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6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2.xml" ContentType="application/vnd.openxmlformats-officedocument.drawingml.chartshapes+xml"/>
  <Override PartName="/ppt/charts/chart7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3.xml" ContentType="application/vnd.openxmlformats-officedocument.drawingml.chartshape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65" r:id="rId6"/>
    <p:sldId id="268" r:id="rId7"/>
    <p:sldId id="266" r:id="rId8"/>
    <p:sldId id="275" r:id="rId9"/>
    <p:sldId id="276" r:id="rId10"/>
    <p:sldId id="277" r:id="rId11"/>
    <p:sldId id="279" r:id="rId12"/>
    <p:sldId id="278" r:id="rId13"/>
    <p:sldId id="281" r:id="rId14"/>
    <p:sldId id="280" r:id="rId15"/>
    <p:sldId id="283" r:id="rId16"/>
    <p:sldId id="282" r:id="rId17"/>
    <p:sldId id="284" r:id="rId18"/>
    <p:sldId id="285" r:id="rId19"/>
    <p:sldId id="287" r:id="rId20"/>
    <p:sldId id="286" r:id="rId21"/>
    <p:sldId id="288" r:id="rId22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8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yed faiz" initials="sf" lastIdx="1" clrIdx="0">
    <p:extLst>
      <p:ext uri="{19B8F6BF-5375-455C-9EA6-DF929625EA0E}">
        <p15:presenceInfo xmlns:p15="http://schemas.microsoft.com/office/powerpoint/2012/main" userId="2e70575535403ba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4" autoAdjust="0"/>
    <p:restoredTop sz="94706" autoAdjust="0"/>
  </p:normalViewPr>
  <p:slideViewPr>
    <p:cSldViewPr showGuides="1">
      <p:cViewPr varScale="1">
        <p:scale>
          <a:sx n="81" d="100"/>
          <a:sy n="81" d="100"/>
        </p:scale>
        <p:origin x="258" y="8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yed faiz" userId="2e70575535403ba5" providerId="LiveId" clId="{C77EE770-D133-4AFA-9CF5-27322555BAC5}"/>
    <pc:docChg chg="undo custSel addSld delSld modSld sldOrd">
      <pc:chgData name="sayed faiz" userId="2e70575535403ba5" providerId="LiveId" clId="{C77EE770-D133-4AFA-9CF5-27322555BAC5}" dt="2023-04-15T06:55:24.839" v="278" actId="27636"/>
      <pc:docMkLst>
        <pc:docMk/>
      </pc:docMkLst>
      <pc:sldChg chg="modSp mod">
        <pc:chgData name="sayed faiz" userId="2e70575535403ba5" providerId="LiveId" clId="{C77EE770-D133-4AFA-9CF5-27322555BAC5}" dt="2023-04-14T23:54:24.537" v="200" actId="20577"/>
        <pc:sldMkLst>
          <pc:docMk/>
          <pc:sldMk cId="1437231395" sldId="265"/>
        </pc:sldMkLst>
        <pc:spChg chg="mod">
          <ac:chgData name="sayed faiz" userId="2e70575535403ba5" providerId="LiveId" clId="{C77EE770-D133-4AFA-9CF5-27322555BAC5}" dt="2023-04-14T23:54:24.537" v="200" actId="20577"/>
          <ac:spMkLst>
            <pc:docMk/>
            <pc:sldMk cId="1437231395" sldId="265"/>
            <ac:spMk id="14" creationId="{00000000-0000-0000-0000-000000000000}"/>
          </ac:spMkLst>
        </pc:spChg>
      </pc:sldChg>
      <pc:sldChg chg="addSp delSp modSp mod ord">
        <pc:chgData name="sayed faiz" userId="2e70575535403ba5" providerId="LiveId" clId="{C77EE770-D133-4AFA-9CF5-27322555BAC5}" dt="2023-04-15T06:06:41.517" v="232" actId="478"/>
        <pc:sldMkLst>
          <pc:docMk/>
          <pc:sldMk cId="1431719471" sldId="266"/>
        </pc:sldMkLst>
        <pc:spChg chg="add del mod">
          <ac:chgData name="sayed faiz" userId="2e70575535403ba5" providerId="LiveId" clId="{C77EE770-D133-4AFA-9CF5-27322555BAC5}" dt="2023-04-15T06:06:41.517" v="232" actId="478"/>
          <ac:spMkLst>
            <pc:docMk/>
            <pc:sldMk cId="1431719471" sldId="266"/>
            <ac:spMk id="2" creationId="{96AB6927-D0FC-4FB3-BD19-AE343ED2137A}"/>
          </ac:spMkLst>
        </pc:spChg>
      </pc:sldChg>
      <pc:sldChg chg="modSp mod ord">
        <pc:chgData name="sayed faiz" userId="2e70575535403ba5" providerId="LiveId" clId="{C77EE770-D133-4AFA-9CF5-27322555BAC5}" dt="2023-04-14T23:51:16.547" v="177"/>
        <pc:sldMkLst>
          <pc:docMk/>
          <pc:sldMk cId="522267664" sldId="268"/>
        </pc:sldMkLst>
        <pc:spChg chg="mod">
          <ac:chgData name="sayed faiz" userId="2e70575535403ba5" providerId="LiveId" clId="{C77EE770-D133-4AFA-9CF5-27322555BAC5}" dt="2023-04-14T22:29:22.027" v="3" actId="20577"/>
          <ac:spMkLst>
            <pc:docMk/>
            <pc:sldMk cId="522267664" sldId="268"/>
            <ac:spMk id="3" creationId="{00000000-0000-0000-0000-000000000000}"/>
          </ac:spMkLst>
        </pc:spChg>
        <pc:graphicFrameChg chg="mod modGraphic">
          <ac:chgData name="sayed faiz" userId="2e70575535403ba5" providerId="LiveId" clId="{C77EE770-D133-4AFA-9CF5-27322555BAC5}" dt="2023-04-14T22:31:52.586" v="7" actId="14100"/>
          <ac:graphicFrameMkLst>
            <pc:docMk/>
            <pc:sldMk cId="522267664" sldId="268"/>
            <ac:graphicFrameMk id="10" creationId="{54E35C26-3CCC-483D-A3FE-4000F71EAB4A}"/>
          </ac:graphicFrameMkLst>
        </pc:graphicFrameChg>
      </pc:sldChg>
      <pc:sldChg chg="modSp mod">
        <pc:chgData name="sayed faiz" userId="2e70575535403ba5" providerId="LiveId" clId="{C77EE770-D133-4AFA-9CF5-27322555BAC5}" dt="2023-04-14T22:42:13.199" v="15" actId="20577"/>
        <pc:sldMkLst>
          <pc:docMk/>
          <pc:sldMk cId="2633318694" sldId="275"/>
        </pc:sldMkLst>
        <pc:graphicFrameChg chg="modGraphic">
          <ac:chgData name="sayed faiz" userId="2e70575535403ba5" providerId="LiveId" clId="{C77EE770-D133-4AFA-9CF5-27322555BAC5}" dt="2023-04-14T22:42:13.199" v="15" actId="20577"/>
          <ac:graphicFrameMkLst>
            <pc:docMk/>
            <pc:sldMk cId="2633318694" sldId="275"/>
            <ac:graphicFrameMk id="8" creationId="{51EC4E69-2B9A-4F1E-9038-DAC518D40C6B}"/>
          </ac:graphicFrameMkLst>
        </pc:graphicFrameChg>
      </pc:sldChg>
      <pc:sldChg chg="modSp mod ord">
        <pc:chgData name="sayed faiz" userId="2e70575535403ba5" providerId="LiveId" clId="{C77EE770-D133-4AFA-9CF5-27322555BAC5}" dt="2023-04-14T23:36:26.891" v="130"/>
        <pc:sldMkLst>
          <pc:docMk/>
          <pc:sldMk cId="1966853085" sldId="276"/>
        </pc:sldMkLst>
        <pc:graphicFrameChg chg="modGraphic">
          <ac:chgData name="sayed faiz" userId="2e70575535403ba5" providerId="LiveId" clId="{C77EE770-D133-4AFA-9CF5-27322555BAC5}" dt="2023-04-14T23:17:32.196" v="113" actId="20577"/>
          <ac:graphicFrameMkLst>
            <pc:docMk/>
            <pc:sldMk cId="1966853085" sldId="276"/>
            <ac:graphicFrameMk id="8" creationId="{4AA94358-801C-4C73-9DE0-450D24838BA1}"/>
          </ac:graphicFrameMkLst>
        </pc:graphicFrameChg>
      </pc:sldChg>
      <pc:sldChg chg="ord">
        <pc:chgData name="sayed faiz" userId="2e70575535403ba5" providerId="LiveId" clId="{C77EE770-D133-4AFA-9CF5-27322555BAC5}" dt="2023-04-14T23:37:03.994" v="136"/>
        <pc:sldMkLst>
          <pc:docMk/>
          <pc:sldMk cId="3286196820" sldId="279"/>
        </pc:sldMkLst>
      </pc:sldChg>
      <pc:sldChg chg="addSp modSp mod">
        <pc:chgData name="sayed faiz" userId="2e70575535403ba5" providerId="LiveId" clId="{C77EE770-D133-4AFA-9CF5-27322555BAC5}" dt="2023-04-14T23:50:18.675" v="175" actId="1076"/>
        <pc:sldMkLst>
          <pc:docMk/>
          <pc:sldMk cId="892062965" sldId="280"/>
        </pc:sldMkLst>
        <pc:picChg chg="add mod">
          <ac:chgData name="sayed faiz" userId="2e70575535403ba5" providerId="LiveId" clId="{C77EE770-D133-4AFA-9CF5-27322555BAC5}" dt="2023-04-14T23:50:18.675" v="175" actId="1076"/>
          <ac:picMkLst>
            <pc:docMk/>
            <pc:sldMk cId="892062965" sldId="280"/>
            <ac:picMk id="3" creationId="{80C5D3D9-7B07-4BAA-B1D8-AFD5C909E56C}"/>
          </ac:picMkLst>
        </pc:picChg>
      </pc:sldChg>
      <pc:sldChg chg="modSp mod ord">
        <pc:chgData name="sayed faiz" userId="2e70575535403ba5" providerId="LiveId" clId="{C77EE770-D133-4AFA-9CF5-27322555BAC5}" dt="2023-04-14T23:37:08.593" v="138"/>
        <pc:sldMkLst>
          <pc:docMk/>
          <pc:sldMk cId="173080838" sldId="281"/>
        </pc:sldMkLst>
        <pc:spChg chg="mod">
          <ac:chgData name="sayed faiz" userId="2e70575535403ba5" providerId="LiveId" clId="{C77EE770-D133-4AFA-9CF5-27322555BAC5}" dt="2023-04-14T23:23:49.057" v="118" actId="20577"/>
          <ac:spMkLst>
            <pc:docMk/>
            <pc:sldMk cId="173080838" sldId="281"/>
            <ac:spMk id="3" creationId="{29102AB9-EB50-4C39-A767-70A912B2F220}"/>
          </ac:spMkLst>
        </pc:spChg>
      </pc:sldChg>
      <pc:sldChg chg="addSp modSp mod delCm">
        <pc:chgData name="sayed faiz" userId="2e70575535403ba5" providerId="LiveId" clId="{C77EE770-D133-4AFA-9CF5-27322555BAC5}" dt="2023-04-15T06:41:58.241" v="233" actId="1592"/>
        <pc:sldMkLst>
          <pc:docMk/>
          <pc:sldMk cId="125431381" sldId="282"/>
        </pc:sldMkLst>
        <pc:graphicFrameChg chg="mod">
          <ac:chgData name="sayed faiz" userId="2e70575535403ba5" providerId="LiveId" clId="{C77EE770-D133-4AFA-9CF5-27322555BAC5}" dt="2023-04-14T23:46:43.208" v="164"/>
          <ac:graphicFrameMkLst>
            <pc:docMk/>
            <pc:sldMk cId="125431381" sldId="282"/>
            <ac:graphicFrameMk id="7" creationId="{3FBDC200-A954-4546-8BE9-1892DD6239D6}"/>
          </ac:graphicFrameMkLst>
        </pc:graphicFrameChg>
        <pc:picChg chg="add mod">
          <ac:chgData name="sayed faiz" userId="2e70575535403ba5" providerId="LiveId" clId="{C77EE770-D133-4AFA-9CF5-27322555BAC5}" dt="2023-04-14T23:46:48.952" v="165" actId="1076"/>
          <ac:picMkLst>
            <pc:docMk/>
            <pc:sldMk cId="125431381" sldId="282"/>
            <ac:picMk id="3" creationId="{0B2163D9-A55E-43A5-A043-3B06CAC970EF}"/>
          </ac:picMkLst>
        </pc:picChg>
      </pc:sldChg>
      <pc:sldChg chg="ord">
        <pc:chgData name="sayed faiz" userId="2e70575535403ba5" providerId="LiveId" clId="{C77EE770-D133-4AFA-9CF5-27322555BAC5}" dt="2023-04-14T23:37:14.131" v="140"/>
        <pc:sldMkLst>
          <pc:docMk/>
          <pc:sldMk cId="1741187380" sldId="283"/>
        </pc:sldMkLst>
      </pc:sldChg>
      <pc:sldChg chg="ord">
        <pc:chgData name="sayed faiz" userId="2e70575535403ba5" providerId="LiveId" clId="{C77EE770-D133-4AFA-9CF5-27322555BAC5}" dt="2023-04-14T23:37:20.895" v="142"/>
        <pc:sldMkLst>
          <pc:docMk/>
          <pc:sldMk cId="2780389733" sldId="284"/>
        </pc:sldMkLst>
      </pc:sldChg>
      <pc:sldChg chg="modSp">
        <pc:chgData name="sayed faiz" userId="2e70575535403ba5" providerId="LiveId" clId="{C77EE770-D133-4AFA-9CF5-27322555BAC5}" dt="2023-04-14T23:42:40.743" v="157" actId="403"/>
        <pc:sldMkLst>
          <pc:docMk/>
          <pc:sldMk cId="2770561149" sldId="285"/>
        </pc:sldMkLst>
        <pc:graphicFrameChg chg="mod">
          <ac:chgData name="sayed faiz" userId="2e70575535403ba5" providerId="LiveId" clId="{C77EE770-D133-4AFA-9CF5-27322555BAC5}" dt="2023-04-14T23:42:40.743" v="157" actId="403"/>
          <ac:graphicFrameMkLst>
            <pc:docMk/>
            <pc:sldMk cId="2770561149" sldId="285"/>
            <ac:graphicFrameMk id="5" creationId="{9A1CC49D-C9D6-4317-BB30-12044EF61C66}"/>
          </ac:graphicFrameMkLst>
        </pc:graphicFrameChg>
      </pc:sldChg>
      <pc:sldChg chg="modSp">
        <pc:chgData name="sayed faiz" userId="2e70575535403ba5" providerId="LiveId" clId="{C77EE770-D133-4AFA-9CF5-27322555BAC5}" dt="2023-04-15T06:48:25.859" v="256" actId="207"/>
        <pc:sldMkLst>
          <pc:docMk/>
          <pc:sldMk cId="2178017704" sldId="286"/>
        </pc:sldMkLst>
        <pc:graphicFrameChg chg="mod">
          <ac:chgData name="sayed faiz" userId="2e70575535403ba5" providerId="LiveId" clId="{C77EE770-D133-4AFA-9CF5-27322555BAC5}" dt="2023-04-15T06:48:25.859" v="256" actId="207"/>
          <ac:graphicFrameMkLst>
            <pc:docMk/>
            <pc:sldMk cId="2178017704" sldId="286"/>
            <ac:graphicFrameMk id="5" creationId="{18A55936-0F31-4DD3-A081-CC070E2DEAE8}"/>
          </ac:graphicFrameMkLst>
        </pc:graphicFrameChg>
      </pc:sldChg>
      <pc:sldChg chg="addSp modSp mod ord">
        <pc:chgData name="sayed faiz" userId="2e70575535403ba5" providerId="LiveId" clId="{C77EE770-D133-4AFA-9CF5-27322555BAC5}" dt="2023-04-15T06:44:58.980" v="243" actId="20577"/>
        <pc:sldMkLst>
          <pc:docMk/>
          <pc:sldMk cId="3482797946" sldId="287"/>
        </pc:sldMkLst>
        <pc:spChg chg="mod">
          <ac:chgData name="sayed faiz" userId="2e70575535403ba5" providerId="LiveId" clId="{C77EE770-D133-4AFA-9CF5-27322555BAC5}" dt="2023-04-15T06:44:58.980" v="243" actId="20577"/>
          <ac:spMkLst>
            <pc:docMk/>
            <pc:sldMk cId="3482797946" sldId="287"/>
            <ac:spMk id="4" creationId="{A72C539B-29E1-44E8-8EDA-4982920EB432}"/>
          </ac:spMkLst>
        </pc:spChg>
        <pc:picChg chg="add mod">
          <ac:chgData name="sayed faiz" userId="2e70575535403ba5" providerId="LiveId" clId="{C77EE770-D133-4AFA-9CF5-27322555BAC5}" dt="2023-04-15T06:44:25.902" v="238" actId="207"/>
          <ac:picMkLst>
            <pc:docMk/>
            <pc:sldMk cId="3482797946" sldId="287"/>
            <ac:picMk id="5" creationId="{5664DDA9-28C0-4CCC-94C6-9D74E38BD39A}"/>
          </ac:picMkLst>
        </pc:picChg>
      </pc:sldChg>
      <pc:sldChg chg="addSp modSp mod">
        <pc:chgData name="sayed faiz" userId="2e70575535403ba5" providerId="LiveId" clId="{C77EE770-D133-4AFA-9CF5-27322555BAC5}" dt="2023-04-15T06:55:24.839" v="278" actId="27636"/>
        <pc:sldMkLst>
          <pc:docMk/>
          <pc:sldMk cId="4115929229" sldId="288"/>
        </pc:sldMkLst>
        <pc:spChg chg="mod">
          <ac:chgData name="sayed faiz" userId="2e70575535403ba5" providerId="LiveId" clId="{C77EE770-D133-4AFA-9CF5-27322555BAC5}" dt="2023-04-15T06:55:24.839" v="278" actId="27636"/>
          <ac:spMkLst>
            <pc:docMk/>
            <pc:sldMk cId="4115929229" sldId="288"/>
            <ac:spMk id="3" creationId="{7636F02D-4509-4C95-B4A5-0E8C9F956982}"/>
          </ac:spMkLst>
        </pc:spChg>
        <pc:picChg chg="add mod">
          <ac:chgData name="sayed faiz" userId="2e70575535403ba5" providerId="LiveId" clId="{C77EE770-D133-4AFA-9CF5-27322555BAC5}" dt="2023-04-15T06:50:05.923" v="261" actId="1076"/>
          <ac:picMkLst>
            <pc:docMk/>
            <pc:sldMk cId="4115929229" sldId="288"/>
            <ac:picMk id="4" creationId="{172F8C8E-C4D3-46D6-9CE8-5E2E92ACD7AB}"/>
          </ac:picMkLst>
        </pc:picChg>
      </pc:sldChg>
      <pc:sldChg chg="new del">
        <pc:chgData name="sayed faiz" userId="2e70575535403ba5" providerId="LiveId" clId="{C77EE770-D133-4AFA-9CF5-27322555BAC5}" dt="2023-04-14T22:44:28.590" v="17" actId="680"/>
        <pc:sldMkLst>
          <pc:docMk/>
          <pc:sldMk cId="3143743315" sldId="289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OneDrive\Desktop\Funionup\EXCEL\EXCEL%20PROJECT\FInal\small%20dashboard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OneDrive\Desktop\Funionup\small%20dashboard%20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OneDrive\Desktop\Funionup\EXCEL\EXCEL%20PROJECT\FInal\small%20dashboard%202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OneDrive\Desktop\Funionup\EXCEL\EXCEL%20PROJECT\FInal\small%20dashboard%202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OneDrive\Desktop\Funionup\EXCEL\EXCEL%20PROJECT\FInal\small%20dashboard%202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OneDrive\Desktop\Funionup\EXCEL\EXCEL%20PROJECT\FInal\small%20dashboard%202.xlsx" TargetMode="Externa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2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OneDrive\Desktop\Funionup\EXCEL\EXCEL%20PROJECT\FInal\small%20dashboard%202.xlsx" TargetMode="Externa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chartUserShapes" Target="../drawings/drawing3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Lenovo\OneDrive\Desktop\Funionup\EXCEL\EXCEL%20PROJECT\FInal\small%20dashboard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[small dashboard.xlsx]Q.7!PivotTable7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ORDER</a:t>
            </a:r>
            <a:r>
              <a:rPr lang="en-US" sz="3200" baseline="0" dirty="0">
                <a:solidFill>
                  <a:schemeClr val="accent2">
                    <a:lumMod val="75000"/>
                  </a:schemeClr>
                </a:solidFill>
              </a:rPr>
              <a:t> STATUS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c:rich>
      </c:tx>
      <c:layout>
        <c:manualLayout>
          <c:xMode val="edge"/>
          <c:yMode val="edge"/>
          <c:x val="0.36457414859220733"/>
          <c:y val="5.90695952192627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6.9426946631671052E-2"/>
          <c:y val="0.36034718915949454"/>
          <c:w val="0.80711487987078534"/>
          <c:h val="0.53761337972288348"/>
        </c:manualLayout>
      </c:layout>
      <c:pie3DChart>
        <c:varyColors val="1"/>
        <c:ser>
          <c:idx val="0"/>
          <c:order val="0"/>
          <c:tx>
            <c:strRef>
              <c:f>Q.7!$B$6</c:f>
              <c:strCache>
                <c:ptCount val="1"/>
                <c:pt idx="0">
                  <c:v>Total</c:v>
                </c:pt>
              </c:strCache>
            </c:strRef>
          </c:tx>
          <c:explosion val="14"/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BAD-442C-ABA7-BD5E0DC0B30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BAD-442C-ABA7-BD5E0DC0B30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4BAD-442C-ABA7-BD5E0DC0B30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4BAD-442C-ABA7-BD5E0DC0B30C}"/>
              </c:ext>
            </c:extLst>
          </c:dPt>
          <c:dLbls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Q.7!$A$7:$A$11</c:f>
              <c:strCache>
                <c:ptCount val="4"/>
                <c:pt idx="0">
                  <c:v>APAC</c:v>
                </c:pt>
                <c:pt idx="1">
                  <c:v>Europ, the middle east and africa</c:v>
                </c:pt>
                <c:pt idx="2">
                  <c:v>Japan</c:v>
                </c:pt>
                <c:pt idx="3">
                  <c:v>NA</c:v>
                </c:pt>
              </c:strCache>
            </c:strRef>
          </c:cat>
          <c:val>
            <c:numRef>
              <c:f>Q.7!$B$7:$B$11</c:f>
              <c:numCache>
                <c:formatCode>General</c:formatCode>
                <c:ptCount val="4"/>
                <c:pt idx="0">
                  <c:v>221</c:v>
                </c:pt>
                <c:pt idx="1">
                  <c:v>1407</c:v>
                </c:pt>
                <c:pt idx="2">
                  <c:v>121</c:v>
                </c:pt>
                <c:pt idx="3">
                  <c:v>1074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BAD-442C-ABA7-BD5E0DC0B3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[small dashboard 2.xlsx]Q.5!PivotTable17</c:name>
    <c:fmtId val="78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9.1802420927513007E-2"/>
          <c:y val="6.4530377807923062E-2"/>
          <c:w val="0.81566525075222596"/>
          <c:h val="0.708880360609655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Q.5!$B$7</c:f>
              <c:strCache>
                <c:ptCount val="1"/>
                <c:pt idx="0">
                  <c:v>Sum of SALES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Q.5!$A$8:$A$27</c:f>
              <c:strCache>
                <c:ptCount val="19"/>
                <c:pt idx="0">
                  <c:v>USA</c:v>
                </c:pt>
                <c:pt idx="1">
                  <c:v>Spain</c:v>
                </c:pt>
                <c:pt idx="2">
                  <c:v>France</c:v>
                </c:pt>
                <c:pt idx="3">
                  <c:v>Australia</c:v>
                </c:pt>
                <c:pt idx="4">
                  <c:v>UK</c:v>
                </c:pt>
                <c:pt idx="5">
                  <c:v>Italy</c:v>
                </c:pt>
                <c:pt idx="6">
                  <c:v>Finland</c:v>
                </c:pt>
                <c:pt idx="7">
                  <c:v>Norway</c:v>
                </c:pt>
                <c:pt idx="8">
                  <c:v>Singapore</c:v>
                </c:pt>
                <c:pt idx="9">
                  <c:v>Denmark</c:v>
                </c:pt>
                <c:pt idx="10">
                  <c:v>Canada</c:v>
                </c:pt>
                <c:pt idx="11">
                  <c:v>Germany</c:v>
                </c:pt>
                <c:pt idx="12">
                  <c:v>Sweden</c:v>
                </c:pt>
                <c:pt idx="13">
                  <c:v>Austria</c:v>
                </c:pt>
                <c:pt idx="14">
                  <c:v>Japan</c:v>
                </c:pt>
                <c:pt idx="15">
                  <c:v>Switzerland</c:v>
                </c:pt>
                <c:pt idx="16">
                  <c:v>Belgium</c:v>
                </c:pt>
                <c:pt idx="17">
                  <c:v>Philippines</c:v>
                </c:pt>
                <c:pt idx="18">
                  <c:v>Ireland</c:v>
                </c:pt>
              </c:strCache>
            </c:strRef>
          </c:cat>
          <c:val>
            <c:numRef>
              <c:f>Q.5!$B$8:$B$27</c:f>
              <c:numCache>
                <c:formatCode>General</c:formatCode>
                <c:ptCount val="19"/>
                <c:pt idx="0">
                  <c:v>3627982.829999995</c:v>
                </c:pt>
                <c:pt idx="1">
                  <c:v>1215686.9200000009</c:v>
                </c:pt>
                <c:pt idx="2">
                  <c:v>1110916.5199999993</c:v>
                </c:pt>
                <c:pt idx="3">
                  <c:v>630623.1</c:v>
                </c:pt>
                <c:pt idx="4">
                  <c:v>478880.4600000002</c:v>
                </c:pt>
                <c:pt idx="5">
                  <c:v>374674.30999999976</c:v>
                </c:pt>
                <c:pt idx="6">
                  <c:v>329581.91000000009</c:v>
                </c:pt>
                <c:pt idx="7">
                  <c:v>307463.70000000007</c:v>
                </c:pt>
                <c:pt idx="8">
                  <c:v>288488.41000000009</c:v>
                </c:pt>
                <c:pt idx="9">
                  <c:v>245637.15000000008</c:v>
                </c:pt>
                <c:pt idx="10">
                  <c:v>224078.56000000003</c:v>
                </c:pt>
                <c:pt idx="11">
                  <c:v>220472.08999999997</c:v>
                </c:pt>
                <c:pt idx="12">
                  <c:v>210014.21</c:v>
                </c:pt>
                <c:pt idx="13">
                  <c:v>202062.52999999997</c:v>
                </c:pt>
                <c:pt idx="14">
                  <c:v>188167.80999999997</c:v>
                </c:pt>
                <c:pt idx="15">
                  <c:v>117713.56000000001</c:v>
                </c:pt>
                <c:pt idx="16">
                  <c:v>108412.62000000001</c:v>
                </c:pt>
                <c:pt idx="17">
                  <c:v>94015.73</c:v>
                </c:pt>
                <c:pt idx="18">
                  <c:v>57756.43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E7-427A-91BB-069DA1287C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0359328"/>
        <c:axId val="1010371392"/>
      </c:barChart>
      <c:lineChart>
        <c:grouping val="standard"/>
        <c:varyColors val="0"/>
        <c:ser>
          <c:idx val="1"/>
          <c:order val="1"/>
          <c:tx>
            <c:strRef>
              <c:f>Q.5!$C$7</c:f>
              <c:strCache>
                <c:ptCount val="1"/>
                <c:pt idx="0">
                  <c:v>Sum of REVENUE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Q.5!$A$8:$A$27</c:f>
              <c:strCache>
                <c:ptCount val="19"/>
                <c:pt idx="0">
                  <c:v>USA</c:v>
                </c:pt>
                <c:pt idx="1">
                  <c:v>Spain</c:v>
                </c:pt>
                <c:pt idx="2">
                  <c:v>France</c:v>
                </c:pt>
                <c:pt idx="3">
                  <c:v>Australia</c:v>
                </c:pt>
                <c:pt idx="4">
                  <c:v>UK</c:v>
                </c:pt>
                <c:pt idx="5">
                  <c:v>Italy</c:v>
                </c:pt>
                <c:pt idx="6">
                  <c:v>Finland</c:v>
                </c:pt>
                <c:pt idx="7">
                  <c:v>Norway</c:v>
                </c:pt>
                <c:pt idx="8">
                  <c:v>Singapore</c:v>
                </c:pt>
                <c:pt idx="9">
                  <c:v>Denmark</c:v>
                </c:pt>
                <c:pt idx="10">
                  <c:v>Canada</c:v>
                </c:pt>
                <c:pt idx="11">
                  <c:v>Germany</c:v>
                </c:pt>
                <c:pt idx="12">
                  <c:v>Sweden</c:v>
                </c:pt>
                <c:pt idx="13">
                  <c:v>Austria</c:v>
                </c:pt>
                <c:pt idx="14">
                  <c:v>Japan</c:v>
                </c:pt>
                <c:pt idx="15">
                  <c:v>Switzerland</c:v>
                </c:pt>
                <c:pt idx="16">
                  <c:v>Belgium</c:v>
                </c:pt>
                <c:pt idx="17">
                  <c:v>Philippines</c:v>
                </c:pt>
                <c:pt idx="18">
                  <c:v>Ireland</c:v>
                </c:pt>
              </c:strCache>
            </c:strRef>
          </c:cat>
          <c:val>
            <c:numRef>
              <c:f>Q.5!$C$8:$C$27</c:f>
              <c:numCache>
                <c:formatCode>General</c:formatCode>
                <c:ptCount val="19"/>
                <c:pt idx="0">
                  <c:v>329407698.9659</c:v>
                </c:pt>
                <c:pt idx="1">
                  <c:v>108786574.59249994</c:v>
                </c:pt>
                <c:pt idx="2">
                  <c:v>99968780.784699991</c:v>
                </c:pt>
                <c:pt idx="3">
                  <c:v>57053559.059</c:v>
                </c:pt>
                <c:pt idx="4">
                  <c:v>42624710.370199993</c:v>
                </c:pt>
                <c:pt idx="5">
                  <c:v>33521870.249499999</c:v>
                </c:pt>
                <c:pt idx="6">
                  <c:v>29783959.499599993</c:v>
                </c:pt>
                <c:pt idx="7">
                  <c:v>28454975.303000003</c:v>
                </c:pt>
                <c:pt idx="8">
                  <c:v>26349276.489599999</c:v>
                </c:pt>
                <c:pt idx="9">
                  <c:v>22831578.952099998</c:v>
                </c:pt>
                <c:pt idx="10">
                  <c:v>20217017.260999996</c:v>
                </c:pt>
                <c:pt idx="11">
                  <c:v>19927792.894400004</c:v>
                </c:pt>
                <c:pt idx="12">
                  <c:v>19306816.388999999</c:v>
                </c:pt>
                <c:pt idx="13">
                  <c:v>18607768.849499997</c:v>
                </c:pt>
                <c:pt idx="14">
                  <c:v>16828936.745900001</c:v>
                </c:pt>
                <c:pt idx="15">
                  <c:v>10918706.889900001</c:v>
                </c:pt>
                <c:pt idx="16">
                  <c:v>9959233.4434000012</c:v>
                </c:pt>
                <c:pt idx="17">
                  <c:v>8349427.3193000006</c:v>
                </c:pt>
                <c:pt idx="18">
                  <c:v>5398106.6666000001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9E7-427A-91BB-069DA1287C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32061167"/>
        <c:axId val="1532074063"/>
      </c:lineChart>
      <c:catAx>
        <c:axId val="1010359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0371392"/>
        <c:crosses val="autoZero"/>
        <c:auto val="1"/>
        <c:lblAlgn val="ctr"/>
        <c:lblOffset val="100"/>
        <c:noMultiLvlLbl val="0"/>
      </c:catAx>
      <c:valAx>
        <c:axId val="10103713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0359328"/>
        <c:crosses val="autoZero"/>
        <c:crossBetween val="between"/>
        <c:dispUnits>
          <c:builtInUnit val="hundredThousands"/>
          <c:dispUnitsLbl>
            <c:layout>
              <c:manualLayout>
                <c:xMode val="edge"/>
                <c:yMode val="edge"/>
                <c:x val="1.3766708439902945E-2"/>
                <c:y val="0.26489413823272095"/>
              </c:manualLayout>
            </c:layout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IN" sz="1400">
                      <a:solidFill>
                        <a:schemeClr val="bg1"/>
                      </a:solidFill>
                    </a:rPr>
                    <a:t>x Lakh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valAx>
        <c:axId val="1532074063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2061167"/>
        <c:crosses val="max"/>
        <c:crossBetween val="between"/>
        <c:dispUnits>
          <c:builtInUnit val="hundredThousands"/>
          <c:dispUnitsLbl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IN" sz="1400" dirty="0" err="1">
                      <a:solidFill>
                        <a:schemeClr val="bg1"/>
                      </a:solidFill>
                    </a:rPr>
                    <a:t>xLakh</a:t>
                  </a:r>
                  <a:endParaRPr lang="en-IN" sz="1400" dirty="0">
                    <a:solidFill>
                      <a:schemeClr val="bg1"/>
                    </a:solidFill>
                  </a:endParaRP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catAx>
        <c:axId val="153206116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532074063"/>
        <c:crosses val="autoZero"/>
        <c:auto val="1"/>
        <c:lblAlgn val="ctr"/>
        <c:lblOffset val="100"/>
        <c:noMultiLvlLbl val="0"/>
      </c:catAx>
      <c:spPr>
        <a:solidFill>
          <a:schemeClr val="tx1"/>
        </a:solidFill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32142368111774516"/>
          <c:y val="0.90132370106379367"/>
          <c:w val="0.35454565965136103"/>
          <c:h val="8.570795697344472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[small dashboard 2.xlsx]Q.1!PivotTable20</c:name>
    <c:fmtId val="2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0" i="0" u="none" strike="noStrike" kern="1200" spc="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r>
              <a:rPr lang="en-IN" sz="3600" baseline="0" dirty="0">
                <a:solidFill>
                  <a:schemeClr val="accent2"/>
                </a:solidFill>
              </a:rPr>
              <a:t>MONTHLY </a:t>
            </a:r>
            <a:r>
              <a:rPr lang="en-IN" sz="3600" dirty="0">
                <a:solidFill>
                  <a:schemeClr val="accent2"/>
                </a:solidFill>
              </a:rPr>
              <a:t>SALES</a:t>
            </a:r>
            <a:r>
              <a:rPr lang="en-IN" sz="3600" baseline="0" dirty="0">
                <a:solidFill>
                  <a:schemeClr val="accent2"/>
                </a:solidFill>
              </a:rPr>
              <a:t> &amp; REVENUE OF 8 YEARS</a:t>
            </a:r>
            <a:endParaRPr lang="en-IN" sz="3600" dirty="0">
              <a:solidFill>
                <a:schemeClr val="accent2"/>
              </a:solidFill>
            </a:endParaRPr>
          </a:p>
        </c:rich>
      </c:tx>
      <c:layout>
        <c:manualLayout>
          <c:xMode val="edge"/>
          <c:yMode val="edge"/>
          <c:x val="0.16986715290440219"/>
          <c:y val="0.101851851851851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spc="0" baseline="0">
              <a:solidFill>
                <a:schemeClr val="accent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5.1292967123574257E-2"/>
          <c:y val="0.27938888888888891"/>
          <c:w val="0.85597610926401846"/>
          <c:h val="0.63855934674832315"/>
        </c:manualLayout>
      </c:layout>
      <c:lineChart>
        <c:grouping val="standard"/>
        <c:varyColors val="0"/>
        <c:ser>
          <c:idx val="0"/>
          <c:order val="0"/>
          <c:tx>
            <c:strRef>
              <c:f>Q.1!$B$7</c:f>
              <c:strCache>
                <c:ptCount val="1"/>
                <c:pt idx="0">
                  <c:v>Sum of SALES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numFmt formatCode="[$$-409]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Q.1!$A$8:$A$20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Q.1!$B$8:$B$20</c:f>
              <c:numCache>
                <c:formatCode>0</c:formatCode>
                <c:ptCount val="12"/>
                <c:pt idx="0">
                  <c:v>833713.66999999946</c:v>
                </c:pt>
                <c:pt idx="1">
                  <c:v>803942.65000000026</c:v>
                </c:pt>
                <c:pt idx="2">
                  <c:v>837536.81999999983</c:v>
                </c:pt>
                <c:pt idx="3">
                  <c:v>869533.11000000022</c:v>
                </c:pt>
                <c:pt idx="4">
                  <c:v>891119.09000000078</c:v>
                </c:pt>
                <c:pt idx="5">
                  <c:v>858602.6</c:v>
                </c:pt>
                <c:pt idx="6">
                  <c:v>934455.39000000013</c:v>
                </c:pt>
                <c:pt idx="7">
                  <c:v>859097.93000000028</c:v>
                </c:pt>
                <c:pt idx="8">
                  <c:v>843607.01000000059</c:v>
                </c:pt>
                <c:pt idx="9">
                  <c:v>720016.79000000015</c:v>
                </c:pt>
                <c:pt idx="10">
                  <c:v>779147.80000000016</c:v>
                </c:pt>
                <c:pt idx="11">
                  <c:v>801855.99000000011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CB-4943-B8B4-629FFF712994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901635984"/>
        <c:axId val="901649712"/>
      </c:lineChart>
      <c:lineChart>
        <c:grouping val="standard"/>
        <c:varyColors val="0"/>
        <c:ser>
          <c:idx val="1"/>
          <c:order val="1"/>
          <c:tx>
            <c:strRef>
              <c:f>Q.1!$C$7</c:f>
              <c:strCache>
                <c:ptCount val="1"/>
                <c:pt idx="0">
                  <c:v>Sum of REVENUE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Q.1!$A$8:$A$20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Q.1!$C$8:$C$20</c:f>
              <c:numCache>
                <c:formatCode>0</c:formatCode>
                <c:ptCount val="12"/>
                <c:pt idx="0">
                  <c:v>74830191.256800011</c:v>
                </c:pt>
                <c:pt idx="1">
                  <c:v>72633244.605199963</c:v>
                </c:pt>
                <c:pt idx="2">
                  <c:v>75188021.653799996</c:v>
                </c:pt>
                <c:pt idx="3">
                  <c:v>78375083.616999999</c:v>
                </c:pt>
                <c:pt idx="4">
                  <c:v>80451731.672700018</c:v>
                </c:pt>
                <c:pt idx="5">
                  <c:v>78110995.909899995</c:v>
                </c:pt>
                <c:pt idx="6">
                  <c:v>85745492.517099962</c:v>
                </c:pt>
                <c:pt idx="7">
                  <c:v>77715002.267400011</c:v>
                </c:pt>
                <c:pt idx="8">
                  <c:v>76663933.549299926</c:v>
                </c:pt>
                <c:pt idx="9">
                  <c:v>64169265.780199997</c:v>
                </c:pt>
                <c:pt idx="10">
                  <c:v>71163320.979000017</c:v>
                </c:pt>
                <c:pt idx="11">
                  <c:v>73250506.916700035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CB-4943-B8B4-629FFF712994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22784736"/>
        <c:axId val="722782656"/>
      </c:lineChart>
      <c:catAx>
        <c:axId val="901635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901649712"/>
        <c:crosses val="autoZero"/>
        <c:auto val="1"/>
        <c:lblAlgn val="ctr"/>
        <c:lblOffset val="100"/>
        <c:noMultiLvlLbl val="0"/>
      </c:catAx>
      <c:valAx>
        <c:axId val="901649712"/>
        <c:scaling>
          <c:orientation val="minMax"/>
        </c:scaling>
        <c:delete val="0"/>
        <c:axPos val="l"/>
        <c:numFmt formatCode="0" sourceLinked="1"/>
        <c:majorTickMark val="cross"/>
        <c:minorTickMark val="none"/>
        <c:tickLblPos val="low"/>
        <c:spPr>
          <a:noFill/>
          <a:ln>
            <a:solidFill>
              <a:schemeClr val="accent1"/>
            </a:solidFill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1" i="0" u="none" strike="noStrike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1635984"/>
        <c:crosses val="autoZero"/>
        <c:crossBetween val="between"/>
        <c:majorUnit val="200000"/>
        <c:dispUnits>
          <c:builtInUnit val="hundredThousands"/>
        </c:dispUnits>
      </c:valAx>
      <c:valAx>
        <c:axId val="722782656"/>
        <c:scaling>
          <c:orientation val="minMax"/>
        </c:scaling>
        <c:delete val="0"/>
        <c:axPos val="r"/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2784736"/>
        <c:crosses val="max"/>
        <c:crossBetween val="between"/>
        <c:majorUnit val="20000000"/>
        <c:dispUnits>
          <c:builtInUnit val="hundredThousands"/>
          <c:dispUnitsLbl>
            <c:layout>
              <c:manualLayout>
                <c:xMode val="edge"/>
                <c:yMode val="edge"/>
                <c:x val="0.97293028655346192"/>
                <c:y val="0.28124074074074079"/>
              </c:manualLayout>
            </c:layout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1600" b="1" i="0" u="none" strike="noStrike" kern="120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IN" sz="1600" b="1">
                      <a:solidFill>
                        <a:schemeClr val="accent2"/>
                      </a:solidFill>
                    </a:rPr>
                    <a:t>x Lakh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catAx>
        <c:axId val="72278473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722782656"/>
        <c:crosses val="autoZero"/>
        <c:auto val="1"/>
        <c:lblAlgn val="ctr"/>
        <c:lblOffset val="100"/>
        <c:noMultiLvlLbl val="0"/>
      </c:catAx>
      <c:spPr>
        <a:solidFill>
          <a:schemeClr val="tx1">
            <a:lumMod val="95000"/>
            <a:lumOff val="5000"/>
          </a:schemeClr>
        </a:solid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1145372913303782"/>
          <c:y val="0.84683100029163016"/>
          <c:w val="0.29582137736820407"/>
          <c:h val="4.020603674540682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>
        <a:lumMod val="60000"/>
        <a:lumOff val="4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[small dashboard 2.xlsx]Q.3!PivotTable1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4400" b="0" i="0" u="none" strike="noStrike" kern="1200" cap="all" baseline="0">
                <a:solidFill>
                  <a:schemeClr val="lt1"/>
                </a:solidFill>
                <a:latin typeface="Bahnschrift Light SemiCondensed" panose="020B0502040204020203" pitchFamily="34" charset="0"/>
                <a:ea typeface="+mn-ea"/>
                <a:cs typeface="+mn-cs"/>
              </a:defRPr>
            </a:pPr>
            <a:r>
              <a:rPr lang="en-US" sz="4400" dirty="0">
                <a:latin typeface="Bahnschrift Light SemiCondensed" panose="020B0502040204020203" pitchFamily="34" charset="0"/>
              </a:rPr>
              <a:t>Product</a:t>
            </a:r>
            <a:r>
              <a:rPr lang="en-US" sz="4400" baseline="0" dirty="0">
                <a:latin typeface="Bahnschrift Light SemiCondensed" panose="020B0502040204020203" pitchFamily="34" charset="0"/>
              </a:rPr>
              <a:t> sold quantity  </a:t>
            </a:r>
            <a:endParaRPr lang="en-US" sz="4400" dirty="0">
              <a:latin typeface="Bahnschrift Light SemiCondensed" panose="020B0502040204020203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400" b="0" i="0" u="none" strike="noStrike" kern="1200" cap="all" baseline="0">
              <a:solidFill>
                <a:schemeClr val="lt1"/>
              </a:solidFill>
              <a:latin typeface="Bahnschrift Light SemiCondensed" panose="020B050204020402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  <a:round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  <a:round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  <a:round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solidFill>
          <a:schemeClr val="bg2">
            <a:lumMod val="75000"/>
            <a:alpha val="27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5797425576085108E-2"/>
          <c:y val="0.28037955672207637"/>
          <c:w val="0.94420257442391486"/>
          <c:h val="0.54483668708078159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Q.3!$J$8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alpha val="88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1">
                  <a:lumMod val="50000"/>
                </a:schemeClr>
              </a:contourClr>
            </a:sp3d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75000"/>
                  <a:alpha val="88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  <a:effectLst/>
              <a:scene3d>
                <a:camera prst="orthographicFront"/>
                <a:lightRig rig="threePt" dir="t"/>
              </a:scene3d>
              <a:sp3d prstMaterial="flat">
                <a:contourClr>
                  <a:schemeClr val="accent1">
                    <a:lumMod val="50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EACC-488B-AE3D-A7CA9C2B6E73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60000"/>
                  <a:lumOff val="40000"/>
                  <a:alpha val="88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  <a:effectLst/>
              <a:scene3d>
                <a:camera prst="orthographicFront"/>
                <a:lightRig rig="threePt" dir="t"/>
              </a:scene3d>
              <a:sp3d prstMaterial="flat">
                <a:contourClr>
                  <a:schemeClr val="accent1">
                    <a:lumMod val="50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EACC-488B-AE3D-A7CA9C2B6E73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>
                  <a:lumMod val="40000"/>
                  <a:lumOff val="60000"/>
                  <a:alpha val="88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effectLst/>
              <a:scene3d>
                <a:camera prst="orthographicFront"/>
                <a:lightRig rig="threePt" dir="t"/>
              </a:scene3d>
              <a:sp3d prstMaterial="flat">
                <a:contourClr>
                  <a:schemeClr val="accent1">
                    <a:lumMod val="40000"/>
                    <a:lumOff val="60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EACC-488B-AE3D-A7CA9C2B6E73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>
                  <a:lumMod val="20000"/>
                  <a:lumOff val="80000"/>
                  <a:alpha val="88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  <a:effectLst/>
              <a:scene3d>
                <a:camera prst="orthographicFront"/>
                <a:lightRig rig="threePt" dir="t"/>
              </a:scene3d>
              <a:sp3d prstMaterial="flat">
                <a:contourClr>
                  <a:schemeClr val="accent1">
                    <a:lumMod val="50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EACC-488B-AE3D-A7CA9C2B6E73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>
                  <a:lumMod val="40000"/>
                  <a:lumOff val="60000"/>
                  <a:alpha val="88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  <a:effectLst/>
              <a:scene3d>
                <a:camera prst="orthographicFront"/>
                <a:lightRig rig="threePt" dir="t"/>
              </a:scene3d>
              <a:sp3d prstMaterial="flat">
                <a:contourClr>
                  <a:schemeClr val="accent1">
                    <a:lumMod val="50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6-EACC-488B-AE3D-A7CA9C2B6E73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>
                  <a:lumMod val="20000"/>
                  <a:lumOff val="80000"/>
                  <a:alpha val="88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  <a:effectLst/>
              <a:scene3d>
                <a:camera prst="orthographicFront"/>
                <a:lightRig rig="threePt" dir="t"/>
              </a:scene3d>
              <a:sp3d prstMaterial="flat">
                <a:contourClr>
                  <a:schemeClr val="accent1">
                    <a:lumMod val="50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EACC-488B-AE3D-A7CA9C2B6E73}"/>
              </c:ext>
            </c:extLst>
          </c:dPt>
          <c:dPt>
            <c:idx val="6"/>
            <c:invertIfNegative val="0"/>
            <c:bubble3D val="0"/>
            <c:spPr>
              <a:solidFill>
                <a:srgbClr val="FF0000">
                  <a:alpha val="88000"/>
                </a:srgbClr>
              </a:solidFill>
              <a:ln>
                <a:solidFill>
                  <a:schemeClr val="accent1">
                    <a:lumMod val="50000"/>
                  </a:schemeClr>
                </a:solidFill>
              </a:ln>
              <a:effectLst/>
              <a:scene3d>
                <a:camera prst="orthographicFront"/>
                <a:lightRig rig="threePt" dir="t"/>
              </a:scene3d>
              <a:sp3d prstMaterial="flat">
                <a:contourClr>
                  <a:schemeClr val="accent1">
                    <a:lumMod val="50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8-EACC-488B-AE3D-A7CA9C2B6E73}"/>
              </c:ext>
            </c:extLst>
          </c:dPt>
          <c:dLbls>
            <c:numFmt formatCode="#,##0.0" sourceLinked="0"/>
            <c:spPr>
              <a:solidFill>
                <a:schemeClr val="accent1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Q.3!$I$9:$I$16</c:f>
              <c:strCache>
                <c:ptCount val="7"/>
                <c:pt idx="0">
                  <c:v>Classic Cars</c:v>
                </c:pt>
                <c:pt idx="1">
                  <c:v>Vintage Cars</c:v>
                </c:pt>
                <c:pt idx="2">
                  <c:v>Motorcycles</c:v>
                </c:pt>
                <c:pt idx="3">
                  <c:v>Trucks and Buses</c:v>
                </c:pt>
                <c:pt idx="4">
                  <c:v>Planes</c:v>
                </c:pt>
                <c:pt idx="5">
                  <c:v>Ships</c:v>
                </c:pt>
                <c:pt idx="6">
                  <c:v>Trains</c:v>
                </c:pt>
              </c:strCache>
            </c:strRef>
          </c:cat>
          <c:val>
            <c:numRef>
              <c:f>Q.3!$J$9:$J$16</c:f>
              <c:numCache>
                <c:formatCode>General</c:formatCode>
                <c:ptCount val="7"/>
                <c:pt idx="0">
                  <c:v>33992</c:v>
                </c:pt>
                <c:pt idx="1">
                  <c:v>21069</c:v>
                </c:pt>
                <c:pt idx="2">
                  <c:v>11663</c:v>
                </c:pt>
                <c:pt idx="3">
                  <c:v>10777</c:v>
                </c:pt>
                <c:pt idx="4">
                  <c:v>10727</c:v>
                </c:pt>
                <c:pt idx="5">
                  <c:v>8127</c:v>
                </c:pt>
                <c:pt idx="6">
                  <c:v>2712</c:v>
                </c:pt>
              </c:numCache>
            </c:numRef>
          </c:val>
          <c:shape val="pyramidToMax"/>
          <c:extLst>
            <c:ext xmlns:c16="http://schemas.microsoft.com/office/drawing/2014/chart" uri="{C3380CC4-5D6E-409C-BE32-E72D297353CC}">
              <c16:uniqueId val="{00000000-EACC-488B-AE3D-A7CA9C2B6E7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4"/>
        <c:gapDepth val="53"/>
        <c:shape val="box"/>
        <c:axId val="458326735"/>
        <c:axId val="458333807"/>
        <c:axId val="0"/>
      </c:bar3DChart>
      <c:catAx>
        <c:axId val="45832673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bg2">
                        <a:lumMod val="9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PRODUCTS</a:t>
                </a:r>
                <a:endParaRPr lang="en-IN" dirty="0">
                  <a:solidFill>
                    <a:schemeClr val="bg2">
                      <a:lumMod val="90000"/>
                    </a:schemeClr>
                  </a:solidFill>
                </a:endParaRPr>
              </a:p>
            </c:rich>
          </c:tx>
          <c:layout>
            <c:manualLayout>
              <c:xMode val="edge"/>
              <c:yMode val="edge"/>
              <c:x val="0.43420718848676459"/>
              <c:y val="0.9300084572761737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bg2">
                      <a:lumMod val="9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8333807"/>
        <c:crosses val="autoZero"/>
        <c:auto val="1"/>
        <c:lblAlgn val="ctr"/>
        <c:lblOffset val="100"/>
        <c:noMultiLvlLbl val="0"/>
      </c:catAx>
      <c:valAx>
        <c:axId val="458333807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2">
                        <a:lumMod val="9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2">
                        <a:lumMod val="90000"/>
                      </a:schemeClr>
                    </a:solidFill>
                  </a:rPr>
                  <a:t>Thousand</a:t>
                </a:r>
                <a:endParaRPr lang="en-IN" sz="1400" dirty="0">
                  <a:solidFill>
                    <a:schemeClr val="bg2">
                      <a:lumMod val="90000"/>
                    </a:schemeClr>
                  </a:solidFill>
                </a:endParaRPr>
              </a:p>
            </c:rich>
          </c:tx>
          <c:layout>
            <c:manualLayout>
              <c:xMode val="edge"/>
              <c:yMode val="edge"/>
              <c:x val="6.8596937653706364E-2"/>
              <c:y val="0.52930898221055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bg2">
                      <a:lumMod val="9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crossAx val="458326735"/>
        <c:crosses val="autoZero"/>
        <c:crossBetween val="between"/>
        <c:dispUnits>
          <c:builtInUnit val="thousands"/>
          <c:dispUnitsLbl>
            <c:layout>
              <c:manualLayout>
                <c:xMode val="edge"/>
                <c:yMode val="edge"/>
                <c:x val="3.9176133809135316E-2"/>
                <c:y val="0.47906211723534564"/>
              </c:manualLayout>
            </c:layout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6350" cap="flat" cmpd="sng" algn="ctr">
      <a:solidFill>
        <a:schemeClr val="dk1">
          <a:tint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[small dashboard 2.xlsx]Q 2!PivotTable2</c:name>
    <c:fmtId val="3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1"/>
                </a:solidFill>
              </a:rPr>
              <a:t>REVENUE TOP</a:t>
            </a:r>
            <a:r>
              <a:rPr lang="en-US" baseline="0" dirty="0">
                <a:solidFill>
                  <a:schemeClr val="bg1"/>
                </a:solidFill>
              </a:rPr>
              <a:t> 10 PRODUCT </a:t>
            </a:r>
            <a:endParaRPr lang="en-US" dirty="0">
              <a:solidFill>
                <a:schemeClr val="bg1"/>
              </a:solidFill>
            </a:endParaRPr>
          </a:p>
        </c:rich>
      </c:tx>
      <c:layout>
        <c:manualLayout>
          <c:xMode val="edge"/>
          <c:yMode val="edge"/>
          <c:x val="0.31851222571129439"/>
          <c:y val="2.037037037037037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tx>
            <c:strRef>
              <c:f>'Q 2'!$J$7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numFmt formatCode="[$$-409]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1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'Q 2'!$I$8:$I$18</c:f>
              <c:strCache>
                <c:ptCount val="10"/>
                <c:pt idx="0">
                  <c:v>S18_3232</c:v>
                </c:pt>
                <c:pt idx="1">
                  <c:v>S10_1949</c:v>
                </c:pt>
                <c:pt idx="2">
                  <c:v>S10_4698</c:v>
                </c:pt>
                <c:pt idx="3">
                  <c:v>S12_1108</c:v>
                </c:pt>
                <c:pt idx="4">
                  <c:v>S18_2238</c:v>
                </c:pt>
                <c:pt idx="5">
                  <c:v>S12_3891</c:v>
                </c:pt>
                <c:pt idx="6">
                  <c:v>S24_3856</c:v>
                </c:pt>
                <c:pt idx="7">
                  <c:v>S12_2823</c:v>
                </c:pt>
                <c:pt idx="8">
                  <c:v>S18_1662</c:v>
                </c:pt>
                <c:pt idx="9">
                  <c:v>S12_1666</c:v>
                </c:pt>
              </c:strCache>
            </c:strRef>
          </c:cat>
          <c:val>
            <c:numRef>
              <c:f>'Q 2'!$J$8:$J$18</c:f>
              <c:numCache>
                <c:formatCode>General</c:formatCode>
                <c:ptCount val="10"/>
                <c:pt idx="0">
                  <c:v>28738833.070699997</c:v>
                </c:pt>
                <c:pt idx="1">
                  <c:v>19107303</c:v>
                </c:pt>
                <c:pt idx="2">
                  <c:v>16946239.958000001</c:v>
                </c:pt>
                <c:pt idx="3">
                  <c:v>16490815.533199999</c:v>
                </c:pt>
                <c:pt idx="4">
                  <c:v>15435995</c:v>
                </c:pt>
                <c:pt idx="5">
                  <c:v>14289063.597499998</c:v>
                </c:pt>
                <c:pt idx="6">
                  <c:v>13964651.534100002</c:v>
                </c:pt>
                <c:pt idx="7">
                  <c:v>13919097.953600001</c:v>
                </c:pt>
                <c:pt idx="8">
                  <c:v>13809952.178100001</c:v>
                </c:pt>
                <c:pt idx="9">
                  <c:v>13575980.9553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2C-46CD-B0C5-9D4B5E1A593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306565504"/>
        <c:axId val="306566336"/>
        <c:axId val="0"/>
      </c:bar3DChart>
      <c:catAx>
        <c:axId val="306565504"/>
        <c:scaling>
          <c:orientation val="minMax"/>
        </c:scaling>
        <c:delete val="0"/>
        <c:axPos val="l"/>
        <c:numFmt formatCode="[$$-409]#,##0.00" sourceLinked="0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6566336"/>
        <c:crosses val="autoZero"/>
        <c:auto val="1"/>
        <c:lblAlgn val="ctr"/>
        <c:lblOffset val="100"/>
        <c:noMultiLvlLbl val="0"/>
      </c:catAx>
      <c:valAx>
        <c:axId val="306566336"/>
        <c:scaling>
          <c:orientation val="minMax"/>
          <c:min val="10000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6565504"/>
        <c:crosses val="autoZero"/>
        <c:crossBetween val="between"/>
        <c:dispUnits>
          <c:builtInUnit val="hundredThousands"/>
          <c:dispUnitsLbl>
            <c:layout>
              <c:manualLayout>
                <c:xMode val="edge"/>
                <c:yMode val="edge"/>
                <c:x val="0.88783045998782839"/>
                <c:y val="0.94203441236512098"/>
              </c:manualLayout>
            </c:layout>
            <c:tx>
              <c:rich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sz="1400" dirty="0">
                      <a:solidFill>
                        <a:schemeClr val="bg1"/>
                      </a:solidFill>
                    </a:rPr>
                    <a:t>x Lakh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[small dashboard 2.xlsx]Q 2!PivotTable3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800" dirty="0"/>
              <a:t>LEAST REVENUE</a:t>
            </a:r>
            <a:r>
              <a:rPr lang="en-US" sz="2800" baseline="0" dirty="0"/>
              <a:t> PRODUCTS</a:t>
            </a:r>
            <a:endParaRPr lang="en-IN" sz="2800" dirty="0"/>
          </a:p>
        </c:rich>
      </c:tx>
      <c:layout>
        <c:manualLayout>
          <c:xMode val="edge"/>
          <c:yMode val="edge"/>
          <c:x val="0.31757485381690637"/>
          <c:y val="2.592592592592592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0961188708607165"/>
          <c:y val="0.17450918635170604"/>
          <c:w val="0.70649670550661814"/>
          <c:h val="0.66175605132691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'Q 2'!$G$190:$G$191</c:f>
              <c:strCache>
                <c:ptCount val="1"/>
                <c:pt idx="0">
                  <c:v>Classic Cars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2"/>
              <c:layout>
                <c:manualLayout>
                  <c:x val="0"/>
                  <c:y val="-3.703703703703737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F62-4363-B566-2201051723ED}"/>
                </c:ext>
              </c:extLst>
            </c:dLbl>
            <c:numFmt formatCode="[$$-409]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'Q 2'!$F$192:$F$202</c:f>
              <c:strCache>
                <c:ptCount val="10"/>
                <c:pt idx="0">
                  <c:v>S18_3685</c:v>
                </c:pt>
                <c:pt idx="1">
                  <c:v>S24_3151</c:v>
                </c:pt>
                <c:pt idx="2">
                  <c:v>S12_1108</c:v>
                </c:pt>
                <c:pt idx="3">
                  <c:v>S18_3320</c:v>
                </c:pt>
                <c:pt idx="4">
                  <c:v>S24_3856</c:v>
                </c:pt>
                <c:pt idx="5">
                  <c:v>S10_4698</c:v>
                </c:pt>
                <c:pt idx="6">
                  <c:v>S18_3232</c:v>
                </c:pt>
                <c:pt idx="7">
                  <c:v>S10_1949</c:v>
                </c:pt>
                <c:pt idx="8">
                  <c:v>S18_2325</c:v>
                </c:pt>
                <c:pt idx="9">
                  <c:v>S18_1749</c:v>
                </c:pt>
              </c:strCache>
            </c:strRef>
          </c:cat>
          <c:val>
            <c:numRef>
              <c:f>'Q 2'!$G$192:$G$202</c:f>
              <c:numCache>
                <c:formatCode>General</c:formatCode>
                <c:ptCount val="10"/>
                <c:pt idx="0">
                  <c:v>1046890</c:v>
                </c:pt>
                <c:pt idx="2">
                  <c:v>1127920</c:v>
                </c:pt>
                <c:pt idx="4">
                  <c:v>1173970</c:v>
                </c:pt>
                <c:pt idx="6">
                  <c:v>1188780</c:v>
                </c:pt>
                <c:pt idx="7">
                  <c:v>1200100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62-4363-B566-2201051723ED}"/>
            </c:ext>
          </c:extLst>
        </c:ser>
        <c:ser>
          <c:idx val="1"/>
          <c:order val="1"/>
          <c:tx>
            <c:strRef>
              <c:f>'Q 2'!$H$190:$H$191</c:f>
              <c:strCache>
                <c:ptCount val="1"/>
                <c:pt idx="0">
                  <c:v>Motorcycles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numFmt formatCode="[$$-409]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'Q 2'!$F$192:$F$202</c:f>
              <c:strCache>
                <c:ptCount val="10"/>
                <c:pt idx="0">
                  <c:v>S18_3685</c:v>
                </c:pt>
                <c:pt idx="1">
                  <c:v>S24_3151</c:v>
                </c:pt>
                <c:pt idx="2">
                  <c:v>S12_1108</c:v>
                </c:pt>
                <c:pt idx="3">
                  <c:v>S18_3320</c:v>
                </c:pt>
                <c:pt idx="4">
                  <c:v>S24_3856</c:v>
                </c:pt>
                <c:pt idx="5">
                  <c:v>S10_4698</c:v>
                </c:pt>
                <c:pt idx="6">
                  <c:v>S18_3232</c:v>
                </c:pt>
                <c:pt idx="7">
                  <c:v>S10_1949</c:v>
                </c:pt>
                <c:pt idx="8">
                  <c:v>S18_2325</c:v>
                </c:pt>
                <c:pt idx="9">
                  <c:v>S18_1749</c:v>
                </c:pt>
              </c:strCache>
            </c:strRef>
          </c:cat>
          <c:val>
            <c:numRef>
              <c:f>'Q 2'!$H$192:$H$202</c:f>
              <c:numCache>
                <c:formatCode>General</c:formatCode>
                <c:ptCount val="10"/>
                <c:pt idx="5">
                  <c:v>1188660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F62-4363-B566-2201051723ED}"/>
            </c:ext>
          </c:extLst>
        </c:ser>
        <c:ser>
          <c:idx val="2"/>
          <c:order val="2"/>
          <c:tx>
            <c:strRef>
              <c:f>'Q 2'!$I$190:$I$191</c:f>
              <c:strCache>
                <c:ptCount val="1"/>
                <c:pt idx="0">
                  <c:v>Planes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'Q 2'!$F$192:$F$202</c:f>
              <c:strCache>
                <c:ptCount val="10"/>
                <c:pt idx="0">
                  <c:v>S18_3685</c:v>
                </c:pt>
                <c:pt idx="1">
                  <c:v>S24_3151</c:v>
                </c:pt>
                <c:pt idx="2">
                  <c:v>S12_1108</c:v>
                </c:pt>
                <c:pt idx="3">
                  <c:v>S18_3320</c:v>
                </c:pt>
                <c:pt idx="4">
                  <c:v>S24_3856</c:v>
                </c:pt>
                <c:pt idx="5">
                  <c:v>S10_4698</c:v>
                </c:pt>
                <c:pt idx="6">
                  <c:v>S18_3232</c:v>
                </c:pt>
                <c:pt idx="7">
                  <c:v>S10_1949</c:v>
                </c:pt>
                <c:pt idx="8">
                  <c:v>S18_2325</c:v>
                </c:pt>
                <c:pt idx="9">
                  <c:v>S18_1749</c:v>
                </c:pt>
              </c:strCache>
            </c:strRef>
          </c:cat>
          <c:val>
            <c:numRef>
              <c:f>'Q 2'!$I$192:$I$202</c:f>
              <c:numCache>
                <c:formatCode>General</c:formatCode>
                <c:ptCount val="10"/>
              </c:numCache>
            </c:numRef>
          </c:val>
          <c:extLst>
            <c:ext xmlns:c16="http://schemas.microsoft.com/office/drawing/2014/chart" uri="{C3380CC4-5D6E-409C-BE32-E72D297353CC}">
              <c16:uniqueId val="{00000002-0F62-4363-B566-2201051723ED}"/>
            </c:ext>
          </c:extLst>
        </c:ser>
        <c:ser>
          <c:idx val="3"/>
          <c:order val="3"/>
          <c:tx>
            <c:strRef>
              <c:f>'Q 2'!$J$190:$J$191</c:f>
              <c:strCache>
                <c:ptCount val="1"/>
                <c:pt idx="0">
                  <c:v>Ships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'Q 2'!$F$192:$F$202</c:f>
              <c:strCache>
                <c:ptCount val="10"/>
                <c:pt idx="0">
                  <c:v>S18_3685</c:v>
                </c:pt>
                <c:pt idx="1">
                  <c:v>S24_3151</c:v>
                </c:pt>
                <c:pt idx="2">
                  <c:v>S12_1108</c:v>
                </c:pt>
                <c:pt idx="3">
                  <c:v>S18_3320</c:v>
                </c:pt>
                <c:pt idx="4">
                  <c:v>S24_3856</c:v>
                </c:pt>
                <c:pt idx="5">
                  <c:v>S10_4698</c:v>
                </c:pt>
                <c:pt idx="6">
                  <c:v>S18_3232</c:v>
                </c:pt>
                <c:pt idx="7">
                  <c:v>S10_1949</c:v>
                </c:pt>
                <c:pt idx="8">
                  <c:v>S18_2325</c:v>
                </c:pt>
                <c:pt idx="9">
                  <c:v>S18_1749</c:v>
                </c:pt>
              </c:strCache>
            </c:strRef>
          </c:cat>
          <c:val>
            <c:numRef>
              <c:f>'Q 2'!$J$192:$J$202</c:f>
              <c:numCache>
                <c:formatCode>General</c:formatCode>
                <c:ptCount val="10"/>
              </c:numCache>
            </c:numRef>
          </c:val>
          <c:extLst>
            <c:ext xmlns:c16="http://schemas.microsoft.com/office/drawing/2014/chart" uri="{C3380CC4-5D6E-409C-BE32-E72D297353CC}">
              <c16:uniqueId val="{00000003-0F62-4363-B566-2201051723ED}"/>
            </c:ext>
          </c:extLst>
        </c:ser>
        <c:ser>
          <c:idx val="4"/>
          <c:order val="4"/>
          <c:tx>
            <c:strRef>
              <c:f>'Q 2'!$K$190:$K$191</c:f>
              <c:strCache>
                <c:ptCount val="1"/>
                <c:pt idx="0">
                  <c:v>Trains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'Q 2'!$F$192:$F$202</c:f>
              <c:strCache>
                <c:ptCount val="10"/>
                <c:pt idx="0">
                  <c:v>S18_3685</c:v>
                </c:pt>
                <c:pt idx="1">
                  <c:v>S24_3151</c:v>
                </c:pt>
                <c:pt idx="2">
                  <c:v>S12_1108</c:v>
                </c:pt>
                <c:pt idx="3">
                  <c:v>S18_3320</c:v>
                </c:pt>
                <c:pt idx="4">
                  <c:v>S24_3856</c:v>
                </c:pt>
                <c:pt idx="5">
                  <c:v>S10_4698</c:v>
                </c:pt>
                <c:pt idx="6">
                  <c:v>S18_3232</c:v>
                </c:pt>
                <c:pt idx="7">
                  <c:v>S10_1949</c:v>
                </c:pt>
                <c:pt idx="8">
                  <c:v>S18_2325</c:v>
                </c:pt>
                <c:pt idx="9">
                  <c:v>S18_1749</c:v>
                </c:pt>
              </c:strCache>
            </c:strRef>
          </c:cat>
          <c:val>
            <c:numRef>
              <c:f>'Q 2'!$K$192:$K$202</c:f>
              <c:numCache>
                <c:formatCode>General</c:formatCode>
                <c:ptCount val="10"/>
              </c:numCache>
            </c:numRef>
          </c:val>
          <c:extLst>
            <c:ext xmlns:c16="http://schemas.microsoft.com/office/drawing/2014/chart" uri="{C3380CC4-5D6E-409C-BE32-E72D297353CC}">
              <c16:uniqueId val="{00000004-0F62-4363-B566-2201051723ED}"/>
            </c:ext>
          </c:extLst>
        </c:ser>
        <c:ser>
          <c:idx val="5"/>
          <c:order val="5"/>
          <c:tx>
            <c:strRef>
              <c:f>'Q 2'!$L$190:$L$191</c:f>
              <c:strCache>
                <c:ptCount val="1"/>
                <c:pt idx="0">
                  <c:v>Trucks and Buses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'Q 2'!$F$192:$F$202</c:f>
              <c:strCache>
                <c:ptCount val="10"/>
                <c:pt idx="0">
                  <c:v>S18_3685</c:v>
                </c:pt>
                <c:pt idx="1">
                  <c:v>S24_3151</c:v>
                </c:pt>
                <c:pt idx="2">
                  <c:v>S12_1108</c:v>
                </c:pt>
                <c:pt idx="3">
                  <c:v>S18_3320</c:v>
                </c:pt>
                <c:pt idx="4">
                  <c:v>S24_3856</c:v>
                </c:pt>
                <c:pt idx="5">
                  <c:v>S10_4698</c:v>
                </c:pt>
                <c:pt idx="6">
                  <c:v>S18_3232</c:v>
                </c:pt>
                <c:pt idx="7">
                  <c:v>S10_1949</c:v>
                </c:pt>
                <c:pt idx="8">
                  <c:v>S18_2325</c:v>
                </c:pt>
                <c:pt idx="9">
                  <c:v>S18_1749</c:v>
                </c:pt>
              </c:strCache>
            </c:strRef>
          </c:cat>
          <c:val>
            <c:numRef>
              <c:f>'Q 2'!$L$192:$L$202</c:f>
              <c:numCache>
                <c:formatCode>General</c:formatCode>
                <c:ptCount val="10"/>
              </c:numCache>
            </c:numRef>
          </c:val>
          <c:extLst>
            <c:ext xmlns:c16="http://schemas.microsoft.com/office/drawing/2014/chart" uri="{C3380CC4-5D6E-409C-BE32-E72D297353CC}">
              <c16:uniqueId val="{00000005-0F62-4363-B566-2201051723ED}"/>
            </c:ext>
          </c:extLst>
        </c:ser>
        <c:ser>
          <c:idx val="6"/>
          <c:order val="6"/>
          <c:tx>
            <c:strRef>
              <c:f>'Q 2'!$M$190:$M$191</c:f>
              <c:strCache>
                <c:ptCount val="1"/>
                <c:pt idx="0">
                  <c:v>Vintage Cars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1"/>
              <c:layout>
                <c:manualLayout>
                  <c:x val="-1.9796823713263887E-2"/>
                  <c:y val="4.814814814814818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F62-4363-B566-2201051723ED}"/>
                </c:ext>
              </c:extLst>
            </c:dLbl>
            <c:dLbl>
              <c:idx val="3"/>
              <c:layout>
                <c:manualLayout>
                  <c:x val="-2.5006514164122844E-2"/>
                  <c:y val="2.592592592592592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0F62-4363-B566-2201051723ED}"/>
                </c:ext>
              </c:extLst>
            </c:dLbl>
            <c:numFmt formatCode="[$$-409]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'Q 2'!$F$192:$F$202</c:f>
              <c:strCache>
                <c:ptCount val="10"/>
                <c:pt idx="0">
                  <c:v>S18_3685</c:v>
                </c:pt>
                <c:pt idx="1">
                  <c:v>S24_3151</c:v>
                </c:pt>
                <c:pt idx="2">
                  <c:v>S12_1108</c:v>
                </c:pt>
                <c:pt idx="3">
                  <c:v>S18_3320</c:v>
                </c:pt>
                <c:pt idx="4">
                  <c:v>S24_3856</c:v>
                </c:pt>
                <c:pt idx="5">
                  <c:v>S10_4698</c:v>
                </c:pt>
                <c:pt idx="6">
                  <c:v>S18_3232</c:v>
                </c:pt>
                <c:pt idx="7">
                  <c:v>S10_1949</c:v>
                </c:pt>
                <c:pt idx="8">
                  <c:v>S18_2325</c:v>
                </c:pt>
                <c:pt idx="9">
                  <c:v>S18_1749</c:v>
                </c:pt>
              </c:strCache>
            </c:strRef>
          </c:cat>
          <c:val>
            <c:numRef>
              <c:f>'Q 2'!$M$192:$M$202</c:f>
              <c:numCache>
                <c:formatCode>General</c:formatCode>
                <c:ptCount val="10"/>
                <c:pt idx="1">
                  <c:v>1075800</c:v>
                </c:pt>
                <c:pt idx="3">
                  <c:v>1133670</c:v>
                </c:pt>
                <c:pt idx="8">
                  <c:v>1253650</c:v>
                </c:pt>
                <c:pt idx="9">
                  <c:v>1408280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F62-4363-B566-2201051723E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086827056"/>
        <c:axId val="1086819984"/>
      </c:barChart>
      <c:catAx>
        <c:axId val="1086827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6819984"/>
        <c:crosses val="autoZero"/>
        <c:auto val="1"/>
        <c:lblAlgn val="ctr"/>
        <c:lblOffset val="100"/>
        <c:noMultiLvlLbl val="0"/>
      </c:catAx>
      <c:valAx>
        <c:axId val="10868199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6827056"/>
        <c:crosses val="autoZero"/>
        <c:crossBetween val="between"/>
        <c:dispUnits>
          <c:builtInUnit val="hundredThousands"/>
          <c:dispUnitsLbl>
            <c:layout>
              <c:manualLayout>
                <c:xMode val="edge"/>
                <c:yMode val="edge"/>
                <c:x val="4.0635585516699553E-2"/>
                <c:y val="0.2226573344998542"/>
              </c:manualLayout>
            </c:layout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1100" b="1" i="0" u="none" strike="noStrike" kern="1200" cap="all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IN" sz="1100" dirty="0"/>
                    <a:t>X Lakh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1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4741702727022716"/>
          <c:y val="0.46984193642461353"/>
          <c:w val="0.15154103463960103"/>
          <c:h val="0.466130796150481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[small dashboard 2.xlsx]Customer details!PivotTable11</c:name>
    <c:fmtId val="1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accent3">
                    <a:lumMod val="60000"/>
                    <a:lumOff val="40000"/>
                  </a:schemeClr>
                </a:solidFill>
              </a:rPr>
              <a:t>HAPPY CUSTOMERS</a:t>
            </a:r>
          </a:p>
        </c:rich>
      </c:tx>
      <c:layout>
        <c:manualLayout>
          <c:xMode val="edge"/>
          <c:yMode val="edge"/>
          <c:x val="0.37636730349577069"/>
          <c:y val="0.114253841448054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5400"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5400"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5400"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6.7463183103112001E-2"/>
          <c:y val="0.21203938608802045"/>
          <c:w val="0.90942252986979499"/>
          <c:h val="0.390677516283421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'Customer details'!$B$5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'Customer details'!$A$6:$A$98</c:f>
              <c:strCache>
                <c:ptCount val="92"/>
                <c:pt idx="0">
                  <c:v>Boards &amp; Toys Co.</c:v>
                </c:pt>
                <c:pt idx="1">
                  <c:v>Atelier graphique</c:v>
                </c:pt>
                <c:pt idx="2">
                  <c:v>Royale Belge</c:v>
                </c:pt>
                <c:pt idx="3">
                  <c:v>Auto-Moto Classics Inc.</c:v>
                </c:pt>
                <c:pt idx="4">
                  <c:v>Double Decker Gift Stores, Ltd</c:v>
                </c:pt>
                <c:pt idx="5">
                  <c:v>Cambridge Collectables Co.</c:v>
                </c:pt>
                <c:pt idx="6">
                  <c:v>Microscale Inc.</c:v>
                </c:pt>
                <c:pt idx="7">
                  <c:v>Bavarian Collectables Imports, Co.</c:v>
                </c:pt>
                <c:pt idx="8">
                  <c:v>CAF Imports</c:v>
                </c:pt>
                <c:pt idx="9">
                  <c:v>Clover Collections, Co.</c:v>
                </c:pt>
                <c:pt idx="10">
                  <c:v>Men 'R' US Retailers, Ltd.</c:v>
                </c:pt>
                <c:pt idx="11">
                  <c:v>West Coast Collectables Co.</c:v>
                </c:pt>
                <c:pt idx="12">
                  <c:v>Signal Collectibles Ltd.</c:v>
                </c:pt>
                <c:pt idx="13">
                  <c:v>Mini Auto Werke</c:v>
                </c:pt>
                <c:pt idx="14">
                  <c:v>Australian Gift Network, Co</c:v>
                </c:pt>
                <c:pt idx="15">
                  <c:v>Online Mini Collectables</c:v>
                </c:pt>
                <c:pt idx="16">
                  <c:v>Iberia Gift Imports, Corp.</c:v>
                </c:pt>
                <c:pt idx="17">
                  <c:v>Super Scale Inc.</c:v>
                </c:pt>
                <c:pt idx="18">
                  <c:v>Auto Assoc. &amp; Cie.</c:v>
                </c:pt>
                <c:pt idx="19">
                  <c:v>Volvo Model Replicas, Co</c:v>
                </c:pt>
                <c:pt idx="20">
                  <c:v>Gift Ideas Corp.</c:v>
                </c:pt>
                <c:pt idx="21">
                  <c:v>Classic Gift Ideas, Inc</c:v>
                </c:pt>
                <c:pt idx="22">
                  <c:v>Lyon Souveniers</c:v>
                </c:pt>
                <c:pt idx="23">
                  <c:v>Alpha Cognac</c:v>
                </c:pt>
                <c:pt idx="24">
                  <c:v>Mini Wheels Co.</c:v>
                </c:pt>
                <c:pt idx="25">
                  <c:v>Osaka Souveniers Co.</c:v>
                </c:pt>
                <c:pt idx="26">
                  <c:v>Diecast Collectables</c:v>
                </c:pt>
                <c:pt idx="27">
                  <c:v>Daedalus Designs Imports</c:v>
                </c:pt>
                <c:pt idx="28">
                  <c:v>Canadian Gift Exchange Network</c:v>
                </c:pt>
                <c:pt idx="29">
                  <c:v>Australian Collectables, Ltd</c:v>
                </c:pt>
                <c:pt idx="30">
                  <c:v>Quebec Home Shopping Network</c:v>
                </c:pt>
                <c:pt idx="31">
                  <c:v>Classic Legends Inc.</c:v>
                </c:pt>
                <c:pt idx="32">
                  <c:v>Motor Mint Distributors Inc.</c:v>
                </c:pt>
                <c:pt idx="33">
                  <c:v>Mini Caravy</c:v>
                </c:pt>
                <c:pt idx="34">
                  <c:v>Vitachrome Inc.</c:v>
                </c:pt>
                <c:pt idx="35">
                  <c:v>Norway Gifts By Mail, Co.</c:v>
                </c:pt>
                <c:pt idx="36">
                  <c:v>Collectables For Less Inc.</c:v>
                </c:pt>
                <c:pt idx="37">
                  <c:v>Petit Auto</c:v>
                </c:pt>
                <c:pt idx="38">
                  <c:v>Marseille Mini Autos</c:v>
                </c:pt>
                <c:pt idx="39">
                  <c:v>Blauer See Auto, Co.</c:v>
                </c:pt>
                <c:pt idx="40">
                  <c:v>La Corne D'abondance, Co.</c:v>
                </c:pt>
                <c:pt idx="41">
                  <c:v>Amica Models &amp; Co.</c:v>
                </c:pt>
                <c:pt idx="42">
                  <c:v>Royal Canadian Collectables, Ltd.</c:v>
                </c:pt>
                <c:pt idx="43">
                  <c:v>Enaco Distributors</c:v>
                </c:pt>
                <c:pt idx="44">
                  <c:v>Heintze Collectables</c:v>
                </c:pt>
                <c:pt idx="45">
                  <c:v>giftsbymail.co.uk</c:v>
                </c:pt>
                <c:pt idx="46">
                  <c:v>FunGiftIdeas.com</c:v>
                </c:pt>
                <c:pt idx="47">
                  <c:v>Gift Depot Inc.</c:v>
                </c:pt>
                <c:pt idx="48">
                  <c:v>Tekni Collectables Inc.</c:v>
                </c:pt>
                <c:pt idx="49">
                  <c:v>Mini Classics</c:v>
                </c:pt>
                <c:pt idx="50">
                  <c:v>Signal Gift Stores</c:v>
                </c:pt>
                <c:pt idx="51">
                  <c:v>Gifts4AllAges.com</c:v>
                </c:pt>
                <c:pt idx="52">
                  <c:v>Toms Spezialitten, Ltd</c:v>
                </c:pt>
                <c:pt idx="53">
                  <c:v>Stylish Desk Decors, Co.</c:v>
                </c:pt>
                <c:pt idx="54">
                  <c:v>Collectable Mini Designs Co.</c:v>
                </c:pt>
                <c:pt idx="55">
                  <c:v>Cruz &amp; Sons Co.</c:v>
                </c:pt>
                <c:pt idx="56">
                  <c:v>Herkku Gifts</c:v>
                </c:pt>
                <c:pt idx="57">
                  <c:v>Marta's Replicas Co.</c:v>
                </c:pt>
                <c:pt idx="58">
                  <c:v>Auto Canal Petit</c:v>
                </c:pt>
                <c:pt idx="59">
                  <c:v>Suominen Souveniers</c:v>
                </c:pt>
                <c:pt idx="60">
                  <c:v>UK Collectables, Ltd.</c:v>
                </c:pt>
                <c:pt idx="61">
                  <c:v>Toys of Finland, Co.</c:v>
                </c:pt>
                <c:pt idx="62">
                  <c:v>Toys4GrownUps.com</c:v>
                </c:pt>
                <c:pt idx="63">
                  <c:v>Vida Sport, Ltd</c:v>
                </c:pt>
                <c:pt idx="64">
                  <c:v>Baane Mini Imports</c:v>
                </c:pt>
                <c:pt idx="65">
                  <c:v>Oulu Toy Supplies, Inc.</c:v>
                </c:pt>
                <c:pt idx="66">
                  <c:v>Diecast Classics Inc.</c:v>
                </c:pt>
                <c:pt idx="67">
                  <c:v>Mini Creations Ltd.</c:v>
                </c:pt>
                <c:pt idx="68">
                  <c:v>Tokyo Collectables, Ltd</c:v>
                </c:pt>
                <c:pt idx="69">
                  <c:v>Corrida Auto Replicas, Ltd</c:v>
                </c:pt>
                <c:pt idx="70">
                  <c:v>Technics Stores Inc.</c:v>
                </c:pt>
                <c:pt idx="71">
                  <c:v>Handji Gifts&amp; Co</c:v>
                </c:pt>
                <c:pt idx="72">
                  <c:v>Online Diecast Creations Co.</c:v>
                </c:pt>
                <c:pt idx="73">
                  <c:v>L'ordine Souveniers</c:v>
                </c:pt>
                <c:pt idx="74">
                  <c:v>Danish Wholesale Imports</c:v>
                </c:pt>
                <c:pt idx="75">
                  <c:v>Scandinavian Gift Ideas</c:v>
                </c:pt>
                <c:pt idx="76">
                  <c:v>Saveley &amp; Henriot, Co.</c:v>
                </c:pt>
                <c:pt idx="77">
                  <c:v>Reims Collectables</c:v>
                </c:pt>
                <c:pt idx="78">
                  <c:v>Salzburg Collectables</c:v>
                </c:pt>
                <c:pt idx="79">
                  <c:v>Corporate Gift Ideas Co.</c:v>
                </c:pt>
                <c:pt idx="80">
                  <c:v>Anna's Decorations, Ltd</c:v>
                </c:pt>
                <c:pt idx="81">
                  <c:v>Dragon Souveniers, Ltd.</c:v>
                </c:pt>
                <c:pt idx="82">
                  <c:v>Souveniers And Things Co.</c:v>
                </c:pt>
                <c:pt idx="83">
                  <c:v>Land of Toys Inc.</c:v>
                </c:pt>
                <c:pt idx="84">
                  <c:v>Rovelli Gifts</c:v>
                </c:pt>
                <c:pt idx="85">
                  <c:v>The Sharp Gifts Warehouse</c:v>
                </c:pt>
                <c:pt idx="86">
                  <c:v>Muscle Machine Inc</c:v>
                </c:pt>
                <c:pt idx="87">
                  <c:v>AV Stores, Co.</c:v>
                </c:pt>
                <c:pt idx="88">
                  <c:v>La Rochelle Gifts</c:v>
                </c:pt>
                <c:pt idx="89">
                  <c:v>Australian Collectors, Co.</c:v>
                </c:pt>
                <c:pt idx="90">
                  <c:v>Mini Gifts Distributors Ltd.</c:v>
                </c:pt>
                <c:pt idx="91">
                  <c:v>Euro Shopping Channel</c:v>
                </c:pt>
              </c:strCache>
            </c:strRef>
          </c:cat>
          <c:val>
            <c:numRef>
              <c:f>'Customer details'!$B$6:$B$98</c:f>
              <c:numCache>
                <c:formatCode>General</c:formatCode>
                <c:ptCount val="92"/>
                <c:pt idx="0">
                  <c:v>102</c:v>
                </c:pt>
                <c:pt idx="1">
                  <c:v>270</c:v>
                </c:pt>
                <c:pt idx="2">
                  <c:v>278</c:v>
                </c:pt>
                <c:pt idx="3">
                  <c:v>287</c:v>
                </c:pt>
                <c:pt idx="4">
                  <c:v>357</c:v>
                </c:pt>
                <c:pt idx="5">
                  <c:v>357</c:v>
                </c:pt>
                <c:pt idx="6">
                  <c:v>381</c:v>
                </c:pt>
                <c:pt idx="7">
                  <c:v>401</c:v>
                </c:pt>
                <c:pt idx="8">
                  <c:v>468</c:v>
                </c:pt>
                <c:pt idx="9">
                  <c:v>490</c:v>
                </c:pt>
                <c:pt idx="10">
                  <c:v>500</c:v>
                </c:pt>
                <c:pt idx="11">
                  <c:v>511</c:v>
                </c:pt>
                <c:pt idx="12">
                  <c:v>514</c:v>
                </c:pt>
                <c:pt idx="13">
                  <c:v>532</c:v>
                </c:pt>
                <c:pt idx="14">
                  <c:v>545</c:v>
                </c:pt>
                <c:pt idx="15">
                  <c:v>572</c:v>
                </c:pt>
                <c:pt idx="16">
                  <c:v>589</c:v>
                </c:pt>
                <c:pt idx="17">
                  <c:v>636</c:v>
                </c:pt>
                <c:pt idx="18">
                  <c:v>637</c:v>
                </c:pt>
                <c:pt idx="19">
                  <c:v>647</c:v>
                </c:pt>
                <c:pt idx="20">
                  <c:v>666</c:v>
                </c:pt>
                <c:pt idx="21">
                  <c:v>668</c:v>
                </c:pt>
                <c:pt idx="22">
                  <c:v>684</c:v>
                </c:pt>
                <c:pt idx="23">
                  <c:v>687</c:v>
                </c:pt>
                <c:pt idx="24">
                  <c:v>692</c:v>
                </c:pt>
                <c:pt idx="25">
                  <c:v>692</c:v>
                </c:pt>
                <c:pt idx="26">
                  <c:v>695</c:v>
                </c:pt>
                <c:pt idx="27">
                  <c:v>699</c:v>
                </c:pt>
                <c:pt idx="28">
                  <c:v>703</c:v>
                </c:pt>
                <c:pt idx="29">
                  <c:v>705</c:v>
                </c:pt>
                <c:pt idx="30">
                  <c:v>717</c:v>
                </c:pt>
                <c:pt idx="31">
                  <c:v>720</c:v>
                </c:pt>
                <c:pt idx="32">
                  <c:v>730</c:v>
                </c:pt>
                <c:pt idx="33">
                  <c:v>779</c:v>
                </c:pt>
                <c:pt idx="34">
                  <c:v>787</c:v>
                </c:pt>
                <c:pt idx="35">
                  <c:v>787</c:v>
                </c:pt>
                <c:pt idx="36">
                  <c:v>795</c:v>
                </c:pt>
                <c:pt idx="37">
                  <c:v>796</c:v>
                </c:pt>
                <c:pt idx="38">
                  <c:v>804</c:v>
                </c:pt>
                <c:pt idx="39">
                  <c:v>811</c:v>
                </c:pt>
                <c:pt idx="40">
                  <c:v>836</c:v>
                </c:pt>
                <c:pt idx="41">
                  <c:v>843</c:v>
                </c:pt>
                <c:pt idx="42">
                  <c:v>873</c:v>
                </c:pt>
                <c:pt idx="43">
                  <c:v>882</c:v>
                </c:pt>
                <c:pt idx="44">
                  <c:v>882</c:v>
                </c:pt>
                <c:pt idx="45">
                  <c:v>895</c:v>
                </c:pt>
                <c:pt idx="46">
                  <c:v>903</c:v>
                </c:pt>
                <c:pt idx="47">
                  <c:v>903</c:v>
                </c:pt>
                <c:pt idx="48">
                  <c:v>906</c:v>
                </c:pt>
                <c:pt idx="49">
                  <c:v>929</c:v>
                </c:pt>
                <c:pt idx="50">
                  <c:v>929</c:v>
                </c:pt>
                <c:pt idx="51">
                  <c:v>933</c:v>
                </c:pt>
                <c:pt idx="52">
                  <c:v>936</c:v>
                </c:pt>
                <c:pt idx="53">
                  <c:v>937</c:v>
                </c:pt>
                <c:pt idx="54">
                  <c:v>954</c:v>
                </c:pt>
                <c:pt idx="55">
                  <c:v>961</c:v>
                </c:pt>
                <c:pt idx="56">
                  <c:v>973</c:v>
                </c:pt>
                <c:pt idx="57">
                  <c:v>976</c:v>
                </c:pt>
                <c:pt idx="58">
                  <c:v>1001</c:v>
                </c:pt>
                <c:pt idx="59">
                  <c:v>1031</c:v>
                </c:pt>
                <c:pt idx="60">
                  <c:v>1046</c:v>
                </c:pt>
                <c:pt idx="61">
                  <c:v>1051</c:v>
                </c:pt>
                <c:pt idx="62">
                  <c:v>1060</c:v>
                </c:pt>
                <c:pt idx="63">
                  <c:v>1078</c:v>
                </c:pt>
                <c:pt idx="64">
                  <c:v>1082</c:v>
                </c:pt>
                <c:pt idx="65">
                  <c:v>1110</c:v>
                </c:pt>
                <c:pt idx="66">
                  <c:v>1111</c:v>
                </c:pt>
                <c:pt idx="67">
                  <c:v>1140</c:v>
                </c:pt>
                <c:pt idx="68">
                  <c:v>1150</c:v>
                </c:pt>
                <c:pt idx="69">
                  <c:v>1163</c:v>
                </c:pt>
                <c:pt idx="70">
                  <c:v>1179</c:v>
                </c:pt>
                <c:pt idx="71">
                  <c:v>1236</c:v>
                </c:pt>
                <c:pt idx="72">
                  <c:v>1248</c:v>
                </c:pt>
                <c:pt idx="73">
                  <c:v>1280</c:v>
                </c:pt>
                <c:pt idx="74">
                  <c:v>1315</c:v>
                </c:pt>
                <c:pt idx="75">
                  <c:v>1359</c:v>
                </c:pt>
                <c:pt idx="76">
                  <c:v>1428</c:v>
                </c:pt>
                <c:pt idx="77">
                  <c:v>1433</c:v>
                </c:pt>
                <c:pt idx="78">
                  <c:v>1442</c:v>
                </c:pt>
                <c:pt idx="79">
                  <c:v>1447</c:v>
                </c:pt>
                <c:pt idx="80">
                  <c:v>1469</c:v>
                </c:pt>
                <c:pt idx="81">
                  <c:v>1524</c:v>
                </c:pt>
                <c:pt idx="82">
                  <c:v>1601</c:v>
                </c:pt>
                <c:pt idx="83">
                  <c:v>1631</c:v>
                </c:pt>
                <c:pt idx="84">
                  <c:v>1650</c:v>
                </c:pt>
                <c:pt idx="85">
                  <c:v>1656</c:v>
                </c:pt>
                <c:pt idx="86">
                  <c:v>1775</c:v>
                </c:pt>
                <c:pt idx="87">
                  <c:v>1778</c:v>
                </c:pt>
                <c:pt idx="88">
                  <c:v>1832</c:v>
                </c:pt>
                <c:pt idx="89">
                  <c:v>1926</c:v>
                </c:pt>
                <c:pt idx="90">
                  <c:v>6366</c:v>
                </c:pt>
                <c:pt idx="91">
                  <c:v>9327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EA-478B-A562-478E5965ED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axId val="1018233904"/>
        <c:axId val="1018235568"/>
      </c:barChart>
      <c:catAx>
        <c:axId val="10182339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8235568"/>
        <c:crosses val="autoZero"/>
        <c:auto val="1"/>
        <c:lblAlgn val="ctr"/>
        <c:lblOffset val="100"/>
        <c:noMultiLvlLbl val="0"/>
      </c:catAx>
      <c:valAx>
        <c:axId val="10182355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8233904"/>
        <c:crosses val="autoZero"/>
        <c:crossBetween val="between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Sheet2!$E$4:$E$27</cx:f>
        <cx:nf>Sheet2!$E$3</cx:nf>
        <cx:lvl ptCount="24" name="TERRETORY">
          <cx:pt idx="0">EMEA</cx:pt>
          <cx:pt idx="1">Spain</cx:pt>
          <cx:pt idx="2">France</cx:pt>
          <cx:pt idx="3">UK</cx:pt>
          <cx:pt idx="4">Italy</cx:pt>
          <cx:pt idx="5">Finland</cx:pt>
          <cx:pt idx="6">Norway</cx:pt>
          <cx:pt idx="7">Denmark</cx:pt>
          <cx:pt idx="8">Germany</cx:pt>
          <cx:pt idx="9">Sweden</cx:pt>
          <cx:pt idx="10">Austria</cx:pt>
          <cx:pt idx="11">Switzerland</cx:pt>
          <cx:pt idx="12">Belgium</cx:pt>
          <cx:pt idx="13">Ireland</cx:pt>
          <cx:pt idx="14">NA</cx:pt>
          <cx:pt idx="15">USA</cx:pt>
          <cx:pt idx="16">Canada</cx:pt>
          <cx:pt idx="17">APAC</cx:pt>
          <cx:pt idx="18">Australia</cx:pt>
          <cx:pt idx="19">Singapore</cx:pt>
          <cx:pt idx="20">Japan</cx:pt>
          <cx:pt idx="21">Japan</cx:pt>
          <cx:pt idx="22">Singapore</cx:pt>
          <cx:pt idx="23">Philippines</cx:pt>
        </cx:lvl>
      </cx:strDim>
      <cx:numDim type="colorVal">
        <cx:f>Sheet2!$F$4:$F$27</cx:f>
        <cx:nf>Sheet2!$F$3</cx:nf>
        <cx:lvl ptCount="24" formatCode="0" name="SALE">
          <cx:pt idx="0">4979272.4100000001</cx:pt>
          <cx:pt idx="1">1215686.9200000009</cx:pt>
          <cx:pt idx="2">1110916.5199999993</cx:pt>
          <cx:pt idx="3">478880.4600000002</cx:pt>
          <cx:pt idx="4">374674.30999999976</cx:pt>
          <cx:pt idx="5">329581.91000000009</cx:pt>
          <cx:pt idx="6">307463.70000000007</cx:pt>
          <cx:pt idx="7">245637.15000000008</cx:pt>
          <cx:pt idx="8">220472.08999999997</cx:pt>
          <cx:pt idx="9">210014.20999999999</cx:pt>
          <cx:pt idx="10">202062.52999999997</cx:pt>
          <cx:pt idx="11">117713.56000000001</cx:pt>
          <cx:pt idx="12">108412.62000000001</cx:pt>
          <cx:pt idx="13">57756.43</cx:pt>
          <cx:pt idx="14">3852061.389999995</cx:pt>
          <cx:pt idx="15">3627982.829999995</cx:pt>
          <cx:pt idx="16">224078.56000000003</cx:pt>
          <cx:pt idx="17">746121.82999999996</cx:pt>
          <cx:pt idx="18">630623.09999999998</cx:pt>
          <cx:pt idx="19">115498.72999999998</cx:pt>
          <cx:pt idx="20">455173.22000000009</cx:pt>
          <cx:pt idx="21">188167.80999999997</cx:pt>
          <cx:pt idx="22">172989.68000000008</cx:pt>
          <cx:pt idx="23">94015.729999999996</cx:pt>
        </cx:lvl>
      </cx:numDim>
    </cx:data>
  </cx:chartData>
  <cx:chart>
    <cx:title pos="t" align="ctr" overlay="0">
      <cx:tx>
        <cx:txData>
          <cx:v>SALE TERRITORY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3200" b="1">
              <a:solidFill>
                <a:schemeClr val="accent6">
                  <a:lumMod val="60000"/>
                  <a:lumOff val="40000"/>
                </a:schemeClr>
              </a:solidFill>
              <a:latin typeface="Bell MT" panose="02020503060305020303" pitchFamily="18" charset="0"/>
              <a:ea typeface="Bell MT" panose="02020503060305020303" pitchFamily="18" charset="0"/>
              <a:cs typeface="Bell MT" panose="02020503060305020303" pitchFamily="18" charset="0"/>
            </a:defRPr>
          </a:pPr>
          <a:r>
            <a:rPr lang="en-US" sz="3200" b="1" i="0" u="none" strike="noStrike" baseline="0">
              <a:solidFill>
                <a:schemeClr val="accent6">
                  <a:lumMod val="60000"/>
                  <a:lumOff val="40000"/>
                </a:schemeClr>
              </a:solidFill>
              <a:latin typeface="Bell MT" panose="02020503060305020303" pitchFamily="18" charset="0"/>
            </a:rPr>
            <a:t>SALE TERRITORY</a:t>
          </a:r>
        </a:p>
      </cx:txPr>
    </cx:title>
    <cx:plotArea>
      <cx:plotAreaRegion>
        <cx:series layoutId="regionMap" uniqueId="{206533B0-BBAD-45E1-9534-4E61AB92FCEF}">
          <cx:spPr>
            <a:solidFill>
              <a:schemeClr val="bg1"/>
            </a:solidFill>
          </cx:spPr>
          <cx:dataId val="0"/>
          <cx:layoutPr>
            <cx:geography cultureLanguage="en-US" cultureRegion="IN" attribution="Powered by Bing">
              <cx:geoCache provider="{E9337A44-BEBE-4D9F-B70C-5C5E7DAFC167}">
                <cx:binary>7Hxpc9vG0u5fSeXzhTIbZjl1cqoyAEmQojZL8vYFJUsKMFgH+/Lrb9OyFIlmLOcev5VU3VcfEhvg
CIOne7qffrrpf9+O/7rN7m/qn8Y8K5p/3Y6//hy3rf3XL780t/F9ftMc5ea2Lpvy9/botsx/KX//
3dze/3JX3wymiH4hCLNfbuObur0ff/7Pv+G3Rffltry9aU1ZXHT39fTmvumytvnGvYO3frotu6Ld
LY/gN/368+Jk8dvPP90XrWmnq8ne//rziw/8/NMv//n3L3/6+IOPeNjZwVv7T1+3N9n02uNfPv2r
N/4pA1Da7g62zuiRS1zXRZKhzz/455+ysoi+3MbkCLtKKSnV0+2HNz+9yWH5q7v5/E43d3f1fdP8
9OX/T8te4PZ01TSl94C4V+62uL46BOlXGMNb/s+hfn384yB36ZGiAgnuigdMyQvIHXLkYokwxw93
EQKTPMf8ujDt/d1Px+D0d2X+eO+QJx4Gf3/9nhX2b++bY6X/fnNc2htTfOvNd2fwLxwCdEQVwohj
cPXdj3xpETgjLqMcbPbFJHsWeXU7hw3xZdke/l+u7sO+uPz7YV/WN8Xt/Q/EnR9xwiRyGXvAXbzA
nRwxV1LB0KNZ1OOjH4LP69s5jPvjuj3gHy/vI7988/cjfwmH/caW9Q8EHx9RlzOG1TOnfh75ET2S
kBWwJGCV5/Hnu/ZyGPlnS/fAf3ZnH//L1T8A/8G0832d3RR3j2AcCrh/MexwQBiTz6Hnc2ChL9xf
HhGKFHefEgHkiRd2+L49/Yklni/et8Xze/vW8IJ/gjXu7+5/YPzn5EhSyQVn7kOA3yNB/EgwiqjE
4iFM7cWhy+G17fyZDR7WfQX/w+V95C8Xfz/yS1P82DPAGbAdJYQLp+Dzz14K4EcEAhDEKTgbz53/
OzZyGPSnhXuoP13fh325/vthPy3r4eYHsn5weMwwdeljbHkZedQRB/5JFNlR/93PHvivb+cw9o/r
9qB/vLyP/OnZ34+8f1/kN3X66Hz/fdB3+RGiTGKi6KFYo44oVogjSh6QV3tB/zv2cxj7p4V74D9d
30ffh5Ln60r2qyLrf7TsWt3X+U3xAx3fxUdIYSUFRw/4vgw3GAoBID1Iykf4Hw3/wDi/Yz+H0X9a
uIf+0/Wv0P8HBPvfuqatzc0jBP+97zNx5MpdFcX2YGcQjhCIDPSP/Ps82H/HRg7D/rRwD/an6/uw
//YP0Br0fRaZ7puF/V/jmS464gCvy+UX/vISfXbEOSbSlfIhIKG9aP8d+zmM/tPCPfSfru+jr/8B
Tr+5sTc/kFpSKHFdhl1X/BFRnldZVBwpUII4cR+P2UOkeXUbhyH/smwP8C9X9+HenP/9EX5d3/9Y
QgnqGhZCAnX5AvhLZ3ckhBqpKIUD8ZQBnsea79jQYeifFu6B/3R9H/71P8DbT397dLv/Pro7hELF
Sl2m8KNg86KexeKIEooxcr8Emj1qA45vPn073RxG/mnhHvJP1/eR3731301tri9/IPRUHbkI5Bwu
6JNTP4syjlJHCEuKCHCfzz/80ewP0eaL5nvZ3rT3zeOtQx5x2AB7y/fMsHd33xjXl3+/Mbyb4ubu
BxIdqK9cwQjGmBwi+Y6CrICEwlBlPdzfS7mv7+ewIR7X7Vng8fI+9N4/4Bz8dv6b9y2PO3BQnzXz
PsNwuM938NZ+N+0zEbzJvh11/hrbcoh7JIjEiHL2Mv5RdsSgzSDlF6Pjx/d+OITftZfDdn+2dM/0
z+7sW/+367//4J3HJjPWmuLbYeevWQC7R4pB24CLL9I2AP0sGmKCj+Bscg62eGmB79zNYRu8WLxn
hRf39u1w/g9QVPebfg+M6FAG+Gum+N9eZ3swDv2Fhv9e+vxRlvlfyvCyP/xaUtnPHE/k8kcZ5P83
+vznwxpP8yr+TXuz+Dxn88w63777eNr2ln7pHRwMaA8GXN/9+vMuYT8NDux+w4uWw+am7k3z07p5
XrA+Lru/adpff3ZgWOZIScY5FEFcKYKhVTTcP9ziCEg4hW4HkQIjRWHIoCjrNoZlIDtyulNnhAQt
QHAJ95qye7wn0a4/LuEDjBIu5NN403mZTVFZPEHy5e8/FV1+XpqibX79Gbvwu+zD5z5vVmHhwqwU
EBQJ26NQJsP925s30GHeffz/iDgjsXLkfNaZdZkbXRaJnggPRtczzamZWz3VW5wuzTsn1uXk097q
WGa6TCPdkLNc6LD2InRB5LsqX4k6cKNV3S5q5jkyKGfd3s3xCsfHfe+N1A8zLSOvRb6qV61dJ4UX
Vpq8HVaT2ZjxhEqdIo/fU+sr61u+msY1c33X8SsTyGGRc98av7loU69zTxP3TK5NqhP3hH/gnllE
J4RvYcBgNdbeVGyx856Ed0MCz6T+cG7kW9Od1Pl6jt81/Ts1fGzRKj5Nmw1qV129zol20neJjXVI
Pfz7yHXYedzcoG5TTcc9uyq7zXhjnJOpvmgI90h1UVdv1RwIV2cocGodzcvkJp8uo7sw3Za9VtLr
Qj1sm609tTdxoy3gUXkx8hqimzXR8l1Hzuff21O7ySLPjlp9iCNPJKdjucR3/VIqv8zXBHmkXHRC
z9mb2GiOFpQucnFlxWJgq7JbOt3CsNX44TnDe+Est6WdahPFX8bhnv76n5PHGbvP01R/XN+N0/zx
tzN7X1y29f19e3Jj9z+5O9lPH/2jP7A7UE/tg73z+TIf/pWb33eyCRRYf36y9U0RZTd39038yAd3
J2W35uFYK3IElTXniAhJCaIYlIuHUy3lESISRA9XgIQKjRu48+VQE6jxoJfDJIPTzkFxgpr7y5km
aFce7k40TN4pOId/6UCjF+dZMIgzCsKCC8/hEHp2m3t+nvOITDx2lAkmnkjwNnOdJlznwlnQaYgW
KkzYskDjuOhCEetRxlI/A+tQSAFgnkUUwYBmUxjicYUUElO561k930FBcdr0RREFUyhHL8JqkZs6
vmibWkPcK/VUTKOHHeksGlXkOi3a3qcw+KPHxm11g51P397Qywj3sJ/dNBdIHjC4CI3Ol/shjRy6
vmRRQKQtl0Umam2Nmr0UV2spxCfEbKq7znSvAQHa4j4QDBHqEpAXweB8t7FnobXo62m2nJig9UVS
LsO8HtZqZo4fI8W0GvIr2g5eOPBOG5oHth/e1yFnWpSy1VXvXLpxcjx1Xf9FNHmgMAdMtLcxCeNr
IA8RBU5HIfbvGrrPN9ahWQyOaIsgZ1Gn8zZ0trSz4SKHNrHHy2jwkprND4Llnz4U79nh81M5ZqC3
ulSIr+xAU8abKp7zoEqHQndhx/1GOWLRqul94t7PUVWcTrHMF3nFp/XM8fu+tR/cDJl3I+KlT7sw
2xR2WMlybjaEJsZLc8g/3/aWr7YJniIRgdYTJEWs4Ay9BMdN2TxkrqwDPPTXMmaZdgamPA7jwLrO
GrtOs+K2GYJoGkovj2Z12tKPo5LtwkaROE39gcexnxZWnlh23MJ05/KVHe528EfKFg9AugpDlIFu
Aezx5Q6VgyoxIpEHIrTuicg/clZ1x2k2xd7Qsc5DjuP3jFrtKpsuq6i8Km0xXvZzd4VY55zgSK3/
X7bEFeMuYIahl/1ySzOLx3jKwjwoWvwuqxq8oaq6aHLlajoVkIBR1Xu0d0zA5vDD2MTvJS2TgLl2
yUx5CfHyoTvxp94m9qLQZ5DAenQXcqG7jvdAimCQKs9mXgYhBQZRl7hdzGNVvBFOG/sNVvak71ii
TUh7zTIubtsq8uZGBlk81XeFWqU5ukzHut22NI/1BDRqY1VIg171iZeY+rSNwijIaDb6roQh5pgK
uYC3az3WZ+9DiI7X2G7Sspg18L9wVcRtvY6hM+TNWFi/NOm4yFqWeXKeWJBhmeikmptgznDixXHX
LJwuZcuRQGDipEp1buLQs7FJjxHJ32FSOudzmCQeb51+41TWH4t02My7/6iwzhZR6JYaRxIfj+Wq
kbN75hausxz5FGpWudyrGyaXk5uTMyAHmwmPN7Lg0xnFReG3OcTutBhP3YIN6z4DDjK6VRJMcf7O
OFXnfduB6I5mPvdpyJUUuxiEGgHzPSDXvHSgdOhdCAi4Cqqhv+eiq3wIqJnndvm4jiwJynA2x840
+COdeKBcS89FaLp1I/0hf0uc8l06dWJVpSzSqr4YIqcNIFWmXhrzYev0sz9II3zSGqmHpB0XbZXG
a0jI75HRRYVSr5fgnbPNW81LJ1B52mwzxCAz2L485TYI254sY1zVPkoFukxal74WevZyt9yBQICN
K0ZcSmDi+yUIpnRhUD9DAIKMOx1WTu4bs5yqG7dy+2VLmCezflyE0n6ospltXrHB/pGBx0sY/Ye4
AlwEMZe8fLxTt7Lt264JYmuTJZb9eNZyspptl2zqqFnFdQI8tht1MYlsUUSSveGzOI6aAus0jlkw
oGby5oEny8LEwDWk3Tiom9Y9Ta/tMH0SKsm8pnhf0MRdSew0701VebR1vbasog8uMHfKOhWQbF6x
pPTjoq3eENpg/9tv6h5KgMDbYNoSvuiAgbO9fNPSRYmpVF4GKoZMPDN07Sq+IOUwnWVRBhUPcd5P
E/EsTMy+74ehWtmwFl7B2vfVZMe3Y5nN2tR3Y9YVq17ZCKqICjK8TKNPMY2rJZtnNQKhIQFl8SYs
pdn2GG9EGScnOYqiZcGk0PlQiZXryE6rNup9mRZ4EZGUvIHiKvGTXH0yeQM2x0zznofwgSRdZjvf
SBsj1rTyVDajDYmL0bOpYks2Vq1XGHOSsiFc1ALJRZYkmmzZ3KwmWznrUtilcpV2onL2nESa4NvQ
HkQWIq6AShIk18/IP+M888CqlBROEYy0YEv4E/ExLlxvGhoeJHm5SiBAveK4BITaF8Fjx2dgaBwo
jVAUuPS+OeMJjsNky4DKaPpUTzLVYRjay4qwZlmJQadthFcUAoZOrNMHWVQHcxIJb7buu67F09pY
KOJIAxlgjLO3DjO13yR9v2BDR3VekXIby+23keL7IQ92DVOkjO+oEMZsnyfnnShrpwvToG6LbFHO
XKyjMpkXTaZ760+4JMcDq9sNIeGsR8Vyvw+naGnbWARTEhU+npCuEZ/XYnIWRRZnXqmQ2YqwOatw
tFQ1TRet+yGV2Ge9H9IIHRs6bcxk/XCIpvOa5VhjVgs/A1LVpfWSWTWfjLl9n8X1sRos3SoByY8Q
Oq1y2VzbmKfrqeThUiZh5QlT8o2l5adx6rJlP5NqyeckAHqSbaWcl2NasfM+TOJFVNgGDEArP51D
pPO8ZceSDkgjZNliHppIZ8lAPOTSM4oEPpZxEWqVVUCLJyjs8z79EA8q12Ffhifg080a5y15haKK
XYR7noV2JlGEYQjCO96+z9ht22IQUkwepIq+64XIly7P0daG7Joa0YIB2n5V0cR6Q2Q7r4f+69YN
IS7TPLyK57paZDVPPWSdzBfONG6kGWY9lILqIuJ4ZZrM+j1nke84CYgaDF6Zz81Jh9rimMeXoRqL
Y9bKUie0zXXD42zBQsM3abHosQsJvx2zS4OmbMGdLNRx2CFvUgRSdYa577qRz1Rj1nXaDjrpUi26
yVNluenDWl4MXILg0SKkuyqR67RxLYg3lL+lNlqmMTYaptPFDarLLRW11E2d1aeiqGIPVwM7BZ4R
WGP78wQsyIsyO3WMvKwdx/FaM3ReNFm1TEhaeaNUW+aOKEgTLeqmeYUs7KjbV1YS0N/GUFIjsZPH
npcvTj+EqXTiLIhqAw9IJo93DFCXcNJ7w1+JaAeOKXRmESKYAsGF+vrl06Sbim6E/QWVmRNv6vp8
4aQIaxH26TKEb7TomSrnBHYa+kkD9dS3w8SBgLqbkcC7igRY7OfY9yyginFXM9XweJqX0clYvR0m
toC9QsRnIC/JV6kYdr+GF8plCeIiHAUudrNIz+HNR1JEtGmyoC/y8BibjyZW52Lg6AxIYw4ss05W
0MdbxaBNrpoZ2HAcNhs1lJCbStEGwFHezDJ7GOf9U0L/OSfvWR1jzmB2DTRTyNl7dqAKBJesLfIg
G/pkO7PBc9N68GY0deuoj4zux2jYumnFdRyHkReDdy5LqHc8KFqARjgqmP0VH3C9semwzPnYbkmL
Q83T4jyxPF4QZ+b+pEb7IceJ+6ZUFEIfyisdKjbqkg2veNZBpKFgAjUJxmS+LuScgYukR6kNujLz
2hZOL29pBXomY5swj72IZPXaSZpCixgiShm5yq86yOwFzk6abnKWUU2tp4queiUS4gMpFcMJ2ynX
4LnwzZ+XTkBynnISSxvQmF5Qx9mCYrBlDQKqAtLtzGV+rINscoelI3H22tMPVLigXkFLFkRpl6id
Ev/cBQtpqqbKiQ3aqg5Pum70aMnoMVhBQRm1ykHZQrkLhlaeQyq5icRY6mKo7aK2KvWxaeNXjuFn
r993PwGMkQuQLwCXvS1VMs1md4A6oCjU4FnaLBOoGIBKSOm5/Xs5dXJrorOuHsUJxJPCG0UWnsTJ
RdRmW1EM1s8qurQh3szREG5IN5hVNahpm3ZQpEQWHbd0nrYWox3puO7q8JUDhA+BKqDIEjB16+Kv
WBLUtmHfS9cGLEYcxDmkk6mNTgp31CazJ2XnetGwkw+SutywYhig7JyiLamb0Q/rNNRJhi6+HdwO
7gm+1EQg4SqYgfmckJ9FN/i+H0VVAyegFo7QDhVYm6ZNdV84ZVC2nQRoMuNnSBlvsO5ON2x6D6MR
RDXFsot6AG18dqT/7X3tMsi+saFfI3ZTyDA3sC8eWNwAlR9kGYjCQFQHvcK3Rb7OemAoef2u6KDA
H0T1irBz4KkwIASKnICZc/iiy175lytau3MeW5CW7PXEM7wVPM19mjnKT3kCrG4cgLg36Su+jQ/k
GIIgEBFQ52AkbN8KGQRxxzoDxKHhkwNz2VtkoQriWcU2OHJnHXd1uoQyb2UxgXZNOiEvbjqIiFAo
RxEjIHC0yIsg5Xtoru5rJ3ktIBxIwsA9oDRl0BYDmWAPmroc0n4c2zponOY8bOzsp9g6GoGS6g09
UkHed+aKNc2xQgV0cxyIp6Sd12PfHw9ZQbcpd0/TEst1WYD+K0jdL8o8Mv7g8Jtv+84BdkIYdRVU
qxgLUFdfxi4HojdtIUkGWcodfxrRJrZ4MZXpauileIUKfZbz9zwVmAG076BAJTDQtydz9TSBfzUh
hXqmlnHrddNUB8XgxL7TncaFuDKpcybLiwGE9+Vc2HGdO8Srsq5/zUD72gG8FEOwEXcXseHfXtj5
9rODTDlqWlagEsTdkSxUzTfMZZua1mYhWzT4YYWAqjH2IY368xiIrSYjbTdR1tFFFGf4FVwOHKVd
nAOhGcbuFGgZL7cDE1lWTiTNAlKYyB/7+W01jAqUtzjyFT9NInWrUJq+coAPeKkLUiUEDOgbAGfb
gfQMhAlVbTGRKQuKOQeSLecLPtFPE7NnNVdnbdtQLRw8eGiE4/Vtr9vr4+5EYQZFC4hoENs5fH1u
zwC5iZwBjWEdxNWUe2Greq9Sgz9NcbKssulDn0E9bub0hjVd4tezq5Wb0M2YDcpzI6gPY9ukS4RU
52fLCMX5x0whBR0bkZ0ScCmonFGzslXcahZydBNhEmkWjcWbKS0r3WRlqHPe9G9nvhnorVsZj1vQ
1qJBRIHThC6omzRcKFynC5lyCfQ14SeyCt+5SZ0H0LPSGegK5+mYn/PZyZZZirg2XSEvWJItUosc
OLZutW3MYN8Bq6NtoXNUwmdwkgQDcZgmxboo5eDbjt59G97P/vvynDEIP0DVEEEQJPmeQ1VsatwJ
1L/A6fm7eupq4ODJ2kLrPID0Neq+KbpzhK2fg/ji9vlFX7ByVRrGfFmSUjeNGBZ1UYOeWM3uJkYV
FLyNPM7gdQugu+sUh47HWpcAj+3EkkxQYpRFHy1paLdQf0BilM3HkaYnc9GdRSZnmvVJ6OW4z3Sm
QFCLkxCK/LzRJZxvn5ts3SFH6hgqMB1NqNE4nlRQu+0qipwPFWPOtgyHk1A282rgr7a/XKCL4O8v
QROui4mAZiDMP4Kk+PI8qJm0YRThMsAGSIYwyp5nLWh9s9rkQ36pRte8KXHhnJk5BzW6shvUqV63
0Dm7VuGHSSntJo14S3t3OG5j7npjGZY66uIwYANuTqPhzM0pgugOAsU0jB8SuYk5zUCihYJUDe7b
VJlj14my48i8r9qenpf3JTD8s6wq1IJHqF9EdXaXDFA451WmhRVAKGR9bEUYKIHFAhSDRGel8jMy
8MWg4kD23QLY+Ulmxum4Q/lHOkjPGUuoxhJocY596LcqObFxBdp+xvJViKOFmJqrWs3zosPpdYWy
q7Gk56BNv1EjgtLZVgtmK/JGFsKL6lydJZLq3lVe47ge7Zx3oZXRNrTD71ERz7ru1LItoPkvWYp0
TKF8wOnQ6pSVOq3me+u4sBMU9bow1aDL0HJv4O2nGY2uHsLCdzgMVDTJ1IAYzt80kide34GD3NUq
dPxorH+fMuc2rMOF44arNM5+tyL+vY/a2hugt6Bx1fhFnZcecUjqp0kNUcNpS8/gfFtZlfvVjU2L
aJHl8j4J8WUo8kU7poNHhvCChSXRkKbDRQy0BqZB6GXnstTPsuE8tzXoKg2/phIGKKJhjhdznHpJ
q6pF381Ci3vKIJ9CC6FcgG1l4Yx6jhrkmda9FPG4DnN5ymT3NrW80bPqJPBWEAQlGxI4GWHmV9gs
DC9XPUQwb8iMAeVgeB+JKYN2+H0MPaOtKck1CJmLdje4Es6O38hEeSHi1Oc9qDcc8TvT51KXTmqh
gHR8NDUGejWUeAMCnl87VepNoAIvLC4Gv85aHcXSMw5uICzPnT+EVvc5zNDIvF5NyeyepG1Ze5wg
HzvVbdN084aM5jgVcvYEqL0eLnQj6OANbVJtutR4IBkYbSOyKLNoWM4UN+dDdq7qtN6OUd+uo5Zv
h8T0XsZnGJqZ6rXMXHI+uWo7R3mxaaZInjj5VOgCxghgtqaDoYHY2ZQltYuClkEU498pDDNsSTIl
i5FWMOfiJP3xCHQvoL3a4GSkK1lU7xyn4AsJEwe6xe3sN5RkXtHjq6pFxQKUYj8GKd/H43BLS/u+
s7Gr3ZaUPrQMZw9PMvfs5CBt8075wsTBZCfdMaZt18TaDBiE7ry6YzU5Dk3BNYouhhE5QR4ljZdN
fb0YYx0JU50q+ZHkoQENUZ6Cd0eeC1UC1Ih2AjeToaa9WMmMr0JZ3EUUenXJDJlmKNpFOqSTZ4pU
w/fPT6kFa0ZOV0Dfr9JqNnpiVxlXhWeikIAbJStFK1Bl29pd9WO/sFPMTsuqOU9qkGdoTS541N0L
WW2zZjyt2ukDjtWpg+t22UVRuYyGt9BnXLZVci2o5TrLtk6DwQGHLlphYfplGJlY5w3MBuRBHJEb
UFHNesimgJD3aTzRdT9B/UuSTtcOFAnYxLf51M1a0BZ7JbxGasiiluGZEjNcLWI/mjqIDrZZT02G
IGHLYybsWSyLJfQGG+1UwvEQK9d1F7bHuOEeFRlUsUVzjIHXucwSUBkzrmfHvXRTI06gVN6CxGt8
juHsqFacZ1a6S5Sbs+6EjyTxSTwPPm7QVZu0VjPhRH5Baw0Jlq3Cpo60i8L1TER5kpbDObE7956b
Lef9qWnq93SUQR423tzHC5pFsW6q7hbz0WpoFx7b0dkC5aJ64AMUpzsrzf15SOf3SBYxzJUkt9KB
LszAknUVo4vYLOOYeq0TLYUwhRcX/VLYbOMSZ4vZJzVCaoGY/akmEJGTJo+Xfd8aLwEe74lyrnWY
NR8mSrYEQRuLl2mmQ+bqtia9H4Vj5jfAjXqNi7HQUBkEERRawFvKE56nZgGJMPLThtUbFPfvp9x4
WUpWLgNrGVzeK9e9HbHyxGzOITWdM0lyD/rs1zyDM349T2D1rPS4IqfNDP026LHnvhPXV3M9HKMU
yE8/p3cJNR5hwuiqtImH3X5N+jhftzPwgboSGr4L/WFg2WVK+RX8awDeVOHzaICGXwfEfepDXUPz
W4O6rhGoATGSji6hZ1PltzMylTdINHtxWV5B6zvxUe/CCU2BgyQg4fho4NcqIn3Qu6mXSRj2EzvP
s6LYzDb2s7zJt31lISVMaq2c0C+ZpZB1aqyRgTmBJq2109P7ibPbinXvgMFeOVUC2O/iXA/Dh848
LgYEGQO5Zgv6+bSaUxIkND9u2nGtZPFeReUbBmWO7sxF3PUIspdxIcQK6JPkqVd28dVUl56DuSdD
8IUd0mWI4RP0HYxqtrqYewPYDle2y99C8dLoySTHxhLNCue6HGGKARTmW45NAEEg1GKsr1wXbOjQ
4qOZxLK24gRaXB8HlaxqBZ3pHHZuJ3QsIeAP1Wj8JOyoR4/raSA6HpuPIWveTY5cO01pdKPiD3MK
WSY5T2CoQFObXo5Dlmhm0dqFwUC311zscqwD3cWqWEAvXUEmGBdVxQNmx+VgyF0l+LKnuScsBjZl
VAyzTvQqiVMo8DF8KoQYPpzW8yy3lMHTohCIQD9HOsdAdqjM4pWhaVBgHG8ZqNwcgww5JV3AGnJS
lePbDg/XcA4reLN41dfj1kkLL+/QhYvnoGFoOSYm1zQqfyfFBEkWiJzFkClFqhuUdF47w7jiHEF4
pfVJzGinSZR6JI+7pRignTKFzoqR9G1cRjAvBnnXq4ZUW+b8X47OrMlSFg3Cv8gIxf3W7ey17zdE
f13VIiICKiq/frLmYuaiZ6Lr1FEg38wn6cc2mQ/ZPDxvlr0vMGhriuVUrDFZ4Qrpp1xuv3AlyYos
WL+jPr1ol1fx1r7ypBWHXTDEeXZhFWcSCXuy82JxwCRYymHj5TgvmOXF1oa8yBUbymjtvv0NCVRP
U0xP+3mVCBH7YF4PasxYka0nTyRnMqsA/99+LlQ2Qwxs6bk34rAQZoqYYM/Ukg0Fl20h56VcUpmV
Y4KRfMiyryh/VV7Wl2nk9QXE9HygjumSRjUL2B3NzLvLFl3qDY+x298xZD85t9Eyyjt9sDPC4GDb
2rIHWou+HwDTeTBNP4n7KdGkHPrxwlN3ztrsod/nZlXYege+/zcLJU5M9qzMlJkLN1lTZXzMy4VA
gmucEc3oxImr9GcxnSiXmWZFvG7lKn2IrT4NS9bR02jzsJJZyss2ZgCOwAtvSCibJcMOO+XdWsVj
F9zajPvXPX5F/n2XJett7F1U+zhfGNvxrBK5HqwF7NDK2iWALjJ8Oyc/hDjokScF+7bUXuAXO9v6
upu8sdySdcBKoA/rQFkJ/qc7JWtY9r/CVweTwr61V8QXiMq3jVZtyx+MVCOCOhWAy7Wy2KCzSsiJ
mxr89fIrrubxOOTBjp3IIrqExIEYCzOtHg1JZqTtGg/TkCdAUGsFXK6tiZqgAXR+SGZeaQVJPe6r
wrnpn5Kp7wthJFxMkV5GZYtY9QhLuX/nAcMMrANmvNMFYzVYlwjTdtI+zNolxYLNe90P4GHMxVAs
dSxb2dqvGKn6xY2/DvyMczKfkCz69BAldjuuIfnuQgzQE6+ydZ6KLUnfe/Y7dFlJsBDDu733vvVG
a9eG/7Xj12jHxvgdLdQsnycxBwXx5FPChwZEFFR1/OZjxizl8mqj9XHudlbr2Dsts/jM7R++QCh5
Rr0ysvk19taGuTPf8dlguo34O9eD37F7TrdTmo/1tA1YlFECvlr9RKLxw8FcGIiAun0g7M8WmfwC
k2yBy+m/4JlGDAdL677pSqHr1qWaJKljTFv55gqxashnPkNGrNCuxpGbzRkIlCz7wOrBA7kYxc64
U/IyL8ar3MghPdq9WlIFNsjHDuaFhVb+CwhJqEsefi1CN6FeP0RGn3gYfy9BLEvlmYoYHExbFH93
fgglImuxDBc/8WrfjSCw++PI9X0L4K+gUn62Wa7LKbrbvKSH6ugP0nV/aSBf8XXerf+3QqYq6ccZ
5Lp+sqPDXq7lUuJAl0W+TFERCn7rREYKR21WsjlALB7CyQvJY+bJn3neh0LlbK9JDmCLtg92wl4G
e8YV+1rrif7AqkZcngRvE48e/dY7EAUdmXjLsz948pDZaa37rs9wcPvw4rJzPmDyN9AixdRRfDwY
GladM8973cfDRtN7TWwJI57B2o1JKdW9lQjwI/edbfTs790pt3NY2TEWBUb9BqLgNrW7VwSj9+5A
83vpOFYm7v9ja/zsVoJxLQWkkavvvbcn1yZhmWQ4Grz8k8arOGlqeNWz3Afqzwb8ck8OZYlqyYbh
d7pYa9vztE6gcaR0jdrcUif5IUuwwWJB9wn+MMjZ05L1XjEzTAvznPxkaeeqLe3vHItI2aXuktu4
KzudeHkBb8crFpDMMJiye5eAdV+mU7JMPzRAmigCdgtV9m+J5q7aODDi+zzJFVwUHVVqk2ejJno1
IkQpAThAH5qrh1mvt8mRqMFdo1HXOXKiZseujJ/dQlzm0QXQoiwjzuFkDRu7JFvchFP87lqsE8Vx
7q1anWRUUiGPSO6DQzpjBvUKu04/0RL9CUUc1iqWZxF0L1mOv3rc23dJ+6haF6wb7HXmeaa2rScq
EZby5D2Q3dmb45ee2LHwYJUVgd0BDJnkr+fibzOwqJJ7vxdzmv5wFVQj971qcdqvTIf+gZnyT8lU
MftFnHhd4cdkak6eNw9w3DUoS+Wd2r2F1ScEwCbs6GtrIAbTbLxRHu7HceLva4pD0YhPHJeNc+Nz
LKt2RdtEddFSRBwCJJgWtE7wKin3hoA7ruCiYXjFblKMpLvmCptSgN5HnmGunbl97aNFY17c/8DX
7Q5tvzeeNFsxLL1f70npd/PTYMhtiKO1FjSnpe3dctRx/JQPSxXInlbY4edDD9nB1FbyPq5ln//R
GCOrVs9Bhc3pUbWwEVJYTmrDkLZ37RG4RlS0XhrA0V3roEXobJKs6NrgvZuTtkmuctpTKEaM12nP
/iZM/4B7NcirFfSdwfE8h82c+S+71HkxRwSAwY6SjaKSNDT/XPV6XRWmJvvLqcG8mRqYLgPOQX4i
O9ohnohdyeNYlXriz9vItnpimynkht8ptl1XmJY/pQi97xyRH/1g0iJPY112fnzBIUuxvwTl2g3j
yTc9Qi7dwlwiPy5M+irH7AxWPbzHOQfcRlRtJvpmBrD2K9ShCDLIAmbZwRiCU9NMppIQARMGqgpE
xVoB/40b6pHpkk13tI3XuzjD3suEHUsOXxgZgHjv6PKPBPj6NrkdvI54ddvxoMlXHxjcqooBqU0T
wXNruYsuS9dCpqbOww91Dwt2a4znYbXP7ma7veaziGCbYo0Fin0HnAHWWDAM8m4CaAi059BvV0xB
6qwi/SCcaut2wryWZ2S8C9nwTHDl9FM3/rWzDIvI0K1qZVe5OB7OzFuP0mekjDw3lSGzD4MU8kSt
yks5Jc9yxczje2vFQJ+iOBTTApuwuIgBvwTFQMjT5JnBOoIDRaZqmsBGxaGFBYM5sC+HJ5bKCMJC
yaLrFT/RlsEh8/HO5jbLnvd5OfhkS6p55+W6bjDVZF9KmnnPHd4QHoSQ+UjGQWNAPgIOGiw5c4J4
Gth1W2xD8M269j/tgsdVDEMTBCO/9xVSVybZYc4mXXyJjpz22L0b75iN56Afk9csnfe6xbzXCLaU
GMVcEeE9KzIePO7CfGXYi5p+h/Bc5omVY7s1KTYutYbwToL9PE1QPSz9pLp7YZ2uqRzi0lvTvOIr
eiBdizOcGpkWmQ7jGv0D6fKhtNvM4Y8ld9bHcwC99JN56hxImxd5t+OYMuJIvTi6ilHju2Yrq9Oh
N4/JFB1hRLdnAnV33Uhp7TLWmi609E0bwdYNPzyf1DsRw3VNJ0SFC//MvXAqR7dfOGvhq2E4xsLb
7lbxYvMNrupv+L2x/NWlPgzl/DRwDtB6Th7hXYsGvHRXMNgzhz2gr2zVbykqDQWdYTh6S2tLE0jg
tPxrDLDZx6FYSj1HZQquqPZGAbFr1huwqeCoqOpuqruzsp8PTPIXkF5bvRlIiUwFh41gYg/zoOzT
jjdshxkbTeNWTQJgQdSiXBJNz6LLQdWlxDasDTHPSEzCOWbssYc8t9EO/GziaNmxhyzfgXlvU7Ww
UZYAQ1lJfIwIIc1Rn4vUk9ozWi+kJZVhdC3FNicN4fqd+U0/0KhZ0q0kCyRuFyYzdieQkzGnZzNb
eBhIJVrQ1dO2h1e2gIeASf0LEQaoFnK8HAid8ydswTX3KVJtDLSn7QTPKL6GtBi3YHz1iLwfN1UC
RP6k0MrPmUQZY5Hz3TYvlzbqMVTCvA3CBV07lDNiskc3JvxL3m5tI/R8somYqnUHgMaFhy0hF1nT
Rffd0H1gBNDNBm5yaCf7u+j+eNuMzZzQHTF/jhcn7pG4BBrScViRjygA0UtXrMH+thJxF2QJJKfY
0hKpchODOz1jxzgjVwvrrQ9enHNH5OMv/nw/sunM4QUdWswtfbpiHmtr2yaPUGXowUSrvGRG3HxY
ul2H6RbLO+9HTO+hDis3dRcJHhUe7YaXyLR7MXI2XWe2nf2+2hU8JjNBYSnAyRUnyccw8v2ZcDQC
ObwmLd9yM2N3jqHTnXhTxEbXaAFnHIxBaSVYpykr0jkNz2kmPojemh3qlYZ5IVSX1Fa6gxOLOM6p
o9BTBoB+lN4vmHDT0Wuo79Nr5h2QVAXFgEG5iLz40KGhg8qiGI7BHsIqi6FmonT/MgFjNZd6LLYN
VDKBax93w1pDCD7rBUp42+c3O86q3nwYnUn4oIML6MavTVivSYW9p5/9EPHGgPZtgsXxh87rl1Mi
oh8NJh0ZjYC6y0J5trCrPJCCpT/VA/yp2g/xVpNAqMOu42MLQ11b1h7TBWs799s3NcL/mKwyTaDn
+aiy/mgXkt1yvtJyTnaHHV23JxS1cLYhr8Yk1mIMieiZr/lRt/gRmVs/oynpLnzImoRx+JEGke/e
uqkZiL5rqXnbl3qKu+WxG9N3xfBg6Drek4Tas/EUtr30dR94BIISFVg2dt1p0rpCc0QhhCFBrcGP
Gg/FvVCzk6XUr9NprOUC/CnMOey+/rL0qSuhWR8X6kg5esvVjzQQycHrL5jHD7nwoHkGsRZd7L6Q
n9f5CKnPKbm1JIU3yiAWs1lVeh1x8DHXWJndjRaBNpHTGa0n6HBL6HGdxvc2iIeLHIDKI670jFGl
7IkqM4lGqmlNE0+RLFePnhKIpqrNMehAoPsPy8qhSIOscKiXXPp+Dk4+9eBFgGJo4i1Lig0lL6A9
aOGO3fbHF8MPwu2s8Y1LTr8Zcsq9/JYE1F4FUhRnAGQ5K/4s6R7cYoKSo/ZxskQdNBu6QP4hQQ42
zMF061Y2oQWcRKXK99rg6SDNapLY6w5mC+DadaYAZdTWptPw9TBQ6kwNZYywC7HGY7rpayxUw+B0
psHWnm3+m4UlsCURvaznDr/MgUXxw56Y8UCmqCtTvIgwS/LkNMtkqm0XTVUo4a0nGM3mxck7j/1C
tgtOUoiYt/zmmN0KunFZx+teGOxgv6ivqtdYPixULc2ybaZeJOx0CwfRYSn3AJQKbwhfpkH+Manj
dUZWCCPKMQ4jN83s/Wqy+3iZozr2xlNKEtbsTiCH7u5bpvZT6LUfKJKNTcfhPGYiNM3G/K0yYNe6
WP6jrJOVWDis5hU2MCP71Q3pDU1CChIYrICXjVvts9VenYICA9B63YK9A4vCCjfr+SELcZquy/Ab
AQfNHFmv7BIWNi2HRHMmhQ0l06Sex3W7Ib7bblLGz/6UYmyM9xp3uMj7///X7ov+vj3MYmM14HmN
7d1VWH3BU5ul+l4v7gPJx3CLczhumg1xI3w+VREc+9mE/qHzZlkmQcxQMkIdADUyRIMtZDzmAsSM
LnsRy4yYZ9R+uUx55fPZQ7YQ7M2Of2MEbY4iHrz8zJlGALp4tBxxGKFM8Fc7ZL5u86CIqMRpitfu
l45cZTqCm0QcZQhMw3AcghMiy8pLh0M+qvAEIVVqtiWNiVRXUN/oBs88LHrYc94Sv3ZIAxBTec/t
3DbDaMIzMiLyar6jyYx1lGwB/FWvrdGKmkh2HsWMGLzfbpq7i8jHtPAjluK4c+TB39nXMKwlJFva
7Om0XDxsfI5O61mlv0H2Gk+Vn7zjXcfZlJkjWTT8KocSHxiCUlRrOD5tfrYXgTGyDEYcilSDtxx0
j29KeodQ5P/8KS8h8w92XG7osMRXGj5amH+HrYP9m+VRV+0eNYco7OF46QiTk9y/oNWuboJcDo35
i1+AVtbjx3VX5rT2yxuH0X7mXBaZREPNrsC6PB9ipo22CL6LDs+AwM69Undd7M0FH0ICySMbSnKc
aKiPQAPqyxLmqp7GHl4Gx4+F9dN55MoRCajOPfJB/iM4C4p2YqQatt+pWlzgqT1Fmo3lPC3XrAsc
Co3RF3IC3HzA9yoeMLBma/KWbGxElbhK5dw+tynTRWtG0qxmPyeRtxbzONeYQtFZS9+6YYdLZCMP
Ix92VBf6RciDl1VRUrdR/gFeuNZtvtUdHz3YXPhlZsldE3tQmkb2gBFI06k5wF+f5PU8zah7Iwfy
ROqO2RLeDwyIZzAvHEY+wKNogEGchy124fC7tUGNdm2Kqxx0Wg1j8hHgrSt2aNIyZcteYFArJjks
5ZB0J78jSEq1+kzTF7FHEA+edOgVeGfG8sdULNuBx/2A9IRWS05vKUfLDszaXpoeL1cL1e5x+Tyi
jjRl+hyQ/AnASTkOeXo3LT/hmH9nFBHupzBoZPLsNihIA2iHW9oNd/7IYKBIRBQCOwsGhjrn0dV4
7h0Pz5Xhtn4Q1z2ZPsZUCcuw2FW4FyuUH4MlM6wO9zvoJ6mQ6w/I88xvIzPV/ZsJhzPOlPy8W970
4fiBcfeFd0RD/DJSKMNv6BU9+UlrH4VCLEvkYUUNp/DSaf+tb8vS8CytkYMtRSswzcsxwDg4Z1W+
YegQ8t06/4dv4m7SBMMZYYDXezjd4VgrLwiqacPn6ezYXc2c5vWY3uPTK0ewAMQxTVv/3P1u0MgI
r8ijWD1Fe1pwZt6TFSXILOquDOlPPEE5ag8c1+jiV9OSgiCow4UVzTK64c528YUwbp/DuXug6yM3
217CP0R3SLlX2yMisnp/nHBsGQbgaxpEqajm5civEtltIdPFww9ar7tESQpFcXjFU50k+IHhvMIT
F+pzVeSdJhxOVZp9m53WlpDlHJHV1DMMOSv1et47/20N19+/PX4AR9TWY0Qv7QI9QVP6MqDENlua
FlIES8NMdxDhv/9/PKx9VXBsTDiX84dFAq1wSuQvSJFQwE4IOB7T5F684rvrnnXbxc2cPu56bjyb
4Q3mcAuylf9xocNQIr2L74Wu0WGG+DFS/qHv008kZQiYEnrU1LqCv7SolNSMEmQl4yFxJKlBZGBW
Rs+pFX/9jf+h6K5/+OIM0Tug3hbBPVywqgJMzWARcENK5tKusuD/ZvKJoz0tp9T+oyKfL7gWBgIu
e9x92HihvqwrFs+g7VxaPNxt05i/1KsdgMkMPu5joXEsD0aR1x4RJYJ5q4ZbOLefNBvQBiX8zFx8
kt4Cx1jDExF/AqsvQyJ/SNfHF7OySqJfeRZCqMJTGf45qMrNShQ8+pDWy5tpWAXO3+4J3tEESwEL
REXdtxRzfMH/9GsJAPKJJJjZDBUfmF3lAv/Nj1c4iEsCo4cTiN3+zLvNNDIRP2EamcPQjmikr7iu
5DdfdMFflSG6xz+u84DvOC7M8LxSex9ZCdsGULNwQwyNmR4SFbyPW/fq2u5G8Q98MQ4HLvPFDwKt
hyHekfdpOFvjCKEsdopUXz57nLhqj5N6GMOfzavRf5IjtU2Ua0wKoz1J5T8KYS9tlhgc9uYFBN0r
Cniou5kYw6uG1bIlJYzXP4PQYx0S+QJns1jWqegp2SpC4LXmmNnBaH10w8uGZYrQ7QM72pcFU4Tz
JnGFN9pDPJG7RWG94saVf0Hw5QcY9yfs2wXcagPyCVraej4K8cE5AvK0E3S1pnrUt87uulqnCEHW
un140t5EPB00Ff84/8X8lF+v/UjKibbvPHNjlWEygf2xuyInoK00gPnW8A25wlYPWQ8GVI4IlGKN
NesjoeWP2bA8p3HXJOEfjQTjsi1oTGcAcPJcFNM6f0QrpLxKeoUNQAILs7CUEIRDwSZpCuYQhjEi
bEwPrj/2ZrPVFOC7XidVj37Q4qOJYuh56bj77FJWUci8BwclKzxmK1we8KA5D+5iEpzYSI7bjhnc
tqlXAHDR51hfUMzMy0yjG9hb3J4T8dWvcO3RipVLn4ecIoyKPqz1+mZ8tj7BqwoYDeqsCkOgIuvu
H8aw1cUQT08hQTzNxcywUWW4rIHprvCQWq9zThvXoTrjY9TrPYZYOu0R4aFVtaHWjdpDh0UGEm3R
A8AZ37vFljZRzBmmLxJV4Yzu6AqJiEstrgPJLOJc95RogZcDTxOD1ZuNwBOJfLBXpUSGUB2Zi5sp
tksGYq6VAIJIsaQMN5KAe6mZzMukR4bndV5SAMjFJiL7rJoc7lsa0FYuMpqDLNCfcBAOOFbDGsk8
VlPvpsq54Q+lyTH+xXjG/I2rczrEwC5fdhH01TSHcckZ7h/yx+6Ieoc7pJw8y9G/wKEtrb/9UT4B
tjT1X/MGAIJtkOK4rgPZifWelcPlA/mynLNR/Bk3A8GRDK+xXl4kNpNac9xGFJHoR0T+c2w0MO+5
+wqDuepwJcohGMwI9JMcomjHc53aR2vFm1EJr7ZWb0WfdEAAs+WKC6wOe+vBuQPgxUxWmWR/9aME
o0jizCmKp79T3+LaGjj8agElmz/EFDtsTndyIZbgC7VzhdslX2Y2NaQ3N7g/eOctr0O0asc0i+Dk
xUsNE2NowoyfIpxyuFXE3ms+3+Fgv6DpDYMmRRbsfCyKlZsyX/TPHuUcd10NtzkADBPP4dxorVTJ
thlbTg9JnORfmiG269KuB0S2vZo176osvvPiMD4AfceaEJ0o5JTj7ghsE4T2pvYxPTcdM9gNfOh6
hiugPLNM5d4D2pv5ULQw7rCC30V8VAkgiX2ZY4gs2Uwy+rcCx+O7fY5mnDxu75EYz69huNfhkIIj
hEeAQgms41+gEPdZ4T9IuExB4tyeJbYImgd/fVSZtJ1AByZgbDiOBBCU6XOsGaDShJ/b3XxnM73o
JI+P04a3Z7imkOM47/SDRe2v8tFN5sBvnjsR3OGsrOQM+jaFh80wUw0Dv4Uu+2Br8O6BC4EUFJAI
6j+yYa6cETrqyUGbp8m1W03X4PiDWr2BgBlLVGcvZum3c7CdsWBtmXM8Ts9D855Z7OwBTb4IBfUc
nUgc3bWYjjv6SNIZQFgKw1N5HkyN9C3yFDKCiT2KGJ7yTlpozRel3Z3i3gWXeVSK53fLHj5FnILf
0LTx2O+5taRXJnoUegecDsjHxYQ26xLhbCR+Dw6koyXREpiK+RbACQuKxlqpJPaSBSXZxlMMg3ae
znWa0DIJ2x+UQlDqD+epFpl65RETBWrDuNNhnNtDB+eb4FvBYaawzBNWDrQ/wBcKayLYX+DlCbS8
1k3m9aB6vew79oDPh15abR1+OhZ1dyLkJ+0DCCy5kOJP18/hSdtD3iam7OhfCaGcmRFy308GFOlq
PWak9KLYqxUfKmUnuHzAjX200oqcu7VY4JHaHNa+L/vL7E34Ew8XpSERG2AE4BNFQjxHbQyXSQQY
W4eo2qWv8PGmiz+btd7wPvQa8Tu70+r3OKWNpCsSZn+6ixz7JT63Lxvu9/kYHbtUNoIuN2Lbb5Tm
EyT/PsrTLaKBDr4RagJfNrVf0YQQJx1eBeTJ71eyVr2I6slFL/s0AmNK+7Dw5wFYXZs+mCkFaOch
/EmiBZujf4s4JnBJLarCgW1Cnn/rXTatJhCVYPvGEa7RFCUItoYinuIPplAx04oe9snHJW3RAW5Y
W/h2qgiQbojresvVV8z6hzTEaCr2/C9f8fr7w7TVBGw7gGrcszXs9y1xr2Br94LJ4WUH0qkXr4rT
TQC9gBER4K4GI2GtK1FF0XZYYjKWE2zV1NMV5PKHhRiHCbnimQYFIJSkWWJflhLWeRPbHtcmyQO6
c9cgMbdxywIEee2Hj4q/8sLvYELyF3BElH7eZhVCYDWuz+Gy4bCwSxmBcZit/dI+jhsVXBIvQps8
v8KKKWdj4JDbuHKEvNFI1TnGosL07aNgiVe0o8EXasOpGEBT7QKmoYOdI+M9Kv3duCNP8DunwDqn
tr9fOIyReZ5f9h7mZ4zawq9anzNTeWSM4WKBZ4rb+DWidZ8Efa2H+C/hyJqXhcHD3B8SiWM7XlAY
EHzGqdjj2r5oax89DjQIDM49FJiHw0u96SWBo7xs74aFf0Mxv+seJQjiqbVgeY4xbpI79u/QoskJ
q5F0t7ZnI0IqdzcxyjG77jgF3fTPCI1WBl1P6LJAkKAj2qS+uMZDclwIcGCOsPlKf1M3dGBUIk4I
fLBf4Pw67YS9S6SqhTZLs4Fh0yGg/GhMvvsc7pc344+8HnYCM8Edzy3KG/P2MbkrylsdyLr5cXUB
wQUEKXYlOHe7DtHpidVt3qb/OlxOUZqGdXGIzgJVJWlT7L19X6G618R7BgMPx2uNosAHbr+pB9Pz
xl+kqqAH8U2woJGZvzWzgtGXRIfV6XdriKwGMFfs13/rbbYfUN8sLUU+sb/headFSElS2ZShRdTK
vxGPw0OY4Aq1Hah4kwXyqrzlEiU0gY7iZ7Dnd1sHJpdGGDjR1w9pljVxoUHUHdASwtA2+xc/348y
BMc82/2KhFvihTPPYUB+MdkAmtkND8vY46ZJuEogUaY6MCKotzbC53H44dgZg37ZjhueQ+k5fK1R
4rKqx9ombYb7CiZt6323acVi1zD5nrFwO4w7oJI4oJCN4O38Xn4RmafVCPGKDwtKJbBdvQy/5Am4
wjFF14Dm9tUb/vFMk8ZP/fdhjGoxqrygI2+bdtenmfce7F7vzk7hs/Hp6+D+X8rRGzSl/bcv0duo
4XrmxvzDVWylTPF8MFaXicF9PyEG0g2OwnHf9RGGPL6wHiiZhCVSOK3+LS3QCcIvPXERwgOYPsEe
B8icTR34XXKiPrBU1eL6zGBl+1k48V9ixeswEFzq4a9n8zq+eBYNDY/jwhj5a9u0agNaZ2iJ2Rh3
NqQA/brWAg+3AN7tuj2R0agr3z7FsruqRXJXaBd8zsS4CqNdX8Yu+89K+OYeSmJNH1PkOpSjgeIM
LydDGrOSe8fwjPUc/UT+hIAXlG4Tbh3m4OEORPmMYu2GVufonkFuCpS6Kphqvwk6BXRBww3BUpMm
MC51F/9zHhRtu/fkf4ydWW/cSral/0qj3lnN4EzgVj1kMudBU2qwXwhZljkGxwhOv76/PLfQ6LoX
6G7gwDiGZclKJSP2Xnutb1MJ1Tg6ragoPB01Ot72g/4jmfPsC/guGEnelU1FS6L3OPQclAJ+zNo3
86PNEOeZEviLcEWyMlzoMVg6oJX0Bha6MkUZXHVE/DYy9E6LDH8YRfFV8ILoyZCHRNh8wgzNcNTg
uWZl7+eEO6czE72ddfjKzOFoji/5OArORNoJo/qolWOsUnPp1jIryPCPj8pabKAJmJx7dKNtTSzO
cr1qk+kErldff+vZn6O8cQ5UNMxZK8loZ/A5W+TBXEKU7LF7zWSKRprx7EAG7VqazMz4Kc0oMxfI
Ln4374xSRYbN6MlqlkOnXIc21/zwi+GD3hd/ThvLtYHRYL+kAElGhEBptoe4XMjZYISPqOp/pnn1
w1uKdgXzyF2LvHzXZuNFnkwaRE7DoJbhMhjt9mBM+t2KK9xzlcfnFTtYSFT+XlpFlf2UOcX9BXPe
ymn+RduI8bVvgi0v+dlA8jqZtvOHTm7rhfjhFEOp0TkPnex2marv1NcNe7jPXrr8GT1SG6Er38sK
CZb00StohGm9aIBTvnTQ5gSkkvxFDR4zJ2xv4CqoiWE6uCpBQwE5tdF80sgzq2RdNtXIkWF9VMxG
HZvGV5vda1zrjyVNz747FRExvh1Oqo9Y1D/cuI/hAhrrBh+iTdR0vZBx3FR9P0aZkW5S+9Oy5LxP
F+vnqN3ncZqKuwOUry+oLScfX+I07+PUfM4C5R6aaULHU+eRueCKiIsJoSeNzKZ/MOvZgL/CfMhd
eMKS2i/wYRX5sTGnm6iwkYpYvPlZt+4V3/7kEZtiAnFDPd01PWNrY2jjVTa4h7SRu2zWchVMWG/s
pOuOvl2/ekW/B39RbqYyxHRwGmzrQsS13fFwzNFSeUxK7eLYiXbTj8wyPBFZGYJBjqOTBMLBbZbf
ZXl/qkiC1GVGnRprtVfW+LNMbrCYvpygJzgzqHxNYPfomOhlKeahszZlfL8HErJC/dUIrime1y2T
qno7dfNvCIIKQy5nlD51tnsxc6MkCoNSJFK4VbmgWyaKnm1am1edGZIXhVX9PYC8u1ULnLalRRXw
nYGRbuZjTR2XXevz9OmZqnjqfk66J9FaIwPq2BjvxMl53biCGy/gLQrA8bUK9CWMtEkJO8Y6ODjw
dE6SuVYRL/HJ1uQ947YA3mSuWics92Kq+7XTquVsF0lUA23akBf+7QdjsF+K9DIkzOy7OnQ3GpkY
Ns7EKMmoGF2SJiN5tIx0xsHXaHf2xivMS8DsZJVCeV27EwJBOyZcqly/OzdJ3CjWEuikigmeSUCr
rX8x07TeqNykeEsH84RzbG8W2ALmUB5mw/0WMSVT6XA+ZzadtCpXGInSDSppx2wCX3chE2cdtiXQ
ARJDaWPQYCXdevHrZhdbtkGx4aw0HrrH0nZ/uNld25NX1eBb9hvnAxPln4TJNNMmTu1BEn9inLrr
oaygM+Mo63yxbRIMGehGhl66fT0tW+Ad7pmM5nN7Lw5xcfwc6waeDxRDxsny1Dxr3ScHeX+7uIV5
LRQXXiEoCp3RkJvSnDBShiIaIRPAaJSX2OG6yRZUpMxZ3/O69fxeJEa/1kPJTHbOPurSrnbLNOHx
as1LYw7dKkx8fmrhExUEOVpoI7rjPvannGyHJGtY93vCUAPiVnWgEqdD6KfPysnBNWNFR388xr17
I/HkbJxSPiX++KEksyyktGplOIp7VnZRV4Xb0sAC1Js2VVvfI6bcGvcKVOdNGw0tHHzsWDHmtasr
uO+S+WVBr2Iwpp5AnK04Pz5SywLVwRiywv4fmcF2KbIf/UjIZ5p4j2P/iB8K1b2mTfg0FJ4baVuS
N7u0fnDpi19DQ4rExdGgevnQWOmVFC/h6sA0o3YowiPGAY6O/CAVL3hW+l8WLn8khZkh5ph267px
UHq9cUVpBtXbDaiVvG027ZTl7PFAAQbz5ocqoe9Ol/BXL5AFgQZkiDLOqk/Tl4oHIqpySyIMJft+
rJ0Iy6Wkur3XEiZJjMx/ntX8EWKEXUMyLdejVW1G1V6wlRNkzkIq/8VChLTiEwZ8c9NXtsmwnMff
9ImhNliUy/RXrA3uFx4nYtn86DDI5tHsdw+Uit+VnZaHTL1rixznZKO00NPfJ7E/ZEbsOoWanCv9
NeCnLYyRCtn/UU7TV9g0EGql2M9V82Vm6NDYmVxKkPJ7CgXgkrtHqa4K+F+AN61hZy3xRjk5DFu0
357HElVweOz3ZmrIVdbq16SVcBDps+zhwaC1cyf/wUr6w0iPeDeuP3F5PcnYIzOdblOlcMBTFdMa
e5KuuAXU61rJrqqIy6vlB2gg3hx8czQjt9HNrmVjgXLyjHfPOtQNc9nYwfJS2/JPkS1YW/R8Gfqw
Owl7+hpEcejxXqE0q++pzKmJbHSnpfwiGiI3BQ3kupIM8R0hj7mrPRhM4bDRmtd2uhjY1/nSobcO
M24i2utKBgiehoyjyn+h8fAYcUKo8BbyYGHymLvCXWPMQBe6hwM4srPJ3bstE6hSVg9xWz2Wk2vu
/f43KduYbzcfSYKY+gOmBEYYk9uPsx9zHh9k+u157NMXw6Rm7jji/GLMokSTCrERroY5iWZHIx0Y
v8pZfhgS+SDLplsbAhs23Z+Z4z9XeOQZKOKvl/O31LTQbnny4qN06YmGKiL2zRuPIP6qNdMfDnPF
laU7MkYOyb/UPiV5sqHn/eGF3qP2PJCC4WH2kt/LTHuMEutWslvHRX7yQn/dTcWzXadqY7UezXeZ
rLzx0fPaY0y+Z3V/66CYjbsyxLpm8z5GN40mQ/mbiSTIqtfTvVkEny/6+bfTWibuLNy3aXZSSdNF
DI2TtTf9QuFetbp4w1EGKV9nf3RaMe9YMBm76aFLMNbO2QPZVibeyH5JDFNJaq4dPLYzRnQn2JnS
f1Y4c7e2BTqwvTtAMIBaySJW4zyurEH+HuOSZIKsGD87aYevYEvqQ4wf3BsrFSp0fnIKqTO2WxPH
PLL6H/Lbf4Sxa2wTK6x3t9C5lxgD5Gqeqp/kjJ4mD508xhIz1rc29rx1at/nUh2ZldbwCzypZIPZ
XMCNWPffrEwWEeaWvUmZGFnQiOGM91XU5fNzeyCJN4AWXTBxheLFTprX8nPwmmRd1yigbs8xNnQu
mWMkqXL2ryIZjc1sx0/zXH20S/zAu2iIaF/lpqEJ1WFbrUOLendIWlIGFWR/i3nuuKhDYeIzQNnM
eZ9gjZju1o9U1AfP9L+LCatjM3CCeiOeFB1s71wQQrUtzbNOcfOnn2yeJ88UzMO6Gp/GsEsjqpFr
Wxs/ptb7DrMCQEAtCkIUOlKW+dR5C2HeRket52y7lJdjIYqTtAI1adSbsccVvrBpoOdJd57wBDzF
NS/hwKM6pxyjoq0PgZquEyFFflRhdaEFHBh9AGQiAjxpZtL0n44//o7dloZCdwHf9sXojNvUx8U2
nRbif82j6abMaAzEoDz8yLK6O0240fOeAaTq6BPNT+UV32nAwGtytqaAK7l8ziSstHXhrPe3A0wC
Olc3JZfccRPxHgxbnvDSHkOYaAGuNW8GK/CVIx2u5jZ9I9yKPskE/v6lfc96ayr/PLq9v5k5DdZT
Ej6O0AGxXh38lJYgDYGhij48cbOlhK7SX3ZA/AC8SGJj/OFEOPWFbLZuyTTXGtXG7aq96s2r9myi
btWrD7wU+3pP5gURnBEhKnaPR9Q31a+cnpOUySv7bhmYudYbxM99YSkVlQpoLz+QheTltlN8l7R3
e3LFK77vceMWwwWPTfufRJTe3Xea8b8TFCD+2tdmEG1Uk2GhrpzeweryWgSLwGKwli21wjCqp6Bv
0o1zJ4bIu8ZkVbQvgcrMaPSwXxQOOb+EhLsMNxiKGBo63lNtT25Up4296oVKKGjCD4ngtgrcPCFT
sWN8n+3wpoLrIGeKMcpaBxgvZxpxaeCctypCPRUkCK++WE32p6jnb2z7V+kQ8knKNY7x/qoG/Vz2
+UNQeRRapOZCnueVbQm5cshzY1e6P+4Yl8ds2/glbamt2g3fHqETF0OaXTOzny/tHB4DUzY7BB0o
3as4WDZxnXzPMXNhP5nenCyN6o78osQ1MM75juPosXSAogbDFVd9hPfxITO698L1d0ktyx35FMZx
Nv/+noKW9iXbmTbgnqHY20aD9byv3U3vExVpiwqTsPvJVEdBTrIYvo1lt/GxImVzrqJ2rsP9YFG0
wIIkByZisJwZCRnPhQMspRGFzLTBrlSrprJhflpuvknb34O3fAbMrLsq/xa21a1oezAIuSDGgpZn
AzIZxV5HlmP203U3qnQDNST0+WEI7LoR3bsEzEUb0LjOt1AFFuDc+/BmgrQ477qdSYTxWuN190p/
4LoN8s0MFFsaSXiwk4oZcYktaO6X+FDq4toSgY2Ymp17jq5EGPJSNxYmLi9Ij2PnDM9pSRTXYNRA
NxhujNbsd7BDDk0LuyBs2jCaezhHrjbellEibbbyXclhebUx9nBkyMymDG6scWMgo22tXr1neX40
Mhl/hKcAvsOu0LFznI9BGRUvnW13n2UePLIbOT/FvwZoFySWiYZilxGH0WXc7BgPEyjjRhqYiaq4
3BDs2eLSSs66DdcKhMHR6V2BPSQVm8rNr7WWJQwFRnIpWVtwNO+phqPMC29TphsPtovSLerqIbHB
zwV6SNew3OUOSWkpOqZeGTdQueCRSCcTJ6tnQ+JNcIcL0RxIp//Csx/yb3Jf6dUhyjBqLlpT8opp
55C7T0K4zTkhHBZpiOQA04L85HrlTbm06BO+fVkXD+Dy+c00PXdVNd7YmeCtgRv7jJ4KrPqZ15/8
1LuYdD5njFfr2k2MSxlS8yCd2qeuVdHU6F82pOgpJoIWSBT9bpDmtbMoQDE8cSkmBPPJMBRrbMbL
xTJpKYxlftXj0x1hU+TO+wIO+AWJgIjyGJ5lK3m3O8aOhGkWdT6xKEMV0y5lAj1Z1rKelVTnWjhf
ySidvWEXAo9n7JxrHEArGTiPdgc15T31kv6JYUq6aa1y2LBJAcaLNsuXFMt8VbiEErKwep5oi9sS
tIXLWqWTNTFL9duJl6Dv01MtJCfpeMvoYh7KxXeuhBiOhg5vC4/haUFqK0W8L5lkQxfGE61jfMak
K/UjK3AqomEMrggmfeb59OC4wwRUd5TRKLH43EGX0IfiyO8RTLB/M2xx7KtX2i1lCNoWHqArlooY
BSr+CvRPt+V0MEJ1rOkjV3XfhAczAKGFezLZFHXJ3N3rx2vlubesq+KzFFm/9pP0R5czHgLKT8+2
gMWa/YDP2TuIaj2Wzb5zd72LMJHCwGcKOX+AJ3kMM12eQqXWdoyQY1xH0sF1IcadiLFeOmX+Ncjl
Sct2Oec157zKpLeOZ3uTYaXuJjBPacBb0jL8+ZB4LP1gcAt87Q8ArfboVWi7mkpxJ+pJ4sSfPro6
zh9c8mrbya16uAh1GWzsoFJ70rN4ni2/faZvRXd1IDD2ZvULPsnI8RwG1+1imL8g51SnCpJT7lT2
GqJQv5OhvoOlQ8J91gfcqLfYwgUymM555GfxGMsYuSIVVTTX9/RDwAkbZ4mzSdozj7050twV82Q8
hhWBLLPvTkORXqnC4msZnzNwAmcYYcUpo9jm5+vticBGwkx/xmP5kmgCReCuIVy4rMiQg/3HLOlE
MlO/2WY3nFLxoWYhYWqN+r2wwSsUZky0F0Xej+lJTEtdALRuKvLGaxxu6uCFOf1Z3Ryr2tWXQTnT
k1ul1DOgvdKJcrwL6TJJzjKrb0YIDQ4jysp0hvPQ+HuuQ+sixqB/JoJ+wDt1tNA47UXUP810Xvs/
/OCL7JHzYBpQCSDHif0w5sUDAmMOnXLjZl3I1HviSa3c38Ci231olxtCjfI5dqvqPGK6gSHRriXS
5ltoNCDgemOJ/LqYd+64+A+ByRsSBowAOLNM0dD134Mj3hm4Bwe37OpIBKjsmXs3xucYvRYc2Q0W
l2BukgfsZr9VXImd5RWXRi3Jgz//7izDfDJqEVU6tel+0RnSWotTZ7DnR1ICrxZ5z3TV9RPi4O9Z
2uXzZCR0aeE8ECwaMTdbW6NIyEup/NaEUFrasMcQboAN4O7kxjlWxbdcinxP4ZcTBzSqa7Gcknui
NXAVRhjq31VlJ+M1zJtTYQxvjLOGfRY4OzOX4dG6ZxhDLOJ0bPnaLhcsB4AaFUVdy1tu96dQ06rq
bBTA/HfTj+PJMzNKYhX4uzpG2kttY3yQbfrH9Dp1GV3bvEF4IH+y2KjhibW/b0k5uJCOVkiX1Ite
x4jRlvNBGPC7ZnMR14RuaXBLAoLMSyMvxi7rYIBZF4j60ZA79oPXRHoe0ufZr57Jx2Acxc1MSV7s
WFJDef2foiZi392QKvqEmG4Xr4TFzBtx6kr4UG6DAHYncIGRhQ3Ga3YfpS5B2+GD4y5TyjHPKnjo
fVAukKagi2ZPyh/Ch7/eK6xWtw5/JTld7eLEMl6tnv8BqfHJjbSFmBKsK8+wt4y/f1k2Z5VQQh+s
zB+Ppo2PMk1HlPkaZ+mcYo+1uYXCpDxg+i6pQpf77Gqaj+wF2SZ4nfD52G818afFvBtQIGy+aEzV
w2A/J7NvfVEaNVYzHJ2GXScmLDEQcby3FydcPsFj3rciJJrZvvzuQyL53QBgyOtE91TO+Vu7VKt6
MeGUMZlfe43+kdvTe65jkpC1/zIGqXtcFqwJ3viFE/EXOChzJ5ixrHC4F5u8FP1hGfP9IqR7JK8s
dmq0f0x5R6TPr49UDEsUN+bLqAn5idatz36A9CpGS20CJ3m3Jnbx2DUCkiUZW0miUj7oEKJeY7+m
2uxXqkBGWaSX7/LUCOCsNLd0aHCk1rFCjpId/rE5PP31C6HUzVhDX7bCxH7tNIJeUQ7ZWcb1sSkt
MoMGPgy5xN1mmNgcYJp9w1dpvENhMI+LcwevqbKwNqpwOg7iYOFO2cdexvjuzkMxQ7KsNWQWPMQo
tPD/5Qql+NUrczyZU/aoeyXY1mQgh4jqYyrHYOcEv5XH1YJ7BWyeFT6GY+cSKmDfVYsOOlfKA4dE
WKbl7+2LKntRpdGw/6L4MXfaeGwbDs94is96qF68eLkbcyeHdTSZYmr2mIFOS9KlOFmq+gqCyTxU
IgGhgu469MO+D4EP5ANMPDtBka86BnqsedqFqMvXubdaXHnBdPIUIyxnSE59ive6VaI8Dlb7hzNb
l0Px6ug63VYT/YlywuOUiG8nxGnPiMldx2GjNo6akFvr6xQHw2OBP5Rk9q4NcybTM5ldGIWYWrD7
J+wp2Ket+zNWiUSsNs1Liv2a/TRbUZJ7DVwMJxi20xLoPxGtcIbs1+m7d6g6YY4K+IE/FGYYTVP6
Uwn/3fAZwrCyhIxiQlGvkqB9kMPwDrCPDsFlVaA1/PJDfDh4WsqbJOpJ4yuSo2fW51zTTCS99J4c
dWS6TMCuy89SD1/eOH5WJaBQlOTxEbf3NKjhNlLPzm03jYQqxU03lcfiMtc+63E45T2+eRYGjUBm
tH0rh2OLTI1XocdmJcblIQ64c4nti43rsJYwEJ0V+TFMaQKS+PIn03uoyFatJ9Im+VDYyL6WgS/V
C040pL8EqJGx1uGhmlp6cm3cl8sY6Wcf4JTBp8bznvqXHlsWiJ2fqYzfKqW6naOD4VC6jAKF7+H9
DwCHlzYnjxeyvmjydxM+ULxUrSTDV6yU/WTOC2h3F6E76Dxv18/VRs3KjQYEy+tY2I9yzJwX4PeM
Y8flXCc9ZeFykK3vR+EipkflBvXWAoyIwQELl1/8tKkVrgubWKjqXP3mwlEmRQGXqOcSXmF4ehhN
rLv1fD/Hh2E8BuTBqKWSYyjSLXCYx3FMMZTk85WBMKpQR7LFiL3uzHDt2HmGF1H2tseghSZquVKu
C5P2NpspVMmMtGedZ/XOFnxZpxGorn1bnsF6JCvATnIHPQETzWQ3j8DS2sepIF3rJ9aL0Ng6nJzk
g87i7AT9jttznm3cCIV5wtOogWuKx2Go5dGunopqrk+JeY9xtfo+wFc705HTylgqhXH55qfsuFMF
Piy/9H66dU7mK++PLIaLZsT2g0cGYpG5PNEK83Yxy3fThxHgFsUepH+FHZ6hwL148JbqSCtvHtiE
ZW8dLT+lcMuz59riYIxiN4xMOEEuMYD0JvYTNeTPSHZOq7LCIWOHZ63hy7kqvmYhDx4mD9btkY+7
0FAFURcmmnGDWKLGZhkhjRRJwZbmQvmf2s5ekIb0dknVumP8dCHS+uQ6Zn2jrCRNK85YYzBRNBWm
q0o3+0k1r5Vm4ZQ3h5x4Ik5Pad38zgjFQ+OBoDFMBCoK239CMEiO0jN/MEVASTXTcz6X7c2ziA1g
i69nc9yXhjzKoaUVSprrHItr0Cvvay7OJU5Wq1gYKCcXR6r+NCzqkWA2dIjRekcL3FcIXQUZT/R/
gL6d5x4mf3xgCcypbvPDMoftLqHiXZM99OkgTjbTUN4o2jqaYtjnltBPkiJV+eKlLwf3KObiYGua
GDHaBN7T5CwLF3zfQJUhJ9k/eVgPyLFrbBox4b0mhIlghBvNGQFWKpwvf/1iW4UR0fSpvVPsPQmw
bfKgPQEyTo+uTHhWJbJLno43L+7AXPSHOmflmtmJ+eIlZk56OWvpBRkdtC22qNiez0THd1aBXS3w
kvla2uZwELzADr5Fcksuj7JVZ5e/fom7bheX3nigEJHnvFpwQuVE4slYsmsh9w9SkreXs5zXgU4m
pPfykXhDfNK5fjW93j7H2XCZ2aO3d5Bq9+yD+mM6vb8rJ/D4i0GkU5l5+4Zwy0Xon3TShD+1budV
wt/IfHmK1d1YzAR2e99/CIEZanEDFXxqqSzHu9gMoGCDBxRl3gnEuXfZLziXzdFqZIc0DB/VIR5O
JgsgokGxSUZ6XGfMDdNuPsdYLYYxqSN8zjacnDrchRUMnTgJbw6s1ZfCEBvS4B/YBkCQkrw6dgGY
E3/FwgvzKgzUnTEIrNW8sMcjxhDK4UPf7t1D8YNzHMq4eBaTnYCSHHoEL8AHDhDD2eXDqcgTlGab
VSitkW/JNqTRVDg3r/ZuM7nsdTo7yTG7N//mWJ/CTmSACUyxlQ7ZaUs2SRRM3Sn0xjpZQVzL0mMu
2Va6qiD7+CV0u8zvzQNlaxvdnaButWwW17kt4Ti/BDN9MrNk79HvCd/HnT7EOJV3Opjmj94sbtDR
xZNnnYj09Me4hT2K+tfuC48DKm2mYe10uMe4myYsaII4sxemR8ThhKgVsO6Q3MOHKfC2TNyb+GHY
fII48agkKaSoCbKrbKf0pR/1CAIO1G9vzziPQ2y6qKW/6fjFPjSJ9PSuriKrzV8R/3HcyVK/NbiN
LnyKveXWf0i4FVuAbnfDQT1dy+oBgbmNIHLzIOXD0kXaM7HgevcUiFv2K3uEMYAd6Ti3GaFI554J
IDy+NWfGM8MSv4/lfeNrmwL2lyRJrZ5fTN+f3ml0+YT1Jh0ctbPySd4cRkpjylurNnlxC820p2x8
HJxJDotHC1it9w1eNUmsJFD1hRoAM/uuqxWeDIArGNyH5ecwO0TWhtsi2LCXou+d1XxH5Mx4WXLM
zTFz7A0rdNiLOasiqlI3WWuYk8e4TNgLOsFGIEp7XGKCh1jO2c8Wd2Rpw6c5tcWPptn2g9f9DJex
I8FgspXNrvufHaCtgMS9L6DT5EDb1mkOtiixp4lcq3B/EmIHgzgET+YChclawChNOkOmcmuLpSpe
ihms8T7In7VF1/4AhKsPrg83ZWLtkk3LwVXrLzQDLdbygLGEFjx+ypioypr422KJmA+XHUVg8g5l
6uOKL8vHuZLNA8h+8ylJnC0yyjZ04+aWjIqu++47a/Hd5q2fPxtEJiorzmFyMa1VNwx/1g8I9idG
7v5NSOPN0eZ7aBn9IxYm6Clkfqre8g+qxlkq4jA/NT3wzsRlwaw7tZeltI3XuwlurZzgu5t98xKG
g47yymXTmRDACUf9IsmYUI9y6825cc2ylEOiz8/TmJM0xQx+DUyuRRF0uPkW4mQOafnly7UssRYw
k36MHXnrjHsoK2o4Syxm3HTgBtYELXBa5PH8ZkEYwRXVGyJ9+OuXcA7fYoEnmAmsGVkmu5S4XPcG
jlYqmSACLchkC+vCsWCA8BCD9mYjbnwYRzYWkG7KcTzghjAYA2+aoRgPLLA9BEygnnkqUEhonhgX
MXCvQwyEjPB3yoZ3aGiej4FO8ODN0Ges4RuHUv/SpHD6mDcdEyezImds2h9sMWBmF/hg6ZRFhUjO
qR11cOyzxQBE/a19t/yVpRk7P++oI1/b495j3cO2qXPSm73RbjKj+Y3M0R/HImg2ePeGxwRM0cYl
tLXDB0Lkv7DqV97+8Hjd22xLYzN5PIyT1hPPeVocRFk7T4IE0Sq3nHCH4ci6WMCWBqcOT2ZwtJ3Z
vjBnbc6LNe/DzMWWFXCHJoZ9SW316bIH4sb8jHRLO5/npQojexbhgbaSWO3k/Zpz396ayfjsj7xs
ltciFkqCtf6gf3l3QaerAEAEOWsB3BlsnA8LZK1aOT32/sW2ZHsacEnjZqVySFHZsPu8Ukh/SZI0
u05SJUJcEExiH7LWAeQGOiiyOvPBaZGlKRqY0rIiUH2q78wdMZTT7D35ejp4DKcvA2Cildk/1qkF
S8nw8F4IeFd9nz1Bkpj3VlPhBSINTKN6FXMCFaxv6UZcNskJQFN1Gn67TuU9DxzCGMaYPmLpWZld
DLqJsnO7mGq4ZlY/nsSQPlZ1/rtM4K7PTkCFQsdMRHDGONCZmxw7aOTa2UHWDcp93nMJ4wqwW4cJ
6hTs8EuOuElLNvYtMtnWmd6zuhIHnp2X8/YvDj95rvasYBMxhyPKiWfh2ASsG51jGkDyks+Vzl9d
cwpvIfZQpPnOoVzuNdN8y8RAITCvQb7EHzKhrEUExu7+NGLcfpdajzhh9pyuadTzO4Tw5g/Yl/yk
sKOsPG2lN7QkQbYefKIpimvguzF9Vyq35N03mjncXzVOYAEQYL0eYzdzsU9G1+J+uv8f8N53Pfb5
frv4nOijAG5tGNxXZgkSQxOJPJqU7RQNMVMisotDhp/FchlLFDGo2xB2nejqC4mS/hjaFj9O8wA1
QT5bds1aDkc9WCBCCdiRa13sbK/N9tr8GZr8l5rgJftOisFIdCdjmImW8085Vt6wRb3dJ43Rf7gD
VjpjsaH+u5ymTaKro5bVxqr18JiOmUHGPyc8jhsns2FgGstxsWDQhGntr0WzxMc6Rs/tHXA0rAJb
jon2CbkuqL4qyNEsO9TgnDidRY3wWXVYTdRUfzJCqM44VNqtgTB6znhsTrlpultr6JpnIuiHQLa/
FHiWr1ZeCo78m2l6TyBXs4dJxD9jnKAHFl28G3WjSC6p/pCD7o+GAS5C1nU+mgRcBLcz+6sWYfvk
W/ZvHOziZsb9geUi9dauWm+T1Sq4Dd/z4np7Py2zlTCq17rSyyu2A5JjtbosRlFvvX5J/h8LVsR/
33XiuzRaHlvEbdYkhf9l1wkvnmGaQVDtXYt4YOvcWXAN4n3RWW3Uqvk9WBLo0U7yTFKfqnHpP3Lq
4bW+F6khQYAzTTNT8Kb0gYYRBtS4bgYBV4Wz/a/lHf/z33bH9f/8D37/VTe0FUmq/stv/3nJvrq6
r/+o/7j/tf/9Yf/+l/65+66vn8iD/9cPutWS//7rh/zbp+Wr/+tfF32qz3/7zaZSmZqfNNfu83ev
S/XXPyH5ru8f+f/7h//j+6/Pcpub73/87QuUqbp/NjaQV3/71x8dfv/jb5Zt/R9bTu6f/19/eP8e
//G3G/Dk//bh35+9+sffxN+5262QH2vIrjKqG3664/f9Twzz74LtxGyJYkTmmyK47+mr6k6l/C3x
d2GznckUruNb5GBYKtfX+v5H3t+FsP4Xe2fWI7eRtem/Muh7ehgRDC63uWfWlrVLuiG0VHHfd/76
eSi7u1VljYRuYC4G+AxDlmC7mMlMRsQ5532fVzmmKQiYMm1Huf/45/s+/5kY8ucHxn3468//K++y
M2GbbbP84LfBIsq0TFQUjgOjhcxiYo/eBoto5ZPQHlMrrJ3VfAnJ8DjsrN18BQbvd9/z312KW/pj
po+aZD9hSV5Z+/boXQRbY00I2RqE6yne/3D3/5t39e6RCg0DBev3SwWHfJeBmMSCsJW7dp/uS/RV
v77cuwf4b/fwXThLNwZNG4BOwv9zbPbJXu/RD+2bw6+vArr/J5+Vy8fueJQWiq/O2xtYuU4NHvoV
p7YOSBNkVyVToSX/HNx5ZhpIzLNonK9AWsLVWCVFIQ5AvDWVbdDM17PHkcWuA9jXfqa3iiMWO1Dh
Xfa8QdpaVs08vCzab8LhEJNEofOkfE4bCN4TAlw49Fau1a9tLDp0yE33xpsR1K6qviY8cQJUAXYd
s0GF97z1BIwca7Qv4iG1doYn5GZoocQ2bmhj7xQLlEfALSz79EIH/sKZ9TCNB0OyNSPdHywt+BLK
vrztDeBJkVvZIIA99cKwVrySMtF/q3LL39MMxrPiw5W0jKC6JtaEBrdvzFt3jOW6NqzywS5ldM68
+QXmESQ2QdvWRGQNdHCoSIpgeucrNV/mDpAfBOHhxTC2EpUWk+wjv5ERNxmukwrMamvh0mdj09Cg
zaYxb2RVm+WW5uYEbyUr51s5WK56pIMXdecqNzHxuqJN2TtESk3UBY2XfY6bslBb9lvgVUyJhP2I
bbZ+ZdxoxatKLlwitNVE2teqLlAts/IBdmMyioNGld0ClMotpziWGh34wUa04Kw7fAr5B+5cH2+8
FineSpRGxPEmNjh2+KGBl9nUdYfGvAMbOoZN/QWb30y8tl/JVysmpXfF7WdmZXTGFJAuFU01NQe5
9eG+6UTVYc6XNLdrH6zH5UiklDpPdNihp1dO95AKcizWZodYYztWWbSfq8kkbVMWWd98E4HE5JGG
qXuTemBkxwIUPu2zAki8U6K2qwJACih+dMe55wrGgZ/ecsBvXgM647sgQngAoDEvzlabBxednXmv
uouqkwrFtJ19TjCrwiZpc01xmFzJAXc5UGOpHuNAT092aIlxBQUpfyiMicYIUpToyZZVQNtcNoiF
qqLWZ8aznt6jsiIIiHl4eO2Rgwk+O9f6PhuN/iaheC+OqZQT7gaPaD4Rm8Mjfk77ArW3/6HF/bMx
5lof7EKMuwY80qqqKkUzXCdPjhmDwu4656KcU/GSx93wBQGV/1ia3XDByIk2iUqII5plBfAendkx
KDlSYXMqo204OTSrxDImGt1cwnaQ4SPZnqazcpwhIX3I08iN4MRPX2KOcEcIqMQTz2aDldZu3EUh
PbiwaIgTGD+2llIbr5/Sj9kw1nc2wGqsem6BREpWk9gEUT5hNMn1uE1tw9x7VjkdIg9nn511SL0G
VzsfayPFBR8LLISwl9zroSqtw8AIuFgBzYg3M8PLHf8lAIBBBe6FKWNAH6aXlY+mEZaAxeJFdOnO
j5MwRmLRUHTcVwTqRqsojKt1MFMCk65tgg7xaVbnOdJX7NRu8c0zdck81AThAUC3mw4Debk3AQaz
j1RnxnMmA+tDilyLmWMSRNfSXtJUtAVyhIrjgPuqOE7E0u9JuomeSvQU93JwooGI6HB+aSJZr0cj
AU4OVhcdst9yIMfyZyosVv4osVIX5ogslQxrctnDe7Psy6+jGHAsx2D+CjZv3PCNrD/jd0emqW1k
kFrr+qr2UToOQDY3VATZObWpT+mmFReFdizwUilc68A0b2fDxfAHDvswUHzsh0qAL1UWRHZwHGT3
jOEXBz30hVRl/UWTL0lMGmaIV2gV/Vm3znABew5WeplSIDngZEeZBde1S2cr1lP7kqB3vg3cGkwu
BcEOL8HwjcOv3HdV0uw7xpp73KLy3u6Vd6TAi3b0lGbaK6IRO1nBVtMTmdUNBv/nuXC6O4regBgd
31enEFr8PUVf9QG/h/UpEla0HWevOTV9Ia/NHtLjFEl5gavHvcrD3ttkaZYcykz2d5nqsyu6feXH
Nve+Io4vFrMoGoIhyMZj7PowHsoYRLdVY+j3DLmEkUxO5+IMsBjNzbq3H2qT302QQjeqRnQUhXnx
oABMmmuvD6srJjt444fK+zppdD4I6gwTeYaFaHWmTcYUQvUDjDvyk+h1xMk+4wIwsCBTW6YbPQe5
i9rK8StnZ/GIHMaeAHb+DKWT5tul5ft664+5f2XVJfycygesO3IeOWp6MfTp48Wb0dblniaCc9Fq
TVqKjACeCwou4k4GkFl92332wwaug5F41Qec8kTKVKBmdI3VkcdUT+UqnKLx1sh0/TjMLpSxluyA
nBYmjSi4i8/gihBwDEFzgC3Z3Vq9CUExZBQD6ya9HoU572niYm8sCLuZAucb8m3jYPam97F2If8T
cYRYBaT7QrNofKxY2mK2hs/+zq2ptLwwkJJ0DyooHDmo62K6h/x7M7xrTMzDFo/ySY2B/dig5LgI
U7+6mQsXNpClc4Y0GdBfrLG+fhmiYZH1B72N9I2FHZ39GKElxt+KUD3N6+aQ4JfhFc1AdtZV08on
eBfRwasbHwWMsBuQzBnEfSMA5PXn+e7/QdVzU76AtK9fXtqrz+X/D3WNyVn1f/+zfvhbXXPHxPrb
5zeVzfI//FnZKPMP1yND1nUpWgVYg39VNtL9w7UFJYqpHc9VpM3+q7AxxB8mgXKcy6hiPKxKisP0
X5WNIf9wFch0COG2bVP62PI/KW2A2L45L2vbdWxLu4IdRsgl6vzdubwAqzK1nnMf58X8re1CBw1J
CFqrIOpJxI+ozqBdeDwKoY7SO1FZ5dUgNEaPvIXlE/vkLoUZhKFONdcJw1WYMpl5aUZB8TCRIPpg
4TI8O0OmUHRY3bHyHpr8myGC+VEMHLM5ZQW3ftrNF1ZranZwAx2l6gPYlxE7gSOKaVypKCQ5Qiq+
834GaaZKrebooCLqjuQX6xtclouQJMieE7eaLAYpYelsotzRn/TcQE2spoGc65RIg5UTh8Uz2HX3
Iq50DVOE4/YTh8X21koAHq5zOXZYsciagzDr5KA6A6NiDTDoPGEAxK6NaCo6lKgYcGnaRbo8orR4
o8yJgeubXfc0Ba6+6Lw4O84ewrJVHSvj2xC0/lUdF2pP1jZjljmcjzbWab0iAWWyN7pPHaaqcfjB
x1+1wSK486rvnOneYYQWmJN55TtzAn24im7rOLDwdXQR0nRXNl8rQCvHju1576YzjiO3nD6giQH2
jaf/pU6KhjMybtLFgIE7has55n720VpaCcFYa0R99pqkrDk7WI2ZzQdwP2Z7nUin908DSDu6wYSx
dd9SnSfwLLOJxIfJbZB7I0u7LGmCxms/rJ0ZYl9DSipFGCkbnJWdi5H49htpjP7BjeqyuuyHvuN4
2YQMHeFSb82iK04oU+yPij4ZABKYoR/tEEzaMKOqqFRa3LkGnipjUMWpKwag7WnX3UpkhO4qTJz2
KU75hMEdLTmFMSPJE2gBjiRFJO/IPQFg2RhZv0W3522GAXJZFkbuMZ9G+UC2d3ce0yL82Nk6ZYOW
822KV3KZvRZ3tMqiCwHyrkZlgwYiYW54RdZCSxp1EnP4gGqCiMvx2PBRD7spIGGz/gyzgKNklhr+
jRUlIQdG5MQYJ5W8DTjmAAQkz8AVnXpSKJQu8tzX18z+jE9BrfJPE2OFC9g1cQRqxiwgk/hQR6kt
x7NJZMZ9kyHeyCLprWoIBdEDtRuS3iFxrOfQ8ryz2TYjLFE74AdYs8CFLglROI6hNd9nJR7Hu8ru
UhdQodB6XdkmgQROMrdq27R52W2x/Qb5mjGomPctRvL52HNqxrA8WXG7Hn1TkuyRt8fUNHLIPRX0
m3VLmCamPIThJHbyIO6FjiJmnnn66Iett8N/YdZrvtRL6JRBtjSb91hjPQGi6bZVDf0Yca0uDUKi
JlzkLjR7ToiJv8P9gNizI0qh0KaUBNv5Pl6mcHoUruHsvMntdyUvG6s6GqFpbPorDMnzmcpVfNZG
AEK0Z/CPb6c41TCgPxkQmY925XvHgcCGw4B2+URRY2B/HYxdWeIRdErX2lT5aDxqX0KQNMcxrTZd
s7jUTWx2wnXK27Y28ktXBtMn8hPd5w6v952eOzwjVqg2FAucAoxc3GdRTdKjLrNjI6b56/et5n92
3X8QLP2rXfc6Cl7q6M22+/3/+KuhaP0BHdAhB9C06dhZgs31z4ai5F+QWkg70XToEgnBfvjPfqL6
w3W1TaLBny3DpdX4165r/SEd1HseFZvg5yrL+k823Xc5xbwqLmHTn+RlKJcq8m2Lii8qSQFuviHJ
wdqVBKvtKQ0FhGFo670ms/mHG/OTRt+SFf1DLPJyOQnGQnMf+EvY7zpiIXL7DCrexnHtL/iovFsI
JNBbDNRJv76QdN5fybEdE3y1IOaDQef7PmnuNpAynIQqYDKODGnibdGlz5kwu31sqpSBKelggEdf
286K93npPGaZ/a0MaOD4SX4OU3AibLYZo0q2XAdy+qEwGpLshAruw55iPwvH67Jg84nqCLODHmeE
RdwxUvmuE+UVm1+/o7/dOt6QWj56JZQphfUu7r4IfIrLOUXbj8BqhSNWkSSRDznySyaz7W8+qJ/d
PkU/27E8y0GD9u6DCloARyGgwsaZPHz/g4MDukQ0ZLP3gLL05BXJBvLq129RmD/50JRDbjYPhuLJ
WF7VDynykPpmilsmjSny27zPvZODOwFXb1LgLcLlrcYkPLlNBtsSlR3muai6+/Vr+Olt5vzGw6oU
jyQP3o8voaWyMVOYr9iNYXhnljpzYgNsMxI28J9fCVQZh16bIy99xrdXMinggJ7Gm5K5zw4LKpqN
sSi7x9DLht98d941vLmRLEHLbMKSSBAYary9FN5P6DYE9dWe1a3MbpnXWg6yKsdMsp2TVEicPVnJ
q3Ke8fDX00xI4K/f7N/WGcejZcJTTyVh2SDa3r4CktQ6FMAQI2bIzgL3dAipEc+CJebf3NalSHiz
xHx/r6yztpS2yar29krseH5WwKwJsOQfRYB4lMlm/OnXb+dn3xKsXv+6yLtKBdI3EZhQPSBfftOd
aFGN9K8liTy/uW0/vY7SHlMfYTueevfBwVeYTUuRbCixV812/TpPQi8zZ2//X7yhHy70/mufNk1q
8bybskyJ2A5ourolAT5eU4Eb+PW1fvoJ/XCt5dv6w1OeR0kmDK4VNLK8sLoxuVAGkNr/6tZ5VLMe
eyjd8rdXkV4DVyVONoR7YdSXPFMVJfFm6uv6N1f66dPFk0UlbFsWq/TbK1lB2BSSB3lq5UVZYI/C
fzA6H5QJ/LI5QeDO6/k3l/z748QDjXFJCHZtxj3vlmeDJ7pj/IDWOinOIeov0uWLndmW8ZVBVslv
NtOffWCuFC61BvRUdKRv32CXDDrAW7xgtXqkdBKJdBMVx//0W8EKRVuXEw1yCGSeby8CclhB7Yo3
+ByWDl8zfwAt1t3/+iLvZ/eshFwFS4/F36Ynxbu3QvaBNDh6b9pNv4FMvRaHwt2Cp/PRsK71Hqjg
yTyQRWf021umar+++t+f5uXirrvMBFlf3XdfSejUJtS+eFNMMHlpVhsvTpKdfn2N5Q28Xf6WhZZe
DC11UBry3cPltzTaXRKwe1NvdMT8T0dk9IFxRV1a+WtH2h9/c0G5fL/fXNLlXdnIAl2Xa7Pmvv3k
dAKeIoNXjcwsty+4KLKYXrlBey+tAioe5U7LRDJ30wdGeth9ZpWbV0wBkY1OWZ7dDW5OQrdVz8Ki
bRioI+3d9rGNsIDuKHeKW9F23mUaq/m5ax2wApYc8bV1Cu9YzXAiH+dPVUVS1LTYt1i7UGx2z5Xf
YkMZHoSBmTmsyNZStjM+Zcj1bnQ+3lWVfJ51ZexYfJFPJdLc6xAjWQZodxX76b3jTh/swYKdbNdg
MGe+9OfIXNigvpdcF0Paf4qaxmNcM/rjSwR5EI6BWZUbhm2uQw7KABulHQ30ryNsT1e1HjZ3FYxb
A/+sWU5kUwkH3WI2kiQchB7eQgkas2+q8kabTT9+lNKcdmWL/wStOpNhXHjDvJuHxRwaE55KJIuK
9wwcxjUvkeTRCki/pa+R0nrrtC33dW1ftb5zKHqaKjQZknuZu3uw8Q8WuY8rxxtioCvqaegSsbJD
E3ZIN3uwn1WGo73gmWh0u4FxSax9lt0EGBgv4cUR61znOwIJEf7mDYK8LmVA3VqfPMObd22X4oRI
Pqja/paV6Z3sgGUnQ4lLcJY1GX8psn+CHqocMu+Y3ED7rk7LGp6tfZ3NG1CxTJjrEsIF/7Qk0Bvy
wqat28fluuPkePDGyFmRhroVcsp2VY8XAWswyUpOKCraGa19VwewfLExSXw9+Yb1Bs6vK89Iex81
pqjrMNMBwIjR/kRnCUifZkffIsRS+0FZL14JTQLVGZqEKnLgyaXehQjQczc5WrpoEpfaSG9tPz45
dneOsPZs3UCMG0P3jzU4CbJIOhRIAKaGAVdtE5MtROMfIhPC/sR+tnz8Qymk2nnpkxkwXeNpvuG4
ibd5yCEn5pE33EWiR//Od4zzfgRsKItQ2bcWOSagB4fOcriyivaEO1pHwwie/bK8A6MDeccLIVnG
5SGDH546xUhupg+/Il84ujl9Qlk0/Z751yJFzYutSPUrBpQvZY6vUcwkkDY+aKYuO6YLl26uwGJU
M2Re5aOL9FN3UwKUuh6nXuxpuZabBJ3fRmImwb7q66MXm3DKGQ9GwnBvHEGbj2RxWePgqL+Evf2K
NMG+ob4dt7OLtwwb7mfhdHAuqwRAmCOCTWN24Jw7govgE0CGiIMXX3uMJj0SsIhSx2Fp95j6cdkb
k5+vVAtJP6JPvOvqgSmZhfDLJrYeA9bAj/SBqCRoIFel9g1+51y1efYEaNOAym3u+p6Aj2iayZZf
5qFMMr+Sr/HijODuRwXUN3CjM04RCM9a0z6uJtBJsfs8t1gzMbp8clGFbas2eDIi/ciw96YnF4uW
ZxZvxwFS85yCG60C4UL7bDbEPDWbEXv3ZgoD/z6Q9MBir71CED4yaCSYRGGJux4QT8i+t89NT8ev
Ju/lqI0yOjtVmRPDNvGBTAD78rJqT702CSF04JzKLuhuUStZH5bJ9ErH0ZcoQBFtBoCQQ+bnK8Oo
2y3opl3qcQ5zJutL6mC5SFuv2RM2Iq7I281uRsgja8lwnrlVAdZZV+Zh9vBmrIqysktgXGn1aWBF
gKVLPkIiGvOZmTxpDYPRRCeGbsFnr4rKD/PQlk85PUoIqrJFB9gosoJwVKjF1sjzkbQBwldFpBGs
x9aqrkYRx5/hb7hk7rX5aweC7hW8SH1fGkv6W0m4YRJU2cNgTcXJ8SafYERf0DsmDxTHJFrlldCy
ubI7N2bmZ4YKbhM2zEOCiPrVSgZoomgw+B4PFbioFR3L8LOLuu4Jtjh0mtwhugUnUcBwFFSDsTEt
w/eZfQ5eCZomZA9CYhgeVBJ/DKnuPijFYGBvGjqi9VhMbYAJV3gjy1xsDSNEkYgQFcCARHAES5Bc
nN6rObbbzVwSDI3Mw4XW0+H8n065byyDSR/PcILelp9BUlbmeHIXEsfJJGDMYcbmAd/oXUOGBAAg
UjtMdan5RgAcCABWreXIaZ6cIkcmT7ozw+iZG+2Fx6RlArrzCjrPT4Y2BnEV19IeAEeQF3dtpFH7
ABCo/YrBDkySGfQSnD1I05soxfC0eDcZ6SfxQCYnbfDyIYehSehTZvoUsoLn2yJtfV02Vdac6mEs
7TsrRcUA1TLIv/i+S8IvCUGYvgOwD2TBSaKLCNEsBwwLJm7ktRkKOE+ucPL4Qg29D0uyCfxkHbAt
LWmrDTPeZGJgvqmboV2Qj0C9rhUnhHQz974NmmXEzPxcIZ4g84Vs0Q5hUeDk3TH1VGiQxozv4VOl
VcnMCGclvjkzz29HtHbMO9TAfHWCo/lBohiSm74kbuwYMgcnq6adUucckJHlbJrErQn2mBISJFIm
neZzmU1E+ZZN3IozcgwX9zJ5eDEqK0WXDUkyWT5f8b/h72hZOXBEkZWY8xx4LBTbBskUgNtK5hlL
10jzCWtk5hGTYXXfoAOwItjYpQg7qbBT3/dePYmjojdcXNq4wO95TaR3sIzztBLsZMabdCyB+qUm
Q1oESK0LtDWJveHUjpEi4wucibWDKD5cShQI2U3Xku97XRQ07JdBWD9CXgtY8jc6deJlsVCe+QoW
hpCLrq6DOx4sj6Xa4uRHxkc4ypqNRuYtKwxoRHE2+cd8UgYxNwie6pQlb9DFldXj44BKF89wmrw6
I3EjEQERAnnmB0ed+4zYUBkEAi6hjNsdjpv4qVQ11jyijlxwY2xKwDH7eoiCPTMbt93GltXVV5KZ
Ukn7Mh3rZHpQ1ewCXFrUCf3nmcBxVDfsDTiIDetzwKknpr1uVq/DVLDIWej6v3Vo6fyt45Hush5Q
8je08e1AbHGHtBfsPCjXgH7h0XcRHN3nMFs+IkfmSBfxAj62iOyblVYIOAhqXWyoQWjbN1Ub568O
cX3mKZ7RcZCoaGKPwphVpBj1lnOhDWt0wtEbtbdClcwlU9cPj4VrE2HG5KmC7yrF536uYEKPbU/G
FlI/HVzhhIWVj7UqZSJTTlDqKXmBrKY21uIXy1EVcu3AHchaQ3RsOBd0Zsb6lrNSpT43vuEmjOPJ
K4uLlZybiVfCFqW7T0FqC4VjxiFhYVwjaehEiVu3m1ogC90wcYJI58j61EZxUu1n21tyKezW5BWs
MlpHdb/qdKth27p57QM0pDU61B/CGaPOp86yGrU1h9yzcFQVLoi43kt7y10VVQpbbldr3ZsvY9Fi
nOmtPLEWNkE5OZde1PrTq5L489aZTsp52+jGrqGtiALAgW/y7T6GHt86vc1YG0f2XDM3090U02hC
uVd7KVSEiTmMsey9nbUAvTiVWN+6kdXjFCT9lJwdoyM3uu7sdtzjIW7Nk8+9reD5j7NzSCujsneV
OScwUeK5AN0x25F4asxZRnsy6Lr+lVNqDp9UawouXCxV5XxUjLw/NCoPiLK3ZyCC8dzb8QdLhUO3
t4K4dLbMdjxGubFr4QMyQ6tSNwgwpbhIAXTbZ6j85XCs56KDtWDmGJRl1AM8qaQD+CVHOAXqF5XF
vMGQH89rw7RD7zkG2mbTLkr7EFAvHI+dZsnDx4bept4k2TwvNcBYN+rBzxk8HsFQjN6FxBlACq+v
hA3KiUC/nNSTmPKko2lpQf7vrK/Kacfh8zCSEr3zHQfYPETmRCNyF/FzapFjsm/GYKTkA/IdElnF
wDi/GeJ2AEAwxA4AC6tJi3VujGZ5SkkR5Rkg5A/GrrBDAtfIiD9D3ankRUJKK1g1VQN/6XSKNrWL
sjb4oILJYN32jHCnnTiA8hAQagI3uYE43dRMGmCIlrLZU3/YKGIMiSAlKKPU22YOmlIPzm6VkWtg
O+ltzIqRrJcR27XJ6WPBF9UWvPf1NDsZVQC2lhqCkN1PUzseemykDL3LOizZ8NvGQl0mxJSxbBMB
BGQjK9Wwl2025c98oBF63Wl0Us5qcOmM8gU758RJIkuLoNqVjCiiTVYRomKFY39AgqntL07rxS+R
wRz6wxD3HTBMV28DvyW/iW5ZfhXaU/qb/sTfxeWSTqPLycihDcP45F0nC+aEM9ogweNjcOBYUe3d
DbvBFpyJPPxO8/23phLtJBoGVLCOdGxaS2+7BhHLR0FXfAULlDJs8D9GmF2/tyb+ZyL5D5e7+X+X
Ae3qz/nXlx9lQMt//+c40vtDM3i3aNRoj5Ek7cN/jiMNjYfB4ZgD7phmDos8H8lf80iNDAgIMo1o
uLSCPon89zxS/KE0QwwKNiZTFtOM/2QeKd72yHBPoPpzTPqMtoW+k57S269FUgFC98scGGk2TIde
jfYW1mEB0kaGMOLb8DLVtdoVuJXuad2NQ/5JxQNoH1jyaAfmeaIqLYfLYmYL/uEmspYQpZa/8V78
7bVpC0KjwufJF5a7+K55aGYGIgwK5yWSAthRh6lZ++25CifztsClUESocQH10pLJ5cyWVfXGIa9r
Y400AKW0yd7ddjrBTqfEb57d74Opf3fhuFV60U5Zmo93+ft9F7qodFSwCXZs9jB02WWJM2IzvvZz
1o3p48D57jpWHijjEp99UBoWxni9yfUjZsbiuqs/lyl0UsPNxCXwGp/p9GPho3t1RFUdFVlnG7+B
RT6WtVg3GKa3M+gbABzQEFM0fo4x2IgHwxqVpHHs59zd2uQ4cogpvUuFkAucDb94XuDtIsVhyuCz
/s1N+N6+fXsTPFrimEJp7yqsNu+ayKrobKgzqmadXi5tBuZxcdsNc/EcOoVzzakRC7z1IBd20GJz
E5BEYaul8/H7u8kaM6Jf5tW3SYxoQofi7tffIc2D8kOzlI/Jxh6k6P8ywjeZy/Fg/jj8iDob1Vdt
IHftyaJeD1Hn7YOguApKa76iO8IU3nE3lekSIjeFxXWWkqLcazGuU53gB00ngeZMFtcE4mWbuVFA
D0fQ/DlF0T2Syi9ebd+k1ni2wM8fsQQ4V3Sqzioh84P6Zw+lcLoIlyhhRGoNhNtRrz3NWLlJcY/L
PLhs4jm5xqWmHk2Rn+bSKVdz10ooK3N9Sew3O3EqvlTh/NiEeX/TRtWWpT7a+YrTR+np+M5LvPBg
BSlKpVhuGtVlD6qb55vf3MplKXjzYdvcQ+6kbbFosVott/qHORLRx0WG6g3IcFh/6820vSNfvqWU
CsBdTeI0lfqMozc/18QgrRCXBTdl0ryalT/cdHZzSBMoLqvMi/M9JdNdaRb1VUaeHf+vTWNlqq/o
CnzhcNlciZFT69yDMggGTlSFa0Fko8/8749jUNwiL04pChcmwiiJFrLr7tKyjJvUHy4VWUVntA7f
rbsaMgD17wPZUdXH2ZmIYWgmIFcjUOGhlC3osiraQds3ldHcOTan9n7MbyhK7qOZuHHEeuV1iHjR
S8fH1B3FKdBdcPmb+4uO880ddiQ9V3SRJhNVehiMxJd5/Q93OHMj2xu1jU5qiMkYHWHZ1q13PY7y
tkpgXhh4CTjza7nnhL3BjAMddb72EwSWQXsZFRapdcJWl1MpPrkZeb0+YvFSf60dC5ZWmOFKLugc
TcO8jSPPuUoJ1uD8Z3yvu78Ak6MdNE4ghUL5Gi4P8gz4bCSKw3Hm7mIWoClCDRIO38ci1QPMWHr1
JVmpKxXO05ozM+ghIS4LVcuLLu0eQkMSPWEaNM/0nRu7j31srsCzfOJIb8MkkRx46vixbk2SFrGr
dKCD7XCrtVSc6LPrrtzqAbN/GCs8D/UdA/QrBKEkDlnOhdXga8atM1vNXZgNt6WHVBHS0qW0G4LN
fOxAifsljWM+svQ+CYNnwx83xKeGBp0K1xPQSgPx2IAfdcT9jIwaEoTjr1Pm5eHcQeyR8W1m95+L
6a6BPNTNLLtNIkbyrl97iE1PSOJXTiZW2Bk00nhxdg0jPnpmxGSizxV6CfDRfaFpNOY498OUlOi4
aPLbPL+Sphvf6YSun9HOxNS6pOUJjbA06+1yS6yXWLEKiI1hRADcbZf0Qz3JLbzw4izNYF+6xuch
M4nUraebJJnkTVzmf/2iJcE6uXZuAOsWBwcN/wfpkdRZgUYfLWmdaNamGy/AMtuE8bDtvLAEqBjE
e1UJfSmKxjvkVX7W6Br3QweyWOO4PaP8ATjnpM2zIBUnTF33G2r8tUh3BJTJ6x/gC61v7WmkUflQ
lirR+5c9/QZF1Illb/kBlJSlT9MhXJbcgqNvCcTlxUqeyyIIES1mJablKfhW+unH2OuKT5EmEhBy
jPXk4+EDEK2Hexd6qswj+5KoxObaRH885iJ7aGo4XjBx5KXjn0RqOQ+h2X+0unK8Fr0tHzNSJFIc
54439ufWaLuHiEg7aVfWMwGCDFlaEpsjVe0rI2geDcd7aiaGBozLmA1UYXhemPme1+rbWrfzTd96
qzaA/AY20VozOvIYkiVblk8XdveM1tLV0zqNCgKDXBXuuqmU93U7MSPjO0T6XPB5dGTxCZ/ZbTGJ
+KyURvNLcNYJfzUJQW39+v1PTezSQvv+24oca6LWTrMZAlMpgMme/vxFGteVCiCOT6O2NtDInSsa
wtEpdfLbrojOMiHsIJBddQksoccCRtHqATQd4Syb5LtsA28+Fdprb9oGDn7hE8pnjfm0U43s+WLD
iCJeZ6jXDkaPyz9/QXIDMH+NdarraSi2VQe69F+/NOSPHvoiXAjrfDh94+8DmRBt1Jj2Ieal4KIK
5WmJDrpMUE/uvNTqLxBIXSZhaN6CV8EkF5SgHtPOPzqe9RSJWyNqX5yMKO4xSm7zYapvnKxiFJqQ
ekXW3KWohPyMe78Yw/5LVNGLk+2sm53FA7CvlZmQlEujw4obmJn8KQ87HxTSNJKFondG3De3rorE
Zdzrq4Iff9tW1kUTte0xSsxwHSdTAARirujPgJQVXvza4P5bDjhIWiv9XETh/aIwWueWNX0o6bRC
kJz0OvXt5ZRkdtBp65YZgkjak3D76WBm2YYsS1hIeh7umnh0N0FrQYPtNrjIyo9mO7yImiA+OTQ3
oeK0IjQKQkOa6alCwr72cQfdBk1+Kse6vUsiu9rb9d4bZXMHDQvYiHeXBuVdriy4IV7RngkIas/A
Mrm9vvQPMQynEzb5gNAcd+tYsTgJTODrecq+FmzCl2PsyyN1I9Lqkwm6tmBo2a+w5f0fks5rOVIl
i6JfRAQ2gVdc+ZJU8nohpO4W3iQevn5W3XmZ6Wv6tqSCzGP2Xjv7sCyce9AzfPpZclxsxP0f5eSu
X1FnDPWLNQ0qm74Gq8/9L4uKzQxmOvvmrtk/zGndA4ORncZsCMCK+axO7Xr6739GZJ4wgmX5xip3
Cxh9NuelK++YtK5nog1fzHTXGt6ZQWExm6Sa50D0oGLF3yiuGxaC8IMSkZEepdR48+Za3fMpJ/7a
gRnXbZYZnTkQGrpV043dY3VO3PKdacB4Ay8z3uyK0j27T4iUCXTOZKbysMWqdVqLmkVlXpUc/YZ5
mrtp2a0p17U7MkfPYHSx9Ln/8r+//u9XTl2zkyZncmnG5JFglQz+N98a6LTy3JnvnSGnby2Hk+w4
M2FzJta+Tj9bLUzNNiuWCIiwDGIEmHssessjbwchWoVW+522IF42NqpVLqOoyhmMxiiaz91adLtE
rNb/a8+N3A+n1NFtq8wY9E2/UOl0u22s3mRc208KE7cnt3Ss+03397/vU03aw5g71aPNRYK3D0CP
m9nd0zYRoGjKdKeByEQ13hqvIOhoIuu7hbbsHxh865olowxxuCdtpz5PpHljAZ6O4NqbM1tQDtiV
OKNZshyPJdN4LZsIdRnSOEpsdvtKmjReJQz5nCzQ/Aztpli1E6whQnbAhX3Hmk2mWFWaM1fadMu3
bdhVDLmBGjpP7YJqE/tpDQSEiEzm6eNudrdr16rotx2GYmIkCRoUN5b79rOaiqM1hYY+vZK24xzN
hUjLwbGqqGkA/I6OUV7tjTVXC4ePaJz1GSNpikmub25J/W9oNfEOKRfqFgKKx06HG7tBjnlWrDQL
6iX5q1pzF/33r1edjkZO3KuPfv4ZtS07I42Qz1mhfTVrNp3dIcMeiGiQFGUroL1pIqCaTyolaTDO
+T9nUxt/NB/yfFsYeAsvYzFbc6u0a9X/YRf615ib9MWw5ilMTRMLzGgd+3W6dhN7DltrnYtdFs25
g8jq0YCUCfEByWx/ZjkJLnDzYVbW0yPRcCBgW5WdeVPvSqO7mVykR0qU+cpSE7jQVEATbXE/4JRh
MMfmvyBoKnvOiVdIzS9QJ8lh1h3+zIwSsd0GYpedB2MeXTyLtFoLnoy8qrILnlfdL7vLnObF6zpM
F4yQT3jteFlmIiAbogvxHkCck8VbriXWuae79oYMg43V688iN94MnvoTP7tpKyOxxIwTcStKc82O
LXS3PLKnVt3F63oxcrZYDlZCb9mmH5f/TpJMgKwBt5P4yadGztfCZnyQJLXgZG1j5bIKJXRVekJ7
JGVddHZONiDZPQzKH4RDwWySI4GdXexNUmRGe6j3PZahYibieemto8HMlKPBXa5jcstGLY4wHVDE
1gplmq6coEKSENo8qKWKDBBXVGkTP2lJi/BRehhkWQuUV56tXwUxNfb3YwzLUTPg1DYUdwFrMTih
klugIJFWXdcvtVDzm1HtFMw/ZnNjCGAfUYrrvt7wpYzp/CS3Plpaoz0NRRsNeuwcRXav2TAzpyNb
pblGAiy4DTt9CQgeytQpzKygo52Hxz7hfl7iZ1Er7l7ZgCqzzAmEO35ZpJr6VlX+G9fkSqR6dl0o
zLplJB3VTCRh0HBFO5gLg7rtl/LvRnwonkT1XBvbS5qwnSQregLYwxmGA2WfreV5JPizr3gs7ZWn
HQgXjIQcoRFuo9ByP23uFq/LWt1PbdPZE5r4npfp7E8ui9kipYwpWMTP3VdnuDPfA6tTtf+ks+aU
nAnWyXpATeX6z13JQZnJYK5U7c2q7BkeT9adUqW9jKoDuwDUm27E7b7MKwJ83Uvcaa82AqMAPnK8
k8SP5GjhwkwXvyRQOWEK0IM/l2pt1T5rQx88bvgPEA0mn4mFyLllY+coMZCBpQxqcztKMcz33nQ6
r+X82Bd/ZtFBFC2rh7X4UdTc2VHXLc9VrX6pryPP/d6dF6CHG+HMbg9oC4/8TOL4+RJPOksXSf4D
qaMejKqH0VqaMzD1Gv7q9uM4677HChNqsncCkSXWcdHqcG3LlYkNLVQx+CUoSILSJYC9wbhpKw1a
kcLoA6DJUV7DyIBLP7NA9mtk6r5dgqTNC+fSa+0L2e8S2IVxtdpRHksGhuPE42wQDkBvtMI5BgsV
1+spSYblbHPUq4LAAHNGzbCu//Ks2OmJtRzMwYx9tUXLYZMc1huA8STFJLa65sCUj0hS83Fd2i2a
RkMNsDj8y7GD4XbDz95XhJW92HpJusGgf+FJv/MGUhGwk35Sk5U5S997/ao5xxZ2fIEoZa+ytgdT
logA6SC8dDB6Bd8t1EC/NXrn7JLORY+bw0238p5S/1hVbAuqNn+tldh9domAFbna33D/IbcTgxs6
IL43COx9Aj5SpIztFnaEKuvcw70nyhUJEFO1+fBzXhLW+QyFFcAAwEPYrGe+y3HkGRqBVaivPJHE
txwm2klIojysdtl3E+d/OqrNznaV7zqpS4J+2VxbsiLfAY5m5c7IL8b6N2O2ELSq1ZyQyZFa5pyJ
U9+4DYxTnJjxE7FpTxRVqq40347pPC10cHpT3g3sT3kv2MosVhJYdlfvQGHKwDHqgPVafelLBrFV
X0qipGimNmsDcOEwDBy0czpJ9vBwSHUaKp5J+PHjyCIq7lp2YU3uZ/ZYXITroLgx343GHQKnIqO4
jMtlnw7LH4nCnQNBHgobMPLWVmbQO1crr+680PovOvxbsjaWV2+U2MJIzMAh1jlkaFf6FvnllN/B
Ykj0HiSA+QPOyC1FVAar4tzgkfaLukDxjWUT1YETxNgPkVeRCwyUHFC8PZOsJS9aHqPGKYpTQUzf
YZ35zCw0AXuE0BJyAfF5KC6OxmB9MhS4b3i/em0pdvcAxmhIFHb1duVLyz0kKL382dzGELrWHnVU
QTawCFtiIASZ6dXc9JGzWU9OfM9Lpo7DGl9bKNKJhVisjFZZkqgNCgT+MQz6NQXIz9COaPcFQU6t
8jOo+orBt5bloY4Aq2w4S+sUaWppk9CtzKs/O8uevOkSLRktOu1z0DkrYWNqx2ewZh8wBNJpauGK
1by3ih4JoqF8VmMuyzPzeVm26qAY/cFx588JdVdi/SMVWPoWKOAc04pTHprObMgpera3lBZmzkEZ
wX43jQrmrHDIzpn1w2i9lzq2TatBqVc4PU4h6tcx3fxZsuZzVnZvAtCCDtXxxsr9KckHStiCxI1K
cCTosNKDLeYsmwGAjPklMZEWp0U8eM7MiN2SXEWO2oQJKBcQ0sRgJj13t1AIT4P7gYXT5B4zIfzd
ow4CrcWRWncOYOU43evo6jSmgELA5LmvG5CMxMd8SpC0peXrDMKn68l4dUqj3ampvHufmjGAsKOp
c3vp2INqGqGbFT/1pXIDmoL+xGhIXBgLdxMHKYyHJrIKpsEmO9nBSbPQ1pb31eWCb2t+dgBLPcOh
RYNgFKytnQUOcXrerIvzZpKRoRrjEHYalVEx6mtoUdbOgJ4Th5hjrcRFexcEc8EBTyzvT6UgUZGI
gOlLr6aTqZdfddaTBQ0YIzDv8GwwGZcUOlyFtNh3xDMRJWZkOkQZ9OzoIe+hRt/C1LofaAzNTR36
ueFMfgce2s/fhZX+qAooiAxZE0yI52GUb/AUYg9vURvSJAXWyidsbba2TxpfUfSEqwEOBPdD5MTL
Hu+nvTdr8qZWC5lkbqk/oEniQHZ32q24l3UqY+7ELJ6HKY4oTvFro4i4FAO9w0Yd5NWlQ8SSU4Td
PGyosR1Ei9nKWp0fnJQJvRbM+1gngeI/2SNhBMQG1fLs5PqrksYkXqMspHSz60sFz2Qdaz3QlBFe
jm0rxynljMOnwju0jid0xlC4EdnxDdoKC3zu1ArCjwO+0ec5xZmu8nuU6dVw8+GI2pn5KVHXswbe
sa9odeUE1YEYP5vfv+9JNM4gNvMB5xO8QGDqoG30c181114F5+laxsQyhz99a4A4YYELKzW5Uukz
DjQ52me26+PQgMvm4Js3bsLB2sOfQNTcLi1zXSDmeJhpZQmla9dPSUae2jJdSZjp3nk2T/26PKRO
ccwsFKWtosuQenONyWPSUxtsrHkR8XhiSWBxpEFCcbIWGY6ZEfLFZirSUEddGeMjnpQvruZszNO4
S3iUpFR2LNOI28PY79Pv9UfFaGguupx8TScRxxrYC3mGxAL3KI9OcP/qk2Ujox3JnAm6Gf7kZnbw
XoaOEoaMvtimFdNjov8axwkKtSPwFkan2uXl0Rzkp+TzuSzGeCDuCVB43ewIzNYv2Jr9aa3yY9e3
QaLJz2EhRkEb8Ce3ouKlVyti2rUjbeT6BiDFCuxWM+5Ikl08cgCjglIeaS8xOVtkOCCrcLzJxmKe
aFe9Lg4N+jGPsEQEPlr5uIjHYlssYqGG30Qs0DZFer3b/Edr/lGs7kpzEEDJouy9QskbAsRv372q
jWHnGFcKDcJ4AfoOl3Q0P1Cqf9sFiZNLJObY8kAL5an9Z1n5WwYqRkesB2ecD+PKSS2al1Faf6jG
bgW9Jxf7VIp/cb8nd9P6BK9z6Q0TGfX01lux6lmkEstKDlQKfJNyqV9Y8WiATWzSQldCFEiS4VK2
P/O1sFFb0h9b+T8y026r1M8aKfJxfW1Bu4BNYqwMr+yuq51aZpPiTzubP/1EOq+doH/S4oZ5bX1b
/9gL71NVLu9aBfeKkuFlIPRhZ60HfS01ny5+DXRRBTl1mScqvs3C1f6m5sI8UXthBMZzxzlO/nOY
zEQ6z+DKw1TwReaQoOeeS2iQIljhSvuT3cYwrneyUF+HZmG+j7AnApRpPk5N3R7juOlJq4z/Y6q+
YHx4UKqnPG6pbGdMTOhDrCh3JusQS/W5LOq30lYYJS/tleQkYq8c5IIip60Ylc7wVLNHOB4Pfwo5
EJpObDZDpvvlZ3KuTM9xXXQXS1f2qTaKyEBNyEUysUPRjD4aFZJ1J6s5kjJLcuik/boZYegMXDZP
JZBv7qOChVrfIYMvJQlovWmPTL8R9s1TEg4uRvVsMX+odRaSOn9YJ2EXcMwH+09v3SctYiCpkbF8
sBI4A3JR9ZOOulSx7/drfh2pYg85mHXCTSDCLm7MaY/82CvdhYSDqvk3kOVHEMJFUZcon623gfk5
X0/beWRoCq8oYgTWKsLBFO3sUjXJNU71JlQ5wJ5aGVtB+rgCf7iUyWjtJL93WPWI77Y61+Q5qRlC
Z2TjK4FVD2qvgw40y3+zyjhBLb5j2lOK8+WjpT8lbpRA2Zo9fRj3ZrWfGZAHLrnv+ZAtl45ZuJ8I
mnIsDqzldTLVkeK9x0YR2UZPDRYr2dES87s5TyfXhhmkNGmG8pcRsDSG26pn5NprAxodgGooj9Ia
csUrd3my7xsnguEMhOIHVsSrWMziptb0V0lSQN+ZiZ7Q36CIqA9EbJXUqgQz5T0/kzIlqHBelyzC
88jQTBvfUkn7Gk9kWc8rcLj02+yYp45dAZ0KiITBFsKuJT1RTNIwC2MeMr2XZ0MYQUWctTOFIhvm
HxWqH2lIfFCJK4K6S59jnRenb3MQ8WrjPNt2+bd30BLIcvvIy/gkCrKRoGE5zVFnrOipg31e9Pxj
WQ3Gwd3zUFp4FrQC4rBUHs0ta7weTl9grvGt18fp1DX1rdFZALi9U/tF53W8pf46VfMxXZadCd/P
R/DGiKBpqkjBwU2hPtMJFiNKQ1xu0uLBMmyz8vnRH10Bmo5UtOtkq0cxvtpNM0caSUGeKZBzDYnL
ZMGhWJqGANO0jad8yCPJSMUZUV2wMg4kx68Zt9/3PWNsIltrod6bFuE1SR9tJlplm2iwQsfE7cx6
gG7nF/9Os69WUqdq+1qOU3Ji6Q5VpKZFqEvjoVMuxjge5ahGyURiYLuocJDtsI0dwMnkbbLzQ9ZG
61HZyUs8xh+lnd4r5piQeia5Ovf8NMxep+Tli0WlqmpPqM4+mntQMA3F4vewo5XRaikAcip1xmex
a0WrBpDfIUfX1cNc4xDiw71hDiDrxc4/hU3tz1fs+hOGjEremgKnPYqeD7NnbikuWoYjSkh85IPB
FGur946EC0eUMqZWjUinwXkv1OFPKbu3AkcFSLZ+1zM68pFno+zO2se6BJibDVWQxQQTVRPVCcGv
J0CKpGf0N2pSP8a77eGWiqOBfV00tWF975+I3kojXZ+o4ow78xnZfZ3XNeWIg/25Q/6gG8SF6nnN
zpM0JEjqJYkLg2mxvUNMRBDL/JCQUdQa+cbHtTYs0JjJ1By6y5YXZ6MnZ7OWYBVXTCP2BLdxaWXA
shd1L+vCeGmBo3nmHE949qcyKlUZrO57mtpPduxiRWQkwVhizBnMNhSZOUHz7hyfOk1/RgBBdAoE
At8skxeXZiywLIFmYO1C12TJp0HN9rMmP2SlQbQkQhzeXxMfYG9Dv6/LQOWYv2gM9hTyxYKiZ9JI
kt7y2Nb9Llni22YjXTYkgOy2QCXDuNrVsu1diSrU/GQVP2s9pm3akVuv2F9CH345GmyfQxIgDyMt
z620j5K5sm8NNbFh+QkRf42VA2aSzihJfVlt3EIKowCxmkXklONnuU1nYHjxw7x6Vb66ZwahOE3M
Dbwh1xUY+CyGTZ39YEvWdi1REWKCmjgqahzKJXkaORL7kv2qa5emNwz31kXA2XaoXtmIYgJhYSyK
jHOzOmoK9H0r+0Xy2/gqBrI5JuRizjmdQGT7SzqI/db2C50rL7+sphJ1bzvSdbBLiR9nnSzWjn2Z
3TBGg4cGfyHZ1l3Sz1+5WofjzLbPsbDiwA849WtZhYLH4biMy7HZTP2Ym1m8y+MCWpHY2aQPncmA
o/fXv0dl5EXDvwPxX/OZ+N1J0WLqD7LmK1mHPyjgJuYSIL9dFUIAb4alUeXZ+goe3yjPhAAX1lfJ
ZvotreSj7CuUpppq7nIGl6HMF5I1DNK3E1XsiiVjRWhz0BS2fk0a7V4bf1qGUh+mx3goIMgx40Jq
3r1Q8Ztc1GLi0xCdL0z0VC3KchZMC/+xWrkmKineFglEIFlteskQ0wKSq/SXoO6w111GBgagu24w
n2tTnmzCWv/7f1CmVDF9GnRd967Ikk7MbHFLsj5Spmo4WmsniHEpn600fyqKyqZkYjvKliXE3qqF
mjso0XaC8c04y2EphqPGX4nK9kZkOZ1boMFFvu8PcVYc++od+W59GufpWCHVDQRLVF7eHCelcmgk
GXrNNN9V0QHeY5Y40PHM6qPo2QMX+pWOXk7upaR5RBD9J2177kBlCWOB/CDj3gtGYl0ittixh+8O
JVRr8kRWFCrEE2uEvGtM8BmFNMqTFB85CFl0g6g8hnGzHpak3AkQJKuaxZHbWQzNxDPZXrov7JYo
eXR87lD3e5UsMuLOYr93lBcA62XouM0Ukn8FuI9+lqiB7l9bSkZpRFNlCVtFl4k0//qHhrseg6uy
7UgKU8K2QQSRA5932Pceuhe4Hu3lDhgoSpKkofyXEKUsDpPvqawfncWc/XqaabY6evlC8LYxwgwx
8i7EDqaoNepFYJ2VF3Rhynl2PmQvk7MOe9dPYwKxCzk+lIDazi520L62j3bX48F4ThtYUshKnWPZ
CfViqdXb1vFcklY3o88Ao2K6yVPaMeHADKh+5HqFZ0nfl23b7NyBjW/7aFJ3+TPkK49q+W9RE7gn
3nsFScpA5WE61lFvt5NaWPl5pE9Px58EAG+wxgjgspRf9XH2l+QjiL6YQwSxk/wsT9w/ZyTpQwD1
ifeu73xrNX+JmE8PablBws5VX6Lfvtu9rij994tsoB+O82OHEcoDhbVF9qKQftPFp3acu4NZL6wy
UQAY1kM9rMr3WjAicxLqKUwXydPi7jKH454FsUpGSTYd0w6qr4E9CcvzCYfqsRo1r5l0hBFm/y5q
ZsdbM/jKNlwRwUVt1YBMGTMjcBLyeFliCn+qmQhrDk2vauKBLhy1ftKQ6HiaIAjYEESct40SAY9a
o6I0CFJP3ctgc5QbSrIFGQL6HtAUfhYlO9TOp2TFSHyNfYAcA28M13HQ5E2Iov2XcMRH4ut2Mw92
pMp+nxO16TUzqKpuw6aAWQErtJZ6m27JA/t6f5s3UmdcB0Vck0RDd2qL5YvjivCZUn+q8YJ4alEQ
4NlAbSiko1/6vrgW5cCXOkSjle9nKID0tZQBAHOQ5sdc7Tk1bT+UKV7n4pxX+kK8Zh0H/SsukJfV
LX/wdvWYsayLwSQvQOaEWooZsT/dp7JKgeCfH+xiO8MhtdZXtYlWghDw65BDpDguCb8hWOPGK3Pl
p4bZ5beY1K82LV0qXaoCOHTMo45LkaGIKO2WF315SpXhkb2xjoc2/842SNyMnRjRAAVXdXbPY3Nr
zPFyR8YFhioRn5RMToX6syz549oopNnT8SEsph1UDTCi+ZrhAsFgbFKHJm53VRX1pObj0U5N1leu
Xp0VK76ilLoZabJrCmweQmwfmKijJlVVz/2w771sF45SGT1TMewL6RJZgGijC7R7qzr0xdswbFcJ
baxpmEnpc/dKiATpdG8cE72HPyPElr8cscUXlEmjGS4qh1U2OtinLiYhkuXC2rbPO66x9TJo7Sd2
hnNWVm3Iwo/M6rw+muSxjivOHVHYf6WZo4fTKHQrZuXehEvDRyDSowwb34W+0qlidPTyDAtZ0y1I
8mL0NYkxHWqVsXhWKDPUaHKzHBijimLeLOtc2jHeC/CCKFLGfdMTwFK0nEnItvb0v36M1gz7mtGH
s0Dao66EjbIlISkzax6x1O6dzv2mONu8WbTunYaM2Iiiy0sk94C2qS1RXjZrPZzP8FMJtV83bzT1
f6XIlD0ZZSpByJ/z3YuY3CenKL/r0KR7GhHl1ehguIzAsdrVyD1lK4+d0HZiQQaZbi51I/cYEoIj
0ACPcaNy6s3uPUlcHtq7BbyyHdhWgvEJOpjMwiWTF/EhS+agTtiyrSAP/codUrSWFgD6vQOMEaOJ
8qdJbbJj9Ha35NaJ4Q6sWoUbTaKq9+a5edAYe8ZZ7frk9LRRznDglDnZGx9+zfRLJU1yMm+zJTwN
YD2OZs2EDP6y0X4QOMPJmzeY0rSlTHcsR+OAZbifL9JlfY6NPTerUzVfLIKNUrH9qzLtwnm8BhJx
Ju/AV9Hb74O1+bEDCiIFRkNZkIdJLyVVe0UFmD4TK0tIT0saamU9Zq1pBlPP0kmuCJEK40oU29M0
bG3kzsQboQICZq5sxY4RD9z937ivxSMTWU3au4p1aalQSMMbDLUJ7g3hZj0QRMzP+NkKds0QtImk
GSpPyeNut+JB1IlpJy8HXwwl1Dm3ZoAiIono4F60yvnexvIfKxiCVZR6REFSwksmeSqnHG9mA49r
Uv+VnXixl5YdssEDyNITKMM3eCaXF0hlk186A8dQMu5zYYSOxlhuI1SLMfi0WnLXlRXaHiNG6Fos
Q/hvNPTIrnuSGoTGtgLroz9iU/R0pojsfhhGuHBw/MKtw/z+uppS8rExUhNxGyI/5w6dYn+w+ZrN
rH8lM7kL7ZTTG7wp25L4CQsiaqt7cWo6PxjRz+m9XXVRUIf2SBab2p2KrfzNpGFH+HKjbTj1aXxN
WyTTSFz+1mOzY5/5SWGGRGmeA7x9NRVkzzRNPi15/kPQISHH7P+8FUVTEHeSzYt71TP6VmQ/7H2K
rQoBP+RM/tv3gjGjGpt1ZHWMx5NkDEdStP16MNEoQLHfm9N73GV3GKVoyFaYuYPcel8azWnJKEsr
FkiDrU7EBMrBq0b9XIj51qj2GLZDt3rNKD9X0OdeCwbWM9zhrOCd6BXmngrGwWISb5IlOSuyjyL9
1cns2c8zV/qU/qz9RlS7jbnCsOM/vIjWLs5cBoRlpwBHviPQ1+JX/hcP3IhdZU4PDflLyG5PChHN
RM6PN64MDjpC2PLe1ALRGn9WO0XV4vBCTyjQCWtA7XEAbUJRTOpNRYitB+0k9aw0/VhNOKptN1CV
aSFb+qdBJ8ArVU4bHhaUKPZvbXtWx4MwDiMCY7NBq6DTzi9cDgFrX9fDts1lU/8x66furTL/IWZ6
7Wb1LGZmHDjQERo7yTcrPVzl6Gjz8Qt0L6XqUiK1l0WG+N3t4QgWwYBSj0hrg1h6Q6CpLU6MoHCy
gQMYOuvbTSk1sSPt81WkvqNkl+o+EId/q0XzMHZ8SstvMaWo4uLiwykTsY/sjS/YWjqXRgnnqCt/
sE1+9l0Ca8lYKC9aN8wXJGuNED8Fy6NoEts7IXaVvzDlAsSxIgHJGyok7XtchgcSCW5aZ3cHq0V1
xRgIuoGWvsUjrkqUT4HC+9nHrF/GdXkbJ9ZoWEv68IbE+aMmhs4rLbuIJEmorJAZu66qeWQWn11J
Hb/pSxZYvNDe5o7x+3/78F5ZnwkK/CrHyva03C5Ddez+sf1/46dWBgP6G19QQPPP8tyz7uTVPqs0
31/eWgPGTa5dCR6zoxr8OWIH69AYms5SkAfQaNQSVy4NLSveNuDYPSoJSy7qVp1ipmEdoHKwbVN6
AHH+Vhc8EanbTkHmmMDhqEx2PV8PxWHql6v4cEul8BdOv2ZSX+qu+TtxgQdJ4jx1Om366M5v96PW
Wy+OAWmrnyxuRXY7GETfdbNNQ80ZHsF19E5z0wfma6RUfSrNiGR4Gv9CS3aCTS+bneSouTSyOW0b
II9ZMQFhGCMX66Z7MVmP3jRecyf5xQb+w7TwNhPTxXuPtrgj9s5TKkPZy4tq5PfRMAzB1RJgnbDW
2/AmIEyoXCON+WNpL3MjuLnt/omN1uhXI5wVZ2eZIjk7jojuDnSk2LR3BdiPeK5foZQ86r2V7pwh
9rsuO82gI7y6gBQg1DIobVIjiTCo62en0Wymzht9z8rbH8tTTtzubiGd0uY7kBXHqpTnOknuYssS
kkE/7LukIBeUorg19L3ewgppJD1l70oXKh/W28Z6VFekNayfjyo/e4LSj6pYksityU9dNGa+hpSv
fWf8oALjaE1d7n7wBBZermMu2EXELudallcBqyBGp4qOy75vFL/KJGm+XFSklx0Ud76viFjBdNoT
rszUd6s036n0IVqejWTnIhIfE3FLofaQL0kP0Qj7sUZ7b5p6Hphw2Dgp5SsDeGamG6/1JH7kIOkn
lg5ZntRecApQZeSgCIv8hiXrlvEUUb93TBG3l1g3wqkljZgYB9YmeX6Z2SF7U0x9sTWMGmSRfMgt
FRGQh2vW5m9NEbIfLQ/4eXag6p1T5wDYgX7sCXwK1CpcrsKRpwr6IRlo8Dsx994NVGTbjFsb6HbZ
nZoaeexIYEiLrD9CNM7xpxx7wD+sZNYXnc9FhQRzL2E0Ervq5HrXQ8PW2BuddB9A+VPEcA/isjbX
FEE/13ZvGqOnFayDdBpKtx5/NKziu9kpan9ZkcUDMUEcEpYquus1UX18kV8yGYFGKzVj76Ih7dJG
DpBr48FhznQUlnoxk4CBNbt7CVFnztMfYSBvae+NVacPj4NG00WIL3b4Ta+DqmdrNbRn24AkZS/z
fsTnBrp0PdSW/CD85CpKNwm3saZujij27FW7tOZE4ICSYyTMtRBQE2w5dMeYVLqv9q7sR+Prj2li
esLq26jJRz91xoCcmFDfqvW41W+mUc/RlPODxmrwKDox7Qp7gvZR/+1x92Bfql4tZyM4ViIAdPiD
N4jMLU0cgkb7MK0kS1bby2Dqz9vWJf5WUOg0w/A+rO5uyTqiFfFzcCWE8ay9EZ7yPknJ2k6F3pMo
7UEK9kvTRIhear/ZevULbvqTGTlJSsVwLZv5wYlzn5OiirAQxcQec8gqCx+CRPluaZofU7T56kwh
K7sjubrvlm1NF1QRrr9ByPAce/I1s8GqTT4HOXEzyqg+A5aQ3Sa0w/zzNXRKlToVj6hDCeGt5hgI
TnqvpTqgJFveqaQwjHGRtQm36aQi3ibWJ93Vy4pMUvtl8cYxlRUItcz3RQNzJAwAV8V80zKGnYyL
6nNluPvZvSodOy4x4r5Tf9KyfhL3bFNzZso4kVDXrVCfFVaGYdzAuulK5V3gbooIJfpxU8prw8kv
qSMPsjHMM2yYbW8trP5Jm/cWLmNGSG7l29KlyDcvc4zMfuhGRILk9whXUGkIHiDiJzQ717ypp1Ud
LV6wqQHJhrFfY5KFNXBASkS5urX7GiFBosxsn9CY+Mhg/hiDc81HHmlh3qeMJ0aLqYfEEiEa0tPA
lhTKTZ+IXXm/tXEVFj6iUGYQDqkyyowEwoAasxC3fRcfP7K9IZ2I2R2METcidEQncqJi9jr+WfCw
RrXS/hjVxCX/K2yz8NVeS/0uTs3/SBlhbqcjc31Kp3v5XIHB4OlgkzHm2dFpXfZg5crc1/yDjUW5
VP1yWenf9+j1X1ncsFiyw2EoECeWJDH213SwqAJVv62WK+aU8qnYsqe1zs2j0ebPk3IFonCzgf/Q
AWWntFiBDtfxjp7BPrRN9jEjbjksRRdWXXFZ/8fVeS23rUTb9otQhUZoAK/MOSlZfkFZtowcGhn4
+jtA17n71HlBkbL2lkQS3avXmnPMZOJjWoX6Br0FTI8i9reQFMhTmiU9mvmRGGG+pdzclnmzxmB4
GpkppwSwJKV9SRE2rgH2vXUyASo2Zzra7zausG0Kmg0tPdAOUqVwzg3XCGkni1H5BQzWagJuRzkR
J4Ww0pbxDqIUBEVsiguL6FOidbJHFtrMgmOsbKHzM07NnZVkI40g5F6jO52H3uyW7TB8OeXWl253
DNLg0NNMnz/7Dysiy4pOEPcfOPzhFEmQB05cbXyPhk0bvw9TVK/dfs6FdaEBuSdzQFyVusW+65DZ
MLRch2HXnkgp3mpxFm8dnGwITYEJ1REPRBq8BOjJRxJOCTtZubT6ab6H2WEs3qKp1Rj1yZWbh+o0
IgIULeR0rXoatq+lL/KtReKV1ehH9D35GmYP5AyZrCPIYgjCaccOYNVDK9/xPRwi465aFI5Jn2ZW
F6tBAdsSbPax654V1fosi7EO5TwWKLv2noQoZhmmztNStYhYAxYd2cALswY2hxcHcYVB7SrMRdv6
P3P0P0tLk5+YXjxE44P317Ez871hvGbGzkr1o71NW+QD0TRCBI1umU6+ZllF+oLb8Dq09mIgdX7Z
uc3MZwxesjSR8ISobwrzVxK5tBuErm2IEVFIjqJ9hld0TZ6oMTTFalthM1j3uQKbZ7ZwsjljJPom
C+KD1kS3dPIidsd4nlfyhrmSFxo7mLgU5S+9t/9AroZeSItU8630yO+EttI28p2kg88hH0OKSyNg
0HfwYbsjypNt7uW/FW71/VCZ68ASzw7mb5wTj4YKb1OztS51Cmxba3+RtjF182y9cmpkzYOAt6+h
HR4okAU9ksWYvTJHw6c/zzLVWH1VWYEY1ENbYiqqEzNL18ApyqUYv1yDQ1eEN2pOHGuYJoyfdgnB
MJ/x4DkeDb+FtcnOvLPZtIsGZ0dBExw0jVct44k5Y1xQntlp5B8zKk0s+UiAQ21VCEhJtkcHFjGh
uYX4twE4ECy8es4OE5a+0QpAjzU7Q9ko7Ep1CgFqlIQnOfwwk5LKQG9q6DB+1jUIGeoSqNV+MOx0
r8ahA7BlEfLTFsKMznhbSK0l/jkx/pC7V4DDO+QsOnzWpq1u3gq6ffSX2miFhgIYdRu+tZX8Gybq
hgBDH2JE8lpXXaYQegCrgtYjMPWGo+o5Q0QVRiRrHdaMNWSY6Mx1mrNeG59lx4dH59umuD0Jvz2N
EFiuqaZbNKApxQi7/iEK11xXXnSmpeygmyIK1aeT5w6vgloPOgz1m+aqh8G4YetbDsqLxHrFnfcd
m1a4t/BNcRY2tqNBc51mKu7DvnevcWIePdr/OxwPnxrSMeRErhFfEtogS3cUaq0nYXIJBCNbkOI3
oQU2qeg51pYKced1sly58CRdlYRguWsOS61MAm9rdwXvq5fk954UrLjp9K+OgybNo/CA2qRcWq2P
gNdS9953Xaqn5F5YzdkfRnUkIrYu2WDG19ZSGtN9+iOMag9ssWqn+RqeEnRCo2iOaRoWBy/XmCCR
AZLj0Gu8gAMrKZB5E39nCUgy25uG+USZ7EwbeUHedA9OPRWygD5f4pqPfqqkb8BLWsNVYk6/JI35
02IsnqcnPsvp3k2q3+gCg/1oDyfb97QbM4yvUg5YauZnnd0tR9vwjkVS6uc68og5pLPtM1jZNRja
iRdDNAltdgEKtF4RbZWt6YCgUEziEWSMlh8INgShZtlBukMS722YYoxLkajiYs6X56NO6MGh6vzz
f1+vNCvbYsRPd/GZUxYZcxKLz4SCf9kifBGIcB7WgJII+Nq2Jq8AHYwRbOkn16AAPH+fNlW4VR7V
Ayp0LKogIVYE48DpzG0X6yvfh/OIiUsS/6o921hT8ou1RpN0gd3GxaUY+Tu9oeYe3GEPIWHF/Zx9
ofpnrUMAl2i5fB2zCb28OZ+/a8d+NXLvZxVFc/1jTO9mysCA2OnoYuXl9J6zuvUwix5R78g3w90+
pXyMN6O7CZbj+Z8UBCOd+tFr6MsSeQvTYGuUdn5wbFSIosrNt//1lG3voinnvWqN7p5VezMQ+cOe
Lwg6ij1iny8doYQ5ttbFB/Z0NMd+2wUDMjXhHVtNBpc2a5xLZ5pAMQZ/k6PCPPpQufZwcF+zZDLJ
hsvcQx/maPEnJz17jbWMlLCPYvLtI3c8L+zAuhuljnP87zJ0iXvsYhdRl0MiEJ4JepSu1ewx5VmP
PGnlRThyB3jJWOZZ1e+iOZiFmEVa8oP5GKDvvwFUucBoNK+em4YXaXTvCqLiUuqt2FWNNjxsSCz3
3P9Ixml41KNNulw21JvRiJ2zZhRYejFz1J37KO3ML6n0fSItva1rpdnBAi+zT0BVLRzlpptJOs1a
2uD67FnK5KAbWTdUJ7s4TdRnGbMRulX2gcHsUBC5vU0weqzI7BGfEWbxRZFnrFLYTBcjQRvo62pm
V1F9T03395OhgUBvtvm+RUmBURVIgYORmNb/6CG5TAw736lQxLu2sfTT89LwIfr36PlUMAJYRFG5
EzTDiB3yPKRQKJG9rHvzgIeeXY9pl430YdVatY18T082WCN0xDSyfzdUFaGJbtVeWmBW27I9Zqat
zv9diMVbaLma/958L1xToBH5n0swy1OBxJ4rdMP7/GmRRxlbczSCZiDhly0xUo0cBbBYpn3TnNAs
rVukJZckauc/tzyC0GMd0wuMRLaHYhxpVBqeZFbvsKQHO8tU9kEjgMldPx92Ub7M8NMuaw9ghOiL
ZGQRZIOwwbGQr3gfU+R3eTlmh37mtGjS/4IiVG4FYKuj20/iGGs/jBJywtrrev+NjV1bcC9D14MX
wihihgUhqSpP9ngEHJuvdI3mrD4Y+rKw8+TqmPTOJmYOgt3mOUlQUXPIcCtvyH4/Iaxvvw3TPjuZ
Je+FPv0A/l4uaenoD5f1DXm6u84GsO+GfXHwD73zx7VYMob+ZNPLzWLrQyStjmc1xS6hteiOFZ1T
N/d+DX0YHW1s4wwXRkaFvrHp8mjcE1baUDaEHGOysphdLHtQP8jtBmFdyzJ3dwAMyRTG1rckpRL9
3fw6PC/ALc9Dq0g3tXTKj9ks3BnyjKLe2FuzBzzw6dFGEfY8IaZ6meJX2STN57/FIsU9MEFT66w4
fWcCQ59gpsAoFAXEhpXd8vnO61MN7TeOJG+hicAfK5E6Mruq6p1RifcEZxLDLzO7MWi01pAeSyoi
qVYJjMc789lzrMXh2h3C4ajju1n2c8e1ZjyL1MQ7ovX1j8LA9UrO7LCK4XRPbdI+EJCHiMzs4IFi
bj8MARs4oWHnItTE0tOc6KihquhbJ1oE1baUF1mJ6v7v0hflNXIg3oItQAKgbj09kFtcTTr97Mjb
1tP0KUtp7hrbz7cGpR+dMueW1Q6SXr3tUQxP5WkisImVjJjL0kzfeaPCQ2BAo8MTAMBViUNvmvr7
ysoa+xhEalq4hU/4e1Ep5IrWZ1L2NAil2TN3kq+VDLq30qmeUP+DT+Lrh4jIVUvYUmG2dluQAsUL
4PfXebIQNVr77gBHhpGaoXlJsx/mYMpVXZfp3oaZCeQTBMRovFSijy4pH6IA3svXlFq3mHbtPhBM
d9ykTz4saqy1NtZgfPHYBdOUHs3JTTmIuth6IeygNOepq1y1m/pmZw3msgC2sidetMGsP6/aBR6Z
Nu8wUY3GKiEp4VYoi55wX1c0b1W1bVGCX1JEnhdMJPwurf4HhNW0xoaA0IUjwoqReXaCp4cuyamh
rc9wqSR1gxttPRylNLq2kz3ar1U0yKXrYtvKxiw5KS3ztlXkUCplw9ECwLXmdmSoFTfjJXHfMS/2
51y3tWVKsOYqSzRx4i6svfC90QvtTCHavZpay6G6vHeja6xpGFGbyNDG1DP2yW5oa7F8fuxFOhFw
6zZkeTX2ixX/6VuKX5vGdInoAroPXjkDISTrRIhNLos56BYxqXEgHfChGsd/i08CfqGdcUU0Dl9p
utJK9PsaNU5YXEkcWdKG0efE2vGnRPJhmF66ruajxNDCiZoo7Q58NFOfb2kF85h+H2aJfss1ksCB
n9JOMsWpimC3I9KyXwyVnEOc1wizwDaA56WTQ/RL7Q3JAWxAfpviMIVSi6km7DAa2KL565QmWiz+
yvOo59m5hRixqzLz0RnYjuoqxy9UdP4x7M19JNOnDZlGXgfMRLo6dJjCpozPPUy0Mlr3Edb/Ys5n
w0JmAMLmD/bd7mHqPT54lU1HX47mFvNkRpXmEBLbaD4GIvDtXdhqp9Ac83lxoA2q1+NpsKjAYukj
majL37XBJh9wCHiuUC1r4YYK+K8hIm8Vxi64ksnBa9C4/l6EubbEcTRRFPcYIMYaI3YYfQYQLl6K
gAY2xZ+zdzifLPXOFDAfuGgz/BE14My16hAlXd3a48DF0qeRAI5TXNgrQoD1w5DSIS+hqg0h4ApB
S/C5+I/kWSztmvvAhSeNWKMVx+dlIDIES3CW04TxKJMTETGnrzR7G1r9DzQcmMOqkDXEs6EjhQ1a
ZjI6DiGjxPUoh+nUz5ehcetDQ6sT3mqFZ912xkM8t/QSM75IendSoyYKmAxd2ejrxaDL6gBC9UcK
owykPwUm8YR4j0ypc5OGGb061bHJoqAg6D3dEgwzXYDkslH0wQ3Yj7ctAmH9O/vUvJdvOfCL2dT4
DtzAPndEu97zaVdJqr/nkjOE9cFuG7UmLPnqj36zt82exmBYDRe9j9ETsxRtm8Z1txq6Vx30eb+h
HcYoxgcqTzDBuGuD8qTQAzyQgIOX5ru2gYkOvcpzguaVJKuc4qPu4ubkDbLnLJa+ZCw8KwxN/TsF
jdqk1RTSnYLeSurSCbOLti392t5gAHEencsCMSXzmd6OOGxKkiUkRFcjlavG73ZW1YWP3Kd+qHEX
F7GznFRUneqKfF1zpl/8+82HqP85zCsg8t3bZBvUmKCbgWCFIaCducTTkAerGJNbXpXDSp9vGYGR
Y5fOT004rVtYoGqJ1MQ/8kChWU9WlcpjsBeomoVdt1R8Beyy2ke72dAUjHQDmUYwbWWJ6Bvnc3Ji
7AnCU+Uf4LjH7RC65iEmyfHE/5Hjryqti+6k/spJmwEzUPbu4pTb4RZMOfqDwXFHlPOlPwXnGIKX
J1NyMj/7qXWudkH/QqdTGWDUg89LVeAYpQAW3Dhn8i7yQ6gbb1VsHHq4rh89girSIKwXTLTV1aJT
bUgJ5ouqdMGvNtxkmqUrBUodFS9eEcIiFiILfmbTCMPJS6edqyvuVG5YGoLxcHo+qsPTIL9mL9Ak
g+iK60veBGXpTSao+lR+HFJfIPP5ny8jjwPMZBdghTKO8YO9jpMqO7RplxB0bherUde2eiTNi2wY
jHFSMHdx55k3UavNyOHsTBdtW6u4PMUzMw8Lgn90qnZnORUlD2yLVd5VCXi9IDlraARZzlYTQaqv
etG5R0w/chnRx/4cO2fFXrfOvFzeXbrS27bBLFDJsmReGfmn0W7V0Ziq7ubGRbZ3qeUXogu62/Oi
hHkO9OybfLK7lTnMvCkuPTHcUn/yj90Iudu1Udp4Y3mMZHMsYjs/VnHr3W3Zb56bQT8ptfr3WW0L
6wdsM9JQ+TgI0tRele3wZgSGu0ILbG3rok32xAjYqwEAFLrmETpR1S7dsrePRptC1hm4qye8T8ei
FIzMvZriD3oeckkjf8TFpH3S/WRmYctgK3OQ3z7Zu1tVxbOTqgouz4s0RXBpAms8VEm1Z+iqr4qy
gu4S93A/I3NArGHE2p07j1oi8R+eQKInWrS+hTMpBoZ4pmMlppUWeNpa66LkYVqvKcA4FN6S/RBa
UMOUdGsULs2UUhEmbyaWOLaCkU8s2Ksrmk4jabz+Bhav3Dgs2otw/kzjgQXcAAJjLSk7qqAi0Cka
0tMwX4gu/WRRGNhyouRYOoXaeOWEuRsdxutI1dDahLPKwa03Zd96O2w3d1kL/9ganAAtpNeHGu/p
Ipp/kjmL8JSjfuaA5o622YYvkMeRSBpZuOu6DpAN4qktkiGUubqDj51W08YBAYT01UxvvbQuXZDa
azv0xg0w8vTmCXl5gqCSbmg3UaePx6hFtFVElrNtEmYCMq1hrFX5u2qJWt3bdumiq+iKZdakxRGR
WLAig4V4AM5Oi7JtyDelc5oXRnbJwMbfsT2V2xkNg3TIOPuRfafFUxNtQC8jitNvSt/+M8Gb1Gtp
ChAP5PJMU9LEyNnLSNWBCJK/8QjCugmVg+OCuRXz3Wmf+yjNskqEKzG66mbVukO6Apm7lQyBXYyB
SeddW2pxnl2JrHVXWmwA7Kpcd/H81Vsa2rQp03D1fIrBhhUtD+nzNkgrECAlKzvnYNhKbE38Tmc8
x7TbDQ9OvW0dE+EU+KdNpLBSQzvtm3BTHd+8sOyCflDAFrsMm208aPWtI92oA5a/SsvGezctyoqG
095KTC7qhFlRvzSNSp4o1+TJNv2I/NvsRapil/hedJtyEbySO8AGVMfaVqRIBgsxVUc9bNQmDG3m
8a5ctboR/UBFCpgCgeZlHLRfsay1dWbb+a13wu1zQdXATiZC9jQg7oRZ6kdJTvNJC+UZqfvcT53/
ygjTic2estIEwpCJuOzXJ11JpfveG6wLpCTrhBYMzoRjBWfLILzX85gWo0pt1HizZGJeE/fTtzWq
l6onVUqTuzRqL0JkdKwafgYGQoYunF5oqZjmYayPZRZL0JF6i8nirrcdU9C5q8WphbCbWruItnnx
Sj9hwbR/1HKc9naI65j/Y8egfM+51l/9O2gZhF5ONApwv3jBtnLTWbPpZf1OMLc8DobLpsY6TTMZ
XKM5/RwnsBpPDFRreLfS1INj5tvhQaaU6kEt90aQfqu2WwV2jE4ahGy9ttOkY2BbeFfDj+KzF+kA
ODj6VkYHmMGadrWHKgdhfLHqObocntw2aTqfaqqYFOLGXtfKbU4QR99JHZaXeL7IWl4Hq8oPCp6I
GfRb00ntKzdAD2JobmTi48sOqpa0HJX8UxsFuIWkD1/GrxY7xyYlsAGPIxHlQrZrp2OPKeFwjo3Q
3pVJjwzmU8AcVLz7TRbcgCRFH0uTfvNRVUa6MRAdbLIYdNbTipyPeXhuWdfS/Bd5TbQ80FYuaxG5
1/+eZsrqDuSRe//IZ4needuSMS5OntTfhnKZt035Jgy0t7amjesWSAtvqFUvLb1xt4bH5lsnyJKL
uaDoEhWAIohxvUblmx5MBy2MUYWlL7Ni9YLBP7o9L8lIQSCT0jziSdbeEActMv2mNU74BbCVEWxQ
fxsJ3sROS+ydKAbabNY2JOU7R4oaQRHA9rciYwy3sOapdaF1Pu9LScN9Gtvu4H+rvugOlWqaH0yo
uVfdH06N8bRM/ezFc8uTJMKC2T9BMH7iWSi/VbWziY2+p/lqcMR8Thn1z0I3eb+86OFmDPmduntN
km6XTxowO4UkwA3t+tC6KmDfscczx66AhC7wcL5s/QOicMw4DlRDU6t+VEHb7X30VdeIw/EyTT3o
aYM1HZPI/0unCs2450FaY9FkMUZ/JrrQRTvU5hdtONi9rsCywFgmwIzZENWwttAs40R0TfLIhPyV
O4pc6Mi8gFm1rgJlv4CK++9ZikHWFCkhgtAJfkz5gxaq85nbOs3UIe035lA7ny29IdiT9hv9NGyq
1gcYvG5djI75ksVzwghBE0fCm8DAMvNso/TT1Ea1rzDxrIh4W+dQfl40fFCr56MoZlD4fNTT8sOf
26+tBplyTPDB/XmxogrFoIOKaf5SO7jpZZ7LVtJlSKmaI8Vi9miySb+R2sGUuAZoyg5OtVyNAAc6
HZ3YfJk8AAP0opslNcW9l5lO2Dzzfzh2BRIdLPkumoETEiOHwB4QDbIPPRJ+J4GThhNB05vMf7X+
XLjDiYQJRlEG5dDQ7jmcxkdrriZUz7HHq5JXCfHoEwbJBz5jjWIAREUk0uacjFTfPfP5XQp2emMr
FOwmlBSsEM63wmJz6yily+APrcfo/rwwtrV24fwLOblJnPrfwcHySchRdyfAhuMrHfs7qmVOl3NV
lgzwVQoxLOIgzn4naGHpsdfJVWEmWHGu/d0XsnzttHaNWg74dOp70MOk3OBtvNkoz5y0axE1F0Rn
eN9DTdib6QTlx8pqKaYQrLoP2fAilgNIh2K+SYpE3TleBV9dRz1WwYFCn1BvHbvM3lTM5B7FgUBG
Tez9jKvQp2Y9DBqmhdpxBX1GCwLMZPM5DcAXNCPyj7QDN9ihHFxDXrVPQ4n+PHHUjwR329IMvyvU
zMeKCsGuq3uu4/991sFdUV+gIXMA0FrPQrxVSjZKDly6+wvbMrJdB9UpvTd/3Q16fFSDF6OmdxAa
96zSXZkdqTmOjIQ2MGJJEpm7ZWIKi91z46gjJC4+lfc61YpDl/bjD0vPm2WdeYw7KC4SDVJzPRGg
19jo9MjkQXiOsfyABcvg53/rClBIP3jVq41aErJJdjREpsHiXksVkOGkowcYx0K8OpiT1nFTi83z
aWfkMNQq8QKGCx6iyzTdDgf3S5XdNTK74r2vy2pbay4y7KqJX0N3/GXWwr7UCUll+M+sSzbibsrR
1OyKCcneqi2GdJ2M+plZMM6QuS+qirq+zyAZzo18TbOD+j4YMj3AJgJMFjl8C8lSuy7j7cy09mSQ
bgVYkF5oljb2Lz0ev6hP1aPRVqE31VeWu3IHwJMQjrSsr7XDAqNNUbnNDHrjNKJwLM+QcavmQAYM
GRfiSOe5n9z3WDPP7SSz3zXUrMAyNiCB9Ad1u3ggpkDmr6O8tjwmCg6MgXtVzDJI5SW/RNFuO0XR
qJtMH9wqmU6d5WA6ml/WzBmOnQtkyERChxy2NTalqb6wheAMLII9S497CBnzroLJ6V7IeFlWmHg/
GOIiYBFY5IM6No60WLL1hBv3NpTfLiOwJZyQ/oMiADa14yhr6w68wVFRtJvWKKIzgKPo7PoFk9L/
nptt/FLRtNg9v/Tf15+PirBhpqKBVfIyv98As7FxN+nT5b+LUwPadqT/J9aCZvf8eig7ImtC8a0b
TaLtRprQxwH18nGUtbEn70Y8YJB2b+2vykAhiIMAp2bVjDdeaaZ1rk7yucWA3s9BJnmNF/3owCOR
S2klezHz8qum3mH62ukDpQVEFPvhk4nG5jD+6BiEUmcI4GOF91LESHkM809h4qsI9NZ6M8g7y6O+
3kkB+ut5XkWSb+3bwdkUzG253VDN1ST5np5NCaXD/RjxxDwU2cD3xN+Kd/jU7e9yFETQxnQThCzS
I1IKPg4SLmRHr+556fUBzgYCW17wN9oCe69ovbMzXzSSefXVUBt/+VxaYPeNQl/9+xcc0tu61zGC
///vBvc1gQuYKEO6urwNzvSHhoexfz57XhTI6B3bIVmMXSFK7FBouSo5HKUg494ycV12OH+RD1Tm
gbb5vU586/r80vNC4o7g5ge383/+wfGbNyHVtSpBb7tNGJ61yQwgrqQf7qTaQ6d31ppXd6LQMv72
8ag+cS/R/Z8CuVd2ln2OZKgzvywsKfZOVd4oVukMO4b1qM2O0zdRq+8oZviEaXr5Fjn5Y6rcTdGW
489eevUaqzaDbXh9e9h0mxFH78vUF+zR/mhuntV1nB9RSS+LKDAPTarQOzaptkjHyhc4RVnS6VX9
sdyQExixYLtgRCYBR+4vHKvZeFcV0G3M6kPX9b0WAM+qRfECkaVemiXPQI4y9AbUxAh9wjK2iCvr
lsTBUunm30F+0PrnaGo48TZtcAFSXyJNtmIi0OIuPpgG0mlNrw7O7D5mpOWhI0znNRWNqkMboQo/
OVboWPJt2sFW66AKMFGC+KsMHhpG0KnaaPGXySR4Z0YuoDsm44hWVqEDSVXGuM89yk0XzRzDbQwd
JTBF0CzFUTfrm983SJrqsFwWI9rqhhuk6P2ZGIgk2NbMxag8sqfCyCSBjpOo1s72NLp0yN4bQkUV
w/D5P8xBftKiSNae5v7O5+6n1SLKZ8S/bEUFt4OD4VrV1GxhyBm5D/4M9L9t6swl/mCmNECKqy5X
FxxXMI1p7/nedTS1GCCm6+51mewjC2QJA1AimGxz68JUWbqVAlEynOhhdtcM81oRW2qhyqnBmOoY
6AgzglJtjtYtcjRP1AAxMbzImAKKnexX4NO2CejHIoWYrZ/W+Okjf1vkuijPY4lUObCabtdgR057
bKE0IA9DbWX3qWG5iJjnlhatsNkC71nxvvOzU93mJxXU/bKhTic+2ISCEbFH0n9bje135ZM4Qk0N
YLcIbq1meiedgJHSbQGqdJzyoxKnNtUMHUuCmqIWG2/oIDtvi30s9G0xEHxiubW2KWwdrE80KBZ8
TF02NPplk6mfug5AIu1IKQ6M0l/7Vsl30NrUxCVyknIZBmhYJSrpQZrWT03vlr5Xx8t6ioEHi3qf
oeTYFREOzc4ky0tP3txQ4rsYW3ptSNdNB9Gi3fg3tMI0v2ei6OQTZakP7GgcgjZ60nt71RlXejDp
lmHkQgPJv/eLKNp3SltVnGlWLjkDGL3Ar00pEJDRdz/DKls2ltms+8lydlG5CsNvH9/4w4dw2ROY
t59aWAGWy5/cYA885A0ehSAWi3SWfeOVsRvsU0BoV13uJKceImMVNLRLMR2psQX3EjgD4FbGz+Oi
KoYK9UTygG7A5Crr/oCx+wmEYwShaDabUg3XocQkh0E0nTmWAmXWanSGT9cKISMmjjurnA+unbwh
2LPWEM9YizoK197+5hC1Ngz7j0QTsfLIUVvkw4akMbExu7qZh6TJSnIIXhhtaWElyza62fkHXyGa
TAHGMekDtwiCkFHfRBFnZm+Jxug4N4NPHKq0Gotv8lisjdMb7dVER+pY0BKnsvnGcW6/lyyUhWdu
p8n/iDPMotXIoJJkwPIwRMan5mCjK6RN+iNZw1qPAVsLre/IcXilQ+2nR6N0kw/tzgm7ewlVmLI4
3RDpGS4PwvGSq8cJqZy8k+DY/9MMm23cxM5asPaCiuLzZqnv2u2+/YQpJJkh7bILyMQoR7UFLfAr
dPKvwU5nEMgMRoK6vgxRc53JfTMXrm6KtQ1PFtFLV+2BAX9MbMsdIRPr1nkt6R9czRgCf2CAWoBi
vzHCwjpFEaneohoAqJBYwwbAUmWUkG1MeF8KnbYccUToXZou6oLMiN4iyaBb1rL8IhrmEpmyvEFW
p2ccAziiqwEoskr+1DPYRzJHpIsr1EpUDhJse9/oWntoe3kdc+tUCmTwzIhurgGn3PKmaN8YMprl
3bNfmZIDKChKg+7ckk1FJCnSb73LHiTo4Hn3y5+dQocxKkyg/tSpVWgY66nKrQP0Q0TP8ZE4cmNW
81wGJ795bROtSxkcEyX+arR+1nlf7pI+1Q7V6PoHya1HU2cim9q0ezo7hByqokf43aJGBrz+VwP+
CPrLO6rGjdCk6x98kj4U4evIj72NK+GgWLUg5tztc/CsvGK1qFaFgYrPKlCkaTY8kTb7A3MNVmG0
zFWAmVoY4Hbf6xKgbJq1L4nSvEPjX1WF0xqfCBFyGYGsLFva1ktADg69c00VRJox6NHAse5szJtW
s3fQYwoelYdW0mAgT71n7M1aS/eYDHHxh9VJT3PvQuBTtPZdwhqsRxuQAAFZ/TwZ3GuiGuOzNmh/
h7S5lrjPtqVOfMTYi7+kb3/QeUEX5Sd/y7Z7y6vpRzUZFzPEy45Fp7SQP1MRzqRTE+6NxyE7gWRc
qc+hAU3T6v0PNUrnIGq8acSpKoy1cG1TKsZJcO+ExXi4e1PBIL7R813mcH84zY4J+9rpI3Hk1noB
6MMpI605ZI0YCiDEIZ7fxqPWH2IkYW6cyz346ZN0+otE/X9ApwAX3I8OmTeQUBHgNGk0lR/aiKDE
OZfeSHCjDiPnDF9ll6SXG4wMf6ZAvzVdeRVBYZzdOjmoKtjJKBcf7iwPQaaTIpeOfnpexC8VaauY
f3vpfVIUWwCKPpo5gxbuotAicnFNX78Y49soRsSl4cl2dMSJBWuwYWJRMiz0IvDTNf2BDw/vOm7o
3RDlXx4cn1hrnbXdZEtdN+g2G0WzdQ0qD6X1+tIfA/Rljb1ucTefrZLzew4OSlYGchEkI12RfdMi
7C5dg7bVIkOBBtbSm+34iCxX8FnvkyT+YnLie4cJzB9OU/OVl4RIZNLa1Jm+LdPgp6+Xf3J7QM0E
FoHWO1wIEV9y3Up2DBQWibbVtJYGrxakawP/xZZJy73TjHcodbFbfBlx+TMaut/lYKOswZKzoVnb
I2Yez30FItZJy7848v7GZn7HDYUTgZnAzh2oCLvGY7zvReVBDFV5oGZihHxW+F8WpQfhx6zIF0CI
aG9cZhWv5WB8iDmqtPl/zJ1Zc9xIlqX/Slk9D3IAhzuWtq56iH3jTkmUXmAiJWHfd/z6+RCZ0ylG
J8WZnJcxa2OXlJICgcVx/d5zvhNk1YrucuIB3s7i3MPyPN0jrsVBHWe7OARMGnTOXZQginZzFyQT
MIq1cHpEYAoFmZJE+BbDPu3oztoG+TAeheB9JZkdGDo8y2EVR9jKGV3dhQY4hJb26VIp/9hUtdz3
Wre1antpVc50IisedVXlWjeqoHs73QSIZL91vXaHAXzdE0fzoWHlqmYApbAeua3r6xKZ/ZRA+bU6
Z9P/aHyjWQsJ1KFBRULC8LLp3GJfCMwqcghOUZ3zo/S3NvbYCb/WlUtxtWjijnyLwtpUKgXQqOlf
Hb8wborU02/AdzeO5hMPq/kHI4s3qKkofcbpYzBBGK1k/AXLj/YgjbrZ+4hdyGG3PjWM7VaxZ9zT
QLAQo6lkh9JE7cbaAadAJI7NU7JjUAvduIBM4pFnfpPiak3TxjywXf4fQc9gSMYzQqXJNmAt+32J
FzXySfUZdbpgMOZCTO0aDRHVI1QnJib1i2usfuajlRfHzoaGNZgr1D3CRM47GDdDFkS7LLT37KU3
eeIyXGGUufNJ0m7z6d6KPTbykp7juPl1fpZhkY6Vn1ME99/+9U/6Q44pLEhKrmELBflu/u8/pWch
vLLB72HQriaSZpwWcE5A8PzaIVGH6Re6Eps3IqJBP1vXnGrUzSgEstZ5EKN69knbFqHJ0AzlSRwO
178+OvHfsr0cU+l8gGFih7QYwb4+OlAx7H3GhqPzeW/E0QCt30+8u1ZtMBdyKms73KhUX6exHO8N
s0HZEH5SRnDFa0fb1KSWAtHKT1gHDNAsrCSZoLOcajviP/RPEz4evMjFO6Fk0pgD8l6dVdfRLUfY
tmXquk0b7fVxV7UF+idpQe+dByZwaONr/N7oz9zROqHTSu9ZnL5iJc12ExXW75oYeDnwwTRJchDu
OQbXqqcPV40bbaysQ++4xJUP3Ro1UvwoRfzou2O68dENM7RqN6ziLXrHVL/H4qjftxi7tBoG3YRZ
mxQLyAh66QBpTD52uupObRb1eIlrAftBBSvVgATFrAQMUhJnkOfgBTwnPCH4To9+Pg2rEhcFhZK5
br0yv21ao37gBEjAXSRAaAWgrzoqmIUbdCgTPQuPIdzDJfo58nanPmTJHmDSNFHIqgitbVeD5YIh
h/epLByHq6ugspXY0NlrNccug0wUh8Y84IW7mbvtGgQba4OI3YOPIRDiLEhb/g2Bz0lo2yg366vJ
yoOtDEZ/GSSy2aCnLw+q0GDwzz/OvwSj/jFCx7j587eSIAs29M4+wmpgLtbEtNF4SZBHNf+t898/
/1U7sMgxIDdGelNwY80/ygwLsBDtaaoKLBg5W1MDTPfKGTPGm4yZWAPES9nXzi2C/0U5NxMrv3ce
6A4R7mEAOxfsfuKuGYGk8yOp4U60CmU+Brbrc+urMMxxb3RIScho99eDliWU4C1RJKGgq5DjzT3/
sAzrA3pkucUrFa1x8+SQVkp759baSx11KT5kSB+EXuaH8y9lHN6MjGOcWh8OU5ret40qd/Rq6aNq
11NDLtZkiiti3MsVBLEng1pwPwYmxHajiEg0ALM/1KN1J6oC6YZD0gPYCe90/pGVCZAKuwZrKgPt
lOo5NbHekBxDnXVX9YX5IQSo6GrR9DBlmUBQOImVTy1lBL79xXdFj28LBIrpk9EjBkZNTdkvrZDk
moSONzNOFP4j18Kd5K0ormLHdW4akcvbery2Y6ltVNu4B2dAUNBXDeBa0xrYUivzQBoNlPeiGk+3
A3flCY9yhcpZ+fAD6qrZMALx2sVkh/LUsC/T5mEpVq/kcNZh8rKlAzMdB83PrgkUKxkfVt+BjpJl
aqcNnoxiKcreOAymi5dUjNo93RLGonRDl7QoIxrVxClkpTEs4/k5aeanI1u7vpXsSPLLP3VFFi98
xltmlRb3EqwgnIyJKIUZJMBEyT0pDBDrnuWcRK0SMj4ZY4B19SfHAHwhO4E9C471beLjFsiz3F4F
1ryHCRNofbWNkG1K66VtD9VBYLddkLxQpzV02crBSB2hr2AcGx5Gx/9W84ZAnTKepkmi5IVVL0RJ
UIaV7xsnqvbCLSjN6X7ttDGsr0OvxkuaoyTzSpeJyfx7EesN+WVYT6raYatCCY0C1ClLrqtmHm3N
vSZoLuZoi+CEhuLFU/HAMPuKokGePKmQrybZZ+bw6mh7vQ/tqMIQGNfpupJYIkf2nt6cCGsWku2J
ntXrkBSu7ZBmCDA04ztqivEpmHHpbp5K2II9AxwYwbUasBqjBk+RUqHzdNzgB65dsWNuWexTKJKr
nuVmWY8aTM9eL24jc/J3WGaPduLWN2ZYKYrVIv7QBjwiWnPIZZqcEBdGm6529GvNps3hkOl+MG1U
vDLvr0xc4FhSTUJd8giyzXiInSj63M4A5zFubWIMDLoa6B2wo6PlEF77fPYBEfg6LSLtE3EDA4yq
gzMiCoIfq9qPqH1JYI/cnZsO9jbUmx9d0KV3YTKU15mh24vGNNtrFIxyPTZmeFJ9PO460X3OOzof
XY9ZeLCHVYoxc/Ss+lOdPYUSya5vsseo+iSnPoGAmXTXjWrn6YqWb7FrdDeO5R68wLgKiVC58Typ
7cfMqQgUCRa6Z1I7QM26ppZiIjex6zD6TMP/VnWbNG/nEzqPKk2MaRphCvT/rW8FbKFT1EONany/
P1TzD0kHbdl2gmBxHfJZa5fGjmFb+jhB597ZbDjIBqJUND3QTImAMQQacx+Sj7HSaBc8a90OxE52
pFdTblPlTUt/RK1Ejx+ldZpeSc7Cp7T3AJp63nBgUCt+T/z9ny/Df/jf89vfX/z1v/+TX7/kxViF
NA4vfvnvxzzl//5z/jv/9Wde/41/X4UvVV7nP5pf/qnt9/z6a/q9vvxDr/5lPv2Po1t9bb6++gXu
u7AZ72g4jvff6zZpzkfB95j/5P/pf/zH9/O/8jgW3//1z5e8zaAN3X/3eap+DvQ2Dcsg3PjtDPCH
ovraJOM/9nXyFazCX/zd3/PADcP6DRuFo+uWolB1Lfef/+i/182//mkYxm+uwdib35OOkHMF+Ucc
OP9FWtS3NOcZ7hq6IikbOWAT/Ouf1m+msC3+HVPqNBNMx/y/igOfE2b/rPY0YUhbWo50LqrTCml5
BzIB1GCFRi578YTFHMH7QAzpVkMcKAsckv0NfI93IqRfF+1/fuCc/f1TsY4FGOxgLYb9pJurEo2L
aOf39xR+DMfi+acr8cc9+ypIfM62/6tvdRH+rPuoMxKCfvbYV2jIwppsVr0i2sf3mUo/ew7prKE4
ArRZTAxAmob9rme98w2N15X/n19xPqqfvmJipcYYyljb61G/zZFWJ54GR29aGBiG7eJWlzT/J8yU
dCS1AfJ5unvne8/x23/1vS9qdhIFYG+VWr3XHIYm+bapMLB2FF3+eGz17rYv7aMdA8/TSujN0eKd
j33rJrpIA8eG65fKKfP9OKzdm/Y6uWmALS+zjyw8wTsf8jqM+s+TehGRjFlYNBA9vD2ohVUhab+6
/ZYISd8dGLNjQkAB987XeePusXlSf75+2Ch0t+yHYd9bznYaQV2wI54ZcJS0t4xv8FdM2xNJKi0Z
l+a8Alfrdz76jQtoz9/+p1sHwueAFqZv9hIMc0f/iwBaRdsrrDFWx2Tp1ZxReSzRKVIOvXNq5+/1
F3eNbb/+UMcdtFy3J7JxBKrd3oWNCby6owjnkZGDtwVyswh7uf2bX/JizemUjtSUHtK+eCoewu+M
X3oAE2S7faquUH3SA/2bH3Sx1sQeFAgMGuUel9oiNx9TmNcmVJ/59plY0XzSa7V2Y7Ch0d9d4N46
mxdrT6S3Td0q3IPz3ROYGBGN5rYdjQ/lfNOyGA1R/NxX4e3f/JIXq43Rp66faCMuQ1ouduOuehnu
7Aa3qdVFt3bu0KVnekRf3eF/hwhn3vng+Sz+1W0jXt82mtmXZTzoYt/ON6ZO4DfG3Aobsie+0O2F
YwZDufoSGgbC6WnbNcVtGkIQ8NSieffetd96Yi7XHmtgWRCdt3ckM2H2AbhZCQpY9W50qCfCs0FU
+XXyKen1o5eW5jpXPlobuvp1vVKSFlhdGDqwWVIsYVPDOFgEwBJD4K3DiHel9TsGgmF5H4WryidD
jG59RyMDEHWKqAp3CsrpsKW1kKAHxEfQa6gbRGOc0r5FQdST7ItCcEG6VJT4n+yRsYg+fgBOvR/g
q26UScQMYbifiUO+IbcGVg/t1MSXt4OhrsY5ASxKyo0Jv84p8edBNrXt9DoARA19ZZWSOEzI8o7h
J/1Tg861HWOmiGbEXKiuUZDfuKg4m+LZd74Yzc2vr/1b9/jFYgyVSu8UvN+94ZXP8z2eOSZtWF4w
nr0KffuYczs0lfneivHGijzXTj8vi5HEmyfLwtt74S4qnwB4PDvQeoewvbULLtjEMLS4H50rh7Cn
ihuMBe1vvg2siyVZVg6MJj31gOtu+SzlWYti9trzPljk+X0Aox4aVVCSKhj5O9u23/vgN96q1sWy
PJmDSMFskbci81sM/ViOSJ1JzFVQOCs3Ko4IVjt1l+X3v76oxltn+WJdRoTU1aaqokO2x0FwSGpA
xE3AGKS9Zd4Pe++qq5JbZfAOssRx8g/u/tef/Ma73bpYp0forXFdWNGhc5jrSUEOTHesiUcKrPFY
8Ov5Bf/rjzLeOqsXy3Ou9zT8k1Ds81GfFQLMwB9lZPFY1x8cK2PVDhdFMxEnnrz3Up8XxL9YKK2L
FRpaFvt+0zWQWDSYzUCo97ODHbpBvEZ9ioeIFXK0bzyKNsWhxKP93iItnLc+/GKVljS3zCSkmBm6
I9qGnZcwV+blAC8H0SIJPzPI8qNMWKLiuCERPT6miYseBVZudZ1NUGWSfk/f8jOjrZMplnWAoh7w
YQkkTWt2wtpgu4lncTbRI8dxYinaEjulcfWMjQbJMYBjNordSLEtAI46CNgH1CEsWgFX1vNomALt
h0k6QxgDqEz9vTkd++JZJrcF5U+w7bpthXzA2fn6brB3U7VDCkGWNdEt9kILtxalChyz0SOf+8kU
1316JP9FMVkVj+7wqZA/GvkxzR4M+HjmtrN/dM3OrvddvddJCzW2aUwO+9YY5oOuAxxcW6PbsecO
/L2vcEfsNLSxzPPQWEKoSmYVEjTHkRK7I98QNtkuMjFqVO1jJKqTmcPe9KZrY+ZNFuW+xebG/H7t
i2Fpht0Gx+0eIynxmNfkge6nyHywqmbbjnsd6aF0PpnWB3KptuE47hKfdyiPe1PIY5SoDcTJbeAM
UDYY3aDxhkmBnM90foDUuWf+80E210YOpySxHl0zu8rM9KVxg6MdDvezVVavg/1YW+sgqVY+2vWA
KZOBmcsY65dec7BV4Qaqq1URZV+RJhOUEwZ3oUMwxzSy5sgPaRJtp5LwxIiTodUZLD1HP6Hgf4xK
e4+YSiXfA1QzcxB6XX6pvR+hvwNih16ClKt0UeGrCFqIPara6jmO2wS9b95bu9JnuzK4eCoyAjMA
ophiD2NwjYr1dgSi7NR4j3F3MR3bKgtfB075wrkzgmqXNQOsS4ZRJdqCYDn5rP+B2HV1/gAZ/SYi
BTEiUcE29D2SHPzCW3RS86m5Ybf02MSfzHhkYGxQ7dqtQ6nEHCjtX4osB5xMl24q9rZs96hrr6xE
X4+kAy+IQ7geQ+e7FMNDW1yVZDfkOg9NHs82ndS66sad0MND78v7eJBX2GwfIPo+OxNEzxh4ti52
QZJsRtDpDWEP4y3cLcBf6q7T+5NwsHZMFqlX7VaxEzdTA3JRvleSsCjb2VnBbTrqa4VC22lgG7Qx
HfzPWuHx/ILB93F3oSjxoo4Q6Dj8Kt164xMhNuMjTP2JlZWxv73MwluD7Od3Fta3FpqLQswY3Qq8
cdvuy3E/1cPOKQmf1Kp1GDgraHzb6QcB9ZC9KKmsifHH4tefK9+oRayLWsT2EhRXiC1xFqRM1rwr
v+EBT4mAiPRrEwAb8bRLWTd4Uq5reKl5+uD13sqn4NOth3Lk1rKdpY2trEgsQgngdTftygbq16Xl
Mvd2UUsFidY/NScyhhjyIGyU2WOdfdZ1yo9vIQFHrqc2PTqqmCxB29HAEaTLjhINpsGahM5F797h
Li2y+9iG9+nA33xMEej++hSIN3oq6qI8moJuisFw4iLFzCeyo5ccEvGY6Z95wywU+ylnaNc4rxfA
RoCi3sJiWrrUrLo1h4Zj99jrGYoWdF4WHO4mXGGKP1FKXaeltb5jUPXOy9d960AvaylDBpNUuE/T
0dwHvIRtjewP7FlZ9dTIe929rlCD22GxjMVdJYyTk6U4VZuT8JiE9RAPQrj4xW3ISCc49txk6MQJ
ciAiYN0GCDVjQgwl5M0ns+F2e25LVBq4p2pIgYyR2HohAXaRXaLFIbVwE/CI1zhWJjVPq2fbHkQ5
Ar3gqMwrRpk/pv46ZOaZmpBrzJck/TFvAZSlL8MmWNf4/mOmFcaIp0umRDWgB2GdKpqvWv/FIAe6
F6dCwYPTxrvGHFcCgKKo7uJmn0CFjm6IYl1YGGqQ4/BexC+Zhaf8E8q9TS6cDQPrVRiVy7IHYxSh
aeOfr/C6D0AQfZigbvM5a3TCCR4lb28J8JFFtyWZ9te3lZoLzb+oW86//1MzQrMz34xrVJURIanG
Ns8mnVGfdTs2+dZHq1/HEFAeQEZCK1iUw+cyuFMpkVu9BCNC1ByKjKSpH2Xrk0F1jHzsaTiAwRWy
yQJIOT6ocsC7QVBfBU/Ni9dtrIHpb2E2kd8UVzdunJ2iEDGch+TFEns63wtBSDzOixXIrWVNH69v
SCGPwQl20w4e+jJCZ4sq8xC79i4W5SpKea+qjOA7YE6MHo3MX1nSBvcxvbMC2W/UzZcTfulVRuGQ
77dXyWePYXRcWle8vI86uQUS10DiDNdA8e9EK78VWvjY6tvA1q9QAD7GfsKAtNx3FvaeClBQs0FI
dcMMmMSV+EMdyE8CurDlN+u2ESsNuY3lwrnAistc3mdP8hl936n3h6OjYaEhz0JPvrYuaDrepZMf
r2AgI8nS18GcSp5pN1pS3hS9tffJgwvQp5VtuzPGLzKnjzVBGBzImWmGq8Ju9yM0rLABkJoCnuT/
l6ApO+KidJKdo48l7F9r3jHnDx4s0g76Jr+ykP1NeryNsQoPlcPO/73F40Lu8V8dwLkX/vMmEHII
7XAzCg4hKTCOC1SyqO8IWqId1x3H5mZAmI+ydgvmd4VT8EMKWoOaC2Jpc1sCNH6/YWa+dcUvNhHT
2HmSFoC2dyIAsFllHvXxpsb8QqNuZJ49tc9mkpCJ0j9Sfu/N6QH5Drw2hbCOC7Jwy+auWtgAJUzE
ACtFhvSkY0Dp0+e0nfa0qg8o65deQvXpwK/Jc7T20F8FFGL0m/E7GpW3dnxq/n4/PeF2IZWNihUv
gyeP3hiQmbhFqrRqDDDZqy6yjlnjfxS6ecwxW5gaIddt+c5j8+aHz4XETx8eTyUG2Kpj9ECTczTE
qswcAAfuV0IBj0FJtvLYwdPz1/MFdCMIpnPaDCmBv17e3toJqouCJckMC06mb++j1MYB4h0hpK28
Nr7FiXGb58H63LXqFWCk6OOvP/ONWkVd1CoVMmgdvS1Rw2xoMwYgDpoKdvRzEyOhKOkDALvqb17d
c8X00wnWmaI6lu6a+8gqP1isyoqUxkJ9E4F7VM5jiko9hyQsEf9qMNqAMRxxFr/zrn9jTy8vXvVd
mRlwe4TaW2CI+tTaTu31iN064mviwiGi6d1+8vzU/cV7Sl40SkQ3Af9p2CGWI4E65gre+Aed7zif
Wa3VttUPHOJLePS8JGtzlYXwUyVFKS6WX1/WeTL4l0dw0TnJmC0yn56cfcx7MhVQe0YTAGezsTif
Jee4aQwYNxDXKDpIAHvnHL/5uRdLIuNso+rl6Oxrt6Ckf5qf3dL7WAub0gbvOqfeyrDGokwo83fP
91uX9mL1c4EuScVUco/yBD9NuKuzj85ISyCi66cpjODGjliijpZ61PqHzJF3g//Ue82X1oxufTrR
JhpO33tvYPPGUyUvVrGkZMavWnbVRSK+euQg11IdQwQbMfCyPNWPlTYeDU+9t9N5o4UkLxau0kyZ
jHbk+PUienYYp6WwnkD2zeuVQ7qbCBVRXp9CtsF/8/66WKpq5ftKQ4SxVzw5oSSYVxH80T95voPg
vr4FQ43U84mYJV3z/95aJS/WqjRoYWtorkatDkJ8UseICVDLEzwvi04GEp0BHOGYf/OsmhebGEj2
SVKhedr7NP3mBSPnOR0mk/f2eBQVHjKUMSj7V0p5v3/mH/KB29/XiAs1w8Uv/5/EDf8f6hYsbpG3
RQur71n6tYp/FivMf+EPpYL4zcGx7br0qoUw5ob370IF5zcdsS1vKOm4QuEb58b/Q6ig7N9sJZDg
CttRFo8/z+AfQgUlf1Mwnw08pYDdz8KH/y3XeHVl/pSh/DzSd14/5JbrkkyrXKksg+PAo3HxsJuo
lqWUhKFppAcdUEB/JFjW3IEGBsiUdcau1KavXZZAk/DAGfSJvxTGI9ALe1dhmW4SyzsAJLypAaEt
YSwssz4FZk/6+0baMSNdF4Z5BTQdmOeVCsnVsbCdCGTW6FTNHERaCWtd4AXqngMXd0hJs6pjxrIm
UTJdez7tO1AWdRvhJJpCqEljte3G8MXMPtLftIg12wjGn2sUd9myc/NjjAUCk4oFwdnETpt0k4cB
EHFbWDlgToU9rVyXqhuX+4HUXvRqUDEWmTkrab1xU5KH8r1FqrSAbrWQUfMUO61zlOO1GwIoNCLt
2jUog9Nkbj1NLX2NSL6MM4cznm4z9yOa2McEewQwAUycZlg0dPvm8KzI+y5m8qCpMRBD47lXkAqQ
zi4pGr1bXac7aLFjqxtx+9PN+MdF//kin1fQP9/ktq5L5ZgS4bHj6vasQX5dGmr1HKUxAYptC+fo
V2Gwb9OaLba99ZM5vIpX+XWTx/m6tY5pICtSDUn5dvFsKL0gdz63m6U5lEdjLAnOQui3IAbL3IWj
+SXKvCdWcNJYmkwt0KKM66z27tsib9aR09wZbBSxgxP2Bk8INkn2g8Rx0joK7QvRX6RKe+rWmmpr
idvbuiJlYFnU7saDQJLnNibF5BMct/e24PbrV43N48j01nYJR7Jt5OTy4pXb5COWCj2hb5TR+UUA
3awUimqKRu2Z3FEultl9dzzyNd0A/vw46sQZh2O3nEgKBI8Tgv1UzcpsKDTHSRPLlDRmxwYyOEcI
YWgnYzJpKe+DceFmPsxP1a5ah/aEabQ6qAcsf62bANYl5Mgh2SnHQzv/kCnZsr1kApzGHZtP+xPu
NXet+tZfjj7oZSHH9KSA7vXzM2mFY8WIhX4uvMgSio4erhx7G1vwKtpuwqAZcFGj9HayA3sd+tG0
kTgwBDMI6M6AQ1z2ljVmntWYl9+gaVQPQYV9BPblnLwygCmlH9Dr1bYnD7T2SRqDquJ9troK3lBZ
le+8rcS83Px8p84XxkCEBS7XmRltF5Wf1HyOD031ErvztOntUFs35WNQk+1SpFpIGEttYElPgmNh
1nvVkvRhEzdjAw/b+oG+tiHNrHy3b7d54l/1M+SGpJxb8hTilXBgMHiE8ixgBVfc1VXz3kjq9Wr6
+30lEI8ppGQ4kPWLl7ywmGcg3S0JaOPqCIz6CzB6JL8zsFrwjiDT2ptQTM+3kqVNwzX5CajU3V0T
FKxvXnpbllG3qruY3n+8xe0vl7XfNHtL7/a/XhQu2lDzsSqE5mxYDFs5NsHZrxcFmDNwadquYFvc
8/TriF2JUF6aOShLPbE/9gpkgV9jzUXDNpm0yW1RAsYjVcyI8kcvKA9Tp08bnEyo1SeNzUHISo1j
auUIsmBMhYWEPSiubVXj+gliGoMGM3ZS2fHW5WNJ9shUfE68otuGVkxLykHVnxZzBmrebWn76oRr
bXqgcYsemFbcxC6zq+dmTL/4JfQX4t/ujXkhNczsoSO/DnF766/NpL/SVdCcNMf+aFkzQkRYzU7L
s2/gWmaaQrs1yLNa0eZM3yspXxfx57Nq4vFQApeHI43LOwDb1tT6XggFYuDAvAJLdTSJ9ahITJ6s
FlVggD6WwTMgi7JbMyohhBXWV0Kq2flYHZOH1LHJCGeOJNAr/PqyG/Na//oJU6gmbTkvfbj/z+2D
n3axoSSBTQJ8IleWYyu9AOGuknCitH6t4fOEvNSuOtK0NuBtl0HQAlRVpji4rssSBwgRkK77aDvZ
9yQNPxcJHu13jnB+xi+O0DaFmhcArCRCXuzCur5uiyRMUFnAzCNaJf7RxyEx0OGw8EicMRMQ7k1F
cFSmZygd+3hDeDNpTonnb03tuweucG0PGFhE/+7cd34oLo/tLDg1JSIJ97KKtxzU7AiD26WRl1cc
JVmimVOv9a6krWIrqqV+Xeo1MzgGQ6GsAA2YxEqYXgMXSzPKXQH9GId5dK0LbvAxsU1GpJa7saIP
pHwfO5P2tVDTO5uOix3t+bZ0MHMpNLEGt6d++cJzcUx5SOOXtlXg36/Rd0tbwMhHL92WiaLYEd2q
8LRiZ7rtD5wRjfvOdRV/cec5kjvOULpjmealLAGIdk5kUMU7NX8clJtu7Zb1omiNR0+lTAlacWja
a409OEkf5rZwmAFx3MTXmdVCiKFbVk6RrKIkeDrDVmy79yDmuo+5S15gaddHQ7YlNeoxmd9/jVmn
ywAKObKAX9+h7uu+xHw2KZdR95oUpK4AsfV66ZwMu8f+yx1KH38PywprRla7W3S/ZFfnL1Sbe8vj
N8oGDz1i2S2BDxy9EkQ2zL8PFx/3pq/AtwdPja/gEwasbXmrvmkzhKeaq2pRMEEyPConh7Y/CEFa
r7Ji5DtHUBgdJA5NbrWheGnYPyz0OTjd8mz05CHlMjNr9pLypGvQhq3mJjUAO54LlMQvXxghMNfN
o409RO6yQ+O1xXH+6I01ufWegYxiqOWqyovvrTxTDutViJphJTL98bwEEOm8wJYU7+05G1ofS45v
ZOEOE5OWBeQ/UtaxfjOT++i5zqbSgX+a0p824/xaTwp/M3m4yTotvyM5l9B51Wy0ILWXmibgSXrq
C7JU4z4ks+Nz7XswIsvoyg95ySeKqxp5HQjMlkBhUN/ni10N2FmLiS/rmhWUAiZypqzEO6u7/IsL
L3hvmsJkeXKMcwP7p8WTUx8hSSCg04yJmdFxPZyM0gX1Z6FP++53/n0JSek6zZxn1cvgIAaPxCzi
/UyTAWpdN2sFtw2rDBwwfXo0Y3faxPa47BrOWyi8O2W4T9F8s6Q6lzHmG1AS9SvGqt+MLgaTHLlX
o6x4syjwnGU74brGGQK/YwTvAawFZNS06Qq4Cw6brtwVRMR7Dni2EbnCrx8D479XO/T1bANxjBK2
NM8DnJ/Ohts0fu7mebOs4nG4bmsAU8osrz3QQ+cbnliICbOI/1U4REYkc8fdGuwQCET67KQqWuOe
flJJTS00129ham81CSEkD98Tfam/qHYsijKDbbPNhN9yLl4qZMpK6Q1xSw5iO67wqJVIZFklXAfz
saXk10D6N5Pm7QzwW/RmCgIVmC2TgsOzEbU3iZ99/f1tTtA0qdzptzrZnXdxGGmowacrq4urLU5s
DI0aEFZpjy8DA6bFMM2ZxzpTO7Bta2IW7ZURf8hVw+XRSB4tBv/h/AgSlB1se3365iu2YLlbUzIS
kQr84UYLG7AOFl0qa1pbhK/yBeqV5g5fLacptiMGKrqFwUFm2vbMOo8in7zudNx4cN+wwhIQhBWN
0BCL+GtBlDZFmRasaqe/0xmk9oo3lZFl/Z78uHJ9vgMJrzYWFVTCKz+Wz3ZbtAtNiJu+HwyS5jam
D+LTTsIT1Xq11XpnjQ5/T5InbP/U3VVj2l+jfqHaJ9etyp4jkbSHkO5e53j1ErowEdYZQGTJ6r1E
26oQyOUPscbQYLKSflv78IJLZyQtqVvmBsQcQ8TPQUQ5Z6TzPZ4QgNim2peURMKjZpImo3WUBnUM
xD92Ex2xyQ9UnJjai2FcjWZ9H9SUVn0UfYWU8SKobvWqs7YlIRObKXEJTOv6Zu0FzSeK8A99XJfL
QRg0CUIiKOFFfOhIJV2bOSId6WQQcCA5+IpIskDrobMDl9eaCrYIYcHsj/VHYAJslGVDUAeP6Xnd
zAQm+mzc4l32Duf95TAF9cam16JCWJrd8DFkqNoJZBFBkVNhRAszZXXVOi1aJbl8Ohu/hMsL4Vwt
5rGjrxvc0BDJUrCKEFxGSEmIRTHIDzz8cVM0ax/mo9tW9uZ8y5+XFi3DjF64xCjMi7ftyTtMhM5m
qgETtgGk1ZRR+aaNiDDpqRBJnl3VWkYytkbHw51fSOO8fyIAD7hRJbfnJ7gSDVcH9ccYp+uBZWPp
WM95wBEQRF6v2FkiLA2/Yd8EEIXWeenoxa6cDxPW+L2eEOZMqNg6m/cAcZU/t4nE552lHI3FWgZD
1K2pR0kV4evrTojojctmVC0bFV2vVzFOzajMTm4X6VCHYs5BCzv5/Cg5k/mB2jFemnAub4qhfmkt
+4tRGOki1CJsalW3ZnQDc4fVCvOydRwzhnOmaswPYhCnKAeJUaUcdMjlvM/Yl9+UqbktiW2LLXCe
YDbL22h4wWlPwkrIplPqZMWoqSb1CFLqqEA6WLCnx4lBlQ7BRprxUyozAp6m8jruSIkaoDlRJ/Qk
RUzRts0CfxOEgA/PK+lg1BM2cAULqOmOWlDeZDV5i1pUcHcjc+yY7ZnjzbmxZQ9JtnUhACPh6Y2T
V2HHcWrjeQxpMmiEZK9TBw5nFEIpP19XrWuCkxY5pGDObQ9CF/yVJBoHjSEqCM115nwP+IaNHzza
4WyuBnBpDGwchsa3liyKfN5IzmyHT2jVDjNwgkYK/RMAN+f7JQ3mRwVyk/KCYZ0AYV6R5rom4+TF
1zV0/PPboi1A7MIpCmvXWbehf0WE7m0mlHFy2wL0Qsvjr/Ke5IBsurOn6Vs7CkkCJX+AjpS2Ngd4
i0RmMSefqQtYocyABz1qWyTj5tRuXdkAOVy1bGM3mP+9Q2+03NUm4YRW8E2OJHrrvPWIgK6fKQK5
M3P+pNSOduxtCtBuBwYHByKY7QNiRLo280a/S4HERaKvb1IbbopM/Tu7wKKKq5gtqa1tiHPeKIT1
O/JniOztaBSZHdnpBFeWtYNdseWywOJTqy6vTyMk0PUw5/kAE2C9T/TqZAzmgwmokD+Inbx6OHd+
kOCR50FKZJWOzarAln1tOrQo9f9F2Hkt2Y0cW/SLEIGCx+vxrg3bsZsvCFp4VwAK5uvvQvE+jDgK
MUJSyM3wdB+gKnPnzr2GTb5qPSWnoGECd2tqi9+2NX8BFRIce7Jrj31KIv3ELr2r/FPcLB+EsS2X
XpLr6pnxhPsv6Q/C6H4ym3hKRz4G8b3HNCCzMvN6cYiG8nPqpV+6wtnr46zugjsMOPz8a/2SLuIc
W0SBsia31029PgJ+Kx9ECy4kAPdktG5VAklHv9EV5wB03fHQJbzflRgkJMjyu1aCALh3pBdzkpFS
lB1DwcVgWIX41smsP04L2i3XpT7s9OHYQCbKm8Ant1Y96PLEKt0UWqz9zmo/vHbxVA8Bd0POVyHI
G62L6H5ynZx5HwKNPjEcjhFOn1GeU9H/bnvh+24L+jvQnWT6uXXwPVtLVKCMLyWmMY7d8MXseeD0
SdKmFBh+NNENlpGzd9rK3rQlelrbDPso84+87sOuhAziejzchc3POPjqbfJI59Zv5e8veH1d9Zmp
LHkwG+Fv9S+0JyaMpDXnkBDypm8DfTgnHs96LJ4i8JRQUfp+39JAnXOPCqA8JrVUlywED9qt1tDZ
6K6kE0OCMPMv+pesi3lic/r9lMUxN+/0Bf+evjh0RzLN9kNnjvmxHIuSP3pq6M3MU2DQkZtZxluX
tKi5DW9V1nCFGh4dQtNxytmBjzltk3ZZRbxS7m1YfB8OfuF7lK8Da4OswXdFfVeEbFwUQXmDFnjj
bPYfWf84kZW2TV3nBLpl2OlfJQoL+WzdXO690T+NVllsYxa6IVzIc0DBlWzaLv0tLquebftgqOq/
qSlr3/yfegBlJSqFcBmiCOY4/9kJ5kXU+0Go+q0RYRFsPPGO0IYOywU2eETjx8T/bcc4NHGYAT0p
2OuGGZZt0yDHawVIdU+6zd+a/X+r2x56P7MhUG9UwsHaxfyjLk86OxpCJXr2YMjCF2hVZ4yb7SFO
CeDu0KR3IUnrIN0lc54UG1c5Hf53a7Du2P75e/FMK7RMl0eUxNC1dfjHRyDj2XUztse3hKtFl6yI
rpM//3IK59M4z/tiAX2tZyf6POCcmE6LeusJ1jwvBCey72P8GgL/TJjgOXaGNzzXCQ7eKbi0APTk
6GVP/jK8/+8P/ceCqW7rUUYQxUKPzx2sI7x/fuiByIy5jTlOCTchHtgbCU+aJRpd0hwNMR4jfLc3
Mut+0NVho3HpAwfGHHlMAtVfPsq/ZUQvEIjgwkdDRE78YyzXzcE4O/M4EFI3UdzNvGFDrkKSyCGB
gD8i7r4x4e0E1WNkROWJN5+Mf7O5lUN6ty663wVpD8+vm7cxJPIDXGdibczp6X9/Ti0S//H8B44j
LDe0+ZZ964+2qk5Jwh7SBD3Mn9IjwTTkIdfET3RF97sxt6LuyoPybMQZSo5H+MGoQCgYRtQdTNkM
x9Fv1gB6UzCM4Aif2EtFvaNaHFp7awXLcOgK1AFv8X6fel1bko/vjk99y4HhNM731rsS3EH5HhM9
pU/fNnD7zZiL38pJA8zLtopkP0VcvhVRpM4w40OvOYbyGvdEFbw0Jb6xRQUVk0PSvuzUvQCVgYyC
wBi/k4rPOiU5J5dxsa+EmbZEZHLvh6rcw77Ye7l80zd72uTgyBJ6/CDAZykBhYsKDIrr4knnMmjE
sBOwItgUKY5q7aT0f12RMkqv/5dhyp+RQ6tMFazGERMxlbwkbRv+x0sYDSNLcCFfjp7p1SXXsj7C
7ZEUq5VjuNImRv88ld9IcbiKgWNqBFm6h935xcr+ulK5Pgx/PCwcSYJWm6180/mzB2fWVuaIqkzR
psXdhfVk7GjizguNyiFjmWcjrYpZ80C6NNm1nit/drOk5PRBpJNZNzoCaG8SNH85xP/L0AlV1EbV
4bVnQvrne9/6XjsRJwqcoemcPQElLHjXzqYeTOIiI6MCDMc63tqLmgSoHrEsfw1qN2M4UpTHCIrb
1o7t11oG/fp3UIfgMxNduiSJ5pbOZPF1Ye5fY7Vcy4ZC4n+/gsL/L5K+b9u4Bh1cARZyzB/irtdk
1CWB1W4rVo8ETXzIdU1wDhAwYpSGG/3KtGUXjIFK2H9LzQ6L5Jz192+mEsO9n34xozzd58qtGRGy
giRE9tB3/k5XZbbpAPMpCS6lcJ3Mfq+nPJmZfTEXNaH9xedh9BC22v6c5ow09LSfoDa3B2eoX2zs
yGIhL82rr1q3gBaQekuxAxxPJZ6dQHZx7q/KYGUsxi7Eff5bUhzYKeVwPZOyGxxxJl+yCgnbxt09
jTG7ZVL8qsl63pS1w0zAVT91SW6zrbCLB/LTDRU/ViTG/C5f2HbJD1k8PoEGetCaauWwdxfEPbzl
6cbokfpzbTDSwE53Vhc/9darHkFJ37xPU4jpZcon0r8WJyCrNcDLQM5hfh6zYdwPcV/sR+yosrHu
rbQGN+3twtQpD1kvPsLa+iiBwZCJGhMTqU+DjLaiE0SZstnKAW3uA78inYz+d6d/AfryXJgKTlRS
5JiiOYL5ZrsrlJ9J4YHN3N95WW8cEj++86mdb6MP39wIP2Xgd5QjNn1Dx2Iuy55w6mine/3CY6S7
rNWanTxQfYmbyfC6bFogUhE51k1OOVmv9TZI0Uu6WDcq8RLR1kCLmQ8pGF92N+bxhOug+6w/p+M2
V3g4xMgm5Jbi5mJ5CM7dPkw7B9rymO61Uma17K8MY+PAv8GQTQB5s3Ob/ovbuvFOuAAZhTO1O2+S
yyGWy7ALIE0zMfe/KIfmu+7A29VxujddSFH8GgmmhzQ7ErC/S3ECghvBoL1gGGhIHfoEFEeeIXy+
mr6MrgUXdU14Jvl5tEsdg+wqb6lAp/iTReOwjckPPFoLnQBLaPDsV8cCKwS097O9J5fJPPSMYD0z
7yEAinswC9aZHIPqeUmafWOfrNEhZc2Oic7M80Pb0+svAp1ubWpFopoNaYxLcZA2+lvqqPJINNu8
KSQmZmcOb3G4nBZilliQAYMnKRUT8qlIMmap2iNtmfoZLziHiqsMrBkQobaNKVmXYDq61dWwMZQk
NyhoumpN/ww7cfYkZVZKBkK+kVPPuVQTeKvfyKEnrQKJvtjlZA8tLAtsAsN9nqGRKhYeFNb1M30l
0/4mWUOg+60JeuqknwFd2q9jlyps8i01m08MV0uOVRdCnFybfGMeDv2cN/u0ZIMAk7lAgyuyvf5l
xBOFQJzn8/8bKoIx3fK8FzL90I+nGVTvuZ8VO3sVY3xIh2pZiIr1p1PusOygqwSrkodCmSH3+uNY
mOGut0xrn7Ihnds1QZKNczBjAipLY9kwKQFgsc44+tXfg7x7EjKcj3ATaA8xyLFlNd77IanZGOBV
feHXRhhr7IfbdGiXA1nY0Cs8gZ1FHPG1pNuBKE/WgPhQzbq9uLZnlldGl1axcAl0ee+DeeW7oEzI
DJfQWDOklc16brvFOKN6HnTZGz1y5zc7/dfXbIPsYrfdSBN0mM3CQeCDhFo1gLoJ5msqv3Wz34Nj
DbbOWh25FcdyKBmPoXuwr4nTwQ4ZEAFG1fKollyysm63ydSXp4XpkZVN004p+o516oduwVzCy4oD
NRQZxCmr+OUvqEoOeUomal81s6uFWJ23o9ow5BTbLk1KWGdUaUNuYlMprZfQNTrwjM2yB5FcoOgG
n70mR2LqBEGYoN42XLqoFgtk5PXy0H1ku46oxgU1saq619pWFhpejdkyJeSsW5sAQOruDJUxnnwW
IePv7kLEuuxX2c/qa7r2TWYz3uBS9DG0dDB0GYw100QdHLzkpr9+IQgZxMJupg0BS+Glyc1vBUbT
Td4l/gUmJJt/cVnuRtnChYqGJzgt3mFEFYW/2tHbl8zUiPVahzW7mRKSNXHv4lmYvEUerK6eXGyt
/gESGQn6MKL2hD6fKCzZOhn74rkukXxXmbQRFqwpO3qwZ44UB7Pf3kuT+yjYpznvM3DUjw7x9PeN
l0xteg5ZCm6cFaAFsp24Nm5rd0H4j+pHwhQj/3HOf8AZSAAJe9Pj4HdPsLBf82Fir8pi1JNN5Dbq
wWE+RRdViua+bT5iz1Qn/dypCJ2wVj+qYkrYGVb2FXICTLLVy9ZwklvjUO36VYPJ0rZGvN+YJpyB
+8GCRTjBjOdLXWeToTYDiPGN3dL6t8iqj+6eacU2VOzW4HaFPcKM11vGfWPmAMgYWzRuJ/iaWe1r
LckfkqRfo2r9ptJoq78Ow2CtzLRhp6X5o5zfCXoI+UJj9ke95WZn9sWHWLfB+/dDz1RHY36J2+Y1
K3nC9O0MuGkkzhuHetVCU3VDUH6en79ClSXAeIjQTZgl34F5uBurmvBjZV6csWzPc1g0ZwQ0n6BH
q6CF4dK0gcCF5P3pF9VT1a/Zs0jzX5U0MVAzlQnOCCuyZ9wHu2a0kSGKSH4awl+qMnkmYiqUeQrf
28i672ZO1ixk2de2JoJaIiYZUoPgnHWMxIjmk1OE73kMp8qqX7U2ru9w/WM1a+ah5ZL17y52tS9r
9L3S6NgCMIp4pysoNU3NuerpKFooewfRYZI0+hi2A0ceUCTvFM0BRB9VAF9KHNPgfJ7xIvmMlqzi
C9+xui7+kfT2cR+Q4HFIaaOWDAdkVsVbb2VMq0J8BiIcsRQpsC9RQWz015akY3nqY5q/ljtuVaEi
l3yQoPc3vmQTUlR4HfL+KFdZbKznHUTb6KTPEz/km9OnHexCIi9o99lN5NfDbEKXDi2OvZs+08bC
JenbjhtgysI7ypN+y8IHib3rWGc5a+WiAGjzakyd930ap0Mxr6tbCUUgcqzuGnUrpIXxBjDgRo0c
mtKzN0Rk/3QtYtknrFuY4AwYi6tN1J+/zX6L8F4j3M0OX8IkbXU0+bBsHaFyuMKRO5tQi6ziHlpC
MvY9FF09MDQbZHuSJhvEgvBqkvcwU+xFL0mFT6yq64CKQ72rQeV730evcUomC/qH9ohm1/Hf0xx9
YJ5I9rBn+72WrWuXS54kya2SxluiH/y6Obm+9TXhxVp1yCBghZLylX05Jqz6PcRA+BXM/Pe0aptz
ByEaWi46+VCmYq/G5JTbEEWiuSdc86H1cADr99yQvMJojeVmyuVTaw5kJa7laz3nYFTfHa/+Vpct
YNCK40b/L4nTPbSpT0CYEuaO3uVovcWMeG+rkyNLzWELX3J1SwKa/MT8Dq5UXaI1KtifoSKpew23
Xv9uejqS1uGjbVmASNZJUdkZR/BG0MdSeOhxVP3sUaD7OhCnChV8b47eyziLi1Xk7tFx6hdAmJcU
KXK3WPzOklV4M3P/7HGUJGk9krKdnlRLcM2AGeugH41Q1j/8FKjx/3+L6Pzm+JotZbrN10kC1lS+
BqN5yetfXT62m2Y1MUxi/jUkJAdNLhe5b44/wNClm5Cb5dgwagNC2TyLKbvP+5SDF+Luxlz4IQOy
a2KvNg9dfqranudqHcnlxUDG4jydYCF1Oy1r6N9tQ7zhxh2Bo7TrxiwVzSjcb3W/5gXh2VpNXbpy
IqeJho2TtMmD/qD/+nAZrn0A0g/iB4qyr761nvj6W2juMGf4rrlRRHNumVinHHDETrR+Up702ZPl
4Q+37D4yy8Qf7OdiJ63hp34lbaP55nsjkOJxiTdy8Oxto7pjh6dP05ijcrrQYuNE4NQ49sG4VyIH
D9V0nwmiIdZ2sF5nKn/6teC7loqxCeYbz6oODjNGw6UKI+g3OOoTwh6CW4sic+FMVgSiZyDVuKvy
lZsbGIps9Dqq8VlWHgvHFBpzn2NJXnqWRKMXXWKma+2gi9GG6dwVBwpi35ds2M2BkZ/qtcyAfcB0
Ku4u88YV/bxtfeg33vzZbOr64KT52zj4wVnJ8YduCT2/eQBwzsinC6JLmCjcM53HjDwmfQF1PUIb
2Nfr5rOp1hE1j0ywupfkmD0VJS1N5rGPvDBqIEn5PSN+m7xY4khdr0hAaDmftFk1LUHY2RYqUk+E
xTo8SZt9MeHA68aOuoOsjXQZeEax7v42Usr1t1YsknXtvr/GY4BTgXiHbdbXZ5g4hyEI0mMQ2f0u
6RTeCEs2GLJYR1VW90Cg/PcuQKKzR3ae0rQ7D/2wjw0POrsUNnGu47MfxR1tPx6JybubSwwGnVR8
ZWb0bIlGnScZvqYDsprrNEdeufFaV78Mh7/AGKejh4n6SoZVZuE9b1A2W66rk8NnHhLsEa5I6wMu
L1xcVbDRf2NR0hHF6UQKFwa6na0QDXQNMKTjDLCO6rYb4tdgxmUVBQOKQuYD37BHxB1lNtvMzt71
O7KQlIznUbzqQqkxhu/kMBN6oE7WjGhq9GtPUmXZqc3LZ102LS5RoxLQUThyjkRr1e/OJXG/6mEc
6A8teMwuk4InBzKBtwRfizVx1lhTaONjWGOr3JgUW3AOoYa0hlPig/MK7L+GPPF03+oY17LtGg6J
VL1/Zza8YjMIcKmhRfuadUpsX0uwU95k7JelYJhEEvyBJFoayaD51IEyZN4sm91UWNnV7fmiZf6S
Rh7lFOgYHFZ1DzqKmXGPxmUFPWcPFJ1tO+MsyuTCa7BOozN2HG6xq075IKdzzuFXY6l81L9mZfVU
s9L7Ptfe+owxu+vIGNiRpMGGuq1edN1YN+UzI/gYjR/Kkx1500Gp/FKMzovjpM3nOgj7XVmU+5bV
X1Dlk7oYhgtCua3dg25fGmvm6+TY3skcqLtfFdHak7Ot5OAGYNUB6yy6+VHFgbHzVub4AKEekg2z
3ABqoytZTQG0265jwXH1LCwRME9RJg0Z5pW4yjAjttwhPR7NIiSXJbDfXJlecMYnT6Sp3IrGHO68
2cEtyclUqLQlT7wNHubO/eoqIksQppw7l/j7pMySR38R3cZPuU3z0epuMJbHOAjOdb386PrsWAWR
s3V5IiAitWLHs2vtDT/zrkkzXSSeN/CpEF5LC5bnHEOUXAQtb/rTa2HMZGbBXHKp52OysMFPyPm5
PwMcaHeWV6VHI28fW5u0SOBnhzGyCFcMIqZyxhTuYzU/BCAnDyNgh7ogKW+1FYuM/PSQudw8zy+5
aNl+wK96KQnf8cY7W8j8MAaje6qikE6g5Hl2ugpNjTDzB6Mjbp4DFKLFWF/5gtWuZweHdSZ3by9G
cSVJhcokZK3FM5Ntv9TPdPzjThGCvhcJD7EBRYH2sv80OhK1T8qRbyOcN4Is8kOZelx53Xj2CUB5
a2SKK9JjBzBagpNL3zUDHv7MAKHMPxdh3r8vbZhs9MVoReahnf3qEFrJxunJM3OyYTr2NvYrYaDL
I3meDKPND35TfdE7Q7gN9sOclEjfRkCphwzl4CM/mhl8gDp5j5jufipX4TMo5asvPrmFA8tpGZno
R/3ybFokyLn5Laesv0tAF7/2LaYp3zWuRW7GJ5bPnZelYt0vo6GXpIcWfeE+c/sS2l1McMyV/3Ui
FOyTCjgKmNIH8NT69HEUO6fDXFyYhEs7rCQ+5DkHO+QUAq4xS12r0P5eWUt+iBUcV2UyEknAqW7H
6T4OB3HN/XVxYH2ZM9RBb0qOgUyMF1a/8eTY/PFLXzzONZFzVlXfYtXJY1EBGl4ILTs2KLebKYZs
4ltze8oYyG7UkgXbIIe46CSE8XnJU20x9VT5eJcNJiZHs+ifRuxCfna2zSS9lSLMSERhOM6pf6OR
qvZzbZxg6iUPgBTBfrA3sBPAEA5jl44E62TTySRF6zzl5dHxxw5b/2gynHC2YYA/I51q79bYYMzy
2ZqfZxfYGGwhHzdXz8rsijUjN+Li1v2H3xXsY3c+rJfWnU9BaRGK4S/zVXneDa6M/TAjGj0sBPz0
cJi5/QdxR1ui3kZYNnFaBI9Vsk3gjd/mpg5vasyMbRmlJgM3j+SOnDpuFckxcufdYUgIdrJl7l/0
v3h1e7Bkpk5FbvkX4tcSApiYcaVTll6NFc8JOLIgxHaJrks2K6rqsQBulHOYdDHx8qiJ+sta7KAg
sSpds1a68mwb/niDywGtla2AkefhUNVF+ZwXbP4Yk69O8IQ5lmZrOXsGk+8g44WWeTFSuVifosWJ
rvrZUU77RVoTnrXYFQfZmz9IMMK7azIjZ77oHUpfCMi27ngf9Nl0XwwJSPF108iLB3WYeAYGxzIe
Ac/VW1KtlvssSzC1R9FKUzbfybrYh3AaAAuW4n6RyePYevFZsXvG7G71TvDREwcURgBe4BSki7c+
GucuzbpHxKOXfuY7iePMerJH7GzW1wWnwIO2sw2ySU+thEkaRH70BtZebrPyOcNC/9w5Jp3JKEjU
8nrORkgF+6ooS9LXA/gTdCiodAISY2C9TllNeHg7nYijnPGhyt1UR82hjttim+OBfEB1hkNo5hd0
8T2A2KM5WNEhSMtmA04WfKhvnvswKkjolMajMlOsS/I7GrGNmx222Oynd15tPBe19zPJsvpuVpX3
STg9EuJw56touSsrBSqpace9O+AgWALeh9Yxr+B8rAtygHuo6fceY+hBYxcVt4rpwU3/u7qi8QTD
mh8rb3U8aLPDaGL5DNpO3Ll1KohDeRkwhVwz1ytvSpKrC3eL/4PdLmtOWbzs4JVzdtMP3GipD0x3
GZp6jXkMkTCuRitpBnB3nJSkFs9S8IfFOD1mKHS9E5/npo/23vLdZXJ2T9BMf65i67UepHMTeAIO
CVudYTx8bcwleyiUb+FOJswmcYV/L0K32jmy9bc+eXXE47pA0j1/ug1nMQbdE2UAIR1NvvMJSlmK
4Xma8LMYa/60w0Z+2mKG7erSv2OFBHZiEOQnp2mAcKdjfRgNUu0Yzad76UaKaL0if+CpZt3BWQUF
eIYlOvA9Q/Ho3gYyyfZfPZ3bpd/1Xls8iomwQnDT+dUxmJyq2oUh7ifYXpf6c5On30o3QPrEYc60
cqC7i1iSXDdUx4ntvnTk4TTFXTux4kN2WH7fW2gtOU2+VGRYYYykMySf56yrqTFu1KYfruyqhLQE
WVP2u1qgf5KsmyOhVLti8ibG/1TE7OjgqvIgnEkAj9WtWt3kHtiUna5Oxeo6YhD4Qo6Me+fM/f0S
opphPjKwiZvfpqyxP4/sbBr5Pm1N6ynx/ILIsmDYG0jyezS/W+0O033Y5o8+nUw3iOwHNzOaxN6U
GFXa1fuoFbummb/C9g5uRbsEv0c7Awf8VoYPTmSybVuhPKw+KkDZRriNZPPhOBWJe2XKhI4GtZ4j
qHhl9XUlk3qoz7IrgwsrxNsSONYNQN26OplRsnfVCSDqmeugpX9DPdC97WyuawtoJ6yttO+MqVip
yMqzWmHqxoIRVJRuvW2S00DY5raKp/iM9LvTQ7fF8F66CRepFZrdKW/mxxqJZ1sFj/anaOUJDtZP
N3i269esDoaHrJ8oqswQjGEUvajA31sK7JRrlxeIXTiX05DZcIO01c9OgD/NwzKojM/YKaFrkJ+2
ceCwM1BJHuKA4dK63dUY/GyFW4ccEzy2bHMKWoNesBg2gJD1JraxOILPZf6ClQC6qf9GeGl15wfT
nr5jOlrmeDcF1VFQa31qTTKIZVFE+1qZwSas4/hmOHKPZ//BDrvmbK8kdTl3R9NUP/NFLNQYDo50
5jBM/aAam+I64cqCC5kQL9mAVUIifC8DAjfSIUcYSVIiHI3qWsVDetP/4hrcg2Kib1A5YzbcfoeB
7PWNFA7EOfKlRlmY19izzSubVNShjfuTsVZ/GZBfDMnuIET4au/3uJCjzm0uwIPeAlHEj1bV4A6d
cKEP05Aey2oGQ2/MziY2RuPRoHQuXvO+zPcWdLPTX2bp5r8tCqwomSyfitCxeZlWX84/LBNAaZsp
MKFyEq7H0Kihalyt8Ux+gJNIVhPsd73qw/5ABvfN+UpVwn5LkT1pCbTzCDYUVf8FZbDfpka1a5pi
votWcFmp0vhYwPRICYLYTOt5kttYtfkDPorYNsFd0Kj1S7DsqgxVJ6+9zzKts3u2foBj8npzoaNi
ufLXwL4JuWAIaFksn8pi/lxk6xO9qvIqLTkiAafvwmo5sWv+VBrWBXwMKm+HZb4kqtFY/Z8t2nvd
vtYAL46u1hVXf7dl0FE4zmfh2q9adK2oTDaOWb8k0v+5iNje99k4bKIWs6pr9FhKVje+k7YK8PVy
C+yiPrDzRl5A3t0cMdWHOkCcKAXhWGO1vBY/tf98ijLjaIuYCyklTMXyGY2MwQ0Azam2JYUlPxwb
8/YhFs1H2qxpbUykuT9rjAV44XPDCC4ZIR1yzp+CbiofArzFu8S1v7ZssHHy5D+0ZtQmPtkCS3CA
4fRhV2X1N6uWDg7+T1sLV6Pp4BwT4X/xumUW8qyJJ3arVUAx5mxqlyvBFy/s7BKSGdX3kv/XY5fb
AL3rZstR8mSkxF1X7uKf4yiDpVmMeIkUWdm1Upj26E+oB6sXIdmmsStHPtkJMLilyKut1h4iqWBT
Ts2zvn28zPxaBOqjmqhwSDQJTkJ0eLmT1tjUGBs2pWzNXZAXv+BcM5N3hv5SiQ5uQxyhIee12hYC
i1iqUiJth+7BGN4pcfGOLnQFXlAT/K1s45gDMN4VifiQsQGJ0qCyZz63iRtE/kYyDS2FKM5aqNWr
ETR+lvKsV3zpqhNfCCyMCeBeLy2fjzdV7mPduWfWLNhU8Bv700eR3LHmEl0aO7jajVtwWTndsTBY
j0aofUuCAt8HOzazlKvQnvDTLjQa2LUG0hnykYIg8bFlKQvhWdjDMQVqI1kM2dAOjHuPfTa2kRcW
DmIKxgmWhVc4D37VMTiXxQWPdMa/QR+M6BwORrPt5z00wvCqDbZdYP1Mi/ld/4cQWqhdOz/1m19l
0QvJlKzdY1vE48hZYUzRThet0foD48nGXwXAdLXWxmQ2Ot4AdjZbZSSv/nDb8DGfZXIam5VE579S
wwl2h6Bq5fbMUDKRGDroJT2mP1Uz2NuOUqxcLcNpXn24YmbOs2pSAd8l8C+xA4Ay7RGPn5NV/Ib5
Xu/HMvmsMvE0ztbEzof1PV4R2dp+o/zmnQHcAWnuou9Jw8ByGQPyMOkpc7d6GW1YxauF2aoc4+Q7
3Q/XmJy/nMD2v7yrnmcHFtuheB9N3w7/WK30Eq9PEmItt3YmL8JOp0OZExEuKn/ZND5bW0G2fLZF
VNE2xc+WDy9sHUMynogISTLlsbadg/56+Nb2pZI/4B5hsKaj2gYh/n8zPo8GcEgkIe2613sF1K7o
xqW1Uy6pOKazvGgLxP++Xex/mWI9Bud2YNtW6HFc/GnqbBOGdqlNcGDqq7umSWaa7Cn9lObZj8gy
hpNpf9FzHz0S01KiLu1SJMYtSxlgjf2RXRGP9RHx3cbMDQbp1xRF3ybfJ6evZkoQuw+WqEGlrkOD
pvlaVOpSL4JQ39X9V0hqVBmqaMNUuvmL3dD613IkP57t891hhba9QN+t/7g7a4Z2IumgznbN/EZo
Y72zJLCxfFrio9MoxYuXT9vePWoxUo8d9L3jlwQbpmBsiSZFcM3j/JnA3ZHlW4J6mYT0PisbmJi3
QN6+/++v5N8WST6z42vY5bqb7K+76P/4zF1ZhtQ/WP8Swz3l0XIGCf/C3oazNcJCnpoFDjpWms1s
I7kb6RDuyQerQWsNVCwr9UARv/2Xz7R6e//jPvHIJCEEYw1lwFr+p6cc8sGUSe7erWmW3qY374OG
mXQgpsc07sJ9wW7BSUYWa7Dz0pwac5Uq7OjFiKlTskVe//JxiFP4Lx/IsywyLciYs/jHf/6ShN93
XcaoanU3WuzXQOctOA0uhuVdeH1i5rx9esWrVG1bl+BBzFHmN52Aoe1+CTY5NnhVeIhdHChjgjNf
VupNPwZoM3eFwB3R+e+1qIjUYVlt52LHIW4n2Wcj4ROiBUPWoQyc5WR8yldXoB19i01apiFtrrmc
UCmrBTdQsJgPJuAcS1Q/Mxmjja5HIv+MLlpW9qGuImV1R13EZXWV79ZF/bknxNNuo4epJGbbxhFS
GfR2ES3QRiTkes+K6DfmpYSmsO7b1fnX3E3M60g00Ca3KuNlDv1XRnwsjS2ROrXZ2H2ukvGjLsf+
oucNgwWSVKCVkxfD0ZO5zTFzn4gXGl6nNv7hyh6Yap7VV49LC4nEv+jfHUv6JPQq0WB9aJxL9xM4
ib217VG9W0P3hhbOXVU8t4EkQynx7mjRf00U49Lx+yvQ94qyHMnCDPP2KpnGl4W93KZSVbc2XM6s
pBkHf84AtS9+/OjQZdctJuB6YBK5dmKEeWzcarL3lZSUCXXsHucaQwyVznen+y6DsLiT8WofNOPs
GrChR1hED3PGgsFGzg+jHhNda7SObrqGhHghfSzMDUDkHZn4+FCESu4lcd0JDvYN/wErV7ymsKXQ
XdoWFrAehi6VNPauk2Cso0VlIdrqg/n3rNmUNsshwZkyfQuz8ThZQchuPS2VlWXjfrWao5frmAD4
D9uR2fLFYw+iXIeG/MloEovFSNRN73LsXhttgJ7WNbmBpPPfm0lsbJyxBnLXlMaLssuPpKOE134L
ba0eyctGeKvvxt75JuoU/ZJJ20Q/heJo3BxLcQz2zJND62Z3e7KlN/gOHKo8hqIV49ONcn5bWVYL
mPaCDaYi8oJLm+1Ee6dGr/vccmEMOEG3rhH2V+stL1vx2w6XRuyb6Eddt8e6vkc8DI+yMu5yWX2X
grU6j3/KECtR15Ob6qbWJ0XU9R6gabjxiYJZ2etvI34j6NXtvb6EjCWEDp2C3WvrQzYm1i2wCP0H
d3nQRgrWnflp7GEj5bI8xuYltFjHYjb64dYeIfTT0G7agDgBZUI8ZTmzsB7Zdcru3aZ9jIfBvIiE
larUgBvAMHDbGgIRf1nulpyqr5o8dz9L+6W16mOO9P5og/qUHY6eps+tA2uXzmGQLSGu7bT1WGI+
0y+f1ECWTRzb1UlFbJziPNEm3tRy0m0bY8kldPlQDM5H5sBndnHCHFujxj8zDG9Jg9ZjO9H30r4f
2nk5StW1BzdHpm3C/2PuzHbrVrJs+yuFfOcBm2B3casedt+ql2XrhVDnYN/3X38HKVfmkXwqVYkC
CvchgTywLWpvkhEr1ppzzJio45KOkV0O+2pqLurYDhmhwvRT+o0Z+jeGnTER8PotM7fgGCryfmKU
laLbiwwRY9k1L16QJMdmTM+iCfZZpwT7MD5T2m9FIforQoubdTLKW4be3X66+0MlTpZRGHsNF4SZ
bOcJAoCCB2P0/cuM+ZTMp4MG9nwGcP54W2jUwQZGK6dKxUYPBY5JG5W2IwiEQv1IS+NklbBGgsxj
qO1hqrHR0CxaTdnGWHRPsiAZUZfyujUMEnKxLwowC4mvYYrWhu6Uaf43dcS6qXlr2udAtHKEIIKU
tmPbPM/11OxBaydxk4GP+4YybBor4pSbF+86757bxqCVwiB9nt0UefE2jvmjkaTEW6ep3Id5cJrL
uMIzX1SlshDhm852l45ISplDPM1FakGnkW6kuRoiouA7HC9B4i60bDwMmpq/e+i8YFLpJBFxnJMn
sncmToXm3IHFo9OUM1YiB1xNGgV3tFqutbWWFP1WhaXdNG2zhzi99yelXuLE/cIqWoymbX+h9+g8
WnkPRppC0mgsXF6EsvrhuI7ykcV92qX+Lq2atwCns6/DjsllK5jFNbwNLvCf+YTwS5Ci7UoFiWI1
rUoIB4wOuphF332uleZDVVMzzVI9VAGOS2cgRMo9d9TmQpFe83ZETrP204r7WbwpSV/t2sntmUzn
jFC3oJCxAu5TI3v0CrVfaVZx0bihduCgsTId3qzQ0mmiTRP6Ju9Pk6i+CKN6l4evTVECqyRSSZPy
nAxOdaihchD2R7IH6pWO6mir6E65rIr46E1IF+ki9YadtqjdchXWiHrntucsrg58BvaR9Jh9g1ML
2+bH3L4o3OFs4blZzWZ72Te3kU7555Ndsawme/mMSgh1P7lsXepi1cCqFY9wNMJA4T5OX9c8q1AQ
kaMtZoDjjPt5bdRhMB0I/7HPYBoXadwElxqiuHRqgExcRvbZqYYAefbuuddrqhEO1tSt6Y9EIBmP
FboowO6YNk+kqzATyyBjFjE6wevYCGtdj7kFWMkRuzINnweVpFhfR1AX9OMNoa47hbecJR+4CNM+
lxldV5NhqCfGEdO5u1XT9kpVjOAYhyUxeSStDWoLJciLtSVONBKReg/ogh1vZ/WKiD2sGSLc152G
mb9mrNeIlhhtRHYGNhlGLD8npRmdD5zVlbnMhQSK3LgMtxHzz8+MOeQIq0b5Vls0UCGoe2kOnyZ7
TSLZ8GUwuCroTiFn8is6lc09qAy1b+11M/rI7lEITbVOkmCQcvuhOKbGS0lk+JW4dm9HVdFOxWT9
ZFR5p4Ue6ZRTi2reOOMi0hZGqGjHIQi3eaWWSHLGYz5JQjP07avESR6MQk/wSeWHxLk06VWfTae/
pCjpDppGdgeqOnJmhlJuUj1kzFYj9kPnuCCLOj7kunaR0htb5X61mwqO1Syc85z4ocq1dE0MFYqM
sd4VadAscvpXmWoU12qXvShhup/+N7VWOTQbzoHAgueI/xVq1F+pXnoRs62Vo9TRR7I2gCH4oXh5
upmVVSHtCzAku6QDsdGT9jOpKvoBwUnIwJRArdQ7zOIUM1Qvu9QZ+TLXJGyjUK/7tzQfyMZGuFST
j730a4OjusjCfSfDu66XzR4B6F1bUUp1ObikQbw2RJGTpjwky0JzpmbzGsEreSo5oieAVUdLV+nh
zAM8JxgQq5XZ7Eif23QIZCy6//ZmlnJVnUJijUNRJs3g0A7j3fzvGp48sp8VYw/o7Rx4Dmkrqbeb
y0pfFmSj2+hZxpi+f+zDIqAdDYBJVfCrJLxTiCuIAcqxbts2ptNMhNeeE1I5FOVaQIjchLkfnF0O
lVvPVZ7kEE9smxpAkBk7m8gkFciyUWTOQi8LjwMNcOQznmLtnLUWhOIqScbdu9NhVsvOx2hBpkNs
IeYxA1BzqmJe+4OfXRiyWCf9EG6wh7OXZyFlWe1vZ9lXPzHvGp5Zw1mxCDG6maQjskeSDbcgU35R
IKM2J/dUU961+4T8YF/yim3gDcxy2M61tvHX8+ulg/t67OtsN+9lmFq2iVahAMONCMKuXYSCKc7M
9Bgc5nJGpSycCJtmss8KCtW6kMbKbNErz3cnRZIZ+H31/urWDasI4Tnn+W1mSWNamzEEG9mGGPVO
0q+sjKbgFE7T8EXWbYwYxq6s/eiE5lKYymb2kZd+Sk45YXfL3nrEEiiXPLz1FtPVef7zqubUMuZo
jUeBa4sh29Sqllv0/+mqHXh3YMMdGlazOjeN7ayYDUR67cOkukIJWptuDXMgDRaRKR4rXy8P2Hqp
BDgHxqEgn4Ryc66lkCcVHY6fqPVvaY8tan71s7QIuG8YkYnBMNOFtHt92eHGbTIHFEhlRydsXt7C
EjEBXF6ScU7INijf/W+hy/CkrSm2fUJLPOGd5/dq7j+2ajmib+XfpLaQZ4iGkuwtiuypLJu3i7nX
1WPZ4NhW7SD+TaiSEj2Jso/7xt2pnv5uBesHDDZt4vYnm0QRs8jFhdVJrAUFU7NEFE8wM4KDQnZM
yAz5OgLH2TeSdTXQXsWYmFe6icQqs6sHLcItZLtoNIQbv9YRIgeCBObdX4puWKVNcRO0VnMqR4XR
7aQln1+Jgu1iq2XsQ3bGUY2eoOW4V4WwTzMrSkuIQBSud24LeTNLBZ3BfChjc1j4k5oTRSUcVpB2
hnGYAV09rcsDOJPbDk/FPsj7CwURCGoO/ykM6l2oDtuy6tUL4sjfARhjatXEQobxLnQZ2U94y7kn
JWiYVFV04TNJ516Ht2Dc4mNENBh2zGRpNcY1w9+HytN96lP0otIl2YtMMI6IQXozW42syfYUmAMY
IZXsl8LjnhkjKTNGBEhFBc2wzOdsKcspDnQkUpCqKbvipsUatynp1tR60V+g7rjrrUAeG5MDfZ+1
e03Jm40Smf1+pjVEwoPBFfn3s4mhF1q+9WrbXlqidBnLEBqD2iJfeV1mbGg8dwu/NGmETEpoOhrZ
bnSNazSCGYcBv+M3MOOlktNgrrxhTVgNEpowI9sGBPMKy/S4SNh6RA6DwYUq8y7e93WJaLSjoZ4q
iGBwNj23sDB3ZatuW47wp4IjTMQ4CAYF3GIDHrJmpzRcmgnJ67evrYTOMSEt5nVFleKcquIoo1jh
NMoLXglyvegNHAcP2AcAhwcl851lOgznmW0y15ipw6k7ILdn3rdae7yKJ1BTEzBigvt7N4g2pvb3
jjPoIyqx5vTZt2JiozRDcxs0bb92WnJmEiWnnRcYrxz57pOS76jWWMpNIMGrThfRmfMdaPuuuMm9
ioNqp78vA1bvMuWh9LxIPHxLUcg2GzkgzLWcF/16qvu2vtQ7psVxdmwCRgMWLzeqApaBEDFNb3eX
MfLTZaVqFjg5KXaWN3WRJ2eLhsJqMwZXUct+FEQc1HXmFkGOIwj8MjOVqr9zQ93YppyDmsYs31Xw
dWPEG396y9OGI3h3mF+dubeehgXKqeAl8zg8Dll4xHGYXXC8+gLZ+lcNZAPki8WkSVfhK3zCywJ0
b9y+VtkN02qNyZ+yxH/RpjFNBN7xkC37CWszb/4zVo/x77Tx4/mYqK1G4P5IJopUAlA4Db8ptiJ3
WNd36PPAwUNTwiWl/wgS9kZVtqTawUel5R9zxhojfVHpHuMQs7yKhyQ6CfVLJ/On/Bc8/nQ+QSoC
RnI0XeAR/9hoFHUMZMYk16/X7e84ETGoxONe7Zy7UOPUBsxU32gq7VhnhN1sqNGIQk6cZ8lE6DJk
gTZwUFKrZPgWiYPiUPfYpYLHPYz2vag2PWLG6wplNf5gELSlH28U5Bu1fbBa1JVDbe4HH85hEcj9
XEM4Vn+dsEFN14CikzgntTwGpo5qhR7RajrsSA4GepHc0HvU9nWSHtk0s7XvTF1STjwqCopVE1kK
cG3rYhQNIhl85eakTFDbhHLuKrY9ug1DmK5JvA2XCDwXcVI126IVVFayKY5RauxgPWEQyljcM3Bc
UC1bYhkrZEE9cgsaeOxBVhNd9xXh6JG9mI2uLUzBQ1FZd8rg7nQsGDtXFmR0GY27mM/oDgJY00Or
7DaPxsQ0jHy+flEO2kJtK+/UAwMNLvEVJ25302GmRchKnKGL7UBG2Un3u2htTNWOQdmT63qyGCDj
kF6EwI8pTYuFN2gXlTOc/S6wkIRm5gWOUbRV6K52jWM+49PGATDVq3GY41wHLaUhV1qmdh2uBq2B
SBv27Hpiqxt5hhgy9TYtmFVG3xZKzsReqy0FtxQeU4O4Wmed8d4YDCZcZD1AYCDKvMj678h4oi+G
v/pfjHRsDEHMPITB4+d8fmITlqGAvuk78IfWc0KLbfTXvdJQ6AvP32hljyCUXyWaQPT+JMGfP62G
iKqaWqcZet6FahP3iXDzFPbtNlYHHPKl6i3q0H2NOSqsgPUU63/e2Dc+JT9Nr5vDlIHjwgQ9AHry
iRvA/p9y2geeNqPVfLux1t7QUlO7w0WFoSyunOI2EVQ3jcI5kA2kX3Ka3owZClD4bDz7ALR40JRj
WdZyGffyVRlJ/RMmRmOHSRs2RhyKMbYd8PH2RurFjReG9s639/N8wKlAcjdOYOFgADFliH7BVJpX
aTwEOTqQIoCHpuaY7969C1b8qBD3iLSfnnVtqZf1xAtD+DeVXfi647Bnr1V2QxFkJyEedSW/cmTy
Xe+igQa5vA9159GpkB7OgMqmZiWIKYZWPOvbKHe1ZV6B0KtBDf20KFRxDmq3GGjPE9utcDHTptyo
MXkvx/PUEgCI5JWkwsepCdJIDFZMi/xbRgZtP1Qdzg/rjQErHdzhCcNtSr8MOHX0EBYdx579bHyb
myISNmUWoRufutCbOnd9BOLXltvv5iFvOPWujPyBaHJW7zK1ccIfdJcqaCLr0S3FWzrxqsYUFxgy
1/cjQl9EB7p8+K2m0VtYox7vcEhMQg8ZEJCWhWWy6Gqy25IJ3zq3IPNJBTbRHSuX5ScNO3oHeZov
xlp5NTrDPmaGb6+k/5ZJ+0covX0boxGiQOwvRo4NGsbp9+Z6pAOYHdDfCrN88CPooHNdbU4SMbug
VRVF9FAnokKHXnch8uBmnqCH+oT5yNSl1tn2AlIFwoiO/iwjUI4mM3owvac5FRxix0FeEBCRZuPv
Y/Y6HGsCb3OaUxvDt64b8Pe7+QBbGRtdz3CkTv88zYkNQi1e+m1/5bMBqiBbPZXZxSSDiZIQZUE8
zYn0Ryfsyi3aDrbbzD/M/7qwyaaJy/bOzw9pzU+AsbsYatXauyk6MZwmIy6DLSMoGiu+lxBmQHp4
HQQa5wOI/2Z7gtgCVdLu9qiD2XknY3ReYtdifHttMFQBHRLfyJH21pxeAZTCWFpGAtIgx1tTnTQ7
cje8QOc5sSKk10P5MYLzLBEJsdy/BwCEkzjA1vBvvL+GCBNkjVpxzB2qKzQBUYivQG36VeGCJZkd
guQu+cAmvR9yZKqO7hhVn2rjePNKnIGl5l8UY0Pgg3sHLeQXyN6bYGx9bSpLITGVztW/JfzjwBa1
UdIWJTbNAGQW7wfV+SGYW5wq2FhSQhu5mGddKg3uTJBSM6NWgPXsCOoh2WDqmAnVQ2/l1RdezVLq
WSkhr4p71csAaoPdtbvKSG6KEXX0mHr3quRoWMXYTiprCjBFX8YsBx9+mx3TrHpW+gHhpWNjPAwH
GvoO9vNlS1foavTp9xmFqtzZbfXql310rPCSzLWAq+KqbaDRXPiy+hG4Q/BeteeBtVd7Tb9JzfQe
1qcPqKhwV9ak9SwNHLdmzdNLRDBSv5Zep1QxFlZoC8fEyrZ+mNUru4B/nLT1Wab+PutL8xa/6yYP
p+ZjLtAdMz38asw8Y2E+zpldQzVcYZqGMAkD+IS7GnO9g8nL81oDU8HtSvs2GoR2oalJsWpBRHCu
IOk2maYceTg++tg+7iwabXDeukNXcKiSAY0rk11fYke706B1KhVwxzFJNM43oXqMDPFiK/2a83t2
qFBW85YiE04FSYgCxkTE4cEVgbcyMdesnA4ngUKWxk6xGhSMqXmvKI8yCMwVzQQbgZkfblLaLNvc
lmjhk4uWDIbLWqdciUb7UGecWuzBITcwAggzdbwiXwiIJHa5zGUj1mHCFGbqjMx/KCb9r2yj8pA3
yU3XIdr1p+feMO7zTonfHWS4Rg+xQvez8pVw4lnG2y7MHsTIMW3uEdgJXiYl5tc1lKUWWI8zPAVZ
QbryBDwp84Zp80imLT85j01vXaIktDM5bOf1pJtgG3MTv9HJ3tTdy4qj8DIMpjibnilBZS9nLVUB
lhIzTLU0hqhczW2WbrA9Dp7xKkHA5Y3BhW7Sy5zXdyOtkqPpuaSEZ829G+bt0fZeGu2+iNg8ArM1
0NeRTwn7cmpjAxOdijoxqYxnrUgGqDDXabvUdOrKanzoZVsstTLHLKXIDXkmcwE5sxWhrDfHQfjX
8/hxnqAqedutdSXaQ1t7zvGqLtNCIvOOVSZdXnw2B7r6DdNywLQsRQOJ9Uu9mk3NNbph5pPSxMyP
JCeNkmYrRcm71zCVnVt0ssOv6zTdXmepv/CsfFxkvhdvSzXbjL55xfyX1mNA45fGPuKSoCNRZHLV
ooCjFWsYp0I1SK6ePMhV3772ZYCWQ2rvFtRR7y2SJMtJH+3zywS0I7yoeKXaYRLhIaTpDJLaimQz
dr2x83RbIqtMgR7nVnSaq7T/tSytl/7/vGT5UAbSr/9j+5ZdPCVv1f/9kLD1Hx//kySvX7/d6ql+
+vAf67QOagKM38rh5q1q4vo/k6emv/nf/cN/e5t/yt2Qv/37316yhjA/fprEDPkhPwti4H8duLUu
mqc6K4On+N+2TZC+PX3+p7+it7Q/iBtAjwTMz3VsjAR/+5W9Zf4BHAAyI4A9dGZgvxD+TDMe/9//
ZvxhO46uE+6gGzphCRPW/Ff2lsLPc+wp+MFVUXoi4tL+9p9fwdX70vqeg/bX4Vuf1EembRI0xYUc
lYYq//E5R0AiqbXi9nXIUcZuZbZlRFxsjRs0tfUB4SgN70dGY1+dWT5K7N6vysKvC9M2NDF/KX/W
PJFvJIMofzUu0Y0HNxg4l8DJ1u5aXIYbUmaXpMwuzPt+rS+yW/uLFsbEffzHnvP7tT/prQbF9XJZ
vIptva+20bbbKFt9V30hIvx0Kvv9Kp9EhHjpegi9r+oh2MV3dIvPGlLGtbdiXLhJ19oSscwu27Tr
YRWv8y2M3v/pV/xJRl63nKfj6tUp3eowFk17bfaFiStR0+67sL/NfWUzwIg3OLzosKEKcvoWSsdh
JDSbddAxpu2sQPkeNOWbgKqkMZla5tldXgI6/dN78+uZ/HM22Fc3ZPrzPwngRmpHDgGvw2G6IfXu
/YaEX0gDp7v6213XVHCkFlBS3pyPF2l7m/Oa/xoaJy+t6WK/Fo5Ow/6Lb137eBj/ddv/dJlP59k2
lZaichncscha/Q10qvX0KKuLYPPVR9I+OgXIEmDVsFXV4tiP+puYvo+fCe9WWIAr6JbaJj552+Za
rkkHXZVrckA23a2y8r76eNOv/+dv8fMVP707OQN7O7NfxGPypC/FsniM3jBsLcpv8Y12/9+43nRX
PlwPmSq+bdU2TQtY4+ekIKIUpCPMl2GZn4wNmQcrfzVcKedwF67lJvtKZji9k79djTQVc+qkqLT/
P36fGPiEEVMscpYaFsUFVc4xu7dWxtZZMDVfqJvxG7iSrfdFF2T+FB+uywLIUo82zZ11x5+qYFm6
kMgrHhoPWONu3E0rYP9TvqorXAhfLr7a3FT5x/WIXCKDB/MEdanFJqLrn56bgeoIQgYQ6IzgYqYc
U/u9VlHV1Lm4xcBkXjM1H9A6miGe66Ndm0V0TWZVe80IClDLYizRFayHSO9KNoeqpeeEGj4nM95H
hHcyRpPI7ACu4DoKh4R8kMhC0671vkd7MdJfRVN211VVdbsYNyP27hJjXEA2xLkvff3BZrZmYbOq
3bu+U4t1XlXKU1108uR5naFizelf/DHqz7Qokn3lVm+GWrrQWtPu0NRdbW4c4NtbDKLmOcozwe4W
Q5FSffa/7mawneaWBaL73ua1vAzpmT46VGvxsrVy7Scsw2HXB0Z8yoUYb3k4H5Mei82i0HztaAbY
JCPPzK60GLaRojfRd+CwFKy6BQUgh2i86G3GKhZ+ypyRWpS++J1fPMZ9Qu6ho8PlIZEHHBCiXz9Y
sbTi8iFWRcUGEARhcwhFCyevTPLkLjRjCUJcZwDLVLY5l2GKxQHOxoojTrdQq4z6cSBMMtayHMEG
TI9VmOr4FA3DcFmtBVIg04LJDiuMASBwAwCOixD0BiqUFvJlijLpezpiC6e8DYYdaTDAlbxavhIt
2b2M2HxxhDB7tdORoyQ9ptdGlfq6QHKzz4ADrYrGRNFYUYt2ZpRcDyOFakTL5ViMenqqAtTxaBV8
zk1wrIgbfWlTWj2BboWrLA+aU6Qlz1Xp56umx1Bo4EcoypjOnnEMAScus9TEhdjCi/ahFT56g+Jv
42qQG50ogG3LYRaIQDtu1SjV0abYwb6MkKyRvGcuRqUoziTL+8um8tWznSMT5ohm7t16kFdAENKX
hqHPUykzY+0nRE0r9JYmaoKqQdhzpE/csBXALQWaue5kNAaQr+zWXhRYgy7tULpHJYDnU9soSwVy
3CnO3a+qL9aHj8sSryt1IoWZTYNUpyw0P5USLVGkUUaEgeWpl2FjnkfAsL2tXNRJt5OJ/GIV/LhR
zlezp72EaCEsXBzLPy6CJVhZN6gcNvwfinIZW9excU6DL7Z87ZOem8+kTwmLwhSWNoXUffpMaogJ
cMplneqjaB1ukuWLuQ13/vVXi+v0635Y6yymVWAeVA1HncVQ5+PH0cwmqRhCLtWMIXp9FGAFov5L
VvbvH0czLepoQIJsG3yJH69CF1avu1IulbLeh35M9EG2VBBREyPzlAc5gKdoO1bjokLOW1mP/7x+
+rgpz3eMi1vAlYlv1En5/XjxAbNK2Nq4+1UkFXqoVRdZaKXnf36R37/H6RNCOdBVSAcES368SOhG
lfBJ3h1pyCbMGoWaLofs+z+/yFSTfrxZ05POBYRwNKDwn25WqTlmUJsOEjo1P8SNF91Jz8gZ6Tr+
CTGvBAmiWjFKyc7+4srm75+PUxZNT4MS0RAYMT5+PmwNBQG6w9JDlFwtBjtkRwIkWhjbDkHfazjC
eF0YTPk3WmSTIVNNjrbSy6oH+mgGk8kRh//aQt2hb4rOJ0VYamH5lFqOoi5yTl94zHWM2MTS+D/d
JFWB37IYXQ34WbZe5GnfEwAqABfNKUN1ZB6le82zp1rpdsB8fTRqs1+bdoNmlhwAiBZN/ZzSnSvP
empVkybAVr8poZYBAwQSf+c27FQwWI2OsZffHrUyFneF7SZ0jJy6/N7XkGOBDk+OYIJOUKwRZs/0
xUiuTFHspLImJEnZ57mREqKUufJnQZZJdvjnN/zT8XN6djndCsZWJtEFFnHEH7/2OI4iO5tmOqt+
069oeTy7F6DylhjzttktxJJ/rYKdL8ij5VjM7i2LFeHTc+xHosMKNyzLVbvSlwhJd/0xWU5FLEEO
m/KsvDdP6Gn89QH790eao7xQwRCStG1pn5fTNuvzXkG94Qx7xCAbtikaQDepf2k2qD3lV6kHv68F
DhBuFjrS4SySFj+tq/CW9dxoNMY4DIKyu3T4Yhn4/ePw8y0Q39SrUwvi09eXEtXC08PxVefnM5Jo
xwEo8JvmP9jirhyH9RfPx8cDwHS7HGytBmYbJoV8pk/Xkz4TpYKAp2JdnuSRmmGp7luOz+aSE8DX
pfHH4xuX4wnUSF9gGaclghTg4+NYoOWyXUlBc3C2xmrcWSsEcQeK/uXfmyD/UlvtHLwghcp+1h/7
X3ND5x89s8v8Lb2ty7e3+vyUf/6bH/po/380znSemv+6cbZ4S4MPfbbpr783y4w/HJz4UyL81C3T
rSm/8z2oXv3DttnjiM7DGs+AirbZ37tlmv6HUAlxc21NWBZVEg/Jr26Z9QcxidO9JOJH5ZBsO/9S
s+zT00jHiueDfYIjk0qpPv3if+5UGCjpMjTOC1rf5ULutB1lC+PzcTl1ceTmy8XqY5uMZiFSG9Pk
Tea0Jgxt7jb8qTOiDW7t9RZg9j0zs117jPb4Iw5y1Xw1iPmLD/bhQp+e+6yQoV9zIfU63Y+r6cnH
Z7Jpf6qrZCVXXwYAf6oxf/tcn7okZFooZu0wqSHdj2PWMtrpb6AoON5viAwk0edFLiMu/OXnnJa/
PxUYv13403Iy0A2D0VotxNnf0wzTD8ZKO6YbBN5L5RrZLcbrfbjTj1/1HD8d8X+/k58aJ4XfGWNq
THcSCT+A2GqrrMu1sh05KOsLlLhfflaaFr99WGp4VSUUiP0HwvmnD+s3EZxdBiyiTA0MeBQ9pqqg
dy8UioDec+1wK8xE2bgYKwdIE1Ceh6FD0xZLxe3wIQWxuw5Hq/kZdZCFkfkpF6LtjWqr63kQLiiY
DJJX4f7BTe014LUmO+s3NC/iXstz7UDdkZ17IwXmTxJsXl44fcoBb1AIVWdKBUTZGTLnVqlEd5mb
qrwUlqQuijqJfjiPnUI/ln1pQfYK0KeCMkuqm6gTiJT7qrEBYEeQbhbQ8AY4XXYyAIwxoJz5rhOe
W9EO9U0Fwp5wWojEsINH/yJ00ZSUeuZsg4hMwdofM0whDaGWCRYzcwF+hhuSpbpO9LRKF68hNMt2
Bu0uTJuA7AeD5M1aEqfMNLHfFomrdcvWNEDEI6TH7dOF+pWSZE2/GHSPEV+TDw9Aw8ajYMaEwK2C
sSHrA+5J7TjmXbsPzDAB9jJ0Gx+XJMkVdXSXWLGGc8GwAoB0GjaqsS6DAJtOGx+IJSn4DbT2NmvQ
IKpt7Z7RlTd7HFjtzrIL86fm09EoBrc/j7EenXOIQystaIZNPrTqqlfUgTzjEeai1hQENlpMjTK6
egSIivyqt6vkRq2j8jyGbX/pxZF9PwCQPKpWQkwL2Ms1GTUTshAIQBH01gGRXHbwktbfD57iP8FX
aJa5q2ZbO47FN5yIKQ+3TbRhNAzhtcgr0gPMPOugvg5heMbBMnDEj7GMrpvUtB6EmZs/jRDQwKJ1
mkl8PoYx6B0lERA6dZ1nNUzarDiNSjV8r5KMHIGGNfRGDW1xw4cl0avK7eJZ65RCW7ZSLZ8bs82C
RR/j0eLvjghbMYNLiExydGIAE4V/RRAHeLkkh++B/7bqDOT6YfxmlSYtHYwNCH31yO3iFbrbSC61
KigIFFY42m7c3rMfDS+M76SKjD8AJLNv1VSPj6MvCkhvvSB9s+6qFMJ14SRyEjn67c6oE8weyOnu
EhiL16NOsDAtGRWwvas1DCgSRSF6wEE60Pj2sFLtWDXWvUiBbjmN95Pvu9e3RhZp+ywIk2OkF4X9
g4aREb35jQa+NFcLu7/PbKkKQn6lyBd4xWAuN7SOxNpVA3evBfQsFhowjB+FE1r7PGkHuPB4LEVu
Y95VISzctS2n20Xg1+DC8jqxxoVXt+G+UhtUfLJVtUu1V5u1hcQCjy7b+7HO6+J7qiIcdAdLADnK
IaZYvhbkyEhqVgwLbOKhc/vKWcaq7zw3lmIsFaoA/FqW2scLKFCZjdqpHu0HgM3pNyE6/1tilQ3F
NImmOdKJ3KofjJqIt1pT46vQaZInM03UaKl3RbAeUPKf+rauLzpXy7WNzCQseWRA67wLim+1NjoZ
4PysfE6TAIlZ2g3lRcyJZVMSY70wu8E/GaSnkaZi5vEixUzypsJpvLB6w/4GTtQ/yC7nhI8i5CQc
HCNtMYKOxie+4Aw4HhQhqzWARUxrjpeudCeL6KYCaUVtFO2sEgr/om8TZ1UVibKOBDwxjhDd0e4H
AhElf1vEqTiElMG7KdF3E0sUU3mNI8UJ2+ac22V5oYxmdBwi2zh1rp3tO72sYdin+pa2G9J3ohqQ
rmURYkAd9e5F0hbhxYjqDHg3pAGatV6w6Tj9nh1po4kgXmJlVp2Fc88dV12ZlS+irCWAFEff8n5O
vyxZC2Xt9t/KRh0JTPEMDLphyiCLrkC3Kd20P6gWr/dEDzYTLPK6h2bA8bLhQsRBCVUmxyCPlnJl
lZ2yK3I1fwgbRVk7deete9WO7qLBiC7iXCirVo4p7qQwP+OhpRBXJjZyxUDe8wg57zQxyVmElAtD
4kOLNXKbhrIOz41OxEmTGt3O7BsalZ4jdppq+nemE8Rbsl6MrTYq9dalQwirRQRHKSfTX2anK3Vw
xFqBnHPbDV2HxkoPL5Oi9J5jN/dpIqZvQ8h3F5LDRSyv6+68quyWLigHvMEJDvW0CqGbQE6Bx2hh
0E3ZEXILmKIy+OUKHYJ240Se8RYIOyNQMyGexKy9q0TWyUMIL++s24r7PEZOjC9by1/0KCrXUIzZ
aePe3MRqnG9YzJicAqLc9wMndxq//VPrujGZ59EIl7U29qJU+1MdFtHjGPjaU20anoZAMDCfMlqn
5FaQ0dOonkrPwPZPTt40hEgCdSbPDV9N2KGvrGFcBmWXvKIptZ57Py+OssKv3OtgMGuK1mtUn/45
G0L7LQO2JWknKMM1IsQOo2sUrzTZ5ktDD9rvpgNvF5GYSrKnY298oyMyqNHsY5e1GAsMPEZS12rQ
2hEZF3Jo2N2l7ReUTbHmX6bArBZZ2/SXYeZbJ5/DY03+ycSKZldh2qaDbPAd6dloROgTV/gD5TrS
zIgXjs7JHX16/m/RgCm8LaArYJkKKgQ3iu/0PgSJ0JNHy9N7mJP9xOceWck6axmlo7dPnVL3LivU
PfqCMzASRps+dLHp/Kp8NsHm9fgqIgC0tecrw9pihX1QSymMjZO6PPwcnOGC55k5qt/IYcraVYbR
K9olDlIbMhB71FUJYS7wERyzAMaHJZXluomzqMe85kwGQ2lE6MZaZhGe1Kx7wiJ0G+SO7CzxkjAl
dJEr9v1wasOo0VfkPlrNHptx0r7ojhyMWxdD/rEhxXL1/9g7j+XIle2K/ovmeAGTcNPyvoquSfYE
wSabMAmT8ObrtVB88aSngSI01wSXZN9mk1VA5slz9l7bonBS66mu9avW2DYBJU08HMyQYYsPsP6m
ObjG1lbTQzV2ou5Tc6bpygGtxyEHvQEnzrAdm748eU3pHBTJvYcYjwpJvcNfW5nxzRpq9ewOibkM
A21aT/RHF5YWlhdTi+OVrqPcH0WP4LXPuy/b75oPE9isXIzF6GzdZqg2I1Pph2LycEOgFNqhCpN4
CkWywkA6bWLVsbvWBoyO2ig3tZk6oCIJsG5qOa5Mvey2vRicowlnaFPWY3es+ijY1Bo9i6HIwy2c
F9SOwgvLGzwnXEhtlC0rknqXSZ6POxMOHtkjkftLiZRlShXNF5tXfWy1GdUwdll5lilvjchICWZu
Fi7jCsnUWAIkvBSDjp2NKm13Pyj/f8vgP1C5/G89gyf18T96BvP//9M0EP9AI0PD9i6YoVvk0Lr9
aRpohvcPwwWlN4OOhG/QhPtX00CgsWGkwhBdzP9h4vGvpoHp/sOh6QT8hgEIvSdE6/8HhQ0zmn8/
Xdu0kTi80+V0DQg2Hj3mf28bqFEn7T7tvuMy7zaGGQVbzhpEXOnwinP/o+3D/im2SQnI8xfiNCpQ
aw88DTZgGJKclDZM0K/EZKymOPtETjoexjbLIUAaw/LuJ41QIJJLl2z8trfg2j5ZnAwPpX7GjhFz
egppNVaDe7ZBiL8YRo7/SbNeW80gscEaJFRKaPZozPQPk74hW1n+nuL62tSEYIRNaa0r2iEvwrDx
nCa23HYVaDijhQvalS7VxSDk80gpvJ7E51CV4w2eonENi0sLleLWNdkv6c1e/Wnyr2WoYwBPFQCV
BLZKWuaPFTaa05gSO5apSp48/eAVTYji2pW3qfLA/RFKsvqJ/WmDxjo07bsb2PKhk9Z0DgYbQH0R
Bl+kdPlXx2A2Rw7Mp96ibq5reDD4P5pjRjGIyhoqXsPJd5+7fYPknjObVhjQA5JuPg2jcbn/fS8v
voJItfv7j6wSJLgIcXda43kgsjK1b6F/XHRpFoQRxFc1aeMlwiO288cgAJjR+nsSAijYEoXwGvuN
dsj8UTvcP1Lzp4MpAIhZdRMs8spLVpOmmWQPaPpaefl4cdQ4XhrLGy9649jHgUgbUTNtZve6ycYB
ihmPb/1EIZNwMtm2fa4/4iHlRKETLDSN1i0MfNLU4rZZQkBpdrbVRk8ZiQfnzPZvUBsM9kfFPSWM
sNppM5n5fmkSyM5jICDlP+j5PIeIpXhFg95si3rU1iZGKC1zTlSDYhsr+62P3wWT3bHKPhtjQEN/
/zHhH55KT7A76U5x0sXob1C5x2vUoMgwKbm2mHTqBzOG2cqWCp0zQ4kPSdjDRsS7SPyYd/35bTw/
iyjr6vzWVO6wdsqpBiMZA7Nzg2Dnl602U7OC4/2iEnjSPz8CRmGq/USjfh7GcDWWXfvYi33uFBst
nJHWsaY2cOSMP3N8YmGHzTUaxFkmQjsEwtF30p41WyaR6vF8cYHEmm1K9JQnOFcOcTIeuJ2SFXqL
gJ5Bb9zs8pyOERyd2gWqOxyDvkxeHI4C26yurVXfMSwmwuVT5KDSsIBizIqOkyQwjd4mAClI5Lzg
4LrXXsTZamF82XoZn0KrZW+qnfbw84poebvuAr96mAocLTRIEuBg8p1MCO/X3Yg8h5iQ4Ohdfj4T
ibHzerzGmlFoKxE44TkvWtDHsfEiMXKQwlQa9rEe/Qlaf0J4nImuQ6dUeer7nnA/QrPnT/z5yxz2
4pWW4ROiFeKVvvFsFPZza+BuKcw6urFUq3cmSVjO8+KBUvubDCdUvvNntvTkWkOnsPv5Vb00/AUI
t77eL75yb241PtHL0Q95AqsaDOSXn2gux3IBhRc+wUPKuXIxrTSpWTvQbDnwxgSSbCczsm79hBx2
ZMj3/5N8XxveSkg5IMtZ1eAQYy+Wo+s2BMp/R6FdowcQ0SUqu/732E8Jo1kjeIxznlvke5ynDEUN
B+rCD9oA67Eq/rC02Hn3J40KG8V8Xq0KZ5Y302F70Rr3K0rMch2rsVgaM3KyTYMvh3S21d394Iry
aGrCv8SlURzBv9vrzLf7VyQrl6CPbk5s0C4zBvtJhv33mITAos2uO5KZ4K87Y3Kvc1t8DQB31Zqh
Wg/Qncno6InYvN84TefHp5r9YekioyGalHjz2f/u9tWFV206slAyIgwTkpCdvUbL7lAx0lsFQO2w
sVfOUxGkb4OUcl1Fo3Yec087Oy1q44WuPBrBtoO3mvSkOQG1S/vxrZ0AJKBa8Xd2REDApODbT7l+
RFdTHVLZfOvzQ04HhfVOzKFtfR7WOzHgx+mz7NaWUf4cJ0g1QAJloxnPo84YATj5HD4dniXtzXpn
wps2oIud7hfToa3m66+5DmjEuYx12EdLyw6SQ4GcnAVkL1JVXxN/qsG1s6a6hV1tWqcdkAJhMC0l
gpIuHIpL3+YtBqkAcWYdOk9ZpV7srOkOakiNhUsM9/L+04cNhoCyGQX+upkon2KO3rvD9JB7ZNJ5
BVRzL6+ic+MT40zi3PV+83n5eipYko0QaEfbvoalqQ7C1+zl1IvqhOSm5rGmE+DDGYTq1DxavX4k
Dt1iZWRpXMiiyH4naX6GFiO+26Za+c4nICRc7WbsrVTt0s+baacSzBrUuUFj7KwwDXBOWTImp5cd
VzfOZ6yvnhrf6LI9BzG9sy5t55FwTJal0RUri4dXuKZ7mPEkV9uS414zwveB2ptWx8Wa31f6jtrC
DpxqmwOFJihrGB4SkYIumU3G43yB4paeRrrEzdRYvwby9Aw1lW+66I7Kpb9kaUNykMolFmIO4PIG
mazCqRyf+ggPvz9OJIYkY/WFK0mfST6RmZnbWtr2BQ/HoQaB4lrRK3Sg5JgF0UCAR8C5rau7k5eq
YOX2vrUrpjzfBU5Wvg9tZ57C3vssCHj4+LcPwjDEDNmY1ZbcSOxRdJLMKug2fgQbHdtXfY3mC93B
4WSYIXGzo0nfKnC2iRVBPRgSMNuD2X9Ezu+2KAg0Kpw38m4phczaejQT/s847UmgqEhgyt0uXVK4
RhRwg8VtXpXvts+/NCc86xYD9pI2+IuRVgy8nXE/ahVBZbqXPN4v85eS0Sv3mqoe/ArgjwidN6+d
Uxg571px99xmXfdceQ47ZuBfgkCaWBBdbGF6QqtJa56wLzdABS18eTHhMhynSZSL1HQbIc3hBWoe
gal+8Gz5tHKnoiaLNCfW166ADBLOtwPTq9aSkmJTB72JFioQq6h33bOPIfbY2+o5NAsCQ+f1LkJK
tYpkOEMz5xBQLs1+qttzEmX5q6bjL5zIhnjwzTHeNh3HLyn3kW+6L3FTQ7sPqo+gzYNlh1biNAWE
dgQm57WwqHcUTQQkTNZ0i3XtN+yFDDBK4HxVQHP02X1m9UN2BhLrnAkiU4wClHr1jOS9EzwQdm8Z
myEZy/dk0I+xp+yjk0l6DJn6W7qd9Rq3dG2MPjDWplOCnragGeVBn2K9steFU3lrPYwQ1nm18ahw
BfeWJ3Gzh92WxjqEnZE8FphTxQrwcfQ09YR5EIK3bxN1cWVi//IKkS7KFhubVQXNI+Z5iWLMlB+B
sPYq0nd97dYfw1AS2AWgmIW/2giHYI4mNb46vlyQ5fqA5QQbyFTJQ5eP9KGGrH6Ig5JAM8wm5Bke
8dfPqajFUY+j8SzAQG34xL5/tdMO9+3Ebc1szQDAWZNcAgAwn4OEVGWfStfrT9z45BlgFloMhEOc
h7oqQPnW1nYoeAlLb3hPXWPeERwZH/IQFt68VWgdqSaZWTnbwNSonNqmu7ItlKu6A9DiJKW5T++p
65CFdpnwp20OqPE2+KVLmLcUFzG24uI6qBq7HsKKzAx7N/rQlhpy5jZFPSUPLjsCYQRt8dJiUlyU
YdUem0g36f0K+xBNzuFeNN8vBK6R+EgbcDPYxIGTALRoe1uwGfj6xiaa8uLblto0hsfCU4SN2oR9
fZrYDb7mD+gX1m+OrT1VwvpFaJOzxy9UXy1CNDjmA/d305w4J/osp4aDljSa5Guqm28ZqebZYW9b
iGiOWMxIJPNMBTHvXx/Nb2w/EQZy//p//R/GcBQVaU2VZbSPEeBgKspBXSj61KrXi3XBYhlCEcxo
aM1oYksH1nsvoU10PH7Ci+bmGCeJaISm1ZIZQ8nQkWndlwQvxvVpdr/91AllFxa/qTOwL5bjJ9yo
5U9ZaU8+MZ5J9aIlHbv2fApNhvybLnkWrSKLSsGt/U2ZQDHhLNM9mzBYkGOZNwFBp3FMjRRe3src
S7w1SCmwcOT8xrTG75emM6NTNV/+29caR+GTy94iZVRLwa146LVq7zplcZ7mc2QsnFNXG/JEgCbN
5IE39J7/eb94DK3JWmwXUVrOiZ/sXz+b2LxnxRmTI/BourFiAVyOYggPSR9Y56DWrTNJVuJ8/zTi
AVuXBaNv5v1bXwnqk8gPiSzzP/MZd+7wr26Iuv1dGJxyK9XMRRDxXqleZa8Ixg9lWBp/dK92F2Yf
fCgZxWDhvNmrl4IoC/LuCZbUdLVNMtY4ETex8ayBr3jMwpyQnrlwnD9zZbHxyAUmaxn2jt22za3F
WnqqsvFEcIJTrtPCXI+R2hM5qI5JR3TXsgNkRTvwQQYzM92zUbqaVn2Rg73+qbzm9zCvmp8v3bsJ
WRYUIGmlc2zC1FhZrRU+hmH2uxsanMYsAFoTV08Blm6GicQriaGtnibDqZ480sCTdta7yrh41HVS
pry61DaDD2LOE/wYjUuSc+0az4quLkcC1AND1546h7/kDH29LVMte4wScjZHStDl5A/q3U3leC2R
z236ELp76xJc1QFY0Ie4fM9I4A1g/D51SOYYG8oivGlEiK8Tl3AeDrodAxuCOPXGtD+D1OVJkG7z
kudM2kLtO/H98Y2ZzLZlPr6J4FbtmcP8KiYdBo/RclvXTSQXfkeuacSg8k1oxYVh+iq3LHclctiI
9wraSmNr4SuDjvZcc0dkCS3CttbZIrpyO2mOfhhN7e8YhulWt7t8Mxo1h+a2gjHfJ9eka7wDPmlA
TxPcmdqahk04DPgLEuCbi5rwpkMJUGPbWiWx5RGxK2H9YEitu2rE9MrMYT6tyZUaH3On+8D/+kDI
YrsEdL8A4BwsdZUilTOePK14qkPjRTdHJn2U0Qv72w0H8o3DV0SiZCMlL8qGW0z0m+WQADVN9N0J
hV/GGcd9QYyzADWIB9QE0JNEAPw84LlJVDFJT6yF049ruGOJJi9NPMF67vRoDS2UoQDRKfqWyAfa
S3CKY6tyyILyficQVPzEe9EL+9GriPqNKckZ3DwXcEGOWjCdAkivM5V0XLoldi/lVzSA4C/rcyA0
GfFbzRjYi3lljj75tE1XBO8psTQE3nxzkoANCzptWRnjnyBzzFVWm2IhY989T9AcwsZy8UtHTGrD
DkpZ+WnEWXbWK48VYfztIvg+OfqkL/vk1EZQIid1IbvNXxM2vkpHmyGawegW7rNY9IP5YA3uJXZM
iyWHeHXYTXlGOyon8ECzhv7qq6Re+SHads+J813RlBcnAaeLEFHszHJM5/GaQyiV8UhbhbsjcF6j
dIaPGHWzd/NeeyIf4zcjEkljD7eJF7Oq5HITwMk5tJhed8huS0ABVz9UxrXT9I/aznq8u86mlV24
v8d86EXSMs0jKqGk0V0X0clnQznNKOOhNNS+5wEEGFevMqkvIppja/GZaoSIJAy1Fw67XTPWF4uQ
msqDP2Sa68LV8xeUSOup9R+g3PhfdXFNgUm47ehc84yHyK686aSZcMPMdjtoidinOY2UKmyWidF6
xF4OD2lCBGCCq5tDq76oxUrzJvPRM8D85x20cYgKeyTj7ZIiMFtZXn/oSFhZB4VvL2Raz04A7yEl
FHThgf3djRmyi3h6LCR9yiwIGPJBNnEZsJmE4S4gSb0ykrOfpTfZG1FBICt9IsFB7uSLcsz8cwP1
JVaHEFA89FHLWPsDZC8bxsCO3hVliJU/aOPwzRnjO0nIc5r8ilhUhZnFEz0mRdYggE4bXyvVMQrD
Y5mIhYqDtRVaqIUNYTDFVpxExuLi5vahU8Y6SaEKMDvbUg7HD6k8AKfM97pO7A68sWIZ0QJZ9NLy
OHT2Ylupjgqn0EnvMk56x/tRZmo6eAavyNQai6AwSWhz+12FrWkh24E8L1/rl2MyFvsuqLa6535b
IZ3DmFDNrYs1bm0O0Zvymm/zJZiKWxXrxaM3znFA4Px7oqUYFgerhEafa/1qGfyvVVXIJUv5YbCr
NRGqcMJdWn2mDhLIEMe0b45+o61SvYRNGlDlsy7QT86NpyHGFYaf4Ck3499FFKV7v2Zm5fJnr1UV
7vxaMnYqzHPbqase6jfXNb90ZW+0MruMjJiWliQbN8+zRyAbLSjxMj9ARcTtjAdmRdONFjIsH5fQ
wAM5rZewwT1iBfZe85FwMsY6+Pg4SA+nDPK6T7aomuAb82oP9ZPXx6i/ErUWkdvscvd33OicICfQ
1I9xMR50I9J+Z33N6yspxaOqXKCBplsxOu6h03ug7Tkpel7+rulueVQ29HDGr5YBaa4URNlxOJR8
80M9mZeCqA7M9i+BjL/n12Dlu/KV4e13qUOmJCJGbse0uYaj9m1lCJgYXCcLRWPr3IXmg83Rgz6I
Fhfw1tLcvygW5ZOUhJjVWrqnG7u3CuJtAKaY24nB6mPYeOGjuI01k4U4VhGRii7RTKN99STxSn3h
4WlTFRRfg6m6M432cpiuXm36hyGqnypFWmvk/4oM81JNnBMyN1oOBnTWNvtKOmSxRVIvcpPboKoN
cHAIJHhg8y3NAXfhpdyabh1TLgJRAWPzGk3ja9XM+M3cPwLGJuopyb6nFqBARdjWmSwgzoPm1K9b
2U701jo09SNJxmmfagcgybspC9q17MfvwgmP9APRd7j5LbW0SzIGxnYYevDvMUFhKCZi1ixt6srV
BJBj05c6GWEBbOdKEODTZY9pgp/GDEyPZYXTaY8OpCjK8W3MukUkLPiP/hTvB9LjFllU3bI0GbdT
LkhhdK6tTvKCYe/NilxUszVKyuIKVxfsbGKl5Bf9+po9z5IbNXmUTJajbnHeXah1/2QY96nQQDL4
V9ITMclpcHXLugtJZScnHnK/2qAUBNvswlLUU/rdjFVhyIjTGMu5LeKuKqMHxtmW2rVzn3uomGsr
NV/4dq85ebMIeiJK+2Ew1moes8bKoedP5Yyju0+JeoKiiNXuD0vKRzmWW6ouIGIjgB6NBWWJLeDv
JMq/PWBS08KBJZuEYKSo2Zq1WfwuJ/8UcGhj1C6v17SSdPNlukll2RHX2DxMBGHaWVVz63u/mbLB
BIzF33DIHbIswRopx76FXjEsQdG+O2xi9HZqk79KPrOWea8JgQHbUr2UTMp/6ar5a9Eb21SQTS1R
tddCwRPnNfuLzobDXPCm94a/5yF5cYyyOKgp5jDjlHAcqpwcU+Zb0snAjxXZxmoRmroWKE6YHnIl
OhK2UIIZG79B6zclC9eQ2KFN+8sraZJb5l/HNj5bc6ABQSsH9Vr8EjjWARIpQdAymJOiu/eoUFS5
IYhTs6/OJBI+wyS5+pnVEBcO+BeoBETx7stzQ6jijnysQausSWBQZbzIAYluKlSUszxveqnDZjso
56HPAYqmmUbH1SFrKujCGH9UlBhM6ftqDXKViFGPRGD2DDqYrYr3Gp43zS+6xzj6S2AxJwdvFzmQ
hOIKJm7gvXcRnQM10PBjWU4p4lTHsxGsiCiP9lNFvl3O1o/zEIBFZ14N2ft7DyuLB6V9S1cBnlre
wFdWCBX5qYKbcOut0Jx6y7ALSZxDZRfo8qW3bkhD20OuSDmMjJoBWsLYPRqSpeu2yxGVwm8BoZiw
FeszcaVaKqlfYghFqBmYHSXBGoESjEod1VKblb8dCs/lZPTIaWJ+ZWSi/cIm9nOjhgFNm6FvRVvs
GdRPHE5oegsYShDwyEgeyUvtGg3wd9GumfPSL7L803yCsAtwwXUANH9q/0q3clZFVJAi0NqnaGTj
dTqINPAJTo4qSapI9848SuI0fU6c4I+V0MBMEeo86HF6iOwKpIo58hxl6C9r2jJMT9Q5mBGfserf
J2Ju14WhgJMS27Jwy/DDRah4QjXJDQo8rwPrp88J7anKIgSgLh08sMkHNQcj5ZX/Tixod+XdPPlV
iW20T5mY2YTwZOXBGQIMvGRPAzf197iW5DIobkHYpZtOL64Wnv+LcPWVFhDZ0eDyWaYt4OU8+fKS
urzFA1nrcvRoFVQVO2qSLoFl4bpk6wg07xNBiESUSYstpeRxg7JdDqSPo5ehlwk5aJnUlYQvBpt4
nFUkpq3xB64Pj7enCdH049tcK2V1hKSobxTHxPKWe2FxBEvfLCYTYKxuG0uH93JbkhXpmzTllDeu
qFPF3uVMXXWjtwvln8ghy5HpAR1bGayy2LroghGWNtgT1UGn83Al79bkSmLmeWI5ImZWCCeGMyUZ
63p1EKZPtz9LDmY0p9SYabQkNlXyQ+iktYIaJ+n8tdKt7xR9pKzEjVCGjFI9uUSxxgyd/oRSYOQ7
g/GjXT4lMwRWhw0Jj+YVnLVcoAAVq71jaN/ROOSUCh1roRdFK3SdXwboF5IBgvigV2KNE208MUem
aTME5nGwuuHUm8SPaPPGONkWey6XnDiMY+iHu0nIYg/7+fX+5SGRAgp29xJ3vnWzqpFUhsDjDJIz
971/rUB6rBwCyyOCWNea3tjH2HcGwh6N5Wgm7plZP/XKFHFu5TOlA1Lnm0qMxWlxvl8m2b7rhfC2
+H3VtvBKbuBW6I+ZI+qDU0Jju3/qmsN0sxhxoZ++TalnvjoTbln6F3Sw9KCg6nKR/noRSclQgPZN
HjN9xhOuqDJBkHPOzhRStEFjxREJ8oO06DNCvXvGRZHuhcdsnvB0apAnuFronA2C1CIxYRywE4NP
vU2bCJiqdlTDsgeaNk34ef8raxjbL1H187fzG1QFcoir9TgN3SsKcqTcDJyNSKBr8LKbkDlcPc0y
l17vhWeUa4QjxGhR4+BvNk+gQUDBkxbTb6A/7sL3bZRePoeLISjVO+1uuMzUbWerztZ5KML3vI8f
ZeZ3x7IHj1v6dvJIe/PBqSrr5BKkB2YQwn/j9pBoRZeMt7Rq39UM30JtVz6awd9ZnuFgML4qxKkP
obZzEgcsFw/+xsWS+F6NI1RwFzxRdB/8tBOlnVXvhtEMbxTV68hQRFtDPTk6WBo7xXntfola/OhF
uCShg+9rOuFBt9yGXNTmLdTD7E8voqWemuIlaNo1iZQkHXtgjCB97n/apsSXsV3V4Zri2T0n88XT
UGWV4UypVu7RnMiC9qQtSBJBq9HHwa6DI3ca5wmYjyc3NUiwTJDiru534f1bmGmob6BvjouQG/LS
F0QATJOHJaujprP9Cl1uYNtH3esy3JS21y8DapZgY/qlcSjqsDzeLzKcsPrSvUpXwFZNGtO0AlaC
FvVpsFBErIh6R16PlIGuCwP0QibE8s6JvPmczTuWhD6VHL7IJkVbMI4l+gin/bJird94tCca5N2n
OzXVcCZxIZ00A3pAn9QeOErUgNkSV/mr+3e8XzTanisVVBRapZEGDA19/eRrmeSWSY7DuEqgnJ1F
Y7abwsks4ko9/DBg4Z6SuJmWP9+9AR9Q2rWxKXCMPoVBQG9AdyexovIgGQQo6vH+8/p6EMNDnbtL
KVDy5f111+fXvd60ozUtI6GOhV5Tm8+6kIm+Iyllw+EOIuegw9aVBpseMN1V1Qk0TTefW9OS3xvr
xzqydzFWkacyN4gZ6Mtr4Buw7WQoNs2YDzU+50yusr7/xFtCfo7u8LSGtX8UAz3h1iu7Ay7/z7Ct
IEUS3nkBjkC7uBydTW7X1UNLonHQ5Pa5TsmH+fnV01iRDMu5/6h05+3+NEgEf+uGafryHjhvSWGw
WrbGUUXDuGl9qH5a7UZnKT7v/4rgRH0O3X0+q4zKWXTEoUaeiq56/FktG10/ZTNZWEHS/LkgSEUi
biRHbZz4QykpVUJoqeDTi3NNJtH556MktODPp+v7e3C/Xe5vRIFmYkkyJzRVXXKOK2nMka3N7ejQ
mfI7bwKkHHub+1OIEhPJPtME81pF2bdTgnH35guS7WDjeEnDxMx60Gy/32WObI9Mx+hum9ar1+Na
GKAnnLNa/DV1e9gyIYh3bYJpozCldqZeB/5j0ViaYkcjGwb9UF7lhKVq6VNXewRqJYWD7sElGUBn
foZyZnu/OejmMd0/JBxfAAo51xRQI+Hm5p7XSF9Fje7sDFUOmzzJtqxU+UfuQkwdEG4tUKYABsF1
sUHaVhw8Tdv9NG4pR09Nz4zmvuxyoJOHnz/wquGv1CLiYJFCr+5BQyNIv8gvxK1mo4FI8tB1k9oh
isMwFsh0GRZZe1Kz/Qi1jb4zstxce9yQC98lhtbouH3xxlj7zoyjfdl4+QXbLWzsvPWXNcTIpqnV
VhOx94Ls4hF5RPappmL9s8h1AeHOBoE3KJuHfX3XWfxsJrUow4NR+uAhhCmItW/NBeCVYVEhUftK
gifc48CMDFlv4AUVe73ghE0AV0ixNXee8eeo98FW2I6FEz0U+9LR27NGbOfJL+PxR8d210KpDoR7
VwFEJESO15Rhzl1EoFw9WPaS5Zlp5N/QGrTXn0cem9WawPevPizG3zjIO44AHFN+pjy+GXbLu6rJ
mmdaBCzdZNSddN5QWJzaq3mXkDlR/qW5agN/KH00/ZApBZ+FPaV5gt9pZzF4ewnCahM5gNINkvlo
pQ9n29HItcpzD8S9scKDZb70jnu975bIWCCi8tdUlhBuNNAYHOdu+n3H7OePyoxOrNSQCucDqY1i
sMzfGMjXk2dtf150ootous9LxP2BIeh2BAVYtjC4I0GBz+5yv5Dgl8GPZNtw4m5qF6WuthP8lpfB
zB5DqbrP0C4ew4FOnDnlzMbEEr+M3JD9zT8+f/+JnDXOnJGxMOpektwAa+VefEHUBaYP0Ia4k/6P
qJlq6EirjDSx920lql+9iwVIMiycV1+zSm6OHbKP1xXvQmU80b78+ZWj0Ol3Zjt+/Kxlhj3u2SxJ
HZg35CZtm10LayHBXbEMPJW+F3H3MI1t/8mxeWOJdni5q4qgDWMQapiifVYxqgKP7KeOd6Qb9yxl
/r6vcev0RfBthGnzy3Y1CpWMobNdjUgPO04Bnt/VbMNdtEafgoaz0Sjg/TobWXK6kQRUDsdDqcXP
sdVvMdPVa8M75AysTy2Rh4sgrZ4000CuNuq8XHHH2tuIPNr20zlhU0o0XJ2NVR00I+HIPXBkY/Fn
AbZ7hE5huTHm2ysekBIlLn4ksm6WbWT5h0Zg0QskipgynLR1aNmoKG0vv8pem5ZFhgzcK3V9W+t7
Ou3Fn/s4qe0hftvgC2Cjc7aqA4ItaKepnddJ96mykj+1VpVPMoXkMFTWpp/1VnavPmTsWCcLX52Z
xsyI9a56kGOULpEDVptMa97KJu13Ob1rJlNvhCoOlFYNIYXzp2nUP410X873n0E6zpscHXnMPef9
PugWhqfOVkdyGT60j0KI8U1v8wE8UvBxn9Q51OirTmE1s+gj3fqqdxH80GSIS5dkkpl4zqyCeUNo
2JcOqQHDTo+e+cJwUULYhf1PDR2wlZpWlrnTsvEPJ3ELDVrb7C2rZ52shrPXTR0qQt3fTLbT8/60
fxwtxO5r0++qSstbK0tg5LFClqiAPMH1vSSICR7biIRc6aaMaoQhJE65/uVnsYyQ+PbpMx0Jumhz
lVrkU830nvXNI+5306uuuAR/+KmNw1hH3fWueEzmVDjJpIdUtjg6+0mGUE8EA8jpKLw6hfiE3R6+
0jMR+6r3NPZ+El40x9rHpv6rF96jMbXJF17WFxU46a8sz9sNKXLgQQw3PREiutOTXP2zChJmU930
8TXok/jNZk5kzJpAMg60BQ6BvduJuQHWi8197M1q4q9cFz9m30MW55x/uQ/+7pd4fh359ocqABpr
FOnNafCGiiZgzY/Hl2jKpg8d7c2i1XTcrogcNjQf80en7Z/rSVfvhkovdUJhD2xWrI15BjyQBdDn
0iYuO46fRDAxv4waQmuteDom3uyecl11q/r3+1ED8XN7y02hgxYHBR6hTYGkVBqnTNM/+7vUzs/w
t46hB/G4Jm6sMd1z6VJIOq0JxZZcucPgtukaN01ecRa2AgbsVMoDXZdZFxkmMzPfuAZutnTH4DsM
LVQNmmfe2iBFkYCFuCoaJiNIbwI9w8PsRr9q8BM7jtf0hP3/JOy8luNG0m77RIiATQC3hUL5oicl
8gZBGcKbRMI//b9QOhHT3RNn+qZapNSiWAQSn9l77f4Rv8cBcHMSqlbDG1gMv1mza7qs7rAY0YpE
jh5q8mjFbvHgxE/C8BnMstuJvPHBEP3yPBU7R8Pzg8NvW7uae09mEXobN9uNDOzCUtXMMhi/ZGmt
9moGAU4oQzDaDk0223KkngVJ4UKm2zHyP1FGTwBRxLksC+8gWIlqzbXCRUT/dZx9AkJtLQd1BO9Y
TN+pP/Rd7vlXrjRrHxMAQx2Kjh59HaehIAWAkJeTnzwUaaYHk4eAix71s4vBXCW2+Vv17ZesewLV
sugST/FWQ2lHKBK6IjYHP8QCvWpw3QP0NGa0iffeU77ir83PJkGeFdD6DWLZ5lAR1pfELhPJ1TTZ
Nb3CHonOg8XZNo3SZ1kkJ6rn+9k1TwNaRJ2gNwZ6n6pM7RPS6T3Oa7WP9AJBMpNnDMXlpaA0Q/z3
246kh0J+EYH0myGUId/bb88w+01sGA8dCH53pPd3bA03TeqnQYxWzpZXBRXNnI78rN6lY0Qbe2iz
o9eMx35wtKdGw9yp0m+lk2kXpzEOfgVmDemzlrWQEmYWnVH/WU6M2gfIV1SaY3tsUdsz6vbWY5op
SLP8jgviXnWzhApeAYZqSf5rJbNrYrpwvunGsXBlkJXW83zgQAfAVqjoqFkkwg5ZfMjagvDcjPnD
YOR39TiWSGZoAIkYHEdL36H2pCrAprCbXM0O0REVO6TW3NcC0jF3wTya237Qnb2NwGRgXnPGePa5
SB1OMeB/5gMqiFYsue7N57Y14DpDzgowgtkbzlGmjciaM973DcbYPgRj9DCA8+VHgxlCXy/ahbco
IQnDzORlTvxnUdkyqHpCOmg7wyJZPjpRXqfR6AMDKZKpib1F4Tu5EmjQnjnWTDpD07FojAu0mD5b
jDt6juRQltJh2Pg6Yn7AjMrXqr0WpTLJoORziev3ZuACwiNGDAHiAYUpYeO3zlbXhHesouQEUNKT
0cFpUjZodvlImx7a5OfBqavmMPEZSY/FLh9zVDMC7TsGrbd0xsJDyjwLlXjTKfWriMWFRUWE8hxy
nA6+75QW5YPf+eGUxd9zxm4BMvkvFNGPXcXiMI4J2mBx+8AjnrOH8ELpyO/nZRDvGb+TeGm9sdzM
D80qnc+9erQx2wFxPzRttcssTJeDQEVMgpIa+9dh0eVWR4phLJx3eIkXJpZQjnrb+T1SMWGIKZ7g
ecb70TUlmbz9t86xX/tMcpetj428RGobC3lAZRoUkt5tdV9Kqwcst1jInh3x6WVyy3iHbYsxbgwL
H3IyxmI/1J8jMWt5wWTXkx5gcJJjN5U3h9wB+SEy5i0//wYzPpNghhhe0e7jGHZ9Zey7ttVOc+2Q
RbrszJq9MofOkrTs6BeolL6TWmGNOoEVefHiMxsM7SZ/67mQQolW3MXWuuWKfrMbjqe8Ll3+oM79
YLt7hGN3eUdOquZE085NENK3urO9fYQc+15KNuxmrdBJYZOXNnn0rtMfKDWO1aw+dZ1dH1ZIimkL
X8umnq2XRb0IkkdkJT3C+8ZuVdbWwbyI40Taxw58df5jjLtrhIjhbIju6o/tU403/kSFSwASa2xI
tBE1lUwulDPtxl6iH3rPNNLw22AeSRNA1tBvxo7hZOvZF6uig/bscgpHYb4l5Gb0kArRoXnsBvqB
p+a9pvIPVtNc7CVAxJZcXL8sPm4+0kUlEt4+CVFL2xKb7T/YrfG7aeN85/vpA9d3HrpN/T1JUPsh
1Tp5LmuFiu7ufZz8QKblF9fOHHQtc8YM94zTk12wVODZk+WhNkqxW+R9XaghTGnINmxFF7ZM3VnD
8U+nwgqKVRaftC8wNHNI3oYgyZN85jRDsEB7E3hTDB+RWd5cR1rIwu+db6vcFpidCUmpnucIwLhA
Z6Gwe4cERWA85Zo5i+oNiaYbypLb0iQnXEht2VZZ54YVGdD8PapHwKmtYTn509SkGqZcBjnKrHYN
oPgNkh88DRHbre4uQz0L14lHE65cWKiWc2hKbdjQKYKF59wkVoJsFEElud5IrygRMkqh+KngucQz
Ul+2NUeEIHq4lmoMJE7rwGWo7k4IJHzGdYjAwEQA+qqUti19BHwsMh/duPicBv3TGlsDcv3FkbG2
1ZEcH11fO3XEghPkF2qevuI4WUJoCrlrKutuE5UdhIyaxONhfmczCHFElns18BT20l0zSRyg3siW
9Iv4KDxRBqv/bPBQontJEE35iSZTBXm6/HKbOMfoC+OH83pjzKk8d36Kgy66q014nMBQWah7d7p5
6HTnS41EreFlDf16KdGCmc9qcIlvXBBA0VZmFjqSKiYcvRlWyDbycatl0+HV9DsWiSiuh26kWSiF
7IdlGKqQBEX+RXXC9dJhaYg0jRCM2uIy6Vddls1BZhlq5/ZMaQyyQ6oOmw9QaUUSnz1VRzUOP/HI
EgBu4041d5aZ/c49M8VYhbSas//O5S2qvGGzTH65ncmVIdCgGgNM80faAI3iyay33dOcGC+RPn7r
StyBOnfw1kavAMeCP2EvjC2ylwpQxrF0FcIT85l9j7FVinoQHdpGjD1yoJpYlrn8jhnuF+lrXeAi
Dus1BFuMk3AS0KUEKsrQXHyDYUqHvGq9SoudDtD0fdlHp67J3Z1GoOSGDZ6ByX4aylOHLqPrE7Vl
q8nN6DPsIdcy3ZqmgbG9fGsrNOszIq8WurXnTO6x7BEj+10R6DUR5oiolUWAdlsnu1lexeQc+Dkj
IGmiC1rhhRqWHA7yMTZNOhANUy2/IkxaKEBfc2FxSKtLnQF9tWoxorPjMhHSiHbaqu+u3lSE3izL
v8Wtfe9FpbNlin4AUvkKUEALcMV9DP4aDJ28wzt8dBMiG+BLBH2fbAdCS7lZ0oHnMP8Mj1yHydNA
iPuI7JYYyTblU5LpnxzsLVOgV9/yMQdM45Oo6QO5asCxkUlIuUaHZpSl9cTeI5+1R2OKWCdHj64b
rrFdG0N2ZWgZBRuf6VUJEoQ8Yd336tBNTvKGrSYoLNML9NRD18PWfzfHbMMU/FfzMpKjzdyV305l
P26rAeiHTSgrZjiPE8nZcSilZz1eLgqQTqnrcSiz6dM1a5aDnuD/0pCZ1fm9P78Xvn1fmL5C8a6n
ARkS6d5N5QenHVtRbSxOba5/sLnotzXYuSyWTENmkmnrpAhVJV9LjLCeM3QXspS1gMmuvUVvKHg3
Gcp4pXgsBv8CHwFPuP1u6Y23j0l2EpKUDgfJPYdS0oWtr4AcmCJsanWNPPQZQhs/zTI5M5I2Nmbj
easQNASMORwxNN5bsTafSGR/HHW2q+irKUUZb2yi9SgqbU2Gki28Lh+awuQL5cYabgI41onhZUzS
vKY5veNsuHpQa/ZdU5XjpWXjy0OJ+Jd8O7n1L83j510VjtrlMUPnXIlTOfRZiEKQ0Gzl1gEAjU/b
iRRvG5vEuLGeJj35GUU2YV55RxqtRhjuWBOBhaRucVJ+pthtN6NmsZsb6g/fkD0WFULvdensObLw
3JJ5iqtRO3hm3G4gELDlX3XRi3ZX0dKQaoX60/wG1JBLexw3tvJTWjILAFqZmmGaRuxN/UMSDZd0
kd+iPDNCiLm7PrapqdcZD5u7B2v2zrYBOibVrHtvarKdGGZEqO7XBO4P9RCn1QJ+PoCjGW2yxICC
g9y50iW1ll/jQnWy8eATo9dsmKsWQZ1Z3CAluIQpZ6WBqskk7WEnWXfGCbe/TcPmTyI5a+vLuDKt
qVSd/Jj+SpeOdaUxtVulizNyEXs3+zNndonMHtkMcsBs3AuUC0FSwq9evC21JaXnTDx7x8kne5yP
NoKPtJM8oYmRavptwXgO0dCRfi0Fc6YC1dvVZiLwUid9zTd7jkSeDiUHTlKNPw0/Ww+dU9YRPk8q
ZxPgBL14mPwEvcBgQCUejKnYWq4WRpLs9jT2v6bJD8eJOxV6VABX9VW3zGk7d+mLM9cvRD6RUCkO
hcJDSVbRQqK97P3zNDoZYpUFzD7bfwslRDpG97EoN1Mbfyx0zH1TXmXCH0jr1egiUS5F33kQ5EHR
kNWVaM3JIK9lEtHwsEaopGjpEPbwCOR63jO6Kra16YlD+9bT43gVANQsj6JtUQ2IV5Elh1VkcBox
52Tt2wtMIuOPrGfZD9sJ7jdcEXMV0EeV1fHVnl0DH/E8JRmRdg8aPeZmMWL9JDoq607BJTIdLnZh
UM+6nwbt2QZTujj3/cmzag77THxvfYPRo8SajUqB7czGmn0AKhZWeDqHOMwqTsI4LY6liIE4e91H
1XWvbumu872x3Q3W8D1quu9uCnIEW8qC1S9iu/Q5mKJHGcbCzA3kzF4wm01O8AHXd8NsclcRTLhx
4RnugOR4uqlY+HtfJoUDjGq7PK9n8XkqE0rM5jlZm3O4SntpxsuDYU3FZdS1gzn3+rlHxPrnpZlM
4lRLZBWlaQZR+RkpvJ10j+dKgDCLMNKHQ1J5h3wRD3g9fsSWgLEUt/cgMJxNqRfEavIEyNtpP7TM
7QzvybeXK+NWoHhdnG+Nwsah6815MA/lfKWmCQkCSnhKwjzyt1C7AP5UebRxQWoA+CohqDBgLNZM
dtl6lAgKTVerFNNO9dPP0QpIxnsbZQ4HdPs/h7WWbrXme+Q32jl1a4yqPtMlu7cC06k69jVweCQz
T/adgaFUz3hqhjZjahSAarkOHqtci67UqdVbGi1kslnP2Ww/qqx6JXzJ3ZSQElxwLLtlnl4JZ2Tc
1OnzFt6dCsjyC4xO9Lgvkt9WlZYhI7HxDrXCI6uqgmmqz5zUta4sXmYGAQtfoupfVBSHBTFK95U/
/ciHwt17tZq2tRx+shedPK/a9X2qh7bhMEMwahQ+aXmMcSxBhlnkMUl/GRpZRgl5YWVZu6GoDjlP
hrBW6GosLc+vSbZNZ0Ybs188pgMCMJ10JxhJL6qT3r1vTTyF6Gh8YGo4O58MFuiICnYlC918JjHQ
4z5jJIBovDMnkpdirk3uCmz/KUqDFMmjYdMvNy/51LJvLdZ8a/aFvgv8KhJTfA9Zf6SEazHh5sXv
3lzUvs6y5QhofSc6++I36XNL7N1WNsYLGbZVNz5q2R3LckmhKp/8vHjN1EODmfKh6fmZcpWEmlHl
3x2N0ZLtUl2XODEILguqJG4RBRYyrCPOFh7dBtvzeoJPNH7TZrXsnJJAzwHbExsegljTygrTxIl3
ySy+nOS5S6+6Vv62TWeLKFXio/Ac5nrt6xIX+nqX8gjOBAlK2LuotrtjpLzvWLJ5oiANBae+642x
PWX6vss0mM+d0aM0qj5Jdqaynn34Wma9V4h9oBABwoiW/pE+JZViQVPAX1MZlH+RU30tBQ7uLPUu
5lB/B32BADXWUAnyhxeGoX5vH/yuxjU3xsZbQ+O6i2ZnCTq7PrZl9KFZCzdozuyyYnYePQ9jZZ5G
i9W3FUhnng9TkohASM5Lv3+KomjZt05Fikwm5Y4nAu6k3+RXLq2BEZtsuw1QDzPsbeReA177MZnq
sD8Wp7kRD2lTvLmWIw+5X30UfbJsNAu/Zx6nPXG+QIYYIug93QPj+R9p0h9Qw1fbemHtGrGKm0uJ
05XzLqyJNUMykv9a2hgR6Ihz1+y5H9iItk/4QOOAnvawTNX8WtYgi0ic/SJQxrjmnk0mX+TBFY0h
2YODYqCajf7WgQl/MHL/c2I3R2nCRFWPyOyeIXppZqvfF6eoHtzHYSKCuUAFlEFHeu+n3xqsyWSk
u9I11W9j9z2d+p/K+gCDHgzpuJ1Kxvw8RPdj4793foO54nUkMfA0dfjOS/9+4sG4SZWNcOEt60fW
22ChWb4ZPL/cZb4D3flZQDEh2bEIFEsu0lj35YTHrp78B/A0V1ahG4Hkt/dzWuWF6cBcokrs0k3L
QAgx5I+pejaIL35Ae7gOfJF6NBUx3KnunNftNEvs5L4xvXPk2F9cj/Ilqbtu71j0Xpm1XFmr1uSa
J67z2Tr5W9YG7bhMoVVZxWHMCjIxGnriua8Ozdi5CIRgjSvJ7FBv6Sl5a99o3gys1u1GSnTAtkIY
l9vULmyXHzoTr5BJ9rqoquXYT4QNONj9vAZQw8Bf5O5lr78sU/HEGSxx6ohk51uxfmbN+DUhGDVd
5AItK3DNXFOcF2Z1o9JEmFkp3XMVX3qwUng01gf6MuyJcYsltazR1w1zddhQUZyc7EG70PzuTWFu
DGTWh1ouTtCk8bj1HbcjHJlvh6L22NnUMIUPtsycQpLb3Ve8ABEiym0S4bTu+Y2Iu3YVg96ZuOd2
8UOi+f7RbIS1m4s628l2OWaT8vCxbBg1/VCKLthjnwXT3TpUsubZUpIimg7go2zsfq0CHDl7gXKw
QjiFKg4kncwHV8wKrGc0M67hx6nJ4huSzT3tCzz+DF2r7StKc22sWSWRD+ozCPStbq9rzBi1uXlM
K/9aJNQSffGqz3zfw/IsM+CLy07DRhdY5fRqzjUYuHjCyg8aZUyYKAyCKxHxLoac/hsq/lW5LD9S
Vh94P1376AgJ4uwFNsN3zY7eQEPgBHE4B+v8uZDS4EiNmZn4mIVxOcIDWACgV/LRjrRPMgQVRBnv
zrRKA1nHUgCsy8lqcFYzu/R47ktrr5r0c+C90lyFCrp4IBQ5NGQCO61CoRstH+6xGb37hsxJ3FLc
zF4dM9QS9n60ChVoppcRPl3tJYVU4HbDZx93C8/eEUuNRUzqaCWvcT5/jIiMuUb5TEcrpjTvq/vd
lvT2k+V/Zw/6jkuaDPLVWyc+0AiHns8IouVpe6jyO5BjHzikaRNS+Uv4UF+cunnBTPvGNojRBSNb
LkoCx6JxH6nZpm/z+Mk1yCVu9lCXIVSV+fbx5hjlMaQxDeun5JBn7ptiVMAYMMryQzKKk9G56hy3
UXn6gyTSeAaXdZKHJW5hnBkzG7jbS8s2wsfWduCRQHc+zuIsnV57Y3x+5ZTPHpHF0RmgGEdLomMX
ThGMr5QFK/Gd04wPQaNrfHacjMfFlN9ZjuXw0Bj1cBCRxYXG/LQeKS/gRubHbpBeYK7Ci9uHNgsh
5iK59hxnzqaHxxbqSiuvRq1PZ1Xa+c51zJgzm0upRe99ZCPJrYeqvLQa+6NerH6bmsZwZQcc77MI
W95iqqel4ywXJBIcHS8ytw6OcCYvLnrLyAYUytO8avuZaPD0B7K69KHPujbwq9K9TJHOxt4LNEL6
Th5Ih/s/q2O7ye4iaqhzavFYyZZx/ujN7k7BJM3BxT8lNm6T9dySt2V15/AV8yZFy9POOBvX9XOc
Dm9gmZB5L8k9bLeWozRtQs4yeDCx3KSVswMdd5HFMH/UdmNvrTRjD58SMCqXkg+t/IvZXvlyq03r
RplArIhLciRIOp3s6q0oFxtBIGMjUf4kkz0v9Zg1n19dJdHix/VN4uomnn0FJCUnIyuB3K328iqS
W55/uO3XX2n1cnEnxbC3TN9xrI4nVk4IhvPlHnTo/BEh8NqK8csRpXNxUKEek34qj3KK3avr2jgd
FZMqU6JpXbyMM6k2VE/e/ApdoZ6FOmyxDDISP72XqwFryOhsFy2qn+aBm6JFiPZZECqxsTNvflji
07Bu2hmWO0PWXw1PY8u3yk17g0vZbRC//vm7NbpJZomX1DA/+mEWD74+iFOUdMRYV3wDf4G+PfwB
df81Kc78Ozj8D0nNsUGik3torlFufyepydqGQWH5vw3f5oScxalODNa2lXMeM1sch6V4z4B1NWZi
vWRIdkIHORVwkZiy5I/q5qY2KvHCYz2cLpnH+sxVVnaUsk4eudMhENpIsqJH/A5j6Ik1qLR3yuO/
fCN/D4xZvxGCz01LEN4tdPIf/8ED98TAw7le0MpJAZCgJUK4lE9Jp4UNyLqQEZY8rnJ9vY5fPNnH
Kwbsa3Iom+cU6AsFIU0mgofKoTyOBop8CAU81oR5r6XaeUpi7V8Y8e7fceL8k4VrW3DvAYqjNXD1
f1DsRuzMcSLTauMUq/TWLu1yn8uy2quCeT4wRMTInXn0Zs3CUZ7Hx2ox8ms9KuakS2PisWVcs69F
MyGZLAhtd5l3VI7xrNzsVK6SGCR/qCE98+yv6uvbS9MkWxHFclt6UQRQHB8VrgGmoobHKMhlJgBb
ot2myyK2nps/J/pigrAUOQ4ElCgEYHVn3Qc11Nn6Ra0vt1+JzvognXaBvWMzdAIddmUU3QeqqwFb
RsCtKgrnhfn0AxtVXBGea+9jZ0G/YLve96of+ZWW3EtXa7+tZ1Cimvq5U9o5KlL0miLDVKQXPpMK
Zd/lyTgdpolatmnQg7nAIo3EfGOqrZ0R7GRPgzC7h5oyKLes9l/uGf+/7hnP9SwuNtviPza4w7/f
M1SMCVMvDaYIj/i0lseuWeLnuRPtNW3me4wWGzPRRLk3tSYNrJYWp9FZst0AcmAinOfYi5hn2wrf
ydLsx5Xa1DkVWiBWgsfbh71ocAc2K8xB755kX5BUkGgYY5iHPsnUyIPMNb297bU8GmxjDOHU2pxE
2OvklDyrdnkWs5tf29RB2brQv64SzXLCrGz5LPFSv3IuQhCVjJX9/nZcz+40bMViFGcbBM6GTWV6
dmw7DufIZ+LrqfKMKOOQk/b75kHOO7RewWUL3RopUUHyADovgu3pd5I/HzvSumSyZyOA7e0ZNrM8
LIP3bSr9x5sO9faCvPgR/BqqHTtyw6ik1IzmpH+tNbTultCnV9JRHogNom2fSlQbtslMZo5yDNIV
y44cN8UlzhbSpCun+WCbs20q3/nprSq9AcpxIAZsaANhclqNMx3TROFfl7T6QUmdH/7f5+pY/Euu
i/ivA8lfSZgOIVmU0nBU/3F3a4mgITKA1OBN9XcKjTVERqF2msOUd7AT/dAtiHZiV2fMMCofEGze
P1szh9HMFWZtkLiBaBwa3Lcegj83NbaGZr0Ofdo99lCP7xfnuysc9SQzhnJxlFJ9tbQ9mfGoq64E
nKMVX81YfPnNckWZqZ2dnlZ2atmINMtIFFFmqbBJ0FjfYCwLnPp4NKx9lg5FOMbFfE+AJHgWr36+
vdR9DzIE9dOL2VCzzNPkoSIFzGqBLgu79SyYrBbd1JKBkXaM32mRqnetTlBo1923GMAfDIbSYYCo
F29gIUmhnHV7/7+fBPbfI2c4Vn2Of193SPTlkcZ7//fb07Lm3sFZVWyICsZtIpqG5IuyLg8uBPpy
/MiIiYKll+iAaWtxiZoIhEalPls7b+9aHUVXhsAOAVfN2gatBTNON74qx32I82x6yjIj56ymr7Vb
zJ4rNZDD1T250fR+E1/fXqKeoXpqxD+82cQ1JAbffIUEtGMBrwe66qcAii+dS1+2qJEQm432uFwM
ulzqYOYxSX0XW3q5/d/vjWGtZ9N/8jqAia9hPJbDg5LEFdvU14CUvwSgQHNcCj+RoNkZqe5vgEpZ
D9EZ1d0SpA3s+Ep3xzOxDQym7bqrPvPB/hnXycfgOO0jA3uYc3kHo6pc/K3VoXbj1p/2bav356kb
3NMCPvHQdEjGjc5+HAUM4rqV8eWWNL9iTOmwvJq9yPvtMy736dkp4QndPpzTrL3X6kj/4ecE5uZZ
s1N2M17SyTBOhJkZe2t21Pr0YZJuYIv1hPAx2XfHPkmqn2oUT3bj3nHmLucbC2bQXU6mzIejJ8fl
4EcD8FUNll5eJ2y7+xNrhOZHajOqSJiDvOFlrTepvtx3pLpf7MF/+eNk0FCd9dgGQAkYiKB8bOVg
1CrYyCNDypNeyepZF8aPpHeTHwvclXSe9qx85u8M26vQUoY4sKXZFspld5booxkW/EaQ9J3OEnUG
kTepDECHxHJYwKVisaN5d3/O2JRIg710DXnvo/VbjVUjmh7YyAAzbnS12w08ql6dKXlX8Mb0wKRZ
BUvR27vbh8MKjmXV/mh55eWm1bRWwaa+raG8Xa2q8XkHbYxGqd/dA9ect5gS6zffMdjFzNMDXlA6
Mxj0BJjQOCgJmrnQZsBFxXbIJt5RU2NzzEH9LWMsuUVZFu3hHXLx95mu9mxQlmBR4/JeFNO9sEb7
C2pSYHBK/UtdZej/PAFg8Tos0TwiF02biL1/pOEo8IsE6+aAYNwk2WtzrB+gLdFTJs3hhlXzMMUK
5krMs93AqXTrlQNM5RRWf4rwxpBBxILpubTSER2O056Xfoouljt+c0TMBhHOmXG+YTD7TvxmSmCA
5lUnszTUq1bp3WnCiQfOLz5mKppDI68tiCljuavR67IiSb9j70vAmZn9ljl6eTVHjyWRXZfXtI8Y
5i9rMMbsJ0eVEPdRVF4ZahThbzTX/has1nbS8/E6FFbH4McXjyzXkYxxbFAqmBdPjps/V+syRMt2
DevY3i6UwgHBih8Gb0IFeytvDMb7g6EHayVswai7TxfoBXkhx52xfnj7nMdy86ARAOGu3qJYkglD
R7GEfedzO0z2DyDSISOZmhgcwwlZr8bIciZjPkuhYSf1kvE0Z8w+nE7YL63V3nHUgIrt3Q8EV19V
lDUk5NK6k7yxSW8kXg3KA5INdj1iecAunD81q9kPge8vCKTp+fZR3PTpvzw+DPvvGVHrEWm7PJtt
IgSpVYXzj/JuiSejdKVBF5DlOaxBWWwzvtrbBMhzE7lz/AtoDQbn3o03LqhIdukKr7YpH01h3E+m
kb32830HxO++0bMDKTlASFjSMnqOhbXPYdJvOtgLwKCBkLDQRRzpQGdlY7EkIYkk5rnLskAuOvZA
1x2gyKQplSbLisxUzsPguP1rU9cbtRL5CsN3rt3IoWWhDsqql4bV7JM7GX/O0y6Zuoc/3ULra0Gc
jjimdcs+9dJKnoWB9HOq2pMxdgORfWSeXKp3t0uS6+3lxuF0OqokDmSdqRleBt3fJFXffJuZqe9K
lxPIduPmW96JF+FjB0tseH0DwoyNlpI0NIwsnG8mIf5dzdaxNOwnq1L+9jLGjksJlFt/PhcbU45U
HumdA7/uxNam2OrS8q8KySoqHS8/MYVINjczgV8olFXtAIeH5CnkXiyoOnzmczW4d1o6sy8CH8Y+
9vHPeMKYh2upfU62Mx8cPfdQ9BNA0JbCDUhGSiBgoIeoDaPYeyAq4RxkK/AU0albPaf9qINfsur9
SLVNLctCQ60rb67V9kSxbj8BKSFYpzNfTcuN71qBAC5v/zg/kc5996apOEcRbDR91t9TUHJ3w6r3
TGcD6mk1+v2BTFN6M0IIH9FTs9tz5L6PzMXYmwzvBxTuaOzuEIRrfyD4/99ExVvK2n+KAtfUhclO
UthrYaDbAGv+XhQkozHPdh6hLMIBUpjOwc1RHdTLU8Lt2IBqPTTMhpluYpGdvKNh19mhix8si+1n
lLwlKKczeGqzUZ3dsbdeoqK6I2c8/HOKGOitDAWdYcJiCqYAPF5Dzdkzwz2Krtr97xLH/zsbnm+G
u1Y4VDfEtzq8Wf+IlFvYqjJGUiT+pBqSUbQn3+yGxdjNBmI2PGzjFQaWWnKBVNHv7VFiaFmbJr2R
iBrVeDJY+eIwoMOOSx9Nwg1qiE83PS7AbZEYzt8GF3ZCkWC6tsQv3ApsnzP58edPiqHTWPBpDSDF
flcYUQuBRJqQDYclvLkN5ok7p6cQSVe5U5oapOIUSMJutkYXteO5dYy9o/sZgc8QeJsIFZeZwpCM
2Xa+MFFxw27K7Ys3PRczy5ys4soheOIZO8t4NW5QbVl84drEzzUSnxVMEgcGtzqn6rycUNHUd9q4
H5IOuG0Nu8KIt8r08+us0AbQb3ZhNTpmmNiMxbvoV5JHLIbJ1zpovnNcQH8HU9ZY33xQdAFq7uo0
llVwO7qz19iJxsPksVm9QdJlof8Eu+afMQ+lUE7zh5tRrjWZmGdt7BxuHzbw0/7lwvb+3qm7eKQs
y/A8gwWxhQ7KWguFv1S7TiJg44vuV72yMedltaybt/emsVbSNMfLptFj7SFb6VCRZ15dbNZPNjLj
IBsG6of19tdmprgrda1yJ2Tg/Zr1ZmlRgOszv1oJMO2x7/aSeeAuqyhEMSlEQZG1A5p4mxwMQw0P
c7+KVNlKGZTmR56E4HWi3jrVOZrC2yWBeOw/Nry2KuL9MONbMD27eV+Fes6arjfqY8gNtpxMv2Si
zSch+QN01V2BUMI05WpCuiCmrmj1rW3VTGpfTKV6zBZgyvki4RzfDNOiuResluGXSqDQ6QhoJ4sU
KQKP0TwHdWTpm9usBq3+fEnN8mXE/XLShpqd5/qrNSFlK/q+flo8HjnVxRTKA+8UQ36Jl3MXLYGX
wvoojK9EOT1NQcYwHpWXH32mRfvyv+95a80S/usBxs/Z02lpXMDKhuN5/+hqQK25hVMXvybzbbTc
4U+RR/PdbHmmDoe0SNr7cqHm6vPkzTWTA8jH+cMY4Cp02cOfS2JM8ZZk3UDnMTOWsgXvw2DJdxkx
JiiLFo/M7DbvSCNhyz+2pVt8or/5SUpx/qwVQ35qJoesGSsOYg6pH3E8TkFuUTTS2TXBUG21xYqv
txdvfcACHf/f7wK16X+9DR5ofMNCWPx/7J3JctxItm1/pSznkAFwR2f26g2ibxnBnuIERpES+r7H
198FKl+VFMoULWd38KyqZKU2IhCA+/Fz9l5bg5lnXfRAafkFHI3pX3ZlgmpO49wRtvr4YsTQ2F3v
OU3VcZWE8eNQ8t1gBpMrS8cBCyc636CWJJwopXRRBaqwgFn4S5GuQfEdhV2Vnw2f3YkAOqCkfv6U
+2zIQxIM5/cfbJSgO0lAVzW6T1qSYQrk/6gVp7fa9J6mn4z/71c5K1RYph+7tIzQ1YC5wj1ZzN8L
kmCqT0yp3DGcy65AlSRM6EZEW/QLV6PnrXmibEZ4cJBT5JSofYBp+WGDYhGqcPYyJAhM8ECWR890
ZnIa49Rt8NT0RoTxI3/tirQ5WUK5YVgfHdLefWpHYkFivt+jDJRmHdfs7JhGq9l7dypInGxfReJN
6COQExPjNmpKevFhtsF+Kx8LV0DKM3EslWUJ5d5tjPvWl4D/QqjoOEw3uvlIw+GtnEyouahz9pAU
Z3VQwlRCXbhrBeYQHnInn7/3ydpayPX7Yy+HWt/EU8uOwf/3P2TgB995zWQKC9NzPfyJRyZeAuES
3M6N1iMe6Tv3a18nmyrGkVqW4DZwRVd7Mf3AwaXa48AxOjXa03rVN9/Pt7qbWeskNYf7wEwWbtiu
vvttvTLqbt49nWNvnJxeXLlBlB7b0nOPpIjQh4wZUn//N6LeOqlJWMLEf8zRuj+ilzkiF1RWCEzz
JRQN/wvEi9ypaDIPBYooL6UAa+50+rX3ie9jrW/sTS7xKjsibYFymwMQt1juctNstrokG3I6/Wbq
GK/Txp/y4a27NBuyayHiepUxn98kmX6bDJlybdQWYqOiPk4zKui/kbNThMrkphf1VWYhSRzHpl6C
IpULg2TYDZSfeFGXjYX2O8h2BMtQEJoWSUSTgVcxFPWYp4X6AJ6i2xitFb+aKRLy98mYq742wDVh
JEb1JinGDTm6w9EdB/fK6+B/SsMT67SS406SGTp6bfZas2xhTBgeJPXxVQXbbIPcZZ2S0wXl0BGP
MSzzZVEVzDVNiBkDpwqtfxwGt4SwSP0hWiUESUgHqhDlt1TncigpcBBPSHiO2Qp96RdvDK/A4NaH
ylDrdYRnd+U2XrepjLDetIOK7qeotp4Z9ccugE1Ta/GNgPAHnsu6KaXVkQUHoiU0kmH3nXYsbZWF
we6OBCveeGHg/Ek71o14jp00u8tceJNRR4Bv54wPFZ192tFwDTUOTDha3LiHGQaA8FZtZX39vgj+
o0Cnuyzhv5exzpTD/w2A/tuY6P+F4c8GVcvfhz+DOaz9r2X6r+NLGbykL//aVvFL+lYR5pTCmh+2
b//+Y/oXvkc7kef8ScUoJDn20gH841/d16r+9x+alJ+IbhckMdI8NSiX/hPrpKufDENYCOdNBmys
mPS5q6yp/elvfSKEXVhTeLlqGEwP/0msk25Mx4z/7uI2WlZNcuamfleBhav2tMv/UK1FMUTGyBv0
UwtbH+nmnMHrRhYtFIBXUWervPs2YTAJPFx0enUVqdYV9y0Ui4QqLjuAHDsOBdxhtKEGh1aGp6sa
jC9Ig00bN9dBbd7HHZwvjmZqd9db3bwRys6p1uQjzAPySUcHggL6msjxbwT4BvaffBYb4AIzEFU0
gjW9vPasbtVVwV1YKrMQpk3sfJNmTA2rbKNKx1yFWAHdum6RBrolRgipa7giE3QxeGRnpNYSLxNi
IO8siaDIEfB6xcRPI58C5jeIS1vqi7LGs2lAWNZAMBbIxoJwnUP0kPdaeiURZ+Uc0MiVgycSTHMw
WgEU7WnxXInd6HZMG6qZmXzREHr0NnxWjnFVvbJw+ojQWKO4WcvqldQ2JB/awmRcHfgldvZ2VzYN
O352SAgqNMl26ZKd7NH0O5sYNEkufLyczYKQ4WWaglplY+GXovKAYnTRtNV+MhfnijNXcmOtg63x
3P6hqcFkmjn5eQzGegUbGPoSz8Tn2TQsBvpcabiywAMr43OB68wKqw3RrxuZeStjdBkz0a075PFN
OUjEBfrCyRmHoDr3x2qFf3eWEn0V43N/jymAK/QqKnNpYRuuKzjGONEXSqg/sZgu/SJZ0B28qoBe
1PLJDvx9PODPAm20xCb7BveJPIGKPV5T1vSzRhw98bnJ3L3fa9c6czHODwojJbq3elU/pSOirg7x
TdYgWOXXoLjMqgGjCN89koo91tndMEqM8CMGASTMHCayKZm0eFGSvQdoXiDEtC3vlqEYMLVDl+hE
uTQbBEB3tSQx3MdDVX9B/WDr5YZ5MYSG4FqhWdPbj1LoK0O7cqMnJK5hsVURfQRC31Z5cyRYdB1Y
hoFRVFmmBUJHNPNxp+/8qOo3o+eac0pJhII+kVu6UZ56ZD92bPFxuqUbqCEoWARwmS6XEANgv+jO
Kz6vFe7L6xzLIxXvTdu6Ek/MsFKTZIU6lAA/eduPSHLt8pWuL+zdjg2s155QBC29NEfSOt6lNrOZ
iJDNH5a98/d14kcpAxL9X9cPQzMZpesc/AXAgJ/XDz+Vo5eqjnqK+KptAqHpO5mT7QY1pXob2dmR
yNIZSu9lhvhMd/IXx0AJ1TF0wZePQg1zEj6ThsmRqSO9/6J1Z8JFMV6dAqtADmeT9YIdpVKcLYKm
RR80s1G8UHLd6Y1YtWYPdSg/WJht6zFinK2frRTOJGVl6rsMcE3vDXr5YsICT0EzTDg2Pda4iOGY
7hdLWfQsYNWmoQ2HbdTcJrQtwhC7UKIdXKYGo4BwoOiH1MoWA2Y1szSWgQGpLfrM4zmTwcbjPkO3
f59pHp7XniiGtp+TcL1w0d+1JPCUefyllvaGMWEw52BC/BM2CqlznvcdZz34/efelmfmfcqig0+s
KjVafi6XFVTUvwToMhDb24lBWKZxCEtN3ac97vdGfcuhQlbYDazupofs7GjJ1jcVMEfISJzxCo/m
Rpg4tdx4Hisj8Ds+TaIz/irUK2xC1y72LcL62rF6UBPsslW1hjBwFhDsVEUe2+Ieo8QMn+hC9DBK
4t1IczwxAcXQORGcPKU6ayscB5pxEgVHcJKRyZWZN5q4t/mzognmer7lJeepLeat689q0hJiK/us
wlTozX2dBMvJBoVWBnkIgOaOroBGsTKa36L8sW3hBKUs1czoSKn70maoYCo4VEXYobvGwBefCtZ+
zmCofu7bgiGfXzF2NG40Ol+cBmD3jawHt7T7DgITz++fgJ+Pf+/7pyHQlDo0sMmtutw/pdqN4LN8
7dQQk0vSbggcGKPagPjTB7f7+xebpqgXm7VhSNPSHWtSQ6gXD5sZRV0IqFacQg06t2LMem+A8+B8
cKj9q5cxIVZKTQim/ebFMJeRfu6QCCpOAK1GXLbNN2Yws99/FP3nUf33C0cRQ8/QYelARfTzwuGl
JDGRNStO5nHYjSt3nb9BqoyW7CAz0qff0qu4mBOo+AZld1Gv43Xgf/DVTVfr8mr++A6m0uiH0id3
JS5Jnaup7sSqWbcb5KBbfRN+8KVpU/Pz19eRpm06KuPfy1vEMkCTVG4uTu1qWILUzK4wDy7tLUiy
+bCKr4YnDCOz+r7b9+n891d5yhP9i9dmJKej7eE6T7//w2eEYOH0oeQq97x2sgRj424QygKFX5sH
WmELH6rrXHwepsHz8vcv/pevLeiH2ba0GRhe3Ea5k7J3J6k46eBCMJ0WKOZr9bopwpWU5Qf3rCb+
4jLzKiZFLLYsy5kCVH/8qIMKxRXTQ80wrb7pjGoH9wcDLrTmadslmDg02BM0ca4bRhiNvJ+cZ0U7
qc/VfeeARre54aC2yjG7xhy+V5KSdaPdt2q4UrVkZg5k2dlWu7P9uwaOa6iGz3gpYdS5Gy1rD9hN
FyByZoiFd1mVnxFB4JeqX6VZ7Qbc/Qb82NL3FiJUb5RAfSjsCmA4hNFYvEJk3CrgGmfclUCQSS0l
M2Afpdkyau+NqGWqi3GKs7rdGrvCQPhjh/pJ1fOTp6MnUgvtoQAXX5AkotnWvYiz285DLV1NxB5H
OQSdQSQIRTvQNoyChIVt4jj+BrgT19H44ngxaerhlzIMwHJGdDhachHLwT5PB2FH7xYyzYiv0ZIV
J/A96nHozAYG213c09uP0fgNiXrT9PTvDM7IhrYo9XxXILMEZI0jjqlNFUw+BhxIxalUPRAHcKUh
Rak+fiACtntIGnRa1g1+5Ta9JQQyzeNd6IBI6M0bQ8/suW2yxhZ6/piBygbXs2ZWde6rDtYuFn1m
fnNDcR86v3wxNYnThN6qYd1YEx3JLOem7dPlMhYl5J9EpEsnZxN3kg/a339xnqL1bbI666ot1Esh
jF65bg24sabtCgBhvGrGh98/VdpfVFxIbXRJMLjQ6Tle3Od2m8Ijycv6ZB/bg1h4O+ioV7ScZtEC
H+AHC4j8i72AWT4HUXQ9uopq9eenyihJkneFPZ408AVAWNTMPZhZecvUcI7MrQvrA3TB+Zg5C83O
srWS+NDo1hoiaHLPjBkSYNB5iYncmkcrAQYRim4TFvEDtVYY3oZYkCn0iM05m5rYW1VXzsrcW3WE
rc0mWiFWLrPqv/p2tyAI/cGtsevSvy+Za+aD2PSY7DQnxoAD37r+YJP6iy/zpw/PCf3HJQU2Q6aa
ozGeSAhAQHXr+LcffJnTLvfz3qBLigaNtZnmgFSnXfKH9blJ0dmQ7+icuFLLcaHNxi/O/BVK8sLf
OduPvk3x6wfSpcOM3eArFaZ5WUBkUhv7gPLiBH516Zn2xKVZOoRe+JAvBi+Gp8IQXKeJHj+E1psR
HNT6IY1oCtpYE1qK+zTiwHIrpXFsMTMkajGhPrfxmAKpRnEc+vg37XWuZesWGsA4HQUI+oiUlegE
vPE70jI+uITvKuOLazg9DoZOJ4OJ6uUeF+WKq5oJecmwy/DDfcZ3MdOCNzXVCUc4RLD8A5HMO6iC
OTATty1XHibC2P9Kj3AmIc2V/d0UYMkxAlLHPJskEWAYRIa2b7AOFVhox0AvXqEWCvUpxkN7jZNx
1uD9EC6IBlqHVfctsNSZVUYb0ho/i6R7BZx5ijyaFOKxq7S1HWySvqNPDKzbvHHobRaFcc6Nh8KP
2T6Ok5qy99K15OAwdPVGdb/iOQBtDzR9rfnAIfH551q7KMN8HYFYGZp4W6PiT5xx3uYW2hITAaFF
KIO1rZ1oo9fVjdFoykIQTcQ8BZKU/aLn1RdoxGsf9o5U1BtpNeea8VubdFeG0ywqyzjUiMrUetbF
py6XKBqqvVEF5FhnK6NJSXViYqMDTIF51/b91sHaZQRX5uSbT6nug+fa8jfSKtej+5gicDGsl9pl
MQ9OGa3+QD7lYb5rm/wqJGYozG9+fzsYvy5YVMeqgxzJoXi11IsFSyf+oYQI4Z2z8KgBSiBdehGk
wVQVHNRueCCzC8oBeLNxH+CJ8zkWl+pCtSo4yLAnumahJR29LWWWS2uWQTqtkylgo54FYiQWspgz
9aTw/mpW11F6kpOVpr0z9W9TioQb2sQODjPFWuHFLQg2qc0rv/eWlrLp+IK1tjnJRCz8DlULtHgb
WahtP1fBVg0+mwIndQZsyQcjpXdHSy2vBUqvDy7QL2uAZqs2Dyiifc2hOpuWpB+WHKPq0jyDUX4e
9RsCaULETNLTvwGr2UWw3kODaCv/0XLv0uAKM/m8Gb+0yl1oeDNSx/ZhZCwSMPHuFLSk7L341rdv
iCFfZeN139wb/bj36aFVQ0yu2inl8NhkzSYkMUcnJXKuYhu3bywYyhY5E8YBvPW+A0rKmsNCgp0W
gWAUnKYbDa/8oo3kghDgnjQACec2nThqEXHeI5S8f35ZBDISy5kUbKoUF5eFu8YkhUWPz7lzryfq
GxDcpZKWrzZQlLnVAfAZmi8FkV2D+wS9iPLh8wB8dBHhe8H2uAw7uVXGdCdIHpfhw6AffPEFlc0M
QOEc3hNrUYTbwZkl6YtVc1QPTglpFlZlYHl9TcxzlD6r9kvS7C1VLtS6W7gdBukBu+14U1PwlV3+
FYnlNnWqK4zXLNfDs48dhubEvk30Bez8p7Jvr8pBw4ggPio7pr3up1WWgZjB+QW5Cjwr7fK5sj0b
kVWiZmesb6ArlsUaUAlxZ86CLtw3xChL80qRixDV1Qdfza8Vz8VLX2zDduPweJI0cW5X7UJdYova
ECR/66wBJ67k1e9vBO2XLZlXIxQFNZomVBpaF0cm2h86Sm07O4/NLHjpF/48ea43xRPH7XFJPvfW
nn/witYvJyVeEvcMwn5OadJ5l7X/8EiGpRMpCpLVsxIFHfCA6Hr03rqWBB+zwsRlYgupiIYmxkLR
TYiVB23wDzUmzNjcZPVDp7RHXTmDGYFTG2DPdhdjfh3A31ayOavIDM7lMrL4W+yIAfjCzG5e/DR2
MKq5b3UZ3pk1d+Fg3jbcX2GOfzTXOYEIGkOEeSbJk4Nw3kuW6ICejRRm4oAWT1AN5Psq5Fam5atU
yGrNm7qWiHhu8xwYnbYl7Gauhe0hxNBEkzcr0THT9ILPu0ibo4zOlnPMjPMQbs3wCpmDRSc7K2mi
jGe1fKahtXaL+mBU2Ur2+udCM15UcRVkX0KotswruTojewsdwSHZhIn55tlbVc/uqpAWbcB9mBOJ
oKD/8QinC1Ll2nQQlo0M2l2UBLPcyqEU7ZGErvL8pgzHJYlzM+LajOK+LMZ51X/ryrvE6jaZ/i2N
wMK1DA8asHfBQ2WTfMw7CA1/yWkAEj0GY79Ob/EarvKkWSEE2I4O2Bj0SjRJ2eju2WL06jHDMaId
6/R+tGwYfe3CNeh2tmsCTBAokcGoogd33c+9b21qYkTNOPkydGA3JN5V6wEqz7WZdicS07YTJDjU
7RWRQ8i0dUB72BOaWQnjygQA2nFkc6ExUxWJWBxbdZ0xYG5xR+Q2Qm7Pv8U0D9vgi1KiQwI0YmBZ
wQG0wITHpesYjMobs0WdRiLIB7f8L90fFJLYedCPCJSPvzxkdqRrFBCyPKs7Y2U90r2ekVy8LG5J
1vvg8fqlzTO9FMxyjmPsfIiTft7v2pogaey/JQsXbLHV1ObB5L1uPqpDjZ81rHS0Ll5o2nh/eIrh
4wwKJ+Dy7HBHAXaGyfsa0co2zBjJ5FPP8Lhu+4VCiKFhPhhQynm7TNUQtncEmjBrxxm7iVBKxiW7
oUOkJ3OkgXEZ6JqZ9LqVyhQnhgXR5B5l3h7c6WxwjBlKDjxZCcJi+3Og2mesTXPNum/UBMsXTvmM
uBn3JvQPTVfcBXoLOwQMEckYnvKQhs9Ow4banSV3LcOuqnjL6ElBI8ls+5TIYtMCnLTdNxXfUUQQ
KZJF03oJC8LI6Oi6LiGc3bDBNgndkuO2LB8Ij9jljoXL7Eny5I36nSyfvY7J19BuA4WkFhksZDSx
ZjgTOJ87c1Uxn4tK2MkRCLmqWZXCJfsHRnf9WnfPafyQK0/qcPBH81hV4YZT4i4wXrHZDnNtfBIZ
iKu3QZhLM3MeeoRUoabPpc4MIp+6Xc6cSNy5CnxRJl/Jo0XafSXddYYJF2U5FdgwS0pc6AO+K0/e
p2CFu4g8K5yjBKcsVRRlMMIPQcCxLAv8mefzdNXuJqqTK6odujrpzi/Ko8NEkFzDjVY/tBm5S1ej
8iDpgfhWtgrMNwZAM8K65oW1MkrGPMBXHMQ2v3+0PrrdL+rfRipjomvchVj9Ns06Wos10qv1h13N
X+sBx+DIqk+ip0n/dLFNpgBFJldOdRa36RZSRLD0lkzBFowlttFWo6MZLuO1ufznn44D89TfQ2D4
S5OvqenwZY5dnuOttwHKu4Qouvr40/36LKPJVR260lQ8pqm979g/PMs9sGjmlVp7xpqBnenGHQ6q
e5vYn/PIILKnXepjEcwbZhho9nDYjuOBY1YzU73oWrE8XAEWY1NxHsNq3zDsCury3h3yZW9wtp5a
GBW5J28WYYg4x4ruGy6Fje08pxXCLHzP0nto4y9hf98V0dprO87ez35KeFM7rpXsoS/PDN/vRu+U
2+KcmV9H47GqXkc4dRG5T7+/5NovdxTXQqDKR9yGute+7OP27IyNPTIValf9wbs1FnC6dtam36jb
ekkq1w1Dm7m+yhbeyfpgn9D1y6rz4rUvSr8iUUq7w1p/LhftgrnHnbcZjt7SQH2wb+fKkctxDUZl
E++aDVKkvfLh9vFr+57egjBsDgYs8AK3/8/LOkl3fuhnjCWrBOmxXS8t11x59ABnqQVBqg/vWfNP
jX7bjqc+6+aV1wK8KiAvgC3LnLXiuqsUbZvJivjBN/Pr1eGtmbouMNwIXdcv3poHgn10XdGdA4Rs
gOSRfl65VrcNXB/1PE1jc3xpwEHUZnit13BzneCD5/F9TPPTsUDnRMD4S+UZwff3Xk3/8KDEtm+1
Rj905yIHYOfyNlqwquLoWCVysikUuDhF2h5X/opW13FU3W9ECjHhA3nrtEvJLL/3A6Z4gGqCQiyS
EeHBmCyKNj962vjBvXxhvWePRqbJg20CKcMeys9//jL9wRLo7Yz+zGyY7y5bq3QoNOAeNiAFmbxl
AaC7rjq5WKhqH5KMfq3UZzN+RByx02Ntp+WMLH1jFjePHsjLSiUhsfzK87+NPFosCJgP2BzfPvii
f5ltXLzt6fd/uMoeCEghNRNH2Dbb9Csnm6WLcEEiErLouT2Ti3FOaNE6PgarPx/BfyTu+lvl1k/6
rlP+Nb2ty69f6+NLfqkE+1+o8ZomSH+v8YL426RvwY+SrukvfJd0CfWTLWkN02lifGlZU6P1u6pL
dz6pqsqoz2KwiZHJ5JlNJ7nYv/9Q9E+CW89yaDGwqwh2sf/IuhT5aXqGNYexgeQ/Bs/y//0/P7lJ
qouf/6jLEO+L8n+fSwxV9MBoiDJtZMaqa9pFMRqWgERVkT8MbOLXTkkwYBdI99S7Wj6RkFu4SWEU
WMDr2mFtWwMVVJcmC1MF3+63TXsCt6rNE1vFHgnwKX21utp/NkROk8yKsFEAD7FRBeXi2iO3czkW
arNte6UE/dx524SYv7methH2Wtfa2+EIJbkQffWIAUcsh555nN9MeVm6OgJBCL12uBF16RMSWEQ3
TliWpG6VoEcSklqM2ION0faUjHFWBktS5zvGZnaS31O/hQqcEGeyRBivakBAKTDPvJMLPy/Cvedm
+TVQsnLjgGk44spwXxDno9wqx/JBbwo7hVebimbmR6pOGg5BkXOrtGDYFYjaQYa6tzgZEsLzwFNA
Yo52EeE3wAbcGvXVQJPZ0dvJqIMO9tjmhcruHedRtHVstccFaGodfy9j7qrntXPQVMV6tMcWTVGY
jsrUUzPRvzaB9xqPVrZMEo+TMkU64BJnJMlLME16NMugWntOXN63hNAA61HsRTWG2oshhuoBCLm9
UetAvbZjD6th7caQzRoylFXTzQA3qXp46spGpHO1r7VnF/kVhv904KIIswNClOkprfO4aV7sunH3
pL2o+gxCRXVkIqiwOpqNBuIYvidmLfz8eoI0GKyUZN+Fdf40wfG2nPcoVGBDLcm4qeelF8KD1BoX
9Z5Ff0zzxIJoHsB3BeK5Abvvc2BXyn0QKPVmVMlmHZu9aTTZt8oukh3CMm+lYoZ+yPm0KwS4UNmM
SiwFdf4+LyDheXrVnNJaFTcO6nSApmRkK5aTUROaVX1dKyJfkLLj7gkt8zHb+MA9cfJDJIRe69ym
MvOXMgy850KzAguFu+jUqWfA3FhAhXAgp/njlrAVqKphJnCPqOORmRQJMWVsKdedVhscpnu/eSgc
NRCgGCvg84T1wAYAx5IDyaGJs4mqoMbS7xQF3LBiXI+ZArkvKu2cmCbiBhCkVShuVkZl+w9RYZQm
ec2KtVfkmD7WpVW+5XVj+Ks6orwo6Bg+p6pPB1CNcTjNfNjwT+SKEgcRu/LUWpVstk4WunjtIjgn
ZEhwjEmktSMjm0COImrR3bfewNkn40xq29GwTohN3tfC8651GgNzPEv1A8/COXMND1ALOvqzoyH7
1gIvu2ut3HqSQV1dmT4JeV0IFXQIPIODYE/EQyHzo52K8cxXg828JahCIoH6bMss+NKV7nhXa8P4
6iHHX6Ps1p5q6pWVn0IeM6k0F02Sqjd2ALWClC96nFaWHZA35Ncj6lrURlax1jD2gRuqcRPNsaTV
971Tm4u2jqD4izpcE0CqApSyyZb1pfENiaFG1lpevJhBrm11t1KXWqWad/DStJe2qcczS0p7lKPV
rrIUeaPhavRKkpppeFNWIGC1lBAvl3++6IhbLWEVbwebTCjDSIcvXWwF143po7GrlT5dm7IJOIkP
6Ks81z95fksYzYB86LqwoBK3StGvDc+vrjKbaXzW59rJL2udeSd9Yppz9g7xsHg23dKakxbTBzPL
k8MyFQBXNQveCg7TdGd7Icx64pZQkGKnaxBbzipTw/MmqmoHfrFfMOpD366bYGvCRu5NtSUKeIz6
U0/4CzkM5CNyZ3bSfBorw7wlbUXf5kbuixvp9FJbOkBJoq2Xax7rTVPkztzrcHmvCXMPlVXqC6ua
ZHe1d5dJlsu1jaIGvbwWQWbNldKlD1ZreXms+7bpZ2NoY9ZpIwbWFuYXQULedwDI/y9W/phOoH9f
rKyIu0aA/mOxMv2FP4sV7ZNhkzuERctERGk6tAT+lKA7n0AhccjVVQcoEn/qP8WKpX6iVqFMkdKy
6J+p/NafEnTD+cQEwJrql+/K9X8kQdemhsR/KxUKKB2OlGNzoEfwztH+orYNGx0xp5T+MilDCHWG
fZbG2M+1CPx+ZQyP3ED2opToedXiPlTYqd0hy1eFR/EbNFW6dMlHnWGCENsfLuH5+1v4sYh6Pz79
/M4sajKV8w2FFEr5C4db08e073rFX7pquDPqrr8WfndKlLOsqnJBcWiQeRxOGp+HxnCyZ80kL9Wt
ra3ChyB8S9kJJVl1KEzj3AvwLrnfLGCgRwIuolnT9/W8KwuylZrKXpBwk690UR7AF9ApB4tx/v2n
udBHTdeZExqsLvom01H+0q9nAqluS5UgZTtXdgCdGoQb9jIxlHuQiuMjuToqDXWfxAAN/2pZuAw+
2lhhUWCNcKfU+4lZUk4/pI54HRPFXit5bZ006WW01ssbt3bLB0fWrMxuzqCoQUsqmNn4FVbU3IT3
cEiljWRT6YtN13ag+J1c35o2+Ey78cii9zHjB2mdrjWQWbM+Yor4+6twMUv6fhVo6wjpTGM+9XL6
GeSeTFvTCZelS8vFL4fDuwcx1UpjnznIbTs1cda9KCg4raqfeaZybdlBcDVkSb764M383AX/883Q
AHcEzAMGaxdFOllAQRNlIfb7ifbxfkMZnpGeHQA1Yee7e+K5+mNjzHvXl1u6EM66Vhr9g0PxBZ9m
ehs2D7puCKnzvHNRfj5duiRFiT4roqW0CEuCC0ENjaV7XgU+eVJtR8CvOmwnUrXZ5/gjiIhXOhyo
1nCOKYhvBqmEN4oWGIyM3lIScdaDJMNXUxDfW8CY13G+jDI4wibmGcojHlfs2s8IlV9qqzcXZdyE
CxrGOMdsDHEcOV7tIB33MI1urDAF3Juo47109bMRqre//w70n7v23z88ixyf2zamQ9vF8iNyJJvc
j3z4Csh57bjdzpLpVm2T5Lbk3c2aFFItXSgE90QHuRbe6S4Tt32vtrvGAdI/+C4A5a5xrrD7m3Od
On9mJQx7PDu8qgtUeL9/y7b4ZcVkZcYEhOvWwAh0+X0lGTkUcBH8JQu6uvIGJ2XKhT/DVHNzm2Xt
V4xls8FSogdkAMN6CPHAxHvTGiOiIW0IQkyY6buH6qnD0KBzGjiZ4NjjKTNYtUcIJbqi3VVJ/KQP
cbKCiKJjM470OW9qnFlKG22++xQDOHFzTlDDVTLG4z6VYi3oE81El8m1O+Hf+927dzAU/dbL7Hij
xA53My4ggqncLR1TajXxFXeOQTJZY+wteFXzaPSqU8ySP6t1dVgllUUwWufWOETg1ss2X1dahgko
N7tlCEEGo3Z1XU8exVEyldS5GHttDNexokard5BO6ynKoqGlHyee/Ka05R5mbIZe9kmUJH0R6r2O
3bQ4kLbJoHSM1nEnQbW58H99u99bZhes0yEkCvXd1S4zqItSIRTh99/s5Ou62AsdNmhbRd3qcIa/
hEIUHKI96ZI04hD/NgPsDyW01jYuKTCshna5MDolO+Tgj0mg272/LcsNkCaM9YkmRLAOszFbj1Ru
ZlsGN7WeVPdlJg9h1T83Ol16R0cgH9u2fp0hAtZxFC/VFmiCClWf7I2x+AY3miSTua9r+b5sjOcP
PuGvuz09ZFVDe0aH1EAh+fNaU6hZw1mv9pexa7LhaKNVI7jBWqy3X1TSpULZGldOYZWzbgLEx2Fe
gG9axFlWbywtRoWm2PU26WtuxJwxdFhjHp+W+1nnpixbobi14ro/jzWW7Lj0xSJS42r1vlvZgX5t
JOoi8dvkziHc+0Tv3l5EkTJujCFK17AdyaHyFHXdJvXd7z+5nBbzn6sJej80fyh2+B++v58/eRbZ
OeEsIYtobPmr3mUVDELHxxVWFUQEBGegBRiKQRQs1R1oqOx6qEuUh03A010dBILIw0iK1LIaSY7n
/Tq7VkrEsyWBYwkt/FlCKp2Qhr0sOyVfhQLgIRQN5GQ6TQC3ABFeecOdnei3tV1/GRpESbCiCHbz
ZbWxa4LWNAUIjJqsTCsy56pp+lAwsBuFTohleXoIYha3dRbIJVmy4oO7/6LZPy3FLMAGtwdrMVKI
y7vfhxKdhUHpLSlHnZ1qW/h/x2IgkgQ8hpWMxh6knb20iuDJAxYNDrhviZQR40Fx4nVUlT6KB80/
dWF4HpcFle89jY1lFHA1VGq4faQE4cSVWP7+q/3LN27Be6DtN1mgLiUjqla5faLlPnH3lrWAuRfM
I88512YdnrxMIMFTujfdgYv4P5yd147dSJZFv4hA0JOv19v0TnohlCUp6G3Qfv0sUvNQShWUg+kG
EursajUvLxkR55y912YM6YdqU+nYt+NcQo7UrP3E8/jcoItK64x5/XSLiNbZt/NOz5f7mF4HI5e3
f7/mBYX44XFkpgO6gSfCN9C7/P44aiQwxlGFpASlvBFnfbju3tQcGoRtJd16sugvae4wvW276bHU
UTfgWB4VduKG9KVgSJ+cenqLrSh4UKH7Y0A9fKjCUbtW08TS6f/ovF7eqvmHFRyKQeewTM/Fw0c8
lRmONxM9Xg5ss7YC76YiQI1lGP1FXgTh3m+YxHq4HjPZ1Pu+YPKbsekYtXNxHQfQF1ueV1fx5e83
5UPXlCdwVvyYDooN5LGu/lEfS4FrE0PhBUg88mFdZ7QqRdRWWJ30g917wTlTLwk9kXPYud7O89o3
ptH+foF8pOEVG99tz7Fx49X5tLP6oUNMK7IjXNE7aPjbpUip2o7vVW9uUeL/qOd3+e8f4s9vlhkd
UjaKPQ65jIU+aIr9phibMeinjTGY7qU2Z6V0INWFcISH0RwPSQgSzy97XqchRo9A0NfVB3Pa18l9
N6pr6Wf6EaiCu57N8gc2Km0fiiA9RAQWPU168h3Ai9xPg0bmiGrUic6wS3xq7uFydaLHVrhQZslb
SKVhbuKagZShESXjwc+8Nq1RbXvD/pKPnBUNyjprAfFi4PM2eThaB+IiX1Tu/Kws137+1Hdk/T7N
5CvG0MQzD7LUoiTWrQ/nvUgYwHvyllNQVc1cIRzFKR0Jpx6TBwZBxUFoUmzM0iD8lNhyzi/86IX1
bfAjf1+OxXisw05eraHMeZ0TC6oQUC46QP46b/zXIOiS8zTqxrFKh7U56NZtn0zdNs9KxItTHOGt
mDgAW3A6Og/gY8XBc5U7Wg1eojlDu7wxtCbYk6Dis3cVNPjGkxkWzRXUG9dkxekLGu9r7ubalV7m
Hb5YczWRY7nlTj6xj/sEUs6iAy36bNr3YRQ83zzM7Li1kKqxTnsLB+pfcyij6w0iF5CAJvMwCkwW
YLOcxFwVWceoy1+cuV6Zxk3BScmjZJRTKw5+Jd5C/E+rBCXJ15i477ZUa93Ihp0wgNboCGw/Kd3/
LHa5UEYf7LW0uDx0P7+vbnqejqIryNX8hXnuFRXn1Fv1hbf/0LO5C087gIFM3nItSXeFP7xOKij3
MsyHg7Juc6dlLKLS8AsIp4OLtuepjgP9GnUKkd38e9Ql2lp1SXzmrE8rLKkAxzY20EznmxY7/pYf
BDVW2Itdk1SwQdm7ehTDrp7mMmKAYCM145SzQKxHETm3OdntnxWYf1QKDsU+LmEHYSH9Hf/DIp8K
m+dSS0hh15JNM/r/ZMoDKNj7Pdio2FvLNqDWCzgC85Xnj3EMcroDWOJpzs3/oaPyQVu5PD/MXme3
H//Wkdv+/rUwwiEKhMV044tBlusoFOaGSYq3hqOvY+C29YNlBYho5m6IGPwZ3GKmGOgddQiiChRX
a4pPyqkPTsT5ooCxIbVgyfeZYX/UN/QhviaTJ3ujElWvCluq23iAzOoIM1jDhazv4wLFx/LmlbF1
SfyOhB6DtGKBpIPpmMqPsqGJDis6IcIoD68mWUpGVJXnhdnhtgdLC6dPvtwPZo7luuFq08iBA+FS
LXwo20dyYSGBxVx3DELF8YZwXVaSBu+8UInGIMbSFaDFVVvcIZhgbx1KMuxlUhAUwRZQ9IPDAqgl
uNWgGwTw57WYRrKnATSwoQUCdzhWUcJwjjtvj6E6GaWVbZc9a3ITqk7ODxvRIf8ceqXvQ9+9g8WD
7UrlTFZc9+HvOxtfC8/Hb4cWxA6GPm9vPuNXPvTvz4+WwZLKEkdsCBFWZjw92HHYUSJ1YPR6jZzS
GTMcp+YbK+70INNksxQDDrvOGtBjdDME9dadSVAa8RBrvZowTZFpcdtb2MWR+8/MMp2UccdPi8MC
KY3brt104Bqd0pm5qnD3miEvX0tK8KOi048obkpfli4SC3EEff82SLz3PB/GY+e64ZqmisXJcJpF
eiQVWUlfHWVlZk9Dyd8XEGMopzC50TuE5r/Qsw0RW+tS9gklqCf3ATBUcLo9lXnnZ0zqUmck7ZQy
8NKEzdepJxuw5ZyxQ5fubq1hip70AodVQrAp40mljiXUxTkCo7l4ccO7zmmUQcUXprfFasShtA/N
GviElYl9TmzMnriw1yqpIOP6Y39RnnM3Fe4xX9I8nGhvVMkV9k96o1GR74bWS45AHtJEd9nNe7Ub
SxfVlJLnbNKHg46WY1+SIUH0YCiuws6viuQxHtY2PVQzYFRzA8IV+f1SzeVpm60zt2M9bcUlSLRb
zbNuqo4DgieV2jeRcbZwARq1TkYqTByzQhS9cNHrRtErXv5YeV0MSW+qL3L2MoZkK+4z0pP8qGyP
jtuB+deyG61OfKLdm/6Y19N70xFYuMKCXa0XuC/5IsOqn5WYWDCTC94qoqkiM9hEicsxVhI1nFIx
iuRrPk713k+ksSmxfx6MIRs3k9Nmp7YZyR8H7Jo3uCfkaOZ7+ieorefKEz3AHMgTRe9tPb3Qgb5d
uhVOH1a7yJ+a21ZLD144TDsGi/HGtKLydSBykyDr957H4XXWyG2bKLJJwpnJr32bPbX2JG6jdnqG
ekskUWTo51ARZOUNhn1yW0WQWz28eKqurwZ+0RPNf1LYW+vGmFL7KLUaVXOf/XD6YnhQsUrO0dyC
S4MHFNcBEJRmWzdAGmdAUeo7DlCrwIT30nlnp7USgkGN517RTYjMtqffa7yGM5qtCcxXISN3X/iT
f1n+pDr1s1+yPf6+TCyKrI+rBDEBKBMdsDa07n9fJewBlGdBwgT3d7B5763gbJayPY7wIWfECgB4
XmBDC7Xz8l+OncZ32HtffJtsUGGmX3T74dfBobErcbAz2yd2DAmaSNWDdMZ/RDtmm8zuG2LoWEdE
Uqmn5dmVz5aloKZ2jnUeEsfbpu5obUgNiw450QA7H57nkbI1v3imOxAaNabhZh5B4CbOzIeKGGHQ
zYP1PmXjCxBl+4m2fnnwguGxdQZv7StAprkfrAN7NF4grKPF9XryejqQk0rXXkxj9DfKCnZpFhjE
ydbjtnSnz9z7fw5tUH0yFTFp4oAB/OMUXQgtxj4G7lDWECpmQHFW79rWp+eCseJSJl28LiLN5CXQ
3gpCB/d+qcd7NqW1lmgYD0wsziZpU5/0sj+o9ZZNcZ5xiFlWjphmufB/nVCdXhpeNhAf7/QWfJn5
C+u08Ocvilbp5Mc4KcevpFBtrC4e7wxK9QUx6CixE7IRx2khVnqSTueYetD1O+SaydKs+vtj+l/n
DoQ+sAs5of1H292KEtOte9faJGS12PT+1qYp36fGyc9lWoqVWdX5Q5YTfRvYali1lp5ua9TiCwk4
dfpHQXD8WQyxd2s0EpJtGh2mpNYAPns0TQfxpFnq298vemkLfHi34FgZfOecqzkyMWX8txKNbO7Q
1UHObAI33SyN/0krDiY1WxQqlm2PNKZyKk8Kkw35Sc5PqyS+rImJ4+AJCfC+GUk0zB83+sy4M1du
Hy+NZ5LbiTxlLuN/vzTVkSnf6jR5l+3eTN8gv/VgU2Cgj4Xdvz2MXkisLUiu+ywh3YmmoXnqYaTu
aXxrK5M4y53wEv0mCuBqLrRWj+Pe/+MG+rNkEwQJqQDuh5mPVQg3VAFEpSIzi6OqRLQviH9edyKi
gx4lcr185UXouY9VHpztyLhOxH5H/OZdkmu98kOmim2N175rvc+CVj4oJJcXiLHvrDekOctlflg8
JW3wsR3gYRmi5vwxv9phNHwzEkh5Ck9cVpW/VnRtAERue6ByyhqMUWqn6jFjC5NaMxKM1tPdTdOQ
+EJ59VzwqVZlDXdfZKZmKXWqNoXlJ09+Enw19Kp8EHAx/36nP0hT509izpMMcMSW58xV4O/PQ57F
RRXVwt4sKVCe228LHBNHfvkWFnkBG4YRZ9Ng7/Xm5gMYKo7NvntTkcuaQmM6at7wokNUXRmtDnzZ
FuTPVgRXYenRiKo2MaYBHxrvw9LrPlnH/mNxMEEIeHBlcIVZ4Dt+v3hAZ3rt0PLcTKwEqMfaA3lb
FyRs/try4pbw4YbIvhiScBSRTJv3JN9MsG5BFA2kA7F6pbEg6M/QHpoig4Eq1T6KrZA8I+PiB01G
/2wKv3xyy+db+vsryFUzQzJcmx9/1JvdYLRClR1XPYloO0Ez4547zVoOCnl4OccVEuShg7e8aRq5
752GpJXUeug99FvjCMenVT1sR2k+V86pCXGnY0CA7dBel0oqamAk//2aZy7fx2tmPeOygT+AU/g4
EU4irxyS1LM2VeB7FwLrqwdHeI/LLJTMOYfZ4TEeB6xfpVM9g7A0WqJ9udV0Yr5hwOz2y//Qa3Fi
1fXAwSedGa8e0CptGu1VmeGeBsoBi23oXkxZe5d5GHkxeKEv5uihDjT6ZBdFxHfMrgN86Lx4dBve
epdY3EqnUSdlfBcE8QMZUs0hi2zvIqeaCG/UUrpTas9qmoi+TSYy7diSp+Af11TN2XCNhign/Ydn
gnebRspZo+3odUXEUQDXtT7puvw5XEeFTFcNn4BAn/RHJS1LFRMBWDmbxGMiPBjuvhOkTsopy9bg
peoTgydnO0427nUB3640BMo1WZ3Q730WTvafF2NbpnCBq7OcfVxohRu3sVbrzqbKGvJBaxIvR3J6
+I7wyE2QoG6ieeBiYhDb9qBuDypL/G2XhsmxKEmD/vtjtgy2PrwaLPkMaw2HUb9YLvdfB5MGJ6+k
lHQ2ll79bIbKRKGlpZBcdeJIdOfSxz4tGk3Indnb3aZAtbdtWv8tq7JHxw44ntMO1RmdnCOfpI94
MBF7hRlE8ORFm+D958rVz0XhMhCuObNq+P1anqwVA9J+E2nxJQItc1z6vnZsfNZ11v/j1UdPbzFI
4LQKX+LDvkbA78jHhq+yaFqMvo1ulpZnrBnuucM5RefFPKY6MfSRmz8IMcxAwfj+77f5v9ZNVnvo
VbbD6ZR3+vd1k+Z6B+/LAfOi47GPrRdhD7BgiJV71IbHsJ7MvR9XOl0QZI4xMzmITPQv4Kj1KwEc
XPcDQVAXweSs9/4l7hkjdpn0qahBRWZO/48dZJ/lX/w5QJofCf7FwB4Xh/vRljB4HI6jJHbYSuko
oSWYtpEFSXt0pvJgZJGLEx5YhR5T1tEcEDfhpL3pfpVdwXn8ACbB6x3j8A21PMQ/XAeXhrSEvXJI
QPFdLTvqoTxFvTw0yhhf/37Ll3PVhyfboVK1XODYDifvD73WsSjylhhfvvmZ5r3oZzDCSy4+1S+M
VBj64IoptOGJ6pwhI+MTH+7dTcc0fymaAid9DHJfXOoZNeqQeLjjKTOeUAhtPSajb66QJxE63cbS
bGRLs2jKixFXkIUpbywLNWsDAyMJ/d0C5g0byVETWfY6I7vzXHvTMYzVeEPMRPDJ7uH+x2PPd8fu
YXD0tJDy/P685YTElF5j/+9jz1SyY62PKigGweCj46pgSmgQJIvQL/bSTHWC7BEj17oUe2GXz7Ry
WrDhbUx2yFwnq7r3djqy0A23OjxlWhptbT34QpAMDvARM7VXaR3nk3l6bsNPWlpeuwTp5iqd1DtT
XuOQ6UQU5GZ/tQyglTby05XFsW7T9+MX2MpnYMGIaiA409Ipv8QGhhc9bsRm0Jx4Z0ZOddOk2m0J
YPRa8PSgdg7eSGlv1qJE5Qt5CQ5+j8GnLTyx8arSuhHj8J511q1ghTgHCl/5bgwrTt9W4olVbuSr
wccwxwRVXIxceS8hFtZQNy+2Du50Im92u0jDZK3WudF3p78/o/9RFpIaCJzVArFjoVqcG+X/Wn2l
15SjXk4uOXWjR6ofneVcpseE3st6SW3kMEaTI4zo87XjF320nTsOiqs6Kd0V2u50IGuCxGXCgbJd
1rbYeXt3/X8pC//okRNYA5zDxLfBM4WV5ENbtyMkI0JSRySf0xvrVnZqO/mJDiwLZYxWyq0T5t97
tARn/ALP0B/eFk0YdDV7HXk4Cv9+6z4GlSDP5GWj52WhzsRw+RFRVAgCnUuhxDZqU2PV809so8xd
keFskGyzG3hqN5FNYoWXchBlbRtXjtmGjxzOWTn1+AwO8z0yXOdQx6NxNOaxW2tF4THz9dMwIkqp
MDMey2jhj78zVCWxtrOHB57UYO+IgKg+LR4+OWDDSf792Dd/LMaLFn4bW7i69WHVygJJ91rlI3t/
cxporjQrsV/apgOctkgaySYZy6xYD4224fDYHWXiDneJb+ykardBq/nfxhhV87KgtbSbBDOtajqn
jnmnERmWZxX8RFgpzzqSclZlT19PYNRI6jD7bWkLTMfO2BOHWNv2upC59tB57log3adRGk1HTbT+
baG1u+VFbFywdSMILAZItnkjuO0rlJO83jFdl05r64tW6T+XBTWtGnnJMRnMifYYEibnFI/V1tWB
JFU01m/d0D7BI8lORke4umcgORWSINYlMMem4SRLuz83k/VFz/E7l1FsPiMJ4bA5fNfTqODD5V8i
5FtbSbzOrhhdFjw4YTciI4JTUwMyP1UXO0PPnZXM7PKT99mYl9V/7zmIpNAQgUGDgYYP+eMgsobj
ZzRpn2/DEWul8KRFEceG+WuHpht2qMr4tJzh9TG6NHF1Y4Whes5KFI5tzUGoyOU9SYj9rV3rG+Ls
y0s2Aqvyem/vm/Vw0Mz7JSMEMREgXktS5s6PaZqKix7G+p40BzhLn6sxjfnB+/dHM+eOJSISi8qP
ScdC3P3XUpXzQllMKPwN/1gJ/JYkU9Li7BjlfIZeSjNuKpU9lNIvcNz0Z3+0zZn35F8AiZ8VWaUZ
kch1u3GyeSDvJ+Ye8XF04WMeMC8z/h/iT2I3/5BNzJeMuHypVyldPiLppKFlkr2AgiQPjB2ugnRf
VMNdUbcU37b/PMC9AWnkaVvTbLyDjYnWxNR7WIYzGo0kW+q0uqY83mljMG7KFMxYXBivSQ4h1sDI
MCbTXVwG8SFtDFhZRuMg7nKLTw7pf3S3lg+CDh15FmQkZse/bxPKpKlek6K3WaR1CeC2nYqjb+Yk
XpZOjbDyDVyW+tZIc4O9MUMKEcLIpazICDye4kp7CV0NibOPGO/vC/EfAjIujqviVtsEFyNz+dAS
cLReaWGH627pZ8ig26sixgolk+RAisV9U9XNbdhb7LwktHm69uTPre/MUuXGzzKyBpv2e5KHT95A
yuwyAtQHguqWfLlyAC8NyOWaT651GUJO6ZNFhIqs5Y4hkHtV3izRpI9XzbVvo7fVSUpt69ZjsQ5o
c+5Syfksq5zHhoP+alR5BCENxoMBO7t3Am0vMWBdacn5HLKpxawh+kT5Mh/z/3x5TOwsJsJ9eqss
779/gUWSNuC85rJ4tBySQVDXtJDfjtWSrt60TLG0CtZ65Xr5rx/EkT6KGpoV6bycTlV84sGy98t/
kvOvlj/1Mn43pyCGh1vdxEPfPUKnKM9WMIGe924Ex6f7yCluLGayRL626q5tylc4T+Np+dUi8CZN
/mtnau0G1bxgPQUV3aJCulsOtKGVDntrrEDgDAYz8FWiwTQflvlIS59q/nJrzZ5WdIvhes7/UXeC
YC26wNkrwdotHfHAqC4B76m6s8KPfIqrfgVDGj1p1mx5qLBoj6EgHWeQaxbV+CbyZ3PYhM6LjJf4
4EHIOxcANxpsPpRH7Y2XS+dpYk3RgZDvf43tzdoNkI2W41kjxOzsocb93wv1Au8sreyr5lvNvh8Y
QfvTlK+1yDaOeevuDQ7suE9lFs7ckwIlzdifSgvJRd2Z1yAWwE0Tfa9FiXWjGWO8aZoMAUySQ1HJ
NPOuG0rMfbqrnsyCJLE0TZ5Qk44Hp1fRM8OT/lAOtXqYaYY82TjGpFZc7XR8kwjXnhRMr12fhvqh
1wvC5QtXcgZ3v4eWOX7tdJj0vy4tsfQCvDISgLDpm2NiYUiwXLR8Qlb7JtHFA23dd6yM9jYjGMcX
2ZOiPKN612vKXGVWqy6JXslDeKy0zH70K/sFWfXWYij1YrRlsDFKUpQDBQxW4sZ47jjH9034MOK5
uiYNER+DF1AMdk2LWOMxmtP9tGkaHjJ341rq3Pls3Qru9LWKZQSmvHZ3mrLMVxCEVeY0D+6kGCsl
vQ3qMIx3PsmpxK0Fm9Ty5TVAiLqOs6zacaoJN5zkna3Qg3znugM4B8Yl92Nh7n7lmFHJeXSNWAVq
J2925DH6iKidDpWt2NSOnt2KjkAZ2ZXkFPV+tMZ+yBkowrjY+qsOO+5SXign7ffLkjMr77bIpvTz
8gM73X55OdqxAxsq9HAL85VoW5ldQ/dZKQKO3Q4RaB0aCaN2xBWV1d+TRCeOgCmDrayYFg9YQqOx
wv1u9i9eXn7p/fQs/FHdp3l+s3QkknRcU1KhYaj0+oxVb85BTQiYD9pnJv7DmvhX/dK0LN5WSMOI
fO/hIrD2sB5vY2IP8aECy+2Ze+2WI9/yt+LxRcciAZRtldlFx8QAru46ubZyLXrKnVPO+VZDstN1
hh/asC6GOZvXyPUDmh+5dt2+PJnD5N5h42TCS6dhK93CYgzpUtPjPQU2k8XfUSocnGF662Z3Clgp
DyjWfegUzmHUqpiN1ErIuzNcAqii4VxH0iVGrwl3Vsh8Lrc0IJX9BLUiNG60wpx20fyn3qHN37tA
6dPQkCvbKtyrpbXlHtZahuyMYFPZMPP1Eu2Cm5AWIxaULSPBf4Y8HK7ZdF2kyPQjnOtSeJdM/ZYD
aC5KBiqB724jGf3MHD3atIMXHSNDMIeVeT7dZDznN4Wsx1NGh3MLM8nbiolONmQI3y+jg+XUHXU7
APllOWBw+uaw8KJXyCDzObl98gNJeKzbdE9pD3uhnJCUjtHtVKfWLS7hr27flMResVbnJhL3KA82
ZAvC7euvYxGnNyED02vVXZZIWY3ghSj1bpRKUcaM9T029vy41OT1rCrIY6/bDuZUr5YioZW9PDWZ
HdwPwhZ8t4QBNoOHvVb19jpN9qXfTd8DD/3eEA3WgxbG+zEq4WjaGYFQsrSwS6AlI7K2OpQMrHdO
2D2hGaJxMAXn5UfapKReq6Qmcj7q1l2ZwPBWROHBW872oFzZU9HU0m0PneGpMCr83YJTmJ98TcNc
/EBt/sNyA/IzfJ98tspDL6JonZghcIt59RjSoLgmY52sf027Bcvdfmr3vTmBrqloRS3vX+l27sor
6UP/GqNO7PfnykNSNjXOYy+QlRRZdFgWF8IBzJXr4lSqnYoB7JCTE0LX71CA29sAtpaH3MBahU1h
bojt+ghyL+JjObiIyvM0PQ5m1ry2yTEcwQI0dfTu0XDb1E1+hxstuLNNOFRCki3dGA5BsEWFtlLT
3FPVj/sWEaYzy1w0v9NAUpJ44mpzPm4R/NDK50XeU0QCkE1Fcvuvoq2z8v2i6KwVxutxaHWG9jEB
HFm1NWXBZEvn/3vROxDP5x2miPRGQhlWKF2was23Jej03VL+oLusd4ZmPi23KDWtn0lU62tpxul1
mtwd1nWN2G+0OZETdAyY+vq2JPci8p6GicOvk1cPphztR2Vp61InO5L3zOxnL4jfyiP1yiEuQuLt
qiTZLH9P4wW7CJgDJPv3um0owwzSXeaZNfGttDNdvV8RvicOlh8mK0cveUIjaa0NSOSMG6ZLSpKK
hvnvVMvoNLgdlarD8+HEIMfG8mSoxF0FcmRFTndRTUgWRxMFUZbaiqrzlDvHnvg9zTpifVLVtayf
KFTXJSoEm1ll6YCvhesWfgd5sPK6p3D4J3yfZ578jbwM9U6rNpBgbmhozBoehmo/nHsz/8IaRXdk
5SG5KhOYUvkgOB/UxgZugFpZw9fOy6yNW8nvbI7hrRjhWfipA4i1g15uR+VOM/SLTEc2ojjKiFmW
700Vf0m86VtCKdTncldW3l4POGpIY6TK0E8hCc/EpE2GvqtIp9xO6LXuxqG5qQdCILsAZzmHYkV6
dVAeez8gvK1kD3fcPN4Cu9NO0Nb61r2ZsAyxzx8hwXS73I/frCa9qaIg2ddjna8DkBt2I7G7RdA1
Bg9ZtNVxjK4T2kxERyNxwkWQwp3mTH0HMhf2rxxf82CEQcC0WoNgLmFClkHC6W58GXSIciGH/BIx
FtcTO1hZsvwy0ldISoFRIjGbLZqNfk9amngZjOxZa3S4Ed3OtRyi9yqGTkDyDV/b22SoI+RnG+Rb
J4+ZDepmKKNil07OOcbTOUbhHeezBkYCvho0CUPSrHV9BCOL7qC2nbswE9uy6fQnHAJXr3F/2s6M
RCqP/O6nqHDH1RlcyPpYEu2Exfc5a4wJgkB0J+3h3jfGauXYjF5LhRvfH79XhBCubL/vACzQBHfD
6qT52Y3JNHoqx4s55duoq8RTouA8Y7stV7JQ2S3E6X4Fm54gFmXnaweBAsfRXaRRXFLkwJwDP14E
T0XsPi8PCj4RlH9NTPtHiWDD+uWdMP0z7gsDUkSq9BBKWkTxneYVh5ist5qQosn+6dv9kz+497V8
t6Fn0CndsZfeBhA4jUpt0IJtJ4iKhEzR2tdWlWWQsIh6lMYYHTJGDZPRDLd87VasQ3FIbNJNMc8B
cOS2mMZ3+vsoA8NO32S1/55E0zuSv2sxtg+9MJ5dg/A/v0YppFfbNoC+1iU6uXKCEMVhBL1brCTY
DMteUVe+2conX6OAdGdXngPcqNX2lY7prov1eq3XZN53hi6jdV1Hrxo0PsfG9d/65jYWJs68W9+5
tYqfuYvAO393EvsUtWRLhuHXoUqpMQzr6huAB9pyy8kRy0BHmtiPERSGGO+ZDtmadan98S7uwXcZ
PxWaNZ8Zcbo38/w8QVha5cSOOyYbvaf6/dBYKK3Z8to5XyVQ4NEMWNd2JNbTVF3bINYOo+G94vSy
tzV679BPx2NqK8zYcyWVDmdMYxMQ4+K7j8/Ko91ldi/yuQFj799IhvwZUl1kkIEr1irFkdaF24yc
0CBmgeBczuu5svw3lWT+i9THna9lw3OGm+MsK19nrJn1XwwCXMGujsxl2NK1qlN3Ztg8AQBRX5LO
ZZijuS6+uiY75TUaYVyvF4Q6hCgA+ziV09juKGbvhwYPdUYmopG5LzY5qVlrwRO09i1m2MAO1p3N
yyrrVYDhtH6rRL6xKcjNGUgRqFU3AAD3WSEZD/S7ap1pj2PLx7Xjla5D6XilodZsdGX4W/qQ8S6W
/W2Lqawh5nM0wvyJg6c6Bm4pNkFVw6mEBNRzE9kh8v0QaceYptUxaGywJkBqeH+8E3EA3TporJlQ
QTCZOgz1dK9qxQYzon7UuHm5479EQXHjh9AfOjv9Pvb2Lbos7DxInlQ/7Gz3EBTRRo75gWbGjiy0
lUVMMY1KbOgciNR3ekHEkmHUZG7hdj3meaKQ3WbnmU96+UX02dcwftZ9J32IKmbN9EI7Mee6u7de
ZH3vHOa/VXt4j3MNVnn+jYyGnQyyeJ9NtXUf6SPJRo549kUPy1h3trr/Lckw83vjOs/ketYHUoiu
bA4CK5vx6qkrxVkj4WFfifhH1VJyT4eysJ/ypAqubRgAiadaYrDfrUJQL3H9yAPjbDweZJeWLiF5
A33NY66Kjud4iE/SIzfWivILeM+Sksmq78nzPYh24mGTFIuhI9yd8p51ep56yXJDjGXo4KM1kLMS
t+pd7IKnw+ZMi4p56tZ+a/Z7p67XbppVq2k0EmS02X0aZ++qTMD1FTIieYTITrOoL/gyw3O7teOL
W3VzEYifcjHrPMSdx7kgf4pbZxW7V/p7E+TQFBiSA6vbRCERJsWOR2CjeAY11rhSIg8lm05AC6Is
WCf6yYNw4HrDBjrQLo4VcTBF764qnYgf/HEzpnSqt4XZxihn824XhRlfDdt6pokdw2rMjDnnX57a
LQ3seKjX4dQ8kO307LvpPZQARLVtTZaObjYHsgJIEI0MklaZmDSIr7/q9Fu33NnZ6+DNzH/wp/Mn
d0N5jRBTJtQ2jYzGl3zo6qMWyB+NQ+KDGJJyI5Vsdwxkr9JmuWYDeqjDraElr+Jn1//UvfuItV0O
7yngRTHG69bWkcRyRg8Q2vr8vVeB3+NpTFhdofVX2UvW/lNo5MKxG/B62mF6ooIGAVThPUg4AyIf
zd34rOxoZUgipPOmq3aJKYptqByI4UEdoy1tt0iUkxe3gNcu6Y8E11QIvtEOrfkA3X8a3W89QH6Q
wqsqrvCd1JteXKfgGvvO2ZwNUEUDFYqWkJkfOqdIL3ls3ttDiJGUAI4OPQ6BfPNleYP5Go60vV7N
kqF6UJXDJqK1ds9RYA+KqDqLkVN/j+N0l8GeWQO8eQJWo60JCPju1Mm78DoKCzUcBoMjpNck+CRI
g3MJK6fiMZubGCMOPV2rFusS7bAvbULrWTJ1kEk+dt/7cezWKmTZ654Vwrj4Jc6/x9mbGVouJwIj
2hKu0N7FWvhSTcpej3grT1PZd69dH1/zMt+3KhhuKic2HpMSLz/vvFCcvtjzkxNO0asXA+AN45KD
syeM1ypUd8QuN0Z6zqeBSYv8Wjf0NZUfPkfuSlLerxKnh4MdZWdiKtsDlGdiyFxmo+FE8mrDBjF7
V0SUHYH4G5lyd/T1V/24SaEdEAOEfE6MW5KZE04o2bb/H7bea7dxpA3XvSICzOFUJJWT5dwnhN1t
M8diMV39eqR/A7OxsIAZwVbbbbdEVtX3xjFoeCunwJ5KToG2cUjZhvg9EG61ZLZhtY+f2rtrgcN9
IhycF4m21vU4KBy8wBWWAE+vmpDesO4VX0jNyCadf4r9t+Gu/HVr44WpkMlYfx/odTDLg2kydPps
nFSR5/MeiqvOoK8IeDP5DYYfJ13bZRhVCGX2k3G1y52n7BztuTdo59Se1eKX6DefaHqNowtoxN2E
caiUNavr6OTh2JDTdM66jzG6DnQnmOxc+rKNdSIx9yRLzPLVqF/ikqS1N5j+gsbiKUzHwKHRhX0j
VrdFUq4UJrCKvuZY/DVI+6V1ZEXgomPDebHzaJfZ/ZgBFSvrC60LZNlE2WgeGv1udA4y/ogP1HlI
RPJoZ+nRCEbxFpGF4AbcgU73DjBh0t9YH5oaPut5ZMktVjYvt6cpl8VOAkftQ89j8VcNhYOTiQld
rmUZ5y95HS9ryQ4Z0h2M8LVyPxprOlVpY4aaU9phXcQipM/TlOUmd3rer5qJi8A4EWssjuIp66ik
n2nfHHLPDOqs1N+oJPtXqTnTs4XibIlLirEFWgal/in6++tXlCkzUk7zR+HtOOvAlc7meJmYVDbU
ynuFEsJ1zsSYTf7kelcBFGXbx4kbalh5leKXoJOL/o3yP6PIsyddpDPXyUjVC41vxn4aLGtjTIl5
WSaBkS8HmZTyuYtM2GWURycPVnIzKPwKCQuOL8eovkUmMTimSQTf1LgHGOXWV+bmZEjtnse+JmLh
YGOs6HElVjIKZ4nNpB7CxdHZnT4m8rEbbHImuI8RaoNcLyn6nVpbRWQVOt1Lg7c9Kt5ha1f8xiG4
MKUygdeVgWPsyuEUlRjF52pN00So0zLKt6+4t7e52WzJQVvTsHLgsFKwvIjsiSiAiVYTNFI9lnoc
Edd62hYZutrpmGF4uqmYbRbWBLFxZLziEmff6wj2aZm9l43O/dJb8N8UiLm0cEFyY+9D1gT13R47
FYyPBJ/QMlJBXnfBwN4wvk+Fq+0RT2ervJFMA9Xabi3qQtqQ936lLvmp88SO0DQSMDDit0APkxu2
RlUDErB/EeWsE0iGyhMraNCIaj8O1il1pu2oP9dRtEmkuZkjJcjvY2yWBJJd+/46w0eEda4H1sD1
BzyF3eYo7++J1wRkA/hYwMGCY6zAUeggxy9RiVLZ6GLzrl4pQrH0m0Z5I+k3K9UrwsHQiCFz131U
MvBXG72jp8JgSpjwtkuuz4xIOwXpfKb708JN7B77mlGSWpWK4lOBLnWqnsBsQz1tjhMlvwlTYB/M
XbtpG3PPThXGY+YT/AFgfeK/tPyTzs+1jto1oU2gWoJRkrYYP5cEKJSCYyUUKFSThH4fRh/BDwke
pu+OzUoxcA1KCUuh4SEv13qSHjk0AB7iiKYL1NhG4o+dsUczHJFtwl0qNm6lBtb4xtmdncjcNFl+
LOVlkkW8z9OqeyrvD6Jy3vvogIyWxGV8PUkHUCsr2bKf9NSRxaCkX0AdXjWw8qQKVo5xG0fZclK8
TGNKm31cz7k/jtFetfKDKAxfIfsta5CiOSVmYYZ2/kUFGooi81Z2R62moQI8xFyEzs4T47Ya+sC2
lEBf1LD0/olqvcAELUOMjRoId6QZhLFuctxg4SCWRAQcOvQcco0k8aeRvuTk+XSJ6aPVoJMEgx/x
nzUjnMn21ktIdUKq8pmiE9sI24hG2v6SJJ+iulmkCDO5+5UzBaX9cg/2udfOslj7jV4QG2GtRPnN
opTaVDvozs6OzWQ9TnNopeRWqop1rIyOCJNkycO57E4Jv+TpvtWXHJ/XUtP/KiPPKNw4GKhzM8Tg
qISto3ir2S77c0vz70FvCtZOPivkosEyDC5xehZV0y1I2mpGbc6PG3vftj1oAWelDp85iYDkbdP7
Jiyp7+Ku20Gvd6eSINRgXIqYKYztY3KME11/8Q/s1HV2Zg6wxXyIcDZGq3YqUQLVbb+dK95bOTjP
aZ2fues3TbsxUnKb6LyI3OpM7OGx6pK9C3YmRXqsgSgnPMYwPiDOQ/4SdXcR1uSJoGx1Jimnb7jb
nOYiWvFqj7AwuugOU2vOZznLD8Qb2svgvZCOQdmb+ty9U5JzUfL+0C3m2Yn7Q6T8G71kbRjlBp/r
Bjb3cG95VhPaBZn2iHpZajc0MLtT2OsbyJWrUUPMYp/ROBxB+1lvnrvMDsm/DzrOZWBUMDiXuf0X
ZwnilpsSY/RD2aeOT2hNOLqzpE7RnikmnLgCouEJLIbZYEfbcjlS8ec3YOH4vb/UfMPMynF0EIEn
p41cFn0l4y22tfRCZ95bK0kxMRhmQm8S3qolAo48rmLfms2H62RiZw5UbjklqmddWJyl3fkplfV3
KRUV0W5cX+xBqy6l09aXzKTvxDU1ajDuz9F2hG0BFaBvTdWOtCZzTzdXem7gyGLo08PUy07lSCeu
3kwpNWEF3VXci3w7sqvY2op39CExtm+vuYlWyi32eI4C/9yWdpSoEeQkJnyfIoS9bbPuTwJhcBkg
F970+lpMjv3KDy0PoimutcvdZg8ivXjOQgF6Iw7UM5gnrmFEycuZmseGEui6ogAb4Vcxt0Fs6sWr
OxNBq+SvMVDDYZGVuA/OcTiUfUrOPPGqxqKtLazCH1PtvsbJNk3sXZzonwOQ/SkyBX1sOv71aCza
Ta0fXCvpAl0Xyq0o62qtxXgayKfs99QZRAE0rn2o3OJ3JBv00OjOdHh8hMxc20hVudpXLSUoqGPv
N1sq0SS9u0Fh2wxIRE9J+tatnF6XyTKBLy/E5Df3bM11A7V3qJyGvuRBNxmNLNCydoOjVK3WTHVt
Xn9VWcURPLUY9O4PuHY3kUbvhZkZ99KIojomqqyOQLAM5LaxnuuxC7VeSxC22Lkf96J/Uh3l2qO1
fMcAJXdS2TbwZjepdEoQ5XYamgtV0VVSEn0j6WEap+wrQTEPsTkYG7sCI49LQiCI4xMb0z4mDQmE
Sk8KFjwLc++Ul75DgRuBPRy8aJ52F96JxsU0KsK2uZe3Tc01W1tgqkmCor/Vlw9Hngul51/cvYzM
qacpt3ZGLJdL09LTsuQeMjFtOuH2lP6Yvjda+WTLFH9fgvFGGIyjrZvA2hNb6nM/F6tZIgBqNE6P
0iZHjVBaM83AqjIj37PV1KTIQQhRJ5e/L0V7RQg6D59j3/8kzZKfkyz2graJ51Mh720WoFFHdKzg
Xbb5ZrMdU0JnkcDuHOxx/kqBhzg11v2a7IN8b+vtP3RG0T5WCor/0gnAb86hvrJ1J3UD9MOI+j16
CDIPk7VICztM+/mXoFg7HObiUCtU5kyuTgfGqIESpRF5v/eP/nswUqdj6cjk2uYkk0ZOewFKHCyi
eDkIWVpWnbEzpAZJSY73xH2Q+cwEUSCd6VtXc5y9uVmuzaGitM+UjA+LWWwUu1PeY53Jnchhq/OW
rdtBGIHQXRKNuUdo2IAmLNHklW3HRLHfCnfLgChetEh9AyvSw26YDN5nTzsPUt8UKumQCz19V2fR
+3Pj8PrDElzn7jtOXBY+SYZ0TPlKXRAvRS0jhEqhNvvHR7aWYTRaPEpB7oKR1jaIdJ+aIlDMsfAr
FIDFaHhbMWvu66hOwt8RlLhGybGxyHjC02M2mAF1m5oY05fzn7rYjRm5k28NVVVl6wVKQel6G1D4
Ftps9tmE6axv1wt3xloUmXyqp9Rgz3aSHVtj/NHABZju1P1hPZzXJ62Nx51TJPQY9c2Tk39AYFB4
aLw4WuWtja61KXLZLJ7j4vPW+6NNNT0uFLsOB5NGzliV/Zqy6vaIyiheNcJbsC+6zcb2qgNSlGGP
/enHGePRZ3vBPdoqrCa8nm6teBD0RhK4ef6mdcI8zJVzdpq0fCrxwvNvZri2IeHfQZBx0TRvHpDC
4a7ox1JOg5ONwOJWFl75UnayXoGteptC68BBhf1tZi58UlEybdTLLnXWy2Clh6l0jTV+0jqMlwsm
0jvE9zpq2h9qRnTCoUGi/LLlLQV+pFt9bpa3tqamtPT8KNWeSjWR5zjpdVJa4NmonOneUq25oeN9
0s2JetteLNsCq6nfGshwpoYhpBAjuDdya4AZZ36mBUg/38+daVzueQ+vWZQWnyytGxkNoJAeeVhJ
nTBVzFuKeynIKcgXAotTi+Zct059LkA9wsFTOx9vOoryx5P8dGvnDcalF9a26Yq/85CcC8g+vaNg
7PHNjwehopAQ1cBRyEQ20h+Hv1VXvlU9Ny3okN9GIS6CD7MWfxpHEWGZvZQs/ZFBdbREWhCaHLQG
ByvT4hYhYeNO2EiFLs2IVA91aN/n2H2lrtUiSakt1uziPZJ3rw50ZE0+aRqFTlFVkkDchQCUKu25
ShcQH3lOynbEKBP/zEUUiJh9vImedU6DtHdvyD6ON4N9oQxr5lsZ63s92U9Z/KO03dYglkUnPG4V
Z7W/FA9jX7ORcP86zekWDoRFAfyzK3JQimjp0DwZGuwl4F2iqZhqTIPu48aLA6qdzq1FiHbnnRq5
jGvhNS628b+owi5lp6mvBgeORpAgEtXdU8p5vKPZS+vUTaOQmGM3ybByphwX2PTXtO/zlAoK3aKn
dwtERkQ3kkXOG1wpIXO/H1U1ERB0Ivcd3n3G8Dqvn4ilsnymJyqiwXkLDzVC42THqUJsl41rMlOj
RnlTa1LIl3twvhHV1EJ5EPFmA0iSYaYINArA+PHam5GVjZ8tyX42nPU4QBkV5bkkw6OpUv2FLQdS
Vkawkml3tC3ELUNWs9iI6gOeTIMbh+5D3bVuSEkPLIzJvM7ONkf7f2kG+TkxhdM79ltWpfnkqUs4
DYYMOrLfXSds51JZd0psvnVtBxkNa6LwNi5w74w4tU4+N29BrH1Es8qW9Jfo8MA2PqQntigvQ2GY
K31u8IpcnfwFNX+QFCfVeFcBN2IChhyI8Ew4oOYQ4qR0E32Q7C3Iiy5Kf/qa90UtlLdUt8tDr2bx
OX+KWuDHdLwrEfo/svxOp4UsGu5PO0oO2cVOyV9wtci+shBcvMItXuNq2Geji9+mShnrYX72ZubU
G69VjvPi2WscPAuI40IeitCZIsjaoRfBdlZIh+N3Evs8lqrF2rUdw3NtocfqmqbajUqmvECYXYGs
neGnEssnEI8P4sg3JusZetME1Ilcxi6D+0K9lu2tsskjaL5nYieU0ljHGe+9zh9UoGRvNlUFavrX
4cVIcgvHyG22qG10HpPgUplILv6IGBA/xRUbkQGIDwQvhCQNTLKCc7+xC6x0E73fLWkKsBmFg3Gj
pHe6kZWKsOaK6ulW2dXUCuvU+sW0u3AdygLLFMAINxIVKhpDZW+HbXf2NIMh6ku4xnZwbZq7Uauj
0CnMnVFUBb0CqnPtssk7lRvHZNPxkjj/6rim3Hi6pVNSnhB9IQCpvT7IbSP5iiN3N9iu90p2pdwt
ucYxqHcoKk2UP5orV72JXiKxchTQqBgSc6UwjSTEe5aD6ucgOnEO0XmN8nd3Mw43pd248T7yrKCy
uNDtC8zBML8R+v9i3sPuu5Lww9ZSf3MW3cygiLEdg86KPxH47dr4l3gxxAzSbzMAY+2bC1aZ/y0w
1XW6Gqnq5DoLhpToTTbNsovW9OaYge5Nmg911u+QBaBOjHtn05eTQolyK25K9FJUonrSAX1PSt/A
qmbZOj1gj6WdzYnWpVSfezV9HYyqACIjEWdYBvFtLmagdAZsw7RKm2uMCmGFQy7bSVvDpU/UNpBR
On0Os/uTID6+Nn0bXfQcCuvxfJoQ/jHCXa/b4lkZ29NwJ0JJSiaQUR0/ezQzm6yVCAnun3Lz71GN
yheN/gqi52a6NO7PzzYqEilY8LXGO855PF/LaCCU0oWSiDziHZXceMqT6ekedzmkHrp2wlufrJF0
HKlkwx8oDuFnkmZc0Z3py4TkaKD035iTVx37G9C8iV60h3mpsUYmDgJxu1jnxNCh9rHFyjLw+2FT
UEnDJRzUd+OX2eaEFn9485s7vzpZ5C+0Oib832lMgVw+pERQvePb6CgwFgW8JX6lHi3npEEUNwMt
e1RA6tk74gNfdcuw9e5NtgwHzRhalEssNYJC5FnesYORU6CLNUaQoQeacAbGPLK2vWCi7M9IkO/R
IwsGZ/27O7tNCW9GKWffzPimAWAgyWJAISVJweKudfxrGBOBVX/uCLx0xzBGiKpBR4+o9ACSyDHy
nXHx05/ZpiKvVPz6DstIyImiWLepGizWJaliv124OxQKDwjlcb4RagXtHO8rmiUdvujQccToUvbU
D1bJTDvD7a+E8maBe7kctwRhRDEvaAfbILtnIoH4zaMVLkNg69+auyRrP/r6S3oKJFXvEyqpiQwd
pot59YJAaT2bpb+wy0SUEOrQDg2lo5HuUjP9vy2wdKjh4HYSUbOaFgSo/cZgbkftyhWXBZJF/s43
sk0EFsQcE2kgDOw04wsKlgr+PhcSBB5BuvakEIPa958gu1DWNWDbjhvBz7F5GVQs3IFYs02DybqR
7beS5rtlk9O3Uxyu07zcejG6kvjZsV/ifFiNKohI+8wruWr5u7SmI5uMwnMCl2KXq55VU41wzph/
0JvzFkr8DA3+nbB2gztxOuf7gWtbk3sNj6aNAGFsScumkdtY3/PYBv6ReebBjAq/5ihn579RbxOs
NxKMC5KCp9fx/iX80ymc8Iv7/QRRN37Z5h+DKpkunAganF5lD82qnN1iZ6DwFI9jwq/DbM3fI2xi
1w0kqd0VxfzKbr7aam+5xVpDccRhdKWoZEhyoO7c70xt/QkrUd7860SBNaVc1cgPFO2nMeiDhN6d
ktdB8UjbsVfEd+FgUng1iWtu+SEkOYtkQnZCjrP3Hdkfrtv4PT/F7AyijcLFEGu74Iqn/VYxfzrt
N5+gMKySap6ak7gequA+HHI2GR3SNZnQTN9DBslJBZfDT+CXJFVxNXcQZhYXj1Fx0EgCz73N9gia
CYFXo9Bt8VBWJoRKifpqnVdZsq1cDH1W5Z0rtRevVBwrW0miztpJI/czat5gaQ3E8Ddcvyiz24Fh
SP/RF2+3QLu84DIYX5ZUBlM77tDBT6/6otNxAcqw0UgOfI8m6na4DK+pNLsX17BCaWXfxKzGV6WN
hn03QS5KW54609wOS6bsWIzPfeLlNzXPTehacVDbKb9lbUmPkxcgam7x9RKbCNOPcDNhNgMvcJzN
SHzqDTFhekOwuNPjGF1fUbVhay7JrVl09ayoyUYjR+T2eBg4gdk9HEacC/Vki7Q56LZCBIo2eS9a
R8v2yKb8wwGYM6YdfRcjmV3ce5xC1UluNYCfrTXp7jVx9Ya3rh+/RcxXDDbhVeO2q2ttb1XG79LT
2+DILoUss3ALjGZzUvExBTrcSUd21WubTpcsn6kitrPLKLlQYemLTTyq9um/h0aNkBkna7LR2/89
/Xjmvy8w76k+BHtM/n9/wN6O2gVgHETYME/j/WGZim08Nsv+8VQmZMqVc/+DqUrBdfX84/FlEjsS
mP7faOxqiMxYPRmONVLsE7kf09xW23TUl9PjD1rar051Wn23SdT6OM9LpG/kTaHk/ajzSd3YptOt
NStRPhqZvojG+JtOcX7QLLAuz40AnbQRaVNnZ5+KPVpB7VB1ZcHfEK85NJ/LKiu5zXQ1ZdHuRbuf
k+GXX+HTahXnvboM00/ZRD/xkDRklaTmtrgo87JctUr8mo7oP3t6IxE7kJ5d6emnzu4/dt3NlOZ3
PTdRSH9fu55chZd3BmfX26fSiG6jibQWPE3sMwWQghS15pLbwJ62ot2rBTk5RZr5JWyxxxeurIYE
xHnJPCJUCdXcIAkcP3RvDKyq3osadUU2NBAvjbigKnc2rbLA40j9pnp5+5WpZpioCSfESRinXMGh
pOfatYqjGa7Zs4BS+y0pqD+TkMNtVAAuBN6/bSyy5YgiYjkmMYj6SkxDvCUwSx9vSolNVXXRAVS6
tYpbu6bVVQc5M7y02Q+4RTZkR281hQJX2eTww+2moGTz8ZXZ4oRYeJLtNJIXdg9o2S+WYpxtJ+xK
osrNoLCMkykHZUvDmbnpG+GeHg9YpkA0dNzSI5LdBxz0eFCiFHTGXY5gpVipIkuw5na5tY16mjD0
O2yEp6t3KbevylVOdif6f5ClxzdbBSgIGarHxStYqx9/V1HwgwZHayB++Lo6WZB9VhnlxpViAyKY
zhppmMuqkU5EFMM25CenFeUVVTEXWy11jr3Kwaw77cnR6MfFLb93+oFCUU0NBM09IdxOHSgNmgXN
/UcRKL1nAyVIZpLt5n74rWyI8a53SFNMn/LMKda4NvswnQh5dpX7Zr9Uv/H9s8dTcX/z+g2YoXHT
cVS/2FnzU0MlH8VYInks22mLMSYN8I5V2yJNjJeuqAmD7jOcK/dP7RyNbedA8T4+TbkuL7OnHZrG
wjjU0FuRgKg+u9066SjRFmNHkjDBdLoF+O+mS/k5a7R/W7WX7DW3P1hCdJeMEhOM7eNZqe6FXcyb
vVOiPExJeC5n5z0uFwVjyqoYAK9nKdCZTc4afabCvKo6J2PQe6hFkyTeijL0WR/NW6IN93LvhA3Y
qxFLuOPwITITYEjK5cuuERlX1ciGFP9krh3geQRwqinpdkzSKDlK4Ybq7H7YuYN+FvfPHn+KJQ9h
xCC58jzavYOUEJfg//d9jw8f38yFfTVp9Ns9nvrv4fF3KY6h7BEyr/+f3zpoXhnGomn8/37w4ws7
fb40cZFs6j6mMtD8U+cocwnISZxwVATIDGQUcbaU8fDiQdyP7eUu8boswjx3rF37x2e1I+/6Fl3Z
wkFoh8xqnuLEs69mdUydxXqqI63YWg2wAKGUxs2WLtR8O2db2Vu3iuDxPwNFikHLSrbqjISTbL2U
T4M23pMlf5aCZImk9XpkXNz+dBv8Y5IUe60AUbKWnnLSJjfWjfdHmMq8l/JkTwklvrFhQ+mj0GCh
R4PbFn87k0O9peobR1/O8m6W1nqAt0YTytrLZUe/CaiFrpuBdgc1ADlHktxNhE9xj4o0N3xDjf7a
WX5XBfTtUbRpufKWZgg7rHp7qYC+WHMbBxZQz9qVk72yY+MDLaWyThLniEb3L4bdiNo5aKZK9q96
hLEWa3zse5wMjUjSHW/pO1fr+0Oa0Kild+0pyrvukt4bNNSlW1Z1R0XA3AHxT5N1mcy6OdV6t42Q
hW3iBlVYGgvE6jqqnab+6Fmi146HF9ppNgvM6adroGM08izZERccNd1wxGlgHk1R5ZRrV6hKzInN
JhXnuCs9zhLZNau5m+WAPL+p6fxbrLjjsGOVp4iyprqOUkSLd0XC2GdBInpOcA7aVjYwBelPMrHe
5L6Tusx1oufw27l/jQl9iGUDfkNr7xFSeQV0hyYcNPCpdygWRKPVpKDqqL9nW2kBJZUxjEZRb6vC
2Q0DQ0ZVtIhS4+cWZQRNZN6vXhkvCH2rdTVxnkcmtqrwfyQlEWEOKTEZ6Yvb1mq1vej4C/VoOCZS
Lc4WroS2580iQJPjsZFuUm0RO0Fe2FD0WiCNrMVliTgBY+B8FBU7Y0YHcPD41J5okn581Ds9B/7/
PseqSxn8s15mS5CoixWq5vA6esiROGmJtVjQ6ihD9tX2+uKzSneURDdWkOmVRxJlisKkUU7NjF2y
G0fzoksz9BwBfIg7b5rt6mlixD5rFEzPzdPgJdPFAJ4i50w5qEQwrTi06UOK24zw+qx4qYSkk2/E
apUl+XjS8uV76tVhUw/QhZPdzSuE08RGz+DxuZjWhWLlV1XpvhrI/J2p/SKJbo954/UnHQehdEkx
b6NcHkuAix3KNKyy1YtuWrwwE5SXKLAdjDJnqK3lZfGMjSlKlfwd9aO975eOkZwxma9I4v0TNexf
k4LuYBzM+lAxE1MFAUKRXqgRflYHr9iOaQw3W2XbyW5XGmlZF1prFId/TwcxwK/LYG1aeFbs8dmk
udyO61sT6YSbSqxrqBS3RdTml26CgjNYrNa5Gl1jExt+opDX3ruYXlohFiTcznzMbHb8FZTINh2E
cvaWdDsIA7Fx1L+lnEZXs4fqwGaLW8VM0wXMFztBd6ArlaN2YW1LawBRGtuSAlBfYVwd+04cPlsy
df1W4T7OmioP84gcjE4DnLUnTE8TdpQOFN3pnV87KtUT8vga9l3L5Q8ceglTtMSpElYx+SvDQicn
5Zb/ypEqY9iTdZJTRkEhzqGWCLncQktJvBRpoMd16/dMQ24kccFFJDoitUJEApaaymM1U4feGu4q
54B4n1NrNGWJbw34cqaKoFlyAbX1gvJYtpq+mQai8lBaeWGl5eiNmEpiwBlVo3PEu0cutK3F3Lyk
azwblKpV8Q6Bz6lwiEovyMVBo0zzUCoItG89+T6MY0gSDVVhznNJnAidnEA7i77rv6ZhVk9iNm6c
eKv3Ag3Nqi5Fe358WmkfTu0O9yRKArd6IyxI1C+pjXxK0tk65TYircV4GerRehs7G+QlrZWNV+l7
WDbQOJyZQUoflY5T0hde/ImACG+1O38YmQf2qmlOoA+842oyrnXn1W0Wa5V0xal1JTe0PpGL2JkY
S8AyekRyzcjFrGZez8SsHsuYIJKeRIs7hwtEnwrbd5OcfaQsr6VVC9+b3LdqZMCGaDXDEaigTBK/
B04jIsbdWcyCgd5PwIjkHGPowXmZ2C95TF3vvIzfc1y9WpI6VLf6GrIOOh1wdoWG0C/STiDbplKI
llSunST6Z5SEX5t3Nrpwn+l4EoGz7KQl5yBB1o3+PQJRIaTJqc5T6srDNHhPsSfWUvlqWQKPVWPp
/kLqxKoi6G+ubA0j7HSxhWFfK8MJ3QyDVUb7KqsuwMvUa3rAwjBpghAz9azhQqpBSx2iWn2KknbY
xS9jqhWbsUueNXv5ThMNMazndgG6pSzT5y3387ZPxbRDx3bTun9k9RdEygBTEKKK99lkRh/vES9T
opMcgf+xbrWVmKVLMxnUBSEaVGibkxYKEIuL1rnvmOTdPTvKtBfK8qp4MTJcTMcSS/1ieQNeVhKl
2hIPplqhne4oORiXfKcrf8xyNgIJ1qHWn3blOYckm1/0DtBgNsGL0pYulLqRv6ZeLVeDkrmC1EAt
78Z9XvYNZalwBOR4RNtB5hwsnIV7xzNO+pw6T0rGgkqlbV229/jxyLnmWetem3b6JXYq2qX3zx7P
L5iBS+QSHZ2fjpcVSLNZmAs6iLs++/8emvtHNu62AU8JSHFWjyyqKhGSjxzJLInRRN4fHs89PrLJ
sdnpWgERPZV7kamOP4/a7JeeeFFSTYaTXnx5TeE+GYwnBEQXl15BUWGIeUcijwzcoRkOuUb5AIMf
sPqobYkaR+xpE5LMna1m9jlP1OKgl4hHIVb4sIxIwbQgP5HK310hKcESJCAP+FaBIpIRRtciautU
SxMPlM6LXLH87u04vlUTSRzlIOtD54CUiZHKk0Qo4lT3mjg9PnLb+97acym6Rv+B8SB7Z93fEi2I
1zoDz0E2UAdja2VvGneNyf1kQP7+lPz+HAKi7wHfTT8dFteZD2VGE9pMpHZFb8hUDAK57f15DMfL
/75C9cZur2ZMFPcdBpV9frG11aIhxAKRLS7/PV177bWwXLH/v54n/sQC1iPh4vHd8+QUBHxayGOk
/m7eRZtZ947r8U5zgo49nrYxLG8i4ifXRaTZvqbQwcXEp+4fD56S4NKIVBUElvcUoODx+Hg6FxWW
gDYHU1yi5PzfQ7nkGdgde1LpeZW6GsgCUVcIl/Jdt4zPjy+MrJK3TlT0WnbacZEdq+79hXcLGR/K
VgkeTz0eMqslqyZHIYa5xaRz2hXbho02ATnPJhTAE+nrjdJs6oo6CAspCMpT87XMGuUobfbjinjP
D3vMI382lvgwg1N99N+4dPHQepCV8fwSRYp44/Qp1poSfev5MB4QwtR+FWvzu2s6EzSQZ5OYw6eL
DV2AM9Y5RwSOvI3YhejMRoY8GqfZRZD6v6/CLIe2Co6nkVdXp5aKBN0FMT0hT1qDEcsYZ1xALdGr
NLChr6l7f1AIKKzmqNhkS6y94kDlYM6h2mRCiDlXXfKM852HpvtToCPxJ7vEbzQQAJnY8frx/ALO
s/E80pZy/GOfGqXXOYTNi1O/q7itjm7a/R/GzmS5cSXbsr+SFnPkc/RA2bs5YN83aiNiApMUCvR9
4wC+vhagzMq818pe1YQmBhkURQIOP+fsvfZ/3jQNpIQwMNFzRGQwzo+qg/jXU0hXS1aprjGMp1ii
VOY/zy9T5dnVaLA4NKgj28awaXnEzk33TCzZdi5XZP9mpzTrtziSkYp7WbAd7HS4y+nGo/+Hkj7e
dJY5omJvzLsr8Y3YVn23TOb5ZNzspcgeXGdyF41du8ibPl8npUuvnHbbyoyHmm/T6D78+jUsCW+P
0v7ayeTaQpC+k86OTDKpvXX6WltVfhxyT0DZV5GROqK40wihX2yi2Ih6jAZguezLfEMRU20dBceS
0w58wdPNvx/NUTWLMZLYyP/1H75+aoNuFXgsYv9+AIBbd3GTlQ0o64FlIHgYm+TBVGx5aqd7dDuq
W5PUtO25Nz8rEly1G2RRtFy6VyNGtpR07aPp9TkdG8wVlgqty20Bgip1Ea8iHIwrlInlPnDbzSwg
mm9ofdX4Qvt+qRS22DPXXkp7A+63uYLofHbKPDqbIbsnO+paFBYwEkbXPPFXp+te1ZqtlbB/dapJ
5k8XQuk6eFqdluwsAwl3WQELjtAOQXQkXN1m8jO6Doe3jEyG6pncyGpMF41E2ZSEESNst3sZhTZp
GAGg2atAxs1JSzh1EZPa5y669conhaXYotJIlm4s35NG/1nRb9gosIuhJWqwn9zMOrpITsyIY6AZ
qEeJdHOz2DnIGitkiXjJ6RsMwdARzj7g88RPnIMRc5YVIrtHbMxQYbJhZ6B6QLt+bxSQErnVc4ZU
/TQMa7FgG1zoYq2EDjmlDhoNh0Mq6WY41M8LyALhAVfvDz0A20JBv3WIo8TMRl+1aD6Z8sc7I7zG
cYdtgxJ9XTp2vgr4cpeOqElHoil38t1XX1piF7CfsKaShP7JG0mNJIFrur8iC0PjoDHXmu6pD13A
uKIt419h7XdPDiOjyAoqzPwY5sTQaCcDb9gxwxKlBc6wy4f30o72nnCrQ9Q9lrqeHy0NC1ij2myf
k3jZRvXGESliqdrZdjVhU3nh0FpzI3FQo/TRpiZe84XLHfWbVM2XCTBGZdylcunk+e8+qBnljypD
lLJ5FZS6oeNOSmxhLpuuJ5mtAMwX6ZlxAPO1JIXPOUL8o7mRgY2QvZEcVR+FQUviKhegafqAiOVg
c92XfXmwa9PZDi2rpi+DZptVdMm69IHFodz6OVd3RW3N59yo961fvgOhyRdJAZfLY/fLPElhs6bF
H41ujRT22OAtibAtjh5j+KoHTYYowFghEdZhQhsGHA316G+8iIUCem2y6Gx3A3GCZ/WIUVMW9JzZ
xFYaBIrmCVNDJ9wNCTKsRveOg2V1O9L4KrZR/Xe0GzGzcELtC1XiP4yHHX2vYgG9DGF0OeQrtoPU
3qseHZQdbckcMM+5MABXYAGJ6GgM6B03xOkg1hG1fSVXFDqKrUZrAfdzbbOBW6IPMi91gD+mhZKz
xjlX3QydcKYMO/vGBIyFS5a3idPFuAySaRTavEUD0m/jyewwsjMX0OvWxXRFi2y6cVlGinPTtmsU
ieWS91LudJmcKPGSZdcJZUPs06YPoXrV7E3oEsU6TKyg5opkalmGLtW7E4Rrgmwon8d2wEmljQYf
K4rZoaH1aZ9TKxO3eojfq0Tmy7ZGH5IhV+Vc28Z9QuJngueMSmgXkNp1tizLX9Mcg5zqsmjYMbWZ
aTPaUHCjKYVJqGPsym3Wsq/R0Q8qEdwQGlnoB5vEWSpVM1xqJuKRPSosCCSzUH7tRukhlA1q1I50
wW/QtbNlpTX5tg0c6vdBfSwsJsuUFx7tx2jKL0aEH0PN7g0dLJBQzqYV9ye3oxQIJe5jlJc3hSxC
FL5qumhVVh6kPrCDmDij3bj3ef1hlO6PvBmhOj6nKuJ4EwfIwoIRYbhPQYH7L45d5xxlzWueQYex
gzA9+7b/JkPtu1HH+VbDOHEeWVxVaqQHW05epRrFWlbB822SxD3SLUn3kUhOpVmD+RL+livjomYP
/IP0sJ+4jZ4pYcOzMd3k7LWhkztL1aSXpmsgXUaaFlUxmJiiMDTBy9loadDsyTFM12Z8gA3DYD/z
sWdIXpFYnx1JPgQiCT+9GpAHREMkp+vbgJOlvjIG+5dZis8I9iSzvXBpuvGrYpb5zZGwPYKAELvx
tXdQHDUaHCQ6+A+uv8OCWRzYSVLZO2D1bcTXu7qkDVbnSo66dbwxjf1QYQTRFBKncAD3MAi8J8Xo
34KBpLTWqnnnbU0/wquVfZC+9/apCdTy4ls1/mKYQq780aklElMylHzglG6VRUSWIseu8gj7w6ut
DQ2yan9SlCGmyv0ap6OHXNbVtU0wpuqOlLSf5jhYh2LYZWreUy1O43xauoZJElg0kYTy8il2YmTy
KEJrZGFSHMcO0Uw76UtIyFiWcFz4PvEqCIWeAwDwi4ApsxNxviotZn4+c69FZdTEhsriTLB6T+nS
6MvGxRacBZXEskzreWJehAlbdq9iUElUxAFHv3sodDbCQtn2NFMvHsNvgzP+UuChUrNTX3rafjAR
hGR+EK0UaWhHq/sIUr04l6JWl0hP45XBxWyFfUlbOIF9DojLOjSEQe4IUA6Qx5dr0vuMlSOyV8+q
kD4Pw49W1nRkAnyvHSAeHFIFun0wb3Ybo0RIwl/ombqNwdabC0RcMIkf0rWgOqVJFfUTniAgSazZ
FrDLET4GvxtNa9D/VjmOE1zBgQJPL3bqRTiEv1M/cjaF3/+kMqj3U89bqlOyi9UynkqUe441ats2
OJ66zu2WPlCnVa2G98YUPw0MfojHiqcEe/hJymyLTuUjFP0bvIytkiP0BZOorSr87Cis98lgy23Q
dQVFN90KIk7ha+T7OqEnqqI+X2eBam7rkQhGRcvIKMjQ9RU9f5OLZpWxo/KmKIG+U0LLfC2E/ViY
EV6WXAGcAeh6bwhr3HbTbLtB2bRJfce7qrqNvbkmK6sZ1GFXN+ML6P+bijS4841m3cuYdb5pJgYl
qdkFqg460Iz7aequmoLUyS5ahQEIcwxM97KpHy0p5X5HhQ2wQZKukaigwmy+b64IW6BR8RppgxDd
R5kg//fpYlM8PS272jeOdlLD7FPXcO/si6k4v5x0NBZFA0yxLKWyjIXz4pVoAMJCIQsMTbOkyfLQ
ZcRM5MGPeJDdpccNTXtuXOIqUY/s7pwNerSVRTQbTZ7qSWAGgq0y4FocbmoaVRtbpni3sUk6/aub
ReUqjVXGT6BDbMY/i0ob36TvDwuvfh0jZHFWHEO5yPncOvPngENpQwBrtTSkhtc/1gD6SH09Bu3D
yJiOAZvVLod6GshKXV+Ybvk7wmS0UK3is8hZBkSDvLh603Um58jd641GlgdtPQ7DyGhOSh51C90q
EMmFgb3Xq02t6iQ1WsGF6eI7ksRx3bAT1OM2OHmRs9d6Eruq1MHKpbARnG8M305uri8+Cw0Qb1XR
sC2KF3jon7A2lKWRR/3GqbWtRhwi6wcd8VZTUJXm4c4zWZb1NGSYEXXYGcyXUNb8MWzAUBfnm9H/
DK2mPfe6wiZU8A7NmO8USes2QaurpZ1yTJioQD0iUnxk8U5+GdLb5oXKNirI3oxOe2MXEq4jDOqM
xjJ57HJmM234w5Rjd62oMEhY8DeGYtRHtw1PRCmqiOPYUXW+JM89v8gBlH9cmd0TLU4mxf6wsc0B
oDdEjBeRmOiO6/a3FrXxKjXOWVV2Z0VBbU+9QPCpgqdvDM+Y1scVKqoIiwK51UhFVmqSOqhRzI+I
ywP9MRg+Dp+dXtL2UXtrN2oFNJoogyHW7H0XFCNS0GElfKKElRL5p5LjO8wqPhGfkhyX7cqrMfG4
pfpQuYG2ZiC/k6XvEZkHc0GPlLNnc3kHgsYca4quCt+Jwh0ZyLNJtE0awEA1sUnVlAks8QvbKR+5
FsBRBNDNwDx/VD2DoPaIkO44Z67PKZ9TS6FRpRQVTFQdIHMZWJs6VzF71p7K7LDbUTAyPEjpx5IN
gAyBTW0tB20pLPe10LpmkytjAuFL3wctxgqEPwBxg3cvJOPXasop3VNiVmuG5kFqLgHZQ7d1U5I2
UKa259JN0YwDDbNJiDjMN4w1f1paYm5lxJE60SdYvsVjnCMND0YWqxhMXK44JeZUsPBMyWNcB/T3
4z7VlpUJew+zB77Z0TShbLjk4tqFszV1vHqt/eB3vnicwWhfgXqxyeTW8LMNwcPm1pIq+ruBrrcR
xL8sgvC2tiv3uc/EN5lUzbk01APZJw9DosOsn2j/Gkj3VVdKfWOgKo91a9mRpAZq1ArPaYb1Z+hU
yBEovVtXRisr6pWrnXCFjAs9efHLj54kuEcfCjxuHeB1wBXhMuns3bENWIss1a1VKFzn7ic0Qrrp
V6rUudvGRtanyfqqwctOumBrTJRjK2NI05tBeq0SYK5AR65cwVLaillwIxXoJ7S+K0mN5kFSm0+i
s5lwaTciX+mYV66Wl382ldtx8a0fSz/JOBfq+nF+lhmM/QZ9kXfMMP1WrkI5GceAj/uCfZcSXWfs
2+Aol5lSaOnaQWUegWxTqc7zhz5HC7pajYAPTtfFLXMFwhLBlllAszpri1enJUXVDeG4eIV3Z42V
zHr8dZboKJhs5VjFcQi5gIFPWTDTtYry0tS+dab5POVs4iSbAmvnrEJaNUtDgRFRml6+LLWiXIJW
Q33SIgifdqAW7lSTv27Jykl5DNn6XAGpl3VpHJUivPrSHA81lWdbkGKq6FF0plol8wyrRGSQi0AY
rJ2sy14RO1nY2t5SPbwmYW0eEy5oJ90wT0alMI6CO73IQ+9FzYvxNKJW2hIA/VqR/HAITYv2X2yQ
1VM0/RejUk4xqdgL6cRx1T3NP3kB7o/KKtJ739hrX7O7J54+H0QeqHZcc+zi5puWhSLLo0U54dS1
2nmIM3D2Lt2HxdhRzJIkHnEABzVTSbtYeQoC2UapFyp7lruK2YhBjSUeMYNgN1ODdFWkFJ8pnfjj
2KgHW6A6HXGd7sfKBfqEbcphNcWy81C6ungxxmHf44pspnjaUOGt+UwIBqwIi5nIDqlw2IgGFUiq
oXtuEO4iwA4GiL9TQKkStRAd4wmwZQ/qpjew1peun2Jk5aoS9ml89QVSaj/6+OJ5avpX1OactxnG
rooUdmj2Ag0RKerYSAwjWvm+o3B5Z9vtdOEPHNlXRVeQrXEOnqd7fRv5CKKZ7Q7RAGAUOWPZV+Zj
PThPLtzpS80+EReneSwwDzFkLlZtS6sEc2xPgTigflIwdxgplBgBVP+Gin/FkYB8I1Uceqn8d1OP
wvciJMG+MDeqh1ImVSL76xsPwsClEHLWleA64UZxdvELT7z3fsISglBvOcoAnITh/i5yfMFsyb2j
QgRAOKhMSJMakWepwnscAr/bjMQ40JHJ0xUgNWfnYBZ5YcdDm7QnDm+RFXqGvjUatorIxm1YyKe2
FochznjfOsrNXpL1EzG7PVMMVLtQlPumbl8LJq6foNSWnruIxxI0TOATYilj54yIalhromcfDM7/
/hVI3DX0Xp1sILaMG6EPpEqSOkveBmyjRIQX9qxsrgf/gSsJ9FZv1Llgusn+6/0rfvIijIeS0Qh7
SwRarh/uTPivq6DBJItGgG+xbtiXBVGy68nRJbdQvaG3TjawFap1JgeWkUpBUVc1OysbvbsE1pTi
QTZHV31j3WAoMOrDdnTMz7bRlWea+kCAps8LKnNC05hjWNMe3TC373Fn7oLE32uk+y4wk5XIu/Gz
u4Gx1sMEoREz+wtz/dt0Bd83PmgsUumuuqJhPvcUk+1r8Vm6Bu5yDuPb/HHbeVfv5tMdrzBDx6mV
Y3IlL5gPrT2NsTPSCJt+f4qXDvVo4TjPo/voDW2wUqVTk6AGFEmPUB0u6HiRr1kr9vbr2uYhYMmX
uLJvVNcBKTzIzmvNsNcx4fab2MRJUzDYora2yp3Cwztkx4BLYFkt2wJVczyaWzfBF7lQlegXlmfy
RVzaEZTiI3JamJj0Etp63Kaoip9SIMf7YQoyB5ELrkuIVYe5CU1+ehMTVzRTK/M4XwG+IvjmRRob
ln6QTrEh9UK7kB9BAk+Fj623NXOplybBDqW306tGWSlh3a1GbNFXt1Y/+e3QVvkcBE0egAte71ur
ccjVJ8AOdJMrvbvHeX7wpfpq0TC9Ky2ikFyVb70MSK+hs9DYr1+QZGPaW41h5p5lQ24lhlwXDzDy
BI3Ozga4sX2rGkTskZKiqVQYTLqW8gxhvVhJy9hxkXmPEVe/jgN9bKwbJDkjpALDOq3elYaAk1yE
55xJSTPB0UfcrIzU2Trjfq4WgW7m7OTKMD/F0Th8OIqyaActQp787oNBu2YtGr+29+2TV/eoq9uJ
E+bVp9gm3NDQfRSZ8KDg3EK7QuNYOvyi6FnLHQZfbT+ITYh7ZJcHDJvJQVvpbd3f57UTXxBThigC
LagrGHlGxrEAF27ZdEnWwqhZZaG5jjt3+NmHAKGCzNx8HWtai+s6NYyfRCLZmA51aDdpgw+lYQY6
mgMGMcWVuz7TfrahjNYwLwhdSNsDnjo2GT5OLjHqxiHQ0X8UxHMtdIXOUhSGv/ig9VdhqJRnpXlU
IeoU9Hz2ima2OyEyzPSxAdaeJOwAc2Kmedo9y3w8A1qV37tdJgg5VhhLrEkFQWnQGgt9bOgx6GaG
EVEoO6+jUs6lgrRlukoXJlCruua86A3RraQOHsTuqiUihv5iOeWx7rZJrzVXMg6iZRmGDuhqdkop
fpn505qXQhqi4j0xtGjlTiuDp6ZYECyzPZBp8WnYUbouJi4FfZUOfeuoffg6sFa5mtnFfO0cdZob
oObtg0vjaJDHOvyz88cW4ypb2/rOGPri6giq79bX11lUqzt7Xqkqkq5LJtabUsOb40xM2a6w4SCb
PvkBjrsTVUbOVPs+NCTZEDT3Y/6tqma6W0NNaMLTkXtB9NuetVJbJx5nbaGq1Z5Mc/KdB+fDb4wn
vXXaB6vjNAi9gBkvYmd24319xZs6QTOqi9YNe63IrK3Rm/H7UCNyDLMYf6os1LXfJsVtyBAchaI1
L23n/VBgar73cInRMgi5VTkYFrLq0w3Ae+Ay08nTUzJhDMBLGpX+Mshl8hAXU1weKq3MrKt73TEB
VFPrwVEHoJpTZ5ikq1XhZP6pRd97gUb+rgi33RcAymhyd+K9LSCbkAtDFOTYn2LDNemgsfXWOy7a
ks3iSrMna07g9Lf5o2FEiQKLyKlqmsQTO9TuYoysRz9mKxT5hrJLtSjHzsCGy6UUOCpmfg5K6Kl9
XV8z8NdAwHizxIlMtoYzZoZVC9dxaUZ6uU9VkKdVBMc+mXJqRty9+C6gZSY2LxGnKFwMMiv3vgYp
o8sS3LHTcl+q9hugSPuxMVkUtCyY5pUg2K1aZWGBFnMo88DCIFEaqPAKl3E27N7BzQwgK0jHiEaw
2Ota48JxyvDUpLj1NDV9MYe6f5tXAIZXxbHH8btuS86MwSi6legQQDcay38d9c4qwYiDx89KLkUa
dGypWbsSWSEf18lVBaTEmqyh2CO4uu/QVliIFDCoJ7iPsyw9hU04wtgYULL68lZMJr4Md9pKdQpe
wlWgNskyWzsxfqQgr/pz9LthMbXiH3Y1tBc3zOxlFpvpDtw+BmkuqwsX6/CDYZZnF0GA3ufqxUD/
tczw9Wx4i+qOvvViKOU6sClr50+8Cowcaz/e9znYHi2GtRkzwa50lNaZ3iaGPYHm0KE/sy6qqtjn
1fCLro2/zNWu2o79L+jAaBk70gZMED+Vo7hrz0Z3xXS+xCiVYeX3a64WHnHeqDu/k6Umtn0fdng6
yToVMLoQGnBAyYeRzM4Hgelsk3daf/v6tLKuDxC1ckboZYtVBkgAQqHO4DiIAccebRZfWOI7Wv89
ewJoJ4WR7WAo+MfYMdgKTddewUK7qtm6r+frMf4pXgRnpdi1yFk59agtTWTZzVsgaNIG03ZcmA0m
11pBOFpYWCz7dtEPHJpNYj6GpYnuajB57yo66mnNA/hdiUvYeN25KtGUu7AA5kiC0aC0HosCsBVQ
kQWYHyYvFAuGll/pkLmrysVUqvCMta7KALz0ROkS3skv7OCaN3JnNModzGvE9KuDTxIifsE1RFsV
wG2hpMZjRIQupqOKYJwgbZdzwdkF0dUJ2vrk1yUyPQRZ+7lIzWsd8aofPsrhOh/rmYNrV8oC7k/U
X+mS2se5RAVKjRTMIpiW+LorZ5q6oklckWBR0l6yFS6Ik1NsDmtnGmqslQZzgouX5prLYNX09pPO
afRgdKF5xgzwUAm13Xe6eqJXWyxbBHeHEQIc+kWlPram/1L62bowByzeWWucHM38kds9R8S0hdIJ
K8KYrR6hNVTHmvTZGseZb9CNBDFC5SMCeKddf8hq52YCU1kaySCW2Pn4tjrlBHoxPMP2o5GA+B+9
nInZRcNDGlaqcUEM36ESjZU94S3G0JqnICnL1VeHgCGYDQbtEjXqSzikQBG7pL5kzHfPlWc1h/4H
B2POJc1VrsFoYKbQxxetQ7uOggPErtUiNiv9Bhvpza8w7Du4EvxEW3UOjAUUXt5RolBFTZ5M32yk
UCzzF5PrcGty6ayxzRgIseR6ANthVolySzSDr8Wx3GXYm/XrvLSPTfPSE9hK5KR67RH6LVMVV2kx
kmdtmvpD0cKZsjy2PSMtnIPwlQ8nF69jKIJ302Hkm7WAelDXPKENKBvkNxYs7Ksoy2cKq/5kpF25
9Qh3gOpHm2iIgLioopN7rTYWQ40Le0ghdn5tcJU8/KFwjr5mpTMuwri2zvRAQYcOxY9SJPIyVi1J
fXWAfF5/tokHPTdDGtwwKtprLaE31o62fyuP6Wm+fEgHUs7X4h9bo7fVp9Gc09TJef6pbnGZdjgy
d17QGTelyl9boYXfazSkdi+vsYF808W5WOUA83nTCr/XWQ15b9L5g18vqfY3PGNjsmGctLbhEX/h
jt5Qvmvh7Bz7QAmOVD8EPKBy6dR9P1bhA7VA9ELAL+Gl4sVOrV0I9k13rGZcaHRXfZKglkOs9idp
Dsgber9Hv9Y81Y4KqUWWjxhSmCPgNYVm4csXWjBYnCu5jzyAM/NxovnY2Jt+ZZVxRphCAgi884xF
HPsfcyllhNV7mP2YfxPaJfUxM1gSZfsYRKPmssT10Rmd9ZbmkroiDY+JgcLAIfMhgxlZ2p9pm/Xn
uYHAZBcIBwfbIi3YDqtd+btUGcX5WhNdhrCYyx4KD0eFwGf3sB5Z/x47pEvrJFa6jdqP3cPXwhxY
S03HWTwfXAp80gTFvixx8KPv1f292rB7QNSUPmGdNtjgSqrRwR21JVsS/5y1z8zWFr70qG0T9WfQ
gD43++KXNZ2GMSKmLckEOldaEg1hYCz6gnBVdlhAuDou2UG5701ceWlpvia+p7wMDhuLgG8T7UHs
Xm22ovDjNP9jjF40Ynh+jQ1LiGji7MEZYsrSMYh38+IopOO9Dnr2YuV9ci8CS7kDHLvXuay/RyVj
dixg/kbFavE9dHqEZIoIwUlJ6kZEZNM1HF3yOQKENcwF2nSTAzgZ0Gzs5zJQaOQXJZkuz0owgHJy
yxcHL8h8mRkjeNeG0VYKgYbEEHzFfTiGeC0BxqWR16zdJEQ/NiT5xqwZClFArufQi6SpzEPe14+a
P/sfhIrHC8NdV5THf98UKYkFgkHXESXoFVWKRp8iiE8kl6nb2MpYnAeAs0BEV47H4HK+MFYDcXfs
xqtdSmDmMmWW90l8F8CyoQI3Xo8A/gPYiQ5j9ZPIjZDBclBtI5evDB+MPGhiqq9qVLW5GzLRp8dF
+WTkS3uMUEXQmSaceNrQ6U1z6IJQgURJxlvGHmI9ioyxVYE5IRRFvM0MehB5zubfm9qqkTRz2lPt
LSHTd9u5vJqFim6hWUVzo72VX0XV8vZ6P/yZjZDJlA4dIk1m1hu9eYiq6kxo7ngF1g2YN8E3HqKS
OjDNNJ647ngrV0dy3LomfRW2DHPpY43NzjdGcCxiqHcWNBMaIlhFct/qd7XE8lEkXXNsRydYTXZO
TLU95OmMvAR0ce8VYZLLzqJNyrEWP7fJwZ3ji7ByAu2JbChChYHZBvKs3ynjvshl8XWFVzKksI1V
4xTV1M/5YKotCHBRx/lniq66Z130kVCirnSacCwI+mvsEfI1fbRcWVeRLoLvA7CpQB++s57tArOK
ln4szEfdH58SMAQH2nfVIxpS7zAffKkF1qoskpdYMzXo6mj1VMU1t1WEzAqlcKuJX1ac7GBCYGjs
z1Or8GsigWcWzmPuB/u6MtSV17ETDuOxuRCDfnf0PN6rfmdzjXf8s+GAvwF065pg0zpyfsmKjnrA
G3q9SKM6PRsekh7IN+dQ5v5+/hoqBcG32asnJmjMpR2d3UFFHCyl8pLoVm8rZOot54i2ImSDRgvh
CT6UvcUBESytxsTtReVoEye8E/hCCKZMH+qROVWYi7tvZdYvYVWXVgeV0tCAW7HvXFKpaTe2ofY+
z9nkkmFNZk6sPBUM6RdZj7gCduo5LpxbqXe0GENaYHMvFcZhkN2Mug/WQ9b9AmI1YTQbYpgCHFHI
qCRya6LZ0qS7y5yqHfhfjMxMaM9e4kUb/kjSSKbXcMRS6t669jr9mRrkV5zSRUYCP4LboDAXoUJn
123901zPfXUWyp85iW4PlUFW0GRjV1LtODdddTbAU/PTlubk9cl+09hsUaHr7nmQ5AfMB9m8K5pX
R8UgrldqaLfmf4vtko5LYt3H0n7tp06+kfjl3omxS4IA3lAMvDCMdvgQdftCGw48RgUlfL6rhQ7R
M6kQExPxRwyP8LWlKMVNORyQ7h0x4GY3i+iYm8rFfv59owOSN4yMcuVlQt4sYYZIkwg0AGwuFnlL
Co8VDeFDmBU3SwswFaYu31Y9qXJFvRJW2Kz9ocu3qC8IGk/T70jlcTMNXOfnM9oszXOpkx2mjORU
t9Yvz0vvmK9bLvo0gQvrWNid/koS6AMWYFi30u6YkYADi+IGHXuUlXtziN7jJiftG57MpfHQOHH1
2OM7BW0r6H4QL7jyzea3oCP34OA2JBxeV0mooRM1f4Xz7zI7Igs8qotTYIvuNP9kWLjqvjqeFnpu
7DL1lehq9Fka7d8yU59gq3hnUmyhY3qMHOZnmEjw4gRuhuNT+YfkvyG6wikaNuNW6dCjAy0PLz4n
7pYEABRT04JmJfHbiA5rjpMaiV8o65jsPiTC3210S1OmBzWkltW7+S2nDIB20joIIxw3X6enP3Hw
K/irRdrFy3l5R9FUnPTBL49fydlIMI1TmH9WduD8EHiINwVCeY1IGdBC8UZGWnTo0v4xrfsXgy3l
XMZkyTBeOgVlebXx25IaVPT6KejykTKGn1ONeWn8moBlPiMKepc6mtOvbUrhFvA23VDeMsH5YjXZ
91hDym6F1I1KBJtw3r5i6nXZEtjdpkkedYVwinLCeM1nXEY5jC+eNv1Q3TsGAsfBGD5CTNs3bEz2
LU3GcF8bKtzjuH8rRHIGtcJcQSVOg0NVpcPJjYmT/JK3PXWvu9A6S3seHXH7utobjnbSYcl0FLuX
OjOqu8WRstQcojTmprmRoB2XXCjD1Dm2bHLo3MD2ILzVuv7PYadz4v2fUnBVVWA71Rxa0Jpmm/Zf
gjy1xNKHwa/WmvRXjo+XPAtwDEwRZnP7mvaUjUz3l1ERUELkITu0LodoD6ckxzpzqA3zB6ss7Hi9
UdZASl7+H29wSlv96xuEB8iwzXB109D+EvyuYD8m4jjg2xvcYSlK6e0DwA5UQQryqpZeaa+bT7i/
ygPo8Pga0i734SMqT2UDH8Ybip/Qon4OdUt0rOGfkcg6X3G2//XR/y//E8hPMvh5Vv/jv7n/kRfA
TQAM/uXuP54w1+fpf0//5/8858//4x/n8INYn/x38z8+a/uZX97Sz/qvT/rTK/Pb//nuVm/N25/u
rLMGxue9/ayGh8+6TZr5XfB3TM/8/33wb5/zqzwNxecf3z7yloqJV/PDPPv2z4f2v/74pvNd/Nd/
vvw/H5ve/x/flm/Z26+3vz7/861u/vimmNrfLQKlbSGErVPaqryU/JwfUg3129+yvGqCP745+t9V
QziOoU85zWi3CAqu83Z6yFD/btk03gQq3OkB89u/3smfvrB/f4F/y9r0Bhykqf/4pqp/iSQ2bDjF
us0/G0TCWypv6s8nQsrXXmSG478qrJiL0NwADw6ftSrTufmPO/96BPKW9swdFvbgmZ60/gzL8+v/
IBVc16Rn4XlI8luTmkyqQsabCGSTlWfEGFzKPnhsGiubH53vmaUbPCKX+89nxDU7jOn/zw/OT5M6
MtcU+szXa8y/IU/xDRFfbik2HsEB0yPFJkG1bFL++SO9im0IsJq5ht1T7zm9jTnGF/uB0nPXuUSy
dhEttCUxQ6AQu6EC2j/d75RLVLr1PcFLdWS0oxMFJyggJ3UD0bWEpJlltdZtv3gNaW4tVd9MDvOj
SW0+oMBW6e1X5jLrAufRzt0UuyX8VD9VUe6VPkkXaEy/HpWIQx+U9jw/Nj/fJcFnUeSBPEijcR4d
xKNbzVTdZdrYyXWICkpupTy0fl4dlKrE1fl1X7X/Lz/OD4GMqQ7zT0NI2wUAGfe/fpTTq7jzq8w/
zq8aO15JT4OQPRoM6U6UIx4rLTdu5XQzxEJeCrBSEaSE23yTprCoSsYvCZDGE/Nxd2/6TrDPCXM/
uznab5Tu0V2N1ZzWW9Y/5y4AKH7X/2btzJbbRpYw/UKDCOzLLbVQIkVZkq22rRuEl27s+46nnw8J
WaB13OfMxdxUVOUGWCZBVGXm/3cvQ919KsfQ+9t1aJmgLZnyNTPgdLQH4D1oHunrIkPQBM2dWo8f
ZMXjpnnMHb0WUfBmZXhlc2fg+E705mhS/3pXzVN7r/ESf6U2VXZX6G58mkwNxMIZGA2tSwAr4smf
2MpT3I7Z580UHHXIXqChvQwBV/oSGNEpd1LnZ617TzEoTPeUQj+Ufdac7MGtT7qV2fs6bb/JapM3
Rd72l7SBD0tlmihhJqUsPV9cxQ6y5n9GQF4ps/RQ9NakXI60awKpQTrYzk3v3i6HiDMjLwZaXu+/
t7xfNFHdvhQ2X0NrsrsDZUTRkxfPOYcnef+dho8vSp4Xn0D992/colsIY1rvM8V6ezHYYvegWJ/s
kpqL/xq7Ys8JNhYYBzM/AJSROvkFfR8cK7nJDD1g3kGIqmjf4ZFSgAX9nnk1qYR48I5uZnv0twz+
rlP96B7qwemKRKZ+yOZSPyTLIDORydBPQDzs/mQzpgmYjPXwwc18kLzoefmYQi57Xw3W40B5wEcR
Na32WPdZdK/EbApV8DpowQZwWZaVnYf3C8VeuOwYi3KYD4Pt37ugLlDWDr5ANaX6oVBo5bvsoki7
Gw26DR0wwVZ1Rm/bYV2KmjLizr5eHEUjslW9xhhyv6GUVwm+01jHzqXVXiyP7Ezfau3JU735rqZq
4TLptIFG8GLf1Er0k2oUmiWKsfsYp8B2cNo53wDs0j11btbvxOT3aGoDIHgTqPMdFO5ADXZW/7Xh
ZIwzo+E0UZK6p30UvlGOTemAnC5AQvFPKrN72wJyq6Z5+nvshse+C0dgBmplP2fWuOdw6w6seu3U
GG3L+Yp6X2UtMIF9PWunxKeqtAiKx5i67seW9+sPJtXpDsx/q4gCh+bBTk6iH6OW51k33MSZxXlc
uHQuS4OWzGRQsgUabqkyn2bf4vQZExlkaXnOD2g3hn207PWSjoRtnBvZJaBLIOcsA1gO3czOnulp
BhIMUhMsRbUZiaOfTNklTWzuq48YWtAGknX4PFmcr5p9+T22iumiTG33Q5i61u0wRZCDTar5MVKA
e5TNdbqU/C22QZGc20a2RhN7Un3IwwLKM84UZOABTE5snJKJnsQRcES0IhNttGhXruw+t4PDNGSr
L+f3KcUA0EoD2bNoluYHcbGi+mCqgw4J6FQdqLirDn5HoQNgzkxTRSGTKyoZ1ESplrOuxdQsX+03
9Zn5ahkoXnXVdFA8Zd3YPvVLVY+axfQpWCmv7ssyKbr4IbLJWSwrGeqF5M+tAvuiqycwJo1QuTBC
qvz0ht/V1NXdr6kOj4jp0NTnLp2moJ2cRi1LvhrVHqTM4oonbXQAwLV55ijpaGiK/WLmLvww4VAc
Zy0yPupt9VHkWsxvclp0w10b9PFTW6k/rMUe2uj8wnEVEoLuMEHMk7MpK0f7BXA7QD3njPxf7IK3
zBN2B9LIUwlBjttX/p2lBOWtOunH2Aj8O38ROQWZrW0pM5ElJhjkWbNaibfYy7BZVfb0lAQqWDlL
MK+ojaNNwYOnAKgTL7zEvtLfVOCLf446e9pbMGHsbeD5/mIjfIiyej8E4LoZWZf9iD/7lecfu5zC
VH51Qqo9KMxXKF24pp29e4GPZ/Ss9BtHIMl1HJnxLW9x2V9JVZPyKLJvtht+VNrq5CTDD0BguZFW
M5/GAc42b+y/9nVoPbEXsZ6CCUY90vYhUMJgUZSVTXJXCZWjpM5kWLCW6p1M2YrT9FfZKrBEZIY2
mzNDSuYwt6up3qdm9SMOSWX3+pzcuJSJgI/N2TbfbRfgHIVt167KOTVhZ9kvLMxAx2DdFc4v67nP
IP+iL3BXlGEJ2vcH6z5aaMa5CdAfeWW5lKXm1MV9Ay8uryAqRDbvNPOiFpvah/oHPIsPYuFkZary
/vlbrLz0OR0Xl7LnHU0sVyGPfdqTh9GD1JLj8N5Jf6gK57jWOM0Pfa1Zhyynf4NDQQhzcl6RwGdZ
LXzHyuDoLu44smyfyr60qPBRyDYsFT5kc5XHULswcktNL/hV6G4AMI8uRPknh2lxoNCVnwj1NNLl
ntGsepc3Tns3L9CYVHwCTrQsRSHDiqXzZieydDHRUjviBcQxeBv/FUUU23JwbaPdyVqziqOmRd7N
Fm+zE7dW766GfqJByVrOCdzhyOaJ/3nH53NsLABPVIeND0AcwKE080yp57m/spM4vvEgXfls+ckX
gBt62lqy6FNA/4mvec7njEOpg92Cc+IsVm5FO3/petqtaKHqPfrg0zzVc6A/Kh5gZg1Vr5rlZkcL
0KujlGHKUPbtT01LWti/YnuVwzbIj5XY5bkCTagYcsPWEcian6Ezttfq5H/M9K6COGuOu7Wsc57p
ab32wuLVRMIYBt2fcTXTVT6VILgbL2WUm8ew0+w7UrAwIZh6bd/NqT5cUvQGL2mQUX4Uut33OOLH
XLSjMXag/LPlr4dX3zXcqhUPkqZ0Fxvx3uzG4aBFenDbA3MiKxmoYBwPMosze1hnf5KFi1ZMZvYu
lF3xDLqk3Zvj+kVT8K0HZiBa4MjWeVLAnt7V9k0ME8YdZUrqnauFf9lkBKEkZrXJ9WX5TlYHtPkZ
ERzom6I3u3M3CSAyqEUo0nVi/er/wbhIKAZzgJO9FON3F6cisTkmNHCFEIPzY5fGL0Du0tyqz+kJ
OGz1adC858oKk5epsim2t3rnkAW6+VAu6LxQUAA3bn7XGt6feC19XZZAiljwzlJBRzfGagKS3mDt
pCDNMud/lyUL7JpUHybpAmXL1v3adoaGbpC0Xb8nU11N7NL4K6phdHArfykxgZHuoaFA2FFhypOv
kwziCnzLq6vIfMVU70beQsQJIiprn4SU3hRsSq/AEqS1bjknns2lhqqkho8O3/KvrvkCbKLx2VUy
4y4yQA+x64jT5DcnWeo6B6e/OeGneyRUk4CakV3RcH7qauBt3faV+XMs7fA60DpwjVcNXQtHmcnQ
WWTrbXBRLt3fFZvx6qx0JArDnmF1Nr3yqs3iHuZiEnClmVg35EAh19W04tprc/UqjC3rkxH5dLka
ZknFCcsSgMiTE7hfxVZrdJIOkMfLajWYoFqglepxDTao4c42+XPI8v/HpRaWGbfV2HLmyjpU4fQ6
49zgvoDl8fZM9GZmKFVzSZNgfLm5ykyMrYT3zcyFou/NwYJieN7JOirjNfCm3Vx/ZGFGPXOedVf0
Zis0GU0dbPdz4d05NRTfs2Xcd9QEGzuZzrM7XpDlgk1qsVtdksT1wMGAiW2RiZ0MQUwSlONr2iOy
prt6pyCNd3YNsZWs6bvriCJo2xfJ/NMW7uwaSkXv1g+r/o+vJtFfSkV9kdN7tFQvH9oaGsO96YMj
JVb8mPzJKajipado+BscaAX4MFAVAGs2AdgcP0dLrxr00f0nx9h1Rh2vi3povncZvQqi4uW9uCSl
s/DBYalzKHYjsVZt362xZCUBiZXGZvxJrpUl/ffepQAv1L09JcyVBeDouFcNHsCuk9ig4l6S81U+
dVSXguo+NLd0WibPQxcGVyT00z2YaslzDxbUtWVN5VUaavGzwx7vpgcGA7I9lqrb9UctpuRYlkpI
BhcSws/iWpl6/8ipIrBPBHKDOHim7XpxkwvBLXVNLUMBzGgEXsAQPJhdQ62Aqj1CXKQ9xo5i89IL
td0iErnf5eFBXyr2RSZmPAzUvWu6xYXIEqsYTrQAHIoJnPPZARm0XN6Q1OW9aNL1Y1lm3klEXVuU
d1oQ/yU6GcTJpQsAkAbs+Ywz1OYxSlz3NHWDd4o6Cp29XUyr+EWfa+zpbeo1yig2nmXJnYTnSzeh
TzHTyWSCXX92aPx6VHt+NEsu4rcMgMnJLHhCOuWmpqlZpuG8O5mtwee303iA6CeopysKIHf8/Hdf
ajMab4p8rK+LSp9eyEHx0uB0X3zFHm4sraqvYzWZX2zsuzf7Tf67fbXE6YNiemn5/X5nL/Hfrivx
PVAMVvslvlPCEgwf8HhbZDXEaTGVNT1Ih18AE4RHM/XG2wTcii+jVe4pNE0/QXo+fqg9lWr3Re5r
yXQdQ4+4Fy99Lr85gw6XWGkXH8N2PIxLMGPguMqkJ4aWHZYK2De7cYDnwWWf+dmrIZdGHFLDeBwC
WN4kdDlRZcALvnpNm7p74MUL9MplqMrCPiZgzG8iRa153Ml6mJKXcIibG1mdKXT+I67A0KLaLzFe
Q+lAyl1YOXuCQFV5WbXm8mbujeyzRYJ+V1P9ec9hXE7RDYzTVCk/pzad/L1WPolYB2H+QPEZ1JzJ
lH/O0nK+ilxI3yUGx79Ud2RhchItLXOXifkzqXuNNGvBzqVqYYGUwdw5SpHda5RZqHuTzmAWjp4V
95GRVRRk0SXvp/cOBbvG5Z8cYOFp2Gma/8AEDnc6P4jDpT1ATEwbT6fsKoPtGCSCANtpkfMQLhlB
l13PSa/bWxHFVJVDwNDQK5Nk2v26pL2d3ptaZcM9hXThLjlEsZb4ZU+TwybbriHhxS7wx/AU9aAS
LVcUkTgs14nmQbtfb2+9zjC83osYOw5VGyR37mMOodLSq+8kCZ4vs86lhmUnazLMXbuLSYHchBhu
NpuLyFbjtzBdmER0MYArvNTKnMXb7HIrSw9U+tGPWczuhd4siE++xQuLVpbHQDXBLujnoDzKkJvT
66zvMzRn68VmNRdPMScHS0l3rl57FCbevJOLxcwW5PK/P4808/eMJM8jy+GrYvE67Fqg8HnvnkeR
Bf2YN47+c6N6Nj3xbhF/t+ba4bWeNIBkBqIJtszSpPh+Sw14peaBujICz/4rWyCzUv/b4xP0YRPb
/cC2SiJaHkdZ5l29tO+BQtXRGJvk0Fwo5sesq9yHiN4+ex7S+gIWwGznU1V5JMP1Z2Ny+5emGKde
fW6c57dUpKm3HCCSvhjIe8sQVXpy4DfzVSb9Y7XZJgeyjtDFLO1k72SyFIX4ip2E+pNs85VrQOhW
XYFhDz5TrttHDcpc+oYcEIOWg0tp4JO1q7r5hU2CBAhw1JS+mvPl6DWry5l1ag5UbYq5l+c1hffw
PoMexbHn71eQ2KvjuyusIUSoLyen4kcY0HCI0vvqi+533+loN53LNm/u2j7k1H5pfJABLArzvpht
5drxjIn6JBRg0tLkJtNurFYPe/It5xKsz2AfQwO540sdufslYFZW+sGS+N4QBnRw/4qzBquH7h6o
11mrIeyqvAVxaCmgXIZCpbS4KmuQlFmJBYyrrxaVaYcfew5W3llkXfPxv39fDMd+//sNH6pra6Zt
2ga/4vryffrxjRKdYMnE/p8ZqJq4Kxvn2fb8v63MAm5dtUfnCIMn3IP5XEB8ocFmqCTUqddD4dD4
hbqj4Ivzg81SBYuynYaj6YUwYItiWrTrWhwlxLrmCIWkBidY9FYv1xFVZOd9f7tdI03Mfya3A9m/
UvVXG9HWk/rrGpu1Sk/PodbAbOEwpIZ0MqJHsLD30OXRGWeoMFgvTQ0yeyfzFUAw2rqYr0Qhdnkf
QRLZ8xLAwZd6BDPyddDBNi6vZd3rAe+Pi82mlpmp6LNyESqleuRtlUIiJR0GoH5kHhbVKbRgK1+F
3gDfuXiJfQgF88GkWNoxYD6h3x1QT7aBX+ssg++3qNU7Gn+NT60e3Y553n2dSRRdp0ba7WUZ583V
oLvecx0qBs3z0R3HPg+jOmfHzKaawuhAgZoroAynMDsqA1njHZ0yjCIt6Kp0qCmZzVfBmU4M6Ong
8KnU2521AJvpXp3E1xJLrkHGm1DberuUzMRGtLI8i9iQhbJ8eJP/u93m9u4aohDZ+k+QK4kwKBMS
vk7zj6xWrUzXf9qZYDVw/OwCpFSfkrLusrNb55swdvR+Vt/pM8d/MBFT1tK7zjeyFd8Arco/ThnV
pY0Nrjbbw+yuCsJ6r4zJd7vL3FsIPahEnJdBKYrbyDDpMFpkm6JL8+8x5OSrbaY1lBk6QXGbqvQw
kz3LVltRLHG9ghJAfXKBTDRb55FeUOeRf85tUALfIas4pgC3AjGssSxYYTld7I9u5H0Re0BdnJUQ
Y8htoNgWd1GUPm8ANin4qy0udZQtOfB8AEEeTEU4Zy+2bgCt7Yw90O8v2tIgsMk5wsnOlpUKfqkG
Uv7VZifGMJxT/y6NBaCgXfCMoZBhCbXZibLopuSqHyYes5f1P0kUUd7fW93V1E/Oh9AFeaCi5/Ym
qjlwykTLdoTm0ng4ubYJAVLbWbe0LE4cSWIsg6VSKpu79ELJ0p8BWJ/79oc4FF7gPumUPe2cCPw9
sYDjlWpioz9tMZqZguw2ibS94hA3mszmgbz1xWZhCpwY/IrXBuEeA+0OyMP2kC7cwIBfGnCQvK1l
tg3/w0bUYr3G2dbvQmxLmf2rnWakXzQIPq7+ZFbW1IaL66xE35XaMQFkUUwY3RkUrbTuRopTew5T
WY9K+xmcBQP4lN9MgrqFZSDUsW5mpbmN+5iT2F8mW6h3MjWBQo8uIZp+34zlktty8zWrL4POflmu
sonXS8ua7697FdK1vd7sZkhhIbCv9KDsc7A5ryYlKfdSHRiZ0+uyMjuN04KKnGYMEGbd0Z5iGopz
1y3gXctK5FWVWof//lOtmUsx3VZsx6stiTPNUXlDVKmtclz1959qamtMTjrL6RnIDfdWMQHmzyz9
q8PdXPRZXkDfmfV7NWumQ+cY8ckMVXX50oyfXJLp9D6Pxo+QXuASnIp/zBSum+BHtsARmsYlOKL2
wY8ysAmTnqzOBGABPJlMRShm75YKFCyvNqLevMVQiXEmculFIPl0ASy9SwmUDAt9YnjpSAmUYoUQ
57rafF1143eqwHi9Fs1mDg0wNptwMmdgz3p1LyZzBmJpq9XkEov6Y2i1AFYuB9dyDi1H2IscALmM
kg2OpmWQY+w3+00ksze5xJEQb/ItTi5n5FPbfoyXa4qF2IrXIif3nR2iuB8vaMMFCL8AkE8GJf81
eycDltgD7ZuOdgBRshBzEyTcHtLxy1WYQBqOqpxfI/15vdpKbIki9q7Xe7cmbzrn4d9uSUzWSy4y
L6M90h+9HNoImrOgAQ/XocsniIRlHZfBr+mmz738W9uDrLiJ2qWh610Y0b6TdctF4kjPL/7HN8ez
/2NX6IByY1DUSCGhrlLT+PtXJ6PnsAtnI3i2M7ub/E/TDEFlbqdNd9kUanFq66o49X3/3FGSeqNo
eZrsRQY6zLAvau/HvEA0rsY+RDAgcRvjs1LWJdXlBAgpoSbzA54jlFoWh6AUHl6k7IGva13377ME
TMZymZValN6EJGuAeywxFKGoHXNhK/Wmk6zehxG71cWz4G5rQ8w1cwS1svA+xINvwCyjGidNzYN5
pxg/kkSbQHF4E4mJS1pyH5Hq2VVzYZ5EtvmKLGhgKY1LHpGbYg0q6yz/WbjhdLeKim6mCnC07deo
vINCSOpn5dFn9713VbITntnAXKCY5WVbpfOX0fcfqgXeRYNujWq86Vuukq+C+qt+rJvI389ABN/a
cFutTkk0z1/oHnxoDe0HTOoJJI6kGilf8DWgu4OOFKRIKDQnvShTFxawyyygBlmWYgNHqn2njEv6
sncB2MoAl6QjdByBhi+n5ujTJ/Q61Ze1CMFReZ1tMgqHrmzoDm5FObdOc5TZGkvW/zF9Zyqxna66
b4xJ3Z+5iEIuVU1BsBsDekCFl5zzwJIjKzIQUe7yC+335T2voLNx2YYVIB2Z2l9XrkkXn5iLnn9b
A6/EyMFl4Dy24NLdcgCV0CjDgfG9HoB4wtmMAQxZMVKb5CrqrZ9UH9ZlEKXhfWOnlxP0X0dZrc4Q
qExxlZ3WA/yhM0Fm57Dhss7LsdhHCydgGAVVFVxlfXCbs6ULL7x2ORCoEwf6ymUdjOz4Y9sHejjO
Frbpt/UAAwQfG/DW6IF9ice0foqUTr9TSWVdwMM6vQxt80Kxbf3Ul6l+l2j8J6tOML3kfndmz+7k
zF6dq7/HQAlrKKA5RbQNMPYLy6GYx4xOE9Ct65D7BbwWsh6UAfKQQocUcVG/M9yWutOWl01Niu6d
XVJq5QCbOxcY25S3Xw79r1bh2WVEr441wF89/evbrWxX2GScc1L+Zz77s5pd525dPwSKXvOWnxS3
HizpOyB1m1Um2ihN730Azo6dPUO40qRpe10n5MLEDqSK1qMk5BZaY/XDatJ6Cf/hkz5dSWTfJ3yr
VsFJcejQ0WLnxsoV2Mm70roou3J68RrjC9AX6pOfGT051QSQPdNY5Qo0f09Bjnyzd7APNeRiDx/S
DGUQpHUm/d2K7f8FpLhHocfnORn4hIHctKuWjG1mw8jFpyre63Zlfqb4lN8lNWrfnMTKDuxXp9xq
jZtS0SFIcIDGaMADBmrJ+lAakft1Vk0ItRzPf4S5zQYItJ74uQtoRTMS/bqjOeup8lSoWf2F/LQa
by2lpdwS6uCPQRG8DDw9KLRClGYcgZB6D+hXYmkMXv6hiqNjStcq6BtgAcJ9Up8y3a9OfWvADj3R
Pj9EStRfitCKK2oGhkq70f3w++x27m02gbsEzAWbP0hFzjeK626RzZ/YbZtCsa1GaHa3TaVol02l
+bYBXd0NM78VW9mPbg5vm1WegVxfebMDFJv1WzzZpMo29F08sahp9LhoyyynJTbjEb0MgWanzG7r
aXiVAOvNMxjWDJ7WEBqDmMvf6nLzyEsX/bb+twgS0fY5SOEvz6sWW93sh28Mz5MSjEc505TTzU2k
2Tx7lqVjGcMxtGjclOWwOGxL8VfMX9o13O++mgZTmpG2CXm4onBvIiftT4NKyS3ghE9RpMZPGrmj
fRhCdy1LUVCKDE6CTaZCZDKAUH2djaSRV9GvQJvTvwYaS+qr2tj4mwyjeijCxLnnUJuDMi92X6Jg
vAL/wf7pNS1U7EPwbFDkdR05sbaahmFyZqrE/mraWORIN9N06kCko6oLXP7pXVQx9akGvZYbiKKo
vuE3YLjYNgpzFka7rFE10G3ZaCS5ZYFqv+wMznYPZ5uNP08lXlHyEd9CrdsS2aZIPEi02LHItGki
2PpKHnSWzt/VL2ZKNEfrowy8l//VUZl/ShZckcy142tg2UAPXiyy3DburVA7s5/j+i9QxpoTfG23
5tJKkdQknQ21fdB1zX2OzM9kg8vPNjWh977LMb8YuU2a3bSOmYBkRTdGPYDgZ3W9ezsOc/HZtfPn
VOWEBqBBUNbSL+IzD+NriA7g/9tG8+t9GwBYYwzmP63X3nDUOH6j+Bvqwyg1AV/pJwDMW4OEcu1y
Jg8erpoXypPSND4gL471rcbd++Xuw8D03t1wZ1ofF2ZyhfOLBAiAgwY7qEulnVvc1D6w5NIIugrf
bDrB1FiaQ8WuqWnjjCNwkne09xvPOZ/e+9HRqJthlanGfD+U5hd4KvVVt6xWy6xddbKCewXKCB1M
Fhu2s6Um8qwIEjC47G5RiExqGTcTvYfkyeVdoOIIfy2nFDOxEKWqGheRY5jUjnMQXl84LT8+FB8s
2DrUo2lXmv7VHXvKhHjPhJfF/zutf6ihF/9Mi4Xofuzrj71h6tf8EcJjZyrFKfWmHF5l98ynbL+n
tGr+hEABaKW+IEdbdTBQ8NgP54c6SECXNMP8WuAGBrvPTjz+P7uJZX4UEWeg1ES13v2wfB6BWE8p
WqHVX5Stn672ETXwIPzM+pWhUiGsVMmnYflcqS7AU11V+hfS5ePpcJlYAArciNbiY7fzgL4/ibYb
flrwhz6/hRCpxVb9wJuGfyE+Wu1AhzI2pBLz4mNPPz3MGuBJtnVvnOBRBtcJSLGLbvTYB4hQ1NoY
m6eGHgcaWJwbkYtIlDJkmu8eKsrl3sk320gf7MsWdjAohH9dcb2OrJfoNIw4N705qTdBOVWf1MYF
biMpw90yC+oEcrXfZ4qqvspIur/OVINuk27oXihuaI7aMpDbaI6ABLMhkPU6FenQK0hlCiXwhVWo
2q2sZNhC/NlFjFQF/J00SsvrqgIKX6B1+cc2Hyq7AyjAg3uFVHjzoWdr8UFmm0LsxGNT9Fnx6rGF
okDa24tiM353jc14CyUX365raLB/6zGg1xNw18u3N+2c+Bl89G3R91c6r1vPAL6JRpOvPJi1z/jM
y6JYFvhsmsUnA/amphMA9IqpHYyDpyTFfTpbxb1vZxrMytNDV/bA+bzJZQbN3s+8gZ40YY8OD5/X
aUcZjL6Mg0vTN9Wromxy6FrNV817m9X8d/XU1U9moWlm+KMY7fg2rNr5EL8N05jMB2toDuC5jXuq
XNtsJ1qxW9d6pL+6iPWmfhdG7P4cYjRnaIE3dzGVZdJXEbgWXbf3rCC7qElC7VMnUR6bzPIfXdgP
ilIFNHhZhXAIPjQdLcGLQb4MFMH/DGhYSr+BWHnPg6PhFJZPnLl8zuJlVsSg8g/RaNyIQmSi3RSF
klLeLELHN1+tx2GgUnQTQgMOfuASVgaJYyTRg6rpPMTqar/C9bTe5JzqZTACM7v17ZkyLfAdRU7t
A0nlFe9RBYYB4JFqL8Zn6sbrVz+Rle0/FvgnL5qqXVtx6X3JgKi96tXOWKoG9Qd1AUCX0nWASq6z
0nHPLKyo+R8WEsNY0OQBgMp+1CYnPOUcHmIvdw+mNbiHHnrtdTZ3/gjT6Nta1GL4TuaDGgs67uIt
g/42o9MbjazXqejpLDIX7Ojs4uyyYUTn3Nn67bJnMrGREGeXPLvNs8ttdyMzuWP4DqrrNC0/r6J3
V9zsziKqdIS3VL4mXQdxCMeBFbTwEQSInmL3h8pzrkXmT3ZJkXJXgf4LWlXv5BPkXZN2sjxXO5VW
oaEFCbOH+0Xk3aIcOBCYdtHg04UE5XmYxKTdxXidBhlENZauObt3sWQpQ1YUvLiTobjaZBJBLmzk
ykWlKtmtNXdVvoOlzz7I0M1TfwUuNESVoWHzf5715oVMN5uEyiHtRoTGYnS2BjYdGli3DAf+H5eg
a/w+Ym8In2idPjq1XR8EdKBakAf8bLqztMSBQJmVIHO1tN11beesOF0iX6ya/xSJ46yB9iKOi9Xm
+BZ+FdGJBBofZQq0Zar3ia/3F7we9QvljHavOvRXwhVTa/cl+Kqqld7PZqrqu3zRuoCGQiqYxBfQ
XSEUFwnj1tlTEFrmrbiuUWYtG241WDLFdw0jxiobbxrgYOQ9uxz9YPaJGtNVJC4Svuv68qqzcvWi
0ubuDpRV68bg6PHQKsu7VttPKflRpy8P6jKsa6M3f01FJWvxkqUM1Epk1GsME21f/N858v8PfDX4
CpDJm5fOpALAs6imOkC4qs7NzucSQ4ZBrFcfle/A+nHa9CI7u6SsR0+bLg067i/OquHDML9zjPJO
RIG0G5l296hnLq8tUkgPf0hylemWeulJj4o2Gdmdh8vaskIXRnrXg4y+U2lvpqTWUR6yOgseu0QB
vyUZWupqkclgApR00Kr4H1kVixmM7c4p5bhRnDZT3XzJAQD9sFm2efBkWEDdbJaVAkO07+bljZiJ
QuX7cCn3IvFFMYeZ8q/3UoMvSKlePa/30ehpEKz3zD2YWjDe+UDL3wB6lYP4KzTz9COD8gNzNWyo
DLPto5KpZ1slAFcAPcL49eYgqnWd04JKeWb2WWST2Kya96FWnUi34exScv1ObkXuSozOLio3UdcL
KrqTfG78ML/Uxqj62k50dvg8bICjL/jFb71nkadVP191sITfNLNafs3zf8YKFB8oJOyDF+T55bx4
g65DvZpdv3pruvIs5kOjzbzGPWmTn1+0thLBJmO1w7GWKaicywkJ6zLhcCTrW/TTItw0HiDE+2xS
789c2kjRfDBu/817DZR64d/8QIOWuASXy6yKbW1P0G9eS6Dtsm9XPLvTagqbK78D8WUqDfIOSx/F
1PMR2+kVm3mSdHuR5UvfxmYiy23YTMqqwndbv7OpYm/cFXbMUfYSUAZP7Wj/WEe5wqba4lhxql3F
QdjsaxhzKIDNSCKFuU7fqNeECpW+sw8bhxGDKbfoDU2LP9iA5dy4eO2AxwoUmqfYMeq8AOphjbYM
kg9NbLcmTfkTVDC88a7OKTXOHo19t3nawrZiZg6ZOhjMomOVWR1URLRBrEI69jDo3SoNr0sxXl3W
UbW6LLxeLduhiY5qMvw0Mh3C6JGTThnWCKvNf3qtEVa5ROjtywRsncP55c+d15tYb0juGOQzus8V
UJlaMkh+du0BOfwwK05+ihakxQiWxiu/Sb72sd8dRCkDCGbm1VhDpuNaCr16NZB5S1fDPpyADxQP
Z2gj/qYp3Z9XatKQ12mBzw4S2obnBV5eBpdT9bulk/Ouql0qcWW6ahZrpU5pMh6iAaDPNx+ZaW1P
De/qvliGDZZ/DrREF581uOql610AOWJceXHQKx+jon2tTKQq0FwRUqXMEB6ya5sMBIV5FDSKSAZd
N7LrbojDC2dx2BRi15T2NTt/80gHy9+eC8antbx/h5HnnGRm29BRly5srJtCX6E2q3I46HEIje7y
nt4sb/HrVHymhi+uCKtFM7rZTaVEg/KxGaE1qbX4RtBZZtXWHiFmI6WgGs/9GGuPehXdCKaLTx/d
o8lKoFsCuMNEt/m9Wb75uZl1pPP1KoNOhWQMBdYHGSy3e50BRmaeycpQTYDxXoRi0zkJvOckqS50
x+hGkKyM+pT7g3Vk/8CejJWI6rl9nW0ynnmfXc2Nb+CMa05i8c6syyv9kqLgkX4j/M8uMZfFl7qg
P07b1a35ZMIvvgO2xfsUabCXKE02H8waJI3RcBV+pwzlxVDL9Wh3s03rbCaT4U2rbQ7/10XmHDNg
bh+qNlYOfdmpV76fl19dqMEAK81+OBaApf/VonAnbweKwL/H2CyiFlDvshmM6vtAhwVbEkXnLwcJ
ecWp1LMsA/aou97sdVAXS+O9tlU5MtuM62W5GYt2W0rkeiiNZ1ulo2bzTX7OXqZfv/u004XX8NOf
rd+Cd18gKwphO6uKfP/uG9REYXswsuQ+dsf4nopLe+lXCLL4uwFH/Y0qrQzLMnPa9ia0gaTbWxNw
GYu2XyDhIXainWExgbW5eS8TN0v6JIasH3d2rrTXAqowcTp5bfiztguBpLcO3USXoVqCRrPiMKQx
0JaN95HzSPeyGBP7RjJgVA99guPGfWjiOPgUWzT9LumzOg7DozFTJiTLf3MaYU+/4iAs4lHQ5x8d
DtDlyKaCm+JjE0xLroQeb5jN+51mQSw52DY/aWaknLLJ9E8ViMMzvBdje6Opw1eRybCZpIvxOPXX
MJwkx9VhswM6nipQoBQvN9nmq2aTf6vCdLm6zYaS3jYgZRs0f90B/w4KP7Q7d7JcZSmJzNZU4Rta
TDaFzDbjP/lSS/JYKLm5/1dX8dpiSjgKxd39aHQPfwy53ISY/ck1sRyO0HnyXG3a7RaV1m4uwYdu
9nHVmJeGHdt7tQfjyrRGEwBWGMX+L2fXtSSpDmS/iAhACMFredvVbuwL0T0Gb4SHr9+jpKepqZl7
7+6+KKRUZorqrgKUyjyHEtVoloaGAr2ahzQ7K/+fbJMstA+plvzImIirH5liF0770kmR1lwic2zk
uytZhRJLJAriUQCmkSZnh7ZFfWqNbBuYBSFwsgcUQiwBwVSPXwbECcYwOnu+MPtVzfAalSJTfZPp
rX6ObCSvLboh0c80dmKgBYGP60Ai0YlxktMwdRPEGPik3rhAKpm6NDkmotuz3D7/zZIclSGwgBVe
0iJ0knAZsNpeUa38VRk9FdDPzVyCX1RDgOJ58Mu2YVaCLgEPDWpmlclN0PfmHkDmSNHux7MOyjmg
HDbeKq7K4BKJHsRDYXDIxi5F6ETJxhhYJK7tF+tSAwE4yajJW26DjxuEWlfaGsOfJGgRQQS+ow+S
2/bRB1L3YTYjL04l+DI302JdZSC1bRFIQbKzSJ+LQTzhLCy8o5HkiuddIpWZhrmdW3v86PxlxZr0
2epZ/ZC2LQgUGoGsyQoH4L+bFgMIC0i3bfxrU9Q7NmRKk+8rD6UW3Dldlj0jDgZGud/NdTzsppWZ
Mi9Bvj2v7DZSbGIt/do68XCkxgqbtx4Nc1P0xxsZDY3e/MZHq9j8o6nvFSqt693z7L70QvlfuWqm
pXLRfkvzFDZwvCxh6ihMRbbaTa5aYIOKEodK9UejRdyta2PniFr1T8i29LdBgioMzwSAxOsA9set
Hwb3TgX+ImwMy3Vo6cETcMbiO9ECZVmNQFOCUpI6yYF7z/sdyRylgXyNSYNAPYWLsh1RBQMA3fX8
+FY7BUzhJHLuPCl+VgCh+VRbSKtIQWCzoiFeLauVZjVyD0gFHGrGHZJzAIZvxA7/CP5uktpm7dwB
L3nyEOsG2wmBexZNkgdnTOU+KVCpXOGof3rAtR7e+WWUAk6Ynn80Tg3gFRN2UGOitLBT3DQlUlvA
VQlIkihMjinTuk8slIDXCxrwgEYRuLTq7k0jNZDdyszwgVX6oVFwA9Ywsr1ZyJ9mAVrVdZGCzdYH
+rrmKRgXsJOb4HRWdSAKr6BXTZGVbF9E9a2FmXabt7/aWLtyq2WGBvZDrTjpcbovS827UEPyGhAh
AATSdGz1MDEUUptmwXaDF+vcP81yBwH7Q5bVn8EfrAEJvzVBu5OmyJiVybblALzPTCEfWRzLRx1I
3tjl6XyP4Lh8lCFoVjzQkgyJlt4jvUvgFDNqtl5mANQ3ldk9Tj+BimMHJ9KY5XXci4UP/o8tqSUg
cwMsEweVFM7jVlFlonw5L5JTVgcZwPRc+3PZ1fvWdaLvA0BvFsNYh8/Aexu3taWKtcPIfeglw/uc
UoldgF57dvVC3swUgO22OSQn1K1loF+EtwLeYkABfGcVmIoAMhg+JxzQ+Ekqv4No8msL7GlwLozg
h8BXJA1T7SmvmP88GoBMblLjo++ezKpfj0CzWQ3hgG+gajrVANUciDUh8tFo1GfOnTY6bxqxGUco
dmiS3TSL3CAGkj+8EhUhImbkgGZCLXhG9No5UGEg2IXWeg9MrrlMsAhbZzHEJQMslO1rC6DgIMOZ
JwNI02M1BnHPaUi90zR8d+NWljhPMi8Bu01jc7ad3ZaZh5dkW9uawKp68D3kKSHArL+EcbYRmq/9
GIMIMORy+Fx14BGWbe1fapeN+9qLXVW/dmuU5r33ww6Shxp05vuitA17Gw3ZT6C4KlamvgaRKWro
Nfc8w2T1AhksfYWbSgj822Qp8J0Dq0gQ4AsJqvEssS74B1mXKsuSo2eBvTvqrIusbDbJe6CubcDs
Uy/nCZpF4TrQlBJPu3JCE3XNd0Or4pjvznGmwE8I1WxIYXbUScB/aOCDW8y6pGLklgFMoF6sbyY8
owankwYSoffLxP2sv+POy41vPcDtKwqRvAt2MwA40XRQNv0KldMqmfG3jzlK50fJymR/I9ejHSI1
0WUWF1qYgMA0/TiL6A8oE7CQ+MJxr/5QNNHaqMtrLWlvZ4vpQzotILxBbjR/RmDimcc8Qpaq+tvN
clb6INZuwK904wMIOyBuz6vx9r8wgu3NKVLjODsBSx92w3m5mv9SAHKKNjJxFI95YJ4dz33Rm9jf
pSA/Qv2NkgWdgW75GYfk3ZkkXVCZ50mDg/Zoh9zozyRDdM88m3jZHFZjAepYE/wTq8meDGn+Hxea
XXgfaDESTNdAF6IaWrBk4vPssC+abhW7AW57bhGfZYhX0UVmfAxc1BGSiOG0OdwOLYBwCrs+xwgc
1Kso9ONz2gZ9h8M7UPMZ3AV/5TxF89QI/M4XZcx10Bci4jVZztOt8I9Izen308qGhTR0JNjAOzNS
hqdYNY0SD5Q0Mv9huwDPpps+PQjG3lkb2NBeGvUcyNocoND3shzloZDFlyjWQM7g5m+Nzsf7zClq
RIJ+yfuWxUhGFSilJTU1kbgau6RAgVKSzkf+06AarwBErBvi6GCeoJVyXn6ZFyEDtVLjj1jpfXHf
BZlcp1YibzQRlAJwRgAaBu1eA5C6fHxMQnd4xKlPv2aeD/5Orr/J/KDfuz3v7kgjs4fxgLLSdEFD
anqfp3g9auSOrBzT6x4K1Lspj9Qggu5vUX/or2YZYhSfjCbMTyTSSmQgp3n8TCO6oCIEMIqDBJjN
bBQ52WLI1NGJ8t1yEDbgJBhHE2pIVp1EpoabBemBZLEn/EtvdtvZx/wZ588tQHYXJu31Z0w15AnM
Vh7X0yVzDbkjKy2V/QNu2vPCBchXtlocBFefEXxTV5/RDEBxJNs9MDWlaMD6+o2LJ9tEkJcIk3CI
xEH9pLhgaWw7yRs1bBn3I6j+8meD2cERCY9Aypu0SbGBv53JKh6fuTE+VwgxDGVb3AdB0z7V+J0h
vwkn9TR0wcFxSbRwlyLh98kTQfuEp2EPykheHGjoBoLvk9q2FgjzgXFXT8XaKOLiXvPhTgdKJ5KT
TUAcKVty5xTxjiZpBXLXtG8XVHXYRFHdjm8js0GAcnVLxTtTaU/4LuwGZK2vwZfxpjTBY8UNl4t8
Su8y2gEVSHedYwXbTCGZi6xz97Ve76oAZEskoiY2wuBqSGoO0sRu5InyMVtJILDs8V55pQZIT1C5
kRktETeI2yI5qQO+UQhKeceJDoRMkEf6uLNsMJbRsM0c4xFfSF/BFJAESBPgu5A6GLoJycAVf+iH
2SOpUhNaBepWlP+/6XuyM1BeDmI8AB1M/gNAYNP1OHYQncAC+thElnfgMjH40rYKpKUh/R0URdd9
RJS9AzWdUo55Myxk2IDs/R8MJnkWBNpkdq03O5sWCnSBRSNqAQHwiscgEh2FjZIaXZpHrpKDzCow
p0Z/75GMZknvZshcUB5HzEB2k7L4mx5N/PsaqG1/HGRcb2nZig+WBLsV/P0vLoP0CjCjVElh7ueP
8bcV/yajJWodBz11dPhffIhZpSwS/BqmjxyxcZe4+f4fVyAzanw/35h6LfejAgswVFMpkAFfbXQR
3z3UHhvA6gMRTd6o0URFcACzbeg5YE4zy+dp9t3d7IV6tMSsMrv3IrdeZKUJygllO7n/d2PyZek4
X9PTy3wlN1c7L0E9C7lrq2GsnE1oBFteO6gOUzhRKNmQR9Movl+BQpktkuWBr7CZZaz2t7GfaX8z
ymWqLTUegdvULvpzphqLa905r4FEZFiA3lUjpKL3Z7MbrW7FrGrXmeMHVIhF95GeR/cAFyjSTj4A
BkY+xG6m34c4VFcDEhdDlzzIY/muQtK6W7o5c+9Jj4HXbMNBPbK0WGODJ8waQXeFGxs1ser5psyq
1d+mpWnj/laqu6eIWLQB+B6wz2xw4jpV2n8ag2pviNx4raMB4IHYwl3GIdKOVZBzUFNnxStoqEih
04EUlLlODcR3Vl5wjoIjHo3rr4NdbHNDpp8LPC+B48DrfZ966RNSSX+SZRinr4np8ScHKd57WjvT
rI7Wthn7Y+2sD/kKCcjz2kCueFsboG3lpXLwtm3UVXgRAmkdfgmwvEKyF/D14rymrNsLWBDjg2Vk
qAWqsvzZ7sx44cfIzTc6c9JFlQsDWFH4pqsJXi5b3XukCC9IicA1G8ZiR8MEFTar3K9QtwNi4g80
Ow+HKgivlGdbnL61d3WveUAwBW165Wb+115HoR5oSQEnZCd3lZE4OPiDnAGMB7zeennnOE4LSpb0
m1Ry3M5BlgBUvCP2/ekHlCwiKAG5dGtn3UYB34FJOv+StjgqhNgCkP02tuweRAlIWkbFq1xGo8Xv
XNQ5rSxwtaycEGS+VdZl4NN0ovKcI1g8DWkmUdoWQ3ZcrOkaQptKkWYapDQfM9c4kEPSm2Y9CzAX
nsGMLSBVCwfYlMLZIbb0MvkqM8C3DXb5LGtz3Ns+tn19YfjHYgkCKvnYgOrj0ahDvmurwl3QkBrU
JXqL1o/NnasrRtxImKtaEbVXbTAs6R+TA7Vs36ghReLnIf2faEis7rNy7wGWcB7S7KxMrmh2ZoSf
lf9mW/nJqmsD68HMZbnruBNtEVKqPre9t0qBZfyCuo54xYNeP41BjvARMLNwWogJjRefRG+7Tz1P
rH2BolYwSObiazjgvBHzecfCtZd0/lG4WfoY9Wydh/4dKpmHrzoHfQJo2xhQKsz4QWQVsDZVIVme
xRmoLcK3CTMByyBN1L6fTRaOjygUQ74XQJ1ZwQIgy+kM0Nke0CtVjxqzLvtVUefVcp5IdPmH3qQc
9z9DabiTJ1L7m89J1z2Gbh+cSMurQCKHV79fq1IPtZPaFsVrz1bo1jhiBZ2GhXi/WNRuB6wgz9hl
NU5QFrrilQ/zIV3zrixWZcjdCzUxfuiXUWMP3ViIwyyvPGmAn689kYjMqZdkOr5dRgvSPEQT6rLD
jU1IqS+0IMj3pp258ZI3Z4nqf0RBowyI5wEoA0yULk1DJbN90NXZ0QgaQ1JRTQc8K9HJ5sTjNnvk
RRpekBS0mRV8LURZStQ2yy6RfN/w0l+CCLk/4uo9nHBH5pfaBm278EGgUOVmc29XtSKHMowvYWGk
KwT4omNkGMXHzNNWJNdHK9oOQZFtC2VfYgOu+Vn3MQ0z7ZC0DPAKSi7sIEAiL8CQgXtnXUoJksk8
QmIuK4HTmIxAycnTIb8YTeYefUP4a4Rh2FcOZHxzKNNv/z8NQ/lgv/mo+4daDvUE8x/zEgc/CdIV
AjzRwQBg+eMXR3C+0dVId5Kf/1HTbivup6tjAkfHnp4JHdXsjNlAhbg5JihSi6ESmMdPTcU2KQ5m
lmaf9R9tzbc2QQJKNG7o/ce8KvqVBxCuHc2CIlYsysTAy6ma9Tz5OUcd9IUmwRW/8ga/e8rHznu2
U38xibsK2/aouCeTEY/TU6aBpa4snO7Rwb4HR7Zgx4mlhUhzbxzwMA2eqJEWeD+9gseA/obMtUIT
6fzjpEFGAidISw13mt3gu/2qNUAefrMTakDfjTSNbNjME7ThQaA8r1bzdEkvDLRn6hST+OhjWwOu
enmswVN2bFVDQ9CQAce3Hfi9xYxiO6tQb9YjM5J1jR3utAHMZn9xR2ol+aRpZ2DgkXPeHM/u3pZV
l2EJuXFEI3ZAHMGR97wQXXMMorxNYYbjBcmY4yUw8Cy07CDf2HrYROtAy38AUy7CrRcqs97YoxrM
KoeTmXhiWXe6twYLRImtoGakpwGHDWPT8Y1EseSJGrDOP2Ljo5DGfPAyq1R27J2dA/gl9S2Ls+OQ
N5oFAGIkqCPilHqAWoROR/ntJM0MHAQtbhVA2JWyHUnJoEd0vWpT+6lkFTih9eglQ/7EsyWt5NkF
bmuv+8UjifIGPzFmOekBJOvJsy8dwBOjWJB1TnBvqKYQARh8zbJedn0f3FPjd1l4r4XOQz6GHmqX
DNCoCt4GB2GVX27UcKioARyv+Q+mNnaLMOHo4MBSDNCubrpILb9lqBrDwuQhchY/jDJwV+Mg2D7w
PQAg/iLQMHLjjUqDZH6GoyelMTFkzHqU4EGzSAA6TswZJCOVUBFttEKyvaqwH9u8Q+paE+CAkqav
1EnTRTr0WlUIL2cXsx+SSbyTrlmEYP7NxORr9nD7AdSVkAmpIL3xzcPfViKVeREyq6lw0UfGy5Cb
D209eEhzZ2c30s0HoRqGrL29AdaTRdFUz6G0FTpojOJsjhJbJKfkQJS90Cg33OYESowncCWhwrYJ
OE7jeJKuZoMEyy14xLwdWdDEPzghBVlqzg75GN0WYBDttq/wwOcq39JUeZnUSD9xjsiZ2Yrf5aTG
FA5hi9L5WT9UDHgZoIYXYwQy33mCDABnDRJUqxCr2R1NzOuzAkjwkZUXG5ogPWEo/nhcRDvGrbWo
KHc0RQpcohYnvXmheXHgkoPmN8d9dVpz1qGebY3tFjVGDTDr8JmBGhIdRmS5bk2HV9iq+I15AE2q
SBdT5ocaozTTPNCwN/jgHlFBYR56Z8z2AOxc1LppA26WWlKa1Q1EbZfBAP6lYZDeEVta8Nvqxj2N
UmS7ojpCTYQZXjQW1KUGaJlsB7ar/dVEhCza46wSZYF3JFlMxl3omfsBnA2dcjjrJZ6PsCWNb02i
prMOURMinQQmk5tJUS2VdLjJvBm+L112pjiClPh9jczPBmy1TL9fhdWACoM4QvF7OyDo1LPMR7ba
r3J5HGfkLtLNh24PVtR9oNVt9AQCgGbh14G/aeMEXAukTuXvKLxGOQWgjVlvs+KuB2ua44Cbc2Tg
ghAJ0N1xdKBVC9Q7ZSeNoUp+Rd1JamjtXdXYxc4uxwyHkS22bFddbAzqDYp2fnNSKk+kRI6oN8sA
+XjHgNS9uxLNbi3m+8iSfb82Mk5tee+Mtr93AxCZoAwZiDVZqCP6yY9XopAQbrBZPuOcMd2AT9VQ
hL/msCILajrTThaDTJKtpxQN7CfXfg16F1E2DGwOMTtFSDSaemCcevQQRt/NotgDrMqqyLL6JJ0v
DohtdS12UJTDxUM3oBIiNZJ0QcNx7BxERoAEOYxutiIZNW5n90sPEe7tLHOy6quMg/KI+CwY/Abs
bXRnqO5Jw05A9FMgrD3rNzVH8GzEKdIs411tIoO4sFbzNbVWES/LOPB3pOfbXXzyfOskQYFyTEet
2UW2s6NRrkS871mxYF3c4CwQr640Qw3orjFD3cGOrLcuKTk5Q9UwKp3WZEg6NDEPb13QmJqrZfGt
qMHbneKr+r6WKLLgvxJorBtEU8cwue3qwmGu4wpbv82fwWGQ1hSmNJ8a0I+skYF637aD9x15kbtQ
+pm/aEfUggAjOAQi19438UKy6Js7nEHl4SKW2Qqkv95PG3zxqVOa34vMfABtXvfKyvbVsMziDuQP
P/Kuzu50cKYgi9aLUUfe+tvcA4iyo7ZMqHFEwNwrxoUrpdzrepo/0kTTbwPgJj9MAwRADiYOkRaz
ke0gsSksQC8fA+VowZuC7eLG9B5KS74k3CmOZgfMgiXOU328czxMc6ZdnSJteDRwDwD5XAiOMZgY
rQ7sqjxtloU9imiJsxNt2Xq1uam59B5QH6CBWTd/sUUij11ZZhu9A0FvqGz/9I+KocdpbUTD3vza
5pM0R3FPJrN7Wp3WUFeddU6Is1TbkNEm8yKOdxePq0Iim4EqSbda4C6L4EPeWNWqCmtvGxh5+MH0
h2xTMlTy0TBO+mbXOWBTH6QRfkAyCRjfPNtEfiyU/QapY/qofdZ0NepB4q0PxobmqHHuap05z9T3
5FNt5emh6Qu8fHX9FpxR1qFWDZc5KMLGBEluvMQ/s0lx76eZvBw9tkQtEebjri31Hc0hvoaMHeQN
OWtSm7rx2L4AOsldT/4mzV+rzXZXSzq6GWZI+1bLk1g0MvmvX4bJbraMhonMMsPmBgOxK9LLbrF+
y9Lg3Si7J2F/EGEiopVnqucEgNwWReyEJ2oQ2gG95W3XRirYCWdH+XFw7y0a9EgPQQXPX+yYXzwN
OXDea62JJq9/1ZuWshSNO4fvJSmR885Gjc1qmjc1iQsC0QBIAe3+I8Lg3q4zEPYhjBet0ctTzYcL
gb0QbLX7SzRhutCwcroLr4rqgdRIBL7KywwT87sfUnVcObnmZQ6QS9dIqxD1y9pdHeM3DOwE54Ac
yVca2WM1PERhhkTQQQOkaRmBW6TncbV1wxrRKLLI+3xfVoDdr2LdYovR4GLPtPTJtsBAuc1x7gZg
je7YV0C0QWl74oP0Hii76RB4d5FWDYBmjvCIBpH4JWClfpEMWWtZ4PuTbJ7IzT5dFixpNyQLw6HH
13pQb254RiRDet3MsrxOXvwWbxizaNadZWAUiU+Vr+DFGhM3VDCSNJtZEWwV6fE/wh0MNMO/hTsM
bKs4t/Gltbhl/XFXj3ECijcFWTwVVGOAl8tjMFTWCXsH60Q9cABeD2kCuK8vTQPatmmkdMNoDIFB
+m6ba6DTQhTrSnTjLgJ5HKgrDTtd652NrC7lRvdbJGP7uYWX78Q7BzL7XFcaf240033kIejt+cCf
8QrNnwFQubHDKn8gkWsh/hYasj/REJBmYlkCX2tHQyQf1xvAvXfrSivtZz3rrb0vEUokTy1n4ab2
9F5L18IMcXiNcq5DqBrqUYOQgnUAVBo/ACcbJS7UnWeoRzJSnO3IDW6MSbaYXcx2N25AESfXqBYK
J/+zL5M8kJ1RC5DUpH11dtV5fJIhY7zHu9Q0Ghx9ZQeNuaFh3cXpHZPFhUY+ZQdYdYQU86A/gtsc
yQK4pQOaEUSbNOsWEomtNgLzqlbcaNlLleb+rh80pBY5fpsMq/iTmYGKhRSoKfzMPONlHBlIRpfv
rEr7TPKhLmGkU2uBfn4VZnhmzXbUIzvqoQDhv+7Nf4TzcE9GYMO0QFrKuTVlBV/hsANsGtyFNque
Bj6KhR0h4a4uCu+cdcl4zFrgqHo68iTf5dSjRu9N7JAdnm1n2aznFkGz1TWcbM+z5HgeikBfj2lS
Hm/ktOKIyJY6csdtR609O6aeZzYjDmzNaXK2ny+2MHi6iO3hX66uB2DV1SeebWkJdXV2AZTmef35
ItpwLFYab96ujkznqwAe/3gce2NFol5qeLfBG18SuC97VGOKF4Fz0TWQesA3aov4qc3b17EdnBc9
SRE2szVxzzwrPDkWOILFWLUrW5T9Wgi/7jfAdrVWwB9AgpeV5+E3dwSBoIaUrY6ei645hKdJU6pH
ZFMEa+n7Ym/rlpF8IpkWVt3CK5xqLTpXht+GEHQmAtiNC5REl9oDysrKtT4UNjY1XO4qv3ztNdCm
VPmY3jWqoeEQYAOIt6KHWUTyunfTO+R9ikNV8R2JUFsBokvquombnQyvXdLoxmVVYf/kV2uam93O
Wn73KUCdOViMAASdlWW38StrOLuyGc4efkznsNBAaNvKZCPzsSy2NNP79Q+95+PW0zpAKFdhiuh0
bA4XpwYwHakkdTgCW7LI+lXSDGutA3YsstOLX9oWzmwBPnJGuncJ0gYzE+v/etTcgMU6Bn6IqJQS
lo79Ax43NxQi45ADOQhgKU8ASm5OyGZHGSKr9i72Bdhe5d3JRrFRs6CxiDJ0cwu0aoEFsKxZiXr4
z3SnScdRlpM5s3e4m1Z7Gs3y2XZagLzWHvb+t6uS21mdeu/XWXQofvc50HgCx/kpcs99TnRj2KRc
jgddc507hgzkFciPvK9VAlaPCjziEVQtvUfVoXSGDbYQb6q6luMlhMXeVyMt152X2t8Rgwp5qqvM
BbGacQTj1ovu3fWEC6jQ7qmX8ciaNGlI0IFJixSDN82W8AVnLU9z797SmFqQIq+1LCrAw4siBmq4
GZxzFAzc0cjmY4uqZzufNAJV8CA17XSjkWtevoyGIs2Xf5mlFZCCFueAi/vDO9nmlsLpsp0YsJgf
LNCExUsfpFAHl/nYyWuB/yj02n+MU1+so5KNi8AFLhhuJMdkBBKyF2YI+amhoxCv894fy2l81cWx
XhiuSmD1g+UxP5B6D3RD44G6UxP21dKNUbNMw2bx7998Zoo/3rK4iyxI0xUmdtEGOL3wFnb1FOoS
J6+AzV08WUbuHDyeW0DNGYxVHNQZIrOxeaGmMfLxlLn2JsDj7DKpGYXmbfN0rBcsavN43YuoW7Uc
8Uwy8bzmzRi1iRmQWapmNzukWbUQImN/LOTHyPl4NycjWgxURfWChqX9GjVle6K4MsWfcbvNjzEe
TCSi5irQbmRWRrNzrHqitqbx++yVBRsj8NgwM1pyBSDBQDuM/ZrqIn5uH3LVUM+xFZ4EzaQ6wH31
wLmaHQk+AmAc9qEmIAgynKRkPhAyxewzHvMPfoRqP1S75Gdqht5VBERWvfH0QIumGbzw++Cbc3ek
0pByL7ARoXGh+z86Kwc1s9Zuu5AnOA1DdWqtmqlOVRW2qsk6CsENouRm7iErqAb2XJcBZ0J47ril
sh+W4Eyp66vqTMPUiZZI/XKfe0CXPzAkDoFrDbVCOHg5pB0QKkmLfGhdpU8+oiq+9jGO8TKumftc
CJSHTkC9rAdHaql4W6ghZpYiCcp1wDPkjquJma3FlvUA4j5F9TKzvBjcs5aeVwGTFmV560HigdE3
NnYtZF28+75xRkMyidRSN16BwY+lSOeqKS0wf6PApbCBskyfuBi8L2GbsIvPNfMjbpX0Z0EpP7/z
ywrEHKqiatSRFqBXFl8hST+9aHVQIZfJ+eqPbfaFewmK7YqiftbBd4Wkpi6+DyJN2+giqk6Ik/J9
YDjxvgO41TnBmegGJA3+A2tzuUrGrP5gFY2Jc6G4/Bob4rkGNfAPvwYlVoLM9kXveoCxa8KfLkJl
CDycQqCLHKniI418JKSWCBlN9R3g/bAW+IFFe6oB4UI6D00KdC3wppNB2LbVDskNETKRfnGpA2T6
GzJxWAzWeJFv23wYVsRCGFhOiEOYalgRZWFh1tfDzCzFxnTDdNt6XfXsFYCTRx7WNy9zPuOI33rm
ufS2Ru/Eu98VuuILIBrZsSTGbF2AHRsvZ+GZRa9XokCBSvbAf1hYDYK3PHptfR+BikHPovMwvNJ8
BARu/G1AOk33A1DeuxXw4ae7iDr2CvoBQhr/mpzuFVfnb5gAuO2b1XyfISPkLlvA4h6BIBVr4yZE
hg3yy0H3uABuYnbigD452QBckUgiPsQ0ESsdms103V+DItnGywYKMZCjk/YgakK8iOzGunX0M3Wd
GpSUnm5thIXqwECz9Q8Z/rSLNHeyn2vXrtKfbV9EKHTLxg9RyxBLYGl6TnjhgJQ30jZGaiGoiD84
MJQZyk/LSm4IUd0sEfLk7ckfFffzjMFe4oa0Kg3Jl0aPrM5VW3RrIwWYMU6udCCyKHDFuRkVECIN
kSc3LkJwUKwk68c3xb/aXM1fdcmJ3ZQ/KyY6YEYnP3F4OIJdCiwZRz2pwPPJtCA5al6LsnMlpIZk
VVCXYkldSV3QCF3AIwDu+sYFKIpsfhIl36C5obnJYg1IHw4oWU91ttTyqk7xKqVkk1JQoVv1hY8A
fL3AcY6aofnJ3nFCbZ9iFzHYaXW6nnHzAtk5GYBbFFNwRGTDCbV/9qvRQd6Ar+iC3ZIdNMMMwUUv
EMZFrTDgKZNEFguaTqJsW0Vhe3BAcI5vde6kyLAw4hUi4ezsqNMWVEyJYUFjvQHtox4GyNWr+nKb
5aw9Jn6zSrrGGXAWiF3B1A0KwZAOgN3PNI5IAXtyHOAWWrbwbCNbIOkjWLIh6C4Nol4X6ukcAPQj
R3ozDV08mmzEG7KfvoOwHukBSwBsGRkf7tuhNA6TCmnjEGMDEMMebCu//JFcG+7BEDTczeI6xSNM
Ft9C22yvVjdLbHpQvgbmkN5fGHUsF5SiHiVBcWeF+T1lrVNqfBOkT0ZU2ucp570z7DWICoY1DXMB
lNkykPekSkbv+iRKmLDX3iB6UKIiD570lX+bGP5Ykj8BVvrNd/zum3SReJzjTduy5aupReZyMIZ2
Gbhaj+QynHxT0/ntYUQW1HkagYbizi5xGKoU6GhbyzN7C4BSiQKmX0b/5EjmqXsmK4T/J0d4nbVX
DIke68bzd0bfcxzHVW8QdErk1Rk/E4gcQdApUSFd66wN1nfc7HB1Cngu0rWtozRJiTz87o8Nct0w
7BmnjUER4/02QRIobRaokZUOUHdPTiKCGSe5AkNYVgD+32jtKJyFkXvpOQY3Nnma7RPlUyq9CVqd
/CGFcVPbTMvXYPt5W3K2IxXlirxMOxRyQ5d2o6dcjZ7/ocutOzcq2qOIm7VsMmBT5gM4txLTKRa8
zV1gSuG48cgiD/C81J2kZERjZdn3QLWcJq6M3rwYzl5HecyRByZQOwEVuDC8xNl2VtsF2Hj8Gutm
h2qWCkHzS2zgXREVnmI7CQPenPrUAuFcEX9ITN4cBlVWnNY66pMHsLZ2zjgVH4Nk+a1kOXHwIo/f
szZVK88TkVHu/MpoT7PI4cCcYo14KZW5NSA5ASFis166miM3tIyZ6dgSgahs0eh4gtSoYjlRr7Gr
DheXVRun1eMFTXCzw/aapqeulePGZkUIg5KwajoAedv6rlRuZl/Uu5ENVl1tPOU6BEIZchejDigl
FmBO1gxnIUcnc9N7IQxcGED2voVdvE5+17Bzr96NgwxOOjACF8xMxffCf/Iir/rGYpYBdTliuBMV
OOT0UwvYaI54LCPeASOe2e+qOBnNkMq7qV0kz7uLoJZiVfFNNFT1ay9FtfJqwz8D4ju8c4vcWTJ/
SL/9pgAWBiSW2MblrfooaoWJu0U8fkaKPWhky+B7jkySTcG0nn0qgvg7WJjExuHI5VwxwarVkCOO
SsqeZwGl6t2OFGmUKipZ8CH/mm3nrvKYJmLYdNF6jMQAvJN0vKde6n8HYGVxoQE1SNsF5ocoq62v
tCZVt413XRDhUaDMx6Yf7wfbre754+yK1I2w6VAHOFa7WdMJRbzNENnCxiMB1LkOnGwkMgC7Qy0g
m/9h7MuW48aZZp8IEdxB3rL3ReqWJVuybxgez5j7Cq54+j9RlMV2f5455wYB1Ia2JbHBQlVm36D+
GokkH9AI/aGPxxGX3mhA4IqSlgakVt5n0nOzyl80d+pe6ld1Ut/dyWl577tEXeKRLPCQjTbSUl+x
gj/g+YKrNJzJAt8ydG0VDTXQFIGcF/j6KDkQfgvHn9e4CYke0cyGt2llPnLTvIoIj30VglY0LGHm
sFoq3sN0JnMA2QBgFE1BMfdA8WkUnA/Brbe/rVyUVDkK+Idg2pGynS1ppfx4L55H0ff7SGX68PmA
NaJmwIifHpIGcNZBj2Y9UpCMtDQwlRFMcZu3btu6Wy0B7uyKMLdRNM2H9eK7BOjdCjyKxauTClzC
BIWxF3aZf7IHLf+EPvcVygKyK4nA2Giekg4QspHtV4mzAZ2Ke2lQRPmsGlN2uURWyzHBvNqYcfSM
8+7GsVr3QqLFghxI9hFjsSiG9j3GhwXF+NMuZPGfu1QdytOMcqhQ66aVj7yLvlroyNzTqkd5P9DB
lAJVYrOi0TmAxzvD3Zay01ZgwtbXN68l8+uIaDMNPCa2vp5fTMB44ZdunOTxo2wSdxdG7S4yUHwE
rnYrWaNUOdiw3A6/or5/m4L49DNgGPH1W1hM/ZFFX4OoNldjEYynfnKK1zIBPLiSD2FSgQ8pTGZ3
XUrcCzWDdwFoqvPE3e4zhc2HLN3aAJffkdfHLtywQPlYuGAhULv3Zmeu5G+7kJx2wcvzxvC8A5oS
vsq8Sz8FfZwCZ9Zjmw6vsGtazgoZoWxKG0FrpEwAMXG1hsg7t+4P8K3YV5KOXWqAlC3/GqF1Enm9
jzjzegyzzo/qSjs4Q+tsmIcOkVRE15xx/aVou/jouHm3wdO1+J7oIx4kQfh1GrUeBbSB3HWBab2h
ctYnA60d6g2wCYtjVnbdi+3lT3YS5N8BTipXeVdVDyzUR/yOdwKlilBMDNyx0tWsa+wBO8/q041Z
IstQS1F8//1j6EiobUiuPobKcZ/zYRi2lhsek2yQF44f27PtDe26QAnhbl4OWnSKU1v4tASfVIBz
6XPEE/sTSZrEQq1JXrcHWgr0Re6R4hlWtKzS2HrCG+O8ItFkg3BH08AZotu+PQzpo6kGmrHu78kL
gzMtcL59F+PCMH1kI+Asp8E6LHIyo0H0GsBHnQH0P8r2zp8BwmcVi95bL4rFjuU4s0+4410tkdGg
P6JLQgfaPneMn8tGiwnD3+NxEsBuoE8XOZM2/3NYVkeP8W6xjAEa9SCCGbW5mApxAEIuuH7BFBmt
lrVl/QDvU4sa4LJiOK2xjOvbnnUNjlsKVdLuR5BE6Y21JiENViJcfevhnTstkw2QgNDrjmPrFxYG
myEsp28Bt/AiqeT8N3noQk72wkS6fpyQ2VFOACGcvnFnGnFZIcaDW7RzMJIvTh+bFHh3O2X2VO9i
1bFvmdVB2I5+7lXnP4nGQNQbvDG261iBBJBsiOr6cQzxnE8kIAZJFleTjhYNw5sjkTHPB5ySpzj1
U9fVQXOooqo9onTUz7ObCiriot6gnwx7qE9Bg9do9SOwRVG2DpEdSolfH3T+RbihB89I/w/KHnEF
YffeU+c4z6UTO29VxOXWrHi1YxJWedkBiMLS0eUgwfgStw9eCgIWen6LPB/33ViUK33ScW+AUsiH
uOXpIz3J77XRVN1re5SMrHCfooqif0WuhXe2ijI7e0PXbnSJ2tte8ahMaVFcaRYXX9sgjC5dPL6L
6x5XgospWYXZFG4yyfmq81oNJGNTDO5dYJMMPp71TxaOVXunFdmD1+Yy3o06khGuhZygsrsx5rH8
2naFs81wXjgR0UUZcvDh9cgrHOxQX9tEgUGkFTfTniV/gwlE3yKh1J/BPdSftbrUt5rThTjpIg9P
inFqg3Zeu0HeFuvUsb4keT3tyGWMgXkaHiregV09t36gPnsAdKZtPpogUQbxyyROQ5bhaWGAEVN4
7h5nseHaqmHEb9gu0hzwfqolKXCVVeBw6S8SmnnI+Pp6Ghm7RYGww97T8e3g4OG6Q20OIEXGbK0X
HJRbRZz4+GsSCfhP123sRqkPmAddigwS9DijfQZ1tQ3yl245ZKGf5nzXOK3xT5NW59Hzyr+zynqq
e+b+VY7Fm1WAtKds+D/W0BTfHB0NE21vevhtBMhoE05iFbA02A5em7y4qLWlpCitJDqdBLoyP3/o
KH+6rD50yvL/z6+JY98RhTjhuglQnTJCX4hASgrF9qA1UPx6EV60VnXuhA+yMAOSp733LkcxePSv
chcY9ksc22L3cSi+HnpgYByTHbPiC/Uo2lOX4E81vlAvJFer33WhF14Iz5As1WrxS/X0Qn2QxmQn
V6XLxsE866ijXElUka8mpqevTToUPuDNmr/wuD6lWQwI/y7agMwUaFUSQGp9mes/cg+4R5as3/Ct
V60Ys4dnXNEjNZaB1XmIP5l6676lzeitWJ5VV9NqCsDOT9OhzdzuccDV2jppE/mlDIp/HHzv/ARA
UhD1P+02/4k39e5LH3h8bTRZ/hg+4dcdh6/RNq8aCjFXeWk4r8KZvquH9U9Q+KI7F7cEWdo9Sbsz
v/LBrlccKN2fZN/028Ty8jPohAKcP8zbOLaV8FevGD7i6P2IODWyMTpHsY2MW7mPOjRHg3aSfw2H
IQNHJGaJkoXgm/+6aJfZf9vdaf81HtmhMRZAYr3TbFzLBeZl6WXoRwKSaxjot8tF2ygE2aax37W0
XLSsnoD1lLrBKpYgUzsgb98c6waV7vT2i/ZiwDqn+LXHtf+OeM1pQML/M3qE2WmhOne6h3BMGR7I
ik/dMboH3srTvFI14DlwjA8iRqnQjU+o65uwYbjl/qBRLzWerWg7R7mRou+zzx0KzG/CxfxM21Gw
xgl7tOij1skCOXsLWPqDjhJK3xx166J9DfF7dnF14OuTwHWy/tAM9l9N0qPJn2Rdgd8/XOZP6zwS
LN3EbvlzAm72YWybIN28x+Ayibn/4T+bLq4DQzeoI9sD/kXpiQZLJc4dSqeH4K870XpRy9BBoj0A
TrQuS3NPisWuaIV7FKZP4tn0zmKJRLMlOgW5k/WD1SA90vZXJ1Jcr0jA4Jc69pMmHF/igdtbr0/q
Y2i5xQV3K3yVybH9HrF6TRmYvLVR4s3l8FKmMQCewGVPtYy4HitTNMr/qo2sixA3h1bjzGoqbSQt
aOTTM806Kn9c1lGsHwtccQCDTX8ratQP0Sw0q/dZrGZDOepvNFu0YF/V3+7slihFXB1BOfk3B9jn
Ks8NA8dxhu9eys4ElNCxwoituoEZc0JnzvLg8gSNsSEuXLkOguCpBXxemaPtyFZLklmV5YB18DNJ
anS3zWKtblAAKsFZSooBt/K1rYsH8vEypDMjl73HIa/RibmKQ4u4L15QCTC+sCciURsynvn1AP7B
uGbOpkft/zlPWnbScj1CG4c1vVQFrix6T9f/YU+VYgZefJox4xvgEopjMYCKVdWBVE0vfR47/EBL
iS/hs3TxzJ5UgQfg72+1aF5A6S3PLlQXbOb9C77P9RM4g0H92LX4nVFLKgmmodDkjYicBKx0zdJO
S/Wwsqrb/lb0eywuUtQ9RbqOGiYARzeA4pVZWF9rZHNohQP3vCJIc7do5pWtoNB/t/xYke7DEjc+
7joxyvBRNNVVk138wlu7OUUBMCy9KJfflLwt4/jFK+IvkRtluxGdHI8lE+/D1OFSGtlYYMEOIdP8
RePYDoAYwR63WmSLMxMx0A7tJJ+1pACShYc3KvCrbjORev5ijWfC+37ovBy2k/fbTmWaiAMgDZ9z
lL09FoYuVvGY2Jt52Y5gzlYKKx7sfRCKH3dyWlb4Po6Q9zqHdlgBocEb9wrr9JpYLc7wMWt9WuJ5
Nl1plsUXrwfSFEkiG+LJxK+DmJAZWkwnlo17NMkhN6pMbhQ4oYZptnnnEaza7HOiGLRmJixk/h5L
u/COkZJJYseyIWtc8N3dMGh9yMDM4QJRVP9mG6ivBG3niTu2+ERD63lAKxx69AR+yEyr/OJmRYmk
Oa7af3cikaGb704CvwcnUTgoWViXuIxeFRWqBPDDQf3yPOUJA85qXqAKcBGijRUIxR7wlnA6RcH0
x8Bk+mRkhdiTsc7jd+XdUtd7dggrb0tycp93uwu3bB5ThTVZ3nwO2gDXP08e3gK3WWWP6HUNNddF
A7ltr5npeFsLycyXElx+xyoT4CFTS0O3008pOCzHsgA0cS2at4553YOeDMWLaUt7PXF56zoFAPYi
V/BVyWvaib97C10FExf9i8snY52OWb6jZaf1qAe0xISUNrQm8HIf28h4ohUNWvE9YEH8jBIn6HGu
BVDjr2BFbb0HS0TYv/wpmO6gbnJkDK93EgU56BFAlQJ+M7QuQmVZraqAaZ1ZuMG03UDfeVaNjPCH
gmYl89h2qvHQv3GW6AzB01EgXcJD7zRHJH2no9hm4G2+DXgTIsUDsq9pEiB8smNgdbMiRxGfC2wx
NIYCg9AtMbXU1IqtT7EBkhIxoAYHhcKQtQoyEV/U1skOaqBfYBUOutkfnRYNhTwyar9Cp/wDGVdR
3sQ7SzOQ0k3CbjNvM++AVhXFDthZ22Ysm6PMU6M/NugNOHShfVj2mvfGUSjfxJ0e+EkBrH29sS9G
pdrhgWbU+bqnKS4tMNfTQBpNqXn+d4cr7lMPAvMOVHPKQw1ktixRyhH5YYPXXJBGw3AJ1XHQXJe8
PAKjIt8lQ8V8K+TINaohCYfsGnTuudIcG6gQv0QM+Gm7AY2vPlksDgFoWFH37h0XUZn22j6JXNC0
RHl+E5e74bcqyeJjkDmmC7wUwOYOxvTTUNuEuZI1UxeBYs4tDn0xWK6f4ch77AAnTOEpHn0ANwwb
3x1RT0lLUuTAFjhN7vQk0xShSOa2HHkc3FPvlgB5KNjJS+xT2zrxSk5Zv6Or3mpo8KRFK/KcCwuA
ZHwBIPwKjxs8bkmrlmRL18XoVZkdZgtaTp41W5AZxVhCfsSwh+klNQLty2Aid9oLK/rC+xQwaFan
XUUxsi3S3eG5LER/jLW+2NuAan1E81OxGYTLn3EXj1yCxqyviv4Y1OjDtzRPS99xxbjV48S6Durq
Japie6eHEy416T6mK3EFbxfdpqkjs0V3SPXA+ZSfZ63ugruUIqBJGLc3rIR3xUCOoQd46zKn0dzi
4lVcbgYDp/mpy4Jt6Elc307jm+PWAyjJoh4VQkit4LN0Z1rSjGSN4z2UaJgD6Frotijvgd08JcNR
OfdlHO21uvi0uN2Y5KIaTiXqQwTuaZEoQn2ZJrTyqqUtKCg6Hv2lNfZLgq7wly718kPStN22b+v+
qx5G4Mor13Ude099HRUvQxeduYvLZwtd/y9xbjlIgenlnpT5BAjxqQXwUTKWwICYouhq5ghIK+Xw
4U72ZisBgF+n1T5C6h1JeBTh1gk/ucB7+IQbAveaJOYXQ+rpW9Qm+q7pErahZWygli4t6uKxN0ag
v/ambymzElUcJ5Mja03HdYCIAGbMiLCDCRSXM7ecU48n7bVv6h51T6n7EDJwS5CsRGPyFf22yEQK
ZP1pSYqJ4fkEUPJvubIYWR0dmiz5xlShJxVzhlUM6j+bykYNOTlHPP4ba0WVoGQVZgOYAxhyYYWs
hAVQFLiSenaaUAvibeYwFHExoBkNNQX98y7FZCJvEQJn42Gk4iZm469bDUk4xqfhY5n1HOjkRtHj
0QRFwuLkVCdlXfqzdez8mqbIOu+asXrlbuLuSxDorFOFBG+ETge+cGTPY7XETc73VoruUpVe+Fp8
YY4oX8M+AgqanvxDHizU+E2AomLdWqgApJ00PgcIrbbZBEDsXEkFxJKg68hdsdHIdtLjT8BwrE9C
DaSl4U42e5AGv0B47VgsZ6GK1aCge5HPLjy1jsBMcHeRiaajlYuHYel70xidbBNZT1mN+mYW1iXu
zdAN12fvBrce85z8Zgt3BGiqBjKAHfpiT++yJTipb6VzdFRqRieKMq+5+iDLpxGtiZyEsrnxJzWt
STM7kpC8A9p0/id0jiacVY5EWJQg+9krqPwu0sarOxnOaQrGx5lKkGSBDQxb4DmfZpmYAH8SA2t+
3So38v03t6EQ1oksyHZk3EUe1uEAYsNmNHguc07oGHlcRGSrdiV34LxoJ1A+z89EevRRCpqefC2A
IE2NoZNbPRIXOSkpSU0zUtiVLbc2j6M5Zb0oyHdZLr4JmguRKEx3siiAGHm3xxI+xZPsgPJm1ET9
eorPHrTvnVvqdC5uQZGcXAIsH/xOZgFM79Q5+7tPFwgHn2fxoi0aXoPdADeE85dJUI1bgXKqc6uu
IGQYjxfX2c/3C6gXAoKOF3RrFAGnIAHFmRvIxuaAb/OD15XQ0p3FYkJ+lZWwlS1AUktfXhHgqPwc
9KA7WtJA33QBWG781EuRklfffiW3+akvau7rznBxvFACRcTJL8vgsgQlGpEW7BYZzSZHjCgYA43r
ohjABH/RZVJsxjgNALaAJWlJUXV4yfMc8MrceWSoWkE5dfH5Ti41yz7LYlovMdiA73c0rD1ZMqwe
KayMT2Y1ZBcrrJqHgQfrLOiCC3hogwvNgq6dNrgoZKtJG2QOljLtGf9ieVzsKlHLU1N758h8tbJW
jvxYC2QBnagFUWAAtP2HZdA7G1C1esZwS4/T2Y40AMFx9yGKJILcfjeOSjvEpTR4tGdnYPm/+5GH
K7sf1QBeEV1H5z0IQc1NFaFHDQBU1bnHY9w+WE5fnmnt5C1boXxRX6G+tzwvik5ncF7WpPaE0R4t
U1tVoUR7HmqiirXtVGhk7T3kEAMx4VYHxVinTgK9Z09TGrzY1A6JwHWgMmxZAEOaLiY0Q4HZrxBm
n9Z8tegXc2tg0CRgIUOxlXUgk9n6xp2kEt8bgLhTn4jcZyuwjacnEk5Su06Rg28aMly2YCgn9fa0
nv9VIY40OurldjnHQYVp9YCX19FxTjQwLXGPmfFKSvRNN2gFwh8lwOOUiTDCX9NZl2lBuQ1N4yep
7X6SgPBWltK1NkOBH5CZpPXZVoN6MZmHDkdGN66G4528Rk32jdnsoGQjymj90HE7ers538V03Oyh
64J07/LcOgnAHoIBQMe7XQTy0RNI0fCmHQ5HUtCw2NEyR71ajYJE+N2praxEM9PU1CtSULw59J3h
4kw2y7LB73OGpAkQDH/7VDdRyIP05JajYGAt9exshSi27rNheosNgA3ERTse4y6e3oz6VbAye01A
7XD2siZDHwTESE+9W3H82Z4loGBXwsV52W5E9BWskQM4U4CcGuS8eeYl7mSV3OoA5gp4S7CqqWWe
l2ebV9NzGg71Y4aklB+CgOlrNmXlOk3B9sejTntLjVkMGKr42NvBuCYrAH81YKiyqtUY9PVK92xx
nqbhswwKdNb0SQsIdwwkpyGL2tslybQAJ3L1Pr6Y/autU6P/smlBoaa2ooF2oL3+JOuLMdl3Mnn6
15B3H6kcNX2DpGHvLwqQPRXrPMPxVz5XgGY6ApQgOdHQ9AGetd2QnGiG5nJz74C7lJRB98uMll1Q
tyXK4CG8cyPZn1wWu4RZ4t15BHLQ3q7ieZO7eMsymVDYykDEqrWad+yHxjvSbFJLmjV4KoIjQK3n
6Z2efHjt3XprSCP5iV6b6zsFGRsmTuroXP+1IdncLeet/t38Rs9HgOpqaJPfoL4f4Em4BvZLxXPb
U18BmGxwZga8Tn0iaYRCgXk26/+4LlSktjYBvEPuKfU0hLrizCUHiueB0ew4OPuMcWSwOTqaOwEI
c0fYwIcGN2740LoD3tQ+NLMhaYzSA+CCAbws8iEZDWCVhiIrgnQHCIzET1pgJIb4VvXReRm7O52V
hxqtx6fW6000s1rB/6h5nX1qowB1TOmE3sxG9NtYvZovZxpUE8SrCRSR8zv7oii0IVyhzVabFVkr
UJYdW26AJ21tbsuwFGhqBycDKD/f0OAdPCHfhXqVLMcXes30FS1JwVHEAiRNx93aKfNmO3wDfAtq
2ZzIjORiPAdtHT/RIkkn62zUwWVsGDqzZJGwXVZJULuoXchE08x2bQReMoeN+6pERfdUAGROuwRA
0QWYF7oX8EPoN0PquJtaEQQArAQwvab3zEpQCJDow75UBrZgt/ZIYgNwYQK3nAr2Yc/joHmkFdkb
Jn7Y2TBvUfLRoC2mtAKiK/eGS2JPApnWLkBHSeuurTE1UWU1SP1EAxA/jRMSscOqZbmzWhQ3hqIx
k3BNqhvp4qShL/xk9h66l+IJdCBNBc4nHU1XD23Tmw896LZ8K/MqNAbZgBf7UNASt7zOOaieaUH2
ixXNgmiMtvg9AaGUGfyQjWRbuj5cgFNmSJXlGpIQV3gwHiuPWfvlFnK2W/xKBfHAJ77vjBYNCDXD
HZ2D4iMUw4xpf7qZjuZYr6PUYz6OZ/1Ji6fMPpOXVslxhcR/iowrMJ1xnFJwdmDkDE5IAIDhg6Z6
dOUpiNZIaWXgblwvdjRD7xIKLD584VAJ/Le1RZpvkWEdy10NMK2HVKse86IRwP3PAc+OnBL6M6d2
M5gmaMUMp92zsrudxW3czbLwY3ZnN/3uO+gdXimK/nstNYBE5GaAE7iGzKPXAeVNG7zf1o2jEkdZ
gaI9so97c4WOO0IjqThSrA1uEWnF6hG3XEmUb+Ylt5EdlKDwAWIvqkbiENWeZdYdCKWkAMHQsXPC
1p9BSxQOCviAQJCJt4VAkZbEDOdOCkcWg9bN4QjzpJQjsAo5/ndqkbADioreGnR1cxCHJx7YfRpv
lWe1tpkUprSmBlKMtbZF34oDxHv7XfThTwaLfIlBilbi5PEOK+qNdX9c2mmzIpTAhSrzL9FgNztq
fr3rjaUlKRY3kimvSQvF7k5+045LdpxrDz2KrPYUxOP1F6NR6D2qsXe2pekSxQhxNMrFiKT/TcNc
lhmqtic8UAscDTdNdbR277vl5s65RUczFago6vAwd9TNNlz154HXFzlvRcz93034/H9AulxDM0CD
CAg7zbA9464Fv85qfUCVYPRpBjpCveC0CT39Z9WM1jc1QerT+paY1k9kdO2XVBunNaCGigPeHcxP
0WjlgMcGH2LbNJdwjMYvsnXqLRuaXV1X1WrhlJnxknEh+E4048SNs26jDIxyv3PU3PHWLHYBkFs3
Op7aq97jIFlsPXdbt27xaBGnMU25BbQlS+/fNSibQF+esuGq5TxuADEaWyMqDEA2SlSgKR6zZ2e0
f0SKknSmHq1fGw+wSrQwcrRzGGHNj7REB023RXldtil1QPuWPTCAMl0U17riYttO6J1DZQDyF6EG
TIoKwEqGYbW4LnObh//+yTn2PUQVAL0B3uMBCdj1cLlyB69Wx7xMcMkNsrzScM8Dw8UMCJOrbQ5u
sdcqZ2gKQiOPmQowGrkG4Om00gErEndRDiz4pxmsrAAezAmVrJ86qlEwZOieels8RakRXr0Ipec0
MxqJjgxqpQIe5tVVAyls1D1ZwIX2euRk/SDDPgNvihUpnXZK8T9Rx682UE5wH6eWoG1ix9rpngIV
hHcCqSNgyfooVB+vwAtpd7zvme/agOP1gb/ML0l/IGWgrtRDdTuulTYQslDpup/NyE0M+IEAMwJU
mlEsnAtns9viayg3u6jbPe8rRG/a0vt/gFp4mvc/PxbPsVwN7Ocu92z7/g/KRfqKgV89fC7apN/H
6g2fdw0GYYE8cp6q9aKxE/Wel5YHUi5yWloeUNz8xQ1Uu1iDdwvjPF908xalDniDxNRQoPax+a0X
2dvqI/w5iul6Wbwlgwp157uYNfO/AG0J1sEFPXgujeAicP/5lMb99zRL66/dMOQbo0E1NS0j3CQH
YIUczLA4agMDOJayAk5mig7YiF3CxsoW76Q2AHamvBuOWp3Aw+s9bvR1X0ahtyOqtpnRrQ2LA5tc
HK1VHfaiAHclMoWFfl7kpWmhVLz1xJpkNLBGgjikwyW9nqMCnGTzPh6K8xe7DFf5h1ziILGQ1JG2
0MTBtT3tvMhrtU+VA01yYanrjaCmfYBzg33oc464DvcnoN3N+7T1M7CG68dQRyZS4at8jw3+rLpA
Xtw0FYccuYqtprv5N5H8IH1rowNND6anzsbvlQKfCdUgmtxYGa5m70iWhkZ2URZEtEuiWlngV/bd
gmkhSIPabj/KVPqp7QL/iQA7ze4fbDFdZ7hO5OkeQm96tAgA1M0mtkM/D9rFFY4nQW5aeQiWoIKV
2xnDUwF5tsz4mUzMPJIFyX+FnSUmnv9JPD4uYVBH+B56wQldQi9xfg9NcrybJzqAIt24l6iuppFZ
KOkFdSu42dv40Maxfp5Fs7prLe1MA86J0XmoD7SobIC74F3Q2HA3zs4DOqOiGLQYOEqnuF5UIjWz
P2Z3sgDpg5MngH/yy2oxIJnV9WCGpykNU1O1xxxQjYCc8vZCDtq3BhAmcTA136qulytcVJjXrI7z
vWCgCnLRJn8JQUO0RvtD9obblhd9qtBoWwDBD4S52W5AIwRQFzTnsxSls0WvkrbJ3Yh/npjRbdE6
F8xaYYPeqGVTtWUBjHHRZ2+aytK25BswXNtP9jCubaDNGFmYP5iVkT20iWWhB1VNSShby10JvDyu
zajOZxlp6yaFIdl0brAD53R61FSYJdY8U24Dr9q9mdvPi5LCtXIw34OgFB9kg82q+zEBCXXTIjly
0RIRgLq50F9LWTBc0/bmhYZ0MroLLtJnA7LtUBB/kNz6bgrDc3wyk5mVbYAWU6xvhG2HK1EWiXRP
NojuPWQmmibS3F2XRTgeM14Un82eHakbJp9Cd43SzRFAOFrxOUcaxcQr3QntS+XaE0KuJzP3TmUU
OFeBUhJfDGP8VzjKN01WqAHoNO2AprtkK/su/+b1qL5XBuQp8a+ePdmE7yzUkcaovR3fgNfozp4R
3ge3sYHng/IkA/KsuqTbWmB1cQWKlP1cMDQcVdWhm/LoSoNZoQqZg+agEZkoNiZaOcB4BK7LxYRm
eDdRCUb9EQ9WRBIiKnYT4MIBMixBxzTblNpfjcyMQ6/oEUiU1dlwap3ggUTzp8gS214BPYSjIPOX
XRDyFMcGqwmNvVOCFKmRDmMrp3W1U6NnOlgrkIbyQfmAbqxKCUhKeqdKNqkxdIdFNFvfr2dvklKI
rMg+dYrsjkQSAOEb1LLggMSBFGKqoXYqdzWBfHu1yFDyLk40/EmmKVgRlNCcmpAHO/QNTdUcjzyW
oJIjhbrI/jseaRdj2vdumSbyLcW30rmqEjz9pJPpgChytTNOsskxz70NrUhuDpM2K0mmKTOadXqS
HgHBtQns0Y+jrZuBCrbCu8xpTNNonpHMUQqaGV4Ql/6d+k8udzKOjrrSr2y3XsWTrq9ITREpluRa
grd+IHTjkrM90eAp2HAwgOmqCR9CWhMa+LJcrJFfT1EAk6RrskPnmHmscIj+hrefH2YUDc/CDPCX
gHZRUODV+RuwzFGBaSGl5VmA7s4yFKXFk/PJQRn4LpFpBijtwLxaLgq3k3Lof4zsquud8zeZtigW
uDHlvLJm0zSL7k2NFAhACSCdc8PMfOQGYjzV9QgYJShBolkFrsoNG0u2ulMAt9Q6ODV/IVtw5eSg
XVC+hveKFufgYRZN8fAIeFN5HEGYdrMDmS475B1u1RYZzWiHbPJeFvnyubCLAVKhB9JxOyss/+7f
kIsoXAUF8LS3dQUiXwBKPah+2yOBGxEy0qTgkWgWZHxWLqLFDBwYs5JMFznZ/h6WlFUGWBSafShn
7KXF9SPkIlpclZecgvDYa6igxT1ifsaXHjr1GUpuSsUTNlj8gt629EXwuEZXG9ASSA5co0s1tuMD
7ui8FaoL61OYqAIPmt6v7yl7aO0GXNtYIJlCI+IvqqCFmYdkM4WP63TpwbKTTZj2hvaZ/Bp01fug
vk3ig2VGf6G6ZUzjVRsjO0HHmRGFaOdQZ6sM1dPH+fxDR6FFy0Wsdb7rebPNfIQSH6cjipC6LduZ
feX6Vh+J7ZhU5msBiAEA3sb1QywN81Ui9Yrr79fYFfhZoGzRJys3rsLdn5xIiyuYPzkFyslQO0kL
5/bOHQaUZv8icBSorDw6QbkZiYqWFIGu+BxJY6PxJlGZhBTAnuGOI+MPGCjw/gkHB6046Y40o0Gk
DH+Gy5pmiTJsrBaaMJG70kv4jvxm2c2UzO9C5sbYHu/jzut5nKMsrkK4RgZk7j98EgqdRi7y/FHh
rfNUBI+NaVxZZYCqSAS26ZMMDEVowanMfDYh2awAUMVpLMfjIhrFkeUgtkV9QRusJDf6U1kZAXK2
QLlDN3gC2N0wHE41CUk/KqOsCkSwIpUeFfbamKL+0cyHXRGVUegbeoWXLBagdaySK/ylAOrNQhe5
ERg8RnX81Y1KtGjbYGJPTaACV6ETHII4yI/Stm+HP8kEWnHRiaG/29FycSPFnczD6Qc1GEgR3SnI
7W6PxWTeozTOAbPZFryEzTExkuZoIgUJihO1nqci4vWxxAEi88lgMaXlIuOsTbUVqbVIS96ncxCy
ug9yY2X03m4omY1aBR5egdtYHpAnC/2Ozk5KRorUTPBNUIN0oaGznVK4rEKfcqz7Dp3ZWqXITRtI
ay2g2ygAmtGRqRmkPIYRwIbDjKFiA9fKF+StLniz17/ajTGhIJDlT2079rsmz8ajNqXZA9BJ5UYH
st5Lwh08O4rC/gFCUXypoaHP0oZnow9/ChTv7tGSh3LSjuMGCk1QP2TWJ4d5SRrga39Piqm+lSVg
z2rsYjwk3iBxcaX6GTxXvLpNaaGnDPFIFOPN7tJm4rO0G/buTzKv755FPOVHsqUBJM8CBN/mU5Pz
dpaXdXH87zycZfwPgC+yb7rBbc8C57nn/B9lX9bdqM50/YtYC5CYbj3bieMknc50w+rpMAkEYhL8
+ndTpGMfnz7n+b4bLamqJNxpjFFp1962+XcW09TNewcajOrR6/iENDKyO4234LvaM6A1C6arVTcN
HV029sqpCrHxdOQBwcJHkCNPLvJXTlrujM76TivwSrb2Ksgtfhhd4LlQOGTOa/cFx/l4HoCjYd33
zi8+1S+bNr/3ahUf7GlkJBlHVhS9RuZ6K/yhAqwujNiCPBRT2u69jUTeYXaQLewavXVHfH+l1wIb
+rl0K59RwBuk+dFS46p3rextCEp3LZUaDwoUHw8yA2XBaLLoR5SkBy9JbFTB5uBp5qG1B8q1eowi
T84Rcoju8WyRz8plBbgNRIrNmN3guJDvBw/7ReJpOTfE52KU2XA07ARIXu3ekJPsYKYDfSLEKbtj
sOZcgZ2Q7BTRpQEO7LyNOxr10UqYDlbI9YKJcqjbDc6dwOMjSzxOvTQwtl0Qgdl8Mp4fm9QLkve6
E+6RBuozgFYq8rHdXMVXI/RMaLX5kuR2zbfzIlCC/Wpa4ZNflfxOeCG78+JT1Wv/6E6WsxnkxQAp
SnC/XNimeIob6nkSrUANyjn43QAmxlU6TSIbZ9lrMxRiT04yYSIEWPwjDcqo8Q9ZIm9oRFeMFBhr
KLxloWEvyKPY9dXoM9HVcGzwcTUKJcfvjxjHYY9yqjzLAOmJkAP9lFXLCv973nYSL+BgjQuitnzI
rXlAFrBxgU5Eg4OLhtSUDYqaLWtEpuZf1klQHXFSCTbhE/WCB0R1Iro7x3LbO2RWurtKmc3ebrwv
LURarAV5qbFUWawzDhg9xeEH+LfbMgM872In3p7XipsaGUrfF2toDfk32VwO2QSpWlkRWOCI1Wom
tKLqSRpbJUrBa0eAc26izppJruREfTV3yUqNK4rLyIuFLLMDmQavt+dgugCt3bUoIQCCS4AJj73T
Wxy2VGDCUXPWiyxXr4L0Ukg2hef1ZyiZz2+EEsTIcpUHCyZ+xWNq4YVTy8a89QRoYkT5gVEgtAL0
CJ1bVIqAV9DWziIoVbvxWZ6hWgMOMBusu6oEidxQV6g0Hc0bAnRWZlEcpOu90mgGfrLAfpPAR2Eb
wiuFMk9gCJ/Ekvr2ZEhk/GKJwT9abtg/hTUYnZxaDLuiynYldpwnXgEjaab5vQ1WRHDHQEwXQtEZ
3zh5bz3WqW894myCQWvogSwDBA62oAQZlzSspgDBrTe7E8ktmWyrqG/tPH7x4pFB94S3fNnZY7sl
L4oPrDUbIeeT+0a8ZaD9meGUwQSLPGMjZ6BlY+LRaRTO7ho6SYDJ8wrneeSgZl6Bm+LBSiJnVwTJ
N+bj/DcD8+aj1+fDyipBF0jDZLIpZ1j2eVbe61wPj20H2S9wkLAFOcmWV9BMb1Kp92C+MsBEoOOF
aAUEC6amT9qPnlNrKbBZ/j0+x6Sf0ecprQWJqXmdK/c55ryC7/jlYdSpvR480PT7MgRGfjCbZYT8
c7yMK9TGXYxrVefbVvQNKqgn/3ks+0E98EmE57wGKBHUQ82qbGMCzLw2BBjdW3f8CiZRJAs6fwQr
FS/ekzF/hF5o8yUXlrrl+UQQNdnxsf4yoHH/EBVBeqcClNmQvXGR8xRIG53Agm6cvKoFABFVk+8D
/h8A3w/6oylc6F/Z0Tce98Xtf7+DWEj8Xx072ThwgphC4EOpl3n8mkrdcqeiZ1e0j1rVyOd6nnEo
p0bbPIQoC41b1OwAtbvJg8E4kImjZq9YXI/nObNv7g9OBobZz2nUE52PubOfLtVaXJ/Xv5oyr0YX
pdnXY/LQnH9enVbvK2jruLrZGCBH30ShihaG31qglgQZ4Uc3L8roSFZq2kAam4Dz50TZSCVy0End
WKCci47UbVyJmXGeBtsxT+9oiijbSD3Ms0uchwxut5mRAF2193Omb5o8x7Hq7xEBB7CTf3faJD91
Xm6tUUUrdyxSw6tu1aFU0vwCfhd56mJ8CchOYeozbDDqgw1g9Re8Dl2GMTtbQpoIOQp6imYcwOmg
Km/59LBNJ1RYPDVGD+bkyW5UVr2zAc1EhTXufJnF+YFBjXXR0NkujUF2Gy3mL8p5TOH0zbCgKDbP
oSE5yIaz/2hB36Xz2rQWDclR5ZAhH/pftj10UAwV8ZdEtfIB6mSLjrkolo/7xlw5oM7akD5zNnmt
vAc2KIE3nbw0N/KQ9s0qCAjaVfSFsSzZDbrpoZeAYWjbEY7J6hvZuPhRn0x6iNud19vlkpxk87rk
LneYcSQTwNjODr9eoNOnJXu+1ABLW7lVLEuv0C/ABNjrqEVFV1Ra+sUTHXJoIm3vuFurR9w8azlG
e4YD8FdU4oiNneriEKhEPYDzaMT/Km6J/7cIEbnxbqgN87bA6V8Gec7XFKRha7vsgMVP/foWCH+1
Rl1c95JI84FPpBO+kHNoYtXxutDiMhTP7Dm0nFg/p9AWbJcDa18AxLM2rqv6eJkUA4fu09/HsZao
WYvLg4GXsyXode0He4jcbWR7Iyqq/Qz1k3m+Aqdz9oYM2bF0Pf6rA8dlZbfVuz1wviwdmdynBgt2
be20OyuZCGYiv1vWqE79Jnx/o1ST71yApleRAhg5tp0YMgqFVe5dke/I5kygf+qxqUdDk0oEyEiN
20XfGTitNxRCJgg7glbGAUUktJ1REQCiqD0JrBGRgg7N3za6/c9jclMg2UAkl+2byPePiddi17vu
HBMsTX043QKNOPlZxb6AX3lvT9/pKPWqnTTKEWdmgX7F6Rbg6H1yEcansBB6VRdhoFwHTmZI1hF+
OHeDCRaEhHneV49LZ+fa2JuPpvS/JuCWxJ9E6xVKzP2vjSGsLd4Nw1U1WP5Xs4H8QlvKek1zzSwz
N07duWuaW0QKeGAoYGzIm0u8htRVDgXuaa7j4tU2AGJsS16UkriroQdtJw0VRONWrglghAi6cs1K
KDc2aYP8P0+m07TpKMC2zN/dEvJNqDabTgSkYa1qERo7CqfAec71dBqnU4lHCng3cvCgDyalXEG6
tlOTMFZskPiLZ4FbcrAa6PaLMRkBEK8XpMZCnBys6Ded7VgnGkFevN1W4FJfZlqDD23yNp9ePXkt
6L5faLjIpNtUGmIj5/lsikBCBM+lz9UF86MvddZfzv/79UkRJuGJsylRxOJLcwsATfsSdwVOk1H4
jiT62LxU4uhEYf2cV+NwyrXxjawNB+eEnbp8RUOUkaVgFErd/TwnGR9114b3Y1G7Txz0qLRyFnjL
uIlqme1zyBxVk8REUaqPRtYp0sEeRETODuwDIUhBY6NrwEJD4dqWH5G5F2e353AaUsjZFlUONHoE
XokGxd+oVCG3QaKd5mGxpaHvt4+yndi5nN65n6Ko7CEAOeZFVOzWc9QQ+8499BvmtSjKT5EYSIJg
eP2M+lxLTyUUdEWKouE/o2hy4ccnPfRbd8KVnm800lP+k63LAQtjKoPEyOddSTfpfL+SsaZb9+z3
A69dhS1+W2jZOTIRTAB8m7mLHkjZL4AyPgJgyY4yNscvKGPF9i/O3RU5m9Fz7rtiXMUtirJQwNSa
IDHE7zB5+xiQE2y3omUfT6eSLKsAbhBQn5+WcsB9vBoBat1ScJU5zm3u9m/zUtNl6zLjR8ct/v2y
s3OKaJFNvLi0V/gQjRoMY/5H0BWmy3cSXMdOmbUHmvqnz9CV4xvFe9O6n/98vy+TOxnZ+3YCCuva
a2+oV0/D/7b1MSrt8YKJOrtp2v/X3D9do6zxPSizvFhfXdwlPDNNqXwNBJDRoFDKS/Ha5DXJPfJk
8SOSAF9y7ruvo1mYyBeP5VZLH7wRVZFhaxswaGbjEWpic/pIDYBx2dLmSbprkhSnlHUVHxgYqI8l
H+NHFUMlixvJRk0jMiELhD1hFnIQ4WIRkXQG6k7KZBVEuyJ1QSPndNUW2o7ej7JrfsnYbV6HvJbI
2/rDFyPA5yhEUZ1Y40ADGOjvm95CvZEeAXVucIB757v44WhFkz/WDvbMba6851SboI23ovT7qINb
BbL3aPG/ridDOX5J8iRbN0kFNV+nBUXodB4W1iMee9QFpfsPEMWJTeB65Q01ZKceK+LfcWc39bzP
6HmtmiV6XaI43oZk59KSsbh37djZQVrb2gF0Ut63BbOXbSXrd0iQ7fFrF/yS1XhbKa7foKVnLGNI
eJ/wL8z25thD3NeMo63qiw1OlIITNdaEau4cw15DItHDe9PfHGOWvIOhyoMG/G+76sPw9u9rhFMS
Mg6actUXsT4KlLIeh6nnC6galS3/iSMc3q/IRiFxYI1bU3g/RR+m0AD6nFZDHvzg1BMiGFOnCPK1
XYWw8+oBwD60MF3rbE/0gIqv8+rTJ6GQwrOAg//8PDSjoGufV/icloUKxC7Y9g4A2eFC08cIhr50
Dp8LzOtlpl8sFV4plpEPKRnT5S9lA4Y7M3XCe6/ry1ME4C6NyI67Nry3nX4TWFCnACGRZyywY0kA
NrHtPcVR4+K5tmQmuPqbukAMpD2rDTYM3vIck/TDuNejkYLYBVcjh61R1xGEwWYe0fq2VyysVDcn
ujh9jErEL046RjdzmF8PO25CySDroXu16LxQ3BX80UJtDu6R6LIxdLFvfYhSXtn9DDURZcrwfjVN
KJzWRAmvB1lL2QUoWP9chRYF3MDdqChxF2cHmKT6bZOH/DhagO+NBU/vhMn7YywzY5k2Gftu8p8B
V+G7ci259lSY36Ci3b73s9ReDL1lfweW7DatO+dZaJZvQ5D37FpZyCeTdW/xtII0FKhFtcC2Sqf9
HsWfYHBuOvEKCudtOVR/YVPyyEDhcZ9UqBNIO4jNj7U9bqJpSDatrWErRiRCOu3wewo2rKo7Vmm2
pRFzgCizegZeRNGFB2DzP5ohYE4xIfzDA3n4p5uGthqibTLw+6tpQKL9yypjgtJPlMzgKhfdebHC
5GBC/ftU8miaRN1cRw8p8F0bijOZ/OWPQq+jcOgOwM93B29qIMWGrQF1wfOOLvlT6lIUjclPvfP0
OebsPkdfeOY1L650vjLNvL7QeTnquWz8BYFGN/QeRMLd9bk6bS5o6xvBF460h9lTTKVuF1VtGQ+i
4zlmLnUjY2yVKG77d//5QtSjNdjndc5eawSdIAfT97JqgAYuB9x9NlfxXkgr3bLUzJ8hwAkmozT/
8Z8RgzGKOWIo1VeOn6BdlQWoah3q7t3ygkfb77ovadSENwGIWlc4s+ze2Vg/19z0H6MKW23PUc6S
7GUm3oc6rR4hZ+bf1q6hl7TO6NY/peOxhywEJ3MBVcrZbkkHlK55IR4Ga3wD9j5fgGpOHajxPnt/
snkFb3H/TDFZVv74H5lAy/1HIpC7vs1ROwaaUnyyKznRFLD4IBza4AFvA80ttNXTI8Qw0iP1wLDy
0csBXhKQTtyR/V/DbPlDDAp8S9MSwmQ1tMZzOwVxKRaSQtWHpsJ5wzQ6269Ws1AFuJW19dccBtW4
fkEh52mWm5qrogAx3JXjPKSeNd29eTya64vPAvWVYgm0RrnytV1uGWo/VzMXtoycdaqnH3S70Y8C
AnOV5dxQY0VGv8+Ncm1BhmA2CUcVKHeeQrLcyVEp/+mSSdTcJNaKQWoemd0yGm5EU/S4U6YuNbFs
421hGU9jV36YyF6FfBs7VnJQeC8BQwVzqmNjQE+cAw1HI2q0gXKBVYm3OhSrqV/4lW+3AoJQR/LW
rQnGNBozKGFA7RNKN/OCWmZqm6aoEA+H8sfQ5OWpE7l82TEvKl8y/Nyd0tD+0fejfOFNEe2hDT5A
lQXOitmoZuogIk9Dxf5HcRH3/nEveiaS0S53PBcVEeZVcZGs3DEaAJ998FNPjM9d4xsH10YhDqlA
KgOvFdiGye3ZFuUBtCcgHvnhmeUiR4hRZq1vH2tpW0isgzcayc5+4fBwPGkzF6c/OSBIr3apUiU2
Tcj8RgGyxdTQsKfsrzN5rtx2hB08mPNez3Zov0WoiSvjfY9TnLt2akocpaCEQJtbGoKPWW3++8vs
XBdn2abHHNtCxaoXcMcMrr7LTtm7Sc9H/uBGwUOGe+KoQLZ546oWh1xTpbKYHtfUtBb+bmAgEUuV
sWQNsVXrufdaiD1Exq8QbyO+FXGoRoOXKuZl/MWoQ39jd6Z76JxEH70czFs+R93nBY5txp8RFI0z
kPQtCJ92hqsRzs3z4maXFGx3HTdyOwK+mjnLmEkN+BowAGGUFjd+XOLZURrQArZF+ly0ya+k4eEv
o/wap7z+2YC0HaR62QC5lHLc+Ck2F//9h8WG4PrOtJhnBdOtGUAI03eviqdEnBRaAQTz4FbPXZpm
d3g9qA5JDLb+pETKN1NDuPBU6X9HhT2IsPFHFFH4XFdl++Jr5Pw8MwNiGaiDRaZD/5YnJvLcYQG6
+cwR72Sj5iJm7lbmW+uMX0IUXuB8DdrgqDHGdsKwnlGmEe+k69ZbHCT5L22XAxo+yYOjonqJ15Lw
tgBZ88mHfMmiyNlfEAqS2ywbpL1MHW84+NE4HJisBrz9lHa3c6cxGanBxtWHgm6DUwpWfEwBRVyV
A82HwDYPFZ6W00JejVr4ZdBHYo3bjy38tq1vCtXcVcw1ThbqEAH/bliC/UPRrYGwDfO1yi0ckYXu
0UMeFkxbAiiloJc7gCLrxRzSDxXEEiMUktA6FGNV4a5ojBGXbxi4KVC/ejTDrluX6ZAsLZ9ZR2rI
McdI0OUteBXWm7P7HEM9VUX45L68ubLTMNBNflC9u6c1yUSNUDGQjaYbmeuy0gaK5nDxqxiy4aVm
XKD0BhTUU4jqemvf9NlP3zM5lG8aB8USKrphI2TbcYgvn+IolItUp+0vkMJ4Sd7+BFksWzhGrG4k
GPoNsRxNwBdxnGjqBeghUbMtex/K7yHroE0E7EpYlc1xIl9co/ZXLoNybI5Rxsx8G+AvsQM759ew
bxr7YAwdu42twzwaM/kzSeK3KkgyVPLYPY490+FUl6A2DTudPCQm1MACZpgo5awz5LGc8gk6i91S
QFnmmbstBMNUMB4Np3M3gxE227aw2a1i1rDTONa9gQiwu+eeDvalkPlN6qbTJkP8iuyuXUDgRR7O
Dc73wS4d59oEduO3B7d/KnfnMfVQwIIDeOrSpCv32cZBEY6XqWm1goepWJxd1wtdhF50L2bN3etp
5wUvPvncPbsuPu/5o15c5aKb0r+Xpl5c8CLgoktrna+SqTH5+FOdjReXvph58c/64wc6rwyyW3//
349Xy7uuTbVxGmDjJ99Cg+frNSQOP4p5mwCZ/CBAFb1o67ZxAXUt0oNj8q9llpqn2YZHc7zVlQQL
ZQJq+XUTZ+bKS11rVVhJv/czFGejzIWLYemACPoe8r/uKcGWqwgtfF86fEkMQwPyMTmpkQZL7lnY
g0m0A6HAp52FeNKIFDsOso1xUqHOyUQSMB+SancOVGXObkPGtmE+XcNFie9CZjYobJDCw61aPEdR
gp705TNI2dNlDgbz5zgOAIfxdP2MjMvPgKkVEXzPJ1FdXq4cPPcAhwnUAzn0ZINMpLE2CLUAMFC5
4raCqhSdVvUq/phD4UQGfrZdrYNiSmNNcfgKOsvOzau1W+T6WEmg01svrFYAe/XHi0b2eh5SCA7l
qhWfZlAIzR17QPoWTWN9rBB4mdtfrEMT+2nti4mdibSUmhYPayNaGoGV18m2QnIRhCZgJsHpTrjo
mQRHGjDAJwM5QjQ62HEggchODdnjUuItW5l7YRs+X/hhkdxaVvArtjgKnowy3fHMNkG3qcw7iWz4
nS8TdhOm4+bKTsOQ458IIvluRROoaaap1ItsC693Znhj9iguhXxPgpLbOAQBcjwY0CKV+OUEmHdR
eAWGU5NDemucND6M42yl7oULp3gQ104APiRjn9rDQvYo4TSAsX+sKwizgOFRH4Clth47vwMKdAAt
cJ2N+VI10FaoAzA1zGNXVMuGR909ze01Dg0raC0sqioDOEnY6n9gWr1/bCJtGwTBJsMbku/avnP1
4olzABDMFLlz7wyDBoFzB7WmW5KiDcKmXtmAguOkHHQsUtkOVICLFGkkULGQrePRpgD+GaUobMDk
VHd7C7CUPWmZkqZqwxgDR6H+QZqnZKceKvXBbmmGMeQLR5fhJBAqNqBbB++PBTLRTZX23wHs/03l
MzP8EDeQP7EkUI+amfXnPD7HFMh5g8EYbw+Jkd6Pk0xhYhh3dlJl99Y0ijAin+007Kvhxic7MdPZ
N41qzp2t76Xj0sjcAM8oo4emugIkM1fpWrlcPxWFZy/wBGy+Sae6HVuclIIYG7pRSfcXCFZeWAFF
ntAEZgkpkPbRsMJsM+rSuLUSle7++2HMrwvSbdt2fd91g2kHZnre1f8lCHZQkNiE3UPhtoBxLGId
onals9ahn7bQABHePo8CBU3TQp1EycaV5eTiOXAMsQiCuvxp+e2yg5xQtGBgc5Y6Gb7FUroLW2n3
S2ThnNkazO+eB3ks009RDxIEDEy2aYvHztC7t/j61NUqK2LcFZE8cFeWeGv2cvd2DoLGQwf+UJw7
Gn3wTSZ8LTIh36KWYZufNuEhsI36HhgqvIsYOBsvM92t5iIQNdFJ4PxF31bx5qIuhHnP//1XZPY/
f9K4xxm2s+CHNFHIebWXDSIdjUrx5KFOQZ1WV2Acbj39GMocFQFO1JyCvtU3tRh/DG7zw3E5+wuU
4xK8GXn6o/Gj9KUMkXIPeZ2d+soMdm5uhjvt1+nJ9Eu9ciFV/NJjKv7cwcJzK7YLTf+H4djtmxUH
4Mpo4mBfKc9+7YJN68r2TfQy3gdd1a4pKhP6a9PbAokOG+rANjbIuXb1XcRjnOFLc0RBTlKuiqAs
nnJoy96VZftQ90H+xFKdP1W+uW60ET3QyBWmwAEva/ftFBHgkbz1cKKzognGKKFAJOsHWowmeM5U
GwDyMAj74Lk9YZRNR6q7HFV9oJVgM4aYMMVWXBarXvrmjE+mWHIYoFCbJvjJdhjwuHMdJ3vAm0H2
kAlzpfHrD6E/X0fLKsvuU4HyBXKKts0e8gjCLKaNsxmkZxFiBGm4sFHNuU0nN8W4Xoda1zDINqwe
hwinFCPAFKE/CWcghi5n+2BK8gPWLud1fORadmEsQRg3xdAFB1OFBxDwvM6fJh6b8ljnClWwrb7/
YNPPMn/HywowByXxJtLaILq3nPCunEZkOjd/ss1zP6ehTjG8cX0R3rDENDfSNbxFKuzgayK7JS9L
0Ahqn+1NEICtmsHTr8kAMK8EjcORwsoYVFWTPc5NtoeGCm6JXB/O0F8CBs8YX+5hY2kb/Tfygt+5
cTdemGSgXihfZGL/RLaHPRRtjnIALtsllUNPdgbk/Z/seRP90R56kBWxOgXVlPw36a/JEgi4RNlp
JvgFDRiKL7tyKsvBG9liyFSwG2NfoixnGhOfr5EDY8shzTXbvDiWOC5XyQp11z+hima8Fj27heCn
/GUY4x2Yx/vXPBXgj3YagOBrP0Zyz2k2RVKZT5G2swU4tZEotu33Num9r4Fo5UKFXfCj95OVruNJ
4qqOIVqXBN+iAHu5MR+yJ4FDyLUKpX1szBoswF2od0HgJ6cURSgrHxmnfe6p17xAAQOU4d2bdKLW
pB7Z/Eiiorw3GTaLvx1ubpc4iZqmzF2KpPHFOkMFBajBLfGU/QxUFQoxgGFdppTMjKe8pqpDpDip
S01TQJkyky7KoE1VxKva5C8gMG42yTg6B936ziGphHugYSahHIj86O9xalgYd1PQHPk5JyYPGc9u
GjZOg+O3+q22imBnTUnIcHR+ZCovTpSD/JmIMH9JcFR2CgKw10wRds9i6GDVekVJTJb5wwr7Z2PO
cPqYD4qq/GP+4PICh3m6PIUyw9n4kbsQ++qQdkwg1xOBdIEabjoWNotV9DHOpvK9opQwkr+8ijzP
vHKfHbQEDc/LjjIclv/9S4TE33XuivlAEU9vZ+DtMe3rrGAAFnug3tLuIU6iCpmOygXlkRDVd7Dv
rKpJ0Uiz4qnJveBlrLJhlY6OAcVOe4sfsAgcEmi4X71LkG/tPWF/mMju1Cjxq+2+WF05RFtGBxwW
PV7ZfahBnaD3tdIBtFtojSYx1yy2dwC+YpsnUbgWgmXoFcL07aYH9nlLw8zTL4FVB/ecpe1j4Zl3
caCq1y4GWnAU+bimYRWrZuFj13tnt1H3FY/OJdlrSF4dhjYDbefgVK+VBkFEVpbuDXmddFni1fal
aeMW/MbxtktxAxerxNcPaZKmW20PUA0Ct4Z5k+bdXQpKyPs8SD+aFkp7C9dq+13lShEscqsP9uB1
/k4hsy32+LuvygRMRlNIBu3UHSrrmoWY1jovKJz26FUy21m++ZR0LuDZsfGYuFwdm6wUQL0K781I
cGJbeiBbwRn38JClzjdmx/5bhCrClYfSxUM/4nHkg2KnGkfvDWxuzsYPmw1gp/3ynDxvIrBdUcY8
EkjrudbYbWl4dlAweTsgQLbkuFoAqdF8kacJjp+RRN4n9njXTGXB+Btbt+3Ep0LDudeVLqrSTLk+
28hRT3HUo0YLrXc2pITqdQbW68c+HatHvO3JfTjl+/12AOutbvtuqczc3s5jJ++WfgF5RopGsUu3
k/k9qCkhtod6HHBCewxY0iYubqxIObt52DVc3ipkDkAwPQXRmHpBKJDQ9CvIw3nVxD89uefI2GrH
XVXG4yJglrEOY9G/asfbErA3Gy0bG8EufqiqtDuMqakWXQC2Hrxc4H8wNbw7aDFYOKlBmgBaTcl3
X4ttLFACB7yT2tYA0e4CXYhnqcZbChi7KAcLAoSLzzMTM0q/oNgS+88Im6COxX9Zdf1adCJ8DUWn
QPrpsEflgRcTYMXuyBpf7U0/EnucJ/Ijz0e2bkAO86XzQKnp9FX1liAfUXXYdLDgqR/tYSvj1N+j
OGHltGPxqiIAXcdSDVuU8davGSBLjm+23zrkMFemtPIbM1YW4M84Z1V5+03LkS1MFIog5xF1S/z+
4j1tQms3aRnbK5/r9C5Q4IFGHdUh6URQ3CCf3iikA8iX1FVkrxqu7z0fJUxODA4UaOkZAdALSQ78
inEaofj9rYMy5rJndntX22D/r3NU2SDzbX/zjOG+CG3jSaByed+Nstg4RmC+e+mt4dT2t9QH9DNs
lgXKA0CPhe/VrCfhdWm0VraoFzE4atp78ogO6tfvbqjSmyyuEd8Vhbtjo4XcM35+lz12Hj2U6LbY
u47Tga1XH4YmMeqfZgxKVwM0ycvWyhrQwrTC/UJ+bMQQ2rr5fT3m0SIHIsrVCQBjqeM8mcX4sxS+
gLSdcJ8A+NfLMvKz/ewEwmsNdGmwhtqR+2QxP98XteqXwRTsJIY8jtrCLx1GHlfZowueC5pJJuBC
//tKfoCnPa1l/tuVaLUElLv/dqU5QAAq/PlvguLYTwf1qIK55sYuIaLLp8ZAicLcC8ELCw7faUzN
PD4HjajRvQiXw7Id6uTCQrMuosBeu5yp7FLlPLmopVjLSWcaWxtUF2bRc1N50eHvdpEw46vGG9uf
7DVIcQ+sjIu1paIfuEWNRexWkETxQ6waGq+ywT4vqBN9m052UJZCCrtO3kASNvzJHg+dfqyB9J7j
W2xfLIClAKs3Yx4tc7yTLxIThSUt1JDBOmVHYmNxC/kgGlt92962fYEfN+pGJMHTaIGiblluyMaK
THy4xehiEUcloEpPLufNDgqnRrFQrSuobIHeAKI+ZJtjSKNnvmI+xt8gJZ9t589CkQo5WFwMVaLb
og4fZ4gwfpnqCPXGigDFZKNGTPDj8/DCJpJt1Bv1PocqEEhI32uZKuzVgvrVh07XiE0iymErfocn
n1yQnTc5W/t2le5yUzWvgfKwo0a2rGnq7h4IvG84KW9epQ28ZWjxcEOTqm58FXpwIc5sl4/W4J7K
tk5Q99cUG5mK8YYaP+2HXY+vBI3iChCurM1RtaWhCo5yohIGsoJyC2O/Zx8TyVhUAYjQOiNbzZPI
6LMaggu0Hn7Fy62Dg7ChXxS+eLdGqzw5dW/h2BCiXeCsYNG6A/3xUphFDiVTuM8NtnAB9mp1CZ2n
mkfrSHbWKm3KDtwetROtexxQLiWIilfhhEfKUL2xrfzi1gc+la8DiA8fGCSB+JrcKEJHWbNxbe1E
GT1RAE3wtYd0Tz4267AJnK3p1d2D6fG/IFOh34WI1NIcjOZI5CdtoeSqByJ25ca+Og3ae6+c1ngG
cj85+DW0XGjYgBZiDZghaiCh4PncMvBZhJKDYmIKdkZx6oIifxjGJPgKbWZnCqIFi8h5pxEt6JiF
u6ShDVzfvCANjRKsghBNX9CiZJoWlaiUfdC6C74W/I6u/PdP2Qd4a6NFrz4lDaGLm158SpOhgBTl
DvOCHCegVRm9/P1TJvEYLrMk7yDfhe15WjQ/+kyMG9qx0x6f7NT7HzZdXU89z8czFwJOjoMTg0AO
IDNBRVtrVahwaDUKcoeI34hK42D/0/t/lF1Jd6w4k/0vvW7OYRAgFr0h58mzn5/fhvOGKuZZgMSv
76tIl3G56qvq3nAUoZBIpzNJSXHjXqOYtBplmRnrFavG5nXyPXZo+8hft3nXvmZD8ztgsPg1TpW6
yxpk4ME2/doMRbDGwtA5kLnHo/Ft6Bhl2J/qodgO/O4OhbwDL9p0AAdxs8cbYB2Xy4xao2PTjq63
ISe+khBuoGYizLqDUtcf8ZYFaHAkcCxqjqkD5o5+FRggdIT0MRCmVVjj6PfEteZQ3uNrcMbTHyIB
4PGPt3GBMtRWBdVOVn53y1CqtAcLLT4TCRSsQ6Dz+tumLdv9VIBsJdGcEnIu0FNLV+xRJZe/OWk0
RWcoVsfDOAuvgTSFnPwZnBYJ1HwnHG41uX1fVE37Mg0Tql+ARkk9y9tkJisOEB/64M9moKwB2ywO
nvbP2MNi06u+FdpP8YOXtkdAYHlINLgCdVGpbTgHIspdmHEVHndA32l+m/cQIsp1ciguOIXAyiFE
tS4kCNZgVLd2Ge+9Nc8svsZaSNyJxBF3oD/oL5qvMQpSOwBuER1cQAEEyXtzXzg9uCpTq+jWfg91
1VQ2Z1HWJX6hdHNsBIiSPOToyMdUhe4Wb+v6Q2QSqTNy0/OeuuvZQ1WiHvw5euTFsMJBcLWOK0BP
Qur/0KRBNNyqgXZQ9g9mCBc4c6VWbFbDnszZVw3Sy64ZklnVHjIQ/Jvnu+LhUzxW0+6jOfpv8chB
pysU+bXITs3eEB+KQM23cc4MUGUnt7UTzLfkogtnKK7hqPsMFx+FzLYHMC/Y4dbUsQzD0zEK8bEN
touv1JPKynoewJV7XGYSsjZvbfCpQDo+vlkm6lKPn1McjS8uasW+U0AC3vm1TE1+18O55mx1YkXm
nALhD6U5PI6VdNV1FuqhGzqjhiwKNuzJR3PRK2xUevDB/ntepudmadwk2H29vy0UWXhgzUqZ+vBO
0dQGxJ52yETOYIgBV4PZxcExKwuAklFY+N2brcM4pVATBZXZaujj+VfaGGnoGIDAWD60s30Af+8S
jkLEqTfAuojcw7m3RbtNbCRLaj61q7pN51dzcB7aXk0x8rghKn9TkBB5gNFkjfcVzAQKKAnLvR+z
2t56kw8J6GaEbJlsxM4AHPVOdnm6rrDVshomd+UIcSVmT5kVUrOX5c4Livr0wZfrGAV2dLOp2InC
Ok1BRn4cezdbE0Ih2FXOq4CDChsJJBWWTW+8WoX7LZLC+jln/bH21RyHOIjA+VPLoCYe/y6A5QCZ
0pgcIxDU/4zG6luAjds3AZpHVL8l9k0HzgFTk3v4RtUATZkOoSBqDnLmdNxumTdGPrdHvwWHiKsv
Q226/5YbtD4fPzFUmDNm4Wtk285fEiGem8Qz83Nxz1vjmRj/idG/1wz/1CrSOAP/tXKRTtBlPqB6
OS1xf+dbxgYs705RibK1+lcHgOuz5F10ebdGbRl5+avFod61T1tl1ysIxArcViclbaDt18j/O9tr
yrIyhzPQ6T9nUncAB8W+HiznlkFBZSWs0tx4EJnj51i1/qbXL/4DzHMBeF6dqRWbYCxvjE0WeQN0
cYz8kky+ez+z+hckOKx7qADnIVY7zVnhjGUjnCl5Hm38/IgeP7HJtyE3zN+acmjCrAWVksm6dNtn
dnSKy5L/y2Gh95fkH9P5KqjNupYbWB7/lLUCL1GaGf3Y3PegDwiwiqtM87EfrW9JNpc/M26+zsNk
Pbn4O3ZTNWZ7q0ymp38KwN4hu1Gm056rCZVMgIEN+GLih5VUqenn0mEC5cQ5F9vF1wIddWja4a70
UBVXlTVIX9LMea7ASh6WYLNGYb1tX82lF3xyXgiskT6OE3eGcZbMyB5S5GMfOLejQ5m4DegrYFJH
xGZvjRyos1l8xlT/cETbnsgViS5GhcQKKQIchAeVi+y1TD0wS6IVmTOcw7u9dHe9eEiqBJWEEDg6
/fOBLnP+AkZ0gUL0PFCvMz+AuPunf1IiWJZZczve5SZOaW3N29QMwLdFdQu21cHMOVBX6T4RDr5I
7QDFwqU7KubEAc6gt844ulhDaBbU930zrWVmjo/J5BUPynrFmdX4OETV+CjwTq7cLh/3ZFqWdE92
H4BdTPd6UAN5BNE0iIeT4EKj8rrh26w3vyDRlIXkqquyfLDdr2TQfVQvP86a4Kd1XVhgIUoKfFBq
IVoR9thYnYFC7c7UynRPUOYPmZtHO7KucTSEbIrzp+ZbnYwdnrKG2jYFqDkbnNy82g4DArroX5BN
HI59aSrkvbj1Ghvqp2t1xb3TJu2tmnE4wabBes3k5Kw6aL+cwMtRPOdOtad5aFoT9Vi7aHz2q+Nk
58a8zWaocaiMVWfDQC6sK8ZDD74760I+ulTY4OGXQBN/6ODrOOqhwVXtGH2oR1d5MEAoWU/bZJW/
n30IOqtCQswWZ4WqFkOI4zXjzugG91TH+C9SBy9/xDNK2ey0T7ZO5TqHgGXO498M7C3HPblK4PS/
caZvwfQzSIPQbef0hurUWi3LAfBesJ98FFcttWvUAeZq8NIW+LZ+6vjzJNTpBUP0eZLOcfNTzfNv
DjZqEiXrL8OMakUspnGgpRfH2j9q/6T9/E/+JR442w/x9sTMl2ZGksfwC2NTjMF1niWe5vdKluBl
l8iru25TrmNW7fBMUCDMw1NxS8RK/L0nYZM6EGlSLkZQPQ8OjtLjM0t489LLRG1l4diHKmmShzJ2
+jCVbvnzPSLwUbZLEREOch4qC/IkFAEewTNOFf9hjtrJ1rEszlkU+Ad6RKJ2rb+lVimrL6jW8g+T
ZYzJRpuFDpPTBOqk95APPnqovg+rjQIsexw78U2EdRT0dFw3yddXFU1IQjfrDEVmm5hUNgujLW9b
9kAMSySqOaSyvIt0WKLDCiHdC2j3YsyYBQrQXaFuVB0I47GtvHgPzosAu6u5MY78zxfG/QtQv/1u
8bMKqFYQJcbgogGvxNFrC1Dc9sekA6NGSBTMhMePNI+LR3TP5CSbWry+TGr0LhB5ixwrv+lm17nJ
sNYDk10Qs7Vvd/manHQBhhk9UNpyxy6/iTOw4JEfuWuQ4ukBhTPuxyHF3d/T8LQnt5TjIjEKnEUX
XtvkLl2jBHBh8jf/vIdXDYh7uxFkJolV6IpL1Q3r2TE9pK7T1gUVLuzWGCHla0dGiNIikJZDEgRk
IKMMZ27wjZ3XEOEjm7pGpboLtfAsHE48kKuUeqkDrPxvvWSiHvSh8yJA63PAJVP9xdeXyhl1RXc0
mSvUA0Zrcjpend6MTYBLFk5YJuL57xZhmmHptQJQGDyzOD0jpSxrZhVYCGqxI9MEau1k4ysYJlCX
eoicSxQVogNZIMhUlgsO59t1Fbn5Kjbeu0UhQLjSzthtUiTZ19bM9BxV+WSMcbcLQCR6VACvWDXO
2H2IO8XO2VTCxnojBUiSmjjMq9d1a80rGyrwKCld+rvasc8tao7CJhrNzYd+gLr/GF8X6YOfqGr/
oZsGfrCRhQwnsPSfCpeqVvUtQLFiX18M3REqj8MxDhiyru9TX1/lCErunT95r59GkNnQH4KEZryx
qy5eqR5IP8fx7BASCtYtXRxziC5Zx0IhG/vqIn/u2/GhLbHXWTo6HeKJvt7MNWgjuDkzD3g8OP0q
QFWIGgHb1jOjWrQN/3n14v+lxsfjZuA4zLU9j5nW53ozWXi53QNJdAdCI1QuQ7z31gHgaz+5fMJG
0oPoWjUH65z12ZcyALijQNXEbzGkSlHE9rsahxdsNeKvthUX62nAEzB2knxV5EgNMSWKS6ZZhqUD
iYQ++GJKLm4G6eNLqd3uxDKUiKp6SyYNSn97Y0PuD63eQCi/PYm08O86vWV4t6gvGcHcrvtqbiVb
LKpQ4YVMxS1dgt5+xbJgPKRO7R0jUcoTjpuhswBqHuRsBqifeGBSzS2R/arr31Dr2PywJAugk9Oo
m3QOFKqCHbUB/tZ4wef5PAY8+2XEHUCPhvc0OOpJeUkl71G0Ox1cS4HIOAXULuKlhVqu2TwHVWCe
P5ng35z/BSFof94kMM/n2BtwxwPehtlEcPrz+wOKjfv/+S/rvyNL4iOOdcWTBLkFBAGsczJNUGtx
JrkdghkF3zJtX03hbOLKtJ69QRVn6NZNK2NEmK+hSAUwZxcVmA74mqyz28wHX5Z2+8OMO6xlJeqg
femsRzbazyU7g027fwXG4Yg0SvMcyHQ6FpUHlb3Z4v/y+bTsz/tV7IBQ5gNZNLCjWYFjfqJnhdK8
F9fRED/5TbdxhvRp4E4K4qlKPMams8chqf8ygKDuaA8MiCEI7L7EoNdeCwj4HKk35ekh7VT7KHsU
fJogPKCobhbzXkVgM3wawHB41ztzeY7dalibqZn8cPw5rEvGXv06brcolewPMkY1iJG2XyigNnFE
4kAy8g5KJOVaFFDtaGSODUxZPzjcqx76Ion3fm3Wq8WHg4Vs5Zljs6cQ6lBjtgqYVdzZRdLtEr+3
IDSL4hJIgvykgLqoFJiEaisMoI10Dnib2lsAHuQWfPRJiAfSJEJQyL2A8Bygqop7r2Aj3WDZixSY
CSER34bEnNsp/sUzQX2k/dXI5g0PxHCQpVsc20SCikQec/3FVHOd4eOAwxQyfaurtoFqih3Rf7dx
D6JVD/xdkBz0vqB2w8UP9ItCddHJxh8byfwHCuLiZpM4wHpHmgE59aKfU5BX2Ib1d6kFbksXzHth
0+TmUz8bfD3WqrvtUPm8MxI/OA5zOp9iHBPs/DIt76zcOMU2cEBx12bnSa0H0x3Pg9dPZ2qhhvSt
RT6wF+DonNmQKQhKAdYNKDv883OTEe5W06BCOujX//wXw16P4yuni3VNPDj/gsvtZSFUXZfJE2Ae
5akqXPviO8O+IdFAMlUG3tQkgkZgVGXOpezFvpRlf5+jYuo2jusVKhHGu7rkclPXbLyLc/zPqEW+
D729B9nPbuQrYZfBY1GLDdPIKkiTqPOsgF+ztdmDm2vXA4K8pd6hV82q9UHPSr3KHE5lycoHlPMC
QKCAgo5K69intnXTMS95LPIp3zf1MK48Z0gek65SZ6/lP6K2CovRLJ+jofPuCys+I4FifMnNJjnn
huuHZBZuP+xs8E9uyOyQLkLpUzofyEzS6be2Mhg0DjBUzwiVIX681pVODc5z7xugR8WhjjQvajNs
6BcB+Nd8xd2Znzz6hE39CmD18nlSqX8rOu87RXmyx+5aD3ItEc5QtBSH3p9YfgF45bFiYF6OI9Bh
Q5K1PWIfBQFFy66/Wvj6O6oD85tpA+SE00yItPnN13oGKMuMpn5r8hFlxC72JieUq7ona0xxwNDP
dQOCL5CUR1ZQJuulv66sn3bWAExvBWN3ErG7g/YbStH1fz1I/e7ez/l3q/ShwfXuiqT7HcXvWF4T
01tl2FeTBlHYu0tJhkIGnKnk4CPhYApvRnVooAyLIkbcgYLnuALNhypB8KVvWAPtvh1A5gY5zRoK
NXz8FRhuG6o+j59NoJ0ghFd0lyFOhiMyaHIHTaDqvosSBVXXlL/mQ3HDy8b6HdQMAGAl1c+8ROGE
XxoRhGxwjMawzwG2SBanCo/p7QzgxIPrt4DH4PP7vWjdQ54x/yXxqiP+y+ySiMK9DI2PljalWfkh
9tHBhnxeDKh5LCcLC2a+8WbH+urJrMW5eOZoZvHpQf7eRMilQ7fK/QV2ztXsTN73rnVtcNkxeesk
ZXrEi4PUPXLsTxRbJVkbtr4NHsKJdWdTX5qODyIcjQHHGXgYdZmZ7ci6hsxANUxVnMv7iEPqF9TG
9laWzrCmbwp9P2xRrsyu5XfguWnvBX3eoNI1v23VQL+xieZivCx7NcMJui2IDqYV7dpadZNNrrMZ
gCp4SVoINekPI8uxt7IDo4bQTSMPRt9w1GvYdbXjcdttr/dx3dQ8+GMOzbIYhC4C9LXruC3mhxK5
PWa0T/RLXbDXhpeLAcay9okWTgijHogt92evLPUXJg38b4HxAFY5aAD0CQSW5Nz+zhg22DNoigK/
+uKWw/Dd7QDUjvKseC2iL4N9dsTsrYI2b/ZeBMIyWXbR1moRMw3Z/KW20mFdu5Z9O80Kx5OVkx8h
BJxekAvgm3SMxONQo6gICnLp9x5H4/rT1YxFft/o48WkKEHr+oelzPxYl4EJFagZvw761NIGm+eG
R3GyTrXp6Bzg0jHzIlnj9wQZw1Hv2JdoCqQhBYgE0qyVmwlZwCOkNEFirltxO3brWfM90zFEqUme
F8bm66nEYJ68HErC5OeFXa3wB7LQmPBIH4cpPkyxb77+HvBpfpXmlB7stpw2RtJYr3nR3s9OnT72
PDUvYNIGTZcOLro4WbmqlhccjBWPeDBAxxHxEDGXG140eejnsQvAO1IgiZ00q3kGyUMvvxhu5f1K
eghVWW0cPwKCbe/GUdUHD3utqjbFychYAQmo2L/EGRBu1CLfpH2p9lGLfCmHSCjqPe7/D7H/PKcx
tR/vSPMZmfGlLBMUg2jmcC9V020KUdyrpXnBWdLa+7yCJi/56AIaw2RtaXquxYdz4ztHS1ejlgKV
L1XagBoc2ReJMp4I28Q9gMbx3s6d+akUwWs/Qev0XwMKAFbBfRN6lZ39wontIWmRkwJXJDBGlp+f
7bqMLmbcVmuVZeK7Aanv0SizX36HXOaMVdZ9VU8g/JpQdCHLOn0KStCN9E7CbkVkuqHVCRcbD2Qr
07Kqn6skdvC4ZPmBTLOQ3roAq+EOyYrmuSyiDA/vIt5SLyu9eedCCXZNvV4EcbARh7irKgUjVl16
EbKp+ClssKbGd04qJORl/QNyAOEYld4vaGKjdCDKvccaWN2dBB/xgWKDHLIRPrC6n2IbQNIfWx07
6tggaP1/4UnwPu9BcXzuuFBSdC3OvcA1P1XzD8JKzSAZ7Mfrbxuy2bsGcq1b0x2SpxZwgxByJPlv
KvuJArLuJ9Rl8IZXrL6XOSD6AIuggquV7X3WimzlD774ybtv1yEoeYEWaW48uqUAYYJ0+6ODn44b
xud8nYou+8bHfk+xhqpuFb60P2QKSTbe8e7Rkpa7B9XBPrcsKPWAMt0Ev/53aEs9jZZVPUUNanoC
bBM35Leh21xY1fdpUAl+CavxMAT+Gez1yWmKJNuAMja7M1j31kLWim2m2EjvqpyxjdKtOHqtbQdw
DGFnG2JjxGd3CDtwGSB16LInu+yh15iqr+mE01UKmxNz+JflbfDnPaVrBaiWgsKWia2lY2IL9qnq
zEYaGUpFNcphAN5Hyt47oo7GO1LLem8tPoGXEKMMYP93sUvYMv7/5QO4GmkD6JjEupTwqt0c6IpB
sklheciKJ1WJaPvJTxHkuw4j+6rPTM2ln6a5ajbrycbcjKD08cdNChKMvoo5D/EPN8iEAHt4Zcbr
CsnxY/PnS44Vw3HqOUA0ukP0s4s903sM9YDpxjtI8by4P42iDvJRC6hmyDUv9n8ct4RwULGEmZBq
SwepOc/7TQbK41UtY5yzei3qCX3wklRd+S+c5rpK8U+ZZhf7Iii/e76Dswnb8szPJB1MzjavWeff
VZaD41y5rka3/JVVUYw1fdyCTb1w91C2zvcycusH2wNOGzQZeEbh4Va25S81jyCRZhcCiMYiw66h
G8y7En03aZQkwBEAOQqKFICMiuytozAgiEQdSYOOxI6mO6QK5h4J2zI3D+AQ7EFvWPYm0i21f+fK
2b9jfcX3SQeui8XXdsK4pGreAP0+GCHFQVlzy+zCuZBFFx9ycaGtWgvlBpF/R+MLEGJt5mTgawpx
9C2cwfCvtyAfxY3+eB9rcv25sLa5YfHHOE6Mu6BLAJGWzsuYW/5+MsDxQGZmJDMkuWV0JPOvg1Dd
JsKq4D8XWm/I0Co/d+9QiVmca3/8CsEgwJtB+YjjWRz/tFibrVsGDC2KFPyvebuaUMX3qsABB1oT
mW7o8Ajl9z+BOQru6qgskcitUaunD5VotCarA6GGw9Zd0KpL7RoAqlZN9uxgwRmWHiDXExQOwRnG
fuddcO+JPHudLQOM1qXF7iAZzHZjW5bHgcdvw3Hu+TZ89ruHLC8vSYUMDVj97i0ziO9l6hfPWW5B
2R7uVIzqgvxTF143vk7q7toZ3CbU2/kxg4IGqqypV0Ti3tFzjH/MARRQGKVTgHpl1wMnkDOY69Ea
gY/UXEdYi6HEoWz9+mZqG3xoWBuvXaArdldBd9RKgdIVOidagBzajeWTBOAylMoR594ZUJ2J4kuU
TRTVlkIKHJWfSjyqIE6MYHCQiUcbmxttUHwb1zgdRm37ISLF+J7xaTtkMr+e4/kjeLqDHtjptvDP
tlFVK/pX+G5crKCGaZyneZqf8Jcc6B8MqpR4p5kTdnQqqIczc2Q3SS2PVD9CJSZdpjNNgFCsl4qT
JEorCPq90NtAAU7L2+u7ci1EIbYnXrG3oVMH3hVv7seD4eYSpCO42Cypju1cHgZveHORf9JmnqR4
vz0BaiKGs32UO807eiOsqhyRBERVCb0lXWck9wzUpGRRBIvkvcmluCGLhpdpoK7Dy3EYDx22E2HA
x83Mg2M51ONjALXy27yFoFmbOOprYwBpADR4sXd1ASYkJk9Vw4fHGmUpt0kbQaKP5fPXEkKU/zEs
bhNQUujhnZ4N241CRRE+SYkTl9saJYEnd2hbvsqiBnw25hQ30P1G87PdszRpQhpwbWJp8ZwPyrlO
cvXRyLwZoXFKzQ+DyPYqcCd6oD1VrneZPchGgeGIb32BHJyrL9SyG4gheaLmR2nlu8UPAQio3goV
i1XZR9mG4pCzRi6GxqFKRF4cnZDA7NJP4acQshkYrdYDcjrAZmBLuE7zpIZml5S7KCp/LVo/bYoj
InCkgxRdL/2pYxrMKmx7Oz+Sjy693DllMd5fjSjKTv9pniH+Jeaoe/HtGd9zw7ROOW+6Lz1YCAA+
aF81xGyfB7LcutrEOfMtE0b6CK6b6maqwEg2Kb95XYZzrBIfIda2i4fqtzL3FZD+kIVu4gnQeFXm
EKS2kVpdbGpRjB4BKdB5S3Hkzy3PC8HrrtaTjexCbkTRI7VE0xnXVvfeapI8OcyRB0LcOK/Afta3
O6xQnBd8cHakL+wFtr1C1Yt5kc3Mb4Z5LkBUjPNqt2VnZ+hz4Lh5eR0J4QnnJcmfpARRo371n/6O
xaReW3npXoItqJgb+wioun0MUnDyruquwsKjyJE5nMcoxdkc+q9ON2LoolhLQ4av9tuA92m4k4Ed
WYpfxCNJpJUdsvahncl+u3BLEjvlJ3NIsjvmQw/bQIWKHMAkR5ce7HnXFpmD3dcHX42XT/5PsUzX
FSUobNyi0urjeN71bO+2o7ibelWvcndyIBaUR09OH+3oMSqGqNzxboi29LQNKhuYYG94ghhVdimh
A3p9Ci/DU3+KnlDstEui7xW35ANh3nysC4ymeO51NusPg5ByMHLAzJ7/CAMK66ts+AbQEZTyM/6l
8FV5bwGV8oBjAAUdXJBNkUmXxlDdiosi0rle8UA+DJIejjcAq0ZebmLRamxSnPxnyZfanJJHVCXl
55T8vo2j8sIR6xireKhKAC1z7iBi3+MZKHHOG8XNOrbjZmVo01Spxpvx24ZCyEdxrC8wZLFL+yXC
BvhEHpr0Op2e/pPvejcwcaIKGvTS4Ywa+T3yJOpEly6fQd242DZROS62Yam3SAUo5zb15t+oc/Ff
ZwiieoVj6e/IzULOtxrEwyhS8aBQ2REGmVsfyRxMv75jKDkmiy4QyGt3n0Y5Xv8tT4DBN8MJP+SA
auRpvvOQLNsoiR13W6W5e2M50zY15HQ0RCfUERn4Dfgym/vMq/ijLlpBesV5frfs0bOvFtRm8Bd/
tJa+/9+4emhNZJ0MkAGZdvrVh1Zx4owvIrPKS5GA7YTcPbD1G9QPQLNeR7lz8AD12uEeO6fxwcvF
haKwaOV70xUGkjCIAidlCqRA0iETc52amc34wozobWqUMxaPtqHkSXmluJn0BYr3ETgtoGRfxK1p
YWWuf8lH3t/UkNVrrbg+aKFaexcIpLc6P7tQxDU4iovhpIJgW81Al6+vY9vZx2G7lULeODFt4Jcl
RFksw14Vw2zhBnpuun8F0qPrra93eL8hhZRTBzxj6xg7LPt2cRx7OKAr0/s2mR5d0ACg6JkH+8CK
3LWyevYyOaO5aqDyd4SCrPPSgJCcBkEdO72vRhv09F897Av2lvD3PkeZPv6jip9GbLyvF3xjAmSa
5xlVqdoZU9Nr7TMAL/XbmCX88xxXu4qSYMVSKcEehTloTmo5RQmY9DJ86Xl/VdcbLiHUuk5LzWt/
N/riZKJgMyhugogZu4VdNdXUBMTD+slHHZ987+NbzaBAEXQB/Psh5hk47n3HueOyaVYgUol3ZNpA
t9zVsVcjOQpsKvnoYmWqugRBukeWDxzW5Iu5fbDtkp+ljw9hGNTF21Q0S2uhAkSBz8INamc7JOCp
G+Mkux/bNkV1OVEVcKBILQtUMfoSlB47ASlwjSC/lvG6YQXebD2ILuRP05/tHLu3i3tMjTObAnle
XI0J7WcACVEjoqenDjVUIAXMkma33NdsWncNUdh6AwqKNl45+vW6MzAzy1z0evGt68PFl0+Ze8pS
7375s8baR6meQPlkJl6iZipe7QGleXbiIEGpTW9oVmYyzV+spmYnAXzXimt/IwQPkRWSFxf7jKcG
U5A/n0W+a0FduKXhSTNBL6DxH1FI5GMj5rGQ/KjT9VYsZtOhGaPQcOR0a+A48Ra12N0KhFzlNpo4
fO8dAkzSoTW2xo46uO6lVjM5z24FUfIllvyph7wIhATPn/xQTQUFYXCzuOM5HS4D08q4eBnX++rX
gkdKfApacWNLe7jYDrh7QC0BzYH+44V8Pk/ffNxZD9XETn8XWv/NSK6AqBh4u12mXcJQqW31n+86
IR+y65L59dMtPpmKxtKsJVJia4gKe0Cj4rXLuefHBMU3koHZBojeLBwSU97RhehaZvAX9EWtbha/
2aGEH4W2M74YiCVylhxp38/jS4ZMD5gHK4ieWN45Ac4MpTIqj7eTVQxhrBQoomy7887gxHu7yLhs
R2DmrYMEN8OBOmj0Nfpqjy0KwMT0g4R5jDlwHnBOQUYCxs7HvnO7jY2KoQ35etkw8KddA8hTDTPE
t2zD3FA8wzP5oUUpudb+aUywGBZxLsJaSIjE8ijfpxJ8cczsCjzPUMTSWj1Wv4BQQNQVl1LHtXOH
BP5kNFvy9R4wjNinYXCsB0N9EDZOU1PoNNjY5Yc90JcsKvPTcrH/bFJHEI35qe29r8MQ99vFtYyy
ogDlKDps8VHrP05HI5ZgGpsIaFn6A3CjvVlhxTNCZBEsVuNu8EHNg10D8AmjAaoJiCVUq8rtu/u+
Yt09WF3ffGRSB/lEtwWF1r5L/ctsztHR0pc6ciCKRU26ODKHUEPqtNHx2ly6rqGVH3vY9Cn+NsGH
KDUP3U5PT2PwFLf3g9lvS5ehWA2/qfjUus4ZQC8cvFGzSVNw57SpcY91eANemhQYJQ7CvfDa1OGx
AsGJh0TpMYNYljsW6M2wB9naE44fqBaPLiLhEOAd+L6zPZTskY/q9qii788h5CeXD9XAnZV6D4GR
YBOkZgvZ9NYCnzxMatXapNbfmf+HYY4srRJcLNPLENWPY+VYe4HN2g3nk7HuLLN5BsoPzxGoJv60
nQ6/GiDNC8esBEWEkj8MDlyrckfraXL9emMNEKQIhrKBQGfP98qoQMCoZ0IxZvMM5VwQaxY15OlH
/LhA4YydGyHfLqCqsDdp76uQfNTrA+zWrMmudKAAy03YqcLdmoaF/5OX+Qx4nZY3azloNSfQr5FF
HTSF7JsUgX+e/Oo0TL/bAw3UOiawFba5Fk1snpMyHk9G/3tVoUIgJBddTFFnEORItpaBB3YaNeaZ
/Ne4XNvgEMOQBBn0ALxwR/K50MpNjxSZ4xglQu8hX3msG46pSLD3RWH7dMRmHBwibiXEvo/j6Qh0
SuRAmk3pAN33Fy85hnnwrRMFLNMs8ROkx60VRULvJF8pjoz2wKoe3C1Bd72Mk30jZlRxfvKTWeAY
qoIc+GWJJ7/rZuLM2bD65CcTqudIUaXOw9XqIdRcjwzaWCss8atLYsxCgmcZSK6DUavxhMq8W2Af
p12UNeOJ6wu1nA518FuALoaPNvVDPey2H1BQ6JppE4GAFWMokCaMkf6MVstE1OONdQDloT8GBgWo
h0KKuTZpJEVyywfpl1+I6y9AJLBnRRn/Df0UzEPS7WdvAvGKUwPOpH8/XGacekeVqyly+00UDyMo
L8t8Z6i2BUgsGR+LpJkfFD6fpYfzQvIUWCKmrAcHjDajNMrOQMP/IguwGYQ1LdLtWCRdLWB4rxOS
ibN/eUIh5NcxgiglYEwJ+ANA5upWoGt19IVMukwx2Ee4DpEoI5zW1x5Nx0o9Msd6WBGv6zLFMnCZ
e+ldbrDMIKV+FFzn1q+EYpS+9TJDblpfpXCsHbEGcZmC6hCrrIUR6BNBENEHUWwiQdSrYxcXjSKT
WhRG5nss+WnKHF+749sRqjdA1KZO+yec+gDHOPMEQJwoOEkWNY++/7+kfVt3nDjQ7S9iLRAg4LXp
e7t9ix0neWElMwkCcb+LX3+2Co/xeDLfN+ecFy2pqiTadhuQqvbe1VNBxCFv9tJS1Scd7zEXzDCT
AD6UIyHP5zLsKufQtNjCYKkOPGroOaPs8ZU2WLVZx9RbjORf59BwVnYNlnMT3A5vi5GDT5P9uk6l
PeRejOuYjBQu7ck6+gZbPtNq//hx6NMuy7gT/ivMwHYAA0yt2kIfMl3E2k+8/jSkBnV0YWTW5mk1
Ue+dNACN29SuL4sywDpe56xqAXrBth95aJhfDNzYPwcq2OVm4X71hsje10ZuHWiYQMczLx37pTXy
+Ox2YCIgu2LZ5xnvoY+tmca3+P34G7IXRQlCFYhQXn3PYo+ijJ+Ym/Kvno8CiVY/K0bLuvXBYnRb
zbF1m3Tmn5VbDMcY90EP9daFdbah6811xGLrudMBOVwo7P65ySDu+dcKaWhFYn4Ncwpm7mZu4MxM
z8XRIXJY1O2AE2hSazrnI87jNnRdVNspiKD2f8yacrg3OzB+Ik/m3QyGm1wSCKFclGQVOIjexmQs
0hJvn9SlhtxLJI2xo6jDNFG6/OO/rrEuZMc4WbNNFM8XGag9ZkNtJE7Fdih8K0NUh0QQFhmB8uCc
fR0LvLJFrWlfpQxsBWoBYV4SCNJRRD2XzpV6FEK9QeWvS9GQmqJ6SNhnQmJ2Q3tbCZVdCblZtUzc
AXu0Ix81NZ5ex0KBynO1tarnYSeEOKy2vy8EJZnxahX8gIo3MIxJpK5QwHwZh0Be+IDcTUjd3ohU
uaEu+f2+kZc5QOmcq/Jgq3LXxEHe+L75v7IhIfE6l6Z1Z6UiPPvfVvwPi1WQTcxRdoYPQauBKv3M
m2K4dl7X70uRADImI/7QRX2/STSct24l+K7c8SUvi37PI5OBo8vC+ReDljt4psU5aePhSUZRsY8h
mb5LGhfDMk6APa6nDXlN0A89BEG6m8AB80QN1DlOyDqk9xRvWg1KzRj20uR08ZqwrNbKoDvFeQTm
uaID6ZMHYoTLbECrmXrrEAUEPTSTk2RHNuax9mLqpujBoVkn11a52S01HBKuyKE/Vn6H3ByZmjTb
YNfKbxbbIJsToC72ObArvN35BYBYnpVcSC7lnT7KZBw0582Z7KWWvVqdovCh3NAGVpiAHjTuPfGj
lQpa83Fb3PnZVF8LgOhC3C+TH2C62hXtkH3piwLPaS4htOHj+FVIdUsBXoINEc2MUMmbBGZ9rTRL
QDlAqbgds+94Fy1vhRLlrdI9zy7V6TUVjOof19h0PUjzwX8NXif917jBqz8ImKCN0t8EmQoOsyM/
0chIYOqINepd4Kj8Koztedi+c0XdVB/TMn0sdSKamjRGoebUuvxAyenVQb3Ban76fiOPy0hTCy6z
zKy6tVvve2fIfnGm2uSCixwSz0jdt1wpPDTT4Fy4Xvs0uLanpSz4TtVD+4SSezA6J0JtyJtBnOUB
t5pQiWzuQtRg3voVS++iouyeHF5PoT15/pFiTTcbDjVqjrdISuLMpRanGGW59WZuBbuQpvvHsWi8
7ISDf3DCQ+hnjZvB7f2qCE8eJ6jAEsGluIlKU+K52g3lE5O1RowUItSQtuva5CCwWYY9Dlsv4BZd
Ilb7x9gBrHaDdA65g6/D78L+w7WcDhlJsA1B3312p40z18lulSj6rbzRKnf0wV3rFZhegRxGRb9G
UEqhvnCCBnZiNi8S6Qwwi3IvuGnbAeozhYuMf5vvoJzjQNR9zqKbpQuqnOiGxtKC7KmRBOfAx5vz
lia/hvvzTyjXy8MypBUXt55MPcsXdljHdbmlBb3Iqm5McPcEbCw3QO7IS4dtVwkeNNysWe+mFzJa
2qMoiIzkztz5p1VKTyN+cPv/7RLvVlu6FJuA634LPHO2h8z5Z4K61IIFgEjX+Y3oCuOxatvPUiOS
h3z6rf038bRO+bZOZs/NqQZDJzi2p63OODwDauQilzRuiZP+bUSc9LmaFx9x0tPo7/NQOfFhlXWe
9mUHo4nn9RrrFbV3jdXXX0dvPvo0HgpFBlaAoV9U9daWRr9J29qLAM2r80uvG8st0nTfKYhUTeac
X6jn95kL6MBbkFdMCkQK85WTw2tBnbFZw01QGgEmO5Vbvxvba2kP/V6ipgBV3Xl7JRv1ppa3V+q1
Km4uRoONoJ7AdUM9r87UtEwz6/liQ4PutNjWVajXxKCMzQsAKD841mvQx/DyAGl7/TFWB82ga759
jCYAZdxQ9YAuzaZztlq3No/Utakb9IEDCYKuerWSiw9Ggmozt3HOXjahVI267mw24PsEdUI4lf4U
0lS/MVxI8ulVlgVN35IbIGpd0K6I4n7wZX7MGwXKclX5kJnSRqB+Qd1ngAEHRFz3ZMLt+DWOhtSQ
VzSgZfCZuKx2WjPwe6xptcUyn7w6NkeW7RLNuAqZsD/86/o6Nhpmz4eM0GvcOp9XQXa0XGvY0FVX
x1vsal/XlLhh75iWhDU2TLJmNxJSHvzd+AIUXrUbFiB9pE8G3o2VTptMWbRF2cgOP466OEmvLtRb
htMMadXVY1hg5bLqFrcjzXEta018rRsa/s5GIaOjnhcO7bfYD1NpSPNpORnz/gAOtaBPT7KKs40B
qjHsvfjVLxqBkhvxvnlnG4P4JGx/iXDSGUKE0MnFvRn/na7tfirz0rwH8/GO0NvU+KyUmyYp2GWx
jQMEE/GKAgQz5DsMEhsHLrP2jVzj15srEosMErQoDWcaXSI/odg3+rH6qwqSy6/kMioynO0oivKu
gG7xgU9Nf+OztDklsolO/mDYFyvtnIOyQLo8gOF4Vwbl+MAGhtqAIveeROKD3NMfhy+lIxOwxKT9
DzXI206N7FcHIXLmTRPqDsfP3NDi1Gacn63RnP6ojemH6Xvj1yTGYXoBXgtQCnpBKPAZHkWlut36
sVD1p+mAvHr5WGCwB3Omk71+LBCk+yg+ZMAwgavplMuGPzqWxtKP7AZSi/yxS2z+WGuRSasCojHL
cdt205g95OkT+SgqxfnIToK0bkcB5HDqaQvW2PSeImIgpY6GU7YhXYRswh2fWQtQDMXjXdY/zx5q
GWgNiuiBkNvwCfLINOx6KKonOF1dr+IWfryNygSam/rjKqthDwH7hGS4AtxAgRsDpMHihakI+/DU
fBCa5cIU4B0eIiTa8cwHxYfR5oe3CKcfshDIs2A/+tmAGnWoFeH4HHgW6pVQWUZZR22ENER+vl0c
a1wPWN7/Qm1koZ78Y32wh6J/VAnbDpwQOPlQY45vHeiKsUG4b9z0qEwAzJmfjZtBZNl3KCbezwoF
o7wGofKc+gJ1gvOWBXnyM/LML0OdmV+RbfQ3ddDbT14zzNt+dpr7HExFKJAHKE0KhVzTFJUn5oey
TsWRCiBRp7pJqyx58ZI0v2SCx1uyN42JfIHkzq2CLAkk27NPVOljlpG3s1oGlUQcJuU858A55+pr
AABnh+PCHz1kvbYGCqrx/67Kuyl1k7DRjpzNF5SLzZ8LMAJir2SerQxkPygk4UildsWdZ9h3qVHw
J3+qu6chDzM9IMvgiBsc50Z3Zeu5T0HSPvbjvBlrUTxxM85us7L6RKNem5hiW+R2mwfcC/KnUSao
yOCCnRq7K57mLOsOJnDuW5rgyUbtU9Ukl2x2y9vMsUfUFLv5juPl394GhixvIWQwhpk22vn8vfSL
X610RN5vchB4bQY1GBuza8wjo9ok91QDCvtY6bojJ7L5Ma0rf2PqSiVqKN4tZvPYmQK1TPWlsvLy
MZ9xqKKQAnRzLwTqMEWpscSxnCYgpoaGsdQExKiewF60YegWg/rVlz2Qhzpw1g7yfpj3r8NlKZpG
6wEL/Sswf/aWZpODJDlzS+9sBQZ/16w25Mw5+B7/pxCa+x/i/kOID+aWAzawN/8hdr1sO+OxvVnG
f/+kH5apxxurm+yzZ4EVC1TJ3YV61EjOIJmrG+qRrVJOsM/a/Hk1fZi6Oj5MpTg87nHYuq7sxqB7
8aw/hyQVmgwX0A7NHyd0Q73/H1tTBVsbwhKn2uv+sRwUkjjoutNxZ3nmGDa9CL4NA956yin62XMB
jZGm/OoDe74dpn66cyYrP+H2Wh0zM+H3hepv87G9ke6wh6IP6LeSCpXPtaHpmcQxmA0OLjuB73uv
LfAtURC221c1mOHtjF/AR1ZA3cR9zGIx/Khd9V3hhvctKARELPpIPuKtZdpHSNFDje2vxoN07dWX
cXKdvn6wrkPq9UZmhCNuY1tfdGLa0EwBqaNp8zofZGiwO2C8DWXXWhyJiVHwHYgrAbMDy92ZcEZD
8cixYXgBj2N9Y+JVNCQzRfmO/wtvuHzBolle7IeRDSSF1MA1gJWj7YC/+MFtu+rZmEAiIJ082CFr
WT5bnmcderBNLHPbkr/i2Ggu6LPTC7QuoXWu51oBTpUix8N5h54LIowEN0b+rZiL4A/Hcu+gJZ68
SFdk+xkgyjNOu3zcXZ0K3CyO/4el9iou5B/9MDlh1Q3ubdWaEHkGeesWZ10hHpwTHqtgkw1MPHdw
cBrcIz+Y3wpf7FYT1P8CEFuKXVPI/JaiyBmZvdQP3+m02owe5YBBhpeIDGJh9xSX13gqc8aLkOJo
Oc2VfwlK/rRO9VNe3Yv04EofwlM48WQ4bsG2ZZqvQ+A4eOGbx3aH9yPIZGgjNb1RjNO2q10Q8EK0
ZKvqHPcofxjxwu9l/f5jJPhVnwQPrOMSCHjEtgEm50JxDvhyr6wynePgulwfrXdjuXXFVgCp/QWC
h/jysq6HWEKjvuQMEsFZ0ssLDXm+DXgpvpi28C6qrHpUW1bQ/2g4WEaSQZ7bEQBhPM9L4DMjCcok
wFYdfOy4U/b3ArzXIXeD/m6Nrav+NRakf9ZLK6zTQrIAzZR022YjuCk01J2hGv48oQBZXk1V3Uz+
+D2BfjZU2tF4RffaDLHxfkheiqOQ3w3JQSHckO4pAQZ36kE6ABK4SN4MHBtlv/ica+b0DIe+yJzr
bmNDEo0ismIC8zrKhCcvANPTxvCD9EFEXroNRj++UsMluOK2lm1We8cfUH/Wqi4+VLWMTmJofVRU
QRoSZZMSFIKsGy4ABNYR6CDQ9WsDCdLVtYyr0mc708NnJc9ipPh3Y4Cze6RWZyTJLNYMgEVI76YX
wIfZOZAe74yB03kQaYPbGBhEd3BEwg++F7GTxYJPVG2MLUj3WHtAPjVRb+16etajEv/aA317pZA4
GNWNnmDTi8MaTF5l4A21aKzzWgc+yhoHvRIkW6lVRru1Npx6FMdKULCgoK6cNvWAetLG5yHy+eWl
0uCLtSEbIwDG79zA971GR14PBadyBjhZr7AGI9txGfF6ffhg/7horq/+blpi5vtsHOV90YFDf4Cm
XIWOMUJizgHtAP7yS0dAcPHXW4x2jR63XnLwann13h8cf7NUVA7Nr1Q6YE1aFe/J8aGk8kPl5dvc
2IzKPY2oaPPdKkjuo/wOWw7r1pmN+oyDgelCTWXL6ZKl9utQlSgKk5XYfbDTkCZQ7IfhulIDTZB6
Q26IwIfTYEBvS18MOYjXS9Dwd7Y1hFcqjBkvz63+X0t7UI6lHkrmaVjof0I1JGCYo/HSnWrrF6u7
YU82c2JHv03GoxiAK30nR0lj1M/UF5BcvApT/s7GRuSlvOffRa4TGzvodxN3O9w2gF9YIQoSIhO7
bvC8jw6KW4NBxLNr09jGycXf5hsyxQM80avUgB8tq6xzkTJqoFCYd1CL9sfMClHK1t540mpvVBWx
vR1FP8m0NqAZa2/WIfVcPaGtDLEDXAA17XqR1bEOP8ydUa0Bws4YYDm9AF12DSYbDVdHjJ3UBvR0
/a4oamOb9rN3boArPVmjHPZM1ANeQpqLO3jZH02O3QjYFf2HvoCCdeQH/R4bweGFedWl1Sh/ikBh
/Xh8/QeyCujqvBUMU6nwUjX8rwXDAxUQf6g7pipiKkNupWh2oDv1L9EQB5cA52EXGnoQRQIb4Zsn
wvnfaQRb0xpCM6hBQXNxKAPotOO4lofMgoZGlwZ471aQ5gQmx33Bj3K1HZb82QbTjw4yGU8C4JSD
YxfjCRrI2UPmZKjT1RGO8bNHEeIPHD1EIe9wUJOMbXRm8TBsy0Lkz6ryjCMLLCekYQpaxkubugx0
3mb2zGQyXVUV/0lOyH9m962PDJaeGcRd8qm3Oagbu/yZTCXYnDMbLAIGONQlj55cnFdeEw1ldKoJ
byFjlh86DYL088A4CUuCoV57xxxUQnweQjwGodykKxOhaR7vB6Spt0uN4jj0r2MqPQQDTIvks//t
lSUz8FH8RegxJBOno0I2EEcBfyHKjBZQB8OLvD3ZqOGTc4fSkeiGRonI67vSN97B0D4sRGEQzYve
LTTi7c9dhEHAQlOguLyYNwmTxT1EAgJsenl0Nw5pc1mGOEWKUGdZv8Y0bMBxro5xgxw0/hXxfTbD
8KKyUX0ZgftHnWn2VDamezvLCVVQ2t6WZrszVDtDBgFD9VeY8Cr3VvTTN5xmD5eqN/GaJevyNnEi
7Ovz1D5nk3siuyNkAuEYGby00D+99LyAXKtVQpFV42dT12P7fBi6hTjK1CIaEvThC3FUk8pTBZK2
x2CS9afCyg+Eox0AEQT5VBssoFtaQySs20/jXL7YgUzDNHDE2QL4DG+5Zb5dKVS41Y6Houk/R5GD
AymiT1koX6lrVeCzUaivFxmkX6AwON1TMxUlKPhBJO1IdS9cNGSGNDREDjqcJrwLBZryAABPgpOt
v+IYctB3jrNMIrPrgvu2CcZbr5r7mxbCZEaiujP47/obMuFPgm+/j3+B1A9wA6cxTiTmg9kVn2n0
IW61kYOWksaQhEXn4nRVr+fEE1LD5F6665ygl8tH+EfMehm6vJFmn2nt5XPRR1yXEd5TkQa1iFDr
XBUmtJKL+8Ss5RUSrN1jlypxVa5zP5gZ4E+6ieKx3pVJ0+5oyLnbPuaiuned+HUSQ73bVXC2TGpS
METzYAg2oz6Jp8bVx/HUq3DOC8Fn79YekYole2zYKeTJKGSyy3qZJ8Be8rfu26R1xchvtY50hLc/
vey7KRSzBo60Ll1CSo4qo9w+vLMtXQoHQBcfZp3ZI5GOjH+EpL3sTtjOA41lSzu0sPlchlDzsaEc
Ba+tc300XL0U/P84F5REHrBu5ZGhVGc3US4k1VRGgDaAHlUbF4pgohLO2hb4D0DXdisD8eqgaKEn
k+1fHZVGUrQzSNESpOoaINBGFGLuCEaaXxnALiDu4u2uMaR5dvtieLRxdAgQa5L8iH0j3aDaGccT
LZ7PbiPeJk6Z5X1PyrhbJpYAi9/brf9kGoe0bKFVXQKCMaZePG5pPChxUF2uzrMZI50NKG6PinLd
Za34M+GxCYyhtmWBMWyFXgJCx8BCJkOxWwIX49vi1gyW3KH1mpCutV51jStQzQrkPn6ccjZxKX3G
c+Bj8LOHotuFGjuIUO2fyqHayRQZw4ZLE4klSIxcXHJRlwlw7+w7EIQnHai5lyHNB+BoNsJ1PT6a
2PWZZVXtOMpxN+RZjGvQgBray7tFgiTBJJxJHUocBh0p8N11KZyMZp0O+3Gav00C2UGma8Ko1ydI
AK42hhKU2WPyRKbVvg4HPX8d/i6EbP8hjj6FviIEjP9xxbyKSySM9dVciCeEvSvSHXCk5pXnXxug
KRbSZ1vz6NPQAlsKlEYCaABq7+qgSYHzZbXwwjQY1IPaEAptwHKKDkwOqXMi+j5qiK3Pe6P0W20f
QmgIiMuWVZ69zO9RVr4QAa6xsnL7beYMwRGIbyiEWvNjg4TB1TTxYMxsg32FkpwIwRaptNC58dj2
ySPZ59ytd3JsmpPKYwNk/Acy+/U4HL0OdE85aly+goTtkmDH8CRjb7jBNxHn8rRq048bnKjFdz7O
iB7m1EZlE66Gw1Ugc7g3AondJC8APS3x/hR1hxZaa/tSL2uCpw7Zr/SznKMMePk2284l/p0NtwL9
o2zyvaoSY+srr/gUOQ0qxJ1lMFlF+cnpxLhtjNrZU4DAK+IdIGrH1pnLT2SSDNoSRW/4RxpaqRxv
PJt/pRE1hZb78AHXudCS82z7p9IF4yh5y2ms76sSb5BZ8LXwQSk9EwmLaEFGDzWWar+MvQRAtJw1
YFhlBbISXYW3Fhw9PRDHSgf+ZTl54o7IVmJNQgyS1ZWmRS/OTTWfyU92KSG4owuJ92RbGF70RRiq
fsLVRhfC7XGb4bDUrYBokNEcXUAXFF1o2Fmz1g6nllyLnwdyZzTmDM6Iv+Z8mEhDZnfqYLrx09Ap
ZBN1A/05F4c1KGMBnUa74yAsfrXFTgoO7cVv66Lt3uheaKIpAgdwLPJD/0RtAqMPtm0+OmcfT5al
mYHuP+fYixTgLkOXPBQTlKDNXIzv/O+6CfRp7HBdyodYF3AA/EWYjr/lAmWpTX7nNFOGmk4vu866
od46hHC1A8I71C5RXDVwe9xQV4DpzDej/Lw4jOg41BANWZdbF6EeCv2gN9DLOzPNIG2ur5X4n1gc
FDcfIj9ck+LXZamXgmF3KqATz3zezZs2UB6qRkbniLzvM41cp/Suo2s6yDzm06+I413Hy4b+NZjc
Pvg3acYS3Eh1xVsgaBq6R5SSVBtK3mame+3rzP9cCNfZm6LvTxRRxRCZob3sW4RTKGfvlex9BO2H
8TpwTVPH+7iGaSB/6k4HOrPPPMa3XmO2JxpCB21rOXP7XMepe+Waspvs0H/iwOD7IDzW+w0TQusf
wgZtDxwc/P9bmKNXo+m02t8vOk5xt1wU3ICvF10/Gy2uL0phjYGkgu1DF0G22bSJrFI9pMoSIHKt
8E/q1t6L5wanLpE5TstxCDhlAWSi3yJ4Bu6mOo/9LRUqN6wAEwXH4d5agTwxnJJDThs8kFqKhpoI
TOdmYc/3NEtNkFkZzfTLGpDjV/W/LDSxDNjwDtR/LvPnU26ampsPOmhcN70MxeC1n8gyTHkRGgYY
IkkFbY0n4TMKscolfuisi4iz+SjnvtPyJva2xU/wfSi/03eFo5IkTCDoe/svAUZuqFA4zWsAx4a7
BA9MUI8oHEBK4NF2QZzTgZ71j9Kfz7xtjBc/no2ddEvrbBZlcz/nEEKlCEgPhKqX0SOUi+8zO01v
KhvsR/SJ6Ucx0vIw4AX5nkyowIWgOSp89iKCpFKM/P/Ok0DSRl7uXEQPevXNOiYjNbY7RmBA7q3N
aqOe0ekp1P3dPMiCuHibhLAkCAWg3YkKFPYrmNrmSJJbi+6WluUKciM95Xz8QibU++pEvRfZt57l
/sJOoTmSUNei2RVXhaRglkEKBq848Z7u2pCvwD1/vbO/G5cNZK7T5JYeEMstvs29fz4gRga5LHcM
zpVlh2AeF7drWRdXUgCE6tkgcTD+qgvTceDIioFK0LamhJIhUm41nv5hjyeledtG0LVI+ZjsrUZU
oND2enktgmkfj0N7XmxpB+R9C0XGUYJrYbGhHjvbG9gKo2TMvv+f6bORA/0HO1xg+5Zp2l7gMdMM
PvK6O6IDgdXUxXfDgMLEwjOGjSxRE5Yznu86fe6f27Fh7DnYTPHgCFjoGara2pD7w3H/xIybpUt+
13FQBincIVyMAcNr+2T4RUmw5AOVCVBJwFor8K+lA/3oJlvkcmW4zviwwFKK8GGtoIE8ruOLawzs
Pp7Uc/71Q8+xh+KraHH0XUA64KO3rYtPU1Jke2YI42LMToTykaoZ9rUWOyFjZVQoP5DxhryrnYbU
ONZ019Y5u2cKCpVy/jbWgTg4HbcPrhH4Xz1nh9Mfd6NEi22YUwHLrEvHqH5MFI8gdbEeyWJzvAqC
FBjHczog96F6KEVub6g2bdTCI07f/3RVnIA2M6tAezuZXmggAbwjY503yR04P5M7pA+tg0DJLG7E
sC3RWZMlV7PtQ7JNQYDDqEyCDghVNLfUAFPthDNo/Hcoj6nYBsf9rx4AL3Fk6vWXmRwUbQatOsmy
+bTY8KdTtzQDZ2hRCCCYt/24jA9ahExKVMKIGkqiRtUeQacc3w5B9do02NhFfYvEKyxJjC0pMtDo
6n3pRh/sbatKnIRErTxejJ/Trh7PYMPwt8iFq2/O5J3N1iyfwWs2npMRfICkhKTtQ4A35Bbp/wOJ
3PkOwMY4QTXPyIVCKdMswYo4gtCKvFXcRA8lGzemGxmPDIANsxjZKeo8tfViMwl5BRTCPk1AGMLx
AkTZMWFVSIzZRWODMKMDOFeDJjp/xIWqJIICemy0x2zu89DIcvcktMb51CcjeCHabk9DZcXzkXn4
s5Zj6z4xU403wAKjIksPQadYPEyGucQaCeZnqt+0yOs+UsDI0i9DZUZXWowulVcddL9M70rqcdSo
IJ7TbY+EL3e3EvjbsAWDwR0qFbo7nyHjBI6VM5lMNkIryQBL4AUCfIvNFQy0z7opocd3QarhTKai
xx1u6pL8GAVmSHJ5uUSJlaky666KLQUk4FzswCDLIQYL6QbuOebGGjNgp1BW9xIN9nzDNRG+V4DE
fC7AIm+h8rEMfXt653W1l+aaE/QmwZ0/veDXPd8QU/g61x/ZiKeuwzaGVWTyAJQtiMeGwNu5EUMW
p9OEVtTguLe8lqUqUXmM0zPyxpWTHBLugjYjFfPBKxLQUhmp+TnK3bOncS0mwHyhYPV4a0YTMHZJ
M4WEhFGtdeSTKl76Ls9RBT/M+2VvkugNCz2KqHEyA3VsLWRfdnanb5+0dbFtdetBxvroIpF2Qpnh
dQXmKM6QsyYYjgmxphMKERfvCs+pRikhsOYE8bXWGdpZ4MvT9yBiaAELv7P1zYN6VZ0glR4Pe8/N
CmfxkqMHAjnyUem1xpI9shoQwXDgjmm4NqIsHBC24RL61PkkSvD4RfPQsTI0GMjLWpKK0M1Ymnvw
FvHTAFDLzUCKEtpeWc1YgOAD3dzLh52bG/NmjQlIXGIdo+4NgrnM6MICB2DbCZJ8n2w3wVEzM8F1
gRE1jtv9aFt/vkGlMF4BI3feF0nzp+jzZy8Z8JTlbWJig0ctYWFhM2zk48xWguOtL6Ib38A3ILWL
6dkCjAunCub0jLzSa2/Wtg5Fq+dOMn+/AuNWnFwWTzPoMDSkbnUPdg9O6snA31I73mHr3AhsaK/h
60yA3fFVcNhuthIo5aSQGJsTMezSAvI32dzWDHg2bdTuepbfwIXJj2SSjo0bOdDU2Y2InO0aRr0I
KAErxQX194WaNm8+VWPZHFNt6unmRY71W/gWsnzX1u8exY3AuzT9ABbnwmNnSHawc657fW/wHKpV
6LZrl/ydkDbyjt1v/HNC2kV6lXfdZa13y67LlHlxFyfc2H+80rvpFA1u7/OAhY7R3+WDSEMIMlDm
Te+pZ5T+88Nqoh41pDdEUxevGj/GCgUaEFfkEDE0QEVsgLbutp0KJH/ktxYEQc9sHPt7/M6eyIqE
agC9zzwGvRYvX+rZyXaJX2dH8poexMBHANRxmovS8iB4ZFCj2wi8LmB/i20xbZCXzTCYy+8nL4XC
gN5Ck3eNY+6MnQdAKVDRLeROpA1uQTmdzUZ3BXGV1H8fQo5On9xGdywFIjLUwZ3Hsw3UU115rVJU
SfMoKf0ThFwcZJZ4tntVEITMhZg1Q1s4KkgtE28HkXoQjQdpeAtHtDuWlritkfuVAwSMilgJLjJS
s1J/rDbTHf3NaBXtbpH7XhdfxoAcv19nMdJCeM8FxM1F5lu5MkbFhTLOjecZKMBAj2xNmrwYldOh
3hB25ONeIybmRAWIPf45zVG1UaDwEJHvuuva6xpD1wj8l5OcNp5LQE7pF04U0e1SS42nouhMVDjr
99G1WYxM8kczls3BFn27sYWqdisl3wf+vdWxcvL9LmRsUVolcbaY9CAsbA33ybCG4maSKocGL4Z5
KoL7KvEOFVSghjAbfqKCvvpkugqV0k78OWnA30+RrXIS5LkNKJ/riRDeqXcgK57xzGj4k53K9ug6
abzN0lndSS5OyaTAjYCSvfGamBJFk0lS7VUB3tNRN6jeShUSFeg2Eo8zclM0NbwdUsDGrecYMrcX
z8QxKsj1rOfIs797LQNnhDsejMlNv7G0rbYotK9ugxIHAbXfvdRQzNYgWA70Bnpr885mqyAcpRuH
buy4H4Pfxb0tAD7Z90v97hqKR/j3Wy/3u5h1aWji/fEKF2lK4HXx+4AWtt5nIMNfhenYj9fc7/KH
5Lxo61QxKABm8S3qWbWbwPByGcrOvXMsiDfbdgNEpCGrsOtBsJppblVAVdhRtTmUVDXdqm6oR83s
p6rdrGOaxiwXZYx/zfjdtA+2Ko3vJfim7uJ8LC41BAhDxmvnBTxH8S7yCvNoQGTipVH5Z3uUFo41
jPIJCmv4+K246yEfcJCawNLPPDBj6h41LZiVtpPNhoUjc6HCJLrLlelynbe4e+PAJg81fG9LvWPU
NDOe4EwEOBkxqns/ufQoGX2oRtU8/GWhgdtW7UOHPKyOIcuoA9XrLBqQOci9NeZv6wSp/xwMThMz
vevAk132wR1Jxo7DXF2Up24tbVrtEOBl26ionG2PXTbQA3FwLVncQTZn5mC6d+xTgLdllJCDUJGS
pjQMgHDADrKznztlFouXEq7k5RnEpcmbAudVBaCt0arS6VRlJ24JP1w2DKhwOdWtAkld6mXzZwME
3lsQQrh3bLKcpXGYeADSGLIFb/YA6oNXpxIhRa32qSuCg1QSjGV6+upIe+GGKmntXesX/MhK40sX
2UzsvahJL35euvnzxFkTgkoRn4XGVZYVofKiQsojxAFqgF3N/jz5jpdtrASkhmMWlbsp5igbc6N4
A/otkBZPhjhFjYuCYxeUYpGcxMvYQWzXju1h6+shw61mVxYMkCMvFS9pBfoivxT5lYbGhFs1yr0+
2dCO/jRCCreBhEVi/R/SvqtJblvr9hexijm8stN0mCCNZFl+YdmyzZxJkOCv/xY2ZhoUPT73nLoP
QgE7kdPdIhH2XutLYqDmHzBwzNzXGdI6uxLlx4x5yS4Q+//dbATLwyDOA8SWOGYgXeYfqIsbcy1p
RXppSqqMdv2pa8deGfq2nR648B+xF+YfKDSpE6DVIKOryQ6RO2Fi11Y8viZglXF3265PBkHhxVfZ
bZHYdfZw9v+xpWlr3wKeerX1WYvnCrgPCVKXqhibn4vOtB2m4nW+HzzT2qFU07o2+mfeJ0DEWiz3
2QWT128TptTYu2wXbHro7RF8LMPNBFPJBbXDyynCevRFL0EpWMbL9E3L2Q8dCV5/IY5btkhx9fZD
CuqqFHSChsgYEKMJyZNqxM0c5W+AKNFFKUyKU5sH3COAgsWQqmXANGKHqEVLzySzkT31yQfZZt8Y
zwv2nwrMCHE6nuA9XveWdqFGjkm1Go82MtBDqbNN19yxHL82shqwg3ZV9kpG7kpRg3757OcJ4AqO
VQTUy0I3jr3gCjT9bDxYCdiVF81hv3wgnyIWPXtx3p5ySkpNBCYoXyLnCnQ450rDlYbGS3UcSkDQ
kFkaVa/cjlGpdLcn+Yee7+4jNkZWF3CM6XMPEmPXAwt0oodA/nZvsVXTf2DQSgW60wCXAkLHWU5g
zQnO5pzZYCbL3fhiaNWRqqCbho0n3lpPruG/FUYD6K68UlMvjVuHZEdqEtKQeiRLZlCo4ruAD9VF
U48anznJzpvbKtl3cwXk4DDoeLbP5iy9UtNO/VtvI4tmN7mCOg5H523doN2Yk74wdWSfOxHA1UWc
laH0DLrs1xoVsYJ8gPsBOBxKzOhRHrehDjfyuTgm/jxJhXr0T032d5rN4HNEftEz6jSD57JcjEcR
o9TGy5B1mAEJtAXstnePfR91M3Z0MQYQ3t7u8UJbyciGtNbk17slBaPuUIOMPhymFo6kZ5pfPHhW
8Y0MuQmOYRwE/K7Sa2c3bppwGasZ4CAvsTHWOFcT+bzKhPJzfey9X6mnGpJJF/x/OQ5DmZ6BTbzJ
TyKBTDzqmsi/zME244lyiczI+wPgOj9Q8upfqSnc4a23laWaA+gGVIwru+pn43/3pfA6u+AJjgI6
MdrYOjwoDnFUj/KpQf/D5ZNBPiXo/30pHigGPVvIoDtOGgsu6nFABmS6frbI/uaR4sXgo+oKnJMC
ARZ731SELbuubaIWsbLPJAvyMkOFAxVu06fqM6TjVK75A9yg/OSXYJ9U5F6Zrrc7A5seJ3cBJxgp
ksJ9sMCH90SiZHGDxyrqLth1YPmOgoAsdddY4GKzBCkmCqDBnp770WkSeYlAnBenrob7SFpgn4E6
ZmBffW20X0pL+xyLhEjDBhcBz33UJfptdqgzK47HZ80BMQhtRLJk+tG22PKijccAlCwO0HeGlYzM
aCNSyIcem2dKRL27nKxIRI2IreyVU2VigyztLpbLnCOdZ28OtenYuubecgu80+aknXTqmLt1h+SI
tR0A5H8+lld2pAhQ4xzSBWMjTc927/2Cf8aXLK/tA6YS6dEVwxil24CInZodafvE7p8MDrxgbzS+
MNAWfuGgZhGWJJld9wVkrsETOZcjT3cctJznxB/0l94Ah1Sb4A006tOBClgzpAff/CwGpSDWrP1u
6IG3GOmvVM7ajxlO0doWfI2iEhabY9nRKbtL5jb6QeaUSv4+F7jwYZk4HICGKG7H/TmPKiM1sSep
oATUoHWac6Fb4jw/Aklb0mqHoZhQluMP0Z6Eie4Bv5S6Y2ZHAH2AZQtiONlbcGSoHZRmFYiEQIef
z1PnS14GRc6geCM2stoNun3jA5KeFJVYGFGPGp0WRmpMzA5Iwli7kNYbC3fvA9Bh72Vd5Z/taESq
W2wCb1/QYlYiub9JzdJ5xCltc8RkIA9b4sokveu42FpheMRKlQ6AMyANCNep5oFxJK9a43kox67g
K7ZjHDfwHEm9WOfEV4+meoBow1RPjc0A2zah1JGYDGaQ/l3135B2515imjgqP1c4SzdyAKXbX0jC
SI9xBDrKIz1wGD1l0uyTUTr2JaDEz5XC1qNm1zVeecwCi12TIQYc8Dx2r9QEefq1cFj5SKOe+/6p
7yJrR0NTmDHsRhnW4n0iEQiQk0PfogpRG1IcRIHh+RkEDEdSLoaLvUzkFoZjYjZnktFFdWwTm4wf
Y+w4Ysc3secbjwLXPjrMRb2pjV25IfdtbFVDUyWVVu3jIQPNgw5YLyFbKdpxRLGwkfBb1UQjiDuS
bk+yrohxWpb5oYe09V/BUfsSoG7q8zB37FNps1fUvtS/4n3ingYNeE95uVSYKVj4rxWx9kmbB/1r
nUyYusC7bgMO6l6AbdAQKzwsFJIlucph0oVp6je/5AV3HqMZtVsULbY5zvrjuHqgobgFZMqDK9fj
yzG2XVQZiqZqJhQfMZTag/PNlQoNmwc4NylQCN27OMsTJplrW2Yora2s2dd1NGMpmkGo4iy9ETr6
nDx6ZWHK0KQs44odQUPlhePgZd4eRevG06iVr3yZDDwfxIhCOX1fnZc6/UYXIgWFMsG7yc3xubbH
Qxul2aPV4Ls2RBOh5PQyF9onEk2gFgeHpY8UxwHvkr2yo5491n+wzuDnFEirzyP2kJ8B482eTORQ
kIGSa0OwnKakR76MsFWBMhB37vwoMY7KmLT3m0ui+WlGJfCDFZndFfCLbw328EWG0X1MPWVjzNj8
80EsoETKlmQ4nFrH29iRdiOjAHHr46tDCSC4k98DfGRnOw471x3YFUXxh9Y7ziFnIiWTtn7VWG4U
AwDRAeN4DpJegV9NPuDJ+oeM7AbMtvZaxvpPZEyxlC+/X0/J/nO8DDmRO5xgoswL3NCuuaLRIkIt
17GaazxHRyLOIsA2SSxGiszWjtJMMI4pBi4Gzl/lpVyp97OSQhp+/DB3QXNRp4l1NYE4rNKxTf7z
CSNmTO0IPDLwsTWG+aC08sSRxigIXzubDUPZEWmEH/KPzAcc63XjnmRu7P0NRtu+BVhhFjxOqdeC
oIxFwPERAAOZABOgXtro4B7EQwqg32s5Kakp/QxIARs3paZQ5EyyCAVMYRQNSC26X0MZu+LiamgR
CAGN//XyKFPSJhyFKauVlwq1uY2PLj74c4DKaROJ5j/fhjL2ltkAN+HPd74Zqjs1gvxlyevxpOKR
rfo0SEGymj7Ff1Xn4muw8TWQxwIEDCzd+tBmgF8cxPrRSmfAl9JYMwcb0J1CSs1qbJCVtNW6Ud+V
3Op3po1DPxSoR28OcuyK2FGmASpVupHAm90mOVJXXRzTunYWlKPCRUaXLtxusS7ls3eISvx4vWp5
arOFfbEMn+8ANOjhN4khz1GYZpot2A3FMC/M/gaOlhRgVRr7YqdB9oqNeNJRI4J1bACZFaCbgLE7
cQHbMNbWJ2oWN/qmI+n4qkSZYN124uxZ45r1aXLb9iUz/1Z6D/MgzFuLFyXqBq07L0MAZMhYf4ts
Anv2iGUXCtZEHDIGFhjbl5Mf4PASd0AK2/fdENAD7IFkID9oQe1IO40BGEk5SmRa7Pml4Jrz8aqW
47FK7asV2dgAA8JaG6oxCVOTWdcgmTVoin1TN/11JSITagwRgXrSmIwWHtunt/0iIwisMK5/cbol
wASvxrwD+RTgYJmdGcmV9WSELrjZDli++zc7d+vm4gMX4whIjRhVVaZRvhaG9NYX4F9qILrYA64O
oPIcJD+3BG/Vmz+Y/qEcBaaBpr3JlLaayoyFZBjHC7AcPAspMUibYiEZZchtaPZ2wOobMtcpgtR2
KIsPLXt2DyPNYZmPv0WPGYjFxeyVZrcAQGhFjqxrhShULA/GgHI5OWcmfTSkyRkzjaemqKMXY8Cp
Y9eUcmSPS/TCezyCW91EQZ6woMYykFljBJhnK1kemKgTbW1jR26+5wcvnjbnF3PK/iIR2doMP3vH
1HZyJK5AvXjIDy4rzfdfMXiX/FC958oZeLzjgIksvfboPefNRrwzNDwL1HvTuctSDsIFlgcOjlUd
B8SVvQtCrrTqQhpbqYHu7Gi3oBITDBqSholqCa0zrTBADuHRLXj1wsDcijKqwTviCBfZinbDAON/
rDLT+O5YU7tzU6P/7E5Gf1x43d8CZ7QuTdPoJ73r9TMycPnOnfUT5eXI5Jy2dHZLaemohkWuDhgn
+2ejXlYWKXbAd7OwIIe7Rdy7+W5YgGStUjlcc4qR1yUyPygdJNCjFFk/+XQkm7fMD5EosrLMrAjA
sDZ/UnGwiplBrU2V1wCOMHcGqKmu/rS8Nc6cA75UjblnjlckapOZdbddeVk4bddS4iidka17GAcb
rAZpatwGB+SaejlfSEQNiAyQLyAazfaQkUV2DQgFz43BLiuZ7ALLszxNDRJ+P2HR9jutgMsaZGdl
zM8efsfOI8l+VsRFnA6fZ4EWJoyB6gGOyxHfWa+jOM2ZkgNIBEDQ6nXDmTzlYtxA9iYLwBiyqvdE
cg5WkemADFAPfCCyWnQMwPdZlcGMeuNFQ5Gop7NbgBrH62QkP8nierqRNhoihocEGuotoKhEdZE9
7WkIukd8ucqwTb7yuqtvzew14z7A7CjMUvDwagJsp8BiEhRHE4jIjFh/jCpHTJYa/QhUNRdU1Eb6
ZHqWh3edX/xouhP+b3R/oAx6AAcmd061OaQIBLjtBtNNDjqkFsjbRnPKkEuFTECgcpM2rgFkHXKU
BD+AZ+pzSkN8gm9qskFdtgGErtjekyIAAcbDWyIDlixINxYwWB5SLM7UnfwZW1zYmJrDxAQWthyT
KkfSZomF+wACuH48xqzKwKCNJsJPHtDTdl+HNB7HNnJxNlLq51F3Q1JHUYGjr0680GVXefLnyAE8
CCUYVq033Yro8JZoKHIO3d6pkFAhFDzHg9cr+3Uy4ruC3CWkxxwVPfALW+uUIEPF9YvoagBA5WjG
ZRYmSYAsaxJ2Ik9hO44WJCqQJo+xGUQ+NFQK5byRyViTZfN94phds7yi5EqwyHT1a5CYR8fLy0ua
8uDmGEPboYgAXUNC7AqqgcY0DysNSFpMFo6Guxx0fTDBpWilrfSPLUy3xh7VgyIENSU2okPPG+sD
bebL3Xu5cU+b/bL7D51mRNEJn87lH0ZitmYUM8dpm+gunXUR+cQPKosjEJ+VGmIpagNgHVu2pMAk
H580JR47TYsuWdJYZogI7zp1bbDOLeZuo1DGpQdkBOctwY24HgAG+YedY3GhmQaS3tYJcKTP9fTH
nANteK0nTQVaX+wl4diRntCehyMjixu/ygeyfGpvEvToed46/TesoKeTekqr5/xGFuTGbvIYDsMK
nCD35gRshtZo9lMXd1VIQmr+17EuUOWU+/8rhiGw5siIbiGfmgfs/2FpEmnjVbGgbDhVSPtfyMay
57smzwxJykIEK8qNev+TDO/vt3iSm0UwvZRFiX3fwTnT9qfaLOUR4Cob3xkOSgFkq/cN1Q83T2lv
daux5xa0U93Ij37FinOQN/7VE03rat6q+UiWpsgNRBUecIP+zfg/x2N+emSd1wMI+v1iM4hJ5tJs
/5iq/HMriJBq0VDPM4HzSb0mMEEubpveTslQUg72o42hXiD7k0XxmeTUUDyDOJVoDJqT9gwWw4sK
Rb0CWPTHbixGFJgDqr0396k4kq2cDvO1FTKQj/fP1OXZoSANGckugQPlJTbT1/YiSHp3UoFWgaUP
UuRRfZkgl8tNlwKvReCw94Az+YkVLBUEYU0RLG/cYTQmUjBWf6vmEvARgl1M+q26H/qRnpydpeLO
TpGLASNqvIBhCQXsfJ8GyOIn0HGCG5fQ4V0gkMlJQM1EiONIWWSgmaA+ickNkG3aYZrdHyQi0HGS
S2tlJyOjfDBJj0r6j5hukT35NY6c1T1RTOUyi5fuiyZOgLFEw9kvdePWqt66NKYG+QUgJCFNBPTa
K43jWdcO1Zz+2NhVtQnEGSUsgTV6ekMlMSz7xQNCyPM4pP5TD/ZTMWjtAMB61PPL6DgxLB1IYQSu
7oVZgcM/rwDxEgnLCFxAxrA4Pf6fuHYD1PcauD5xw/Z0c1njxclR/klBhyz8kG5X3ZD6k6i3+ovl
n0jmeTmbSB9FUDIqkbb4NvX2Smwgayy/MnAsgAo+7VG1bOd4J6IKW2r0uZ+HG0nJ0taS4spToK7u
SAjCGiSSg11u6VDwDHrk6VraEQdrMqZwQdLhfw9N0tw4Gk91AeJ3KVRTPJr6teXsAv4uCw5bRxq3
/u9DXy83rS7a3YISx32KOq/rLM52c99h2FG/j6lHjTV24N4JAIQslKoht0X4bmRqWLlzdQBBKMol
73bg4sYJlzcgtdfVGTsUme6WSPNtkXTqFf43AEZU7IUmgCgkGpCH0AiSHqzLqSw/a20bhHDg1sac
DbieJPTTKL/mmQkAmdHBPnuaA14XBxfSMCNDEmLbEEgs3HozHEGrfYg4CAp9AMQ+gEH5ZVW+Monq
MAUS97OJkpOHTvBwqAHuT1m+X9qh/L5U7FLXlvsncjN/MStj+oUZuXNgtmteAWKuPyaM6yDCA8A1
akkrudaqcYZco2CKY4+sK89q/TXbo34zsLWiF1V3S2LT3NuomvulSIq/TSSQ/N20wKYHshs+x996
bWLfyrHq9vk4sOdhrgxM/IEt2i1lAqKjeh/PDKx7H5CDAZB6emxxfr1jiSGI+bAYRnXPO4EYubSm
O0n1VnEn+mpKbdrRRSjgh1cSF1H3IS98D0BDikL3QUNJSiZvQRhW4iJKLSMIHjMVS90H3aryJROS
KROl3fxddKFUfGRKsb3a/TNRkVU8aXz/g2motBQ0Ql3FeXGxULz/Vepi8mto6W+7X2j13ahY6lZX
n5YKpP5YIEODxqgTYKd3RI4YuSWoREMGrRDlCkFDgmkQ3obsSp3sM+BRvyFtkN8GHARILTjRc5Eh
B9iUx4WB0hTZ3yg6FCAGLTNbdqSxQ5VBP9v8Q02WceA/GiKOdCEZ6j9Rwkgxf7ZBNl109UBoBAqT
QJaHyHqQCTVHBf88m1h4qwqRRYj7qDFPpTuW4bbOpOhKAODlHnaOyN8CT7Suc2BYWG0wAzSgKTDF
AYa2vJ/VH0ZdasioLZHGQvcWZxkqoqhL6rHMP+vgrzlGBgr4HAGtbIoZPfU2Mi1zBiQlChsAy46n
wRmQdIaRsqMhEsXeQtHw/0dmg5Jz32HnCcvM+S0nGdC02iXhf5BEphxrQqksOoCo9CuPuEDmTN6D
UiCOuxKJ+Pf8ZpyxJ7dVDCsDQ8XU4HO1BPlTl3btKZiTTz6LBK2KYI+SXVKvpBNDIS/ek5F2CABV
HKbsYCPt+zlpANURx2Vph17dfG9Qb34mGWmpiSKz3rsoNt1vFNkyzA8l9qRCZUw9zRI1Sm9XMABv
nPlu2ySf5jJdDoSHqsWgcwuLOvihYzfrSLK598brKNBWqbeRAegZHtLPb0CFPHMbRxIBx/57NyHT
iCMV/EBjz7Gi09KzMTksBaiOtvrtmPVjdVx6M/4aLX108IyxfbCnpv0OBGFQiHCARNR6c61QGLar
mNV+B0PIhDomS3/qQDL9GTCpn3Gw6D95fjtP/KhNNTKksQvonarCLq+ZE+x1bJSfaVQBOwiZNkLB
SxSoT47p1aFUCeEkhKQhGQ47IsyLXH1+GOPxJIek0aq2umpm/u5NjqvoGqBiPdTHIeZiN+A1bz0A
Pm2iFxq2eOhqMjLpU7qmNKW7W2o8Hpc+Lg/yIiLmKrx0VfdMRvLO5J8oLqr+QvF5ZJhen2WIxEpx
vt5jgqKxAfnDEkSUwH4LgSca5EGKlO6kPpKGGlKA2A4rndJLgKsnwEiVui/dNGzAh3WUNqTpsujX
trO8o9oDph7t+CLJHI+pqMez675jrLaCV3vHdcrxk1IqMlfeG4W6wEdhI/CVhY0ez3s9AK+kIn8E
tv9frWVpB5JvOSSVHak3vmpIPSKrpJ4IuogHwEaumCyVLclwqI0kT6VWfiQL9Oy1m+r45ueO/QqG
gxapBV1zmqj8snSMq1VWgELu8qITuSoH/DcNLiwyPhnIFn/Uk/aACnmtPvQjEJaCOMGKhfAU3KWV
6kSQ8FBTClIcZacxZFOFyFVmoBTrdgZPFqP7PQf+ZACQrot8FmT+8roagkjqFRwVOMzS0hdCCmY2
AAtDBRosMYVBSAzpFl9YjsEvdParoHpQEMfUs8v6N4YKN9TloR51RIXB+5INMGnRPvWzab9Zyzm2
/lKYi3ZRcqCBWNcowTxAuLdp2x1NhmyauMQRoUG7zZbYeDbLab502SvJdSJUQOm6mwHuFNnVZQxO
iykSNVNmru0LsPHsqFIqqbv5kXqypCrpBOCrUFOx1arOShZf/exNBVjkTdrEK8rd27JV61hz1Czw
i7bL/ASAguHFFY2p1c2eNXw8GDaKHsLYBPUegK6QKZENL9SQcZQCC7A3WH9WitxjNtLSC1scEsKX
DOPUB8SDDuQZFxsitCsimtm2gYaeAaWPZNrMe6yArT+C1GgvPhCkH5IWudJISuJIUBvAT9qUS4j9
D0BcukP9koKeRQBb+o5WRQBhyfSQARYLlAKwKCIGyMtxNk9pBhxWks2xER8sHUnkFhK3HlNv8B59
8BAcPIGtwIGLuoD3wwEqUYevr8+y5tYkBYb64Na7CTghj1qWhxwo4GmIQvy3npBN4Ap7wXedYZEI
mOOBODfjqSywMMVYNcHsdh5AnCEk9YIil9CM/XKvZB9a+ykep4CU7S68MME9zrXpZAKz9ysNMXub
TgZzgbcotChbnVdD0lp86b42P1TwXFQw002UXlTulr7y5Y0l+CgxFxb3SDabOyupvJkcP/w7pwHE
qqC+mOWSS03racUw+XijAuD55aP1A8mqCOxQYD9/+Zh9+d1frhw84AAtU3Aey8F7YpblPdmEkQdq
hd0ghiQjbeBn3SPyLUKSKwcaBkAaE7vu2pEUsdMzC3A1pfHgOOmfG2OKOcU4lMgnIMSKS/MaWz8B
sL5PjKctnkMgfrNLpEhiuyp5wtluoYeR6OoBqrOb+pckLZInxwrsCQnIyI5slvxMsgB1D28OmBfb
O7vlzp6EXrAMxl6FLjE922F2U+3oM6YFkvxUprgBugULvm0+fLmcIq0PLX3cal2ljI0+qQGHrUkL
MmsEaHDSmDewBHlXcOSAqk0HZHKCFLxYNNRjxqAfKzPFf1ahNYZmelJ2OhBzdsXQBMgJgII8lDZI
6ouFKeeF5CrwmPfL0chKhvIoC8XFIEMcxIEtkWPLIxIxlJgANL7brWSrrvR+j0VhsqVGNQY59+3b
Rep8wgkV53Nv7obKyx+6RgM+b+aXL4NoqAd4ru9RnBUXGqGyu3qxkXH9YLYpSO7vZqSY5va7xvGi
G9O5fCFRE6SAmBa2i9F8ibgbn+VTXJXQzh1yL/vasw7qTUAPdGro+U4mxpDYgkFjki8LUlTyhTLF
qL5aqjf1m1BcgczVBWhIV8Fb/Xlp/Odc0zDBMn2A8EdTUIdynIAO4zFvLHMJaw2cUE3tXjO9gyXK
UgFhItS+2SaAqbOGPQ1JIV2sccqvTjUc18HoOqmF42qedMtpFY17DHULwd9p8xvNZFbTqoZmOjT9
sS0LtSyr+Q/Z0jj2Ivyw2I+ViZNhE6pFHijqk4pBx07u3Lhh7mPvt6YnfibeDYlophkcGNlQn0Cq
B9y4u5x6JNOt+FnHcbmO5FD/FmSDuUsFsGwsmpEBZya3uxLQ1xhaOK1dKToPy3OSUcNAtfTceVP9
oBQUhXyVotKQLyz9NvHJGpCMv05RDgJZwMLH+2HqbGSioQE3vQ1cVqu69vo/lCPg+a69aMgWq0dk
J9OYNDrOAkKg3eRHUitDNfRqDy5qTD1qNK8bD4sd9zKgUihj6RwH/E9w4TiHyYuWCzX47CdsrYox
AL9ZCUgcEE5PnomulZqL+HLeDd5UMLX1tg9Zh2LOlVo6jTK08KeoyonCqeHq8qSR7tvLb+xHujFy
pcaLjkA7by6R4LD0JPMlEnEugeDLXI0ds5hPoO+7Spm/MSd38qEeqamnFHYOkjScRiMuJjXAmKCu
lCon5LmjUtE2v6iktqwO4l1VIxuYU2Lcv6exST0lxk2L012qdsLvGnlx5KIS5j5MoJsoeO14I8BF
iyuAJ77xBi9M5Kiwmy7Yn4npmRqie6YeKSLAyly6lu828o9sKRxLTH8PChwt/NeYG9/77YAUorqh
inTQRiD05X56w872NB+pa89FdutL6wbWpOHBTaspFbWu6U7vF75fkAwJ1lThw42px3GeMPdwlpDt
JyMuANgVZACmshbtkwrnBPg9g0ckTEujNc72ZBkh0lwjYLtM2F9DEp+19xoUDsjx5hGUGF8K0/Ju
q+cWPZXIDWVq1k49uKgHgj3vUfaSrytXZUauvV5aSFOArbwsPQzltd+uqG5EWuDkERsVeHFoeJju
2oRrj5VXrZtpyuyLu3QPSu6MSbSENO6c6RNWCc35I9du0Ix9ly4u0nt+iknGQDSxVODibsFT5DGE
lqd/0lCic1au8rKDCJq24zrorUP9AzYiTWDaFK5pXlBxZ15mA4WCqB1EV6rKeARGjmP13oFjqfHg
teXB9J3eAnwajEhNvZWPP496cFUqaY8K2jBu+yRowUBtWKiziEFAHmPBdG0ddgB8TI3sRTTt4FdP
NLwryVTJqUdKIHodNnKKQUq8SKRy466BzSyc/bFDlqkX5laQviSDH3+uwEh/cx3+rKd18lmKlno4
ca0H74CwoEZL5wULCCAq4lDwzS51jReeGBbYpGHW53nzEhhTqJxyg0fnKcuxoLe6PN8Bp605mD0v
AQzzHsQc8bZGmY9zJj9SGIkXemadvTDGdDxL8mpioO0WSY9IobwxQR6gYS/rodKrTzTifdFYR9Ja
xCrQ2n2/m5Ksx771u4ujMeY/Wv58tFCoeJaG0mfw02rPO6c99lEMlorS8V4M1PC/1APKaUCh1R9I
JhXtVD5oDubBSlbbZgZQheysRHMweMDXcFDIOS9PJCeRCYhWUM9Z3TkWl/GAeGVMwNkTvwx9mgs8
FIb5FJcgTwlVqYMpNDgsm09kuFI7XP/JR9eWGOU+d+kgAm+qKkirotFlZEjSGCWWmKvyCxGBbFTU
d+sad0l37Rj6DFa3n+s2hOM6YjOEvhb3yFS6A55hiwak3ngmE3SZUgD52nqsTOxC/IyQRkMUVb+i
8Cg606heJuyVA8IOeYhA8D+QMNeq5aGXOexmMTqAgY0x77Xrp2Bw/YstoPKQQT+BbHpppaxyQBQS
Ip9N2tltFlzIi5oP5CS6xyV7Eqm4JJNDuiLgEoGidMXuWH0F76L+TE2AbPLn8Uh9IxrepBY4sK5+
MD8pQ1KaLBlPwNvGNsY9wiK83Glc8DYxzP1G0aNSDc+hjJ9UdPLQsOnXAHj0ihPu9rEb/D236uR1
0Rrku9XjdKFhrwP2t2TTn4mtJ68kAhol0uA0c21RlMufpAThT/zam0iYoRjklXS1c71bkFlXJy8D
qkUbgIAwYMCdnQLPImrayHzrKVnKugSYHUjRIVl/N9kY121UHZu0BgLtPZ4Kugy2IOpOgWjtIbeT
fFUoZad8cVS+ur1lnr+95foXaTyeATSPdwW9MESTiQaMEIAWIyF4sPGuiRokOYJXXo5I4SCNDW/9
u6OKU4t3FClItgrWq7g4R2yt3caUnFZG8kKl95x2oJQDNa910VFGcUma956SGYAY2XfGCF4eYaIU
nTsGpRSSZqP+n2QqKrnlLI7+q9AGmAQmLUEScQMQjhT50Eka/WKX7nCuma4fSqd/Gpq2uYE35UbY
OJ4/zS/3EcAc5YhgdJIYz+miRJ6cmU51fZZ1sMANurrMTM8BSOZItCqfbXrr9xwUkW1+TbEyRpIZ
nnOxDvCpRqvPNFJvZHoZGzZzkIreImXt/c2uXvR3JYk27v8aVo+WM/6fasM5ioP+ZC8cVUGiMRjq
gxbR0DCL57/mpDAONNKxxSDlNCQzcqDhfyGL7aIFoooI/3YhC2NyVHHU1U0H05MFyEAgeJqRuwPK
kKAoIuD62Eay50I26Bb4kXBO4V2p4e5Yn4K+/KpEyGc0k72MQF2lyisUJC3xyPdKtjKfOm4MR7oO
0tb3reVjb1oHxHueIjFHwpYQBonCLlnhlGygTpSNcqEeC6KHyvLqB7Ig0caVZAR70m6gUpTLhzb3
0KTd3EE3uqjYtezfCb7FsxgmltSlpgL2lMfTGw3qxm8Yqmdd9ya7o9V1+7lCdZjyoN42TAqayhrr
HGW2tTBm8BR8FIou1zrLay1I9/qgyR/5yHDousTfGxTrpCfLXnLAH6IxE57sTabH+xobOo9BYcxA
9vVrPoFmAI6lN3/vTKTikbXyI6WS/ZpWmHuRcBWHxtEycjB4YSaxqz27vUxdqrnfCtDp1nmw3NIE
zw7uDOPXxcLhJA6Ko7+A+oeVSPFXkfp96CRB8aVZ/PrYA8AZGfb6cIrndAF2olaghAfgUAfw9BRA
ui5NwB4N4BoHBu7vbm0DCgzp8mB0iDvvIMfCOnIy5OnadbYv8z56Qp589ES9VMtQbIUEtiPJ+rpx
wL7ZYB5W1YAUVIZSMwLoquzGp04EkCKKoOE85ijHFJZPmDFSBClUcVJ+ALMe+JvFfdCFUg6w9H3T
BSdX79MbqNJ6UJijWM0A4shtTr9tl6G0gsxRWohTp9kGAu6EJa1ago4mr7BmTHjodTHKKMTMguYC
Y92fckxinkmEzazllOues1PTiwToNkXVg/5WTCXIQsUgLxEjExY06vwKaMDiKoYl+AUXnKBtEuCy
MTUuJlBMSE6pc5QYR42y/dlMWWDFnAMMCQUcY8CArQVW5yNSN0ZUO6fOgsre2T/qmtUCrMqZp4cC
uCGnqnEeXL4YF2r6eQlmOdatBtmFQ+8bAGBNUyAp3K2UPalXlrJLelIpS+oF1tT4VyW0WrxXgJEU
e6fYdB/IxVpsN3RboPqqsx+fV3y4qbE62AKgEdI/SSNPjXre5IfCQHqHPCZiJXiuWRftASKIHQ2v
jJ5U0+Ao4THjv5KEVxXqf/mMPHhzaLUTCXsXNEbhmIGyEuhxURjF5dMYVRdXgDpSg4NcdzXcyIYC
r9j/bEIePBuA7KiibsLQ0L5fk0VFd9YaTzr8a/giRmFRN9dgGRI7fuCTsS+duCEampiZVaHSUI/U
ZEhDalLhrIakRVILnJXhxk9n2Mlmjv6bstiE6riOHUJ1N07/u2NhC44ydFVVlWuYYcGRzSGrr2TR
VT+37sn02j8pX1fKpL7vkOTcLSMYk6iWawBsAiiCcJ7cEDAK08YOW311ApihGlsMEwo/9yS0M/zS
jzifAou4oE7NtMIzjp4oKpVW5AWcOi9c2ct4Y8uPuYnp9NQA9wGI1CXKxHD6VNQte0rE2RQNDVMH
dTbmiAeSkVbZWfrwOe3NBSyh767U4yVATUYjliGVkmKoC46dGyMTsS5PYAJ1bywvquDYZZ4PRlZ+
WvJsbPeoxHFvsus2+RK2PLUOxuxazdMkANZ0kF9HCZ+Rn4FnVWgMoKUmHwrZpQNK0Dn7vPrqxmwx
/IP6kle/qZXKCdLv7rIge6nFe21HX7oMsvlRrHzkD6x2AEFtxDzYdwItxS4qwK78H2df1tw4rnT5
V27c52EMwB1fzDcPohZLlmTZrrJd9cKorbnvO379HCTdplq3umdiXlhAZgJSWRIJIE+eY0/1L8u1
ne3cJY9tJ+ORWr6iWaFuGmR4mBUphEg+bBRSZ9h+zTMGEahkqugrRXDw6XaoI8crLSOqFnVWrc9G
LcPjjOV7phh0Qtx12lhrD/P3hL4HoMNGaWQMTwMQ2uHqazKpIdRP8HY2IYS2feg2opCRtYEHLEy0
mya/8ZADRl9DOmEPziOoj1Nfj2quMvhPAxdN4PV86M65b60Dw4gfjbqJH4cgjB/rGP+lkl+GqO4C
sEGyHcjQ2Yl8FMrc4c0fmX+YI7qeTXhms+mO5qALQO1I+Ipm3M6vVWMPsakBlphfTMMncfZDsdJL
HQpRqHXAyalTAy4XQItQ2Zy2gUN1qUW2ssLBx2RM9zdh5GRqVJua425I2Pe/nYMcySD9VcTY2Yqz
Dn8HDcg9Y4yKtZaM0BK86U9p8tONOnkc7aq7NLI86YrLVKreWNdY2kEdsvH57LPrkB0T/EUhXcm7
XZLi59wJfGF3jitr8ZA2HFC2AGIB2iRVOa95BGDcvcM6F9zvvmL9pgtgPuwo/Tjd+gN0giEJUa+M
qjTuBKFEQA2d7gzQ2Xga9UHb3T5kxqsTjeCstm2cffah+Skr3HqzyOGO1YgapLF/IJOlR/YxxcEm
9UhXN9dHc2t0LfYSSleXLrZlObgj2EAQ6ByLjikttx1wdZdWQaaigbVYY6NLNgCjgkvWO89ZOOCB
r+xk6kxoPgY2/0Shs0k5C+AVPEPr8VhsROKupGv5D4lHAf04hhdNi9JTHNWb1tCLg9OVJ1bie2uI
9Prix0G97UEKu7pxcBXHBQh6I3B5bRYvOagL+ZtXw9D9O5rYHZ32avbWPNUWY6dbs3ozkH45GTYk
HFMUn09J5ECTuXUewZK07VH7e6Yey6R88KFrC1aaNvYiP0AWttN+UrxdW85jx/tgh42eyotgODna
FqKwZTJ02xxH/zF+2lBOmlIWH2gI9BKwb7Ada+PHPZ6fplFZB7qMbgjuVykt8M+iRba6dP8Aymvc
6EsY6pTA3a7ilmHUuhl706WQZZpl7N9O5bLUxR4+S0COKypQLVKJzXIZht6DaEK3j5IC9dPkELll
ijsqy7FxslmsyGpSs2gAxta7/CUYgFfOmwjFTKp4e67WpiZdahwxxj7yW1TFTSZsEYsTNvjVukMV
yqpC8ZGYdkaAwmU8vaLqi9ONYIJi4CFuJCu/iKz8BUYYfpG4U16GzP+DzJxZ9jroBntvFUb6pd8I
l2V7oFmAnYCozLqocyXTYhqvIKY/Wb1MnkQ18SejLe5bvzJek6SOILEKmlnLKarPAqKI0k75cUpd
dkRFJZtbZHMSfbhn4sfi0/262gjBOSSamvyil6+ARUNvR2EVfYmLbljNZpS4nZGNLtjf/DLkYO1K
kHHtw6mHyoUZYNeJCwpIIA+z9Md8mEOgSwRH8hH4m5DFRK2YR+GpDvv3mWmmAWXmsgSJCQgWWnXp
FJeCRawL1J+b9lD/UddKXpIqeTslz0GRyxiy5chVKs3nyzw2APE0ICXFxtBr8L5KE6uVRqC8Qccv
Bhzvk12eEwG+AjAwUwhXcTbyLxvsFPWNpjCLIMvI+HNetazfZMWBFuyghRlxqCqzXdaO12v9EEKD
OzmwcTUv9K+W99Sk8L7MV0yMjxoYKqBNCe5fzRHQJ9aHHZEAkylC1fi2jGWzpi45mjT50eHgazM1
U7jpjaLZdknOX8Fxd9CnOvuRDj3Sa9IxHrMw9vf/9wiQzBSeybjcmYnJ7+kim1CfW/9s62T0jKR/
dTWU+9oPU3MZ6HCj96qpvxZYYRv/ovf9+DL1vrmBlrRxH7j811wiK3wrOgyVqkLWQVSIvZR9XC4o
+8JnOE04yhlRVXCUDaTOYbqJAHP2tc0YIuB1gibfdSEbwTeijZcJdCi7JrDsVau65IDcRn4BOwV1
Aq0qfCAwkFXNQxHfgW38E7KCz/oHm3hvFTagHhpq3D9s1AoHE4k/XbNA4/4n9Ti1urz1Ckg5naCd
BWJopxLgkUyjS09d6YcrowZwPZJhcRxBQXzMrbZARiBcJ8pEdsCQ8nR91cQ2y1kxiFKuRSvgotC4
TDSQNtm8hlpDDyBgCKLDTlF6zy1167/qKkeV+uHaaUx3Di5qCVJDiraqIgZK4K9T1KpLNpfpoKzt
1JS9bQoI0anmlbWiqZYBLAOrxjtJke2Du5PO9uZzx7+lT17OCW+OFpczQa3AAjrR/Mr7XfBQ657b
pdVbEyMzIRr+KlLTHtZFFIXbLPAHMAuV0/2NDEWdSFSv5pAsRs2QJVZznyJlhUrwLXI/Etq6bDro
dvpTZJP/DAB+e8cmk+8aN8w+937xEgdx9gN19T+j0f/7AJQYgG04tXa53+96q0MNjsnj8Nj0Oops
VCsI3ATQoo8+GVkNPdfEMbrNjWOM2hD0sLhQ3EgzUr9PsL8AcnjXN01314fuwR0YzuYqKCXPKf25
T4n9OXtP2XytYq3hURPJAvAtUHNGB8xNlQFqmcIUzMP6FviOgTMfS5SPAXOz4y2/6zIfy5+g65/B
hwheDojSQ1Qe3JON7CFynpgbctpjZTwIw9qRMwgRnycmtGvxnT+QLRfc2ReNa+DoBF4bSy69DDdX
e2o/xk5c2kCcHHHD5RC+ccPPYb8lbQHqdMWWdAf+9DDF4f5nhzy2BNdCHkFz0clbFCwB3Ydr6XAD
NOHIwgQCZCpU5kQFTimOjuN93zfJppCGv+KoAYIQHER8QU7tPPcSeTALZTMrS/FzU3dSDOHdFCLP
prx0aT9ai4PiRJeCVPyfh9D8kRnu67zogfAMprfYTXAgWxfnCKnXc+MCuACakty8Vw6QhCJlXkHu
cnYP2FTep3AkUHbYlSJIVg6YZu+N9BeVuS5VrzNz0MI29GfYFbkQOWkY8Q9RF4cDvZrNcLwSS6fT
LVijk9NJm/a/Sw9pylc5V0mnZXCA/NjJiQ+Uc4I44A/ZxiBMVTwZC6VFHrcbixnZfjEtLBci1VVJ
VzH10L35yzCy1cJiHhOGCWK4ahhDxahQP0pFE2l05behA8LXwTl36NlBc92NZfeNT9KG6hS+D95H
cJWDohKCI/UyvtST6NFPUeUV6ftegFx5arviq278Cjsn/D5JqE3rUeXcdwC8XDoG7HBhNOH3wQ++
hOBceDZxVr8Xj1Xdd0BmQXcsa+P4ouPAOMWd5plMmuR/WEUDsRVlalGWtR2QLACgEF0NZMpLPEVE
nXkV32jM31o+UGEudJTuh2pqNs4YvA69Ux+bhLMn6TT5McqSt8ISU+Z1Rml5PkApOx6E/CkE/8IT
chLkG8wItFGq0p5G0gWU6K+GLUavcKs7R1U/QUia31Nr6bIpQNWgya3NjWPpLsFDlBaHEApOhATH
OciETOmnWHcgjPFnr87LsQD0RP0sgtIjLk2CdCy4jjgwV7YBcu0FUbKEBbWx6puUKbGBCSIPYPCW
Ujz06qKDSAHUx9rBVrQJZB9x/nvv69o9mRZ7FTAfGmzdsCabmGy2kxAKHR8TJvQD6sWcTcRTdnDB
x3YZdd9ctdLOfvh2uKtZ0ZzcDrfsWWYBOsft2rehAktiCaSl8DtpBfIuIVPOpdcmQI8trEAB0QBR
vzXxSeNwXdEu6Zqz7hod+rofcqULK9Bim5mDlr4b2+/jFoIgaoEjV+EIe7a3aiu+BKLdypj1zzga
758l6JgUM7O/H5XNdoE4txJbrmavskVjuzMhJPtApkwH0B3roXFD3bStLdyG6/KuDXFA3fjsiS69
qNstNOOGdRsWLPNyXp1LVDie+qLiT51pgGHarKOrEZXQM4+D0eqOJsBGKnxUc06W5F7jsi+BO+hr
JzS0+8gfkos1ZvZqQJnEd80Pka4zmxcti7FgkGV0B0p6/jku2gsFQAZQrkJWmZfcFN19k8pgkzM3
/N6g0FbNQFNPYyTWY9NJ/J2+a2kUXeZ7SyC+/W0vEt+qtI0uUxfiHoVx3Gi/u2Br2DYl1DRB4Vrg
JEotiqhPF3vyR/cIUpWzzCxjR7aqawnCWW8a38xf0+ETaXwHRigPoW1EIFcR05vjOKnX5U5zHKEo
/2q6V1GR5SKqi6Y3PUR12BLVlp/JDNTtdCjNMJ6jZJ68R2UC6kUOy7Yjlz0kkCOUq1dj+Ozrhn4u
u+nAnCAN15VitsfWkzah87a1Z9m0Y136bdmi3m50KUQGxVUI7V0hpo31nRYcQyV4gfwMzjDSB+qU
Sv2ClxBqRYoV/HQqYHGwskGVGc46domTcmflx9UqRtnjVAA6w/vNgg2+gf9K1PGixH38cgMhpgEJ
qjTxUjGK16jvZJkAIeUYgF0ajMarm7muwjUZejhksw80bpkbiZh8jWI4LEfTclhZQRddQCbmIn3d
Vd5km/E3yB29NjIrn/0MKls5tzngDLAnU7GLe9d6cQG1uNPBybNNoYz9TXaeK3v2Fcx71rZlTnkH
GSLjFacka/JDETDaaDgkPvR5nXwa3PaJ5jODDOSxfZad8tq0L9qgYb2jXkhnDWqcAyu6oHj2kGc9
SJ4kEtdWWU5vWdvYGzCORnfCTOSbU7F7Xfrlc9Wa4wPqopHfDo33sKkeojvq/jWMpdajWWdrrAG2
OJS0PnVjWJ5xYNDNGvaRj/xpMOTBnr6iJsIgK8oBwu2LtRkZ2rOd1y9hLq1vpQNxZWGmxsPQDNlp
EriVksMK07u2buNXt5Jil4HTfDeBaPY1GM0NBcRllKAGspRHEKs0F7NAAnmaEusbUL7fIhRYP+tG
3BwaG+l0stsoRQQ451uQafamtEpn35qV9myN7YuPRHuY42k+QonuqTXl6JUuYOnRh8D9lCT3bIAG
ApnaPOzOJW5IcaxDRyOvkQzv8fl6CeSPEyTuMUEGAeOrCXBK9v8yAU3vt21zjsx02ygO6qjFujpz
p3ug0otTp0xkpy5d4grloK0zFt5io9YSN8m0Po4M2r312vX94bAsMiG17hRrWm/S5SPEIW1Vm9RW
l9XpRwzO8cZDYYZ/BImNY9uPhTgtySPS9KE1Oa3Byb10qTXHLCv4IPUjr3fGcL0E0jjT9iG7Ned/
dA2UBk6OeuHAbapNqCpqTFVRE6uWpRyOBsUpcpCNvItjUAU2ZFscAHG8jwgiR0E94wS7ssYsAPyj
AiHdSBwvhtzhIdFq91I3Capb1ZmSPuKEZ9D4W1KEYvO7iNCudyUKYd8MzUYFc6TVa9839R00YPZD
k0iIDPe+tk7c0NmE4NHMsCYu15njhpe6SvhTX+TRfmoq4EYoGlDIClierjgEncmeAi0ez2quYMqR
xyrzZuuqw9rlOHc+0411Y8tHnFz7H14nbMFotAROVn62O+DdyOSaQ+zlIw5EbRMp+kiJlVLLxJen
RcZoMUO4AYiOJsumdYfVtjeigkgiW/LnMIxABR1yTErSFJLKKKclZz/W7yNq5SE3OexMvr1vH7Bu
52t8HuaZGJKAuTHWoaUla2yP/6RNIkokZF/qCBzCFDZzKiUq2LWSdE3GqxEIniw/nYP5EMXn94Lo
rNq3jd7tsAPHwi2WFzczxR/t8M1xA0uBjPsNqq3Hn2B7+ma5XHurUfjsZe0QfAqwzIO8uC0frDTC
JqIrLdR7J82BQcrhTuolyiCy2t30SdFvrSpD8jThkA9RGiIgsnL3peZvFhPZ6TKaztiurvptL/EQ
zU6LiZiXaWzIUBYGxNuIknKg7IOURWe88/RzpyVQi7KGt1GLm71j1va6G+vhjYHtGTTQsTwx6A59
dkekWlVY5lhQIYpdyERo2fhWuAIliJpZ4/wOlW573y58rwDrwikuAJJlEW52XcPBSgXsr5vmyd5n
Nco6KIQuWhzg8L9KDK+xG7Pf0Tjwa6qbu83W4aCfC1O8VCHu926Hp6auaplTiXsrdbmqdF665C1U
sK+CmQq+GUveMEnW4GxBJrd0QP8wX0OgXv5sD3bx0c6g3mEzHVgY0fF7uhjq6HfpLrbrcWT9GDy/
xn/4KSiuseWZwuQ+zAPjxMce54csCHeCgwAFqyIY6eIqCtwU4MiWz4bFSpCLpISoSYrkPaR8fzOy
HRycfaLSHA/LP6ckSEeGzfcEdD1k2y1QntHLLCGoJo42gYmyn8HyC88Bex6yClDuSMuwf4jVZeiQ
zRcBOIzJQRdU/PQPeQIW8bB0u7ubEdEUv8V47O9vBgRIjbs5NsbLHNTShnrrR9NwpF4TI7G5ipxk
ZeNI4LzE5joHQggInDZSrPnqgjMyUPRiPTt3yeanmeLpVUZyX0VjAdc6kKP/UMsKmMghIIncIYln
kaPTxXPXh/WRTKi+jtciCsBPU9vOxjCRTAIpT3FCXgQ3U2ouF96xHU+14rCYqOWoe/Bsi9n1LOQQ
ypvkdxHOcJ6E3+O3r9XICKuNHfYv/T7LsJaBnCbEeITo1xzlnBfa+zEc3m/s0IE6AERcn00e5A+Z
FPuw76A2ezMVK6t+3xe6WLUjfh5Zotu7rPHvgAEKnyGyGD6brY1jHOj17CrTBty/yaKHVHPniCn4
gko4OwX3lO+DyK+EZhjEb3zwNjEb0PmC+Ufq5yk+v04E/Ya6OhRStS25JyyC1zjarTzqunmIgY4a
uIx2ivGHaWr13QJJJDCj0HV8eklR7PAwBTgla1m8GxxU5UxFqM1wxSaAalYxpG9Rm+JZ0aeGecae
zzxbIvsDgLLmjnqLPevHaI9fwxfGG/Osq4sPXdhTUDnZS+F0LwmSXoABrUbSxixc43ONlcGb32rS
0/VoegRxhsB/zpf3XWwN0ArItW2NkY8oM8Z+dyqMt3xsXsYwrNQ8fT3aX6SmP9ORAvAIr5U5+Fvq
LZdF2ZFspcjtWSLyJqRqxe14G+jUDpSqtJWzkXgaVvN2r461VV4DWkKeZQuIQzrH8yEEo2Q4mgfd
BBzSwrnYoqyG4lR+hDTxLtNBWaHVmbubZSEm1McHUGldg2K9/2RPCT/F2fTGishvPTxBUjv/RGoS
QHeA8aUoTzROSOP30/Su0pKqRbp3kma4i3god8g91Z/1roZ+aIK8gRb/4olpP88Bdo/HiI0jPmbE
Oy7qH6Tz7hA8hEThSe2dLuT5iCNTA3DYWma1hadBVVQhJDdi82KoS86nXyYIePaDYxgXsvtd4a7L
SGrrxTYVeGQKA58sDg80f8Uyn11c1DFj0OCYsJgtv5rItcCzOWIFAWVoXTqbVkbiMOiWe6BW/Zvu
EkJxoKB8H7EMK+JmVYcG2y+xzlC/Im9bbbEdZwDb/vUlljh6xaVLrZt3QWNv4kYIwK2Mvi48WxEs
tg2yWFnu2ltTdaGbNswX8pJtCcFnBr6bWjECLoHRBL5MmoGGNK1s9vhgIUYyuvJu0sppz2oL+BLR
9ptGMAjZmVjFGEYafndi/a5zAkjXmgJ4O5dbPyCdDN2m0TE+V3ina5EK7UwzgTp02qd9DKkKkfcb
HeC3swjT7I7u/LYvYoC/5We689OlMKdyaxV+vZ4VFB0FZYZMOSBpVjgk3hgaK0OLigtFG02eLBPw
GHRrGniGLQ0EV3YL+Tv8p8N8Gk5rotegyxXhSVA6X/Uudc6JFvAnSLd3lRE+06XENnBjxaa+iQFn
esYatHko829FntpYjWLds259sMrP/ckCKfsIuqYDdEPhB3fiakps/8GNIu1xcvAu3Fai7r/yH+NO
9x/dAtq7uYGsDHXJIWQm12ljiQ2NMmsnfkCNJAMkD3nX8OgLJ73HdvhoFFbz0Izd+6VwrXQjsmQb
dAU/OpU7rXsRu9/G4bEZquyHANE73nHenYXpQ4ZBx3vPQmADuZNW29FxcZu3BTaovlPb3gJfA70Y
csmESaNLDmCGkFO9r+RgvDugbZvNSDh9mPgWH8cLq3SsI3TnHvUeCuiVts69jTfV73MbrNTUN6E9
sp463nhFAyRy36Os0/G/lkaCMw+pcIQk00etGjKre/CYnYI0/glh5fpz1fv1VpOTi+PyElx6Q5Wu
bScYvuZpv9Vi3/6pQi3TrubQqC8kMGKxdUBmqz8PMTgJbBC/vpYjS3YimfJtKnXjVQqcoEhZxCfy
4tPMcmG/LIMSZhUXKcsQhciKcA+8c6JcdXrb3+Mc6JiBUROI/Q9bq+j65v51/NwewWBwH2bQxDPc
2joO+I15USyzH1Xy2Zlc/ZsusWQvonw8DjEfzyk4sbwKNPVbloSgK1Y5IaEoza2+wJugvq+yRdSC
vCgEwEc+eovDpYzS0qfW7RRlFUxbLqsf+KuEKEoHjc5yIZtQJLhBk7prPIPfveSIWfQY9m14x914
Qtq/s5DUASPJsZtKSE5VQB2QDeumdwe1JEVTs5jwVMmsBIrjfQSisCpH/lIpxyNHUj8qJOpsM5W+
/GLD0jjet9xGOmuJIXfhZtrZygOgmvzxGZxN07YcfCQ2kyQ+aZVbQbFJi15iO/5Vq5oTTf/Um1rz
s0QN2gpYrOkZgjzTVh/z/D5JkFcGtv+zrg3NaULib3lraZjPpuWdkam03b3Asu3873/9z//9v36M
/xX8Ki5FOgVF/q+8yy74eNvmv//Nmfvvf5Wzff/zv/8NKCN0eUzhuPjXgAS4qfw/vj1FeaDC/0eY
1nWet4VxzoB83RHVDtHqcCPdMo4ax8VEzDtLd2bfiaDTgnv51knaaCbkoYgbsp9eCBC8clMHus9P
jpYNnoMImUUPj9PkiDNmfMzUhIhDAlwYYqhLF0hdJF6XsMdoMk2vQL7yGzTKPfz57Z8T9INWWamV
nzTkoLassdKDnk3tg2EmuCfooH8j6R/Nwuk+9nrB3ayoR33sLIO7lLKXS39W4MNKxl8FdhTekTje
5G+kWM/PvzhI4m2pMQbNiBKAROrXqj/ZmTWsAZbWjglubii6fMxdV3+MQkih15PzQD0ji8aHvu08
J0DCwOtB6XaPsvFPS7wxJNYddBZR8k0hWRNm28z2izVNQBdoDMVrfRybbfPxOgyC5is9dIL9PHWU
m08gOUuPNDXjZnQeRASGKhE+U36hr4pzipXsiXpxyTjUfpC6cPyh8P75m+aw//iiAV3qAi9gC9Ph
umH/9YtWp1YwJYGQZ+bowT3pKNn1WIaz+NKsrlSgui+KcLwyu6E8cw8m3byb+2HPi3D91xgmS7/Z
oiYTdzeiMGR4vO7bqQ1W/qRnF2I0JEfSjj9AHWbskS6AXNMU8c2EL9VWC1ZZPDnfc/Ug01uzPIWQ
rj8JbuC9AHgJeKO1nTm+rbCLzna1L0aUZO0CA8x0QeOa6xbs4VsDvEao9qpizaNsE1hBAUmn1FJt
plAUnbIHO0WaZe6BT1ju6iCtjhAOrc6tDrAgbebU7q0w8sqDyGg7b98+ItjEs8JLwwZeM3r3BtbX
f/6o8NO//awg8IObgQHAhwDzqKP8VzeFvtfGIjPd8QxYpu+N0j06Qtee9apxj9I1S6/sA/4Fm1Bj
hdLd8twZSflk69pnsvuhFm9kYcg9Tgn1t1A7mEPHv6Ckb7ibIt3fUJSN7addpc4m6Jr2zkzL5iEH
7mSjEq0edWMhm4dQXbrEuHaUqMw7dRIZ5JrHXqyeuD6U7zZ5UAZ3U1war0MEXkIBsE3e2OVn1oGr
UUVN9ahBKwaD/E6+8aBpURqcAD7FcN9Za0YtPFryFsLFCWwosnXD3aPP2fCl6zTfa5zBeIjcOtxD
cQ5/fuxmL5xXqB2rpPxahNG+VDf/IreO5pRvYi2Ef3CbJ2GHyapwW36gLheT+TBmPQ5GgUf3ajcL
dihm8SHpVGp7LXZwYh7pb1Ppx99VA3y8yfcIjUFZVIMsH66cySUGrh3P0+qedovLhfaNOIlw1lDu
KTxyGLjVbP/522M65u23x7BtIBQgo2DoeKrQI+fq2zPpiZMEoRWfNSDuvMp2zZOlT/hJCWgvtwb/
OaqCJDKRk+zUzWOW3Rsh29zYqUuXcOjbtdMV2jzv7+JanuxHhoqSQr3yMpReYRohEuQk/PXGTu/B
yd3+EJfBzupi92CoC8uQG0Plj+0cRm1Ek1xzk6zUpxY4JtzDYruNoekWN7VQbHgXoLr3Lh3CZ/yc
9O376/3tVFdvYpnrZurbV6ZAenfz7BS+vO8MBLOZeu3FfhW3vMoyzWIbteiz3bfN1sdHdxBJAkE4
atIlhnbSAds7dlhs1LqxIbs+glFBTUGXqz5NMfedKgJDU4tjqN/N8TsbvQzAgFil37hDkNStKq3O
t1wA38AL/xcwd0hHCvnSpjX4KMxyONmjdA6AY0LTz9GiZ6QBwJMIxMAPJZ2Stqb/i5f8G3hT5Yvt
Dn8OUouUqhz7bVs6J6zhU3CR8jT3nLyRqH/BgZ2Wa+E5GawTp/v5pLxFl7x7s76MyItMcfhMA2QX
Xo+niAjjGRJy28FNou0IWMXR0Y3UK3pQZ9cRnuKjnkB+i3f6p64zADkqqy9YH0a7xEDN9jA55Rc9
t+/skfNPNHxygW2wVNgyXOD/TMORxQohsox93Qy04xoTa4iK4//6gbGbMXfkcbm+rZy8W/dmkb6x
pj87jW7/RKL1kWvJ8GqCmGcz5GYLTuncPWaGEW6yRk/fxNguoVUMyYo2dD+7VWmeReOAkKcF76fq
pY5vgGhJ4rDQnjjzAIqvNhRHHrqgfAw16RhxY5fQGvfYVMuNPgCLr01BO2e5lszZkuAabAsr0gyL
EpUkm/NnFNcbQOJ1fvw+lkbcJMfUWDxhIMChhTuSCkwyDYWT1OyRXmtX3Ao2TRvFB7IVpUDpGzlK
R2p7PDdsaLNIUQJ4oyqKK6viB2pZqkutxdGp+uOe6o+pSdEmlQ1TEEqpUUG8jOyqtFxNogHAWsh+
62TtD0utuio+vF9kH0FVifoMZ3z1qlPil4t/LFIgGzLgY3JVQUGXRpVG1FRvQf0RkLWV7jN7kyj4
yhKICkJtH+Dgff4f038+crG4sXHjmLUSM/UHmf9oPH730F8KeBTuxa1ChfVdcZ+36ful8gWYpZc+
uSddgVXJSH2Iu+gbLASj1ez5/5ljns1u6m2sMSM5uVmZ4tgYRLSaEOKCs9LhwLE+3UwcYA4gNXYE
oKaICr+Vi+6CjociGAg0V2WdZ2sgA6wjKFf3g+i7PfXoIpR96aKYsDtUQQ2cKyoFSzMoUB/Cxs1k
dFW1Iq4TO+qm+7lPzbCy8nJLTbpkyHOzqjC2II/tij3ZaDZqRX6pIONqdgvkvjhmtdtj3mBTHjfA
yjySZ3kdGoNj6hoAv0GLvXrgxZ5glhMoBPaVAw1xQmmSbdg2ls+eqW0x7O4o3FUE56iBug4Pmr7x
bD8tPdBGC1tfdX3/U3IDr4T1+o5KFCMJ+jHqcoV0Nhoz27TKK1WXvHqcFjuqYJwyPwM3uf4PY5dg
Guta+qEIUndVo8z3PlHfMxMn8lCPRhYfFT/KykqZIzWGOkSP+imqK1HPpVx0ifWs3wyBhSShiiTb
kEdBsqU+TbpEz0P8oV//89KMM367NDNdVAHqug3dRi4MWy3drpZmDgs1G8cS+gnwrbjdu19Y/GY4
lbegS29AqQvY9G9DkBvW9mqSUMevtvWhHez3DzhbKk49S1vUP7vimIjhMevG9olMnV4WG6trug11
yfGbQbk/PVIAXRo1yFGDlok+Bg1mX62wYE/nbV9pgn2uSN3vtP/LoCQB2nQZhivch6s9GbmOm348
9j2K4zJXCzb/IeOBp43A/fIwkKgHweFzQsJTU4eu2tYx4xIPtBz5usT9aZYOVgTF9FoEoFHQwQny
aIDke5sEXXBswEkIfczW3MXSsB567N0BYuX252CcaqTgBvd7Z4NcGofIARD27koMO4Edxj3KBCHQ
uuQi0zgRa7PBDjEsrGBcLQnKud/qyPmqgRHEt//5CyT+Y2NourZpu8xm3EHti35zWhT7RVvhp9uf
AgHSn8BAhe+qkhVqXovUM4wAXa3KoELtuDlov1BxAqbvEkJqaWauyUgXDb9MhuMl6a8h3Np4fsGN
jWMZEosk8PitKIEVd+BQ7nIpPepC9hWYIXWh6MWBP0L7QCGLg+JoxDJVqKS7WGnlX/2mQNITlSjP
Q6RBXtmNIDRm2yigQlGW5zML9WfZGxgRyjsLaTuvUcev3YdkCrXIhjqTZGdrxTNJqSz238VehaS+
vu2HXq7iaYq8qcnYsbRN96UxftkK95dCm/SQO8jYtZMzvlFUHQ7siEIc8WLlv0wVVU2AzAUWEnIU
ha2YojXFXBSFuci8RNEgmouDa+v4z98Mblq3txakim1ucMd0XOjR85szAx2EkV0ozO5kysb1pGLW
pksYc0gK2uDIWWzUyqbRAwVLfA5HHzITFMfxlLuKww4suzj1hAOpJj53bhTsh85sVkWZZs/4rVOa
ndLnLnbSXqTH9o5swOazo9PHX+fMu7TrV602tCPFthwUPCk+/jXF1nlVPefHOXIIA+F1dW3M83RY
4h2buP3iJgBQelOUvbkOWKNpHtbpclfprQaWG6deF5PZ7BvQpQPYzMV+crTkBecsu6LSp69DF17b
S5RHkV2U+bVdxccskV/9dPqiWc1za5lnlJ63T9iH+heXF68Rjove7MYpdop9cJvytnozAvP0DoqK
DROwseBnAdKGE+FuVE8GgX8iUM6Hz5L/h7Era44UZ7a/iAiBEIhXaq9yVXm32y9E9/QM+77z6+9R
4jFuz3w994VAUkp2t6tAyjxLYzx9tAiS89H6mAcJwU+r0Jof86C24J2plfnR/BPSGMBO3weIVS31
vyYnCP/dr0e/7MevQJEfv94k69WQtSCEJbZQtvNGYcMwVmpXretTODGL4sHHqQqpu6Z4yJj13reM
LncUp3U1/4/vgvM11amS6lLYto5HJdIf4stXoe0BzvfTPjkXNhhjetNhm08VqLksBemynWE2E4wQ
/q5PcadElVwMN9pUoQIB9skKolnWo6b58RnfrD/9SIhHc5TeXWMNa1tPrEdHXUDrhifHmN5TgGOX
f0TMKs9zawDpvGub/EChKH0C0xjo/paauhGPG8Psv0GnJHGhZsjv2qzld1Vdp7sh0ACrVX10aYLS
WceV3W6WPq314tUY2PZOCPEeB4jvT6N1xLHlNhLNgLTuEs8vLjQrrbP0Lsc2SP0U6kEmrjwDtHla
VuBd4h+X3ygWIgBEwc+OEwMVNK9rcQuqXa9ypRGy4dn0fWyB36u95MWJwnBfdWG+KwtmvCYeW1EA
XLKN9SDAOhiQarnnEh8bGqAlbbnStACJaDfzEvvwH09F/vWpaOiGxZhhctM0wQ1g6qPyacNVdqE/
wIRJuwkE1NQXEolAlU+g1jMbVi/9C5nkSx/suZu1lD4oLGCxuUHqT5/kXBcyT5DDnIA55jiPLgOk
GWuksESgucsABwhHd2lEhEkDGmh92xByOWdAPsURsFK1ujWBbt06pj+6NKwhyRjv6BZ20wfP8P0j
frfuyBzsB9JcK14LaECt8lBk27ztLjke3T99UX25UUNDVNQ/p6n5MjSgZ1JDv8SgJpK4XAzlvtpY
TllcSa5V0s6hXFPP3KD+aqNjm379pQeItcitmQIu5E6zyhT1PVVaV3TJJku/iaB01JCaFfKyUCaJ
beNHmWv2/lOcmmYD5Lzp9KBdTRJoZL2q9E0fggTFx8OiYxMWRdu4JI9EujbLRbE7p77Ydgov4BVV
8CB6+OlheweYq2rBsWLvIc+Db3JrgY4KZ+YkgZVhDwx/5dItXTLVSXdSThC9iFpr83WgGx9+/wG3
+Je3vqHbeMAJC8w1nXPxtVJg1RPU/GyAATI/R4YIhPanPjdfi8iw6tU9XKiSxxCaSI9tpoNLKyJx
anibPsZRAbRjVAronaDJNDhSAIOZAvBkgVjROkoRs0FSIUqYAzhIXO6oiEMX2LLHN0EZnWgfT2Ue
6mdFfgCRIR7uWBJ5OxG2WlMoKZ1NoP0cGjyW8PT77osI5V2gj0Fc/GjSKA7s35uPInH8d8RcD6YI
qBDfhTjzzXUY6ALpQGeipESVG8kz/aZ3kpeBcn4db3W4jnXvo1Ez6DctRksHlJvf/xWQWf/Hn8HB
d9oxdN3RoX/8j+KaxYXElh+Zki42J9AQoUw+rfy4qwPoIrISDB1fDH+UI4suFY7UD0aSbqDVClsf
QJAetCLgOIq1HaovJbYuoT5tcseX91EGzvyQ2RwWBbW8jwutu4mxmYL8ZZetJqeM4IboGHsKzhhk
B6H0s+/icshWVTem6yLzve3kMfu+SLjYAqpts+9TmLE7c+qaLQTw2v0UetjNQjyjRv3yLQiKBqno
AZnxqh9fwSVzE5zR5v4lPkGOZ+n/NZ7Wydr4Zy9hoEF8Vgav4Z2JzNBKEJd1adNwlkKxT3SGBx/f
objxI1zEmMFQarJwibT+kOfJjrpocAkzEjw0gfhGnBGCvC1bGZ/yXjCgGXHhINNc2pw9FlXeHfok
KnYi4zim+v7UuE7C6htJt0OTRLt2rL7PTXg83eVT6W/HBNL+roaMwjGbHHbEcQF3poNOan+6/RQ6
334KmKepBZal5qk0EtQtDF5KoCaLUj+FYfutGwO+baIGOk7GqOFKIwBD6qdP7TlczaG7ikOmoceD
azM3afq8CAxKIctVuL//6FtfX7BQtDOFRHnCxpbLZMaXFyygDZ0uEvAdqiELJiAmwcGDa1oBl1/d
fIo+7vIxeO9b7v5nXG6a+NuEXneXeY84NyTfphScPCfsjG089eObLJ9ya0i+6ao7RLl7qwW8PHdx
BkX33PfgsyZx2ijM5tnsGKBZIAV6XRAedRwS1pFiEhqV/CFDYcTnhJXjVUx4fK58D5aXtuZXZz+F
QbWjt/zWgwb9pYOmACqd+NFOXkCIGuL0ty2IWp8GaAa8uN5njCYkTWkGUNWp63cYmKD6M8/w4HP/
lkQRlkJ54/d/E8dRtfzPoBLL4LrDpI08gdAtaX1JEzSCdT238vE8JkD3GDDiRp4slPmJLmOcFHCk
wiVpgBpy6XbU282QwU+JQrS0LU4WPJ7e531qz9FqNkUuzdrzmq3paYGbKv3NEHXdTW6X+TUa9PxK
d40Nq7488JL1l4EJ2nfboMAJmgZitWOgOwgYAiiLozjSq38vlaj1gtELjxEfHpbVKcKBz+1Nxqft
pzXUTAuH50ub7pZwWobmVH22SiGdDofsWD9F2TBcyiINUXXK8aayUmC2VF9i1Inh4tRSAsANSFqq
owyVpyP/OYjQrSLThOlS9sD6znotBBAysCcZbocetIsaVoAb3fdOqPfWfF1V+VvU9+BzW3gC7f6l
iQrLuIfbKnaGAJ6stBHuU0Fa6LvBMRj2lxaDmqZifVtND9F6WCzuWm5A0AefNIDOrnMElEP0XVtM
zE0HD7E04WPWJNtp10CO7DLN8gOc/2ETgw2GDUgFjXq2JjAR9KeRRSO8EbWX4RmqlPDW2mo4lbUu
NDEnCJhCDhUSM06+lsSLm2dJuzwVKI5+q9POWRnA+J5tA/AtVKCqdRdOw4/WWBNWuVUBTAXAsdc7
6JEvT4T4hM2kvQVTAy/FQSG7FizoDBCd4HsKIDsqxgpIS5dPgcHH8GLiBp1MrBOZCejxME1bZare
4fvBixZMsASgljmhS11aKgzNISBj7g0/uToDt++TKgthUQNSw5jhxTyMSbkZyn7ajH0k7ynEmF44
Xt9uKMw9F1w8eNLU1nUOAkUJJZ+HAMXOm76o3yCgBSfRrEPpMwvbdVRaFjIrIOyFCcT3IMkwHQer
u6WuwIGvkFukdnM0Hf0Oj74JdTwbqnFR69wvs+hubGUE7bD48Ut/W8NTBPS/p09LQmwAZI9GPtMP
LchAq8ID59Am2Sv1zYuo3wtGRd2BxeY3EfhQk6prQHRMvfzeKfbgEgYkcXKQpvfDKR1/l8C4wBWq
olcrPhvcFMCb0zwAjjRr9aWfIqgvDsds1TnQcLSJGkedgaLbdTosMtVcCv40Ok+2mvd5FEzTAJWy
VxDYy8AVDiGhUGc/uC9gJpG27KkJumGNso527Yd22A1dBB/jHGdYSIuVuwgV0NvBH+q12Xj+cyl7
WH9lhf4jsYw9RIDCwG3LyI2TXvvTyfhr3IfO65gN1cqK0/ICIiRkG6EynXtGdWhH/kKK0XRZqBuj
k24ZygQ31N/VHpR9K4iOrbSsqTYLc2MeNtvqYHviZY5b1lOrZG33voqIt0W5o5o2wxsIDFLbm5u2
kM5lAraXBk0qk5fW5wiryryLH7eHpS6ufURQ369rVIoWUxjFTwEnEeQu4hPwv0jDA+3MYg7mXWon
cx/BoO1ugFs8DF5csxslRDKVbmXPjQ0YM8lRk6l+4zQJxCvnYU8JV6rhdIB2VgKFcGanZ71Wdthx
aoQnHiH/Q+4jaQX/z6i2bojOmntwMuy1MMJ2FFRYutBAZEDEPPBRoJ/6Hknwd1bs3505fQeMDBr5
Skh1Vk9dzpE98154PYK/uij3/i3SiyyTk8mXcBDV7tO8WYt1xERdTZyjAe1NXRjPQe6lC4P7JoYq
Yxlkj6262KX+EkTGcObYfj42JpL6GuvBmuFN9ljpSXpkegNJCBXbJG1wXzYhIJ4YpAm/TtdCUClC
H/B8o082HkSH9q0cxleoJW2TdmCPXsvqC94CDWS50K+rMKnCetWsK7ENnZg9glG9SnnS30B7EwIC
TBtfkQNIlKqcsw+SeF4xUisWlve+IvXTD6YwLQXaKoEGLNJj3WMUBopiXrzomvDPMbIFrmn7xYvh
e9XObjtrQ0275N3Ki4ARoaaMnTNUc4w7WiNP/TV1jyKCYoNaw/hYI8xx/K00a10muQa+DzIPlINo
cyh24KU/dy39SMTxle6BKk19c15iSAFfEyJ5mZsTDOBLq4f+MjKP14IfUk90l6yyGeyH/eEi48k4
+qxFflizrOQ6Nvgsg9w57IwaSIN1kvcRyNqdv8G+Aq4sQQtNvs72r3QxwHHeF7WWuGUa5N5apiP+
J419J/v3CKdOQbTOYus71N/8w9ykubBW09fABuElq6K7MA3mRSOt7Q8dHvIUtvRTc2r+is3IBEYG
PpYVuBs7GC9hO+LDiPwALutjB+rdxdPi/DIPOFFXrDpDomgNDPEn63IBkIrXFlA8JHDxFzvz2bqc
hmjiRzS1jLo8VdKTR2fDoQj7ib5OX8/3Xry86utA31oHEsp9cZ256fS9ttZwnYO2ayie/DrX1lVj
AewO6PoYuGFttgDQDHwv9bA9j5mqiGooVlJCg0dtt7JA/d7GVMHM9HqOWRIfEB6cdkjAwE5AYehj
BbP/IoSfy/4EMaTqsCjf010DyJLiaxwhl3sHFtn4mIN/eB+1Mcy70OpaMT72Ijp7SdxfqctqDH/F
hsoHxgSDHtChG2zVrA2NTlGFOmWT/SxEnEPuJu6+1d2IvbZg/inPW+e5E/mqEWP3Lco1Z9egcryl
sEj6N3gm+4+x1SZnFMbjOUxz6nA1NF2B051nPcQZNC0zfIALZtvHOInae7/Un7qRQaIJ3Kx7hgTV
2Wb2TYKHzn2mLlpZsk3eiXCz9BlGfW/4QtxQRCLBHsngfwzs56k3mHgabNY8Sv0bNTpICj4EIAxQ
S+Bv8gBMKVTTA+spDHTvHriu9Rwp6+4eTyR8sz3rEafAMoa2RwgOQqGFOJrKPIPIuQGmN50hY4ZC
rY9H2LWxtek6pjDJ8HIun3CqeFokHnI/xtuIxMZ6G6rd3p7kIOBI0GDTq5d8B2DE5EKF8hY19+w5
yvUI5QVgVGFErN2Lpoldwp3EnnXLAbB89qHmNkcUY+I/lE35/45QP8UTcMUzYlZsRlDXXCg/M5h2
17AZ6hrIAAVDvxXx4IOtiJf4GgWkcdMFQ3RrBimoiYGMbtvDUDfalXrpkmcO3zADm+73hVT8GMER
NSwhzq5ac1zkiZ0GLWK3xbcn34yR9S1pk+BIy85xVpQfe916mSOKMOFu2muwkgAb9/1X7KsOcqNq
AUiLvP+Kc1s75m2oXZflgFvgm2pgKArSBM1qdrn6pYxk8Nd+Z5c7Le/ebB2vqgLW5U+qxcryUysO
tPpSp4bxZIphHqu9jj/lZv1v8z7GoNqUu2GkHVph4zPX9D8ip8MZQLVgWO/vpQfuNzUHkT+nEqWi
atxkHhJ1o1KN6uoc+upeVew6RUcexYjvkaM9OlTLrILpR1yn1U2jBiM/eV9wHu3NTeiYWKhg/SqD
KOTOKvAcia1xVhld9EZlHWHjXIQ3pEhK/SWHlgPLWbAhEVLqm7pkOGlWf0thS//H9MTTQEJMi34r
hz6GE/2kfesn4/1u6ftyV0yB/zZBQW6eIav6aqf1qZkKE17Ao/EMrg68KbThHpxWZG2GF7tKjGf1
6r8tAvbQqhgIDPFTAs0P17Ki7JwEer0Btru6z43hBhLa5gvs6OzDGPg4kSptY22SyVr3ANOiJlo3
VjS092nVgYYLfW6ThYW3Ik7UgH+59+R3DaAFgfRWM3uq4lm8H22IaiJFBXYIa86W+sV65gCKZQX3
llloT1G7o94oqASUTLQrtWpofN8EHNx+aiasY/sCD+Q1NRs/1Tf4z8/nqZkoUOEIC3a0RSX3moVD
JrR0DO6CwIANRQ2RhwFC3g7Y3dMAgR6YI1Kz4oNzCQznzzB2hj2eeeBewdTk2DmQ1eqrur9y8K2v
Eeibu4LBsrpVfcvAiD8hTMehZrr00V1S9vVahwjo+suAZH21GmWTbGlgGeVmpxSakUygH0kD9NNQ
ufvhxG15oP7QsqezdKZpI8ZvHoBa+Gzb2Q3d1XB4a1y69VuMBA4KK67ppfFKn5wRStfopGG6RDRM
t10qkJjLOm3NWQ44KUSya1mKPbX8foyh6aSe3dTmg+2c/Ml3QzVAownU0/4DyGXYztcMG3dw2pVM
CEc44E19ybDZ0gnMvhjDM6vywZ1RVD18LbHBy7YLZqrJIblfsv5CkKkRdEvl1PW2BKT/YxKgRNa2
QXEcBgJ+uvYSkHcXnW3kSlD5Cv5YeuhuCfWgbC9dCnOCP+y6WEUCGlSjEVz9xvYfCwkp2mmAIgDc
rYNH1KoYZPNHgAfU6GQ63gNAH2qIOiD+itSGVptHCmeyTvBMi/DPVeFw2nAuZWOdqUWz4AV87pwp
AYqD627vRz6MDPCRF33mHSso0T/V8DBd44Ac7hvVhBUpGNcmhPUoWIev/Z5no1hRc2BAGYTWAC6i
Ci5qo7xOWXQ7x9bAj8Ck0sUDxO9XbYK3GGqo9/RjJj19EprXXyi00/GdxWs/PtE6VmC5NRRbANuZ
YEGvNFPwSvXX469NGgWOzJhHtcr+HAxK+ufmv80tc6gXxB1syj2GrT3sfx78vhQnJ7SrOyTE6jvV
JdJAnGKcKu6ov2DG3OU09TorYnCZDBtqb5DtcK69D9N0qXbncetcJ3UJwhw2HIP8iwKWfpzVOsiU
e+mWBuZFPuYvwUENdY1hYu16hoVKwGziPnoj+U7qArPsqNVVfiWgaFyPAE4notku8YBLvFGrrCL9
jjcgFao8nEW8dWL2EEfd64AXTyAXC4awyr5RUNbozrbD2WfV5kF6FW2hPjj5+FZD6xD/fe14haJi
em2SUHczhelpkBSdB2hGCHH7TzPg3T4CqpZayMEFbEe6u0hvYLPlPILiYjw12afG3yMUVmp7Cvt7
zlCH98AYOPDXARR8FD1/0aMxP5YxEkBkxIMDQb43eC3iczSxV3r9084AbOCtZjHvSq0MdKMNXahJ
AyqCtgC0SQAzQUeWhwVHatIdCPZAFNKm4WM5+gmQEXxfjoJDfNCv0sNzQ+CbbAUdvpWBLg9tYyUr
vDnkox2V0znlw3dq8S6FhqTJJqj22t4h1MbwsdM6hg2WAvCophmnxTXA5iIrWuAE4yk8Jxw2ABz1
mEfNN4r1mKb9riu18HGq4BsRgVzr0lQep9nNOA5rSNHlJz8AZKgsejigaFFBzdEzkGXRsizd/b7+
oVPV+5f6h23ZuoOqOCRlDOBtvxSleBEVOrIXeEn7WnHkBo4ustB+Op621foOAizQTB1a4A4VjxmE
chNqAxMHYwsH4j/wePhuao7/Zpr4fKG2JZ5rFiHTkGniYey0aZ0BZ3VXlJ2/LWTdXqLBmyDfb0V4
eZftwS8n/6g7ZneCM0S07wZm4vSZtdtR0/JbAGD9Da+CZgVIMpAF2G6u7GroXiTgy8DFGMUPkfhn
6KKOvpu396wpQugM9v6mdFK4K1jgbnC15dI9Rf6z6yeUvPN17I353dh02TYsi+ms5Zq+Dwa9Rrmy
h77KNOg70480SAKhEGHE2HUnDfcPlhDGCRxvx9W9yng2Bzvc27zRsLdCc2AAdsftIOBxiyYs70GX
RdLsRE3H4c9mURpXakWydaE2aj5aVRc/VEG0pW6fV8VlAvd0/gF9rh/hMWqWP4QwIX/iNgY0DVFy
Rp2pjSHToEBxrRMJN7em8kQgtPqj2QdIuyLJ+OB56V07pMNLMvSgsbQTaCx2KG8MWBNtgMiMX1Ec
uOh6a/1EgusOsIf+xcOpYNNB+vUGGhb2jRUm+por+Gdf9TsjLbPbMWbpLQcdBvSKEZbYFvIAYAGn
t5oDnVUOn5QdNSn4Iy7iZbtjmhfC+CsaNlqGep4h4NxDTRNSGuA4AQe/jBIsXrIK+j1aGN/Qeycw
tRX3i+CBWi22qUvLmvx1ARedk4yZCXRmPEvzxibedjgAS0hv99nNUHNrPQxp9p3p/++IqJAdiLGF
829rRGwy/wMpwfWv2DzLAR4BJWNu6SBhSFuVLj8BspgHkrRWYuGK91CVXIQVSHwhjPV4E8monbUY
agOCDLPKAg3PEgw0Sdc5y6B5Ae0FatNMnPBbKDR9iDWARB6uGuDD1x732UmqCw6U04mawIABtE63
1EnDMfAEayuzoPmlAi3uIIZul4lf1lkmO6ZWQtMk8UFVRzpnAkncJaxtG3JgzMO421MT2oLZ7RCP
/KjiSoqzkjG7pbgeGeT93Ekx0Np5nDG6IeDhK9mrI4I3/kVA1YHX1crQ/eYM9Vggb+J+7h9DVBuo
f9JFf6fiCfCqN/rnfhUPBO1bgI343ioy/axVg36mOyUDdA7ajTOM6aduONROSKaGTncI0upCob7m
wfCQ27eAl90NVjjYwAo28pqiWrq2oYCwpiZdirZO9742nuDvnj2ilDWtkZxKkBnv0TRQ74scz3GD
kqePHIc9yEWIlaViaQIwfk9IgVrnZXpcymRH8WMSaAdolr5P1wMkPyRoU4e26mCY0cI1A2Jv6zRp
6xMDI2BEcRy7qLASDURczBcK6wZHG10t1r3R5TiFYiMM5X2aTJdPQdimzotRH621xNGqsjReqF9n
dn3QfPOGdbleQNlaq0/LhUdF86kpqMmGEklDY72E0R3FzhFqkS9TKeTrz6CYoPblRmRx4HaZwQp3
mdhQu9Yi9NLCNDSGATY1sFLA6bW9j2PJQelgnVtK1t7X6gL7onzF7CneU5MG8hbuGU1wT5OUm8O+
4MJzJ8Pv5j44lJhAPUzxgeI1AaV7Uc9jsgQyPLL5hWM3Cv+Zuv4eG/zoCbPyXclwVsyc9qfPgMBs
YZ/x7BtiAJ067K5h6eT7CZvgHX7tvW/hSAKcloKG59obAxl8Um+DvPD+cgxPPqZVOm0z7GFx7EFo
z6W2skrLe4NqzIZeHBJ2JA0KplVf8CcoXIwXVsnXzuyMJyuGcjX2Ea/L2OCI15JJ40kzCkgs/B35
L/NUJF7P4KfVwc63TRRz7HA8R5BIBZkRMnvUtwwINUpNCYlnGBx6EMsCGw1nNTW59TW5Kauq2mh6
KrfAxNnHMit70C5Bo2VQdnmuG/17Uxfen21YuEFsmn84UBgEUSQPHzxuXbOufwok1ELdUWuxY1CX
QOf1MRxQyHa/3tI4CHf1MabxeVLpN/PMZfqnGLoNIQHy+52e+Po2sZlpWgYoMY6l22C9f+FTdaMl
IK4k65sG9nDckMEx09vQnTVGqJ1Pw9/tMsW2ulDjI+pEdyQswpNw2IMa61YG92d2sNRG+9JVNpwo
E3CHTfheQ7bfKVda2DvYO2qgwa4aU2yXkxGEbgI3jjUNr2hw6FIvCqHzFvfzUQrQgfwWWqE4KFln
HlWonignsS9KiDA7GLdjyouZUCQXjcSFYOTBxg9OdfWhjkx2+v3/5T9SGjay8wAecN2yGVxO9C9v
ZgMqOTqE+NKbd103PYb+0/wOkz6+epmTeluoLTjSHSeozshufH9L0asL9ZWj1duQ17iS6JInA+8m
xgvNJekH34jj7VjUyIopwaba4dCNwRHwMjrd9PzPSSnEeVZ9MOT7XkFCPQPk817z80OhFISoT9Ra
NfeJGjJCNODzX+JaNXfpawqjghRYAO80EKNls7Vt5CMdP70HttO/ZOUgXR//P9/SLAaGjEuJSmtT
3vfl9Ez9bZqINbKT2VHUaf7itMWqbz3rm16rfxhymjtqMjbhFCvCFydg5TEEJmxN09WPY6me3Hdx
EMw/juKrBC5R9ONSD/jb3/9h8SL5kqyymQVZS0fqgoPA8g+NobgrLdMGsfzGqXp3cszVu+ZOZITX
AU1S6KGvg/M/uvDBW83CPBSh1qDvEM3ENye6qghq9SVw4fg7n7Cdzo/QIo+3BhBfr5Bz31s4B/3B
GbwVLOmXd9FQISKvlaZX9moF7G4KyvquL0JYLhjBnj44YF4zfGsn/MSogNQ7bCRgoGnGB2pCRe3T
JN2P9jnXNBds+WYbeQqR/eul1sFFcqkT5tHpXjT9+d/ilr6SZWeAM03rDUWo3g2V101kmXxfZtMr
tRYCvm7DDSdQg9hzvcITIr9Q1xJGMycMzv0evxsAEnFleyG7DTm1CgerVRdU1/gNK/iwLqGI8WOK
54AacOdVYJXVJbBBnPldgOWVxWFynHUIagRL97//VP0DY2hzHXJCgnRGTJOLL4+LDPmbZpR6cILx
Duppbh92x7SN9efGtF0ZsfbRjvPpwYuMdVBw9tyPMGM1yuyHF5XsuakGB2CFDDooao6TggUq7biC
2SxixzL11vgJ0X5eUYDZzMQ0wHIHc9XBk3keu378OObZaz7A7HQBqYf5MK0d6Chvlr7EMawr1Nmo
Z8GtJ8z4HEoDFFr3K6r0dj1EGoUJGiq+PgWsUTIT7o5dwWrwboFLsErzW9PhGRb1+LegMEe9UJkw
L36HXHQPL44XQLn1/aRD15lGk1+XKGx9XqLVB1pCVwuHJntfguaw2mbzEr5CRyy/RSyrvybm+YcF
DwW63K0hLYCCCCi1QKgCx0jwcjJhZK4wV8uAEcT/kYiR6jPwOQ9j470sgYbnjm4ZDFDhXw97VhmY
1lRM9RH5JvBAVAq1VQd+6PvgcK/yrfWvTeBR30dFxvin4LoyfzgMYkBRYWabhrFk63uOeHA0DxL/
ZvwCCrd4gEyeeICyytkWDaQgVRdsNt/jaTAGfPccNeELtT7iM2wzLvOCZdXDImiEXndutTr8Cbxw
T0QWI9EA1hr4WwMtl2ulLtTPq6ymfmr1IikuTheueCOzrd0b8UM54TgTRwa4UkBsAJTs/ZWO0A1h
sF3xOmU+k8b2g6HFchNbHVITrc2OKNC2uxROCOpxCFEXa4y+8XS8z2Ao+FedvAV5lP454CHsCl5H
zwn4s+vEgbwXrN38Q2DZ2i2sLl6bQrOhMuBFWxYye5d3g/2agJGmZUP86EeW9h9/cv6VkCJ1MFBN
2xSGZTj/xIPHQ2/qU4YKlewk0kCjdm51sBSSoGGbMZMafDvRt1y8Vmm8meHPpYvuNKT81waIE+s+
H597+Br92TkefHdR+Hedol43keX9HCv9zfOb4JsxYIcC/LL5MIUwGavbOr5WmhS7rh2SU9AU0WkM
eIrkPyCT+X88C5FW/PJBB92WMxsfQA76LTZPXz7oseAdUqJ5dTLBGrwBVcPet0C1Hho/9y+DFGp3
rjePmoNMLjR6oh8MpnVlWbTIixXRGjUz7Y8sBW3IqIEnNLjG1qyty2tmFdV+HKWEIY9dnsGpM4Fu
aKeHAU9MN0wNpCon5KtopaDF4QHu3H9OeRpAqUfI59EXxZrjv/iWGb29M7qoOyIZZ4D7FqZbq27F
vRfDGMwDIPZN2vpVpALSbYZ220kv+MtJ0h9BwMQLbMa8FS0RQpe/uuKb2MHeYRh3OdjOq8VyTDPK
3/TVypWMgimuCFMAbgXszkDzl6uyCoCoGPrqHhhFMVXGnWfG1b2FR/khZvBJpbFgGOUlGZAFw5+y
eA5Q6QBEeuy+4//gWnbAfbm68+TpoY3PyYgyei27n1Ab/u6V+JzgOB2uJOpEF2jlR6sgDd+WzWNe
dwAgGPEbbSVp7/hrVxYDe5ZDzn/nB9UqLxk+i7/eRTwGvXHIS5B/dNx9Gt3g3AYsjFH19T0dI1UL
gt+fWjRGh8osnzamiqRD5ce8Wh0x1RjNo7ECrf/fvI9VPubRKqAyOAen5cOmCsfxZOvacCoylrhT
Wxhznw8yLOxV/75Q3NKkO+rrEgh6I6+772GwU4JygPXyZEgg1dEZmzluLH9KZo8HZg/ZvQ3i2S4M
ghpZBDS7ycnuY6gMrgI5NXvqa1QfvgKuY6TFLXUhP1ScQrP+g1qtH4EJwHS2g8Id0iE+7DRU5oou
BiWr6LZGiXHXIk+MA5bKcyUTOzMapnarB4Crj3UILwWV4FrWoDs/BjsOAk3hzgTt7IDUOtKJwAKf
LZCcTtA4F0dRBTMfMO9ifzw0bcG2xQj9gtjhcGmym+Iw8hxCY75Mzm1WPAQm/B8SLv2HJYL6UhUB
QPEDxdMFz51/XSOy8wuyXk+tCMMfnNdrOxrMV9h/i20vTbEvKj1+KrzsjgICOKS5g46kfRbZ0BLU
mnANg93gR6k3a9DUzNc0NCycaaAeg80HGJF+622Rcsuxi0RTN/3wIQX2QlYpIOiqC0/F9wgapL5f
I2iN0RT5GuDz6lIx6wGYUahr6CFSiFFT3UbA06zMgcsfcOdCigLCv7IG3xg8nQLma8N7bDEG4mZo
0n2YVMNqtLEnN5Nmr+W+9mdhmkCKeuW3xmmC9ZCJ8VqDm3JAFbDcG04Bpzw1qVeTGpDb4APZ3FsA
POMPE8ePuZYeWGaJ185KvF0shmBbIckI8cTpbZw0G9rmVnEnNfOFukGN04BphPUDjKWuTtKvEl7a
d0akWXdNLuxjkYufFZQHI4hXVMDrQ0vUk5E8BGCgfYvhlGJA/Ss1p4OuA52cwJziG6uMn3lS8Fut
6GrkCzpkvFQY5NfFmkP68QBmYYjJ2RR3L7/fzevm10yKhCiNwHfTsYUBaZqvooGe8OBTaOjRqXE6
DmkHvVdOFEGygbkZBFFQttrI4P8oO68lt3FoXT8Rq5jDrXLuljrZc8NyGDPnzKc/HyCP5fGe2uec
G5awALC71RIIrPWH0f1mJ36yqM1Gf1dbCP+BlozPhhfCqjPM5ujPPReSGFthxP3cmim2ATNlNj1r
3syOAiHK8fkSkknz5vRzf6T+rC4S0awcoLi1NcQLLw/at1btxgv77g851c3b/Llwg7OcqZiWcvVb
DwYlEzs1dF/y4XtLNWfVhKGzKkejgGnCpZuD8thHA4mvR1vPInhNj7ZitSfVToYaQYuw15a9UL3o
ojF7bm0928IEUBYy9rjoSX0w2riklsRYefltLKbrlypVPuOe5S3iOoLik7V6uAmT2F9QtVQntpWT
srpbyCEMbhwr1lvpCidlIR8WA7IpLzOVlaMCufwRkhP+GCuHWbirrqwxVZWFX2vu86QZ56bQipPL
3kHBLA6HJOgILtopom0DMVizbkw/5zh+p+wqJcG/puP3XARFqZ3JyW/kze5zOBwuA8eYLp4aeM+y
A5XnaKFGuQEo62a28AlUiU4YyOC29nC7u9XJWA6bZmVlaPb9FuyGAUqwrZA5EHgGgXMAun+f+wjJ
eOULW+/Y0f8vKrnyRPL7icVlH8cGFlVgnRLy/xBoGmDEBUY7xUcny+BAVySTSSFnnFPDCi3UPLp1
giheKMLuOUc6LvTm1Z30jJ06M/7376X55wkKZqWG/qvqUdFW8YD9Y2MZR5ZVkiBDuchR09MExIGP
Khf56tHMikoYXZWk2EQvK0238dyyprw+4acAifxSY5EtW4+La3fXLAqxqxaj5CWGsrqsY8q3UWaQ
aR4Uu9zlcI4WUY9zSlJ5FHBToUNXt6O+8xKImiVEzY3kWkkfVPnqQbAyTfWfIULDX/b+dhGxITRu
//v7Jt6cP7bknoNCkk1GU3MttqN/vnNN44/wjNrqkNvsfy3WUmvt2+pwbgRMlNNJsJDNNgMZatTI
EBs2afNWQENzrJUXCVzQVQ3DfoF4Wngu4pZCvZEd3bwOzzJEAQ4Et2zbmXJTk9G9hqXvbSe9z9e1
1Snvujqh6ICV/F42FUdNFok5wQIXvSk+J6Xn1q9VU8439LR3dugqZENVuC0FK6NsutE3FSu/nRnW
6TJuIEjYSEU/FcAyJqeBLlFb/StfsmUUdspVDgj6ssHcpeqPshMaMGq4aTtuZO+sJRoMrQxdiVxZ
QFAsPuDl+Zua4v5GkiYc386XXcxiLns5OxyiMq1vQZKbL2burCWXguUMs0iREMEN2DiGECSX6FUo
5jcKn9/jocTpwsMUbZKE/PojTmv7JvlFBiIi695H5LfqjJXdpqHAEb8HtqGDhcrD57AY2ExNRvC5
yOGSTIDg9gATw88K9H+9z+KPpo+0Y1nr2lJOJ3MQLousjtiQdekbGNQNfofiYKgEu37w+boOAFLM
ASeEWcn8XRcNKQriaFHf5cm0JvnsTmV2uGP9kfyMFrHtxota8cot5JQJUIF5VbFsvalToD8r7fiX
DGNZ1m/MKIUXJnjGfWZfjSiI2LQyKuzGvwYx2cnMfiPv1YXT1ifpzBlLsK+a1Fwqwmw8FH7kersy
TT5MsoFKdroyh77eyqbSTPkZmOtbotp4FI2d8mUYjPbkC6vzTlPXlo2q9jzFnI6FrENVRsXFjrUb
Qod8+31XWfWUa6+JUIRQvUKef+a9N+TQhZqy304DjieRO10US8nRa49GExXf4d2frfFZXhRsIZ+L
xN7hq+Se7sOyyAAg34bTOh3xPyqMyIoCNv/Vu8N5d5P7GEVhr2t/Huro78KLkyvGKriKwH1ZmGPj
fDZVlCUDE8Z2a6Ttixs1zzgJOp8jX0Ocqfa7fTZGPXLMb/I2UVx4W8Wwx41sBgbvvqe5by1gsmPi
mPhhTDDXQhbKBckDTyMTXHmbwcu/3ZtBW4Z4TiIdUyzaoNX2WhfCyEvDiUe0pr0aXe/tIt+fl3iq
aq9uE6pnvfA+y5Y5eu1LWL4pMSNlhK/dCUcM/UlOtszUWqR5NR/uwzOrxlKvX5oUWdcqlvG3UlAl
NEgoNar1ZxlS7WA85WrxSjpMRZA60YK1nODZFXaTjvkeTFa/IGvATwny6KnUZ2pWKXoNssMpAuNp
gu77pDbG7x26mKEomFH9MePRUYtbJULioYnLte7VYbfHCGobJo67Ccq4uBSF+j9exb96RzvtebML
OzlPwK6XbOHJ8fvNO8wDHLYqHTmkpA6O5OwpgZHW5B+caJyUyvC7o/wNmdv/O6Qu0PfJzzlGAQGf
ylzAJq428UNtmGO5KpZh5mNO0ibf+qnxD4NPerh1KefAqnf2ilvbcMAwWG2EaUrrhggm2OPHY4RZ
BvZVjfw/R9TW3K/Bx/+oR3yJQn3AxMMynXbTNSRFHG16AbGnPSWQXs6dXeMM01nq5yZoWHm6cjhP
nIpeDH9+VvocvXU/n9Y2XjK7cKDprXDWGT/rihHvXQ04r5zM4euKTnrwMijj8wASY5M2RgffyLNf
Ao1/eeVYxnc7Pcu3KW0AqrFXsN4yL8QjbBg5w4Vqe6QYtZrGaVfz6eF8Rxa0F5cGizOMW61nGfK6
qlgBw222MtMJCG06Tg5aGNagfXM8J16boAcXd/5xYexGW5ibjXCTVY10h0NucnenKvvobCAxsLM8
1AAB6qMM9csK5N7uglGgdYVzCG6WMJqMId207dzw+wzx/A7XEviDgEkp/k3DZPVVqoPmxoveTT8b
Uf3iD7VwRlP16mvZDEaFY5GTzu9RV5TveQZ/x+qM8AyzzvioCyTkAvO9z63xYvdIfcqwg9IKIlhJ
thmMYeS3DvEWMVji7HKaLlmu6StobvFKNk0Rk6/kpTWn5yHxvL2aRsILR/SGbuYf6iA63GM1lLa9
BUd4p/mWxu6Xs3QU6q8ttYLXThkyKgRet1HbGNKVjUCgGNBgBb5yYEefCtgyzz2c3nGMeRorVfcy
ZEO3hqfGQbnzx52mO5FQdxxOkE9UvOra4lo1CnYG+CK9Ix+c8ZzHqH0WBL24yTGXA/7lmln8I0iV
dwXR7s9mGqfLLC3YfU2jD2iKTUOUlAP7QUXZAVPpX9UG3uugJNZK9qIXmeM4HyUL2ZsolXcLehJb
YmovLqFjPPcBFQ40ogb8Zcnidixb5yS1jmlfJ7dJ2AObCsTWqkFNQDbvHS4u53KCjMmLPqOXRQ3o
Iltjiguhqw3RgrolaroAGEjmB9VrqpnoEEEw9ctZ3zl5gROtIJiaWvt3YX1ooeW/uLntrTMUgk4k
ovwDBwd8smvNuoK3rJdmUTR/xXl3wv/F/KHBk+nqLPw2ANJfKGZgHrTI/mYprfXifC3Y4r7I114w
pEsg/9neEV19NA77qC3Q1RTNclC7pdopI8oyeHgNjt4vy5Jz6GMTLDe8Zt3hzOaiZBvk8JuDEpo4
3ss/X0XEBiCnAAxiYLXy1WPcv3sjszYXZtg3W6dqzF2bKk8Pbx/5Svr4SFsf1AyNfe1YuyDDNi2q
azCcYw1nLDGyf7V7v3HWjcHP9rBbnb2zC9X07A2cuqFrB2c7mYtmFaFAs69t54yXyDfNj+uP0Zpf
jVYtXgre72PCxm11FwbiU6IOLPdzq1GHzbRwhSVsvB+AISwBtQQeH4Mi/MvsIMy+jZX+ZXb8tn1B
KBtXJ6/LELKhem8EU7ubS9dYYGkAer4zwGrhRGOgPkn3PVX7iEnzIDlHjpG3cCNM0AJhRF7FNlB8
gSr3KqrQhgWRwHCtcGfjQreq/cw8Zu0qE15HpVjROrGA/dGUHY9YOQJjzbV+3+Dljh74oLx5gMGl
BpLVIHbcR0ZwGMCUPeL+hETyI+6G+U6+ZY/xnoUUSsPSjMbkkxRSDXyEM9xq2MuQlFX9FR8pwO5l
SEcMaaOKnBLKYTHJhzbAgEdPrpqlf+njqfqMaV+6rtOg3icy69RshhT7CvbE2cFV1Hk1ilEckuPF
COunrtHdt2qtJN2tJc9dGn8hE4aQa83hQpXA1rE1FloW9keJl5e9ssk/BflnMfjRm4rBk5hrCAy+
bA5+3S59/h9LuTGNmwYx2iSkGib2qTP1lqPcmMpmoYI8t/d3gTOEY9NFkWfeMQ1IxtUFAihRhRAE
yrbWcRYX2ZSXMq/KRTt58zoFblAvHj1yoJySBjxy46ww2RkapVpz5sJw9sMC+XNWPGXhgAZd2Rlb
RolNgOF5NqM4hgYbGDfbphguMAp91MQHAQJayVGop1SrMq6ecdvJxut9q5SorrDnmvNzSZp8DXdR
fwXA1S5Upfe+dWG6tHma/TDAZ6mlOX5uO2wzx8aKr5Tdxy20lQ6j6OILXskWiXI8DwCQYRE3nWx1
ir5W0TSsqFYIzfKoxPPnnwFNeYriIf46m82/BujJbZxtVhXPyxG5KPLXMOmf5KdSNfAR+I+41iNP
wuemODY6/ygxXn7qNaXpVqHLk6bw3bnRoZS50WlQhiPZZ+TnRcFHVoJEyEgL6PnSA+pXcxbwrMRq
vMtdia7Luvw8+hlHGGqpX5H9XqgCzQcxuQUV2BUvnaIMW5jk3d4rg3w3BZkNe96qbSz3Ws20DqWb
//5k19Nhkzeqfnw87OWzP+EAhDx18S7jRmD889iHSqsveZSna3mn3EkrFmBzWsj1x517tnc4lq4f
laM/YnIhsn+Nk005+M8YW0x0ZeA7F4Cf9nOlfGEj2jzdNSkyEZsM9z9jg9BbeYhaxFWhbn3jpc/5
5PSuF39t2aiCdbO/W9OIRM44ey+B3SZbMxFESls3n/AImJeWW+6t3jKeM3A8q3yq2mc40DxF7QSJ
FbRuD0B4FI6kU/KkpDATCrghr4gAOSiPT+1fbaFf60hsoTXr554kb4JjZ/bx127iLwvDwXkb5/R9
9E3Euca020qIfNjiQtHg7LOVO0PZlL1yb/hoSgB9E3s/B/9/zX3cWf6gx9zw37+G/Lm8he7lvvFs
SBoC/mtQ6xGwCaAVuFma+pifoY79gaS4Qy5GMjtLUNjjSqIyPLAvx8lsd02jWK+zRsqs6srrbE3W
a2OjFpO73njqRGc8I/nTt7O6k020vFmkx3Jcy8FeH5h70y/R/xNztSHzzmnLCi5abZy7t9QfF3Km
/FHConmAn/vTe9h2Xj1xnA8sTvLylZvaX8reTA9OX3Lqt9RaWSeV4i19mQWwjWQ6Y663aXrVOoBb
spaZ1cD9EzuvzDFsSLt5cVbsJnof+K16F3UQUnL2Pk3s1f3d42F/babBhgMUsBgajmMfQp+fkOhz
/JIXbbAcXCdaF6Vb9iQyGZl6Z9NGVqEMxi12F8kz5ifNCuvQ/J0qXSGULqpvqD1vBkAoEEm6aOUA
Qv1eeCOai6GefMSVEqws/GqfR6cPt6JocRw0IzrKe7o9vt6N4jmn3E/gWNtknUa30/daRSaHSvv8
AhmhQqKDL4yGTWaoF8M182Z/abXa0UGq42JWOLnpelmiQUfuS7q4yYtmYrAq2GBKWFZvXmLv6z7I
r5KFPqiIFMKwukqm+aCZ9z4EtKtN1MLpQKkyWKe2lR3nwNSvtm3kC1mkqz33O/wl/2Y0QXlwnIFq
stuWXxQNPwfKf2oDQQdVnatRtNr9K4WiBPtQ0ZQffNmcJpWmePw+mvIrhQKiu1LDttoUMabZAmgp
nRGryL76BrKZD59Enk0wcKbwdHdnFENFSINZBOnX+zlRhOREUoblU61Fb50Cwc+26yFc6k0RbzmT
/asdsUoslJ7qmRJv82Yi/5ZPP1/8ivz+QilUL2bLjAyAOZ9JweJEo4MEU9TgIn9d+dvIEHngSyD3
kL7GCNF8/I1o+ZHwcgOPuh8qZHOFPjCZTGeFgaW9bgOE6edBw3ZOT+cVKRlruE82BfS0iev1HPTD
/SfKm4pQDSf9PupXSE58vEFhVK1lKBT/pkpRQbtW45LjlvHBIwLLQ7KDO9lEpOqNLJ797OP0CIE3
3cgwdhPRcZVCmXlqbU38tsltBhh3m1hbd4CBXGHBmdzkJUXYddnBztk8YkDun6Mwd4D9MisP4+JJ
G0mD8DUA/BzqynKkkLDNqjF88bDHfUI/VaTJoFjInE9XpFcY1nzg57LZZYK/KkmsnTP+jD1orkZc
k5wapVBkw1bHUDD/mUnQUuKoP7fxs0xD1WNm3cPZmNaf4XvLsBxNMs+VKQAVOnOkad8bwXPuSiyM
1bo5KoGSfYE+45Eqm0Yk1hr+d5zCz6XnhQeviLKdGdnzU+Wo/cpEHfa9ERCqXrHsi64mP+BjmZcJ
UT4SYr6zlc0+8zEuCBRF3euD+2JOVPdkh7zMvpmu0kR9dQtvvnp1skTBPuGgiV40bNTKO9xPkNrg
bXvLcu9HRmQng9U9E8J5ZiOBs1rieDsbS96FbMqLnc4/Yw/IepjXP2MSskvOG437pAt3tWpa4BMp
+leeFd/kxVfjFeKA6tO9pSCa1YTmVbawvktu7UCKdhxQ7XzEjBz9mIqvQUpVdBPFLda84gJ9/eer
HtJ9EFnnyAS5g0gGnTqkua3rYYTzGJt6Ed19SSEgF7eyzHhcpkMqdrJCzizP0/EUQxEqhRra1BgD
5vRN+SU2q2AvNcyaomRcFubq2olA5slgkkz2prcqbec5UbwzSzYt2qzWL25f1C8jvu1GiaZOynHp
xYg4gvkk69ays3J8lE1UZS075SQAyNHSaoxoL0cg2mighSx2L79umbn+uz6CZ7fFD1DED+Xfcyqq
HE6wHqkLB7GAVRW2tbOsSJEfnSbo2pOhhOnRzfF/pZpKVF5kUE4yihLynePnSbIDSaLuU/TiM1iQ
abSpo6xdRyZGqrNJ7TGx/L/LzPqwTBUkqTXaK6WMg0sbqCiR9Q4ZLlfpb24WAjRsyWfYQ7nsBOXD
nJwPvc2Lj6qCHign5ebOJjk6GbCyGpzRnuORWoS8qB3fu0JFsZOI7DM5Va6zFAUcl6TBb0M1pGT9
otYuj1uEaeCtQ2eAoibG+oEFSFrL8AwCzPxS9AhiCgTomI6/tX71STjopJvf2Qaxq+/4+jRJr7/C
ZZ6RGZ/i84jd4WFWCqTSTGW4WkXULbWszv/KNP1UqIH2QwWlADHT+qrCBlvAOwYoF6XpZq7iAjuK
vjsG3WBs4g4g5Vi74dIz9eFLY5U737HnNxxpPpze7ZZFzd6L3LP1YhZxfEC1F+k90ZSXNrm6nqLf
ZOMxPigV80UX4yON7ITsnQ3vpdHV7Ayaej03if9kCmU9qwAwoaUh5quiKcXzKuo3A4bYTzLkp4DM
mjgLqWUIz9H/6K1E793fTty9mXsq+UXzJSVtu6kTQKFZPX3ysln/jtfOoSSb/bkA2LJwgdAsDMqe
u9rp0R7M67ck843nQKmS1zrAH1SEG+zPj4rfD0u7jowPN7T9Fbk+i8cBXGdqTRVbFSDIHxALyCpo
9cBKm7s7aWxnpZ+KcnA+aiXXDnyZQHEKv7tqwFw+a93midXSvIKB/rCt8hMe7B+emcyfChtCAn4j
t84HVgEt+3uFbdcnb3QyfGJhWfdF2CzSzGg3c3/J9NC+ydWVYi8aK2at72Qzc4IQw4LZXAxGaL0U
hW29MD4fNtS0q3Ois4c9NH2arZKmiRd6CgZX/pFqCVtBAQi2lW9BSUJ0UXW5erGsQX2P5osMU8X0
0R9iEhSejcMDdJg23nziRP1c6T2cT4Tp8mfTrKaFwzFol8K8gTTjQnwXYwQnYomhinUXUI+U2IaM
pQ7bBySdN8M9duFPQHugj+X+Xpip7ZpPBDgLFLWir3OsQGYKlOJWepTqMpMylswwBwvFz4OvqcK3
F/1x/UAqs77JiYFOvdHJ82jf1G59u5HRpxol6lIAaYwd9HxQtrIKZVaDt2jZV+1sa7auVrixJM/G
LEmm+f35no8raRbmNJzlaXa2O3NVzvME6zMr8AfkIl9xWE6WkREZ60esAiL9W6/lFCR+xIxHhxws
5zqiV3bICwWGn+MevY87q3a4N3qSKFExfHL1jm+QH2OCF5jAqOI6jl4avxpOSWkuzVrrFkpm1ndA
ejab5gKxRaoTAp/u1C56faJXrl2y+eiVg/8f5iK/Cb7sUUUNWdy7FMSaK09cIcolywGY9EaWV+W4
znWV/YBnsmzhmpTgMtdc41y4KJV5hlrz7I7LuxWyq6IqkmDzVc+WcckLyj5pp+AI1WTOP2wXSXwZ
O0p8bkHlXxktf9yPhVND2yl6sjRjnLxLJFOTzS3m7WAWZdPrCj69ZeseNfRl74inRs8w/k3baadr
Nbrbbfm51HO8YfA3WtiuVt5kURmJeWMBVgeqoEjloYdvb7yBra7s5WuzjxpKKVLq0zH0bpVjG7OU
Wp8y5guRT3lxxavINuNd4xjXaap8Ujceesql/dT5mceBDbLPI171etVvZNBXx2KT+Foyv4968dTl
lY8UMwYFRsD6WPraSeco8OLWeAJj24bqgmlSUggUC06LH50lWwRWZ7Z1BFhKMkIeDJKyqQ7i+3my
nCrfmW4fLf5IEMscsowVrvuJ6la8feSWH2PH1gJSSPJyBba7fxpC52fC22c7/lTz37h/3xy2SNbG
jjuHnADi/laJF1Vdqm9TUnbXtlbLazO07zJcktBewYXYxd2EXJ7aGtlL4wb9s1ekG1vqDMch2tXF
5Nii1srzjlVxW9tRu9I6TomIxDqWs/+UIRD0VhcxexzW4yjzRlySMwMtb5ptxlI4wjA/a5Q9ULZF
zy8pquhcqsWy1EbovmqZBU+e7iiX0p/eXOA8+0cIIcTgyXecfsUXdVjJYbJXdhjDzMZbG95MIDsg
TcRgOWRA1Uj+GDkW5EZAppQLhwZr0dmpBd2Q5n1aI9qF6Pkt+OuXlDfN+eh1COzYSekeS1txjnPa
OserfPkIyuZ/xf4YYlq2zpcSda9Hh/vr1o/YH/djhz7uONWfot7xFygLmz+lju8Zp1Q1MxQRvLXM
Kd1j93STHB9Ghnnvugclu0fOoV6/DoVQ8n3OI2P1+DmkuqcNAt7qoulHjV3MEGwhHNg3lkhYOWXd
fQOtRmaJfaWNBIlazXim+WiXtkVunKNGy8BOsi+sqzL4gBq2U7TZAvZXpq+ZHq8k5GnOUv9ssgQt
ZLOeDG8XZ+SiZXOs2mRd9R6HGYGPyvtsItET26ekDp1DgJ/xOkAc7SgvroqgeOBkCeL6dAx2gIyI
DN5f3gelKWl/+dIZp+qImMHP6fdut9M2+lgEKx6+JpSofw5OTtslK4hC80Yek2RHpze3Bu71SYbC
JDCB/trLx6R2YAMkbzSb4TUCinKST8UgJomBalq2VExRw3q0O1mvku0yLSiIYXZz4fCykgnisO6m
rYw/8sVyLOqT2VLe+o/7y5qYW8fkwCnXb8nMapweqnoTQvcmwZFY2n5WvB9jXU3P91jjIKUXKinq
+GAQ5GWy5ksoLHfjukQKIZVXyxqTZZJ57XoQOgr3IIsbkgriomftMiQFfZSt+8T7QB3T0l5zv8hW
EAEKMbI+WLY56ZFzg7Xuog5ca53ZThSuo94ebWtlqigS/xtYIMEEOU/ww6DWyEdRo/ttSK4rxa6w
tB/AnKcttmT+tmbRfkeF5BB0TvhVRahlGerVcFH9MbgYUz8uvaSKvlIX30H/zz+KrIjJ2XjPtuaH
7IEQisLGxXs2lIgKy+C9ytDU79rCS15lxEmyCwCB6Ul2AQbvFv2QqUfZaamcqrMEF0PZ21h2vcHo
YF7LXq3BLqdCB3EpeysWqBNW1+HifmNjD2Si9J3rPI7KerSz5gTLBROjwHwu+3I8ItqCvhE42tPo
Ch9j2e4rbleLwiWPw22iJMBWcMVVt7LtqpxqrcIoDeSAyd0ZKP0salL7+8ntrPccbfKFwoccIAvN
uO92eaCON4V/zBv/LHawhOsonp6csfhEstB6T7zGO3QxaDTZGYZZui2r1lrLZtR15SqI1GTvhkjJ
JXHMcVFNNgnuMWuJSWnRBrmgpw2+BbxKICh9fji9120nLDiq7mhGDX6R8OV/Y8GLJqfEJUDK+viI
26GUqRO9VRYm6xnkNfvsf+ZmvVXuDXU89iDDqd5E3fTzZe8mE4XCsd0BI9vLVgtTudjfx7BLPd7T
2MbcjZvADpqr7ybxti17DvBNQDLz0QYdYVx8z1gqonIuy+fykhlpfMBoffsoq8t4l1r+suwDfzWT
cHhqwTSbA2evZYRr6SEw8TpIOt2/your+8a6aEpzFf2KhSkp+L6p1Z0cIjvaKjzE/UyVXgyL48Le
dVn7N5pV66Az1Zu8KAEna4x6M0AU7pwtJ8XfjpTtLrLXryxv72hJv3jMaFPAZegfoGVcJdptmCDh
DkW3jgM9Pkax9ib3ZA/K9W9saxlkXTo5Wdzs/hhndZa7Bu9RLdTCI32ju2O1qpVUXz5UlQHg0dPp
zqc70LrA7HRfmZ775AhHizoKOefP5rC0RFPGZK/rhj+gCBb7R5zEHfyf2FvKATxsKW+o4wUlM41z
al5ecqVJD0OtthzB2+RmJ8guj2U3f1WncJUXo/+3l01vnpZbT0M/GUt5cJMbQx1o2So2e1QCVKCl
j459SHn2eaq8kwbghASVZ+3MdjAvuK55q8nN+7eUgvNiRLftm4ZOGsBdNE/QT9xSZW++doqOh3eX
ja9KF2E7XUMsNGOrwawwnNFQZNsVo1wokbZWybuJHtY9lYCeBZL/yLYtQfCMVAhAmQ973S/V/OCq
Rrd0NbZeHVrM+QELK561AxV0dfwkGyFPqNPQRM6iykjloF6pt4DMcZ/Ny77lcJH73TJrYwBJIjhW
MCxX6uNlPRTOUV5kEJ7Fzq8iZSdD97vJl/eJ95cBCTE9ms82QpP14rebWRn2pN0Y1itdZGERcOuX
AU+ytUzFyph8FWXYhurjuGxl7vaesq3Tb3qsoxVtdcPaGZvps9sFKOSG+TeeD8GyTN30GfRfcvyP
EaOTBks9GdNnQbo8+vpsL/WqzS8jggvPdZ0qPNSMAPQUTXlRRzSGtMS46VFs3kMyPvf+Qtc88s2/
4iTdxwUMiW4nR1RFctETYZcmhOnH5GypQ3IXqJcReXHT2V5USq1tbD6L3goBWWNL6aZczHk+eqs2
G/+6H3piRMJhxZTssExeyQKIEvxH2+4nf33fkHQc4VZJ679NPA7ujxZs6ctsdX/KZB7KxmP3PVQx
4+4RPFhoKvtLoEZ7vrrGgf1RbazkOZ01ba+KmKbMgbZ4ZAV0BrNyGYfHYX+WQ8QMeZfIyCrjnkf4
defHsf/fd7r/CEOBRarzo4syw9eep74OMgelvTC9GAPOh8gXNfenPhyng1r11nuIv8pW7Tt96/Vp
9NE7yb6bXNSh9Opq+LZ+iZLs0z052Q/6JTbi31o5z8GJqt7O8IIejm+FFnlshs1axexzUes2/ICk
NKrTlD/dcQ+jYy39aGZbKX3QUtaLexv7KQyoul/9d0yEZek/x0vEBISn4tnXL65hzrgHyKs8H8vj
shnm3hYp71cZ6rp6XlMeyXlLkF6NAJ2iWQEBV/4ij5hsSsiFjOEbgRbWL4yG1drGQsbkL/CY6zQd
WmvSKXDG4erQ4iC3TdJo2MgzIsj4v7LZBQDPH3YLSu+aTSkY5Tsyo9A5ZtdADyQfoSLtuYMIKDh9
gMa0WdMvoIqvg2jJ0KR8D1xfuckGizzYpLko7/SHNEzMVVhnyVYRuiy11p/cOSZ9j27mbw8IRBat
c4znsXwOPB4cgYeOnD2wiv3R0Ta3GEnVgefOrTBT+zq65nPo9NEnWrjj+ROplNaLPtmFxQM4b9yT
UML9yLCqi6JPldJop6jVqZOJOX3UQmOIAnUneynp8+Tkzn75eq+jtc5gJmen+YSlrLLFeVl7tYz+
M1C27Btfk78GgCKvMxTXHUZmM44b3Zdc7MA0Py0WY8vpW27IOqowiaOZN0Bgzms3kegXuzbLh7Wd
RO5nOQd9NuMwOHNz37XpVRhujdZz77s2MmvIf5Z6uWf5Ddj+dXCtUP/lQw3CoBvYF4wBKcxWYBWy
KE8u6He/96Llp4g/6kmKNpWSi71RtY3MIrzKzhRp2EVR1PVJNhPS4csBm9WdvJHhKIOwD4OJlhfY
76agQuRyqLPdXgSjg/fVr8UV8pq6UVyqSY9V1KjC+hTx3weRZT4/4k7hUmNtrLMMyVW66Q1nxTO+
OIdz9SWLc2ML7qA4sw1KEs68eG2MuvkhR/iiw5ce8CMHxRW7KmcZ9ukXn8PB9t4hB8pLn3DsDWLn
A6lY1EPvd5CTg7D4EjppQ0o4A84cZJD9dXPK95UPWB28qzi0+WZ+HaBJYlcrzomjmV5rkDts5ymp
ux5Faa9yj6ic4zvfCI/Y+0sAA+VaGUdmdEGBzh2XTlrIPsZMOlbMTsSzy+3TY+2q8xM+Md7Wy7Js
VzRp/eo50xfk7rJvoTF/qqcWd2NQ9wI48NsAKVNTleMnP03z2+BlyTp3TAw1xEW+muB0suppUXiG
URhPWX+CXBXgPvCd+gGZ6Hz8pOVKtXZ98KKmxuencMpkpWip/sWDGVCWWvwdZ3YQnl6pXUkOJHu7
UJFiz5WSTILyQ/c6/znyQRZ6TvAeoGT6AuQ4PVktou9qrKNCzKk1wQ6zQTKT9WuwxgOFwIuMITuF
0+yvi9MNp6irsCP9FZLDWk9pVl6BqLfsMJDpgUyxtc2uwmQqT76l0Zcep4nvWiW+ZaMfvygaNYoA
W429RvnjGdcJVMNccNaV3Z9x2SpfYNzvPbFo5Bi87HUUBFaySdq9RtnR14//h7LzWo4bCdb0EyEC
3ty2ZTt6kZJuEDIz8N7j6fdDNkfNmT27sXuDKJMFkVQ3UJX5G+lW/Y847qe3HI2Di08TDhqLIBng
eIJZzl6ikIJ7t41eewwTmw2EM7/7cdlTtFE6lHJoUXHory2EH94H1TV2Mm6JOv4txMN1qFwpxdSf
snBITl2E92GQlXeVCFaj3matYIj/q5+TVthEPdDjbjCh+feethJMZ2iE88myFjT8Ag+9dQUeKsEy
W2WBwT4n+iL89hhjhJjtGkdaSOXJMPUHvyD3LpNyCf+JkJ6JGtvBNtSPiDBtu7tkjIEfBfNPN6mG
k2NbzbMS9ua9Gln7Tk3bZxkCClDvqtJuN7exZVHZ2Zu+edcXu4He7L6RwkkfIfbbr1mTY1WP7UCq
5AiIYoizVlrTeDdhzm31cIQhGWrOPi7GZsc3s0BJpg13more3dXCL4CugdfIMrpkJkAgEySG0NKK
4RnYWIHs6xg3txHB0jfkf+Y9jr7DVrrF8kiuMqs9SNeuwDug4jbdX4PdaRWSDX+F9RA9T51y1Pw+
eK85gZx5fFkrz5/vtKr/5RuJgqcH/Mdu8tSNUnj+XgiPvRKhqiXdhQ4p3XHWjNWsqzjBncoqfb5t
uKSFoDmuJ4M172QDZ4pX4W0mInVAbZxiTlqH+a4rcu1UZZt5DoYftu+PW54q7bGIUSDx0uhv2ayZ
BhLIahS4T5jVRifMwOJt3rNRr3Eccck6qLH61lmZdq9g8krNzDPebUry+8HNqdsJaKZMEJybBv8s
XRbZfenuIr+BKrCcyJRQMe5j1I+kdzuk+YvbcWGxZbqOLYW1WBthjVBB9JFTPtiBxbtcwB1DsjEx
b7iSA2xPyde6HYSHrvpRohe3L7FHuihq7c+4AtEkX96u+7pPt11iKBcZ0wsD15iSut8dGgPvH90l
+hajOMnWzrrhhGVmsHOdoIeu1mGI5JVkOqWpksIChs2lX2b+p7Gho+KQmtPzf2JLuYsM+tm5rGoX
aD5+4RhNUBaZVLLrWZycbR3nwlg/YlEMA9KqcFzrHesc60n+WObDqsqH6V56qQwphb61rTLYyFjr
TUsWqedV2JG3LZqgOo2SqL31ZTAJZn4naV6DotpY83RpgcGzJtCg/KxAFn7cQwarZFdl0/hQdo6y
Kosm+1RB1fWkOlOSOcqxXM7hJNIGxNgdbyUve0w/c7wiz7eXtwzful3Q5ZsArar1beL6vg8RXvoH
3OyZebTtKnX8L6A8WoDot8sVdH5FmQv+PKlLPhDLQrC+Zk7drA/jbcoB2ylWzmBNSPUl0fbzhlV2
rX0CDrJO3Wgr3dvFQYNEcXr/pKI44KyyJLeOahk/z2FSXzAk4qyrjssJd3z0tPa3Njnu4eYj0yr4
fqQOWrsSBkZ/ekwa08EW5WPlPNj9wQTm5e21wk2+BXZBwnCOim0SsI1x/PA9z1xtD4TA3vuDY74p
fnoU5GLGBmwN6AEjHntM7qcRYy0RJFGT5MDGd94qYZzs3bhvT50xq+t2csavYcNGF1LecBoUvf+K
WYOlFK94cuxLPRoevRH+60KtTRQyq/kAblj4uLOnPQ5FXjwvvly8qtOZ5yGir2+K1/5EkKzdo3pQ
78Vc4Gza3fDdXgb1qqn3YizwTQazEeudyodfqw1We4ERrcCUA+uANFLD5heATzi29Re7VXdX0ANi
8PtBjYxrt8qLk9PV8Qv8m2sNIePUg+aWeZSKQWxX/pNzfysvjI3ZH9lixOCmeQuvYR7g51q49Vbi
G8Mc8aQXK6uIChBmFvZxJuF7K5BK63YelEKqdKslxROiaSoYsds/qfOR2wAuUkE1U/mQiQUf5i9A
MRkiza89WEG4uS0SiJncqMdZYaML0DVxORNV4dAkb1hrB89QPq7v7nCedjF4wQd5bdeV0e2dIPDW
13f68rKP/w8RshOoxiI9s2k4X+HGOf7cpTc9dpOePk9J9iTDNhWkfYtJ3W4o0LxY2OsbEfCYFqFt
qC5GhzVOHwMqkZF5ETZRGrwuZCzj5Z27mnpJgvEtWMiarh9F27zK9IMKdPNr11/mDqpnrYTdXYkW
8U66hdWfqySPXvUJMzMvs2AxL6s70MBwXtT6vmMX9bzctQy/5XWbYYnOI3pXKnV51wYO+0vYfnvx
a+ycXkXcFHkq6ZpjUT7pLR49pQN3G5jRs4uJx724ObZWexqETIJeqIGlCx4mtueOhyLmkGjpvHpT
fUq31dJFn2M66V1cr2RWq9T4ueRwJpNyqWNkdTi5P0iPDwJ4WoSz9NnQzl2bTqfU8Y17typJuYUV
7Ksi/luGLH0GjWDLhJV9w/00PEz4+uDvoLwGQVRUX+BxV2t/X3bl9B3wdbUfOrPbG4nRfff3AW/R
79Syqv2sIncnoyS0gv6vGWFru3S8Zle0kfMEmxcxWL8OHuO0KO+sqABWqPLn7zhrnFF2Ygs/JsGu
aVT4gstEbzfDWVoADuAcSP/arOz6mDp6fLD1IUBpfll9W4OqhZEtDgVDGDtPamf8FkSNk/j5ynUD
RMncOj/xnA22gsGx3J3hDsUPwNPaNraM4tgAID32Fjrb6IYj57sAyJGAXbVRVf8cW32EqJT6D5M5
mgcf6489rBnjRWLL7t7v8JD0VQs3gyRzz1pmY9GZDWusO8azhW7F2Vgu9oy2865x/XYFtA9oTmuF
zX3q4f6mhWxveqsfezQsIKapHp51ypzqZ/bsNpILCkgApzmxwceoSyaMcmpO1nLxa+MYkZ/cRz7Z
r7Xr1/GpUGbNxe6MpuWHLVqYdVLfNT0KrfionshRI24jTctLO15ec90eKIV+yt4bmtOdJk1fXdP4
yeKTGGolGX1p/pm+eSRSk+cYKf0UzmIWzEiQeWZ4Bxzia2ZYFUYm/1w45TbjSvqTR9k27anYWP3n
EMyd6+uKqp2ytRuzt/y07HYvOFjZLqOO0Dkp+m0xgGBE4ACCGxWGpGZSHARk00lmOfWy/E4CZdBf
4MNXiM4SrapufjCWTLXMymUYuvyuRj5mJRN6aB1qgN7HSVX7+2G5uIERk1EvvW2KgMf9bUJaflgc
k4bTqkyGoYKl4RLWqop9shQ0GJaejEu8dDuNd9QcIEIlXZlwq5CvZQjNrwbx9gDH/w1/CZT2mjp8
kIuM5xbk6BL/ILBy/55Q1eLOSkpsjpcJCZaWEZfZvZXf53i2mddJGXem/A6+J+aEqXH3nzyuHCHS
Tv2aUpG4k55cbmeOLpi+YoPn7seSDMKr6UXZ+ppJwR/2yW2cZBPMVnSvJGVwTly/3JISm7/yNT+6
jR/91jqOTIBFi1eKqBgbxk2MKcCkP3XeqK8kBBFQsjDa/EPuRiK2XrezX+yLwNE2qC8pX7Q5xnm8
6eLfVWitoUZToWmBUeF3a/wwM0DwlW0oL2hOYDtQ1BMJEdU4KKPHq7E0sodULeYFvngIQvZ7ca65
J6GEtJNABaPP3c6tgaEsZzUJhsb3uTvX2riqUqs/Io2lrQMLnhi2cWthqwA85HxjdeGr7QfRPgAG
c+TxEB31gOriNGaUg7ruZNkY1BrLRVqu1mendOaQnyfDfdX1H+MyWXdGuqtVahfSvc3K+kBDN6Ch
Fr27zd7u8ucfrDluduzLX2wbi5nGabsDHhjBt7pGxSIZ3jNe4ye/a+y1DFs8K9hDePUFRrD1Ctxk
by0SMN6IIw1AcFBdy2o3jV6VVg2fmwqtC9PBP9VZwqwCsQR3Ch8kHyLJjVtm5P9hTEJyfVYOTmmj
aEwq5ZonGbqncI41KmnQSKyGD3QxHqnosOe2Y/aM7AHS3X+SyXrhrpO00y638TxFZG+pTsoOPrCU
HcW76jgncVdt3KR27orQvfRJCsgcPiq8qHrhReUdeopWWo67a6Ru2WjYjUhgoJY5PVZ2+0Qypz0J
tUsueZ4nWx3v3s2N80UNOTubmHbIoivRq2CpuSyVsdtSDXOHTZzwDOB89rFMZm9xy7/aquVdieTM
STh1pR8iTRsn5UW69Z+uEI8SL/mYle6n2YUzLG46t7USrGZ2cRGW0i040cpuO6sTv93iDeyyJVb6
cOstBsDW5lMn3OPbhDG4G1OiI/HA8T0xtdPtMjeh/rnLTwFC4E9MVpAywv791ywT6txHm7ypHAiB
KjWKp1Af/aMJg3mDDsj0PQ6Gi9ohNN3Edb2Xo+p/Tq5y+A0XJJPMysVusnTbth6qa38mejkq3/oS
KIvb2kAiBrQtQpWIDtSLzxq2df4dh4gn6cm4mK5J9xbRG+3TNIJ5WN0mJE6Zdf+ut8anT4ZtElJN
GLaGqXMgG/QqaHV7wa3zuuOL0SQtiTi6ZGyxn3WqV+nJBWlGSiMzRtmyqi3a8LLc4xYh90AX5OMe
ErHc4/av3O5x+1eWe0BOcU5Taf6l5lrw6qXuFxsQxAVXuPA1qiDYT/1c7WQyAit7wiYEX6RlVsYU
kJoFtY1nGfI45a7nNJoP/RJRo35HxgxYrsxWYdE8Vovp4Z/lcEP2jQU9cGFpp9XWt/Lwb2QiqDth
Yf6mxppJkbpV7wtlKjl2eRMgo3J+4MtIJdbLtPd4nr95pAyPJlIg1c8mgGSYUu02nHe3MElvuf70
vTKo4s9Tgss6mqftHKMmNg9I9TDuKD7jaVOeVGRB+EijGaAZfr4TTFgaw/s0NA3nXMGYkQf7V1/m
XXvw1oItM/PgOTSdeAOaZbRWfpWNx6kMnky/4IvTRz2PuNJ/5HdQvwxOykm5to112tTRT9uzeO73
9ruCleo+HbriLout8I2T7EUCWsD9a07C2I9huYNxT3BwWhgqLv9Nly7EoAxxLGebul795sbz+zC1
zu/OsA+xWTTfHKWbNv4SqtnZfJo6/1OoaIX+O5RXZnTsyH0UfCjPbtGWW9Uvta8DJIhEa+PfrmME
sI67/BXxuWHv+nN0gGVkPoHQQQlpCSkTd5WGzvgjn62U7c8Q3rMRDMkVfW3MPF9TxwGsZ/XFd6UJ
vRNi3eNzprrlJayUB4s3/7MMKdgxbErHjnb/LMi3QPDUB5kFuYi0TAH8vOjVnBPcaCkrqq/GnUyb
hp1z/vhxXap4WgiyCpsamQxaNFUaatQ7VPaju27WM1AFWvzQ1D3PhCTt1XPboKC9jGH+0JvXadXD
B7LycmyMm0jhWchHODR6c98jKvoRE2Wqym6v4iN1Wyj/jNIjzaFgtBMiTHd2VRW6MBmmgz0lyJYP
GufyJbuUtGa5qXJ72Cr+gjrMVfarLvByvwryB7/EQDD2ivYRxaeQr4vX4fhEd4LN9IhIjr5H1RXw
tXT/TCR4XStwaXDyXMKW8UCN0KXNYJ7ErgshUeUDdM4d6yh3usb1DejGJncB1/edl+6qyfWPmjr7
xw5VKFjwSx/d9MuQ1g27kz9jkVF9BEq0xH2arqgcKluZul0K31Cttdck+fIFSuHkROzsy8RRcb7W
LfdoB3qfnEOYZD4f8j0Pe6znSWGQiOBFv570GICuYjgXaUWa7aPCNL/cxlNzgHce8sS4tLgUr7I0
G/d2khvzJl4GNW26LpHep4lBccOV5fnDXmbkjkPHScguqGOTPIsRRllnxdjh/x6Ol+tImhvDtQ/E
I3e6y7TMpRItc3LpgTAyJ+tuo+7clZwXvW3rpgieKhZFVqzin1ulChAG2hkFjCSAc8gH+4ESwVJe
+orav5T1aC/2MuqzisLQqRidH02I8Meag8YEbrRp9/GwkUyO5G/wC3X3Bq5MK0n6lOKnhiLIw9R2
7UlC2iX3Y3Wtu8/yUP0k5yp3WWLbMv2IhcR+4nfxLmObNDiA2clRfhjdGrR7KjmHuPHVZxkaLBhn
vHVM2IX8uAMaKc8mllSJXWLFuQwFDoASF0jr6raKMuyvxvydtzMFHD31n+om/Oq1k/qN5Ia/sQYb
FbOpK75m8ZeiD7RvfaPxTG0gJ2E6qX0jyYHYYlq95mM5n7XIaNey2jcK6iRw5e7ztHsYXdQYhtUV
LUeulg9m4LhHjtDKSlu4LdAoP7ris3jryuwtWEwZnQgPxLSeIWOWs7HP0lalNN2B+IY79kMxmy1v
Qv8vJZ4QN5/zr2UQIBoypFTfkt46jKikrIsZoMTMWeXYj1Z9iRJ4xkFvOa92WjSrRPfi30gGrByz
MP+OY+3RGZTqW6552rrC5gpClaPuHQ9tfMdq4OM7QXfkzaccgtRs/9tKwOsd+zpQDv/3OLZLxW5A
Zgq3bq1+QgUZdt/PUUCdrZ8unbAsxwv7fYMdf9BYBuJVKBWD+Tpei17Xa9O65w7L4094JusP+0lL
/HO5rLgdaK94qGUi5Y2z81Jv+d/yy/ALvMVdqAfW32mIoSoV7h8W2sTr3uqq57aI7J0aWs0Jsmx+
zisl22nktl5m37VWqkmGaVnugH3eUnHKd6oN6eM3rurPNn4UxexZBzv3Jwh9dFMELlcphYB7dnc1
stoLvnipkt0u2tC9BK0D+H4ZL1PT32We6a6dAJSHBZTvuim/dWW7L90qCaOLyA7cup9mKUJfZPcv
s32h/v3BhW0chXq3k3n+NndN7+ik0FjupJku/WEa0aCQpp/F7kdUgG7OMSk5LMXG/DRgRpJD2mZs
sEL/CGjD3hXD8OIMM+INy8UcEzb50lRN92PwNi1jg2J808tWx8jjn2WtHcHSNwPMFmt2JUd0QPAt
9eb2NCat/VApKRTw0cp+RQ6HBLUy7z1H/wkMV3twTQUJSBfSmQ050QbMyuAwcHQLEtvd1WOpP8iY
XKw5uHdtzuRWVfK9qUdFv7ftJ4lq/4SiRAxx2Jy/31bLZGs5lBcr+7noahKk/8C+khYPlTxpz1e4
mXSXiAxb57ZA/AaeFgjQ5SKnzevB009zCml9vJOxW0heUhlb3fpIQ8P3gsmzlcAKEWxKxJOHJJgP
LtJNC/OoqzAN3bzItkPi18jKJ/H25lYNdsR76Of5mJe5ckJXCEJOjGPfnakFJjRLHr9/ZTg4DYLh
Dv2yrFbDAt+Wy6f+p6ZMOYVeHMdF9mkEtuMNw6Yw/fjn4iPRK0BTLBc8JdYHFazUpDlgiJzvR03X
Xs2+/y0RjgMjCLH4rzmIlG1eFjqZz7y7dzRNWWs6W33FUgCmOWm+huNWniG31+92sjg8wdAyBu0Y
Z/wlpPu/R0XQCL4ilfoRFS1SshJFXa46gzmWe8mwP1jaEbeREEF9bn2LqrrHFBrbIYmG+FkBYIXV
gRb+dHMAODbVdfao0XxEQaTd9klr/ai/qEES/TSMBHlg3XCP5rypI0770G+hxTlxB19vYd7JJVJa
iNmp4m1vY+TYYOgt0TKGRC+4RAmM+9Tf+kXi7MfC//J/1DbPexWotw//8KZrLi2EXIPLVSE9qtCM
kZh4QRV1Q1CfDGTTEXdKjQGYEPnpcOcs+Wlg5uSnTclSy0AoaeyoBMeO0aSzwYAWjXvJWCdL8vq6
wNE1KLWxrgOjrnL9jIjgXuk79U6r9QlI7ZIuRyCKHHkH6gytpBqNxtqy72CXsb8Zp6+8iOLDjLrk
NlARKPSqBK+wNk/v0YMd78fGI0dh9PtwQP5eNENEEuQ2dtMqaS3/I05CJPgWJ2MSLGMThwSyfwtY
7BZzu//tXvGAjWGZtTrFRPSLhBgmHLI50eJNm0PRlq5MXMljla6ql+jnLdSs/Gw1WkG26yaOu9C+
YvvkYsSx8hWr3dpAhE8yJi25qPhlNTtpGpHG1+8WHuh5Ua9kSvPCtFsk1f5im1LtwqVyLpdEKuXS
RISO5dOi6Qbi85WXRoXnK4GfYurGJ+a2XFqyRFp/1l2XcAj4+GecbPxVjLw6OAXy+ZWPMqJYznHB
H8hHXIaus84Vdbt88GFQOMcM4tP1c3+d54vVkIXHr8Yx2ubU9yQAPjdH23gqIy/f62gGnSTGCLNC
P0tTC+3sGIzRzGZjcmqPv0qYNau618PzELWo6/xpueyDFah0h/+Mx7LiFndbG3t8bqthSSX+ucst
TgnIOSLH8i+xinxGCmQRr1DTpot2seJ4O71Rnos/ghaftC7QiyKcg+C47uUNGfKN2PyXodNhEHUi
933l5ghBJxHgZafhlzEAeN3KoIsdxfZDvR3qerluFGgGbdDnd1KoRK3Q2ocG3iTSHYopvZCI/GnN
Wf8alH78yplQpuSiVNq7N8zmRXpyr8hXXlVXM7ZdHyvvdlWsY5Dm32FNx7txsvDvBI+JEYW+h2xq
raLl0BnGM5jemNMoDy31Xsb65UiqgITY4Ig8bCM5jc7LaTTjNJog2ItL+XLYLTutAzxLtKyb/tza
4w2OJYF10EfNfJALv4C9KvueD8oy5miV+TC3gfXg+ebW9Co0CP7EpshsnFpzPN2GpGWkpMCcvsPy
eYkFIlNinGX1G1h4QCRBfOlrdOCmDZo840UubRxY57zUek7EerQSOXiq1P2dATCZjAC2dH2mZZvY
HqeDdGPTex+7LHiMnLh5U4pjuLjT1W7Wgbxzqui77UbkGjO0maeEYm5v9GDavY6dmtk6vG+5THX8
9xClxlF6Ml5O3jrJXU5xyyLUAJ17Mg7bxrJa/MR02CuhViBrtiyXBdSMx12kI7soK9y2p2iZhBZH
/7QPq0Odow+2wu8Zs/Tlcu0b8MktBQY5kMo83cjMtZnMYcEOuzJ3VhX+TjCW5JCyjEUE7cwy13lr
oS0BCGDJvoraa6Bb1aaJEU+7jd3cDkQfVkKqJWS2Mz5j7vgckj07xi4sVJH0Bpf4BZxK+hIUc3jO
MDFEyhF97j/jqYPM1v8wjspWeA7b5L4cA1TVHMi6natvRQz2JhDbSGVV+qbna7ip8d5TQMAH+1uk
rPbZhG8gD7jkglTO0sLJ9MBN6u3azPnesBKMrWj0wDagYpGaP2VMdHp6EfmpfbC95qSf7brSN3E5
mUdsBH4VgVf+CK3y2oj/afyZWhp4gVU/ZES38u+W8730h0u7IBTTum4fl56gGfN/9f7MZdAz1z5/
p8MVqGDk498K6vj4kC7KXkWMGu0Um18FyxC5Nh6b+Z2oLcY6kotAa7p6YZD7KWD9P+KK/wxLjERL
AOl+iR6Hgfzp/34DiWxG8AlOkf9dJzM7VxMKomuW6Z3al7hwaNN0kpZpBMxeY3CbSJW1DDd5Yt4V
gwJdhXCdxWRKUtxWsdv7uOGnhRJ0u9zuLmMQ7BAjzb5OflsfI9RAN1JMayMdkGGFhHaHR+OLrpYX
GQ/HTAEjlIR8RKi5mYZzbnyE8Dn99/e1PVLHX8aToK83xly1R4SSla+/ZdAI+Ykpcu9Rho8hLrKx
ZS+NlYXFOWQBtbwX+hcZzicoIQn05+vvKz/o9ReT5vXPcvtFrn8aDeH+tWPwC0lQjzLTVquafJUN
0dCu5sGsz0bcuNrO8KovylSrezeMmnNacjqxUc5nn79DBcV6wR0ZrXPDc1agZ6wDLt3my1RDUM8d
u1zLbBtBcOjKLQl926vXCFIhAH6eEBg/a5Zvrn2/sda1oaIa/Gfi1k3zYG5WOKvMd06gHQP8jO11
mU/B6f/WdBHNB808xMUKnP98nLutDNnLuLTkFtKqdIRP0ehEGmhGk/uD/9JEOxB0ylkqjVKBjIze
PqAl/t00B45YMtEbLrKTQWlsr4NFEj+aZYuhLWjcaoNC7yqPN3mGT9OMFIa5ChFufojn8Se/enBo
xjR9qJaLxVfpQVNr9BSsxXJ+6TqtBVa7wMdkmwDmo1DhUAOeYgNXYNP/9Z/FlBVsMDnoPSYA+Fcy
K7epRm8tP4EMkbI5oGehng1PD09GYS82FtpjPxaav3J9c9MpfnjfSjfN53RdJmW6LzJffTQRQXxE
QsoCy8jJr1/WyeI0d/175HQ+hmRtWbY/UmcojxImF5f8xxYeiba5jVFPvf4UoGQWzpT3NjY1Wr2e
ke/jpWpTo5uQlt9lFMOVP6OGrRffExVdXxntymiJnfVeecLKvF41BQIvzTjo38u+vrROAJahQLgf
N9nsrz4ChQAK1X/LO73cxLGrPER27+F119XHsFads6PX4C5wHniRO5kNO8q0T6smAjELkjpcSiYJ
NjU7U3HTV4436WINY/1ui3mdd7P1Y1DYKXhZPD40i+huFPc/25GDYm3rKKKaNig+Iyqf0qJD/ChC
4WopCOK6grTbEiHdPxHSk0VDYqibJo8eG0xRro+GUvHfzHbOnvj6DU9REl4fDXqLN0IdqdZODspj
ab+ZWZU/RcBD/xOFcpWF+xHuC1mcshtbnuVhFjxrSd6g1UJPhozlsU7x5Lnr/frTeNajgNUMmA0M
i6ngNAX2sBnsbrygLzxevAwN1zyySXiiOLnFZWgMMdhznrrAKK7nk9sB5NOBJM4sXJPkMHJtZsli
1kJZe+XhHL+a4L4/1i55OxUC3VZkRM2kJ4PMu3bRGTXrLkEkIZz3OKiO29zQrLth0eqOxx/aOBrv
kTsbR7vXCgBQ+MmFNu8QN2lLCoia8xSZAHwWP7k2sUAJDMqrYYOvMMgTPSX6ouTjkgLUssB/UvmV
r7qnKQpF/vwb0YWPyNhLPyJRFgK+apJ1FMwJDhVuq/5u5o1OuuFy5T1cKQ7a22A3+QUvNZgRwoS4
8h+0t9CPclxQcMhDdO8imALV/B4XTvXgcpbwV6Vb8Z5gv7W/QhSULrDAWy15u6tWbRwre+Q+QWF4
dnoW9hJ4fNypSF48R2aqHTJ7mHcwyrJ3kjVnu7Q4c4pTF6oG5AWL4j2DUHyG0KE+80Eozn3hvAdC
iMeMxVojj9DsZda21Pn5tzTlQsK2AkGVOOu+SShdJGr1TpoGJmStnGMTwMUqGeZ8jWvPvPWUpLjv
vc5ZD2q/CGtQ681J5DzCdgzvNcOM1rL3S9r5Y0Kn2nE/sHdem7UZYQq76MkWFer7ua+9UKkpV8hQ
O7/bgaR/kbY/FRh06z7KqEAGoXkotLnYR+z1NrAy542WD8PJVMdyI48XM6me9MBwXmS85XxD0oeC
859xMJYXlMXqX66Z5u9l0Sv5oXUoUjlqm18ASyOctsj5kYnLL2MNDkzKBv20shCOuQco4p8UtreC
4/ov3GuZDFxY5wsR5ob0igavPKIokaFwtR0WbpXaUJI1cq/ECDWP78Yyte8ao4EXjPQcGjLUel5q
v0Teaxi1e8e17UtpUBpVWsi/GDHura7o3rGz6Pc1GkjLZ6d5cwwgrcWcP4I7GFb9lBYbuO0mUHVb
e9eqX82solXnNdZdFowTVTy6BppKJIzdp2IRkar9vlppYwQYfFndRAgTWVBhPki7ESQUKCrd3TXL
qlr5R/9K+uXx/dH/FK8banenZ4OxHttyQhAyBosBJH3T62jPOV0R7BKntncThptvRqxRhuBNfJBZ
cgwJyu25dZFZJzbvjD4pn7PBsRHavpMgSFfOo1ZVD9Iz7GgCUx1S9Vvun/U1OdYU7d0cXkRnOR22
DV72ov4CoNq/9MvFzJG31NGp2ku3r90ZZHbxXXqyxG2id8dUA1zUiAfC1O9jZBY3UeEZd7h/UQVd
6nCVUUCfSMJqLfU6GZM63ODZQBbQiL+NK0qo7ZYU6NWWUWJlNk8A3i6xMpSnPpjbauLwz998DXL+
S5WPE8as4BnwGI6vXTvCE4rKwQgiP/fvrbJ5kxIEFUr/3lXKNylXuKHnyZxUK6wl0iFS0Ef/w7rl
LhLpFxBXLepju0jN9rJ9lE2jr6BY79hhfJZtZuiHwd7Lx3Ejs+xK08fZeB90LIUXIWW5lMhaX3xt
2N8SfjZ6fDJ0zffhBeFhZd7v/dpDwSYp0rtUL979hZmWhuZw17djDAoS3poVAiFvQq0m80kXguzW
bKL+NTej/tHCUqKKvrH58f9yh78SoBu/MwW3pXC2yhfs8IxdBI79xAEIpbfAWpwr0ubNt8tfXjzN
GzewmzWy4AXwVdxbY12z946IzoAf/1df5tNlvkt1vsIVdJF/6K9z3RcrIeRVYdc846HC06ecLjJU
KwXyirH+IgQ+uQRL5ZU0JLqwC8/vevn/XFSGFBtHYeOq4YNXzPw4Wexs46ZzD67oHeid224+GLo9
IO6dE3uc7oq2ArgyKV8sONSS/7Vd2zygqjNtmok9C2YM0fxWh6ADUxJDG5E/EXm6q/BeP22o0eK2
bBvWHib9i20WziVaBLqkBW/KubQVD/+wbKftfyYkZKDOgn+Ts5FenuFSl46IhKSTaW9D5Nm2QqAQ
f2HP3CE40oDwgW+hldpdQ7nwqGGYNq1uELEx9w9eUEZHAX3NMitNgZKRBgDcP/5r9nqHZUbWya0G
J1a3Jrav7PYdXlKqApbfqfpMPxv9r5GXOyLyZD7ZWbCZN6S5JEpbrUAKkENGA2hTWzUB9PCsn/TN
9cMk/dEz9E0BgFvd3+avH6Yh6e+vghfZ6ME90RDyCPpWOcWzpu66xAyeVbxH4eIazbfBcJ9jUY3m
75cUlvq37/TfVKSJv6ZhDr+7joKnFPu8/Tg4w91o6b/msXtpBUnV2A3mInSv30Mr1q1Tpw8vUams
51a/6ghc8aAjf68V/5c8W+Wc5SpxdI9z7fXAdR1LEyxb2O3UCIwbgC+D5nUYR/W92/D8NN4p1ul4
ZuQdkBLPeMcEV91FRmPsZLZ2sdkyQwvYiNWB0TZLNBU6L0I5zsRuYLGbNrUpPNktzrHyvy9jfR3H
K8MGJi9dQ3U+QqQrF7nLHijxcKfNaqLu69D+Pntj8YF65TfRyH8l6yrJxk2VImSFRnUb7IUELpfb
zG1MWoNQxKWpdRgkIHYMjSnSjvrgHOIQLpbjGn/pinpOKjv4nSdAYGBwgjRLfvapon+3qxyNgT5P
vtUBVPi5BTWmNUCNYIzFb4GPlN9IYvt1KHVvbXcpVE2d7UaacqKaQx6LWTnea56V3VMAo/xaB+aP
tHf3abag+SDiR12t/ug99uV61tjPAJfGXcUPfComnvF2TUlYLM9apUsOij7eiR6ZDMklW9yDbqZo
19jFTEjiBtPIDn2a3ImmmQxVyvQWDm4PdabrX/4XZWey5DaSrelXKat1wxrzcK1vLzgzGGSQMUsb
mDIkYZ4nB56+PzhVYqS6usx6g4QfdwepDBBwP+cfRqiyXYLttDdbO0J4StZ+6IMSmJswyuOHNOzv
fMoICG+BmqaUrJA7zez+CT2/eu9rc1F5vlJJFoR9ojG7fAB51X4DXW+Q16By9GoRg8HbmG7+5QZ7
lWefxiXcVy3iG9MrGRNj3uF5oQOIVAkvckuX9MjlwVfjdph3hDKmI1ypu1N4kSFuVCQGM159snNE
UP0egu0rkqr5c+TkE2knePN9xPvK1XGzHVmzSD5UjjPLEoxEtTc8NXuOwL9uxWRkK0UdlI1e2cWy
UAKvgPcVafdI7G78KQjurjE/rZ/yfjAenEVpmAXCP5mFhYZNOXBew9mG9jOvigF0ozGdB8v6IcNU
yzye0o6+N/IifO6ravuHDbEVaTBtggkO71y3lgfkcPqTCBNsca1fIRnPykDfdLWRLvnj90DUZosa
h5zRvZQBu7pruWqNwwxptqVUCQusiKe4neeLDnEH6ucw68uiPnaTE5x5Cobnej6YReQtTQtwgeyQ
Mdkbga1XZ3THPF5ewg5UHhAGOP4/rpEU6l+i8LS9nCg7DX14QZLP2Gk9TJzCxcFP1mWuh8xCFmOW
0JCHxG4cgCXO/haSZ7faj2wOlv6z9h+hDOe76w5PC5NpmwfCXVwR5poYo3NurmyMxpo1GjEIQM6j
e6fZ/rLsNNjAgLvOraehCeynKHxvG394lJE0HwToimbYyb6gHPM7pXRJhAcgLK97KLDP0+YG+cij
kdv/1pZQj0/gkLbJXyk6BdvbEF1gt4z1TbqXhnjoQFpA0Z8Qs0WvJigCLPlC9V725b4jVmM5NVvZ
G7mo1kfhiNwuwPFnxVKr0xhp16n1qNWLrJmx0CIwl+hI5BRvZk8Wm5zGPnOTHyG6GM2aVA6A/Fg5
Xv8fYpy5Tie0TetCs6k/A9RJwTyey6CsTzGs9RucR8ZV/iVw0BjroQryaSyZkE9j/dkc9zZ2LMVP
IN7Aj5GYMooTXGyxVUalYHlISlfzs48mENW5NuPuERzlgwxHdfxrlMQ96FP5eZShP8hwSJXCR/Ru
FVaNgayP8O50Hw9SlrcG+ImyWZLxLr8GjXmfJRj3tf2wMnQl/ggLd+LHEYXPWdK5a7wIi2U9oi6J
mm37aKPauA87r5mtJppHeRC8XFl19OoWzgheq7ELMRLl63M8o9k72zav9TY7ZiMem9O0k0U3WT+T
NbgO4KpAv+sWnkw/wB+5f5ODbvEictK1hnnV6tbRY7X9r6Jm1fgQ4srCXfmgKpYoIGGAOOCxcD3T
ovGEQ+xjaiGXe4vLTp19yMHnNg/N2YFBxuQhduGMdo7+k71t95A7IBVLG1YXeaY3ofbTgfRMssSD
o3yrBLqgthJhtmE3xRsMOXfhpGZ2L3uDydx42hhfuhRNTmuVFn6ylimaaQi/W2Hl7yX/Q3JKJtiX
G8vxrOX1jnQDxT7C27hOkENSgfOygmwxZseYSeW27xzlWaQU7nEINPSb4sk9jvMZiQf3c29svpJv
CpaY1JvvKJGspN+Nz1p1FdTCvRdapT+4Ppl7STcXCsaAtZa8DC5uGH7TWpsAiPbS7ltnD47OXAZK
42/9gBckr4X2fsBKWb5b5TsziqYXlOjyo2wZs/+yJuAVyverMbsz8w1knzy4GF4Bz5KuJkNC+r22
wm2fd8alnQ+26+UYZKv2Pph4gy6bzLxvgPser01P2VMG9M9yrFXw8vCtYSOnF0A7L1MZBgdLE3/9
Gh7NftakLZda17I9ICc1rrUa2Wh/nK+eKr66lN9Azrar/m00dAwo5hJlRoJs6bRlsL5VJ2VN8ta8
DXGdhMSn7AFqQyVA1jtdrdFW41Tpc5KtN6q3MB0urBHISNfjHSba5c9Ja7+1pUADqTJ9ZPkTExGw
csYq4McZ2VVG+RVCSZ4b5SMU32pZdg4oKa+416ahxmmQNK/NosraTqPzZ0V7HIpolQQ8BOVv6naA
u/LMNrG6kyH5S3UC/m8a/ncZocCDiGFQY+qnT16xkMHaUVaD5yOGZQhYV/nke7s+rY/GrIOInGvV
L66n124DU8qe+wFVkHk4DHKqdDGK2UHphA/GFNYLRSn1rYGA48OATp+5mEYUrWJDwT1uDl4HzmcG
1d87Rc8vnwbL08ZC6HFK2uNtrOMq1q5xnRcJaZIQpjgL3OVAzXmZS8gTAl/xQXbLwxXWJBFOtzmf
YFG34degvKYcnjXId/MP+4aD8Hdb7uMjsr4o+Irv6rzLj9G4RKSJXMNJYB8iO67jkn+Nc6sp2hmq
+D78lgduuVmOGoXzoxIZ300gjVvZGUttYXk6Rnp637bq4jb2j/lOiOWVVea4hf2+8BiHew2dvfvG
6ZUHHEzkM+rGT+vCSixKyy93t46G1cW2BLewkLHO8aaHKjnKe72ATYKd1/joU6G17oxaoal1jzXu
zcXWDnPt/p//+J//+399iP8KfhTnIuWFn/8j77JzgXh989//tK1//qO8hvff//uflu65bGccS9dR
03JNU1fp//j2iEIOo7X/AShaFFGQp3dgu7O1FSVQ6Fx+5HNuVGbQZebcgKFLulp/Eji9NHoqnnXe
3ntcw9w1NuvTN3mgXOmuSVFo+zivx2fPqpHXmSmtmpai8F+OJ80HH14PAmlcM1a/oX76KESn7/Rk
suGzDdAa7tDPM+8QtDuUDnk97MtnVwF8whdY0/sbO1cVHau/PLhHHXJDSZsyEu641wxdIHzsAioY
4Foe9WAl5maUIrek4hThFFa8JBUR41jBIRnRRwdWlm6BOyTXWDRGR1vh/pcjimqyTwLn49skEKTZ
Tl4oTXGe/89/DVf/+1/DUFUPaXayNZZrGRp/j7//NdLEIO0C7uIuTcD5jFZQn1O3rikYas0Kt91y
LWPygH+Ediyb+BpCRw7WVgf8WjebeEXFFX2XtBoe4NP01wOGHDlY0YL3LsBqxF3ScACl3GnbMRqa
aN021Xd0e1e/ZD5Kt3FPSiuCZaiSXUYUC3rjrU2hgQrWFDQP9XwmO/SK/ICMubkDEKFr8daTwevs
0mp1FAO2qWX4UJHZMF63mDmKGVPxa8OptLzrU834teFELjAGdVTfyaFy0mg2bDrDzriTr0A4Fc3+
dslrjEumtWefZUtesitEvJFN9PziBxSLrntWeV15SbDSxvVj5CU9XfHReGPTq/MD2v3nP7WhGn/8
rTXPcfjJkSY2LJDj6h+/PEVxDczG8nAXlap2J1KXvH2DO4SeogGMg4G7asMRPI9fkK6T7bFLbbgx
T/oYW6fOLDHMa/DPXSJpVa+vbS9SmnsPYTcn6v41pm74K4gYvVwjL51TCPp7V2vZQCY98Z5HL/mK
Td70YUzZMyZK3suISNnGULp+P1WBfeFZzzPM7dSPoG3hBoTNFz+kUjiRkTxgpeMj/NBg3DkN0wdy
c+0wRh+2b3vLrO7yk+4LnMa536HYWDWUQkh+Jp+WBI298KxBOU9JniJKj7SH6aVPSKMGdwZkuAd5
UGvSDWGeNIiTTi4cWuhbMiZ7hR51m64zgmXd9+1se8i8sCAbga/d8RrLxcy87HV9HwyiXyVDEvH2
T9G49vWWPBS3Pvx01HDkQSen0Nhsa2VrcgZxtC1xuAleW0jn4a/M0/t6EeFSZm5YRKxvF7EKNDCA
IMTXC6dVVe3JgWW4CcYayUGcDni8a5SRYq08ZSm+REOil9ieVOWpnGMtbHRec679I2yjeHcdLXvM
Nn7znQ5YiJw7z5DTZBNG7oMyAOSToetF5KlWOHutbw2IKgYXljF5FU83Xgs72lp9HB/6CcCC+H3Q
7QJJAxTlwRJTRv+jQzbDoIVFUwErlk054zbOtBVjn6Fb+0f81uxQOnM83Mz+3fTBHmGNZQAg5QSn
06dVGCJZe6N5qbWzcpUwOwTI0VIolwSxmTY2d/hzxy10JZVZx8xlC6l+VYpMfOuiylo0TSkeNDM1
j3Xl9kvZMWXTCXH6/MWxpmoft2mCnlyZfUM4U/ZjEN8ttNLYqYiOnEhCtidHOBwAv69NUPlLa266
ACJMROgpaasAJzZWALJ8JeeoVf5g4JW9N11X1xZyuBWxIwflNF9OBq59flXbe9Nuz9dB8hp4EeQb
2JzuQo7u4W/v2BiT/SejGz+V/c7RMd4rO/2+IceMkr9rXhIDASEtujZisvZHo0v3squbB9k9Pz4K
fRnuZzRlzGT/RWkRNrJsyg5zVnTGSyMltc04GdPJfuBiP+TX68mLllrAMm2G7MyfLscOMUi1oL3U
xmSBRDamYxkgPGUDARnJWoaKjppDB9UOv9kJC9u4Mh56XzUe5FmVmdPC1t1xGyFLZwMFodtTi00z
Oub9NeYocXufsoCXndfY0FCggHQLbEh+gOxqLKFDIsb9QTY/fUpKckQk9Z2YP1jGs2mAN9rPvmwe
gJ05XhYj+cA+/H6NAe88/udXhO56f7widNV1PfzaHMvj1LTm5cKnxRnPe90hiWVsMf6YEV+praUb
0Zhd+e7vY1ENd8hw+WdTQYy0Harsw1TVbYW10Xtt8iqpiunzCFI94r3MMDHLa83jeUABveoFGuxu
Axd4ZuVNYdstZa8UnZa9UwdT2MpV49Ngz0HRl5/W2Z2UdtNEQ8SbyIUCnozl/Ix10Y+phH6J54Mw
AETFeHXvZCyM6tdoqPWDcO2/Euicd0ga65frQVW2OLDHJ9mSw+WZvI6WtHQwAsEd+8wqtzxos9a7
4YVdvZhitKIrRZvfiai+N6NK8Ho6t4MUBs2/7UGl0Zv0zwPm8fLK03x5OUk25ZmMyWbH2nPt+wGW
Nb8/AaUM3rOfPuz/dS1LHy6UENTt7XrXbzdP+Pzlb/+OIsybXWtoh9vXuk65DZHfK83ivZ4B8Ys9
2z+yTTIWQnOyLy5edEvYNsMBRKLzOnogyVnYoy4zio02U1OkytIn7aWr6hJPOBSC5y3e7YCsn7Ec
Lbdizw+RRXbcLiE81Ck2f/RYfYP/Zhc4yw5+/9nujQ9ULfz9qJe4vkGCqTHK0tWlo8wucJOZko/K
2gWyf33Ruu/kRMrdGKtig2IVwl39j6RTnGvYHZJ8ZVe2v820wegXU5bg5BsKxbuPhqrY9DP5Qzbj
OSbPriPtsvTvW416YWfX5kG+WRqnQlw+1LbX94zkG1udDow80vUf/qiKXz3zi0aOiSyjWdadhWQf
666t0Tr4rRpx+ma7zrYbC/Ob7TnuEtvD4IiVbnCuYrLCJS6k33xYpgPqN0+tJbBEwCpvLeP8SoNu
qL9ZmGCtwyq39qlhJs+JkuGXOAXrqaY8xDZ4JqYnWOWpQdeA0UAq7Rp0+WUdejRvZAxndfPUGj5b
pzFSvQWPwgZ2JkHZXcUeGBMPWP7CvP5HRF2yLWvFP7hGE98lVUFuoldrKn15vQFimlx44JcrcB/N
S9FlBvYQevLVzqpXMEuYfYh0hc2fOIgQf9ROUbSTnevUy0XBUs5T9dM1lrElXURDv495+h/arvrV
Uc9nZo6JPORG7j45TgblPCpJH0GE60jVhcEpju+lQ22AkrjqW+FJj+G6gZlVNrIJjBGKUl1E24nn
9Uk614a8qfd+HPTK0zUxr3lmC6SnOUuwpEiUepXEeXMwmPI8xyVyScbjpjj/50e95nrz1u7TRpw0
mGarDqA+zWIzYNl/bP3UoUjZpPf6RnQUin3gfnutbQIqQiCKbIrW3xCyWjV9nP6wrfhHYrbdS2yG
sLKrDEG+ItWOLmj5leKOw/uU5ifeiN+nieUIeoLtaqSc84YvR7RGXTXbyabpsI8KKW6Q96TXCM1V
jvPfU6kN2qMJol6Gw8as7s3BNpGx469aimzaN+PXQOvsF80V/bmLDMS61fIN41V/bwzIRMRzxjdU
StyWUjXZyd6yj9505alDMO5JuiBqykMrhvBRRtqqRLVYcGcjIJcXlFGunaqosl0YgPH29DQBTPqv
gyjFW8UPe+smqBoEpRtfOw202/jt/G7LbjkN1xGEa43AWVdWYS1MzZtOudeYy8YNi5dhzLJlNlnu
KzkFHe3kdMKEBFxIieXOV6UdPlSAhH8VmfrUYab6nQfHIVT96CfotY2uihg9BAcwHOuyeBEDyBNq
9tqqab3Ar2N4c5Ggg5LawckvlEcErfYyjKVCCHhZeVWt5r7v+6HYWvaEyoGfafs5lk89iVAdAaiF
lRQJu52tUmr+B/rl5F/TKb5ALPN2MQrOO9UlVeRWhoquRYc0uIYcePZ/DXVFFi9szQTnPo+HnfDH
eCeELi8vrUMm2ulh++vSfxuKmpH1HHTuRzTV6n2YdeNaBeD2ouTGz8Kr7B/W8IrjRf696MjYxama
PkGZ6hflFL2I0CD75ejenqVg8lxYqDJGkwHczEzT5x4vmhOI8QfVxIQLu9Bw1yhBeS6B0y11kHfb
RnSQIpThfk5dHWTL0cLRWpRlf29nrbGltvklTRX1FXDqNwtn7h82Vl9uHZofeV2w0a676MmMK3fT
qZlzFxa4gVk20KR8noTt1TdnngS0cFGK4dekIejtVdqiJyxBCgmymMjA58drC1bd3gsnvFZn4MPf
R+gJxlaRUp1HQ9FYnPbHK/jud/OKzQvbEqYKOF8VYW/w56Wu9Kci0sqLSTFK23ZKn8EHqhx+G6r9
4CMde+id7F6GUqOvKUGkzbgGI+Ito06xyXJwkINzhzs0zVJEMoe0cRaDUgd3egeDGsL3RW5wB7e4
U62A4skcUhQI4iEPn9vm1wzQcWtcSsK3Sdromes66IyVjKltukqEgYR70x1V07ce9Pkgzyq9tfnt
NcaSPJW2ExoMCfkkiNqATbRwcIAu6/DJ1cPqYkSoY87PCnlI7VRbeR4ZVjkhcKvy4iNecxshr5EV
hbXuM9hsnvbsol13VwkbyxvZbNvsoRfNQ8Mt2i29cN1VVvIs+0w7eenQljnJllMjnY8T2L71terc
xaW/VoNKW+VDizIuOkO8KMi076/tNv9iTYl7Hk0lBtdjToe4t75c+25zZW+KUcDjbb6MAdAaH9D3
WaiQeMaRNfFQ8JVjeMaPbRJV2xYTt7tpMmYXHmrTOValb1NlvcobFCX1pfp7Umao1aOfgr5HE+yh
0rPsZJcK6ty++SgPmRsXq0nJWZ5bXX3SujR5DV22ZFgQPDWiCl/BXndj8pqFivo0aO2SDWLymgdj
e5kwv5MTVHACDzbvCQh8CAwjooXXfYmk4ITIkWyW5JoPdZl8ly0xjxisIkOFpAoOsUXdDC/lTeuC
MhWoxl/IOsZLDBWdDyvey2eXyFFdN2qrf8wnXdnKoXZnh9ehRVG6H96061oY9KbvPDWzVCGs/RBq
vNttJUsrB3oECF/rrqLzsvfWzNBO+jx4nou+1DFlr36oezbsGXWTL4bhJ0sewXi+RWX9xJ75LOOK
JoZ17ebQscHqfsG4Fb3UeK0WBZKcqE0tqzGsv4lC2WHMrf+ssAXEDcL61iSVsshF5TwKrx43loj1
gzMDxTqB/18UpLvIt9Kd3G6Zrt+vqNZkO7kZg2A0rEQ9/upNqUWvckoCsMr1ZDXm+DbCrjVeRJ4l
O0X0n5ve3KxVV38prPZX760p55b4yjwVJS/HIXRZ9WRUTOwQhiDGFF+ivtoG1TB+B5/+Y/RT59n3
QnsTFQWFg7oG29JR4cwQS/grHn7IkXqKrORUUC/IUSbaeg2r/9osqzuSdliKd1G7LOemjAXgca9n
/zlWUhafArasrDJs/NdB4KroxQbbaT51LbtaDrnAWr4RIQXUNDrKM3nIgO2snbHVV+owy0DoKFqo
efE+VJgk4hXar9tSK94dsCaLuKIEnGV19GoYaAzPwwJ00e7SpneX/Zh8YefSKk9DVWobC215ti+W
+NpGVBsUMEEnvVQLFH/okELfKjhItOqUXx1QAKqFFPuWHbcZssOzyOlMZnYJScA/QiDdszhzT7Ll
wzXa+UEfL2VTHpSmfWXp+DrymF/UYfZTSiLzgDRPklsoD4MbAirvov0t3kTJuXBAUKiKqawV1dGf
UaoqFqlqk3ZcjVrh/7AsP1tEvek+q0ov1ka0MbPCPnu9ZyKFFCrv+PE8at3g/PTE9wprte+27aaL
mv9XL4pwcDhzyQEXhiX2OjZ20A27OyvLs2MUhC5r0mx6hxt3f0XbDyXosiJ5w6GqWmqRfWeEJSIS
RZl/TH2xa0dQObzBjqU5gHIxk+E8lqn/tdc0deFjp/tS4IC8GlmPnDMBw0Fv9bcGPZ+zPNR9hSdE
WtXLW0yeTRgqTBlw5ltcWJ22zoGrrqrf82WvGR1wmBkeMLmOvQXsCW/mkS9Y7etLTSlRJPK89K9M
HYwDWqDTox9BC1dMMm6GPT3KkCpQ/rb0oN/IpuyoIn3R4eV31uZhddzYO8skadIYYY9cMM+hrANy
WMbqWWV/dvB84JYxkLW/wufQyvu/IhFZK8VwnUMoqvI8mKjJDlC4/lIH+yh8W72r06bamLGPR43U
Fr2ewm+Ld/WIVNYfpizSnuWmWHrtljKmVxlSIw2SXaDkhw4ZyHUOFO+ohJWzHFO0GKaknEtFv9ug
T4ENOWD+KyAei8yjRtEVdvyGtjL2pKn3mHuj+tRg78C7L35DLTM4Oj0WRrLpJBr12iZt1vmYJ2/4
ilOEh86LOxaDdcP4imFm/yA7HYsauVBY3cThJYfhtVAxQn3JG1XAA1aKc8LibDsKHf/WXEvvEONQ
d2lf4nwR29ZaU8f2MZtCFXfGTLz1KkhVdWzKD8XMd7FwSEinKSWicpilFrMHfdTKb3aWioUII/Ml
apRiNRS9c54sD+bAMKj304QK7xC44Z6/XHeMCxbxUOHtSxzazlIY3r7qqgZ59LC5DzKVYsl8djs4
vlNt0GysFo3X4y6HwVtLdSfOVz37LXXbs969tstOLYAwzoNksEqLfFXPQXYM7X1Tp8+BWvL/xled
RzX07McecbMoG9jIUO5/nByjPyRW8lO25KFtaguWFsBHOT7Oo/bkG+l1vKIUzuOAsSo0OxFtIW2j
ReGW4q6Jq3GlVmpxl6tm/241u2TmhDWWXuw90ebrXjLHiugbEpT5xYmzYtkKa9z4+DEt2DsUXzTB
eq+zYQYKWJfvEc5Vc3hCCB+/WHTKrk21/Rn0fn/uJ8XgqVR/J8dVfrG7jOpmE/f7oG2KL721BpSt
vudGjXw1LKSVDNd+my3M3tGo26vjpUiG96RTcQ8X7nDvIpC9nsJe22Vsxd99Hy8civAv/Lww7EzI
AdvVZL0PjputdAcJXgQW7PcR0QY3KN6rXi0OLkQ2BMoINz7Mpc6EsRIl0ItErqRrH5ONV8HL/rVE
X+xiTxUu5IRIrcf3OnurhWy6kx/v8rAIrhOiJkL5nVf/TvbKcTbVoS05qxaM9vQehaE4xELn/poP
SZUv8qArzpS9nIvdYRoZoq9+G1DWoJKcEvbgLeaTw9yMbp+t0oQq1lKDe4SQJyhEeRU5EHb7zwLl
xzvZkvHQrFe5jl9ba5rpygjtIV/5QTHAe7ORuofLrK3HNB0Wpq2LHOspv7/XcrIOG1SUd5o1Cdyp
iE2aPyrXUznHjyFKyR55NXk2ADqNM3YwkSu6c5BBTx6VcPhqWBlJ6CoPT8Gg+edcM3EOnjuciJvM
0RRIHU3YX8gq/TSQ5PrqZmW31H0lOdZuqVzqSP/reqFZQlfNnnDpTEN3OvU5xAYnxusgmwS1IRB3
+kKexmX7OgOE959igZJZd7oboBbDXPRqhL3CAzpcWY5uruS0wOjdjVfDbZQSqBrGblqThQ9SP/V3
SLWc4MFqyuYi4yrZUzlKhiar0SivQ3RC/KZgOd5oC72Z4EO4aflUq1Z6MHQEm11HiwE2WcWrplio
P8rBDslkWPzt0gm7pERqVkeqMuvPsjcrnQCNxCpZh0ZbPGVhnD6a5uN1KHj5v6JxeEObsLx+cmbU
3cmMsKGYP1heoS7KX1/mekEtyq5fRjbloYjrT1+oToNmByEDI+/5I+WV/v6lOqe7D9rgOIVeckaK
Pj3HqsnigXQW2G9oTL/jXaNRiM78cnPrcCmmn6KC4t88TMbTVI3hy7sznoRHYqXrWDXAQWYTQxN0
TnYk6/1YwFYCOFGz7CQfFO1kL0wz/wHrWejq7aHIh/qOOi6WVXiRri20xcx9VtViHcYhGWCwrCu/
CKON1EKTB0H1bFVhh/Eplnoa/gH4hW6K0AZSiIlGbYp60xp182q3+lPlBNF3M9LA+UY52RXcPDKW
O3eeG0dnwNKsq+cRA/+gslA/tIaMtKW33YOnk+SgnBttIltXXovYONfxgDC95b5ZZCVfeqx/NnZW
1xs9Ms4VUsmQYEv8s/Hjec8j64wKrf+jNuqNkrfi22DDn9NZUly0tPK3Y5qNezkp9jHdTvVpek+Z
JN2K+7bcwN4aP03KjMjfDvOkHE2thyFSoY7Pk35/kjOiGrBqRzP9ggSUttaVBC0+nd96BX0GN4sk
+xgC5D3/44iREUiS/ftrwA9PP5DwvV4D/vlqsoP06FdfRKpkZ3nQYXmfK4jCqwKa8jrTEtflndGF
DwyLp471vhyXhZm3dBCYSmIqt51wV2bRpq9KmkWLXNG0H3F6l+Wm8dPS3LfWKvw3a1LRezFBKmuA
9HaaUvV7Odv5PdubZ6tqqv+e7bnQ6UbSHjz+8F3ubGchebN5GYHdnoz0rAXWdJIdMo1dCpV7FlcT
CaVTuthahw4l2FZS4PTHJkJRM9E3odUkO1Vrky+u+yK3LLVgAVPkM01kdJIv9ufw30bLfYwcHQ+a
vRia6ksXtJa553ma37fzwSxmoVLPYU3aFDPN22PDFPD4YH2XpI9a3Bhbqh/Wtpp3qJNWfDgqT/De
7PUXRCU/tXRaCXxAMGTsdOeRshXWnfjIlSePrQi4Ea188VAdmthDvAVBomPmNhbXZjekyZpigdjJ
XnSkqJcPII/QbH7Su3zb6579FhnaeIcYGzXvNCZvKWxtOczfVxL4JXdfHtQ2anetZiDjp83i76Vh
U6Gb2zemv17mDRo9rF6toItJH6YWCS4vhuheoLRvmU8yZI9jsaiLrDwANrCe1KzHcODvE2A/rgbp
VG+FNZJ5TbKqCmTfzVCd7gM/7GFyI1cq7+s2exqM1PoGeHZatdjjoiXU9CduAN4YYfYFh68Zvg0h
j7QFtEHDExuZstTRWbjgwrSIx5I35q3XVfVobUP+2mqUf9hJdWLbtUb5XnXDM7C2+iIyVbm4jn8W
Zlm+gzmmCKYo1lqO0tkeLXpYd6fGTOAJoiVxGEZjJTvt3FL2quOCdpqvmKQKBQAKPQfZ61w8LnZX
afNwsoR3JTXS66Fi8ZQvbm2tsH/11DDHF/A8szWbf+fuNi9vQpeMkDjpOYKjKCvbexTC68eeHdDF
yx59dH8eZSSFTbTLnSJeyqbsmMIAYYA80ncyJg95sYGMjzFNAv88c7txOWRVESwnVE73GKKUC1Dl
0UUeBhexliGvHmI3KAOyRM3woOssvmQTNepiA/SvWKpmY62MyEKrRI9MsYhLrz3KQ1Xk3XGai5Bg
tb7LkF9O7fHTOMePo0NRAbSex8ohKbmcfQw5Oi40946d4oRKdOK7d/Lg/j77s0cOD+0xXaIyinDW
PFDG5Nl19Bh1xjZA3dcIiugAJS46yLN/1/z/inlxjzSFY8Wr2/VgiEM1hVigZONwlAdSEsOxmCHm
JZhKnrPu+tbp/R4mY6OKzWgKmEWOlzNh1yA/LU/VoYrvM4QB5Vg5dbCC3/h6aurGWhi1BlDYVO8D
Y/JXQFUwzo6gfdlNpHYLJ+oR8VN0jXM5gPxgcB1gVpSmfwla5X57ZGOTPUaqklzM5jFARTxByk/N
9r5qqwvdRNU85r1fYgK4jcbGWLudE74jVk2tuvZQxiaR+oaJbcMP870OtPi+0OdkZVhG730BNlAF
oLGXTb8T96mCxkQHJPQyJNqTlbXZa2OC/BNARHPqMnYN0Eo2LSxw7YXfKe+ocWp7GXMGd3iAK8Zg
o9wrlDkOsiXjEM6yk4EPqLS9jKIqPEwCsWzZ7GrXXZWqa+1YqBqUINVnD0jyucDjoHDUlTam7qnr
C6Q0MT7yEZhoHmscS0gPQa1ZRYi/6rNC7idSVGYb6uGS1P1b1ysWLNIheJxUHypACyzeDR7zKA0e
sfcMkQDPvsv+YR5UdUm66V1Y1XKE7Ajjk6ddyth5IWNZnl19CF4L8SQ5KzpWu6dGLVKyuxQ0R7Ut
diO2OGvZ9OZEBDgI60pwmS/h2CrcAog/a7wXi5XZmdq7kojr6gm9B2CVY/9NNEa1tKKpuPgiUCiz
t2If6Ub0kPyehJf1dVIBNkNOMkjr5Ky85heAfGNkqBvqXphdZMtIweC0kNSoh/JOsVzotaqZgiyc
J8hYXkefJoxgi1vcD5NjZ2YvbRB/ZLP8YJ34/dIGGXkMzM66kMr6Xlb6+BXpa2xEFdQ3+sZUL11o
/JDj9Varl4FBeWvCafNSuZify45QxcSzFI04alFZziZqIfwY3zyGuettNGkvNh9yESBS3FFnnJ3F
bnHZbKxi6BHJyNsVXmQYbv99TARCF22oAVa3nbko+XK9DIfK/S+qmHC1v8apfVWF+X/4Oq/luJEl
DT8RIuDNLRrtm930InWDkDQSbMH7p98PRc7hmdnYvRACZQCSLTSqMvM34q0f7TVvxE651lA0d4dR
PYpEEdfIiQnytDR8ET3USXdx29+dygbZNP/882qnMeOPq2Pb/O+rhy5qfKKOOZBJGGyGymuCe8UV
Vp2+UTCLDIZ+gFgu0zF1F9tbgDy/OnQIN3MdOjfkc6BpC+jebJgoqRsx67TeVs/eZF1nzPVAdZGO
XZpLHnvae7NeuHQLhUDH+bww7ufh3ksJWyfXK88lPtKbRrLZ4znmN0FqZyQFffzY+0k2xdrXr30f
+0M+4Y+mHMRv2DtGZjpu7WILHNm5t+0GWEWK9+dXq3cDYOXufTaJ9gFNt/aBntnov7VjUt2A4qY3
YgvhG1Ezv5GaQ9HEHgn01mYfYjpI5v1JTgtLqoalaSJEjJvIJkIQU0LULMFnGxvzeJFlEOOfTTmK
P9J4mbIi2upGzwogzNdZrbIX6r3sLEGLH7IijZ+rwvglLcTFtLwatf45QVdsyHuJsVWsqH2oqWXd
z92T3aDI/tUzxE8fch5ynJYcarU+3BvjrPhu4jDdJjGUDHFxyNdPwlKHz74qqYqDbIb/mSf79EQl
e1VfEeJ2H5M+P40VxW/ZwiRHOTRTwhLYIbe+sUb3fQmFuMhR3WkrZLJ00rn2MMOZYec8qLN2lE25
kZbN2GH0qylHC3v3gXkxDP3einVw/PyYs9OAbF6x/LJLnsVeo5xF1B3I1HarPEvNqzqNDxWLzCGx
w+nZ08rvfRwjqZi770XnLc9ygjrGCQoysEAI8z4m5Fr4Xrvj5wR5h3jUM391Ibz871mTUscHos7P
2zj8HAN11l//uc3XBPmLtKL5rhuieiKysndNq1gNudolPOPNQGSmW+A1bLZfZ9mZTfquKqz6+K9+
OSj7Pi6T7dDV90uBQuq+F5r2oAnA5RCtFd+YWue98qB2CR1nWW/ACIyt5dtISv7/Bwjpquf+i6pj
Op6nOTB0DAuSiGrr7j/RoOC2CtvWKuvIWrccYswZlo2nieLUEn3MH6c5/w3UTNZeEqfDsYJVo+l9
tDMxd9hqU+09t3G41kYWEAKqbZLcoy/uivLSTlXhU5HyngXuiGQMrVPvYImxET7YLvdZzkyW5Oxo
GJvq68S2cwuUNqBtykHE9SwqU655kE1qJ8qWpJSylZOTCWsXN3LfHTR9N9Aa7GfLngldOrLssmlY
lL3gPO3qoaHEuM7Q+GW7Ms6xwaaVFNkrHlHlVbawR483iW6mp76f4SSSKj+ZkTcdJxJbQYyc7qEf
QSl5aVkHfERoaXRoEomGdbtcUu9jVI88G9ZfXx3l5KUyNpqL6VqJXtmx75buZUB0PbCTSlBwpump
WGPze+WQeEX3Aj4j2sVjjzD1OqrnfbgrxVgT99BUDCXcT1E2BammJjDy0Mwk65feOeuBvXJ6t9iq
d5q9PpAtZNI+++W0rz6CQ2B+GeGE65S/+1It7+TBTsrq4+yrT9P0+ylxnMNXFwknPMzWg+xDKhJO
D+8gEhj/GJCjyhwmKFskzYk0hnX86AsRH/Ui4K2LlT0lcLzvijwKAX3DJN4ZKdB42flfI1/tEaK8
59gRbDau+zp83MEQq/iz2d9rk/45upQuckYRriP6ItTHGR2l2iwfZSPjZbefY3PeyKa6Tsjt+peG
+cdZdsm6W2llD9ZqgyK7CpQqAkiSFN3Xvq6L4/tyqIKKB4xs582GLnGJ4nF8JB0FKF7AJ5FNechM
HXRR4yRH1EPHR9smoBMCR+X1AnlAVgvZJdZy9J/og/wzPiZJ9duaFhzE1y4dW+hrjWuibMn7TAg/
bB0nLbeyD3EZUsSV5e1Eudw5CBzdiaTqH+PGai6IR7zIVuWqwLywx4YfizCX7JMHxKKOAzIAV9nq
IOeevaz5KefLLuxMwO03zquRjRSNVLf9Pph/KWNvvE1KtOD5B+BWwK7madfhOdeu+pI7kxFMmh4H
vSu+W02pnPCSLfZOmU2bQvQVAnRxv9EW7T4Z2SkoxkK2rGvU90FL7jRXeE8Jnle4+yw/wIC3+wYG
HD9kXLYomQyHaWpjhBsK7B+n7kQOAeebKT2oRWTfRVaY7ic21XgsDc618YyXskGLwe0IMTx+CU9r
82OLd9XWG2EMjo3Y17bZXpTiDtcSsYZb3oDpgcZvNNoHLU93mVFlh7S2UmDkOWoc0exX8wINpYjt
BzXE9dpQlelUxAkVSVd7rZ2p+4FEM++XylSvlVJbgGoi9kFuFe1Np9G23ZSbN1C5m2rWo0d5QCRB
PS6AHLj5330gLbNtU1kNEMy/+0YPZ/lYycMjTu7xx7VRa5BiyPN7OU0Fynahun37ukitlZF3T9ij
g/z3RRnky42mOele9s2ojl3C2DsPJhgN32jn+kRJFPMb2S5X5IVsy4OtAJWNZly3UZTL/Y+jjlnc
SUMC4pQpg6ZuZVsfzOokz6CcM3VZx1t5lez9vFStJj8U1H/kSiQXqSgN0ZZfD7Lvq/nV9695qVzL
5PDH6df41y34sjqfC97HqRADwnQQanBPPU1t93lIIiw4svWQOlac+7Ith2WnPPvq+xrIkgbxoq/h
f9/i6+rPmeid72uYfZuwTvwxstwHBfnQpyQfjqhE/AV8cLmpA/4w5hDpQQvIB3i6CJ+WXFS+Qhbn
t2X+rqIJ0MOIzSxv8fiB96B5qLy2ggkWmw/DKHDDTLrsr8I9pIaW/q7FNKB1FYonpavafanl5tFQ
ch2CJlp9LkDfH+nsBIuKfZrlAVGPEDQILLQhz8ZS5S+4Cx0t3CXe43xIdm7UgPobsVDjAurFURq9
aD3fzL5Nf3bUAV/0QWwdUxiUO/PuPVuy7dSbysvYLvUhUSy/m5zxbOPDckaEPz835lYX3Xz08mIt
uZLxIFFZBIbdeAdLL47JkhrHPkLoAQxZfa5s420FPcgXe7rmHV0CwSB8YfWc98LuUE5TtOQ9bSjY
8YE+pkl1iFEeu5I2xQTFzHFkWuZ9UY3p3hVLMCtdu63FWhivOsSNAJftjShSKYCBmOa5yY6zgiCP
Ay0WUQM3xws9fVQarT+YMzucMCXRDwbb/onY/iEtKcbHUzxe+gwoJuvKRihYgmmz83uJ0gfTU0xq
COnGHLOXHMGKH4RY2zRyW5+0dH4tq2i8hshKbtDOU36UrnIOk754tdEWPhTo+O0XhxB+AMjmNdTV
3aT/VYFJ8Ce3GR6garrHfE6nXRpqyiuIgyv4//oCKbsIRFiYGxxLmjMA+PxNnbe8BbXNInhg0I3z
AiuG4Fvr5b6tp+KcuxSznbq8EStixdxF+abVDTPQKCXdBs30ggkNUs+ugrG1jX2fmN7V1tU3cH9o
UHRIKtaYlRxTymWbONL/cuwpOyEwBgXNfHJ5jTlZWZyGFDy1Uqkrpi6qjqVhuGiBJjUppko92Io4
mWOtbVq78r0k7wJPL+qgRDL56thJfrLZ0EH78JWu9j3VBjc2ueG3vkb0sxOe85QeE/aVyISR5288
NieWIN2bAP1UXWM/p/OL0dfFU3G0xuRh6GwMtpG1wVsAfE5M3mlnZw1b+UVxt41gFzbrNwyKlVNo
tFR3xAS0byX+CcSTUi8l/ak2lz6dHnQ7hUn9oOCK5c9iTnjdZ/0FAksUpsfwd5/O2q7FTfQkD7XX
5MGMfd5cuqmPOE53qis03mvhId9VZAdLMXeNmev21s7qflMN9rvKBEfHCmiMn9gJdbtan8qTPOhe
Un2cyaZS2eXJWw+yGeFwy2v8P7P/NZyToaPmP/oGMeWpWX0CCe3m4qPdFuXP2Prp1BbPQexs8KfT
T6XI9dNixhYhOvvbHJphV4U+gOXvuElh9c5bBFAwFsKQibxlI09BPb/Yelzt4moyTmNqGydnhqYJ
aWQC/3YMs8Tzy3ggQzJiAJYKZZ9YlNh9z+UOZVNt0rRn1W/AENcuQtQ4cMwOsjkestAb3vEAjXi9
Gyll6kk82KPK8636qj5nx6axC20z5eLVEQ6WZutvACvN9tTqOHcvdVVMJy8ap5OyHjw1yOsY3cVy
KE7hepBrjTxDBSeGxEMK07cjRQvGEfUzNR37E0kgTODWs8EaflVN+YwDh+3XasYnUK9LLFk5az+z
ImAc1/CYj+FuSbIr0uXKqVnNH+UhTJAVUXKTtH+Gul87H62EP0z+/2lm/WqB5t12pFlO47wUJzZA
vZIPp1YvzKNpAfCwNUGM5lDNG4y+2JpqjxoKsqKn0hPfjbK1toWazhQzyg4Xlbp4jTSvOfEthWfH
B2tOytlOMfLsZ+hCnrOXf1iMMtmmqAT4j0RfTkndLSerQzGK9DnaYW51Il9Rn9jLu3snTdiQFOop
W33kRFP1Hx/T5434mORZXtTDx1mG3vOxM4j7QmQ8gOPrYhOVLhhStVl2rW09GKVAMy/yENFX4vYk
D65at6c+g5qFZQfYSkgaflWWPsT09iSS8DtuTw9NDR6wiupuk+paAArt7Da9r4buWbOmU5SIx7QG
hWaAAzkOUXOqC9LymmO9N7YS3qXTsGy6tHgoUzHhaqL9RDUesfN2PAvKtajBR8hi2oUL2wNxWRtI
QqZ2j3XWRoFtsyNqqrzdJchKb+DpUnmtTcS0wE0CXnyd9VDskHhJA8QBmm1k4UmhJGNE5AdLWKn4
wpn5rgjdH5lCAtyyu6e5rKZgqiKXS7xw0+h67NtLl+9iInsIXONT7FBdneYBFPqaAFuLq5llY5ju
IC4Frg4fVGfl7aeOP6/6EJ2lbzWsE3bI5YC2IqwK+FLBBXQb6wAWWd21XsfmwHKbbezFLBLiAdAn
HpnqCDs6mqwDBKSbFwVKU0WwW/hOaGEx7dEbMvjRk45qHH9PGi/kOyfNj3jjYxys81f27GXIMonw
Ps8i5FlzT9lHSX4/pVZ3cO3uYoeKfc7i6piyZp2SMNn3Iu34KAcHmQMsVHOsxHzsuMS2WcplC00E
rzMlumaJqDZZ06hb3q32FltqYF5O/oovpLq1U8hFqVLjajShaJDE+Xb0dAzrkVzcZm70KkzYcyOF
n8jppiuL3Y3vUHMuYqynneGyLqs+pPt3FSW8IKGksylcA+wIu+7AVR2qlZr2fXChynddE58Abm+s
xp6xRW7RqBmSbOv0XR94UX1t4uRYxAYIAc+8YRALWaj0TFg2ub5xW6Dkfd7u+X6iT9yWD3pZwVBo
2i3/WcvBdoW1z+1hO416CwvGbHyKSDzUwj5bccL/q5Kmj4vBI6cbx4Xk4Y5g4rru/i9tgnZaPk/l
UTMGQoNBpVbJbjxbZqD7PQs9lY3NWCFtaKGWdc7V5E869wKs/qqcNKBQTV4WU0ETZzUV+SCgunie
Zix+3niLstnxLWVBKQL0+yXv79sFay+14u/v5uwvq6qLreYqxp1i4fpLBuaPZ6ZoZ+XNC8HUeWl1
tLstSMujq97SFLGEylv2uuLdmXlcbjKt806WBuS90tCRyVJ3l6Fqfu28uynSInSk4+TJKaaQ8Ce3
Dq4yOAE5JAvKT3efmi6afsRnuu15Jy1B7TxeE9leGN5BqcaIgxTZta4b5bZY+GUB7dXLej4peb/s
IVd/L0tN9122xffj+FLmOV4OI27TbPi0LfuocdM01sXOY+uAoD0qr1rza5rZriDGEZ5Zja5pbtWH
ebohm2f5FlTtfWM56dnOVcrj8Z3jDW1QUBluhsq9xROuE0bTpftuBJFkkIP30zBz7upF5a2/9DYM
a1PD5osd1TgIN4g8oW+63qh8DQDcbqo8H4005xHGkQZKvgwGTzjrwm1B4nfqTT3gvxTVGFmS2kLi
FswexCvkRntr/aXSazwU9xRc0BmMwhZJEhRfM4/nRNiUJpUsiSj1Ofa2X05opfHnQyxeajfeKAv8
fIQiC193Sctp5hAslfc6ZzpLNAJw+2ipdthjftehewXhQrk20UCFllWS38oJrCF46E2kTh0/rwDm
X1jVZoyBIyD9mW1GUjebeXSm0yi0ez3qm51geb4Jr4BVYcEYYhGI76OofMHU8oLc3bUnvXxFOXbG
XIxCXzXuQnfwHkxr2Ocz608tamNrqypSonUibrMyG7439evfw1a0qO1516jlE8D/dusadR+USv8j
K0S3s90KxycB4sKI8PbLYiTiDHMCFUjkxH8EwX64qCNYpRLNuyoZoYnDNczcl6U0lWcvVe7BSZ91
VOXvSH0MO11NCYDsdrxqcbdzs0o7x2ur75LxagtjvKpKZJ1sXFjgOzMjiUE784bY5DA+F6FAUPL0
axIv+lXAXgta5IY2sslL+zTNaYvpSDuBW1/qt8gEX91VdftWVePo90bfv00w+X3PNoY3croDwMlo
eotYs314jLAhiUj8BCGYN62Ye+AOFDe9JesBtA7GW9vbkLV5oN9MTOmQDGmcN+BSrY+AoPvG9oPo
B2ZzMHUaAugmuZkKtP8b8Q5PVNNp39J2AfRqmPG31UbAN0IxvFZxjOY/egIvTaIA7MT8tOnrFxtm
8aZTO+s57gsDqY2oek4Eb+XZpm7meGFxmNoWBSC0UB6hwBEBmmYEAuMOZnCCYh0IbUsDVrY0jn7z
7LHeRTpsUNiIGPIkzXznpYm5T/NuvpROMx5M7KHPZNnrY+e02qkHlo+yJ9bCLuAB+FVueFDmHH88
O80P81gbpw4w5VYIe1OnlnOER+gE+CzwK8E+RqekzbddohLGJv1DPqv7MmrFPQjt5tAhCbfyPyy0
l4rnJsPUMV2qbyV05wCQkLopTXzHCvNsJ+YFZzGNKEj7NbTGK6jdP4WtkHhh86/q9TFj/wAIWART
DZtiIhDvY77gSzx+HoZMORX8Lr4xu15A5fRiefG0b5z5FcXCMbBCe33vTeYuGRF6qXJRn4lO/LSA
XqE52nQoEBjbTOgA+q6hT5sZ29+Ns4YSqWWMR3MUj6b37jqq/lIo8+94IDI3eV5j5dArUXpr8oJg
wnPeQuiJfmVZ/YsbwfyCFQ94qKl3aURKV2l0YOeKQTDedtchGd1d5BW679gztqnkbwf9ArUeDaJV
jCF1szcN/HhQe+JoeeTWjYEXaiLieCeQDkWSM3mcKbf7Wh6/Vk4L8cA3xgW8TX+qEkU7xErywMIV
jGY6bbQZlSBdbf4gvazZTQk2pPtDQnZkNe9AualJ4luRaZ3Eog3bpegLPNibc6w72b4MtTd672GN
t0hndU+WolxyJ99ZFfhJhU3gR9VmXKPGvHwhAUBIiSQkCUGXFGixa4Y82evmu14KY8f78bkeimKj
i3S863ngKTsaUYBQ+d7pm+wsDICqYzXCkrTHlymv7X0Uhh3WNcN3tS1JKZhiu9gx774pHO4SUgN2
2KK4B+t1S5X+XVgdfCCjf4nCOQHh4ecLPL++QaVBSViZlKralp3mbHOHhb/u0WCI8YWBsLOF0BE/
t+6uzjGPLNXBw94GYSfPvC5VT10XhZc09pb7kp20nQ6/FB0JMs3NUKYMkdKxnSeh/5wckmbUwtlx
Tv37gxPn7l8enLQUEwOQrBAniugUtloG0WnC03tcvAc0He1Tp8+/m7kw9tm4fiCJ29xmB7W/TZuQ
9ETX9xZ5ib4bi6U9tXgVAppD7nZccwWibkdSRaQoRLPpMntqbqqu8oAnHnFHNRNyFBWu4ACq+yMb
4WE/y2E50kB6wre1TZkvOz5u8F9j8i66UE9mIua97fzJ6rA5Dr1C3aRxNyo0lJOBsz3uPFDTtEq1
DxjkbCrY6ZsKaVctTu29MW8ziliPaN5cczREN0nXA+Mq0KadKD++QF3FI2eAs1Rk27GDGq5kBS9L
0ELkb/ZKYTu/opTaPxalLATlEthLSQ4/xGkjQeZZJQnlZ61BnF+N5yrugn7o7ymvVT6mlnBQNQCm
ttE/9IswgIdUJkSybhtHxzhCJ8fIcY2dM7NGhmL1hxSZ2M5ggpBRix/LnPUKTTMFb+DZszskiCwD
Pb4mDMIwfu4F6rO6c+qGQXvp82cVVA7KC1Fz7cvxt0nNdz8sdXqo1Zjymcb6tgBtwt9sC1XT2JQT
MAdFma+hh8RP1bQvSdhQmQv/hGNRPKvh8IP4rkeAvN3NUbgqWvNdrKrsamPlcsQkN9p4tr1F0ued
OBzta9Ev294JCXZb9ztuoflhUfC2MdKB0pERLr6oncjHeofnqnnNTDsifmp/NyP2U066PFtVtsuK
t7qMzR9h3d3ZTY2dBbq3Yv4WCVH6aI5jbTmXjzhm9TsncR6NKf9WFrjAJ+17NmkvYd/9LnL2qX30
Q03mP27SFOwovJ7KQRRRl0vUs6uhfGQlx7bu96rdLz/qBF22EINfPR9wQK39siOVohRavdNqo9um
VgEPP/mrw2WNwlXZ3Y0D6pRCzVPAgjVant641ZK2DRT9RB1BZDg1Cyv8067YLMuBSIDss3o/9GTe
eHITBzPkHAwqqr9wkNl9DEA2vMVxiK3D72o3GkFlza7fi+V7zgeD3TzxSH9f1oa3m0QV34eTaYGY
u5aeHSQEzm9OOx0tewx9E+LcHv3jF8UVyW2lke7TUGGJ6rwD6Whvz8L7Q0HUplSN6FiEYfkYNdkv
9B4n39XwutcN5fzT4QXB9sEpTxGlPh9pfuyUvSHfuBMv+AO77uyYZeZ1dNl5laTUNiWWlaQUCsCx
qsFXApOI2qiKIEEHjdc/AVUC/ma3kHIJVN1Ewq00p6s8MzrSrQ6MNHUs4ZWEzQCFp0ke8C8/Rm3l
HGzbVjZlWilXo+RPdfCbsbCl4RHOjWudzNYdZanCZ4OkvHozgDkrz5Z1v6S8GosKXT2y84NutfG9
kpYpRNPYRqbYy7UbsOiWvIpHWjtKl2Zrzx0/Cavy7gkkAVreeX/popAaT7Z0SFuUIJE+bbBEBrR9
iO/UgbewueT5xU1tKDxQWTels4R3cPaDzo7RvK3H9LcKUYzdekzuT0N6FKezxIRQWON+EM8UpMhf
KHhOpJYvwTpNJJrznMFmkozm0nPrc4+zlS+RPWpKovprshyVTTaUGyvF/i0nkbsWhgesh6JGBIka
jzsxhd7N1srPwxiidwBq5atbNzRMHxeQY92ySEf3z6mNgvF9OkNbQTEdXe5ep1RIppAXJHx0+A7z
W4scP6U19zY38BKbGVmItVvOsl22EPijfcxyCbNuS2u5j7o13MluhKSujkflL4MjhxVk8yC1ZvoR
fdc8y87sPok7nUbFSwuUrByUyjWya51BuggHIdlc72Fk+hHKfsxSbTn38qCL3zWmZDcUx1lDVP5P
QAwkp68JwkFjcSHs2rLlAqRi5u60jyctQshhvYTCKj5jiEzIS4pqqQI7zSgk2ekbu6r5qerm5qSS
dvmQdtXCuwZV8+9OPLe7Gp3ho2ZFMx6xwx3P3vIjntWRtJBq3hVa292cbnR8OQCJ5M2t2rt+AtAx
e7hK5G1GfRKA817x0m/D4MX7JVUpEk0gJsMiLl6NpHmT5n9pAopvMYf3UmerBYO4v+ThN1588HFQ
FdjYdg8jM9WHjHJAt8tz07nK0ajsmzsrb+8yPewzyERhttc8FWerVZ/BRPL/CorneVDtQAGe+Viv
yKkSCWvZkryCtTU3mf4oGQj/mfmJsbID083mIO2MG+rSqHGtrhYfNhaL1eEOJ5DomnWtOHx2ruP/
sr5IJzs5rn6C0oEctK59/nAox8+s3ZNCf5ID8A9Lcoywpc4fhuXlkkAH/zDorkfXuXzoZGtOsYnb
xjh/ygb/3USvGo8d29m1zcFxXO8+xKFgZ+iLtvHWpjxAU8tOcyl+f3VFCTK98MY3KHGYCkotzMXZ
d+s0lQCs+feVU6vGvlv01pFKenivkvm/X1wydfhLVzs5Tw6g7OcSC5OG+ZEakECqWEwPmUj0u3EZ
ukCQQQ30uElvmqalN3k2JQZS+O5c+/8amO2luGRWvpP945IN5seUlhi8LoATyZt0zdCbfjgsiG6q
UUJ6jdt/HRRb7YIK/ojf99NvqUBfTIu1rdyhRX5xlauf9cmvYeDcydE6Dje2owzP5dKqD26fXpN1
Vka+/xQNDcAYELtEcd68LeHn7+oReXtpbtYVpE4TS2HPt3qdYRSBY71pJXeyyedz0Xu1f5CtmeXR
Hl+1fNAeamAjsrPtmvIubdESkP5qBETj0WjjKOinVH2N52IgyUeFzXTtX7qHPYloh5r/UPArCE2J
5yyeBfgZ1MD1CrOsMTbeyhK8rpyrugvZpD5xd3KuZYjPS4fVFEVeSmj5eekwWB+XplMpnp3Osikh
O87uYy5ZE4jwDUXItWhcO732jDVBdvPc6VauLa9KtOdFbFGcTz4aolBfeEXlVznEod0goNcc5cV6
D6RqHjt1K0eTIs5OcBoVP+5h4kWkCG+O0V7HeszfhNBi4L+dyxci6i7AGZvtvEzDt4onzUXS469/
TrVd/XPqoLr1v6aOc39Fg7XODklcAZ/ro/oeHJ0NXKj8S109W6xljrbEwPNx7CGC9X8Qk4veqwH5
q4I9TSAnyYtDTKTv4bja95aZ/9fF8Ezno5zWEIdaeKV8XS3vqcMA9+XVVkPGbqgzZRNOgNRaVE0P
WhJ6926s9JsxpL5cL/reJtP9e9KNq7eUyXuDusPKrWlvKmZ7Pt7x1FFW1xJ1GEmOLKO+kc1ZKMmj
hQ2obPEesZ6GbJwwwFrgcUcKJdzUyZfXLL9BOWuRSjTqgxmpOaxVHYVn2QnNBFYXlhm+gVvGx8S5
MbFuGzvWcEiOftQXyaUZPfGsjLm67dJO2cpm0WrwlSNQMHo6iWfEaNwnF/rD2pATzIosHfW+y1y0
7clSceKBdbO8dREb77Yx9ZNcoG0ozm3XfWMlqQHidfq9SnRfaItyBbBvvKRD+spqpcDcpbWOYVqr
XBN8LY81huFBlFk+/8Lf9bK865MWsrU3QrL7g8kKlqunuV3iPd505qM1Y9aRK337y+AloxXtfdVK
y9Z0ujedIOKtm/mFHsQjpUkKzaRrxceJgiog5jyUQv7XHBXrsl3VeTg6OaN6GFpS7+3KcsMcUj2o
dSWC2Suq88ePMu1VFxE/G4MkkfQoWszoJ6y56E52FajibkmXgPFbv8i6LSWm7QUWNhesBKZH1How
I41X0fDue6KttHjRFhcv66J71GRxTirj9ufUuwipxPlrafXungK7tbc7r3otRHFHTrP92TrAAApT
cW9t3tSXjgA5qE2vPxcDVABJlMFCazi0Wv449IIMuVP9Ga3iUOpN/UclX/bPk3WO7Jk4GR3o4kqE
DJ6DQ20gEBA/Ink4ozsyB3WFBF6nUlPIgIj58jGYh9QO0jHuj7L5z2nQzz6nTe2bnnjfxs4a4606
ZRhUKQuqYNNIrkQhAl5VEySKX545XeQEpqYiOYOkQ0D1oDkiHO9hblroD/8649f77DOKsTq7Xpzf
R0q0W4i7Hluh6y9rqzXU8hFqiQ69XMdbtQdgE7PPUTBrNp1nNj0W8uQgbMqVfRE380XE4G4Mnte7
zg2VgzTT0XR8rhMEIHcsdWBUesi2d6SEdtJ0J1FR1M0U1cjuCjXGKgeBx9nv4Jft25n3DsoPMJ+K
qksAWYDpA67RqQdlnAh1YpcSO6rM4oJwVOpTlrareUZD0p2Bv3EmD8Q1086uUBsx/9P3NTq1cBpV
QrK97KtwRf64gTEN9p2RXLCw1lEmGVGFSKLkUSzVfO7sg1l3ZIubkWI1eOfB5+uJK7auhzgSFNYJ
eA0sD7rkYWiR0QRekl4bc5lPX3PlmbosUzCvq71sAmXyDr1TYjVQuuFDYbQ7bSQA7NdWQsX7iuUi
hUBa8gBhpToaNomwrz6wVQWyhhzkVXLAJWXjq4Wo0SThWqQf8pszFFt3LMlxDcaNX1d9XJDZOnbo
+ZK9KlWxafuemKsZFRROa+0xN5H5QZDn0MnRGIb4VugKfoaEsWKz3i/T4+GWAd/OFQcprN65gKm9
KdPiwFsonIdcU+AFZwkghLUpByYsarkwTLdW3nfpRolDD9c+2PYRNuEUMc0QuRJzusjZ3nov+yEn
wP24ZVIkxgbWRLaDIqqUnXMdzYFvjZX93y32PoAXyKXItSNR5uRSlrj37TPFiYO2RDSjZU8YOBNK
DYGDSA11RazFhB7WH4dJdBtW2eH81T9SARiCqlptKT2j5KNhclfOFDS+rgvNxtlXQv/+1SXPPm6T
bm1zFzdNdN/pv7/iM9mDmflHeNa3UXQvxJ9cqoYuBXYWlh1h8gx6Q+m2uobWz/9wdl7bbuPamn4i
jsEcbpWzVg6+4bDLZeac+fT9AVrbctU53X26b2hiApAlLZEE5vyDFQ7KSjpjoJ64J+fo7zD1m8nb
6zicJm21acwJIW/RTCIfC55Iqy6lpgfvk7vBCsN4N2DNnBD0rrdTi6iHlO7igf1yuxHcbKUDa2zR
h3dfs0K3TzdfO8ua9n06onUsrM5BHHDtk61aaWYQPc+krldxMGTbSHB7o9qMHnDyWEeSzGsLrRZY
SV+9RhXHDz6/UDk2TVG96T2j+4PhCNyq32gBJA3JcGwEzVGeyYO8t9fZZxZMzloh130YNUM/t6mr
wLNCSDPLwm+St9SC1WGd1v+VDD2Zgci3n2LyZlsk4o5tE/urgLv7s4lQ5H4MgKolggI9CuJaayxz
YILPMkIeP1/a7H73KOAeoiIw3kjoDcE0/oiNEXFUPt+5yRHzqSnWU5YTdBHWhU4w/TGgb2flbAZU
i9R6ap8adCeWuWWSNw2CPtlnlw468nV2TTaPoBD+Skgow/0Iv6GqWK7JOfVHyBThShkx6vURC2J1
otXPIYv6nTfblHYnzX6dOuupnMfk5LbswWN9aK660/VCWUzdmsL9XR7+uw4ZyyxUFqmQ2xs399DX
NNR2EaqT2CbTlDF5Jg/KNKunNDBVgOY5d3uKWW+xwKM79n/saRNVWyplFD1IT9ux79pD5IDmkiNk
zMHsYWkJWLni+J+BaUzf/D691E04vChBFh1hrY0rCIfzN/SIb3FXAESSRvmKu4xvxXhbxDMRj1FP
3WdOi5SFF8QLQGDOpURc981M3yHNGO/hEFkoBCDI6qQK/FC9x2sadb6tJZrq6D2qZZDPb+Q87BX2
3NDRpPmjXgXPWCV6KdpBNZnztoOhuAdN4wGMUcY2oKrr2idIcTNZvRLBWkv/XuAh/lQ3mfNHvM3U
WzxSmT/04NLt3MbQxPOWeEOpn66CdbtYXetDC9YxGL5lRoU4jF4MD2an9rvJrpUdhvaYjjkW/7uB
Skxix80VhJd9yFzrgsrxgEPeiGypgfCBjFF4YwFtNCVKF2qCBYNZKj8Nflnti2O01pM+sEjruvbG
LgWYoR4nVYmXcnuaZn69qefO5LtiH0rpD+W5PM1Osulk7kazau+MVfyzxrV4akovXklfciQdWDlR
ks0TSkoIKFJoKobgVS2cRzepoh+qPgq3gtG6amkRfTHFYHhNu0BvjTWbIEx5HDzElmpqlgs0YZS9
prrxkzzU3slSDeBTdZE8dZ5fHm2t/yG7ZMhyWlHqgHIirbNDHeEcnE5D7jBj9iBj0o0bUs0PTatc
uCdIrngJQrzROJHNQGVlOLuUIkoVZ9tbbC7gCoRRdChUeM9BolmP97M5K91VOJbWY8ASdoWtwHyI
p+wSaVaGaIqH4LbuxCvI2flDrCdfBw9KQKkE9kXGhSTtUvdqH8EuVqRRnGiPU49oQZga1cY3PePd
E8B4cce5j0iD8WuEUdTme1IUtxE6RZZF0ajHPstBW0vGuP3HkZ30sNG8LAHK3KknTH8aRyVr5ePc
PhtTsA+6/rOeLeOCsqZ5ifOSDpye/0Y6pttVUYvNg9v/jT5Mf26wZ2xtQynWqaL0S5ddFGoFOjKW
wqSx1TAk0TK0D+MaxphjGA/4c5sPujhMPuaJccljuY1wwkGvCOBMp9cwMhgnD1Fb+ZvcNRGDETNk
zFdGE+Z6fkhNHxgkchRsL31SvVtXaBKSfeLdKo6yyCbVP8mYlCiUsoVlM7ZrUtPTUsZ0fFbMzDar
H0nffncjXPWUiO8jxeIgQDsMga/MX8mmQsWaZJTJvd0KEaidleLQ6Jid1wjDLSE44GTZYJdzjXz8
0KXBJwULigJV7+5u3fWIxDtSfBn8bLjUureWawQl7pvHe+yetS3EuKYXsFKZtsXl4qt9X1vIeX1Z
4+ajau6DvHdpnnKxptk5m+JOVniDCZey5HqSd7PJCq+yV44Nw9LctX6L7iwwBfApFGBLrz6FJlxg
echEMwGBt0QIc1jdO0Y7a25DtH6c132HOsCgDx3SWNO68736MUwUSgi3W2ZYRdSOG9bSBqZOB+Dp
+ctcGPYGDqWzMsR+nLJCdZ7q5rMTG/lGHLJqXlhNU6Lgx/hQw2sAVNI21jsF9g64/xBhgod5Tr/O
ZCwWsVHE4sEqNiMQxL+qBkxw443hwaq88Bkb0eoEAP0zq8bw2bHay2CpOFwPA/dMHImns0qhoR+U
gJ+aDwIUVvGmElt7zXFtpFZCfAL+2ZSisFD8nfU0Utf0WvgWvZIsqE70j51QGmY3hdgSIjsr2Yzh
ij8jGUClI0VgTVDlv5zVTVAXXpvOHY6+XFQWmLcVhSqsf8WDWD6S8aOhm7r/3yw9nQV5tu+RNrvX
SgmTVwBON3EEyy4xGZywR/OEv3ZH4W9tKRrVTqGVgP/FbVKrdf9Pk6Yg1459LT5gheCLXFsGQIn2
simFX/E3+WrK3nD6RzPBCOc2ONEVkFFB/JbVZrUqXTQT0eKfPuyiWaRRPb+piuXATwJ3ooxRtjG1
OdhnCrtLrzTqp2IkQaN5KK+aOCL/KNhi8ojBf7OEE6qYyOZZxZM3sTLwRIcHeVXBE0e+xRm95ws+
DB/yHRb9rF6cGRI5FIVX9MD/3TcxMqxH/BAjh2Km1VB9KSElmmUOVV8u5ocwAOQ+9+peanDJMT2O
2/9tzBWFHDkk7O122w/gHMPVHGmoMWfVlRyHe7VEFUqeJRFJ7DwGm/evDhzWzx3iJMd7vABpdjSn
eJehmSFzqTKDahnNAcVdygoibRsnIMtQ+R52MlEb6263A8djLOWESem0azYZhzlPygOK3sNSSxPk
0e0g3FtKaz3nvq7t2begL0fB+bkobOsZpdNSzSqkgYjw3P4RA9wL0CX4EdkYd2EgEw4IhKpR7p0p
cKfnNB6qlZNTR2nl77/V+Y7FWtYuq+hMZRPZLlpyKSvjbaLe4jI0ysv1nzE5TM76/Rpy7ACy6vZC
yOisweE8gK4FuRvlfw1swxej1dYUPofgyG9zXmcmxhliRO8a11tOrNbaNay08SwPUVGP50AcZJPc
9za2gJ+PYEAXJiByRBAPZZOBSBmm+rEX90MflFw4TA+mENyTYSJu5kwPrej+T8So3C3iDKSJoTmx
QsLQaHnLv6hlaewcaJkLmZ6RWRh5GC0fqk7cHfzJe9eGKTyWJgm9PPJudhSyCqg76cqnOH6Rjw95
iKBJpVbzFZKPnt8Tb9tV0Wz05tDqNcC0TBkfxrqaHvSmgB4IpmIjY/agTQ/QDqDfJC3bOTHuVrZ1
QNYYSMBd9PrHOOEdEYUs2CtVw2ckKg7sq6K1zEGJuNblX/HESaM1DOv52z/Hy3jGKv8BjFy8SEL1
1Kah+TwGvXZWJnDzMuttKyYKfZ6TnhCA019VFpa3pHlNDRuxm3Ejs+BzRd5LweKuzYFTthWKZ6u+
OQDWCi+3ltWKvKCNprgi1kJulT7dbtWN2r6ieqw+IpmJz+r9jEw4wubVesSVkozkNCznUVM/ojT/
1GI9/mX3n2qXCogHMLk8jY3vgw6CIx0t+6XpCmVVYKtyURSweuPsxQJpYFBPDSqw6T1AEhem6y8+
TMJ+rbCTczPPQNV6zXoLvdjfYGMBKV42cVFZeZ3b7GWvOThoLWeufq7KwnoT2Pcyq72n3g31lx7j
RDkJpGp2zQLrm5wD/2k+qGXfLS14GxcvRKvRyfwLW9lq1Q+45Ta6D2BeBtUWBfc4qa+yJQ9o+ZFG
EzNcYzxWca8c7nFzzHQK0uAkarDyFrDxTSSc5qvI8q7yLMB9JprY9N3jVms4O7xB44WMAQ/1rpo4
yBep3JpaRhA9kJ6eKpaBAnuipOnuLjWcqcdkctXj6GrVFj3/j7p2EeqaBrM+xUoKpaJXuvrUBd6t
OxkoSq5kzIwh7G4C0ByraepL5ENWg66ah07xSUTGvZocb6epOB16LznKM3mwBiDNy1s7GGeuYDHo
FsWdQHNq8+DPNm939o6VqO3LZwgwOMyUosf/Grk9cspffTTFjxN2leGSwbIlnyr/l+kKxfpdlLQY
NDR1ePVSBGnjmcqtbNaKFpJUpAMSTXmITXA55mwFO8oiizlDyD6fBxyAb3OLpAE0pM/b+zTZkaro
UtphtsROdQSIro4P8mCEZJ8HFKJacZ+4x60u2FP8cE6BIhAfQYBC5H2qHCynOnHyJmdN4lYkz35P
dajgIKGWoBMpp7qtNu0LrjiWdZ5BSlxxqBrE8f7WVLTi6uPcI1tWq5lPvHMEpTw1oMhamk+FOOCa
0JWs0uUoF+gcDgihvpR9chQIvmcoAu5JtlQ06I+q3gFhFLPlrMSafmUwJEk9mPtByuzVDty8Fhkj
KZ9ESjJ9Rj9K9skIZhXQgP5/xqf94MOwjcadA2BnbQ+DtdGFH5vtuxOklvLP5r1XDpa9qhjsisH3
3vtcTXi5Ka4OHqkyrI01t/rrv+bem/f/NwxASle6s41FtrpKVfaArbZoZDramZx807ZQLYvBnDKg
+f6p8Rr37Ao5BTO2rAPWYsnCkMnq0qviJfI7025AfffRdH4YRp7vNJeKlFSM1KZvaBwpH10S/BmO
wu8dZoMf99FSjTIIv/9rtAyP/XeYF/5ttBm6xhoNQ37RQuc5dot3ODpPVekJdaKoeg3gB8iw3SX6
GdnXatF2ZfkONtzZTr7XYD3UFe9KFtrL22tk35wah2cTUasYKQ1+7a0J08JqzfiCXQeOEYNmvZoz
q1bE7ou/rfRZqnzmmv7aB2H9UUUJ+e5ySB4UMrC7moTw3vk9W/s92y7H/G93fM7TwvwlZseIkX3E
AWnGuXSShwza2m7ona/ZgQbN0W/LZ80a8MvxQzCMjj9+OhomTKau/t3A2uNWi17+iGnUrNXeT+5k
3xR0Qz/aEaOjQQXoM1gUMRoSXRfNzJUtKujeoTXBZDmxMW9D02ivKtusVdMm6UsyvXvAzBax1sY/
URFYAHpVvjuREqxE1vOS97p5xMSwWydlWHyYbnt0Gx+4IWZVaFSNL0jalNsKL2zYy9iJxKAJgEIm
8d4GZk3NrgyPcYIdiUA6pVrkPIAJ1h/GQ4T/HBpIXktYL19CZy6OtxiyvP1ybrhYZO9tpomuSTEg
HpLIedUIu8gO0LNUzq4Smd8CT/slT/BTu52ASfmlqarxTZz8j8eI6bOY9Y/X+a/Tf49Rp2zdG2Hw
ZPlOj7pa+KHFA3tmNCpfGnZZSHjHT7JlJ7CEYsfOD6Ye5y9kkFk2QBdbuf7YnwGcJysjwaJJeDIW
bt89+w4kTXFHiCnbPf/uo9h865NYPNmnMU+2fs9DfgN8yhgVRyurkm3uk0ICTWG+2nNzkZuyufTD
ZYmzxDWhvHIukClbBmgR/lBRHyE307whWbaYBfswLUbwFgXJ11icgZ79OpMx2SvHIXvwf+i9vwpJ
HchL4dTuJ0jjaHJon73nkDDVo3pnRoP22RiPVay2H2GomHt/4n+Wo6qpe8erPSIvofeXIIWGKOMU
bhpULGv9pOOY/dLCzxo8L0IpqtaevAHTbbvomgdLrxVkB3MVawO1/AxKDVUQ/J2aolfWyPTOa68r
652sMVPv2A81idYeV4Fr1VfZrRQdAq27DZMVazGMZbbxPNvY59QIntyGzR7i0ImbLVUlNAQMs9gW
aD3/78/+z+PcVFOPpu8vncYotuQy/uev1KjYt4eIFCEb2FwbfEWWDWprm6JtsNZKYSgumgk/Cwmx
CMKs38rPr4ftg9Ir1VM6pN0D4oo/XM1tT0ZFndNQG+0EV/eHLPDIIk6g2vtQM6AMippPKZitBgiT
jSz3IN7YLULAVluoCkA1TTXfyDKbRKvKM9DXxQWaj40fRvdnr3Srl+O0xlxPPerCwkrL0yyyxoqV
jGfZdhRyACo8sU3qFCRE8a/aYeccnOWh8OfgTKpkqQYeijS/4wMJ7p1m1FQ2ouY0i8VoJdelRbzr
Fc0+ypA8aG3ft1ifq8HKKbBzdBygppi01c+mxndGGgO9vUovH7QubKGX1M4PBfJLr/j2z3561nP9
SX6vsIfJjXnxdPuaI0u7sp3rnooeSBFkgb8qXZ8Xud0JGhh4aW9zr8E3sS58iLRfsvAui/YqrH99
4at1sqzsAsxs+Z8i/n0MpsJ4VBfeSZbqMfJrVr6a2FvL71/1zjHe5rrW12Ac8VMtuRUNUWNQWNeV
D2BoR5wts++ai3RoCXMHmcdsaRVWc3WHyJle2herGlBFCX0WwqatBtsGydGllAyU4oEyllb5uOyn
cAPNvzup01xY56SvIJHK8g6qCFDe2BHsjDmrWdJ7xoM8DH7dXWfzr2yEo3+Lo4v6luujC4++MG+j
VLHqNAogZfdY08burqDYXVS/pOadqg/83I3ECndh2JQwKRHIM8RBdsuOSMDJVThWyxKpzK309Wo6
XdvpBvD3SSBNZaz0eh6PkUaZRkJVwR8/ZI5nneSQCMu26+AgHSIm4CgE9FwCiVCna6+37f0010A2
zCGe36poX7eJ12zwjZ32c5OvcRnqkWyc2ai02imDFHGqEWc+TSlcUq3zXnDMGrawGcdmIWNyiC3h
FVntR7uxc54nmaTRFUc/uMaE7IdQsvasxDhY9nDtRVqm0rHCibUEmZjl6HjhUn4T4hvzEZq9iQbK
kPyuRNyrEB+7h36P/3c8Ar1okw5e4onBt+73zXxJfEG14038bon3MI5KvMAHaEANCiiO9iAzNnFE
fXbErl2zsfj8T4sqQLOOCpGdZ8lytW30CJQuwxdKNLMsbY8AS463T676E4SL0N9LzW7M0R5usIVM
788yB9NpcAJCUmG7m5Go5+NZmrVOv/sCDIj+VgPjJPMz/KmQ0u/rUFgDFWc7bCFaytMxnpOVa/Qg
+USPU/bFWZ7dDzIG8Fj1SKOJQSqc583XRd6E3qcM3l4TRRXUrV08DGTwXy8nm574L9TOXIYkTI/3
YVNX1fsI+kO01YQnbKyph8HWR30vDCrWeaFT6X7I0b4iH/v734EHgWhPX//+7nfRf0Mch/ej70hV
uzekep+Bkoyy3FvdgOgkBZxdH2gNWQ7WeHIgsvve2WvN9Q3OHoiOAAjORNnjHMsVnDebQkpZw/gK
dd0lLpj2CkiNPny39fRbpDvDptPb/tiOSX+ErVn5SMVlJfSgEteYYdbQwUU/WJ7dD4pPYdV2pt09
9N8NkzEAQD24sCm+IZEkkkgvfG7tAGSXsnk/5PnU8myI1veQhC6h3OBf0qaAClPHSEGBX+oC094j
aQHKweevEJuetTQrCHX25FvOSm+p37Xer5uhbzjX4drNFHWVdSMmRUjXqcZoX3s1bZ9mo1APaj4n
C9kpY15iQl5x3XArm9WkfuBh5VKfnr1uuGFU9cBfWz40G8tQc0yH0C2QabguBEyWoRJ+zg2cAQO3
PIXDUJEYU8AoG7jZ+cHkLyzbsbbygRygCL2r5uT9/qC+P4//2XmPV0O98Sl8HXrImTeGiIFo21nH
K+OLP0JK7Sx7pT05ae4/ezvRvM+VvWgYPc9B2X7XsciAPgnnXC6/WH2TNgump1FBvDKI4p/xhFFt
3Q/jMRjZOpz6IU4uFm6CS1aKe6/A/lNtfIil0fjZCfitqzsGvocQIILGb3dq3M4PmG/NpE9D9ZuY
5A/9UdPIQMv86uA783kMFVjGIgvyOzUbuumP0UcpSYbkIYjFUjqbMbUxyuGSeMMqKvFXpUL5RUsZ
KKtYFn4jcm0w6gomEI1bXAynuQ2TnzIY4gCp4Pm/DFPKUbtUAnDpo0vpjI/ykROPiTA083/Kljwk
pFzXXSkUkYVZpYzVuKwuHFXPDl+Ol+a6NLGP8aGo31LJ8kPEYf6exZl+CGV2KENgaT27JLDvnzOO
DOVUmKj+ia/ErCdv5SuOu5LPcBhwVyASmA9yyd8e2LkHvcgl/7qRI+RTuzCjcAcKx7g95mVs0FgU
1gg83lcEeuuWaCNqOtXnWkvmbY9cyQV8BvUsYSDux8Cykqn3tmnl/i0fDF0/7WrK7EfZuq0D2nj8
IyaXAbA/6+Vgsql4rCEWQoBYGGbt4ik02PvJ5onGs7Z/dwvMowUg4L8bgYdd/w5x5Y8RTSN0RK0W
pS6xrIlixT0Vmro3ooQljfyY+RzvmhQN7vvHLDNwSl4HpPMegxsTbi3Hxw5GLH0SnnX72Y3hDSvt
j2HI61d9IsMO05xySNfUV2q3YPywfiCLNi3gZ40/p8blF2a3sJswcCX95to7vtLxseUPdhsiHDPV
3PtLvvSg66Lo4MJNMOxgUSTRR6Yj6IiXXXuouSAPdhU0GwcHUaT5sv6lD/vxmOHJtajiuX+p0d5+
mgMsUIvIb5d+2p4arZ2ujZV4kPPVaWWb/NqC2Ewfazhuh04DnJLHagXTst3JOhEy9F8jWjGi+Z+N
SLqsQseg++M1vLls1ypOcUswF8nW1eJ0mdtwXADL+vVViT+7yYERl0zQYv0wNne33g429cqskk2m
F6TxWtN4V1AKXcaBHZ10LzXfTYpP2VR0rxPQ9CvZtL/kqCIova1ldEziI/DRpiMOiSzpigAfAXlq
9wo/e2ye4LgIbwG0MzZ9JLjpQmxcLRRv1QUlwi+ieccvSxXyVLM8BK4Sc3nvqDsgzhZJs5XveNnK
G2AIp6mxd6zBA9ANigSycx6wbsQMB5KyEATBDAfLRSQHc/PV0Lp+j0YGKvdOUL4POcibYkqnXZh3
5bsag4vTIkO9yN7Qgr45D2/wFt1rb9ofnRvhU4P5wUKt8Am1ldD7bvn6wbQyvFSz4XPy0vRXo80f
mMxZH3Mbdaw8zfYpZAOzAUgbnt1cs/durqq7qB8GKCRGulJhGcT4XG6kW5Y0ydLTnLuqiKF9wBox
D5qv9iBqenKgjNnYTdzmyZhvD+hJ6Hq3kVCJNgWTorcWC2nH9U9zNPunqdKDFXRaZYlQhN2z282U
k+zOdNTEkR5dTqr7DSU453o/1FadrOwBCxcZczt2VuAXwhPG8NrxPg4V8/mYxy1ic8xPUztcFL47
N/rSj1ElCdQ+Pnd2ua7IylwRPbKu8mwY6mTLLtYVInNfMa/U+0MdWz+nyFrqSEi/ks3ARWSOTPSq
vPGjm5BINXtL3ZtCmN1DRRDhr+cv8I6oFMv6sSwsG7G+5VIIHmTL0iJ1hVeMt5FF5XoEMZ4p8S9Z
ksbC8TvVMeesiYM8U1v1w8+8dheS/2u37NDDndp4PyKn/RrRqtW0QaqLvafXDLuELSQLxgGShV1M
VLMHbRuByTzfmmjLk7ctinolx+Sl0zzYdYuzToZ1du47PIERqBtDO/vMp8xC8GAej3Uy2G/liIpm
0mSfkGin3Twg5mPqGGpQfhoX0HWa3WwwdWoCSJvIkNa3NplKfka+bjybvvY5mZb+Nubzq9PoWK73
8ZELMPhMEl9fJYBDztaYOsfZz3WqN6hsqZ5heniQ2pUClmzsqtUYYslctMahy2sDEBa03hO3iWQd
dAZlbznG1Gv7BHNm2HIrnKEJqMgh6WYE0bt4Yd34lb245ytIOSfo+wGWPvnqy2ShHObEaxS2+r2d
ch1tZ0eNQEok2NaYhXO+BaFDYCrOmE0CRWhRYu1zliYeA5eoadTvwA6iS9KROZfhUoU4pvVOv5FN
OSnUmnpp9aO7lJun3KkU11uM/E02ZNu6/Zxqzym3+Oe05ospTORQBED3m10ZzxPukH/EG/Gc/uf4
mZ3wKu29W3xCrSjOt3riQ+6Xu9xU7IHz3wfUv8XWVx5hbkB4wWxjAz8NuV27f+2grBx8NMdW8r/S
Wn8/OPPwikJl9UdcjA+piQjsdHPOazbthm8+Wo4bPpfmtJd39tb0oM51DqBRavjv6Ef37DnZZdhl
mjx+gazQigdFpFkp3CwcZNoIQLViOqjppA0FrQGw7A3zJ7vlwU5zC6B8plc//NLx9xXaBysny4at
JwQO5hCf8qm2wIUmDvyp0k0fE/wlW6OD+idCqVZRJGPtI8eraDXrdXlISRSc/v2MkW2E2TQSQDVq
m74Sb1S9UZZDVOsX9EORXNRi0tKWAcBE6YYddFpsncfaek6tdnzyXa4qGjPE+UOi6n/ljhmco65o
llONw6Bs3g8Jxf+zbOJvi6YH2MYtyk4DRAGXb8Jia76pqCTtqcm8O2OUcqFU8dYWsLlcCfMH1XPY
yAgMcKHoPzq7U9HFB/IhQaL3Q522IDZq5/s9JM8wyBnPaG+MZ9tIUTE0zdsIlECeQ9PGz63M9q3W
TJ8jrLgV0GL33HQ920wNNf0oV7M331Q/MJGzf1KxorARnnSledcMpXmqxrqltBj8KoI4PcpQgaXb
tR3zzSwGyJBt+eomTpRslYedgWTd0KyDsUxwlbCCpcTDlrOK61w82Xs8qppThMiBuzDynwpi4Vqt
OY9sPZx9FTndZh4bfBnT8iiR68DJuoUtigNIuHGHDcJLkjeQRAPjtVZ1RPNoGVTsby3knf4yQqR6
Rn9CcEsCfhp2s4tRjY9hqOtPUwTM1811gSsGrYYa5r5GQAtgMc1o7KKVlrrRQV4AYpI1WahVmC56
w0MIcG/27OLIhup0cwgm68U7DcMTsjzZtZMZvkHbIBUpdO349uQ3pDv+tDQ8Zdzev1arHIEou/OD
DCH2ExyCBLnDqYkrUregdnKcR0BOW9V6mJzyU2nmT08x2sew1vSrw5NgIeNoJ6IP7oftoY3t/KPp
z85QVp+O+9LreFyHaTJ9pAZvXYEkcobu678ij3WLW0ll7qkxoNEQO6uxUOtLPoKPfZO3lQBxCol+
UKLCYZuG/AUoCBmRyIhY07zNPMXh8l8deYnCUl+r9U526J4f7HzLNw86+mpjUL3K+o2VLsOJhtwX
04PeZfWKJOV80TTgLiLzbZuPWuDiU8WlV2wHA5eSRqu0h6aqUqGmm/1dY/WQBeYvVRlebX55HyN6
K8hO6umDh1bTrjVMY49HQHwZUmxfMOlQrmOOJpWFMsaZwmpzKofqle0hoqyKGfqruamtdY8t3pM8
aGQV7CS2z1neIZLp+uHOjSw9OYPk0LZm5j5C11Cv8hcZp/YjPz+VXCu/QdEnW0DevKdZm9fBkG1q
izv/5ChYDo+sLbUktw856lAb3QzzV0hLPwc/s3+KoYPZZMsiTOzqBwY/yb4nFXYptPjNqsrg1sL1
tbjI+Cg6rTp886kX7mU8AUasLezkZ22Y77U3OaRiOBg8Q2FRitMB0OIUqHzPPEBlp5v23QzASa1W
Op6pqwKtms0NjnSj4TlJ/YaberWKPJZA8g/ptNOfzXuvLOgZ2PEt+zE46XnCx/3HLwiVbmMFeBfV
oH925Hp56b2gPt7jTe7WR/Ea3lQXm2rG1K7vLOM8ikNWlwrKpjEFixQOyR+x25jGyXbBpHzKDnlI
5Ax5iixEvsxjp1x3df/1gtEWc3JQQaFhzT+czjJ3vlA4CvsGhUlxOUahgzmUp8JaadzwVQ2nrYyT
vqdohYfXRjZR6jrEeVK/4EGQnuX02gnebgICXhmc1UEPnc8p9J49IEol3svHxC+LI1v0AOkiVwXo
23dAEVipR6BX6W9JH5QLefpH+zbhjz7PVfWFYZTFDklN9+oo7YP8XSZh516BvD1omDCexnjIEO9D
zC7LyvLcjDk7obpeupVlveCs2TyWzoxCOBSNqQrUg01KbWm4avnuowi8brF42MpJ3S+9A1wwHyWG
OdY966FKIEP6PSXebrIefvcFfmHfWrwCOxItvAwl1NG2VpID8ukGiQftAArcQud2DJ7iLLukkodW
OfPe8IEqe93cPLgVyg7mjKfdh4LmaYOi4MWfrfEhtrOeW3j4qZjJ9CBDt3jSbRu2hOeQgtotzkeN
V9ztyQchAHK+1WjCIT9ovb/D2Ev5sOYkXcd5XJw8BFHPKNSXK5Ni83fLRCA3zIAStPDmPIN3ym7E
3fE41LaGpeAakbkoq5l69NN1lR2rK39/Wwa1juGtWcz5hzYPn9sJ9b+13qO+ZJhtuftjqxqRmx3N
49yyMTqUow4T1MqtkxEjRq2p8UXeoqjRxSe1mN7lLUqGClWDBEWu9XYn0+y4Og9dc6pjfUeCzfhs
56gjcdUEF7fw6iOzMdiB8PiG+eGn3Aj8HlqBnkVFPfoa2vh+sBmNJHxDa/4+1Osr5zQbyd9yRYRB
dXBbFjmmcoGF7+zuKyW5XJpsDXrKlMCu/81YKZWXKvCTq+SwSNZK7Rj12pm8ApQuvJYy1y6K0rq7
2teBzDlBhVQzhkzrsHHAzZWD0h+QPvo2DfxVw7Drnydfj59d4IOZ3QMyCPtn8WxdpnPkbmXTS1Sc
Bafgu2zJOU3RvE3xFJ/lJC/zW8TmsnhFOVPFPmZW1+Slg3M7w3Eha4F7pyi5yoPskGek7cKTnWUw
uiZvWvhWrP/s14FYZ5lxhehfb7iPpQmH1fUAUc0qlnRpyrLIHPJ0ndSg1HEVeoEhFPz1jxPMPEIZ
YadxO3HLynm30mxbdnizc7exHhO3BR6I1/p68NvwRw2Pt2txULCo+1ssKQ66hbhqZ45/y3450UYf
a1k2enpFqHfvsDZ8coKhe9aEdKq8/meehSW2MAvFbor3bhaQrw6xAtlbpMib2m3GDWCMotdCNddt
Dh4JEh7Ms3Bb93jkGkPrferhLawiw7pVk/QrzOhZ8TFq87UBGbTXRtw52Ct0LzSkAoJsRCZKmrAk
+liXPZKP/p9G4NdIU+JV9HjjmVtdAZDOhpCDTeo3N0VwIWGHc3F0bmUAAAHporX54jbtLwSSp++W
5pOBGd8bzJR2M9XDczGAVt9OxDoeRwnJ85cJbBKMybA4S5SabKLbXJwlSm2uEReTvexN9U0XJ9n/
Yu28lhvXtXX9RKxiDreKliU5x3nDandgzplPfz5Absvt2XutvavODYsABkjZlklgjD+sTAv7pkFX
u72Dp+x9Fis3FfdUHqK6OzW1xBn/kWGF96bOYGDmEo1ZkXzlT/VKhVd7iKIeq0W9iy/CWkW80W/H
C9vUxtsBPpDcUchD6iXWSq+sclMLfi3C0RNZ3veI2rTZeIiI3J5KlBrZh4RO9YDec35rmGiTNEbU
HFlvxQ+2i9SwEAvBYcXcNF3abpsZLEloWxuXVQ9Elb47xFmNfF1vN2gNiYRyoWtXYNjC+8RkD+D7
yHOdjHinRlkFNaYwcjQSo4HCqPTwTQ03uJ+bYD1XdnIz2U2+S3xy3k9U6pOLMEUsxlBxKzhBUgvE
/qhZ0HYkbUm2kU/93Z57c9XNqDTDBXcBQMLFDUoFrdMMZSfZlBBIC7sjfAbuZU/mlQhaivhYxFsa
thDneBnitn+NN7I8WUQhdqC1sHDtHUNfKXkzk7Dwpn5zwlAXyRCRFhU1Xi1SDnOaTwfcAuX+Nle9
9KKksrWMxHbXaJ0cXoZzkDtgued18hlXkiq9kfEWZoEsWEz7wkbadk9B+RWBJYEhVquHuMLL1itA
0CLR2ODBOCX1Ole1eWk3rOVOH0HP7BkaBqsUmWFExwnGHAIAPPFWAVv4W0yB6lsXEZKrPnUEtI3P
rfjRqSkHZZiMUDJrVcOU3tZGDXdfLCzHGkMKLzONdRR55GY+1pfyjP+ifO97Jlx21p2nJedp2tTs
9GS2qfA1EfJj/DbbKYA2PDfjxkQRnXI2fZ8OxYAKWO41p5DzwDSicLXg+28czNR88zNq3bImUlhB
e4JBdJGGeL8YkDV/J4cwCoeTTsePhlO0rJbIYU8UT+WAp2Gy9bNw0wqnYyxvrlEAMbeDBfVB/sFa
7HWv4iK6ge/ioG7plBuUBK3Tn04B2bnMwqncDckY3EwhJiLDNP0IVQWZdbGGj1D0N1Z6niHW/BzF
YKXewCROMC3Y5Id8QVaxShH5Sx7gxCKVww01xdPwOTkgo6tsVpcuMmOn7cEUKvW+57Upb/tpx4Ar
CyuCCPEb+VFcc4F1SoytPKLAbl4pG9NGWA5dVbHFdsbv4J7Y7GLuqVlwlIPKfkJxJliPaRPvBkQI
17HQ3ZGQrDR1gyOY29VQlSgwyKai1CsZkQL2d91MaMdG5pU8DFX/Kyd9cXHuUsFGXQVTGO+gVr7I
/jzT4BDYtTD0DY5ulYVHeYa417w2M4Sjzn1ywNStaFmW5bRJ8yDb61H/cv5ONxmydQjBvUTiHyFC
pxySquRkQ5jhv1fp3T3Klgn19IIikI/27shu/qeNuHgx+j8jC0qeOrjJ42Dk1lovjOagakBFG9Ob
sVlHE0AzJgQtXDs+YcY8ZKOOc1w/SUCZhJH5uKdlOWoeEGXHRdqV9ia/RwA/BOtbdNfZEL2ZZiSW
6mG6QymjX8lmC1JnlQeleyGbjq/8cNwpupat/H72LLwIZVpk7hGGam2EeTJDx/xM6CbNRWGgL3dj
GENSLyuhnZRpfXQplZUoI+bLLtQ3qoCOSbaCZDTIs9OhsnDRVqIH2X8OU3S/Xht5VUPwKporPO3X
p0LGl2Ya1BeD6WXLPmuCex4o8ZKSwfQP0nnHqQkbSK9DuHCATf2cjfFXyr/GM8bpBURXJaLA0zpb
xE3bSyPxTPzTcErTSyXb2EP9M+1yL93ZGanTxKq/9fo0Dt9mgPEoRMGOFOgKlpHvh3OziCYSxbKd
+xOuIuww/hYn+/RujYJCcJTPKVs8rKCc6zwAS3chH0znB5gclc3AC/Q1ZhDvIeeBxkI9RDOvg2oq
1j5U2RVKtPmJ8yzP4uhaiZzy+tzNY+hzqDIT/zu0s9LqU2ibRjdgQK8wRZ1uk15RN4Nr5QdlHqbL
UG193ttYInRtoa8o8faPfT90i5kV2VvLI/5ELvItbWHYeYnC7fjdxV/uuR4qc9nVLm4BJAXxdKjs
ZQi+4E1BmCMdSELWgA83ftT7O73QzTs2xeypRQR8pu+o5A/3iVd2O8+fEYDWO+OlM6mNiIAphnGK
R0d5hQ6efnRsnmXAyZWDy0PzqAig0fnQta9dM2WHc488+xQKq2uF79i4PPeRpVo51ARvoropN50H
WMWy8/m+x9vxxkOjEzjzfD+oznRfNlbPzlMbL2XTLpVwp7O2ARUYttXS6J80fajv5KAp9iJjSrZb
Nlm18YCbrbdTqN+i06nAP5KDtcOarM2CPYBezCtJeF0h4YWwcxS36APjXw03laS3aM1axEGExPPQ
XcxJ8kP2nw5yFoY5xXKeE5NVlZpfFmCmFnbBFtDVve664z9yBcOmf0bMGhRSYP1Kk6WlqPkvVMgR
j/HnJ88zdRJBtXkFTA9f91jt16f010w6MvdXiXCy8obKRZgdtG3sedMLBXlE43Hm3MddNL248ToT
UZOD5fopSnSbZEr+jFKiSvl8rY+ouUfKW17r9x3rKFz5GTxHZVq5GdK58xibd10Rx1v0kqEciOYM
WOiuh6mOI+x8jPqeljNhrKbZ5QLPGtjiCh7meODq+i4Qw2Ew9Fda317K+acZRYOJDxy7TYqSJTOm
1dDjgXPiUY8FqJeyxzQnGUdy+DH5HiH9XmDpLpfAQPfRp0GJWw6nYjj0w/dhMj6wKMVsd8LoJtar
2x4rVw2huxZa5UBJ8kstALzv3rZba/fl1X6uBWAzsi9z3drJ9YIMq2JluBxR1Plb2SLRjJu5t9WL
GjewYSFDgL3goiA37B/DckCPiwKbD1ERkaMIVZ4mTySEf8/AdxUldnbmaNUm+zlAp/t0Ktul6JRn
3Suuk8qlPDeVMD312kpO/DlKDn+Jkc1A6SG3pclrlnn16Ucb+vynEaMKTn3wPf3wtx9ZZCnUtM9P
k+QPcs5XyAlDlqMD7UwoQZaBcGdSXVAJQbHrIj3cA4h6P2DPwSiyD0G4OffWbqXhWytCTwFySCjG
ZA6Gn0ZpbRsBhFp2c/6kmoUNSrt1bqck4uCjNs5i8dSI+N7GrnV5CvfHIN8hU42mvYiPxUFtDFJX
baSv5Aw5EARKvnTEbfpK6S/8UhHGOeAWhOOB3uydvMUixu19pKFdowXjI3ozOwlwalG89dcRS8ZD
sqAGNKz8pCmv28SowITE2fea0n8el/o/A5Cr9RxnLnQESqce0OJdYeiLSvXiWyxNDUBG2Ett3tf3
yvAN+YLk2U/6ctcLCxMpcaPiM+8EY7aoKHNs8sHxwdTUmXOhT+nlXPbUQjXXWk9RgvvciK1ZWWNv
V9g2X1hHLvzajm/i4CL7wAvdWAgTEZFIYOGaYBIJLZvcQezrrM6qtcwdyBEa55HfYb/nwAEkBZLk
BuWrXnBD23EhsbuSTl1N8EWHCCFy3xTwjPEjRg5LJrat5/+ahwQJ1uFGc++T0nuwA+dFn+rsuzcV
6L1XzUPWU78AQ+Vti6YIFlYBYo+6V3QJRg87uHZyn6fc4r1DjiBHH2Ph2tZw+98jOit7bOq4xeKy
a65PGj4j/KW+BxXiaiEgZin9I/oQ1VUOX+JU0Zdj1L4N1YbNPej9Ta6VwSFUxuLAotpZ90mtPBgG
PBLsz/2fFk7emvHTGF1UOrVKfUjFnCmcgwNaPMXBH0wHqLTvP8CWeJ/THb7MkffxBjwnYzd60njA
H8Goamv0OzD4FEWAbvQoAqCba5DrpD0P+c9wTNibiZaPwMi0kPPYzOeHqcA85iNW9p9CTH+4QgV0
57n9haZ19o9Et14LhIDQ3NTCTVOp1b4zhhBvAFAa1GrNVxFa5fO88NPsF5U5r8F52enbLcqu05q3
NXYTGko6PBXr+7i2vuWaG76VuMsvhlErb7HaHfYB6owrmY6LtBtKA9Y/cWO8RnFvglvSpgvVR1gm
Ei9FXM9K0hg4KSDRFD/kHvlDJW52geqYUFIpv/HGQgq+0ZxqZYcVS1F7Mp/aDiw0yG+UCYsAXcV0
yhBXBHeYrBKdrPkcKej/MtB2VnIQjm3L2S2tfaiZ943hR3cDdL9r0vi4t6Di/zqEGPZU/tTtZNMu
X32dPFlQ5Wiip0hN8kQJX8OBpKZrGc0xil3jAZ+crexHo47nYOKxiRYXEzdxQUEtEE23L+qi9/fy
YLupjyi0+d6sphiGT6djrvURUoPaiFbuOC4GPvl6Kv3uvuHRcdmOOMnJpj7rPQs5vGKCRLkCs9Lf
a0WZYUGHmY4cxC6IpJxlL+WgnJT0eoClmFLsfLNjB2NWI1+lGYM8p3fulGpIdtArwm1YJc2TXbMF
qfLmsXf14bIR7nVCv7AUB9f2o0seGCmvCte+lQO5qoAR99Cz0Hy9iZehEClE9CXcntqZq/1Iis65
9KWcoZiHePPSbGP1Wl4FxTP9aoiLzaB0xaaHJnuJm9SPNkqy7zgOPIV+kT+afaVtW5snRxzP/n1t
FH8LqMasu8h7MpOak2xSE1tYaH4/I98HP+mBhTR7HyZ/arxFA9j3Loj0x6HBhjXI+ELEvLe2ZZvr
SH+M8QF5dbgixtDczpDNAavp+jM6KT8QKxiuSlHxkc/jsO/WRux1Jz1RaxpQTxi623h8RFM/wupH
L0BWp+5zb9s7+UPBRGEnnCKH3Oc4i7A6yw+qQCG4sJMKNTRuZCuvLG/nRjbi+GIQMEd7h0DDuBzL
UN2e+zAL/DrLMvRmISfIMGu08QNi/fI/zupzSjoQghsBJ6WAfJ5xaot71FO352nhHwBHhvdD4c0b
y4Mxow4pC0Y8r/hncvjqsR8AERKrm5BcCgtYAQkZGSWTF9w22nogIfls9ew7QnXAKanzDqGLqFUv
lKTmVKUoZqQJjpY8IAzCjDQcP4XJfhnWZUg+UL2dXioAsjIs0JL3q40fV3PE1WRThJXgzRcz8OKj
b7KHT2UFkhfGs03BaDM6iGiBx2MroITChtcNrjXsCx59PV3Kfivpm/2EoNAyCVnlt+2krfSpLHZy
dOSHqVCrvLOn0by1/RFYDBfTY+qukL6CtWyWM/Vwxa39vWwG/S88ayvwK3wgP7BWiKDZizpGjXkO
svgFNTWkHcz6aUJY7QpR7hapwCp6qUfEa/O+mLbISUQvupu8aorZ3zi5S72oTHayu9WqaZeNOLnI
SVUwwiUs/XEvR/+8thoXLNnFPZvM+nxtZPZfO6ftb5K2GP52bV18gn4WPMWPa3f5izqQYzOMw+wY
IQotHFS1fT8zSp4jjqFIEbPwKhtzPBtlICIY/io1EoT9RDQCq4zI2aObNruo625h3kZXptZ22kpO
gRO0UIbQPAxmZV0g5PoUofqJzKeSUj5ELqlXawtvobbML5SiZPfvt9pKxlie5R71Q4cRe7Y3NPcV
zyzkHsR0eUg+zszZTldkXvLMHDe5kF4KXdYuvRPeOuag3Zqpcs/uGV2ksEEmocQlSUI6qa19iZKT
ZZSKuj06qI65THlmXbpV/SMfrPibOCl/n5ikCmSPPJnD7oc80X6fiOD/U8x/u4W8IOjSI79TlogK
WljKUE4XLADGlyIfL9K8jR66TFSgtKhcyH4Z5hsIDdgsnl54uVyEfho/gFP7V5gnribD1L77FFb1
CpumEFnp89U+bjpNqNWPf17N9dR2LW9qUeZalQr2xWGEEVkywW+QhSzZtMxWOcgyV8rj5TQq5RbO
o1LIYVLs/69z5ceQN5JXpi6uHM73PX/I833l6PDxMaao7bfwCp1lYrlgJjzvaMWDea0qtnktz+IG
LxQ/MUeMWsRA30XOovJ0dZHP7biVgbrsbOpqldp1czxP/t9eVNwtKFLz+nzhNk8wspX3/Ljwqe//
clE5PwVYd/q0ny6qgSRWnfDzpw0NFAcCQzn9Ck6xX3/8j9+LvKhrq+NWfvDzz/yfLvzp/rlvZ2uj
W0kB/D5MnrsyVrEtRH5PcfHQJdsZbmUTMhyAj6zGuXIQcnxl69+WEfURocQnIwo9/DQdu89/TXer
/PP0xi6W8mIf03EgmRdl3KjHoCOJaQuQc2J8y+Yp+k6VlG0sitRoRrrQCTFw3JZ+n9wHlJ3/EprY
zXvoaMPHkaGTVv1MhmFpOlH6aBSmuU5nqB94sbp7gH/AT3Gre5hF7q2up4EdyaLlYf+zQA+Knizb
tiyPFpooa8ziYJS9v9QHE3MxUQex6h6NItQATZxe72WY7HcCC5sdRadk2mPX0qHKupdn54OBBwI1
R/c95DzwJVg2fdcol5kDFpAq8HBM/BrGQ+C9oTDcIIzyuxkD5y7Arzr4/fXKvC6oKKAhkoIYivJJ
2EEOlywerXsfJTGgcjhwm0LMDQHJ9I6kPGTkX2gkxg9QgNuHWnmS227ZKJUnuSEvUKn9cySZPoV9
nSPRAHz//j1HLjRN02ge1OZZXtrOA3fjKQ6699PT/2XiXz8T/mD6Mhxx8lTVrljKtxOGBcoSWX/z
Ur7DEPNkQdY/A0PLDp478e0UbIWwND9HadoRTm3/zPblPUqd67e0nXNQcGqEgOWo7TzVt+7jwX+h
oBS+dSqQrdkYXJROIbNPM+J9Uvw2Ln6Oqlv8M4qJ8DG1XYP4wb0bui9yHCTL54lxUKGHI67Y57/k
xAEU7CYynprZ6i+bxMfMHG0lcDMaxCqLV+boP8lvsBJ5P9oySJ4oEVRr3R2SI7slLDr/Mqcan6Q1
xcecXsxpwzw5jlWR7Z3WmDd6cdGYir5h0VHhJuRa+z7rTSGfgJx7zf9YSFXtNVWRcoGCEiy8elGW
hS++Ty8legIv2Myby17tsltjjpPtnOCDbGRCfBUsb3iPyae3nk3hCzmOyXXjjBpF8CH+Xpo7ieRS
ojReRvE43bDs93YdurKbDHunR7v0XmSEZunXhQFSs+y+Kflk3CSC6TaXGLJhBUDxlpbsL8ICY4KZ
12qptizTFXwmN2aq+Us5LA+2alC9z5TbWobE8fNoY+wNKCI+Gk1h76o+UC8odUxXlmema9eJm4dm
whYnBLX3DeGhY1GL/VnCPt401V9lMT05fRK/TpNWL1OQ/XeBwV+zzVzMSrq+3sj/bXnI7XJEaJZ/
dad4s6K8PZQosO1UFhCLgKREez9NqP5710pPKu8NedIClXo4mgupaxvH3TbS3HnvSKYvanjlxuli
BR/M2byirKyh1BoF+7gGHDl17WMdAJFMHH28iFE0uzdc7ScCGcVNkCTTstD7JdRWynt/nhXmhAJQ
kHR4xoqzP0dZLtLHJvJ99M+4Qm14PLn4pYpZX2NDZsVy/p/X/HrH/ykuKA+ZE6jVGwDrFKKLqd7x
NkdkrxlG1I1p2lbWXY8FPvcpdqBLv5r7dcSaej00CW280rYNm8BrGTxUAZpdKonFukq0O4S6sq2B
0Oq6pMaCMOI3knveukiMfhdmYfmoz9YRhk3zzXITBOaRrTra8BFv8HvqFnIgzXjYTqPd3eb4oh5K
G+tzeSXFKXegwBv0yEvroq3MftOkjvGPaa7aChAfmjHVdrR550DieyQDi4RCWv2QkPg81JxtkVnz
WjJG7CYIxf4uPUj8vJjUgJgqQqp6yEbNrMZOZ0FZw4+O6RtlXwCW9dNo4jTUbVwNnJ0+rtXabYD8
gFvHkWA3z759b1kUsWEjozjT+NU93mQY41Q/czuxv2uBcqyqhid8ZfIv1hugFCYgrnHqsZQIVDyl
4v1olKBAfNtb4gdZX1lzAGafBNa6s43qtTTDbZ7FzvdZV6BMOOV858yoFrOP0raxVlcPeHn/tObY
v3HCDJnjGFaHrltvTVCTd/Zq98EP9HQ9VE15patButNdJdgN9tixM7WjtZXr0aNVGtjI8iv5rsw+
dp0DFW1xpSbN53fx9wgDDlTVmmSpG71NomoMr4pwQgfTHO1vFltfl0fmE1Xy7sKaR+wQg8Z5CSlH
mRdedpTQ22EsjQfPPkq1YNkAxiZHZgTVxMinsOwoAbrj+8gfc3TImDDEeCImI9oopdWtKbXor6TV
V5KdMdRVuKyw8Lz57xFzVOR7kPV12CIctcAfFrOQHMPoAKvMgd8Jghgbl0u/THAhNskAr0nLzRYo
YzaeItJq2KtVWD5XmNlvSLF1rNhG7U4xlPQ9orBv27x0H7Ef77ZJS9ZUq03/3g3y76ebdPNrG87D
g0Yx96IBpLhFGN1ZWoI9CMjvJjOc8C5w0ua2NYYHarfli6ohJUZygrepaGrw9RZDnnhXmRtaDzUJ
Xtlf6JWzGxSthUFilS+oFlBCYo12kKPeS4Ge30unAQapVFziQ9crXjpLytW1407OgU620QelemCb
WF4rLprC2Fpnj4U2mpAmC2Szb3mLrgs8LPE/5WzWB87C3P7UFycNduwlUnHnQh2+1+UqKyYeFR+l
MVn4kk17LMJD1z1oUJMOlT6TxMuzh24sIayILsDMLXUXcXoOOTflmavgZN3Ba1t9GUjVYkBbHZNt
jG7hheRVOe4RsR73TRKMe8uFbXjqjOpsWWm6u5MD5xA54xQnRxw55Tx+Dgc56iLpEAyrT9eWp16a
eAsUF6dVVGnWnoeKtZdn58O5LwnjRxK31BGtOq8Xfws59zWN/zumtYLTvGkcf7TwN19qLLkqfA3/
KdJMvS7N21gZwdeUhrnLkcI8wbTmLsOAPsnwBwPidS7lyjPZJyJsUFcHWc+V/fLw7h3we/Q88LVs
7N28szYt30h35ISMk9I9LpdY8rSuujr3dfCHIL0r3/QPQXw52Ggbb1SSk7K+7IEvlPBAbtrd3AsB
YTK3m8ZFxRqaVJ9uKWlVi1M7msLiSnPq4mr8GJF9sNEDDZdCvbiSc2IT+8lTZwjLdx13aKzjLnPt
N1344jpDvFZbpC7GrhtwY0sgD4NherZ860ai1uH7XiOg9B7aJgPOHCEJbQeO6F9Ca02xl+x14c0K
Q5NYH5prK7SspRPjFn8Wej7pO5PyIlfAwDn4y4C8QFrE87LppwTxfdCKEuczAA1bzgO4W7iBIBNl
5xmuaOnNuLSDCiDlXwCOsu98hfNVJVxocKZxzx5xZZZpt81HgKeaa+d38HzyuwTaLf5tis27LCvu
3KTP7+r5rbED70Y2qsGzLqsMSwvH0pHX1ymuA50P3fVQdkqypJJ/b2fGcJCXiwB3XkGH28iWvMD5
rilw93XVQzo/K/hLaf9z0ysExs8z4+VZ2l+ONqhQZpnfXYZe7cG2lYz1ure+472R7trAsBdenmob
qe3bYe9y0vy1gsbcIqtULs6iv/LsFNcdLXVITqHnbhNs64LylHzZjYBUl8mkYaQtjM1k06vbZidf
kuYwv4+em5EIbnLV2jm6WPr5NRYo4fgT3NNbarTJS5Q52nKaM/PW01qBWyUd4Ndue6n7eAGHWA2i
SWWb+KJ15SMuh8Ninsbibaox2NRgEi/KmrJBGuHnI6HsPbAAp+kf0rns1nqXISXSBD2gdYoP0PSp
UYlRDR7cTafU/OsyeJpAUrzzm+k0XauCgQIlTM4sDLMbXYFLU+UVSs72CI2vwNmyzv0LcDnzUjaB
x2lH3dJeZavD6vu+dclkEBkkmvZQGD16xqp+fYpOgM/mfj9dRmJQ78JqXTejuY6oCEgJBQuXhGXp
tPWlbGIJcWuoXnCLUVD2GDsz7zF0F6o+no9dQeVkHObiOcdReuvNYb/ueX8cjKH+lYdAqOTBKNx2
N2ZsG3tUBs796UeE7JOjCJdiq6n6/rqeK55LHzPkwJfmeRogOpLzMPpXX+JkyPlGjg3yZpGN2qsP
FWB7/iznm58vKi91ajagS/IGmW7xkf/zLSzx03Yw2ZA07fCzAw3SKLX9kE25veyMSbvoG8UisaLW
Gx37m7UKe/UhiBR9l/MsWMomXH33qOj2i2zhzmjfJb26kDNbMV0NQNEHbnUrAxTfB7Fk2tMhmi30
A0t+G5Uy1Ucg62sM+zBanLLwphOHBMDVajZDbSWbckCG6HO/MV2weucJoQb1mlIr5DZxkdNhRAat
bvMWE5Q4v5B98krF7xvqTrjuTy4GY9IeEJmKlqdyqedixkZVaVyf2qXHW4h1tXdxrp82qnYAEY6g
maimklnIbpEROMXnCnpzVazfy+KsDAga9PNI0yNTaunKFRSjJXvj+iCBregmC0lvsh+XbeWexLvl
qN72aCfK01OMPP0IlNDYWk4+DQgwbZDgr+HMgbnqRzMuN6AOUG5og0vDCDDNbcpg2nfmHJUbeQp0
d9qHigaJHvExEmoIkm6gem4L14XeNSk8E1BcsWws5guETKp4UUCrjRAqAcLet+hjnvtGhBvPo+ez
/01c/5e54npDAAJDWiQHiY7aKtu2oCy01y9nRZPor6NqZou50v81Ooq+WYz+5zg5SsLiPe7LPc73
/RoXocFWIMQvcpVSB2S02hW2BhF1dvKVeK8nK1jdaFeKZpM3sH86B3P7sMvqpQh2cj28laoi52B5
OSjK78FyVG//YcHV3ZSaudPx9X6K62G8grnxvXSn5inC+26v2hOaRGIwwgVvp2puCtmT0dROHEry
mrOWo7lnYduX2YgBiOBunAUmICwvWVLWT3msgPBUx4DHthiN2zsTTd4b2RqaHIq3Nd6HntM+gteR
vUXe2rc+qjnd5HrwaJGyUYw62ih51B0o0GZ7jM1wSKJQeadGBXsaozX+QWdn7xiD+cvo+nWONu0b
JHqsncg73ZtWF62b4E6I5WFhHuSHXEODRLR0BREV8AXwj2U7nvSWiu4Ur09NoaAiz4ZRcS6byNie
skuBMkyrdhoQjBs0mHtoR+Op112Z0YxM54yuY7R0Q+PecxIbhJpWhRvSByxD5VrLV+Zfmap5l6x1
2gX7zGQvHUgstSg29TDXa9kMWqXHKnT4NeO0AaXJ2muZX95L75J5urYhaH+zPZYOUVXaj3FmjKvG
M6zrsGxN+J6adakUXXCwQrD6rW4W0LIqd9kWzvhcpf7PAfncH01QLF1PWDNozrD1y9Z+GAaW1K47
wbuZip3Mo3ipfoOA7XiLcml5P+f6RdghTzC77gDNAdiszMXISTnOxEkN7LZehlWKc3vZwPBudefY
TYF7PDcLt1r4id0e5koxZ3CNxFVxEKwTyxiWdZgP66RQ3QWGZfXBD9QfRhTg3DfOmN777IcPtjyd
bL3EODmt1qnD56hH5wjAh7uJs6IO+ln8gnnXeEEDnZpOW0154YQNtHKPLy7iCc7Sd+1/7LYaL8Nm
9m8LKidXQ2OCtqqUW9kV9p5zMUOdWJiB4t/KASftvJUeNOy3RZ88lJVdLRIfGNxIXScWhomrrIrr
6wDp7WWm8i2vJxKZQfmzwaN20dm9/aglWG1XVZtcGWhF7uLGYgMXkp9dhe5cvbil82i5bv6rrwG/
75QYyiYqgzP6FepIPhUtsdLCLk+z4vC28WMsqcgmID0FsBi02DnUSQOFf9NYuciSPsSL9HcoVzUU
N32IzHlaJIU/bKICP6Z+rDMVil20RInk3saiDQMTtV7rlTYdW2osSJ111hbQrMFbN7GWvk+qF9Lr
LTwq85eC8LAfKe2PVFBSkrystk2ldSv8ySr28bjSOrVbQ4LF8l6mbzLNvlMdftpzRIDMyqcIy3Tv
Wv5Yj/mgs3TDF2T7iSdEVQC+B7tEdB/xbSAt/JxrjoEEUaWs2jDFE2rMrIeuj/i/EhqPyKQaR74e
h0zoP8quxlC0FRLqy1DzgjWUyPHOKOrpLlQU0g6OdZRdoCu7vWu0P/giFhmaVqg72a7XbGWsDEGF
XWt5rctGEE/VhaGj8S+b8qCAW0WhEWN5Ocnr6/jawZbhHJHXcFbNKg5Pn0Pv3OdYACSAlfagge30
ytKU6qqBnbjsrSh6C3xlp6IN8QQNwt4WvaVvefUFz6kLpFUEyJmDDzi4VceFx3/8f1RNRbfIWs62
X61knDx8El8lrWoc9HLrt7ayAbeJM3EefXIaLfGyQSiw6C6lTHWDQNcFBEh1KRlFDX46dzF8iyyg
ANQD40PJCRkVpF0A6ONMvtVFs8SddO3zPOGRhqzKeVRqB8hRVGxI134Ey2aSNcWWZCiWvG5xdNVZ
/yFOctC28iQIsuA+T2xyb4uIDYdtrYpudp8M06a2jtnDcXaj+gBKJ173URO/NuAhBgV2/Rjjnu5o
1D5b3Te2oFDsi7LOkzu7x+xOhrArxaN9dh5ynbWNYejuKqL28Gx4jrGaAmu6kM2phczTQcQ8yqZn
tmueu+p9oevVvWc2/JU05WnG+/EY4/u+kE3f7JsLecna4Nf7rmMbGe5wsCEsgAVUu1s7zdp9Nrg4
N3aoyis6WFhd+cdCZmQdD0pEJrPK703DeysRZHhJ8WtA27p7iXG1p9SktjeDOHRWjQSjW+7P/WZe
56ydYx1qBbHy0I+Re50Um3OPPBvTGLnECo7neSClJHKpz+VL3unTil92u9QDzZnzRVpr2J/UAXB+
PNqx8gjNaFsg5T1MG3Cp1kIqASOUMu0Dp3iUrUmLm9s/u2phI6MM8ylKtv6cqMek2ZcfkxThRDiV
o3qVxe+O1sjq3eWT7u+kyOxZc9b1Zn9VZUgEyYGmKHH2S23gdKkTfg0uM1u/yuZvcUjC3VD3J0EA
+TIDIFdnK5akCVI1m8QdfuGpZu9117P2tThrahCri0+ncigaBnvvUx28KMzmKLsCBcioNbCaCRMV
e9+oy3aoAyAcE9MMbF416hNZfftedsxtF6BJiS3dMGYsPPBuG8OVWZfFwsRmdZ+weUcV4o8zrK3f
+wDY/Gv0PCPwUyQb1Ql07l/ihvKmr82I0iMB/zlU3vAc9+XjyBsGhvWCsMF4WfiNcpSHykO+SFPa
CftVYCXngVMzHFkxJgUAy48ZX+J4neJxqR/P3RiNO8sapzOeEFUdK8ALyopC7VTt5VkczCWeh6J9
Oj2PY4bQLo3YMk5z5ICbkiBeyFN5mPTIvYgK7aKdZ++67M36CibDIoSjma1TXA83UzTgzSzs8GSI
PAtHxD6RYDUuzgNN0p3m9uJK5355kdKp8+WXgayvwUaJi8gBefWqT/8fZee15LayrOknQgS8uaV3
7dUtc4PQkrTgvcfTz4dkb7G3jibmzA0CVZUFsiUQqMr8DVkLFK2dWf1aOVglxllTHpI6LLdipDgn
SrFu4kg9izCdZ2WbUEntT4YJg/4vkyTKd4C/8Ov9v04KrNp8Km33F3UUbApcD/USqjkjFuTfYtgV
G892qjtdHY1Lja4Nv7xQ+2qM3k6du/hnWPPg6CN8ADTEwQ+J6iAoDp/juTQSkKSa06ATks3HbsCy
ZVgekXWTmQ85Ou6rUZ8XGaP+rgvs9E3VSx8YuKfvrbaf3izPPktAG2ThOs2i7qEKJ/ui6kXGIjup
/kGuaJXzod8osyvbCYrLURvG4IXH5S+ZaS1UQqua1ee2L3BuHVsL/eqk/2Yi2yMRJLtqtC4ZhOmN
TlARfopH6+qAkWvReNB0rF+qBUQ367ht6S4cLHtQw09dYh6kX8ImAx8ra4Hqqa4G6q7Dfca3nUCu
9keYSBpry9X+O0xPsy8sTjGFZvfykEwIy6nV2G9wEoN+IUnlW6cklSUXfRswALQj5kfO+pak9mJM
pLMKMryponrLT2XaF1Zt7Ks0tD9HnbEl3T9/V3zUmzoIWxdVUconK8yKVdhM6neqQAgSFCjkdrqJ
hjGIuI3MmDrc3flNfqE4WaFuc4ocy0fBxNZfIVV416bIeN2aV2Uog12XZ3n+VQt7bOLm1A8vDe5e
qy52s0c7nfLHOUHPGkz3a5LW0+nWb+CSeJBY/lvRjxv/K+7a1+nGe8yQVRMUMiPa+qMF7l6FilPw
7rncmjGme9L0Ioc37XJIxqx54uZem2mdPUCkdp5YsFvHcoIiZaUdLK2UzPHO8vJqE7RpF6/nAsgg
zg/l/tpWKv27MuCHiXiE88SCy3nKsOAdqzB8lAvCNq/ukU3ay5jGk2hbBJW/L7R2rxbl/O9yMqbW
9aT/z8n/HJIetTe28zhEH9zXs3AsjuzrvssNMYsbwu8+uXswFMW9m8/4ECfBQ+twC3nF/6IfaAqQ
D8+pr8ULqT1Eur+8irVHqUlct99S2kghVhx9fX60e0rcq3rRaZiVcdgFfaGt+yGbVqqDoVFqhelr
GJcoswFjF0PkGrmYqyGyravbMfRP9kn2KxVWlZvedtQ7v9PaOwxJ2JpGXfijPiJ/167eXx4FLIRD
DICnWHlRlp2B/iyVyahFh2TpDJI+O8sBS+f3M2l+GP4w/RZua+G8MxsgceGk3KFQzUsMO0jlbvZI
uwR5qexkxLWxNNg4iwhskMFZkJhruIwXvqHdUTmXxrXHcFcBgiiPPgpVSOo490JACAGinm2r+3Hj
JNSoN2/4t+p2EjEHY3lyu+xeL9FIQi8f3YqljIEK2n+aC/kti+b3pqDtbk1ByH0I/j03Xwyn1NzM
UTuNUjKdUIfSCkZjWcxTutEiv8AigN/gDi88fZVUlH5aMGn20Zzy8kIhOAESPwfeDgmLf65NfRlB
3ym1j+i+oTng53vHrZxdFETWqzP7VIDAYGR699rXrvMae6G9A01kHOF+p08R/3ureMFz5PAbPVAE
34O2QQen1bI7DfoiikzjuAnQNf7Wjs2aHvtHObW41vta/lQNmX50jdHZzaU1HocWSkjV5d9sEgc/
7bY4DLZvf60VxCkcyE5ojarluelIhSGc6b3+DgXodA3tTPPvoYZfXq8aWu+hzRLaDer7VUt7/HDV
lFQVexCQDsU8XhzEfA6sAJ4RVfXyTbT0yYAcRrUcL6i2jpfMNrZaM8KUWbr0IIFe+efplCyul1E2
bmTy3651neiyaz1gh7NG3Q7b+X41uUG6GA0aryn+JmwZu+TSL67Ft1ExOJbRsjOSC5uI9+DRL+NN
76B2t/zQFJCPAMdSMzv7y69ROnNzGFdOySbw1pfIj1OG5SAjf8z7EANevl/hZx92R7fUjX25wKYS
CDR7N6tZPHam+nw9mID17Ha+SAsvCOXcGMm3Kyhr6oEAdro27WUU5fziGZFJuZj0pHmGkGmVKWvE
O9QMBGL6Wv/31SqudoV03a4mFyi7CWJ6vI4F/1Wwsd617pObDPW+Lqr2Ma3Rrogid3ybDLi5XlgZ
P+Kq3bZSBLRDe2NbVfBT8zFirUvdelPDIkWcXVUf89zJ9lai9ufS8MozZYJ63zo2zI+xwMCQrcaD
HKp0cnCe7fPtrS8onfCh8BR3b8eIJ/8xwN2k83xlG/37IjJBmpqXvoS27R+lJf3tFB4KIDWnLLGf
QmgpzbqrgoMeAe4ZK8RA5jY12QV51QE2cvTJ05X4ODt2uZbRzneqJ31u2bDX8adImaJP/qR8ySK7
ABhKfDzx5TE6q3cy2FnueNZLvnfSmQ1GaCEAza5/uQ6CXobj46vwTZnamXqw120qztJ0ehSEUeh7
klYdRl+TRbg9omK189N0fprIO2wQx0VbnJTxykYk4Rtr5U9o8My/HM1bA1OCU5SF0UpLB//ftKsf
yjLTv8+VWa0KBHHecEzTwZ/70zNrz3HrqbVxjwWHjZw5Knu1O8+ngXX2YfB85y5YPjk24Dj1Scj+
UKHIafSlc49kurmvDLPD0I6Ur9kDmjRby7zLCjPeYfveP/VhnG7cptNe2yRBb9/tqm9OMb8Gzdz9
8sscGd6A79qOPxNPiYKVopr3k1ba39FHZWGjJ+HnGNzDuow1/Vk+uchAvCpapm86cmPGpmRljoQH
L0i16c5164WPVk/xWBkSn4K5EXw1o8ImMwNHPS/bHvj+fLBwSv6aKYWKDkyB1soSliMNpqpW9dzX
efcAPZhF5tIPRsvZZHqsHp1l1mhxV2v253YhtRlaCF4p7Yy18NamAsGrSRv0cxHa+Rcbl+GF5uZ4
fXHW+tJYCwlOonqIiNCR8uKLhYHv7yhqZsZa2Gy3KLmWm10ZdGALC/DzRKFHqe7Dbky5J4GD5JVq
rYvY4v9mWW7LoV9WTfZEtu42IMHBMuM2MMlSTDrLv1wmhh18hs//KLsJ20qc1eDgjQGUMHkrkBOR
fr+znWNj+wOq4ViGIOrYYtgb9J9Mj/2qZ2TPMIr7T0MWQnZVVe0sg44OeDRwLW0nUACU2vojWpdI
VCxTazNrH0w7v5PBoFCUAwo52prlnXPNe+Wm3+392pm3kgYbUx7qqa9NR2nWiv6r6hPrXlpGWqyU
JsxYyKnO0wxhVxJsQ9WFlzI0kVwrbKr7lWOx/MrbsHrV4lef6luwGsLpoUWx7puGd/S6bWrtWYM4
sGvMcrhoSAGeUOZV9/yB7aPRzvGmZnnw2eiDn06W5V8c0ls45JBJQsN9TTJnbvqVq6vtpo9hRNnB
FK2UwutQwYuyHeWl4uIgAHQmYevsarwonmfcd6iglQqivOXJ003zX0ePkTR023+4qLXyulLZOrOt
wo0u3V1WktaWHQtFCWwmxiI7VE1sXmR3IgMS56C4c40rZPMyzfkh1C04fcsuRvY99Yjxdx66x7bH
kERUxhwRIat5Kez+2tnVsbu6Bkn8LXKouUE8JW9POYTAhw7Nwv+2vdALxBsQTyW7u1hhGEjKneJ4
+Bphn3pwe7Z2XWUgF1jH0cs8T5c+8sp76ao14z0iNBdhjKhSL405vY8aoRccet02z04YWbg3Jdpb
1hX9obYMUvulob7lU6VuI9xq9jLaheTTHcPsTzKaReW/qEO09zJY4nkTxEbwYiTI6kbKr+sViiZj
j1G8XFsaL3G0JPg0lXqcU2PRjhxIf1K8LF1LGvvWlDS2o/FpMipp7A9NSXL/ZW4W8/uTJPeH4FBl
ab1cKllG5YNybLz3IV/FyUL7nCuUJ6Q6l+EisAW/mxykpKfF2fekcbwHVa2iV6dm1bFo7LteydYv
jIMdoCLzcx87ZwCxA0WXsXxWx8W7aTQ++1GJy1bg5huL2s9nx3UShPlN/9jW0QlbU6iGqnF0bKt5
hhXePqd5GO/8OdHgrtInB9sMvqqR6p2lpVo2AstMSnN+hHnRPSquP3371Orp+C1UBoQODaPeT1l6
nu0C/3QcQ1C3aq1PNl5Aq8oavV+8jVA7m9IhX1ll4HyK4Nhtk3xOL6hbJ5dFzdCd5ocpdbptVgJR
GcQST9pliETQdVNaxn66T9KwXNt2/oQTeXcvIodDgRHy1PIslqYVe+0x95R0LSJ7ObaeT76tb8uY
NzxKi+VT4i3UYxPTTfe3w+XN63JegBaagDOC2dC2ruWgaHXrlFPyWKSK5TRnZXgNul3DUfERMDHQ
Rryz2I5xaXzWeTCu/UKdz9KM0mKDpJD1aShRIFf78qsVJeZnVzXKgxd4h2lyX6hKnuKFJyLWRnIW
zdM+jLv67tafqQBPPKOuP7gilabq7/xagbO2zJcDjArz0sfFyc2wYgvjJYWz6FdS0TE3TmgbOxGV
MzukOpvJ+5G5LlwttOewAoGWKKWhW6xMVWcKdkusDEpXiKJc4NrGg2dU0+MV25FMrXeRJIKZefZ+
nptmdf0vDm3tvS3DnQGED1Wmn6IaD80s3VKdqa6a36kDgXdV2/FLzev/1OgOzTBLo4uGrZrMqCLL
e6iLGsJdY9aH/kvt5QoMn8F/osCinXnzfBkK138CNeY/9chr7uC+Wmvpk1jAQahxFna+lz45oLf3
GnhtiGABF5pC1Xjyv4UB4rtXyXU0ZZJ12FX8p9TawIKAs2Jyh328nKFO834mfbdRsDwxYpSJc/Zb
Nl7NXLdbMv7OY42NwaODSwR17V5nQU8fNXUGKjW6C6riKF2IgLQKLy48ujtdvb9GLLFGCdPOtebm
eOsrzXrELJynMcZ+OKtCho7ru8ywKkwe1Bq5hKVN8Uw/9WxkP/RJTCUxVRB/cnUUL6WvropmXF0j
g8I1N7frWgau2xVSSGrH1thUUuXBG9kxtkOV/fAx5Es61fpa5hnOU3+JUAbsRIbIvkY0KndAyKLz
qevir16kK2+VjWebF+fIcMNqOk16ABxe74qXyoDm6hUYRnjIi2ST86uqdPZpw3GllaZ7tSQQpXij
Zump1C48HLmvpNNTY21lWdYMIQz5ebmnZOA6+3rL3WbKuETeZje62yM85NdvepBtKmSVPqeaGx0b
H8PhzosXeSiRLWUbU0LXCxG1aQGsbqbYzC/gq8kYoxG5avIKOVPp/DAu8dhNkVKpgr1p68NRQq7R
jQUkPrFC0JROe5aDOcJnWc12bJYr6chURJVtYzGxlk5bAq5h1/OgmNqzOSTd+eOYTI7YhpSFHhw/
xkdFh8oZKJH2PNRsfBeVo41AthNgOSikI+3lgOcWULf0C4i76dV9BqTl/Ee/RGgmmkHLTBm8TW9H
rDEUy/sZeJ12NhJMpOTsb03pU0qHUq6clonnbeKQG0TmKemAw9DkP/Lm7c8jb5NzCyTveiZ9zTJw
G/1bn6Y7WG0U4+6PWBWdE50c1ljZZIjV9pDMoKpZW+YPnTkYB51V48Vye/eCOmHh78oWxFKGy9fa
aq0Q5Ut7mI44blpkAvIp+pW5aoz4nv5F6JS869ZY2WU/rHnBgvFjegbQDYvRnIdTXc/uHVw0d4Ot
Rc7vyMw3pWfFz3OL/ZA/V+publiRr8sieFYaY+YrpJgfYnDyUJVwTZdYOWjBYB/AK1sraeLA7G7C
HnA/Cpc8g8f6ASSG8VpZwwub8/pBXxY9y5i0ZAyG5YfW7zGJXOaZlXPX92MKANMY7m6chRu/AVGY
X8GsjvBqiJDDTa9OmktEW8PDJ6no7xLdDY6p09zz+NFfa1XFOCeo7+sl6RTNZf74e6xMnPiCPQC0
C5K0lo4jcac6BdW9FvVV6cydXLnT66Tcj+QtYcnQvA1YktdVcWGzmhwNewavXXLaRAE76qPoNw36
poys9ns3j9M2tJ365GHd8awM6i8Z97JF4DnI7acA5uYZT8JoWw6QfXCxMNcOKoTn0XXRFI+bBzlg
Hdk8SD/bk/NVmUsGfvdJxG1CpcDJQuIEgxQEW3OMT79UGro8XmW33KA0Hcc+JpEKjC3ItMcS3Y0h
xNiwVQN978SjhzI0Uah9L9umjltMjyFGq9/IpCFMkrf6WS5tI8996MZu3lhLgbTojTMgEPNcmR7O
EkuXh37XydV9hGzokkO31EfrQO3xPFIo5f+OJYOsrk222StQrMU2DhQgmFG0WJK11tc5Mz5lqTX9
W1dvbOgo31WzdWCdav0zhBk13XZq38YhWFJhrvtomLwmhqLPLkUT1qfSAfpDEVa7l2uXfRStJzvM
x6fRCdsHZDb9Q4DBzHbgifiNjPmaqqr2mXvEP5SKw1ZPt8ZvCv1xUSd3SLN96VqMrprlIGdycHpl
1aWuchIDLOkazU5FcZTK2FSr6U7++hAhco9V3J388fJvV/rVcIyi4Yd04Sekojphpdq6TCJlK51y
MK1pXNlR9moABXyom2DjOml6Fy1aytKFVQJAtMk/oFBpOpveGh4hfrIhYOvpAA2Ohr2igfojZVvj
rriLxsHCpFglS5O1w1ePWhX+kl/QBYlOjemjOZ0p/dfGCH9q46A8qmqNakXdsbpfwlHKTDfOFERn
FNnNN9ue1mhnD1/J35j7Gf2mnUwvwuak12r3yawU4wKJqlrLdGRseaZh/3VXdEr0ovsYzy6XlS+l
5O6Mdrqtc4thDbZoLa9xRcOba1FwkgPM0hn7yGcxVRrjXDkkUYKLwu+Av02aneskifJjBUcPN3+f
JBdynJlyc8+KXvfizwqOjucm7qtnFnG/0iJrvnedg6N5p6kPOHa4dx43/bphZ/Q9TvrnVG2qT3DE
k1NZRf1WJljzD8UHuAwELNhHvZYdAM83n/Mu3ck8K4zGjYrOxDls4ZrPaDgexJUSDWubEkFsUfr6
L7vKauWgy/I4xU11uZaM8ePE13F5+arLIXb8swcQ9iStQHWdS4MiVpjHrHW83NlOQ4AP1NKsZXWd
pfb3zlO1o/TxCPMeXF1P78y03UrXtCyT2M6yyZ4NHL0UBKDkS8pB0gd2Nz07iaKc5Nte/4IgKA4J
ooEGQgFpaL4KZaYI/ODhd6uei/AhquxXIdtIC2+Ba2vI5lAiZ9Af+MVVORqveqNQ+S30CT2Rwvwi
6aqurkCwU2C6SC7Ljz1t45nIfsqoRQ330GJhfs10ldg63NslcOSFJCMHco9t5iQvWTcHZ7sI+1UL
KojUm8Iuqi9Q6CtJK8mANAFCVC+J092ZxsRLfFbrF3usQ2qhsEJkUMKSfYlQNiJ2XMEOinYze/hj
SbhTxNO914yX2/XkI4uY8p2C3uwQhdmjkZDlHnJzRiw78T5piZUf4xh3OmkuctwXdKzJzC+j5li5
j41eHqQlB8/cOxaeedKgVnqPLPX8IC3LdloMs2pWV8tkS5+ijd92gCSXpnzwNO4t80vv5sh0z2qi
7vsC34wF9w6Iso7VvQO1fGuOcb3G+tdkuVXYCOI0yomfNtULiEkFAmgZjjddg3xDC0tMqRqYqX2V
YQziFedhwdfxAn/0Vcd9dLQ2f6vhfKeF8lZMFvzI0foirT6bi5Nh9fpaml0XLo6pZN+uscsFo7G+
IKvX3/fhXN7nCraYiHs129aOgTjGOZaCoTEisM/BK8NuZ2FlhdxaND1abTTd6RT5qB+x0oEAQG4D
8AoPAZrQ/96bkirqauV/NM1Iew/+Y64Ey2ifxxaGbma9ZWub3aGnm941vpXeuXVtXiZ1I93Scxvr
lgDp475Pdhqm7SsZ/eMatzgAbhl6w72++yNuUBvQ+Mqwz0LF6Vkr2/EMhW9q9q1GkUTK/tf8y63z
A/hED+1mT4V/Xh6gXciWGNkCYXSUnePjHbIdLD+8G+asxajuvZWPai2tSvUShDXGbYl06x2ELnfj
ONb8Zcjni7WUW9Nce+mqJvqcu96wdWstvhRKNm0a1/zVL9Zrrm4OW+zN4RgtTTE2iuP6uckd6yJd
BlS3uyA07mXMc0PsgMRtpym6z40C1rXDB212PPWtgMp/R8E5XXX6oL6VVUbmTNHMtYx2jWEt91W4
s4Nae6tUA0PTxlEOMlqGM2/h2Z0v43KpWUseAi/zHmUwSw5e2ruvvz+uh1XII/2UuV6ALuJQfu5+
efqgvKWT3z+QUfpuLqL9s4UpY6y23UaaymRqsKZLEO+tVnx2uuGXYynOkXK2si3H1N44xUDpcTZz
BKE7zWa5N5X9KkTelk0nfoQ4K5KNDQJ7o3dHg7weUP8MItGACcbZijroQkE8sjdZTh2vxXSlJZPm
eRoFslL/LOasV/NWMK31Fra7TRJj+TwZGpFyZ4GolPiv2os6dmdd9pJbcCfcHu0iDdYfsgdyKoeJ
7MGZlfdKWoaK3sVeThOl+mcCXXi9inR9yE5Q3ALGc9Uttnn4bFo8dJ/U0TWfugwz5ExX9V2ZNuDG
7SYnz+8lzvHazpz01LWzdifRfVc2MArWQQ3Kee2UE2JmhXN3Dc1b4DBlSx1ZYuWA5FWx86y8wJST
T7Mz9x/US76PXkuiJsQXHeWeu9hLO5Z/Ia9FNcj0g9Yl7qOEBK4RbCO+Il6+lvMYLIeF0HIYahNf
1OUqMtC5s79YUG5vXdKvhSxMtz6Vqc/tFFc7OAMhf041P+HQOay0AK3fME9PEpHFVbXj9xicADjM
T4mKgQu59fz/JyLMYCdEGRtuy9W4d1VnkzoawJbrcTKj6Ggp2ssHtMv1lF/CvsiN4HxFuwiMJbV7
JKRM+GRKseOxn36yDdBoFtJPv9qIFHfh/2oLC4X0Ju9eWZsC7/HJ3SNWpp3r2ip2QRFnn3hmv0+y
EYdtTf+XV8NeKzMV03F2V9ugMufLUGrvk3TFys4WTJIrUx85rXKXkaC+cfT/5PFrC/1f+P74a2b1
KkGen1+gcuGpVm/8sLTeuh5KtGkowS8dqWT+kcmTA6C4VGXtfnM9RVlNXlC+5D1vC0A4qNOlPhL7
7hAcsEF1HuRK8IHwHgla9RQDUD6Vofa9HKb6SdjN6dKFoMq1S6y8JWrpkpaESpfeYU3VcCtL15Tl
/+Qj7pMwRHaSqMol2dVbir7Nub+pO7GAu3bOSfQtTlvneMt9DSV/aZunu8CrT4Xt6wMAQDsC8nnV
5sBbLTlgZrzX0n7+zns3wnm9ny9RZuqPzgDNVQaiJAoh+vvJs9tE5JZq1UD6ghmpj9M5xNIv2YC6
WQ6R+VBPdvS5ZaegoUG1apsixvzc6B/ruT8K67RfqKcFzjyksV+kx66ql5RS3r3wUKcEnRDo1PVJ
BqsBIYAqM52dTIw6Jzrgtw5YdCHE8vR1z2aG4prMRY4j3zpejK1a7P5oIiU6XtPWvyn/aWt96L++
BxtDv/Zd8XQCs+SJ8aOd5k+5ApHJacPwTg5RpHypqsLa37pYRoV3U6IheJIXIGfQAwBToRYeOuU3
u7jCUHZW12anZDGUk/7eKX7ZPo+zYXbV7Vxo3gaFlfhZDlnLwy5J4vjkLNkd6UuNg9UE7ZM0pkBL
z+Fg/bjNmczh1YHeEf6boJKwGsSkSym1zxpEw5dIT6kQQK9BEK1kAWdaJYDHjseUqYYv8FANzGyT
jszfMppOFWQSw0ZNgrJnK3a3rOUyIJeFi8rKiDqt01s/U+NSLYZAY9UHq9bqzFfViYYtKAHnorpw
efQi6HZZ2AK2jPx7NOP0TRrX004fO/hHXZ082DNQsqUlhyJNjFXXUeGQpmPE3gmGY7mSpszSbP1R
aRLnTrp6K+z2buWCt18uorRRje3acfK7+XnW7PrFVSvSN6W+7QJ92ovrZO5aj36mDE/pnFRUGueD
uE76bTKetJaClTSrFK5evUjX/j8nuSlcvWkpE90m5VSdeVXp2rpCZx+XXPAP4j6NAlp0HPQ0BwRf
403tNc0LpG17Rgnnz9ih6aPjjEriOsAp4aULLYmNY5M0kGfzJES8VdmooPaq/BGIoruN0V/cwabo
efjilZK4GIbsncU7JTXwEk9r+/gn30ja1B+znQLNc2WHLZXGP4P41qeiIR/qZ9Z/Lnv7LLXGrNNw
R1XJtrUCTMBhn3644t2N7LWfQ/uxHJAn9Y1kJ92WW8TnzA/HtcDg0yn2N3YD2eH3JLXWMRPNMajT
5vjPSRLlpqhmyaTIrLR1qvbjOXQA0Gsjgq/YnpDKL5OXeuHnZXlmHAxKrU89jGPWVIQgu7DSKGz+
46mDsW4wE34o9Ijnt17kOwOG1Vvfe6+DEjQ/eTeTu+umz96IwW9SN/q5jAxMasE/bWL8ir4vH0xV
rjs4JS90J0vgMHlltrU0dXyb+gTjgQqgtj7mSOTZWLxkjdqfZHTuUQAyo8C/k9FKDU6Np7tPMmjv
y2lskfmuk2fW4kcJMasmuQ9jtLac5fJz1min3GfLJlPkw8NO1deVmR9MNzW+lT5y6osppWt1vxIK
y6+Fm6Pi4jvGqVPwn4oh3G5+hw5T6/z0CXXImvw11MnVD1f9HRoP3ftVlX5YdPLsD1fN0f7V9aR8
xsii2OltruzJSuJhDWpVD6PyDSyVccZW3cBocKi+ZklHVjcM03s0cbIXbuIHib9NDwfCUKP/6/Ta
Ht+nG6aVynS5rO85cK0SKOFNscnb8V1jRIRDPKNzMfJMX6TV6L5pgGQhJKoMWBvdcJaB1p4hKY1F
iwf1xC+wl/Z7II58qCa8fJgsc35f4Y+P1HEl3QSg4a7fxcyg/s1U/FfxOFNNj8wWdb0/T5OxGFZY
0ZobGc80JTjL2azr72e3vg+zZdhz0RR4f1+Bm91Ubj7dJ37gYcOsbaV1O1hA5O9h45bb1DYmnlDE
ghXmNySnTgV70prCI/fTdP9hWuwj7OEOZJqBSsl72B/RqPFQmthJUwYEtY4h/ceB63s5b9ibeCkM
ow/7Vel0I9Pf3S4rl3CXa/8vBiQ44ik3eplyznS/ulNSVkhlqJ+kJYdcLSivLoNyaKagxyZNNTd/
DOSmWt1JX8KFD0gqvyATRT22LWDarGRyX2C1MrkxaotL1et2uNW/BrugzHVr32JgniItHcb1dbJS
V80OpjbSMYsVrawmkE9aTHyWhUWW879UGyEJD1mASGeuOBl8nbrB9lpL/evM3i+Skzn0O8i2DWU6
fGHEHOZqAeNDzQrVLDw5VZ/pFxm+mslcx+syuu+gWOMeluohUP88ZuMZYZphkNk8A9Ty7LXf0StD
FRIlZYzbQ9dVPnCQJVwCdXKVx2KsV9Y4tPZOsuum0qD2idTBTjLuoKOnbuU0kQrseUm834LS3iYo
zJ0Cx976e1opCTI1BmZlscdueG7111tTpK2lmXmQGPWF03IbFWnrW/Pq7xqFoNZz8ihIaha5+wy1
NX1zn217aN60zOme47bal2bcvJGHj7HO9r5cx1R7+SKmyp/B4Ix+wjGlJkLiiplNYIBOGEdWScto
OZJxUfSh38tombg8+5yJpcMymhuYAIWh311kFDbJG/KJPQJjDC4S9PLFYqPwjnOtDO+iXFKDjboG
uc3IT7bX5iLM9a7RtYw4pfk+UkYaKFD+0vfOP4W8biNS+JWr/fVCMjKT5VxfPbOUGOY9rtam/t1T
3afJtoHC1G65MSZ0JaUJJ8l8zBrLPcQo0ayMpSkDaqp2cPt/SOMWihXqG/BV5yRd42xhnmjjMWOR
4TsA7fXP9uD6Z90qEVA04gF4BEkwiOkjRshLH6qfR9Uqf6L+shYgj6rkypnNHeIvC4AnnRHvdHo2
d0j0GJ9ze/yntDTjoVXb8nWZNFRts7bHtnyxSnXju2PxvQKrvNYQdlsWD8DyqBDvdPakn9TYDVfY
9riLAgchk92RM8XNBf/f5hmmDrtKRCkjmOXbohr6Qz9hON8gkNSFZfq57pX4HMd2uJF+mZ7AoMmd
WEe8uVkUl8MxQIbaQm4N21vEzJx0fvM9277vK/0Uq4XGCWA/f9CSgxYl0Nslfft71AdV9oJWb3KY
l1EJDqyxYekx0uKFHMYxFKc3pR7g/3Ny7WEobJaejzEDQOltnyo4kWTK+EiyJqUE4mvAoyGPsK+H
9ZXM8ZcuVMdHt/Izf1WDTo8NPb6TPquidAH85dyTl9s6vqGygPlPlfFaLDNR+WRxe7z1xzwx7iBK
YgRMGfLW7/jdZgJLNGPJHnTIdWWJmezagN17mo8V6i/qvGoWSMtfIhYbxScfH4tbhGaiBK6noYaw
b1bd9TXaB7+JoUL4TPzC36JtpF/ZpTd2qBUHP9SonY5CIpV+KvcTsJg8vI/N4mfU6/N3Nq4QqMqq
eDSCXrkEseKsqWPN3/1hOI5JOaK/jMGLYaTerrac+qurjysJUELsrMuoDs+kWtRnLYgfOtmzgbQB
oV1V3YvmV99FqgAye8MSX8meypgymG+iRdcuGgaD8pw4of5NNwNvW/ajd0TKfH/1sU8N6ueUnYY1
khPp16wDwi/KzGQLzdL0/rXq7Eufmc2XpkVAIiO784TERgKmzYLlrnf2OVaxi+k8z74qPJdjgsZr
MaO9SMn5JR/1eqNYib0Ll/2oibTYY6WKanN1l8ZDu+0s6wCHuQvX3ujPdw4yIlAU4f5Bt/lr0231
3cBr5jUBLIogsT/vAcAk33KkpBJMuEmPpiyt0fyUbm7GkLrPtz+il3uUCuuLAgF1PWT1g2qF+J+P
fucB7eChfm2bJnsxzLD6ww2AEQfFVscJ7kG6mtEK7pYLZGqsrBJFV/fepGePweL2CWTtk9vxk021
Jr92JXrfH9wBhTh/zKlI8utMgE6gqrO86GNSgDjRKFtp3gakGaEAh0aWp+2GsgkfYhY3K2yLoB7r
FAqMDCiTNN0Kl2wl+T+MndeO3Di0rp9IgHK4rVxdoaPb4UbweMbKOevpz0eqx/L47H1wYEAQyUVV
t7skkWv9QZ+ueFEYnzPz75lsw7uXa3vbDqwGMaBIQ+4d+uQ4JUBOsNc5yqal9h99uejzRUjUqHud
XN9uEM637aD4cK/QF3ATy3yVfciK1krjvsieenB5kBbsEq0ifNL6PrzCBasfbOBmSEaU0zfLjh/a
eAiPjUmV770ZUJDQVXxfATFMR4RsIzRgdXU7G3H/NayTpzQLzJ9jHG310PN/+GOHPlcTmm+VUo57
34ZpYjhmtM2bFo9Os7zHqo3LGKWJZBP4RnPxnLB/DVrTOg2VWmz9EmT0dgA+OoC2f04zu3+F+mns
PMuB8RfCRhlCdELEpXy8xDeDDxdyJQ9EduDucaMZtpIYIAcWpsFkO/vAGbmbeIffMm/coqTOa6vJ
IF1CfPcvv7Vr1aesYCdH2ScPVunhlZXwBdFL/9GbLR6nnVU+hNb8LbCS6cnpSx647qAdQtJONxmx
hNXsWOI0d7GaJW6wI/0YmyqexXrQX5welWrxfZRfQ/n1jE3WMYmeOCTw//1qgjnrLlmTP8qItd+N
NXUTg+xdvtlyYDCt5DLpJy/SHsirB7dKF/aTmVCnHUHgUY7Vu+FMnv9B9slDIkb/p5CBWuEVRDpL
xZhyvVrcFw6LhnzUFZzepu/CvyDoaIcy0kuhiBN8Qnbew9+IBG2MWPNbPwl2UG6/h6JFNTJ9caEl
yTEZr48/TLSwX5twUN6cKX3M0fV/lENOg9RBrqPOLMNVk3q7PeQegH+upWrQWG0hyidHJzsLT27m
lDtlJBP5ISgyT3WIclKOYYOCF8suVvtgV0E1vqH4bywHBFPwt1Pc7I4PxXSWA36jGrc1zg0BzRqV
+rDErnODtji2uXWRBVS1VEkDOT4PHlGRdcb4WGctqAzVcXjkmsCu6R6jVr/NfV9sZHNGm/kUddgM
yGY6AtZUxjwHpJFpd8sGW+NXbbGR63uWucjTpOQBJxvi89JcF/i/tX/bHyyncINwDdatC5ZRyVUe
zDSamo07VhSC2hbBM9mWQzNvJCqdvWvuq9gxj56WQpbD9e8i7bbCCMYSaJ94I5uDAw8Q0XLn3D+4
8zhj7J2Y9zgvA2NT4KgCUIn3jewMYkZqdvN3oBXFbTHNHkntsAcqfQcTN+c5FFLCk6glyLNY1hJk
ezmVvbXUBwa3Px7FHJ1S3e6DqRyHIQgLnnc5Jp/vNcohR8cvvX0qmrgwpzt/yqrzxE38jkF8LupU
8002+wYvOtBSL6WLKITX4AkqJk12XT0GUfhNBkGzRwtdfECIKNy5AOl88IADYTtS5Te9QTl2GzW1
BROg+yyRdcpglbs+8rtTD+sM1Rf/o7mOFrXenQCHBts8qXgZTF5tn+TCLtKvaKroj8uybhi0YMsN
WB/lGu5jIef0J6vuuo2c0IvloBxgamwlBreTWP2BAwi25ZzUsMiqApkaVt8nn0TuxpErRpen0uM0
XXK75kHWN1RjcS/HKbDbWdmUHKWZuakPLvkR8AiGtDOn/oH/QhHsHTUNmNpHJ8FfxiBUfIT8KfKf
NRTap+VDjIJsuWNhaS5/TPkDr7OWHxRjUB6WP7gvy+X3kFFBb1sUYENz+c3ldEpj0cmzmufU7M4x
RCRe2EIGTyriSck7/Bg2CZS3awHP/l99PBHI5l7ZRYo7bA2wLKfI6QyyqaWCKFiUBlDQDKU8NwIX
uTblnyvvHHMZlTjJtSlH12CbV+hn13e/dV7loNHRHHzLxF7DsJJDOcz+X+AYWc8BI4JIDn+ots3m
jjJtdNYrNz4X3VDd9dDFqyA2vbegdYBK41531v0ULLQNc9xM3PgmoaO+rSY84dLkJtGiclQ2Z4G9
CBxG12ArUJ8hTmL73ViPCLbXz2wTv8ldT0umAtBGkJ3toay+DvYDdTzebSiADjvZVeK9uTHs2D7r
Surutc7piyP8LkxwM8rebNon5vhwB6ca3xr5xZLfgnTYIVkbf3wNcLZxKTzl829fYwUUMJsypml1
sA/VAu456Pss3FmVk5ySCSw8r3EdWS3WL0iHzQMPzUoHTYNaEoJ43bU29Rtoh/YQgdBfdjNqlAIF
JJcOxdSv/NPSjvMuuoMVJ6ELynLpkxPhJl2i6XsmBCyklMVkdJ+nDlCpbAGpbp6zoPqcj3F1WeQw
nBokmmj6ipaeEYdTAewgNAO4u3V3mVKqG4kY+BM8APIIPR63M+a9O6BCGtXVqQ0LUOF+jS1Jpivq
vkfB7iVpfPXFgbCruT3eIaI1lDzBFENHya8ALrJtw7rb8KRWzgFFkJcoN527uF6OFf3OGQYcPXZ4
JwBwSxz1ic0BnDGtf5MHKLCHPla9J9lyTEvfKLGrPshmMKnW3mwrfy+beV11D7Mxcw974fCmN01z
iIfGfNAxhXtk/Rtsx5BMN9CwBIwzffIAYFHfF5E6bDVNix+b2MZthWXmcO6j7rPsW4MDRenuWc3b
3LJ5pw/JI7Dq8WGZRH5AuybY3klUUT+O5kNhKcHCGpPwINlcQEaN/fto899mJ5olmsnb3HDKa+Jr
yfxOPVPbo3DHu17xya2guyPUjHznUArNpfXQCYGmBIzNAUBZz7uLUUWtKfHLU3NQ7Zt1/61HdstZ
8prqBF9HGyhuQGYGD5Ql/i0Kbe+GRZWOg0lFXVyOyM5UUQiqE6QwIIVdjHJuVW4nwtsoHHZAiBRg
N713W68jR02VpStvZHTIiP3tUvK08ttqEzpkiGVTzp3K5mQrRnM0Jw9GndMgC0kdwTbb7NxYtr+r
hdGSP4DfGVBYeNDNlj3bNEbLs355gKdtt+UP1d3lnS8PauIN3BbleFjeY5EXdDxeqd5GYf75Q0af
bZB1K00t24LJzU+dACnJA6RKkj/zc5p37UtSOQVi+zr8bBGQULG7Vl3vUhKdw3M1WcqL1baJyAVl
PwJFf5rB971bRR4fC4Sz09xzj0rUNreYffB+Sm0THIZlC+WU/rvddA/Lc1qP8UTOwubvBicW2Ltc
I2xV4VNvNI9dys01JCq1B1vB9t5BFatKYqyKVayDU68DH2q5UMjq1H3IKEgcu8FXn+HitXi3etm3
wYhucgfVomFRmORFLB1cGJjBr+rQNnslCfjdnGy6ubo3nAJzrq8z8Jy5qw9TmxmsiUGLi4LJciab
cuCPvtK3FbSv+AOtA5VS+/zlxRXkPIrKtNfLrtceSj7WN9PTOigvo6mD+uA0P8sAY+NMOB53wt14
7r32mE0DOrj/6e+DkfWkDCn8TMgNZm9OHEQ3s0/780yGmiUhJRbZJw8F+8GbPEtjz8BycPgqW7/F
rSHKQDU1USu0Uf64zHotK/Ccna33BXk7Pngd+KOpTa2x7Ryl3K0DajBEWzPJzB1VCR8kQISOOj5C
aF7oqBbonvkgB+RBhaWAEL48yg5LBMoznjDFpUIu253sLTztfmupbKAL7McBCggVnVWjQ57970Id
chjZvw/pj3XeOoXUd7QtQzCpdlVuzYLvetCgGSrofAHJ32fTOcdKgubrDFUvssz8osX+d9mS/aGu
qgcdeb+d7JOHOUvbLTCRCSAr15F9GbxBeWks+YKN4wJSmA6W5bsPsAjqi19SCtZnNgNs68y79Lny
APNgKZIMB0uOkLaPrrOuAli9dBZ2J1V8N0tSAAu+OFd/jmPHalaw7FNdH2BA++2CTNZ8Zz5lOiYs
cpRSbnHXPWWZGQsOf9TftMgydn1ZuDv8uvq7bVv9HbXL4W7G5j+Oa+Un2WWK/mVQhKXlvrS1YIlc
J/YscE7qWH6RV9B8/m3kJJ/S387O5mS3XkPp3rFOYUUv9lDbSSkRCDGwLM4t9ELyxj9pkwYGpFAb
0q+GuzWMZ7mQ7AtzywY4eZVbBp8vpWz5veJuTC0w+S8e9bbaBmgOQ3YZRm85pY6PxpbsXU6bWNf3
qlejaLxGUWZsLiw9p5PRG8V2haF3ud4fcmwVtkYGyGEd0HPMlcKyurVh99pr8O1kWXFoHWg2E5xV
NdQX6bS1X6sM76pE2tIvi4GykPirX3a19YjCawmkbS3V9qx7Hag6uIFl/n3tn3qqKUB1xv3aJ0N0
NGoA9yhf137PJUGEc4nGfSXwsejM68im5clX28MnOavd8VZqjnkxZ8XY++k4o1KavptkEf8WoQLs
81vo4CfWBYjmRygaZO9lYdgyNABZfeDOKPt3DPfiSiuuEmsmEWnwaY6jU9m3/3aZCksEiTyT/Zbq
LVFr16+JK0hNdMmJc4qdSlj35X4agaNuJmWszqOq3lcLFIDG400qiMk+L7Grc2dNfJupEy+z5Kk8
VFVUn0d/uNdCU2ztT7DHuMAD3Cm1nqobv+jD+8yua9caZfd7pytGXMUMT1Gf/r1EI7QjXJSFMJff
wucmwgNCdA+jFEFROUEcWi/9orEMPq39sZ/1h1JkBcYuKG5zW4JuUort1JBe38k+L4mF6SdQhW1j
VRGqAAQunVnNC2dTTIiaqkwK9DxNjnJcHoYApDvEG/TU4eXe1oGP2WblnfLBh3oTbJMoSG7km5Nb
2Ycjld9f7djFZAyCRLFpvTK5yYHRCmEoyNO+y4WcFgytZWItgqY8ydudLu4ipAvOfgonaLmkK0+V
Rvye//lYdB/qrKgfegrRl0mds0s3hdlFNuWZ7GOJgh7U/xSDdwb5c6MF98wFotEgTp6uV9BdzUXe
3cwpdtkIls+DdlH7prsXKRzHIUuTvxrgpW7jR39buWej4aOWz9RJmjOJ3Pxo64X+Fjnp3zLCzv1L
qWfJF6TIUaJhDSRzHqPQq0IWB58u9tT6f5uqaILC+Bj1DPcj2LDr/oxSqM49HLl6vNdAnT+4iGEd
y7wcgOelVNkiI/imDs7NskhJR62ytdEb+9Em2oh/eF6+VRiW76cu9a76VAEUWK7XGHW57VWAqm4q
dlMxGrpSalf2saGq0HEQO81RxCgV7UWXVwQ2NSgB2ZfLGDmH9BFW6YvYqkV5cpt6TajsqEnqGxCB
ykEXu5/Ir9gbibMJ/cN94kfuR6CB3OhJ1acfLPI/QmScWjT6LeozYIBWb25knzzE7Fazts8vshXN
OvTTJrX3bQutbgRTde2iiPVG0Z6xg8HU5VeXjJCDGJNklMVfMtY8h8yzzN08kmfYmh3Kn6Y2PpeC
dTM2nTBMAFMJdfwb9CN9GzlB9VS1eGkOKsIHftdgWxJFzjZII/crKVRE9gL/H9B6uyCZrvms1Dh1
Q0wNi3q8dX2FgqFkscZodUVl3oib7t8+GSgPyqC/y7kr43WZu1wmQwhFXFmdS75tsMu2EochERtD
Un3gP2UfOwaH1Tv8OdAcK6Rjbcoz9feo35Adaxjad+t15GdECTKp0aDPe08WzUbw/Gd2LDa7DX7h
Tg23CUnAi2ytvwco2/kBTvOPyLxGul68N1UfPZl58zmL3eJzQr78HACY2YGwLT7bzaiAxM0hSItm
ZzXxRmdfcpdNJ7yxOIoprznKBk1WpPCsyDpKrSZtsrCMqO0XnuHKo19mP2V3D5vxMP6KQpbotyht
iH+LsluywJHnTV94Ad7AJH9cqzOCn1L/abmWPqqH0vAxK6qM7K3AmHVnZmF8bL0qQ4HMDx+irHAB
lDPad5Xz7GHCKAcD0ZW67bvrkMMpq39aYBbHIsmHYwcT/K0x52DTC+XyaQzRnIm1L5DVy/08V+G1
0IIIyFjLf5Q9Tt+hLSyhSAWgGJrk5vPUm8BAu8ZnoSYWY27cp5tK1L1gawKmDhHPnVJ8Wt0cpeDi
Z4DOIs6q/XORhOF+HLyPs/nX2Tq6niFRNDyPoNr3/x9xxQQKgtfw0c/MUv/sjvGWqtAElhHst4oE
xDZGz+hrr2UvC07eq46zM/Y/86H5ViuYsemh74KrCNynEr13fLOhkWINEKFbyHUKRa02ZiZselvM
OTZ1D4z3sbNflyJzzw7ZMrsW1dCkuXZe13xCXujAyh7jzsHsjr1Z6wcXeNxXAVpqKy94i9Cmvtm1
T7FL9KvpzFt9qirgtMVwNrBNeZ6n/KoXlfVuuJF6RZFdCAwb5N2nYjihawo6WDSx+YT1ohTGUQZP
1UCV1saxRY4G5fiS92H3JAdN/dDxh39v+gK7Kjd8Q1ZavZr95BasBPrz2Du8iHJPvdqGOXeUyEH7
znWtVO2ugLw0/R0kY70PVPVU1Ll+aA3YfKmHpRYEMG0TJU72ZmvW+FLl2UYOSmkcaDDfrYAMq+zS
PHCH9RywAzeDQ1821ZeMrZtb99M3cLgsJXzdupAbaR6bcWK75frBwYBosl8IOGNKkplk6uuqJSLp
OaXVU3L/pS9CYuyQI4T48LtgiAy0+mzYJn1qYJ9jgZQTBznPT33WMBRWLXbp2JjuiqGx3gxbUy6D
lZaYUljWW1438xNygSfZUiK6MJ8uom5+lT1qFr+pOIECGmdI1xBLceyweJDX0nrSkTW+gQfZlJ/U
hhF0J6zsqCjGua3uJ8rFq0lTgqdnxoYL7FyRpfMBult9BUblIpwm1IHwzhX1YjE+ujUq4aJTBsUK
HJmDKtqyU+/ij5hlzhqZpzaJnjk54q2XXNJe71sq3pzOAd9HQIHaWe/L+GQqOU05Ig9ebpneSTN1
56RSnA+rbr7A8cBgXJ5CSYbZp/X4aMdZff5z+LfI5XSIHIXX4zRtlrY/GPMFrYZJ2cpTv8L+AhOv
c279sr00hrwId0VaA3ZrdBT1RMmLKmsZLkaasi0PS6Q8rXuIa2YzxxtJtJF9aJ66zQHpgn8JEQEs
7gWD1inxfHKn5JtEiv0hHKI36iQHF2zZOvprYIWfrYNh5k6nNM6/LVaS8sIyzlN0TF2ylu8Balbg
g1j2qx36n+TPlGTvNin3TtPdjFEzH9U2sB5hquUkn8r7EqE7SXDA8n3ariGuVpmP66VQO9gCs9hZ
c8aWftSjB5Mcw8ablP7NGZz0KS7msxyUXd1Y7F3Pbp6reO7fvMBGJsaDWCUHpyEb9wX6BYduVId7
r0M8M20hH+Yl4V6WuvFPLe5AX0kmiDMrvQZjBO1nG4y58yhdVnoPWMxQTh5CYeiDSfuVwCvRWdQ9
/bSEyIGNl3XDw4cNxOSE2rnHzFiqjsUJCfUiSNytbBp2Mu7iIqiXUbVPn3x70J6LSNGfzVJwb5x/
9Z39EJEHIcVo9iEyR0LfWTb7uZ0w4oMYOkD2R2cbKegw30sp6CV0gv4CEH/64oZIdRqa5ZOLJOyP
K4owPJCmL6uwdKkhAmTENvcbKuvZoFQ30zKsV2y9EkjWVI8kzaLvEMZEJWYZDASbwnaH97Ir65sM
kPFgAAHQCloGEgbm3ZuHG5LM1qvs0iYSJ54WbpqCS4cCZ8G9PT1BJTTR1ENFxxdIDHkwVc05d0n0
z9olz9A72jVm599kS16j5JO2liPYF+JqcgD3PedsNcrfskuG/ZpuTCTmlw9GFLnQynqBMSP8ZKNf
CCdUApIXHPKKZlbLpLpO+uffkMkrwDkRUGcEbVDQ9+vsuMxdsc5JRgG25IsBRIqsb5JfI23WLkXp
oUiSirSw5l0S0SXHpReoV8zg4GWbQdWtDlb9F68M7bIUy3y3fvuj2RmQSJfRasjfOsNJzulo6M9N
BwunFGB4WVssK75djRP9p1nD25GlRhksR2WpsRbBci5qhP6LqmGBDLgNgAUFNVQbouibSKHAvIjN
m9qM2rSb7DZndRxU7OAZURC7nzbLnKzxt6jgajLtsszJWFltw6xGBPhcRsWrzCAlfQdBJ03iw8Kr
XtsyFyVj5FluT/WWXVf0ESjbcqIcXjNX0KgBvMnUkZ2SnS1dikGL/JCUI/JVy736mps/IBZ1SKRg
0eCpL4LSezKkLJFp4a62zEOL7Qxw70GmdmQyJ21aA35k2Z3WdE8Vjx99oRWz7dRs8e3qwu6kmKLd
/BrvNJv2eo0/2wvPMUNEzA4941BaLJDK1n33O3xm5SEkG35XFNe5T3r42Jha/YA1HTqoGfC3+4TR
yt7VyE/LYNknz5qC5Go0Htfp8my5boN4C1vF+pBUJBVBrPBh8qNRJ3vvve4xG1RzCHdNWRoY1VlB
ScIvLS78tYqLPFsPle+FH8N/xNR2zUjQa8lDL0QWxRXWECPCJE1v0qt8N60vqK51XlU1KM6/OSPL
UTFgkMQ5f4CsBXD71wDOcP/OWC+lAIqQM+R7Ed2B4lTrAAeHQvNxJU8ifJe79NNcoRFFHu3udGjx
z6mqv2BFt9X6UMMYLj+LDO2bjKwa8oPJnD3LFkicz9lY1ss8DEXQCUdG5iIHMYAaUNZBs1FetbNC
Z+f2iArIUaVCwN4TuCjZ1E3UoRMTxd1C/kBRheCVXrM7FE3549YzqsuhO6P5FOVX+E4gjZBjiy+d
b0A1yPz53w63Gf/yoRUefgvSfDW+LO0l0vN5426xQovJcanV1tFz81q1o3k1U4z5Ioo4hWhpisav
BX7631MZo4O/Rze6jfayuU6emjLqN2unF1dbwAbBRXYto2u0ogL1UzyNr//RmUhSetivXUNH7RGP
8/vlbO0zmxo+k5NiFB3neL39r4FystlfKPDhYCSuNCA0cp6UZkKtv0NYyrLOIUn+CVmIBF8Gyx6W
w69RX+M1Ro2KgVgGggS9wEi/8oAwmgNioQ2sliJ8de2/9CLWniU8t9S6/KDC3NzJMXnwyh+qCJAN
tGE/AmR8oPWf7JBsb7sTHPHN+lu3eLHszC7DF078d4CyRfR4/a+Qga74zeTZrLsbHX2Dh7V/mbG2
tSHY1UGWvAy2q00nb+qrc5vPz70iuG9Gc0+nOvuSZjgDRlrgXR0naK9uW9T7YsbLskSIrEcbZ2vg
O34rXct66Sf7FQFn5yul1gBMzOyeB/j+nzGo2jTz7HzNim48ZlRKwB0QZoOr83LMbrpM0x7gSGNS
L8KiQvtWWKhPondLIlNH6UjGQ+WMUVpMhhv2ObvJAgPe+9Flodb8dtqNXrgtFcRyZOcCrQPfHP8e
uvSyABr3yaAqJ8PESHCAh3AwRNFcUdufrqr7j1pYOy/kiG6u19XPjYPa6S1wIx8mTWZf5wx0A3Av
GPLTGL82Ue5uDE8t9hgjzvmDirfwYUEn9P5E9Ws0Pqv6ZoJY+Tl2khilItxsSbgan422cg8dSFVS
1zSDwRg2toY70BBblNR4ue+n2BC8e1K6YediPRUjBIa9nIuRe7BJSv6/Jo/0AoJem6aqaz7ODPZ9
Z8SPnpMGp5jSzYMWutYF/F5y9MGKC5ZJvUN80/mEQEeL4rKtwA3LrR3EaIu1SE/2tNLIfiHhgiOY
PJWHuNEr9kh+tFv75JzI8YxNVbnd1sco+mlINP3e8yRa0bLybFD9cDfgIcne/l8Yba9V+n1ApFp2
rZBZZYqj32LRBjbPFfiDk9SfCwock71wuq6CdVMklO3MDpedCal5XOt7W93J8ajygUSGzs8/NO5k
M53jbJ9NNQ6sKxxEgj88FPW2YLy7vWzKwxIzdWEhoIHfW7sxexI5gElCW9/6Ar6RVoClY/bQUqBU
HvLPae6rT2uHBXRlqnqFjAZyqFLxFIGHeRv66rTMM4UmKkBH+6CHfQenhqbsy8y0uiSO8iq75FT4
ht8yM0aWKAtAjYeu8j4gQ3+Yp645yGang7OuehQYZNNttE9G5kdPsuW9ILhsvid+1T1lWvdaW53y
Hjej9yCvh1gKamUhovrJ8Dw3vfpDnBRFsJyM/1fP/yMmGJr2S0QObXYDNPjj6t0GALg3oMtfU2vI
r24SgQ8DjPWpccMfg4eMvwF3GSXw6q8upyw+G36ArVEPnTCY9ZPfdCgAF0qzNdFm/l7yzQ6rpPsn
qv1vtZt3d6MDdT25bMJjV8+++zC+MXcyrEfFZhelRg6gEYwAv6uB/ckHP4/CVY8ehSvMd+o0/z5F
5m4ESvbZprp4ssDIHivUHr6a1pO8YK2ozt6c8+GMWvf4KQ4ht4kPKlUjQP2k7vBArMZn2wOS7SER
9ZYE47m1DfsUhnazmdKRrWzTgfbpFHMv/5zyOyH/umy6D3ncmbflby2+K1Y0dAjljfpp7avDJNib
E1V4VV6u/nV5a54p9PjRefEfWmuN8QDLy521o6wcrv1LmVGMDhOJVjkadOYjsKti1wRqeZvScNzH
aWG+OQV2fqoeB39nZBh5IJk/5yZ9Ckqv+2roprrNWTw9U6sA+cwt8tDZZrJNDE1/NC0/24S96b4F
oHv2sTdn16zKoitiN8reVR39rXArqsBV5fwT7JAxyj6hdnL3RNLQF9nEuUW3KiK5uHfblByi72ba
MoKiOm1HRnZCDEUErRPJE/VwKSvzKGR91tLc5NnJuR1VWEuU3dZaWzmXlLLWODmyxsgmBrD/FvPW
Cp8cySnIbQA8fB3GNthK8IWEYWTcQrvJzUPuUQt2XV6U+IWjPPcgYySao0pUMJp28iS7xqhpbhNJ
ORzzHMxUeN+ceP0E+EGUyVExteqeF2re/63Eiv7NyPR+j6ViCBtrMp7koYS3edOz/FgjIbd0yf7U
mR4qVnjXSKhpyy7bxEgZ7wmky8R0OVB5SXuUl+RRhnkIPLRg9B13U7rDnox4e0PgKnuahK7/MPnN
oSfXuu2iMXtaB/4bKwdVA3CgjznLVoZpfQ5dUUnmKyKLgjNi/10I9ZxBMUtE5ZT+mId9fzaasXpK
XJLuKcqDL6qjvfZD7T3UXqPnG6fyIDU0o+Pv1Vb991QGLL0yYIltSYZSII37neyUQZXv19YWK/Di
nCL70oYJ8D2tsvxr6b7Cq/JuuKN5tzHAK3dnCHHVSeOlnzslbhH1WA2n2ai+yECP4jQQDHGBsXYv
Qd1GGO+JuHQaor1l8J8kY2aIlLy/8vFBsXL1UENpFYuU4WveR2iDxtmPETksNMHz7MlBDwI/0kAu
Y5YICZ6zHe33iBJM8MYABh86ffQlcsxOKGp7N6x7h3fXQ5OBbl70aIdr6Nu5rRd98Xtr2lXe2J3l
qKUbZ75b1WuXdupTZ8ZfiiKKvuDSpR1Lx4W6bWHE+CHIqEWXwWmCx7rSk6tbj+7OZCf8vQdrJwWZ
FKhu7IpDeJ48P/bSG6/uIuC6sXPnl8ZXKQ4+dwNYWE0wkFUr+WOsVVrn/v+ahzfHcNBYi+MA6BT3
0Awe2yByyd+Nxd3Ws+Iu++XZfweDzAuBBYkQMYBsjntuxax16tBk2mkc069OjhLNoJXIuYOO8AQm
IjRibK3EGaKpMPOa0Nv9MSCDo6HojlghJZt1xnoV8ftdk+yftYcvRK+RZE5f5rotzyioFbuy9osz
zo2IZCbJ/Bg2uX6cmzK+lFPfXhK17I4jvuBoHiKCq/KbfFJjLLbdqR++l3F+w4ZEyMm+V5hrBJva
Sh7LXA2+Y0ynb2wQ8G+9Cb8FbDJ74nrT6772uBwaVX/EV27aKXpn7v4YSECAQ6kgnxIpnmFDLhPR
brw3BvB7S1/Q+8bVRYUVhVP90VFnbAoSpY5O8pNk52RkP8DjlFvA00DQlCjp7j4/V5ub96Ur9V0E
OZq03MVRMGPHQhNB+AmxaHTgWB6nE/AwAabRdP8HUHCdZ71oDQW7ufWFh5XEDyMByyS75IT1RRib
6Wc3SKqjTNuHhv4z0jAbli0SgKyL5el6+FNcK86bj8qd077UQgbIwnqySCP7e2arZD0Ua3g2Xdc6
Tqirnu25c+4AYBv2gG79ZWiVZ9yhfKyyffMcAIbKm6H/oaCdLTZA1ZvuYYDYY0J1Vb1ef8BeCoZJ
6rfPJNlRY0A08WuQ5cgCmsbPGBcAxLdf0nrUb4O0n+gjbfNHs6nC/OipekZGAUH1mPT8qRWPdPlc
joUpZaOZn+QDfn2sr7FyYI1F7emTbK39MjaJ8JF0I7yXbpqPfBLqAPjSZOG8dSpoVLLpaHN0bZzg
H9maYIG9wl5/aWN1uvV+3r8aVhYfHejhKMsz2Nv5+BIHy5gLF2o7A/k8KqlhP2IMtlv1cf3GgjE5
2d6WGr+awgsRjn51oj5UY92+zP37ZIXtPZkDxIZNPzqRtsWnONQBzYm+dcBmwbOpq/qjrxVnVW5E
pxDH780azMvC9ZPxKqFLXWHZuPgE3xbE0x9wJglsauaAv1zoL/inSeKnSEDsWU/mG1l1V+xEgY05
J5upyB2UeN9KgAmvFnW9t2DAxtSbY/UiQ0cz8SArKJqg++h7rGKtvfyj2Gr/7thz/yBb8gAARjv5
Nr/V+ieelIPXTAEKAhZvj/NvgERwqLBoNcBcC2oxTFDO2hgCpiixjJozOvGZDKWDEccwP1Rmpm5d
xCCP6ELgHeSgKJxp9fgEo7t9UUszemidgLsqUWl6k/lY+qhhRC2AqxUYJ+/UWd7HVttUB6obA/Yl
v+7rZfkqh+RMS0OyOrGgCoqisTp3P0erHa6yQoxsbb2PXbNYCsx1UiQX6LWQskS9uS4Qv9L8S5Ha
yTMloF2HGxqoICf1d1keAln6hY1dUbLp9DIWunWTkFkSS+GxlzpjLGUNDTJXKixJJNk3u+p+O7/K
DiVVk23nNsjcinE/iljfiHAddSco76IQLV5LjjhUrZujcblPk9G6mVPBO0t2yUOKh7Pol40AH+cF
OlB73E1lMF3Ww9yXEMdiY7wUdVdUUAdp20ONaHdZPMg42bXOkGfeqFJJKu9DY0SXzgkrcKCIj3cg
prCEycMvYZ59Axw28P/8QZ8ynfplNLPha+gKBp4fJC9jPU2HXgsRl2+76NJ6/amtTHODyTliQ+KQ
Qpq5K73jH+qo1JYB2SdHC8ud7h3OQxGezDvZ1XoWmTEq8cfC9PIT1CAstqymfi58E6fjgbr1UjqR
7aQu/23H9ZA/yLZTgaDaZiJethvBUqrMHqeRJqgOk0oJxbR6/2vjloh5oscYp/2DRwXh29gIXRLk
sp/GYtbwscNQWTHn6P+Q9l1LkuJqt09EBCBAcJuk9+Wn+4aoagPCCSvM0/+LL3uamtrVO+acfUPI
oSSxkr5lrv/cqZ+UH6edMqzpfR2nnbxPduqhzg2rhLiBMilWwCtTM89YqfPLAv4nuplj2T7GJBIi
DOEJxCXMCadN66UAbDthsp3LQsATIVhUdUsqow5sULR2ygaru5zmk1Rm5JPFKEcQoYaFAoi02FCK
NmHGYNnolPhiGPqvCqMPdcAZ/s5iTXFSHu4mpxfsSxXUZO6lsLN00VgAds5lH3op6g7CIkUDnv/f
Hc+d8LBzQaM9ziXUz3ysZaUlO8HG64fypMPkfyzieFdOV9RyJlAKuC636+0G/fssw2Sm66r2TG1b
88fAuvQOoES1L0CAXdz8MgMHmnXCUhzcSfhtOmZfXZnW+zf/yw6cwnVn1Xw5G2iCyrWHUGJxxmRa
v8dcZsdkau9uEAkCT9wQGOVSQorohqyougpLBZ6xHQ0BjanMMxax0Ziwkm2G87wZOzacJV+VnhRn
akp1VDwCK7SJS5BF5vYC1ocmAOfoTngZ8DHT/nM19dBHa+puLqaUNKr33X34sblLoPKveCbi/S2y
FLse32mC3X+ITlEsCmDQ+5QaTNGtOTzVJpa2CiMv8+dw1lx7i1bNeQqNiak1awNtRT9EtbzyIfod
XDUneHPSztjfYm2T/ChC4N+oiEJ6tJmKmhoGTLcIHQQ0btkZ0A3asMaNaxbm4WXUePRkdZidItLP
D8KQ4impYOzMwJDZUS2Px3IVxpW1piyc2RH76Q17SY2NEYFsjVfSp9oOBDJAsHC7hlNXquo04C5s
hJORK6PUeCjsr1R16wyOKt6Ibw7lSqu+p6NKDaDZsUD50uPuAomnjL5brNOB1piy8LAVx1sS9kxI
QrnwSCloUYojxEAarGMDMCntNyNizh504l8bNmXtsS1zAHBRqHuaA6lXt/iV76qw+s8kNb3tRR18
mp9/idoYgKb4kH1WWIT4+xA4/TDlOR90WEFWi0YLwmNSI2btWX10nLNiKivGIQEZ0OyvyujczYcm
CDqm9eLWhrqgfXjPYrixwBpk6pp2ocoPXVPZXEHtsFL0ljCXrefyAou19e0oi0yNa9fIoCEKJM0+
hhHinlKfZf+Xsg89//euoj8dRlpHQbKYD/C/d5NkHb4nn7X549F4ZgHW6TBcaa/bz926AQ3gHz/9
vu6z7j4e6vv27+po19svvCulX7/9IlzEwOylgv84pn//u+9/nbqhXeukhZ/B3PdcM5d9PKr3Pf0P
v5+lAD18vEDv8u9+9l2SDuvzfGWOeF/xoMSUVOT7YtpQqrPt7GP2sybUbsKT7Sn1x33nJnO7D7/2
x67+xb4fupqPdP61P3b/Yd9/8Wv/71398by0mnYHgW6Ink+n/o9HO1f8z0erwU0lAVPhH1f6X/zp
P55TuPthBezfnpO5m/mcfLbv/+f5+GNXf/y1T8/HfJTzmf9j139sMld8ON1zVw40yUQSQtSlhe2d
uxgwgDgPmD37dlfDexS4cgOwQxRGEzpGtaDbJzLzVtSQyubaTsXgOky1c8WtByBZUcNsIG6nbiDW
/KtDyoZQ6vEhtQc3ibGAY0VdLUvW6yctzPtjIkMN8hN8+OIiwN3kwnzyYDAM+JzOLmraeMJxj3HK
oXyPHG0EaOyY9GfDJg/jSVWp1pzbHuEAMFtitcatNTWkXbAGgaikLPZzB47WhRdIOX/o12MjFNRS
+IAGvRc+17XhLPJubA9lx6JnhIBLxJNz5xj3ZfTsuMM3qDXDU2jK5THEHEA7vFAOOHgoB4JQRLmC
jViBgmYQ9RqmD3rniYWEPsG6qMrJaApiWPt3SSsIK9PvAR/6VarmJLXF8kcNMbkYgjECuEKAw23o
NENlYuk6gbYJ/grdlj1nMHNGXKh4UHoSvvSN6+6jKIYPfMUgZBRges36rFlTbV30yheJZuyp1uzF
U4+A2tUJHOAvENQ0pnCohMTrIgO6/RXEtm8QXzLuIz2GinokJi+EvHvlee8jNCE2WQUPrID13YVD
wfYCE4a9ULl18PTCFCumQVoAUjPnuUUBYZhzbbxSiYMGDuSclXdoGhiiTv0UatIRxlL3FpYe3gkL
k88BYBBwldK7xwDCQJoUjxwrDzC5O2Kxga8tmJ5fHM8Cdq+Bjt6IBRkeSecJRmcmxBq7DAaByDoO
lqMhEwVQ0ZQtIzfYAHZuLiEtbz85NmwyYdAS/KqFruRmDJMcpCA0Zj10dDOgcFfUOB/AlYGEkv2r
dhjLdax6sabG+Qj6gAGFljU1tiyLraBiYN5qAUNtV4anQkjC6uhZN9JVCgmQDTWWsvSW1qAbG/oL
DIta8FPSwi31nJpevcS0ud7SvhYDNlsqm20dDa5ddhlhxR+HC98mlR8LrCe8eA5cW1xMM8c80R48
zYZF4lQcWcUptnrEbMcxfmFdLbZ2UqYrqo10WM1rUJ/fUS0k9L6DbROcLVl0J68Jzrrq4yV3jQAG
4Fr12IKsuXVZB+GdKStZY5zzzL1q/VA9sraqH9WQ+WEsk/u40p4tQM0OoKmNG0sm0leN1cOJroMt
ucq7feI5OSzHsm/QAkzuG8DEN9kEnk/NAqw9MXTxGhh/6Kx4tvGiEmgjjWZWHSnbMgu2DfgkWpOH
TjDIRwkuacEB8C5qTT7aegLFUIgg7NMEzCw8L8G6lL0D6B87D2llQYvItO4YML475UBcicoiUIzv
uB6qdRlCo5vKaCMz6FE1iYcFoWlfameWWJVHcDyFkC26ogqz8i61UvpReHE0OZzdj6yDtIUB1kXC
92YrcDsHTo/FZU9iy6H2f6ANVQk8urdso2evQw1bsgjAJDHCPNGOy+gBEG3M/njdPqe9ROgDppdf
ZSu/QGYJQj2DDQeeWjarJrSGNSILJVgz+3ljJnUN/+qpsAnqXzUB1qkXSQv9uJ7J6hyq722kkhNc
3b/0lZdtnArKaaMILCBAzWUEGR7DNY8wfByvsd0vReuk23Soqw2XTXiHqb/tm1phXWWqn3PwTpcR
cNkblTr7yqpBswVOwmdJPW5bV+5Tq+F3TmXzOy0BnNkcse5LZYa0IIWJV86ijob4zjD4JobO4CnD
Ce67NNhBQ1KDHB42lRWWG42H2QIqCtqJ245a93FbL4C6ahrobYOjcktKiShzoVSyaqAMcmwntgul
qI2LNeJVo+eJryKsJxkAPeSddclyoV+pBEsMk6FJxIGGQwOqqDy9hwgh1KWpzOJGgvBcDvOKKSLe
W99y2EKeZ9t7p4GvmADmZUlltMlzL78y/gRf9eTiIox1zZmfwyT80U2sxxhyCOcybaqnboKB2iCk
nbQ6rJ6gpQemNzhAkAzC5DyQobzzjEreYdqxGWLNObmQNAAWAHKKeOjuJwHI+4KP5pIXuraMpmjg
WPT5LgmBwbAi0U5yvwtACatVULmO74Zhd3CbeJ+WvXvXul4PtkRkroJapF+UlvzVlFp3Fw0VTiWE
SxEFrbKFoWmIGOVsgCLl8Gp1QbuxAZa5Rww4svSlCkfnh6s5V9j3QH4jmyKGFYOMvWn1u9TFEoTV
xPkDlQHbdVJmCTXEAt/ANJH5lolyPOqDZm0QFom9CFiOzGbXtpJyCW1E8czrrl7Aqa4Gcqc+Kd6x
ReWaHQIhAz/SRq/hEThnKWVJnm2xKv2Qly1k0KlM2VPgz2H9MmU2Xw9wJfNBqB6Ogwuv79Az4QjJ
jfQveDL5XqLlPgRt+TYpHeMJ3mPxsmMQ1Agtzb4LUs2HSdS4V850hiq4wa1KLc0WWhs/DdG0So3w
rln1/U97aF6Z05ovMvSAt2tSsYVsS752ABh2+gusUPtLhPHXzmqaHobqkbGURcJ8B+r1J5ZVwX6o
IVg/mkcI+UIMxS0ehG6tlFYDtzA4Xy3F0qM9YqUyCGE7xGWRn3qQFFed6sYXrYGdg7HBl8TUFnnO
vCtfJnbvXCkNVqx3LW3jKrXeAY4WuTCo0Ca2vAUQxdZmLhsqXqxCozaWtBdVGPGob3sD6pZzGRTy
iiVoj18KHTPlAsCspyBNf6SiNX7YXrUYZVsj/Nl5C1BR8vtWQOS093R4vZtYiZNKA4Uv8eCkmudf
cph3Fl5sXRWiIVc35T8G18i/NK0RrkxLdTurUogeFA1eZ4EEoVfl9w23rceqdYGtAvqNK7c5NxhW
QHQbaDq7E+CbJ41cUm0ewM08Gktzo3VNejLL3l4oQDdrCxKbjtobRlNfUwgIPY4SrE1H2D2wSdzd
Rl0ZrlwgQpa93jiXHjqSG32MJVyKPQcubSAZNX29Nbpabngps7sI1EKIueXhtyx09mWu2pckrbCW
l1ndTs+z4d7t8HqkFroY7uyw8570qIHpC0hFW2EU4SOkgd9SD7J6PFPDGZbz8Sqt2/hg2LVz17gc
o02I2L1ldffDszp+r+AJg9EkRMgr3Slf82LN4ZC2MOBk+Mi64RR6nfGXYefGchiZfcJdLw+QTsrX
bi4AnI8gmRdKWF0VsvezmidvOSg9k7JCfXVjqHHwvjoUaSOxmB+360IZ9b0TsQJiUw3/MkTOdawj
EAUy52Q4WfxztOs3ML/Ml5G74bJD6Ocam/Cf57Wmb6DYBgENAZ3GCMEXrU1AZmcG4GesOkO1vPip
2CRPr0NCbbChUlVkD4ZeOT/sxF5xzoxX6XWlD8eo7E534nir27zcFdJMV23RJn4T4EY1W9vaTgyk
q6ha5jdGXsNKqgc4AuA0DPmgUJtWX3AtxVKEXgMP7KratQq9AWsIkkBll3jo7xJIjD2C/cghfyAg
CFc2cmVAC+JiyiGAmr90j2EOnmOGK7fPQYzHC7cEyrQLr9CuBlzdwGwphrv1pUzsYe0JyMeHgVNt
yqAKT9wssi0M3r2DJ5N450SRuy8L8dNxIBuj99pxwrpCTcGE8HtR7ihH5bTpphZzszZyXpOEqc1c
NDeLQtWuvKTHR7bm9mNm5n45Zt19PuXgPfnKInM4dXYLI6vIrHwGGNiOsu6gHxDOextNKzvD2624
wgMl9FtZZxvKplpbXFMT+FbHwhL71IKKqBIRfWAGtTYAKCEtgTGGIFEuQrUsh65ZJDVzj51Q3ZOy
Hvo2rn+CgOfjgwQwifhiSJdUuCAfgQjedYybt7wzgI3y2PcW6tk8a6B1HduXrB6usou8fdidbRDz
fT127qUbwlwQcUHXVzCXn2BvwCtnU+ktiU/F4GfhWKzhddrubAZ4gezd8tnkHnQvGJC5lPX6XK36
GnPmyOT9gmNUcWeCZHHngli3UIY97OYyOSZvbc/5fhyC7o7KEyu6s51Kgp2Bj7Tf9XybQmHwRJXw
3v0Oud4M0NocwvNdrZ5TCIPseygd+nA4rjGDj586lcKlPRieAi7zpRvVXwkaCYUzA2JNGmwkKE8b
ANRQWEThpogYTOnRhMoJawnbRndneO2p1NvowDSgtbUA716MavqFbaruzItcuw8G54JnOvsiWyj/
wu4GcJcp67XeKsCoVFpHzckERlNxP+xGEd7DyiI/Rt4PmcXxQcVWfuzt6mrERX3KQ4PD49QAV93Q
n/TKSy+trB4LB5IhnVtcx674S/HBOElbGieQX+1VrGmV34ZRfBck7L4odePQTTnaxEOK/+eqPcGt
XNiZwYp7wnEVabu3DROGtLYEbyHluJ6wJOY2nvgm6a4VbOvfjMIVixDGH5c8aP9qBXPWQ972uAdS
62VIa/gpDt4hsEW+Kstgb1lJv00wczhI2+abuoGBXJ9gLYAjflRkLl+GKtt6jXcXS+n9BMRH6TYo
h2EHzgXIld96l2FmDRjQiwMmoK8QY9o4+B0gQ6CJawRW+2blzotWQaILUvuLvJCQyg3hF2Ia7fjK
A/1S4wV573oBpKVsfGEXUPcFxHMoQ1/JEdxdiUXFSWlipblODYjGACc6pleHUAYIi4rS+2tkcMQ1
17kU6qemulWO+We40OSrlV7A07YPtOl64RzgU40XUVze9R0kzMemi3wT7JJvScaWSTCYX0KnODnQ
mcfcC0L34PwHmzF1nRfAYEDAVtWrU3DM1A1Y5pbtwO6HsnoDcTTYYixnbCNZL9JAie9wuOgWShTh
WpgC57Mt1UPfV19TUQFECqTlQzCaGvSnYP2Ld80OnJhgC68peYYRa7ECLgYSYnV8ZXoJfQAzGl5Y
Boiix2rvS1tW3xvgft6yWN2JkYPHVGbmWRewr/FKoZ2V02SQYku/y6SxvzAhKky2A2+fwEfgyqPo
0YUmMRz6jOcqcowL4H3PlCu7ssbgI20WhSmniGJ1mbFEQocYqqjzeD1kGDXrA9ypskh/LKzeXejC
aw4tzDuWTR7YcKmRwTqvQeGQMLJbQvGrX09h2p2cQpze9x7WyXdQvQxsxs8ydLxFgrWstZdzDFrw
qq4vc6E9ZYOodZYIixYLB5J+sB+Dih6IU3CfbiHdqwBf08vuK5CjziswF7fEVPK7SvLR/mcbPemd
V47G0KPpfXg25Ofe7KMFnjcJ7IjDr1lpfevaoPyi63G0Cs2635GVFUj6TgUls4WlImuJv4AVHgZ0
FIyuVbCLYE1wqXoQhCDeF71FmBXKofSeHM8pQXu3sk0pXO8l88C4ryvxhgU0y4evljpVYG5U1ZIU
h0mGmFKkQqyxzjnm8vlD8dwUgycfGmmQuFdi4UWTn4cZYolGDfWqn0zL3YwL3JppuhsSPbuaWZlf
E2HDbTcpX6kFZrgT9T1ygVYEPTFfhywEPwPGQdegNA0sXo7lJsq94SEoK1jXT7JlPVwFzWyQbxho
giSK1fNulC+DhwUujwusu/GweEnMLF4GYWHtqNbS22etbjD9FGn8nHZ3VBqYZXlOXGgMB60E7gOS
G83Oa4BaA4s2X6qMgZwyaWiChmF9A6oTA0Fc0kHDh0sLtHSDA5X3tKmYtRlUbJwpl5uiXsNCeptG
sAPzbAe3Isz3vprhVtOi5nW0TcDPmGHs7CjwHotEXSB23rwCvdb7ILd0J3cI+XEcMrEM3Sb5wmW4
JmCzaYBjZQAoBBc/xvF0QZ72ny1GG7doJ6S9B/nwydSEeQB3ki0lq6O3VHsBIaD7yiyhrUBAdXaQ
d8xXlWjtRQX6JCZrue0r2Fg/SMgg3g2QhbW0xn5oeYMhPatfmbQBCDSrcpVpOUjO+JeLgYHoU6R6
gbGAC70uIvnWSb0u62hvQCHhPHpe/Vw40QGQlP4OU/XmObMueZiXTxyLnA94wkCqQKljJsFlDIaH
IsdZCJ1ULc2wL2E6r2fFojE0uVFuaR/gzZyD/wkLKLBR7mljeJCqqGPIZGFsqBLfBVVzGZZ9unZG
mGNSm7JzgWvUofM17dYNRnudOokU7NvhYQkLht98LFsHIHJ02xCnCBwt2gBVF++DxPtys+RonYsm
Ywk6coRTrtniRSQBrDIg2PpCZbkJT+sPKarNpfO+nSbB85FuvjAH7S9Bro2ssg6a18UXwDFtrF0m
8SoCk2LNJtGCsYuj09QWCI3YL8wuWdvE9pjHLEQO4SkGYKK2XJ8qNN3EUgGGclq/BDpP3VOKY2X3
lvJ+pz6rhWLyidMjokIdQ0e+cKBN+D3LsWinB4nzAN3ubDMUmMAVjgXH2xGiGHwU8m1qC8a5hXnh
5NChgQLDWgsYc8aAuG6d8QL54Q7vVagadTZkrKypovpnBe1hCv0Sq/g54g1ARSJmTwLaYRvK1plp
PmG+Y25KiWg6+ILLEe7Vew0Y2qvWRIUvCyP+nv6wC2Z9s8GegJs8ph3NKMy9ADJv7XKmPwfJeK+F
kGtiQfeUj3hd1I2loOvS1qsgc59EqfMCDMkIluaazpJTnsfRmaVFfcG1aXdaFX5VeoAcFU2bEFOF
nXDFVyrKorLYRhbcBXBf4sEMi2+wKxCnxBDWwcxli7XKa+e0/UkQ1RaUtP4EzxvkgR7ZQ8jXyfCw
bSIYZ0HIDWvpFRi1vtFggrjGy2PcD0BLqokwIkyIQFuFVz5wQ6iNGcIhKAN5/xpPoDp3AL2o04Yc
ogV4eYMmaD4VpuLLLreMDTmhDZAsXuocvtzkdUa1/dRYnxpXU+O6BkTeTHpx8WRQX+vQ3Pa8htDJ
pHia9QG8YNP0TlSQM8UdO3lWlXxPlUA9A45bI3JAtU3n5fuxLqCyNe3qKURxoFDr14FiT5nS0nWT
1ikcO3DVIbyYrcewKlbSThdwycT7ymvtA7iWcMicsvQO07VwDS3u7kpFWajqZRK5uEn5pD0jQQ3S
jbi+05W1xMfOPM9KelNRGKbsXHCvuyZh4usOmKVYqskfe4zV7mIG61tCHbM0eNYaVz9ZE+7Ywg24
LGoWbSjbOyLZ065aD+W5HOzaRQQGEVaLx+SoMwvqwnM+Y824BB4H8gdT9VwhWFaAMAIZbZ3Dq6OO
4+FgYwHtyTbwEoYmMtYuWAYDVAQ8C15E38fwp8Gl9iMFeZDlGizimgaYWBZWJzaI8JByILHsOioe
MpkgSDo64fe6+9nUBXTv/t7HysZsBU/v6qRXku1EcqcCr7rDtK7w4QtTb25vesobHhBxzVTtWbzH
sGTsl6wesqVuOWJNCFTaIGgHeaVa/1VG2FJq1wF1tR6ny0HtAomppclqGw8YYqe+pgELmgeNfAwt
4E8pJX6n5lqtQ1TCinUsrYJL13Steyls6WH0FKq31OJYTKjN57gBf2pshcQQ2qme2irAkjsa9BxG
etAIDO/6pJNYGYIv3mALhs/emhpYgTlAGS7X9hZ/HCZbbbDAEeBgO3gZZrcMFSM2EW+ZtBBkmlrN
TRvLchexKNINVUAnH659KXwxC8ZhHqLd03iVTjQup3tgCrTU6bxSORWJmt/fTj1lbbSgSmuyBPeC
hh8CsBoSxo80FhKeFe0Dz/B8ypq8lqsaQgZbGgSxHh7S1gAOKNW67c/MCo0no/TG69DaD1mqqV3u
CTC/0w6qY2AVSKy2wzM4+J3KGh2Bl4odqJw2czPKZnECAaQ6L/25ApKQ6YaJMV2QEG7YBuqEAOfi
ZohKZaSJi2+lQPwbUsdUNle4ERbbHCDm/bkMi7b6rovjVwldT8Nb6I17sRqsrhAUnRDqBFgXIOrt
4Rd5piKqpHJKdaBWQL4HNJB38s+/96AmmSkjtphbl1Nr6oupfF1N9DXSXeyDtNwzyEXPko5UnpA/
F7TXgP8Gmw24TwBlsbj7HfoC46aHR+umtcL+xWrHzW1ZEpBzPxSJfcrbyjpz1gLVXhjwMeLhcQSK
7FmPxnjrjSAGWspbY4CkH0Qr3W0+dPpBU+F/pDCFdreftQvt8NjQt3qA1FR/h8E3NHvkUZPQQ6IB
CZ/iEoE9BDsakDiisLZhYNQ+1XYah/qc119gvuVCywzfCgwnQYqfsvTpAIWwxRwTWfqw9Hms/LqG
zQJLIzFRUAD/12C7DC23+Eg/YQtdW6ce3i1Uy7wyvQo921hFaF1sBMNuCqiDdYqa2jj+EkBFVgPG
4UiVZgoJ8AEaaxusFNT3rdeAXJV6EdTUkIWCU3MvkzsE9qo7KkmaZvqeQ92e6rQsg1Ct50BqLoUr
cGp9qRHDlytlTpMQNwt3RPrPnVFbGyJvwUhFgIQnAZTEG4u9SBFBBU2ox1JnIJjb6qUJSvbCu0lg
MGXxKmzRqqqaFiuKHSvfbp90LK3rkDgQbXB3K84Zu2SlOXwtMU1dBplXHsYW9tdRGV91aR/KXzqu
6aRfYI9efjaCVtuUfHDWMYLAX134QHbwmHb6gq2z4XhzN4wV3GFaCJvFVWYfPTBUlzKOvSdpQfWo
xQHAIfyRhJXgFIVYiBXfclMd5Uy7YU+/W5LI0pz7u840bAsWMRARIgcmNji932cw0iwtBwaUreTn
toKo1aQ0TpsOo9VfLcDghEUl9H/a2rq1oJ3mPmgHrkG+53cfQ2Kxa28iemiALgDCULLXYsN4rEQ9
rgKtz9dYADGgFjGUO0BDap9qnaJPzkoFT1GCtjr8ER8NvqIqat5UxUVXPL3cWhvQpmHQat7rgR9G
ky4R/BYXDe/TLaf1hdIGNdZo9XptTwQ8Nm3KSc26i9z+gAGVT7lykrC+paZKaoZ1vP4AEv2vFlN5
Uop2IXJY4Q6icP0yKqFGr8NqT3EABga3eoWs3Hiyw1zfDp332A6pfqIiDrZCv7Sj2IPUXmzjfTOA
ulKqacGguIM7zACqYqHr2YkegHGQ2hEjrDu6/6kIim/QLjUR95kfmk92Qljk9gxRKw+Wl6tA75uV
mWNp1v9vO0TBWN/PvzL/8u+deCLVti7xAlJZXuwtMEH3taOKPWWZbsJyOhe1j3CCBbPmHgPEeshX
Du68pQ33tFURQUkEC7W+BL0yW3V4Ahe8Zmpr9r3JsRgpxrPm/bjlmDVkR7dTOx2LcOvQzHD40xed
vt708beFkS3KrMLJ/l3Rd117VnhhUAsrhYCScLx43SK2de37PlzjZjP8UUdUoxqy6EoVA7OvcGkV
B2PwxFlmiLurQVzdOtZ2ng5BRMEwPO6nshrRfMPLPF9BgccvzVq6e2grIPaWyWYd6tCTXcYs0E/Z
RCERMj5wDCIg5cDyhR1irr5M9ZIdax2yv2CrBQpmfN0XiVfT0QL5eOmEKeLHBQR8EEPgWMFNyjNt
NBhQ3lJNY254CI6hObi9DyZ2dR5yGysqUQCKjCggFMkxnVuCvFWdmxCeOSAjQcRaaeMy6qvywaxL
2DwHevGkmSz2Q8uqXqSNmSAGus0pSUXkRw2MGWLA3gD9aHEjWwMs313Ie2LhCMGk4OsAw6BlZxnF
s1bATaGsvwV2MF5ZY+kbF0IZa0Da3IU7Wu0p8fhD4oBAXPdFscmxRLTM68SPQjmAM4lNkhn9Whcw
PacyGE/191nQP6Yy1hGTgs1qCSKu0GJgDfWmqi8Y2xdhzPMV7B/alXC1ZFlqDLPNQMS3TVR5656r
4DgE8D63Pfhz6VBR39MmBYAYep2ZPIXg/S31NuuhxGN7zyWWQhZGUmUnM8yD59jINhBaDcFsxCs4
8KIltQotrKwosB0XTML8MTR6uVNykLdaC4QduDDFPYYP6KNKDHfBu75cZGZq+tzI8n0Isfo99KZ+
peYyqojlRM6mam4CSgcME5rThlrOO85lcxNKQVo/BySRD6vWVF8H1jtYahPoRZbOP5OIQuFQXAF0
7TihpylPTSlFZdrQgOj7BMpxszE9Uey9slc7pykeWeCZ6/nwRRL1fjVAl6qRACH22sEyJ4svwBf2
3QT0ZxMU3Bnt79JwCoA3Invh2aHm42XRTG+MZl/WLhb55nxcO5CkyPNs1wHqgGVeOAhWOmLYRA+g
TrvRjOu/jKlrROIQNW6AQdkXxnCuEdEHvLRcVVbUQnStjbc8xrgulsB++PaYgzPghAWYv7AWyG9X
hE4dnWLa3BoFjYlLcktTMbWfm2Je6Gx7Da5hicqzbT3hlAfDzrItnUCJV2sDWiUuQNci6AtT0+m0
QyMih6tVzsrrwE6daBEjmMrn008Xk8pul2iunmvmMkrNG7ouc/ZDu1bouOZN5ARbC7IM8LBAOB8X
eG6m0V1B+RaoouF20CmQn4OPyE4JVZpUAcOKI54387FTWdi27q8dKU9nZm5NqQ+7fMi+++Pzfoaq
cPCwI8TMNekfY4u544rugIab6egr8PqXkNXAKlRj9+mKLhcWu/P9fKHnLJXNV3TOaloBQNp8wanm
436e6y3zApQpEZoSuBq90BFibSTkP7CpEKPD/Zxp9ehTAd5Eza+klQHaDGeWx0FhWbCXexvv7n2F
8D1uzilJGzjPlu/zmYAkdNtAjpSuz3y63j3mt+Tt7OaVs1JesOLmt8HFYF+F+GpPm3g6H2z6nc+y
n5XRHlRBu81ZKsOK2K+u9A7BYV3rfqrEO96eVHomadNOLwJKcSLtUJ4e5M/afFYGKQlclrnm4y9Q
DXV7+4UhAzawKmMfSDusAk1/e76m9BDThf1QNmcp9WG3z8r+2NXc/YfdIo+XWLIJ1UJM70ihw3Py
V3LKq+kOonfmu5oCk+oU2haoGrIMSdqV8rdOqKffuw+AW8DN7XchpUxVjpu6TbfUeQnF0OXIVhrk
Lm/PMz2m9OqaPwofyuYneW73WZk0JuYG3YrUcO6Gyubs3A3d0nOWUrcnfi788FNzN5/9kjJMKAaG
TylroMY8fU1vb7+PSdr3XeHtS/yxlBq8a0XJuVEkSjXeXuQdvWPf/Ra1+tgrRl75TgXf5peGPYHC
5mwyvVjo7UJllKXUv21H+9JuiZUux9ist7fX6nzot9c6Hd9/JOl6CHqTUzIE1AkAntf5RNCnhu7t
1oDzD1Mgv+thiJuZXmEpAmrNgV4SlM8AW5wAlL9fcSWcRtrmaX61Ul+fvm6nD/X8oFGTD+3mZ4wq
4tDTEN8e9NtH/sNz/GHfINOwiqXvbwfv5N+GQpe7afA++hAPgaJdh8CFOaZrCwstSMPF/u/B2rvh
QUQDDDqQeUNHzcMYruJs5SC4saaTMb/5KfuhzKSzCPQaDc7qKNJX9MzmlHQBj95aWP3aaL31dQCw
ffRptAUXIQ10v+mpp+aB1z52EVRVRe2+G4Pejp6uY60M7ddQM6UB6O2a0gCUkrebeb7SNWx5taB1
tnTTQKwvXWpjPkA89PcZoX98u5RU+C7/+zICz8eqsd/NN9PtHvs95qXu6Wfnu5VSVEa1n2Wp7LOu
UrO2IJuytKa5PR0cNW0S+VcINCzmDOXy9rplJWZ4EBbwgOLFFC5RwwLyKf/H2HktyYpk6fpVyup6
6EE6MDY9F0DIVJFqqxtsS7TWPP358Kiu3LW7p8+YpWGoiCDBcV++1i++D1t0J3siuYZrxM+bVVwU
O1FoPyJDb87ZQBYSZF5zDlHUPIYJmYa7sXFQ34mpwWjKimbC2Bx/GtKIihnd3kZJOTTOVZqt/lRV
kFypI3igD76+3Ri5JhedBfrfKPt9pz8MKez9tzFaAci8B6l4L09UZksL8O1lHgSdmq/eRuUcVOGx
g+qEIhdYY4wSkkQ8NZ0LlXxuDrLPWducUKaCQb4buWWy9co327UGBqNVCOb5Q/RRQbUOC8668Iau
swJ5itah7Y8MIgPwdWG2/H4/a4G8k3JBLIR2hn2SVymfzLWrWjDIRTXPeZb7mjRxPVIsF2Et32JY
NSc+98uDySeloCb+Tb7ieRXvtHTsuRDXV2f9LF+T1h2O2UCKaF3nGwKlgqycjvtm9YURI9uRbkRN
fnvcb9engHveIXLxGT+kV8Adyq7DMmL1e2woTqlKug5PsNxDyvbj7LrGzuqW5kygZ+5oAB/kxf80
q7sG1j/tvb5qMtx+a99T5zQbVILMwp8x29td1OyMykjfH+Xrdb1l29xStm35Jb/0Qdf3W+785SO1
Qtk2rpFHZC6+YPaE5Y0MTMNyX5moQ+OORe0Qcyk6edhfXjE5w36Z60dzNMkDgRKFtn+0puKRwpmn
oWVTROGtSDO/WPtHUVyqxLV38lczJD23iqOHXPo+qpl304JoLNvLhayUZ1k1xn36Uak6pie5eTLj
1rhOUq+z2GtkIV9E+Z6/BQe/7DPkbEGec1395bjc/N8DjOtnZDOgfLtXsyo8dMm0h0VmX6dL/2v0
IYwW3e2yO1w7WoPbmH9o+9g6vLXVUpg+mKHpKHdRUWc8kX3KdVXuldtyTS5EpHBShIMF8eO0N/UV
8Q38fMzO2r11HNcwWLbeP0NuvRLtKWvnCn9ash9/5iFkM5lTEXkD1t6wZvKfXsC3XlS+lNd4xl3V
9EifQnrR8t0ino+yRQKAWaAa6D5CE+FB0/K9fP3kE6fS5ulj4hxl0+vX8XqC/O2cpFtQVu16DRXl
lf3yu/9qXzy4W2k2ue1HRma/noW6B8X1cO3O2mnco115kZctv010UXUo+j/SKfIb7blTSSHFn/S4
1NadraxU8/PDik6yPP7TCC+v+zpQXt8eOapdXyf5H1pal5zXZ9GaQd8q1fEt81GMhh4Mq1Z6PwXE
qo4DZm2a5bVZ/9QEf1qVF29mZRVEvTEIr0MF7lgVNoMEmIN9ntIK5Rgv57+dTk5NoZod1cke3mV/
SsfnZk3EIe/MvVHaxKayNdldHkO86ZFO77+E7eZB0jQ6avPbzFq+EfKHsalcKfwAxntrfrJh/dpE
u2l4KqowwJ72uLbxxrz7R9bqpzt4vaPb4C/X5F1UAXp73dzjn/tnt2UO1RJUTUK392ekABrpPJrF
e3p6ckEorG0hkVWK5DgDKMA/kl5YzkGvqzLQm81YUG7YvuOn1TWsSRI0YYKRX3I0UbQM5NmyBcdR
w62V2z0i8hvr7RriyN/7qdN5e+tbwr2gmCP9epPkrenipA/qUkfeWs7qLRIJS5OdRthyq2+m+rzX
KWDL19Uo+mfLTAHCXMf+iRQC3hSffgq5FuBru2xA/Yuc8yJ8l0IwqV6942YIHMG2//CPWzV87tcW
hVwZg8pmKW8zV3WO0d7fHAXc4fB2/12NQlK6jXdv+66xbL/9X4gj6tccSKk13yz0vHc5ebZTWTzI
JiFbg+IuK6/15E8rJKEj/i2ggeiR5C+L2U52sY3S409vjVy9LirLy/XGPhZbiyEj5+4a3G9ONfLF
WwCrtOrB0CADzQtpd2znzevc37IL2JSxSlS2dXLyccg1vUWVEcH6P3vS60XJY9dGo2XqupOrcqdc
yKcm1wxq2X743ekL+7EeqoAK+EdckvTrpM5JzBK4mlJPgELNEPet6R85O3volUNn14PuT0hRyjtz
jexkf2Q2ANePcvWaqJQP/7o6O110tswvfZhPp7e5Ho4HBGKmaLxfJoFLHyLKuuaoaGrrM/zPYhfl
i5eLAtgdKaVY/WHGLzMFz+NysLbniLQPIALZTmS3dX3ENjhcL7sZzC39IGPALY+ab4tyW6yI4O2S
KH8nd8mF2dyMuAGc5OllfHFdLjnfouB5eyNF32I2Ubyq6+cxvp3bBx0KaJCW+7E2H8beANmiUFa1
bbARnTb7moDmQrAQ5c3RBA+O7GbsmS2NR1Do2zHZGjyl1fDOBE34YDgiexhWwzihs3qJNieuJC3X
Q6gk3wCziaBURiVwG9SAI4BJJPPtjlJ7VL2gnWr5vdn+sVnXFLPQIjL8JLICePn5OR2c+GgYhnIQ
YVJAr6VQUa2O8TjUbc14mVBA3TZx2nmf6Fa719fEwyQ0vKzLy2rglVeC+7sUOXAn1S1s3Hgov43K
whcCzHP3CZTF52z50YGbvtRjLS5WT1tR8naAup2g1Owk7rsOCmsA6lalh1O8qx9oE4U0qQUeqhJB
xeyXW3yqb0omD52KuIqOCkCiqCY4BeveSVeXCw0Sd45362AclahNP9Xm+9WI1QO2vyLIJuVJyyI0
4hR4M0YXlGVtvBfxxxHmULfFwzgoYRWwFTWxtaXw/6ObigPyl3C9x/aHga2c4qcaoS1IywDA5xog
aRb5TZ42wbrstUxfz6qTvkuGGVJTgSUSeu6q16bVtBemmd6OGs7Vm6dPqQje1Urcl1Hk1Qud4yAc
xPyttD9oWCMGeVobGBdH5alctReuxzjPwArObkjpkfevCkcYmIVcAoVT4AVZLgZrLb8nyYhyMeUA
k5tVH32xfYP8Glue7fTf1hKmApbt+atbfZ5riDmLO9mvSde8s/Qe/mifFg/9NIOQjFfnXkxL6ZuJ
1e3eBvjrNAoR/CxYYT/4A+Kq9lCX92i5+VPETcD590bfHqmxCVZEdpwHctwezND1C2Esvhjc+T6P
tdAPkYsMnG1TNdQL7IQaiI9+Ugq84HE9pNyV6MsOkx/d7zJoWVAXBtDEtbbXSzQkV2wbmkPp5l7u
DBp+mdlwLOoRCfpkzoJoyERgry00UzXxcPCN7t8WA9yrs1sWgNR4uo1JzYz56cY5u1tCS8OGBy23
UWkfMYKAx9fOBjZlPurdia+7Vuz1jnh0hzK9oboSesByQVIrI3wEu8vIbT+GvZbC7phT5BDv+wm0
7XWxmAK32OqS5rqF01byrh9zjLP72vIapzhldoYJQGTji4pDCbB6Jb536qh/XM22f+zSdjeOiNLJ
LaOctdtiMk5F3Wa32bbIbWTx2+WyVtB5THcGixt9BxtSPq5rdmwrez7Pmbb7bqEpCqDMOaX6aNwg
iN8cEdv35rmpfCjBMQbMFmMQlZv94tCgHMQxAjOsZ09pVuveaseDsIvu1E4VoDIGvhu59raowwSm
kJHtxIB36jTPnoNY5SVkqw9VM2htq0KP13mpMAsCyZDfu1bV+q2Duq61Zu5Ra9QuQIIQaqNVROfY
GP2odpSvWeWeHZxHFyQ7erUPvyJwnwFBaOHMVEtvHtI0PRhVBUvXGpwPaZY8axUemsoajbjWdRT1
bLQGJiwsEFiuVa9vYqTENxF8paytIx58lKpQ8vP7qowo1i0IECY1bpVCic75EPlluX5qey308hxy
QTwhXdqYz6bV1i/wYSGlu5BQax5jMYhoZ4eh4dXD8GkMK9yM8uyT0qY7VcwNEhwJaYFsSPi33ds6
HT6bSZWgmBHiLBPSloSg5p6U4jQ3CAvTRKtTVugdNkXuU1z0D8uw9McBkp8/YXFwC8vtqRkpQiuK
66XU+e+FpipeMYCKhdW7yQLQT5M1UX0LI9g+U2w/E+xODAqfLYzc/nuvFb7GhA92GnCxNHQO/RYH
dEgJU1rYKBKAII5OAwXOBe+CKh5mnmaPJWSmGkEdxZ6bIvmpDTakoa0xggMdPB3RXh/oveutTfTU
6MNycIu+9UQFlkXHCzcrbYuiOLdPK4tXMPUF0vI431lBX2Q9rlDzI6nW2bTFXWeGKBV2EHrQ1E48
Xbdm3zIBn3XFnW2k9btY6b9q0NluQrbNV8JfrhUPvoZ/twnpzNpeQXu2UyZQ4nClIj0Kd1npURbw
SsW0dtILejX+4RE9wlQc9BkFhbbzx8xkFpjVwTCNJEyLii47q2x/UKB9KxACxrzRPVPVrIsWifeu
a1pnpWusC27jP0Y17fa2MPE1zHyjScxjW5BNSJNvE4rM2GMU70UztUdruRSmo+1NHEh8yl+8piCe
PRhHxrnWV93v1Ute171Pd+jc5oP2JRkX1CCGFPBa2OW7qq3SV7GGzDco/5PH0CiIaUZ9qwn8q3PN
OQFjJWdhLNHZho11q2pKg4U8SsfaCF1phdZSkBbStadlk7MZhvZ+rhrtqZyj9gw090eGQERl+TP0
q8MglHut+Ny0Qn1FWHc5xUXVBEJTpkOmkXy0+lHc2duiNIfHdmhuqjDWT10bw+rI9AVMn/qlriMb
Go9m7IaSYjuinZ7aZhTKAcndWB0yEJaSAt1sE7/B897PDYRajap0fd5lGLmW+Bxb4ksVRvk+c0tt
52rOtDfS/riKuvKt0Yzh4k0zYI++CZxidk9FWx+6lqishcTHTOyoIOt+S7Aa+qm+XHIx9zhiZwN+
4Zq7U1MUUqBZ97c2b+KxUcRrPzbNo4gV0kKzHuTQbHbKhLvX2uvvM8xbGdkWsJMmSDejzbod7aA9
T73IjlFp7HQyo0pk6Ts315+reVxvdEyhvNya1cc8os4aVvpt2WLwYK3KRAvD9C6vp/hs69+QI1bu
eysPmTeqaG9k6swoML6HNgunN3HOQMvxQPhzkTr12hJ6snNx0UzieyCVry9l8i6cltEzulTdF2Fk
3FoLrqzdMhW+k92pcede1vGxNsHkdtAcANeStcF0IhgbntA6G8OekCIvlx5BewOPNLyF91CvqNlZ
uE6NsfPsELtWCgnRpENeRjde8xHD9mGcnNNmexmAJ1BoxPmpMtR7pbXbIG+U2rNwyuHpRMdE9eeW
127FAC3QauPGUmNrB6zHh9+P7WdrJ4eKqtfQVTPUBO3H5E7mPh8G5Yw51BJoiYOUaLd1s6leeIX7
CYCE35kllRL87oNixD9YbegR56o94RUCuwmPLqKjY4aTmJ9b1bPWpUtQkJm13eZLqpnICEFS8dx6
vFPwC2uNEK6waN7npkoRusxv27pz7rC8c3C2yvp93KGNg28XcEp1qsE97ZoImNsSFXfO3EKwbs2p
Pi+T8Wq18ciVmDNUf1Hfr2CMT/FiA6G3iu5Z00T7nBH3qoWePshdI/Ea8tzYH8uDY51NT6GFyE88
otTgpoofdc5MiopPWsWy3ila+2TOQ/sM9snYuUtEROVC0oi0MttXtYKnCTYUzTyEJ3o0fhik/IbH
V26GaVbvuzQE1O80yFPx+AJ5stxnaIGYDRcwKCw0hJIfjV5pT45VU/Xtc2651fUIcDRpHPRR+2UW
Jfras1vci2a0VW9WI6wwqvTpp31y1c7z9WzE1VluyY/xkuPRJJZbbLUoXYzTeIDooD4JtZ+f7ECu
y4UVdejoTqTu3vY1mvgwRGF664LhemoSdUZ+dHp9O2Ea+yjIWwS43vaJYf8Nq3TA4yMYeEdVw7Pu
Zt8RYoieAEJFTwOu2PsMPnbwts9oG8hrHcC9Us8TkGCtc5hCp7uXn1grY70n1jrILbnou4ms8qKb
tFcnehKOE+h2mVzGFjkOXRjZSYfj8lSFuXE3iOVBbslFZ6Ft28A6OMpNtUyX+3nlIrfzdb2JnvsB
0gIOzPZB7oNNMDxAYTgQxW9ncNrS4KQEB7e6ntFoRXvpTBzMrt/BGQCwh8Cc8PqW+/JSaYKyUMJd
M/yolcF+ghBqP7nDOO+cIukwe8dvBkT+jL+OEj/KU5ICZd6SAdtXex2MOfjb264kzBUg3Z70bqKY
g/+ZJ0++LqZpExEvw2MdwbmuBuN50vFbJggYfXvbnO0iea7TgzoJ4zkjnnlW1zbyscIYTvKEiUnU
KV0VzLu38+UpqKdkocuEN5rNUyH05Emp3fKsLcgf5FmbPKXbot6gpa1ZVGSq2JQLJ2aG2gCrPJMR
qzNsZZDSgHA/qmblAyg0X2rMW/zC0IkY29J4IZibdpaGA6g8yg1yjxu13q/c1XiJMlHdVXP9VZ6L
xdH8FDbx9Vg2fVO5LcsaN1h6i+y27NMfGYoNEKTb+NyGdvdAiUt/ntO42MUQWXOMT/x0qYfnzpqy
B8Vmwr9tyYVbba6ZYT1d94WRaUBgZe4R6viROdui16s93O/0cv0U5kg7OuhlJw+q2PJeGnze375y
cEvhgSfVTnIfrl7LOd7U/eUH5L5whOAfw+C6nuFQHiixqdzJzdlM6sc5hO22XWWJdeZDoSRHfXBT
XyCfdxo0U32ueyDxqsHErHUy7ZmUl/Y8u7St0egf5S6RCIzWV1Ec5AfCWYy3ozF/ISjSnuWuPHXv
zJoXQ245ui0AMCnjTm4mgpulNuOuqdJjo7fanWt205M5zSh91PpHBsfpSS5WJ8UZxuq1bcD8Y1/t
Ov5aacnlesZSOdQVwNkb1AIOqY0AXTxgUa1pYfzdGO+kYkq1qF8gZhvvuAFOoJhldm82FhJ/saYd
oGH3j0qPy1zV6+6npYlP5rrWP3CuPs+lktxNbvo13LSYXcLsW3tbiMYOvQZW8YNhUDdpmqp7Hur0
41Ir3LbIWGnlJVIcjQgUN4mDEmryfebJFEHcouIxa0WzVxWz9UyrUI5O65ezft+MGmJybeIe7edh
KHau8gmcovmA3WJLgRai+Sy06l1nuifezWhvh0rj2Qg7jKX2ZDsIVPRfuxxLpwmVLsShbdIfsfNY
joi/mK5RIw0duUf1fdkBHI7UYME0+Zl/fd9qIrlU9I9rpj8B8FwCyLcuU0d3vrPWRttli4VSyJr6
Tmxkn8ZsEvupTUk3VCXlV8ve4aqsYeJIzrWfY/PGgCtqtMn3adDVc1TbX50uu1krN9np6wqDRm/y
95E4qI5ObIdZVkUW2HfTRn2n5rayj9PEpuZbZA99onyD8YiaTJOg9GeDsYy/8m7o76pwvphD82pq
xfJSdbmCl2LzpZ4L9ZRtJhDMJ3HZxEXypNk9kmVIoxGMDrqXZll6KaGMgdlWw8/udA6FQOphzIvr
QsM4uFFmdMWSevVkOJ0bbYk9BuXCZF5fJhNdQxvz12wu03s8d1IiRFHutF7r9kdERpNvNuIevlon
4qFEJGMrAAvCtvqbscTzu26xnzLLir5pRfqutBzspQr0v6CWUHkwm/hGa+bwbI9tfmzNub5Hqr2i
goIMJ3Fo9KwVVuknAIA/urbyao/1+kNDeMbenI/KMKfsjDYB7u6LN6V1/uo0ixmsSdwdURLQPIup
AYasTdeekR4kNItUTEmyGk/BOBwvwzj0L30o+pdlo4iJYnySW7leMiWN1fVGbs66Vu9qvR72cnPC
POyUwxDwhr4cXjKxDWjwR9++rSmVfabb1kWeryW2wKLWqtHq46csMyv28ZTOO7npwh+9wV+DueN2
NG4Z+i1rQbuILbnAZ+zeMSdSaNsuzu/hCCBQLzdFP0HJA9MeyE2scNbbiAz+H99mF+Y2gslj8vqs
2n6/ilK/k9ceTiINRorv1zOWomUW7i5kKbafqhgv7nOrfJVb/bhEQWxmuRctYfww4qz2AGgh84q0
L8k6sE8u0jHUAm2JgHy0QgkW2PT4GqrRA+bAaO6joPqgqEp5thvz8st+uRnDRLXGdbkde5IEntwX
jT2RCsD2vfz8RO0HjL2b7oaxce+XuVEP7UzesTNsGrTcKRd4y3mjyov9tosEoXtfAaj3+zm1r18g
j8oDBsT4U56PH3Clv1fbemRipVcGFfRY3Pfx8rI46nr6ad8CR2nPjBbBge2UUm/FvdbFfMQG3GAT
d99eN5md4FRUTPFxG34oAnWWD6yjYfa1fcboqvGefL7ckAvEfziIJAkGc0tPwUVuy0P6shQ3CYwk
vdDFvbktrl8FuLjwJl2zD3LngD4f/PRu3KdNvt6jdKufYathccqW3KW3+jEarfUyx8sJimWDzs5k
vkLZJw4a1OsWdn4Hor7wsY9d8zWz0n2ziupJntlqxW7N5/W6lSxN0CWre92qQeLiVlU9yzNxAvfa
tV2ek7C2XgediaM5uNdjeftND5mcrq7l3CAHVL/Whba341l7zCenelXgYg9Z2j3IY0iQolGGd/Zd
m9fF3swoN5hO+1Th9TtaXqKDUzSEA7ZTyTrKABSo88gOkrF+Tldc7bp4NZ7AtDNjSNUt9bm0R6Qq
Sh+9f9o/TS9ncnfUR/Iqy6hFnuFgdGTUVXNyh4Uh0FDFBQaSdmvN3Z2x8aezxYnO04x2p9zUqkpH
VkYQrFnAPFLMBWeEanyUFZ0gBjp6yJAxOyjLpzZtk68R8Z+PTll3cVEW9ODzZ4gQ2vWBF+id06Ep
WClpuau1dfDLYiO3lOVNDV8ctSW0QdLnRhusr7SPE5Mq63U0ySlE8GPjPFPeA/CH54dX6ToPZUJO
efHSe0d3zMgbcYhsHV39ninKnRsa7dfCTT80UoZswTerK7DrI7FqHDHG+op5yZMV6Qmqw00GRkDL
HiIjNO7cmoa97Uq3hVxz1NQ4QARJvRCmF6pK4TMMLk+ZO/eAm/X6Mlf9ZXSb6nNKLRFGTKF5BuJK
vp0rPWp6Wn+r660drIaNaLHdLKAGlYTsfPveFu5DER5EkbUgYlgkmErBTQqqUlEw3TJKPx6L53yB
7FLV2I/n5rAfNKfeFfR9fjRO01EtI9uvRaojHFK1+3bGtHYqw/i1HDPtKHTo+2IZM8wymkNeDMlO
GKe6ntoXhKUYYwZEK5FYfZRbvRu+G5S5vxe2yF+XBFko2EgQtrfNTIkH39Tm5TQvZCD7iN5zytX3
YTYah3IthlcdMY9dZwgLbOQknjMkdUl2bDPmFoz6+Fgkev6iz1FyiOwx34m82//+23/+z39/nf8r
+l6hzbpEVflbOWzYoLLv/v67Yf7+W33dffr2998tongTJqptYC5pa6qtb8e/fn5Kyoiztf+gzgzX
Io2T42Av73NVnKWUabOqDndQn0OPwaXCNHfbnqO4vN3O0ZPqY2StjGt1oz1GdPxBVazqdU3uq8wi
BEbB0Ri/PZ4krqPyPMQK0QSG63xV21k2jZ0a/VumZlZxlPo6ckHwQNBRdE/yjM4RnvzH//Mv/3kn
78TXql4Y82DQ/nXzf16qgr//3j7z5zm/nHKXfG2rrvrR/9uzDt+r+8/F9+7Xk/7yzfz6H1cXfO4/
/2UD+aqkXx6H7+3y9J33v//HE9zO/L8e/O27/JaXpf7+99+/knrvt2+Lkqr8/Y9D2xPXTf2nFrJ9
/x8Ht3/g77+/lkn//dtvNzz/b1XxTx/8/rnraRZ/s0kxG65LN2EIZPCM33+bvm9HFOdvwlCxS9eE
rRvC0B3t999AHvXx338X6t8c07FtVTM1Qa5acCEdpFkOme7fXCR1hGtottDxYjZ+/8cd+KMNXx/d
v27Tmv3XNo1Hok5J2HI0rs0xdaH+tU2ro5EIUceTnw/VD4sqD1ptWCtSONI1+N+YdOrPks9+Jbur
aX2sW2zmAJxMdB/xdKbAbb2DbPnFCNfh8NMN/RevnG6Jf7o+kiwGtw1hWZ2aODfi53cuyxidyrDC
T60GYyTGsWSkUO8n2zAuCzI0Xmh04UFuykWlEyYQVX5oJg0ObdIql1ZzFCzFEtTBm7LwpKmqbuKF
Cz28DmadIqlkTRduRkdlHQrQZrc8N6zxlrL249wtT/1oP0TW/DWaOvVUic46p0JVSbQbpJb7AskO
Q8mSfWNNh8FKki9dyMzFKbsKiJf5pbKi/sGx/WnUlXudKGIjnk1Bj4/cKTKVFKOwvninu8pFtGRe
cvjt4mAvy+zNg0BApKWadaqL7KZaJ+XkgCT1rTjOHhpMwDxn1D5lqUi+pLXTeSVY4ht74rohAL3T
UEojVwhiWjPHm0SUbkDNLHtXuDOVm3hCY6dXtb3RUCatECmHKe4WL9OSWD4enqr2x//WgtezrclF
1yIfPhmNOV+E+LAkSXQ2h3Y5IPHjPiL6HkNddfebXNwXxdQ9q2mH76bQfqhmP7w6Wh0SmvXY7RpA
xhztEiEa6eM8itBTg7hJgQzCy7JzxzDyY2jdEMiVOBhFlZxWQR8fkeWrmnLiIURPsYvqqwYV+4i8
9AvikCsOdiXFQS3Kb3U0fvfVVDqHzqWy5kbxYYjV+dIXynyZFUpualM9EHEAzK4T7cVQ2vyMBDv1
tG0zE1Hx4Cm9+yCVDVD2Cx9Eq1y3BlVZbmO1ONvUbkiZFJW/oK3qR/NGwQ9KW7N4skkd32R6eQLf
EAhnXV/Tbm0PIPCwPZtuXPRSr86b0j2zXEcATeQU5i6iHlbTk5zrvqqPxWDPd6j+GUi1T8uHnLpG
oNRZ4lt4EXuMUi/mPHWPlbnMlyxVFg9REq8icLszw7x7WDrydlWiWCclqr/3mrOOXp+XE5IFBYNn
R2FOq4tT2KvUafus2LUovnfUJ54ZCZ8zZKoeasA6RotiatPd8njWszKB80ApuWiIZViZSpsVcqvK
CBIJxz0k60bdUpgPGi8DEJFja3u4A0yNeERRYPm6sKKk0/pRWUhljsy/iq5Xn2BOTucEzdJdVxOZ
R8lcbcgQCPWwtYFHjTsIpc0jshk2wUya39VWeRc1Sn/RwzX7wx9yFHmgRfoTHoDdjXx21HG+ieR1
VQvsYzeZChw3vqVuVhKfdhT2a/vGKKlpkom+HbaFW87MVu0QwSBSpjfA2NZDUnaABG3knfuhzT+n
5PWnsW1e1Dm9SZ2ooa6rqq9zP+M8rGzKJFVzifIi/vL/6Qz/uS+03W3IwBLTMGxd/6WvJhRaxGJP
rU/xe7xd0qm6RYyAnsew78z5IbOT9CGkHvsajU9Kiz9G49Tv66RqDtrjsK7uQ2O6zkOEfYCHwo1O
pb6OPSSb8q+LHT0j+my9OgSlB2jHp3DGTB4SwXxnUwv+9/+IZjr/1Ks7LvUjRj8HDUZd+6VXByaa
DcCMWn/d5PaLIT3PhrLA1NGwGyaKPjRWtd62pH8uRmqRVbIblEdGNbpjOuXeR/HA4CPG9BVIQuKZ
GZi5uAsvGfXUu7YwEJbqew0fChOv+T5PT2nvOscWQ3pQLNoQTElpPMk16tSADdygHxT30G8CYzFD
clBkEZOqFC46Pgufyrr0W11NnruhxtagdT7Bi/RtsGKPcqEqwr0xmhBR7q5I7sxxcB8nZflalLn+
oaUvRevxYxkn2keNqlRg1LVCpk6kH+bkczsktt836fRAQJ2jsli674ZqUHwDGWqmJaVKiofiPdXM
4d1UawwdSdHcqnb+RXrZ2qVanDoTGvSmvGnrN4MurPf51OGH7SzOHQr3olTxc53pSH0dUZIg1S0/
nvoqCygDnxMntI9jNG/DjNPbnhHG0y43J+S48dPp7sIMhn0aHvFdnjzU8ooHx8kOba2bGB2G+m1f
5Gg0L0PxiO1DEgjsTvzRLnAQVYflbDmOhkNPaQPGyxcLIb6dot005aB/WdB6puSuQKClvL9btMjY
lUlSXKZtTaGTZ8yP8rvGBPQVOU50RK0E5+HJzCCUYJpgCiW7xENhn+3SsTc9nPpe7TTWmNAZjXsc
C9fw36TasvxBVbL2XW+7p0UkypNhk7qcTBuXjaQwIZMb2kuKDDoMrGg6Tk6jMY0J3b2uWED9hupG
CW3z4lhmfZzKoYfg5gT//s0wCfl+nmIQjhHpGJaqmhqvuPNrODY0QqmNbuYVr7tDHFqF1y2Kc7u2
I0rbCChjAYy1g1nnTtCS41ZVXQlMpxuPdhfGflpq9tYRZx9iw/ooLGR0SYp+RKLMfJ8mlpcO0fxq
hsv8IOAm8dA8DWk8GwTHJ73s3QD/gHI3kgizxqzF8FaIvdJRzMjE8GVAWhpFub5A0jJ+1PWI7BmS
KAHz8I9hLR6sEVBjWUfJ+d/fEuOf+goCYMOlu7Nsx3W4NX+NAGdVYLdEtdbHsPFY6V38sZzwJKkn
9XZdQ+OQ9Dp1HC1KHlOMKPIpN27UBa70QOplv2hleqsODbqKqnW0E91BO8rRbjIrN04qUfajMuHj
IHCn+MrIeGhiSq0Mbs0t0oHkuyvzOKPKfJdk87gLx07sndWxyNcZ6q1eMkxbfXgD8e//UXZeu5Ej
27b9IgI0EUHyNb2RlFLK1wuhMqL3nl9/Bln74uxWHXThdqMJZZXQkDLJiBVrzTkmYy56iWjuYa3F
hWYRgUrs07+/ExT3X+8OpVvMtiVHT6EU6Tj/fCu6zpW0IbN8zQapWc25jCZgQ2lQQCdGVEU6tASM
k78j3HTQutbc8I6FuMod6X30PnkLmcXJ3XYPy0vHLMdzaAGLdH2Dri5V43EJqR7grEN6jdcDQM4X
NcN7K/olt8tLrygQxpgvapTips/DfA1c2N14nuDsQFADA70wdda5qohWTdb/e3iAsPkBSIz7jbRj
eppkEKtUXH3Yq3eWBC0kqART2v4cpYp3lAO/2gU0Kmw0hhXx2sUEZQVmcnAzjrEJocMTd462X2od
bBA/CUQdD8uKXI6pvxt6N8dM5/0qi1KrtoYqwqOmLO+8XDJG5Du4iGo10XUB6c/wgnihHOHI1vSC
RyzP4pP20mpUtfGzKNQD/qAtWsTkHXFASbNwNG6mADYmKcYxGHwYdl0XZudUT4wVSRHpNSUloXR6
9zoZpxDU8bVwHHPb9EAVB6r+axS1ya7TSp3RfxCeu9JWhLVT89adIFsKYQDBnKZNnxJL5UsCRYZ8
qiF5SJPA3AmCYNbFFCe70Lbuo5moONpgGVsNt9OY1uCL2oNfRyTVKEQ9DDu6feUxTQ5nnp0ZItF1
weiDGeKlMUzbuNCNC5wTOtyV2hlWX964ajza6OkfhuaTvpq+leYEICUN4OH8/hnttOIjdrriPndA
ZsCT00k2CNKNT+f5rKcwSdK8/7nA0Cg0mEEtyy3yaVv4t8slKoofXsCsTrPc5ugMKd1dyhxKdKc5
QT+0iaHK3Puu9d6seHzRZVS96H5wSYvIf5cxZGrZ3WhNAVYaeGAIhfzcE8sGYosYDSn7t9AvH3Q/
UY8YpL4ZATQXGdBxaZaba3nd1c6FtbhZmcvv50gSmYz5JjQKcU2LOdkC6SZoevCSYBLO4XxZvmIv
7LCcVcaqdjV75zikKrgkH4Ax77ca/etXORDNalX+eCs7IL/JUHYoS2mj+SAlD1riFlgYCbbwPXSF
ZVy9Sv9gwbX8FU2EJ5Xeg4s1+KJpNsBUcutXdAhnHR57Vst9PCu2zFXng3vOB4RnGkv9XRuEPf2v
uZAdwaBuapBza/joyYoIlfgQxrm2p+N3LKV5SWNBC83N9fvfn0wcklFjCS8+R76w0TtV2slpfHdN
IgnJ32ZZ3AemppM8Fr6MdnnVCBFY+4TTv2R1iSCJu0mdDM6p58rL7Icw5nHKYONslpeqRLXbxS2q
ujBN16ahoSjKI+3UxLFxU0eWu1UQb2H0jCy3EiQqrk2WZ+3ZePc6cjEAkZXhKlr/+8r657arQHQa
QOQELRWpu1/qUbzPHf9BkJ06Y7gC+1wLrXWgGus2487keyQt/ciQ1b14IZobkxPuFjlfCt2UISIR
7hxgSpFfhcfo1kztn5Kyc2VUpD8MaXlb83+2layvnqVjiPPK4l3q6hjWevsQozhZjiph6WWHRmvK
dRKqb4kMgyPkVeLi7KTfdVOtVslJzTVnNNAWhEuWbCUhPre1O9pIpo34b2/KH8cN3hSD2t2gDrFt
W31pd9Zx2XgMXPJ1XUzYJxobjvt8YWohTqN3P85r2OAFHekIeU87nxip2kVYaCgZPCT1cCqjRjxW
tLPbJAkfBIExMtOt5+XveQ8PfdqcqLqcvYq7mJQU98Gms7+AFEPMcytjH2sKaVFtJ7CF7Uq7azdx
UyND9KzgvmJOe1tMOc6yknGzT6pa6GF1iPT0hWi5ADyWddfQyz4rButnE/7Ovtad+PjvN4/1f+zK
NrWJFCZFiim/tqgMrEGmNb9PgW3q38fALFgHUXJyeEevooO5VT61uzuIu3Q0CvbelgN9nwz3RVgw
zUe+gT8pP+OaMJ9DVZFwJy3nWJoB9nEgVF1nfMKlVoeEhQZ3bw1xqjH8nciK6ExsCHOtktqsFTyq
vpMGh7xZ9VZaP0+ubz2j5HMoEbZJWkyQ3NvukaigmXGPzkcvqr8c7Uzamf8sYKHkOvQydcFdQ4fy
y03TZTICu09TRCKF3OXNkN94zcgmmhh8wFwgW22mttReO+beuuPRKbCc8YzMzkZHkkA0dJh8oBhk
AK62bjuQZsXAZZMqidXGCm8DorGOvUprsuOH5i8FuCH/aIgqnZCfuQKnw2ra9pelwEhMwWcwn/hg
wW+jIQrPy6UkRfD3V//7Z7Jj/t8VFrE5KH/kCgbQJmpbebfQKGvDF7tqDgdMIy1d49PTt8pM8zuT
TxXVMbB6Y5CPlvVToSG4Li86xJpr4Xn1YXmpRlWdrCrQV7Qz8yP6MGoAmgNnP6yGA0pjg/C0Pt9U
ZuFcsMQbN0Uw3Nl4vG5SNBKoaj2N6ETnvXOm8LAUCVnQeHttItgyoL12HWKW5FMcodAv7PYl0XrU
48NK/51MlKjnGr/RW2uraW2Z5C7Bw3R3fePq26Iqw11auBxHBh/niYlrcjTeEHKwNzmDeeiWrLnh
UpJjec7Y7vaaKz6Wysf3Mu0hPC5FEfQD4NaWRm5k79QIftLvYxmNZ9Wb27Qina1z4vG8XHxqT5ya
5vCAYlnHeuGifmV9ZizUAkc2/TuSYvaaGZIu1MbIozsMVWup53gLEtdYBRHWDYJSErVpVL3XtAYj
09xocgKxJl6r3OiTHuv7NGDLzyZBC5KW23PaVyGQ+BZD/9xCAqYYHitZuOvf7UE9r/fKHVdmrUEk
E7r2kHM3oG0t67dSjd8sOqvIqRLeFoZH4ykF9Qa1j0vfNx4JV3PiH1qhYUVgTLDKPRZTXD7jeUrE
DyvHVLjmBN6tswgRJMMImOszVrzrMNB0UXqk8kR8LEd8tsIuhptUlkQbCP1M3W/fhlYZ7PwJzn4V
tfHBTWDb5bblbJCQlkClAaOaabP1+qG9pCRk/GVBsOQfC4KaZxWSECHbNayvC8LEXdnaOpt9jQ/y
XBTmwRWttpGlC/+zSLi4D9UAn0qz8xieXZGdTWaNd5Ts8Wka6vqyrOxiXk7oEWqbSpR4Z8pCJyvO
AX0qDeioxrMzTM61K9VL3LnjtyLXnXVA+iszOH1fFFFyBaG3Y969HRNByWQIMtkMw9yF+RSejU6O
53/fFsx5ofivaaGQijmhxabAdEdKzpL8/X9NC6HbxnHdZ+maSMYQvENmcP29wvm/3D7Lntxi7C85
0bx6zlQ207FWGR5n01QRdxExuPan/FtHXtB9mekosPAPomrCGhKaxX7Z+wMoBwhRzc9//9nFn4ug
a/Cz86EJR/LPl5+913pE9TWawH6YPkbRaPUq7sttp+8aml2nYNTlZgiZ0McxYoeMxK5VE/TZQYQJ
zcawRhaPWf4Qd3qzs5sguB3r8mm5AXC0SG5i0DeJL/XT8pWZiXEfuMngodGi6TyM3XhxVXIV9Rg+
oNx/0Xo721R1oF4dH7tRUd0HtVu8jB6P1PLuauEI45y8sFXXj/IQuumnWU/pJRveRuZbW7bu+mxb
TX1mrktvmGyj3b+/Z9b8nvzz8+b2NiwqAMOkevtaQ3YC1fpoxsncPvBjVIQeqmmhv8aaXx/IXFOb
vEq9OX1NbXzXkrsoNb2dkYxbD4rmi0Uhfmf7kLBR7H06Rv++sLFTKv27sWhwKcxq76RJ5GOi6TtR
1+oJ7EO0oVRudlo6ggu1qh3Ch+gnipl8VViB2JkBhAuWSXKlEF/dgtPb9aR0wTTxrPhv/Yk/9348
HS68d8c2XSWNr3cNij5fdiRz5BTxIArNddRpdcB0x1hHeetsp8yKd0MrrVtzdmQaOHr3rsO5xB0i
92YMo7clQAHXr7htcgqhgPCzPQmdd6TAz4DT/3fB9RKdtdF7+ffPUP3Ra7J13ZobTTBGHJfcln8+
s5FDD4PAwWQtF7ZyFTpvQzCED1Bo3h3D+Gb1Oo1By8quddbl1wj7GuF/zX3VRfk1FybUBWTXMD6h
0TYZWNlaV3tp292K/Kb4ynCJxCFk7FvP1bXDGGAGWqYOfVzE+8jwvmsO2WOtDXMtEeM5km70OJTe
ByD11WDQtA4Gq76xs2BfO2D2+742ToGpmPy7+lPtJ2vcagdilO135aC599q6uqRdw/xSFNfBZClE
/V3OLj/qrJrDjR/r8rGxyBgYmehsfi9VzaR+0ODCyDhf7ASu1VADBK4NUzssT/HoDsV7OGRvWtT2
+yxNgzODZGM94l28gZT4t4fL+KPG5oNxLJ0bi66lrssvVVk4BHEgVJGuZUpEFD041FWWj1ak/9FV
uKMZslfPqFB/QED91utBuEtCw98Udme9wnpfa16wyQvpr2KbCniMSO2RNiWAGTZ/WfflHy1cWxeU
vnTvGNZI++tT4KlyKjJ6+Wsj4Knr+YiXtps/GcVpeSkcN9/3LXOcGnnsDYbtn7IWzU7vivG8XJoA
I56e2c8WBuNTU4QAwOPS2HOErC84+NZjJ7V8nddVdN8DOqEhoK/npEO0sL69x2r6ubxyNAD5Gt4g
dk6zvph97cKVT4yH3jeOhCppDLdXtOX6i4x6cVF53rJuqYTFvqpuq2EM17HRd+tqfhsJi9Q2SZIZ
TPR42SuwRFLpt7rTNEdNM7f//iyaf6yn8/vocJzi/KkL8+t6atYU1qYmoDEvG3YyCZ9OBjFCkwxu
29xM8Zurbt1VXk/g8VBcI9ujuIDivNey+iknuhjfotPfYhk61KnQjksXKpJnsTzcpAdyZrXFNeo9
G8vDvElrPg3+LC/jdZaP1uH//zeShmBsztSLf7/+RuAIgrQv4Uv/ruP7RjtXGQGcU8BknynsOs6S
LsJRER+TeNK28dSP3/io1wn5qGESbiuL0OWKkPmTNejyXeb52UHRupF2G2yXYjSQO+hYj/9ZvjiI
CG96rSfx/pdf5Y/iBgGUEtgoCY7UCZ/90okOqsn1QpMOsdlE72KgA42pDMOb8nCSy5Toz9j3f+TZ
vut6c1PGCpmd2xpnrbBNGBO84f1wNttQvmS+VW3sMbcvTBHajalhVsEceWP5qH0d4lv+8nyaYv7Z
/rFR24bBCc8yBfu0/GOMymSx9+klwKNOgUq5oyCsZe4/qBdupeS1G7NziztYa9Jgj03xQ0tCcZd1
mdr0HjiYJaujt6NH2rOrkCHcQ4Lo8p52Yw5EQWbn0A3VrkPFdC2w2exxcnMYyIzs3kugnRmsY+sl
lWa0xxNBxtmtIkikJFIZAozasxMam67pwiM/U71eTjZW2/T3gzB3c2djrNObjoRAhKb6xaxKdWsy
0bsdzM4/YOr1brRoqm9tg0N3TrEoh1GdPSNEzdJ2hAl0d5HlDzdZ3KltFk0Q2bJguM3KlFBRw7pL
MxU/4M7adbUmnzDpyic3LldlGKHxqb6Pc35LrRIIflWQ752cNksa8ZMtzSAZiHo9AFbeJGNIV0IP
rtaE6jqVQAR4W6dIJ7Fwvsgk0BHy0DSZINkfApamSzRfMtND9zmIWyeF+1fP/Y8xtbRdhnUa91TQ
XagQ99XPzlfaDcmeuFFtiz4j7AASZchw92JzW/RZ/pT2+bQKWrQoDj2iqO/BDTXljYYX6OTRUf59
KRKMFhoEeGQA+aYpRXWPfrHeE6ydnyNPxw4xjcVlGq1kY3oFXsBuOoiSEMgw8l8aN2tv6NcCIlvX
WRy9jYQOQZPBQBbEib4iTnBTogR814cxOZiM2XcSaMF7WYlr6EyXMJlIE4V3to4r59cy0M2xoHZV
x4zFqMoDuQ8cpqddrBh9yjxyH6d563U8U70ABKkwE8zxjrtF2dJkI/glcpJJXTVIaZr7jEEp5MER
0UMSk17Kmr8ZujLeFtQkB8zI8lXrmhcdjckKj3u5XaoRWl3jxvFiFkRX85NtNUnrzheROocVLmjX
yo/EX5z0ebN3TWeTlQp8BAfJ/5wmMRh0l953xFW6qrtrCjGixBreEszJN02dtOdIGU/AH/ONFpG8
7gZtecgGgjirpBu/5fOYx3cm64gAMsR76jdHIZvvcVfnlzwN0LTg1t44DKgOyw3SZr23BlOEtjfb
hUIPHjGm9w+WZPrv9g9ZXhfxthH59wEfBMp3ojS0FiBcp7RvXWkFj62Vl7d+XF8l78a2Ji3dgtQV
ZpsldAFGZ3li9/tcXjm2QT9fHyQzx8Q4S7r458mtaVsFvjhRt2uPSeByAnHHt1yFf+lPybl/9s/F
a24zctKwmf+5Qnzpr2HNpl9oELGAiqxnBJD1m25S4U3eN7/8IGRIjgcSWQhf+X5YbKqyrTe9YsoO
rMt9b6pkR1vSuifipFqV0+w/9Kpxs5xHW8lbkRMcK8L2ODfLb/yx8287qnQGxxzJ5/O2WTrlxjCj
YiOM0aQHM2EV1sZgTfB2dOqs6t0iexQjWEUvrCFMBVBTA/ZK848c/B87v5FvQcqQXZf10Xad/EUY
67YIx2+iMuK9VPe/d8dCT4ZdSoThOeoYvS9fJfNXWuD/5U01/yzZqC8YvRvzpmzYXzu4TJiph/Wc
km2if7pZRj86vLmzR0rXqlXie2nrLnFdqNSySnu15Ggfas0b8VvPYBKZsP3pbOK6chjuDNataBFe
jGOX3y+NzQxX2CosfPPyl334z72MSHJnUUiylenLofS/mgyFhl7PKsaE0sEkVabV8ztod1aZMQWa
VXZtjR8nWP9v6CcNKPc/XYisbojZcOU7HkYwR1mAxdqtwd/oiUbABJmIA/kW//4DG38KTpdqzkDb
qnRHCf3LDVw1lgaFgSIo72zx7JpUBkxMzIflK9NnDpiSzgGvQn8NvR6HFi/PWlzUd7Xt0UABKHKu
0UjclfNltBqkLY1trq+RLrsXdAApLmSSOqoY3waFiOE4LvHY5Xhf6gmjNrM4+XpCLAUikcwAbtQ2
ZEFHZpzdyyHFGDn/2dQAbDAs7L9i7MirC5px3TfxEz9CdVOXHLn2yxSsQCM19N6vRpV3QVE4Dw6u
eMfH5IF146SJoCG3tPI3uQviqmi77s4Pk+6OcQGTjpQFbn61/HkHOmNPaBvyvySi/2rEzml5KO2u
Zx5YVsYxpEmF6iMsX6EnYdt1621blAEVA4KGQopyp4F83oA0wASb5O69ZxbR5ndhS9y0xeB55Usv
2gkkJRs3TfqbelCXwWfQyBQiWylbK95JGu5XbhrdMwmTj/XEsLoZsGIvRz7MiEs+jTZTWX3TZWy5
rAu82f3J0dEJ/H6CpEKDtfS6odpiYVecdnajWesHvYvUOpoLWztL3lpOffxKEQ054obZJfysu0h8
pDFj7Kse5sE1ica/KUq+Pu6Kozo+AUPnlG8L9qB/nvIzJBRD2g905pL2QrZz+c7sr4VyGHp3tvlS
GP5wqozaPqA+ZjH05b1ZdGKHHxAMIkeGZ9v3Xsaodo7K7OKtN89c9cpUZ+GdCPna/a7EEz++zq8S
6SB7yor3qax2Qmr9bRxr2UbIttpaKnbxB9rhX2Z3jOm+7BP8jpY5dx/RdAtlO3On478WBvRho8eT
k5BhWKgNhxLoLpI9TzYpv1aXfufpzFa/BW1am217zNSLnSFf7AswU300b0G6T2QFswNbY7TS+45M
uUyPVqAvrVf6xygo9Gvh2e2eXGL7Khgsa4Q5L83dtBxo7uIs55Apqr2Lt+a3pjhIYBdg3PbOHh61
8yRkfxCN8ephS1y3Ru/dVEahP7kWCi5B7Eo5mOZWlH1Pc0+ele3TOEFGvJzmhhT7I2IqMDzhkN4b
URvAHEFLuyp4inCVtlCATLqESVy+S4FszymI08Zq9YECIkOmwLeVVhTfqcb+ngwYCNHDV3gro59N
3V7GPO2vMMZIz7ZDeVJlDpa7pbATyYOjTY8zh+vYl0H2RMPZ2WeJEW4mCtSBo/2jbFGuWYHVHAwn
e7LbsLwELrMcrVbpgydcuB1LyBwReeWOzTrEf2nHuzCQ0Rue3GOUV85HYuikEtVZs3Y3g5F7v7oc
pBBO9W/OWD574nlpmVFUMjMI+JXnCUXY2gHDPeGue8X4Sc7PddqW18rlg3YSdDpYRoK/HNidrwf2
+ZZTKLU4XNn/h6iTgB2HdC8kP72bPLUyfy89bzjWQ1tfLAY+s1U85B30dy7yps9sGPCTg2t3SyOn
XIjlGpsGId1A1k7oEZ0dIK/6CfbUbW8BhjaM4jWvXAUtJjYetHnWkgSOuimpSzedbX+oIXXOZqRn
e0OETIfjHvB0Le0nLwD8KKpS7kr6/4dcGOmhNMhsG5hL/Vam4FhaVaRQn1oWelKC0qeAnumjAcZm
cFr5MhhU1pVpfCYlkyG4U9rLxGTwiDSz2fSzSEoMw+1kIpF0p6A/F1EUXPvKDVZOYkwfqU6YE0Kz
50qG6DmdaG7WtmN1zJ3SumVzs4+MMYoVAlXvIdJi76GtGBbqhnFX1WG8CTEYPOcRN4hbDeXtshRz
qU8MlbkYuIibtOuekkgL7od7fYI/UlH0r5MAvgs8HclRRox/GXz/MeHgA+cooExkeYbCL/plHXWr
3velwIEXaVVzW5phvfdrPdrGQyMe2rb+2SiMWFYGHmw+Q8Kw0o7QnLlVpxy2sU43FQlqmx4xx/Fg
x+a3FPTi3hdTdTNp2UdalPY91TCoRs/L/mItoV/xdTSlHKHE3LHGKzmPe780FXWDI4fWimBNVOO3
0DZTktbG6KGeL45wRwD9Q0JpkEYPVu1GD9UYxjco5S7Ldyx/VHQDk3c0LxAxE9qkVpTh2Y/avTMf
+DkrWEcAfz+WV6NBShS90r3begVNusq6K8VjOx39ZrTureqtnz9+nlHtYXRJ+5IXWV2KKbtdut1L
8/tLG5z2JlAdtrmd0J3qaQZM2ll19E1tH2ptd7bxYL5ocQB0J6SgieJhOlhDzOGu0ewXpGU/o96u
PiOca6GnreAztGt7sOWuTmL1EomQtgdte76nPpgqswB8OmqTtPdVj8yjsKYPmovWPZJf6z6tSSpP
GTMfs3JqENtDeRonRhZLi8RHm7vk5QKBhQDMCYcneiJ3Ef/IhgKk5EDSOQ9RaG3C2KbK5mx25i+R
33k+7dtWeMcqCY/4ZqzXOC6fMjP6DNvw3kcc8IOUr/uM4ebv9rUPtz6tY+9q6bm1dzG1akkd7Bap
laeqtR1k7TkwKh/Fo4OifIJ4q7nK3QtZl6vI7cbvsODWOa3oN0oruck6fd3Glf9kVnjpBYeVbRpL
PMV1EG9ZZuON1dqQUJT7Lp24v+/H5qL1bQzorLrRDJ+uhrNPuRXPSayr8zROxmOg27/0Tjww8Fpj
UAqvMbSBPUmuUCAYZx5ADhVHoITxsdQk/qbS27ntTHRRk/va2/NoH1coikOJSG6mRkYBS6w+zOVv
LeltwTM5dQlgE9LMJFw1GwclscWrOnGidaOAwYwoQICVQo3kGX4mvM6/MVPC0tv5pUNRaxryaJhG
hABr8PpTo4z/XCy91Y8FScx6nGX3NWM+esJ58fslkAlaXWaUU7qbFnlpMdlYVXVBsQofASzxxtNQ
jnZFz/kyfNCJnZxhd9Wd7zbVnTOG9e+vMt2t6KHD9Fr+1p6/pYJZtGvmbbXU1W3sCfEGfnjYdLoV
3/mjZRwABIekRMt8V+upeAg1pUglDeLXKqXXzbFVvkyGe+9oTFQyTlR70bbeLXCaMI/rF1K7blyr
Lb4ruwMyGrrtpWsjdcP0Id006ZB/xymygs5iH/2kyTeAKKGGhSwhihPuC8Zt1FnVT09Pt62K/Sdf
C+JrLdiX+r46pz4qCvLTwztsXFdq972qEmcHoNBdGbk9bdEtAhiv7Keq9KInVTgB9FRZXRPe68MA
DWK9vPRcWhVGBJ+Y6rw8tAmDDn+6tjOTZblEVfKCiai4XV65mKN2hqbkJoQr1XoTMZZ+OqxDHcSy
aIr+Lgo02oLzZSwZlkyF2Z7cQtiHgBDNPf298qkbylOIXiIrUj/b9FbR3vz+sjU5k9tUljYHoGNe
asdohpyx3jzrldSPZVeZPAg93RNyBWKt0M9i7pk0mGDPxZCNJaYZoGcrL3IRVk+AFoPJw9Vba3cB
o6BdXqY0FWeS13KhwTxgyD8ww/pwU2NTtlH5yUjzXie8751cFawTqHa9cDho6KhBffXG3YTy6K6d
hulOrdJej3ZGA8q7m+s2Uar8pjLJCGBEZ9ecCejdFuOjmA2Aqud4WrSiOOeJG964Af2jKmEOUgnV
7DnQj89WVtUsMC1CDtQlz1M7yW0kYMJZhf1ZTvaHKGtuFDz5qwwC6WoafLwRPJIm9MsTtufnkaOp
ZWj3xqRxfPKPqNmid4mBL8KOlXpgiHu7PQ2xk6z1xN3mpCu2ocvAx5z0lciBAJtFGHIHDWIFU5xE
nAIXjU3zx+JID5qkJHjPu1bxkZbZC9sZme6tdYp81W+zQdqsdNWhS2D8hO0P3Y0OUeMQ3GOpccbn
hLvaacKVlqctrbOPyY+3ZWVPm1SolQnZc+tOx3TMPqxpjiqIiOYA+oiCeY0S/BZw8LTHN/khR0Bv
AT3WI6Y7jKWTJ/aZrIAim9O4zquNk7Ss0yXN/6HLf9Ep5NBSxNCpnPLVjSDVtHVwIV3yQ0+Qy2ix
f+4oF1dJT02GtZMvtOtQJc8WaQV7Dy1Zxv/rHI7aPaJsbv8y/9kMA4E7HAJWWWzV27GlG9uAhHfB
2GElY8rpwoTcu7fWpCcbJ7YAX2tADHKtNTaF4aGAuuKRZIusPapt9Dbky/YGGXVWcZewxq86VwcF
rItn3eX86+py2vVoLDdmvY0NhlM+gRI0oQkp9gmFFd1HWuLHUbZ8VSNMfEyaD1HQ/OIZ/C67Qysu
vYVc1hp3CM4hE2AlXelaBVGHpHm2CywRSNRckSWb0RfxdohxLBVa1mwsxzsFzXTT+mV0m2eYBcfR
fglniGNGb7piQ9zUsrttUwieiMy6G9psCRPjDgrDrsnqrREk56JCEVUXGrrhXmprolzk3MVvlPdo
h5Nz7Cb2x/GXqodzXHU7TzrhvgmqT8OnH8uE4saLI2/j2ZCSlXC2hYdudHJxwgYWYTSN9dI3Kbxw
0T7wxrO1GaSMw8zAs9KfsXauIMWihDIHUokM2hA2n+imxBcTDg2sgAYWtdXTDIy76FtT+9vSzQnn
c71irQXodL3oPGbPvRmMp0SZzbklSHOdi4nfTcFNN6pm3dI9I5/U/eY2n1AIUvAK+jVzCI4l7eCj
aUlD0a3AXLPcW3NzMzwo1awsZlkhRhunQRlg5b9CBr5bbcKaVYbcDvhDWH4cOMXEHKJvJXwSbY/2
a4iKJ9AZH9mgb4o2/qxcazpM3j3niwNPWHZI5vgt1HZHpedvlk9ac6TMnaQwYL3AR5pzkGyUhbz7
Gk2luxJFy7c3/WrsOoQDdJ4mnsVWAndFarWPSpTSY1P5O59J6q5h6EmsEH6FytaQRdVWd8yzN8ch
TzS2WTEzOfaP8UAkAcBasr7NDR+p2nhTBn62oDmTOjuray6dF0N4LHqmFA3ttSE8qhFLak3psLZb
zAwj9sc8MQ9UQNxl7dhvTROgED/yVo3WrTMDqYU+nXoIf6u8tvt1ZVn3Dh2ueSjEfrtVQ6ZvG9t5
C9CJwAK1T2XqX0wOBquqL8Btdv0+Zbq1S5Xrrafag50al8eBM9S69/STKItvU4QuQZlbwyxZ7sGh
uzTwW9Eekql4K/S50kNQQc2rn33E8CyaFYe9FoagcoetW3vPZjptXLaqTWihmUt6Uj8JWeogcG7h
dCNFz+mDACjCrooIbI+IYrXQtJs2v/OZbOHCDlYWqfcrW/+MNIA8oljlvJv5JNTBapPNMCDySPLx
1YmseE02y07khX8wwZ9tvfitFkhj4on12qvPIjP6fW4Xchv3k7+23FodOguxdVXd1UWt1ppFdCYD
percky0U6MwhKrvBYYlIaojweuUxvrLSL7sNYRXuqi7KT88uXXBtdEiz0fk5lH13a5TqCCJyB+fp
0fcg8aB2+Yz96CbjyBYq4FmApI4txLS290hgcV76OmcfCvBAx0Gpbb2padYNQ2h7xuQbGB23qVl+
5NKiSx32JSRIZDIcfDdpjSywSITHWqSX69alaDPrl9BA5yWh6w/9GIFQiv19MkBahQ3z0JaM8Uxn
76dEFRh2+Gsaimw1QCpbRSQAUef2FzcoPps8ukR13TMAxAMWxQTLmy9Z60zQnjIsnzk1hYaLJu49
1pTUKneD1tJdbYEJ9u6J2m0gvdX/Ho7JLTbOB2JJ72NHkOI8PNnN7E/s5bNkDWwJGgCTB9ImQyTf
9j5yE/fDmJJ07Vpvhh9tDc0/dI73WtT8jn1oP5NK8CO32HgYrrs8kt20MqT6ITNHHUDV/QzLZivL
uD2aeAiask7+h7DzWHJb2bLoFyEC3kzpffkqSROESgbeJoBE4ut7AVS3XqgHb3ARBKmqS7KANOfs
vfbRD8JT6TovcYTMzR/J5ugjk2GWYTApTvxJn93KesFNoV9iuJoJ9m+iFswKa6XR2rTjEtjC3RO6
IlicvwXJujCQ1ZXx3nl2O9SxhQ501cQu6DZODwcWsLCXfOhWs1dRile63hdDXK48kV7bJDyTE7Ux
uj1LNdMlShpKk4TIr3Ckk8dSFMa3GJbBKhy3ia4Pa5CLLZ+1SNeFFN3KbppgnTSYU/TkF+tLZ4um
+MFkIdxNvO3O/u15rE6pHxBXS5F5oyhvt0XLxeaoTxMfRJ/148EFS7RWWgMOpx2sXcxWkJdVk+8o
w6gDAxYklvijQSq01oQX4OVzQPjPCOwqtg7Y7JBkFt6e6ZoVFzOPSVtsU28a13xvRf7VGwOxkqD+
1qkO4yEVXwufBYfTkx9jUMosfWsdWZJepuwZLiZrlZUxE3XRbkD9HOoR+HuUKnNe8H/17AEbTU/q
j6+oDRQGogIjpIWJT64W0TqkUQjYLtyaSkBrBV65qqro99Blz3q6VpNJ1Cw94y1jtEXfEWGmDvIX
zq97YzVqXSI7urD13DQl/Z4kcVcYIKnDSTYeLkNaXzo49UOmL8sxqX0h/AXkwwYIBfXyvcQ946w1
DuKMMv73VEXfuGXjrXBaIFEtAVvAJFZ2Ogu7LW+P4Njb2YTMgQZrTUb8rFSE71pnI/llQb5NvGbt
+oDkepasUThZe0rn9CrQS1AHjE/Saj5Qz9J1cfnh2BxKNDABTkFFGcVnztGrHzH9w5XHNmzlDS9E
TqQr1KpnUx9+tUO/8c3I3yoawUOYbqOGZCu7cb4AQxcbTx8/plCzVprpJcc6owjWFvqLg3F78A3M
rGSjrLWGdpxV1pu4MYGlV3B44a6u7Yw9eiTrflN4mrHxUtS3/IgVUIDut7qcViIB9mT3Q7ubismD
whk+RlTtdtITApNDfSxF4axGrfoRYuaLBNeokc9irnQC0FwYh0nAuuI2ARCXdb97jaAmd9L2kEnI
fPBfu7qMHhiCvZXrfpvxDRae7K3S0Rc0Wd69dHqr45Eb3NVyWs3PhQ1DWHmsSP14KhzXfB3dDtOH
dP9Ls9H7f32TwNNN08PO4NsG1qd/6n1aSyc4RKHKHT37EweAVZkF0Rl1CjHUsxsoH9rsGUQl6rR4
W4suvWRpqQ7YHvl0GBjaxE1OiyhL82YIpnEzKdLtGAOrl1x0uNtIQt6GY2AhyXfEqbX44OZsY1lO
m/B/WxEyuIR5ZpwTbYT1qgW3eMLLWAUGMMTFw9e7fUHEl2dwb6yqupmAuYAIt3xC1ke47J1eZ6d4
1gpQtX6qphbjdK6nR63u3MeMycfvi3of4+pa5WMhnm4QSchbnjEcqrW/tgsJAOsi5LE+to9jlzp7
O4MRVzvaV4QI463vZ/WF41Chll+8eqiu+DX+HLxSXZPOcv+Lwsz4t6Lp0QiiO42B3PVNAEH/VDRV
1LVUI3R7VeOVqYkfadKAoAE6oyvZOf4eaAYKTqu9aSSvbSQdoVmJi85+ahy8b6SxgeY7II75L9Jg
419pMLpNtIrcr2bgISf/V7+ZoQ0IiAihEJUl/aFHuFZSKftwvBa1i66qU0SKvM8d0hPCnuzv+rVU
hNiIdPawGdrP/9L0N/6VsPGWYLchXmPDiWT739Y5HSyXfASaSuwuuadVb98GOFHbktST3Jvkqy7F
D93wTlnePo70Pq6WnljrCczef3krtqn/Kzz2bJxIdoCr2zZczzb/adcNYRhHaoRimGm0JfV2vA38
HWRf7bpuRpO003Bqo+gWDbo409u2z5GRu7sgj+0nP4f6ojOY5fA+NkWiE6TUB+LalIgU5u6LWbji
aNrGNwcE5gYVUrx1Kkc83FszNq49RA9ZCU+9SvAWiXCw3ryJtdJymmvGu+/JYjamRDtGBVzC02w/
C2HiDZb78ceugQTEcZGvWzN6pgFPj/K0QqGDxH/lZxEFVR8Lsp7HXJrGQJylh/5y/rfsIySLsdLf
CjnUpMYBIbBJ4IroYn2CaoZJg51tP+VBsascrdymTj8rkgu1rRs73jSKctgdwoRpyr+qrA8e9PlQ
9JmFeBITrtM8QdR9MlOwkiA7+V7vjerI9F9cpt3ZGI99OKXuSXhDrTBoL1gIM8MxgEXyrPw8Pugi
uXpyoo6L09iZrA6tnUFUkNs/26hXbkpVxitLHxSeYCdBh/gbbArhJtZ9feeE9AWLkH5lKB1FCHZX
ER4wYdyd8T0k9qGyG1vnBVrloctb+6HQV2UftW9Ghd2azVRwSbPUONR6G7Jj6ugoOtrVJ5/3oaWK
u7sPyuRGxTuZa95jHAQb302scxvb1n5glVJ63a+8Te1jaBr+I7iy5IRunGuOyXadkaxGXEVHEcq2
pLhOEbSnLiovwq/LC9G5fx7Fl06LL5MFY2k1hQUSMfRRl9Ctp+tYIfZPLGCnbe8cuX0wxAK1f94t
R/S71XOQQSOCOC5WXZnKA9zKYl8H3TeFFfLBHpS26WPHPgGfcU5NGRP71FhHO+LKmsYryi3nMMRO
yYgWOGzqCIxbDM9aWLc7Pyj9o6V87MjCziFGyo6YKwfKteljfQcq/NZ2U0TBvin2qNmzuSUs0/4Z
yMj0TGe3pXMBNiJBk32/6eZHmq2eVKNXh+UpQ+vQUXnyfYT+ONWVvauDAWRRpVfXrm2qa9BhgsWb
gSAooR/iNHqJsj5EKaFh+Fon8YQpUjndYzMfZOGf7rCvMEyo2ctMXke/6J7y3HlPmhcnAyRrpQ11
0YAMPkyjFtFDiqg2t6ArltXBGcu4ARWLg9Jsa1O5EBE1hgxMzBx6G/1cIdXjcqY7rP7CWWcRA5Oa
jSW0gcLb8oiZwz1Wof7iCxcheBi8ZvQbN6PTx4fJcb+aizm1fVGC9f/gFd5W1wvtomeNdZalm5/x
oIdXzRL22vQq4xPfm8o2g5LrqrKyxwJeyrOwoP3ao02atej71ZBjqwuvdBvEGW88JPiuG6BHFTmh
V4B0jpTt983sYTN9FxxNoSjBVex3N3bT0UFN02jYTQZ5PMHkjI+OOeiA1JjvcCBGD+HwzYsmdUoc
ZLYUFFjxLee4rKqVVP3PxY1aBDXqHytzrm1l4QizB3LNbAseRM4O0PVadyts/RG7pTotFLdB291F
E04TesBl8u5ZOezz2vypJOzm/hq6xW/RomYtxmnjtqbawLOlyG8mzk7aFArnn2tHu3gayTmh/Xj1
2GXuEtehpDmfZqqMr+jh8k2bKUDbhd5dc6qftvCM16F18pem/KWcgoFpbnN0I6F0iYrZ24hdL4T2
IyzZBKsheKhRu98wlDa7cIRglc7dtTYZ1cWq7V+G31Py5pbXwgOCF+o2UrVPlZfXDxrZ0Uo9/31W
8834WjMUN5+UD+yVW0KJSIVxLBcPaCbyTWjH9b7G7XewqjFYI6f+GvCX/4LbaeWhWP9GTz0G/fSS
OUVCgmc9PutqTLagQPtdqKt0C5S5ZjIbcEKIrtqaZaHtS1uuw3yKCeXtRx/n+UBUnEvS+P2+C0fA
K1Y9Unuc78BqgLFBoTVY3aVHHbuCE82ZS9F4SBjJ+ELGXZWsmLEG2BKCs+NrlMrLYrxCEBqrveHw
RY6q/1bis1wHZTBTwTh4//cosC0i8MQA7i0CEJ3mQbSn1VquHPb16K67FsXrmGTmRdUvYWhGh1FL
Hwvu70s1HzITS5/p17u07ag/M5O/1oEGZA4JPXw+WjAAVAgz3lj0B37jaV2Pg+8/Ks39HXSgv8Ko
khcawv0WOZK+Wk6XF0TYvfrYdA65R72aKCwju/jwYtpYaVf0n+2a2Kp266gKURbbw3ivIS7OFbLt
qY77N0E4xro2LDINlvkPY55++M8P1WQNCVtg0nG8+sZ1ZNBRq+Wh2b+zodrmU2pd9NyJ3pMq+OkP
kUV20iwe6jCxAQ7X3qK+Nj7nB3pm5Q9h6FSb0sfWELk90PcefY1T73sCD6yZayYpSEwriyroWpMu
K7MymiBVFXid9Lr6xLyJBlPXqb0RD1Q/VL9b+2cskXR1yWAc0pabZ5gC9uOs8LeAH65DGUyvnh1D
pi3SOtvZEJ6vuPfNrd6Z0Vb0DXADvaVsMS+84jnSaUwFhTMvOyR9mH+YId2BmXx/LuzeR/Ok3kKz
2fRzMKXLXY5g9O9DFVARa3Tvy934sHggZEEmVYSigZFaiP7gLKOZ0IOYUqYfbCPNafcK2cVq0TQt
qnChWerBrr83aWG806+ZjqpjRh/PItLEo2NATgHZRE6eY7PRNSpTMnTr9rQpOzJX9ZkBn9/mQqMb
74RNaZ7Ys+BhYb9kOMJ2A0rrbe6qviPnZiRcI8a0oNVt/MK2Ll0hYgou7rIUZyFvnAkTWbt1EJ6R
9K38OpKQjkGixHI0GRMbVpOYXe94l7+gl877Gvof0IJ9NHU+9U6doXw5zd2OSkVmYyYgb0dbZXgC
ycakfYKgytukkNVPkZH9WkzgiJPV3Q5emd541pP8PRtM40KOXfZsB+CD5sWcUFb27HImgvFBKchx
njvgGxek6tSCFtJymrTe+BQY03CocVEZeV58aQz9dzLi4LhfHtSt2J07OaFcbU6D1PBvEBpeaJN4
4bnJqnE1sVA3ktY5tTUFscHXrmGipcgjK/WtyzUm3MBgeSv93cIJqchHJrQnzu6n0iZvLDFtChdT
VL+oavgMxtb/IKiCchk5Tsshmx+pZPjo29i6guNKH4Mw+tXElvoSMYFyFffm3qlr9cVLsLjriYmg
gH8Fv+WzMq9xWiXXxsggO9O22gxYFb6xa6DcEjJxsW22jwEm1J2OWvYtUt1bPFE6xm2EhsCNmoe0
kccK6x0dpyJ7R8iztskHeepAThyIupz2dRUnryH0LwYD99JiorxFRhAjqo+fmjyvj61qt4jljGvt
dsaV7EX9upympPUAem6+I2YsH8qkL6Ga1qyWLcrWy+nygiaemoXipPzhoKQbrq1IFT+gfAujMD+n
cfzVYvZeIHtIZN99tk7PaTE2NxZopIHXSQpNchmHLLrejXAteAlVe6hdMoU65eqgv4TFO1fTtsmk
hfABVpp2q0q33LGKoy/ZAsIsPZzcUwUc3g/u+ydWBWKr28pYh1pW3VCX2fvQM1nlw6k/RrJCdBtF
8lr1dbevIl1eWVd1+1gbvV1mjD8m7rIry+JpnXVm+70K4geDO+ptSHKDjoZJeTRnZwA78zWutWJT
6BkingWXVbjFpi91TufF2fKq04np4LaFtuvRYW/xjQ7zyh60phMa7yTJ/yxpqhMRRVQGrbKNXbTj
S1uN/aHFELSaaTBnf97hoLkD70mU5nK2PO+NmdXABuKfOH8f+ug3IvIp+ZlO/x65gX5yVedvEPqr
VZB70Xk5EJASnasUexHkch4muvPv719+RxOIX5qUkNhms8FiO6gzLdyMBGoyC4I7aDJwC3Aq7+pR
RXlTuL77UHiZ/2iA/Voa991EV4AMk62feESIzgenGMs1W68VqRvNcxqnFOFF/BlWcOfz3toqsAo7
fQbcREX957CcsnSU664yCUj2QuvWmvlTV+ja0Xa1dp12tXaGXRJtHaMZCIdg74wHKGIHW5HxHhRX
lmXVLbVduU6Bgm3LqUkBUfTOlspXtI1sS33LPPfIvaPenKI+YAns8aoaFuX+osZHFBKG1iHc8bru
wwE8FBWqOYy2TyzbLNF29OIt05vgTG37icZifFnoI9wFe7p0XPuGoW5tGk034NOKDISOrkUTPM7/
kSP86GbWeKqiUHvvDUEWTqA9+EA1rm1UfA8RT9Hedn+SpPu7zbL4LUM1sOsa1zhZwy7wvJGkkUeb
BJ2PEgLeLR6SV77arY6S9Vct2C7ESEMm33xwnUzfhTU2EM9p+jWYDQGATwavTp/LbZFnKCZmpaBl
BPlBGaMONnKkjM6OOG5qNkxET01ZXYDCnBub0qy/2GCL992M/siFAHGWxf520cxPkCjOStLUoCFX
vFoF8adRqUDCFbTvk9EpfnSSDQSQoLdOc37UcftBAgCbItyAbCRlRAWqaCDxg11gQkDP20h9jw8j
+QaIdCFMLE9jUoIuEYBjCp3hzcqiL3KU2gOlZfvtThYxqDMdaW/ZR79KnktgTQ+Btl/cFcjeN0Ye
ikcPbdiJmiPo0wh3MjXS8NmNg+odOfLAXGuzp0rK+Cu3RUiOqlcxnpPy4VZ0NVo5kjqL4oNqaia+
x0oefNkQmNNRKjBZfpDaWv+OHE1/qAhD3C2PQO5Fuwlz2wObbZ6rdXbhGaRHKFKMrOALvgstAHmb
ez9pzKB5CxqTGnXWHdJKuxpWFT9Y6Yg+xhvYCChiOYOeBSbWrlPW88v8ItLoMzfRwZkF72kHga1l
RM5JGN3bJjyU3jFScg9QJjizNbkzNj1hDJcuz/M9TdDvXKsgbgl8ptSQ79KxO80W8PesyNC6jtNw
ZniO302PSndigVpcXq07/VNWTnmJ6Of483KdZpx+iUajpi9Aby8L2B8F8dgRjBkPVBUSY7voDTX1
TIsveVG4lTapS+oVyvcZJFJi5NjHVj3sfZnxJZdduFW1SgmsdvpDCUHkbaRaZ7Dl+4S8iX2jVMWD
rqvriBxzh9ZvOlaVdIk7YtFW+eauVMjlzcmur7U32tuRqfAlDGJ/ReWYuNy4vvnz9ZDP14M2Xw94
E3BNJric4bQEvs1OcKYgm5mnPXY4OVXSpezhxAh5m59xg+Lwd3W3LPFKsz4PC5pZZAj8mnTE0yKj
pFybfZZg4jDTczIM9jNRdCiqq+zV8w1INEnQ7gF5s9fOy8qEiORUh2bsvrciaF+DoM8PNmPanl3+
IaY79tAHBesho6x/xfzJUhj+WjasTDK59nYtyt1YxXRBtDT/WTgbv0Bbm9jFd4HuahMEQXGZwAnd
MnCCayfIio8/E7buX5E+ag+uKtncNw37/SRzX0qCEl6iwHgtmK6vfaQN16qyiTb3LxBHxg+tbIuL
64Jea8JWf8est+mM/n0haYuwkBuyfTbKKowXFXfEBzr+q5cOl6Tw8ncC4xkBhPEcN/2TM6Nq8mLs
1qGltg3G3tfB69d+MFTngf0t6tkWlWzVaZABCRo8RzZqZc1Jnavhxt06yXSswE3VPetacKhauZf0
dBpKRdS5YMx2TqKw4pb1bjm1FtrsIO3NZ+XW4xXjRASd33JRS1YVIODK51qdgi0okuY6Nl2/YWxl
RTzr+vmbyL3W9oBiSyphDhx6sikhGQ5Z9sODC+ukA5xYZXFngm8lM4gvDJPpHRhe5NbPwh8GimeT
fqmNbjhOSfs69re0RmeHe+hGEVcco1FvTpzEy7NTf4uy2n2jIJDCZvFqrN52fIWQXb9PDL9azrjh
1oSDZHVEu1YJ58MIIIHYjT9sIrIxwVROFyxy+qY3M2OT21mwK1E9OHQPB5D1k2l9YBXAe10SA5a6
La3xgU9rSOSyqZn8RP6EuDG7RmhXn5cDd4GOs9audmGvhmeCjIo+xB/ibpcpYXDr8km0BDH3trZJ
bGZyNfqZAoLFb5eN+NEqQFeidbuDaXgjDoDhKKBofdcTrJQDuTZ7VoZ02Vj3LAd6iBkLyd7dLqc4
rk+jgGzVWxLv82J8Hs3oscjNXY9f/8Vw/hgzhE5XffEQVXra3mgx5KUlr1OL2pLYuWCzGLQTt3BO
3YJwd+SQXaEjNSuNFfqxCZz0OZJlfrq/LfQrNrd4BSHKJ6w3ntX0NZflxm9rcAkL6ZkdW0Zpc76z
C1VkFwHfWZeosyaoEixNJY6fPrveH9pall1zA2JOKBlum4T2eZQU5t0vxFDbb2pV+/bxyaCuF6+t
qaWeYrbatguD9gmfZ38F/HLsZ/r+cghSQ9s6vPn13+c6EFrXvI53rU4JleI6TYABxOfGSUZ7YxaK
5Enm1Q0DesfCJm3OxWi2Gyrln3VnkR01Rx0MtqhPdB1Ifphbe6XRS8zkcbOvfKQ3827JSi0UE0na
bCyLhJY2CChNzDv9JXS6tuPf9EFCVhUhzOzJCF9toZn9OlNkQiz+qMn00XvGUbVZTjuDXHeg/+HK
jcN2Z/VywFzdG69ZW7cnlCKM62oon2qZhqeKWGO44dHwya56S6qe+wXzlNh1cxusjB0mw3lzK7kQ
/+MgzOGxMOjyT0L/kXd2+EtPf8hkfBbMUKe+zTY1g/I5MVjBAOxcTXjemMmxRu2mUTE/j1VygKkS
P4mkvxOEfOTrL53AAZYjWIU0gKwn03TEHS76HYqpywEC7pMuZqhNrt4ywVu+lzfdzE4el0Vm73xx
ci9/7Jy2e5C0gpn9orM/L/A9V6ZAiObzPw+Jml5lUIOvkT+HGSv91ldGv8qUCE5Jr9M6wIqJYS0C
CooPh+oi5KSHshF7AxbQSQh2fcsWt1E6Oi+pZReaXS9xqwJu7AuuY/EAYIMsjmmwf9N+QBlX9vFl
7AnYztrw0y9bdqS9UNvWM+xVdiD9wPzVBP6Lp+nTW2fX+0rvfy1/PsHy6NlHK+nOFdf5un4KakbZ
eGONKbquWnPPXiC6TwNm9kpEaf4B49LkQvGykyQVYpN6tF7mrkNGrMEjFtfzIEw2B+jg1ngMoCH5
3YCm0MeBXbCvEn51Xmq/JDHQiNH4tCRgh2Sz0nF3sij+OmEeWxeNZZ9DmLYvXcD+0o3Ek16H8aUY
og+Dz/HOcp2mLv605YzMqHGsivc81HuogXA5/fxH7AfpzzAHYa2IvUqsdNqS5tuhdHWaWwsx3hXJ
6wKXlo39mXijgq6OzimraryxDRxN3+jCWxn6w9ZWzvBc5rUDNX0a3lOdimZXlnQzcivfotJrzp4H
omReBy7zWeu8NZ0h3wxd/6EVwbxqSKw3e7hinyWpQ/2kl05erWzMFxTdVOIbWe5Ji963HZAoO+/o
g3nBHGWB9Iv0SYlSeH5yeTkyHP9CZl2/sqcO/3M4Rde/hwqFjuf3wBUbR8t/IukstFo7SZMJmx3F
fMQERs1lftaVsb+bRP+emWFDcrqO8WpkUnFbgdhlPl1eULrZjCvhNs1VNE5wqvx8u7z6959kkmZu
O2pvErLjowKIetRKRKIlKqjH5TnfGvsrf8Y9qB9CYHRwDKke1XuvnvqLnMX2y6Oi+0r3pyN0IqBR
UPl+fxE59kBNkSBrIxJBuoUmM6IZ/5ZDPj+KmDJ8PWo/6a+g3ktqD3YBkXCl48ZnLTCLy98DJsgW
Sbv3cyk4RoU+A4whqjfyrCrLPEvPJUpeuX32YcZW/yBZNmw6H5b3Mpo4lQAYVaF518f+OIhErPOI
iySO05+LYa4UqXVMMjDktg6UVOF/3S/zUN872UXmJjrb/oo1iuwuq49fqJEdS+Dsl3aGgMSqG3GM
mRJBJKNCgEhIfHTx6B8G89SR4bd2GNS/jpr9WI3lxIf4YEw5RR7qf8V+5SUJGKilorY+6v33qHI6
0sVD8+j1w1E6prdu2TmcRAaHMg5oUeiqy9eW6NqvfpRDydDdDUH2ULq0qX7ye2Aws3sAxyi+Kgll
2xvTqzSC9jvaF+6FxoiuKXPvo6PxnefSCo8WcUDbRfwysftZWS4djD+1X/bw296iz4d2y6NyNE6o
oRpxTgNsgH0oYcwLELe1JR8MhXQ+8KCNLnPnUgA3Sf7bTlb1Qxu04Fy7/rlPabBRQXXOdJc/c9Eo
Oiac1cySmEXs5sFIvocJYX0qC4I1rr2TPpdNWxXWW0xetA17mgIGlMFPreIjNrL6RXX7dw+r442x
kWRDB6Mj5f/+qtmkqZerxESNfk+OmFyKvKgBWP3M86jqYvrB8Y9aPYxBe/QW9rvQKyCAABmtXN7k
XMlY4HYSQVZvCe9r5JT9ZsD9cWk1Nh+Gsse1UyVv4yj7/b3Z3edDcq6sU1+07nunoFYg5CH+sjXP
ADCcI4pSeuBUx86MbFTXC2DUwoRjP//fwooJWhUUsLMZqrc8lzo/mCdH2BRFfBPoUtZSDTBQq3hm
FjXbll+7i1LHeZ2rzUekP5BK5tNEhdnVSVnzWSQhdogecMES44gcMDxQ8bSfpQm7Zn7V9/LobAnW
KPTejZcKEEvQBcmXAAPdMR1Rt9GCME8J5tmNA3cuc73sLZCy2NtNUR9pTrpPJPlMhLpiQ3cj+wAk
y1jng/S3Setr2dbywa8MmrOVvfWhzR7rYD4sjwbfShE9m9mFJt470o3pSXhu9tg4VoQtOoy+amVc
bsvcuYQUjq7kQYNbBun7NcCxvJa6Zp67IUjedJIgsGUap0XmcPdc656pDkxrFku3VD0OsfZIt0d7
N1v1dSyy8K0NU9oRUb8yXVx2gcvNk9fln41eEuBm/LugXmqOWpmMe/wwb8JXtKyAEslj6Y5P4IX8
Vk9WtHslRMGIBcXc/FseDW7zrfdpXC3luskzopurn0dXuy1EHDorq3SKpxXLAudSZ+MRb0e76efY
rhjYQ+wZ5VNn6Maxm3vP1IfBa0/lW+/iekEm8E02xGG1IaHMC1Yj9Tooq8YEAaYsMf+POs5HOx0N
EElJNUfJPPZGO3ETMF5GWlMhooym5pKU+tlvQjSVDtTWQ5sGjMt1OyeMc1HXnXlwhyI8CTbixGjy
9PxagWTpUjfiVoet1bMfCidGBB2FFKKWky8IIej8Pt7nGkpGJs5X3whB8C9V/8S3prV375V5YDMq
r4i2mj98SWODEdH/1FT+jNcI0rnlHImIwkkqiF4ozOiXBTZkhzxiXDm1Uje96ZAjpFlNbOUY2Uer
IRJMIfIbtCI+BWV2MgijUKtWM8xjpsd/dqeeP8n9/VK5xweQvJBQW2C7o/JR7KzJikgaJXzSpjdE
m9TkDu1pnONX2S0ywAj76vN8ZpGn8Hj/XD31iyc30p/ESIKBE8NhXvZJFOHH/RIOId2IcCtTjzfx
3JW3qOtdyPD0NjZYpnUYsj6hIZ9cMH0DW5v7JmH9qhEd/JEFQiBySAqmh9raxlOkHcM+fc0ll7Uj
5C7qDOu8NNX9iDJMBHPhWNfZa5m33xQIpAcjTymB1Hr1qNEuZOsoxAFjQnF2axdRe2s9aaUZfxGu
xtae3cKU01ScfQSLDCtsg2Rddx2ml5gYa5Pyqc1O8JX+0UtuxNUxYE21t4oQVRTF0f3CK9Zz4ugW
CEJ3qOeGfj2BCuN9bHDe9V9kIp/vL0/wxnLNxwZWe9rKmjxxBB52XzB1nvaOXD/cxwiebagwrjDd
nxisUOocoyDM940xc5pmmyCk84aYIjFtNa8L3uVIKgmhWn5nIpg3xGOlX+xZwGNVy0AK2u5OiUaW
ENz346504n3DN7GZcNpuyDqNDkaZvedxot0o9zhrrZrCrWajR5YDbSaZzv0DpPyDiQzLR+x0o47x
rueCjExfe/RLqU4UdRCLyLr5aoJIXy2HuOq97T37ASOmoix2Fz2gySISh7XPKp71oapxjOPC7JcB
HaKQ3iTpNiH1i9avjKut7ZkBqptwzaNDAfC4gLPo/bZOVO21sLdxmumnpfvg6APZq1Q/IngAS1tj
KIYR67Ov9hnCjG3SNc2mxQyC/QNFkJXEWxmFRM3QUL+XYhokRMe4JWIW8c+X0FM5VJ9hc7+J4L6l
qR3jP6ytj7iiIltrvruDA6VeYNPv7XYijybHQbS0InQMBUkVAWySFC+1wvmQWpH+jHOUKANxcF5N
n3Bh8IfITXcd1zyqb8i5uLbFWTi1s4kaVhGOcLvLcoh1/ZtJS4QlOSZ+BtesOyYW0rskRMpdyasH
uIkBsCCMb5FP6qmrjE3aMvQZbFCaGVvkqHpH9y3nbiPbPgh06EOt+7TcWqGwmRlL+UA8qudAlfP6
cN6ZzRfkL79P5c+ohDnsGJqEBOdP2CgAXt2vsUjX0lVhYRFg9rTW/VySiMwiP4gcxXfDcL3qECKf
J6u2DkkLVEeOE6pe9mRHR/fEkxajXllOjRoD3RL9E0excUk6KB6QVFeile472oAjxXiqwI3aLIQG
wT5kq9EefKJ+ZeK55rupWz5TVvR7vhrRBg+eUdBEX1SJuTs8900Q/McpfwDtDt6RRZVTJGKtK3NC
zarBTc9T2/xertAK6RVdDUlprEzJsGgjSRKJD1miempan56+tLrwmCp9m89anQWwQM2rPxTJMxMA
+XiMw3SsLQp9Pg5U3yTrIxjj4BEK9A+KMnsZoWvxgtg7p3X/aboh9I151SQj5q88h85MWl51SQcy
2Wmu7rTG+tk5eFhS2/pf4VqW2Zc+oaFZtiat5hwwIe8avn7SWHip0gR6hl0UZAy2Rroahvy1LinI
EonlHEe3HHZFaPQfw1hsaTlmr7Eo8xfACqCvUD/ElPnu0qk066Pz/c4oZt13L+EuWD6xOPE8U/9Z
oFbUG5pcs46WJEPTmInjrQFaLqrHlFp9/iLDLv7Uoln/PVizackfTonlYIyezHevZXFWBgFpkp41
gmNlufv3sMgZltOShHBtjrgzogbf84x4IUYreu0BW/8PY+e1Gzu2ZdlfKeQ7b9FscpONyvsQ3ivk
zQuhlHTovefX9yAju/LmLaC7gYMAGYojE0Fus9acY26DomXGF4218XWmWRmCIJh5CqNOoHRF0toM
VsCC5qxLmxGDqCYC1uJUvwwlpuoODWJNhWEXNlmwaXXIu9OQ5PiJuUyD0F/7xHHhgyhzkPFgHdB9
5sWKgLaRrcHUVGasOOaRm20rKIjvUfFUulm2ybI+ptkSPGoyU34MEAcVO+2FlgqEFQitqOVPRSrF
NUKFDmSIiEDgtFBaz8aGanDXTDIEH8a7nWtMGzn+fA/y7I7U5XSrx0J5blvnPqyFhnYizdjg+w4+
mMqDcitTsWUbcUecErLvVsA7JUpnXJt+m20dyxdPhfueV636A//xu+dDvyhIh1m5VsUyBfz1PB8R
R1tSzUBwvTf1oiMCnRZKYzEGlWK4jxOrfZQ1Q4QZR1cuVQVBJE1ar7feytzRdzPVyteTe0QOw/6m
IytQWXDHe0fAHSYEQn34GCMkpmqvkJ9UNPLSWKlJFXCpww9kPvDVPYQNZRVl4bvfNkSdunbxZsvS
PklMTqU14M+1ctCUrEc2c9FJyFHuOhVctuVxQwrYnRsE7PmV7BD01uwbJG76pZ9rMZwyVFoeOUde
G9YEnnOmQCTczEeeIeNNR/N06RXjR2s1/bmw42Dr+sSna6FPS7QtH90cvdlQgSyiGiIPpEPp2yE2
wG6nNCoAbmr3WRJq95EORITBznBrfVthcl1WzBb7wCGgdh6Agl5+NqUFyZH+/kPiiLMcsy+VUL27
kMggBL8Rt0uK6DsS0t3VjXisx1A5xn6b4PDmG6qxk73hn/jKBO1usiKWfiT9hwCb1JYG/VFHVbgj
XYfc9jG46rHZEgcbf89kytYSnyDlzF3PNhYRIHmECutimCZR8hW19g7fTfTmug2Sm77MDjmxv4vK
ND26PxQGanP8bFQ3QHMHAC/qe4jNhS8WeoRJ54basQn0ScPyCv/o3IpWf46VKFxVhiL3NM8TghoS
sewBTZAv2eS0whGAkOPtmDurKYdHKtCbKEJVpYO9OXVmXF+DHGOZSoTKGmWK8awEZAcn/htmH9Jk
u/wy7+0Z4NlEdY9K+tNNaqJEm341mVCnbSQlZUPZglV89OIqeopjlRtzstDchj6r0Z/nkngRh6QZ
uSgq5pI4iblLXPtbTS2afRPU9osVDWsU4sOH5SGxRNym7JXG+FJwuNEBVsXV8uxypZM7eGQR5T8J
3giCH6+qp0evSRy85EnYv491GUJpCMdHYcfVuh2Cjds2B9maAii58WGiTKEIXfsXRkz/0rikv6eu
lW1TNYPhipnvogCnffIjBA5gbd76BtGXymS3Up3xwjzxUPQFpQS8zPeJZ6MOlrLdNoYZPMaQA9g5
nHUCSpaDQ9SFlyrvs6z+VicY8lzFctgiDW6SZGMP/YWCYrJBAU52bWNjJwgrYlvGvlj2Ti2vFkjj
ZTxArykSTJYJ6v+zoZTiPi7H7/mzyP77+Y5WHZa4gA6ARwDznFaBHvEYhB2kPq07GZb7KWqIjLFr
GxdVx1ekaviPExMRY2q1VPi4OlasOtG1ksDRUt5FrwK42aBXGKDRfQuJWl6GCS4pYeFQ6EEMr4Wv
vyq+RgsnKC3/BFHD7oc3k6ivts26XVvX4TbXdfeSoDu7NFSCwjy5FH1QrzsBx3iYJgsjoVSKLptM
l0DX932rf/oxaHG94PZEGZi+QSMewcy/amYtAO4SctqZdfriOSMGXspXOHfS7EFDvryIYr0/tBmo
MiNPq1PoJvehW5XXoSqKk2ySaqUgxF0pRWyvI6c3DwYb72UfuFCgKZ5vSynkOncq9A2W9aoVdnmi
WFKdej2PN3TnyS12fmbnijHZVxIgawsuH/eIcdXF5Lcl4S9eZ6YxXIvQeEEDm9+rMXlmuu58mQax
h66H7nCug/xVFml1ZZOrymk0c+qTvbGNtUKjHknBSGnBEWJXnvoYMUp16eWvDi7GkEJXpdrGM7tW
KIG2YLcGr2eZZMm4m0vyXojoNoRH6bEdCKbVYpyVYj+4fbe0M6vfZGPLMDpVNoloaJa6neHaCeKr
4kv/HSCR6CKib5Tqz4MoXata5L2ESt3c+bgA8QQ27P4QvRGkvNAoIN2HQ/3u2FN5y0Gy6bmhfbqt
ylG7TiEdMlsEhTAARpndxqKNsen9LH6sWKU6hnfJpxx3shHyUzmOrFSnU438pt1Id3sl92COihRa
a5yjDnZ1BJGECDdbaP/lE318mp+JyH4M5WFgsl/e/Di3sUgEjHOh4aqnNk6SVQ4G+slwsycZ0WpA
WvIhbZ9FXUSVpigQTbRR/ji/NUjg1gjy9oyd1X1LTY70qPiF7p3xPBqTVbttuOCUYNLR1M2WwQrN
M7kkTxWfzloqlr0hpAB/L6j7U0AAu3D89DpbJtiSuLtoxA4cGQHa4jBtERyl5qNSm/u4avs78g7N
RzJeJP1nFZF0BVSlxrxwzVKBxobqsEo/fz8kwXBlWS9XdWs6WJVqmDPMd1spbTr9Fn7+smuG+1vr
zMWXu/Kysj/XMcUvVA/llrWHtWHdPaxnkwW4mD9Pm3psnsfrHPCmxSjnwpH+gz9lvoReGk3OcrxC
CToIPGzUNcibP9mWSOBQYqvyco99JF9YJrOuF2lTsbSDgMXoVOlFbGUsAox2x9DAEE+a9A0yXVEO
vHSz+lvVO/5ulxxPV5eocWIaYJUn4dSL8MOw/bPZDsY3k+6Z3JeVkJlxmr2SbkEWaTnaF6PEc5im
A9AEmHuDpHlPjK79oKhs33KT0bHx9sltV+2hPLINy+QHZgfR+eG9iv8Ggb3artNEIHyi+fRyOwqR
L83Du6aX0SL3MsSTcWk9RCz4b8zm+feIiTlYUeMa24DPrtA680hvrdzXXvGUZeq6Q6tK/Lg1rhjt
gu98bHEZF213kERrU/R0GDDa7E2H3rpOahq7c5WaFeTq9v40tiBEapp5tNBDNsRscug1d1NqRfUy
IgTd22VfsQw39WXQAUUL9WJtmZ77Uxb6Q67KJy8fiifhxN/ETEWfWKK+u74ASqB174qVHJjdxGs4
kF5Lq5GefO+HS1+GK8gL8X1r+BSxBweTTt2r2zSzTOhPBNBNgHA36uO7FjUgblv4FBpz1oZskV+d
6tI88UuxcyoHdk+YXPV+RMjPDvtWNVO9tOFiDwTUCrd99diNI498uBle7eaaG3a88K0xfmE7zTuX
puVdA05xp4cTYwWcm8LC+7Fw3PLgES6+KCYJ3/yc1/7IjIyjypQvahGLDZ2+Fw/LGY68wnh1dBLk
VV0JT9ocllVECTLQAHZJgGxvZU5NIailw+42thBrHZ5nzL7N/nuLe//oZXa/mCbrr657dxuPhd0w
Ej+wZIcygj7I0b4kekulVov0x15SvY/iTpIpSBE+ABAGnR2PgTpB7tnZIFyc3ktQY3c2WpVjm1f+
Ws06/aMN5aJp4mzLbhil/UTQlxb8mN412p0xTxPYyYzMMx6GJFOXhttGe698xEdvPLsevKKIHvUK
C5Lcll7Irj4YopOw+Vu1VDb3ouzoIYn8PMapsnLzDveSZsfD4Xbo0ixeU66DZgq8sAzKb9Ro4IuK
dFsDW8VzTq92GjNVfWiwjVxkk6uXglb+tiPA43R7AzuJqF+GCC8zdMI3Z5BZVKfSMsQ6nx7KCcfe
wa9RjZ1DJWb/bwL8SFfT9U3nOPrDJVEiZPMOrP+/ekk1HQ/CwejkTJanpOnrh55FKmJ/GndN9ZAY
ITun3G4WMUlAx9tvBvp14U4SpNl3U/kjuFxfbVf2XLyOVcg95PftOj+WCw/c9kmI2NtF9DJvR/NG
CLdLxYo4r+5929eOOotL6N9gfuexzUmRaPn+MJUt88McTOCq4Kk8D4pWqCWoLYqWUq4FrWv0XQ8Y
9Zgs2DGZf7gI+Rxm0+c2797A6cFXTz25nst887jTunq1Knr5x2hiFWnNxnwwsjhe2lHGXCeMSxCq
6lK16CBlBqYFDZlQhQsDxOuYPxiJARhPm9AU7qB4y9QxvlXYYofEi+pVmFTBNjbKivphVJ1iQoLZ
ZwNDDXTNXfLNlUuFNZi1Nbt8igtHJbOSn+kgJZviZ4jqI3NSOj/z9y8pEOrm18wvpvxF25fc80yz
eEPG1Lp6fkxFk674GhlnxfCA5d3IlP6EtwVpFkWody4pbL9A2O4cO5R31MRyehpSeScdj8XYXwb4
+UhOpvhQru3szlZIdgspM96ZE6wWpX51MqDmPqMG9IkPbf0zXin3WKfZh8t++Tg/hIFOZBh6IOJP
xb71c8xbhSv2OGGoRdas3EskC8+RBCFVW4z1Cilj5/kU5NGb28PTXJcWyzdCdtN3Ebros5BPDqri
7uNJNoJDs1kMIWA30XXGKdcRe4Sl6LZxAwrHmRT/VdK+xE3iPJRdUK4StbJ3sm1ewzHvD5Fmh5RL
VPUBUh95cxTN9X5tlaS4UoGND1yQEcy2ksQCE/0Fhdp1U5OzMFeTpQzBTuAZ53oEiggV2yANzOAC
zpeEftGM11uRUI92PwajJUEPzbKxLChubNsy/+XgkPsYlA7LNsnEN5tpY2kezV4KaqjV5Ap4U/GO
7uqXG/O7dHH3oJYwmP0Okwc2TBjt2MeKIHnupxOl5en5BV5nhrejv16q5k1/Z1Rpv8JuVbxiJl7N
mG+n1q11XPYxzKC4pHzXrTyNOi5OgQ4CiyjvyTqgBm7B/UjSlhH6f5w3Il8/VomuPzfRndI4zUoa
tXEt5QCzwB+/skFlvMgV9SqjrDooEJk2wJ0g+tEY3vVqFy+aaopwLBsiqjTK0k1+jlV/nPJ0vXXW
sMgFRhq+qoUsFgQPDeegSMJXPyA72aAVZOt1gTY2OxSOF73mhFcCPAMgM7/KLdI/GtdOt3kHqUk4
RIJq0wQyP9Su95Rz5Ry9qP3zqdyoHwjLc4+xM7LL9IV3jxMjOs2vjySuh5s3rPa5HMkDbB7JAgZC
U5M/oo+I+6PuYllmi1AHnnxi05Vk3ROtxPQcC8KProxBmZQ9wEGsvfTHKdtFFH1ocaI77IqyW7YW
riNISO1jVqHh0c2KW6UvN7P0Y36oQzu52gaOwTCJhk3afN46jp3f+oshr+1vSFSCSvJPEaLz4q3q
ngo0uItO1YOd0qMvcaYHpTPIezU9yjE4p6KUJUM+aHdBYsi9Tk2SGEC0HF3Tyo9oJDkNNMpLqfc9
Bd1WWye4sQ9qAfcf6dqkkZOhRPdnWUeCpaka1Z2znE+x7hHBkQw6GCWn3GRhPB77mKIg6uOMJoZV
vSt5M/IxhCvWwPeZHXZXJ0zpcgdUYkBQkSTOSFTqKaZMErbm5WUldH8d+sTliFrvTvORP59aTA16
m9xTPTcfNHJEhBdva+ehKlSDTQwPrZGPR6s42DR7loWRsbcxpvRWHNP3EX7Xbel7HdKvTHsf2qs+
WvZHaI50Xqz7GqDRWdLdx0CD8WfRlZG/mZ9U/NLfDgqi3igvSEFHdF6U4bhQnTjd6Ebcg/moskMi
BizJscNuX5yDvNVW6Pfp6ghjAgtNTrGup1VULXREYO+RYstdRub9MsitiLyiRozrFit/IRgy6ySx
HjLCxDd+WRiHynWHs6WXuAVDY3yBLvapC0X5qQSfkaTwCzn9S6cKOmQp1mIc969OBnCiS5y7vrF6
vJtTM9tzYH/0cl9j111oE7O8l9qwzycUQlibdFvppAxlzm6ZNv9FISmIGi98fl2Su2p0YXUYJJBN
SkXD0mrr+BBUErJ6F68jChWPhqjSrZeDC2e39ocWRPgRGgpsdTIYhzEX1fVWGcp1a9GOI6gISDrY
3whlq6dTAjCdlYwzY1t7pLPrelsccTfz7oGW3WEhVXcAStVNlWn+Kg6oVbuWSK+gWAO4N9CcRNSW
n0Fq7s0Ov19DB2ubpXm6HTqv36PNsq7qUAXLVrOK7xAsY5miLHNi5wT7Ca5hH2R7vHv2Vk0H86jV
D5NB/rMcVHc1ohk49ipiqkEf95VEmqVGtOfIgguaHLOF7OtH3fPujNTo35mlhtJG1zxtmhEWlge8
hHjpbc+5KwydP3w6qqX4Slrw9aN1moyAL3Dpj37j2/eAHsxnSlRehmMJJ1lJTc7Vl3FHlGXatOnG
06zgHGn6sNfhcsAjHYat1rTZYm5Fo48yTh1CmhuYntCoTdd72V1PXk/gP8xhwPTJWH277UoxgwLT
Qes9zQ8qglmcl4/zicQJh4dHExuvmLqLCfw4mbXaxov0YSFmQzOlb1oKqEjX/+q21dmvNWyqiQ4x
3q0yMF7LXMt2Cn1tZmJODYrwy8h01GNYuCdY/xJlLdJZ5kbYQMXeUwbKMuKPeVKG/6ueCnVIF4My
NDeBYdNOlkLsygtr8sTOVthhKNxjyhCgTtEfYF1fosIRd307FrtW1vGaqDl3OXfvlUiaRxmiSJnf
Mt0i4URU/soRPdkKCBhxqRencrib45Jx8hjnrC+O8xkbIwCtM47ptq6VRikIk+N/DWSNY+iLss1s
XLdaRLmE9r0niv4xdyX9STsaK5gvoLZilMwNsW3ShmrsNCvH2AqtOHksIZdVo0rcIxjmjZs4l2YQ
zmlow3A32Ha1TzWlWBV6S6uaKlJR5N5raxEiFAgwhWQS2g9E8K5nx1NgeJumrfNzFQdXZezlLlRU
UFVuVa/EjG3yNYtJwMp+3U5hvEwNdyIh0sy5AHpE3toYyDL9xtzeljSZ1j7OhW44ifaSUJT2Vugm
eJg/ZAyoslPV6YwyudAJ2gI1v8/xybAv5o+kTEiUbHoKUXidFKhg1G+nQ5v678mdHuis21sjrl5a
x6VzIUOcw47woKwRrlVpHfvONLqr9Yq9Rlx6R8ps+LGMUVlBZ1jGNrGD/bTNSGJC0rIhMagmUdO2
oS3flWZY7IZaabaVzCDhRuk1qEW6yOUgdhiHni17akwrtU+GAWxdDSFyiRktDWjPDk2ci4VRQ5RA
HTB1qJvRXUEyyku6Xkllv97EYEPgx2u/6K2F13n7uQeg1agKcW4hINLGTFunSoycsBPnaQugZGr+
FdjKg2fV7qfmvrCROSPrCb9Nvf7EHxw+xzLwtjSWgtVtSnNGIOJtxTKrYqP6xU119XFpvvB9D/XY
Zcu2kOVzPHRwGtTS+hE4JiV+upH+5iplLsTDVQ/lcX5ooc3fjohzfKTEOG4z9gnm2QZGfXIyk8K5
E0ypKZMDJO/al4YLZDdvd80oF5vIB+/K2/ILz4F2FVkT4v2y5XGwjNdQ98yT0EEOiFEv0Bt1fwL3
CU4gMpMl6O1tQeVAOV/LnLv5AaGPu8Us2C2S3v3zufkLg4wxzSLMWDZ+98HIg35dFukxSnvvMm92
M4mCVTMx2XbBau4d9Xpk3gcxhuNJHF7E3UvlawIdtUNZ0bGM43ykNubTAIelXJNeYR+jLJBLfLXa
qx77PzUIyR92r0scJavUHHvci1iTQhNFI8r9DqDrZHV2AzNazj/TaEBGVjEYIH76umlpn6RpINEW
QC2+lXaagWQSP04+sskVy14Ae01a6cci6WFb+AmgkTE54i8iWng+ZCSj86Ue4Nka5xZWDLWY6jTL
wwo7HdgXiX5NWisgTBlZIBT9YWLmSsxdVb/u2coImHAdVOfpodL9Y4WX/0iD0Sdeqa7TDTYg6oON
ofBJxSQ2Y3kcErnpgEpepN/UBzjU1NWL9jJMT/kTwNxj1FzVo0HkYglIRClPRdAOp2p6aJt4ejCr
RUFS17o3h5LZjgZDKsxPoSnZIlOZbb0AfqNKXM4xq0YmHYWbas7kDlQEv2zrrnoi2iMtOHq9U0En
iBp3qZZosyLKGY8wcxbBNIpgCPNOyCQ+PYJKNvPZX88rWk/mgSYXSHRww+X2tN0aDEC6eWSj96Xp
oFA3/+qJ/47yUn61HPghz+AoN5nKEkiH11pPkgdFevezMKh024oYYVYyaBMS4kvKNxXpEWXjrx5Q
ydKmSn5R0xGoDXe70YpMXyDxy9e94yHDmT61OhycBREkhBpmiXkHZZqm6dQS1VFJLquWrPuZmqeE
kUkTbQnelzSctGNHWZCk50tjQLGhvWZohBa5lWPyxf8FZ7wAAK0hL/AaNhzWSDWmoF937By2gY6W
rvrEyM5aZ1cPoUZjk+t/T9l2Ak5rtP+pjz5nDmOdG+SozBoGPIgvyiWV7Zk2gvvSs/clHtPtkewH
m1kjbg/lgxdTZJkFhlaX7lOw8bnTv8FgdFeQab89WykO0QTcAbpOSW9IgVfZ5BI6mpKcLUU55TQo
HgvpfxaaZt/ONBVBho01nSIZX4z8oD8j7XqZz+aHFomcOZKoO5/JRAMYnALBNgO4WnHc3+d98Uuj
dB2GBFxQBiEljEKjCs4+baVz9hUEYQUr/g/Ww8t8iodIlI4HYmWQIyjaonDRoi9JaScxNaVuKSKX
xi8BGUIbyfCVZrPRoZ3p45ZVWcx1bYpjId87AzPMKpy4+bXZWdQlJ/5aSP+BAYvOXpKi6FLN+3G0
1b0QzivW0hh7HCkALD27c20nb+jW7QP+q2Rj0G9d9H3rba0pK94ukvI61n15bVr1/5V0J/8H2lDY
ugOIQgqhkn/474FWQa/pFDK4WPRiSK+Zn+8rOGXnEt3mNZbPwdRTGekCHPU2XoZp9BbAHT/ag22d
08Q1Fonm7LopYGUe9HNw3zvMegYRnTzXKDGY+vKSuWSpeyYV0/koEz39FXSwN0dWT0zkzaGFiGgE
1Ye8t+llgokKg6LolHCrK+31VkeP3W6VC7FA1Z3/0WYJnemhp9+bZg01fIRI4fQw6KE8SzuSBwBZ
/6Indi2qOGZIwC6WHFpZdhgydyN/amA+UK7NWSFOvrTao41F1c24JjXgqkqi6w/FFWZ3tGYjIW74
oqh3rQW8+HSdowGroEe861aRwx52hyfUEau6S4x15efqtoYUM0f+/edX/7+8nwyS9+BlafXP/+L8
K8uHkm5m/W+n/3zKEv791/R//vs1f/8f/zwHX2VWZb/q/+urtj/Z5TP5qf79RX/7zvz0P3+71Wf9
+beTNeLperjHeTw8/FRNXM+/BX/H9Mr/3y/+x8/8XZ6G/Of3376yBiok3w33bfrbn1/af//+mz5B
HP/zX7//n1+c/oDff3v6DIMoqOrP//mffj6r+vffpPkPzTQci3GFEqtq6dwR3c/0FUv+wzAMXU4Y
VjLRTYfwN/zwtf/7b0L7hypMBiCpw5F0rOk2qTLERr//Zlj/sBBsajzpODSfVOu3//PL/e1D/OtD
/Y+0Sa4Zsqzq999Q2/89Yo67XCc+T0MLrlrcLUKTv/0tYg7okSpHdO7bAsLNBsKF+8pPls2xl/gC
4HmN6do1pTmsqO3V4B1MT9n24xB/VaWdrrJGNe4hcndbu3fki4POFLlqYQGVDung+yb2K6EHTG3k
t5wo4pVnO0JgtGhMs0Q9moVhs7Z6tAiJ0oTBQg5Jv2tQaVPA9FtnqQkLyVXil3+g5qh3feLRXNGF
/dnHejEuEKyYeKhFAUzRQp3CnZx0IRVbFSubWVsKCgrXODYRUyNKwcFOdlz8Pd1ErDCk4CUSuL3e
JPeizggPk058yjt3Mv1MHgIKpN7CNel2KOir+4VdN2N7brTC/0p1NX5NiWRduzXz7zRd+4y8vrYX
tQeLxE5y3CPZaHWH3o2o3eTClM9K11ZvIu50Sj+sQYBQpDqO7AjOBmvWoUJ8ozfjQ4pcfgnpFqF+
IjsSiDKSFxau0zLApFDz83JQ8D1F4XWgG7GlRxZsnLj3XzUEXpCcOricRq3eeTDkI9JISvUl92V0
yQOv3fYNXUK1kSYUkKbfss6h7UaqxqGVUfDs8+XvYAhoimG0JXqX3Iw/BoRM7yOy6SNY8PZciqDf
6KbtndyCsTFp8c0bZus915nTbhHpkj2fdWq0D/AWHsoOnLqtqzQ7zFoLH7hCWvItPFSUovd8Zr4c
TYMbJ2ig2oFoFvSV1aehmb90A+omLfJy56Ip3+UxoYRgBRmu4ezdRSJWVyb7qg8vq4K7tEdR6adq
fUyVRGwqNtIo1jK/WShcXivkIPlXNBEXKjkMv5LMYVWdotOAwEAW+BKoX7KUxJeucm1oT1GHTulQ
EDH+ISOohS27CmwXpAoSBmDW49owCA2o9NrfJ52iLUkgIfDQy0lhUFWktxoAgTRXsjMreO+lprP+
y/Jqv1hlemsujdQMvjrydsmgIJj6Cl8AXYxCj7FaZKPWrlCWhx+F1ePmAMlwb0vV2liKld1ZKW0W
X4hBLLUqt9QFZPjuWIRaee4SPRsWIbqZZaJ64hR2HCmAms6xp4qPIEjR41KOLr70POjvLRCiA8vi
yjwAtS3OiF+tN+E03ZMTT6Zvyomf/QDNrPdiCOGDlgRvzKnRUWA0BTymut9+6LMK1yrFXpukaBxB
3lHAzpLim26xGi9iI0kOLqExB6Uwszv22aw7AjpfSSOp6MPInGqA5gHfOXIXro1j1g7tpoRBs4xN
Ar4WuR2oNa0awz4pUac+5Ib/iv3HQ5bXyyMXWn2uhwE5f4KIBSdv3H83UWY8pFndP1W+q38JM2wQ
2qn9jsvCwdmg9y/GINS9WavGIUWsaNDbjmssmKF6Z+qayHdtVHiPrMV0rVmGWfQ9GM0J3U7/hSjN
Ss8UFdU/wDbYH1ImAaAA2ay6GI+vP2jWHw6+SERDYbyGqtatbZ5EmArit1+Qq1N8OEIp7hBpJu9x
32T+yvW5MN1hgj3UvSLhznWD/Y472VkLBM07tsl46TI96S+DQ6GcFQnSsWTMfkkny8eF3sHzcqKe
kQr3ry3BsacQ8AGvxIuW0u+2ZVF8hLQZ4yNlz65OYMFE6ukeq6XxyqAC7k/6wFSHsZ9S2on0qVV5
SShJooGwAGui78TuVNe+jYnMcZXHYnLW+vTXdo6VF/u6sZqN38fFfQ/R9S3pzf6hrBM7o63r20dn
cPJ1lQbB19j5xYk6nXMw8kLHOqCYV9Z/LNQhlW9Uv9LuVa1lIMXsPr4oaUO/U/Vb2mf6cHYU3X0M
qi75DC0zjxa96dVLbfJPsQYvP0D04plLedHSSsChwJKojIdxzF8obY4brJQ+5P287p5Vuw13imoN
65H+8VsX9SgQGSmeXJFFK6WURAhWsWkQwKMY0ZPJ1jhkwWhhcnJkQtx1EudvWUv4XWq21n0BU2Nd
9rLEg5Rp/V4dXMKXfZlsdPR+W1Bexk9em/qrncH1wZISqjvXcbdKRYqCm8pX8En5BlSSe9eQpt5j
AeYPWCCDVVDcUL/kp3Y1AIY2qBEcVNFnbwXiDWUDXcDQATiiR3FAloCgKraUWo+jNo/7bOkFFgN4
hrh8qVO/KRYR3uBfndXUkId8mFJMzuQRu7Bw6OME9L6LUrlzCQ97Q+njP/FmJYdWDWCKl2rx0KFj
2hEKOOkQqJITy9rou0xhRrFY52xc2QveIE8oB7MrIWB2KoERFtBktrGV3AzSLr5b+qArJuFhBSUD
nXWIavhKVR43oz66w2Fk+jvYVhLjWQM0qveslUPqFk9xMapbkxFwJTst3QFSch/DGmR/wp10V1hB
9YQChthPu86430iSI/0mUBOwdJ6Dna5Isv6XwUz8YbiB+MTEpakLLIb6oQUE+I3Tp0cOC01xWWa+
uLj58NEqqnjRdEW7I7GsXvf+UFEg0eVKGRVVX3SFon1mBnpBz1TSrzEda+74qKwZTryLDfJzrTdu
esBoFEl25aAp0SlnZzY//ZY8d/sCAqrdhtXUWNBQapt9rP3KAb0+1x7W+KXTtMqvxEkQ4KSOiWak
0f2tmUKh2zoqzqXSTNrNUKp6u8jbuOHGN3wyaj23eI+hxhHFZjHOLUKCQ/Hkdu5zIwd8KFibokVU
We2SLUCD3NT95GLPXj3RwSmL1QJCnTGWvxrPCv5QScLE3UB3Mt52ka1+luVQwiIQTfgl/CxkNIlZ
meRG02+sIS+WRR0n+DQbEvLUhmA0QxAnVqNctSrV+wz0Knlv6Zgt2g46NzNWf6lTRg92YZ3cWSrm
lzwy2beFdY+hMS1Y/2k+N5vWbw2F+MtFKShmWqhVCd9KdaQoNmV25kdkhKH0n0thT54iK6l25BaO
PzRr9J0YKvlhttK89FEHN7kJ7OictAymGTs9HJSB/pMEZvieysL+bpBzbQZG2VOWC5h9wAxeo0HH
7tGRbiJk5NFHxKXbqNQhKV0OcQgCbQK29SaOxsyefDZEbdI47S4UjJ1VnqTRXnqmt8yFNpxqN4ye
WTShk1GBqDKCVZuqyIBjemI4gM4ZjqRCNndONowfolKFJL3HGXei1HpvqZtxcM6LCKdq4IqUFOcq
zx+VgQE06Gsd0W4dX0IWfueut+udaaTxHTY4SAO6X9o/A8M46S6Eze8tk2I2adnVssGkd+gqfJqO
zK27UQvVjZ5RTLJHVX8CeoHcUjUr1unkysGObB5SKasEgLeWfyotiGhBC2BdkSi8oiFSwdmr4V7A
w18y/JgPaN/qi+NmBlZ08EoU+gGPFjL439Sd2XbcyLZdf8i4A00gALxm3zLZk+ILBiVKCPR9+/We
yJTPqdK169iPfmExRUpFJoCIHXuvNdfW87th6bhkXoaoEH/BCPYQ2dGq+2IJtO4V4vinYtDFoQ9U
vw66qr9AnXCIs6ZrDD4COR0ODOM5Z9zH+I0cNm1hjrZzr+la+VBleQLzPIjfIR0Qg2egESc5OQA6
6IyvDPlc85T0NfodLHVq5+jB5F50J0+X9HQZAuR5262mKPLyhzFPEA5RtILws/CvA45SnvUowyR4
D2m/iMXoecmltEcYk301pF9TWRvDqqVQQXBKUPPcvhE6zCl0Kiqi8+gkyr4k9YgZ0u1zkSwLk/yW
nUya7iVubKunrV8Ye0sl03wWYNqm6c7aNKV7CLxOPeRdlK/KnDqV6kdUe18vzLNnD0qc8G1Hd4Yq
/E3cTajJwqZ+N1MNO0AI8SivwnHPuKf5PsSp/2Pq8qTlPg40eHlRQbeN8ONk4WoeckvQJXGxKZNw
eHW8NOxmrw0Zn4KzApWH4Z5JJO5+dCaEpcUkXOyZmd9qlzpSyXeYvOPRnjoNjKSH8wFhjOafbILu
aNtxXt3GhS/Nu0wfcFSiypa4LXo75n8tSrIQ6sDSoqVowXYuYhsQU2+HwUyLltYTQJiRIssbXlRk
QvyKoactSqslzhJvGtLjpnhipG5oy9Sool3VBd4rTHUso4nFIbcxKYWdxouDtTNNzjtqfTm7q1T3
Olla66DgihrCFDt4GZNLqdomjDrHjOgus7R/UstkL0Lr2m2SGtlBTBHS0IIQG44x9La/AqOt9wOe
+0tfROJVY+u+2LVBmcqIxVqybnq7Oo9C1ICM617q0g4TqG9T+FwkBk3zImHn7KCMr8A59+vObble
DE33WSkcB92GXT2BY0VRW/j6W65nwbdqKrRziKf+R2Z0yVdYlKzvQ5G7q2QITKR5WX+PIscBexdk
s9+2LRiF48f6ZpmxejbcMr43GNPemUyy9knZtNVC4FwiAiije4xLs+iOXqxriyk6axogB3zIrW7m
yzR2MpIqSu9gpy38CrKRjiNGgM++o9CxdKbOfuvrd7EsnKMYSDxaDJ09nnNa7Qe/rfUt0WnYRlC/
POgoHQCK19pCr7HyqDkTR+VzZgfu3Oe6KIuX0SgJRvGyKf2cGj/mzGaVLVOJyN/oLgCbpdHq9tYN
NMkup5zWxP1SlU+TIUi5RzD6IkNGup2E+oaMvtqYGbdK72nGgfoV63smiczjTGWQbRiLAS3dBM7Y
GgYb20M2curC9plYoViDTXOegtwPCHjQwvZ5Jmy+Vbkmt+wM9avd29mu6YdligPFgv8fqE9/Upp2
znvbSdF+h16N/JQKvc+i96QaM5AlZbVSCf0X3vzQaxYdFwYOj5zY+WTg9Bc8C7Ki32iTyeuDJYxx
WuDepZDk9tsXaU83ISp8hniRZ87R9MJqMFNBWK5zO/pR4h/jYmZKHVGYY1Bk0Rg36B2gSdQFVUxU
ZL9SswZiJ9r2hYqA+z7xSMrJKBFXzMKSgB3RmBszUaydMzNg0TPzpsaKRdpyEgpCG10MmTFwBDwK
HbAouJYX5oEk8Q4VtouYEWK/ATWW/pLOoLZx0HUYmD3QKE0IhZcDv7Ws3b7eWx4HZtTfw6EVGmdd
rv9XnUnnAoBHbUmapS/TeM3zVHdA8BpQUq9uxDbPwskJe5GkKnuA78fBTOrNg1en2ZcxGqSxWtH4
nrT18GYnBhkeLQLA5Rgh4HG82EKBOijC3vH2MnUVD6VWGhsbrzBAcQfFZONCRAJNWj9PbDVYXN0c
l3uR2PtcM+ovuwmC73bvEnZaFcSitRCIDjljgB+DTou/0yr1q8x69Fdd04UaHk+nQvrgELO0aGqW
HbMnGmyRKFr2ORL/h9Qp5igm2QwLWrt2wMmgKDdBbk8viW4QK6mcvif9YOjqeGWohiwqE371noUt
3mk1AWWYVYvHyq2wZ1ZOtQIFmn2koVt/jCl6KIGF8axHdMlSeNRjSvJcJqaXknBwZoe+9e6qqX+1
TV2Syhh330flD6eap/6zYK86maLDAEuwXFtCa8rCU4Tl4n4qUXcORFTyJb3on5I4Z0UJkHLttZrZ
m2K0fLbK3hwWnZXmzVK1api/17Ng/GBdWQhZjQX9saxZS08rfkiwdPt2atKdE7bdxk2hCzZtll+4
nxKyGFITXc8UoxBAAzeGO4stYcODw2yGaqo316z/2l7HMPbOP9+tCf1iY05rMq+SOt1ymQoESnMG
nTJQbFhd+71mWE2orwbCz0LF+WXmMliruFd3ro0ieuEmk/dKwgr5pNbQP+uqSn4FGrETDV3fB8XO
8ejYKUr3CoyI0xn6vcwaouTjunms0sozF7bvDq9JJnxyPq1sn2aWs7WF722cqpdPqhaMXZEAfzai
M7eQZnn6SJLMl9JPSo739YAvLJf6vhsn+8MNA5dOjCSZo7Vi/UnvB/3NjzDZLwXKjh2GI2h/fUZf
yxDph7QqwB+Rj5ON229+gjRNqlXEGHVTCxuuZx518+lyiMfDoFmsTBNkLDXFrb7yyIqbT+1Vghig
K5+aFuYrAa/6YK6KOoZCU9PYAMpjinxnTa52ickb2DIQSj9cP9IQdA3Gzk0FntlwdAAbjMUOa5+C
TDhnxvnCsN8Gxam5o09+QcM2Pbb+/PhV3phtZ6Yg5RiF//cmaXT0bZyZ9nUfys+i8YJjY9g8EkHQ
cSRt5jwYnxPQR+tM7BX95KQtgUa6nax7zyZ/ThdVuXa9ivepT42tMUiIHsBGmNXXxNBDs3GDjTQF
4W7SK6pXWyMbk7a5fuyYHu2M1mbzCVCl+klVW6s4InYdJDAVXGqMwUcc1y5mR5NRvG+CizFSOzxE
gnxu5NZtdx6UgZFPJ+Xl2LN6kTyhlGgYBEZQDSErDPU2Hi0rXHmNjQablWYVmKOFXt2DGGQ1mv7D
jOLsMeMifytoHJESbRbomGAUItFl3c8eHMd0XjCde9ViKJ3mw2uN9KI5CdBmSU10KV0NMRSrAw2l
idTmsDTUQ9+Y5dLW9fI0+m3Gmh23hUsTN+oDRNPVeJ/QSTm4kAoZfvUxJh2eMLKWifV1BuNRE2F5
FDmX3QK79F5nWInRpwT0BPUQgXJOWsFe6B044oap9RI9PY2qeXxtB13zWTCfpymaqfwVQVu8wfdB
7yAwyeMcDGJ6W7PUVnrjCPQPudgbzPvmoNYchZmX6w0oV4T73apDdPHFWWY4a8wG3i2OCs4+aZX1
y4wt/6cWROk2HBu8Ei3prgMNojkWUk0nShAP12s6uI9Uu3DLRYHTcTNUVbppZR0/coIcoJYb+tKQ
cfnDyE2a2xo/ClkU42MAjGBj9Y54HGgdvOiOjUu2wZ9GjEq3nqTt3+mGX+yiJMh2bZprzL2lfzLS
Lt3FeuW9CcEknpjNlFCvuPtoLHM86IOfHuzaiYEg67lcFoWX3DOhmiDVwHf1CyAnNPR1Yg55oHTW
Q5jVC5jpeEusbNpl6GjDdan6cMdsUd4zaNLjNT5zDxSlnQAnibOXbEQSqZW69ivArbfp3Zn90QdE
gA/C2md5xiI4BezkGLJL5PN65IJi9LpD0abuvolaj5qlIzJPH7XmYKOQPOdG6O5YLni4akgLYAxz
KJM+AOOSnAK0ukJ/ryBtMfmIsm8WaKTjfHOuOVONZzcNI1Rzgfs8DGjwldu2D2NkGmcMZNEhb0Og
ACH9+wVObkAPGVtNufGaVD5YitPtYhoDe1kLPcVOGVbWY2yVxkqZvvjMwZogYWyMFylaj92F9nI8
at6G02x77McePyTy9/outqC8WV6GxilBQUGwRhh8n9RsLiIpC28D8Ap/FatWorhLxss4SOvTCZAM
REnayDXyc+fRaE2aKYkB0oz+AaImXFn3kGSKMz0ELBS9YsWYknjaiw60cMjfxPlAVQUIUb7UdZ1+
tJo9hgsdcAWTMvSiq6zKEN2ybaxtF7CXBYH9VzCO8oTwrFv6o26/IDMLdnpf1N9dkRfzyKZYAZ8n
+iZoqgMsIesub6fqDMBtWuVuGN9Pk5/dd8HY/zRrc3omcSLDtOsj+nasLl8WYVVsdFlSigRmAgJW
2MUqRLOPskFlywHcBvJbO12b9Gn3tlaU0PoHoR/tjCY7byjqSsFKv4X27d4XdWPuG/qPYDO75IgK
GKGnFUbrwi6GfRQ41JJQfL8puzI/GODFd12ny0M/qugAbCJ+iTCO7XqkuacQryRUfsfX3sTYme/8
NVggIq2S/WDk6JQwPi+1yjJXGhj3b00eJnfkmcXHrAv8SzMNQE3GYjqlRS8XZqW1z2Oda5jXfBPl
X5ff08jESOIUxOquBmaOxw442WsUDupMPjhSdqcjVUSXSXeZFCOIheap/FNOnFs0Q++fDKskyMWS
LUoGyBtiWKBuQ2QbVJAFiRpqCNnzVBiidoq59RDF9uSo26JdYeKUmNYK219GjO5IKie75oBCIwXW
7zMGCJIw2SmH2KXJJaWdMtP/PqAf4kBuG/JNsg486yTIElSfFTXd4yTYj+6YbUYEPN8D3cpPVTQm
z0gtsjekZROt/tAt6blqEdMfetpP7kAiDlwlWtXLKs3tLxtRIqvLFE13Vtch5hlhA1+o2oM9sUYc
pjjz2BbdDyF+1GjM14Xf0jf4y7z990j7ryPsa6jiTa4wz+cZYAuG6J5tCUGf2bXlH2mZACbZZIXp
bXGVErVKL6DZ4/9MTgMm1x96ndmC6xCDEOxwBMQxgRaqL7P7ajJKdKj5AKmgjtbeAJZvgAxnkHVf
RvsEan+5KJq4i3nmw+F9bM3ojW/vL44WkPkuS/1blwXaL9YBirrRaNjO+2ptBUGy/uff0dAZwv/t
d3QcRv1ocoSlmy49nr8P6csonpjJtOFOmc2vXqOxtQ8js0LmzhhiY/An63TUDDrOiX8CKMptb5u0
Qv5DAOjf8y15q11bWIZuUdoYuufo84/54/MxzIJZW/A/cPIGQ65j07TVgHGJOeiya/rdKJ0vwJno
lFvvEx/v7bf/Le74m2rhX7KSP6Un/3e6kkvxM3tqqp8/m/Nn8f+FuIRw3v+zuOSp//n18w9hCX/h
JiwxxX8xfPN0nVrHk9LxEG7chCUG6hF3vl9gF1iGyVX7l7BEev91k6D8VpPYNhoUWxg0yA3D4T/2
/4uaRPw9jJX7gRVduLYlUddxs3p/3KbGUOaQLXDbNIGena70E29IaMqV7jnT71ulsh9pQbNsMK2G
xt+9gQYYWT+FTkAZ9DiNR44YCpNsbpIU6uonNwIvNhr4ya5u+K4e/b2WJ48YI4OzqsmWCiAHrGSg
GbugQXuLeIA1Ps/6VWZiW+otCCOI2oWEEYA7Hq1eE6pF4Dhba5wwbPLFV6SYKo7sVRek9o6Taff0
l6v2v1mi5Px7//vx5X2xHRd9DblL1nzB5KyK+8tzQ0SBNwwNzaw6I1GLUHCNw46HtLIPQB8JcBqv
04i6fEjEshH4e9FO1o+FQ9yfBm0S+ugmjmr5MHJqJD6ntOdSTMF4ctmCi2n4oBcz9wV0c60MF4Uo
FJqz3+MawSU7rAyRV9to8put7RNH2ozZeBIOwaVZbVgn5AyAGNTw+2Vkk7jsO296K4/4pZyzOX9A
UFOuVRvTXzMIm2OUmD/mXlk+27ptHoccxx1Yoem5IqXhQTkmqhhe+WzVzxopk0woywfPD+l/1+hs
SK8zjs78Uo2+xblyqAGVYfWLZwleb1ZckMmazteX9Vsiymb3z5dE/PdLwhWxmINhqKPvaf2xa6gh
cp08wdEs6QEWkIYx3r6RyF1tU5xNmzSPtDe7gYKdIsM6q0qy9pMrbZYKmiG7+ciQxgrYbvVryiHZ
ZciNGBn7p8HTabi2pXl3/aybX3Lq0FbQdb0l7jp3R1o8hWQ+D8hN3z8r0JBvJPsYmlO8xjzAF9+y
PvTRlK/oYxTi5LM+WZcr56g1k29qqL9PKfd3QQONkWvTYI61g3Nbbv/5XbL+HvjMjSttU5jCMOdF
QvfEvCH85caldRw5scfRv4JAurg6vBpz7PaNVCZaaQAUuJ1IE7l64pQgyMpJVnwxrDHh+asm1zET
0OJuPYdih05XtrQjFLWxbRlbxn8Yirs2dBaMgNpVc+V9Ko92WOUkx2KYuleb3uTO10W/1cVXLzrj
rNOA3SE/E/uJLImzGw7afwhyvl77vz2uUiK7s4Bezbuc1P94XOsaRQBC8nqlM1za9jBKeawykgPI
JyIg1gPziHN8Y3HYg3OqHNxhpIhCaLJfAyqwTahB/Aol1svJ9f19rhK4iUWHGpu8ubs4Dg83i1BF
att8ZPZHkgm7Ecy2bVJFQcmrn3oOzhsj5iiVhfB4RJRph7aqJ4JVgYH/82W+lg9//4Ud05pXbNvG
ICXlH/t6VOhOAdcavvvAMR6psXVyrKTdjC5dFjvyYX8FxUuoRvejdgaCBsiXKxE17rw4fExI1Jkf
3IbctgYdDSCzEzAD2h3X19cPjJ1C1HbSfUNk+DNDE/MYhrV50ERZrM0ijf/Db3T9if/4jThNMsCU
8Cxd43pj/+XGzSoXEKctqhVmhJ3FqOdubELAzHmBXcKam+ctFA5wR/5SCFp0rGAXgEvM9v8XYvn6
GWi1j6jQtCPze7FlHNwugKwtXbpHtJcUnr5oVGeex+4Rh/XK7INgriuDpQHUZkH/jjlHE05nuwrv
sDlUO4IaHoUap+3VXqb58AtkV7z/O2jRy37ng+RNb+HmGheljNwPzyE9zQ0bG/VzfrDGwD+ndtzh
eAfOl2lV/lon3mLuL6zavDTOY2iHJ7dv63U8lNpbEZrnSbPqL8sbCCUc/sNqakrvzx0OZZHQTcty
DMSh/03XrRUD9EhlpKtSa8dljmN5rQ/kjGDtBpDDSaLf61k+PIaDi4K9s94SNsF9Sf7xqm0t77kV
RrJuclgcsdkkJxwz6Ho47g8I5dvZhq7fokHgSs0goMS4RYO4mvks7P6lQHt9lCE9APzP+MQCXM0V
mdGdZ9HTx/HTV7Lf3QyktgrRh87im6oYd9eYSS82sxU8vgp6HAMX1Ab2k6Gifl/rTNwzTtwZNfkW
lNVMR1Ph2pvRXthp1zKS3p7OibPXvTrcQS0p73uO7BJOxvFKJM96fDJ1/hWh3IG4CxPc1XB9Dnby
oxuTaX8NizBssCMu1BFzxjH+27J0NbVyE3PgHkXWfjAZYCrQEkXZ9cF3zU5xNfSkg7U6EdNuDPtm
bg4gf9FceNGJeLfq9HwlLZGWa65kVACn1EumqKGcNs3UlVvG6fGN9JFaZrkliileNw0ukcKDNGRB
H/yl1fWTukZyXNHbhBCqbVTZLy3i930P1fCOte+rbhRpehoOPQ9yUCrVu1/UhLJHwTUXfjzcqCAw
uLpziIX1VIAfddOnK2sPkXJ+ZwY0ndu2Gy/6mAacZG35LfZdOg4DO0UEQXCRqr7eWsKq1kFTyHsK
DenGPHhX1EzrefWB/slDAh8Wuqo7McHxqkfgyu85asMPaA7ZKig6cgFjKZ6rAunk/OfMlIp1J0cg
5MgX2i1tsHgZ6gZxAkCXDq7VF69CBBQ5ul3Z9Kx8cndnTpukSS2xN4tatjvNKuvHWJkrsoIWV0hv
WkpvedvWyEgh/6Ooj37p6x9TOFsFLSt4rPKjTrNkVXXl9GYr9UD+S7yUjFZoCGDHIlAK+idaTvNA
zcXAso/xmZedeJmAJsxE2+g5VLWzFt60sWOr2Ieei4HTs5OVafv9JzUQiHrgkmnUhgdyQzpgX0QW
mh127etLc7r3A9B1V6BU9q9vaDPiIejePU+OA82vTpptMT+5bWbuq2Rau+OYfQjC1+aRRIh9W/DI
JpWK8c0BxQA98BQRb7SXptVR0OoXlw7JbyaVE4TJeyKSfFWQW3JpkDPlMbrGPPRZtvSawFdM9iNi
myM2SmfR5yjEiJEQ22vgs2GNTze/mwWs/eCNZnofaqb+G6WMXu9HLpvgfKU6yQ1PZ6McZ3d91DBJ
AdDSS3MTzuFCA8liV0qAq2hGCs+9tLNzfJo95BUr5iZPKwiKs6NdFZDxwL+01U9Mw9j6B8Kyr7Hr
FCK/A9iRFuXAWRtzZVbG/p+3aduw/94H4JAmXQs3gWlLg7wqW/yxUbd+0zqaMudp0vxuq1haJ7Ov
vC10hQT+1dRhbZPl2VloY/cyzeTJG20nYBG7gVKa5h2N13zyiH95FjaUsVybU9dhu8my+yIpnm4o
IL1vGGXMecDDbIJumMwdEThMoS3uNNpTd4btdzzDHJtmGLPR6+mZMPLDSG23y0WI3L7R5qiK7KVq
alJc6BUurwlDU/92+1GQ2XKdW205Da7zlJSFtiQUC2yA4ZU4t1l/fSibjOg7+T7BBOgns/uuwu6e
1LWvzG/EacQr+mg22gea980ABenOiMDlC39G58VtfOpssdGmJlhdLX6mRZ5WaZgAv+Ei0XUb3+sJ
iqjvye0tA85vklXW8/1y5lSlKJ2HISg3kQecGKEFLbbrOthEusttp+X7hok3HeYJp5fmeetrQFwK
vWVTRWW0Quq/rMI0fIzd0dyHbjo35tsL9N72lkPl6wg6sonoma5Ovkb2qvNtmXTGbFmkaNIZikyI
12hee1Wh1lORi41OSgLAE0RAATQF+vCFXJJTOyyIsW0uglnPwYqiV8IVU5g8/o8rywoHjLYbMvcB
uTUxX/jjHsq6HHbX7ZhIVzrfOanqBdcwYuHGCGqad5Ul5C6TVbWXcFoiTw93pSmip9EdfihOVve1
nL7op7v7tK1rFsU5vi7RPGt1u4uMwHq/Pmcd+oKFV9t3AM+ergDF621zzRZrTLqft187i1kmaXbi
ZB71+I12FwpoRwTnoDY8+H65DshSxt0tY2noSWUpA4x8Nx8x6sSPBF07iTOi5wv5uFRZ5F2K0PYu
kUTCQtTjHRYK+gmSjPOZWo/ywVKf+TUbGiiquxhDpiNxcIsXqSZafWFFqK5TFuLOnj9UpYHXkpM1
nYmiDDeJSUExPyjXD5LDM+qJ+at4WvN9FmFkrihNNtFY12vfjBCZhK3agcR70yL0vojVs/cshT5B
Pg3m964q0dmyYlNmBmcvbfStGY8ERLjWmimi+sbkdqNmO2hKBVj17qmbqVy3D+aYLtu82LRQm+7S
BuY1Vld1Z5oCVlUxQWrMxa/AtrCIsqlNjGgtMlB6YkhBHbZ3juzd4/UmxuqZn5q9htgNR21rPjKM
dV5iZRt4H5ifNKrZ67XT3MOVrpa2+KkbTfZZll/15MhzYThgPZrviY3MIIArA3MAXAIJAxmOjx4v
iKOZ8HBkV3+3VL/SehHuwjFN1/Gczov0kcohQInHrNGjO2MaG7oEC8sfxZkO43jn+gnRpk3NjQIz
bunLtPzGCFcLF7f3vg/qvYkiaV2l47CLaT/D1jPGDZXeqxf13Q5S/fPVUpo6Ml9rFqkzDN68gsLe
M+BAZrZrrZCc0ukvG2dXzsfYagxforH66lCi+mhuJrSdCejsGtPMJVW0QvvZ7OoNUC20wXqkLBvW
BCVmy8z18p1dmrCTwdV+SzrnAUr2Y5sylnfy8bWLvUNnh3DntfYH2xmNnTZeK+n237WuqxAx1d8r
nVWmyD5AwhHHUXoppuOwumS2re3TpgEYlxkub8DNU5j1xfiQG1W3Hovm4ZoeeXvE8COO9/Zc5cwq
rayMkWHX79e9Y6qhq1Y1ET23raTnbb/Fd/IDucTGtE/XdTSNOWdgEAADgmP0ulQaSOd0gD9D5Lsk
1HFuzJln3ZUtd+CA3PjAMNlaT+DMrwtoqzvBiUAgtdUkor5KE0v9iuqw1Rlzgf4EfircRYV4jjoI
Qqxo4jXwsxcvRvxZsIL386bTds/5mH8KM3W+RiIA8Mslm3T0JgCXPk4KbplLbZX9I3ODe0fk3rsH
+WWjOBRu8d6674yTzyTcMc6QzCMZfu0txuOb2RBz6XKLn+JK+rP146iYcisUpxcMhCnlr4ieB0cn
vydMzFNptxo6P32XdaraMtwFXlyhwEes9Y0ZDFBOjyQ8Rmjrap5UhHTZqc7ou6Vl523HKURzhk6W
t7U9NebPtuYcOQoLdtzwI26Cfq01wnrLFR09/E+oZQoNcUILpvv2dvZYtzbNYPaPaVNc0Lo9U3Q9
1UNWvGlxnZGYy3HEUZOGea2lsmpSrdwyuCcnEsP2vqhtPAAz69T/Afe5WcapaXFDQw9B2rYO3Jki
KDrtQ89P0g3M3xhUWPevSNoyVEOVfSBN4pn5GPooWGdMD4lpiKuQwEZBdw/ofbQarDA7epVMXy3y
jYjP0r8NpLAD4Oqkf0yN4P56VLECel15+273Gf6YsJ7qtaca90ZHFQDRdkHU/Kwq56M2StQZhA/c
BxPP3b8/6zMbHK50flL6D2dTBMamMoCkKhX+uiZ+4QmzHgPbWOCa0J7NxmrPhtJY5eebxHSbcBVb
nTyYRmi8xy9OUNswtpiM0s1aB+SxHrIEjJE9gsRxOlUe7bbh7HttgzEvQzilSXFRVj6XybW7LMiR
dTgTpNl6CsCZZ5l7NIJU4tTieIPPhZPnXEMyM/xdSBopY7caVdTmthsGrwwwg4FaOHdV/Hb9bJpa
5Ai5vXO7gvzacBq7JblwRyga2fq2o82LZlmMcfhQzDEJfWlM3JUCUvQY1d5iSGD6urGqXlxbfQ25
1dJ7J2eWPMsHyNOFWhGRwNyu14jnQwCuedj8YBZW67rE1Ry7nbiLJh7eKC2Rivp9sfLCVyt0mmc9
n3JSZ6Cv4ooXd7qv/XSF1uwwloHItMZ3ISEglPKNmHWx8JVMDno4HtvJ1paM86HIue6RPIiDHjTT
HdFj9ZPOg6pN1arQbeAsDFPJjyHG/vohDx8qu7OPJCwaJ7xj1vq22tVZ1gNO8eITwU/xKR7JsUDN
+ejG6UY6s3LN0TKWKbJLaG/LQ+prjykzhXNs0c0IC6/9hP687JvYfwRjg968dMMF4lwNrWEWYYrt
xL2MjHhbASFdXkGYXRmDE8VnehBlVT0a0r/3gnU96slLXkt159POFjHT/QYP5V6VVvrckHK/K7r0
u6/Dti5FpA79VDrvcUkQQWQwzuePmwp6u9RdMvlsmb1CcL6ehmKscUcctwQz2+nDlOCivRaNZEkg
qkHguUM+9o3BfnRuaOat6sThKJdwUGGncHaoicEPpvh2GHVeakrLcwnTbt/14/GaxHX9UMABvs5D
+2YVdMDEArucgPzVm8q2y921xgP10txJPGa8y4jUgjblSuQTzN+s2BOBFANXFmxQow15R84JVJEt
v1dDz09oueNdPnnp3aTXdCFomJEDnU2rxIeA1zGQ3ujjiIFM0IatohxuGcfiW9WXwgtcyb7s1k0P
3rfpbbxkc2+6LPBkGv2ZovdFIhe9lDMNm2E8sq/uxc2K5LH1yJdT46aq4uAumFFKfo9QYApOJUCn
LYpV+4mDdnBsmajzi8DEhSZXnm+PehEb7aOfyOyZuM3CaQ1yZh3juQ+Le73RDm5eafdhXJDG0cBg
EbOGFWAktfEsWeBgFp4wK7Urv7KhbOoehjPL4HSFQHN546fg2CbHwWvEeawgyM17nivtlwbu7PH6
SgzecIqD/BAWBQkxGYFp26oqFXeAjk1EGu/XhlhQ8IPb82+VD+oShI5cWP3s0JyhGQBywn5B4tHh
1pDyylfhJNFTXM9nC0/Wj3WP7bWpE7mUqiSfZj6SqHrXusVpNDH36JaanoqAkjcbpn6vec30BFqb
shgTzkL5vExyNA/IN9XGoBcAni9Jd4F2kvJbAIJtAwNDEUoT5Pni+mly/XSQHRlRKs13rSRts/Ss
NyQH2V5pDcSKcryNIAS11RbT6hoFlpw7OICaikSRTqkRZLFlcgqf8ZqYPcZGuvAK57NxnHTvq3Tf
5yOudwf4+/wwgGKoCCxYc3wMDqYMbArOmpOADyWqq8WrtJsuQnFnv/WIII5ej2y/JzA6bHJnSeCH
R7bqNJzwVtS7mhDARTzIrat879HNXbizM2jUhyrJpI+xHHJR8upnePnEHboTHbZJ3RmCh5kZP3B6
Af9bwGQSCqtEqcq7vI7CNbCf9qVxrGJh91b41apqmdU9QiSVtaeyFEiKyu7D9eLk2ITEw/QzYJoC
aVn3ebC6vQ9Fwr+dNAb4IMohyWn+LR/8Fx34077ovSdds0BRIi8qw9o+Jyyc28GJgW8nZn5HINBP
DCbj/Y2Ffg2Ni1Pv7NUSJxmoYfIxWBlquhSGADdP7qn7RPzJOewz41sDe2zdxuawY4tEWZGm1tkN
MH1UNjdsHpecr5T2HRLLpQ604pn+dnr0A5ypV4xSgnV40RqSA5wXcryjHf1EoTnrj8golx3t89LT
qWj7Kti4bhytr8HaIjf5P7gl0tc5Z7v0oKbKCfkE3gwDb6frsPADAgKYNL47A0tjRRDnYQrLbFmb
Pv6moDPJuub+aihpHKsXv0ZGtPyL+iWOLGcZqZTayqcdA01zXQz+uHInv7+zaK+gSiNQ22e3WbUj
Doeqz9c3SOr1W+aXcAvJKslCn+BmJhDSTchDoELdKzLbmlrr9iEoSXjsWv6JC7dzm+lTG9Nnhouf
AR0+t0jAa86fUaRnr87/pOu8muPkuiz8i6gih9tu6JyUbMk3lF9bJudwDvz6eUDvjL+ZqrmhALVk
S03D2Xuv9Swkg8di4tcnDa7bksJhXHWZmtehBUqZkHS918r6Z7PA1K0lUXTdG0jdCKJZbba42tqn
9Q/c50q4S0fklJbQum1IcPdl3VSOewiTZj55TXzSBOGwW1tUhHviH7bjkv4Xd2CCLOHwmjW+oVJl
WKhr1b8FRWlKhmfORrbZdDVcG489SccY3QwirDrdeNMnLrJt3pG6ovUPlfHUQxKputWlR5sZ0D76
wUGSKjdXz0XXQZ5s0o918TLNpKs1XeInlhF/y+jyXoqOENDOU5V3arDABsIb6064yUrMPWWZs6wO
Ua4DEyuuUqmc3Zox7fRxfF03mWadw7yK7glCTCW1kI1SMnddOD++JgOhjJKtECIQY6T+kjkmF8c1
2m8MhpidWsuHzJv6TRHNFZphi0to3dVF/ywPcDLIkY3D9B/H6Unhizpm+XL08Sdl/qyG+Vl26bAr
54kgwJm0vq+OchRFGToAIKgTOm52Up2WE0u6p1RU8Um1PNK/miWUyaGDd/aWzfS1DMwAqjplRIZG
lD90Pc0JhGtFgHTTPc1LPhQPv/QUdoi31tuH1e7pSkM1pc6ZkVkazjX6Vn4HUkYUPDmAtdvNVwRw
00MV8e+vkiTSjG8r+Dt0C1Zk+jBubEF/vke53IyCCkXnAVFp2jenJKBgvXM4+k+PGLR3O5vLw3o6
C1t7M4VLpooxWd6ZjMQlRWb4NLXiHGuO+MgFLJ3WruTRJMZj2yjWVuVJdzPMwTx3E5W+SzPyWESI
TzORNM95y9PPUpvot6Y8J66704YYfNT/NHBk7KpBgegRgrJDJugMaykmHsFfD7WJfDRYMhsP12+4
GfOYOFFl6nydhE+62u1ZWFxYy3O1qu2Xr66imOlOb1TyhavG2sZLysPEBSOFK7DQhC68B7fdOeTN
XFtt4ywLVWakKUTgFhvXsnh1IweQjTb7CtJUjDBV/8zIJ7+mQ//C9BkPvBNXDHRoXa/To2JMs+3X
FM2ICQSy80a5FuTFY7+h/9C5tINail3RPUXtGAcukuuvvT5zAVQwursUJC1TxrwVQLme3STe67KU
3/q2VG99CNIspAlMD1A7lEuDbt3Ys2cxvrIKX0k8Y1/qVbZZ2wNGU44oTbR3T5+AEga52hbXUae4
nMa4/l4XzVu6vK0p70ci7P6wPnPrXkNJsjw1QWfWfZu92KP7wQqKJSpeoueYjK2o1vF/mtX/2pPS
3XRqm/lhpxpXDYcckpXCiEh+r3brOYW0erkUleUgHoZMaXC27R20UX7Xx5tC3t4TyLrh+NXGtCbn
DLysuiW6sammtCFbNyy7IAcdiDsMGbcT4Q9di481J6ZElE/aA7F2y3OpKYdyM7eCQGM1dfAQD0pg
mmZ/bBdUzMqwLFQbOts6xnJxQVtTYW4NFmvHJjI7Fs+l8iSwB2+j2K73xkI8ZLCegp9aEIG1nl2S
pejTWFr73ZJHs25UZwoP+WSzcm2X3p5XPlYNh1mImx3jTyzE3L3BX38CVqfe197OcjQN2Xz5unRd
88W2h3MGXew5juuD8Phn1ps5iqbCZ/zztJ5yDA0HYJYNaM6ZI3i5+QzUIj85/TUtrALbAbIG7uxI
sOQUJsfCAkVhAeaFq/lYU5sznC5+BC1wF4We9eJNDCegJUEgDatb08Jo+brvrWuPqY1b+gmtdtE7
uAzG0Ku7yKCgzLoTK17708xeZRdzJ+WduLu5YQXjrNFtWiYXHWTjHUmU2bYY0k/yV0ZQ3EI5Qk9z
/XqMtI+qrj5qtzTOdFzeu6iEXOoN+J+WZHAS7y4jaMi3KDeaIwFDya4Szja2C1CYbY3638u+s+jz
dR17YlPggnSKGlJk6Mldq7eHtVGrZrAA5nC869STwSj68uja2MXI4wO/WBC++PX3T7p28mcyzbAb
zV7+79Pz645YespE1BvU8XalMRMdtaX2pLWyvAVObJbBMGmEGMyq625M5fL1sEpJ+sYdwKm5de+F
rXQv5DW3ez7zxWHEboTuA2kcaMD4UiWKtQkXlrAF+uZgDRpYg8LIXrTZpY+UeDdSBN4TN1HOmAP7
50oF5uv0ckQHW1kda6MqfKqX6Zkt8f/30t1by2SFNnV8T8mBtxW5NfCL+hE9l9FS6L6mLMMn3ZT3
UCHMdZ1ddC4+pKKaX+bIYrS4VpFfl76OhvmwXris3HPQ0T1QlyLdrukfBTl4i3VP7hJy/Jh/Tu9q
RHKvi8kkiCVPVhRXte8MXXKk94aizvPkA98K6MVqyEneVNS9ktrWBeMuJuQGSTMCvqsVauPRSaYZ
NGwGk03pWWIrk9zrNRhvbeo/Fau0fyvSC3JTAqKh+2aDIRVxZjIPLapbYZJNl5EksV9Vko1IP9Wo
dsgib+3d3MbeUSDY2Y70hi+WKmu/9nhIcsv5YIrq4Agg+Xm90X9hr4G+l7XrXdJa/xkKnXtYySVJ
go04wwUPn5DU7cy5uBC1G30uO7Lrte+kWr38DXNw4LNe10P5oTWnJCUHva267gnN/XNsd2W2YzLL
dVGRYmsP45FgV+sID+qwXn1Fk34CfZ1365FXe/+2wxj/A4tSDI3F/Wm99OOwEtRCQsOwVVs7qPUl
VI8WV/5Y/0L29I4nC6FKL15ChBwMryumfqUSIAm4fL3pGKT0L+FEaHREGkR2vUOR04Mzks6uaMIm
WN+nYUyGHc0IrBm4sSEwl+n+756ZdrQoM0OcmvrbWr2vm6RAycTA/V7AHgsyN66DuEvx6oG1ejEE
n8w+HN8s0F4BqWTmczr3f8itnV8LayRZ01lgSKr8uqd50ADxsOBiT5RTs7Rjc9FcaSZpd0UxrxCh
bDJJtbnYmor73aoZudgu/ChFcOpr5ACK4C1Z4kIiUh98q4WdXMbOFx15yvX0LhLzUNKFpY+YdhSn
BQm+81hwB9TUXdWQcMnNzGnt+CPSa1KALPNPqhMBROQhc+TCbV+GlCCmRVA7Mnve6pqFoLZSTkKv
2lNqFDC6QWIV+wi5CI1dScbqbBm7NCTsY9A65CkNk8g6RpyQQHO+OuA2WDkMxSk2Dfs84Nr3W3D1
6+pkvV7jbGr8vkF44qEC9TWUoNfae7IrdGEN+vJt1TkvpasMB3e5KJUOe4wLcXkPZFbbSV3LTziu
YB2Canupx+YNR571Qn+7uVdSOwnVg006iWu4CAMKrSsfelhjiQ718DBZbbWX3PA2WEHltVa0Nmjc
boEwzNrZkhltxcbrPr1SW4aq3khvbJTPZRfruxAHOImAEfXg2iyoRP9ZJaC+IgkrdN3DVLDs9clB
xsa7ScI3U70Ehj6sL3LaOsa2oXaMhEo8NlFJp74Vl6hAFwJDHxjngKwMmdlHNZmfwPYsHlW/bSzb
OQC606gbPOL7cRmxrm2xDrxvGRaSlBuSZGXaGE85KHzLa+q7vkejSLzbWE/xOSwmFTJZRMj3JMs7
MofBr90m3XuSbIhCS9trYbT9XgzWZz337RUeSUfnGGsDnk0awjlspM0K6C7dutk6ooRCvLSj6DMt
Idjc4MFiIUtaJpFYG5WdIiZlmw3W+9ryHHIea6ZNcMCyYlh70WoG1AmvsAVU2bvZ1ryA1xfZy9pR
6O2i9RuK/i2uIWPnkl128lK3OU6azG+wcgWY42x6H+UUs4YkDSoa3HOrmsnNzGgWrtkdsRWeIoao
JEAxx6nEb+EOxesa38SBNybFq75MYTgg3a44iJ4ibe0CSm4TpPuhDeESOJWCKcX6kCFmGCbAcliX
NIOHcQZlulS6Gb82uaVRKazfbh9eYAdUF8stqnNDav0MPOltnlFbJ3LOQUkY0YduEOpmGgT88Pg0
dm0s9bPTKeUumVmN9rlZ+m08RlcVbsX+62PdjJ17MjFPhluG8+JYjVWQrAIhRivd6UsUsq6PSLh8
T8M/wAHSZ1K+sud2NuWxL+OROJUaHHLSE3pL2sq1LzDzx1GxMyMve7MEl5RjkuCYxn2OuDmyDr3G
ZF860EnNhUpqtqK8R30XXfRazymQu/y67qnL4dee15Jwl8fjLusiySAn9l0zVX8OgzrjrpFO0JGa
uQe+RrwMzeTtSGeocLTotBaLhZ0EpTM1p6/6cYmQclAqfeV4wa/atJj3jI3pplHQt3S1VhFONWKk
A6MD9zj6E2cU6ZV8KtpJIr1rsGLNk/aCjENCQkalYkz+1zWC2AO9/Ayhe3LS+9ot1S04D9XSfmsc
CeeM7mhkEq1advIQ2vHwPbdhsuJ4OsQJ3mit8aYlhh3FSZqzQDf0l2q4R7ABLuulYanln3/X6aML
t6WsiZSSNctZxoPYp1tQ9oWx5/sCsjqLp66czReUGZv1QiXHxWBKx0g5M76BRyzfB0PV9mEtbT9L
muICykfbTKaSPsuBtZ+GsidYD2t3AXeoXnulMh/8CTILNGAp95lWD8yHHIwWrdPR8ZjdYP2UezAx
lkkJxLhLm5fls1VDgiG4yz6xEJHXUqFgG7KJjqdi1z4hPs+NlabEuCiE4TJbRfxadjs9ldP265Cu
NeLi9G0g/EbvevjxuiIIw2KZJRNwVNpyRYnl2oqTCedVPRVQluk2OYmn+WihLBRakpSWSZyUIiNv
UV8iIyAuCuyvUCXcd4TVLHVKOT2ShLjqZsravQ2s5VEmXbRXQKr8d5ubd3p9wrE6BvFDrRVMzHE2
2aQmQU8e2NkCYBRE/Mk2hVJrvhPH4A3zvuKmk3ZPbtzDb3ShiVVqA2AuHpsfkQCHT1hG/bW3nvv6
qmCdCUCq89NBD5+GnvFBlGnakdwa5amzmvDJdl1fpkGpQwyrhu/CGpjzVml1K4eJVt/caHeGdBGp
PZp2R53t+PaSqvU1wdUh4K0B10VdthSjjvSVaFCepG5s+b3H14Rx2Ksy53i3/10U5PrvwSK40lif
ICJNSeJJbfuGj+slVqfmlZs3AW5rzCQeec2HOuodMvNtVb99dXtbYh7R6Rp0v4hoPtitNp81O/2T
yeSRyIF0mIWo0I3UZFHhxRjmE/ytUfayrhvsjlS5udq40iL+zGIcDWwg95XcPiRaru081D9BhQrn
1UxGYx8pqReUCL2e64FFzaSMDrptmiCN+IcQZ+kng8c9qjKONb/oBvt7v9Ns73sP/Wrb2QA7E503
1ERVqnLhcKMeUYKEgJJRgjBOlns8IGCZ6nqb2/UTmG9ibXsbcXZ1mNICBUoI3KwvyOudPfrhSdnQ
U25evFnLNmhNI+A4OHpJO/JLo5s3YaER4gM2Lc4MvxfdRnGwe3ZIeq8WUyxa+mGgJOmh82LaGg0O
+c7TSRXxAZ3Nm6qllODhH++ilvdai8DgILGYMIAU7lYm/dGqm5JxcE2LR9oH14DxAyOm7jwG/BhV
Nwjif+l54e5Gwv5qyG5bvW5T31PbGdHUTHtd2dSLMD2KPGNXtc3I3/9qpAO/Wzf80XIcvVS+1jfX
WuU30y7G5e/ny5UkJxqxEZVLj8kRRX2C6d3RghCPoaWY3VmjB7RjVE8TeB7v9pB88JD0W7hDZyNu
gI+hnQnwmP905/qnGdOIihxlH2f573Ccb3BD1AB0BE1f5YzdbZOpabQ3Lf4ireocJ0MJg9Tuh6sa
fXZWtYtHSZWKvWsb4VaFTbpzikoEQ4MGbjDHRYhNHyRBM4/CHA+KbuxNr5a7wkRtiMfy05jbb2PI
Ogqy+Ela+idTpuJB99/y143SMz4ypJIf9Nk7ztKIL1LN7oYkMziM5n+YFyY3d7Lu7URwC4UbKHzs
0XoxbsjTudCUFiegNSweI9HtcPITjtH+JIj31lSsMayp+8QwW2+wDP0RpUOGq0uSsDTp5KmaJ4Mx
E89yNoNs8qiY4QVv+5SV2mxxP0hG64cE5wgFAE9wyjhJ6b7LKEI/Vuk/DRLcN5FK6Klnw43pqsbv
lO8DtI2x7BIywmtKQU19QAOZDth+8XekHSEVyC7VChF86O6sXmpnmamkPyUFrQIx3ur4Q5SI02So
5c+VzH1cEQ4TOSjtuep+axuhwP4jYdgrALHZivs7KmbnJrUAPUm3F11knkm7Ul5jIkxa0sJ8TR1/
eYJA6AL5uVPuPYduWZhrUPZF9gqVtNwfAduIY9t3LwgYnKeUSkwQmwrSbyctNJrcr+otPIw2gBxt
gZrrd3yvuqNRBotRYf3aZo++n79xhUyHBHHTVielblNGLqxND8qBGED44dyb9yCa+2NYKUbAE20I
oHu8RBT+1MiJcQDM+jOkj8qNOpUB0Qud3xbdkvzcGZu2d6197cRoIlLM+ULXq6Owue+IwU/GseZa
dMS+NGzqXXh7MUgqQjirYAyz/VSoP2kE/hJmtafHmF+wcrxGKkNc2eAA07InIfvUn8NYbAF1R341
N96+K+PnqVRVv8paUK+KBz2v6Y5VJH/oTu3uGjg0UIlBFQmozkVFxEAhKp41RI3yefijJeRb9c6w
l54eA7Xmd9Jq1hsMIgqYYhmjxclQfYfuMx/55Lc7cC0A5NUWivIujeD2xrPm+PpI1K4Rs3RTpB5g
xsc0qJp+FTeBoQA4GsJYPyRRnp282LnmIU86YTJVtPj0+K3K+50URn11xl/YGfUzo3F+VUsj3a+h
xaCXF9SW8COQxOjOhK6ozW5RE+5x4u8dFwxeWZQnpUVpnIJN2xotLn1bn29VzCyDfEHSbBD2rMLY
IBbEFZkEv8Yew4/WDo29hmpAQzYIik29oQ/UtjGxf6jZdPrfdoXLJ+U/rEQFSjyspIZhPxyQP4st
Un/lWUDYnAXJQwvBVdWJCrmBioknmTY6CIfC8IfWD9qBpSo8Oh3ZhTCHz0kB5+rEUeK7gNY26fQ9
T6HHEuuFkGdI8ZqVO1dhDqkRPxOKj4rhOq0XOIKx1twm55IU/5D9qxxhRhb+CIVkl0y6um3m6MGk
yAySCuJWW+kXyf+Uf6T6lVXaw+0QYPQN7iV38JJDnfUwA5VG7oZQ1qcwOgxp+DxAjfLxGseYLN6r
oZUEg6T72dGqB5kD35U83ZZmHb/1qfFZNeHviHLGl657cxvPO/FJ8qu6Le5VrDqbZvL6g6vID9XK
Xd9mPQCh5+RVcRkgUOthZme73MSz2tWTdVA7EsfAye51uL4YBHMEU910BL6eXJ1lYybd26wmP3pr
Gj9yWqGDGsE/7dTnTM0v6MSK4wCm7AwvKyaXhtR2kD35Ru8M+3nR0xhLZWJ1oNJlor/HTvTTjZPi
ysPJgjDVf88zzyVhb8p9y3t1wvpo1wgwS5ANT81b3c8isBrvY6q6X2UbPpGXofpYsYh94/EuCjQF
0exagaTrk4oGaEDXknheOuLS294114b2XGmCPxYEMp8Ix0eEXJ+sSjjDOOFextgNH53eV/vZZd6c
taXyaGk5BeBLSKRDIkSoJzHnzqzseqxyUddPN8LH3C2NwnofwZA/myGP7iGCDJR7glQna77MCsT6
HiXjyc3GLy9qljWW79hQrBLDY7TFFB6TUHHOZR4HCtl20EaJgGKR3+UEPvVT9k9JQPPDKZ3r3D/w
Cxl7qVP7qNxR/b5t3iorQ+9KML2tl+UVtjeiVAfkf1eE1VWFs5M3p7bHtTKqpIaHBBiZIr/Yhrvk
p40YlwYqEVZ428xJuGzgBgUao5/liXBTRHli7ZztQLExRorcozEN6M1yC6Y9fYddW+s8rAxkBCoa
5MdoZmaA0QMnrl1ZNzdlpa5pbhyMjpYGTG0SX1E7527TPtzMSoKpukdKFc4aNbX+wEnPYsiliO8D
mGllbgZaM1V+wcMLNaeo6YNn04FJ+VubG+rOAc+0A+T2Pgx5e4ExPR4GIzzPOYCjTNmPCVDYjUB9
Flly2pfCuBoSUEcsHZIyHagNxtKvTrFI9XO0m/nvoehUla0xE28cKq7lw+fH9WM8O6JvdhV9/s1g
sKi19OyXZyrzFtQS9P0aITR2+4rWXPMPBccx0gfrLa5cZyuRZu1F8Vy1FSJqgY5kxr2DrpxAd/Qz
J1dzt1T9GYMbXb0tpC0iDDXFNwUkljIaF6WDNgaF3btnli3bzCjNE9BJiLEswPyB5s02dT3+UKww
UbV9N5ix+LlCXHqXtH8cSr2wSzd2GuRCs74V2DtKhE+jCRsmLVDXpuqprt3Ep1iig9u5kI2LfDum
3Q7kJuMZzGlHR2cqahjVOQZzSzVLXhSkwwnZOCHiVeRsLC7CM013YK46E5LMjlsSNwuf2ml8ZR7y
W8QyRloVas/uos5Gk+TPuhHR1Zy5A+nTT2f08kNC0ywWtnoQ43e36eqLmpWWnzhlsm2pE3zAxGGQ
ZwR+W8mdB3h2iJr+kwz3O9ojc1sZLFjjuSIsQ3z0up2ciIOlwhLk51m93u47Gl4bytforJii2OrF
UGKXolKuyScIBkWzmBiR2Acr4NSCospqLT8AP32ieseGHuXuiXnWwe7y7OpJ7jxjQ8kkO3MflpnL
exnfAWDXOweIKxxShC+lfa5jHYCACgwM/0SxY7T9I5b9P8PyfCudWiWG9FOkjy5pHABAKR5tkfWX
KHQodBE3YF0X5fRtSV7YomckjHPU+YTPAwu3GsTiiBxr23a23Ei1oDjGfBO0bXx0uDw3yajnh4i3
PCALy/YZcU+EceLJ0/Se2q7HIupZl2IA1g62Ec9kkukoFqr0alrWW18V/Z1u/lBZ26hxVOj1Um47
HnxIQNr6tG40o9/NMwj6LC8YHvaolsKBUo0U0iYwFQLIUVBXu2IcXqws4lNdjN8Z9kBqh0Ttu5Zb
nxKl5jO17hqQKk/pcsv6e7juFSjswNIuL/+P42o9S+VdB24oPr8OaW9kpz5x1Vea7MprhvCzyXho
xMtRAVqdz2J6W7+W5pQ3ilqZJ5e4xbdsoFkAcM7br1+tudQYA48yIBRufM7DhYWtDzu7Y7QGIAs0
L8ipIXW33RxVu6EfJz9145uG1OXaa82+MiBJAR/vTzN2xcRyb6XxikFAhavXAZuoKvMb1MMtmbuv
Nn7IW6UhXB7jAuZb0j+ZmHivY+qg/MbhAJQovxsFAxN1TNoAdIF1KgqK47r3hdsmR5cOexAWc+qj
hcEbRXP1vbXPqNVJmCql2Ftub/Mp1XIeHtXdm0btkeYq5Mw4/lEP/a82766WkyKISOphEWl8a1gu
XBpXHZ4Vqjngzqy3h+ZikK0MSDh+WjfDREhVHn4i0ZkCBpV07qwi2Y8qZGzyxPnNDfKxT7Qhbs1A
0jJE3pAxhTVSJyYeMAxP+a4rxDaEj8iM9DfmZtorIw5Q89+GaKLiTNXxpZxriv3B29AQq/aUwOpT
GE/ZCd8A7C9V5huYpv1xLmuEv4KxkSmLFNoa7esZhTIfy+L2va91caoL5RbTY9mLOjKv2pB7wBY9
Sj+lWBxLpY7sdbpOdCGOmjEDA3Q8V7uuX+jCQT0bUMvXo78bJ5H6dX2ZIpl3ob4Um/Xc35ese+u5
cMRrBZFWC/5+df0CsDbyQHREHz19ztP/+QHrodZq3K9NooKW/+f6L/7Ht/aFaQQyR1X+93v//ufX
c6Vi4OEhj2a3/gSWTvKgT83TEKk19EE3sk9xnbAbmbV9Wo9hA/QmN2C+FBqcNOOBZkZIkMJ6bn3h
+gWpJnEA/DHdMruG4U/7lqkAvRwnRPKuYtpgOOH+0SDAg1dHaokHIqbVNp9LiU9xSdrrpwj0pGH7
3G7ci6ovPdjaGpvr125hmjpSTSjSttc3+T5VpmC0xI+QZR2D0//ejLUor4XwwoNldld3mE1feA5x
4nE9IQpoojaQvWWiB6yI+jQsyz1WIfYCYs1ven+qS4T1KMiaf6a6QzCNhIHHB8gRa/isXS2Hjd/+
AkBs+WFSpU/t5OnIPrrmLnSb7Dw5atcsLt19O5TpxRqz7NhUjnoSro2UXh/qY9YnHsGEbXwwsbFe
U40k1kGk5rakdXDsl85k3XMLlEg/vaVZaZeagXtuICbRLk5Tq/wh22O8t8tmHkdcXRVl+XrOZvJ/
T7iU7wy40w2xtd+5s0MORRLAR4pNSLV5Ww9jqTzbriQDihb8RkfhcJNm2d3M/9kT8S/RE/hn0vgd
8ya+JXmX083p1Phmt8N7nrMCiA1s6mjjJMLvao/fO3xdWmCpTj9HMk1S6sjZxQJpBTgE58HH9kby
EsKeWsPaJbEhdS65Ill1oibwaPKysTyK7knXxO7vua4z/4h41E+p3nsoZNIfLrGm58a7K1bmPWeW
8J4V8uxgAYVBgs0O30UyITlnMysOQwsUN3u7aln5LUmvBUi6+7qBBFTfrcGkvdu/JJjmP0wd6aMF
R+yq9E3xyvr3tJ5H2zzv6P1N+8LN+w9zzgNbzcK3PBntM2ZDYxNO2GSnyvulOOAiLNrkY1oQpN7v
hikp3vgE7yMH6VwDcmRPvOw2dlHsQaIuN+7khW+ZntO1o3u20YoGS1xIjIkSZoxS69faqaILQMt6
a9HD0wwvfXHR0c+xWh+MlMViLkYviEOn3pQmHMddbus9nmHFrDexknzkmFYIVlD687pRSga4VMZv
Xg061knn6qmIjf5gi8Egm7u3H2oCQ5rsFitrKP+nMvrVG/FBQST+PoDL3ilId05DmLtPSWtjPiVH
9ZeDElky1P2G5ifaS1uJjzHIjBfEdfHXz3CL+U1Nk/xN0u1nFiKyBTyrv/ZO/b7+I4bn/lbNxj2n
sYrERTjzue5chQXqspsZerwjloNgbzlsO6cg1AAw2s7Mx/KpI7rgibg4Qrja6m6a+byDMtM9N/HQ
PWuhCiY2Tu7rKVqF9VkdxO/1SBm6mbnJqFLUQ4JSmGyf1njNDOtnoKVOjqF4Hnl+5z0LkRyYNunc
FD+O9aPWP8ApJCiXSuvuVupzGEfaS9jKn7PCxL7MIuthe4ZyGaOK0i0xq5/FMNwiSTHfqoPtYx1G
caqXKt1BLfvpCUIum7z4qPGYL1P/ea8Q6vieaHIzd+kHk7wRcgDBSUL3kme9s5sDGVnikCh9dWg1
h7UiLItNGJJyVXXqGcDv72HKlAuDUXgTiurnsWYdEqs/D5YzvFDWY6an5Ns1o/tMS6Z5SdRqOFWu
HDbrIWlBzUtIiim4Itb7uXEj6T18gQNu+56ByIfevfcShiqVsGSpZmvaP+ZsQSBHCnVI3ekno1Pj
pljG7x7fia/UKggY/rQ3GN2M13oMHobnvS3vsjGYmz5zmvdBjr/zJKIrGY1vWGIYIxeWOOZ4i6aq
xV2AiPEBE2Sb01T3eXdeRDNXj2apT2RKwsCwHK7nHEijj9iu3ho+gSfUItVjPWUXTnTgbecxv7zi
7zdIIDq2LMLz+u3rebT4XNART7ehZzpGAA0/PapjWNGMWNbvZ0hqs7Abs2DshXpaN8TSqqdp2fw9
XPdqRJGs5f+/Ly801rjQ5W59cbu+eP0x63esJ9eNWTg/57EvzwUKUzVP4ksCTmXJXZapP6ahFSht
pz3WjQdq+9ixSt/YdqaQJ9IEytjnj1ljbEt/yjxFqpxOpsODt0Sm9uTwERO6NO5gzZjUZKH20ba2
s7VURefjGQHlhba8mwzYp5FiD2+G17BIk32+bazGociFcA5kS81ODPiXgXN+XTcy0v7dWw8BMI9n
uDk0w7vkjG7+30078rZs1mOZ2/HZqbXmmMjqR1+l5UaVRfVaGMBiGBivB044ccbEjTEk1nAR742c
5WHuKuMZH5ZxD50WsYKrP68bd4A7rbA6Bgfs4bl1zGkHmh6adShQS7td+3CMKb/mEw7nqar7n3Od
Y0yLhrcBKv1R9g72wOW8BlGqK39mM9CoFqn2MROD+eZUFgg8GOWpWR5sr2A402bqPSS0AF2mgVCp
1fTvRAdfaITYv7yMf9otiFxxUXjvVdBaB4wa3rNnIlhfX7L8oCER3nvrMjFvuUkz/KQTPGVje1WA
8Cy+ie59yssbq5Ho04mmu0Jm9jvZBQrmEyO9JjY4JUc1tWA0AHy1rvF9fWnLj+6FF/3wGDz76ILk
bXB43PL4mHaNymNpSHuX+pR1QEm6TEzqbx0ULuaeNHGIU4dB97CRVz0kBMJzRd9k8mjbYevlC4VO
O6JHArG+Yn1tNIgD+CnnFJk/miw2Lrjv7SuCXBjY6y54mzog7fUA9iiE0uKBuygNldwkpNkV3OaB
vhMn48oeS0jU7PL37y/jft238Er5pZspWxqhvk195BMx0N46L//dUmT+EzNKoZjXf1uQR11oKHh4
cOjXcQK1PC2DrFHpr5fi5xATQrEZR9zDo51/G/viTK9RuVRO+e9mXg7Xc5Rte6HR0onIrRkRxTj/
+bqvb9Ottwgn1kFMxUid79KGy8ZoiWdElLtuyH4i3JG8lcs8GdahMgg3iBj1Vdn8HsHU38veSC6K
Sufyaf2CAGjsmwXxO+thadVvJXd6AlJQNKHhh6gnW2e6wdd9nSK34uYf1vG+Dip9NO7/Rdl5LUeO
ZNn2V8b6HW0Oh752Zx5Ca6ogM8kXGJnJhJYO/fV3ITh3uip7rGvGqiyMSYmAcHHO3mvbznPPWH6f
KF27L6NKu8+qYRtb2nD+x+ezYmZgcJLEODWk1cUH3BjqQYowe3Cf0KhMG9MStMxkbZynCv2j4RTE
KxG850R18+ZYNv11t7cOCK+qB7cH7nf7Dictec4i9zkD+Ezs5XCfE8qz6nHWPne2jkhaNR9xR17z
2Bf9fRAWxpGiI3EY8xcgvWn0nGVaIDItsJ93urslfsxb5lVU73QXzV2PVPOFGYqOUabPZigw9F5g
iQezxjZbafbGKyP9ircm2/hVKNbF7CUczDI5aFxZLGt81YhwjUr1xt7+idCS4nvejda2J+sLLbmT
f8e9htsr9NpLY9fyTi9buSiqIXoI2cdsKOnRPShFDxuD243tN2tqldSbhtbglq1JSIdRb1cD2tOn
Fo3PMoyH+iWzsVliQLTYdDbjKRutiyFz7ZfbWHS34+pnEGblQlSNOiUkTOztIkpIg4n7e4dFCqFw
BQphLdMoCGfNORpMpjuNhhUdaoN1DHMnd94hcbFpKK7bZYoKUvxKt7lqMPgWGWCi93Aaz1FoeGQf
eBvkPlEAybO+9mU0oUtTGc5LSiWhqBUWDdA9cZldCXVOj77f9rN0UbwRqnVWqtOvOhEBnFPaZrfP
t/FwxPiYLxtf9OCC0q2rbOMeIkZzRR5I5mqV5gdh983VmZpyg7ejWZvsHCgSdsOKiYpISRbK27Yz
p28uFbsFANJu5vilQNeWmpeKb1KV1rkIOoWCwZ+2mEraLYluW1+SLorVeKKaKtS9J+k0phUQAd1I
tLPKqKeg6FnmIi4+hFYes96fXpKuMbdT07ByNbP2hfXD6fYNQ4zCpkXYfGelKjrT2Ao5PJF/JDS2
0MhlJwqdPROnU2/0KW32aRQXO3QHrH5k++oXFKv1ICmODm/BCKaHhuyChyR27EslvNU/PoX7h/uA
KNLbN9w+HwdWTzhKxL6Qn7m9OGrQFy6KmWUz0K8JuazIrLQkOSHpu+vHNHxo5xfYG9Zdrr/94zMx
IRsPufBXDlKby+3zthOFRyWzeJVGRrsJprL7pqNoJXTd7k4I0LtvtZqrQ415pRHt3KeKR2T+dIML
e2+4NcTz+YeITO+RBZT5/vZDNE1fsnZS931tl88GIV6RXbgrNDgjzoMCi+Uw71YAxeALNXyI6XGJ
FWLe1SBX/LQcFqM1RtYN0+rwNrb31WBb78juuYUTyrUYZ8bHzAp+3T7fh1aNhl+ED1GSgfhG5rRS
8w+QurhEDW18x/oVEWuj1zvN66oXbqKD5dbWu+bY+OqUYRySkEUNW0HrGURShhMrCs5N6JnPnQfx
SHZFdbZshncqC7/0OtO/vlh2M16yWNcjxjinJfWNpnu0beZ/ouO62nqkzizrog0sEQBpXjisPdXs
ggL6CWF++MfHnaaNHkbs+q13oH2VeoOwdcarI8b9kcL4mP3nTpytByg7YRZ/ZL3xFhYtLa6GkrHE
QjoPu6tGHz9Mn7yg2pgELLZ4HVvCQAeszhN5PWTGbAI2Z8c2YOOPnYSaHokuuCWcZWs251E1cifp
h8EDNqeVwEXsc4/uJsfq9l1Hdd+sPExU2nGwpvBw+1dnEBhLkmG/8tGvXwKdF8FEsDS8keROCGoH
UtLcxxnDIxPWFDJqV6lJeFhX6uBlsvyVmZb9NJryi+9dyzz0eDTj4uRmw/dsBLlYotBvfJOOUjI8
wWNdO+34wVLYkiMdJulfsH2SbOLHcpUa/dqzDMg4WraxiurNtWOiqSj2EHznECJoBt/0JHgIQi3e
hCNV8plt8WbZBONKTGM6aXmHPCGZ0w7slSNj7RlyxTHqU/kuWyyxdk9Kg0WGtdUG5GjK7NGJ0CUq
M9waaZRvUyWvTj48Qmxcmk34bMfD2dSyI7KDUzSqqxZqZD75H5MtfuHqxMcvpqM/iQ+MGWdHJeXZ
Q/6V2px68rTUbu5mWwh5jrUky6uMir0mYNGMvrnr2xJpXodAIxNc8qZAruXGMe3snsoEbxf8Rrar
iN+D5EBrScBHXSjXKJboMFcj4lPspD5JIRoKykK7ABHx1iQUEZXn5pAbsmDVsEOo2wRZiML2Lb0R
agY22iVRBEeXeJ2F0CjFgJ50VyTahUtjSKh9sxKEPWRsRY3XBEnIxGQdNGT4ifpQ2NYKS6BN+7Ws
F21mrUK9iJaqbeKlC2ZglRCMUHv9eGaz/CPz4Qw1Vkc8prUomf6WZEaJdWT11xja4HMyxdf80acP
cPA1pgxHAF8YmiJHj+J2W8p73+jiyXPgUDSIeTOwCNMtmodpW0uqnSmRJxhvnNgAiZYY1wLN4yLm
gVz6xPEspCto8xlTvK9AcCzC97aw/YM+suiRwtfXVvWjz1ttERhRvyyIGKus7LnxXRvFG08FaOd1
bWKvIxQADaV0l0bXn9g0uUtRELE3GMPeS4FRUD8FyvAY5qQbZYEV06Blb673U3GQffxoeDgPhD+S
ehc0qzKgjwSWa8Vc03bhLUPmJMK+O6F4hZGB+A81zGHwmisxWeHCCuW0pQD+lADr2gYGSTrDDFR2
PPsXi62cULbuM5vfMkr1lREm9YqVQzjQKrRD77uq4l+mpe1EGL/gOk1Yb9JpKyNtQ7fTRnZXues0
fXJ0nzaayK+uqMJdWGE7k2a6Lp0SvUWZbdwq/mZUyQd1HaTGXUx5bJ1EwYX+H7vVH7CejwoZWK4n
cm2KIVykU3/q+lU6Ahs1wN3ijskxWoIsiLzshbmODB/Hzpea1u9F6e+hCS/CUNs2TfQpph7FSNc/
i37SFlQZxzVoVrHxHEI4O384Zuz+l1PiELwxRhu3VP4yT5oLnZvVoIVPHjmvNAANUpEDusyNeGVi
ZwST9+PYu1C+kGOUNkrBrKTVGBPWAv/7YlI2N7tlXsgD+gV8Dr7A2SdWTWR+NGxVlkSOPEdRTLZq
QgaTm4ZLRZGNgf44tWW5kIEul3IMfmhJ+TC/yTGN3m3/DOySXdBI0nxfs9iW+a5oxzddmuMWH+Kp
bOOSQTtOMA7mGAQl4FTTiiQMsFOsMtRu9WLqbcr8Eco/lZOL2KbN0tdsbvDY9xdhy2h1EG7/re6n
n347saYtgU1jybN775erC2BrOtQMcNrtQpk8pA53dzLp7wysKAGlGe41AmO3XaUfZZoSgtbAHIgw
+J8d89JbpMLujILjGEPv2hT9ycYQjvaQuIFLagISLOiySzclEZN7oTIoBiWERtJzt1ds+ublwh4Q
1M5AbYtBap3C3ApU9u46iImHxoQ3lafYRsLsvURAdY2M5mK58ptfjA/KKc9T2tIDqkgwGnKHU4y2
FEU/D5WZ7Eq9oP3fhS9mz8hCbT9eaJHzaIvq56B5pz4k5DdNv9me3HWNIo2wwtGBljr08SaUeQLw
RSOIlfNYGmTrZBHAQeBh2aiQQZgIXQzCgKfK/tSmKlxqEe0jnMLLpPePxPkOKwxnrxoiCdkk+zAZ
QW61Jxsb9NDxq8qedM8q21M0PBGRejfRLm7o75pNez9SFSQduV5SXVlFdhIuykDDxAYTNMS4nQan
wSnOYUIYvdl0jzxzHf04ATA7+wnpMt5yAwWoS5ZZND7FCDUQ14qIzbnNp8I8WJm2cSDAk3Eb3mul
+cNmyuG8lcRpqgoIqw6UgMByLItKoGCrf6LCoB7qobscVbmN+vbSZ9aL07LPRhHMQ0pAgDHLHhr/
neX20bW3iCG5MI8QtJZhPR58ORFCjGh5Gjooy+g922hIKcmNS5nH17Y1kRsV7FVMrfropcJ3aofX
sO6Ofgz9xUv2g2C7BWwnSO6ruS1U9p9Opp1rrXrXp8egMu8sjBBW1O+ySG41K7iv6/dJqjPIsU+r
zO5EF76nqHjTzgs3KgF6HHwigvdwa1Q836b/olEiQ8y859B6pL01ZN3iWOuMvcAhgi3S/KhYiRGA
jmYgR1Yje22uAxqRDmcLOVoO0DuUHF6A0Nnw02wxGejX076ONlPmc/oIk6D8gwTJGnKM4lQ6IjFM
uGXa9VQnzDdkgxIgY9Gmw7YlRLnA0/8JtgI0iy3GRerFJqgCgLpa/dolLO3J+PtF+PXK6SbC0FxR
Lz2xLaoK4QV1pXWZUQGhpkZI07QqWZPtlEM3KWWUN13tQ00dajYvPyVZgFaask9KQGlOLfgI8Y2F
fJeNSxPS0p0t8pr4utb7RnL4S6hq9Svpq4XVFu3bl7G0dcZ7WjUhnuJ0OQ61v+QS7jgX2oZjy/aT
i9hGy6CaGbODzMyycmVj8cXxyjazg2ZEDh/9I28oX/OeTXlkokjTCKt7DuaPcqmJwzR/lUjeN5Kr
trZtGr+mnOxHBFDvrLEWoSpoNgoffe2oHbV4sF97kp9J2LFGrmb6KWffklFh5cwz7j2tdz/yyKjh
+VEyd2lHWFp/Hksp9krBrZBJfn976YNuKfXHLyt1UFrtXWP746EcJ21VD47a6ShWXgIXYBP85Pei
6yBSPnsqSFchwcofw684iLMfvubRRgbL91aa/vdRd41VbNhYyWaaVhdkj1+AJEkQLYMJXOkkI+eI
2Ysq7mwW+7IPw27IT56WvxCyNb7FlnVWnQkgqu7G+mTpebc1B4rFhP8NZ/CSxUbVhctto2X3Gqjg
czazPjNBgo/Qxu8uY/QixZEAhrSPvVUO4m9r1063GBTVY11v7Z+lySbP617cymExAxLqHy919zAZ
oGPs1CmOuQ03rhtfQ7pNc28fIx051FzKMenpa414TV2knJqWH1tN0ju80SDKBqzPSMm68a1N1Krx
NWfx6ab69B40wFs7OpOrsp2Ch4Y2NiaaVjsDenv35s0sATrGN2xPTB4AyrCFRndZWScnNlJyo0rv
x81Ya2Y/B7yLmmK/B3h0PNEStq9DO9kM4RD5i15ZVwRJauPkncWsiLA+diKTw3XqB0uivLJEtiLl
KYKKxDL33rBA0gAXVxvWdXB1VOGc62a4klqSPdfW9L0P8vF+qCZcIqrdR8aoXnBCQMl0Kcz20XQQ
fl0eDavXFimelSawgVrOGLZUeGcrpzbQuOBXm5TOB6q0fRvnjwlv5nT7pho96QJf1KqYmTNm5spD
KbqNcMpLPdOEWE4IhPG22o5jjASV+7SyHOdehbF4aE0g1cvOQHZ4ywoZKnREnenRjQA0MKGM2QzQ
H3aiTkbcIngGjaJm6hYI9gDZv6kcY++XbQ700MLtyBC9HUcXDdaWsgNUvb7uz1bdvChRiENuKfJN
XLzcN86s38s3LLbtve6VNXRYsBP2GRSnOIHfpPsUt/xZi11mNJqPcJotDAy1IEe1CT8mpW8dGpuW
/3jjiqkwMp4w9rGY58GnsEQngHqcIdUqiLsIxy9HyGYmZ1AJ51vvVzFR36k5ZLPQpp+BeBxj8yVv
m/6Ddv6L1pnf8ebVj+AW7CXUgpR26/x05Qmpvj3pOrumKvsHSfkqVl27TooMqdXtHkgCgjmZkawl
uYLNnU/z/2ZG8/zP3CjT65efsvukfoEOgL17NYPS2orRLcjDfdrY2jmwZ3Vi1rqQW4mNEW78eHuh
DRzuW935TPPxIHqtfxqVLQErlw1lsai4FEjmWJ00h250ytcp9Gy0lmmFEVUDunoz3hL+qp3NwHpH
LOcvgIboK7v5JYvRRUJhlYgoiDVse+3kVI51ah0/xx2VVVyVXU9MwPXrRAR9Zi7AsFpPWcpqgp5n
tNWyaTk2+EZvfHSU+K9O2gz3JgEc6y94Vo28Gl5hRnNkdAAuxj3nFBtqcCjhGdHYGJ8mneaowe74
GLvwPZzO+EZuQbZrJm9NKuv4ZNWQL/yK1oe037PSpA83J/5U9US5rZggiHaw1Py4fBibPuSqt9+J
4R4ekUOEC5Yu44tBAIsqZzinnY8bDAXZFUiQccC6d4E+5V6HMuoh8LrJ3kYFtfajwKOwKuAdzVSM
G/m2K7DEtC0sV4KX+11rd9ouHAv99DU7jBgS/YKwcJUYzbpqBnjbiurmwpG5STzm/OFgOz1V9IpI
lPlhhWBJletNr7RuKz1nmQdDsMuDNj5q2g7Ai3dfEoOxxGuTbfL0x5RULpvM2B62Qcs9MAHJhBNN
iKtq/aVn1fKiXPQ6PcTNddX39ovWWo/dnB0Zcoe1TdQ8ugybuGUvXufN5jp0ALdTCTmvxXvPJCv0
KKVJXNRP/Sxtc9GZa6HpHtpC6USXJeGyxWR+qSryf8wZ2xxkWfKIxzZGkQrDckwTc8UbF0tnjlVq
psjeST2HtNVPJRDVHlKSKJpNZuwETqRi2bljsi5g6n6Zdl14YMZQhQ+aGm0wES4ldyLm9SKDHCEg
OlIOo5cG10wK0/k+6Sj3VPjRU49cum6HxSol/h0d/EsnBiTf6bKcSDgEuWbiRsVkTVUJaiwUlmup
sxgMM7Lv7DBh0md6CSi8LMFhU1+/Pfw2va/t7N+/oK5A4v8dJ8Vz7OpbFz7mwRrsYVPS19gBMqSD
P7btFe6ivtbiuNwEdD4TfP/gpYMIAVKtF9wXaaTIUDGKdRsM+LtdRcSU5lsvnWQygf6AHeA2ybqB
eTX2LvfR7kb0/scLOBtrK2L7PYxRtueGES7ZtkQb8AHQOgkSyv4qM1D/Pf5Jd2gJO9Iw3fk//fd8
GI87Lxmloy0t3ysPo0bJZcRrcbOvC2yfRxreP5ki0OQPo4Yno5qwIugU6kJJ1rmI650nqMRkHsEx
CFh0qPHoa2DtwBXo/frdTeotkYvtnG12ezEs6lO1tLV9XMfR0wiX96TG8fUf3yEKnzRsvQ4OPTEd
TL/dKek8eXIcHhLlm+Xb4BN1bMvycURfcPFMfz1libhoObkfTTpB27c+b3wnP5HmriYXcg2or3rV
neyl1kdsqIaR30lFqtAwf971nXw1gSs+VJo6GPEsQX7MojSl6CGqC8PFxu30bmMT60wbB+uW41N9
KiX89fklMQcNL2C7iZKmm3tiq8CKjmXRgeDn0d6gyCkPfTJLR+l+LSuVBe+e1q0LtAI/3WH6CeG3
fra8ErqL1UZHOxb5RcfosxKQUl4TGexB7vk/ibX/Zg1h/xJEUB+SyemxZKUbP7XkfUnrq8WOcMC8
E10CQTitN1SX1o3Avo/rzAyKT8zrby1Qwsa0vR1wWrTOM8MsJKylDViIdSpnaT3a2Sf+D+JMCywp
Yto5Dhp0Y8bHdETOqXlaL0ynP4rhG3qrRnTZu89AvXYDYOOeDQUAlhVvws/eW9ePoH485VGWAp0i
2NjEefT1cvuc7YUY7TFlXugpP35J1Y06RoVE4vOOeA1pp9FL1iO2DUw7Oneenx0divA8eqRfdGHK
yqENmp+DcW0sKpxoZH/2A7sHz3Jf2kHY5HDLlHq1CtlMxvqWQIL2YYLpsWT3T90+x4TaAp7uupH9
dDeAQfEm69vgZKis/fEj8WIiCNI2e9DMAGbO5No7T4+KY1QMx6TVNLoFqbUbTNFdJ+m8xIndfgwO
u+dKI3t3jCpxGFoNXR7xf/MCtl5h7Od2Tiz9FJGOvZjC5kKwZb4fCkPfWUMXYXFiroIYYT0ahdEs
7akw4ThXGhWOgCiH1qF+ptIWCCuVKJAVK7bn3R2+Ibkr1WcPN/eIFTc8lvOLBjmDMzN/KEyDD29f
hyUfHg2v/3VL5/hfpVRei4z/fw+e/DH8nx8F6njAX81//M+CLLefxeU9+1S//6r5aP7rd5GR+Z9H
t3pv3v/0j3XO1Dc+tJ/1+PipKJb9x//lJ4PPYv7O/+kX/+3z9luuY/n573/7QTxEM/+2AL45GZS3
L80BrDho/hBjMv/+//zi/Ab+/W/75j0d/+n7vyIsdffveCtdAiph3QqTzMj/H2Fp/93WwbZ6Ng5/
3SQY2vyvCEvT+Tu2ACkcqZuIY3li//Zvqmib8N//Zlh/hxztCc8W6NkMyzP/N2mW8/v4U2qjzl+3
Z8kASZpkG5hEb/4x/A6YMnsez0XzWxge9KfXURag/QJsVQKy+6LLs1PtGFeWyrSHSCnKFKAWG+Js
a35zBcr6tn+qTVZzPa7lKg7/IuTs9wOUwvXkPH1J4UnbtE1O0h8PMO4DSSCHMS5cm6cuNmUMNNEl
UlwAyOEDSWtXc0m/HV3cpuoQFvEPRrr2CWzECKQmqTYOWsFVRqrCITMnnwanKfdFqb6eja9b6r8J
wLS4kH88lRygcDzWspaOIFFyzf98pKmYryDA6C+EB6YdlvXwJAobb3BYty05z/XDiIufSAfX/jb5
wjqqkeWaiY9v4waFxCcApWFqzT2XBU9Mmu7MHv1r0ZbjGybrnSxffTVIOsroLRujvAalQT5bS0Q9
dHL4SY03flQG6yPSofZfeGU/jPIVC+/2zlXfSYpkI10hlSVZ+4wWyz36ra1tvioZGWG7rBcseCty
WIkuLQ5qcH5pDSQlK+0ynD6uTVnInPonLW4ZBNF+fqWbtPiJ//AI/Tfnc779fz+fHnl9PDKukAZ3
6J/P56RJGrA9QYllqd31mEBgiZXjyis08CYumSaR7+3jyt8jaGWwra3ryBpsF+vYL/zYHh8ct/3+
F8f0z9eYZZQggtmek4p5dP58TLhc9C7KR/iglQkNqNaGUz5NL+UwNRcaFLAeBtyJk/3YJeWvCajN
8rZlyArxrWh18VdLvN+eXm45k6HJcywhbEMX5m8hjjX0j5bUHMg1jSjXN4xrZsf9Bmstu62meGU/
M91/LdEhTkJGMLNmGw25ub+xJyUrn6ORxPqBYvi+sMSr2yN8o4CnaIMXP/zSZA0wCH3pElu2wvkC
9V8mbG07s1jrmL4XZK5jozNYyf6vTzVLVtdhEPRwUEjnt1OdQ3tKqoGkElWVL6Zb0+vRxxbvTvBB
TWDu2nW7PGvHZ9d/N3stOfbSkZvcaJwlud316l8fDkHDv92MLmHDjisNkqnn9fSfL7w3+nbBXoq/
DxuSZg15HZJnlPK/yO5NPb73hsD8iyysfxr7dEmnVDq6nJ8ASk3MAn8c+8ZuinEugO9wihxvRMJg
Qpt/meMtrKnutxNXEcAmviX6ZH7ePbUTyntiLSLcP9/RJtGu0D3noTL17ywI/H2oU3fJbNf8i1Fa
zkfyhyhKFiJcKMOe9xqG6eCr/fOR5qMe5TprSrD3xrcgiXQoArpx1vXuVd3igEWpqW3Vl8azWSSr
IfD8RwRHPk609lUTMb1pOloEI8hvrp8QH2wRcQeXjidKZcbhtnkVWf3odi2wogL+JeDgu6EcXmgo
qouV0SAcG734NprIav/1pbfN3y++zrNl2ShdLKbJedL+87uLehmBTGsQ/9eJt9eks+0bo75PG6XB
H6efUo3O1c9k/qQ07AOUcNBi5OWnGDP5MH+NOkXxhJ9IOxYOcR80qrU1QO94reqmuqen/JUPnRT2
ZzvK+ER/wKEj708b8AQHLerch9aq3bWnFd99j766Zsdvvd+ra+c6RN0NkJvF8OwJHeg88gpXrTNn
9HZmS4MPXECw9D3BBshx8qeM6CEcFM5O+bLYwOdi3oRpugtF9Xor2Cd2MKxwo2jYm0/kQvD2wOzt
O7LywP+dbzWytFc4jYzwXGStgHVBWaTGJEjTLZtwYWI3KFXfHZASMDOVBcBLiW3kVkBTo3t1NcI5
UmEHeFjh3QtylwEc0Wibmb+MmtNdjEF90CmXlAVVbkaC4lLO+RWOJNY5SRnxiF3GUEwoYICGbxdb
A72YPgzOAcVBQHQ9rSL++F6aeMGa6K5l5gY56AbnUj56emOcW8GAGEGCgBKTxqsS8RN4Ujtct7YZ
X7rZAugi0d90c+UExU9xsaZ+6bmJuiIpgD/o2+I0EnCiNrqplVDuNIndiBb+hLb5WI4S4RGiWpkh
XcGnKjYVOo+FtGqPxTwv1QQ7U/NZ0NwSo2JvWA0U9T5ZlFGD/RkkwVshGxwjnnDplfuw6ZMKdBmY
OBCobv4i6/ZO4SvDmMgIIC1pnEP8AfT4GsD25meBKui1dYO5otwEJyBARCYU2jEoCb0J548KpDtJ
3hYPTfyq5uqKkn27/hpgLD2bAfRU1PPRqXZWAT+wt+Qqciv9e+CivrDzGg2d2VA9m0NqEqAl2EI9
Y+90soeQik5FGxEC52b94JZLj1jMbT8XC9LCzO48rd75vrGXU9W9UlyBcOs1dNWEqo5x25WnKho/
ysKwf2Z5hSlZO98eBMypwSMe4bAokqMSKaoKbuFGL92VuC2ETFz2d1rgWBA5e3S9nf6MeC9byQEp
fWG7AGNisQkD/37iEiYQq6L+kGBPOyY9qwoX2ftaze3TSkRUKFx2c8IElorkbS/Rf+48F7cdi9WQ
EjZruNuPVkQtP0AhNXY69GKEKo7N1qx8oQ8Tn4DR2VAq6dQUAm1xWE+HWmu6LUZCZx2JKDhMQMfX
qD8tvs15LcVoHW0WqUFPa2R+GUMjgZ4R29iW8y27dOvp9rdFY9unTHb0zuuGwm6q+kVU2Eh6SH7f
+MnweWOeJVgLl5MBGkVBfX9mTmkAiCt7ffupXK+tY2wU5Fd5zWeE8mzlBxrUvT4uVkTYioVbNP4X
rdqQMl+QfmY+dRgrMsQxW9OykzM4+nFZy6ncmLM+SM8iRhTyEZZdHR5IHsquSWdkT/R7cKB6CyMh
xub2DoK2ffJUu6lzOOEZGEn0icK5xzAdLyZCWF9yn6SIuNCHtSHbH/EE0U11tcLUFIXnspqObW6R
lwKaAfFcgkUCE/neN0e1LvXEXWjhg+GU0RZv5EdQWOY3rxxfiXHam6oe71sVJ0AkYPd3GOpDoFVr
StM9Nrnp4vkivaB7EFQDscpFRGQ/BjNaryXmTOE52BnZ4B+9xmt3/o8gHew9vk7nbsJA6JeVOKax
9hZ3HZoHnRJU18fDHdX0aNPPvhzo3Rsn6MOTEoSG0HsjXzrQ+9fbRwSD9i/4or/r0T4VznSuGgzB
5hj6y6/p0c2VvWsCpa9DvPsbe8q6qxN45dIwkudSRN0jT9+rg+doU9Es2BqRHmxiR1b0TBGmCyu0
8Qx0/rGeX8CfIAaNRLn0LTvDDMOiW2IoEMbwQRQmheuSaBVYwmuTvtOex8YCokdegEGi9qK5TfBJ
cGimTDuwNcq3Y25h+kgR9pbx4J0NHPQLgrqird6U5PyVaIWi5FeVTSUSfhgxJFBFF0qDChxE85ho
3YtgYbQP4l4egoQGhnKH4NGsYHdhnKtfgFR8zKElZVPTj7fKfNMZ0F/Cts8XflmHT7rmrElqO4BD
6a4QOe2NdaAgjAU280nZm0GHkXY3tP3FL9r7WmU85FKFW8eE9IlnYzjOsW3Y3VhohZquTrcdl0eM
2yIKxBJSU3+vZnhGrKuLFFFPXlDiIk1xdx5KvdcEB3RPHc6MqUUK9gzbUjMuluhorDGjrsh7xc6e
jt7JtI6j0ImfmjxypXwygLyyJ4mhRxpl68YAbMqj93HggWjvI4suJfKyZuOKAstXTglVBy1RWXl4
KCOVbgCiHZDZGY8l+6RVGkC2GOOi37burN8oCeJDZZt0yen20tMXXWI0MRfkt4fbSdLwMbwyPOlk
o2BXRBJF3tg5FWkCdTzy1plFo/CQx6E6lfOLJZxk6TrDsNF7Vz1ageeQA7QD9ZNpdbhSOLGfs7h0
d5nh38Vxw8rOq8goMDMo3q0HEAABmNcHlzjHHqbP+GjadHccoLPBQzWRUB3d1Vq36wrcmoX0PnoW
T0t3PkX05Yz1LfAqnIGOwMpQAIbTERZp8mi1cILm7Fs6tmDpK6/YF7O9F2RUsynd7Nxb5Uy7nvqr
WyH2yOoU7rheaqtoNGqEfHa8T4TcDxZdeoEB7gTG/keYk/zcIBabjNZ8uoXN3FJEJi14rnIAuEAu
9UdaZD2USz3ZZTbKJD8HerAZHVIP0moInxILKJKBCl3Ov9Z2MLCScACXdlDagRzFZFVmPjo8MD5L
xSi7HEgIQ8LmFt94oDc2euNHYMJXr2qyO+rf+oJeyjzaxMFDFhncB7Hx7Ca9jkDrcRjs5GESzlOL
iWF12w10aWsBRLj1/Mv+vlf8CVYxEwpfME0tTfCXDL1GHLFTvENPOP3sXFZThXNgbcOCNwAJnuWE
TN+ayEYe4EGiBdWZMDsm12f5U9mAabz8zp/NnGEHkA0b286CJnhP5B6YiY1GmQkevWK+s+BxlT5g
9Knz8Y+Pw0mv/H7Dbtdf3Jpfk/Lpcdp9tI3N6TvEm58uAoyNJGwLuUzRxNvOrk32oBMiLeDDCCPD
rT4nP08pkJYmi56Hof1uYPJy+zy/gtdgnRPSjEffoLzxsRZkX0WRi5IMrfXCMgFztQGX61/vI+Rv
wcaSWps9t7c8trWWTbrxn7cRnk39wtDhbeGlPYjJldsbTp5d3o0n82aooTqGMJCrCkhY56pkzYJR
3d1egtRZN5YZEEtYf9xOeBhJA6o3fHLZ19s4nf6i2PFPezrbMam7OBy2ZNT+vZ4lewxpvtvP5M50
XKZz2oecIn+n5l44ypSL2dndJXHLAJwlcpd/fbb0f/rzHgxEqn9EuEBZdJ3ftpQutDmP/JpmkUB5
RLxKvGrkIeyJQE0tS0GT1wyrlK2xGxz/H2HntVw3kmbdJ0IEPJC3ODjekIekaHSDoCgJ3iPhnn4W
wP5n/qmO6LlhiFUzXRQPkPmZvddOMHffWNHU7j5icaeLUlwAIs0H6bIrpTvREfZE5Q39KOFUCS7J
//zDGv/20ZKzuMxi2DuwuwC4+b8/2jDIzb5LysaLNVKo+hRYDNqVeSzZGOHfOM9R+lTrgQFSC5/t
iAotm3XjbalyLmmB4t1Bu+WtRSRHZuSTAdd6cCpQJnem2LuK5W7MdpjYmvW/h7jNn/O2pZ/pAzaI
rWp9NI7gkmwUahgIWi52if9rHPfvf0VB82sK1WQyrWvuPybFgwIWME+JJForypmVyIhsC2SpK8h2
kpgCN6jo2gfFacHSFPifLDVIzv/5F/1vQ0EEK4BxhO1a/GccNpz/+xcdyZBmwnRATDWa5kkl6UE8
NxEcnsS9N27Gfb1eDsks4Nox2fYDo6nZ+bZQAOz69zwRktWXWAT+jx/sn5PB5QezbcZUJh5qV9f+
8YPN5LMrBacoMMw8u+APumA5Km6QMWtK0vi5xEIiNZ2GryAjcBXWyC5FrO2QK6M6oJ/+8w/EEJ9f
xf8/k9FV3bQ1x3JhffKpGf98JqOysAHBcqolreuV5X7dwlIhQ+WrfGsMWIZpst2TvaJ+dG71pQqn
f25lLo8F/tQdBOS8DBnAqVVy6hAUnxS0UTOhQPIwj4o/WFlxJ0RAuwogrVlmycZrIdAynROvUZGd
UtaRpBW086MdlH/i1k6JB3Cf19SWLg/R0S7tk/2zX3D7SSkmL10rBFirh3ox33WxZt+SKE0O65ux
NlpuD/NxgDrizWH063u49F0Tx66GgChWmrvTiQ9+t09Zx1i21IKBXvPsFh1/lTg2X1JbPKyThmbu
srvuvqvb7+n2TNyMV0FFfmGjP20zohaPa5MyahYRjhNeykWRGBfpY1nN7fE7KMztEVnXO1VrzZu+
fCkXQ8y/etE+wqdSEODs0Glsq7FjgE0YJCGfrdP6MrYRLNvO+GUWf1u6sj/DgptUC6TLhshjcJFp
99C7HCc2muFslmCaEyt/45du0n/FqQo3eA1KUsShByB/snXOC2Lroa1GFmgvw6rObieqJ6MP/uIk
7HYA40nsViAIDEKtn9RMZczfkyVrBlit8QQF+FiTj5q26E9naPiSHIwAE1k9ZqKXW2IF8msjmifi
lqbPhYHhUZqiNF0M6WGTjy+DwKWojUV3n3LfGOmJDcb3WyNspndsxb2njxrAu5mNLHEmxX0aQ0q3
pSbX3OIF9efv0JjrQ5Sq1nPL+61T+FMxyIZATIog6WB7LQEPGgAYr2brno0sqs9OSNK0Mj4CDRwv
eqSSZc869tJ1QEd45Uhg0UoI5hQAa1wRi6Dvx8YBkao17LWXOfiltjOsnmCX3SQSP9MypiLTvkSl
VUfZsRsfS8ARc06eRoPRk9WE7RxNBCnFEi2h2tNwNJvktiroYoY9jeix6E6WCW6nvARuZOyE3mm8
JAy00eo2X/WSfdEXhHn993cd+3xvTtoKa6UQj+3U0yD2o/PqtpIXQ8cgDqv7sP5HYASgjB9KcsoD
rIytSjxbVv6xWf1vUvRQhD0YT+usf6DpJaxipuRkTOxXs1R2jZqZOxNWhtDnwo+1RNkHBjSuNMJD
G9Uz6TnSmlG/kcrxfbjO5EdvHdV4Sw2zOE9uRISqEl5yKh+viYaMFxBUJO+nBkwVHk1fBD2ZH8Nt
TM3mMSBNdjMk+u+cvd9zlNE5V50Zbukb9lmXoVHrA24vof2uE+uFxt+8hQlf1DJ+s0NrJDSIJ1Gb
wH8ofXvs15xnxCRbAGdE26XZtV8egWbAROsIVLIHDWG6a3Tt2Sm6qSJ+T2/PcUD4RpDOp9GU6mU2
HTQiy8wZHZ28wWYVoJWoJOKY4Ak9JSp++WxJHmyMyrqUYpBHVVGvXeLmj9w6OTuAAT5KQoxxFs4h
ZDMI0XLJiIjCtt8QiBr6szncRxmW1/VLu+TPhrTLrAoz/ajaefyMhybP7f55nAjPisxkJO2MYoV0
T+ZibWXtCxn+zaUzXlkh6kcNKCTNJ8lgdObuzPplvZbtxVowEECEzA19KeTF3frT5zOstprw9/W7
wr2lRE0ly50Z9Gh13GBv6s74CuDsVM2m7q9HLQFcuIMaLTzOzOlOvUMU6Gwze3XtG/LdiVpVJXPa
akhlWBaSOWmDnXTbzfdpHU068SNGDYUZFZhs9f36H29dVyHJlOCF2jDmi6ESKVWC11/qszpy76qV
mCfbBGkBeiE5VEDubIUFpJqaM8cWVCEYTldXjUm27PJ6D59C9Uken/Zcjls1NNOb2fa87ignrbnT
fyTEcd7IS/ycHSc6N6qBDEZPnCt5PWhkSOjc6aTWIY2pgzP+i+BsQanaYlMzCOatymNkNlAbCN2C
vhurvt6G1YXoBbhVMOwPWTYiElOVaKe08eTzXCdPyM9oQ9ZiZK3Ul2lOnBnKY4Lwdc96qfqoHM60
uZG2J8axOLtRuE+tkTehxrUBcS5c9gPGs6oZp4A6d4/EsziZmnGesD/+LExmNdMoD4jmVXj6kLeV
Pv1UmW9vx7YASVClr0TmgcFMheEXTpLCM7MzH2Wxfmbk/rAWSdGQaIdYr/VDC8gdOu18wX6T7k3u
2F1YVe7dkEvsYj18GXTrUBC0bgvnADFulhmbgDy1OwApBGMZulM8dICyl32TkaupL1h+Qh7PvhQi
0jZWiUhynWzgLwMMsERsikq+66DUPQcehY9Eun/r1fewHm/fqWYkRRPbPf3Jxpep71/wIXSfSjLf
ZPG7qFgBqjWpAGvYWWjULMDNmOiobiIgPFvicIh92FuFDWy3Uhffzgg+WTfEuy2hZhySegye9Cqv
NlUY6/Nhqu2H9afCA0ZueYI9IczSXRMqzYXitjwnOmHvwUDknYntuYVRd25p3EqgtjtX9vLcx2p4
Rhq0oV0n/MNuwmdEtvmGO2D+KJLwJSSLoi7yuzkZ/Z6dQ79xBbmIjhs5WwFY1YrjX+AZDirvyn3i
IuaaqNp6B3qnuehZ3+3zepBe0n8ExGu+qUZ7nFQWkcWgafA2Q+cw0FFtkB6BN07M/qSVZshvafic
OQoZrJINpxcWhg9cSBt0eYy4tfa+LnTMRdHsxqe67fuDOpQYSA1kHhuiRygnRM1CiDjYrCedQp+5
51k37nJyEjRPxxIzQNK92Drk/NZO8iNq9lAeeR3y09oSNJHJ/IBKeMc8zfZjKDabtRUDWbeZIsly
k2LVizRymyegSw9FZ575hPeoT8u3GGb2BSxA4LUhKG/DntInGYi3EazCBybvaGMyFH7RnaFe0gR/
WCrzMRzS0XNZBfW9tvfIyEMNbA8WWQwJMeBPszLkaVbL4aCRdeuvI5Mke3XsQvFWRXaGsMzLC604
da3rGNs8L5myTdFjAShsIxqEdgrn3bHPZXQoyGfPdHSrSwJPXo7AOGRm7da4TdRcL7okI8vWsjdl
NLOTtIbxGmFqbxylJJunPSn9UH/kDKDX/ZtmQIK0Z7u8Ohp031D08CyihMMldUKDlGSGH6aafswU
DTuqtNjrGtgwqzy6kjxZKgDJ/9xMmI65rNv/0U3QSZhsyWi+HPefwwsdPl1jap2KQQkSHnxec1y6
VAqstDWPyjrj6hsJRkubprOtEZHpToiWq3A6X9vRkr8UhuKvs5xHbyBaadPkOabEaFTBrb2rials
pkU62alo0M2NNmoz5rumBy9TuZ4T2vYunPLu7OZqfGQ07sJGtDt//TbT+3/9C3pkjUq8e4UmBXJD
ajk2vEC/mLCEdp3IzQeHOMRt3OkpWwfMxGWbvVQjMb8gd4qXoRYJFtuNohrOdwQs5jEIoZ07bUdn
ifKy2VDR88ApJzXrUc+rRXAXVM+gKH7GjvwTWOki9aBCNUlOvBtTpC76nt0MNuz6P1/iPEFlNan1
vl/03YaYBxTTQumOAh0HNEA5OSQHaMlmnOTOSHElBrTnm9ZxzR+1TMlFyCZAtfgo167OUlyBMntO
sYgsCDNtPBtxk37nxxX8jcgnE/dZwG8ObIh41cJewU3q7pVgetQwIHOB8BCKQdUXM3u7Lez8MydI
BAgZXxQjaq+xMpC83MSemjG7WtWl66+HLdanWw/NYT0BrDoigd0ZjvmUeGh7p5+Wm9hk6HEx2OGE
1rQkPK5qXwSmyEcz2ShfVqNiqdWD8l721njGYyg8RVZLUAeGgnWUx1aKSf94zfMG8W1n/JmwGD1O
UfKVQjv14D1kD44Yo++1EPPwG5u+pfEeX8u8jLB84Gta6p0Z1egtSuS9zN1xOwgstrxlzQUEQ3Ny
mvFgGZcebPvPtgcLizg28HEUZ0BSwKMkjngtrPjdGvGOYZUpd6w0ET2IHvpDEowbO6nfJBaz65qj
2+cCbDejraOSx/MhgUD4/XFlv0OktN/TvTyV006NwK23WlKTx1sN13bZpWMvDndRqZrPAjUyUw6R
3lyp7tdNGR21j/uRxG05scWPVP1HYZU6XFACkFgl/CK5ND1FOim8s8rRKYoZ8jk4MlCV6Z3p+zwx
31V6fXqrGrkXSVlvtbof6cMhTWq59dVzRJKy9q/aGGoApMTlIooG0yAVAJq4Bz03XgIu24c465UT
B+LVEPYfAX/qTbXjY1Gmx+9dcjrMwzNZTe9zPCLmirS/2WKOssMGPYWaH2BeC8crVEfdd6Mg0BGz
26FZ/sSSSwEuBu2AuS7mZzV3z/1E6hZndnoTjXuQWp2ShDG3Z9Xqp521xORRzVb46ycOzbKx0OmO
xpvVkczUxRPXm2btLSV4ThU8BmAI3p1UeRZRPv9sLOM8xmn8IxhS7YT+n9ouVQ81qxbyd2l1Z6qM
B8J1i0eFGBXRNj9Qp1t/VNbbfYHG2NPYaCiwkf9otkI0TXDVSzt+xDQgXhQ8mU7uq3PTzlt4oHI3
KGAHKkZ2LG2T6AnWuHuwgET4E4EsiECZU6PY2+KPtbZ6A5tEGEI72YLsntQ1h83gBhoP3dT5BgNE
3whEDJ2jJ7SxAg/aLhG+6AUZ2WU1phPZGwiIDqsKI+8hvyiFEh5Ms7VPZefgAjZX3wu3eNbssuJX
llvfpsM0b5H+2QPy50Ud2gyj6lFSPqI/t7frOF06tXbANWuyflteNlKy0VmPjyqg3r0QwZlIoM9q
bDoc3UV7mQvrqUkzuW9TLCESUAmd5gz4+fuybeu241KjSSK2AtDz8qdY16+1aWrfFQVeE/1GJlLI
/QFBANtPR9gqOd1O+JiNM2sFHXDC+m1smA27zqI/EoYh0UVMDIlhHZnLc6IqIyDe3Ax89KM9Pa6I
DhSt9eOE/2STqtMxapzuBTbYr6nGWgevLrirLY4QSwHg3xkFXUDVHBsYDD0YSE9VGUUE7JstMR6Y
4yS3WEpUm036XtodednhQJSuJYnTAJP12g1bA/Dcmx7VOz2VLhzqwL1FeYw5mcXrS8A+vKqSH+vl
vn6BYLqgwq/8ENG1d9r+JQrJbVXinJWRLt5oaLIjDC8KONswAQw0KB9MmDuTRN6XDuNW1mzVR40A
ExCL0LXp2Anx6xXfMQeolYZm1KD5OQ11jLmNIHgptjTEChDv7zKbcfmCRd+tahyyVfVWqYCE6JuB
GKenYgqTU6QQ2yVG90SaPO26GY0MMsLwSZvemkA30T4Moa+7iHLsJLwgoJq2hepmW3dMB2ZJY3Bw
0zl7gPjia21vnOg44NFDLWKcDy7Yni2Wg20WbKqmTJ8cRXO2ZVinfsnizwutScGcu4TTm8jKEuDw
sHBldzEDUuJTAnMwaM+f1O9e04v2o7Ftbmfb/TuWVkqMgVqdE6QuGO5K+7emGxbXniO3qtGVL4jc
VC+9qvCb37mEybmgNzsRGpu8m5a+M8H95yoZr+uAaQxXKTCsBFV1Q1+CRXisB6ybCQ2oMkrnHoD9
/NAZe2zD+qkux9wnOdvlneisE+HL0H8Yp8t8MrZxAr4dy8V2UjT3R1plJKqlMLXsvP3Vrgl7eG7q
ncGoyBuWxEozVf8SPV+fOiwPwkqHG7dS9+AiOqlFaF/hqL0mmCNuXdyC7x40/SG37IX2yNmyYB4n
f8ismLgP0olbhMtEsCz9ecbajqa69c1B4KqwBnGa9Oi5X9/ggXrGQxAW+9y7zb7M0/m6/gmFDa9g
01nnKAIrxVjnbczbXS2jaee0eNDYn4hrNNtBd+wsqwayZBiP6Hj2lR72V10T9k3MBBFboX6bRPq+
xlRSlM1Hp4jejAKac6LbLVdEs9VwokOfwivoKB1BIgLA3dBhqBVW8rR+ackRMUxVe1y/62rb5Mxv
32sVJECpNRFw4QToo2BRtJkGS9t9f18k5fzQ6vJnOTQdlUP7xmWAVUiHhMiKGIE8ffMDeiXlYf0T
ZjvFH4toYLHaRPtgpnEwl7C/waUsGHIxnyEAWc9TRtRSMSjvWIpC4iBI9AJZkU5Xe4RIGccbdWkr
9LAon6BWfd/1vEcsGZaABKxtfgWgguf7/60K1xvZnkLsd9xQLDjX8gAw07Ydx+lJy9r8UZ8IzYsg
txqBcUlJILk7QeA8avWzLJz4EMKt2UzL6dJoLKucNspP+K3ngxom4M54SEj/kbm3/gaLgVhwrbIn
BJvbSSuDP11GV5LwNuMrm55ggKc3MMa7b7FcZ9nenE3Jc2tLJA8zPGCznV1M+Ropfq1DyHkTW3dH
dBZJf4xjnVGYdECaOKZ9RQBbTmdWBhE5N3V9mBGo3My82rUZ3KRBrTOf/LP0anSW7ok5eWdF1N67
0QGzZFORQuC1ng1ZYuh2OcXmHn5Bgi9/2fqvX8D/nJNOMvmajYh5UmjvW/IGe+HU98FUZ0JaLPPa
v2laWb0CqvLrrhgewjbb20vo97A0hNYEXwaIAxo/YmgfaqFgonDZvLQ4plYtj7U0yymjV8q8Lt6F
Qmrn9Ytelc3B0KeTnc3TSY63sg1r6qEZNE0ddIK2Z1lySZ2RSfwDLWt3sshzIVa2RvaVdgVZBvw7
rE/WzXSU6fA9tl4mnX3ndJfo79g68iyBD53xHGHdza1fEuXpudEsk4Bz16v0XL33BHOEypMeT2If
E3tfa4N1Xr+QE/1pDW7Faann06lcKPFLDbg+gEaOrEKflOQY2S4nScnDhLw72mqtZR4SyR1aKVb9
lLuxfnD62toaqb2JF0/krMXTbf2Tiycvpm5iGjbi4lsOg/WLZjOYY29CppXTfxIEUV8H2Q+3vpUf
opuzZ+JANpQ33ZOTcryQvYyDHWN1lQanKYx/f+ss05EmP1iqE/Qu+TYdSdVowXZ5betMu1SvGGo0
NizzQk+2Yy+G7epcY3cfnaXeYYwpPjEamO9LabWRmAA2Bpsqf0iY/0AASvZTE3CCFyPmWNX1iV2c
Hxx48aSf5gOSRf5lPAVEK0U0ZkHj0PAu4L5A0dQNiST6af0WydM5bBuGyhWTSBwt4xMf5TlZ9sZz
mCpMWebUN2qk7mFvynOddW8FjrmXPgrGwxAZ1d6xcuMVo8YFyMewS/B/X8tNrSFt9ZqUUzcNoz/2
kPyoSuH8FD2r8i42krOI4aQu9+i5s0hLqRc9yb++RSOxfpvKyDkAktrXBvWuGUvnQzSpxjYz1m5j
VoCZGPpfQUfIbU6vB6keNkfV5NFOSNPYrN+6hvEcm1Z1rUn7gihBM6xRD7/0SchT1YO46NICPSGZ
dFtQqdGzDrGY8e4Mg4DhTlWbxT5li9UnxKUEC3xgzHLziQX8OzH1xWX9R9ARLL9Hu+nFMre+f/jG
GmpCO+p/fVu6Vo0uW9lOAny6SczchzAB4vSzghJ7RsEULfSNXDC1bXJ6M3RipW65nsFC/CXoOvvO
5YpHnu/ifE5fGICLcfKkY3b7SMy8GUyTHsIi/hIoE5BT8IC2VSBPw6zf5mkmEZkE7CS3tzbULAUk
yBOZAe0mr9vgXOYNQb5l9FyrS6jmfMjH6Q/xr6TIrUVerBElLig7OBc7ba+rnAvrwR1ioPYLDpuF
IFlAjeMSiWvLulDUEOG+LDKzubcuY4JGZzmuZTy911kNrnaIwNoREfk+msN+sqA+DGH4Yo15eLVp
wAlRbJSPnGwWb5JT/1A2U0MjD2uqBeewK1kIETQULamK3BidqoNGDseHDDvwQRuGbkNBJy5apPOD
i7T9tK3+UufF9EO2sgCU5rLZ0RsAEhQyDPqaO5V38ZD3/F5bqDSVCzZhPWsxMtC1WhnJQp0PKY9h
xX9/MVhqQHD8tGSncIE7fHgGCjdNhfcBh+oyCqchO2qJfnD4H9USc7dqjUPKMW62XTwQ1zwzn/Ij
7P8nHOb2C3xZeDBAgXi0WBeJwsNeU/01ouYFZ3f7rKftoy0jZJR9BQGzxpBe5bWBVy02Hut4JKC6
iEhQnNPvNyBb3oo2lDW87ngnYfl3tdFfZxs8qx3l5iOqzQh9toNJPcqPJnfsewlDW8z18fsujfG/
pfC4r3KgFfLaiQQd3Wi/uhFQGBspNd+UGsMJRSNgOAjf/if6eIxcd1uWJLlNdqZd8ok1T20E7yNt
stfERfYInancQfF4WCN47RhGd9eiRq/s2sexdl9hFo5SN2erhnK4CoQyeIb+xKGcbGrmmV1iB2eS
NSKfEso4rssBB9GGb+gYUeaimo6OmHd4wAqvtkbx59q1k+m7fVPv7MRxLqr64Ax68qQ0/SaXWv9C
7a0+RU15CENXv64HM3ZaZTMUoBoNBH74l1QQjxSrVVs4h2Bw7wwfB1Y+cX41l16L3xeb1zLxsJeJ
Rx5F6dv5lJ6/JxVq6xJIuZw+I/fRsZyWMtJ6xuHZHJqB+TOhuecwdy6mOdVXWney8kKteDSGwSvQ
pTG1UECHLjt5w8GnGFTdPS8rHC1AVj6zJD6Wkp03+OCKqMH+x5RW8m7M3OiKRC1tE7XANNB8zFIQ
ArJOr0kvjEdDb3cWYKaF/PFeSHc4K+OMsSconHtBvGdgBe2BDBOMFss/720GDyyQjuv/1fqPkimd
URizc+fakkiSR7rfUTOfOvEQBoJNu8nEOszqW8NefY8yOQSWiHB/rZ9gxt4qDa90WtkS6R3r8kGl
3ionQ9l8N+3L+H1dxphLgN1yLHoUnxxTzlz5cz6pb45ufcwJSZ2WlgKSCWWEL6Eprzn6xS2ICRxl
y7RVJngNSNZzeM0gskh7F2AlaheTH5hDdsAFT1yvJhOLQOAt/L/0/tCnfo4R+rRK5qMe8HcyJKTW
GM0Rz3u86SIjOELs0IlfZfBidRl1oh1/TUumeFAo7gVf32OHSPM0EvR6bQbkkkyBd/xmPwsSW72k
JdZrHdB3VfWwah8VFaTRoJkl2kaKYRxk001F+sxtlIcnyh6MELa80x2R1c4eJUDEudf1CiYIaddh
lP0CP+N4APejX2YxsV/jbmT3/lpQe27Iu8YHkuIoLDLeD81quE5iRrxM7sTs1dGkXJlqB4Bh889S
kvtUIJjb5LCmAWgxM7d+9fZk7ZJUezKHmMlexH6ns9n9gTJkQkQubdAfhIgY/2h4yF113MsejTg5
CInvltE7YshUmA+qaxYbgb4SdlSC0wCiNhP8R2HwUTKDtzm1KxK79HJwDjndPQnklbWdlTneCoHH
xuSmCAaBo38C7VIpWAUsoH37Oa/ibUwwojDy/WilGWaHmIlUlA0bIq/mXaFkNGnxZ1SxAEd1fm9s
Qvj01AGL3LPz0FUI0GWkf1CSIpyZOdCj5hzAQ9wY7pN77PIu3Xad8s4+A52DS1Jrl6vHMEjZ3sgY
KbrofJXW3RaKz4IZIKFCqFtNTTkOPTtcowOGV5SEOicnMEPMFIvst1ZRX83pj4ZYGt9gAEw0mj6y
vvqKhhr5q64frNFaHso62KYVUUe2KyH1uH6tVuMj46aNPnc/WLW+N2PxMx43uZIoELGKFp+lxviw
/2qBEInxHsTyKzSGfGkyaprJ2OfJyU9h+2CrQQkcQimZAIviSGwlPgOIZTsa6D+RMmxtPsN6ig4N
8jfmJMUtj10vy967YQx2XcyAJIxB0bRjajFkxWU8K9PflBybswgc3Wdoz0g7pY1p1PFsK09wazCF
kjkHRrYgbXdwyZhV4NTC+h8oHFNwgKF8cnVHXp2IThDdULkZG5Ys4wRNmfCp4Nxa0EbYVRDeVcc/
ljn7xc7TyoekaYWMgVzDPheg+QALofSoBHPeXoDSm+OGIf8w53ud5yyLg61dC2aEPaeMOuhijxkZ
Kqp+RJc0urnw4avc+9hs9qP6VZruV7GEfCPbsam6y3ibUofNM1HrcO13jtrk5F7iJDbGbZErNuvf
lp/gqWmT1lca5TNR8y26OLrzwPks7dz0mbfpG7emQZQUXEM7/RYAHba4rjSCUrlcxp55FQGnnZ+Y
aMCdMN2HsbroUF3nZJOXYYlz0wlUJbOTHkNn/JFlwPFGmyq25GpAS1EJTCSFDvZxZn4X5sMFQqW2
z7LpT5AGHjkjqoeHAiAoXGhNmfEQBCZucC5j2zIJmTuGCphX2HPRjsem9Eyrl4+BJY9utKjGc/x8
PXY1JwqrJStU+GrC6jhUUM8w/XrG0ZJdAGTsO0XWlE5sZnRMRnIuUy8WhboBMj37ZFSjQYZSm1bX
VB/8qSsQmk8tmVyFxdGJtEKrleepqi6DiI9x3Z7akOOpqkEW4m5/gnICV0DlZNBruGXMIw+woB7U
UsiTkR/RozBEx7aa4KNvu4USblU793ephTmzuZEzSM3r7VzzGxtscjQ0JlOzav223KiF44uygSim
hpPKYMRo96T72WmyVRQCfQLnmQoQpLBafZVAT8lFR8yi282jJl8DVYMelyI46ZTshmjwp6vC8DHi
+FEujN6gCPg4FTYpGuku6AyF6QkHhqAG8AxHzm9Ru8Q1uE9FFcH3m6P8IAfLHyU3K4uSVtZnWVmb
DI7lVET1MR8NrGk5HXlvQtE0EjB9Xfis4PhCGJm8ggUnjDI0s2Nj1zGgbJI7ZOO8oYx3Hiw+8xkB
yyCtdKENFnu7Sv5W45JcRi4gBQ8UrD4RR+FilU3qvt6iKsFCmuyJOuL8HlGgGtK52KnxHAUloyqt
uC3KCZ+NvoRT1RLPLmMDNLE0sJD/YugD0bUsd05kozENZXhWKTG4GKqD4qKeB0yNVzlq9wW4P3sW
T1HEwE6Foh+rzRWDb+0x/HzgzFL3Jh+QvlBHYQb/1jFd0LO1oGRH/U/GUpowcZSZELKvuoWwj6E0
tMtI63bQ28lxCkZ729W/Aqcql96HKZ7Ehlqyd/VMd6o9bQJsOoB29GlNc/Yi0HfBKezVjClXyTYI
aAsu0cpRsGf2LP4JQ+o9oTkkUJkNePZggFnv1iGzPqaxYTEbvlMBze14CQKz4Cgtd64vZ7YHtkLe
CEdfQcR7q+2ymslnmBwaF7h6H1jso9PtRIK1H+SIl1DQuJBfY/uKya0O/5KJNV6DibKdeNLarwe9
2RkV+/CIyPocYo5ZC9sLk3fAVv7c6NqeG1B6Ezq157jpPrDnPTiG/W5Z4Ssy6upBuDmQCR4c6mVf
iyBf2OMdtdKHyuLXYxf4y1AIVWhDylfTgn0b2tY96T97Diu/KZvPXCONJIeBH+FRJMS7/yoGHfER
Ob8bQy5rD21+iUPGGYmIt5ZbPOWTVGjxhp6JdewNLWqhAJnrGDf6wW7aV8fBPmNA8BiDhzkzJ9/O
2CnDv9R9m6hCjxF87CddV2wT87fRU2BQIwd+NHdnDQiib6RcslwkmQdEO9rLUPljNS6OzkC7oU4s
dqFya2iDD5iVMq8IX/lrn01dBfqV0LrMDEWZ2smZFm4oGhLcagBBjO0EQcofNq8oejCNGxoJgF6z
MqHmwOg5gg1kd8pHyxoB07DlBUaUb+qa+21qmYSEI5HfADGIGEl+IclC7avElzEQn8h5UO0Bpk0E
yb41TKy850BtCTgz508rpohzbaehWf9yneaNJ/+Z7X621dCUICyNcKMMqvnYZJ2vx9RpOfY8FIK4
Safu50CFtXfpJJlLco0ii4JuvpCQ40fb7ftNUFX1pgvzYssqHjDwZPBRwhi/oZBHElS/VCSrbtCU
bEfDeiQ58mwgkX8piraExc7vYXI/kThto9b1DbX7HXURTzVdjEJkAY/YM7ZYh2gRrH9jZZteWsQX
zc7INArTFKpexL5VSnsTtdCu4abBdU4o9y2XFKCsnP0kH9OLUrCk7BKW2I3DsrIiKog4tb4pP9Rh
hA5XsSFu5LDVVTSTgyv1w8BkEedhd8HiHUwM+QJhv3WSi9ycyL9whSTXFWpfVitvVv+qm2ULH0+9
I1rXPJPXHk31rnIoCqKSGgK34ytABRsXJMmcfY3fEzbJwmHvh92YRu8aF26clKdpotYysUhTvW/1
NHmqesLqMktlVY8xrQoUnkiF4LRczaqbMh3jVkNaV2ZYywPORWq/KK7xS+iEE9udi/x0cg8xK9Pl
RTC5zfPY5Blvxd0MF6dvpu/ZEv9cZkJZMHxVDnkt+EfHXg+ZGs8sXK0Ey/1ALa5CamVGnLLhGupr
k4eCZidLyStNvjIVDWapKRr+RJhlA+gs9l26l9jR3TTG8CJ1MNGsj+eCkV8XEP+m5e2JjklQd/W4
vivnMyhai2EGh6k11VRGKj9s0dyJbHjNCrs+6spXVJF25td9pm3VFoAqQcw+nolD1/dvVf1fzJ3H
kuRMe51vRcE1QQFIJMxCWlQVyrc3M90bxPQYeJcAEubq+aCGEslfC4ZCG206vnHf9FQV0pz3nOeo
7IAMztELsNfcEarGctDAUlEvNHwW+5QgTKrYvp0gqTaGWD8svnt2x/VEXQTdhTOwQSEBzy27ehZz
reedmrel2RKip3vKyfrXudLmwfKsI7EIY4/F2NtMfBxwQBzVMk0HrAs8AUrsGbbBjewPckl/0c7n
HVvLOzittnaJrQkRLTxLVm66x7bvTyROh92csRTU4CvHHoBXGnBCyi66OmeRB9OUjBuzyfa+w86O
eiH3QW+L/VRRr9479oVJAsJnnu5KiRBFJ+F2qPLiOJFmWqL+l5kEz2btzvuiBoaaq/EkovY7IAGE
MEFUwLM9axvMB7EQAPey7uwbHh0Ogb/JECNyfFZY9FX/0ksWU1EJuS1F/1kElfE8MUNL4Wa43ldV
dsGH6WFi6tMy3Qyy5+7SD5QOKHmgnAssu1RwD1wQOh6aWsr4JaaAkCFBpLgFWfYuItYMwH0aNx0A
0kNuXNw+i6hwT2mDMrBrSVRx8P9A5GFCRm6/SSeLzjUTRHmBB8+eKxRmLEpOqQ8jb7GAkRVWyk/2
7hABafO781CnlGioutsCrXmsPWwm7eie04A6FKyG5a4mhqanb3Hi5JugTKhvZ2VNwI2EZTP9CDob
7n8WKCjgvzloJYdyohWVKom+0IxNaioCsrSEleFbjx2L8sFnko44bISN1GdebkDhHkVCQ/TkTzgQ
C2XuIK3QktGHC+6TDV3YCfSpBYNQuyN3AjZgEL8aH+1i9vG+M/Ki7ZhLycwHIYyg1xO1oXg+hlms
beK+i5Iupw5f865QAWO+qyI9EimoKEXLxbZ34Q/oBp/jpugwoWACzHeplW9TB6/5SPp31+fqUyQE
nBiIPoCK8w+YS1s8wrg3kO9tn+cRB23cdt+qeWz2XFRw2GQIfgTxww6XsTH36dGJgAn3XFQHH6o4
0cuQ3N/0I5G02KDgKIysRcmAoz45EXSvaaTAd66Wo55bfArBm+Tkd1Ki3I1e9OXBTm5g8YRMjOV2
xAu9ejYZ+RQ1xs3CkLih+KGPnnDpmQriy/ilhXB2KODx3h4O9ljZB+XaO4gz8bZeJi77hGfI8c9I
v3ddF19aqLkhhSfVYztf27Vni9YXbpt9HrOkASCIzUpc+66qQqGa3xTePNWEgVgfGJ541Qfevuyw
1mrVrC28ZgBKaUnBzMzbZnfsGTElKal6NqS97FKuc2yFrIGOOSN9JgdgTNz3IW+GxPP2wnOOA/bg
u15PyX5FcG3T0rrMy8iSDkDQ8o/uYMzEVfwFlChF8t2k0LF/AOhrWP+RZlkgelQT9z5d+nHbN9V4
iRe9z8zxJbL94Eptxvtakh0q48kyks/ZE09grxdEyCTfR12mIAjyGqWitMgZ2FitWdRsH89X6/zM
bTk+NYb7hr1PXIxFv5jqe+oQuPYwXDHwxOKhNCN0I9rT/ECUPE3YYmkBx6SlN45Z1hvMmRQLuw4D
+/ke2mF5LysTRXRuzwOtrcC0zYROIoFGln1TmH1DTr7JoZi4tbXYQvbK4SBIGPsIhO2+gHFJKJfb
rxfbgA9ueIFUHiybt3IoGIOOK3ne7B7xxGH4osN9I+38HCXaC+l3XJhpT5+qql8CvvPNmOJ00lih
lZRyk3wv0nIO4yOdCF1qMxfoX03oAvfkio9MK1Psfclb2mDBkE4v9pVF+y0RNtAsIhwasW9h9MxN
C53fcaka6eawHb8WLLEhPF9Kdarq0rXDcRyG5cHOeKIDyVnYUc+Mf0i/+RQMYjreaOWnfKTGt1Q1
bugZUx9OFpk6cDM70yrZWDyxnmtxPRALXVuA8IqX4lL0P7Im966W2lhVpPZLNJ06HP1brOltiBZw
vySmtWtkfHYHG6dV1e1Mt4nPa51iwZmWjqH2oxm6d0cV+7mweTrKbNj7nXrw4trgeDCfWFObQ5cO
3yOdWMfayL8Y5MZnNGaAzjE2Sz062OZsI1wAlr4MnnvGZgtjLDAp0/BAP3wAVO7Pg6N/yiL7PRSC
JyYYuDDQl0Ndgb1Nu9egqmVYYHgO6Yf7XYz2MzJvteM2N3GX8vB4Z1+uLod9SSvR9lA46EkL5v9d
D3xMxcmyXWvOcEJk+iyH/K3OUITqom53Vo7Onykj2qXLwCOArcpMi0Pjpv3Fa+fjbFEFw8FJ0vIe
PGbJuB1W2cr1qE+wYynJdvRySxgEKSHDueCM3iGRIt/ZnAkdZ1juzHI4Cl+KzRCghUcaqYkLKOMe
c8h2io7oQzTNiskjQk/bDAell/pk9/Z3bHUD+k9rhpb4meoUciwYXI9WEC+b3rH3AeenM7yVeJYc
dJK0J3Du2s+Aku4aD8M/ZQfWdu4X7J9zMN/PitjOveh4YwecLNuk4D2SqY1KLQiSi/FrWrr7nsna
Jh9JI/T0WG8qTLXEzSA0EavfuMV8pLbT3Sirf6Lqb8fx2d/JrGhopwLMKs2L6VU/bFVcvaZwMPFa
d4OWf7oEMKxmb3GHNkDU3FQJalwVUTcOnga5jkkcdIbPqby2HS5E7pRacb+l1cE/elw6krytUIOi
PdJbT8UyE02ZVlfpFXejpmAsJUI6Gs1RR8zXJIVJG7aED1dlyZ0sMXzQj8OBgucTlgBZxbDxM8HC
gYFsUMbvWdjvOjHsPfdvUl4kFP2GAa9FHGEj+Nux19xxh6QbfeAzwsf6M4nUMS548kuc5vUpsxH3
2tYYzlmzCrMb5kJoQ35fXE1r/jGYjXke/OoHYowJuAG1uLJm8B3VPZa6NxmY4lir7NMWNWyYYfrS
siq36L88Bd3wPlSGe/Wzg+AxzODHhNU0+KjHyyXoehvfSfINpdEG1AgaJUphHSjk+QPAuz/J3D4u
jGFba8ovwJCJOefUjbvFWinb6m9GoY4mjRTb0dBV6Dopjwv5OxbJZ3xW1OwN8Y/RHJ2jXcUkFNlf
txUIDaZ7JoJ21UNtNJ9yqSN6VQRTzLn4TKFs2FAh9MzNRQsiPxEAwczjs9hW1mM2VHD122oIZ9FR
1548DEb908GUzz2OU6Qv8QiW868xMgkWlmyhMyOtb4nXZw90czOMiW1lHyJJrLWZsnGbE4ndDZK2
t27aCKX1qRR4xwhYvhReOe+NUXyD3DmDLBknth26W7nlctFBJBnGb8roPoyiorZloYJ7npEAx6J8
iQ0eU21Nd5V1bjo4O4skCKLpaWaD/9UtYNDImz75Ea4hJVJqQAOQEcLOd9TocWsKOJ1itnB3liqH
UFUV1BUz/UbzwmXOC32UdsqBL6MjNSpWtTvX6aNP60Ti4UjqmY5fIiXve28wedUGmllalaP5tGuc
X9EMCT5wu9QRBPBIb4FREY+LjPQ8Le7zWGfGvoTMDm2MEA0Q7me7Th9Vae74wGdPlIe+9B463DC/
z3poXsid7uko+iDJUF/xlL67JKgmK7qbqrUyZHqhBr3euG30wniDi5/9I12btnPJeVv/aLsEfSqy
quvwXVuUEa0p0iJJuQ30sRl2/jxRcdXl11q3eDk11XMgYNheue2yXs+/28jamXYmrgPubDmpTyuY
0c47fmNJEweiUPSrUml3GTNeqWCBxpIrpgapWRVXq4jyv194iTc9I58wnumCG8r4Z+3TnAdh8pcg
g35w0qTD6hTsDYplyC9xRqb4KcexznWOUeYo1XFpOt75vDzkgjs/VkCgsF9K4N1Tkk3ewggamY+u
bVZrJ9hnNvyeEAE2Y2xadx1M7R2gCbnBYvw1Cf0npek1FjOm0+rXHHcYA0aEz8Jxv2cBF+7con5W
cH3QhfisEuHDp4tOVsuYSVYxqiI6bDNzCsyzQ21QfkFO0eZpgpuHZSNMRyc52pgtSCxlIbbWYesv
7qvSNi5on+t4XJk7TTHNJtbZXgyg5msxmsem4Ci1EMKlB5g2hxEJkYd0dNjn8NMYOyLxts+9GFO2
f8yxCzVL74SdEr97pg2BJb4mrpabxexCDvDFw4BGyriCTgRriU+6MZG6MANx5QJLj1KFSg8HXSkh
N/4kMaFX70LE747Bopa13+CDEn+yNXl6Xb5FxsKGbwhue4ON3963uNw3w9kzs999EhXnsq5+cLN7
9xcvPWGZBXqgu+cu8NuDQshOTcuhstBHn3QQhvSP2dHEJljRZTG9jTMeJft3IvtfvObWzsuQw7M0
bj8bvMz2FEVctjq1Iyl3CCiIfSocejCShWoaYCFreQGugI3u/DjkG/2UHsMLIYNvAcuVStfrNhYt
2/iTTXhwekjuJGpYB9aRgtupE+rbh98gMkube/HQzqGe+OCZXMJM1MBEDs7eczkjsVQWUL7y1rkT
kmOBQ3kkSJui33PH/YzmHk5c/5lSFhHiDkQCkUDHoon7Ncc7wHoxFe/Mf9lpgABB+gjhm9a7TtI+
UOmIYaLhXPOMvq+5tdNd2tF86yOSUHkKUilxXpZAF2ffmr4NFO2FlNye0dOKXVti4mg16rnn7rto
dukNzXgsGZFpzFqhZVk45bqDaY7NHSQupmPDbklwU3sFDrK2W6hVtVhrZFK8pRrlBFzSGbMFtQ4F
s7epAhEkCWRFyZFeMioVOe/aVPru0gxGQ6B9PAMLbDZiGSdD8anvajYkI0UkCISLEMYgd+uN9b0l
kAo4E03b3k7ucnI+odBftgic1UFXkniyQO/XiPBuM3MTspLn1rUPTHajvW5JLvQcGVOztLjVdwen
puclt3Mm//Jbk4zA9PB5C4GxmcjkibkHuYllTaK6L5Vy6q30ixNcKyKRW8h+LaUO8veAJz4YPyJu
F4HplSerdF/spA6wYliIqhw+urVBj2FB89VyxZ/T772pxrD1Z8UUlw9ivBZHaw6n2sfOYYzzFsxl
WCYUFE5QEjaRhb8/IlIfybVK0udcOtQo6+OytiyP1A3isuix1Tn8dawGTNL0JmcutwVrhCzQJ/wf
fW5s3SyeUEZw2rkxF+fhW4l9spZR/qzq4jjKfggNOia2c+OfJgQALvIBRzVgWCxp+WEoPhtqqTdZ
ZH/EUpTnYNUGVxnFVTPJjrGtMXf5ggkp8avGplZH13dAcYhEwIPd+TQrc9mlkhAO2I7X/eRXRkrM
UqfbhP4u3Ul7yyR8MyjIoT1XqW1NiThzQhTCvNj6cF3Cueb/5Hm8BgRIJOudfDbI+lJ5QLPTdF+5
MdYgE6G8x9mSZgtJ0n6inLSYjkE5NFunZprfOd8wXuDZ9Ib8DvEG0oaoecjKtt72DObKHp18dFW1
C2T1MyOBbra+CcWAfji6yGkL4M3316kRDoHqDh/5rhVzy+/OK1Q7svxcpGN+UT4NQfptXP3JDrEy
26gJwR1wRz0FsRM9uYVgkl0sd27uX7vJ2NamrKlUNlYgWPunCMZlSzqZB8pbyksJ0aaMKyThwPgR
Azo9tMCVNgGxYFKRSM86XS4yjp5NGzSfBbBsmikMEKOXogZFKyqR5jYCuZBPAw4RpndmrllvMP1t
liAfTiM0F5mgoanYx8y80HjjlV8TvIAwgvbORcjsoOumm9KI0DWJnJRY3Q8zZ2DJORnehCJrCa+m
17Z/HaKG2QUlCpNUrxhwLtba07ssYMIAHnrHGkQYnxv/PA/dCmqZN0FWPzVt4u6MiqN23Nufrk2E
PHv2B0oWOOLIPavcRmkIuIMwd9PULPvVAufP/hv7cX0iJgWBoRWM6QJ1WVgRRM8h2IrldErT/KDn
+TdXOWpNXT613E4Mo5uuQTVfiPG6Yavn0FHcQbSWXViyB/ekos50xN8HXdPuc129ita9E8Jf7tUI
xSkOxnyLBnmiZhckujFTMrqOIU10j7gXz0PSQspoZL7HGdBvpXdpHepPcBiG1GQ4Z7KLPApTTnfG
OB0dPX6ZQ4kRs6lrPEzuA5Ij5000g105WbuQefZyXRi0LXkp9hyD8U5AVOndTByXt6IyP0cSQS/R
GhGZ8q8kKMoHwGf3Kv85FeMjUoW+Ni4SEpB7QlJTQcQGUQfzzbkGnL1vpeegmSffM7A3TAw/RpCY
WGw7YuBEbEPsmH8YqEkEj+TBkVN0cHsRQ6ux3mgkvsuz8s4SUYOD0zR2+JqfYoI/aZbS7VOilRam
9a7pe6UXaEUK6t9D2pV7rCEGmwT/qO4D7gyOFEopQq0+q5xJT8cavVB8vk0LLukB+OaYZ+nYrq5G
dxEYFhCrh64O7XZ+7XzT5S7BuSSvuAdEDV2VhBjsUuLGoXe+qQlwxTG9JqVYXqM4Ac4LUhH+bNLT
NpI0KJI+kR0nRp7BsbcfCcKzA6Vcn2MSBMVvp6LNCSfXp1HX/S5arL0EY8WFOH4lOYuzvCgcdnzS
4qYOSXkpIPmjpBM8xp7qJwwaLK8zDzT/dnbknxm87YvVvD8z6OiT8cmqDfKBpsA4EgfeWdTPCkSM
1x9yDxMa3ovPINcU5S6tQ3bR3FUaZ7oprNUJnF0zTlS+K/Zi+lPk6L/28ELPGgNhPs5Tq7hUmSJ+
yl0T/eGhMLL5gBR3NTG+bCx6J3cphth92T03fjWj/qXpxorcM1HmaE9oYhMNFo22ltyTSXGPzhKH
DGicnShNBAAxh3Ldu92h1Fff5LY/uQb1T+C5Pfj8+AlHaDJzadC8Z3j5Lpm8Tc2ll8kZFg/9BeNw
Dcj2dRjM5Fo4cB5IwY0xPPo5PadFD6aGCbKvl2LvnSHydJdWmu8WMiNkyxiLD6dBTXbsSpLtPXA5
GbGE7IOAPL+y0JuVrp+mXt+NysbOzvGhQYTCApzclVES7GJu7fAbkDGmh74CmGqsIRIE/XbjTJ5x
NLT1qZetlb6MiO8xfxjlG02/Li1gs1xWOk5ZxWTo+xjN8TyZzbOIy4MmScqCp4LLVPeP1loX34qm
J0rtfXCcbnGfXNuczIZb5PARQBTftVhbN2rW90YzyHPsOCSz3f6uIftGAdyjbTxaMoH2aKKzic4/
Cs5Om6UxKPyMfZOIGzBgOTW0LM1+sL9xLmpzxKqlkviRkK/cYMnA5RdAoFiDfZCCeDtwxWFNgq8z
8YET0wKqNwFFVsu4f7jhuKpcs3cVzD5R8IKWzD4UZPfiGcJAiKErfaX/idZzj76gV6eSnj5wecJl
6WHlLBn2I7q83nyhVsXSBUmIRtS5xJeSBJcEJ/02xiHOAB9J7/bbOB3mF1zA/uaW7161q5W33Gcj
H8OlI1FHdyNxxegNexIAWvCuHeEpREEY8ryKnMzSLCRUlbE+B/Frrfz15KK/JhBDjuEfTM65T+xb
3RMebBuRLWG/LC21vb0QQo5IrgtWQKyvcCIxrOfYmt1hustTP1wwSJ0Ujte3riJmtzQUuUqoFXVE
zJLax1WJy9I3ACrcBxbzWevqORhAmtmG3t7+ZkvWpCxUp69RnfnsHDmxTJ1Urzr4gZuZg+dUd4cb
dYBzc7qjsE6G1Bwqi/wPp2bGM20gvqk6pq9Z20SuM1pObu+YSznRGSL/o5zG+XqzpMIqcbY3lNyI
BYISDxHvyTqWwJKoIoO3BfjAap0H4uxqF0FlISo0pzgdLfyU2s5ovG7lz7/4tdLpnVeXI/Mq5XLS
4TRPsphwGWLpAFol8MiKtVjKQNWuKZrbl2pB5El6cbAG9bgwS3mZgkM3MXSm9N44Qt0+3SrraobA
W4oqmGHSrnpxK+/u9ueHAotAILx3OZFZjPEhCfrKPM44Gok9vJFjvBmm0VhPsNoBFt3+tVouEUyT
mr/Gnggfzjp7I8wJKSzJMZne+L2mJogJPoQ8Lhs1Z9JC7jLkryPnqd9VzRkCpgdbWa3nQ0z3ZBj7
MruOungdu2YkxBp0JOwI4uQeIT8eHsEG1hGaU+0ra+SH05nmSU6YqLCBBK9ddVJrzG4Ann3rRimp
dgnzIY44IIFiR6RpNk3pzZin8zvL7KadQ/jh4tQeeNp5irZpz/o44oczdC1/TYUg6Ya+O4Cymkt2
pYKg8M6yqt8rAeTSrLlGAjhwI5Y5wyOaTHeAxQ+0h6f3uBRxnybw+N2lyJ9Hx9/PmQXnaPFerDUR
0ndl+1Dxo07hyq2jCqKPvWw9U6qvIUIjxq2QPFXWJLBZ8dZlLuOWKe2X71PGia8cH6tEN28zdCpe
pCm+y6vvyMLj3bgC8wu7irDBDo/T6H2YwuEGM0xNuR3+MkQ6q7w20Tw/Zi3HbLXEhG7K+ULcvXtS
DofFGz3JStwBq16Ns7Yo471TYbZi6XEv5fLL4OfDmbQkAV2DSpx5ePEgAeySJKjf7breRZGuH207
r+HKl2xIvfYgy2RrxJ2cKh47xthO4x8NI8Yyu0667TUZo8dxfoTFzziDXP0ND5Nq7FRukt1ZtC5b
dHOvRBZ23/SCXU1dbSYL2xT8GDXp5g/UpvI8J2KifKV5uwHWvTl1ToxKnHsVtQt7l/doyIp1QFjF
Ze7UNqoQb+Y5wf7YZQ7BsNFCMtUmaviHGibuj9nwcWMBjTgTN39begtAzOTgzrlHrUMdBMXesQBC
x06itk4cZGdZcSTuWYAfBfPiNQN9e1GxJoRNky38Az0sn+QabrFElcA4EOjN25oH8OjPoz7ixC25
Jq9OQaecrx1aVbLmK2JIWZbwHsY1nweaPNlHazP86Bl2aBYJF+31LYmSjsB6jirP7yMbwuD23jCS
YF+teEyiINbkNncVSfH9oCImyfN4rh1pbW6sXg52waYax+rZyJS3rzp8ef/+p2PT/AJ34D2ogbEH
l+fiWIjkB1bzU07snSZHdXBQIcOptsDBAwO/5yf2edBebrhqirf75ypFsCmrU2rK9zrp9zc8l3Jw
2N+IdFNZ4ozol3XdSF6mylabAArObUEkUAn6oir2Lu3zvJxcf6il4JJc+2hWBDzHKf6LUqvLsC21
eb1ttnXq/JRDoiF5ZOO1X78MJhkoaNzWMeseGI1c2aTX9f1/fSn9D8+uzYdmrJ9HtATOS/yS40Y/
mxGk0O1Hi6C+tR3HYT8cuRHM30XkK9LWPXaEhg+BnB3xbFRd2PZKf1Y9Z1zMhOIursuUhmVeplYj
aEhMa5x73nsLC4I/zd+lfXF1Epwqj77SJS6z78XgMap1DW4WyrUQJdaKlkL/1JEvPlKvvWrz+9RG
6W+INvg4LCTqv9Sgrpbw1KLfsZkQtnBJANBu824YMMSxonyg8WqvJVXTTvHeynEBOFgNbwyZHoPA
xkJZF247rHhH+03O1nteluJOpe+3hTaKggKSWvfdU5m5ZU0JHqYm4puo4kdoivLZBmMx5k4IYZdN
f2yrO0xlTzDpjZ0jYv5xK73TsKLPkQjImQBkdKxA+oU3dIKOx8dpDbll2dycZsNL3qo5eKZkOrif
Wyt9G1ILlc3LALqvvyjWPJxkR++nlqP6wsLdSyO70Ppe3tVT3qC9kepfOuDNhgY32kQWjlqP2pS+
UNNhzMb8qWtYjDsHRXdmpztls3z+y0bLRggAcbziVYoDFhFo3BESQdrqh1QRlTcs/AZrfGepzMvf
Db/1dYCznWEVQT+j51uZhEkq2tr/fXPIS9VcinmvtzmQiaLySG2Dhuyq4S1DdMTlNhmXKSGxgve3
u8YOLMk0v7utJ0ZcTdDoPIfECghCg1MIvaG9ebwB2pc5WE7oFFwcBkaMXt6mX+AMnjxWrGtLaHBj
9so/mWbehuPoQUchdh7GtZru2uLP7YRTsq9xfYX7ZI+9t88Liof/7u91Tpd97Tfv2pEB+i2rUeIQ
DMTw0Yb0fT43tO/c+3bmPGfMXhe3oYrEdGaOpbGNWDOc3EAxrelFRJZh9tAe5+jEh1JthyAqtikB
kx3D47OJo+qhj2rm4ivwnFmS//T3W8BUaOD30Q1FoXHzbcYcuJrtwLp0TXM2srVTBZfr2U2c98iI
ioNFLfoZbwBMPLhCDU77Y9Cp7MgWu/Zf2wWv5fqHqFp5pDlmLVmon1yDIFqZRxhLWP7JEeOlUuVP
BxpB3w31a6zMOyyALhqQy484wG8NkvGv1cjdysgcYm5Nd83cqn0g9cadgceBtWT+TsYbDtv6b/JI
VQ3a4LJG3H2PWmBdm9rdjbaprjduzCCbf0P6/EWSCTszKYONy20x4mJmws/4RrYoew3VNInzs2Mk
wGMV3iC/ORMh0QvnSccN2IJSnrD53GdF0mxvGBlLZ85jrBNcrzj98Lr/ASjC08F/jDI5kJoGU6Hk
w+1bsRDZm4Mmt8ayGhlhMhDMRU7CfdaZdM4mzG7LrnsghSNfgvEN0sFhKbLkR1zUeps7Fvpk6gb7
3GSeAr/mcMOkDjot90MuHuuB0j1vrR2wyEe2BLCBoWZrXP7frizEZ+iGxtpJee3knW4A49uqLxPO
ym3snWhlF2QpU1A8reoewAUCeOw4Tt7ubY227S1mCYzj600NM1UcdkVaH9biCMIP6R8TpF+N/38/
lRxp8fiJIylknO1ri7yORueUjZo8lOdiP2z7KdQuw2h94w5YWXEac1qw8ZylYecEGfcSjsjumjWG
NMBAo52+OhNTS5XbW0qTqMKpIignf//TIBmC/qJ2Vt3Kd+FTChNkqTzicJDv2k+Yu9rVZ9V5+bUC
YcVqNNSboXLFzloRmJLA0iVK25+TQ/bpRpucFT4Wc+7h/9a+9zJ3fbBT6g+9jDnswIIvjc2YEETt
FulxZIij8dIS9Nv7pZOdjCh6lRCHHhRrT7u2xWBH5bdqdJd6NIO/LVS8PhzRMYOkhNYzjzrVmRMi
di1OOmOEk+h2JWh8zzxROWIsPRbTcbKeq8hBSc3br6adDcbwcDkkOM2NYsu5rZW3VZPVs6kGm5Hw
BYxaveUiSPvbyEHQrxEObt9VQfMqpt541zeAsqUHK2k0RADryj6aVvxHIxvvi7lkuHpr9hmvGFHK
Y4Cdhy5v95o2ffpa9hS6N8333ik5/yg3pWt49v6uOw4fgPVP9mvUI13ibu/XgbPlsfX2yu+qc2NU
PE6ueHHAobQ9vVheon6SyrxaJrPylCD3wxj5fwid2Qhx7p8KUuFj5+pvS+oMeyiMSAORE73W1Hzq
xD0sGFm2OKOHh7o3jhMYPQDgTEKZHZH0LFK41zEXsjKJsGoPoOTWA7zRU0dyW1Ri02e3kP2OR3e5
j+2FQSIr2ejx6dbJfKhaDlWzS+hZJii+VeWeNAaZqxNMnzGFdxdPLv6FNTKHAMPMq2CNfWlYz6Jy
GV87m0uqXzjvLFvZr7QYnpyy9PGGxGcma/OuQdU/zo2l7n0+tptcMTqb6sHb3Xb7dciNzDZfb9/z
3L9U/tQ8WqpFm7Y4F9xaTgTs+9PSm6fbZiapn78qx+QxprXMpqbFWxBl1p+d2/iDthgN3jEYeUE8
P0xj9Vxbo8277AdnWYxPTmEf27XWqm3sp240CAG4+pzaZMH95QqyZAhxn5avczQvgCI4QRVc/+QK
F4FwJJgsagAgEBefLeisZx4YfFHLwBld0LsiTa2e/v0X8iKSRxrVkCXb5DFaJYW5iP5gF5N7Atc/
kVfFXo21LOg1gUkpSepuvdL3z1wpf2jsNozGWbsMkVNV1US4/dZTRVL5ZzcFuzBa4F6r7IU8XA9v
JvbXsBjLSecmu2qAFcB5f0ZA1mpbmcUpmTo65YYiuhsC7EWtnzePfcxI1mbT6LdT04kd6c/veCtB
TBPZ3krR/lkwIJwKvIHsW7HPTS7Z3epQysBg+ktX1WnJiEayP8YHST3AXVNpjjlMM4gkQEpvogS7
3LQ362k+Gi0Vbyur7SFR5cNfJLF0gv2Q5JSsAYJdL9C5QhqE84OTaSUbQ9tJ1rQCF2tQV0xVMjqU
2vbNzecMEQ5FxLCyMy8MNIqBLOvtp+ZoeJPQabaytOjn8rghd0H62erqUJTFt4ER573Ryc/cRRds
Mtb9ynrBGzi+SQ0grh5WouhtIUGyvi97VGGzlu5rnpl3aQLXv68kFPByLE//zBHWjscJC6ZrvfjR
czIxc7p35dfiI9Zscyx3LSmyg90qNp/HPLoP/DfLePPsdyXeO+cVh8pG2XSfk7x3BKZqzjy2MHas
t7TIbM+VdaQkWIBY6Q99dfT73dC1ZNY/5+6pG55WofefTTupPKQmycnCeaglKXejOFuUSqDzxu9T
LNE9ll3LiWsix5jCH8W83f6BMpQu6QljzRGx+9MMVsOsogOgm4Fttv4mEcgcIyVLreje6ZpkDpoQ
HsSc/tj1zgu+zZB0FjtPZr+MU/DV2G5Y1XCFlroxtnksH7umv9qARNDw+S6c7FiQFY1rDRoPSMqG
yeVPHEpvdBPy7q59SH4lT8LLVtCOg183H5+Tod8EJlt+FqkXLpWwj5gak47ug/q1I3EBjiwnP9Ij
usyhQVQbu/MY5aTaE3qKIKVaPpPNVjDBWuhFcEorjC1M7Tg3DWHSMubz9tEieqzUf9Glav9jOYVt
SmGZFsNRx3It6x9rayvVNkE/ZS2qdr0bkbvu5/VL7j/mHcf91pkbhld88ayGL673bz+8/Vzc03xp
BthgFD74O9Tbs4hbIAdGVdDoIEyiR1KKp79fGk639ci155/+23//33Xej39Js5R9/0P393/84f/8
f2ke//+xVNyjkYPX4G/D9P9RKn5fq/HH/J9axdc/8LdVXFj/Yrk+5gfacaQpfUl7zvi76//HPzn/
4lAKQJeSQ2OpTxkNv1JR40d1uMcf8iXteQGfBenaFIasldT8ivT+Zf0/cVAMPE8ClnT/r0rF/+Hj
5tDV7AWSD52DYmvRLPqfS1qkEkTNPIi99ue4bU7NftnwGBobIkMHnKD74L/AE1tr98x/gBP/K2nn
teQ2km3tV/kf4GcEvLklQJAsK5XUMn2DkGnBE54wT3++VM9Mk1k4xJEmJmJu1MFVmbmxc+c2a70C
lLSC3Z6QJdwASH9OdeTm3Z8OVRNMAWNMB5gZLs7hX6b4/7ic3iAD07Wovy+sz1EMlX3STMulv+F6
fdzZ8TRSiQyUu+SQ7IRExefhDYHEbtxPB+vplK6J76whSvLDxBb6eVInK5i8s88ImRftCs/eMa4a
nHY0cqyo2UjSMWI/rxYoHeBQDHkct8AxnaroT5vBH4zH25u4BiEdmdpueljOgOBJ3g924EIqbWhr
RyU0biTDcMTnYSuqZiHjK53U6Oi1RirUCoySCXBEM2J3/JwyJEhXIn33t5ckDuEWmHRI6axWtpkC
NtDLkjxU5+Pt31+2u4vVSMdi0VjOFgEwv5u8cF8FBa52qz8KO6dX6zC93AZcPCPLcWyMgSE9Vezu
ty8vNKmJr+L/60Vu0jOHeGI9MpP3pWp7DyLq2xgSrzim5piqqeuGDtGmphmSrJReujTe6aMd1AgQ
Upo9qBvGEcgfNGsiXQvbB5QtfKapqpph4Rkvl2PUfesy8W4HfdIRdap3J5uoroOYFOmUtNFoQ8nf
VdRe7HPyDSJMi2580mnInd9e8uttvfo7bKG0dbGtNU+HggyfHVQR40Sw6Rz1/vDfQUi7qmhQwSro
5FArGg8o+E2EdXb64zaIrE/+99n9s6G2JGhnnhP4HfUzH29Ie3Z/mu5O5/xQIBFqN86P0uzuS23z
Tu+cd/R6fnLrQuSpNDr5aEsxlS/MBogv0fqTl+WeksLKHrz+HK+3Wfr2c6fos+rMNp9oah+nZ+u8
4iWXAcT6sWGF6Oz6HOcopxcQvd6gMIM+OjT57vb+LtvJP78vba/N9+KGamtD+fkSlwdj+LhJVlT2
lpagqQ66ZUzEqpou7dGg8/RsqIkFDUIYBn7Lqtbk04U4+rVXdEzDRsLe1QhVDFus8sLaIQcy6fwu
bSZhje7HqLgitmzK+03d0ix9dlFVRvg4oXMCEXf/9g4uLe8SW7pkThTK3Las7GDjfM06qmkrJvZT
9eDW4iQP2TNAmoUdJuAenD9JgexSnzlsdasEpZ8E9n+5HLHVF1uJyE1rTCZbmQPX79rs+fZ2LRkc
kZvNE8HRbFgOrn+/z7WigysQ/aGU/PIz859mswKx6IQNvhXXJgQ1CZ+uMc4d/JrJxI7xONohcOrV
HrOZu9mbfH23OZZrJ/Q6csL8/sGTnW1uV2pIe5TAYy79CckxhtL9bhs/WQECXicv9W5v4tKFdgko
beJIQYh8qPAKwwjrwWmfbii6o0lNx+6KPSyb38XiZA+hVow5xRjEBjGxO2F9NAb8qT0rQefRT7QC
t/g1XaBJzoKUJT2KKWhoZjfzo3le8XeqJDH58z653DrxB1zYd8akLTKfnFX+0Bxbj8j6oO+LN4ib
rnju/2XjSCkSEio6r5RrpAkSuBOzclbACNIRJZs9jSYaCX4v3JZBvlfKtaWJk3jlKJx/AKVPNxvc
bCN0b4Lw0cFNQIu5bXblMfKgevLCFRNcPqh/wKRvzCBVFJb0MsBAsJvnI5XH2yauLgK4imLxkjTQ
iJV8etnTtQIXoh10wRgUT5Av70Mcn7Wl2RCliu3GX/uqViElV16bkKXnLZDafvKq96qf+rGPbuXW
3pe+89VdR1z0HC7vO1UxecTKkSmkrTQsVhGL/NYci10M51T02Prwb2yN++Hjmqda3tN/4KRveRJl
prOAO01obz0w1XD70Bad+8Vy5K+Xlmi3NrBApGHz5JlJvdhee4evrUH8++UHrPdKp9EnF1DG3Sm7
jM7nbY3wyh7CeJgfttWevvPwy+2FLYGiM64Zjksdh/TiNShCbbkWC8uw2hcbFvX67vbvL23c5e9L
ludUcMnFDb9P46MawwcAXSB1tf8ORHJIzDhsYghH8eSUXK08IUnYMXMbwoH6G0DkXB2DxIVGg871
bsXUwcleIK9ukspE1oH/xus3K+Kzi7e8eYEiGYKRMeYJXwRxpZ+gf3s4BaGf35tv3bcTVRO4cn7H
oV8CSkZgUf5U0ohlwecI8wIK4y8M/CnvimMdTIdQWwkrhLuW3fklnGQTNXU0k9I3OhQGvMt3Q/GY
n/6AQter9MqbEZm4fWjqog1e7KdkHgZjFLlyEni74snw3I+bJwQjM48I46A+Zj5tw0zi7G6jroFK
dxYFCONUwkYQtLrxZjLJ0DvDW20yVs5uEUZD4EdzLIfYU1pb2sbVqJ0ImDbOVoEt1dlBKXx7JYv3
vSmeORYJScsSSdFLx0Q6tCzikc8LblJ/9ulZ+lh4Z28ie6Z8XIuTFu+qC7Sfcc6FG5woANSZAto5
UAPLq/db61jdV7vzDlakw6yvWMfSBlqagQvkEepYprSBIQJ6c20Bp5ePzpdz8zB8v719Sx72EkAy
hClnRJdJaK6mBO4Mpth//He/L5+OUysU/vj90EHr6L7NVnKNiwdysQBLyrh0g2X32s8F0Iv/Nnsa
Phhe7iMoD8vRUSNY3vjhysezaHKXmNI7oDQqtZyER9feandmoB7MF/Ut/HF+4Ycva+HRognoimsY
zIOQwJe8eo1Ia2trgKXnN4aT7pQhUMN6JYJY3sYLFMmrR1DywqYAivMIN++b3EcLyGv98N3gwza+
i3xnbROXYjDrAlGs++JLgj1KLQf4LYPTw7AzdmngevW3s3fe/Uzsb5U/bxvi4r11iSf5dYaSlDkV
fkJcI3BNEWW6O8unKzgQ19Zm5TJexZM+3dw6uZ0zgWfsYb/16/3Gc3fVjgbmQ7PPvezryvqE0cn3
FtyvFIgcHlpEg9f72UJ478BNjZ0c1YBOmUN0dPfEZTxC1kxy0Wn8AyU/vG39XFidDVSCcGl3nu8i
Cvwry9FuL8eWvrGpFgoDI6FZ8gMaQN5V5Z6x/9yHpZWE+FytONqFOhP1M1ujJky+zHTkayRUNeTO
J+Lbdgd3kJ8G4+Qj1OzVgXtEoW5lda920NQ0wllFtzkvCK+kw0r72SzR1zC4tDB+kSp5dF9crq3u
i3g3DgfG/1cgX9nHNaQuOUr43yvdmoHMj+6W2aS78xYNpJ/lhdWQ7dW3LWFJh8cTPE4dwsQA6g1f
Zw6aZ3jmiY4uXgq0sPtr9+TKfurCmi6cCY3cPTRcAJq0PERfNHXNW70yR2lFYsUXAIzw0DyrsXud
P+wod3qp390bPtrmu/iuXolphCu6+pQlMMkZOxCJ0acNmFsfxtkPS2YpSy9vnRWbeHW1SDiSC6Yh
f7ZQUTaCRL0roJNSH9xoxdKXIHRNIeVIaEaiWPKCtGSdTiGdD+KFlekv819VvJLnfhWvswhEbVGO
x+2ZhiUhVDGtMhCT6AEVnrn5eFKeevW+ZWzVKj5p1cfbX9HScgxHJdaE80xT5cu4qFw6j2F5DKL2
JactSflRuCtX8RqEdPh02qCt0wGBZCZNrbqfWfAMwRT+6yuxNOpvbBp0V3JC2IW+sUcgnW2DOeRM
HkmjnIRO2v42zJIpX8JIH2ZmjKNZbRxW09jwO/YI/Cifoq72ke1decy/vnGxhEss6Rs9RWdupjNL
2hz6nUniCu2Qz7ACe8i67NuDery9tKWDuoSTDsroWc6mBc5Vos9GSk1gPj/2XbliD8s7SF1T0RWo
bOQ3lG7kSg6doU6jMXmWWN/S+bxtqocyUVdM4nVc+3MD/4GSHgN5x7hpBVMDSVpRgg6P1W4KaEX/
vSBCApOuQKfrx7QV3+0E0WkLXYeY6719Qitbp0lXnsZcalHkbF0CXUf6hAwcw5lO//02yv9id//Z
Nk267RBEaM2mBwbFokD1YfzwzZ3NdYfXC8Kde7iNt2h35s+uB8PV6J68voqs8ZxaiaLrcF7/EdV/
6CoDrHGysnXLtnCBIvb24sKzw7iERhs3xLi4MIbYrxg/3893cKir3Hnq5/9uVZIbD828GNChYwje
+upEiCy0X+d+BWP5pCzFQALSVmxdDrtQ9Wh6l2YS7gpfJH7LPX2Txz5I3vDs8IrAXnERwgXIFzn3
3r/x5Jirq8cihftJDyga7WB0pW84W/F6i9ZwASEZX1po0UyvmM707NOpe+rSY6euhCOvH4fiU73A
kJy4megIl1FuCfq7/Gj9EMHPxvtWQnmGa80C1/8d18rxmI4IjqlBSMbAHMaIooGiB9n0vGmhft8b
+srRLO3bJYTk65KyD6PQnLjJTXs3Vsa+YRC/aqOV++/1u4K9u8Rxr7+j0WhdIylZClQr557Rbx7Y
la8VDC3WX9ETKhVUPpgBQ+ns9ge1FBddAMuJEVqqEfbOASZ3zmyyytjy+d6oH8/Dcaje3cZa3EwD
ylobjk+HPtTrRQ5FE6Lsw2ZCHep0n1FLicoVOxf7JH9K9gWEZIOKzoBOFwFhbd7Vzrgf6zSY3Whf
J9+ROHwbwytynuzRv72wpRuEYI9cuuaY0IlJpxfVE+Sh+hlDLO8haQyZGTvNUC1H/x2O/KKeSms8
KVPPTeXuGKoH5GCn+zNCDbfXs+SQLtYjv6pRQBrdNh90+ITuUaCpohVDWLw2aP90uZlMOKLk6ivD
CqdqqMXgAe8k1Wf66iUSJSJuwv6+XHFMi2Z3ASZ9w22r8uY4A9ZpfnHqoVDYlTDC3d6yRRBbgROW
HhqiMPHvFxdhMyF9jhQrcQpqMsn5MdIeYGm7jbG8bRcg0m3rGi3KQHAsBNPd2SfnQQiBADCUC0Su
1suae12wal4vCt0TJvp7dP9dL0lTRwMWspMVJDMy7A85kkjzn9OYrezc0r1xhSN9s0ljdtXAOGAQ
9x5MH6JdGCZ4vzZ2hruFh3FbkApYy60sOIorUF1anFunBRRxFhPl9dax7ycFfjPlACFuPWmHuHjX
QQj668d3hSk+uwsb0U6DnkQmG9p963xREktgPN1aW+cTSnurLQ5rxydZZMag3dC1bKui/GRV2Nrq
Z6eDJmOloWfB8q9WJRlla8+x3TWsKh3fObB/GqjpHVd2Tpia5NbBsEkPmKpm6qIN/nLnilmp+w2z
msE4IogCJ9VwPmrF6T7SoXKGrjT/YeBJxgfDfHsbWfzwLWDJd0RV7zBbB/A5ZtYpu4+7H1am7RjJ
yswhuI21uJFkJ+ingKmc5/b1Io1IHxg0jDkw85MGRYgOCdGpWcmDLIFQY6N10FEc15If9KPe2M1I
c2jgZH7V3MeuZ/fvf30dohLvGJyW+zpHeh5HmDFmLYBel4mc8/OEBhWcmb/u1nWXiRZFMVxTIXd0
vV0x9d4h1SZIoIb4gelz92B2TrRNY+afby9oyVdQm9RROVSFAcqOMBnT3jyNWlC2D2F02PQf0uSj
cd6lyiEe3mfmb9wlFHAcS6U7yVFePd1s8ubnpGNlAxRQHZK20JutJXqXvAMTIobjELJYvGaudy9K
Z0hImUXiIXUM0+MQ6n4bPjva2gtxIZSgPVbTLYV7kchIOqVOG4smH+CzK/QRjkX3EFprJRtxP0jf
qEHOQ1eZx7DUV8MYXaQhm2PAxamqW3F5iJoUc1utP+5K/0RX/G1rWLqFDVQqXLKVGKDlSFunZBDR
pbXD8dw5++wQkSI3Hws6udJdvjdX7vwFB3QFJl2O08D9ZBe2BhPd+zaDLIBB2e6oOk9Ktbu9rjUk
6UaE1gExdBspTDMtt0TQrUsHK1FZ/ta0P9yGet3NYFKtvthC6SZM7FMd9yZYqNzf1R/o/d/rT9Dy
51uYprzGm2jn+o1w5gpTcq/J6dSfaEDQgiT7CGmNUjM4kX10ESq+vbgFi7/Cke5DxU2mcR45sdYe
hWgNMnDTCsSCEwfCpSpE5zZOSfqooimyu82sa8HcHdryD0G8vFYoXPAP3EOGqiqKA12qPOFkhHTw
0NyvBco8ehkEsEK4HSlV89fvIx6DuFYCTJdslWR1mVaaqRkqWpCFb5wSdj90NFYuiqUAkyKawyoY
ioNNScLI55QaGhTbQfwg1MNp94QjATarQFTuNH86jHAArIAuWQFXBUtDGoSpOslJ1GpIl3XMPWsX
EDfU1bbs++C2oS06oksMyTec0eMotRMYCPj49P/SSR372hEBTGqf7YrbW7I501FVslSGSRu/vKAx
TOeNU2tojnlFDkl59UaxohUftASCWdOhI3oubTnzVjWQJ9clpab69KZh2hkuFGtcKbkvncwFhpxt
08uzWQ6hUHtHysr9bvV/3T6Whd/nvmPO1mCGjjtPSgYwx602Wp7rAQTmlZdPo/MUZXH/9TbKwk5d
ohhS0ppusJmRae7VU/Xe0BHSDB9r9/NvYIhUjYUR0+sr/oaL90psmPBGIhGByvC++Tzrj+mvt3eY
mikmQ0xDIeKlJfEaYgzHFJoVUp/TWwQXjkwB+d+0d4g7+50X79b6shaOhqEnh1Nh+sBhzvUazQkZ
OqprQw0myEDs5ivsGLd3TJ6zZhUaZPpEbY5tu8Qd0idZnfVaLdVMDbIP0y722keXguZbB8LqrUj5
b3ZwU4ohWO2Algt8+6FXve2MLY0zK1fEgv/mcmBwj7E6Tk62wijPe4jYR3SNYpgUIG0exh8b1IAO
TZuP75EcLFY+qyUv66ouIx20zzhMEkvWAiuMDUXBCfb1hznojvrBeUPvAPIzW5zstnlEXPjp9m4v
HeclonTT9hWDPbynVUpq47uz3X2khry9DbFUC7halXTVNlZRGrUDRudzqIfcj3aQk3jJcbOnP+fR
eLmNt/BZu4xNu1iOhr6knEmEyGqjhGGpBoOhbM8Ee8npczJ9vw2ydHEQvRqWo9vYxis3G57DnBnJ
UiP9BvekBxN6tLVpJaURbh++rAXMi2v6B012uAg/ZEaeVly/6TaM3+gG3FIrt+0ShK7QlqMaLkkC
OVoZx252+iTVgk3xnDh+2nxlsuf2pq1BCGO8cIYZ72mSZAmXraBJRmksrMa9Dlnnb8BYTCxTz9BI
j0oOUQ8ztYERUw1me4/qkgtre7r5cBtj6bvBK/wbQz6Qja3BT+qCYU3PaQ93zPg7ALZtWzySVHIN
0iJQvVGNU4/zKfO7sQ/oRby9gEVfQxbo3wByIryKXHxwI7zbTnTzwn3nZY/JHroUD1r6+yhYm80Q
eR7pjcmLXCWdwV1l8si8Pv05jjeKKgjBz1auvCurLns35or2rahO2vskV/UnG6aWN6GqT+2K4a1B
i3+/MLy52ZyRyOW0NEp35tEpXvTxubF8ozxM44r7EQdza5nSwSX50KXWpLDMn1NRZ7oDBWHDWueS
KjyzjANPjvqzYIiQnoTDpxpVkAyrQXw07mKveWbc25/vM8gBPQE4HImcHld5G1ZgZbMZKvNsnmdg
T9rL6Ow37b2pfW6ybuXEFv3rxfLk+gk1Q8sNFUsNNvc9UoQt9ePTYQgmOn/j3dpNv2Qfl2DatX2k
sd232gYSR6X4KyJugvTP1j5rxf047d21pNuSgVyCSREUcfV5HiJWlh5FAluM54mL8Jen1wmjLmEk
Z4tWcNUPDWvqXCGgVR1zyP6VdrPiR5YcIWy4vArhRLGhRrneuqzb1DrftRq0eX7o0/HeJQOx4qrE
jrw29X8whE1efL5ZZ1ZaM2Bz/d3pCJuRrx60Y/GgevCL/V8appds3CQtoBP68eSVi+LohMPjBuFU
YP2RPoSP0+CTe2N2LdmnSFnCNPQ28jJ/vdt36X4kzCQ7bxHBvHosoDyLWqNO5Du1zIb659ObeVwp
7i4GY+jq2RDV0BD7KkOecAVHGezK9MOiutMd6ZaGTnGLaP2h8JEY8ZUVf7i4qAtA6fBCBr/QBATQ
gqvgEXGy4Xei5sslSReLzoh/dkpBoLXgaDHxmrdeDP3lR4biSYSheysE29YaYRc91CWsdKk4aWJX
ht4qgdrsTkdjl+ysz5O6nT6hqEUf11qHy6JRuiKmpcuBfLDkNqxUQUktOSvBVH9gkMTLN28QYIwZ
cvuNr41Sr6MxmSpIS6SLxYw7g2RPhTPcw31+EO30p0P2MDB10exDby0sWHIgRJuQAFkiZyHXsUMr
3tid0dHPNZZ+gShS0Zb+7SWtQUgnVcCK1xRarwbuJsjMj87w6wk4UYH/zxKkHUOpIqWrgd93mq81
ydCoP6yOhS4dP48NyshwTDGdIuWOorwgcg7ZpjbtfGfkc4r0710zba0SjZfb+7UYW1hM6+qMOZBj
lh1gMaNRY9g8oeIjPdif+Jx892nzYfo2+M2/+srt78XKA2TplHh8UE7hmUtKVjLweWpIPg7cJDDR
QezZxsHtVa39vvj3i1tEn7T6XKnEn4PybNRvTcO//ftLju7y75duQnt0lRBhQCIW+1A3UCyHUN+s
xkUiKSXfhQxP8PbgdcNGSbamZZu4NRXCdiuqqDHEwxtb7b52VuPVgoH/XG5jl4KkjoS1Pe5/Y4UG
eR9KRLx7HcnRthGMyypslUFpTHDW1TsYw97msL/+DgyZLOqePLHkXHM1nqdhLDH12YL587vmPmd5
7d3GEH/qq20kS0rE8vMVJx3W3JutovQRLmF6QstxTD/BX++RStvW6afbUIt2cQElXYDNGDX14AJV
0RJmHiPE/rIPtyEWTfsCQjqY1ECRRGkTjAJCUu0QVmtRg7awXZSJdVJyijA96dvMICWFbtmFX/FI
yMAMTbmvDsVDcYRM7dBsVgxgMUi5hJM+VUXtyn5KN0qQ/ah/iHpktMuQdiBKKY+iUWcth7p0RA70
ihZumrku2bkqm/CcmQX+rkIzevpz7qC07H+9x4NQ8h8MscUX7qeIJ/bQFBj1J/W90X5219IrS6+Y
SwTpkPS0184JmjtBlG/+6rJndTN9KKB6zUse9Q4ieKqz4lIXYiBINfmGNDQOuL7lWS5U65rIdigL
DZ4aGJ66jXbJYwVxZ74Ln9ZOaSFlcYUmjwSTdp6t3v6Jhj7k9jnbWUjfbo3tZl8EP8KntZGK12ZB
GpaWGQNmbgVlNMlJ1PPc5obSKwEs0ttofD+3L6P18fanu7goTo3aOxtIE4bk0Bv4guxQbRTyBXQS
tP6wRwzzT4eRuPJYtj6ax+3Xte4I7bWpMA/KqDOkUg7pX9ngN/j4AnaTOWhLwzzTr0VZES3TvEZC
247y7wXCRuqLm4wMEzdh2XyJ0f6hmBCjr7Kr9W6aYDXqBau8oWhC1mx6yNq+e18mWfLG1RD9QCnD
Kl9Q4e3+oh2p+bGhvsfcsNKeFS8+QWXrmf00NnDEpn1IEnDMYK9qEqekk2yCxP32Lgsfe+3ur9cr
fXwz4gV5lLtz0KBiWLShp88btLe2SbrWDLzQhixYYnEkFhNS+BLJF3emOoxdRZxu7KODfV9AMGBs
B78/Kgfz+MurEsVEhoro2OBFJ8WEme2WVhwbStA3U7SdnqpohknhNJjBYDrdiv9acMq0h1ygSXvo
2iggOfSQ07NBIg32HaPabj5Y8P3A1HhQIelf8y7CYUmnBiK0Z4xkizyl9GmoYdhbqBErQROcjqqv
H0Lf8s93U2AEzd7118Y9Xt+iLBAxa8YS+CSU1xwop7hNKxbozka/SzcFj+JzYq+Y4hqKMNWLe4Bm
0Lyo4H0NdPePyUXexH572yrWACQDrDLNSfi0lcBJz+82uXIOlHSzlj5ecI2qahvkjzXm2uhLul5F
bsBMYiDaFsRZMDrvu1O8bavYu72SJRDNVlyH1gOTUqO0kjgxzkXZbNAwzaaHUjGeYb72mmlYOZGl
W4zBYGaEuf9hOJUDzmTMaqJpY8ay50A00hjv0Tb/1zj+2qWy5PCv0KTgJqzCFLYJcw5Qcqro4mfk
B3W5owtf+KOZ3Zme6NVdQ13aSkYPXXGfKbSrSZ/S0JP2iWptDlQ9/aSOqr1VEuuOLoWVSHHB0fL1
kOUn0iG4NqXFoUg9O+EpnwO4YR0ErumyOo3oBYdrIaLwNrJvwPxUQ4O8mehDso0xTGKK97hZMUUO
aVugVdv8fvQG/7Q77ePUv22KSx/VJZyUQtDnwjGHDDhFzYIotr0MrsfbEEtHdAkhHZFVh0Y7WkQb
U+QN46fMDYy1PuOFax9/+p9NkzsekmigtH9iFafNnwjchhvKyvkn/fShiQJdrVfOaMkWIIk1FaqJ
hq4r0hElhtlaRVqxICV5Tk/OdjNmH6uh91rLXtm7RSg4OOl4EawMcnspAlOROVWlEszNp1DbF/1R
yMfn1R+3j2jx22VQ6j840h2omYXe6KcTOM/Dbvbh3v+blsncKWi9wspU/bHWcLF0ZpeQkqdFxLTS
zIylTcl3hL/v0hbDQLKVfqx30Yh8uZavbOaSIV4iSt+wPbttu0HEMDDqBN2FT049eYn7fmUrlz5g
E4kY18DBw88qrSuGA2nWKABSQA/3yX29d/x5b737m5XEWasALq7JpQeH4Toao+RejlRzurZBnzvY
6C9t5CX6t8lcIcgR5ix7JHJz/4Z49XFNvdOlqAoHeT5+UUeE4dQw0DdUeUrn0Ob1SvC3GI9d4knR
XzrNreHULMnYd0dY4t5on9OP+X15bMQU8WO6Rli4vIU2Ab34H2Ru0pVvm31i9RzY2bGILawDkpI7
016z98XbmFMiy01SFb5byTCSwrRpQGcfRROMuI2r++h43pk/az1r9FyLaDztXNEuwl1iSruY6LHR
d1ND7vbRbKA/EUHmGVWGe8qAXhKs9SYsOSq8h0HIxC3J/19vosMrpFEMkQWwZ3L4rtMdurRLUJia
Y/2gMCz0eeU7EwuQzZL+VjLHqsVsqUzY4U4psvHMKNJ9Y/EiQWvZb+7NfX/UDquMoIuru8CSVmeV
odM2GQUs0ekjGNbimOimgE8GwXHD29Seti2fh8Pari5+C5eLlFxWFfcIjvQAbw6nI2Kw6OAG7q7b
1d2OuSCYqdZe0Is3wSWi+FouwnjTngs3nH4i0j4R77SdejhvbTCbE5iF/3/AXDtKsf0XmDkkTq2u
cZTnIHkR+3rq6b9N3px2w6FYS5cvfO5icI3HLIlmhVHGazC97GN0LCfuHWZ23zSbOP1MyF9s9enU
+Ss2unAXaOLqJvj+mfSVsJwoy9y5pKixyWiaKHYRQ/20vSH+PO5+r4lRv8KTzQX5vK4yB55INV0v
rfmYavZKNUNEa9JndwUh2Uer1uLVzpI0ipKiyq/uRWvYWlVwyX9pkI7TX664OFs5fTQh4J3rUIYG
SZ5mntmiYDUYzTafSG7E3x2V9oK2fknUbFvocxDprtdkyUoFVmzXq7XazDm6lgkFoWwqhjla6FLZ
1KR65yPirfkO1XLTu20kC9crgRfcfIzCwM3hShvK5LO5iXPKrXl7Zwip6nc5ilmjN6ZfbwMtGT5N
ShQ/DXIBVK6vDd+OyyasFMLWKMFrjfb9gAxntZoHWPJZcEpYtExo3AP4kmucCoIEBOQLntDH/ifP
a+g3h80uOgo7iZ7XxvCXElNXeFLsWhSFttEN8NIHhUb3losA1V4ugiJYuwiWtpDpdDEUjHgxF/n1
0s5Rf+6cHt+RV45nckh2kyDokQe3T+q13UGbYQoqSibl4GGTTgpVviRGmGoKUAnWeuh7Xm7//utl
mDTpE9D9LIczyHG9DLvvBSfgQF7AzX3VmHfFgPLTfFp5My8tg/k7SBhEM9erwAqJRmRTrW7mvdfv
YDNLtmnXv/uNpVxgSO/XQtO6yM36OXDCBxNK3Pn+/OtjamRpaCAVOXrldUqoLKM0HqKGnHI4eUoc
+WclX3E0C95OOBgcJwHUQmcOGa3ulI/EvGX8U7sl2jX32jv3UbCDnfZrvU2vXQ5T6FS9DMF5ipVJ
11KomWYRnQTadHC+5FV5SM77AY3LeW2aa8HSrpCkC6lX+yFt4kQJqqj1GogrnPaANrl/2wgWDE1l
yJPxWIV2hVf5tHbOCHdzsv6D++TEf8bnlRfQ2u9LRpbVQ1VbLVl2q3s5p3dWvbv99y+4MA7kYgGS
X1FPWj4mIo0PkZav7HKfotZzjQNb71ZdWYv8mrNoxspoDqMNP31Ix2d77TW19vuSb2nzqHGikLPI
5qNa3uXKynW5cL2Qe6EBkA5RyPlfjViSKnWKs7jzjcf529+8QtRQDxD0i2oZNJwrznjpY7nEk66X
3IjGQinIMJ6Yz0B++AnF4W2tZPuhdg65vcaqtjD/iOQRBSxmqaDrshzJFlx1qJzOtWbmHyF2rJ/6
fflH4dX+4JseitfGA/yHgbYyLrG0q8IX0BnD0C+VQfEhX4TgVVSlDsWWOQj/mDz0FfbdR+eh+PQv
UuJ0lT564Z1hCkU5hyoIebRXuenTBqFSa3ImSuE9/JUawhsBfIhUXTJqdfA6JL79fuUze91jAiaZ
DOSdVPo65a3tjU1ZpgaYf3eoFnt1L5rCm9XodcFmWBbNiEy8iKyktJtnZ070k2IxbYduchg9Ws2f
BRX4sX5y++PtRS14WMaK6FRlXkOHelQyF/XctVYeAzW1thfCUqEPXjmtBP0/K9DXkbAYXvoPiiON
lDV5hgRBBQrirJHlIMN63kbRXXr6PlZ+MiHO6rzLq5VbcWFp9J4prsLYFL05cuNUMYSVe3LaKbCV
2msV9y8rq7Yob62ZxYLLusIR/35h+6cIbdSyBSfjffEQa1vBtivYhFXLN98KCYlkNZJc+uB07J65
FJq9yQlJMV7XoFEcdtqE9IwoOkMBLTjHN4/1Q+QJyum1VvClD+4KULrEaMCNZjJFE5Ou2r6KYS+D
n89PPHik0i+CXQfpxcNt21zGdLBNBMVIQslexaX6PhsmmhUtDHCWlwaKSdF4C6uwrxw+zOl2rely
eVsvEKVUQqmkHRSUFYiMY32ZSZikQXdAUkz3zL0or649CRYRaap2cdquSweRdJB2WRvZbPfTv4h4
gc2ghW52+ZMQOynn9ZN8nS6hQQ4FAShLmSV9xW7RdVaYRsXPXR0QedzVe3un0pjLrlZ7Z97ePsSl
r/ASTbKb1NaqfIhB62fDH5CVCqd3s5mteJg1FMmNofTXzLAKwLmfPien5wrR5/Hr7YUsfOZ0u7Bv
IsbGl0kQPOryJsudMaiVDRLwzl2klSvBibAuyU1eQsh0ka1yNsZ6BGIqz/eq0/hTWQSmWr3fpNHK
G27pyXCFJQVathIbm7QHa3M/Bn8PkuT3HcUakd5d9R7iSfBqZUxsuTwZeM+Z4vwufOQchfk4RtZI
FGQ+9Va57SvreRMru7nvnxp1fBtpJ68p7fckqPDXZqBPxfN0slci8aWLiDQzt4Jo1+QopUOkNF+p
QxmOJBfEY18/dPdD0B671Zn2pe+alz6WQhpKtO5KjyRrqJOQvMIY2Jrn7DXks/CZNuveQp9Pr55b
bSv/toWuYko3UXoea/U8mCMFe/vZuRM5+9qngQjtC+aDeAzsbgOKb1c+VUaSqUnAjsI8iGRDilH0
8MFyqmkH+WPYiWlgu9K+kL+f/mosc7yrBtd87yCic7yNvPSl0KbFnCGhvCDlu7Yn59wUqtGqY9C1
8IJ+r1y0gMKX4ZdF60AgfUeDAJw55CAk5+ya9bln5GUMymI79cf+e5OsOK7FM7uEkPxjp2lOiJzO
GITZVoxLmAqRrOFPz867edftN5vtWsZryZHx+qGJgZZV8TFc712aTU6juCPfgLOPzT3NdLfPZtG1
UJ+iAZIn1mvhxzPCnKfT6TwGZkSY0O/Jtb5Y75xn0f5IQX3FFBZcPzRDjH8w6wejvUw31E+ZribV
CSd2Nu6d7uzVbeKp86/ziDMUdAEjveP0U1VsNkMxBtQatolz8rCX+7QLV5Jei/ZwiSP5jbY5h05/
YjnOY/lFlPkSBvyyB+ObYN7IvWjlVlvEQ9/KoCcFeZxXQ125ZVZGUTd8SahSCM3E6rQt9oZPI9Yu
z7bDYY3EZsEHi8SkwWAcKo1QpkgfVdEwmxwKBbn0CKErA4wqg37wkXlrvCILb2GQqLuJqgZ1RXl2
eypax4C0Hm63T7Nv7FqGoPYdT0Tds+5FBSXxh4P26xfrNajkhPXpfEriSYAG4X54ZPxpoAOn24no
MTpt7VXhCGF5114YQNK9BkxlaGLIDHYQvEZ8hIYVqM8tI6E9cnnGd31/ehJqg2tURwsft0BD/VZc
oEzFS/aZI7thRZOC6vU+OWS7zRPqhur+vBPNjsXHcK1B4bWjv4aTdjPETzW0wcEUmXyMoq2b1V6o
/Wi7NZzVdUle8WRXgxUlAAktz9lvUUE/I6uk35XBaW/8er6EGgB3FwG/KwIi6UHszA2dfcP4N5oe
oLn+NtvnEFq4qIvEd7+Rn7nGk27queVFsDkLRfSH7qF9EdVu10tUuqlhVyfsz9emfhb383KFkr+k
dTrJy2yGkZKaN4qKQfcx/dhtRUYovqPT+JfvnOsFSmbZl9VcNycW2PlnPznwAIeHSXl292Ww8a2V
4xPRhfzFXa5NMsqOQTArClmbaDEh18UAdntM7369OZE10QZEi6dBGUR+/ppu0jrTqaer5Evj3ttf
9FVilddPwWsE6bk7E6NVm3i4MPq704HaLNx2a03ZC4/5ayzJ7adD6zjO3FmB/vdcaP1X+tGcPNwx
A5RkLO6//45JXGyfFFmZzqarnfD8t0kIiZvwmO0NvjAaEYJ47WWx5IUFY5q40Uy4wKQvOndL3cxi
OFGtP7MP1c9ifeZp/0PadS25rSTZL0IEvHkFQNA01U4t03pByMJ7j6+fk90zElmsYV31jd2NmQjF
MjsLWZlZac5pN8WeihXt5P69dmgkYiIbcJsGKlzMcSIaRHYbVya1fGgVCMpN7nI3gN2J8oTk23V5
HJPHYDPGZPGWAV8HG0oLrauVZAWorboNt8OWap/NPxmVoXvKXK0zOczVUpolLLIxQ3JwnB2XaJfg
h926cOeDs60P9VY4V8WViKcaFnUAPnYZPqXWyMwSBzlg5hgJl1d51ibZ0xY9LbMLPZVIHmOWA9ZA
EFsBaivtCONxxXgMFiECbGNjIicST+RwIiheoH/0Y55KmrQO8lxDv9bP91TRijb1t/Gb1LnyngJ3
BZS6tgqEFnqZl6MsjxF1C2CWNnqTTEBtsPNpRCbklrpnq7dJ743S9rpRikQw7ksNBz1ssOwRSIm7
mMc8cuvyr4vI51ow12zG7l+eKxABhCFt+Fg8a+qnv1cCT1kUCfCABvQAE7lWO1PKTsHN0lS8YXeo
84sZounWsLeKGl60NooSDPtcLtU2Tsc2N4PoKw2glUF0+K4DAHtCtZj42d5Q76Ha9G+BF94QMGba
2ECgtFt+0QxY5tU7jC7RZmSNbfn5/vohChRkMRHjMNcaqYO8FQmUdGyFZVqOez9TiP79pIBVKE0c
yTUpdGO9f3Xv7S4GMATK+28Cgj0/P8YosB6W9n0Fcfk+2RVf0rt658wubV+ofnyYyt314yOfc8U+
HMbr1nOSDCuJS+fS06VdEn8AVarSBLO0SRrBreU8OTHPhooYEI+weYHix/lZtqpTldjNRfr0MPXH
+ajtkm29uPJndBf0APh1fid4VfMcBdAGseNBAwsXjYS2HmZLS2MEZ/nQ/7DbgxqL4jHPraP6ICu6
CZKkC+BU7OQYalTiGkcfQRaCK4ZFsD3iFhomj/Q2yiyRRJ5JnkpkAokVZqWu15A4eT0APVBomW+S
rT38F/Rd9JrmZQDQDatAqLphMZN5QiSqmS9YBAOG+AHQkJjcGwICGxTh8/Bu8qkY5qKBsKaxsj7B
pyo3UnnbicpF3N+HFdD0Jt6NbPVLHbo0VxuoUaeBsQJxW3CVuKZ28vtMTErH4r9fpW/2WO8ZxveO
6G3FVQHfQEYND60/tuIFLne0UmeoUA6K69Sam1aP1/0BV4kTCcxH6OW8WxoTErRm5wxbzblXhA9u
ipyMzwGKJYDt0DnBiCabH9RVOC1ObIEmbbN+Lp/CL+YW+GM789nc5zfme4CoghL9YxaIPpDCcXaq
CXgDgvqh6W/GkGu5HXOph2D5gXZRgWB0R9iLY+UrW9slCCPJX/YZ6uWJ7P71uarAMEJf/6WLxE7m
ReoU6T0Q/oLEvtW/lvPj8IYeAFoslkHQqoBDuQBgTNdqmusGHZRlGz9RX0dCOhsG/Qa4ulvJF6bP
ZArsZ0T5XwYkLfzCxV7vGCddphfYrZ3BR02EVtEWK0YEf0wLZ3XpXT9BXl2B2g2/5TFeD4uoZu5M
kNdsJoyH5mhCm0/T6+rrXtSB5uTOEOZg+BpNP0BJ0z05ifr5UDVKLM8G0oqD+RXQcr6s+k2rCsyC
qxTmWAD5jhE0GkI7lyOhxTG0QA9+Cfd5kH1YH/uD7uINspH2tXCunBOraGzmtzgm3EvOaq/hCHHp
3giyTXg/WBsdpRkDtj/JruWP2r/VkDnJOXPyLGkhstvMfneb++HePlK5K984wO4UWAnHf2GxHbPD
VGLG0CVzxcFDofTp0kJBezsb2z7Zm52gccMTgdl81abaMjqSzMPACs1wxeqoEUTK1pT2TrHt/pq8
nsrjxEFmYdqICErOrWJKnXoNq8LAZtF+CDVX+wkUJcGH4apxIoMJV505AIelL40AW5aelbhjglkZ
UYlaJIQ9KzkbjKmBEGf1neLW+prJH/7eLZydFeMWGimrVTvDWXWHYdPv8wB4yP/FRQT/usC8ePf1
TBqTwQI4y+xKDQrljotsD81dyVvudWzpqX4WiAA+OPEelXbM9qJAgV4riyU4z8oKMt4a1qz6pnkM
32TKJ7/P2EChJ0O/ZrgtavW9fTarB6zqCD4Px+OcqcBYgKKAXGzOoYK8JdjKHDRMy/PoleA+7wmy
4EkgjxOVzuQx5lAZWjH1NeS9siUjLnnFdkQJiWp/onKw6Psw1qCCNdJqgCkZKP3eSj45zReBNgIB
7Gt66ZIulcidae+HTX7fuYD79uQf/WEArxlGCfZvOj+sOSG31FCYQFXs3PXElp6boR0bQdW65gH1
AgANgUTjF4hq3jRUjGeFgn0PTJiBD4xdbYwUCRouoR5U1U3WHWIRkgHP/2DWA1uhYPRB64qs8ySM
Z5FdzOqSw8lNO6P7NZabHPxfgo/EM7lTIfQRT4TodpeOVk3eOlg2mBvzS9l9ybuO8i73hJu7vHo6
QethbZf2Fy5HWay5L/UspUQI65l+tZU1V90Tpgqt9kXv1/vpQaAi7xafiDSYGrcx92gJRpmBqo7x
3jzQqp19DGMwq7wij4ig7ziD7TAMADOAwwOIPMB3Oz/TBdOoQzFUlDXQAGC0KXukls2RWla9sKTO
Ve9EGn3hky+YG3lrVS2FqZ1uuADEQyc18+JiQ/rJWAu1BMVFXiXkTD/GMDEKPhjpQtF3drW7ej9t
1916Gx3N93KAZOwtY6PnB8oYaQLIISlUIRDAVJ9VZM+SFwb/6xpEfvbp7y2GIFWBlYiGP/Vizo9U
ToZuWopFD0w9IGQAovHNvO45/zVviud/oCDnFp4JZBx/qYMybkghsNsQS0J2wHjBwysBd+j9PUuA
iTFtTE7oyAIxe8JqF9da21QRriAoTWM/HvfXj4/j989+n1GmbWvJyg0Jp4eJc/hFNbj++zz7wzsA
QOrYFMBSH5thJn0WWxGgCHBaqAsDu6j+5HjTZwD7omIVb9cfAnlchU7kMZlGG07aiq1uA43TaFcd
YvRojQcFM/Qyxj9ETXaO17cxaGIRgRsGFdi0ScdyRTuNhR5I1Tv7q7O8M35eV4f+WubpiwgJBB48
DwGJzJ5eVEQAaBolDLGoqGFUgGlQhmNrat7UiSyB+6U04MkBzwptuIuX6KDnRt3OIdGahltrl+Li
rtshGHxlQ+ElEVxc3ofC6JuKMgXgkBFizu8t0NHmSFvg6UftqNYPySiwPPr/Z48ODxtsxmJpDVue
9O1OXG09VHNVqwnywUOyU3b1bsG4EaaPN9e/EAexFRRJQMjCKBoqTBcEblpdZ+vSq3owK27vJ+UW
pUs8PfMbqjT3hpvnLtbYMKAvfCJQLGQ1PJVMJ3yiIUihylmHV0Q6YCOBGnfthlBi3zRpim1c7Ffg
LYoc6gKOT3PaRcXMGBzsoT3Se97eh8fl7pX93YzEuzcUdRnVzgQyt1izllBrMG0X1IqvIwuotum3
YvAAn4OKjxCJghOVz6QxTnaKpKFSDaiXLC44q9HqrrZovYQbQr2vfGkvrKxzHMeZRMbtqnVqSFoK
/YziuX0elvtERLfLuV6QACxpwm9Dfs3kNR1W09um76BTGzj1phe+tzhh8EwAk8osRV+V09TD9+1M
DB8rO8nTQCQo+1TWFI0Bc8/LInA/gieG3HNT18Z5XFMZ2mTt4DUo7zg/Gu2n4CbzjgyrUDgtRdPh
NphUyZzyykQDTsfkNu04ZpvY1+/r3eyljwQrnm/X9wKJvDO0MH0GF4WN1ouRh9DETk+3gEAq+Ugj
RQT43bvxVw0gFolwK+NSPRwg5kdULElhgIQ9Q8ucQekVRRqgHrwmua+W7wJtLj+SBeg+bEJRnEe0
YkxuBqO9lUVgY08+thiRAj4TRqRs/97APUof0QbehhuByEs/AZEo1WI2HO+6i1bLosRgqDNXLRij
TXxfgxpP8qYIm4jlo7z719IYr5Rmfa5GIRS03ymB5qP9pmG8jUqo0y4RuXfuaZ6oxjilXC7G2cyg
WqxErm75xfgJiEbXz48ngyI+ePgwGXVRxIwVpwpl+5WHbdS/qPY2/fsUiUZ6/ohg3ISeVgmYuyAi
K38AbCctgfMsedfVuMySgL5BEyjo6uG/sPMNzbCgeDGDQ1WSfy2Nt2LVqf3Sp6I9o8sLBAQMKpRi
xMHEa5j5IlodjVJGNDp98qG1nkCSd12Ny68BKAUMCGGAAjV6lBLOnVyUpJO16AAYd9QfZv1rmbA1
PIuoc3lKnAqhfz9JGjJdqbBKAUIeS9vYkTf2ogfnpU8714K0PBHQNnlY9MTdln3sXrhR82+0Mxvv
7Jt4I7qSoiNjbmRtlXU1OxA2DR+SwrXkp0aENyQSwXz12o56ucRyKbakgPQKYJyxSvx0Fg330cc9
z3jOj43JCNBni2RUkIDv6oDd0z4a5k0ZPln56PXKh9zcauXPxvwFMmIvjx5MEZPH5Q06l84k44mz
5iBMxTkmZuGty7Esb8c2czMRKSNnXv5UEHgZz63DwBZrDfJmqPkAfgO388o74EV5EYbhWlfd0Sit
aBuAPtD/P1mMT5yLzFdtVOwaItN48FvZDooJqTlw/KQ0+6gbqegCXD9LUEefy+uWIbXqDmeJJdbj
9LFC5oCnVOM3sV/tu325UXdYnn0UZbHXL/YFZAaq63nU0ydU9c8jAu4gIgMSCWA8RxSmcd4QL5oR
AfEFkEe1Ygs6Xpyux7l5MM6jqpKysiJ8q77xy70VpIH5rL3TMYPwUlb/e3K/c3GM+5hLPODjECrZ
dTBilEL7mkoi/vXr/gPJHmMOidUXFamkjZ867Nob+D/RcBX33PBmx9YjxhywcsucW4JJhFyuwVqv
5/7/JoMXmgzGHuC75kZUleKZOJEvItZSXYrF0osVSQLMFVE4O2ND8EKVtyrtcVL6AjMV4yCI7zzL
wxoxIAIxcoBVBiYwNjG216ZlUoNmnML3sSRJx74uRC2Qy1wSbdATKYx9g1RIiUNlBvX1f1fBJ6Qq
/uC/jBOKcgmeVZwKYz7Y4JSjaVQA1A/VDuvuoYrZ1Tqzb8B2PwpOjyfKVsAngxoVOtbsZKYil5oa
lxCVYzeobzYmsN/rwb+eu/AsAim4jXkn2nllc5dy6Ba9awboA5CHeAqK5MbWJy/RBVjoPFM4lcN8
pDAdpryQwRodS+qDuio/Fk1ErSBShfk0UpHGkaT1YFbQZNfovL5ONtn3Qv76706M8T16mseD3UFM
Ut9aCmpuwyEzwLQtUof7+U++DON/WjkG0qeCL6NGDysQoRvjsZtXgY1x2igAhTqRwqQv/bI2VT5C
m7zf6gd1Ex3k53jZLFj0eNNAPaQBigolZTSsAUp37lNHBZ3xsACd92ruaPEuBoYCiFOLTblgxuSf
NMi5HvZUJBPVDcVSpcWAyIKWITS8bNEf3RtfqLYn5nrmfrQTBRmPl8xWh1X9Vg0WyXDNxtXwH8n3
6wZIn4TNi041Yq7SGq1GOjrQqM/Ur311pya5a1XaRq2f6qT3ReUVrkoADQLeHuzNYUlIzb6RklIv
VVB1HfWviXkEv/h1hUQSGBs0ylkdlwLEwCMG7fpo68iLX84CRycSwmTKxPFQJA7UUBvN1TECEme+
LrqzXC/356zYLqg59DUYrSBknNvHMrbezc3jvzorFny3NRwH4AGQsBag5HKX+XYRzivzAirKCoBQ
wgQkxiAZz5NmVqkkGYXtzYDGHFXF5fe0LpcL8eI4zQt4BKA/YOHxZeybPtvJq3Ou0VlNyGnLWxMr
Npi69TDiiXcn9TgdX5Rsc9wBVvZ1kFwDHgdpF9tdwHznsIRKARJqxy2PlHJVWKJeF4+WfsXzOZd3
9VwcEyw6M1PyvMvhD9Sw3QzJum+Nr+tsHat8jt3ajG91I9ldN5HLOAiZNG0OZhx4WpYDpOh6LW6w
+xxgY8vV7MUd5MjNB9WzRNPGl3fqVBK6aecfz7FSq5Cwfxy08aPZg1ttvZUVQbjlnuBvbVAJPZeh
l73RVyPA5HrlZ/scWmCbWm4L9ROYvZ3Gdq8fHV8hItOTKSViu7b2Oo6jVoTgUYu+RmAaaZ5lefPv
RDDObtKdAs4aIpZlr8vvOhQn/t5j02fBUWHZANvd7KMC4C14aZQa6lHNDj5CAVmBiBSVf1B/RDB2
nSamHk4dbMzR2k9mbD5JNh4waAq+5bD+iGE8kWpMRhyBxSdoTPPDDBgMvdYHt1gswZW57DnixIC6
qhAUL9BlmeAQz2BQqowIXmh9J6WlX9p7CdAKGeYFzdpVFbyS3l/XjP7y8yAOiSi1g8IJfA8XA5wd
WKFSuYQZ2CNgh/P3S/hdLW2vi90pfrouijMOhFUaNLkJCADOlrWHOZtVOZERM9K96sVeA25Ke6/e
RxIGZhBpUQSX661AJqVVrH6nMhkDSWKQX4U9/CyRUb9iOay3g/+KIWT8dWyHgtiCVrFea2HrlfER
JdDjMaEDLxtqn81sI7eN21aC8tBlaD+XweSRtSrVWV5BIce+65OnWTSIxjNB/P0UlLD5dDHJaUx9
Vkl0YDT/UAYZOvjdvhWCD/GCg4pTwiQdDutiQWSZEkAopw6KakWxswYvclbPmgZYncCV8s4LsCvA
MgaYMUFtM357NuZV7Snf6i3PGaf3WfH3C5jAfvsjgkVKyHOtr2oNInI40bkAAfnoqqvAtri3B7Cl
eBpjiQEjPYwPmru+19smfS0vlGge2XvtVgcegxlkQbdTRYV+zpMM0/fYLMCINyBnL7Y+Z3Ox8hCo
SkiJaIAY+Ym663BzKP9qE8FF5fghDI1g7ROBAh+KHaNrcr1EjQvCTACj6T81Kd+3YHJotlNoCCIf
xyIgiuAWiTkKRahzi8iN0JFX1IqCcC1AxgJE0AwrOH/9lsAQDKDYUE+jtwrbUoqwSpBiIgL6tOiU
7Jv0mPQCiAdOznougxQ9yVm71RzNNEfw09/RxHK3LTzTj/bkTNH/fQtCmoMeGQZVgPOA9izb347y
ATsAxYQUCN1ZycWjGRm57se3rdt6y84ReDpejoyZNTzPQakOOmvWnXblWCpa3FOK4uXooGN9sNga
G6PYztgDEZcFOMkEapGY5CQOLN1mb1gyLNpqmx3I6utgGXZtC+RIwTfj2B7eGJgmgmvF3WLNvFIj
55WzRC62RXRwRDjRXBXAgIemNmjoQVZ2bhL1kJdRWzRg01C/O0AjnzN3yQSmzf0uCHPI7Wmr5AKP
aTDraug1sNQATZSGXebd8ly2rgFcGFqcFk058M4MOPsETI4u/UVbswrDdrGSBGYwbaL5ppT2f58j
YHPqjwDmHmlWtchGEeMeYfbKwOCa8lhvuoDgpZZdJWon8Y/vRBx9w5NrW9VKaDkdxKWOqx9oDKDd
tQgcGP0He4AQ3ZkvD+RaKHPJaECzMBzrEFtOUdnyy6KB7tEiYX1Dm7EFHHn19x0YoO7DScDDUvbA
WuBQAUhUL0YCRO0TQHfSXv3oDYlLWBViZhUyaCa/A6YayKhQN6YaNXOY9YoViqkixiukKx2QujK0
LMRDu1wxqGmQDeLisguZdlz1Y2es52LewmZMXAgWQBlp0OZi6ErWkqGcZ7CblNnRyDJsO3lLNQsy
Ip5BoKaC3XbUOghij8kkpHqMjB6EckDjMg2XOE5C/wVfVdqauyR4w/4lYgZmlMDMgcV2DCGfG3w6
Geq4xt1Kw3gvq0ho2GpfrC8E7PGWlj7ocdGJsTHziuYp265w1ibSMiUDuvj8ZbGOQ3iwREPJHI9k
abIG48aTUAOn+rlCk50qQypVK0A9jpq2U23BM5CX60EA7Azg2kgS2EuU5LFtATgEYyj+7GOFy28+
9DftTefPG9UtYhdAxk8CJ8jTCckKze5i9feiAQORM3bGMuI0aRqvAO+Th7bFtvPDu3QF5mq6EU+U
caIVnkkIuZSbA92GOcfEHlql0oDUv4IIJN2o+mYRcSHxjB0yUH/SMGALy2AiYhd187ToEbxfQLEq
DuRn80ioW/TezEVUNyJxGlOKKs0xHLEMReSW/ZF4DjDpGmhb2iEbbkToW9xv9kc3lkV47fo57PGk
pq27ZjoM5RsiI71jiRkI/uhiNyJri7lTGxDHdYDMPzq0Y7VtwM7o9h81T8xCxrUHC4NRQI3CwgKb
YBpmr4VdARvMtchdrecqfrSybwJD1y4jBkDk/wihQz0Jv12xaEtkQwimnr+E2zJwIvc77ewoXvdE
LymBPDJiJkKhjAccBAczmijuMN52clqza+IYNE8TvB+NBkfbQkOdV6UcfSOQRs//a9KYsh7awn0E
Sk0QS3vrd4qIoR8G02cNiOv/4EXAl4YpeSCloI7EevYZjDdSvoLmN/s4+xZUc7zOT29pWQIzTm/I
O3GSf6QxtZwukZamdCBt8nSkmwCUdzba1vxOXArisR+eMZ5KY75bP1hJOUyQBnaDdTqCVzBP7q9/
LY4I2ySXi1cvBg9Z/7c2iVw1lQO2BikAN01RPWVvgIsHqijQgdG7h1u/CPaY18UOQ6otmDklKpHq
nfTV+DL4hCJRe9NNLL0hu8A+A/a1wT6BAg9rE5ku2Z1eL+v/UN8qT/LiTzVWC6RDuhGhHvGOEG9D
VHYwOUxPnvPbLLVOvKw1yFjyEhRqtwDdDBNBaBSJoEtw4jDGda5SVYGIYj2scuU6kRcNQlZkjluy
TxWhfz+RIjlmLCc9YmG1MR9egbH7wh2w6EQd8NxTfvy97Z3KY9ygbvRSZJNWZoSC1T6Z3Kp9w1sA
OuF/CNoW0+nMFarrobWiEEQvKSCi5A/RxvFmT/8MfB438otP1xXihd4zaYzry6okX4DPTtLGffEQ
+y+LmHuADQI+TFic4H+vP7oxeYWSOwABkuwVU3qvw/6gI/Si4+yhw4/94zeA2uIe/zlLltWoDruU
DpmcH4G/UvGlwADB6yNVxAjEPUtUXAB9Q9P+F6X6aA1bTCCCV512FDGsECw9jvMVGRVMkvOz4NuR
tTFhC8+dP/IY127HTTnpM+SF84aeCEg9vR5YeRv1+7xJXUI5FIYTTmA+k8lYJxoiJsINZP53GzqI
dDfcKQea1xKiv5LxXSiIZTIsGxDVC5sFZIhcvZKBY2lJD3PzsEj7Vp8CNT0q5eMonBnkHieeQNhY
R+nyYpvcMou1TdYZqvVeiFfx8IbARU+s//0+4zz6qqsMtcDvLx26Up+i70v6WWARnNQCjCOoMmLK
jaBFGMeepWNS6OO4ovnffAQa0cHarIcleOWEFe1K8EqpKD2jcIbqOirQbMNVazHTPskg8lPu8j2l
Tf2Ns5kPGADYFH75TiSP931OxTGuSlrSZHUmvIht7WHMf2IkRBSFecaNEjduFIIwPhVj3I1qJmUX
RsTZMr/UauO7ckdIgEkgieq0PFeI/UWs+b8g9rCzDPKo6FEsywsuUnxPbx709fzmswnkDBBUfhDO
TnB0o2QTyFxkFxfsAEqujUmCai3gUM0tpYH2k7bVvHzzD3YkObo5VBLGbKyM2g+79CShUrfYYwM3
/5B8JY7p2Le89cG8I8OQ9qJaCactBnEWXv2o4FKB5jwLALlPnCU1KgtoKnh9bnp9d+yHbyneKNfv
FyepAR0B8V3BuWsABD4XFMqraiQ2Us8Gx+c8TuPBigW1bq4uJyIYJ5HZzTRWEkToReWpSQ/o0GOn
PybR97eoAtAMnZrYF13XqRsSpVdTPEKyXWw9z18aUSLDPyxsIaF+ito62zECI65SdHqOzCJ+DJ2f
UfphsAQRUCDCZOoGzgKAfFlC1UqfvmjSoStrV5f96wdFd56JQfjmv9VgnxtV0ZexNEGGgr5DqD1L
eo0NjTs9/Dq/IS0/E8XkzMYiNZk0FAhA3WfVOqoaSsHrt3+nDmPCgG414yXDV1lpXM/eqVUwYG+w
1/1GEmSyHH99pg5jysogqZKTlSC1r5fGnYjpLgOHiOBO8i/Mn+9DNnLyBFC1eoiNCJd/mr6ECAzh
5BrK1hIt6nNNjYYwVCC3mxd0zMOwRKWz4r5EsXEz6CBjS7qbQRHcSl4K6YB4h+BT0e5C6YPRpjec
DD13PG6P0wbwdGB/W+4MMHiBPEw4T8f7QKfCGHvrkmkZRxPsfaUUWIBEEVZkeTHnVABjbLrlWAlo
JYlYsd9Xh9l1NjmmAxcwmAorRvRb7D09lcVYW2KFRt8OkCXF7nKYke0PW8IkqahqVPyDaWHht2Is
L1vDfkQqCTbHOyI9H7bSRkevAxzutC8vaf71m8v/WtgrN1HbRvmcSU7Q5u/SuUF5uylvjNHThJgu
FwIwqIdaNhax0atGD575WuFUp3mlIp2bWtdeNoTfa+7HQzi4LYbpnnqUPiJf9N1EQunfT65vH4XR
kEwQmlU/szqIjF/XT+2yK8BoxX6laLUbh9imlwf5sKLe1m3ju+id8jB9JnCjCmBOnkDkhSkyIsll
nehkO5I+NDpEmsA+pXW79H3mmUcDvRt6Jq0iEEbuGWJBB2AogIq46I9nUpPnmOhDq0g7WtIRCdB1
hS58H+kDs6D+OypUJmN5WtRpk6XhVWHO7urcJKkrx4INk0vyIEYGk9wPhTRbcwgZet36dV1+TiLN
q0PVt1LdQzNkb0g/0wzZihDfi/u1TrRjahKTWipRXOH0so/Thpbfwh/abQOKWw0F2fpDL0I65X+t
36dpMUmLMtvYEqxeNP2ZWfFGKrLg+ve69Ex0mDSmQ+k3qsyk8okBRkaS9nKIyOu8pyhCz0DtYfJf
UCJ8UT/l/0iz8UjHe+aysae31tDZM4jQCfMFiCg3jmd8MV3a0C+3YsRROp8zRw/l8L+E8gt7v2jz
LTqmcPUKGQwxVhSbebeCsYKqHSLXxDP7E0EXXak0HbU+RDpWYaZ0ydzY9qWoF6Qvl4/oF3VA2UZv
CrxfmMs1lWALwhoPFVTCLfHp2P56O3q2SwBAYkD9/yMPNRwk/rQnwPhDubYHbbXwiib+HmpX9rv8
hqLyy8adtzy+wRZBEPNbHuMMEcjasM7gDNE5ApzduqsmdwgIiaoE54cQiYpylkvr+COOOc6wXiOg
lgyoib3Ln2glIfOGIES3459wfvCu8qlujNMCh89iRQbOso03tXGw/npQm2wDzk3HEwpsG2xrT13z
KSxTuIpZepepP5Wfhbq7/nm4Nn4igQm/mWO1mMOEBLk/asU+r2970aQQ95BORDAGF0UVqCsbiCjM
e2QvpagfxPU/GJ4hUk6dqN8ZB25JSTEYMSxM3uKtgU8eoqBM4GPEPvT3DBgv3+S3NNZ9r0beKGr/
Iq3eZ7vk4Hj1BkB02HlJN5FYHteg/2jHcnFmY66vSk3JxANBuVG3UIPDo+nBSAiAyzUHoIwTPBjI
ClkQfS1e4hnFFLzZo2OkHBeAhDmVwOPRDby4oScyGIcwJ7WZZhleUgp2NOrpfnEOSoSME4iMnSir
4B7eiSzGG/SVXdemmuCC+lK/pVnIEPxo+bIZX1rxolAoOj7GH1RSpIyoIcLUi5/ldN8nKoKGqHDI
1QnTsVgPodoh68CnodGKaEBx7dWhzjvzPtrOh/SWPGovyi25+TNaodiqQayFPOZF2g1SGlczcglp
NwDi26EEyZ+ewflCDOg1KPSiT9d9EhkAayCnEukATrIXvU5XPR+pbpB8KMefNbaBh/FXHmUCQ+Q6
DjRdkTGDcdbAwtW5oDTq1HHOYe0UCglpFYsV++XOwkhmuVXlN2TRJ9LYgfdVaTK9TSBtme/q51au
vHkU3a3/o5IjE2kk3gNsH9lcbYPoDuEtGoRb4gCXNla+1V44zh1fyD948cKHN8R40G95zGXOe72M
QwOXeQwIga/arkNQ7ipwo0n7RgS4wLtep8KY22xhlDrXF7rN8SYqBjf7bISJwChEMpgrrIyGVIUK
FOrGNii1+b6tfin5sLlu4hcxEc0FB7SzBDKKHgBbsU6wvFbHY1wGcYyFwrt09K///uWtZQQwd8jG
c2o2SwgoE7c9asG8z32aKeh8ffAUbEv+A/D0i4cUI5N5daSDEcWAKykD3fL0B/uByDaBXvycLZgK
/iej56JTpH8/cRQYqs/AyhGVgaw9dVLQzoKvdGELjEL07ye/P+VG2UkKft8q72S4HzwFMvNB8KVE
p8beIKtM84lMYf7uSHgCEPhyFwzfxxY8Xs3TG+bFGK2YW9Riln62FgiU5lussSryQyEadhcdHHOJ
gG5WmQ0dnCL1rh1/THsvtwVR4nLThtGD8d5GEkk5TK5EbMcmY9B59l5//4Jj7uuPgo908eY8l8Wu
hqdtuMpJjDOjmYwBxKDFsdvLruSLsHEEJs3Wf50hLI2sJUFoMRh+an2+rslFbGUUYfxCFy9GHhv4
fQVwQsOS7Dv7UUlTP8lHgSMVuSC2nAj+QLBYjfg+xp2Nh23xUGydTbuJdyn2UECGvhGl5nyrc2QC
t8e6FxvO0TcDjJFqF0GPAXr9pnleyw/XT+8yvL4c328RbAzvMzQ2y8hB+RprkcCCR7ED6MDu61aA
cn9dGscWbLBRIMCalo43IJN5tZGuZkukFoFphl4CPIpkdvx/J4Ixh1Ep9HWp5SJo7ST9YiiYfBjq
YRLArPEVwZqBRgkrRvfO/Sj69uZqtFCkq/pjb1nPydJu36II6hlgQcRjiR2aiua1GjN7LQK5vl+l
oynCNebcG3yLP7/PeLSpi02rsZYimB0H2wU/0kTZVO3ekXbX9bgszwBRgSiJgEwK2EPjBcrtJOYo
rTzFYKApgjJejqjS/7SMMXOjSTqYoXRMlOSwGonnmPPHVG5dVTJdYyru0IwXMOtxFT75O5iwFMbV
6BQG/o65+VzbO82Z3LY/SrGgRyjUl4lGAGSy0imFHAz1BOPxJWP1TBUjb2pAjNLl9LdpOHPAzJec
07GMbRNfspdjzwRxsNa5TikwR56jOPuMrMkXSVdHCtSaQKWA0axwr9yOhyX3qn0VJIGI/E6h3zt7
M5FWDlalDRl+1baYVGXE6EpqrnURLAfpzoh9dZMc9PvenT5jieiFNwIMYYiOBHEr7HdwouOZcNZW
pgEzNXNXBA7a166RVJ27avMPox9Mb1phNdWkuBIGn6RB6/Y64HFEsYb81DX1GSuK5yky2wl/gXx4
ZTFOvH4jbakqHIpn4ETSGBMKS8xE5RkO20J5HczCW6Ddb5Kn14KTaOKOE9VwuBjsx8cFyhdbAyzr
TFFiacSXlR/awR3Vu9gURAHuXT8RQf77xOc4g11m2gwRo/pjXr8NZeRVsRuuX6/7Nm4YOBHD2KjS
S6lSWUMRGHJ4b5blYzcJyQf5n+bPaTGmKFuxPRYNVAHcxOKZhwnLr+VNmbuv2AUi0xd9HMbuprXO
bWBAwPKt0be/6oAZdJrv14+Nl+ieWQBjbkDR1AbFgE59DhAseh+ExzRHmxkdWWyOCqRx3iOQ9sJG
gNTDfPlrToxhTKs4s5wJX8kldGzjW+wnHhrAikdw3JIffbsukG8Vf+TRFz2Rl0dLhg0WyBvVxM2d
h8gUGQV9hEvn8EcCaXwiYcpqOcXWdxEorRndlpiQdI2qXvx6klBLHbTxcSAMtetqcQMbcjbad3Ow
58FWpWkJwkzJJS1wSfOeBo97EOqU2PsGVruYDpxn+Sfy2Lo05lM6pzYhL/uYFl4CKi6sdR6jGC3n
LMg9UeWHjI49VMyYYlrAAeo44AfOD9WxOqsBJWURNE6beUo7f8MKIcJbJ+suphpj1zGb2ZMiEa8d
z1edymUug9o2tdPRjYv6xHHbDCapm4CM1NPP9ZIKHCPvep8KY6K4ki9zn9ewnKFJwBcUdE3h1SKU
fYFG7NtyskYlnzKcpNVMrjz4sTH565d0eLpukNwPpgAjnrC6DVCAnX+wdEkw1gQMlGDNjWNSSAe7
LKaDNpm6N0/xfTEOiNppLSpv8K43VrhwighgQLFhnD7GAiU8CIBQGn3scqzNYvrCVzW3BwTHuplR
aSX+peuaikQyMcBOsb5oZTCRYrbcoht2YyjkYeB5yVO1GPOv1CydzQlqpcdy36y4b807mn0ukAr8
wiYXSHauK0U/eHHfTs6RsfsxSsysayBwmdKDMVgPoyq7moIWbiZhlzYV5OWiM2Qsf1B6vRl7nGFd
3s35O9nZX1eHVx0AJOFvu2BHN0ejGNo0hwAENetu2aBA8EXyEk96F2JtB4t3YnjHSxhsJMmnMpkH
9WjqsWInkGncFflBb7y0dsGWEOj74phkx/Sxu7caKkxsrivLPUw86mhCGcv9LCTH2malZqYtkhKl
r94noSJ9kOpa0OviCAGgjobON8hRiVTt/H5XoyKHeqljLSM7TOnWLAQBjeMLgdWFlwWYq3CKbGtw
MsO+TEtlDjqM0w1PYegaqSAV4H0gTD8CdggwXop+gZWizMNUVKEGGZt3WjC9i4PRXW/nw4pRknrb
3HyUH69/GV6UdkADgmIRQDLwH4xJmE02L8XUzEFauXMguRiIeCCI0TEH9AItSL6hSEX6WVShAkTj
yx90koxIS1GAgiacg2HZ9z/M9iACGOWliw7gPkFVb+DngZR4bghRmWiAQocE7X3vV7farv1kPAxH
8F8Laec4oQtTRrKNbWrIwTr6uagVL5b/kPZdy5HryrJfxAh680qy2U7SOEljXhhj6R0I2q8/Ca27
17DRuI0t7deZiC4BLBQKVVmZSxkvUIge8nuiens304/euvpdvh5ufymR+21M8ZNceV2Xi7uuc1Sv
7xfz5FhtkBufbtsQxFg2nmPD9RjxAl97cYgHEYtGn9BJSKoPSee6+5X0n4emtSefFpkRDNXwavIZ
sFM5wP5gE1Hjw9jR5R4WY9V3fa5NEV3ek1+6/USb4C3L+muBy7DRklYaa1CnCBnpWZ3csPG0+0lN
vnZt4+uOJbk6rs8U5kyQZDjoqkKE5MrF53ku0klhbPh3aNU9an6yc0Nv3tl4hDXhdFiIZIFXbgiD
jN4LvMQ2ZMH44t+MNls7q9kUjfYh7hEAh10f+yhhhbc38rqqA0Ms3cX5gj4c5oIvvxVxWierRgUQ
XAscPgBjoOegAyJbHRmUVJbHXLk8Z41F/E2oGJSkyMzYxYSQcdd5v5IkNFJJiVn4rbYrYn/DxoZm
qWNR2Bg3GUH0wMB0bR6Aj62P+jv2Til/67J09zo+AduOcRA26GzituJDLlGylFLVZENW0w7YTn89
1Gc2kakcZUmT1Bbn+kgHUlTGYGuMGC/feNbafXZkTaJyP8iwVFc3MFsYilfgf2PoDB6YgfqsavXz
jKFxwI/UXZJLbniR+2FyC4NH0K4HdQ+vJk+JniPoY4SLSWW9jHD9GnE3Mg3TMpDCwVngucg4sZyt
Nc79tE6dHdK+WPsHZxmzvj6cYvJll+L/Z2UuyoQs8EKL59IN+7hI08Se2HDasEMuvQdAe78GKijZ
EpAySI6xIF5gZX+tcV6xemk+DjmsdTvzVGBucZl8B9xVQxj7NFgwZt1Cu1pW6BAc5wurXPDA2HjR
EB0cT8uIg4x5mHddt5es7KoS+/LN/q6M+2Z9uVZQPMPKPGqFkLH0taELUKB4WNG2mNQ+zKbmy5Qk
ATbgDWEfwR6dBlARQnScb7/1aMuVdUbZWTOiagch8HxnPJAd42oHI5i2e73KLlvtX4t8N25cvAXq
avDQ/6gILxPErKE4CeTf8sN8kBkUHXDkVRjAwHAwY2q49FI3qcvR8wBnqNF6yevfRiLzTOYD/Jnb
WOAFwfPBreoeE/lRiW4IYz1xdmPAwIXs3MU7WW35JRe8ZY87d6j1JY5Swh6GZjI3YADDNErurfvy
udozGQ7WhCFBFnYybxFFF5PR+WHYFrRn/OywR/R66rsOc477Zcd4vD1IA90zzDiGvGUgNvZhrpf5
1xj3eCbIR7q8eTHGxpSV3X9Hzyr2j79mOP/QWg3ScWmLm635beUnx5Y8wUS3NXLEfw1cPZrnIZuN
GAbU04QXcxkR1Vc/0V3s5wf1kITd6xsrOGJbi5yDUHNcZkNjS2LOARq88QywIXpzjHRPRoN3lX8z
Y6x75RosPeBfLo3ek8m2syWyBu0hSR9bEh/iBJrkGXKRmkoOmygeb61xTjGO+kKImS9RS/DKLLOD
O5zdzpSEZKFP6Ogd4zWL1hyfFKgDik/I4vC27E+zdybF7nbIF64CSD8L2sGMdJa7VeylaS2nSBHx
nR958lUBz5mOWYXbRoT3s6WhdY+jyh7L7Mtt0kQ8GEjRDdb8grWpDl3AeDvSZ4Z78EJTMgIt2rKt
Me7DpGZW5wYz1vWRPj8orwakw81QXgClKKgq8HRlW7pZDJruGnQL7RkYycLvIM9jyaj1xfvFVDkZ
tk9AX9Vi7HUkMKHhDZ4AMVTsRzVginyMHXOWxTdRnsuKCiboOHE54QK+XBLwFTXSCxROzBHKvUaY
4cU1daEKIZhCTk0o+EAX1tj/bzYwyWmes45h5Gj+kgYMs5ZGxkOeBlME0YJg+CTnQxTEBsOxoALJ
CAXAs82tcEpLqnvtBJvq7/yn2je+pT4632v6VeLqggN1YYhb3FAULiHOOL+kMXaQRrkWTBbyChU0
GqpfPrkfF/COSj+hcFM3C+S8cqVA86rOPEfLnhWiOh/3VGA/Wvt1p/qflPD1HFeAMSHhBmccxknV
q4nmso3bNFVM7Og76ITuMtv/z7jMWhwYstv4Jdlalldz1/CFRZaXb/ymb+OJNjMOdnr8h1XQw2yO
t0dlCsPNb9vQzfq4mAWWsr6oCay5T+43hsFocPEn98nR/Lnu6F7OjSP0HMY8Cbk5kFfz5CttR2d1
dFn10n1YU3/OT4uU8Epmg3u6YIymVWnNPlrqUw9FCATj+/HQR969WQZT+A/Uo5RclaJ4hpz+79K4
09drBLW3BEtrv+S6z56DjJbKLMCHW4IRUuqbguzQgEfi2kQW4FzxT45jV6g01Wcg8xlvUx/ER3pi
OuTTQUaMItpRMLCAbQuzcCBH4c4dLkzMPWioYRZ9NOYfJtDuygoDwu1DVvMi5c5g31wWZQNgoSYd
zrZ7jwFXgPKLILtz4PiY4ZEyjrPrkT9lbLAP1M+ovdn8gkynw6iwg0iJZh5RzlP25OH9EH8zfgPs
94bEAC2Hv8a4I00Su52JAWMaG69heXwWQDgSgAvGNi6/BkQp8IVB7lSvcNLU0WGQhjHUuVAqYH31
4k479Ue83Q8ybhmBe2ACzwUvLjjVIQzNfbqiNdyymksaTetxGb5a9dltP9+Oi4KrzQZBCmhrXQBX
rgpiJoiM7NixaZTqzxjs94zj2L9X09r3eplYl6DyAZJQC2KBGDW9ZrFY2qZOjEqj0RInX9TyqOU9
2s7606x3Es8Q7RtIoTxIAuCCQefoMtYTgPNLMHYPkTt5h6k7m73p+rWrvXpeA7MnoOVgBC0Gyok8
8E0hVJtrTx+iolzOGP0Ej0D+fq7sVwsSww4eqqi7mSYr/3JhIjOLYlZ6TLdooLR5TFdCntDwA2a/
7XLy+r1Dmg3+XQcfCphZ7h05OV07lWoBYqjp8/Jt9D6/WmMIg/yo0yCRYoo5V3IlbUXMpMycISJF
ZKINr3615v1tpxZ8/wsTXGCooPIwqD1MpLm/5D9U16fp820TolgAJSzUm1AzxIgsH+nS2cw9yM/1
UffH+rLeFSc3nE/GyQZxKxv9lEGjREuCL2OyCt0G8G9woWdcnAV6r3Mfre3B1T6PIJm2ZZ/+ui+O
T4MogGlfTbV1jGhfnhunK1Pg2Jc+Su/YzTeCthq5fBfqX3qGHEWitLzhS1kunBXdGgtjxpxnY8i9
LmmKvslglJBhaYbEhyRr96W0Z+/T7S8m2kEbxX+WbuIS4hVsyzwxQRSAYGorRb2fyYy0rKyGSC1s
aSlUkE9DrAS5LevngcyNO0S60gF/O2JZEAww3pmn6qCd3bA8U8s3vzAmhDqQoXBvm0SouPx2rTaV
pZorfdSu5MfU2eAOzj3ZhSQ2AgFOXEkumpWcF8aukVrxmNIor+91465oJMBv4TdiAp//7/c5B+xb
oIS8NKPocbl+76QRXfWwGrXotiuw7eeyFFCmg4IWRQsdPOOc16EEBJ3C1ukjzRjnwIrz8eAVaCJ7
0GweaEf9yrTdXd5W8R3JZ5me5DXSAMdsa54LT4A9qnplwHwb5iQkyFyqff658cBozQQlWN9/OcjK
rezT8GtmOG0XVy/KW/ydSBObTkZDUdVwvXzxm3Todo2T9o9zbtyNeWkd9UWRpWgif4GSIO5GzJIw
9qpLpxwzCATNtg1lDoB4hnw9UldGoSJyma0J7lv2VYU0SYMJw/6hOV8L91jKBLxEKTQDnjDYhIkG
Gy/obXd1nOVahrg4Vs/A76OBkjnVjo5mH2pOmR4cbYWKSjd/ndqkvkv1RguGROsOnaKOknkW5hzc
d3TxGNdetHc9BOnLLVVSNV2tqqXQSx/tY0PRPpq8JIvmVi9CQueft4+K0BxYXFCxAkYAl92luUpn
jPIZIlltp0cLFR6qxz2el+3vEvCL4Lax62+J08gUFNh7jxWwLo0lSmangz6QaJ3OXvFoaKdBBrq5
Pvow4UDTAngo3NovswzbMkDRTRM0kSHx5ICXCxQ/dtuf+8k5FZVyzJwkQsAI3No53l6ZIF24sKtz
4bl23Vz3ethd0HhmLSqGyU3ukXHv2xMIux5v27v+bDAHKmAAZCHfh6z7cidHfbZq3Z4IAunZVR4W
6z2GBoIhNXe37YjXtTHExbJySqZmjWEIj5Sduit247n+/JMRiVLAwHxZFBN6yMYc5yGYL29tS4GH
jPqfag4MrfHX6cPtNV0Hrcu94y6hugF75GRiSfbUoFMalbnkTIkWARfHqwH5AVrB3MfpYjezjTHF
Iozmm1GBNqGZlsavu64LX78UNseFmqXOmgDcdvWuS9JkICRKoZGsQAdMm149Te4hDXAhAA/1Gwvy
J1yqk89m5ZQ1FgOiHW3eT25TKP7QNdrrH3WsTsJQjKBkRvbBBb4R8PJkbqwuqkuAT+NQz4EWsWSY
FFbDugyvSEJRdGH3FT4NPy5YZ1q1rrPbR4qdBiQpDu207Ka18rU190coaWjxHMx5F0ya0voEA5+Z
2spYugQOAsELDwGX6Shf0eWu+JLzuuK+8Zr7yo4m5Ztcqlm0UFRggZ1DsMViOSc0p3Uihkvoi4RW
Hc4Hh0Dih+lsliCgqKSqLoJT5WztcYHCtcZ4WK2e2aPgA0gRAqFqdUDWUx27KMGMu4/k/7b7CzIt
HQ9MFPMgYwT/5BtUS+NYjTXlNMr+DMS3T3bQo6huPLQgREcfsYnYfMLrk2R8NlzRNgu/1536rFdG
PQctGTqJnR+jxVN1O8m6mK9zXvpy5MCYiF7S1RuaxGaVWATJHEnC+sh448gZEwnWC9OGDAomeBaC
7QzweQMQVTCf8SdvWtehN8jURUu1d95NpW++bKMXdENAgdvaddjFV+OWkdtsjTL/3VzUhjplTJmn
w3TwgaQIXgfJHrLMhdtDFIgA+FERi6/5lIfGM5W1dwgYNAfw1DEtxixgOBymvPKWBzygLuzNhJKB
BbI6LpGqW8DaybCQyINuqoWJ9xljHRTPnLcsa2OHncPNvjUOLTOgBBHywa+d+co7xgEZH+ePvQlB
D/2/kO+6PtkoIOJFwdivGO02tzJLrSvXqHHJVGrgZcdCpml0HQ3Z75tICVnDFApo3IoUY5hHrUBW
WNZ7E40+Y/Q+WbMpQYXIzHAbZ68Foa5RkmhKT8XwwfqeOLXk48hMsP/ffJslbXNTHWFCa+8nUCDU
75Y4fPX3Z7vFoK+orqE6xd3HWZ0kWes0BPTnKHAE1Y6x0JX+v5O4ssKUIDpAGRE8Aeg1mwh6PJ2M
i67aWA6o5dIwfbRPrI/nBfpj6U9h+7HclXvZ9Jcg57y0yIWGVAPbC/j/e7CWgNAIYShIdvEjtGcj
M1Is8OXLIrqgxX1pkXPBIV0rsiq4kO0loMcCmlrF5K/7AayWdG/Jrn/BgbrYUc4Tvbpo4qbF+kj+
dVrOk1SG9vr6YKqIQFKg/IqBAL4l5Gggf+pMhD4mn8mIk8bKhwrtjlFPNTIYj8DpGW09VKBY+fpq
yqEa2prUikoiaLyv7efEChYnkji9aEFbG5xHZL3b17MDG6gp23snynZKMKtA4+UHueSjoByA0jgc
HqOVKBWhIHB5jJsG93vuUFA0Jbv6qO/yiOklqQNIyZjyj8z72M9dXlQX5vjhyn6xmoUiW8PXYgCy
8TDBz+XUPOJlGZiUY9EDbwXusTDH3mxZFeJ4t9NPkDCM6MH6NgcpttAJe0mlT3iITbQzkCrh2rgC
6tsUOg0gyGMPx+SBofDmg/kePAXBcNdEbuK/vj6KXdzY4w/VkEMsMYe9Pj90VuhSyYKEbg6tAYga
oKF7lU8rGaTRM6qTKNFOQNh61dn6fdvLBWGBwZPxCkJXBrMaXBCyE31MFVdvmfYYqY+qrL8vWMHF
73M7pOgqWdxJa6Ny8Jfh2H21PckVK/roFybYn7C5ALFregEN5BZ3BYPf/6M7wkSfoMTOYs/rczxk
JZst4x4dqBU03upiSSSM99nZOCRgnLU/GZiSbINyT2UDwsJPBCE1zNOwZzGPwrDUViWFu7SRMvqD
es7Ip9suwEoPXCiA0jpycB3ymGiZcJGnrpZen+iM/TMPVa8GyAJ8Rf1Kv9VDHSS4Mf4nczwiuEw7
AJKKsY26It1XpDuYIwRbqs+1npzWobqb0im8bVEQ67YL5KubOKAx1ZUBat4nhkGeD8nR25uHQeYY
ggsDwftFAlFnXUjuLEFToyJL0bTRRLOoarVdlZX3seHshvSxL5VdplTvzTI75W5xKIhMNkJ40jbW
uZM2aS71Gq/GZ/xFHTss1o9xa0tyTYErolkInmWmXI5WHnfUaGFBTiqmLQZCHjv3qHTfbn8p0Vm+
MMCdrc4El3ijE4Sjo6L/aVDjR/Wv2pMd2iYYtvqvABjXIwYGSt8a3oVoZKBfyD7rJn5YHZQWqrhF
iIKmA9OOnk8tY5jZp5Iqu2j38J5h3TvU/a8q0SVWlrnJ0EQJaE/KNvEb9btk/0QmwJSJtyBG1a4v
DMtQSmBB1xZcF/qpePgH/waqi5N1+kd4+/W1UzAlANJkgUsf40886l0nMTWUqSbRTA5xfLBMXCSS
c8W+ORefLkyw+LX5PrZHSiXXYWIZ8v2YfC/72Z+M93HRSgxdcw4BcbFdDBcJi0kjlskWU2LOzw6a
D2qQ6iANYfLlxPFN3/UViN4G6MZ//C9SQNHHAygHr11MXIH4mYsfSaaWidsoHS4yROGg9/P8axq1
Z/XdDIls2n6MH3pZIi2zyf5/u7mxW8xoanaRhrGM/EBlKjPCE71dFBcyoJyVz+UKA7oTNH9qNmO4
Jwf0rKvGZ2he+XC6IBCCmuHvNnIxxHJHNJ5aWFwwD0+nU6EEhipzSpERnGIQmuFhfE2GAnyBp5QG
Csf6VANyjbJuRndDKRmQE1qBdolpgzrNdvj53QktZTXuUSQjajaElGTp85LGDBqkyWg7RacMLU8D
SAYdI0/8qILZ13pjV4iCvbG0emQqhfeLKAZx9qVLsnNVW9Xz7WAltAj2JIdJsyCEcKdtzHPXrXrk
UbUylb+dHsXNhDZF5buDFiZuPEqON4sTXBxh89a6hsF4Vpvm4jzgwfY4604bmVBXOo3OnO5B1YYS
Q6smwZx2WliP2scm63IJwbXQMHqQugdya8R+7g0EQOHakBGXmlfGJNCWLrTjAfKPymkG8Z5WksBr
M4lNQZXawMiBCXYIhGbMb3Lnzqt6ousJrmrGerQCQw8iOgw5ZHsQQmM0tf2GMURJdiB67L3oSTEn
QsbFQwvTNLcr2ubdSwmgDwoQD6DH+/yipHmQza6JakQX1rj3eb4yifUR1uwnC2V4NqBX/qCnduf6
bHi5DGRtXsFpRBfHcZnzMI1IzmG90mg6q6JdtKpgWJr7JiQuaOkS9+n2wRCuzEBh3MFcAHQb+VqA
BcphqBZhZWPEFC0wPNoE6Q92/TACweFHf3698ioULzcm+XpA1aeNk/RVh/IXNN6PxiEO3cf6YLSB
7cc+gyk7WfiGZZrA1AFbzqSv+cTLbKiBRp9eA4NtnsB3C2YH9AJ24JhfS/8l1Tu+fiALsQaCrqYO
NDYgMdypwIxMSTNGFTynT/Vw76JditkiZ8h9c5KEN+FXxJ6iH4sJMP3qBBp0hrgVylRRRfz6Ljms
R1SQdskeiMtT/V0NdSmljtQkC7mb2zxv1N7NmEnzHpKYDYr0ZejttH36vTkuYb4DCmh3+yOKzsR2
kVxs6416AWgRFjXrOyDn7XJ0ZTeTMKygAMIAFuw08K2iNJ9oWagNI5ReAlatso/FXXH8h85EVnoW
JETgdGJoKTwJwDrDeUheAHurpgO+GqQwtDsqbXyJdgw3EO4CzAZe0860xpQ2yN7BE4RJgPLrP/zY
XVgcWyg4GLt0V97LOJgFNy3eNjooaDwctyuBeadDLZ1qWR0NDmaoD8PU+mpz0EdZpUL4pRjXHmDS
MGXzU3X1sOoeZWTPU6AGbMohAYKV+qAIxcC0dbzteqICOpb11xq7dzfebi+dvaDfVuG6ocfhW7az
HtJn950akn0s4xWWGuOCv+WtadUZMMaIF4Zv6yEL8il8Wdk5riWhUegj7BEHQAdYJXiIRdmaTMHc
qACgT/xc/641z3b55fb2iWyg6GN6uNMM42rOMgG0c546cBgvRA9WAJTABHJMK8noo9iKBbg8mJZY
A+LyGymatXZjC3JapxmDxiQnQ3lwDBk7Ldt8PrXDgcKhQncKgYL9FRtPWBOzW1CvALE0Be5/MnvV
9+KC+AtAbTtDb856HrjAJtLYVN+Q9GCIAn5oIovFXCz3als1d1HaHrZnTC8hzIOU49B8WdNA2ROQ
LsgU5wVn+cIc92DLvIzokwmC65l+cKDcmoz7bKV+LOOHFsRBIMKBN0ZiAEQA386ZtLiq1wExI7UB
FpnKcMaxvu2BousKSDKwf2iGCjgZnxjHjJbTVfC7jFeHqbrZxzIPRkx9Eb8Kh8/dYZXUOkW7t7XI
hYwhiaEmruAUxz0AwK1BAXVoNMDQ0+Ieo+G9xDnY7cf5JegJ8dxAfQnPOJXzjXZoJgq+RfAejE9t
/K5KTh6wwU7yydI/395LmSXOLdJuydMZ77dI9RbDd6o8sMs56Ndib7fekz5XkggleNPgQQNAE0iD
AHjmz3WTqRXUX9wmoiA5VTGj3UyZb4Jk10z0qM+erFmylSJ/3Brksn1LAzC2ZgZz94fq/S6Ur7c3
8KUKfPWtmM48XqLAg/EgzsZVMnVo8UrT2rFxgjy1imhQJprv1GaODd9We+McL4Wq+3Uy2iQykLq6
PgEGaQm7bnLz0Og6tffxjia/9XRQPyjNaH4B0lVJAqXx5hCdIpof3HZxprDGA8LyDZJqzzTRh+ye
Okqc7SbDW971cVw+6OvqhUpq0bOeTqQ6OA1Yy7u1nXGr1t5yNjETZIT94qi5r5ft+sfQu6UK5tjC
vyIeKQ/6nFBvh55Y9wlz9ikjWZ+0Llymdf420xQfqkjG9n2Re7npF3NV0KhM9So0yZB+NwDmcg5K
tzq/YnsFtKQDdShyyNh0Eh+Us5Z2XpXa/lwui/V7qpYi2dur1j87JDXXIyZ+rCFSAB98LjXFDkH9
ZBTnYqbDEKwFxvrbpHGfBjI64B2xqup9vNoq8dvYTb/pcYH5dZsk6ye1KsniF32h7YxJSZp90efq
rm36LN/ZbtHiH9AcfpgsfR0DU8/jPhiXuvphdL1pBjqUlOv3gzlSutNWtTslTpLpH/MeJUpLyZZ8
P3RzguRcT0uZyLYoX0DRBnAjVDgA2dK5fIEu+NtNfWmQnLDnlLIr7nAhsA5RIKP/EQW1jSle1tHr
lbxTTJjCKM+pQ6GctkpQWMP7YZBxzYsyvO2yeMS/goZ5qQ1z85Lhqc/tuzQEDw96x9rTW+BNqCRg
lAJtKdzpqClcXusOifvC9Rog6oBazDRfn59nW1YoYRkId+6RMgC/jQsIcZrvUA9jb9fjSJqX8XgP
QBMLzNq78iOTPM5khGuCKHZhjLt/VhsgvnaBsTIpfderDpWRyBbEIiG/IDRoLFTxgNq5wkbMSPXS
LAFYhzB2bWB1fCVoFJ/xFtW74p2Mkky0pK05LjA39hC7pYOieb4+2NonfZGsR/j7GPYA0g2gY7yM
Lp1AL1ZVTzT02DFX+Fzq4NxVJnV/O/iL3Bo1d3AxAKYAUhC+WjZbVd6vc85wewwQUQOmoDwxej+G
2pNhL6TW2IHepKtkBnq6UzIGvrBAVBC/H/04Gk/zTsczqZOV+AXhAYUkTPwincM8Lt/+RCUJkt4a
2gpj9eTGxpe60APL7H1cSZJPJV7YxhTnC0Y1pXPTALedLZjkZ8Tu9WfSBhXU09SD80uRtP4FSc/F
yrj4YKWO5Q01Vkasvdp+yyZ7V2EsU3OPtQw+JXjHwJSNAVPUjvCS5sK5o8+ZRTM4SDl3ruPn7Qhs
MVQGhve00ebDbXcUGUPNCNOyqIuhLcnWvfEPIEuzIp5j1FGbwEg/N67vJc+3TYhO1dYEF4gqzZis
LIMJDxqVpK7feYvsZSQ0gZIDHl4ofns8UbZeTlaZDAmwj0ZbhiVJ1VApZdQ6onvWQYL9rxXuLKXV
FCOtgBWQRzClDGWX/+hCHKU7OWhKvCI2+cKgZ1eULa09jgtSli4ylmi2TmQ6vuGj4HODRReZ0VWh
C5NS4GFL2Y4Vh647prJinei8gGmRYWoxvYHKwqVfkbaruiFnf7/3LqkfWowJ1e4u9u7tTgluL0UY
Cja2eJgHituT0nWw9R86NHoA8fGLCnSKnfMl5kS3ONCHQFQCIHPdeujT2KZehksvP3Y+4P87RiEC
Nqfwk2zqSuQErHnP4P9o//HFeWLHXlZTWAIL7hd0t75MpSZZjej8b0zwxXhLyxN10XCljtqdXe9S
7VGTEfPJTHB1mTVHQ29FdTqajcxv6Dta9L4mg3OIt4oV99leARR66W+dUk1Oa/ZAaa766uuFVfsD
+Xr7ywsXYuDdBokajNZcpW8mbRsMXwMonn/ukqDXnmfZsRHGGGRNhorRKh2pKHfP5HNqQsQDwdLo
QsaSy6hi1ARkVA3a12/JDjBhhwFvzAqh9c7nIqUCPEWnzWgt76cdA4KSs3E/hIwUFXqnEkyKICRc
GOPCJ6bXNdJZMKaBec+of1nkqYrvMzCGGzJsD7v8ubwUYnNgKAPAAaGML+OTwoqdqcDwxTz4/eIz
AqP5MH+02Ubq/wXAWuAZoLhgE5KoomJQh3PxQVtNmxYp5oDm1afdaZnOtfaGRbHBa+DUdUznoId2
6eK51lbumtXAbESOP4dgWz9pH/+B7CbhG8A2F8bYedvkBVqHhq5io0mXN60PrH9bP4/z7vZ5EhXl
Loywbd0YWZDP5ElaIjP4pP7JDuuhAg7ZRu8RFAORC6mvN3RcGB4KpVMoF2N+lruVgB8aZ1VJushJ
9lr9vpRpzgui0Pb3+ZsILX9Pj238vkZPjnFf6pIsVHTVIf0AhwY6i2BS4YUEjDhVFrRDAFq7c5HQ
Z6ciSFiTHSxgcm0yQTYPVTTg7+DbaJ7yLRZz1PShBAl05FVfFfI4aM9r8XnIIokXCA7rhRkuP0QT
aaRzlnVgNgNNJjA7dthHzdGCikUZvJ6xiim9/V0T5wFNProxMsUu6rvxnKnr+2b8MtNelpKIAsJf
M3gbX3o2hN+THFLSHbDo7DuhpH1OI/s9OdOdHqWQnx+0QNZ6E9kETzA0kdFRNBH/Lm1OhpFpaglw
rYmJ3Lmuwsn5NpqSAVOhERCeaKzLDGwLd2Sd2kmt0gWk1l0PeoYhmSKI20+3PUJwUTDf/tcGd1GM
WpqlagwbjXU2bX+O7b0CfFVv4h0pCaqy5XB7tsxxEtMFpuIS7Y0PahtW1fH2akQxYbsazr2TdGhA
0D0BLDt2vmoqdyaRYffZT3DX3cWGcU7d0tZD4RIm5qzxu/EpsX4UoGuZCz+zflre79sLEoWFzYL4
GuBi9tTAiwvY4yL23TU+AZzmjyChwUtPkjJIPg9fApxdsMLnKz6PlqZ6BJBRewQn49cys6vH24uS
WWJBanMV9R6d05g5wlKl+xmTbW5anIHeKCX5ttgbcEnggEIRxuLstC4sQdsRpJ8QP+o+GTJCItnv
c0kCBtlUamXAYkHbu/AbZMp3Cm3d/e3dEt5DgJtY4OwHDwUa/Zfb5YH6slYAfYz6E2unMbrNGnM9
Czjn5bVZmTWeq7xJS8vqYlgjX2g43xkHepgGn+4Y9sp9eMsVsVnbS4q+cYXOyOasyGBNIWG5NoEZ
QypNkfiB8BAxcTuMIwNyyWfedWzFfUwwaZHgEBEjTLyPBpLVVEYGIQLFMgm9fw1xwTQDa+rSLYBp
t2UQ37NMmHFiFUq0gJ1cPcSBLM0XPWEuLHIxFUJbpU11ZpFxbCK0HtPPlECxDDpmkfaG6ArmXqaj
w4bJeX6XeOroAtQORjzineNGUrIjUWjd/j47bxtnSIFUSGy0wqJ1dno/a5OoGJ1zkVv7UtXvy6oI
u7SQnS52SPl4DqZ8CHyAaJXlKpdGvdkAuqpGkFjfMQZkJvtGDtUXtJZ2rM8vgzeKfPGvuSvqLU2j
pVVQxD6ql5E6fc/G+Uc3Wv5QxZKvJdxNYIsBUsOoFPoglwuLW2esZja2AqrB/i5XQ1Ov9452NnP7
LRBKDF3/tcUi/ubLzW5TzWkPW6p7x2BIOqZU+kRyjEXhdmuEO1222qFvTdB1d/qTlz4aMky76Fra
/j53liqrLWmdYhGkNgIvScOizMO1WcLb8Vy2DC5HAdylUsoGy6jS/KvtKj9o/Oe2BdlCOJdeF3dW
KgsjQ9Ngh4mR3MMToJK7nm6bkSzE5fJuF417wyxgpqv3FNx4MuYK4VH561T8Q9/oagUaMvj93HvX
Z88m8fy18ONplTwghNuF+SC89gEjB9/ZpfNqDfgWrA4YC6O5h9aerXwoft7eKZkFLhHpZnVu67TE
B1HN7zZ1cQYzqAkqMgofmR0uIUmLlswms9Ot7xrKKG+iRJf1nYSffbNd7P83Z31SZqeIVeZdVpST
c9NK3Iods6uADBYWds/gWcKTinpGnOcYdmqijq7+kpzK6hfojkGEscwf3/JZ/rXEC5qagE6im58g
D81P+eRr6odUJpomXgwAf7hcgHHl0Se1Mo6JXRRtpNfvAVdQh6MDieIZ3MP241sW868lnjRMy2Jz
yJocmcAcJQlITFH73b3ehIXnLgB/DADBw/HMsiGaq3Q4KETzVTIHa1U+1iORYAtF535rhovzTl4b
iVL1ePZWD0Xix+g0GmBTkBUuxWbQeQZiFzhJvsRnGL3eKg2y9yZLIiXz7U4NxqYMZuPz7W0TptQW
UIz/sXR1Yux6QuEFd34Uf8C8xh7Kdl8qFF2KKAllSRoL7vzx2RpjMWJzPOs+VhTdQD6TO092fs4w
PfHTsL925AseW1YsiWyiYLC1xn2r2CyqclpgDXzQlXNQX69KgkmJzdZxdzIY+LyssPH7g/44pU+l
rAcgipjb3+cuY6DbKO4F/L43BLrzvGASkEre1bIt4m7jfKjtggCQFSnOhyXZV/mH2+4lXgJGHAGZ
BrKd51Sp28kgGZtzZaeyH0c4MuSZcVP+b2a4Oyw1aRyPBKfS0++gWoyXWji7f27bEB/Jv0vh768h
VedKAVavcB/G2nfSFYCa4+p0wW07si3jDqSnjFqjGQhk0Jh0+ve2EqyqpHosCvzo8vz7Vbhj2LlU
ayyHLcWev1pEO3rN117JnsoB2uOGLrkzZRvHHcNFNxeoTmJBdnX2dH/IfxRV1MgYd4Xv2+2iuNNY
l40KQB9cjYHljcM/9D1tCiAIG3DIQmJJPpT47PzdRe545t5gEqJhF1fn2NKHtNz9b47Anc04z2w1
8bBvrhm5/TurOOmTBDwjWQKfZCgTycGLiiW42t4id4NxuL0EiaPx448uAJBGZWEJ6M7dI17mfqb0
qW9bP3sQbvrZ2r4pnv37TfiqWt4WwHwmzLPp95Se50VSJhZuGNpuLMEAgJx/kKfUWpOa/f6g3SvD
ky0jdxFu2L+/r/HtAi8vYiWz8PtL0wRNrfhT9yHPH8bmIX4DLBBr+M9SgEK8vIuNOR3LKkbMnNLV
8NdkiY9uQZXotgeIj+XGDBeajTlphr7AipLn7g8Dy6QhcL0/Sz97ZEMzvcTjhMGGwfYYqA5zJtyh
cTJDy8iK91JR/VKGoHKLQAEccZD4mTBI/zXDa8i1KlAz3YBgM4F0z/0zlvs1TiWXmmQp/DREpi5A
mBRYymAMx2rQH7T1S2E54aha+9sfSbYa7hupk26MaoviQtP+XOlDr3yrTMlUufDgbDaMuz1Ns62U
ocaG0Qmznun4WVtlaHrZKtifsEkuwfHSOJmJ/UpRqN4PpdqFCqW2X/7PlthfsrEELrJshEwnqiT0
O/1l2Y8q3d3+IrJvz/5/Y8Fe7RptfligdD+3oaZofvYT51XiYrKvwt2ZttUliY56T9RVqMjWaBoV
8frz9lJkn4W7JklsZFCjx2fxpjMo3EKb7CvFlCxEHGY2/sWd+/8j7bqW49aV7RexihnkK9MEWdmS
wwtLW7aZMxi//i5o37PFwfAMjrRdZb+4ij0NNBqNDmtJ5UibVIEmQ+Qbt6x8zLLbUuYsxv+IZibY
Ir5hyhpDy+pZCtMO9UM4VE7bSg9NftuUg8AYNlcQrUBo/bKBmMvDJCAJXE3VhFt0CI9q+RAr12kk
cJvbz8CVDH6XGGdqxBJ/pJenXVEBZrnTtcydDXpoQYUToHsIVYmgm8LKNQzkuaThh1Trk+B9LdKV
20e5HPuOprguylSXDsNizH6M+ZNg7KRfl+1y0/bR8Ij1RF+QyQ/dIhOcgLQT+ShZLcFEIl3XiiaI
EP/Lqr7L4I4x4JZpk5ew/c6fffTp+Nm1CUBJcNGi4kI/U0oyVhpxp7kqE60BdzGCh/nQ/ojHn9Gr
LCIe37T6lQzOTmRKDRRisWr6fG2h67Gg7rDcDrKouXIzEFrJ4eygASuxLsVs5br5K5g6XjFe5CQR
JomQbCskLbhsDNtm989G8f06kk1DPF/fkpP7xTgSoM6KuHwEK8dncq1knnJCoVFU66U79w1Gmkrq
16pyqxmi4VSR5dnclU5nTaLWhNzefBw82WfDBfLjBJZzwMDvCsF7UrR63OU+hrkUo3aERCKiVr30
mlnxJhFfxPl5BbgxJuQBGGfiYPLxKrX7Iu67IQexyRetfQhFobfo+9yKRTHqo/mA79vSUdYfKiGX
Djsap8kvKIBmUYBsoDXwjP41nrqSWkaSv6GjkO+K1+zonvEnxN5rk4Dxs3WU32je8kXbs2EMp5K5
Q1sW8gwCtixHs1j1zMqIBYhnIxUiPzlqciqOO7v2QHs1GqEow5SyjrG7XCk3DAAmQyefKODf6B1c
Szt7MpFYtqdYg7QRhBT1HUAUdpgsPAy+5spODWpA0fDRRqxxKpF7OclhU2lTjeWMXupDsk+Og0Md
/VXBBhZe9AnGrFNxnGHOESYf8wHi8ix1y9Rpi19xJAjPBSaCjrXTgDOdzJBmMlZxCGSXAeAR4mQY
siNHuuv/Eg3tnDsMqISqNmOiRQsmf5abpSjqxCjyQKLycxFbjlm90K4TuKXNEw2mIGCjAwZJ46e4
9A5DIDrwEIOmvsoA0vPx/Cy0WH2fu92VORlkSkLwd5KdVKNz41mTni/fS9v7spLB3emFOqK2XUfs
LP1NVp7tyis2+8jq/4ugp2/bslfSOEexIMOZDjGzAqCeMGDC2JPALpsBu/KTbeenK8h5is5oS0vv
oN3oTp7uZn7s6XeY4QUjduQV3/7dWvLdQyloSaaa2UP0bL4hEIOWy2mq/3eDohZj0WLy7UNJpszo
c4dyQ9B+YdQGpeLnwPbWXEzN7u2vlahVe9NYACuJ9ycrtaEH/fQQF2gItqTOyt6MxQQOTwtST7f3
irsiGPeJYD23DjFGklTAxALSXuZz+z3oLjFWDvO3Qn9qkADxlY93PRDgZL6L4FxfyWZ06QARc+Hh
QYyhf0BqiAATzgMzCAGUJKBjMEYIus3TVZPiBTEH869x9z3BRawqgZr8DO0Ppw5PxTBvtXrSK7Fm
qCFJEV+M6T6u5OsoEg6As5/KhxhrVdiWrWSMlh0SakKGcisf7e8xXhyWF/9BVZeBX4euKLLYNIHV
0nEecCgxeZG1WDrJvs4lN61u5sW7fGq3oqa1SpwDtJYyWroOIszqdz7dUX3Xp0/J6IXLIxGFmJvq
IDoDBBoIQs7AUs2wGeY6SgpskYK5wadiVve2LWKnFEnhnGxWzMDNMGNI6Y599Muy9p2QK3nr6gMK
wT+acI7VMkcE0AM0GQL28Ewx5+CYYH+egxY95/MVqR1RbffNfZ4ZnwXwP0zaYEiNB46c0ym19EiC
vwN+BYiV3XFq/XQ8hMuPMHuspYdlKZ1FNEu/aR8rqZwJ5rVSksKCVIC9XU8JccwRTlbq7sZYdWuS
7RVr+XiXCY6yhbSBzaCMzkCXzX6SgGoJmVKou2EpHyswUl02++0NfBfBeYsMVcyMVFERlO19k3yJ
hLizzHWe7RbaTUHSCDQrk2/cnezG1MeqBCRYYO1UPzqW+8lFB6qTIYQV3UxbLhZIByx5pQPch29y
TYY8m2K5KMBTmTqYLgyl1Bnpsa/9y6u2dbSAo4Y6MyAcGILpqf/LJBZ1dnoO+gQZvbquSWZnEuUa
N5V5F8In/iKQxGS4EBFWjp0MJuu5JYc0oShqqySnra/o2ShCotnopSXA1vxHM8K9OapEslpl1CC0
zR+SULldyNEsO28cZCfOgZaoa8c0tHM3B+xsIccCL7xljiyMZhzeYGrinwdDNEVaVzZ50OU3/XRl
JILIU/R9ztzn2EgrmrV5UGWaitwBgFGrtibuZfMQSWHms7oewzqs09au8wC8iYVb5okOAshExFy0
aYRoowVbKCqEZyhWC6FSbzZ9HliD+hBJ41WeFV6Ri/oE3kiM+ROMpm28ePGQAkAoZ+xDnkgV0Oj+
zieUOhKyDnIJge6YzviFXJuO4la/qiDzjPQT9IUwx3fZ/OgH2ML7pY+nPEiUHzS9bZVjGh8ub9YG
muypDM7k1aQOI6R+4WXJYQlo9lQ8ZEfJH4MmeUhf8uzAuA8koa/aNJKValzMGYbAUi/nJQ9CWStc
IHP3DrBXBWnut6DyfPMAs2cSDIqewZAlVCa51MlIyaSFC9y4XWKWXjJcKzG5K7XMye0XyXwNM0/F
+xsQukPqV+GCd3J1XIB4NU6/yOTUxuBEDSgn1OvFfh70H5d3YNuQ338jH6hQgEhlLX5jnUjoDuoA
uoVC19KYIurbTY+Km/Q/i8FZsjHUFhK+CkJjBe5z30U+8JBVTEld1md7Z/8Rw7//simxrKlCa3uW
HpvcL9Knf/d9zmBJ3YIneMR6terkaHXqaKKOzc0dYQBPjNsREQj7/5UDU7VuIaWNHOVg9jvNSK8a
Wj7kRSfYeLbeZ8a5EsP2ayXG6kiaxgs8mKx1/d4ywDLYqTdxcsuQqzAy2bSZcjeMwoq3smkIK8Fc
sK8Zcz4RGUd+dMPlkHaHifp/P2IGV0Leo/Wqr/RGVR19L8ojbi+tDbAagtAYbJKnOgOrq526qcwB
+TM8LDUgXezmO256gQ2KxPDeZdEkeYlwkfbkimTf2+qqlkSNA2yVzrfvXRXuQUuiWB5nJiOpXyUt
d9vwpsUTsKv2tSUMTEQKcTc3MFkLQ58qllvWsVWmo/td5gBAYN/6kxHMCVCVU+DLitL1b1XPS1py
Z8Ho2gT1fmip33fP19YfdC/sdolbqE7tI/nrz1cZRtBEkaxIXe5oqCpaikcCMwmnn7WMMYkHpRak
LUXbxx2CVNcNyWqQHAXmh/KEf0bHqKrRKaIOwLZxNLlKbsz7T/guEwPxMtJG4HfkXDDwJPUU6N/I
M2bGoSdAtElSQY55c+neRfA1NlLbc65TxHiqtNzMhXJVpzG4UmNZ0JuzHSsj/QUIIIApn5MF07oj
iYoFTL+wrKLioCXgoTike1mIfr2t07so7opswpqW0QhzaNtjNgFKwKfL98s7s5lHBPDLP+pwW2M0
cRmhCADPdNv/YdWb0Mtc+7p8ZkhhYo7ATZUIkAWAOwLUcv4ZH2KUpe10ppJ10IeDbV6VVXBZpc2L
eCWCO0SLHVahXiMOH4piDwTuQE4GQWejSAvuENVpFtdzCrfU2Tdjep3oMfqABI2tbHPPPNBKDW7z
JQLuTtzHeVA03Q3GdJyuyN0os6/Bz/ZzKUwvnMn+8sptVruMlUzOGNDmXAMYGHplf9KvRoBO+iDZ
adfxM1g4v8LP7kQzgdvm9y6Rn91YZsk0QqwL7uRKPf6NK6ldj68Km+SUv8p7UVll+2GD2B9vTSB4
ndWiomxODHTXoeCVOHULVilXUVH1chUPbypvcAm2VGX9g8jVIpslTldsG8/7D+DutD6qVZwAise2
pg23tjH+Muu4cY1MHgW+XiSJ/f8q0qpmrVUHkA0FVqI6YX6lArFa2Ei8GVWt1pM7bjOdDOScuzyY
VPNuaMtrS44eh8W+DaVJ8MIW6cMdu1btwkxGiiLINepnBb2vhiJ1rKQWhFHbj0OCRj5ksFhCiQvX
4LlspWeRsL7r2syJ8JeNGE97jHr0bmc9VWBNmvwCGD+iws72sX8XzYVwQ2tZMaAikJEuJBTRlxnc
UPWYYprRmn9XBfCdnblQY0C1F5+Ltt7qpoYO1ICzkS0tT3OqY32bFmRb0V6fvNJj0FDD0cIg/OJW
3vRbOgiP5KbHfpfLOwGrm4Y5tBAejMf+j3q0jkCXBcv00jr2/f82679pSSuJ3AZ349gRyjJOMpUm
rzIaR2pI6ana9HEyY3Y2MF0Neh74OR7NC4QZqOGGcDd41jjF8KWlxCnqw2XHvaUOGLPRcI1pO8DO
cAc9msJUNTOkjAt1Jy0vTe3lnSC+2vTUaxncOW+TAQPwJWTAb1ozqMB7EMv1mPd3Sgwo/k+wouy6
4a9AZJBB0KwBwlThcTmQt1MigFMiR9Pa+qEcuwojaqAPSCXFyzCp3NjSy6IrwDMFK7V/eUk378K1
cO4gyiQDPGZmI6CsXer1PqO1iPzX3RwBW4cCNegTMGkEwDrv6nIvKzNDQ58WQeJ41HPAsmleGtgu
DfHgYKxin+DtOJXHXUR5CICTFpmiIPmTEa+Eg4v8ZNdGznS0DeT3AGTti6+/rcOOJBca6IFJgRF9
Lsaw83EZYh2JRYB/6/FTMwlis/+ycf8I4F8COhhgoxJv/cBAVFYBwiy6am9DgDorsxs+Tj7gB32R
CxMoxbff6VnT9OYEmeFyO5Mnmgpu8q1bgQXMjHoHfzXugFtFP1l4d8OLhPavxFapC3fjmLN6p4bT
Dc1Qhoiaybt8BDaVYsxi2Cv0t/AggbIVSrBXCC2Wn0X6UxIaIDPos/PNKMPxHgAWNp9jjousMKPW
QBjtM0Yv1qCR7YjbsgO2sw8inttNfd7F8Wlltdf7iEgmXm7tPSMe/viQMM4TEtdYlLfAgQtPGl3t
63BGhs5KH3P1ybZvlFTglbaCrbUI7lHQpgMtAcSOYCtcXFP9ocqS22jPlaguvn2IVrpwp7TSh2EG
ABjaFqzdEJSATJPAvQR0epd2Xxi6oRiLltnwuTX8Z/mQJzuNVkmco1dCg8g+cWeUoV5NVXCHsQ3g
JaC+hOopmj7Qlc3d+mYZF1qmSBnmau6baHYocsF65REFFAeh4PBs5gkAsIxuGdBQmyhvnaqjDAi6
1YVkoCRo9rEk3dCIBOpUPQxl5DSW5qcyuem78WqutCDVRN3hW5ayEq9zqwk6hzS3a3TrWEvk5Qpy
ujt9bFzaCmprW7u2lsOtqT6C2UfP7CyAy/+tTLrqaiQMihlQKJe90aZJriVxFzJdulExTCxoesBz
jSH4YRTXQd2g9RmPbnsd+iKMps2eJ7TUot0AvXgMdvN0Ewe7DiVqmxmYsUe/uSn87En3si+MbLl+
+ky/y1oYd7ibtJ6yiICkI7b2fX+tI9dJ7i8v4uZurfThjLI0l0oBtB6MUrLu4lHGY029maVU+JTY
cu0rXXjzy/MC/OUNBFWxy6jwCDizdrpn597o6V9iv3TBA/WvdOM7xlRbMRpUFWHxGLmg0g9aWUFX
CKILwQLqnBFOUttUygK9yvA6rsG0UXp683hZkW1Lf98lnQsEh74FKUjHNLleAul1fNC+hV7idh5Y
BOev5VEcC256xpVEdnWuMgUAtKF5mUGilllOJf3R45caFDgWBfeLyDa2Yhn0ULARV4UxerIlXslq
tHye7BZtd+irBtRV4owwv6V9rC30XWmKqw7Pl9dzc890IFyhAQ+tNXzjYo3OBSud9Szoqru0v2uX
21rExLolwjKBJSkzKIIzfBCjLKOa6Ogj02KietKSPEmL9KTljbAJj/lT/g5bS+KeYTRrZGC5J0hN
UPBtpLtWulvwALJviOIWdFf0V7S+1kQNQ5sZkbVYzhEagOlVU7DKwCSTB+ueHhQ80VE2u8+d+vmz
vIVwIKZhMgpfIK7xKCWhHuVLzzLTiXmlzrtREkQDW+Hg+vuczdtyKqkFOOMCtf9ZGL+Hz3SdrL/P
2XmJYTakBlAoaE1FchoifQGX/dNl096MMtZCOHOIqW2ELZBIkD+VXS0Ak9J9uZcxDZEIaVG2bfx9
PzgTwCBiKVsRRJXqlzBGdlTHX3BkXdZoe1cAGKMi7wa8HS6ekFsUuWcJMVozak4ClqYWkD7/TgTn
wxV5sDtqo3W6ARWT3WlOZX3imgVF8T9KcA58AinWrCWQIC8p6EOj67pDr8WgH/6dIpwFG1Y+yPKE
Q5kC2lHTkYQptd1lEVsXw1oTzojDvo/yhEJEFAFzM64dTbmX0jtjAUCVCGRDtPWcLYNAvpK1Gaum
ANM4IFaoOqYWTf5ljURSODOuNLSV9yXbmz5zMh08Wl//nQAujCNhSBZ7hAVX0iPNHxMRONz2OXw3
Li6GU8H+BTBzbMkwfYu0K2CfAH9XsO0CGfxTuS3VxEoMthVKhHYgpy5/CQkbNsOclW3x6T09JmQ2
DSzUEKR3UX6Yb7rrOAC95RF1/fpmyX2AkwkUE+y+xp/9DMROVYvFW8pbPdq3/Sfiw7VO3Mm3pL7S
SiDJBqlhuqNUeRYQCZpUlJ3cVANcQIauAt9XNzgjHikCRMyvwojJVRX5JN5ftuG3VP9ZmGEh88Om
IVEJ4PQAfx/y4exyLHJHJt7YgfHCQdUBEzsDehsd+P24c8IKt3/1lbXKla6oErL5+AJL1j+/gS3C
KlBcjGWcx45d0LvBm31Wf+mC+OHvJmIR1fumxb8RRyigXD1jt+sQVRndAGMk2h9juOnjh5J8u7yo
m5v2LoI/VAZYOkdThggle6j7BzsSVIw3e+QZ3jMGTkwV46ycVRhNq+hzBuPTaTk8DkYS+y2Ax51J
tga0i+XIq9jtC8DfGqcEuHqF18uUBZeV3FzH1W/gvJ8s5ZrdZfAc+ugP45cRpQhN0N64uY4rEZwD
TDV0QLcEIkykNlLNcCsiWMmtJ8pqIflePhvYSGqqQEJbW6iYGkCE/5qX12SZ9/1yJadfL6/ZlkLA
w5VlZP/xL0+4a08JBS0gDGPW79PmNVOf/t33mfzVQYoLXVIiHd/PSwB2o11BEEmzi5l3Fuvfz2xi
9X1SGhUy/fi+ttw1w6+ocbVU3Vf045Rl6B6STdBJyQajXeE2Hj1EGYZrEIF2yTI854RIDpl0u3Jy
LRXZ8Wa9ayWMb8TPqUIGasH7xKDyLe+UKzaHWyD3iVFqNAZ/ytuxqSADFmDgXcwtYtGHEVUMNu20
x8lsD+ApDhJ3iN3J/18acTZtbiWOC7aMOtLyFjnCgBaVk/Yvse1fNrrNp8laIc4bSVE7zyDnwlWY
JU+THe7UhT7U0bAvy+RoFPKvaLaBQDP4Sm1dSVR/vCx/0ygVAvB7AHbCp3M3WA4ORxOkgGh0mzHQ
rMVZ58x5p3klVerDrAPE77K8zesKIzswTbBDWWeAp2MVF2Fto6ZsIrPr1Ep1mxIaxPpLlZU7Lel3
eYpB1DbazSMu0tq+z3oRh/H2b8BcACaSQfl4Ngojl4Pa9wrqUENAXg1Qf7IBW/0V2VGMqlvuZY03
TQizARhDAFsVFvr02NdDbCRTBYXRsfClnTNv0G1BHLK5iTgLiHAUYhh8DoDYRU6rBYfQ1hP0ehbt
89gNT2hpeZgaUfvztsHixQlyE2DWno1WABHEbJsQSTCU1tj5Y71dSC53h+Y2CUSpZbY4Zz4TKoGZ
WdP1s/mKGvnmqE0grEQidDburSVzk15QNtwUYqNwyKAhMB/FHcGWSCoAsJFqM/JkJ3d/tZhY62VB
BYB53TNNVkK4G99CSXLu2HvHGB+L4Vkit3PzHHcP1XDIEtkpkt1ls9u0Cds2GY87oN/4/KFptbPR
xSqeDV2dXoUIEz2KcWEXz9SXokei+bK47TV8F8c5yqayK0zJy3jO1cNVGb72JLqaFVHaYyvisFdK
cTuVI1XYmvMCWFz5Oje+pONVOO7D/Aepfkd4DV1WiX3sfMfeVeJ2rAT0mzUlUKmUv9H5ZzQe8IZY
0Is2fr8saGPtgKWigfVNY5TxvA9WWt1IQqogsOkeOhR29cAgHzfxExFcbNP3slnRGdZQqvlrk1e7
ukn/slv54xmdEzFM01WIk6ppFWnM6MqsCsCu7KE9zDO0TnCJbJwljNjj7GsqkGgUnifVaIYYuH/w
Cm2iT742FXcGiZpduYD4JKwz3wpnTCUtbXFVztXsf2K3gFXFOgzQTMTTm7bRKEthi5Jhncl+2kqu
YQ0oMotyyds6vovhDtQcF51GJIhJD6zfmIKsSke9XzRysXUXYi3f5XBHakS0GCoj5ICar1YdxoHM
kGli4ilufJUe+/3l5ds4wifyuFNVd2YV5hEqoXlBQMSuzfpvWxtGt0uir8ukJMeil4yDmUQ/Lsvd
uIZ1cOOA6kKxkQ54C2RXpol2exMBvoZnpd3caPZ0O9GPg9GCCnAlgjtkYD8plJiigqJIlh+XI3AW
Rdy6m65iJYI7YGM1KEu7QEQx2Ldmobq0BI1G1Yk6aTZuD6gCFnYFpoHWFi6/rE2U0kRFAU9XjpH0
nKm/y2QvaYI7ccPDYowVQYSmKAYIyznbs0ypqCcTccugv9b1njRXMX0IC3cQgS1vbD7AMWSiY+vB
lsUPWi8IjvqqbWHkfevpdPTiXMSct7FisCwG/QafpJ+9utIwAUhGAieOuClIIidGy3Si/Ypqge/b
sIC1HP7BFRXDGEsEtxIQ6VlpNVFdlf65fFZEMrjdrwpA/i1kxu7HRyP9ngMlzf5EffNEDy7FGAGM
1BhCrFef+7n1o0InhFUbTp053TTuhvLhskpbWR8QZKl4eeD8o5GKOzltTSM0kjOdmty129RPX5OE
+NJwbc938eSQPHb6/uMQehgSXEnlvLiO3stqmCA1LJ/z12ySb+MoILnlhqno2b9l42tR3GGylbqp
4x6iauuvsAqU6eXyCm4Zxfr7nONW22HOIw3fj6rWlV9AjuF04SfGhk7Wi92KKy+dZXkDshUIAZcL
AyqucBWlwA/w/xfoo60ju9KIz1/NtEaxrkA0SeTfJhouSBMk3xVkcC8v3NYVC6VsUMUqQFFR+ZYL
SY6XqY07NFQBHU1y0Cz+kwLoQQ6qwE4dUYqE3yfkxjTDZES7KhqC8ao/XcJlmcBV3iihn1jdnapi
VAN0P25Imw/aA5Njsscmc3ro9OczB31PGwyqAXGot0NQSWMWOlpSNG2VqgC152wB30RZrMQNTBj0
dnKm3XR0ktslDn1pP/qy3+3KztUP1Jd27U4bXdF8IX+S/haH+TsbI77nHZ2YLUiMzoa4qbge8mOd
fDAYf/s++qTImy5nDZ1yRZRxoknoZ6W/FIcw9qo4uGxzWyqgN1CVQcKN5gCeflRPSI10doper6Z9
jLvBp2ohSGdui9BMzEAQdrdyDnWRcsCwJ0XoR4X0O1E129Wk+Pdn1CAyUlO6rup8iw8FygsFimHo
h+bsScS+VrtesFK8E2CbAQH/iGBqrjzOLAGva0AM7Ldl7UTyYVJbD4kadRCosnUs0QqKLI2iMFAg
7k6ddKlG8AY5gB16tkfteiizp0rpBffc5q6sxHDXKs3lsanbHBufoh1fooc4U73Lm7KpiYHUHWbf
FYLTf7pistYUCA9niDDuKHqtpp9WpgiSZnxk+LYrSDwitYzOUPw9lUFHzDPLVh/6qt33d0tObYwU
xTOGQkht1kcJQF6emZezCIz7LLsFwawzSYO9YhzlrLFC0oDwgEZV27cjj2W3Ij8CHgQmN0pfPMW0
sZKWjrMDJ8osnG/yR8iYz0WBUxrHvqI8qYknyQLzfuvjX2cxoJCFOSkb3Zn49yxhPieWvYCEJPSN
RaMp5sCiWXvRlNaeHUVNpS+VMWjX0ty2sVODI6Q69IqZ7u04WX7qlJIX5MV6w5XmfKx8KVTVP8Ws
l/GNnDWK7raYYL1Jh6E2rhdioQKU4prbW5MOoD20MH/RwYCqOVlm2IuTk4J+zwYFsNWj1tuvE67L
5dCaqbnLQEfXOU1v1dQbxjL7VtrhcgO22RkAeuOCxrc4JVEZWKihHMs5IcuOIrmc+MpUz5lbZ2oU
O82c9IVTDcnybZoMqXJL8LfbTllpneQkVpy0Lhla7U+ZxJbpxaU5eUnUxX8Keey+1J0KAJ9uqApg
uCi5FAWprFYHK0/GX4o8lbK/TIBCdsuiRZEw7sf4TgmJ+T2LSllywk6TdbyeOzMM5j6mTyA2T2tn
0fv5qRzsPgbbVm58Q6XRfJx7amNImbTjbdfXbdAOxDxUJdgZPAN8eXgKlXnvDWkS3kpWlxLPMiL9
FXnLMXXT1EyTwLBp0nlNQbtjveiJp3UhcEsUQjvJy+cUk3ByWKmid/uWrTKAG83EExotgpz/UqMJ
Wd94Cn1q/jUqIyC+rgpVEFJsXfQWOs41guENMLzx1G4zXKcmmSNmeQItKL38NtvJh96L9/Ta9mSB
q9zUCIhkyCvjoKOt89THjHGoLGEIYXV7HxUPET0kQoAE5gv502fZKKswjC/ow61aPk0KrULD9pdH
6rHZqGJXjeh0cCbXckq/3tWi2YftNVyJ5G6Arm66rEa55/+DpX4XNY586DwGO22MH0Yhgn8Bh7sO
Lw30SQZMdbqKw1gsVlRXWEVZOxYl8ftCOoSZIrh03gYBuJWEHDbjhjEYjJtyNwL6tkbdTOArWTj7
KpujRl0rnshfgxI2ipN1ut76owKO4B1J4/iXOejpjyGmTeSoZhT+HrBJpTvaWfwah+0QuXaqkNfB
THuC5rlmDN1OSeYBU6Sk+ZHJXSo5kTSXX2iT6ZpTStHyUwKTVunIQ2g+kkht7rNlKXpnGvWq9Lqw
G0t/1mfL3qmzKRd4VDSSjuY55CoPYW9boYN6ebKnTdu0d11cLyB4lJV4PtrtsoSCLNt5GABvjxqN
hasFJ4rflbBP0IjapLYPtHNQvTQVWqJJLrikzw8QNgRZIqTUFBwgPhAoZgBhhGGMXFdagcHm9zDO
u0VLBTu/oQr6hVWgGbJYE693zsDiukxTBpJXKmixKfSqAb95Xwh6GTalMOANRP3IRPFDL3EC2kKM
TRdBiB5aTN2JUFQ3jqWCtgU4UN0CMp7GV+WxiNosD1qBKa5wV3rVrkq9Ppgwszjvpa+dMJA59zxM
Htq4EWsCpYgvaqWTnkuLbgBqHvnj+lD40177aTqzB2wWd/wmGss8D6NPxXHZARmszONUQr2m2JXK
TahNnvK7Wz5aZsIK4o+B4V02RIaY5tQYSjpKRav1WMUJj9qBgsgqLPrvw5SKqFLP+u7eRKmAIEUr
BStXc49OEte9hOC5QGcDCDORgpdcoItQZ/BZnZj8QEFSdCNtG8lKJreKc19Fsj4qRSAfAdtTucVO
Ll3q9B7jmpZBqCY4W2cN67yS3OEydUmnWQ2BmiO7qhu7/VMBgdpODvAaesN2+6SSqOdi3gvHjS+g
RIncGU0GUxmPQPkF6uXg9AHZRS5Dvfxow9rfCr4LY3a7et61tKALaSGsJKYcZEm93NCl7q/mtosO
H30XwTSBvPofvTiDGfBcMUYbBjO0fliPflHfFpUpiOc3fO6JEM5C7MJqBy2GPun8WrSNU0+4+gaB
WYiEcFahRc0i1R2sIoqtQB1f8tS+Qr+Ec3m9Nl3G+3rx/F2yZKQ1kgtFUGS7qVWdoX/q9VuWrLos
Z1sbtEOpJlIV6Ps7NYEeU/ENcorA+h2uzN9Why4TgYT/cozeRbDbZWVlcmzLKggeIALTQKa3fF+8
jgFBessDXkZ/j6YjzfiZbdJwzVtoxDBQpzmVSoqssgqQzQSk/lEqrWvprm2L0spnHV5vJwiIwowk
HmkSPkzWR8y0LGiix3FdgmwfHW0/GjFSOOJJPO+NXx+FNH+TZ6gW+j10y7D4wXTLoFSjNu77Prwr
y8NovTSzIPLf1mklg1u5ioZa2nRVEcz3FE/Ew99MVRZ1lXs1KIHg89E+Fl4pLigf0ebVdguUSlri
WKR11Pprrgp8w+aBWmnFGfqgDnHbtkyrOfLMAvTLDZB7VH+qBQlZZs6nsTi7hG0imxj3RO8z+yEr
cw+reGmmAQyi47QnyNHkgjLA5oldfZ/zpFKOue0YzMFBplTXSPLsbFBVl9YsOLYiMZwvTaIsNiIF
YubsMSbXOm0wKvb1E85npQrnShdtktQky5mTOyr9zaTe16Jm/U01LITI7NGMc8NtOzLAdrQsKa6E
9rCE3rAchEXHzQ1fiWD/v9rwSC2aJpshYsAgdoZWREGv8qYKyPUhvDeRieWDVRS056FKW+xEXT7m
zbIL+9RPtE+8ioC0/S6G2/As1wtZHyCGDrlvVpMby6L+RvYJ/mjoACXX2XMYbxam6WqlmhznZmmB
fp204QOGHZ/monUwaA/nrN3aaJ5zACMoqCdsnfu1TO44GgUjURsAECHJqlOUvj38VMqbMf7Efb0W
w53KotcBEWsC/ppm+p/W+mWa3bcqI/for9x9/NCsJXH7ZNEKJKw2FJrzpfWLvhzdWa+NuzadRZOi
W5atI5eNo4Pno8HfbmEaV+j+A9oF8oE3mpy5Tdi+XNZGJILbnrhVi4Ww7elH8zrtuhs107zLIs6q
2+x+QQ7GwvsV7fF4rZyanZQUhkp74GHJRy0o/AEjINJu2IlxaTavTry/NFRNkCdHXHAqSUmTsU9S
hhvjsGJm7GrUkRAOkF3pq9/GvagYt+UajDdATCQAIJLzbqY+l31RK7CFbF9aXxX1niiPgtVj3+AP
LeaskaJDxgUNwZwMtU5aE0xJAPTDGP79G1GMB0ToFzXyVBRpo0DIyMvu+0sSOYeap0jcmAm0gkRr
R4Lpqg3d2s++Av3fnfcfpt1h9oFyI1KRyKCi65nTUCsqJNtTXHUNMGRU13QxpuQpNwSUQqADE/ij
LYPHrQNkOMyum2e0BlGR6vWg4rbIgfg41td1FFzesC2bALQuaGnYjp29IMdUpXUjRRXwEkbLJ2HZ
uN0SyX4L0/Qvi9p6koMbC2V7YqMyZPE1Gs2s+3qOSAk6l8GL9so+/PW6uItv7hNhqzgLBjirQIsA
XBESxYBD4xtB9UHOjaHqWPOGHAfLrLipic0qBqDKTNJNi0zy/dANeKnLWiqI6TYqX6w/4V04Z5JD
NWl6b0P4FLAE1bRvJEe+rQ6VJx1yKnBYG1cWKIuwoiiHos2Mf5NZalONVqlhemN+zA3iWmMwtw96
Jggktx5mJ3I4pWy1a83GVku0XiQ3LL/RuNHkFO6rdiz99J7CQ34i48BCYrhiNBshbcS9LVSSkhYV
rzJIJ3W3UOVQynPQGx8Fs8OJVkHchW42neFD8PlEnfaFSsDmEtjkoCm5q6DuliiCK3/TKFBbAhIZ
eNaNs+sxNSorNG1IUXcMaY0xlFQHFfwk4kHGDa8BIvR3Udw1mXWLniomU0g6kvKXkKRm6+ZSCUuG
Ap8P6Wp+kNZEJj/MlRE2J43qd/p/pH1Xj+Q40u0vEiBvXmUzs7xpU/0itBs5ynv9+ntYfXdKyeKX
3K4dLGYWKECRJIMRwYgTJ9IJ/C5rXdwDCyjfOra0It9VbdWKMptc/LJG20JNMgHGqZmlZgwUDLfu
3WyytoPAxFDnzFx7VNWAA3Fo5QutIvj7LmZUCjseEgUUDn/my2VI1bZ+FRY3WdSj9tVF6Sf0B54M
Qb6Ks+HIqINcAS4PKWk2ZkilZAUWAe17CUbVJjdm8SBYl0gAE8YVRTpmOoEAw6VOpwc7qOm1Ufw8
Oq/jdzF5vvYvy+SJBF4A5UlwSMK8MH6uMtTSzpWiCo382+Rc9SJ3wPE8wKFQKBLAD7Tf5vyoUJu2
krkBYrWVb1bz2qqi1REsgWMaz0QwuwbWZGKqE0RsIH4p1lPqfLHkYyaiEeD4Gp3OZISFsjjwLV3r
5r4fUB/QIzpksIi0SA9VIaU/bzU6DBX6kijokg3f7NgZrRwIfTRVxpGeH9GYhDJ7EwjJJDgnD3wQ
QnhMhYKXZgs4sYyunYxmsitFPay645Ps62Xd4hnDMxFMEkfPUO7TJuTb1Mg8Uar7GMZw8GRXTHHP
W40BvIaM/lroMxt1ZCBPyucG22ZMT44dyq3oblKbwtgcHWE1kmwINSgE+1yRlSrH02qbkMIBJtE0
3SqcQNs7+4bpipWAF0SBdlWjBUmEg5i7ey5tUqWkyStIqzof9CtgT4/DPty8CaQ4sAICg8qxp3tp
LK7THGtioQ0JRY0tzlK3mhcPnIOa/qhOanFdAfdZofQaq4MoVuS8I2BKASbTURJ9z4M2Jkpf9A7y
C3o0f6aN+NXBdG3XOZV+g8Z/Q2ApuAppoIZi68CXovbOHGJiaKTYTKdGTVELTfAO5rXfo2+jCqoo
E5lWnunbC2PsUqbkurkkQBZP2nUm/SROYDqChwPPJu1FMGrSASg9AWVSh63+Nc3dyXqZdRyi72yf
8u2bmGOLuyRAPFFXRmO2zvYfYNDq0oFpFi+8/rp7ieXPqiJSCUog+O6e7UQwuyYveW4tBCLkbTlK
5o9K9hu7DDDRyOvMr9bwUuXHTRcoBtd67IQy+0hZvFYM8KZCXUM9FtvjZUso+D7LRD3Yfad1KxZV
K5Gp3m6S4ALznIZB6TQA+EUAbTJefF3jXB9quQ7NNSimIyp4QVt4ExnCy+vgnv9ODl3nLvDqzEEm
ur6hVa0/laWb99fa78sS3k3TQZiu75dCf8JORJx3cb45EEGryGuwXcsdKq1GiJd/pN5NOHxUdscr
IfCIk2A4k0u3eCfXAS8dCCAgdyIexR2BM9Zrfw4BQOd48YsqUaIDYwxR3FTZ2LQ4ME2+NzADrWie
29QtAHG5vJ3vRnax28lcp0S1eime6LIM559WfdmW4m74tdXWsW5av7NOo00CeVF87fuIaW+lTLwa
zd3VpyK/Vor7SlVcRVLcuZV8FePXld9lKXhyiraCuXujWZJk1vALx35wU7zcnTKixOm2QLP4uous
FKhfKMaHkbOMc9xLo12HjfK7eqkwk7z9W1L2P5v9r4h3lbgMNH5bBRHWDELbX731uUy/Xz5QfmTg
oDfCVAH1RcLoXE9JWxhlQfIGLlP1dAxJdR4rx19eAbfzYbUEN557OjtxzI2Pe7NbdRXiiPZofx9l
2yu7yBL1tQlXxdz6hTiJYk5pA4IB2VsDwH286ZBcI5mCZKIpKJ7wL8VuUXTRu7s+dq1haisW5ZA0
BN4twTu1co5dY95NK9wogCSqdhsnj8t6Qon3aup+VMbmlnnld2qoVnYwJxu6CEeMBf25yu6yzS7m
210+adHOMybC1ufeMVtsyWYeOiNxN63x1vFUj4J7Idx7xkRgYoFkZFpGNQoYUtCDpF/WXwPIb0ng
HG1HYJG4seZu75lr2K/j0tcN9h5NUXP8z2DpPum8rGjd1hS1/tFvvYsl3mSxbhc4VsyE04omRPvP
g67kPvIGfpyP6JesMFp4cbxV0qMs70TTVrn+fieYPiZ2CgaMFMg6HHprrAMpwOgquJVcW7b7PvOw
kuZmqNMR39eRnkMToAKIHxHl5USLYCyNOabT3GbQiym/zoBZFCEIRafDmJZGjY3O2rA3TlK5IwFn
YnG91Lcj+aEZjYtnqxubolccb00gWTIMYECQ7GAfvUXa2S2QLU04P6Db4zNNb8a+edwee7h6JZAP
iggOwjsqoE2AL36lG2HJ6Mtmrqp4Q4gu5d+W1HHXwUtETLScnTRkhw4DQVyOagVjPdN2UKW5M6tw
SP1OvtKr+9R5WZM7spIrJX1K0ia6bJt4aeIziYwFxYt1lEoHOdv5YQzWIP4zyAZIYk/5NqJdFGUS
50VU2eJKRc4dgztUoJrfkakVvbyVc6bT5LQdLV+TQ4uyjO2DRO5oRJqHPRbyJ3EUBgn3f0Wy5GpK
bWudbSLvriP9Hd8XwrESnLgTD306ggGZfQwYZ26Z0pbqaq9IuMe/DTd5pMMyuoM8ujTu/MAwEIQo
AA1omgEyBiSoVcYymXPn1OaAnO7glxgOhdSC7Ws3YN6TfVjhpzi4rCjUdzAWGOJMND2hwkKhwueG
sC0xbhqNSRBXk59TZnvKtLm10r1kmX1jrcRNrezzZZE8f7aTiXfquUxQGaSdtEGmdFhCukLJ6zHW
NEoPRfiRpgi0KaDXDuR46PJ4V7vrillrJBUJ1CK+t2S3bW4KkSHmrmgng83PoA9JSZy0gt43XgPs
VU0P7dtymtDlK0bJcTz0fkWvSZSd87IHezWyCityyIuxXJdLifA/DdCiZPZ/yWdAtRGZJyCGaUeE
xoI/pGFxModAlD6tB0xFdOdJuR5ApLXlHeKBSRQ8U+1m1XEvjzFb+oqmQmAWqnBRkFunILbuKqmB
UKZ3TaT7/GPbrY6J4KR8ypwlzRFSXdNKaB+ZRyswou11wJeINev/kGah+1IG9BAg9nO175ui75yl
+1N5Qt/MjSF7+hMtR66H7UUXNWnTrXq/lW/imBAkV0mexEtbhU3zXJteJqfe9juRvl6+zBzzCwV5
k8JYx0axl0Gd6goj1m8lyy9iQQKNV+M6E8AEIYUxV7FhQoAcrSBTwLAiwPGv0n+2E3wY3h6iPAMn
HDiTx7jqeIDhM1bIs/Tc1X+vDkbcil4O3E3DIHdK+YdpSCpzNDXsa2/mOJq2zo/KMj4mpA8vnwt3
GTsRzLlgrHbcxTWW0XXokLIiqfy9KYLEgEgGczR9k1apWTQV0Jl3JH9uyFMl4lLniqCFFnDroTOX
9YZyPJRG3o7AKrSHuQAS+WiKCGjeUd5SGweSNLhdhICyyeJ/qrgjWzY76MBQytRwzayQKjfbVLSH
oq0269zUtifHU7N26H0ja9PvctLrV12Vqs+lKhlfR70k6EaBScZgZGXu3LHJ2hfd1hbL1exYX4Pc
yhL1Fs2bo8j18DbIQvcYkBwWiLLZtvits1SjLWEwTcdzW/Uf1Xi4rEi8lDwoN9E3TJvuHSBHzs2W
tKQt/gcGUVojgmEGEGvzYpc23VjH/1EWczGykswLmPMRa4F6Glc9rdz8i+5i7Mp1F4lmdwlXxtyR
TNuapaErQ1KDUnNMh+velyKgz0Xr4l14C2B6DU8MGWQtTMRjOOOS9ZhpgLIG+Ix/KUDSI+bRXOJq
JzOUD73sas+CveTk6U14Ggqjg4ar7zpP0ZSXAz+H23la/NRTDsmNEb0KO1yWxFPBnSCDWRwMTFxL
MVTQqJ6NKbQ1cDS6l0XwIh4bfa3gr0Dz9ztWapBy9PUap4jhADZv5wfZeUyNq1b3bNFLjec1X7vL
aRURc0BZbW+sISsLuwy31Lezeyf+uqYRkVTBgjgPQjTjq0AKAfFFmSfPL1VhbI1MGsw0soYAnd2u
NekehrSCoBqjq4NMxXBFJRW4Us452SjyOypmrqnv6U3yAnBKEzxBIZW3PFrfY9GcLV6IcyaC8Qhg
6Cg6tWtzIK6KR4BrAtuXn7Ro9uncsFgU4QjF0RXvAuFhsjey9VhRH6Dk6wGWcYs++tc0QezJgqQk
V5qFoiRuMPwRTu1cWq9qihNrTQ5rYZ70oMUYKuVbg/oDbXhcNIGGcBQRmGtkQQAlM4FWYtamT1pt
yITSAmeuYkvg8j6VP8EP4V++WXwxSK+BsAzcf6+Z2N0WdrG5bQoBUmfsfgyVOyygr6rAS2p5l+Vw
d8/BWN3/CGJUo2zsCcNkIIgOLPnTTBT76pEmIproA0EcNu9NGLN5aF12wJ4Jwmi9HT4ZpLpenfKm
VWdBloX+ZibEhhgHySO0cauIHs41Yq5tqZNzzOQhLRAnjvUDpOuCuQK8chte5UBRIUYBvbtJD3B3
QCNaOrpaApsyGrFkgmmdmp8Fkrfey0/6U/yEbLe7utUHGIPQVgCGXxm6h2QESy5m4bhaVMcpLOig
TlebiLOes3Vn32eWpZIuR6yE7yfVl3z8ZVeitB5HsSEAUZENogIkFN+dDeoVWYLG52ztwCCMmZOe
ZbW2qyVm7hrG/PmyfnPyKOiIg1Gg7MvvSaDBlxE3aYn1SHF1GuX2YM62uyrSEUWzkMTlnWKK7Dl3
C02AatFeC9AbC0RqJGNxKpWyuysYAVUPx5GIxkFyXIZDw26wE9CZXWwXi7wq8bwsMfjwJetYTfem
kVyh11Rg6rhSsGdgQwbCDdCqcxV3tHVDDI5+PHn61OqxK9sgKvj7dyrIwN9kMOYnXcg09pMFfW5/
5krt1iIufF40eSaBsTljjGwCsHrQaBCV3RaHDM5Pt9B2TN2DqPuOd/ZI2AF/BPQn/sVsGcCgK4jl
0LmCmZmSFo0fALwj1DIt6ufACctatmZsU9xPdHjIXYgecc0UuAPu71dpdIo7SvnWzo9806wynU0A
6u3sRpeTu2FLBWRevMQBWNlBZ0sbL9HsyWQ2AX8dzHlAH0x6PQb1reK+ms07mocucSIikjru+e/k
sYnoxrHKEUYcPidKDo6MEF++V2mamMY+nYhMl3dnVN1C1QL1cmDqmNSV0a+9Xay4mejPOqjokxus
2Z/zVnBOnMAbDXivvMB4toBD6vycChuJ90LdoAc2csNGMSyPW92XD6OabFfLlFSBMQ7GB+yB6iBT
+0pkg7zjuVAwvW2YpwNb6vSRk7kxKV1Fe7psr7n79yaDfbSsWwX4lwwZfdke2h4VESN5rkVegbd9
yK5TBmkAfzBM9HwldjGldd0hiLN6+VT1FjgSC0x3lDHvUBCK8PwPjgecs4BdI6/ESJIzvRySdMDM
nEn5R7L1wp+b8nNn688lBtIFcl59btZBRMLNi+oos9i/YhmzKhtDPXczxOoPSqj52wF0cx6dIA5g
5N8PBoKxOJPGmFgrmcCGbEHaeioxk3U5TC5NoNKh7IkvmhrNo8sABRBcKxDFYDhh/WsLCv22UEGx
SzAIRA0w7sCXfs9h5wLvBPOxCFLtPI2EFKQJ8MxF6Yy50S3RldQYwalpWIfJfGikoB0EInhWV1dB
UoFmTpBDsKUsp7aLjNTgItUaP1VPgyRQQl7MhWkDBmIF1JPeMQY70mhYNR0tNA6Wl2Ii8Kz61ebK
cnD58vKUfSeHZQy2t1HKhnXGOgw76F7GVA7q5DQn6Gg4OIMgy8nV8b00JpIkKmi9lgHSRh0DsWlN
QvK2JTAeKP9U4iuCQ+IVUfGoQLAFuwu5rN6pTlxmpGkwJ1Xx28B52pC9ocGEfLQrl/yDuSkBONQF
R8fVvp1Q5iIX+qyBCLrCcIWmcR11RJ/WvSZ6L3G3EhzJFNWuo2+ZbfHBaEdj2NSkCGUQYEZlUH5S
brNjobpqSALJF+GIePq+E8fqSYe821qlGRiskaCu7mMRFlb0fUYzVL1IimHCCCKF3BgYfjQK8obc
74PjA1YNfh7kBOfuY5HkTtE7KQ/L5l5NPy3J4fI94h06ClHolpDhbd+F92WJKX9LlSJvogfdGNKZ
OSK2Rp4Iivg3MIkH1pQNJEuQBcx5UeV4pIBdyPT0TnF1UZFIJEQ936dEzZyx0SEkW8tT7fRfQBZ3
wrDP58vbxTuO/VoYH1uliUmmEmKk/lDGj7IpaFh8vwxwN+t4sKLVVAcghf5999TfZkWqDZpgmiXg
Q4C/MtxYJoLginMHIQUAXspxhpcxC7NE71Qx5A2kNJSQmsIZjFsjaALjZIdNJMLRcsJihPmgAqWt
RWg5ZSdbaA0oAuKxz+BFhyNKODTzTRtzip8fAk+cC6OOY7eDS5dUqLdAGNZG6wc0AdnP7kSZqf3u
098zSIKOGO1maLMGYAxx8rm4sVOHachGmLPqV78ch/5RUQRX9L3OoQ9CBm8MPIIJ+AljYhoN1CR5
DBPTdceO3CxaeFmneTq3/z5zdexNr+Z2QlCKZpI8jv10eyadQK/fhwVYA4pHYB1Dpgz5pPNt0ntN
TzDvMw8Hgsra1KyVJ3f5rbROESms4PKCuBu2E0b/vlOBXIsJqAOoiynSOmrTDe3Umuj1QGOx88Qf
ZT+HMuM/tMWTuak1pfm1KjvH89gCJDpStDu5yP3GAl3R78vr4R0Q4gAk/0CrS3ubztdjJaCUcjTE
VFldNk9kBNN+Wm7Ts4KBo/5lUbytQ0usSSkXdCDEmHNqsmoijYTAQ5o3Nb5xCInJDcAfQtwF/RCz
fQjl0VaEfggwerMPvL4ata0zMFSn+7p6dD6LFKhHSotKkRfiMICTCsCAdtge+jTCP2zmvl5HacbE
WURNmqdHNPDIwySSCtd4+O+6Bzg7eSaQuVXVmPeqQuhEMdmf25taF0RrnBsFy41cOp3Chhwn1c+d
kpeYKWD0M9p9K/UXQN9E85Zv7fj5sjpwheApAjXHpX1XQKxbCZ2bKuZZ5P3JRMm3bTxj9Efr5bIY
joKj9AB0lg4UGrocmbVUYDbW5QpjbNT6H2n4hXHvRfH1IyJAHSqDkxI5E+a64vVa5sTEu4cg99vq
p7n10WgucKzcdeDUbfQhWe/H1ptGQ2x1xBiT3nTz+ef2zc4Fy+C5btBUvYlgbJuSN10BF4Gt+vYH
ClN7kjf/gSJWwvq4aEHMrg2WUlsVnWcy2cfW/OT8Lo3T5XPhXRNUWZHz1aFi8G/narwAl5flOWyb
06HR776pP13+PncFu+8z19CoCkIWgnMHesT8rmr38xT+vQT4ADp3ES2tGFNxvoKmSQrcICMPc/y/
G0IaLZS0pLtTjdn0PyAKURQGB6qAErzrOK2srl3iFNHhetDQitSfMOH3AyIwcBExDaAeJmuXlaWo
ZplAxDZGDphOG/lQ5qJaPtcaA/REh8PRwgWbFFPaaVX7zMlQCZx83cPwkADAwtZXf2IoChBds+xd
Xhb33uwlMvcmK4yOZJhlFJo30p0caIcscj6tIUXUzleiiJen1KgFImmEXNR7Cvx6q8yyBLFzOCvy
12bRjl0sKtryFwStQwxv20jnMJ5abQbMaMdQj3AIt5CODxkO693i0YQEppeIXqE0ambdNWWmBS4O
zFfv4oK4AFexZCOkMqw0/jHZDnlOM3uyXRTfiyu1S4y7QVXGJpCkQfkn38ZZdxGGOU+NjHeZV5bD
7DYbUF6H1EQJ2LWL2TlMtZn3HqnnJMK48+wmG43VnXtJw2SXMisexrmeH0s5KZTjmqI45Epp0knu
0C3jfbMY8su6JXZzsO1kwmDyIVc2dxnrDMMhMcnTU/Icw49AqvxFi1fPqDDW2V2str+L1UyDnHwm
fr1hJsOdoclZ6cZJb3SeIi1Z4xdmH3fh1i9Z7vWSDvbOihA5HDBFoRZoJk9XUPUCDyUiExS+GN9n
EGORtAlxpJV/q6p7LfnQ95GLA2EBeJrZylpjzKSfCSK6afAGJWpEwTbPwGL0HKA5uMl44DG/HyMy
16GfW6S0u8dx9KXuGi1Xly+vSARVzl2oU2F31LKGiEyTXfJzjRUv658uy+Dep/06mIfc0OhFW9F9
6n4OfoMhGTmaS4HxR5bPE/eWCpZkM4CpqVzaNFaxpE17TGCCypdVhDDlikB5EBSqdBAi+0BJpkIH
gfVAPd/sZs1tl+qesQiOhmvJceow44ipMBiD8d+S1edp2yFpqN2Z0fy98nO/uvr/Na/uhghhHdzr
YiJJTssANgjUz3VhSTELYwDpV7guRjD27ZXVi8p43I3biWDULbHjsSsJwdkkj1N9yNTUdXRBhlck
g9G2eaRwuRxv7krzFaSue38TZeL5R/O2DpaKOEZWYq0HrEP9tqIlARD3J8z1xAAKV/E0DH6pRWQK
grNhY7miiFWC3lc6KPU6a256UTmG9xrBGML/nL3JxHImWa15KHH2VhfIGKImz65WoOdBEGOLlsF4
Vl0dq1xNIEYtohhZ0elw2dTwvo+huGgPRmkJES+jwvGwxFKSWTRgfLbWxzWOLn+fUz0AUncngFFg
DJcaVniqnL6tT3MANDKlyk8Cx5MVd3Xc9kh53kR4BK4F3YtldLqv27qcMPoGE23QnU8FwoBqQXns
gBRO7uxeZHvoebNBCUZBwGvCcxowBue2IEeypGzh1l+xf2pQBKnveOYTHaCW+I4AhcU9tZ0wqpw7
J2TXEtI7mD8RmtWtpQSWKYBmcq8rWpoxVUXBxNV3jXOgN9ymaoWA+NPs0SlNZWQ+0xiVtjzmkSSS
x9291yFhgCwh/8+oYTvpy4RAjmIZKbvmcigGtKj/4VlRH6dGcFq8y2vsxDFK2bVbGZMBGcBUc8sY
c5nQSTxIv3KLBJfVn3tQO0GMGqZdq8hNCkGO/RxbwFV/uvx9/kG9CWBLSjLS/xh2BwEyLpeGoRcZ
mBvAMpReyUDhmbdqJwjh+DdrJ5FxsmnV66DfpdlTfw4UgP9WylVuuumBPJQ/RDye/JNCMgbPZuN9
idiQkgUECXjQVmS9xmkl8lVjwGL0AjvFP6g3OfTvuxtlKUs/9kAAheV4XQJblhwvHxRV4Hfmgb4u
UbBBoozFcQ9znqqLPYBwu4zQ2ztiBuaoVrcyYIBJ1whKxByH/oqRRIch2kTf1QH6oQC79wCCs1z+
J9sCZcjc0fh7zUYtGG9zmsNUwTJ5vmG6goguprU60tnlcZ7wHGtSUbMrbyE6yASR1NaAtGcnIKZx
paV2hbzltMSZn3b54zRum2/YIgPEF0TJvS3ZQFmAdbNd4ixzDexisd2Yv4HlbxKByRFJYBQsK5JG
wnBCOHL0qtvNL3tWfEcV2FGREPr3nRYbM7gKphpCtLJxVzTKQ5aIcIdzIzGA422rGN+jjXVjdyO2
Csxzgd5YvoXsT1vNx7HcBJdStBzGKxg9GcDKClHlpGMI25Ni9t4wC4B5nJuP9aC1n+Z78T5h7JkE
0Fi5aeBQXNbbYvSr9AOXcf996vp2Z0K6qYNm4/stAcLlSjce50ywBP4+vS2B0d4+XfCi73EX09UM
tA3jFYb2Wgbm6q9t2NlOMSo8LxsI7Swchz6N7qg8dJKXtG1YfO16wYJ4bu1MFKPIy9BIjp0Ayd75
iw90PmhrBqCrep82WTpHEVEnB1uF2gWaKWSakUcSi/HTSUnQl604wNSUAILQ1qv1fgErgXn3Z5yT
mMSWe43eJLLUP85aIBtcw7TF4JLZUjfHNPOpCKYq/MCh7eQw6r0OmWmBFwYmtKquul+DRYeZPKFL
sGi/XJbE1cKdJEbRN2lbFz22YeHyJEQeQZm6UC8E4Qf3tu6EMKreZf2ytZmFZ1f6qOaB8QEE4Zkm
OIySW1MC6OKKVSDx9pn2YMf+8piBRIxWAkV6J9oyRs2nZHFyEMjStAgaPb9nU+3XRPCCFMlg7HWv
9UYzLFCAtLlJf6rLLQbAXz54HqZif3tYqGCRK8a8trg9cnakJMYUHdbkByuCcfgAMuz8gJjYfWyJ
YZIFBxTrV7l1mqpfmsj8iJSMsQZrUddFuuFYVgMVU5TnBH6NF0PvNgyRzblPQAlbmcsBGzZjPCle
V8tV4dldAGZQ4M5GYLUFt+ayDrzrmU3rflA6Qg+o1dzml4xXOOb9CrRAJIS5/45Jkq0GR2yYHpPb
DDzuhVcdWgOPgyWgfJnOteMPuUD3REIZeyAn7SChJIEQQXkmIB3tHgnxLy9MJIKxCAUZtNgk1OTU
D+BxLZzHWMQ7ddkZADN0rg+xqU1yTBUudxyvHRHspC64iE5N8/epvjPFY4yBCmZMDEnGdunD5nax
6wy/zFyQnBBqNxO21apMutLADaWMjBlMqBQYgXSjeYMn+aLyFj9U+NcjoIx3vnemEsPAUbez3anA
UowRmODc7bYLUL37LwhxRNrA2IYBZfVxHCFOhd9ev/XTF9MRmAeBCLY7u2wwPyOuICJrgU/7CQSM
O4lsNj0D5j0KRQALDUUHaIbOnFG/KZrVFzS01kqvr4JUOXXVUdV/bsKsPL33l0QxB9S1pVM7FR4l
8yl+MELlYPryHR3wUH6Ifol6h7d1McdTVuVsbznW1amf59oz1JfLxuD/UO5/BbCNGlO9mYOmw5Ta
n5w7aruLaL0zHlZ/QGXmA9n//WrYpsGlndK8q7CaJAfDwebVau+qIjJnvrd7WxFjtwd1saRppueT
hJZysqvD5S0TfZ8x0aY+pSWeXohA+69Z87CKjCf/urz9fsY+l4U8rhkqGOE2fZExP0DPXSGyWnBd
WN4htZP11ulxED3GPilXdvlLra/VBbWLScT/wfUFaIunrDzgimRxFY6xDktpAuZiW7dbd2zTwd2q
32n8ePlUeIl56CmaHIGroDAkxgJY62yPhQYQmoExz5Hma1dSoD9rN/HBieyw88aDFH6+LJN7UjuR
jCWYtLbaiAnvs+Yn87ehX9m9KAihz5l3xmYngrn/3QwK+W2GiEaRvNa5NexD1V3l5g+n9IjZuGlz
VSe6m+t/Dx3a7yZbQ5XR82FVCpVLvg3jd+vvCZth197WxeLWDXtNF83C9zvg1jXJH0niTZP/AYKb
czmMMbCmrllalJ/DqkpDjD1zs96+tv++j/dcCmMSjGacMOgbqxkyKUgXNIdNhr+ko0gbuK5nt2us
aUhJMpkSdJzStzchkPKe/NQFG0qOTWSKEHdcQ4fp04A3WCCvM6n67zI96oiRjumMKG6rX0r1M1K7
l6+P6PtM8AagX2MMOb5P7KOU30ii9gt+KLVbAGMS1AyEe4i04AkeVlR9yiANTd+4MRHAU+8mYiDj
WrqdOMYclMhIFGMCcemqB+jH+Nata+BgJhMGwLuXt47vtneyGLvQriVY4h1ogqKgy0APKGmX1rtz
aIaU5M94/t/ksXUZSQLvfUJ1YRkx/RSqhzYD6bMS0XHk2MlAII5v9v5VPXYkUkpWKVVKiKsqs3Oz
ur+SE/XYa6cBoCxwen9Fl4fXoUZdYMzJ/KGCg/62uxZjNZK0iKsMnblh3F0jlzUq14kIdyNQfhY6
JEmyPpAJK7S3O8n50lbHy1vI901vO0jl7y4vGVfdTKiBnZolVNfSrbL2zgJc7LKY14L6ewcFSnGb
EjSCcOdcjhPPUqWXUMTOV0+bX/lpaICaBoVqfwjMn4ZHh50okiscZcHfwDfBzAKNoY1tbQCuufo6
fH0lhQRYV3I8JbLQ/gLAaySaQ07v76WlMvYQtD+NmtbwJSSdwubFAM1Bn0T5cjdUkSoa6sM/v7fl
McZxloypqzosT6rnY69UN8pqeVOW+ILz47uUNzmMjVzybMMdg5w+AF0i0KLOo+NN3usUwztR9ZO3
KHASYGSVDvrhd7QH6tovaj5iB2cjnMrcrYog6QU8Qjy92Mtg7m61ErMeKsiQ61ttvcnUQLBjVKNZ
NdgLYDQ+GSyrGnoIcLSA9qtmwH60ib9FlNlyiBxfBBDlGvu9REbVx3gbK/R7YEmR8xSfaA5Xf06u
R5/qeSlCKYs2kFFzyrJW6josByAZ32bbOsJSCfZQpAeMcmd9kg09jdUBPAQJJKg9XEvUccv1/sBx
y+ABA43Du6rxZrXmTPAmCB36INABwsi/LJZH5+vg4CLruRRUK/8Pia8vXICTTRY/VzQOQY/2ijAw
AZGQ9eokq9wrHLc8ahh9nkaD4Pn+CgFklREnQlMEryKZmMNq1mUwpA02CSyuqCwpbus5t4AsezkG
kmaA1mK5MegCkifKKDi7oie9wrOKoJVBeQtMJqBbY65DO24moKMTMi8g9lQ9OZPk0pXqbURPKrCl
kWO18xHti2poxqWa+aqdSp/jliQYOTAW/YpE8WL+WPVEC1SjrGd3mTcM3KAEHKkrNWgMBKKAqJkg
guKpIJ0b/crug1Yzpo5E+lhPVYIeqbpMXasdvDgp3aT8etlYiKQwxggFui5fFEjp+xwtGKNfO8VT
rX3636QwRzA1hoE0KJ7YsnxaSq9NP2dzeFkEzyjst4sxQabRxttcYCFkuDGGx2kSVJW5Nm4vgO7k
Ll6perMu6hZroFxzyRWdL1d//WPhjPu/5y/DCNHd4TP2ZzP7IcsBXwiz5qeDAejddSFqzBYuiHGs
vTn2dbxAhvY0gPxYO6S+EeQYX0bpNERPDxruvzMDuwUxZoA09tK1DoRRchzt4ARdQH2DqCGX7ssl
Mcyro9kaJ5UaiDHlZ7u516XjqvxWlofLukZ35oIUtpTcFLIdVxV0zVnxYC8njLck6uJueR6QzIm0
tg8uC+TfUlCwUjQ32GqZZaVoQtjkDgLH+ieZwxhZyaIRJFT4J/SvDPYBBZ45I3VsyJAww3ne4sfY
jG81Ldm8tbzPjAkYh86L1/54eWn8vXwTy5g5zMhQnFqFWK15iEGwYmDC5a0+eZYkEMQ3EG+CGEtn
JH1fqpggBTBFHWDI3KF3hOkPXuQFKuz/nBP7Zhrisq7rHjKUu+Iz7a2XggSdRtYNJZUlUS3w56Il
MTavtFuy9tR4K0NkLyfJ9i+fjUDtWDSYrsoY+DtiOVn/GFvXSY103vhyWYZoDYylq5dlGOuZysAA
aivaJsHV4aZd92fCmDn0WWBGD707dbCEeKtXtdsdKeCkOqCVuiOvJeD/Yh46L0Owl8tYvEIpkilR
sLBkRQKEIkWN2/pnfWxD6ShCX4sOit7tnW8iduV0a0zXGAel6fVLmIoyHgIRbL61081BGlUsR24x
3EBJ/KFrv5i1iLZcoA5s1FOgVVuZW4jZlORlGJrHLH+8rHD8IPjtktqMIehzqVrqEiJ6ewibOL62
183dpOR+iguvXDdfm9NIta+kZL5d4zCemh9oDRLh10X7yYZEzgicSIsjU9VTWmbu9rsUPTS5MJGd
CtqMfdDtMmmGFTJ0gqYmAK3uS28ykFyUr8UwEX6Y/a/tY3usM1vDJKcM2xqXK9IO6G946prPqvVd
rVzM2HQvn6JITxizkQ99B7IRSHOcO318mIf/zbSyrCXZWm0LmRFIGOSlMW/K+Pvl3881S6/oN0Cg
FZB7MGZp6HuMp59m6irGgII3JI9YrnzUXcVLvM4Do/C96DHG0zlkNdBvjcQ4mKAZmbUpD51JsCir
erGlQ9Z9HZ3ny+sSiWCsXlsm0rjZaIJH6+UpnUpfNssvdSyCPPCOf78SxuCBs8SUiYGVFOsdZsGt
hsBIcL8P9ls6wg+8VyzriiHb6zqvA4x3iZtCIsts/csbxQ2/Qd7wrwjGDMXYKmXVIIJyz5eYGDPP
QFEUx9l/xe6IuD3ojrAx614cY28ykiObm0FcfEMxG+XNGBb3unA4Nvf8d6uiG7vzRCVRpMQskdOw
rMj+bcmn6QMtsxpG3mOIFko+7ynEDHsYDYRwSNGNnyrluy1Mn/HPnuYscE3AkcfcknLtJWCIeyRJ
fEpUTfzyk/E4uErjbWiQGSISGSL/zfVJNh75/5HJXJu5SjDnnXL/Ufit7hXB4uovY/hqCm7+i4Qd
L1Ddy2PuDx4wpCQ95C2wPlQfaCk6BjslfZQlYS94Wwi2VGfgdy0YA1eJbinq61V/RUh0+TLxnn2U
TN9EH6oOwnSqlTutS9TSGmYCY5p1P7r6MFh+h9nUi+DKcnV7J4XxOdqk5rOjQbeXFXnBb9LiNx95
pOwXwuhe4VTj/yPtunrkxpXuLxIgUflVqbsnz9izXs+L4HWgcs6//jsc37tWs4nmZ18s/LAYQNVF
FovFCue4ugpF4j69JcurqhNJQ5pwK3ZKcJZmKanZ2DGyYcv8QQFpfSrxnOKLbSeAMy06t3Gm04U1
o2lt4ByQZUQVOC98T3lTI+rngby3W7IzFzSSgBmqzBLLRsogi28TJ+jSPwgIdjvDjzonlaLWYwMR
Zrfcl8Ma2rms3V/sBX4tHU8LNI9znm0xZPShhqG8DLyH6onlRzUwKsf+Ktkq2apxV4I+K7nVOjCF
VLmz4WrUW6r8b0eGMGvcHcxsrprSYSnuciJB4maelrn+6K7e9fMvMWp+FjRPDDtWemiiOIcpiZTx
f1SDO/nqSIsm6bAxRvbBmU6p+2hn/6MI7uTX/baopQIVyHrK0jCfP4yydgbh0AXqDAg4MT4PJBku
12Irq+7MccfsC8y5QBXVgfcWDO/J/+178SzvOBBHOTuRXJQzV2M7TiyQMg7GjzLcjnG03KSnNTCR
ZMxllSHxPfBLQc6iu3ipNRC4wPdodu/RdQ7azrlrCvvVNVb/us2JT88vWZxpT+5AKhuTfxHm8g6Z
lYZ6nOHOqT9eFyNdQfY7dkcIyGVuMcy4O/uwmbz3wkkEmrocpEh1VFaebHxKKpAz9gEgwfGmQLHt
cYlYsjY90Lsh/DmQIWuUZ6t0EZbu7IMzewzLIJPKcCra7T6dj84icdtimwfyto0SEOar38m/dsuX
FkYDuDucK0Y7QvzeN/8pDymKbJq/3Td+cS/rj2a/+EKjXwIv7qKizwBDBpenKsDAxnRr32QvI6V+
Vtd+a9FXiX2I8kyMV+o/CvIXk+k2vZuWzPdVPymzUFZbR28OWDO2LAskPGA7Ydxx7ix7sbaUeakY
rxX3tdbKgPb3cyfbNuHpAu8JMGMZ6uVFa1dmbHVSIsqfIu3v+Ut/KEE477cB8u0b3sdZmFC/8GXl
f2HGBO34jCcCQ/hItZ8fNlqNVkp0oD/8HItPIrcO+2DFWs5HZPclWyeKwsF+CqhvDP4DjJULldY0
TRpHAUbH7M+hAdsEaAJs00BKkuFgKX8yJ7CTx6f4adIPo1bhRbs9TkF3YiWsrUYlZgkBvnwyU8mV
JqCuIToKr4DXBESqe9nz3ipuZ5jsVTO6QUZ1v7Xj25zWN5rSHqdJjyyKho4SnhqAHgndMEppgqjQ
OTbunc7Ab5fpdH3JRe5m/4u46LePVW1qZ9yACvofm1KPBkt2L8hEcJvaqwWlZQOls/xzSuvIaeLj
dSVEZ2OnBN8Rb9l2bSfsRrDW+9qOkuyTI2vxFp1zIJjCJHVAdV/CBzFqDvSQsBGcj7BSLwYMTuPc
aqmkF0asyi853F3jLG27aS7cv7s+aZgzBy2HI4kNZSK4G8aN7QFUufDHQOo7dIkbgIf1do2p5DCz
beXd/n7FOMtSF8Cc5hU0oXpyb1ilR9I8SJ3Wa0an8at2DRxziNySSA6ZTD3O3NYs1YzVxU5V61P3
Lbf/amSNbGKD/nePeHOjXQX4cAdnpq2oV6Ib2s1k3l7sCH+J4Nxug+n3rumweCNGtd0yv4vL5WA2
qdfPPaoZrtentl8ORUjy1k9ssPdYAN+Y1cOfHKxfP4O73QwgX6xNiZ8x93e9fVcaL5N0CkCmKvv7
Lh7ZltJdwSPK8r5bZENDOH30BBYBeGnQI01KeSMi+9lXTNNkG7wTSdUxts2YqYUQiHXg9K9OgEqU
E1WvsuhH+IbdnQN+cGNdrUaxVehHDtVJDVleW/li+2NgAVzcepG1nsmMk3MgSGhWmenCOF16aIxI
kTZpyRaPcx/L6BiVMmLxhgh22J1Ym4TrO/Q9KFACWYAlOc4m50a60Rz6jSUC1fxGqT+tJCCzJAyQ
LRnnMUgdO43ONDJotDQfVrOUeFzJ5cFDj2XNSHX6fj+NqhasiDCGtvEWAOd6KA1IkAskC8bDjhEK
FBFXw4IBBZKkt3MWmbLUuUwE5xYUQ5v1tYaIzXkd06fcfCG6RAvZsbE4t7A4gK3fOtjx+jy8h2bO
afyc3jGuD/VY+NuH655OaAPgOlaBbom+OL5RwSCD3vQKgPv6AgmNW23xr39frM9OAOdzCttCxRhT
3VH6I/2LIfEzpGLtjZ7KE0sx/9kxRdDOKOQcBhN37uNMM1mnPMUeDcFQe9UT0D19OySupwY1ph5l
bk5oEjtxnEkAoVlDlyC2y1mPiCK37d4xJZeR8B2OUZp/VeJMwjSnaVUsyFi+MnJ6jHGetMMcKYf3
/qxQsmGiZ+ReGrdhmdJ1g8sWMMteNS1CgK6YYW9+Kq2jtoWJ+k9D7jX647pU2TKyv+9upg4UuOPA
VHSXqIzvVP1HLl1GtkwXt99uGbkbYlhzFWO3UMx5Zclo/Ra8vkF8LE/Ub27SSJbQEKtkGzaDpdMv
pgmdiTp6vDCkszRMrTti+Kn0cSw8vYyAQCcEbAp8HZfkSY72QLwb+5s2eb/Tzdv6YAV9tBY+gyxV
j7J7SXygdzK5iynJptW2WDW0DrdICxjcXnowQ2aP5IigWlIxEr7EXR3kgwBKBLE53wiCt7mqKBZ0
bEM2LNkemthvwjlgbcq1rEdYeGPthHHHucEkQ6Y5UK4oSVgZdyQhkbE9uZbk6hUax04Od6QHW0k3
gy3iVD7G9cMCtKhNBvkrk8EdZIXY5hDnWDgaf+qLsJ8/dW54/dgK7W+nBvsJu2M7bnbmpAtEjH3x
QuLkdUtlmVyB9wPxlQkuNB28t+A45Bz6nDs96d05YfNcrF8rC4BG9HmBeTP0Uqk/v1w1iIO9MR4C
xjPOietmsByifSWNcscpuhvTdMnDkI+Jcp9ovV166bQoD2Vh2DdW4pbPSu/Wz4BQdIEKjQy3nwxj
DkT+tGttb2FpYS/fivVZj43Cd8baoA+qAnA1fwVMfLAOc/lhc3MSIUoCaZlSZs2xMKnpDdVEX5Ji
Hk65Veulpzetax5XzW4B7mIO8z8W1uWZxBumBMtlPJU6DGkinbIcqIN5ME9Z2a5Qe43SQa2/6evU
/WNm3RKt06raQav2zT/p0Jl+XSvtF9rOaPhO7empdwqMROlbeSSDyp541qzet4mOlvOxjIHoWypl
qqLVNUcF97oxsQD63D+jlM+gNZEqAgA2D2VeLMOgW8uWRDV5Np3PKnmom48rsGq7UhaUsGPMiwL7
OWbfdROkfvwoWDqX1FJWiCrukic0Zz5A0zagEzqi6mg+SimImU+8kAeyM0x3YPrggh5a143MribM
9S7Jaz+/6u7zkhCMDPyVlJ4h47i4PJQ6mAZ+CeN82JLrbt/oeRLNbh86GPMFyVNwfavEIliXAhhH
AbrKvRzKQjVAcI0Cm1kxVPflmA6TRMTlOQRXpoogTmVsLRfwuKVWdbNJcOw355DSG7s8ZL/PPH0u
gr/JGmtC3hEizHl8GMz86OaDJHaTacEt1KoQvbZtiCjMcCOveMW51cv1vRBcyEwN1J8QvWOGiEdQ
pJpqjhrFZlj3KwobTbR8Sn3nQws2TCWIfWmLyuXhgTx0qjEOFY2ReZ07/VQvEr0dlgQtKmPI5iiR
twgrYBdU4Xxsj3+i3U4at0lN3jrpyKSZH1jwC0gbv7plE2wgDosYUoJE3qVpn2vH7VhWaImytJCn
HMdQDQGXHRTRdFSf9APr3Z4HT6ai0EYAf2mC7k1XL7hPQN7Q6qQYkqhxTksTVtlplcFeyURwLqEa
qYK7BSIWckdp5vX9SU0/Xl854cIhvQ8VwIWGZPG5WXRLCrzFrcVGWa11SCiojqrE+O2mFewO7gcL
0BkG+KmYoruAwyENcUkMW19d7RYTS/ed8v26GsKlggAQHYHFXeO7V40h7seln9PIsDI/a28MdfDz
TuIWhGsFEkQ0ztvgtOCPrG5XFkivtTRS3PZpbJb7Wfl8XQ1B2ISV2olgP2G3UsRt+7zqSYpzM4Zm
xCYx1VN+0kIAS/wBWg5a5CAOryv4auJyh6ai25ZnzgoWkvgtGfyyeo1lOAKiJfslAo6O06fMUQ/q
1TRalM489tPUPaZN3gXXl00kBfTM4LjCxWNdlDtKpe5cE5O/UUlujOk2y8Pr3xduy14A9wjtEzQU
ohCYRbqGaLZCNiRnvE0/8eeqQydxZyJr1sEZyNgfgObLg8zPK3VqwH1AH+pZveqpE0L13wfYxSzl
Tgjnot1VVSfKEN9ny6O6C9zbQiHe9YUTK+IgSQVGYZAesb/vzBkc8cY4xxrA7AEyZH2fWHi9yJ6a
opsNIc2/QrjNWYlREVeBkHr1rTeAcoEdDkirSrSCuh0JEYkXkOnEecw1qwpn7WALVYIaxl09+UP6
JyLekeQ1pAcuaMeX3q7NGg+aaJ3fhm+1+2JX4fWNYWtyHtpi83cSOD+TVK4W662BbCtSbnFQ4CU7
vMltTHxwdnI4AwBkPGqok46DQ99HGNgUzXAzR/QJ5E3SNKJwa3bSOEvo0xYcQRmkgfyh6adgomhW
K//HpeP23wVuiNa0ELLZh+JrbLV+n3grCj/Xd0gYIIKyGVwpGNtDKwWXbBintG3Q4Ayk+imwH4nP
SKTRQpF55oaOr+y2OfxJSKPbYIPH5cYAnrlHNAsRs/7dsuuP0zdAT6GCL8mgCLVCpMFI8HSN8eSe
e4SpM9KuMZwkyn/8pI5MkBgYvzLInBJAL7J03jv2H2/ojB0ZUYENVj/eA1HH6LUhsxLUs9hA33TU
DqzxigZSSSI3tJfEGd/gNus6JJD033nc/KCC04s1n8j1Elk6OB2RX9EIaNj4rqHcrJS6d80ksgfX
G9/y9pTV368boMhFICxEiQHPUgy4cNbAAGqNIlERtE1zkXiEYBRyadqTkrvN/ZAvf10XJ7rD4erA
Yo0melx5nLglTVwtzYw0cnPrs+aM/UHDHJnkXSJatr0Qtof7+wiiS12DENv9WmRbQNLGb6xOciPJ
pHAnNwZJWhxvehqpmAKybtAVockaYYQidFAuuhqe80i7nCtSKaXx3uwUpfnJNm+IfWwHSW+HcEN+
ieAnBg0FpMl9DR48Sm5q2JesXVpkX3Ay/1WBzxA3qjp2LTFTtA7a7e1oxF3Q1gSZscro7vG/cXTd
wERLBqYzF6k/0JSCde98yfrBcSpSVzTq8tJXQCbYT5q3dbK5fIEYULtiyBua2ZdNYW1isne9qYRK
oYbINYZ5Ux3McpBoI4DFwNEH9gja61CpuIgRc3PZ7DSJaVT8bR3SYxoa4Ow5fa9u81PsdcizYgpN
Sikqus81lmUFFzSbe+M7tesy76ymnmi03mwR2K+OTuXHxzUyIvU4/pP/c33LBCaisYQunBBIbFFI
ON+yiZoUjoKijS83xte4Vdewm9X1qSi69jHV7U7yThXdFgi48EJVcTkhOcMJrGkBnWNDCd32pIGA
af0b0ML6DBjmT3XlARWxWydJVlOo404kF4ZPxUDmtNaVsNF+GN/pOvj6d6P/E8VM00A3GK525mTP
VxIThSVA4lxYJf1SbZlH63BwugAT22p/Isud47zlCpGoJjoKIKrHf6inIYThVtNWHHVpNKKEvfH3
bD5ZKEXKnIjASWk4ARi9AhKZhXrDuV6LW+pbTQcaOaC3s0JzGhbDK5bK+nHdEkWqMFptgllC6PJe
7tpdHB3Vmm1wRxq5TTe/0rbLnuumGz2aVZJFE2oENlqcLvQEo9X/XCO1rlQ77QAt2+VGdxwUYw1j
MG1cV0d4jm1Qd9vIBqP3mF+3pJ0b3R0UJWxRkqs9VDlD94GcCtQYTstB+SwLLQV93HBRO4GcmVfJ
YI+aEyvh7G8RI6hAiL58MgL3uXow0Jx46AFj+HJdS9Gm7WVyS4ky7jiNI2Q6HZjDj/l46GVAL6LT
uxPBQ4m0ZGxXN8U6bvTFbG4KNMK2zSO4KiRWIVGFr28lFTjjUx2qWGVQ2ncz8tKVJDSXqcLFRt2U
G2U9QRWliMgMSHADeEV64CYyJiTRG2BvC/zLZtOn2c5WKMPYb9MjaFjQkrU9/ATjoQGRmIHoRO33
iP19d3bzLbfLiu1RktsBYB4Dp00l/pVZL/fKONOIbd9OBK16qs/M0grrK+lebPWfNHmp3W9q9Vzb
H69btfgoAQgR/gHtPxdlqcYAiH+KiYTIBCIXu/mdp8X2SoAZOR5DpyiyYJHoJzI/VzMR2KCFABTW
3PXhOF2RL5QgS7w8TLlvu09EikTM7Itfw70MbpusxVWMpIcM4625Y0m2BByuo/sfLFVpxVgkzUVs
AZI0GxxW3MWR9ToZpxKvG6TYiAOVvtSFdGCLLQunEsFD18B9C1auC3rgrnI3Os/Ie8+g8LTAyWMn
IJsDmq6/HJIb+5Qp3nXbEOwTowNEHhSNF5dFiW4GgX2SonDlJJ3ngCMF4YRR/v4jCjkCXIMoiSJN
QDi3WitJa1ULyqIgFHG+qMVn6etGcGL3EnT1/DjVraLAFiFhpuiQ/6LLunhFy4TmBCQN8c+4mE5R
MlexyVokEZ2Ccvm7/6ZQGV+ATATztnuPgOk9JN5Rzi3Ve5qHGkNl+6N9+KUFZ8IzceY8NiCiUYPV
vWk/O0TW1ig4k9iIXyK4W1try0HvRizUjHDfjlqQWrJ5VjXIAwAcBr9vvHthnF3FKPiXNYGwEqCN
+fzcK2+KtOwq0sgA8zrw2RA1XqRW+zh35nZrkqhSIka906Kvsde9bvXsw/8HaVhkyibCRhNDQiaI
/7i0RjO1xE6cDvJAtFHdpYbECESRHNkLYArvDM2o1XqrLQgYIlb5zIESY90ZoIllbBG/Dw9iQJiF
R4SturrD037VebNmRYuD2dN7NM9My1s1P1+3AlF0sJfBh1RmmbcpyFSTd2QV1jcZBzVqnwHQG957
aX9/jPpMJz60cmlnmtkCi8jQTjLDsOMWYKG/PyJxLoXbpsrC4K5tQCtymLFNLOah99UREMYoiMcP
sr56kfsxHQeZXNZigAfLuVU4etXlsHLkB/sDMbwxPZSad32jRJYNSwDfrQu43QvKW60bY3PNFTy9
MAGWkh+uJYl5BQEpnlv/CuBvgZXW6QrSWRoNduy19d2MwGZ66wdZIUyoCGA+GY4rMFX5zCPph65P
anDpZsr9bB3XNry+UKKsAqAtfgng9r6DY9scwipttHhY1SqYc6+rjW+kN4Ptre4fxslPXFnbu0At
SzdxVFVDJyxfc24Cc8dA9xUtDuf6dlseVxkAuPj7BjJQuEEZ5+j5923UW1e1XOIwhfl2s18bMupc
gQFYSFkgSANWEAjquagz7Yt1q12kRtQZXap9NJTtMaH3tgwbgv1SLkw7k8M03blQl25ti0hBCcHq
fqrHO10bPNX5rubg4HIfpuwha94kJsEW/5pIdn53IqvSpWppQKQ2YuqXwdllma8+qqhYoj/WlhxV
4UKiyM9eDCxZyG1Vk9XAwd02JVymD01zo43FUdEfHKoFErUEAa+F1iIDuU/EoSp/P5BU2bJpmiEI
tNQVMPOG2Hfutuf/dBndJrbkbAn83F4gf1kUprnOTQaB0/QBEIpaedvJ5ueEi/dLJ/5+cJS6zqYS
Ijb33nQrr+1NT90Cy/osWTyhTewEcW7CcirFnoDqEaoHLTKAKFWBEZABrlT+nxSrwN/KkMRYI8tF
Nxh1Cq1HK6USkoODslh9iKPNjz301Pv/DwhnkaswEaTo8IJ4svJZY7SgYnBo7lnyZwqIr3lFNHwq
FS+/Y0LZcDYakK6vpsgwGDGxizw8WpB5hrg5sYD/PmAx0+qpmnCjp66vz6frQkTBF5KOv6Qw29kd
Y22ZjGqoIGW8GcPhxKbl1BMmAX1GfimLjwU99ThY6NZB8UJFXpwfklGpYnbaMMASNc+6aSKU5jKv
rD3lUIRuIB03F+7aThxnj73itElRM3HN7Ll4iStq4lldFwxg0XGQCO+rV327H1o1SJv4oNLD6Iye
YsqYCt5Tnryz3OvN3QPZQNtl7vFDzA9sAFI/DrePzUkDB0QcNCEg12pvC52j+4TpCcmhZJ7xmmju
atAbLa0nAssFJ6w3EFAJVR5GUrysBr32UHi9eejrP2CAAwEysgYEjOFI0PLAAlbfxVm52TEU/tkF
htmrhzlSAS0nNyuRf9sJ41EFCkLKTqUQpusvTRoinPDc730pOSqi87iXwkUjbVF2/QD8gDAHF8l4
l5TfF3KQnEaRA0VjHjLaOhBy0BF0fhr10pyHZSnicErJacnvFkZ/Trw8pt6iWndO/jaYn6dq84ZZ
VsURqYdA20H3GcipL1onltymtp2Mcdj1rZdacDmKp7TVH9zjeynciaw3QoxRh5S8/J53frVWgTr5
ufpFspDsO7zV7+VwC9npVTaSFnJ6IzJuDPRT5fBrPTqG8UZej9LeZJGnATgXCiwo4wC5g8tkOCpw
2VMg5ocb4OzoscK5Jk/JP9mKDjvNZ739rcypsE9eqLgTyWU2ZofqJXpDsJT072YBsNXw6iy5n3+N
801ml6KoaK8eczK7W6IdnKYoygGR+M0c2tGGtuRqDRguSYHe663x0k5iKMKLyUEWEPAr8OBo7j0X
WWyz2XRKG4fGAcMoofIyHNE5tPhzwDYwb8LrFiM0f0QROl4CqLPxSNMJ+orbQe3isJhvyfxRIx9N
WZAuclPIpKKuDjQBDR0i5xrl7WCMALWIMRvhz2XplV/rNtzGj9cVEVriTgp3wqoid9UNdMNha0bD
+G11JPeJKLuB6xtenRgMjo4Pxfu+tfVqSlDIeR3eO+JoOHklSCl81qdOo1qWHxI5RQxGsU4eDY3R
/KhwAt7CcWoalLQZvpARJo/6Q9F52g3LpsD2rq+fgK4JFgcPbLkWK/tesHXUrbqNI7tN1L8mNXDW
U7lhrqnqvASUnNT5q1e+pOY/qfqQz8jq5ICkSDy1/FaqL44MQFlgleCDBAWHCRAipPs4k9Eroq71
4GAzjb+t72r8dSOSKFNUizkTwdnLkuR5UhOISMYkKK3qqADbn+op4AU3H5G3n+rjwXGA9mU8zxpQ
Qbc7I2+9uf99PGo855GHQWCoGmAb4XwMBvZt9i8O4yb3bOO0AMV5Ul4ku8sS75zX3EvhwbEA9b+p
IOGMMZyU+Vv8ddVuVsB5EL31VrX1rT4JbfU0yWA1RafmTC63kybqQltcYJlVZM8Ismd4JD1thzEY
T+ox9umn/1FPflsNZa76kcmrvmGGEAnp0DReh+HJKdAONR7iePWILfENgivpTEnu1o2tLCt1BYtb
A5qyRzW0az3H/TL2wUIkCopOhob0N4accVhtg/19dyOl25ykOkmB8t0dY1y420mXtUmLPIGNVwom
AxHMmhiTOZeha9uWAAseZcrEGwCLq6Rel3jLkR4W3/HmO/tZ8407wIlGsnhCcFWcSWZ/32k3af2o
JB0ktxUu9j6ot8TfgMo8SjhlBJcFmpIw44ynGGJ1PslKwJjWDEpDI805tOM9kflu4fdNsM3Cn6JC
yVddK7WsB8veaESGR1L6nexYyb7P/r5bpyYziLLp+P6Mvqr00ZJRksi+z1lAu1pxW6MEGhkaHGOB
toLKlNw3zK3xDgmcKjY2QUVj30XgUS4pMRogocTuU7d+m4EgkpzgLbyxfZ4JuL8cGamGUCmAEaKH
mbDpZs7RxvbUYNq8o5GuPhH64siGvoRXCtGAW40mIBOJT05ADrbslVQZUJxDAnSAwntv/A4N9Cp6
duetAcstSPEBmEfjFxI1MQM3N1LRaCk8twVWTcZ1hbZF4231Wac0ptpeFt8FWkUjrfSJ1hCcr7bu
vk+38BXkQSMrsEdYNxpuxhI15Pp03YGzX3uhDbv1NdPEFCLf6xlXOu1qEyfTIR+L9HGIPzXVl+si
RCE23OcvGZyXmbtubQy9RnkimID5DWLKYDj2wFMAGJ80GSNUCKiGKMW6yAvwYdVSGkWsjCWMYlEO
TpH6RT689mkp8WiiFBNo3n7J4VyC2Sr1mORoks3/Yg8/+sxykOsdmz6TprOEVsAaSvBWx0LyxN10
cGswqRf0HazR8rfbYvDMB+fjhFeKz54prgx5T3y2UBXDuC0iYptH3kgaI2tKJnK8UT4MQFBEprr0
1A9DCLp4L3sr/Onzn5iJiyShjuPlXHTrGPGYZGoOU1QogIH0I3KFKDcDjnXwq8NwsP/E8nfiuMgl
zbY11laIy4bQcX7kf+syFgrhtu0kcGEKItCtmUyYiAEfBS69m5j8PkcASpY7EZwVkokqZFZwtAx6
v6Z3jQwPWhhP7gVw3q5vWgvUX+zsRuxFnobWKftUAJqUoZyNt0RyrISnd6cP5yr0WqVdOkJcpX/P
7OdOvR9XSfee2B2hscF20Z3K4rpzB56n6tbaNu6lIZoCPSqC5dY4jREc+AHpE9mrUpDSwA79K43H
CDPLBOQtBGamAu/qZ8YG2UMbcAwM4AOGPQTXz5EoptsL5F4Atl6WxGwQ01Grn59dqiw3rWJXddiO
Df24kEKzJKGFcEUN9qoCPCIqCHw6cUnNFVgi6C3uQbFQRctRKY+IxTGK2/j202xH1zUUnau9OM7o
t1yvW2uEOHf+1iqB+fvgNSDx3KnD2XxtxubiWPg+rZokaIetD5pcB4xc57YfrqsiPF97WZzBj/m0
avkKWRMrb5agRlXI0Qh+oghi1tD9LKtoiY4YJpVAl4RiMXIdnPkPrAlCnzQUK9Qfc+8ViPzN79e1
EpngTsR7mX8XLjv6ppX5qIITrkv9eD5ZiRoU+iEeJHJE78C9HM7UtQIciOjqgCq65SX5s6JoXp6E
dRcqnYyHiS0LHyiZ6HxAygsTXgjxzr1GWtaxMWQjWvSRsB61yXfS4WiBvA+NzT5A6MOexE9qn8ra
44RrCT4bwkAB2CPxXO66LID1WjAaMBpgPh/a8aBNWuTU1ubpSyyZxxIuqIOYXUPzPiZzuAWtzEWr
WorXbtl+1zE9aWKwkTxQ3auSOrxuI0LLN10GH4YEGKY32W/ZGQmmLGgLBDHk93KPtj95gW/JxybE
G5QlX+XzyCK/sZfIZbKNZltst0Z7c1FGqX2ihiSiEPpBFBwtNPmg6Qt8SucqdShQjXmB2NO4L1Jw
4bHCo/5g0UA5/H/IZtjW8yYJnAigRmFeBTAynGlkth3X3YZqn6K/YMJCL7/Fss5J4S6hLswASpCp
vOgCLMx+c6xyZR3oS5QfgYYWdbfawwBS0/oxuZcRPQpV2onjXHtalVbh2BCnD7OnkeEIjgOvnmKJ
8YksAZ0XIL3CTqE3nLNzWqU2XDsclLHozl9GqWZAdiebdDJZ9FZExw/6i4HUiC4zzteW1mTm2gKn
Uf7Q0OWxqZ4dTjeYj3rRgUMuK8EKg3aU1UAYhXoGZt44tToUohujRQ22BnMvkGuixSOzN7zXhqg/
vLqBlGhbqOFOJBdFK01az9YAkcNXNqGQP3fH/usU6gCur+5lb2+hdWDEFoN88IeYhzw/X2wuq2pW
+HvUlpP6xrb86Q8ABWzgYvxXBF/jBRgZ+E90dnWVB5IHq3ZXybQQugnMsRG8q3RsEp+t0ttRUWI1
p0CnL7+wkHA4EgxY+hvQ6edbWVeOWBza2gAEZqMmzVvFpCejAlZwhEtH62BG2pGCEo211rP0iCy6
EEpD2cYCcxzKNxekYoQsg1awmYvpq/PMlCsP6ENMcJE8ghjnBg0S1+8R0VF2kGSy3mdI0aBzbhN6
0aZd2jkYXdLK6akqYzCuIJ/1Bw5jL4UP02iHFvXZxhTYmAZofgvcSQbfLlw5hGUWEmaYrAaexbkm
mlXTOhkcN7Tu3cfh1ALRBisXf2CcSLNXShLbInEofsAICWOAuOhKVbJ2HW28geEs6sLTI+TqAxv8
zkF5qoPmMOm/v1F7eXyTam4MZFHbBXWX9SatHxX35bcNAd9/b+KEZ0B19Xz5XLx21sHBVbGUDTot
Zz9fNv+6CNFteCaDMwO08TYDAJPiMNMxp8Kwfqcj+ahMAau+M3iwXNaQyGIS7o4/k8hFSUsfo8tJ
naGVmXurHfTLUa8/ZSR07Nd6TSV7JHCwZ9K4CGkauqpqBujX6CkwEO9J+ViakihJphHnxAHWk+dK
gZYJowUn8ZDqz92oPaiJNXrGmG9eplcohspexbKt4x37mPUbKVnfyRAAUT9gCCG5n96NAavuxr4s
kSGUh1Q7u4WBVnhRTXayzqCqgraJ5MSmJ+p7FY+5Bfmsn8/i/pPSB9etU7R5e4lc7DRbZpupLloL
1My8TejqbyM9sSae62KEjmMvhztouruleTFCjnHQozzcbmMMJRqPP6cOELZdFyd4/ziYQTGBG4cH
K8b3z481hojTFjTG6BeyMjQKHcDA4m/f1/HbdTGCawRN7egAYW1R6CbjzlmyLcOGkRp4p+2YjK+1
DM5F9H2MlBuoDOD9iPjiXA1aoFxpxPi+WtwM6SmXTbfIvk/Ov293ndvVWYnvl7fK8KDI6KpF+W4U
1zCbrhkMrpZPG0wKTbJ6amL0wbKHTXnYDoC6QIJHTnIo1AX1InS0o33lAonGTJZeK+wE3QjaR5Id
RlUyo8n2kvepOrIcJkZDgavDo7lNmdba04DvUyergNyjHnJ3vEP3xT2JR081TcmrWnQw2TWrA3IN
8ZfBXeyl23eNMrhuqJj126rNjdcAjTNMiFmEv2/Fe0lsZXdv6gnz/WW1xW642Kd8Dl0i0US0M2gq
giEDkFNFoHz+/bnepjJO8f00Nw7ttByyWZXcsaLzbgGdDm9oXEU4j+ciuj7N4E0hwhhHvxuIV6Sz
7yrHaZboItyVnSDuruvJ6qxOlmIqI5kPlf2WKNNha2RzpsIVQ2Eaj2eWRuebimrbSZKshTrbavkO
ehAb25B4SKEiJlLMbPIDLYH8itXKorST6cLvn1IgHq/Wo6W/XTcs0aWN9BMIouGCUYViv2FnWDom
f7qSbm7o9v3BKNDX25D1lqxoyiuKe2IXvjVsH6/LFC0dwDCQTcFUjnPhkvN8zvWYwKXR4qbub1wj
uP59kRtgo4Z4TaLr4iJr3S5Gq9tZjt7NvqlwNxvhQjHJn5RN5pH1u6lqn68LFCqkO6hKvq8hfwfo
pV0Urbu44RRbt0OaBGv8B6NGKJwB7AxnE7cZf0BJa5jzMsCoN2cGBjeJWq2QHFDRsjl4vBoMAxUd
9pwPgOssTHeqkQgF1tWWeLr12ey9CdPhQ/Hl+oKJfIHDIKyhDwEGMHdp9iSnmz3nSphtT118oki2
ml+TWWJnovODvj8dL0g0gl60EbTKNM8tKEnDVX1u+pNuf6inw3VF2JpwNw48Jnwm1o2BlnJrNqZo
dNsyA12fjenp+Z2R6lgxJ5zt12xlMOl+LcuNC9YOIkFGh7oxgz7iTmxqTJtLagL3tlEjGupeC8q4
vWvHzPQ0k0rbGWXy2N93HsIeiiGuEh2WVyvBtj7Ym3FM40/oQe1UEK+WX6Yy9eatjno3v1kTj8b9
bax2Pq07v2vm8PqCy34N5xOXSnOafMVIn4bGbOoEpjl6WeL6/SSJJWSCuFtk3vqyASB9HFpL6Cx+
M/7VpoEjYzKSSeHsB1hsWdwCbymkaziYRwJ/NTUP4Bz8/atkbzT8IwlwHx3iB8jJrVvHwSbhTaZL
SrxCXVyA6KLfDR1170nMnaEMbTOtG0GKl4ApuaxvNbpFSv1NcxOJMhchKz5O7HdQJZS7BOnQNZ6c
bmksf/bH8P9Iu7LmtnFm+4tYxX15JSFRUrzHcey8sBInIbjv66+/B/J8YwriFSZO1cyTq9RpsNFo
NE6f0z92PlpRbr+JXtSdCMPH55CjKYx5Q6YcDbazDR7KzlQmWWV6UjW4VXqTRY1XpfeXg/rs5gUr
GlC6jEkCVRigIKd7DHSqdVHgRd5jQ4PqLwz5frI2HV4XKmgwuvqDwByrS5dZizfHvuTiS9V6VQER
DXOGWzwlkRftKrCT625eedXjh0jTwCjGeKkBaUILEcwZnEUnK4vMcGBR9zNQBkNFOfEmBSSe9lb9
6hBHAAXgqxreHJcloLxpzJJem14708obe8vvZtmPqDa4VHOuZKe6cdLuD1MTb5TLGFGp5+kswcde
Hl1jupKCq6K+t+vPl78eX2zwZriUIY0DzUOTfTz6MPQvQSAIxvXfZ/h8kL8BT82dzakcQ2yPBUeS
TKGH8nQgCSZuyGUvztooRzdw6QTwCdhYhy9oQIiu6LGZmF6z6YlCOn/GFsaTRrHPN+0vaNUKqpvz
jYwIhHTG0SVcQLmQiBJp1OMgRwS22oYW8le9tsBM9KdUCke3Fma4IBjGqsAUD8xEBR4KOxKEXyxD
EAHsn3q6fU9d4SIghohFYSmwMfagtxlfTAd9+KB0Lal28+7l8odaXzc8nKgKvhYe3U9zBcD9hmyU
KRyCBUOLPGv4PgciniD+7Hhbtncr6qkVawDZs9LAijQrniXfUPNbEqRQHo1FZwf7pfPFe7fEcuMi
9wWTg4lVGZYaPKWZXkoCw2sxe+Ical+RXCHEb80zMIUg/6F4R6uL+1iKOQamNiPOA8sD4G7ejs8j
YewX+l2wc+Y9eMxUUkPwQhTw56ckNGnAOIezC70JNCk4T8Frn/ZjPDnEvNYP6WvlgUj/tthbv6I/
n8tFL+fEFksqi1VNtMgughC2apLvI4hdmHeGP2/Ga3ETSegXd1haEOeMzAS2GI+ecpUc6k+Gr2yq
2/9g6+zrwS8G3QfvIf6T+TVsEzWKq3CySYex7WlDvbQk003lMQH22QP4JXPHL7kvix6Yz3YdZ5db
zwbvzlUjjzYZqqe4/e2ku1kXFLhneZ4zwS3j3CTOjMFdm4wNiYdvDoYTLmeO1Q+1XDzu0K/pFELL
AYs3hhsGgQr26qNaEe2g4hnKFI3/rH4qNDEMEF2Dd5Y/UMYhVAPL7m2iKU+StlPTbRDs+z9msWGR
Dnz4/8zwlXQYOTnIx2CGUc8xKdp4q78AzxruGan2sJNEoxxn2R4GAdwCewm4dFH1ct8pseTJGMvc
IUkKnGH0TPUe5fuAuZi9kDKAJaOT5MhsYeIaAvIalPl4Lok2bgazbBOH6D5TrEl8zWfkPH9cVDMz
DPzObgoGxtJOs4UCbjMzdAqHFKAyyanXUdcQ3hLWttDSCHekNFlR5UYAI5FzUzama7a7rv3AHlra
4FJsXkt9lxxtSHfNeNMKEQVsJfgPgmEEC80FFVHHXwwqGSdjLkcOYY9NznaEgFBHStf8FInPi7OT
EV/FdtAnwVnvgC+Jq5CczCpVtaydY2Qzsv3qS+++TlttU183O0FuODeG0Sv0GxHW6NQD63QaAkk5
l8kQSRbpjzQp6a19Z3nJVe6yR/FQ8QTmzjcRuy/q6AXiggoEKLeJwKFMyzqKbJL8LsC6r22NnfSK
m5yHiQWUaa4zAY6ekRCyU5ctn2dZGAbAHzRUDHp39kSgNopS57ZFsrxxi/kuC/y/M8CdFP3UaArA
BRaJxvKh09V90dsCH1YSOZzAGxFQkhgaOINi5HZhmSbkwAhGjHIM0MZbmzTOdQQh3PaPFSw0jDLZ
mg1aSgsBAhna08hQijlvMHOCFZNfwJCr9hgXV+XN5VU7v37YFmbWMBIMRIaNVzuuLDNGJ0QnI7FJ
S5QtilvA3xLQePeAvzG1YhEP79oSLu3xY6NlH06FYcNeuu/3KXuiLpwj3960q8qNUAxsZXuB5QgV
OybSkWKP7i/qsSI0BruZYa6Ge+xRnFWbjGmt9FPPeBQs5po1EGGimWsBp3HG8OeEmYYaCSCGvMPg
FGvHzP58n+zVbbrB8OP+srnzgx4Nary+H81hwppLHbSYytwA9TkxRhPztj/wDOMGbeU2oYixbsUv
WNJYtDHOHp3bW3HRoVse6hYqTQCQmYYnkDvuSKFo0XpiMaqVXAErmB1XMYAEghsuJuNY7qpKGcHQ
m/6gJhllgT+rC8c0gmwMbLML/unOmqOYBoCcWERrDoF1JQN4EgQkDn5e/j7nBy++D0oW4JoxrAVI
9akZifYalC97i5TmDyhAROFDqm0vm1hdqYUJ5ukivEEoGWhhDBPUuU3LryX9wPGEhcLjBKCkgETw
gw8TNYMUjXZk1Qmla7kF7wca2q70jWkTQ4hZlI5WP80RnIhWCE5g7tOXcpeEVoaYjlI3e8puwh2O
Xw/gy9C1vI7U7K6BOWEiykurC3mERgBaxRo+pwvZyE6cmSZCTnO+z87XXCTle97ZxMsopvGBvXgz
wMVc3XVjZeow4OymQ41xs3433zNJGLaBRFdekTfcKs55XVq4NVmk1UeiBFvdSj8SeO/u8GmcGubQ
1Wy9hqEkNSrx0hJs0rWTCRwirC+GoU0G9z39JNU8SMpIUaro9/oh2bFOaUXmg+KFHtgxPlKg4IkM
M5UWQOAQ7eAiIFVqUCl0sw3Sz++6/mqLCqBVf6BXi9g6jsDzcw6mkedqWism7hSq17jTL1Zy6a7i
xbvsM4b0BMXKSvZBqwpSvABlANHB388Gs7OqNO6QGuQH4HF08EqKqAtXwkwHkggTNoDno0rhlsyO
dD1VDZhQZXpT1NX13Ihojs4Q36iCTmxw+2a2x0abJdhQPo+F219p4ICdb9IndBX1be2jZb4jl3Pq
6sItvOI2T1CY7ZRVyKn9nO/74Veb0DtbCwUbaC0clo7xmjpUaopGwtQrKV+dW+u5cZNN5ncvKrjV
2Njwnvp/5RZfTsrqMAcGO/RSG6BE/UuVQB1ThCJmX+P0moavhb4A/sfEOnLd6Z6VUwwkquxrSdZ3
is7GXP2oy6+5swmd75L1dNmjtZx6Yo0dJovTL8yyasJACmIDXFFMIbPd9YcOXEoM9y3cvytF0Ik1
LtrnrMxBgAtr4zbwiwOr/YvnDHqcGIrfR18v+7YahNi0yH84Bs8kgQcp1MxqrACHnUICmVGnSL1a
VD2sGmFgCijcoEzhZ+8lu+kMTAHia4HNrq42Vf1slYIXKPYNziLi3QYPirZBLDlgBtkiMyrTNNj2
ZkqKbjPRx8sLxlb/3A7SKzBvQCPxaABdCjHJqwQmScPvdvqQykStnw11SxsREbomsMRF3Whm2QQG
L5NM9+1z+KCDwxJMJlfDmzwBWG8E+Wh1T2G24X+ecXGXY96/HWO2grHspvbPjt4VWMtW3rXhT4zd
Xl7H9U21MMclXNPoMiM14J7yWb7PbgDs9U3SpMeJNTH9w1oI4kItMzAk+gNnj2y10wZzZ+JQ7Eso
NBbTN2qZOzmkm8tuieywzb1IFRXIOacMFR74lp/GUveDH1QbBRXLug2DzasrTDeKOzhoaoZlUsBG
aDwn0oOlPHbNR0zg7Q6i7bhQ4LH81I0ia1MIKVGL2Mr9gFsl9HqS6CMBjq4nii4mpXRWgwdSHtZq
U6DLcc0UVGcwmVqJq/nKkYkh9dLny99mrYw4Au+YgjZr7546BfXZMk0q5Lq5eXb051R0KK0etUsD
XEjLlW1kcgmHJEY/xAa4Cy/zigFY9fSm2Ob+/MftULCnMCjhPx5xkTDHcTymwOAShV5pKI5TkNRd
XrO1tLqwwNff8xC3pdaWFombioR0P0j3QdJ4mSjgVtMBSnBcxnAYAUvIRZzWa2YEfmoYumL0CJXP
6B+zfYjxN1CqfKBmXRpjkbLYpTEUWpqwhbGsuepsohRPg2gIaXWTLvxhf1+YyKKhkPUuhwntMepk
19R+p+GfTgKxohWfH31WA7U+SvBTIzUNk8C0YpQK+mtcvOZC0MBaLbI0wC0UYNZ2o9ow0G/Ng0bC
Q5nv6k0PIpGEOLlHB8GHWd2iC4e4VVPDbrTyHvbk4ibP70xlczmcV7/K4ve5M3XCVOc8afj9VEMl
MjzNydehEwmdsVXnS4TlonF5JgZiPoNwN5wA0fVbXmsPqat4BoI58ETvVatpB6ILIN7HgwWqOD4L
zGWstoliHXuP7IW9/hp5DJ/FWquAEQqSztoaLswZ8mnQDdQIu2CSEXSJp9e3SbWx6AeOn6UJ7koO
LHxfBPJskWS6dVoVT0mHZnq9HApnEgls8yyNcEd1lqpm0VD4Ee/tA3ss1W/VLViHiDC3rQXE0hL7
+yIXSHmch0qKDzRWe+c22YUH8FAa3yoNT9rsEhEK8QFr+wjyL2ilQWgKxyu3j2itxFYozyaxpSut
OAirNxZSfIgvf5/bR0Yf6RlQFuiZNiRMrhvoDjsPnb3T4x8UAp2hIziG1mKOTXyA5QCvWOcNb5qY
VqSMJnHQaBri0R2H2B9Cwc4VWeEiAnfNRgn7ySRRnbjVuJuDOycSgDbXvszSEy4WUNC1ptZj5Szj
oVQe6eQLwlpkgP19EWzKOA/ByAxouKyOpHho/HCTeKNHI3S0ABMW3ljXLg5Ll7hgU1uzjJyYBdv4
rbMzb6QvIzXdSHmItCddJH+4+pF0G4pjwG/aZzTDtZKHpTZYJulGouVP0atWCwpTkQUuuOOmzCaw
L5pkptG0MzLdeEzsMSP5JIKWr36rhS/cSaGDcb3KoSEOX76ZyqekfrwcDKueYOAPbCcqBjP4Ww+N
IK2eS7oJQOHsYvijrQAiF7ETrpWI5sIIt2sCY+g7OYCKch1/6+pvoQz9N0wXNi+XfVmtEPFKA1pP
NjR11qpIpqKiDZigicRYhTNID2MO7GmE7DBTO/9IG2tpjdtGeiC3XVLB2hSAKdm+V+JDJwkCbXXl
Fh5xGyejytQpTH86m6/D2lXba9vaOflWsHCrUbAww8WzNUA5L0IDi6SOm+NtJSYWpuF/GmgF7umO
PVBGP+RPf8oMwo7X5QJysU2dOcNMGKxKAUnUz5Utatmuu4XhHGgBwRhPhQpEpjYVI7Zp1aXuFO6y
tHcl7atg8Vj08icdhuBt3LPB7IjX3dN0mmh9H87AP5HkyUm9ds9UtMAGrnnpzX8Cbq96tbDH3SE7
MBQqKlu2+KonaEOT4EV7aA/ZY+3KrkSon16LOvhrh/nSRa5+HKomqpIUWSLes+Zm4g/Q1q6FOIP1
DfzuGk/glpt6atAUSzkcyj3jpLc2ig81aMKueCW5/OFWU+vCGFdCdkMQadUMp5wpdMv6lQLXf9nC
6pPBYt1MLvGVmE8OSggzEOOz6eub6D7zkhYEBvPxnIUCRLPTBAlduIZc+RDkfR9FQCuSapM9vbWi
jW9s9D6GHIsoBwqtcUnQbLu4UEN0mqoNu8nE285ipLBHysJBfJMRxD7fW60trYnGCN+sn7ZMQSN2
vLH4cvmrieKCS4apRpMSz0w43BkC/pch/bz8+8Ko4BJGT1s6mewLSTvbt7bhof0EYz7oNz0NLXx6
LQuq1uP7/oUUZXIpw9FHOwPmGfsKmFmI8wJlsA+/hP50CywZLuqT7Bp3vXBOTZAZefynWgf9WIBb
iKjXbwoa0iaPAel5ExTLRfO/gizFvzNaaQDxtwTm0j1TaIx8xpxV+0KgHLu+8quJ4hLD+dCb1UHW
dZrwpVmWKjrLcOvf8XzH13f/QaJq7VqI9xCcKXh4AYyH28uplcfJjEcu9Am0W6Y+HECfUbsetipQ
XpBlEFyqV/sEKANUFYclQpyfN4VGWhxVZoSmrg4dUiYAJzVus42/j+jn6F/Fkl9r9c3CII9u1bo8
1/sKCtgNHTHLtemr2suiTUAFddRa3lja4T5ZO9CxTXU4FhnPwXivF4+9JWh6rOHJ9KUNLtlLwWjb
kYSmDkbDd3ha+mLUXkMcX9tMuzLeCJLIWmgAEwyKdx3lDVACp0FolXMtSwm6h/G+7nznlQHmAtJ7
BRhWtyGDQoksrn0rZgo4LzQSz6jz9bhpzcmQWNiX+5xUPvViIm3qzDV8ts9SL/kqfxLicNbS8dIs
l46nzEzafoLZttkkDwwg2u6kL2BA8cxXxcM2IJ3o2F7LW+gjYDYJAFFwPHBrK+lJaoQzHp6YpxhV
3/UudK62tZvgNVdkbSU0gY+HGDcA3oCA8eP+UdfnVV2wp8/5ZkxDV/kV/zHDNIpfC1T9AH+BFQPw
Kc6hoa7sqhkMhdCrfB+/ACFPbJI9W9/AHrehB/NBFZ04K0t4YpHbDJOudYNdwKKzG8FVB05rD2J+
B/k/zdWshMiJMS5N6nL5j3s9fajzuzghf77Z8CAEWXtIxyDh8xND8hRoeQuCExL+niZPPzi4IWUe
kGBOSuQtg5+JnlrXCiv2BgVWdYyyQzGJLxL6vIiNWlfIgMYjAJy4Inlt7Tr3I0DRYqDjmj3oT+PJ
EL0zvLTxoIzEspIpUWODJPq4V1TSKJWrMd2kVzyVg0zb1Yqd1ZjXBWhc8lQQLit74MQ4Fy1aCKLX
vEsMEinougdJ52mNdmONoifllUBxIInxphOvnOHpE7sthiqNDKJpEFvDyYtpW1t1L0fLSp48McIV
W6M893XdwQiu1V6kv0Rd7mVmCPEH/7KhtVXTAXDBCBti74zvZKDg8JIdySBZ+tsA0WX0tfhTnisk
DgeIUQYUYwyefFSoaLFlYQPkq0wLbXClQDGknQRK54NtjorlXXZoNQgZ5QlIVpGxFL4cmJvJAa1m
htsEhvwPzT1F0E+dO72Om2n/oSd/UBK9m+PSYmhMXZzkOTqt9XPa/h6Lm6B7+kuXuNDuamPKpAgu
NRQ0djlgqz0qKguoVbyQidPGSlkAWj609SGEftQ9Oy0LwmlqdDtscFo+08f6kWX6xO89uQNatfbA
p/iRTwYqHCZoCjjpmYpqWsdDk9DWxDiMjve/eYe2sj8Qdlb+B2trGxhFN45lwOKg1MFleiWnI5Uw
+kpo5M5bBl5MP0teCMVW1mw5apCIHBSZZH9fdMunTtPHWE/Y3YnpfDYeG06Yd/Zj66bswpb7wosM
y+3cBYNdLf71km38hcm57VRtAj0vURTztS8ebDslVjxkLrQ1vBFJ63KMruWRpTmuwoolxWrDEOaS
XgfpIUHtsxn+nCGCkaIunOIONKemnVOqWEc93ZhoFWAYkIzjRoaAqLwTVo1s615aQi4JB2ao4eKE
QJkOypZJCYdXBaACdBMSEVRA9LW45lhayD2G8VlMJg0EmL1Z93vL2TQ/bREz1Nr9bLGGusw9rBbG
gKGfjHlVgwHojRbTV27KieiuvM03ie2KBgOFNrkk2Y7AKJgOvtubqAK0QrzI6w9v75L/YUZ6NYP9
GycYkz4NfjPL1TgAgol0h/AGFyl0U3Uy3rO7POsCCu+87Pf+/0g50wZECfZPgmYUixmQrznUwW8H
wtA41a7+ACDj5BNy6SS0zKjXKrg3aupdF9s7zRH2XURLyOWPDguo1cyGef+m2Z144ML0wPTusrF2
Ua16OX+g1376xfQOYyeahggZqx0YAqTwlooq8MtJGFMgpyakEPfSvoZHWfUa53dDK8ryoijg8kWq
RpE5zjAgtZiXQk99n3+SFbfdsOFHMZe3yB8uZ1AFDFWFyaKggurKnWpvL6f01UrKUDAjxWY9zud5
cyoXktKVDOJPA1cHdE4n9PtANM/8JEYkr0fAuzVuz2p6GnbVUKDq0Bq3RYJQVZcKc/r6N3q3wsJ+
cSwqowR1+J5ZQXOKoUGDCKXNtK220a31U8h2LVxDbquqSRNkjYzyUKl2KZ4jWINlGHzjurti/MNC
fvf1bfvuH7dtMVylgkcB34wJEyoEPBgYyzCwcfVthnaO0J5oPfl920PXsZ2wnizzddfxNoRv9YaB
K+WdkJNaFCPcFk6plqdKDu+grhpXnxOUpprgGin8YtwulvI5AaUgbDS1G+4w9eg5npO4UK3E2ZH6
QiSFaAW5baznDeR/TETIm9pa4zGSasuz/BxdFZG80XrO+Dc8+Pa2HgUgUp3xuSAGfS312rWcV+7f
pQ2LO+wnZURmqrGA/VZqMMgApA5J9hhf1rxqSzei0un/KS7efWILvNjSqlwVUqXCJ/bgpxHtR9m6
6p6NTjCqaGp66oPAQ8Em40lC89GiusQSY/gbVShG6pUfyCKQ4sQuS7biTC90kcsifaeoGQgJEJPo
45geMOx32oO8tyBaXvrFV1T1Ag/Zmp0XNO9ryqURNZOCQWFB2W/BYHcLuRcyvLy1aNmLo4DadeXR
BfXMuzUuiZhqL+dOgfXMr6Dp/Q/xi7oTKcitPZqd2OHSR2tWGmbwWGS+Kq9tD/3JlGkbuugVZarb
7FPs77/NkPx4rmrPthL1LFiAH/DeFBZ0wtoRDFAiemVfe0E48ZFLJ2YXGGpk4MupPr1jlxYHz5to
dLNLJshmL8eJIB/zU19jOET2YCIuHecQa25gXFFnc9mEKB/z7aPaaOqhT7B+I0Ixw+uw400/2aAh
k2TRhWzpggxpc9mkNnstD2e2ft96yBpmG7ACYaxfvZWuGYgy+ghKnOleQt6LDSgo/NiS2s762Nkx
TtBR29s0L92BZp7mRN8/spDvhvjZpWhWaQ60zNsDro6sFaNC1YnlF0T+JJrmX13GhTHuEBhQDFOL
GSsU5aWR6CGlmehbrdvAouGxkSnZcUmqrdC5bMIK1QAe/sriqW9FFTBLPGdpkH2WfyxwiSmS6xS5
Fxbkb9PBeGWdG7rFTj4027TCpqpxFxIjHUV+cWlKcpRUrTrml3IPWFNZPV2OBNHvcxWOZUiyUhj4
fc3cOZI3ifja13PQYtm4HAR0fVtlAwyw63e7V3bGjX4rQXD3P7w5rJ7F77b4iqbu5yQMAqQH+wub
ZMzxqoLd+pnJGbZo1YjuqWztL0QEX9xIulIXkw3X7OFL0j/aSe9WxcFMfyuid4b1xLfwjMtEAD8r
ksxWcXxmgAs2MR5AsxaXSdy/hT3Y1VSOmQGmna6BmIjbsGMdxnIRYh3RFe0LiKF1fuFFvvozgp55
dNf74a29qQUbTGSUcxFTGFkYsFLRlnoPoY6BGa9PRIiE1WIGzF6qgSdSXH+4PDHnWUPV2jJQ9Lpx
8w/GCFQ3zaEHSZ+YB2v9yy0McmkjrnMrD1oYZO0uBuYDZmUX7dn5IY7I9d22sMali0jKMLxXwVqd
bE1ggeKt5FXj1jqCBkRjIKtfzFYZSTXYxFGynRbbOBz1QR4NgzThta3faerBVneX09PayASgAexR
ChwFGKfkQrEdi7mpwN2COyXwlod2l+L2RXfyTnRIse9wtpkXhrjwg4C7ZQLrY5ByGl09fqLAL9PU
H0Vy9OuLBjJURlwPYiIuHxpS2JVBrhpksjdltNd+VY3o1rqaBsGKzlA3NoZruSCgMUT/8hmuDN4I
/jrcIv3sCyZnjuP38b2Qa3jVpYU97gwZw2KOLGavfDbvbV8hluxSIscuAAie7apXZuvSe2H7hn36
sy+2MMutZCR3DpCrMCv7x2HOT8FVtmfidWLyS4GHPI5UH7ImNpmHqdP51AKVVB9tJkfbCKJ93SWo
GzIF23MuOMlKdLuTQlaWDRvdSzbhQd6zRny0NT8SJXjpVWwZGGMId3O7N88TOcdzJcOCOZ2bfdeP
FyDHKxrIHDGLImzn2iIuDbJSZHE3ryST1q2FMrDrvmd4Oilfp15whqxVM0sT7J+wMBEoYdr2BXwy
IDg01INrFoLr6ZHGmo+6pQkun1sd1VozhYmWWI5rbFNM3Ook/BX/7gj45bap3xyKW+F1dS0ylma5
Pa2USVsELcyqKXnTGsbmMlwQUpLc/wi3GKBg77HB7egUhM6trEboVN4G128qh9Pt6Mlb9sYsBIKJ
AoPbyLNRtM3Avlp81VFPn3fa9ig9eBhrdyrcQsPAReuxwULBdlsNF5C+M8wbYyznDMtVFFkltQ18
S9lTn2LFra6lm/GBDYTXbnkfiSHpa8cMG47B9JKCKoRvFzkFaCMgwIGkVf0IQ3fQA3f+JgRora7o
wgq31YIqTYuAWYnpl/7nbL7YMxGs3dohAxFMgMBAnQ+hFy59gPcTSqYZQqTTt+yhPga5Xj55FNBO
Jh0uhnauNr6WFjmnIPhUtVaB5GigmN+rIE4KIQRXQFkswWMlBCo3orfK9WV895H9fZFOyrHO7Azq
dsSIroxhKykvkeR9YB1BHo0+DYgrERdcDMZloKVpb6Oy70A/l20KX5lICQUl10Zfo9g6e6HY3Nq9
ZWGSvyZNfVBA1xYzYFJl7Mqfzqy5VZtvlF9hLSi31zYYbhD6EYuI8o0LEmforWZkAzNds9Xpp9kS
ULCwxeGT8fL3+ZBArWsEA34/BkJbA0L743Mk6Mm8+8EFQhr1vVP0sNNugRIB1EABqgxki2/6g0It
4LVLytIcd8YA5hhZbQlzJQGfzCZHkyH0La84inuKphtXbyhLa9zRImdKCPJMzCfY1/OWHWjgBL7W
b984qERfTBQR3MmiBOjvlhFcGyYZ+MOaZFZALm8pUVBwO0rtYkDObfiTAjcNxVx/2h6b//5lM2vJ
YbFsPE9FmA2qFOvwBMmhtF0K7gChgvdqIBgKUoPBoJT8UHXSxLVOI4fVaCzu8HryGH8d8bbAXtT+
WO+MgfOAEQWlGvShAATn71qyHplVjtmbLt5J2r7MBR+Gfduz3br4fe6KNZmxlpY1fl9SfhnmNzp9
soMdhWKX1dy2k2DqefW4WHrD5R6LppNCGS9O+WwcMyslvSvvxwMrJiIhUm41sBfOsb8vzoourIYk
GJBUA9211NtQ/f6BcFv8PpeCVGfUSjlhvx+BYY/qOyXtNxb4wi+bWe0g4ORmCFBA4s6GnTG2qUYO
hjaOj+LGLgMrSrthLAWlJxx8WStql7a4PKdOapZKrPnYg+tj3EeH7iVN3REYcqiFiTrEa/sVcHWF
sTRjuJKvvExTD7JxqtGxjZVNmm8VfSBN+edzIVBwfzfCRcEAHY3RCVhLEDO8tPcrMFY0InDJWg25
NMKFgtMmtWpPwGRWzZVeQuqmddvRjdXPl0NBtGDc10mqlPZGDCTmbH83501XPFrJ/iMmHIwisRbS
2bT4rNlD3oV4Myr6CcClbSBp4N4VUbyspgKMcP9rhks8eqZLTTzgHac50EfGei9tnO9vjSTGXqz8
pVdc5lHnTjLaFJ3MRClc+btEKzcSxcBaLkVDDNzW7Pp+JlpldqPRUwsrpxpbbGLX1nQ3G58LxFsQ
fal7gUvrS/hu79inW6S3TI6muCoQ2Ol+vCoO9Dbz+tCdDyhS8bDeY/7Duxwaa/l04eAxTy0MGqMt
0yqBwUl5keqHSYQfXY3uhUNcTBhOhPGZFh/JrGyiSptiSLwhEUhvioxwkVBlchvbLJl21Q/ZBpvV
F9MRlCGideIyjpHToNJbBMIQ1t+MMrsFBMe9/ClEXrC/Lz5FK0daPED1ihTqiyF90lPZTVpBO0pk
g0s2zZAodhDjcyh26+bh1WT8yOTt3/nBFbpGnLa0ZTHcUjwt0Bc1mL3SebpshP1D+SKH6bDj6JQx
GMWPXxlVF+papgBZmA9bzUx9gCe3tA8e6gTPuZdtrX/7d1vcooXDZE1IrSgPNVu/rsqp2k/dJNJa
XYVKMIUKC5OBYJDmX93VPGoCmoGkRr6P94wqrbgPN9Zmeh1I6AWA/4ke1laDATzpUMQF5QqaM6cB
N8p2YlUS1nCMrop0P3ffHVOQXlZvPZho+J8NnlNqzKJIbdHnQu2BdhPAf3V7U6LzybARdnJtkMuf
SuASP+ObD1k35hQudTIQOn0zXDX5+D0pdEGiXg0/0OeBCAO1PHp4p0sHmhpbDTNcfsqgdSftc1u+
2sZG6gRm2M+cRfnCDHeNy2R7aAoo2pCWqW+HmMwAo/Dg3Id9sQnsefuRxXt3iosHNRzsto/hVGHf
FLNvNQ+Z6Dxd3UrvDvG3uV7pjcQsYSIL8F5i32b982Uf/p+A+9cJ/nY1Ybq2qkFgQuxvxRPrqTI0
ppUSFWBMwNB3AnPrAfdujjvfetWJsqzHF5r8fit7UEPcNh5m7RJfAfY9eDa/Dj+ETzLsRy+Ehcqd
d05jltrMqESUzlUccOaUW7otd329fXuB/0iDDurS/4t2lTv8st7pGlRHwBwp1J064lQQlLMFTab1
2mdhhS314vwzrHwYQrAWg3Zg3EqvOiaj291oeQwDJ++qr6IRAtGn49K6pc4lxFxxc1W0zYyuakvd
QnSdXKNwcJZLxyUKY5oqLSiwdOp9t8mPEKCt/ci0h1DngyEFo8kvorwu3ANc2kjlKulBcowOwKcc
AOj0FhKoW+3ASMLEkx+iLc1lDb0f5VBqYCwf4mvV7O5UR8QQIXKIx1HN6VDqU4YmUP3MHuxwswhd
kGdfNfvxi3gySOCRxjVokkDXJYzpwVrV3UTjyxy1AtIBQehpXNaIHDpljgMLdv2DOjs9KdxM9Mop
ssElCb2VqgwUZ6wFCIqwELyEY+Z2s5AsZ7W78L5tNS45dI5S0AryVASTTayzTonkge35DWspSn0i
p9jfFzlC0yqrdFhkZ87NXB7k6t4UzWCIvj6XFiSaSardwUTgfO2nH1UpODLWf9/CdDjkmSAQx7kw
DK2k0g4lilO86MrvsBQ9nYoMcA40WaWoQw8D0s65je8Y9YJ9F/naN/OW7jAVo7miS+T6V3l3iUty
+ThagePMuInHgTuaD5UduuL5KJEVLqtFiZZmMSv5U+W3GV2HiuQNk0jVdL3ieneFy2YNpm8S8D6g
CE8aN9AAptdst42f26xx1fqzoHpge/D8IP/XGj84rRp2K9EI1TEb5Ug28WewE4BTmmkC1NAEEBIK
iexxmc1U8VzZY/4YqO/+CqXRHdp0hduQN6xyiFLWv+yhIBYdLtFpVpTKJYXB0AggvmNI933eqR8x
gudlxWao0TP+wNxp9C5mdDtqC1Km1IZWpSKKC7Zpzr7UwgZzdJF4gswEwdSILxW033MMmE2tq4zE
FIGKVmN8YYZLDs6oBqCXhpmm/tGGhtfh7qzVPy9/FJERLkGMSTpl9QAjjnIV0h11PpcfqhgXfnAZ
Qbb6IkobmFDq5zC+c5T7PhTk0fWiYGGDywdWl1jGJMFGOO/1wlPAWNx/r6Mfef4p6Q99d2fWmzhs
vVlkWbR+XI6gY6TU9Yx4CyMUqZZn5rY3J38X1DwWamzMBMKOMCIV4WsWOL+jSfcux8F6TIMTCLQh
DsgHuGwQjFORRmGLu7ndA5r5WjuACwHXPTnby4bWF+zdEJcFIlBk1Y3W4ZIEpe0sdvtfICZ0/84G
S32LDWp2Rj02LZyx7FtZ+ZQnh1QVuLGazPDI/r/14nKADCmpoc9gIreSK82GolT867ITIgtsIRdO
BOCtzjLQ7pI5eolBN5F/v/z7og/B7fyicgpcSPD7qv1VlvdG8lvJN39ngtv5dVRGQwfGGaIGn7Po
NXD8Wv/6ARNQeYBcOtCXZ/rEttrb1KIjgJC9Zwf77qep7i9bWM8t7yZ47AYjJlJGZ2DYTh2EtEcF
3yB354GY2wmqlsP9hwziCDPhFfR0uGUDKeLcOcBR4544EslFD4Hod4yRcdiL0VGrr48O6/rZYMly
UIaexlnXG3I9940B9o/0EUT2n4yN+RqCUTD3RCh3lgz5g3Npits0VS2NktrClOqz20G/U/xqr+5E
Bw5L9mdmVFTTumLqDhjATj0aszrOFeoYJFeepv51jr7Yo5/3nRuoEQiRBGfPqlMLa1xCa7SqVpwe
cGn1SD6AGNwyKkHhy+1avQZVpX+94r4ToNJ6PFHYMT6PGgbZhmtKQl/5FqqIwwQadiIB0rUEsTTI
fa25kvKsDmBQrrfTeJg6Py4EWfTYGz37VNCCV01IeYGAhgt1rZiMCHg3g4luueamJfpvjHMCyuyA
n8K3OxeEB0CZia6Oq3sad+p/7XL1QqfJWd9IwNGXrGXGaKYzz/oyHt7MiQJyLZUvrXFFQj3lRQ3Y
CkCPwS3tv/S9IM+K3OELBNXKawszbMdl3LxRtdlX0V7GxMO0E7aU2P45+2iGpQGi9H+kXVdz5Taz
/EWsIkGCJF5JnqQcNmj3hbWROWf++tuQv2tREHzgle03u+q0BhgMhoOZbjCCvxn8sldnpkuIfvrp
Yt1zit/8sji1HqfuUc1TSlcOajFoCASbJeQBXx/lsI6d2ooXEHF1Qa5fK4vq0sMLXSJIc1voqhRV
ltDfW4xu0aLL3OqGD11K6mDOE9tz7HjZZWbW7dKpuuvLRtvHTdf45yM9v2LfLCTaEDHwg1kLJoZe
PWOjZmlAr6Jhj94Zr9b0/apHwdSomh7fLqQLFjoK5jsK+eI3gpQgP7ImiwxYyOLL6Dy2qtKP9Pcx
B4ieKdBK4t/XG0WqsRvStMKQz9Q/rC1knsJOcS++jUcwwQTFLRqHQRslTmratO/sZhoxl4LKQoP7
KVv9gSp6mKR2oBKDdAKqGpDzfW2HO7X2VIVwOLu6y8jPVNWMJ4l4sMLCfjuYRgH1rMD/M2tOl9c5
Epb4qk685womfyMYveV2+pGd5h27AE27rx2VMyP8Inrtba+RhWuxKycov1Egjz9K85l4iOvvTtp+
xCh0vFO2er8NE8BD0zVUGh3dwUfF66VM1syGILiBsRt/AeuW4SUX4Z4L39cg5Tl/kKSusYESvM/G
OAzEahCRrPaqIXt9vlFKbkgdw0FGgcdd6CiK/JGkRQfSbOCshsVvK/6oWX/8zYLVevl9cZZ7XOO6
YjVyo6nOvL72Qj6JrNKrkjxBvEYRfCCBIF+45kApn/TaD695S/d8XO7mPFie5l36PFCrokeVvGYD
1TUgXw3SN8g38u3bfMqkpdVbA4Hn9cyzDl0R6DuuT2p9oPd59y85WSVjbBwUfscpdkFHKORlRW6M
mdEDlCebfLghgnL6v+mpkzkfJ5kF6SZuwzdUs25RzmsyoGW9W24L8th2+0hVh5Zc8KAH3mAIxtgJ
6IYGCxh9QH/wK5f5w4/iRJ/Z0CxFY4gSTbh1+7SOtCTGoIGVQ+iea0kwzL6mOXr+qa/mcFTi8bO3
8Y8kRTYRrxhTWn+se7avrkdw5rDrEarg6U7F3c7DjhgGt0spOGO7mKHDOhg3NebO7AJiPBaLEfRg
JEoUC6mCEj6xnbnpTaQvKBSm2afQXo6MOoNHsvJ6tPLGy+b0HbfX1jYh5JI4j7qOuyIJd+1w4/75
e8VrNxTirJt2RUZN/H6UXNR03+SKv1/y7vsaQMiU66I1DCuCJ2jNiTNUY5qW+a7hmTUmoSqwraia
RFSI4nNiHGazkUdwh24HhZH+A6ckwRQ2lK5vOIHcdMwcRaSXBuHNLolviqZd27NNsYr0Nv+wfCrB
T71eMhCNkw7MTfxMD9//PJHmC4ueT/eZU1ScgU3LhbCYgK3MSi2/z3+PocLX/2Eh/0YQ3y+0vLXy
zgKCfuBj0M1h9NyrLsAwKma8c6Ugnuw+3hgkCrq7djZ1dOH0a+Piu7iXs/Y9OfMWQgi6SWWDMKQE
RDU8lOHnRDU6Kb84XlZMCLNWQcskSvD79noa7Ktc2xWqSRN+IN8GuxcIIbJabZXRYsacX+g+pcvV
5BxaYnnJiHLINb64VJ4tS/m2KybE1hmfTVPFYJE7Q4SIU9bhUW66cw7LKdmrxsfl0fXFNiG6hrll
jKEDsCWaDmH9LYo/zRDGIL8jlWTcP1xQL1BCXG1ZZk1xBqik2P3VYZMcCiPoAu3AO4lU3cxKPCHO
ahOxtGYE3pAHJUi1EpQnzJvhS/Rh3ZHjcPzz7Hm7a0LQLWOrc3qHk8eSi1r/UEJKRzuch3j7pbsN
P47IelqMeZGUnJvRxbfbEN1DVsoPyac2UTRTKKIQ8s3XqURk9CBv4Q6fnozbPuB0oG3vhfth7z4R
FEM0RafS+TOMEXIBr0U/vZuiz33Sj3l5dLKjM6ke8Xkc+OdD7OhCnHDDqhlrfqr0Q3TDZVEK0LfO
F7bHGS3+BRfJ+dCKGYHXNrm9OzoZvyvqp3Wvf+L1Z9B17FGNG5/H7xga3M67hxwROTrUDUClIZYB
lwhNwhEnsgoHcxehSpHGv88jyIPFC4JwoqzG1qYuBgK1j+5wpVt3oR55sflhdP+8qsN9/QVKOE5G
W+r6xMnbjLC/Zmt4WcMrBmfdZ4uuyJfkx+pvKLHut1SJW0xQCQ/S5KteBq7zzXYPlUpPVx6ODIPL
NkOM0SJCWDc6Pc/mEocKR6rCYFcHKQPMRg7QNeVzXarqrHSvNnBCYJ9q5rS6jZSs16wDyyChimdC
tAwYy+2oqkBLz+8Gi/8tm0+PMk6rJXWQi2FS5rIhmFtk+RNbPp73Pql/b1AE70vNDlSuIAkJjDT1
mXNPCl1x9Uo9YYMgOF1KU7NodKyZ7XR+lF/Wlu4Z4U2rKe4KlS+I+bJNlhl1dfgCPquvLMxOc2Ji
LuH9b6i4lGhCOE9Tc0E3BxauDaYd51PVHsL97D9fuwH7cH6X5GvIVVwcTGI6IjN9NmP6POczS7gP
PaPZEQita9UdA2nAeSCp00G2F7VzhgcdsZJpDmFD9Qhj9W5+SMogdG7LaXceQupxLxDiNhVN0S9T
B4gSsl3aRaWqSEjP6Ob3hY0JUwc6Ehi6CqpJAwtsUOXfjar1Y3KytKfzpki3ZQMlXLFxih5WewaU
i3YBlnhZGB5m/bZeRv88kGrNhHu2T7H9nYt3w654dJbToPp6licnG0v4H7AJNnHcafkwwhLOaG9A
fknb6Xf9RY8JiPpAIjyAnTdICcgdcQMIij5zGW0Adphp5/JSOcWgOReMa/30vtGR6ClcW+UXQuzO
ELxJa8Dv5mI6Df2Ar6Z6F+bVvk8ivNHXn89byAPnm9Ros6JC+B51s83dkK9o9jkyqRd1p6a/M7tv
aedNdfwfHUQI43quG4M9w7gRBuXQL2TgozlvkLw4sLFICORLFrW0LXEh9fvwF4n9Zcfzr8Jf7pqn
EfKg/6oKIvd8ZoD4HaRiRKRydM0hmVIW0mC26/KRdSPIkNKkUNwd8oP8giL4xlxQFlZ45gvM8MJN
HivjagBnUNjZijWU++ALjuAUNG3Mbi5hTUsW0KK6uQEZcWK2x2apMblZlEGR1Up1DHlQf0EVnCM3
676eKVDTeDeWxx453zuo2ZBaQuUZ74XEwFOYEKHqiMxlS+Ac5RWvy87H6FSdyot/wfzCg+qbg7VB
EkKVXY7hujrIJ1YIjPOeF+eBfWueOC12eahLxcGSB6oNnBCo7LpgDeO0L/HVDEKM7jBehns4PL43
6kO4m/94Zvz1OgqeGEcMkwq8wD0spcf6XZR8Ld0/JmJ5jSF4IZ6Se8OFRHowI7KvxaUdHc6HCh4J
zm2R4HCk1zVa8Cs+xTR6NIIArvgaG+yYZofBqv08gsq0AlJ6gjfbJASnqEp7p0th0xIOoH29XsqP
RdkFsaq7jv/pb01j0DDjgkRvGHrAhmnXPZfFcrXqZMQPenzh4Fms6m9K1Hq6UWGWNPyBCuh/cGKH
V9xUTjI0gHOWxk+004iX2fN7JQ0OGwQhXeow52nMGRDCDl9N2S7WGgyiKeKrCoSf6c1tP7XmUuQg
oA5sNu0KSCEXM+Q4Vc0sKhQhBlkWIe3A49yAlleo56ETTu9/6mmoKHuocIQI1JhJEk05cJqGZp7d
QCeqaX6vsaGIParN53/HZtUsFs+MtdiahXauHw+z5uWRCkRmDEQ3CT6h0VuAcZ7XII45L2sEFpig
wCDl/LHuB7+jCi9WYQgLlhqZu0D1kgZsMougznOkJzQJplH1rCVbsa0xwopV2mx1ZoRuI7t2bgjp
L1muKOPJEVzD5uUgdEoIcYbGpB8L5HPBspyscmeXX84fR8Xvi19HdaRntEGbSZCCfa7/mZYP539f
vhV///3iC4+Wu6vj5Ph9PbvLyZFBKyBUhRRZLOZyfv9bI3FuLFrmNMIJRAubcVX1VxW51GgerGxW
hC5HEou3OILr0rJv+r6ALbFzWtegrS4cdjd/NcuP/23NBPetyWoyXUMPh95epclOm77mkeKoq0wR
HHceSk3rQyzZUl5Wy3cW7+wuD0ztLnQ/nDdG5WBCgpGUmduAbRTn3XTvQtAq2KmqmVbSuAsin40D
cGs3gSvjjRxrxw8JviafJW4v0GAN0T61nK7UHJAnmgyhy7LE74Oob/HhoyFzJ/Qp1wINTwTn10t6
YDYAwnqhNzSdIELBv/ETr8s8s72i+uk8hjTJJBsQYcH0fhrYBPaGIK28DG9FXn8H5rXr+qjn++kq
QmeDqgdK6nAbRCFFi4lRDhrk0wOrz3ZNOnsj/RWTC81YLqvqSWEe7xwTk6ateULQjBYI5uVIcYJo
AIN4HmleQ5eLLjRPRlLfsSzxEFY9o44fkrFVHF6Fg4gZVMNch1aoiQf6uE5eVGPENK/6/+YkIvn7
WGe1sczcSehTVT5EFqjSGwV9jDSqGi6+glEFJJjWfn2o1n7WMS0LDDPR/bl9GOLat0Dk3P0+v1tS
HPTbo2RrofVZfKdqx5KwGkNLwdhQb4JWVN957nLjqCbppQdrg0Ne20OdwjLShOO466HRiW/Y1U0J
itfz5khh8DCAnkm8ib/hRjI0qmWTiZRgsHTQDHv1FOG7Z/8eEGyMyaWi0RP82hZU6EG9jdpt0IYX
ObRQs8dGlUNJt8V6gRAOrK3nSWhPgJjBV7OMV8NoBmjoalVtoFIcrqkHlURwDNrC94C+LgXIYrFe
VXlHtM+oCXqJedWoyEDld8QGR9j+mBTxGqLZ5PmO4Eyn5ZEd+HCH+o6QusAGSjg545x0PRRHEOvG
tfNDM/3VZhnZaasbnHcDaTsh2SDxYLS5+NIigfJwBaRmt2CKJPGeebRBpRDn3vSEGQ8K5uJY8dQm
vz02qNz+DeqsV7HR5UAdc0zGBeHBwtQARDzyICIg0HtWEzqct1S2pGDiNwiIkkEiI3an1/rkII+w
IBIzgnUwKel8QG0o202Y5lGcLelLywZLZBtDDWFdFw1YGN3Xbi0Mile+5mfm/xiolUMEMttsEOWj
h0ZHj6bIcITely4f4soKqt/WRbWrr3iTZuXnne/4xdWCCoNHjqp2GNk1tQUVjgMDZ0njZDVAl8Ir
8tEzU1UbFP8J8RbeQgjHgHW1njALEODHfeBiypCvu9b3zwNVB1VXFw9H58CEk1C3lWaRGovYaJFP
3EuKuo87XYzxqUmPg61wR2lL7dY24QhwkkdoVpdWEF73p+Fjf+Tcv/X9vyg/qryDx8/NYdONvioH
BiSupzCC4j2IdlPqcd2p3vYi3z4Wtywgis1TuYdwwTBSMlJR7J1O7ol726ouMOkh2y6gcL2gt3GO
M+5/5i0n9WoO5GQeXI9TvyTvoPMDY6XLiG6ZmG95Q+nVpPGop3kBpnwSBXoOXkRL0fzyD/b8DSEy
epEBdY2oA0SJhJN3BvS37sl61Ja/KD+ULGXSDWLEhsQv1EneUG1BlYnmK4FbWPYQkHE60dVUfCOq
IIQtspp0DdkIiBHUWtFlMavWjKfhb87sxgYhTc860FrjecKCOpN7oPviYjy10aFwA9tP9yNcvIiD
ZvQyjJN/ab60B1V3hfQis3kvB94PdAp2uddnazLMZeinkZ8tY897y7LD+mBx7nPQSob++OXPLzE8
c1ODQMbWesPIUCfj3LjJhBg17So397rY08GY8OcgDtIpl+egaL4RFpUPM0cjGSCQy76lWrLv2W4s
VG+b0mxqgyK2uHYac+c1gin0Njwgm7qGelftZc8MHYPy+57fFKKjgDMe9z4hlKEO9nqfYr2fB0df
LXRacDnj5pr8ZNeGb+wWvkt75XyQFA/6TPiH75Y4+lQTyzA72lvo8sH5DYYb6Av8cq+Wvb3vSi/a
K8dCeJL7xsANoOCIJI9SrcqwadTT8c4JNdlbunvWAlb2ikpzRq6jDBUIxERMmr5ezAa1st4G+RZm
Fm3k2jf5B64+WRy6/ZhdcN719KDs4pQu6AZTuMScpA1XOgAz+sZf37PMi3bJYT3wN9wm83NftaKy
2LU1UvCYSC9WCAIDcMh+6s01i1XMJzIABh53BppY4oLu8PUqMloZNEUHOcQFWn8cPqbW/flzrAIQ
XIIWq20XVgIftK4y92QrOfpke7K1QAgU6zSldgdiQzQU4UP1SwsWeahoZKfWgWId14t3q915k6Tx
9gWSib2vRlHWWTnBpvFpDLgeb3ZIfNvrrngXhrp9U5Y6beGET8u8oKamGbBQc9ZDkf8M6/kQWd/P
G6UCERJpUqdRNuQcpGicoOqZb1I2+lnkKl5qpTF3aw7f0E0mmA3L2vQRkBx9xqX4JQotv4ieauci
WVuvd66m+stQ/bD/XDoJ7zR/uzoTm2CZGZntSrijkCvN3Yfl7arqPZQIG73GEIJSNxQ0ivhWDf4M
wkgjIA1CBCKDx4dPIr/Ypxf54V0XC659AwPcOh+BF2D5zCaY+nNcLPc2MhDjGAb2ifNLrLv58C8U
8uTO8oInxEEzMtwx6ZElWhQfXd541XkNhDxHPznln8iP94oDYOBQN1wHU4BEh2rEa7+huaNlZuFC
kNo5hMYlXXfnT8AzPalwe70CEEJVVK5JuYBUIzD7bJ293i6myu+ctPxGotT9ndAwyq6iwk0Lr5xJ
8lS3bdP4Wa9nZuDkTrL4bMyX7JhVrHB8c27Hq7ZphwcXn6iFR6a6feqiPvyU0iRCU28ZudHpvAl8
3d9YAB4RzL47LjxRXKKVFGzqcV3QFUN9Nf0wJeYhi5MLy2j256Fkx9gA3fzfWMJq2b1Jmt5C1svs
41+EC5C0dk7skO+mo0pMS+Jwr8CEID/Oc9PoDJ9Z9XpTTPdpdtIMRXeHrE9rgwFPEPzL1EcrpDDI
uJ2Z5x6mQ7x3f9Ld7JOnFdWg2k/ewYYAn8ZGYY4fk/Bvi8bVQgiLTDOo61ua4jP/eH6XJLfvq98X
oroT1YtpJvj9MGm9xP3Gpi/nAWR3IcZ/wSqHtwBk6eLDbtnkSZvWCD3DRfU7PICrFnKxbu8PmKQB
HWHA3mHRBk986C3WyE6qHni68SVne3NVPBf8g0F4FSMOOnnf5JVLUeFlV0cIN27zU/bAVZ1tEx9x
q5/87H31vIkskcUKvgAKwXTszSRDsx5qMOhZb721QvUz24WncJ8jVOwrkH6o37FkjrEFFSJFV63p
bPCsiS2f07X00l51zUsRmIU6Bcj58MYo3ElWi0bORItpkOQejXbdJ04Dw+urfbHLeH2VDxqoipA8
6IgBEKcILEEWbno8pb4+wzBJY+WsYfN0OiMhjEG49a1q4+H32KdmeLT6wrjR0risPkxNPBaKj1ap
84AdwQLfOgRMDJH+My1dNKP3CR60Pg4Qv3umbo7wSQIlsvdPWhugyMelCIe1UUR/bTFz2apPK7OA
2KOEPaAD2TrZj3yOQ33xy8IwIeCHIaC6AO+74Kp6mFQ5nnGsIAeBCqQb1y/usuBbr0UJQBFXeGR6
s5OIiK6LOheYVIUssUmLsOkyuA+5Nm//ul80f6z95sTn895zv5ANGnfmTU5aDGxO1oE7a381VVcZ
+9YvT//RIuFAVOus5dYU4bELI/gxjrjmkzsT9NcF1CBVhU9ZIQ/1mZf1E7Yqm9LBDEEyGRjQU+dh
eW88DHt6/5f8pOrcyQ479gnzD1xnC8xjr9ePFWTJsrhGd0R9k4d3lmpgSfX7wv0/1YkVOw1mggmr
LnvNPBbze/KZjQkijUvFKt00S0D0z9tT7qOL9RDdcRklpqgYSo/Ry2pZQpSyVxCbTFUDTzA+ueWh
J5Vn/lJ4m+SzGK9M4MkAYwsuF0e4+UOtDVEcKdEBGfNCrovHrTQYL9tjhLD4r0gfpFZtEIUTm42r
m65dxbvVqiDKjzpKgwzEuucN4377Ji5sUISTmicrS5sGKFXTex05WObkg0wxKRV5hhTHMU2okEDV
FCnaa49urdFJjCFHJA8bzwa70mKsew0pbqnoipTfGS9I4judXXI6LCvjbIScPCgH4ZLXI+HQDu6+
9ofLd3mfg1d1CuY+fE8JnpG16CrpCniGNYAyfPYhS+MVnSKblh5YtEsz0PaCRUW8/Yue9AMtU96Y
halC3Cl+Neeq8q10j9zn+i3q3kS87fFfrKky4AskQ4/K4My3pP041zWITjH4/A6/22AJq1aMNIqj
ElhWD01zGx+91n2aR15mKBycZ15vHHwDJBwjGqJlq50BNORZMIX5zqR7O8IgjBbUzc/zRsl9D6UQ
DK3xSqooEoNBopUlGl/Be3cBwftwyA7L7Rruxh1B1unuVFSYUr9guM7RBIo6uCit0kzMAAM3nN0w
wrs2tUH0MB/OGyWLQ6bp2jq0e118XAnRdYzHZbKNFV8I81dDXzyH1R6lin5W6f26RRH8YSjJos0O
UMYfy28+TjF75EtCPGs/Xid7VYVHtmwmpZjVNUHla4s3hmY1Sz4luM1DcrGu10Q1/Cdds83vC9ZA
pi5dmxy/35WLx+rbee2gZ/HnLL4oGW1QBNfWWe4WjQkUyDsdlzj2IO900qxJcYJUi8X//yaZAxmQ
O4ctX6z1NmyOpoq8Wb5YYCFlCDmoEwhXwxytLMbMDi46ctXpn+zRq6gi2khNsFHI45KlDArRr02Y
U9PpyiJEW8PEvufO8l2ff77jlGwQhIwtn9vesDR8KS0x8ZL8s4455kil5KgyQ1ipNq9DklGADNVl
uV5bKreVxUrzxQiRYm3OWBpVBf/cayavwoyHYd/PJp5cNbxK2vfnV0xhjHjbVNPgLlMGMDv93Ov3
Qx2c/33ZbbY1RjiDa7ZaWoWGnWCitceWPZjB4+rGSRUwUu+1MbWAz0Z0VYk3s5mkczN0gGnQ81sM
pZ/pwTD9OG+LCoTbujmCSxG53eTwI9iCYyzxW1P3SLI/DyLfkBdLhENCTM0q2QRLBrO+SlL3mBeK
KK9CEA5J0iTDovNywlSbV9XY3MSVqmTAf0K87s3NdghHxNHIVOoTgslEp13e7+bsGoJtUGIqESMt
1dSKwiCxvUOboqWnFHElKuilPrIPJQhRz++KYutFkbYlHkwLUnfo5cNIjFl6jd77pHxPiH9ZNZEK
MJ0gWAV1O9SDoe3dHwpNkb5Ki3KbbaHCVWU7S1euSLuCPtvXp/AC8uH4Xkf9YUBBbghQXjmoSHvk
5/9vd6Z87zZnJmqivl9LLJw5G77rBuCg9h3jolMFTZUP8A3c4FT6vDh1CNNQqdqhonMFrjSFD0jz
yu3yCedfW0YCPn3sj5Htpx3FZCvvPczRhXDRXKXH7FFFHaXyOiEWZFVK25onSFMRe4Z161Sp11t/
3k2GGd2XHRLCgdFDgLDRcXrwzgfOnngd9mRQySkoXU+ICEyf10kj3BR8D3KyeIjXg+zSSEErAH4g
ENiN0+E/nVmRdabJ7bkHcxlP/z7pTlCASIf+Og+h8G6xP9oJwyJ3bHjEus6Dh9QZ7VjrY0jKQ2lQ
lfspXNwWrtJmYVFaGbBn8PWLdAA1boHqR3902118w0ujy3FVXBXyD4IX57CFiEEr2kPLHsd3bYL6
meELVLx3WgaKpQp8ee+puG180RaihdUZeKhPeLRItKOW29fM1YLzWyY/UyDpdtCwhGq2YFGe9gbT
GL7V1rZYL8eyRqLQmB+NbmoUG6ZCEoyZQIgFki9eAqmseYEKt9P4dlx2xx66faqWF6knolUOvcFU
R4lAOF+Vm2AYn29UWn7J6bHX0baTPEQk988vnzwIvgCJl+1oTaUVjXgMWH/wNhHo2vkjOqHH3b9r
E5E6/QZO+O7VqikCHxvssjKNs13OrFgCAoLP/Xm7pDgo8jpQlnUYmMFf3x8TyV3DbfHiUGuQpyzY
mHmlWSp8Tx4FMfuBJ2YHzD3iBVw4E7WmAbGWQL1m8aDGBLITzW9Mjzr+tOd8QflB9bgo9cMNqOCH
jd0l85jBtHZloVeuPfGcefBD3VTkLyogYQ1JOKfpGLr4vtOvc+tp/hrFil2S5pUo71loV6P2Gw5j
LYr1EZw+aOQFWQFdY5+Gnp4/pHbop+Qiek+977mqA0jGdXNfO0VO+6aJBxgU5Y968n1VPSdKnY5X
jf76ffGZqx1CVvUE5th2/jVarhPa/jrv1tKwsEEQjs9UReUSrkBoo4cq8iMNnvbLpu/5iNygCDeT
vfS2XlKgxPNj1Tzp5em8FTLHQhOQQ0ELy9/phH1oiNEn+JJAbSKxUk/P6kvK+t4fk1YR3aRAeCI3
MQeIspQtADlWVDDNwTysk7onlxq/h0ofvXx1/huOOIeIt8HS0hdwzuOZ3LPyYz7sw1FVmJLtvfVi
jDiH2MTVWlkFjLEhbdTrN1OD3mm39mYVLaIKSNj+MrVqRnPMK6fFeF9ofTCDAHlOT24/797hCBuT
xMt7RGGXxZglRtPgkVizX9Tl5RqrVk7hBo4QMWkBdrVkxsol7DNtyS4b6dFVkdzLDv92e/gfsfli
aZuRLP0EHzAG+mWFjsOgqZICafq2xeA7t8HIZhvdgTN2pnDAMTocOGd0ST1QpOO+RoO2rTpAsgBt
mdAdsBwTw2BiO9s6smrSU2hCLW7na/2TFad+bu8x2uGZ7s6cn877g/RC3eIJHy+smXJnYjN8/GOG
Gq/p0+cZHObbTVDmXnRHfbUWlXTnNkYKUQKvTwMy8YV/lkFwsznaoaLNROp/LwDiq+3QF45TLysA
WjCoZh8Te8Q37V6xdvxYikUay4SQHm94o+gdee0cXZ3r8aQDJb5ij5ghhXdkPkIdPdj7+tC/p4C9
hRN8cSh7fL90gEvQlG0us1+ppmLl+/JikPC5PNmzWw4jEIrU3cdV46Gj6nh+0aQ7g+F0KIdDtQHP
Pa/XzO7h8rbewb/rHynxTfOJUsX3uApCcGlLs40K0q2Ipqw61lCJLB372Ey/zhsi7XTkTEL/b4ng
xHR0+hYv28jjoWh1gcYA9PyzjxW0GiDjGpwHk5pE8egMylx05b+pzk52s9YDTmlr9pdQJ7ka6XTP
qvYdH/zWBkbwsBZvO8gSAFNDSs3yJoK3GOWp4VfMm1OzARE8wAmbtOzXkbPK+JRhlowvXe/lv+cW
U4a8OVD1Ea5aPcEh7Kk2HCNDuFlRQl33A7sukt35DZKenI1RgjP0TpVX6YyVK5b+Y9qB7n9+T4vD
ZnPE70ZmFfjWtgChTcXHBDRJIOY8hRAiaexQ4W4Ka8RibexWXMEP6aJppceKrrdd0SsSOBWEkPLo
QzOZlMsjGVO5KyrTTyNFeJbvOtJdTIoREy1IryNNmTSs00twTGfW8sFwm68JFKqjslCslQpGMKRG
y1vXl3BnrWmCxN435o/WVrH+ylfrxRYhbQMboEHDsMd9tp5o89g0iodFqRFQ5QPnC+bCQFXweq06
WpI5DkEpNWr7vP2waPtheTx/QlQQwiF0NS0xtAEQSzTc6oguUcJuCpQKzsNIV2pjiXAQ87QmQ8ZT
6dAavZHdrdnpPIC0fgNmnP9fq+d5gU1KGEXpMqKigls/8aAkgpE98LRH1/ojksIh8UpkhaXq6lcs
nqh06bZoKYgJrEKPk++kH3qj2zlRojiTfAveROaNZYIrr2bO5olbNtApoOybnu3K6nMcRiAJvcoK
BdGCfKcYNMMwLYrxDW7zZh3Dum1K0DCAgkO7dt1vnWoAV/X7wmUWO1m1IMVGGjBd9oaXNR/OO4J0
T5CrWMREyRDTqK///jht2ZpFcGiHWZ8yrfONuduFlaMoDahghE1pG41V4GLB5VV9sFf0TN3Qd/AJ
ojf5xRIhusQYFF1DSIahovY1Mi9HE4fTek9GvsHgu7XZbbcmYRbHwNBLkD8413abYtBfsSVSB96A
CC7FJt2a2wlb0unmCc3s/tKBLysEUXrXePPqmbGivC/dHD5l6hK0sr/hr2tKd876EZsDjWjPbbwV
79qFio5BASLONrT6lKxo08Lh1++1NujYBc2O532Zx/c3J//FDpHHzs6XEaKBsAMP28FQ32X9gY57
s8QMrUpsR2YNxT2DjncL4ojiB0DrdhVpux6dmqbrueSeorayqF4OpN/tWxThthkp0aKxAgqUlvZ8
4N79GZ1495p+bC5Vz8KySLMFE+6cwhmLxoZKUVB364mMzWVnt8H5DVKsmtjSEnaa6a4x7IkxHYm2
P5p8bnJF/zEPiKITbMwQE6YizU0DjI+INJAkTMLHJX/QUV2rdIUtfDnO4QgRzSgjo24c4PQgXcqJ
n0Akfuo8M7mnqw6S/BCDIYpLWwUpRDg7c4ywWzhkD8nh6BjGsR+igmNeO9rk2SCIiVJF+ikdHNsu
J/eaTcQrUISAPiu2DJMu+sU1V9N4OEFEgXo2mniLIHpUscSonIT//w1ivJbmgi5R3KgzCMTp3tJ/
xYPCSaQYIAggXF4WnyPCSiZ2oTWuA4x2AcbsaeUn11VEIxWGsHJDbo1WoqMR3k0fwRA5J58TFRG1
1Nc3ZghLlUVFXaUxIIqifcyG/pNuLA16kYzr0lE9mEqxwOyEvlDMVr0hM9EnSDSYK3rGIbbzDSMl
t/PIWm/S7d08vYOfDbnIC5YQ90z02vc1uniCEd32yWx6YCi9oqWqxVqaBG9xhJA3paNLBgc2kQNX
OChvK7/wyQnSdvt8p39/B58TzMIoIXikQIcuPvuFa6qb8Qg429obw11DFR4nvy82AILLZRnNh6h7
tsfFWEx1yC9tz/DJM8umSotQ6t82JwREsQtDYULmSOB9LOQN6kX2aI/HvvhFsnck1xiH+BtCiLFt
nDbZ2qKbX9ePy3A/Wp/P30dyB9gACHFgKAcoEnGA5b7b8cp4GLBdeTQPS8AZ0lRT+tIztIET9id1
o9qyFz63En0sFrS/zI6v9+k1U1UNlIYJkSGd8tqcSiD1QbT6ls8gwlr4dGcepiBfPXUx/B8QKdp5
HXRTvOG0CYesiusZU1KjgRaR4VD5UFTE7OXiQaUIVD30NCvSVlm6Bxn6/0cUn03zLir6uQCi4Xw0
s6uYfLPHx6Q/LuMvhZvIXf0FSXD1ZGTpaFVAIofm07KL/br05ku8QeK1PjD9xPDyr0xJHyU/zhsD
Bfd3K6uvqxawzW7dr0EZrN+tu3rHDuOBTd57qrPb5RTOQtON5miWuEwWOnqag6wp9ubx+/ml5B7+
JmvamCScgLXt3FI3YFJf0k8VkqWM9sF5CGlJG9LGaMcHeZnxholoMWaXDQxRcNyndzW6y+jXIQg9
PpKrPyiw+KK8tecFS7ipCui0aRm/QbRjeaVDN5zLn1CMHu3ZRXippkuRpoAb24Qby6Fr6tAeeDoG
Zs1by1ygCRy51ZrgPbxzPsSO2zzqBZ2Sh8aBgI+vu/X0pDCa+90Zo8WOOgLpoQjDO/gj7o2n6Fju
s4PZec61diDH6FY17SkPmn8vsdhc1xhFBho6oEXLV9sN3PgmLg82VXzZyx3zBUU4a0MJugsWIuVY
1/SYT7+L/h16MsbGLcUeunhqNSdygZBOj2bhx3T15v4Bpnnv2R6HYN4TX/Qg5BJiv+2U+VDyWcUJ
lG2c09EN2p0DHlXO36PK1uVxf4PGt2+Trs9tNkcDn1kcf5hPybG4gPz2LruiaMrx8Xlwq0o7lIBC
lXcsEnClRAghIXQWDiDiCobr/gjSwCHg48bqmUL5N9DGROGQm2xZJsIjY/tk33Nht+EwfnZPiV+c
1t/tTe2XvoreTHrj/B9pV7ZcN65rv0hVEiVR0quGPXp2Ysd5UWVqap7nr7+LOafbMq2zedt5SPeD
q4QNEgRAEFhrJVI455NSRnOtIX7ng+Lq4+g2Tu9X1uOfmYpYlFGrTKdDhbVEJ+RxVvPAnMGU0uVX
zkCCnuIuGy1uvyRfUmLdtop6n9StJMeTaCoWbZyuWBp7hP0Uxk+DnUrzB5XxdG+e7dfFFLkH5rCe
2qqFlmWJCzo698NU5hJlWgjBE08CM6BzYCLdTtF8PjKnBP1LrnscpgiUCgBYKTxZAiQTKgTTCKhJ
c6Ri6RIn9ami73M9PS596V22Etny8Z+xOuFlAqAdzcTyFaw8gaPKmypb8nKzmcqtdkhwIlZh6JGR
wNx7bTTcXp0P5eAEetNHrkPmc5LE/mWdZEsnOJGe9cZoEDjjvN2lzsPytVFlUxabUXKlk+A1ImLH
zKAQMVuecdJ9cMMHah+0u9GnO/Rof6TtEsXbv92+LriMCnky62JsUzzVga1Vbq4ru2Zu/8waxKYU
oueAnCXYKruM3azN3FpWiNwM+K+KiPOgqtqrU8KPKwmDLpzdLD4u5FMom6qQuXVDCPlLF4INcuI+
Ng9AXaeD5OYmDyKwB5uBttfKG3aXHNRDe/iI6SET4J2rtiaCf7CWLKVZ4B2/a0/6sFPUkyrrgNle
wVcRgmMAb0iaxwNvFSg/LZpHh7OS7+dZcoa2/cKrFMEvxMDpH/QYUrLx3ILoud39+4WiGEFFkR1X
StsSfGqd9rR3eHAawIAxLsBmf2n1DxQCqQ5Mbwuz/HjCEw4NmiOBDBjOBooY2j5vvrXVdGrin5cV
2dqOlRCx56Gnw2KV7YRZPmCvq/FfRVf5C6oN9fNlOVtODWDDDgWmjAmFhA0x9DoNaQ2oXHRiBto4
Hlgcn6LMkQQ7mRiu7ioe9FHsUAXvRX4XZb6hKoHJpgCtnxLzkokRXHRdRmUacyReEGa6bdK5Ed7C
W/3bn62Z4KXVquvQfw0pnfKdWdNhnKmrA/v3spTNq/x6awQ7y4BEWisFxKRzkN6AC/HseF3jRt84
uurHsIxW4sTSSJSnFrC0IS6Z0MtXa96Sa4GhyTKDTcM2bc0ATCj+iTeNpqeNwbQGjfFOhtB9NPLE
T+lDMxwvL9+Wp8Fd5h85gsUNqTWqGa2BAxV2ySGmS+XO8zB9ILKtpQgGR0bFyucR2lTtMUsflfAD
jn/9fcHUIrrMU9Hi+wkDyqOhxLxrNMp35exIcg/+S8ULOqWaifkfC35TDDFdXiiJNkNS2IxX8ch2
VT8fmGUfNas9OWYkuTtvmgHFvBGQmDnbp1AeA0JXMaCBCMad/Rq606TpLg1Pw/iR9bMdYERYaB7U
xabiMcydfg5NoLjGqgukybF380pyed5SBSjWqLCAxwJztoILJW20sCK0IIO0bsmRcdTadazKzXqJ
e9t0CWtRglHXGJ8yCZ/JMHvXueUNhMPBvGaDS3a5L68cbZ0hC+/7ePNSAagmNkfpWb/YM46x3ydL
AGjyQBtkrexbZrcWIRg4NijRlRiwITpe+t2uaL/Niv4ALOHFyzDBrqvSB3JuWaKhryUKbrV02jCz
Sig1JwfjxClm1WMyo9jBAV5kBdItAFxtJU3smSLzENOuhzTwB0y+DigtoDIg8QEiLWbfIr8/1kBJ
7gDOfdn9bUVCAKPYIB8BgZ4uxvUynLTQaQlHpK28eToMzPBKZ5GY/qYUXeWw9+gGBgTe27A+mPqU
VRmF06jx1Jse4vxb7Hy+rMmmEa5k8L+vUoeQxjRCVxoG35qfCtrORtn89/apWkkQDrBlj0pkt9Bi
PKU3Fl49Uk+9zdHOnASOLyMnkKkjHOFlMJaldbgwuz8uBj30mqyat3mmVvrwv69WjJVFqtcNiG7a
/NeUAHHA/qslVyZ5WcKHy3uz6fpWkoTTa6YYksY8FEB/Sri7Ymc7D2aduLWsdVpmZ8KZrfso61sD
fi9DE0EaHWJOOCxjXZIIEUvUBUrk2Zhi2YDH5DlK7y+/il6SlUi2Rgx73dLTsIqx+1nt7BhoAJl6
LtOvTT67hqxNT2bX4tR33EbdCBIp7M6OP1XXe7UA9dDiJQdy1u9miS1su7pXY3hXrO6XhmWYUvW7
L+xm8Pm7RvvZuWkOSFrju9BNAvW5lSIhS86TOPedoZ0BJwpStUm5jQztNhllMUq6kIKDGEMr13BZ
wYEKA45hOp1tP2l2E+p03d5+kKFFyAxRcBFpbSe0HGAkc1U92+kImA3zy0JkrQyylRPcRKsnBSla
aGXo3QM1umszlqGWyjQR/EMV6QroKnBuAR11VwB7rBmbx5ZkkjAkcUPi7CVs0nHyEQtWRLYLMwid
Bz2irtFJcmT+c9+lDq8WLs5eWgW63fqRqxM9UO3RANzdmLpNb3mTHSRUUmfY3h/0SaDR1tE1sVki
702WhHis5Bn5Ll+Ko+XImoG23dGrCPI2UpRmz5yYi9Aq63aqqRujR7XsTW9RtdtY/345WsgUErIF
vIiwjIMF+0bTuaOTuY2M/lYmgf99FfmamMRjB0ZCvxw+19SrZbnItj1j/h4XZXxGnOque6uLFgD0
ohudXqcTch7FvgGXksSet9X4R4x4FU+HhA5tg5OZ2MNDoRl35iSbq9je+VcRwv1Lj8YM8F0QodDU
BYisuziHKdH2ZN6ZMiAfHp3fH5tXWaKVGRboM4CI7Y9RsyfTlQ3AE/Sb5eyUpO05Nn8uMkS6/+Gx
X0UKptYnSEjRZIk4q+yME4d6VbyOuUYT5OAyik6hbEZJtp6C5fVDAm8KFG5fmaqgHV/M8mlsr7vk
ef4I9C+6p/62QUcIRoNWTqCogQ1WyrcyuaKypj2JjTtC9GFR3bU9sCT9omCoAd0v4Cu2yAde8NZK
CLHHnqvaKAYoMZZ3RDvn5MmKJa0+2876dZ2E2GPTpa5jBXp0ZmK6pTWf8yQB+3K1m/Vo16bkUdHD
L5c9nEymkKeSoc3ScYTMCD2imrJ3yFNSPfeoRWfkVMmKG5fdhCkSNAw1MG0j7iYm5dTSgzHsLmtz
2RJMETi0stk04z0CNt2Mbguy4DoFddv+z4QIzoFRcHTQDkr0Mzv2bX1UEsVNLdn5lHgEEH2/DQ15
uLT5kuOADl9ay6cn3rcXe0ly5KUTditT63dt5H87PVNk1zEBouxUDHqZj/3sAvqZEyd0z51bza76
A7hVwEzLAnSl3PTe5RXdzob+Nnx0jr7VNKazrvTcQSQtiJcLJN7247jofpT6lwVttlW8nmJTFVyF
DkaYooqwpmlyKI7szE7qCy5oGccI4K0jQFqX6CYzScFvRHbFMLMPiUwzd7oy3zEgpjaD7IlHdrIE
36FllI4zWtz9LI1PJs131kf4pHkT7H/duCmCpkbz2NlRj12KMUCTae4AREhTOUh2iJ+ed1aIi7GN
Gh6KJGJVt51GmzQLaC1aPCFofrbLr1OvBKPGjhzow0dYA9DW+480IQjmSh41lDN3JOlV3KtuGvtE
+1Cyj6FWUB+BIPMdnHG76ACC1WJ4pUQFvmkwhg8OwO3C+OXy2m2amoVqOFJSnFaxdNyGncLMNoIN
xLYbk9EN09Ktx1iS620mDisxgqnFSaYByR9igC72PU+HQ9SHO4oX2LbM/WiQTTpuOoeVOCFCgY/d
TOeEIUPONeLmLDs3Kf1qzJEng1XfOkOAiQdiPDg+sIjCUQXaPVhwMlQ+m17DeOiVWUkCvEyAsHJ5
obc1bSBA0//SkkdHNjoj+76wVFmThqrR4DIxR+F1mPWnaJaY2GbJZLVGYnU4UoaqZCVEdD+A6WXd
0pN1zvf6Q+3PX3CBRRuQq7pyIvNNzTQ8iQByHBsuFoeb1LTYALhjXzXjRzKDmNVYZDiuW3Ztr2QI
saHHLTJlLXYnIune+DZ3iVdiuoqYP0b1A9yo2lqWYGpJj2dLBeye/pR8jfMHczks2u6yN5AtmWBs
TdMN9hhDRB9VkauE5IXg2eXPZAgGNxdKxPSZW8P4SKeTVUngQSQ6iNdK3Fu1PMYTlp8OoGOjANIk
wWUN+CqI4QbtKcAStCwTbCvCrdIeGFEK/toxo1t17Ea/aDCIQ8Dpfqqa+yH9cVncljNbixNyRzsz
GuA0cnF47i9o5xlFu6fqjS0bKtkEC1pLErLH0Al1tJByX/NITsRLz4A79TqEBdd2geCAPE72crS9
Wa9Lyf++KmUY2YJoPsEYsihEIzqNNKBvtZIS01aMW6vF/74S0vSJyka+gNV4XuJbVt9rscToNlvr
MSQMCDaEHU5N+1bG4HRqMSctgE7ZbxxQdtJuqsY1T6bHCRUuW8Tmqr0KE028sUqmJy2ExX3/a8yV
3rX6WSJjc9FWMgQjB17mYippgwSEWYC6X6wvMQEXvS1Detu07pUcwbrnAgN1Tgg5rAazi76b69kr
JnB4SZ7it9fMcTAI71AL9NJvN2isVGDjzTXcDlDis2nynOgj51THFKAO/EoTGHlvJcTtqJI4hybJ
CDZu0CiQufZYDpKa4+Xt57b0zv9wxBM8oBmGJj6vYNKhmkY6oHax4GZwHAvMl7lF95daXenj4lag
WLgscPNaCbX+kShs0uRERjrnkKjuOUMiHlrdJiiPxOXNu7LGeZl6wjq2Q0OKiTdrOTnz1Ja5WhR0
E4cbfcoSx2vIi5RoajOMgwkFQA8OyLNEBk2jSpIJfQDQz3lO9Zee3BBMRiucEVfiKDbNcCVJiLBz
NZqdGUHSWP3MgLyhxp8u79W2AAs5CUaWQM0l2LmuJz2oaLF6BHw40S3Rvl3+/qZfMF6/L2Q8I8Zq
ok6FAmUaunMZudUU7uzx6bIUmRZCrmOEIbUqp0P3YQwnmv8qq8NlATI1hH0AYomyUK5GWt6kaYB5
exRpL4vYPjWrpRJiguosPbFDyFh+YAqJBNrBCXArZXf2DlWDnSwqSFQS322icYqqJsLO0yxyrfC+
0e7T4ctlnST7IkJmMjNSzbGGStNQ+z3m4AZDYr+b8eB10UQGs8Sq7MUYICEzH7Thycl/VeynKjmF
m0IQqXXTsPFf8SkN0RLTIzZwaxWtOViah94cTzFNL0u/X16vzeIRYPD+liRuSpP0eBTIIYmThseH
eo8e6usm4KzQSaD4strE5v6sxAlRu3a6akgmiMPosTEc0uYDFW2bAl2YawQWHMG7zG1qa2UIyO6s
tB+6unQBXHJfRKEk4Gya8kqM4GTSsM+qxoKYrvWr5BOrDzP5iANYiRA9jDVMVtpCBBp6lOJQK6dY
/0MRgo/JcwbK0hEiSPqoT1dZ8hzJCKlkCyW4GIsZoWVzvrqK9plvTv3DrGP6wGw+X7bjzQMDOBfg
UyI8Arv0bW6DURODLSZGNhrzezJF/oB4XNtDkMrgkDYNeCWI/32Vq4d9nkbliNGDRruLil+JJbkL
bB/IlQDBgq1oUqYygib0Hm/NIE0fXJTh2fE/s9jl90VSv9neodeVE0zZNsc+yRTII+FdrT+X1qEp
Hi5vjkyEYMptOU8AXIOI2L6xBk+3bqosuCxCtv+CKeMBppuXGXaG2A+ASufYGd+yNg7MWfYcIzMA
waIjvJI0Y833p7jLzGud7C9rIlksEWmnIFoSOSkMbMmic5L/UsvWb6JZ4sAk6yVi7aQlOLPNClJ0
IKPPZdBqugfwKh/TYv5lfSTrJfI6ou4WzRkfEANIobeYlmtXsoRcJkI4/Cnt5zmasCVQRKGf2uwj
cNI2Jlk4rjgB2JkQtRzcy4o6jjHIXN6N3S7TgdfTPF9ep819X8kgbx1LFed0pk0EGY1yyss8aMP8
W0XJ7s/ECGuVLXU1hFzMlMafYyAsgw7zCLAbya5vu7GVOnzPVn5y7uMs1y3IUQ498DkKELB3B3rV
/uZfz65leYVs9fjfV+LoANhYZkCcw/HYh3t9+Ox8hMFxbQWCpwSWW4TnclhBXN3Z+k3cnzrZS5FM
DcFTqk5NGaZ0MO9qZGdnTM81RUk4rWrvz6xAcJcWK1mEOidOTFX+SJPCN432ZFeyxiaZOoKvLMek
BycWxCBXNsod6p7upEvOzebhfzU0cUTLSB1zWRYsmebcmtWhlzEEyb4vnP2SoB9vbPH9os6HcwTM
RS9WCtkjrmSlROawCu5lHDnLlqnNLqWWH5udO9AkuLzvfF/fVWaA4Myf0ijF1MfbY1LjtZNESYIw
WX0KrZ1S3yNzcqs02neOZyrHy9K2lbJVoHRxug8Rai9yhmaJZiT7abF38mMJynkZH/L2HRZTEX/L
ECzZVBtwGA/8QpG53ZWJfMkJ2BHvg5zNJpYiu2zGzZU4YQHjrC6HJEfvoRIPbh817pA3vlLe2YYk
Ddg2u3/0EtOASOmHKYyg15w9OgWoyyUeQLZwYgZgo4hlaDM0IXtOxJ7vlz3m57wEJTMmx5rgjuu9
4b2qI0Q3p8QrVIsOSL+egYG8Lz7lh8zvzuqx3ynXVexpaNTxmFdhy2TZgWTLbCHiVTktJ5pQw7dq
NCA1P0vb8BTy4uiSO7vE2m0h4qkDVUfaYcdYuVfIkWS7OJbUiDVuXpeWkf+GVZhjccvLrdCl8wdf
DVov2lXP+TWflah98Jpf460HiE1AtbjJS/+PTrMthr/IHGyzwBaG8zGMPSu8UmX479svsa/Hyxbi
X53OjV7hruLrt4BmH7/xbh3yUgU2HmFzn/wgO7DC+tJC2OZhw8gd3sosgA/9TmZWy9rYYM9uOiyr
zmkVDT5JflxuDP6wpHkqECDkVikTKVoLVaIOrDt4ySx+ac7zKGte3T7fK50EU6G2NQ3GBAHTLsfY
ar7vYB71kTvFzJP1ysu0EWyjcsCn2zAIG+muDw/JdH/Z9mTfF+xCiUetcAYTq9X+qOc7J326/P3N
s7taLCGKRGOR0TbC7weEJZhHrqb5OtRSicuVCRFiR1G1w9zy+YW6vJnUnR49Wx96irVtHYV1NLa9
w5wPjbKkTgU9mJl7VX2yWhtvcK5BPhLZV3IEd14O4PGJ+PjUgnQ7tvDmUYKZKPjIprwqIzhuNueJ
CQxfpA/s2gaKLpoSZfn29ovyShHxGE553Wo9ZDgoFe8wGsHB2iK0Kat3EyBab6NDdJLBV2w68ZVM
4WQqmgaOyRwyK/3XEh5MoNGNyp3hPMxx4lF7drtJAtKybXmvKykcz7aKw6LgYSN0Es+iL2hYNnLZ
JXlTLcCpY5IY4KyYKn8bm9S0LgaFU3ePmnMYwt7VGHlsl2E/hyVmAHRXDdl5SSf/spVs3jQxwa7x
UQBwFonTjwYwr+fJACVfhYJJYTinKE5vSwyO2TrzhtG87Yb40Kvpzu6iq0qtMLpd7/Jx+HT5d2yt
sUORh4LBgJjAcnirfplocYkBKFjrfGv0IOh9JDJaDL5NYvRfidDUtyJQ4zJj9FogTJUk0I0vUVy5
EQD5E0AsXFZmE2FlLUq49fRIDjOthq+KrvogBiiSC9yz5/gq4BjWvGFgkqQ2WwniWqDgUcYh1ro+
Qq8n6b6ZSY5i1GNjhV5t/iWd5t8KJmtRgl+ZiB6SmTfgFKQLxtEJBlU2xCgTwf++Sih62rIq482/
rNN3BJjPcSTJNjc9F+9LQb8v8ALf4ZjTXrHTvsCZVvfn7Mh5POO9eb14OrDbYt+WxK5t03uVJgRI
cwRE1mLDHob4K9pKHQDt3lm5I5GyfYZepQhnqLDKRmt7LqXOn8a+QQN/dB3XsuglUUa8WzUTZh6U
Ektn9N/M6vkuXG6Sj0x+r7ZHvF6puVpZGCDC/S15bIFdBthPeT8UPxTvHILFMRUAGmMBP+qtmXXK
nPeaAmJQ+yuncuXdUPaVeb8EvBVKFo63Mkqi6ujkAsAChd0JcWtQjHFWCCohyZW2s3b13griI38o
/P+gE26YwhthQshK7SVtZgtcyQaKRlHv2mrkjpYkLm4c0zdChLQyrsvYCTkVrlPdMoJRRV3WfylT
Qzg37ZI5auegrhNFhavpB2b+yGS1o60I+EYNwQwinJsajMQc5XDZVXfawbxpKi+9moIiiHdT4cmq
rTJTECORmhgpkLAgccq8cN/vgdQaNEH4OAJ8WZEWXTYXEYmehhlMG7xtgn6s6+MhMriZt1dRWnt1
50WhrIdIIkRUqVG6rmDAcUATnvOUAs+wt7VHS81l73ubNveqzO9GvVVoWCa9LjAOwidS7PvmU+vG
gRMon2nvLp4WNPvQS58vB3OZZkJojXXKCFmQmGXxV6sLmH1rKx85SCulhJCqFBjHzAmUAkNMkx9D
WVeSTAUhntp6Y6PNFN8vnFsF/QkZAHislz9bJv4bVhvDlGVmCtehUlI/HY/qWHu2DKxWpojg1nSC
HKfJYMpm9lKPn9P8BQB5l/XYyKQIsm+A1auEELQAv9UjQwGlH/k1k+vRV5/7MtzT4lihOGRIui22
ukrfyBLcGxlrvOtzIAWyL1A3mQ7FWT81wBhgUifw+wAKwe6NLMELdEkcqoRHVLIfwHWZ73vgMaIn
dy8blN3eo38WUEwP5r6zQa2NBbQWGgBqp9CtwJZl2DIhQoKtG82Ulim0GTCB3dv+3B+sgknS+G1f
86qJcPK7eGEj5ePFwJ50x/I+lE1oybQQzr3lDFnb82uC2i8uHT4V4V0sI6yXyRDOvok7l91yJdCs
cjfEL1ncXpfk4fKh2UgJiWoC1dF0wJABLqW3h0abF32hvBo+0M91tidNDQr5/ZxI6libuqzECMc/
i6fQZihA+3bDjlaRnivq/IRvk+TRMm0EF2BriwoeDngZpz6Ey60xnRY2uU0iuYNsmtdKG+H0M43E
KuMV4bn8WWq/Ehkt9aYnW31fOPFgQeiKOYIaxFBdRfM6+p3E3mgue7TCSo6KRJb4jEjHqXNKBl3y
sj4k+i+q3xE8W+XWoZZR0EqWTWS3zGajaBY0sfklPXfTbSqD6dnOB1/XTXxMdBRgPzu83DPv4yee
npVe6mWNa7j1Md9le1k6KDE3sQLTDKCiy3usHRr/vPDJas7o0vJGWVu5TIzgCIbE/O+6AbsnsNNH
K4FWaPLVh+CyM5CcUlNwBmkJyO6cFx4XuH3KjsWouI609CiTIviCOlb/e0j12/4vfacDi8y+GtBN
vDd2nIVW1lMqs3DBKSR66dQzdsjPgC5cAMYy/RLrD11f+U0qcQwy1QTHMC2ahcFGLGBsnhMdl9+7
RQZguX0FWRm54BwGdfg7k+o8nnuAw/es37Cr8JZzlsiu85LFE1GprHLSm3aB4+6X6z4BosBPxdzb
zHAT2cCmZO3E4Qk2oREo0iCpLX8M9XVkfWrDb5ftW3KQRESqDuTntsXgV9um97r0Ki2i3YQ5xz64
LEemipAdkDimalLDDMbkZC9eyh4qGfKnTBXBJ5iDxkbgHCOgVqnbGce8e9GAj1AUvSQ+cHN6l32+
mps4tmCTKtcG7uOMYmKYcIv2pj5/VzHQP03qzVI7wQKmq9aWOXPZGgpeArOCZuzwjGEk5s5gv5Se
nexaRiIsCUlU8A2tkjXd0kK7BmUKNB6iJUSyfjI9BJdQjT2hDY+vip0/F1nomQtmM1RFBrsgO6iC
W8iMatYxWIvCdWX/ssEtMZd4rFbNyM1GcJwszx8xcYrBamA3A4paMPGaJHnXGvzRY15cktyNi4ZS
j0yp7cV7lSJYOanDLqworqa6Blj9cTcunZcZH3Lar0L4j1jdf8k812ozoeIG6HG19HrticgQ6LeK
1kizX2UI1ozmuYKpMxThtJgaB9a/ifCvOPDu5uy+P4cybEypSMG0S6LjPpdjh4zkxONE4ueeg6qL
Z2tu+MhnuytP1lAg2y/B2A2WqdpoQk1MDrpx3Hr1uFtiyfjOtqW/rqVg6cDAnVLABaMmEpcnNbvH
NdyNInau+yQwTBliwVZrxnrrxCH5oQarfBpCXPnXsiNPKQLu4C436LXyGzA0VWCUlEPf/o9U9h8l
340yG4nqGDGMsvlhX/M+JTS8HLSvyZOy5zlSLlnT7XDyKo68PQNTBfCtkteAVLyfU3JGddhL9P0k
G8eVGAgR3EYT9e0S61jMgT2kADA0vkyyjEUmQvAZw8TUvgU/tB/H+oseZl9ak7htTSR+fXPFwIjo
gIQaeGziE0Q1GTObM6wYAUOLOu1D8/uYXmWGJpGzGaFe5Yj3M2uqaAmKLKSUgOvsla9LdLjsyWUC
hILMZFQ1GTsokrWH3LhRF0nhV/Z9wbTMYRisEFTdfu+0d2YXAtlbVinZPqOrRRLMyuxJOUc5dIiA
LXOf3xie5rJAAXvgHrPe6o5cVfswuLxum3a2kinYWaI5Wh9NkJlM56w8aGFAjeNlEdu5/koG/w2r
0DQqZllkCdfruGQex/6MdkBR1ebf0J/Zr1LiBrbdzkqgEKf0MWOD1UPgfOKsUZmfFe5wsCuww4Eq
7WwNgey48pDwLr9cSRTClJEmi97lMA+WRl+0KvSKzvjZDsP1Yo73YWd7htp4kmXl5nBJphim8DCV
jmixAeJydZXd8Rto8p1emXseFVN/GiUCNyPWSkchYplm1WSYzkOdQGVuQ2/1+Ej1AzrQy/LPDrN4
XdNpYmVtCG9RTkFW7JmMpuW9RQIoUcNTFEB1dCC3iPB/wL9qMAaGxnkH4w3dsQZpVJYfuwDso+Ax
a63d5a165zy4OBOv/cCAB1yV+AI2pMvQakZU+KlxqkcVneG6ZG/e50lcBCdSAci8QYg4QRcu1TRR
5uTgwZpP4Z4EXeqxoPnOrqx96YOeWj5I/87mBZGC6ygVZkzTYqOxszg38XnJv5Lxa4cGe80GhdQo
a8qQqii4kUzXO9sqoeLojYHhtV4OrPvOVRN3vmuC5EYP5kOeSkq+799IBC0FX0KWOAarH6SGmc+J
aqOdfmM/Dk94N//3ePOCLMGLRKTXkBVCVuk8msMvc/mqFZI49h5ST5AheA3S21md6ti18GvduKBf
mjA6FhT+dGh3EwBgLH8CcyySwtSXYyZxF/HGZQnCBRfSK5ndTzkUHHbNcdwP53Fnnbq9JYs471zV
bzk6WCXx5Kzi6fltxEkAlpoUE+R0vuoRmEoEKynoHv1zqWe4U1Bi4MB0qwdy7g9A17l83N/HH0G8
kCyAnskwM0xlAoXhd3GLM5BpD7xXHr0d6ICWPXlt+RdAhFFioQdaBUTdW3UXRqKqS+BfGhSLp5uc
St6HN48eRY+KDSQyYr8DsDBrcwpLAoVgMuDQtve8YKd4UR6ojltfmV6K20MZSJaR75JoLWupgqnS
PImdoYVU7tFyPE8CwcWvj4kbSeM3XyFRlIXOGIDrAHvi3axLotVoJKmbwtftz9mwq7STKutW2fQk
axmCOrFWabldQUYbJJ84SXh10E/oGQA56L9GeIQBoprB2yrhbN91xGdDE5uNjfhmzEfqeEr/OVYk
EWdzxTQHg6YOpfRdv2ijpl0dORDBtHu1QGPZsdIkx/jd5YRrQdAfZziagdZ+wazx1tf0dlLCNzH1
gdH4nLclqCuMZDeO0i6crTO0Fib4+cI2FyeOK1iA23GMpfTATo7qVYEygUgb5/akVK4s0dlMRIBN
bqogQXMoDO/tyW3asNY0UPshpk0+d1SJH/rhztnz1h9dsp7v3+D5gqLL1uY4UgRo0W+lkWUo9Woi
OMaOFZh29GJgTnEkNXMZqr1upEx7MAD681i7JpE9nv4PXV+lC/lCjIfgpq2h63TLLzicmRG92gtG
Gj5hPGQnCwKbG7pSVrCeRkWLJaqJwH+sX5r4uWm/XnZPPFa9cxmr7wsGA7iiJEXCl/vGntOOdodx
Fx2qD+UE6z0TLCTE6R7SBGIsSoCeWexNvG1ni39Zmc3TDCsEGqiugb9bCJjwjGmlgSTZb+b8czi1
HrBrdtrCgstiNveEwqIRowDkLRaqSUGz2LBp7hfAdukpEo3yI6HKsmw+sUg0/E/YdqPqtAwoQjkg
RFzVY7FneNku9GtgL7nNE4cMlrO+bQZ8HGBCbGJTrJ6wSdZSzikA5wu/P9F7bg0Yl3bbLxSJFGc/
lzUIbO2WbaiaiZIe8DIIN83VhRoQFqWaZjwnnQtUba5t+9ss7XSTCBEpiqvEGkjLhXS7wW9yUKmS
gOPLNEH312Cj2a3atwfZ89n2Sr6qJrISs6rpxrGCVPZETZeTcwENxJ3ulxP9wSmeZKSgWxa5WkqR
ohh93k7RJJDX1PdTfjZlD53bq4hLpq0SBDMR+ktlVTHrcYiUXs/OJYuDMmv9RZFZxKZzBT7xP3KE
5KIaZsfRgDngA0GP9wywgNzV/nKqr/hztGzVthJCdBJDJ1xqMc8sFnbDMiwdk6W1b1+PgfIlRzqY
enbhTp7tMq++dY4yYu4tDakJwGKgCOsmMjThjGVpbZSRrle+Sv3ZmwO8BewcLwsDzuQ4H2Qzcfxz
gnsHq4/Bu9lB5IcO7bdnDL0KYxaNM57X20Paml7U/0rHM9VLL5e+hm8Y4RtZwualdlj2hjpVvpk8
hNqvcfx52e1uJFLgPzQpcikkTe8JXSetSrJRrfwKOEeURa4xgjxULQ6NU+8ui9pctpUorurKNakM
lwij1SqfqJ96JRjAF4FnV0/7xQzZs9rWqll4uMOhghHiweStqMZ06LwwHblnNnjxAn5naf83X3jR
CJAUArUfA5dIdIWEqYsnViWgg/d1c/Jrshut45z2nj2d9ehn0yaSi+PGPlnIpA1bRwXHMcVOnBLM
OB1rRohDA1tLTuHIvIKe/z2tp4MiFOpRpqkBxo84QrSfnbJrsrBHPap6cqwXtZYFYX7BFdbtjQDh
Ajz0DM3/XADQNvlEbuI7mD+ij/OO+JjkCi7b3IYhWDikAEVA/cvWxHCYhbmm14DD8bvqk2oCOUo6
uM33+Z0+GNSw+H0K1xHBGfShStOkbAvAoXS8gm0EpRf6GEaLnkZfvZJXgjYtwdZtkBZRsEPoguHV
GAwxnLCGJdDa8kDP9cOsi8LjzWcezWW0pRtmbqkracKhJfUc9mqPBTSGMt8n6PSY1OR6rGwk6MgM
fYxjubVFvMvbthEaIRWkokD8wgETmTFms67TjmJRrSYKbLaLMm0/6I+XhWyFDRRcUX7FFQtpocjO
PpGqNvMWt27ja/7XfwoXtg/AHDynIGp8yBRfpYkk7VULvBSSQKcoAd59V7uLlINjyxYx5I7RWaoi
GopD9mM1RINjLBCB2T52SE+5V5y1/eIZO061+K+7A+ErNFi+QcCeRQwRwV+dGiC0EFjiAI5hMw7Q
AetWI1oAUCb8wFatRQlhsE6TyewGiOp89Lx75d58wDsb4jvfqULG3LZ1xDQQE+iqpoIaTMwngGSo
o4MvL/w8BGWbgTd+xnKQwIK3UIlNiYvauCwiVL0KE1Rr5iTJlgnC/gPXMRy0fX0k0j63rSO1FiNc
DJbaakIkmoWvsuyO5cCkX4anopd1hr2fL8V6Ec3AmCx0Aqma4A+NRS9ZDsoujCyx5zYon3jpYjmo
YCc8DkF7zF8+5hL5nJyJ+hz4zRwhpqiNMuiFHld+DuarsGSuDugr/f9Iu7LetnWt+4sEULP0KsmS
7ThxkzRpel6ETkfzPOvXf4s957YyzWve5gMK9CGAlklubu5xbenHINKG3NXppmVA4m3LQjv0pWHR
pFHb22tUIyijf+sP2bHfV0Hm6o8y+FW6M2VYafa3ZZ/3hG0hqbBuzCYpRFVNvsS1Nw9vFcozDFGr
B08ytgDMieESxOCNBkB8Kg8S5ug091bvtXfkQ3YIMR+hn93cTUUpQ6723cIycj9I8aSmOmD15+KV
pk+ywHyZ3QEh41bY4sjdRESnEcFAQx0C4pebWE3YQ5luIlGP6nogIu5A3h7SaQ8GCiXINY2zaSXj
RHSt8lAfHTnWUJ9ntfoaJ4b358KAQdgoc0MoAUqeWYcdERhvmY5ePF3ywwR1Y4u6uw3BC0abWwzm
NpWFEeZ1BQxaykXdN013Q3/xDX/ZjyLeKt7BGGC+RpM/Gm/wnlwezKypqdp3NjZOPeXqXlUFCX/e
waBtH0NSFB3dtGzyU+8suwoXs/LMeXai1AW5q6P+uL1jfAxbBlcBMixX3Fu9WuhL06Hcui7mu2iY
vCSN7jO5CG7D8AIgJh5cYigI7yhwPC/3alKSvl7bFkJMwx8dGqXgQjWeQaeT++W9jfj0bUTuwmBO
2LCc0Tvz8wdtVA9onasMJBo1qt0ySLa8K/TVl4pFINS85xZP4C8YKiMbGKUdk0kvptrrLeNDnQ4n
uY9OVls+KO3wcntFPHHbQjFb2BG7CBtlrEG0MAR2Zj6gA+DzbQiqLlmHAI4h3Cg4HtdsGaUkNR1p
+tqTtdyvEDvXIu1Nb8PzCptZxvg/wSFxl0RZnjFhQMGjxDzsadLp8hhVNcYYpI4cohVkEhmWAgh2
6oNkhQVoRcvay+0ADPWNLniCuALwewms05lZRUjiFUuwM81Rq/iwWMsJ/oEzNNKX26fDFWnNQOcc
+mSgE5jHrkGMeR7apvZC0rlQtIirtA66LQVuLn/HfsMwj1uxECmbJ1zVSRmcrlvcVmikciF0TJ6H
OYLqPDZjU5p9kpYGNk21jNmXNGNy8r7s/Hfs1waF/orN3ZSLmoQ25iR7WR69WKq0A6UgHrg2FFg5
XBHY4DAXM+9laYwSnEuhfJzrfdx8kurEGSLB5eTluUCrQBCxgU4DswJ7WzDpXAYFQe2lhzBQ90UQ
HaSgD8TEeFxB+w3ExsjNWA51y0SQEKnK2plk04dlcKZO9O0DEq2INW06I6msMEYEL8IUjjmcd4OF
xvO+ehvD/D6W8rdUmt2k6gIzETjQvCVaso5wDsqX9KvURhgn2prUGZZoHur6WUPVvzDRz5OLLQZz
kXSSLONKgCE/62dasUfLbIwP1kn7SUkQOpWH2UAfBXvKc6S3qIyUtBimkmp9WiOoE39M9jRLlEwu
eTYDDNVxzdTRRNXsgr1ki7DbKJMxIwzr1Jvur5UoR0QvXXVBYk+wNJ7a2CyNDc/LJJEKSwLQEqx+
sl/BLFIOfl04AwZmtlid8WQUgsvNXxwy9UgfIiDLZuvjUIsKeSpqT2tsEMUuE9iplbDc2aA8EqxP
BEXlaaOvqrjMFNLjqZpbhLD9wf57nURzxLgY8P1MEzaPguDiJUY2K51aZJCOvJR2qZK7w5Lu1U4T
mK7ck9rAMKp3nIzMrmz4LOjqs6T9Gr1DtVMX9j/LoMvcbNUyS2ajTvCadUn/0KvSQxmTD3qbC/if
RMtgTgT2sDQoBpaRTtkxwRCxZhQNj+NaxtulMK96IiE6NcY4kfCFBr5oyj3+tCLwFe9ptOGPmwkQ
49jCMUpJiZLUaiS6c1UZkLwLpkwNyizHTJ1+d/u+imSN0URq3MVDVGJluvqkSq6BIQgi4nDBAbEl
tYgyj7FlYTVGdlzM1356vL0E/vcRxIXbjYwZq3EWac5lMLXBvFdfwu5gTKK6Ra62Vn4DKJeCXJm9
sYRUkHu/RyFmieIR+6nda44dVH7yLGL54x/Jbzjm+qtxpGAgJ+Ay4A2od84/ZKJaBSpBrBOBaMKv
PWPuPuofiB3m0NJSGwZJFB2jeZ6cYo6flUomTk7sU16IUreig2IUgt51uEgDQPupPavW8iqRXEQc
LsJgtUGJyScDfVnD8SVN94gT3ha2/6IKfu8cowpIl4MfO8trbz33HlUF1sFKvNml/Lll0Nyt328D
8qXBhgVOqx8R+rkUvmHukrIpqe9SndP5e9J8trU/HeTxU938gmDdrwEFWHVp4E3L0s5yjKIrj5Gl
9I4+mpJAWf+X7fuNxcRjtDm0ST4CKz3UHw032SWNs3zvd7RUANMXzIOwI4PezmtR/43I3N4aFANL
NAPRyhzaALLu0Xxt70JfP1p3CL//cQsf3U0VmTM83Uh9syFctdcUrSbUQhiCYcRQrBVjuERNTVyp
2IAwYj6j01tJV4D09WFcnkjr9eH8HlNHQyAawS1MFWQLsxaMuA5nGbHofDwuJfju7vpS4C3Tn3l1
NhsI5mzmVcmMWgOEWrQnDANWnBjNYHVvNk4eaYJ3gg8G8nrMwqMVU8xNStqREvFDNWThpzl/M9cX
ed7b8vPt+8oNb4Jr7D8wrGMWoZOy0ahZNZmowDYhb3gqFJf2QtSB6K3g36cNGnOfBlQ8dF1DH9f7
9rR6hkup/LSP2UHxykcxiz3XG0TrCsoSMCLLNNh67yqdpqFL6YmViXFeC0kZQXSBUlnHyDBOBdOI
FeMhD1PQeVVqBeqQPpbQwW91lpQcbu80V9UbRDVRaaciLM4svSrBK0lsaGIzDV3btIJ5EXXPUGXO
yidK6xQUu+Eig531UvkuiVxiHkmHZxLR3QTDbpxY3ZvSqS4EUsO7z/Bx6dhLVBBeZfkXI+zWvu/R
LtMmeyOv7s2aPCtyL3i9RDCMYVnP8rjqDWCU9JNpHmuMIRBOIuHu2WYpzDUrYmtSpg4Yi5L5sT04
c5ge5Nk4IOofyAXxb0sB9wYgI60gw4kgFcrBL89oUMeIFN1YedXiZCbStyBWuCsmZ7LBi9cd0j3Z
izoXuUvcQDJikZJSSqJ6qLx4qjzjS20+TqGMPruHvhFU+nITgjbmXVpExfhO1Jpcrm6WQKarlE3l
NTu6siqwH8Lv6uKNMDhCBwX8H4jpEFHEnCsnBpI0mCmtIMjMnKExIwk1IMaDcsH7ckycxdiZ1cvt
g+Nu4m+Mn5pm4x5WbZE02QQMK//RVXe2eogLTDDp9uMfz1fAi2yb2EBNQaOKzKbbVWIULaZvIQeU
zvtQCoN1AVjZCvQR3ZQrZYEeO9iGNtJkbPpENysYa32LvFbd/lWHpeXmzWo4Zjwo3ri0y7EM11Nk
q/u5WgXqg38JNtiMPaA0CCj1IcRkBRvkBysw/e4+eQGl6338QE7KXmTKcwUEySJQnhmqZf/8PZvD
C0t1VcEqjcPrVkcN65cQ0fQ27j/elhGeigcP4S8Y5m7rtS5h0wBTFTp4qy0vlJun2xCildC/b1Zi
N0mvtWNXefaqHstecid7umuLURCw58KgHwxmIeo9FJbV126bYSgsUqHZufFzW3LG1XST+fX2YnjF
saa9gWEMqkxVEZ9SAJOfpsUpD6vXudGj5I5uFe8I4m+SkOCZe0Y26pwg8+gBY4NvU49pU5iyAFFA
JZD2V2cIVCB35zbfZ0QbFDa10TVYUplXR00qUXa+NP7Qlm+3945+5+r6bnAYTWs3UTY3K3B0fQhI
Hfp5uH5Kk/UY2VEuMK1Fe8a8w3puIp6QYM/MCa0O+zoSSBtfDmzku2Ef0dHtTAxhLEmIkTLIsceq
W73S0QTSg/qUnNTH5W3d9SDAUAQkMD/tWmb/LBQMoNQcAmhqrKNajZUpR6FSeXKWkzGIJ7ObAjtq
2ydbUoxTFKUFCM0VYoI4ypYMpx+MaXBGXQZPJtEORjuOSTCGqaR6Q9Qv381VzwPTXobPpErnexkF
Qfe12sj6zsimDv5iSEbimLMSfejtxMb4IbNrUHse95VxUBtQdbv5irN0klCOSieMlYnsRrtpBQvn
vGPbdbPeMxoFEe02cZZLmGM+6Wy5di75CSyDckw/Q6YEZ8uRHeBZsmwjIoB+a0ZhFdFYVxiOBTyZ
4FX+Ilsix0+EwNw4Iw+NhBhYQD6agUqig6qIODM4l/piEcxla+wpnqZ2hrDYZ0xGda3wS2WIch6c
G23BT9F1HZUTCohGLlV7nxTdaiDv6w3WQ0HcEq1LVbKbCtF4lmv2DEx33ALRDd28IYk1qTnmu1Wo
HrQCVB4H5dcy8SX1XO/NoP1ppfX2q5w6/TsqKC6QGWGwO2XASA0Ig9SA4LJvLRVcUqR1aqkVBIm4
QrHZTEYowoqUYz5jjcucQ9Qfl1lUgs7znC8WwwiFVRSGbOeAIEF9MFDUZ52qA+0Gl4SjvUSrYRSw
GZtDGkVQ9nXyedF3SiMwyETfZwxokpVTOPZ0twrM9YgnL86Id/u9ug2BWq1LoSvN0oitEhAJJh3Y
96aIZpL/fST+ZQuvCAy9y+9bU4fcqAwnJx0V815JGjShhvEKe+/2OriqgEaYqN+LrkVmq/TMrKrc
hLbRqqBFBGhMXMl6R1gYovULhA3K6FOblgqBvglHq/b7flbcuK9fb6+E9+peoDBbpil9JiUylkKC
6jXaI5Xstfs5cpKD7OrueB8+/PnQ55+q5/fCGIOvma0ibydATq7s037Dwo3uRxcTCX5SgYpeee5h
KWjjQVYPRbhsc0BUqKphJdA3LRiBhg9DiJh0cHsXuVp7A0HlcqNMo3BZTHXBUZnyaxgdpzB3m86L
Elsgd1wc1cYYd9QH2sioXOJY5ljb6ohhd2WINoPRibX7GQSQXeHfXg/PN4P3/huI0TVdTrRQrwCU
LA4lE0i95MX4WO/qv6sDFMS+MAUr48vhBpG5UkM5aQ2qBvHx4/Cq90c6hqcFyYaRu9Lf/YpeRjEl
C1cyUKuv6woaYTDv+HI7q65fB1LD+y2q70r8zQLdfidIHvA0Errw4G7SiBzGFV5C6No8IBkCb3Cs
zqZ2V9eik6KXhTVhQduBWX6yjaY1VhVlWVQ1UQzRG32a5muCajzQJzxC8XUWO5KIPINXo0x5Qv4D
yKqlxMzyCZ1eFUbt0VLYeb+ajvRqOLJLBaM0d7dFkXdGsmIhGgI7HQ1F9O+bq7VAvsmEuU/eYj9k
4+ciuhtFnocIgt66DURRJGtLjBq3KiFOkh+zvHBm0VwKemOuzmmzDubqZhhrHBUVQOw61d/0VDbd
ZjFkF1XS4SlerW9LaKioJKtEsxG5ErgBZq/ynCpKX2ADE/VzWn0vROxQPJ2EOlgLPQYW2jLZauJV
j/tmNnCJcvPQ2Iiah+7QfEx0Uf8iX/A2QIyS7TS51occUQ/1LJ3pCCjjYH/Rg3gPVpo7UR8PH43a
4FgTwm/svUoSO46bUqIV30iI0XFDae9ktlMcaM23Dpv16bagixDZi9XpWY+bFcKouF99+ZQdLW/w
rbPq5iC3EM2J/S9oKnI+Ori2yFWPXlZGcGx/VrRbQbZvghHjLJLTP2NZZJEtw71iiGfaFpxs7Ypy
p4x7aVoGG759jnk2dpl9i9r62WxlUeUvd11wyDVKY0QQhWbekabWyixpkVzqdrMne8lO+9z5/c6g
uVo3+fSOM9ugmYxBq0rKoqYL0HpP9mngav407huvf6WJ9VXkbfCumqLAoSGI/4KygXlMCtQ1qkuO
mrEaNXDd8Jg1j1KOutA/j16hkuc3DH1yNvoQU+GXolaQpGryfTY+xp1vyV/es3EKOuLh5KoIlzLq
MK+1pZRMZBxpQwXNqWsqGPup9JF9/CKixuHaM2h40JASg82O/y+XlCct7a9FHlU9Y+wlLYGQ0HvV
vZmPUlD4kSd/vr0+ntJFXBFxLHRgaSDWusQrwDqvJRa0RzPObtkmnkFKwcvPhUCSBXaLYdBWjkuI
YW1SyDpiOPP6UGhP4sEKPMsC2u8XAPMsIlHZK3kLAGlfH+SPMnLC3ed+15zoGbWpd3vH+Ee0gWMk
YpGkGDEp+Iatt+zqD8Uu9rXaqXd0Unb+2BFHqALp5WSf5O0CmZdRWtRpMTo41OQI18pNHpOgOKi7
7Cxqc+VpPwyRo5KOiDOKEy6PCgkWXUG8EC/XpGJJIDWH4vDXshRpPy4QGi0seMCIarPWZq1YJXJ8
UOpm0yBkmftKVjuRmexvn9XPyturnUPLPeTOQN8N+3isdR1GUWzAppAaCUXWo2r4tIY8yGpQablr
NYMTiXQtOawYGW+5SUGU/lDpSzk7jTZEmZPoin6fpct40Ow0QlFiQfqP3eDo2XMJK68w+8zXM0lE
w8WXss0vZ848UtpEthL8cvnZCFav9tHY5yWH9lXFYD9x7QH3QNCLoNKEJO2yuzx5yZyLOp9prGsm
R7mrd4Udf9FLWVAWSx+1q/OwDROWCiLnyNZcwrQjaukHGVeVHNvDgKe83U0n8awoXiUFOIKg00wQ
L+hXQxHbWJXTKUa8fDmqsP3DA+3LpZ0CogEEPOW2BWJ0T6ujZ7qUsKDUOqjZW5kJIoO8l1TFZulg
9kIxBvseqHCwO3vBRSnWe5Wm6QYX3QDT+Hr7ovCOfwvDLENpI11qc8DM5LXpfET23TUXYHBFmnJT
/DOvAW0Hl4dfkCKuhxrlLet5fqNkNpQ13LyXj5S3sQyEapN+jxW2LR49u415sDS2nTQy7FRS7JKn
2M09aReCzktvnQolPO8hrADFB1qhFJS12ODgYB5TJcUsilrqR2/pIh+Ncf5g/XlA7xKCMXlUYzEq
xexGLw5zZ0UnQ18FRBGozWtpuARhDopUgzLVGtahaW/h6jbat0xkIXLMX4ph2CAMg7a5ihD1aPZt
YWmDgsqjnSHZbvxk7jqPWjnpD5EoXN9SgIFFBHkEmvBmffOyinSV1rF4kQ0ipUMpcsyv1drl95nr
MxgY7tfl7ehZZRd/0EN5doZJWZ1CsXJHqfIYtd+qGfS1UePA7Oc/vbyX6IxSHQi6+yy5Gb1RAdlf
Zjk5xr6ZWuXchqGfubxOlzDMi5TmUTrXEmBa82Wqf6jzU509D/ZL1Hy6DcQTP9REIgWHao/rPul5
0oiS6/Xo4UlyjbT15aUKFDX5c0NOA00JBMMCZ+J1cj3U6nGKEgW9M4+zXz3o+9kBufJheqNschjW
vLu9LE7kEAa2Bc/SJhjUa7C2djt3YAuXzOFfjy/1+841Tcd2By9GIZWU7tIXkeQLQRmFMRXLQIrI
oqBhYL3Ke4ySQYNF77Tgc2iDOtvFP0QFLBwyYnjPiL1Rhk+kyNh0dZTXc4m43PCT0rl7QLrpU3wO
UVe1uqGjgCmX8udlz4VAcDgFXRiviYnzePMhPDjTS42ftaivTw0ye+Z59iSnAjUbQaqrhtIHyZPi
SvF+fkh8888lSYcZa8JLBC+xfcWbUYTDWPapNsK7nnYoR92Xz/1ePoZvtOOsdIUtbtceD/CwtTDW
4CYimnq5TpLmSaYnxoj0lGsFth8dS8RV3egjTUyYB1FigqOsUSkAoUWJPDoGQSR5iWcNjbVoVT57
ee5H+9IvQJvRgzLYKUDxmR5FrPscSwF4iGeBWw/haHCSMHj9ZJFGHWc0hWCqCegJUTlEae9cOD1+
6Iqm3HOSoxTPAlUS+m3R+c1oULDE6XVmN7Onys54Qg7rk4GQlvamuu/hctFpdQHY7jRNAxEJc3ZF
Vs6LNpezN/dvjfow6n5ZPQk0DT2PS1V9icG8R4lpNnEkAyM+adBt/05ouQNV5oSLF+9ENZvX7+sl
HrN/pE6ypfyJlz2Nxfe6FJk9CjWdmBUh0IMAAmp4KXkGY1qVdbEqeZxMoHtaQKkLEtAR3ULZTsag
IL9xs2D6ED5XipOXO9UtfMoF2vq3d5WzyIufwAjlZNaxsUr4CZbmx8a5jAQZmOtnD8ymmyUyl6w0
5XkaBnx/tL/IbVCpiiOJqjV5N+sChC5yYxOHM1mtqgbIhPr5VHNN8FUXbuNhbJ5TjNg54VvA0VUX
iIy8kxElL72GLL16RhX5Yd2PoL0Iz/+8sSJNLDojRvDBSwYO/BBgdi2dNWk81mCNdf5/csAI+6wV
ZryYwDAy1N4rb5WcCiSNp2/R4UJJmBByNNCjfXlKESyWRlWoKPiydaAxfZCyf+13+ZdJA8GOiFKZ
LxUbPGbb5kpL5LQDXrfsigeQCLnjHazxzx3q2cDrDNJCgYfBPSe45bQGGu8K+6CoaiTpo4091Eun
Kp609evtM+Lepc33GTHvrEEZjRnfz4e9JX9S6v0av96G4G/aBoM5pEQqMaGxwaZRBZvt1rtxH556
x/pZHYB6jji4DSjaM+aQUiuTF0WmQqF/CaUvWieotRN9n5Hrep46EAVgzxLloOur04Sm+/9bAeNB
5FKSTgNFkPpjnGNevGAFnFoxqNCfZgNYzPSrQuCYJAQVuhkeOdhhcJCn2cnPsW/u2l0SYNa2h3SE
htE2bv/nrHOXyMzjoEVllI0DkHPtaa1kFPWj2mF9iFPRHnJs60sk5plYSrs1IxT3e4vu0Hkpzfyz
8y72Q998Us4DpksjQggv0AZLwHvOj1pl/2wvc6viruw01OtC4vVTNT937fPt73Oclcu1MVdKM9Be
qllUQPajT9xknxxBKtN+ok2Mhl89p40TEYE656uK34tirhXKL7VR1bGfq945cv/QtAd1FnDkcDFQ
60UNP5AosDnaoioTdNJg40JwJoz5R5L+VRQC84Hn/GDe5S8QNi2Lmrg8X1UsJD4oRxthlRITsmI/
cTHFscFwRR/jAEFxJ6Ko5ptmG1zGNJOSfFx7C7iTO+RO9dCeyg+y6q6e6tF361sFKhj8O7Ru2rjk
ZOzBCroTCI5gg1m678SQWzuS6G84Rg8WGq/AsNXvlfPqmsf44d3s8JDWzcKZm9jrutX3NkCL1+7L
eGjcGHS41UnOQZXdYqdF0z94bsoFIHP/cqmJxzgpQE17zD/U/ojBKQtmSjTn98S1wVIGWkaiUqpa
NFZcWiA4UBScEwVXXY2ceDmTzrt9ZLzXBndBgzNJaR/ZrGCIGgmtkVQY9NrodHLkdLXgYosQ2Ivd
J2vWZxoutoYpCyOonBZBNoNrAoA+ldCaH7CNsq1c0oBaD2mxYds+68+0/7lyLc+KncmfdzoGBIj8
LK5huAFk+7qGNiOJlgOQlA+0/zX1LdBke33sFiCEF9PoCwEZORiTIh/JDMDpuPo2+m0zd/Bp0db/
IuC8EwNFNnxwOlHtirIuLS1TUlcJHtaQ/tAq89wl5B0myBaC/oSN/5MlKG0ammj2SsTBDPlTFXm3
5ZqniaDgadTrZziIKeuQpWhFHGWGFdWGb02ZO2FroUljEayDC6MixqVZsHeQTrtcx5LpUld1y+SZ
ZXuktJVjgWkvRiy4Q3wY0AcSC+UIV6N6mlKrpqGeJi/qT6ke5N1J7UXvFlWTrGuPytZfGMw9tSK1
IXoDjCx2Rz95WD3ZoSMArPZfimBdcERcM3GLyGxeHjYZyEBHmFCPCPj8Z/ywuTpr5PQgHlE8BH6c
Zb8Kknlc+d6slLF/pywH0yRdaajeafY5F5Fii77Pyt4sJTAPsa6eyK4aNujOeYcFuNk5th9ntlbE
IyeswLaP6xh06t+3bw//aBAbk+EVYqgW+yxkPQL2mi7DyZG9BY7oa+OcMRH6YJxqdCAfcJ+KA1rt
3jGORwejBDxtGjkG/zEjEsuyDn0ud8CNCrfHfGi5NcDdIpI86gZcyTo6uGh5mQmOfvaErFlCjhfX
VoIxBrr5eR8F/XF4w6wLH92Du9u7yZUHGy+TgRVRw/NSSbTQEGk7442N6fTGInGq1b+NwNUPGwT6
Czbq1F5zA2RKMBPCunWtxmkMxPdHga6jCuBq0zYg9EdsQJppaIwhAgjGRWTIreqqm2kS2PMBWQos
ddGWMcqonPK6Bh01rpD51Ypfkj/nFoGcbdbCyJmUjZWcjTBK8lkGQf6hiCv/zyltLzEYNaO3aqsa
1LRajTUw1hKFNeM5qgWtclzTAE+PRYv8NIzYY5YCVrDYVhcTQaPdskPGkaYFRlc99p2j7PNAaP3y
7g7MRZNW4mEiE5s+Q9HcasUmxGA9a4/U2Iq9zB11TH2kIW1RJJEndGgAxNpQfYH7yghCOyytrFdQ
REv1wVYO89Nc+4IgGNee32IwO1gaazbVAw7KDP3yoOzAd+SZeUDZmmshizb/vDYrYsSisgoyEwkr
ot0spp97FYZmGs8KzEbbEzED8RTDdmmMoqtDMI+2FZbWSr0jj5KjgLOlONzWPtwlQWObEAhQ6VyN
04jbtu/DOpV/iiAtzgx7z/DQ9rtrgxiTBgT2Pm9RhqajCwfV49dlBFmz1isYEgnmc2WfrFF1UrJ+
aZO3d6zKAMsBtRRQP8tmT8Fw1FdW2co4KOL2BxqOldz8zsTwwOhZJOfcmAvKxtEehlgmauQYC3/G
PQ7jsZA9JNv1MzzL0aEtzVWQuMMEUBkpN1GCj6dlUWWGcXG0txPDCy81uqKnSWnIHfHm+tiXQZ4I
Dop3eW0w14CUHBUEoPe6/D7p4XLWS0O8qDOdZXxd1+cw6tzJ+io4Kro57NO0AdKZsupQrUwb/gRB
zubfoWYYlyVDJf0v4+h44mdb8DLRfQTCctZ4kPpcV+d8IV6pyZ6drH7VRm6sivokuGppg8PWiiPb
q7VSB5zJHb1s391nQe+YsIrJJ5H0cQ4KrgVyrliRRckbLg8KlXOtEdo98VAyAVdpKnbrbNVulv+l
p6KeTp5tiZE7dDwSJkvRUQKXYIpRdSSUB4IOwvFb71FCJyRffdAi71LEbD7SMFF9LzLCeEECPJOU
SglPJfi+GFhzbnQpqzIFSso4kh1GxQWjs5wN55+Kbvu7QCY5ewoWNNumDNkgO2Jra2N9jkdpNldv
/YauxV2xbzDTqHemb80pdB5e4l3+IkrncNcIUns6RV6mHiljomljGvVZhSMbjtY9reyUdo3ukjNa
3NFfIJ16Uf0Y5y4gMPUbkHmeC70MC60B4JRFIPTdGQSDJ1Xv9lZy1BTqK1GdhnpoGX3uzKqmrAd/
fmytXlwnQT1MxznOdrcheOoXGIaJHBgKHq4GvLd1HWOMPDAGBFgStLdYH0xXehl3rQPCtqO42IHq
PkZlXQDSRW+s6WkF36ay2KunBXQGSrvXA2puiESCu3cY3oAVqfA92BaQ1sxlTPPVV8yuPrZF0Ar7
CUUA1FzcrENSYxSxdwAw/prfRgzZjd26dJKAnA3bIV7mZc+iZ4tnb2io89FAhEosOpPsErOPoyGW
FOyd/kypauV9CKpiUEvTXlPpkP85oxgmFdJpjHjKZNRKMnC1HhJijIALy9dkPtjFD0U0IJa7pC0G
s41hr2h9UQODBvgooV7h5ubPeY/qbtk3ovZZ3r3VoCIwMAKl/1dh32FR66VXjNWL1vuy88wqc8ZU
8PrzJGOLwegGu27GjpRQgJrykfSq12azwCPl3lr03FHiMAteJysIcVrmqT5RQZB885tMEy1eEijP
85EgdOTnu+HTn1eaQ5ujbxZTudEGh/qvS9mbM61WmlBDdGzCGBylvKtmJM9vayPO04EmIHA9Ydwt
wrBswGDorKSvol72yvqs5/c1+EPD+TUP3xFWpE8TehZR1n5d1b7oczPMaSl7rfE1792xHdxk+Pv2
WniSjWJzhHIIimvB6cLYFpJeLXbXN7KnNp50tv15b3yUXsmZ+OUu/Us06Ykj2Mj34GiQDTBR9sgc
TwvmwRWUWvANZPm85Ksz66FHhkYgeSIYRnsr6TDY4aIRz9Ty2hll+U2v5X1k1II4CO9Fh52EanZk
RnXY0IwJXUQ06DIT4imYf3FQ95VrqI5+D+4DFDVijO/zLAiO8mQPzEYEaXsNBN1sLqVvxwyjsOFc
FbDZUzDk2l0B7pAjqQ2BlHNeQEr5h+sLEwJAjGBUVhP14ZrJiPU9zcbRGE5hedKSlyV7tMvvqy0Q
RI46uoBj/G4ZW6zlA+BK5W8VzObCcDZ1MpgX/QKAOaoszZXEwgwCDxOmws/xGpdel1nxKZua6i6y
xq9lKqGmsRhftaFungvMmfjjRkzIPqKMcLV+BoOo1G7e4m6YOszUrWQvkhpHwgTBSUE2Ihc5xjzh
38JQEdrAYJbJrBsS1EZ8ohQgdIjS/PQN+a8B5b2Vnweq6mUCYeGf3u+lscIih8mirLXsVcNTK380
yoNATYkAGPGwIyuZ5hEA6Uk7Wn/R0dhFUO7tzAmf112+i3zRyGXeTdtuIyMvZp9bJqqXcFqN/kMx
8rui10D2lch+pycCfSVYHetLTrXUZVGB1Wnr2Swf3jG77ULy2JYbM7SjuOvw/UW/U9WzFh4rEZ27
aAmMhSTrszysqOnxUqPHbBb1ZVztp9tCIBDsq3e3NcoJo2CwS/bgJZGTxrZjqh9vg1BJvVITiChR
D5gasIw12S3qLCcZPfYQhZ7DSUrfQnCPyj+s7j0ab4PE7JjWGFFfE4SUpK52BpTVNNbje9ZiIG4F
4lH9Ko9Cy8bXpsKGrcY+Uu6qsvfT9NDbO3UVTVjg2hGW/AuLFeEhX+ROlqmxgqIy2jqf+sl9dGgO
VONIgnkIXEnYgDGHNDaaljQTPaSInDBJ6wEchEdbjQUmsgiGOaFMaRAIDgEjLX6RfJDQzy69S7Ft
lsJYRJMmzxADYIyNpx1Vb90viM5+pM3zaMPYlbtpn3y9LRaiZdGrvHkgsoaoPWbT4B6RvUxyJ+uC
XEStK8Kgf99gqBjAMyglMBr5vk0fUwW8y+9RB5udY9+5wSo1Cy3znqH7jf2jRE0J+XJ7p6iOv1YG
v4WaedYQkvv3iiplnwdKF+uu0TYvfSm9GZ1qHfLJ8qshV++r9h1ZcNQvoxSbxn/JVVZSD7O0sTOJ
eCoczvQxLwRCwNXXm+8zQpDQvoswx/f19pEUT1X6+fbW8eKjOrqLYRWjGgvUU8wdNRsi6bUBgG5n
BTTusO6VD8VhOfwPFPT0Il6dEw0dUg0EX4k5pyaXQ0O3c1wisCZRqgH9afkwH+lAjGUfi+a6cvrl
8Zxu4BhjpC90PS9yaG7aLQY2Lb+b3N6JdtEP6cvs/sOc1ITuhA50UNmcbIH249UwXuAzpkkcJ3XU
UHy7B01h6X0EJ7cr/5Wc9EfjjBLCALU0IkzBFltMDF9eSzlsLGwxZfhQvWg3m2D4oNOpa5QZiFTU
f5GeXyfKhg7aZVViuDaIGYD6e1fspMjJv45uc8h3Wek0AkXPvQy/D9Sii99oq8iQJwQ3gZaVO3lE
FOn19mXgasPN9xklX6GjfygTfL9MnpLu3NiBlQlcUREEc5+VfjEjfQaEHnuSabrVcMwRXL69DtE+
MVq9Ru+2SVqASGCTAaEuESglenFu3GM2nQwGlLZJQny/1l4lfXEkU3FH825p3zrij5rAl+aaeptT
YbQGCjJyJVfoqaApcCBOO//I2kczMR00MDm3d47rTWga7dVF9vAqLpUb3RBrE7zPzqpSZ+h7ZC0l
8kmVEjBOzt9ug/ECb2h3BL0terlBic12z2V2GsvZsBJQ9k+7onM0JH2l3fDZOiuVA1oy10ZOUbBC
vgWIEeVgXwYmKoQuL1FDJmvICpUqfErVhHrLfejP7v+RdmVNcuLc8hcRAQIEvAK1dvVqu728EB6P
jdj39dfflGfGjdW6pS/ab45wRGULHR0dnSXTgnKvF6oogKTmDllQPhqICrDIkkC8BuzSGqpvXr7P
xlOEo6uSbJVCIMUCX09AKihWiMD3nVMvQdUtwcSqd2PTIHvTod1ACH7HG8wyGjtAaJXfobo2gXmK
fFQYA3curw6VZzt8UIrnYgXnU7eUVHo2ox/sm3XgV7F91Hbk1C9vL8Da7gZP8ERrAf73YZ1Q5VrZ
sYstkMOsPoKB3fV1SX3RBkbwRbTUFzJDkjzEWe3TT3P09/Xfl51YJK8p5KjBjuKIdeSE5VW/Zp4e
um3ueyyc0ZfvsoOpegHIzGyDIz6c0r7NikRzkKskl3lMfbMJmlphA7JvhVq4y1lFOL2UcHmbZTk3
rc3wEIzo2Pp66blojiad0SqcgHQx+GYE2XGUtMQKpzGOOdHK2AiN5ImQO626makiEpHF5LxN7z8I
IeyP10iDagcgxn2NEmpx6PactEY17SfdfpQaDdBUIgYX20vMfu2WHgrYYbeWYal1/jqtX9M09ddh
UEQfEiiUKsBJqFu88C3OvSRdUqNBozLDsQ2N4cFtTgmmuSMFimRr0H7GCQIhCwyyAeG2s4aF0HSJ
zbA2LiYLK3ppVDyzsoVwMQ4dtA1I8IsD4kZjT8SLIhI6RRfS6VjTKKiju255un40ZWl3jDejHceg
SL+/YhE1ohFylB4HYj478S639N5DgwKaN/U92AQOb+jAADkW7m9+eUNoQnA2WWqwYupbE1rayAGC
m2GZ0dZ0ilRqT7Kb+zcgwbrZpJu5vQAIcW9JfL0JeMMWmm19LfNBvVU8WJflxjwpPih/jAl3xG+w
gnF4HaZMM4PDXupTcYzPy715Juj0yA+qRLzUDjefUng8xZBmmiz0XobVWPis3Bt15k8qSSaJk+Ch
AczDAtnEq8Z/4vVjE0WTifL9PwKJvNtNPfjBP4v42TgNMLqzoEz/qvE/xSkoRujQhA15n7mT33me
D07vtL1YZb1T7BEPBq6BCaaRuRikjRqA6ef+ZFl+isy0b+/mXfN3dz/9ZSjuP8mdgSrdy9oEk1gN
bzCmBXAsJ4cZ2ZVIFf2oEARLqNZxhcrTggVNYNnUnAN8vuLBIgtKf1uFEJQazNBL4s5muKBLazxN
Hwq0c6I5/pI/Tr5qyE+xILHvf5wHzRsmfLJMG33Nfd8sc6gwAtnp2eyK2OzQN206mwm+WX5xfPfM
JQqSD+WNvjd3SRjvdb8OlP0ckgAS3xANzA56OvF8EQJI28HMe542aBEIx7B+aIIUnPIZUrtxAIJl
ZVOs7O3/Gx7/zJvXuEdmt/JqeIj0NF9KDPDRd86Z0/nhNlF8T/nnfFka//8NFCgeUrP0sDQj6v1y
ujO1OLCo4mkuN4sXEOHgask8xZZem2Bqin3b+ByvipBItQrhqLLUbCbPA0CvF4+zo2GIr0m/RFmt
esWqgIQT242JZaZ8JYON8nbL4OzaMFrf0PiApCFahxEO2c4rYiTWpGsLJh14b+N9Y50ryKaW3k5x
kqTu9AVEPKxN1OluSwDSw6o1n8GqWYjpcPQPJ3ulSKak+owlYTbMIBSEbuLEDkWjsrOkuJCce2Nf
o8siOnqH+qwpqRYNSQ7lNyTB2hKvjO0kBhJL/Py9sY8LUBGB/ZdnANDf+Mn1zWBOb+tgOao8hdTQ
MZPIOaiRihX1QNK2cnO8p8wwshElLctpMKzDW7ZtgyGklfve6axII/9GKlAyYOjaTE4YR4Prc1VU
CVIjAQejhxlfip4fwfWlo6VX/E0dzt/4oH2+Tw7ml3Gnh+kuDlVZSOnp2oAJfq/vJoemFnw7qFf9
ApNv7L6uFRUN+YW4AeF/xMbj9V6adCZoruFch6/NuULTfI9aE8Uj+n8g/pR1E6NH6uUDCtY4FIYF
6WHAdTtz793ke9cKx2P60b3n0wfjhFi93Gmh/fd1M+E/+ypW2sAKHhHlmCTrXMAWzV1rfjWXkz5C
qUrVLC03+JfVCf6wt7MlbxiMsV/mfTpEu3zNVQYvvX3hMTDrAOr6V0Vcuy7rdMXweZg8J0/WLt9r
T/R9csEAHi9uaO/Lb9c/nXRNaDvDhU+QMxIfcd7MGiieOYjPG/rFytKHKur8P4MQPltm4LUbT56J
yncToI80NCH6fR1CepYwHA3WeIjuoAz1u5mvfVZP6IlCZK4NaK5ddlZvP+lxo9gd6cfawAjmvXRG
keYVYJzkMqKbEU/DN6wDNwYnzEM+Rez3cuelt4weDqjUSL1P0vqHG1XpjWUUxe46kuzJxO+mf5HE
HFGvey1j3HmPe84LkR3MA+fJU3U8yz3CBkdw4GnWeBhaB06GRBSYuscTOh8OERpDu3g3hPkTd+TR
Lvp+fXn8xL/yCFyBFRK2sC/xBW8gATpaETzCYDwW5sFpPlbgIB2eRqT7/wxJsAlXG7spz/AKcAb0
C2Q7bUj9mR2T2Qu05C2HdbMqwc+tLM+sHszn4cBYYHhR2BSq97o0JYH+dMzh8mbuV6ULrRtKt4GT
B91MfynDNCS7+ExD/X5tfQxQ77RToeLjlLrvDSQ/dptLKi37NbVLQFbaGNRdaPW3zHZ9e1TYvApH
8BLo/EOhcQQO6Z606ceC+SQ3CnOVahD/mde2B0pdcC1xAkXB5D3CHOjYWzB5XftQTsSf0+UZzdEK
w1PBkN+/2oACZpWWgFkzaKF7gZlGfu0q3hpSj8fpgf9dixAR1XWH9D4DSFIiJ2pB6V2V3ZMGsBsE
YfNZDzELOwcCW9cwK0jpO3X6OEPA0xgzTLFk98vYKkqBspI69LtfliVYQhJ7Q4q+TeQiHgkLlvrO
3qOw9GE99NkRNbN5BdVBFpaBKmUgt8AXXMFZ1HbropccHZnLUvp1avlleTux+lgPCgIJqXtHPyNk
zUC7gcknwTja1SNaBLdbkvTT5P5dd0num9mIqhYdoKLWx4FTaufE7t9dd4dSq3S5gItDKUp1goui
hExoMgdwXk+n3LKOxdrctLUq4yf9kBsYIabAW05bjAkfcszbDyOtgpmUJ7xDLJ8Wqokn1ZKEb6kZ
SY/qE5bk0Xw/VTmofzR/wRe8/uXkRvmypp99KBs36GlW2jbgtw2XOpj3vIfG+SsNtcDeJaeUi6vw
V8gbxndhJL/2S5x0Bcm+ZrYTQGNtfu5otF/N6rF3CtVgPHcUr5ziBkfwVtBxjM3FwkfsITxG0ERT
HKywP3MKM3bOA5VXkT98NniC4zJ6TCMwfgD4VFJ/4qRb9q78KRQBqi3F1ikshAg+LNe1AvNj+Iil
UTz2kXEonPjeq1R8eioY/v8bA4E88dSWHMZu3O993QXQV7ubalvh86X1lq1NCF7KYxm4cvk9yXWR
5vd4xZ3M2+JiwCn2H4YbpaQkvxCv2YbgM+asWJoCMuZhnlpPRp8FybIctJjuWr3eldN0ic08yPoi
6OLyK2ZYd9cPnvSO25iK4EsMa0zKQQN8V9+BvX1x99d/X7Vtgv/IGcSSqhy+yqyb21VPPtJx/NwV
s6LiJ3f5v06ySHVHiGZHTYpdy3CDWSMJYqPwy4EEE2l9GyT7buTP0fH62lS2YgrBjun29oCREhNz
0Zx4EeLvO+8JFAp+flfty4NKiE8envJUITJLmKsQs9NJY6LDmScL23CufMIfyAEaDtZDdgLHcZh/
j8P1nWKN3De9ss8NpnC8aeqaZcJzh7zZmQRlCOqdsAkx4LiP96rinNQaPRShXVTu0RAqWMvg6HmO
5jEEwzGaKNNzbX6+vhwFgJgJJZOB10oFALoMftk9meRwHUB2N/PZMpTjXJDkic06+ZLOXtqUSGyN
dtg1EYJTSHMMbeC9yXNsoYSdSWpr1fsGO+Pe8lsF0kx35pnzsJVKqhXZKd5CCc4XrcdsTnRAld2j
ntxk9ClO31//cFLj3mIIjjcBD/pqjD8NbUDn/gWPPN89jefi0rUwN846oZrE575VtO0tpOB7u5TZ
LEsBmVQLWDgvuYbpqK/5er90s+LBIjO8LZTgZ+uod8eVwC4ysF86WuDQUYEgXQxKVkhJg5L/VQ8X
8lg6qvkNLK/Wp9M8zZc6Tr8x6iKUal1nH43UChV7JgtsoMvyC1MMbOwYilhp+0/tGbFb43PGS/Y8
73Bbfi/xLFMsUm4lG0QhtMGYRzktJrZMf2RtuCZ+53cB20O9ot3bh3mXH9UdET/zQa/sZAMqnDRq
j5SmGkBHqu1dsr7LrepLZiWPw/LZHryTk31EbT5A0bpQrFe+qbhDLITvaJsRLDRfSIpHTopNtaag
6JG+bovLwnxn/Ah5vuu7KTVRrtr9L5ZgohMUuxdTB9Zgf2rTd4MqTyktdkIF9ReA4N27NjWT3AAA
7yXHSOItOBR+sCPoy0P96fpaFFgQ5Po9XJzLVCcNARbGwIZnb8/AH7h2l3/Ya1R+5PqXQwPT72BV
aXWdlme4VSLLToPeWGIUpOJ0ZW+Ipl6+IAZWfweitOjH0uLmkIC8Jrtb5y+WocgPSE0Oz2YPxEYg
vhPrQLOnUdrXfJe6ve68I9lu7n9ojPgrU6UPpdfKBko4V0muz4wNCYJD/Tk1KS5kJ3AyVZQmvZI3
KMLllY8tQlydIanXB7Pnl9HtP5MMNCTebUx8EzcNlBr/F/5SuefYYAuXmqaVUb1awB4mzC9AJ7B1
If/U3OtTFpA5+pwtN87qBixXLFq1ZsFvsKFcaj3lX7ap/Sit0Ia9y4oD7RX+SWr5m/UJPsPwsswc
euBoBbgb2EdLxf+oAhB8BtJvnZZoAOAGWd4XqlZBhbVbgp9IWuzI6uL3remLrd/1ZuJTgpHlNQ4L
qshLKdYijgnZZLQgmwOs2Up8c9xHGOm97vYUB8oS/EO9Rgvmk4DArCcGdaPlNlLpUCosyxIu4MoF
e5Fdw6Kr/MeKUruuBUsRTLNqKXxjX925L5ZlCb7BcXK47wE4nJUmOSeHf1hpVBoK0sQTr7H/6+7E
YkkJLls9N/DJoi8UAk0HsAjuHc4iSO8bFhpB6/PMk4q7Q5qi2cIKjiGJkCFhZowEtvdT1DcKv0Fb
I1jCav8/SGZL47TNIgV3MIFikuoxFtl/ch+TY4ZeAi2wfMtDgwRXNlP1kP4/fg990VAGoLhFhBtx
xNjlHPV4ZxlN6frz4DV7AyKifhe3f8eI2uCQ85MBUfKW4sSRWCXJIrfSF3zhIEBlcOgiEzdy1OEt
sXh+wj64KHnYq5KvSW6oL1DCgWiNPKtBl4caGF7Hl+SO/tB3w+Lru2zHOw7I4BvLbjyD8JnTe4HM
8XD9zP8/pvTyBwgnJW+HQY8hcxOWKOkcOIXsgtlN5ttg6tOPme6/5ZVu4nGLIhnE1V6NC0TjmJGk
RGuU3rSHuKj2jpIFS+oqXyDESQHkwlytmwBRjR8oWNStH9c/mtRRIhB1OJO9jW/3eyBlrs2ULqxH
5tfTD3pOj2mXH4d2VaSlpGa4gRG2hrZsntnawYnp/RPrWn8coLAU6fukVgkoS5NRJrrqwdUDoTsQ
6P2+JC/Sy14fgcV5wzAmfGBgwvrbChf0S4I8lO1VBDdyRBu9wFihCdYUwassTVzQNgPJGnr59xh/
hnwr0peXIbT2+jEPVDG99KoGnQ5oIg3wwYueWnM1z+jiFRVMh9zGa3sDGj3HN+rmNGJOMm9U7yGp
jWzwBBcdt83o0GhGfqW6ca0lGLqjFyvVW1QowkesrFkfXG+Bpe+Ws7Gn4PaMd7mBTqVhP/K5JT4W
jxaV6/YvPV+btQlx24Ly4FoVQLXr9+Z8v1qKQET1+4Ix0iUjudvj9wt9dfx2cXIf/UKxyvXJkueQ
IPrPJES2Tbdey9gsAcMVl0rc3O0SzgHUg/cTFC0V30x6mG3o06LdHpROP7s9NhWIPF9M9GqiPyVp
413D5y8wtaDp5LmwVc9+/vlfBT8bKMEoyohoAwZc4WFRKk0gyBbVfuaczHIHVXJ/iRVPPrkNvqxM
sIbILHK0v/OTFbWnGOLrYB2D7vdbhNI4IeSvLyhYxaCXHTSY8QU1dmDFyRg/X7dqeTD3AiBWEZPC
4ZxoWIgDGfFzf3GO69G+00/ml2m//sBYYLD4yn5XaXC1ARViHSeuNEwDYVVN62fPMXSlDb84uJcM
WXowUcP3BteXKXWEFB4XfhCECWKPRZ7UIyhu0PbqJZfC+jgYmI0o77JPTWIoTF5qGBskIYyyU7yd
tRgu0IlHdNy4eZqDlHVouzxIilJVjpUnbTZwwq38U+B+WrEwrtZFg3yvp34CiVjenJWoZJ7kcdMG
jfuwzXmOJicjfQG05l9qA4g9TA9cFIx3G+pvEBpBT8DLrvFvvYHLncQqkhxwrNg79H26frpuFfzw
vPIZm98XrqumNqeERSMOl0lu2r7+FNnlI5iIG7910HWql6FnGf7qjKoWR+WHFLwVM8vVyiqsjPMl
sCDbYdsc9LdxDWN2aykalVU2KTgr28QoUuvAJkswNBC7hmJyfz9axvs/+5yCr6IsYXXOD1kdoYCI
SeK1DSqMrX4vKhYwiLk141tGDjYWIhan6KiVlM2ANEu/iLw9XRafvalddIsiuKuS4MkV1UDRMZHm
seZD17u3urEokh1yX/xij57gOwa+lrLDPtHbPoyPJpoQivlQH5uwwDRNFkZPXRQkH6/vGj+zVw6B
WH4ztXxaQZfEW7awvofUe77++wrj8wSfMfP58lLHoqJlF9WWP1RHWr1pDZSrFZpoQxTbl1DcWbTZ
xRps9y/L/NtVNfLK1/Dr98WgqVzGdNRMrKHw3mFi3h/rBy1WpW+kva+gMf5vFbZgZsQZ+4UWuIrN
d/Fd+Z7HtXbsLw/OrXlw75EFDblzaJUFIm5Wry3gBVcwuzHr5wqqNzwkNPZo4dw7bdCFrk/3y3FO
fRU5g9zgXuCEK6umxhKt/Mpy3Xesw7Ss8ddbLO4FQLA4C2JirTthtzA779PZuocYDljsVQxT8pji
BUa4ncwFvLgrmspCZmMee/bjJPOr6QZpvbjQ9teXJA2kN6Yh3FRj2bqZHcE0yrQLCvTEZ9H6Qc89
X2un8DqU0gyFu4nimWPofDq2/eQYPudobs7Q5UPBsDQOO646r1Z/lx8w8K1DnAQ0FGIb4DB0XTRl
qMROKCunaN/p58JP0zfl3iEd9h+McBH209J7jAFmNS4UDpYo2tbk2/Ty+8INOC3GasR8FnKkfxmu
zzl5PerX5YfrWyQ/Qb9gxJgd/UC9buSAqaP7OnpwVEVqxW6ITX7FNDFn5L9Pu0sRf4/dD3OjokmW
rgHUCSBRNKENI2JMK2Nz1gDDGorL4JHHclT1iUsP6AZC8GtgpI+LZQJE4VGG4bZWc7R9gS6Tvwpc
Fw8L6b1gYc6sormQLw3sD6DY4XS7ghWYRV3QKcMBavCUoo/EOl3ffun2gGHs398Xgx4vq93RTRC2
dus9hiH97FMxKS8F6RNtAyJcRmhJN7umAghXurEQoXKloO5/ZuyRnpwNnLBXI1h2+oivSa/3cQS5
zGLxG7JjNN1d/3hyIDSDQWQGhBe24N3GpXWiWAMQb4MvkPdIQM9sPmejpXhyyp9mGCf5D0lwNqU2
T2VD+ZLOUAraZ7dO5/e7f/jf0PrwZ8sSbY65aMCZYHNTBYLY0Y9dqFV99hoVjtz2fi2KCsW/1OmL
gnlYlGbtFs0IOshHGbZ/fTEqEMH2WKXnRdtiMQZ7sko7KLNDAe6b6yDyN9jL/lDB5OJl1ezGBAp5
HHYJVCO0oCsD0LqeSLgcaavYIblXePly/MBtHrNFAQXXiHI443GtD6MbXl+P6qNx/M3vM7rY/WLh
91uQre7Gpqt2ZB4iSBKVb2re2Hw5/qdsoLqkYLnFjW3JjqyjfjeoBtvk1bANhBDwUDLpw8iPKdGH
YDLHyG/Ar1zG1uqzjPi5w/ZLzMYd6Eo/W3Pz9fq3lN4cmKjEhCNuCZC3/77A0ejWPs9QGEiiBw/c
ja4dRsmFgAQuqhTbxr3Aq+B7AyUsdOxcdyYZyipRE1S1e5jIHSPvSc0Cr0FSTOnYpWa4wRP8nxkz
UnagJw0ts/hG0zTIh1z1kpGa4gZD8HyNPQ51b2FN0JVJyLti8F2ieCvLIVAlhdQkWvPFV2tf5JHb
OSikELCiNWMTzPGnKn28bgbScg14ntHSA/0DxxanXUuLxkRzCoKpR+8eMz9hFMaH+ZGXa1oIvpGn
63iyRWGK9ydFP9ryXkXBvaN3q6GBJTu/DMb3mAQeeUMqaAshbA3Vo4x4SUyQ2dqVeKq0sz+/JTzd
Ygh3Ueb05lj1WMZaRQd0D4PsSVW6kx3QDYQYAZfjUCTrCogKTEh2dE5RJGy9j2McTKrcgtQIqA6W
N2RmIMYjVgnN1SKaVowkpB+mc31C2elgPegn9szpRtUN3TIjAMEJaBJRteOUKr/7HtKTkXSzRkI3
fadrD432JeoVzxTp1UcxauiZrolsuNiwxhwdzX4pMKofaKaIDsOhCrxgMMLhYgcgiN1dt2tZzMWZ
d3GGEOK9GlJPGwOESw5K0+b0UY/PZbHzogfyFsKgDYpYAC8GZo8JRb9wmk7P0eq9J3asGHWR7g2K
xRBZw/D4q7nxol4mx+A9Gol+P5t4oTo3KJ4oAhMViHAjQMRtmsiC5gQrPTLrqBuXwVJ4T+mGbNYh
XAI5HKbtjrzXw7ub3Eu/5j5435NE1VMiO6Yge/v1vQRv02T24o0zcMbsSzKE6XxvWR/tgqHFX9VU
IrtHt1CC0+nBseBEM3Z/6Z6K9YCbNIOATMtOVXW/qMbFFFv0M3rZBECgzytM0LLzJoVPlvM1prdu
FyvMQH5IXz7ez/fFBsQzmBt50NFFjaC/8NJOe9Tf2RCDqw+oJX28fkRlYcHm8/38YzZgGULhdmwB
pq9Bo9/0KoVy1e8L0W/vOVNdx/j9ZvWTIQ2MXNV7IPfTm+/F/4TNEuYxiVPW4HD2e/CY7ppDcms+
cclP/sWg7q4ivZYeIkQfIH9FL9wr8oUM1C+alaPFnXgP+bo39A+t9mC9idIG3Sn/wYi2lsAKeug0
IJhigXUuMLQSXYbBLy4UMUgU6IoAQbZRnDLANm3HQmJU2KgUOeheb1J8RZred3oTWIOqqVO6U1sM
YaeyfOqWFG2wCKs44ywFuVIR1McxAPM1hsBUzDmqJfHTvDGMvgdRL00AZzrfXK98ICB2uH56ZKaw
XZDgstsFgyI672a3tccF0s1x79vpaSXv/gxGcNtkbHvbBp9XCEmsxfb82Z2DKDV80B0H15FkDm67
IMFxx1rcTHOVIEdff9MQ9BLqV+77P8MQPLZppFNkFVjNAnFNvKtWjaHW+nwdRLEzYqBIaQc1kJ+d
ftEtxK/9vt0jZbG6P/4MRgjaGkKnxRqwliI5aZE/ROiXn/emw3bXcaT7AoISDCyB5+DVnD7ToXJT
FtgXYrmgojuN9YWhz+o6iPSbvYCI1a6ZLUkRuQw5HvLdSPesav0o+kp1VTZesRix3mVHBGWNFB/N
KvUwL/6OMsM3+06xGhUK+f30W0VME9fDalovhYJ2fhhpgdHCShEaqj6a+TsMLYvRjXgfOQTRVm9v
eHGY2nfDoKp4S53ZZnME37k2XlyZJZZDOvMy0vh9hX//2f7zL7rxl44xksxY8bOzd6bQAJ0/WczP
teN1FPm+oBXNsDy0AomP3WVZq7kocF2XVvsxb/vzyLxDHKmG4OXf6wVG8GRjP7J1tOGaiySIIcJY
ZipiFWmiF5REv1YiOLJJy+bKy3IEamdeLYNeTu+Tdws4ZfWjkh1LFuduwESHlmdGXiX8deBNZeDV
RdhXd2CoBzn8l67brcm3P9olsUxTFXQsodSOUhO4rp1n6oKG5K/rENJAd7sk4YROmMyMzBLfz3wX
QbuNK7Q4u3FBNNAftFDVis13Q0y4bdGEg8oSmq+WhxWhFHlvpCVI4OhxmvtDi0xmk3ep34Bdm2Sr
wt5VGycc3CoDX7xVAZca6aGLkj3ru0OVj3csnh+bNgoKGj//4ZcVTrJVxUu9Fviy8fMSxGB6dB9Q
V+WvCC5XTBeF41AcacJ95MZxgB7KydweSyy0OzrcetEd7RV9l4rjTIQQyKRVVbgEXmPGeFg4Rmza
awNTGL0UBMzQoFSDzPNr0oBIN5o153FWloWTuR5LSnbXt0YFwf9/86licLd4hI8lDnp1WNziVnNV
EyVSg9usQtj8xXBBTVkBoq7cY8qKO2MhxyxO9lmOstAUGY+mMSkSC1IL2GAKFtC0gxkjnwyDc9LA
806gTPJyVWVNetVuQAQbKCfX6UDIBDNr7XsddG1R5dyT5nMNIr/ru6RaDv/Em11yGmsFSz0udYP4
ZVoG8afMUV1Q/K995Y82qxFuj5aUWtTz1fTM9SMalOa96X10ykP6phv3BUms3UFIvNAWgtWAf1qf
0VD2DSF3cP2LKexalEVx2zTJbP7WYrUbUP27oykcgGJLxKpdktt1FRUAyIYqGIt8X4zzPs5LRTin
WodwS2iOObs0BcyqNc+zA/W4XBUxqiAEF7BYdrdM3Fuuxd6Kn91BRZQsv1g3G86/5cZ8IZlrxT0f
6XLT7JnWX5s4vzXnBioVtREU5XweF+0M+97ZVXprmhgEKFb/uj2otktwCEtruNoawbrH7qj1iT93
fmwplHMV/oAK/kCnpsmMDhhWhjmu6Z46B1Y/YRpGYROKk0oFb5DPddx2Dc5PUx7i+Kxl4DfMHnhJ
sv98/avJMyRIvthoj4FOARV2DqQJGLWaKAEPb3/izVf5vgqsE8v9Zd8gRZKnoQKRB1mv3NAGUdgo
Z8gGDVqDhLfk03O57z+6w67dWZ8in4+GNKpYQW6cG0Bh15Iq6bqqdAgaTPSAS4JGJ2dn+VyEWAur
o2J5/AF+bXnC3un5ojU1+O8wG2vuMWZ4O3xez5yfcjlab+rudiBBQm0DQ7Kvpv2KmcVLYg8kLD9x
4W8e0MaH7hOaTf6HwVFpPAuKQAflCAMc4oKnqrsKitUTIWFvfsuTJ3MKKrvyU8xmJwGLhrCbnq9/
S+mR3gAKfivtzAHEoiYBEybmfPObqXKDWpWzU4EIB6BPJ3dFKYyENrmw6uxkZ4sobELqfzfrECy+
bItcyyqLhCy7sO6pjRW/L7fwDYBg4aOZF1MCnrefDSYOxgtd0KLaB04P7oUqIlapE9yACQaeIzFk
9ZD4Ctve27dJuo/AdJhP5WmwPlzff5XBCQFL3TOoFBX4bvrZhJzmeDQOGl5qb5BYgrTqL7sWJSW1
qBq8PIaZ1dZTroNs4Nyxp9ZWhBMKIxCrrdVg65UXAUUr1xPahi+DSxQhkWJnXslHJjPJIe8HMyjH
WTvhcVGcokEDCWU3JS26PoYuVTEbyXMSEEdAL7wHIVqxaK3lPSY+IDcQgvFnv4aYYjkad86hgh6n
appLei2+QIkFitTQWIbOV6wvK/cgzggZ0wPHzELXYc+cAeu6+ck9w6+ViWWxhtQgoWSAW9Zbau69
fOc0ihqICkJMSLQEVGU9IPrO8O3uODRayEaF7gc/kK9uJLyIMZiLNsRXs7mJO1tNPMUoV9uRD43J
ro0Pk3tynfesDcbh9IavtkETnF2SVJ6mp0Cbl31d0X2e73qqenFKv9sGRHB4cYfMYQq+2pBqkz9Q
tkuiw2ioisry4GgDI7i6VF+SLtcAo2nZu7gyPphzFtR6gnIvurR6nYTryFBjrvrnyvHOY+w+oiXu
HqkzRR+FfL0eVL88dDEjqfR7fE2iQutrAyGMPd642q5032lvaQZw3BcI4bIFoccSFyCOD9G36hfU
842U+IWqni31giD+ddESAtot0QvOmTGlkHQiYcyq9ZgvZbJjqfZ03QSlfmIDIpwqvVmXOI4B0kQP
NjbMeXTJt3Y+zZ6qdC7dlw2SsC/MtVdISwNJY08RvZjRg6ZSMFd9MWFfEIilbrKgg4Yu96P30CX7
6x9LemlslsCXuHm6wTcsfWvh9xP90YXMm/sjWVGJUaCoViF4hSWfW81NoZRXxgfS3pP5LS+mzSoE
hwCpOotmIzYiHcEH3s9LE3Yo/pv1qh8wKXFe0aZx/bvJjYxCFh1U6tB2E4KTqa/KGHyBqCpUccDq
OYz1sOgPyXKTRJV/HUvqwb1fWGKdbGE1lCk6nk9BBmI559YX1n/NjWNKLpQkiihCsTCxWFZGuZWW
nAmpbI9jfmu0N9nKgpjZvpF/vb4uWYD3U9QSzWe4n17pA2dWmWcttz0Q0RdF9AEj1f4Q02MPGg6b
tefJ/hA3qq4AmcVvUQVbNGirrZ0LVLcxdwT+G7TCX4bhXd5XCkckvUBAdg5CFrhWGx2+vx+uhoIs
ACy+yIx+Kn781IfEbINu+MbhH8VyVf+b7Jht8QRnoeljkXkr8OKp8GMTzPhv0VZywSdCXdCzmK+m
acysm+Z65c/b9Utb3U1aeN0kZB4Vs5XIJUF3AQNawrFy+giSMB2uobQ7ds4ly77EzvvrENLn0gZD
HGtxeiQ9ogQYHhgAINoZ77JAm/12p+/LXXmgu+t40k15WZKolWcbbLHrGHARAr3EXPd5MijOrApC
uPEWfe40Z+QrGs7meqqJwn1LjwzhQ0bgFUK/qHBJVHE3agyEUtCnuycF3skPhfM4qQYXZJ4HbVUe
PCragpDX+P20aHlsaH2Dg1kwK6Dwov1yB1Xqg4Pu7kUlqy3zqegRJeipsi1wGgtLalg6FGMbgdvb
u0/cG6+qMQr0mGsfR70KFjwqrhuB1K6hPYA6j2WBRFmw63zoutTObVTTh0s5fI+126lW8dgqMMT3
0VQ1VZl3wEicKEihvgdeBqbKl0hNDW8JgyIWtWyR6WeoKFquU5RbLGrcm8R96OJG8a1UEIKD7orE
MRYUzcKFomLv9C7Tfaswhndv2BIXwSbkdCFHLd7gyKo1xZLEVui592m7a5IPtqpXVO5qXNDA4ntx
SWLBymyvRhXd0DiPxRiuYRlWQRGYt94h/x8cjXT/N2DCd9OGWK+1DGCgcglsZOWinhy0Rdu95bu9
rIkf403EqM3LVEQ6Tk4VoZFuOPR173fm83UQ5ZcT3l6sjWhualhMx5DZBH9Q6IZrHfw3EdEpXlhS
m9t8O+F89lmZ22sCuFVP915XHUrHU0Rxiu0Rrx0rHeLIs/HdIqPyk+k0OB/qWnERSF3oyzLEu8bU
orUxM+7VZhoYy12ThVY3+uClDzSVnJCU7xkPuf+MW2SRWElSEwxM4Zw+co4n3ttv3xlPC1KPJMz2
3t8qEhrFJomzOObqdpO2YpO07tzPF21SWLbK6EQKiWpibW5HANDP9r479DcQDMD73gf1Y1gedNWF
p1oPt5jNSWpLC9xlBHAJyX60nvc16T9eP0YqmxNcgjenzexw/5N7t2ayc5Mvbb2/DvHzWhHzS1sz
EPxB6421a03AKNZd5ryP6Q27rOYlRTefPiEP9LVYVHNf/M9+BenZiEYMLs4qNgsVZPV6l1RWWDHi
d1B4d4p9/M1wM8Vxkj5QNjhCXJWW80jrqrZCkqATNgdluleW58or9sxsPrFy9juj/WjTUpGykx7j
/yPty5brxnlun0hVombdatiTp3hI7ORG1bETSZSoeX76s5j+u7fMqDfP59x0dZUrWhsgAJIgsLDC
1d8bRl0uE9VJbQQt25tg1y+pF7eVrzrf2fB2efk2bXAFxf++skEnaluzWCAiWW6Jc+vKZpttnrNW
3xdsfE7zBjPQIUoV753iWldzT0mPsfs1Nq+SWBLFN819BSaY+5xrzhC1sAt9BjvsG2tqz1Aka7N9
qVuBCPaetVqhjgwaq8P2J6/CSz+jN3n2OZnjfGDPsmESMmMQdsI6KnVUbgFvASXH0oVTeteZleeW
PzLykUpZ3FT/dSxhG3T7RHVVyh0rBV+K+2VgMUhGJBrcWiV+iQBDKVq0kF99b3I5MdgUjQwmUWZX
Uc4OloOnWWkiY8uy1zCC3pw6V+0oAUydoG24c+fvSSyzbpkogr5s0lMbxoC1Ke8t86WjL6x+uuyg
EojfimkcPe2mtsAx1c7AB4S0jO5F2f1lkC0bW+lKvHqNSmI0VQU5sqz1aHPT0XutHr1WOZnJl8tQ
kmUR62psm9aljfmAgdm8jLXj9f2PywBbm8NaFiF4okhWU6MENmxgc5jbHfjWAqTqmSkJNjJB+N9X
kbMz4zhqCXC0/DQ5t3El+f5moFkLwi1jBVAXIIZuC2iKHsEZ+w10SaF+r+DyoHPaUczYlBxQN3fy
NaAQPsspMweacs3t808Fn4R2Vx85L6NsoPXWprAGEiLA1GfOMHHJ6vJ1UPG09tArn/JB8ViPJpNp
f9kg/kORJrJW6K92NDF9oTp5QrK4MUB3NgT8YBcF00MV/k1e6AayzqZtjz3DCWps7J70DWuNIB7s
LyZ6DVyMOPBIJJNLhiNokaJjva8biDVo/b6drcAl3cNgSx6uNw/FGDKFPnEVrcmmeOq2Coek5gJx
hjjkHNblXr/tTtPJvefN6bLBvNtedUYTvAo0VwycrZ0BJtdXK/3UJ5InV9n3Badqsim3+6o3Ake/
T7T70ZQY23b0Of9+YfFnN1PSPMP3befYVIGmYAqIPzcS8upfTQviCXi9KMLaG1qaoeIai4J68ugb
zy0YII5n/nS/7CPitZgVGsZ+5StSevxtqzsLKGyrmVHFE/rDsOWBsCLvDnaT+r0sDSzTorCvopjQ
WnIXpp2ok1datx1bfKqGpUyPXE3/rUZLHEUTx4bm5AuE6RLkZezvTRRYJnhoe9s3bRld02XNWSLx
fkYZYbqCNZtBUNwY13HUeZO1uxzsZCDClSXukmFpci5R+4L25Ki401qJif9HPP3HBBBU329MJk0q
s5yAYdwbpxQ8vtbR8Ca0UZCwgcXJXvsvu6ylCiGh0myzGxzorVQ+de5zL5uDKIlwljilvTZbHHlr
yKMOQX60dxSz+6bGr0I+kijdReGfLZEQImxlrOw0AZwe7TODekbmU+X1zzCE+JCpWhNnJjC0+UDZ
06j/kGbQZZYmBAJdcarY5ctiDcmt7bSeSeJ7Wny5LMjlSPBbfZE1YcQ89jUcfwvdz8sjUhhT9aim
Xy/DSIQRc+fqXCGFayJsD/Z3NoaZ8ZrJOPI3WVfPMdsSC4rMyWaDogKDF6K6XuLX++bZeUKZ9C+2
LlTbFjQYJSd7mWBCPMDLNLMZ99Wi/ErSO50emPuHEEI4YOVgzUXF/bP7ritXCdkXzp8dQtDK9z7k
lGkRj60BjPYU3/Jc43DQntiLjUyjeoDt/Zk1cKWuTt5GMaQgG4PSEqwMAyUCuFCdvPMvo0hMWySt
V+qptSk/6oyYdGW3BwKq/yQ/qTJSWUn8FBsguyYe0ZHMjzzWc54fYplhy0xMCAQmJgpEdo616cCF
MR4V53HR/+jUBpL/9wtCFEfDzF2oap7d1zalT8z6eXkxZJuA2O8YGxlD2g1SNIHaYO6PfgBRyXWJ
kbU7tnMDGTmtRGliCnNSCpRn6oCr9FdVVbxKVYNRNkFJBiI4P+ZaqrbCZaoa06PkNjVZoFgSM5Zq
TvD/aIhmvHHx9X/px+DXY81O/eT0ntt4xDcOsiuCTCohFoxW79ppBmPAwcCviA4yXBrWmSz5K4Ph
f18FgcZqY20p4TZJXtyWrN2bjIS6tHvuP27d/56mxGbGJC4xVNgFjjWHdn9fZ/skfdBcNGNkr1Uy
InP1qGJ+kcTcJcFH7G+cjHbOFI2HOFwVdjfKS49b8bG6WvZpEowBp2S2pZuRJBJpQqQAjxoziw6g
RDnR5rv+oSep1RarCXFiWOosMfnVW9trJ6UJ7N1yAJtoEGHSk6+cuvtsJzudSsxEHG9NY9dqrQTL
Z9fHNA+r4mqSldzLPEwcZk3cHvTLPFho9+qJp5yzfXE1v/4dmWR9y5JF0oWg0QxtpDgWwNDA9aBn
1S7qZS/8v+L1hXuXyAumkGSh0cDjeeJb+4H5yUteeMNVHQyh6SfhsI+/Vn+1R82r/MKX8fVyK7iE
LgSQcpm73oi5Z3f1MUnGkKbNUc36oxvnt9UM9sUlv6K9frjscxKX04WA0qEeIyctFNsbc6DEDOwd
A+hNrxImyQ7ITJL/kFXkihc64pIBIJv8nNMfxBw825KdyHhUv6RE8YbRNWiK5nmA5LoP21sCP0t9
45GvH7p1ds3usvJkMgmhI8sxEGTi99ravW2GHR0+51Situ17LdEcw8accwMH/vd6c1Ina9IB+U8F
LYT/x4EE/r0oZEf+tNNL2+82LWIFKLiaZuV1PpvIg+ZpuTNqL03bkEUZunM/ckRfAQlbdLY0A+OX
XLyF0K+GQp+mNMNE3A9RY7krHMGz0qkczIVrEEM42BfjVO2mQ/Jda8IWewqflkVl/YSbdrFCFJyq
HKI6H12ocEQhH/2OI7SdSxPjfB1+s/UViOBQaWsumqsABC/bu/hAMC+jYV6Gwee/mLEePmDqqK9y
dNfUUDsqbGJ1XdjliIrmYHBvHNPwLIKJSbJLwX8Y+78o4r6Fac9lPShA4Y2KDS4g6BuzgpoE/E6V
BeboyUrHtpfqjCi4V2yPZYchk7jKs7vWVr3ZeG3Kn3+kO3HzGjMHxYMlMOySFZ4+j572hCkAxLsM
s+24Z1EEf0JGwjIVLkrZY0amkVq3FOXmTG0OU/p4GWpzOz5bgy66VK0rJOeZXnBsfAXBTJg70/Ey
hEwawYfsqEyaPoc0CajKk1fbHT2GezWTwGwOfIBm/jFsXXCjBAV3TOPHmPlkv+z6v3pMJWwOFfN0
PCWw3fgcP4Kt5EPZyhWqsFEx0ynAMAZU7BpPS8B+jf60rrNrTvvSP8vwZOslbFSmoWSgbUTBw9Ie
1PlTZkmeBWXfF6LDFMdZzPsdgjyyj0YPzsG5/+uyPchigzh5OZvakVD+stSGU8A5+fnTghlOPm+a
jneKpHtDiidEBqXR6nqIsUTanj5xRkWw9IXmPfHVIMGEX1lF9vZ5+mwS4izmGWVDmL4F+bR9tAcr
4E77tNznuCLoKMtspduHZMnEucxtWneOY3J14il1n97yJ0jFt33rjsyoLWMQ0vEvL6Ek1oojmpGQ
qVB5ASs0DDxs0MJLDNOvU4mhcFv+fV/816HFYuDYyY2u1/i64Yi5TLeFFc6RcV1kgd5gru/HLq2r
dRMCSOTGQ2zzfIb9uOzah+LI3TkOYzxUa65XX/OyQ+fBfbqsS0l4NIQAolpWrpjcWsqe7lGLXlSP
UZcg2ylZM5mZCJEjrhI1MbgX6LV9V0damE+uhDZnO9mw0qAQPWqSMUvJgEGPDuZpT4d2Z54w1zqQ
3bFkPi02LSXp0DgO34lTtl92GEyBAl4b3M9gJ+h81Ru9j1BJrnYXsXFpoDTGuFEAEiS7Ju3OmE6T
IbkibLuVi25xjPFFQ61gCnnpLtZcURjgMnnmMPk4nin9/QfsTdOJabqY4QxC+PfXkLg08II3oBgH
F7fQLYjv4pLoLK8oswwvI20HwhWU4FAzVXo4fI4j2UG7r468hFfxKR9t2+EWLmtP2nSkFZqgvaI0
OoupGS7ArR7WuL91s4I5LPSbqlUSyfinfotMKyjBlwpFcSejg2CkvnFd3HX+Mqf8CuxaNgar/6ES
BZ8a20KL+gJizZWPuQp73k803xmPnIYjCT+UbzpLJrKPL06GorYOaFUzevlrS35opkR52we1FYaw
H2P8cKKwBdpLrqfX9C8L97jyhn6Pj/mX6BV9jmAXyf0quKxHbtYXlszml7BV1gI0RcvSaBBsKJ9c
+rkwXvJakrTY3K9WcgnHdntuq5qq8Kx+BsFgrYM5qqEoU47Vz4Mb955usZ0im3wrk4uH/ZVcmaFl
bW9DLqPOvdZUMeUjw0lAEpkkvmXzX7FCSQpS9eoMFFpbjVdgqPNgqvcKqU7T5EgsXiaREDW0oZwT
xYR5LPZy6Nu3OkpONdhu/8wehGgRT3Nql7xQkGjXanFd5I+FJTl4bkcJ1DRxOhsHNHzvlTbXtI4M
UGYEOOJ8onF2HWl22GVV4WFEw1PXV7pEc5tbvK5iGhmSTOgbFhxr1kyqR0UKQDySmqdRVjO4aeCr
7ws+ZESuFrs69ifUnwX5DB5a63OmJb79o47CRsbZKZNGUJ+dFv1s6FAf/oed9Mgcw8HJJGfMTWNb
iSS4T4lmI9oxiMRof6fSN9qbL2n0oeCzQhHch6B2ISEDRKHTVeXE/vSjcGU0aTJ1CW5jzEbC2hyS
jNnB1m+0VhICZN8XHKZT3dbgo4wxbOF57G4iGdeL7PvCntrXMzEI4yHGOaoOCsPzl8sev306Xa2C
sJOmBUaF0AgSOLF9KGqkbdjYPiyp6jdL9TQq1Iua8amMb1uN7C9jS8zs109bxc80d42MLoAuUfIe
GV6pvyW2JKJthpuzeGIBiF4oalbx02M06bemfqLldNIi6ie1O3njLGOn2NwSVnBCMDDrupn1FnBW
nfogx6TliWK2lSWb1r1tFzrG1jgaHMUSVm2YqbuUCraDXq+8aXF2mqZLWga2RfkXQjz0GDNrqMoT
5VbxJcq9IilR2HRdpJIyg20jOMMI4VlXdWWpea19Aa42nLq9rrod68fLliZRl3jOWaa+UkqHH0LI
vimfM/v+8ve3b16glP2/9RCJ2tq5skH5CADO6Zfvhqv4M5/owY5FqBzL50m2qW1yQLkrQC7xyncU
py1ACgC1mR7aYMLET08FxmGAUUvKASVTnhCn01QpYoy3R/ZLZ4FJsh+2MUvWZ9sILMd1bRfDKcRZ
XHgDHDqtQr/NXPzI+0+D9mR+hJETj/r/QgiRlOAxa5gHQDDttBTHwt5dNgGZCIJHmprVOFWK70fz
nWU2XjXvu1GSh+Tf+O24fpZBzBHaCUu7fuCNXUbqdaD2bG8XFaxSoUtOoIVoZG/7myuPAWmgqrRc
gqFv743M0doyAR85Huf0a+beMRlz4/b3QYMJLjjLscQk3ZBXxtiBNiLok5OV75Lh+IE1Mc7fF5yk
7AqzyGwdHcbD81QdHEX3lOjhzzAEHZlFq1VlB4y2yf1mfu15JROTxBeZooRjzDSYIxkHDVzFjlMH
aZmgcgSdVpKT8uZeiRYxdBdbBpxQOMwQvS/SYlDB1V6NWVjEuGksqptiwB+YGto5fx0xXze4rL5N
yVaYgls6mlEqeL8EjW15bSWBLeNGk31fcMtuIXQaGExssA86+YtOT5d/v0RnIpMhU1I0H9T4/WUx
e1UfJmXu19oXo/VTRXJU46r4zfvhJI5tgvTPcISdsmeTaeaaDVHynZ0/gDpR7VO/Q0Yszakfy6j/
NgPaCk44yqS9Mak6JgVjgserTpZg6J5qS9bZKQMRrjPaALq/UnEQAXBJr5SrViV+PXy5vEbbm+VK
FG4kq80yQ3nNMiMQBMkR847D6bDsy2PjZUEsbdXYtIcVlBAOmrQlRO9cCOSSwqubb1VE35rS9ZOe
7tCjJDneyvQnBIbMJlFjj4BTyFtmmX5Wv9jgtb+sPxmIEBfy3M2VxcIizfRgK77CbitHkhXYLtRe
6U2MAwRP1XUJa9O+Rd94y1Mcug92aIb053Kit/yRyJLxV3PlXHIoITYoWkQq5kCuSGkzL1G60KwL
0zPreGcNnUSJMiMUuSjwy0Y1x8zGwG5CnpxP751Puu2XR3oln8ooWTKRlIJmsdrXBuyC0ccuunGi
1HNzyWlk+9B7XjORjEKdu8guVLgVa/DGhnzlnpW74jDvIg8dFs/Orf522RAlziW2xU0kVklqQIUG
eeqsezLu4i6IU8Mb7ELiWBLbEGkpkP1wEswiwI6bt3dsdDxlnHftMO1tXZbM5tHnghm6QshYlrJK
lQVr1Sqf2uTzIhsNIPMtVwwSg+n2YwYA296zL5yOm+7S/XwHbhf6hfesZUgtf+hpaGUcQtDomm62
0IqO0QdK541F2NDnqJEci2SLJASNAi3HlYvkW7Bo1tXcPcSOepOlD31x+DO7EwJFjkkbZE4QnOKl
QAf91966Xmi8S/E8LztyXzZxU+yOM5GmsMsZIiEcBUwvvcwNce08uMWVJRPrsvpMMTOaM5yMFL4t
sgYzEJRPGh38iWHEnexlaDvJ9K8xmKpwlojMojKSCgqs9LeAxIbHkptc/zb1p6X8Yo15SIkkMSfT
o3CwIG7jJk6OUIEso6dXQRw/DM3NrFphJK1av+zAptgsN5X5UikDsEgfY8JQ1R8GI5XIsxnQbcyG
w/0YFGq/NZSQWie9A6IxuzrN6d4Y/PJDBYsrCMGbTNB+oxoTEKM+f7eyN7tjV8poSdJKm8paoQi+
NOrOYsygbUT9JS6s19I7n+T7Yk9JbefoRu+wGLGmoiGz38XkQ+ehswhiH8kYK0Y0872hVu8YvTWL
1Bt7WT+UTA7BZZrR1JldW4ht6Fm5QvoCTz5WJQlsEqvSBC9B4W0fkxQgNvliZN9p9LzU3y7Hzm3f
X2mLC7o6fJdOkSplCYyRda+0qR5Lyz2l6Vvesbs6+dEQ67qMMFZRKfeXkWUaFPZVx1msScXgdzAo
5p6qf7Jlfb+bbFwoTPjHKcU2EqOZMrwAcFvO/WFnncY9L9oqRy+9pl+MXYcx8rLBtNw9fjssrCCF
bVWLokXtkIb8RbejLS+letSdZ8ywifKvSRF0+vOfKVEIClMUFwMKMH7tR57h5l4kS2Vv7kIriYSA
kFaxno0tvCk1xsBEGw4OWEjY+9KhhBJ7EKtv20pJjZ5vd/ly2ynXVFaJvelM/FkTqRPLNkTKC9ow
VV84F2RPT85flD4asq7pDQQbD5nEQYGyo4GZ/L0rDVrTMXMGfWJFcVueX52x9jtsOf/zkq9RRD1V
TWepIycbHJeF+CRebpRSOgF7YzHegQjJjCy3ehpx1rw6X/yhMu9S1/rf/f8dhBBBSzVVGtUFSRrt
TvV0mw67y3racMV33xeCp1MwLW0wxTugyXRlpEiRVXrYWJbPTGWHivIfRfEzL+OHy6gSGxBrk2k7
gX+a3+w0Ou60evaixbrqSCUxgq0ypXfSCdGTv5pOpY0FwuWOM/YOhxi5E28IQVd/mKlfhpfl2rql
vAPkcWK1T6SlQyKqAbB7Ja/KXeITL9npt7a/nJKHPoi8D3U1voMUgmk05a0yuNClkWCyDrmO6WeS
/O9b7DsMIYA6A+4N8wSxnOGzqdpeXHkqCNkuK2/bKDCk1NWQ7Uat83vdTVZqu3XKn9KXT026y7PH
VJar37rtQ5AzhiDIkGhtG8W8cOMbUty8PglFhrc4ymuY6wTmMmmX38bG8A5QiHYdKVgz4rIAGjvm
jwumu95E2luVSwzvMgzK/97rrpkjC5kMwLTps/WXjSXSMy/+wGzLlTCueNca2jLTlgTai83pzpnY
PTVMiRH8hwf9s0Ige3ovCa1yG51MwOgC+874aaYebvqB6w8nOwqxt/rVvlS9D5Q9v5NMCIOTUXZl
zaC/xnhoxyNlmMPbSWpouf0Kp553GMIZkhqD1ZACktVKvdcmdZcw5UfPohfW4Tl/nCWa3N6czooU
Yl/DjMZhaGoJlqjs0AukHG29e7jssjIMIdwlZmu2nQa16eNzO3+aZZUvl0OCqwohwWjU0pxGFFeY
1f2kI2977cj6mbjH/74qeBY0wUqN4lxBTdVidEUy40ClzoeoCJGL6/Q3xwkNNvi1/vmyvrbd9Awm
6KvKNFI3mOaEiof2RKJdTu9RRXuqPjDJBKZ2xhH01i9dlOUx7o/MUP2JdL6OEsIYEo3JA5WNEds+
QpzBhJg6V0XaYJYrshQZWqcy2h6pOfzA4KoaExKa/WjHCEVMO85UNntm26POyEJwLeuRsb4GMo0r
P6++svR2Qoaz7E8YXPQhd/oXS6wk0Ugc6TU/6ymV3T5Nid3fWKz5etk+/mN/OqMIJ0pMI2yZzdOo
FA2D5o4ceENLEzqeGjR+GsjCnsQexZKS1CiMqOZ2suAsrjg7B0y1qGZcZPWS23HiLJYQXllcT3PO
c95EpS+xQh4j9VWiuU0IohnoIsVINsyYEPaNdJpGwnBQjn6kuWecoEJUsBhv2tM0e8khQ+lx+l2C
qW3FjhUm/02r017dJf2iU2Am7ak4amEaMr8ufDUO/p6t/oESbltd4Qmxql+ICQJ12GCHFZsKb/ox
OT8vy7TpUiuI3yJUihxGDpGcxNk1eDI3+z1xSw+9fhgPIckHytZMCFOdA0I4DQUNgWrFsVfHdebp
ZS9x3G2fWokkxCcyGFM28aCbX9Mm4BxAUdBc5XPIOeHB/xzI+n42d60VoBCWOjAJJ9MMsUY2e8RE
hYvmu7LJSBIQsYwG/aogoOPZ6Mn8zrLbHqR6juy8t5UbWhucIYQjfq0YxwqS9KfhJdrrhyjoFc+8
sTxlz9Dsm+8XSQTc3I4JNmK0yujg1RMQpxJPPEmHUwsY4l8q0p/6unhqzeYBw239SVP2VCskxXvb
VniG5F6+8uLFyEHZZAFyVh7Gzs9kLxTbK3X+vhCZFDoi+DFenMoCp/26fBtk1Lj/sU5nCCEQNQZj
tQYuXph4B8ri43LMMTECXBRfxtSbHxt/PEivUtvB74wpBCNX6Rxq490SvEfaSQ35e5x5u+zdfRGq
V7KMoWyNhLDkKOkSRQnAdPPgzLfzB3iMbVXTbNdFKTLKT4RIFM9K4ar8/I8Kux1hLyUYnNhOa2ZQ
x/11OcJuL9YKS4hHrMyZE4FBMuh9l3gR3pyHq+aQKt7gc2ZZ7cr8qklMfDsGrjCFkFT2jROX/G5t
P/ahFpKDfdvhSel+DDhBhfmmSCL7ps2f8cToZEUd/NuCjKz8oih+0bVeVUkUuXl4WWEIocKdEtIN
Kl+zEVS5sXbsF9WPKlTgK7KNd3NX5JOSicoHEIqVsaiIxMg+FwnkclQ8/hZMsgRkGxiLqYSZ7KFx
W3dnMMGZkzRqlbHHjSSb76i5n8erPgou2+AmhK4T1cZEabSUCKoD99WwsALHzMJ0wnpOjznqbapC
NkJ702tXMEJkZaXSG0oNSWzrlVbUm2RTxWRyCKG1K3Rax/z8apRXZrKL6ptRFr1lMgirsagovDIS
qMrt/UG/G8b7y0uxacUrHXERV7tPVTd9k7cQQW31Tj31oDHuQOvZ9ae2mbUc5LKljCR305pXkEIw
rcuqKiiuM0GhjdMTRnB/HXsNJxXDZWFdoWe0jjVZU5ZMjUKAVeBWdlbAFNIMAynyNDa9NEvCy7rc
BrFMAwX3lqWJw7I0PcdI+gFlrLNaeClSBvXuMsC2vfECb5WohikWl050JPYSc9ck9+Oy7+fG6wxJ
rN7EwOBjolp8uJRYH6Ri6HxXRAtSlPPdqD0qy2GUTb3ctLkVhGDTY9wZReXO6N6lxkO/OFdVT3bJ
2O0Xi0rqq7agiEowns3krDTiea4lhbnwltpASdvCb5l5i4FJV87g7hQ5I97WkWQNJsSbRS/jXC8g
l37XlB4nFAQtM3It/hx0frqT3Z43nxfWeEL4wVxuUhQ28OZ7A4QQnFLAOqbpry7oai/rgt5y2zWa
sGpDbjC3mIAGymFvXBrfqN7q0fJV1gZj4f3vlk5ghJg6ZxGw3wthKcuXyE0xky5wMFjYVyJrj3GE
Yaw2shKrzePQGkmMRlbO2lgB0nxfszCJ9+kDr261/SkKY+c4gRcM5AySSLFplivxhHDU1A5hY2ni
fGJSPxuvDVZ5dCk8bZClMLdi0lo84bSHkiurQm0wFFm9ougUk8cvL9SmVawkEU52rW4Q0ub8+1ER
7xwU6erW9DmvzOuM1aqvZYNkw9qKTyuBxIa3uC/TrosB2DUt9TCBlYLNPfPsaZBIJgMSDikw9kLH
Cy7y5dry1xJPfjfbNrJUshJQiQZ/eflqB54Hg8xaBZw+M3yWv6oKcpYTyiFC1/15ebFkIgkBA2/F
TowSJQTeEXfq8eAafUioZAORWNwvh1vJ49ZjrUYqQMboVllusg+0vNprA+BCrr4/oA7XZi6+bzXf
c/W+KG+7/vBnehJiQhePZgsiEwTy1vX6+b5Inx0ZBw13DDHxvxZDCAFx0sC8UoQAzmOmH7L9uDN2
zf4jR9Q1jOD/HWpraI5kUUCbQ1cek/bBkl1et6qy362IEAPAgFQ3dcZXHAThKMo+OUHn6Sd+tZNd
+yWBU6xMS7S8aS0FUFMR++MDomeSuX5aHC8bgAxG8P28t6tOjwDTLNl1WS9vRVcBL84DW9EkW53E
XzTh1ICH2VabYhjC0Fu4E8f5jZPLZl9uHxXOYVosUitMfYBIEMgwI1/JfCexPPSj/GqyM1+09mgZ
gxfP19GI+TLz/rI2JRFOE04OBGRLdNQhoZrOLCiWaa9FJgma+Ablkgcyt8FlPJlGhQihap2rLTFs
nukn07mdZdaxHUZN08YwVwz9Fa/jRl7b88AjkFOWbxkhb0bchPkgpY3i4fj3EHHGEfSWUGoUjgK9
cfpG/hqjgMyMv8boPgvinZT6iFvaJTxBb1lHWMsKC+2X3/owPeQ72iEp1Accjt7L6LB55LmEJgRZ
I9WHLudWAQfussHLxrDRDiqGixiRtxSS5hjZmgnhVonTBhsT0MzhuehDRn4mbnjZ7GQQQqiNqKt3
2MdxMhkek8rLmys9k2xM25Z9tggh0oL8t7L6FCuEOuw627UfqGVFJP/3+2InnqIWdmso+L6aPavs
gSx3YyopQ9jWEkpELIyvhgcJobVr22TQkQYN3OiGKa9T6hPt8SMLcYYQImpSW8SJCCC0GCfDAVRK
BVNqX+9syYpv7+FnIOE8VSD/nDYpAk2u4f1oejC1L3R4q83vFZoOUI9by6got9f/DChEhDgflwHn
RZx9pvZW163rtn2+rLvNVC1Bn/I/68PXb3W8UnWoruwhk3KgJVqS+GXIeEOKswuTA84nNx8YwwCb
OwMKcQBpP+pQEzI57qfcuU/RIy1LB29vQGcIwfnr1u2qFgO1A1vH3LZPpDzkw+xp9CGRFdlsHxzO
SEIMMKaibE1MisRwmVoJynL8trRW6g/p4xKNhuTksAmmmY7t6KaFVmNBLNd0DZrGNmJa+cT678Xy
XbNHf5LduDatfAUjyJQSOqbpiKDA5/lxDncd44W0g+xOvGnbKxghtqUxyIxoD5gRDUjRYZFNSZZ8
X4xt2dJiMIKB7y/p58rcW7JGqs3v65jdgHSFoaJU4r3jNJqiKizB9zPd3C0O8yZF1oi9fYxbYQj+
r5Ydxj3FHONnzILq+Hcfrmns1F0ZyKsHN2M1ZsxrmD1IbBQ3vBepV9oW6SWeC1zcw+ganjm6r7Mj
Gze/acdImpp8xiEqxgQ7tgf0xdpQKggkjyU4c/LZi0GhUz1LQtumOCsc0ZAro8YE11+hTem95A2T
jPwkaA76DSgHUq8/av8fsyO2b0crVEGJDapFKoo8SeDGQXzgE+EzPyMo0bB21T6WdQJsWiGsGHM5
kLt1HUGXtUs1re54DtLJd9NUHKae+Zf1uK3GM4SgRvCRsSmOAIEs1pVSokDDwlzzUQYjk0TQmzVN
WjfrA+IBOXXGUcmOl8Xg//638+dZU2IvcQcnZpnOs6fsB3po+uKHQ/dNhYcIq/WL7FMnq23Z3lpX
iOLRB2MU9LIFYrdz9iTg5/l4Hx36YEE4pXvZAGaJAsXW4m5s3WnhCds6SXeW1aFBUNtd1qHEFMTH
Atzr+iGZR+iwuBqs06CeyPJyGWI7OPxrbWITMSYdKk2dQApzKYPSCdt037qRFxuHyzgyUfjfV+ce
3amtLp24KCqupbexu09kDfoyCC7qCsKo4nEyCkDQZto1df7FxoyGul0+8PhNVmYmhICZzWrS6njz
GNzTPHmUHc1JcvKQSSKEAJfGDuhPIEmb9k922frmQEpvyIaPPN+sRBFigLOwySY2RLFb/VRkJsai
o5XXNe6XRkbcclEkjPgWStjVVmljK4edFRQpeeZR9WtmPVy2Ma75/ww5wBACgGqO9lJRiGMoc9il
D3V2q3Z5qOmxZ/US15RhCZegvFNmvL0DqyPXrXoolCtqK95SIsU0xZId4WKkgVzC0YdEVsxqC1gl
OZF67xb7y3rb/j72M5XYugZuq/eOs5R23GGUKggb52/6+G1cgsvf31x79ARbGNCH5gSxGXUplyrL
XWzRyvRo6gezeo3drx+AcDCWFSU+xAId1HsRYp3UILlsoSL3kdhPE9lXH2DnsskKgmtxFV5aN7ZL
nQ+bi51gSe4i+/6yCNunzxUAV+MKQFEHcCxEPbzx7ykzKQiDl1vzm7pD2Zq0dWVz0VdoQrTM83lW
ohTiKFnq3No2Sl5GrTc/8lqxQhGCZWbPXaPzSbojei7m/CsKUi5rTSaGECpVTjY/MigtTX4y52Cm
r5e/v7k/rgQQQuRipDRx8aIeWE4e6Abz3Czyhvq6k10+JEBiTVXR2tqSWw1S75i2ocanih1b+zDJ
inI3j2VnecT8UFq71Ti2kKdU7zP9qa92GKTrlZi5Qg6zceeYMqvmnvdbUF4BCoGydlHVnI4ArHvk
+NU+eUmtLLQH+40avCwmmf1IXXbRiH6CyrlCcxDYnEwUeBS1f3kpt03FtnEJxnwcQ9wecBJQrYhC
w6lJT3rOjlklg9jcFZwzhCBsSzFTE5ykOIIMz8T+nuivjXmsXBTSdh/Zf1ZIQsAj7oBS8bTmw4nT
JUwXC1Nil9gbpinBf1Lq54Vje5cVuCkdj68E5XAa+PbeB6jSJKiXMqDAqI/GAG2Ju6lwd7SpfTt2
Sq825OUDm9ZzhhT7MvQmUXWmQKHFS/zl/5F2XT1y68zyFwmQKCq9SpN2NtkbHPZFcFSOVP71t+iD
49VH60xfrG0YfhhgeprsLqbuKnkgj/bOvs134+EfkaWFoALfjJGVPWULUVdhrjkThrW2U78u7/SC
mLfNtXBlQImQWHdc0MHAIYc/sOQ0NTnIqh7+ap7UBxTQcMT1PMKJOJ1OYfS+S9/X4sHzukNNvX9u
otbKHTmeqzVrcIyommRIjKCQHcJ7Fotg0G/b4S3Hh5UdZW1k1Ty6rgM7lWOf7LQKzCG6YmFCQMT2
bcLKjvR37Y/lhOXEYMfQf44QrnP3iWb5LD9BjCZoqnu3OuneLcUtSo2iskp6eVFUUwarRWsehvx5
XvgtwztURxCbyMXwDyxeeacslrjnLOzMRfBZ3vyOpz8M0d7E88+sdR8sUX2uSWpjKp0UxIDqfKnn
ISKxyT4W3dHtiNV/s5/UePVIvXXUrHB0EokP2knEgQSI6qh/9jLozud+BWpbtP0F1J6DyGGV5TBd
qji18ZKzW3oL7G96rwd91111OfVESQCuq4BFO4ZTzGPERaLFYAK0YnA3eu81vjzWCwtCy95dBg7K
MWVRERnPzEROF7QWWhAf5eiTpSqaKBsKYszTEE61JIg1hOG3n0cj9gUFskQ+ufI3rLI4a5euNlLs
OYriaPV+FB0m0He3x8ujRVlRsKJIa1YuHcIgG+6d9LY13lc1rjcoHmVqwBRwGNKmWkodAyZrMvTl
xW2bXZcT+EokqqsgQ9i1Wt9KsXawq6a+Vbb7qYszYv+w5Qla/1Gz5kBN01YLeBO30RvNhAykyH/q
7n6a7uvocHlONg9RKxtq/VpSDFnDczBBV60vfkpWiOlk39jNTjvm0B+lxAs3Lx3X9pQNQ+zUBlih
YY+/WKhJld1n6Vfvi3U09/rJfPcGDVfJnvDvEP5yfxXZk449bDRLc7ihcznkkgZwdjpU6+22W4aB
Ry/ZOOOpb1/MHds4rYCrAhcpEIFccJkqDktQ3kVBG2ikLtRW/LGVPSX+3KZv/hEms3oIx/bNdT/+
vBwZm8G3sqAsRVoRiahyEXxa9dnsvkRlYJZE8BEm1MUoNEvhgcQdm0fvNsqhXxz7xkSADjFQ6trj
6lUU2zPQwPS+hPHzmyqDVxOhLjkTFHWnccLE8+neEteWfpyol8KtVW1tQlllRtmCqsvdTjOyncG/
a+ylEA5krQ7CJKohtuHgddZdZbVB51yUDQmmRH8/fJIl41KFyW4h3Ss5YmqqjZyKAPn5Kj2NWkuZ
6DB6+dQEbb2znWHnUA/G1Pgp606rsbE2dRipJg3UJnnnV+zTZGsf+rl80NESeDlxyDFUFqAiDefK
iBFyzd44oMVj352Wu+zKPsTnMJiIGZM/Xt2iroNDAYLKKbs0auFc44z7JDoYrPCrbg64sSfc2jpa
ri0pgMBMiDz9Eo+Yej9PQCAkX3vZlR37WJ2koOUjtW8kJk59Emu9dmCNvB3oMuuYQWDSeDKy0vfi
4jglPy67J8fpwjiq7LrgeSoqI5U4IXLNz7h5lVnRvaeXB1MvxsAJUT5RTrvLRqlQUd/EoC/BraqH
h+Zj8cE9y7pb57mG0BBUH+bT8Jat0WoK1fcxbzZRv+f9crJ6Ka04GKBLX845cZ4mslp9IzPmMI0t
G2YM8NWM0x03b3TqPYGyIT9fIUc1odcxzzByuH7x0y7w+sUXVLM8FYAKctiZ1bamhCet9Ht+aJZ9
zj+Bko9TtNXEKqWSPZl5UoB8AobAHPJYYYvSkIStlC8KUAjwozDeANmtcAlSji5U0zfzfet0h879
RMQ1gRWeghWA9crLBfyxb7VH8QVSJnstaHZFjLflbKeRzB0XowFaPcprmZiaJYtASIsyg3vd+8D5
NzsjfKJMKBtXLzHtMjUwfl4EcXTI3mkvCSeqQi+CuZQc+t+gxmv8pGkW3Mhx1gu9u0S3/X56bMzT
5fmhfFF2FMvI2rKTQuxRXE+7Vhd+atvxwcO/y4a2HbLQOGU7NrqnlCxNrEk0NbiXINSHapM6qPqn
zhoh2VMFlw1te/RqSMnUkLnl7NQQTyrml2wET4d14PrzZRvbGfRqQ36+ghwLOnZlKwWBRJvsU+eh
hkRT4l7VCOiYeDPfxoNXU0qy2nxOPNHDHTcGp3dfHbuaqvOnRkxJ0SWpaz1MYWLo73px5gvEhom9
ybYJiMD86tx01BI09G2iG6KUYZZ8nKtjj1v2knplpGwoG9beaT0xjLAx2mngGLnPnMxvXOJVZjuO
Xz2Rv2I19a5YqrGR0kzZwnbt9KVkzM+r4dBl84fLQUZZUgJ5QUVa5tiYliVlVyF39qU2HEdeHycq
ZShLSjhzLakGXQpDFinzs2FX4/aqWR7D+njZo+1Yfh07JZb1Ihk0y4Cdqbbu9Cbxrbz/+HcmlFiO
8ybCLh/YXIzjTTsMj25GvVT9xwn/txtqq0+CW/usnZD9zEblafnr5rQ9xT/Fp+UsC6aopi9ietQi
AM2uwXSawSe7HCCSPGHprPbeANm52qmIIwsxRWrPj6VPEQpq4ZspzBid6NbTlNt/aUNZc0rNa9pB
ppBjoknlp/sWngjQ6P4LNmpXT5IWITqk8P1Gu5u72+zTQM0IATUqGbDmJtpgSzHkxHt0RFDUTwDN
y4Esc+7PU8irE0r2o9QP2o3yNs6z3DJIzOrWmIfSL5Mf+lCfhNMSG4HNduP1qCkgUET9UsQeZr79
xM7RSRyHj32KLpsiAS2s7JjrU1KhWCb8H04y3MpZNjNdXb2S6cJpQZMuShDa0M5vTHuO9npsZ0FU
LdOdHfWh3zlJ/7g0bky852zG+cqysr9CO1EVjgPqxIbpOpzuCoo+ePs8tzKgBLkeeiMrdRSJWiCW
AQsQbjd7008/6IdyP54YdWzYnr6VPenwal0qlthwowX2wAwlOX3Lg1QerwvfODY35j6BGpJ5dTlE
N7NgZVJZCgvhaWVSYQyhm+g34xWIJcKa2Dj8h18goQT3lWPzPyq9S8cVlSzoaz8599YnHP138S6C
von4hAXE3NdHqHZf9ms7Nn6btJQjRGPFLToDYXIsf7rOs0EVpW2P2+v3K+eH2JuqMHUwVXXyUo2n
dHrxOIEe2yZcz3Isx4CYmJLM01jriRPiUQJPLY1fRfODFo1lsKCs8/JYba5NqB3715CypI+Dx+LE
xHtR13k+G29GJ0VPSXSwwGpz2dJ/RMKrKWVpDxt0apYDTA3fxtY33WN7VZ1lzTpaoVv7etp3AS0O
vx0Lv42qa321dKndyyIp1/oEchgft0GX3SJmSl3cIzBlNIUFA7zCbhVNTNgapxRLGGVEQTvehMIe
Jc7y9ivjvpZFvs7/0hEF8BYdm5MJ6gU7N21+Droo/dEp7spkobpBqSmRn6+Qbir12cxM+XiYnzX9
aayI0l5qsOTnq+8vbA6yKxuDVbpf+mk3JB8T6pWVMqEs7qyGCnOXwgXefG2/j+Y3kiD4P9af18BV
EKBcnLasZVzNcyAf16pg8MMTu0cd7J5u5ifNKTjgDU7hNjHMVfvig9w9dKf4g41+4A5PXhQ1CjV8
ChLMSw9GCo7hi5pvzYD+yR8pxRxIBJkqk+A0CQPJHaJ5qscrr7CP+UypfxNemMoyAF5tkXvShBA4
q4IbNSrL45zsLuMLBZumkvtF1IIZUsNghc/W/bTjgbgtAlkeOwXVE457B6qwaXPn+rokqAXFWltY
tSWBAAw684dhSdybJUvSU9yE6VNqCfNULF74SLgp3fhzK/k73lXlBK3DW4vZIADHYNzDyWA6Jcch
YHiO0HbU2zXlogIRdQHu1MaAi4URT8EgxsIf+k9lP5+Kudw3NqVzToWKghcLbs4YN2R2Ve8y7Ue9
nBhVBk65pOBFMYs4ZaMsmEHXe/xtQlFznzybbmC/pVWYreJDgQqrmJYxlM7Ymvc98sob2QF0ORqo
8VIAoowbZhdyq+A4z3l4qKEvwKllgtj5qFXHeTS3RiOL2iE/bDpfq7bxLePMKV4RAojUqmN9MOfG
8WDGrPNznmh3rUHtd4nR4ipCZElvF700YaW+m7xr8J9wny5PCeWHsj3oltkbuwRGYt3YlSh5LFri
SEdNiPwFq3XbTe2EFxksaMZP3Q4a9n3s9uOb7rFfo1e9x7a4bSdeBStOce9Z36AI6/fOqXwLi/Eq
SbiS8WHERz1KcUaIwndxFxj5j4US0dusAFzbUFLeaMsmG8BEuTOhc+M7ZRYM9rgboDXudMYBBctB
HrrvuWgOjjkHVZ4cx7z8OBeZ8CunPyYddZggMIgryFAMRh5XJX7Q5OZ+XrsgDAdpFzrI830d+Zfj
cXvHgp4dz7S4ZaIu+3/DZShCL0zlMsWmfXkl63TYlVuCw1lSlNOr4maScZyTUIDEoZGomONuw1le
4yXU0esjSuiDIm6fHY/qf9tMgpUZJW7aPo+mLsS7EbbiQTYfM9H4lf0wWm/ZJK/sKLGT8MWJrQXu
5Dnbp82ptruDQankbcbDyogSD/ri1p4jS4rF9DKkx9m906LCt2YdUp0fiXCQu60/9g8rW8qSEaai
n6se2yTwFOwY9g/RWb+SnM3lUTtctkWEgrq35Llj2VAIwcphfgunXeze6SbxfEiZUPaWZWlYY1Vi
5MZiWYJldhtfy8MbM6PunTZh/XXY1N2lhRJlliK2d5o24wbIja7Q5238pTfK2tGaYQkBMfkYGuOi
qdyb4I1HR8zlWaE8UZaPuDH0atExK1r6oM93jUXcZFHfrwCAqy2MR7J2KwmtcV800ZGz4g3ilZIN
4V+UMZX0rxY7Z6k8WNp4KSzNvcv746jv/m6klNyPozT7p1TLqdobSGz7eUo941Dxq2S+EWd57DQI
K7Nx7psksHGV4LDjZT/kl1xIeVNJec+ZNQgFyDxcFhz2l1NS4H7nXZH0O1bGB4MqDSUiQN0xJokH
5dgR9tzottXfJzWBydtL2uvsq3tFHvK57wwYsCJQcPxTsWe+WO+n/f+Hg0MOz4XhU7eNBna/Tihr
exgoXqWEnAGO++7oXF2eJSIUuJL8YPqwGz3HOl233s5qn8DQ67N+JrKfHDsl/TXRD0baIz3naRyP
YNXfZTw+9KggCAZwDIUMJ8npneV6e9CEoK5u+OxU/f6yq8Tire4tp2SCKp9sWoha06/MwyKcQOeB
7RE1BdSQKijRuUucGTrsGFGG5usXaMcENrOJISVWb67ARDkmIY9iRKMZDYfC3ZmoHDWFH3LUmPQE
JBGprO4cWdfOzSBxb2bzznCf0Zw5Fd/beQpa47Z7C2XbCmXVN4kUxBLN8KvZwx2+9Z19TOfkMYzm
N3QAMwtvHpZpQxPaVhbxwU3sLm5lnZao7nHkOBiTQ+yCNyFpZUI5+vGGVbjLQA7XWncrmvjGXr5d
juntxFqZUPIX/FZWiKIJrKsn+/gPVyBas4/6LkVTgU1k0GbMrYwpWTzGbpyZsgnRGVC7CXKbyC/F
hwnlWWY9XGcpe/lL72SqrQ6dOdOtOpa1YON5OUj9CP2d7UsexHRP33tSs6XkbdYsRR5Dc2E3t53v
tQ8WRWewCQyr4VNSdmZ9nKAaCI/OfF58z9UO2lw9O3P25fKwUY4oy7smSpD3y46Cos/23cR2oUGA
z3aRxsoVZXEf7CRLI1l3aBg+f/+rSAOUSpMeiBw1tbK7rdSIZNqE71eTasdt2DgGTrAwmVWQfumS
QG9mKBZEwfCmXffKkoIMY8zbfPRQHFBanXNuDJ7vu1k4xCwRyeQo4DDOcQvGZCQTz9KvVYk+5dCe
DnVsfh7D8KojtaK3r6pXbilQ0TA9CxsbYdF+muOAn3kgVWKzgD/a0a65ynEWo67XtiPec10DJBuQ
EFPCpOGWO/byaMGrD2b3WJi2P8afL0c7YUM97y2DFpVzjeW2XQ629xDrV4tGoCxlQgkIO66mxJQ7
B2iq+mKuDsPwxTGs42VHtgPi92Cph724ghqKhSaxnR21flEu/hDfm+5d3+5DMRIJvA0Rr7aUWEgz
nfVNB4+crroPM/7AxZvqkKxXE8pioeMWesktmOBJd/JS99xwan2l5kV+vloelgUd+KOFEYvNGz6e
Uw0XWcSunxooZVGIeI0rGNmy3tbJx8EwfTcXxNH1P8D0daSUdQEyxz3ExzBS87G+kVSLWqBfiYPr
z7sCzyvUBQkVZ8ryUJsob+oaOTFd2ftTK44uKoaN6nMS2kESLW+D01f3FBAoQF5ohxPsafMdK+5J
VaH/2AP9NqCe/FARnYEQD3M0HMxDsS+OGh4kHisg2nwyr5KWWIi2os4EjSyEXjgIONX96YwqiaaO
Kqj/OI+4MHO654zAm62gW1lQS2SS2ajixYYFSKAHJUrEGuoJh7KgIFo1x10YtbDQdYbPDOb3VIXd
1nK99kFZ3tzKQXQVsFDU2rnBnXbLjpX3pdVOl1GT8kRBMiONy6GUdvp6ToI5TJ7EWBEZSvkif8MK
Z3JIp6U8LCEoNd31URxksb63SlB/v7/sCxFZloJnwrG7IqzhS1iMBxvSWEkGuuTHtxjhKAr0DAdk
MwraZLYW6rlTQ4YpeamzGzzkJC4xJ1sIY6Iw6l8TCsLMjSuaSpdzDxaRkR1iEPdZ1bd8coKi3f+d
Owq6LJk9V5EGd7jx1IAmsDvO5u6yie0Q++2OWqUEdhm7EzpMOOGCMo96+FyD8+yyje2pf7WhJCRe
3qNoGmCjr6og/aZ1z8L8cNnEdhS/mlAykoPjW+/KBpJiTPiO9TBzbzd6xzb8cdkONVxKRtae7oF7
Ba6kRg5yQG3yfK/JifHaJERZxZhahhznU6EJE1aSJsQjsfZ+CKMzGntwFW/AxSw65Y0RmKl3n+nl
U9Ia1A+Qw6Ve0K1/gJKsbo9FNBEYThyB8hup/Fsd+dUw4/xT7eojpQVIBYic3RUGTZ1wxgY887uk
OEbdQYgz48HlidvciKxdUqAhLByjduXMeSf2XjYlF8f5nfnS7+KTDroSip6bChQFJrKYm7MrY34S
V4V7LJr9ZX8IGFJPHxOb4mnsMUMo9vbn+SzKZwsSVujzsqiLCsIV9RAyG0PhZAtcCSe/+1ZeZad0
VwTpxyzau/eyjDYPoo+XvaMyQK1wMvi0aHUDmzHf11dSeDoL+mgX3kO0m9SToRxUwKONkylyOSA9
6+zb2OwDXMsQ00WFn1raVOABtxYGHHInX7R+csdwQk32LhSSDsuZQzSZ0qLYPBOvIl6taxq6ZFkG
E24Zvb98C9/zIN+FV8v7rvWzK/3AkMhUszU1kgpuhDqrvLKFl3P+uLh3QiOymAAK9ZEqH0WZFHIT
EQ3zKedGMJvawWRsdzn8KDMKVkRd1E5OAjecajp23zs8G7fj8xtsgILchka7KxXW/xfzzNqKRm9G
AqfLgcd3FcQItONlE9tBt7KhBLZmmi7vdNjgED+JTtY1yvpP3A/vf4n37SgY37YHbyCCYXJmqa3h
Ap012pTowNgumA7ZXX2ojvNn/b6pfO+I5v4DVQK9GW9Q3DBAHOB4jvrs0S040hlGAWiq7qLyPn0L
i7u5+n5lYdKcIa5ND5tjXn/r2yB09sNYQ2+I2Btvp+rKjhJwldRRZgv8GK1ryJcdNF8E1dELoj5g
xm7YMxDhUyUzcvP4xxq/sqmsUKM3xCIzctBBouudLUHFb+PywEDBNgQD2vjct9C4rwdT2c1Gog09
/ZeTqFodq/c83l+OdyIa1KNlWLrG0nkYRY23T/3inVFi6V82sbnPfB00S8napijGfpjkRI11FYxg
H57N3k8b2/Rnp3vDY9tqwCwlfVNwj9lVA2OFhzpvSDH7mpm/ePlgEV5t4t3KK2VX6/VhvfQjwtyL
cPjTznhVOuniL72Rs7fa5NmOwzNHesOL6wJKEul5oqp+ZMheCGn1jFmaFdihdenHXB8N/gBxYTSL
Z7W3G6LboXoLgq9GTQEHdJTgljuHQwPYI/iXunF8iwIgamYUYOgYExC6h40MRychDlP2Mx2/XI5p
Km0UIOi55AXyAASD92XRP6dUeQzlg5L3RhzlpQEVWZQgp84prUf3AAEy72ZpxFuKWFYZYyv9V3VT
LlqbYLgmL/cN47kIzx6l/La9N32dd/Vx1SnBjTiFGYDTrd71tnuaxuR9CcIV8G2c20zsp9b5PrW5
dZVE72JRPVyers0rwbWTCiywIUqqKIWTJvoD/2mY0O+nYNm3/48uJmLybAUa6hh/KxvGdHT+8AVb
8MIMmEux1JFOKegguiTt4x523GHnHsdjunN34jOHCj0KQ7wr6p6Yckt+vgKjJp9BkyFxPMkyB6QF
47kwn5ywfYvg6nquFIzoxipnNkOs9G0feM457ivcrr0lgT3Ij0qKOtf4tS1bORM1oGRJK8BeOQ0f
vMr7utRv0S42VyaU6YkSg+W23AiVqMEoq29Nf2y73eXA3pyTlQ1lTuZCGFY2wYZTOPdt/DWvi/u6
/nnZiATMP5aIlRFlQpY0FDgSwUgdH8H4stdEkItiPycP9ltU4dZjpmA3tyBj1crD0LSUV6ybAqG1
T7NGacdSHinwnZeFw0sToZy14S42lkMudrrR31hQv6zeojm/9knBcmRNFYkew9fgCOndkkx7cvgv
TI96HZl6eLwr5d19OA+PjTfcDmAkn2sdZVS48bocCkS8qSewdNBcrXXgSxo95Dyo2PecWvoodxSo
TqHPEILcGFBtD+BgmH0uKl+YywG0H5edIaJAFUMNHSetJ8jv7uwkvAn5p6rwC/tGr9I7Rm2zqXFT
sMCd+ohNDHMEihEQPTRL0LJ68HP+lg3ja6qqde9DGEZOP8DOgnlBWX8GIqOBesmlnFHwYMhHfeag
9tstduiX3ck1PjZx8Zb99coTBQkEF1oTGTLSmt0y3qCoo5iJXcHm1ndlQkEBK5sdd7ZhohzR1eg+
4XUvgPB6ZYV+7o27jqLEpMZNAYJkmXNPyDWnzSNrXxfO17R368CK9IlIUxlOFyBBvX6svLgfXLmp
11JccT7nb9tPvQ6detcYu73dOgnijB3to77P9gOoFgWqRrpjdCj+LqjVQojMLfqkjeENkxWGU4nG
7ZuEAgNictTLxsQGHYcGNsKd5lyZ1a4rr6OEwBsC2dTLxdCzcquX1+kl3g/9mBvXtRs+prlzJ5hJ
jBllS7q72t+0vBed6WKFy23nE4+7L4vwQKJXBIZHvX9vX2GtgkHBg07YGeiMMT+ZM3K/M8EJzx5a
PQ4gMoEWN7M6Y9Jwn1rkvrVkxyXs7hsw0nlaVROgQXmtgEaEzXA9YmXfuWD/6Dw70McqaHgI1c2G
2HlRphTw4I3NwD6LAa6gs2Klz7pxLUwtYNbV5UWKsqOABpovqpgJZBqelvzZOI1YFR1QxnDqyUJe
w1zADLVqohpDi7EehmLzFz99fHCfpMILGFRoUR9i6VVr59u89Xp0GSA8h3ZBDdj0DvegR3spURgA
bhMPPNiXh3H7sPQapGr9fCFCC39gsd0Nu3kvwGxSBN15hns12XNE4K9aRT/DWOGOGMskusXpZbS+
X/Zm+/tNFxqLBipOXOWECcqoudUmeZwGJ2zafM3I4dqOhlcL8hes8CPObDbUJS4gDNQg/pIz0QJw
BBc32rE9UgRP2zH+akwBq64b8iRDKfFuGviBZacYGhYz3opbitF5G+RfDckfsvYqb2aUB6TYhkUF
KOr92gqD1H6DNAv6HH9PjgJCPLFEzwwY6ebms+iyey+jIJfyQwGfYphs0ZswMWkopjik4TuXE/29
VIgpuFPkQxQWEwJATAs0jj4nVPE4MekqyXCvJc08WIn0Af383pcosg6h+xzrb2m4Xs2HyjAMfrrW
jDgGK+zqned8HdDyytPnv8pIlVDYjo1wHhd4M6fWdQosi+2nv7Og5HzMWdiXMdzI26smOxoOsWP4
j2X8d9yq7ME6XlrNdkEWspduZxzG43ACoWd2swQGJALo537SoJL2tV6kTjnCI7Gf9yg1BF+38cBR
zy/tpUeLGEAiaTwl+UU92U3mwT9wfAZR5DPPCxZiFSWyRuUTjtOo65sYWYOe+6dKdI8JKcxOILOn
5D6ozlKWCoxahFr3xvmc21+n6nPH7FP/3Sxummb0M9DBvKVFfp1FCh54TVqyqsfojbgBqj/3PZ5Y
ot3lEL88Q5bKJuwuaKMtTCRRmbs/0FDggyHvJeYUpRFlRo7wahWIIIqzgFTSROOeCDTwYvIwILUk
L0cCWtD/14jGliqpICwMvpmvw3QfU7XO1PcrcFB4pY0HKHz/4J4McWM5+8tzQX2//Hw1SCxs4ziX
a3KZZ9dxlx4Tk1gnt/eA/+KNpctpWlmYl47ljsQbu4n2ZnRniR8iroOuvsuax79zRkn9sGryBOTo
8lxg3Tc2pFYzqieO8kZZ9ZdxESAPgTfxzE4L/94y6IzVCUp2343h7rI7l5dOS1cgQPBFH9IF7mQs
au+hM8/ulqjbMzCbXQ3u4Bz/zpyS+sJ2GyHkXjD1mgQ6fqav6dGLFybf2+7DZVNEaqqqODPqBFlW
wLNueVcO73QjRjy87WL+d+D9eqxaBd44CTxyj5iqKbnhE4oRv7bR6bIfckj+PEy9mlCyv57NmVU6
kEw/J7/oucZDfErPFPnTdpJCC1cHRwp31dJz9CXlI9i3gWST9zT25ZUXU50h2zPy24RaIMA4iEon
A4NlWrgfF8MjqyGOSpXUUlYUSMZ72Vzo8l247c56cp2iubknNrSUCWVKGG6Q4kG+yrlgVInmc10/
spKwsZ2Yr4OlgPKA+rswbHD/EDbZfkInzTL6BZhVmHt4S3y9GlLQufQmoxUCzixg3Y6dc5U/Dnru
p+hUFP05hXfd58sWiVBT6wTiUfeSJEeosfK6it+ZlHAi9f1yaFdJmdheE4UZPPK6/s6wuoNb8jfd
Dr0OmgLRVhP1qSddSMvy2o6yAxqmj2Njnbz25+XB+o/bhldTCkJrZjcXWgNT4uw8hsdin4I5kxn+
uPv/cANsP697r+YUhG6rJB+5C3O55/OztKYFmYe7Gyt4Y+XxqzG1YCApcXOZytgrBTuimvsgqulQ
FDEBoUQuqSUDfDB4yDSY6fXT0g1+VDwavX3VJx4RFkTk2QowgBzGLvB+gZ1t2D1ZxbORhF8uhwMB
PWpBwIhu/3rJAAvDcG0UeNO8EgsBCJQJBRC6UtdLQyAC8Jp5b3RGUDRgFF+0anfZFWqw5O9YpSm3
ZkgHy8Hiy72Hp6ysI9rwKUcUHCi9qLXcAeuNziK0PKaFP6PX0jcc6y9HTEGDJIzjZpHlDB4UdMcw
8h39xQn/MogVHMigIrgwWVwjVRKS9jnHfZ2d3fSUsIixveH4jQCq5HGyJI1j2ph/eXRPb+bAPJS7
8B1OiRDo9tt9g4s78IvfQgprb36/HBNEpqqd2OmkpbMFktidDaagJHqM2nhfsKAfCWIiyo6ySei0
LMwSWXTVmPVNPeMQL5K9UzanUIi/C3O1GRuUE6IbZXBMVf0oBn4LsnQCdohAV8WPmT47oqzgTQL6
kcw4tW20L2yiXZUaMpnOq3RNvLibM3nrPYnGD8WzlR+txPb1lOiIo5xRYIHZU592cnOFg5ZvWwet
fvTE18thRtmQvq58qTTT0sC4hD1iMX4HJe0JhC2ncS5//p0ZBReY08xhPMNMXqZ35tigVz38bE6U
9AM1MwoyFDHOOk6JNaGIMB9o6zRfsuwlK68ue0PgtaPsDJrBXqxUbqyr9KpJ7mqqsk/+TPWgw3Ud
HGrMNk3wpvzvpDheNhelrAVophc+lTsIjxkW2HzM/NDagaXFwWV/NndWXHds5jJD9zxL2WKPVj32
zIVDMbRA2P6X3mezmwIjqA7lMfQIe1tB94tCUDcs17ZdZfygXN9kSxrL4uXiPnXzoxlfRzr13EJY
Ue/CS7Gk2dLDSpWepm4fVu8jikaMMqGAp2jxQDu1MGEMj4N2m0zQNqFePigbyk6qHI1hznTYSLPn
TOsCNrxzUgIFtgJ6NSFqv8Q0tXZUcZysI824L6LlfdnOBPgbW7m5tqGgZp11mdfWuIVominxS8f4
LoY2qLT3MzBatDPee+2HOjIOnaf5LE0+5tGntHXO0ay9C7m974yU+EnUL5Ijv8I+8EfpfJE3o7gI
QH926UdNf8q9fRw+XM4vypD8fGXIqAyMp7y40BwPt3LdjNYxgZcys+bcT4rmx2VzVMQo8AFdXxN0
iTK9UCrrsnPc2juXetqWX/IHRkka0H9yWL0xByGEg7JCGOFDcZ777EvPkn1m2t9sLQKyU9fL1BAq
kNEmo7GYPaKnMFDgELb2SzxCSybOq29W95Yz7WuoOuqVeWMkFZsZfNO8cI9/PneW52r+oc+UbNXl
xEP/0P9GRizSyI4kEg5z8Rx54aktqYZTyoSCH9kkikgH4w36u+4S73am7k03OXjXo6UsHl2XhaMh
wYO/FCNI+8RPUBGiUdLeWXWQ5Idxx3Z0scPlIHd0BU6cKC5nt4XVmH3Hu1OjCV+8hVln7ZkCEMKV
G1YZ45o+fIiX4qRxlLHNFkVwT/mi4MMU66w1E/jSLLcmxDnNB0ZVYm12dq19UUCh9JIuExFsVHHA
jvWVc5pO+VfjLv5Q3aA+4Dq9rYi3z8sp66gX6iV4IvM+h0WvKn5M3H4WrRt0+RDk1CMkFeIKOHCt
L7tMi7AMg6bPRrVQ4fbEluUy3DnqHfpgTZExMJioMxEk1b7pUY/109Dvc4oMhxg29SI9z+IClyWw
JIbeHxtU1sziXHR7QVVqUoYUYIjTenbzEtE9se66ZeVDPsRRMPIPRUrxKMoJ+O/F4g/txAEKKiwK
NbaL3HHfg0IkykA1b7WxL8pv85K893Q9xn0BVe9KYdOvrFivvI0HYcAIPrZ4NEA7x0MTFEF+bRt+
mqOjg/m631/X1JMrNbIKbuTY1Htxi8XKq57C+qbKBj/19g0j7kG2Y9LxTNswGZ76lJSGiFo3OxbM
GJ15HYL7te5PIR8D9+tCiV9SppSDVR0vw1zL2pghKn0w3vlaEvrtcCrAYTwUxHbpP2bt1TEln916
GsNe3n3oR9dB3dz/kXZly3XjuvaLVKWJEvmqYU+ekjh23H5ROelE80yNX3+Xcs7prTBq8ZZTeXRF
awMEQBIEFv6Te60mz76zP2ruMk2auq0sd7C9av+giinYSivUZlxWrWpBOxM4IAg/dRGklMTF7duW
dgUSNv1mimM0LQNIRZ2v7seX3iGYSR+6jRu/a5iwuQITvNxUTd2ol3qQiBd+pKQOGkZPRh5L4qNM
ecIhoJoZOh6X53895Zhe4BKaH4LmaLaS9+3N+pa1PMK+z7OineoR8piv80F9Nk6BZ92imt2t7nXn
fVV0azjBlUMrUsGrBTiatA7P3YJ2HhqSA0PyyCWVa1HwKlLRwM6yPIQCo1vtJTwVh8DDILyDcjdj
KFh8eFeL/FowIXgMRa6QcrELs8etP703/RrD9hobk7Wc8LN5aI5EsnSSGGIJMaSMWNKxpU5wrolj
gxOHt442dKhNvQS6JHW2fSK4upgQQQbLKpRwydzr5T1tLrOsMEFi7mJ2tuO8oGOG1VJC6tDkPM6N
O403TX/ev8pJdGYLocKIMq1PKM5Qjdp8TpXa0Styl9IRrZ0H3vv7YP9yRvxHa2KC1gwVdFhSrBAY
LL/z0vw0ZD332io/RO3kxig314P6b9uO/DTIjphL4Q5xfu6sL5i88oeCC/GkVlJ90Je3vroddH8M
0W9TF+hXaYyI4Jhcvsx19G1ffInN2EJkGcv2v0mQsdS+dcrwvWbvKZJYOZ0tRJNIyRnvlw7kyVDD
Q8AU07fjIHNixE5nXxqZhQrxJG6UMM1bWGijYQ8LnN4MvKRy0+7vfZzlJ/92tMNIdBuZQ2sh2/g1
bjU4hWhWuhztSkxnNKN+ctIGLMItlQi0uTwrIEGggdYVa5ejHDPmh5RE5+xdeZMVghAS57Ef6NhD
FMV+GtTOMUPVbVSJk8nEEKKg1pKpKlUc7/nwpR3vM9kpZvt0sZJCCH1Mm1A1my6X1lOYOc3PwxNm
pVXu6P9/Hq4l8ohdUaRvM1RNQJ4ZjyG59UEzZUl9GYIQA0mQIPeTASHRvw+Dr2BS2R+ZsNgK1Q/W
XNEBAMZ4j1Y1S/kYyfgAtkPrdVXETqjKyObJVmFb/GArh2XYwDL2M5sccC590w/o8PI6iVibEWAF
ueh1daLowPMEUl1A5snFDO6j7jmaHgr2/GfKE/xf05t5Upb0dF5luOzQ2wmDqzJsFfswmxvhShjB
+3tmJm1cY41QMnPKSz+cI9cIXRvE22H9ZR9LpjghDphzyjWLQHEUtQuFirOfXbwhToP41n7PsXkl
lhANwEERZu0SDaY69pPmy6R+T2NUaycf90WSqU8ICqmSB5FVACevDH8GQo2e3DryTWw+quzdXOKw
YtMTn+dgsqxAx9M1e6hDcjYLSUX48nN3Nh2x0ymclWBsYxhdhFI9J834QR1xNtJbD+OB/s769GFI
sksHVpx9NcqCq9jwVNVlNg859Fh9i/OfM7dQFeTPCVqeliSnjMZMYoliyxP4O5JYM2GJU0Irp9QN
NzSzr7kJ+qxWNpFUtmpCuCB5rfdKD53axcM0HNl7GpzNq6mLFFlKFBjoS8D3KVIHJLiD6ePuIfEn
yWlEnDlHo6htmgTrk4wpZhBPTjiiB4JEEjuQwQgRYsLcnShbsoEwWsyzPyZh6s3Jn0VWcSBIpY3t
jHp9xAZMCFbvJg33WxndiUwQIS4MuqZNyZKYq9EIGdSOVRGQyEoWRWJZYrXriH7wycgAAm7UG26N
n/ouPO47psRRRDqsqm5KK4ihK9LPqMwZBsfCpAkMBGRuHEfePphMHv3XjRWVVHNIGMD0mHwc9Oi5
aIlEZTJ5jF8h6qYbelTw47Cr/piDu6X/BLxLqqxdTLL8RPD5yuibWo8Ao2jPGJ4T4AinBu9Kd10d
XyxyrYq4tQ112Q56r7ldphQ2J/WxwTMEjj3Mq0/7qyOTaVHt6thjjTF4qjTIlBqlQzWUJdOTEUly
GTITEAIAzbMMt3CYtKUHn5ja31n69GcxhghHg2zmRhEMgCho9NQEvafyhDjNLHsFX76zs5cSIQSA
n0EJch04gz4+gAdgiLmH+2KJG1YxGWckafbXR6I6Mc1KCxxDwuU90sqsyEmm6M4O+OHPMIQrQ6CQ
qYtqyEQ7+7M+YP5oKeO93U7YXc1arHBNyo7OWgiMcHKs14WaOLyYnyv1+LNsBinqqpAEhX+BNKm6
/Ftyur+ath2VtOADskHa4+QGx+4YeLZv3FmOfsgwiYh4+1rc9qQrnBAd0oQVWlIDTunxUqMg5zmE
BJsQshb7QNq2DV6Rll+y8tnC1ruhM+CzoV1+CFswO8WqP1XjKUfTsqnHD3X9KQqREZ1CP0aTnKGU
J5uHzyMHF2E/V8cx5rd69JYk7yicNfXrDxOCCY1jqvISKgCh6Odk0p2ZWU9zLntdlGlaCCfR2Cej
lS+apnfJS1o8MVmn4faGchVEiCas05uCBosg819BnGARjdOguCOVNZ0sP/X3cHIFEsJJmUZ9HbQA
Cto32vt9QV3wudtNeK4nSemqxB+oWKcxkHZkM0e+kj61vurqfncsMRd+JHCIHEyl7zuO/082uOCv
ZqrGEa8xSAinjK7yA+UDuKFv0CUqq8b6l2TBFUc4YOidqdSGgRCJGYHjIfv8c4jQQ+/kgxNEeLbM
/GR03tP2dDV1qgrBxeiHyAg0LNwQaa8TV2OHoVNZ4uiLhv7dOqhYtdFnY2SxHiC5eTAvePsC8XRm
HuwjcRspCfSmV6G+kBBLZRguL3hVMlR9zYd+KRHR3A5Vk3Nn/H+EWjTzm1ArHMG3rKypojwFDhpF
tG+zt1DmVjfzPV6ZF7bh4fQe0kBzBSj4GFhYbXMoRjSL9JEX0+jQppULckvJfrMZM64wIgcaBrD8
V38dehKU/LWnfw0ohpo7yWPNth+vgAS/IgEpw5EgruvHyVV9EFjilZ5681E9GH58iCRvbRK70AX3
ivrAQCIe66XwY1neRuqpeg8rlYmiBYYCV0O1xcncdc+JHk4t7FzXUXCQ/ZWHXeymg4wGeFOUFY6w
P9UGT2wQ4eFEoCpuGF9Qx+uk0+O+18pABD+ayKRkOQcIw/zBHBPUzniI2YfYPBSu5BBcKKojmuQa
IFpkqdNLKUtJyUQQPKZOk5wXFr4fzR/CwZ/owySbLCaBEMuNU5S2zDoFRDm84soW9l+KWeIoMgjB
T+YpwtzlZSFCUCqOpptPoxMHh/2l2NzAr0shkm5Qokb12POF0SFwguBLEeEyrf5g/JZrkquhTB5h
y2EVmAnsxXpbluE5mJ7NVHloW1mrtcS4RA6OVLNKrSkBkxi3QfBqvYfVZeXsbBFzfXodi9bMikVj
2aM13ksJdrbj42pJBC+fQ3x/SCBAE3ozBqGc7UN24DcqOpBepoPmy7dOmcoEl09IpaThsjIYfeo0
U+HEg8TjZWsveHzaVm2b2kAoGv6qGpVDJ1wyOltWmCKTRPB8jStZPzEsDjoRbozc+tSrir/vMfui
/HYMLe1Yy9jYLMVRnZfbpd+Y4zmjsov6Ngx4B2wcaLCxCN7SF0HNCQjoPAYOyjnyeTA46OTbl2Vb
XVeQ5e8rW8bRQivbCiBJS06tSo7Ze9gITHZFWMRcISipkYy5uSxIX3o2/aSM6jlAMNuXYzuKXVEE
lwl4RnPTgHnFVfCSo4FmLNihbn4YRt0iiSKblCRbG8FfqqJg+WxAqHp6ULpnZUKp1WlfosVQfztl
rvQmOAz6TOioNzgkpXb/GiXFh8SsnlQ7OrPqE9EzJ9dmj5ayGXYyPQruM7SRGjZIRXlRNL2A0tUb
SYmbAZq3UEuMDHt23pdyy/6Iptqqbeo4tYspjpQ3VU94YnrqEJ6VsH7I0+q4D7G1VmsIwcT7puxw
pQcEN2pXizQHM4X8ZFAlMDJJBDvXSzLEagQYoCUxpq8P42ew9L+H2XctjWDomVroY00AM6OEJJ9x
OiMeJucx+v3PtCZYuA0agaJNgdM2mVOZbh09a9U7sqprWQQTZ/NYZX0CjIk9VuxLLiuC3155VMGj
/hamJXa/K7E+MK3JTdBLnnL+Guevhax6e8tLiXaFEO4WBm15CT5OTCMPK8tb7mSxpb7YYEtzrKL5
yvr+iNnr9y1RZB0yMuGE7aFNRjy1UiAXierQtyEoXd18xwF0LZ3gOtiadNtSgIHGxzh7To1nQ/m0
b2ebT6xrDMFvzBksSQNZNFg6+sX6EYHDTP/LdjsviDBzS0aTKMUTHMgekzwsehhdwZyl1Dj0FVfr
PXL8z0Qx62lfvuVzYhhfiyf4UZzxUqn6DCrMvoTUz7SPaftizvwd+/gaRnAlShd2PgtaHEFWHH0h
icRVZWII+0IJujQbZcWYTY4B4VOBBuiPoOJ2pJNUJDhioWU+WjPV4sUaEuNFx+zzOMEc7SS6AXvS
YX9lFpXsrIxYa5kYvK2Dnytj8b/rwj61us4dSr+ZowqW/uhYS8eIbXKMrJZJrLi0DLvCqCCoEdQs
RxtTqmriju5CaDKdSlmE2N6R/olNYnN8b3aMYdQJtgoSPkwl83umSo5dkiAk1lByDCnPi2oxC/aW
p19N5W4yJfuqDEKIDzY1LDLUkAJhNFEwGe25nb19S5BBLEa5OqKCUxlsCzr2CV5l/JKzSHPHcKju
OxsU0/tQm70OawsQ4oEVZFWkFcue5KPLvzoXXnxhn4bEqfzpwJ9DN3GU82zIYJfdYM/YhfhA+oJr
JVvCkJ/dLlw6oW8C8waVQWd6kz3JXmVlfizEC71vy6lYdqcgLsZPaa9FT20w9k9qVVWHOqTNny0h
VX9dwklnRlyXwGP0oRs/aqizTMq3/bWTyESFdAzNLC2gy9HLVj7OyRPXQblafUhkTzeLBfy+VDbB
e59t2LY4YXMwcuzlSQTVWYMX6nc8P/M+Ofaz38mKeX+2se1gidWcUFhXL+0pnpVGxz78bvLqjav5
MSPlE0u4o5TcBYutYyaZv6/MbZ/7R0qR/L4KqrSy9AUZXaNadz9ns8saSd3YZgREoTIuz6aN64Xg
bKVuWkQrsGK5dpnCSx5JYtP2YWIFILhVYoQqCSgAhssyLXQ+WbeNP/q6kx4y9z3VG2QFJvhUarUz
yJwAVkQEtPAfQcHp9OGP/XXZ3BX/AUFL/K+OpNh2mccdQEbFwOvnQ1p8UeJTTuZD3HrpKHnS27SC
FZrgUrOp8DpsgaZT9aNVTUfeBC9TLJscsm8HmsgjWlmzjp0XxoYXgDj/qvLHfaVtuuxKDOEszuLJ
QFyAGDbqqdTsbBgYS9LcDcWBRC/7UDKNLaKu9io2Vr1Ga4jSdp9m42tef8ZjkGy3kIEsf1+BZCUK
e7sBIOhU5iDAMm56UCWjIaNycmUKUJCbggWaVBhZ0Zef29n0rcz8XvaK7cRNbXs1tQqHlZ2sTGoz
M3p1AXQg/PrDrHhSA8uGos077i1dU/kyrPJsOZOX+bF0sKjMboT4kVl10aUTQjHG6fjcUL1eYYc/
W08hgoxVg8oiBRB5sTy6FQ4aZ12Vyx6OZJIIsYNPGtNJDsW1xk3XfSaxLbEZCcBvDdNFzSa2AHTh
6GlBfQzq3NtXlSQ0iZ3SuIiqJNOxx4/26FkqR24KafE6v6969i0zXsxh9vcRZULpv5pbFxZqPi3h
3VStM9E7V6sCid4krvbT4leuZg+8DMsl3ubFEWXbDuqaFf55XwxJeBK7otuyipN4XBYf/X5xPmPO
NCguRr+aXnkqqaCRbInazwPwSqCoyg17LLBKA3GUB967y/M49Ww3qd2KuelBVsggRRSCAu1izAVe
Vkk5Lf212klx5+N0wOxkV/FklyrZegkhoZuziqBDDwlLTBNV/aK4zxuJ1cnsXAgJRo6QkI+A6FmD
prT4uQN7tKaWBwx291iEYV6ajJFCZiFCeAibWrX0BIuW5sqlG5NzrgePjYkKGyM+5vzjvj1u6tCg
GkMox8BNQ9BhwjHUnZEQt0aCSgOqM9+09MEJpZXIm0CmZhmaxtCtJrJjjzRt7DCBJm0V1yv1UEWN
U8oySptBYgUimF+QaKRPbEhD4+pDVTSPIdMl1+zN5VlBCArLjJSwkQGiwZCtyHBCjHap8u8pzpzs
x/7abBrfCkowPoosUqkQ7EetMvhhO7w02dg7UfeQG7lrt9QzsFL7kLJVEowvSjs61TUgI2vETLzk
UPLINzIZGbsERtyhprKohkaDEnt2l+QvLPliGpJ8qcQUxB1KtxKWDyYgzCBPnbqMbzuzf9rX1na4
u67Qz7+vAuycdmlW6ArenorsU9+qlzrLnDbUP/U0PyttfGhDBD+zcdIluVRkd2SUESYtK/LbtXH1
E4TzbtsnaY+ieNPLzuTQHvmJHJdX6fa0L6pMncvfV5L2zWh1TAFMwU5N/bXoZK2GEr8S9yrUcFm8
XyyPW6e5mm5ZAaoci34gg3ZUFRnaJiUaWalNiBScZSMygJBncAffdFO/PFq4yd3ZbnxO7gn2xpI7
feE2h309biedVsBi/OgLS9EXu2wnB5ymh6w88VPtaS5/a1z9RjmHB+te/bSPKvM3IZLwSdFMKwOo
Tb7nBgZqtKdOlb37ykCE2DFPaW83S7IE9Lasew5Kh8nKM7chUAdjaAaKu8TmM6tFeUwfwN/m6kFh
N217LmRUCdv3GvOKIRw09Rx1Yw0FBnEG3z4kB/41C9wOXFqFP51szGGTZQRlUgkunA5JPAwMiC2K
u2idofnRYdHzvgksBv17nLiKJTjwNDcGVRSAlN2bhelx1vwhj74y5ds+jFR9i7CrQDE3c1UPHDgd
ccK3JRNTHptTE/idBzoNNJ3Ipilu75JXwQRP1pCjU23ci73enhwd89bKp9Q82qard4WfG7LF2oQj
GjOYpumaqQpWbvUjtaauRCCsX8KwccbpUbMueXGboUMsbmX3/824e4UTd8qUG2lsJMhRY9huYHzL
ZPyI2+u1AhDSPoyFxTQmBfbJIz9nB/oBJYa5Y4LZ3YC5p9yRsSvLJBL8Cw0icQjyUZxvgdMbr33h
7ZvgpjutJBLcCTNIZ1SgQKIgObfh96Y8qvN74ukKQnAmM2DdzAlS+JjQ6CeJw/XJm2SczdunixWK
4Eo00fOutCFIr2BmHUoP/e+a6prO7A69o2Oi1L7etl/EVniCJ9VFiclBGVaGpRZmyWnRW0rDS5SC
u6IuBgcRxGnivxLTOHedeTD7/g8XTtga1XyI27IGfkeD+9gunVmzbkdd1km8GQlXYgqbYUXKPiiU
RUz6RvQ3i32aCBbxPf2dZAUjBIo+6EldB1i9srzhxoNV36mR5IwrsXSxSlxPdAsz2gDRDuCuxHPW
2bYt8D/qpb9vGjIgIUgkZjHGhQWV1Vx3ldStmxrt7JLll6yLWBteBVa+DMxC7iDtXWo+WhN3A+US
/KnWhPgQFrTh9vLY3IG8PggMdDy5Q37+M40JESJX+jLMVIAEIbmZtBmU2M2zJutTXr7y26Z+tTGR
ASaMMp5nBtZl1u03u+wTx+aqsy+JDEOICkqrjuUUAYMm2Qek+sDgJ8lTyaxL8PuoYgSFj0DQJySK
ig4v2NplTL7/mRyC208dZkwNEcyLaic9fBtNSVmGLFyLj4VF2Wt6VcEb1SNeaE71sblB7/DoUmcp
ZxllLSKLVn5fe7zqayphFHTAvx600mqqEzOE1hL6ZraocWpeWRoeVHIOCgnr/rYJXKEEEzBZyRt9
qaxSmuFcVf0N63L3PatzhRBsQOczXtOW0iNe8bPOS9cwq8/7ENtmdoUQDEDpmsTqO7jkGNw1mm9O
H6SXB5mihJgfElIS0NNDCgxyaG8L2VCh5f/vrLnYzm8UcVEEM76vgdqjnB8i62NTPefTccJLz5hf
bFXSJrAdk//RmdjcT2u1iKZFoJg+asVdgzqjuvaojJnpX3zniiMcCs2pr9OqBg7R3QJHnRqJDP2c
TM6ENqTpJHu+lYklbAGlgl9CigUOJVRGe1ZI5hkz3vZPf2RyYpM/MZCMzCfgjFbqqPxrykY/sN+T
wiVX3QmBQNfqQNU4QPqC3NfjV92YPpTlO0AsU9NtEyOaKbMF/2ThZJiBgRLoMrwbMDUg/xFyia1t
+aetWdQilCBBLNZI2dpc9rHJNC/AFOOi1p1g+oCz5v6KbN531iiLC6/up6S068IkQGlbPFZmx2Fm
56TS3LjOcNoYTgE/oowkUDySn1iA6sdaNrR5K0iAdWGpgSAgMxKJUuoIW5xBQt2bVeN1HPu7DsXQ
+1JuQ4BglNg6gcoE+0adrZ4nTax7ZDi0xm3dHfa/v7lUuPtqtmUbmmUKcY4YdcSKKtI9U/tYkRnz
E+8itMfug2xtcPYVRAx2UZ4FQxVDTzpPGqcYLaftwd9HlNGhzeQOEckkiJtiYUEsDCGnBNf7X21D
KeegmSaieUlm643TY6rmw4REYeA3Pd4uJGib9y0bWIYBO9CoSCLMCR4D5yTQwAJdfwPHzGWap5tM
U04Kf0HbfwzOGcyKVKburQs6Z7Jzf1/Bm+Ja1FQhskHJbwX/c6vURQtXmIl5Z9sdmnWxkxDZbL9N
Y0QTMGyRqnA9wViYCRrEQCt0L6o/kuaWyy5ay74tbopIBuoEA4519vvIloDPrMJ0FZCtIemDuQtG
7Q/G5NpoOa7mu1IWb7c2D2rYmm4yqO63iS35rKF7blI1HFc1+jVHQ03jtEZRe+qknDXWFLKD5ZYC
qYm6eYtSqv82s6WN7B6D4yzNI6FnNQ5Clxv6qUuwpTy0nn7oP1VHIomTm5i2hhmclk2ZJZLm5RHv
inSEUme886MvOLHb0I2NUfu8b4ObDfeUEl2H/WNrEd8FFZ3FVoDNzTOss3Uk6K5T3CRxl4l/TYjt
f3zOD7ZEuM1NgKExHa32SONZYvkgq3lRoFIN0j0Ut8usbuOUuxy06CheadzIp5J4vOVpDD5OdGOZ
oSq2w4dLKNNzaJOmXwyQAdb3jSG5RG0qco0hHm+zRmd9Aoyy/IBRJwTd8IWXH6tTntwm+sVwdQcl
u97+8m0KZqJlyNJUA0Skgm93wTQXc8FBYtUVxOlo+bFS8Gpo2bEkVm05HVwNQ2FVtKmgVvDX0JzP
rU6MVtU9NT3b2pPFLjTyrFiTxGQZzPL31emgDykryxAwvC1+dDkaPs3WsfDawKpWdrHe1N1KJOFI
BV/PbX2ewZRT3AzWfTWf6kJyatvy4rXWBJsoyzFoqgViyDV/Aj99p7zjarhGEAygycDQHXMgWHpK
Ho2kKQ+KRYfDvpltHQVWKGIrQocAWE0aCCdbTfVCy8u5iQp6N9FuLdlFVLIqYitCpRTq3GiT7sWd
7mbjQe+Yk9USZ5WB6L+aWajPVVKr0FrIqReZzzrPfKX7tK80yeKL52lexyQJCEA4qCoUdKxOVHK9
kSEsf195C+H6NBvoGvIq4zm2vsYyJuqtnX297ILTU7VghjLh+y3pfDRYusFUeUplHRryVwoemI7I
XndkEgn+P4VaGHY9Vr8fvmCUdo9CwD9bFMHp87jso7pdRFL0v5LKPJLAOP4ZhOj0EQcvSQcIOij1
y4j8/aOSzu+4rK2XRvB7jGkm5gjWBc/IWxAbue3c+BhhuC/J5gl5hSK2EnThZGOU9qKtoYy8MAlc
8AB5KaO5MxflIRks1Rnm+uOY4VRpBsrB0t7TxL7+CcKdoF3oXiwNP0Hrygx8p+OF67LOxc30xxpE
iAcl6xRGZ2w72oN6CX8OWGepYznKEaMc/Pdw2KzRhNvhYJFWb5eYnQZfMsMfhi+qLGBvBjhLRV0Z
Y9TWRbqmJkkxwIkgYDf636blJPXXSNb3vemqKwhBZ5HZWXYaAcJKT238obckx+7No8Dq+4KWQtz7
UA68hIKuu22G4EVNsrtkRLNOIBtas23nKywhkGZalxbpMCBUY9otWFP95mtxw33zoJ4MWd5YCiZE
VVXPyDSmECxv0PRUHYJzOeDBd+G2ij1pOcXiH+LtjK1EEyIqyUGw1toQjbXoyyCn0OfIhB2NS3LC
KD5J6NusrlmjCeGVT1WT1g2MIgX9qJorrp5VlxFTNMMwekJjktuDxHFW2QFs83+Bme25t0AgmeBq
lfduPMmaHbYdeyW9EIttnJltq4b0rW+/6Ki/Tbzc1V7BTeVV32UcadvXmhWaEJRT1H2jIwFo5vRW
4nyk2IkzKaHPJit0wqzzMV7BH2t+KVMQCSTVBxMz6SnmTOyHbYnzizULQV2oI86F8EwwJfAbc/gS
yNJ4MgghKk8swsWuhg2X6SXij8jdFv07HldXpvRzaVeHm2xUVSNcpIjZ44Rx2m39ueg/72tKEsPE
PF1d2QHmAi0xho8H1AgejJpJXGJZ8x3/EwvOtZaRYS4hhn6kF+3Un5ARPMs9TyaJEFRSJSltxgCD
WW13JIrOyijLzi2+uyeJEElSVllJ2gKiiqiTcu4E3QmkHa7NHtU/tS8hjozaTIJiAJZFAxBV2Mep
S/x2ziQHHJnWhPDQDGjOzAw4rNolf0VF8tdQyxpql0/saU2ICVrTsTlOANGV9zP/iKnToPs55Ojk
bg7g1t+353+JQDY4chhyir+Vk2dzrnY9bxHtO4d8I6hvVNweU0lOnTf6y0BjKTPrdiS4IgoqRDI/
Yn0KRBDPOml3m2U/pvZlXywZhqBDYxwrcBk28KGq7NwpSzE9mXRehXzRHwGJ9P2KpvaBPQAoM7kf
5u2xRWlq9bgPsnmwsVG9ZjNd1X+rxO8aEoxxmeP9oUGl7UWJmZtTJ6tklcmbxr3CEfy1jHrVTEfg
VD1evz8osozX5qqsvi/4aBrFbRciq+axpr4rYs1v40tnyuYnbqOYeJGiSPfiuQP+tdoGerVp7SCo
gQJa+7LAACTNnRR3f0m2z2T2FWXR5QrFbFUwOlCgROdlQMl4Cs//GZEon00iE2j5+woqydSqyxNA
BckjStf06GmSXXJlEMLKF2NalwWplmtb5/R/4wDkxN/2NbZtXFeFiYtvjmkxcEgx2nbrmJ1x0RRd
Qla5fXqzsW8xit6Y38qNgzKsMcMPsQW1rBpz+G11wGHKzeaTeuBLmtjfF2pbb1c84UpDAkyq0QLg
Vdpzw/1Ue6bSE+m24q4Ygj0HvBs0e0bGtsrc8Rs9mj6aV46oUmOO/mId0kNwL+vT2k5Nr/QoWLfC
jL5N+iVG3+TPfe9YP4/B5lnNXHJEJeEpfHgPgTZeqf9ZOtHKpxaNdgEiqbo0swdvcVi5cymb+CRb
MMHQGzo3WV0AJe2jex2lmq6eo1dB5XgS2jeN7ZvNSiDB4GkdGHgeWnSo3VIMAcWDoI9SPzyT8NBR
HzHuZXz/tMK1JoUNdrAtcyRk2ZNu87f+POOlxHQMJPtRIBz5zGOnfUllBipstkUYNDhcAK/vNKdC
iR7GiOwjSFaNCH31cVkGSR5BlVOmHSMzBELrdn3i/xmMcEdB0WSSWhVgakJAq5A7FnuYKgnIprZQ
/WWQ5VkJr+W/RvMCtFNxkPcA6Z+C5qLKemK3d6YrgHiZ68w6r3oL8WK0+ocyGY5jVntDbdwX+auq
Ty7eCc85JmcblRJ4ip5LWAm2Y8cKX9BimUxja1Lga49MQ0mIA/4zNzpwp2gc++OcOcH/pxR6ibS/
nZpXqGIkrudES3ug9rU34uJuueFl+oujjfZuGZ0hfZCU4QlROUE5TNdNwJuO6AtaJsctM8py4ycf
UXWUvUdKrEa8FA7TrEaoh0SKOFVeUUR8o5ey6vUlHu1pcHHC1TFjjlCRNGCApId5LefAjG4wEuqO
a5GLynwnDWQkN5s+vVowIRLTpm/UKoBEVvEl1BWXkrvpXcxeS6nlf51NfMatFKYSjlnkntF8Nsfa
DfmP/ZAhU5oQa9MKm6SJW6EX9s0hmEAoXdwGinmsyg8Dl7xByWxAiByR3UQ8WGyA15mvRdEpUGUD
6hal79iAWJ/e9YNS1u2iL5X7Y08826wQBVP0AMvGe8qghDAR1l3e1Aqgwln1ptd41NyUPs3SIt/F
EfdEEgJDbLSFkRfAIY/c4+f2mLuxqz8UKBzIPXnhwPa2fzU5XQgMKAsp0tDucDHo3PnlPyR51Bs0
PA6AkcgFSzvY+2VpVIlp6MvfV74bY168gRcCKLP+RtiH5j2U44ya1NZQZklssZhQidoY1Rc4vNvs
EIR42XvPo/Tq+4IbWYhtDeZSYZHyJGRgn7KDQxxy8m3fW/9lb7zKIbhQENgBzVvg1GRIj2pi/8BD
Nc5j3Alz43Nfj9973p870moONSvmayNGyUl+w/bO8c9vEJ/IahSWRHmJ3zBcmnN37G+M+w5nJowc
zfzi2E2eBG/bAa54gqOVc6ZGNmpNvD5zQRV6Nv3grD6mt9GbeigXD5AccLYvYdfFpILHqVqP4rEc
x6ifgP8b32lkXn5eGp3fVdGyghMcLu8R5YPl1BaPr3kVO3VaOnn6JNGibNUEDxtonyuWsdz3b/8T
Rti9fTe7hsvBkyFT4fbeeF2y5e8rdzZGiiRjDJEq60TS204LnUJW1LqNsQxcQLkYeA4FjGxuB5sN
iFMZyIqzuvUaFNU6mCMksfft0HTFEfb5eZo7czARmubxS628mvVxf2VkcgjXrKRXEh1juGBtRnqs
o7NV0lPYSEBkQgjxKVWLEOnTJb4W2XChin7bKVP1ruwF2Eb/tyRCdErMoCjTAkuifux847CUuNWJ
h6mJ5blAaAhkTWISqcRrVWgl8UQNSGWq1cUqvtY5kV0Gtt3mH5HEdoQ2YqQwFFiyeixiZyGdWo7J
A8Puy934IIsFMomE0EOT0ejVGJv9VKECuSn6m8ZS3lNIcV0lkVreKHTYQgitZZjznkcnndeOrUru
1Nt5+RXKIukqBIA6qVK1BLYQPw8/0lP9BKLdo4XpxyAS90NpWeD2aey6TkI0sDTQj9U94NpmcvK4
dePmro0wEVRW+/svu8MVSYgHummCF6oCUvDa+dptfOkdtCw3juHmXujJBrVu0kaw/yPty5bjxplm
n4gRJMEFuCXZ7EWtXbJl3zC8jLnvO5/+T3hipmmI0zhH36VDYWYXUCgUgKrM1TgK4YFOs1pCCQDH
jAkStFx3jnrBQXMir7jB0TB2QOTpFu7HbtBWuGLECMHwRvlahgZFvat3nLE28an3eci8Ycf1b2W+
/x+Z52VkhfBRVUYN2kmY2rwpdP/3WusclKWYj9md5ffe7BkHGYEPH7936TVuWzXT1rhwlAAaEmPK
tQoPojpYQ2u4SzPs6yl0x5iiIVmy9CRgYsCqwaYzmwRgCmmdkTwX7CZf7pbQXSxJ4NpYD9CmoEwn
FtFxfBSSigiazAayRQhKWgi/5CWbS7dTPtNUEvM3dq8/cIRlXhASmpkKHB2a1vEEBuoFunaSYdu6
kvkDRVjdWZKY4LUBinGLW/Hym+XiYsYDOdU5IKB5iA7VPpCxG2/M1R+Ywjof8EqOB1kKb7TyO6vS
dCc0otFVY9vX1Z+aKbtv3cQDER/BAQVVx2JvRt3HMSkmPACnNYkdNVXuShbtwq4FkZmGnk5Dxiu1
sddA1e4CKKxwo89pGas4+tcmrUHmPey6DArh/9/ZzR8gwvLCky0JO14eUwa7otkz5VyEkq1m0wUv
drzTGA2zTFFzQAz2UakOJH0OKwnE5mpaQQhHEJIEU2d22JYNKII7Ed599SX8QpX8tpxlJNESPxCl
RuvWXEhowRzN/jZVh1J9ZAp6U29Q9+5en5utPXo9OZYQJDQdLQkDr9Swbvud6WsHepwaN3/7m1Gz
2OeRfx1RNlVCtIjtqGvHDoDhcjsFTpf/XGTKKRKvfle2P5IkYRG8usjHY1MkO0vPP123QgYhRAai
1VpqmIBIldEbmtgLU0klkMzfuI+skqfEZMxYEowT6AYdaz41ZHAayxsCiV/LLBFCwJCqjWHqwAkg
/zXWr20mzSM23VnnzRqmin4UseVrpEaozBryiHqnKOhyROtL4jWH8hy81cccymb8XUf1cp95+tP1
edr0thW04G1Bhg5fuwG0huerWcWTcL9TZb1ZfIiE/IGqKxBha4Jucx7WFkAaM/d6+22yTiGU2sbl
qe5mV09ertu0CYcOKQykYViGWOZqNFkVjyxFWk1eGmMf6n+NpZsEu6nyI9wCXQfbdMMVmHAaIVpW
pkGZIV1Bs7fdHzW4B7PYjlmVJBRtTtUKSYhEbR21hd3DLAvddHHodAmkvGUqzpuuuAIR/KFAVxFF
jycuh/Vul486Dj+fQLvlWDro8GUWbS4tC31DREcfHRWrOFiNNzK02cLvlTP9K5yer0/N1jGEoqP3
3+8LxpRal6Sjge/T+VDgTqzc6w+ofUC1ENeHHg+y+jSZPYKfL8NimFxA3pu7zMmW26jcX7dIBiBE
1VhHjqXyK1pqj95k5Cic3V1H2HQyXlWDlk1CdUPYxeMkA02ThYtEdeksR5uNY94mT52dS6K3DEdY
NmnR9kEYw5Jsrt05RlvvPPtFLcnwZSjikgFHLBlTWNPhdk2bS88CPWiayXrGNmPAatAEPzOgrN4l
vOCgaNDMN9+EKK3BkLmtJpmd//Doy/Rwg1ebHs2tvChmIGmZyw9/AS5aBhcCZPyqRX7NKzNM8LfA
xvpUM5w2O3P4ZP7d3/GFiwYTtZbE0W3XvlgmbOclFJ7TiN/axz16/cfIr0zy+X/zbWEnR41VXigM
EJX9Goc+2MIcJuOWkI2YkMvbRmS3mQa/rpvOsaZTgVJYK/Aq9vQRW1CpbmrURmu8sE4LE1olQVXi
6iFqXULOILZyEyJ5sfkPd7ugCKs00DqDYtng5IrLSp78Km4BKlNQBuJCXHa3wYfmXZaAUr5/TBIX
awGB71QDmLEP9py4Xtsr++4jnKnYFC4wwmJlQZTGs4XGd4uUEbrS7xktpe8//Ldes0VYpwYlizFO
AJn3eCDhNHG8Jsg612/LSdnLWeK23e5ilLBQCdrJEmsGXo/a0aG/y5rA6/BSbcnEhraX6QVIWKZa
aA0hiNrgEWE0f+rKOd4rxTTOkmiwmcKtJklYqqmVqkkDJT+vKELXWgrHTF4CPNhZhkutV00m3iWz
Sli1Wj4q8ZLC9cr5K4Wms4w9fOvabu104pt7o+fm0Aeoio1/mSmE3g3IC1Evz9zxx/i27EIXcuVe
LxnE7bPrZRRF5oxANbqpjPkolg7E48K75oi7eT/wR3Sinyi/EZJsUJKBFNniMrBjs5nCTpU9N+1T
mrrXwx53ryvrSnx4j8pYZ2gGxuG4Uzp/rvraVS1lb2YM9b9NuOzT4uU6oswi/vf1jmsV2ZTgPcAb
9ccifaayLZ1HgmsWiZGCxFW+2Lxeumb++DXQWh98s9dt2Bw10AGgLNvSjHc0QQbEi42yQuXvMsyV
A23xQ0Wj2zpbnNQMHmL723W4TZNWcMLipXZdazbfNXr2kKGQbyDUMWSVTDIQYcnGpO6MMeLVzEHu
q2N3bmn2ndT98bot29eqF2PEl3yl1YamzbGhNx55I2BPBsGBm6CBovXz47Ts6Jsh5fyUzJdIhFHQ
xFTyCJhddVvNz9P0V92eAlTZlfrrdfM2vXtlnbDBkyVSGxLwPRfU/N2sg6mw/3wdYjuJWGEI+/pC
IenGRmDQV+V5OJLvijv/tJij7dRD5g5frsNt+gW4laitgmgJ/D1/rtdeM5Q0YFhPYfUjY69FAIIU
WTiXYQi7bW6r6dibiAnT/JAsz0lVupbsyXtzZlZ2cB9ZxZ2xWWwUnQPDUk/tuLOCDzxKQPfLYgaD
rrBOhfWjBFSrIv6kbtdv8RC7FMJMrP1xfTI2536FwoSi3tLI0YvcA2Xo0dWKE7ir7JY785ZXpcT+
B0oqULpkWbZqQi5ZEyuY+joriiTqQOjCtCcNXFEaydjOXJhMZmnLATTQJuk6Ho4gPy64dKKCgi8D
B75X6vH9NLXHMFV2MagQrg+fDEbYe/Q6qLK8AYxOn9PmQQ8TR1Vkd+nbc7QyRlgxJUvtpV+A0vkN
f77ncgXq8+wj+cbrfSt7p+JjI254GsqiTciWgCZTTEoqqAHbyZBrCKghijUP/V7ZFQf1vvfa47BH
SvKhQbzgCSFuGRItzGrgoffAma1kZ+gOYbLDy1YCvrZK8IixGtJGowVo8vI7bfZHLYH+SODYDZXs
5Zup5BpJcIquSmyC+3rYs4MYyBsvL0OniFN8ar6h8grnsuhVVkOylY2vIQUPqdRKDeMIxllt7Db9
sfsZajcprlRy9loG3nWn/127LjoIuAnAyQTtG52JotR9pQ8zbQfNq8CYOHKhW98iDzyJmNNzEPiR
6VAZ+/DW9K0xBSfpQIOVlqgi9toYBVJUKw5GiDYYhajg0JA1YsnABF+pVQW6sw0MrEn7WMf1GZfn
frEYhduWg2T33QohugqeNVVD5meJAo/LqLSFwRrNi8dvSY2Lm2VntpItd2urWmMI+V6rLMQua2BU
WvFShN2h74lkEW8eZdYYwnZVsDGorKbVvPGx84J9v8/3Q+TDIPASu6U3HkLZZe5mXNSRMRvo3ac4
vQlej4e4qQ8DDSwEz9YjD4vN55g59JlXdsyHRrancAveuf0KTkgqbChIWo0JuMHvcEyzjqNv+PpB
psi56RBIi7B9EQu8XcLFkU4JqZIR0T6mEL9RaOj0veWYRvsiWcabXgH6L1wl82gvalhphV0WyWgg
zoPC82uH/qtdBIY8JM6QknEDp71HV9tOAsrX6btBXIEKrqhUS9/nA0CVA6+uK/zhoL8YYGwxDszT
jtfRttJ0fQUm+GRq5jnNG4B1ReLRdjzQeX6Z03ZXK9FrGCz+dbjNASU63tEYyF518bXEGCyQ1+OI
B+2kz3X4pJWSNbb9fRMxAg0TKH0RPKOq1ByVVDDHmmw3zfVdpSfedRO215ShA4SCYBM0G39mtXOv
J2SC1qLXZW75zQD1RuQxiAa67Rkk4x8pmccbxgVOcAeqRy3VW8Ax9r0E7UY4SOZkczWtAAQXKCu9
Sq0GAI3xBNkRVkzOFMooSTcn5gIiHkFtTt43cyto+txRf7BlKZnECvG8GUSDpQegcvNM7H2mY50K
dNSSu/i1c/LjqDvspKKATkZmuXm0Xs2OWENeaHGVGTlgJ7/9BI5JaNIoO/ZtchWQ3iAwFdIy8v/w
P2YYCH98SxS2XmbXCI0Fop/pDJ52bpE6kT2vt0y92JN1P23u86Aj/QeMz+vqCAeaotjUY9iXZ41D
C+JGQbrrhxqCfrPkOW3bMJPZuN1BSHpHt6okajYmNbA6kDs5tr8cIAtROsPOxLMQGJIksWJzs1rB
CQurqUdraLpJ8+bfxFicv6Q+fuxaW1/BCMsrVULd7PlmBXF2p6AnqEvp7ejU1tfrcWkzkl9wxOvZ
ODTzBS+FSP/mybWzN6X9NoU/M+OtzCXHbsnAiaeflARVEM0YOPXE31PSvbnn7d2yXiGZP4gXsXFB
wSLEYBH02nBCyPfdqXA0sI3CG1xZ46IUTVhWvTaRpRtgVX9i91zwLt5bz7xCKscpX+Z7m+FwNVnC
shrGWRnQxQOwFJI3x2yUTJHs+zxarpatTQO1TlGP43XpdCDzwJ/Cj9f9bTPgrkwQcr3EiLt45JEh
LBKnXwYnrBJvKiWv39JpEXbbsswKNNtzZ3scPFD4e4sT/8Vf1ejNh3Rf6Wqt6kJImOa4nAcVYJp9
UKHbY6KbMImkpeWy2RFCQtsybeoywATzwfyh7jh5F3N7kAY/ZWi+a1+S08eyyst0EeEWi1RmgVpW
YE4+PRkuirsP0+PkgiPhhnmLhOFOYiAR0jArDxQ94bv9kmQnJa184wPqshR5PnZAFNESyMv+6eBK
m2ZRm1UaGj4/0W/x/GDKmO43/XuFICxRPIBPoTrjRDgYP5sC8tOvcytplN1q8/vDCmGZGsaYIsLB
ii6q60cUG0KeqAHzZJrU2qca/LfeYlDkElBk2allZtwnoaG5bQ/ynuuLeXuZrawVVrOpG7miz/gl
ICRpQN0X+cwt3/ipw3QraQ6zmVWs0IRF3eF8EOVpjdlru2eqg4FTHb9rCtXc2ppkVxWbzrgCExa1
ai2MpRRgQ9iwQxuVjdN11exJRpB73Ltj2wpGWNRKU/ZKnQNGQZXjJ92N3OVGfYB2xuzOPu+jkN0U
b274/wKihv3PJTBYaOxXKkyZUXfOOKJaCzrLNvR6Evumtb9cN297xmydQFmCQNBZWNFdPNStVeDG
ztY6l/W/KPs5UdWpI5lO8PYtCZg9/0ESrrFYq9G6tTN+N6j5+o7rp8b7zml2v5Ozv2Q7sRRPiCRJ
gdqJVv19F6n54D3xjYfqxnaHneVDlPMYfr8+kNsnhpV9QlxR8iWxlSpFRv0rGZzFG/e1Ox0oWKCc
9AgO6rfiVRr8N30T4tg2Qa+mCjmDP12lsnIa6QYuP6Njd9Z3SKyPrc9e7T2XwGHnSZLJbzrLBU7c
aygUJyC2BLgMwplZ4ofxXVB8sRPJmY8v3HcrbgUj+CQo8aOpYIApbdUP8x9LHXvGmDuJRT1Ku9sh
nyVp1eaesEIUfJMutC+CoMTFk/XWRg+VejSq/XX/kI2d4I79EhvlxKcqI095/SlP95WhOgPbXYfZ
DIorSwQv1I2ybMoGMFDhbtq7zJBsbbKREna2LsjMBsVDCLoz6g2ec3ac56frJmzvWSsb+FCuktxI
WSKyEMwGHTxejoKHOVd7mh7pPa+5kjGpyCwS9qyFFTNTNFjU80rz4LalEIatJMO2HR1WNombVdWi
52ABih059JaTaHFe1+izNnicl6FAxW8uC4EyXxCiQ2hOfYYeIWS9hJ3qSXXMQvZiJvFqkX5QM0b4
2wyIHm8wLyM0+XYZG45g1dXPxdRYznXX2LbINg3TIIati9feBM0aQdrHSLDL9lYtphOzZXoO2/sG
hJb+wRC8jwx93ik5MNJP4244/t0fOvvt+e8G0Y9N0gVOcD817yrWROATnqyn0k6dXNbg8B/L6YIg
uF5W28FIAxhUnH8Ll5/yfQpCLs3NDvJbESma6HTRZGt9DXuat8HjLxPpfnrsdvzaDFye3nV/kE2W
KPMwYv6hWQDbeFLBa1+Gz4pbe/Te8pHdHidJtrSd2F+cQ9R6yOZ/nGPwk4d8Nx2qXfSkO6oTejLH
2IpLRMUFnc1r3dV3jyFDvGg0inAOn++D8aUfPw8ytp3N4VtjCPtehwoIXDqGGL5Tv+PcNEhXMHzd
TvV0BzUQ7vXpkpkk7IF2GNa6pQDOVlF5Ze1QEeG0ze46yOYj9NooYQscs54VxMDAjafi3B3rvX3H
8kN8LI+8r6IbneKtluoDbkWmNSg3fbVnWZ2hT2oM0+CN+zRRz5OBgoXrlskwhMhkQIqUKAUMK9HC
kUxfKxk54ebiXVshBCPWqjE0c4Dw93KKdwlSFLf3+DVgdGu/XLdH5g5CYOpKMwzMDGg0PY3tvaWf
Wf94HYL/YDGVXBskRCOaqHjsmQFhqoprxijVBRMnu+0XX+2lZ22el14B+108sPIBCn25wcjhA4Hl
cZr8yAfTBAI7KtKjnayoQ+IMYpF9EtjpomkAU/WXCkQWoWTktifH5k9hpoUudGHkUhM04JqKOD6C
N4MFNxN7XlLJUt20AWU2lBGiQr5RcLfcTvViynFEy+xDZNxmun999jdtWH1fcLA0Ialp83IepqQe
Mx9tpXasTHJ22EqByApEGKjWgmBOkyCz09WXpNuNaC5WqDuN+//JFjHTKrNFHScKW0zzKc1yR839
sf/0v2EIB682V3gnNk9Sl84dBjfvC7eaJY61mQoTDembSbiYmqjfliZTl/Y2D5Wda5+jswVmihpp
QpS4YGj8+07lQ28Oa1AhdpIYbLKTAdDoyJkwyr29G33Oh5Z6cvKNbb+7WCj4tWnFRV4sAKuaY1q+
pu1hlF4xbh391wYJvt0a3RKjBgTBJtvpOCRBPviu/QKVhgEV+40by5lMeDLwLryt5k1w9L6tZ6gb
cquQ2ZV3/T7wfli983fDzUcq41bmibG0Kgtj0GME7s54YspvGeHRkiyp7ZX77zSJIRSUu0HDuEEK
vW8qb5oKcFs7ti45+/FxuTJuvzfd1baQxAulYwmYdioOzc9W/zzC7YoK9ECx00f7SPOvL+PttE7X
8Cqgm6hlFKslAisZc9KjIAnMoOMpfPr7WYDcJriRAslbLG2P2l7TK0QhkVQGc2o0nHG90W3O9W7w
+EMb9eafZK+coFTmye4hpDYKueQ0GF01tUBUT/QXz8Qn1VXBSI3i3fGQuC24Xj8g9UVxR/rvsPLt
bDWRWmaj928GpNWYCqoa7Sl86qxukrVEbIYP3YQ8Ip7LDV1k6B3RbGi1c4fMX3nWre+Ev1d9zEX+
xRDXVw1NcF1F15KXHJczSAAPrWfuA1DjNu7zr1Jyobe5z18MEhdapZrKSCcYFCSfM/pcyo6Bmwt5
9X3B+/QyHbR6xDtbBom3sQQVQjEeWZDvlKiRDRy/fX+3mldYgt/1Wd9DtARYLA5uQoK1VKk306Ds
8nz+hH86cUoix6yixZWsatkoCu43DNa0mDpGcXSVe/qV90spO+0pPqfHaZd7+bN005QhckddOXxL
xrrteyB24c469fvp0Bm4sh99HYzGqAg9pAiXnsRMiff/JtRagcZRq7Qos8UAPyv+5McHXCl5bBef
TUhALTC0cKWYMkOFDdvQrK6fI2Bat6BJJz4krtC8HOW72WcnniFkriop6/iPAHZZgcIGniX60hoB
BtcEMbvLD9/DoQ9/r0Lorj4E7iR5vJUNrLB/j7TGK6MCQGq9LT2uIcNvtG8lZ1TJUhSrVQgryiJQ
ARLYdzrdxXj96K2nRvlx3Us299TLKhRLVSLcpTajwUNxd56jF7O4H43P3fQcRfemMaPTVIInmy2x
ZoVE6ljOCpa98ZU/pPIiNMuzXXY7erxbRJb+SBxS7CXU85ChYArDOIDSvmE3dfJ0fQB/x9wrcUxk
7FUKhSjdAATrkb9pgiHd04/2XtvxezMJ1rbnQRgaIj9MB33vn3EElAPgm1fw5J4dq5fvXzOPHtsv
k6u5yFSdbh/6sse4bS+8AAprq6O20kQGnlCRJvROo37O8u6tmNEUECW1bEfYPPbrFzBhXZk2qYOa
g/G6vcVrneUm8PkTXLGXFUhvu/2/UO+qLZWADWUAqGqeDI9VZrrXUygEgAnS/Nb00LpHWV/lqmoT
3pcNkSVAknkUazFJPyZgLME8smE82kXngeHGNdFOct1fuDu8c02iodIXd58qqNT+dJckzoIevQHY
6EKr29Eooy9Blnyyal3NodkZd04yTh8Qh0R5+QWUu9Rq22GZYY0qBSgKeE7oJQHzeP123a7NRb2C
EJZBYCZKiCcYpKzLfVXcqTLxW9n3Ba+vlKqfFRPTQ2j9EJeLE/VM8gK86YBgIzTQsWGh1FvIfrSQ
xmVaYqPUu9c5ApsjuDAUcMmcemr5BoRd20ISPLad4YLIjV7NSx0lRc54ndhCjxAFHLXbyP4ydGdl
kABtxoyVaYLXMavJorAdcRqsH8l010anFGx62nT4iBNc7BH8LM3GSqFQ1PGGpHpWi+grydEffh1j
+x53ZYvgadCp79BDyXOo1MdQOZkX7tAdle94gJdXdG473sUmwfHyVDcTi3fpmfaPuXlrVclmtRl3
VuZwr1z5gKmhVL6o8P2EOFhCTp4/6uqrZMw2jTB0UAsh5ICYSQDRR1VBpMGGCI5Il574lhj8fg0h
J34qin3ykXzsAiiSiS6VmrS4bccxr7wL011WfponSZXl5sCtIIQLPWpS7BMD/KDtM6eLDDf+0STf
rw8cn9x30XqFof85OSGZWDIbGLfF/K7quGN1TftLqJ3nznRq9SOUZmSFJgSgjAxVM1ZAK7LE6/GC
2d4H2qfsIzpNdI0jhJ1Mtyjq//nIFT/18NiDYzmZ99dHbvulamWMEHIK6DeCvQ/GKIcsdoJXXhYA
bnzi6M/gkJ996kcnPLtInEIKK4SgxRhoZZu/PT2+U7+ZoI2MzxYIkBu8U/C6aEV6eShzRCEgsSlo
41pF+jzNqTvVk1ONr+oguWjbvoVajacQh4ZgASPq74uT7HdH93QoT4EX7ieX/IpuQO/sW7vrU7jt
/EylJmTddLyW/On8dErmBfVzeO1upn2lLTsSZH5D58/ohvLKRDl0SiDxmu2hvEAKs2erfTQNvJIk
L35CjY9EnwPZS9bmVmhcIITZKtRhahYOkeVfup89iPzYfLJlZzj+lfeB44IizJY1zrEaKEAJWi6T
PjtB7o1N7nblz0w7XJ8nmUVCcCeZAjGZEXUq6Tg8p3N+Xy3V4Ax66i+t7OwmwRJ5BTKKRg3Cy5fK
YAT7tYq2JQ+694eaSl5StnesfweQCdF9yfO4V3nlkgGJez0KHRAT+dfHbRPC5E07nPwTNdl/+nc1
oUuyb5FSdgNzIpD6SRsBZAhCoA1zOyHUQnltZv2ooPmZSpbL9sl9ZYK4RLVCNQZev5ud6Z7XSOYu
Lgl9DdIZCcToZDUOMnu4d6xyFaqnJe5ZMGKT+hClz0TGlryd263sERZnObSKOhoAyM6az/nkDdRr
aDhI8/56WRHKdkhdoQmLdLCNjEcD+Ngj/WX8zoqUJ/DlP+qlozv1szyk/tbEehcXVpDCWo1bK4xx
pub1Sly7pdy3aL2bf/Ip09HqF3oNGKkCd5RVP2wG1guuyEOt6mC2aRccrvVGeQ0UizphQ25SdZkl
6bnERcSaa5VCYJlmMDBsUifWfg2yd3WZJUJKZiJxAS0C98H5LtJdar9GHylSJ6vBEgKDScY+VQpA
LEbrmNPkFMFLHpn7cdirTPJ8IHNCS4gRekqVkaA90rOfeYqkHXhjbusvuEHSne42lro9d7ErLijW
GQbNYuU2D3tg6D2QQ4MWQs4IJLtgl82TECuWjuV2bsPjCN2T/lMXu2EgGTuZrwnRIo0KPQ5MDN2c
5kdIXDlau0gKIP4jIpmMd04zhr3iz5BX2FplRrxee/BH8H70+8hf9uURDSZ4hpZFpG2DLmCCb5Oh
LLUpQx0E2unx2K3Nn/P8A9JwlJgXDMG5R/ThRjMDxtzSm1Y9tPankC77sZNkJdvzf8ER/NpKi7ro
OQ5Iml08CNcWZFotiQfwCP3ely8g/EesNqTFgghszzs8isaE5ubsFiUqWbNdNgZ+2Sa7mnjXc4bt
xXMBFLy6a+YZbI88Ldl3x/TEdgRtpHKyiN9PlNcME1x7RBm6DYI1hNECbfoRWhFepinf4cgZ5H/F
7V3cmo7dS5xd5n7CflgqNZqBTIAOMePPfL0HbhZZmbPML4QdcInHMK5qtMqgGdOZ8pdYj9wm/fE/
TZPYzDFEcxQSXhylzjE0FtsUZXi6PzWqa+at0xnT0zhP/qLJyPEkIyj2EJYxYNIUuG06PaZJ/FoN
uSRrlbkGEYIEWGygVtpjANPme5nf5aAT0awTOvCOaYVOp7Me3LJSAiqZNCIEjQjt76U2ALMzfoS5
7qQM2jfSGlAZihAyuhwZf8sZo5quPqJP8naZ8xMjo+SOQAbD/74KGklrxFPJK8GyAC+iD2P1MpHn
6/4ngxDCRGO0uMVvAWFp+1Lzk/BWypwkczUhQpilrlq0xGAp/XQ71fQma14/YgQjDFxQxKYiU105
j5jiHggx+vPa9K7FWVwjknuN7ZH6F0Q8UJaEZYulYqTMrtj1RXqr4LqrUUrvf7JFPE6GeRmhd53H
7dwzmtJpzb1ufuTIal5MERam2qJXEypzWJjWG+lejfJDO+rl+8IizNWh7JoOZ+9oeZiq05x/KZSn
68O0vb1dIIQVaJNlGvSet7zMyj4Mhrewi0LXDNKzaQZ4/ouaU8QIVBB02fPbtjtfkIVFmUJJrLT4
4Fnsc5K+MCKZHJmfCSsyBc19uySwzARvtwJ950Z97HRlf338tg/klo4GaTR4W3gO/jO2pIlR9ibP
5jvUEcaHGnWE6vOEZlr+NMG8D7nECk7YsSMNZAYgPsJ8FXcLOhu6266ThP7tx/QVhrBh06pq0oA/
cNfouz8RLwaBMjZPew+5zt2HTg0XMPGcis44LluM8dMGgsrp2wSiZ+i5ca5P06YzrFCEpD4elLAn
nNSM6Mu9mYwOsdVHvcklQUfmDaJcUhUOSawusCbIb4qj7cdg4RpsrtBYHvmN9AfvoleWiTEC11ih
tcCyKXrVIhzA/4o+VHi+ghBihFKiSizV4A92/DUy3Vb5Gn3ovXoFIQQDKynVPObkeSUcznwzasn2
zBf7u+x69X0hGIw6RG21HN/v26e4OlMdTTS/0CP7ITdjIMSlFP3LIt9DHbcpzTocgevFrbRvzHKS
XBKwNw9AYA77B0KYjNgMDHXi9RmNsrhLf9Movp7c6GR0DesvtZDsQNuXFSs4YWLSoa2nTgVcgfK1
0lGcCCwguav+nCAnBP1MrvdoSp4SN3eGFaYwWWbB1GAsgBmRv9rsaf7QNfDq+0LIpqCQVYYe34/n
xTEhtDjLFNq2w81lkoQoXVhZm5k6EKA4zNA+X5xaGWPtdpS2LdMGwYiO2mgxSo8hzUDVyW9OddfA
+27pGmAy1HbJ6UMx+gIlHq6ymqVjNABqAvmuNoVeSA9MVgO9OesrECFEs8QY1VqxkbANrynqI1Pv
+hbAZ/VdCMArqGHYoJg0xFuwJsvGASU6CAHK4GbTJ1J/N9i3onGDShJstpBMZhkgoTARBsTCIqb1
YV5Ege7lFfUUTTtXbY1aLYKnk/AQp5HkSmQrtq3h9D8zkDLK66qyGYSkCgrNBj9S3qb8r7k6Xh+/
zYuxNY6w00xja0c8xHqM7OI7xdEcnhgota/6pisvw9jKTNdwQqDrg3SG0gbgphw7Z146Kbi5tfmu
w/MQ6tXLtHaayJLEuy0nXIOK4U61tTqeMZYNDZwJoSGXvbFunubXEEJ0K/JsMujM7Qo6XFK0jpLc
mtBUVBJPW9wYAqm4R5/Vb9dnT+YkQswbZz3rsgKG1aHhdtnXHBpqUwhgyQDKZk2IfLRIoOKXwPdt
tXPVNto3NkTEc3JYis9NbH0Np9GZ0lCyY/Cvimt7PaZCLMQprNWIBlQtyB8asDjYqYvDhdM0xOmq
OyJTKpSMpniGNefWLsZEgZugN8pZIlqgSD/ex7XlLY2kSE3mMOJJVhnCoklqOIwWfC16DF8zu2H4
3JQPpeV1IzRNVPMwl4p73WO29rDVmDIhrEQkWuKKL4VxvjdY6BBQfsn0Azc3sTWIEFNKCxJ4eQDb
ur70ooYhZEZOnxY3+Q/LPFMoqaTtHi0j6SjToJdNoRBe1LhK0m6CeYV1NNTaUVo0ARRP0DuXSDvJ
xlEIKXmgjUPSAqgtHpovM3nQP9Iwsh5EIaJUKWq5bZOv7eJOacdjwsiPJPplG+3+uktsjxljGug8
0UQrFpVFasYCBfesULh/UYv9FGpOVewa2Q3R7ycWcTlbaBgyIIJtgSxcCFazmS2hxWWcs5G92OB+
URYPyi073YDsTL0zlsidrEeKd7okTT21/lzquRMqoYs+MTdSTop6ToI7NtS7BnILkyQD38yJ1z9P
iHFxO4405j9vbKbYsfPbRftWQWlaHUOvImc7BH+RZjgxSqAU4mZKeSwHyHBKfsaWX1kgS4JCOVi1
iFisw2a8tdU1Yl5iPA3lsQVJfDVK7lC2JnyNIXhWr45sGVEE74197kALU6kspwp9O5Y41u8r7Pcz
fjFGmHFVMecOxONwYbN1R0hqjeV31D+Bw4t4qnbbNE8gbg8a1el09ORBRWysvunaL6uYnZye06lx
1E7xuukUktZpvlrtN6gE4n9CPQ2MsB37ZdHWzWdPb8+zfo8iVXepJPOxtfOtx0rwisIezC7PYIKx
H86cDjs+/r8Q/GymYZZlaijrxJP1O/LoJLTrkZl452Id5M54ryA9Z5GLqoldAwk3dri+5jfdbAUn
bAMttWc1iwE3DZ+tby35obeSjWZzE1hbJG4CkF9JlxEQig7R2t6rtdLJajzrkbdiDJy64WFG29v9
D6OZnOvmbSV8a2xhG4DkdGnNQ0O8Qj+bxVFlx+vfl06XEP6TOc/yGiLqHhRFnXLJIP3yUs+Fx6Kn
1D4P7GGBpk0bIPOrQpfK6s03F/Bq9oQFnKfDaBcU6AmEMiv2ahSmO5JzJys330rA1sMorF8zQQY2
pRjGfi4cg3p9+aorO8VCDzKZsInLNCxlXiksNpx4ihirnuB5KvNN4zwG5YFZEseU+YaQVbZjDZ4z
SDl4TXU7xZBAkDxLSb4vlkxrUNZhEePfN1vHpqGrFJKsXzItpnCmhhSZqqU2hkmjmVMsd2Hi+iE0
hk1F8qgj8TNTiBJMMUnd5AAKSOVaxmM+N7uFnFoiSYZlOEKoGDVVbcP2/0i7ruXKcWT5RYwAQf9K
8vAYedNSq18Y7Ybee379TWjutigIe7CjedmJ2I44qQILhUKhKhNLphfpEcrMxbL6cfqMW/z5bSv7
NFxYGM02AXkEcAY855WX9SSJqrKwYHBhoUkbXY+gCOYXsZew/l5sUZCZ9nrARC8wteafN0i2cHwg
KNYwWm3gDeQxmopdmtfBajvgNyt355HYVv9wlL+FHP5BhDSlEo1OjYA33xTODhSSg+L15cmREQNI
YoDBxQC7DNMkYbEt6+6JvVPIIzUkeYls1bgIEIVRXAwN26Ez6LjGU2XNO8W5ppNMGkpiC/8KEtpp
E4O/AVx9SeflNT2GaeovditxOzGMbWrQ6gZXCT+LXxQaLbu203yrhZzt42S7nay9TQLxepvdvLXT
obW6joUcoj2SBSkKDeJaMm0s3p1/zHhNKDYYURYOKxoHEP3bw9pd0GR33oXFGb75BsCFs5lqbTkz
IzAFUq/XLXo30WwR/mU0hhtBy5ZglMJudlZ3vZqTT5fYzVRJ6JatIx/pbBN3sBaut6ze2F2DS7mT
tUUITwcLXQMmUwj7IBFSDmuuGzF2alT8HlFgG1Gx6V8Ia6gaDrXsVid8G4PM1B84br9GSQY5nL5C
mneoj+txvYiuJnRI42WM8UWiUlRKgrhw924A+d1bJn0J6WHs3umhDQMDlMqkekkwr3HeXSQ4/Bxr
VbfmQGiJh1L7uukCrcbMFSTJlx/nYYSB9c0cvqyMInyjdiCD89MOKuEXc+jT8SKZXN2QdQzKPhWv
F4KUtM7R9qb59jf1p3bzt0wJaluLR6ChK1eKFjr7xjTO2buamJGuAy9ar5ZvIcYIZ0kklyFwB3rS
jmUWNfAFrbgpsusovEqoJGrIvg/7EzZRaTGWKjJ6bKel/UGyXaFDeNMMKrLPeknFX2YMd5jHea4Y
TQukXL83dM9Jnk2Z/K84NhgGoYZhWhY/tVxkZQlKNkCY+no99Jnb9Ng5i9eAeX0yUreMHs57tzCm
Q4JOtTUHukj8bAZU2mxtcPCB6PqtHZ46S3JmiG+ZaOgF2Spk+8B88/7z6OHcRAvNAADR8xqi511Q
Hf9uwZd1Gwj3D6TkTLDN2TbQeKykCIuKlTPMKzZloB7CY+8OX6sj484LPZk8ligA2cQxiGGgKkd4
6blqMoZm6FFFzatHnd71auLjhX6svpz/RDIYLoBr6NZLbRBQ+UXyPFUXefdXSC8rO/h3KFzUplar
lloCY5Tw25h+6bM8yBdczz9zhXxbNCRD7/1hHtYIFW5Yo4wP03BjrVeKrHHi/IJh6Og9hJOqWh1C
MtAvZ3OX5CfihLu6us1l8iMyHC5daXQMaJERpoQOBjvX2e20C6MJ/TCUXL9EgWe7Zlycjmp7CmML
BsUQi4/Hzp20v1ZdclURRQJbpQ6k7FRCPzzU6nPaVyYrOsbtXRLdDzJiAYERyH11Bz+BDO9DaMMA
YKOhuIZb1vgcRa4Zf5tkYg6CD/IOgv375iiY01gb+gEQw/SNlsBQ18DsvCa9O79XBFEaOLbOCoEE
Cor896jGIm57fPgxul+r0Z2qwF40r0u/ld2tmcoKIqK4xor/tqVSTSc6n4KkSmv1Ta6jHtwlu2T4
lnbXrbEbascfiduhGKt2sdtDCqGuQZSTu9pMductFn68zV/AuXq8ZFmTIDP2F32A+l8EjjsbelWS
90QWY7g77Ds7uXWFZOoA3wRKXr3Q7qJBia5tazezd3qu3LWzZ/cyl5EZxiUoc1Ppk5FgaZ3oviZ+
D3LPSJdsX6G7YOwRbxME7b38+40dUii5gKPNh16kW9tHalxT9XkqXxrnQGUXwf/iLH/Q+PJWa6xR
V69Asx7GwWtBCVXstSsk/NPX7tjvhwtV8tXES/gGyIVb1Sy6XLUAaECyIh69USPov5Ik+6LKDcTC
KZOosCx0XHPnU7HOioUXS/iG5oX7AsIf5JY+mA/KvgiiQGaTIKncovEvzXGIv2Sd4IlOVAVJeSp7
6pll6VrlPpK+xrLN88Ht30zjX5q1rA1nRGacIxaeFhjlb3sIS7e4ZHznkZQy4pX87Bwet5n7YokX
LYVx08m6qVaPgvdT2WGOwoHY7OLnu/Q3k1GTtTOJXtTfLSq3vbPSNteogp2E7Nsx6MLGze37tsf4
nXrqxutGp25Bfnwicm0Wl9vgqlM5oUYAOis3BQULcQHSlFzincItsAFh/745eLJpRoKIKg/GQn61
kOEEz5cfj5IDWgbCnW4xhJSJydykrh/z/A4cKWP95d8tFtsWGzuiIU0qu4IdS/asRC9D+mUxJBcC
2c7isll7qcIc0hzUTzD8q1pPoRE4EEWK7GMkI1WWLRgXMlZVqeM5AVSkXCp50Ki/iYwkRxja/3x4
dIe+XzDwbmZtZuKb2Gvp9mmQQtKJXhbLPq0q0Hb//OefxzAgGo7rzWuT23u0WR0Su1iz1c/Ssjx0
pqZ6ehQ6OIizr+eRhOEWrXS2rakY0P0wk4JHpUaLSm2B3CbxVl8FHxnK5CgaMaK6WDIPJ/pQNsFE
h+Uwwgi+8aAbqGPUeYK5h2lwHYh+OJE39LtPmGTrBE2bpm3p0BF9v3pdEtMUPUMLCmGjc1UeoZ4S
2GiYumOlf7kCl/AgdqCrrevgPtc/3HwHYpsj5IYRUC/z47Kb9t1VeHR25qW1L3dI5GUMeaLsd4vH
hfW57NZ11YFnJQSt7/Me5dTdAnG4YZy882spStS2UFwknyMw8WUzoJiUd7fvMdocH1opU53QCx34
hIqHDcjZ8o8ak64QM23o4hs3jKaAab5q++WVcDvypeUDUWjaonGhKSoKTF+o8PnwSg3s73mQOgG+
mKdCQLcKptD/kt9D/eFifTm/mlIzuUBlJFBDxBm1QDHBcVx9x/aa+WDt8TINHUsZtYjYMd9WlX/1
6FtjWu0JcNFT3PrKjeJ20C03/Xw9zNgK0AGQnFzsjOUTjs3C8nUZY6RF2fdsYZsnnf41yp6kpBZx
rp9MhjG1KwB09OgdyiD2VZD8uUwQtvKVU72XiaZJXMXkNgDkiiJtHbCEE5IYotb3Bu1OBe5EjfZ7
MSWtbKJDZrt8XAqTjWYV2Tb7XkoR9GXl4noXlWgnDd3VuS0iyaPyx69lQigGjNG4peOuzsfJZcjm
JYVQuq8ZPyMQsTX/PBC/B+D2WVFTzLimBF8LxAid17mxP7psX1/Ti+Fwfm99PFreY3Fbq6Mpift6
xdoN2jVJnX3XKyBNTyUns6DMyXBQCKSgmFOpyR0urbrOjW4AJz3OPuPKWw8OCGLiA72QxXmBt7/H
4tYvjjGXPC/Amjz16+zjJfukv/Sg+lJ39g+5EIEgb3+Px61hSQelRD0EURjcpOMxu0v2xTG+IAeZ
nrggEL5D+qjEhNkKFG2YZcSrrjEqsgtvrR1Doz9k95FXdtr3Yek9GndxTSPSm4sJtOxpvi2Pk+Pp
zXV0sC3f9KpXeStr8rUnWzmpT+YBRLOPjGx2/CYPkFLDuQA2VIWjpB2WmBmuUgTk/GY8jGDat0dX
LrAl3BUUglA6JFPQxsjBQTZZCcFmtfgm1AOI9eRUT1UkOdWEGJrDlANQNvygH6BDvDZVVTT/1eEp
Kq6t1nJHTVZNFu8FWIF2VR0SV/zTuglBRCdrqwWNXS74qzCRU96YmhsessEjAfKsffTPR5zhNrYO
VQQ839om5e5h+VyrUQFufb/KO3e0Ma8Qu2UuC5LsBOGdEzU/S3PQiovHIG7TOfmojFNRgob6xCTo
S5CJh5c22CL2aH/fp94o+VzClaSQTCZUQ1eryVfNm9xZ12ltF7/ZVblrBNnJvkXDxauaChMDWX6Y
snYfwYM/6qc2ZsJ0/C9wuaiZx0pB8mFZfLKfYtQ+GCN25q2W1+5MVw/avXkvGwQRueUWkgue+pC3
fVsDMgqf2+qgjxd2dTx/5ogO0C0E9+lyo7K6pABEb9xP2v0kG0aW/D6v4jM5YxEVMeKWTTCImCzu
aDr+eRME9I7vvgyv/rFUU+Rk2euXqY/sPEO9LXWnF3rz965yLjXwfcicXmYZF5fCelFyagOVZQbZ
LrqroTd5Xx6WgE3x1r+VX6tsHl7oD44GOmz4n0Ms9u/bkkfXJ1FcT3BBxXCr2trRqPZqJf2UaRsc
LmqM1lAM1BrZhVoNcGTvoivMKEMWjfUPh552lBkmXMsNILe3kjhfKElgGHpoov6UyvjBxAFjA8Dt
pDJD9CJs5dqgPBpBcuoPDnhfIHeAYbiTU7var/NO+fGCy9r/DdR/GQW8zpeAnXmeILiGQ7KaGgsE
CUj4n8PUHE03qQd1DroklSnJC42EhjzA2Fzhh1crI2uqxuoopgz25t4IVBD/GbvZWz3DI678bib6
aPBESmwIoyGn4ryxJnUFOq+UQHTnLjHvV11SqxctIZ72TJQ/wJmgW9y9pVb0dV3qFebok59py4G2
5V9L3nlO2EuioAyKmbrZWCSLQxAdAaro79X6oMfX+fSlDv867xOi7cvehFQUqVBm4SsEtT6aU07I
6jf5LrQaj46/O9kQnzA7M14TGarCF/gko4qqZo40bfWh1o5iGCPnt/2frwLZFzJOPKFBb1h8Ix+c
oreWBViWecxLryX7vPQ/sWaQAzVtgh4JpDDvv4yd4C5uRRXx6/JmqDw7vp5kR6Do4xtMkQ+ZnwY9
cy61ntracJphJBAWc7UV2stKfItJy3qxv5+3RXjx2iJxR8ZkoH+lBFXh/xcqOw/cx0fnVShWdj35
eOk3UaSkFoa6ID+BLfp+3foqCaOpniBrOpd+Uu6r6NDSwkvXYyvzAmHcMRw2zQwFAyS2XCAw5nBQ
JwNmtTguzFca8WRv4bjQgyJwfBmds8jrEFwJ+1gOc/L3pmWL4oyGURBfzw5he4P5LQgTnf9SMggu
HnRhBQJkExCLrlyY9XKFzomrZYwk3f3s1OHz5q0l3MJBXiWc0gowa9F4eVldhlHtx13i2m28mzLD
xWCYZD+x734OkttPIDdVKxBpYPHAVacesr2xZ7lrdzi/gKI9tbWMO9DR/Fo2a1sSCFEWbreeMnP0
U2dX9DIOU/YlPtrDerZsMJSDleq9Mxi63nUkgj2x0j4XtLmrGpm+rtgZ/kDw1AZNikbf2ciwZMQ5
rKu2D8llLxsXFn+XNxAuCCVj1RY5yf/+LskpwXdhis4yPRXh8YDG7v+sF08URxJ91aiCQ9vGGCKq
yO60dNdzNLzM9rDTsurB6O0LWoyPqB7tBrt2SS4jKBb6hoqxfIs1DaKz+P0ny9U1L0fSIqSrUEXO
Q/uEEfe9qjW7qI69834oCoMmtVRIujoYB+VvpuoUZenaAstp50NTQr2xRdrsLFUQDY6fGESyo4V3
kQ0gXxVKFlwgBxOAZJ9c0x10PgvPvCQ3S3CKPHLIPe3xvIVC79QJQqHhqDrlLz96k9eDkxLiW2nl
NqhPGrWr1sFnQHCYoDPEQfMglz4bkZGUuWkSP0meU2sftpMb1rvzGMJPZdqayeS/0b7DuUVvtdmk
NThFCEg+1Osy7GPFV5w6QnRqUvtXoyfVeETXFD2eBxau4AaYC4l2qUKdxMZRaSfPKvIm56pT3fMQ
4m1nqUhiXmlW+dbVudLMrmZfqf1q3kVQeGOEvqvhzrv/RUxLaNEGjTu+9EwjuW2vxNemC8i6FMmX
SEbFLoPgv1a4VI05wqDGupjGg01uNUXyXYSh3UYzroXyFapmHERqDQp8PsH9IvG64r6VisGzdOvD
2eFgy+CKhqcD/qlnKrOStjQiPp4plh3r9x1R9/OaI55YoanpfGanbuC47A8Nv0NpDzHgksu0dh39
JOVRFYbWDQSXGg1ZnBipAYi2c3DRvO9Dw1XG7830U+LPYiAct0wWCVP+3PkeTkq4goOBZbLZ9eJN
d8uJ6SWGR9uvHDd9Aq/qVXn1z9/mEMMJtRDQKVoL+ZPDNvLGSDME1zZ0U+2b5vw+b5bIqbe/z0UC
MDqTwS7w+xGlVzYmuXwrfCqNhEjCgciztzjc6rXhmI16DJwpM92pKZ8sR3k+b4oMgovYtDOdFHNp
BGO26C1d27t5qO7PQwh6s9jnMFXMijnoGeAJYClC9mLVyFlmCDri+1uHv5+SlpspKL8TH5Q/fvQJ
vYH3qMzyzV09M4vETHWkYxQnQ0ayfUtqyfcR+8GbYVzkMWv0RaYlDLNRLled2euoVyeS8ob4C72B
cM42Tqs5KwwkbHOX4tUeE77nP5Bok26/D+dmzeoMymICoZu+lzRybTSPTI03EFk0oIJAugXinG0I
x0hpDAD1/uiDbcyPZhd89X5zrIKhd6UXTplhXNIfVbayUKTLaIENZj9E4Il967q4AotiQCDrGPxv
Mxtit8CZ46CnU/3w6uA0bURqVovobHScXUZKf2xqmdwF+yj8oWRhUOM/IGytN+49kXFYYwMgqXkf
hge6pBh3mV21Qbd08olb2haLOy6yvCOhUyOK69V3J1HdSP1d5I9alAXnHVG2cNyWTdaJ2tkKm0Cu
nDm/9dFdMklblmzZuC2LzrZRzWq2bONDdz91tmuBjGT9bdW6ZFcJn5i3q8Zt3GjJ5hItdIA6vgqJ
7lvU/M0gC2SXNbGbv7kCt3+jvFKMdQZQU//s5sfIhMLSdD0UMp5A2efhti/MUdtCAU4yfB/xjLaa
Fw6RVFSERaLtqnF7lpCqpRR1FcSIaccey2fXutbRxKsHPVpeCgme0B+QNaIEj/zO4S9+xmJ3pa6D
npiG6+9VaR+1Ec9B1hC5VldcdHkpa6sVG4hDUGfM2Cj8c5tJz4c5XTUgTt60WxEEs1OxV7whcPZV
UP6WBUGhc6B3w2KkwqAs5AoGJZ3brCC4yCt97M/GIYa7E7NzabP/xObdAHEBabTyQck6VjHosi+L
We109BK5jlQEVeiFSPNVtNDh+scXrjsa9vpkoZJT5UZQggXFyk5aaEvihPDU1TTTYPSroI3i9hRE
eRUkWyCLSquXarml0oYh4XfZAHCbyZlobYLUDpsJpEI4DvvjBBnx6Cra08fuq+nGB3JQJ9fwP/GV
wEhsm9A4tA1+GHNtBqT80BfzieW36IYG/6qMIFe4pTYQXNxT28lolxoQMWb2e2030Qerq32MeDlK
IgmywlXUiUEZcylUlLnNFFW6kc090lez8ZoRbSXQ3c3159GUvXUKvW4DxB1NbP6ENAuAxv7r2uve
MlyHkFn5xMfBAxbe5dgzBj9Uo9A1BeEnQNDQcNAN7W7q7yIj2v0rFH6YBufrNLQDIixdl4tWRzqp
pGB7doy78zjiSPdmDk8ZU5XlSuwSQM1uDeiu2UNOcU+OCzrI6r1xK6v3C2tq7P3v/5ePZ47Bq2YX
KRbw1pvwikmRI8V7Ue/RYKLtQa3gK8fuUMlkd8Qe+AbKeaCh6JYSJhizImn4tR7pTkeK6w5j45My
lRxWwqC0MZBzwqJPzDU1gbWAoG7Qk5PllJIoLoNg+2CbVvZG2ys21lDJvCHZd4PkNiNbLi44LKWz
hGvDTOh/2PShTr/W6tFBGibxPRY+P6THCN4YUMMU2gfev27s1VYdOpQ7leI67b+pzbxvKnCIkF53
oWjmpaGzo0YOQuXEH4ouaOp53xqWS5r2SQFr2Bxfd9N8ZTsyRgRhJMHfZILAArv8Q/1yHLR8mAas
ALmbgMtkziTWyyC4RYZQNyvRAkLDzM5Yfk2HwXOoxFOEX3JjB3dC2o7SjXGMOmxYPkGCeppH8CM+
JOOv819S6JCY5YfWoWWgnsPlL3FcKpOdw5aYXCf6zyaTRSnhYm0A6HuP10rMH5EaAOPP9eu0c4K6
dFnnOLmpLic/LtzCL/eOpP4vBtXRroAob3xo+4iHse3IhMWLliWIwAiW2e2jMb2cXzsxCut/Y41A
Nt9IgI7aJjE0dm9rAxtm0dhX4p/nMYQla0yf/AHhEpnRGVRkSwBhnbTsopOgaG29dswkN7LKnjC3
2IBxtwNo0etRDeFKP+8OSXpBQrQpqqcwCaLsn1O+oH70BsVPFGDkuy/BkYJIWD/GysWo53g6uTZp
4p1fQMlH4qvLut2NU18AZ6aXKmaBF/RCypj+xZvozzfitSSMZMiIEwNjxOGbfU1l0i/io3ezWNwp
2M82ai05ey62vPyofk0Sj+yy3Xix7pWrrj/NO0ZXIfMGme/x+oetpSWjOsAulkGD1oiNfBx1FHZK
zJiakhkC4ZGysZF9yM3RiAuB2s8lbBy76JfZ2fsKPAx1lO77MjzWpHRNc5FMWUvc3eQDeZjlccPs
y437ccr8pf6mEN21f2ih9OLNAumHE9PSMXSBMMsG1zjz9CgtUAsmfra45ql+7VqF9jB7eZJ/OeHh
gXk/B+QJFG+u3OFhlXE/qGWPyyKp4fXWr7juendWw2DpqeQ0FDr/BosLULY9xUbeIcC33cGqejf9
BP8HQsUGgYtKa9ZGpsEQlLwHua2Fe2nh3ExW+/yJUPEH58NkZgoWwdBQsGpo6ApPmJkw/GoN0YTe
luvw+O+wuHM3CZMsVymwLDBAV8eB/sqn43kI8Ydh3ebsbYjwzzRLqvR5XCAXzMfiQKr1iKbVT337
NwhuAy3l2uWhCghIttyQsd4ltozJQhi/7TcIzpXNlS5R2+HSRprcI1D51PAclMvKRjIUzomXeUqa
tQYKrYybZIVkgrk+5/QfDzLDkR3wqlEdQ6XgenkfAypLXenKHpzGWoEK0EsIGaBFOY7htT4E5z++
+Ha4wWLesQmnWdvqZjgwrJ9MxRH0wwUuh93PenG7I6YBvkg7sYURboPIBfBGM9dxZoj55RpEF+vB
WF3ly+vk6j6VjZMKI9wGjPM8qv1nKefqMTWuiHbv/JZ2A8lAON/DIGwYjwosimtncYmNm4Sj1Lsy
Ni7GYZTsJXFBe2MS54NW3EQ0qtj6rbeluRvRstWDMjM+gDPdJ7fDcKGPkjNX6PYbSC6y1kWztF2P
a1wGGUHFfgyd3DWzz4S6NxB+9qDHt2pD9pyr6T9pdW9kmEGU0ecKY90GgwunqMfhncGCITXVbog+
XJp42j+/oyTOoNP3G4pWjWY7IDb3y+Y4w4TmIWyuEhmnljDVA00QRimIjq51vkUF08R23cflis7A
ZQcqU7/Ac+7sQiUDVcvyujwVnSfTjhe5gf3aUoQKvfZhZtqh6IjXR3SsF13pauZj3Fwm7WfyBNAR
oQcWHaO4knGbyV47Z+xUtF2r+TdQa2mf6Wfb/j63fUDtGca0R+eQQ1F+V49Gsnr68jDOX8/7gXCx
NnZwe8ZuWCZusX748FlLblr1cV0lECJvfjPF4SkiVhXS0rqBpbK0y1VHT56k0CXsgN4CcNvFKp01
bgjWagyGJ1YYzzxjX1+Pe/mI/Pnlcvi5wbCeVtDzACof1mNjKi/hnF00GZE8KIh2JygaGPEEGK8o
n+y03drNtIYLK8mlvRQuURqvDg3Psp/Of37hpWiLxP6SzcFKrX5phwlI0yl/ZGVXcCa7aBbWvHRX
etI7GMsJ+HvDFo7bNko1a0uDtMGfb3o/3KO5x9ePTLdS2bf7KJCJCAjn62wEHlO1QFwLXsT35kVD
PNXo+VoxRBiDpszEXCkTj9IxK7y2weqx2SP1M4NHW1AuWQFJfDKifR17V700QneZn89/NOGGQtDB
uCAKNRr/DLn00zz0SQ9/h1Dyrg9rexfPslK1BITvOcWk0diGYQcBlPRydm41GWUBCywfPMHBgJSB
tgcMsLCdtnG8mTX9FxUCD93bp26v7JIjY3iVzTirLFCew+EdvOxImubAmbwRDKnu7GN+5Y6etKD0
o114aVz1uVvdQk6plZKfC9dwYyPn7dNcrPVUI/Kl+iUYnnopmztj1zlnHHdKVBOagvMSxqXHv7lF
6924wxPhXsYiILOEPyYKPH6uNoAy5dkuXqxxd96lhXH1baX4oR9lRTqyTPh9h67BYjf+FClHtNdK
YCRmvJ4kG6cjmFHIphDc/WYf0PLG+Uz7lb0xg8uq+njqRrWAGXXuGHsVJCOBUTSSe5fwcHBQoIXs
r6N+mCtfx7UzrXla/TDJtR9T22u/Ci3ve9AEgnppwQOn5BlGvGpvgJxVraYqEWkAqKahB+Gvk1NU
nzrDN0ZxgbocKjOydWCQBde7MrCPQ+12PkYd/fZKNkgivE4ic/uzhMzijR90aRLXlQI0/Qra8uFe
O1QefWl35VN0y0bmZRV88Tm0AeSiHYZJaK5bANS0XXvpBIx4qUrR04pSHXqDyxMY/I7nt5TQSGQo
II1kQzMfmAGWuM1J5MDZ558m4xlBjM2fE+qunrar97m3PpwHFLmJoxp4eNGRFCOqv19UpW/iMVlA
YtVU1Ys9a99Wa/HOQwjXcYvBueKaOkNvQiEONdw1aDETDVcp9useLPJN4lKMhkWBEpwHFZ0gW0zO
NdtyUcClmgJTSw+ZVl00bfY96XBaJerOauzYr6LUP48pzMvQQc6mLS1Mw/Kv+xl6cyx7Kl4bfxaQ
EeDrYe52Qk+5X/iKLzvthTZqDhpkGN3ZhylSq4ssqymcxV9peAsKkrvVNIK0nlpXT9pbsHjhmatY
D+eNZMcff3pBh/0PKHd6aUauUQxJgGen7ws/jZrbNbTvCJI2D8/ku9goP5FWs6ZiJNY22i355v9W
T2o6JrCyxriaqyWYaplDqng00e70UHHPmyf+hqhWIoeHPukHVWa7HQYyh6/OSrz+GHvrRbIfwcqB
/fdFlugId98GjAtpajc487oAzM4OSXnTj5KPJfQQA4Mm4HHDnZqfiRv7tsIQITOmeGmjHN3yexA9
elqn4zDdgaRMsnpCe97w+AG51lATLWki1lN1Y1gPhoyYXxxKNgBcuLLWztJXCwaZX6ZTiu5RPEFV
+/pQ74wcj0IVHnJl87OiLAc1kP+sIT8nh77erIxs2OQs18N0zNZrqXKMOOpvMLhohWhSGG0Os8CN
FOge9ACmY30BVaRdEaTxAUqXkqNbuIvRnuC8PgThuHkf9m0r1bXZQYnHWfQvSfijNYtru0PDZ6WN
rmLImjWEa7iB406AQhnmKE9r3EvAg2sNGD6Ogsq6O791hTZZjLcH1xBGy/jeJorK4ViBDMavV9Ak
Ui2olj6IzPKYknS/2rFkbwltQjpHIHtggcuHyw6aCP3SRYaTmlS5V0GJNExosMpGK2Qo3E1I6fSs
i+cZ18b5uVJ+t/qjVI5NuGk3hnDrVuTpShDzVt8o4iBVLG/pY8lpLCwsOxsM7tQop77RFg2L1eXp
i+m8RGF36OoQzaPZEcytv2lKvW5svGVJns97hcw67hJUVrVdTROsg9pnZF12i6TPQ5TYg9bDYvVE
01T5dkvQO49WP+aYFlznNvfy1C5iN1ezvPcqGqWnMlSrf14yhwIB2CVNWwcFEZ+z5aY+gs6twea1
vjTOU0vv2khC3ifYS+8guA1r93h2wGMUrGovbe1O024i8HvpDWjNMxkbrejIfQfGRb82iQ0zDhEd
ogXaZnVQeYWntZ7uOqAcTW6k1xb2e1wK8w6PO3XLetDDroVxw2kOkoN6aC8yyIR/sV3V6/f5PpO5
v2ATvwPkQkXtRCXcoEX4izuP1t+XxvaW0D/v6IKz/h0IFykqJZ71wYZVWm62UHdN73XDPioWuaUk
utLt2MsGyd6S2cVFDjwvJoVTwq5Cyb85S+oqvfNzDePdectkMFzwcCZcz9MZlmXKraFcaNmz+olE
7N3icVHCVPKs6ypYUinKRTdlN/lg789bId5SBgE5pYrkkr8cqKQfyqUDBI4no/XiNMeCVYk24hY0
kuYpQdNx7CrWiMep88ji9bORPzMKIlRVuYMRvziqDvbXrDhQgrL2+UyfFl33zsMIIi3W8A2G+0wY
0u7NPkVOYeg/o+lYai/nf19mBveNMPKJe2yP38/oHVVibyTHaVoka/VfgtEfKyir3m2qDKqTa30V
VihxWl5xzZpkCFSzbtq/2PDGdCFjRRPv2jc4LhEDa5QV1QbLjCYwEpfWN0snt3X+szbsA6Y2XTse
JMsoOLC2n4lyoX2aSwVs6dhN7axez866KzNzcp3hR00tSQ1K8sUoF9ijSBlaHR0avhaHngGFo6U7
rOEn2vjeGcSF8zEzO71myeUS03HXR5jFW83KNdO8P4V6JhuVEyXroHXGRtIt07BQH3rvIWkzq7CK
LSDKGVAUZQ+knuk3PuszUI6y2S/httrAcXGdttky5w7gwubSWQ/TIMkmRHeqd/Zw4aGJoyShBADx
saQuqzn1F3qPcSX20jJe1V7orb8+sZVV0LSbIOTA7Ybz+sapjdIaHKSDRuqV8HT7L6v86zyGeN3e
MDg/L0r0/fYpMHJyW9R3QxKc//3/sm5vAJx3V8loWYWJMa/4CKFrr9ipB8Vbrzu/OlonJoGhf+pL
oXysQ80b5Tq+FBIugFMNjCzhGe5u2cUe9M/ng+kPvuZBObneTwdZjUnUDIBZlDdMzv1MfVE0fQYm
3eMxrrpXD8lVfdCu5lP9hK5MLz6FO8zSnV9b9qMfMrQNKOeS65QkZOoBGtW/whjXUnqsHMicTv8S
hzuylqJCR2cBHDJ+L6JjhvTMUveNKqUMFaacG4O4s4vk2pSDrgpA+97XwKS4DP54UR5YWWkd/ofa
oOh9HbpVuB2gqwLiQ3yvQxwp6zpUFN+t0x4dvf5lTt2VUzeHKrcOXVX8cFLL1TDEgseKByu1PzHp
9A6fW9pYiR3U9FRkVCbxotbw2vZpkvX1iL0TpBMmOlXACMw/FSf1glVlHRf1V+smvY1BOcb4VOij
tq+fGOlYuJOW6IWn2gaTO28S2rez0QHT/Ma+JWN/1W+T1GfPeIxfMSnd5hB+P78jxNFmg8qdOonT
jfXcAHUMnK/ddelXVylxByhAW1Dr3i0/nEvZQ7wwgrIJViaCiP9wkFk8OUkz6OgB6Y5m8m2SjREK
c5/N7/Ohxahn0qCeB/1BlMiHy7k6aQUuEesVVX8MhuRKKz63TdPRCY4cyJJx8ZoY+WTMsYn+DEjK
OmgOtI/GVYuPNqAZUX1pJeeDePXe4Dg30a2ytshgwLrmZTYu0kZSeJD9Pvd1MPEzg5MDvx+FD4V1
zC1P4nHsgPwQhDfrxX2eqtIqx1oA0PrxoxWsh/LCuZoYlweo/KqdBI0d+efQuJCfKbRLIgtfJ7Ys
1U3U8vfSRFdG37kJTYMR/1+a5H6tzMESFV5iy8xly3UOn4tXaEfRoKQBfDMhD5mZnzTdPOJlWGKn
DIY7CPIW/f6rYa0+xgxcWkGbS3lQTYlrSEB4jeGRlHOppbBFV7XWpxqUo5aelN485fr+/HcTntRv
TsLXonorH53/I+07livHmWafiBE0oNvSHSPXsm02jHZD70H79DfR808fCuJHxJVmNhOjCKUKKCRh
qjKXBlCa2l6XGnHhSucrQ+0VMnnPwQWSYDCLgowupOswg6uTWVmrCmxz0b4A6bFci5yUhG4aBV0l
IIrNhXXB4csaFmo2nVFAVsbOsyu51o9JHAnW1iaEBe0QyLSpusZfGsb4f3XFZEuqdHIstbzV7VZw
9hJBcKsX1n2VVozo0S7z6FdHm9sylgRRbKbZKgpuydbUUJJ0gh4A7GuDeR4OfZKcJkP0fiyKhFuZ
iToRtVcRySTBysmccQ0pSOLtQAi6AFWUm+FI8jqzCtNK4OOEzKr7/ohGRTi8SZCwt8zn/cXCBuQN
x6D24z8cFukqg0M9qSCwgWafdMZitE/l9KANhRP1J02kIikKif18BTVbEtWtCRmWxs9WfhV2UI0R
OUtvT8wlHC7FWnQajQrTaQjrxFtq2xkKWzAzIgguxaIYR1PDAkTaPtX9d0URvINtb5NXU8Il19hK
zTARANDARJmZ4kVn60k5W1DcfN+9s2XCFgFdURDL5k+9qVJns4wOD+PGOuCDepX8trwZTaiKLx/x
ti0C3E63Cx53As6MNDI1JgOgSZoTL0FXfFciuHQUwSgLMnt7ni5Q3ApqezirdjW6cJbEb5NTO97v
r5ztdL78fm7lJI3WmlnMmspj+x52f16r1tdl847ObVSHX2C4VTOBCaIyY2EoL5J537QnU2TzLIqE
WzRG3Q2VTDApRvkphYb+cDW2gkUjguAWDR5BZ2VekGdJjO9xc23pEB8p3tGv9GqsuJVTdkmlUh1j
pcR+k1zR7Kj3glnf3rKv5oP75NsVbjyWDhgodIZY/7/1NNM98wxi9gOy6IJlcxN6weMNVJUMmshz
h8kZ4aaAfqU0MB9Q8aWd51N8Fl3ssQF6+zX4m2y8gWqpzlQ3meBIgcZIC7UYtvG7sh8aKXdinOsi
QaepICtsjg3ktFMH3AMgt7PwMJaP+bD4jdwI9gTb9+erIeSYYJiGpKkmRGXdjD47NaifErf/+a//
Rim6wBEFxfECK9ruRh1oufaPJatOi0ph82WfewTcZrO/YfUplTvLmvMRSZH2mltCUWVqimAfQpQK
HCnQKJaWqMTc5Ho+ubSU/G6J4Ocx/6py6JfVxZ2SvkNCYr1++QsiGldlUrD1a8ovSeRU2s8iEyQD
+7P3MpyjiEjPaNwwuRZzUry0uZvrxkvHZ0MkOSLKAo4mkjpTy5bRhDxAsBVibxDtbxpvf442QSB5
DKF5tLLCiuJ1GoRllVq6jR0V7tMSbBHlJRikfz6EwQv3pKGMh86WbUSXoBwSJzcDuX7cx9iqxVDk
SyC8aE/RGWGZVzjfwLLhE9bPSY3Tn2HcniKN9E6tfJK60Ilz+9CHtWAMtwl9hc2RkF1pix0twE5P
CRSqcV2X3SiH8A4GM25+toUSodt0tALk6EgvQjVXVcwaJON92DpISoL6phc7w+MGcbTmC15bmwIN
bvKp0gXf4c30X2Fz5GSmmSTZKbBjIw8m61gbZzmE5PM75IRfTShHUDraDvUKloHQZfth1M8S3OBl
aHHtp80mC66C4ShKKqImi3ukZmdMDyQyjrMiciTYvs21WU2LosHEl3+o7rWWohYJ5yPlbsDNKoRa
Yic75LNL/dABud+ED/Gz6FVlk3tXoBxJjUutxJBOQWChHBizdqONTbCEyqPSoJOcztIhEhplbO7M
V5gcl1CjzyFxjsG08bysJK7aBf1YHw3VsSdR0+j2EecCxr9o53pYLBFTqZyIz7q3JF990u/b77BH
E3fubO6gVmDs56uPJa1xvDbZFOrO6KOmy43O5ZHV8ZQHYbf3dkr+TZc3L9lpV6WyglHUHdkFltMc
zFt7cWgN9dc/fUk3WXHaXwb/g1AuoByhqDPJ2oTpoBi5X55UuN4uplN9mQP9jBw9inp4tr86FziO
Q2zSNWhIYcsu9G0rMFFQJqr1EkFw9NH2mZqXDSBQK47ylFDzVdFbqWimePKoaLHETFe0Gb+lAzwP
RY8yohi4I0+Yp32rJQCorUObPs1LkIv0AUUxcDyR2xJRcxMQrbQoDslp5BaFSGpCBMIRg01Rq1Wm
2DHR/tzkD1X8dT99BWTHF2jbcGeULAtBTEXklp9IITlt/6xm35h1eSz4ZIjWisaRQdgYqHQagabc
9T6zIcsO6mPvIdOCyBPSAds7vNltXqiHL9Suw7HS4wJ5HP5WFKc8mUHqhbj99qKnxX+XGym+un9X
Jv/0GGL7/O/VVFze1TXUTW5SUQeSIKs1bvFHWqqktYxsKEbTtYYUgt2oZo7fIcr8KhKOAIYkt6aF
CRya0XTsYUEqMT31zttPPUFqaxwHzHSSlIERp0qmu06GJngsKsne3nBdpoRjAbVKzShUAWFldWBI
qWsO1ss4VV/GcPm8H41oajg2GIjez4QpMkOIFJXflRNFnjQe9kG2hgylOZrMyurwD/etqTpKUfUG
BVmtVP0iUz17Ud19iK041hBcipWW3aM7ChDVGD7g8sNPwvxHlgiVRbYW5xqHy7G5jhu8YMNhY3T7
3EmOy9H0rUcYFbtFkAQiNQlGkzwVrNG4XKPLWGlaiicD1bZNP6XLjwFtA8e4liwn7lISKDhwn4Z4
+m3AW0JAe1tZuAbnsrAuaJqpzK2EUvqoTPG1YnXHWbWfCohR7s+eKEG4LExTA6XtIUZ1iHCmmbAD
yrUvH4PgvkixoWswVUWCpAa9aorxqYpEfj+CKHgdvkXuUrtYMGBRdu4nv8sFvbebtRO461BMFRUi
EBLmYlj6BGeiCtU31EPltez3h/ozOelw61V71LjVB/IgarDZjukvJH+TmOAogwdLFIeFIz1EtHQ6
sz3uz8zmxn4VFn+BmE5jkRAKjHq8iiTZDedTP9zR6bpvaycsThZMtXTIQlCRDABLq7fL6xIcW+yr
TX7TpGobsWomfXnMmscGS4jY5yhFv+H0TyZ6j92mqAsax4JkgEZVmTO08DyS2zI76+XD/lCKZov9
fBVQKGcdmgExkvlS3YUtlJ9TESuIouAIMF3qkkqsjk4entvxxe4eBpEZtigKjvV6ndpj2f2J4nNu
PZbT0/4oiULgiC1UZQolELANnW9peJi7xtFFOpMiDI7R1Lme5olV/jWN9tQV+lMty34xv6NRUVkv
HZ4RCkJGu8RQ9V0d4Mrh2AsvTLY/A/+lLb7hr3NKVc0uMwxEotHZVToVT9endn4umnfsRC6haHwr
n9ZkEslZUahcRo5a986C54Qi+Vj+ojX9dTjDnKdwGcXkt8m3Ae8isKqRRRdm+5OPssXXGMow6DCQ
YZ+zdjw1c+52kfxQQX5oP48314kC2xZUDMKshhfNZZYN+bTgvixWlOs6UQ6d8bKPsDn3KwQuixer
N6A4BoS0uYnrY0YbB8dFUxW9V20S8QqHS+PBtgdDYoaU6JyyvqWnwkn7gxIUfnReDkbjNZ0/f5l8
PCW4veDlXDCI/Ee7J+VUmSlCLIl0M9Do3JqCxBYMIi+bW87TYMB9CaeftnKnVA8GuwukXjrMfSfI
CME48uq5kWokWRNiB6KR4c7UCw8z6OaLGsiDFiRNemNOmehCdTPZL3NncMmeQsqP2ASYKHh6gfVg
0Or67MCCRVDOJBpGNpGrb1sfddo8GNjAodbyySotnyrW74QUGbzjRZ1GJn7Xm43BKiYW8wpLm+Kw
N/CK6kVG74fZycQ1ex0fiXUXkuP+EhNNGQt7BRUnkqzGKsLq8n+aInRq/a6DAglaqBbrMV0EgygK
jP18hdbUYaaHkAyDfMuxxh5SLT29TYI8P47Z/X5g21Cs6JaJLLwxO0TjmJ4OzJeVaLqrNWetixw7
+Ww3t9M7lG9gsHKB4saQduNC7QxR2dgiO0VJH1O5f88Bc4XBjZyKer5lYo8gReRI8VPyc7IFmzfR
gLFMWc1NRWxNpwxhWRS3mI62dtOrKlTDT6P5nh3QKhiObycz13V0feMUKx/GCE90z6qoG3abFv7O
CX9DN0gzLuJYNImFAgc7doj2Wx9O+zkmAuEu5tK5b5MuBshY3xbWd5M4pXT4GAS3X8DxoIpTFbmV
LKVnl19nGVoo3Y+PgXAcath5PjQ94ojV+V4qZLe3xu9tpXr7MJsXmauFwl/EDY3dDvnIgnmxDsSv
buRP9Nx/kSE4IZ2oSIpONDsci1qTItf5zMhG0tzGcIyucw1LkALbn4VLnnFrH1rjxtIPADHS80iD
MsErG23hdS+qdRVFwxGA1o5dmbOEzpXbpZxQJHgkZevsz5AIhOMAEubSUDLSpNhqNbXuWhIEeQX3
CKIh41a/RoueEJZtZjjdRpJyYiLQcQcLX0lkxCaAItzhYYk0fDph0Y5LUrx7fi2gJyr3ByJqTN++
QrgQGuGIAKs0k5sJWaBNATkTfzrWV1nnywGr8hcZlQkmiZevrYoqC9UEQYXW/EvCbQGJ5ZdYGgWr
VfA9IBwpQHRBHVUmc49nfVXqjrrq6dZwGJrfUff4obQj3N4qb3VUU2gsI2LZMeh1R2JfVp/3QUTx
sGFdfd+asZg7lNLgFaU074YqP7dDe5haSMuq+rWORrKPwXHEQOumQCUShq+CoSbcj6PUmcu7cfhk
yaLrSxGvEo4b5qooLIttq9R78yer77P9eHbyF1beZ54WQUn8dv5ZxITpPfNY4hJDL3t1IRU7wkKn
MLOl545amSOFhbs/gmzW3+6CLzhcVihxkeozuyeBN3L6VbXG6Bo71PGDKFxaRFmhtqOGDXCbkNKv
RuzgNLsSvuGJguHSIZ4JpQTGx16XHgvHupdQtROdTf+gJafBZ5enIr1Z0TRxSVEX2Gb1FTsYJfRe
rscfSkGdQf8oDPfJKPsmapMJMIOxHIf0Oy5pfcMSzdL2MeWSC9w3Q7e6ilAducAkoYnMVP1fijJy
c/pT0genTD+U44S/dSJ0kJc+RVZQ4wetz739XSj7+T9W7X8xEf7GiVgpSZYBGAQKhbmnyU50yP9h
ySAf42cqqvHc/hZe4LidZJZMrVqyV7DS+JH3V3p2Y5k/GlErqQiFI4d5jofKjpAOC/yRs9wPoUYU
Nr4Zv+yTwyaOCpFA3JZBy5K/1RjLKLEN9tiR9qNjyOPBRlVplKSfCuXnPtLmyl0hceNWjbLaSxKQ
6iJLrlKblkFihF/3QUThcMMWUjnU0P7BvM6+WpbflJab/DQGQSiblLAKhWNUWy6acZSQArEcu2F5
NSSGu2jBfigiEJ5QW/jpdmy8VK12k8qPe+IRkbi+CISN5+pjrpIhzeYeG9UqfFRqX66f5vz/XzBR
gYva3wx7w599UlkD4tDs3oG69sEym6DTo7vemB8+NmQch8pzF+K0hXmZ5kDNCrgsj9Xnj0FwBCq1
ba/UFiAU6ZudPxGc8VvoPu+DbNalrsaMF85uVBrmVMOY9efeZxIY01UpOxCYCUiAKrnKFRUsCRan
yW28y6LupbgFIMmOZLiaRObhgjwzucWfzXpJYgV5JpP5PHVPY0oeMl04buzXvNnqXHKN76mW4sU0
U9ZlOLoTrOE6FPRKbhhUp3cqMa4T2+RYAHLpnU7YAq2sq3aQHLk6TrkoJNHAcSyg2LRqGotNTPqI
Nta5+BqK3rs39wSrQeM4oFXgm5wwiAFnrEx1Gu0zrV7IchtrV6102k9tUTwcG6gSPI6VAmBR/CUp
ryPdN9OPsbPJsYBBxoJmFLnWdrqTpZOra0HYCTY227uO1ahxRKA2WtypJQIJK3ewak/+FXZnSbtR
wxvTuI4a6szymYROHr5HymJFDnw7NUryqTXEOKVYnTW5TUNg2tzh/QuqYYIHnW1WsEz2LxyabG4k
l3KEVmUlQz+11mIvq8p/2qV93E+I7ey7YHDjWES6VJARGLOhuzqUreAupk6PfegpUCQZBR+j7fT7
D03n96MGOtCbsYRsRVwMgWba31PjUUkywbhtJwdKO3CdDAzU7Lz+rCqNLeXhzFQe76JbdpBsf/zs
vfSh8rJApBW3GdIKi1u+NDRrnSzAkrov6nBTRl+USrAV2ZwjTTd0iPxotsrXyuXs0UZumVwm3sOp
M45qVzmtnSs3Spwt36kiQ3Qnq9OvS9p1gqeOzRxcYXOEAQdvTcUhGcUyGXHazLxdUOz/jhRkje9w
Xcc+mPfCmKzFHK2JKUtQxWlCG0/jDxkZgqke3bT+HfaiexqFJfWb79QFkf++d0Trk1gDIisVx7A6
aZDcNG51Tu6zxmmvqp9zoLnTQf0M84xERPibGYPHPBnF77YKUY7X2dmpuDWcGg2iD6nldJ3sLMrR
FF24b9/lrVC4vJTKxVA0BUuNyIf6hLJXX3LlLNDOIOb3FforKzQuTcK4aPtBBRq1ocXPBN2Na+uR
uYAmgeiozv7yt7N3GT+OFpO0tKwOJhOeHYanRDKfIrm4V4dldg0NDc37ySmaLI4f7U5acjUBWKRM
d1naugn2uE5ORBfwbIB2guJlJuasjiKNCfqQiNSemtLrFkJpXt3ZP/UQAp4hPe0HJhjFP/mzOnoo
tVmaywBAY4KT6XdNLRzTvtV7Acwmf1wS4w9Vr2DqXs/NRUGya/DXSkwUcHSiJ+1tuoeepcbMwhSZ
33am0gx9Xb1nomSjr3g56rzzzz326kVgn0RV2Nvlgys0bt85aSNtLYZW+Yri0es6KG6mwgkDchf9
Ur3UhyTFw/5cbSahbqimbjBxFf5efijRim6UTJO5Un1ZG520wJ2oNL0n11cwbHu/mqvJkCOYC0Ay
O1V/d/V1g+vQUaRLu322WoFwVwQ2BH0oYb4dTNxc8RI/DT3q9B4J5ON41X0WVcWIxo6brpZU4TS3
GLus0VAvEjm5NhyHWOTqvJnnq7A4Us8yVFkWIWAadT6YY3HOatErkHDoOEqvQtkiHXMgUfMw8pQO
xnt1DMPy2GqPMLyND7KmuLlNBjcMm9GVx65xBu072tmeqvjHfkqK4uUIv2oNqR1l/C11rx4INQNL
FSCIJo6jeSNe4PwdAiGeP0dV70TJQ9GIUl4UBkfvXROVQ8Q8a6b8upoeDVG16iatX9KCb+GNeuzo
dLY7XKxTR26a3J/oJ23+Zk+CfdrmHnEFxN0gaESdi1Rj+TeEQahVziTPsCdG9zNsG8u7SNRkLUpG
nSMLokmpEhEA6qoLgX2/gUw3uu3syYFrEh5sdOGDzeYXC5VyEFpVCHSLuZQrtSTRFRXEG8J02Uwc
9F97FHu38Pd+am8m3gqHS7zQDkslHwdo62nXLbrgs+jWhOrvPogoGD7xlp7SqgAITWOvpJ/M8ldj
BxBZP+zjbO8DL9Hwx9Uq08rOgOchlALDAx6ngxLKNq4CAyHplH8wKl7TpoDADNRBMUV1ct1VV5GB
Y2vtNER0LbOdfauouOwzplqu65rNUdCeYEoaSG78T+6gg8Sfj7r3HsEZaEH9l3oW99EidblU5QC4
qTvR6kzVQ1IKNkqChLC47xT80It+YTaHWehnuteZpWsQN1UVQeKxxHqz0VyFwn+oZB2lHizxTGPy
2io6Zn3i6ov8aYTAQDVchYV5I9PmQZCGbEL2YLlvlz02aqNUjGgDJpIZB3PtRJJD/dnLffvU1YK8
3yT2VZgcWfR1LEPmDGEueVDTT7qoT3x7ugzd0nTLIjqv2dYPuBYMY5yLlXpwLBwJqCI5PbbSmqg6
a3vDaVyguKHr69ZIZoLjv/qt+gcaRFdxAPNlGzLki2tAmSp0p3eIwygrRG7wilKVE4n5c0Bn3+mM
1lnG7zUkSPZzYptnL3FxPGtbC82LHl8QS0av+22MuvhEUJa8fTRYRcLRbFzYSajDVcmzj8zcoYFZ
qdk5sNL5Y6C2CLvrBTHx3/t+bumE5hR2qvInj7jtY+VGGMPAbh3zXnF1N/Zt711VlZcoeQ0PaDva
ecvuu/rp26LhMUwtj8I83F5Rf6eL/+Cb9TjD8oSB2N0nOzduOkIF3LQJYcLMxMZOBvrIHM22bURC
XJjgC18mjhE92yJL5s1dkgmFRXRPGgqEJV6fcMDiUKfswArxaLhG37tDY0COXnV6+SXqHUgICCJi
K+UN7a0AGS2ujlRdWudqnYH2wrl67uPc1fL2MekPlnE2f+0vp+3Bu8TGDZ5V6rEGFVicS9EeDCNd
ZxK5NG8m9yoY9hesgpkknUJcH8HUihSMheq1RvepRin+fiAiGPbzFUyXNl1ksxNbYQ/ubH6C4eeJ
zsN72GcVDMeqM761SWwgmEj6VDc+/Mny5vljgXA0KjdhNJoRIMgAGacWHmi9NyW/PwbCsehIl6Iu
E4xWB3m3GtUDSo1K9KwSDNfm9241XByRZvbUS5Qd26Fd7tZEw7bfOEo1cVEGKVgzgkTmmyVRtNuO
tY1FSq3+OqxtPH+IOhNEEBwP6KrUZFmMQVNG/Yh+P1RkiaTPBFnMC6zpqGbTanZANqCdlNbdLSmI
k1giP7rt/f1lYvgytrik6Iv5k8dVcerlHgJe8tfWrtCNN4+erKqflvnrUrfXXf51IO+RwVJW6Bwl
5FnCJPMRZZUerfBxRKW9Ih33M1zAobzimjbbFl3Y1tGk0WOmhUEhjw/doHtl+SJqFd8+WKwC4mkB
G+58ZsOp3GUv7ak4h558Gs7VtRpA4UWoWiNYVrzsmmomqaXAjxdVJpYjo16vteVgTFDoG+wP4nZg
lmbCKwJ1RngYe82qiprqZlIyA4z8z3md2ZQk1NMzx3AUl1mVjO/yOVBWmNxgZlJRm1MNzPSEc4Yf
feuVwLieAyOYjwR+A6Uruu3bXNgrRI5yw1TOlZYCsRqfQ+mlaETSBZvLegXA0a2qT/mE9wfQrfS5
j0y3GQ+lJapf38z4FQhHtrTqqsmMAWLmKCQej432kCQPtEJ12NN+WgjC4bkWjyYpRN2BVGfh1WQU
V9pCn+W49D8Gw/HtoMcm1Vo2amRw9BAlt4Zjm+/QOV9lG8+4Sm9ESpkBhGbqo2Sb7ogmDacUPtUI
coxnXMMuqJkNwNHj2ZuaOqgTU/C1FU0LR6taiD7OVEIao5a3Tu+1xE1F3V4iCPbz1S4rgVPIuFSI
ohq+19lTsRhu1hqCT/mmhtt6TjgGaEwJD7ssvwj6UdNPNQ7+Ci6sZfiCL27kWp9r+NyLzuaiCeJI
oDSqSqkbtHMXcxvEEfFjrRAk9PZn97JE+dqMdqiJXiSYIRowadjqUB6rk+qg+FVo7Lz5jVhBcWyg
2xJ6LCWMIfpljr0d+2ldOPNi+KQX1Sfvj9ybeuHJrKIoZ/SZdsdcP2i2YNj2k+5NrXDS5HKFgnw8
qqc4n0j46qlOZr6nyOTveBG+N12ty1nNO4yXMmKbmtmeqcW3UfyuFvgVDHfeqgYcVJrQxKdbPvXj
ecyDRbRG978DkBl9vUbnaUpmamO4aqI61ngse8jDa9f2fJiIqKCK/blvTqqrcDg+GCOtskiJUZMP
0S27KaFH4unfqJ8e56PYaX4/qYnMEcOSKHUHIzNc/hT/kPY2TjMvCU+G8bT/4dm+AFqFxXEB7eqi
ypnvV+uNvuzn3nCUT5MrHYogP8wHAZoov7ndgTktC9rNMIgZ6sG+aV+Ii8for/WP5DDBM5wkTnwl
lh4TZQnHD3McdaoM6z6P5J0jlTdlftOQzlmKo5x/+ViAfJmCpKRVUYd/smR2s87J/PSRXvWB8XMM
FBdNVhhVmoq+IgJa4msVTCsrNbkGoYfPaYL6kn9NYSfZVQ72IT+2bn4QbSYE+fknr1afR1mfWrkx
ECgxdXeQdGcZvsNmfux/7Y/oZsbAyF7TCXyqUVf4eonTcBjqkLGIpP2slnPeP0/xaR9ic/RWENwd
1EzGeh4oQoE9672eWWfaCoJgGfaGO1YIHBWaZdsqM0UQsRV/xyMK5I1UJ5cVv1wUzx5UZ6zCgxG9
6z5qBcsCX80RpICKpiCAzfvxs1ZU3kiK76mUCFa1aPw4ZoyzBGJ1jBnN8TGRTuX7jkmoZ4LVCCxZ
4Rz9Oo6YSDma1JDe6XVyS7+0J/Y+ovva7KrovEzgWrafENs59xeP3/QreaJMDQqbvMWY4ad00MrK
FX4et5n3EhWvR0UTc6Aqk9ka3fCgedXBOOWp23mjxw6bpuZ9LCguyyfkQjvOGESt/ZLJbgozxDoR
XVBvJ/pl5LhEt6ZIhZMCYppIdm3hNDuE41UDewCjLB9s5kYckrMsdYIdzSYZrYaSS/RMknEcHNE2
Fke3i0zQKesUxS+h34UIhkt0vRmb0VQAk+AyoslvB2K6XXyAxJuA0EUJyH38K6gd14OGuZLTs5YG
Vn2P/95PB9FMcd/9SjeWpoQ265+uNA1So6x3Q/ztFUXCffDVqpptfQCMFn6D1LwVvUiLux+JCIJj
h0jT5LlvAFGTn7kGE6/YKUX78v2Zf1OX3ZK40/sEM9816e9RN89ECT/j/xytkvr74Wyz6X9LSOfb
BSmk5bOkBlSm9H5nwkS0iwUXASIIjgpoMhpzzTSwZpTJoXXeNyLRu45owDgimCLaQEKSrcgh+tH2
jYf6q4Meo/qlTarn/RETMClEGl5/H8YqDvMlBliYOQnoE9U2aWB4uIBHn5UnbrkVjR/LyNV3VUNt
aD4ycTqd0pOVjqfQTLz9mETjxzFAGKnjMCpY9UlIg3DwY+giGqpX1Z/3cTb3xn+ZE1Jer0NZ+hbX
W1D3RINdBJfV3NFj5SDHTm1NThEKns1FYBwZdLas1X0GsCHTYvQoyxBblOghs+2zFVq3iyIS0hZm
BscN8zJVoQVZNLAcPaGK/NZ2CxvFlCgD9MejJBLt3aYiE8Oo6SqsrrnRtHJtUgs4Inpz/5CZ15X+
y+7v9ydMBMGNYQvjAquaWET9dyLdUv2qbH5/DIIbtHQh+hgSQDRN4pv0XOs5FNMe90G2c+HvUBny
68TTk8nI7AWNijgRus0MUbnnCVV5VnWaRW5b22vpAsUdIbJR6rSwx6yMMCeqCqeej2EFyc9YkN7b
tHDB4Wi1adMIZxXW3mn4cXVVvqtJ0b78fo5TS0ONl87EvETh4KaDO7S9W4mefbdvJFcoHJlmY1SQ
nLWr686EirjSy+4lNzqod3NQfGrd2Ql9UUGhaOA4Pm0VOYlj1rKem+ex9ZpQUOUiWDMGR6ZmHhVQ
s8DAye0PxTpWZujMIiEqUQzc0k8jZYASFZJMVQ6kfxJqrorWC7fuUdtJh0bGGHXzMy7XHVLfL3j9
LdxxzLz9pcl+1dvT6iXPuPUvFTA+bVlvvzEmV2WhflZnO4HHbHwF96hA64tzIYO690EF48e3HGVZ
nikJ6422JVx++mou4E3B+PEdxE3VTZ3d4fcvzYmmwVxeNeFDqP6j1M8fC4RjgQVvU9I4AchS6qfF
JvdqJuAZQTrz7RyQyMi0gvGz3SlODr0ZOFvDz34/jP/x6fybBXz7sGLZTdcmbMB6ZzyTcw1/gMyd
I5xPVS/2RWdu0fxzHDCPMhRaMhaU9FTXv6km6HkUzT/HAWNN7bCNEU7a5X4+X+X9y7J0/iBDgUgw
P1tQqgyzA6hnG5aqcqHoeWnlDROzpprkJvaLZX+vi196fF40waX0ViaskbigJugp1fkCpMV4titn
sD5nPwVpwD4qPBmsIViwq71uZrRWQdkG0dR8JnlVHdTUIU+48GPFerVbuqm7D8noZQ+RY7o2Qk0G
jdh17dg7DQr0y/BAvrdZ7Bh9c9XgYUwWfB+2cm8dI0d4aZbpFOKSuLUYYOlFGurZaSW8xWLbjJ24
eKnCXk5HYsxAmcMWJ2G7P5XFD6uJb+lUwIjFfO7hjUBRsz8t2mGisWhFb22DVlHy9iLNNOltgz2X
11DNz5IY6amZDqRHNR8P9sf9SRQMKe8uUqk5fJw1gKXQY8x/lyJfUNHv5/ZCul79X7VG25XlmRaa
GsxpK+AMEQj7+Sr3k177v/NKo9zn9qdE5O8mIAqNI4pKHYwiHTFIGUoX5MadtFNUT8FAr3MpFvC5
CIujiixPOill138yzvy9Ln+LwxklpFaOc5h6QzvRjcnWJkKFKiuM4GWIRvNFAFacZabElJzUWamd
0U59a5D8bInvZvV3oqewaWwe93Numw0vkNx0FVJrVn0IqtLsw2w8JwqMQQUXjZu15uuwuCnr0rAy
u4jRYe9oUI6uDnPq6H7rj559pofSNU+SgJ221+0lLG7mjLyXxzTHSKaR7Jrdb1T/ORRlbLEg2zd3
/uvYOKqPZwpRGibBTg54Awl6+JE2B/3WuFbvzMN8rR5DX/u1P2XbWXmJjeN6NYSF48QuOqOufSzm
2Stk+2z0sUva4tjPok2GKEM4oi/TsKctyxBCrlDTmkiBIfJE3p8tg1dwKOy8MQiLCF15dQYJqadC
QTOR/qFcN/hbQojIVBBERiRJ/72FS0v5K66D/bnZZr//5sbgywRCqarqJQGEJX9rssqpY9G7pQiB
I/GO9NlkMR+JFm3IyakWfSREc8ERAnQEQuiCsj1ldOhi0+mV61n+kdqRgFsFrGDwigU60aYuxPL0
8i/6XfRAoOsDY3TPvCkSZ/BhsvoucdDLWjX48oC0i8Z/H4/mqnI1TQl6oz+Mi8i6RDRDHCXkzUIa
a0EODNOLXATNJLiJ3l+QsBh4/YXVISRfRn+eB+zngTmI35j6u/bIlzTm1rwKQWVZZ3Oj5oo/jrrb
Ddq5TULBatmsH13NyJuX/06irUEwVLozeP0tM1fE2v8yndWgwqN/1QsABUPHv/kjt/tiNrB5MBsY
sETjY9Sm+I5Hz/sssM/Q6Al5PUN1vNRFyY4YTXmb5LjaukmT0QmV27IVUacoIo4OksjKlIKx82hD
XPl30zuD/Xs/mk0INMdaJsRv8ADBJUOoYANiTxB1yMrYUWTN0bqgbATCx5tbn78gKCd/PWR61Cgq
etFRjUFkty0Uh4IG1PIpZyfppPIUQYazP/rNwWKFx91vakOB4u8KQdl5ljldKrl5LJ3gd+RMddW7
YZGcqxYblUI+7I/mZm4oMFzQFBtfOl5GaO4oKRKm/ZErSxBW3U2W1ec57XG4ia40xfL24f4sobeB
XvAY36/24/b/I+26luPWle0XsYokmPDKMFGSZdmSLb+wHLaYI5i//i747GNREM+g7rhKb6qaxQYa
jUaH1QomVtkd8PrqzOrFJeQuUQKwQfIhBu34g2Z3nazEbFtjXjEFC6hPTruEnHekzw92cZxsf7hm
nJK+WkbBCE6jHuKRDQiNBR051tc0da1/X1D6YVFQ9MuZbqzyzLLbOfySsG9mc15M1ZVOV968MV6F
EeN4aKRGhaTC98g4TemhkXETbe6HrpkmxfF1EGJ5qwPq3ILioUJNy4TLnLkayquumSqqg06MmppB
LOedb8UyhWI4FB7qjnXIo8GtI1n11O/ZzO9UeYUhmNUspMqoNMAYvXlGJ6Tm806K8R6dl6f40PvN
EdFqN/Grax4TK1xh+aaojIqCF5gqxHJtLXOH8p/WfL5qFuN6DQXXa8gtlpULcDCX5hbNQ0G9LJK3
2LYmvG4T///KGsRDqMRWBQhDA38v41T5aPDKJQu2qc+rBRNsTpsppKp0FDeN0XwMU+WwZLKhkjII
wcSUpjEMNoMg6uicmrY8K8scXDadm2vFz4xDVUfXxMbRRe3UKMPcUvQXhF693OlIH7X658sgfCne
6TRe+qbhOPCExOZRZ27GBLsy+UvU++1zop2XATeeKvEZN5drBSMcnQrcw7Qe6OTP8+SFTofBWlet
1qsgwiFxJgfZKAsIIIZ9KUPrNFP9Uzzaj5fXa3NTULhmq7ZuqpZY1uaUeVthvjAOf67vavCBGIWn
9ZnsccLX4922vMK8q2aLl3/3HjElTHS869HjDfZH6s4+Zx+ThW8lUollbaywe3MI7Qn8031xs5Tl
9EAxpM5Vx0bi92wiOZZj6Jat26Cre2sACqPKC6UGS4OJcBJG4aFf6kVLnq7YJMwVsh10CZqIZr0F
yZUwGemMRpak1zEuR/OXb0Yu8aM2NXqFwf+/smQ63FLHqpLZt9Rboj6P5HiNDGDTMyycS00k0a7U
3KjRJDz7fWK5yoze/iy/g12THMzN/aCgKFRNit3QBT8jThrS0yqa/ayoG9c26X7Sh09OLjNmW8uF
oKIJ3krczo7YEwju/mEoFCxXmhSliwrKT2jbG/zLa7YJQkDMZhHVQkegYJRBbg6G4ykFR1D9WZk+
tLJo/GZ+jawABK8vdoa8jjsAGB/rY4yIQXemnuWiy9E3Dv3hsjT8a0UbsAYTtkalGfZfhwZgBJ2b
5D+1KTCXwEZFXh3/ugy1pQUrKJFPJ6unpCYJoIzR8OfolKDUPowkscpteRyC7Jqj6lRkF0kLlPNH
CVSNOdQsD6xCkO0pwaAKJ7Bp1CzHBhHTFJMEC0XCI7X5CCHkFVpwCMasTwsrBfTszV50ZvtsT2+V
fXqSBS42ZQRhn2qphuHoYjGRYsSG1k3qhDb/0jJ3IGxFqihP9F3jtLnixzRZTN+qk1jyfN3cQFg7
0ENp6HASj9ccJV0+FdPk28OXQi3ddEINnczH3gyZEYdSPExAdwvT+tbm1WM05ZUG6Vo/vleDLIh9
+6488C6JyNPP9n0lOQLbB26FKGycnWdtNFIgah+sPSe9Tfbm7eItATgrr7oF1+IJ5qObu5GT0k4I
nH3ShtntFteYf1w+aZsSgRGY2sRWDfwJD38dsdMJVBAT3lposvudmz2ybMfAFVjsxrOsd3hLMdZw
guOl1amjohd2wlTopfYI+6xg1InbN+rDX8ol3LmsRwRlLiCXukefEC/3Hw6025m31fF3j7kaSABl
kvHLYHUBOwRjlpYWnivPfLCAfeeZD+qpvcs7d3R/eAST2rMEdMsvM9BsDgtl2DaeGG9Ba10D72IL
FVH3YHOJDuUu9MtD+zIFeZD4MlLYrftshSYS72hd/a81mc3oyJJhl+uye3nLYBkE9tg08UAHAd1b
gRZaKCXoRycfc49P06QESd96KgYSL2Hvo+dU4m5sRlzB9QmqOwx5RLZDMCE0Afe3TU08BPa25s5P
416BBUmfkMNfAp6LKyQHblPAFaBgQZQq6xSiALCKze+ovHCjLjpa7NuQsFvapJKLdPt4w2Ozbdw3
hia6nujM1EmMZk2/+zn40Mt97P+s53/ddhmxw+YRwBvEwJwVS6Wi86a2GhmbfIC/Yy7griGYwq4H
TV7512i9zYnHdRPWX7xd6lCNMNwJOAa4aCs8RuJde6gqlzcc9mcZMSzfEdHvMVZogpOlzy0IwSOg
JanuzjFxVbqLlftJdldvrt4KRzjLRjJ0Y52OM4Lxx5YE9vjN6CWvnc0D/Afi3YDsfFBVo4sAUUb7
dLop42scG/QWw9GAylmqGFmDP2HPGLIE9z3342k/cGqFbg6M7rwgS0pyxNqepsh2LyvE1sqZBqaL
Y8QYyHtFL6dKUZcwzz3cKQfsXMPeUHrP6WXTg7cWzzRAQ4ceMtV8NyWW2OVQqAUDHQF4Ce2u9eqW
yfwLGYZgHSYjN2a2AKP1tR0BcW+nurodJN4QIHcfRBRE38uva1bvVS7B5LaLEY0hAyZpj2bauCW4
A2U1D9s7ZFPbwlObvJsDZ2P2KZzwbvYH/QnJOq/SM2+KZfWfm4QBuAj/wPDlXd3BVl61xOoAYydZ
vZ/nRJkPqlLGn8eWZd/RO4ZSsDk0UrTwVojF92a8fM2crgvGRJPRH8lE5v9ffYtiVAwqA6WcMIk1
0n1mBlVWetfs3avAgr6oHclMLYfASfHCph7Nmf+ksFCXQbaV8hVEUJDOyBotIQCJ8xtnvquG3eXf
5wZUNLDrXRMMbJI2aZHF+H1MlHAxTM27J+yGFl/Y8GTKHrEyWQQj22uYKmLY2BWNHc3qicjIEC/L
8o7coYvi3NJ+myLD+D479Q3Jp28TWmjdiGanoWqCpZskLsXmO+h1Ad8xPgyknZRE4fbP9ox9nbhz
wLwkcHwMfQVFCx8tel0DE3fQdBURLev9/I+CjVrnoNzGXs6xdqvIyJa1zaVcAQi6bbGun5g5zegb
cZVPxim91wbXQpDDuc/PyqP6dcR1fOPsWk/xG0nEnqvBO5VcYQsqb4ZZl9F64WqS3jE02yvOlyRn
njHdLU2Fjom92knu5k17AaZqYhk6+BfFiuxCnx3wuFSzX2ntbhyGPaZ8eUojGwTCV+2dZCsYwUQS
hdGioIBh7MEKn7r+SVdbtxhnidHY8nPNFY5g/qycVb01ASeZaz9cviZs9mr1MJFdZcuS/jKZBE2Z
MMXBimtgZVq4a3WQJrSd3+uYR1zI3iebDwY8t3QVfBcqHiqCAemiRmF6BYeatajR6I7ZRxqkL2Pt
cmJkZxefslBi47eP9yukWBWSYUbAQMwCx3vfB86p3w/n/EfnGvB3KyT4FF/GcrkZn1oJKdaFKC3G
mqoFhDT24Ym/nI0P7MhTiYrk/bWtJX9W8/fzZXVJJkM0KRTTdv2u9fPoMcEgqaqp3bRn3jDtL18z
sq0TE1hl5USNYwGMBdquOCRB8ph55SE7WrvCT8D8I9m4TQO22jfhqA1Lay22ylcxHVDQU2mpt6hD
7FV0oIh/oBieJdboVmUrK4rbLMNcb6Bw+vA869JpAbT2SfmkVS7nSFHujOP0Uf05V27ktd54GGU1
bJuX60pg4Ry2ZT9a6FzAmWc7S/uUyxjCpWIJZhnlI1Gd9gCoRv2xaxfQL6pBk5HPeql58Yjhjnl7
bArdDSeEfcppn3dO6SZzhN6WcBdlmn9ZpbZt9qv6ip5LG1Xx3OJ7ZiVoppNSBIUpyVBvrSnqJqmp
63jYvGPTBT3RYKajMuFFFSTOkciG1cl+X3/rpo6zmXQj6pn8GNT4pVPv8LSWnAMZBHkLYZe0yZcJ
kTGz/twXz5m0Q1fduNPWa8Q/YGVFlNRe7CUBgIMkNdrruy8YBn020XscYWqHNbxQewoa3OTx8nxZ
ATZt8xpaOGh0Sesh51E/003u4sKzd/nO8cdnw1288Gt7Us+yWWibZmwNKZyyNJyzyo4ASQ/DT87T
gzlQnxuf3qpgz5wPVvCXIgqHLi8pBl8U0EAd/c/MY/84YJXfN77lhjAk2Yf8tpNRpG25X2sRhXOl
zKyyG56eb9QeU6LRDVtNN5Fm3aMlYB8xNbCjbNcYL5cl3TrNa1Thak/brswXEJn7dCw9OjxFaDCn
4+EyiOQwiJl0dWI5IbzAoaRHZT4qsgbfzYjfSgoxd25rVqk1OQDC2zEwguUA/ky/Okbos0p2sojf
pjS6qhFdQxryHbNSSqcY9U817u9qPA967aqZjMti6xa1MMDFcjTVsd8R92CkAWmqGuGJDMT/Nf0A
PtDQybw+elDTR0SzJH7rphK8won7g0uzqTUbcFZ1dsgdtc6NLWkj3SzcWokkbpGOq99pEzx4jX11
52d31QNqvYOlgEunecuTs8v8+pZJnjQywURDX3cGs1IIRjPnGBXZfTk6566KHi7rtwxGNPZ6YpgV
j2DlcPinCg2MluHOmWQJZSiCxQehxb/CdPRDH/2q+lMla/jmZlR8KK03iX/C6lKJLdO0GhWCtHHp
zspDkeauYp0Rh5Ro3PYZ+qPgVLDndjskkd0DKBox9Dh3kJuVDQSTLZdgwmtE91KTQ6TOIzO/pG3m
1saXv9t4wWY3Sj6qLd/4lPxq0IqmW65+nRyohjZQgWa+48ZgGgMNbA5zk3W7Ybox+n3lfL5GjFcI
QQxSpLU6G3gkONUTKGfr9ocjyyJva9YrhHDPZCa1h0nDc3Va0h2N6a6P51NF0jvTHiVtxNu69QfK
4p7TSokVUONbcYkFM4f7aQnyVGJUNkUhqC1AKQ2PWwiHxOxre9SjFr+PEcFGv3xK07F0TXM56OTH
5Y2RQQnHBGNgxr7MGrze0iHTAmsEc33QK7OauVPi2KObRVfxKKF25494wrnpMpI2VId4hb4fStBp
S/Ilm+cSiTmeKkFCQczOGd1gVnWDi4AkD8a0j9R7VZby2XYXVxiCqcSd2laJiuBg+Nj5PEMcIZ0Q
3XSB5lW+fHDopsYRGyyL/JRSsU7MWWKd5g5STFVS+CViZZl0gsm2073CEK4ypqqjxRgwMDyxeZlf
DExBj4LMi1NPeTRP8zH7YB4va9/2Tr2KJVxrY9WVNMqQ2CpG4trGrQPSFKOWFXRt+jorwYS9Suwi
UtUcIU8y10FfPWrLuak/lmaJaNO+lo2vlckkHN6lKGPUs2AZibI8DIblzVr0QwP55+Wl23y1Wyup
hJNbJUMWqx2kMr6ZH8KP+WfDywLMCArmKEBS4dB58t62TTVEpo4ng1BwKaaidTK06CGA1hv0rokP
RvogEYrr2Dv34BVA7MRPmhQv2gGmYT4xZC1ADEUfliow95x3P4ylnva2X78CFAp1ppmyMbYAGB+N
E68tGVxMWSL7/0xZYrKc6vYhW+EJh2wcSb/UM+5zpfOsUxFMZyVIf8AIuqgeA4nPeJA1NGzq4wpR
OGPlHBZk0bi1dfD3pE/nMv1xedu2ITDbEGUDJjoeBZVvWN5UKs3xXkkxUQx9OCx2MyqxFdu69woi
6DuxO6UxKh6vrXPPUTH6off/TgzhXjLHbEESHmLMUTx8YGbJTiYttHOTO7F3GWrz2uXTIP9dMcEf
0kdKZrMGlBHW00FThjMphwo0rc0hGqfgMphs5QTPKC51VMuHqPuck9n6ULSVEjizcQ3Zo/Uqkthe
VA5j040qRGpjx8WjUu1ujUxSAMl34J15QLUAuiVsgtS2cFq1euxZ3KMyl6nzkHqRaiD02oXOISR9
0/pLYfX3DZqQPl9ewE39XsEKhzahucpGCwtomUhsY3bycyOLtm3u0QpCOKVLXHSdwxUC9sjVp9at
6O6yENumZwXBP2HltaapUlGMPoXpaQNekxgF1v0UYcBb/YTLCrHrxJcV30gxBcvgFJmuxRbfsMAB
k266swuXBsqTue8eaq8HO3usuBI5+W5cUhLBUNChzZZxAGbng2bbZ168s479jk/BAbGgJNWyfYGs
VlUwGv1EE+ZE2DgW/If9uAw98xvClC7gzrqsIFKmJ4LhWBQV2bcEcEURu1P/D8klZnb7iMHOofTX
xnQGwVhUldNUPQ++N2CZQy8x5har1W3SYFjAVUEhpLn/hRIthmO2TtTzDBwdjV2FXlEQlqPTqvAl
CsGtwjuFsDSC0UG6inpEcYuoYcc0xRun5ZXhAYYMHsiDvSdBfJKWGvFzeglL2J+Spfa8dHgaViMG
rFcvFti5Qr8+M2c/+vVDsZMhbtqmlXDCfmG8tBrlNp69INcFu53dgH/uk2QBN0/UK4YhvHeLqiZK
UmAB+9pz9jboxhTMXXWXvbrT/eTDNQWx1gpOsPKmAeoRRrGGoIlw2VQHJMtkxlCyT4Zg0rMhzqu0
gkjDztmj/GFfePEPAz0efAA0kZa4S3bJEMz7ME55P7UQqa4Piv4hrA4VkQQltm3tatkE+660aTLM
cC4hEnKTvG218uw75Xsb0H23jyeP+rIapm2xUI+AuVyOpYvVFe1QmHoMIml/rH9p5lG1mKvLbkYZ
hiBWh9LHFLPOYZCUYBhCdzSPZPp6WcNlGPz/q6vR0SfQzyyQIzTPc/KUa0dLZri3IwYgnfvvWgnX
kjYhjJeWkCO+6XxOUBSd2i/1IXcblM4rz7bEjm9eFCs4weiFdt3DR4JICzLwTodBrm3wd4smmDoM
G0fHTQOBnPqOKIabN7t5lObct23P67IJ9o0ajdXnhKuY11Xu7+ku5564wyl+yA/xaZaRwUnWTWyS
ArNY7jQhpCLV86ihjgAVKZfXbfOGfd0ZsRnXihoUj8dA6LODk2Tuz2z6xJzPVXm4jLOp1I5GUUdm
oRNF7MQqaxq3tC8nP13uRyew4kdmSJRs2/uhVDNxrRINseO3B6dJarBh5x0K/adg8HVvOfJ55joJ
quO0l1fHbYq0ghPOUB0ysO81gNML2+ur+TbNkJ6eZbQdm7EVm4cOTXT/gm1AMNdpYqd6gnF5SM6O
L3Pt1Udk8AM7yGPPoq7mtW7mR37uXd6w3wVAovOATCIqeTH6CelfYTVzx2RxU1aoGijMho+v1hxw
szVLGTT9FCFlZndH1cntl1QfhiyojYkYLgEr4jdmYX5qcPlzthbbhvrY8JhQtCeGUZvaShJSt9Af
etQd6pmIUSSyah4ZiGDd7TmzazA6YqX7m7T/1fASQBnB3taRXgsiLGuEdsRC4xhDe7DLY6RKnAmu
de+2Tbfw+CW/uydEE4W1N5nVoFqhLL/Mjn7UaX8zV4ZrDVSiIpvL9QolxscwblMjMUIGfqqhCLXO
XMcMYtnY9k150MbgIMCHe11sBAmdwoqpgjZDbaY7uBS+MjC3s7VzW8oIFrahiKnhEaBh7q6wNWwx
nCE25wn1jN9sdqjSvaM9hTJa3k0zhVadPzD8M1b3u94xTAdhgFEOs4dCfL/4pz4Pnn1yDuVe1own
RROu3n7pkz4mQNNjhUbHLNOdb3E8pA91NC0oE6swgzqL+hSVeU4xVB5qF5Jngxl1hdumH9kurpxE
dq9tas5qCcTb2mpmjE1ECxhtPkbhwxh9N7p/LhsMqeDCQZgHq7Yb3hcbH/lDCy5OYOBV56u7Mkhi
V1azs3muX0US349Rppak6rHOY1t5BcqE6l7mU2+umqESXoSBgjQx4NSbSagTzKfndanqKXrg3eDF
nqWudTN55V17Snbm8RqeBnsFKrxNEOkca4Pi/DH9MwpmpvCTLSuo396qFYZwww15HKddDMFSgtuN
s2WCiG83/pzAiSdPX20e8xWaYOUz0wxpxyWidPBJ2gcl+0fTl7tcD6/I/a3XTjAoFfJJNZhaJz9q
d1190BGCkT1IpGsnWJPGwii5ZQBGetRzt95Nh85lX0d/vOGsHdmXa06VpamqrVrgRhNroyeDVQlJ
Rqi5p3oqehDiXYu5dTyeFe1kA0g3d+oVTKyKxogehNdrgPVkcNX0pwF+kIIETinZp82zu8IR3vi1
VYVNZA0TcrTBbB/6Zn951bacbNsyDIOoBKyPIklEPOXMaAqGjle9Q9NfcrLMwY/H3Ff7+MZs7OAy
3KadsGzHpmjLR6umoHZa1FEMCu7RM2+FCMDsRiRCMJ/9MsjmC99eoQiKVzRV2S0O3N/W5862gW6U
zHCnB+2j8wnTBBHetGW+jUww4S6Da6Y2egXBGNvlzack8aNOwhghgxBupqKeadxkHAKZo/6e6CdT
RiO+CWE7mgPSBjAniA3dEUpD6jmEtvXjt3AO6uFnXfqXN0cCIXZxzzlhBpkBUbCbDrSvyZdWVhYi
gxDOjDMpQ7gMgADD5M4Z/VQle3AYXiGH44BeBX3AeNgJF4O5hE7VZwlMddzaXuIY/6A5NHWzIpfR
H22ZALD3mQaaS/HKEJPJhs2MYtEp6Jnt0csLzc/T9opNcXRLp6ijMVE7IawYgtdFUlUx53F6jpZv
zTR46niF+q4xhNu6SFGwoXURqmrbJ3NCTUG4o00h8fs314qArNsxHLzmRRrbvFdMTEvCruThgD4A
tBoTGeX5lnahi5SzVYD//R1lRawzpVdyWExMLFDQ9Y0qaEUiBff/xIfSGkJYqhJVoIWuw34tKpoJ
nrTxSW1z36j9qP81hreDE/z/dXmNJ+hyWscYmIIaCcyfw3ihep/azFNkr6XNdcMT2XaIaTqaaPqd
VlGoZXOjTEZ04Na+Mpe+EU2StdvUgBWMYPupVbFRt2AlCQuf09L82pmN5OjLIARbj4ozEFH0fLnU
PMhm7SYyDMkVxm35Ow1YSSHY+rZq4jZPIUWp6665tK6Rnh17b6SYL4W68PSa8klnhSe8SDAvyVJa
BE/8rqcge93pauy1MpIwiQaIpr9sULBlWvzkGCBcjfPAIfnzsJSSnhUZjGDMWq1JSjXF9owgrc2a
xKU60oCDxJxJlMAUz6iugbmDX/hZGKHXW3VVRTbVVyaIcCwXxBcKSwVEY7H7xRwei8haXITyJPq8
GXJf7b7JZV09+80Ym4IJlAAKekzQxsTnHXj87iYMp6124V0jUW6ZXPz/K7hKt8c+qwFHa+INGENA
jcods89XGLVXlTYFQ2CBwXhZuFC022vlYSoCqfMsE0QwBAkY05O4haMxOncmu8tbt5SZ5u294bVC
qNEkoKUUtFnXyhkzV7iD/rUPOOcTWKY886MFkjVeiSDLKW7GVkGf8gdP0OtFQfNSzyPVvE2RT6FU
n0OwuVo79RAuEsXbPEMrLEHBrckAX/aEgGOUgjJjsE5dcpUWrCAE1a4dFSzSIWKOWrwv1e+q4XVS
8vxNNVhhCPpcx2YUkhJbZIblKbaJO2WYNhYNicSwbb0511sjaHSpKLqudJDFmBS3s/YKu8ekVVe1
JNVDMhxBrUda2WY7QgW6CFPasnvNvjOLl0yWFJHBCHdctKQJ4vvY/bkhbpd/7okTlOSkpDKXQAYk
XG5pwwh4fAGkmCU0Oosyj04kBf+c+Vg7miwfsPn8XO2T2MRDI7Ptxxjr97sMwAgQCvMoc5e75Gbx
+EHq3eTHZWMnEVHs6QERa12heBFXq/M9L297tD/MhTcwSZxPBiMYh7psCEZRAobmiBAX2s9K0Q51
kwb5+HhZIE0GJdiGuutYkReAUj/Oxd6Zgxn30nTA3Cn0MCu3PYYsoqss8xW//zurRAWTEbc1s5sM
yCXSXoGz9PpJrZNrMhRrJRGMRl6MfTPPQFEaMAZEreeY0aEHL8jldZQtI///6q7NMMyz0LgwBR2D
yXGZQj0tul2G4DKO7J4SkyHR0Op14gCInfoAqQPMt0/22h3Zs2O2U/zlCr6K9fIJxmMemjwreIaT
pPpu6OejYSg39ZB+uSyWbPkE08EwozDEKDxcH+nNnP2gxZ05BoP0BrkMg9jY211amKaMsQ6YoazR
VZ55KsN0KRJMseQKkWwTFV/6bWqBby7CNnW7ZacHaBeuXetXB/YILVAP7MtYSE6TTDTBZJQxnY1G
AaCG2op6PtPuBYMkMlVGeMQ3/N2L6c8ljDnMb5ewDPU2RF8jcipDiXEysaeWD9iudJm8tH9QZf15
0oUUrEQ2hSAATX/r+5R7Ic99E78C5WLHbni5V72XdbtuxtPBaqryCiKkUMXoXNzkGkkVeLQ1BaVk
EQzn+tD4yi1yEW4Gaq7Lqq9zpXu/on/gxOeabQ9xSBjcGv1jeFseuyM5T2hrd+2g8W/obXqHwjO3
ux3P7Jy5msRu/Y/1fUUX/N5RQdDa0oGOnsHZdfZgvcNA9CZCpzk7pqf0VjZXgG/YJXEFRa3QtKFq
EZz5KPsSNl9TmSfPvaZLvy8o6EyjEmUC3LHuC7fRj1Z/21WzW5Z+PkgeWDJRBN2swV3c5iikQ+RT
jdx8YR8TRrzL6rGJgbAkChBBfQsO67fnLVOaJrUTmKxEfy4HsJePT5cB+AX4br1eAUQvqqzzsDEc
pPC77tQn9yr9wOzPfwch6BizQ8oKLkOFB2iPQl6E7e1OYnIlC0UFvZoso0MXOUAmQ/1sVNXXsJHF
C2VLJaiWZue9Y/IKlCGvdlpT+Nlg+l1SXXXHr7ZE0CtEollNECz2lw8dyIfKnRLkZ8O3QFaK0jxf
FieQrRwXe+W7WLk+OoWNMp+cYIBBMR6ZkV9zO60k4rfXCmJsenMZeEmKMX3QlbtlfCoiECmp3/9O
0YQXFeuyqGgiwBBUtA4ENIBQM828JiS1EkbwiYrRnuzWBMoQfkcbhsuMa9z/FYBw5tWGankTczFg
VjpOl4fUR5Y+9sZfnRmkdN9uCwh+bTDK4ezHmXKcleKelZ3Efm2a4z+yaKIjNBGlHowREA6fWVF4
LDn3Gkb1VmdFRnKzfZetsAQTEEWxY4QM6+bckp/cNwYZ9GO/005LUOwiX5abvnxuMAPs7eqR2WZm
bEK0cv4Uak/GNTljBKL+Nf3gPX37+7GWR5lVQJxwzs+IrwQ0yx7jBaR/UeElrSU5o9shqRWeYAfq
OSkqi8vTIZ2LwWdBsSe3/8njKrvLB1W2dII9sIZSIwM31maanZuS7pbx4RoEZI905NnAnS2Ygt6K
ljoJYavnuD6OjJyXSvaA3Q5AoC3lvxiCIXBCbVFDBVKwINwPH3jRflN6nBSIj2RSRlQYhVdZuFdI
wTSE+ZSCEhliZUt125jJuaPDt3y4pnkOSdf/SiYyCgx6k7KYxzl0505hBxVDPWcZzQPf4/eOxyuG
4BWAxRWDnxysXtftifF9jO8N9tGU9YJua9orimAT8gKRVjoApdKeU+OrdDLzZm2ugzyogdGqpvWO
DtuawQXa2jbybT8p5tlhXgD4KjzjXrtLn6L76XuLweeyMS3blu4VVKy7LIYpBLMMQMHOfs9p32Kf
BuVhOSn7dm9hZrjEim+u4gpP2KuwxqgoY3JgWcu7Sf+etFeU36wWURwCzlPmfV/g95fuVIyfneLj
ZWuw6bmtvl8w1Z1m5hnr8PtIKromO9P002RfEypZYQjmOsrMskbqDdMwmmSfNsoN1fvYrYr++bIs
m8RCqCAgqIFGbTaYsN/eC2B9ImTMLLgHqAEkX5fcm74ON1zr6h+JN2l7VqF7u9pFOxmnydbjf40s
mO1sCHFgRyCXKebp0BatHKaGloepwfOKMBoFUZ3xAYhgA7os9NYGrpEFc17SNkl1TqhP9Jc+D7r0
ECmPfwchWPOmNeql5UMCBk13o2WPfix3lAWtt4weBquhhp0SkOqK1OkabiFwRkMRy6nxMMwYpEBu
atdur3eSFdu0EWsoQR/bekisrIE+WrdR4Vtg+Ex9tMPH8CahHvkBkZPg8gpuWYk1oqCYLK7nSWUQ
DkzjngGuYBoxiaHYDM7w6leMZ+FU8KI/qcNzQCl4hNYoGtgurt6PvPvvd4dHe7quw2MNJ1wfSo2Z
AYga4pIyQlcbRnec2qCVEfhsardGVTRQmI6tiR2hpRXRwkqAAuajoBvA2dKXXtx1/uX92VS+FYyg
4coIYlSMpIfzoD0X821RKW5SoAHaig+XgWTyCF5KCXrvOnOgeokTeab9c+pQ/arWEg2XiGMIrxdr
AtmVFYMDT6HLQ6wkAU1CLxvTw6Klx78SyBDuPy0pokXjbIwG+WoPbp9/l3qTkjUTO0DzCLNsBpRZ
+wSJCmRDvNZIPWeU3eSyRRNuwjzRSKH2/JZS8h+zZp9mYvrTSPemtOFr2wLx2Z6oRcKoF7FKrK2s
OGkHDUmRl7Y9/Nvj7w+ncjn+Z9a5rAJfisilX8UZZnuInM7SeeQkxxx6BG+5dZjLHX3kDdblvk6D
y5qx9b6lKxmFi8mKzCqxOWJfxw9O4oFCvC6Zyxh1LfvnZaxt47cCEw9w2NIl5mDZ/Fs4UCYc87P5
cQoq5H5kcaFNVVmhCae4GZI4nDug0c72Le3cI6eV1+dS9m7f1HzOiwWibfTEi127qIx20lEj8KBb
2Ff1iNehFzXX2L4ViHAboh+rLhZm4DY0GiTLCPrm1L5uv2Q0qrwwzT9dtVWvQnGhV5qoFqGdJyaE
Grp99eLsOb+F4zvaDdd8+T21efWuxBMUf8BsBWakEG+Jvjf6L2ksgmuW+FjD2wbLYmNsky4awKFU
y9ykMx4ARXqs5o9NeFiWD0YBktgFFfn518vLt60Sr3DCtTuMLFOrdkFIEtMu3XjS3cUgmpvUy/4K
IIKCSNtWNRtxgrfbFCYakj0ULgu/34l6AxJ2T5OBbNqIFYiwOSBK651GB8hCFNudie46Q+8T7Rvr
8p9DdM1QWrqCE0xSNCg5HtYw8TR57sAhVe6m4vvfLZtgiGLM1c4X/l5DITNbXEX/RmTVcty6vNO4
lRSC9VFInXdhjSeuPVlBbBsPFlFuSJSea1btQ6uAVjRnjc7eZck2WfFXqyem42bLnvOce+hN9jJq
+2S8jbKTOg1uyPbMepmq+0hGELht16HA4ASxTRMO4FstNEgSznjq4e4nwezpHj0ngeJRCqaEaa8e
ZCnHzcO8ghNsoYpWlLZlMOwmG3/Ny36gxU5pmI9X/ufFRKVHKIv3bZ4A5K8MaqGSXxWr6yKNZXoX
4W1lxt8My62S44iBCiFGSycHyf5x0/BOb1ZQgumI09AGvxR/Kf53LbkLMOGKRAt4tpO5HJuWagUn
bF0cphGbQzyJl/wZnqGyyD3D/6Eer6sn7NcQoj1biXAU8OZ5ox723jnIRdq891ciCTZxoarCZr5Z
Cr3FIDuXlbu5uJESJMtWTrCKZq+0WdRg5eL4cck/Ftahkxle6coJpjCrsiwnMTDe8AH8VgYHD2DZ
wdpeOYoBg+AU1sEL9vYcKzYrqZWD6qls6/8j7Ut749aVbX+RAImav0pqqbs9xokdx1+ExHuHmuf5
179F333SMqM089q4B7jA8UGvFFlVLJFVazlh+mSCsG+WwWn+eN7JN0976Nn/h8PnqCqNswyU/mD1
sXTfIoufRJfM50Li7xcE98VD5WUZbAWmUNtN27uqdbRI8My1mRR08AqArsFETuA2B0yvuQVuShDE
DLYTojia7tXyNqe39iUcmGBN+IXEHVe1vkB2h9F+dSk5WFrpg+7OiyTh2bGZe1Y43P5DuBwJ3oRF
8c/ZfWsd2Wc/oBgRaPtoJ3K2TSc4gb31lawqTK2SU3RvACzL0t6hs/E6aULyss0gXYFwbjAsRIkL
BfxeIAwtlz0TIqA7GyPirn0zopmYaQN4hSsSk9h8WlntGOGyeN8nGEUfYFwZdcbVPAZKXaiHPMyo
V0fjd/Q6QQRrzjH4bJaWH45V4aS69FA0P+LolXb5JbMoNtjpdVM3ZdD9cTkxtIxZjgguAKhW7/Kh
wsTw7J0P6m2bGam/Cv421AHcUTJRo0VLMKJa+cwo4/sgDybZ1W9G33Jwlu3zryJl2c0IXCFyB0tB
SZnLEi7TKinFXedXW3/GkNVYHmz74bxxm360QuLWL47UYUlT7GdCuiuapX5k9AfJjgRruBkTKxj+
TGl1RSYdllAl/T5B73ZXtbuPWcJlrbofp3wxANHm1KGQq9hLTT7tZHkQDSRuVsArY7isVZhF1TU9
kOz8Lu/6u3BWP1fWcjvN/VWVR8fSHL52VMShJVpCLodVKQSxyha5soaY/WSVBwgDCnZJ4Az862IP
KajCMuB2XSWDfqJwzPiIXknn/EZtHsan5eM5qqVWHVtbw/I1JprCLdVR8n9D45+xVgSfDCJzuFyV
RkqcpgWALPvrFAVJWDtK+HTeGMGuGFxuICXJo15iXqcEVnSvXDLLa68Wi+GvDpNyUWt82bPKJTw2
0lVa36iibrntZcKrh60jf0LO/T3EWFRKOps4Sqz2h9n/Q8M7TRNMVIgguJ0op9ioqQIGx3J8nPS7
Xr63jAtaZvDs9ssKbiMwpNxNZAKEQq6r7GYRDe9tX2GuALidUJRCayMCAC2g+zYID11xGId9dZUf
2CGAKe5MEfD7i5aN/X21+U1L9cQoAKlGeIBFm2v0LSWivLJdi68M43JzaERSk0nY/xGkjfGbiPmc
gNpaCopPtpf+uCRgTvvEpemGHddVC5ti7Rv06J26OHwMgMvOJFwaFLYwp8b1APk8iFSWRZvC5WHV
TPokSWFAme9b/V6ePmfCN4ft8//XIvFtBHOaQeSbsbfabe0Qeqgg2hg2ijO0fq6Kht//UN+c0LgE
EMnNLFnMAeRAPuq+spdHZ8qd9hu4s90Cl/NQmOqEhH3bmfOEyuUEO2vTvmfrmBzCAFdh+0xx29Ep
EE+sdsXo1Zw7g8jbt8/uEyqXJsZwDMs0ByqL4vRo70Zfw0TSRbcPp5hSuWSRaUWblRK4+2gROaS8
bvXEGcYv5z1duHFcfjCbIpyoBGOg5Tw89z/DoA/YV8AMuuTv+YFRlIqekjfbalZ5VuWyRT6kY1ay
nCQfF691ajeCGlTiFV8Hd/TQz+fZiWPqrlDOUeQuXN4INQX6STFwy/yopp/TSwSa1nZxaUNFJ/RM
Kvw+uLecOvw5qd+ENIiC1KFyqWOsKYW+OTCs5NDaEzrRdo369bxTbFdXvxycf3wlZdQuVQKMQoWw
LGgjleWm7vZNKCrpN9sSVyvGPz3EVDKgEgSkTiNOXj0q5G4irly/dLrfpJmjI7sr6YLB8IvqupOJ
XOZounAqTXbUh9ZVbB40fbcMgtAS7BTPw1tkNE6HGhC4L8qHLwa0jtPn8xslil6NyxFzq3VzzLSO
qtfl1cIHfHI3OQOFDNn8rPnafhbeL4t8g8sXs57gXOmBWCpHe7ynsQnyIQCqIvkKwfmlcUmi6o0h
tFj66/MQj0MxKCqvk4V6TXgtfM0WJAaNSwwSfCEemK6sBoYY4xPpBe1jf9gn8G3ilpxoYLB8X4VR
o4SahMVyee32TxqY3RbZQaOvO+wwzUKcyqXeRd0Axi9MfviDlBQUjkxqqyxtVzNKfy7mXUmv405g
3bajn4C4s79Xy7TFxCcqDaXZpWlyUNXuKVMHQcj+oXo+4XAxm3XNNCoU9LzRgT6Y/rIfnGqXHmSf
usmOeronCC72e7+9NqwWkDvn41HttKiHXepn/Y4R7ocH7YD+u9H7G9mlTbV0PFb+z0f4mdlFsf9z
+Oig+Iar7PsgflA8xYk8/da464y3+7gkdWxPpBC6HdQnaC6ox36GJHaIla1l4lqWqzTs+q+Oot35
JRV5ChfTZWtSucuA03W2L4elD029PW7FBN882+F8MocL57RTEiVjyuWyDObmOb6qx8w/b8l2djpB
cEc9bQhI61hw2cWXLn3UoWRvZXd9fTM3Xz6GxKWOBhSfs8TWrG1jV1cXd8rM3TBj0KpXj0VDBF5/
3jAws3KZajEhacHoyeO2c3A57KLV3qHmoSQPlqgT4A+F4P9WUeUb/szMBm1JCrDmFcNQgxOBZS7y
6E2euctRcYnTPKLoFXFeCmG5RGIo+VjLjHd7dAdPAmrthpJjfKuuoGjlG34VRDhARffe54MMTCTv
V3ZOcomAfIhpohwmPXYLsifQZNdiwQ6e936wa73HGe1Ji3QmTljI6qeu0a+6TNijvv0JdNo4LmFI
kp4qRosVNG76nbG41vfxppFcaMW52ufRgzp50ILOZ196yrIjwk+jTRNBUSljbtJgqtrvTezCXo2X
Gl+baD68zit9X+uP56NuM1OtELj4zjADptYd7szkInYaSO4V3xZN0O8qsoKL7Gqy26qLgNHW+tE0
jWttnp3zZggg+NtYJbZLkB7har6it2HxLTYEJgiWib+HJXqTg7QRv4/OzIigu+ZGT7yPmcAF61iM
yYIEiFO/vMvNJzm75NLvtNP87WsKWWRaVDAhtZUraFEezE5wc7l9O7aCYLu0uoPL7R6KxBEgwAdU
OqYfH+XD8FNx2R1FeCtKb5uxuULjYlObi1yyRrhVORoa2t9mFH4vQ6e5+K93EAFwc3N4UqJaUJ6J
XI072+WSkl7WAdtI30f6gELzY37AxXxYd4uNiWy4Wk8eY/R6ErMKPgbBBX05JhIeCGFC3fpdczVK
grpEFC1cwIeLRYnW4PctTF4tD7jCFvbybX9Rn3b/N6LqqTYbO4evdV7RByoGlkKwHjpd8naVQ1vB
rm8X5Ss8rvi3kiUpTQ3bklyTxmG32oxcCzNly9tkZiyczBS4t8nlg4FG1EJHJPys7A569jxZGDmt
Y+UTelCf2l7Ck1DxjarZ7kO+wTeygmu8JDVTNKvS4r5v2n2nlwL3E64llyc0DOAsmQTTIqg5sQZn
yPXlUGdzZp8xi1gPIvp4FjO/feEwCmsTArl4PeVSRaY0Ud5UOMYnlFngr3PwGllmt0mLbaP0Mlc5
ofEZIpKKTmLX9smB7qPOjcqD5bUe6jzPqPH8UcsOeTi/a9sRd4LkkkY9SBi4HwAZN43bNYoXqfXO
HEQTTH/I8NAqVTW0lOL/3mf4ZUn6UkrQQgAmrHddXJdrk4DG9hcc5yjQJanDqUIXqNF+X7I7vf1e
iMZWtp3Rkm3ZRts2qg8usHtMlBulHaECehl1pzjYfuKnrvRvNjv/1+Avuhbe3KsVIBfYRUXjpFEB
WMryYYnsL9NQ4GN3uER1zl7hcHulNtmsSOAe90j5NOHqSgLLUphirunQhZFz3v+2HWMFxu0UqMf1
Im3wHB5dL77uq1fSDmpmasDu1fVvtuCM3IxnxkKrq4YCdkbugCkJDv4yRn/rID9hHl+p9zp9sYvX
KJQFhm1v1i8k/nVpoHGG+RzWJJzO19VS3FlNHHRm651fPxEM54SEpEoYaejxo23vanhpCV8t7efH
MDi/o/XcLjVrRk7rH1pJnTgb3OWybsXT1vDDgXgdNzo9A0qbQRlw8eoj07suFe/vZgZEC8f53VCV
dIkiwMnLN8vyCAGFqyjrbXsbyIgVCGOgIZJLrlZmDLPJppra+ICJchcSi3A5J5YDMosIDDY/npGH
/ofFlWYtzayqbNiQVmN9HRXZ6UfjiE77fWNcdG+6guKDqLGmcmFTVDZ5Tcqb1s6cxvBEV2Hb+ZWN
H5qqbBOLn/RNiGXONus1Kp4xW85Un/Ib/aF9HnbRQ+iQ/SUibZir/IXHnb41uFPCVgaerf2jZ9QB
Vd75ONrOdSsEzh/6RiqjIkRiHd1xB4p1b7hq9q0nQS2A+soll84rMM4hTKLkiprCnCp7KbV7GTdv
9dfzBm3G0AqCcwQ5r/B1GzOIJINq/LFMNKcUkauyQPytBDuB8PU6GYguaUxmOA2NvTaCZWIeD+ft
EG2MyWXRLNYWq7VhCNNyWLzCi3z6WIP8sThKnqim3L5dW1nE5dOZkYdP7BzPro2j4tVBdzU9OPRg
OYy307jthURngo3ia/MJpVBXVuy7LWkCG9RQqjz7tpi7ifnUub3ikmoyWEOzQNjaK17Tp7jGMMdL
4dHd4IBRszsamftVcXXWd+BFwfktFFnI/r66QYjaMcelJdYUw6qO3u0o+A2FZLIsPs+Zx2WIRqOY
eGQd7jlASGoHJMV/pD2mSZxkuuTmaOUlXLLAp05exKy8jGbDTYzEn8rovixFmm+i8OLSRNlGujxU
2LJBvqXRQy4i4BX9Ppcj0jqrW4XAjLnYKXKQDv75jRf8Pi8ROUxWZYUsa1OD3MS4yO0b0TijCILL
DomWDOZMse1JtyuTp7L9WBq1uHyg4rGYphaWyGhmJyrujfa5tkR8PSIjuKK+sEcovrEexzoPkv5q
qT923FgMfxWApIgwZ1Dg9zXwDcbZTkvxsTwLYmL78uYUFHwnejVGVpawblOpVZxk1HZo1nVCxT7Y
2oF2gQ5m0UUzDqSY9qWocXd7BTEaBLF7VSF8gTqFHV7KmIWzhbHjCt0liug2ejuLnSC4RYwzUykK
dkVYKU9WulOLe1n4SMy86fckdsLgMqWRaN04L1jCzocsNqNfn/bWtVZ7dpB71eNFH632CY7LmUVW
dHgnBpyMz6zJKDEEh54Zafp2SRo4wXDZUrIUqaoJYLJuN+d3RnrJJfjKDC5NDtKkGiRmO2NEbre0
x64WiYdvH54nE7hMiRZkPZlYy3aCmU89des+cRtp1+qz04dOr3w/v2J/qK9/4fFNTHlU63kysZ15
aTwN0ujTvgjd1/TAaJTarxdNQeJawbIJmKLwMvU+QSypbbT9jCw3mKFTaQfdui3Nq05/HoyL8ukJ
icunqVxVQ9QAKbU+h9LOAJVNMu7Orx5z29+j6ITBpdNhmKlcM2v0+EXBfX6cuIp8qEUNcxs+wYQO
daITFVIfBucTkMmalZnNbhmZsgMzutd3YxDbUOewTeoOnX6b1I3gRN2qT9egfMWd0EKnGhvFme5G
N8TwfvlSPpLRqb3FVd1acarAuL3go/IdKOce1ZxLEmUF3ECokyT+XH+qkmPcC+grNzLsOxjON+bR
DCWTwrZUuq51b7Hve1FFIoLgXEOJlLGZ2fLl6bEZbq1M9mqlEG3Sxmn0zhDuqABnpTJ1rDxc7mZI
EWqu4iw/mn3XvLFsp36/n/7/T/h3iNzBMdkyVesFiFFtHZQm9uzRdHrRg6nILu68wI37NCgQw/R6
o/ykpNFRW4hzPna3Mt87S7jDgsyhbfTsJO+8JnZ0PwU9BbnXPO1OCnI/BPu0dx5R5BLc6aFbS2sq
7F0LJb1TjUFfVQ5ehD4GwuUKbWpMSRmZa8+aV2gZer0nVx1FMxobmW+9eHzBrZNCjqFYikJPk51O
cSbtRkl/UlPE6S5wBH5q3izksqYEa9aOD/1QO1MsSAWC3MqX3WHUWXavYL3aJrste+KMuDnTQ+pX
rQqvkNvbpKCCPWJ7wB0b7xaPyw22VRSSxm6ATBOs3N1NBJLMfCdBcalOfE190OpS4OyiZWR/X9Xl
lQ1G4IzNTg3q01T/0IuH8163VZK/M4lLC11PwQrNvo7oEteOqsQPVRbvkzb5QdIvdYwHduPBkKdD
pI+fxrjZn4cXmceli0FJyyzUWbrQDDBSR16UzYJUK4LgskWnaWhGSrCCFVGP2mjd0XkSuOJmflAs
U9ZlG1PnvKpsPCUlVGNAgWEu4VeFvmhyH2hTfTi/VpsOf0Lh5WSpVFatnID5Qm1qkB77UXPIllej
rR1aDM4i6upg6/Kbr6/guBN9sJMhKiPGoBS9VBF15fBVW666/tBMAsM2d2iFxB3qoAmGGusEqq2l
L8HVRNAJY35sh96OlFUYxUWl9ROBMVIbkBbJGw9vy/P5/dlMDiszuFBNQmJ1ccwWDAR4EGuZzEDJ
7kLtR9EkDo0eIyJot9i694QO5y+/e6sEV1Y1FGLGWQS/+49boz7+R71y8assAX+SokG2TgXlARdJ
bRQRwwoB1xq1g5Fhpv6X1KLSfDOYVigsDFZGFVqs00rFMoKuTn8jJbFFA/GbZ+AKgu3kCkLBjQ0E
W0A4Nc83lBxzaS/9a5IvF7jDCYQ/aFu1b+S+xmpJY1x4hjzXvlpqP/LBIo6Cst8Zs2J0MpI3Tq/W
j+fBt11jhc5F76gYfSu3QAd5yOnB/o1qcgrE5CFCPC6Gy0WW5jjCkq4aBPAsp74x14jxNpPTyjzu
IG5qZbHDAk4SLZ0rx240fG2mf0Hk546TyFsEDslfjXULSUeZmZZ1QdEGmeaXbfDB7WL/hpVH9jlu
KBaG8Y7r5a+XT2QSd+xCbGeSDXZgqdHLoO7Qtit+PRVhcNmiaI2iHliQVabhT9qyUycoLVPRh6fQ
87h8YUyS3NY5cEYQGeBTKgX/lOX9H02OLyYY2jyFV57H5Q7DUtsKzKpMDyRx9fmWqH4iB7TbzxI0
LlRB8SJYRH7GZSaNPTVso/qpdMCHlozXTfjPeefbjiVQd0Gt2MQAD+d7pqaqPV5O2SnytW7uWXsA
5HDxyl1N+/NIf9irExTnd3IqxVJjghqvN+8X8g++PYbQj5P9PDmqmrtR9mTVzzG9tugoqKO3F/KE
zHljaaDjmbRALpvrOkP/dhZAPc49b58IhHfFpOoXvcRKlnax78i8T2rTKRIRi4dwGTkfBOujNVcM
B2+p16pJncqo9mFk+Tn4rFUrfKV1t0tNuq/bxbeS9GaojA9uJU/jlJO0niIZ/4b/MpZ+nXj/Jfy/
YacSOKnOnWdpvIA5XGF0rPWPwn6JJR+z/nK914zgQ3vIa/b2SzqUlQ67JiK5xgSmvsmtRB/hAkfh
2XLsElKgsTqDSTtSXaX93kozalJp9zFTuII008zGQGM2DknJ75egn8QH17YhkIhToSOh2Xxd3XZ6
URc5zuGmlDwLPY9TP17rbXFR9J5gOEvaHhwPfQYYlgZl2Y/G67D79/xqbXvYCYOZujqC8VU4tEqP
1bKyADQC89i6zRsB5ZCLmKlEq8alwXRui7xgsYOG6X2UqRjk11y0GX9w1bicp1royqETDo9cw6VI
0E6+MFpEi8ZlvCwqU5Wy/a+rxkW3im9mwQym8cT6meuClCNaNS7r4ZU4blsNG4QbRlyoJw7kZHbR
IBhmEFjEM5NFcWX3Zg+LSvVGIq/4AlFm3a/AOJ5fIC8EFn0dWiV4GVBALvne46IKdJNhO6L5r8Cd
Ob4IJNVXqZ/nB+HJywLkt4/5ExSfreVszgd5ANQcNZ7ZaN4sSYJP7M2F04iJ1yEFVRD/tktLLbWU
eUD89Iuz4ElXDcj4KNPCGUF3cD5WN11hhcUFkNyUMlpGepTkRfNN6pUgS8DosISXeNwKhgsgfNEs
TTfApNy+kqMXvfNTXBxcYoqhoEUOHPrQVnjvBDQa7bgycRSEReLg2XBGOx6aX86DbM1nE1k7oXAJ
NJvQzar3E1ztJy7ND+ZV5KXupENL4Zg4sVAXcnt/TnDs76tcOqqNROUeRqnMmiWow5fYFDAwstTy
m0uvTOJ8AEyfJFkGYMQQQR266fPS6xj/Xu5tOjulrOysSPT4vhlFK0jOH6xEa3ITB4U3GMXDMjaf
O03/oDtwCXWO20aHujpczhj2Q6R+tzJrn0ki+e7NDdJVfOQhUiEZz6WecMgNLbGQDyp8P9dp6nTz
3mpFIgeb63VC4b9ellrOW1NiKNCx00OMmFsiicnt++sVBlcYWuXYqKaEGNU71ziaewryYd10p53u
XnjtsAIj7/16MDtkBBVgVfLSzaOjlq/x/BSVT9YUCxxhu8hfYXGJASJgarTkCNlfXMArXmXxd+1m
+l7BcRlCmwY6miPLdfWPDmoDGN4dH3vzu90LDliB69lcbohNWltLDSA6vhB7x6pf0XWKCIJLDbMc
NmqRYenA8P0fr7Ei2B6Ra3OpgDZKYUoLc+0sPvZ1v5ftRQCxbQV0U0EvC80Yfgi4yUZIQkT4ZJWW
qXcaWfP7KWncrBEMVWybcsLhUg70j9Kkz4AzjotTmt/xaXz+9BEZwiWbXLF1DfojqN4ldd90N3Gn
Xo2LqCb4Q8D8soOfBc5BP2KPzA4EjOyCFf+OkWcvjDybfZGGuw9Zxc8PjZ25KOAPQDma6MEit97I
hC3S/PkSGBtyAia0zAk/wpaX+liSGYTWhZk6Vv9i1HsT/SPnQTbPUv0EwgVMjcY7fMkZSKJZBK1h
pbCc1NSgPGIWUAzqCmhyyfn3Ph6ezuNue8YJl4siucScj9oCd1GvNRWK1bUf96JMKgLh/NvuqdVa
NVbQZNecLfTTwagnSjl/8L6TKZyTa5LZhOUIFH7+RfZ1N/Yv875fcPx8UkLNVBkmrFw3XPWtY1g3
8euH9kblDtbejmyz7IHQVGEgmS8TzW77WjQ3JNgclbw/UWfdHOqFMpTwpR7v/qZQFG0N3/mZjn2b
jBUw3mS3QL9180t262+uqkQmcScpTVCW4pYTJ6kcJKMTRymE9ARZYfu0Pm0/+zesCmzaZJHZMG74
JLaeO5r4ctT8wOPd0RihpUMuukk45Qee0I7IlW5LBM49jepxAs2yJYX7WRHNDLE081tJbxhoyzOh
DWjzKTXOophGFWAw1JWSYzl96iEinIhGPzc3yDI1AmVVxkfEhaoSK61FGly/JORnaty39aHOBB8n
Agi+B08dxrHBSAPuRdrMsRM/wv+rRHIRIhAuQsNMVaoKvRmeHYLCTh09Mt7Kcyn6dmQh+NuunJaL
H0iPSadB2wswl4XPZjkCJT5DZqpbOq8nV6edraXsUdtSpS/QG9kvWuqfT23bGcHWiG3oBOcKL+5V
t5ZVdhVKBUrzCrXIGOHd0Jp39tzKrr2ga7uqehm0gOAI6lNM6lqqjb4sPXNzsDILDt/tj/PVv4Y7
fU2zSDsjxQJLe3Iz4iumfJud1G+0z7Lf/cVnzKbjrAC5Y9e0IF6rS6x0ya9z5N3iL+41hGvMHbtW
F+nx0mON3zUnyOxF2IKiwAVsokRe2cQFdVlIlULZ05JpQvfmrpMDPbukgxJj6VDHsC1C+DGsuYmr
MR0R1HHOHoL/5j59KwMq6BZGqrbQaf3GobbK6yCXG+wsN9EWSn/MxbVm/tB7LzS/nff/rRBT2Egm
uIVwYcdf1RlSWsdxQhevSa6z8doedud/f8u/FBXbQYhq6JBCeH86VbghHMtKQsuVdcjpsc584VyS
CII7ZHstVKsiggkYHpnU3Jlx4QjquvN2bF4urA1h/4rVdmTalNgG7pTAhNsc1L20m471QXZiTMCJ
SHe3TnRFtaAxpFga+mg4/x2sRTJ7M8T4wNI8LEXv1cPw2HQ9vmHzgzX9e94y9mt8Tlc03cIYvaog
ajjD1LbMhzjV0AUKw1qINTAqazGP1aY7r2C4zKZaox6HBHolnd1haOBJG/aEtP4A5tPz9mz2BK8N
4lJa1NalUsUwKLrO36hFyoAGoW8gg/6NZN1mdkNfP6RfWF8/uAjee4akxvZAbeX/ZoHhhc50Ze8y
xwwYF7R+OG/d5jKuwNgJvXJDvZ6taYwJpiPhH4Pc4Z4YwiWZZ4aXcEKC+ftkFxe6ii6lYa3BLgXT
swfVW/Y0mB50wysPjBRSZJlwHbk4NpSim6COjGEFf95hUNLvEhef0h7x5n3ohq3ITzZT38o+zvHn
uF9m04R9mQ3lP9B+aLvEt3e082ovvFN3qZfdiI4mRbR/XBikkdlmnQTQ6rm6Nn25RnuyE/mL6Ziu
HljP1EXofYK8u/3lvOMIl5cLCzrpZlJGCECj7Olrj1ZpN7fi7hm6dKUT9VkRZGCGcLpJ+9ykpPAS
bbjCyDaIza1SFKObGQ6FPVFxLhio7997sarNfVHWyeIRbTqE8hA0XRygt/kfUGW7dp3uz9u+udMn
OL4EL6u8xes6FL1VJNMRzK2zeckNHegN/mcRP3detXGjlTIsytBx3tW7pcsd2fr0MTu44IfyRE56
BSCJvsuNazoLrv+Yx/92FKyM4CI+1qYoDcts8UpQt1RoeCCBYjaCuBNtBvv7KoNZM8gMLStePAsa
9nJy1VrC6z8RBBfZMjLk2LHNMMEm/ykaHOIWHuZIE2/51Dwpu/az5Imo6ERrxwW2snT6oOPO0TP1
1onTH339JRSxNIjs4kI4pZk9SOAI9NTl67zczyJRkM15sbUXc4X6jKlFKdUAQGPDH8s0KNTaVSgk
jqCOWoyKa5T61RBigK1KGqe10WYU1vdWWV5nZu3WlWik/U077ZxHcolCqkdMaIJ4zbNSJzkUYEk9
5HvQBPvkQK+lFzo43VPoNO6417+cjzXBfvI9u1XSz2PWYj/j6r5ObpXwNrf88xDbKfkUb/xgjDGP
tqSlyEsjmhUhD+DSXXelgaxiCIpAEVQOAufhh2QmG3Tmrc7AxsL6bELMLtDDxRZcEWyj4PHaZvWr
yX+yY+S5znIdZXKi9lKQVsgk+J8JRniZG/7mFZaMxwI0vKsK/81uNyk6gGykkN78bNm3JmTS2uk2
aV71bE+qz+d3adMRVmBcYEMvAjxuLVzQHj/TXnMg/uzGVSRYt+2qdQXDxXYid0kz403Rg2oRLogY
R05A/hmOza69LnbjXsRrKzKLC3WoOkeJlsGsQn9QyqNm31VUMOMvguCClxpNjmwFiLR/mKfjJGHw
FBXr+e3ZLCVO68aPwoC3tutHtm6LHjlLOe7MVnWHwgj0uAlU4eklsOntM3F1eg1GJ1MbzSBeu8gY
hE92sYFZ+0xUTmyG0coq7qQ3YxDVTQ1gSKE+5UbzYMe5YHeY354JIr5fT7fa/ywZ44NeONlUONOL
IqLIERnC/r5ar6pTKzMr4QNN7yzoZhoFJdHmjZmyWim2YSsAdCo0RB+xUmG2Y8x9tZu7RuUYXzon
xchI0LiSsJYW+RyXEuQhDvvCBGZXoH1YTpw5DnDH61jtjZwL0rZom7i8YNaJJSXszI/IEHqxKpf7
JGxtpypIcSc3S+mdjydBbuWvndq8gxTlxNaTTvfglExwWa0EbTE+QozbHYzGT5sLNKJwv/Urnytc
oojDoakGVhJGmnpHstLNdfO7YYmCShC7fD9fvKQL5OwjVDfLXZwGuFSZRVP+IgjuLsBqzdACWSCy
uE72shX5Ua/szXHend8kEQyXHtrMLJSOJe/IeqWlT6XjHH47D7EduHhzxR2UpuAkfx9XqBYohFlR
/9g9Cfo5diU7FcSuCILLDdC3REtglC9eTr5NzcPcBOdN2F4lEPaCSs+0LV5xB7XsophSuXhG/6g0
n63owRKWcNs2nDC4nbCTiKAcqZDfwJM17hgJceSH/nxn3thvqtYiFhYRILcvLV3SSc9gVBjm7pBB
1bgXTdWL1o3blzyks5Z3gKghw6CRK6ksXa0SHD8iEPb3Vd6uVPRP1gNAVOPGkj7NZJeJZGE3IfCi
A85fSN3iDvo9RNxDOk9SESWF9agbRxJfT6OgEt3+Yjph8OWHmjea1IfA0O+Kg9S7aBMP7F2PrmRn
eJK91DcecIskKBY3z58VKJdl+nbSenMAaN289pPk1OltaA0ezR7VXmQg86ffyoQVFufgeIYlfRkh
D2TX/YzPr8yPfOt6fp19pl4mHUQEC9s3ZCtAzsHNfJwwPwvjJh/RdGSUGCBY9K1vxQ8loF+Y4gKk
VuVLSAqUFSzn9NJUdRa+avFNQW4y43meLrlbWf0+5+/NqOjRkOPzS9PmQJ6bXZm/VLGoGt4uh1Yw
fGkSEl0pkrdPSnR476ZDc/emVOHYn6K9diXdi/ZrMx+tALn6pElGqSTsTsqMH8bmmYqI5EW/z32n
FPWoTph1R4IdArO9bkr//CEhXDEuSyRD9t/N3XJnBJKj7epAcjMneVpAcJjjeUc0piiwiC9DorkP
9bJGRMlVdpt1ZbBooiGZrSIOVA6WopggrFX52j6Xc3zcVShDws78snQQeZn6fVZIRzRi38xq7ed2
JVjHrWS7huTiR4N7ZxZ7hUu0f2k2uVp/1dF/BHu1lYzWIFwQTUk+lDF7hAtvsmin+3iucjtH60HT
bf6ExIR/0X39GpGLJ7UGw0JvYSUH31TdedcNLrumgfYLOtTc/hpSVYwGM7kRsfyxH+bz7hqYiyuw
RVVtlgOYGM99etulN5b5QLULmlPWKFx0WdDg1smCBTXQY9Pf9VYw5T/Ob5rIEC6+SkuO9IS9ANt6
s48nyIyrfjE+yMX+PM5WWK1M4cNqKoemh7o0wiqqPnWt5TVqvjsPsXXuriG4c7fMqqkoZuYM9Lus
HbXkte1rTyc+6ahzHmrzbnCNxZ27oUzH0kbbt6d9WnyyW/Di3DkE70Psg1ZUUGwmwTUad+jWjZmW
sg40fOsZxwJnPA2WT/EB9ydMm4pp9okcXLRfXMJo+7IqZw2uF80xWAT3mi6oMEW7xSWLoinUyOoA
0JYYp1lqN5bvSnKV4ME0VoVjNdsp18S4k2FAL4Cf4JonM621Ho+y1mOCNgSXHMG35vY3BlPc8mLQ
rB863KXjVZF68oPAWbbz4i9wfqZrSKU+CjE5iiq0fdIhumO79XMKGmJWgZqHCyh60ZZyguPioEv6
vBolG0RBaRI5dMTDeqtGjpTVgoATLCo/gas0TGmnwqLStr4LIShpDV/bWIe8MqS2jIc5Enz0/iHq
TpZxcTCFUdvVGmu96MGX1wfDlelKrdN60y7bJS+i64Lt3HiC42JAoXkxqxT7Ziw3VPtkJ1+ajDiq
Kag9RcvIRUJUF7Ik2YCZwuWhAul20eDScqlQHrSuWbQ34az9P9KubLluXNd+kaokaqJeNe3BU2xn
cPKiSpxuUfM8fv1dTJ+TraZ1Nm85XZ0nV2ltgCAIgsDC4bpJ7u/ui2TCuQnelgjTpqDIxF7vyzY6
rqWs7lkGIZyQmmEkzcAgFaOJC6fvqbXsrVK2Plyxm0vqjG2lljkgcvNJzxvXrj5bqm86Mm8vE0U4
IyfSGkumAaeIbepieNI3FE0dr68IX+S3AcXvFRF7Ioa5zS1MvkSZCo7eWi8DW48f81bGiybbQmI5
TL/OPaEFZHGOC/YQWMPPy1fDdVAOM93IPNG+j78IJZ6Ss434rAfYOt/3+W2NqXIDuyXdmckSzZIl
EmenabU5TnYJ9SlG587oG9Dfk9khGv7DlGgD2SrBnuNyGtFNiyzoxKbGZTV7WTvZ89yuQW8wBIPW
bVRAlCMwOudZJx/qBFx57JDKHM6+EWxwBIPOsBArS3g88Tn7zidl1T9AS4EngGC+i8P1HdWYG82J
oR9dbMKcAWhq+sXofipDHKiJJFLefaDbggiH3lCYqCDh74BdMPqT5eqoKLAxPhZ5nl8zck+yAizJ
WhHBtlne5jZGXkOqOAoWdtYNdB4/5Z206Jj/8jee4bJYRDj07GqM2phBssmjB+IxLz6rH3j5Gq5Y
kpWSapFvs41Hncw2U/USWFWAEVW85mo+Rrfp4moHcKRh8pcsPyEzRbG+0QGnYdcbfFthVIeB21tx
hxnR8EdVWB6a9zjZjSqFYy8ajNVwuCpB+52/9u1TJAs0d/3QBkHwEpUFupWc56msLj1ZeXRAoY53
/aSQQQhOIie2k2Y1NDbGlasrz/X08c8ABO+g95U9KBn2q+M8TCQsR0k8LBFA7Iia1rVbFwsCtEV5
HyvxMVr/vi6BzI7FlihlqvR04XkBVAviZnHE/cxTH6ZwDMAR/CBvo5eJJDiDVmOJVTOI5JhBjNJj
2RVC4mzExqhRzVpL5SnlWdW8OdF4F3gyvKjGt+uK241CUJ1rmhb6Omyx3nxqQFNuchxT+Ya29q4/
gG/0zyCEPWiiSWRYcEPwmfXq0I9Ne2IyXvLdsGMjhbAJ00Q3I8IfZcEf5WpJoBNfj79SVnjTurh/
Jo6wG+PMKjWbv6Dn6Ppk0+eefK0iicr27/8bgYQdmSlGZao8y2+6Q1A9OTca8g3rfZG4Rtgehh/m
V1nKQaJCkRBAX9FHhu4D7FFy2xg3bHk1YgPjJjRX7WWHzr7R2RgJZVLkv8UmhIVGJHF+5dIO/W0L
wmbEpHrkGR+QvDmjpsxr2TG/k1XY7G4pUCGhrcK0dJOIAUPkOLPDF25sapfEKf49OdqdnsqqaXfF
2wCJvqGv43yyORALWP/BQEGccrpuhLvuZwMhhAhaVDs5Eid8Txl3kOtpdBSJDcog+N83kQEzyxGE
epAibe7M+amXjYbi++RNlLMRgWtx8300WpQW+nbw2szJQcjsrcbiKVN5Mzvs2zJPPzC8UKI1mQUI
niifhx4DqSESXU5lf8r7zq3zYzO/Xl8cGYzgjZyuWCvwGiMytWFoy3nF7YSuYSYjdP/1mHlNhYIr
mttZ6Ur+2NlxFqk7u0NmxLxXDdTAPOIleqEfJ0U2eW8/ftusm+CaLDXNVwwc5YVx6lkP6zDyzXtt
dYuTHtSHWkbIxT93RUYxdigiWlKDvzeRAz1n5/44hezYHmQPC5I9K8YPOc2Zo/F3OqU5kuo2sz/R
+st1s5BpTmyorlpdYSvHGPGSil7+h+yA0V3w6P3/YyiITCDBQ6TTgNFK4KhAgAKKik6NPqN58mQb
0XuyusSg8Kg6CI/F5qgUqU6SghYHU6KKs6OU5yH+O0bHs4N01tiYklB4P867wInH1GK1U5YRwDVB
9K0/ZQHzE95M9MATgspJlgPYPRUJJY5jqgaGFAtb2cJM7nZxVM5QbrkJZsIO6JZSU7x3p2Eqe9vf
97gXMGE7k3amcZEAzJxLrwD7T/WOkWGEbMQR9642GxHBcCU8qquHRmXIo73v2PgthJjWmi1lHjqy
YlDdiLFkg+IOsYTNTKImMaFVa9mktCDe8Nd8PbG+PGcgxri+Vfc3z0UI4QSvu3pO4wJ6YvYxm45t
ejKl79x8A75xbLqJF2HDRKO7OLdZU/RIIRMsOfubFAFPbsdB4kW9V4DSA73F+aOso2v3xN0gCie6
jqkMxmQAcRyi8TZpEgyxSBt4boMWHqLZ6HvtOKDHV0zJiu2qcwPM/7456onVxYaB8YV+xgj1nDg+
tGbTBSlqUK+v265pbICEAz5tC8ta9BkSKuaXhrLzPCTvMQ0dLfAgKUALvGh9mLRkoQMCplHVHyLj
QxrdW7ostbUbQGwwBPNja4yGKI1jBGOIOWLolkn96GSdDDf/Tl0Q/ruKv359j+4uggkHRmVn6A4w
ATplN9lw0BJJ1L+7NoZp2A6ymij+ElxpXih2Ztf4fqw+NOxJSYPrv3//zrQBENynirmO0+TAygrm
JZ+Tez64Bw2E3vyYDB6nepGXI+wa9gZS8KcZU1RiF3BFI9jN0hsnCtZ3DKskYMP4j9rwkvnvvdMx
orCqh1Sz7pzbOj8vzRyC9lxmc7vuaIMj3I4miza9k0MUdjsEybE5FGNguKsXuZWPyab+u6p/t4IJ
Rq6ZVaf2mMGFoUfDfUfVoMuST1n7juFo/9KfYNZqUxls1HCotsmnAoVy9ncz/bJoHno7JM5nN1Ld
aFBwr0pfTVY+81ihWbxKUQ56rdwa5lq4Zace9GgIsqT3yShxrrshygZWcK6lMmn5EEOPjT4ES+wV
SuLS8ZlG5zWTTLW4voU1VXCvs7oaKq5PeHPRiVukqRfJikZ22/q3ViF4Cbutq4zyM6rSEoxSGdiT
qqm61y7pXWpG9335RcuUMFHRO1gaiGfrdx0hG3UKXmSIUwWUa1jFgeBZtnctVZYe2K2o3MooeI0o
SqeJRYAY0XP8z1Rk/Ut0Su4MVzuricsb6NLH6sd1/7h7qIBOEukWA3Ty4tDvpm+j1FphJx3uAyx/
qPIfQzy40yR7PN03yAuQYCW1NUYg4IN4Okb3YZCfy0Yd+aT6Y6OMYHDuJX5/3wdf4ESL0Zi9LGB0
98fpSz79jNs7bTxdV92+3V8gBJuYZ7Mr2hGq04eXdr2z4+c/+75gEMSm+jyn+L5NfFU5xIWsaJgf
Em9iTQw6NDljBqViNhlTt9qY9AMGUp75e9J6bI/FCVhH2fvvrpFtgAQfONimlkczgDolSLPJrdvK
S5VvZHm6rrFdX4uRAdQmjmFj0o5wKi5lkWfmiKtSqo5oLDL1Q5panjoYP9CeA6suq/RGIcTP1Na7
Dr1rDBto4dxaKhZrxjjxOCn7brTguZ8iKjlK9jM7GxDh1ErnmSYggV2Q9eA3g+LQhc0JM048Wdp3
/0K9QRJWDFOkadqaQGp9zPXBc1z2VwaaB1ghoszhppIcIfsGclk44bSK9LHrRi7YMhSutQZLUrmN
ck5TCY5slQQnpC5aVM4TcKg6d+7QRIPX6lTiF2TCCK6n74w1n1pYYVXpgQauHtBXnLOhcWvpeGZu
VW938EVvggsaVrtsWMv1dq6JOzw1XuWZAS5RY8BJVCaZXchEE1ySFqW61s3Asyo9HCOweEdukaUe
CBv+aDuJDRvg8GlYXQCopcV3q6weclOWstw9IS4mLvaIWkU3z6MDiLjqPzNL8Qw7Llxjfb0uiURl
v9J/m1tuUfVDW7W4fLZz5ima5iWGc47ysLUk5WOyPfvr7xukrJxye7EgkHG3IpUI9iPPwWtnH/By
RsWXhdCSvfTr4rWBo9lS9jHXXxPXmENIk3BdyefrypNhCH5BKzQMvtSxlRCq/x3HIOyg3eN1CJkZ
8PXbiGHT0TGbHhDqWLh9gqT561wdrmPsx3YbWxNcQqr3Gq1TGIH5XCdu911zUST5AeQj3SteOALM
QI3dzK89WaJSJpzgHxZHR1lFjTVy1M/9zwhetY+PEtkkPkhsC41V5ozGAAx2ih7Jr76MZjrz8eZV
OB1pKcks798FLroUy4iaTMsopjLzYbKq908dTBTyOpgklMUtu+YHyjXTIQZIcESahGhR8qmLEbfE
kXZDMvWmrN7T7QpOt98Q4gopKFenPDRa9Lx3MZUSOWXagMjQeo9H3QAJrpsMc93ZLYDqNpk8p0Sv
qNF/vG4LEn2JE86zYS1owQNKPU3M3k0zlMoaqULC6zC7Vm1ZqoPXWgtzugWvUGW9aQ8lboMLuN29
2rJ8JaWD65CXP8MRXMM6NGndzNi1c3xAAB6xAKJdh+CfeHOAb0QRHIM5TJRaJe7OnZ16hn5D5sbL
9fMUSQKffQ+0ARLsrKgxJSGtoLPcCOijgXC/8hRvfqqPs+ccWI4e/CJ0fBmdiUw+wepS245SB/0r
vg7BlOacN4k/OAdp8QD/+Vf0KMYLLO8w8hnlRL49Vi+tYR6taH12oq/pFOv+SFnQVWpwfen2jf23
FYrxQ6F0up6jgtJHw0ILtthOdpuRmLkYOUyj8Z8cX47cHiuV4zAha2TaTGKDMt0Jt4oo15SYZlij
YugPFgZma8Zxrb9EzrlKlWOdSjK+3KTfLhU4JlFCq6LrW4CrbOxfQ8VSsfmZNJ9054MS3021rw0f
ry/QvlwXIL6Am5N9yaeqYBRAYNxey695eaehkLZF4zcLJlkl/f5iXcAEn1TmTjV2jGdvWOcR834p
wzW1ZBfA3bPWuqAIHqmsKjYQEyIpzE2+1ye0Phz11W2D5tQ9sEBWlSkTSvBOcaImdFAhVFJ9sLKA
2gcjCa4v0r6DuEgk+KWynuuBGZBonTIvye/jePBz6puDJMzbtTqkBTh9NPiDRZaBaBgcSvmFwmAa
cW3VBh8jxgNFcZl6BP0VVI2ZZLV2tWdbBriPdNs2xMb2IneyNFmxr6ryvlXvF/rdKSXak0CIbi8y
GOZmxNCeQZ9B+p6Wi5vKhhbvYlAd9VEqNcExwf++2UYsJm0apyipL6bxmQy6CwbAH+ooo6Dddacb
GMG04yHpHcTiOAmde5Xcl9nhuqHJvi/YsuLgDbDq8X0tccjsduXMfpBSY5Jb2K49b8QQ7NkuWVOM
FmDaagRH4qEYTpTc2ubzdWlkiyKcqzNKsMakBUzqnKLhMdP9QhYySCDEbjVrqpUxmwBh0tOgnDIW
qLJue8mamEK+jvYdyEu4shz6oKvfU1kx2a4IDqao6ThoEMMLWkoXYtmKRhHzMsM19dYr6tgze1le
TgIjaioqtSZzuKam4dOwBsz5MstKD3Y15dgopcG0etsSu05M1WYs4rWRhXZXNwcEONftaZfCD1rC
Ewdmu4AWjsu42eUTXhPrQYeq8sGrQZCRe0PughMsKA7WbY/kMPPqws/vTY8Fjl/7Evi9g03HkHJi
YQoYscUqTBo7I+qNka433dHv7stwPGa3Cm6QvKdV1tq/Gwxv0fiv2QirUGVqRgtoKR5aWpC4sYfk
Lvo4eqCxDSufv6MrP2WXyT0r2YIKcY/qZGU1DWB2bbLVmyLFN+0piIr3PHxsYbglbWQDyXFWFgVg
sv62Lk/EPk257OFgzxq3GIKx4Bm/VSeOMZzpwQiyc3bAucDfhXlvSPqpOS4S772b3NIxyB6ntOE4
hlhylbV12+LPHFJ74ZQCSqDfaQd2rwVpEAWye8uuhBs4wY2ng4NhDRXgquY+XX9kpWxG+T6AzXvI
iG6j3vnfyzRPpFDGBgAr/W6imTCSvSfumpt2ARDOUxaX9rzyeqhGvVP1e3O9y+hHya7l/lkM5fUN
hnCmmgVoSOkIO5jOqEdB93t01DGekPe+v+cBdgslLEg5OItWNBBnKutwsLrDmshK+HdLRbYYwnHh
THqsxlxl8wvxDC8Jxh92oNxFKK3BNCpvkXY97QULG0CxipUZ3TolHNAGCZ4T3cxj6qbVIW0l7RwS
YxPLWAtQWRtg64FP0FT0YNY3KKUMr9uCTBTBpbKhWx2DF0ChYBKjqO6N5qVQclfLf/wZjuBFm7Ua
DRCJcWb1+OPyTddVj/XWIYrc6zh8ra+Yts5VunGj1tj0NabKwt5y/bYu8nMKj630pVdjcKmzlh5Z
S4TCTA+u4/4PR/d73+qCY4iZpS0DL4ABx94Zpaxn6hsf5zN3reRon2TtD7tugmgqbjwO4gqx3nAY
alWdUHLva0bxmGGS3Jp2NyxiEvPYh7ExuMA2TOIQYWtpRkM4TT1SdtZN298X2W0li1d3LRBNb/+B
EDcTqUd9SBQ4o25cXfCh8VJZDQ8gnaSyhnuaN5axwRGCVrOflaqrgGPqIKxoHs35ULXh7DwuuLoq
kQRNJpWwr7IiRcEiBVreoRXziZAvw3geo78kVrfrITZCCdtqKIxpRI0kzB1EXjypjtnwkzvaLo+J
+KGu974mSQRJbELcYlXZrJrOuE3MzqnU+IUcd3Hb8q7LJoPhf9/s5HG2pw5OA149UwNrWYLc6AKl
kHbU71VT4Jb82/74Sm5wenD1z1UBHPUcnXljVnHLu7LiUHYUygQST12MfEhsPgqk6W/1noFjNGDD
1+tK49+4ZuTCcTuRoelS7hbMFM2l+m3MXkft0aKn7n0O6KI2wTPodMytOYc0aXRX69+L/oW9q515
szTiu8Rgt2o78NBbrcF1UIfjj/hT3rqzp3moqM7cOOwkr1S725bnfaitORoRy1pRQmUSM4f+4nE5
2Anmf1RHix6YrAZJhiOs0zjM4OeMgTNRJ6BFjLp6VIkXf3ft83WD2DW6jUDCMpnxgplbpoldNBuf
4tn26ol+6MZ3nRO/YXAh/fcmyuIsy4YZMKMVVOaPgnjt/HJdkt2GG8629s/aoD3l3xilVeXlSmBx
tY9kd3zUj5G/HqYXEra43MpyqLuedYMmOHB9iHJKFO4W0vwuQtuDPRUSD7cfM+AmoRnIciCRJbi4
LB7VaUhaXNdbd2hdcuYzUjLPHP0h/P+N09k3hwui4OwqOk3qWoFQ1dH+0rT7OZ68QkYMux+Pb8QS
HJ1TJEWsJg04Ac6cXEs7YkTER5x+qG1h59Trw/eUNOgbQGE3mZ3u0GoGIO101250N65O141v3xou
ehO2UVWt05JnWCmlfVH6T3nm/9H3xRkqSanbad9hXUYLpm0+kTS8DrD7/L7RkThChaxrwmqMFfX1
OIiPPFFTvc7MM8IijH3743W0fTPD7Vi1+JRJsUKxiedxVe0eZjZ4QwSJSDDrkjBkf0kuGPzvm3Pb
pkodr5h7x/tyNfJQvu/00S8Awu6shmEijdJBY8/6K0aqozXS8frz9DIHmJ4bymo+/od/u+AJe9Oi
fHRQCqXFk8/TM9GpmNxpcJfQCutD8cMKri/Sfu5wI6CwT4k9WqlhAVA9OM/UG4J5dDu0bzMfhdKa
ax7y77zGRfFlscP+6XeRVNiva6ZXEW5pYINdkxNr1puoIj0IztoaJ/0sE1NmKMLebeN1imzUOPja
M6dMGg6Rb8BFTN6MGJlPERsRI0v8Bf/mmzjsoloxckFLljYmDfxFalKrcWlmPiDdHU145hmLoMGL
lpvQ9AUES0uY0/X79ZWV6Fd8NOsrhTjjgIXVitpFFGPYSPYp3pBKjuRdzRqgTbLwWob/hRPZMXBn
NGywTA/qSZ3O/Xs6FPTN94UzOOfz+1L+fTY0d3hDDRxHdgbveqoNhHCB6kA6qU2cYbyxGh3ThZrX
lGA6Ow79d91nNkiCv5qSbpzjFsLMNHJn83YGy94wSJzi7spvQASfhVyRWiwFQBA5B1r8DQ7SHdIf
lvOezNQGR/BVSUaKJomhtjjrMr8pHTCDSQ9d2dq88U+g6aQLQNZlduvRI+jEsefD9b2y73Y3ogjO
SJ3MdCo6qOy/Y4Ki1M1AUVydymA5Vl+uw8kWSHBGVdnNUZxApkHBg3mV4llr8Dp78sxM5vf47njj
gy6CiY/MFW3a2eFE8+mtdVhP8dnwtTMn+K69RMpxKnEFYlWN3VA81c8Aww29dMuo+aZmsgu0DENw
B0RN9chGKZ+vG69anri2Fl5fHBmA4Azqah0nwrA4VdrhfdZc+pBoQ/n6HhRTw2w+sCja4ni+XlX6
oV4RieXRnVE9Ek2y8HxbvF33398XY8lCW7OoZIhbqiWOkfs0j8tsfU3Qu+ZW9Qx29FV2j+F+/hqi
cA5oOS2HTodE8Da8uIWXqIF0DFkIJOBlr4C7RyuarP+jPnFK9ppqSkUHHK3j3LyqCi1A0D+dMGj1
OGi2Hw0qjnakeDEu7tP1ddvfutTEGF803eAeCi1sAs56XHN1aCfwcyQV+gPWgx2htiZq/0qL+eN1
qP0lvEAJPsmmcWWDohgEf6Q8dpk7Vl/q/FNuF56GKW3XsXaHLODy9FsuwSVhYGDsNNUIdiLidQFp
3SUo/erQHqNwiv0K2bDqQd6qsu/cf6OKEdKi9XSaDaBqphVmTeeay3xaU1kbp2TRxFBIIfM02ilg
dIJWvPXb3OBpPAqjSVI/IhNH8E1dNbWWpSPIzMhHEwXiRYquJUlySoYhuCeLoZfScIBRVYEDAOez
ncieH//HcXhZF+4jN1ZOzWUs4wwK+4fQL0enuuEbbnPCPTGsjtdtTyYR//sGrLQIbWkHiYq4u7Ho
izYsN0r3+TrIfj7iYuAGt5ENCqasViWZgaLclLf/UDPY98vD7NVgayn88iC738jEEjwFKkCzOKaI
v/PlA7V9ZGR9y5KdhlKxBCcBuqCo70s4CXJobzHgJUw+2UF+M4WRS9zsOffMn9cVKfFKYlnO5MTF
nBOYRlS/zsMLiUrPXu9yGz1fYO+9jrV/FP82Q7E2p29qU20ZhDPKG9zuqS6xPJn2xBomBK82XbmL
NQ7xEcQzqCRJv7QxajLnADOfHnrTiyTXMon+RL7ttaJaspowC5LSs6k096xuCldL8bY7NkGnSc9l
7hDenssXJYoOY2yZNVEsGC64oXmruXEwumYwhfn9eHBOxZfrayYxe1N0HWNlx/Yvl97VLtPmBxbH
bq7NsqWT6VHwGlPBxgSdK4ihz11guugwOg6HJFC8+MC+jB5/ctU+pWcZqZQMVnAjuCXYM6hWoM01
85b6braC2Tg09EfWPf+ZIvkv2TgshamoD1W5oVSLm3TMX5bbWEbgv599vrhFU/Af+G5lxgXfAd/m
F3owj8VBux8966E6YfjiUZbfklmHEGYwahGTD5z1V/11bA+V/cmJvet6kxz2IluRmiU5Zm5jhbr1
yMC4Q0yvKU+RMkqckwxHiHcjI84IzaC5yKBuoXpmcUoy1TWsd92yf+9fSwgqyGLMqqNCHsVgbmVl
biNDkCyKyLttd2xOZ55EtVl+tvM6QHvlg2MukoWR2ZoluAZz0prF4Ae9prkgEse8+zTsj8Xk2d+s
V/4s0NiSNZIFMuLjyorBuHUf8+0adgEfeV8y1wm6cAn1IP9mn66bnuS8sgTnYHfaqJUW0NT+1tA/
pIOE0UW2UIJLSFoQcSXLL9O+y9OwaF8K2cw4mQiCP2B2llSzxW0Br76HsVWfCtvK/yxOFi+/jM05
VVqApPr4MJo/SaqAt7yUvddIfLV4Bx7T/4b9baWezcSdkvvImm6y19qRBOUyJNEXtGXf0AQCZXNx
yjIb8WVu/izqpblFwzpSSUrxct3UZJYt3oDBgKNbC4/Dqr9H/hDKiyqt26xFwUd7MD/I3gl2Tc/U
ePWmRTRTbNsrisrE0xe8naYnrj4xd0AC06k+vUeqDYywg4rZiiYQCuAaOrjG4Vd1r5956QTygjyQ
Xz24Nb+JjTZwwoYCRZO1xiPgaPu0ouc1z5FPqvDvWdceDfr1unT7OjQNND3qqNIWm6fUWlcXNiNp
YVeKr6JADM05USSp790X6QIiONlhylqDgF3K79PR1evzaP+I8q/L6DUoU6xk1cS77sK8oHGRN0EK
5pBrmVEhzYQ6vud56Z9W9tefKU2wCHvMsihWgTCp1q0Gupmyt06W1YXXYfhn3lrCRRDBEpDwa60k
AszcH2gdNp2GKRcuI1+uw8hMQHCvUYSD3HFgAlly6n/W7GGVkS/sn7KbJRFCLHWY9ba3ucIeF++f
RBx/erfcOei9JJSVSEgkokLRh9ZiE1H+friiwazyOu12kFFn8198ZW2o4F3XJsumsYbSjNj6VhT5
J9osn6xSAWVnOboxTU9FsTQeW9R3RSwXXVIh9nIsVLipM4SbztE3/vpbgZVB+WQe5oC4Sej4f2Qd
VP/3brJyjApWLSxd2U5uAZIxq/O08XgdZP/k2AgleAh9GDW7XLmHCNFi8KvnfwhNkMP8v8aecRVd
WzzBQ4yZzvI5B5r2gPGpR+3YH5Pbycf0LihQlhaW7GIqOAvVnEnS1VBgVZdZqNblk6XFfqypZaiU
2qfripRZvuAymKkxNvxaLWqF6pygCnd6XBs7uA4jcbFUcBnT8l/PNC72w5KRZ8xGl4XJMr0JPkNJ
4cIpwQ4bznhSGT4zTFSrvOQAOnyquVOoeZXPK+hlpasSXJH6dx3B0tA0MI6oxr1Ge6jLDyigdudU
UojLl+KKETqCB2Hj2JuUe5AefqLMHixU/zoGfEd8m8pGIu/LhM5/y1QdSsRksxpnLJn5ARwVPy3t
1HDKfXTnDxKz2Le+C4zgmszOqVazRsipqndm9OJQrzQk78gyCMEd5UNj55R7v0EfhlvmVEPQYCBY
CAav9+Ux8aTyX60JTqmP1jFWeCRm5L79MH0G7bk3HqcP3UtLf5GsxKGsPGN3Y3EKCjRMYKKg2OI7
1JWaKjYfEjuip5Sa003cd++5sV0wxOfXtSTjwspy9Rf1q0PR+5Jh/oIk4ts9HjcYgnGrNXPYyMfI
jyHPgfXH4Redeic5N3btegMjGFwbtx30hFHyDgLLcTjbpPYccmCyDJtkWX7FN5uQUgdraRHXUBlV
wSxwpxj+O/zpRg7R0qzYICmf7m5iak29duc60SX+VKYqvrE2ImSVNuVshaqSAfV1jeIlCjvHAz1G
eioxsP0U9kYc/ls2WHiyi8sZ5zmvXDgXqNx6TX3Fa1BN+mvwBsgzNE8W88mWSDj5itpp0F8Hi5sK
TKs4V/Z7rtMbmYQjb9Ca0VAH6A+DEM5mH53QzFe7kxGH6jTe5YvEsvdr4DZ4wvGXa6WtmzPk6QLV
az/+M0/UPDae9cFGJtk56GjfyeEjnq6b4q6DveCKbEjDqKh2zE1RVUs3YjcMwyUwb1FijTIUwT+0
RrxUGHTGrfEHZpC55Th4RM0lsbLE5sVRak5rFSWhsMMRrTtpf5zRKGuup1lGWSWTRjiUjJatDuu4
eyg/zDgnmsfOlDjUfVFMW6doVTUcWzBvZCC0umZYFlxpsuovxXhYctUdZeO8ZTCClSvmolFM6MWV
kzDXZAFVTqyzPdVIJEuzG/1YF3kE865A4RNTXvWbOPGhqe7b6pwVLJwxpUJWwiyBEm+DmFLv9MyE
TEqeHMru2I+v+qwcYNPZ8Pn65tlXn6PZhoE6DF2ktmhZv4AABE5iSNbejYrlzjItdyAkzErZsPd9
h3fB4r9l42RZN1NTVbGFVi17aO3qJk/eQ7GrWxcIwehspfnPdLBkLd1KPyTGGKSWr9MHmn68rrn9
LXSBEgzPMJrUqfhcqNFGDm996hLq5pFkeWQqE4wOhIlLRXl01TTFrdImd1b0h6vy5nnYyUerJYDA
DO/ZJaP+TdPfw7y2WRbxhThH+VSqD8AoUGeE6hFTdh2XmLH4HmxG4MqMMfbSjxfFNTIM13AeCHuY
ZA0ZMhzBb/bK7FgrHz+mThYYy4tzUr7mlgPqq0TWZiCxrzdPwCi2MamDMVCKmbrddNdg/IU6hn9k
xCb/EZstWfeF2U0N5Ml70zf7MVgy81CPMtLUfYf2e6+YXK0bmF7PBxv85bg5gkHHm8oMN3xQ9nS6
FQ41yIhMdf35Z4IJjqApY4rxkxAs7sK1/0slfiNznfs5wouzEV99lQ4bZ+QBnNkG9GCHqV94xsdM
8znfqHqMAkVGYcfN680NfIMouAPMjm0N3Ld4hqH4jAx4qKFxqzyah+Kj6clnP0m8j/gIXOaqThoK
uDWO75TWfOjH3P+jdRKnhpAsBm+myadYjcnDsqJsbqTfcvBA/hkM+bcBYr4jKgwLLBWvFS7NI1ti
f23e8yB3WZ03L8B5X9psgJVbBYbN12GZPi/F43VBJDtJfP11rKXpCkSFIPl/ShZQHXfPhJFw6XzL
/jPfIL76RlFM7TrH0hhR7KX69xIdYbnxfF0eiZcTH3tjpZiKqcfCNCP7MLbVgbYkHLJGErztV2Zu
1kbwB6NBQAHBZ1ZrD8l3XrjG8CKGqbF1MKNxq0ePsvK+LuUNphAh1KNdmNMABWLm4qNWVuE8aLVb
kDW4rkPJoSQ+BM993aZtBh3qfR4Y6wGtt/7Avme2xPa4d7nifd68BFupjsUCzn+517WDc+gP73r/
v6hNbK8rWu2XRMj2zMlNpi0f0ln2vCOxOvHZV1fWNO8L7KIKBq10FVaoe0S9usS5Sfyn+FTZxPhk
X0FhCkaCJOQnZipeX3mZHPwHbM7VOjEmp1oAMCvfluVMssodOsmhI7Eum/+GDUYRVaDk4mfOjIrm
8aja32PNVaLX65LIDlNbCBGsTml0m3voXvdGn3jabXZWgh484Z7q0xt5V/Ku7mw0DoCOhQ8b42ft
Rq4F93krUnDzMcbBJSAZIegc+eu6VLsGsMEQ1kd3zCx3CmC0ykPRvaCC6vr397W2ARAWZ4iisWQJ
7vF640ePCtK9vOt5qN3sVg3ZTRZGwXXEXWvYAArLlDbMsR2uNSdxPq3kL4z98p1svUsk9iBbHcFf
NxYmI+MGCl/TvC5q5yfNV7N9D2udvhFGcNCWMVhKOUEYPbJ+qGvkkSjBjKBFxowqMwMhbGstuvTW
CGEaYzzWTAmL+e/ryyJBEHNgytzWk0YhyYLSrGrIT0xnEl8jgxASYNMMWjXcFxBCNZ5mfyzIp+si
cGW/OV0uiyGmvgZM4FOjHkqyJ+djlBnHohuCterA96d7ioqiwIUV369jSqyMCD5AMTFyb2wgEzMn
UK/aXxgotajaS1Qn26ZE8APGpJcVbvA8NTqhfI7TajmBGfQBO9aH9I7I0iD7clkYZqTbYBgW3/qL
1dDjOkauqrJSby3ChBDXySX55d1wwL6ACDH15BCMu+14q9Kq3Wdj4k+oXNGo4bcRvR8Vu3SbKX/V
KhnNzP+RdmVLcuO49osUQVEb9aolt3KtLrtcflHYHrf2jdr19ffQt6dLpjXJiOrnjNBJkAAIgsCB
Sjh50/DAr5UtcPUEGZfMG7OPmfF8XTH2n/c3wkk7hqG3bl0tAiQOmrMZzjcGCnqrAvUfFuo/VG51
37je1lLIvDmM7M7MjFpUtFC9fiwj48scvassYiOR5LkrvSyTZIJEHVyEmR0j/mVVTWNRbY3kteOp
TodM9GpzfnLbcLZuBlUGRgUh+WxtRY2AKXa/BDmFXr+iriWcY8W5qtoOyWETfVoQjAAkN7ILL/UT
elD86xqmkEN+tGcZM7gpytj6TsPAg/HEc2/tXq+D/A/H849eyU/2bmPQ2hBJ6wH8Ic6hPTY3TVh4
v/hDwjjgh+t4KqEklzB3SZc7GYSabdPHRNOyw/xUrggNhKL+eVC8ySTZf41nwDkVptlohZ9ZISWW
l1Q/a1Vfi0IJXMkFMHfAfC0KnJjfDfb3RMXjt3uVfzNIVyzmxuY11ie8BmVDoDufNPqJLQ/WGEbO
eVWNxVEtmGT5bND7pLMAJObOaRk4UbnP+CntFTcF1YJJ1g/+QzvLMvFsYdhhiXIekFMorGY/SHjb
e8n6B23sh1yIkvIIZcLPK8GNxz1n6Z3NvrE6uK7OqlPAlfzA2jUZCIcARx6HxROla8nB8aM4mII6
UFcBXl/AP0aaNpZbrIMg3zGsJzK94H56XZ7riqDLJBNxpxtFVOP7HT0u7M5AuEh/UlMR7Vx3AjqR
nECZt0v0i7OoE03Fp9RIcEQrSpFUGJIPGMyUuFkkVkp7dDO0CWSeqeK/VGGI3drY54im9WwV5VyV
MwbWWpzWqbwstYoBXAUjft/AzG6B0RNClKw/Nr1vLKAaV1iNat8lBxBVzZrVRJw1zSMbn5ul8taf
mYpVTCWIZP525hJtEP7MGqrQ0u45Z4FWfbyuwv/DJEGkiqGNVDTp/r5cZWT2PGYoTuyDEWP58lB0
yFu3IK0+FMd3NdWiReNvMPltbEhTvL11WLg8fZnQGUBir2286xLtG/0bhnSvAhND0dSi2jIvh/sZ
T9cV68J/ByFZ5MQ0w0KoLiCKB622vqTZuzobNislGSTI17LZSbBSrvl9Sm65ZnmaivZlv0pnAyJZ
JGVZF0WOsMgv06UBaXkcRgF5ncDM8yheXEriKWnZxfL/EW1g4L2OiQYg4PpV9bIxz6TVK01zcS1d
6PxUFsXtNIPQhORnK3tyZsPxiorEh6lBAmlGG6qmogPcV/jNH5COPHscm7EVzD08cUM90v0mmoIC
91Wjr+7a2v5YTpMHwvwjFbXc5cS9bOqerivQrmlv/oNkdMUS1VUkiF3QXeuDBWmso6DLH6+D7Hqp
NxA5h0FHZEZsUfvSRaB50h+tyAp5cwcGB4XFKaSRmfZBbIzZ0xGAxqZFfqkI8Kqla+85BTfSSDZH
ep4b84hgaFjWb5lje+6CouC1dBS+fdd9bHAkw4sILVILDj5wuy9D9Tp0iu+rFkuyOTz/2aZu4Pu5
fuEEpCDPEVFol0oE8Rc2JmZ1ptHXEbQLxQcvpWs+V4WiBleFIB2AzKjGpSEQwqyPWhF7puotWKW7
0tlHGtBadhQA6bocePZIJyTJjOfiXaH8ZrclZ5CysnWo4INcUT7KXzui+UaLbPz535miZO95NPRa
LeiBGHcwEtvPW1AvRIe++nQd51fl7hXvKjNWI/c25okJIEz3sB4zzipfj5I8yFLOH7qiigIMYNHO
Y925njOXVcDcqVRYqhDm2n+QDuDMMtokEqlmw9L4fVNrHynSMScaLZZXTLntJ6XRXox4LY6z6xoK
+1JojiH5CbTVDg4K2JCqW2ZfUO5U2nhD3VNsqx5yFEYgM0kyWtFWt4SZLfc5uy9ULFmq74vfN2Zs
tL9a+mEDk1GHOXGfuaFKOaogJE+hL1rkYK9Emuw5Hx5H1bugajMkP9GhP6rIwSgV2G18HntywUCY
O9MmT6tuHa+rvkoUyWNQTHrJXHE+rKX90tXZHbFVpBUqaSRngW6NLCWiqFkfcx8s2TRK/DI/jI6i
7kEliuQtSqtASRSDYq3uaQUBs+u+64CwDdFYiLc6eTJPP6G2LmmwVv30ElXPteodaH+h3r4vbfuS
Zm2dint3Upp/LQO/K8z1Y6c9YhbG4fqu75+mb0jSrrcGprg4FSJYI3J9+xsjrTcXL9cxxDf+9Gdv
GNK2Z7yiBhWkaGWbe5j0lGffDfLqfGt7VSClWjdp40lnxZbjAKlF41HaoH7jiZo/lNuz76D/EUhO
lZoYlYi8Mrafc3q0omeWPBBM2El/DCRY3N5jhqIdYF+h3wClEwF0OanTakIfXEfzed6BxDWvFc8n
ClVwJcfPo7XRLJHIdscbnZ1K+/uoqiNWQUixoTVlZcFEpnQC5YkGHj5Xf9XiH9fVbV8J8OpLMNjC
sCwJpCgSRoeVwDizLshdTBdMQRVi+GzqvOtI/+Mq9AYl9m1zwmjIL3Y1B9SEEoH5g3hIS48alDxE
6+ApUuHtL98bnPh9AxflydLikQv3hC56pUVxmnkye2v68bpYKhjJ+4yWM7bNAKkM/phY93kPattW
VeW77xTeZJEcD+N1S+gMkKxqPtanVcNss3TSP7AowuilvDlel2nXglwDxIJoC9Nd+Yo1cdzhMJIO
ufP6r4J/N1WVkHtrZlLi6BgtydDvJm3N1CRMXzUQKYx9e+BOGpQG5l+bqkeavVUzBbEkiArRxCB3
IfZJRqKuRO3LOiZBluOFZnSfl6G4M/LW9RplnbQKT/IJ/UCMPDWBV/fJDD7T+WCuBDTsDdpIZ+de
T3OVSQnrlA+LrYSS9ZJW121nRl0cyNg/igR3/9Kc3MZ30K3THAdP9bC6u3GbFZVMmM224xg1JERy
FQWSqw/X7g2qpuI99dtKJalHPmUYp0chlW2nH92WfFmS95Rnm0gMoviJuhaT+x7R+pMWXYd6pbSu
0gMv7Br3hORpbJVNnXsZqA2S3P0YxZpBGWIsdJpH4DKfT+uxPlOv8d/HJLmFkg4+kC5SNmuAGovo
mGCi1ETGJ26qGOn2leCftfvl5zeOtV+S3DIjPG/k2gcr913y/K7+xK0kkl7j0WHlpaiJ7EvyGVwR
N12roshSSSGpMmGpnloZINrBCuMm85qG3ZiqNqrdpOdWEkmXMxwNgyEqfrNzfYcj75IE6XF5QI05
mv/rxItC8o7HlS2idCCRpEjrSDQOgjZk9kaWecwZ8Nj+nuHyWxzpTEqT7O8FjFN2qKtwdkGX9p5X
3C2IFA2zPv4bxG2eU+dTlx6un3T7LvtNl6UYuF6NpUUtKRxaeb8Mn+hP17lz69zrVA3Ke3HWRhA5
PVpNWQow6MHChqBpvNh4SWLbS1QJRYVay0e3VVh6nArjdKL7MX1xYn9Mj9fXbN89/7NmcqnXYs82
Z5gBGkzahy67qUfF91VLJRl/PJYV+vjw/Upb/W65IIuF8RlBmitaHFVLJXmAeKAa1214AB3pKRDs
+EXWeRMwry/XLgwiEOI6lk5cuVK1bfnf+WpGntflIzeJv2bvyJCaGwxJFAgwdniKhBrnXxP9wrrg
38kgeTF37iyMvUeOIG5rf7CtgDb3ozMrwhnVSkmeS3OsJiUjjNFeX9PSc4fMI+8y+M1KSV7LXFYU
jYvc6IJnVF7GfmQGFS09YpaBMShyk7sFPNt9kdzXMpax2Yp96dvARo9RGubHkfjG7XIgAT9GYako
4lAtoeTP4qRsxlo0acKfJc2pYh9TVYHArvm/raDsyfRxnlghuAkakOR55pqUfq5s1931ARsQKZSx
Fo2XjSBaWDWckGvY2OTAjUupqu1V4Ughu1XrDdouhMpNX+PxuzVXJ9P6OhZP1+1HBSO5NK0jY4uB
w2jU69bSAxvCPW/aS2mgXplHqlHbCh2Qy1XzEjNl8uYX2MgOPWeNT1YLsF3071ybPAPYnmmpWwZU
Yex1L40zT6v/w3tFOkfYyB93nI0qSF6BgTtkSAeAOEn6yeRoc0bJoFscLStYwOIfzQoTUhktlVxE
5/YOj0sAdqF+AA/C0Q3nJ9tjnrhTsXBWyKfaLslHJHhsz8sWcHy+0d2bRgtbVbJK/ONrSyh5hWzo
9IkxeAUNY3D05nlls0/02OtQ26NSdYU48puQGdNhNkWbkT5zj5u+nrZ4N1U4VoU9yfOAERTaQykq
srn+2Wgw6RPb1Hgr+/mvzFZ+3bEoSbuOAkZf7AvvQ4IHu3q1/UZ18ik2SH7cmSZjKQzxeO7YyTnL
yZGs1Wl2qx9d138xq+QdycvNsSQPLo2mNWWVKNYH661nO9+odqurosTddJ+Jgbzgj6CmS+Uq9rbD
2zb6uoUZRccyjEPrDsPv/Dk0Qu2caYrYYddLbNAkRw4GvgXTjoE2Ns9j9aHA6GZaP/XzvT7aGHT7
njvWBk3y52vU/v3wqZOfIFWt0duSTefryieM8g+j3WBIMV3ZoY+uEQVZNTE9i53Z9CHKH9zpa4uK
mWH5OLzrirIBFJa9vdc3TZsvPZZw4N+5XvszptkayJia7XuiyQ2Q5NExIbcqbDFqKknDxrroc2BT
xeLtOgjbMphug2TUluvMUoaT3GK4Q9DoZcjDNYXR1qVn0/c47zccucTMNUZtik1xV7FDTp6N2V+H
x+t6sPvKbm4wpFioErQbugWMbP1rxqiBMulu+vTUTWk4681ng2DUwUS9vl/C68i7kd4GWLKppTMa
ZjsAntNPCzmMleL7QqFkDbcI5sc7Ji5GtjxjdjHtONEEt1rZpF6a/BhckBe8XpdhTxG2GNLp2pem
VWoJMLLpxU65l8+6b2q3bP5xHWdXFhN3PEOnkEhmYinnyBmcSBiPvbyMrXm0xvhsaT+vo+ymk6wN
jGw6eZVVpugIoLd1FJoXGgq6f2P1dDuYfe1YHqI7VRnlniPaYkrxkFlZa0J7YDJt8lh/pyUfEvTz
zXi5MZjXOF+y+nBdzP3FdEA9hLHuDE8Qv3sivVxpSjRc0kB5ZXtVUx1ZQr91VKUce8euoGb9L46k
4JFjOWUFDsFg1FHyvjAEecyKvDZxWtC6zZ+olny+LtkuIiB1B5lni8r1iLwDW2HsNBh3rMXHtcfD
Ycpu3em+WzD7IuIKL7hnwCA5/QdNUv5qSFLdNIDWppe2O62zIo7YO3Qtm6GEAmkNZjOhOZsTo6J4
37H7YQloF581jIvDQIijs/6gtPhOJi3ocIpcX79dZ2g5OnNtxhyHWJIyDmPt5kM+LkGFijAE5lnt
cFRQlclzO1fpPdfG6MzNphb3kaGJwbliIDJ0TBTQKiKOXSXd/BNpcVH0UbcJn8CDUi5ekX9o5srr
uML5767wBkRaYZC294WTACQxB9wVVx6W5Rd9wrQjyxqIz1BgyVVORiGYzBvSsgpDgih21Rramy6+
t9ryHuWQiuXbdcwg7sA+Ghb6HKUQqu0j3s4YLh6UlXEYay0cwIJR2vaNmaoa+XdH/lobLCmUGvlI
ktqBRNip6FgdQEdaYTxQ/Vxj5pFq+Muu0W3AxPJujAJHw6BNHGAtIX5HE382SHjdCvZ36G3tpFOA
sCxJwUe6YNxoHIwuyuycJdCUxaO7Ifx23SRjI3PHU93uoQn3S5j43XF+Kf0fyZ0RZrmnTJbtLhyj
lJh4j6O6TCbjJhTPwkkBgwq1++WzXnkZWBxHnxysb+1zf3zfg5m1QZT8f6yXaTRE+YK6z8Hr7a+U
5H7bvrxjszYgkqLnmaUtYw6xxujCjBte3ViuooRrPyxgLurEHfhjJkdSCGzqCWwFcMRHdly+FsH6
ovn619nXMQJoQp/tUf/Pe6R6Q5S8H/ZJz+kCxMr5Dob9qv45qSjPdz3ERijJ9/WDmaUOB0TnZn5j
fZ31Z5p8UNL37y6eTTB0x7apTRx5nCEqY/CCpbXYIHDHdr71fX3pT8vDdFgC7pvEo45nBddXb0/V
cWhi2L3luq4uT5JY3WZplg4cWpjI086NF1GVe91F0BGMMryVOKZMXlLbZBkiqiPQKPJPeHl6yFH4
f10Isf5y+G5vIMRf2Di6NpqMAsNRlqCvBswDR9GtphkfyzLzbTMNTScT7Qyr5+aKUHvvTNziSg6W
r9QoJgpcI6MHjXod5qqDvJiOLw59jO133PC2aJKv7WJaYi4QFtLJtXBEb4NR/+ze03u5BZEcbaZN
EXpwIJJedyAATx7WsVbs1q4z32JIFluAKoGZFTDi6qb6NXeIBbYROrfWERRKtyqqZJUCStbbTG0/
lBpUHDn2l3rIDnpaHq8roAJCJtpEbZwOTjVAIAw7Z1S7WcGQex1il3lqs2ryVWQkdZ1OMbbfXE7m
RdRvpGPYe0MAbX9cApQN+HGgKhpRCSadS1ZVpatDhXto6ntriA5LZioE23OuW7mkU6mKxtLEUC2E
ECzyc+tFlOhr9qEuVdUi++71zU0w2U3QttM0AmGaL9EcimkL4so6usF6LD6DLexeC1TvEqr1kzzE
ELlttTAB2VrnJdVvSVH51xVD4fzkKQtNUXQOJpksAWYGTB6uyCeT5TcG4Se+5uC1ICSgPL0stFc8
9ao2TnIVpTE4bZxCIbXqmfLPc44xRDiC2efr8onP/OncwRZr4v5oMbl2jsZNntoxLh6cfdPbcNS/
tdlX0629XHXF2RfoDUlSdprqYNYvcRGIBvao8f7SOEWQm2PQcUNVR7m/a29YktbnLLXqppiXoOC3
xHjJ2U1UfsiKyHNwjhj2Taorx8iKT15bSEn9h9TInD6FeObjerAOxSH+xE/WLV5OD/zYvWiKUFC1
b5LqT21qsqiFhMhR+c54abJHZxq8vP9SjYq76e7GUcM0kF7FBEGZIrqgzJ5wL1yCmSQ+nz/yyfTx
GOg3rkIXVUDSydVmTtaxBUBTeWQU3OffTfKwMJVy7N2qQET+jzzSiZX2E+tTDpior7/rQ3ux2zYY
q+pw3bJ2w5c3GPnUojUb7XmgCGtz/WglS+Bq/GZN+BGreXTL8SZX9g4pJJMPsb6bjKmrTNx/ew1D
TRr2Ws7uTzu1R4VX3HW8G9kkW3aLPGXRAtlmbsdHUs4JHrvbRIGyH8psYP4wY9NdTQIYUxwoRtAe
+Q1LvO7LcsAIxVBF77NrUxs4yYRR7lDaNBZwTnmoIm/Vv8W4z5XG5xkDiq5rh0LX5WYZg5Ru5GRw
76iP/mYZHJMutaCd8nvDVMU2qs0Sf2UTv2P2YL4maGQKuvouZ3/p0dN1UVRaJ51ULZsbkAjAnvL6
pmlnLx4uyC0p1ksFIvkGra8tsIsBpEBFsoVZDJVFzpPtKGBUayX5BnSdjklPAdOgL6K1Q+q8Xl8s
BYDcJeOslVM7KzajGR+m+WawFc5aocMylRDNYrPBdRSW6d5icEnSz6Hb/Iy1m7Z7T1/Rxo/KrTET
N8Z8FPvemNkXRK83JbIEKflmZVRRqrG/aDZm7Zi2S/DS/LsGjw6rrTYCkrMclvqWvofcAzmBf74v
W8jouHqB8WdB3q72JSvjMkD6uQhM1/h8ffv3zf4NSbKVKK0MPZkhyap3lYeWUo/o9oi3eTzuFOaX
62D7NvMGJtkMo3VN1xhiEaP0EdLZc+xrjWJvVCCSxdhJldl8AYhte5Gue+1r1aouMbuvAZsNkp9f
+2mYa60EiDnEF5DJOeTzQM6LNSKA/M/krj7cNKvD68un2CtLep1qOSgjxhGgraDnc49a3WP28UOS
H6/jKFZQZsXnVKNRZkInMDzpuBR4u2yn81A9X0fZdwz/KIPcAJZ0pFw1IqyVOKAVaj1naY6FUzwY
bDhrsWry0K8Xrj/iYYMYeNczqYupFb/bbGvo5eg6OODmw/iBfBXjGZGQD9NbJwQNiK/dYuo8yJlU
6Yh9VdngCl+yOe10U7NLTVzklzxLPIODFLvOT/VkBqnTPTvdHPQk8qPODMt3TcCyN9hipzfYcTKk
WZ3hshgt7tm0tJe5eCFO9p7Qf4MieSvU8vAWNYa4si0PyQ+zf9V7FNHWh5KoLjW7FrBBkrzVgIl1
y7RCHiMl6Bc+GtHsZ0nir83X68q5GytvgCRPpU8O2DEYgKbqJsnvK1BjdyWaVUG5yXVwx62KkGXX
GDZ4ktPKSJc3mQm80qzvXKv3mhm5xajH0FjrrFNVD8ru+fUGJ5fSpmiZtiIR7GWNhmFV5dkxR4Wv
V0FIziqjxtzPCyC4gYGG7dmdvl3fol0vtZGB/q7bqb7qLtIHS1A7N41xqpoH4z3VVhvzkXlerWW2
80XksuPuA0hMquihUfXa7l8pNmJI7mG0MUJuLYFBj1OImrVjFNCzeS8u6W6gqtJWbYrkD8zZmnma
Ihhj9NFdvtfLf96zJ0j7o+fRxgurtOkxjdvIFDmiMimP7jJeyPoR1GfBdZR9Y3lDkXeepZWrERiL
1j4OSXK0+9JnJfOplfj0XRXhtvGGJp0bkaNXKEjDOYX+kEsce9nqhFWHWdWqWaP7Cv0GJGnCmhCw
IcQAmvpv4I1AjtkjqrawfQV4w5AVILeREtVEtD9UTzVbP0Wais9j99F7u2DSccAx8KExxF188mcw
sldBfIlO5GCE1bE9XdcE1ZJJ50FSZ9NIxBuJOftDV6MYyTPNVXEFU4FIZwFrKHfMDiBu8+pmX1Lr
86gstVNhSP7fbOZ6nIS3/H96us5PDhhmgtIRtJ4FcHGH6aQNoWpa6n6K/E235csfsls0GzTAdmH5
TUwjHiZvfsKonYAG/RH3/5tBdUlTSCrfB8HaxNd5BWQa3VF39rQUNXGK03Q/TED1CjFcAtZPaTUL
zbUjU0Pqc8V5HeGZsx5fuukwKpMm+57oHyD5GgCex6QlCYCqoguq8Vgj/FkeuPZCVe1DuyKhlYua
eFhF1lPyrGkUZVFvLnjVKu8zPP7ksWfkHlFdMXb9wwZGcq3EGHm6coRytutH6QdrULS+7TuHDYDk
TbNq7VKw0ok3b7SNB+tJ85MX6yho+GLyHsPdYEkOlcSG2y0Ma7bk2p3joFplWG+NmPrXndCuEmxg
hMZvguwhtaIaxZew0vWWtYsXz1/6gfolP47Jj+tQu8azgZJcqzka+eRMWD2jy26bMb1rWv20mCri
eZUWSG61BaX4gAZVpDf0NjlN0cSDKlFxn6lAJLc6ruh4xOgB3DKR6TjmGu08t5r0w/UV27cbpNYJ
Kh4cVKj8vjlNPdq1XiNWSHBjYNWxw8SLgvjJeL6Os9u8Y4Np6G8g2ZWyItKIVQLIPc2inAOTglLf
Cgd47zJIA9UU2F1NsFHyi7Ilx0QNye9yORTPEGCaxyE7d8Rr63L2FnPovGbIJoUZ7W7UBkpSukzr
UysZsVG1fVMPr/P8eH3pVN+XtG3h/TIuJUQxtQ8Gv2m4wj5V35cUbcjGEW2keJnqewfNQWvolu+Z
E2ZvlkjSMquykgwspsjMYDplbGHe5o2hihEUOy73N3VpwhKnwzJF5NnMHqLylY8K77y/UgyjbXTL
wrhG6ZCZbL2naYXUFfKMo4cWmluHlopkwb6h4GrwXxDpiBkmx4oalkKdQgzqCEpEHaU/Pax+5FWX
6qgpHIASTzpxZoreM8yzgKVcQMYtZnih5POVfuz/EoeOfae6Y+3v05t8YpE3x8HStxiq1aB6jKPb
3sBAY0xXyrvn99jMG4hk/rXZUOTVAaIn39rlS9m/XP++ctUko2fMdLhbAsC0PPeeXYZjfkxdrw0G
RNlYt+zT8nQdUrVukhuIBqvKYhf7hJDOz2nlYTx8QO2/rqOoVFxyBlbXjqkhFq7rvmfkgJuswluq
xJBcgdmjJ77kwoa4/bU85cV31hhfrguh2h15pFrKuEWpeArsg4J6xNc890Y/VTfzZQxR+dagwfs6
okIqebhaEjmpWbUAtLoK3UyV4a1TW3ra+K5ntTfvII9YI+3SODMV1hPdz9HN0l9GlZfbL63aYEge
weXMHqoFmkaPY5D8B3VBFyRjz1MwnCMv8/4CjVFwffkUWueI3zc+gdYg1ceMC4QCpXWjue7iJTZX
cSWoQMQebkAiHBB0juBYjRnvbBneB+ZGcZQqFU9yC3qN9temhB6QY3VOoXM6tAENQOlzdiKnAolY
hTntX1E3myW5hXGodL0RFcZl/ou7O0FpdveanxcDNcaxnwfvrILbQEo+ArxZdLYJ9MNqnEejij5Y
VCWW+Nd/PEY4OrqbUCjrOlTyEgvvVraWqMGo8+ZM0B5mZB/rJvbndAzcWNEts2u8b2By5KAnozsw
RxR8DOyJpu7DYkQpuBNUPTK7CihmtmM4HkUpvbRVS+SSJTeBo5EmbMfO77irUAcVhLQ1duzWel9D
xyP+3bW+uso5ASoAaWMS5i7g9ATA/KO1EMcPyMeawVD41pGknuHPt3GgGnMsjOZPZfjvuv0xv8Pl
c8fGGvpmFhgAWxzhaz3OLu3Sn9/hhv7ZoD8GeRh5iSSjJYRz3M/TQI+61SoOin3FfpOF/u6E0BPi
ZMMIHWBF55ldDvJN7ifka969jqmiInFfr9+wJD/OxrVthwpYpX7peB/YFQnd97Ss25s1Ewqz8apo
THayvMfmVP2xR/2FEdrJ8fq2qOQQv28g4B/MJJ4gR9659+jptQ9Gqf1E4+2g2Jzryq0TyXtXHDcI
UKZAliUHF1CCtiTrXxmoTiQfMJJ4YFoGWWL+YGafZlWH5v4JtNkPyQPwMSeaK045Hjie8wWFjQE7
DwMKo+mBnmriqWp698OFDaLsEjhpMnCb4Vz1otvVOYkrBKYI+fUX9jHuMdctDzSlTxAf/cMnoFGT
oZzMNEAX+LtOxP3C4nzFQVvoTWhhgIjZ+nGEqjZczPTyhdmhVn6/rob7R+0GU7Jd26zSzilEbAzi
hOkopmSMpWd6q2/4SDneRr6uOgd3Xd8GUjLhxNInYou4smpfZ/LZqc61bns5VRFW7prYBkey4hWN
3jMVN9soO6Us1NIzbRVWrFw+yYx579SF68BTsAIDgj0bd6bZ62/I4M0Ml1uUUSBWUZ0duya9EUwy
6TFpTSMyATr3ZxZdbNWoWNXCSfa8TAnG5oheqLh+qItQqz5P5XuyDhsRJItmRjO5egUIc3hy68/U
VoQ/yo2RDDhzV3txIqxRHVLUQot3DsfxzPPsY68O9mk5qd6l9otN0EtoIemog91fWjaW2E7EwDEA
9kWb+aYvHnTsByck9/b9FMQ+8TC97zK8UAU/iPjuH25jgyutZaNF84xyExBbWKMTTFPSemXXNME6
FDd6adp+RpTjcHdVcIMpLe+EZLFdrcBkrYty7K+1sSgOlV0lfEMwye/OcO41fZ1iILQmOdNZDy0a
PUXgVlA4QLE6V1ZP7j0oDZsXtQGcyW8LrznzV+el8/oH9I2EXUAOKNJHz/cFfd3803vGl6MO8r8a
Y0rO17BI4lRzNAdjyo5ROZ8my1V4qP2NgkoKbhzQKEtKGY1p3+gU4uUrakrCOVIon+r7kvLNa442
UR7jbadCb3xR9x8Kriu64vZPY1ewhkMM25b7C8tmtY3KtsUeTaFWe30wB+4hw3k8cnTsViED2Zmv
aozaL9PYwArZNzFalSQkKlpnxkRMvMOe22MPPt0hMPze15TJ/d1TcQMmnSSa2dl2D7rLoHd6z+gj
z9YWsAqNoWpM1Z67cIhrGKLRBnQokkaQqBlpLVxvv84ep086eS6Qwdbvc9XpuGfCWyRZN8A2V0/C
B3PtG4n+stNvZfFFYb4iWJDNd4shOSJaVHqqa8CYLvUdZi5+xGNC6fUXUHyHywnvPzxTOCZ9b6c2
kHJPBVsdY0pKQIph8Bcwkz4ZpyxIb6fX/w+birD8oe4L2A2CHd3G0w+etBhS9b9rY1ElzpIPiLLB
iHLuPyS+7pXH+JgVHrbSr46q/NXu7m3wJO2PTSOOc3FxXLtLj9iXnxJVZ/Luy/BWJknpiTWuw1gB
Y/Idbw4SUBY3NyMo+vODdb6uKXuOagslBU1VmdqZlgGqnvXTqJFDmi/+v4OQLWs1Sr3NoBhplXzh
XAPbPFHou0oKyaSobvYGyrmw4wl5StrObw1bVa2hwpBMajG1vEOyCJuSDodpNS5W/55X+s1myLWI
jjEYui42o4hvrPlHTu7mSCXGrpm+6a9cPREv1gRiRWCs3Zm3fmk+zKsXm4pAVmWWMkFxPRY25y02
Pf5rWPzq7ByyAwsm3RstTzDjV0dV6kCxP3KFIq/HvNOEYeYsGNIby3zHkb7dHIG/OfZGq054WUEi
01l+iLFDWacrSm1VIkh2r7WIuFJxva7YkaMaVUVLLszgj1Nhs/eSsdfjkKLlGL6yo/pf41xjJBfv
vMz5OIPaPbdLb7Gt078yfpnIc81Lx2odiDQYNzo55++5lG13RbJ8cJLmkymSbIb9FIF26LK85062
RZDsnrZtr1EbEjhWjsGyttesqrKZ3UhugyGnpdF2hEyhCyl4QC724oGy05tfUHd0cnCg+XWQPSLj
oHD9KhuVGTzzGDM5ZpFs68IptP0iKIfADtYL82KfH3MwsgTXlWH3+rmVU4rsbb0rK7MDonksn6Yp
iB7jk3HKj/Rjrl3WsD/GQf1yHVNhU4YUHzSEZ2wVQs7pE+HhYITXv6+IB2Qez5Xb5TSIpOjMjnZ8
6vPLqBqEqXDZhuQW4qEyi1acbjaYv4v8WbdAeBAHqTJqFJm0K/7BkPzDABfau45YK63OgqjMfqRl
Hep6FTRuHJbd4xrXwbxaFzrVXxOqK3yFSk4pUADRQuK6LeTk3eSZxmMdn5ih+YQrVEKp+JLTqEfH
BNUrgMDhVVFMJe+O4ylZvGrxRE94eQBvynK8ridKUMmPsIxOHc+FdIfoNj5VByPzydk4iqe77DE+
OM/XARWrKWcK6JAgVSCcfb6eQNdM2W0dB91wuI6iMC85T9DobUWcUkgV0TQsU8q9GXQtChSVLJLf
4LhXRIkNWSzyuZw+tSbGb4N2y7Z+XpdGFXmbkrdoE1rzWERH5tE4iJpM8lB8tg+oIvBVRR67MlHb
0kGlB4q+X3mz/yPtupbk1nXtF6mKokSFV6Xu6cnJ9vhF5XFQzllffxd99vHItHbz3HHtqv0yZa0G
CAIkCCxszhM0y0GqGFY4ISXrVx39udoyXq5h5WkY/igRa3eVNliCweO+28dTVHPbm1VPP9U/swTr
TV6gKo/3V8hHoOzHtA2mYO9jqZv6wkoUgvndDzUo/PUy71z9QncmL/tW+gkoR95V52q+gYon6CiL
7HFWodQyfmCD7logEzNlhRncD/3hJjcgwoMESZsMSSVIRgYTWUSkCo51fzPBaRgy1vDd6KJpGnjm
MCEJJH2/HzpLK+5CZvaQR/tAi8FZhtOyvJ63jl1D3GBw49kYooLiNkiDyu1p+lxjYNGqYUC1W1bP
52FkovC/b2CSKo3rgpNw2GGAwkyt/17Z73F5G0m4pBuIcK3QT885+aLiR6QxR29P0XiaY9kTyu52
0gzMtDc0FZ3JggEgd6lFSgpRory/KgfjgqSy16DdXklzgyG4PHOkWVzaIH+hB/7KVhxqf0Wk6A+p
JDDJhBFMDBMBs2KsAYRyXi+di1Oitd57lv5NX/wnbNalarqmYpzNsumcSjlWS7DSx/MQMikE6xqs
JhqqiRuxhkKsnqCJNiSyMTIyEMG+DI3WS2X/3ClP9uzOoeQAtOtYNmvO/77R00THap1DLIWCOwBT
vAJ9POFU+1GDyCpjT5IJI8QEs8DEWZM3bNTNdZXe6bXkesH//R9eciOM4P9JPobVbEGYrOm/rknq
kz70E7N+QM2U4TfKa2vbwXkj2I85b5jiPapo1KlKuSvTr7MP8Td0W+KxCY082jWKzxMHQScYjrKD
lmTVxGtUggkFKEGFoHzIoDIeOuUBfV/Osjyy4UUiIN+MZ5QqTkOg5mIMDbdA47n36ovCjx8zV/ts
/NMk2UneC/dDw6+NK16e0mVNS1rPcHRm545l74JGNURtFktlnWUSaxSvUT0BT8kyQ4m57sb1Yyvj
0pJ9X/APJMvW3miguCZafdKSoJ9kx4Ldh5GNyxavTzkG7KY5l2HVJzf+RKrr1Hgl5UPd3U0EJf2H
2sRzWXZjt5KXIJkFCn6jbmx1irnfyPokiOwfQ2/Dfdwhm2vZ7nkL3I/ibxYheI2i1yadatBjHuFp
7moKHSpj1pUZneA46sxUi6KDNF1rgbD1dqa3xtq7RDbjTCKKeEGyIvTLhXy5Khs84GrjdnlxXC1Z
UlfiB8UbUjIZo7qo0Njal+zUk+6g2f2EsVBl5ujUnA9tpuauYtiyTK9MPuEEwaii9MoE+Wpcn5w5
zBwlNy9a1ZKEXhkO91mbqKWZC8VrLQTs0WKYxCcNA8xrKnPtu54PFUDMNsA4TsTuJbUZlqZqcBIe
AzUAydlRiZzytcUMR+bS1/RZlu7dlQo9TDbG1trgABD2lJWPcUs4X/VSxI6tPeeo/xnR83x+O+1H
rA2MsJ+SdJ4HU+cw94M/XqGcirntMQyGYP7By6lwqdBvqCQ7L5NN2GFdb7f52mHFbOtQa18M5ZbJ
jjISCJHAXKdJqOY55MoKp0xAGuxo9sN53ckghFP4NFlVO3HSQnWcHBsEG/rwiUnn++4GjrcFMoRd
VNn9P2dXvaIPNbPuLPX1vBy73nuDIOyfrBhIlvDV0EHyOC+pG6sGnriLQ4XBKXRS3PNwu+51A8cF
3mxXo7cGe+Xn/fkbA4tf7NDO1WLJY8l+tmuDwhdvg0JqNSeo4Ebe/7QGxC8DxbeueA8gT6+Fvox9
W2YLXOgNHE3GvGX8RmakJwV8KPpplXogviv+OHttRBI8Qq1o8djmwJhc4lIXr7J+/1r8ZFKd71vc
zjQk6rNAQXO8s8gchUxAwU+kamekdf2fK9RUPpd8trXEK8jsUPAK2twUeNKEfIVWg6DwJi0vrHpy
6vzRHo/nbXA3JjLCQJVOcX0WBw+Ycx9n1YgMSmR7BIeickKNAgbQVHUGJ/tEZMxu+0ezDaBg9JVu
ZvgPgN3kxU88+xp6vbOC+egLSGKPsgqm/YeODZ5g/mquzE3SIw/V4GllTRwd2S/rm+mGgxM9aSjB
CP1RdqHbjyUbUHETxGWM9YOQVeyGB82LAzI59I5zGGAMHIpzOKmT7NlVtpTCrqj0aTWXBKA27QKC
Fg7GPkeYzwaaaycsOk+REc7t52g3YgpbIUo0pVFLIM5fRy86qkfzpv1BPFRkSkmM993YBkvYEyX4
7xVGgaXdtq3X46EAiZijeuj9RHdbt3Zl2RgJIiVigR+IfBRbB2I9uCM4QzIIqLhgux4wWojCv1j+
+b24Gw9+ifhHebXaDRmmQAEw6hN3Wp5I87nBKMk+k41F3o2kGyAhkmp13bfFBKChq70w1zE6UloS
z7/xh4/eYAixVC0Vkuh8vUC2A1az4TBegrOz9Wc/95eP76oF2qAJXqVf5nYYMuzyFbTdluWpuH6V
RHIHl/gSKg4qSBQ9LFUu0xj0F+DuRgVt6hVu/PqVV3OlsyOzQZlFCH5kmCoGohQA9kbv6/MpQduu
jSqRWpMRk+9GNXR+IbNNMIFB7LJW4S/+UycesUvjO5lvRlkP6m5Q2yAIRocZhEtPeZceRnKfGiX2
u6F05+WLzULPaGV+XyaPYH5K3uS6zosIU/1BWa6a8iVdJOaw72/fVCbY3JrRJs5nQChGCMrDL7rl
TgMaIcwbM0PNcSSr65OJxP++OVkV6OFeJgwlxOSxq0x/bOubih3Oe6B9x/AmkmBv6AFt0zDjIo1z
MIW5O8XSyQsyMYQwteiZ1jbwJD8f9rCBAuSzLsF+7yiH3I+C6FYWF/frITeWJ4QpJepmjLyCVHhx
I4uD8YQIyPlr7dOgdyOKVzBUWSAoy9og/iWCvKlTiFljondJxVes+DF6WqAdk+9r6i7f2CE9pqdw
CGSls/u6NXXNxpOeZYsdnOa6GkqSgmF2bT/N1tc+fSpHWUOlBEPM7NYY+mdR3vsarZE3Nx/nRXHG
6fgeQ/wliJjJnVUzSfMURhJP40uartfJ8p6uTYy0+6+uxASu2uZGnaocQlXRvdR7Wjy854K3gRCc
UBitFe05hNapTsVMXwGHXtcEwyxz3/sb900YwRdhMlE62Hzhrfoumz+2o/9368GNYuN78CiqKXmO
QESsGwOTxyNZLfvulW6jKsHzFIVV4GEeAmD6gcO0H2uaunlnuYn21cRMjhbz6c1ERp0u05rgiuZ5
HsvopykPXxrtMiSt83dqEzwPnexurfmydNnJDl/Y9HD++/9yInlbd8HDGKZNssHgAOiOK7004F26
l+b16CMkefX3+Hr9JoHcP9j9ghSTtROeQxWt/wmpBs0NmPR8228+gXvet8E57Engdiuh3gxDTNoa
KHSvyQA45uQX/P01u1YP5gmsLK7UX8uwhCMKpfM/N6gx0FAmEQe16UwBr/pbjoX5HtswiGUyXcfL
tS0YHwYorYMyNPA/5iFlgVbJOG12rXsDIBhfm2o1UmYAWE75BfuUHDmnje7Uk7diDho5hq6sqnU3
NBg6SqN1ygeICV5ibrsW5wcgVgtyjdl923xF/JHoTQYieIoBZRjGknY4hOtgGUkXp28zh3WyZzD+
mT/uLxtZhOVRSAEK2hEwfXVr670zhncmWjX6XibPfn3BBklYJ1OrjBhgqC/oho8Fiy2Q6I3ewtTD
UtqB0iSOEi9B04beoEaSOCuTUvAfadmtSj1Ayqz+ug43o/KpiA+98nB+E0uWTGSGacN1KNoBEoIG
/Y4l/UXCxmdTkd05ZTBCGtoobSuqc8AMJs794CrW8tUfFYkDlKEITsIk87xUGVRWVHcUI7am+naU
cfzunxzfbEJsKAszECGbKUThU/jACH7CnK36mFyQALfn48xcpAPPr9G+t8DwaVOzDZ2ID8xKmiu6
zeu1dKV2O6SN6pFIjkN8y/y5pd4g+E/YHCKKpbeWPkXtW1feTLbb0MCgNzF9IaNsGJ9MGL6GGySk
oI2k1nBcyavIreIE2b7H8+raT/GZqmrhAo5ueLEXPlX1ktp4KefNtCfeS5vehhfJYb7P+CI95Oir
MBPvPCj3BH8ocIMpmF6qWmVnlFBggpdzmB4GhDrKEDt1cpqN0m2il/N4u6a+wRPOr21E42KqIWNT
IbKPdxpFA5nseW/XBW1ABKvI9TWNmhpBo4zKj1OFYQUa5qA1ZHSWyZS4O5kCBbuwwopFKxdozK+W
9KPRlE5ef0uomysXtDv8nfaEQGWxsQibFWC59ZpMxzDWQfn64TzGrqFvlCdEKaYuysgMKK/J6ps1
RiZUtyRGt5+x32BwpW42k6aQqQ0TyDEYnc87x4YRvBZlftPS6djmyJ9P37JVQ0Xz7C0ku4orGc/s
7uVg8wvEKDXYpFAofkGypKeiQuspax27UD1mLyeWgK2vrNxklN0QJeb/M3BvBF+KxhhDkKeCOCFD
o85llH1Osi9/tYA/U+wbjEQJaVvx0KiT5kexNjeJpUkWULLBfq7vBsKc0STcRoCgJAyqeryezcgt
RxAI9bIhHTIowWHMsR6hvhoaM0xc34ZPVn+dr4qjapJxKhKz/3kt2ohkaCvRLBs4Q8oui3C6QOW2
JB7KFl9wFXOkxwotAZGHX4bomOiJE8oKz2UYgoeYM03vwgIYZfo5B5GhTsHX/HTewHaD7tveEYvb
l8JiU6sgZqRz7hssDrL4Q6xVDm3QKm5IwGQCCa6iH6O8TSKcjZomMIZjVmCW+fN5eWQQgi/olFEx
lR7yaNGh6G9jI7BlfNASCLF0vU0rFC80gKCGYw33KPamneRVXgYhHFXbQVH0hhuwPr4O+WvRjAjk
9+c1JVl5sfGzUGNMTBuBUS93TfpDnTOwp34Y+iP48iQnO8l+FDs+m2WNwWQDF1P2J6b6WSgJpfvn
4TcrpvwHbDb8OtUJOqKwJOQeY6eME7+cl5c5xsn7yxVOw1JuSVnUE7mMtaEiyD8CcVkwRW+13aHM
g1VV3XCsHjotcerlophOzaRgVE6HJ7tO4oBkyyc4B1aFpp6O0GmlDY5SXGTpc8iOtLqYSslDxv47
7ka7/KdstFunVlI0Cd+2vnUYL8De/VIelWsrIJeWTKz9lNUGTPARmgkipYTHiOVUfahuOIerujpD
YDjYcE79HHnZx/MbQXZWF9PiSqo2ecZv2DaKn2550416LJ4zJENmtJrd/IewUZZNksRCMU8+Mr1i
aggDsoz5NlK0u3qqv4y27URhenFeQIk3EbPlozFpbGY8jlSV0yWN3xq6M5qxfx5m3yJ1A1Uiuk5M
Q3C9yzp2VpXgbm2iYkItgpUX4qWdk3wdpnclr8Ah/g+WmDJIDarSwjK4SSLjkg94Qq4DBC83wev7
dfTEedWG43n59tX4hik4ZZAQTWuZQ74yVW675BF80z/AOC/xlRItimSyht3b0WhyyRL1MKE8XasN
XAzSIG2+moMkIMvAhAOZbuiRpSKp6RX2x2k5aeWpK2vHtjyGasB3aM9SkSSgtmriLf53JxJZmBlk
ZToCs546BAMuy6s2koS0vThjEQoGP1XTTfzvd4yQ6mOT8aG0apg8JU3xHBmfz0uxt2u3CEKg0VhX
LHlG0Z+HMb40CtryQ6j+UGTJ2T1T28IIyiI5m5LYVBH/9csOMwa06/g9+eUthBA/dDOKho5D5MlV
SjHtSrIWuxFyC8BtbxM1MIOvCQcCgGk58kHmzcHyMNG0X9zRV/36XXwvWzwhcES01GaNLw2zvjTF
6kzV7dJ8PL/8u6FiCyL4OKKQKF345KvlvrxAZ/xN50Z+5i63GOOUPVE8BHTHWUIZKrFq8byJRoVi
ZHzgTRhidm/bOmkuewOX2JvYJ6eOaJWkfOPobe50oJjWC7fIJJ5NBiKkp5KI0a7kU1t1u/lULe3H
zpxQTp8czq+RDEZwApi3h56EEuqqlqM2Oun8EL+nEmtjBeJxU8OwSYPwUacU10stWCew8o1uxWSv
nhJvIx4y58RGUVsFHJu9htUXzcbFnF7aMgI+mcYEV6DWA6MjH280Fre69jQmoZNHj3+3KoI3CPHK
ZWoJRFnRtG9f6syfE8mlSbZPBAeghWXb9wOMOKMvfXkRx3/p0cRzYlZGmW1zPfWBftL96hAG809C
79Z9H0nmxsbE82GRxUNeFpAmXfIXs5xap2xk3fqShRcPhv2gqnlhQ6B0uVHAk8M+LVbwnnUHHbBN
LIoRe4LDxMM8MhhkRdhvT/03w/q+qu9I9lhoM/kHQZxnNfRR3YQtwbHTKLwRDwc1ec9ZfQshnPxQ
D0mnQYMQHSYEdkiM3Xasc6b+x3ld8T0g5u+3MIKDXPqWauCWRekMrRzwONJby8D8TtVZpFc6/qlz
UIKTBMGQnhkhJJpOKshF12Pm1r55YC4n+ZSpb/d6vhVMODVFyaTq08/hh0d0sATqpe3O9zkKqzQ/
9W1POj5FJh23+83RY8TRqS8NKJJgWMKCnobwogb1IQ2qQLmo3nEt2AoneM8xJBiewr3CYlmHpEjc
UWXBsMbOeePY36tvZi440BUT1eO0g0xjfU9Kv846h43vuChuRRE8aI9FWgtlQVwbn1f0TZvZZUee
/04OwSEsVClRcA911UqgJphEf6uH3nkImb2JPU19ptcqQTOfpz5WP9gnHd3F0X19jGLwoabHWspo
tpsh2ShOLI+1w8qy9QWLU9oOOrVAoUZeNFTZ9DfyMvB/OVj/sgSx0akoMcXd6CDd5FoH/rSIZmaX
XduojywPf2ndhuAoSKTopJi4Ku0erBlu3b4WsjAk8XuG4B6yVi9DhjkMHktS11g/Dx1xzDDCfOlj
a3+X2IbEN4hFKH07096MIJB+SO/qYD6uo6fMqONBWD/kh4VK9hTf/mc8rSG4h7AG1R3hU5lN8xnn
9g5zwtknIuOLlngHQ/AOM86JWVFBqnrS/WQ0L4f4tct6/7zyZAsl+IcyUlYjaoCyLMljk6l4LmoO
Ws++R+hZjTQqSTzKVCe4ii5cVKOxEaTWwbzNC/Nap8ZlMj42KpHkkyTqE9NJWtnXBtOwSGT4YtDJ
wQjgdj6cV54MQzhE9HNpY+w3MNIE9TtGA4rcpCWXU9W754H2z8G//IOYQcp7tWE1d0ZTWD03RXig
1SDzsJJdJBagpJG2ZmUKSygWt7+aDpwzUst9dCEEGKlzIA/nRZLpTvAQYRWuBishEpvTI0axYUD3
4IelrDFrV3MUjW4otzNNEFv/fm5IwVy75hnPvWWPoRU56rvyOhsArtbNwSSfMMZP5UmwJpyclh07
YjhN+HReWTIpBJfNOiMpWoMhs8MerOhDt0g2y34AoobKLJuBpFLs8G4bHU1BFqTArrcfw0Ph8xyI
jnJvv3djX1bjubv4b3DilMrGisCGybjSsvihnEe03lofR8nlTgYiLP1QW2u/Jlj6eNI+h5l+qY3L
sR9lR2EZjGAAtOvbiXELy8P4x6znn1pr8BdTVui/6zk3KhNMoBxsBfO/YQJRGjsoMXcU9Ymsl21M
vfO2thsR0ORPMUlSZUT0A8ViqlVBwT85s3Z2cPI9Tugldvqmdhu7vx5NWSU7DzF/hFMTjp4yi+Gd
QVgnGiN+d0q2YijmjdlfsFAHF+qDrRyS7rWNgvPS7apxAyasVqKBK9vqAIa3SzcvMJdAsTnlFlG/
nAfaV+ObVMJ6WXbVGR24WrzeBpdodVcbhzy7rtG6qCWS64pMgdx7bFzQEq4TeH4g0wjukSa9nLvG
0cGVSkckfSa3rZ/Pi7Z/GN8okW+JDeBsaTZNS8gWX6RPPA2suI1nPI4+QY+k7ckOrLvebwPH13QD
h9GyjZJEgDNzkIoxjF7DtMHzIskg+GpuIPS0tNisQoUNubC0h1p2Ddu1BkvFGwba9wgo7n///lz2
6sAw09pTqtox8kuju42HL0r9LYxlZZ271rCB4n/fiJKCQqytNUAVcY2dRC1nYezW7DIXY4l/1BhE
7VTL43n17frADaZwrFPtOh3CCZh9aARDlrtRvNxYjYw+YV+L4AMhjBgWiEF+F02Nq5GBzBxHYjzV
5ImnID1rp5d2lTmprEhx1yKsNyzB6Fq1ycJGBf3SZOWHqdG+9CGRpLn2tfYGIRoFpip3wwqIsflk
VYszD3gV1z6cX5r90L4RRLCHqkjBIzVDacv94mLYeWBdLLd85kzvJoEssEvRBEugHVF0Mwcan4uh
erxdNnOjK/tQBdNR5hj2HdGbbGKisKiWysCUPGgwAAOwy9sd1pvGG33q1YdcShsqWTAmRCqjS2kK
il7cKaq7GI3+9uqyUFbJLAMRIpTV9u1g1QDJssipEreYIzefJFdYyU4SuS3VdrVjzKJG2V75rQk/
zNmPKf08ao8k/XTe/GRAQmyK1DFak3XCSW9FkQJlz53av9ZWaLtsRa49tL134NmqrlMd/oFawhKl
ocKIbo9IbijuOB2ML+DhddTskM8SwXaXybY0QBEMPxer7JRCLTFbCU9fYUydfo4djEpxyfpwXpzd
48oGRdy8ca4kZAKKuty01b2e3HVK7iDKSOKfTBph2ybx1EawbtTbYpgcml7aCQy/87fzwuw7hzdp
xGdPpVqUsmdASa/SOw0Mv+rN7K4uBQtIJOWPkKhOvPk1ipWGhYX7bIvShLa4JsPFFD2omWzo+m6g
2Agl7NdOnRWTNBCqLu6L8RC2kiixWz5lbQCEk6SSl3qclrgsDSf9Ho0Tq5f549H+ojv6VxqMhyiQ
zQ2TWIP4GGqUWTMw/u5ulxrKCIgX1jZoCKeDxB5kquO/Y3NUaQabjVWPB7HKbzufUypG/oiN5A4B
+cop6UOX/t2GokJYpzOLEmJANGt47tfHrq99kt3Kx4ns+r3NovG/b0XDcQ/N+xBtQlogG/CEQAsn
YqnTVC9dL3kmla2X4CWQEGp7O4dQJAqM+HLqjj39eH6t9uSx4eUY0UwDpdbCUvU9WJDmnC/VUnom
+agWy5WdN07cD9/XOgvOo+16ii2csEwozKKY3gu4DvWJPLAbd9PdEvAmRvVF9ri05ym2YMJatWhv
V0xeKgG2Ci8Zryrc2NYyctZEspX31mkLJKzTutgsaxMAKdV9tjrNfGM37nnNySAERx6h6S6yeFjC
iCSGehbzQpG9zu6ri6mWoek2mlkFf0RSM0/KEhCjfVLmj3X1kTb3YSwxgT3fYJM3FP73zQYq0AJs
gisU8XV67dbStWXPBjIxBIseZrujdQsxWPhZs05EwXmx80oquRrJ5OA/YyOHHYO2s+KPfEp9veSr
Y4yRJHbLBBHMN5prTEzVEOiq5bMBMmHw/aFEuWGS1D03TjFNs10Q0Xi7oZiWFIL0Y+4zE2Ra9XWd
3/To02fMS2TMvrthb4snWPKYDCl8KMRSB/SB9wgOjRvWTvpDuS6efhbwBpNMlft+RwXPj4V8MQOh
xu+rlaZpUZtTB0964sR5vL+PPs0g8SrxECdlDdu1DdWyNbQTMooG6t/R+llnrOPd08r6sbGvjfDl
vDP4F3HeAATj620cHsK4xbHO9EI8YhYH8q3zsgvU0F/Evoy7aNf3UBCzo1QXKycyyzUz4t1S90i4
ZjhzswMtUpfNEjPc1ZlObYsiTOOVTTjgd7E5V3mH+tYsVw96kTtFWh/Pq21Xjg2EcKIrYoxoqkdA
zGrsTnXQaJ0TmYe/AxG8KKY9sULncgwTdcu8dPs+8tWMeOdhduO2QVReVq1SQ0yuzoNlJBEvB6bK
lVqOTkyfY9CZzc2lKqs52/VDGyhBbTEGsFLwHuABiZ5a42RoX4uvpcxr7y6/oWGeLfcNhAgbdMLb
dbiSEMHHeO3JE5Mlo3fX/u37YgegomSa2lT4/pIex+Ey0R+aThIR9nflBkMw4SxcNTqmCn82dNRP
0bE7KH5/atChFfSHJJBNDpeJJKwLywvFIlxlkUmcQb0y6VOiX5w3s/21/7UsPxM1myinmSCbBCkW
HA3yWCb1IvUyjEqnKD+dx5HqjtvHBqhQq2RscuhuctlXFiQnTJA/FBdG0LqJdADqbsjbLBTX7AaM
KFkZ5ibAMJsG4c410tcYlZTFNxp9IeUs2aq72Sx7Ayd4a8My4ikvoMTyKr+zLys39BIXow5yB2O7
ebLu6bwy+V75I6JjBi9VDQO44g15HAg4QmuTeHXe2CBJxxh0P4mzMMhopFiXqlK3Tw2hnXYXFqGK
Cbf40vfzP2F/PTe/QTDOktkdpm1a5BedjVU7NcjBRp8zdVJZemjXfWzgBK9LjLlEvhAi65iHrieF
a8paCfdXcQMhWOiQZ2pn6YDofD55pzq0R/qEeOhygeKDbHDYroOHN2QmyCN0QzyxREU+FSipIF4z
R2CdeplmLxzMYNEwvK54OL9au7v8DUt8ti1WqyXVgsWqjOl+tlCkZCmxYy3MY3Uu8SgSuWzBSWoh
IVk3h8RTmtivez8zP1Rm5lTIYMvYhXcd5EYswQatUi/HlEKFbZP7azu6fUwfskT2MCODEWyPYRZ6
38+AsePnHDcN63GVuRAZhGB7TEEJR5goMO/8R59fryhZGyVMxfvn8o22+G/YOMWRqWsVJRBjTLMM
9RTZMTf7a6ThvYLNnmaBOrXO/Kyj7tA8YBEPyJRim8U3szpK7tP7u/mX7duCwyzaxKjalC+c9Twk
V7Osc1Fm79xGN6KSeDRLm+D7Fl5mCiOYFLS+JQ91JDnTypZNuFopRh2XQwJbVyPrIteeUyU/zNlf
bigeDTbCYLofDZcIIAl5wcgk9JcO2tfYdqn9V6tiiiy6hZ1bzdgAqECrW67GBws0EecdkcQITfEW
sFpJPSLtRbzew/jMxjXAKhl9b4/MV09WMDWglbRcCSb3OH+Gy/9aGyhgflegZYzUIrCHf0JVhZEi
znrgs97LwyJjzjlv2iYRnIVVFE2n8NVaZnQeJ2ZxU03vSLFohKiazSfgaZjs8LtAoz7gXVrToUTa
+n3UXaKSxT+vtB3L/g1CsGxjJHmlhQw836CHMO3AUnvXUiUrIwMRLLstlzpfS0RcmuAAE46OOTAf
k6id87LseIOtLGIJslVYpdHgZdrrSPqSdjYOTIk/63hkV7REslklIonVxyrGr0QxP5op9b0WvtTV
d6JLBtfIIARzNsFlW/GSem+KZqcZ8WZvdIGW//9T078pTbBjvaYYdMWAkq0XbY+06k1ZB+fXZe/E
9RuGEPUwaLMalJlLgjdn7BbNSz3QdkcOCTS//p5KEx07mxOAOnJEzObMd1y1G1eqTW3TJSPOQSSx
j7VOr7tFlVx09lfnDUIIbYykI8Z4wwBsMD7VmpNxkjjZKIC90/dvgggeQEmJ0vbKT83N3niB6OYr
PgGdVeWRV1mLnRRNcAZDuqj51EBtfRZwenXzMkGR4Wx42RMfBCDD458T/PVvwgluoSN1P3cjVNj0
V2aLKv7cqcMKU4i/NtNhrGQjqHYOrFs4sbtLr0LFsFTAld2npHztwiMbLE8heBnWJFtXYn9ik9eg
znZrdIBa8TLtNDn46Cr9UbKrZCCCfzAiTNzJLKyWfkCKwsnuzcvUm53yOHgYUtk4aEz4eB5Shij4
Cmo1+hLGfMHSj6rxEmrH89+X7ClxzlnZNwry/bB2DFaeSeUuym2xysiSuVWdsTpxYPSyqpOppFBb
177W9A40YxXI6dNPoNJ1DOU0kdfzQsmUJjgKTem0bEArvrcMX1j80ZB13si+L7iIHgmJvKqwKIVV
uzSkB6WXDQPbD6y/fJ0m+AVaaE1i8BtF00Q4h0Q3SVs+ID75qh3757Ul26SCTwjrZpoJ8mDeajyH
9k2GGbVT1nkFsOLIO48lMTeRNtfMxnVZQWTmqW11Gw2fjYQ80056FOZDKc4Y3B8Z3mJaE/S/4JHe
egSCQa5b9TlXX9bZQW/m2AVMlbgGmWCCZ8iNZA1/eoa8RJ+hGQVJOgaxKaPNkMEI7mCiUaYYqAXE
rIqAmY8LRoF1L3+3RNz4N4HcHMjURy02T4iXkeE6Xv2ulDgdWdQTixY7ZlQx8jYEBBwB7sdICUV+
ckBpfftBc+lR9gjzL6ehX7tJFxyCTjBF2wiBB+ob6zPayYCnuPo3JE/yD7yXI5FVwEj2ry64iKXW
9Lnnka/KyE1prI6G5g7PAIXuEq2lZFfJwARnkZtmTqce4in2taVeWNW1zr4atSQUyWxP8BNILNSx
XQKlTZ5Jhj7Q22UKztueRBCxdtEk1VCu/Hgyz8hh09xZNMWdQbcpmy0l8eBi1WKVhBPogiBLbcYf
SNjeFrpsKPO+utAywJihIzckbNXaaGKlR4Esmq2ejeSU5p1jpO869LxhCHu1K5dhmikwUpY4KE9y
uuLT+RXhpvOnJ31D4FJuvIFmNxGxbSAU6eNgfDLAOEQ/ZiXouChcj+y8uL/+b2j87xs09I6tdtgi
V4dpnp1yVNk92sYmRSLTv7iDNxhhc4Z2svZ0BEyLF+DhPvNjz3TX+8HDRKOj7a2yLOde4yzOwW+A
wgbFMMAYpFGRytm+bgp/PobH6qL0/5cu9H3LfoMSduma5VRZFciWNeZN3bHbSJXNXP0X9/1fDDyU
/b5MyaC3GstgFGOECjXOSJW/6l4PNlI055JLdnHeBvcPKG9wQtp7Kuyk0xNoT4/y69l+rc1joxzB
sIwc5yzB2rVAlamayfA0zETyi5G0iqZlcAxVozlpd1xCDPS0b5jsSWTXO7zhiDcj1uq0VlEkyfcV
KXniW1vd82qTQQhqs9p47hcbZy17fGxfdOOikzXK7hvCRgrh1FNGSaF2EYc4ql/5WILxWDC3/zFh
tNtyTBXnvES7zki1mKnploFCFGHfYhoK02kD2x419HtFX6f8lSfTE3abV09LJ9Hfvim8oQmbNrZQ
zWwvsPKo+oCD8NSCyEE9alT2vL67Y3EpJbaOKkIY3e+7iTUkAosUcmhxoTqdfdFFtURv+w5vAyH4
1Syx+mVC0ba3HAzcXNWjfmeuTt46qxs6lTcd1zI4v1QyoYSlmtA6RIYMQuUtuV2K6TYp3lEtgiKh
N70J69OaY9jVJoSKrYvaeoqRcTbvz0vxL4oDaw/DQ6JqiHzwVRh1rZrgehzjFvbVOOB1HUdH7cEw
D+aB03vJKKqkiEJIj7s0R90Kl+qKnP5TB9EFtY+3X7fw/gfSkv2FepNQsD67nE0jqiFh6y0uutfc
IUOiUPfim9AhjqGC80fWELPrmOgbpGCN/0fadS3ZrePaL1KVIiW9Ku3QwZ3sts+Lym63FSlROXz9
XfTMnNZhazbntu0HP+wqLQMEQRAEFlzFmpOY5xzKOPZYMgYThr4akjc5mVyCAVJQzOhDx0GSH6x7
0Oany6YhE0KwvoUkSZNQGDgKDRF2Jb76hCe/yxgyGYSzfG6Njg4lZJjXuw5Gp4V/9H3xNt4QNUmr
At93q/tlfk7cb3/2feEEis14qQyuo9k9OuypmyUt2pI1MIXjRy/df78+EO2ALmM/RmCAfy4LsRt9
vFmrKcTxfV2kNWq/EWOjO1Yxv2gW80xEv4vpU/NwGWs/UNyAcYvYBMBqVVWm3gNMV9nDgPZOMjTH
HCWyncGOxClOlYJ2gHHwc8v2B0NG3iAxOPFe3qBnB7M2YRDaxMKC6ijCLCQ2t3uqbiQUNn+fZjpR
Fkjozq3H3MIjphIZGDBNj5d1KVs3wQHErlpNSAnjobrN/FYJhuLHov5KrJ8dqKb+DErwBWrfq6Th
JpJQdirViC3H0sUU63X17Fzykrwfc20UKDiFwY5RMLFCri5svqgh73vpvs0+r5PLX2WN/BKDEC/k
OnGzIeYeqKzKYFZRrOPK+BL318lxQJqK0lW8vf7T5Fe3TzJM4kRQZ/5snGtmfk2606B50/Lj8irt
y/IGJHgLZWwzZyh1XMgxRMhsZt8sbEnUI5NF8BWckKvPOURvTT76f715+pmUue/Qv0xZITNf53c3
c/1NHMFVVDUjBRLdamDYZbTEhe4NjXNq3O6oKk7YgAWKuWhrbonEH+77KAMcbegBweAXkQBZtScK
nm8Az5rHTjyVNnq4LM0haNWOslhh1128gYmUNa4LPjC3RjhkldaBdnixcgqPDl+L4csHrGMDJJjh
MMzO6KTYw7F+X7GXovzIWb75vmB91WrWRjfg+6X1utLXqn64/P//XYX7zh42AILtMWsmJK2gqQLp
TPXzuFxlxie8ktrda68sYcZOtfr9MuauuW8gBROc4qXmXad4pMCmTbyxxZxv6zpPnnL312UkmRnw
SGBzLnYZ+vVbzB8Kiuw5daiXYaIRwyw32UQCGQ7/fYOT9VlF2gU4YD70c/LSN7rXNRi6F3+5LJB0
uYTjqS20wbQ66K4yR5SRKm2AxMOh6fTbggzXi1N+q3UM9F5YSGrZFt6NmzbrJpxXy9owvY8hpc2U
07CA4UHPj/qwnC7LuA9joRvKQA7UNgQR07bUs5kilzKOj0RVPB0dzqSS7Kt9G3R5xwhKDzC0+Z8r
htZFa1gUpCBqzLAFKwYezEzP0GoPnQTeuH79gEi/CUwM1QD5trDJJmVqjSznQcX4uc8xzd64Lj7S
EmyoGxBhW2GsZG/qOVyFesZExKs0AsM8KKW1A2cMKG8W2am1a/QbPEGFxGRNNlXAc+gdhictthVg
vpWqS5LV+5HLBkfYXGiJtGc0GPHI5V+DJXXmrQ8N+JR4uVieh3+2VoL51epimS2/fRj2hDIuzZ9n
4wQWVe/PYITNlBh5mlQ807GOz/lLBYICpzn8GYQQ8hkDJbrBAKFr9a3Rd4cir7CpyqfLMBI7cIS0
bg4K5onyy8eIc7a2Y1/rX9EvHjmqRGV7pYpbCxcZCQxAGSlPec2f+oDzb9CD0frTXRvOYQJure7Z
mSWYu87ozfgc/Z9+wrRWzch/F0QVj0WM+iElXGQ1KDIMwTssSlM7sQ6xlqWIMGrjoKnOnc4kPogb
1LuDfiOJ4B5al6Yq4UVqrE+vU+VbaRthZvR+5RpRrNaY6pY8XDYM6XoJHmJNMXez5SUCGKGKSeXZ
PYuSkGAimG8hC5aejT4oflzG5FJcklJwFpbKmW0zniBvPjdNQGVv0LLvC95BHR2HJTwe07rQzp6M
XEJnL7MFwS04cZMp4PuEs9PGo4Jq3woDUFDCFlxWk2zPCq4hLgcyTyZg4tIz6XeSXbe1X0kLuSQ2
J3Y5mHGsuwma4EEvdFPS7yz5jl7GfIFvrR+qD72NvBm42Oaw9gq1khkypXQ4x2nmqbGBQUOORHW7
F6gNjOARsr4hq9LCwtTmB0G9ZzxV6ES+JtkPHW1a4wT7XiWQ+0ZHVKLpmNvhiHUpdZ+YSksBWcdf
lUk5ODqTxFz/Zau+QQhSuUapovQJKzWc58j9mvpZ6ATqoz0GnN+I5/obWQPRfs4ajxf/EUvwe9qa
uVUZA7MLUXnul5EbmqcRLCa/aTL9D9Bk4vRw8aiuI+DTxX5Hi7q4rY2lFqj5WS2vmDL6w5R7lzfW
/lL9DfI7ft/cBKa6cfDsXQCERE181mQ9u/sb9+37wn3TtNveNEAuC4LoOETPxs046ldFYV2zegj/
TBTBJKZyyatmBtSi3LX5cZAxscpEEZYffSyOTSx831Z/0eLU97e9yTAn4q/LYuxG+m/L/tvyNyuS
rW3DSiuHxjDXFnzxJNSn2Ot1/WAW/dcZbJOX8fZ93tsKCYceQeq1qFaYGWbG+W13ahTLW3LdM6wS
8fEQEk1yZMgEFI48dyHpEicArJjjT+R2Avcjy8HGeJPLrG/3dMLrtmHo6D+2RO49h0yKM3QcajxT
43E173vZnAoZhHAAZlpeNiqeNAMDCZwTWnk+MRT/BWavm/7lhdq/WGykEQ7B3u6SpSoA1Qex5fUn
PoPH9lOCHlH+ZiZrHt5dpzc4MU6OZ+Yk1gy4fK78QTuM7KywRxu1oBgnelm0XS+0gRK8hF467oLp
FVgne7mvNfC6E/flMoRkncTA2E6q0lxyQCSs8FrcM2P6LWsfL4Psugi005poDSAGar7/GX27uppq
K8bVBMUYR6VZena/eiZjnpYeLyPtirNBEpydMg/FqMVASqfHIT0m9g+zlizKLgQGvyGjb2q2JpK9
YBRiXE4T6lFA0D3TzDM5hYDsWrkXnWiqpkJZoIC1xUKUxZi13Frh7VLyQJYbsBjNc+XNoNTub6zV
Hz5S3bfBEwtS2NyRwRiANyqBg/gxTyIXBPWXF2fPnLcgghlkw5RlNuOHqtX/xPDPezYZEoi92VWG
pmLOju7A3lSxSMSgBHMqMBgBhGrGy3htRxVaX9zQ6f3iZPm4ZV7l953E6PbMG+PYMPzFAQOHKZZw
JGOlzgVilYBO9NSz5mg6mW+i/mVdPtIFtYUSDomsSuKur5E31Nsen9cii61+usruFfsr9SaRcD0q
0MGzzBMkcht08txRJmnv3DtcNc79atp49MH4+H86hCpe29ipJ4SMKujustHr1quhp2Fl3zRsvqmJ
jMZmV6ANIP99Ez3kQ55VLgGgkXxXFM1rq++XbXvPK2wl4r9vANxe1dzOAcCsRPpoejSZQDcre2qU
iSEsf1ewRmUDUKqEeitNvUo2vVomh7DycEiu7nAENjd+XrCQueQ42LJ34L1DFIcBVh/5Yfh/wRVo
RV1U1FmRK6la1EV7JUbH1uAaqxUMd5AVQO3L9AYmHAp4FbFGUqkocmm/qux1JJ2fppIjToYhWDRY
hdx2TrFjGLrlk/VrprWeU8hKSffX/00SwYxpq2mZk0CScml8pWCHypBNPZAJwn/fGDJRizbWa6xM
nCCeAudbO5LTZEny9jJBBENWKiSD9ALqipc2iqcCpFmyVr7dI3RjYoIlG2tOYm2BrhSWRoM6/gIL
vZ8REhguoup8PrnlyLxq6iVlKbunwQZXiHznnrIVxsYfSHufZtNVljjhopKX1Ur8y05nN/TdbiMh
9E2sqsjjmct4HEI8iB2WydNu1RNFefFyBDPZZTzJqom3Ymopiqu0sA2tKs9JUl/rOQsvQ0i09/v5
eWN+imMWi5kCokJ3RjeDYAaCWZ96aU5LJovgFBo882G+EFTXT1ctC3DNuizIb7pbMYW5WZvfaZON
JH1ZGJnKN5INOjhP/WX6mpcH/dFWwc/jHsA1/QlDu1FgJxuoKDF88aaMYP7f7g5DgP5K6uTc23OA
S/PPVWuOjC43U9beGa2sel+mUMFxuCZ4XrIaCs3j3itTy1sdyQ1ZZhui09CNMTUMaNTNuwPBLYIR
dAA3IUFj8+XFkyEJviPLp1gdRiDRgXqtERC1D9fXQUYFLYMRXIXGbKqPBHlUlaIV5SlPavAqgYRH
Rucp8ema4CZmPJImKCdDtWLf5H5XTvf6Oqw+GKqiy3qT2IBIZ0z7qWQ531TjNH52xvK6ko6rkMgi
UjQNatbggglZssm4zZv4pDYLBn5b+q8/E0XwD92sJEZXQJS2ue/m27r5kKNzwDRlIxtsiXU04DJg
TbfwSD4/0+KuaGLf1D/Lx6vu6+tvnHclNPM8xIyX0PTWydA/ac51WklOvN0MsKa9YQjRXI5pP1Ux
QpY20CKCnLPis6MZTAHPADthJ7k97FvZG5y4NPo4gUQBIhndoxPfFOOXy0v/X47VNwAhmCOlTouR
V2GbN0PIq7DjgB3pNXj8AvnkH6n2uLibg2JZaGWM/W/txYcUzL7mnXPN8+egajgMx/6bRDq+Gu8P
pjfpuMVs8MaF0DxmwDMPRsT+NRyuC8CxFpYHwwguo+27uDcw/vsGDLEQqnd4XdLUU4z58PL8KV7u
OtmZJ10ywWM3yYLOMd4O8K8pC0VoP8TRAANsD0kge4KQGaDgt6t8mdLGRA2c1rtPVkZvJks2606m
N8Fl69kEEtsC8tD6BVRLWVwHCgWPmWy2gkQUMZvZYCAPtXjJ05BEKSakfuym//f6i6m/caYMDyn4
flI9ZiUGCyH7F2cOCn5zvyYnRmS+iJcpXLBuMaFpEWMZUUeFm+XZ9cD4djRPnCW7lfZqyDQnOIl6
KZVBi2EExXyclqiXkUpLHLfD8Tc7Z5gXFNDzepkifraMzC/IyRhOl3enDENwBUVrJZOaAENdb+bq
pksrLyueLmPsVoxuTgdHcAH6ioseYQCxPO5Ni3N2cG+wMRH6ymj6Zb7UEdzAmuQgoVmBlV5jIlJ7
Mo5xoJ70x/p6Ddm5OpDwsnD7iaw38xY8QWakY512eKye63sVERWepOLiwBCQKohKBqWWBKZSZQp+
waB2bKS8Omx2v1vmXYrhssl1E/9EF2HRa56FKZ+5fq7i42U5JcYuVgBQUrMChJk4M7oHNr3osnF7
su8LEURMk2KowWQb6NX6s0nI82p/gHZpY4WuEDS4xprUHa+iGuy7uvk6gaiKyk4hmRSCSxgVTQFN
KLQ0ObeGfVaaL5dXQbJdXY6/cQnxuE4k5Tupb+ALzmS+pTKD3hUBQamlg0IOhNXCBhqyjNYdt6/J
vCLJ9zWTiCD7vrBhKlbmmZ3g+y6q8Ksn06CSHSIDEDbI2M2LDX433A+6aOxTLxtfLy/CPoCFZD+4
YHHICz7TcZTVzXsA9NnnPntSpORduz4FdWL/ARD8ZTb0htXoyI31gerrGH2cR9jogXXMgxZRKD0Z
eMdYei+9GT9S9qBtoIXV12pce9oKh2dRdjd0whs7kc2V27XhDYRgAHmJ+jV7hHSD+5zqfj0+J+Rw
eYVkEIIJ2KhVqSrehwFnVU9HI39WnegyBF+Dd1HGmxRiJmxEO0kzFYAoyY9VedLJyzCdW1lVv0QQ
MRmWEoYeDK6r0vm8qr2XuJ8NGX24DEPwi0k791PTQBLwPMQ+3tSoZ2uNExbt+HxZZ/tvcxulCe7R
7uvMGGZAZak/RuaZHpOz9aCemiD/3p1yjyfDZC1MuxVRG5MWs2GLWtSzWWC7LgfnLz5QZ312Tlbn
md4UJP78iodOSQgq0yj//R9eupvbGI+UQbW0XkrvV8yD0C1JObXMAAUnwVS1tBl3EmMZjeoX7amZ
8yCZZNcDiS/6neTcyGLMVpmsPEtRkXHyFrcCmyDz7c6cvHwEke1YMlTEGOOHnPjfLlATnMQ6NiOZ
FUi3DgervRoLWRudbI0EF9FaNHXLGAD5NUn9/oSg9HOBJ2IjbKnHq1rbA8Uo+PDyDpAsmpge0+pl
ICCfAKr+sy5Dd67QD+S5jix9uX8bfttpYpLM6fpGLdA8H/QRQ7EUMhjUz/x48HgKQ14Sw7V1wRvq
gg/p1EztZgfadPJz13wey+8DBTvH/WCjyXO2PaORFINJlk8XPMmyruqI1hIcIuqTOfs5phlLJynK
MHgcsDF9pNGzNeev+pNPLA/9yxjcqPgv8+Jl10OghRSjIrXTZQORYfLfN5hJNeSJwlNBJD8vYI2q
7kwZNazUNgTPEc8K01q+WL3hJ0fjqPjxNU+VGH53V0QyyklJtKQLEYU6scRwKqDF9FWrFH8C88Rl
nUkFEpzFHLNugj/k9adzYPplkAbm3RApBxolkaxKb/88MTQX9a5ogkSlyT+XiI8WdvFyiCW6qU7r
NX/TUfzc9oZoglGwA/rDpbfaXSVuMAWzSC23aVx3gDt8odhY6JhIMUN0wmhjHUVu6IX7H16R9m+a
G1DBToaEmdSiqARYzuw0HOaj+sk6614WJIEVXF7CXbPfQAlGQig1TJpAp2n8vVVLL+mPo2z2uUyH
gpU4cVfqZQlxrC5U+08Olbz37fr2jQzCicIotde2w/fLYkRdm+eazFuco6OGl3UlkUPsyVbXfCHt
Cpx0+FpS/jwvEYQr+50zx5ntEsslSHILgiy0dx2znpF5NPjTq+bR8bmJb2r2ac0kD3r76/43lBhF
d6Y6YroG3r/K2QpyTPzJ7QnzV2VERTIYIbmAuQW2MoHlMshKXGg+2yg3sb98ZFXeJBFOwEwzBsfi
krRTHrF2vaoK2bj7fT/3tjDigzJJY1Bg2xCD4FUCjTiYkUO/WgdgIsUtO4n2zflNIG6Gm5MoMwqN
mfyp38zPth62a+ExEiXG98t6240vNzLxpdvA6AOb7Jw/kqvzMV1+LP13vTy4uu1Neu5lsIjLcDKp
+O9buInm2bBAhS79VOLC0f2iBlpFD5dRZPYmuLM1TcDVoQGlQ1OqVR8nY/IXGfuJTBTBn9VJ3WqV
AYtLmiyoK8VTlMSPFcyVkMQkfL9f8Afi4zH6Ude8KQE0RvzkGY/8aO0PHyqifLOEd7ExWlfoQgGz
Yh68ax3sePSdOOiH4+XF2feffxu2GBobg0WTssDi9DomjBl2iDntf2Zl78JhtxgnjdcCLvRQlZ+S
PAmK+oYNMooymUcQw+B0oFaV87NgjIxouuWF74WL6wuJluM8ebKLrUx1gk9Ya0VdFH4ydJX9NFXF
A01kwZxk64g88qQb6tbmnWX6eq+Df7ajrpeZVGLSkiNOHHmrLtVqrRNQVHQJ9PSmyK7X6lWdok6X
WJtMHsEVKFkag98NSFOfRYOlYKwA/bxq5UdSDpvNIziDtcFZrbVYGaqMt4WGxqhi+kmJrIt2/3ll
gyPEBpPWDWuu8+Dj+l8P44rfHtXHPuQX5thfJfGBxPWIVela4xrOVEIsjX4i3xuzQQbsAeXvWfFV
78I4lmUFJAb+jkV+KkwXhTHwDS9DuAZuVJxBhuZNEXkBMbGnSLnQZDvYEOKGfm3VZOQH0nR2P9mR
dkSvkYtePQ0jwDHsS1bAJzk0xLprkBKnGHHBd3D8rBrPbvXCxoAuMvJbmZ2IvPKkmNCUxe2kCddI
D/mVLLlZD8TrTjRype/x+2I5qPgH+bWNP/881rMZ9Kod7WD+Tc8P3CT90rnfyYeaJIw3GGGXVTEY
AmuwPQWO8owZXL5bPJeTLGEpk0XcYvGU1OUEELW2v1j5cG2k6dOIkSpT+uPySfhfjO9vecS3f8Pt
lNKooLZ18OIDDfOAqd6LyYcuPsgzAfuu8A1NiMK7Yu66OQGaQY5qfmUsx7X+kBt8gxB2U56kWq0o
LR5H56tFuxrae+nRsSuFqevoyzFNookcacNikLrijQRJU3hNmvl5CxKzuvUur82uFWxg+O+bQDVd
m3/3KxTdg9IaPhoRQ5pc2ZOklEomjrBzpqJmMeOX/MKEhZXI/eNKiWpHiTj7praRR9g6aAJUu3wE
jnKcI16oPKdRgqkqPHcxPTNZnL+fpdngCbuIVdoyZQ0yCuzrEPa/c3dumP4iGIDDXVASUcnZIVGk
eC2PLQyqJSMANe3VxrwlJ/GXTJLzl2lR5C23J0trsxlaXA59sIRoQYxcVHvbh/K4HGVZp93D8E2F
lrCZ2mZB87UJMFI8TvTT/BEaIkwK+s9OEvvoxiW1C5bh+y0bPYepGDtBfULH8PJOkokhBK2Ivpym
4MF4j2ef9Il9hOlhKwY3jM1OdTmtTTlj4a3lDvkFu4m6XhJE7j+cbVQleIN1jGfNTHFsz8jg+/Hh
94kamWBFC4mHWqogPdvBKmubkZqb4Bxo0tKhYlBdFy6hEWBIw42JuZ1TwGMTJqN33g8aNlIKPkIF
Y3WhKMhyqvfxzW+KIGRW5wfzU3Mqw+koTfDzR4J3F9sNnuAjqA5KdrJAPP3fVZ5poN7F0eqvISrt
bmXT8iQuXRyWlvVrZg8GDAXsBphqsD6myBqX4L6c0CPyRzYvzkorUmpiY0EyVMdHaT9d2+Mi2VYS
f0cE70BNbSyzCtIQeKDhBI4W2frI9CW88bTtQFp00eFoGuuDihEdBhqROuXzpGXBZXXJLI8IPmKy
1HHpGIRR8FJ76K/NkL7inWLF7R0c2XxKLVq9L2Pu6w/hqmmBCQSPfv90G8MwpbRVcdVgBg74Z7v6
UsxfLkPs718bOWndUF2EKsL+VVbWto6BTmWEJ3zWPYLwVzMwvfEL38DG6TLcrkQbNGH71kTLTIUB
DUld32UzWpe7sFw6yWLtwxCiO/iLmff8942/LRfwZqgs1QIrrs5oNwjUtr2mSBNclmY/grDfcASf
q8f2jBl6ECdGlY+nRfxhqX51rk2PDD5//RuOsmcQ7nDeOaQNpLBeQ602rG/RhN0PIVh/UZHhr8q1
Gz8q3bdxvrKo7Dq4b/gbRGHNSq1UelpDmfpf44t5NsP4ZD51eOBBCik9x37y47JW+UZ6JyHeZQkm
BKJL491UlBzbzOKjN9bR68efbiIrYNp/tdogCFvZzZ2iL0fQ9hseL54CAc5ZRwEw38MysvZdS9xA
CZaY6cPaMhANY7Tw2ZgfmuaJ9q+X9bUHAYp7AhQXry5im+yspfGooaI1UIraK9mJT5BvP5LW24II
rtzWu6SIZ4BQPbm3jcJT8uT5shx7645iFBcN8rpmWGLN3Lggd7PgxyA3vsT1DdHDy9/nO0O0KzCZ
2I5hc7ZJMZZMqyptpgwsFm3feN14ymqM2xnNsDb9RJZ438MybB1NuLarYWWEe+youpNrTNgzK1t8
d/An54umjB4trhNZwL93BGLyAKZCGLpqv5uqGbNZIe3QYLtYry2mfWnL4NtFkMnY0GQ4gq9z+jiJ
dRs4dfbakoe5eUwyO1IsGSfjrlPdCiR4uN6szKFVATQhiuUTig08YB7jyD7EHrgZnku/kdWD7m2h
LaTg4ly8KgwTA6ST3Czuz971m/z+svXJIIRAMmXT4hoL0g6Wcj90UTr8rEqJge9toI0UYiaUdqA5
rRSGG4D9oE2fDdktSWIBYuazjlEK7CzQUtKTwOkiJevDpXiIZfnw3ZhkK4jgbOJqaBrXBBC576/1
kD9ZgI7RvicRO5T++O3yykjhhDDLSQZXzxBoBdkvkBQ+sGi8qq6GGnTVuscOMrrqvQN8K5xw+NR2
0SupjlWKtfuxeba1DNQw2Lw3yvoNeXMvHWWFchLTE2drJglNrU6DfAZGgC3NkRqvRGbeMqkE72Ca
ymy22LZgVxq9sstDPfm1gFx8HqJWabx4eSxKyY6SmaPgJ9JRJRPVAYk89ZxcO82pWs5z/YFr0na5
BNdArKGKXa68pA7HNmrG6LL1yaQQ/IKVqXY/V/h+sZZXU//TKOjTwECgiT7fP0ISR3m0+eSgYxm7
au0sT59v1jz2nP7UTpJ1+V2RIR60G5W9ozCcRqUZuasbo/G6Qu9gcmpOvCjIPl2WSGLY4nAPc1xH
g9gASvuzoz9W5KqXVQRJlkcc7dGtyG3YI5RmWIuHTgjPLg+jesw/kpXe6kz0CrrJassBju2epzlI
sr8m8w+1xbW5uRQZ5WqrtIC21M4JTHKnwItno6SDRuZMxTmadTlPiYIXqyA99ddoHL1ywxbZ4kf3
UCE/U1qSK7IsWjAFL7AUNphTcdsL8lN2LELlgZ4x1uCqvq46j1eLx2EpS0LJbEJwCePAVHCsQMRa
O4/toYmPsIhylCzX7i1laxKCZzANrdVmrslJPXNS3TJSUJl0+t8qK2TrJuamlcUeLJIBbYzcFxPz
B11fO1e3/1vdoGTjijlqdzAyW6dYtLJy/K6wvYxh+kqrSIxjH8a2ia67yGyIN0nkn8wh1vGa1M+3
7eCBpGqWvWLytX7v694gxH1rZhlqxJGPbN1IGUe//aZbvg7OmMl6KWXO6L8s0huasIWVGU1XDX9c
VHSfj6jNQtdXjdA68C5w/UGWXeP/+UvC8Y2w8RisUou0TyBcNjoEXTjqJ2dtU1kShUdz71DA+oc8
DQHfrZiIdN0q6yyw4fzOIJsgBrDgZf3ZH07twf2mShzUrk1s0ITYcu202BmtGv6iipL5rKwHVUaW
v6u2DYQQT9rqomWJiwgvY3eGet9l0QeOvc33BZtrB42ltoXvl2QM8uR2TVxPM2VdpDIpBFuLx6wD
kyQUtSYHu3kcPzIdzdxIIRjXMqa9wwpIgbEdzzR9HUrrqUFu9c90JRwPJcJ68GMCJXcxGQstS6gZ
jKqUhn8GIxwJAzU6bQaZKciwfrWa6YHZppkkD9e7x85GYcJ5YPREtVId+wQvTY7XrE3izQTzddYi
YsyW6E2y+iIjiI6kQlbMWH3KrususLPDHynMFhIkk9Yu6E3iq58MXg72I5s+kvnlMohEY7aw15c8
U2Irw6qQeYmYEU4zGDMwxsT+dRlH4lPEkR+Vgo61Fe0F8CnfuvTsxmh8+shYkc12sYVNn+j9pLkt
ZNHG+WYGByst8zs2ysoFZesu7nrSjZlpYt2t/LosbvpEEtXIVCXs+nTV00bXuVfRf8G0GO087SOk
CFtVCXuezHPer3zPp9rrzD7NIK21ZNdCmRzChidD5XSLgc2YYnZXHTeRS5+RKJfsQhmKsOWtybWT
KYa2WkYeS5oRryTJX+tYfoQzcKMyscpHbUmrtQqAnDaax9RTtR+Xt4hkK4oUH8M4KWruQl9KfaNZ
oVl/psVfriE53CXWK/J6lJ3qGpTnVgYWDdPBXr5eloJbzoVQxRFOdopZkoXZQE2jTQPiVAd9aW67
7mY2Z/B9p5LUg0xnwpbXM61z1RzSrP38yqh2sOl9CksuZ+N4WS5uR+/lAu2yqeOtG2TS/wz0xlpL
rcEAUmOiWrfNHrSkPhf6uSmnU9VW6GxDIdMsm1O4v1p/o4r5ymVQ6KDnuHIY5otbfTFeLwu1v1hv
nxeOmM7sGBkbfH4Y3NOInH/dfXLYcKz11Jtkvd77tzWiYUQhGF7N9yPv5rbpigoG/rtjDrHl5y6a
/fZ74reHXHJ47hrGG5Z4OFMrn8yyoJCsScJh7j0l/uoaDBMIpOUdu2u0gRKUmI2kJQ53DKTw7CZw
DnaUB9RfH7LaMwdvDPWgiGSPZjL5hHO7SpWlygroUm+0Yzv/BDFdoJjog01kNWe7DnYjnrChYyTF
3KUBUqEfEtCS6df5R0aVoAjwP4YhHtwFtbWaxCUO7v7rUKwebW/UD40X3YJwOTc3tWZYE6fTYRFl
b4bOmgS1rhy1JvO1skDxeik5l/ZTfBuh+Apu8CaCVC8BpXWQtkeIxmlgm6kMEvMhGW5T91ltmad8
pCtjK6RwrteTUbHBBuiS3mjtj1r2aCezdeFMpy3yBZiPiFRv0V3l2nAy7Q89NG30JjjaOW+nNnWx
Tgt4ma0C1K9/mc0HyjU3ahLP8qGmpJsWiGG1X3vtcz0/ajKb3i0222IIbiGBt2GTBjlm9PuwT+Mn
PkKmeVE+jxjOhZmEtf+/1JpJFkg83nWz7xfVBireFsqgwmDRHEXjoIJG1bgGX8Rba2W+VoYpeIi1
IXO88FuXoURWfXZl9RzcqN4dvW8WITJ41fGSK7WD7494nJmrxC+7xxr/tA7zMiMsZEYu27qO4Cpa
Nzc16kCJoN3z1d72yXyfsp91rnoJbpJodslyb5BN1pU4WpHfi7S1UqU8XnZA8eem33Ncx0ZL0goi
06XgIKrV1XRQ08DyzeI0a/aRZrestW9trbnXleRqHT5SiL/dB4LLMAcdck1cLPdu0W/y5oDBrf30
7XIkI7NBwWtozWK7lMul2afEvkZC8/L39xfHAheE6oDTyRD0ZsWYloRx3gj/mBaHU1M+6Xaf+Wq3
yOYAyZAEfblrYlYDCIADpZ08FOJ7eEK2ZcOMZCCCuhqbtFmXQJy0aM/md3fAfQM1BH+kM/E1LWmS
MbYoQGhiHl305dgtCg8lrnx/4f9emHcvabU9Vw5PjarG+NVeNbiETEbmvx9sOQQDvyxXezcdNbfK
vnYpDvHefBi041zXvku8QZa92hflDUaIGLKltm23AUy26Ldu3Hq52UnCYhmEYMZmNa6xtgKio+x1
cciPHAq7vOr7z03Q1X+0JRhwaS91n/fA4LyoNEyjlXpxkN3YoXEo7uqoOihqdBlz35zfIAVzVnMD
JNNOgT2j6Rgny8yjZvWYORyvEiCJ/sROe70uHStrcTJwKqRjZo30MNSyBJNEmt/3qE3kqLOsAMcT
FKjx5piiHljAMsM8YNyL/0d6+/2YskUizmxNXG8GiT1tOGMgU1DKZgnJDEKs0dX0ahydAvKM0VJ6
5bWN4VLdIe+9LnIex+Y3Py/pPmSGtq6Bngczjd8NGXa0BtzDORxDH1W1lxxhiRhgkyEKD1afl8ks
uS+LVPj2eRepbDC5+Wz0yeZibese5jHUzZGgfbgckOf+atm5P8pIH2RY3Io2WIYyd3bKTTFN9Me4
eEYFqte5yvWy3Lp98AE72cgleCZCWptNPXRZxQVIE0O7o6gJlLTl8I+IyrNQn6nZNgq5LbGjXE81
e4T7xfu+8eIWn2JEW8T0rY+k1bcw+j/1ZlsV6pE5GVwGN56PZ9v8OqiyvrO9MMvSVSSKCP/zrrp6
pqDns9BpknQ/NFD1Uv2n5t6WWkSTW6P8/v9fnS2YsDqWgbzakKI5upyv4uFInZMj6/Tec0lbCOHc
GJbRoY4OiK7+MuV3s/OolxK+lD3XuoUQjg13mLo676EyV/tSN5+V9stlLe0WaW8B/o+072iyVGei
/EVEIBACtsC15V27DdEW7z2/fo76zbyiVIqrefVtuhcVQd6UMlNSmnOEQ2IAtVRPOQBDfs2HaZuD
5hsn+jRgDAe9Cb75fFmefMlsUGdhvNE0xZptPoGl1LH5nIp91OyHKrpKo+P/JkIw5SGyx3BsMdqR
LrdWeJiM38CSuyxCuismAL/RDGw57zi5SsAaj2jhxx0uY97aD77efL4sQVqxtzYiBPNNkOppaj7k
XIH31Nxnu/FYXrU7Y19x3KnTZWkqfQRDDq3OMlGKwmtkPVraVVt+4Dq6VUaw4gkA/uBQhDJtD1/E
lii2XPX7BSPOFrOYo5oHFuOQO/tBhfmp+L6YN13nuakWjrlCtCuUgJXlAbkXvu62WNWMrLWICIVb
cJQxA+0ZuEv70QnGtesPwKxRrJfKusQCZ5ZigGLkSBjNDjk+PEAOxSE8Tl+M/f8XCYFq/YRcSNPl
dmfw0VJr8Orr8DBAXHnssj3z/sEisH6phkG4yb47NykF+wV1TAQ4IdFkDzS30zWFSUTMK53UK7tb
G4SKhhl7Ufv0Af/ZCBNCzqTRNMZ6IoguzrcpRBfUoqpQybdsI0NYw3gNkZozIEP/1u14Dw+Hhmut
vwOTCdACL2skTdRhCP3f9eNburlI5T2b3LXGJbg22A9QUnoxNe4xs+vVYfJkT+SHoc+dp2W6X3XO
45Ch6QZMawUQvUK7uMEDavxff5FwtXOnOB9tggXIWm/y22tOeVT9Dn+hpB3fEt/y+5v45SOT19tl
EMKwZmbI6yYQOmnRYSmtnU21qyyKd4rl5uZ4yVyFCMwpgaoZjDB4Ho7XBYI9fWpOrQ8Adl+FE8qD
7SVRQjBmzdSmaR8jmLUgHkLyGgiD69LvU739WtVrfkBesfaGohkU76q/KEuXJAthGnhSVjYsCZSs
fXoufZDSfGMoDK1HJ3BfVh9og7vRQ4GIA+oDAVNxyvG9uiBefKZ2tbvY5QrxYZ0/rrq7d7rOdwv2
DcFQoaoi+oiP1ZBpedEU2E5mPxUTDYZ09mu8stAS5xIVnasqNPz9+8ZXkzQfErPk4Yd3ewbr5w7s
oLf2gQ9iTlVgPSuMlYeaSwsphKJWC83UxkskcEEMFx15pzZujc/9ju6BfhAUnxXyFM7x9ym90W/I
AeTWDNwJ/XXPUUXbq5+rP6HNT5W0l1ZjLQuFWBdtshghFPxwjKcoHDM4B6ZLn+t9dTDAzwVX5DPi
ugptUXoZ3ggTPNFyx6YHGyl/2/3Se8czAZWyRqpOU5UUwetaok1GxFXqGebq/X78meRfLu8QPwze
GcSrImJOk+R97AJrCKE5Oxb911g1GSBVgVGHc4ozsJIIKgzO2oc5P/sckJ/O+vOanwhdFD4rDQ82
AZ28gWm4d+ArZR2VM0x7DTL9NLefW/IMOiuioi6XRgZwn+kEI4X6u9FsbQqj2mTaGtSIu3EX+bQD
ymvxWQdh9aR6PcpVehUmHOJWnlvomcK+pOQ3Y7ofpit4Q1GvaRXnl/RM2WjFN3DjoaFlF/FMIKgP
zw0LbONu0L+w+DHWz+jVUCWx+HXqnbnZDsOgpEEcR+wJwvyJFRO+U92Cc+SfbmYQOmbXHDxCPXgl
te6NOOF2F1NWWBg3XgPNjL+Pc/LU6rpCJZUIIaKupe2U5gSNdGe9tml7WsKHyy4qNQUHg56Y2Afl
NxVcKFpSkzQMEtCa+7tLZ2/R9M9Orp1sTcXKJfXWV1HiRMDqFMQYMcsRtJT9nPo2MIusAyqqqXBY
+bm3ESTc8Ynh2ENRQFB+Pe147oJ+rX5OGMfO9s2PWVEjlDruRphgBa1uOUBmhjBnXq70OUTPJuDb
zB7A5+lxMYrD5f2SWsRGnGARDPNppqljvwa33+taemVNQ3BZhMwkmI7eeVc3HWQXhbMOJ81U0AhD
AeW4+Jm5D5NvnZ160fzrshxuWqK7buUIx1xsl3VNwGGNSZv+RI7JYfpLmaU6u2UbtBUjWLhZrYlp
d3zoYL6zin04Dp7ZnUxt2VlEkZWTWfhGlIi2YltW2hgLH6dYb6fwT1Rc00whQmrcWxmCcU9Vwcsq
kBHeRLcWwPsKv0u97IRl3Llfle89WQTfihPMu5h7p0I5F090bwQIuHO2kXMqw8DaxZ8Am7zv7oyr
43QEI93zZeuQGfpWsGDozTo5ndWgNF3OQON0DvP8/bIA1WbxH7A5m5KpieOY8oUkIFLTi0Ob98CB
ZcfLYlR6CEfgtBB9diqIAVdBUJT6LmlUhSm5CNdiwDpg9B3ARU5Sdy34WBKazzw7eTacn5d1kLvQ
qwBhqXqnS5uqQudjl8deGn9vw8Ccf0zTZ2q+XJYk3RRiuAABx+ZbYh54dkmcGToSXuF6Awbrme6T
dH9ZhFSZjQjBouPMceYUs0cYQjK9cLgxi8VbtfvG2C1UhSwrDaUbWYIRL7SsO53j9pcYkWXFU2Jc
rQ0KKYsiKkiXjdmubVgYeKLiKZ50k1ugWxwXYftJQyVo+rJYh8vLJlUFSTNK+X2biG0+yZjGzKpC
PF3rJCiboDGGQ/ZldVV9ENICKIAOUdOiRAfejhCv56oEQSCxoMtLez18j8GAUfi9R+/yTxqeromS
LYJIVXuVKPLM6WOcrmMBiQYL6sobTd/6GR7KIAXfQf6nQu613et7AJ7tPkJUsdHVFYJ51JhZuHBd
I037pIV4xy61amJJGh022gn23oM3x4pcyCj1e6N+GFTcHlJ/2nxfsHGW1g7pG3zfnVvA9hs+AbkH
+VVpI8Yk/ctGqNJFCEShzsKsMBjy09Uvk35xPtK+u90PIVjrTsjCkkGXGOOXyXA9It7RXgsua6Gy
N/73zcmT14sWx70Ne0vJIW1qDycdHhGWr4Q7lDbnbRXim7cRFRa1lo8Y9AoW1vlTWYC8Yzhl7hdC
p09r4p7TcvS0zli9OflyWUnVVgm3uxp5/XV0sJSLdu8s92W2+9++L4QJM9VJhvoU8t5V4mXpN5A5
XBYg3SUXZWmKWp6Fw+jt0lVJU80j/g58NmBrUn3OvT5NvxZ1AaSxSnEZUQkTTILVtRO5A0VZLyO7
qvzjDMcUDWBZ+/myUtKDYqOUYA8Zm+si7ExE8dDdhas/DHHQsMfLQlTKCFufhszVZs5kPU9Pjbm3
2msS31TkIwawUUUwALduARDCea3AWXuTARJZMwtFfVIa2l5FiAMl/RylxWxDxMgmv3Mjf1q9xp1v
rd+6/nJ5zaSlPraRJRwFdZzkK+Nc0vF17d79U8jBXMRD7N7qe8tXQyNLHXQjUDgXphF9UyZA/ILU
uVnJjTkqLr4KUxNhv83arjMA52Hxkg5nwlWVpj4xFCNN8ueQa1GGZ69hgmPzrZdqQ9eGXYFYymzf
aD28+YPqYPs9P7F7X02cLl+1V3n875uAOha2HVYNAupoXg/OXaGirpb7zuv3+apuvg82nwG3OegD
CK6TkX1mVnGT1/f1B8jMqP239o6sJrI/QiCo+tEoyshBHkF/NsFd1X2tW8VhLTGANyKEMGCMFYs1
aiMd59xW9r2mP1AVISH3cSGF8EaEEAPAVA24Fhci0tN4Wo/RgSMXLEqMRMmmbMWIeewyZ2u2gGop
MNf8a2Qsh0lr/MxdH9uyO12OAxL7eiNKCANuNiCZNENU1v+wy1/OB6Imvs/T2QCTQ3+YYF9tEgLz
L0LS0or1yY/HAv9kHygtvBEinGZDkSe4byBJ1RNArX1l5k9cci6vk9y4XvUQ7DfKiibUuP2u9fNk
PHXwRhVAnVQEGNfQFGkQ+11PpD5WpU4jbAVrzZ2Rm56Llw+qhQpNpDa8ESNElCTtXTI5dA0MEySX
2h2bz8lyWxj+UJqAp/anWNE6qNJLMAFTH/swY9YaTNPw3Y7HQ2w690ax/PfZWWpv9BKMwAjrelgd
hoicfwvbL1mzu2wBUk/ZfF+wAGrMBssKqGHMwUjOmWqGVXYiQwGqUyTxLbRzCa44ZqSKQJe8cj6J
L9GRoJipferQD4tC9dH9CPnVG3HCeVzEXZg4GsQNy2m0HscwiEeUZTrFiSnZfRR3bFenjAG1Umwc
TYoBSagow7It45ex1a/IMCeeo6metrKS6RtBgj4Zrk6NYycIAuXf60x07s/acnQfeO/SB4ic3ggT
rgGp1cU5SL0QNg3qDeiKw3NHH/1C1VEmuRG+kSM4q26ndclqrB7VQj+3nzIKLM5hAR4w8copV5yg
KmmCp85uHTutBa3GCIwF2q5h125fB/b3ij1cdiZ+FgsH6Ru9BGfNZpr3cwa90vamcpEn2LHpoSEG
YDSC0FQEIJlnvZEmuK6lOTNIIAA2nJ/0T3+HHh7dl+6Lffg773CtZGaQhIo38oSbCNNXM+4yLm/O
dzG6zeshDy4voOSK8EaEcBPhntYnlLuVqXvGNHpoOPcw7jRTRb1J1oFlgQTUpDoKnSCGESR1GllM
aypx8j0ZDxO4bk8mMlUaRqijwS8/0X3rl74KnkK6gq9CxRRZXq+9QSYOD13jhNLcKzopjgu5UWxE
COF2YDGaj7hexR8byOHmMQ6GCQMdmMPkd7rQHz4wPLtdSVeIUNYYV2NaQiKbvlnD2ap+DioWBWm0
NSkQthjBPUKspTmp27hFWsODYx7RB+N3aitgfGQiTN2kSJgDHJiJbNmVXbgR8EbXwEbXX2PZ92ld
nHJNRTkh3Z+tHMGJSAx0HQ30xIE5ePTAWfmiHZCcbuyHedejIy3cXfYolV6CnYMuLwsnM0ZHROTc
sAwkgFU37FdwdyqirOwNaW00E1kAq8EMJ6CCIzwkKHLxWqQTIB17Q3ZZkL58JKhvpQl27jKQRpkN
9Go718urOwL2kSn55n6yMcx/eQllufQ3mgkWTrK5t5semoG55Q8HJm9erNvEzz/ZINXN9uGtkqmY
f1E8SLbaiQcxwZlVWLCSCKNKexMrae2sh+IEDvC9Fqh6FhU2YgjH8YTUfZUQrGXZN1cUuJAAeKC+
sbqq54Ys/m3V4j9k8yw3U8BXDSvUQl44Ns61rriVqb4vnL8pK41wbvlGFb7V3ZYf6JR6YwjCiVvY
aWz0HY6nMi7R4vGrxek09iqIN9V2CCECl65ZozFWyVqSh5FlfjPmxM8tW1Ukkp222+0QYoNerSw1
XQhiZeUbWf8V88Y/XEf3C6IqCah8SEwC1mXaFGSGLPdp2tHdeizIPv7MO9SRlQtoiLM2/H3ZbxXq
icDYXYpre8edaJ5vx6X07Wb2zKXaxdrj/yZIiA/tkNkpmvSQosnPdniVapO3AhlI1ZmlsG4xFVhM
eds2IA0NJrZP2LXpfrqshvz7zDUNvNZtV6xNWs0EILuV317XW6o9GKqnoHQ/iG4CeN+08GoSgtqY
NmgUsCKc4tXdZHyrlvvWPMzN98taqKRwLTcxhkVV0cy2tvC2T3t5JNaXovdNFeiJ1Ec3ugiRrLbR
d9yOkELXu7XeufqNS/aXFVGJ4IpuFCmmecjLGcs1uPdm/kDtg14fL4uQ7vhGCyGepVZbW24GEfG8
+GNl7vH/7rII1XaIwaxunTDR4RtF8TvKj2RKvMEed07DvMuCVMslBLNGd+hga9DFHm7NeUdDzxye
L4vgv/Xdqfy6XGJj0mRYLVldbHozVzc5Jfuq0X0ypqe0zUGdU+/MRAXpo9BK7OSIgcebxHz56vRb
aXxHI6in158vq8V3+b1apqNTUJVQjNy+NbSxiorEGRAnjbr3Bkx4aVUSrPOjYYferMJPliv0KkyI
lXG79ku0QJgJaD6bwSLW5coNVfQ4KjFCrNFWOwJWBsRE2VOKLgRkzVWPEqnzoLuCN7KjZUisbC5D
AnxjngIqzUCfrhJVuJSqsPm+4P+Y6HPdMOffN66X6GzYL7RXvYKlOvBfjxZFh71rFDIqd5zjGk5T
uh4vllU32o6ejOc09/iAA+emq1U8P9KIsJEpWIAeR0lVTvCiOusC1wiMZPRI8XtYg8tmLdENjDK6
jdPMIuxdbSZaSEiKee5Qeb6L66c1UpQ1ZU85CKAE89YGphrEIkBn1ksBAuCOUzp+YedyH+/JY4GR
IvD68bc2GqMuaySxiDcCBYtgNKVD2kKgjafc93bN/VzJwiSTYVk2JjRctDG/q9fXheuU/WD1wdSN
VyzKfa2LTiHYES+rItucrRhBlaQsoqguICbRdll/19f//TmPrLll4RZjObjNCCfbOA2GXRgmZoJK
tHVGHqZOPKYCMpclZyEFDb7UMg1qiYyyq+u4HWugBXuYPvEWK3af+FNgflKnZmULthUlLFieL2gO
AsII6sAvrL2jtcJbZAkx2wFwBaOoZ72fHa9q1syO0w6YkeMD0emdM3n9Ve/N/hL0ftt4+Y19UkGZ
y5IGIGMyGefSs98PG2RxRkjSNX1gemgy9zufT6v1XnUq/z8KkLJHCKSBuE+Hku/b9CfgvFHWtaCT
8dYvy64M1iM70XsKpsDQY1favapMII0RG4lit34URXlUtpBoHMaABOU+DMJrTKwFf9P3V6oEoyS2
YhVNAGpRFPHfXeEJ7Vc0d1U94qqWpzstLmZ9N2rR0KPxvOoqz2g7pz5d9mWZUBRCrL+0fu8bZ/U0
akMgCPcBaSygeWZejWexO+wt+8tlQZKLCq+4/CuI+8jmRux2qxV3HZzarZ/ZeGdplpehJEpeylDV
DCw1zK0sHic3stAU5ZBkgCzziT7wmeoYbYxINc27ijdPKpJnsqi7lSZ4d2ZFc57bWEKjgSPUezf7
PZuHy6snjVZbIUJMDMM1owmBStni/T2ugv4Y59CId3io8o6yeLUVJtz717ws20SHRmkG2tl+8hzV
+S5dM7xVCeNjN+Rd78UKeB+Nrn0QLrso/mXW95P9VbFk/JooXI3BT/EqQ9AC5MBalbGlRzvRmHjJ
kZN95BiL8pjH9vrRvZ9VEvnt55JE4RlTkDJqnQJaxRWQA8o9RvmvJlAH74HsA8QQ1WyhNCRuNBSb
MurMtAGUBHnDmU+bdofot/41cxERa6/ChCt91HWFsUvd+HVRxYowS4mZtANXEZ2nIL3pqpcUL47E
9NC1rLgySQPwVj/htpnmZTJosd4Hduz1GL2wjtUBNGnorz1zdo7BU0EjKFdUeHok9bpqNYXNdKBe
1r8TjF1nPos9446XYNJd6RcqDimps21WVAiMFUvTrMYYZ0DjkzZwMFvV61q+ZzigwQKp8xP7bThc
kqTJ2nDugwh9/kPyp0tSdD02nglKWiB9XnY7uTqvwgR1xh7z1nWDFXTZcai+D/Z/7/OHV79+X4jt
Q1fNfbVAGYaCWHaonSdmKUTIz4+NDCGik3Uqx6qCDtqRHZJjch699dE68PmiaK/ie1dKE0J7BrSv
ZpggrQW3POhu93PnU3AS8ZHxnPkqvmDVBglhMc1nzFUPEMeMQ7belx8oxr3ZICEIsgyFAq3m1lb+
KqtTYvyZVIB30kvL6/6IcLxO34CeiECFaTC9iN5O1q8y+ZzMi8KW5afUv7YmTtOGMy3CuoScuLwj
GPhqHxvlJZonaN6dGRaGD0xM7Tq6KKNIVsCFTCXc/7DsODWnpvv1joOA68dGFWtkzfC2u5EmRNRo
pCC5GXDHDG/m6+7QX+U4DbUzZ1W+HAakS7cRJMQcQ48SYAVCLVc7hy317PiUrD8uy5Ba8kaGEGqY
PoDpj0CGY3xdLQBzGIp0NDfVd3uDHiEbQ8wEPVCCZ44NQA+MCALK6q7XU891nnp64yI7OX0bKxCV
d7XieJUfeRuRgnfqmDMsOlbwA+gfplb7tr7q9gufvUFCZ1I1AMijz0ag4K69wepusCEQNvGXGnYi
+8T/x/6Kzl9UdSupYYC9l7g2+JXfzzZlSIjabojskbZv0kNLDr0q+S49715FiJ0a5oDasjtCBHG/
G8u5sa/TcvaIccYbcnfZBBXaiNNL4+qWa0W5NmDli/eFfh9/gHoF9Zx/F0xs0dByzVyRh+eJo/Na
XJmNP6hIfaSOBCwoC3AuOmNii8aUkXBuygQ20O7c9PgR9hio8Pp9waidYta6LMH3nQzE0OX3dnwZ
tK+Xd0J+ddsIEQy5qoo6rCsIAdbkGBj+dIjOQIMvQXvGX0nzb9DhKc4Hube+yhSLCh2bjWZuIXNo
PR69k11yU37mL4zQG2/5Bfx/U1IsKURWZUQkh8AyPDuHep/uo4OT7KJnCzdicDOCy/cDDQa2i9eg
gX5p5/14ge3WfRa5WheEtKsejcgNn9J6Rres/kuhHD98hHDL7Vyn6BYiSCsJtYxFY/HY9QOOdR/c
L0Hnh6foMPvGPt+VB9XBK7H5N8L4j9nkCNxoBKFRCWFNeMvYS6tsFlIJEE7AGEMzXc+1sex8Twbz
NHetF7L8UOWTb62Tp9v2VZxHe/Tdeka4PtS19m2t6e91nV4UKyv9LSZhYJMGtqQjosREZkOL1ILZ
kKfk05BjRiQDHSXYVACS9sU9FBxjeX9ZpuSOhlKxY5nEYIb+Lr0as3wNs77G3Slux19Zz7qnmid8
5rCPH5o5XBX+L5WHBBazDQyruX9ddbOffUY7RucWOVYC4InY9siK6cLpk94rkYKldkr/purg+8i5
vjUd9MEscxMh78kBAdaAeI0fB5xMvdwl6ueBLvOKV2liFnIpuhVXYVzZjD7aLckp7hwPeZXoOnXC
+JNZtssOA914Nzo2OrNH1YNfFuNQXfxXW0vwSkfHhJnLsJEcW69/HhBWnWeDIKuRHvVj3AAPzbts
OrJ09huRgm/qSx1pE7cdy8tP4aHzjcarDtTy7d3sEx9u9IM5amA/qZdsNBU81ki7YSI59rUPdJ/H
nwaJw+hAPYIMc34uDx94ir3Rk/+gjc06ZddUzQg9He0+inYtCy4vpOR2gvPcsBxU0uASYnFYW1jB
aiBlBAm6wRy79YbU8dyuUFxapetm4ypHdB3nhMF/xkaNVNfmlZYML8r1qCV3TqSoB0lde/N9/vfN
90Mt7Wgf4/utEXnRdDOao2dHfhk+Xl4u2V3YQc3xX0WE+35uZF1fNBAUn6ZdeObIsvPjPwdQcqdK
98tXDWi/ABtHRBaP8kJni12kBJsDWhKL1V6kLAtxg313oAIS4f+JEPxoQReV61bI47Ib/Txem0cU
MPYNChjNiaeNVTAz8lCxkSc4UIGBygbPWYSqm+Vs7msUTNzdekhO/AJWH1SJd1lSHC9mwDY5roFC
vsix5sZr4fYm5W/n8ACE8YPm+jwnzutPpYoWW7pfr8LeNcFloZOkIzLwNLopnVsla730+66u27rD
kT+Y4EVGWYBFrsVm6fbi7rNJK45lqAIckt2SYWyvUgRfMkptsJYYUiyQJT2RfXasgYvYX8U/CtNf
d5gNyDxVmJP6r2taeO/hagds67f+29Zdt+YuwhBrB79az41ueIX7Yqr8V76Cr3L43zdxIqZtamoW
5FShcw8sz99pk37kJoUwZyKNCmYPwoSzP8mMCPw0vIxVeika8/FodtEFnvmR5uWgs8f8RnKnukvJ
FNsIFUGW7VAbqjbFprVgxjSTOzpOiiNXJUE45A03BLhJAwnVcE2660nFryx11a0KQihy42Uqnf6v
Cn57KgDRi9bY3Nf3Je72qsAgO/e2wgSDA7ZO2rkJhMVu5rH00DmZ1yyKU0mGmeJspQjmlrdr1TGu
Uv+z+VMCwKt5aHzNL6/Mw7jT4wC9C0Hpq+iRpLoR4Gg5gCU00fT11shbmmWJUcZDMDfHcvCYc1Oq
0M/4J8RjgxjoKWLIeyHzJSxfriVd1ccpugnQ7uNVzdd2ZmeUFT5Hc/nc9PU3a+w/2bm9u3z8SjXb
iBXWc23sqc2XbAgW+iWiZxDfLSqmcklmiJMGMrwxbZsA0+Lt4i1J2xJ3cvpgtnZV63hoktONW3t4
DFfVlDHPabxbxI0oIdCGbelkUQdRLdjcrMVz0InDWs9ybmn8uDjPl9dOFmIJkt4G45Uk5N/fKqY3
a0kr0FYGoADy2ulPkV8X/SGeT5fFSNcPrWaQBPCKd7zyYVR2aWWiVsX6xyrJPNIY3hQ9rvMDZSp0
E+ltAk/Wf4UJIUOnazuSHMLMJ6ziXyB283YhXnHi6L3walVqUno4biUKq9gDKD8bQtxftOO6t/fN
wflVHsvj35eOFwXNcVCJlNr8RkfB5js2JHPOy6nEOlIASaX5qSaq4C43jteFFKye5fZQDwRqMf1h
yY8JIUAnB6GboiFRpYtg8VFhNFViQ5dYC09NFHk9+B7XWDU8xJfknWNtlky4pKeY7O0Kwm2QXTnd
wTT2l21c+n3bQnraIBhZFO9hoTlhvpVfmvP6bg3vY9VUsPT7SHwDSJc7q5jlsow4Xma+5WY458ex
jee7utAm/7IW8tPJcW1OnoupOLHDIqkAe0QTpJ/YjfsUYxgzQGnxLg5YULZeu4sAenRoD9GToRhi
lFoB0kyc+A5pPLGxcqVZbKBlBOW/+hOLn/rB9nSm6N6UhiEXpxO6BB3rHSxBs4T6YmodmmH06IGk
qNTn7uKV1Y+StMckVqV55Sq9ihOcNDfMLKEa8gJt8rJkaH19clXBTuqiG40EF42XcEkc0sIojG7v
xrtl7Xd19Fx85FSCzYFoCCRX5ruBfmQHB91Ne9zzHMCatqPhgDUuol1ghen8YDTROU3K+nOKvKTi
hilbRINSQKoC4gcpQUHDSSNO2gxwq5Km3lLuWvR2MiVZAD8TxOCwlSLEoDhNp7XlnUvjTwfVrOmm
Oli7cMCbMAJ+kPvrspPJXNkATB+DJ7vuO8qepOhGIOfDlcf+QNaryFItmuwSsRUgHIHwJNKDRgsN
MAXaktMHUhwKEz3xtyT67GqqPhGZEW6lCcffmBSaFupQx64erGTX6RYwv2418vnyqkktYbNqgjv1
uWXFWg8xYf5nHn730Q1R9SDINgZ94wQpb8MCcbhwRvQlBvmp23dAHL2JnerkFp3i9i9TghGkHRDl
cJkUw2sxuJlD86pDG8rOZU6Q2WcTF8rLKyVTgwHLz8GtGPfWd407mWbOpVl2QcKuaPFoxYo4KlUC
g9mGYQLZFBb89tZYrbQmadp1QTmlu8Fw/Cmqj1FHD/9ZDRdEmOhwRufuexSRaTYHuuhGG4A+8GQu
y2HoZ8VKyS6Lb2QInjIt3aL3swkZN86h/NWhn1vzZ44HwGch6kNR7y4rJXFNF0kaB/DQpoupdsHE
MqCVJWPLlRqXfU6Z19oU+GuJl5LxnK7awVwVmBES93wjUaii1jXea3EMFUsQkuvlgRjAPZ5L3ywe
L6smMTsXSSi0pKArGKbHzWaTRzFnFo5JpkO1+meW/EwXxStC9X0hSA9WYdKmIW2QNw9p86NVeb/E
rF0dhAhA3cdT/x2+S1yHNHNwDoBML/teaOk+BzYSuioUNidVA74NVAOeDxJr/26N+h6O9BbTFrkH
9LBYRbsg0wNvOaCTWehAeTfb1bE1sd3URHOBQ32zM3azS65aUxEEZFlvNNS/ihFcJ+3Hvis7Aw0G
T3OgeZ0f7ZIXXvSIr9RMMyqdhJCzggU5X1wujCZeCUSDmHmdChNNtjMEQRO3T4p7vIgPoi1xa0w2
Fo6VV8N4osnuvzsIwWQK6O1QbHwHDw8s2ZCBRBjlNvcu0k6gq7j8fdki4WRBXhsQJxQDHW8dsLJB
6NGxFIXw7Km3TpPzkqkgoKUBcyuDr+HGydPUysJcy3BP/7QgI8drA/EPTnW6os11urIUPi9XyWQm
yGOogdzBW3F4D01zGaOLwHTv0uRu6s9xqgAQkDW34UC2kUE30Opqi7lZ0O64q25h2Zazcx5w9cv8
7DScesy+XN4fmX0hMMLpDd2FZwr7s9C2A/YaBM0Wspi16VcVU5iASoSwPWSZUQXgIlogYWa7PFdc
wuT7b6LfkBJYGUYV327IDHpqEkXYf84c5FYeL59QEF/hqmwBymT4rHpFyaq6OCjRf4DnBwC6xbJ5
2jbJSjSoRA/xffjHPqZ7esKgEq/ZVCd2TCYwJKmyBXI9X6WK5XM6N7qbJ9CT3fwDbKL5iZ+cVt/0
W18LVGwBskN6o6RYLS+BwqrFJcTR+TgMD3lyNN0bAKtfNkBZOn27lpYQs+1U15E9+Lt7c6DvOn8G
ByaKDxhviVXd0FJT3KygaO11ODaVjX3rdt0nzsDYfmbX7a7ECWF4xg8X1T6FdvzXC6+4N9oJxk+B
w1URLhHtKf8MlvVegcGN6lTtsydLkbdSLiaPXZtQqGe4BTt8MY2HMbD23QF9iTRw7oygPdSqIqk0
EG5WU7j81GvTZVYD3Wz3ZbbPzHokmUIh1YYJV1OQ2XQJqaEPrjyxeRcuj4r9UQkQbqIOvj2FPDg1
YGCl6LQjV+vR3fWYO65Ql/C0QFX1kLoVRkFNG0PugCIUbLCLhsTC0xTjuglqh0uQ0dsw13dl+kOh
mtT0UE7GjR4N2bg9vLWFWINfFegZCib011FOnPMMqlG/CjKQy6po/6RabYQJ61g3SRe24dAB+z47
9kbtO82vqpv30ayiiJRa3UaS+1ataJgzUM1AkoV+r9o+MZJdtytSMP/T8iEH+FaOqTU0nxcsn3Hg
vEPJLgyme/MQo1MIxb7/nmp00azxf/cKE7RvhcU9ci+xDWFhlXlOfiZAD23aw2WVpCuHejy6KNCg
D3zlt0KAeVtpMyYXgeTfesQ52mUCmk3VaSwzOxPjuzoYTGx0WQpmx+p1rHRHR8JiT/b5T1j2vj9y
tods8KarUHG5kNndVppgd3bkWOlYQpqVd4fYHzAENBi/DE0Vx2VxwrQJcn7IQdvv+jPW0A77YUVW
sw6A0oe+QwJs6vEY/0H++Xm67v3lqOpWVYgUuzTaPMcbeq5xNWsTQClqsbZb0/Hbf7eJjV4iOFHW
tXVvh7wBsJgPTtF6I9Uw4hB1L5flSJ9mW0HcbDYnU1nOueU0EMSjkQHgpdHr0GdoAnWJc4QqpMlM
HRVLtDRizBpgfYKpx3m1aJ2D7XJu6lPHH4JnFvCH4LrzWxSzI2UDNTdr8aCnBgjvKZLC6E8TzD6r
m7oiFsqWLX/hDgegPvldi3lTkDG6vy+rp5IlGL2FHlh76hf0W42D18yFF7mZP5aRp/fnyQ0uC5Mu
5UYxId6asePWmLaDhTRfjOwUt1f68vmyCOl9erN4ImbfUrpVz/gUFPCY+y/1CQggB/t2fQivc4/j
5btnNQuoYhHFjsLGLeMUzAbYMBp/Akips6KO1JfnxWyPpKWKVZQVZN2tioL9J6ZVDwmfVau/lKek
8PIAXZLH/Cq71vfjLT1Ge+358qoqNs4QfAAPud5YLEgsyqssPmbhuZ2Ol0XIoi+1MJmEDBsKdGLW
lVOC1DNQ2oKo/z71P2jqHA12DvtEdRjz3/rOu9DrgIKIiQ5e8S6jVWWEJzHKZCgv78k1T+xkB2Bc
gBeg3Omftf+eEnfpRpzgYEmrNXFXQ1zJ/g9p19UjN85sfxEBZVGvCp1menKyX4TxeK2cs379PZy9
65Y52uaHXj8ZGEDVRRaryArneGFzRel2jj7OL93qE38pgztXcqJ2aUQhI92PbuhEh3KX7FUvPIim
MlcNHVMIiPggCf1SpQV+ex4oFSov6HZwsi5ygumtrE077TsnoN/Oq7VqdCyZoDHary/FBL+p0Wde
4VTlVmrH1m5CtJyrS7ZnIYTbnmHOprhRUZgd5tz2sXpBbUvD5rwmqydWV1UGQYfmqC9lPgXt4qE8
hMjBbM1HWfOMQwloHRPLt8lTm41yDMKYv3agljLZ3xdRUg37wm+DCD156kc2eH0/OvqwI63ANWgr
x2kphpnMQoyFPsZ4DKBaHD6Y+UHTnPNrJ1KD2yAlK7VCGfH9Ur72i59yO9tpsgcZznkxq3ED10zD
MA2QB6Du86ceRlMa02igBjw4R6rb4MVGny5zC+OBAbsXACkVXS1Wl87EHRqgPuApNtkBWCzdJJu5
VAHm35WVl0Z+EXY6r51W9KphPgkvaxP//vx+S+YppBHcgh+Xf2kpcOqIWl5nUbMphmjbj9L2/BqK
5HFbVYE1pqED5EnSfVfdyebNmO811GLkKRBYxWp2AkUzU0abOMs5c2tH00xNjBpDqCjHsi4ohmXi
Y/wCwD4XYZkgoXkSxh2lcE7DKEwhrCzv82wjoVafililVm+1SyHcboGEVyLSjJHT4RAZsD/QCnjZ
m76d3xU734aCvVpzrktp3F4FqpkMgcRUAiSHtjeba6MQlFBWzXuxavyJop0u1z4UMkK0U8hPg785
b2+rcW+hBJ/FLNomrLMcSsx5inKmkTpmlz8QKd8Ax2oLXPIfvmlsg0YKvRR4huelrzqmk3p8TtMw
CCg82Rh0WI4HmHtnemWbeVoinH5eewYv1eTue0Mam8Rktk6PcuewVJzlqd/JkWzTnXQlSsWt9Ugt
rZ3PKsno9osqNkAu3eNwkSuKXu54k/8IrpVb6YPxHdZOIMQLEi0ns6aFMxwwjJ32OQa62gx5Enl0
QhWolHEJFhrBxglMX+dcR4QKWYeHPi6z/l2ku5p8LYt6hUUiOIehJbhgKiGUGcoPQNvOoWJrolHN
1Rz+0iw4hyEFran5ER71amf7oVPc5C7Ih7bhr/5Xd13diZ856weaov9PM4ANx7+E/SGq1ZwNoBH/
SMcbnwrOs+j7nAkwLz8XMr5fBw/SsGurl/Mn9l9W7KQAt/MGSY0G6ATMsntX+wVcCbRDfJgTqh6p
R9wLeho/sfdxYUbJ9UulmsyJHqvFgPSsOm1rKh8qcsEs2x8iONcwooxFO9rjxMyjg4SC0yd7RYQZ
tbYv6IZhzKtoX/xCI0z8qpekCF09Q+QY3b2uvp7fl7XTsvw+t+9NpdOyj/H9utvq6q08AEBT0CWy
Gl2XMritr8ooV2sVMiSkYHWgARIvflW32kYBY4+o23P1MonxMkCQAiADsJNc6Evk2E/lANJeGAbV
313algPEuusRaaNiY7maIOvLDjv/ql1I5DN8s0aR5NPRFBWkW7QqGYPbVoBvTHd+q1zygl7K4jLM
sprhVq5AFg6SU/4E3S+mQckxfGDFw2gjAhBbN7/fi6lyNh7pXa4kJaKCNr/pFNDxIrfAfu+XtcPY
iCxhQBp5AU4fCsxoVetkNHxBgb1+lW3BKtzZ3bXu1FuRU1h1QmxI5R9pnDoyHaM49ZFmjvfhXbkp
IKz2ZkBSxjYrvV5SIwI8pIWGJVP5in4q5QQYhiFWTzZ2WelEwHPWA8cvH8+f4VW1lnK4kDcWYaZI
IfBvi9ApMcoUHFLfCV97Z3YYzlvzKgZpWfMbmFdRWEVK08Cm/eeVwRz1PtJ7qDYdzA9A/jvF1gcW
1bbYtze1A+C1Yed7onv6qlCA4zKJuvWl8kHm0O+NEMbf96k3z6+Nn9pTLLpcsus3b5LmQgrnEjGm
ZyXEx2rWRd47TQQhndEnThHX+4JUz5VUelqXCXpF1k6aidiO5BjAAqDgnwsaIT+HQkwEJyIftMDB
SM4lRgJCGshQ0ULHj2n5cphSKwpwlI/pNcMC9PfRFgOChq1t6q3linre1q0SBBefMLBfQXOH2E+6
OYdG7VvvMrBDSXfA5e2FNwxJajJtUYZs1Tx0wDNjRgy4nvy7NM8iK6S0RHNqq+LO910aX+tIUMn+
F63QxAcTRHLs8++Lu7LaNnUdWzUCsjN4AFLfRONnJ0BzPW6Tx/QoalJhZ/eLNVJU4SzLAjAln9/O
9Hqis4Q6qZTT4DXLMVBqqxl+hg1Q7PJhDts+FzzwV9dxIZLzkl08pn+XZuXyCJZFqTlMlxTFGNgJ
xSWakcTy7qPW08zSK1QXw3Az94HXKv3mvMGvabEQwUdltGPSBCjE6FXEiGrlpx7VMlcJTMFjfi34
Y+RbQr8tWry+DElHkoWWyARGN5A8d5LQeJlbg3o6ple9xujfG0UJBCLXTAJdUrjamKiMQcc/XQVK
HqWWqcDWyP2nekTo8j1J/kGM2j6/gqu2ThUcJhRMVTBsMN0Xto5pKSUdNR1LuDNlcJqxIVnqjvcD
XqI6xudFrUqrW7aQxyVGFHMmjepDHiidjeEtHZ1eviRWLnXiLE8KDZXIsYHAdd9/sFxw4VCX5jb6
AA/ML12S7FnI4xFRu7kLJDCIwK+ProK4GCtXZiiIHYJ1+xI7JCQbQewLH5E+jvNkq3iQlJUIbkAk
hXMLaZo2g29hd2oM5kcI8nGzRYv7fzQ6Tf3T6LQsL6icsQ0ycZkJrhpA2WROjskPe3DLh1podavH
6WR1GhfvARub9UgRN8ACA99OYZfyE5VB9HrRRACIHRTVBKCZjOGAPzWz0prIYWA1LogOe5QPWTcK
cdTZNkvA28nAjxVdeNdVO0lkf18c4HpSkmEwIDGRjp0/2p3/kfqvWi/Ct1u7Mi014xxFnNZKWBu0
cVNNsav8miKjbl5bAHc15PcM430XOaaTXpyjiMKYgljMR/i4HTfsLlPgZtFmQJcngI5KjyK4g3/x
hCeBnNeIfSvyDRMLmf7NbBG7vqv4OxCcuOQQH0zQQQmKYyKRnwnYxd6lzQxgQqZjvMflyR1fNdVW
9gxcHt29QIsews35VV0/3xTVPgMPJDQT/2ksIchpraAl8L7VD/piNX9JIviXdXM8SeBOWjurrd/P
AZKp8WNkOjWJMdBvE2Q6z2uydpdG//ZvTbiD1mPUN0PxF++heiOru9kSXJD+ZW9OArhzpeU0z40J
eyM/6rJb7oErsycvhez6txoD8v4pevmINOIOmKX6MpBYILA2f/j+Pm8Fey/aGf5AkS6MrAgrViH0
TvGPYtypeDQOaSXYGpGRcQdJV2baVCYUkaYjle/r/kNvBLqIdocH422q3OpJAmWkbRyhQoUHsdfb
6jG5LjCoL762CDaHB8yljaqNSgizjmN6LMrOS6Vgf96iBftDlT/PJvILlkFMqGRJga29tzHYZA2v
JQIxgt2hnAuQEzIbhJmBkt/5hp1geKwX1ThEMngnUFjAaSggI23f4hJoKLlNB4HzFC0X5wAkOQox
yw4ZGrL/xuh2AMaZ5pt5FNzEV5ONC09D2Q9ZOGkSj0ZFC2w92dH7CHj3xEmvptjWoZctO4Gj7FA/
jL3z1rBqcCpSBcg/a8jAcA+ARs8UDeVleGqEAWNnBbvz31/dosX3OWsDf2PEUtuwNrSahKbvluF9
I+rZFinB2RrpwDjim7gY0+FeAgtpIVgkkRKcnSW0qZs+Q8gu58cmn21d/WZGpsCdrfuaxVKxX7Ew
gNbKoz5pIcU4dl70yUdfENt4ZKU6sp+/Dffnt0a0apzBJVUT9WoEeTXZzMBkFz1XmP/l0w10oQ8X
aCqr7xWlx9b3G8a5m2x15OmTzQXU8BglO1kwF2/6StOmfIQYySxtLdjnw/e2+UGAqnh+udjPPacO
F26GFLU0q4WRtbpvFyhoAvR0tkO5sGciODSrPuekEl8QD2MlDghbOckPtrJ5qNJ2MwU3XSKwAIFd
87XvVpULf0hhAZYFIGmnze8uARz5BEfWwKlFzS+ITlEg10NRQ0QU4dlwNIvN+V1ZVwGlzL+/z19t
SR3M0QiyK7cF8S1giOT8hUyCZVo/KCcZnI9s5bbs+hkXjQaUcxG9nS4ZuUR3z28lOCeZDIYStWx+
0JcPjflSiqpKokXi/OOctyQbZHw/rtCte19h+ocKwr3MjtnX43HSgfORDPKYDCwW52/u2Bzy63wP
9k6wZqkP40MU2SlS3+onY1ckBDcV6cf+vvCctRRUFEAJyLvogPg7FtkmjgSFufUjeVKPc5a5aiC9
yC6CXfdc+JIzjIkTKzA5EZ7A+j1gYQyc2wTsQq7L6FV3le/qLRvTiZGzqMi2+cTgxaQOio5aInBu
IvU4JxqRqG5rGSaeVKpXVNc1RYGis01Rzkwkh3OifYVMrUEgJ55ru5HRsGSiLIKuRsGRXW3VBHek
xboEgJLBN82lylQmeoRRbAwedUiuGy+MECJ8tb4X1xK4ypXWvug2uhDJrWFByqAvmUiihHaAhlAD
PXMo6gu2aj0OnTTjllBJUNoxR4gZ9dah3bHN/+qzY2S8GIpovpR96uuZ/i3qy+snrZQGzOWsMqdu
um22DfYglt+JIvj68T2J4fxrVhV5Uloo3KbB1upf+vJmiAX2sGp3DMoG89ng1+NnMQq5JzEhCN64
9HjSkG1aCRjLAa6krSnol1vtUaALWZwdAGLNH/sM0Vu9TW6iXbW1nOEOHpCRLGEmSGQPq6u3EMfZ
g9xagwwUNIAORLkd9Mde+Wb2gmGn1Qh4ksFPYxQZRWVOg4xuyuxmvtPH3QVhfCGAMwGLDH2K4Uj2
lp82fo4HT9zdJrUw2ydYLIWLtDQjuRnn2JvBqSh68BjtoVba/ia4HjbREytxByB+d/+bdlz8bQJ1
LOUR8YlqV2bR2wA+cjoR6MHqYTVUlMAQ6gB5wwkhSuIjb4/cc2iA0FFF6B2uS+lYBt9G667x3+ty
c16r1TO1EMhF/EjyByszkcQPW68t7ntqN8Zze9HbayGFi+1qGk2oUEGK0qp2NtyDH8v2RVw4IlXY
3xcXCFNqTC0NsXZmRO6rMgEwQeEpcnWTTpLAfa8epYU+XHhPfFTiypmJag5BsiXpRe5nIYBzP0o8
oDcGjARubs7uKGOcTgs6uySZa7bDIWTDfCAuvC214U2WfaeWybEuRITAq0Fq8SM4p1RbahZLFLuG
h8yeZm4jV3YRSxiT7O1EBFYrEGZwc7m1mWta18B5BHgBJuN3UwGdh28HBLFRcJLXH+knxXhg8xn1
esNglavhwBrQqm19Fb9qdo7OB1BavQqrBQLLNDiHVeYYIgSWLdBYbvXH+lpzpOf5FYF4ax6Lff8y
3LImXnl//mSvX+YXWnK+xO/kgeYRpMbXcgoIjYCCIjZ1fdWWb6yjn4K2BMPcLAPqWK4om7PqoxfC
Ob9CplEvML4Ov0J3kv8xf9ek5/P6rZ9BNpcJxBa0sHDRJqUIN2CGxQDjcDWod5OIIH19007f5zYt
mEuVdh2+P4aebt5axd4HTXEzvpxXY3V6AnjqKP9hJgkA5NwpU8A6S2YJkycNCB01R971O+NR2bTb
QNgLub5kv0XxtFPDVBWx+olakUR7U+mPrUy88+qIRHC7ErZZrGQttMnG78l0aNq3//Z9fleyquuT
GN8PjQcqX09C3BL2gS/X5dN28LOPuekDSLP53I7hhbHdWZj8kLeDK2OGryT2eXXWj8lpR7hjUte9
PwYjpFnDVdm9hLlbZAI/INoR9hMWYVHL00yhIbA24lSyR6WwdVFSbf2yvFgzLvIi6ZnMhQItcs1j
xa/As5ygsIe30ZMAS3HRG20hjou+k6RNSElDo1ANbD2SbX+4oaIri+hcWlwI1kcz8I0QSgXzsbX2
0gh+uw/T+NZC6Gw+lqG8KeZNLsKIElkE5w6iOvXjtIDYCYGCOmP8FknueaMTqIaE3p8m0fZkUmOG
jhKYYAdg+5U44eAObgEKPxFV83mFTL47KW2nqbUyCIuQeKvA6kSuSbE9r9G6r/7nGAFd60+FqNar
Xcm8DgnQaSofrTkHEaFjGoI60ucT89+9gylxMbVBt99AsxTn9bF3p3cc160S26Ntonc4cVqMJ1ZP
A7V9dJgJenrOH2N09/6p4mBmTRN8okTNRwmML9XT+SUUfZ9zE6lptXM+MEie+bYr74Wg0iIz4HxE
AIxC4tfYIhORbdz3yr0pguf/l3vdyQw4x6DFhpTRDjoYx3lTPDROAbaD3tFrO/iE0rqknxvYairr
dwZlCc9KWMWJbowdsnz9eDN2JnAbCrcE7nwr2PvVtVvI4VyRlpaFLmPGyG20tw5cPKPeONZFZ2gh
hHM8VTNUvhQjq5cp3yh4G0zjDWrlosr16kjbYtH4i35XyKQ1epYavTdvkwd0iqOhK7/qDyMaWUCM
Ziu2OLm8at0n5fgbv2XUtVqylGWShzaVXtTBO398Vj3QQgDngcYg8iOzwhaNuCSGUm0r+eCR9NEn
gguQwBYMzgPJXWEUFcthYxrXaZStAfyYSBf4U5EQztmMSWCaDGoFtdjyUJjkKgYCpjyJTE60K+xn
LK4mUSelXdZj0Tr9zVSPvbAvR7QrnNNJg2SOUw16qODBoVvJq0O7f6Vue8giO7hjMzLWN3I9iijG
1/P/C3PgPFE+1PIYRcwcArQDaZ4M8Ept33xDr+wbRqrQdIK+DdHIwPo9DDPzpgn4QlPjEcyTsawb
hYXBcP9Zc9gkIGrGu8XGJIZwmGU9O7+Qxi1uiVaHmFYANZBvk5d2nx3MwGbILoMbv7MRgsDVf54/
ZEIFuWUNlUgqicYcoVe9ayCILD35MLnoPXbQceeel7ZuPKfV5LxuH/kgukcHnJuae1Lu5vZ9tDDU
fMn1fLGKnNsliapOmYxVZExAlfxXkwnSvutn+bcafN97IIOAUZ/ZNjWTk+aOoiImijAAREK4Z19d
dZVlFHgsp9EzHZ0kem4U5/x2rEf300rxs2dxnidTx6hsm8OIZoRmmwEncwb96uSyiVFRcBepxDla
o0wHfUhwmAbfk8Nrtf5haa/nVRJYmMq52TlJikyfISKVRluqQruua6fNHhvRfPKqLhR0IUiUsN4w
ThdiFROm0nBt9a35sUQ/kmyMD7KYiXNVoYUcTiFriswA6JFo6DQd83Ya3WEbb+odGeEU6pvWy9/n
F21n3f1X/Zj+i0BCqAYINTb/PzUkOxB9+MuI9PqmaQoR3wHT4MsDYKEh5/Rmv/KLKsRKkpo6MQBq
Cl/gENad3EIE5+SIZXZjBmZaV8q88gmDoy7xACelopeZAWqI3JxQHufnqjCehrGBStnL4LGHjOnR
W4orc+yJycFEFsK5u1INcH3vIEzWPgg5ZI1k+/mtOoki8Hk5GMT50yIw/limaQvAi7m1bJ/cTP2x
mFV3EFmeSA7n+Kg+06nKGVJI/zyh43zWHJpRx0p3F7iK30aB//ypTzgPRVWVkCMX1EnmHuPEgT2W
V80gQshct3AVc5zAu2P0YH9KknRE2dbHWRqlOz98Ti66W6KT45/vc5oEmOzKMgPfL0NqF8G+7Z6H
+pKYh04litk/IDzx42SVKddSxLKEkdTqDrh4vJ5YvaONou1fd6y/BfHBNS+VIVNYJoUMr+P8YySv
figYlxeJ4PcjL0awJ7E4NMRbgIe7RRvfAO/EO29g6+H1tGZ8eJ3RUz7LLMFQfihbuh22heO76o2G
1kXVE89ei9TiQpIVl2ZdKxAXRPpBq35F6Xgo/Qt4FgHzddofLiBJHW7E0QgpunTdRHckee3T2T6/
cusH5iSDaboIPnon553M8JK77kH2XyPfPf995u+/hpzT97mQU/hdF6cpvu+DEzBC50Zj2RI6b3zd
i2sBbqhIFy726IFWUZ8BTSOlZkfBX43x13llRNvOBRtpjNTAr5mA9kFtfuVASFAErvJfAtppwbgY
k1cg7DMmyNCUEoN8NbEjVXI63EKmmT7qlfwrlCsvDyuvHUxbMXUMNkylwAWt/wokhRRwsAKqg8c2
BDR+UcQ6Il3KSFild2BIAXVCs+wG1MbiML66sAtx3MIGQJ3opgABQlI12/ctZzQcGgmWdl0I+hIY
7qD1hXmulrO5RqYD3c3Zzzl+LnXACogof9az06z54f+FcPae0HDAmBOEoGTxVG7GnX5srhWgu6aO
aB5OpA9n7pGUGdrAejbD5HuoULsf7d56OG/xq0dqoQ63MdgyvYtj9I0EwX1S70xRX8pnofOLf1gI
4Mxdr0Pj73a8+mPezK7v1W7yPru5G+L9H79M19l2+tkjNc2q274Q41qgH0/9GxfTmDU+tkvJgFQb
7Kro/fwCCjbJ5AJgF/YjaiIQUGoPvv6YjK9VLjisIh24O0k4l1pHW4igVXNsUuAgtKPo+cq+cWab
+HE6v6/LwCwgQ7pXb9mMIoPJA97C38zjF71eT0ZhMo0XQSmVw0pqGvRIzcpLKf9Qg9GO+lAQ+VYv
vwshbOcWQrSm1ia/g2lP9Q/QAWZKY0/ZxriogrkQwzmEUdXrMVWxclaUOaH8VBDBFUu0/ZwbyNuG
0LqCgKm4kX3X9AV9x6Lvcy6g9hvJmlh/u4yH1eCFsyBqr94QFgvEeYA8NKs8lPF9Ir2E2ktuftOK
ErCIdqEKVmpdkqmCPlMCLRuPNW/2kzrEMUuoRp2rkueyTm0zVmwluNJF0BoiWZwJkygGowJLqXdt
5NFwL6kfSlnaxH8MzPvzLoZtwNezeVKLM+Q8nxWSsd56rXvu034TkQJQA0clOVoF/hcL7OFf7gYn
eZxFl7IWGlkO1eq3uP/EzKT7obNxWr3hNvREYW7d/k7iOPuWsZNRmSA7Z3bDvjB6L5NEDazrlVG0
vf1jGZyNl6VvxtkIlazm0BhXkkPs+pHu53vJP0gb/w0wBLLDYJXEidr1TPRCNmf/3ZzIY1hDduR7
1QvKIna8MfZFbJtH5WNye6SiRTAs7JNnLEbj8gtmA3pIle2gtg12DHVr2JCtAs7n84a57mF/ryo/
2der8diTAGJ6TMYU4Ail731wH1804HdaQI2Pf2WujTI7ahGZfmCS0BviGpSkmQjMYc0QLVyGUS6l
7FbMhXID86RqryIqVe2mnPdRKeibXLsqLL/P6VH7AwF2NL5fS3dddCMXN7X/cH5HRCK4d2s1pqQB
nBKYKdrtGG2K9jCKQOXXbGupBe/45ik25xytkDF9l/NvdXCDjnhbN3C9ijS7Uhu7yEV9W6vPfwvw
3oB8x4AMuo//jOW9NAZG7yOGpNeDJ3kprieGqx5H3Brbre/Id5cs429x/K1x6nvEETa1Vo8bXBv0
NrRlUXp9fatOMjhrk8rOhyVCRovXsoaJXPmXHwsC4rpFg40CCAkgKOQhcSZaq3EB0CUgewd2M91Y
1D2/UGsewEKs/UcA51fDNqx9mbLKCu29ZjoE9BYUB0CPFvQYrDrRpSDOAOp4sFJVhaD6zbxtAZLq
pGAPsXUPE58ReJMCp92K3JtIKO9GwY0TqY0OodmvyaGHfEO85tv0zXo2tznmLABmFLyeX8/V2Au2
F1lF35MK1hcu1o8aAVsu64crP3pwUgDD6JE48WS3LxLYtC4Zi1lK4yI90H6sqIghzax1u2pCd/xe
iTKE62d3oRIX36VQktHsy4SE4Bi3TZseNA+Y9p4xfjIpEFfUjSQUyZmlBBb1omPkjFHmNRhT2Jib
eVfuAHmBeQ8GXnNZ299yKTkDBS8nsTrWkBcbVWe3VX2YdQrGDTkUXM9Wj9xpOflx1ErppXlkFkIA
Li6Fx0z/Qfpnq9+dt8RV97QQw7mnmhSTjM5JnOzppiiv4uKn7wseaKveaSGCi4dSV49Is2LJ9Er7
1Wb1o9Zdgq2y2JVPQ1m8AfMiTEaJ2V5Q1o+6NbpyAIDE8yu12sq+FMJFxLJvMAxRI5fW1k34Q64J
vRrSplD2GbjYXvUmiV4mqw8Og67j1ZOVsf6gTQ0N0MRU1qrbT1l9U1VK6m/UUp+vdan71aVNGzpB
XlvPmqqJ8NZF5+OzQWSxLIZeWVLEGgWj4o41gDDMquKts2zWePIkuWJfKtprztMMBYMGTiCRwbN2
YQMgKUEKQ2SwnJupYjVtqxlbnbXRsK3aiGxkrfECPxDEvHVVULSjFlhoKH/rbYkqkYmZrRa/pvEu
F8VU0fe5Y9GMsq+lCq67gzSmoLBI3qOoENisSAZ3T0Q3XadOrLYPHljMM0vOSEfB3WPdT52Wif2E
hY2hHTQrfHY1mDGj2hhIjWAqqLxRLMHVQCSHi5glPG/gx5Bjoks9nGSbhLLn991u6kXPSJEozoin
NOjCnA1DWGZio7utNR8Nuo/VzXmHsm7Jp5XjLDlup45iFpxtzlNVvZQEPXuGQMZqo6MFsMR/rJgP
kQa4y4MU/SrzR0422kF1GUpYROxg373F77OHRkeQpF2S+VuK5cJkB9rLKWJtMj7RbdBK2D0S23Ej
GjYXLCEPb2GYWofKFMRMGrVb+i3278goSMv8ixf9vYQ8tgUpkiZGQRoh0rIB3US35iY4THfRtSHj
kqFgtuCSVMli9XjaWhqYYHatIBGI4UfQpz+arYhqRrRynGeQIykxSA8RkyrZdWnX7XtHBA/h9Yv1
yfh0zjdYXdKbTY+DhDq+qzkJAlDcOJVqY3Z+326HXWGi8cL9T8eKZ3OYqS6NAxOqmppTUiCshMUh
FHYQM/fM516We8Q5CdkIYnlkp9d/Nu79bYdKteVEnTN6mZsLMRNF28X5igBd5aHVQFqGl7B0YyJP
114y9LHUiHMVYTXh6a1Bxhgqj9GsPeolhiW6rLzoynk6T5xvMNPYMKcEhzZHV4zSSnaFPImIvkmw
YHyDd6qUA0FrKHJW5mQX0dZvnVQ0ICuSwd+drdgEvz0Uob3itv5tESJlIWpPFgnhrgmkqaw0YYV3
jKU6peJV82iroruISAjnDaROayWLUYONmKw1DJtGP1oieNCstiMv7MvgvEEoT1FRfvaQOG3jsZEf
ZHfu4ETbF0918oOY1ZydwTNn1GBqL+4mStFPfsiyCXH2LQLn0CQpgLp9kkUoS+z0nZPD+QJSpmE3
qFi+situi6q10yHPcAtq5k0dZajrJg/nfZzIsxqcP8hqJa6yAFahHEnlJjfAdtlYDgXd+K/ONVBi
7Wz16bxM0WJy7gHtwYkRsx7hLDbsqb7J85+BAfpT4J+cF8Ts4Nxqcv7Bj7UMMBHYtUgDum5SgJx7
c16CwNz5vF/XFePYs9Xra9Ods7euNd088S4Qosiahh4zwNt/gbav9Twl9YTkYpw5ZXqUUf1U6EWX
EwWUZ7jgUQ1433+aOHrDW6sdIEW/ZVPk8y5zMgJU4tkhBwmVgFrUmbe6dguBnBkguOo9uD9R5lM/
quAxbFQ71C/Jyy5k8BbQAYWkzUFjPldPVnRrFN/SVvBsWT2ymHUGWQSIMlU+Y1BOUVX2HdSYpG2R
7XL1vQhf1PBeDS8BMEA96rckzu1VSWDRBr2t4CusvZraqnLrA9aHqE+5CPmRrcuXk7MQxfm7CLMg
RqBCqZKE+3kOIKvx1DDCqCiIC9WfeuHbVVpd8iJfSOW8n560kTlHkJqBhDGLgf7WUNdHqe2C87QQ
w1n6NI/EyCOsY9oeVHWv5leTKGGy6uLAjUhBygmGUcoF9DksBiVuGCBS8JyhRQ/eXKoOcSMJVkwk
h4vp0mjGXTQCpkhBH0HyZs4bOfllWo/nF2zVjy604YJ6ogH/INfBK1NEs5eBysZoBTe59TT2QgRn
221U9LqaYMEM4GWkxc4ynquhsA31WM6bBjHQ77ad+SxRNJAHgtfFqiNayOaMvbR6TbUIZGvNAxoS
afR9NAV+aP3pt5DBmbbmN1YzGpDReGO60Rx9F97WVx/hu+yokXNhdnkhj7PxNJh1HyATKE3Sm1L/
OeKan+Wb82Yh3DTOg5eNXqS0hRBt2uV71Z3BK5mbdn/IgEeM+konsBLRRnHenIbxiGl5LGIMWCmS
3qtVYkfNq0ArZs1ffd/vs8vDSlRlOYfzxKRcZ+/BTgWCReTUnnoYrgOwQlz0RD/tlMW5inJUhymF
e3XLeldWXmLtz+sjWDSLcxFJOUexGmCTfF1yagkMex1QTEST5Owr5xaNcxFqFNT+zBxR2IHWgL1h
4bl3w8fo/S9MGgK3Z3Hewicm5sxqrNkspV6OEZz8ru1aGwiGglAh8HwW5xraIcisNoUglNlsNn8B
WDjn/P581l/OLR3nGlhPRFFLkBHuSxyi4JDv9IOxE6fSRMpwPsE3SSUh14kCcqt1gJLKP9JcqwXm
JhLC+QQtC6q0QbOea9DiJQv1a6qKENNEFs25AQW8xH5OmUWnlhP3Nya6tvLyx/ltOa/HF1AJMsRq
WDEAwK6aPSvxrzVhT/V5Pb5ASeB1UimEoSZW4DyN7qJq55fb81qcPyhfkCRIloVtG0OE3Mi21gMt
xULhe/TU7P28IEGA+wIl0RWTHzTMjQ2OsWVU8c1zDwy7bJ976X3qiO7Cq2unKYw0DLTa2mf/1uJB
PpnAiVYKmJmf/wyNfZz4tjW/XaLTQghny5OPW0mQ4vUQ7q0PVhGOtt2m9Rqw98VetxNNd6znNRby
eMOuxqJKM8gzTMcoHTb0jJngq1IH4nb6mWH/7BoXOaDVgHcSyyMplsE0KZkKU2e5lOnI0vr0Wt6y
539y2+30J8Gyrh6thTwu4ulS1JaJir2bZXs4gMf7E062DDdKZ1vbwp125pOoT2L1ICxkclEwCPqp
6y0sbZf+mqP3IlO8HnTvvmigUiSHi4NplyeFXEPOOGkbv57sPrC2o/rkSw+CVRTtGlvlxQkoaT4q
KcVjKXixbiWP9ZqkV90H64vPwAIqImwRKcZFwoKOralUUCzDpJ5MP/IpcAnxCl3Quy442Ar7HQu1
TAIQBa2HccTlfTG6xLwZWk+wdGyzv0TchTFwgdDCQGpQSZDRlXBWFmZEA1AFOq33N1UgERQcRSpx
bqS1aGpWzPaCYFP5uwaoaCJmC9GR4jzHUOmpGUXQSG7wpN01vSCOCL7PDwZ2mtHqaojva7K10wr5
kFHVPb8rIhGcV7Cy0QDsCLud+MdS2akibu71TOdp179MBLYTCSzmzes3uq1uikOMgRLY2buykT3G
jyoaRWaLfsbM+O7yqlSirgIrtKshnWHqmIfv3tXZ06ONPEvuPHtjLriGCw4pP4Ef6LBslfmEmKS2
1N/7xZNB3FFkbesPv8VScs6gjXz4nhl7NR3QWodSwhYgJKWj7fUtlnI7C6GQBCdW5bxCXxqJnrAM
BDhm08g20FrHUL6kwPvfHhjMA5zbOs5DJENsRNOIrStokjpdMt12mvmWUWU3N8W2yhXB+WIu4Jw8
zkWYrVrLAzu/pdRtjaK9Dmd2t50aj6DsaQ99H4NPSjRrJXBMKuc1gBtamJPBpCa9HQ9/af9H2nXt
Vo4r2y8SIImUKL0q7eBsd34ROirnrK+/iz3ntmVas3mOGxhgHozW2kUWF4tk1Sq1d9vs21+tazEn
Ei23ptkyMZRdRI/pqDtrTo+XISR2iAk2bTFUlsKpQ5/rx3hBxnyynrqi9P8OhjvpZmuy7DRRSx4n
pbgZGCynbT6UvSzRRhYEig0C295Yo4SvLd6BVfM6N/JzlBp8az7xpFXVie7IZ1tGvhL/E5sE2lGZ
1rEOT1jDIXL0tg34eVo18rNWanghjis30VQJW0kYX2xoG1tRbxQTPKMg4w307s6JLrvq3a2+tJ+Z
igrEYYdtMYUjRrPxtYB4aUBL3sIoIGhHSBfJFvYvW4yBNsSMahR9sV96yAqVAEYtDGPl59fK0z8v
k5kbxo7xoAe5HwWyhjb75y50A/5/SMHAfkTbtE6FgdYX6OHcI3fVQcmXP6NNpvvfSI/tbzGWjSbL
GiReRUnvcVWUyiyH34tgop81lnvERO+Zj29Ya2hIaFqQkEUjbiEaUOss6ZqYv3XM1RfaT4Ga4DJJ
l3U52eX5DYywpFd9KQaqTxi9UjuqhnpqDdzSM2dekytCHi7btD9XGzThcACTut4qgcZvegp/PRqP
1nUXjD403q/im/HzZbxdWtzA8fW34ata1WuiNYBLINsVg1Bq22tkrQV2F/EGRHD5hFa5ttYACecv
GrsdZDpJsu8L/h2udTN3BR+z9mNGvCyTnDd2mW/z+4WdfsqzJmzJCNFDZLMrnZ/Tgxl+TIvkyPpr
K/30d1PCf81mSvoy1IeshTVFeD92Vxl7H62PfwchbOp1NdQLJIMQR6epayJRTqMWLsxlzLrLA8/j
Jp4IeFOLqp4AYyd5fD0Pc3zsWU2RfqoM0HNQJW80+0S+wRMIYZ7TfJ1M8E5t/27V/Dv80xw1gMir
tMJQZpxAC+aUzklmwyl0/m5iXS127DTJo6K/5WS4MUoghKjNG5RRYxCbjH5XB/STzbragdC5c9kn
9gP2DZBABXaaz7YSwiDtLj9FaOTXH+MPSL7wCi+RnnskS5YIlJDlhVLNSKZFx+HikzLXo1MNpuTV
XTZDAi0Y/aqWSgKMBUmAyNDX869R82DIatckFCrWQxF9IXpqYYLAc06qoOdRjxywQDI7vLryVfRv
GBZa0Jo6BF6EJbuwKFVM0uKCYFzemXphHLq1uU1Go3RWK3qnq99XtAxaSuukNr17GXx/sv5gi69d
lllDakPvsI7RsMBJjQKBc/LhMsb+KD5jCGu3bmdkppvAUNqjXZ1JduwayQHqX/bWZwxhyZbDVKdI
j8Dp3lPPs2e60NH26H3mMhxJ+/eyQijZsAkrt6s6y27QghF6P+ndXA53jSUT4pGNmrBmu6ZvYnVq
sLO2aOFuN57VKd6I9ot/NznCalXHJI9iBZbkxoeO/MhrNwolNLcfZT3PjbBYO3Pt64UP1hh9zSHd
EVperj/Ey6lmy5vcGXlSqonYURc1jME2RWM34IXQtv01mg95G0oihv2pf4YQ9vAsHSl+d494ijw0
8WO+SFyZj8ZrNnj+vsAGfdExlPHg+3h6uInJz0ZJ3hXkWjcl4agER0xsNSLI8jENOCzMICiVu8r4
pabnMf7+Fgf7Y88rBbY8tpOeYkrG9riqj+H0MZaVxu4fvIxnDGH1K4XSFwvfcqYH86A4sZs9KP56
O56zE7/TNe5l4rSywRPWPxkmrTN0DF6p/YzqezIGERJetVziCxJfEzNdC5QkrOqKqMdsv1Hrphkl
y0VmhrD4+wLnfWPC99W6dScr9TPtp1kEdWNIgGSG8B+yCXzXTkfSVcGPjXb0ExVtt3XTe3/nZ5yF
NhBxU46LXcIH0uWW6H5i505Kni5jyMZLWPs5HRaU62HaDXYc6kM6OAPKvS32l0tToICpV5Hr1wOm
NuNfVqxeh1r3sR7Nm7GXKT/s7zJ/Vo6YwQpZg7kqBozaYFwN0Umv362yfqj/sjc/Ywj7v0Kq/5Cy
dmcejCA5j8f1sftenPh91nRVTpItbX+/ecYT2CAfDbuwBwwfmki5ieoatemw+ntRn0ppCwX+rQts
Leog0Vbr807hjn2tuigXLp04QNo2FGL16+pJFnbIZosvs42Pq2gYqNKK80GG2ugpGNOnaQ0u+/i/
HBaeh08ghclIzGyM4BL1p/TEpZ3sR7V21gflQcfb7JuaxtjP3M0EaiB6uOQoKQd3Q382Xq5J8bMf
JMcF2QYhZjdnZRcVJXfz6Jfx1OG84PJmF7ydeUJQaZMe2xvZ849srgSuYGluouQFc2WsXemoVXzd
1/E9Urkl3r5vGzQAmWlqKk4QwnxVbWhodoR7VOTnogVKfTLdxFdcC6B3CrphHYogCipJTLdr3QZU
mLW1iXVo6uOpyQxHN5p92uChSZZbLQMRKL3Xo2JY+PFLUzXXzM9q1yDT501v9htThImqyLCuawxT
lo69I1p/qmt9dmaNenhOk2zou9S0wRKYPWuNmLYj7jX71HKY+qtFU0RtaoN5Qa79KFnJu5vuM5h4
R4NMEhZ3HQxDVpZTxxDQWt6imWZvIARqN1liLBPPSbdRGqVmvjFFyBJ+nDNJzY/EE1493o7YdGv+
sqmnH6PuC+m+ddOHy7wnGy0hpDNnFo4qwzLSR91VEQepEhv298HNYAnsTSwlokTBYNEvxa/fuX5Y
pssdClPUoEcSsIyBZBYJxDCaZNIVg89/fgyTa6L9HQeIr7J50TVDkWLEWlRsK8ZNFiHDNJWkTstm
XuAAPcZDgNnACDI9GUXQoVsjGf3LUy+dGYECIG3AlDUEiHVTnpIjL34Z3fVsORBRcSNPVjO7zwK2
QS3c+qCUQlg1FUvTbjSxG9m4o22KY1SujlLet/nHpptl28NuhIL+j/8Pxv++iRly06qRKASwKnbx
ds7lG+ar8BoyB/xwhL7kEorb1U6zN4DCQkInPtpZ/JJbf6iv62sS4KnjW39lXiO/iwuxz1AWY59X
iZ/wDedVILZBFRZX2cZFYfGHgkZ7WMdDR56i8WNYy9J1OUG/gmE2milDiwMVP8KaGhpmlFFmYU1B
KY0g4Z0cuFKaLNDb9RDLZCgqgmKvLkqLlf2KkmDFQFCE7M1rGqUN6g2nE9R/TQ+1GMh7b8voTatg
Ayp4Slpk66rlJr9Di1aXBOSYHfR3EPXUzukxfQjd8Ovldbe7tjeAgqdEVCVRWQOQkUcFNZxZ4eAq
7TLGrl9sMAS/SHuSNzbvPWvMNIhNv4TK7zJqTjJIHHB3ymxVMylVNWKIkmOtWbX1vEJ2U1sbKKE+
0eRgoGpKMQNllRDvLrE/Q4mHtmixi75mNj9NZ8gqKhw2PVweNRmCwFB9AYmMjuun0bFw7PBT1Uqc
TQYg+FrTsqRDxSECoai8yQcIdI2qZJQ4ab9aqptRErxraPpOD39L1Eahr5ouzVFKG95TetdX93r3
dHnE9sPwDZzgaGwqsb/HmP8ie1LuFIf3aws985p9MWjAHlA5FbypIGYDKZBRZFlVPtcYxIpAUS88
dHgJqVuJX8tmii+wzf5R5LraE66SbUFOFi+89HR54PbXDYF+ImE4qIhvLGtla1RFnroXp1VAupOq
fGfoXozsjK6VbU27e6H9jCXs85lC42WuIZVjZg5BRvxZR7mz5S1zsAT/jf7GfmCxARTi/VJfc3S0
5pLclTN/QrIckpPc4sDcsfDbD7xISrZz7E/XHxPFfKs4N1jdqlzTVv9pqb/CWrJwdzn72SIx2Yq2
KUvbBt/XIMrbE2gzvY8aCWfLbBDIIU3qCicXTFO3FmdSKO48D+5lr9u/5djYIbBDNwz1qHOR0BUn
82GNj8kQ32a5VTl1BaG0osicOQmvtWzIAxIv75uUfRh76dufzFT+983q0mcD2aG8B1h8PbUIznjp
VHZg0JDMnMHjl9csdWQp+DJQgTcGTYm0JASoNj9N8Xtpg6bdPXcztgJlZMsyLHGF79v2+8i4Z+F9
Wr1fEu/yFMqs4MSyGboon5VKK4CShdM9zYezNX66jCB1EoEvGr22SM7V4Gc6P9kj+hzooz8bCnNo
hUudCYqOGV2D2SjvtTJ/HCv6tDDZBY+EIKnAIUwx6nXgIj55dUfVm7w5TIqNzqwG9rPL9kqQRBWk
lZXraqcY0RzyjlMfwEY/RZFlrPxYrZ+XsWTUaAghBsTE2tTm3QwrCDuhggvnEkjefR4ylNiY8HuE
aY+XISVuKaoh5Us0EnMCIhIOncV06iFxNK7JJgk8ZDgCtWA7q2KTAMe2e8coqvMya148QV63kZDx
7mnkeaGJukiDYSEzkEu/RfQT0RWXJe/X5qznj7Z2QyPkjirv/24IBeYwx9xKLb6fTZbtV1y/Q60P
Nmq21U4yiPxLr6O3P/uYIXBIYw9jZHF+pl36rVtqL1OjJ5qpx8sG/UvY9owjsEidkhY2YXVFjWsE
He6EtdviUw/Nz/bAW3REgez0L+EtQyAVPRrSVuFumNuLo1fvmKy7lmzoBMLAEs7jdsHQlfRxXIME
4nO1LHdcRo3i8/E6jjQbeoBYN8p3HcmMtrtkwYzL9MqbjlIxLsmgiVcmRK2Txvotim4Ubke+h9ZJ
4gh8Vb52OFQumoTaKhGVdLs06+bawEGRHkhQeutV4VIvOk1efOSNRmQqOK8NQlGpCnFeneg6zqcC
SZj9HDcD76LQlJCCWz5F0f8ct78E4D9gsz1COhx9FAgAspAcytU8RSR3L4/Za0d7CSGwQbWYbNJy
bI8ocLollDm5vrxLUtlZccfXXuIIXKBiFy5L3tCkR6oCqkGdOPdp/YDQIs3eT23laH5jf7bU21xW
1yqbJYEd8noy2px3iEDbjvTjwNIHSJln7y8P4+v94qV5AiGUdOhKNPbjl9uZN2q5uyanRb2d4x+X
cWTGiLywdJoyVTCmTCBzeoNqlsvff70bvbDDUl96XF/l9hjyo4F65pd+43E+/zd3YxIzRHGVykrM
pEJPJci+uQlauq3fLpshmQ5LOH1oYdga6YzvF/Z8Z+fhuU3y+4g0N3kYe5ehJAvIEkgAMAn6AWHE
Uj1F3cWAvl7Gcm8r0gTQ1+T2cmr4mG7IQE+VLAlr2ERvIoha8PIp9bOu/eeI0XxTgsuGcZd9SaYv
8QRm6EZbaQbeobzsG6fJHvrwvHYHo++cOaXuKnskkDGEJTBE35V4IBqB13paoPoJBCLzj0PAz0+R
V3y8bNxOzPDSOpEVKuM/DZbGIDzo5+yYo/q2jSCF+k8BHLvHweAypszpBY4YbWuCbj4MjFh8a2jk
Yxezw2WIHYnXl2YJ/FBPbBgT1JN4cWNVx3Tu0DRV6VOnLhbTr8q2uUn6EY2+7fkH7m3xhL6071IG
VYFBx+GOKbrpZPn60BXKirgweXf550nWipip2ipx1rV8s0nLEQeG+4pNbmR+uQwiGWZRjaW1Wnvp
CoBYNv0a1yF6ECX/c2D7YpRFQRYznW1a8Y3f0K6ryK2We0uWDSthMLFBcjvUVB1LWMGW1lHGxJn0
2zR/SmzZ0VQ2JwKtKElnRgO/iLa12Bks1Rlb4lDj5+VJkaHwv2/Ia8oggz5yQkYP14HFnq571vK/
y4G/nBaBQfIyYqXOQah6KObjWPwyZbUmsmkRaENVS2tdeH8+9OL2+uZzEyt+kXy1m790YoErBh1i
PCpvMZdHV6H9cygaCRnJJkQgikkd19ksYMi0nEbdm+172ZRLCB1T83LOQ4OVKWsBYd4MaOOcB/VV
440+f4+Vt1y6bM8rJZapalMzQ18zrwzPeCtXVFzWpt8vO/G/sCsjFC96qkFFGUd1DWmy6oR3zEPE
n93+Fkm54S8Eo4F9uDktJ+RgHmVZB/u2/YH9LT+0WTwrJcU8dRSLxxrYWW1J4UZVZbyP4khyGviX
bfEZSrjRmSadKawBlL64XMh4dh6/92fHHBz+zhwFskzpnSskvmafAYVIbazsSJ/QcsVr0RXbcLqv
nZN7xQ1zjfXUnCANdZAde/f3h2dEIWBT2jofCgLEnkbWOU3VyUM72/899f+lXQKtjkiX1bQSA7lq
Pznf9Te6KjkdytyC/33jFjntDAs7Ngxhs5d374pcdSCWKiGKXcZDbz10+KaUMDHtrsgnUtS8IDaE
Jn3N+EU+mv6G70eZcO6uORsggfIyWup5nvFSdqga08yLyA9NVqS/O/cbDIH1irGvZnsGRkvUEqEH
LunJGy61MfUontNMXbMg+irMi5VZSzxrmBelUP0sqd1Sl9Qv7C/TDYSw07U4OuUq1yKc3LC8WnEH
6jWudWI30eiMljt+iFx5g+x9Qt+gCpuf1Y9pFqtA1Q/JLdKzz6bXeORM3OxNJWgvR1Fwh4WmUdMm
AGvVpnCHrh+dOCrfxHcbkwSHANOjMHtB7bXWH7RPk796mV8couvpe1p49sFASpdMLZB/8tW56hlS
vKGvuwitrCcYNhafjSZy6fp5RK6SMXlhdJVov5gsNWrf6f/4o3hL3w0ta3UuegAJ4kctjt4TIhPZ
45NxySaBxW2S0GRSAAHtJAe68W6oIcBvKpd00Ynmqt+2kpmTIQos3tIEAZIGRKtOv01ouOjYuLlC
awnbVa3pXlF6ZHDMsaxYXzaWAq2HqdaWaC+KM5yONsDO0vTzJ11Z3pDH88L7XzUuaJasKlOYl15r
n6Ir7Tg6uMlE6tcHzVePzJN1bpHZJRBKhTrMzvhtV/gxKs5Ij5JsI/vs/uyEAndks70UOpdhjJPx
Po5MR7Emz1w/SCI0mR0Ca3RKpGQdl97I0lOsO7O3fB0O43G56waXpahW4CpB/3uDk5eTJZBIqEe4
zuLCeWaiPvWWeTTRFbFSPYlt3KUvLDLxul6dwtBUIgQu8YnlbvPhn5bNzGfqoffRvOW4vuls+ExV
4o39gHKc0Q5hGPQVbhv61BNkuJb/e0+wF8NnCuRBpiknRYc5a1jtZujtiOdyydBJ3MIU2CI1laop
cwyd1h6TDsVliDFdCObkDjZMPCF2p8pLAtO/DMt9+tKE8V+1CdBGulLalzBsoORA9bNRfu96zdH0
d30dXIaSGSjEHG2YtUrEAxvVfuqW+3KSmCL7vsAPM43b1agwgBOU69v5riYSdQAZgMAPY9b3mcm4
E8Sjl6RfJuPH5RGSEJApMMNsTSEZuJyyDtVAI3kc1tZXZdJ3shBJzCDsINyQN5wK6HKi5+JYHWwf
MnvYFXkLQs7cl63i437BxcQ0QqXqogV9vYDXhp6NbpFx4Vr1O1pJcCSjJ7a8N6eoLg0UTIK+0Tau
D5rGctFm6bIxEh9gAhFkrVZGM48iMqgOoGXelWLXkrBhf0kyE3I0tq7ikvXlklTDRekinh8LlT06
PazLVauMbkre2ZOsMHN/yJ6huLWb1T+MGbPjECfAwaxuC8W+KsKD9r9rOnLufAbhP2IDEs9hGJsx
7BnQxs9o3iVN4+Xq0Y4lZ839qXnGEdZ/SLoyXCmSmcc4N110oLghECeRzL9scgQOSJuqQs4gjCkH
w6vjK6u/iagCPbPTUB4vu9r+vcNm4AQ6IAojYYueJR4ZnMyC4HXhRyjlIKZX5w6evNAJjfzlGAph
glYueIFsAEnJcqWk1jnsizct0z/TJOrApklcJXUIiLW+m4aHugmkL4QSTxBlnfrKbuqshVun9fQu
rMtHSBNJ/EAGIfDAvOBpIq5gRbSiWVzo5YOsf6cMQaABWmRlOfLbmRbZNuxd3ki2Y8na1zn+Zlmy
uKDZ2GO5NPbHcUR52Bcmu6rbNUHXVLSnMA3epOIlBGKzvm1a3Nu3pt9D8kr9dHmFyL4vTEI/zHiV
z/iLdmIeotDy8dJ5+jsIYRamsLfSbORPD6hmUQ60kcQU+7vxZoyEaQh1Whkq2jag59zk48LCL9zy
o3b450mR/bhsze6cb8AEKl57qhsrt0YLzyq9TcK7zPxbgwQajqEmYPYlMDo/edRwV6FTT73HTRPq
VxRNmua0f+G9sUlg5IitK4WGOr/Cb6/r++4Qeys99M7sapCm0z/mfuxHqGaR7NIy3xPIuey7NQ9X
Pm9teMjrDIJunX95tvYhqKFTjdhMf5WRGa6KHq/8MJV1LuTonVCWqc5/5KvQTP+DIN7zxJFNek3h
odlUe8MQupOaODw1pBofsrlzzEkm6LW7f24QBUrQhrqptQSstpSV20BF0H6cqneGfbvQw1+NnpiG
ORZJX6omkMqlubKn4myHHy4j7K+m59ETuMFAHNgkERDsvLyPaRRApvDKTGTZG3zBXJokgSGUPEzL
PANMUf5QYr+DFESZn+dBwnQyawRuyM3ELpoJMEl5MJdPzXAg1l8OmEANYTRly6oCItY/LNm3WLup
R4kVkjUjKvNAZ9HWS/44VId3qfq5l9WKy74vLPtwKdBpd8X3+/Va7z4nuizZbUeCDuHyZoUIIVja
zmphEOzLnb/4BFqiiF1Gd/I0Pz6jBuuvXFi8rxktqKOG/KFpbD/VwzEx0eAg/3YZYz+O1Zlt4rIT
FWuvuiigxJAuFGNG7lbb6a/LIPUyV/lpOlPihE5/YBIn2CeZZ0BhkuyILhPRAFgumlvUHxbDW5PG
NTUIDxePf2mdMF9TXBDa85dP/UvvtacCsiNxjAxVtFzy0TH2Y/ldAri/UP9YJwbQJe3nSNMByKV7
UejjcFn+8Ti66nfNbZ3Cm650iZG7Xo+mc5hCixGUpb4M5MyhrIqpNwbPWv10CBJT8li0+32011Ap
b/yM/15+3ygKgkgO31ehDrdaltd1kSQfZkfxGOvqGUNM7AknusbFaqLfxI19bR5WaB5nmaP41rsB
ZVk0QC+c97J3FIldYp4PmsU2a6wBU89vE/uGEVmKxH70s7FKfzlyOO+iPmUBAk8nbr6kHrslR1R+
vUdhubt4qpM+KMSZZbeu+7g8picWnl3RL/Albt7pUa1n2gAnXIMldtsT8u6Y0x7JQQ96PEpBmcaR
NxzbD5c3uIK9+dTPjHHc1lvcxee3pLNj3BoH4qdnWZHb/hvmBk3Y4RE9pEOXAm0M2lP4wPPPmV98
4os7wrNb/lOWtL/LXKbBULAPVTlTrPtu8kkNQ3sdvCREHXT5qCCHgyVnZrs1lehE7PrmBkrYjNHY
Ro/QTBtQ6ilng6PHtXOZqWQI3NjNCXONohlFzEDQWm+N76S6Lb+Z7lVktDFB4HktiwYlWgGQn37X
VDxOqROdWeRUo5+4aoD6Hjf2w0eldvTH+sa8TWTPKjITBeJirG2SjDvIUBxb42rR318ewv119myi
eHmKstXcCmMA0C/l9fKhg78rvnm9fJ7d/JbdqEGJ9JNWdriRwgrLu86TWqlHjGz9acHaLs4hMjgc
jCxzNTymF14UO+hY4OqygETjI3ZhTsUL1sFoQuhEAlk9qwf+2N2BYFav9FLPeBzPs28F6icDqQNQ
mT5KBpuTxyVscbkXSLxIG2C3wfA7+ErO1g9EKWhRlJ4NyVXb7jZu2pqtMfTuVEX9WjPV424IAQY5
6DJ7qCu/GILLBv3LAnnGENZ4WZQZjWt4DxcsVA9roLuxW5aOdUKmwofpvkemW+ornuHxdtYy0bf9
qXxGF9Z/lqrqShvuuxCx4GLAUxAfs0DG0rKBFFhgNvJmigwM5GgM14TRj8VCPDuSarDJcIS1nqCP
8JrawKEHvhkYQe5VrlY4KOJyK6+FQEd6ftNbPtNNHUlNSPQQBTqUJTSUliEwqmvVSVjq60kq8fpd
CttACDtqyaa1rCc6eN3safQmbJ8uO+Hv1L9Xq4rZ1MYdhoYTgOAGab4sFdo+DB6KPf3kmD9FB14G
nz7IJGH2LXkGEhzBLlvVqiiBJV1gpA+WTPOc//tLhggOoK5jr/TQ8fKMobxFFtshrug7WpQHmwRo
HnDVDYqsCeH+2el58MQ6+yy1WFhym8L3uOLEKgohb4s8i8HjSg/5e9l78K6Tb/AE4l+TkdXIGBs8
Mv+ip7S4N2MJKUlmiQr+plYdnfoE/lasp9U4xNpJ4m8yEwQWJ2qWtLbN3cAnn3iyVJiC8Noj9Wa3
OzVBFtgnJusUuLtvoXk6sxA3YZ3qgnOYeqpCEBiR23Ce/DbQz/+kPtg+NmyX+VOgIzmVHVQPrX99
icV7+9YGW1RgGxI9Ktse2Lj3PBFUFGaudVdDAynzSlc2vnvztwUTPMRoZ4OtM8Di5XbO3k3RG+LS
7fcF/2ipHSkD1Gi9aPq60O+xLJ13bxVvvy+4R7KS3Ch4iJ3VJJin8sps29tBUW8G9jgYwwnxnGR+
+C4r8sYWkY/oJg4m1bQU0QhEpnyplbsJnRbj4oxyJYkbyGaGL4wNTmZpadXrwMlPJIg/Jb7tQoTG
5ycxbB5e+l62O3GffmWYYai2hgxS6P6LQ7nM0IOkIIsyUk59GudO0Q7HdDHvjDrxIV5+IFV4W5tq
40lM3Ue2DLSHgZYLLpZemtoVZqdVOZAnV3V5UJN680frRG7DO1L8vvpvguhJO81BhQZDjxL03fWG
ovf/RxdcFAXJalm1QG/xZkPdEq39Mrw4VCfdix/eEt5oJg7aBm5HLOT0vzQV4VtcEtaDL43xGPUT
midZh8GI3kDLWxghVFT0IkG7W8AoxrHVz5pMrWD3/mULIIQBbd4i3I0BMAbQ/PLiIPyhn8zr4kT8
5WhgItmJ/Lg8UXxoXvkng7CPDvFIgmuKl0NXUyRtaYD1LGw3i0EeZlYFrGsljLW7SWNTNBgaFiGh
Wsw/D9G8Ia6VGdUVE24AUdzv0x+8SE/H+TNBbaAs0Nkfyw2gEOnEZDQWNFSF+2OzweEoUHDrE3tw
wQoXqpGbfxmu3lLhsTVSGMzcqKaRFTAyHlADgbS0sr7XKtn5b3fKLCxoamsq6ldEb59Us7L5Ngqp
Xuhr0yP0dM9TLcs33qXkDYzg7Yue5GaPZq1epoWBHWe3aVde16oROqseSS43dzccFPIZeAcnaDMl
sKTSm7pO1BFsQT706nWLU0IIMaPSCa1H6Gq5b/D5DZqw2YxJGndWj2ky9Gt7eazD20zWaGF3n7F1
C02zDAbtQIF87bkn9lgCoqJXqfaQjb8um7A7OZvvC/Sa6Arki7kJun2f2a5pzY5WHhbr3WWY3btE
pFj9sUOYmIiZFtNt4IzBeE3dzO+P6+3srn6Pat7qowRtzw10lWg2ZcwGGwmerYRtlww9iIjzn35A
BuGxObRX031y00eO/Z4dShBhaLvKqZFg7+2WW2jB21fWhmY7AJrHhxr6S/P6YfVtcaiOJx4VpWcq
WtAJFEENKKjOs/LPgb98x/tKf2998mu9kSc0784eniQQefDOe5qY+JsMA+LQbBwxnsljHcyQAViC
0NEdaFFLrzL2Jm8LJrhkhRBOVVC37BUdCWp0oUqsxlep5acGXlxo84Bd4SRxGL6MxN1riym4ZzdZ
pTK3MLC87rGpFAfk1yNFk+uExBKK2t3BtlgCa5RpbFjJCCzenNu+SvzkMLu4bXPjY30o3eUt6VNb
PGExDFM0rRk2FKQBtIdlKt3YJhIilNokeH1aNHS0ZtgUn7oPLGgOtjsE9g3e5f67vup7tLi1SQhw
IJPYJlYGm1LcRk8/02C8Mh6pozyYQX2wIse4l11Y7m2WW0QhDLDzdlSXDhbOpe4vlelEWXWdhbJ7
vN1wY4sjrGuWU0thOXAKGmRfdWgLNm7xntyuhxLhKAgT/b2C0L/s/7vG6Qh8bYswqOUI7h+O5TJB
sXj0TLx6U/Wow0vqt2SokQ2I4Pdzj+svai+jh94AR1OLry1b1vxx1w5CGN69LQOyP8LgDYh0ojTh
1JGkT3E6B4pel05rzbIHTj4gr/gCd4SmzVTToKLUj9XXIWXoPoA1nN1mqBr01mOV/j4M9W404AQo
y+zeNY0yQzVMSyWWKNKYNr1FehWjR7sfZXMos2PNNOeyG+y+wUHU5w+IQL31WGhFVmBZtR67Sw2/
vR8OkW/77MuCWD6gx9J9y6vOFlJwvXWpWmsYATnY9d1M2QeqTgeJWfuz9WyW4HlKNWIbSYAB+cLc
5bFAdqDeemaH+MgLPd60nEzkBdh4XWRYzS/PQskQGgWce/Si6pcWfx4n5hKpst9u8gqExv+gCFZZ
Y6yUXZHCIw4p5sk66XeQeEb/lcQzHyUjyCde9HdqMgaJbBP/F7N8obNHOtOoRq8eXC6SXbjJQX/S
zrzdYH0jPXPtTdgWTvDDOW9JGNmAi6/VsxYMyDOkn2tEHXpQn/MbWeeL3z//lXmMosEY03RCxUym
vkPqdVO1A8rrIK4G/wjfIUv3iDin9um9duahTn9TuqHt6Y+Tm93JPGYvDKebHyDsLuai1VU04QfE
0Be0ydexC31lfliyxr08k3s0sgUSGLJQklgZGYBauw4Kyzi1tu5b6irJTN3bnzcwYq6TZkQq1WvA
UCNojHulkjmkuueQzwMmRqQQbY9JOuK6AddiDnT3HVX/3OaIn8LsJk9jpyPJ2egG39bjb5dHcDcY
3tomOCcpIPBkqLBtOocHHnejtPVkH1oHNepS2tf51165pqXhQGtCTxknmpdcklUZ7XOt5nF+ferO
vJcBRCDPeYAlcap97Tx5XTDhtns8LEd6mx8ayV636zEWRbNIxAUQyRdOoIqZ6SW1cZe0IPu+iJ6S
tHC15A0PtHQDIowpUglJZ+Pc5A1r4WTD3dDXji3LV9yNUrcoAi/nSUc0+D5W2an5quOBPw5snzrk
F8TDHSjBehJP4VHo67l7Hjph7uqB9S2pMXS9B5ZG/8pZdbKb3kHvKpyfFo/LWVT+LMsF2ffQzWjy
Kd1eTrfDGoFI8JB1owXTYT7WPjtwDkOveelxbd8/cNuimiozbfExpqz6mDGKQV0ydrt0U2CR+Cu1
vkvGcn8d/IER311ia+iGIuMwZ/M8HaKzdhj90DHc2sV1u4Qld6Nw3Ir9rqVAr3JbOF8kXbgSZQW9
8PhOR2lthwZMySG/KpCQgVvU+Iw8l0V2IcfJV/QXU0VvCMIATcUYT0vQsqQiGb+2sM7/POLz2gTZ
9rpHzugpZWk2VjOaGwh7QBcvS9mPgOnMT3pzDHv/8lxJvi9muuuxbhZmy7+vPyTW115W5La7jjcG
iAoGBQTK8rgGAGS+8cqdnAvX8FHkhOiHXwJbEm+Q2SOQ0/+RdmXLceNK9osYAe7gK9cqLZYlWV70
wnC7be77zq+fA99pi4IwhR7dVymCpxJIJBK5nDSgCMOq5SiTcWAy6p91KzGxwgN7FIgzTCk1tqlI
gDCUvnHlhOw9qzLyObjdv7STTAFER9bCU8xh1wqOFGcfdnUmw9hmSHNUmIKt35p27hmyMfJioQ4o
XEwgbjBEd6+AEj+vPhuesLvGtxEVPvMH+Yga4R4dwLgDSxVrs3AxIxQLsusveqvCR53293AFHReO
c9MSRSWYEwqREqO8zjEAYM5WyU0ofIMdMbjTmVr9Bv4M6AKb/QZKqQzuNirC3ERzt3AHFa9cwYUJ
dcu0bEPXNYw54e/4dOydZt87dlEtgYW6N3NipfDZDcZVo7K1RHG1gldS/N14GL9dNhaiO/IIzR0u
e9Ng2C1A91MUJypK4js37rqQ7H4vfTOJ3GwLlc+INaOLyeDrwCrS6qDowP4hdnynztGkt1E3bR7R
JCZQBGSbDtU00IJRQjjdR2en5ZCkmv1uyDyK/BRdgil1N0NmOUR+sA11QYZUZe8XTluUcqdTkQEo
PcdRBWd0jxy4gvJrXnTADkB8cWSxpXOftgByGudp2MmnzJZdf8JFgzmCGqIeF+mO127LNttlkyoU
u7OCWL19KqbOj8eTLnM2haIccLhTHNNxzBLHQaoyHkO0fl7jRRhd1mqh8UN9yh9ZuH1pM9DCzF0M
S1G6RmRdTZEDNtizjt2ZPiGoLMGTiMTz9KakrxpzBNzUf+6Gq3SVBa1F7peNfgQYOKQBkGB7vTem
uW4oFAUXw3bVoCL195ws41GbYB0QkJQ+e0Q3FCqjkANFLwsy2dyjQx1By7aabIsQkGwxZEz/Ude+
ZI9EQf8jCGd6mnWciNKwPSpOqLsN5uvma0tRy9ygbklWOCSSCOxfsD4IGlJc9q8XsCNNi6DQhpaI
/mZvfVLdbE4oEUikBUcMzurMvQFOhglVk0h53aifuoj6+rPzzPqZ5tsMM+9GabiaeSa8y3qE5M5s
MmRjbJnIIRulP96ofuknQeENX5evNvJe8qYE9r1LeNzZ7aoqRxEqwyPEnwo0g3dFkBd9tFpf6mIK
JCsqUnvk/jGEFbeFhUq217tGiiZNJx1ltWtoXSXXBUiICw/sHazvArMLZMUNQjjdZD2ooKQg/LOD
mONuJQmeHel59vUQcOGWuxPq2cZI8Z2/L0unscV6s5gHOG4x070Y0tzBq3v9wWprzJM6eMpfe4hG
CEZlWfqpPyloiGOjEybqWr/r3Oaf219VSPx/9e4SavDhF3Fms8+KMe1i/KLenwIzRAF1irah2bNc
1ZsjK0yvZLE/4bk0wNdvOirS03zqgwwNTcsW59Ls6K0et35LrZsmyyVnUwxjInKKFLj9ZvrfMCW0
USboLUmUsv+KWnRz/lo0kwlSZqV8uLyxgnmNNkGohmgOJRQFD5yxwV1QW9WMJHQX9EbA3stpqH1s
N2/wv8R3jHE188toct8TKzricgZIzaokyReUUGP6l2u035Pxaq8kDrJwJQ+ycRanqdVm3jRgNAOm
E7Qnc3lOzBvJAgoPIpLd8EKoRt6McuiHenOmBa6I+sgaDeswDduT9bgGI5pc3nU1HMDYoTiEaza9
AH9jbONqqHO3nr0sQdfAe8h0oON/JOJUAh3zqp5MkEjR/266c95IPBDxtrx8n9v6PSnGJkZvkz/T
6nbdyuvUIi4yzq5kZ4QW4iAHt/0KGrTRygUcEq2ghcfwJNT8Guc4tFCNZZ3GJ1m+XmgkLcQ+UX7j
2AZf2Kbuy6yCfQS5gWm9xWgMrylBEdN2dyvjCgNrtYt3gERKoZAvmG8YftXaShZ2jjRlv9ni5ERk
GR22HW9M/wGBc7AqZVrUeYRUA/iOaJ24OsFgy+bDur5HLw5A7KQdlFszTcz8zgHUGHbQF3Nom9YN
RrdLVkyyS3zKLR0Wp1HQlOIr8fQRdFeW9ZUs1wpKb+DRpaUspSjUdiR/bR3TZfBS4bRQr0YMnMLT
y2/222UJ2uycvGtECj1gcLezEsNd3BL4wKw5nXXA0PN4ZbkIAYSOL3M92A9+ow+2Dp8DWT7jDUkt
0qPjspsoJ+qan8l1j7xTZWSukeLVKuMOk0FxlsI2U2VCgBpFWU6xz1eLbU+f1w21gTlJyrttICQJ
syxzZPUHwj07iMjtWYuGlbUzIGIzl65mVt96S/d2q5HcHcKTdYDhti1XUMA9UcC08wZTrruNqbn7
ck90yZtMJg/nKyXmsNNlB1BZf+vpN4NG+faONB4eff9oBR/JRUVPT2LYCh/0K8Fi7v4yvuvyO0Bw
hijN1E6xU2jDssDV/HvQvszL98t3htCaosEXNXGmCmeec+KdzW60YsKVwehjdIy0UtNflxGEz316
gOCu8Gne07jNAGG03mwE7bnFOBbLt1p0jSJFEclSS+K9fxGJ/f9gVas+G7UCB8fPS+2sqbe12Xxw
nM+XpRKCIHiFLIjGAsXc1izOgmd4z4IKzY9lCDeSuMPgX8YQnpYDBnc9NFvcTI0KI4dErRsvn5S8
8MYhtBIZs4swrgoiuj/ScFqQF5rpbAqQ6q8tJoL+JnhDGYjuZ2cWVd2QGqtGya0kNHUHTE4tBgIu
GSPFClap/aGz7UAtSz8GtaC2rbeY83e6vJiyDeO0oltjdewwZg+EKfV5MhS3iLuPMe0le8Z+9Zu7
4iAV29OD8pWrVhR6zqTS7zMo+xpcFkP2fc5QV+aSKROLz1Vd6RnWx4Uu3mUE2UJxNlqjQ0q2HHZt
b+qoNZzHvEojSmSJKvaZSwvFWegOqbe53LFQhdPeqKR80tX2pkNtn+nMV3Ah7mqSRJclE+bGDmrO
U28oO4beYs49HKFr5ZH2LovmF092UFb+5jchkc61F6+l5YAnx9ZY5d1rbcjKzJw0cKn6W5Yr1xt1
XJq3bVhYayo5TWJb8YLE7dqa6tuWqUBqrOtmvS30n0TxNzt81wq+wHC7pjfVTAfWcWQ+gmzDuqoQ
hSk8vfWU2zWogyyUZZXEtwdcvf9dQp5lRtk6sNJNEGz0R9RVY85GEcUnTJrffPbelF0eUjzOsLdD
09FqhYTlDb3PTuoJNtcFzyULDMirxyXb9rvC5WAuTIyk6BbWI2rG2lcMk0O8dbOjdS4furJ7T30T
WG3Q+2HiqfuGPafrrbXeUoRAlerbVJ7S4cbIHi4riNCoHyA489eWuH2R9UHbbqM04Gnof4y5/aTX
2lOsTDemKiPTFx6wAx53wGhnzgrqZvEYLB77/bqgT2Z5viwSU+k3hsrREelE1BHZF+5upBPVyW5B
JDOl5dlpqwQ5mKZ0R/RntsuOkrR4/qCSAsNNe1mHi1gbD+DcJalYZNUWRjNjmG72nfV0NZ7jodBC
9bqPbSQrtRPWTTosCo/yMQrCTO58D8Wy2KmBt9vvWsYBZy3NvQ7zgXC4l1OqSKyWaPsOcLxB3jFB
sejYUxFPek9xvjkWqMan//d4dZscQbgTjUxZ2dQsukNIH1oaDfZCk9yZIrU/Qmiv7TyUJkuXGA/5
fjUCgmLadnR81VTuMrsBY3oum3gm8gKOeJxO5p1eJgkFnmk8JMupJ5IlE96UDkG4AXkmFuZjG3ew
S0W+7+WYImSQfVYeWbu/mnv2bXODQilkvPNb2RNbrAgveJzdqMhaIxEOOziAKTsrfdDZeNb+4/JJ
FoIYcABUlSB7xpcQ5XaMmYkKQblZ0mM4I7h5li5ELFOiDEIYvAoMxjSh2vyTyiZlayejOfsaBils
zue9+4va73jfopf0DwZnF9TMatM+BQadtohmqWsquofJmhJRhHp2gOHUoKadgh47wJhbOLdf1vzz
5R0R2rejHNy+j5iXiV4Fg6Xo2zNrFCi8Pmgwe4IxBkgr19gx5E25Y+OIo5kDb12+tmc2wcphtgmq
bEIMVWQsWv2pD7SvxGeddjJXgv32S2icbCjYsDOFKojlNGPhxsaMIb6GhylvPxMiozMVEiUhdWo6
MNsG0XjDnezOaE9LvqB/ub/RkFf3hvsc0d/hm3rPar+6xyZ18yfZkoq8+AMsb8BJOvQtWQFLhgez
/WpQeGWliWD9nVKs7rQO4WWFERpaR8flxLxpwtslOmtLjrfq7JPGyDYXbX6fO9NWThVdsg8NMVEX
VO1DcrqMKlbTAyy3lQSuNciEAbtZPo3scD/pDwZYHX9PKpBHMITH7gDHeTVWDLbqrQacGd852clM
JaErkUsDricH47h109T5zK2d0HlEFT0sVF8l4KTtPxaFOrjbaKWePhH7WcurX0aboihNT9/z7j+C
c6bL7HNzKnIcQqVt3XW87/NHYiTuogdmFl3eN/E6vsjJma/EWLRqTQDVZ7GnbKs3phLNEJ7xw0ry
itFua1anKbrP9F8I3SJbcIeRnW6fyvj+ZUCcSujGVi2Jii3baexmxYcmezL1T+ksuVdkK8Y9I9XG
WkeqMM1Yv1v63/py/9/tCOdfropl7HWFHanj27o50Umi2WLH5c+GoNDhteOyTkmeriYAis/Nd3ZQ
lSAO8eyYA81vI+iZ7LaXInLupWKaubWDUth3HrOHrMJIxtQ3A+WW6p6JB6r57T1PYnAS4FokcGxZ
Q99rGe0lGeyBWjNK2NvZZUJmkfNEvmp+dVfeyip8RcbvFRzn3KoJMlNVT2GNXMaAxzosbHQG2FET
bidZK6kUjXNtiT5WUzzZuDU/a1f/oWuLMWzXJ6ilWq5lEXYpHGeN0mmsl20E3BCooeWx7rckUm4N
BIPyqJJUJApuS6wkkqWWBXqmN9xMIGkcl9LA6ap0M6RlgXl9o1fmrlI1Xkvah7J9uHzcRLX6QERl
hYa8LzH4opkqnhV71WGfumAKZvju31CljXlOhrtvoIvT/L17Xz+mCupoHU4WKOOQHX6toCTF6EMj
RsvshmkU2nzfbOHaP10WTeBlv8LgLNWW6caUN3DmrXa/jYc0cRW7VdykkR03MRDeQOiaxVLy9SKT
MVajaSIw6ShX5nJTDmFnS6yiUC907BF4u3Q8uzidt5XJSpN+RU9kbOoYqTKX6+y1Wb/G3l7aKRJx
dX4dz2n1NMelIrkkRQYMlYsv6PwRyCpMgUuAbkSd5bYgERpdMCidwSb471p/xOIajAYZHBQYEPxa
PfYiGyez11DF9bhjjmQeu7XhsZETxsf13rgjP9AYX7naf9iiZGU4MnBurQdl7eqRqMwr/7hbt2a8
uYWWeg2uhtH0U/0dZWtY3RdhudWtywWM1TPwcAf5+w0j5cnOJOxdVmdkni8fCoFj9wqMc3g0J5u2
TgFYvnxJrQe6teHkfK8dTCpXE9RbR5NsyDc7ytwj5xUi5wA5yZwDFMeQtj8o0m3ldb8+DJjDriq/
Lssm8IBeIXFGZbVJQ+OSLSQmMJ7Rqxbf7i11giap0pvOAenXZTzhudepqluYxGi+JW3SahBvxdDS
mHxDx0Ti3NHYvwwhPnog5CEUBZR4zXP7ZU66YpIGMul31lUdgjrMN/wFxLKMi2o4ybwvoUgYdGxq
MDXgNuKWUJ/baSY5OvOr+YkRo20fO1tiTYQQ4J6iKK2jxpv2mVJp1zrvNphlbT0bVenZGkJ6cyVR
dKEyHGA4tavNTEsnBzZrW3aX1IVPCx2F0IrXLtJSaGYR3qj4AYtbtYKYBaZuI6iXntXQuWaVw5iR
iWG+ms+K1aWsbswiXMLjbjZLr3FuVcjG6mq3D12kPBS3HSbsNj75S/sij4uIAU1Lg6KjppyPcGfD
SnrVAuA4gIne6ubTnpSD5DiJ6i5RKvyCwhlC0xjbtseQTN9JXW0/jzeKq7oNFlP5OW5B/p2ANIfZ
xDiQebBinXxB5k4ZaEOGTVmAnJqWm+fFeXVMz1jq8PJplsFwOok3bbvaCpZR1x/S/Htut+6ont6D
4aDkWqXoT+TzRcmwjxl14Iyoy1i5C82jnTafq6qXeCRilXjB4W7JJpm6ubKA02u119PW7a0vlyUR
n+AXBE4dCKhRs2TDqVIyM7LM/kM6tT6GKHlJVgeXoWTCvNn/fdZzRhtTx3eK9dynElFUoU+BMMM/
u8LtfJzmRt022PkuoNHwob/LfefDAC5I49yh81L1xp2pdgjidxm0TDbOOCWjVQ/EwjKajzQyvKVw
uyjpQI8OGi+E0EMUqV0nshCObO84C1XofV6mGxZ0WFdPKUDDlxpulj9sshmhMum4cEHTFLmGcrHZ
t50oyZ40mfciPrJ/No5vnC4ITUdHgSBzgrnpyx2pBlQtSorexG/MF/XgZ1SsvTLQtGD21U8/zTct
GlhbRg6qRGNU3+rfLmu7ZHN0zrtu6tYuSQu0fXlc2ztclK6mXLVNeBlGovN8b0CBh0ijGFi60vme
r5pbDw/bfFU4t0Nyk2sSNZftE2csjHVeVMKeKJpV+3Z9HnYUbxDZcGXxa/mwUZyhIM7kzBNL32n3
mMve3tArVEAF1hnsMUUZKlF5JSe6Fqo4G6pmqabjvOGqyycMwTaZd2Fm36f2U5JItI8ZgDfexMv3
+Qh9v6dbsyj4fmrMT3FMPbO3/KwnQZsaXmXKmu2EaoExLKqG4VGIw/H2SFs0fcacWL9TTBdUp5Gj
ZW5t3lgJddfYCcaZ+pcVUajvB0TOGGlqXVc7S+poU+UOs+UXmK6xzmgjkw1CFcvGKK2QRAKlA6ce
Y2YTtUODvW91yOeYUd3eTgPsuhPUGI7byJrEhUqPXqd/4JjghxzsmtFNn0wK41cOHlG/KOoVgtky
t0yofwcUbsPsUq3aUQfK4t0SD2kjDxUGD20AdzPEQIazdK6Y0J0+AHL7pY4TnfMeyY2x9DaP9VK1
j4wyNqfol2QlRLI8nExC7hIZ2hbl/GwdFWP3jdjwJtm4eclO8f2/Gx1ipxuAMO6rm+r+BpvbyELb
Eu3jx0qTEn0WvQHtq839bjBGL5sGhLNpcpqXjz2UPU1kFOsyubirxEirHsTkFmIlG/qh6E2CB5bj
/Lp8foUG6kUf+ODXTPs8LmKAdPXHsY+S+mdcBOpQuoX5+b9DYopyOFCocs5QTYMVxFPE19F83K1h
a6AP0wozNbiMJb5LDmKxtT2AoSV9nheWw2Nx7A3EAckVirgZ2QzTcZhh5AZkFN2i8h0VXQr/mAyb
NxlTbNOMSdghvoTOrAYM/E7BOjLhfcrOlTh64TjgRXRMTLDkXYA07uO4sKH2LDFghu0dI/zfMRon
8cipjN71jDvAcdu3kREjKAa2osOvyrqxk9t4MzzJtomt04tM3Lbpe4KKCgIQ9a69YcOcVrfw0s+Y
SI9hQ/+CXYIdIf56ZmEt1XE0w0Bpyms1iRuS5FqpI6Ftuizb0aDaMLnR7/egxDwcWXZFZEOOaNyB
XqlJeyVHvGlypqAw1evKqRBmbdUfuYUpq7MSOMUio1wSWZEjKPeWXAxMM9pXgFalepp3K9yp8b3u
GklISGTmEWCgGFkGjVR5toehcobenLGSrb2jUm1yE1WXZRfFovzB4A293hUTCGOBoawgICWYqdF4
SoCpGphUO3lzwBhWY09KeyJSyoNovOnvtsaeTFYl0wUj4xicInbSyOQ6t0pUhc5H2dGWycnpCa0x
b26aAKiOqmvVAdH+1mU1ZpL94u1+Req631SsZaV9i+cv+RJcPsrM1r09WS97xZmLErZwUkzEbysw
WVjblT3nkTqEbSy5v8Rn6gWHreXB0IN02Rw2FTiTUdzP3S+lL3aUsAHMGTtvytLrbJG9VGRrx9n5
rlaQdwOtsD9sz5v5V7qcLq+d7PucU7jVSaUhTYXwT9k+rroWNToO1GUM2bqx/x/Wbch6jP2bsW7G
fi6nn2v2nI8ng5auuoDWgspGyYncDDb0SbMpmLodPo2XO9bQ1ingyrR2k/6Dut1aY4fspJywT3gx
HrG47VFwB9MOwxFQZ9afi6CJrG/xTXZDwgQcXNOXzpYspXC7DrJx22U7q53kAyxsFk/nfXdOA2Zm
X94toT9zlInbrnboqbnvbLsi++sMqdZrerZ89X7xgXmbhMon2W0lPMEHsTjHndA+ttG0BmtrRyW9
ms3nNbkrZQNBJIvH9xPbYzWgXhAojn3aR1AqyAyERPN+O20HRSfduo8YDYLsrl55PSY71Kurqdfj
foq1J8kuCW+KlyX7HYo6YIFR0WmXDVjkyvplgZdvvXYCBJuKM5t454y+zOUU3hQHQO5yt1LMuMZc
Hhyr7cPYBy1expUhudklevC7e+0g1N6Suq/hT/tO9rwMbkF+TWZgaRKbJ9smzo5jfm1LKPPE1PKb
GUfl+ohu/dDc0af67fIuidfMVi1kF0GDxd98DipAcPnBelP6ISkjEKkgKyFhgvg/zusLCFP7w6LZ
RjG2C7si9sktJ6/dPxqIZuWo/UhuUA81LV/g0wby2kWZcNwykrRNHCPHc04bv9vWPR2umt2/vH7i
E/siGmdep2mdtGLAKydFG3ZHvy+yZiphxFZF6fY/O8QZ1G1QqszZIER+7s+MnLTz+msdkxXrezl7
mBSNM61jq2xZuzJv664qf7/bkgAjdHTEQ9i7TTbbV4rH29UC9UI5sjtocWLkg6o73GKan1vdpKCI
kI6PEJukP2vJ02+ZQ4dZfvDMf/PnqZ+an+M1m4k7fKLX6KeKZM6yRP/4xtyhnlO9WgBXqae2AlnP
s5F/vax/sgWknHu80SkvYxsbhnwP5m+qJ/JxQH6W3e6KL3v2Ch/1B2WknIkl1jpl9YLtMlU3jmo0
T89uiW6j8N/w8gqtoEbgIdmYIWUZ3Hu01EhegXMQ3mxdeqr+cy5ucwPXVv7FjiUGV7hTByhuFdPZ
oBXIPHAv0g+Zervpg9sXMrdFqH0YhMhY80ByzzOUOJU+bXOJrUrMawuV2+qp/2IHIAIk0b9rIBQa
pxdA3p1o1QwZK/YMXdD5U6g/y0VSoivWvgMCt0XxnDlDseKOb3+s4XienioWMwAD5r9im5PJw+2S
NjddXyB34KvZk2I/tpb3nsN0EIdT7zUBBYrD3tQDm95eBcz2xZoHni+MfHHQqnsZT6x1fxSCdyb0
ztGUzoQ8mbPcbwsmAuDuxXhiyR0lPke2gQYgMJah5PP19au0Bu6QHWYoGcJaQVdC+3EH4Y9S/dTV
8B0SIXSEuh5U3IDs8jUUbKveWRgT4W9O8pwlq0/a9GbR3kNzCHqOFxzu2i0zx4q3ETisVBauRLh8
azHUUYcTUXr742WhhGp3AOPXL53yOHUApi5fFj2cHVlUSgbAXboqChxifQMArdqQ1I9G2bwrWnSQ
gbtnCw3ZPnuYFj9b/OR78Z3VTueh49k2oqQdrqZgxkwjWUuO2D6AIMFEzzTosjXuQO2tmpR6jgGN
/5Q0V93m2x6bdUxOVl/55qfLeyU8UgdAttRHVzNTF0Yci71SVjWolF+VQ3N/Xt4xwUZVDzicok+7
1isGBhz7mNrnTrnlTjVGiBUSA8E2/k3c6IDCqflc9I2O+aVYvqSdoiFNM7+3hmtNq56KJj+rVhbZ
pPUvL6FQGx3UXpmIArMRka+X0NmzolLyBe1bezRgSPAq0UXhFh2+z90ZtFIqstT4fmfHW6grcFyq
wUCaNAkuCyKMfWD2GljaYZBAvcsdXH3vxjqboQzNr6b06zNrTzAfMP/Hfo4f2Ug7qYMpWrsjIneS
m7Qo9hTNb/52X/zKPhgBe+RUGOW1/Z45xNItlSziIlpPxh2ImbMmqrZVTkqqx1M+OBvONcpes9Wl
YxnMMk2UgXCCGbvZqXNKFr8cTbdDF8Q4/OVkMheJ/VRe34+icFaqLVHgrjY7+rGK9ZQRvAkpyK2K
4iGxi0hbZBkWsVA2WCXRfobjzFmnZED8rS9WGAvne9I9x82d0UtOsFgHkQhA04MOomE+1rejATRd
W3QlxjB7fYjCqCA+75FuhL9b2f8N6ZDIauhs3qDFunLecIRpYzNsm4IxZGmG0VpbPVduNZbklpTl
TVKyArokvTfjppAYDtFy6lBCiAlShzc8RBncdaVjxr5qc5fsX/u+9+Lx5+VDzUweryJHEM4HXNN6
Ab01ThhtQLxvl7fJVnmdbdxkTuNdhhK+dnBnYXo5eJXgtnP6sbeIHhRKBSO/BsbVfs5DxdtX9ASv
0fuCFUcwZloON1dZOH3XzSVWDwZqG9wqft736LJEwh06CMT+f8BI1WRL9gYY8xpOe2R34SiDECrf
AYK7sqxUibN9BMSq/j0jvN2vP9UBBahhNn+xrOf/Th7O9K1r2Ux1jw2i6ZcJ/bZlfqKWhH9AZNIx
sAAOLUbS4hrhritFb4p1snGaymIoTL8dhmLzlmGXeelCX+kIxGn2VmUVKHrY9MA+2DDAu7j+f+mb
8CAd5OKU21rAZbqoDQxTvLh0+1SQ615JvCSVebcio36Ui1Ns2KKSLiU2KSNXhdIGmx4oehjPrlmV
79Lvl73i9FvPxrHVV0BVY/tAhwKP3vl+02X5G5lKcDqugoxCqUzAoIchAEmi55j1fykJp9mFNRfL
mkMZtDkOk/QXeLD8uJAEf38HAN4YU51Nq1LBkfmGYiUt5h31TwUuQDX5VjZfna2InNIOh7y/zZbl
794eIpKtJ93sJMEQ4RK+IPOlgOgii5tkx7W4V7V+k6xWcpUklqxvRqh6BxTu7HbaStTWAIo2PCnz
sz6GM9wy1QXPiP8OS3RA4g7v5BgjRmZjJcf4uVnujPQ5syWGSOhK6DrGfqJbBm8Pk9MJZVYzlBrA
tOI6YgaCzaRVPE0PGKVueyXnwhcv3wsg5/SpRkwK0AtBPcADpQe0UL3WxHSMBAMSpNV/wrvpIB3n
+8VKmrZ0ApjdO65KbvDC90DAcnmbxEb2BYUfeJcPitEPDIVfQydaI3KSqYVYzf+sIN8endMiSUy0
y/s9VW5Vlbpb6gSXRZKsm8VpHso9G5QWQCLTBsEVugpmpHC0UvJoEwpi2Q5FutpxkGR77TnoGMUB
0sIVeSJnuyJtc1enumRvZBCctmmTtha4JlBU6FS3U1UFarU9XV4roUIfpOB0rCgSbVNYh8LW/NjK
0W+6p9KcT8SJrFRyWoXb8gJlcK/odEeuVWWTj5PhxwgG9HF1B0fyuJCsGB8gV5K6sVsbGN2i3+ir
c27iXbIpkhXj+2MHhex2zNqB1dEz1c91FRYooi6au6I+X94bsXk7rBjnkEzLqsaUtSZQNH7dFw82
qJTTMPPmLdBCVvAmi07JZGPLe/CGF2dY88TE8sV96ZbF027lbjrZXrWF9SrRPOFWYfy7BaYfuJJ8
njVZMxQPrOgeyYq9/lCupDmteK9fXkIZCCfQYHb2oI0AWWvng+kUJ4rn82UIET0rTv+LIEzvD4u2
NpZJKcir/MF06TONdF89WR8RSHw27pKPBGE9WVpfuE0HRM7bWue4rzZ9RM4JM1fL5pQgi6wjfgnu
gqGXmDkZFvv/QbqpSzFqo8EKzmNmoQjROidl8lTaVVCnyRQi2+ZdXk+hF34QjjN66PhtYw3zyv00
0cLYpJaXJ1oA1pMuSLV3HeYDGGf+zFJH91mBlTSKX5N232oYLZs+WKNr2oVELmHOHy23cEhsG1fG
m6SD3g1Wk2RYyRJDlb3u846ZM3mYRMW5++GUSFGWQfIou2/F9/sBllvPjICaZk4Bi8Ekv9iEYExA
9ur/UGbKS2bZ1974zwc0bkFr1W4XRUkh5Eyu5hYFzqnmazGMJOiRN0V/WOxJ1sTPzOBbTIr5k+id
BjETdwAJCgWyQS2YhEuw+2zUDQXJi+GiJygoo3fMXVF1zEL5B447fRoB43zal7Ap2dO8PZD6zp7v
L58BseU/YHCnzpms2skrYAxBHBXoap5P+Zf5CqzZp+LO/CZrVBSayQMcpyNjEtvjVmAF2wpsHYFh
SLKisu9zWtFuhd6NBN/XtE/J/tXeZOvFXLoLKsDTvc/NrKd9jfXKzyQwT403u8ad6vWYG5v5MgUQ
WqiX1eKHeG4GQqQlU4DdLty6ulXQq5UZJz2VVAkJcRzQmqo2ohJvqAqnrbK0puyQ7Z/NYHICa1W9
tftBZHyVYhy0JeDBiy5ZvihjidNBW1ZYXFvb76z2GhGXczN1biMbDCHyAEF/p6OdzgBjy+9hjoe7
xEnw4EYRHLR6q10Vw7aaT2N5khwdka4dQHhK4qWyiRIrAMGlyGYIJ0F/vXzb7qxHzMTxmrCOJiIx
7Ux9ee07QvKP6mHWR6NlkASZIr/Xs+6LoqsNdavKHDBDoelb5apy1L1x+1jf74rcUmUcZOLFRagZ
rfQaHk6cFdTjxVlV1rJt1Nd0PuPAuQQFk5LVFdlaA5bvHxTO+BV5uoAuAyiMMAX9aG6HAocf6pWO
PI5zlhVDiWVyIA/SpQ7I8LDwR4UhpOsXDVRFaNovf8z1Z0tG8iGaJAZKxhcIzkPUFnieRr5BGCOf
yYL42FTW5x2vUudcLJY9eNq0Fy1oYm3MQWwmu9PdYtxoPrj4A9KNba+mndvDm53OzppO5fWmDXsS
UEWNh6sWLvxXY5963c0bbQwRON2Ju+yL7pYJLT+VsZU+G7GKiRu1qRcoGTGquLheSdGHakYyOHaK
JjvwwmUFpRDuSzgjDh/ATZzBRDx6RtEXjcDzlia3myy9LoNgBvuwc9q+TpTugNBQn5TOkQoWclsP
L2uj8Kgf5ODUo16H1MJrFXs35dGMtGmXSvpzhd6ToVpgcjMxRu8Nc+e8WHVDKfS9vFFDA8XiM2bL
glzELXzHfw+Z1QGMDwFadl3EKXshF6nlGto1KXM/lZIVily0IwpnrcyhJWXH+BDK9r4pNNesz6N6
lY13e9t75Vz6lzdJdLsc4ThNaEdLma0VcBkdvoFy3xt18qnV0sK3O5l5Emvdn916Q51J9P/lt0n6
v7Y6WuPO7WRs0jKVcDiL0TUxNacUApHIvBvPZTielM9jwHrCnLMVXF49mUTs/4dztFZa0cwdwHTt
b6uIqn5xm02m5EKj/qLkDmfUR6opqjIyM/sIHjqwYKUoOLWfLRSt/ZupceJj+7JLnHOrgDMRVYuA
i5XOHcvUzX5cXjQZAOfO1piuqeA+ZGWSUVc/mfOny9+XbQrnzhpGQlZ7xPfbXDvHme3WdX5ODd27
DHP55Og8W2aLoMOcg2zOj63WnavQNsDMWcN5+usyzmVxEEt/rWNgCGvKlZ3QTf20gB7YyN1eNltK
hsFZgcS22k3dgGH1oT79VOuopp8viyHedQdPQBNlfbjcXoth1yRdk5Rg19HmgAYixwwvA4hleAHg
1ApjNtcYJRi/Ox2sPaADarMzCYZMCE61VlTK7mqPekut/VHEp8mJLssg1qk/MvDR/nYwUy1ljVYL
/JhpnIJ4sa6ouoQbWEIuQ0lE4SP91kwRBxmxXLP+2Zi/TO+pFUWW7p/95sP8zjxuOgF5gN9VUdPe
rCgSsKb/TqcszsP4H9KuZDluXAl+ESNIgOuVW3dLasm2bEn2hWF7bO4buPPrX0IzY9EQp/FC1lUR
rK5CoQDUktnRJgPuCGTMtEN7aObSH5eNJPEpkxtxE9+NxUoinU9RaekYjkQLAPJ1TRNT8irivv/q
hbKxFf8ZGzGpqVcTLpIQ02H+kaRKyPIqKDowu6sQyBkzLuslW3zuhxuBGB5Nm3zCZiwN1R3Gx1oG
ZfIfx/DL8gvbPY3XiBILS1OcON9wdqd439G2+feQ7/LhsjqybSNs/ShDHwratHAzI4bHhkPSx4Bi
ezJtyTrJzCZsf2edWUoNHI2akblO/R3Q9JcV2c0sbXbNqyHpEgXuEe8Nn3wx7psT78dzvOI6Tp9B
mOUVU26ZC54nTkdXRTbkfQzPs3HQ16WbYeqjpuGKlKAZ6x7TJBUgyYayyO+Ol9SaMagMK6WYp7U5
qti3LJJ4g0yGEBVWbUnHlHDXaw2X6R5wIl1Dxge06wrowwNeBKqLr8D0maMyGqk4CfLsMWvuO1lT
627dgjf6/StA2KK52eqDmkOAprlF6vI+PM5JAIONV8uTcuBwf4rsqsnvEq/cAfiWaMIDpeErcHsg
9a82XeDgTRfYVwNGm1IvikEXRdzmICtn7ZvwRRj//yYILWTq+8GEMEyQnut19dVBdkfbdYWNPkJg
TYCxQccY7lYts9tErkFsF0FVsmm5016ymrBUaxFraoJ2U7+fOJAcaL1sn6oHTAoCCPj/4KrfDXfo
8rMAfYE8HRHCUB8bscVWlEUio/PSNfWctT471pPWvYHDRAM2yb+SRIy3RkGPH+By4IRKgXLwWZOx
O+/6wEaAcLld0O/SzjaSm3P81WE30o5ZbopXS7P5vhBvOlDB5uBdQ1V70f+iuh3imnsgzeCOk3ME
DdATM7V7RZ0kG2nX7zZihRCkRcRIkpqL1T4Co7xUf9qmpPK3W7Daro2wfdoBowOEy9DPHEEG6U0O
L48GG+O8FMDT4LMlzSTxdZliwobKkC6IVxUOYWkPKQmpfV9JYeUl7k2F7RQ7vZJOKa9pDkDGC5w7
giHSLDRPNsHsY8OJQyg4bhRfhqogc0bhzlLRcjTXFYKrCKSGFQniUvMvx4rdm97GMYSbilmazQTe
M7yCWGS4CqlrFzU5Ly0wb04Ub2rNP1wwIVakuraQuYZAmn1ZlbuxS73JeEPryMYTxdaRRkeNgg6w
WzQ6hQfMycAeqlOUrDLGOskCif0juWJ0YICHMpUyvFPLJAS4kuRVv9tDjVwiZ4ewMcMpgvBNeZLo
AAFARCK9R5y/gFCHTuCW/IgxyVw8Ldb9uAaacrrsF/uavUgV/CIf1aRKgXoFuIZPGbC8ZokbaPub
6kWA4Addr4PLgMOOJhqKA+ZVAoTVBihX0Sn51mHAE7hTzIt92RkvMSe60n8/5HsrHo2OB+CEepyl
KgPlZUw9dDj6SZAd/sSKhpgqyYnZFehZwfPZtIHf2d7VcS0x5OWFMlTyuz6aofVpG0FEXN5b2f3U
SML6foD9d53A3/X79zPwr7UNx9sl2RXR3bk5LNIUKf/G60PxRQbXcXPxsk1QeQ1cB/s8gQC+PUS+
6RtfwCQY5iF9x8LLq7J/leV3SoOaKjpxhENjtPWIaA4O+el9whmScZMN9XdT67Ng9fikantdSt4Z
GverVzpuZAqHCKUlLdQaMvVDeduE83G8ak/VVeXJimC7DgGKAs2inAJa9DkWqQsrLVSoqpx9murp
xBIZq/D+q3AjQ3C6GMfCkJSQgQamxft7jj31ytoFlOsc9OABlw3Oy7QS3HCquyljvAph5877sbGv
5/WTxCt2vXCjlOCFQ2MqRGW8tJffZ6O7+hW65ywPUJbmdK0CdU8eH3Y3l6kig43ZTuMVV0ihDblO
6xgvQ3aaV7+prmtZhnA/4G1kCGp1SdRH9pqgil4GGDA/K0FxbbzXn3nyZPFuP8uyESbsLBDXVXre
ZLgqhRQMPPVhMrwuVEPQjh/bR0BcXl6zXa/YiBM2lV4t0ao23H6T4676E+nfcgyalkkpAqn2ijdC
HypMr3Be8xn4/Tmqa2/odNFfvv8cNTaRbzbRs+sA385XmXYAXcz1sq7eW2z0S4Vn/9iIYAQNKOBk
G4GFfS6XK5NKnhb7a/DyfSEWDKOSdLqK77cRsg5nQ3b93t0jSP3qGqiPTOQ2fj8cQFfVme1aYeev
x6w4F/VfzPnxBhNtRAhbBCtQKybG/HyF/AR/jDxNL9NB2BbWaPXzzGpcepUvhfGzyHM/fgtuLXpy
ftlJ2Atl7DQN+sBwUJPlWl3Tk1GtHlEmyeG5t9yGaugYu8SuQC/u78sBRM2ua0vs8CW7mpqQrLL2
PJkA4ea5gk8zJnaK3qwb9L8ozKc+UCSO0XF6Kke3uY2uGylj7fOIr3g6b7USbqNVDaLJFdM86Amc
gfJ2S7zEy68iIBmjEaF4WHz7SK/WgB1kvbnP/UUXJL+qsADgNTFsHp6D5pQ/jN+VkF+HwcWOEeFj
c9366cck9eaAuGUoxyvae/8ZKtZStwGnhzHN35dTrZVpWDTs3tR4Uuxv0fBtVa6tlLiZ/gZ+aG0r
SnBQ00q7rmh5oGiZH2GKW62RTGal5EzYvZxs5QgeOq9qruhcpd6f/Tx2u0OJNozOt10GvDFQ0b6B
7xinA/L5uG9pQNsRIlS62iuhBAINBoYGczk6afmlsByJYrsbYyNGiFL6aDpD0sFTiBHOxpmMkp3H
7f/KEzffF1whLasVvUT4PsKwG+WPufLBwOs8KR8uR9v9BdoIEhxB71J1NkcI0s/kPX3SfM2d+f52
/sE2lt2I96Lvdn0Eh1iafEiciCtG8crUXKO7ydhff6iUELZMpMaXJYcTjGGaggBNA/vxeigeMON4
W/rVwZEcu/x7l1ZLiFiLOjpOoUGpBByio4UqiXIw1FPT5wFaTQ3752X9duPErzUzxWezveRttTYQ
VyrJhDaZFeNskcZSZB5K/divpHd1u7m/LPTywr1+yiSrhdks2LTSTJBiF25vOYH9lmzRi3uY4gta
6ZO87ktIKdJP2nhF6PcxkSiyf75szCeEiLFLCgfVUw7lCI669JgH5YFlnhFMYfYhcxsvDpfS1a/l
Af4/dpthIYVkA6NGrKtX4FQY2NLyFsy09ZSnzk0DJ7DO88/8neHJK3j7i+agCfl5TEcsBsy0Hcmy
MqiqgS3MNmdv0IYDsIbeMu7Gyc8ATUIJ70z8/ehqEkzTjfxiOJvWIaWlb0rHX/eNBxHgNuRgEGKm
wLYYIfXSILvytf6agE8hubc8+15hbg/TRd5yeIPHb+SJoTFnetGquCgCggJwJJgYq/xsljxqpFoJ
ltPbJC6SFVJYuIZqkAeRb9zqfudzSJfhuj6+RSnQoQDQmzOJCs6vLYrFYp6j19PHRr1V0QhTy66l
u15HXmQIhyNrVdOaKFK+9fCppZ9TkBbqsmq7TAb//+YlRVpUXU0HesyZ6vZ56VmgHsjGb5ettb86
lDiaiVKr+gpFfkRDsT6h6g4ewT51jbAA8j8mjM7alXFV8ym+t/jcRp7wgMvWlEboaEa9ppu+mSq7
h3oWjpPS/0PFBD+oiM0K8D/hyLrJPnJ8/Mj/rr1HMzjQ+KuDdJKJL/mrE3Kjl+ASds/+SZzr5+Wq
OuUfEq/1mt7tXdPNP8af5ehFuw5CHYsPe2ig3hP2Fa5PzKgrrqBqBiogmQyrfnB6WYvsrmI6QFUw
wW4Yr9CvzaGMlE7HY8UiN8QKHCJxiN2UEfqXfwkQolBT2avdRxCgn/Ur3bOO8dXybixcTnPRPl72
il2bbWSJNluHYolsXFka507N/aW8K2WsSTJ7CVezNCnnsskhQqE/V/u2acPLKuzv2I0Owl1MjfSu
NR3Ya0y1+dCpFWBhtKZwVzIYh0ynjVs4lna79AVzSwBbBq3ZPDisX0MnQ/MhLd4CrgYEIRNDZ7qj
o1r+e6RCCFaLpUOAV7LaHftgmlovIRK19836IkTYX6MdGQWwj3El7PTvzWg8RbqMm+4/LPsiQwi5
AyK+xjCu5Q+Lax44hQcgjw8w4xQWH3ogSk6ylCL3t1dRY2M6wfdpHaHNeC55yWa5bqzBXSY9sNqb
kS1enMtGgfa9/0U/wftj3eiixuL66co1cjWgC73q3pLE3HqD4P+4fOJFZ2ChABXyaOnMq6Pxk2QL
yBQRtgAp1U5hAxRByOAVAZ60yT39o3nfIHsCcFv//7jaSoSKQHuLPdZNxdNq0af5KflYrx5mZMP8
kPxUvqQY6XvSAvVIJWN2ErcXx9/UnsQzUZ4dxEldIBrdINl2kJhzr+9ps2QiKDGYNOhUt9As1wwF
ZXlQkoB+rRnqYIryn0lOgnxpa7T9dbfOwh4x/yPjCJDZVggh65yXmLBC0JyS2aV44lmNWykPl/WU
2VIMIXVq2mSBmpp1MiI/miVVN8lmFofc8nUmRa5jrWotvZ6WY598IQu9hnXd+S0t69slEwIHYO2n
UZ+xy2x0FuvrUxMzdyFf/8xgQrxYFlIPmgUhWH2vVXuPym6Du208Wz2EaNE7SGVgOBZPkBAA5hVx
bZBZj8fu+/xzDvLT3zDmsvIeN86FqGsL4UMzl6a3MjjCUv7Q8RIe1c8N/E6RQWfy71yQI45MpeoU
Y5QEcjo03i1r7ANb+FY3/NIcg2oCYbczB0Z1/0eL5gg9ZXHXJtHMhU5m45U5ZoxlT+Fd83FAbNNA
pvEV0HeX9EtZKMiZz1bk6sVfQJU+WIavyUaMd4PCRo7wVKiQf2EWhRyzepeRIGVPtmwScLc4DyjO
X7oIgUfV6DTFKQLPqLm9b2MmO8CzO4zP5KN+N6Wu6pOjcbq8QjK9hDgEmKuVZQYucIC+9fLp6BSx
m8vY1PcvMxvN+K/YvB9tA8CmiQIp/ZOKk6q667+NnnGgnh0yb3FlzbO7wW8jTghICsWIC+UZQkNj
Lmk+zMpNmn2NzeNSvaFHZLtkQlSaWDGpZQbFphjT7aEZXeVjeHmFdivLWxlCWEoGEg0YPEKWrnYr
EDngJni2gqL11qD041A2W7l7Mm2MJwQk/r4q6hZlrgGX28gZ7/RW1su6nxR8kSGiEBCntDulh9kW
PhmY+Mr3xCv8/tr0na/0MP9cfPrAeylkNxiJt4uABEXUdyPhy2XZXTikbTCgpyzvZF0iMjFCsOhB
7LEoCVaMTY8dYrpWPOmD7OCQCRGiRQIsggrE0rwvBLtIXbw2d27LSIYys38qbtZKiBA22ObHqIXN
Bk8/ICjRsHs//UhC/TMLjCvF9nlhiUrCkmQHG0LAKMYKJckYFnTmR1O/59wyAECwwV4oG1ySxSZD
CBaqw+iiM+inJG51Y+LIB+i3i5vM7FW3PSggZekZyQYT68jMrtW54/A2sXK7VJ+lINn7SYzNigkB
Qy+WwuktaDSGS2AdM9+6Xe54SxnDdLkriU7czV7dKzbChHChOnbnTDGEkXNyig4lRiNG1/lqohuK
p+xkXi8xnlg0Vku90OoGxlNJBbgcgAW0Hy5rJJMg3FmcrmDWALIXgAlmH1sMlveJfvgzEUJ8yKeB
rl0B7zaX9JihbjVlenBZhCQ6iPN4Ssfy2uDtSIPd2V6nm1+acc2CYmje8tB4WX9xLm9Gh645Llj/
uSXBqN8MauLN6FQpr2YquU3KdBKCQmstCnMcHOt9e7bHwCqvm1xSCd4XAbhmMJkD+l3kWekH1kSo
WCGoRoGm31nxWRskjU/7N9ZfIsTGp6bHdd/uICJf6C3J0DSozqeVmifHaf3LTvAfN8oXWYIv07zu
0omn51aQdwB/ndzPIGgt5x7MhMs7O2v8cloOq5LfzNH4pVwdP21bQDYApTZIo0oSKyTGfb7obG6B
UWqWVs+xh1T1XPefjSpo8z80rnAoWokTLwVHuFqGFW1xP9hcYeY8cSMZeZdMFx5FNrqMGHM18fLA
+z36OtDbOP+y2J8lq7cfWk3HtFGDc16Rr3Q2kG7nDiW46co03OKjjjtSfjb9tAitq/EQBetbEjwo
5PwrUDg46JxptCghEGhvfjkz16LvJTpxj3t9XLyIEI6LnppxD+hoHH6sPYLluXCT3jnrcz27cWGp
bpl1ft0okZfX81Xcra3bWVJw9r2OZAOlTRQ3Ud60RBw00oy9OUwoDCvGiHSS6Y/oPWzX3htV5kZV
7GnjZ3Vwwti2PIn+u36zES3cNohjxyAahOh5cJvatd8n3WkJqrA8NIEZBwR1jWfASlkv4e6FaiNX
eKjErIjT2UZtOqvvWuVm6LyceUZyZ6myXb57fm4kCU5U6VFUwndQCmrPbPVtRfLk2r+wbQQILqT0
lh41ynM/OQ3RLRaC9ajL3PTEgUWmo828XDo7wU/kV277IlN8sJjm2jOth1I12ry/RwcHbezT5whz
KDecjkY6s7279TfyhMDNtGVYsh5uQg79jR7Mxx5tXKuneZj+xGyIbNxq/425kSfcSEw1NVuWwaZd
MPsakAH7b99ZUN3W4XRUP1zeA5ItIGJVreNUqnEOWzaD4qv1YU2nA12fLgv5Dy+hNja5BujU5/9v
AjQbJ2OIeSHI0lyUUPjNFD3tQZ94+vfFr9FQKHWS3dgGrsV/RQpngt5nxdjFEKmSOfbMsn+/xIUK
pon1A9NVDHU3KvEs3MmyXvWmcvWU6ttlrfneeu2mL7+Am36jdB+1VtWtyPrOILwmJgCl0gMd66Ax
MKDwhdWS1MT+Sr6IE4IZrk+jnldQmNqnyQo05/ZN01jGxqZC3GLmYIKuHDnZAuy5ThmHo9lJbkn7
AetFCyFgtbGS0em5B5odyfBR1SUzefuh9+X7Qrwq+1anSQkVqnn6VqnK13xsw6mvEe/1L4lSBJd9
QLIoIqzfXCXK5PDCGhDY2yDTkBa10KOWdNPPy4IkziaCo9llEq25Br1UsMQks+NHmup2yRLMWh2k
w1HrJIbk7nTBu4kQpIya1Wj2gnfH8exm8w9Sdf5EPFZ9uqyYLHaI1GOJbTQd7s7IH97zC8EBMBbo
h24x0Xv+u67WSc60/TVD35hJHTBniZU1BTUAW7MQ7jGA02XnLHvMZYSiu2NYhvkiQ7Aepu9HTMtB
Kf5M50xC8ak+8ePkTUxWhq2pRCUcuUYM8GNhD0QfDZ7tLU7TQ4fmE1xvjvQ8+Hq4fkoCWUZl1zEc
3UL636bgoObm3YS9qC2jIqsdPHMQ9oohdo3oxlZnAI/IoHr2XWMjSgh5LcDs5ySycXU8/uMa9sn4
kp7KEwl7XMllE3u7nrGRJ8S/pamAhhxDNaM3/BkUwTMdTrktQ3fUdjfzRo4QBIfZUtPYhl7q+wHQ
wIPXBfFz21B5SL7Fp/yUf5xOb8WINTaCheiI+cfUylYILp17S3lamziYNM8uZ0mU3/cRm6iqxjsm
xVZ15jDFiQnwJxaUczUSsOGTs97Vdng5duweJmDD/lcM///GFZ3RaGOqQMwYl25rHg1bkm/Zz+5t
JAjOPrajZShogvZBh81DU3koHsHRCvfzqrNsZ/2Hv7/oI/i7Slqi9R3X5zu5Sj8oaKFNgEQyUdxF
n1vyJA+kPX9HC5lJTUC5YIhTuPhGAGzvBkJxES1/Oph9IT8UGfDt3hJtRQiBMB0Lk3Y9RIxaf2+Y
wykF/uxlL9i9T6M9F8MY6nPvsbBtFXswFDsnCIG+WWKwtzsoXuuPlr/4QIuRc2HvvWi38oTtW9BW
WZxFQ7pvXqdrlL1uhpQFSpVcj6tN3D5avy5ZegDwFZp460ayaHt7aytd2MN92hDk6yF9crTxRk3W
U9t3c+D0ZuIOtDlJjLv3OMKN3tGBr8uLvsIOmJyYxUWF8yV+ML7zjnIlAEosPa9XyRFdL5Mrq0bs
esxGoLAJms7MyoQTZc9W5nbaQ9RLNvWu128ECO6izghOoMbD2RxXGPw6a8roAdFWYre998nWboKT
tEVPtTWG3cxz9xAftSNoRy3POpjhcpxl1F37KhngAFWJif3MF3ETCOu5SNcWwy4c5Pk9INPdvO1P
VSFDU5CJEeLtxNo6BvUBr19Tt+vBnqQEvS2DmNrFbABaNDFAdkVtagoeTmPSgb0NpksKsrhVXMW3
tl4fqnjNXWNcWnSj1KUXNb1+M7aVctJWewoxVkR9a4hmQN4kj+pqhwamq+sUp/jlld01AjqwbcxA
gh9c7L5NnWUAG2UC7suh8lbz1DDTJ/TrZSFcRfH2bW6ECN6DZGenOSqEWJF+iLL1qkj0b81015lT
wOwRWM+ZlxupJLTsR9KNWMHywzBZYHOHWDUnICg1y6t0BVd9W6NtoHZwa7DdOesmdJwqbrmseImo
+SdN097w9thoLwKraA3YLzUn5sSYnXpoamK5JNJHj7EOCRknZ3+2pCK+Slasc1elYFzu58Ty9KE5
kUJbgyWXAbnIDCzS9NRO7xjIef6itWqvODUYuCqtg3182+D/1pBCXNDVuUFpF4ql0xdMpA3qgynL
QO5uBwzGGKCcMqgu9gBjcspJx1VB8Vj/1rYPjtF5ii5Zn90jYSNDiDtFYaFDfYHVqHLV2XexDLNz
f1k2AriSm/gJPPxFWVP4PaXPjG1/L8vMKURt4HRIL3pkb3tv5AlnXN71yWD3MBrkwbc99cwx7p4p
S/8feTL7CSeeVlZZoTOIaymaZHsnGAfpeSeTIUSsxAETdU74nj3NYfr8mgFT06FHe8kzWvOtrFdi
9x60saEQq0ipEDp1ELjoqtvWgdGmHmuux0oyASlxcLH7l1mrgcwmjJe1T9boJvRLrUn8m9v/VbR/
UUXMSKB20s0130NqQ10d+AYmAztD4TldmGXfLp8sknUSW36btAHOYQ+z5eaTUSzuoH26LEBmLzHm
lFo2aCqUQf0xpKXjLjgnY0fWC7Gvh+E4uHA4mi3GbNosXdQa2LJaMXrqPLuOdJBoX5MXEXwXb6LC
DNx7JRthKmDg+stDEyZ+5GffhpCExVF1Fb97lPWDyUQKxotTC4SlObQy2BPQG4Azpw3+G9bHoBgc
er5cic42rRS0YDqSHBYgKJL+WDTfKX1Dig082r9kCJbLc1uhRIGMsjzE1T2AyV1FC/9MD8FUNK+s
JjORyyBg7csG1wAceU0lxtot6m814W648QHcRJ3R4tkupEqKG/p99THbHTperLjZ4qoh+8AOsvLh
rmtvrMedZCMT7SpTqzLInAY7bGhybi3tcNl4+yfeRoZwAilA74/yHDLovXNHQ3rkSVeU2CJMnMpz
hrvX2Y004QAawGCMwhPWKntuqRyP9KCHZTgcL2u1eyRsxAhnUNzXvZbheuwPQ+k2jdsz4sU4XWWN
qLtteluvEM6eqNJZ0vIVAjnbx/L5eecEbeGRu9XT0fnlfHb8OrisnGzJxKZyZ7HMBVwgPGtoFB4D
iN0IigesGW/+Yuf2z4wptpPXqTXYrQEd63R4zLrYWzXtkDb2keVSskIeD14dgC8L5wjxIqb2GCU8
IRp9ibvwuev2sNylCaiRErRIS2dRJY4i5ictY8ytmcvLmrNd+kN6vXY3NJZYcDeYA8MAz0RMaoIv
6/d9bLWkKNTBglZAtAPatEuIX7+lvQ0DeL+ECD4/a9pimh1U6eh6i5mDMNJk4J27ecmtDMHdUWct
l2Xl6YWn7md04Aeh7aNsQr0l5HCrnbS6u+sQL1qJdbWi1nsazdx0Z+u7Bag+3I5vyxOc8CxP6EnW
SaytNUWsZ3oPYRUyBoz+AIvSwYr/urx9d0PgRiPBxYtGs2JHgQ1HLfkaKeSs6azyTHUJ0SvShXVJ
jmmaD25UF285KDeShYMyroZWTzWo15QUGJTXZNE8U4bbvXtmbYQI56SlRI7Sp3DDpXmIlXDpJdFv
94psAb0OrUSYRharhGVO1MZowRBeMstdy5AND2OuBUCir6V1p11dNrIEXdZ8qJT2mW2d/tVqD4ss
gyT7PvfHzfk+dAWoehPoMmifLfZB+v39/bpRQDjce7Meyh5EB37+Uz+wUxnYJ1SJeU8LnrdH5WP8
eNm3d8PpRp4Q6JIo7tNygULZyoLie94VAV2P7SBx5N1qDCgHCSA/4AJEbOZe7LYsUHKf/E6vb1Wg
w9MRPf8tdVvDvKmo6jmFkbuNMwXmRO+IDERr/wTeyBdirQHwhwodq8gTUVDMVQCONYCRVL8nrWeP
8VUMKlrqjF6vgLUqmh8URbIJ9u38or8Qh6tp0FbNhvyMZYGujvdzYd3mND9ob8q4AEjDpCAyUZFC
+t1FURFcxnKccKok6k1Hx3AaZNC/uzvaBnwBKB6RRhWLTwtoAP8GHB7WOxLdRDgik7tY/1G/pXvU
5PULS0e5HxS3v+syYVx4VVAr8a2iPK7qArbDWPliZbKi/+623sgRvKOifT00CeSMiuPpwG4xaCtx
gH0RKHJRiqIkuAp+V8WpKkYHA7WRtLgnzhWVJfhl3xcCR52UjjrXKI3UzTvwfEzRW0ovKK78+/uF
pUgARUK7Gd9vh69R7U3Ke5acLsciboJXV8mNCGEVNBXlt0VHMdABS3iP4UHgfSnR8c+ECBtxLlNG
e86PU+b3Cr1rq7u6kDRXS5ZCZEQhhZEZI1+Kfq1OaREdImmL+G44eTGVSIICDsQ5Syi0WGwnUDs8
XSbNV+fItaLpzxxX5D/JhtZQBwOiTGN5JIry3pFy++zFE8ARE3QbWARsn8I1p6rRJZ4/k9SQ5qDO
S9CnPfCTSpq6zZAe6SwbrNsz31YgX8HNMW6Wep6t8YpGGK33st5zstUb6VXTfrnsbLuvza0gYdfX
SbGukQZBKTFv+mJ9n4z2DWEsLEwCvq/Ip1MVGpZ10BtUbaKhOMROdGLx8qHtLHIaBll7x94e2/4g
IUw0WM0OBRJozp6UBlBp34y3EOZYeNRoqCkYYBsWWhO6rK2MvkUwTVGd1VK/nXNv7sPLlt3bY1sh
wp28GYbEmjL0WyhMA0dTWhA/jYnm/ZkUwTFZbpSOYsFaBE1gylWfviGobrUQ/LABdIPTAUTf7zGV
zZzPgNoEmojs0rq/5i8LIjghwBQVsvAmi9Zcb7pV9cD9claHt5TitsoIrpUmIxAgUoiZ+6c0PlrN
Q9+/obq4FSEcQq26diwqsOqRMrljfDvgzmiypzqXkYbsR6QXkwlHEZa8VxUDC+NgukM3UKVQPWKb
IfIoTPlw2cn2npdbpYQTaapSO1NmKEWQ+spiw0vLn2tyaNLHuiGBCUTK4S2NGhuR4mzVkGRVFXdQ
b16uO6TBOolf7z5jtgKEGJDF/drmvL1LPwDGy0vfl57u2ve2y/tCAYonMaHEw59v/5t43i5OkRl8
uSpj9hP9IU/nowFusMsLJYk5z0pvpCzt4ICtGlIS5660PGWUdA7sfl/TDNsiYAfGWfj7qYSaBYtY
h5u7kxuFb7cALGylnr179G2ECJ4dgwAeKPYjssfWicRXSv5DZQcz+XjZVLvvLZwA4GYH07xOVSHm
TKRsNZUPSkxXjKL/jk8V2H9hqsA5NFfqtSzvvusAG3FC7KnS3OmqiotjtacBdM/R3SV/uqyUTIiw
PinJBzsvISSev7DluiUAwZU1mO4vz4vdhOUZMqcYdPQuorwMZL/0awV4x84+ptXxsi77cmx+QIOR
C4+4333NbhLVYpzkJB++MuOOtIvnxFepJfGDXZMRDf0FYFzXkEj9XcwUpbRt1gXHdHs301OlnfPx
52VNZCKEm8DoWEbUmTPOUBq763zT5I+6LJ7tHgcbNQRrYVxkcRwHMvTuZhxvTacCgdnZTm50JsNE
2A+dG1k8SmyijL0OVWGNMFkb2AfTo9eJX10jMxHwskvs59/+zHzcvBtx69xkhTZBtUmFp00fEeTc
aj1cFiJVStif5Zgza3o2IJJaII4CuG3xOF7xkot6ND7LRqd2vXtjQ2Gnqo0WF10OpUD85entO9Qz
vYp+ztn9Zb1kcoTdupRzbKsZj9goyKbJj7xbPLM+9uTxshyZ/wlXhDXq2qpeIYfWH81ZxchS7k71
XTy+cwrJISTZTuIEX7mktl7ZMJ3F/KZ5xGyUM7y/rI3EaiK6iG2mWlVSaNMYReuOlerqXfZUtvOV
Bpq7y7J2z9QXTzCE6LCQbOxbA+q05H0NPB3Tu/x9mS5CZOimuAIFMr4/DICrT6/mIezywc9H2SVe
JkgICw21bX1YIahLiEtVv4muS/ojkyFVysQI4SAbFWZOfOcUyRgCblDL47BqH6j6phviZmH4D9nG
HWr32QJQWfAp2IfptnhGA2x956zggmDfvgVh2NqIEyJCHTXgDRkgLskGn8wIQQ762SW9E3y7iwms
rRAhHGSmAia2BkLStX6A5wWsMBq37Bd3nqbI09BdTqZI4uGyDSvEBpL31kozrJgG3KNu8KP63JPT
ZS+X7CIRTYTNNi0mHhSM6NxM3xXZFKrs+8I1Ye5YGWUVjwjT/ehcoxP/z36/EAW6NDemosPCLCxs
uusuCy9/f38NDHAAabbtIFEtOHOurFGd4WWQdh/S9mtBPnb5W56+5JcI8clGW7RmKQwvKsPJfTJ9
iOPSq83UHWR0UBJdnis5m42ZsLyphwW2Ap2baaNe812TIQjKRAjLEVHFaQDMjitb+bksbtOkcmPZ
qMB+IHuxlxCY50m3U32FvSzrlNJjn+KCc820N6R6rc2qCFE5qzvGJgJNjO7IjGtjlFzT9zeGjSqL
ZhILf4JjdU6cNUDE9rXltrVuVlka7T8uZi8ChJCVZ86SFTUEJDfr4NW3nVugU2704iTgk1LyfqL9
tX8RKGyVhhI2o30WpZbuKTHvOg64LGn7lBjtVdvn1NJR52yseJuCTbt01eLT5f2+71y/lBAb8ail
KhjaQLzCXvEqxY+cD3P9zpgl3rX/isZw6D/LL3Z8WkmP3v0Wcv6GGyh8850V4PwKyTH2NQmqiWRl
bHHHVF3mdOCi9Jl9l/dhQW03ySS4QbtNedZGI2HD1LkZZRj9590h7IZ3h8SfrNXFyFfAXOKyH3aA
JNjlxdr3cWCVA8uQmiY4HX/fRAlhitITfnUKjCdAawMhujO83l09MwQPYemun98kEfP4Duh+dNCS
/y5RMytgDS0o9iWn+FYHU5R2JO+UT/WNiedO4aWS58Guw9MXcaJRAU6pLLYBoxbD45oUt4oqM+Ku
c2xECDas+8XSFg0icMK1+alpe7eUlUh3d9VGBv//5uSpQKGcTgxWq5jhdsVRaWzfBrpMKjlKZboI
QTVZgcFfGKjP0eXdqh/XqHXJ+u2yC8hkiHFVNeY0USDDnpcQgMJ1Ux4rIrlE7647xrg5pxRI1XUh
ltZFbuhdAYMhK+Vq6eMqqxbxD7y60L4IEB+DpvM/1q5sOW5d136RqiRRE181drfnMU5eVNnOjuZ5
1tffRe97Y5nWaZ7yvpUHP6RKq0GCAAgCC2FXhQukYGlccpC8wZcC9SDqhBfIwV8Ik67J9ZxtvK4+
h8ZTQv0vbIaOufMWGppRF8Edx9RKiRmhqR8TfX811EnAkphI7nmMfSuzAeEOoSFVSS9TgNSuERA/
d1O3cOTj6Kh+6eWBqMZzd802cNyBNKKZYlwo4JSpxCDuX6V8FAjEorBPm79B4I7jorYqYjQgVJpf
Hk0/9Rk/olKjclB1xYWdIoG4U5k0eA0bNcBFuhSEanZsR1H/7T4ENahMMfFA5jmk2yliA9IoICb9
b5RqH6UMi3d+2QQYfKlvL4/p0GYQI00GEPARe6GCjREhcJclJUnbbkzZviAjZFtSUdiZiAB2P/LQ
/ywVX9aLnElbqKxMOj6aks/YPotgvTbDt6gw80VtVSKZuBM6YgBuTAfApXFZ2LqeXVbDIMrV7Atl
EOS7KYZSYzbKRwfTkGaQJPbslS02K8KuHMlRH0jwD2O5aKgc2fUBBhLDSM1Y6HrkhAKP2EBSlvwe
MqlFmEGMpWv9chh06jcgf3mqkTgKnRnDFC3wz2vF3wom8VbOitDr7y5OJcnvVinSbQ1sgKiflZei
B0duvvwAVaE1O9FCktciATkg0eLHckWjGB6Sq1C1lzI2lWMYLUN3Yai1ecgyWY+cwVp787pta+16
mPL5ISGg2rla6rn7NeLxVrs1qoKqr1LdzJeElOOLlEuhIEey61JMohHNUtGSzteOtVQJp6LDK/Hb
y2CQBZOvIZwVPQjtxhIbGO6KSVVj1tMIMAUIDkdi4BjGdoSZT7opcML7NR4bKG6bQxBbYyYXtIpE
rqTYxmIzAkKmW/JNcsyzA7tIJV87MhtYdqQ20VKSWHKS17jgTmt4b5qY/UREDaK7pxIV8KYMt6lR
flBbKK+FoaHi3g3DW3V+KSfB/Wb3+5ZMUHyJElSVL+/L8zgLl9aECAO5LHX1KgR7+xfM8QaCi8Oa
bumi1DDgJuvYr9rGr0SZxd3SVnMDwTR+sxFhVsbKFEGK2Y9AspDeZKPXn8yATbROR4Hx37Upf8Aw
UPQjWFWlOtggmTzK9K2Stac5ae1YIQIvJoLhfEw7TCrpZMDo9Z0cHfry1zoKXgEE60b4qYpRZP0v
JUHnYaCu11yF7nqdHRXM0J1EXQnnNY3I3BmVpqas5wZ7hCzdYDcTvUmMdHH/ja4Rmf2IjSJEraFn
EVh+QYq7nJIYjwFJKlBn5qE+xWSb7eeiPjWb52JibBFq2mNAtGOQ28pc7DS+SmZBFmXfW26wuPhv
7sYcQ8GBNRUBG9czH+RbS7HL59VLMSVXVKItEo1zzmCsIm09WnAMJh4Bpgc58s34USKDZ86aYKd2
vcNGNM4qZOuUlGYM0eg6KigcGy3Um0pPY6MGSi3aM+FCcgbCaqU0bg0on1TaIHKtj5oXeUmQF97o
sfmaX0qvvkvHp4qTpu0kE/NK3KG/Nyc/VCMMdxC4ccFu8VniVc+jfE4gU6H0c5DO0y+p6Ogp0zs/
GceHzmwE5mJ/y0zFtEwFXCl8jWjTSlGkrPBFqfY6JXehEtnWfKmlT185w+8w3BmuDW1eZqb0knw7
r1ejaHznfgIMMvyfHNwJVtD/0JasIUt/sALJVuzqSnLID8O27MrFcOgLw/t3EnHHWLNCS61bLNwy
TZdWR9yhFFnX/6Dh70JxZ1ePLVooJYRirGj9MTn1B3JX2otbsGmUAt/EtuCzDXwH4w4vQttoCd/A
ksydNdkRd+HsXn03m8Sd2MicpXzBPAfXugKjNPEHxKnyDYakrJ5qi3PiAol40pSSdA269JD/0Op1
si01/wuj5gUmT4TBefR8CmNag8fZLZv+xZzHFxrlgo1hqntmY3iGFDMsFSU2ADGUCziG/NpInab5
kuH5s/sa58nb2iDo1MDWpBi3N/5q+8geq+dZvkqyf2dxNLaiG3eem2oZxRTiTGt1VaknQwq9Kemc
WpSWEB0fPkFNE7gIpYNMvW/eMBK0JEguB5dNPU1c0VV7l8LQpKZmoUWIIjfNHVY5kaaaJqR3CbUZ
ibF1111npym1h++o0bTTg/oNSn4A5WUg5GvecxugegP/Em5+mPTLaeGcNImuo8kKxU2rvyyO4tcY
IxJptmanz/oVa4euA+2QiEmH9/zHFpm7EJZpQqsyiwZ0Idrji4GxpcRdD2tk5xfxs/xCT6oNrgtX
xHWxdya2sJy61lSPY0ODwHX5fVGujKq2qSU42swa8edui8EparKMkQISZ1SdYHqYoj2k4Gxowr+X
4ptcPeaW7ESr4M67Z0y2iJwT65NGihd0jbrVdK9MT5UmuOWIvs/5rGSeY3Dv4/tp8jNGzokezvvE
3V1R2LR19CigwZuz74rRglNYM3sXHLP2FB9i3bKjrxQFWO8gfBhmJnEUhjpA0A4UUMnJkBCczNfz
kuyq9QaEO1ChPrQTNQAyrNovmmizJw9m6nR9Y5yIXEcCE7+7MRs47hTV0tRKWsvgzOQmjsynShF5
kX2J2HxVsEKCgZQzT32VhzIJLejWkAZR8VBhGPi6RGDxENyl9mV5B+LiiDBtwyZhQANCftm6SUQz
dkUAnJYltJ4KXQdAojyCS1ImopowAQD/0I0rZp6MBe3dTFJq1kXbXEggGhc1duzCEBD1GJitgUQm
tyNaH44juJ57d5HQqLtIi2Mlc+aeV+Td9xOwEv9B4bZjTdF/m/VA6V02+65zIjCoGm5uV8fcS3xD
8BK9azTRImupRFdwpeA2J5TIJA0LMwFvT1sIWMHv2AaiW+1ulsN6x+HfA7I+agarhRIwOukpCI81
xgWkoJMuHVGt465V20BxtoDmkhHpKkSy8t9yRmw64SkqbQTHRoTCmYC8RxF8bxi9m2McN3X0+Uct
0gURBOc0+2GW5SiEIGryrSVeRf4WkTSKEJjKb2I7kq856uwhRN+kV0ZoeghMcttqhURUbDU++WbC
7qyMJEznnx5VNSybItJ6d62v2MUfXJgX+g8T2480Sh+IaHR246sNHCfXikXTMwOxXdoM1yb9KwS7
lkXXYNF+13Nw/sTumgUNdf2aSin42PldKuRlGGWINrfkIjVaR60WQQ5qd5s2EJw4vWqsC14RANGl
9yATRRTVopKXuucl2V21DQz7GRttkDOzLa0aMLX5ZC0S+ND/rpIfdUGdWTQ1TQTFRTadGXYqkbBo
PSZeFOuLYUV2y+b5RIatfyW/bm3kYj9mI5cRLxUqxWFSrfWoGd8mKgg+dm3o5vucyZZXfdCjGOtW
XiagyW0PBbK3dSDKZ+1GBBsYzlQ3SmHRBD2lGAxRPEnriSAw7MfkRLNuFMQ3u485myUjXH59Ikun
qSpT6sFu/R5k3nj4RkWchbFgOUjDdIexx4lSGvvO711EwpluNupIb2aIOJzUO+M0BNVVdqV76g2e
wi+Wg6j/b/dc4QUczxZsksLby+VGMRJJsYq8h1OqtdcSzRghiqFEPBRvRD+fTN8GhFN1s2rCol4A
kj1Xz2Egn8zKZuNLjaOG0ivVj68Hf3Db68mNnNT7Sk2JtUHndB890DriVMRGA/VI6MmGIA8hWkJO
9+u+S8uogXSG/N0cnUED47V2OG+XdpOFWyE4zTeRym3x0Ne70116HLzpOXaaIEQ/kPHQPnfH9CQa
cyzaND4VNdZFtVK2aUqECUeaM7vySXUUF6MpnoyjBdrB6/geFIov4EpzMGXm+3mJd4+6aegKpmqb
JtjnP1qssUPColhwvk2lxCD7CsNZYhAqWg6RhWeOfeuzfoKFEjMIFJ3yxAZmPVVLvsJ6hT+QjfWV
A7mvLqXgq2+1IJ3+A8W5SqXrZq1m+0gx3paOT1n14/y67bqVDQDnKEdpihQrQsQU5RPodeht3Sff
smixFeyn3Y3FX+fxdn3/Bo/zmGB/ycBDCIHUsXVWrbKz8u7fIXDWQx6S0MwHSKQYCMyGb0QSxLH7
pn4jA2chrDFrUKLHoszACKSXztb/qpzCGR3cod3Sky97oSfbNxrvesAZjWQcWm1g2zRbP0fjvlJR
8moIghnR1nA2Q6qWBKU0wCBx+IT5mX6YRQ/n92Y3YbnRZ/7imcuF0cYSjg4sk2ei1q3Awg0vrC6Z
uspRgCZQbr7aGs2D5QpuIAS1le3Kra2eFJ+VWLDrYZHY4DSMrzEe9Is1Fls5ubsO6lRmfSrZfump
veZ/o2/ovGwCheBrrjsVNdeU3UOy5jkero3upRkEZd37eo7XUws83zroezg9L5Q8hNbBpjYgyA5/
ayfNWzFkqAND4/C4wPku4rl8u9cey7BUTMpArd2n9u+kIXG5ICUZX06e5nRB/1dxiRybw6Z6iO7Y
+05rg8bZCnUyNVBexgMkxHNNfGs41d1wL/9uV8w9nC9GGxbkpn7WzRfZBbtG5MuCZMLuNm5+ALfE
s6WQQp/wA6Y8tLt1tc2oCIpVcBvajxI3MJz5iPNSkWmBNOJ6A6/1RuZIQa44Y8J97yAqDc4r537u
YoPHmZIqavVCBYcoCufTRzZdsTxUR53toSsqlts3Ke9YfLY0k4qMxgo0hqV/VKdzQKvu6Z4Mlsoy
aL6Sv96AcWFGUq3aQGvs15j9qNQLRROEMaKdepN2E2DHvRVqq4mVUwN23lI/g19ZfMVpUTlROl+Z
9m1t5OHii0hZrC6OAdcMvd2DxlFUbbxrgqms6qBoIorM0wXIudWac47GVgkEG2o4HBUMgV9umqR2
UCQqCHuZWn0KzDZgXDCzrEPbLBXAVKTm2NMrCZhnEao3W5VzOFwQU7fG0kgF+kEJSoJym127UOQa
GIO9nlSfvUQJ39527eJGNM5SKV2mRWoIyCK3k3v21IcOOz8F+SBOFfqIBO5l/1RRzGEhoAIEwR2n
6FJEGsvQcarSY3z7ln06FJczqk5iD8WKvsBe7GvJOxrnLqvWDLMpBNrk4NX0p+xYqIWEs8kcw44b
J74nHqq7IKf0eB55N+bZiMnpf5la/bSYAC7o0r+ofZZcRAnRBKu5a+U3KJxetngx0HLmZnL9VTJP
xdrapah3TbSEnE5a2hKpJXPWvd7ZUeNL8bdVCZQqkBKBz/oPumEqmKWMtzyLfwQbp7Jq6cq8Zj+u
NolMhwwxGGco9ayV3JD6JVGVv8JIDlZwVg56u9p9Q0WNRXuHnWJMgqxYKuhI+LdvcCu3ZFpX+DM0
n1E7TYtD3JXT77gAGXI609mvQYQTNCRabamoRR0u7MDxNmALzx3IxVw1paUz4JFZ7JoWBSWB1Cb+
0n5l0NMWie38xiWQohnbVYGgtCiDVIvsZjVAcSgaSLF3FCj4Mgl2VFXR1P4RRl8HSRt7CESTy1V2
q+Xb+aO2u2CKjKwE7ucKemo+fh8zidsp1PH9Ii8fpOUhkw0Q2cW+Xgt89K5iKKAOQqkCpUgJcEB1
XKx5LyPqP0YHlModWO+ROGO+O7KKKmy6ualiCpfK4WjaSoyhQ8q8fVlfKXHU0/jC5mWPGFyd5igu
uYgc5rNFtnl3oza4nLGUB3WU1h6ZxshIT0PfH5WpEBis/SV8F43ThZE0em3GyCouBdQtvbWGS7N/
iqvO7mFc6LdG9c4rx27EuF1MzkSWGWYxVQmEyi9r5IQbVLK0v2U2y09cx7LnS6mKjnsFr8QGrjcf
FaQvrHpYKiiI2oJ3fghmO3OSykapf4JZCPlJGC/s7tgGkLMVxIybSY+V3h1flsUuflonDJRAbjhh
3dLWK1TnIHrPEUFyRiOVTNShdZCxQ2lHSNF0mbiCLdvzattl5C4VUxp3Y4/hle7izP7qx7frMTpl
mMI4+WBr/rXYD6KFFAnF1HZjCedYRlIzg1BTWegBCatjX7edQBUFIPy7q5mNWaF1MLeZfGOWt4Oo
AJYtyyfH8a4M/IyFsgiVMkwW5JdRO0Jbxa5lzdeUb72a+cqiua0oVbBreDeAnL2oxpC2RQ2BWHVd
JdW2KZ8wy86RdEFgsBeCbBSCb1sqEz1GMRG2Z51KD+QHhw52Qie+pIQ+Sm4F6ic4xZTt40YZ5L5f
Um3EOibP5AVcgRgX0NspBgWi+E380CLSCs5mTLkaYXoKFpFko00Kp1kzgc0VIXBGwpTzQdEWIPRx
fCgVKSiFJcTMbJ9TPc4o1Foko4IPEOg2Sq77X0MQeZmjgbbLUZ5ZfWooOEu7oeJWJTgbYUU1ScaF
KTtoeWFdA3LAdKBjbTmLW2GbhPck9sx2TkTOREgKZndNCUSUkyr1cqVx25w4oKqv7AVxKGma+TDp
kS1H7IA3Ir4YgcCITj9qZbfEIOyJcQbmV5h66wS19IqXprKlYMQYC5G854+cxj97GHKlRbqJ9c3a
5qCG12nyOGumZzVXayoIq3ZTE+97qfFtN+toyDnIVxDvpJfL4jFqxsijTp2d8jJgrjryRYUp500X
nnY+ribJi1QdVKwmbVADo7S+akY3FJT7qyh1INw4zpzQRDfTUYV0NUWLZ+GlbuYUL4M/ewRFRKJ9
2z/smqEwhg50wnEnsdR0tdNNoC2IqTD91lam43n7uL907wjcycurcq7iUcUz49TSi6EAn5S0JDdp
aPprKqztEcnDHbuSJmlfFdgotWnNl15uUqfXNU1k8wUwPJ0U+E8zPUshFDMnxNHx9tI5iLdvV7RN
ef9MHfyXW8X3nRpDSPSBIMyZwVhtVyBpc4ZBZCgFu2VwPlruTLLK4BR3aRUGy1w7c1FdUqV+JKHs
nleMfZPxRzEM7kxNBgbnDSag5EFzzXK0Z6RmTTZHY3Xq5QuP3SAK/T89N9iGbpw02EFlqYigF1Ob
2VZxklCPOSyv5yUSLR7nm0lST1leQaK+0+0px4ufbg/0SZruzuOw73z2Le/CsN+xEUZWanA1sJVL
ysSW9CAObzvZP4/xVhN5DoSzDGu65KaSQcXTxG6yg/6SfieH9lv8bNgNZhs/ygNcJ0sGi2Oc/2AD
LdQ2Gxomc/E32sqclmpGYOUqN5b+1uheBOVhYaPoWSWl8CF9Px55x+O0Xg2brsfUash6WR7nRyT6
8DDXe9EvdnGGotjn13ZfT97hOM3vUbinkBJwRjY8xsloa3N2o6IgNWyT4DzUrqoQRbOooVD256Oq
KHGzdnkzoYRbHweY4OpijvSfhjGJ+Mb3L87vSPx1JYt6kuYUSNrdPxfn9tBVb1lh8Ybtmt8NFpfx
aDsT94gRWLFqeFoV20osSt7s6yBBzzimCyPByHvGEEnMjGotc/nH8siaPApH+WFFbnGU3eJLLY90
A8e5ydEwUJBDATciru+z+xEsUn357bw2CIXi1EEep8xQC6CEucsm3YUuYrQH6+a/e3ze1XM2RF3R
Dbyk8oN8Wh3DPuV5gNFdbmL6SDAkMyQHVf0CGxLdwHDm0JLRj5gZHU5vo9Tfrb5q7FUKtVdJxmCM
8wu4f5zeJeKMYtrIGAO1QqJleCqGe6n+qx8FscW+br9DcIqQo/ZBXmVIY+A21GsYtY5s0Hkpdhuo
KGYCgllakw0QtX+0CmM6jqFpIQU6OaxSnSWBZsXRV1u7wXTwyxQ3sOFi/p49/yLfBdC796INNOeI
azRV1eoC6NmvfhaoJs4vyGm9+uLL0VZIzhv3NO/qwgQSzpRb/pqerGOZ2/F9aBd+fiViTNvVjI1c
nBLWTZI1cQ20LDtZmmupID+Pn88v3u552mBw2hdJFun7FRhKrNkterFleorS+zZ/PY+zq4IbHE4F
dRRGtSl7Upj114YRNX+l9HC7NZwZmkE4E6Uxbou5Md4n5gOh5vd5kkVqztT4UwjzRw4MCPyo5hSD
Q028+rIEfEsD1VMOkjM78U+Loo5juhHfpnYrVdAZqBK0ZGgafO5HxAI860qcIswsbOtKPbHnUclJ
8HJu2MWRNROLMw37ivcOycUudb/iyS1kmY3yushASHoRiZjB9vXhHYIzF9lA+1ZhL1xGiV5VEMS2
3nmF23/C2KwbZxUmCUm0kKUPwr+j5/pIWUtl5ai3mj16kWPcKF7qSUdRB41ILs5ClASjRf/JTeeH
Qb1UTJFY+3uDNlUK+iQCfpiP6rBgnkOkmIhT2BDvCYM9nMahrGj4UvHWK/PEumhEZcP76RHWG/sP
KF8APvRdaI7xm9ZL6I89rgfq4AH2JN1FTnmKfFHpxm6NL7D+AHJKr8Rdb1BwoqIM9YcBnU9OwWhP
vvEqu6ktDv4Ei0o4hc9oojRhDri1m33JMG19XYJlMATWQwTDKX3YKAoZK8A0SuO187MKcuq+FTXA
/QfNf188TvNbNIwluQYVQQkHxpLJv9/qAn31NvRnB2lB40W1ZTsSF1YwI/7JOGKohaxrhsoeoD7q
pj5kJoww5CONi2tkHQVygV7qzrGOg9//Vk7x/fw8hafFVTEEWZTMYF8/h865mLoewqlJYVLMZv6Z
1onfKrPmlnL4G9y6yYGO5FFgYphanEPkziKh9WogBQwtlYMa8Xzs44oXO/Lr7GHyllDA/fvzn/U1
eeejtmkfpRM2ttHtEHkUt7iv/ciz3OE7ucrt3MAdundqJ3dE18v9q9gGmjuQOXpNMOESoqIu+FSD
964G5S6SUkHpiK7Ou6cEXWEa3rnhYD8NhSQ13r9jE6mI/p4mfi8HvWio4r6qvENwkZUaRRXYNVFh
2k3d1UIewriwFeU+opODeQLueTVhWvBZS97BuFNRFVYP1kDII58InHcRJEfGFyoq+BQtG6f+Pa5g
WVtBplwava79UaOBd8WzwHlh9q97m93hdF4qi77RJkjTuuVRBYsvy2xYlyjj89I7EWGdCI2fGmn0
KUq1QrZRnpodkkPus5ew8KF+VhqnFzem7p/oP3tlcmq+TOAEXCzgyaess4dgPDQuKkt/gvfhi72p
9H0t+WYLqdMbks1Aq9XLsH8d1cfMuj+/XwLl42sUkzjuklZCtYMU+r11MGW/LitbWXSMGFnsKI6C
pDqeh9wNgTZSce7HrCIFnK+A7Ju7eDg0ZifSwd0L3waBHYVNsrLMDTlOMqxbeqzBWDkfomNz7ANx
Vk0kCmcnNDoZGeizoX7jX31/rxVf4PrbKgBnGsp5zJCrw/dXBXXnJbHNsgjO74bA1JmcWaj0Nh9X
doLUEnyWgUx/lePT0l9EwmnWorPDWYZ8yPpyTYE0OaYtvQxX/UVyJKf4wApd6ON5sQR6zTdbaIMB
HZOhZGpGnUFNA9N8Kkfq9lrljukUTFXye1zvzoMKTCxf5pWSWCM56/KWLIzlnsDVcj0UX8nVvOs2
z26P/1EteQHGrDfOGBduLqKbFyg1315RDVKW5yUQ5ObaHJ+6UnD+BRpncec/W0AiTFp8P9cr14pT
eylqx1AcimGutWyKjIFA7fiKp9xs53lhfg9liuhYYzXyhaNfkRN65Q6V4KFYJBtnEMYsl5SJtcdZ
yUsTflPRfojW2/VHRhaRXKJtYj9lY+S0ItEsENYh+a3b0k0YxDoI81lytXPD19Vy80MrbMXav3fp
YAQ3NZmysdYc6KqnccMM3nqDu8nqI2BBT5F0PxY2awGrO/v/AZRTmDI2aqPN3kIK8B95JUgVqSN5
GqrWQrs+lYGo03c/rDDAtIQGIGJYfGmBhPbR3NDwEGU+TJ6K4QcSOkZQdYWQonREfRW7VmMDxhR4
s5GVsYyzhWnqLumWF2uR/b5Y7kkuGpIoguG2TgUCepoAsw6T3caXWXPXhK/nDaBw4bitQpnC0NIa
IPQB7WZoIyovVoe1MGmYvSEqBt1PfW1WjvPzkoopfLCH7A0tWZFU1i+z02jr3ho7XWK3NjgWQSIv
Cc64aCG5Mx7L9ZDpBlC7Jj3KkmVrWnY5lr3ogLMN+XQv2EjHHfB1TqKkYmvZvuTHHnFM7OJ9C1f0
8hqTzMRne9dQojwZJb0mui34UNBqomhSe5xt1A6DV+Etj6jZ8YqqMhU5FWEOh8XKn+Tb4HG6shZ9
hFF2Fh42Tv8wpbJGqR5UAaUjuvrvRgMbKE5Rqkj6X8KnQr0jxu9UeqgqnxgX/eykuZ9MwfljsGua
N3CchoBKfaA5u6GWSXvXNfVDMgljXNFucdoxplqSEXZrxFu5afdvD2uvmLv8dfpI1Av/0Q0uSozR
bhn3MtCsBdOjE1W5btTZP79q+8d5A8IFiJE1LEbGwnYpcuPqhlUixb7p0CsTA0R/66cIqQtJ+DK+
n7x8h+VDxRWD7YiMSzhIjebWZfXX1EuOyws6b9BfFJ9EyrjvRDeA3CWyX5ooTQcsJngrAhlU545k
dyA0TZzWuNDQQ4XD5gnWVqAufNiorHXV0RmY8WV+TFAxmgT61Ypyiv+GLVGg/3wEWRZmTKYaYOoq
2Rn44/P1K7U1myXkbAfFIO4W1NHsUTnyjeilIqAOHwXHeD9RukHhzEZumV01KZADJ/nYyQf1uUH0
iMasS7SJYGap3V/T5r/IVIrWj7MfC8GrcjwCVy9SR1c8tbAEzmXXh1mgD6dgAgKtB6eCeSZXNEpQ
zjN3+mPVLDdZTl5Q/iK4rOzHAxscppab2KbJZNrCWiBXZ7rjJRhanMyBAelcxIr34lBRJBYX45Cx
QxIyYQFBHb2SBR2CUzfZU6S754/T7gZtxOLUr0nUDgMMgJNEsz1ICH7jw79D4FQvJV1kdBkWrgLB
bXiSBsElTLRSvIoVVVvMFN+32sussDXwy4hmbO4vkqEZuiqjrIrnJEyzdEBxGhZpQrUMlS5JJHAY
u17degfgnFI0jPVovAHUt+qyBFWb2np6pynPIQgPqI4M+CzYlv+g0O+YnI9q1bgdZgKh2KBpxc08
yTM9cqdhzDR1C0Gkue8p3iXkXRMIjiw5s97Q8iPKFa1TdqKeeYUuX1bnxGy3MCzb9RQWZcNeWEMc
31uYD/KSpQnek1fyuw9Po+IbyJdEuOWBziE3rvQJs0HmE6hMbmgsSKAwrfsUEm6wOa3MqCobqwXs
qNYeprj0l+S6BalUmQmLQnajzw0UFz/lXZepuc6grhmf7nzQHqoj6wOIXBGZ+O5ZQws4QbkzyB34
7kL0ZRez0uGsKeGJaIfUeAlFQ3R3z9oGgjNI8jQnYagBoo2z1slSXbVTTNA9b5P2/eEGhTNK/SSB
vA7c9ezhsCWONNio85e9zpkPpjcWQRW76gujqxDXZ4oE5DRDilV9kUpAy+r3VHnsWoGv37UlG9E4
dUjqdm7RaQrPYSWhF1XyQzbk7mqEmH08XVONgvOYKDdq9pWhIWAC/KMcnBHLUpKBzg7AlLw2a+WB
tuXYiIYEijSQs1rJshhWwkCIVrg9zWzVyP1mEZmrXdPxLssb5cjG2+OxrIsH5haVB+vHPw+e9cWs
24yh+msE8JuV4yt2ZQPjKQcNJzgsIz9NVFvq/xIovGDdVCbwRqAo61QLXIq4kRyg8hjjfFkfMQvT
CY/RJfqrJ5c9436p0w/0wyaqkFVZ47PI+aKuZpQgdb1K6m2fhZeoNHTPC7Yv1zsEJ5c297Uy6hp7
mKYHELF6SCrfLrR1/h0MF45Fs9wlXQRJxlTGNO8GpI0TqoUEd4H9C9xmwTjj18pap0eMBDcNTyjk
uQiP0618A+ZB0BPf9oHkZvZ5uXbd1AaQs4OpZKHofgXgsF7R+vuIsriqGP0y+nUeZ/9VfQPEWb0+
qTMqs3bnzssfwcpzqL3s8Z+3RtGrOjNwn1zvBoozgI2Ugwd3AFSOtwsZ1QMJSWx5VOxpuVCX+/OC
7Vvzd/3jjB6mCWbNynasBYnYetDDL4VpG2k4g7fWkjGbI9O8l/i29nG79nqbjXlHVlBc/8R+7pm1
4+vQU8wZj7MZaxdp1ZVeXtWzGlig3sYEqCEEdX7YPpxfP8H55ftoVwyKW5cF4pXhlar46vQQ6oJT
tbNFCNtZMwQ4UEz1rdZkY/r6bF1quYRMsY6+8Do+LMhlnZdiL7z9gMGpwVArtV5IzF/cRD+n3Fbc
3MXLI7rf29xW/dyLfBEnz87KfYDkFGOeFSleTUDmcWBMLyRykuTx34nFu8GJFlEVVUjcTqfud3+Z
j7bqZV5/qGNnIk58aB4iXzRQTbBdn5xhTK1xLpmnCk908KsvxLDbdeM9YagMo5Z2+D74auzR+FUR
yWlFUwF3N0fVVMwWUFQTI3Q/uttYMduiLXsQJlXUl/PW7pL00VpWgVvau8SpmKPxB+eTWY1pn0rd
gEk1y28dJJaWGx3jn6tX+GUgfKXYuWl8QOMs69zMRZ2tkKpZHONUnSrHcjG0kwY5SLpEdEKiJeSO
lJo35ppNDKxNZget9hgHECMLl+bdUaDmIrm4o6SG4G6LLUCll4z0lE1vVG8XDKaUL0Qh0RuRGWdh
t2vIF5iG65xLmQYspdF+z5V1FXfEScdfUsLS0Xp6kOXeW8oSga0oVto9WappUANkYYzK66NSquBy
KzOKTqZsDktP15Xe1jGvVuCxdlEI7oYqJmtoCl/FrZSodu3xeuZq6zHtrmUi+P5ekMRmuf8B4EI+
MjdS2hrQeTQSn2ak4iRvITYJFAcXtqfIX28F6sE++GnLNoDcuuVa3cfI/UKiIDxlXnjMgmayQ98M
iLccJlF5ya7ib+DYAm/8lSolZlXUkA9Vnq5GY98yDQ9tfoLQb3+fMEtNs2T840tYGzPKDZoVMB11
5XQYub5+IbhElkNnXWDUMi2efQz33K7XmxUskL3pNqCskHIvTbqLpBPROO2EfB+QOJWoawyLbtdl
cAkx7DnGsiUI06vELmp0W35pgzZycfpQWhgWkJkz6AMb64CJKLaVWMcmSb3zererBxsYTg+MFB1t
NMLy0Q4T6smDVT0OIsLnXSXYYLDfsNE1qw6tWF6wcK06X3UhdUxSu+fF2Kvl/bA5nI/CsF8zXfoJ
GDhA2mlW7bH3pqAKjGN0pHdL7NbXaWGnHt7EBFl7kV5wDmsaKt2MZyae9MMcArOP7Xb6MdNL0gvq
20SbxXmrZKwTqaVAUheM3iDx0tlZ9Fdj+YLF3MWx8NKBdmxM5eWv1MPUzPEoE9hwPJA6V6zivXOk
60A9SrmrYtKwdBRN7drTEUWRFQP8jyi152MZq6J1ocvQw0Ra/AXMGz3pBDqyt09I0mIIMDQFZ5Q5
6I0aTtNaqlECCNa61813c3tR5KHTTEhjCgfPMn3jzbmCwWdUASOiCRf1EQwkYE1soWnGNa4KJECC
PgwYS2F/kI/m1eih92x4LCtPPojKY/YuwZiXgd0jFlj3Tf4dQV90WuY1xV0uBy6rLQfHv/J2P5Bc
Edq+mO9gnEZiKHEpFWy+EcFbei/fdtnoKLlHBUdsTyG3MnGxk/Y/pF1Zb904s/xFAiSR2l61ncVb
YjuO4xfBSSba912//hY9y9HQijjXHzBABjCgOk02m2Szu0qbVKkdAVMk10HySbFuDUWUjdv0wMu4
8Y8Hk5pV6bgAAwXyz3hMP0cP6rfoK+xxNGh02P1RZNXmwXplFr/OCDpLaCwB0rxZUP6Dl3SnmN3p
T8Kbk1kIFoAQj9vBYjlBbj2CUyYn+ou44Vl+AJEDyo2mm//QdMR2qHdLAJx6RDNBboN//70EUMCq
DoTx005387nM3fCIM+/BcBIFVKuMSVt4ddg6QykrRDbFqxVepijJGWWQusrzEdX0WG/hTRY5xa/Z
V93UFzFxbHrlCo79fQU3ScZSyiozUPnVFm6R/zGLYtb2lK0wuH1twY0kIAEwwifUbAWH/hChZnG0
7OCNC054c9hcBSs8bjMrurysjQJ4LVh7GJmrkjgoo3LDT5qD696NdqKiE5zQRi6IyFKg56AmwG3F
equjMl3Nm866LbtMpVFUT7JtIdgCQOpHTEiN/XvWoLap9gPIx9w8OZo4bteCTVr0fX6RQaVD0hd8
v279QLuuBsH3t73u8vu5ZRVKqaSRBYuYoO+3Nys7U1qvE02KyAr295VvS4bM6pfY/pWc4/lARe01
v5n0ixnc4gF1gx41IYbJvGH0/qwFkhyMA3sOCz+kfYMOugsat4wkYy5JO8Gcym0bsDCjOtBXvwV+
41kH8yoVFhCJJolbRrOC/Upn4pWF+dpVoKafER8s2dk/qIkmiVs4kCqilVwBJVS/ZUUCgun/0de4
fXfRjUIqmBRS3aF/h0hozC/HR6JFAjpAgSF8Rjgoc2tYCJxBV8qbvlEPbfq6P1SbE2IgJwd1QQPn
Wt4SVS0C3LBZjLlbulsp+RpE/3+SC+R9/4HQuF72Xu0NajAm+zLWXwIjum3NobNrStx9UzZzE2sg
PoItozyTBkDmS+8xOsP0MN0bLwPox6IziMUf9vEEQ6dxAa2JlaWfMgwdwQ0bZfNJqhxyTcTRLELh
wtoUEzzrTkBp5QIPyahVL9qDFQscevO8CjlGVGbKTJOKQ8moVRs5RT5iKu5aBWTT9E6CGFsQikRM
t+PbCokLoGNQzF2mAGn5QfzUKx39VB0brz7pV+NRRNcoMosN7ipaZ21Q03wqAAbFt6X6qlgPWnGd
WYJ4szlHK5u4KGpmA+kh3oRkASSGx8IdythF94u972+b97QVChc7UysgOBVj5IL5pOqD3QMhXT6B
Clo3H/ehROPGBdA8CsOmNDFuQ/KSR7FNoWo8V26nC+4vIhwu+nQToVVBYJKcR3am3ZTVgWgQeZM+
oDerguT8b/9+x3pnWdYYZQCCkMOnIjbPpiHSzhVMD3+NNqM4mIsSEBSF4NqyHLIsu5nK8UCa2s/o
/7qQeL67Hq8fVh4Abzx31+Qo3cZ4KfpRn0Bc4CY3aubtu4TAx3nOu2GYadnNgOuS66U+jJLfjMd9
iE1vsFRdJaiURsUY5+BNW0ojDRnZl3xIU5eEo71ACyJ93ofZqj9CqkO14A0aqJ34mYJIgjITHabE
OPIcitypfupO7HVXKWoYHf05uv1v9cybsW8NzO0Y+qwHSjVk6GinVmwrVPVamZzKuXGVuPojT0en
jiRviaMrTca1rG++Q8bvsG/91jyufwMX6ZcILw9KCOMXSCLrCLn690AT7PibO/EahAvyIaoaTJ2F
quUOBS8kc0zcmRLQFjTttewXIMITPVgJJ5XZvQr1dRVGcx5gbEenuS4s5OdGL3L6LwEuTdpN8kqh
P5QL5Y9YIOTv8mtDucifKBHJNJbHb5cc9wFXhcowUW1aP5uof0iG0/7kba2QNRy3QsD/jzLzGHEZ
xN1HLb9Jp9qZxtweRbw5IiBuAxhIziQIMJqhDB0D9RSDPFH5JekP+/YwP9gbPi7+h7SZu4jZM2fV
aYmTa9UQUkqwRbWDwff2xy3tJMIOHOohvSVu4uPa/kM7qK58hGsKNk6BQXxjP2kqq8UZEBli6eti
fQ1FJP/bq9cyZfDtWSD34xwgNaMwqSjL5CzHxvSX9ByFgigsguCmXi8HKhcs61CqrScNL3qn2MJ3
xM1xwiMisSjELCA3j0lbrdYkVzRSRPAvK/f18ar+0DulugLgFqYBKZesXzBQ0OA7gJTJN93lc+Oh
Cw0iufXREBxktsPPCo+bmIVWY6UNwCMPM0TX5slGCc+9bptvPJLdE9wNVDiGSNhks/ZlbSc3W3Ob
/5XaayEZWqkoEVEg+bMc5Of+OkRld3EQVXaLpo5bsxn8ox9jWDorB2m8plQQ4zb97zKS/HpNq2ow
CVOgiqhj9TF6L47SB7rfVVXVLTBb6RYes7nZ6ge9jCRawwbzWtU8Ih3249pm+Fx9n5uVykzTJDfx
fdI+K/QI3idUF/wyGxHT0yYOwSsK+DdVKJxyyyiQNTkptRrPNvpzk1q21HbIRhw742nfns05WeFw
q0nSoHyXUuAgswvqXs03wHZMhtzfhxGZw02L1uSdlGQNSlY1U/ah7GsVZySv6iMajj/Qx6yqK5O4
KUpHo0ytBiblfe8YSl3Zddwfi4oKCuC2hw4KKWAD1pFj4c5burbUclHgZW0yv5fTeejviShib58r
mcjkXxhsya6iqTkOkT4pzJZfuBMyVvnyMH+rICqCMrHEy1vBfXc72hEDEkcqtM1UyhmVzm1o4rKD
ibobIIZY+KE9fbXu0fB4zQpBUh/BrrBF7+WbQ0ll9BWrOqW43/zbzG7QVKuvgIpV1bRXwfIpUQWv
XZseCKk2HVuTie2V88AhVUwjMnoYlpdnTXES+SDleF+A3MG+q291qULL/ILE+R9VYlCih0AancVX
0PHwV+AuiZM9WW/FLdqpEnEdbwZvkOXj7ICiFfK+KyeN+kAb4Y2oLdUbyW1MwQiy3/3uuLVC4ELF
ICVhPlIgpHXmNMGdqlwpt3lU2Lr2syoFAeM3o3ixh5+vsMoWmg6ML4xxL8pPqBCCJtD8PPvourUH
VCSJemBFQ8hN3AhuEVMLAWmND7UJfXPBmXh7S9cUGUSckI01+PfB3sLFt2X0zQVexp/pmXXGQIPO
CY5Bd9DOMg6uIpvYML2btBUkF0Bkmstm2yNIKbkc1cd20BL9OEFM9TVG721tR1pOHib8YsH8bY7l
Cpfbv0DiN1WpisCFVoU7uUxux/HX/joTIXDuqAZtqMQLLJvnovEMcHV+BlsoGKo/AoOKBqZmjoIu
LvVclCijXghghhmdKleZSARgO+JC7uFvAC51kBWF1UYlwsXg65+DF/mganZ1Yrqwy6G1bD2EWmsH
ZUnhwyf75e9d4wLMhfqkHsNozABMD8knpsw2nFmOibXQi96pt+cKpBHweVSM828RaiJp1WSl8AY1
crLqh/6hxzWmo/oXAv8UUVYNWhLBGOHKn5vr5FsGChjNiyN3hJIOUo8/951ic79aoXFO0YRS18hB
gjmLckcFB0bzvRWpH2/v/SsQzjHaIB8zlAZj75/trsTmX/nDUX4IsaOg8l2caBEZxflD2i4JzVVM
ktIcq+Kkjw8REbx6iSCYn6yOM8rUq9kgAYIMxJWLyEYto6cuX/dnZ7MgaO0MXPAp4GxjYACGKabG
V4zLIL+OrhhxiKhd4Dcx/eJ4XBjKFiyirskwauCvuVHqm9lj0j8p6lpAsfnI1q6YyFM0jtzmGNEI
sdWAa5DxKzHtTnk0RfWFgiWrcZthkJfllMuACJMwtsGk/zkwJEcwUcyF34egy+Bx5740LAq5jACC
+8cP4i5H6qYnxZFB7yompd7eCv8B418Koshs1DSAV7TlbDfBtxb9S9byHFqvZfL5fzOMT0QnidpU
owSvmM+M5ihHnRMyOz4jKBGTDG4nZS+Rgn8wiKfMkkI2V+Nn86Yvr2R0k0R+DSLPT8z/xI/9oqHk
QkU4EiJZJYYSDy64lp5jej/Hn3L1OpKe9kdS4Ia8Rg7R2yTPZCDleEfqVC+ZRBs8W6A7PsgnrAIk
QwMIJyGW99SrqmNhlVdqZyvx931LBGtW5wJFR/VKM1O4RIvWfLP7Xo81JIUEKZZtV9Bx/md64mgN
5SKDVTRBVC24Sek37KWcscsbTnwq3pJV0NP80Ape4XFhYlTStFck4EnEM0DafDLeMnLqDM9j51lR
LdPmKK7wuIihBEQx8e6LsJRBfDV2yFTYs4gAWwDC92cp8lR2UFxFlWJ6Cpo7KTpbsbfvDZt+fbGD
b8eieavNsQU7DMj7mLeK6P60/X1qINyh6At323/vtESquyhkJxS9/2IsrqI/7//+7SG6fJ+b91C1
IMxG8TDZBZk9xd6I220jIprcPgLpFxRutvWUBk1CYIXVeNWJuLEnOeloD+fBm6/F7DCCQeOLciII
jcVVCDjwt5wRvW/b8UM50ItFfGOmXoO1ug0RbWTtig7H1jhZoqckwdRY3LlRSSFlGeWYmqq4S2rd
lkqni0TNO5uXh5Ud3A6AmvVslAsMFbues5LrwGfsGA2ow0WXh9/EtH+8gBcz1a0sIYXJfPlljBwG
x6QVs18D0gDgSRdvbyK/s9gQr86pOKIO2ZJglrLMoWc8Lbkmnq59aiuOggr2SrL3VxPz43d70Go0
ub3BlKto7C1YOJ7fGFxucVw9JucPpdlWMFxQmJKhiBe2nFD8MatX4XxLF8FzybYlIDFBylrDKzzn
F8QIltHUscuphz8vLK1fn6iQq3x7pV5g2N9XEzSWtB3kCicec35ZssgeW0Gya/OEg1Pt33ZwHlCm
eZjJBHYEpHLU1p7Hs6aNbhM6dStYS5u2GBrE32VZNVVeDo2GhER1jgyDgS6rNrxfIkEJ2GZAuADw
YU3S1Vk2NKSdaBM7XbAc0ji4siqBGSIU7k6ckagsW9ZosoSV00ECLSlRxPSwv1BEIFxsm2UihQPL
uXfKdaS3fqwah0zU0CkC4XyYVqGkyjVAzIrgan8TFaVTLv6+JdsXx9WscC7cGUogzy1Q+tlR/Bt2
acRZ7QuF7lljnz+kbqGqSGCqSH7reJflFn8ndw3peyyZXvk2L+egehrnT2VS2BERrJ3t8LmC4g4H
w9IrISoBcT21sxNTmFGO9FOLXAz1k7OoIYd97F3sXIFxZ4SsabtoYYe1dKy+DqnuzS15NLO5t/EK
7cVgoVKRB9qfvG0P+Wcs+askdnG1UGOc3tL0oTdBh183jimURNu8mVws4y+RPW7eeqABhUDyKjqH
SuSEiW/0j/vGiKaLvz6Wg5oPcgCc+IkVpivHEOmS0WXklh9rRli5IV9thqSjNEkMjJZXbfW5CQWv
ctsPB6tR49aVLM1Dnxjwh+y6OXUPyUPg0tPghI+gemE88q4a2iJWbyEoc5jVftTUFVEyAo9XM7cq
kb+t/NLJnRTHhwccU3Rb9+Vj/lVEMyjwff5OmQ9qISkqYCMi+Yapn/slweaOqsHRsJsw9Wt9dPa9
ReT6XBjJNBLLTYX568y7Ibyi5eMootVkM7SzonUufMRDLqP9DRBWnjwmuX7TTJrACtHS4oKGSaC7
HqeAUPUrE9z/VLar+LqRjh8YLFOxQIiO8xAaPf/tFtE4DRapKgyWPuO2eqNPk62JKry3d5IVCn96
NNV0jEd4fOeXs9fWDnXYY5mFzLQ3RA4KLVEsInK9zf5jdYXKOcJiLXHcJEDtK0fOD+hkgizu7BG3
diSn/0a7Q4AqrADC0+AjEtaqbAetFTznJC2EZct5wgOTeujBBYNWQpBmpFC0U9ASYJ1E5m765AqO
c5ggwlUwQVoAWs3L4kRNjJcZ8gFCTHU1pDyJhVb3bUhkZhN6C4+kJM1pVLIv+z4pGjnCHdT0IkqT
aoJTBs21ekZKzUclZXboS1BDM10vkfjb5lq7DB2vjaaURjeGBvAolR1Wbk4SkAh8SkUVdJtH9hUO
d2wbVfC9jWyKTJI7QfB1jmJHb6G7Sj+39WF/EDej4AqL22SMCDT8ZGE2RTizo6idjlddfb8PIvA5
wkWPIsj1UI/ZG2ow/Jir9krLkkoQCEUYXOwIKs2opAaDFvb3hvnQfqgYZzVQXJRQS3OpCubSNSGh
t6iNpymK5FJITO0PltCtuYAQ1nlm9AVuOdrDwGQ88OjDeFAZCeqH2Cb/tVK5cDCWRV8sGua/l6bA
HqruKclEFSuiuE659qoyppkVlLAozb1FcRPQRDk6CgZQbB05mnY1edp/yO1vn2UuU0a5+LAEZVjl
EWDRNxjemgemxcs0ut6etDqvuNWc6iDqLBb4IeUudsui6UZK4IcZlaHnGRTfmkSU1t1OJJkaSlMt
VDYRnqknUdNFM5iiZ+ejSSQ8Fr7kxU7yJD9DiM4RF1T+xicvgFyYCMZ8Qhfmws6i42xP1y16mWMn
yyF8l3kf9coLHBcwFtApl7E0wT7aeXg6cfRecLrejrEXBC5cLFmv49wEg5oQMqiZeprzI0rXXUt9
TEbT3V/S2z5xAeNix1ImGc7xbPS01g6Gq6QXJKtE1vAhw5hVsuTwhz6h38FofND7yCYm7W1Z6Q+y
Poqqcba3wotFXNgIpF5pjAqAhRHYMy2ODeSfEuN5FFVJb+9P0HcFAxEegfirY2QF5gyiLwCNpat0
j02cutX8ZX9+fnMEvKBwi7ZNsfvpkQx/c0PprS/TutddUG8UT4wqLfQrl714omvpQ7vWBZjb6qUk
CaNAAfBcoTYCSqGtqE1i2zUuCNzKTWJUI4YMIddMG9wi9qiBGnK8zgqo5FZ/7A/ktqNfwLh1G6lg
gKYhwJDZep7qEVWJVJAD/M1mcsHgVm6jxk025/CI5W760T79qeja2fIdTumsSEZMTrFpFZMP0E30
CKOe9N+XnzFsUCxYoF5QxXv7rP5MRHm67Z3qgsCflxdrTCZNQgUT4vkdex8a/0jc7jjd9/402yxT
r0nCRpDNpbUC5bZHoylzvWeFpC3yzlZzSsbejmN33yO2t6oVCre0ykVuetwekapv6RDacV/GxNFo
KgEzldGyo2ObNBb5UUsM8gxRnte8U03HzA0sdBm/LFeSl/3fxKLhu2v56idxi84I0aZas/ls5eqM
3cVOoruEnIf8Z62D6+RDV/QVHLcClcRY8ByHEVj05rF605ksX6Ke+Oqi+PuWbS+OFRa3AKc5MSsz
hmkyu0xqfvKpRdtgc8x+YXVUr6yEbCD2PujmXmChK1s1Kfhi+IafvK66nBJs1nUa2FD9tsvpdkFn
dl2IrGMe+X7iLMb9oYDbiq9wKBiJ3Ngr8KXQjW8Z80R8E/aOdqD+B99QrQsYF2emJQmDtFSxaRv3
avISdIISst+sjAsAdypQrKjL+ggAy0P5ixVKMv3i8od1898KDran6QLHnRHmkkYSSGGxw6GhaaTf
OjSvFBJUy0dRhGZLem+auHg50XIIlgFIPfT6ejt7HCH1K5/a1stPsiueqe3T6WWq+H4cCE/XUVVh
JBscGL3iUTtSye4tGxzcC9O2d0U9dNuFeStELnaGhSLRcIaJRlHcTnS0lRx8t5MKhiTVngdIKcco
CozU2ZuW9hYFWoKwur0l/TOZvF7uHITWnyS443JTDLcNfdxf09t7w+X7XIjUZJRTzzNGtJZbT1dy
u261o7YIuzQEK9rgYmMAfTZ1UIAjn/P7Hm7S+8Edy97ELhE864mGjAuN6NYoqyoDVD7rbolqf1X+
uj9oWyuMyLqMgiUdT5y8liJeZwySMuUGaLXYlZ7YZm/aaijDKZ73kbZsWSNxm2oyF1ocFDhnSV16
RQ3rnM6D+79BcB4wkKCwpgoQC40cHdVxZSd6XdtysrUV3OQPGQqdTQUnudpDWfBwjQ40rwLnrKff
sUebDPnP+UpE7ywaOs4N2ixb6iLDzSWK7iM0Ds8CJ9gk8F1bxe0bpB+NSgFJr5sFZ1U5dsOpy3wa
nmb6KSwfzeW7Nb3uT9Xm9WUNye0kRZvioTcBJPSG7+gZvNhXyF3f6qfalW6wmq6rz5HXH0U1c+yz
fJxfw3I7CkrLNJpNmL8JL1FL07rD8gSuniu5/axKAo/fPCKvwbhNZZ4qDYdDgMVPMeoNTyDPQTIn
cAOfHKLbREfOtzuIMr4CZ3mb69VrmKLEfRoy6ZwWukvK9SS6Rm+e11ZWve0zK4C0bKUkymBV+mt6
Tm+h5gmTUmfOnPT052XmI3WHa0QudHQEXIlFAEQjvu/0z012loenfX8UxMG3g8/KKIt2KnRsWXYq
g3at/NLNx5jqnjUIOBwE8eNtcFc4dI5orqUsRLXntHIGsD8azr4pAhd/88oVhFbUc9RTjNZoLdfg
T4Gkm+XogeqnjekEmS4KiSyq7iyptx6bFd4EqvYoKIEXnVjuN/WIYVceuBtQkia52Y2oKVzk4Fzk
gAqlTkqWHTAT67OUIsmh05/7QyiC4KJEF5I6mmrsikH905CuzVCQ+xJ5ARcYJD3OVOivoG8BrBYZ
7WwQknlaJBSpZUnqnanha2lzUuZT1wInaRNv7MaXVs1fFeu71Eh/zNGtGaYHWiffYpIIztMCH+Qr
bBVSyqHFdmK5uda13FF0XJ1bSGkioVPL9/uz9Zs4C+Zb3aAKblnccNa6pJd4u0PR5TPktoPDeBOc
LK8GtamB8hfWOeuKC/+35/AfUP4AX6vJkGhvmlfDl176qWTnUcSHtxmUFNU0VQOlcBChwvSuVpak
ZCgvWDrsHzK1uyA8TgN09KIKqpP+/hCKkDiHL5uqNaEwhCRYbeLmeJ8WjdvQ5Bl9Dbm7D8U+9c4n
V0ZxkzVnMo0tFUalRRV4xQyu+bnuU18tmtKRaEQ9M5r1A1PDtveRN2fsgsw/6SiZvkytjqIvfZYO
EUGeufOM7GEfZPNiB22ovyeNf8HJjQ7qdRXs0+6YOnl8DvzRV5wG5bkfK+hZg3E7YzPPhoS+Y6yz
4KtRPH3oWXf9fe5ErUSpJkNiFcbMCgj5PINlMXI/kM+T/JGdcTVuLCavnH1O2r/GLUWzCTXxQD7a
RBfsjZsJjLVBzEdWKGkE7leVwqDy1/iL+OSYHmbFDk+dx/Ix2RdRcdLmTrKyii28NV63oNRQg88V
IC6KSnR4Ck1ic7yzoCgXJbJK6RsdFBV/UZvWB5zF7vJT6CRQSySnffcWBArKBQqkXht1zjF+9UR/
1obsWlnmIwHtKGn3eR9KOFdcpKjnMiVgRIFhLzoL64yM2HLy3slPk/dfOvsEk8X3sephMhqgMcPL
hvmALREaUfsWCQKQxmVgZlO2+qxi2Wsy2GPsmMXjGPxvy4inz8xntTEX5g3NeCWR07CcZBFhvyCC
82XmTQ7iDauGD0CpydMoJJS+0NgZmvuyfixFIgSiOeHCArj1C6boytIGtY1mHVnYvSxwaY0LCcYo
D4ulA6EFxZB1e8McbbLvU2eanUCxiQpp89QthK0VIm/gQoMVWpQUzNsCqfxkUOrPrXGXGIG/73Si
ZcTXHtMSvEIj25DUz+Ere3dnsu3VL5CSeuhkFhJeKyL34EJEqXXFjMIZpJR+KL7hY589M9ZYyWv9
0VW8wel+/TciQNGAcvEiajJrhGwd7vZ56HTmKZRHu6y+CYZTEG758uOkM7LOYk8jIyrHdSfz9Z8x
+ksVD9uHI+pb3PZ+HT1k0DdCjwLnm4WGd8O6wjtF0ZqOBa3doDvu2yNC4LywQnFk11swp0JHLh7G
0XkhiHq/ORFdjOA2qLHL+ympYUTrjShRTHz5G7sf6n7FRuzrvj3b6Qkwzfw9ZJz7ZUojVQRt4W+U
8rqT+OlNdSWfZvT/guv7IfBEiXXRCHJul6hDH40SAElrfelK+pB1gse/7QvOxSY+pzMgKSvREhBS
fF2BgwV+V2KbXzKX3sWPkeYHNtsPP/LSD3qlv4eSz/RodaT2OnuZS2jr95DcqCwR09p28L1AsNW2
Oh91Jqiegx6+kVeJ3VcvsfU6pKgq+LLvFduhwTI0CrEXQ+bpojQo/vVJgl1xrm5B1uwoy5nOouv2
ti0XEG6rCqcmHpcBlyirSu7zlJzmmt53C1LRU+3u28OWzPsz3wWKiwuylMRSaAKqzEHlhse+uPSN
13w5VaKS/m3vviBx8UEdwjZqK4wcVdPPbUtvSC1IBbP1sWcLFx6iuG/B5gUEw8ogRpLRY9lGP6Mg
f1BTxZUH8Fi38XExRGrxIp/gAkUUFhpoH7FdhMuxaL9KuG9WwhSMaPi44BBVsVFLIUBSvXLyFmJh
8/O+K2yagToP/AdyIxwh/72ClDKZiaFhBY3WJ1rdotHIloVvXps5vgsIH4CKNIG8t8rSoz+Qfz3l
YDjAo8eN9MLEo2P/Q1n6FRx3UI5qyaQVdJBx5cw8fTyl+nWA/5tUX25FT9qb+/kKi4tA8aCaI01h
WpDaIxNrGA+sw1VJjqrPyqiU0/58bZ/HVoDcnXpJVJIrMoxb7vSD4fdfTDf61fusTUW9Qsn+vQBP
ZCAXlho97nWT1TrQz/ScHhfoaQ5O8cpoLMVVkJuMSmRlHReZpKoPioQN59j4c3oevcU1rvJD5YXd
WWnssYTeOGsFypwP7VYrZC5SDUqulgs7ZihD9mNKiEvN7Nv+WG6u5hUEF6oSvSRL0cE4PbgNijsk
bfe/L1jLb0fr1W6oZ1IZtSVMsHrNNbNzCQlDi5b2PsrmPrWygosYtTSoqhTBimbpXtKmP5ll7ZZh
9EesWR94wF55A5+ArodFziXAuHr1lA2+EQpyBJv7IJUJTsayZqB949/BDyuJhtAMxvdDdAJG83Jq
AuhaLQ9IVHyJu0xQgbs5cis4LlZkQ9GY9QI4COQeNP0ntAYP05zj0dzfn6JNR1sBcTFi7Crd6MMY
+ztEVqyZ3NTBIrBFNHRcWLBQZD6rIyDaPD62UvPDzBS76080c0dqCFxOZA8XFfqkac1+BtiQD7au
hLYuakDZDqurIeOW/xRpMWnxhoLH1kK12Y0zcKGHAu4uFGew07GIGmFzsa4AuWAwkymc6wI26ezk
UNy0oCObB8ECEoFwh5RlQp9XNgGEmP3nMZDcLlTPw5wL8qIiGC4kdKBEKYoCgzdkpZ0UjW0Uh7IT
2CJYPXwrfDXLc23FzAnIz5Ye2uhGrWtQZXr7a2f7vnmZGJ7mQ+tVFBawMftb66m4ymzrTetJcj90
VFmBcSGhqKXYLLKE3SwaR5EbFBVcFahKtaLJHhLRWyv72ruz8gqNiwvTNC7jwphfyIPygzHSRj4F
D96bhJ+YYEjgFTz3R1uQgIQd84rhIQXjTwMZh+nH/mwJwhDP9hGpqVZnbNlOSupEZeSkIVDiu3K0
HChV7IMJXYMLEkMeJ6h4YuOHxxlcKsDQJN9B8xi5cssVOaLI37kAQdohbiy2W1jmTWEdEjmzRxW9
KPf7Rm3PEk7+IBexNJ3nd2ymOgwqxpfSNmDOgmoe+uE7keTPb0buHxQ+Nw723mpWGA/M4NevTOtw
aRxW88RUJ8gn5ee+Tdv7xQWN29dDVAeZegqbpES+T2T5ROkk8oXt6blgsLW2Omwt8O0oy4Chzw5r
WZuuYseYvOABdxof7OjHOLOvxM2zIlhuCcfVHEOxDwOpTy9jieZFejtWqmeoQmdne8P7YHExkNvh
SyOKLEt6m7Lx1+yZf8Re7hRXyucRxYrsSdz4zHbG6hB+/8jsQfZMpRqheCD898hWRi9bbRtiK84m
8jMtovAuSAaRPNRvXPICw+2NU0h1kshB607PE4iel6vBbt34ER1yzgez9fQCxu2QZbaYqqQATIPQ
cw3eM/2gkK/747adu7yA8MflEYc+Q58AYtyxxr8CHPf3+on+HP3oKB9xsgXDgKi4ajsA/2PYu1KN
oURfQQXMYDlp41PAkubtae5vl3QRLTkRFrfktDSZiDkhInapP/j5a3YqTYf4BTieJIe8fFLSh9n/
L4XxbHbeL4WLkdyiS2kJvj48kro5GDuDhDqjNthNfVeCqzuTAz9TbtritD+b2wv9gsktvymdplTv
GWZDH5qhdWsaflfm1LOmwdmH2gyXmgwifAoWdzDW/3vBFdoilbGKbU1bilPdJF6SiVyTjdC7EVxB
MGtX0XLIorTUI0BkTBIjvGKPsWAEz5zyevJMpPJFfimyifnSChAc1nVQTIheZgwOg+Y7KQTnxM19
c2URFz4grpjQsYEzBmPtaebillb/SSUifbnt5P0Kh4scsyXFzcSOo8V4lcSgJ0HXP9wdtQDB5Ms/
FjAO/Zc2PYF5707baVSSdABsoJR2bTkyWDCWSeB4m1sMWPMU0AeghJx/CibppED3EExdehjcZOSo
Dl+I+XVZai8aDLsTidFu+8QFjltSSTDVGgSw4OeoVJ/610ko/7Y9ahcE9veV16VDk1eRiUMBvRlc
xOCTeYYu5C11+x/Jq44SEcsVcU1vxonVGHIrK2nS9k9q3CoJrqrqjg6nYia3cXX8SJC4mMYtqCiU
6WLNmKtQL5/SCNS0iSF09u0wcQHhFlU5x/o0zhi/ylUU8AovbuYGJ/mO5FDhLv9DOlU0etzqiqwu
RkE+Oykqyq1SFLaRtTfhuHh4gRYEdIFvvHv5TZKkLC0M4BBf0+pKKZ8mUQeDCII793Za2YYhox2H
wP2xSKM7MHy+VGkkWLbbyZKLz/GsU52SqvOswJTkmh6Q/gF/C31cDkzYhPU6LYKbv8gs5jWrVdVq
clEtkKEBSUwJgc2rXkLz6+Lu+/fm4WJlExcctESShj4GSCiB3apcHIqWlkSeD2P0OosWk8gi9veV
RXM7plMWAqzU1ByCSsXVUmRgSA1FHB7bZ8KVWVx4qDUpllrGp04P03UBsk/DqzR7Ql0r9C9vEif/
pQueRES2cYGiUZs+RhUjq6MYpdeK9MkhLuMysuUpFU2aYPnydFNVrSe4LsC6Tptcwzzr6EXLEtVu
1dd979gGMjTU0RoUAjvcyhomEiyTAdIpBaxTyKk5VqDZNfK35vSwj8QizvuT0gWJO+RWWQTZD8ro
rdL8ZFFPbSsoL6FNHmT49XTQTerUmejxQ2Qev8KqouzNN04tlJZp9SNtKUgo7EL6UAy8GMctsiq3
pixh7ILQKXJUDexTtYVyNhFbyLYLXmC45VXKRNaGEWNYZ4OGtkgQ/UQTuLQL0YsL+717k8WtLiNu
SDoHsGfAi4uknvRE+HbK5nsPgltONKnSADw8rOQUgghgBTfd2k1e/+TG+ZAuI9EuI8dtwFIQxAoq
7nEi+7z4FtqNU0c5lKgGZa99ohS4aPS4zbdXzbwfIphG0T+D3ngrtCVImO2vp+17/sUknmlAKVQd
rblA0R6khz8T+xSv3TYILb3QFzXbCVyPZ+gCocU8qEwWQVHMl5IGXxvlMBmewCYWbnacguflakHY
ohrsJKtAlGXQXKgZ2woeENLhfqygN4Oeia78afQnNDvtQ2/OGVS+TJ1QE7debs6yptapLOFeUMvq
kxFr7tKkT/sQm8HoAsFfPYqFFpGsI6jH6gzmk9KF0t45RJCIlS/7SAJj+FR/1BnYhikuiRZJSg8z
h5PTIKrr2fSIlTlcQJ/ipJJSlkcryB8amFTxfJWI9ty3Wqp3DrEC4QK4qqR6rNXsHHvU7sIjOXbH
BOTuXu6KSzRFBrFRXR1e5DyV/4+0K2mOG2eWv4gR3EFeuXa3utWSZVmyLwwvM9z3nb/+JTRv3DRM
E19oDj45QtkFVBWKQFWmUovUoM4v6mtV/hB5z3GbxdjKHPoTVhB5M5DMpF/v3aTbdZ1YmfDaBYOd
J8/jf3UCJocPxhhUc4J6hZSBvxgLmiQDf9/Ptj/iV/YwSZwMlSrKGTDQJaLUju6nhxA0j/iIF3sw
7lDaYHqjyjvWN2uJFSyTzcGEXRJ0ruFzSg6vhlZ9nELpbhFrPHAawUuOslahB+SkJZwssf2FsEJm
0kRbVZEg5fBHLSKdLdUtnjmX9FgqX4cpOY0mWpblTHFSWTuaVRtCcnvpH8VEcM1GtfYXfz/INVH8
1ZcwoW6o0oSfMtSC8tgsfeSHQSZxjhkeClMgZqEZtQPlZ5dM8CIsSjWg7uDpae9HHkhJfzWlgjbd
GJZwo6IgP7Qos3JRfZZn3t0ZD4ZJJkRGx1lLnzbEULYKzBcWKHglLkce/TN/zlmayOSRvux6oa+x
ZBoI3EAGshzmz0aMsTvjjf+nP4y8CYr9k+U3ZdbZkIRkppmrqk2vjg/qIh/w7qrFvHjnmcbklLjq
cWMbA6j5Lp6qY49mAkpkPL7S7qXI/a8bxqQXOTO0CXdaoB+JMCiW/S21XsGrObadQlWhzyrLmsHO
AUSikQc61cAJ28xKS99oayvkSatsF2tQmfsXhclYSazE4NsBSgoJLqimlXYKERzyhU6G89dtu91s
BcekqXCZi06uASeqUKRWnBLMkzUlf7ZHT2ks9ZXKYvDzMmct2augEGLkmEdH+VbLGGiNLnqduFHq
7ue97eT/cylZHrnWTMm0qLBNbrtPynIPDVCvq+4NpbWa0hOFL13Jc/vNb5XbcrL3Qq1gaI1WwC7h
0Dde9f9KiKLg/SOlxvt++MMpczORSVRzJ0pZIcJE7Wl67Y7pCXIpSFYWJKSd3EmvvCf57SUFQTlU
aHX4KN3XVVlSBXIxhIaJIq4ndpRFhwDkdfn8RHS3lBpXz+0yP+7v4h8i4obJpBKiL00k5HhgG0/o
nD2EpwG3NzocM3VGi1cwbJ9iNzAmkUSKFkSyCbAKVwwBPCUOnX17tl3/hsAE+FCEoMYt8ayF54xK
tovioSx5S7adfW8YdBvX2wT+8bad6ZIFbn5Pu1xif35oXOiW18fBL7i9oxyj2E/MLM2TFp2rLZRa
B2smD6FU27F62F85uva/H5c/rWK/LCPNGCFzCufLtNxJCq9UP5AId9UvfclB2jSHgPUPz4EgPme5
VhuhjZZxoA/wsXZKyse5Lq/9yLuk2fQ1A2R3smSC5pIlUUtiqLcJtHWnCoeHJsoempnnztsJYoXB
eFuUGWYNuXo8O54Nn7adYOoF19SGJTq03o44CXCzvljBMY5ndIFcyrRPMY3zY1nqX0xtVO05N69Z
9K6Z+59Y0J/51cmXnkB7XAKW3kqYSlLCb7MYJa5qDKM19u17iugVGlPeCrkKIV0RaJpS34tVci/2
+n+EYIrbpAqjoczgD22ifOyFwEUzg7sfQpuOvbKCOS96TQnCroUVodAelOhrO6iXPOeQV3CcjrB1
7SynaGCh3beNl/X/r3mFazTdMS+0OSGztY/7Zu1H0m9jfmFdzYNCW0kxxp8lp4XXKsP7+8wRJGEj
/onUJewv4ySd+0HmbP7bCMhv2W21NczJoy1aX84ydp+KT1FatNYz/cHn117bxhgquD5AJg0q6V/j
ph6DtgQFLWqvvreh0mIZNcfLto9s4wZBf8Lq/IG+njqqEs44obAGr8Ozy3TQz3H8NrvAr2K3s84N
jnr9Cm6UlSHoQqRrfRYdIeisRbaVoAf5Jq/Pd/seY2UZ4wlLJwXjYMCyIbOVzs7OgzODpaLGq1Kb
eu2rSVvC3sdJtUJlfCMx57EzEbn4bHNU8hzWT/vxw1tA5pSA3PskqQuO71762KuflVGwFvE6jLxL
EZrBWB9Hp4Mo4Q1JN0223WFUYrUQoHnkSNd/BT6Dw+gtLsj/uNOXm3u1RmO8cCJ9GWZU/VyzQGBe
/t0cMbvtVN/mH/rT4hZulVom98Zp0/fXqIwzDnNcBYqG0cLBCx5VeIZpC8/5UcbXm+nwCpXNVLtG
Y/xRUsXYCHvYGDw34HjGZFnuLx/Il/ws+KVnHnkXMFvJY43HeOJChDbXqIZZHLzoxqXkzbNuHVDg
ITIMTTcxa8rerk9xm87ZUOMuUoEqL0iDXzHOuu/sm9+8Kwz2ej1tlG4wqazDci3Oitf7pR380O5x
ydq4UMmzZCv60ggWT5R60zQNs4QEX06Kyn47SZU0So1hgOdLzS/ahGe5TLvvTI1jHg+G8YggleZR
iwET4NNaBycgeszCntNIv5Uw0Jv60xbGDXqxGXuFELwbYKp5KSxpPFd1ahU8rjIeDpOYBGEZ81oG
jtKeGv2LVuAifPg8V/6+S/DWjC1blR6kH6EJj8D0vjydFDw05s/7GNuhelsz9htpnkSphbL7W2LA
AR+eurvAQ/OtmxzmO+0ocLZoM1JXcEzBGpWBQnQBfpAbaOeYlqsSyfa+SZzdYR/h5ErRK3BDAwKs
L/fZMqmmXRVm9qglRYsr/Szn9kdRx/rtBFlZxRQvTRZMmaQDUr1k5/KTCLmo9hI48gP9VD8KPu4y
QTYiODPv5pTjIgpzmMwFGXsdVE5OrH5U+6OZPYnvGURYBRUrmdMtYl9OCyAa7YMhfK+iSxJ82N8x
nlMwySENpm6Ciic+MRTzOKbleQAn+z4E18+Z3CDSOjahWyQ9Da8VTqTQTe0Ob36fRHSwFT6PUom3
M0yOQOsu0WqoHDh48637R92wtOgdHT3rnWHzAxhrF2XCshno2uiDp1zNPJPXnLkZTXg71jVNRwvy
b5IDkyJKkhSgih1yK5PttH/MlgN6n/f3h/7W3yLoBsOmoTxpRiIHgEmOuPA9DAcFVOodmtb2Ybar
rxUOk38ks1BzfGvgqeZV0g90UpsKYNej1Z2GBhOfEHWnc8y8l4BND1/Byr9+C2gNSYc2BGyDG4/o
WU4+7tvF+/tMAirDAhLuBrxNMISLWDfnIOTJd2xH0MoG+htW3zOinowNnvzRQHaFHaha0fx51NzO
XcA4JDi8SwEuHo2wFZ7SZ31qLlgzsGQXaK9eDurnNrEkX3uMDsimR56W82YW16EfKyGVo8hjUkTR
qzlkfQXUKF3llN23QCCWmGM2pLSV5h2EXipEkwxTkQ360vmrcYVRpgERkI5I+ShKB/D7Y4CWcxBu
r+AKhPE6Ic5KXZCQIJoQK0i84ho40r36lHxd3A4XHrw2pc1cscJjvBAfbDiMBuCVenk3DqNnGPpj
HoZ+JibOvsNvptcVFOOMS1PGHebwEMdq76P92ZIV8yS2PFrLzbhawTA+2M9DpAs9tgm8eKRWLC3n
HH2bewSPM9ACSXRMuzNOZ/SBPqqVDi9/pNoL9GlNsIW/6tf6SBureccSF485l9KsFZt40XD1KjmT
t3ioVN70z2IIW4L1gy+SzEVkjik5M6FkI8DCKT4XUJTJPCi/Ny65KI9vzePcj90tN1wtqcFcwRq9
nBhaiE0rBKJa9RTcixFJXV2uJUuvZM7JJW0dXWs4JpTBFGUWuQb7ilflSq71Yi9O6mKOxh8fcKf9
Gt2PrwsKwMbGMCovxGkIs+fmGpwJcagjELkMAa5Aoo9ONXQH9emfdzaBe4ptBd0ajInvqM7GBNU1
Dum01k+ZHuDaPhVFT5X0H/vhvXlfsYZi4hsN3yFYGQDVzvbwnQoRxaBvKXJ/cGU4Ke8FkWcZE+f5
LJax2VDLxiedMhI+Kbx+l20IFFCYHUPaVxmIpejrWdbi3ukbsPAK9gzG3zjiUFD/IdhuKEwpHeeq
HqULUMzD4mneeAndsLZUZ7HLj8GdcOQNhfKsYtIX+JkLXRCAJ7Q1KKsupvkwRK/7zrCNYeDhBO0H
RHmzeVUINHKbdFmQ9mBJwBNr1T0pPchqk8zbh9leO/SQ66YEZiydpR3Ra8Oo9Brnf6K6VQxlSDQe
oOlgvhqYa/yfcuOmZStEJnpzeFy6SEDs5VNp/N2Ythp93LeKB8HEbJeOfbKEgEhBXbCoX/LoQ7x8
38fYjlZJw/klEVzuscPqcj1KUyFGPbgZJE91pwMGJ06YR8btYmA3nH3atsgU6TiSJqvsHHIrJbUc
5nCHGKRic9E+j2Z6jvqSczJvHf2adINhDsqkM83YTDLYlFkV+Tgan/cXbava1GRZJQTk5iLej3+t
AEcl7fVCK3qHBMe5FMGTVlrt4JOE2IrAoxPeNGYFxqQFRUiqWpsApgmOtBwTHp8czxgmDfQVDiKJ
4O9n1WPc2IO6WFlxp0NeVS+s/XXjmcLsSzMsbT7FdN2S5zn4oEqcfd90r9VSMeVKCP2BHLwpyGga
4r/Pjro4OeYycLx4cwJotf/sfe9QV4UwdMCRrqKN72oNmjOCHUNuI/ys2f0T//j+A6QGMSXRlE18
5fzqcoYYVLHRJDANnX1n2lgVXYNzZiVf5avsafZ84Gl8b+dU9Cr8C0l3c5W7kyWW+1EHpP4oeYpD
X/pbD6336LejL/08Yu7tzbvBMUGVtqlQqwRwcfogdD+60Z3hivsOuFnvrUxiYilTxHYuKYbq07GF
1B//p+F2nilMSI1VPEwyPVmDLr8KdXcS5tKVJN7F/HY43VaMCScSlqDboj4xDCcxfh7Tx/3V2s4M
pqKaoo5va3ZCi6DuScI4h2q00nzT++FFmaZLV2L4URPAPzorGQdw26AboPyrx5l6ZhRo4kPeTn1T
Pan93/sG/cGlbwBMFKlRkhtJCYDo2Lv6aTrGp9RWrXL4/+4VXrcM9affSnz5hseEkNnO2dzThBS2
D4P5UdC9Z2NJOE7NtYqJHD3sRa1TYNVoj66E+d7I0Y8detpkXMOFnskpVHm7xARRUxKiKgngSu1z
EgrnWef5AXXcvWVj4mfIazXKNZzfTYUnyJhY0pLi2Um918TuAE3HO3HhzXxvdkug9v7p7EwwdRGR
soBiRlHzLDf3gnhfK4snSi/lcAzls1I2TtzyCleegzAnFp5UcpW0QM1ln7SyNSwHdIVnwQ+O49PI
2VlR9o42FVXSofSGdefJ63ABSHJr+qD49Uf5kPgDpz7ieAjbV7eQUcm0FGhJ+woGQ63meTzPHPr/
q6NpCMNAn2cADN7svlFKo12iOICI2YUYO69Ti5MH2f4WWa3QoD0BDYR5d6CyW8roIOX9SwVtm6bP
7P294qExOUPMBlFaaqAFU2FlxF9kFBatZGnBZGk8GmbeTjGpYwj6sDFpLLcpZBMT41io0n/dLCZf
LGEz94UOH9euUww5WTpv2ToYIKX3KiF3BHL78P0ZyKxGzyT3dSfnMGku78j0PRAuI6+7ZfujSZFR
+YuqqBlsU0FUJXFY0NvSygR9SI6vphEM6vGxPtLr9Pdd/N3g2HoTlaaitSJuTNXJrc6LA7FhL7WN
wQ6P9Vl0ktO77lRWgMy9mBJIstzoAMxK8qOKgjPuCg7lzGuc2CzHVjBMGBdhPhuJRpexuGa9W7bg
RWnPIMIYoo9T8VdphO5+bG2X0StEpgAQSbhEeQDEzsPQmPSq2nTzpA/iEzj74gfKnaZynvo2D7MV
JBPPGrom5lIBZDHFy+Sk4qwdRi0V/tKzrgDvUWGWzqIk8adpwsTzvr2b4b3CZsI7xATLVNTYx8C4
LzQ/qt7REqCt/j4T2ppspH1M/WQMXqT5KPDu8HmBxr7rGFGn5zp9uBpt4doda7u0tQ+aL7n1ld9z
zkVjagA9InMVqEDTnkaXJir1RyDboEB3Si/zDV4T6GamV3RZlkTQ9cjs/E866hDDlvFKJgejFauP
nThZtFOuJJPDFRTbdoUbGGObqsxSPaCr0akSQ7WWrHlQ4zjhxdfmwbwyialnZjFTKpNeWf3bj9cc
htOCBfxfqK03M/0NjJ35GcymVvQMV1ddkGJIUDtVaM9UU14vD2fl2KkfY6xyXURPnNPpH6biR5K8
g4tFU0wdDWrQKNPZNi4zrNtoLJEgNHKQi2dBtzoeScT2J8IKgwlUMqSakaq4JNe/JGCYOdG5LNNO
wEEYOvlRclOP91y/vWo3q5ganghxURb0wUFsUjj3d0n23pPbbgCMQ7ezIItRhWVTxUtJngvhsP/3
t73r9vcZVzZ7de41+valxXWJ5A0K2SWvCqsPlk/7SHTxfyvOb5vDFuelYkIgqsCjl4g+jVQ8Jb3u
tKYX/VcvYOvyqjXLPh0AFB3nyKa9ncMhOPSv0ul/k+/iLCHbztUq9dzh+wZep7V2Jjpa8aks3/Ot
sVo85kQnOSkknbpBXd3FxWcl5kQnL3TYPq1gDs22SwFgfJkcKML7aW0ZeJa3NAyG0lnGa6NxPgF4
DkHXdfV5U9Vipw8RhYxS6IC7dY28JnwdC46Lc2JUob9jhZPJA9EbunaGdGra+1Hz9x17+4D7GUJs
Kd706G2fJPo017zm9XnSPzbaa9/dSRFnk3iGMLlgrJakHGmLahecBMnNzeO+IX+oDG6WMMlAF7O4
FmtYgg8KP7LH5+lOd3qn0mlvr1u+7MNx4obVxSyEcdBVGqdh8VdUHySkBTPllG4cH2O7WMo5jNSe
7s1QKnYrHULtW9qOliF+27eFLv1OclOZGr9RVQwOgr3KSSLDKrTntpGspPwRqteuABMTp9jmOILK
ZAMlNMJ5oCtXQSh6IY1bop/d2reItzv0N6yiZk4TQ0T3Jgp6GYLhyzVG9RE27j7I5rKpb5f9uiya
7MBgnjW6PvTUo2PRVVQogY1eDfq0usXAxvQStxx32Fy4FR5jVCdFqtgVKH0zEGMZ0rnTvX2DtkNo
hcAkNegrlySPKQJaSQh4kIhbnpc3LeD3kQNrKzAms5Em7RJzwfLlyZMqFpYJppOs4aTp7a/JFQpT
4yS1EiQL/fypRYiHk8gLTFqMCtYUNs/JGH7SJcNw62V8UtXINnTzUhPZrcS/wwA7ur++m165+i1s
CtTzcWgH/BZCnisoDjUgAHlPcK0gmCSI8QpRTumxVEwvtfQp5s0z7LuIJLIDmH229E0/4RtFhx4i
+kZKPzh3p+pv00cB5r9n8uSnjwCNueRok9hoyxYrZmLAS5Z/LLzXpt2YAgCT+oxuBqODQgGS+GS0
wQk3U5w0wYNg8x0CymxmQEhmeBdFximaeGqBdFd/S+D/7jqsYDJD1GWLApJmSuhQiYk1pkEKPzeh
C1DVlZVGwwPkEGXflNTKKsJ55uSNXb8GPJM28h7Uq3IHC2OhtoL0kBRQIuM4Ng+DyRYD+PrjgMZO
VQvO0OF9q038MeAxR26WQ6uVZNLFMAVSHlJ/QE+21UkuWS4DSFPAnKvkX/9DNsCqMdmgV0E4lxaI
pFQqnJhgprD3CU8JlrdsTD4Io9wY2wD2LObXpTqIRWgLwo/3GKLjJslUMDbPfnwXYJlb8gkf35Ch
e5yL6mrE82Nt9JyeXrrDvzv5DYYJVQLvlRJCYfDAPUDuWqytVLZNoXT27fnDmXFDYiLWFATc8Me4
tGjdwB8vw5H2VM4PyiPBrVbj93dKwTmmtrfJBL2GKZqEsGMAobEog5yg6cZUD534WIwHM+c8CW5X
Kz8h2C/YLs+FeKjwEp20L+U82GVxKSZfSc6BcFf0nGlwjj3sV2xTt3JSprBHCE41nd26Gg2nGuLZ
w7hDMkZlBlkIHObpWUI+MOOrCPJ9gyxWqXxLRR6h3bb73daPcYqgAxeQ1gJvEC6S+TmJA/TgOEUz
uhzv4xnGJPNQKqshoWuHdI5eV5TiXvxcPSWO4Yg/8jNlcWhs4TNRcAf1rgLlZiPd1lXZXA1l0Ztv
7STTJYX2etjez7wMS3/+b2FMFS5Ew1DAlcZkWDPXBE2P6I1qXtpNJ/yoJ17X96b3rSCYzBrJsdGn
OTJFPX/pg8xNBx+E6+8J2RUIk1kTJSRDFgJEDydrNoTjFIzOqPD4T/aXC8fEr1vSLW1WdlC8xgh4
Yme6dupH1d/3uP3lwkX3rxCTVAXmXOJCeC4extaS29YW+oHjWjw7mHBtxKxuwI6Hg0iovFSVLnLe
8errzRD9uSUQ9vzVEAiB1KMoU4ysv3QLSp9okV6rgNwZQcvrG+GtGhOmELNWsrCj+z+fjDm0w/ZF
Dd6jOqitLGICckjwiqnOCBahzg/SAgIKKL+eGylzeh0auft+sF3bozNX0UF0hmFpBm2KhVLuU5ik
PWVHqu6DTg7oCruUv8N0uJqedMt/zwQ3OKakS8ehbCQFcFQcQ7VpT0x4qVzBzz20UXKunzZ9Ax8/
0DtUJPxjfAN8u7pa9zO+A7PIH5PxaBZf0HFrKW3DOfu2l3EFxXgGqGHNJNIAFR3bT8SrfQH9S9Pf
oiNafDbhzZE7/NCfhjGbFnbF2MQS0NK/db87ClbmTOBBnR4lHyt7VA9Yy8/7jrL5ubGCZDauqxpF
Tak4anYMD+kp9fMzldqpOSf8ZoStYJiTQiOS1kklLDO0u1kFO9fiQnST5/R043/zwhUKc1iYRjfV
A5XNLUwLmcOpPDwgxH/1XvNJsdPX90kgrjeMOThGPCSICgWMy7tB/UL0u6h83t+g7Qvxm1Hs7aRY
ZUoOTgBUECcax/GlARvYkQ6uvDGoHXTlPWfICpA9Q0yIQhMTRo1dbCf5RRxfyMCpYHmBxd5ThnKh
l/UMEP3SQ4iOBtb09tJMheh4Vw+chMFeUxoTGkLrBEuoglRmmDPosJJDYKS4WRE5i8fdLiZjDEFD
xqiFYQEa/Cc8oVOZoPRcHuluCUfeWNPmWbzaLCZl4KUkDQUqN5w0l2g5LjwORq49TIIIiryXJrp2
g6d48nPmUG5JMDNTuebuEjpcilNeFlSZXJGrghESAyuo+lQaK/IKL3Dmz+BFtLqvIlYxsCfeR9v2
d+JqHZnUYWjzko4CQAcv/qDbygsebN3GzT5hgNbTHrJn3gQob+OY1FFVptHOE9Z1HF2CliL9cT9v
cDIuq1eYNHoQLm+pKfdr3Qvlp07hJHXO2aExiQJKbRgbbLBmyZH2OBrH0WuPuUeO+5bwXFBj6s1e
J0kUgvnAUVMLM25n7WB8hheOlvo0OpIrHibeiyBnc9j2/3guzLaix1WvPIbhKTE4Fcz25kC12TAw
CCSzZboREHzBZws+nLrc1UBirWi2WnEuWf6QY28ozLolSxvoTQqU0a7OzVGywOn4jGYUu36gIjec
XdosAfUbGlOVpUUz52Mh4gHfok1zhRO65D48v5UtR17BuZ3Rb2BMlk0h2VeaOo0e7Q7NynP0vc09
nSfY+wfPu8Ew2VVSepK2AlZQe2pi0PkWXvLUozcqtUYnOZSeHtg8BsZt17tBMvmWtBoGoBcsoyB8
USTbIN84+7RdJN0AmPQaRHGdyhmWrnRnm/Q2VeSgU+HXwdU99A7H3vvOqBsik1vzMdDbdsAq1jlG
Hi/t/L5i4gbA5NJl7qDjLcKkLLMxx+BmTwEOXShkiJ7s8JX5eG7x1ty+uluBKp+ZCC32aBZ9A8QY
CQ7FcrSU2dbBigHFgvdxoYFW5N+M8SafsIJM49SMtAVrWH3vXaqN2T+Hj+BLcbKvVMM0ewwd3gnF
yx9v/7/CVKJ+riVMiIC4d8CLqEevTuNzGFvz27LGvGs5TlZ8W/YVntRlZpTUwCOgJYvHC+m/mpW3
7/6c8HqrA1YYmN0gKZGBIUx3xXJReON9PBuYjFEY2YC5Bvx9c3mIos8KmqWap30TuO7HpAgtDbSq
U+DumPgW/6YKc5QJQf6oXsVXSlfBO4B5NjEZow+mJa1j2DSZV8HwRvlTFR72baIp4Pcvt5t7Mymi
ImUypgYgcnKnabkVVfcLyB3qu2l6jBaeyiHPICZfhFOh1BpdwFw+ieU5TJ6JyjnheZvEStlqXbMU
TQuLCJpbBas+SVbkpRdQ6DthYskHHiXLtk2YKcaYrGGiufHXCzMTjbTx0o7YpME2ou9y7JTVy/4m
bcfOTwjC3F+OpoEe/BJ1mKZ/G+bvevtx/+//oQi/ATAFpZRFgRGk1AavrsEM1vsx2CFMGzJbxH/j
BRutluN5nHUjTJEkVxkJ6gGYQvKc9D90zUVv+L5dvHVjKqOqG0Nt6LBuRn4i7QeZvKvUvy0bxV/l
tHSMyDjIA5gtoHgGNTmrKv9S36Mfp4GZ14DKqUxMtrnMmOR8GULEjD5+TaLPU/nQDFdB5HxSbJ85
KxgmEZRLFQQhAcxol5mleOlJfSAXHQ8ltRd7PLIpGhS/pZ0VGhM0aoJBTHPEzvTSZ7n4qHWHUCmt
NPib9I6of5t1Yu27wqa3YWAPS4infZ0wrtBNLd72WwXHeHXNI1Rd3VPG6zul6f93o24YjDvUE4gC
lU6ltx21pUO2MM0iL0su5fh935g/bNYNiVq7cjzo4BlKEMEa+VH33y6nfPmKlcPNFL+K5C0dc+pJ
VT+pTUWXbiwdRbgb1QTMx5wUtBmqq/1hjrpJJIOWDxTEeA7y68wj1+PtDePeBTrPtIrISKH1gUx3
kBKyYuUsmxwzeGvF+HWwpBD1TmAGClS1tNvqoqkOZ/NpMt5xM5Y7SChkCRM0MEWqD/IJRbCX+gmo
MD2JDgW6+2icfWEJRwa100PpbfODK6S4LdLyPpZp5O2Zw5wDpSSOypQgasbTCELozBHc8SG2oaKK
F5PowqPm2K4Pbp5mMJmA1NCTHiVs0Zg580nxpo//tIfHLV5Nlmc+yTbHJwy6xKtg7ZRAFvURgAL0
28zsgsdIaxk4pylvn+iPWIEYo2yWJgFIkExu2PQHbeHdsHJCyGDyQCDHadnngFDKj5FkiUJuGYNV
BBxLuBvEpAJ1aZtaLYGjX8h3mtwEuzhUM+aTDEtx50PHu3Sif3DPA5nckIKifmg7BFRPKqssfSH/
EUEmJbCE4LgfTdtXrCvnY/JDRbuEkxm2tSf5MfxAH5oof09e2Mp9etShZm/caz84oJyE8dtY5aBn
pZQBtJlwg4zKTn5p1HNTnrIw8pfaqsXPmTBaEu9matNhDFy1GTom5UGG86tPtlOj9Bq9mDK63jaC
T4aQ2RF5SSZ/38DNAFvhMBkkq81BTErgqMlLO/s59B6rhFMf8TCYrFFJSdqVOTCI/ENrfNU8qTMH
grdcTJ7Q5jaPNQqRlj+UwCMx3sKvDW9Ttg1RFVnVVQNESIwHhpi+rIYUzjAPmDEsJgtfL1D9nN4V
xcZPHPaqpo5ldKiMEqL4C5q7j/3FOII1CNxo0aGz+cQxHLPYaxqdpKaYGojhIogfx7Y+tnLl5inv
uWJ7j25WMa6Wh3OGz0vAoO36S9MH4HbsvCRanM7glcjbeXC1gqzLyQmEKOhONU7vijgYKfmO5k52
CSWizOcx4vNWkHG/KWsidN9gw4LklGe+Jj4GvPtCHgT9/9UhpQtJsIgBPFyrX0Pdi8uPi8jxOx4E
c0iNldqF0IlGZdwSiNk4RK3slGfHdv292hr2iKqSkUDIFJntsnhUxCL2e4/4IQb9BS5XJD1+fjue
VmDM8aT2cjTOMUyazIsGsBLDuqPVBA9h/zrOPJYV3gIy+QHX4BNJEhpI8jlSFatMnjPuheNmtXIz
ib2jMZSaxKZBs6l5rc2LzKOV5f195uRZwirKxBChU2ZHcXnI3nca/EwDMpsG4qXvFgmLlHdfwyyz
oHlpxcu3/WONk2tkJv7lSTFnMgJkqmuvMn21/awquUP++m8wTNwbkxTjrpkmas2wiBa6TX1vat/6
6dN/w2GCX56lqKwU4EC82xrzp0L7Yqahx3cu3roxKUCuQKfaUiBzfBHKl6Zy6sUzeKRR26XcyoeZ
HIBviJhEFEZ+pC08hRfqNgg/PkOY4FNnz1Z4FX7wiO55iUdmckGijWOI5kOA4lT9V+Vy7vEqRkUu
efQYXDgmGaD9eKySCHBGZVPOc9qC0H/vXNmjby28E4/+tZ1Ex3ZXJ4Mgj0MFhx/LyuvVJ0xa2NkE
EedvBd77ArB4j++qHH/GMdtiXRuZ1EkgW3J60XhqtOxQRYsrmom37/q8dWQHhLskFTpJh2XCYfL+
abopIN/z1oT8Pgrcm2OyXXpo25VDyFDi1S891Glm9Yqj8b7aOacEOywcLkbdj3SrSC7eiWJrq+r0
JIOveX/hOHmcFXaII5CrD2hDd/IwsivVsPL3zWKtVovJFnOe6sJb1Y2v8vITFRBL0T+pZ+By+F/0
dnkWMVljaStlMum3SqZ+L/tz1fCG9bYBCIi6dagjEpasW5G0RqiaFjO10iWZr7rk7m/JH3z5BsCk
ICMoRrU1OsTM6R9hxJzSJZ7+t9pny890kLWq+CdJkAn5tWLMwMYnhQ0ec0qxcEBymaujzZ165oEw
FsUjxEPiESDm8KIWblJ+knnza9sQBjj78dllmiyTatXhe4ikPb66GsUa2y+98ZxHnO/HzRMJDB0/
QRhXHtu568FxhcPBXzzJKU84yw/VHbRFcZdGu+AyP33Z9waeXcz+pHgYF3W0cTut9NE0/WRYLLQF
72NsHQtrs5jtSQbU9EoGs8J72ikb+1R3Qz7wHls3H8HWOMxhJw8YyRxE4IiP5Kq86mimNo7KYg12
X0JWvPKFH7z+yM3lkzRZhbqCrBOWeRJK6WME4h90Oc8TXgz8DgQ5M6+xZZP9XV+hsNWqPpO8mYDS
n1R/RBODcjDvpZfIpj2SeArpQaGoYEC5mUD/HvKaCzYZB9fwTB07ETMI4lHD4TdI3yewuxUN3ki1
6UMhg+Y3N2OoDpauLqV+Pw7uvu/wFphmy9UXp0AisQkjgpIiPhoqthHshnLHGavcdNDV+tIfsQKB
NnxZRRREhQClchDc3oOekt8f/pstTHireZdkkYZ1DJNjA/4ucsxjTqGydXist4oJ5yUI27qjHPNL
cJmKB4HHm8TbDiaUg3Aup1SGCSlm1cMOfUKprcucfMEDYeJ4aNCVO0wAEUV/6u/T2RNVDsTm3cxq
odhSNcXgaQWtJnpH/a8eY+h3J0wYebSPmscZvKm8t8ZjPmhN0BbGUg+8OHDjzKLEAokn2Dn4tM7q
k/gdvQ1vZMXvGdBZ47KpIw/UOhiwlsMIzFm2xKS9Vupo7bv2ZlGxxmFyRJMkDTEIcNRH6H240gH3
XCfRezOK29NFA4X9zliDMUmhngt9KXuANdV8DqLqnBQSWP9qS+t4HLIcX2QLWCnCoB4JsG9S9Gyq
Vzn5IvFefngQTFqI5KzJByqvQcxLbkAr9sNcufvbw0kLbAuCbs6RLoqAmELfyM/c+zTehjBpQSuQ
pac374YUYpn6WX4cug8Lj+mKZq/f993QUe0buiaybJbibFTL8n+sfVlz3DgP7S9Slahdr9p6cduO
HcdZXlRJJpGofd9+/T30fJPW0BrxXvs+d5VOgwBBkAAO2ECjJsrdkSjeOJ/HLvaImbtm9HF/zbbD
CQzN+R8an3WpwSqNGdtAS+rMcGU0BFqqVrh5P7lTW3naMiLLFPk5BUcIIc4U51/mbgEftOmbmqjw
SvhvOAcS9X2sDIyiilFrnugRE3Vw+LeqAx5UctaQag19UbvYtmVeV4BzHpMhlZPGhr9l0408PlTh
50HUNi9QKU8fM2d0zDGCiz374zjEzI3SbN2JGhiBCmKQ7KtAp8wN7ViQzXmOQZJKexyxivQ33L7l
KT71LU9zNM2nH1hBvOhJRLSE7PdVaKErRgfqDgCWme0O4EyM2i+aKmi2E4FwHsTIK5NVH+FBSRsc
2/g6qhcjDvaXjm3hvZXjIot2nEN9QJ8YbnBf6uWsV58l5ZsWP5YaSEJFBbQigTh/MkST0rWMFWfp
JHCsM36DAqyGVBQFsE2zJxQXaUR1pDahhYWzO5Q/VyhHTt0sdlklhphocN/UXzUx970+l20NoWo8
jqHtmxi3kW27dLkp0y/7yvqPcOOfnfuqm1mRpCQfGIfR6E4ePWKs3Wl4SpCqRkngQ6k4YLhCIj56
09sCo+5UZHS1qxrPFFpaxowyLbzb0xl8w2zQ2OCkSJI79iHzqSc9CeRkHuiVAld4nKFQWtFIylF7
Ih3JT/aGS0J3ORSZwxxiKTv18Z2AnMWgjq/UsgkCtj4JGKF3dEvuMjzfsnL5RhRWbe6Dq3g8caiR
TmE/h0DLZddsbkgbDKJyWxEEd67kg05o2iKWmqRvSnXT6CDHiQVHqQiDO0cIEm161AFDKT402qmb
73XRPXE7AFV0NkFU1YjFk5MmldGPmgZLqH1W5l94iTccu3N5KvwoiAUOdzOeAtMLCBNkSyb8qbVI
KLbtSmwvm1wq8zy+hcAKnLp/vs8dU20fmpPFeLR7DLiZv+iVoO9jWyHX77PfV6eSrcWRZOX4vpHC
ku3xeZlNZ26Lt0y9X8vBHUyDEvdNngBnSAN25YmQAG8wkuzCPKy4k0okFndGJZGNwHGEh5V68iO2
demho2rh1EWbH/b9gMgAOL8zp1Mu14yIKZ7Mk2XWgWWHP/YhmCd57dquOuI8jZ5EY1ZmjBkp1zxC
hx9hJv22w9rTx+HSppWjpYCeKoFp/8dG+gdX4bk2KCaUgYIMouHwwMiCzMO0v1N6Yg7V9kSGvq+x
V+18ck0w8YHNlB3xekWJ088/TRHnjwiD8z5pES1Nw4zdKu707mSlg2tQkafeNwgcf//eUabcJ/HM
hu8mQ+3kZmM4FA+9zr5JiCTh3EKlSFpf1pBkib1C/h79DEWT3DYvcn8cj8KTmNm1TaWZ2XXb4yLX
2k4jLY4Czqy+p5FAGrZH/tvAUUL57yVblLAoKMWSDeG5wLDCqruzKi/KvyuxIy/Nu3asInO+Iax7
I9SZbzDMyfZykhTfiyQvBI5VuHs4x2D2LZFtiS2g35xSnz4Yo6OcyGH0jCA+V6UgKmf/em8NOSdR
o1AUmUmsoSLPt3kpo/tDPTQt3jEHDOGIx9jbt0CBmfNFYUmykEFNgdcrhz7GqKDn/e8L7I+vAosr
FX1gC5ZPw0MCKCgVsEs1i2+rIuKiTUFQQ6dg5juxdJ6uDaPEpDG3AUT79HGoF2cqytO+LJu7VUXT
KRjz0VXE05mBtDjrWhaDl4nt9rT4SzNh5LQU9EsJYPiXzAwd3tJo4g7TgyWhvklyR88e9yXZXqw/
kvBZ9k6rdE1j02e1+ZvRnJfM3/++SATOQ9OqqYuSvbRIaF4KK/KpL3Wns9vP+zAv1vNqt6i2CoZL
xWbzS//tcUgRKa3GHhv6c3UaX/LEgx86mIEsbAHdFukKxfmBaZnbpWSnaBH7St/i6n9Me1FPxPaj
0EogbvsXUoxA8eWsDsCc6IPqMnVst/LjO7xlgO+5P4ouQNum8I9cWMl/LyFYYqzCYk9CmnXpJAXj
ePrDvpY2XdofmVS+wx8moEk5m/8Q6z5RT7NVB6aB0YXfonFx96E2laQpJkYzyOjw4qmerLQa8pHV
jVNZwwi8+iYkH6p2Flg3U8Irq1uhcOdc16O4mWpAUcDKUQXDkRyUQDuK2vG2YZBhVwi4EyHPvzVj
kjKuxgZ3ReXQgFMiP5CDfXhbSyty4H9gmIGsrg7qJJG5ZMX9VR7U5acp95b0xxvUoqO6WZZtyyT8
a3VMK0PtUZeLXPtFsu9zGeTlmSDM3bTjFQa3P/UumgutwJU0sVMvTbrvYGUXZBVFENzmTENVClsM
vPMaxdOT2yp53/d5eqOq7/+XUqqNm7RFpVVvCSI0gQSv6v+rPI0XNsddiz8OJTnliij+3/ZgVz3w
bEbNhPmTINtgD7IJRf2O5LQum8KtGL5yHx+bgzo6opzYZpCxwuR2yjCZhpQzscY4cycdpRYT2DaK
DFNrRdXMohVkv692i5nlJJNMdnKG+nwqZTizDs5IcLBt+rGVQOz3FQoymSnNWHpnDj8rS+upoz+Z
jcAYRCCcG6PUNiKNTbxvi8jJUdaX15VjVqJeHhEMd0bTsImNhiUs0+qDPdgH2nyc6sx7l4fRuN3f
zSnI93OAmENASqwZZrN834dgn3jl9Vc64XZ/bsVkmRboJAb5Q/xTrW7V5mNlGSixkR1itIJTc9vQ
bJsYsolwk7+4xVEWTeYE7VRVh9dPdT4NlmgSw+bJrF8xOAvQY7XvtRxnfzifsHOkWnJjeprDh0W3
Bca2XXOywuLMoLD6MeoqyKOoxTEncu01OehtezD39pU329QLW+OkpNShVvJxX3Xb/uEqJ2cdZtUb
U8UiatJPl9iYDhD7fm5Kz87fdEdYiclZSZlosZqyzI2pfBqi0aks35RExfTbW+qPPPylDfOljSXK
YIpKfDTBN2oY5076ub9mAvvjL25akqVFCpIDryyVyIl786jlcunug4gEUTg/F1vhKLP8b4jqE32u
L7nxqahrwVYSoXDHQy8rVqv1QMklf070oKe6o3Wi2F20YOz3lc9Opxiv4mzDGvbHWqJOUgkckEgM
9vsKwCrCas4UAKjhfRzbDq098aD07feOqwG/JKJWKMmSY1J1Ab0PQfqY++UhjgPwfPoZ0ksZkk9v
ueyu4Di3MC7ExpsoW7X83I35IS8KF20WIu+z6byRSNAVUA2oFk82kCaLVRYsYTG6jH26ddpPreEO
xylx5ROGt7rTneyAHinx7KdC9JS4GcivwDnLKEi8dKGKCJvo6GCtvk1URgn4wyB9UZL5gvr26k3c
EcYKkrMVuxloLs+IuBlVYe7HgSqjUa0PJr/wx6NR+m/Yxys47iBRo7hL6hFwY3pOJN1HaJwSU6DE
TftfgXCmUhlAwXRfhN8hIjw7uYDM4ZgV9E0vfisc7rQoitiqVUbl0ATVZTotx+qo3I+gckjxrCBs
fmcu7lVYsULjDgyly6omYW3iXRr8TaCVHsrEsT9hRA0IjESXyk0vdYXjqQrCQRmXJMTdNdSDbrzM
moA8QPR9Lvs4pzq1mgiWEI9TMKjkodJjAYTADizu0JibLkQCEiJYTe/W8zmkiTuk3r5Fi+Tgzgxd
UtRmYRZt4RVm6ZyoEoXfL5XyO5rnWQgSaeiJRqF59rI8H3q/O7HOetaTS0zQpxG39OZj+nl82BdN
tH7s95WHl/Vc0aICuMscJNXH9IssShMKvC3PSyDHDSJLZmQKsRzFAmF5Fh2z/nv6kww3eijKO4gE
4hyDDI4XRS6hK5y6ZMmc6KclJGHfLuVfbRzOK5iSqsf13ycIo/Vu3TgguZP8oLbTgoCYdaaUn638
uK8r0Upy3iGc2mHsUojWo4rFarR7SQJPoR13h25AyojNDyoyQ/AOIVhPvk6uqBIsJjuv1CyghMD2
vc7+a18wwf6yOT8xlRQDdms4c5K6cnMfiVo1RTJwTsKMR8XQe8igTfd1FPRFBTYFQewiUA5fNGBY
BGmIjvk6WjhLUrv6d2P6kbS/+7+s7tf+eonkYeu52rQj5keD2wryKPOkOjGRE7dq6wsZBt3fR2K7
Zcct2eyfrJDKBIOwLObBp444uUKc0DhX7QeDOjl92ocSCcWFDYtRKDJlhtZ3GEuk5q5hngtDcJ5v
y2OYyHIrSBPwb1467Wp0MkEeaywcpXw06QOooWf7PBenfXG20xHgyfoHijO6orTzGKxGzKMTRF3l
gSYoRZw91S8OceLto4nk4k4oaZx1ZTZwCaRmdJeVYIg2v+Ct+zbVWn9o+jdZxVU0zv7mearkmJXX
T+SikfuovDTyoSeNM71lgJSxWkTO/qa81luJdSSoGPBVJ9J9GeVOq3UCz7rdMLDC4YyvT0t51Ngb
W+vLbtlivGp+6JzBLzArxKlccQZp+2q1QuTOKaJrrVzHL+bB2LyTYC7cxpcDVrk3IOQTSLi9u64q
Y+5rtZFJpJl6WeNqVcuHUjnkFroU3hZLXDG48wncKI1SsUUsFJfGzwOoMPrnfTsXiPGKvXuqctJI
2L95diy60FG7+1k09lRkDDx/N7rmjDqxoJo48g3Q2FLfSBztr+VuLEHujlG7wskdImvgqbwJZhqa
EX2xhvDA3sgn02GM1FZQ3Vq+/Pi+VeS8RSlLclw2WMVhwOilrnXy+G6hgn5HtmVeHx1/rEHnnIRW
Smk4slnfWeR1qJ2Uk5vEtv1SEbXUbtqEacq2bmvERFnqv01bVbNaTTq196iiuE3dODREN6UqapQT
wXAuItKRlEtDpUfm8ndufogyzZFFeSsRBucUMIF7lCwdoqRZ/6Oh5qHo6ntUHgliFbb0r1SzWjHO
GSzLVEosKvdQs4y4Tj1Htv6WsHEFwfmCQp6ROx4YhJk4zfjBUn6riYgMZXunXlF4dzA3itFKSCd6
f/NNl4fi8/TY+IxuYT4mh+WvN+ybFRwXp9ZJaeGRBiawdMWDalQnaaweMOjJ34cRisWFDmmrxdmo
QKz5UPQYQVqhtDJ1B9NFyI/JQcknVRCsCOyO5/UvMqVbuh6CDfRC6s9mcZMbompRgdHx/kAuQ/S3
5AwjiI4IJr/NowMarcN8AdejZ55Qmix6idpeSIwSUIlNdAzT4RxdnUtS1yY6w+wudh70h+5mQYPy
HJg4AzHMtXqbSa4gObendn0lWZbW43GR3plfphM9234HV24f7AyviiIGyE3VrfDY76uDvU6N2GIz
tD1luZVADZ1GzlIIzotN1a0wONdX5gXm7SbAMKrstqDdpVdExRpCVXGuT8qNBUE/VKV3L0N3azzI
DgmG34Qfia8cpb9ENk+Yl3vlBVdScV6w6DFDOKVAbLziUj+Xd+RSNzh6Y7SJ0NPUOPWlfZq+tbEz
H0XULZuH4wqbc4+hFFpVOWJFrUhx6vB3aGZOFt5FpehhSWAePJVTpbV2H2cQUrYLb2p/lFXpjONb
/OJVGr5PvrSbspWIgVGY2nK/SLmv1eNTM5rBvl8UmCFP67SoOq1HBYvWLYVfdZrXxW+KJVaScA5D
nmlSpAwiSSRfJcvNQM2LYZru+yThnIRldB1mBQKmobPf0fxU2bb3PgjOL9jZZFnI38MvpODMwTBU
WzhKU2DECucW0BMcW2jKQOA19W4WfYN5VaR3jPnn+0ThXENtqmGuojjaG/rYD1vLkbLJ2Ydgn9jx
BTxx04yn6rrvsFohxjtP8ux01YM2HDX1V99+3YcSWTG39dH8biqhhc2ipKca5GeiNlrB9/mKUSJT
PIcvWC25b1yzK33Ljvx9Ebbreq7bhC8ZRaI+rkwJyzXYzpIFi40ZMP1hOJqpQ2K30AMlKAN6LxqY
sv3uusLlAqMOCZ5CioBbeeXzQp3iq37Mz+EpDMrSUX/PH0vLiYJUYBxMIzvGwdfeRWUuqRk7mqYU
mR8M351r9SIt9HaedT/s8mAwy7sptj7ur7LgfOJJnPA+EC5zDUNJm8yNskOuHGP7mNldkEYoCRNc
1wQHxatWeCu1yMKuHhTT7UbrpseVzWqf9kUSgXAeA1XYlVXaAMG4w4EGanvRRTXzAqfElxd2EtHT
OgVPPRkOlSE5knQ0imdVtMtEMFzwEBbKbOkTbIJY3+0aj/4U3GGWV6uC/Nb2bjY1GT3xKGjXOG8R
drTtp1jqPRWdJ4V+k4poibYF+QPAX6GoYWfFrNu9l8X9DdUXTI66JMoTGQQlmf+xd69A3OVJKlI5
1RNIkpd3CWhezuE3NpNougmPUXKRk8vs5Z54eOi2yV1hOZfR2lPaZyHmGxbmmB/jPDyCUSzQpkr0
BPsfEewViYsdCgUTzVI2SbH1M/XyQiPnZ7/TE4poVTe8ETOXb/ulKyCznVXoPxY2SC4LAHay9Yj5
OkFCKr9oIh8D9IJkMlwFN4E+FdHliVaU/b6CnapZspo6GkCY/peFAhpkU3RD4HIFZq9zjkKVQdSf
xcBY5AXTaJZbe3rTZd66rh4XVXS6jlcQC6tXpsoj5toFGbiC82x83Hd5Ikk4R2GE1VBlOmAks3Us
9bG0vu0DiNTBewijS8DkgH1lGynedBNf1hsnJKq3DyOQg29WzsdJyvsMMLGaKfdd0f0sy6g5vQ+E
8xF1lnSDsgAETcsn9MIFcR0J5Ng8VW1059lgYpMtnrLOskdNQlkQ7uflr0r90Q+5305OWKjuvOhe
KRzbuameFR6n/55iDvVg4jxKxhtTP43Kb30QrNp2OeUKgzMBadSKqA3ZbJZz8qE/WKefhpM9KkcR
xdXmWXHF4S+TyC9qYAa2EAgpk5PZD+ZcOH3/0RbRV27Hlysgzg4sXVeyZACQ/GDfa+58txwlt/WG
zFFAOvR/w+K8ad4rRO6YUFVqt+Cwx5Nb3zmVfqrQMr1v29vnwwqCOx+q2ZZNswHE6Ban4kN0k2Aa
eOXbD6EzPIjnwrzcul+FrSs8JvLKT0fKnNYxW0T9HhW8FgbRDF5oeMYZc2NP8gfpE5iRewpyA6q5
jfP/Y1G5kyIvFXXEBRrbWR1wSJDs2C3j7/1lFewv/hKq9LW5NBakRDO15CBzcx6q+esUGV/2cTZv
iKvV5I6LKNRtKUe9hUfIs6FWnwdagfA2OYyqfmeYIt7TbXNEW5FuoaMULYz/1t0UL4ZK2NFutY2r
2bdpLjg1RADcAQsuWGUacoR9OlV/ScMchKUostx+YLOvQnBLZnQ52optYCAEPxDMe74hx+hWwzy+
0Qudv4O99ullJpK/r6xto7gic043VHvSIl2E63yJyZfxKYxbt6OiF+1tk7iicG63q6chUsDh4c3u
ODtNjJi2QdVW6H04kCYoTwTu6v8qeSxQHl+TU/eJHqfMOvJkdK0qwrhSb38Bt09J0yTEtJAZ5hMC
SzaOzbwQ3D1D8Gw0lm+39u9Mm05amtyChPDGmkQt3P/hH6+YTOqVvyqaQo3NEgmC0TViN7qpMWm6
D9KLeZC94vy2mRQGKHj/kZHbY/lQ5/3Q4zI6FffLoDhJ9rlVv++v47amrhjcNlu0rm3KEetYNE8N
eUCN6vu+z22xtl8s3W7w/XE5lO2pI8H+97c30vX/cxsJl6dsrC0ZW1itDn2UX2pq/hxbEbmraJm4
nTQOiU2TDKpPl3NY3zaiXPTW902ZEMyA1LEg/AN1XXdaBrYXJO60KHZqlTj6Egs8KlMlf9wioAR5
hgluZ4MnR6oLzOEaWH4rodOBZq1fLu0BZfp+JAveQ7eUskbilBIZYykRlq3TrR+TfsiRDzQEGeLN
goQ1BqcRxaiHssRrrodqDvDRYUinV93MwQwiy+ogensSLB1/t4gnophTDLCkOxvgmbVOUuSKUi6b
QeVKJJ4UYDCSMFxqoPzNv9we7MjRnpwxaO6aQ4S5ICi7+X/fPWtELqgsCjSJZTEUVfRfKhUc/a3b
GyI2NdHicWFlTw28xKoAGcLJM2LFy0e8qpSSVyW/9sXZOu/W4nAOGq9pnT4wZxahR1BPHof8pJqY
SFyf7P60DyUwcb53O66KPlMtCNVEOOWwa/EgX/6UtPIN/nktElvc1ZmjTmoYhfaCy3MWGNKp7wSv
qtuO549TMDj/jFLkpVKZf677BmQUcrB0byEYXYvAeYNqoTFF9SmrS0nQSXJTRuDuJY/v0wfnDkKb
kmjsANIiHqXDN5n8KirRDWlT6XDS4NPAisk8yZemdokmzchctMq5ZMmE8yxK+m7qYwXB6btYZFJa
JZ5t1Vz2K8106CRKUoik4FRuziYoX3tAYBRZWuZOVs5OFv31Bn2s5OCUriqjbDUGXjH65DTUB7Ic
yVuOfsRGf7TBqbxcpKjE5QYXq/Y8Z/603GZvSYOuIPhUlb5UKP2eARHFuTcnqKuLVH9/oQQK5zNV
oUrndHnJf7efpPk+nwSK2ORiXMvA+Xhw61WoR4Qmkot2jhNH+hxKjv5YHBs/+qC6y7f6XvJS8Lke
9wXbdPtX9fBJKTQVymM3YbPUkXnRyXKotf6CCqVTKKnBPtSm319BsTVeOcmsrrPaYmrKMRg+u9jT
pcgip6FHQzhAR94KolZQbHOtoJI6Bi1aAai5CZL0XmspBuElbjl+tMa7DiS11Y1VCu5xIhPhfEJr
NKqKnnSIxway/LDHp/3lE32fcwhxVJdGz5L9pab7BggpzELx9iG2w7XVunH+wM77vmg0yFAu+bmJ
TA+nmt8ujasU1UddHZ1iyVzV/tLJZRDWkldGlSDWEUnJuYvcnOWGqAix86o7Toru5vMkkJJ94lWE
fRWSp8SIbTwKhiHLbKcntKY3mjv290S7Sfp7Gby7i6ghWSAS3yxAMwyJDtE4gstPeAgnTEkUj2sR
YXDuo6gqI58sYLR+eMiPWRBpjvmoebiq+PPH5pD/6EUdUiJILmDMp6hBlyGWsWhvTftOmIEVfZ/9
vtrDoaEkcUvw/RhpPetDUbUCUxOcsHzBr1k0YJFgpS3VlywMivCOlt7+fhKJwLmEUo9S6QWhiy+z
ddJ0QTJU4Lw1ziUUqmTrMqtLnKZAQpYjQiv6QVe/7kux+aKyOpteEWGgWawe/y6XGP3ZT/3acE28
qbBxBNoP6avoTNpeNjA6EkMHxxPfAxVl7RiHNh6jQpSXnzptil0yWSKCFxEK+31lX10WEX1ugKJG
d3b+Wxdx5m5fFMlVDO4QUuwiVkqFpYhcErS2G7uJR28HzLwun8ZTNznssihQlUgozuKqnMZ6rbKl
u7XgB2pMHZZPaKBAVrxzaRC6ooaQ/zCOq5ScDaL4cKyqBA/nmFgCCiY2JfN2RHfmd/WsePJRexQ6
nu044orIHVKL0g/6tEDGvvxdYdZxH/eubn8ItdhdqKhoZ3uLXcG48yhqyxbpeCgxnKUDKsiOZR2C
qNa4icJRhLWvPI2nTZO7dqwzVv/Yl5FD0ttUetg3DxEAlw+r1aLD4E8ARNFtrH+vml/739+cQWT+
MXlN5o4hRZE6OyuhmiHA+AH1ENYOo85v/OpZdcHt/XG6m9FffWJzBa1HSdCVt+3Q/9EVal3+vaPl
pm+zRoMphvMR7rAeP4+izor/iJCuGJzXmNNhNqsYKYEBaTDZb93IN++WQ/5UBuNREfh3kb44D7JI
paEiVYq9pSZ3xB4/EDof9lUmguAcRqnGtoYkJfJRBmncNNZPdotnkveBcD4C1AeUpKxWsTC128Sc
z2YmqtEX6Z5zCkbTDsSYoPs2/ACy7WG5HUTMRiIIzhUYyRw1qYWlUu3vZXbozdmxxud3rRTPwmOP
TaNWETBodBuN96NJBaoQCMFT8BSWXkmzCVWUveqPWQoyocRtaflOGM4RyHGnKArY1j10HqFt62vR
mW6kixymSBhuw6ukXdAShtVqqqc5fiAYdLLEb7rW/dnwL6f8KkwghIzzZCLGkovfHfmKt9f3aZzJ
uPr+UChRU0yQwUaRcPZMTE2gCpHL4tl3QC7XqV2MrcFI79mEcaTtT5ojYdhCFIhiN0E8gE66f8uD
V9C8Q/cmi0DCBvHAgnGy0i/rY8bYRo/6iX7eXz9BmAVW/38DSkgp2roJ8aSj9SD9ZFFW6Gle9hzf
aS8DbHVvH1HgMl8OwZXGRk0OpTyDxjrrmBf3xtseF/9YHF8eM88wuUaFQHP9oVKeZGFLuUAAPo2F
CKYxaQwBkkutB6zkOvSiwzC7mO/5YXyiXuGa7zua+Z6LWUkkO2InAAXf05jIzpDclsnTWxRjqYpp
KBiJymdm7MHohrRhbwfRbaM8EuGNcTsYvAJwXi23jbhFkhNX0pge2kE9L3Z4sNvMJZIhcAvbru0K
xbm2KusrPWX9X0tdo7cy85uuwpuIaOaXCIaZysqWC02NwqEETEluQaqzSB+S8tO+Vtj+e/3ccpWE
c3CKldS1VCEHk4fhndVGD01r/+ipfLDT0p0i6WjXafA+SC6okaPIkkMLhiDP4XeU7j5JEgZLEPMp
y9Xnuio/hmUl0Nf2nrpKybm9tEGadiaA7Kv8QkMNvd6iYgqR9XGOjtSLNWasRS+MDaeI7tAY64yg
1xyFPcoiJC7SkXIzLiQNwoTtY1Z8oS32axQ5cvUm3w0qYgODgBBg8uznIDVMTZ290/Zu71uoKBs+
G0/LXeuxUTnzcRkdETcc++uvrPGKyOcKzIpOOWVPJtoLAfJw7IP2pKDJd98CN/fVCoa7abWzHemg
4MRNi34On5vmsVgEx7pIEM4XjVo5yRW7mGqH7kSO9DAGRpAGIm4vkSCcHwKxb1xYMnMQqRUQ6YYu
sdvVogvCdoyyWi/ODw3JvODBh63Xb/OjdUDm+Zj9iEpMhFL9+CwSatO+V2icS0oxZqiIMwilJ1ri
LLb1bFHLTQf6uZHpWxzDCovzRUM2LW2Gl3uvGW/i8piK5v6KFMQ5nhIz/1qJdc9pBXXC/keMEXJj
KmgfEYFwrgdBnVyAcBsLpuZeNcSuxEjXExGlogiG8zstjUaqsAeQQdNu6zT3w0K/pN3i7W9OtiQ7
PoBPAOi9QdOUJaJaE0+Y5k0fPse94WXDY6YJ+AsEu5R/+y/sSk5M1BGu+NYl8K2/093wBNm2tZRK
kkKiRQpS8iXJWycRUqKJlo1zBRNmOBeUJb3zAXSh1NFsNPl3jiydw0ZQ77AZM1w3jca5gzQNE6UL
ASVZt7X0eSaLk2kW+h4+ZagVb+pP+wYhsLtXmYAlT4nVAs5MyiAuk4c+HG9q8qYM4UoqzhVgrN9o
URswKqkDVZUOi5QKvM1mexQj9//ficqnBFBaYzZjDYwusB7ir9Mpwzw/6wTmgHOuuQrGPWAelAh0
M926AuXcgy3nL4PVYH6YXZP08i0a009t3P6y5+TYglPW7POjXhiOVEeCg3Yz7lpBcy4Dg1vSykTO
Ggza1knPHsoyEzwACIyD72xLNTvNKGtSLfXyOY9Cr5iis2XagkUUCMKzBaGgR8PcUcCAfG0BqWp0
epeN89RAqWljUlMO32oqFxJXTt+esvzHPoZIBs5DqIZk0oKlwBVFRu+N7KSt4EVUpAzOMcyYmRva
rIdWlo+y9Zymlyz8tS/ENoRO2KsBJtbw81/QjpSmSREPni19a8hdha5ZcJjvYyjbK3UF4XZMIfVT
MaYA6QLtQT4z9sfCiz/+yJFCOct+0jslypbpRbotEeQPh+mQetF96IuqGUX/g9s+UxN1UpXjf0yG
rLiyQR/0WDSjbvvc+EdWnU9rSMk4NHVMBxQXH/Pp0zg9gY60Qx0BEZwa+5rT+aEwdtXnddlAmET9
hV4mh70HVsnvfdXtr5jOpzjGzhz13EJL4aSDGRScIvabNtF1ubhN1KAQz6hsSDEaXxLpMkre+wRg
Aq6u/BppqF7kUIc131PjaIteLkTqZlpafX9ehnkeZPx/gti67gJz+KnanxXqjYkgnSXSN3ee0rzO
DcybGFhpWTlXXpKCcU8RUZ9stsXhrvY/h6DzQ+HQAzhnfQeBlBmsJxZygHo6PpL4LqqDaoq8tGz9
LpUNF2/r79QV5ya6aV7A7QddGYX1lQzlQddEoaPInjkPUGJoco/tOUAM3zKOXSQ4PgXf5zMaUayM
XT1AhLxtPHXqHRAe7Bv0thmgr13XNVux+CLfOp0tq+5SNPmStvBQw+b3WRu60lQJbkHbolyBOHub
zcgI4yrBziGh7lTK7MTWLLoviqRh22u1feIlXYyxBYgezYpDpumSj9XoxMJiL/ZvX92CUDlsEl1R
ifKq8k+XqsGK0f1TZJbT24lf2L2fdYWfi8aBbYq0QmLruhIps+LIqga04/bkKVdOMyghBlGnwaZu
VhjsP6wwwjnLOquEL5i1r8P8LRQlfkWrxem+qvOa1gTfb+hlsj+pA5g6Bm8QHWEiGF77SajhTAaM
baancKkcNWvRVVw6CRXNlhBphfMtmHrYVKSB/pXpW4KpczS9lJ3g+ivC4JxLgaDTVipgtPFtrmDm
6RJks6hkcPvx6Kr7V/d5dcHED9bl3/1cgnZ6Getseej5ao+MYP9t6ewVHve4pyq0booZeEt7TuNj
UgniGLbyOzuTv82HY2WSRMd+qZdT11VOPp/b+W4aVGfSvVg4jXTz9gbnKZuajfOSD5usMcKIQBaf
tWF5Z0yzm/QYBDLhrFsIBtATGpR1f1TD9GGIaLDvu7e37RWbe8U05SpPJhZsR01/32i5q8+VAGIz
HlmJx8VTXSvnWT6yLYWRsZHxNPW5Y4Xfw9BpRKmObXO/SsM5uqScx2hJsJKFFjuldpebP9L8y/6K
bVeKr+ThPF1KB7uoSywZGzuSDO7wgRzjYDjLX0ELHRR35BYUL/bJ/GsfV7SMnAOk82BM+gzYsqVu
3zxj4ngEihDtVzYLznORTXA+UJYbKU8UKEyyyCWWqoDqsyAdKYLgfJ88TyNFCyrWkOqji4nTPyj6
r/cXbNuVX42B8301zdtkZgtml7fKcm9Pv8msoexC0GIn0AsfX6kFqPVtEzBG+ZzNN3Zau1Z7RsJQ
7UVFHYJV42tHGgw8WkwL5q0v9e3SggOgFlVDbGfzr9b94utX53hZLn2raMDILvR7/51l843T8mDe
VhhYFiRn6Ymc3qWnl4KGFaJJrF6ZCiD+H9KubMltXFl+ESNAcMUrKYqSenO3e7H9whjbY+77zq+/
iT5zLB6YI9xQ+8UPHcFUAYVEAajKiqInJf9mpI85clZaQxbY/cs29dshxEwSxShiXW8xU2hp4+no
mR4cQ7/d0X2O1DFZEoGEit7vCVdWDTV6vSk8rNcm3avHrzVVd+38ennoZCACJ5SqpRSDCpB6bkdH
7aadMZQ/AzuSXJfIHE9ghCIb0cuLn8AmM/uK3uM3inld3L1yPIESEEAkxqSBdcap81MUEjVaedct
L5dHTGaJQAroytOnJigc1b1elzwOzbfL35fMiJg7Anl7NUxafB+SRI4dvyrJYcolsy4hNjF9ZBmq
sM9GvmBU/ddsDntDNVw6Rd6kyoR8trOJzrMi5o1MVYxOPAlmJTnGT/xVMEUnm/o2cEL0RmHQ77s8
fBIypUKskCUZSRODxwrjG2bpGIZHdC67ZeHjoEm2h20om+mabhGLWUIQSYY+4/+QRFr9MPvUyapP
BhrBJ0/adM0JXDsjCTEWQZuhkNV4tGnDGQW3ReFMrJCVD2879hlEGLnOzqdFL3EIh3o/uog07ih7
tdt2uzMC/wUrRrO6qmtZWoA+l8bpRl/Bg1AY+HO0v+wDfAn+GX2fcfgSW+EQ0uNuNocllXmwivgU
6MRh2uuC7Ha7Q5/uDA4vK77dfrZZzRE3fgXa5e2iQSASu/id9mAajnnirSNAqjqSpyevMyGsU7iG
ZOvbZouzqQKvZpkZlVMDH6TzoTXuG/WU5lcFc2cIgVaLqg+bnMAwFhF/Tukx7EfJ7iCzQuDUMJlL
K7FgRVC9oh2BMyifglh1LnvFv4Tdvw0Rm5zlvRrUQwtD4sxpZ8dgjronqIUp3dStGof8KKPd5JVI
bJe98EuWli0wRYkjUhEROGRrVi4Nv9TogiYxTjKEYvuzPkaYrQ2A0Gc3rF3eGjz07J/a3eQyNEL4
yfVnCldWrSJZ0bbAGaTTzXJkmLiI3nbdY8petfxv3ZCJMcvGTyQO9NemEcPM1eNLFHxqqXd59GSD
x/++WrvL0rFwSPH9dMmdmv4i+V4ZJRwuwxD4IQmqdEoaYGQ929WR5jQ5tAwU2V23bEYEQqAJ1Jxo
BBiakVs07dw1c+np3eKk6lWrVqeaxaDtjB5oApSe5+jVS0DnDYQGosCv08EJpAWt3IX+IPMVikA/
jaqGaoggdRfdhn/xTFeuyq68pEe6f38L3112hU1XW8EJVJSygWqjVg47qyMnbWhQjCe77ZJAiJdd
xYTO2qOCKTKquzCF3Oo1hK1DL8xAKjVCE8GbR2uic92DCjQ2O9gGHZpcc42+QhB82bbH2NQpEIKA
7CyD4NlRRpnbceMKQ/AutkA5p+NWjCfzkcxohljs+dQPAbp6JOjGJM34256X87gJnjaFPenKFogl
ehMyyH8HgWSfkyEIzmW1ZrooOi4tKvqrsU6hLdOZ2Vz950ETrxIUJEeisg4m4MLsWPUnE6nHMfpJ
SZ+/+Vj8uSp/j5V4kdBVc122IYAK5Zvexy5TTlHwrDLz0DZ31SB5JuRz/ScawwueBnEmIvbphaqe
Zc0MaOhwvVf1xhvYW5IHTjbau4Dtr2GAMxifxNVmkFQ4stgJwMziV5qUjnrVCQ/vXP+1RlifBN2Q
momvntyOyV8KzVUX1/iVr+dN/fmyLZubzgpKWKiZok2RbmB/HhUdYmqFjZryXMHVsLX7GJCwWutA
q9AsAUAllBMDZ9F2g11XzyGjTMJu/0IM5+ETlmlNo0ANLAwfCTz1S/Ue6Jg7BHDRq17iVJnvrxEl
w8367wkTlq0SJMWQ60Cs0ZCwr49tLeHT7WX7G0CMTKc2nquAR/E51R2bPKBg1cnZdyU4XJ6l7UPK
2RIxEB3KOI8hiw7fNndq9t5eJdl3h+YwoKBvl/21oMGKvKZ5myzO5gnHVzamU2aHMC9bUmQVFZab
VvWdUefHtO3c1h5eQxZLHHKbas+YQmSakEo3DUQkKPqKHESPDtM/iMB/wYon5t5W1UkFgjFMp7ac
b8tklBxZNo0wqInO5Kap6mLuqWYWYdp3qCOKZhyTIS5vGc+XPWKTIFYIwtQUfdAESY3nvdK0HTQz
q6rZ6cdrLrhXIMJc9DnKhZDmh3fKsAE1lBAdCZ3U6rym+Vu56q5kBSZMC97CGJ4FYJHBUv2Ex7Jv
+jzKei1tLtgViEDhjd2UgxYDRCm+zsHtbN1qy0OT/7g8ObLpF9jbsNHjEL2JgKKP30OLnZag9i5D
yOZf4O2F5S3rdBRDl+bgtNFnGzcz0/T1YyACY2ck19slAQjJ/X48RCiMrSSnK9mECBRNlqSLwxJD
lWCpd2nhlGpziH+k8/fLpkimREwlrdlUTUmFh13dnvcZwh29zvaXISRTIqaRoptEXkYKTDEghxDM
/mASp5glEZVkvMRcUjQBbUKo96NmFefCfV0W3+ukM70QteouUqivSlE6rxdRRbZmKAdQ+aKkxg1N
bmKZhoXMHGHRJxTaV5Tg+03HXuZiPg1dfaBZ7VbhVfmWK1OEpZ9qaaaZXC85pX5Y7g2ZkOtmrLv6
Pjd1ta2glh8Nizkjt1BUbKNjZj0r2a/CuikrWa8j2agJi38I1VovFJiyIJ+njA8KxB6M7GTr/sc8
Wlj/fdGGrW3D2SLotyf7OnpR7Wueg9FXG0lQGmM2EdZ/0KKSvFYxaln8EqNSa+zeLtuwPVa/AcST
ldZSDQ3lsfDzqdkrw6cyS3bL8FenPF3G2V79ZxzhqrCnVT12M3Cy8S3Sj7r9EKWS6diOoM+DJb7Q
tsNUN4YFDPOR/rL2pR/eLf50GnfmPn8ofNlD5jZnnk0Stv+hQ+ng9J4Mo5/a6rnSPl8esu0X55U9
wuqvItyAzzxzbDxlg4NGi160bw6oWUA9tKt6lW/ey6qhpWMo0IBadf80saF+Rp3w0PqKS4+VFx8X
b7njOj2XjZT5hUALednHi5Vizrr6cS7eEpxEmkyStSTDEPhAWaJysbiMOVWfYyiiaKGTyHKLZRgC
F+DtSkduAOaqb+J9khd3cWYflmg+fmy4BD5gkMJFF2+YMgwnHTdI5FOrSx5qtw9TZ7cTX2rjsf8n
yYv40z76tOxaN9lX38nD4EFV60BuUIS/u2yWZCn98XDbdtQsVHhBGu4Jcj1lAinv2g5/3LSsbBLO
A4yZbbPwlj7RbXWLZID96Ncv0T72DTwkLG7zlKBzafK3zLtly0l8tp27LM0Djbuer5+4BJV9jL5n
yIbS9+RQv7GPbRfvxR2rTXZglm4tHWfZxPDDrPaaothfnioZK/0hYjt1iV3ymISX9xa79LE7hLfh
cXE1l+7Sh+iqpsTWau4EiiDhsJgkhlFheT+YsYMuYk5jftADBY4IOr0aKwar2upJafYjfZEMG98N
LnmgQBAJRKuVrOZE9yU7cl6Ndp2TvHYe7woGyriKV5lhME3V0ARIsKcdhhqnRRRV9fNDs9zajeEQ
GVNsc94ZQzAJ7RfZkPFOdO1yrPK7rL1NdMkeKIMQ+a5kM5u5Up02vLH8GVGkSwZZjbcERLymUsMS
Rx8GELqADIKvtPg6xV8uz78MQ4h/oMZvxCMKyXdp8WmJvF57UhfJlG+Hcr+nQ3wqbcnUmQNXMsEh
wQkTF+UZTkLxcC4x5b1S809XPgNxV1+xzNLh7onpsMUuovgwtqhQt/uq99s4fuzCOH2AcrNnzZPx
OSqHzplLpcS1iBIfMJsPoVFWd0wtFyfqysgPIdTpdR1DagYd1L+W0nwe+3p5DYJhqZ0oxZOFWYyl
y2ya7gmlpZ8kpHRJndT7ycr/RvsxnnChIPmiY0ntjGlnHnJa/OxQ7/dJG8fEjdIxuqd0+qvSVeR+
UFUbfYs06UNikf6Agy+5G1r6tW6bxC2qekESIZrVjmmpS65Dt3e587jxv6/GLSN9SiHTgsP8MD6r
WvhoqbI3OJmb8b+vICAfkQ6MK4EF5Ktd3dQadYbRu+zKMjMEPrY7M+tJxtdk3eW71DQbF+nXsWQr
+5cw5DxaAoMlATVsdFRHFcitwpzZK3bLAXVbSPH9YqBhSudnfycn2QWYbPwEStO6qqjSFEe6ubhZ
DN9KTg2VRKOy4RMorQqXMTc6nE6D/kVZnlTlY5T5R++cSVH04l3psH4kee5Y9CsLf1x2gfdj4QUK
YAKd9bb9T+uteEIs05H7cAx8LVlcJaHQ6tPdMlycPo/2YVA4l7ElU8SEUK6M7YzGM9wvqp7j+mUO
Tvki8T0ZhEBwlIVNQCd4AXQpHWWkOJy84EnrY3YIbFBM2RIY3I4qm2+RuOjRqnzQS1kIKrOF/33F
CH2wUGvkmqQJpY5Cd5nVuq1sTvhavOQOAiVAU0+ZUt6fb4TkFLVv+/FNw8WrGrptJXHv7WRl4zcv
iFXQ1bIU1bjw+b/tPR5IWfedo57mHfo2SI+nksXKBD6w86puAh4axN2+ZA+JrLOhbHYEMmhnq69L
Dd+nycFA4i3ef3vJrvMvAft/B4yKVc693SxVzUXVolso4R60gxU61Q0qkCfXdjRvPuRvrSz8vByL
oEzhf70u7ZLatCkwa3JnssFh5Dkq/55S60NkQMWa52FAOy2aA6ckRy1+zqebPpWEO/9yhjuPn8AG
ZlT1Jl7duHCF8sDPcLk7INeXH3h4T0HZWfg9x+DfFxMlAjEE3WzrKbfJKO+q4GHI7rToZYwOqvWV
QOQmoTdGWTidJnlquOyKVEyvGXIyTjQD6U30lrU3VnEz6sfLlLe5mkwK/QJqW6YhqpnQmOZ5zNu6
VSOooW7KCAGqdU37Xujs/UYRyKhZijivePkg2mS/lirZRwWr0ThG5nsya4QApVVybc5VbOR69qkg
D7NMlGVzQlZ2iNwzLPFcvz+YKIEXa1/s3jjEpn95SmQgAgGpcaPS5r07dvNl6t5mrXUsdBD7EIj4
utQsbEzYDNdq0AR7vKubg1QHanuVnkdLfF5Kx2FiRoJZj46TdQgPUGw7GFg57si1uspd4cvUNjc5
boUoBCLI3tNtK+TPDNATaWJPL196emvUT5cHT+Jm4htTEaV1OM4cJrudjae2lniA7Pv876sAAa8y
hM2osN5RzXAJbW/izpZQqGykuBOuIOKIpfHCH0rq/gVpNG4ca07WfI/UXOJo27aYOqrGkVfA3p1k
BcSUjhJ0ukWttfIpbE+W7JFse7Wcvy+M1ZRHKTNtlPu0JDnl5ls7GDuIh0qs2IymzDOKMFxNT/6R
YInV51QLoR6QOn1hH2ntFbGk2GM7nFqBCWxZV0wfyxy5e/XsIIX8oN0wbzhNv8gO4aJ8c5ONoECa
aqb/o4QyfBmCuzxzmtsRV2HMTWYvbA/6F76pyq/Dth2D2aYFL9aomCAUJFYeTBqsTIz63uyo3/Wy
HEUZhEAHpLJ6c5gB0UOAQynUw1K8XcMEZyOEQCQti1aDBBC8u7PuqUU/KcV1C+gMITg4RmaKLa7x
0JWQD36i9v5jJgiuPZRmPnbofL3r4iczvp1leR/bS+f8+wVv7kw772z+fbv9K9Baj803Rf9Ky9CN
0XL1si3bjwrmGUzw5UQ1LJZnmI8ONzrO/Mol98O7cnTaHTrUa3igC1x6l6CfpOxQ9y+73RlaiA3C
sCFoqwM7x8ZRv7w/06HtSZE5lq+5vJ+GLKCXebcQJ2SsCBGUwtYyvCOzP6uSXCrJ98Vbi7ANh0ZZ
eNbZ1FhuX6S92yoyZVIZiHAqaWnUL2WIUYuMyDHIyZJ1TJYBCBzADEWplQUAxsiQnYdz1lXdBM4+
J3agsfpZIVmFcQrr1ElRnZdEo5vl15wFVijcztU+GrbR9B9pHLvV9mW6U1rNI1fJPa1ABC5okPOg
NjYGK9bYocqZU3S55MCxudtYmkagiYGePbrgtdAD7ZdkwqOLGhyTAupIRyJLRd6Mbc4QYmyL+h21
yDu8LKbkbrJ+zto9kkJcgrzdy2wjMUWMbxs7RXpOD5wi2yvBzRz6hSybaZtVVrYI7hsVXUqDFBhB
6lgP1RFFKfspd9p9C8UNr/P7G1mJ+yZfrxCFLa1vm2KgASZo0H/W1O1CT2OPtHiYk6fLwyebJsGj
O2ZMZcJzKVSUDSgqskH1HyP7Xk3DB+dJ8OrEnM2GLRyI3QWTGwxvqX64bMv21fhq1IRdTusm9KZC
adeu+KH76l5x2A1vLZDdtHuEHv7gp3tZ5CsbP2GvQ6491PgIJqpXH60F3fcOBjlG5f6yZTInF7c1
fRhStQVKaN5AFL2NEBNKrt9lEAIlFOjrpcclzomdpdzNS4V3J2hT0Kv2y/MUiR2fjfq/btBNb6xB
nbYk+OAj8ccl0er7wlZWRnG8NDZObYaZOoZyF8c3U/YY2j6FJNMYfr08L5JlagrEQBpLIRGffTa9
FUHqDSYu9r1h8cn04zKSZHpMgRAaZRxtwp/JlfCJIrzNp7dS2qfrPYXl0ugJbGDRIO9TBSitp5ZO
fJgiZ0KpsRP46i7boZbfN7zBCxxkhVC/7Z14b8rOXTJD+d9XW2zeGf8MKf1GTvgRutu60Z655HN6
u/xaPJyCdrI2VNuHvZXXCMQxKIEx1Tw/hD7mitcdWz/1G0SQjTPvpvt0L3tOk+0oYnvoOi/Guh0B
iO5Kz2hK9Z71EN8u6LT1n65vH/MegT/s3B4Ulat6TeZBaQ+KfhMR7zIE54dLriPwh6qjyVsSwaKg
fEVRkGuj7qg2Wqecn+bWX8rECbprYmPLtDSm2hohYuOaIiMTy7gUVTHdaMGNOsn2k+3lfQYQho2M
TRJn74JASDLfcclXvXZqN9qZO0ivlQ7K/N3qFO/YUbb/b192r2wThjPp54xkXCEtuTVP2kF5Uv3B
01wsPNeQDOP2ivttpZjXFkKwTicMl0NkeDGCXW8ecKF62Tn+xd/PGAItq2XWFBFXBWm90VN3sRc+
xneVB31pv/Hjz9bzZTzOU3864xlO4OXBgsBSx1U4a1o0x5JlIW6+kDdxGUU2cAIn26HZWRlX7Cns
w9R/Ghi02K6i/bMhIiEPiR3pCiA0+jdSqYfpmy276d5+Bzu7mpi4hjTqum5zzE1/Sl+JS13TzT4r
bneiX9iJ11zLYibZuAls22IzixnPR87n3qnjuzQBxcuSW2UriAqRWZSHWdJx4R6eVlY9RLvBMXzV
G+7CnUxKRWaQwBNlGRnmwhWGW4MggL6Phhc7lLy9y1xaJISmUPuWC900Re6iCarXRZ3En7cVM86e
ILZaCftSr2x+TTy687hrX7vB7f3le+x2Xj640LUeXg1kuirSLqiSARSbtedVpoYRl3LqWtWJmoeg
qXdDJRlBGQlpAivkRTkZdfbu6MXRfE120S5242N72zjcqOsuo1bDKfCDkmmlzRYsXhwbl/2yU530
m+LqTkkdzc138mHcvnlbIQp0MRDSZvMAxNnvduo+99SbsnTR/tTFG8MxOeTo74os5WMpOTxInFPj
87sK2qZpqjpthuPkoboPdMVDqbh/mWxlEAJpGF0YVdG7/wcPRe6zyf3Y9wW6yLREaaYSJjRt83Oa
1YeplBVGbIdIv8lcE2giNEdrbLgJum+feIjJOxnle9lJbjsJaeUFAlVYSd+gmRa8wMjmz3Zn7abe
Oi5h9M3uIKVRTr5ZJ7dhD6EkFks2eslCFrUuaEDqpuO3Me2sIBnZt+PWLcnT5amSUbtYJzuzwJ7U
GAZyQU3k4TvlS+yXR3M/H64S17ARW0ISzbQ1W/DsoG8nu6Uz9qrs0CafhuZFYsumX68ABL/OrSbK
aQkAo2l9aAXsjG5wNAXyYsza6UnkNkroQeTh0erD/aIphzKMURhK3CyYJKt4c/JszUSHTI2Ylvii
2lDWNLm24PSHdlHWYLnQ0VK658sGy0D4eKyogqmDPtcaAUg4uoH6Ra80d6kkHiID4X9fgYRLNZZB
xtv+zbpXhfV9ZMY3+iyrOtmeu/OAiXOngpCMBgNG1GOs3iSdpOREZobASYwprVEq+P7So7Spvydl
guuz149NiMBKkAfF09PCQebEsxb1ONH4Js8mycFeNlYCKenBMnR9jnlnaMTS2FAfSIL9hywR75Zw
9aMbZg0IJHt7Rq7cDfNyp6ayt7TtMOm8TsSulWpFuyhUgEP84cvyozoah+AT87AnOcN7BVq5p2+y
DmjbrL5CFaIX9FZS5zqBTxe3Gnb23B9OdN/5ynXR7ApICFuYFRZo/wGHUDq/yR9NepukkiOndAgF
FhiGfM4KpJnvmh37/B9t1eQh6vBQmCLYLAovOkQnZriy3BTJihI7DyCnJ241C7ap+i0bfgTLfmK/
Lnvh9mXSavwEVrDDeApmznD6t9nlClb2MbyNj/OugwKmLCtOZpBAEQaEn4pOBViuPTfZ3UCfh+rl
skGSlWsKBBGVepFZERyvMf5m+kMuS5qWfV9gBoZWEPpCMSdp9EjDvzqZQr/k+xb5380gU1o2dgaG
SIkHHzzk5lovYZ7tM/R5zkVtUH5JFOQzMEZX+VxOOxSlnkI/OGROoLlkV5ySb1edoleQAh/kYxQZ
eY/AoWLNwbBTj8yZl8SzzDT+nT/uUlY4Ah0MTBnQGAzTg7ZK1bGCzGBz6E79l/9IJ35wgVoCMVgM
TRpoBDQrKxzSaoeoz9wmHK55yF0ZxZfVKkCwhyYq0w7zRQZtbyzdvR5ZpzK+qlkv3pxURgyq2oa4
OiFk1UQ1ls6QD041Rk5tQphxkEgkbXLACkVYoGaVTcPMuDHVKylfDHoKrsq5XEEIa9SyaBzbBC2B
UXZ2k4TI7mrsY6po3mWqkVgi7uBFMbB5Ut/HK19OUY7bgLFV2v3cpfnuMtQ2TZ9NEnfxjqYlaytg
GcjvUhxobru5S3AbUHiFLzsgc87/YxGtwITF2g0lKroJwEz9ZE6PFVU9lc6eGcpUT/lcXwISVmti
zX1eLADSCflSpKNHquyoqgVu/olnVNo+MEb/8kjKIIUlW6RTmqa8x7alefp0TLunNPtuq6Zbpbta
1kFKNpDCwu1L9H8lPRyR9N/bLN3nOCmNJHXiUZa3JvNF/ktWFKGTxW5ifoawUbuB7rPHIVH3ky57
ZNjcnVaeIVDE0qF0nQ5YvMhgOZWL6UVh4FyeIJklAj8MmbKwOMGYtcth0o7UOvSyDVAGIfCDbZZ1
llfommqSx7m6zelrIhNK2d5jzyP1xz6eUq1vB0xIDs2iPebi83JIXzpUcj2q7vizcTOfXHNoWUEK
zxaKmk5l0QMyVjTf1Ho/M1oJD0lGzhKYYWFqbUNiBk9zafzSD/Zep/TvINKuOduvLBF4oanSPqwU
+IBRVc5iUrfJ38rxx4ccTdy8+w4d2/uRz1D5qcx8qv3IjLfLEJLlYvHhXK3KpLGJknGyKbWTqT91
k4TM/mVbsLiCPUUHRfE1ZMqVqtUStCcd9t0t16+P3ck18A7y/9FT3rbmDCZwzDK2xtBYmHwr709x
Xh7bpZUs/u1bb3bGEAhmYtVQGgYwlEN1Gx+QJeUFPIDb6Wg+Hu6oZMls+/MZTiAbe1QQwRHAFc2d
0X2q2GeCVlWXnUCGIbANT/hq6hlzZLXFUzMUfq4Yb23VS5ambOjE95BEIYrdaVg07HP91/Jcu6i3
xvF0WtCWlzjhLnMv27W9uf0eO/EZJB3sQIl47+nASsBxdY/OMAtyAsbeTVJZ5wTJIIqvIeMU6zTj
jq6lhh/TFld9mrPIqnplKALvaNqoEGOBSdVATnozuWHSnIKpPFweORkMX2grWiiXCCXsM2CMWHfi
6PNMUjfMHz8Gwn/ECiQwE3UaR4Bkya2OHvfxS2BIQnkJIWgCIeSjQa05BESsD8hXUpGU31SSsZJh
CIQws24kdQGMyfg5UGQxXJVQcGYc8Z2j76ussgZ4VhUououA9BW9zu/rMTpeng/ZchFoAC/vrZ1w
qqmTxSPZm9Eir0D/ZcoeVCQ44qNGk5oZ8vxAA9AJPtUBajNQfFIUJ8OUvFBKvPiPd415KTTyPvvl
z7z40Ve4ToyuOfmeJ0dsVafmS4xAhs++/WBVJ9Y8zdf06rIJWqQQBm02KK387zppbXUO9fd3BP2R
Tp+jUTLvWw68/r6w2Au1shQzRMisI38gy0LHlGlCb02ETRBpmRgpdNgT4z5zmkIW8CgDYoztdEBy
rFOXXy67L19n4lFtDSJEfmywzIVmcKuQGXueEht9srIbi4a7fNhfhpLZI8wIi+dSzTTYMwR/6dq9
NvylxZIrXRmEMCm5ViaTOgNigiYbHT2riyF64F22QzZk/EesGLhF253eYhiywLqPB8uZ+2da3dVo
aSdrgiszRyDiMlZsRlMsk3yY/UqfIM0Y7gxUml02aNuVz44mcHE66jNJ+IVH2O6t5K43Jatd9n0h
GqNBbcQ2d+QWYkF7NDPrXTLJlDW2+BHix4RhSFQsF8EIOw6TMBgHeJf9oDSVU+nETdVPgUziYBtH
NzTdRqU0ES/vM1Pvh6hpYMz0UKpHdelQdZOhDapkYW4OmnrGEeY+q9MiN1rgpMOTGT0V19zc2qvv
C+Ol9llDxhzfH5UO3VWRLQxJHiptX7fpwisYce4LpdYypUb0qpheqbB9ODMnDOsroqK1NcIuHKq4
X9ACWGNH6H6sd05sQf0mk6BsnstWMOLpX6uXKKUqrNH92cu9EvIWxY3uLK65r/xelqYuGTvxPl/J
Cn2JJxhl0dumvZnoKTT8K5b+eXrEg381FIYdG4BoTNPJ7eyUMlnwve3IaFVGbJMRXWwYHcWdWhlh
h6g4vCfopiJLwN08IEFE7TcA/wErPtZZ0uvxCIDWw2Um5BAL7aDvBs9wEy+qHeW5k0mk87Xxx6a5
QuQTt0KMWR6OFmsRW4aGa7Jkh/Y3+H9xYtI49CoJtLWBIhUEUxiNFAaStnOW5SlNXojsWCEdRYEP
IjKnaTYBRP2BPjT7GtKi80O/H3e8F7L1yZacMmVeIfBCOLFIGy3AQaXBoxNxYtbuL/s2X/OXZkng
hE6dciPqMEuljYTI0SfZDbHvWhY4o3HXlc+LTA9PNoZijJ6qjWYEBEYNX+LYNfatb+/Ub0rlJve8
4NQ4Dl8/ZKIYq+thlEca5SYWoRPlqqNnB6Le2uWRLYpTNn6XfL+MKLVRCBj7eizrooeNE3IOFCfb
Dd87x3SMX/xySp7VKvETXQwaQ+T0qUmPxR18tuNvQ3LFleRqbekCeWTVUqsxxfeT4mtve7kWO6Ei
wZDZINBFhNZLNuNuEZNjqe6ja+Qx1zYI/NDaKWVBBBuCWvXZwtxsUr3L0769Ff3m2HfVwRXjQR/E
jtQCjhaZT8by1Os/o+jnZQj+Ky8sV11gBLOd+zbKYEVJn2l4bOnnsnwY0EfuMozMEpEVqiWC1ABg
BvZQsldW/G30z5chNi2hKrR+bZ3aSKv73+0hSXpiJ+GE7WG6UYLnFPuS9SQ9HGzm2dpU5xiqaamm
YAkkS7Us5W/iuLV9HXoId7jjL22fejzLnKpOkUP8Zh+6/M5Ymla8beNvcDESiqlS6N0IcPNbYKA+
K3K1gzk6zcG8TV4Dp3qa7uKd/aTsLw/t5s57tlkMiQLLUHCOxFGC5DdB9jkcMrdVQwdK7K5mSg6T
m5WcqwEWgyM8s6kG5Ulp5JvJ1TAs5qRPPPeAefRzlRzzIzuRgyyZZpMtViYKjJfkzRyUIUxstPqm
aZJjN8k6cm+ugRUE/wmr1WxGLIA4OgzLquQx7guX5fnNgN6Ulydr2xIoidm4hcHtvhBSjEVVMS3E
Uptib4a40DUS/2jh8vv7AmMUXW2z1MCRj9jjbWDfBUbkFlkpiVQ2n/zWMMI6K22116NkxBZ0Ko7R
VwbteuaZtybCfuVkH9C5U3L/ur22ftslhhFKYTdZ2MOuuftOx2PYGY6hOx2RbEsyGIGmjA75qNoE
mEj7ldjQkycVKixOrD9cdoNtbzubI0QMwZjMWdnADbo6cbPu1qQ/0rePQQhrJsgmpR1nQCitH9Su
Yd1nspygzWzBlRuIkUKj5wQ3oxgu5dDtAr/YddXOuLcgUK65/YO+RxWey3axxDLJGhJV2bqxGxva
w/kq/XUyblh4vDxysu9zJ1lRQV5F2dim+H7XHNX2Xvpgvk3Y58kXOKCsaAXFPIxatSR3xYD4uyC4
oiFfDK4WTA0J5ch8WqCEboF6QMsAp+lPqaU7QevP5dexeL48attR8Jl6RO0K1JWWgaUCZ3nIbgM/
9xKoJNHn6TR5PHNHtu1JlpCoYxE2ZmMGGeBGu0WrHNWBUp8TL7JsExnViToWddm0aDqHdVR9QTNX
t9pPnYPHRlRdu+Ou3M2H8nslO0xLPFDsCjTnQ2wRAg/UqrvBeI1B4pcnSwYgkIMRkSEvuAtG7cGO
/VomlSIdNf4DVmuoDZJssSNYEL6OvwiUhpLdcLP43Qxtux61NfLuJjJ/4H9fISLTr7AT7g/D+Gbo
bjF9C2Qvs7JRE4ghJOWY4dUeV13qkXb+ILsWkqxUMStRrVNSNAyHIjVCuaeqOkpxMxlvkSJhBOns
CJQQ98ysy3ef/pG/qigldZFjd9cdku8N5P37waUHaZo8d6k/zjJnejCEkKFv06ps+V5hf+OybbUf
7LS79Hbek13jMwQSlz18sxZptTeJKYupqpV6aQEvYF52tPaxp7hL6Wm+4sut4z/+gnHiu5S+BLqG
5Ddc6LVfkgGKVvrsWNWPwUTb0iiEyHvlmrJuBnySLmEKMQSxBjRrL4E5WC/l8s1IvijZXR2/zOM9
ayWavBLPF1UuNH2ZCbo6IfyaY69Ju12+yJLhJM5vCoxRmWyM7RCM0TfVvstHp0g+T7WbZIqE+2Qb
lfhcseChpFkUGBN1pwaJ08GRfgp983Pwubj/P9K+rEduHNb6FxnwIm+v3mrprt476eTFSDIT7/vu
X/8d9b03VaM4xQ8dTDAvDZhFiTyiKJJneW531LPCdor8bPqGgBur3IdFVcEUS5yLGsZ1YEbRco+5
NJh8Yx90zbtu+gQSijMs4tIqMxW1KZ5WvUzj6MTNXfkRdsdL7xIQZIkHZhc8RkrWg6p7S0gYHLlJ
AlxIdm+DGAZr1vjG4v4f6XT3o0gw3SH3JxKgCBP/7fZej6A7WfkmaY3LrFdLf/2rbRHv6Y02jXbc
QcCo3bbZ2zofYuoZlvAh8Xbea2B4qzKI0Oz7qECrYpk4bLrrlqe/U0UIHwZMgdcZw+7Plv1ST4XX
pcV3W5F3fydGgIRKMVAUwW9JeXgawFbIRzwSsT7hK2LZYlQVbNU0iDDsHKSIMW4TQ1BN5v7vNBEQ
QLOS0Jr44adJgclepeGbJX+/LoLae+FW0YypnZUV9/rYDOI89dPM3jWJ7g7SR1qyL5zfFJx/HfU2
GgwsWppKyGJoTioN/nVttv1fU0yFmRgsi1zJf8O5OB40jK6BOmaEcZXtoQCXXLRbd9LXJRgO7Y6c
Jbfp/xcChS0CkbqixSsEtpzQur+tgzgwfWt0W5+94T3mJiFLMrezaRcyhT0bcq1O9RxZUSiJcShH
DLB5mL7kN+o9v0H3Lqqaeqcgchzk0grbh7ZbNY94LnbV/PKQ7KNjinnQhbM+VgcEY+6y/wjNl3Wh
pwDmCVPqtA9h/lNyGtrD+qHCo/P331s0L2L/Nu2kVEuh0Zi8duHXRSPcl+/Db6HWxfeFtNBSVlY7
8iu01BykxfTM8aedHodUd2Pp03XD3wSkC1FCVDfnSh1HFlSR9bck+mmPr4v9cl0EYenv9nGxWuiI
SxQtRIMaiGfdsO48e8i96yIoLfhPuBChGLHBFH6BLUoMKYt+YvK4o1J6bKefLtZKwAjbVhvZxKwa
EB2ox9kb7lCaqQfKHs+0/0yBduy/jU/xkX2gkPrCmN9/1YVuK8YK2pEC3RZUuWlm58yocrQpctBN
OL/QTYCGNGtk1GvDDqz2NsyPoDl2u0Vx9PRDGf0LQQIaqKvaaFIJQeyRHfUgOea9o911JarrLUfH
cOvuu/3PXFJBOGWEAiTIUtNN9QSxyafJr554gsD21ztlN3mqp95E9x96QzjrKU7TCsF8qrQFts2e
2dOwzqeCHNdLwIQqwIQkJXbd6RARR4OT9p9z5ajZIIN61qjwm7AOVUCJ0GYj+jBh+U36WW1eTalx
jMytQyLO204UXCyaEOj1LMnnaoJGoNb80VcOiK34wME4YF7XHrIXGXNrGgJs+c5fAVuREzKNSpSR
2JCZHsJdDVaE6CDt+p1JRH7UZgngoU96O6r8FFT0xFGKV5PtGF66M7CDRR+ZkXMBGaoQW6hKLc/K
++vncJfbrjYQuhBwK47UMtKhKQoOFkl9l/X3vXIKVWJXKIsTYCJt50Fi/Ihdu8apkwnsjD+M0mEz
YXKUHAEXmsmIMeUAux/GtguQcJGOD+b4c/HjIycUhsfIpmapqilYNui/ijLVdDytZ2jtavogTTIv
S0r/uphtdc5ihIMwtq0kyxaIkbLO1fqbpX40axyJyut1OdtwepYjWLNUJWsSygzWLDV3fdge0FpI
qEKJEIx4ydcWpx1U0fr+bY6SWwxeTqhjgS/7785/1kM49npZRW9CBD1SkGWZQR7IX1YcQR5vap/2
M4ZVfru+cHxhrgkU7Bo0C7U+cnJAJZ8O1fKa2eHe1r9cF7KNNWetBKNOpUJSogxa9axziqFw0rcS
hcWKeaMsb9dFbSebtF+yRHLQXjfXSlGxTewEtEbtwxEFV7swd/+HcIwqyCQMXCSqsCZmMEnXEA1h
ZLAy/VsoklvaviURevElurJPlnDiNQab8gbvMB5Y5W23MJeTxEKQSqGuwqglZx0s9MuwB3mh7haU
ggJQrKs56XELwZNRO0n5aZIyJNZ21Uz0mBDuZQlIoaRLZQxcTlH5afWgZsQLOvV9ASEK1ZpWlE8D
wM3UacuHnhrsSAkQ8KFdbFxlOaKWneThGd23e51I6lMiBHSwi7BJ5JxDkGw9DVPt29VKoNwf7uSW
DuoVBbXsYv2gmTSxEU/24N2oO3Ac+srevkte1511r7nGnlNjhP9ed9ltdDhLFEwbob1lKBkkpuwf
e9Dc0M4dW/2SRi9KT6VVt93oLEuwZgWlXitY7fhA5fqlDtrSKfaRb3na7g7ceu74qCLXkXlRoBza
4Lqa20h7Fi0YuKp1eTonFhL88+C08w9Z/VdNX/5OhmDkmBcdt4UO9dDqFCil4laJvstGqsrmD3Hx
WRfB1lHMtnYY9Ac0+qke2xGjsFNPfaj9HF0Phav47a77bBIAQa2fYPyoLOt6ucX69e3bFEWOqmFs
SUYs4KaHMfASqgYaxMCkBRi+uNxqVhTaZgU4byPpwdZWd1B0QsQmoJ5FiMmaRhmbMk0gwsR42bQ4
qcrPRrpXxv11U9j0qgsxwmUskSdby9/7nbvjClo1XX/VkA5vestdR/+6rM2tuZAleHC2ssjoFKgU
FcquTionTDAPkGXOdTHE5oiJm1Ve1LjkPbsV0/1YsfdT9KF4lekM8KejxU6kYZe7jIV5jXAoZxGY
mDHLHrfyJnEmkwr1ttfsLEkIvOpx6tSiBZaby91cHW0MQaXoGykRgjF3uaWzmIPdoJyWqHLn9lMz
UORn21hwXjIx4JrVbEDjLhSxUEHvdLnT3Gk3hWt4tQ8exPruvUaEMO7tKO9CqGDdK9qgFhBOI9Vw
qF/MfXjonfmY31UYHYChKN51uyPWUYy9TDtmLJohTDd+jspLxW7X7Pt1Edum/csaLOFcwkOfqeQ2
RNjarTbf6tTgSer7/O8XuJbajZGzGt9fYntnKdEua4ePBFgXW8JX8UIECFsSVnHXWTR2TMdmz5SI
OAI2T+8LEcKxo3RJF0o6D4L73CmUe328SRfVwYCSNccM/L52BuPx+sZsvxZcyBSOndFKrNVM4ESd
H+5ixRn3613r2zsjqILEMx9yItCnjE3ABbsaWSPp2Kk5Hhx9zjwr+9biFfu6WpQ9CNAQt1WmrHxS
hT68rcZbPhEOSnxfpAcbcqOZjQ7f76SHxtjHpnv99xOrJPKZdyxTE6nnLlkqp6aRH4ui+wxAJd6K
KDXEg80qzK5VIEay7jv23MeEdVHfF9w+sliyyhqWqdT/HUtwnFHPeoTH2PwHXDilkdpMLhI4ZaNV
GJ0bu3Z4O4T36eKZ+q0WfrZzAsiojRFQoNLQc5k1fONRd2QiDael+V2fJ0QwTZ06tgAFwzguZfS+
M/uudaKnzulcDDvFvH7HelaD3E8C/XDd5ravRmcoEPuJ7RUTaAe+W+uPIdt3aPF0Ez/0pgdNdxrV
4VIHtFnsqWrp7Yjx1+EgkpqzasjAsQS5shG6BuZE1qlv58eq/nxdwe2Q8SxHAIXKnpoqDiGnsia/
0R/tbHXRd+BKqxsnn67Lum4nGPr2X8NUxjhCYyh3YPZTsgcM14eshTDGP4QJlmUzQ9N0UyyVjivL
0loddwbtWT5axzKwDuxlbh0DccKwtwnQ+8NZcRYnGGW1VKVddqCzqd90BQXh/A1dPeSLI32NHlS8
FVDj+7ZX8SxQOJzYaGPsQI+rcx09KdmLYe5a6u162/jOIoTzyGxUrTY53bCygHjIjPHk91yWP5X8
Y9H9WZBgfbJhWG1rY/GmCTGkuZ8ZAebEYokV00xC06DVwRj08kuT34T1aW0IEdt4/ksHsVh6XFsF
8+aggyV9tvuAdbuPeM35+8J5NC7GVEcGvi+nh5Id7OjUU/dGapWEI6mt1zrCPiB/Ko/PjYn6aGt4
zDSL8BVKjHAwlX1ZVbPMNVkYntX8Lv9aKeuHooTzcvEfcXH6dTUupeEEIQwT47P4X1PGuJQp+Ls9
EZ1eTsYGcSl/Sfm8sLslPM0Z8eRO+KBYGA0ydiONDexJ3JyseV+pn7NuH+YUbxBlvYKrS1pXo6MA
mkzDU5ivjpmZzvW1oiQIPm7IaxGBXR7+EZ/m6q6jwgLCqsSi5yGJGwzpxfcT9SXLvMV8lSTCcIm9
EEudtaJSk5HvhVR+ldP+NinQ3mhXj7aZE7edP8Qbv8xXZPErpq7u5wKilOf40N6qrupPJ+kJ6f9b
87G8Q183WQW6XVPCzjIF94+yuJsYh/v4Vj2uPLOnoInT1e7moxzobqQ4/atxU+6oY+YPAd1ZsAAI
VYGy6kGC8bVv5W30xFy0ke/l1GEvhsM0t/SlQ041AlDmIuJDlTRa3UHZKj100r7NjowaUEzFBGLx
c9KYVm4275u4YE71gLp/dij3vc/DRcmL/+6E+K34eWhDuYu5Sp3pRJWENOm/mvx23Y2pdROAYo6l
kI0MQvTyvm68oTtO8t+hqtjJXM2Gjal8OKwTQHena+6UhK4Zke1N3J5/e1c727tY9txqrO/qHKrY
++ROueUzLuTD7Mq8LQOVgNSMC2LlxCJoqUKH5fvryqTf9PprikBqJu6UlAghRogMeZmlFStXrYfV
7D1pNbwxphaOQHKxfkCKc6ObdbjrMNaBWSb7xa4JEyCQVpzaGsnpDDZK0LHp2Vcl/iKXQap9YSRR
M4U8Yg20PktsHkOYQPhq368YkZ8dx73pJ7fhvRE0z5L3oVIsHXTZsiGbDKQ2/w1LQGgbZmUCMiJl
zf1WLdx+WLzrHroNOxcyBDida9DyVjP2R3s2Hqs7Djvqg3yv7bpDffxgN+KFOAFJ9WRARQQ6ZDC7
pXOi9skcBreQvvylUtxiLuI5yejUNns3Onfwwa+EwT5q6nRfrGdpx3si9IRYxk0rv1BLuF91pmLP
+cBNEO+S49qASHchYlT+id8A6EKEgKWDFhbrqkLEEn6uozvcq1w929vzYViJ2zCljBB89V1rJh1n
UpbDOy0ODJ2IjDaB56yJWGGoWkup5wm+n63lXu6nnT5Nt6ncEnvyXtx3ZcXEMsN6MqR0qLBibbAc
w2IX977xk7fwxWi4VR5n19xZgeKGUoCkTOj8/01IppQVUNauZJZY3OCT4Unq/02jQBtfCHPnjxjX
FBVwYp3qLG1CyABDA6YhmblbTswf5NhRMum5kdiuyXUnjevdoraf24J65iUMRqxENAzWGhUPyfr8
dgpPRkPEKpsAf2EwAmgoSdfaGsfBfnmQzO+xm5Z3hhYRdw5qpwTQiI1ZStgMc6nN75PuSfNXk+pw
oxZKgIkmR3Z14gulKih8rRbHoLpbKAkCSsxzNZSLBQm6fgo7n3XEDXP7ELzYCwEc1sbSpGLhTvW2
vqkuA/Wz5Cu74c26X/0iyHcfClTPAsUZ1vlSYwYpX7NCxYTxp3AJZmps7Xb6T9dNw9AtBcNNuINd
nBeRbfRGzTM+8WENzCA6qocJyIC2BT93qdBue4vOwgREME2rrdIVqfYKCwcKdHX69zoebBvyWYAA
B0Uco0Oah8QoS3a69TEF/4NJlXv9IXA4S+FqXqzZakya3aHBzVN3nFVn3ocBcxAbAUdj3/Yq/7pS
3HB/x7izOK70hTiwP8gSGj4gbjmY4WuEtKJp3Q3pE6sPETV1lFpBAQps1FZmZg9hTOt8M1Z3qyHd
tDHVe719pJ91EuAA7RH4LsOTYbzeFRYmIJU3WT06khqYFMfJ9n39wsQFYIjNTNa0BbKk0lnc2esT
L/6RHNlhCFS8UJpgin/uHlC2RewbZe0CXpirPqxTgaVUusPET1ri+5Ri4gsiaxV7Ugoo1ge9NyHa
G+/n7yGGuO5nNxuRwVc/h0/NnhqfR5iI+LBYmgtTa17Z1ERvqIVzdNuXqc717XPvl33YAlJgzNJk
rbwSrFU+jUbsxLnihFnlYMwoEVwSuyROvFZAHyrZmE7sqUnmqmXkplFEbRQlQwCMCfR/TC2hTXyw
75VAQVheuUvq5DfR6Ci+vI//nYkyvm0Hs1GmpYMOwxJHrdjgWUXXKkROXaN4sl1rqC+PQdtu9Kkr
jY3sYlqS4l1Hqj8ckb+kiu8HeY4Gafk9M/4YPfHxZpxeMQyqQxNMt6hCCKh74radnAUKx5e09m1V
81JMpH+dUPca9M/LrdNQVYOUHMEep4UZRcKXE2xtTj9MuOmg9GA6RdQA423nOisknGBrXqwd47nT
Kf1cFcfO2MvD2/VdonQRrFEzlcxiIXRRkzLI1dBZ2ylozJ91tL8uiNKF//3i4DLqUorVAbqooCoY
u+cSD+ztRNTUUNrwv18IWUqtN1CSiJiivrGmAWOM92OagSCBCP82fdhQDfAIq3xYtnBiLZG9Rmun
4tW+vlPSl6J4ub5Ym3pcfF84pSQpbmv0Z6BBtf3S2D9n5Yvc7+daJ+COEiMcSl1lR3bHCefMSHa1
xGMDBniGjh7/e12dzb0/qyPedPFMHqUYfgnIG1R/zRoXOBugiplAHEqM6P+Fpcghp3mJ0oMVHet1
H1KdvcTG/9ZIN+Htqm+hiao2+6xVD6UyEptCaSE4/cjaeLFKiBgLFIaGrZNms9MvRGk8JYUreuEp
qqJaOho/gJXmYepeLdCtLBROUjL43y9kaDMYtxiXUaXokfGL6fOy/uWWCw4vRRGG2fNhlq2xVxIv
m27MiNgPassFX1+t3IhSTuwlt/lDOXd3oa4RV27CD1XB3ctcReVFBMOtVOYo1uoYyWsZvbRKcN0P
KTmCv8+ZLE0dZzcdAIqsR0FOn/pqzpz6Qy+wZ48Xb6vIaIEGj7tinciunb4wTXKTxrPIihXCxkSq
pc5epra0IEh7bnJn+YakiIcXIye8DxWnuuWl9fSwKMIkRMolS84bqUDuwsNT1Z2MtpUIVUB/ZxPi
zPcubBWz4DTRXf5cDF/t7JSy0pmpLgG+5b/dJy82SsCBsZmrYtAhRsVAEzu86dijWdyAHdSZGrzu
gYyWKPmgNkwAhYI1prxwBM3mfpckIajdAQ1ZQwDDdi7jQjEBGaIqrdSVM52Wo46XytibRgyTQw7F
qabE723TzYxhdas09uVUQvimBayg5qdTygrYYWPKfVkX/EfY0b4upFvDUPd5RA2aI5UVAMQeMR20
aODYfVAfNC86ygcDqdwIiZvJocJsUpoAI22FrDjj0lrP2hX7HA6n3CWH1e93ww01PmEbs/jDD4j8
TN0S7KUvRoYl5AWSmNsYNTdL+qlCVrdMe8LhtvfqLEgwmMIMizTllZiTfdeOwRydbKrvYxs3ziIE
c4iX2cI/mIM5TQdtKG7LMCbsntJCsIS5lypwx0ILXJgdOTklEXOygrhPUnoIBgB0aDPG0d1s8qOU
dDd5RBXiEnqI6Yw6LMK+5AX4Q/VgNr49+xNVfkhoIaYuJgkjryTeWKSt1i2ry5to/nn9vN2uSDF+
bbiYuRjXzGqnBlrEh/LQho7hxoHk6oZnONVBc9mepwg/Ng70QqoQQaL5wtbaGoqhMj5zQnV5WELK
lAm3FAulS61Ohtjkdrb07tI+VKgYVRR3CANiCfll+vcD6ryEgv/Pet78D49n2vk1xjrN+3qf3Fag
u/NVL/appwnK7gQUyNqwM01u2s26L+L9lN5KFDUpJUJAgZCVUs24i1r1p7C/T+XTID9dXzXKtAUU
ACEkeAcniNC7xgMP0tHMqPZM/iuv7YuAAVGuqpnNyQGLJn8Ix84La/NTP8eHLtXBqllRhNjXV80Q
C6D1rFzq5L0NUB7KvZHXT0qZYoh4NyZ/dRAYIvfAZPdWv7QcFwwDlbVd4SipBXsznv9mk8BR+9/r
kW5beVMPAIe5HE5SWN2Mpfqh08DWFRlj0XRbF5CgbBZk/MIZr67rYURKON3XFLnqNhCcRXBTvLjk
VfoasapFMFCGp9J6DCXTkaZHO6R2Zdukz3IEHNDU1IjHBHJAfq3HQSoT17w/RDVnAYLnj92y5n2M
if7p4PJS9NCLTm3kZLfSrjzaD9SjB6WPgAKxWjYjLke45qNzMhpPZkWY17bDnPURMKDrYxv1BQte
OvRPRncvJc9WcbhuwdTeCxigpKlmzjyvo8kacAzjphjmaBX6zWyERL6CWC6xUlVPw6nLOVnGvM47
ubAOIMQjLIAvyO+I9mvBxEpVqbDtaZ2xYDbYTstSdickXySQAOU1cyf91qxery8fpZMAAGks51PK
4J1j9G3GLN6VsACF0kj7r29GcblEWYpFU0/gwEicvnBttHtiTEroyQ+mO8eo/dBBWumg/8drPv+d
elz9C2TAUJ4VqVisp5WcuuibTtZ7UOsnQkJvJGMe8w3bG8dsb+75zGbmgWVkh7vPD8mjhpcQLiXW
pvYJ67Rygs+2reqX2gxutAZN1R/qijDOhihAw5xIsyYZEFPYN1J/O1B9ztS6CcigdjFIRSyYRa9H
jtl9n6lHcQIXxGLUKJvjVO+gQGLflZEXSv+00WNKVdVuPzCd10msRR3tBuSkMcSoj9qP8DHaowbj
Kbztj9ELC+av9c7wr1v09mP/hUQhw9xqYdlnEjxW3RV3sp97kd/e1H6CiWPlMQpUIoyjziRxQK8O
Xr6inqFh5/OXwv/tnkMvLagS9395IoklqoU+NejnhzuVSnEae+ku1zQCYjcdyFTRXobbPG6Iwvox
A8UDDU/XFmPhRGiX0GPchCwqd7a9TxdyBGRd40FqlYlntXbhbnjk61bvh8B8jNEDoH8hi/E3Df5C
ngC0GAxT9yt/SJHQ7/WmByUYjtQJb+9DsATNQfPHEwikfKqdbdsDLuQKENvoU6KHIW4rrWe0GN6U
w0Tq3ol285GPZ0ne8lf1I09fFyIF0EXFYqqYK5Z2XO9qfVesRH6QWkr+94tTYx7COm4SfL+fbsL1
GKrPWpti4B7hWpQlChhbyX09ME7RnU6fWXww21u5IbIk295r4pFQZfjPsITwqA2zVesTBPhd7Q4g
PmJ+GiS7RPGWQAUj5IeurmdxYsqkHDAthzF+Jbfv6/rQqi9GRQR878NWfouRLmQIDlxPidzPvLV2
wVD/tfMW45a1t3HuhutNro/OxBBrEhaxvVW/llFMoizhoLKQYRktPiSh1U95F2JMOfU4snkqXqgm
+LA2T+ak8G7leQ1k+yR/rLPlQoDgrHbUzJHG94d9nXDDGHZxYL0oX3ufBS3GVVKOuu1I52UTHHVt
m7IaJCxbv1QeqGnl6gSCUrcZPgQIZzmCwxbNPNsRz9SVGXzo0HyIWvti2QRPDdd+XeMay6ataRAp
qZfLVORPbb0QEEVdnGQYyYN8ZpW6ZYjS4B/XAwf+G6+5jYAEzOoUVcmhQwpQk56LwnKVyC2mH7Ya
XJd0XRWw/vwXPtmQgHgjw25EaCwoMTrQqPbXJVx3R1NMjyxtbqmhhcXqcU0am8/joP29EOEAr3R0
VhYy1CiaylXC1ypcd6FGATRHqz9viykLLp+gDEEruYuoi6sF3CHnp7V1VhBGRAFFQEXtjOD+utZ0
yWpBmBLd2MpjTTVaUvsi+HuZybGJmavI+VUvo+YPauLU0fP1vf9DwPF/zm7KgrNb0ci0ELWMIMzk
vT8Guh3bm+h2BLcV6Nt2kacR86avo5gpC94vT2We9yHO6aL+EZk3pb5rG81Rkn+uK0YtnoAA8pKG
UskT9ZoaO0uyb5UvVUgdntycrpmbgAJtqtUlRkwBZp7VY38Az57XeOkCEkQWyPt0R50A/EdfkSdO
TsvGJlzAD4eDM0aOqanzm0SW/KFIXs1yPdaavMsqk6jAIhZSEQKEvEIUzGagg9wnrtm0TmK9GmhL
vb5dhC+9R14XQWIN/Clm7kuRqZ5QHeqbtUyYOqWIgA0zBqZkagVFsu57HgZTNzkddRGnZAiQ0MhR
A/ZZqLF2b0tdOu3ytUUF8vW1ooTwv1+s1VKaUodOI7hs/5T2z4WVOtVInDrb1cembSmWhv/JYsd9
wZZhMjD5wBsDTiD/UrnhQQKVowtD8DKvPIGA52akeO+2j9WzVMFrI72wwsbAHinS16kPdCNHIetb
ovXuBE6O68u4nUy7UFHwXqWVV4AEVGy9xWduey8985a6ijlR4yS7LjB+yF4le4kXPk0FsYl/CLx/
qSrmP/s1wkNiijrrsGn0YBoqjEcpkJ9s7Nj2slb/3GTGp1kZU3eoS9DrlnpDtNdv+9z5FwiejStf
G8m8X6MztF2W47miXggz2jbVswjh1I9MdLgYPLRQF1+zvyThzqDG5lIiBLfuMtOYkxLrWMinpb4N
y3uyCJUSIXh1uxZF0vChoqq87DBoDUOO+ucszoj92Eb382Lxn3Hh13Y/GYrFxSTVPwNrnLU/JtFh
bXI3k14i68t186eUEg5+sxzrNh6wNa1suGql3KQFczUm7/9OjHDcm8PcSrAB3C9XN20+o9+3+dBQ
4LMfGwJolKjnG9MYfqzpk9t26Y25UvP7t4OW89YIULEM6VqbKrSo5tJDgHkc68rV1vaE2Qb+Xy2Y
mANt61BDGxW0KYt5r5ml3xbLl04KvetiCI3EPvwanQJ6nkNM3xx03Fh18CmPpmPMP67LIUBGTHhi
BGIV2y2MekXBoNlafq/U7t+JEBBAkRdMuem5iOY45pi8SJjwe4jzW9hlaarOUD1vM1VwzEJZh3ni
B+7kyu7qKc56EwbmrsSINYr7YnO5LkQJXjlMY2dJPIsVLwEseaF4WTe3/eL7gjtGFfvf6sqJjU6m
e5i46Yz2nZJQxVeUIMEpW7VWy5oXLOTsh5LdhuEBNe8L2STF9/ba1giOKVtyLxk91mtyeT49DZDo
dpRH0Lkho97tZ+Lysgma5+UTq2DVJWr/Z6pjjFtFo70U2uyp06fr9rxdZHQhRTiYWWRNclNCqRTk
XLC2fXVEoqRx1EPnGT9CZ9zVu5hq59gMvS6ECke1EoZTMUbYMKv5ZNqlo3V7RfnSq1/1njh5SP0E
h7XWPpomzoYQ30Z3s5cVTubHnuSG+zp3hlvlxOePk6l1SkHhFO8wOYwpFby4fFvc0ZPuGWb7xEF9
o2dOdJje5KD093hi/NCMnYuFFdDDSGLbHFPspszqF4xddtDW/jSDV46wGsIVNAE65NBGzxef78+f
ljSv2qkP5b7zOJ0Sxrj40efr8ihXEJBkiZUJDR94qbCyaTelbdCbeKwY4sN1MdSuCTiS6H26aLwq
KSoip9ImX+3vjeiblM5OVtb+dWHbz0wXeyXAiVJnjdnyjK5Rfpf13KuH7yHUmkv7mKyRZ1r2DjQH
uKSa39Q2dhNp9BvrQ43h5x/BhIyfFErMyEYYzKAeDfM2xLjdkVhVrscV2BQ5DpC36Po1hojSPjG9
Q1F4hsGh3jg/Ne2h6bwyIXLKhLUwAV2srFSXfoDAvGucKgqSdHSaltg+wlaYgCtLn0ZWMUNIot8Y
40EG9VzS9QFuVK5dEsH6duLsYpcEOGkQx0g1t3+2i1Axnd2kQeYyR32bPE6gUO6osfnbr08XEvka
X9wPmJrVtsGPVHWHIePJPjkmO+3U/2SY5Rm/fqib/0KaACdanen6uEC/2UTrgCb5xjoRkEUEO0yA
EDlXkbDlDwHFYH6y5/ppCR+vOzRldgJ65Elh16sBi1jsh6r0QvNe7rzrIiglBMiYwjVbsxhKTPnq
YuK8Z1U1EYASIsS+22pVFF3h8UApnYbqiQ3P11WgLEsXAg5pWnJW8tcMdjJgzTyPmd9oO9T/uwnZ
1EvsiS5AQbiMpRZyhgkNNDG9ars1ZhGgrezvjEuslFzUxaisGfabmocqPrYm8YhJbQr/+4U3mpj4
36YjjltbRz3pcGt3X67vynYEbRg25l/rpim2rkss01vUXQDNJMx56nblgsE+mNsb1851QdsbchYk
aIKy31Cz+MCLYflahJET908LiLauC+Ge9vuJcxYigJemDHbTllwbVXdDLT9gpM9tqhc7tkxgl8z8
1v7QrFjrLFJAsHaVQSTHKdHKFg3qLDpoWvU6tnpwXbM/eM9ZjgBjiGS1SOFPDb3eBZJZ7DFzZReb
861RxJ1jRsOhC8d9WySeMZZ+meM12qAKmag9FIBOTmRznPgzfo2TnCGNqJuyG1dP11WlpAhYF9ZV
rYNIAZquD/2aOkbzOJJFYNz//2wplvjgmdlF2Su8irp/s2oQv3Pi53rfdJgXyeGIKrK47maW+Po5
aaocLSnEgejrH1UBQ18h7bXioQsZ4QLXV88Sy8MjPUIOwYQkzRifVsxpH8z405oshBhKISEKKtdB
n6oYYiR7xeUxj3aN3ruFtqxOaFCzpShhAnaA+n1CZAeLWGrNN+fUj5LMn6f8pQQn23Xj2wbc/3Mz
SyQExz2/LkZ+SC3x5JYY7tmlhCdTG8SVvYD0DCyQ7cLjkQS1MKM0OHOb+Hn8sZPprIiAF7Myl030
/mqIUV+l8mJS1MF/uMacJYhogKlihj1iV6bjGizfwNfqLf8YjuKqXnVve3/rQgIs9AMqxt+fCMui
i9FmKh+rMvXX2vInSyWOXWKPxCfQNR+sLFexR3Es+UnHXHuKDv1UEsb2h/D+1xKKz56yYbFotCBH
B/37UUMZHo756DQEvW8hBVMFkkcVOVKqqf81v6LQVmnh/DH6ctfEz/X4raSe+6+fwta74VxY+GBO
Q7fwAjbWpt+7Fc/i+ZgiD/hpbW0HnMJ7K9W8625LGeP7Sl/ILJXY1Bob8Z7xqu7iBzsodvU+v0k/
yRjPFJEZVFIeX+YLedPax4POc/VgRrqV/RLy2v3y0KGeIUd9t0PVkBMQ+P6SeiHPjMoYTxCwFEmq
3CYOv6vVdOhkjI+2qcmP1PYJyIH3QXtN+QmiG3u12mFojTOB1WrpHV17CXPi8kQA7vv76YVizdxN
k8oJusBn5IzFv5pFmAYlQMANzAIeMowzRQrJwPsqqCrcobE6wpMJIeKoEpmN2WhPMIciqx9VRCx2
1O+umzglQrg+rWBqt03+yqkXIDGvUA5qUakNAhvEMSVplmd4p4cTSfp31rw2qeVUIQGtlBpC4NBL
2hhmvHhq+n+kXVmTnTiz/EVEAGKRXoGz9r56eSE8PWP2fefX35TnGx9axuhG+7mjyVNSKSWVqrK6
/spu50NpEFnUhMeuNg53oqJm7YeTmvGcTJ7HnUNcr0E2NRjIa47bcyI5lVPx0YakWUVt7lwDerDh
EIl46Ml4yq7Zg+pleykcH5wtw4Szgz7adltyw8gTknXvmwMqc1zovYS3xh6nIrTT3LZPQgW6QAUG
oXmdMuBZtN035Ms4p04SX89dsFOzKzyGbcPJfIP/nAUXKEHnhyE3L2zGb+YwPduzKlmoqy7OiGnp
OsONVxfYINXGmWZ600Mz5dxr38J5N8p67qxacYEQn28QRPGTeq56L+i/xfkRLYS2R2l1UhbfF4jA
LsMSS6juvXxsn0qIuvphjgfv2rwL7GCPXlq3LNElmOuOvgAVjg0+Hr91YsCo9Nq+C47asT3qdz1u
SzXEImRHvfXddYEmkAT0uIxQV3+gWQd9F53Lq6F0Uoc/M4Rn5Tr6tD2ksinjf184nl+Hfd608Ira
9p2p/8Rk4ydxOyIcF6yuQbf0DgCRUjl+5ajVZ5V9ZINYDJpADlZskIElGDSif6/YTSnbSGU2CGQQ
lNVkVH4Jv06eOuOqrms3kkmHyiZCYICU1+0bAcapzPaaeU4TydPq+qsgsxijumVDhE0wYjazXtUR
svHUAz30z83BvtVu2zNywVzdyZ6CfSjvubE+cBdMwaguywKrTIA5as50LiNn2nFNdeqhpqPe+XdQ
G3KRAivh7tUT48JSgekCP8nGGIKoXtR0blTfI7nknJSepknWzrZ1aOb7fu2MOrhIa2BdjlxHyHmO
JUR/ZU1aZCAC5yUDJVWeAQRWndCf9pgN435E341tHvgN8fw3VUyMnkz+oBNzBk7pVZPD67n7Y1p4
IxKViVvsS2ldlMwwgekMRAJUFU7pKf2V0eyL6GvD9ttGra0pTItBUE6kaXD79xM0KWOdWGh46SlW
4kRoI4GuntsIq7vDEkLw8MjIZqPgu0NW7zXlh5gQLg6eGjwW18Y+29sS35aZJPh23fXRYFKYxMaQ
Xqt+Y+1SO7O+b5u1toIWVolJUlQpiraYsYIKlCgp0X4gjxb5h9rP2zASY8QkqQBt2VtLw+CZPMP6
NZbtpmsutjRD2LptzVDngO8LeX1UfFeZbiwZ18hMELyYtGpACj4fYZKetZDu6+x1e5BWQyV4pKC2
qmsGQ59BwYtt6tex1YK4H/JT+5x6hYseMk/aQ7/jbQbTG1ka/CoXLBG50YtDAUWNuGYNQEyvo1t9
px2Z2+yhV+WqHs7aniwpa93bLgbyaVzA+WasjKhMxjQlMaI+TJmPrVZ7Ua58aPFcgPgPWQBR1baU
yMT5UYfcnmM109eEKu72dK373AVD4JxhxjlFU4DR05cufNNQ0E1lHsE5X7wMLedHIB3LUua+jXBW
4LLzxq46jLYzP/ybMdfLNE9lBgmMg5BBP6U+wGidOEn3JUN2SCWLB0pAxJyMcfbTbpzhAjN5zJsT
muo5UyOZmd9w9c+pEbMysiI25jjlfkZKprikM8hDa/k22zd+arKD2afMtfom+qqWw+wStQ9e1Tkf
7rUqyK/1ykg+cIBgqo02PRqleIkRfAV1Z8mk9T323Fx1hvKBVfetLOV/fWQvGIKvpHFT2DEiDp5W
qE4fN86U3zTm122nX822X1oiOAnp8AbY0gEn5OyQWHsrfG6at+I8VZ87v3Xa+CoMP1A3s0AUA9UW
6uITm8Auv0ocI73X+s418o8QhgYpPV3jyoiiLkNiqaGBAhNQb35FlM+drBR0dXIu3xf3WS2bVMgQ
4vsd2sqkD3X9Vx3+vT01Mgjh/DilQTBEJZxeme5rEw3Gz0192IZY3y8WZgj7bJLZdlZYP44LDg/m
Q1H0pD2qJ/S0PqGvjCeTOJTZJO6IqaVmA+fYcbyqin1X3agf2tc1Q7MRxLcMmwgOrdYR6t35nhQ3
J7+9CTKJ+/Kl/QuFX74vEh7rCzWtGyx9nXw2itghyjlLW8ciUP7IvO35WR+un7aIvJfO6Hyrh1gq
YFkn6m4SnlwbfNkGWc3iZguLBCdofb0wIhUo0yE/sf18NJ6zExoC7HJXdmBYPXRptgU0TSWonnq/
j2sNomMZhC49iFpycfQi17/SGSpq2yatj9sFRjguDFGe+3mR9l7VG6iwydxxmI5ZVkimZ90VLjDC
LuDXQxhTDTCIEDtRZDmMVU5nDG5EHCZLZJANnbAd2LYWhHULMM3AAyxqYP+xmGzcfsMHF4uExRP0
xdzZMeanO6eR8yPFwEvc6Y4+jbvC+1jKE0TlVVNFrwYNq/W9PyQK1pJf4e4aVK2Tt66pFU70oY10
AcJHdnF4nALFD/oQRqntX00W7me6GytZrcX6GWWBIrg2svSo33PXrkr7Viff0I7QZQru5CS8rQP0
f29sggbWwVVWqKVrttZjhHn8gN8vfoPg96gpy+shx3BmeeSYJbRncpei4dA2itRUwe+NJpv9kvJZ
e1Vdrg1UuBSv6NRRzvK+s/w3/8K3C5sEvy8no546HWBMebDTfYek9Ant3KLDtlGry2sBI3h+O/Za
0Qe4Dmp++H0mg+dHkyTVVwJBhahTFsxdmSEQ7un9y5zfJrLZl4yU2NMKzQLj0kSbZs/ym2Opew0K
bMk4uln8uD1Wq7ynGwa1UP7KsHDfL6iqMnIz8GNMCXQqqpHtsnQ8qlXrJp3uqhBZ34b7jb9d8PT3
eLY183hdgovMDdLccWuqfTQ6RgLuYUKbY6l/r+4eC/MEUkJJt9YqFeDacLib0s5t2vq66mQqCTIY
gZbStNHbFpmSHm2v2yF2+nFnxA/bQ7fucpeRE0iJ9nrvx02E8xZ9Ie1LPhy3vy+zQSCcTAvVOjb5
zEzHEjXBaPf7oVDgYjYEslFpF9dKARPC6UkpXpV492cmCPxSFFloGRTfb3skAEXNrrZLp0WV2TbM
b5zYZrqOgw/VVYFgWKgVFSon8NTxNO6DY75H4vj1fNbc/8++un6t03+iiZes2cTDu2YBrcYtLotz
12zCa5wenFJzqPpdR0Foa46PZSqh0XWHuOAK1IDaX8uY+JHIzsuj0lW7FBGOoUwloymDERgBNQaQ
w5sAMyn3YX6bzzsm658mgxBY4Mdpy8j4fA24Fd9nJQRlJVcJ7lq/bm2XwRIYIE6g+JH0ODJofW5o
bonuMS+qCeVFB33ipqvZ7DvbxaFPe47b5iMaeGzhIdz+xamoGwK1ymqAp7H+ZAfawbc/FFFbQAjs
ABUjran4Q0EeXbfFkeu0yENq/CNbgyjwAyED4oIj5ilmTrXLQ6/uHV7AhvaEx3La0dRNHRUJsuVB
1h1glVyJgQR0ZjODGcIIVnVs/xuUzNN93N7WMm3JVQ9cfF8Yvlm106LlQU8/8UzzgRVuED1LWGkt
7QRJBT9tEEZPHYu6VnkcQz1Xt/zlKImc6pR5iqdLDg0yawSerUOtnA1+9TfjwqlS41iGw6HrTMlh
YdUdFgYJNKv3MToZF7j+t0Hp2sXRoLNL5309fd4eOYk5YulJ3plm0lQIrvrtN596ddo4lub+GYZA
pghwmkrcY8h6JUHpVuBO5uTQQtZIYf3WdxkzsfCkLLuRxQ1wkleDutGxOlCv8frU0b6rXulC5uMP
DRO4NTOnZIoJB2SfYvRvZ3c63f/Z2AncOkVqYXTcsbXZ7g+855/eaL5rtDIxKgkLmAIL1EoQdXoG
oIkWr0wNkcRQSHx6PUKzmCCBCboq1IxxBoat2Y1jjvHNMEzOmJVOoSaHMVaOuTZD4zh89mvj0CH6
Kpkwvmp+IdnFDxBoou8ayy56eLsKNSftGB3QLHenQ8hpe9JkMAJH4NQ0pHqFZz/jwEWj2G7Y81Yr
spy09bVLkU4FnXhCfqyHxdbXo9KmDvnhKPDvQ9NVo+sy+JD7XSAE9+tt01L7CFufOSDx5Klv/uoH
ydl+NS8E6sU/zRA8TyMh0cIRGHWNXt+qVyVIpfqHpt/C+rMauGb0kCSqk7VXVfgta5mT126uSlIj
1+n28hsEzyzMMS0Dgts5GfqX1CCO3mbXKuv2eh28bTuHDErwwRyOMVYcik6wlXoJghtJ9VBbEl9f
PzsvxlXwQjKNulIVCAUYKh52bob2ik43s/H3PP+VjJ8bcHFvfNq2jf/2X9fXZRiFXUtL21GzeA6H
pU+eHuxzzXKj7pkE5VUoLYLgh+MNMDHx14jMmeYT/GY6h/fEm5FqquEeErhQF5Dm7kssE3WQq6Ds
tLAAmKUMDunO6ngerBeGKhUFGu3boyjxEDEXOA1SluTgKY9E/Z7YbwkKdMO89XRZFyruAVsjSPD3
BYHEzZChiROmK2DDLjGdVH1JsVNCkEjtz9Le1Os7zE/nEFOD20aLe0uBWWPxBYp2leyYvn41vTi8
mBFcEZ80KZ+j2itSh5e5hp69mzSHC7bGZyJrAigzSCANUx8oNVPg2fZptM7dh0Llhobe7rjgaJYY
CAuMsjF8CwOGU8Y/XW45FaTzJXvy6h6ywOCLbOECSar2VI2BQbMQyvIunud8dtr25/WD2QJE8LPO
gFjrFPOIoQ0VF/9c/igR0Z94OD49ylt3r2esLACFbUsjmdaiQyOP/+cQPxg8lImgRio5NJ9Zc81T
WeV1hqveYKBxi8ZUDTlfAvcZVWKO4TDyUMWNVdxMHxF0wuXsv++LJ/W2VlFe20+9NwR4oal2cfq9
8e/wMLQ9WatEt4ARDuuNGlmaFgDG1L6bzaewf010zTWqg51+20aSDJh4XIcGDp63RjzZj3W6G5Vo
NySpxBgZhOB4Taa0ENDEIydr4hsb95uqkolEr5L1Yrz4T1gsoLBUghrHlx8QXqfiBbXyr029KB3D
kLV+XOVrg5rEpraBeDWfuwVWS3XFiIwZl0JiVa6qJFfzFF4XrEDWiuHZnfrZsuf99iyts+oCVDhG
4GqtRZkOUPsJCa0QpbB32TWSU1zkIHuyWMQ6VZgaswlFXN4WmwdyDWyIs2PG/pXiahzeCSBxW3QI
yXfhWfaQu+rtCziBwlOjVZO6gA+a+V1c73rra2s/B9bORkuh7XFcJdoFkjB3dmPaGsqecZGrTmXn
dOQtjSUPM+u0t8AQpiqxm8gfAvhiErrkzjgbO/9E0EzVs6Ej0u94a9VWlre76v8LTIH2hjihI4m4
XUrcnC1kPO+qXpmdyOhST0M7bsmGJZkxUTN/aoIanTOBZ1bHeED9M3kJsXVV5t9zIOtgte77F+PE
hoMmPLG2ph/eiM3LbZzUy9zyaB90DwoAh20PWb8ILdCEvVirmW+G3BmtG21vuBkCGIrb266J5ji1
W7rJXfJJl8RuJW4pilDEsYWiGRMWQiioQ3yOfjI1yd1qlYQXZgkM2ah+StMGM8bSfcEeG/q8PW4y
E/jfF6yot7pfBTGGjVBklwROpz/Nw8s2hmxpMYEoJmI2pPUBkjg/PMFNcyd4aI/zQ4skWN6Mqbd3
25h85fxyOl+Mm8AYrNQJmtECUj1DJe4YHEy4XS11O9nwCaThMz0sY864AVSV0hnyIJAMHDpZFFi6
lgSiQJJ6mkd8u6cvUerkp3JfoE446Fwe1U6kKjTbXveLyoSB6JGfcjiSYYN0LHRve0MP6O51e5K2
6e8XdQnUzcU0o3z0UpyfsweW3bb9S8T+yMd/kZYIc9TNmHwN1c2pyq8VZUf847Ylv9l6TUNFgY5u
aqKgTkwmX7VsjBheuyJcn/J9ciigbeJNXuENR+PWz71tyPU5uiDyvy9Wbp8ZBGkK2K/iOn3LVbqf
6lFSPbc+PxcIgRyiIkRbTX4qV5SvgfoyVG9FhRTyQMJx64voAiPQQ9vPYVRyeoiRQlXrHssKN3nb
Hq3frKALiEAIfWmXfdXBFm3cU9TmoWn0FzY6ygs7pDvo+nwovG1e8ARmQDvS1K9TGGUloVMoO4pC
wOZPR06ghdqindIQ3DfS5qbvXuzRnQeJD6wfGX7aISpxD+WQK6nBJ8ceQQdP5pC4fm47WWY+G73x
oYPeBU24QJVJZCdzCzSeVWkokTOqN1knKaZb3xsuIMJRwR5SAzWhHAQR5upgnSYEsuV7g2zkhPtT
Z7M6inNMTqf3zoTIV0Izt9KjB98+auxx27+5O/2631EKMSwUmZhiiK2vq5pEVIcnBIegeKysz83Y
umN11bO/bdlzxyovWDhz27ZhqLoof6+2VGPTBMtwKA9cQy12dYf0Vxrltyn7kIots3WToihQQ4mb
wEJda4105sm89CsOrnsemMrRExlSoWhc0l1Jb1F8+n8ZygWeQEc+C3wj4q+HpqNCKgqAGa5QVeFM
XoYWzDK8VR5fwAnEFIxhTZUEcKU6e5WiOcqoSNbwqsMvIAQuSvrUtMoJG6DSkq+0So9WRveKbn/J
8D4QBIEL8aAjGhqftn1ydQEsYAV2igqf4BwBy7raCndpg5tb7hOEmrvki0VGBQtcpne/OZhoBySk
19U9i6G7Csi66G7NEmmrgym5KK46/39WAUKgKD0LVbXjxS4xu+mVG6b1Dmkf21JSlLG6KS5gBJIq
u7AtFAKYIXkyAneEqKVvHLYnSDZaAkOlEcl9NBUFaVg3yKekieR+tL7pLowQzihVp9c2SjtgxEPr
1ad875/yTyWq78uzPI94/c1mgSYQhVIRLU94pryNzKZ5Zi7xUcxi2W5Uok/haN35lq461TDczHot
8YpV/l1gC6RhxF1koiERSENPrtGG3GV6f2M06kGr8f6gsCtVed6ePJmDCLwRNUFJewoHSVP1Kq57
N7bUh4DK4vQywwTusNFMx2g0vPqOeovMmuowZ+2rEjznaXacpnJnFInkDPAbr7GwsSB6bxKxM3ES
oPtHw+9utTfvedOR+Ef+eXVKd8NR1th9fRgvYMI6i61ST+IKYLalP0RpeNCz/GqGWMj2bEmNEtZa
lTfhVM5wkGrnH4g3HnFZRFdQw+FJ9dMxkKo1r29jF8OEtddC+EIdTfjHdOh2BD06UZOgnlosPv1o
Do4sALNO9hc4YfENvWL55gAuaauHpu5cZp9Z8alToQNtSmLf66kQ9gVLWGxlpZAiSIBlxlPlVobh
xL3vsJk9E7/9pGilo9oMMa72LZ2z82xW3vZk8qH79YQAeVHNIoygO+j7q1dT5FYZlFgT1owtLRid
xpQw83rIBBll/4MQxVishORjNQPCfOLN2sr9hMY7X/V7/2ieTXfEK+2dtK0r37k2zCLCzkaVObS1
Bpj0RnV11/6Lnrh0SfkoT/JYX3UX84RVV9RxFE0pklmG5KiQyO0L/ojhbE/T+k59ARGWnI/u5klL
YM8EdfQkOWSN5nTJ51nWT1GGI6y0Ibeb0uQqLNCHQkUvKemhje15p3UBAgFt+c+2Wb+hkotdwlJL
kd6vJgMGL6sd9mSd7av+ityic4i+L7zyRZaQI8UTltuMJ0i94gXLE3bx9to8+ngZHt4GRDbku7hk
bRFhW+u1sVDHEWA6MhPyXfCR9qqI0UBBxdKgXsqEtVvr9jzPPGcvbUM8Oe2GCOc3VXJ4WyXDnyB4
0HxPEEFAmK5M4N42pM4wfbUhej5prjZ91VvJZXZ1JS2ghEU7a0rUpCHsifE0bByZ+qWLZI0j+c/9
hRgWGMJqjYuuZIyr2/Q186bqIY1urfINgoh19ZxkxFXazp2kGQmrdLRAFZYvQ/+v0m8xiCUBA/Ie
03jIKt1xx29hHxF0ZxTyDMSEVINhCWvKQNQhzWyEh3Q0emorAv1UmZL0Kk0sIIRlFAYBswvUGHl2
ncwOjj7u1MSBE7H5GLWyNnjrAckFmrCOsiSF3r8ONHacfnR/Icdg51/zBxGy0z/JSGJ12fJFxZDU
Rqkoc1FMFWJdfPzS6qYI3wr6ICE9Ptu/+uAFQCBZrSIlGWoV9rSo/UcInKuOUugtORlzihNFJoTs
Zr6+tC6Qgk9MhoIXbw4ZY+1m/pMNWYEhzCS7lGzkBLfQrFgBX2HkghQ6Rzdzsd8euXUuulghOAIJ
c3uufDxB5yx1yv6cmKoz56/MoA7VJGS07uIXLOGyQEvkbraQt/DIFB/LYQ9pyZPV7gLjQxdLBv7G
/cCwdfESTlMInpkzTu36zXDmckfBrj6m3/lriHxL+pEa8IvvLdAE/hv0tmwqrsJg2tVroU7HfJq/
BkrxEqfdLonrxtGS4WupWVdB077OGdrGdQaC5r5DKPKoozDZxz4UeRP2tj2366t88csEjiyCpqBN
g3EYjL1/Qw/Gbjzqp4o55XdyVj31KFsTqzO8ABSWYdnpcd3x69Kkl89sYk6ssUNU0RsFqenbxq0u
vwWUsPyMXMnasQRU0uwn7DXTnSErfZBBCGuvLIN4DvnLQz98sgKXxqozybQIZBjC+ptU1o+zhctK
Pt1qjYeKUj3ytkdq/YS2GCph3REakSzhqTpc0tpG9X7iljv7ECDNRK7EvEpYCzDhBMV8IyvLHoPm
o8CYWjvDl5w3VhnrAvAjzrN42fKVEi2N+FXSLoZnkuU7K82v2r46ECu+HrRWEh2V2POLmLVPocYT
cnuU3iVEdStF8sC1fptbWCQQiF6EcRnzZw3tCVLSPLdkPJZXyE6Y/9eMTQ8cWQKkxO9+UMdiFLsG
VdIpf5oui8ZT0VFoKL4MsgQu2djxvy9AxjYxZp/zz2SPL/ZsXeNxRbI/ypz7R+bHAiMxaB7aOjB6
9LuFVm120KPD6KI0BUrjeFs1ZctJNnICK1hBniXIhOUcRx0/86ahdrrmtL1m153csgzNVKlpiuI0
YdCWqppiq4ygO9hBtJ/UumPkTukHrp9KVhRfkr9uYD/BRKWaIEuHeuIPucmAqHtx71tulj2q8yko
97k/7CImOa6tD+EFULiVdIYyDzkDYF4+NNExRGUUkSX0yTCERRXkrBz1ABiVn6Ljn+d3+mEKJd63
7uAXQ4QNNlUN3Q7RlcfT6ubQ1tZhRu/ZbU9Y31IvEMIayoqKjY0GiGyY9vXf4Xhdpb1ryB6BVoaL
4EFExZsd1XnY6v1S1YrY8jWIYCBCrdxESeRCa/TA8kRizRrXvcMR9iLkw9A4L0O8+iCP7jm91vY6
ukeHe+aiej58NJGuIrt8yEwTdiR/6PSWKRE2jPzOGM+V+ah/4KlkaZWo+NORTCkUS0FDaqYcfPRm
GmvV2/YDiRWiokKDLu+jOWHgevuoRzgr7Em+34bQVojgnRnCmkGFYmaXDTCMw48r9YNxnr3cC3b2
bn4orivdCVyu+ZQe5tz9gNjBO3BhLRUBLz9AWYaXWaWjoVhtbiN3NjSJB8rGUVhP8WwOWdDCxrF8
oJVDwmd7khwZVpbsO0v4T1hsSe0QlmNOsJbwrIpSPHVHfYiFkPkQ5LJe8ysE9A5K2Iw0OodWyWCN
NeGqcVuXsocJmS0CL8RVoQUAgdvt+8Jhnxu3cs3HNnOaN+i1Q11YOemfzNMsuSrKZkmgCb+Jqyzp
AVtbs6fX7X7WLMgvSGUDV6JI78ZP5IbaL9vKBw4XTua6IeSW34xKHIxlvS4kJolFBn4YtTQwAaX1
E7q75IZBdkS3kR7RR71MDVMGJuywJIX0GXIHEJxQrL0aaLtM7w5JKRO2XrthLsdPLDTwW2IQK8Wi
RWk9SnTdEArQiouwS10jAaM9MO8D4v3vEAWa6PtqmKIIiFVxZVj3jNxX1X2UjG6T5U7rf9+mRIn7
mwJbsJA1+jxgHEP1zWRX3fSpH2997ds2imy2+N8XhJESNENFA2F4u5qfkqpz9Ka6sfJZsoWsZUG/
GzuBLaYuSO2Ge8VwTm7LvxtXu6Ie+4bwIl/LtTt9oo/qByJY70BFBpkMA02uMGFR/zJld73sSCGh
QFOgijZrYkUn3NXDaYcun16vy5auDEJgCasxUoIiVp7Hiyrx3jILtKMbZIfJtavMcqTEZLp6Shkj
LWBab9gZbrLrj+Vx5O826PUje8+TeLb4jB5FkOUtQu4LY+dEYeT43YOS6o76gTTed1YJhwo/Sq15
TjD/RkrPSRq6TaDfpP546lJj/0fryBK4IewaHUUFgMrHT2P/2nePTX7chvjRkki4LMEc6Pyiz4al
E1GfcMjHcZg5jU8P1sHc21exF71Yz+Mjev14rZuf0arwsf8iQeWDtIUqrFxzLHqUk8Ky+a7b/dtl
tI5dG5UnZAddJVnlycr1852RwprN1KHNVA6nIwqRtm5AX63sLq1eoeb8ofPYZTyF5dt36GoylNCH
0uhdgbtm9iX4gBLrO2uE5cuqPLXROACHpLZ1xvB5Vu9y2XXzNzvhTzvEsJRVlO0wVxgy5Th/5mmB
ijvdJ9fTD3kCfyfbBtcp6QInbPCaZtVGGMaI34xXpdai5bxMtvk3dHSBEBaukpjYhpBI4bV7/cyV
whN3RqEEgewn2nlL9qZ1OrqACUs3QkFBR9HZ2iss363LO7sIdkP8OMpS8WXjxv++2GrRbVgzaq7l
VQ9XdXOVyOJq3Jc2FqoYjoonI4PAFb4fn/gybY/D3tjXB9mdVkZDYue0fFC0xsDB0WOho6Vonoz2
G6jDxT3aP86mY5vQWiQo15cHeH8DbXE9IywrS1TkrK3MKhJ+2a12HbT2UmTkO+3RQjsJ5VAfuGtw
QZhCQrzrE3dBFSaOMrS7ZorfeU316lfHsfe2KVb2feEMRqoxzUwD358DJGhQ69iPwWEbYv2YdzFB
IHHkS5MUPUXBQ8p40ofumDSZa3cyGJklAnlDoRVd27klSnuI7YcykcSrZd8XGFutLFrMDQ92ZFcJ
3Rn0tD1M/P9/XUKXYRLo2iJZU2Uxdtgkj52yfjBRH+FP574J76n1mHwgRYK78X/uLGpuRlDB00A6
aOFs5Hgw/hxT1a1xHto2ap3fLigCX0dlb0ZEBwqx/1LrYado555ex1KBi7Xst3fmCKxtzklDbRtA
6Ty5YzYeNd3fT1niVmXhTqN2rulwH9HcDRSoz9JIEvtY5T/UnuoasRFLFDUMs4aa2ciFc/wiDqkb
9vPzwGJ0BMqs7IuKLl/7qpyvFKIMO9/KfVkWxeoSu8CLuzDrkXDdEsCrU+74ozsFuZOmu+25lIEI
czmxgETjiI1xKF7VxGmzq/wD4kBEXdghzKJKkJxW6lyyTuu/aFXsFtR/alSZsuWqVy5ghF13MouK
VOhj6o2V6ZC6heIjdbL6HPYS9pYNGeeUxbYbQUCMEAagNL+z5+swwmtG/7o9LesHloU1/EcsQLKg
S2uT6zGG12hzxB+D/NOouo3Hu1/HXz+gEfVujgQ6V8sKpRkxHzw8n/mRq2V/d1QyblKbBDLvyfA/
zWg/cTQ83J+6A8rf3ACht88fFL56Z5RA7pGOd6eIa4in5TPp7ofqIZYpwkptEgi+atrZ7gysHxM6
p2RPkDHo7607fn2K9rJKO4mLi1JGehpUAUu4kozpO2o877JQOcKsQFqJtLovXtxPLLKqhgg6twOQ
2FNquPpuPkIjb19ArvwZzxpe/CLPt1iHRGGBjZOzCcJ97/EshmTSEEGMpY2/0gR3AVnwZn3dXgAE
d4jVWTfmAQDQxT6hW6aavE1xLsvX4TTzy46vXVAEh1B7yD9FDGJJzW70NGRuFQcb6XzTPjwm+8CT
9kCSDJu45ROSoK9kCrzhTG/MN156gvbN19ph2pffEAg7yNJKZYDCjkFm9j+tN7+mnZP009fannbb
9MfnemMQqbBlsDGok5HLk9OG7FooIZOT1Zueavwzyyp/JV5BhW2jicwhVxWMHypo6uykm4+D+m3b
mvX79MUnKB/SJZmjNedACmAoR1QJ8Bz3EP06UGqXnKDZxaMeyV/bkDKr+N8XiH5YobdijwEsknPv
71s0lGtlIyc1S9g0Cogd1xMfOvNJQVYaPI/ep1fKS/pK3+JjeJa1YZN5hcAQeWmOfVoCL50/QUgr
N2aHTV+b9GFKZJU5MicXuAJCf3FcMfBfV70N08Ewvm/Pz+r3dZzUCdFNXNOF+UnRvfvfSJGBHp0m
lJqMareNsL4zLSCE2WEpolFt+GNn4n1Oqhd+q7U+80wpZBC422ir/rYAE6ZmmCjrmwJgqZLdkz4I
nbQsOjcLZPro64/uCyRhZkg89SWDjjTyIadze517z9lh+tJ45vkWkn7SB/fVLXcBJ9B5QUfQXIFY
zoDiMLxltHe6GsROaJSeEdfHPxpF8VnNApWHhQ7bOu15DgZPUb/4Zez9GYjA3xGpE7s0ebSNtY7B
nuySOJYi2wYlDiE+plkhKwOLxynD+T4Md9FjBh0C+6X5DK8Yp53xNqOlarSXvW7IYAU2r4JwNlML
xhlz7kDh249jtzNlxklWr/iShkLfJE4jGJchPhSggznxUqjGaSiB3EOP9FG9xrYr8Y11tr144i/K
uwgpqiWO51751r+xO14tyDNgrcpDk2fUCcjCchLPNwX+UAoVlcsNjCyRsueXzI3yOyuNXZo//JlD
CtxB56JHTguARtq/xJO/qwzzi6YYEkJcdw1D0xmEcCFcIrgG62mV4FAJ4kgStKnZa/AQMn5oq0cX
1/9QuOssNt4xyoYMtbn8SYXXAZPj6CCF79E8/PuC/KFI4gKOG72A80lmTRl/cciDw9jeMl0SH/uN
113sEbxgDJI0LyyM2nSOvvEocHLo9vN52hO3RWKBLHS+HpBdGCQ4QxboxlDowKs/a29jDRWEdD86
DnOvaXuYIdCdeLlbyKxc9/WLlcKmojc6yhB5ixflag525ak/8fiz5ZEGRzSfQQ+BC2uha7Jk2/wR
w/nloLswV9hesiaA9G6OK6o540gIKTRrMHcNm/a2Fu/zJDmNyeDNOi2dsR0l626dxX4aLd4mWWZX
U85vk3HydaB3FnU+sq4v3xc2msGEtAQ1+FQGnadDKbxFFmsji5KtBwkvQyjK4E6t3bGBt13grxQZ
rlvhX1GEOhleQh3J9pffnKouRgksktl9gIxtTJh/EzwyaFOh5azHL1r8nUDmHhLKEqVwR13LjIxh
dVfpd5LcsfQQma9/NkkCgRTDYEA2Hvb0UBJQRyecRtecDtsgkuWlCySiMGa0M1I9Ie0Wk92YdROa
2oYRelz5D20SyiStZY4tcEiAbtN+WmPY1OFFMz8bsoJz2bQIbGFYeloZSOnyUJkzOn2duBptjmz+
P9Kua7eNZIl+0QCTw+tEUqKyZFt+GXjt9eSc5+vvae1dc7ZNTxkyYEAGCLBY3dWnqyucij/tLxul
BwcOi1Yrc8beO9I4B+BAQKiHap4jVOGbr+MwHVKFcSFPc+tbUnorhdUxI4vnqUPKN1yHK9ToC8jR
HyS/QDgJc5qfUaBh00+RX7wQfhxRhQsegPpRk1IWkvun8jM8Ri+hXx5M+9X0S2c5tCWB4sQ+8R2B
RS0Yhc4m7iXW0xD500jVTVMC2OebW35WzVk2BwiI1/G1msujhEq7fVtjZ2LnIlI4HAgVeQhl9vSQ
V5QMzpYtmR+j7tMAh2/M3H1ZlDocHJjx8P9gc65E9twFek5dPZerw86XAl8CLptxXeorVqzxZsxd
RY+/7qD5NEhOwk32HB8KN7mjeCEotThYMIe2FysdSziG1ofFah4WhaoPo44rhwh1szSSxC6E3Fru
hZA1105r7Y4Yf7e/RZTfx1eBj/OsJiYLAPd+W/2fJL3FqV387iR54oFaPLY4O/bHl4QnRTzFK3vW
J0vo5/0hA7Vp+Wo0mMoS3pvW6756xDqqHETUpiCj1YVphytvqgK1l9AORxwpSgjnKshWqfUqy6kI
i1+Up2L15ZLIUJLbxGxygwztUim4jKBImtjCE3tvmEfNU4LyCwYr2DSFF3Ww+MCVIrbZMrOrfLiS
NbDqOsZX1cnhLBtOozhV7jNmhjLQ/tQeOcxYNH2eZoG5EL1TSEF2q3opZOr6AUFo0Ve8zDeJ/fuF
c45InCZjLrnJE+uLi2S1bWLBeQ3ewurXyVEIZLt0qLf9ZUs5C+LMsculvC1XE1UoYFiJetGplxe1
edq3+V/YylkKZ48gkBmnQoWU3h88zc88zBV19FPvveXert9BN6SI8lkcZ5qCEa6VwsQtVnbQlT6I
wwr8kAY1moDUi63u5gxMiST344xtUmewn0SGdTTL7hSBS8GqRm8UQk8XUOkayjcDGnXSQQy6vj8K
g0XYC7WLnIkO/ZSsRY7fYWAIYROn9tLWdqMc/nAbOe+2BMVwuw5Y139JAgXHclovvn2jWicjamyb
fgbm8zZyt1qlpHUnRUwrdKSGj91I0IlRq8ZdaeIUT0rGVo3xbKCkBGyYCZXOJHTgycAtc+jGOEYd
SdF9bav7SSfeN4QOPP83TmyfVgV06HrZkcDlIpiTt0aUj0apwcFEKBaYhQ1l3HEECGado2JUAWFd
lAwOJBZ5XauWyTBv4nvBRjuba3nRMcd9ggf1teVSw2UogezzzenNwK85Cwz7QrkcQPwXXVd4huxr
Rclg+7eRMc+WVLYS9iceJTAbpM6ah/6+CAqFeObvJqrUQkFGFM1F0aPiRlfldefqtuRoDq7hIxUa
+MVF/ONcWhwMZNo6GzGDV/EhPepB+Ryjm6nGXAnX+Nycqmf9ejosj3+oJAcGA/raTGGB0MZrvrM7
MXQjhL31O0ZQKrjUrU/tG4cNGUgLlkaAuHZW/diKPJCIOX+kksUTGOlKpqZLBttQ7MJ0ogOr4JCf
G3dwrSC9pqlW2C3wazzFDJj/2mJpWCGmekFe1fqdel3FmZ2Dr1+nBkkQBmmJHFrUqyzKZgpBVml3
3j+d+GptWy9KgBqiwLinXPh9FLREDjpAoD6WQofdWovXqnXM9qo1iEDt5VfCv0ZviRxY1PGsze0I
EcmUXIOXw7ZG0Bj28aksSnes8L6T35UJ/uHGWHyPxKoXGP3B7j9TOBn11SwSDeuUPXBeg9wW7Vo1
uJs63TpY6Yd0mjD4cr1bopSAKGp/OMQYxGKIJOYnjWtrt82duUqOEH7YP0+UEA4h2qiK16mFkAG+
mCY5YfJZbv/ourX4uswVRTyrMWPJwNfmWdFJzypbRchiXxMCYS2+/jLKp0Vv2a0+OeWx+6I7kh27
0ctXBEhbW/cxoxR0e5RQdip/ggcF/ZIGJmeDuI3bJFNS40VjcJSe6qN2Wg/6UXwSPk8uqxJRWwL9
GIDuSeN2K6m7LhwjnCdVzHw4Yfaa6LY+eGbpWd2jNh8mqufoon1s9OMgfc2rKrZUA+ZefouaU2td
rxRBLVuiHaX4vIYq6isoenQ8PIrqNrNemsatUHhlGHYYRi5hJMR+8YVyvYTRmrECYZ1mM3am2I/S
wMowhwg52StNsfuUMhF2Q+zpx37Sxpupkr40Uw0iI4zHhcgqML9pHuMb+I3eDEo/DtSTRW/a0IKw
+JjcMr6dKFivJpdNT0zItuLL2ZWzdfAJD82SzEQaYR3N4o2nIUBYwQPFE6NyNXEXUy/8i/7FRhwz
1s1KLnWuaEMGcWKq+Bqqv4Yp9PYN5OKNtRHBwftUpxicIrD1A8M6HiGuOUIf4bCEk50vnwfylU9t
GAcgSacVKZqjB3dmHDJDwBgspQBTSv13Fwls1OMARE8WJVkXrGDZana3ukX0gAioo1K1wwRs8Dy0
IoanzWIFoJJRFhrBs1W/jRnxSiBk8LkQvZvDSsggwxo/NiiWyv9WqHYTSgTn/LWKpDWpguWSVPCp
o856Ejq76TSK6YCdyh2I4FMgaabUGrISuLqu1Kv2NcVQQ6mwG7drUT9eIjHaLQQQEkeJz4GYGKxe
JyUWT4J9h7FhV+v3/ZNEwLrCfsHmsBp5OelLB8PO81OCJgXDRDfGTYPcQdMTBT6UMmwbN6Iiuamy
boIysarcael0u5JdqZQlcLhgFEaUDT1EJJFwW62j02EwQa5TY9AoMRwaFIaMYUamhtfG9CVtrsY8
tDWMgNnfGUoIBwKRKCcgDmR7v2TOMD2Y1Y3VEiQa1JbwfoM8LpESQkZfH+LOz6N3RdLPSMYnPJD3
THt0dTPHK/vCel6LQHfVu+IoYhaGcKQKJgl9+HwH0EytFxMnVBePqXRlUmFC6vs5J6GoW3Dmg6bf
nTXwU5a5o+SU80iJ4FwDPU7BrWRBRCyjpuovPX79I7NSmfzNKVSlXGjXjqlQTI9ZWl01cu6Z7UT4
wJfD/Jud5057Fq+mobGAaufF98znEO8shPljLyZghfAFVO7M1yqIcfOEnZNYtUv1Lu1ulFUIVutD
HT922fP+8lHbwx19PSsLI2fb0wtXw3wrknwpxLFXuWM/NFVemYjno1Qr+aJ9YvGn2Jfvp9fxSrdB
gwbGuuuZsAnKQ+TH5ybVPBionsaLJYgO0w3rHwJdykn1Wf3NuxrTz5bB1+Oait71GLHN4sZ/ZcVr
n3n7W0SsoMa5A9qUJNKK/iF3TfOruGhsUcgd0KcS+Mzsascb4GtxY1HJjIo5aaoxodBj9Urje6KO
XjMI7r5ClCQOElapUqxuhqRMaOws8of+rs8j23wH6Z4ibjaGg4ZssoRiKeALlI27JLfRgP76h31V
qL1hn2/QRxlbc1QbHFarT2+iqXJESb+yxpZYscthuo0qHCiomgz/b8KSjc2xPLIXlvZoumsQZj6b
wkTPzqUU43ABcYdw0lA0B7JZw5k6zR9q2dNKqoKAgB+eykYyZxWBTojRcj8fbnOd8Nap7+ccgmoo
B7VioUC5uh3SILEO+/tPfD9PYBOFhSzXbJn0Xv+MAdSPy9BTNw/h0vK8NXKkKE2sQ0Y8gJbEGbz+
tHzo7M4pgvxaedBAfKB6v8d8QKnH+QcokUt7ycQJmgp3SK6llIjUElbG09eMWdW3HcsUGGjbNxTJ
z6zoLhcpN4o6PjrTc3NMqxEPQzPBEqbH+gRbhts2vWYnIdCvh4NxpKLq1LJxqLCY7dyZDEonsfCE
aAqibnb3DY9aOQ4QLE3sQ6tkD3i5yvE4DG0pab0lBCXYviACrHUOCBQEGpOJOQil8q1PbkfzxspX
Z6bavykxnJugKIPeNCyjiOoeuxgyGx3ntoq6m1AlQumUJ8czzc5ZuipLAY16OXam6GiUV+x/pXpM
8WDM8hvME7Fz6+/9dSQ2jKecrazaGLIKG9Zq/VOldWBjLI55QiWZL5qeKikiRgOaqsLPXRVqNSwM
AYwbcvJRLN2koSqpL27URgB3lGRwmQ55xnpnKsVHo4Q9JPfRXHuxVhGWd/nUbkRxxwjTv0tpUcH4
ot/kx/6YI49YXpeHzkVLs5++UChBLR13pIZVlNpQBwtHooi10wrjdwMdpftWQMngTlOtDfG4CJBR
rDO8e4yutOWRfKswB+onV26zcNxhUvEe0tMYC4fhy0aOdKV2HbsII0mujJLNt7o8kg2KXQV7Mrmb
NtVMvLsraDZ+Ko+aLx0EJ7/WAuFKtukJBMQy8tfuKixNqyYQpuWF02mNPcsUhrM12tGHv3XnEm3m
kYQ1lKLkak6n11SxWhut5xhbup6mybgTSorx9nIySVVBbCapsmzweYJ2ibV/SuCF2I4Lp7qVXBaV
S4LopAUAxuGUe/EV1cNFiuWu+TlR9EZgZb3CofM602lDGyVQbuiOTmu48/fkXvHK4H1n4aws9wxo
zUhMNVaBvcQYK5o+1923/cN2EXI3q8msaHPr53EpoL0QW2iga7vSSyeRZnswiCfApWkYirgRw8GU
CjvIE0aOIgdi6zeFy5iEK6e/Fo9KgFgqSIQNnILaKR2y0eTyQTivIYdZjdBna7QCjSen+CJ6rFqv
/Nj5eCs6kdPfWK76uL+mpLYcgpmaVBmR+iZx8vJvpdt8jv2EeaKBade3lZ+43WESbarn6/K9c9aU
w7QQUfG6Y1QnhX5dq5EtLq2tZk5CzXekjIbDsWUVMr1jrXmx8LnKjikepovm7S8ioQufQyiNSbFi
1o9n9RaIyx4L61FHpz/83305hHXw/RSNXMmTOGKvLLl46Ub9KlSpAdWX+yjO1s8nEdqpNa2ClWSr
D/lz85i7mCHuqLaeO5IjY+AKYorEHUqK5IBjkMPVCi2oJV7JTmfn/vhX3Nv1wfgsIm0hHIvKVQgo
oVaSfb6BEozJgkfPenmjzreGD1P7tL9TpE4ciEyz9H+GGDnIFz9FhDFEiTY4hZVg/t4d0UtOBhop
nTjsGCx1bXNm6cmsnJZ29svqDw8T32ABIm2ljBTslJ5PGPljPQtq9aL37xjptEVghcOGMUyqWC0h
JollW0m+9IavdYnXd3ZPjX+/HFrc2DuHD5PZ9ozRH/2K7uyqDuOK1+9rT7saA1DWPu+bxcWn/1kY
n25YqkSLSsYknC6Km+n3qSLb7fohlVQbZecEWlDCuDijMVutGJpwquZExYzZSLkfMdLJBHGaMuIx
VuiNs6/dZRfrB6Tz/RVG2RiFwrr/Vzy4DNM1G79FMUvlxQV2rnT3pVE3l8rBxpROg4GXJYZxPa3y
3+aDCu7uyCtQ3G7c5NX9MACxWMVC6VAvC2plOfQQksrQS8Z7UQ7DYVHmY9IMTtoKV7WuHOOOYt6j
wIRvvxCFJLFqRvlZfQdRFytKahyB1efizwOLFwrvo/bYWCoHJsq0/J9HRDdqO0bJHYpMNZPKWBOQ
pXLOBxoExx4MZLhsPuOkF7csD1Mf5Cc8Cb+vnggfi/SNL79rzkbKYcuk57UhsiEN46cJ3J8SSluU
wAAnLBslRRnK5cb2zTJy6DI2sxm1GMHppulJUhyRMZy6oJdnVSHOeoVXzr82SrqShKJ8GqOO2iTR
JRip3PrgqjgInnKDro8Fbe25984A81lTPqsxFYKUWyLEmetNjmgIuExmAl8IV47PaFRdIZdGBGuZ
zOwhVdGDPSmuIDeHfWAhYIwPuZhao6AiCWKE8E7rrtvyVVjdzLpZk9YG0Ze9L404Aj+xish5oUwS
pIGzCT2ePRWIo8CDZxAJMa0mm9jG9L5119xKduUUjuri4bugOCjzQ08k3hSUShx2ZCVoOCTGWdKA
6Uo+6D0RZabetxoHG0sY63MWQ8DiLGj3sef76sMbV/G1dtMpzuppLzQzymXrMyVTAjW1JJrcUS4L
zcrRQji49ThYCBxEX6Mkvp5kysdiq/NzoOKHHL5tRcNw+KSREPFDpsYO5YcaTD1z9R2cf/uG94v7
8yyI8w/kKkUOaoYg9WZAGeNNndjGV/OqdBl3nXgnR56EAtTfYmAm1tJi2LVxv4d5reuqwFpqou51
jeyki3kt5dRSUmI4DyHr0GZisnEEeq/ctgqagQ3hgxB1xBG+3OeunleS8wcwNLbScP2j9vSK0byN
h9xmQw/UA3V7MRvbsw2m8Gbd6qqZ+l6CIFXEuPQuPE0I3Ee66XXFhCHtwo2aGEGGpydhKswU9uRy
J7rJizKe2MihrLqWTUwA9Rb9SRgiuwA5ZNy85NJ1IwWl9WFfLnUUuHM+o2YY4WLsX9iM10UVzFro
yEPuZRShDmUonFOgpuKyhjPWNVsGdBcgGmG+hOHzvjaUEA5AzFDOwVbLhAgfU+ljA4IleaGqsi5j
77+m+NNkbrUshLiosGQD3rTCJLw0K9XIv78rEt/LUhlVJQoD9Ch69a91DB/75jozOiccqcICShkO
JuS1L9NagCQpya9G4/OUztRVwiDg15Yt8e0rK4ruJ3PCepmYLtvf527hmKfBj2+HUwW3mqzj3jcC
ie9lGap+abME8lJB1W25Hl/nJblGTRWFSWxt9hTjoEIPTVFWZAhS8KAFWVmNbIvlrK0/e78zQ5ja
Kg4hxr4axzTGVqVGbHdq7KkDNaLu8lNdw+Vr4Pa1VP7aL1nqWmCjruTi7zm2k/BQwewiw8nilw6r
GZl3a3xIsidTJFbzoslvJHP4YEaquGZsZIoY67bZvQqJv643KaZEvQMiNnI4iEjCGnVODeRYaFXu
bjvzQM6Duvh2PYvgUy0mMudDzeZBTca1Oa620jzp+jESbjr1ZV+Zy9fiRhTnYMxiO4QlG+3GJjcz
+pfyUKGwkj20qNfORfPbiGKnYXMxqlIcgooFonRJuxuG0jFralDd5fTlRgbnTSCL3EZpgROlGg4I
kp8ZF4HlRCe85IwH1k0/UB7aRXDaSGRab7SqW6tEhx8kikEmBfUbHfhyl+f2uNjsGNNMD9Q6cqhR
G2bVFCveq920PIfLs2hEr/tWQUnggALdq6M8l5AgSdqh6VNHncgpYRexb7NunN+wCB1GQDIbH/3F
U1zpUP81OkaAGXK+eUvRyFEKcdiwTLkwLT0UiuPaGZSvikwVKVMSOFQQtWESZhXqxAp60gy/m+3U
7a8bN77VMJ7RmW/eS8l3XkO+vkEuk77rJQiVA0xmRK0YxkQxNnDpYfTAx+c3z7LNHo/71kEArcFB
hjhJXdiyfHqrH4RJc7sss01GrFCofwa1BocYyG7rlWIwS2/T4yRObq0sz4VqEGKoS4ufNZMkmppU
7MIXAza6vAkyh/Hp/DO6nIJBdjx/uvQ3m8YsaQMYmTz+fzzeYJj3XSMEhQVInEqiCo/aJQ4lQLO5
xMPbSM3slGMkcTNd1eVTNMjE4hGGb3BY0RlaLtXMBhNxdiRk7maqtZgdnb0F45DCKqdZGdnhXRUN
s6mNGodKbIUDhleU/lKu09Gsiq/tKKRONkuV+2fWzkFHqCKBrRaQLt+sgi/VrjK8JFqwL4S0QA4+
tDYp07nEKqoBe92nvjrZ5rfOD+9ktw7SiLi1COPgqenXqTYUuYXBJ2NxJ3Z+2QhXca/YQkJYIeHJ
8EQ9S6KNY9i/hZmurNAXTbeuZ1s3UjsPH4k1JA4WT02vVcoYzzV2aqnBv+GVR9VjqQYzBhGgDcqA
74yNtw4oOKTEci5HJmr53LJgtZ4+zdqNWD+IVMvI5e3SRE0Bs69hytxZFso5XfqwhpMWOaOFyjkP
d5iV/7W/gJcVOUvhTvKgoFxOFRucs+kjhrPPxfeYig5TinBHeaplvTQTiBDq2jbK1q7m66G8Et+V
VtPOqnCHdllnSQgFyFFaCTXuT1V6i5i0rVS3gvae9qeNKO7kVrU2RmILUb0xPxnoyg7nxfmjjeFL
F/QubyVMq0Iqa7lu58cSQXWSP0S8CLI/VowvW9DkqiwtCTLSI/ir7eQKqf1A8eqAGl33C6g7S5L/
e/9FcZPkIZM0Pax+cijvBCcKsmNz1Jx3cnqcd4dvfkyauGxKC8L0GuxF1qlWRjvNjnFIDZj8xcvj
rBZ3rUvLYHRd0rLZmYsTBsiSueoR+bjg997yxEniWSFlxZoqTYNiS4khRBqGWn40ldPUvO9iOqvF
gYKO4F4yM7WEg3kTHUrWRh8MGAr07gaIzW5x8ICmu95qdWYa+rU1Ygzo/fyu8RuaqZpgQQGJg8Wh
ddLrEmZRQZ/ZvEsbN+2/ZAXRTHYZR88iOEtIcBuAXIYtWT8HWiLZQmHcJkJ63EeFyxYHFWRNlDCn
gq+WNEwjqsUYt4Jw0IPsIB2Q0Afl8eqw5zudPLx8cDfyuIObxULaiIzrtHXhkWMwBqIFoS8FLWa1
Y2CATAVaSIHcXkld2a1rCJbdfxkODK84MYaD35mTcdFT2WjH7ZoSiqMoixA2j4oba043f1rNp15+
hae5v3Hsm37yZzeSuNs81GdjEt6I28vYVrQHVSMs4yI2bARwZzbvkAW1GL13HJ9A1RmbXmwFJUUd
fdHMN1K4w6rI5irEjIc0wpi1BRHz5FpOvuwv1eXE6EYId5FnqlSMGRsN0LvgP7Fi5ObXQ3tYcqe0
486ejl1sT4eGijhTW8Rd6quexW0hMrGKA0R3p6ALLK9x89upwsDTdxdznDXl3/IDDvikRxBZRcZL
IWL2KKZT2vNYEc4EBRv8832umnLV2OzE7EP8HDHYOFgoHlSusvsINzDlHrMd2rF2/g2fi0rapA0b
DRR3z2qHsCnyBPoaOl2F6rdVuRWVlihZuWz/pmHpFnhJZJ6ALdZCY0yFAe6y4SSq31m32vpaisQx
vmz/ZymcaYqSsNRh2iNIJvYOCsM06+Mafdq3/8t2eJbB2WGTyIXVrJBhRYFo3kXUxLD9lcJEz//6
YrEcGjFCVwh8ZN+NBJOBPtbsdUtciOxX/mwC/2qBwX//ldKp0xRqCi5EKVLt3MD7r/4wRpJdZ85Y
LDbrlzEEAgP3Vw50p/+VOUTDtOQhzK1uUd9wp1EvaOr7ubspNcxhNhd8fyRf1QPm2puv+1t/uYBC
P68a+wWbONGqZIk6pdib+euAybS27iRe3tvivWqvjuqXn9cbusnjF4B7lspdTgXCKBiRB73S0+wK
dh+/XfOWk36wakf0G184RhRr/+UkxEZV7sLSlmw25wxmLk7ZxzhbGzufxg9CrLhLFX/SWk2wVV33
UL9tr6J6P5kplZL9BSqe9eZuM9lqja7KR0REUnhThp94ptsvboaUvav6hR/eCgRK7eMHWIz/u7/R
ilFFc42VXuvndv1rrW6b5uO+DVEiOPiY5nBqVwaESjkdF0H2dR0uGzn5i0CRt+a/jaVWcp0jQQsx
Y/KSmKdVfJaNg2Z931eGOHFvRrSRMg6jVGkK1gsMhoVxzKluKmKx3rzRzfenQjmYkwQjLNWvY2lX
6teWSvhe9jF/GNmbEW5EtO0sqEYCEZq2BvU3U27sQkCXyvjFLIibg9KGQ49cK5oqKiEKNJYY8xKM
i+hWI+FLUELY5xt9uriJ1AgUz2ggrcCQ4JVNbxeJu7/vv3gGnFeNQ4fcnIYJhfpAh4f6xAa5sr66
NLdX73fa3EhxHBK0xhALuQil0A+2gKgLT15XP2o3yhXLTVHVQtQSciiQSbVuWS2klXPjKKjUmcDU
o0vUNBHq8HBIUDVZJpUqxPRDoCGKPoLcdH+bCEV4bj9MXdaXpMQuoe1aSx8wb77JCJu+3EV8vif4
Vj0rlRu1kgEBUt34VXZgo4PTlzR7Lstv82obxXVNEYEQC8fPMGqKUjCrmEHoikunSAdHkNVv+0tH
wILM+RKRLFdVzzZnlGS7K59ipbBFDP2pBFecH/dlUebNE/npUV2uiQqF8hOjKJwP4j2IvWdnctHG
c08ynFAXKx+7ziOM/Zs77FnngWrgkHjJi3o0HJTH+W2gTbbgEwqy1frJ2wRXhiJb+KfrPCiNzdCM
JW5y8QGlukfpUDi9rTysKDn9nbDIRQPZiOPQSY8zZLIziMvzInKNqpswpTshvNnLHtJGCgdKYYgZ
zBglDCmYZ4Uag8jLnBo1DQFmPpOYRErjQAlTUlqQU00oUMtd9UrBk7s+5LGz+OBWpYc5UCvIYZPS
zpZlKbDItoI1qpWjlJ2TtaY7o0akGxdnlgY0aLUn8OaVdtrUvmmdJHE8oKOXMh7it/Cv8EKX4gZ5
A/wWdFSrXgcaI+k2OelwuYdjG+TBSqQPLsImaJN1BCR1U+QD1Fo8i6GlIYg3dFNrGzVSV5IY2Ram
rOyfi8uanQWxzzd3ddaUIJ1msVVVS54SIbmXViqzffmsb5Thjt6Q1ks5stB++xWcmi3sNHYRlLQc
OXcQgQK7YUxxAVNqccfPikpTmE0WbDUepfJ7SXmFpE7cyROq0JzahQWMJbthtK7/lBQpN2vuGtAp
IQ8EZRLc6YtDQZwnERKb5OMqo1oKfgjV0XD5GthsFXfoQtEskgiljW6LCNdJO/SH4XV0YOde/0CX
LBEq8T11yRyuqaVBJdP8mJdOWfyt/L1v3pQELsaQq/0gtCzRM+WJHRW2ob/OHXGE2ML/fLP8OEJ8
79wox0NZ99BizcqgSmfMuD4q+UddutbN3G7RerKvE2HbfPNcLyC8FUe4Ok1j/mDU06EV3zeL+mwH
PJXfqM5TNgvQibVa/VP6kjjqV80R7XdWAG6EsU3cYJCIOJC4MoVa68ZS/86Gd2VKNwI4NBC0tDTH
BgLCQbAj8SYuEzem2BUvumsbIRwipAkINa2BLdky20v/KGWfsuix0L+WVKaAksQjgWEJ8pgxdazJ
Vc3xc5IPXpEi+RZHiH/D0v/M4DhQUFMhrBMW0hzGwpaqzM6oeS/EMeUb3vpiVnOxgkbLqHmo1nWX
9mBRsTkKs/k+N8us41KZAAaoc9ae/hmwIN/rpa+81RdKKVnbSukl/9eyUyluxSiETWiJaeeCm2OE
McnXROAB3/SWC1HVSBYwO5Wmj7lgPihNRkAcpQfnJRRTWuRFDD3yVjvk4Zd00I+C8rBvZr/wL38A
Kd/uVtWtPCwsFzA5kydhXDb67m+soPLzgHoOsBO/g9n8rOxcr6quqaHQwoY/hk18D3pXe05RDmDV
4t/7il3eIMwjUE1T1FU+0C3EmTHNTK+owZMKZ6hJiP25jAhnCZydxUon6lMIX3kMjWOcfrZkT0Bu
oGDxl+6wr83lpTvL4p6llVa3emRAG2mO/pJX47lK1O91Gj9rDcVRfTnsbJxlcXYnFBUGvZmQZciO
0LgsApv6giO2npo7jFfldwrSLxv7WSj7fHMdJY1Q6paIxcw0vy8PdXYA5+v+GlIi2BpvRGSybC0J
i/gZSvw9yZRnYdV6e0kHImNJWR53J1nC2isDe9XLQni7dulVV7yLsHqzRdxltHZlmGsLVCnm/luv
JQ9CqPwVieXj/or9ArzPu8JdQnPcW1nL8h7qTWvZ7BWWouGnQaQAoo8VKvj0lbj3LgeWzrrxEeww
SxRpZIFMsUeuocoUW8U8qmwFBbws+AoaSsoocYo5RRb6276+Fy0EJX2qaGpozf6JGU9sFjNjg0PH
MDrkWWkn5Xocwpd9KZezSWcx/MM27auwAMcx4lh2mWBVjU+Wr3ysUHol1M7smYmNJP5BIl63FyFk
I5XzyjEk2VDWGlJRxu2ZAEUMiPEM5SaheOGJVeSzzHLaLdIISgs3ApFujAmYbewJgre/iJQQDhDN
pawkLYeQerlNa7dODyo1c+3y1bhZMQ4IRfjITSrAHDDzG7NxwZZxJR9ZJZ5wpCrxLmLGRhRTd4NN
mJaeo5EZ6sRtl9qamNxlokos2WVg3wjhAVDUIkVFYs01JDv60qA3wUX/HrjVitaFI4uKg9+g6KI0
49AwV9uqrNgo+Dl6TBN3Ut73fDY1y9BN2VQknmQHg0PUSCvZ8/kTyxEwctMIA4xF97dGu14MaW6k
cdAL2qV5rNG999Yro4MlbkThVYNKL8lrUbAhE/n6y3Z+Vo5D4LDHqKM6hLgqlx/V6q8kDI+i3Lj7
p+ky0J+14oMCadFKmZBCjBosHgtpqvclBrnOXuUuB/GxIK5IQiuVwyI10xZJrdkiqomta40tiYPd
knQpzAP7yeHcaMV5aJi6Una9CTGdt/qqk3mhq9wOPssh5wHV1/SLNbQwUh2tohLKNP97hlPB1LVl
RPE586QZM1J4HA+1xwoEGsgTiXL+ywfrLI47zaFYJsIb6ZOx3KrCQaBaPajv5w7uWk3lWDCiDWuO
MawutsOOeHtctoKzBtxRSoo0ssoZC5Y1H5a+skfpYPbErSexA/KzDZyFcAdI1sBes/6zK7ObvxqS
KzqGX1xFHmbkgILUzkJbuEpXO7Uzd7LfFVM2f4jnvZms0VD3qkHHynqKQEdYvlrU/MfLF/tZBHeY
mrrOJ4kxdcagkaoGxY7iwxDmtpHEzj5MEBv2Fsjc3FL9NCkYNAlJM7qHB+Egq7L9vgaLzYpxN3u9
qJIZRrh1deTCUvWwCJ+1MojH474uhHm/XZYbXbS40PJVgC4RSEVVX6baHqhd4dDAyosh0RccH7DW
e5OCPEmPcYLflogoXaH04GCgVsWp6t9Ifqprobwqmnd1U272g8OBxZDawmBsg9pT33lJfxpP/ROb
ZF7M1312hSmZ6KulZo5RlsZBg97XlRaFELpWkQMmCxFh0PXzvgVQgP0GHRsTkMSy1kLkCzGntT7V
hcNYe023+cpYe8fH38jlEXvF5+Xnrs1qtYNWcWKDtVwC98l8WO6Xu8nPv7BZiZZr/Zl58Gl6uZ2m
rh8gcpgQArHQ3vNn54hPyitlFg4qozhc2/RRXSKvNOecehNedrp+QByflV9qMe3rAjslP+hBd5u7
SEw+dq7ktLe/U3dC7RP7fGMY6prrQ8UQNTU6u+56zKALCNu77JqcNeLgoRCULM0Zoeboo12YTVLq
D1IgK85yQmbcp4jViPMkcygxxhO2JcUu9c2DPB715baoCaCgRHA4kXe5mMuMhDJdSkew/HaqXfJy
oHaGwwWtshIjTbFsqSTd1tKKyakl4XFTsMBP0esECbVTIhTpPBYRzdFmY4IJevLZQODhQPmNxEXB
d5R1U2ipJiPnMnJfkL7Eot1N92ZyIAyOOEJ8UxnqvsVUNSDGwoBW1JoPwXjQXSlInqN7NKkEVDEV
tYw8MW4iFX2aMvbp/DQr4GAv/f+R9mVNbus6t79IVaJmvWry0G33nE7yoko6O5rnWb/+W+xzd+zD
OMa5nYd0VcpVhkGCCyAILEh+F6gP6TclqDy6XJawP/H1vuvNODcLKCgrGljfD5isLGlExHr5qfbk
DMXxeo2VrqXBgxMNDXN8DA1vg2EuZ/2iB31etAzbUCywL9qWIt6SejyiWl2Pp5OsQzRX3+l4ZOql
16EkIPziyp3JEa5JaZ5nXafgmhTl2y7axso+oYZOXDy3ZyLEoI6p1tow3NHjPNq0avQgzTkx14IS
IYB2sswp8ia84GEpnzGj47Don66fIQ4uv10lzpTg63jmFkZJKTSNt/7KRZj6S669AShe9Gq+zeuJ
OaGJeUTy9+syLx+jM6EicjexhNczCA1z+HBvbtECg4vsTj0w9NJyepgNNaL8MtPdmUwByhd1kMZQ
hszJRTEHqt3Nu9njpUfmMdpJB+WzjpDPvqdKpC8n3M7kCuhuZExeC95I2cuNa8wb1GE6sXa3wvxb
5WuVPGMtnEzfSQNxrqkTIFwSR6tSW33CCZCsb7JxP0SPckGIIMxTfG1V00RLI15cNMmHaDyMMXGI
CeMU31lBHpS0vc5VUEc/7fdFthmNhxEMU6W2GSQigUNA02/UotqQNA0aFDzNaCIvjuTCSebVwJ2t
+6ZJlnf9EFBrJ6BHpdljjmI0AKF5YyS3uRJc//7L22+bmCWuqIYhjkqPIqkrRt5YayS9Z2bMqazM
GS1izQgpYiqgkxNpUiVYgFYd0yl1ejUIiw+5efuXKu9H7AyjLDnLi46XdaS3wClOnxtk7nrk9IpV
MNxQT7qUToLriNIS89BTrNyQPvW9L/UvEVlzftnWTioJu79O46ix90q2QL+LMAJwdOXcSW7ywHzs
91Z6q7Wg3dRQhOFTQxcuG95JNP/8bDWzyp5mqYF6ffJYsoeSuuZejifOtouv75mArkNuN0ywXePg
8FrSNJB1V/oUH/mUmuZVf/4rQ3+nXz4TN5uNOTXcR04avMmQ+Jo5+0Ojuv//YkANyFBVYCN0MQX/
kWdJq/U5zisQ7zZMl8dal55li5qtyb9G9MfnYgR3MdtNWsQ8bqlNyXSkxnRV3NXKsXHXpv+0mpF3
Xa2Lu3UuUHATWW61tbRAYP/WtdgvPlU+cfPCn8FmsmypxN7FB5szeSI1TGVXRVs2QIw+MNogWTHz
rnFB2+JXu7LcoDzwf2A0u3Siz2UK2cQKECVFEWTaLSZhx5NrtZpfs8G5vpaXxRi6rRgmU1WRor3X
R6arI5ayqT4l1U/WKy5ZUHcJOJh8ksE/P7N2Y8Y0Ia2GKnhscGLMvtGqRxVjWgrqMZISJNi7hKlz
Ya9yQ4zQCF034UPVTplTzOrOWJXN9ZW7hEkMRKWoEEZRNRbvv7Wa9LG2tb7CTOy1dvWhdxLWE5tD
ieCfny1cUbQrU/QSUyPXbVF/Ncfn6ypc3PwzFQTUw23DCqeGqyDdN9OEkrpvfUUOk7qshaoZGlq5
ZVnkO9LUIsuWuh086yUqPI6u1Ua51zAyxZu87J5PSsleP6LYSaTgDvWwCC14X4zWG8Z7Q0p9XSv2
7dJ9ui7m4qWAsZMcwQbWTi70uIec6FN8Lzm5F36Z7nvAUIMkIiq7P2RyJ3GCPTBQJFjdipVsUzPo
jXZXJ0twXSVqswSTmKUKdCA61yj7sUi7eSo+4pPOlkwAg3rMVN2eIUCy7jT9yZZ0R1epuhxKCwEI
1KUvUiZDiIVwJIsHZ02JrackCD5v6AclzpQGLTvrioeex7QgHswoAYKPi2M2dhqDCkaRO3Z+NBPC
mC6Wv5wZr0jY3vUSxmdNsCb9SVVdEyOxU8+4V3aNVyTOAGYoP/OigGrxvexMTwZgC46tM/tGYj3E
8uYnUKfPtyWYx0c3PqK9hbNIRGTynZQp4EHZ4YlBmrFb8oYFmj9v29e1cPr9Eqj+srWO5g+qR+LS
NfB8cQVkKErNigwTEhXptpLdMNq368FiO7vqnLkhXlAIW7H552d+oiyKYRxaLOlk6a6GQTk9Pbr2
sq/4hT22AAysN7PK0qDQ8mA6i18GaelIx3Y73bPN6vZHeavqLlWfcDnSY6g4lBGhWJo4QH3IZCXu
pIIbixoYLhj+Fy/aydi2aTtODjmwnRvfb6HsSZ6YHRjrvBnArYJTlznGHgUYe8mVMpDWKh/MlLIz
YcJJYNM0mssK915bO017LesbfSYeA6gFFBMETM0rG4/Q3PI5l3a1UQ+GEzo9aoxsj5pVybH72uoJ
Rt8XLKyWjitkb9HVjafpvWZ+HeSX6z7qsin+Mgpx9EiURXVs9RCDkXX1mjmxsq2oOw0lQzB3lSWy
NaSQMQy5E80HJa8cXSfClD/EDydNBGeYVpUUvmvS7Y1NssUEuS2mnAcWZt1wJKSa0aj9EdziUk6x
zkJYd1HdZ8oNpsA6+bwbprfr+0OJEXyjWmAqNJMhxjJGjA9dvFli20zGxKCVGvt3GflOCyh4ybFa
Cqu3ISoq/Sr/zjoCWQkzEFnHWce6YkYLt6fXhzwNSvY8LMTLMLFaImXZKGdMt0uImMJXczim1pe+
PcrZw/U9ubhQCnopDSQDDOs91XzmIizQHoBbF/At6T+W6rmy//L7hT1vCwT4OJeDpyq3qnqI4+31
339xlc5+v7DRpTYMkzbhqjLqIJbJv9fDN2MN1Ix84r644ydBYm2A2mWaPafclz7gOhwcVG8X+fWW
fVXu0I3h0eNnKYGCFyhMRWoKhp1h2uNUel31nNW764tHbL5YG5CPLDFGHoykxuO0HK0PEZczRTVN
XrOtM0tASwmZu7Lg8TYvuZO/Zf64tZjDCbcL1FIsJAveZYVO8ri1nFnzUkqJFBUDoqsNfxrGuFkE
Iz479r4SKFtcZr9TGcLLu3SSKEBnZ6FfRuf3oqXYrNVWk4LkI5VK54soHCG05YTLGPfwnphVKuN1
uI98PUS7N8XtTa2ecJZY01RKanBd6qPBAjn8kLn9WivxYtHnydClIRSZrM7v1xzMw8y/btHEdoiX
iNAumpyhoAbZMcUvrPzWiPLdYFFDyPiu/hbQnOxanPeUJWzMxhB2JiuV0/S9YzVf7crP7dCNI6qA
+jLEnZZNiJ4qI0XhbwadeuMliZxyKQNzvFU06vRQcrh5nB2ecpIHVZIhBxNHWuPQWaaX2jd1REWD
1B7xz8/kKGOayuEEOXmeuqG0zVALaWUfeG0+OzS2gARGuOJkrrDlWL5vlnuSx4lSQjj3ltnVzcxt
2a6eWf8kS7jrLDWR56OECCc/1c0BS8WFMMUZGvlhinFl7GWqooYyZ+Hg69KiT2A4H7wb+au8Xwrv
HTq9zJVedN3BWJ83FGBuUfxGOO/r+ikipd6g90Ulq9BP7oOxvemKYGiergMCX6I/n1RFbDPsI7CG
aWh490q0/emVhn/Pbb3NrDzgSXPF/nJd3nUMVUQuPXAEthFeQhHvrLdJv8tI/jd+2q8pJKDB0MzJ
VIUw7PYzCkK23SYEw1N2i4nqoBmmrwaXs0G/oE4RBzzh+bhmaQaoS35ah3Y3bSo3OSSTG+0q8Mvy
FjOQ2VLP15cvQAoefDGvXVN1sX23VEO1wcslzyr03n8YojN3uTPex8TQtUmXd+0kToC+sTYra8gn
uFjzrcN4jsn8UBh8EiBgXjugMnsqZphF86DK+5V6irqM3afvF+AO+YK4zxsoMCepG69Pjd24SG65
bUp0NZA7IwLfZNv6mEMT42BseF2k5II5dPcfJmXa/i5DxEkxAQLnuiy0cIYhZNXRMlxN6bwcTa/X
Dy0lRMC/WVky01axeqP1Io87pdsPJpVwIWSIN8bQGIs54hawPs25mz4rLsPUm8LNb9rWGT7LAWcn
oqJTwizEOyRmmM0LSPdhdrGnal8rPEEgaaV+JCV9OqyGkEWN00xi64Tli4zaUaKfi0IxxhPn0xBA
L1f/laBq/pTcLxTeXHaAv6zMEM6/NBpt/H5vKIzu2ObptppqP5VhEGaxrxd5c93eLmffzlZMgINI
ru3QyrEvfcACBdzgrHUxEcblr9Tacfo78DEEcLBmWxuaGvvDMvXBLBq3ChsCFijrFlBBb/uprRhE
VKuvGg+pjJsKUZ7zB0902iQBCli6zpHJeJRi5V59O33KtpmfbdbNiED1G9xfEAVUjyllGAIy2JIa
RjGHn3RtnaUKon7P2n1igP93ICJWYgnFruOu6qLZNCGqWO6k2s8xfyMlcI44RiKdtVx0qjwmHEzX
u3R4mahCVer7BSBAL19RoJkLKmS9ZzXVbkzCv1RBQIKkWLWoVGBoLdq/7frNzAhLps6myZU8u54U
nQlCHANKdH64Kb1mEz6HGHDFC36MI9X+QUoTkGDJUxuXe+ijHcrbaKtuC2TirTue5wVblnsddy4H
w79OkDh/KtRGTCkeoZrSB2VauLOxH+oH1vwYVG8IqfNKWYOICWOqzskM1Rq/sVwVPX14ztjJO7bR
3ux9EahopCasgzpDAkQoejaymcdxqnzf9ze6dKuw79fXkHCppoAIRh4PSMLgDOm57OT2QzO+TnXt
qL1MbBaxfGJxkTVGfa2YuLlEysFY7+2ZcELEWonlF0k75LnFY4OkwsCDx9Ty1Orl+lpR1i2OmdJk
U+Xs3wh67gafX1b4oJfwafFA5LuhrPvya+7Jq1oCNphRskqY9YhLwz5/5o0hoTd8aTzktjf9IQpM
jxqzTG0R//wMKtZWaqPBgHqTed/nW6uigkYOmL9f9n4dWDF/qg1sLK2Ur9/b6vF3+PE7O47+sJs3
0o5qWL5Y3s3O1k+IE2xJQ6wdYv3CpnXLPHQXq3KyeZ9NN+20Ta2jUWrOBEc4llR6nTJGASvwPti2
bcRhvf5S6U/5sjpt9Y2wRkqIgA6Z2XZZX0JIH1iH+pZfK8ENuok2um89aW98gtP6sRTOaQcFuJjx
BsVa7q96PEv0UeRmKkKWguKmIyxRTK3WaZZlFcdardzM2qEa/y7EF/Oq/boOCIXx/fGS+pFceRYl
gcIKMadq1qXU6hyP+iA5an6DfVE3/+sEG8IUxNFGbELlZMHjVS19Yni/aT7Htnfd3CgRAjhUMnzR
1EGExZ71apuib3XcXhdB+HOx9qIF/1xi8zR0lj812aZrt3O9L+dHbf5kLITfo2QJ4FD21VSxlN/7
882cvwxF5AzFU2mp4IVQd/Xycl01avUEQFjMPm6YhdULqyNb0FLwIFGpDOrMCHCgz2Ou5So3uOko
sT1ZCkapIBx9VU7YFM74fkPLfLV5Y7LlFDlxt3svCf/NRahgUNNApIYBV+y/fVBn1rEyzHiXbHzd
Rm1KXjsgwvHb3tE89UHfLwqKOvJ92TjU6CS+BdckC9G+0paZCv47OKc59Y31oWw2ydIEaXusGGEN
F7fqTEnBsxeVxdBth6QnS+ptP4W+OVDF4xd360yEcFyLylCtRYWIer4J66+2HozF4wds+kwE/wln
4UKdt/M8RHhuTdhmqr5HuoISx9frMqhNEY6prI0tuhWhhpYajjx8GYzFKZWHzHpgBVUjTsnin5/p
oy2LXs8LZK16dmuv1sHs+02b5ggkW4zDlp+uq0YZgXBepx5TcwdeIJiHSED7dk3c/KjvF85rlYXo
U2i4OiYGIRnKdqp7IqYnjEzsJVZitc6Kisf06t5QJ2ey3vLl8/VlInZFbCSWmNkvMn8gGJPCneaD
WRzn+pM2fM5UImNBLJjYQazHrMegekhKo2hjdoqbp9QELkqEcPC7YZUVo4aIaLotjc+D9Xx9sS7f
GU5nUmwYLqy5sCb+Ttig3tiZ/P6dn4o9zvvqtsKYzXZD5WQplQQUkNBPHhslbGBeXwvt0coIlSgb
ExBAafLV6lCH7NVNfFfmzadasu8K8rRQYoTDH01Ii4X8pT23vzfhJ0v5x9KpggT+U694GFU48ejb
gDYjTnwWyvfIK21KOXeVqf+cShHxBkqpIxz+uNLqVeqAzUV0YNU2t58YVXNJHEyRw6uRMJcp7aCN
1t3KxdYa/cnGRD68Bwyyc92sCW3EznTZNkCSYEPU3B6k+C4aNzU1y5fYG5Hge52bKmkyrg1oCnv7
oa4TT7a+18nbdVWI4yISe5txZq1Zg40Z26203GYrkaaivp9/fubE2lWZIzuCHQ+64q1ds+3mzPuI
CiCtlDUDL8KWYFtpjFrOhadd1ah2o67zJYXiur18e1J/yRAvgLlctGZtc9QP+ltOpWbt5KfZNff8
3V7+UCBzEibEnGgESUBoykFTAimhdtcNzKmo5MplAzsJEcLLfo6rGqkj3AAMvNxrmVcPrTukoBui
MpWXTeAkSXAystXkFpoAUGaRfIuqu7DaXd//y6fx9P2CiXX90qprCxMr689mfz8lj+pQE5HF5XfZ
MwPgP+LMjtcBPZYht2PePgHew6Bw41fNsRwjWLahP3/I9590ErxMWXbSCloKxLJdkI27karrpNZM
cC9qvkSYAgJ1ZtTvzHt5dKIwuL4t5JIJ7sVKtahlKCBFvfsC/lBQAgaVW7i2q4P6XLuhOKIvUt2h
weVfHLAFHOgxwQ4cAFiz9DY8YIrV6KKh2AMPQOFgQpfb7MK78C10Wnd5NVFmel3by97nX+G/ja+s
kmktQp4cnbKnTt1UUot+kyc06Lpz8um6qOt799sMS7vHOMlBwd5FYHbXlk1qpm6WEw6bb87vscFJ
HwEe4jReF5uDaryWrtIeM7BU1u9M8ttumhxb+ue6UtdBQpUFkJCM1pZDno7P+tsclVjq9u++XwAJ
gzV5k/FarzYeQafWbo2yoTCC0kHAiHbVUrbwHrvBTXfTAp4hPrItO5Tbkm2kDX9AVYhL1R8C7NM+
CUAhsUJO9BEyK3B8tqGjemlg7PoIZWULBkg6GRf6V/5JlQXwSItwSSfun5Ii85iRusqwX1QC1Qn4
+G0o5ZL0CUo/sWN9UMNDoX+MH+b5sbiNt8bNB4uUfsGHKrJgwEU1ncwrsfK+dkZjb5fUXDriTIkM
GKodS2NVQ6OuPJrW99V+mIwXM9dcTFZWVKKFglo/kQojtdO4znjIgsehn/+ZHdhu5Sd9k9xzVluK
CoMb2hXAeI+gzhwkA9XnlClYvgokNYMOSig1dqvhJkwJpCXg713vM0FWFpepnWAVlWT2w0hDVJl4
YdoSgEGJEQDDHoyiMrmRM9wk5nrY9JK6WVRqggu1bAJmSHoSL/oMbeTaTNykVHw0uL9MQ+xF/ez9
FQaK9Be5/a+DjKz7tb6PKJYraskEXNBH9ASh0RIYG26y9Fji4PZEXESJ4EfsbPOrqpwrO4WIUbud
S8NV03/a8J/ry0TJEOKIZLJTGDMHnukGEbKjIwrv849dvn8Bt9jwUnRlFWs8j2CxfaJutWF1O4V5
Q/X5r7QRE9hR0yhmzB0EmNHdtGlcRcs2zbI418UQvk/sdZFnowDXL9/7+LGantuSeqsldkURAoRK
kXpwWXABnhy71j4P7GM3OaNr6863yN3Gvn6fvF5XipIpYMBsKdGo89aAWJp9s7/ROttb1811Idyc
rgCnwn/EmUnrcTuXPb8eTXH9YI/JwyBZW4xydKJsdtp0vSv19gmhZfaX4YpIitnMjbQYPL8c7yyU
murb1Au95a78xqnjcZP2FiJuILBOEfDBrmfFKHkzT7Em/lQbaEtotnoTZ46d1kR7H7V1AlD0eR+F
SsNxVZrudbkonDrPF6xnTEVgPBK+tn8CXEiJHJlahP0b3DVYvQEV3HGwHvkMoeSuIbwS/9lXhIkZ
7kVuwCfE8U+TEKRgJPhc7PTM14o71VJ8TA25bpvEKorJbru1MxmNxUh2lmjeT8dP/doGU9n+3TkT
M93W2Jllz280nX3Ujc00v05UlxeRwVFFfkwrlfMSKUio4q2B7Gd+8o+ym11p026G14/MszhdRcHv
I5zpco0KgxfmZH3iDZrl9owi9KDiO1XADTs2c2kZsWi24s4BA3XuO92Z7WrGNnv+XzhNL1uDqTMD
PQNg8xfOb9hqTTlnaJkdi2RTVv0hVavDNJCU25dx4iRHOLulVsRF3aB5vvEHHyOcA/Ome4kD28W7
nlfUjuwknnWk6psoqcI51sdm0jslQ/wfP2Joh2uXP6v8eaTGMF12lL+UEwvVdU0d6wL3DNDgLc40
z45EcaQQiohV6bOipX0eQsLcY9CJ7SvKMTHBq6BTHW18v38Ho5MqHBnPPNdag7Yi0tEF3mePkmV7
Vh35TdN7UTX9MEyKCI+SJgQAXdFoeRbB+pLQT0xHSRQvAi0dGDnniHKNlzH9pJl4frNuTkIDmi17
C3QU87Z3sp294RNV0FxASLu4X5ps6wr+mLIYAKiL3q6tjB7rZt2F9m2Bh8vQ7BwbXDDX0fziCp4J
4j/kbL/yrrMxFw6CjGSX6j/Z+Klk+1r7Etufrgu6XEt+JklAilKRFrM0sVc9KskxWrF6lA/oxqhc
zNs+gECi9HX4yxvKO1IrKQCHvMxhuTQQa5T3uVE4maQ4WXloO4tYyYuH+Ew/ASvMQetYFkJQGh2X
cG9QyfnL3uokQPTzclToRahgq9KdGvR3zcb27YP82QjqDbunpBHaiF5eLvp8amKQCCRpta266nZu
dcLGCdMTPXzVSaM6KFiwtX2otKMZfs6Kh9B8iqnxfRd91NnCiShRD7khzRDUqKUzKDdzKAeZSjUo
Uysm4EM9m9pqa5ASKg+d9lZTNEaUFoJvV6NlyWbOGGJN6rHBu5bT95LDtJl4nbscRJwtlwAJcHe5
pQ5QZHJnD9RwrrqN0Ziqed0tuH5eqQN6OV15Jk8AhlEze0vhJ3R9G71k22wwhQZRbIRRS6jd9Dpk
5vOJOKzUYgqoANLhfMSoIGRyishdFc2dmnDTKlT3ByVGwISVn6GJW14+3HTDYU22nUGkvgizE5+4
517p4pQTB0714EaL7rGBmpRA7ZD4tt1Uks5krkYftDu9dMDK766P8c/e5/RF+YOpu1SXBqUW98Zn
fklbGgxP4EZordvVeJhSImlEWbn4yC3JiVKuXMAYVEdOZ5W5beTg+RZD01Eo75dv1/0f4YfESdb1
UKSNyQkkZ+lrFd5qqu0kw0NF3acJi/uNRDReTTmdYQ5xPzllVsK4D0vzdF0XSoiAEGEX2YpkQkhY
gxzBSnwVS2fOI+EgKBsQgMFY5rGKuNmN8YbFr2uUfggFNNWyVEvVVbEkWWYdqIy1BAKi3OsXjKyV
l2CaUgJRL+txEsM/P7fleoIUM+U3P8xNGV9S2f/IfpwE8P06E5DPusJkhuh+VRNnWR/MNfJU6jXz
8qafhAibnkWVupoVtKhw39eR9G57zI5jVJx9+ZycxAibrozJ2oUNxLSadpCSyuu65k5XkDZRP5Rl
006iBCcQp0XTdiaWzZZewNvnSOENS586MJj0aDYcv7Dh+e/2SXAH0hKi4aKFwIztbS12RjBupvXj
dSF/QLZ/1dJEigdzDvNiKmHVyhSjJUtGH4QRTFK3b6Z2l5R4wtLnyQ3rXPGGzgiGWfILbfoBUuPd
9V9y3WJ+mzettVJhhj22cip/9OvihBXKoohU2+Ug8qSs4CeaYiww2ALK2noOOuhli3LoZih9NZZv
JZM4Z+TSCpEkRuSalZ5jA1uQ5yqgJi9c9lj7CCPQqqg9Uu9nf3C8J+1E5AhBE4YptShj+czeZnCE
xGC75qMHHRCUSxvjxiQD/z/c004yBTAZ17iuBr6iE0o0Zk9zZczWuFfBKx8hg5SiGTwwjuSbNd+n
3/IGv86iJgvostaRNSozbEW9+88UGR5wRvcqyBHpKTLXARktcf+Nl6gH7equxLLiluNI5lNrE57r
OojhQee/BVRtnPXzAAGrsZVstLY/tfl20jZ/d74EOBnaSWV9wtWobqZ5P6zHlCqgpCxefJ9uh8pM
rBz7Yj/hMuAne+1ZPQwBZ+GUdt02//xXKokP1FNY5RkrIK5bt1n1mITf0pDARwKVxEdpncVRZGOC
tydr9h0qRDcNyudNm7xGydct+n1lz5xy1bXjOmTYnUTVJpdN7V2Wxjd9yTA2ftopKdJjqidFw52V
lgROUSoKsLHizoHnB6i41D8W5YmFt9SwNuIEvYPImXJjOoSgn4OEZD30ij9KH2l+O8GB+Cyt9GFb
RuDA8drkcS3vU6rWjUI5kYSxSkdccjUoEP3Mb/XPGq65kW/sjFvlzkQLTxWU5DRcAhSYAArlKoct
pnhiVxgn4dKcVk+3KBt/Wi2dQAZqewRkMJQJkyIlaKfoo5Noj1lICOC/9Qpciy/VeLVLptqGAFv6
arebWSqcrvSM1vSy7GWhmnIJexbfq3UjGQqDQdoKJ6+Yr6qa30jhz+vQQ6yZ+Frdp6thNQuEyEhZ
90nk5iOZ6uBVuteWTYgfMOVeM0K+Lz1G7vLUSrQPA37jTAJKFrVDAgYsJlhAbX5C11TfJernaXnr
zd6RATpMjw9lqQfX14/aJP75GSSs81Kykkd7dVU7tnabL6WjJ0QJ4h+SoCZGv6m6qZriQ8ZSz6Mx
yHgHsg7Ggw4upNhTQAWAyR+FJ79SE/su63SSJkSXlZrUM2iNcUFUYoetwRxG7kIVkl/GhZMQwSgi
WdcH2eIqRfVN34FvED3uvqwiGWb2RLaIXD/BLPRUMrqKCzMOa6AHyT7t3PQ126kIYDPmUo+elG6C
UQySnBfV+7tTMTp6emcvmaOCymzOZyLkutxKr52Wkf+UM/vrkxWdsTwainfhxg7mm3VTOsydDyX5
OsPjw9+P8UkU//xMVKFWLDQ4I3WmPNf1Z2tpHUu/K4xtTfUWUusn+IxEDtHd0GK7VPWHqVauqY14
3s+dUCHuapRKgscIxxXFtiYEtd1eT4I4b5yo30zLTdUazkeA4tfqiaw76dpIA8uQyE6s47A8S6x1
I/ahBpCTNYi8O3G+qHpewxrU7GsPJKoZkdQhdsYUoEHRyn7NUHQNruj7fv2nsyPwcH1Kis/XF+sy
jJ8WSwAHsCtK8axhsZT6nylq/XbKg7VvA7Ow3VTuvJ6sSL3sB08SBYRowbU+LAUUU4ygaHertL2u
0R9Cr5MAAROqvI6YzYnCl32Vv0ronV5flV31Nu/TY/EjBjXbD7oFkEBykYeHyZhnJ6UQWg5ozDqE
1i6lqAGohRNQoc6YUak5UAHXsVz91vWv1xeOsjgBC3JV7xdbhQpZ/nNYFTesVHftMkduNtcF8bN+
Bd5Evh19GSq5qKFIlT1J9XYMD2v2vMg3lfJJ7V4iqnuSWDeRdUcp0mwZFxxVuXtrkBUzqbQNcYZE
2p2olUJWNFi4VEMlbdAvuzV9jpTbWQls+UPzbk7AI/LvoNxVaeQOx6ez5W2hryiMGf4Oq0XSnWTh
zJkVROTZi6ZNTl9GTtU8Rd02sp+vmwK1N/zzM09nZlJXlrwARsuUu2YF96hGWdsfkly/8EBk3Cns
qZ3bka8Y2L/MbbKvZWd+6H3VVRz5+7BlXyr/ulZUFGQJsUJolFVT8hU0DuXODPI7yZd3xtPqMr/d
YJjJdXHUIorAkLMhzXmVSpUXGynSXCNfiOiHwAZLwAZlzf5fwmlghuzIi/VQZ6vqpAPb4H2GwIf3
m+oVgBC7K7W0U+dwwPKN4FIcR7dp3VjfxV7vLJ8XENTGD2O1MV7lmwiEcTsqprwI5TpTDIxQYAoT
h5HnVTting9KE8rZdsZJcQwkcPSU6sy4uKQnMWK5RSHJZodZecgQtG+N9LiYi1PXgT1//oBxnInh
V8azE7YaZRG/D36z4kPVbj/W1Xf2/UKc0hiWvJT8rQ6N426X+RHYavXq8boS1FoJUcrYlgommqBj
OMYo6/Vo5KsTS0eNyg5SYgQ0SuYyNWrURXt6uEniQG9ei/ylo9rCLgPS2ZIJAcqAwaqFKUNMAiKP
yuG3iWhfvi53Lf7vqK6xLTdkp+JFkDgTynU/s4NFmdrakGFuytf4eYVRv2f6o036U+Op/ncucKIe
+nJy90ymAExy1rbdyNezRkLCHFxefGF5gAyMC/X5QHpqah5xdEV2gRbFqbpZQEkrcu34bpy9VHm6
boqX2XnOlBJuMnKmWO3yPv7kLjsqGOWK2N9p3HGrHqag/db9qPdF7Oj360dSlie5YiFGqpiSInc4
aJryZSzvtZZAXcJAxCKMqlrVVuJ6LWriy+G6kcaREEFsj0gwYA8YBxehr8kbjMDOM3dqfbwsE97w
svM9WygBLEI1H7IpB41B683vk9v776bPq661beQVr39nDmLdhV32WWEMkAZKzMWpvsUuc3bFpvGM
p9IpPy3e/zIxlgAqsQqjzo1pMg3YQh7u5fbTAk5EjM+uioZaS0qQgBpt3k12V3BKiE27C+f3LLbt
6/xF0p0xd3Vfu/km3VAu+HKy5WwPBeRYdcUwMlQceWruzrdgJPe7AC+8qotIwKeqsCnLF4KbocUE
RqmDsNICM70+uY1lBYSZUKYvoEbKTF2TKuxY42Nsjp97xSYP5q0Nnn+Wv89oyzc6NWaEECqOuEMR
DbMiHYqBRTUoh8LDZC4viRtKOX6ifovXTrulCzGGzbom7wbg/KQ7Ldh2QFLTO8bz6EoPCLGdgblU
p+7FK+SZRCHqKIthbXPwnXryvt+tW2NX7PgT+V/6E3FmQSgtaxFzT90qkZOub0X2VaViG8pLijPu
4jlrCnvhwF67Bkb3DRvYxo1kuvy6UIDjlBq1SNi7zs3mLBRgaZXmOrf3MXwxy8SJK8LxU3YnoEah
q0o79RBg5sHUlM4o+zPlhykZAkIMVRPrUQIZlfQali+dljiplBD4R62UgAy6hOlTYQ4hQ4Y7sGGa
3+x58q5DA6WIgAxKu9aLVkKGgm3vb5Z+r1BXYEINsf8jtce2SXi1fwGaVGNrjru/UkF8NOkyBqdb
8O9HvlrfyOj8WHoi/CGWSZxIUJS62UR8Cq/KjiDzK7s3pKqI7aaOojiUYPo/0q5rSW4dxn6RqiQq
vyp1mhxsj19U10k5Z339Hs69627TPY3dmeeuEhokcEgiHIyZtqBBkIcK7M7n11Xb774kOHIwIrfe
pO5K3CapneG/n7qiwrKutiEwzq7k5KaKCE/kBvo3MmuGbaiyjoIDwUuiYunlYcX3k0517F7alqCQ
ZI6EqMQUP8wx1ZJ7fpeO8gSHSaoxsSyuT1V/T/rKkQrfmgmdzq/ZUYbgMAZmmbOs4XeSugNpwpdq
epep/a8A/a8Ct95Oi5ST4LXT54qP5zIsJ56JTNnllcKUzD93vrFN20wlrFSOA2zR3CXa1O8cyK4f
VRHOyaUtZjA4QhXrWXrMnzrMLY+DRPMS1HHiZprFTnpdEZmLy/uji7Qq2thYncTpS6MhcyL1VzkR
SVp+fLxt1DDrP5eukMtZirgBxKrhVNPW6hontDdhvbkMa5QifAtPnHOOJAllFHyLpGtcth05pACH
kiAclGuIvG/M+eNyJu8nuz9E6j+XdaDMTASAJk8lxYAECwmdSnpQo9mRyy+XhVBqCF6f2/NSoTkY
j4L5oEpXceZf/j6lhODxVTZOmM6KjbDi2VGG2mnsHC0cFJUnoYZYi6asqh7HBZxFt/ZgDx6pCmfq
+4LLs6yIe5uznerWJmKHzCTs9Xzm6+jtry/jE4O1ahaxaoEA5dHYWAtiPLknub0T/yPfNlf/jlOh
buLE3rweqScyzQnZw4S/tq36B4oE5fyrqlDvC74wFxz+NaB2IiOO9V5WOI1rfDUHCSZq4HlhDY4W
yNvhQPVBvXEJ+I2ZYu0ZJkHK+WzA2lRn9PI7DZPBy+3qYsKBVwToAnY/ZNxiKdoMToRp5SQTqvGt
ysDS36GIv5Woqw21TwIQFDZLapnzLQ97bZ8czEPkS355iK46r/5H9dN98U1/uqzZG6Gy40oKuJAs
Rc8W7lCtN/jMVT2WedVG8wyn/VQ+tPssyK/TDdVaSGkqoEUkZYuec9q8Jk2vlhJlUPGE0CpFyEnZ
yV81akk4yhany+T0fPl3Xjjd7/N/MJkCJcWRp/+4vJoEeohFanizqX3XYTE7tu/Xh8WgOpaIdRML
1OY1tC1Jgj4Gamgcba/54W50Cs0rt7wRC/wc1+HN+nJZK24CF1xbpFhZ5ZGBDBSbteAhqjW4lgyY
J285tvp5TR9JilNqEfnvJ0jSVRNoxrlv163+lKqhY7XJr8savRF//G31Ym/1oLbDnIZYx9ZbMLG4
2Uiyq4EM0ABcdVv1XeMojqAvUqr0SrgmSsTNsAVwoGkg/5VS3XLnTcNSVMZMywINw5/LNmXR9G8r
7RxeG+HsmPKtSU6WOb83RyHCZSgqs1Cddbwi59vJje/Qe+pEfnKt1U4XNDvrYO+qz5e3in/xb+M7
ShQwcRkmq655S3WYbtm4HbvYaZeNnBLXI2r1BBiUZLCURbwHfpI+Z+lmWm/MdxUS6kdNBMxLZKVf
TR5Zr9sdk5B+WP18JK7dhBpiXZVUL3HX87nsRt5hcNpG0WTHMIg7DGEEYl1VMqIjJS0hxGRXiXYT
GbvLW/4Gav9eKbGuCtNjjTyXkFueA2NfgrnQvrFXR9lUu9ZJwe2GKBJx9FLrJuQjMEM4ixBzw8wi
cycNwag8WTGB3ZQIAdasdmiacoSI3pxcyQrUJnOm/INC+J84wc41lcCHpUJIa2+U5aFqr3ONeHm/
kRo97o6AAaANQxaKJzZ45n+5UbbmQ9d7moPbkSs7/U80lo3ECUStnQACc6bKpc6DV2vynJeFqzeV
q1bvivMc9RIgAH2mCPO80tjU5Y3eqn6sde+6Rx5FCBCg9Ys0FxH0SNJdl93IUtBSD29iqcRKKoW1
aRb3wEtJL39NzfhTYkbirX3nE05KoIBYUWVro75YLXTRNmpQesph3lpeGEyB4qZOfg/66+hjTiqW
VfXKpOcDb3Of17sw3ajVXU69YimlBBxYFLbIyorV0+Rb3b55X5338QywBBCQilVeJAUq5GbqqO2V
1Owb5S6kSrbeuN/8NjSxnsrq6mjWeKe5vUW6Yq9ga4ovnF8ZvK+eQuH1+bffUZqACFKUhkufo7hu
tJ1oWwbWzn5GHnIHlhWkRgi7owxcwIIh0rtMkqAaCP/27a6bHc4e/e/lrdnx7KPkxcSxSmGeWFsl
h6nSxTw6P3+f/PVK2YZeZfpIICNEl2/bjWE64buiQsdFFbBCt+Y2zvkWaguOvB9p5Vc90Th7Phhh
KLoBkkdMoBPJzwZpZv2i4ErSB0PuMBBjNxvtzvQNXIWHXbrneXHqLX3eNk+ECj4wrcZ/yRR7m4PF
Bgyq2+V2RrVJ4ZXkdMKz1nIijP9+ciC2epH2HU9JmKzdWsadoneuZTECmc7CxokUwQFMpDmihNc+
tYnyZDfoq1Ai4tJFKSKavVGk0sJL0bopcafsp5mVgUzhBqWHcAQOXcOSlNevyIU32A/K+HTZefmf
/Osyf7JOgk1rmVbaaGFAFh8cMsVeb1s/XSO/YDfLuxpjj6LEUpwSc6VLecV6GdLix0gP5XIYSAtF
0nW+CuJEjhAwXErQLlYc0cG1h2MwDVoTDCL/zpSeVcLOzt+MT6SxP80Zy5cXBZ9lJW+MTbJdtxgE
N7zoaH0q/Xg/OPm7LsYnAoUDMbOSOZF5mlgPd7m6K6Mgmz59yCjE6hyMA4g1u4GIFhQfox9aN2k0
OoMFOGBE2oNcPwEODA2TeHMNu5VeWRs+7XB0UPTrKC5nGSqRPLysGoV1mgAMlgKalJrvF2oIpVs+
inXcdgEoH14nDXvk4Xj2JD7ZLgEldAlFLDmn7OoD/Xt0SPa2X3xpAe1evSGjGgRaaAJa2Hn734wY
Bq5du7QC5Ga9ywvI1+cCYGgCYMhKbMdqj/3qK1N3WNy5k6E6apxthvqD4CdW4ix5E9lLirXL9eKn
Lkd7LcsJECdWTCzCkaIsHzsO4mo6OmnEfDSIB5dXjDgndAEhMllSO5g5srvGdGfFEjid1UOZJYRl
U5oIuLBKoGWteH2KYu2s8dBQalDf57+fnNvTtCrZzCsuDCV/qkbrylaoSkdunhdsSyyxsZtU6tMZ
vom+urTAyAx59Wr7kwRuA8mbqdbiNw4KZKo1xgzdEJPJ1qQPUZZgkiczqh/gbAiqQd+nqNfLh++h
HG/LCHSES68Eq9Uf4rJ9l10cxQt2gfF0TbryibhjNbozm/2ueVpbzXuP9R2lCGaRllI9DTaUNNEP
KSOe34+rgwkshPWdh4WjGME65jGZwihdkNCSX8r4qteux/4hoVKmb1yPj2KE0yJhkp2POt+y+/bq
Wg+mTe7NKJrjB0YM5ugNhd/nrf4okOt9YvULxq79O7y2kB6T7ssaEWzp1PeF4yFSl2Vd+Lqp0m21
3mQUm/J58Dn+f+FESEyrCmUb026kNQ2sOf+s11rujGpOvDgpPYRjobbrZakXGHMZBr28q6lsJqGH
mGXWx7BjFp+6a2bPJWo/zemfYuiIyxyhxCtgnGy23Vdg6JAgRO+exmyfm0SgjlJC8PhwkHJL0/D9
MpeDru+8MJHR+pERZ9obd5zfm/565zrRA6MXNMmwIEdVnHpXBzHy2dPdupcD3j5AuQjllGKi2ZKz
pe8WiNM26V2ztwx3/WZ48i69YcH4ddac5XO6obhOqLXkv5/omC5KpII/FMdRvThd/7XKLWedny6D
5xu30+NKCu5v5ONgdBhW661oagLtJmgatraf7NA3z7n3JY+6n1JqCXiQtDMo8FfgQaHsS2tfK095
9kErFCAhS5skiRTolJvfUnM/d98SbUusG+VJAhyEOvpXtBJqyAu49qub5Rq129fSiikQk9fcKdnH
oVrMLGt6bcoL16vKdkZy0Kk47vmQk/HbGMRccjvZzSiNUEo69J4aFH6bIXuduc334SrfZp6UOuyB
WEh+PP99JTrKFCCD6YMCan/IXG/X79EN9+ZwJ+/kyLc3/SYK3lWYYgCFZCbLqm0IG5ep1TgPw8pv
eS9R86xUN0wnMiJv4MVvGWJKrJBGrWkryGhiV2tR+44gFxYy2RhXQ9D/YkF/H/uhf3klz1vkUagQ
FVBko9YxAQKB/nyrjbu2Ieorz99dj98XNspAP18XKlCq7GonMyYnz+9XtjOrm2mJnGh+18CH40aZ
wr3O0GQVc4dgGPH0eUWJHZO+SmHrfGzR+KKegKyyVmNRJlAqq3/U7Hl8V4LnRAkBxBlqnlfZgBJL
/6DFzzQ1IIfLv93nuCsCfiuZ1iWMK9D4vZc+yb7iYHbKztiZ7hSMv7Sg8KJAu6GKaV6Jqi7JFWB8
kueprEGVy7un75kbo6Qs9ngypvPMzWtViBsFIRnJPX96HNUVoB0EaoXMGqhrhXe1/DBZz8ZKINL5
i/5RhAAQoImJwoRvWaghxp88miaq46ud+r6k5tE2xLSZPvQFsxi3DbdNnPUq21svy+SsN72PbQsw
Ukp/oSLhxPqJGbSuGRNl6bF+RfNpHQPdeuypxhVKhIAToLaLx9SEWkZ/1fc3rXS3vq8m5GTpBGxo
qgr0rDE3g2vE1FweA1VNzt5dIBtjbOO9Xr8vOXIiU4AKNJUUbTRDZjo/Vjmq1ZTSNRKqaf/1EL/g
WGIaDeRwZitxh9au893qhZ+mAmSY8K7SsXDl7H1pU710iWMkiLAlgfRUex+CRJGkoJi1WTFr/IFe
+zmHn8n4GnU6WgJ0pIZeGmsKAfI9i10+DrC4NjzzWb+ursz9uEGN3J1OKEUZpYAbpjTYLOJKTdWP
Rb/DtI6euq/z/b+0cQJuoGKsmnQVdp92nhxuQ2oMKvF9ce5ziIA1uvahwqz7fbVfMyozxx3zggK2
cIGQkqEzE44N8RVPknWb0Eu/ZTsWVEjgSsRt4nxsylQscKmZGtKAghVk9VooGn+3h9yFMdckDNKb
15C4SxLJn71jnsgSdj9uW9VcW7zdeVBl9Uqv+DpijgquSj+Gx8gj5Z3dqhN5ginY5aDozQh5Czr3
+OHI31S9I10jR/M6zoxazbPmfRQoZp7CSEWlAh8Yalu3yXqfzyhdouq8zp6LJzIE81imqDeXEDLK
5NtSrU7apU4jvUQU2wKxeH91g9exPlkVFi8Pr9XuUIxEQIpaK+HsCE27VIcZhleGGKSZ+LM5OW34
rh7bk9XiWp5cLFEO09s6n9xolreL5VvlbcP8y0DNregvfz0RwRU9EbEsFcrHCijCm7B5lkfdaEFP
UkRQ6yXcMNdubFKVT1Mt4i8S7uELunmH8ddlXSghAhpMVYuaSz4TOanvMEd6la4a+/5jIgQQ6JKs
XNEajB2ZH/XhxlAjJ9cIDKV8RHD8uYuYgvnbeMzKlWdZB818ztBy0VJs9YSPiHmj1SrR5IrQjZfo
2r7Py2CQlM3l5SJUEfNGhmbUWcLd3VZAy9F9tlnllOjcqkdqFtT5sMPRkMX8kR0puWxI0Kb4Ve9w
I3iMb5UbntC2f6FmPshd6vVCWJvYv11ZoC/QU2xTkT/G+a3eZk5PHafnt8gyNQtkQeAwFGCmKtY1
K2uG01RHqzbGn7GKauw5v0VHEQLG9Enbtrqu4FJTTG407cYqdczuh0RO66J0EZBGGopC6yUIksyH
qH5530R086gIV/QEyUqrqeWpxvfbEbmO5KFLqGp4SgMBXywjnEZMCoBjGj8K7ce0UNcZai8EdKn6
EJGlCNs9xG6HLjQbcyp81Ut8y7Of0y4oV3/9VHngpnrvdeO4fALqmLUOeAbbF2IAynf9lZw22sg/
sivOFPD6FqKekcRyik9X1o2LLfHlNCf5Gewwz2lUuZfx5/wz4WgU4lNVraWR5QYiDLzY09zOhyV1
YOCt/2/lBOj5rxF36l8IscRGihWfiLqHqlVgI6UDiBfmYPaWfzoQ+aA/1pWQi1teO2Rjn0oynMek
35sosuuxZu6XRIHcuiydpfsyNg8a1blKyRAAo9Kzmk04y71OkRw5ip2oelFlquL4fE7hZOcEuJBb
9HwiAI8IwPMAbr1qX7mZG13Z17y3mE7PUMYooAfT6ro0Qu7bIabesiwAKBJhQmrhBPjImZRPVYqF
U5TIsaOvMigJzZIIPFFCBAhpszzrIxN64OKr5PfWciOlRGaE/8+/r4xHIxOQYsUUAkWS4FNG37qK
+tyjcqwovmBYU0w9F85bgcUUi89YM7W/iKOSuZb7TOWdheF184/mJn7o5QfU1PCySxTMEheWs2Zw
Ik+IOyV6qkZxiD1atMdi2KcJsXbnk44nAoQTPUeZRZaXGh4O2ddGmZwE14aiNt1EU5w8+4w5T24n
fyva68h8yU0KDin1BN9FAXKvzimWk8Mh6KyVreSavoyZ8JsUqZkSd2YyOXPWIk80FhxZH3NzlCu+
hcoum+7lAUJ+XsbbsxZ5IkJw3rADSSDjkKSrMxhs4bzKftIqt9PQTEQi09kQx4k0wY+laGw6NcUW
dj6a79wOsXLwBSJiXQX1tb67rBppMIJDl5MC2nsJusn7ZFvf8kxa/il0otfhMu8qJTtRTXDtZi21
VZ2xV0s6454WupnVepcVIkxQfHUgKPifPqZ1O8yuyp4uf58wN/HJUYPIrlcLHVn9JgEHeH+Xs/BB
D3Wisp5SQwAKM+3apBywUnbWue1qu3aWE9569hJx3AzxgYGxxyBiW7HzWlbuVbn/xBgIyxYF9Umz
f3nRKG347yd357wt2Ci1EFWujRsyTBArth+TIKBA1+i9ZPRYr0h9sZRPOVXNQW27AAGyniv90mHb
1/Q5Ze6CfvqFKMKlRAh+H2fK2jCuwqKP1yxJDlXBfqgKVUFIbbvg8OHUTgZL+Amh+2WEPsJsOzer
E2FU4ce2RHD2DNPOR0RV4SnhHvU8DhoJncsSzl+/jyYskkOhgSMxZgu6KI8jCBOLFjmIYiPvcgfv
WR7FHLbp/l2X4BOhQoyR9dPShDauQGMTuWO1tetPa0PYAuEwImMUOJGMLraxdsVa+Im+3LV6R1xF
CHMT+aKMYZjqbuTbUzEfnM+OhjIoOzeJPaLECK6PluyyY/xKsPSz6SvK0HuYUhL7StNTHCjnYzQn
O8P/ywnMKHY/5yECp179Jd9NnzhjkLWrt9Jz+KgF2sH2qN5yapsEVMjiNaonvk2tPSROryBcpzMq
jkatoIALfVUq2fqK09Hqa4W8i1mxZyEVS6PECLiA5uUpM2UsnlZnTl66zYx4wNfLDkutlwAJUTF2
6FqHjKRKHDOPnIyaNE7d6MWyFkNLjDZOIGJ9nAPm5i+81kBy84O+WUan3byre/1oc381fTM7NcoZ
JhDrP6p1MzHDGeyScCLKssXO7zkERWWX883ZRFvdgmFLeK4mV2UBMlPmLdtVd0kyGX7H+OshdqKa
8JaYQjPutBZnHhqXvXHXYCKT7TdXVlCjldDyL5sGYX6mgBNDuoaGxU+/EhkVddcah44iMqVE8N9P
4EGeV7Wc+duo7u6raK8qmzH89DEtBECo47k2zRgiMnn4qZpf67D62ddZ8DEpAiIkjap0Pbe5ZjDd
vPGrSHOSmRDC/f3S7gt4YGfzGHf80YOZg56WMifOn5j+TWN3UZa680Q9RLg1XZInYIOapGY46jCA
DoNfd/Vu2qzbdrs+jJgqBfJctqU8l6/SBYFifDDK9Hjq+GnRGqvfGfOdVac7piz/TEbROn1FjWMl
zE+MFSIMrvQ8CuoZmAAwGptRH7c51clFIKwYGSxbTR/bEAYYVQfbClaqp/n8oukG6hINW7dkYZcq
DNCtEwn5d2uufHlK3QndIVJZOMVQe+j38y5b+nl1fosTC85VXQ/DtcFdSxsw1CXGXcimbg3nt+Uo
QrjOydFkJVPFr3Nl6imT5Uus21vLQtk3pQpH2xP0WfuwXqUOYa1I2VsbjAv1x+30Uvt97Or39oY5
ide96xZ5VE0AcLYWazQOPJLG5GAEqk6tSahFacV/P9FKyiRt1jTYQ2vd2rJjTY+XDeCN8/yogwDa
IGio7LKADvLGMl1eeTtv58JZ76fA3ljbevOuElXrKFCAcLWqjLUD8ygGuN/Z5Q2j8nrnPQjDcwxZ
UzXFFMB70aY50WPAgJzphxLxD6XGcyVMfJazoJRs7/ICnt+gozgBxlc9WdWIp8XiYcfC2+Z9h+rx
+wIgYNblXI4qlsseUn+Jk2DIkn2WttvLarxhB7/liGg9qFGxah2WzX7EBHI9AHXDrjzY13h8YS5N
+kxFat8IjB0FCrig91qDzjMIZBttb8LqdH8Bh0frII5JTs07D0JHYQI4hHkUmz1PLiZrpft6c0D2
3Pb6Qnkf2h0FCZBgREq1TgYEqc11i0H1XXeNPlLiusr3/O+T9ShEAAVtCSWl6yBk0OddboPOoytu
Ujk8ZJ19MzTa88LSGxRWEWLP31iOYgWoaMJ56vMGppiznzYftpI4NeYCNqhXnavCMSwC+6hNE5Ci
stq+iGKomTbzRrHWJxmLKuXUiC7Cg8VSxKoxLcPgwTMT/ZfT2m3N9zFXWceVE0Ail9IlYSs0kS1Q
LKvOorXuZf+l1kqACTTA/Zc36ru91D6iLTEziJopvtwXrE6sPcwLhLAWjhBZ9jmawNxu6q6+bozi
Y9suliBqYdwxtIoAGDK2R8Xtvh+KK7RSUCcfse+2gAm9NLZJ0mNTxqD6NGA4B/i+XOMxfJx9I6g3
tkdNriD2yBawoQ5RpqHxm9CU7DEYa833lfVy2QzeiNj9tjRbgAa2pHGp8tNvQkfS0LjSl9xL0XTC
CS/c+CFyU998oaiKqcPDFpAhbOVazluumTv5vFC5ci2P07m81o0G1CWZ2jkBGCwMDO01/lovC2kX
MkyhmxPiPKT2SrhFSFo9T2oEEdJ0WNPFtY1DhKqOy7tFCRFgQTfldIp5pLPL9kp/p6Y7eyKclloq
ARekWs8QWoczKW2DZuUydzBQ4uEjauDl8ucd1TJZqs0q1Kjy0FlY4xjqz14l3PW17+xt+MHw0T+l
JNba6VYGKdmvxZ29fqdazqi5mCrm99v0Gx/D3DFcH5D9AGkt7Nz2lB8fU1RAjDaxcp0x/AVQ6n9V
wmnTFBo4x6zq6bKcywctE1nSJ70K+4yXgYBMy9NR+4+ArqvEuQdKj0M0V7fppHzITthfvOm2AmoI
7lJ21T2lthzUExVVOV/t/fsUZLKAEosWJ6HBsWnZ1zvV49TJ1S5y0ZxElkNd9iwmCwgxozSpyzKI
mvXRj0oD+Yr5dh6oixglRkCJUZKWWTU52paxk4yVo8hfE+ldr8z/hXQmCyjB1lU2C15VNmeyH1aD
Gw89UblG6SGgBJq0F2wX9+Aa9HDaNps+TxSH8OV3GRNDDQUGgdgLgxqqXfvT9COdcz+M1U3T4jSM
UwK/34jo/l61V2M8eTi3bTaV6gSVGj+5Wb3kkAbFs7Hr0R207Mbn5UCFu84irc00G9BkMl0TrJtl
cjrWUo/IDbtWUMD8rofgyfcFk+47Cf7Jy/srNDLr+rYBsVjMiGU7awgnQgSDrqZIM9HrBiHSZ3UM
tAwkz+yfy+hGyRDsWdHlYQorVPqaWVBFn6f+S9ETLnP+QnKih2DQYzZnSO9Bj85P7wo0lmi7+SG5
4tQAy1b/sRAnILH3YlEEAmf2qMbYG627GiyfSUS1ArFkfxVF9LjgVDW+X66KaxW9ky5tkGYUzRcl
RjzfsiYdkwViovauMVunzDNHHwgTO/uMOG6NWBYRFm1Sg74TWQL2qVuerGYbJg+GRrRfn1dFt5lp
24qM0+vP2wJofJMYg8Rxf5tvlvQmAds7Navz3KbjZGGqbvOBsK/dsScIE0lGls0yCsjHMMDVraWG
lZ9bqNPvC37SaHli6LxdLbUxriH5pNl7af0qsc//f3c8FSO4iqE2bCg5N0vUX0lA5vjBioMPiRA5
C6pmrUuNcxakdnOTKAgDp+teGmTiOn12NvCJKiJ1QTHPrDB4y/2/7OrFvriZNpVrPqyR03n2pkBm
yuk3iac9lN8vq3i2F/pUtug7a1UbBefsKb+Aq/MX6spcnhcdXtjT7MY35v7ftjaFKEgkjFDkyO/C
mSVg38YNxDj0xlMxfPD7XP6JkY/lqir2ytXS/FLb9VRJI/X/uR+ffL9R9amOODvV2LtDuLXSp8v7
cg4HTrdFODWzPpTVkf9/aYo9BM2ctvhcUZGRs5eNUynCsSkVjV4yi7f83C6xi6FNuwQTNNYb7bbY
aV+Yh+mD7zgRTiUK4NDXdpIPE/SqpWBerroe6VbCa6mtEYAhjk1VnztuWsOtFm1Ug7h0nn0PnOgg
TrlW6mLShhgCxjg81KseNP1zrCUbq2h8MPv6xrIE1Vg6Ydzujdz8ctkyCPVU4T2ZTZKpVbxVd2U/
x/Qxopq4qe8LgDCzFGkVGd/P8r2e3ncUwQj1feGEWwYjTg3eqavVd0m4V9nHtl/l8k880y4xfyM0
YNOLfVP3k4v5H87lHSB8UxV8H0yb6oJ8MJrMLcyavB8llFObBSGEWiYBANqswjw4zhIQzn2gtL1n
NMYHRQjeX4x63tT8BJWiB2Zddxl1rvGtFEMfp44iOPuYY6DvpGIrlMcp9Pn0lWoTXqHkz4hwqhmH
fENF2KitEXxfTboqHLnvF3a2ZXoVGKbljytVi01sjtiynJpsrC3ug5G+eKYeb1rd8C4bGd/fv9fO
NtBaaBmaKlIpdIVpTRXff3l8TqXMafgM33A3vYf3l8lHOYKdaWaoThZnxknQMWSmdmBKcjCri/8x
dQRb67Vaq/IK8byus7zU/G7n91OeHUaqJP+NI+2oj2BzTVurXRFCH+u59zg/Q+wZu/Szcr8E/DxT
7qi8LbVRgsnpkZmYA4/vGf3gyrODkchusQZpSr0Nzxvdb83EPEZdV1kdWTA6owlNf7LYZwRXHgZz
+TTP0S6rvumFCueScFUM9YcqiiMn1KbP2jp+Wmfr/kP7KSY7kmi2K4kzUUWY0KPYAbi9XD1yI/Ud
76ET8/wr2TEvtWXx06KcjchZCnurSioIBjOKiZNaXeFYasNEs2qu0DhsouRTkz1dXjDq+/z3k2NJ
Q0FEO3M/K8zCHcrIJUdIng0enK6VcC7JYDmIZ85Nkv2K/qkxsxoRZkf92rev6Yz8XUPJTuUJ0CGX
WW3HPHuiSIWTv7CpdeqZOKPOpttPhQjA0aTtBEYFAEfr9Zg9ZeB1UrjGlbnh1Y3N9mObJIAHGCBL
pcmxgnEsuzIqmDqLMIPzB9TRiQW0GMpYahZOMJR036xxFzbgTAp/fkQLTcxrqJku18bAgaJDzWSb
7qaSirddtmY0H/9pzXYcdZkeYVf4QjWs2yLuv7usxWVcBePdnyJ0BFvqhW98sV7bzqDd5EbwruKr
o3WBle1PIdWIYNs682OpdRL4zHxlgrWWNz7r1yi/0WKfbanWKkoxAQmGPBknM4KRmdV1nTzgAeZY
aK+qiMwId4y3LxCamLXoJmNdpwpWIBXhoWnMbZoUX9AhHBgIZkTSe1IKpyspgIEdKpatcuonay32
Rq8HY6kfjDQm7hEEHmiygAcs6lujNbFjC6rleNFXhlkm+U36fyq/ocxcwINoWmsdJHh8uul6myjZ
prU1AuAoaxAAoWBpmBWvzEgs20jr5PZ6/l1j6RelnYkzm9BGzGQoPYq25wJ4vXTVj3FAm09aE5cU
SoSAC5lZ6lq6cn+S6z3vf2dt9kERAi6YKpvrnl+D0kp+KEDWzhAluww9xEmqiVHYtdCtMUywUuFX
fuQ0m/Au2QxBtWtQ4x49Up1DhKu+3mlP7gbZnEeLtMDMJPXKHq71YTNmTynK+df002XNKEnCFSHu
E6NT+JNvQhY6NyqXGf31nKROFDYYgPZ8WRr/2gUIEsfAquo6LbUNvdTwOle3XXMvUcEYyuAEOEBv
XBpbBkc5/Xum/ghrAm/Ofl9RFRnFVDIzxag/07vVlmUkfYxB2Sp66tY1NQzn7CqdiOB/4WT3hzEe
mtiECKv8aduhZy1oAZ+ItzilB/8TJ0JqZjAWN4i7rc1TaD53ofeOrT5RQoD/LLPrUh2Rt7Cb+wI9
7M11E75cFnHeK09kiHudyG1pZwgnYJirsS9QQGHs6tBVQdnZOsWtdcMeCIkcS/4y4BOJAv6vkYIK
cM5rLm1HTwc5Sb81rtb9iltBSPbVnPXNE2HCSbBIkVF2nBfJNn7MmoqR5i/GsFezO1NpCIAjrEHs
jxzyUW3NDHp1mnRIxnCP7mjC4M6ea0dtDOEkQMWLOpk9tGHyC9pIdUlzUNy3xhmhyvkLwYkgvocn
ll1kUY9Z07C83uM1XNwsMB98b29KP3x4TzcSOxEm3BenrMzMfIJWZteAFGkTLbPTDe854U6ECICQ
qVEl9QXPAep+nD6V0a/LZk1tjYAFQ13Hpmbj+6kROyUqYQ2td5f2caofLwuizEwAhcS2k0nusFqy
8SUrJGeeqYHVlCoCJAySmRnwT9SYSNcoMXFKfR9jisYsE1vyhpUZOiJxKM4HK9afVmbFWT2AXBTm
fD/4vMq8/Gy6o6+iCqi8pjgYz6/bUZhg0kPI0ibiOTnFaG7yWg0khVq480kM5ShDsOShrXvZ5A9R
ZIBB8R3ulE2DAYSyE5Gs+ZQ6gj136B4tJxPqGPF8PynZLpYUAgXOY+dRG8GkS30t1DDE0VBMlZ9j
xoE99ZtGqVwpiwLMXybEnT+yj+IEw241S51D/rZiy+003dvtt4iqNqEWTbDsoh0Y2gx47Lxed2Nr
eIb147J3UkoIh9tQ6/9ZmVbeFey6z1e3ocIdlBbCmdb26X/3zTJct0UnOe20viejeDRkMRu3yJmN
biZY12p809LZ6fvETXri6USslZh0S3U9MtIBQrq2desydeb+IR93H9oQVXB7zApfMoUPzejjTWH6
1hJEFA8vhWPiBMtU0pgccxzj1ajhZthwYpe2dWb//8JuRS2b4Pl1YqmGxZ8byPU18bPGvJ5CZsLz
xWTcWqm5yRaIyMsXuQyddP0k9Ylv9t9zqlKO0kbw+n7ENLKZjxuZOhAnoUk9Tl1WBJeN4PyJ9hta
RGphPZMbyZrg97M0e0puu9NtuuwsRtgatWyC8y9hHOVgXkD8vjO8bPyn0z0rqoK1PHRUURuBAaqA
AZmahpbEw9KadZOMoJP88j+kXVlv3Dqz/EUCJIraXrXN6i224yQvgpOcaN93/fpbdL6T0WGU4YWD
AHkxoJomm8Um2V19fcT+cC74NWT8a5yatnESssVJdsFOdcvd/Jm601s/HelQ7/Xn63gCe3htsBmN
wdo2hMeV2aMcfelEOmcCN+M1hHWo71RQrGAxpmIvhV3JT6oiIE3B9FNu9y8irQxnJioNfR/PXA55
E7lZ6kiQVJOH7383XhwJRNqi510ILNyl7XCWdoZQFJYzF/r9nHbxADakqzNAb5gVUTtA5El2P6qq
U9VoSVcN52qMT500PxFcsqZxtP87yzhCkJMkpCZL0qnNyi7kB7UTkIHIFbggIE70eFooXG1sz1ih
xXJDRc+XIm/miMBYoK1AmTdHEAsoB2qjL5BzfZgElMY3pdSrLgwtFcOULvtO+ly0qh2pftY/XYcR
8QCfzYpHNaPqWE5Wg43z5w3BUbsliq0eIZHmBJ7ouUiwivj0VklvTDNsAahLuCJO7tJg8grZMa17
9T09AMglyuFlhoc2TLuERTm4ZsEzvT/Js1uPP66PoMDd+MsuvciaMGRda5rmEKqnrPkmSbvrEMJJ
4tigGaw4D5kzVJ8mnzU/ZwFI+Wk5ErQNCX1RG0chHkcNS4urL+vn5hDeGv4C5cHajQ+jq6GDreWK
xGU3C9nWE8VxgqlFZVaUzAk/FYcJ3S8gQP3V8IrImY6jq3rzKcaDuWA3F00cxxOphATomZ1HwvCG
qj7B82/1d1SkcTxBhjKWF5bLoyePyTcteVT/ue4ZosXEhQlSNDc0ZotJy86J8jGxvqXDzQSZq4m+
61ri127B3361U9oMlB2vl1jP7bBI7oukFwyXyO/4+y+0eq00jQXzyt34g/l54IY7C8cTr7rN/fEU
v/zV8P2mDJag7yJla7ea60NXPbaQbtPSXWE5qfblOtR2js2FjHiJMKOaQtJ1wIp/aHfKt59NDLs9
mhg2/uJ1kF6wBDvt21PBlR1e52jDWKw4eKOmLvTqH1ArZY1zIt9wJB2FJbb10H1kT4CZ876jvmUZ
likbFjU5tySVVUSdGbFb2dSm4x1B6f3cCFhxM34huFjSDFMxTI1bv2oeW9KgJjjEJLLXlxL6FCxe
kH1rFM1OUwOn5inGE3gnGNVN2ljBcmvaIHIzVhNghzHz5LDxzbl2iCGqANo+dK5wuDGkuAJsGoPh
+KwxX+S3iUftNzbcS+dW1KVxM6S5wPHr2ygUDBcF3JQ9FON5id5Tb0JWANxlYJipVhMEb9P1oRgi
e9BzR86U94RNKxTuOoDmZol6yRjRZR+6Y/VA5Vskttl9J+j7IPACfjWHgzkxdV44H1LNB7k79tGw
yzrRpaYIhlvBypT2VLIA06O/eoeGdYbdZQJTRJ6msx+xOgjMhTR1aZ/+9LTloOxbzYGcl0fc6Bgg
U0WwgESexm32ldwvaZ8Ajt0yLjexqFRHNGYcL0iDjp5dM8ZMC+7a6ZibB9oINkP2E38j1pWXcRyw
zGaodyO8bGnRfWwy7aY8Ej3xG1FWEvut14A4EjBMFDwVGWxJ8fg4ZN3JnGaHhvCCXrUNTSTCIXIF
XvCvkeNgRoU3Sxyb32r742fNwyWE36BJ1yIoNxEYx6v9jfnUS5aBUbQy5KeFwSHp6IFMyYdFM3wN
7xPXd2CB3/Gyf3FLg3amgBvL26G7HQNB9CLwO77/x2RKht608OuJoP36OVq8oX1PYqcqE9MwiEU1
XlTCtDKWeIx9tdSVHzKunqqwuoWMmOCmfnOkVjDs7ytCKNrFkGiJkSrNT6H1nInC4u14fwXAMU6f
jroRFCEcCwqMxld1n6CTpAXSSW4DG+Uhznhq3lWiscLkaEeuApMsNcZOXT6YgZ2/p80sWX2fo50A
WTVh1mHQ1Ex25iFwohLP3yisvO7FjFp+Y4QVDEc9ap73eOCAGUqDFwhVS2zIQO+nZbLNaXSmXDvk
wShg7O24fAXK0VBWQwq2LgAqH/MPqZc95k7rI0V2dBWvupGeRHH5Ng/9AtT5bMx+UIYsTgHI1DIp
+qmVTuAuO9kvvHEvuibYdneU7qt4VCMWf+rAne4UK02Oi7DhOV1UB/IWgknbjsTR8u5fCC4smcaI
1kEFiC5zZoc4CvpXhvtxp7xIt4FvPGgt2rZGnvr9urNsUtIKVv3vQh6mGTX+RgY6Nw9G7xvUJ8Xh
OoRo8DiuCCa9GGuLsV57s8g3mdD32ND87vCXoeO4whwjrZnY7MhftP9lsDSnoGDp2egpIdKK/oOr
X+A4miAwpctCDFl0IEfiKUiVrN3WXRzNaaDU+q6wezVDHGvo6BVcKwRwueRlw3ciehEVeQBHF7W2
YOVOzPEqE2LxqEtd9GMQihpTCYeNYwgZQn+VGRZIv4hsNAhGC5jIr/bDUbohfuaJFW63y38vA8dH
Kmh4iEwJFhk3yGBR3Myv+vvs66793Hiji8jVazu7fskcudiL+hWKVvNvgUuR47jJVrNy13vL2U+P
zYtyS55mP7ALz5lfDLcXpVcK1hkfvSD1IFd0PKfiVRAZG9luIIKYdttTDEVDnr2hgAf/yxWozqtq
bcIMVgvCo3/GzivyD9e5YjPgU39B8K/ORgMlMVoAoi6VL63UjTZJGtlW6IKW6WNi7FspfRcDXiC5
UyfpGrQdjTFVVXDTEn+On8NKkDO+PTMXCI7bpVoP00YCRGmO59FSvqtqIXh5+sN+eMHgiDxEGVid
9Rg5prkl2azcHGLsHiQufHFBx3aIcQHjKL0OYnSzpyXi8vKBFm6P2wBtF7SW3WpeKpJVFbgd/xTd
yjSAzglGL9XjOzKPbm7WPgJpQS6SCIaj9SLT236CEgU0IQ9L7Jromiq5171b5AcclbeRlEthgjnK
g/DLmM1uWQQCK9iv/H0vvMwMx+Zxr6tQnAQEWW7msrVjq3ZSPNtY8cfrtoiGiyODrP53uOQssvsC
55nUlibnOohgwPgnaH0AnzUL5iToPhD6wRKl7wqM4N+cDWJUaRDAtcz+OUleg1qzg/f0GEVQ9y9r
8u/OIe4lS7wioDxggNRoaNyrenkqe1HmgWiouPWfD7Fp9SFMifPFi3LFnfvG+7vZYD9hdeir0oKa
OpsNaYII3jEJBYHiH0KEy1Cx6VoBqCkah6FrINjfU3wFjRIjqAYGPgQz9rkfeCLFfcFaodyKh9KU
2ckR1kpnDWiP9IW0krsoN62o2FI0Ndyyl1OTxOg0DrbMEydB7kkmUsMTWcKt+mlBufFcY/JJhxda
NGFupx2laFYw5oIVKULiln0Q1ykkYjBmRiLbQfsM9/bGam8RwZWjIBDgH51zSo24ZDG92Y+3IeRk
0TXLmdITQSNNEpq7v/Ls316cc01qFgKrksw34/tQVJsm2C/5Z+YoSZoyUvD9WHpJI7Qafui7wm4M
dMwxP+ipIBYQzBH/3lxlpI4gE41QYPyixn4u/xg7B12tr4+ZaIY4Nmj1VKlRoYqL5yJ8gXTD3RKg
MfwU3RHYhB7EArhtckC9naXpGgrrLW4VBWaT9i27PaEP8W28//nivBwnDzc1OOa96159BcctKUuF
/p2aIJpWLYhpuCoUbmWRGs32LdcKhFtNE4pwF5LhbEfQwC+d3apzQhRJzt9G1Pv51TE5xm70LAuC
7O1Y8Reswd+dFNWUT2n5doKlufezUbj2xcK1gz/scGLeX/cUwdQZfFlr3qB8WmF31KW3+JqfeuYh
vMns0Zd2ZC++Nd70/5V5XLjd6zWNTPbsJ8sPJv6PdzkURWJBpMU2o98irRUKt+FapdbNpQSUKfMH
63Nvov9iKyr/FA4dt8pSvKWbYQ6v12/0XXBMj/SAAsMfSJH3ql1vhy/Xp0pkFPv7agcu+oRmBmQF
XfSqdtog8jK1cM2RCnaRTe5YjR2bwRWM0Q91qWuAmZtzHpz74jwk/jyONn2PejRZIXGsEclTTxcJ
4xcYriwdkPwrLGLY3N5XEBxTDHFZ9GEGiFhDtNK3eykXce32tKCOWtEJNWX+/a1rkxSMigUbJ4Gn
GQtOxZkbSqK+RyIYblo6yMqkFYSk3Gi2nqtMsWmWHRNdJFoiguHmRFG1RhlnwJi6aVvZJ6tF49ni
9T2efBkyblbyNEBKlw4Q3H0H6b4tzlEuONZv88wFgmPvNCiNWe0AkZqnHCFKkzzIumpbxfN1U7Zx
DKobmsVEazimiRc5RcNFs3ONbldFX1hLd9p9aoW15tsJKPQCxJHN2C2NCUXTzg1fB9fw6x0aefU+
iNpVHdm27rXKDr9et23bFy6Q7O8rJpASK29Vy+hcrU6cpZM+6bl1jAkVbEHbhHOB4Tx7DGerMHOp
cxfJOCs1PaCg2jaNei9NgZ+X1ue/s4rz8GbRIORCgg4VWqd+/pTrniUdrkNss87FIs6/9TiblzGD
U0TDrUF2S+Ff/75oYjjnXobAKMsIJszGcFzqyS1kSKVahWAnYJ/5fRf9ZQZ/wl/UwMzzCjBJTT1I
/qCje/utHzTHMoebLmnvu6FypUHeXbfuD5HXBZe/9ev1PJRCuHp/LM5yZuN+GCr1U+KEu85L7/vv
KWSoRbqwm2OK4FVWNYPxOAc6xWEpBzq8sNF+kOhbVP8jSd+uGyaC4GIfKK0E6J2Md9NZepHxtJha
hwUX7n8HwhESXcqkoBNASDDajX4cwlM6zALP2GS91WBxZERquhAjwgNfKpX/BLjOgk7wS9Uat3XT
Cnx9+7p+hcWxEJnQp2424IUtouHCz3fkEO/a0Z7vEDigChrOcFeeFNX9u3HkWKmeoi7VO4xjQFOf
xuqu14g9WSK9VdFIcmxkLGNc0gEwdbk4hpzaRl06zeRpw9N1ezY5aTWMHCctfairRggglrKBMgi/
C0SJwCL/5mipmBezMkxAdNNJhdCl9dwpgsCe/crfKOliBa/nkQTowFd1WKVj95qSz+VS2dPyOUKH
RN1Tgh/Xh2xzY1qBcZSQLVZGCpbnEAXPcZrakfxsVLcp/VKJypMFk/N2KFzvtFqf6E0NJCV4zck/
VJRUJfo+RwpRTZPUqPD9FPnti2rniSg/QzD3vJ4HjYwFFaIMId3XyD6kw67pPl+fD5EVHBNEmdEb
owUm0EOkShzq5vH69wVr8Y2JVrOQTW3RaCxtIU+XY1NEHwKtdbogccSZgdumIFy0NKrj5MAtFTnp
U90YESH00T6L/DgSDNX22RSl2/8D4B9Y+yDuxoAidmu9NwUxv4MZCBbBmI68zxw0D7g+eNsOcAHk
FgtJM7XRGr1zc+2kNo99RW0iPJsKho1/Rq06ZYjzGSAoq5HiJ5Merhux7QEXI7h1EtNIHjIF3y+t
29rypLKzjegYi2KN7QhnNTvMzpWnJVnZWnmK6a8+9Zgf6uUPkcuyyXVMUeh0X8a9qInbNnNeTOMW
T6VEtTklLJiPexuttHdTOUBsR+lsqUm+5lV0UI1MsKCEdrLxXtlJSU/1jnmhvGtKuzrA0NQOvehr
7fafZJ/Y2RHvRiJtoW1XRPMDTUODB42vJ5XbIpsLDfFjMZ2U4Vta2dHwcN1RRBDcbhos1QBpT0AY
2gcLjeOju3Fq37WiLmZwHNHGk9yVPeMIud0HQ+LJnUPLcP9XlvBBPkUhadqxwQohWNFRu1Z/VMPw
d6bwb3k6UIxuZMNV38zxaZAPViCwY/uArP0art/e8oKUJkOJ4VLu0N1lilzWVzRwKy/72CPL5Pz/
Kfb+A81eQDnCiEhH2r6DYYxmWVqYdEvuDXRHRFW23dwsoiPZH1bUBZBjDhwqU62TmZUhSguUTx3U
+1pcTFtOFTk5jPY18Luo2HSbFy+oHHm0Wj8pJpu/BhZV9E6Tn6h5CKJK4CfCSeQIY0myAdoG2OLV
3h5c4rR2/pBDgog+jd9YmQ2ETnJBSLm9p1xs4yLwMsubkoyANKy7vPJVVUAV2zf6K8fkuCKGfkI9
MB8hu5+5TvrBPI8+y8oOHPLh+nIWeiTHGrkGFTdLgTmaXX7M7tV95JrnYK89LF7uI6uq9ASAZCsk
1yEPgy6VqoUuPv/l+CkmRpPLOFRk5/AD9RLfdAeneoU8FU7p7ypNWoFx/pFF+VwTnYVoYW1Pw8eQ
Tvbci87QRGQT5xNIKO2ioUE0y9LTWNlVvosd3W5e0JvoMXWKPb1THBUphbLiKKrdIyv0XcoLK0s5
r7GSqSNdBUszNbLT4tXCMtDe85C7wuB8RU3ySlKgxeYG6FFjgszcTKKtn46zPSgfi1jURG9zqV3w
+NObnvetXObAK+Ubtd5V77r0XX2fi0E7aQnlXGbfJwQK73dN9zWhT6UoZ2B7Ra9wmPuswpouUq0l
zoCTNG64V/fgJ+IkP/JD4RW78sV8VySwwuN2GaVt5MwqsMQkbXo0ierl2bSvFkPgDkK7uM1FjZAm
PgRw+xYXb6yA0zwoXya8PGawS/KvE8fm6XplFMcb6ByRVvUCMC18xUt41++TZpe3kSsb76rGX0Fx
rJGYRV2Qt4e6+RCjyWYX2WFzk4/frlvEfvFvlxMrGI41CHoLQIsfbjGMkYPg9DSOij0Q7fk6jGgV
ccwQNqQYOgkwc/zdjHaaSF9yO8ZY2cHRwjQrSx1HcDfrcfRi+Df05JGd27qmrTrLTeUUz8ITEXPh
K2PH9x3StNQieogXW7qLvuuOsp/2emVXXv2mPxqnjqjgg835NUCOKxRokmsyS1lIG2cuZr8uE7dJ
qGsJ5fpESBxbYM/SkyGCaWo+2Nr8zwAtpTDt7dl4+ivH4BsMkcDoZnmEY9DyFGmn/l2n44tfEI4e
AtPQ8qKEIVr4ISQ3E3mukpdZFt0kiMaLIwa1kUOzNGCGhDd15VXu74ju9SIJHQH9EI4TUnmmhSKB
fmo19eNa+bRkBHmMrVPJlaNk78pnW40dxw0KJK+pxmpwtDRxIAmEdFa7gaBW9vW6D4g4nHDsUGrB
tCjM27Q7/ai6yz56SQ9oVOAgX2AnWkQiquDTzsMpD9E9523ZNgd9YgcRb7zH8x2YIv1WIEXGcEXP
kgL/4PPQ9VGeJs3CUJbKTlG8Jf/So+taIpJM2I6kL1PGC6At0KS0AnYdGCzZaOuQJ1PmwhmH4WxW
91Ws7EzU8+LGy0/lyDNNydaT1O2J6GArMpejDzyE4SlMg6PO8k4dnHKqnE79vPQiVW6hvVyUsTSz
XC8UjEh3aBdPPSjX2MOxQ0GG7idediN6LhDsY3zXIiJ3dLLYwSGvv1fVcdA+X18Kgu2Yz03XMk2t
0x4DV+ieUXpyeWeoghrYP6w2qr89zGO+uTELOp0qY/o2ZqVuh6fwmDrajfk4ZTZrX6mIDsjbY3bB
4yh47jNaLKyOJCfHrN7psnt9zETf57h3NtPArEd8f86Og3qYF0Ejse05ufx+jnWh75iYC0vLqOXd
As1aHJ4sNAW/boQIhOPaIa1apUBNvNsrTyOimOKjLNoK/7BYLoZwNNvPuZlWKQxJDuEeja0fAt2b
HHZ5C9Wl2wq1nILiYSEiF5XFkRIMtQVXiw76g+ar+xQvoYODHDqXnsQ5liI8U/7vIUdt0DB5aOEK
5vOIxOUfurPYkRs7UuU0r7Lb7N534v01pCYfkaGtnNmiTsZNq48DvTP65258uu4Z21x6geC41Ohn
A43BYRMZUq9HTYzaGnZb7ov89TrQH0bPlCGdS1HZxd949mNl9NWMh0qUXkx+kfvUiT3tw4wDwQ/V
aStb3NV427gLJGccMRW9rCkgM+VHM/qBeh/WD9P4cN2ybYa4oHCMp2edRekEFGusfZmkh1ptnOsQ
2+v3AsF+wup4nZeDoRfsHVnLk3ut/zFZua8qi4AlRIZwVJeEZq6HLIdBIvlzqfa7RHlXgyX9YgjH
dvMQtoYWw5ByVr22rd0mzgRjJZp0juv6JioTiQDCSmVH74Kboglfgkhzlqxw/25aOMrTI5poWYsB
K5QIbbZsKY1sSyTTLpp7juUiaCREJqvzD/pXiI2XSPToRLUsAgy+fsGsraKLDLgwWfZV/4NMJ1P6
dH2s/hAY/Jp6vmqBKGEdtAEwRmdBuUzmps+xw5KqmeKb9a5d9QLGrfxgquO6YH42o94raV8airLM
RWQSW9m/n5gvKNzKbwO5TzTGL7VHGryLuuMOEYirPTSFF+2JHfvvesi7rB+NIwI5L6kkj7Arht6V
UkleEZKTlYj09EX+wDFBIGVaZLLsiKD4aCz+KOMVdvx43SFEGBwVdBTPlKWGwaPTFz3bz/N9qQiu
7wRUwCtqNZpp6FUICCXJnUAOHRWiwGmyOGH64box22fniydwTKC2umxI0J+FrpGjK69Ls9djww67
T5H5l57N00FYdV3F0qPmJnOWobXJMNqjqCmwYHJ49aw8nrM5MICSkHOunHpzF2q760Mm2G1+V6mA
cnJHMDnFknh5XZz0IfCuQ2w/nl2WC6+HlzVVbxpsgZrP+o545TFx8f751XpdjrqfPUD4jwpcbtMq
1AQqFlU0TZa56RlTJes6djFN0j3u23WRTtd2GHUB4F8MwtBorWHGdtB6vbJbXPWs7tGtGXmg0eKM
SGbZiZ46N31hhchFoSZBn2vaALEciZNW52CpHW08XJ8qwbi97R6rCKces24qmQyM1rZ35Qzt/qAV
ecMmHawM4eg6zBIa9gQY80MZvEDsGK39nPAovebgUmhxNPtpxi0Nqs9wR3PdPOG0MftX9gVSEKIP
29u0UWwVyFa3PHWXH6xd+P/S4RBNGvv7Ck8uhnTO2bNgarZOHN8EykswW4KAcRuEWpqmoq+banCh
VpwklpZA5NKdksLuyT9L4UmizO7tNYxWJP+CcNQ61Wk8BWi8AUFfrbf7zF4QO4RevJvvso/Fq+qQ
vejctX2Jt8LkV3EB3bACnUBd8mV2ZId6I7XRcNKFjHDnBZ8SO/ICpxK1lBaZyh8waxONCPUCsIHl
6TukMewkT39KGpvesaIGBBSu9J7t5GIpf8REr7kc9cSArJN9Oh0S+bOwvGB7aZuqpahI7DMo54oa
EjmtrmxwLA97f4b6aVi+q/zRuEBwsUSdGIpOB0BAE3QJKzvQvCT+9q4lfAHhvD2ctEyqA4CQHUu7
Dg70nnyXD+WB3WuZsiMJ0jD+wBkXQM7zS9qXUaq2jOrHtwZ08Ion+L+jevK+PrWCAqHt1XyB45w+
afsgyyjso2jRUIbdXSRbnhFM/vVx3AyVLnPFnzWmYoxHNHRll5xICJKewvGx70d7gvRz/HQdSuB5
/JFjQsqAHlIMYLzcDfSAlpd/933ulNGqnVVZZo0NZUy9RaLI9Ezdd0CYGtFVtJ8zKb8+q7qPrapj
k1I75XisEoEJ28UEKwDOBj0vAlKw6dBv+vT4puLrdzaITropD/K3ycOrDDZEUdrKNtetcLnNGH1I
h9FKMXZWYZs3FJ3cEr960V1QxCeCPEj0IReEGNvraQXJ3GW1J3YZGuIuGrhOf54d1hoZCSS5LR9w
gbiX99HNLIhwNxfUCo8jPkh1pHSOYCKBVBW9r3Q/1wRrVjiMHPONXdyRWIVN0ikwb010vmB9a5fb
5SHs0KIud6EN4/ydS3I8aGVyW5sNzGoTYjcqDvGJ6FJ/M1JbjRzHfK0cdQ2dAdGbph0aja3pg03b
e8P6eN0W0RRxnKcrSVdQFsFo5k4vXnvzMIefr0NsktDFFr5ju5Z1Eo3Qyck15SOR9qMl8DLBWPFN
2Ot2pJmqYaxorzwoPagb15CK1bp4m/H+zhSOK8a+15ZRBdSY3Sr9uRXppW/PhqlbFt5+dZPvEaFF
iWLFVQdxqzi3kUSszr1tdrogat2ekF8o/AYUhl0sSSlQWuVGL+6iVDBK2zdd5gWAOzB1FQRUFgkA
5nOc2c0B2nFud4oyO3wifrcT8dq2A1zguFmJx3gwRjZqhabbcbCvw5d5OpWzqEXpdre4lV0cZdda
hB7FErbTwe/OrOty7w/Qsyh9cVYjW+C/3aytoDiqzhu5axsCm6akdchY2lnU2H0Z4hJvctL4Lpuf
rru2wPU09vfV3qA2lhYSBYA1NGmq9pHQ76QUbEAiDDaRK4xitPI4YhM1hV7VvSSIf4L68bodIufm
yFkOwsIcFxYzGqFjxq+q8MFV6N4cOQ+Ehpg5yBlnZ8Wn3rQf7MZrz2zLLhyRnqTIETiCpq0xh8YE
e9JocjP5HMinqfwR6F/y+LWe33MYungdf+vVm4G2WCxeTKSjVhya8kRqAVv/IQj5tVr5a69gznvE
BMzRENTLXob+Bd2JlfFStD4x7oVqJgKH4K/AFCOAdgFbSTJyrWWv3ZU7lq7bII8Mcv92thMeW0SI
HE1MClIzSuYf1befFsaTnaJSObPjp8Cu/ehoCRavwrz6Cl3wjSGsStEDKUSP0RZSXOMtzezWrp1h
P38nd+WZQiemcqR7JKeIDp6btlpoBqsRDXv82w9bLWkl1NrOaADckXNVPxqia7HtxbYC4BZb2I+z
KbF2RsFz1SNoZY0TcE8VvEklSq6oJmrbPVd43HpDn+OioQsmr3Fx2/IzSDafutAeHGnX7ZAuLxpC
kYl8ouOMi/OhYttl7fWoGCnc6at2y+D0ffz4roehi318C1dknBlWE8M+Rf1uZTdV9TEQZUJs0vwK
gtuPER9PkDoYEVPOfpN/byN7JKLUB/aN3xx+hcGtMU1VBn2JgdG1td3nHxX6RdFw+zaYx3jwB+Vc
FW5XvM7mKxU1+Ra5CJ/0mExS3+pssSHtApfqGZraWB556jwFHbGNg0hVXzSc3M4M3YMsbErA6dm4
m4LpTCLtuZ9FVV/bJ6nVkHK7M16i1GJgZsm76gA3vIvcCJK77uRMH9nNW7+v3pWWs4LkNuslVPVC
GjCLlTnbiNiDGgIFsyA9QTR+HIPI0PBM8wIeH7WHRDrV8r0Uiy4RRO7IsYaOXle0YjQo7U24RHzs
9tKzbrOCHssVlSexj13xfT7bEfchUiFJbNTCD3M4OlF811dPTXuWFw9lKk4PtroeVAmGkM97DKAw
nKQyEOXkhbXLXtAl16per4NshvEXZ+Abv3aLtiS4g8OpgZ4iJfHlLvNS6zlQvOs4ImM46qiKVs9K
FXQbxdQOw9YetNntpEkwZiJa55MZG7y+lpX5RhOLr7o1GnIG+9lnSmCZowoiAJFR7O+rfbgpYj1K
CoCN5qM0IhXno2GKLBJNEEcQsmY2fcO24iTIbFm50cbUjg9d/eHv5ocjBT3Th0iL2FoyDiR8lI2v
s1DJj51Ary0hjhMiZOHEcQ1fy87SHfGWU3DGU9RRZu8aAnfbDM1Wbs1RQzvFcSpLMEdGzamB1h6F
9KKapa2ru4UIbswF0RhfudtU/wYvWfolVM6ySBF5+13oYgyfw6ZQVKlHPYiANZkt3OJx2Ed3OjTu
olsFzzPVZAeeLqp12r6iXaEy9l05d2WM0Rx0mK1fzSN2Kf4pH3A9MjnQZfazXd77gsHcPHmtUDme
kGuIMRcMdVAUR0LPqWX+UNR3RfDSZ89zKVKXEc0d+/vKSKWkk0LY9gs5iy9xYd3SVqQILCAJ/iEK
d4pjBrVALOD+E4lTWw0eJVWUriWyg2OJbqmzpCYAWaZTPZ7Cyr1OD9uNAlbzwvEDMptIMqkA0OUd
mXB/rd2O0wvFTiudtNbTrbOSOFb90RjutNZGitD4MlO/W2wqUuoRmcqxSDtPRULZeOpjezMqynmZ
w53AWhEGTx+SsiR5jhUnndQ7xa98vPzeBOfaJZ90tHMNhdGFAJC/HZSbRa9aRo0aOZfkhNqG6xaJ
vs9dDs7pqOk0ZzvVsk/7u2g+/N33ObKgZqCQIsDvj9WTMXu1qHn89iLSNEMhKlFx6P3vOjWhwWAE
Ea6zZ+VBHVOXIKMqFS0iEQi3iGpZK6RkBIjaHqvei6snVfQ4sz0PFzu4ZYS0vWBAD1CcOo3BzrTB
HkV9FERGcMtjoYZaI2JglQmyi/DEgbqZUr7LnS5mcOujViqT5jKu5Oc2dqtIR26of92hBGbw7xcD
YRJT7BWrqRM3TeZdF5Gj1cwCGeg/7HK/LOHfMYY4SLsCMv1M6CC4iT9IuMHJb5pT8tIdp2N9iE5o
1Xswvl+37g9h6gWWWy/tMgVKw1696x/BLnIU2/pADosT2P197L/r6QyZLP9bPHy/My2p50HJYePU
ndrF16v30eUFgHn9ahc1SKMsLbMmOcR7KP2iVDVwA7/xcOHhNTuW8CYIVwXryOL4oGyNUq1HmLRQ
KLyi9ZRHm1wkLMzW++/x6sUsjg9iFLhljQEfTPrMKzNvMj83Q+ASkSqYyNc5UijUZaoNGcOH7ipB
f9csN8r4WeBwIls4WshkpQt6C7bEP8rZDm+X0oaqhzOdyBPGzXwM7spDYIufiUS2cUwh01LOG5Ot
r+m2HvWbXFVui3f1oP7l4L/1Oav7KJ2rGiBx1iK+WpAOXzqa6Kh83RSdV6aU4jZCs2agaPScJIo9
az8sQ3TcE4FwxDAjGUOvGviChZ5P3WCb1gHajvZ1b9gOsv91bF3mguwilQMITAAkjMJzavVOEkEq
pKaPOmSTs7x1LElzrkOK7OIoQmdN1AJm1xQb/hyWu0BTjzTXBTDXeUHnRVBapSWlVTHLsHUb0JSt
jFLEdmwK/kwLuszRghJLidaxPbz1DMs2oTcuOYNT1DgTNajuFSZxioaOo4dYCTQd8s+4ornJDVf5
pvjDWxZJcULGDDnXh9IvdqIba4UtzGtWcoQRLwtJStw9uKSwHggpv+OC47GbfkBY0oFchEvD0hlw
8avUBIcBy2na0NP7L4kxIrCRDbtop1f0P3BIo91KKXGvu9MfzsQXF+Z4paurLjIN/LzlUX3Ud3gS
xCY67eV761n+xBSKRlv0KCjYtHU+CTqSg4IGGjCT88/uCvEOcj7Qn0m8WNjSTjDrb8/iqz11InoV
vD1B5uWtZBzr5T4P/yqKQ4X1f7ftQVOzJqtAaFL0Wne7SBQXCGjm7Up/ZYIpV2iBxTIJlepBDW+n
cZ8Oqkf1x7H6P9KubElSXId+ERGAAcMrkORS+9LrCzG9se87X3+Pa+6dynFnoxtVD90vFYFStnQs
W9JRdqU2xBFHuP7LS/uZtLId+7gWBjs3GJy3cldTbKLNmNoT8fczEXlRTvGsCJ9YD/N8HavHmCJW
pbSQwCVmWjnp4qKjtcdB+RGVnwnHoQRIaOJgOJG2iECg/rwsbrgf9jESKetjitfFzyJas2+dw7ZM
8ckNKHl5WzhbtqHv1UYVBTwJbgtrOHhGPwdq+LyYuW/nKnG4UQpKyNAy1PhMAhnSprpe2XiK42i3
rdB2MGXJuUOWqSafJijUTYg15h8TxuyG9aE232dvctqwqTWQlvZQxRyvIsx3ih47quWG8NEXBq6z
vVGiwonUHqog/YpOQv2wNE4wR8Uu4aE3Dgn+1cQZfbmi5zVck/lRFjTO9xxJB+Do7CsuO/DHKRAl
n/qBGipEeKycNcwUjbNUhPD2lO4LPt0VrN05mUYURFIGIQGDU6tqozUQM4Sf8vXablG9b6JmOv64
bXiEbctkKfkw2AUXZbOM/TL0n8vqb3//8nI5qsp11dIceSrSmPIUZXLI0pi6q4EToBjczqKKcC8r
8SpE/P3M5BxrUcZKFCRZ611aZ2hh/bqtxeXdeBUg7cYs3rrQWorStHR0e+Vm0TtXXW4x7GlbDqWI
+B1nivRV2KG7B49ehbpT+Z6/zf1f9ZCgWjGSpolFyaAeBYr2QeM+5h8TaPmHvPqrEAEQZ0rEccax
H1DC/mDsi0dBMsV36tN8wkh0vPBTVzVqzSR0jqylWNFLiBKCsj5gSn1gVBWxLZRKckFVZI3diK5I
XAI+DtwXXROxn3lZe0BVr2dchY9Ur9ofsvj/LKJcXrW0tQpGUGgVH2cfzzmH9hN4nrVH67o69l67
777NyX7b+AhXlSus7LTDy0cFkW39bBSntgODR0okYygZ0j2xbqJaT8XjWFfs9PSKrQe9JGIDSoSw
lzPzw8TjakQ7Js6fBbM4Q1fDrJEGZMjbi3U5AnndHwkRwnWt8lSkecL8yYy/TPqnJPtqRVdDplGH
mwiafw92XkVJoMDY+l90652XQqY40B7zq3b3Mmj7aFM1EIQ/WRJGLB0qyXOxftZNWSGcq4PsJtqj
DOJJO+m+egCzKfFkSu2YBBjLXMQoAoJEvf6+ON4Q267WE5VGlAwJJbQkWfM6hQykK8b+nqFNg2pB
IUTIxOyqiTyDssK2S/MHB5Go0rt18qb47R9bkCdcp+hftVoVMkaGE8is3BYtdnV03DZu4riTydjt
2hmMZMJiJcUno/irTi1XV5+tt7Ftglj2v8GBzLHkrFEfNh3kjAEL+KHC5KPme+ejR3C3HEZGuCy1
PxIwLLVq5foAaYsxuiM/9cvscfZpe+n+cKV/1Un8ijP4sevUjjIB3OV19ZcoF+G7LHH5XvVr8OqQ
dY6XKyBexUngsBpLm4QdDKJYUKHfoRUoDNKPKIT5P96NCGSQ22QxpM5ApI1TMInjPefDXTYbxBl0
+fLwqo4EBWzkY6qDeBvcjSjctB81HQ2r1WHkmKzNvd7+uL1blEYSKgyK3eeI5XGuK7ssOmkZoQ4V
OMidsIkxxY4jwLT1tcACUZBya4Da6e+SsuYTVSVN6CN32YUz8hZKDnG6hVzgKRneBz+2OKrOjNtK
QIm0zMIC6vsh3SvmZ+NNY1RfMcGWIgStQicfG2EBufPXGF/Hbe9m/bEi+Q2ppRJ/P1OlbsyknMTb
e7djSMenYoxGfej8cSeIvpx743F4W/ndP8Ytp5y5lqDKWlQ8KD0GMHaJq1bT82BSJEuUZhIkqEzH
RC8VRoBKzKo9GhVxNX15ldwISGwpQhjNqEpYi6Uz9uO1mNs0BGL8iHHoiFBOuN+WIAkNonjO60GA
W3pEmdJLo455ojNKpJdKMNBahWak4nqnXE0nzHwI4sAejuBIxLzP5YBkI15jtoGHiu/lbHS7zHxt
Yqg2BoKHPNuld/rkOp6Yut3foDHohronEcefnJc229F0FLGY49rushg8vHp+1VdU2wQlRoKIiBdR
UYvek3A9OOZpVo+aQqAqJUKCCHhPtayLMPA1CBX06iQPSkW9KVBCJHwojZFNk4hNYvC76U9V5xcd
EWpTIsTfzyAIFc18yF8CEu3LMO9s43u7vnOpJCyoFWVWmQUtkMVCgexhDBu3pHrOCMCRZ0TnTZM5
agEhadYcHR4GZZ/72/5CLZWEBI3VMF0V+ViljDy9K92wb0BL9GlbigCuDbxxJBzQl7zPVnED7svR
W9PSWxO+G63IrZbm1nY4cbPbXDddlQdCt7o2GrVYt0Rt7rQqv8FMxt22RpvrBhFSlZZutqFqiVbH
Wu93RVUdixX9hzY1KZfSRHL6IWlS3NqgSWsk7ox+XV5RHHWUCMnpnRynZy8OnWR+zPWHJPyyvVLb
hwCWSvyAM280IlVTLHEIaHcMiUecAhgK/iNuPPXz4o+o9aayf8L3/mhtECi5vzbOTA9FIUMW3TTm
U2hdK9FnayRCXMoCJARoHcdoNRFPpd1x7q5MI2iy5+2lo0QItzpbuZqvvCxbxDUluwZ1be08DeRV
UWzv1mJJABAVeFPsxe44BxVHdLd3HtfI7U/aKQXnQbqfqGCNsjcJC+qlscdOICfP2NWcOnslrgj8
J0TI2d+xKXKGmY0AtekpdH5EJvHmQZm0nPEdzLHqK7FocyDKvEFhjEw/qGzB4B3EP81jxYmwhrAE
Of+Lnt0wxShZwA2r93bMvXCud9kSEmLEZm8Yw4veZwbXGMyuV3E2o2HH4wamqOBZ3iqPWZi4+nqr
UUPnty/1mDwmYcOc1mlcIFeCnqro1gSfke1jHDTDpV4/sHtr9y5/eqlUOFOPr4Vuq0JapHWniNeH
uU12Q5G/U4yEDKh/LeP1RSn1wa68QfnKU39bE9ICJWiIp1yJR9GGCc4ID5VU3+yjfj985w+i2n86
sIHQidwpCSe0KEzDtBUmL7o+GQi2Ci/+pD2ogahpoSadUPYugUTTNJgnoMHe22IMrE7f22BPDdO/
iFUUx6ds70zVDYNptor7m3SKc1RUTJmgpNa5Z+9Fq7r9bGauc6PsRWOaRtzyL+ESQxsQdzBiD9Pg
Ja3sxFFGS6+glfk4JR+jicC9i1ZxJkC+/GR93mACEgSgytK5073Ya7zYHyM3LnbO/v8ZSXPprD2X
KK1guypNPM3I15kmShS0vbKqtyNiFMaJ45YSJEVCCWiBlXyBaqH+sM7XifnILc9yiDTKJQA8V0cO
htZJb9O0wA0cNIam42rG4IX26mqgmFmmr6wKti2QsAhHwr+6R4jfZ9BqtA7j6DXz0/u+L/zsDPEi
XTWTeoY+K7hn9aeIaqynfr/YtbPvw6KNMMUd0c9137auJ+rSS1q0hHNtbNhpmUOAfhMnL+Mwo13m
Tff8q4qxfVlA5QcphSSYm6w1HZoR9uw4d5x/YdXj9oZcArZzA5MgQO8xcKZh+H7WfSumGyNHpuEt
ucBXGVy+/ujxim1RIaOOtZslNndcXa7owr5tVfhvV6CaOaEaY2uKQf+QOklQOcO1zksiJtneEa5K
jp9i6G/pRNAG1Lzj/GhSI6u3gYXLFbYOqodTjArDTT7C265xGLvOTaOHJXne3vmLdZBMdRi4X3XO
UXf0b1/BIDJ7xBBjPHxcW3t1BypoLzyCvSYMMAXh2jrUXty465dtqZcB7VWoZM/5WmZhqoG+fyqu
+h9q6+zs+brTb5kZ2OXsbwv7g7e+SpOsu7WHcOE6pKFw3X74e/Z8eACxkZO5f9MgltSD30UrxIKa
mqZqpqFLCAdidTXswGCCLkTLHdDwWDbRrhmop1lhZb9FCmdiJKDLaiVrTA2bp+6dJ1GKNx7awo3/
Qo8Zsk/U6CNhClvSJFOZ5iHNMEIHwZYeu0N9lbO/6vpTrmC8l/Jze8+o9ZMMpG/NuQs7KKYvkc+5
HTSi6nt2vG0xF73sbP0ky7CTOszjGWLSIn1I1GXvrI4XMTtz6yghzJBQSe7/z4owLzXcKnCVcB7a
JrlfnOiu0tv9tkqXrf1VJ7nrf57bYXEYDlf2JGb/FbvxsD46HxbMKRXzwqlZZZRaEhCqZv/f+SlO
dm0Z9/1UuBD+FrQ900kKgOIq4YnCsHZDll7r6epmq7Ej1k3EhBvWLTf+92tYpfqKdUu7neCTLPb2
dcM8Nfh/5g1Tqyb+fhahGCZasmMNCi3VbZ49TOZjYRBlFhdPqLM1k7ChL5ueVxwipshLyuv5Talv
diZAgoOhbpfIFBi37AXrbx7oJeiS2A07MUyZXJx3+o8ECXWsakPhiKCxfhiio9XuyHpzalckOIjC
IQ5XsSv1EliW43bJY4Pm+G1DI4TI3f4szbW6a4E5DChaD7cF/zDPD9syiL2XG/4Vvq4pssMiD8AD
DirtkBfHbRGUGpLfN1GyJLUKNVa1dcPxJss6bxh+bQuh9JD8PlvGaZrQqw0O5hsbBeZ18mNbAHEA
GOIHnPmh2oajEtZYqLys3Wj26zI65MrtkGfESUOcnXITv6GPTOVCE7tqMeYuQ+sLvKXIDjC552EY
/W29qN2RnN8wu9kyI+hlo5QCxMi7zvmg9VQh9sUw7hUBDAkBTH3U5rmDlMr5NPYnfTyM8YfM+WgP
4HRaKHZVSpoEAG1c2Ha2YglTJXSZYrpzdKNWJzVFtu5zT5EDUaYnYUHa2U5sIF/n82S+Sgzn1CWU
QoQIuWd/cYZK63IgWtXbpwIkSpbzlnrsM4w2pYeQbGi4ZWoQoRjfy+bUaNdlQTzvEC5kSkCgptGs
ZZYwAvMqM66S5XbmV5UdbBs0JUVCgiV2SsUKIaVJPhVz6E9N4w/md/D5vg+e5VE1oVUwpxTHpple
D73txvm90RLvOVSMJtN2dnWn4uUIQv5XJ9RfWT73lkDbZYHjm8/bi3ex/IBplmZzlWM+jdzArZSF
kcQcl+LeVz0dY9Ax5NI+8p311KD9r9xNB+ctr9rnIoXxnyFrxPCIXoi+kM6uPphNdBim9JA0GXEM
XbaLV80EEJ6JYVFtx6EOJuSRH+t6x+xjXX1Ma6LR7TJ6v0oRv+JMijOWqzpqkOKoP2PTctP+l9Ph
cXbYs57qrb2MCq+yJFDFHIViShO0aIzxslstNILYh21zoCRIQKqi6agaQdHuh+qNsxwSnTjrLh8+
rxpI0BklibFaEb7PrW95dViiv5x0t63Ctgi8kv97Q4Z5LWJbsDsssf1FUZtTx3N0zEyf3idGgs8k
qzEK1sC+h+qXZjomUem2b+HyfnUUW35JWkzFGBQxKMTUfjnhlTV9yqnnQ2q1JPC0DCUx5wEiSu1j
lt/rc4bJxT+3l4rAGFtOqPPCAM12ji1hmjvsMKMG6Z/C612MbzH3RpBhXFpFGDKll/j7mVvGfbw6
Sw5Xma1vCfcm/WfWE7a8jS+23KttWeFSG4qwZRa5ifEUVfOeKz8qZyYEUbpIbr9yK8tMBoju0NFU
YVy7+otRRGOUDMnxm3VemlA4Zp1eT+OxwpAsqh1wG1tseZBUYw+YViCGFUxG7Q14RMkKlVgpYkvk
PPqscL1IBOTnKrLN45c6xPBU+1DPHSGIWC45n24Z9oogUIDMpPsrR76qNY55TVH6UGKkAKpWUi1e
a+gztrsp2YMKf6HotSkR7N+OYtpNZxSCmKhJtIexjq60aZzdeuoet0GA2H05cW40WuQoOlbMnj60
zT5PiTcNauuFnucOn/Whqdv4vmnPO2v19PorT9C4T7FACEf4/S3ofycY5q3+W05UqPOqip0v5q+Z
sxudu272xrXy6vJnksb+9qpR0iTX71vWFZkwANt+6thNFB3m6euYPzXjfVETJ9rFjPnZcSP3UqsT
0zutgTCtfRnWlPqxr9augXm2YMKlU1eU6UnBQGouVaOEwLVR/9Gmd2v2pFLccoQIuZtajzPH7FqI
4Ou9wr8Y7XEdn7e3iBIhBQKW2lSsFIcb6A5qd9bKfYTZGK4W8mBb0B+uBv+YntxPXddOq8zChdKj
tXjo4Ud7fe+qA8pP9MA+xDtqapiwrg1bl5up62hM+lQcCr3xfTHvebFP6munOFUUSxEBDnIrdVtF
qVmWEFQun4r0a/POaOC3nMsYrix7GYoylZ6BLCbKuJu3tFycuY/cQJ3q5sRTEUrlVuiObXQYk7cl
Cl4tQIKDsSuqWRPgk3NMqdA+22z1I4MoFqMMWg4FIs3uMuGWun3LQ8zLPORUMTIFNbrk+npnI+e7
Yq2MPQvWY3KyjvGn7ruzL/E+XPLdtucQGsn5lZ5ZlpaMAmiW+1a77fTY4++VIcFAZ0aJqoggbeGT
j8cbz8FU1iQjCVvFebzhkzKpslaXzaQU/125zsserKN+ZA+iUy4JrFuy+pE4V5kUH4TGMpYNh7xs
vkPpsAeLGAfDH6z3WZ2cY2GRkRqJiA4VA526K8zbAE/ATLwJUJYg/n4WJUxxCsowsUtVGbtcy10w
sbtOa7zppegfP2VSkFCYGHCmO1AGw7odNfd09T7u30JGcoY3TAKDJkHJeCKOg2Yea7cvmrvYphos
CGBmEhaYdVfWjVCkahYXXB5u+773E8zqk3akrf57j06N8rkDAxUa1pSIeUpT3IU9328jgfjahvfI
GZZo5akxiBt1yKuHXlFvrbpI3Qaj9OpuOg7rVVUursZa4ugmzE5OuvRgDDMGMdNs1a91895cvpaM
eGu9yHxyZg6GdFfIh0KfG2EOuulGh25vfRFz4NZdd5cE5IQLAoUMCRUqexgSNYUfKYc1MAPtoN9H
1+iU8DQMcgy9hbg8UOsnzPTMbRMwMeaROPcq9aZzPir5L32gSKkpGRI0hCnnmrNCpaTCYLtThPjq
nWGIIcFCbvCoKwV2q8vdUn1A63kyEGZAhGxy3mUAg5RuV1gphpecujlF+iete+yLk6ZSL9XCoLZ8
ScIGjBayzEScDMYebZkPIhY19/wEyja39CpC2mUgciydqQaoomUWjLFBtUwveJ5G/i1iiZtQw7sv
b/+rAMl91CXNMkWw+2XtN0V16/xXSk2+/EPU8ypD8pp5KBunFDLAcReierfyFC8zPcN19lWQ+M2n
bbAj5UluA/4rC1V0wt5qL9yD6ABUJXbsdr4oRaz3FJsgtYSSB7Vx7iRlKBBoCQOzrfZTvGuoLpbL
8cjrGko+lHaN2kSCJy0cV7eqrzlGXVvKKaSS2OTiScdr25Vz2oophLGYUlQLnpf9+shvmqOFqxb1
DkuKk7xJyee8cEQbKJsDUdkNPpQjBnOwvX33MkeLCIQof5KO3cxu4iUTOJEwA5QOHzOKmI0wBpkD
o2HzXCO4wmtfzm+nrPSL0j7wOHO3bZzQQ6bBaJVhGtUGYnLzuzl9zam3V7Hsv4PcP+YmE2CAA6XQ
0W2GSK7WMzeylfss/rrmi5tk09XQ67dlRI0zoVSSUCLDtCqlKmEJ6npgqE5Vx1/ba0bZGpdwwUIj
k7KgTwsd7wtajpMd527iAcgxsA3881Sg+oeHi9dFlIABA0DmeRTDrLtd91HfNWiaKa+UD+jawdt/
9e0t/c1MexUnQUQ1xX2lRVhAbb41S1eznkPqtKDMQgIHrbHRspVDRAEqu4499Wh+HxGIV344nGqK
uJHyJQkb9DhGjnaCszrxB6d5NjoH9alE4EBZnQQIBpAbje/YI7X8kbHHiqpoIHT4jf+ia3kXqfh+
E9909dfJ3Ck6cd5RIqQruNEnpd4JFcrwZGNr9I8L1UVLmbLMezGiJzieHLFMD73fH7VDfwUOpta1
XNstQRGgUikNSikJDerWrsBzDYFxem1lPssjt6Xsi7BmW8IDUPwoRSSGE8cgI091T29svx73q219
UGy/6AlTIxdR6HwWzpshU5tenOHTaVpcFgx7ZGq95b7D2OrkOx2YCG/cAHFbAoROS2JUpMFbM8R0
C86guD4Uqe3WNRr6/9oGV2q/JGQo+ozVbIYsJzJcm9/HrPQdLXifEAkQojFOunTEhs32XY/qNOOR
UeR9Yk221kzCA273GNokaCeZknummbpWbbhLFXkK1RpI7I7cA2axMZxnEYqYneauzn6erqd89Crm
VtbDu9ZNZr6IJ72LKwuG54QnzdyH5R2ficJ7ShvpHpGPTt+3YnwF2Itco/1e1k9a8XO0PjPyxk+Y
mly6w7ssKx1BXNP6E7LquZ/6oemtxj65VgPVj3ed5k2hV1C9vZT/yk1gpZaseil07D8jG423BmfH
veTYXKt+unP8t9UL/XOeywMZInQ4KX0GPXtQcNtfhqFxFY2yd2oxJYywNWWaMxE0oOPJLa3aXbpD
qO7eYH+4wpqOKv6Xn73TphvNeMYbQ4vbOWjIjtU8nxaV6l24eJa/ipHfu/XIabt8ET1by1c1+Up6
7MW1Ovu+dNCurItsQ2TVjM6+KuzGzSbLsw2DQDlKDcmVzGKy4z6CGL1/ZGixpt7SKTWko7VL46Rn
Dr5vRh+ydadOo7dQd3BKhnS02rNqxZ2NrZgnzV/0Jcjybs/1yN82rMsh/dmWiN9xdqSutVUVoM2H
ZSn27ehot31suizKT0bC/H5Ga/CUPTROHrtzvbpj1V1pA1UUcRkXzn6E5EMOtzDmnKOktMTsAtBF
zoducosJz0Khq7vLFbunyhep5ZVO26ZZU2REX7Zw2Tml5akJwH2iSGcuVzCdaSYduFo85mlfYhv1
/RzUOh5YtUP5TT/ym/6XmAmqMJd6TaGsXzqAUx6pVTxAtYhrrpkdK7Mg7s7iC78d8a9KyY/htp1O
+SwaFYdUd0vtlzojrYMRnYm/sK8JyNNHqk2M2C75HXwt0BdQ1JBot9ctik3NK1jptidQIiTQmLQ5
qh0FIjjIxqd2vXbm7tZMR+KYJ3ZHfgBXioFPoUgpRj2/ndmIYv2R0IQSIf5+5tLaihEmlglvqtm1
Od9pVHafMmq58YAXFfLHEwRYN9MuPCnaC29ktp8f+gUTYV3TUw8N8Y57Maw8szkJIvpCw1hY0YML
e9OMnyor0MaKQX/7bSugxEi4oGsD62aRw2aoBirw3DovWTBigo/TBduSKNAzJGiIeJgb6IqGF52U
u+SQnWxfvWP7yVd9FDb6JF2hOJW2vFbChXINc701IM/+kB77Y/Gg7IyjICARfIXtnpp2SviT3Ikw
F50zphP8aTIMNx6DYsm8Qc/fZ+tyMwKvlzR5IUtgGDaaoMfceMvsOtDu/i/0knsR1pXpCkqbEbOA
9lfDHPGDTc0wJxxWZrjvy7VqZxs7k0TmCe0VJ619y+XyTAkJEnSFxUWiYTNGJXft6EentW7zpu7A
MyHCIs5wB1VzS6vFENJln5b6hkToizeks+9LEOCwiBn5S9jVGzdJ1+IylnnG+rCOyt6wF4LChPJP
uYu9WjTeM0GQ0IDv7FcNxvb5kF9N36PneVf55d70CUAQJ8zvDooxAIbjWDbI4P69fk6KmzkXleHx
9XL6myHeOGaVq+zxuhpQqeXLRvcqTYKfMAeddQpyTLxtOA9JovqqtRIQdxlMX0VIiFNkKutTYdfr
VO+K5loBEWJd3y/Uo+q2KmBH/ffCoTSjMCZRf2iXietgFvVkE/f/Pxx5/1PFkSkgymRIlligwHpn
7ZND+ZTtk8nDNI2XxHX6wbqlLq9/sL9XkVJAkg0jsvKihDPMXFTtPQ8YdAzKHvXub8IyTEL58i4D
dGSCCHNi5Vya2C919C3u6ae/n9zD6ubvLiIykNi2eEeu709mIx3TGSr2wRrouzzgt9Z1j5rRdj8c
CiKCoKxEgqdo1NIw66AdurCs6sam2smo70vwZJVsznUR2Rn5YQpvaopB5w8G4Tig1kDPlW5JCoxx
3aKCykKlGJ6Q/8aH6KZ3MTtmr4ManMosXj7AX8VJ+oAe1VrLEuKK9tsCm9CuDXNHWNzlmORVhgR5
y1JaRg1CcDzottfCAAovvNafREZJ0FLNlIVT8iTQUwudr7FhCIMrPopiF2U3P+pP406wWzRXlMlR
SygBoJqqw2ybJpaw/2vUd2X1vaT4wQkRcroUmVI2mJlYwWV1i+aDaaFHIqW4Ry5Tuuj/bJScLh1s
bWR5DE3ATdSVV5q9X3bMr7zCW/dG+9k0UeotjJC6zJKCJRTM22VU7RKCu9yvjzpKEULQ5j0Ogblv
PzIxad5zfGo4LSlVeuEJMdpZzWpIbXZMPEnEXu6Pqvt99rrY1zxBjd9dkYh/GUFeF1n8/SyASrXW
NFcLUvtgaHGnKnbWFwtdIl6/UwNBgGA89oRHUCKFeZ2JNGtrVOoBDsHbOZhM5nHyukhZqIQj+Thx
vRc+5+BRhxtHjkM6qY8Eklw+Sl7XTkKSftZNM2ngB/aNOEq0g/aoON54EpXBmPE3BO+UJyHJODhz
z0zIM24WsIkO+/nK9o3BXV9iQ4rGXKzR76Hhq3YSkODUihKlgmXYmHbhJmMRdOl0Ki3rkNuo4dzW
7XKc/Y8wOeM6zFXVrhVUC5GjLhZ/Unf7vFi92nreFkSdaPKwAYu1RVjqMI0x0ALmp0H0wX6pBmS7
eq8XbrUjBBJWImdhZx46/fyC/8h8GHDqOFC88IA5OIHiG0S6ktg0eQ5BnP3Pt9JRGdyiLj4bDDft
OEb9UWl/3laN8DI5FQvuAs2eQ2xapSH/GrQIEqkB65QI8fczrFDnJgnLErvVltNR7Q1XLedTES/e
tiYEJMlJ16Yz9UjRoQkGWubVaXEI16XMW0KKBsSooH+FGnVUe50eFN3oNujvwVjB4nFblT+8rr+6
koQSsxLlRhPBb+NjriNhzQ79oYTPeiK+Cb2VuLNSFifBRDGYLGQWA9TOTxYmZ2LyRRKBcYgouRe/
egONfku8tlFUqQm0Qu3jx7Ye3SjJAiXPPkbJNxt18WNKVWsReybnX8fQVhjvOM5jM8Dsx2TZL/fD
/BSTNxIiQHQEgJzZeNJ1SYhiaVFxJKatlHeFl/ZujzKN+PDyWk+9axJOJedibbs2UVGHtYzC29n8
WuoPmvJj2woJh5KzrqhUN5JabNfAlN4z2/pHyeK3WB6z0GruaLbxG0t8pDt9NTRwqkS5rw3HXULu
q2DxWakdurheZ4KkDcpX0A6NHCYeJsd+uF+zQx8d3rBeZyKk4M9u0fmXdNClWJHmv5veRKBy9n2x
X2c2NkZcLXgOFUYAUDHfFIPj6t3+fUpIYK21WVFquBv4Oqtciz3a/e59AgQWnWkxo7+HWzEEqN31
Mp9C6vGI2mgJpjlrkY4DXY5vNjcKps2n9W2TUcn7i65xthUSPqttlDlpqKEdIfqWr4Mbm4RfUAIk
RJ5nXkcvZ2bdghQjKC3iMLt8wrxqIHeu88WI7CrBMvWaL8p/w6N6VO+sO1Gpjf4NYtMvHjBn0qQE
fgZ87EYhTcGEPTtBYWv9PMc3CsWUdDkyPBMkuXnZLIs5V0ItBGpi6tV4BX4rXISMQAzkpRosKL0k
l48bHGgKBiuhwN7AqI4v4Wp51bifZoL05fI74plesu/3dZuHHAan76ND7LFP4jZ72+40DO2pgtrj
9wlVRUs40std98xRFUtt7YjpWMoY49R3pnaatA/bWECJkLCg7pZizgQWoPvfWT4t6Pcae8LSLwYd
Zysn4UEZJQ0Le6hhm6prRt9SEPdby/fUuAmz63X4sq3R5ReAM3ESMih9YrdNCJWMfXWr4WoyRQer
9+srE49t+SmevZ7v0p/URA9SrgQYKovWMBWHQ948rJhpaAhi86A91IubHefsELqFjyYQIuYmNlBu
dw97MCopAxZXT/ObqdQ9O+/ulCRxt1dV/PjfAsfXRdUl+IiTcDbjCV6dHqMDO2T7KcAE8eCdMYLc
717UUdGpNrQZ2ENa3KQA9jr8+T5VJMSIVhyAUY19ilXL69RnQ/m02JFbYMxLnWCs1MGgnIyCernZ
na/twkMVItPjgCT7ywyJNnK1B/Fcqh4iamws4XG6MJoz4DC0ulosA/I69UucoHX84zJX+1qH5Knc
kZMeKOOQQCTmic2NFcbB6swrknZX6eyYa8W+s+64Ou1brdqbdknESdRJo0u4gjCmXooUWho3fHCz
W1F9hLKnIVA/i0tahZYuf9t0KGeToGUxw3FpdEjEnDN/NY6d0XtDQ9SZECfabxWDtWLHqti8OjZc
Bs45BjmJW3FCDrFrcsngUHF7jGbsWgRScVvb83ofmd+xTdy5cthzQmVZiMWTqYg1PesLRUQgLcgh
wx9zH/TDcXt/LnfEvsKU3CqvR+ZYNAxrx3p2NQ7VNUN2eWide7U2flUp/w4GRC+b7Xu2jjfNQCV6
iK2TO+c7pBrNTtziWTV6inFnj1cJm10+EMw3VDAit87bKZiurBQ42WK4ioPsW5A/OTvDtTR/9Uxv
eEof3gnNTMKUEBz0SxNBpNMtXhgfynj0waK+vYGUjUhI0q09TzQDQZa6HOzZD8MgoabEUCIk1JhU
p6j6lzvcPN+kXXwFF/hZGQZxLlOmIEGFY/E17yoslzmjvi5GW1+t7Sb7FFL0kcQ9Re6m5wuamBWB
gt3wiIonSNveEuL7csngihE+q7Lg+1V2nOb9SPEzEAslFwiqoJDn2YiFmnExUdZHTTNcbnsm5TOU
HtK9JM2toRyF/a7KB8e5NW3qgiDiho0QSa4PjOyoVHpb2C4YsEX+vT8YzyAj80WDvPFIVYEQdiyT
FU9MHZPBhD68Sp9Zlt8qSucapkLY8eVT1mAWN2zLUrnMOTFlhsVQ9wJDHsDkJyiIQpCTlr+wkLv/
hwz94j6dyZMcp2yXvlb1EPaMKVuaeWO237cN+qLBnQkQ5+JZcNRHejM5OhSaMbdJmXGyRqbnhD+7
mKq2vXwcvYqSfafR1gw0tdDFzsFuYmGO9XBs7LsputLryZ2rq7gH9U3tMsrYCR1lp9IGZSqrFIIL
NI+Nhjdh8tFsBi0lh7IOmYKiAB/AFNcQpBwWMH9j6ARmObk5R8d5c6yC7Inq9BTw/JuXnS2p8MKz
3WsnnOB5ruAFu3/ss+cWRmKrH3QMkC8P23Zy0cHOJAlDPZOULmHZl2CB9xf0m4Ot24tN1etVqub3
8ll+Jkf8jjM5+WQ0YalCTv1ZP6GaFNer6CSGAWehawX6f0i7zt64kR78iwRIo/5VZZvLxrFTvwiO
c1bvXb/+fcZ3uNU7UZYHBzggBywgmhwOyWF56MQ76qlKaQf/fUVRaioMRbWgmJmp08OssxBw51/D
5vHPJCi4Wqnq0iIeQCfOWye1AaQvOT214oKwF2IzbisHSR/w68zk4xAf39eipplY3QKkGlsRN3Uy
JbatPoHC5eyhs+7Ld70pVt8XDqOw7aViJoRkD7XLnnNj8DQyecVvxS+3Rldti5mWqVuiPcgDLQgW
GUIqG0SjaIvQ/PAhdzGokd5qLyiQ3ElP7zh73dSAMm0oGhOhP3tDUfRegTcc46Ou37Hk1op210ls
nvyFhJhAZTCoZqrIaGaPTql9VOL99e9vGoDV94Wch8L6cikrfF/GbFgg+UPxU6VATigaQlQyKLAy
kw4aOfYy4K18KGrFn+bZv84KJSrBahqtPCRLhtPAkKffZKlXTcSThKLAf1/ZFIMl9gi9w2GUn8vx
aNmfrnOwnUNZnQaX5IoAYKpNczQX+NJP7KFCh02yA/7q/B+7l6hzEW5lNIx5lOicnUmC574fY6y+
WggF2/aeK54EA5mMUigB8BWXxB08vgox8/K7eG/uFx/tUXuVKGmQMhRiq6QZQmmZoW0Wxj/M3XIA
9PPR3GMlLDKTlJchuRMCrTpoO+DRgLva5409sR/tbLfyO/+fzZXU43/byP1rcsRUKKuCRJ1z0NMy
n52GY3iSGnc+N6/1MfeQ2SObzbgS/GpVLwQFAxEF5tLNPQgO05exxPl1nTMVqVNI7wlFLnoipkUz
aWBSGyHWxxS9m8g/+OoDpX+6fsP44V/jRrQRVV1pcQpuYsgMODRRMzjj8BRU2Og1lW6cPVynR1wx
MSmqN/EcWgaUsV4Kp7Zuw+jjFBE6wVXsGk+C0QgV4EoFM3iS1Bcbo9H5cxB8V/4a01cbq6PfBxWx
OifBatSIGQcsNMThPC67pfVSP/IYgPr8/CmtnMaNI0cnOKTutJgF7Vikm7kKMWY24m/eiqWYjnbU
nPq43MkHqp+NOjXBhESDYsVZzVkszoF0sKsXvSBe0pskDI3Zsinbsi0OqRVTXWJcDJZe1geHpTem
WbnhQAQP20RMNGMbFsM2QEHblVKy0prHJygF+BhFsSrNVxYquKeoCF7RjsdFqzCahin9G1M9d8q+
oDZpbiuAceGE/w0rx6iEify3FWo8dlKgc8ERyD5IgecoIlPPr22jvqImqDjTMyM2+a2dzgMWi1e7
4NjcFAft/Pesi03owmZYsSIneEiLYZBaHiHAqD9Z+m1NgedR3xfUWcMUWjhwnwFISk+uba+pPr3D
zK044CZqdTxJOyZSMYECL7yHMRqSzB/lTIhpO9NwoSL6vjpVVZT34SH60ePd8d1hRC4QPbSlNx9C
quhISE2sBkpTv7CeO76IvSbSU55bRLmRIiCExUaKGfqaE2DZjzbyi/TH9UOh1FjEuY6xxSFOShBI
M0B2ONap3edudchel1N0qE7/oR2e/8m/uCJT023LUGUDkIb/rwfjEgWhpqMRjm/50dwUmxg1r0Es
xEfEqK4Ifi2uEBNHOAtWF1GV470XmKPfW19jJXSK6mdd7ob8y3tEeWFMHOSUZl22lRboS6z4oNjm
16DYN9o5RoeUsvgpnn5j6hbdTkIWpbMrxyLobwZhK/KCqqiSHSDJAPINNuQk007pDUy3n+OZGELa
trMrQoLHyEx17MwChOxHBQWX5WC76r69DRE8x2TwvHkBVsT47yurES2DWksWtAUrGqZ8V8jUyuJN
z7QiIHgNrLKp0iiGhhht79ahI8M6aZF/XTc2w68VEcFZyHZmmoMJLipraZyE1a6F6W/Nns5poGHi
d1IcBAFOkzfOdcIUd4Lb6NXZ7GsDZ9U3eejAxjsKkK30IfD+jI7gPgY5ySx1Ap1ReSqnT+1gO2lC
8LJ5ly1F4+uYef5GOCkjxwprQ0YT6JIPrhI8LcmhUM49AKAoWKZNpVtREo4rrs2uNXlHa1/fj9FH
czhcl9b2FVoREI4l6Ge07OXo0VXP0lkHhnC8byJ3RIWE91RPRLPzdmZ1RU44nbxFO8logtwg7ZQM
T+zpttqVew0AlW6a7dST7DXYjHydyU3VWxEV7Lw0pM1c87EuOZX/siYga5RAJMRKYUItCDpiK7c0
L0rVxJy5WPaN+j7u+kNZ+9eZ2faTF27E9m0lasPCRCYPuE/WQ3xQbyTXdI1Hw5G9aR/51NAYxZRg
zLsgxTKyDuQi/UVqj7lyy5YvBEsUDcGOt0oIQH0+IbYojvEgZTsFOFrTYXAiOP/YOnQunhtkroDS
fbGXu89VJscdzks6RE8cTAbjK7syxthRsw89al6Gq/YvAYCl2bKh6wypVoHJQDGMQurjwbM14P8o
fqmhj9gBdlyu/qw64qJtSVRTGMqAqsaw5Um41tjH3NhlBV9iqTIA8L5agLqSK4LI5m1eUxFuc2hI
6M+yQGU8xcmRgylHO/ZtekDPeh9DH3NPIrvr+F8uinFNU7jM5mgp6GkCzbwbbvL4rlAPPQAT5dF2
jPJIKCZX7t8TU8Rh+F6NCz3jLtkuHO1U7UI/3o8fMkfGIkg6IN0y9hfWFHEuXpnGAUgwcF1J8olv
SUwJ07GtFDqOHFMXhibOPNdJ01t6hbpJ29/K/R1Lb82WUIltFmw84ZEr0Cyx3aYI4nTqbVyp0fja
LXcB9QrZZuHyfU5/FYSh+Kc0rY3wJQIYYh7uYoZGKSoRsRW/asqFCP8jVkSysurbosE5zNW4M/Tb
PBucJrjvqV1sFB3Budt6Hi2YUYUqY4rTbI8VO8R665gDpcbctPyqxheGBGsAIcWqhHUB6IMI9s0H
vlIqdvUHjLpj4jfcvSchpTFmyoyhpZGJetzlSxpMM8gV6k8LaKlYmNeFBE+birCiIbiloS/UeDC4
6VHQK6RmqDWp31iZEPERRUYw2kXKGgVY/pAcADGNotjJGcrNVULGYZtHxAxFtZhqKbohmDXsgx6m
Ug4H4JV0nrorYGqCn9Vhcvk45fhD2l23bJtW9EJOnHSflLhdkoKT05iT6th1fqxzJJdTl+WECDcD
FqQOkYSF28P4nqB9jVQ3qpTC8Uk37KS5rRudLbSEtgCq/C9Fjk3WVFWG/bS4rRNu7xLI2KTLS+lL
8n1Izkz1h+5WMm+pOuGmqVvREW4voK3KQbVBR7Gea+NLlbxnEb22IiDIrSrbHrNhIBA16EcxH7T5
y0RtnNxskV8TEVw4NLFapgVE5lOFRqLyExDn5sTBsk6vAlzgUjsxXPj4HkDlNVlB3bGUvMOWLuif
knwPkfAxjRt7eEc1Y0VDLEZHatTalgbW0Ia3jIlTxHck2jWhBG9JwJWrSLNgim0TLjVpntJubxj7
6/d0O8S6KMFbDLsiUM7NbBczCCy2w/FlFSd5DJ7i2+WE2smRA72q3wiSm6ZoRVKweXPXGN3SQG7W
XcY8HXO2lhccGh+ZOc3tEBmrxLuJEqLg1LtxCBNtAo+SeSyXky49Xudo04ivGBIsQt/E+VzNYKgP
vi7yQ6V9KyRqGoOiIViDpIiVSVnAQ7BEkRtKauoM7fJzDDLKnG7GpCtuBLOgpo2Z5hiCx4t99FHD
PckISEdPB+wcnfQi9U+wD02XZHoVobEYT7Pq+KN1OUxJ+03BssNTg0Yo6rm5mTZf31rBMuhqOipo
weCDGRyTPN1jBN/3MdhCRSmE1on5+V4FpFatQI5z0ji5fTYNArJg8325YkXMyWeNnUeKAQrJEU1k
fnrXqw6HqFcBUZ/+mIhWAoofISLqktxKMu737Pij2n7MRkLxCA0X8/MNkPVQmAM30ngzD8dg/lAn
T9cvKsUC/31l7BZFS5pOQlCXLY9L+WGgWNgORS53hwmWIBnSTlU68KA/xobDEIvE38M75aFEBcDl
x1JSLReU1AS7EMdT3U0dHF2bHLPuQ6C6PQlGSYlNsAiZXIaywfUMjhQTAB/Q1Orxzd72XQVUH95o
QVWbfmMWDE0zFN02DFPwEYVZtEWEOp3Hvssn9srRP6T7eB8cxt3k2690Du83duFCUdCNuUAiNOcT
DvJJ+pqjolr5yb20T5zIp+aMt8/sQkrQkn5YtDJnCFib4MQMNxhRIsneMy2NFtN/JSgoRhMpC/qe
IcFMb8JjpLT2SS3l1+sXiuJE0Ix40A1pNCE0LN7cZ1biJH3ul3LhXifzm3t1YUbwEnaJtat4xA5e
95LMO76oKUHPsfo9nXfcM6Xvmp1eS0/wEqa12FKrgzElSdx+OGrsBIOkD++BRF3REeF7QraMI+PP
MqCJPptJ6BalTfWkE4ckAvfUQBqp4pCrm9pEzlhObtlYTsPMp+untG0m/j0kEa8nHrpgSCXIzLDr
71OE5gqjf/4zEoJZCNSqm6wKJOrk1FTnqO2IUJEyPCI0j6QG2VC3EFZymx1lN/lWu6Evud1Jy1wL
KUf5MFB4bfyS/JI9udxUsdozF2EfNxaYysdPcXPTT8w1859pN7sdGTJwAV2jJViFNrAtXRpBK7n9
e6Wj5KI2sltc1W3cYk9hs1EqIdiHQZFRKjOh3mamP3UtVtPNHaXeb8vYr/EkGIcOAOeZzJVCrREJ
2Ri27SVf9oEXhU140WcLTWZ+5kseiQFLCVMwErM8x6NlgLBxF98D6NxbgBi07NNj6FYnyaNCV/65
X/m0LYspqqrLYke3VaaWaRcTf0p3R6z+PKZHPvRKxa2b5gJhpWIpmP3RxDbuvIzCrq3RizVJsxMo
u9LGxED87fpFJoiIb2epTHq9lECkQa9HoD7qxU/Z+HmdxnZ8fOFEfDxHAV6ZQ4/GJe0OCVAOwjkc
6sJtPbbL/PnLHwpOfEpH6RD2hjojusSG+ORryNy6JWLwbfO0YkkwgLVu6YkZQW4mw75CDR3R5kf2
TbkHTgTaEuRDcveuK7yiyK/4KmbOi2UJ34RYTI9z/yRTM8mbJmL1fa4pq+8bTahmRcEbi5rjmN5k
jOhSJ0UmmLwyYqGq5tCC/jSOb1CsvMpS3CD12Xi4qaj89YQXoXgSzF5ez6ppTCC5YEKq1AMnplL7
pG4LRm9ulrEvC5BA2P+hQEtecbPsi89YweFJx+xdLmp1SKKlUzQ5lwdQi+xnw7zt1Y/Fci+Pj2r4
rjzHhZL4as7kmulsgYKrudtrH6LGTWLiEhGnIz6b1dRKAlTCkNqXD7ny2dT+8PvCQ1mWJyVAlhiJ
W+3nMh9ZtL9u17jC/uIHViISbECpTJWMABUiartj1R3ULvflXnFSqjxJGGmxXTu0bRN7tEHIaj6i
ZTbQXlqq3kbdTvHFPMmmpoU1hDW66XMOL1qhzSrct14eOMBfdKV39VlpK/GJ9qBCf5KVgyvdOOj6
fuwJkIXNcG71feHyB1iaNCGxDv9Zqq5qf8LEkhvXR6uonLSPCEtD2QEm2AEjapqkNEEt/YxHxKHe
x/sX+Su6XFB3o3INJDHBDARma+WRxT3crYLxDuxYcOaffAsGT23UZGBHXFQRroKhzqIxPruS3cqu
7PO0A0ASUyC5p081WigjGtGH380rd0tErKiWJk6kAByO7uhXH6K3TMf0wBF95x9U39D2s/aiKiJ2
RV5nVjvxw5MOfH5cQSI8RnjC3xn/RfOJ+ywWzxlWpagqt60Aha4t3wo/LmSdkaLBz3TlznMtmJnW
gaUQRRdn9lsHD6jUyd3YNZwyx42O/Mx9z2S8pssK1gno+EecHxiRQM5lE8cmy9/i5rOJ6T0pI+71
tqlaEREMRxI0WR+aiL8xUdljp66J9HHuYgF7g0yYeSp32Z6qAW7fuBVNwZgs7SgNYQeawacCMExw
9NCQsnRmjw/iU7He9lNqRU6wJlM4tZo5QI7STXIcfQstKdjDF+AdBTyr8Z/x/2Sv/rzu0TaVZkVW
sCusq6ExaDH3rPSk9Q9NsZcjonGEkqTYH61l6J6LJtCQDtpJ9ep9dWg9vr+ngo+hAkCCIbFBWm6l
zOoWToxFTjmclf65o8YvN8OAi9DEXTeT1lnarIKGYj/r5R0GAaIcG6tNItrYdGcrMkK00Xdypev8
bBK4s370o9CX7cqdNeXenghamwZ/RUswHlW82JEWQf268JmVT+P7vOWKAD+3lXVSmyw04gQEOGIs
B4pjiVMd8DQ4yjfRHaMKNJsJghU5wWLE6Sxb5gRylgE8fN7eNThK6cNj3vLOGOujTFCk9E4wF+og
y0lc4bDG4sMSYZIqd0aqiLKdKV9xJRgJKUzNAKD7eLtj/R9q+sNBPtqGJz2ovnSkpoEojgTTEKbY
W9wvEGGEBk15l2OPATv8kfUx5P9XioINc5doI7frjatK5z7QXDsnvAfBhyEMjppLXEkV91BB+miP
n8vgmaXv6Ue4nIvxy7ujsqvAxrlM5qe42g3tR/z/dVFRPtAQrEGjaIut6GBjdHXHgB2dDh+ym84H
1gnKQJlL9RERFsEQLELZjaM1AxPQq+D06uhjHBFjVNS58N9XFkFXu7qRcjBUxl8i1YmK+zTfEUIj
TKghmAHgbSpZw61O+Lk6lqHDM5PFgaGlWsFODLxw71DC8AqXitcp4QnWQNJZZecj6FrhXRicgAFw
nTHq+4IhyJIqaBUJ31fz3ZKeOgpbjfq+cPfbWZ9HBO+4+/FHFt/OJNDRZrR/uTFil9qSWWPf8YiO
8X0lwBfwLE9dHD5IW51SsveA0DVxL0s1KLpVy+Cnzx7TIHTs4F5LCCNAyMwUjEAVanY08KggUm9N
fd/WRBxFRB1iYbazizKqeRg1tKfBPMcx2g2yQ95//iPVMjmbq2s5YKzGmLkjq5qH0TxqFAQLFQ6a
wr03oj5LFX7vre8SwJhPxS7dZ69V7vHI+n1TDhj1kw0mywz74gTzL9tNOiR8dQtWzLqStVsw52xQ
yxJ+w9SFinD4ZjOgt4oDuyvnDK+FFt0tWuc2Pn+gjwdtca4f0rZdu5ATnIFVYC3qooNcFbVu0frG
+CxjRy6fXCsK/zqt3zxNLsQEjbAlVo5NghkOhh7jwiv3KjBVI+8liNDzMnvMYT9sjxwa5efySz5g
dW6CmvQKuktLji6Jvdc81sH8wVELfb5UsNpT9vo33vXCo+Ao7ECdGsyRvsWLwQNvZS1dyzNib9mr
++xjuUs+vaurZ8Wg4COMUY/MZQBJrTfxko3dsKFOjsvomgwFN1GzrJ1qrpXzvsDL9ZUvsR8O8wf7
DpWlCds1ilNyZxNB3XZuZcWY4DwYOpVQVuAghpErnd/agnf6R9PNb5vPfAiMqv4Ql0EczjJMqa4C
vj0kHKovPYqpX7DN3JjTs208EleBB6RXBCpOaGlGpWYGX4qiWIdFn7x2cQADqRov5lQAuAPNK6ip
xU/XqRKnKC7bMDBemdUNiNr1ce52ibYLe+LMNkkAWlBVbV1WDUXQxTEYxyrR8JA1RolD2JXAd1co
Q7LpwFZEBG2cBmVsihxEEnVBt73yfbRrb6jxUspNamBv2yCviAlKOLQGQ/cxiC3n+cSh8vK96Y8v
2GPjRT6VvdnUwAsxsXSiGBOGb1JofD8f4vpnP3yL6pfGuoneg03DISD/OSexgCI3RhgMHIdSL8CT
eR8G2j7GErTrCrcZyayoCM4sMNpOzjmVun9WAyezqNVZ1OmIHYeTUg36wJEmRt3pPI5swTsGwt6d
AHOZ7qgdjSQ9wYUVSYuLy6Fp5OBL2xW7OMvuO8t0Q0P2WhMzM5qcOXwhy6BlXqA9d13u/plM+Q1c
hVVFJsWywpFwNWMAAPSrGb3nmbs6NMGDdTZ6pkKOftK3qpPgvW4/D9OnP2NCMBNDkixSy1GLJD1d
HMOyAWk3GIT2EbZIrKugWlMNGDjBez3/K7RulfrForCDCEskon4rk8EGqQGJLpL3eRx4Umq7czk5
gMX1r4ts2xuijdKwbYbRM7HHyBwSY5blDqHaVz7+AwwXDxmbz5Mr7TM/3FEto5usQTwcCxD/iRZC
r0sDE8YNyEmTP4+GG5U6tn2znc0oq7d9q1a0BDshp0k/TQto8e0jihf7gcewKj06pDvbo5aEbhol
tNlYummALXEDlDJNTYGebkQVxtci2iUU2M6bzfnFt68ICDbCnJop6nIQkG6MBwvgTsWxKZ3m6/BV
OrcOZps861gc2tbPG69nCHwbdDAEZOpgW2FWf4dgKVpjwoL2CEmx0ZVzpPlGuC7dx4LrpXHmHcPW
e6oaRolWMB2lKcl9wCnG0vzFqOo7baLaGDYvNRAxbeDFQyvFqeU4xNyW3VkYiExS1ckK9qOR8bSU
Z7a7ft829X9FSAgyrNySZ6wTQrA0fRmChyG/SaT7Kn25TmVTYisqQnRhVEmFPV5gB90mNzarbm0p
JMzgdRKqOKCsR5ktDxzCJo0f5vmLQtULqe8L7+IaXd5zzuFCkuaOTfu+JkJK6vuCcZiafkF2D99n
y5mNX+g9z/wDv9zXf88Ak8//71Hh6ooJgCa8/p488Rp15MmjM+60XfxCh3jbxm5FjvO7cuBpL6ta
poFcbrkdGtokvDMyPvTxVQWoAHUlr9+XX0YdlUQOWMQHxou20R1TavZL2X1aEuXrdUUm2RLufpHq
nWalYEvbo6XlzMMw4wzsLKRFJY/CxKS4EuKHohuqKQ7AlTlijUhTu6pWPgR1SsRaFBnBBkB4RhLx
ozJGVExn61Al0fcoKgkylIYLRmAKI4y3SSAzdDcR20/S8frZEGyInZrqgqJcwHeVLtpLGAJp8NEI
CZyl69ZSFfs060AJ0qkDC/XA3DnbW8Hky51fWZ+vs0KI6k0LV5fHbhoLAGB8Ht6IS6dbqpMdkwOv
/MJfMQhvjnVFZNHMwKxSaJeFtlk/PDTnfC8fs+Yt05HvpMoh00aEDXpLK61IhqU64vEHksPX/D4+
LMAZ0bDcyOEgr+8d2bvYIHFHWRLotjJpIDee9MxNgF3w1lmr7KcIq6jc2eP7ealC0GZAglQ9vDaw
H3RDBJcA3omRwPrxp3T31UBjQrlP3eVBR28O8+g5wS2112VdMXQDrfmyyn9fyTS2OmOI+Tb4On2s
Yj9Uf84U0g5FQjB6Y6AscsRXfZrB4srNs2zNjoTy0HWl37Sta04Ecxf1UdXlJshULy1g7wCiAjyk
o4akx39aAr91mdfkBLMX5xK2DjOQU9PEjRgSmNZzw/aaLRGMbd3mNSHB8JmVgVcgX0FlVS9Gc5p1
/7rgiOMRNzmYul3F5Qhr0VnLoa+exyHyJoUCZaOOR+zq75Z61JkFeQ274ZYX0xkcH18cx8upZNlj
yzqthCYub1jKcjA6fjp4j0278LA8Zbv4Tn5Ucp8jcgEk68efSZH/Qat7lPdNHckRpFiE+xL0yvuG
Ao8lRSgERVG3RGNQcA1X3eKJd5xFnu12I9p7+NwHNZy4lWdby1AwDdLY/oNYtSy126ammyjfaos5
Uurb4Ttc1pqWYCPqqupZk4G1yPrU1t8tCkuYuESaYBxUIH0ZQ43jQd9eJTtZa0V7dRzVL9e1gBKZ
YBRKs05nswEZLPsDjNKuCvzCPlgZnpMyFUtSKi7YhTRJLV3na+OtO45Bvhxy7CJtfNQpMapKb2Mk
JCj2lRmIKKKKBxUBK8De4CbT4brwCEMkNpMBybhrVZ7ub9SPzPSq9LWZ3OskKCZ4hLG6peMwDFaS
Q81CTNQp6J7MyVo74RdEeLJcUqJFTvixfGfpY3z/VpFBvX2AIUJrwkF75Mi1xZ7qlqdY47+vWIsn
TdcVjnCYsddqDBwle7kuu7cIWIz4VndUF+yBri212vJQge15JJTvl3195DgWVKBHsSIYg17CdjFM
hqHukxhfTMu+Y4xKuv8mzPo37tEFg2AayB6qAWikr1n8hklWutIbIEP1GSsKDlTNh7AMumAZMA9Y
5WoOtair7N7sz4EsH5vWumujcna6rCVeM+RhCdYhM+S2TDkeZas8BekxyI9Y4Od36qdsvJ2rylH6
wGtS4oGzWdhdqYjYYhazymhyjgSIObQUIbr8ifuodpcsruLObzAr0jsam9YkhcyKOpZ1M/C4Qp/v
lxozdr6u7gjNJxRS7DhLtQKBJXe8euPH9+khQ1rZGtzhhGatwVcBYZe4GWHfCTsidqDpUxiPIQ8o
hnp0sql2ZuNDbbS7oSK4o5gTDIdk9RrWcoK5fraPeawfo3cNkOoyNh4ohiIzTQQyw75ALHngi4C6
ndohycrxDW1X+oQOg+E/dRhs83QhKNj5RTGKWp9tPDl0f0oe1OY7oRHb1/lCQAj36j6U2tjiUDgn
4/SGovCh3U98ZoM/gPtbbARH46uWuPoTQXnb7V8oC8dlqkugmxxVSH80TjIPAgOvuImPLXO6h8hv
byjA7d9c6gtFwe5HpRaU8Jt8e4bDIoxjAvpg3xySVzXCreaPb7qxnCQq+ICqWIo4VHCCaeRirVP7
WXMB2QQ4DvbYNDt5958Kl1sNB2s9FZzCoqbVOHFgRx13bsnOi30qzZ0Tjo+Wvavj1tWGd8zQrSkK
bsFQJCnS+DY72z5myTGi4P02ccnWBAQ/MPZ6O6sD5DieRl9CYUVS3OEHaswALsRAU+d2upfUzp+q
qZhOm5k+KbrOz++1QscU7kjo265+1zVAsmBoKqKmxrmkfo1O/tVSMblW1kUvxTUIWhhCiPPabXT2
IUV/M/A1K8xzFg5SIP71y0iYGTHRZiaV2QEwFRGr3bdOqHTfQ6MnzPNvIpULY4KpkdJirie+h1AH
KE18yHV01YZ3JrboabtuL41uToFDbAfiF4qCiYnH0mAK15lpkJDlvyvm77n+HlS+lWKK2TW1Kowc
kOCwoMVfcuFhp0Ncf7t+PNsu9MKHYEO6aday1gYfSfypac51cGb5edEer1P5zbP8QkawGnPMEssa
cUBs/3fWKXVrrzwm6Himn2HUhVYEizFOeWWFXOfC1/H0tu3OX6yd5XXOgpSk+ld6zsi7ReqgYEW6
MLUH7a0C92g/ohHLSU/Wh+gL6536lk9D1NQTgLL/YpNP1ARB0nA2pcLRzwMQ9dElOB2wcmjRnRoR
OxAh+gNVlqYYFQv6tpVNgZrjLLX9cDvfJ17gYfW0E35DHyROk2ST8Obi+is5b//BCJQOvF8h96cf
pr/s5V3pRQ/vnGxd3TqxFQhAMgyYdxBr7fO1bIZbu5Oj3M+Y+6z270u6/HsxxLlqpH1tACWDGNbQ
Pk+Z7vKmICI7SiqKEJ3EVdZrqHYjOnntX3M8t3lAlLq55uMQoSS2RyoJjx6vuBom2JUskbJZ48s/
9cfRjw/xyfbH3tH3XIbA4iesGOFkxC1YhpWkQ8WL+a1yKJazRjoYih3BotiRGTQ5j0GqHtPHKqoq
pi/d1bfzG+44pfKEcxG7gSC6aGIccHhe8lPfTy4mxxzAahHPwk2pKUxW+U5Q2RRxgJd0loaawx/a
BfBCltBVS8rub3JyISFOVagAJVTyEtEiIB3T5zR2ecPvW2fdbeMnkj8DsYsu2BCMicMVQZJnQcCR
UhVMisSHqPrrujujvi88nVpJ0UeNQ/tZXeZkxkkKv14nsOmVV2IT4pkoSTMDKofCSZP/pcvLs1rf
pKCXlIv7Z5Q4q6uUmDH2uWFxSqE6hY4ZIvE7RrJvoZ8o5b2If0ZNMET6omORIUeYzZUSSzF2SnxW
1bslerhOZnNAQF/JT7A+RQvcuTkA1pSqOP3stItr7qB3u9i171IUBPijjDmyQ3urbYXXNVPVddNW
RABqK9QGOc9Rv46Z5iT2aY4qt9YPBH+b5ki5UBHM0VgD1nvm/QTZbRcD5IqvUika5Fma+xydbiZh
KLbDtxU9IbaRJiOs6h702sgN9njbutax3fUvk1/44w31TNnW/n+5E6ttmWzWepWBmo6n9CQFzqA8
Tb2606kNAsRhifU2vWRyq3OE/6kZfwB9z+H4e440l8718+Li+cUZXsQnVtrmKcyYHYAOn1fBNOah
3fGssHm8TmY77l3REcwGlgdF2ViCTukHd8b+LR3wCEDlHXrnXXYrA7+SOqvfXLXLYQkGJGuRhZv5
wpvKU16sffHBAE6G9JHvIAyfqmesU9lLT9R+E0qggh2ZytEc0UYDA2/ODlqpHRPgSmG6r8OPqbwz
zcA1qGE36g5ogk1h5pwPYwWa2NZbOhxeRQKQRYUFHV7i01vaN0er9dVhCk8mJZBDzWy5cmrMKbNX
2bjXtZch3sURjjPbd+krit6O1hFz45tpuxVdwbYEvJFw5m1+Y/8sl69z+TKMf/Uy1uTo367r67Yb
vagOP+WV78lStF71vOFPk25t7ZA0n69/f/ulcmFFrMdpoZmOZcjDwpN5rnR0BGc77YN6VxX/VGXI
bXiEYor1OW2c82SK/1YSb/FaFziE0465afNPas7wptO0nPvbclfsqY5kSmdEHIjYMoxBknAZyxEz
DHzEZNkvEd68/2WOkboRYhlvbiXW1Fy8xl2dOXzGMPLUe2V+G8H7c1OjC6YmTMNk0g3oi604kn1e
SscAFnC6RwThSnjHZE7xPD3zahv1giIchVjWCxQso8z5lpayvg3GfWi8NDlFY/uVttJWwcDUiwY8
Py7OCVbsc/2ZZyLLvfWEZxrSnvylQcuUuOxiia9MYrNdeFenOWPmpPgI3+cz5qdYR18VxGOAcOti
eS+frEYL3q57PWmunCKhZaa3/fzJKtnP6zefOi/BssSFlMgZj1f08qwXx3q6iag6HmG8xDJeNZZK
p/EdgwbDjkHAr71YVuNdZ4OQmAgUoUbajD30YAP5TWwFSp051hy7vjGG/XVClBcXq3c10wpNWkCp
9c3gxEvXpdvcBEcOTJC1O8VFLcELz1TVixKiELDEQ9hiThH2ymCnSXmaiz8MlEXMCEVuplDmPd8o
thZHHii/ZQHntwYQGk+O+8YrgZ7YmBhGaqhZvNc/NG6U4q4aY0e1Bqw337XFvqMg5jfVgzEVXQuA
urLE+XugobVazXcLY7+AWwOhbCk8Nt4wKvuxeUorOvz3lZ9O0dJiqD2Gk6wClZBMUj6a2MtMxMib
V3ZFRAjprK4u2pxPQBUcZXvCyuwfS/rluppTjAgWVi6xlAwZdYSNyl9W9Wkg15lsvssYFnViX6fN
R57+X1JIQZXzkKKDYd5LCvaxV+gA0Z54jIhiHJ3n2FS3FTn+56wOBnh/pj4P4KdXMfiDbgkz22Vt
5RX54ur5B6Mh3tXb8ruwJ1zXfECNWtbQd5uNxQ3wdPd6anjvOaILCUHXilZhU1WDJT2LZlcOx7up
RIfYdSLbkctKcIKyBYpkV2WDc9IeRmC31ftwHx+BjOAm6BF8VzZvRUzQuggjselk4poOUeFYmhOo
sWNR4Jnb1+ciN+7oV6oQo41dtyLeUpUnt43ypNgIHvS/rsuNIiI8Dcy47askBpEMgB/xxyjDFNqf
MiK47tpYDEvPoWOxXn+djeFxNP5H2pUt16kD2y+iSiBA8ArswXM8ZnihHCdhnme+/i4598RY0d06
1+fZVXu56Var1cNqA0Od6bI7LYv8sfymFvFxUKxzlYM2DQ9XjEFyOr3ikJfgt8Nr+Z7XDYs9w/I6
xUWrOEHi+wDjiU1kxzDv1k49U/uWqdyoCkBwCYNlrf244vPFvf45HMuHaFExp8mvnT+mJob9GibL
3J5ChqqyWj/srS/WrAVGUTpe7toqe1ChCQ6h7SKjXVsINLmF70bgwuy1IKvpkUaNf9okFOYtRvnJ
SIdY47QimrY3o2OD8kitmImWP0k3Vic4g9ZqU00zIA45kPMRG6+6Q/RzPYw7c29eqG8I+aNigyf4
BbyvqY6r6rVGyM2cYqtXHLDrcJ9clrmn78gxUtXGVTYouIls0NrR4N1SzD0vsgPrFelI1e8LLsLN
CjNjvEPVmi7c5r5dFUpS/L4Y2tsDtqG3Or9WnXj2x3IqfaNUXKX8u/8VKb7pRQztuzopmcGv0jIM
19XvBjQOOe2KRTOTe+HqU3XZ1qQ+njZwxVn6K8pHK82QxwCtyy6I7V9N6+5D52i5T6dx5HmIjXRC
oGBrtdlNPGKMz/S9uZuP2HWMTQgfJTazNlCCfzAbHav9Khh4bz6F1YMxKNJhqntCjOlNJzdLuuCj
YfZ6cnye5giDiXoEOxc4L7X52fkXB1fhi0SeOKOps94xIFY4u2ft4GGt5YWu4thUgQjOwWxY70QO
REvQXVLNgYV3RK4rSPdVIKI3KPQm1UqAzGvv66M/uOBtbhUgKssWXALGCSLD5BQNRt36Q2oe7elx
rOIvq6u4IxRAYkEzA3dCSbg/DY1i8hfN8SyW/FiTyMOO03vFMVI8J8Q65mwTrS75m4gchl/c8LRd
f06+YGc4HhOqMFV1NYl0cWAly5cEDz2w4q5f+FaR171e33jLzL9Zrq2wC/H1ClLcpEtrbnxoDAiN
W9ZQz1JdFdy4TrhZkTvO0llYOJxvqmP3Wgaek+gMJPZeFz/GiXtQbr1WOT6RSg4Zod6KbMT6Ewqc
jXFhVaOfVLXXYQ+7Mftp+KlrDtNw6BIFF5/izmLcbjfxv9UZFdF6fE1m3VnVk8t2p21RpS3BVYxz
nyYz53crk8cwuqcgX6+nh9MYqrMleApE/f9LWefixl2K+3y+oXbh22twGoc7g1NGITiLdKQGtTV8
K3syg0HHyGh8XNC5mjVYAVLtIu0yd5UEQ/zKOwEqbvdamJZNicY91CF6Hczlo0j80Wn5xFM/Ov8P
S3QNnZkWNWxxdU/DtJrkK8jX+W5L3n3de+hoOmv9xVP1MP0fz+k/WGIja10WllnztSo0BxNBd3BA
aTqfrz7CP4zjfihpaLyhCUmWsXXKZspxxorsPsuDAkfrtH38H1f+G4LwiGq1fs26FggIyrrFc+9/
9ywyBGd49CCZ8/isbs6Vn+A3UCFmKhOaO0sF0Llz95lheDO4E08LJj/EbxD8X9g4iTVP2oy60JM1
uB5Bj2JGvN7enwaRRrawOIuaWMvuMsFT5AP6tUdUTIIYIzT9eJz0W1fzNYQWY6i6IKWHaoMleAx9
igxK+DcLH/vAPgcnI9rahhdOAvlvWNWkDmoDJzgOZ055lxk/U3Nzkfd+Z2AbXBYhLFSEM1JFvQH9
5Szikk1lBWdRFM657nT7ucme115lD/KDu8ERjlJutgYpUuBET8OOv0X5CjjnniLdr56VVQklnKqi
6vLFTaCsqqr8kWLFfbwfLMWXU4okHKPQ7bQwtYCia3teAo12bOeUXnbpHvQrNVORwtrFHYFRMYQT
5Rao9a6ngRWpTD2DHHPW79vmx+mTJb23NtriH3hzfIthJThawDJntKb2F+7wrKEdQP81f4uLr4am
WkipUpgQU9RNjtQrry/EDvbagbgiQyy4KM6wCkRwF4iYqrHh+iqKn/lyb7SLHxn+6Q+nwhDcBO6m
ZAxTnNswwkhzv4szZz+pBh0UzsERnAOGS7PEjgBSaFh1sn7TrGk30J9GczgtjPSeoDZxXJMQF8Wf
91ZgMMYczUb2I0TdMS1+kkThwOVf6w1AUHsx92YRTQAg42M3n7E69Yj1H4UQtB67feS4LjCi2rhz
aXZbraHislN9J0HprtWV3ToDYtGvIuuOfigi3uhB0DdNLepWDX6/GtD8EN+XISLIQTH7JH+UvaGI
WWq0NWt5QYCi37dxELKA97Cw6/ku13bpHXn4GNETCFT+sS8xRZ2wOdfsGohszbCC9mycB6/oFade
Hp6aIHDRqYnud5EEe3Fn0HXwVJR5Gx46Xz8WBz6dUd71SuYqbkt/Rd4bKOHe0UzHyGPuYdo69Sd2
cKOrwXxqkQsNj6ePptQFbJCEu4fURty5K67TOSk9U79IMXTYnGWq/KrsgDJUGG1CTGKa4rfLe1Zb
tu40gcaOoZZ4rrV3Q8VdIzs9Wwzhow0OXQfDthts1z3O9pXGFGPQ/PSJSgFpok1BQOnoeKW892KZ
vZhuV1gNtjTNj3Wh7ZrODFZwCLVVAq4Ynfllruo+lh6mLajgEkwaZ1NjA9S4fV2+gPpOUO8YWAdA
8poE0b2q3CMzCNBRGiZzQGVlihvtSDMzNHHwXbTThZMfk+Ir4SHC2Wmzk8u1gRE89mA3sbu4gGm/
ODhOvJQ1fV3zAFxwXol1bPGkuFBVcgnaI8ua9NUMQIqGlCTbrfaDiTd7m0XBadGkZriRTNAYIivb
DB0dpt6En3pnCa/0MlS1i6tABE+utbnW5xTSLOuxbe6rQhWTSg+sadkOdYjpMpEpNFtaUpoxaJbI
rXaT/uDL6zR/+bQM3vAFj2ZoyKXepKgwyEFdXccTDEdMrDDQFdn9hRLYnpl4VfTDTu7MeH9aPSoM
wUv0eZXmSQeMmsweG5aD3RwG0iqsTVrEYrbhgH6LmfAZgl/tCWFJH+PcMt3jPC7TFf+ApocC1uqD
x+qoboyTn6kNJjeaTbAdtzXLMgad6ff1ZXbXYbC6Qr8vw7orMAklwYdoeRn4zFzXNh1CRAKARcv7
pO7hca0bfU+xPxqrIi9x7/sWdlC4aOk+rTrpEd7ACaprjSUfrAlwnWl6Oen91J2DNO8vY1dVwpWe
rw2UqL50Glo9YbhLGgw4Z8Rv9VhRpZHd8duPJ2gLrdKDHS+AGObkYqmfx2I+VGsSmG3xVLuRokAo
QwORJ0+tMYsiUnpvGxFa7Kml4QJGweTWyD4bEzb/zcHQxrtBmY2SfT1XJ2CFsExXB+J7sLXO8tYy
4xa0TJ+6et9lj6cNQWrp3CmB0dWw4CkEgCqK+0gr2/a1rfY+OoIAE5OyDo4awjFQNChHZaUSbQBF
p57EDqt0AFqWnXuGlRz6hNyflkrmmbZCCSpCGGaNUdKDGBl7EOb+vJ6igKnqZ1LH5DpY5AIni4Ef
sRWCaUY4N07dBnbmaVhKxgn1QJEzfRrP4Sh+sxGqHIXk4PKoD4EzuOCYIyZ2QZA5gFB9hfFh5S8b
sDiqGX62Ixq+reR4+iMqoMS8buEmqTU3cO9rRZ6q+H5J+ggZgMl3jVbx0JHoayvV63th426LdC3K
jkEqLRuuy4ld1l20awbVo5CblhB2voMRvN5gT8vkxAtukiTKv0fxYJyn4Dk6OCSNvbUq0vNqWuEP
Lawf/8C3xAk2cISJgcmw98dYYy7RswgCzvovl1w30TFdlwNJS/80jiwBZnJX8Q+Q4Ar7cAJfhgYR
nSve27Ye7SA5m7GVjROAKhnXJWfZhG/ipxnHzTaFc4b2kqKKQ1zN9CZBduipw2xxdhj2ruUZKFQW
YPFSjhxxJf2lRBuzDEgxg5JTJLB36sJywCHWBMlT8fy7LFqlXmRg/q0KyHGk3ulPKnH3JkGxnYAv
n3C69/eqo3UyJS0aVIOmfybppy6dfVe7rDQ/7zuF9qQnbgMluMalnDon1ACVrEcMlvZL70UvIVFJ
JNWag6lfC1biGOK7xKrbpaclDrad/xrCb3WkEENuhK6BK1K3DROv/PefLJzmZbSaGU5Kv+RecUXT
Ufw9XY9ToO/U6zSkn20DJxzruhnRdISkPBphhx0z71z7MM7peaFqoFHKJZziAbz0mqNNTVCaOx2c
nKBpmo9mEKWXv539RzpVud39+ZDCaZ5ch01GBMmKXxWfsSmxOBSVPP11/+6iHL2UuuENHP/7xg3D
t1vtGEI+itHLPP819eeWKnEmNb4NBlfmBmOl0TrlBkRKsPiMWam/hApfK5NCRw339csRQ2wtWLSe
kSQroaXqAXs0TK3zEktRcJeZnI6WEgwcMeRhxCRMrdeEjk0BKSjxLOumXL/b6OnUyrvTzoc7UNHZ
8VwPPphJHUd0sFkXNaHZxE0Qd+ck/JJGFnbGFbs8+ZpQ/cookXRk9eNpTJmGNphi0nGaZ52ETYrj
RM7i6Vuk4m2T6udNJjHFiImjPisJZBrN+jCaxkVL1mtDd36dFkMFI3iFOHQaze0BUw8XdnJg9n42
FWGL3Ar+aEcMAKMyZ3ncJognsuTgrOFeD50DqcB7zVRbaKS+Z6sVwRVkVq1P4OBv+IoiG0sK473z
MJ7TA19AF92owkzpx7N0HTGmzpA0Ey49V09iVpqwgQSzR3r2EJF2V9FCcbVKLW2DItx35hi7pqMB
xcnup/HeHXenTUD++4gSTBu7aC0xVFhdDW0QTQt/NjuXZp4c2vbnf0MQvFlSOL2eYg4SNza9Hll1
MTkKIj25JnhKgEc8rmhjuVW14GVATGBUL1X7opOvfak4KXLbst4wBNsC7VfZWhEwunM+Nw7OG5SC
swmELfa+xuSSQu0qkfjfN1eAFdraOLkdEpZz71uJB1YycOUGpzWjFEpQTV66bO0aCFVwRj6wxONp
pj1bV7+v6liV5eN3/1+eevMNxRMDbllmjYCz7jnZP2+Dib+beEXzAXEtsBUpD7lpv6lMODoOnmY0
NDjcGv2MXONeS1QMsFLvtpFICO4xipOX6wIIs0bPZuRZGGrKjMBh+9Oakr3KkKA0KebIXIOKjFIF
Jl/NsmvgBezWPdeGadk5zyymPov4sIzRURCJlunTaVSpESLXxgy8pQl2g703Qtfq7cnWcHLDeoi9
ciDnScTozgxVfZxSTb0BiesgMXPG5lWDeKZJvNBh3+NGV8iighDi7XoIDZ1is2awkui+tqPMy7VB
kfVSYQjXaV3rK8sNYOQTvYnpeqkvD6c1okIQomsdfXmgooFGnCh8TsKF+HmU/DyNIY2nNsrg/8PG
9YwmTUk7AqMajCdm2l6CVe/elJv3YdsdG7s1fRDZrl5dd///sQUkr//Ymys4PWY1o4u9f6gC6LdR
8q3+wCpG/L6DfKTl2C4Rn6kWieZkjUY4VfvYOTt0T7YfYIx6ByH4HKMD7UbfAMItb+buV6rdnVaO
7KW9FUE4kkbezoOtDfj9Pv9hYSi4auizm/ceXezLLMHKsdN4UgfnWCbiaotXvAWX3dRNFDsxTDox
K29oC2SmK4/Wl3hGql7E0tthAyV8umogY9SWgGIgRDN2/H7lm3xXP/I5ZY+qSVKW1cXGvTfRhE85
R2bYdDrwTGxHLoMcK6989Mbxd+MBi7rDnWrPn/Tw/gF0xfVgbGot2mk1viWeJcllquJgPq0rZMve
H9x2dtco1vH7lb3eV6T+ti5x4pelta/mWrXOWioMriJsWAY92l8VpzyMwB5QV3h1le3PLnfRL8SI
iiRPBoISuKkbhsG3gQsqcphZgBMTJRizZ36Sj77eKOxbdsVtEMQEbuSkg6OhPByMYYbp7YMLoq/F
CE4fItmhRWLM5KtxGCrdgl/L88WyM0xrothyWa97MFN5rhGhJYbs1o+0sGKuGk2qKJDpFJt+3lsB
nUlVdqOOqCfq/Ei/qtp8Nxm70xLJTG0LwhW3uSNYXZaMZEiPzcml6x6wkCxoYq91fp6GkWpnI4vw
4QynSgojM1BibHczBmP0y1TpBuSiMKwCQOJSR7rvvSiObYVuWaC23WHp5q2JXUnIH13wxZh17Lu3
9n48oPFBvaKJBwNiMIy2hz+4/O+bT2iiCTjLS+CaNVZux8gKR7vMryj26f6bFU0yAgvYxRueYBfZ
lGVOFAEPbZ+/WTvjG56LdoKXhvrr4g0g3AIz2sNpFUqP8AZWsJTZSSw6OFBhMRWeMX7WVJlUlf4E
G+mom41NC7kyktxE9Y+4bI5zg31A7u60JNLXEpYL4VDZvJglskHibtLqyMnboEGAMaV+0pnFpzlL
XXdfR4lZnsWuBirKtVjyH3NO4v7b2OdpHjSTVtyAaolMFytWtz2e/rek8jsOsmw2QyuDyKfXhVRP
qqpE9RP7EbK58MCIsreq60rZRMNPwl8Wu0ESLuipnMdiTICUgyckD9J7UHF/Y6+EpaVqX5VKKsHz
lzGWFJs6vvUyPOu4mpvCj/LnhDyf/njyU+EaBBvUUXX6a2kjq9Cir+lYaj7nfnXkaSOQF+3a7/0R
3bxehbrlPttbnwzF05Qb5V+f0rXg2tCGhteNcBgtJ6rysUTJmrnPzXKeR1dloniMSM2VEld3qIXG
KhTV3juYVA9p19Rpi11ZDhgJ0/0a+ut1cabv4vMZi2oVIsk0toXjf9/4syiv5rhdobFkPZvbh3Z+
Co0fljLukN2lWxghIO1CkA/PFaSqZuvnkHW32mIUXhbW+yyt/Tqlh9MWItMUNTBMw5ArR9OggNeU
1BjLAv4rDc/rBEHOWZztTkPIXOQWQjhXWZ1ms0VxY9dLFcwYAylVnCEqIYTTxHJG1nLiMQHp9lGb
gG8nPmPZ2Wk55CgocrrUYgYVIw+0eyR9GKGuOpo/FtT7qe1ZZH8aQ9YWa1IsI/4HRLhPytrNae6i
Smzp/7tKMdK8CFNi9n45Op0iPJQ+ErZwXOaNVdM+mqe2gUzL4je/eI6MLx3B1vsCXaXYBl4eVF3y
0q9oUvgGA1Pbjlh5RL63p7XLrQEhYlauXlrFnjV8Pf0dpSgWMRHw8KYWsfwIBzTYXYIyVpdF+465
3jhXuya//W8oQoyTWkUMXu25CfrejRDr0oB2aeZbcaHIAMvNAjeC5fJTSsQGuBH7SVEvwVdz8lde
v+xqSr0ix3oKTuDQqbbRSz8fQ48J3jS4dcVLtzcSgxa8Yctpv6MbrEmQtjIUd5MUg8ekjsNbB8R+
iDaaIi13Q9SYOjph1/0cD+dVnbFvU05WVe1E5r3x9WxUSwkeDeLZrSJ9casV76BVZ2DP7JOmDsLU
KTOPYbL1rtLwejltGzKvh/VY6G5H5OKiGeP9yZrG0p67GOK54X5ub23Mwp0GkF6AWwTB+oykGka7
w93e7YYnXobuPTAO34HJ+9+Mk8q/4Js84pW+kiojFdCane56qHv72Xl1lV1wWJsvmA29GUmzw0fK
UFspBYc4OdFSui1wU7yPO/gKN8RLif5SfEyuDjFi2cJwa904Qidy4asKwEzn5QNYu67MIH0CRy9a
L1UkZLIrHh3NFiM2tgwYYtq5nEkxFhUMTrOKK+wT9UOUdGvyPbPGu6xYFTeKAk3MPSMIi7BR24SP
Wq61NZjhN/L6pRiuk17xDfk9/tcnfJPLFSw+qVG9yiogpSBwW52HYcLqwOYs6kH8/2uqVPEfN7hT
cIL5Z1FT034AnIPRT860ViG9xR5z9PJXGDpWLfqU2v9GOsH+27yYSopCfKAvmd+6ZwaY8JzosCaK
OFPmFk2Ma6PWZ5j4YkJAtrTmmpmjA30NVuNVdvPYJ+bRjT6y/RXdC29AQlg2ZjF4ovgQCTlMOyyr
5/nIAh4Egyv7/Ny5ViW7pB+Q8o5FHj1RsQe+rzGEF5k2npdV9tSW/CNiQA65nCjA7abwvtLAxjSp
7qAjjaJpQviMMXo28m4IW0zbJ9dcOr4AbL3FKOOxPqCs+eO0/5B6e7SmY3ObxZv8hQi0HEZqJw34
P5tp9VbszJxUM+lSu8APo1mL2GjvExwUI6U2Vgs+X7l+GtfAdq/STPHRpEJsILgGNz5wcJZ5BWkq
3h514qXWF6NSRNCyuXqMK70JIWiFgR4xsVoIoV2MuW8svnNg+xQRZ6HttW/pNWcIUpP3quQSLJ1q
WNpXZZBriJavulHv5zFVSKaCEPTfxrlexFywGIuu8zzyzOhw2sL4p/nL3b19ur9acqauj3sLCMwI
P5lgHYpeFvbY1MmhU+0ilwmD7epIGGJYhaDB/b0dNENcoLBQdcHsGl9QeLkx+lLRNiM9n2j7QJXK
ZQRtGYIlVHSM056fzyY7119arMvjDw9m7vXWK86MQN0iKI2XtpCCGbRthNGLxIXxHekLL89jpYrf
cibYfzPsLpfQcHkxDuEtUmrvv2IaNVPVF1mHAcfiGQmlvbZbb8EAc63v0l2kJBaUtaKjm/MNTxAv
L9YwtNakQzgYHlp2ZF/MXbLTdtFl2V8OlxgDu2iOp21S5pPALYKksqOjUiIyY7E1nKuFxF3guPdl
fpuCNCWlivtQaowbDMEpZUu55CBraYMoP4uqmzr6iAwW7llqU17CEKKWIjSaZFiNNnBAeR1nVx01
vCG7Pf2hZHcfZhn+gAixykJqUmajhdsI9ReygsrZb/NfRfJ8GkZucxsc4eRWrt2XWPeDtN6jXeyy
O+uIHawPbuYhBgvwqPrQsDDYh98k4+rb3BkpdVjcd5DMrebzwf2SaObl4qi6xKQXxxZGuP2MJSSZ
vpr87LKbMeh+Oeh/4yus0JuGQRXtUOyno2prrtT0ECARF1VADMcITr2bjYSkod5i+qH2hvAai8+C
0wqTHqA3BLE811YMtG7W2gY9ulxS86lBYTbpFRauEEOcrCBlnjpjATHsodh1rRuMtv8RMagJSwDz
MRUZX6bWbAazxxkaqifQX8zDI80Ur12pEPztznjWCCmJ93YWsjDuU3tqA4ISAHiuQaKr+ExyB7qB
4P/CxpSdOgpJTEfk5M/rMz5/R6+tzINzA8cfNgWhwTL8efq7SdPzeAf+kUowa5rTCQ0hkMqo/QHl
uKN5zvbx63RoR70s8fQp4DGRenes1PI2yIJbxe5Pt3HWGSpLz9N1r5EH9jHhmA6eCoYZf7FxuWQh
QcMqvmf/gu0Q4yXvXLcD9zmpvPIXO2Bx0NFYsYFJxYArdxYonqOK5ZogkRBspW0yo6obyLbyiSwU
PM/nO80vb8JguZkC7Xz8Nh1V5QGpfW4wBeOxrT5ZBgeazO0fAzszHcVzV/r7SP5RSm0kzMR0khVO
xtCOSxtQPAazc0oUHfOvrkaML3l28R8A4YoKHTfPyxKuKAddWOfpR/OMx2HkIlUEsipJBO2EGc2q
wYYkLRLoJCWerZqhkYXKW1EEXTRoWI7mHAiZgway9jDZ466pQclzFir3C8jOEWev4K1pDl/d/d5p
zIOeYkM94tj65femUb5+Of6srd58u+zJJV9vWlsKfyv7hFtQQVd6hdUToQ3Quak9h3aerSqGqsQS
lFRiu12Uj4i6nP6yN8+S8CZKFfMTKghBS0lRN2asQYixfqiy69H6wlSjE1JPsP1Q/H/YuPTGoRVe
fhDDGrAXeA5owNMcL8tee0QcFvSH8vChPi+0sr5mtjHxL8b99mqWM14abZBe8lF1/YgZF4yqo5AM
R64ewHMggnhut3D87xsRl5RoI/rA8C6c89UfDXfyo2Y+TEUZLLZxtO3wEBnLhywQmRUTY4YYNhRv
/HmkJsPYSReEGvFDhLP6qnrwypW3wRAkG7qZpJPZdCjwwi3Fl/SGryWJb9rj8IJpV3buHDH/pHjI
yyJ1njL6RzAh5ks0nfWGA1CnxJZ40A0soetnhh7UqRmcvv2lUBbWN/O+Q1ySgnH2PdUmxOpdYCWP
SXao9EuXBa2peD9JYwx7AyPc9MVqDQ0xANOdO9/4Xnr0/xwHyx9qD/Tfr6vp3U+UeqqdgVLDRAIT
TTkuxSYM4f2bG2kaRtHcBdFSXA76IVueSfzJTImPzYj7WtXoJP2aDmV4wyFxiuz6+3OgdUWqMf7c
TmMHvbs3S3Ld4kBMH6n5Yd6LN4yiUQb0hu9xnKIYJhRd8Dmrem8ZgWvdDpNqwlXmG7cggunPeRKN
YYfjNbQvVnhb8AVwS/KBkHoLIpg6qtmGbaBHNGiGwW8iLBaaFfeUTCdQCDUI9tOgmihYeBXXfd/F
axeQ6skKvQlLbI1iny13//+DtIURLLztugELKmFpYxT6tL+oWhxb7ZktX07jyK7dLY6g+rq1J2PR
IA7N2a1JtavIPp5GkNZ5txCC4kE8asVussC6LNTY6n14pj03XzRU4qN9pQj55EbGGGajmGugCPve
kom5OlkS611g2OOvPkava40Hgw+H8ZEuVEbekISr3jQXYuTozcA22y9Y3kDoj/Yjxx90VeBrQU0D
JXLBmNt+npi9QjclxYxP/N2lh5aWOJ33pzUk/WhvOCL999IuSWlWwNHrW7Ze8JeooZos5XYkXul4
NhEb4yAEzlOwMze30pTWFJ4zDz2HnIF+y0yuwfDjd/OPj4jzBiXYW9mRWbdL2ECNeRuUqDMsC3RM
xdyD9G2xFUhQDp3GfCgoBJryaxTGj8MdYeDtbSyf2f3eWAY/pcgcTCouULmy/kgn7pEtwrhwygi4
RV8/h3Z5HU7p1Tiq3hvSzPJGPjGHaFl1aCSr0QV9oIO5pzqk+g51NeyLn44zhFR8T6lbfbMPcZss
v+Z0awQcZqUmkCyjQaxdd0apeHJy3Z8wQ1PwD7XTr9XqwjZmcz3Owz2SvfuMpX696ru6Wq/GXDXR
phJM8BNNnnWuO0BfaCc/4hB6cd54cTvv0mIMThs+/6lTwglXk5UZNvjuAdVh4COk9w2GEP8bgnAr
6Q0InZgOLSVh88Uwhk9zmiiEUNm34Cicdc3DeISGBlY9aUX/pA09tuGqSt/StPLWvgUvgVPkDLSF
/46euie2R/P4Wf4di0URPOo/k71qkEQlluAu0txcbLfAlyvX2XM6JH2RVIymeHdaQVIYQ7fQHIsx
r796Y5t0yHS9hAlg2dzoPJjdgQ7H/wYh2IChhdgdQwBR9jsNOy/H6jsrH09jyLWzkUOwgnYJw6ZE
MyzeSfreRltOWx2dSwAeGlAQe9bk6creI+nx2WCKFhEXpC5sYLZovbCxpXSZD+vd7PNcaRakPy3q
KWeGpQlaDKL/UZhoF2kcF25m4sGEx7zhg0Vvz+D6mKff/k4ntpo3q5hSFFYipuhX7FTLJww2BSx+
pPFhrLH4ZUk/4iveJBNT9JgbNru4hGQY0bFGGDv83mkrUSjs9QrbpAkoTRmYy3GmrPast6+GQnEn
SWOWjQTCZeFU81B3DT5TSL5S+qupCm8qbion9TqqqHKpNMJF3YjSWDRfFn6o1vCmxKHKtJs1VK0C
U30v/k9sQPIqtuJBA4i5nmnlsVex76mEEDxDojVVVHCNR+RqRoJjvtF6RYJNen+DeweFTWTf/2rC
B2tZseglvHZBH+qx8Vd7Vw5P6WD4jJwpxyekd/cGTdBK1LRh0oYIjK2u8fL8oRnvi/QuVzHvqWAE
vWjxOGQmBUxGsUgxX70O22rHhyVX2LNcP28fT9DPpNd1uET845Wfhs5z16+LaguJShTBb2fovbDs
BBDl9DmnXtowz6iDdFDREhiyUGejGcFXu1XF0pHbwXC+7l834D6Y4IUlQbFXpyNVQgk+2q7CqES7
MOIqsEZPoAyI14uhw0VkHD7i0P4oSNyQQDoWYxoDhhDlx84A+fbTf/t9IbFvDN24JBMEmde9E54t
KmJvhYE5XGsbB1P0RGunAv9/F5/V7kVT7qdO1WQjxUBRFg0aII4Es+N7jN5qIjQ3IDFC7/uA7rEO
/sptfdQLeOKv9QyvfNSpl3w+/eWkJrBBFSSz6gGNUC1yGP36uR/HoK4/aRkoq/qPtMSBgfOPeMKd
YzeFNXYFgBpwPKFXyZ8yvFA0VRZLehVsYATP1tFobq0QXzFtjmF9a+iPp7+XPK7ZAHA1bkxhamba
LxMA+i/dc3SRg5Q6uppeiOtZ51UwHdmDihpYeltvELkKN4gstrSi04HYoNOToGHxcWx3mjFiTGJ3
WjiVCQpOzh6RIO5Sbgw5wajHy9IdQbx+GkP5AQUPl2DsnBY1z5rt6tHjs/XZoWRe9WK9Tu/ZGDTp
vUXhgOSv/s1HFFxdpUUm+uTwEbvdeKkH6X5Kg/AIwt5dezBT37g7LaXiS4qN3Elt2EnCdYY1Xw9t
9Q10t5dzrOTMkZ5eJO2Rsacu6pmCwlyt1a25n34H2frlcJXHnuZHh+aLdVgC50i88iq96lVhtjRY
2cAKKuxLrTDqecQhK/YNecYe63i5I/Gjw47KGEJm/aDNQU0EvFYOWvPeWz8oq0dnGRNcHe3LqP+q
6oO+aodu8BZTNbfDXZCYZthAielCyjB+GWG1GN5JzkEPkl0ctKALxLaYQ4tpZNXcpUx5II+0GKYV
0P0glpSwtSFfl6VBaKw/VYXh6TZ2WtPzStXPJrPFLY7gP5JsGcv+tUqG91aXLOfEWfFKbz+Qod7C
CLaIuc9pwqg/spPdWVg892TXl4o4T2oLiI8dxknIUPV7bwsEzfZhOwOCJl+1GLdUEZgkBgv8s+2q
hn6lX+0NS2zhXelCymQFVkTPJ/qZdfvFeTjtJPi/+5e9UfSHAAbDJeLp1TDsbzVDjy+W4XmMnJ0e
jMsPm/xq9bO2eBm1yDsNKLsc0fD+B1A4t2CgquOYALAsvyb9TV8rTEDqZR3c8Zh5s5DaF+t6Rd0n
ZVjio2XoIQrC8+5QfscYlx963af6oEp1ScXZoAniOFpS5FMMNDz77PGWqUiAXxXwl4I2AIK99VkC
bsUcAL8TJyXfLOeX+/7o3DeXPHsy3CQB+/SR4YvNVxQ3GhNtGixq1birrMpzW8PTwms7vRksRc5Y
auJv4ontMLo7WQThPsojzcNSPrfDnes8nbY4ab5rK4sQX5oGXTAvD4z+BauiQIiK3SEp9nutPr95
Q39WhNGyq2mLJ4SZ85Cv05AAz7We8uZ2MD9Pxd7ELtEl/Lr0CjDVBxSCzbhx22YYAVaBT8IcbrKh
8UZbAaI6VGJhdrSNOukz/gm/jNgJrh85L152xnnqposP7ECBM/pzgsVNxvkwzdgnBTCrPWbRfdXi
9ZlfFrkqZaM6W7ZwXZB8yXKd+3K0cPpt6Gn3FPlQbIpgiGD4ciEw37S35mf1q1euNcfFVJPh8Bmg
97fIMs9h0fQtntgYymlI7YFzcmfPqjSh9LLCzf4PjHDt9mtTtuHMYcjgudUDs7AHOE/9lDyMqhXe
Uk/IbIxogNoemzcEkbIWntBNKiTfrfYhN6N9YuqKu1fa4eMgVuHEiLh9xQp0HGEN+VxjD4Bx6AOy
26MBf99emEGO2fPWj73wWjVNKu2G2UIK52tEd/zi9ICsX1LQwuz/h7TrWpIbV5ZfxAgSJGheabt7
vJN7YUgjid57fv1NzJ6j4WC4jXNHDxuxERPqZAGFQgGoymSvGdb1MNmaG3/Sb2pE4P4pD0Q1qbsO
YqK/BCJAYMPmuau6KVvCqkEtbJh+ZoKR4WgP5HA+MO7O2AaDi4v5MKzloA+tO1kP3XzdT97539+P
GmioAxm1gjF8lzePvWqWMatWvouumVhkf1C/9Z51SsET0Prn0fZH7A8YnzkvqV4baYsi3jk8mamX
1XdTLyqNYiPybjN+NYiX115m3CJPrGi3/ofJO7xtL8jReKKn+pT41uN5i3aPqWBD+e/4GdwERVOC
ohEKuMmZvNVV7CoIfyJYyA+Tj6ZVPxc/QO1GjA0kt3chGyRRzEqhTSO6S6ba0VALm46zbZkjeDa1
D2VrGzxueeVtYiYqAV7nsdhbBbhvqj3Gt7pcWD9F1xgij+TVtpt+MfVeARwbUdljNyfarRKwdhDL
1e4F8ydyFy78akoFWmwdaNhffmtgnDG86cvqoFkNTYuigpb91fzqLNxmppXYMUMJzhKWXqweB/Pu
vDWi9cVlusq0hpVRwJhVQXFZfFib3lZm+zyIcIK4dLfWoZYrR7BCv9IhTDagDTe81Aeb+LkHdz8K
4NiF5pkFzV8KVzH4Y/sMRlX/EP7i3ja1W0//Ejlt0H0o3v6ZIf52tSPE0GcKMANBKsFT1IdmCOoy
4AMiYCDkPAA1QJHeqNiq8rGxSa46uuXn8bNgyHZvKMxXFM4PzNjQ47gDCkjFtZNk527kjeBEtVEX
5r80Roq2kX3PfkXkfIJG5ajioQg+8S090sHRnA73ddWX1ku/N49spj6iT44j/h9IvhDIVGudrjJL
NKD7h6a428Qxb6yA2LEHDhX3/JAK7OOrgchqdaTTAEY7VLtdCqsq91fuqzH8NjKrTWQsGD+oGqXq
0SqCQaSf8C/r9hWD2zeMeDYyCDT9N7CWL06hPxC/QmCtBAvpXzbGVzQ2opvr6AzCHWrLPL1LIx8l
W0hoda8Dt1Zf9Z8yirP/UDqZHn/qaGFXNXmqS93Wdfmu60WPZaLBZX/ffIqSj4aZhQ0+5UQfXgTF
fTScJSfThWK65hpBe4pPcSpaE4JVqHFbS4KNem2ZIlb4bXTZG50EqTnzgVXYMOrwv3VRLrSUpVQt
YJXHEsxPbXirCwOxaBi5qJKHrdLXEgCkC3oTBuad4magnIQ8QhCNYOgA4cnHZIFwOEKWDfIMDW3l
b+cuVxpo9GhIgFkhjIoLedPVIZDwkn0chKJAbEre7TUbNG7KIvTzJmoFtFy5bIpTsapOq/ryJArQ
u0O5weHmappHM4ppjzY630Iv0RGveMEqOzNkCLUbiH+B/ykNZEGusxvDNqDc/E2dpKepBVCSPdPq
Yoi+fiBGbn6f2wOaiGojmpXRzrke1fhGE4UU9u/PTA5ftZMSkjcmwe+PfnQYsL2ogeaTg/A4uZsS
vtrBF+60il6lcgUcRPtnw68C9T7sMTeKU/llsAiFMHfjxAaPi/1ZUVjazOYF6lon2cvQzFGjEo8V
iKdPkivqQ9g/Lm/wuH1gon1orDGcvPPKI/FyP7lWcUxPXfJ1+DK5LdQA0OAmuoXd3342sNyGELJe
eaOEmZOzOLMbOwrko8JLI2DEEKLsgPnyOV/hwsZaRVGyjLBRScHCGRFXJ56GZpnejWWHjCKWFcF6
fhnyzQ4zTE0lRybgenpvks9R9bUTxozdPHgzflzMaOdxjpcV47ecVL8ANVh0bI7EXmxsrc5frWSF
ixTNUIRLKsGcjPrZeEdFjPO7vgC2Z9wQyYqG2xNm62a8NJC/kq4GLSt8YYGsBuv77+1qcPpPjDld
1J66Nz1bOG6FRXQ0W5oDbjUXO5m8KkWpjOmfHzRlLz5ZIGWVGSMdeFa4+Cf3ZjjEBDSfKmtMXF3W
lWV5UxAeGS9rcjRtdGY9ZW5+ldkfYWAErYv8olOOJyLOORYpQl9sW6D1Wzkpq0uUy44G5+3b2z62
EJxTVHolWbEMiDl9GuUAZYfnf/9fnOLVBm78mnghtZYCgNwxtl7W1Um9/NPiFqzF0juPtu8Sf8D4
U+WSr1U3VACz4qdeckb5ThYRjr9sSHwQ2owYf5g0+9TUMg30sqP/ny0+aI6pjbeg4weMUWTQtIPG
VMfN69vlVKwJdNU1JLiSeRUabt/dgkz6PMTLrvfOmA0Gt4YM1KU3wwyMyenh3LoTnUwEbxXXhKLg
/S9YKFVAuRy6/XliiNrS+jjDAdaFWsw//KXasbPsySWuOMVkS+O9Ya9g3L5UqZmWhArbfhvpqFvT
XZOSB7UeHXNCoU6eC5aRCI455ib0FXrdayidwu0dCKPtuhrcgpDbvi0fJgXle0UtiOX7XsjqPv4z
mFxOu7RDGvch0vais0DgPyvemoz+nC7OYo73TRLfKNXk0ri+bVZRv8Tuux7m7w84G42NtSlNFCkd
2KZ1RwJ29GJyTco3DZdFzHNEq3r31LnF44JUOEi9hmMKmIUKbwLlB/HQux8o1wSv5lASRZPL32Ny
cUtR6ymtWb6YHrvSG2/WQ32ROKh6udZjF4wYF6FXCO5kd6PX67AS+e2wjpHZlV2EBaKV4DNxJmiK
E5Hf7OUbm6Hk2SlaY+njOYVZmekwZp7xEH8Ge4kUkEP+JMoORQZx0SVFhxCNNBg0WbdagWXwlf46
H8B2t6/NkHFZ7zjVLQEPHnbn9iqaH0Lt79Y14cIIMSIQ3SosZs39QxXjAVbun7N4tKG1Zc+aYp83
RzRg7O+bhdVLdW91HeCiePWg6Ejnxa9lgQ+IxowLHXNZgLYwhwug2rxXHqNWMGai3+eigzyQsWhZ
aCq7L1bvR6JXatEgcdFAlcuUtuzWzqAzCnRUR65SF3n6X84FFwBGtR36QmfOm2hOHgaSVjhNK7jF
Etiicks+y1ZcnIVsLkJcp9a2Un6KsqfzTrV7NNyseZVLJJJ41aumA0jnzW52aMAiKtnTFWNhRQOf
hcVf+bGniuStmR+924KJbJg6SAOhncMNYD6zPv8UA4jOKhCW+g1a/lGlbYQHgX0sjJwB4qu1ynad
JqNgN4Hg0yu8KqDtxRrIfuPLnyM/EjHJ7M7Zq118XiZ3igYdKti1Jt8KHHlJZdciEi22Rs6ZxEVO
XcmkFERgOOkOy+VKsiApZV/SxqvSHG11HNzzQygyiQujXUmMmqaAi0CIqaefsvhpjR7OY+yfBDbj
xsVSOenHvGJXmUWLjnnoQLijXUwvrxeMvl50sSSyif19E0vDcIESSgS4MPuVwKrkRzIKIqnQJC6U
Zo1eZ8kIjOU0oiwi88YDeqb9/40FYD/t2gwgF1jrecEjXQvHk7/1bns5BSlo9dZr9Y7d0saeMO0S
rSs+0Jq9RrF+2X2m9BCeGNFUWNog3kbGLh9akdLo/gFhYx8XMGZwGrQDc3oSMDKw+RAe2MtPjXsr
UXDfTylfsfgyOzpn9aD0iBkm+KccIwl/l+2NCfZ8aU79MqpvwSQDWrc4kMbZaTVdtuu2luxM01Dc
Sr3zS2N3x9x8DBegZ52W3ULxMWU/5HavZiAGaqlgPxM5q87FlBCCByFhuVKSnZjQexVEwfBs5Wh/
Z+4jup4RGcXFFE0yckjBAE7SbrTWG4bf5wdNECJ1LpwUYRk3dY/V0DddY3dr6HYjHvoH6g45SO77
PBHMkgiQCyiLJZeqbmCWoki6turEAUPy5Vj5eBW2leQvQwtfi2e1ywTBQwyfjr4ckBymfnvA6ptP
o8euVkWLXTRbXGyhmQEtkxXGTfKdFbp0fDo/W4JkQOdiSdfkSmeV+H11vm71wCxL22qccPlxHobN
wZl9ky98QklLUVusTi3HI2Dfa05SOnUiKMoUjBVf8FRY5aKqNTyPhut9rM5PaymkUd09p72GBL7g
qa8rLVdbjFd8XH3NW7GvVMd/BCNEsVBkDhcX+jWR+pDl6yuqSrJBsRtR/6Ro5+JVpvq4lKepYbEA
9wMvjJ1gE1Suk+NSobuRMe+JyLTYXnHGEQwuOqxRiH6BDuM3EKTt+oU1ZxAn9szpS1+goy761del
IMDu+p6q4G7LQM77joxbQZNRPkioHDTbEDrWkd0ss12Yol66/a1rg8OZ1g05+oVn4MSWHR9HN//J
9sr1frLs9WQFlRufRK9LItPY3ze5VBWZtKtGQDbDUzyeelThKfMHCtKtjVlcLjVMEcksRuqaVLfx
8jNZW3sR1uXuhqENCBfmjIimNM5R5YTMzTbD6x5lDNlgG/OX83FoF4fVykIsFCJ9fHX9NGW0wM0E
XhsVNNY+N+bvEo+MQmWN3SixgeGWrgwZaaNnL85FdiquNTxNZM6cwglyD3wSH9rRN2jcji4RHEpW
dp0Th7ndpg9oljo/avspygaBc22z7dPRRHm2i0JPYlO/CZIgSmzGAJm5GXh9z+PtuvUGjnNrbew6
S2L3ioWVOqYxuiYNpu4jtavWBoVzbDOe1TxkN4ms9BEtJCh9LBx6xQ4JeSD5f2cS5+BTl2RpZ2GO
xnS0KclsEzTSYH8XxDrhTHH7uYmyMDVRYVTjjSbugPHWd5ShLenRk4zDgSgACfG4s8G6yqG6FIgO
00l6YJIASgExo/h6OBZu5Ise3vY3rNc547d4lKjlg8Je77U7Rg3KJKCha39aHdZ4IblCPMFC5rd7
kGoVSjbAPPOqPk7BfKBe9khspg8l2u4FoYmvbS5Gw0CXB0yTupNh+mSsbfq9QqXneUdkDvBuA96M
IBcspsnKOzxJwKII6wqErlCXnTOXIC6Z2s0qLAdjoe4cHhc6pC6uahwfEZwudRnnR3a+odemfmBF
RRAZEoSO3cPAxjwudBRaqhQLq3vozcxtmyuQWM7zhZopAa0ES5p9+XvLIE4BdTxQhPA8lnGnyInM
DlJmbnwqFhoMmfwha14huNU8y9NKixlRY+jq76lJbEuNr9rizshrv11FUu7/srpe4fjFnFsUFWew
KPk9eMSJnfwhCcoW2geM6sI6ivgTz48gmDTfpi/KspgQlAGePiJqyLFdRsfz3i5C4E7wBui88pkA
IYPumZJdjZGAIma3AweSQmCIUcEHQ/gUukxqNYE0BSsEdK0HigsSkE4ymvYVrQI3M+5kKhsjGIiI
sXYt2+Cyv29Sv3ZRoXE6ApeqsQ2pQTsX7cIiBG4pRYOZd7UMhDqv7CKt7EkTzM6+w22M4LbgXuvr
Cco/iHmxTVJw9zPqP8uRZm+MnX8ChGjH2g2zG0huIzatYjakBpBDigxmiipHk7NgNLLP0G4SLN/9
I4Gpo1QEhSpgo+TcL5WstKZTzGoSKrQ5vFBZo11Fe3lcly/MC0lY+bU/a6+QXOqZRXndDRSQHVVu
wlC+qoUKu0KzuD1E0arZymuJCce1l7HTP6yH0C8ulVN1pE6GmC6shmW/+C7WbgaS83aSWLE5NRH2
fcMJsYcUDRoSS6hfPTD5Zet2OIgoIvdvPTeQnPtnWamusYWBXHArB83nE71iPdPok3VNQSoqmjNu
GehoicShBNZZZOo8I6/UC1y56s/nY+H+e9PGIs71x26KsmmARUisC7ApsHQNb+YX0VOOznBv9eYg
P5WBSASGDdS5ueM2sX4hQ5InzCPNPCjXxpkNyyORSAlGNIjc5tWUSmzNL4rZ9DlXvo6VIxi+3Uzm
dfj456xckuTYXGFH+M1sfUYGlAUQaNRzZ/3NtIWrH+cB98fNojI6V1QU1HEGKbSeuspKmFfE9lJ9
l8rf1ng4j7GbDZp/MPgq30Gj5pCPwKhRB5BHeLa9HtbrzPwdtXdpKco9X0oZ37vCKxwXD3u8P8tz
jqK98BdrZ8qjAG3M94VXIOhPko8CsamyF5e9LYjrLHfH09JVA4qhCgXt0dsdc0Gz1qgUNcazvkrq
+xAXGbKo+Xx3d9lgcCuZKuMyQs4YGdT0zUwOHfIaddVsdfnQpdYGiFvLdCiUYehhTNTl9krcoaE2
FHnPe8fuktqAcCu3KK3GaDNYs8bzRdLhUnAddMH10n4CtQHh3Jy0WqcUKixJWjt8kh5Y3rkeoqsO
8q7QmGCMBLmTCNbW/rn1FZVfzKAmIbmWA1W7Gl5ep8PjkNqjM3uNb301BbGD2fDO7zdonN+33do3
hDI0bXJnMJNb3e0Q30/yhSItnvJrih/Pz5wIkMsCNDoX0KxggIjypZ8FIKdCKZHo5kkEw7btTRKa
4oYtT5hd0Mdytdorqov1skgvWhwqTdB7i2SyBMuLMofd4JVtNKQ1c0itgsBOP35Vs+Y3lWcHb/KC
KRN6CBcuCqmwlHiAbb1ls75LcGT0rvbQfio96bjeht//3zPGaFkJlQmBIsi78tUIMuySgarpf2bM
PKroSSAHUbXnzoy9geEcI1JDWkO1GxG4TNAsdszpt1m9KuYLRbtYO19NgvNm7Q3jG0DORYzYyNt6
AWDnKX7p5r75s/NZbaB8UIUkLTsh/g0Y5x8qTbV8oABL6ztaHmvofH5A2P0NBOcW2bBGoPQGREwu
i+TWKIJ4PJ4fsx0vfwPBbSLWkjSVqgKCdqdWcqFzKGm2JiIn3x8rXcepVVbld+JiBtMcCRfIq0NL
25Yzj4yf19w7b8nOBgJL/mDwUbYz5jYxRmBoqD6dr1MRl6no97m4OkryFI4EB5GR/rSGwlbUh/MG
7A4SdKnQCmkQAi2itwEnzME01Cg4A0+zO6HiT0mDVKb2eZC9YzCW/R+Ud8R0WkOSiR2Dzap3o960
YyW71MzS7fLUrTRqQzbL6fLYHxSQoRPJNaXoIgP7uuBDBNby+uNmhTIEnZ2N++ZuDjVw/jla+uW8
sbvOvbGVC0BL2EszQU0TXuJwyZkHpo4qmT63o0R0M8Mmn9t034wqF3lCSyrQYIi5G5GsM3XcmfX8
MW1zCF0KS45EaFzosdK0y7UOdrEiGdWNTvJRPUWo34CCnmBr2vX6zRCyadzsglW14i2BdTro9Fol
j4XxeH6KRL/PxZ9cjXEvx5zeIpe5HOB2+Pzv7+8JGwO45HXQ02EZCgAMp+XETqFFEB6Ky8XtncQX
jdauU6uywcTlLAu6Rm9HyzAWyax0HNvM7Jeh/jSVwl1Eb78iDG7Ehr7J83TA5MvLzRI+F6ldSh/Z
FDZmcGMWoj5cGyNA0PoqrPwQhRoNdiA5/4hzbXC4nD9VpkapRuCU80NifjdFVZp79yqgonudDy6k
EqkwyigFwD8cLrk7H9QrPI/70Oc5CBxtd1G+YvFlvLqWDInc43hLAgXVGlXQWy5rLS1R11j2Arfe
XTYbMG4zUowkTksTjiZF9217b4nUzkQjp3Khs0RXvZZJsCbEPQqaLZITGnUyf8FDSvaRLr7tNPHM
UmaGnqBpwTRJxhMxf5WdX+oC9irmSu8C9GbA2IBu4liTLLLSsAuVpLB7vD+Vob2uaEyUKsc0H5X8
/rw3iOaHCwRUmXrNwKW5G43TpW6uTysVNqGxPeWcSVwgSFF9ZNbxZopAVyr/VNGgeFpxkLVcUW8K
W/bnALmwYJRlbmTsRqVLHCn/mmS3K61Bw+pI1dP54ds7qL/xCC4yhBNKDDR2fTjThdp0sYJ6Ig5d
PqtTfa1CKfZ767SnHNxcFDLmA3R1dDxTSZromWo3g1Ahh6daUHZCmvrWbUrSgOehw8FMwlN6M3lW
BJrWAgLAwXmDRTicexZ6heOthMPmZExe2U4OWprT8MFIBO1FIhzOLxc6KpI+AKcdjOl5levFRk3j
6I9LCtk/ue1/nLdrd7PS0FxILXQDQ/D+7fj1lTHOKmG8dE3qaQ1Ie+fymK2rYCPZz2pfcfjgSwfr
PzjZemhRVx774WWORvQge4wPqQ06K0E82R3IDSAXgDVzrKqog2EphYS25atV62ixTYfH8wMowuHi
sNZUZd20wMlYVX7jdLLkFM+RfnceZndpb8zh/Bwce4tsyjgG4obFUaH8l0pXVVi5+lJhtfvnwfac
AiVyhk4hdaqA6eetUxhSLxsoJwPvU/Uzi2O7JY9J//mvMPhjTjpn8jSnwMiUuz67CYubRBHE+F2n
U6BfB782DZBDc3askgZJ3ILgeEGa33lsOCQcvaKTHK3Ur6ShccEAXkISKfZ0tXXGWjpFpvWoTUQw
nnubzeY73jk/7XJjlvEdS7/KtmzM1zhLCpqU9vxwi8H5e4fXCCJLKvw9CqootuUwhttfLrHogMoG
jd9ktkCcwxdT3aeoPkDXS3WzgO9R+RYN7mQim/KT+SLDw/15RxHNIp98WP1gRbWssByRPVMZP2L0
pMzO6GVfM7d0PvK8SLcGcqE+VJYiLzSMpHozedFFEwzg51DRUrGgcTbxqeFlPwQmiiaPi/rNEq3m
gFc+KIIteNIsb6Ep4ZvH5Sv1zJvxe4931OEwfz2PKvJK9lGbjEs1qmXJK0yklh4lcggtgdfvRpHX
1ccTrnUlZOZ6gt8vl8yJVS+SkWvXAhCRN3J5yFw3stFYzDmWGz1UbpL0lCQoJk5Dx5I1d5LcUcRx
vvdw9cZBuLASUrR9lRSzJR1Ysx4lbonKf8mbo/885sfeeE98FIJfiMowdvOujXPy1GtJN7TlimiF
h+jsvrOnX2gRrJweLK+Lv7hRavdOqHjWz79yFb50QcokIg0rprLIrovVL0VZj8BVeAnGvLP63Fgw
i0sFRUu8+im3Zfr/bwjYzhqvv9jokR6aCmzQ9S8FcoJcEhwwRUZwcaMx44JKPQAs80YzG49a15HV
eudnYu/d/o0Z7Cs2qxYNQmEex0Ah6BCNzAvcCza2flTuolvV0S6Xy+hL2NugchcAC6IFT6lm1sY4
RQUcL+5OYeWk0l9OD3d2seDVddzCrmSukbCl+ZVihYJgIbKBCxZLVpGkNWCDauZOU5g2WLNFuxXb
/t5tj8g1KGSaTfOdDLDZVku/MAz2xKE7iYeCiovR647swU1/Ou8NbLLfgYHDh1CFkY/wnTToB5mt
pk/B6Gc45fQ8Nd7cC3aJXQjQv2myZVlQpufmpRtjaWlaQFR0tI06dtrhh/W3INzEyGWvJkgrIHtA
7yt6G9ZXUfZ4fqj2Emj0N/+xgwvaSrvo8RoDAsKD5nJKuxuq9DZN0P3xofRZBxUQykBxNOVrC4iS
EDUO0Ugd9fdFdBqau3EOzluznxRtMLjNezAkQ9eyHFQXR6YYOR+M6/meXjHhRulIHz80QQaVNdMi
Cvyayy6nTB0l05TwGFB8kyvzx2D0tip1H5mjDQpbW5vYVuiyifqTCG6QVCCuVGy1i36nKNYsQuKO
hSVImXddewPHnanwPJg0SgS4qLls5tqeqmOWiBpmRSAsJm1smru6mE1U0rq95GsU7eiPI/183hl2
w9rGDvYJG4i6SOQsw2EXBGtd0BAjkMfw+HcQnLsVq0aTuACE0q9fV7LgqkDEECCyggs0S1mreQtm
FbfRHkqVqTWIRIpFU8FFGSOadU2eMBVJ/nmyPpntnTIJjun763IzF1yYySxaZkUNK2Z/BlNT6kd4
rX1cfB10iahiCiDwc35mBEbx5+hMkqO2nAEYLXerUdpQqbMzVfB8tjs3pmJhS9Oh8MTr4FhlUlTh
gpEjkK5uZntIhBK4u/vmBoKbHDzWp1SBXNbLS4CC0oDYJUfWpd8G08E6nB805q7v9s0NGDdLZbZE
WVMALF4fJM23xk+6eWpVQSXnvjO8wvBcQckUpQlhMJ23eLqjHKDfqh17T3GYLEL3WSRLs7vHbfC4
KE1ymeaVxvAS3IJqqEWMrnrLawYfdPXnR3DfIyByo5t4RbNMLuYYrUGSkG2ncfikk19Cyttdt4aM
lIXyPF1TKReb1aoJY9T3QIW5uSv1IFF/zSIqxH0TXiHY3zdhU1oSokw6tulMlS7QlGzLRS6oZ9v3
s1cIbpQm00RH5gwrVPK7XH4n9SOeG+w4eT4/GaLB4qOzMo1WWcKSCvV/w3Tf9QokUwS2iEC4+KxO
uJFemS1JfGUmnzozs8uPtOdilROC+zpLJlCnfjsnTbJKVT/Cg1Opt0OrvOqlxW3LwTs/YLtTv4Hh
Eg29zFO1JoDR6EWTPa+GYOWz+PEuvmx+n/PeWivzspbYQkSX0+ppybOWX+TzJYm/S1lmN0JhPDYu
7wEp42lGY4HM39gucpqNyhxDaIuV+LnzhfkzuSyOjAJEE1FT7VX8Y5L+gPFbzpwrC2nZ2k8WEG64
UAtFc5Br3CdHy3BzvKj/T0/3bAM4YyJfj4Ldp5rLEO2skxxfNcbo5JHmpmlyWrL2atXHL4qwB2rf
TV4N5dwk1GYSLQogIWkfG4/6+uO8G+4uqc1Acm5C26hGPxIbSPnKUA/LehtpH0ncNhBckEOJc6LN
FCYQOfOn5K4oREWEIiPY3zdhtI2aykJpDXaC+ULL75XGsQaBEaKp5+MbWWWjZAqTepnYpulWg+HQ
6msr16eI/ppFAqiiaeciXdkvuamUmJYIveeKakfrYv/dxHPJjm5VWm+YMCiBdsIE+eBRczvy9Hcg
XJIzTbG51DJASjMw0yBpD3opmJjzc6/wPXt9l5YZbTBSQ3kbVpeR/iOngnshEQS3I5Rlu7SofOvc
Zbifl/txfOoXUfK5lzcRyIyBGUZR0BHAuXCchQs1IhlnNFBWr9nijL0eoKje1qPS77rIOT8xe/61
hePcmSilNbTaigKhcfJjY0LpraixbW/UthCcC7chlcuugUWkuzSnQ2o9DLUgH9jLbbYQnA9Dwjmb
+owNGvmE/wX1rWFH0WprHxF6olskzpHB6UditQISBblz+1j71RXIbzwoH9TXjNM3voo+EJg3iPyD
XTuO+jKYbIYWVOyNl316UiVRj5JgjnjGPxzWiGIsMGs1jkYc0PJ2qQ9/5Wl8kVATGk1UdIDQRuqk
K0p7I9Fz4G42sB0rbhObcpmU9QyMyRnd6XtxYKRxklOpjgVyELQKR34tYi0UDR23q1lxaWXSBExS
PChyblftYySJSktEIOzvm42tLColAV0/HgzIybQ+hcYh7r6dn5/dEyIBGQ3O1SjAoDwFSZ3PTZ2k
M3vOMSB40ATQ2HgoXpRLCz93dEFeur9mX+G4hCaRBlTYMo2lXmntaQks9WosF7uSP1L+trWLcwq1
Niu6MLuq6KqJTpqIXnQ3hCo6McGCaiiEb7enYTQNTY9bdr3+pfZPZPotmBgRABfd9DSv6woyOhA2
nH3iFNBf66C2pdkWyJuR34rFIV5uA/gElxBVoYRSzYRA71t/09fQpFGCRzAtUNEcEZ3wFnY/Xyxf
E8cKIidzjVN6z653XelyFGlh7nqGKstQu8Z/70S8U02f534E506OQvIh/anrT4r+pY5+nR9XAQxP
2dFPYzfqTCJwoTJeE05LZNqjcVuIHvF31+6rOTxVR6Mvea41wNHJV9m6ly00dQsKjPYh0AWgY8gU
ysvj0LhASZgEcol6udaHb3M82/0guHfbD67qKwgbz00MUsM8nOgMwowSV4gnzSmuYzwpmcfuGbaN
3/HEfBAtrd0nZqLB/6Bar0JPgfPD0iItJDUWbLf6IY/dxVMhV5U5zRc19Dqf3v1v3Ha7w7lB5UI6
St6UpaZA7ZS7piig0OZT8nDe+/aHcwPCPmIznEmLWAsWRxTNPmkYTXoR36Q/5vvumb2blAHYdUW9
hbsOv0HkJrAyWklpCiBq5nxsFnqFRzYb2lsPeV6J2kB3S+m3M8dlfRlquvCEgqg7+uYLx6551I7q
NyYVsBxk0T3AbojcmMaFyDGvzZ5kMK2QPmvKp1rEd7v71L01h8v7ItpaSp0DIFpQt2ebp9xNLnI3
dBOHWMjN3cFlDf+hJwmKMEV+wktUDL0UFtMMZKZ3BMauOzn14h/orXVU0Ng3sl3IdvL5vHMKFgD/
xDab2aBNCTAnqbGb5jojoDMyBUFrP+F4nTSTywDyGU3kJjqxcCUNRijEktg1vOio20zPKXQ+FCQ3
cFwskeu8nvQVcBNokfW1tjMqXY2jSGlBNHZc8KAlLcOowdiR+GAqn4veGQahoALz53f788YWLnis
2txVUEr55xiSHGj3OX1mIqngNX8qvoyg99U+L/WxgdBy6AiJuncL/jerweQiSTi1slUagE+P8yUU
Wq5zcui9xc296dBPgsOdaEC5SDLRJCLgTkKfTPsUZ3dd+lVKBLmoCIILH82kZm2bAkICo8wCFkZV
t9Up+LtFxYUQzajLKNPgf0b6japfYvkgf6R1kmiqoZuqhbsDvjYqM+qxbUakbbr5oEYX9fB9bfyP
WPEKwS3aNex0a2bHuFK/KSXlsDSnZvlIo+nWDn6pZrk55TpAcOHpNPFzp/ohDe1I/Qh3Bt0icasV
fRFJvTKkuXEZ0WjiZUH3tXtmhDF1IMpn9rep18Hjlm246EaWsKsQM/wMAiiXpoNzfnr+Zd99heCW
5tKi3bRAcf7L2yV0CNDFVB9m5x+GcdEj3/66eQXjlmYayqrSrvA3ZbkdcduazmkwzaJ9grnU+2D3
isKtzqlK61VlKFowXyqYov5gfGO7RBs0nz9ALfHGIbhVCq6ktsRRDy2AlaebAQw6P0FsSM4Yw3ce
96rRFHkEYyTJsC0DfIvqdWflNnlIRJ37bKrPQe1cVxLQt+Bl2XiSoXIKFQBJuSoHUXfuv2zkfyaI
cjGhbEgGOikA/fO2nHjho4bjqYkpkg+5I7oR+5dk7BWPCw9lEzdtLwFPPhGnQ+LQH7Jv6v1yw1ro
GPPn1ON2yZ5FJyD2u+cGlAsWHZlpTgbM3ehbzxq090bbyuzZeFHsrPzpMBiCaCscWi5i6E01KhMW
mdv2QXgn2THKOAwP9fSFiqpz4opp2AVrmvIBRAKlPk2BmFSfFPM45d8lIlgDIggubCy9MlV6DQhF
f66sX9JwL2yF2U+QXl2EixnhZEgpziDwfVD0R2j7aiGCvqTXstnbmnppRR8Q4NjGDcrFjQ6XKZnc
MZuU2I7NK1xa5PqXsna64vhXEeSdEkEboayCXXIa2A4NutqGcZ0v6L65x+uHyP8EsZe/FCSllCYo
wmFK6J52skDaal7m6QHitA5xpWMq2eeNE+1fvOhAjW6fJqkA2OGaS3Vj1LKnn2co/VbucshFcPue
aBAZSZMCLgVu1jQyahGpkZPFDZod6OdS7/3SbD9m1B8Yns0qzCyzkQhg+txhHWf/3GEwq1hjuejB
hX30+zD1isbF/WwcV3DnAy0/jke0uB1YyVfid4KTqWDsXmZyc4FRLM2ayzJgVkVHBfvggMM6iIno
Un9/w3y1hg/23dxqzQwYSW3uYh3kMPXXOE99tIReq6goOu9/IqO4EL9mk5bOOdAg3zWjwjisD8li
CZK0/TTw1ST2EZuRy8hgNeDOZ49uNcjnRlcVZRkiBC6Imx16higzIzVOpnFYLMHcs39/zsX4CB5J
VquyO3WjfRwH3Q6rr6ZxRfro/0i7rubGdR76izSjQrVXNduJnb6b3bxotqpLVC+//jvMLVYYXfOb
7HMmOgYJgCAIHPyp5XB+HFlBE4/6AIo+g4EEjFHW3RA5+e/2WGMKcyYaefsf5+15aziH0JvJkktM
qcNPaeIsYJLcsacQ02+k4//Xzy7Qb74wr9Bi2+iZbwh7zWnTz5Zku1N8NYQJaicFyynQbr6kqe3q
Uktxe/caELLXUe8qaP7Ov182IZFA6lvtTpZpaksGYiXlozFYgaz1u7RunalqHCKJqLAFqq5y/iG1
kmhJZqyfbWHk2q6cBB5BpBL8SL/RKAtz7ADQBLPL+iiU/eSYDyDPuyp9+VrkVjcjF3ArIrtDdGLz
TQ4q5tRECdMHqYzcatqXmN1CvkaL4WpoEJ07gSVvqsQKjjMweVCsWmVZiVDrds1sujWahkMUtlxW
ChEMZ1eDPcx296rlzfc5vZsKMFQeLkNs+qSzJHyitMg6JZclSDJ1oGxIb+2wdqjhGaPgPrqp3ysc
7niloDdaMhYzgPQi0JudboVubV91mFxIBDeO7VUz0WSlYtKF+aqaq4NiQEGTPrUWoMprRfELKUD7
/eVV2zQfBD4E1MMguuZTvbRNR2VgPUKzcTNk+8K6/7Pvc95AsuuazCG+H+u+mt5EpaBxYvv3I9kl
qwphTShvvY1MR6UoMI3Gm+Z0r+vjF4zBE5jIpmIZZwjORHI9amPTYhDTjTI4A3kp8qASJfo393qF
wlmINLX2bBlAUch+mL9nY9ALj1PBYvFnjR3OWU51YFTLrk2PZvsRfcUbOIoHLEtX+ErsBcn8vFhQ
+knbGlSSXjacanX6yCG2AmHbtTIKFGn3oZEDJDODMf1OilP1kR4DdQXBKRUioXFuU9b/MX4bx0dd
1IS/udfgekV9LArVVL5EVq0rvetZRqs2Uneh+1ruXOHgcQEIXxo7zLImKTEsL2sfVLNwY1RXdPXP
y+a9eVqdJeErYSMiT9NSo1WykL/aKI+fFzfJjujLpPSzNAh8yabnXYFxvkSlYzXqBDffoUBBJLWC
WL7P0V6ghpY/i2ZQiZaPiyuK1AgLjUk2zr2TKrlj0FM7CV9y2GfeRdIrmZjJrrSZLB0NKWsab3IM
OWfP24Xbpk77o/dYgtP25IfLO7Z9w14hMsFXiIYeIqnEsi8Euasf9TdzX5zUOxOPbkHuR4GIZXvT
56zgOHPtbTpOmNSIAMOeblsjPRgUHKl/KBNnsE1Ppa6i2KwhiO805LzboEftd+qwUWG9AE2kGdx5
UBoY8lyznJxeUic1Tor8NdH8yxKJMLjTIDPNioI3jr3AHrsw0KxHJdv9CQQKVN7qQTzrIcIlQKRy
7KJwXm7x1tILzs7t5+t/t1+TuWgpmWpJHiSgxIfoJrxixO7WU3SsvcVlDMoGpp7t/0wuzktEmTLi
IIUuEANVf63aHzupObSSsMThsmZrMuch4jzpKMj4cTeNXeOl+CY5rZP4kot7XNJjSoSFggAh6YII
lPMXXV4WWlJCuvgw2c5fySQTg+2Lo/oFFQhe7qqCx1GBw9D46iIzl+peItjCv8asskEYxKkObNpQ
JBwTsZ3cXykM5y/KrOvbgiVS5Z3+Y/Tlz7Fb76qT7Wo5iiyQdsScgzgSliNePltA/vbWGkzkhwur
Bmw+Xdfmo1r+7kiI8TanJhWt52WXD4rbt1BgIpFjDB/Amdk4zRc2WwRlVGhdwaxOc8eeHUV8CcId
5LyJYSxFtjDyIYT57uzDzt3KVW7YIBO6EzVhCDSUT3ZKY5TkRgqwqcuwYeN8HyYg6vgjI3+tUFgd
YhY6AeOc5aWj9iFrXKNgo9D/7KTUXpd1BWJMnW4ajN9iCmY/dvuT5NqY7IG31HvbE8X/omXjvAku
r7U0lJBIk5dxP8dl7rdy/f3ysolAOO8BJWiRXmBabn6v4iu7+n35+5ePLdSPvlVtDIxIbYvtfUl8
pb8uqltlFFzzRSJw/qHK5aVPe0BozUmfD4sqOLHY//93QIZb91sRVEXrw5A5gsgc0LgKIvIru/5c
CyM/0VJxXgCvbDYZmXLN3TdFfpjCyB205z/bDs7uqxDEaVIOWZSKRSqFU+iJY4pGpwp2hL9VKkls
DXEGSfrwUbVuaSw40Ld3BHzdSE+Ai1rndgRcqfOI6YHsjjFctWChDmcC7rnoVmk/XV6v7XpT6wzF
bYqZdSjdYpRG0F82L6vYTWhU+EmcCW+tEubpsnhSlHTeXr8zKLdLpRGaocXo0iibp1t9o82HeMvU
s1z8m+FQ5GNrsxLyJPTV10fzNLA8+TBRNzuwcjtRnCKQiX83zGu0nc4VAOPyFFoHqxFY6bb1/Ltm
/DNhPw2hKrE1qyPDSQavnQy3kwQHgAiEc8kTwrvWGAEyZfZNrRuBNZb+2I7uZa0TwbC1XB0z9VzL
dpsAhtAfy/DL0h8MUVJZBMH+voKIi3mk0gKIHK/Tc/jIZr+0ogI30Z5znlm2IvTmM+a4Kns0Fh88
Dc7lhfqPy8R51zlPMMitlQwsmZh9XnAkF36SIRO/3ORO/NDexvf9Xv1DFeAcghIPmVQzh1ANoVfZ
GfTtZpi/CORSN8+cs1ycBzDSUpZA34QbZYTZ7TSIg8xtZte4/TsFIIpABTvFtz6goZ0OI5OK0U8n
oBUsPhlfMWH2FDqq030yD53ooX27ZPTsgfguCCRRi0TPABkbGKfIGA4shJ+K7LTU9sacumNLHDnu
va77gUJr7/IKM8V4f6hbBNPuwBuF9kpO//Oqk9DngsJI+aqk3kyu82RHZeLMpWAvty3tjMQZQd2H
U5GMOHKlqDr2S+JFeA1DDbWIQnx7C884nCmYNKrBhwUcQpJbtoZWkwoWTQTB6f4sSaMWshi76vMH
PEteZ8bny9uyfbKfheD0vmurch5VFp9oqlOBBqt0ZPW3LfLjAkH4FspSitJyCZkgReQs40ufCTz4
9hshLh1/6xffP5mOTRFj0CKrWgFlJhgYja/mzeDWx8hNHemuEZmTYOH4Zsp5jOo4SxBymVWSO2ZX
eVMcnrTePkiVKfC6otXjTkFCNPQHszuDnCOjYUmeXIsiIIHRaOwnrI4nVU7UKH2tW65+DPrRJoNT
ilpcN6ky1dUecT4ArbtpQgesWXwoNTfo/cUjfvNYuxjYuFfun3svt1232YlqMZiZXPA9GucRUsWW
jYURSqaZ7CydH6q1U0gvpYGuM5DxYYztZaMS7RfnGeZJy2ab+bpF/TWAQ0yfny4DbO6WrVioksAN
T+N5zgctkkgPsgikrNGfZyMLpVuO1pOPyLGC4ZQilHulbnOcGIN9mynHWhIZ7aYRrQA4hei0Sopn
lcnhyW5/o1p+8hLh3cpvPWlXXjVq0H7PfQqmrMvrt3kYrXA5hSgLgzYao2DuVJYB6penZjRQC6QE
XaL40fSh+HKFxylETENwPptQwK7Zd/WVXt2NotNoOzJbYXBnRbwUiJVZTis/xP1VfZN7lWv7WeKE
aJZy+gP6iKjQsjY1fQXKHR9LknVdMQJUbRMHYyndGdTZl/dq27P/i0HeZckT1LgTlm/tvnRHgsRZ
eGf6xOnQ70jdKBC9LVwWifDp8irEI33HnNSIjFPydRTxkF+2XSKzSHTlaWkc4eHCgi4UZezQ5ai0
D/EoeAUWycAdGMUw1ZamQwapOCl60IkauUTfZ39fyYAyQ6Wm7P2FgMWsPnUi+xStEecXdGJUWsz2
QJ335nJcyl/0I/PB1JVWcS4gNNtMqUNAtKYra6mT5ssfeU/C57Ol0IgmjTEATzoJpDnd2aYtgNhO
1a+k4Iye0kQZQ5Mt1G76Ar4/eiAYpmAcFrxa3oa3DS4T8X1+qgV3f9H+c2ZfLI3SaS1gFftgz/s0
FjSciWyez2Bjloic6Ixi2sT7BiYsVp8kd7mRFUffyUf6yQY3i2Apt44iPKwYim5jmBtyXG9VWi6s
qDdUA4+keIBNbgtjb8h3ai6KU0UwnNqlMYnVxdYBk8+OrN/Vbe0oJyoyoM0F1DBzHiS96PI1+Rcj
JUnA0B2GFP2BCWo2q1/qXQ26wdfp4vFVespFI4i2VGINyAnWdPMU10Vce9psj75Vto3bd4kuUIwt
x7BG4Q7SMm5tM6kk6i24nDdp9SiN35LI/hCKgYYBUB/YssnpgiYRm3YDZOmU37bq1P292gsgtpfr
DMEtl5rRwh4IBInl0lendD8nmveBg1NTzxjcYjVqamplFtWectv7Ohgr0EIcOW1QHFjfcryTBUmN
7c0543HOaBgXZWxsyBSpV0l1nOdA/0hboqbahmGa6BcA1/VbK8XcGDmyZ6g1keQgJeOpnOOTIuEZ
VE8fLy/f9g6dobhzOiPL0DQzpEl7P04flVBUWb25XJqmyGh8MHWL73xAHGCa5QSAInENG3NVLF+J
P8CXpemmouu6hmsiXw42y1FR56NOPV2iGdhgkdceqPVkd431Ef9pmMRAzSzIa/iCqi6uwceHmbve
hMymr1WZW870+2zVpjtSEY/d5isB+Ln+QeMrq6YKM16WKoe3qffIpvtoePOMo/WEbj5EvPWhwXTF
0G2CyyrBjJK/R2o2sVENSkCuyHOyJGrdmQSt5Z5Sfq112zO6XfdS66Yo4t3SDASeFhyQTTSFJ3JX
GrvIzBGasdy2frTX9pIv/2TPBWmMljP7qgry3VAKhNvS9xUon5Gc+6WiUcdAzX2kPlapICbdFIoV
0cosB628nlirmBFa03VZulDPzAMpvTfmgIYPl/dnUwRd0xgTkGIZ70rhemrnZd3CZI3Pi/pVGwXV
b69hB68AZAXA+YSkAME7bXuKtkdMcD8lO32HMRtufPWRCpo1EBfAy3ZMSNRDEo38LPXTlF1ZumA/
NksSQDJlgtTF1BEhcMcDpsMVnWJBGNV0wX/ih4f0exvkn9VARoGHebi8N5vbb8BmMS1X096NZjNj
uelbMHh4SjYESoI5VQPMdE4EMFupHgJhCGqpFfndBDPadn2sVDP1aFwFXdr8jBr1iJ6yh6Q+FOBu
EqW1Nz3RCpDPbGaosw3tWma2WvaoH2R8Z4U73yk7MNKNUA42lUiUrdtyRGtQ7hicqTq3eo7FlGPL
X6T5J0Zn+qopg9lZdP1mWvBO5TFPz7QMQjD8i9OSnsyUBZk4pVri5SRBK+fkDLWFx/nvZfzjspJs
GjCOdtSRs+QWH4RrZWGRNrQophg/5+FzJBpCtC3M+ftsXVc+SDdzGtkhhBmmkT4WmAC8W9T4OUQZ
wCntQ/u21kRub/PZhaxk4hYwzuM6TTTI9LeZMTq8AgNHjrInznRuZoHWaFwM1hfhGFPFpl5+BEut
C7ZK5anaZW7n98fsq9W65U7U7Lhp2ZYMp46rk44Ck7eLWg9F2enUoOhfka5ppbh9XT5YSyRo+tjU
jRUM+/tq7yot1OJaRiiTGr/DTL+RJV3g3je1Y4XABF0hZHpvKDELlsJwcHW98DJVwWuI4WBmR2II
3O+WODgGX+MIXbf4SDaSMRJ6zpg44S4qvlrDz8umxK7gvN2uv88dVVU1FKijUamXZYj1bDnz6JA+
kGoKkmX8abda4vRx4dStiCxmWzC8laJSRFPx1vd2FfVxQNwuwTdp4dVYHqtUEKds+T4dxKy4AODU
Ak3i2+/bZm9UVq3hCiDvpOqqbm1H+UUiRRDPboqh6ejJYdNEdb5RL46KwZJ7Wntt91C2D6MiCPI2
vw86NRTToNRS5ve/UpVYakO0Nza9k9gnIhoRKfo+t/9pqdAKR2QNJT6lBViIsi+XFWzL7BHoo/0T
oxSxHdw+Z3mpLpRCgDpx9eJujB1pEaSZRBCcM1NCU67VGhC6ctTb6zo8TYP/Z1JwmawyM5Wl0eba
I9Pk5vJDWv0cP3IvXq0U3xYHn1VMWQ6MXtaDZUl9eSg+VaqIZXN7tUwDsy0xRPvdoKEQjApkyFVo
lPlgkNSh1FWnh48s1xmDO0BHaS7saQZGFlbXkdwjmB9vrEE0m2UzqtIxcvQfWTjlWtImrmpKas84
mT2ymv0ucg42UoDRgTjpjQom+48Uza4hOWVrbIL8n6rhStnvBukoTMmx/3/nkFcicZpGInNqzQEi
jVbxWNDuU5PlfiZLh7amrhmlP/VM9S7v1taBthKJZ7rRBkXv0NJYg6cicqRxdrRhcWxCHSn5XE6y
wJQ2T5yzgDoXlGa9rORzC93Ie+WoRGHuY2ysG4N6DeS5bm3ZvyVt3oWyuLZuy9cZuFKC0BDEWzp/
tYxImQ16r8OIT/PVkDgGSJdCL9pJnwynekLJ4O4jxXVrRPaLVqHCUCTTaDH9LBXDMbJrDZHV5b3b
smYDg5hxQ0On6/sZW9NAhyyVazSlK+p+pobiSio1XHloHy8jbV4E11DcUVEneRh3GTYunJwSDwjV
jhyUG+mTvet2USB6qBQJxoWLmMzdG5QdTNTeT9ZzXx2KTNCRKoLgdqcJB1rKGAaO2oxTObiF9gDn
fnnRtiFwdwbtMAHtDGfNraXrcsq8hap9WehtNx4T8usyxKZWK8TCWB1TVd4N1WkMQ9LUcaxfh5lL
JupYRDNvtvyDsULgvPkQLQuSrQxhUG7Gvjuiu/cR/Pq7OVQe50zEEyCC45y6KrVFpY2geWu0xRui
EfVGMUokggTzvTIRIb1o9Th3vtRNq9QRwGbrsYrBSe9f3p1NBVitHacA9kKHoZuxdpb8ZIZOMTWg
4BA8EmyFuqv94bOcvTSYgxmz/em069AcgizubQd13rvYKgWZ4u31stAJi9dV+d2IJVIt5lD3mII9
WVJ4W2FPMN1Pp4JVE6Gwv6/8plmHab/kXY2JPnaIWdsG3im7JvY+sjdnWdjerVCiSNKjLIMsRL1v
pX1Zf45E5bwiQTjTsRU7kiOthSCpPaJ3D6WTZp8LnMzmbR6ZkH83hbcYK6mTZMRyqbvoG8iY9iFK
ccDrxjr38IJzCh9EVNkiuTizqcrUTFsTckVh8rNK5+M42R/ZHQwzALE5vBpc29vd6SWErjPB7vSV
dJUO13KWvsi1aEbhpu2sULhDbUknYnUTUHTpRWqR0dZco703RVQrIhjuNBurXpI7GTBmve8MXwMz
cdQ9miLXubktK2nY31canY14X62KAduCeNtu+gwV98XTZavZ1rYVCGc2hY4uTTAjoTH0tvOaQxkU
n6LTdD8G4P100/tc+GAokoozomRZxrE0od5jmwRllV0VkiowoU03vZKJs6AiT6OI1pCpkveS8TR3
7iRKeIhUgDOZsmnRt8YgtPkubnZ07LwiDeJZNChGJAp34uRlGRWyAh2Qsq/t9GUkR5kkguXarBsw
zuvFp7NzcKIuvQRh1B09qr6yl7/21Jnc0WPsb6E/iAiRBDrA1+3qg95RMkCqvqaBJGWnail2lxVb
BMG5gjK35LZrIVM77iv7Aa/UzmUA4apxXqBKJbzxNhCC0W8yftTmmpWoMYbU9Mr0hP3A7Hv8XXK9
S0zilTsA+29Ho5xJhLHSxK/xsi996xzFNQL5Ot1pT5flEy0g5xhI1BSphhEbXqLsQuM40ODy94Xr
xzkCg7ZDi1JWKIEbvqBTfGcdpNZZdn8xMJh3H+kpwSMh7sbEMHHF4rxChAnzkaThDrLEyrOs9i+j
3t8VTScoiNgsz1rjcK6hkcewyFi6JG0q1Jf1iyXRT2psy4lPLIxndOlI46OMF+CXbpyyfYYTK3MK
2lflPrPsdKdj9IjuVGo8/QKBk/UrVgrj22irojN5e4fPC8L5FlAVzpVN8UP1Gg378Td5EA05275l
ntecb4DLxywClzQg5Ht6ZDxyoffD6DETiBEwWgI/tumTddUgmBhKGEv7WwNJWrOcjaSsvQHPzPqt
jXFA9uJ3fSHA2dbcFRBnidJklGadAYh++evM7DqnC93BlcEFEN+TwtF/XjaWza3SMbkBk2FAMM7X
jw7SlDRahcS0FT4q08toCC4dTCff+ZbV97mlK4woWyy9QhpHyrzICqbui5VeDyUNTPVpTgTPIJvP
Y5h2hAS7qqnyu1EzS2GTqq4LwM0Bq/QL74w7guHYQRHUnfOR4t4VGl/kENKkoZkKtFk51ckxHQWZ
h83NMVQ8iKp4DVM0zo4szYiSmOndbHUBinq8Phd1UWyGAWcIwpGGyKMdRw1a1b0U7BN0sV0jK5Dr
NfYfULMVDBelV32MN3abVdioixthBEuRNn8IwZ3Lcqy2ZT1jM7LqWQtv1EFwpd02ThQ6mxobVa8R
zs0nUinpSgQZWDCTPZhBcrVETlg68G6Tz2a8WKIkqBCTc/nDZM+mVAJz6Z3w9E8rYZQ42j1j0BW7
uu2wfSUlp3NFq0mJZAGx9SePBR/2g3HXBgsmU6EM6gW9fYJ30tcG/Hcu4ozI55WjEL2/eQrEIWiO
3eCYQesPXn3TurHX7YvjJO81t/D+D2qSTeVfIXNaGQ7ExFEN5PgQ7uRTciX5reQ0PmND7tz8HrW7
Pz/yfINxDv9oEc+t3redoWtsffHkIU+7VD5gcM9lYxOJxfncrilQNMfEmuUrimnx2skWJSw3T8SV
FNxBhd6QRKGoBvQa5XeCETqt8X0KH7s0/1AsbGsWChpNmRA+M7pokl02SwOju0+f9AANAl50KI4L
aOGb/6P6YDuuOOPxytiZcZnaGvAKHS1rLqsGzFEqRxF471TcWT50FV/hcSoYGQqop3pkSJDc8Ct9
eUgWUXvFthOxTVb6Rwjo9DjHRbUcmTKW96n95LMW9KBsMjFtKzuoQfN/0FX/xxqe8TinFVkanTDC
GQmzl+HLq8/yMnfJPXuX+0kgWsHtM38lHuexFiPrYmUBXBegYGofXekvi0udDkWbokh/U+3PUDwz
RhEuOKxnaAdZTqlxq5rgd+j3dS/iP9u04BUOpxUo8Khwg4FIZXjVDDc1aZ2y/3rZS7Bdf+d2Vxjc
eYmof9YyCxhqkd8VoeRJZr3Tl24XZ6mjaHFwGU4kEueU+nialYUp+tI8z8Njlt428efLEJvh0koi
zimF+jQahQ6IJmvdKqucoRMIsbVmIFU1UQmoWMo7Psy2VQeT5tj/volfSE46JwcTh6Mo+a2qyqOT
LiL+cqa8/C6tEZlGru7mSdFnYZbVeLom1PJZRj2eGj8myHej2fCAZ3rZGRe7cetK9J7DPv0emoD5
00ICGiXfb6GJNslTPgI6T8A22WjS1zouHhbbbF08Oos6Zrb0Ax7+XzRu8+QKE8oWJiimeqr9abFv
RhHHyJZ+rCHYT1itZR9nUlbUgLDyxyG9akeBdmw62jUAt1l5N8YGvAOLnXo8j8PThvC00wPOK384
SQfR+KFNT7sG5Dx7MqKGvEygj6M7IlMEF3ujI3qR8NRqe8UH6mfWYJxbJ6A41doOYJN6bMNfk3Hd
iYgzRErAufIuTxoVPW64/9IntDOAU2JvloLKv81qkJUcfOrADjGNShuYXmtuiFGGqZftKskxFydH
a6vmqs74rKeOiKdzUzZUFeCurdlI43Cy1SSJzH7BEyJVIqcx/Nn8Foa7yx5w0z+dMfgnPqkqahQg
oTYoQQo8IqDNjnYkG9wksU7JUAtWUiARXyAfo2UimnpIpNlXUxE0FWociahieBNEBZcHMTWwp/PE
Q9a8yLQfkaDo5VOTo8wwQ2GVQLO3DXcFwp2FGkGD1pgBpOsd6a/BYaxBAoW1GMsjByXCFkngLDa3
agXJe9cBbz1lDC0cMZjKLlwNMXqCaXVUdmvRM9zmIaKy9I4po/ZD5VRvrpuRZOxqHKFt2zJcaXjW
msdyyZ15REc3njFMkSVvJivNMyaf+lcn1TI0M4V8952nupqnXBtu6hmYGZocrFsjmPf1c/Z8Wf83
j6wVKBc31UPYKGrHBFWuWt2rMTQKk//mj9StsfDWNAxUdEIr3x4kiYbZtmi5Q9De+Xp7Z9euLCq4
3FT7FQTnbJu6RNKMJbLG7Fqvr+PsuhAdh9unxwqDUwsMubbnnF1FFxuHFaZC+921WrotiIMxOoA4
0tPl3dk8f//FAzvS22UzU6SEewl4Y3U9x5+oiNd924xXANz2o9RAS5sUizYEWlCw1uXkOpadMKgO
Fdje9PJYi8hULu8T5lu/lQlTd3F/YxfhUbOcUYqdzCYuRYLr8tJtWvBKMs5b9NZC844AptSOWfnT
Vu/m1wPsqpoe4uJ3XT9exttMA51VHBXFb+VCqbFeSwb2qguWQPEyv/5V7PLvjS/tisC8K+FH/MuQ
2yJaGE9ugHoXXT1vEcuhbUmt4JZaaYGOrFotveTF4/AJ0cBwjxDYvQy36SrQwvgPHCdgG6pWir5c
JEmuQn0APye5LyR7RyqBWNsKcsZhf18FnVkHWjsjAU4yVTtJCr0plJ4k09pfFof5g3fBOur7kCg2
Tdvmm/zAnmig7wR3n0IDnWk5vdSSk1i3DQGlvo1wQMQRue08zoB87lvPWlmhTC5lCrrKkUFCm4Ll
bK4PaKW9FhMlb66jjrkZKl4q0PfFraO8lJVBJPSwFVLkmi0Sr0vnklhUqL8tFyaHaQYBWxkq0d/u
l5qhzL0lE9qOlStWvli7hbs89N3ur2lBIq3fFGsFx/l5Y5FanUh/waFUbil+o6Htsmpsul3MhbQs
VNdbJn+Ps6o47UuClav0wbGy1hvCn5cRNoVYIXC2NHV2n2t1g0arLHKU2I/7n5UotN32SCsQTgFm
PWlz0KtSZLFUdOujiLtyDUwJOTQYVFz6+Ul9GKjA7QpBmRdZWa85h3LX50yyTwPGgmNgXu5h1M1d
62FKuP1K7izSiE3HBANGQTDKPt+1PmPchtRrA6XelKRuUkbOUCWo03osQu8ju/YvEH9ZAK9Uwmry
oOnTy9KcOuu5VgRP1tuKcYbgDuRqtrVsYssXW59S6o3Gd23aXZZiW7vPENwBLIVRnyTgj/GIvTxS
ubopDFESWgTBnUxwuppNbSxUOA+nSFd99CT7l6UQLRRnQaU5YgrBCCnq8oZU1wMJ3RD338sgW5pl
yTJun6AlwdHHuba8tpUO85SwG6nsS7FXFOPBzPzBfriMsxn7r4E4pzarmVyGMTyOHuP532VudNmj
BuFUnAzQOYBrvj+kvuSJmi5EAnIBbSIPWYWrHHB1yx+VU9Y/SXmEMaGildzarpWAfAohioZGIRQC
SuApLXoHRC9kFGXEttRuDcIZT6Hk/VgPACkxlC/T+ru2vL+8UWzD+aBhjcDbTqsV8ZRjvYYw24Gm
/FtJFKdLqiAcaseYuz/TP4OzI/Appv3YsVVLZaeKDiltXNx6y0RwnRftDmdMxUyreLaBEylPU+dP
/eIMHyF8Wi8d+w2rg6HoTWUoc2D0KgbH4VphaYKITrT93NEzxUk0LQsQlPqJps/a4F/efNH3OW9A
5CxuEX3A5dR3Mr1PLUF2SPR9zgmkKXjEowzKpdD7JL6imkB5BcbOR7yhLBsdxmuhN7/9QtPaSau7
TPK09usfLRMf50Yw77+s0JhvDftBmwUFMoJl4nl0m4oMy2hgmdSsdazwx9h6HxEA7e+WwpibeHZH
NL8inMhAKSDjmLee1Y+EEa+fJmD4tXC2vLWEOu/UGQ1M2IfxuZh3enKYE4EImwbNfv3fEJyfUrVk
XgYdNAxoRHTD8LGRs8BQBPawGeutBeHcU5TrZlZJI/WayLd2rHHJfGhMZ77NDtFPNqUk9CdRgLm5
+yvJ2N9XbiQOF2lCMST6tu0D2gQXSeBENq8zlgIKBBksFib6b94CGHUZRVkOnhRpPwWyXwbDMzr2
+qC56U62N3+EhWgFx2f98iTEcwTbqaadXWKqfqRQXya94PLOfMe7g0tTQGhjI/Z6R2nTxEpdyTaG
7eY9JnLHOTmOg+SVY5d6mB+6A73jc2yKDGkzvWSdUXlXMPXo6SQ6KE6MT+HLXxpCr/Nr43YOWAOF
aMrLpm6s4DjDwiinFKOrYVhDZZ1YrFaUolLjTcNaQXCGVdd6OOYF1C+3c2esdhXoCVQRSZ1IDs6u
Mj1ErpTpeG6jBC/v8V7pXXZx26a7koMzozQNhyzDEDQPPd0oWsqD5lr61Hvxnu4iz1MF9TXbRrWC
Y8u6slq9jnMwCUCiIt2XBzNIPZTmfdUMj+UIxO2hQjwuFNAzI1Nb5pmK2C2+Ebd1I9/wEuKzRK24
p1K4nFxoMA4RWaYZmofy3ehGCSjGxEuf0T1q4IGs9JG53yMBc3kPN2PR1Zpy4UIvLZPSGWwLLbTY
osN4aK6r2fDxHqKWgjNXuKCcV8ykpZd7vCqxipgbHYV8qE+50XGdT/3xQyU+FsoFcenA9F/wK7/V
FmnMklYJsZpZNDlq+aQOu8tL9x/i/IvAF3GC4Q4M0RQIukOPo28H1c46siK28DrxRAQt/+EGLYUR
heIiyWfiNN2oCoW5wdRmj2Vs3tWy126Qsh1zl73soF7vIJCQ+Yj3Dv+MyVuADGJSXUGU1PwAPzqr
KcKrrZsmh/izvasC0KSLvP32EXNG5GxAWYg5JQSIUxMfo85w9DA8yJOhOfEwElfNw2uMdxI5MpGc
nBVIc2TYBeaUoNytVPEoo+2z3XBlv8xfWAmz7Qlrw5iHv7SwnHLaiZkpoQXAsKt8a2hdiX63bkOH
utOwtyffHF/U8cdUCg7wzaItULr8o0Q8JWszF/MQM0HlnbVjCqRg6Bc6ETV4l0HUFbR9zJ3BuJN0
IFNoKgY0Vq+fMMkcRuhE5tNlFRVhcEdpVZqopcqBscgLSB4pOCT7+zSp/csw7CS7sF+vxrk6evBi
kSzqiHWLjC+9+an7CEn7el+4k1RLo0GeKMQwrc6ZVZyhdSZQ8s2L22rrudPTUlJ5GmZAVMr9nF0P
7Y3Zf1NiUbZBtFKcy7CobFWDBBha3Xbp4wdDa4KOfdNi7yA8r2svR+CVHgEQd9qVCjLFpibHPupu
qWH/lGPq2FN6ZY2g5VIitza72zIZRAfZppCr38AJaUTGjLHDODWV4ZoeF0/BwEoLGYMAs3pGT8N4
K0k43mpT01eYnGdcwMupdiHkbtP4y2DIOSYef8PyCO7326JZxAaRNWgeeUJTWUdZZR+rWF71GOdu
OD1ftqTtU5P8C8C7oGVKptLMGQBmzwXoT93l19r98PqaEPuiY3NT61donA+S9A53ywZoY+gX0UGu
Sqevr0j65bJUm5ujo1waAwBAe8f7B1WdzNE2Eri6oXTjwZ2j1jV1gQVvbo2BVzjw2apoieIOjTxp
i4LKEWRRw8AypKMpHGO/KccZgq/DtlIt1OMuhpLJtwTEDmXvgedaEHNuyvHaOf4/0r5rSW6cafaJ
GEEDuluaZrvxZiXdMGRJ0Hv39Ceh7181B8Nt7Jmd0J0imF1AoQAUqjIN2bZ1ns/W1iJ5shToB7XL
sK8s89OUhboAY9OQFQa3QpciXmooBmFCcMVCRVZvpIir/vVZFxnCLUmsR3VIshJXRftOI6dGVO4v
+j53LClnrdISHd8fQxo7qBrpHBnVQ9eN2F6Qpo4uft0Cpyf/UFkkZdNL7BGEVTNqqGbUH5XAQtdr
E4SuSJ5zcz2uwJjJq400rNKqIwZ7N8JmCvKYTtGCatpL2aPAqk0gkC6gK03DknxX99cOdB4yOED3
XSd+9HXyJGd8iXF8VQKmp9HsFz/3qGcIgDfn7ILLP+/FBap2pRyvVmOkNc6c0b9y8rGL9wqEi2rY
X2sQtTPjxtPoE7c85oHxXPauZaMXs0HSTCyvuLmiVpjq25nLjLSsWgrDlBG1gM1DiSqvsK8F3iga
Pi5rgTaKJVpsuHy7aAc7M27GZREcggWeYXMuqExaX48xIOpB95d8Z+UxuIwPk+iJdHthrUaMjejK
19EOpPcSmyX5gb4aR+jRwfsgaT35rFtWtNNtXxChyI2acVmHCgIXjYqJxNjqpNKLz32Dy1ruT3v1
MFQua8DOd8nNR0igILLwB5ALT1adZ0UmheiHm79Ylem1MTLpopPxptvhJAKecJT/v6ccrpvFGGSA
pOXrYn43cux6ooZSEQbnEeZoNmbbAmOIH7X01/KlkgJBOGKr490FYmUG5wsGdCN1iQAiPrPm+GIX
+akLHiBGySA+9Wy73gqO2/7sIdezlNqlh975U7n0j+k4PI1oZx2W9kCg+1rV87Mm9YeKqSXWYANW
FbK/bvPWqKJwBA/fyIIb71ic6xASw3KSIm+7fG5aT89/RKIb5tZSXkHwee8wape4DVHiMKm5p45o
oQUL1VhNgWT/um4MO1vx82dDogiJJDCfvmNQjtS+Wkwpw8MjWCDd2FAcVBc9QJphN4b16KpdfdMu
2UmftA/UcqyBuUU25qXRkRFBxOx0D7k6t07n89ILOrjZV66Zxx0tx7FT4mLO2YVGu5MbkA2PXzu7
3Sep9KVN3aoX3DK2fePv4cQUvg2NeBu2TDsFXklkyFh6sqoiqSUI9Ft7yWXobF4EKtflFLo6mLOs
eihaFDiK9IBFANyWKClpp40KAGJ8OkbJQyy6tIvGidsOmypp454dlSn5pNbugEKvUVRVsZkUWo8T
F/6wfpBbswGCDuvfqqnh3g6YLpeY83xzk1pjcXHQ0mawZTCDGNVCGCDFDYrHyqdoivw3FBJsz/tn
v4ZC4Fs/w0afyKEMuGgu9gbecrRbuzKC3g5yYeHIZtAFhI3rHwFrMk98XoahMncVLoH2vofiQxuQ
wo0Ovaf44Hp7UQ7XI9Km80F3hD0vqso7xu5IUpd4sBH70CB/F+vpnlof6Ye0VxCcY5R5S1PaI4In
48maPCZzNJofiQQKKiSZIgx2C+4oC0pdHdWYqCeg810e/ZjU51HUN7Cp+AAehz8Y/DqdFgJRDNRc
JIfh3Ad5EB2kwNhHnuggsdnktEbi1mvWqCgd+V3d4c8upJULjx5z1Ev2O9aFG939EokICG3j5mhu
F6VHjSZiUBwVDlIQQdeTl9iUbiZb20l6prqxOR2sGs9WpujxfnP/XQ0st5ohMCxPhIEbOauaLMdb
tVJCZybqvVl+ve7vm6FwhcUtZXXsJSNs4Sgm+V6reGtkqsOxYMsQGcSdoRPTaMs2x9W0W+6TAUG9
+ZY3fmf9+m+2cJt6L0lFpLIypmK5t+Qags1O3AueS0XjxW3pKsiy7AzeCPW13FXzxy4JHU376z8Z
wifzeqKncsvEWqqJgBJbf9DyOr/TCv0jbJCrhfV7D1vdpWqznHGkxcRYE3WjVPYgTuY1VFQWJBi0
3yF+DTNLba+bgOlRFhQjmdzlIP2IRTWGm9sSyBMVyNTZ4JPh5kbK81g3mJvJ813X+UTzNCg7jZ2r
JgIv2N6ULlB89UTZ2ZpJB0BJnWux/fZQjw5r0vYVX96HrohmbHsE/5jGF1blidLSpgFeGauO3DpK
BO012bvudtvHiJVVXESfLTONZDZPyx07tLCi9MGZHhv2NP8v7tbbe+3FKC6s16EmJ2GN3HtU/qzQ
cdTOjwKD2IH33UFlZRAXxltbGmp7xELSxvJLnTYHGeopkk2Oala4pCgdqlcvAxmOUfUREQtw///t
jPyDilL0/aBrGEsT9KTN4zL6123bjqmX73OBW7Eh9dRK+L5hR67e7pV+V42sTUbwKrOJo+KmCSZn
SBTxD/5hH8/ZwioTR+ncon8qMVyFHvtOdOrfXLwXHP7ZX6fgCCQhUphS9aCbzzHYQvX8Z42aa/KR
Ij97BcUdjrK0aCXdBFQPddYyjTx2+RuidHd9hjYrT9Y43HKyccuYwwy5veU7hCBo5KR+7FkeOuo9
xW1/JIsjVrkRTBfh1tRopUlKCTBNlKw7kRJVzgIRvQl3qKKtA4GFzIJ362s1ktz6WrK47EG4xioZ
SIVAqIFiyfIaOWB1DJIwCywyjkXJ1T6SoqE+zC34YgcatOYzmhVPRnWMetEJffPevjKL/Y4VTpSh
DDRmXSv5/EWfEo8ML9QwPQt6Ko12FFI5bAZ39DPbCthFdUhzvYWzQuT8Qtb1oYMpey78em69fhQZ
JULhjGopS6IvbIF1foEky9f+I22+9soOtsRXw6Z00dRRNj2x/XWiu6Q4xSJNsc0tYwXBHfGasiSl
zsTfzPAraqSFj4HbM3+ZCu4I0WTowOkqmDBY6Hw1kBcon6UYyiQHaM4hESEo7t8+R1zs4U96ShJL
qSEzPNsJA0ZibfrSC8r8fbZ+PiKdt5og/rhHbKUgHTu1TPbN0p2SFOWz/vWQIPAy/qjXG7FmmQQG
UcnvprOiBLqI4GDbB0BbY6Lghl3U37pZ3tMCuxXq3abkXA5/fYi/3NYgmIH0uK68k59CdafaTazs
d2rn0pEqEuQVEZxMNiPZCoPbGkItk9V4RJGbMo4/8kjdFfmrHfd/QaNRFKM3h2sFxQ2XXCWlOSFB
5EWvg8cUMy1vejA+V74W/K9CqUi8D/jACpH9olUcSMoWhcWsDbSyvlLbTTTZrej3j2Ag94CSfzxH
vutsJXae1cj/e531tQTRYwJFQbr7bxhcsKk6RaVTgnoUq3uJJi8aB6QKv13HYAHl3Q7Kcij/ZwcX
cOhs2/XSAcOmrStbEDxG7Q2Vje+WQt05f4nRwAS2C4FTbK7SCyovu5Qmk57UM0ZvTEMnrtHwA3ox
UzB829eJFQp3zqq10NbUGrYZIHskfnKXusPRAr2kDjazyBMVcmyvqT9DaXFrSllyfRnZUMaLPTpy
OfgQO/Gg44GczSzS9N0+3BEFQUi2DHDRsSFeOXlvJnPSpciBjsf5l+TEbnyn3U4NUpOTr3pVMEmO
8uO6r2zO2gqSDcAKMlbjecoiHEt6dHIQ4vRW5uQiBrpNh1yBcJv4uBC5rWbYZbZJkzpGR9V9FPbZ
Aeqh2r6pTGlwFrCWOKhhbR1zVgYBNanISm7VZdjeEyLhB+TNDiRukbnvLYFniiC4RRepYPqp0WwB
novP6IJwy/5WlkUVIGyg3q3sy0DyRT9IjrYRGv3ZThhClyDc57XaOahoQpUE+VGi9vYj3gHpUxOs
TKjO4OL8QuM+MkY8wKuj32eP6SejF/gfi9vvLbogcHE91LukLGLs7QhZBxvKEXoqMmL7QEQuGNyy
ilspMXBCwSl1H6GYXduTzwOe2jXX2tNd6H5kyNDiA44OXG4tLkDJjVH1tc3e58yvqe0S5YdtfGhW
LhBcUBqLvpFoCS+Ik7McHQvlKH2IKQay4n/M4GY+MadknBvmzmAniva5P+wX+6TgEoasjYc3Evkj
60dXdJMxGKgyXzKnR4M6aQNcLdEklyaNoyMrFdXDR6bnAsOvoClus2joADObYKPflbgw95OobmUz
3q1AOB/oS0PvZxbvCnvwqv4gqzc1qtq0xZ9m2SsKL1H/uu51m/vUCpFziaVtl7YPgYgeAN9SR6dv
TS+EKPzwfB1oc72ugDi/sBuzXBI2TQX1R/M1Bz3WdYDtHX6FwEUE2BFBjBsIyx15sI65z+ovrNhZ
juoODzO7D11gVnhcdFjGXslrizle2Dm1sRsoceNx/x+t4vbZUenjkfHIMwK19JVlNWpXchVzZzyN
eHac94uwg4DN+bvQujKM33XlfqS5jkhkvVhfCIqaWEdICvnWI0EHShJct1DkgdwWOy5Vs4QJPFAz
9rgNRmA6NlQnkX5chxEtLW6bVdIe5NAVxlFTkbGeTmFHnU4Ff0/uWuGNiRR2ZAqylQJInssgtoa0
llkozLRHJNyWtPFRKxhnftgj33YXtj+vm7h9DLxMnMGFjzBXJKmXmUce6J5i4g6SP/dON7tsDeS7
cZ/Uh+uYm6eXFSQXP6JZzvOE7Vpy0bhtWLhD0joGXlWuwwichCc4sGGaprDoseighMdbQLQ3WBuF
qB9685y0MoeLIfNQL3GIKkhvRgqxJscyo0FdHzv1Vv2IcKS9guLCB1zDoIoCqDqD4OZPHQyMqfT1
+rCJzOGCx0K6rixZdbGVxU5Bzl3+K6u/yblLqqfrSELf44KGJRuhldaASs763Tw7rAAONHHP7Sdd
/02bWrj5t+uYIt/jIgfV+77I2d6lJbsQzWsm+jNAGXIdZNvzmEK3zU4XPMW3rM+0Mw2cM8Hc4WvT
KZGIk4fhPjZF2i7b4QIdLzLKOy2Tr5mXlQR10wNeoLSKIJ1Il4b2e5K1DRhDBjKfdCPrTjXNB/2Y
1mrZR05kqLmgFm37zAsa7L9/Becyc6Sg9oX1oFj1DlS7sx+DfQwbjgyads3P71rRBseC0vvd5gLI
O86CNTJ0ABx1ZB1ZBS0NUP7JzotFIELbdpkLGOcy5oTahbwF2BTap4LqLq6QrzI49647jQiG22y0
UVpkU0NmmLS9O0OYPstRtyFY3Nue+ccWvgzdBB+y3igAscYvTftg1TH805FFpTUCW3gu2rZKU8OK
MGQoz4Ay0kvcf9VG0f1UZIsKJ1llE+q0rjKQALBtBH214KKNTCekX6wPZdEu3s1TdkhIzdlLAZxU
Oo/U1eTn+iNN+eh4+XsB8bXnSdI0uYy0BS5Z5gNY02/pLHqe3D5LXyDYlK1GKzPaOO1YR6Q1+1p6
o4o6OETf52LApGjypP0epfLe1gsnTZ6vrw/RdHNrXkuNPG9ZL2SKE2Xr2NFd2LtElPMTmcEt9jE3
YyMzMRN99qSTkyrqDRJZwa3yXCOTabOAnSjLLjJOEZoDo2lfZ4LK3c0VCHlRy4B0ABrDuatTk5tF
A3InnCOXxqmnyal1P+0+kulagbDBXPnUAt37Lvx9dkyL3Im15YmQZZdBL/X61G9OygqH910r0qq6
YPspGVA8UjtD711H2JyWFQLnvUMaKlkxAmEBK8aUupqORj3D7UXutb1VroA4L+6sVK4ndrqqwWrD
uDH023D/f1J4Qo54IRrnzXMK3reigBeMjKORcfDSAG8ADVLYnVsFliDfIZonzrkllnCZ2bPzuNxZ
9FyJyp63r+uX0eNvR3Y1L3SKAVCVjto4HUxKoEoUncPIW3yQ2CWOiPdFsJD4+5Gs1J2OxiPkIArN
1QaHatmuKgTbstAwbi/TpyHLJQko4OhbQKcUgMYEJ6h0dHLFyw//iseEhYB3h6jVYHIhwh4MmkDL
h2XjnfiZqfaBePeOHopXcNYi9yGijRCNJBctqjafirqGjR0o9+f4uJTfY03wHi3C4CJFuNRzHPfM
QRLZMSW3V1Sk+IOPBAsd9dUoWUdZETdZjRGbOW5JyLompWP1mjO3CrKHqFYR8Qtsm3NB4qaITKNS
Gdj1PHk5WOPBoC+DSFfkH1zvgsFNSwKJwyZnBbT9UenRH8aotubO646jJ3v9UxGIeCFFRnFzJKu5
VkYJhq8q7nRrV4RgzxbM0HYgutjEhXMZZ+dQZey0jQa6MC0+0EEV7Enbl1fjgsFFcmOhUq4xQshW
d9Jb4mZe6YKxvXKULyjdRJesnTiLYMNl33y/ZC+YXDyX7aZTe0YeXBf1XpYr1zasQJ91nyZgixSJ
BIlGkQvnVpnP2dBhFOXJ04pXan2+vo7+YXv6Yw7fp6X3uixJrN6ZBN0h9fMb5Zaeew9iOuCH70RP
M9t7/AWNXSpXpxWrs0pLZ5XPqvzQp4fGeID2KuQIvl+3SuDeGhcdJD1Epz6rfS7i1k31h3KZQBos
ImgSoXCRYShrQx9ToECRCFshZCoQfxRcGf+bMVxwiHGJywsdMIvyM9GcKfvZi1S8hV7Ax4MijpSF
NZrPxX1x0Dym9YEUfNseIaq4KwKR1odo6LjgsEyJGSssO0PGL1p2M013migDL1g5GhcbMpwmu6gH
RFXfyM2dkI10uzfrEnw0LhD0qAmOF7YxqEEYFLtpv6AWpnFUMAX9x3DN188WkUJii/lzRLv9qAYy
aMBS88d/8jO+eJZExJqnFiCk95qhB0+xU7WywJkFs0K4ABC2lNZTiVlZUOg+q9QxRAiCEEO4tW/L
nbosIcyI8Ry/gwBF4tDRVo61FWuuWbaHD4waqAxYRZoBWVouQBcm7WyixbVn1geq7mry2IoObZsW
XSD4EF10Ee2rlELZGYdvaKu1lb2T0rif3FztFS9EAdoHmGrtFSI3S8uC4h7VhFFt+FclP0Sde33Q
tg880I6G+JNNVAzc232A9kOq67GEtQNaLU/20fmFLgEZrbu4FuVechS9Vm0fFVaIfMRZqskwZiBC
N5Y1W5RBU/k4KWSg2Ir3skO9bvBFcmSbYW4FysUgOxuhb5VFkNRInmzyNdFKRx+fr4/l5nlkhcGF
IdooeWfrMKw0EEWl+bEKlZM9Gj6hFXKYIqLRzQW8guP8HRm0Su17No7NjdSc40rgegJz+KaYWcU9
rCzw/WK+HfPbzjgm9n1NH8Nc1IMsckK+H2bO6og2JaCgrnsuvPImH13I1njWjt5JZ3LTCi5GIh80
udA0pRNkxyjcATivk4cavWPzzQCHpH5M9vLJvBe2ILIjyLvD6mW2+DJXMimMTRkmdrscWm5HbU9/
GufGt3VH8eNjfZoEp+Ptk8QKkfnP6oSn53SWcimEf9z1vg4SKckPd/lZg3wwqrkFcUTkLFwYQfNP
WWchwECcRqqf6fC5mx6HDLkVKrBrMwavzOLCh17iflkvQBqhPWHjyc/SvaF7XERdeyIcLmKo0zAV
sQkcC1Tws7pLpE/ZcqcJa8Y3HAMtvShxJuDgxO7F4Sgoe+0JpAE8U3G0T+zmFHs2yhNcLWD3pvjl
A1UXALRtsGMaqJPi+xPMsu7MrrDwSgYmUxLvS2UCT4Pg5X4jOL0B4WapKxJFrQwD24rdhq8aRIWC
hBaFfz3ibkR1SJFoBG3kGljE+UUlK/kwkwhzFM43jXw/I105ip4Ktk6Xb0C4dWQWFYRMGUiZB4xQ
tAz0W/DptmcZfLqi57WtVfsGjVtIjdSQMiuARm7S199PwCgdmfTfOUoxH86Gk79B46Yp19GK3ZZA
M/LSHdvXMew8Vf9hi+RvN8IDcAzw4KAwWsEj8NtY1Jdyo1qoz/MGSg30imZ+2uavpEYZNskfLDQR
X3cMER4X3xdJm8rQ1hFtMyt1kobeFgZe9szYnyPpXlVEFdhsr+Wi+xv72CJfxVqzHIqSMHcngb5r
gzQYd2zxCr2DjdM1HM4XIchktWkDu2yIYRwYkPmS/Rp8DRzfk6hkZHMNryaNc8UBvOUolwaYqafn
aGr2EVhOrs/TFhfAm4HjHFAPSyVsNQycVDidp+wmtKmGXp+ABl75NXvojnUizxacbDbDhiqrtsVI
D9Ee9Ha2ZLsdpgZqyV4dTq9NSE5zD5JsTZRiEcDw3UBLmMELJwTajrROafkZ+TSITNmco4spv4PX
yvHaqrGygZkCvaQ7aYhv8uSzYIpEENxaSpPZKmwKM5pPvR8e55vw85K4YEfy60O+A6PseBKdJrYO
hIa8MotbT804FJU6wqxh19auuVv2qdsd6WH0+gPE0x9EvGCbcXCFx60rVeoHPHnBxqHsDjE0eVJ9
CXpQTzUiNaV/ME2DYiw2fBN/b52vGPRGTXLcIZU71sDTwt3Jc+VPLgsYWfAxB7nAcZcSebaL3mwB
R6pXK/6iDILe+e2Ru3yfW0uYpKKrQ3zflnIH+Qo5+yylx+IDijDQvUMpvEHwT/89qis/t6k6Nh0y
Ft5Q38QTPP1w3cs3zVh9n3OAAmelIe1wz0YDbIzU4bNaJ5/kON4beba7DrUZFlZQXFiVTNSdKDbu
HqjX8CtLdVH/5y2TqDpuc9muYJjFqxErK60HkeVvmKAMH6khmHiRGbwfZ1VDwxwjJjfULRSwiqFn
q/Ovj9X24WtlBee+NCcDpBCBkhyifepHD3Pi2Dcl3gClQzEKdiORSZwvj0mpTxZL7wzKOR19tf6U
im6e7BPvNvCLPar8dlbizqJqL8GeYcfeGK1DB9VScd/45uSzvleiqWDC5WvumqhS27iFDCs1u90k
R19wWBdsottTs8Lgp2aEnGyRAAOFnv8j6+ucLnZnj90vRb0dm+tzBcZNjdYmYCWG6rCHS9Spzz29
sZ4tPAjH++sOx370u/m54PDzo9YyNdQEuq6LbbtdT2/lBl0kSe7YRfiS5baL+mBBweCm1xHTxOHY
xI2ML06pUTi5qF0JqXIrGIzjpAR9IYhuIgguuqlDmM8hhs9T2r2ZdX4X3s7tJFqrm3OkKyr+cKoC
l8Vb31YhqrWoKVIcduxkhzDonuhRihzLa3flmanXW/vimL2I9u6tZA5apC643AEFFES63CXAzc7p
Ld0ve+tZ/oHhZLQFCBPtXvh4tjmeK0TueGJWLfphIyCGBC3FdK+pz10iylGJQLhJ08PBSNqOgVRu
dWid2qWpk7vSS3pgB+MqME5iAnXhYLJftdo20ijVcdHGjXB+mHb5rQTY2DM81JNCfgeSLrYnYkjd
PhGtRpPbqaxZBlVNA0Plh/SrvmvuJD8iYANrD10QP4wn5fP1Nb59x9Yt2SYKqsEITwJbV+ijGQab
3dbCgLi1WwY00APFJycxJfBmKF6BcWGy64apm9jxOcqO0bBPtN11azavuqvvc5ERKaoJnNf4PoS4
b+XE9KuxC0z5EXIvLjVyQSQRjR1fdJTFtiplI+CMGyOI9gr6zxVoGLpg9McdtBKpQP2Dc/yZK77i
aLapLNkJ8Bpv2S0eGriQH1MPqFUHJwm9E70TCEbT4GIJQX+zbEGwxovC22aiTlG+2sZOS055/P9f
k4iodTGMiyHpYpQmRLRQSN35aXFW0bLdCnaWTdezQEqLKzYBxywHUeKxUpVqFRf4pT5Uy3zSqOlc
977NILWC4IKUSpKemlSDOyz7oTwa6jkcRQcNNubv9mToDUMkBUX9hGc/RMmAJM1Q/vC0OwOlEcqe
BuSONZHmnuSJDhpbXIEGtAIhr41zk2HytGNZ3MiUdjLqmRTlNgljVNepfmIYpxYdSO007PS5/IZX
85OOnknBaG6nQy7g/JuLWYcgjbEB3h/1Duoz6Bx7klwjdtJzWzrlMyMcBc3kR869K1Ru4+6tPLGi
GqitOhxpfg8yiH0XPl33lO2dZYXCLa3MXhDoBzBXxIfmELum6jC96uFYUyQ3VWd6iZ5Ek7l5IllB
cgtA0oxyjnMFkCRxKiQO1MGpimCgH1pof3zG5FZBvFiT1E0YwLF/bJabvhREXRbD36+Ay/e5TVnP
pEo2mE7m/0qDhr0WSIG6F6UXRcPFbcRdYkG5cASM0anuaJ7sYq+NxOvS4LorbMelizn81ZFA6jks
gKNMt8lyps3z9e+LhovbcnU1NDSLfV81ZTfSjzJql8fT0sfOgLtKhty9JoqDmyaBjAcSaiiCBAPn
22NTYxsd3lEQaqPWvJVzGlj6JAgOm7OzguCsCvNSVsBvgzCYDW6XnVvpl511XpoJRm97i18BseFd
HQFNCPfQmW0bxk1xkP026PbqHchl/lW8VQUjxxe72FNRSpmJHWR0IXCyeOgt3aFjyh1dRXOns7bv
Tqycp8KzgR8FpHfqc/e1RCfmRx5MobXyZw75RwqrsoxJVfBLWj8MpicorR4YsuZWD/OpFhzvNzfO
FRgXDVtjavAogtmkGflmzKFHw/IJYguCyCGaTJ5BbllkRS0TZhRET4+gbfHSFzt1sq+yh3Kcj8ic
vxlDNtsr3+mK0pJiAjg90x60qjiO9aM9Vw/pQhbBeth2HOgJ4SUTi45/x8QqkMgoYwSH+MUoHjNZ
cEDbTnCgjOJvAC4cJskEwYOaPROkfyn9bRyG3hgTZ1o+jdUx1E+aeqtox2bYX49e255xgeVCyWKO
+RLLgE0zyA6M2V4aOycOC8GeJYLhw0mUNlOZA0afb5P5nHbHTEQUu73lr0aQiySxos5dq+IFSdd8
5fvC6iz83LULb3AhAsau59GdKMG+GfwvmPyrS4HjW910wFSw5yf2kYa/7O6VpucYMm5K9yiJNn/B
QPJPMJCyaWLVgB+G+r1iPlV4TS9EalD/sIxBsAS/0CBuyZ1kcrnM06LGSYZdg2Q/9WntECc9MNES
815UIrC11SiyaqIfQjdllY+EzUx1pdBh0kIeo1xyOtzK+30yClLIIhguBurmklCCLdkb5nst3ylD
5DGSZ+FD5uYlcm0PN3rNKM1mMf2O7PE9+oy80Gv28qH9rfliRY6Iu2rLB9d4XBTMo7juE3Yr6krL
zcp9m8Is3e/6n0MV+Z32uRD1zGwFwzUic9J13LWWaeoI9ux42eXjMf1AQ6Ox/j4XC6MK57VIZ2cC
9aGFUoSoRpgFNf6Eu/4+F/SgqpGpqY0RS6bSy6W/1CToJVy/UWURiTaOzcC+BuNC3zT2qVUzdb3M
RgUia/GIAkjEosD638jMMOe6ZhoXBHEzkPUuBdr8AIYC0KpAh6raQ17rf7QqYl7I7WVlILdlaWAz
exeQUAxtywXuyxZNvaV9KIofdVd7EhFUYv3DsroAcet3SBGTfquAU9CqQD/sAcpN5/qsuLqb4gVA
1Gm0FWhRpvrHLm4V05l05mCPmDYjPbDbeESMI5l+Xt9+t1fSBYVbu5Mil2bTD6hWl+/V+V5IQ7gZ
ytdmcEu1tKdULSOYUYLW4U5yWge1N6YfnctD/jndCettt/3vYhC3dEs9zKhawaDWn315dsxdHUgu
cTK8okBUOrsRvd6LRpBby/miG6SwAGjU31qlcloqopQQeQK3gKnUanRoMYSo+7KTx8iaHWGju3Ce
uHVbSrXdaSbM6Gc3/FL8bgVTPye5bwaFnz4J50kwbPzTE5oKilTKsWxbP8fUoIyoOymPte1Mx8U1
dlWgf55FHS3bYfePb/BPNtCWzJS5hY1DdMpUlAOm93H2Ky6fCkMQLLatAwurZsnEgNj42w3KqHRs
iEy3veiO/RR8hEoYG9Tl+5xLhG2ryqaK71dS5rTNJzBwXY8L20N1AeDcwR6VeGmTBa9beX87lGhI
lbUAkcJps/JolZN3HW47iP+B4zk9M2Jh/2PegNSSQ0u/LJD70465SJ1kcymBjoBNiaVDk+ftvCRd
ohf50mMphdUzNef7LsVFvAsFlzURDDd6c2X0fd8AJqFf2iVQxi+x8P1x08UupvAEc+GSRsnEVJWX
yMtKR/kkQ1pm2lvn6KCDJWGnYncXrtrN6LoC5XKnU2rg0K5iBc2/2foYZU93GtzM6c9sF/wgnoHr
LiiTNfP3nrw66BGjsHtJRugbPo3++LV1Wct36o6wL0QxtBBwe1AveOz/V3hgC8z6MIMf2tAr2Sem
pHrqYD5cd/ZtEBvvcajiVWWeuREs3WoiIU3g5Z3p2mh3ykTZ523/uyBwRxWbohLe7oCAR+q7WUvP
Upe5iiXqZBDBcEeUNtLyVNIQJBjhOPqdjAV8gMnj9dESgXBTUsjF3EcK0pt2g0cjou7Khexay/Cu
w2xvgMplzNjvWE290ixzqzKqabnZJffaPvY6NPy7xevioyP+SXRxF5nFnVP6kiRdZgDOwG1pCr+a
+Y+W/LhukwiD24V0NSkXqcX8ZHaQRj9Tcp7rp+sQLGC+O+6vRo0LqJnRkLmUANFL9+k8OIleOTV4
QKw7NTwU4a/raKKVw8XVUYlM8FABLYlVWd4PQ5Fr4Lc3ddEjnACI50qKszKONPYEEd6EQe5nT2kw
RI4WhA4Eeb6FroI6i+umCeaKp03qm5LaBnuNsCEXbiSHtNKdohZkwTZTVMplumwuMOiQIV50Rg+v
O4OXtw7ruA3P8101Q/0ngkh99tLpgqPE5t6+wuSihAKu87TvMGkNVDj16s7UQ7doGjxP7f7bELJJ
Xa3gtMlkUrIVHKZ7kz7o1E2oII+9fQlcGcNFCYlGeEclMKb1J4+4jFbF9g2PoFqEiR5on6+btB2V
VE1D5SyU8AjPVttNcPhew3W6yFAWwyhPwK12235nt3e6EwWl7VzBBY4/VOQtyoKjHom3+ajsKvQW
h3tUH6KzWFx7s+kWKyjuKFHXWhQmKiwj0FxupxdZOSWZtUvN4PoQinA4l4/mUu57lisy7Zu621mR
xVTfk0IQMjYPzCtzOC8fDFlK7AgwOpLmUvMwqAd0L7jy4Nr9R0LFCorzc8ji1I1mY5Jo8cNMdmV9
UHJBWN+MfysIzs3rAdRRdQJrxupHlv9qRbxq2+toBcBmbbVWh1CS5y6DDTpuFI7qKzjVTQ8sK8Vu
6eNelKMULSS+CmrM1YlCp5P1B7Y+GCeOaQBufXf5V8LbIp/jdsUqhAZeOgNMniXHsD7p8rPSm04X
/cdp4vbDQYnDJWRGTea3lJ6F18zNTekyS3z506I3Zds2+L4NElwyaE5WVDtter6+QkUoXCTIO3RR
1QNQLHqwjWNJ/FokPC3yN77SaVoqe8lLYChPMzZWaNomO/LZ8BpUuZzr+yawBFutyCguHqREqqWQ
uQDUtePyWIPGKRFAiHza4ALBMkyoEo6AQYLimSX6rYP0tQUbVrlDEPpQomvlDFxM0JY2rXoQz0De
Sfk1Kf0h7kUvMaJB46JCs5TQbVCZQeXrHOm7qDy0qSi1IQLhTsWtlaHSmSX3SZmAWcl0mh6FngVx
r3u1IAYYXAyAznRpRb/T7oQ6Kh4Bq7+6/pssKnYWejYXA0JtzLVWw5jVypExOE0n8mNww96ZZhQh
s6Kx/+gIfNmWRdCb0iVALEc8cFL1MFAR+ZXoIML3yPeJUutGCAxbsk/TVO/anJwKiZzrJX+Q5cGR
kvouBmkVpYNbRJbgis4m5921RoWoAlMNtCy+oyBMUntuehwlixC8uXMzH+yWPKZUcyqp+DymeGxN
yy8fcZgLJucwRJasxGCYY/7LHH7Uxr609kT5eh1ls+JPWZnG+UuWm2qTWEip6M74/0i7jia5dV77
i1SlHLYKnSZn2xuVr32tQOUs/fp3aH/XLdNy49V4MaupEhokcACSwEGA2/EXC1e8oB7YUQi47QA/
9RFveMs5jCKWIVXO0Qzgqih6drvRfrOnwUcF2e6yWpQwIYakRWExm994LCB/67or0DC5uXQ3p4Rh
bIPHWSkhm8Qci6JcNFwQLTbbJ5ocjOV0GG2FSFopMUL0GNQ4k2u+SZ310i5urTypKbFif3CxsypC
9BhGTLpK+VkQ5IY82efjD5Le+0EPSbUtUPvDFV7le2kkS0PZY910cOYZhuX19mEeW7eTiJXbLCpd
2bfKf8lKUlWif2WMoZY9e4MfZm4BzbrDctv61l69rj7jYvS0UOc07jUXAEMVgkqK7tsGty28riu5
5bTUy9WIUcEB20ufJ0/xiqDYz5jI5y278ar857Lxbx/rzz6tCtBRTsVY9w5WF+ebPVgiFPQxwDyt
QHdtNA3JV/nik30F22eEs/0IQOJ0Vt3lERZawg3m9eCrgfSWBJIXHow9RlvIODVSJx++ihdWWWQk
ysNctkH0gUszJ/QaZ9xJ7QguyeSQFv/MfUcRrX2H+UvyBFRZslKrTY4qXS2/Zrp2JQ+OpyYZKArY
nR4qT5bMvIVhHG9qHJ2m8tqpCGSj8cY4usEQgkNTo20AN9WX95tYeZFmzuryWNMYftYsOYFRhXey
0hGMFqTqAgKpxjJFSQgEkvfLjp/PDAwPSXEFNqOSLj4x3vfmh0G3GyRCuz+ktT8NSxOAiZWmk8v8
fnzYsUcc1XeVEiSYo7QEjVfogAxCIAG2moBNaqQkU1vCe4ZiOulyfRin6GNijdSSEhihCciUgxwk
LWboFWXuhw9oG/vxymo/t77tBu3omtfyE2fNj09V5182mT+kiedFFQAKfZiVPZhcyR16PQPuqNpj
BxIq3og9uhQgUmsqIFKsGErJaujqYEqLGsjWS0WNjqJECPijhVk39TY06ot/ZzBHNopbSP8Sy7YZ
tzQUhTkmmhZRIPZrNGEphzl+T1F94DTKnK6htYL4m+mOfoQXr8i3vegup1JshZIr2MpY5ihpCXHY
QopbXGf3eVB74UcpMK+dT3w0C68mnA/5G6Eu9+rfAG+lrmAlilToi83Fgp4n3Pd7KVC/Kp94s1ga
FF7mIRm+LHET0VcCBTspm0xXS47ohVPfT2rhRVb7Nte5Zy3RvUFd31KrKphMhVZ0LYz5bk5vqV24
1XLjTF6PUvnLWm0C9Fkr8fnAaWVVUb6/nqcvY3XzHiZ5E6+w/1ml+FigKXlujBWyDWV8k4bQXZRT
mgW5TpxIKDXUX42/zVLDaBOISc1HubgzFwKUNj14pYYQY0orajNm4vtZ+yGKvvbNTV5SoEtYtMN1
XKWDjrmomO2MLR92FqaTtOh/5BNDdDe+1YL5Sjle3vnt4LXSSQAM0BCMRcpfO5TvPGTKQfKKK3bU
vCzAEcu7LI1aQAEl4C9Zk6nwHsV2WXIbKa6kEpdMlA0IiFA0oanjMIw9qp+N4naI/lIFAQAkZ5AU
i5sy5glcD3H/rEadX8qvlxdqM/RqmJJomKpiGGLXeTagcC/mxDHpkZca4e73O90Y9Yi3fabC4AVT
4fQqulhKzCa1C3PDBIFlIHu613rS7XDCaJp9tHsHlS2KBzA4REGlD8YIC7mpNvRzZoRRA87UJzS5
N+Dyq4gqpk1jXssQAGCKxtKx27jxYxBI3lW4NY0Cx7MsT97xGQLUIXFrl9biBDyQurljfQuV1D2n
WBgOPeIc2nsJH+UmJQa5tRgBEtRIYqozQkxoVq4hu1P3wubID6dTm0jHTDGIaEAuo4AJY90ORccF
yvv6238sZ8vfsJyt1RNAQUed7CTPkFYXysGaQVOh4tHa1l8XZgWX3WozTVnLEtBB7rRcnSPI6k/l
6DfXqO/0omBwIXH+MgXAPbRJ47hENatww7u0hQJqJEkyGVMHudGMWRq8ptkC3WOUuOW1vlPJmYNb
OLtWkxvuKoikjSnrhQZxxTy5zUcTryGM4h8jZIg5g5bMZZSjH9cf8o8V/Dn7prxjnisgw1Hxlqwb
SGgFNeamtbpQtWsU6j9gaNJiPrMvhEFw1Pl9Y36KEB+Qp8Lu1J45AMBv/HaRM1mBzzs/8uowJSUc
a9uRz8IECCwUu1uiBPqAqs01m0C2G7ec3pbhJrJvtWp3WbetSLhaPUMAwxw0GEUWWrVfy4eiemLq
y+Xvb95crQWI8GemsmT0UMeI0f6MZ7HHJE5O6aL4SZT40oJNq/Nd0sivXQba2Cy7rfC82BjScain
oI4ln/hB2152Xl8BKC2ztzDmApuJd5ITqJL3ysMIhn6UbgShVxHStu3/LIz/f+VjiwHayQmdCn5o
tbg/6b2uye/kMCPymc2D8HqVBXicR/QhFg3k4IjDj3SoYQTnpHxXfePnqmhHzSQnt1XASCnFmF5d
gkDlKZJvcE/m8TA6uPWHBA0S0o6PlKdj6baeCopR0NCnoQNYWE+TOUrLTAXO7seDa+x4Jmpf6zjx
a15zwg4GhLVsuv5KoLCwhdYlRW2pYEjaV8958IOXHmeTG/oFatNWVqKEJVUWrZIZHo0x6uVTmedu
YgR6RxnKpvWvhAgxBhWUy2BK0Md6GoPunmEy9Xxfl+73JrSPCpFrUSoJ2KxNxQLqD6g0del9jDcS
WzPvp0J/eNcuoWMQNxqWbomZsDSaiZHFBueC5gVMPENFF8sxC7I9eRaSt4KBcpYl4Iea2rJahDpI
007GLjmF/pd5Z2IkMEVjsr12Zzn8/yvoiHFKjfIIckop8uzkpKDFJAnJRiqOv7/FtpU6goHbQzEX
TQEx4wlPWD7j3cWeeZ25nBnyXTOTcFg5ayUYeV8OTG8MDVyDDsjicWVXPbTO4bI58B24pJJg43Nu
MltroFJYYARrNrvje/i+VBUHYs4/pCliz8WgdVNW4TUXZeqPzfSaSrWLjlUiEdg8d62liLG5j5Wk
sxdYQGU+Jr3hZaD2rQe0MLN5DwWfSgPFK331OJefJJOaxLppfysdhcAdVk2kS6qMPKR46qwHo2Hu
pFIzQrl1/bZVKyGCM2ESQ67lLYSEy7xrjVtredFZ6pkJlYhuH1dWkgR30vVenUCwww+x9t4ERAyH
7sT5sMod+LCIispNC1wJE5xKHwqd89PUvu1AGVBaFxaBrKQ+giO1chnZiQTjkOqjdDfuSwxEx8iH
OPd56GV0FeUmUKx0ErxqcMB8nlnQqfPByHGIPaTB+8TLj/FBdaUjtYQK/94l0xBiRzOovaPMkGfe
8A2r9zVa7ThAxbvo2rnp+aNuuYvujHuZCJLE7v32IJeD9qTngVjrUPpvOK6cj4RvE86lCUm+YyXz
ALYRxHrzEGknZWKuVD6+AwbPGyY+qNmtWrUyh48hwUUaijvwzHdZwnY6thIhYEQhRb3e8ZXqT/U3
/kAcInjgxZDPf8x34HQILguklk2Ai3qS07CTuF8pSekyE70T5Xgs2ej/nRwBLBpwiDZxB71M66k2
d12fuy1ZDUSZmQASYxGGC25y4cGdxyz/B7MH5rYcqzyQPuFZ36cTaGoBBdRomKwmOgemSDlZoS8n
aLQjmdspIQJSWLXKLGmBYlG2Zx04r/KHMP1weYeoxRPQIQtZNC0DdiiOPtvMV+SC8FAq+oqkNvqo
FTGKqPg58UfVeILuXtWNg8inxsAQCyZesGoj+s9mDq26cZXqxzIE3RH1ZLCZtp5dVZzkNMjxUFkp
l7Fnj/3ePlo39VE9FOR9J6WMgAmVMoVhzXFbk79l+V1tMncYiasyIm3QBRyY1byKFZ5/FenLEH1s
LS+tIjenetq4N1wIQTpXdZ2C53oSMe4tuGPycRYru8cRIzEjA8RG1ctlg6awVBfgwKxzqy85tnU+
isf50QJEZ0HrayfZ5wWP1L00pZwABaFaWzOLIS8GRXp4l6J13TqoqmcQilH2IKABs4xY00egQZ8F
cfctctyuopyVQAPxDjBP2sGJE9hD3SmHRusDeWkJPCDUEO8ANalv7KGBGkr9YWFeVH/QqFYfwqoN
ISnQkpTJRYqzeVcmz5hDfT+iITCsMV4rZcfL1qZuZ3OgYUd7gMGvU341bbNuwg683ICDT7wSBtnV
yXmLQanS71NwxY479BBM7kv6ypkgKi/y6zeK1n57RX/+BPFueESR6zDZXF3rMCyPFjuVPZElUyKE
FTVyXa7QPwWcwGnTzh9N5d8kIxhw/uC4Zz3UX5dSrZKmkHLowYc08WkAsS+1bnGYd0qAPPxWJfK6
zWJXFXRE/9s7R0DY3sz1yhghcIS7lpH5qtiDi/ZbfykdL46MZ9t5nlLbDTOqvJJaTwF3DYxrLeMM
6xkNPSAQXFDOl4SadfuHo81ZP/4rVrBrT5HZyPxKoijdGMUpyCvzvRFE1qF7VQL5QPG4kQsqQG8P
1vgCF6iAQlBe/7jkM0543vQp0ottDz9rJmCuE/1nj3UY4fUqCK3MTbLr5l0t5msTEUAXlRSqgmm+
/PDUx+ix45ezDcpFnRv2jPr5HVXDuFmsuRYo4ElmDOghTLGELHPDBz6qTB7d6qrdLd54LV+XvnOM
3ggM4471e3j+bzUNmac8KzsZMG5uCBP4QW3g0ptf/M039eTmwSf2quw0fzk4nnHT+4rHWr8dPE6W
Rz6Ob4ee848QICaSVJ2xGIpXiq/jUAx64+jUXCkYxTi70p6zvYLKwLus+h+S07NUAXMm3II3jcoh
IAssaefYr0q+66Srtvq0pHe9abrD8NHJiXZASlcBeMw8HJgpwaoqTGRq9A+YAUXodTksGbIAMK2J
Wi02QUJ8HDDJMvv+jKHdmFjJfIfJKofL8i77IwgZfrUgU8O7ocqtto2zG9Yop1bP/rGUyUMN6sNl
UZeh05AFjMkl1snDAs36/FvWYOhs49ohce3EneySQwjwYiaxJikyZGRV5DnRoSk+9tFDstz3ylEf
66NDVSvyD14SKMCMoleN0iZcYFK4JXt12ttIvY5Y4aZ0wQFlfQLELHE2R0sKYdpTPvrp8w/WdyMw
TL/AM9cAXnudCLWESJGIkIGWu2od2Idm3LH+uS6otq0/JA+OjWmIIKkEVd+vFliBFLNnA2pr5Ic2
aI7aIfdsUCvqdz9mcFBJPylP2DHNnqbBbCDPeeLF7cpBP85fv4w+Ovn20nNOGOT2+p21E7bMjodp
AWEI7CP9VDhXJdWOtu1UP78vtnLOSmoOVs+/D7KYQgbHpnrqnY+XPZdaM5G/vo1VdTZmSBl23XV9
4uO8LeaOePXBwzXYy8PPlwVuo9JZKxHcMYdusGvIm6obM0ZnSf4goeu6jioKbon9MQVAd3KlicoF
1gA87/zoMfZwg8zff1SPEyvyFIjKXrcx6qwc/0mroF01swp2KSinY/RAscME7u9j9sgMiMfd36Hp
LEeA9niRcmPIIafzre+UxMtVuON16MWeeqmjVBKgXasNXIPyGor0qO161OH1O07tTalEiRGgolHw
BBR9X7l+uFqM66hK9sz8FKm4pK4we7m6wnQa97IpbtdCoc/nf/gkNnxqxThGCrf9zh8DycXtO5jF
ffs6ubYBUQ3aYZyPhi8lf2uZfDFWZhLqhbHMCeTC547zS/yk3/cfnU9DUATzIWk955nKBTjyXTAY
sQFU0sbZkvjysuK+V49WcRU6X6M46Ba3cf4llpVwPLETdChZN/QGhKFhwtxzxmz2ib+mYEzAj2Nj
WpOtzpvBGq2fpo5XdhNjan9d0rxleMewET/BcG/3ya6NvNz+PI6GHxtPl/XjzvXbWq5ECU5u281o
6jXiZjn1KCrzlqL08ozIqDbXcCVE8PBxSaJM7iBEcu6m6a6geEMoJQS3zozSYeC9wLzxVnPrfHEj
9klLGeFhlBaCV0+SI41ZhdKFqrox2EMk796xFdh01O+CWx4Dg3/ddaNbrGGSc1TU2p8n486QH/Sa
uFveNKyVCGGhcjRU4aocTNfoV32Q8+GU5tZLAppKB0+5tUQVyG2u2EqcsGKybGMo+wiNuu6ZNQ/l
8J5LI8tyHNNQMV1AHC3aW0O5oAoPg9fM1tO7wtUxGGWJqNKw7bTCMRTLBK+JjdKVX3eGzQsL+yJt
MCa4D3jgCP1ozw/MU5D/P2hwNs35LE68wEzi3G51GaWYOphX8ZCvTMfMfr1sbHynf/P7lQwelFeo
PU12aOcLVLK1kwQWbYe9ad1d0X28LGbTAhwb9eiaaaBOXLCAuq2zLnRmeKb6YGU3U0Q8L1DfF5Lk
rHC6fGK4Gjer1B3RCepQdxeUBGHvTXuaqyiCBo3mF/HoSk7h/dUaiY3qU1zXY9hAh0Xz5/CmLg6X
v799S3feBLEGpurBEWvyC/GMdx94y1t3mO94UxXbtW/GV0IasWCqkBNjmlmtOyXfkpv4OTy1XunN
ozt+XG6NvexjunvnTtQSbl9qrVQUIiYa1gtjlCbY2YnPLHLQKOKqH+fe7f3Zz0Dos3xkMYHX21c7
K6F8JdY+FAJM4wmmUcT9Ta5IwWxWOxPVN9HMDrVR7BdT+aYM7WEJpet+pjgHtmHip2+pQrzQK8Qj
jKpBVLWOY/iqLvdzTLgvJUKIF+o4NBMKIJBTtqdYPzjpaTT2f2kvAkRoY2eEcgI1DJ5gyYFxZYAz
2fbBJ3Rrf5B9GOnfOoSAGpFkdGbYwlri62X3ozRVPhq8tThIfCo52Uba8zYJAJKmbaEUmAnm181X
y3rQmw9lcdP1xE5tNkwj+/8PacVSGIy/lq3cgBgt41XFfvKpwC0qOBWUffeKklsv/9p45j/oMyHg
i9BPLJDJlzyy0hCCLe11yPsA/fAvKCa9jtOKqPahgOy3OhnDyGSb16ChIBxdF9N3KlZnzwni6BcA
wvbFeW513CasGSAMVyMnbQGDThJ7IXtHasyrE5Hpaw6mrglOXES4j58zXA/HNrvWw/o+V6kr6C1F
1iIEJ5Y5z5k04ckVJA2u1v07WLOXN++4P1oLEby4UZSlmHII6XHkbaP2TpIoDjVKD8Fr62rC4XmB
CFm+mdAJrPa123bU6zH/oWJitFZEcNc+7fUGg4lwIOrN5iSry9e5sSY3nNXY7WbHcu1oVAgX2kww
V0LFB1Y5ihy5m+FDZuZLT/ktyrOOtt8ZrlGhQT4L7NylYInQU+zh7UNjYLYMkU14qseDal7Z3Z3N
cq/uiCydkiQkBMD33MxrjkyollF3znw/609dZ7nl+O1yLNlKPdbLKGQBqrZ0ZcQtXW0xvkpiGBIT
XJZA2KDYzmsPTjQU3AZNfXCXtnKnLHQj+8vfSeG/YpVYNLbmZLMOKcUw7ZrmpKvqIY6o3ndqtQRc
0Mui1QteOpcBffqvUy8TB2ZqsQRM6LX5f7UeEjw1HIIWbDgqVeBNaSGggjEq2WjJ0KLqDp2+1xhh
vaRvCoAwzrW8ZAPMlw88nkFyHh5HVGh6ixd57d3/o4V7K6BqsqHbuqbwoCBY8YArBnniJ44hHl/z
Gs2N9uI1o32wk+obA0eBnBdIOdtjiUHwfVJcJ1J4nOTWC8Non2EKiawy/7JBbubX69/Ed2FlkYZR
d+kcjjhpo0Yf+YUe4Pp5Bxq0l67Bix9v36AmFVPLIDjB2JktGvmQpEWYKN2mr+F8r8Q3NlU5tplU
rFUT3GDGVK7YVKDa6IGZBOXmcezyiR3lEXPv/nnXs85anOAUM0sbe14gTn0o8QC/50zf5rH9wI7F
rQpODapPe9s/ztYk+keDpk5ZGyAvPjDrOJGJJ4fv3wPmWYDgH6mpWHovY584pzN4nlzlbXA7TAxG
VewLdbP+B2/8KU18R1KbuI8KC9LqAKdZzePt9Cin1zCdawlC1OHtqUBJLKD4poQxIbYWZdiwQrqx
k+ucqi7eRsmzRkJ4LJQ5qqMZGpXS/Whdo7gqpEpK+RZc2CLx8Sicpyk3aiBKeowO2hWnH3BOMjnR
dLPVcGXbIiGolnZ11YZQZT4N15pf76MH29d9C1UB8aHZ9/+YtxRTDbU7AkrYs5kBnyEyb3eagcsT
qmaMMG9TgIcyj/N2UiEAlaS7JHdTjNHVbp2H0E3d3Hbbd+XRZ2sQ4CFVrNGONIhj5T2KCV1pJg4c
BKyKz0QlerMHnSN5V9mHJO+9hmW3YY9XKTP2L0cNyrIFZBj6YapSG7qkMl5NlMZd+geMcrkshMJv
8TVInmJnKDNIMXo3uo1QFpl7g9tGPiqJjs1+oei6ttPZnzskPggpoF9fZn7VZE23fRlI1hOzA1u9
bqSvf6mZgAzdPI75aEIS75VcwK8rPaJnI/jRCKUReQ7hSOLMQ01iOBHwrINZV2r4KLHXy9pQ3+f/
X2UQS6hVrKqgzJLd2c1DThHREsZmCUCQWY2FwjZuBtJLVgVdeJubBB8RJUKAgiGzRyMtIGKobjTQ
uEePGZVoUSIE94+XAfxXDUQ0XbxD67sXD41XZf/83V4IOYFlgCnebIEBjdof7KG8qyeq4WhbETxG
y2BWVTXxzrmzWWiX3HYN9bVQmFvaIUo+qOasbTA7SxE8JB60uTQqHtikDqnwrZ3iVMb2UUw8M1Da
CCm5FNddrPKdV4t0H0nxNxBlnFje7y/vCyVG8JFCNZuy4alA1+/j/tX6lxwTsO2F5wXjv2DlhanW
YOBficNMbl3lzQerp8IlJUDwEbPSonQ2oMK003YFxnuo0179WKHEunuU3cKr36zwcHnVttMOvDCB
XAlTyUyxQj7tDQnzifFc7qie/Yl3Z2U79oITGpjWs+9EeRXIIt+VeZylinc2WrjgMZgX7qL/6Drt
070ZJt5lzTYXk+skK5jiBy6AX3dLaUJmj32PfKr42jqT2w2EXW8Hz5UEwYFsNTK0BMfz74cfCfNY
FlQVdSc+vms+GMfL6myfIlfSBDeaKkWLVQfSrCdlp/igpfdyrzuUKZhq26N6ZY3ue1oXtJVIwaU6
TYVD2XwJw1cdD9zh+FWd3gOnKxmCUxXmzAZbxhGrqm9SY8+oepdNWFh9X/Cp0I5VqWsA1zJ7qvXb
XL7XlN3lrdlMalYihLgj2ZIyphPPCuvnudJQ6p66kcH2Eztm5BmOG9Vvx5GVMCH8tJnNMGsGe/K9
CusTZm/sk+v0s75LTzFeuwmro5xIyEJBH9di/AqkJfrH3rnTYqKmgrJqMQFtRtmotBHbb92p3/i8
T7bHYL/IXR60UwH+KfAO2c3fIcNvSSheFhXbhFJg3p3V23Im6scJk7MEXOidJKlkA/Zgs0Op7DIp
qKmEje/yBSsQE05bafoQbIVAbT6wfvAaQ/WcCpSwEypRMCmMqn3Zvjo4m50lQEGJxjA1BFM1WqAj
8PrykS/R9XAaff7GGPkU8hB2Jyak0xI2cS5DXMqe40H3QOhCOC21SQIuTLEdtgY/yk266TaW8pBr
nZ8YZIWfTOyUAA42y2pTHSBniQvXGWc3jR1vUp77Ai8i90O6lzWEdv3tMiSR+yXABLhb+qa2YOP6
XkEqsaDgWn/OMCiMc7gYR5VIXajVFHAiBpdXbFlw4wZtGpjV6uV9gdmwTXBZLUKMOGq0QrENwxBY
vCAYV1b2EDqfQ42I6nzfL3iWSM0Yt02udxb2K4lulIW5YO7wev1OsqgBjETUsAWUGMfJUBOZQysK
h6pJO05Z+zzitayyhps2pVqXCI+yhfRhbsZmSnUsnd59qSR099bRu1LJM0bYAkaE0lRUVgQR6n7w
2aPip37s2185XeuPUU3tP1QeubmImuqgOkrmXCOCd1nWiEHbZouUPFOCIm13mXMfR8dZA4++VPqX
rW/TNFbCBJ/SHRSRqwmEGZiz3KWTl6fLdTolQdXnRIiiRAn+lCmNOqbwYN/Ov3YhhrU0bv6louae
bbrTT4UcsbNssmJHzkJIGbQvmbkvJQwajb5eXrTNSLWSIaThmF9vRMOARUs7xc3VFlObjJ3aVHc9
ZjHm9qGYeuIW8LJNOLLgWBg8UyoqXzvN+idRjL2+gGQVDAdubX91qvFdL4ErBQXHKpjFIj2DH2cW
5l9F2QnFSgTsbfruSoTgWKmkTpqZdThosJMd30sS4bmUHfD/rw62RZNokjTj+0p7yPvnEZVmPZFI
XjZoR+wLC+dijmMbIhzU/2IYIg5ktfEaJ1Sd8fahbLVWIiKARV8yE2xHDD4LPVgOndtgSI7qyi7N
ZUdtjIAIuRRZ2djwjZnvok52FWpoKrUzAg7I6eSokQrvYYtrIjYk1SmXXy576KYShmbYlqNbiiKW
TsvlPKXzZCJDWVCqUVQuUpPLEviv/C2mriRw41jZV25jPHRaWjww8N6v/2/nyOZircQIW9/PamFO
DhSxwASEtmMJBSDxvL+sC7Vawpbbczw1qNbFi1N4a8evA3XVu30hs9JC2PLBqbSlUaBF47goCEPP
hPJP7Ie7/NjEqJnmdDnSNZW/EVqJHYCjBGb9ke9Q4zSB1GDCXvqu+5izXt8LQldGoOOiaTEq6DVV
0wlvAPtKtv3Le7Od9a5kCNBvh+AWaRjUyL8ln/+jB+3ZTtsrHr+U6ajaWcLkvv+glVI2nk/qsoNA
JCiYSTf7OkiG8/5dz/mWbJmWrZjgJuc/YyWmznXMFuMk1FJ+1yn3yhi6rP/AlH8ur9+mNisxgp86
TMlTI4eYEEx/ZVt5XXVlU1O4to/8KymCm+ISMlMWHVKUOwXU5CA3NY9h6/c7PsUYNyd3luZaxJF8
MwtZyRS8VjIjdYgkyMycbKdpn434rpROZfYcGRikTJ2+qHUUXLjREzxzlZBWadcSu0mkU2UQL06E
CLHNoVDifMF1MUi022tcPrkxOpDGkjjVbQbt86qJTC1hNDjazHdKNks37G80p3Q1jOaSDeIaiNJG
8NtZtu3QVCAoL2/17i6KH9OReLrdTgxWygh5WpcXiZXLXBmciDkVDAjklf3i8Up+x2eEK23Wt2uW
rsqaBR49FCP96rJpAlrJ2XGQ92K8luSipjjorth1e8xO73r2Xoni4L5CB7kaDQtTEnBYkB8aHFnV
hfCe7e0568L/vxKgxN/3B7rwMcxx4jrNl4ry0M0ItFJCwB5lRAd1MUKJqj0N83XYHt+DbbwJif8h
C/xVh6HK7LplEi5p0+twPFb954XittpMc6yzCMGKMTqksoolxD7ErZub2T4ZkmBMq9PYZIEZveG1
j7nZYBBeur07Z7GCpeVxH3ZRDc2mcPEqDNmawAVbSdQoeEqMYGW4pWgkJkFMBv4PG6+RWtW6oGu/
vE3bIXy1iIKtLZamZLnEbe0JQ1EOysH257v024xHFV50Mz8S8vim/JabruQJdtclyaIVA9SKj+yW
k6lY3nLi5YnMf+ez10qYGPp6sJerFoQpQ7hHl7OHtNi7rBD/xCV9hEhnhcOSWD2MUIkfdf3WME5V
/+Jou3Hp3MuS/oCoZ8MTwpwTS2rKQArsV+WzZj72DP2j4GQ1EVGHQFU/1tXHIg9k86agJqJth/Of
ksXnQyMpM60wuC1a87FNNQTaHCyPD2k5+Rp6fvV+JC4VCOsXK77bhIfbAhJH3fBAAbIgQ6onIqhv
tqFrZ/twBATJtCw3CwObVwdjoIOlgBPQYniYH78pJ54cNfviX6qqklJNwA9Wxi3rGwTGJX50uvsq
/1YPXy+bCiVCwI4l7yw7w5L5zHmSFr8CYbWiE4tHyeD/XwWpsnYc3cbNJi4xMEKT+S1OsmFDnP4o
IQJaZEtbLpgq3Php8qhVQRze683T5bUiHFi80sR9WAd6P9hAMoW7TmPeWMdB0he+pkkvhTQScfEP
6fjZlwTAYEWadrEFefND8tqAQiveTblredOJPfN5EeNBJjCX8l4BN0DvLUWjDYm9dG3Fgd0h7bse
5rtlQv0UkfZ9bwD9Mx6iz/lXs2jLrK76DsJGTJQF09qys0G0zOn/mKc+d8HiOZ+VBx2VDnzcjSkT
cEyAJIrpf5U/LpJt4oawASF3+pwcMkxGSvbFN9B1Bc1+pogsLtunJd595uWYqyE3nklpgjKK3Srr
wEpDuPMfktv/bMaSBcionChEbRVHQ1TYD6n60FmWr2iOL8mqn4WqvxSR3zVJUOjjy0RNOrzsIai5
/HVJ80Wf2maE9Ghc3DJ6MKQPcbHggG9pb5d9kX/pkvEImFKzzBmbEcuJIV0Vu1F0oimP2i4BTsIo
1cxCxfflPHbb6nM+PS3volA/BxWcgH5dLiczGJohICQ+LhoozfkF3HRKa28G4Woc/F04sWQBT9CA
sUhFzE1QjVyz/GzqX6OcyhK5117aGAFC1Nkcm1biQnbmqUDDl7Kvj3xSG/XAtH0d9zMkW+LN2Cwz
BxyDyEdVHBs11GQtKZqyc68KhiB0VZdhgDIaTKjcilBQvC2bllibQxk2Pu3y2xzjSxYoyGmZqYFq
2woiNCqOqWkKCBN/NQ976aPO4TRMxhPv51VfUlBBoOisCRSvus0OMl6tXXL80zYursQKqQ4IUYse
Q/94Z8CuOmpgEzSfyy/sOrrH68Oe7Fre9DTHVg3DlE0HHGS/almqqtIMJraxDhzoqfjG1XIwbpVP
sgPo53eD+qNNtUNux9azVDFPxWXq1OkpzLQO2GdHcfkQ2uFQXCkPbe9xrj/rnhorScoU9lMdZjUb
Ixykjbv2s4I+guZNeYx99Cb66hcV1RrLtL+MkttntpWawl6Oac0kg19AdDtE2O7Y36AOzmXX8wfN
K8HpTHVNbwaAlTwh/DA0SgxdhGUd9MdZP+UsiKpPJg7Xc9kR8ZuwG7FncckXJzE6qDY5N4r6Mi4g
RzhcXr7NILPSRggyxYR64iSFacr9I5vepnJ3+fuUCkKQqVCdJkcZN8LsaS53qXPb60QSSYkQQkxY
J2MU8keRTP+S2g9J+8GiCt8oEUJYqdVwkpoEq4QRe3Z5VbFveULYMV+I34LKaiMEjGi7orVbvhGD
+q3v7+x23yg3MSNi/uXt/u3RvXe6tou4RTkzWiCup4zYi8ta4O7xV6RDH8LYpCW2O8n3GFzhmv2n
1gbrTv/tsllReghOb6PPO0xM6NFL47099b4cZ8S94+ZB4eeGOGKaiYHPKptVbEhSvw7TvRoe6vYk
R1dFcsoTou7nD3HwvwjhiFllo2DkZjJB2Gi49oMNNmb24gScmp4NruZxnoTMo5CM2izB9230hfYL
2Fl9BlIZW2p3epLqHjjYP8WmQ+QUlCz+/9UB2SpxHgCnFALDvAM5ph+Gu0R9rHOK7POypzpivimb
ijOoPN8cBlxdpP8Odu9PmUZoQwQdR8wzy6kNlczC0umfOKVo8X287XxnuvJOwUmOSmspcxfBoahs
ZxqgVWp8raTRTTvCAIllExPNUq7SsOWjBoflPqxfqjJ2m+g97yxnhxKzynQYmFPywJkllVf9H2lX
thw3riy/iBFcQBJ85daLWrtk2X5h2LLNfd/59TchzxlRME/j3PbLOCYUwewCCgmgUJUVNV4vPVFR
PoFoJb0d/VaOVssZOk/KbNl+Kg7TKXIg2Q4B1uyq8SYIG2YozBMWFLwNz38nb+vNXVagfY2EqYK9
t1jqj6B5VZP7qfWyOPEL+asR304asevRP0+BoiljPrPChPcFpaJhymh8kMtTkh5DUS7x5mASWWH9
C6gMduK31nQJQl0iLH6BCmv0QA9Tm7o/gWmHznBdPN/XF5xH1ojcTkvDTqFNjZP5rBRuTUsfUssX
DNwagltMsYI8rGSBUUF1otFVjkvO9HB+brbW6wqCr3XuGy2u8hkQlr5n2gmhKKa5DaArqqnrxDB4
BSkwqIawDs48dbA8jsbyALE+weFza/8j8jsEx9gWmkGbGssuoHT09B7VeTkeeRXPpJDVT9RD3X8+
P2hbB+s1IOdsiTTQVKcs92SuPN18rarUjjSEHtVdSQSnrU0CX4NxfjYUltSPE7t4KjaTuYZ4gN/Z
VPOYNKi8R0Dpx99Zx3ld0Yd1WvdsxmoUvEUHlZ5K8qCUs52qmWB7EngHryhVmqNkDawfcF2/Rs33
OXDP2yL6PnfKo7rUJhLLppH08Atezw9aMP8lhPqR3QxLbgIIrGKzaJLYTpfiqZ4lgYdvMejKB3id
qMy0OiMLgBGT6qmXmlsdPB0Lb3EiX9PYcK6YugxSKRgLTIdxTdDPVNlXL+Vom9c6ikwgNQf9+L+c
f2b4CjAKZGLVLSPRofTaud61uipYQGz18zveeuw4dojTNIwUxtNBBbnnav7cI0caxUdOJmw8JILi
eAG5/UMxMgFtxPR+Zo181RvqZxrM98lQCgZO5BEcKyS6FNdtAKikrOwq9xdyVTWv5xePyByOCBoV
8jFmBCKQ24e8OVXZLyLd9qkgSMkG5cz88J3VWiVWmowAxeq1WwWtPvOqPha9bleF9RqNmn/eKPaj
z8FxjDAkbTigmA90SlDyPp2y5nNDnE6vbKJJjlnbRLTFbj4DrDyQb7Ymd9Ygdez2Ypj/NF9JnQHp
QT46/fmiA/hmxHCNpn1cUkXVJl1rwMCOBWMLyOgkbuDW05vceeyLCi4FDMs3X6vQeiRKWC7hkkj3
ylTd1OUFJfFrgziO6JUAEj0LEBTtNTCv+vxLVF8QbFhDcBwR0rxrFZZVM+OBoUtDOxa9iG7GG9cQ
HDckVF3ImMAKannNyfTTo+SEz+pTHtvSfQjtRPFhX8ARhOOIPCOQTGTt5heSu4Y22plcHQcz8c6v
KBEMRxPlbPTIeIHDtTXqSfTKukFTzq9tJbwwMc89s3T5ZL44nvogYN0xyLXxtSltps9Y7iynl3xW
TBx5lwTTVnPGJ/a12pAjHwpzVgXXXex31mNNBXQkYD+dOz3MVafKnQIIS/7VyrdS8lkp7qroWo8F
7/6CdcorfqlmrxtjCKDI6k8Bq79Qv/+VH+jc4SEjfTGpMdyNJC8G9SzW1Mp8ugADwuVoLyyrePfg
2DtToqmkRdOwDIkRHbMgLyCa9M1dbwXBzUgw6ssSl23jjuUPtB+y5fJaSUYn6S/awldAHFHXk14r
XQlb5uV2mL8rlpdrh78bLm5KWkWSOmoCIugyOx+ucXpcRIHa7UOjohNNJyaEuFRu/ZNpivSswQu3
fIz3tVOi+/lueogPioM7yr5K3EtEOolqKaalmXiJ40O3Spl0izx2javmO3l5yhVsp5fUfBEND2+w
R0NtKbfpZG2hk0opGzduS2eod1kIDbrw1/np2d6rVyjcvqORSENZN1CiE0rXfre2m++ST/mBpT2I
PHuTAlZo3BaUl3pkQU8SqQj9cQnuKtELDdtP/uDn1fe5/QYdKxetnN/GzO/iqyFF2spTlId2EdpR
LMg02zzHrcD+8DqjUssJYL1+JWVPCnVm66FtoY/wGDW2ml5Sh7pyCD7u2EslCSsdeHJ919TQSHhY
at/q0Ia8EoTztxfUu2l8+HFOdeQvsXFk0vlHA3HBwB3v0thefrEbf+KIWpyL/JAPRTZmW6VqCM/o
HXRLZdGzY7gbHGtXeJIrIiUhGkd8U45HsJbCPrQj9JiYAYquXekaD9qXHoJWg8lR4JIPWSQZABvL
G6nY181+Fj3rbZ/tVhgcWTRFI5taAQyym9zIyb8Rjw1grQDUXjymDT8ProA7No9dK1COO4xoLvrM
BGh2GjO7fICf+FZoN3s040EPX7s5Vk4Q2tMXAS7b/86scr7dglzPy5JJwG292ashr9Ltw1PnEb9B
fyhhfYCAsxSOU9TMCpamgWeOx+LwJnyBaumX6JdhB/aw6/dxZyeiFG4RJkctOrp8mDpUkiCRpNha
9nOwPMEYbp5k3+eOb8dQRdUE1Z+3MfydLRPozpDbk0NttmcOgyfqvSbwFj59RUqqXi0G5i3Kqc32
ObI+S0lAyYJx47sypEscEJnNlZ6c4uElJIKnn83HixUHqxxxEJUSxCRgBNkNp9wLDr1f3HS7whGl
M4ksYX9fhaWSqgnGEv91JRC8Elt2lr2ed4HNU+bKAzjK0GYDEb0UCBSnTEWzu2KnaR5ZHs7DbKZK
r4eMY4k6M/NCL4ETPE+vio/UrHIX73K0QXs20Z2j2u37wBEd0ETG8QcNFKxTrcQ8hcp93/zqmg4i
6ve5IlhGIhiOG6I67NugBkxQovpT+9aa33VyjKSfgjEUeQPHB/IgRbIRAIcJNqiO5uopuJa6y9Gw
4y9D6CCq4gowBQzBB8aRKNSUM2N35Rb937PBgc6Zq9+0/iBBxipDNFYk4ivaxfgmC4GsDnrKaE9/
NG/nzI6czKUHy1t2ZoAXyRIVtUSY+iWyk7tthWNrjUUE/4wkv0B+W3zMXhIctb/iRn9xLTohhqZb
KpGRFMvdIJvUUJUuZZMpPZAcvcgEp7fNC/3q+5xBEPTv9I6dBeLCnbTXNno01X1QU6dB56DzTrLJ
6cQyLWQjEp3wranymkgNquqxzApPMW/Sz5m0O4+weaJ/R+APvWq8UFUKMDs1XrjkdK/TV5Q+oMem
M/Qnvbkk0LdC46amyuu4VCrYk1Y/ghQtbkrNSWJRp63N1bxC4SaobfO0M2KgBMSPysPS+efHbPt4
uwLgdik1z4Z5LAAwHo0d04AyvdYfXRbjY/1Bz6NtcuAKjNupaN9XOTr0wN1QaQPpO9SfvjSoG5lU
gVmbw4YeToaJ0mrmbx+3RERz+kGzClweIVCsFJE9lA/nTREhMFNXm66e1rnWJlg5ZvIlJqe2vyQC
trKA35UimcwW29TH9NFa7uXFPf/7N5fj6vvcdrSERVMuFn7/kMhO2Dwbee8aIpntbe9aoXCb0ZSU
WmTkzIqjccy95DGo7Og75FsgWGV+0USV+9uXUcOwTF2mmqnyfemkREoTrVdwGHYN3KtREIyD6uzL
t2/i64hR9LmA1kSQfJx3JhOqQbKlca395LNakPS67VzyJvcu79XcHkR3ms1V9G4kH+gd62wqIPLD
TknSbbDD4Vg/ZW7o4Q4X2/nTsjh4qnEtV7nEJVe4HBfVSjwMA96/XDN67pPXpLnkXWP1fY6KzHmA
rNqIkYyR3mMuMRQqA8Hz3eaqNU2VarKsQx+Vg9BbTQsDCO25Y9vZ5TDsJFOUmbvt8ysM9htWzJDl
1WBYiYrjOByCPUvnjnpYjprDOiOKjl4igziiWxatqQkDKydv0Y+G/P08TWw/B66s4XhOspqilEsA
ZIfsrvDzHZrVOfOJ7MX3mE1KorKpQPILGYb8rc/K2mqWFB1+ja5q0TFFkf24v8ScFQbnw02RJtOg
A6OO0LSD3crkw/zWQxx9Ei7Z7VZYnLO1miJ30IxEDWZ8qlo3GxI7kveS+UlgE/vNf8Q4KDSqZUs1
TMJnky2KFndLo7HTd+8xBsKh25euAzv/H9L0t/luhcZtHF1PRlOtgNa5DR7Q/BhPg33ohgeWBljs
0hdRx8ztBWUpsorsFFlHutzHBRWmOVpC1COeHnbGTvdRGeRm35NP/8RwXgSjyWaFH03sHqqMNq2Q
FTA4tFquqyrP4fCtp/i4VfjxT51lLyFZWN1rdyIVmLeY0B94CtUVgnRAFZgfrasG9HFVLfQ2jQ7s
vmb5Y/RWz2UcumOvuMtbRVd7yP1sJxrZrY0Ep3G8TsFMRdG4M4aGqdSVKEWEYg4PsfRLNicU+P0Y
RVlhWyS1xuFcBp2b+qgnwInHb4PlT5UoMUdkCDeGQVJaPbEQgO7K1jXoZ7zye11908Q/LnGO9xHj
0z9GTVJCiwJIuZUsOD9rtZJdja+InP6WHBFJGbAp+MM7VoDcLUNtkUwnsSma8sQlhiPHJzV6TSC6
KEzSEUFx1DiRnPa0B5Rudo9t9Vx2FJ1/FlvP8h0UkF3BUG6xva7qGjUMjcIFuXUWDm0+yypqaOnX
2WO39/BrdxU7rTt57RNLzLdc0WBuhuTWmNxmtiSLpVgdMMk90yyjd8ReHOmY+yJhzk2WXCNxSyvO
LKOImVqQ9kivK1YhdmU2DnS99R0rSc5RSSXaqTeJixiyjKgiNOvfftLq3FHT+Z8yYe0ReTTOeL3s
kxfzevCiq8SzXFHB7mYEBkmy/+KxVb/CSzWJVH2DvHOI8r0a1DGc2KOudp2eFod+7p9UcTudrZ0O
xX7YOImswUpuVPs0aaWByQEkp99vMfFO2Y3u753ukrDqGoxjrTTNjDpiIiIN+rCi11Yt0rTc3NjW
CBxttVRTi64EQmy6xhEdDlzLkTJv/jy6JYoX1cU+v+a2eBjzZZlURlkoeqp/nLGlI+h0TtDsHHpZ
VL0ZRXfWzbx2QzapDn1+Rdb+2FDmxdSbDgATbiO1Q46Vz8pq1acAqheHWEVjtG5nuaI9dIu5DITT
DXQLRQYMf9vvrLSpiFwjaXL5Ig/3Uu8UHXEt4mqLqIZ3i7XWUByDtEM29Ig7QodU+qqoo1+X+0Ax
BfMkAuHcXFO6TilNgNRqaQ9IY05jYsui7JRN91vbwjl4Ek3IMzYxbGhO5apoEUHd/gvrgt3sAkek
D7HJiGs0ztmlmhGJDrTsRHemv+yN8ThA+xAKKF70s08c/em8t4sQ+Zt5M+vyqBtArD7ruCdXPj0g
WLvcM73sapc5mgBwc9pwp9SwvpBZwqtRNZM8tsFSgZ3afYGOiFntJ7Lg1UqEwRhyRbq1mSfKGJWs
AiJy4ka164i4gXJJoypEnf81hbu6pEj9QwcRDF1dlE4yGfZU13urq5zzU7Rpja6jo6NBiEn4Au4l
yeQuIAXSDENr16bGHvlrHoJ6l8DA91Aojji6yl8gLGREBVaTotxGWWzF/GKUsh2ntWDVbvsbNl6K
cZNxg2XWrubGNCYjiSpUp2i3IzIFoFJ7pcjO4AweeyYlCET+OD98m7y3AuTIKNdGvUJjV6Q8d2gY
EptOIM2e1XRO0Oj7cJxEBm7uHys8npdKxTAbFXhoTID3AfbEzbb8eHTMr8Yt5MDxpt4LQDddZIXJ
kVQclrPetRhU3XyOFNsqX4N6d34Yt4lwhcFREwkks58W2IV2OeED2mhfRd/Lz1lmG37qB84iiKMJ
po1/pxiHcEhoCjiJ3oaF6gYq8rij78uUQILtILBt61SIe+x/nJJPz4mC2VRCCjDldoFCYupFbrVP
T1DGAe9mF8U81nAcP6lFPBdmArhIBwGGp+gtRflgjYI5E7gif9hFygOS7diUVfo+Mq4SXTBHArd7
O/yu1nJmklaCtgZz9dCmI1RiSrsZvfOTIwJhf1+BGLEatQYrZ4N20j6wpivozu+TUXSQFcHwNNEq
+VA3sCXH/SMfn3T6WHeCfUk0Hxw1WKVUEHWCKVMz+ZJi7eqSCJhAxK98dg0E/bquYHNOdtEP7dSn
duzljvSzPEAlKPWsg+i5ajMfYe3NHDHMA0oBZ1RKslvcjuBy6pS7TLarfY8nMs0ZHupb3FPvrKfz
fiEgCD7hJq9VI50YQVQLWl5+GpS7Wv5sRBlk8DL3PJTAN/iYa0WkcNJHtmeRxK4XOzVmcTnBFghE
uvBWrcnEUPnGNkYRxiRizpFkgx2P1yYeZYZU4IEiEOahq8U0IJynkBpVZ7T/VuLeUT1pqYB0RBDs
7yuIZMQjWcdUvK3469J5dfkUB38Jwa1VdV66Ihwx9bq564LnOD6NtSAxSWQFt1TjMjaaZQLEXF7N
amXX5qs4V1gEwm3bnbVoQ8qmfHk1PxuOtpdCW3lYjn2MVLjGTt3oa7ITSS2KQLnlSvNQrlA5gFNr
Z7jKclP0xG1F6adbTLdyZr5dDUmtdqgtWDYvHg32wgx10fe5S/oEie4mb2GElTfPUWVcK1R0Ut3i
l7UJ3CZNlyajuElDoCLoXUl12+hHKh2K4mfTPp+nFzbNfPhyjcTdIxLToksZAKlQT5X+SvtTMeIx
PniRo9zu9AseENdoHAWQIpsmlTUgtMJTbD2nneBQIJoa5n+r9S/L0TwODaamzB51604VvclvhtTW
BnCrv5DVjExsuKDHPDvkFwuLprtcx/l6cdibOTFtVTBogkVDOTooaNVniQmjkvY4mi+kHW2iCtxA
5HAcGyxdZioDwmkIaBz1/UR2TXKwiJ1H/nl32zwirAeQYwD0wkimmtW6QzcquB7QMMhtnXzXJzZy
+wZQTydWIWML8oyP83pgarZ0iWFg0jqXPeDg9eaoHkyEecXli4K54gVrparVw3aGgxfo7tpmrzQh
diuqkRSBcOwwdaMlkRAOoZpXNPhJ6spu0Abl/EwJlpLFEYOS/cfT+860hySwqSj3ZJt6EA40VROh
QT51DqWEU6qglto12lOXf6uRA9LdkH5vFLeNIthSN1/JkZ73Lxg3ZmUQmEbHwDp39JgwfHgs9iYK
EoqdSBj+v/i4SSxNRQoDwrkfWahSdCVrDJUF0oJdfxN7k20+L05gl25zHQpFWLbd4V84/rYapZmJ
NyjALRDcqKQnbTCdevx03h1EINymNxukKckCkMSknl4YXp2U/mKIcjO2eejdFm6aJq2aFRoDprRu
InqvDt9Je6zJZMuXbRXvSJx/U70Ie4mFZtLhIUFOrDy9/t2IcXtdGNZZX/UAGMPFk/odndQ9ESpe
iOaF/X2140G2uh/SFgNmZSW65n1HdM2Ws89/Zwq361FrlPOK3bKazqP9XsmhiXI4D7EZ4oFK6n8W
Df9yZMRdPSDDAEJMPmuHPKHV5cjqcPHOWAgFwLbJ7R2M2+7MOVnamJ2vYlLsSVq4RSVqvMPG5M9N
5x2CIwF1onXXsaNOXJbOpLpG/GlGvnOveecHTmAKfxVNaoJHvgnjJtc3obmfRLc2EZvxF9BU7q1J
rmHIoth4EHBlj8XfoONR/CoPhRe79OHvLOI4IAhIVlQWLIqr4UrLa9uyFMFVVDA5fOUHCri0OWbB
ozb/qeeOrM2OqVxrwY/zloicWuU4YGlJmChvpsxedTD3odfso5f6s7Ubb1OfClyBudQZl+Oj6I1m
1cZCsce1SKLsjRccfJzRQntsKPelZfGEpBq3rV7O2ygaSo4bCrWLA8r83CSvdNZsedZcJdsvomxu
4Vhyx+CpNWMjZiQ0+Ux3btiHh9FFXZoz24EjygwTrSqOIFSVNqkCtVy3LX9Ey7WUu+dHbXOq8AAl
IyVM11Se7eYZ6sYjxA9dWZ0epixAHoeJEDOKdivtakQFslHre5I9nUfd3CxWqJxVilwPTVoCVSvR
WvWJtgdJVEe7PU0aJQpE1w28j/MHBW0JAoMkv5XTFjeFpALel29r5EeFrkjJe/s+tkLjuKKpliat
Ejwc6UipUFR2rvMkB4+IvZs85HfFMdtNgqPk5iCuILmDg9oo5lgVgAzHB43sZv0HSS/Zb1cQHG3E
RINK1wSIXn2aZrQ8uClE6sGbDr6CYFauzg2tunStpGOaYu1p0W5VU5DHK5wZjheMpp2XlMCG4XN1
YjmPFG1DbB3ZLoqX+7FbX8mCeg+h63EMURYpqScKm+T70RsOrInNsrPuWV6vJFQN2Aw9m6sR5BbT
TAbkwVQwEC0OfLqrH1iGd7Mf7DRDjlR9YE+KSuFc0rFpDcudK4ZxCWOZebw87zVjpwWP5zlCNHF8
qViuZkW3RADoXNlZXM1tkfaSOsjduJ0P0iHwRBU02yeM95HkK8WGKc7qAiJxcBXFZ/Xp03cJeOYu
veuc6HhRWsVqCDWONMZSjkjZsZk7Lj57BlYPgzO6aKIDPxG97WzujyvjOLrI1VmrLBNOiVc+qPrd
hV3ulMZPM0rs8xO3eXUykGNMkNGsq3xarDIUUtDIUuWWxlNhPo14LkiXUzbdxGMsgNqkwBUUt7aH
Ysn7CRccF8UAdoNc8/ZYhAKafdso/jjNrEC41SwrtdTkEUCWW1b3hAaCPt5HUbjIVtly07qjWzwg
YenAaikuy3WnhGroWWZaBlKyPhLkaEXh0MnsKQHvi3F0zJOvcX5/fso219oahOOQqJxyWqiI5ChI
v/pUQVxr2nd74tZIXb1nz/WoETmcx9yauzUkxx9GV9Vofw7I2brTI9fIvsSq8zcQCt/8JU7bagmY
hCFyl21CbCM/Jb2gLnKTNN7tUPhUuaCKU+hgY36CZ0QrWaGAa7jZFdqD47FR3ke78zZtLeM1HMcZ
1TIuWTHAJhlqf1P8TVlQVKbaTS84GJ6fHqTofXS7QJKlxGKiVMaATJjs1BWJHWTP540RgXDnCyop
UpYazLel+1RH/2TdXmrBbryJoeuoikXOPMp5OEPKPtatgWLAGuUTepCbzSkz/AvMWEFwZgwJnhMq
BjHj2VwucjtrX+f+L0GYnauDUkqNfonZxGdpeSwiSNqm4WshWX8Jw/xvBVOGSxSbjAnC7lSZ92hJ
M8dPfzdcHKPJZWcMsYqghzxKdjAFTq12HpKuvPMwmzmmdDUtHKnRbLK6IIR3Me1kyW7txG++kzvr
mdzKfumP++XHJNQlZ+uP3y3WoByt5W1cNHOJ8Ws9FNxBlSB4wstpAJXCAuew/qJ3jBUeX2cQV0GQ
dCwGT75mJ3RW90LPfJC/NJ7qa5+kg0gdenuneB9UPlg+I6v6N6fWHmtPzdS9Dz+Vmy9M4QMh7P35
OWSucGY0eYnJqY+sWGGjqSSDvaidHcZfVfXUVb6lvpyH2ibylWUcUShDZRWDBreEZFX0pPl4iXbk
u+4492gSW6EiVNR1W8BMhKONyKiWyegAqIQ7PT+UupcMgk1WaBTHGkM2d7rK3oh/u2Pip7vlxrB/
Jxr2digYRJFJHHsEsRbVCWOPvrzq4hpaLG7TC+iDfeOcT3D00clNl2gxMEpEl/LCg+jMKTUOlhH9
JYHwQpPhMsxKwo4oSFu02Xtd/Q1KDl680wcXpcJut4tvhS3jREPIEUj2VlrzlprQxHtcJZGeCblT
YZybOdeZUeRTns2etK3BYGiFvjby/KjMIiHAzXswhWA48mmQ5f+HoJ1Z5JIx6cBoPY3dp/zgqdhn
bw2X5D29pGYB1YYgQwst6f5QwKizrBhzlvSFviS21GT2LHrv3Hy8W0Nwhy99jqsoxeUeD2oKJGfC
Y+C3J9YrVnzs35yflTUcG2VQgZNalnvTpF+n7lsiqm/ddLPV9znyqXsaRw2LYiqJbEstBLaMK7US
rKDNpboCYT9idZgoOqMbZvYAWaWSJ5P7oq33ibIPM0GQR4TD0Q4tzUgKCIyZS2T75ZMt6dNDVAV2
IXyO3mbUlU0c/ShWYchZDR/QH6uT/rZLvELDDo1H0E/vfwjviCaKO8VUubIsiQbbVNwuCr98nhQP
TejUJ33HpDei1M6RZ0hckSCaCJfjIXRwGYopBq5Jb+fwSKJnubsgoWS1nHgOqqJQoUmJoQyVpzqE
jO99IOpGsxkdW2NwYeApTrVyYq6B85FqdyfV6W4TP3eafYh+et9aFeWYM7oNjBddqd/9hFfADZfF
kusAwKgfTw6sTWHoyYmtIWCg/dKdDg/wvXP+CMNc7w9OX0FynBGlfTYlOiBDM3GmxJ/6n+p0M9Lv
C20EkZdtbl9hcfzRj1XSxiWwokOwyxEuiJ3Mrg8sYS9zRKn9IuLVOSLR+54kGUNrIAGIQ26+C07z
6+Tp0KgKvPOjKDSNY5MU6kN1HMEtowPdMZaHDqtTHkKngtCNKCy3vcwsyL5ahCh/iB31IYRu1AJg
RULtqr/RsshOky8Ck9jM/+kZ/6LwqRma1ugoZsX4pZ9Gr3mCEKZnOdp98Kojtz90RZFUgVFv07ni
fUOS/3mqzbqjmlwN4fUyHc+btOnrFDd6kwnmmiZHw7LSZ2TIsLVoy42Opjgkf4FcL97RIQXxdB5q
+86zwuIoeJF1yIiybSyf7fBmOFUQt9AfmER3ofvzWwUmXtTPg27u/ytMjn77pSkt6E4z+l38LMj9
iYgqFLchDIVVVSv0D+kj6LGSKpkBQbPHbC5Q6CTgQBEAt5DkuVqyjqW2UCjljpNPZ8Hz+fZmTN9N
4LwgN4eM1ozd0VfhP01ksu9jBeWR+M7Yh2jXKpiX/+IM75CcM3R9/89S0m2WxAeFvu/DlXxXQLqz
PpR+dp2I2t2LhpFzhcE0UF3wlnmvfaLjIxElk26eniyDoPRH0bQ/pJCUmi5JyUJ9ynyDTIeiiZ0Y
NWhxLyDWTVZ4x+G3ezWQLBKOLNqnnNDyezQPYSVghW0IC5owJoWgF/+cvSx0QuotIGbrJld9Mt9Y
kiAksbk9oMEYdDAM1AnKfCliU8vhnFsxU+vUfBbhQV4iUwdg1frmj/ISFwfFydQ08I73h2ZL2E7U
yiMIlBloXG75+XXqVDr8W0Fv1RmiyZXIwzfG0JRhmilDakExeGWsIB7nBHSHp8PuW57tw/JpTC8I
msMi3AgJgVCLwj/OV53ZRYtqtaxlbGyH+wJKNPnoyLfI68KBLDoWifv/5tMPiNzVTZkyxZopEEmc
uvXSOXklYIaNHekDAnf6UmWrVdUKCFOR78P0MHa384g+0XkLnUuBE27O0Wr8GGWsNlh0Ysr6OA9a
10JrCo0sdlbuZlEHmy0QpqWjodwaFb68AH4FJV+pimScVwFiBa413Q7l7vy0CDD4R15F73WJNsBA
xzZbHa+TSULLUsE9Y4NA0bkbnZ9RV2RqKNP6OFpyJMkzyZUW2XXXRutnUPk7b8UWJ3xA4DYFy4xl
SS2AkJxU1i0AWrTkdnH+N+nvrV3PVAgU/FE6rBHI8Xy0p5laEiRB1iF3vf5FZ8M1g86Js8DXR83O
A5zBZ8U1m/EgN9N1gu5dszZ8alKR+MDGvvHhZ3BOGI6NGZO46ND29wftcKWZvkIr327Iy/nR3VpY
qBcG55rIzv4jkydP4qUx+rRzI+VXmqj2XH+StK+S1Ls0EhHTpk0rLI4m8Jekl0xgqfezo/m5R0dc
2dITwttOdh/69+ZBlOK1dbnBXvVuHzedcxxOlU6B2SGhjAmNLTuKAgSWcSqKYG2uhBUUN2XQU0vz
3MIJJZCLvR6PPjWFMociDLbkV9w0DoaaQfmiQwfyyUVfv118rbmRX4du8UlxWKK7dYmIzoch5E6a
eknLdqqAmfROizw8dNCJkOhDHjXiEz/3LdcSeIrISo5TaDZHPVoeYySNK0s+psLGShtXtg8mcZQS
D32qaA0AOr9zZ4/pJE/2m2oxXpJivxacMzaJ2CRQZDEsoqA84eOsWdM0xIEWdm6dPkbJbaLcT6Ik
OREEZ1GSkkqTlQjpPE3v4P9YRyq/DwVkv83FK0u443JTaK2uSYApEKSt/Mi3nM6zdmw5jcjQvICb
3sEM+eOwjVAsC7MoBhXnV7RL7Uz7FjTUkUe/My7xuBUUF8mS4k4Kugl2KeP8NermqzAQZYNuXW5M
xaQQwoV2hkX4zF3TjJNgzmc0vf7FJEr1feJS9CT6J8W62NX7WsQXmwuJKoZuGsjVRO+bjyMYTnlP
Jx2Qs14dTTIcaSOSo9jcQFYQHOsNvayF9QKIMIQkoDG7XXHsJMvT0NsUzfnOe4TIHo7+mkpbqJTi
RIMw0okkpj31g2CtiiB4tuuDKrG6BecZ7VOSvFjE/TsTOC7IZpnKssy+j5SjZXBUVLKfR9h2tNWU
cFyA0ECY9ROmRL0nR41l5zqWJx+kr6wcbt6j683DecRN8lkBcqwwWuMCvUbYpGkPpnQED9nVBeox
7A79jytjjDhXzqeupAow2sa0k/mqxfG/1/bnDTk/+dAP+giio4dXoptvIN8HmBOKVosIgD8CVU0P
VTBMzRK1lQ0psB+y8eO8Decng/LJRYll4AWPQRRoQBeUdj9AzUww4dtm6LKFbmo6wjXcOKmxpUtl
MsGMdLCl+aqHKsIlVlBdtXRqEfzzcSY0IxyqqoUVSjX5RvMD3Wyh9Siaju3TPqqs/4Hhr0hBihY8
i/a2VJY3lWDqDkdl93a7gIxO4/+VVXwS7JSNVdCmgKMo+a4mRKObyM9FPU+2PeDdKM7JGmMeO8iA
tG4MhQcJkqZZaLe5wBTh0PF7i1UsndrBlvAX2bGsxtBLncCXe1v1S/d/6DUhMos55ers2wZSUQQF
AE3Urn9mrweJD+/7OX6pP88+hZhYfbU8np+wbUd/H0r2m1aYgwUBEEvHUAYdmnikv5pKdKLaskrF
kVCGl1MDF+iPCHWpyFM8g2zm++kVObAOcYpHqANdTffB43gqjvOVqN2rANLkqHTQjJEGpIdRyWNk
HXpEIDpRwsDmSRFhGUS+caskJi9CmJkV6uj7Ee5BHRTIIr18sOvX/lXa5X5wY3jn52nbpHc0bsur
Ark0ugWjaBQ/lfnU6bIdWZ/OY2zuq6qi6gjnQ7kR5/iPU1UVNI2DucO6Yreg28KN3NwxTuTR2h0b
p9iJjGJHDe5hCfLb73js7yvnm8xaQxdg9KdDXzdnhGa/kiJ8F95noiZ8m6O3AuLOJJGWWKk1AKhp
pp2uehbRdrP5/w8fwxrIXSIrH7FJXn6mQdKrURgYPQRUbK0xHY3YmiJYr9tD9g7CcUQ09mE8BgCZ
zHBvKndyTK+71lZFgl5bvLA2hnMFieZ12TdsCQ3PRfxCLzmIrL/PTb2W9nGkpPg+pTft5BBdsIFv
xkXWANyUt3IeRQ3FQGWhZ0AIkinIpaHHCncQaXfPr5xt/3qfFX51KmSwxhjWQHxkKGJXGjwp/n4e
QzTzHI+qlZEUsw6MGI+8OZSNKrTq1l3VEtwPtont3Y955Zki1VsyM2MSy+4yh8nvLfvsRZn/j7Qv
a44bV5r9RYzgDvKVSy9q7Yst+YUhyyPu+85ffxOac0YcmKfru/KbIxTR5SoUEmChKvNg78tduKOk
D7c+sFYrJfJZys2QKYuCldLr2E3zh2j41ZmVo8lXKdXqQ6yTJVwcOjWL+9IEDsht5zSyF1tPHVUL
IXaOJVwbhjSfzIZndmnudPbUUVpK5PoIEKDHdTQpjDsx4+CpQFOfugvOUsU1XDq1N9POkDXGFM4e
L0pZ1AnIs9MapR2b3SjNQZL9qbk3KKqgzcuWynSo1dl4LfhNL1eqh1QasDRejssWP07RhuWWNjqj
VFTg6KTbzAQLUzFco4P91l1oV91gmkXdeS3eqZoEt0jABKVjvZkKKyNCug2DUhhWDSPqctWpfhIS
T+SUE0KqgdxoamcZv59HplOZPyz21GZERWI73VZOCOnWFHURJTaMdDs986rjuA999YWlUGivQb5N
bZ9NNFiZ4z6v7gTxIBupUlUwp79l+mUkv0yTWxUngyLp4Jj82+VjZUg4gWa7KLtygKFhKtyGvc3L
vrEe0+JFNn6FPdXyxNH5nDXhODLAeJ/2PIrShF5WkElimsQqL3FNcAz9Gr1QbpL5XzgwVg4Kh5Jq
SJPdqCWKspoF3ptT0D1azehEVDPoJkKs7AgHUzabkpoMcC1ky6U0QRKhsHymVBd137nnXSISXuxE
qoYmKgoDa2bON+Z4SLp7k2oC2L44fLojth9BNzLuxwjutBFQT51fRzBrREV2LesDqJDj74sM0m8l
vAl085QXj+c93L6D2zh+LUvWwdouRHPq7NjOqg6Wf6gX1VH+hgdgSB33L/0u/NVB2JOakthcvk+D
4sdSHZZp0KIt3uurt9ry4wA9IqZfQSX3vGeba7eyI5RU6qSWJC2CZhXeUa1ulyl3HZXxm9ixMiHg
LZi/q7RfELu8eFfHH4V00dZPSfkNtWMiETeRfWVJQN4qsiFUqvOgMdltp90ckl2LlAkBd804CIoY
LMu8Owlcp5CG8TKvdFPXejDSC5Sh0b1I3WO3j+GVXwL6NoaEc1HBIplXkvKhvT4c5GN6GTyou/+T
Qb4kv+HiyqCAwqDaj/Uuh0HMn3sdFBY+mkHxOPssP0qkMOB2TA0ZLODM0mzxm53ZeTppNiAxB8mM
tmAKN6bmFrbT/NOEgLopLn8VU2Ai0J9BlQ0gcUbqGku5IWDEgJJhO814Oy+s/VRf6JQCG+GDOBZm
K0VTDxV+f5l3g75nyzGkLv2b5yHkWP6zEuIkmNHIS5HokNyNrNe6QMdV5MzJtQK6fvPOQG2NeuQl
QibOgkEnZVLaCC5JduDE9mtQHc/D29bAIK6tnx4JkGAlYTTbEhcRro+ccqC6WcD+1GKYDqqX6g53
c0jNULps1EoJIDGiEm6XLdxKjXSXGrNbmcbOrKinPSp6AiyYGI0pmgBmVOWuYTt7+RKcfsZOQIEw
LKt2KhG7Cn3MqfrLCHfnV4eKk3D9sgMmhXnN0629UooLyX4I9f//UeF/rb+w8VW9yvQuxMa30JTW
1T+7ws+Y/2duCBt/XLpYySXYmEf22Nqlh+HhqzKiZBm2zlEN7x5oeoKo6W+9vXEbjU2Qo3tADiId
Q7aGO3fqvh+fO8z1mtYXWlTZ2pyw+pWppvU0ILsM8xDZh1z/63zUtrJ3/fvC4mvahEr+gsWXe4hK
tqY3BtTj3cfJIZ5jaxvC6qfLIpspQ8hsUPxfd9ashi9DYuYueDNU26kCafnRxeH4a1HApudYkt5d
qbpkJu7YptJlqZZ16SyaJRVOUUDGwonAFCU5S1kusytXqrkv6jK9Y5nRzI41QbEwUC3j3SjteVeZ
oWQ6BciXysulGfJ4N8pq7k12nGHER83GF6aVR60PMPjQTKlXxtm1Omf+NI3Q79Tr4TpWJMwBBVCx
fTof+s3b9DouYsaalV2nMWI/53suzRoctStVAevF/6VWsfmturImNgkn2rCENtrGvfIdt4kjZNN8
5qpvKCF4kU+1Xm0dYWtjwoW26IZGsRUY48wN7T7da9CbzXfU/XwLutZmhEutiddDqdMQwTAEIVTo
6tFJpg58vsPOZK9Y5DHTVFraHq7Mdeqo4XMXnJSm8ZqEeAyifBGOK8UaSlZafH2gOLSMt8yo3Cwl
jJBZwP8X6xKCNWBwIAGedLvluTvWyIIKale8nzL2vnRlXq+PgF4ol2JIlWc4JwqQoXxRut3JdieX
V0vtW3KGfuvGvLYnoBnaQ+xcTWCv2xlvqt/uw316OfiLD91X0jsCOg0R1oamaSzunNr3f7VpdWPO
E3E0UyYEhDDyaWZ1BhM1eKerKyXxCQjiF68zyS12WQ36NPbAPuiIeiBIfObVbPsVHdYQH0937IWa
ySL8EVsHJF0q5oiHzG4jX1JKxyxfCI+2TYB0D8RCUP/7+IpbJXiigZJs5h5lRz7VCR2Z79OdsufK
qCiK2A7N/0RZ5H9fWVS0/yY5Ggt7Z+mNZ92iJkk2bUA1CXzDUGBFBebfNioNpNNxCXAY4sLJ9F1f
faWUqa0sCFCqG0me1i0sjK61/2D1g2ocf92EotCOUovb/JbWDOAz2JMhl2sKHwTSooWsDVW0lR55
K2G512RXuVb26g43w30O7TMC+DZRfGVQWKTINKum0xVccoOLwbiRB8VLwqNRy8RtfRPFV3YEfA1w
ys7oiueX6cOg+JYc4jGqcM4nOWVEgFUm5Yo96oiemXt5tjhDtley1/M2Nr/Z1kskYGk+V2mrlzCy
9I7ROxBfAdEj3qF1T76Z3vPbBh9tGUnLuVnjW5sVUDWeJVDwSFio8W7Y8eHe4BhesdKfLuQdn4EN
rnvbO+/q5uZarZmAslkSmy3G9XDHznaRcTElxKsh8ftiFbHQs3xRJ7ika+wWn0Eo2Wf78y5sn+uf
PjABIIw5iwfGfVAnPOnqPn/SDaUj54TgbX81heSbKWjKGhTdLEXFNV0AJDzdYA4C9jrrWBevSfq9
sqmq6GbcPm2I/VmLZgZZCAojL7GOVfk96gjM4xn82+G3+n0hZpGUjCzgGW62hi+jXYrrQDVF42bZ
QxF/+8oKrawJAIv2jXJqOo0ndutbkBq1jlbhoE/z4w2P6qLf/rhYmRMQVs8mcLcyvfO0j2nKyF1O
f0sizIevtKpAyvS/uaDxdVwdgM3QDHE1w5SJOYTHugGUZ4duev7DAArQ2vXNGBQMy6Xvh0uOC1Xi
yscJ+pWlJx3tLwxVYqRJQ/M0NAuhmiQEMC3HTsIAZwfZ55fpV6+2TkMBwzbGrmwIkeuLsStjBhvq
PgCRyz4+xCC3VeM9u+p8BVNOnSuR99ZtrFhZFQKZpFpb9dwqvvpRjMNsN1cQvOTNWfRjMumjcFhN
0Wj0MTSVPGNRoZQxQ/0x9xq9fGJK7ZqGtusH5mSx6Ud9t0+i5tmK7FMXmfgO0vahTZ2d26DyuazC
sbYkksXkEAe03oDgIw9dI/jrS4n6aUI4wholLCHuAxPJ5eBxYlx2bb9mGGRVfPkQkM12PBF/h7FP
cwIUB1ncauAFxaMcyIByHNJz4kAq2QMVG+ZYzevhK1Rs660hPjVqdptVegqL/UX0yB1M9xhCQrsu
RnWhmdwQdyoerzMOiq+OoMLVDZs7KDUaXuIwk86gKqO1t0mHLjIpc/Lha7efzz3ysYdWmFaaUp+U
Gt8ju96HNorq13stdDpnaBz1jetdN1Cd++Kx+s9ail8vmbF0fSnBrFQfCs0x6wMLiWhu371Xrgmg
00ZRN8jcxvLwd5NMvtd78ONOvor7VfJUfamGuTIo4M2iTybY5rB+iXWoh4ee3Z3fcNtbGo0qMljb
bVPkxV3iRosSDb9vxd919VrPiYjx/9/v+ff5+yKCTXkSjSN+P0RHghq7Ut54X2q/Aokw2iNl21Iw
IP7vQzTWR5R6tREfDrpbde+qdo/W9K84srIhONKbmDvIlhkLMRa+IklOk47X+BTanV+PzXvVyowA
sXktFZrFYAYkURdxC0qgsbns9drpO0gUaNnxvLlNeFiZE+DWCqwOrRww17b6m61BEHzSfbXR9oWC
mYFJSY9tMTz+mU0Bc+esL6wgnVBlCJy0RiNW5thmD1a+1gkLN1eIjzG+ML9l4KeLIuAWi5lNRYst
W+X5oU1OoCwBs+tlSnGUEisnIm0WDHWCGj3qMzgYzVddAtXRjyF4C0PvfPw2t+zKIfEy3IVFKvVY
syzUnqta3/eKcThvYnPXrkxo/95QedMkhZbAhFHeZJLhQPTOHN7+zAZ3c3VK6LOEnhSGNNA0UD/2
t1oZQ92V2E7bgG0xzD/JTLEtsXlalWzJHmd40j0PXnhQDrn7pt0t7uI3uB5SX3YfyfR7sn2aE5yK
oyoJjABONfro9ul39ASgALCPgttI9tvxe6q6E/UEvZ3gnzYF9KvMOWcpT7xJuVxSNw0UF61thfKl
XkqAzz+x5P+R1YphNmDIigKxVO+05/DAnybA8OYWr1xDgK4RbyfhpzkBCiV8hk0av2oXtW+G3/rI
maz38zm4fcFeuSTg3xBkYz01sCHf9b6xa/f29QKh8wXfltoFJMl22b4x3JE4dLe/IlZmBQgEptpN
3MGs9oCTEUQj0Ph7qd/YXvXAMkJRKhEJIjZeG9KM+ZmP+9hwinNHWzIn5sNARKmGCqZYaM1DFeqV
y4dXA2bs8dnsDN9zd3wZgCDPEqqhAXr4dsQSciw6s+XE3us+tss6m3DDmA00FvX7AOeK2+6MvXRR
YYsbx/j7eYubeWlj6kNFI52l6kLpQzfrcgyGgXfJZC9qp16GjXWwMorDnTIjwHyZJbYdJrjUyCoa
ylmwD4z3zvzSk/zKGQHpe2s0tTCGMzI7DcW3rmycON5DtsgJqRnkzQNyZUrARq2s56qfe3z5pKFj
/pWwwrGt0C1VVw0Vosq7eUaubAmYOA8x6lEtgjemB619n5ef53OAb9Dfkm71+wIUBkkdjUrD7zD1
fDkslqvoPyc13M2aeljUEd/p2Q9DD4gdRqWEgIhLAiISlmGxhiB1lHBCIxhaQmaKdJoyI4Bi0UE7
II0QvEa9nOr92F4o4RdmmrRV/AQAnPpwCaaUJzcocRPjci7voubX+TUi3BAf7SM7HeTRQLSqOHcL
zU/1+96g6qzbNfdPTwwBDWIlmrUsgZX5Tr7oX0HH7ErXthtfWr1jX+Q7655qcaP8EoAhWJKKWRYs
ZprTVN+X2FXZy5+FTkAFy7RLq+PYE421E0H0ekSlwFapXUrsIkNABJR1UUEcYMZG239a3cdQs6wf
DRBwBf6c3mj5/Z+5xSO7usCElpGBEppHLtxP7K4o/PIrLZSrxDYEYJADFI7LHibK9GTPfklBAJlv
AgZIXW9HaQMD6lXv9x9d3Dmad6sG7Gu8TST0yM6AzRN2leICHlRmHvfoDMJmveBXpPSK+fKD6Siu
ihpZewBN8/ll2ryvrOwJ4JDHU6MaE1xMpNxp2XPZBG6Q/pjrh/N2tm/rn4bEF/xkhA5Xa8KQxH4G
0tGYborWi3LIOvU/oWjiNOqJ2QQqEaeg+IzfhVMvFyOCGVZvkuSaeII09FNk3I0a0ThInIGmgBMo
l9RqUMK7arYOalncphlFZExAkfgUnSj5HI8jTGjjNZNfi/ku076fXyTKCwEjapbbIVrNkHxh7iny
i6z/PG9g+xNxlQUCKsh5yoaughPKTQ8BE3zXmMe5csLSySFTFu9U5lAyZaRNASa61K4xBQKvap93
DLRQOHQs1BFlvOEnP7I91fVPIK0poEab2WEscVjS99ZF6g+H+CjtVWze87GkkltACqvNpNDm4MSs
J4mBERk9kdFtIl2rNolKlC0RJUZtrjSe3updddQ8o3OsW1ZeQFjc01xrx/uWKhCRQ47Zbf/s9iI+
SrOlT+yMu2lo7zFYrLv8QSLnWrY/Ej/zUnyWTm0bTf45rNiH2f1b1FN6BYMPnppsTyV6PEhrAlqE
UZ/FBb8x2/WRxzO8kI/ls10hJVWP5rMmkEOsyyhDWdV5jQu0LBVvY838ukzu04X69CWShAno0WgT
m3We9yqqWPgGdpU6d+2l37Wt4TVZQiQGAVZMhJJQY3Fq4RMnKC8n6XLs3s/vL+JkZAJsNDUbrGbB
7+eyK2f3VrBrktsmuj1vhVobASwaUFNBOwqpsMTgTyzTC9MAcNiTe94MtTYCWKTDkoyKDGcU8zgk
j7H9Vz4rbjI5iUYJElHrImCFCl7uQgqRbTNocUe8oy46cZcgVkassaRlVORDBQumfBFaJ0v/qbBT
UBD5Re1SscQy44OmZSZiZl5VRwkTfNat2vv89bDwpSOj3vGJY0OsrZRKF2ldjUywgtrBV3s8Pcqt
7CjFvsyPfXjS4j/7whWH3NM4BskP36/V9GA0qtP3F4b0dj7vttNbN/GMrODFSxaSIYI2aS/PWCqp
fgYK5OWjqvrnTWx3kNj/2BAfHQYWjkBTDm9/Q3e+7y6yzOHtFvGOahjnG+X3YsSnMeETdJgilUEs
EcdRfehlyYmVdw2tWNJtGV+OWU1s2+2c+LQmHBRaK8ejEcNaaJ4y6aRKlT9WVwNrHDn/FYP6SToS
wdQI//jfV59tSWeadtfxYFZudeTkieoxitxx9ze9NQSjiCshkSEf32Arg1qSsxLTHXycD69TuVPW
fi49/6FX/D+xMlJXuDcnE4yYV8GdsSt2iWe70JXNQOrK5Q8oUkjKKeHsgOJpNMrcKUlV3EWXHb25
G4LDea+2gfYzOcSjwzKWYlgAGMFY+0OIBiO5JW4q28fGpwnh2Bgq9Pnq/IOg1C4K6ZQo+yx/N+ef
BeXL/7ikf1oSgCIb9KXsOaaDrPhDehcFS9+4Wlyo2PnxDT11R0RPFfilWrmOYoO/YwfdfRXcyoF3
fnU2jw9ITkKMCmR2Gnjb/51z7WDJrVKDkXa+KI4WxmainZI7HdpDy11sOcn+vL0tf9bmhJSTwPjM
ijhBiuPJNb5TO+Ki8sGcLyLf2oCQbnGiLGXGmYMHqEp/G9AbeJWf1H9I1bQBz+j3sweW1T0Fultp
uDYtpOFc2Q3qSTA9tbZnYnSuQpkeHRpdeJUyotlya+uubQmJaLThDGLtGJew6i2yXrL0YJRf4HFd
mRCLpZZS5WHRwx3b7pzaypxeIs4NIhnEQikYEcsxLGEhboeTqfVOG8iP5/ONiJOobmRA7tQoRsSp
bO+Dxc3kfaYRN7Cte946TsJZxOJ8SacGXphS7cjZRRuk3qh6Q08cepQrPJqr06FQGs1OeXpF1r5q
fHn8rnyFvGztigAG6Ioo5boBGKjdq61HToi5EpWiqqH8ECAgyrQ8qRL4UWaL7fZW72dDkPiqkRHp
RRkSoWAe9CYysPYJ3LDyn8aY7LXi9XyCfSDwGcAR55bUcTK1WOFJPDuYn3RR/Wwc3jPOh8FsV73J
H0tXP6YlxCxVL91Z/vn/AIE6hoAEwWAMhsl4WtiTj5PQSawLS+n82HiTFEK/7n+cFmgDwbihIcvi
x8bQKW2glHw7vQc/miOnIkR1JfT/bnaVCATaEkVjuvxpTrhYtl0m10YKc0qIV9tuN2OYpjma7nJg
PnuS0119zPzsitKu3salT7Pijh4bFONMmLVmySmURyOi4sjv378nzacFYS9X5RxZtRHh2aH/D6Nj
6s6Zy6k2Ip+aG9zOkE9jwq4uOkux5gHGVC136zJ0qix2qvIXaM96anNToRM2d9noiqLwPdeEwXtR
z0ezXQgcJJNQ2NcFpJQSi8Gf4dl4++jQ8OWb5X2GrmGxp/p3KIeEQ71exjopLRjT1Ud98Mv27vz2
3bxSrnNc2L8Yo1LlSoeB5nnRUNTj7QrMTd7Ly/TR3DUkCQ/hkC3cKKsmKc2CZwPry+dqBOGw/hXu
pJVLtvD1qcgDY2aIJEism3LxRwnvah4RNr71z+wgW4CGOIbqrWTDDQxT8ZlozokqPfXeH7DVrF0S
IAH8yV3RdvzQij4+OCG3Mb9ks5N9mz1eZ7F8lepEpxaK/3113gdlo2UsgIdqqzml8t7HVAy3D8h/
gMEWgCEfpGkYMqzTvC8utd1Vuy+hNyn/4hXl1Iuc5OkrpM26gp472+LCVJZgEbCX2KxGGM3+SWnd
wL5gMXHqb8PDyoYAQbktQ/iKf2LUfvTIdvWe+VzjJkRHmuRRd37SmgBGWhQVesvPCjZBFSU+pX6A
I1FWPPVZczGBsT+f95tJsXJOgCPVMuug4qIRc3Wqx5NNXfpJfwQ4ysewMxqeE+aVuQ8ueHek7snP
s5f4kke9QW0moGrL4EgyLBnd5v9OcbkqUrO0QzwWDoU7L24/lF6rE+fF5vH3aUQEvLAfImsJEbK0
T/YZui31K6VlblaeGDmBtIlKK1sC8tVqaY1DDVsd5hzQ3ukGR+sSfRKYz6dZvInoiRBo2GqTpB/n
YPOcqjvZuoFQzvl0o0wIsBeN+LppJSxQUCaOHUGL86+WepTm+/E3JF/FTMA5cMPEaq/Dxmg+W/1V
B0tKD9AjKgObO2dlRoCezs7byuphpkjHx9DMTsuiGs75cG0f5isjAvYEg66ZDV9/+U42HF6ZDI7G
4qgPqPSyDz2cTCJsUuETAGjUmgoNLDDJyru5+tab46nDbAAK5oRvVAAF6OmbPGxVAwFsnvNv/PEx
8mzcwiu/ezd38gFjzY+ERWo3CfAQMaMrLK71ow6eBWLlZCfhVdwdeHHKq/YUwxWxepqoi2EPtRZk
XPhnCL35HVd/aBnZbijt0kuQ2mAWS/+CeirT/8kXqAr9GwD7ROuUrIdFmz1p+skciOTY3L9gnwO7
I7MN/OPfvx+neZWWHX4/r74pkmtjmIf11DJtJsbKCP/76qISqVbSauBr8vLGaf38ldMdcAED9iMv
wanLtY+pT5rNpF+ZFDYzHlXTTM/gl57/WoKbCiNEAWbKcuLooDwTtnPThXmScEbifP6RWNeB9ZXl
MTCVaRi6xVRNWB4rMRJ9Nhv0v5qyM+SdXxfgRtKoi95mFkCTE9wQtqnZItGnZOKQGIIKO7fy7OhR
Md2ueCL2KmFDbIDoWRuocljjYnJn3gV73r9eSg4UQHlX2AfTwD17pLrmN9Pg0zGxH6KZ0FdXd4if
1PqSfpVN9+0vs6SUTSjXOEyt8jsuYyOydYSvNE51dJGOD9NAFAQ2E23liJAIgVJHhZXw6NW3U/0W
Fl9J5NXvC1vUVKNpCBf8flIXp05qTkn9pbvcygSP4ipKbRmlBtoQAdaTW2v3mM0wo8fzSUZFSdiO
FeRlkzGECa31q/ixM4grwvbl1zTxRaQzGdtROEsxhwswU0ERCl69lnmQzd2Fvu4NuT967WPztdv8
yp5wpFbakEJTESyy5vhjhBq08RURYIhRfnokHKHBDOXcSIIFea/nPj+1OYe7GvrRvYojlGzB4on6
22Xu057I56kpZhvJMuzp++6Y7Ybv+jF/5rQZ/MAuf4L+/HxKbDa/rhwURy+SgAVqHcBgC51rsN9B
PKcE1U6NToh38NyBS3Y/HsjC5HYm/hNWkeOzq63QVLhVM/P1CxsPteAZ+DXdsbvJh7KoW7hfqkOt
AisgxNhIENaL0ebRgL4DmiqnsqCe8Tc/lFYmBJDomKQrU4DsbwJ8sui3unxkqK7U8uQUE/FoQgVQ
QAtm2iGUpGHLlK/M+VahKNc3G3nXeSFihZTEuZXBwNznqrNEr9GSuUEZQ0hv8JsKqtElJvmTIHCX
kCpBbB9Ln9khwIg0AGA+hjLC4Puiv2cmc1spdRLpF5H8/Hp4brcJ+JEUYbhUIZJC3/ORseGEpxvO
4JFxabrSP2+NWjIBSsJACSTedeHF1V6Rr/Ti8Ee/L7435hNmWaYcv1+X14Oxt6miO7Eq4mtjEf13
VWz9Tasfx2KnQzbQar3zbmzfFv5ZfPHFsU8DHbzWWJPFSJxETp1Y+5aV939mRECDRu/tamgRK13X
b0sNJ8cYn5SRooqgQsZTYnWms9qu44iDTq5cdebPEnk8fiencniWnsliQ8SCUIm0oYQziv5Xx3bT
dFuld4NeQprwqra+9L38iXLiOMYwp0nQVPDJLu8a7MppvjfGypvIbl1iv4hKtVo2SGqXwS1mv6Tg
NZdf/ywHhM1fV21gGNyR4Vdi37YFXmuJvprtD+JVrIQtP6VTGS48zUxMloQH7RAcu4N52fmQpdtZ
uUNVU4kTSJy+AP0j+BN5L2NQVruhTTELkeAuVrpWWPt9SjEtUZcHcfJibJpWTxT4l10Wx2XAB3/o
h/v4ckGRAX151R7dx5SPxJ4SZzB6kIOnGp4TvBYE18NFhaaBwvLGjlg7KpQCQiwVa2KT98I3+Uts
ee04uMF82w+7gpqYJgDPFECi7q2unzivfpp9l6IdvjUceXo7n+sERIicJF2ug5EkgjfKcApi00n0
AxvmvRleWt232iQuJ9QS8b+vYE8rUjxT8LHUerg0rF3XXDbKzdj9dd4nKm7CLWFZ6iIsQsRNnn/M
8Zs1Xw8hYYJKAgEiqkjSNEPn+2l4rfscnYs/oxqsRvmVrRHfTgTaiTWGMMiKSI6xlVTm9fn9RH3q
E9ES6wv1kqVDyl3Rq29Ze7KVF0Mjtgyx7GI1IWYDBGZsLEgwH4Jql6oPoXydUMx1RKCYUE2IYrub
5ACOSIYJkmUZHTCPf5RY4iBFkcZZ2PJvPtNSTjVIncJRw9QzJYhNnQ7iJEWsdHUr9YgXJsSlB64P
BvS8Wvb5ZfNNc9UD9fZFfZ6LsxSpobZNwo8Hzn+sgGdNlxx0EHk6nsnDm/zn+TBSCyWgQFWDUjVq
Ya0KnGTpnAJzeX9mQUAAOerntOST9mneOp35GFOEx9QBxwQA0HEESJgp45//Rbb7W8KN3Renfmfe
SLMTuvKBumYTmMOEO0PSzpUymhwIgu9K7att6cxa62jlaz6QX/98s5y5OoozFnopG7NiIQU5WVvh
LYfqu3FdQXqRFzcgoP5H6yV2P1Wo0jbWiIyYq+tquZopHl8C48TZipBlUldzUaEwO7L0WcWlkRoX
2mTkWH0Xi+MUQx1IshwjYtll/k12bRS63AS9E9Wh9gY/weip+zVi+bVRvtVWB6oeLobZqwhcUltu
a6rHvjOceG72f7Y+PL4rM22fVHHPoTUASZX9OplEPxpxQFgCIrQmY6Fq4/flwG/0Y5Ec4tjr5C8M
vKyDJaICHvhHm9/rC3a0w0vN9BjF8UVAmyXAwqRXplbwukFd+lkJVVQiUFQiCxhgSuVUFnwoLcBw
1aAHP4Pubgzkh/PLvTlSs4rUby/7ilK0IBv+e/ebbrkvSk9HrTE7SMeUGpagTh+xq6m0lmnBnCc/
fTiXDd823any7X3mF1fkpwmBbOLjfl4vpaLxV9xM8fQL7YNUdLrHTL+MB7V0R56tvO3rDJKKL4VJ
ufTKyEvfHdpYMKa7b3f2Hl3yLmWJyA1bwILKsKY25+nNOtDHJ4+9HjtaSiA1dfCJrU1NWdo9CHn4
wTe7sx+5sR/wIu3gQr9S9eSDgZ4qYuNu7iq8GzAbVReZiZyDQcT+M35c6b8sJXbUhkj4zdCtDAj4
k5q13ecGcqILdSefDna2uNJwIHYV/zL8LRNWVgT8YdocLGkAK/p+9j92Veco98GBD6LPpxicnS/n
LVJxE9BIk/JJb8MRbkEeE4xDNcnGTwVOwKOuqaYp+fh4ACdw7WY3+T58qg7L3bwL3elKPtUHsna2
nYKfcRQH/vI4yVCiQ6KrIBIrbhUHbdJud9GDSZbrg0BWxz0fR9Ki0E0QppgWkvn9RN0Xx/DENfxy
d7pvwH2Mqd19dqUcCYubKLXykf99deImcR0MWQqLta9ANbDeN52jPkJA0JdP0mP687y5zavlyhrP
3JW1PumD1i6Qmb00Oqx4iuvbDq3Mgz44ZuCct7X9dbMyJuBUxjpWFHzQVbsJr3mXce52Tv9cOLzP
mKa22z5eVvZ4Dq+dK8ski2SEMo4ghK374YW0OH3ljDveBazf68TXLrHrPnrv1/aSxRg0CcGc7Wu7
e+qpJ2diz30Maq1+Pxy6Ka74UF7fxu5SHiIA70INP5CrJGBHnNmjPnDWDPUKpa6PpiTTKw7TRys9
hi2ILUY5JQAJtLUm1skIWoO3xkw/ZujbGMmZPGJpxKE/qxqhXjTDinSojpGbedOBc1gsLj5E8bgY
0iSVxD5WBeSQe9mYGDhPEMYEXA8VujeU+/r5b7kSiq2Kck8ADRlUcmbLyYPU8npWHiAlRmxdYpVU
ASfClsmxUWArLTfjRe/rmcOVbVMUdmfF6z3OG16fqI83yiv+91W+qyPqLi3PRCP50cvvM1WUpJzi
f1/9fqCzXK44P5pm3xTlsV/AihD+Oh85vlvOHP2qcMGwe5aPUOfCSTz+hd4nR46+zX3tLNK9FT01
9eidN0ftXlW4apRJlduZibRTboDjXJ4kQneCdmU9sH2JWSmqbYxaIwEtrFoLTTYjhkXCmQbRx0N4
tL1IGlMMXWG2LJbeJCVP+1THLVozIZNnxXi0sI5Jn1EZvn0Sftrhjq6Soc1Hg5kJv97ejT4a354C
vMhcc0XbYBdAZcjcKakD2SQ8alExpFwU8jCeIS0OIkWcU9aDWd12Cr64av98Ymyv06d7Qh7m0WiV
kYJGn3CWnhpWeUZjETX+/3HeftoQcq+RI4gShgihdjN+s7lSlztdWG/oVuRjAoRDVNCExGuiOYxi
iTsU626nH+wKagnUNZcyIhxOllYVdmfBiJIPbl3dj1XlJM1X6vzsn7CJFbfEHCx14BreJWQnlKd5
uf+jpRdrbNNgLdqgoVMtME5hfDvN+z/7feHwiWfTCtmM/38X3cfzrRzvzv8+sQhifY2hDxe9ddge
if2aJDeL+VxS9wNid1jC5h/kwahi3tpiVBdl55dfasRYLTF3cQUuERQGtIg/6EHwc4E8Y0WgFxUi
YXdHjdJaDcR7vM4G02fsTRCEGKl12D7KPvNU2N5SmHVofYYTfdzsNeve0G6mDHvPfAjNt7T+w6wS
9veMFTcDXlUN5rte/6vQiV1HhUzY2mNUBXXHFdpBUCMbt7P0Q6UejHnUfz/7/wmYWEwblEZK0BmK
xwh1cGLJVyzQJusvAzVjTmSvWEYbwkxKJq5nXzXyaSxtr9OodxXKFWGPN0FvxHOH1RgSDAX2JvRw
jkn2nSXfzu91nkPnQibcMxn2UDfxRDYUcPWBIDI4jEEHdtTLiGLH/R9Xpc/lETb91OO5reLLM18s
O9VfDrrmqJUzuH8rkqG1kmqUIXJOLKFFyVgFwQiLKrS8Bun0/0i7riW5cWT7RYwgCILmlaZMV1u1
pJb0wmg5eu/59fdAszvNgTjE3tLTTESHeCoNEkAi82Q+vvShJBT8S8riTSwhFtg0oAWlHORIDjrS
jukxe6kT3HY4f1VxjFEP/2PfajK5hMigxeAfKDVAZqQD8dtXDdskNf5swdpCQGjMHFWpAUAalEPk
NggBMcvAlM3NkIkihAW4XxvXKjbLPjklxrFZ7pJZdk7aX69EbIpJqnDMSAqM8WYoHXagJ8XNLqDC
ZE8DpoAWx/rSfd63kMTZidgWM3cJ66oa2lMu8Uc+KnE60Xt4xQSenRJ8tlQCuK9HogoBw8omlqoN
3/FM3U1i3xjRLUokCRepVEK4oAumW2Q6NDnfGMfJW86YuXYaDxgU5OUHeUZJZjghYoAUWmEtj04T
9WhxQ5dP+1aSKY3/fXVMaGtqTFbLHWM+D/YRNWiRbMLOfiAnqhAdzDovmMWjQ04LZ6q+mcyrikel
k7VJyXCEkDAt86KVvLEgrhG+w96JQ7Coh4PXmJK4wFfkv28ZRBXiwpwjX7rwGpMCzx51/diYt5Ux
unn9YTDeVy05JfWHfTNJQiwRye3yoGjqnh8Xk9v4HsSyDrmkYBXLPi7ICnNaMdnblcQxxMT3kmVN
o6Ivx7NMj5jvldglV72R/n1EBaXEP31vMqs5UE1usCJyevS+5p9pKjGVZP38ukCu/BtN0Ok0W8Cw
6HMbHpNSYhiZmoRwQBJwyoFeCXYJjmOYOGN6q6uds299GYgQBFK7asaC1/QzMM9Xt5lSOpTJSNu3
iwpW5uC/YqWqyf5vH5Z6TEBo8sRfR0OQ39B7+sV+Uo7VjZy8TubXYgI7pXa4UH6QpM/V7eyjvome
whsDMZUeo1MBYsCjLPchC+FiUtvI6Jx3SIB47Fl50H0AQsr01nwaPf4qW37dt55URiFcWFNJ0tAA
nqKBdgKPAr59r2EMbR3jGYJ31YXX9eSvbCmcKUBSyYaGXzUSErk0PFYjOnsryV4ocUsxw91GUzyW
/DRrG18jdpxRVT6e/kx3Yk67syY9Mju+P7n8bSr20w9wDr/HsMHOzZ/R+PG8jygTSjhFVCUJo5w7
JJvvO+PYsU9jL9GbbKWJqW1jKhcW8+rhHkUI1o2BIgQ7cLXzcmRP7Ca6zBflNkq8fcFkbq8JUaSI
WGRQfmSeUEPGWzttFHRhItInywmczLfPkZRpkStrZ6PUhJBSzGOKngZYr7gdffNATpY3P2avv3L3
p1zyci+znHDOWDr1P5YzBsVBDaiTRq9VKskRyECEQwYquzRd54dMc4icmoyOjuaQJZRFfMm2pQkh
g+hJ2WBmD2wVL09mMByNsnL3/UEmiRAi9HyhfcHL5jv2fUpqRKN3SSnrJ5WcycRx1VNEOluLIAd6
r4ni2e19XldOF3/bl0WiLiqcJEo7U8wJ7/SeZg3OVOcPxiij9uca33FlKsSFbsxJFc/c8JhpkieP
tf0jpd91RXNGeALmAvn7IklS20RsK2+yMksnE2tHewrv+fSCAXxp4YAtI/PDw1XHPUvn/bLUxrOH
4NejZdqjYRS4TxehG+c3DGM94/maFboCEbw6zk3LXHKARFbKD3wWVKmxa1boCkTwa9pVIEcsQNwZ
olZ+XhzUGzh1eg1z5xuImEA356C1Ag7Szg+MuFZDnLL/IfEAfnb8zeVWIIJXx6wpq7kEiHKx7ng9
V+n+os74q1ba9mQuvhkRVniCiw/TQPtch3l6onrh6Heq7hjKe4lUm3vCCoVLvTpmKkHVssSCVKVv
PHG/BjfROXj+3woyNgPDCoz/fQUGzt3AphrA6HjJ2F1TH/alkamM/331/SrpNRPbOZxt8toSEwWH
QxjJTuYyIYSNbcrMPOzUHPekEKdFxOjBlJ1IZBDC8qd1O4VGBTmic/0xeuTzqzH+3HZwehz86Tif
TM+SMTJs7g0r2wjRYIk6A1EVjAxKbzuYBakOz1XwHMue9GUmEuNBbZeamXB/W76QYnJs9VwlmbPv
BxL9iXn3BLnjrkH7I15b7keaOJb5fh9AIoWYcM+HwrYsGz5A6O1Q3kTkXMqeP7bvKW8GEatV44Ky
voj5HkA8ntv66wKInnjD51UrqJU/yaotZWIJwcBcjLTPKvhAlX5JcK3tzIsuU53MNvzvqzXaGKlB
rASqm/vM7WfDj2zF27fO9ma9Up0QB/Q2qiuqwP4qeraPfDB6fEcGz3gYb/XTlTwCKzghIuQNWHAr
BpEaHfPXpy9EljCW2UWIB+humvsygytUU+Vn+m1f5idbxpciAxECAGip56rsoTQzmDyi1H45Rhjr
k111IDB1ZlPCOeQF2xArAp83ybhtzuPiM/2T2rr79t90MVu1bKZZpmr/unqtXGwsRxo0Peyhl5ET
8KcI099H2L69rSAEL057tU4nFRbhA495fFb89nP/6a+Ho97JPu3jySQSlNbMqJzEYHREzYTdKE3g
282PfQT+hd9ONyuBBB/um3pJxxgIprK4aMRIjdTJAsnT1OYeswIR/JhFVta0yPZ4HWkKzwyHWyVo
jpNqYBq6op32JZKBCf6sjCPGPvSQqAHnvhH8mHGUtlO0Qb/s4/Ada09zwo6mFQZNAwU4uW7cWiRx
aU4Cd2rin1Npf8ua+bMVD6ETLJaE4Ehist8SPnW1ZEsGbabLXVpflLlwDNl2LVGimPBJ2kGvMY8a
z74t+4y94R0FGZ5Ts8JvYlmFEjfIjiI14cDbTr1BLR4Z9PwHGyenVk4jaEzU3iHGC7tmSqX+5oti
1ieOp17pC6CZieVo1nRg011KZbQlMhsJccIcyiEvDaAkUe9Vg9ukmF4rKwuWRAcxr1PGWVRGDDwl
WXgp84d5/Ljv4TIhuJOs4imphjRBRwGij/aUGU9KeZ/IijFkthciQ5mgqwmVi0gsDmPj9NH4SV2M
myyk3jCZINeuHzR1uWYnWnmAECASg85RzW1jYlQVRvxq8eAgYbGvO/7D95xaiA6GZrdFFUKwvmCf
4lG5wFbfmGIfcj29Va3G24eTbUxiiicsiIL5ZXwR3YWvvHi7ewkOLZhzF79xZ6eW5BAk8eG3VE+s
JXnWAC7obpuSuBNm+ejFXVBEkj19+0z3Zi0x40Ny0isD+Pw83OlOhZcf2TsbTCMoSi/88VRflY9b
wQlH4dAwOmbpEMwC7WjomskzCE32bSXTnRAbZjIX+YKaKvT2/1iiY61Gbme75iipNpCsXsr/vlq9
+WSheFaH4hI0xtfhj46AzzsPJcLIUIQYEdbJZFR8F0ysV6M9TPnsFLIONMlaEqnkwrHWC43fiErw
VIwLWGC/Yr7hgTaHRFZPtw2lU0o0jC7TxJLJpGlro1NxEyra2W2ZDUqbc1NeMtvXk6d9N9jW3BuU
sO2FqGMN1ByZxTS8q5PQK0I8/f/4MwzBm3uSJ6bOL3YEBUepvxitWwXf9zH+JfS8CSL4szoO/ZLP
EKTJ8JDCL6z1l+GkP1a4r6J6Vk71t72A3gAFz47IQtELhhtLBnZelIspuunS6nEyGkkQl5lIcO6G
tXrYWFDf1JxH3PRbduwSVbKCpPrjPrlaqD1t/kNYWf6khwivUEjFfdedxV1+1QTJZpHKhBK2v9FW
E73Wob00ZzcpVZ5pOjl9HZwlbsH99/cdENMJQMaqY9K4sAPGpTKmKa95S26zc3eujxp4/isnPXOG
41J1ZHJxNxPxmEo0lWqqZajie/LQF2WNgVjI1IPSshkChwWqxB82TbXGEHSnJ7MdLRQYf5E48ayp
6SeRq+M9oMS47oZKELeMxVQdTLPE0jBTWnB1o6DaxHqsLaP63irf9OGGKkeJoWQYgpcbLOsDgz8P
ql/g6Z7uLw7EOi0nhkHkZuNwtub0mqe1tWCC04eFqYV2yUGbj+Zyp3eSA4pMKMFSQxArSYkJvx5t
PL0/qRHKW077ipNBCA6OMuUu7LnegvFLW11S80OgXHHVYxjygqocEFoT8Rqm5HZaDEPTYvzZrRam
oCXzjFZSm7OZcFyD8IW8ij+qgUabJmtbL/05u5z7sHRtFwyq6e3oGYf5lLnhyxWaIxa1qGqapiXS
uXVjTZumr1tvsh50RLoiw7YUSZbOZjxYgQgeEC5joiwNQJLBjel9Luuu4B76W7xZfV8wPx5rJzue
wH45ML9NQ9CCf4mSF3AgZrWMY2Jrw8OEj//qS+RyC8wQOQYNoozx2Vj8OYsOeXbXqrJosx3fVkDC
W5feWDQvWwAVn8A2jR4y/tbFfO1h8jvUAMmIWDdX0ApO8LxqGm0DFW7wvDx2osRZajScIuL8kbcZ
wiFInfLULhYYCj0kxYDJeCgw17Vr7ilrGwmnILM2g0AHi5NnfAm+cHag4aS9NzqXHTlFQnVNRfka
jqt2tWi7JJ2yVuPcq8WjWZxn9tXoJIFh0+swBcVWbdvWbJHRT20NXJVbWGeo7iJMYbO/N9mp1r9c
YZ0ViuAD0URqLWRAWWh1VLPeSYfIC655fUBW+G9ZBB+w+lTJQhMoOi6qFZxAq6+JadSybcvG+UM1
BIMUqjZpBsqJPKt9F1qdE37TNMlz93akXmEIO3VC0hGbQYnlmbl14/DW9hhECH3vGI1vHgk2ankp
1mYcXYEKO3U5DfaoNACleusUZeayWOJo22FnBSGE6iEo0mmJAKF/YQ887Ewn5aPWOz32n/QQ+Jpk
W9307BWeELpJNHaL2hctElvZZcS1Ze4KP6/i4zD6V3j3G5JItddlej+PJpCWUr0EYPG358JTqCyQ
SgQS6fZmLS9zVYcCVf3TXPoYruVrwSG6akAKW4kjLFZLZ+ZcT8DptWMyzk45PpPkiPHssmgqcTqx
+RcJ2hJk5Nzpao/30HP2jaVxKR7zHOKWnnKeqDO/2zeWDFQI4bVh90nLAEqWe7N4jK7pXF1rTwgR
c4K9tS249or7Bcnn+bGWTcHYTJetMYQQYUewEAbB4qiA3ibd52NeuhvziIpaLzz0MjPxsPnbGUhn
eG2zwNKMie/CLhRGemt1ees13zBy9j9VtS7hw0rUg4Zh7LKq4U1HXwEKDlhOade2IwCXsHLVNnWK
BGJFl0r20rfpCysgYcMAnS0xdR1AnB9oqTMnk2UaZQiCty2pmmQN2AqRNkG1XNlgoowkrsqUJfhb
OOdtqWHWnpfZr9WCxByCN6Xv2XwNTzdedP92A8HpkiVrs6HhotgfokhzyI8pksiy7dgrDGEbIkmL
qxBaab04x5iA3E88y8saJ/r4v42ClVlH2JIsUyFhNUJ3FY2dLPuBR8Qrgs1KHmEPCmfSm3EFeezx
QiYw2jfXHKx0m6pYmRqGRQgAnQ2+aXXGgYRqIOp/RCdOJSPx21bS3xDi7tYG7RIpAyD0/lYjH6vi
moD8JoK4rZlDFdcjw5k6qqLDQpNbJWslG/TmLW4FIQSUjNEUBzcuQpuhZtW36wtdTjNoH8zDvsG3
V+ObsoSI0rPZqAx+DWEYnl0uD9HYHKjlatVxH4ev6t9j8huOEFfMjJoGRSL7Vz9PN3w07Fe9ft7H
kMkiRBYEFSsm/J7IUC6gRF6iaN7YntRWc/aBZB4mRBa7HtoYJXEt6n0DJ106t80kZ8FN5kPM9CKo
esXp3Rap5qw4S/IiwkpXb3gdpHUmGDaI2af8eYmpEifYNM4KTJBnnGwzaCaAsaZ2ckQwO3QHXaI0
GYgQKvV2toN+QGgJl7tCd/v4S5peE71Wcgjh0SiioFco5DDyyNFatIbbH/ctLxNCCF9DrGtNz4Bg
2jft5NrqezJJVsr2veNNCrG7ri7baCaEx+DCyX9yasgEBZcYtEWfOGlOdZRxXm3vYitE4cCkk8ie
swL+zInsOBOa4poue/rfym4lKvz1Y1Y5An2Ixijj18U6CN1icLuqwYSWP/OEXzpegaAjrtEWBToc
cFCyoi+USZbMr8T9bwFtpTMhoOmmlmQW9wTwQfjdOb5RHKtyOwwqVvz5IXiuCnD0VMfQmyRnjs3g
swLm+l2J1kQZHQ0K0dKiPsXsczDrkuAjQxDCQUSnKdYKiDYFdxqIrqgkY8D//Z7qhEhgz7lJJgvf
r4vv0fS9yH7G/cXIT/tLVerVQjSoUgwtJCYUNYMb+2wewhtyn2Iu1quOp57MVSXHAplfC6GhmsxQ
HbF4vRwU6f33FpQnMsNIIMQaq1HTcTzD+dnr68elAk/nU0hk1coytYnZfZQBlAFLYB31P8EgPRqR
0/nEzw/X9RWs9jmxzAqvdNUUzECrUIQfnIf8RyijoODutONuYm1VbYdFgh5pZFqNr6HpWGB5b4qP
3XLDulKyx8lit9hHF8yl0bQ8dgcf0vEXrW95DO/s+pDcU1d1MCHtZd/LZS4hRAODjW1EM3idYRy0
9nNoO/38dR9CslxFzriuQAMTSnEB0XzV6IsZvyzM65mkMEQSdESmuL5oxlHhxwON3Fjhx4pInt5k
Jyqxba5RrFnpSrjBQpATwKYKsmB0MfC5r9dNbl67tRAM6rLGw8gCsLZ/rTCv0oj8IJKEUR6/RL82
8FSFpwrbZLpYaNc3c9KWsQqBcAqtIvR907OiX1rQ/rfZQymj/N4y0BpO2BXszCqQSwZcabU3JhIc
tVlesWuvIYSNIaZlWxgNIOb01NmPcSvzga3VsgYQtoS27iOjJgQH3chhD8uhO4/H/C4+xi7LPOvh
V17XjSVLVKY4wReSaqgVrYJUSnsKtY/qNStnJZRYZKcldhONBb7fKTeqekiTw/9//RsEJfIq1ZlG
xBeXIbBGO0wW7DoY7qiF4DJZ7tXpY69dU566BtL+ebJBB0ttKxryQNE8OXr1QWNoAbTf70uz6QIr
aeg/QQItVNushzQNBmRqz1R5pLIat60NZy0Hd4j1CS3WB0wihxwsbj60XeWSrvlqpM1dSgwf/JuS
A6FMImELGKtFi8oYEilxNjnBrIK31ijdKJWF0E1HXqlOiABdkE/IOQIoSC4s9zRZjbzs+8LyN2Oz
jkqG72vteMTgnCOKcL0/s74QAKbEslOWwTQ4axCcnUj9OijnfYyt/XJtfmG9m3VC7agFBnoLb5Nc
8VJz/lnqYJ9EE+AfQYmpLpVai9KoE7IqtHR6+zYxMPCj90IZoa9EJDHlFXaBAqoUiGQVs6NrxFFR
F11WZ/W6x/6V9sTpSapRoUqKa284cHL6BONstTOKEH3qV8fekRV9SHxOfNKpatpFbQOfK03jNNEG
y6b4s/gpTlGiRp5rcwSJQFjxHFvqaahjX5uLSzOHx31/2DzkGBpB3YWGOlHLFpbQGEesQhU5cgfU
t47mgWcOkgCvsDxvEMnQeKz87QSyQhNWE9HNOFZ1oLHGz245jVdyoKEzf+9u6tvqXXfVOOW1eMLS
yjSTGgnSrV5ffVxAKKxew5Fo4FYImnaCEQ/i01Flt1WrcgA2XMwWM2ZSD69hQfdx306bIXsFI+x0
Rti0ml3jsGup7231cdHA3i9LU8swhI1OG//rCot9Y71m00NjSKLP5tpZScH/vtrnUP3MOoqCD4+g
R68JbN/scwkE99ffPGwFIextymzoZcxf1uJsdlgEcoDzYNyM1ZcplrUcy/TFY+BKmiVFQufXy5eR
/ahbx17wlNtLtupNjZkUfmWrqg4qhX9iJNVCWzNGhrpc/Ch6GE1J9bbs+8KCbOzCoqFa4QDdgCyw
Ie4STJLdbVNNKxGEJVhlto4XL4igtbdGfD+jMHOQQEikENMccd5gLI4OKVidHOpKveSJbL63RAox
yUHtFveZHFK0wUuWn2ukIGXlHJuJFONNU2Jqw0C2uzQ5BufU4czdrYIOEcvhDDfGu+nzFSFlhSYs
95F1lhnxSp+lfmr6H/1yX9RXvN2tBRLWOwPbpRmCosEzAl+ZbvPuxpBluGSmF9Z7ziy7nPgCMePX
pv0qnRwgs7uwyBWWRG3ORVjCo1EXjhr71nBNcF9ZQlzkVsWWooIMXfZBx+7RlD7pZbU1MkGElY7B
M5qdhgCxutts/Bhmt2osyS/IIISVzpiWG0vPzd2Zjq0QsJj4ZXlF2geM2ZZJUamBmmLBbZuZakrO
3x8bVT+M+Xw7ZrJXoW053iAEtw1ZyDChDLmYuPxuFo1TKY/D9Oma1feGwX/DavNIkqZmeNvGHSx8
l2ZeDO7HdjjsY3B9/7YXrlQl+O4yUaovFVdVfJtVJz1PHBZeWGy48/KI/r3EktWobpKRra0juHIZ
WQOagACJ6bg+KB+O4dNwiV5QFV2iDFtz0oPyfVQlez6XY09OwbWTkU4BybmcoYKzsuEayuKnBhpv
M9k0h19vaXtYgo+nVZUEIQFWyT4p/Y0yfVOsG5barg7Wqyp8HovP81X5mjc7inXTXTn85/mjmS7Z
8m4ZJOtWoj8xX1NPrDQJr39Q4zMdDkFZOGV4mxSS9nnJshLHXKtM7WfVgMuT6IM+frbLxCHKu32X
36wtXTmgWCVN7VFVNL6uKhtJWz61JvvahU72czyMv97Cp8/Ft31MmfqEcGGaCUZs8XecMP8R1PcL
aPDgBWNrOPs4Mv0JIUMtQXGQ8Foec5hu2rz3Mc/7FOnXUF6tNShEjSAc0UUzwhs681wZx6S4xNXp
zyQRokSoBQrRSmhMN5/DxF2il3I87ENsnwv+jq+GEBPAKF/OJOVSRLOnKstpNE1J2JEFO7E0yQI/
dEttGKT4pD9V5/5Yut2FvJueptk1eCvVoT+x2NsXbPuUaKvEIqZhG5rYdRIhcReY1chPieEJ5D3e
4PAJl/pBO9nSMVCbvr0CE9RoMgw8mxaAhe272Phsv6o1JgTLXG7TWCsUIagWRaWGFQWKibubo8/F
e4V2x329STDEIGqwOdGbAZkvrVRucOe5KMwqJCtUoi0xkPYl6fQ5gxxVqvh9lYNfqXA7TXUsYl0T
TN9UJgbTzFSQlMShzovsU9TfhyhVtUktkUemM+GsVU/NwFgJnSXV9FoU3cdoySTuvBnUVnLwn7A6
B8XDEDeUe/OgdE6lvtbKXSZLQ8vMIgTOsgFrV0iAEdFWd3XV+KIP4zeVLIfIxBTv/7+fmUQ1bdNA
87UuNlA0DJwwyYQERGgOn4Yqe2/pMogtnZkE1ZCUWYZuiWSOWTeoZFBwlNe61zZ9iVHUWcrCzCaG
RojKGNUJE2NbMqW9EfI33Gm+t8fDMuZOLBvIsrlZm28gYjY6iJdYs3lPhn5novkD5bChb3iK6tde
9xq6lWvljqwaRiLYb5npaili1UDQpqw6ZrXlDePr2P/cd4ItjzMp0QkewJiBK/A/vbo0ZhIMpY2j
Dp28ScGzwdz6OXgqtUDyQrkpzgpJWD85mRnK5C2IUzwsyfs2eMhk2RUZBP/7aol2KiZvqZGJ42Hm
R9Pt1N0SO7xm1VBLs5iu4lYiMtKntG1tyoAxtiFGUCdeFjF/3ybbYvwNIVbJzeFUDaj+RjBrkvux
s2+tQv0Ql+b5z2CE0rimiC083UKSdMSY7nr6CXrSJ6oWsr1me/EgI6gRiid9NKD+0ywg5G5TNYSP
8ZGQuZ89hx+Wez6TN8BAyPklObYyI20ePUzdAvcZ1fAfsUhO1fImbjo423Cgh8Irj9FX9Ty5fC7L
eMrNa3xihSa4Nl3qPOsjoCUo+h7rT5aszod/QLzLrcURHDsKJpxzewDY1XxbB/oxn2WFv9wIexA8
UKzWzjLh9bPNDGw9eou25/CgDpd2zHxW/swSSSjYDDorfQkOgUmTptbwUJBPoNKq8e5WjU6AbdWe
rsjBmIxhc9NMjWkiJ8Jgome36giCznixCMM0G6l38wj5m+LeIJj6T8V1oJ0iQQsIMzgYGNGcgU5i
ytFd6/bflGN3tL1riBdWQjFh4cZzHoXdAMQ4+V6rh0Q2g3TTFVYSaf+UiFR9YYAGCIunO9aZb+Vf
SQ4KwfsO8xH2Q5AMSdh9piqpxo6qSPUZ5Ycy0o+hYnrFxD71dnuYy04Ct7mMVoIJ6xRcZ0QPEooU
qXHMlZtalvHbDNyr7wvLNLS0Vo9sKE6zX9D7nLBPnWzysQxCWKat2tRlZAIiIE9B9cHobhbZgX1z
da6kEFZnFeKkU3TcKK3mBl3q0KZ3yaI4iey4KxNGuLMRQ1Frq9GgL4ISr/4xRW4xVP7Q6MKVrSJs
0NoSRu+q8xDgiHjc9+FtdVm4GWigDUFbwz9XC8uHZuhBgeLNSBNZw10YWY5SOyx//TMcQVkJgrOi
j1BWpf3Uq9tWMxw2uVcV4pp4i/ivOIK6bC3PElpBHFDwtPlrhK4/WTHM9u78hiG+gtlRnNs0A8Z4
w1ljCcaX9of8HLp8PrRssrzEPuJ7WNiRQVN7gIXa57z5gLyogyMViSVusOnLBm46pqbhDVQkjiF0
tjCriK+a7t3QXVj2XKWSbfPXVJjftpoVhrD4+z5PEWOAkaK38AyileEhA+3B9G4A68FSu+Rj6amO
PLeyGTdXuIKLm7oyVxUvx+zK/iYo1XOWjM/73s0/sSea4N0dGNqyhnDRMMx2um2GF2t8r5HQwVwS
yWlNZinBw42GzSRbUBej6oMDnoU8KjCr/rQvj0RlIjP22MY4B5sAwWPseabLQwqCpH2IzQy/+WYW
kRx7GIJxQsIQ4fMYHKkXnNtDedacypXdFCTGERmyqUJx9jQAVGNilTqdw+jbbD8ozLPTq2r010IJ
R4Khp6PeacCa8VRhgLLaDOwDWlEPrZn6Sly5uZreLZjrGmTKaQorJGFk3bWbpUbr3yCcE6KERYla
4zeox+XAxytnF/NIf80bkzUoSZxRHFRZZh3I+kv4/VheGobzz91IJa64GQBXbiJEDcPqwrmdIE2k
BI9qrw2eOpILrk2jq0q7yGR+L4SKqlL6UbUhT277VfdDo7K7lkxhQqCw+qTXW17kGgzGF4r5xHSI
/YLkh/3FJYMRgsRkZHkFHkfcWcvP9XCiLUY9XVEx87eXaao4nHJkpG81fnGo6rt6eA5klY3b2+x/
DQ8A4Z6gt3WUWwtkaH1yoLfkhGv+F3RroNpQzlqyqzCACZeG1sr7RusBRuPCodZhKGdnltWw7XoX
QITgULQTEqR8tdTZM50eatlZcXep4PvCwtfARDnRCs5VGKcqvFgoBQ1S+QFIJgbX5equnaNqntol
YGyCFAh4IrNGxoOyG7IhibDoQeZcLDbfT4v4y2Sd1UZ3jeEygxl5SWPJRiTTmrDmw7SOh5jfF0Pt
Jmlf+P+BISIPUn9/Te5veBBKWPuggY+Cjgul3sSgy1P81EVc9qMbWfmnTHvC6h/Vdpp1AgOl8eJ3
iGFYnzn72YLPSlbnLFulYrZPT/skTFJgaWl+NK3U55y+pZ27SoeRJ33yzmimpzBU/MUqmNN27JyZ
iUSzEgv+2hBXDklNfSwybrc6wSyP8LOuze7SfrOzXOIqEsX+UsYaKM0nA4SYiHnTS1HYWF2ntrhV
pxH1Hj/2vUWyyMQUIDMT3S7QNO+NqX5SQusQsExytdzObL5F2F9/X4nD7EDtO45RebOr5p55qI9N
4pJjeTu9KscMycZWpkLu5P96UsZVQwgemMaFAkwV/hJiVlVEDSdvwZxzn9rLkRRHq/uzXUqcVLlY
QR3rfM3F1fcxf51kQ2X5z90TRwgeeZGzms74/kQjx5w+Bjl622UZrf0THZQmRI7BJiiCT2GoBMyo
GPLzWF3IE2fMmU+FjClOtpiE4GFWeELpeUdBGepu2mSPCp7WgybzB8U4/5GPixfpjIQF2qUhlt08
K5ZrtpJ6G8kaEu/OhZG2thpAlGhAjz54u6SUADIE4djQWYZpxTnMH6hHNbyZY0lk+5fwyjDPnth4
sRGr8PpOT4xURdpEP/71EsDegRVsOdpH/hQQkcO+Rf4lJLzhcYFXIUGZw2w0kXHyolte9tAeUdmN
9+KX6Sk/a150MynO8Hkfc3sJvUEKEWFkJkkyHV4QB76uHccWxauSSLdtpjcI7vMrqawKifQyh1S5
euqai6FIUhvba+bt+0IUSKdKYVWB7xt16hhG5S5q6TIwq029rJFZBiWEgmhmalQxaGvRiJtWB7VI
vH5wQ1nB+mbDtGm8ySTEAbUp4z7mMpmRMx0q9GNGB9vV3isf+CB4xZOlhrdtBDJEm2DR4LXtnzZS
8wXkGgGeDRW1Cp2kHi4htSXuvYlholqA4ckYJGSCTErQqVGb4ikP/V8kebb0474rby9Xy7Y0sD7j
85oAECi63jVFyOfMW+D0LI+mG57Lc+eiy9iVtcxtugIG4YF53gKrhdhS1LLRVFgZgVCY5m6THPqA
OoTcJcPpGqlWQILPEdR3DXoCIA0JhfCS+sMJk2oaH4dLjCNwZBXUm1ayDRRd2czCq74QEIIumUsz
w4wAVjw0oLrKqg/7AskAuGJX4UBpRmPq+UQcK30ODL9ernGzlQBCODDDaImQ78H3rfu8/8wiybMg
//fiocPChZhqMAp/xxd+f8wwM4vTitdIARrJRY0xgy29sSykhqVv0VvKWoPxv6+URWqjD+yMzwR4
aCuX03Xw1rUYPXnomOCXccu/pvVvDSk4QGPa8djFoJxv2lPQ3JSyaUUy/Qn2b8M4nxintG/DyI0I
2KQLP6o+MPW9Pn3bdzX+U/dMJbiCrc1VP9owVRS8Z1bu5/MF89MkC3QrEKz1JaxPk3OP6FxfIx6i
qsozbPtA4lNryc6Gm/FtjSTEN0bCuqQqkP7qnMmPoQnyq8kfMGwyfmmkBNP8/LSjPl14nWZJmWop
J+lPziGmpwWPg6Oe4/Pk86OvsUiudxJj6cIWhCMYsasBaLbuW+WHJDsVVDazk6/NPYmEE+MMrrUA
FYt/abDwosOI6ux7XPNQNF0cl8/d5z9yQF2IFelUB30XYvlqxidd+d4bsaP0T/sYEv/ThRBRD3EM
p4beAvulss9tNuHh9RibMhqCzXvQyv3EoYB2bg1GxKeCmp37V1NrfERWQT3g4egU+PtSbZ6F12hC
mJiiJMsHPON7ZeMYR8WJXPbV8uzX8VvwQJC2KV9ks3wlsVYXokUWo5hdy4AYpieSPI36eV8k2feF
QLGYtlbQAs4ASkElP8W9xLtlC0gID3NHzMqw8fuT+b4Mz3r5vpQdtWUhSCxYSdOg0me88HsDcTgF
W3ijVw5rwYPE2aP6i4wK/F/cgDIDr8oGtlshKgSkxmEURLL/R9qXLbetxNp+Eas4NslXkhIlebbj
bCcvrMRJOM8zv/6uTs6J6A4jnOs8u0rL6MZENLDghT94r8+p2oe76r9QcsIju9P3jW/eU1QY2/d0
hhScBN6vC5BJxUggxmcWfDaoBOgvh3gGELyChNehAOUlrLtQHL6jejpYHprbX3/x9lMsvNtqcUYT
/AObaiNUYqCp6eK22K0oY/86tQudlIn/F6tEpbbbUskipI3tDlOdh3gXeNOj5le36sE8ah8uW9Jf
0EwU2S34CEwIvEVrAtUoVL7eWffnHT/AxXReF1ffJye7cmoiwlNwYgdvPc2ZFvNdpbV0HZsua2+7
+BHsgE5ee2X0aiZXXRo6y3estCGC4l+c7m9JxUbeNG4q0IXjXJvaw7O9l3mBV83evGfQ/fdwXlvy
GUzQ/HhUo2JeIGerfAA1zz6Md40ZeZcvb9u8ziCC9ue6gVaEHhYtF7HTS8yZom+XEbY1/ozA/4OV
LoIEvy00DWLY0W6O7kvsuGJE0KUgBHVnizRp1gg/mGv2oUzSfYvxoc6kliRv58pnSYQgyFlblZTv
YR7k3o+1xE+i7KYurJ2O3rqlprobNssOawUQQmAfxoqtlsBDNovBxswrXVBs4mND8htwNipEfXg7
dTmLJ0REJklqCI4mqEL3bGVX6ZyAVuJr1lCjk5TKCe5CkZUiMXja1zKnMT+U1OZfQg5LSJRtNjez
ZeH3+zE5qUriKUq3m7T2PptH77JuUw5BXHpnBthVGi4wHyxgZepenr6GzGuHB8WunZR9lvLbsLpT
3pfI/r4pS/AMaaGwzO4gIfsyoSigfM976iWQ0HVL8Aty1ID+I4Qy9J3qpjbqah/s8tVkL83yQpwh
Yb2W4CDStB6MuAMUV3MFPnVyHCwN9CZEEM7maL9jjGllVmJ/Fyj+46Gz4MRn5UOFjhT1W2j9m0Oy
BE9hDG3X2w0uqNHQ2ps5snkyimfi3PgV/Pn5dNYCwT2Agq4u2hYgyfWy5+9Vuat+W/zR+8XdYFNx
l8IT/AMmx7vRrnFPy93o8j2p4U4/Mg/7MvDNQe8r2Bx1XN+T4CdKOR5qme/Q7fbpF2OvHCQs91Me
2/2u9+L7cl/49nsmkFaQYq+XGrYpmGoBqZWHWr5aevgoQjWo9EXs9bJTc1jCERhoYOeF0cQLa6fJ
nfw6OuRP7ZVMfIhQYUTs+SqTRJIHni/xZFApnOGwPPLpTcP9Wb2+76k6GWHQtuA7pJENZca4Uyyu
UDNz+s5VKoLmg/K8tuA1smzpitkGiOYMnupG7nJVHXgPQbynegj+8tnz29LE1q7Ylgq1S+Ax2GcT
3wjaIXfr0cWIt+n3H1KvcLUjWe+hDlFwIaFtYNl7DUxN/d4loyM1qTO+ryR3FkxwIUaMBuHEhGr0
st9PbtO1TmxQz9xEvLcFv5FP0SzFfL+yYShemiFKkt0+1GEJrqLqSi1IR0CokvE5nmZsKFcSp2RU
Ee4yDj523uayyRRGRdQBJ+1NJzBBmYovD4rBhv+zf/frf2yGwWKlJDACaHZ2jA/xKfTnPa8tU1pN
ySIkEYGER+yGZ5e6vp+wYtTy62p3OURdTiIssckriWY8O2eIGIbxOA6HWFGcrPB686GlGIYv65gl
tntl2v+m5hJb/DwcTnpCsbVT58X/vvqOiSEKSKBx94l0k1SnXrrRJv/yeVFSCDbf523SDgGupAv9
VrtNGcGZvpkZK+D0ki0Da1HFbdBWIhthFuPNL89+aNGuSBWXJWB/pCx+86hWOILF9+UM9xUFaFec
u/Il7JgROzNyortOr6eny2e2jaVZJrNU0zTEHRSjEVtRbeKZUakNZw5dLbLdiloIs52LKGcU4WZ0
Zc7CRJZAyfkSfmyuVbd1w1N11SeOdtNey16OGjz1PbYduFeggndWakkq+wCg+ud2x06c6wEtjN+U
h/aYnTKfSvA2tW8FJ9wa1oSYbcefNvMBE1zPBcXER92U4KSLmEWRMkIrtNJ+TusvqdTvTaUkbIhA
EZvwrGzGfDlHUZX5Crvqjvp81b+Hdco6H9XP5GTlCzJMyRd2i5uZMfYoMTAOm1+KiCL7204VVzCC
i2bWKEfD+PMJHW2/mH0Fx1V4bfoWdjakXxfCkrbTnBWckLc1TaNbOde38aSewqtin7tD4MYuLzig
i9bFUhcqoFI6/vN/Wp2kYk7ZGEq4Lnaz7OvbFju8keY7TeYYmCGSvN657C42g+tKRq4+K7y2U+x+
7rhN+ZiK8lNf8/lXZnu4DMNt5Y8YvoIR/EU9DarSZri5qmqw2zg7LU3sMuQjTAddVB75yaJ8/DdI
wVsgjUtkXcVJggjbb2z0WdSBV6M2X88YYx0lp40TQkrCY4i9eF2jzVGs4TBzvIZHd/Ly9bJI2/Hq
t9dVRI8xIj3RM/x+GjKnHg9W+Govd3JNuAx+MhcuSxWyOr3JSqvQAWM2p7TbK+bs1Fj2AuZ6Vymp
2EgZtdjcY6QLG4oQqrH8op+YDvqH+W7Cyvpyn9xQTwHEFYn8jlWTWHPNbVqZ9/N4CnVCBTY7uVeu
UFxckVeSuqgmALrgZMre3B8tbd/Hfp4dNHk3NbEzxFQdnhKK/31lxCaWZWF5GjDt4iELVVQRa++y
5lF+SdxbsGCmZpRsQMwPwQ3fq5r7833yowfnUeO3B6oNg4ha4vqKmi1DNfZQCsZeGBaD5SCR7veX
ZaJOTXAQhdXX9thDpLYAWenVSDVoblsrujNVfLNgo6EQPgYs4zHmDNmlbbwG0WFiDyXyPo0k/Ns+
qzOOcPsS63WWJWC7iOKdwh6yCQkL4UspCCFKhKYkm7MCWgNDjZ3EfNTZ7Izd8fJ9UCD8PFdajNXa
c6TMkGNp0E7YSPtUaa6rkGqNo2CEa4+bMWznDDCg+71JUoyltfLHRlIJaajb5xFxJY2kS2Grh4BB
0cfKHiXYzHJiFC3hZvhWZTBoINfXsUroLYqyVFltV7gY1Q8P2uFX+G5ICu/NiLCCERKveiilSLGh
ymA+u2+X+LXsrL2ylJGTyjkqaD31JrJ5SStAwXYWK5KZjmdbTPbJN6kq7fJyObYaxeK06QJWMILp
6EtnSEOGHKHJLKeyn9SMqK1TBycYziiVSHs6yJEM0ezmwXSVdtF1Nlj7pguPYA/bX7YhSiDBhkoj
1dK2h0Bx3Hxuuvlgmuk/Qgj2k7LMmrDcBpEg3Gvtdc6IDkbq6gXDKdR+6lTOCBOOxi60CoxPxHe9
To7jUkclJFPypGuajK0F2MRz5OuGI7CbgNqk2U0/xuvE4WVMKtne/mw+65vYoLIYhR6lDWRrXtlD
+yVya7f7L/SVh/JaetDczp0P6uNljSCOU6RUyYNYajUehYpKc2d7cqTqtQmpEjdxmIbgIMI4S8dF
hmCJdq3lVwk19Ef9vuAPamZ0VhLg96fQN7UbLSEeBahT4vgrb42NTJoejfj9sbhaqsMyPFcjlRlS
GPzvK4w4STkPADAy20HH0CE/1C5/MsLq4cmtPvJEKvSMD5evfzu9VjGNK5uqJtsiRVWb5HZmTxh+
a0/9Ljwoh8Cb70Emt8uxxZuqoW5f0xlMsN2Sfy/PDUq1VnhUR+ybIZR5M6iuhBFsNhqrSm9C/H5q
XIXzjYwpvtDAkuiU6mYlBBHfzCtlMYfWQHGzi6HSd0X5hbgWHpj/+MY6SyI+lHfY4C7rPQAUvpVe
+7nYzLZdeW+4+hXFckBJI1gnm3WrlwM0WSXtIbcfU50YptrW7N/XLj6OL3kUF0MMYQb1eyLvNezl
CkAmSBwZhcKlXNmPVfaVVE5A0aedHLm/Fs1IbtI4UurUJV7wNL6anqRZoXAFuy1bQ1FmPj5aWH6Q
+kPyXxcSMW87TTgfoBC2tWQ2NEvBBdn2qWZ7Xb9X5NIJ07tAI94JKWGE6G1VWo93NAjTs6sg+xLo
bkStUqK0TXACxWwNTc9bqNrJS0CHyAgRtnPe82EJTqBQVXDPW/h97S5KLKeuPw+9X0+3evtSjJ9G
KrTxf/eCpYpv4EEDYq2Q9w7KWePZcreroscAjWFyNrhm3bs2uaWWOEDxRdywShZlKhCt52m/YPSW
P/UbO5CpM4dvu0MLCBWbuAe4JKTgIaQxVOdQhlpU4a574dRFfJJjnPbR7bJTD4lP2DKP15fwhHie
MS1o6xF40XW/ixGVcgiIVMzVUOWM99TY0KbWayh0/5wcAiGo4DqsSeqWHOUEVXlQm9IxvvRkH8Om
SCsMwYYVdNODPRMYnJiRk56b0R5tDLrDqRnnw1gcqB1ym3qi6bqtMpOvlBQO0ZALpStneA3JvlP0
l4Ea7to+tfPvCw53ULCfcohxSak8++pYOeloeElHBI9N36ehvRw8ujqTxUgYJa2RB8mMwbu88eTw
qZhv5/gmzD916vyeT5cVlKDlgWF1dWaOGMk15itLW/ZaQ82JUNIId1JPEkbIzAkQduIO8V7TfHW5
HUOwsxEx42e19w8bWkkjXI8pp5MZ1ICSDvNp/tHWbpHvsXzNS339id01tZs8FrtkQSU19ySP0r5t
7Tjfm2BTelTlZsx3vi36dZx8nSM/HL5ddhPbCn6GEEzKDKuwtDlfeNb5Y3U1FZRv5z9w6QiFaKjF
tS03fHllNqH+V7pDtB+6cJc3jNC87bLw6rKEoJihtGUGM0Qp2tHJ8KDUP5pK5Cqq7AbtDXjBtOZr
ORCzx9vJ/wpVCJWdWfVLHXNtvOmOVeREe/04nDLmlHifXe6pFzPiOMVQWUV2MjUB7Cusg2ssGXNi
vT0FReZPc04UVgjtE2NkN9msrwx+nsEp6ly1/DCFRFCkpBG8RVSnEVv4lVXhl6g+RGhpWmyX/KbZ
TGfOdyR2h8W10XQJZyKYhie7vmFSfgIrdppeq1qzaxfbmUeqk5o6PMFzSLkeJzE/PFuTM6esTbew
6xfM9x//yX7FPjE1KVBj4c5QZ1dh9UCmzdTR8RtcfRFEttThixBHlxx5/yXIrPz62Pg9oQgUjOAl
mI0ybhcDRmGHOPOrMkS724PFnseOk/uiJZjoPCf8ntgh1o5s1swRgOgEvlJV/cYIqDkHSgW4zKuj
s9VEauoMV9MYwb1qD45ds5uyoOq4lyVRxAYxbGubVCXnNzRb1wtaUVKLYrbinvPvPhzd8m8lwdNH
Ldn8dli2uIWKgd3JWfTKTSpXX26sOXUuKzWFJ7iFosGmIUXCyaWj5bXN12nBMHrj9ZJn56FTJB8v
w22eoG6pGkPyqihid3ZpZeEQM4hX2tfDdMdSasHEZsayAhCNCL1RE0q6eNtpTpMOQofxxwC+17H9
QO4I3I5HBkgcVPRb2Vhr8Pau1LgfZqMGQ0W9G7x5hyZVJ/KUW+WkIUOmWOI2VXwFJni5bpyrQA45
X4m0l8fnAuucKfKQ7RaRFQb/H1ZmBJ7NUbdQ4/fUmwTz1T8LOblrLk5wiG7ZvnJDspVikyvVAvuB
ruPVh6kiU0WvdLnd6CCWGfY5PkN3tR8cO8fCW8z1Ah74zk0eMt84tkS+uXmcDPyvso5Vv2D/eCtq
NSegm6pwnIFx1Sxe3BzjendZ1zdVkRm6wnTQ2cjiI3OFCYGwSHo4paT3WIrROV0+jiPGkstPNhsJ
Q97WRmZZYE8Hs4gmRt5GHtLZCqH5XBsXDy8NB/Wo85FhcJjURC62fXxnMEEb9aoZY7tHbqQVsd8o
ga/2yQ366NzLR7iZtJiGqeIEmaWILCOVpo29arYgkstaRyse0vJ5yG03IXsONuU5A4kL7Mfa7KY0
xvKbSUo9pbgZDWlvFmR3yKb7W8EI3j3pjXAwRqjE8Cq98vbf7qDdjK94tfVUbEdWPuXEPREHqAnu
XZFme17ajr8ENOg7Na9gEh+UPnMGnYjym4HEBKUNWDrwmilytIS9glWNKtTP6p+NDruQMKic7HNN
dbCI3MmodHbbV63w+P+z8lUNk8NlsaGB7Y7XTuOdXO7VT5kDp7FrfGU4UgywlIBCjqFXGDmMdISu
TBtdPNzEXeJW9S5PUTgbj2pP0QZv68r/HqghJhtShhHzrMCBSt1BSbEXkPCA1O8LuojNsKGlt/j9
bkl2gdYcyqwgzHf7hfD3JRki2WgShUMzchmS6+klRb0PY47SLvpvOC0nJXOg8yAS14nXr+3unhWq
EJcVDGuOIAhFxxef+S72humgQY5h5ExxVQeTnOYn5dNlR7XtP86XJfjDGJ2OslrztE0K/cT+NhTK
wQhbysdTMPzvK6UvMAk7SRMka+HjtX2E44wkV9pVB2zr6j0+SMBCJ7C9y9JtRrLVgQpJVTlWqZFa
kE4F61dinaY0cvToMWe+XD1dhqIkFOIySlpjp/C7q2dzV6NNIk1qt+ypNJuCEbxHYISsDbjyo1sq
nf2MXaGd8rIkpBoKDiPnxMQtT0XVhwEPpLwqrKJewStYyc4mQ/J2AnC+pZ9Fm5VysDBstJCn8r/Y
+uNTcYA3djgfduFSTAckmuA+WjmvE4sXY9Cdx3dLl34vOfpTf616WMl6pGrshLf6+e+shDNalIxN
rvnN8l9b3OUD4TQ2AyXYzGymYYLCEqm4Zix3VeCDkdA0p+FlnDw7PlQZ4XI37WgFItiRbeRTl2UA
WawbPffa78x2pvyqJpzRdmxc4QhGBKLByZwxQcoZ7YIUE3TaXscFxX5iOtMPqJ8Te1RZYdOiVpiC
RUVxWEwBZ+5EZ6XTWQd9Sl2DekzaBkGKoaqmpWGJw1v/Z2ZyU80Fgr4udXdtIB0ySb4PM4Xws9wy
//gIt84wgjcfp6RspQbZoK38SBRHyQ9qvlv0xDHDa+yP9pt3sSisALncK+1ONIvVswTAuPlqRDtT
tZxJOlz2R9safhZKUL60lZLZLnF2+fhF0w6t/hrEDz3V9rhppytJBNVLzOF/KjFLcROHV6z4RykE
NQvjZUhHkE5gnVt2ss3P5fLUyNY+L6lCAiWI4L3HWtbTMMRxFR14dz7n1BA5cR0i4VcX/O+V9/Nd
p9Yuy6Fu+VMTPF6+dkIOsacSXUbMThQ4Toz5R+wqfleD2/nCdeELI+9zk40jLiQp4//0NP88y0nj
qgpFWUCdl2D6WWIVeT3iPtK+d1n4DQw4ThJhlXqtE9ZPOBmR5Kuxgp7PcKPSUozHsJw/TumSOpZO
ZceElxGfcQsJzdN1h5vR/e6I3Tq7cc+JnajIuZ2HWLaOETpDxfeZEKmzqudbW4DDPoe34YE3u2df
i4N+J/n5PqodapHPdmqwAhRUopclqepsni5WbuAbh8jDJzua66dd6cG5eZcVfDuonsUTFANEDKYx
8DUxmrUcmKQ60tDsTeZE8+QY2v4y2LY1ncH431eOOrOK3tTwRQ2u4BdNus4q9/Lvb+ve+feFQKAH
qVqzGro3xypWbE1OlgVOmlIBbtuYzjD87ysxpHKu7czADRXNS1pf6ey5yp6WgnA9lDBCLIjkQFnG
AoclDX7R/siynWR/+7fzEsLBnCgjC/l9dGruGfVJq9DnoXy9DLLNRrBSaCEWhHIWyyGvWkeay6ui
4U5ye2wVPZboOjSOl9E2Tw2EuhjnQjoKati3d1OmURbFDYO5Gvum/44Xmeo9dOGcs/d/IESOLc3K
sR61A0SZnvLe69t/E0Ek0sJOhmU2a/x+Ej8rauqEYL+vxoHw05t+Bkx1WFisYGWpLoY2SVYDK9Is
nNQNw8AAbwbtTsppxrwu1hERbmbrWtZgglNrE8baIkWDdWDITpF/D5JrS95dvvots0QNwTYYbgYl
cf4/rMySSX0SlcnPJm6foT3AKNle7l9MSSHczJYbWwMJ9p+Ad0rpmY1ypxw6fQze8/gdw+hrBMH2
pcYOh6iCKHXh6/ljmsierLq1Xu0vH9mmJKqsgU5bQTuU2DW0JPFgyB0+O7DdN2tvk4GQY/PaV7/P
8VdXoslRzBS+ySYwsI8u8K0xdWPK5DdDNCT4LYVw8Wkc6F0xAUX3rVO2Dz+bu07GZO4vrtQ2cS2q
lLSpaitEQQMy1qG3oeDnxtc5hFeBPnlWvettogDNvZX4KbWWTNCD2aziBh9p/LXZ2qmqX7PGSfrK
W1qnBYdvr/5IjXddGVY/m7YtG6rYgoVdWUpc2FgkyEnvQt12CuVYxx8u692281HPKII/SDKjTfNG
h487RvfVHnOeIApUXANNu4VLpVTbt3UGE3KcuJmVWu0AlnaZk6lf5eZOS45YM0m4VB4u/7ytM46g
7VWLHpu4wNElKip8oNkOouthqLxq+JDqj2b5/K5DBE+9ZuORDK8Gb61Lwup0pYu4djzNP0mn0psh
dJA4Ymg79iTizvh//6d0v9HEeZUkKNXU4luj0MARtPDiATXTTyEIqfYw9YVlxJDHljFYdh+qu8sH
tumNNDwgKXh6s0zxxXno0EI2V4h4Qfu1Bh1GHF3rEdHBuCnDCoP/feXxFn3EG1WF2ICXvTC4C6kP
Rur3BV+XBDZKBOBXAOlc7EYdSPzqgCgSUMckOLeUDT2yD0BYmubq1uT3xhG7cYiSIYUiuDamdGFr
GrgM7O2a5scw8o2Y8J6bENiKrhgmchzkg2/vYkSKmAR4m/QaPDKpB6y/0CT/skptupYVhHBWSro0
g94Cwh6v7FF1Zu1HkH0oyYURlCjCaTWS1IXZZKMnW9+Fj5LzFU8X+/lTeN3tFjc61B/yPVWS3A6r
K9mEr4NcUno7UBlaiq/Mu8DvfXB5GI/Fod//XPg90uy13BH/4WKYglVTpqyaWFvw9sLCUA7GZgk4
hfKAVSIaHuEHbCV75ZPl8iF6prpCNm/vjCe+W88m65ikAU/RTX8MXUuVUEkqnZhio968vhWQ4Nmm
eMzHQAYQWBSqbjdrj+b3y4q4WbW2VxBCRG11MGPplQRlLx3ZjQ+e0/qcLSTHlzDvo/eoF93NNtY1
ohBWO7uZBluGTqIVruqOsfHfEFyZ+a5rfAwtOAW71/uPl6WkzlHwrjXiD5NSnOPQvoRJ4uTTUyon
RBjfTk5WR8n/i5UPBytvmNsTv61fL6DDwbTdwR12vDNJf5yIt//Nd971QQpOpNBCO4xt4EmH5rq9
5Vy2gzM1brUbdoGTo7UhulkqQsrNQGIqtgZzw7C4+BgwlVEQmgZuD201yXIch/3lq+Ie6Q9btm0d
+6gU3dbEWcO0ssAlAwPzpPhZVT/YSe1MZuWMlWekXy9DbYqyghIclTpGdhGMgJqU+xiuMCZE2VaI
FYDglyJFNQI2AcCoPXbKd2irdzHO0b/a/uBLnkYpBLfVC2cnThxaMlrpc9XAmJHPHvgsv+VJH5UT
evcx7/MuznD7LJ2Y8ReT0tpTjxiWHBW8dCX74ut894tXz7yfHy/fFXWWIj9vhA/0aYxwltZzeItX
wqfqP+Wh92SvvYv3pI8iVEOcRrS1ntV9BbTR5TTRrau1ru22+8UFG9p3LKxz5X8VUPBRGAPrlKTB
5Q373y+743151HbFjVY5lPfgzuGSrgjOaokaFqUJ4GJr3KVo7WLW3QRq+bg4Xr65Td+7UhPBS1mN
3SjRADVJ8QKGzbfDl4VcYEgpvpDmWLHCQGsLYfSHX7S9UPzveBQFbW906khHz8PupbMTHIc5q4M5
5NCOdqftW2d8xthHdYWU6mPnL+TOPEo4wYu0WpB13S9dDHwsCbka0GKYOfUx34eRY3iXr2s7qpzv
SxzAkLT/dVrzAygN3GJvfeSU/ItfZc7sde5SO6FHDdcRXl8cxUjHbrYypmP/QOFn+VFGMz7oM81D
Q7EOEtooEveqUrOEWHbJWaSZM9Qoi0j3YflCnCHhPsSu0Do11GUMofOjm36pPjB3OVRX5StzAqe/
K9zsmaqTblgzmFNRvcSML2hcxBpmW7ZtPY/oeG2VByW6nXUvnrA/tiM+vrZy+zc4gjGHjaw1gxkB
B0uzOa94hF6H62ZnvYQowfSHnmze3ND+N4iCaU/ZbLe9BES0/6HBFkzmB07Xz2mWw71C+KqtNweg
MRUlTaaiVV7ITXN9iVLTxjmqPueRng5xgpFSPn05HmyNMrVt2c5oosuP7B79UEDr3cGb0DwMor5d
ccD0O3Y1UfF6Q/PfiCY4fIV1qZ0mAKtafWcmFTaWmm4pv2Mu6A2MoCFNybmPDQ5jdyhyH8LouSue
LtvXtrafz03QCda0ZmQlae9J1nMafZ/x/Fi0DWhKqc4XCkh09HaYjmCp7r1l2jcy1m/mbq84sk5N
fG74izeHJrh4VW3bTosgUFAm14YyvwZDRdRnCVFEQr6plM3R4h5ime7HpnBAJVYYH1JyDTmhZiIV
34J9dAZYEXsvU37kmF5QsbB4Jjq6KAxuV6sPLa20zBA1Glip4U3T11Y/VvbjZRXb+kpdX4nIwcfy
vKxaBRhSuk/h5aTkuiyuZ/V7nt6p1XMWPlRDTzgESi7BH2Dn/ZDJIdRATu2HsEaMN/oHOyndy7IR
2ibWt+I5j6QEMxKesRienloYSEv9yxB/CRS/TVQk30uzaq4zLgoPFDz+hbzGzCnyC7DJ4+2Loh/g
pijkZG/uS/AJpWRWBsszAGZPY4uyRXuHjDbDd2MZYy3i18vyUUcoOAY7VTsTTPm9N2NFpm7dsImo
QfJ/95I4gkfIFzm36xYApjI5VvAjTvEs0N9i6veyIITKiaWs0JSjxUyBEyqnCdtXw0cMoV2GoIKq
JlSxpKTM1JDrQlzZeBuK8DE1Y868c3MdXayy4RYYqtJY4OUFe7Lm/HAZnzhKcRpjYm0lyzwipant
6tJjEN2G2eAoWKJgffo3KCF9KLJAKQ0TUNNYu6O6twPdKe07zCvKycNlKMKfa4KvqCMzlCruA23t
VVI/ToHu5Q3qJGjwvwy0rSG2icIq3orw6v/W2VZyUrNoRpVpMo+mtW+bgz3s/g1C8OdlGoMNbkAN
csg/LdOTLn9XJSL8bdUP4B/OYghXky82PhIZxBhP8aOOhWq221cO9sjYfrkfD71JONltrccjAtNA
6KFaf7yyxe3QYckenDlSSXO/HLIr0+dZMtigCKzNKzpDiU9sSsKSxF4ApfflLmX7Th9BFkhMy2+6
vBWIoAddV1TzrIXQ7eQ5woQA1ZhHHdgf/G9ykuAZFFKo/FWy9XM/2A+zo7jl/6GxZKvuDUrV39cj
PuqVXaPmYwY07Wnq3Ro8enxIJrsCQw4+dON7nvG/g+7iDaZgs4mi9SpLYbNt0yEB8xPDcCXq9WrT
MawE48qySo5A59GjOxMfTEt+pxatoyvf6uBLbRARftOrrmD4v7GCSZldLFHHYezMkbqXLP+RNKob
dm5pUOkxpd/8f1lhyYaepbMNLGyudOblZcLxDdRk1nbKspJIiOnYzJVbaQ2U3nAiFYO41R5cF/fj
vfKgnaYv/wcGI0ouIcjPY1eqKOEjMuW+lLmLx9zpIN+rH6aTpaB61aCIL/2rt2Dy29MMuxD7aHLI
mYPmuTbve0TCSCPyF0I0JniLBhzWgc69H5bEOaF6TNHHH2mEU+fn80eSdL4xJsSNdEoSAxvV4GLR
nQwqnjq6H+XD2FzJmFHQZUctqFYNSiwhinSxWsfonUC6ZARup3rSmDo9enkux0PC1TLBT+TtYmQm
v6F4/py3d22/u/z721Iw9DkiLqGLT7CnqO5qo6iQK0967KjMZfhUr5P//44GOLsziGBOfdSmi9mh
0bEKvvTRc8gIB/QXD34GEKxnmru2UXRI0b3wRsTYqV3M2vykE8ek17Enguy2X/0NJ35AZ0gji16G
PPXwjMaDYHBl6WRRfSB/8UJnGMFw4nScJ2sAjB05nGzTxKZZyTVdE5tYUH2ld8JtKpsqy5qhGqYN
ToC37qAJoigoywKfMkvaOiyxQGZdEl8Z21KtQIRooZR1EtkTQKRDCcbSQ+tH2LrZBbtux+P7fOje
l06sIAUlBw1Gmeth2XvRke/yLn12nR9DjOWBINW7bE9bdAqWvMISdF1Lo741bYjXnvrGsV8jvBhF
nsE/eMH1V/+cgOVDt+Q7Ffc3f3jAFbBgA0Wf5IGuApg9t7vsvvftR/m+fB2xPFc+tF+p+uim4zjD
iW8DoaLU4GXEmeJl2FGXZs/62m2tjvBPhEqKrwGSXhmzNUOqXj911S25nGI71VzJIQQOVWrLsU8g
R40dQPkuOLb7+pg42Ljhvis3X0EJEWPWWk3RI0BhRabTdrKjyXesfcfL71oBxc19saxPVcqNODta
P/i6aOMzwwzqfOQzr/+qBYLHqIogzboGYEZUuZN9LDuMs1SfCJvid3BBtW3BZVgYjJeXFAeXXfPn
ZbT0OMOpPHYuNyTSgik0wVu0y5SGSQm0JHbYzzU2gWddo+9TcXMs4qS0gtJwwWEorDTHlNutWoEm
Jy0d2yRsaLuAuVI8wTWUeWq2SQ0I+fRzlSMeDU2fF9/eQdi80j0mUiaEWIIhawEi1hI8p9q3Vn2+
rAmbgfe3IH9MUplF1WVlg6vJsVRP+1gU35j+2MhEwkr4cCayJqiDwhT5V4jqXvj6S8mJd0Prsmv2
pL78ir32N2pxLhEZMSj6Nvwmc2EFcQ7pouv4I//mCI7KAk0fdpxRI3Pj/y6fJjfOv5sVRh7e4hnM
lOYlBl7ZmM5gp05XafuGJCrfDkyabiqqpiCtEMTSxrG3JxM1v0Fx0A5VHM19eFLvu5NpuvmR065Q
argt2BlRECyuszJVZl4xze/kcZcrH0dqo8y2Jp4h+L+w+g4NBk1iOoeo5vtKZ46BhZimDg7kefee
SzoDCb5PA5tWWvKHQbASx+HBUPxiItJn7mH+1IMzxB8Or5ZAhQ1ZxvQqkr6h6lq0t1qBkQR36Inv
tE1vp4H+nqsCJiIFV5RZTalFKmpvhYYC5ZPaf798XNvFvTOAmJdUY8tqgzdkqjcdeBEMLDFZbvF5
A9LSaEclXYQ0Ynaio/QqGQmqld0on7o+vsIrkXtZoE1dXskj5CepzOpoGSAPS5+U6bqvH0qqLWfb
8awwBAuVpHGwVd1Co13k2E/NsUfBTT72r4bPd0/TvP5/uSR09NmY1tdkkfxr6dMxGGacW7sbwR1U
+xpmrfABMB75+K324fIRbt/SGU2IsGC8m+IQhAVegnHRAr5umshRuO1rOmMIes0WLVzqEhjSFXsw
HW1w0t3i2Ld26wwup0RSMCxAxlvqIMUCTpnV+mIXgJV97leXQ/Ah9NPrFiQg84EseSiElGIpx1yK
yBpUwC13w34E15MHf45BFXQQ3BioaNf77nPhUz3WFKpgAoWBzZlGiBpI1Z5YsVPne5b+P9Kua0du
Xdl+kQAFKr1Krc490WPP+EVwVM5ZX38Xx/vs1qbbXRdtA34aQNVFFheLFVYRp+winIM89B+DNIQT
EE5BNukywkfpoCFK8SHDRKp6+FJQkRBKFW6qi2tDwshJJeGAwf1l23pLlI96/vW6uZO7xH/EQkhc
DFFcRVBmeOQQyAeb9o5TB5gLoq7bjb2iLkNSonBJJUVUK/oMtfgMdPOALOvJ9sBTjbkgBeaQ2Dt9
NxIxJWolhUsLLEzTKMsQGQSnkX2upL16WwBmYRUCcAylVUQKuN4RN/ARNxi3MYLNNdoCRy9FWU6D
Skkqvk1gldh8bOVoQ2xMiJQjw1GbypFu88fOWonNx+qkItjM4VB7xtxHzkeQbPTE0TZJ73ACK99V
iUv/ooOxkCgEsnQrA38nlxgxy1GsfaR9MqNPU+tZ/qa9zcP49yibAlpIvd/F8wTr99vq3sjkQ4iS
zOsn7LLtmaqiK6qpMLFqotZqaWIR7ku73puVB8r8inJh/4DsZxnCkepMhJFyCdWJbbDKMU9KOUju
8GaFTnMcN9P2ppIw7SxOOE6sr8qUhVApT56aLHD7ZFOg3v76ul1+WDHZwIgTnoAViyEjeR7jTkPH
wPSOTDkeAsGLftfETupwoqzazStHe7ihUQw0o2exAuqWajoNnQHlQBKIVpPZyRrN7dSX69pdPLoL
KQLslmGoxkjiQEqyU42tRPEHXbS6xfcFi8jbSVaCHN8fUQfSlU+SVbphuL2uBCVEsIPUKHoMBoSQ
rLpL+q0k7ywqAkyJEFC1YFkZ1BMXgdSxvaqt58a8Kci8WCvBHat930BtLGSEO/5617ZgpX7oOgfj
2MCBguNDTf+8nIIw0SfIuct0zAb576Ur95naSYPCmxLabyV8McUJPNs1X5iC+uzUC9aMqsDlSPbb
u20hUjAI1jbI7s4QmaYuhwg+2zkboCMf+5SsLe+6aVy0b4yAx1AxkNsycQDpNOpg2S01oJ76s4Fe
lA920S4W3xdOaaAbSRuhmgovHcxzPoTGOo0JFS6jqoXmXdCXoUFQFuxCizW0qaQy3KIRWV00QiKh
Mn0f0ZjF4xBUKTYl7j0wt/DEIpDnIhCBHapX9XFeNZspXiHd7zK0V8fMoWgMLq7gWbv3WPdCnK7m
uIRDaNchaa2BlxLFH6NPTbkgtRJuWF016zqRoRX39hRoZe3mOz7FnE+cUylxF81uoZTgmg+l4ct5
A2lBs7ZB1tsQ0b7Li4Zeblg0M2yxXr73tbANtA5NKdHO+qKGd+VNtZyoxf+fBOGcZlUWJVPSoxnQ
ug8VJ9K/KtTUm4tKgLZENUAypYGp+b/oM4xZlZhWg3eF+WLFX8dkm1JFEfxX/oY2CxHCrodxq3Sh
ARGpbKDG+lPaBE6A5snh43WYuaQKqqSYbYEJUmZiRroZ1bZt5Rk+go8SqdJVIuZ2VD8ev8ZEZZZC
hDvIjOYRZf84KYP82A+2E+RHGe5vYW8ytruuzyX7XYoSIAeMf0Pq69CnVo5ldspucW4W3xeT0WMW
sTC1Jnx/eqjA+YxtSW+psl7KEMxrrBAjDxOcQTm2XbVC/UaRuiC2JvxDYuvFaepjNav55POtb79k
ysnwNboa5WLCb6mLgCdGBtr0ycTW29t0F2yTvRw7xWvroUB9E8iERhdDa3AGcF8inm+ZYko9mgtT
nusRLwSvhFtQrgPP2I0Y0MrnoPnu4y22dpYmIE1kFN0U5AOeduV9rezbkPCrLmGAIqMVFyE7TAgT
Q/lTM/mqbECbWP1ZS+7cggJQ7505uc0SzoIEX0CuitBA2I4/g3cyc2x2iG6g8rAUPkydu2s6iPn+
C5lhY7ToPIY7U6brXNvqMASVcKYv7/5ChoCZFuZczwlv5JT3g6etKjDAIgxj8NmS6AMvDlRr7MX9
WcgTbLuY8zH1VfTOhfo3qfLk/MhQczWSNCsXD+pCjrA9UmHnYci7Hk31mBZ7JCUya32DKb83lqMY
BZ1sAmzKQdwWpYQ3WyKfMv9JoUz5sgq8cf39+2KeIDPUsppzfN/IfqbZhzBNVm3/4boOf9j/sxDB
xuRuUq3BRvNfiJnQyocKlSD1NgLnsMteUTG2S6lUL6WVaHA2aAt7BoFNsg+H/TA8M5vAmMs2dtZJ
sDHNzM2xNCFC6faYNeX20xdtOKHS7vraUZoIJiaPQ5ICH/DaHe/05D7RIscsX67LIPeH/4iFwyxh
Ej2fIQg34HF4pz8KvHo7b8Ao4/1/6qsu3z1noxYLGXqtD4MCpXDoYOQDaxpnPljHac1T8ZRbezEm
qyxkCS95Vc51M5IhK96xGnNd8nXhmnfGB/W+2vWbaNUc8hNFk3XxabAUKvhVchWkZTlgQfnTAE2M
6/KrsQIH3c5YT9uSKsG8+OheihNAwsBY+lopoWN4TCNHK/6Zb8Dz9LruvHPMrNQnwmiuHwBbLHLQ
otBkEUcmVJPt87X0xB4a3U2f24PxwXAUt3ZqdwBNQES897nF/+az/ruhtkgjW5lNoRcj5Or1a28f
MJTlumLXT5wtVj3I1sgadcJiyhgygMERbl8F6/625+N502yxzCGwu6Cs3+Vs5D2v/2MPPEPLqSkC
kgiDWjQBRsq5VpOQIzAL9363SW/JnS+VERDETANraC1sSjBkDrh/WOoVhuVYmE0y950rFcS1SEAW
CDH/C1lKMcq5GSGyNd6bz2yPwnREfcYn/ZFPsKFLQiljF1CEgaa2klPol+fojWmT1dAwF/nbLzAV
wlemtkrAjrQZollLIGrQHmvpNZvjvxQgoEU6TArYLWAL0vRsSseRcikIBcRoj2xiZG+gQgEUm68L
hR0Mdbqh82ZhbmKEh40x6mt8qGCbyNjUgBsye0hpIbgQOahvMaAQWqB8lT+Quo3kTbHjr6PdjLRX
cF9vSIZs/s3foc02TPRG2WBZE62sTcdAqeG3jsr71LNxi4IA9GT94u2Qtz71vris5FmgYGtdYhY1
4pmIQccYZDo4RU8V7l9G07MEwdjAIqzldQOVDOUxbB/AFqlTk9EJEWLyP637cpQsKBHXj5qSusze
SvbPWy6Ff9UQM/5Sb5mjrUMNO3xK56/odc6oRwulhmBwGH8om0kFEYn6plk9WkG3ufnx79QQnFaz
0srYDCEjntfp8M3wHSl/uS7iMlKeV4qb3MKXNJLUr+oZIuZBcSQtc8z8JxrE7ZAq8KXWi/99IUiZ
wnlSJWw75lujUSh0R3RRb5o1pju9wtFzytMUk5xEF4Wifk9hCJOCFUMQiqZM1C5Y0M5Kf0zFU66/
Mka9lnm30W8osJDBV3ihWOyrhVxxdhuGqlvOkh/spA0IER3KN754+heCBLiZlcQyba5M3exN9SWi
eA+pxRLQZY51ZKHBsrHCxNAg3Ja+59vr69Z2MZXKCyr/tyECvmAiVChPnFCsXE2ugklU+jZeRafI
BQOLMx3RtIba6JmwPUIxsUU816PAHnTEM+z5Do0iDrLEZDfz5TfEWTOxR7xWLT81NS5kq9+jJn/v
r8JP9knf85oLsnTl4tWzkCagTygPbTwy2AJnJ2BuukY40HR/0UX6Xvbp+rZRCyjgUFlKNcs51ZZu
fJcw7m0wfmr26FwXonD7unKQxIZwXQIrUF9Civ9ibJjLPLyMOKOMtaq+yXhttp62l1fsEKwN77po
4mRpXP/FEZ6k0vSjngeGusEp+xd73lwXQC2ggBF1UcT6zNmhFLC94hEUen33dl0EpYOADlGaZm0u
Y/Vi9sOvBmewPvydAAEeLCmbE7ODgHlaZ/1j0xEPRWqNBGiwJLnTmg6b4FvI4LfNeuriB2OmptUS
Yn4boFNLSTKPUGNAQqCzvDGokUAh1opCg99mDCR+2GoppNRrPkYrX1nxKgMpqY0GBhBhkK4osfu/
jdNRsl6NuMMjfy5+/uoW87/70apGd1rgpp/tnUKA6uUn3RmCmAAKTWxG4K2Fit1e3uvrZmO8Gd/t
L/Zp9HjreRcSdwe1cXwJFofUKKe5CBjsIze+ttVbON2bSk5gELWM/DcsZLBshH/d8nM6IBTTOTkj
kPRyLG2xagIShHM7+wVo9FFAsil3vNFJ3ils/YsNTCLeXfzIXEFUJmBCX8pjCcpu3LZl7xapttHA
6qGGJgaU6atISg5F5R/KqCTEUjslIIXWycyuJqwiSiKysXSM3k3V5+toRMkQ0GJImlCXIqxjUv4I
0L7VMbekQleUiYu0FBitNvVxgndrvY4wAknZSmDDVTazq6Gn6ra+9oVzpAtx9xyZ8DZQ+HZFn5PA
qUc8lqk6SmLdRI6KRJJrOeZOnhXtsvou8vdsviUGfjZxMd2mgIw5GGuIKJtT3UcgKfwiDcSFSgGs
LqBBWVt9WnKm2P+x6hWutfK3nAvl/8GqR7hbuoALAdjnw4pzt8a75ImzKiRIILg8bApqj12tETDE
QeDKudUFkFCtDCz9BZRro9j15XutslZZ+1rf9L5c7JSAD5PRpRbjaqXg8wVPfLo2KXomyuPXBTBo
8rmWogQy4F1hdILDORd5Nln3GJYvnB0VgWf4/IQ7RNm5gA8Y8abVA8fZbD5NhitHxzZwr0MQ4a+K
gQymo0hp4A6RZT8MiJrW3YPebPUa5Lrsh0Ex4RMKiSGNMeoquc0gzceEn8QIV3H3tRtmQifC8gx+
EBYXoF/JSRryp1IKuovItp1aQ5IgPcRhQtj45UzP2fjE5oU5Vbspfjc+ZcU5b2NwtE5oWXSntbrS
NrwGn6ZpJS54kZgiyM1UUTg29am+QRP1ph6p4glqowSsMAaQ/Ce/nunbxPqoZSuNuvwua4EKAJnx
ZjSxILlL9N5Sax7sbI7y9KpRIeE/oOtZgICucagmhTlDAGKbaCRNPDtwbHQQ8EYM/4kqALyojqZh
KgXq6XVTnH5Qlm3SRDY2ZVI3Y7ztqNcyh7Hf4PT8ffH9j7Wq1KHA9331g9Ztp2Qf52vMzEOgg/B8
Lqf2FqKEKzxBrkuzYiycdBjX8RuYY1CqqXxWNuhixoBjK3BuacRWFhKFEzt14ASbeP4hSLd4WsrU
s+zys3whQPDz57FMm94CJKgn/d5C5WR+X7jttpadTe+kX3wAeBkAwb9Tt+DFg7QQLBhhCnbvIOTF
/V1qOIm0lerEKW5LryykCMe1lzM1Dwb4eLJZOvL8Ghk/rl8TF53whQDhMs8wns3uRlifnarruSg3
rY+WgQruZF2vGoZwaJY4zex718USh0oT7vaZNRiSk0GvPj6mY+wo8uvfCRAudhwoXclb6GVNu4Hd
FVRQhtp+4QZvxiDMTQ7VsvKIWHEWfCFbSAkRYixgmH0zSSeIGJLnLlnF5besvKX27Lz7YiAAYR9L
L/goHpVhbFkuOYPx1WzAXtsTBS7EfosRgCQfh07iDPJJcpDTdZ8T0EZ9X4ABEAEaaVpAkbjdG8G+
V7bXzYmCTnF+blGWydxygy1Xv6pMqg1Y0sqDdppsh7+P040ir68LpQyA/33h7nRMCc2JT4CQQZQR
xoMzZZ+LGyZXWQuEZgIATKau9gOfHwDvMFX2SvC3Kycc9bRMJjPg2e5hb9/zZ2qEATjGsd//igcP
JuG6XVw1Jqs243c2E4feZ0o6S1KPutrM8l1zml25tNymlAhf9KLFLcQI69YFRjMzG2KK2QuUQ58Q
AUcOUL+5BYvvC8umSOmAOAUyUnq9T3VvmF81tmmkzNGCnV+rf7loAlyO0yz3cgBt0H3XzZ4UnyIK
MS8HlxYaCZCZd6xQfQO9KHysQ+aF60BZYyYwGIuHbUH2DvETf2X9xI5Ma2Cthek+yBeduLxuk5xU
DQ3xHYZWxHvz4aYsxFk7U/CtELvS5aLHfs3TndSD7Kh2/fwWuF7IELypYM5Tyy4gwyy3mWVC1NbE
aBHTotqGuPFeWzwBToNY+acLyq9TJ6/uNTt3Ekw8CCfiXriMqwuV+DFbYJzRpoqmqtgmnirK0DuE
9v76faoTH48V3PeDc1PCbSFSgFUdvCm20cAO5crYROngdj7bmbJMAAS1hgJAJGNfKYEOMT37hqCT
U0XHRm9wy1Jzby8DnoYUMuhW0UcmbJak4k0nMQiq5FMy7ZP4s06lby7HSdhZhrBNrWWCYq6G5UmH
ad98RE5vlbzoT+lB2/AQfu3Wp2hN9c9ehtizUGGjRiVJhoZXkzNl0+e1w6SCgL2L3u9CLWGP1LqS
ooKXrDAwHObrdtt6vOOKSoC8173/fp7OmghgXph5VkVcE+PFP43gITXrlXmPx6uXeNZqV634Qg6R
Y3XIzScrmsnusjGef4CA7/FsZCMmb+KYReNDMPqOz0bXQB88WsgJkKJ2TYB5Wcoq1Ogjvo7C3AYE
qHLqDA1FYfcH3PhXIdE57kyMcfA7SKlf9ft3LllkYuNP82ZAtiL1hk9k3yGxhKKvHFWKraS8+Mje
Rh/ro+SgHPVruK63OealKG70pjrR803vpLOBin6zlqF1dOYFMFm2xdzSuie8M2KzxDQZCh7KLg/g
l+dW8MOO20Php9+ue7Hctq/Yvug5j7PkT+XIVegyDzHdlTE9I+Kew6dtbmFNVhbLJSBGbuM5ixYU
OE3VltXfKglzd+1TrL3NOTk5h1o6ATtmIw3xynzHDu7OzFuUJxXfOKNdvJUxw4kPIb+lb3Opn4Aj
2ZTYWcwLK7ROuof9742+3FzfrstppcUaClAxx104Fdzkpk0DzAV/4/gJAX7beWcuWltPFC0DcX+J
TO7p5E/ahA7FVVF+qxM3kD53N/UlnXUSU2X5jJHqaQ+dahXUwg99vgqpk0SYuZgeSw1F70YN5gDT
Q/FjYDwk/tbU1/74d+dJzJG1pTyMSsh1ye97f3KmaV8VL22Qrfzq+botECb+W64s141R5Ue3bAfH
9vE/+LvLQkyU1azTy8zkEsx9pK6akYgLELYlpsY6qQ/YxI3ZqO9U6XtfHQaVmuBAnRgxIdb6eqQV
Kra+8t5TBevyU7DRvV+zGpU3ih/0cm5iYc0CCphlripGCaXQjVY7/RFMDJIjuZGbHdXX2av3yTp1
p7/EHjFVptRJP028MjY0d7O/ZuGX68ZGbZXgN/hRBL88g1Zpjcmnx1b6lFUUthEGLSbFAslsAQS4
7qzKd5CjX2kTAKfLV1kB4hwZzhjrn/pydlpLdZn+k2HSZqG5kj0S9y5lM2LCTJr7NJG5QxaDTCN0
lYN9Z3qsQx/jr2loHfUcIZZXzJ0psdzVwXuFa/jU9t/z4hDEH67vILW6wkOkBQeXVA7QKVPuLetF
Gf8OLMT0GKsHa8xifD8vas+OaicHZFxXgfIrxegRy+2kTnjVvPUy/CzB2tdv00/ybvombTK0W9kr
ioiNWjTBjRjSOa1i7rI02j5OHgvz83WNqH0XwCJMVL0DTT0ir+xDO0+Oj0pqw+iIhxSlheA0KEOW
KVPMtWhNh/XPVkIA+eWk3xn0RBKvoUF8N+BHV3cG79egwhqO96/xMlROjlBHDB6NjVqaE7/4UvUo
18yphptaGc7qiOEiic1SJvHoQNrs+vEY1aeWiolTtiyydiX6oFsavyf6NWawlLvQRTVz4WII+Ow2
u2xVB65EcqYTzySR0SbINRSHTDikZvHYtzt/QvOBgjmgCtWoSBi2yfdwETlqmDRnGr+PjP7LGLzF
4cnUCP+HW+2Vp4vJf8JChAL3qh4mbFKevWHYXmzmiEEc9eF7w74Pk0+cIepOMAUoQHW7nUkR9sv/
3K/0tbJttwyNnvajvIo935PW15GBOlLiLHCp8lHRzJtEwiMfhcALyJQnHbUNGSIQVBqdtEYBIpgZ
DlPDgU7asg0I0dwIoY98y0vrNZBc0m12Fym6F68lU/AomqKwlY675EpRrK1kWEeWtMpNe1XGlts1
8d2k45bHYBOjocYjEKdAHBVeB7LlT9yZqX04zp9N7UtfThh7Q2whcQZEipq2mXTgO8TYw4GF38zc
0yni7ssiTAzvUlHLoYodsrZtzb2F4p7V0L8Z+YdZX0nxTZ1j4LL+nwwhrl32mJijKOAoieZdFe6j
lLo8LnbBLAQIngkDYYRicRKnVP0xmMeePUn+6EbRF3U8jv1hnk8aNVf68hVy1kmAJyvObE2qoJMU
eFP0cUiJyPnl0OX5+wI2TVlayHOK79ft3m4OAVuXVu5oeu7U0kd5iB1L9q7jBWUJAjyBY66KuhqL
GMWYsgb2/qFzpoFIe1HLJrgr6OOwZEsF804Y2d6oZHuloTzhP+DeeekEJKq1vBg7TokjP1obe12c
imBbeuGT5slbNAHPxC3yB1w/yxNwqM/joEtVLJzyzEev5Wgvtj15p2045am0arZ/tU9iy6xUGFFT
+1hCvXq02SlW9wFVdnMZ3v7VSGyZNbVWUX2GFQz11k3nGRXUpdPFjRf66u66NpQoARukKh39madz
O+uub3ZqoDkJGlmBSMT1S5j3+y4uLvvYmrQs5Ae2zk92/rGdNnr48bouhHG/X5ELEUrDQrnsIaKI
d0HxRRoJTKDWSsAEv+xGXQlgaBImTvnlXVpHHtyUnio954fwd7/ovP38dyz0wNVWWA3H69k+5dFX
DId2WtSosI99Uq6uLxklSsADdH8OktRyUdUukN0OtVz5sYlf/OjDdUHU9gugwIomz5UCayfnXjg9
jZU7WsT2X9RFl8HrpRpobBCfMFmhmggaw51MpgAhtRO4+ofpbpo+qe0tRe5nSeL7pcnGPpciSBpb
21GmZ1ZjwHZ8C1QvhCiCFcjooyw6rFjVRFvYNWbsFd71TbkMnQsZwunP/JlphYTTHx8V2wH9Carb
wRe9V3QU3XACUCoYfTm4tpAouAqNPo29rWHpAARH6VuROSlKf+0v0XHeV7vhPvb0wa2I/SKlcuRY
nKi0Qh4aBLrA7NBBMPSDgapWa6fu0MfIk0uBWzzbNOvKRZtf6CrgRTT7Ppt4jcR4j0fHplxjflK0
TzYdCiU2Ci6n0lV9l6qUuFwIshArwIcZKqpU8fuQU4DzJqN5U+x+5T2pOu6LiLsQJcJHFo1ByQ9C
qX1PsjeLKqemvi+gRhsPra3l2Lcq2ZrjMdNvucsXv19wHYwoUSKrwO9vpvu+3NrTdo4IEYQK4lNF
U7NiinUYQVTdpfMuKInvX374nXUQHyl2YKuTYULA/Mw22iuvHShcHb38LrvXfnLStpum/igLkQJs
aNMw+pYPCxvvs+md/SJGU0yBWVDo1S1A6ULBBnGSLAE1gsoGsx43abvZJMoWHGGZcot/stBJgIjK
LtIu5svYSraLZJMrT7UjWTUhhjIHARM0pR3lMIBFm+1+iA4qSSPN1/4352Ghh3D6JQzNNPOWA+y6
+PmLkwBzUV45hzSGyXjXLxD+sWvChPOfGWbeK/zNUhQH3//e2w9VtErI8jlq0QQY6MYs1APO5TnP
d7513/ir62qQZ0jAAd1m5iTlEJDpTv+N7TXQgNUHtND629n1HXaUdlQMlLp7RTY/VUtaNjWQyUde
GJwVaZ1+ijHpxbWcHDMNUDl1XUvCPxIn/3QlHNiKFzLVM8bQVW/2/E2rJifK72WV6g8mdswWEAKj
ojG6NYGZJ4hNHvmcF3T47IzVVK14XWq2xnX7d/6S2BeT+9k/Lxlkt5juBVR2i8AgcUghjDCpGN8v
M3Gt8bWf9hlFIEitmgAOc9A2fsDdlEl+rSWPBW/XLYBSQcCGomu1QOMwmttfjKl0ehicQvlaHIuv
YIItYMKUNPag8js1PHKWDz7KJTqlh2alrtk2WN1EKb+4jGwBHMaiT+2gfD9HRQhSeXONYam6O9/1
3tA77cYkXsyX4xtnhLUFsDDqYCxy7sKC+ekXVLC3MXPGvbRBvOGNuvuuH9vfBhT6gVkPJafM18OX
Plrb2XGY93ghuiPZn359636bVShngYZRLrCP+dl45A3q4bP+lKNqL/qgeeFj8Xem8vvQQj+ygrmA
auzE+XO0reTZXvjTAA0iEGKXUfKu341gN/7vMyC2Az+Qa+ycceo8zlrQbnmdPHL6yNRQFW3XD9tv
owpZG/tVqGAx9emhkN3c/qTdFJ/+1xINcYBDWaVDLQXQpyvvcrYz9CfmE2tGaSFCRtCbqc8nHJjB
k5w8tPkPk3roUgYuAEagJxX+AfWseF/Mm9bajOFbrTFHTslpLtcRFuW8/7WAtKpK2bSxKbwe2l6n
4La2PWM1uu3HGpWhGAT2/W8g1xCnN0x9bdZVhfVr2HqwPEXeJFT1FaGTGJBMpC5TIm4FJfjOkpNE
TZclTECMRvqdr/g+N+TcxIQxRMFH+bGbv/3VOr2D7uKFXoU+CzoLUKDGeyXNncb8WteEV0IpIhz/
ejDt2eSvyQDJIqXalPmDHj7/nR58sxZ61BXTRiSNkBTWUTHms83E3EhixCuCuINQ/PZfMVWh5ubM
AzeIeq819NTrdwFYeX/NwjJerutEShNAoMtYbMkcp+WNtRnuqk0PN/VpwpjucK+96SWlHQ9t/dmF
MMR5CqWOKn7QnwN0njlOK1vtCfOJ1u3/Y0LM9ReM8d4Au9gvQLRt29xbyZWPBSbXWp/GfDNMK2IF
KY0En8E3uhx2gTNkb/Mdz4nAYWD3nP9U3loNsX4EIIjjFZTufzZoKR8K5ahQUR/i6WK81+MvFk2r
sxnxaW7ka2U9PCWevwo2ASJ4DJPzhq830TmcrzlxxkIglY3avEc4/FMsvSagYaFC7tSSCdAgyYGm
dDxKk45R62D421uHVNV1I6Bk8L8vVs0erbqMeaqlyFAiou5qmfJMKQkCKpitNcuDgn1Jj/5j9qXd
KVvbexifghDjmOVt6rYUPy1pCgI0zDEG12XcFFAv1q+jJ4wcPLAPEWgjHB4KmrZUnxulo+AtMKYz
eRiwigNSfPaA3nCqa4W4JlTBR+gnOY5V/kpqh+dg/JDER9UgpgsSqCOSHjCjioqAd5ppkZebL3P6
GIAYTDWJhBWhich9UFqlPsY11krSn1pU18zKZugptKGECHmKvED5t8Rv7np+CMK9Ze+njFguYs81
7tcvTs40oT0JnM7YkVY+xHOwz2PKkCkRAgAkSij9itVn096Cc3hTnccZw0R+w36KzS7k/axhJG3T
0mnlxhuHL9cRhtoK/vfFOtVBK+NBACFjtU2NJ70+tiGxFdSB14QDP0ijPDGOYnw+BOaDnEAlL/0z
MFjeMgxFvokKYrF0wok3OoxUiPirNI6OUQBatk0wr/9u4YQjX4HNboi5gTXzCV06dfEgjZvrIi4b
GMNEHVDAYNyNoIVqz1ql85rHyD60/kOg3bT35+8LKmhREslhjwLOvtn74ZZFL+QEqsvmdRYhODEq
eAZtibd5BNlPqdpLeezUPTEj9w++5r9CxM6zyo4tyeClrtBkxdxmg2oOd9z/4gCYiE0hpQnglTAt
GbWA80zAs2XoMirfu83em2NX5KgJwgbEdrMYDN5D42OP/M/wmzbhvfaE2bycMRwBWTd+mTXntm4G
3In/2J3YghaAH2DCCDncl5Nr4p3wbV6hPWfNdlrtjPW6Wf/FHEFlIZevxRKLCqbZEi/RiwPv15zv
aMNWVvvO8ERPerx8o57VFKDPzpVBnXn9sj9gIkO5s7OtH8dunXrXj/EfUgVnQQL+YZRUrdgp9Mpf
u59j4bS7xonQbV+tEnOrrrNV+Hiby3MWKUBHG8qSgYlAyE74w6pqtW1oyMRBII42E9DDz+Gbjpwx
LddVBy9+Nyx/tpj/Tiwev0V/f9idNREQpO2nSuu4JtLBOtUIMKJYHkSsHZIevN6gax2qyZlQTGxN
y6qgjkeOWdkoOUFiOpZ1P+MWua4YcbDF7jRDaaNI43qh9TeI7gqq9YPSQnSAhorJLW9nqYeD7q/y
+TRQ+Si+w1e2RmxGS3SryVXO6JqDQybJ0Ptk/JCi0hltUPYNIDQHflxfNAp8xe40zcjDpIogUt6U
xwgF0qYXHTFnDPyawZqiyvqD4/Kv7Ym9ajEq9eUKBXUgjRw8hgIQTmRluimCzQWCzdR6Ulsm4ETY
lxquY4hr9AOcMmdgP8yAsjtKiIAMxqgboOGAdVf5wUq8RvqcU/kVSoSADHZTqEP0Tj0IMsUmN1Hv
lB4ic/auGwOB37qADKM9J1PPOxUVP3X00mvKxyFwlZQIARJixA41RW2iJnw3gmyjR2+G+imyTj1V
iUasmdh9VinSrFg19j4ovAHTiNRwY4ffri/Ye1j3yoEVO86mmWfa+MY02U/b+JkZD9lwmBUwYUhu
WnxQkufsphGk5ztdZG1Ej2/PLBsi82wtdy8gnVr7xb1R1k6VfiDU457XNfUE/6HIKynBqDPkNlq2
8uXX0mJe2RqHQEmOs6V6ganuMMFyZai9Yxqfrksn8FxsU/PNsh/nCYrK2d6OtwVZpUEJENChMeaw
z0sIqF+Tj/6m24Tr+Gv4ad5Lj3zsmHGn3vZu+xf+DAEqkiTo0NYMieGRbfQ1hoB5ptusOzAEZch7
kHDLr6Rr+yfgRpS1tqpx5kCMl1L3qqds660VrczPnEaShlvqYAv4Ufqh1Ju8sbDpX3p73UqVU89O
pP3l80Qs/dQVs8zQ+MWbg5U16GzXGMb9MKzZmo9GNYnGCsJKxC42KzCZaeUQZvo7Xz2q+l8ahdjC
1kRRHxkmBLzPvkMFCgL77f5X5TzPhc3fr58r6hIW29dCxY5VmyPIgCnJa+ZFj8kmLFZs1Xs8dmzq
LtU6SXkZYiMbmg3tcZQgUh495ZV3A/NXXs3eHz70Q4TAfrGpzS6i6Bf5vzydGMZQgacip8quKBkC
ekRmlZZzAGNvq92Ue/J411DLRpmeABd6nSqVxWlmmvRBT/ckLx5xXk0BHvogZ6iCw65k48pKftqW
E8ih21CBVv4zr6CQ2KMWGdqk+9wLyzK8ZzD1N3F9cztKT7m0uW7ahEJinafd6WM25nhBsSwCRfOz
3fwwkpfMfrsuhlBIrPZswclnqCMUmqtXVfswTZk7y/FGrryGqkb6w8kBxjAVteaaWF7Q+kGklA24
C9mpPPLyDH9lHMuffOqhtKICFZdt+ixMsOmyaey5jsBjGBUP8YiO2tDpC4pL4rJVn4UIVp3682Cr
fMxIUTyU0mtA3uuXreAsQDDrMkv7Zq4gQH40Nsm22qcryWvQLXZsMYxDdVKvfbF3wafrRkGtnXD5
5bFlhqWFjQrqb32xV+ttERBXESFCLDIYyrHye87kbtgPSvzWdl+05ON1LYjNEesMwsFSk1SBFrV0
6lF1FBH8BpQKwiNam3stHnROxcmeMgMdInhoUFRkF/cfVR6KrFi6aoj3m91ldjHxh7qsmJ4cPWbB
uM272C0GspTlooO8EMWXcxFgm5lUpqMMUanm8uaCbOOvUdcwrHih703FTAthfG0XwjR9HJOEMyPJ
aOqrnDD6lFFlLBeRbSFCAIA46Y1w4AyPhb42wBESxF7bv5TzvoipWm9qlwQYMIemswteB9bX+soP
TlNtOTJ6ugaVCnFctOmFUgIexDXaVHU+DUV/NjY88sq7wOvSzeGFoLCY89pGFDcnJVNAgwGTA6eQ
97nX9m4wtjLbXT+nxOr9H2nXtVw3siS/CBFwDfMKcxyd6CRKLwhRGsF7j6/fbO69Q0wTi9rgPMy8
KOIkq7s6u1BdlSXedEqC0ZfLgo3CfMW4QbfvUR5tp4qpMgPCIcSrbjLtAUXS2CXJeNafS/PrLyN1
qfesTVJ43yBLIIV2TKMxGWFMXnQOqzM3DJ6iihAJ2e4/WqHwvOjq+OSNZvdtB5Tgubh+q/XGVEev
uQrPKAFxjKvqGP2g6qG3r+8VqEAQs90UwTABVD3Kruxnh/SYXXVvcbaNOpR9p6DWUSCIUY6lnHGV
sQr6rMnLiBG/1IhCchUFhphkdaxi/qQw39uPrHQitLqYD+rvxl984zT5DPVBn+r2XS2iQBWYH1n0
HS9kT+w7eZHR/d26ifTw7xZPYAndTMsQLQ5IfkWtywYnljI3qg/7IAQtWAItxFlfpJmMHSpQzzuc
6081Rb6vlNjPoI1JG6lvVGecwtQf20tM5Z8IJxM7GHLGrCjjx2gajqX5M5Y9Ro1E3e6eW5khEEJY
1raic4EVnibmKpTlsbiCDM7/o5SFb+uHj5MVlMAKFgoOMEAa/jwGFRRcnll8ZvUX2bj08imh5nLx
7d0DE9igk2WZxby3IDnHp/TSnNhR8+nzQniZLfBAOeWV0fLi+Fg9F9ljnBEpC8oFBA5oilZKI644
t6jXWvQk565GjpciLjixg8HIUARfcumbmjk9xK0LTzW4tg/oM3PUl+4nL0REWpfsLOAbvrdHAg8E
bR3FWY7Fm2qv4MUVbuRhmuP8e7lEJ+jm3pAaNdRyCqSA8qAgbhSYKh/jHONe2of0EpzZrXwuryWT
jy2BVk38us9E+6CQfv7nbShX8lJb/GJvtfFLkPzu0sVjjLqRtnNNfx8vU5RWUfpUm3peRSr/6P8Y
l4LXeruq5vEyRcy7OiEzs2/Xdkp+hShwxyi1nWTpWE1dL5+VznDtojoUde5I0MlPqgSjMrqDrrYH
MzIp7P2DZ4q9DW1aaWnD36XNyClR3vyCHC9artSnDrPK7jDi61iQ7rN/UExZ4BR7TM2FcQGnTv3d
Ro+9pLjNfBNj4AixsJRxAqvMGuJZxqW2DLaYThYrx6BEiVNme3UIWUsFXwxz822ueggwx46qjW4U
o0oMjYhWcb//t1B/ikBAGMBl9hb/wlMK6TQY8Kks9vchiDvIlIWgo1uk/8iBczG28Zb3qUAI3J+e
R4eqSaHMEShHLs2ksytsIT4ZHK2+DTvixY067ALDVFLcZAYXyEva0cnZ7MjjVaz83F8xAkTMTqAW
eelK/kkCJe6LNciuHUAiNKcOGbFYYoaiRqYsSvj5jhcI94cWfK0iKxEpWwQSSdoUioUqFsxKTpp2
SoyrjBoash94mG/MufocUca+mxeutV3r8V0xll6OnU/19n6RY6et2xpTMGbiDO9/zZlvdTUrzHKA
FhrquMGN0G82v6Xmc55ed9NJ6YkDSnwmmGJvRLYUraZX2KXaH/0asq2n5YrdLrf59eD35+VGgpK/
YxFf+gQVKgItzFbHJJX3ltjmMeofq+J3pR0Tas4P8U1nip0R+TKEWs5Pk3QKfvDu7tDvHENxuNQR
Hte8/WNF+btADnGSSDFUl0EO4eQtFlSVEo2A2K6ner8zFYEfuh6Ky1ICvzAf2a/w1B4lf3rAwcq+
zshkzSfmFb/+lVVie0QSmpVW82ELWX3D8i/kSB7CFcTuCKOs54Bp2KNwgfSVs+gmZqZfBupLhYIR
eCKQm2YwUsDo0GBI81/J8Dwl9+Y8EAeX2iFV+EyZUOVXTCbWSz+Wt+iwvQs8DJxXjpYjXeoD6hZv
RiqSIjhQ5Y65Igtr6uuS8VZ1tTvU0pEZB50a9kJB8H9fQWgMU2RLvny8GWyS3KCExBY1EpACEVjB
UharsnjVt9SYXjveTSpzw/Drvj8TzKoK0ULThJaFAjGkXiTNadBvnS5OHT5kxdFKCG7dJgRMfkLH
GXLc4pCGKbeaaQqRQp9QtieXN5F52Ldlc8FMS7bxNYpWDvFmyipkF9sEcdyk/BmzU6U8pRXxhE9B
CL6FVzq9NfS6R9Psb00/BdBen7XTvhnbPL2yQ/CudMj1ZrBgh3Sy73inceDV3viiud1nO41XYIKX
FU0RJtUCsC49qIuv9M9JT9D05savIAQfs9QMXe8ZFm1oX6r8bOXEvlO/L9w00yLPadfDhNm6jTBc
O3jc35DNM2JbpswsG69zIifXKmThmFb0XqjeV+VZMTEJpkidwY7veqrIYdPBVlgiMSthMQdT2XtR
jYAKlZPpcxcQZ35zvVYYAifPUjAaWQ0MWTmHph+Zn4naV7/P8Vfs2NVdEeYm1ks2Bie0v0KRV8K0
j/1NoRZKOCSNaS59GXMj7MexeJCsWzX6vg9BrZNwNLKxnRt9gB3l5C/pRS6JN0UenXzI2KzWSTwX
TbJo6FaFCagSM7w+id1i/hElF5zApryzq+d9e6glE85J2s2KbmtYskxvnVY7zvF1UsfEvlCLJoRk
VS3nyhTAqChSbxtbutIwC3rfDmLdxM60FC3eccjtsIrbJryOpJ/RnEJuCfXGw5OO1ihGOPTmV4GK
e0XRLMWyLVVwNmuszDQtwDDjZfAkh10n3nCl3SaNw2dsqYg058SlMl18O0T3WIMK7je1gW5WCcwE
JziS+pD0tROPuhM258ywzwr1kLAZq60BBX+swrnMp4pfBYfloOLNZ7oK/1IexoOG4oPmWfpNvjJx
ptkzUfDIUW8sxV5g4nixjoaBXggbbRcn5aL5yl9G58QeVVq4xeVrGwX3DNNRKmcLiKb0Q5pyj/Wm
E1aXaMwcnaqB2ToKKyzRT6NwiPtIBZaKhm2zVR21oB6jt470GkL5J9UmRlFkSgOIwj7rQ4nm4x+1
QtDGZjyiKsyymGkYBhMrkjHSW1HqEEc6T9CArvoJ6hY7w1Pu+StAdaS6LjaXbQUnXIGZteS6YuU4
3m3qpOp1SeboN91uhSBcgIatGnmTcY6CuHqMz0bLWxpXd/hRlk/al/ETke96AbnFqwsxLgMlKnLg
zTkK+pQnso12M129RhAIKp10Gw04QGgg6cAFKnOX3cau4bTn5piRMpGcej6cW1U1mYlcjKaKjxwS
7sV6luceI0lnV43vW3RLqex3TM1A3nSFFY7AD5BXCHtU4YEfWO6qeNgsxvP+XbJ5gFYIAh9UXR+o
YbUg1i6s09RbLpPvNTknPhv27dDER4swZqWiWLBDwcBzyMXBrd19OzafD1C+p9iaYVlQaxc8AD3h
g1kEgOjzwGkaX20fgvQ4s9cJpUphcc7q35FB3Yv8KH70g3dQ4YpCDj/o2gmrB7F+656Xx/LBAWno
ywfVq45USmnr4l/bKFxQasSstB8Ap0LwqTgMp/5Qn9UTVYe17RPvVgleZ+rJlGQtt8oY3TaEllB7
ShV/f8MoEMHxpDHom0gCSLlgoEN9mQPdDdPDPsjmOdU0GaStMUsXX7EWZR5mI4VTVMX3Mno0m9dJ
w0QyIo7d9O4VikDY6ZIqzKin3gtA2KP5qqXEWr0JqXzwsxWCQNhhGsaSob/xgNP6VekMPcrWwivI
/56HS/cnvbZ/yL+UP5qbXMjhGJtOvgIX2BvvjLVlNNip7hB9wQvgqbv8r+5v6uFjkzrHmwGKZmB2
JPKahikKUTMj69K5UPEYhQQ0g8hUftS/LLd4zYW4MuQPS9R9jSe1cakmj+1d/BtYbE4I9X6OWQTg
ZPpWDV/0nKhj2nT4d8PEfgRZkmOUeslYxqV29fk44aGRUbO7KBDBFeclsBsphRFW2x0z+ZdVR76t
Pe2fqs3AfGWJ4I1GpxWQ1FPA5slPw7rNM6Sz0uEghb+b9tCURPHs9sfHCk70P9uopcqATVHvDh4n
2doNJ7zuY1iQ4cxe42pQSSSHBW1/Dqxw+Vqvopa0Vsoi4J4oX6brZnAgMnpnY5Kdfa+42ldoQj9S
xEstrHCd5HGXxeoAF8EbbRxf1PEaoqOOIT2O0njV6MzZ38ftqGlloXCfDKVRR1PGV/a8oB+HPx/Y
roFqa95OUn+j9PIp5xTulUQNzEFj8Bu5Mm7SsXT7frqJtZqgEApGuFnYJFVcYgnXV9A5iXEztA9t
RDglgSGWcVZZPZVLAYxwNJ8adX5p2HCxCpma5ErhCN83UZhXGivhEYoauWnaOToqEvqIEg3bvif/
5r4PhZw9xre3M8xpURloWvd5d0z666mizNmO0t49TtSittsJUawJIPXIG/fyYwhpMtWpXKr0kGBz
SyQNucNwYm6RIUHH5WiWVJ6HoiWLb92KHgw8A+s95/Mcs/ii7+MR0gKH8Kg7rMGHVOOEv4rPBYCr
5RMIYoIK3xz2OLCzNjitfqNE11l/YMr3tNecqmrcuiC4nvIMkSLsGMUBDdYxla7H/Kus/tXq11Nw
2mciarcEZpiNQmJVBhQ2QNSgujcrQolz+xt+tXICKfRjwUB32C1We90114suvjE/vbac6ad8ogJ1
4tiK5ZxKg76pigHNDKXzUo6OMsynIp8IAt9cNl3DpHHG8J/YYzSn1mjUPSKzzD41wTdGCbttr9oK
QPC3dCrYMowA0Ct3eOGitqGPBunc76+Z2xyp1jzKHsHZzNoMF2j94GOU/Zq03I2Cv/b9bHNfVvYI
fpboRmYkMgCq8KikNyw99Yz4GNjmhRWG4GlqlrSLUQCjyVztrsAYCd1VnPIIalAc7T78IiPH8qnI
4R1UrOHp5NBslQQfCKFylpN7vfuZ2yBVaJVbg+002vFfraNYy1PWo2WOeIDgMyj76lAFXySJoITt
8GtlkhDKxrNeBnkGjOgaWlm2w8sbBgT+fuZob1qJ/Tdy+gf/zQ/fWStMIbJVURDXoDu097Ta4wJd
oW980R+lH6PHy+OpTeOe8AGNIV+hoBPZwufOP2+QYc7KfkgHfDdqspNBsnm6G5VzIX9XkMo35YtB
PRRuuv87oOglSG0PkzKOIHNooKjHpXmVC4KSKAghYFHsrtTUFBDR+JhpeJT4Ntf+vvNtsxIEm1EH
ohr4H/8bVjdvFSXqEs49vO+6GxzVjy+6h6mJ8qHwpTPdSL7tiSs8gQV7ZWrsYup4ktmBI8YP9SW+
Bw1e5dcLO4Su7NDfwZzqPvjGClOgQlYwKZIL2DgEll+2jZNDbyqdTVcugu94FCFi5k3mXcEJxNiF
S1ZAKQ5xWdXemHihHgKqFIaCELzdyvRAQz4GOdPqkjO/poYVb0YqhmZDskWWtQ91eb1SdmXagAJt
iKCM00k3kGY0zjbVq/x/uMM7EDd05X6KkvZKhyl9kNRzutJpzu1xOrHbKMGMc96mOjxriUMJ2W9/
q63ME5weFwpbep5y1u7sOz4QNXfxNXCHJwgo/tDVaySe4PStlsRRzLki/soHvvI3gthdLovL8Wh/
J/EEhzcWNuTzDPvU+yx341N9tM4Nno1uFlc/hL/ss/qwTyObTLVaUMHlS/461XfYxiazTova1o5S
RoprGdRHDwUkOP5YNUE6xbDMDCt3qi5TaDgplaUjQMS6vLCwo2mpAVKqpTMvx3meHDZ+on8E4+H+
e8TEQpAimDRZnbFkWcdu0zn2phTlLLr6mehiBSPc/A0+3XQtB0y/3MTVT6W7Vj/1sLKCEC56zGeO
ddMAGUVp+zMY6+9G8KmbcAUh0IQRyfGc9zhA7eAN9WOcXuefUttdb4hACo09sqXBrFOvToKfpoHm
5VjFoNU8Jq4HivNUgQ2iXDMSHE+wj6NlbvakeImXH5fb8Dy/tNeaXxx14nhuXxfvvibwQdLbULng
y5c30iWyFqeDuP0+AxA3hqhVHJdJqk89/Kya6+/jiGfDufLa3nowqpd9pO28hylbhqLplqzrAgfo
qhbYZgJ/43kP3m7O8x4hdCupvMemTaZpaniVZCb66P95OeVVPuZdG2HZ2odMvk2ryA81JzYoiZPt
IGwFJHjELOWdYrMQA0Ae0ZkLm3jyI38blRWTjaQkmuANcjWqCvq7kPg4GkfzUONNYAghfCi/qfYP
lGrupvOtjBPuBmmQVS0uAdelP3JVcUb7U+ywQhAcYtRCCVpqQKjlm6a8pO2ptQ77Trd5JbxDiEkI
relqQ5HgCjbutsqEtll2UOKv+yDESoldpZU8Iemiwg5jPCkmGsHP+7+/HResrBAvA3lQ+imDFa0/
+4oX+5LPtVD5ICwkIG4p5UHuSB/ibkvBOHvVsBk+Mf55fiKothRdlWDR1NiR7MVhaQg1hecmvoxd
5Owbt7lDKzDhilAifGy2JsCU8iYwvUx6yQZvH2L75KwwBEJIWRW3TMEG8fXTnxOvu5LROB+gcX58
paKQTfZZgQmkoEm5Uks5X73qZtLPqfHaIgNBTSTd9LkVikAGeTobVWjys5P59nKSKQ0IaluE089i
Y1AhaY3v8uwPU14tBaquKVW5RBkhEEDO6mhWohRGKGdM2lUm4nIjjBDFGssZQ1uLlm+FcZqrw1w9
9RTBbEcF7xshFkZJy5LMMcfgGqTj1wh9vhj8d4jP2mXxs0t4oE4nZZRABmxo6qnKAFhgjkUXe3Ij
u3r7tH9kiJ0RhRrDRLXw5oKdGfL7NDjGZH0755AdjjH4H7D+gJzqLJdrWBGdRx+NykfJLX9lDj6t
UE3WO5TAEXEoxcoYwxiyOdFxXCLpUJZHpWycJr5JKXU/CkY4+7Fkma2OlicvQI93eyOFd3L11FBj
xEmfEw5/v6hhkOHTzcte6j/hqXvMb6zrCIowF/7tndwbmL9+2ncIyjKBDyq50yU1xX4txinHYGf9
S6Bdl5+qllwdJoEQlLJCJl8FSp9dpv45oH5/OzH9DiAWOBhLbtW5gZVDhTDE4c0r66j6tRt4/ffw
KXuAivqNTJZzbPu6jtSSiryqLX4yxpaddHWDMDGN3OHAZeJDVEhJfyn38oG5dInUNkO84wkMsdRB
sWgW8CDsGhk3rRY5NfXxuI2BMF5RFVNVRTEQq8hmc+mwkKH6FA83cPOILHrYXre/McTgLcFGzVWO
sAfD0c8ogrkJrq0Bavezl/njSW9cqrGPO/FHUnoHFBK3lZYHbc+jxQAdcdpQewP61JBqc6b4EumF
Jw1EZEesojjldBh6xkYVgDkm+mj20dC+FNbL/sndpvJ3o4RoToMi1pwkwEiLI0tuQkrNadMGG+l7
U0FHl8EEMkrySU0HG1eFUcyo00ApdejN1XHfCApEoB9tYVlQqwBZpAsbr+v8EA2nfYjtKHtliEA+
UxxUidKh5njoHfVev/BjKuHtCCK39rGGqC7Fqdtx6TuiGJ+YeP0YUpQzotG492Wfj5SXzy2iegjc
4itv375NP1iBCc7dLJkdqwbArOI4yE+p9bT/+6Q1Au1omm6n5gCA1s+eMMbpFLsjVo4Pjpc86tub
cAgxQKkxpaEqFGxWMT4y1UvZ6xISh5M0SIhRMnnoo6bO4Nk36oXLy1uerGHU4//2FUuxt7+AlEn8
39chkdTWtczhgqmA7MTjXN6PLVXlQnmBEKFUSws+0LFJqEZ3kupi6H/tW/HWQf6BRG0Lu41OGVMT
xyjbcpuawYA7fL6XHqMvtqNcD9cKb+vwzR/SjTbCv9HedKSGym9ZpiG7xEwZg2B1sR69KKcM1S4S
urL7o63fmFSV+FYEtP59gYISrVX7ZMLvG9a3an5UTUz7LP2ofN5fvy0vQOIKeTILjCqLApB1axpa
mVVIyRffFXYdo0/WnAjP3jRlhSE4dqRHU6JMwMhTnM7gSmP+FCpOEz19xhZD0XWLybYudvuaRTRj
llH7luCx0qscFQ1Uw9LmrmvvEALpJBUagdUWEAFu0Dp4MDKiyo2zvujO2gpAvD5ZY+cDB0jOwYW/
vufXXEqpJYpzuPfswQhbks2d3rYaYJbyeyZdDZrhZNL3jMlOX6D4XCcug81AeG2WQDaD0aAPsG6Q
QkIyFop0Xo7XpuoE/ULDsRzNT35IT9Ad2vcHHgrsGSmQT11aWWc1AB3R3SW5tp44SfLQpLY7Uh+w
m7e5Bs1hxTBtpJxN/res2NQI0Aeh5uiKSq6b6/ln64Y+3smf5NAvzwXCx4SazrjpKCtAgR9kqc1Q
Z1Ij2YCKE7PFNTs783AXDI+LYTmd9ZjkROvFJlWsEPlftDKxTcIkxHg+3IHGK+tedMl2IRe1v2UE
hljkWULkwEhaYJRokhva3p0DR21v/x2IEJqMKrQU8hh8pCyNH7JHvUn8MPm+D7JJeu+rJdZ3qsWQ
2KXOu/7U31l3HiLVKZn/qcTZyu/E6s6wGge1rrBgffpYdG7WXsufCRSgoKAz1TRVjKsUzq5kt+oi
aYBo4mcM8xmtn0pC0NEmra4ghJOqKEViGzFn7gISRahhQaH+/nZsOhbDTYdmellRRXHWek4zZEtg
xMheOvQTtq8V1TKyacQKQrgbzDabmpafD4O3Bbemk1KZecoI4XIwZEOashIICeotatvlEvRG87i/
Um8KNh9oc2WHcDfYUhzKCz+DmHkwu0Xu8rER3avtDm6OJ7TMb186P3AYGgAKl9IlohZRcLZ6VBYj
swEuN9KPqIwetPb3vn3UIgq+Vlcxmzp+K4TDs6K6HWqJU28fYvu6Wy2hcBssszHYeQEMJP5GDGq/
5cKckJh1kz/G03Sxj8sNPclh8wNCW6EKV4Ied1LbjEBFndlLd66P8TGMnQFqs/kh8EktRu7PH/zE
0AxNNXTFwGyUf94HfROwaQnBcDisXG1fcnUPElmAa9yYnIe1yacrNGHb8jAv0pajYaCc03c/bPWp
mgsnMqlWfwpI2Lt5SZSlK/Cpl+vVg4L26SUz/6gxHnUH2933EwpK2LBKH4J24E26VZv8GHOcJ7V8
1gblhIwa4ZKbXr9aPuHyhiywps8trEpV7daOGeq06luELJ+h2XcYMYfWaUzqGW+kltLkSzmbvqRg
JluSh//OHPENNIjaUgoT3t5svGhm70jyj6IlOmg3895w7/86uJguK+usHe0QcYJ+7L+i5hFjww3k
UTsf40pPscfO88O+P+ibJwoflIggmW6KL6FNqyfQ4uL56KrJThA0CQ8RUvv7INs0AWUZWYe4jIaE
6j/PLQskLcwVfPhHKJS2D9PJfrYcnsmPDwjH/X20Tb9bgQmXopIknTFYAOuU0Enk604K3fYzb1Ta
CkS4F2d7hhJtB5CBD2PTnsvwp1IRe7N5VlcYfO9W0e9UYxikrcGzx/y3af+cm/Co1V817TOPlOgu
QJoXDbQKxpP9E6fqUiU3SvBcb1zlw7mgZLW3v1TeAcQjOk1NjEQTAEa09i2qx6fINifzxmi8kAuS
v1K5s+2V+9si8aymcq1PE2TJoaT4zZYfm+QyQHKj7f/se9q2YZYJcU44tm6LT6Nxq2YSVNG4ErZx
rG/tQ3iJbQddSJPPv8CUL4wqJtg8rytEwbkhN2M0BopgvVG99P3NQmlgb67c6vcFv16m2hg7Hb9v
ta929a1rHvLi0AW/9xdu84iuUATPrmTT7paixnSJ+Dnv7pTiioWfeBlHdu7vreF/wurwsDRT24LB
kDB9NIYnk11BAOXfWcHXcgUhBYPMMAOKDyx/sIOrpfoVDn/tQ5AeJoQG6JTp+1gFRvNSnHlzBCYU
zBj2bB8LlONZ7kClT6mtEQKEmRWaVY1YN1nyl6Rw29hrJd3ZN4sCERinMLIZl8SbFz8p9qEcvrUj
dTaJkyI+hC6GrC/QS4OPHWa8v0cHZjqSm7+wIx9dXTy3p5J6ByUOz4fm7zJq06JvIPaMC5Un1Npb
VelcFv/aX763zpsPcfC7c5sCC5RoSmSDhfWLMWDchMZ/4Bbxt8Z6qq0zSvsn/ThGOT4IM28fmHvb
Hq7ADlKlt1BCB+6gP1j9dyVCquEc1b81mxI+o3ZPYAhj7E0deiI4W+05lH4Zy+u+JdTBMgV+kCqp
b/oEB2u8V5nz1vR2MTwGha0f/GyFB6qeifB5U2CLIOmWEqqqkL/Ft1j3l22BmV72jaL8TyALlIva
gxHA5RX0RC/JU5vf5fZzQvXXvSn17rmBwBFTW2SGZBX82uNzgvl3ZvfavU4P0c/Z47yk3+Lt+lNx
3crpBdKwWFA1A3e+frmTLYaayocaH7v7S0j4nZgNTCA5U9U1dglKM1cle4r1+H4fgfI8MS+UB9Bf
lBfsUvZSaW5xrg7JwThDdV+7jNfoMzpRRdaEW4h5wVGWU3w3Y+G09LDo56E2HVWByBB1dWyH+bai
qDLkknht8j8vRLuxKigZYfGCCSeqgvIy0gGSM2P2Z3MMXJlIqm7u1TucqDzWTKnN0hp026Qy5pj+
Ugpvf6soAOGzZej6EHlbACxqDjLXveZTUcrKBIHIl85irEGgj9zTg2VCOvTWVIkoZfu0rjAE0tYm
yyrnChiN7ZiPnOlq1/KaxA1O8dvMPekCFZFjQHz0UYvH/30VHdlRnRZLhMXDkOo0vlqomuRNPl2Z
JRJ4bKiszvH7Uo0hqd3oTWN8JxlUjQ5lhkDbA0ujqpKweibzg+hqXB72fYw6NJpA2vZSJR3m8nLt
6PA0PieH7Jv8GJ55n2NxlIoDAcd99gN3r5ZN4O6mlha1DAHHK4U1VFq3UHl0B1/xo8tEvRhtMs8K
TCAENav0pOF3XtbWTvA1CTHFa0Im3CJYm//OjlG6/E9fm1G5l5SMHyNUMcSY3DMfjEN1pNouCJcT
X3vrTI+Hdm4RlOg+JigH1Q8z+tQgD+19zXSBEqog+M8G6UftYH9DOTfkxiZHx6UOwbHCn1/Dz0y4
WEMKDBFOcjNoOvfxUnNrefFCaozyZuC4Mkogg1Lp8dLDr1Wr1z07xeth5ARD4Ta2mw+/912ccDrx
8UhnddpFOjw8nn40yJzlxiH+FWrUGxVlkkAMoyr3XcF9u05bZ0DvgJo7NsJxbXGHnCAJgoR0gSPM
XkuzPABW0TzaqR9GBCtQSyaQQlGqg70kWDKzNB5bpEqSWXkxGTvMduDt7w5likAJARTOBgyPwidE
fWOat4wa3EGYwgQqqBEkSmbHPU0anYHdlfG1LGVOmjzt20HhCLGBaWmBWatYsjLQTsYkO+Yyncdi
cCxDItiNWDImMEIuFdKE11CY1OR32jLfYcooAUHdQmIe2LB6eZhlYKCCl9fvJp7tLw/5C8a6QYiN
6nOmLOL/vooNlLyRLfwPl9CUYAZRfGV1BmURJ62dO4EJ8YGp5HWY8YtOukLoAyHF6IDqj/8Ut8UH
6hVxO6x/pzjGHWZlkxkZJR43gKc8ZtfWW6tc8YrvSa6zlR+sh5J4wCYBBVKwZ7QwjBk8fbrjPerX
uR8dUrdExclX+5jx4OGw7/Lbb4wrEwWaYHMpJWUERC5kzA7lfYCxzZ7+u/NnT3WiH/Wd7U3f90Ep
VxH4Ihug98j41R73sVtOtWtSJcrESRZrVOuIDVLQACFS8V4wHc0IIWvrdp8pT13dsmKyWNKkOol5
ulA1rgbpRR+/7q8UEZ0YAk2kptw388QPVYb51pVbGjeWTAT1lNOJValamSaybXEQXznkfnk0Zbe4
GtzJ55NoVBSO+vtWEfsvttGM41hOqcV9rj2MxXOyvOz/PrX7Ak3YRYOGlhK/P0g/NNVT5T/QC4or
wgpy3fifsWKHRVmiOuBfQ0bqKBkoFl/9HtR+n8zMm3zViw+mt28Y5Q4iPURFE7U8xz6Nj2n0a+yP
LdVsQkEIfKChsVrHoy5OTlc8dAa7b3tUb5TM/XeWCBQQV3o1dCFChnz2lDZ0lPRKpwo5CTcTs8Vx
Npd2NsKUon2ZIMqjEzYQbiamhtsGtelxARu6PPGNvD6G03jqGggJl58Z27PiGTE5HLXxrHWcB8Lg
y1D7mLvlBNQ0uc0aaLyvMWbosoE+WsG7UmO2wnFATkm/6f3xawu1TsmtrgZn/DK4mZOfMcLsFN2E
r59xhXdYweMMFsmm0iLzWJZfQq12FvmcU2X+2179jiG4mx1XdpnIwJCUP1IXOrZ8Y1EyNvsYH+Z7
FgHT54Y/gJTpWY9kT1VcOTEIn/s/SOe/lnwY72ksWZObPE8bPFfXXIkxRU+1eYN2Ix9qMgfqM5LE
E2+gLJCGtPhPXtjA6OnIS13mL6505OVA1PhSvtkfI7x383gEuOLUOWxjSYuQSC3rxsur4TjMjc/Q
0DTkuac2+kM79Q/7/keayHlkhVnHclVGIUzkWuDQKFiuIhQwaxApsBz7op9sxA7Ov8TkzrTC1Fpp
bCM952fNQE4Agpo4ae139U4+8EsXxUn7gJRzCndVFSqdNc9wTlTqn5bSeoqj3glyiqe2Kfd9+wQK
wWf6NKtv3rncGePjUh72zSD3SiCLpc/tdoGCxVtmTTuNN+WRK1K5/H2Hf9Nk1IfapoL3Oyuaotab
aTXMxmxksDwGFOgYUIAJs+fsiw52nE5D7sy9w0XmosELD6g2JuxV98+DKPw2j4jMLBv2Sle9zwWr
0uP4ZXJRi4fDzojwgtg9URxQwStAipkcSBlYrWPjeT1qQqL6e/vO/NtB3r5ZV36PysImHSesZj/d
zaGb97Mv5zdpNBILR/j7mx+tcJJCwgyaHKbM8o1RHvrm1EREEp5aLf7vKwgjQ2km474uY1ybfKUG
/9IEkSJYbGaphN/PupOdnwLVMyn1VmqVBFbIszqyZ74bpvxFkn/qrWfGxIbzE79D6OLozqjEZO/a
hANrpf6g1fmT3oduPL6WTPMbk7o++D2+hybSQ9VjvCF/T5Qbw0vj/iyz/MyG7mylmPIwpK4kG1Dz
bI77x5TyaiG8QDHHIJULjGzTxzY6lXPiaZJvSJ+qV/w7QkMJ+j9drkh62UD1KsyzvmHcYdlinkBK
2EK4tVjX16axHFUlx6i0Az7SL3WlEEEM4RMqJ73VyYlDU0kDDW6HarirFFWdnYHZxVHstq3up8ZC
HCQKTogp+tDW1DmCRWGsOqb9V29e6QGa2pNv5Osi4QjiBE/FjkqpNPiZNc89IrJUcvLhtvpc7vhv
FhWneo2VZWVGyveofwj1B3sg5OKoFRN4YcDbgTRxXlAh0mI2jhQwJ1hemfxnpKLmTYGt1f0qzvFU
kqLJpxi2FEty6lDQk0eQKsNNKluza6GjLOwtJ42g4l80hJlUNCHqiJWqlVkTg5143Eb5b3FG9/Sl
OIXXY4bns//PIBjSXIEqWFOM2VQBcr5MXusoJ/3MK4Gr4/+Q9l3Ndes8179IM1SldCtpd9dUxzea
lBP13vXrv8XkfLEeHmXjHfvWnhE2SGARJIAFiqOWwHY5kz6UoGANLKyrM9/x/lNVHNKYKG2mREjv
5UWvac30Cyqme8feK/WehwRUUCIkqGiWQjcDYelVp/gd091ivmdUXRkBeboEEFFgt2aRYE8WEFjq
pb7LgmR3/YSg9JCCBb3Tk1ZvIMIKvcD41gd4MfxwXQSlhfgJa1S1wKAxCsuKl8LVoofeOV0XQOkg
oUKBQWBRIQ5XNTw4zqXEi3RPeCQlQgDTSge16VUNuSQcpCCQnHYpT92Cyv7/JS/yBz11OUiwwn8D
q3YXHAo/PE+JFx7a/bzXd/ORTM9TOkke76gjs0GJiKeu+lNvzm4/39Ta8frW/KUg5I9OcrZ8dDqb
9SYikG4/e8kP3U/PpScu6l0EPgPRG4s0/e1CXSuJ807Ons/2kI6JBrG2+iHS8KA7qq4x4Tl0InCA
MG45g27mlpNoNRbRbvZte6+oROaFOPEMCQKQH42T+bfz3EdF6tVJ60foHQ0TF6RP/vXdolZNKLuy
cpTl11oPtjrMRHqw0m9dNXqd4znVuLsuh7A8OWte49aaDj3k8GlCiXF8mbTWNajBv5Q/GRIuZHVS
Otz6ZXvLnu1Eu/lyh/axvSAEoQgTKJ0khMBMuMoqf73kxYObYtRJmPrNSLgTtUESQuQRLv3pgoVT
o0Mzzi6r0SV2FyJEuL5BlBwJGqrCrpghnj77tvI5zC41Ri8rD0306bogYtXkDLrq1EPXibvkkpSY
qbe4ffSVUfRo20K442i6zRhIdf7XrJ0hLvJAlKq2beYm2m6oU7cqXwUEL0IkY+vQZpXWvQgXw/BW
LbIP0zy8UYRkYqZu93oriuuMxIndcZi+lQkFAdt486KGZGF8aFinWlgrYz7GTYSxcAuoEx5GHax/
r6p/dV5kSVY223MxBQpkKcNnvqSuEbwqMPgjQE608Fi1J5thwdA97qieY5y75fAaA34RIYWa6CRu
lczBtucoAFr2fYqijJbYd8J+5SQLq+LRckSZiVXHXtaPXs/A3v8a5in9ZTdkqpRpGjM+FNgNbuzU
5Kn+UlDDXwjb4tLxkg4Y5DDF0CMD/6XePPb25HbZKVQjtw2/vG1fJJ9XC8xnGmJo03WHeDyNzm2c
ETHhNki+bL3k8cpQF6EtREzDZyv2mj5wO/1gUU/X1O5LXr/UcbvUI8TkBSYoZCO/6cJowhwMhyhx
/sut80UhyfeDKg/TaIak5KQ86X6ydzz9OfkkJo9iHDeSU8RpRgqUACCyrEZpBQA0fjK4gqE/9cDQ
n2To6i4x0wYyqcKIvwQFf5SUi+7bdnGqIoURJqpvnEVRKtrWG9d4L8pSafbA7fjwRZyED0VlYRxu
IPAheN/Y70eTwJ/t9pwXt5UL7pUCrNmdqJMRJZzzbbK3Ubjn8oOKKwPitzd5lUzHMYamHToZNqwq
xxMbbDfP2nsGw78uZrs1eaWUhBRNZ5Zjr0EOslDsIJ4/ErALWP74sIjCVM2PdtSzBOHNcrs/mBED
RWkgkhUPvXEunX+C9rF6DYfuCmRtCTNirazKRNT/KMpziaaIfPDCgLgyUCYnAYaFsilTF81ouXVR
Zhyr1vP17SEQyZZwolnQtV0It1Wjj53iLdHnvCN0+Mtz1IvfSNBQzbA0Q/RkZU20w/XSG9ARkd33
qOOdi8Rf0gzz30M3swnBhBnI7cPaMPIQyX6kBaY9eN3GpPDrYV9M1PsRhUNy2/DILGPRuTBx+K0o
GDSLM7svMH20O3CcV4RepDzpwcoeWKsjrwLLE8nk32yMoeqbAIrmgF5/ApcII5R560w9azELQdhI
7AfVrUEORdMRtP83o/LHQBwJIsLAipZFgYGMj7PXoNGk9KyH2EtB4QLqFlQAvMnmHSmeMEMzsDA6
FdFRd7a7Wyu5ya3Ht4mQsCFairlEYScQKP8xDjeouHTz4ultMiRsiAN1Ug0BrJ2qeJrtJ1WAyXXv
3ybkP/ig8roaIGT6oekPAXOdiApVhLVe230JHoqxr6pA9DJFJ1HeVh6yy+KBSwtzP0NygvR1vFPl
WfOKHWtKqEMfZWlcEzfixPSHidiZ68CjyoPFWR4lNihZsDMI7pNAzVzwAbtiLrI358vx+g6Jbf77
8qlMAoMiVZxMJCRFx2tav1fDd2X+TYHBVTNh1JQk4carJ6U0q1hZicpAzWJ7HrsqKo8w/HPHlndK
SZxLRDypMgkTkrnG84i4vHa9W++qkyA1QaVY7g5nkTWhOYkoy5BQYSjtcEkqCLTZeX5e+Pt82F/f
KcosJFCYSysJMxFxDdUtL042KoC6yVWRYL0u5zpegynzf/dpxgS0ehRvJJn1rWAfzH+uf544flQm
YQIarB2nbfH9P228+/igHrR9uQ/36um6NGpbJHQINaUfUPco7KDwrMyNwC0wL2/bGbkCJitbkxWi
xDrRv8Owq651u+SkKoQuWxuDsnNDjAjQbTCe/+/GBNXMTcfsRSu34Q127/VF5V1frk2/MZhhW2il
BYuFjD1djtkX7TwCsFXXfhZ+IyjV9dZVUlfMwykOFFnz1g6tJUoANLDFah1twA7Vu7g9x98XjToi
xMLIGGeopuBTB3muI4+yRal1GKNSBWHwz+zUnPoDTrrjcB6fRIHg6wZJrMVJjmpldYorBMQ56Ief
Ue5V1x8MoPj1rdpct5VSkpuWoRXVZoon7aw7t8OtNd8F1NSFLcReKyJ5qlOqTTPnUCSZ7yo8NgVx
6ebh16zaF7q2u67OpnGv1JEcFSx8tdK0kBUsp3R6coJ3179PLJfsowrKupJAZE86JBh4u6uMwKst
ot6KEiJd8ZmOATUc13B/LC5acjDqE6dat4l1+oWuq1O0Am9klzKs07LUlzZhl5pRpH7Etv/CiJWI
qZnCTq2ghZqaNx2vHrrivZKD9IUHXh+ExMZvngcrK/v1ArASx3AHLqoQ4oZ9cMhBb856cLWjswMd
YLzfUdRjwmivgMGvbqOVOK2v22wWCY0wOdXVx1I/GejTqwt3Mi5aSjwMUrslQYGiBmYO2go4af04
FJ9MilufMjgJBDCpVtWSCWtX6P+k49EMRhezXQmkoZSQYAA5W83UhclhDJepntuOqL+jlJBc3zCm
zulmfL9L4jPTovskKfa6Sr2PEWrIlWkos0vsWRV2htns/aOmfryOMGIvrxiWXJXWl048FEGKCDBg
e+T89qmN4mwrT93UGYmIg9JFOjQx0X4ZeAZdWO2Vwbsq+fQ2XaRQY07UnhU1tsSorNtwGP2kyP1y
0g4jSsauiyJ2X65H0+a8qRQLoga0IwX/lOO+o0o2qJ0RP2Ht8gooAk1hwE31qHSXoD426m1NNVtR
iohfsZJiq8PSOjqkJOWXCl3Z6C0t32pjkr8Xll0vhYhkxuRoOKjo/lRZT5Pz8/qWUOslOXzE6hAZ
OViymn+Zhju7Djxrit2YgmLKiiXHT5Z0yaYOVoz5dEVzmam0DLEjcn1ZZo9tzUGNjvatsz3sAn7Q
4v31paJOL1068pWqr1q9g4zq++iVd9V+OFYgRC4RLZd+dSipcntKJ8nzudP/G8sWIUaT5+Ze69jZ
XigKDeKUlO8ao5mAxKzEKYmyIEzj5YfC+hpqllcXmGK8gADX4sTVg1JMGMvKfWauZnWQiIWM37Vs
dMvlZrKImQObNUirWEMXP2IlJA+WEHzysLgRL5/LjRgqF/jxbeZabvW1cTGmykNZ5ZfrNkKYuS4B
w6io5WL/Cm1RVq6clOHD9e9TKyeBAujEed9jMquvDl6vvq97pOrfKEJChDEYc3NMsTlRWblty1zc
Puvi+DY9JDhA3FwpsQiWFvUG3RYjw6O+QdwFxTeuHNJyEVo1RuayCAMoJ7SoJPdl3rtmErhN6k7K
PsfAvO6fN2kl15+leaBXjii8j9nRtj9l5qWsJyJCIwBbLj1Dy1GvKuLG2aX7PD73qAxTLW90qBI3
So4UFlTmNBijDl2WGOeb0ZwsNKIZE2aVUTU0hE0bEhqAOLgE5x8kGRwjZu90c690b4vN5dKzdgxY
jmEzqAXquNct+YE1KYFp1Okg150NQRrYXQI12t2IAbPZ3niwfP2w7DoQk+Wfr1vaZqZshW4yX4ua
Yu54sMAMePk4W6hQ/6mBy2cAOQzS2uH0HSMGozdeFg0JGZpwjlQmSke7/EvaeHnMXWuo3Xq5takA
nrIJCR+qTC2z0IB6JfP04AnFNZ1GLCEhQi5Ca/VhqSLxqGJWpy66j/tLPBFnEOFDphQwRGMbsDYW
lq3c2JNvZZNXYhxwk5n76+YgYP8K1Mn8LcWIB7FBXONNfiiD1kunD307e7p2m1HNGJsdiCvLk3lc
6nngSyDcdY7GgxmiAVeZdyVYYpsK6frRcgMeH5JU3U1L4C1IBKqleWiBu6g29pKkvQxT7w0LP0/1
cLi+DJRXmBKUpIVTMiRUkLNxbpHj6tEQaU2+ll8G42QHmdfiqXN8TTf3ekGEoa0CjUBv51oTi29h
vFH5UdNuhvTbdcXE7762v8LQViLMJZqMWLybcPtgxd/64dP171P2I/6/+n7WWI6da3A3q0l36vAz
np7mBBVHTzrV40cEm6aEIaNZmWUrjq+S3wXGU4YjGTNrjdJFrwbrf1xXi3JxCUXSSltsQ5Rp59k5
MSuRQ2Hl5zfJkLldOj1Ox0ooVM/zHsTZO2PSjsyqiEw+oYpM7TKbHeighJjY+WyjDLxmD91EuA9h
ZTK9y5Jl2WjUsLK+uuHLLmC760tFfV8KKbo6DPk4ilcTvTpXDaaqvqqEeeWLMpdLGAdOGYtWsdS5
m+zCRfsgKjMvDZp7r+uyyVS0liR5/VImfdyL6HJ5j5EyxYnv41162+Wu+my8T0+ih6o/sndvlCoB
gdbZdtILM5jBcy94cXGp0V1WeMnn1h990axvNxeKlokyPgkeetx8eSIQrrX2ffSQmO5AVYkSuGBJ
uDCxkoVqAttgkePFwR3TLr3zYw4Wr2FHq/t5fR3FMl3BU0sChsDuwYlZYhlZ986M72MONv3liZnU
RZew+P+UIvfRNI89Fs5kD/V4Geu3eZTM+TLzYXEmEcOM5j4ZPpXOh+vrtP37bYvZmqYzTa4OTpQl
KmPRiqZxP1ffV6/L1Lx8X8hfnTtsNNpQ11CRYNSBbxoYxB5jiEJAsSZs2++LGMlXk6S28lkwzqv8
gMr2ZLpXKCoIaqUkx6yHMdRm8YjSK5+j6dmipmRtZ2vVFx0kH4wXZeKmAQHGbfjpF38eCnWXu/Z7
fcIo8T3VCEvpI/mjMQeg5hCMBWl4W4ITkFqvbQ98UUfywJFNWsQyfF/wy9u5n3NUhafHsnxVmu6P
HLnwt3AwXswWTUcWplOhxFhdvJLKnRLmJdNtL6zKtUlwcsxZC87R28lBV2VIcV9vI+SLJtJroNGW
QxGKvvG2Qkeb/cHqPyl67Pa24xn213z+ft31KYOTq37NaLZLXkPecm+gOkD3l6N+pz6HJ0HYSJPX
EwZnS1BQJzVo8kYsoj7vTf22ofosqU2SMCBvuRL2oomqnJ7b6HFQardsCGP7yxvAyx5JKJCOaKwd
Ba8NO/x20Uj1DDf7Kjo5828a8aqxWTBtvGCCLWECSAX/bUPUnhu//vQ7HhjcafYNV+xSjBnIu+tm
QfitXAWs9ZaSLw6W0W7LHV/2NQ8OhvGD6dScU2q/JIBQY5Nxi0OQ0+wm5xhO7xdKF0LEf6p+9S4O
8hwiMvYQxbWrhx75mkqYtVzwu3CHV6WA7dq5q7svWUo8clImJ8/zMqasV2NBwtH4k7/4mR+cgn32
a/uzw2tmUq0MTq7vHcB4axY2tLHY2UgvZvCQUsUhFO7IJb7FoIfj3EHGb/7HaK99YafaH3bJMTqX
l4LAOcoIxP9XIUhRGCabBS6Ey8nRdrrzUGnE3W3TBjSMLDBUB1PQ5GdhrqoR0yfEtuEAlhQQi1TN
ax6aVhKksyEAZ0BkFpAwN/oOg8O9ovnm1A88IdL3lCbSDU7Nq9CMBoz9nTvUk3fZIcsa4mJFiRD/
X++HMqYoRIIIZ7zUxoP9moY3Y7VU0n6zyDT7JcJSpdqHYDjV/KRSE642TWolQjoFlikelcyMYcGY
9cvtdBc0j3n9+ToQU0Ik7K8VJFS7Ees0dcUlqpGETkzT1fWBKOXdBPyVMlIgOLfRhK4PrJcZ8n0T
YOTm8FNr61MUKW/ceRnxl4YNaQtJjeaF5cdYe1UZ3Ysq8otv5igGjziWzDLY4I3RXHtq3mI4OHVf
JtZMfvfVYvQNBBmul2EWH+cg8/VE2We2epk6qoqTEiV5vtMPnaHYWDQ0eTwrbNmFeCsHydXHeaDI
HgnPlB9+La0B13UGUUYTe0YSPoDR/XTdqCltJOcP7GJI0xIievWL1oHTWvs5oeiZnoFA6SKhQMzn
QjEwMMnvmpPtvAuoUfTU94WiKxSbKxRSDQa+X5rg8WDzJZhflbZfWbMEALlm1dGwQMQw8QPL653e
xgdFbx9ZO2GSQ3wTL+0bt0fCgpo5GXrQIbJvbjJt10afxvtGOV63AWrpJBjIp2jMZgtCiuQ5Lj/0
hfum78sPtksXWj2mHeCi0e0a85JQY78JYJZfaq1Jx8yvGN+fy7tY2/fdwRyJfRBb+5/nq5etlx9q
w9FJeSPqJ5Zm9uroaOkPEW89s/f14uPbVks68ZulLKdZHJeMHfvqsaKYTgiPlx9ss27IVfDq4Hhx
EjfXehTrxpg0l91iWjBhWNTGSD6fs2apkd8A/CefF0vfh/WZJ1TafDt8Xe2N5PltpziBOePwVy7z
+XeRa1t45XfLtV2MVjnGFCcupZaEA+PUq0svDuhseSjKU9k+6er+uhEIv75mb5Lfz1VeFYUQkRbW
7WKoO5X1t2yIIlfVlruAfU8Zle8g11GCgcEOWyXoITP8KZp6ROuic2fHmMGMu40YXMR1/7qWhCnK
j7WTOmMdRXoiVs/M+jyOtRfMNxZFcE/gm/xmi1ThULUaxCQ2WrVvVDJBK478K7slE0ckOS/tpIMA
QShlecle8cYH0fHJjoE3ETcCatEkfEhz1WagWkFmUgUHbFn4xfSOayiJs3oiPCTsXOaR0JfCUrhY
t1Q/t8iiY+JO9fm6BWznjzXTQDMMZ+DMloyut8wwnkQeNGzudFADgBPDvnH03dAdtQ59wcFJoyqi
txfwj0i5WaFuCi0ueoi0jaem9ZW59MzFG8lBwttW8SJHqkUo1GQywR2F+8L9fK7QGDMdjQ/O7e8h
YBR1L6WUFJWq5RzzkiMvEemilth2Y6vHnD7wnb+/vmObyIRJgKamqrbO5cIeFphLU3CQ3rcBCu7w
KpncZfrziGl9uYIS4FfFDrrJbRi1BpGStfdLXaap4H2pEWUHaeInI3Hd2rRyHR8H6T3mx8pvyVas
ol1bdMzhHPEqm3up8qzaDhEDUVKk/dEn5V+KHLTZO+H99JxRef5NC1jpIa3UpCR49TChR53Prp57
Iag+SgyIUHfXDWCTCcNYCRJwu4q0nSqJu0lQbSjFr4mQ0Z7v9Ge27zD2m3ow3ITulSyxrCtZBUsw
nnaBrDkoT2kCAfb4GpRbiRDruhLRW72RVSlGKwyRcow4RuyOYAAty9ecdSsxUtBgsB6jLcV0gBjv
4By9x1ltHULrYOdE0LX9Rm1oMGamgxzckCAVtyA0xhSLCLd/ZcnDs9rvA784qufoiCPDN7/k367b
xKZ1v4iU7/lsstO47dDYiCckvT44xYNGcY1up/9XMiQ47ZpisK0Bl7rqafA1r9rn/6CQObtUP/kB
NE3Iw/MfoC1/m2KS22adaigZHkcxR+gmdBrMprhd4u/XZWza+EoxyXFDEGdpeYM5jUO0S4cPs/bx
+ve3A7uVAMlhu0nlhTlCgHNEN8Ch2E9H+4Phg9kDQ0IdXyUCFMoYJJ/lozZpYBWHPskNC7+jplmj
WDaoJZN8do7NuXM4RJg19xOr88qxJlI9mze+1aJJ/mo7RdoEBna+7W6MCPVzSeqWWu0asZs4BYFB
2zmFlTQp3q9SnsW2CoUES4l5RJseprTvf0/wDFWPei6j1k+CCF0PirSPoBwrtMucBpdopioDCSuQ
L/2aqg0LEyLAO+iDqgeJHu7ZOQWr1MrJl3+MK2A5b4QqZ82LvPgxQCoOJZHudJjJGXebwc/LNsnP
AOO81LxqsU0x6hz5cuN0D0Z6w1K3yS9hRs0wIHWTkGHKl7AMJohzjs59d9KPQ4DpUuahP4FKpvCo
CoTNCGKlnYQThWV0dhWLLTNRs6891Cg+X4rDTMmhAEkmihw6BzWtNfSqnrJT9kN1xdis2FNQP+t1
nuJTF3bC3C0ZLkx7XloLitVm7gVRe07KeX8dZCkRElxg3tiIUVBQqVUe1OYmoFqhtt3JYo7FVJ1r
8hgFpxjqxAJnpN/xj1N7CubJLag7xLYOLzIkEEKiCcQIA2QMwzlVblNKB+r7EuoouRJXQYPAJF/i
neOMu9jIKCAl1knuQ7WUKivSSMWBfWMdOs1X/fag5m61w/Sqd9Wd5g+3ryOuMYw/Cyc3p/IQ3MFW
DqHWfK+O+5Afa354jX29iJACEbVjPMojrB0YafMBk+U/Xv/+5vCvtQ4S1ix5PLd6Bh2UI3/f/2xu
Fj8/imlPlp9dJi/sdqbX/B98k9owYTSr8FuNptHOORSziku+PAXBLaemJfwFR18WT/yGlYzKqewC
7ZDifQajlu7ag+INobscet/as0tPnUmUShLcsDLOc0uHH43Ze0TDen5IptP17SJcSR6aMC4600MR
nVghzrzWdCsKDP4C0i+LJqFBMmCyXW9BC+uj/diczGNwUu/6fQ7ir2IX7aib3va1cuVEEjq06ciy
qYQBqiFe0QRVgfKVZR6knWnmGmL95OZVfQlCVNtBuaUcHirWuWXREzUIhBXIvatdl2tBik/7YR67
bXqoTTA/EaeOWJP/PDy+rJkuocJQL5NeL5CRnMKjmA2lH4x9Q46SEAZ7TYyEDU2jZ1qvQUwu2oLy
D2mvukXzyaRevSk5EhYsehK2VQ8TSNLE09iTNT+08deaKkigTFtuVDWDqpqa8hceqHtnj+HbH/mt
iBnREXFJbimOPkot8f8V/Jh1X9SmsIRsusvCXTPfZN3XhrKF7dj0j7/qUgTSDbo9hSaUCjEuOM7P
TTy6evRhYrdFdgkNqlqMMj0JHhbkPgMmYqrk1J3Sc3P8/d5N0YVSjiqjAqYPsnzG2kW4TI67jhr+
R+yN3LIaljwKkxTfd4JbrcOD1jC7Vvpu0GwqMhFO8l8nckxddWyMWZeJT8260vWyxxsJO8eL2yLm
7S6Gbz5mX8UwN8V/1WwGw9QcizuWqkPw/5pdEqnhkGgISVlzY1huEdRu+D1TiMBk+7lpJUZy2rqo
Yr2roVez57ikZPuOucVnczfuUZuruaCl3OWv6tNfyZQO9HYx7HJIYXyT/XUxD0P9bUyI2TbbILGS
IXntnHTJnAzQq93hGnQjGj/i22Av6A+X2+KgE68mm4a4Eie5r96FuWNkUKlNjmX+UNcnVn/InE/X
44btUGglRnLbtmitrltgFPNBO5t79ZhjRkh5M/vCBBPC5jePwJUwyXlRh9POXDzT8PF9Mn4fI9+k
2EfEsvzHq8TAWt1BSkKXQ+8uqULWcRwZ5nCpOtPlWem2zju16z0j+3h98TaxaCVLOm07pMNi3kIW
Q/1//LGzic3ZXq4XXSSHBSWE5gS1+H75gyUTBsU8WHn+qj15ESK5a1gtvIqEECU4KMCctN8VNtma
LX7qtW2RHDTjYdZlM6Q03wVrrODdLS79vtup3v9lLva2s2L0AzdtWwMHneQ9MVv6GFWMonQeLaGY
ihv5zbE7j3sMIQFLbUSA3uZOYfauwW0dwuSqXFWfS7yfdfCi9Nyziz76YU2I2DS2lQhpn9Jwyqp2
gQhVydwq+axQ/XSbnsMhweHc1uCl/3s8VHjqKaeghiFU2m6q7zOz8irlmGV4OpuJMv3t9fojSw63
A71ZtLpBjmVy7h1n33TvGFXFTImQ0gMzNOzTCiIMuD4LY1cfuMeozuNtQ8M0G9208ITJ5SgrWRRm
F2WCsKd0jUP/NT+nBwfc36H/m76/PlLjdTYNYSVRQuxFTacOoxuQhVd2cXGzvIrzbvV9yQ6UWZm0
XAvhOqPpF4zfOCk7vQI4X0TIQVbEGz5rA1RYVNWr+/jU4hXjuojN43MlQtp+bpn4pwMRcxG7JYo+
S/VGD+5iRnFnENshs4FoFsc8bFEtPZXhj6CKOxdWsnubMtJBoDr6PCRZjFggi9xE3ynLFz05xRTl
A7VmEsRUYZdYygIxVve1M24Me9o1oZe+qvVztTXCc1fXHzXpG90WBSvtdG+wW9WOj1X0foxV9/qq
bSLASo5QdyWniCoQJcSQU1fJSTe7h2XBI/3Q+9fFbAe8KzkCWFdyynLIqqCDqXW1bx8E9/HkZt+K
S6r6i1dh0tp4TF7VT7mSKYHAwPTEtlrohqsDq54nUBM7767rtXkerERIOLDEYKBUJ4gAYaBbBfda
/wHVrm7CLzrFFEX4kJwujsYhMNIMK1gYXj88MirjSViCXA2Od8xsKWr4aJF/sb/y9mv3KmKWl8WS
6T+yKQzURhcoYCYu+ilH5di1d7nxIyAv2tSRI9/jnDFsgizFxoBW+JCyANkL9sWskSDUcr9PRre1
mnM9Jc9pmfs1a/dRDL4lLX7NGb5SWUILwR0VRAJhlfZgdDcFoCmiBtYRiGRKUMEHRNeoZBJQ8awb
CEkSDOK7Zy1x1yJM3ZSQoiqb0akdiHFsax83hZsljzwXUHvWX9UFuVo2CS30OZ80M8Wy2VV+Y/Dw
LuXBQxJR+Sdq5SSA6DLOB/Aj4IlOOy/93i4+lM6e50TXE+VYEkYo9sgbtRHKsHNqgz6q9sQJeB2I
CHSQM8dR1KY1blqoX8GQr2n5MrcEghNayCnjLuRB7WjQQgsbF9O4dpF2Aik7ocZ2wcrLzsvJYjNY
dD1Vocc+u5l32q48WKeoc83beR8ilZJ9zD9TnI+UZlLgoE1LG5jCR3WueGk57bXhKVbK3ds2SEKC
arBH25ogZZn3S/U+o3reKC3E/1cHLIZFD+lkISLtYsNt+KOTnIPu/XUdKBkSBLAmiUwjBIAjsXaI
Fce1wvkurl8zes9Y2YDk/ZyPi8ETqDKozS4c+IUNxuG6JlQ8IhN5DLzJZkxpEXXb3ZNoGw93yKYr
rnqI7nSPufPxNTM411pJMKCmrMhZAK3CNt3NtgamutLPlIKwMwLT5PLwMqxs8CRBMTv+PAzeFDnu
YO219On6AhKmIJeHa2rE+7SAGN6Zx6jqdnVUPBSsOr5NjPa/Vj23fWBipBNuKIgSMVO0mcFf+uW6
DLHw/3l2eTE3mT2k04o+6IDIPogXQMeV7sDM6xZh+7y05Skv0uPogEHOSU7XxW6GKCbDNAsVMxJU
VZ4BEEeqGQai0aM/wyiO6S7aN0d2mrx/ZwAQqbVNk1/Lk7w3yNG2lgjuGlEule/ygzr706N66Ha6
V+6z2/I49YQxbi2tydCazE3Ldgx5aRlmAyZKCZsf25uw/eToHzVMqSmZPxr7erlLTKLNfMsq1/Ik
kOUsdUAIAXmJofpliOpGqzgmfUtY5ZaPrcWIn7HCWk1lizNzBVRGGWjyumNp1j4mKgTVa1g014Kk
LVO72e7nVqxfanisex7yxePKHR+Icu7NF+61IAlyo2ixjERAbnIjbmfLEQOY3iNrjVl2wY46CjcP
+bU0Ke4a7NmanRzS2t2yt35immPhdp3LPZFODGIkQKqDzV2qoomyDmGtq21zGm5zPQKYBPmDOoB+
8gnjkq47tVgnGUtWmsk8LmHZLNVswzKKxnSNJnSL6d4pZ7dFZwZ1YfsLgPzxLrkIPzSGru4T6FPv
0jvVx6mCgRg33Q6ddkfMILxVf1xX7i8I8iJQQuNGA5NTGEKg9my60YN5LD3b105Qs/WNvXbsjxSz
0/aWccfQTUPjtsxJEISBaLWFxFx7jNvKs4cDD1Mi6KSESGqVLbOCiEHIaNhuPXmOBWpKhYBfAT3/
tYwXTaQoky+OFjjiRbKpH5ehd5XXEIUCaP8slYR9OOAsDEyDUzVmjPFc93P3RA53+AtOvAiRkA+J
I0Vj4lpt5BfrwPcYw7rraz/oPMHvVLyKyWOtlASAzuAETSyiWl391I6PGPYcUSUAmzU0axkS9vGq
nq2ixc4svft7Xpt5Z96aZway9NdM6lvLkpCPlcPkaCJsyhfD1xpgbZD7hUpd1v4CDS/7JEGdOmtJ
VImbrTX49qP2i4FvOKp30egLxh0UFxPRzKZ5o9OII5SxLE1uSYvS8l+i3wQJ2PZdQz0gEt+X+89m
K0BLt6BzTfgxc/YB1TO+bdkqOplMw0HEwiUrMMqwwB9BsBKVbhLhjbLahzvLN5OjaNKhZ+9uxhAr
eZIltKoVmmMAeVXe+s1SeEP1fjL73RgRwLOJbitBkim0YV1MtmDeaQfuqv3HQA9dbSTeOLYNTkVK
TDUsQ3PkDjclDfIpE0wCNli/Ql8QTYY7Zdf3boMGkLOgl+6JKIyUKYFDGjvTgIFTovpyePqVL/Wd
nRW5yq2o53J8amrXtg2+6CiZSGENTctEk/mcfC6Ss7J418/XbZN4+b5kEkY84LagYA1T+/2CXYoS
1E1onypqmMZfbP1FkGQSDqgMQ03c49PRbxofI179/BDsi+SUn9RduqfqkbZN8I88+ek6RMo8t0WT
dNl/TEGiW5Sxr1lE78nm6mmqZXNDt1X9l7WsortM5SnautA52sbRIe6+WOE7ZmgYd0OY+qYyKznS
OVtiDn24iKbRPv9ZWOdsfh6o9dpWxVQ13VAFF5OUl1tKu7Z547R+MN82yDOz8WArt86k7K4b3Ga0
Cpf9/3LkwKeIIqsYIMfWzlb8qR/PDFR9Kghg0tfkYsyVKCn80YPMVHIVgXHWHZYONKa3JZXK2r5W
aLZpOrpt2kzu4etjLcq0DjJANet1pzb1S0/xlH/Ux9HXvdxnqsf95v+xdl3NcePM9hexigQYgFeG
SRpZlmU5vbBseZc5Z/76e6gNoiB+g/X4rh/2QVU800Cj0ehwmkq8x02r8IIqKreijF1lhHBRCm1P
h9gOrplobawABG3QioYrSbL4QP53i6MPMnIGWThn25auQARVUPyq6bsGa6d/0/f/1J7AsW89fZft
+PEqWwqnHueUUlSELKdsdVpb1mhjrbAGhB3HdHzKhkCyLZvHdAUgXA4oe6kpBipg7ESwT/JzZXim
rKFuG4Ix06Kqhelfgk73dRuEpQFnruq+V6Y76YMzyiapbB5RHay2lDBNQ//463XqRpX6GK+HrFz4
qI03lvpoxQ99s5t0ifncvhRWSIIGdKUx9NlCOxUetZ2OSnLMs0fZ3jKAhruyEMDm0sHLQm8v/C3G
hBtonOoozJaXZJAFdhzf9yiGlXG3bi/dvxgib2JEtLyYl+e+kjNnCk07UA1bQZ93MT6U1jW3wotA
IoFiVsSNXi72LUyVe02L7JBHP6EeEq3eNDYrGGGTmpk0hC9J4Iq0P6gSf8qpRA82754VgqDUdRRU
U1lDkESPfqKZwWkxkx21gj8bU8aktvgzb57EKyjhJvVRtscmH1AdS/fN8L1SUgcPB39O9hMSPkTy
RJHonDglHenDfgwo7GgXzF7afiExOWb1/vKVKtsgwexUccgr8Bbg6s7/GOHmNIUsOyLboEXtV5bT
tIIg5YsYw/CNMSdtERlMHCqrbJCtluCMRho3SL1cCFOOgiBv4C3cNsmhkS2WYAV4aszxvISHF0bi
WDFss5UEhC8vFlfV14uVD37RRzUQ5lrBZMJ31Zg4For1pARR/8N8/mNtuDimWCvGmk8R1ks55Mfk
UO0tLzvPzpK0lNcIX144Lo5IZ0E1wp8GGJvuyvy9LxscKFs2wQh0VdXnJMf385x45vcmTUDy8Lkx
rqiOMP41AHh2v96dmmZzbCjYnSJ/b34nJiaIu5eP47YgXLMMQlDkKpa4KlFShMYS2oO7iDJnsgvR
gDy2HwrZ9bm5IwYxNY2oYJEgy3Fancp4pAOo9FAYamofm8JJ+ONlQWTfXwRdfb9nmcmM5ft63doq
/ZDIagE3z/tKAMGsEFUrixiDb90MXWTmXcPvCJNlGZbz/MbgG1xncJZUSsUagibtIxMsGzBdjurM
ru6h+fwjty1wK3CHdDY9Fa5y5KfMBUWOJFqwLd8LtnBz9o0J0poJ2FXyYNGDgl5NGd/dthO9kk88
NqZaFQ0BBox+hwaI8bgk9Vo7Zc5f7SqyjMa2VrwItfx9pRVaGmohyQE4tR/qhT9kd1nrtq3aSiJB
rfvSHyloXVBdrz+PQi725QFUag/sTt+10pY56QIKWj6ORVpEC3EzD23joTxm3tLkTqjbPf3FAIXR
5Zcl3FrB5biahJqGjln2r1cwp5SDyTPuQOOoHvSJ3nTmLIHY0vo1hKB5lRFlamRGHUgxqE0t024x
uzI4d+Sn3qMlsIntWH+4RiqDc4bfT1DD+1qqXuFJXgWAVOb4QEp/R2tNcpi3nDcTBcJ/Q4h1Bqra
9haI/TsEZBN71t6X1SkdzyUt7C57zGTzEZ7fOaLpWMOJ+5RizGwUYJ/U+wFmQ//Dau1sHzw2X9vT
7ExnvFHd4EdzCHb1u9RL99eQf6zxhU0MR+Z3U5V2bmsmew19dXAlr9IT5G+WR/ESSn+9aY3Sa01d
hBDx1KM5kHvL21s/WMfLurF5pk2LMEslzOSYM/waZ6gnxapa4AxgOhrd3B0PwW37TFcYPMgs1JbZ
BUMdRTzGskxdjMmgHAXUZxim7XI1dBTVt6sItQb15F4WauueX8GIQZggV/t0xGBDVFcFNo8f/Pld
TW5o+v0yjEQasUY2Qv1E3y7SdHMz2NVgOCoNiUNHXdJIt2WW1vII6tYVceQzugA19Nz3/W1EZu8K
WSyE5NACxsCNIaibnyQx1Wsd8VI433Nz61eTo89PvwcivCICtcFoEwKQ0tedNL4L9A+T8ngZY8sS
WStBBGNX0KaejdmC6+Wf82yXdn8OuZPVx67Zd7KQz6aevWCJ+f0Mo47zMYE8vLwtu5ti+OyDeaXc
X5ZoU81WKIKxGxqzY+psLIXSbbxPizzaERY/tQ2SG5eRNvVshSTomVl0+sgHyBOWpa1Eh26WPMBk
AIJL5FMz0o0SAF36WVG/Vt1V318Cvjra2LgY9e+pjyyJRZEXpPourbQDNWUshJsJYgv9av9gLDKu
vKwqbBu9WjAyhrY8ekj2Omj5beS00CVnuZd3ZEvDGK4AEwVhMNKiQ6IlcazOLa1d1qNrQT2k1T6K
VTuIv17G2dKxNY6w8/Ds4iyIgVONXqXeIBJbyoalySCEvSeJakxpBAjLv53TWzM+a7LhyZsMLGsx
hL1RDN2volyvXbIfd6pDnHxXVDbIa8b76Dg75q64i1zrSH9mV6RV18CL8CulGFIzTuMUwinWPplO
aXIar6EYh86hcgOBC/qG5rUw6gmpIIIEHXGTHt6pJPyyuT8v3xdz6kFU0lQd8P0JQVFdt9VqsEdZ
04cMRLBlbYcG7U4FCNNOQdHZuer58f1lXV4svOgcrhbq2eNZ7YWqB7UyEWBE6IAovvL4i158Tanb
at+T/mRlMhqHLaO2xhMU26gKo6si4GE2rGPiZlPnD5cl2rrT1giCWodci6oSowxcPfFtpBztQAnt
nLtRhEHDFDQVny7jbb681oCCOputYcSsBaB679/i7tz77vRV288nvm/3w6G45vSsVG+xgqsdawOE
S4ZAq92suEnauyQ5U1mTu1QkwcFBKjgY9RQiQbuTT39xCas/lR4zeswdBlC+u4YUd72GgrOjIAlI
tUUNJ0u19fCdYn7J6ofLGyU7ToKzo+fpkHcxMGh5q8bvxjSwjfDptzBEOjA+qXFU9sAo9SfN/Ilh
Sl5jfPs9DMEsFB2vMbQNCqC3lp2lP5cneKrIYuWS1SLCJdeih3aIOVAU7ROdf+Tth0B2Ujdtgakx
HaSxmJIlFr6gyTBoO6rWbqPe6sX9HBwuL5Ts+8JJSZDxndpxrl2tOYzoSpB9f8PfwO1CLEItBEkR
L3h9EnM/mCifTShUu8+y9z55mMLvkyULgmzCaJyrFI9AHRnT1zCNNTdhjYwCGrLf+/F7s6nsevSU
4cvl1dqEIUgpg70FLANivWiotH6pdwbcAfVrwp2g622jfKfKeHU3NgXPlhcYQa/GNh58MgGmnd4t
elX9+s0MPgawSlLKsCdiZpmwsSs6VjZuVNfgAL2JhgIM1TLHduPaxFxJRBoMCkIGVUzCammb9FTr
kfMfO7tH1bcWogz7qORPmG2GGoMzu6LVao0opmSzuSXFkLbIK2h/0vJOK56MQOILbBUpv8IQLEtH
uzZFEQgycI/zLsT97Dy39jj1n8zWUrBVZbsr+gFeQQrq0OUYqTYNWMi4nI816e2kjT1MHyLTFaXK
r5CEY6SmoBVD9TAUIzkOyn6YdqFs1MlyLQrO1CsIwfVAwQFtMx8QYfUF2WZHYTvU/KJttbNjGcnX
hn1+hSV4HYXCrFbtgFVH5750u3Hny6hbNo/qi5JzwX5Og5UEZASEoZxo+8ccxvZlk/M/FA5pLA0G
h+L/r02bX6aJ76tAyMBPfmx3SzdZvEsw9TYPnQJl0aBSkSTpt9ftBVLwNGIFYac5hMI18SkID0p2
w2SM9TIIwdEoSiuZ1RlSYdBpS++U+RBdMZAWu/+vFGLPaoBR2nNuASImmlMX/hGTLl2zsyQ36LZC
v8AIBkGtauR+JsCY+V6twXNc3wXVLYlRIa87l3Vh8/pZSSQYgkJL2mBOsS/1XH9Is/kQg1xdS/OH
OTDdy1BbQ0BerZ5gCuY0L1U1AVZWaIfaTO7CWdspPT/mgeWEWmeHRfVnoCE4T/1f994BzVTVQk/G
UvQraDzhrTIxmNjcv2uy97wunDKWBHa2wtSvQISDm1YsH4MZIGTfR8gRgiHf49/4veHEXuDKHiRS
OOEUR0YaoesccOxW2w0Y7uSGOMP03tojDiOf0bB9vF6WUDzBiRnO3KpwgvvvGMVpV+0Xml/xTuVo
L9R1CiIfcBYJKjK1fTy0AzSfYX5gGhB7UH9c1sJNMVYIwmWRR6DZydFg5zZdhNQZ0llMvY8sIjlX
m0Z8BSMo3OjXuVlZ8BuMNLlBpOQMDhbvsiSbztAKQlQ3o1JjowGEVh94tSfWg4UJz1m6i5MDwQiu
VnYxbb1PX+2OoHEkwjfpAERLs6N34dfusb2pvsyn8c/wkN6jH1MioWwRBZXrFAXEhjHwgu5HZ/5I
2TVO62oFhRsjbwxSYIIGNilDC4V1CwYbx6ISs3BZ4YhY0FO3Oq8ZBUjO9kpxIPmd0R8va4IMQrgv
ONh9RqWCThvgPK5+tIZryOYBySCEe6IJE8xNaQABMpJMq+wywRQgyQv78nYTVTj8xUjRdJwDI+f7
VPPAHP57yyQc/bZlFDuOnRhATZW4TXlr6e5lCJkIyzKuokS52jZxE0KESFeP/Ywi2E7m5lw+9kQV
jn3TamXHMkjhs9I2tA/N+Hkwbqn1LkOflIY+ut/UX+HQ6zwZWbQ4I5m168cPteoZslmIMuUSzvk4
mnQOJojUtdSLiGH3TeDp2RVzVlfm603Hl0qasteX/afBh6i701RJCnTTlwJVoGYgbGBykWpvQg7E
9McCeQmMyaImRdlEafv8sbtm4C4k+RdJJNpTI57WGBoBTR6+z9mt2e6bQHIYt/fkBUKwKYmKGE6n
5ct1/wj6nKL4SMdr3gQrKQSbgmhFN9cGIDr2YCY3hIY2ve5Avogh2BQahyizo8Co40eiv1PC+8sH
XrZMgk1J+r5kc4C4h654Mfs6qK4lO4Bb2TyuMkNjuKosipqO10alYr7OqzbDVqBCC5MOnOQ2OvN9
tkPNmcRP3n4aokGAIO6LwkAxuNZ3Sd1MJublgSPlr4KwBoH11h5242T/RR97RcEFxHuBFJZQyc2U
KHjyuCpXd1r6sVDjQydrZt7cpxWIuIZZWeRDBu81QG+7HnQOSx5HWU5i0/pzohpcRZXKm9Israj0
JFuCRRZ4srPjLLvANt+FHEkIA28Z9qZICpMVi1Yni4GJSifza+S/jgq60zhzA+3xsmJvGTMkdJlK
lhAoaAZeK11QFVztzRmXcRHtwcPhZo16atTcU6Vci5tQhCMRgZIb8qbixlSLumcR3oV0GXcyvGup
apMJ9uAKNwknSKWI5qLlU4wedtFYxbGF1mUzBE5yV7EfzJLYtE1ZXjDEeGHf9orFQmDQOHXTUNlT
rdolDfvQzr19xQ6toAQLnedznlWjCl+je5yyh07JbMW88WXEQ1snZ7VqXLDSBkv7eaaQiIE6JDWO
GXgD5WPflq+IMbw1iqBuZp7WFFSsi42bPESjXMVLb5KjuUt28tmqW+d0DSZYHLJc0tPSw66ExbmY
Bq8uSwn33CYEaut1AkZSDtbq18cHqQOe9X0Er0n7GKofSuXh8uZv7srq+4II+WQWKO0OG7clpgMW
CMcKmmPNq91lmE11NlEIxxAsRDmcoGNRaVEFDcuN26e9DfJdu83/yMtzL73jlvUQ9x916GgXRsk7
e1Pb1bRzygcCIITxPRRegd2KuZEzYjDIUhwpMwWbT9k1nuBy1lXeNKUGvPDMkD1emKvpO/XIb5sj
OfieJjE9W+qAsojlUlgWU4w/FcqgdANdclZ9fmOQ5J6bVzAjL5cOtcDNhBYFcauUdurnKlaQ4amQ
dQ9m1wiCz3yQ0Rps3UFrGMEcZEbI5ngCzATOKYUpts72nX6Mg1tT1uK5pXygnkAXIXzp5Z9whlAh
l+gqR4a/S7xG2bOxctBRbJLDryv5Ckf0pjvTH/K2tGqQ+qg3xC8wWl7p7HQonSQLf72BBLv0r0zi
uJgo67QgocAakuJpLmIvDKwcDxL+5fdkErYpLgqDdRw4AVFuhmB4H3TF3dB+7C2Zidh0T9ciCaaO
YhhXHDcMVQtR+r4PDDsJ9ENW6IfUaM+I+p/y1veU6ueM6MRcXMO/+GpFBUtodqmWDwO0hN7NnbPM
xwlhOIbdAEYjuwPLT+xZX2Vjk7bM71rm5e+rd37b9g2I1LG8bLpNyL5EUYMpI8jcDPCuQZbzsQLJ
R55kiYWFBSMeW6hr0FmgNHbvVOfZIwfZaKYtG7WGEx76ljmpFV1k8ofCS4rpNqah5KRtG48X7Ret
LmhseaPDDC7jq6f0yRjIAZVQaEGnsQ0f1LviEKC/CWUOKt4zXJBIV/WJTYNfu2bykESRrQ+f9e5m
kpX6byrDCkaQqqrncenir12Od3jyDq1nuSxSublwKwjBFNa8zvoxAwTcf5uOIYZfPFb1niKZxiVX
/mVpEJp+rXV+3HItzXCeDLN7P3bMqbLswJr5ihsR1RvgyEIlNNoHhL0JB6ZwA6SWmDp/n7fvJu3D
5b3fvOHXAMKudCl67KoGADMJ7XGXH/WFmtV1yiqx1Z3xHwhyNg/QSiRhk9qB1epoQLtZ+SnENHhd
cnok3xf59WkY+I3V4/tzc6inH63yh2TJZACCt9coilFrBZYsT50JfpjmTl4JzyhyGrTX/6fi4U1t
e1kzkWffp1obqssuBeTElGOq7QtTcuVunp0VhHA/DcPYF2BORVFveV8xFIZFe41/StSPwxUlYugx
/len9WV9VwZ7LMxY6TAGwe30LyGL7U7pdmYpKxGTabZYwNVmQ9pPIwSqv5j78Zx57Y9onx/CT8o+
PfGvVPKU2WIpwTxSFIoZmqUamEz6WqxYH6okAwGCi/mDZ22nfVlSm8wFLf7dBGuE8hTumt5lXdza
tDWm4L9wn7I26EbcFOVt2p2G6qyRQ4MJiI2UoWBLBddQgn6kZqLzJoB4VXOGB9PUX3L/02VpZBCC
YmAsBuGBAmnMunNKVXf6njh1+MdlFNmaLb9ipX6MFgkhOQTpzNLxE2r7/edBB6MjPxu6RCm2fPP1
ogm+SZT4Ze7zAc4CmAHpAJJ44zQYT3H/9bJMspUTrgmf5cMc+5DJ6nSv5btqLD1aSvKAW3ZvLYxw
VXCdd2UTYXswwe9OiYbdHIXOZTlkEMLdoAZDy3QF61WYD0V8thQZe4wEQCyNx0wcNsYzFioMMaJi
l+iPlwWQKNfzK2ClXH5OWa0nWCPMGMRwSMfQbxv1T5KcS1l956bfu9qO57+voIJJ0Sc0YsA1CB22
19FRq3g8d5VP2TH3pkNyTQB6jScYgNkENUk6Q7RMAxF5vZ/Vj4kuUTGJHj/H3VcyJUGEBK0FDKu9
V/JTRz+lRDZIXIax/H2FEc61PqNXEv6BjjpCUCmORrCbmnl/WRMkR18Tjn7XjENLKFS5QpK2SpKd
2le2oj2YkyQZIZNHOPtBHHQDWwwzmUbH4CgZUp1gkEizCaKhlFRbqk6Qtnu9aAR81ngmo8wX08Nt
3dId648i+nh5xbYxUNNiaag9oqKv24WDOSkELT+TcvaTdyr5Q0qmv31olhAdVZGBwD39Wo5iCKgx
6ai6BlcBHLdq71OMw+5czav3mWrL5lxuikQQmUHFE9IdYnpgttLMnxUs2zzddNpPbriBLPyzLdIK
YzF5K30eu7AbkhINS+2XGWyJ3V7x1GNX2KNXgOVZ1sa2aeBWaMICkqJGXYMPibK0yuzeqD3CK4cw
UGQpIPDF1Fr3slZsWmyiY8YYphpaKLh9LV4ChjlzanCOkmg4hNNwZkO3uwYCWRUN4+SRyxGUO2lN
PeG0x6XAjpH/IWslJ3S5GMWorYmWv7+/L146fthE3czw/TkPnCB7MMd9wDBlucG0Gn5kCMD8ljzi
JWRMRkJM2Di48sY+N8ltHBjeZYhtxX4RSXA8ScXKUE0AkVqHMP3CJ6+7phZ/vWrCfcPmiZtJCYh+
fl9N7wdN4mtsJnHXAMLBIXT829kon/rdHMIcpDvFCfbzHjOq+T7HwNaDjAFy81WyBhXOj5+hASxu
IZX+bRkOgIi62x5oY5t3g1u4oKpoJMog2ynhHhrDJEItLgBj/9bsPVr/mHPJrb19RF+UQbiBkLOu
K1ovytAdo+RbEH/8PWUTHM9onPW0LpY1az6MzY0Wn/JBkpDcXCWqc1Dcmhqo64RtyY2B86zt8Kbn
BVi2tfmdmpNjmAbuZVE2vYIVjrAbbacmjTkAZ9QxLCjFeyCzy+67L+MZkMkjbMnIirLiAUxOUmMk
NUgYTTbdd37m/Z44ws7MfgZuwRAwRh7tE+tGYYEz9KGr9YfLQJsqtlo3wUTnPJhLNQJQlO8T5RhL
ycKXeN0bG/0CIBJNKCTM5yIFQN5/jovAKceHsfLm/ISujyBqHMypshLJ6kk2SWSd8LtyyJCPwtGM
e4yQV7ykr9xpmGSGbhuHUYthLLD6ppc+zrshaNTF6XlqPKSlncw7ggn7rH0bwV+Uev4HWVxChrhs
59onsbocAxXhk/pT5YHhAs6eF14x95qjhJppIPZmHDSar0EsI4lZpqFDz6wwd1IbbI29i8aflxVv
273SmYl/homojnCSOj7NagWuEzcLnfZpeWhFyLkOyc7aExDJy/yrLUIcDkfBAFXAAij6OxxkhuWc
Wki5duidsDX/rvbvEE+zleo2fh9i8HayR57qo0rPeYwXLHGr4j+WHG0Zq/VPES55M5lIjnHqjVvo
zWlMz2r1LciMsy6z78vhFc/eGke46Ut1wnTfFiJnxfuum+wMgRk0D5P+czBwN58fs+5Pya5uuWRr
SEFBY7WeVb0GZPSnmYLH4KRamFrs+PvcXcLfSmLToLZZ6mjPTH+BdBq4bG2XE7Q6IWZd+0xT8ANQ
seZo1UMf3KKFlemfLgu6dRDRv8RRzoOE9xuqgZTHY5XkBooH+ec6crX8J5W1rm26NCh70FV0NeI/
kXCmikcVUzCgJsGnsbCX1KLigTtKR++h1x3VA7bw6bJUW4+QNaJ47czz3BYKEIm2r42TMjxM0Q2u
IDtKKon7RGRYws1DSxY1KL4Db2qMggslu4/yn3lHdvrgu1340HUfszZ0zTl09TQ9lW1it3UCKtoT
XbJpkzd0p3w8NV18GjPfQSW9E2L8d4yJOJw7HT0Pyk2LSvHLC7Tp265WSOSzUSw+xaTAvvfKt5aC
XPCMBtAuetBb32n7D0Z7my7tN58y33TU0bRpd7z8C7YP2L9KIRpnVLBpRk6wbEr8rS0PufbYwZLF
+7Z4P8smpGza6LW0gqGaJzozWgGsXRiCmsROm8Tp4t6hzXmI78jU2qy2XAJatjI8oT1Nstzbp+xF
WMGAWQatBgWJe5Sy5baGVAaZHtqrAn5rKQWbpQ4jS7kJKZfiL9NB7MLVPtA9Uven7qB+uLx/2zb5
RSTBPvW5P2SKD7As+yPVz1P9mJCHsv5RKY8c5IeVpI5aBreYy5U5nBSTpCwCXJ6AaA5Em1V0k7aH
jii7YMRQhp8YAi1xizY3jajIQ4HlG+ZLkHDU/DAcNBCJz9Tah/mjwafPGBjkXl7HTTu/QhEEA9tH
xTBOE9d5E3qteT/x1E7Gh1bGiiHDEd2UuewKNQdOiRhDitkC6ApDq0MmKwl7u2psKdzVQGTELFAj
COYwSsLJYpE1uKDKqyxnLp+kzAgbF8orDNEXL8AtE2spMEyweTxXdChOmbqIaQ0usWtHfhtvSWVq
OriPUbRloRrxtfrFI8JaJiODWxalHXGnN0u7kCnc2y1i6MpH6BFFlSgUFIsdCzzJyrgyBjfCtGA9
+1y1uVfUnt99uqxyb00vcAimeaGsEgyYYkFYr84sRBwNy6fVkU3D9JyWmoNazsJmg2EXE7nJg0nS
1bFR37SgLkWcKN6DPy4oIO06cIKF5uAOp/qYnQIP3fJnZY/KlV0nMbcb9v41lnD/5y2L9X7UgXXf
eO3RuMmcxEFz2uQuzF2/HsR9jSaoPLIeeqKVQNMLcD7rjjlhNWVXyEb6GCg6hlwYBDyReAC8VsGm
GyY9Zsrgtrt5Z+wSb/5czm7ioF3tlL+bjomb7svYu6wqy5Xx2vMGqEWQ1sGhxkASARRVRulIumB0
58Fw46E5jobsZb184hKEYADZVHZ5HYaja2bc0SzfTXzmTUYgkeStm4b4ExQPnLko+3/D0zz3Vmv5
pjq408QxaDBq9zkp7tM2PpLZOiZq/cu3x3O8SwfDClwZSzxkXebr9bwcspEH/CYPyY9hyvN3YHR5
uLxFW+sHD56huUA3IZ9wropW4WlKYJo0Xhxi6laBAs5uiTRberAGEQ6UWZKQVjVFCLL7XsYPqoyO
cHN3sEqWbmmc6WJvTkOoUg7WPCAP/g05REyu9SodicTZHWR819uivEAJ+paYvq8YHTZGUU5+/yCt
wd/ej5fvC/vRZvEcVBUUbazTp7ohnu6z0B6MK8LT0DDkqDTV5LhsxR6j1CoMbZgApCjPY7cqPBxs
xYvOjeZ2bngo94Er43HZXDyKNAgzl/Y8MQVnIRWS0rAe3E55b3GPcomePWc9RWuAcn8dEVaGakPR
yvnRNAVR0GI8lV6jL5P3KJAebKr0g90TFDhinrqdovKj4vX3sP+mKukXps1OqvdfaEwc0vRfp2sO
mK5RYhrUtN5SC2Gh1XRY1rk6RCjdnw7017nysJW6bsEswbCjGPu1bdcjC0Mqhm5wYwhcT+fFCeya
+ysMxQuImGVqmD6q/tgPbgZGF97cl00Ahrmfl0G2fIuVJGJqqa/jHqlygDD08BF0nuSfutlO28Ir
fAThEpm+LC+3N/qC4X0wGgxF+2JsgZV6As7rEdav9vTTfIyRoZlqb5knW56uYW/ARsEHhBpQNKg9
e6arZ0i2lI/qHTzPanQt8+v4LSo/X17ATfOxQlhO4AqBq1FY04jDf1b17myaNPzq40230zvZmJwt
d3Mty/JL1khpm5Y5Zq67uTXZIXnsh8DNMEErlLkuMpEEixtnRl1VKRvcIP8UYsSqQXe69L7dtEyr
dRPMbjzVc4WescGd8cTWtZ+TrKBXtlzCFcjHokoxAhNXVBx+AE3zDuU1nzUr9cpZNkxYtmCCOajb
vh2zGVBa+XFEbMIyHd7+ckLrlSaLXH80zTH4QcXuDyMaQz7iqTEoXy6r8qYbvtKw51D2SsOaKWrm
dJFjGr3eJY5xxmhIh4POZT/ur5k2CJFMDTk6TCNFB6SwbC1m2PVGjPcTRhW/D83HUCW3kxlJHhfL
V95YnBcU8fGpZz2N0npBUaafWjv0jp8ZX8EGiGDSdChpfjDJ/ECNupTYuk0NXwEL6QwwYGA56bKa
RbBLZ2NXtaN7ecc2FQ/XHLrJDYreJ+EQgTOmYFaJQzSMdz1pnVptvD6RVDvIQISDlKsVWGEbgKDD
atd2J1Z36HGR7NLmabU4WDeJDkdCbFKdtCawoh4OazCWJ/SMKkphlzrdTzLPVQIkdqrOfkPmBHQu
bkkHB7fR0VTBaVo+JTIqnM1lQ8ubwSATolHC3lQBaXmYQO8I+6yM6CGND/Ege6TTLeVmeOoh1GEC
afkRqxNbRo3FEgpfh+y1L8ZOOzC3+IJCTmeZDhpcMViVqQw9JUsY0cCcagEOnrKitQFUuiCdF+rt
KdXi46+r9BpCuHzGBINS5sUGDSqyjF+CwSadzCRsnUxMHn12Q+D4i8Vvc2wmZh8UI4g3tD9JMGGW
OHpLLsuxbK9odlYY4tgNYjB9GFpgRNUP3oA5prQ7/2mJQxEmgdrSNKaZaOxArcPbeRR9OvM6beDh
YDobaewkTGw+S+4GGYZgBOZYCaxmXryopktRT4FMUMZ0e04jidXcvITW0gi3QlQ3YTMQLFyTuhOG
D1UIPSWIz7j/rXtFhie2l6hFO+qjVY7/XHp/+aSEesVx3Mvzwdu69+9miengoWnMstIAFxrMa2du
VwW7wlVYreCb5pLWLxpjBkRf+ZqXVUZjV2bb74pklhGXbWv5izSLfVrZHxIqBrFmbJammU8FgkLF
lJ20mKOpQHtqaCkr95aoodhqkvRWGlgt1JC3w1Mz9V/zzLTr4NcrEWDnXk6UmEoI49xXrPxZ29Eo
HbdOkRTnuS8kur51F61hBFun1XmMCS+AUeevZnIy0nsGS6GXh8umSKZywk2EOyJnhbqYO9Xj/bcu
klVgb58h0KYY6PhfaDqEe8EP9cYI1O75DE3g9uc3ERzHERWrR4a4hqymYnPdVnDCuplNPMcNAZxR
GLnNh+LTmI6OntcnDh7hy4u3qXErLGHxKivpcUrhuZn0i9HbXfod3Pi/ByHY1onl5TxPEOd37fdK
DMGqKsyAUTWBMfcVsiHHugqQyf5lziwcmxcQMWIx5XjTJQbWKp9NL5tucz12hlL9veUSQxYxsfop
HiBK0qS2gkaf2u8dxZTIsiz6m/t7JQt5bdkorm6e835009Spcm+uDlW10/L3Y7aPI8kBleiYGKWw
1DFOGIVE/286JjZizKOVleVyZGr/WzN6qh6DweA3N0awAloBXiWuY/s5vj41CFZ9b/zd5bMiMzVi
G0ZojSQIYuxL/jQ47FScMMPR6Y3n6nh5quh/wC2VdniUWG/4gFo9NyKF4c3995P4L8v295NYPcgs
27YmvMAtpnx1n4aWmQ1jDrigw4D3dBmNMdPP6HCQbNXmlYBn9z9iCVvVBhjxHqMyzdXC+X2DsbFa
nLlX7dQLhmCls5KHYz+OwKDP0YS/HKvnS2E6yi+FrXc+ukz+FUkw1Gpe9ejlB5yCbEdbn3I1sHv6
CbVSDijd7Kg6EskiyjZLsNtsNIbZzIGY6buy2aeYtChrOtqo+1lM6otUgt3WwRCWqyEUwhyNO4MW
8a5Im7skjY5R0DhxFdq+weza4rZiDd4Q5I9FltyYUfgePq2ko1j2Y8QiJELiaAxUCKzfZpNjofBU
vUWXmhNxW334b1e9ZI3FsiPoKeq1EMV1eVCcq0m1p7H28myQeGLb58EieJYx5NhFr7wzec4QroFX
PpkPlq7d9NIjty3JC4RwoShFGvmGAmfP6JI7M+Tvm5QkdhzI6B43E/cMcyL+kUXwyduM5P2AV43b
lY55sg5LDC+iTo/2Ifmpk0klGKy87uY4B2eiG4exUw39DRK6x7SR5ZlkMMvfV3axM0jZ9xr2B0et
m/fgn5ceNRmEYK78/6PtyprjtpntL2IVCe6v5KyyLMV2HNt6YdmJzX1fwV9/DyRFQ7XogTL67puq
VDXNBhoHjV5OV2HbhUEzbcYm3xpV7PUpKv1SiVshk0JQqjXaKNI5pCSKtdM0Dsdl/t7nsimYMjEE
mma9BzuIsIHB/p6U7yN4So7sWSGTQaDJrtxMbxvIMNXrIZ3RGov5ubXkYEqE0OitrfQlskjY+LTN
t1rUewjgHSppHE0cvhfeno46Aw012kjLE13G2eiDJoN7pOvb0wPm1df8akUUxp78K496yo2jpC5D
yQtqvV2wBfVNuptcdpM2U+qB3uxTY7bVttDsyQs4HtG9wkfPnrV9p49ftCCXAPvqIi++hkSqwyFm
cakLxDDVwW9jJ98OCvhiUCxxQU5zqTcBwT7Val5W0BvRvaT+kfdeo8iie+KgntlL6k2Xc1MOuoO9
HNSf72eWbnDcdpMTSTxR2aIR5Bu7DCmmEqqorsM8e2xvo94pPGvQv553pFbvpsXuiA9ZYF+qtiCy
iiEo14erVIcIZ/h4XsT6nQEONYyxQcIcszGey+j7BMWaKUIEc8h2ZtP9SqbiWDXmvtbRZlTqm2hg
t2B43mSJ6EV1Jai4vmUn8QR7XQc5uTyHeCcsZ2+y9duh7N6FaqduG1c2rW99407CCASXCh9MoygQ
YGzxYEjyd8qY32Jy5CXItVhSAsHpoJXpMENMMaAhObhWbEy0wZSJ8zsnfuWlsZ+UIcClB0o6zwqk
iHd9p+5SuLqFvu1Z7BWZszMViaVIFo/icc4VpcrNHIE+Pb/uub3vWtUPVFmLk0wMQSQewf8KNYhJ
wGLURd+1XvH4KLG6VSEYcoX5nWAZRsDvudEXYxtNZpkJpwLM1a6VHIqRvytV67/37+LXUSNqoGIK
1wtNdCYu7mI2wvXLa/cA4v13VtJtz9vBui5PIui+pIkW6EMFEQDW1v6uTV4SyFIaq0B0UoO2t6Xz
EOSRi1OaO/xKm8crNxneqAa5H+YsCkbeQ41IEU+qULnQz1toQdxjLYgzWwkQHa9Q9tmZkce1ft9F
sltItiHkeghLxlJXBOHTkaN0EeR8EaKvhWw49CpyLrQRn7G4HKbUmRpdnH/WWnD26iudp1selL7C
9cPbTIyAdOwoYWIn2JsUZbNhrIK8zPoDLqAEN9d9o4VKBJ/RfVTUzYCVs2L3g6te61ly08aK5ukY
373JtNhTOnf2qgaTN5ryrqiYx4wgBlOzrGRPSHoBrosvIRCu64reMQVf4iq2N+doNlH3XXCdqXtb
FpBZDzQtZBEgBzWvGbQZVjdwFx5ome5E7cWFgaaTODrSCTXtUwUqWERL2r01gfUzkecMJbZJqVn1
Io4ecoZhPN5omCerxBHIbeKrcGr3b7JNi+AGGOLawmbCZvSv+uBN0w99kty0kgNtEdxQWNv03MQG
6eo1R+3AHPoskT131s3A1FCEbCGpD0bg5+fZSso2Kke44k8PERFguQ+aXVqCA4r9J3HEwsMAgecq
h7hwvJuQ8kTEVrY1q7fGQgQxbG2M1VHp8OLV2vIrwivXYyELPK+e05MIWhvlmAXKDRlE4OxEuufM
39LyIxh0PHbRm3chibgMVWrliSEyHPmQe5HzXulzz80kJGOrloYx6RrKV3UdL9LnNlDMjqkXEYwZ
m2K4YlNmaVxRHIgX0LaQQcA8DwYt4CPuDSyZ6k+b7lbY2f2DV2Tsgu358/kbuz7pROw6MHo2jAN8
hye7FhnCVz+wZUtI7LqenDCce6iHzGo43+VG4GlvXkNi2eU0IyrVQMj/i060cokzBLb1COL6JLh2
em2P3PFecUtJ9YD46jOW4RITj2bOHN7A+ma8IVr+3kJRyYQpyXd6h6l1CVoxKgmyrt4TJ1ukVPs8
Ucdc5cI2cM0W6h+m+b6eSkzUlngWYtPPaUYRHPMlEUXHAvJB+RyM9hXDZE5V77+rXQjmTy3dDKas
vW4d/QSlgQXjN+mAWCdM5ryvsZpgJDjUSv25AZX3+bMlE0E8TVdpUJtfY/k6sPF6fV/eJe50PC9j
/Tyd1BD/X7iZTl4mFViSsUXR3aBjFNIr0ofrKH6SQSCJz3NfmwZkpKg51gK0DaC0g/8TRspReimt
m9xJFoGjymr7monKizn8aKgYPt95Rs19y/h1ft1kcggOjRObrVAUF8VF80nMmLTVwrNZcl1lskfm
6hahywMBTMx4cmnxbuokJjoekZwZhk+RdZycm0jfn9dm1dIWIoiXpWes7Y2E45Gph5smQhv6kO3O
i5BpQc4omg66GEETOHJV6uEZIzorTFndzfpttFCEHBljHiqz6iCFJ9o2aPsvVcG3aJ7b663tm9ZN
MlbbYC58PBU/BGm3NZX/PpgHIYHFF5ADxfVyjsYcS8k0Bz3s34ux3kpdVtl+CetcnNqoUFioqxDi
YsyxakWHbnLeuF/0IFV5PWYKVtLWUj/gV2PwD9dlobTVU7RYLHKKOj1Mp6qCHg37mdt+H3xk1t+h
IcG41YtvIUX8f7FaJotd7kyQglR/qu6LIfL18C8r9RRz37a3Y228be3oAAYMfwmUIYXAOj7azrF1
/2r45/PH6TeW7qD8GKcfBbtEKUyetZiSIhgOpURiI30n0oFP7wkZmb5MHn1X5hHLhlyUsjzKG26F
vPmhEkze3yOVR7wVa4rmKquQH0daeNhgKa9OlWc7+bN5/UQ9LSd9ZyoNV9Qgg7hxipJdqOvRttYT
WRfvOgiepBAQLBQMDx87LCJaCDzULzQl3K7ycN40Vr0h6ySEYGBsaCpIJiGknhSvtr+F+ldkZErt
JlTukkxyc0j3ieBdw3ma1D0W7rGOZlEMcvG7dqEcQb4gmg3cUciZNHAipvFXDhqASla2JTMGgn1x
WeVVm0HIECQ7rtl7btr/mYkP1wT6IdBiiQpah1aqw314zOPW5Y0y3iJhcd4IVpH19PsvqtRn1lXp
jPfsMIK8jmNAXGrnvhM4N3pkS/B13QZc0zXQq4IOWEqonqdFPQcFnunP3kvAIvPq4hCX6+qowscr
+gXFrT4lxezqSB2HGH2A8vvXBDfWTiqm3lmgK8MD5gUfbMWMOg4LmIAGP4WjMMH+PmayJo+1t/pS
CDmpVt7kThlAyCOm/sfqWplO5Kg6ec4jVwMwIDSYjF78mnaCVVtY6kQO6Ngb9Wzr0GkWuC3uJdEJ
iqr7y1vNluLIUU1HzCoBfSLs3PyVGJVfBjuGdtrzh2l14Rh43jAKVUVbMFk4cHapbZyGyGLCd1Wn
Q2TstOrn22SQdUs7d5oMC6wS6CpqkbQw6kMkq4YQi0HfyS4TaKMxHQzR5PrJagNFBzX0GCvdQ7Wl
Zxs/tHhTDeY2tS8y7oUwYtxzhDadWoOw6u9uI4hGRD1nJoZuCuoPGef5GmQvVSNblNSVGydxDLNL
B/NYTFW5HVVXwn20btwLncgmjVZSYWJ4dA90pyq5txn3Qhwx7ggzM4chwxJ2GWLSlhfH7ZZF384b
nlQp4oRnTd42HCWdz9H7MYJ3WXPocqeI42oOnZmUBcRFZvKI3pMsgrd+YJ8MncaNkS+NO8w6Q413
9DmIQi80ue/k+kaycuK8nDlP9GXeD0XPlQT7Y3bPC/LYJt59yPzz4mRKkUc6G5OODTOkWWhybLv4
ENX5dVXJCg8kJ4kRkIjL0OxzhrVDBQImlMxeGGgX5OcXJsAoNCha22RZgovIaiaU9KZ+4XKwHcuC
0zJVCCjkDQsLjELBG7aKtqBa2s9N+tf5TZFAKiOIwNswH5BjBu7UpqcXd2UZ7VLNi9V9akr8+lVt
dEHFAW4Z+wWLaqMl5qDEiHKyMvR4nPhZLBvRtmpiCxHExIrWKJ0Qlc+YJe+P42dV/1hkm/MLJhNB
zKt2TauoOGozEMAP+J2o/+hlmal1SFvoQQys6VwUyjYQ8vQ4Fk7I4+O42csex6tGsBBH7Mxsk7Kx
a4grjL8ty+P9P3313WF/92AnPb96Us2IvWEKr+JEQ3oP1sK9Ik2NF52ghWbkBoJLkpmKBnFl434I
TfVPrVAkKskMglw/1cxGREtQEfT6CmCxKC9weqEFuXIirgcNYxChle/RIzMXf9jJIZeVUUjOJ03j
9INrl3YPKWETfaxK+686kjXTy0SQoEgbaqCIn7Adk5N+Ssrso5b/OG9gkt2gKZsBa5WNIr+WZSgY
nbZNnKIZT3KTifU+sx+UX8/lasOtDCtVtr1vu+xKiwxPDeaPpmPto0SQA6AYI5cl+mWHxyWwoKKU
DuMQcE7xTv2fHR4dXQXghkJ5GDE7TK4Kx0Gkv5Sqv9JU5V0xyWpq1rfrSQStDtOzqcBodYjQsm/2
fRPjRbFmF2TBj1rQ4jBtqrPYjkUSr5quzM49zvE/523uN/tyEkGuHStX05zHsIfH+IGI9Tmb+9ji
tI+2yf68PNmikSsI3BqZNgmNimD20UmUIfoipQmUCSG2lrDarnHVif6Jz6X1RxEfG5mX+5t1AyUq
WJBAVkVrSrq0RVKQwY9Crv/Zc+R1LTvr19xJHEHqwQp1xQJP9aZK8p8thjvArboOnS+pO5nAClVS
vC4TR45PkMSY+ySuulAZt2k275CY+iM1FR/MptftIJs3vVqeBiK1f1eTPho0OL32yCEvKZNoM/Tm
ZtBtUMDafh6Zf2oGxho7yU5NBx80g3s1LraxHR5io9qeN8/VbqzlhxCUnwYemLHYVgxg/IRZhRsU
1qS+ak69X8Tlt55F140WvDen2LcVnnoN+tfnQNvkXX20xktINZdfQw6nhtGpapTia4YpOViB6TtO
sdVq2dyq9Tv6tPrkUA4zn+taKI0Wl77eOSAH+RNNHSDcwmAMd9pqvdU2x/MrvX5GTzLJGQVfWeCw
HDveN9dAT9u+MX+elyCxYUrjYo/DZM3CM9QrBaHEb1p9UNDpV7BtlkuKi1ZL/ZcbRVzDSNHLvp7F
CiIds9c3Il9iZujUr3evqPsRRvjyDj+tndB8kVQDuZwyaCak2fa+ONo7gdiKvhPIc2HMYHE0CfJo
yezWodiobhJdYmjIlIKpzBYI2rR8asPKwk493KQKu5PSAYivPLNkNC0YFW2Lyc7QIlN/9cbgod7Q
AZr06k7vPteyRLQMRuho9i5Cl49rQ9xjZiY/7J5eQX69e/Mu6QQpHKPLEDzFW1jQ7+JtZ4JsUPq2
E2fy3CISnEhrjXcNF1aed0crzvyhzyW5GQkU6QQWNO5E1qRDRMSMz5U5eeip3tlt6Rmd8uE8Pqxa
HTiXNF3VXMRkxf8XpyjVk1JNwHGBaX3Drcowb9sIPnXc2bxNDIEG164CN23hjDx0Z6GJQJVyL617
IwtdCCIUY5w4agEv7jJvRBzIF4awEEcwIUIDvzbAAd7EBgC19cbxzjZ+9aj9D4O9hsTqMB3Or+L6
iVqIJBhRTazBXDosI/zUf/2tnx+tyDNTz96/Bvhki0oflY1T15Ej+mWepdZeHZyVyiO+R9TX0Wzm
WNXLUlL3/ZBndpG+N1WrN3HzQ14/3TmWqPBV5o+l+qvWbspcdLu0hiSIv3q6T5tIH59KrkRR0mET
6/C9ouab1rxRK3uTXkLWBIb1f482fWyCE9CIkgrw6w76bTFGu6Rn6KjNPp43ylUPYyGGIEiQB10w
NTAQxNPU2J/svaZeJyBOkWZ0JAfOJSCSqGYd8QJbdZ+NSI9F/g2+TDP9mNOjWpmXhvHQxgXiQBej
H17UWHajnuUGCApRvwXH28t26T5pvMlX9g2KZLeyJNI6Gp/kEeCv8saadTMYN7rxQ8FQuSDw80zW
eyITQjZMyWOMNZ7AK1s2iWehugUtJ/L26lVfY7F0ZLPaZDLdMoUqsaW8cxrnNlUqT22nncWDfenE
10yRJPzWz9Vp8Qj8V6YSB32HBGZRv3ezb8H4QXDiWZcU6rsLxQjsg3yY8zaDGPDdlFqPbrjBj2S+
tGyPCNDnkdO6PIDhOdlWrX4W6A5yvl5ybp+Wi9ZTFWWlB06ADQKJClobXB75yLWUfN70MmqddYg4
iSKYbmWWoxUWLI53n3nsh+CrtG8D44c7Zt55pSTrRquowK1k9+oglMq+oVunD/+WhqN+c0OdtCEO
YFaGGscYX5yfgP0ZjOE2sAqvUkafK3riKfOwYwLO83JTYLhhnN/pVuG/TU2CEyPn6pRhWrxoZnx4
jkhJK9b3zIY5Y1AQ0vVkzxprnLtRhZmLVpFuN2BMlzV+aOxsk1xm7CdRxG0P0mIqNJGor0EmUccH
ZbiLpdUA4ntf3vMnIWTXrKi3ak0kL5Eq7a7Lq2TjbEzbR7kDUqWyrMW6GZ6Ekf1BWc/jJIvJTT8N
hf0unZyPGKgl4c9dx9iTGILk01w0DUYvjSAKKP+Iqz0aKlCNJHiJGpW/k7KB/sbyT/IIpjuRFmTI
/zyxOJPcj4yySqYeAXSWaYMyWlAva53rpDI+6lPkl2hwVnL1kPWG4YU52FTOH631KBwm+/xr+ATf
uyAYbBeCXzi8r2WSF8ZwzjIp1qMmMzMiWKZdHfvmayubYCgxRvrqN50sGQsxuaVCtJmlX5K53TYX
lWGi2/zfZaOPfVdJGq0VePH42P+PtiFTimAGmh/mKQmhVDQXv1jfHEOM2/C4JZsRIpNDYKNuC8OM
xeLhtge5YYJ5z0gRnTc5mQyCFgjBgFZEyLDw603zBaF6OZ+zWJAXVobEPTo4DEyYoDTYzFGioW7F
HfzAwP4f92cdK07y6LuxCNLQzWrIuy/Dg3EfRDhwxvSHY3ZpgG4hjlxXPNWbsOtAYp/i4Q2GQK2V
95uuXokLGcTmLHNI1LqHUzbnfmUdcPHG5o/APPD8eN4gVhFhIYgY3YgY6sgZmKpn51YLv03u9vzv
rz96FwKIxUVlpIWJK9410ZeQ/xk0IYbsfGjYYXY/o2TFU3S+DydZfFhigq44B4tYU16UujLW2CNn
8pw9mAEPdrXFLbzXtgwyNxe9phZakusqcjoLz15oCa5ANBaNfj1ZGJ78VjHkmsrdeo5jsZiiydB5
iDoqsi7+VYxY6EJupXnOkDfWhS7296L6KrqDg1GyQesyDND9uxoa+yivfIn5XvVg4Mhi1AgIuNXy
69BMoc/T7JPE/tYt4SSJaKPngVK44nnTboM9eIfEuxoMR9123nZ7A41T/nmBMs3IFYsKuTFJc3gS
XOlBdrSrZtSCgu7hTVLoi4qrIVORF4N9F/ZfGuYU2ebwq2lkpL7r6PC0eJT8YOKaUyUatimcgo2b
hTuMy5JoIhMh9m9xUh2Ee0xnwmUeu+23MbgOy/zn+bX6zf1w0oJgnFMhAlGXK27W68q017H7JI4g
XmwXYEhEHnejtSaGN9nl+86Ztsb8uems4Vhl84/z+kksjs4zmI22xbQ3bJKIEoy3eNIUsmJqmQgC
bylTMa1PvKofGBbcWd7MLxNBoA2japV2niHiIWyPcWzykQmrYRvztDMEC0q7dSZDxLwYiFim5JpF
PxGUwoiOb+d3RGpxBAQyLR2d1IAg9Q4O8HF8L+rBJxP14KZf7WVZa5k42gBj9QrTZw6MswoE6GOw
u7AiOHYNONI7Z7hjYft9aAsv0cIPBQ6youigpEokJQxi8V56fU+LaxO3SMkGIw4amD1Y1/y0vslZ
6WGaGgfDq5FiFkoviW1LDMYmwIHqnFgzxRUCs4/R4Y8eRyk7pOQo2wQ54hqtcr2DfQwwWNa176xc
98e4ejeb5U2Ry6ZFyjQiwFGrEV42CjRSoMtj23Dave1+ssVHLPCWz23Q5CJslTfzdiyi3VzGmCAu
i/zKVo4gBoiALCdtoItmf6+D6zLYdtkH1b2K60u47V3TRumcg8m/IIx9rpDG6qwfcjxpnOLvTv9L
ZJmlBU6/OWEnIUSd2pkzVRXzQi+b57FuCSdxBAx5o4A+24Y4pVTQmPe9bOpj5UhSvzIhBA2zIjTB
LwIhdTmPXquXV3OS3YTSxVs3hZMyBAyn1or0REGqXOGdoETAe6bSt3Pq7KRhI4lKNP7QtbNZuw5s
AQkix0H4MPak6shkEJyzOAbmZhnU6XsMZYTrpaTBtZTMVSaFoFtdlUOD/UEu9MHTt1FfII0vr/te
TztDh3nijZQnVgdV1MZy93be6H7H1Z/nL0PJ9tMKA0zGq5N8hhAMUvf1wCvjYzltY/QOBBdFN05Q
oItFXWBb2fdRPonGKCf/lBg5KB292fl1Xh3ZxhAkaJNQ6SvUMWxUvWkVMHrPIUYJdfXc7UKzlY0+
lUkjQBBGyWODSl7nt/GAWmsjxghrTdYIs15QtVg6AgZ5P9udmgEM2LCpju59g30bbtVd50dbWcxa
ZhIEEcrKRCWvaCR5CPi7rYgll+j7eusxonORBiNph3bAbmEqCRjiWvD0XjRVCjOrGO4fC9cPTbLP
vasGbgQZrx98sbpgCxHEMygY5sQ6AURgwZBAs4MdZpOIm056hFYhYSGJHCFwwg2gsYWkJlLtD9bQ
NLcsGI4XnKGFEHKGRiNtNb1BuUCk/TX8o6jfnXH3Ngnk3DTIVMxuAAlYMFD96OhldS+Kkyy0IEdG
ZQqbgxJLZdr7cLzNu30t65pePf4LEeSg9BkflVgsVNFfGdUISkAv72SMqOeNC9O8n6OmVaahFooO
NZwRd/BY9qMtUKW304cP5zdl3Yt6UudF73zJNDfqhSewqH1/mrB0Ye37Qhy5Q2cXfEVjhCKOQvtV
u34MLr3xrYtHXghO2tp6LnYoGK6j5qjp31Nln9d4+vCv51fvvC1YKsWAIZuQ/4ckl1tXbRHt9WS8
Cax58zYxBADquoHX3mHRBpABOOi+azhokmSsE+upr8XeEAjQKmVqqxHaPMsRqPAL/cAbUPIi61uT
LR9BhAJ17uAXg5VPdXcce+3AkTlPQAB7fvmkNk5QQRmMKjBFJer/sogNbP+W4YCNAvfQ89M7hqrB
6wLPbtMuD6MYAznzfdAYm6jWkKTKb0zwqVU2+O/GEBP07E2lZNvzOou9evHyX3wCOWd1ZGVpPuNJ
KXzVJLgN05sCoxRGaauj0OWcIHLYjJnZaA8QunqipSnywcK6N/f6ttq3h/M6rTtEC6XIcWu4HtUK
g1Ja1TVembDveWZt8rn2mVvv9KAaPCMs/wbJrxf1ASKXzSUP9cUHkIPYtXHEO/GuNcLqGGBjTWb6
RRZJxKwXei7kkJOYzHXVjgbkhKjKqXwOHs35mO3cLUQ5zOc7trmwfHohlJzGpGITq3LsJJu/9a0Y
SCd93PzmJJ5OBjmJWj0rNRPZ9ctqdKUWQy7r2NIwm0w0+2PcwFVQuvvadvcoqca4j67dmXP6ZWaK
p4Jyt9fSY2bql0HPk8I0DDgmmoP4ERR+hqmvHgIqOfY04GfHmhUm4rHNLe0qGsdjm6rv8AVbp5TN
5BNLd+bg01hfqOimipm9sEzQeQ7qLs/3Yxh5Mz+G5s9++FSC4kVy/oXXc04kwRoHSX+MEsdiqlcC
aeZD/Ig0sg69dffrtGsEaCajSrOEQVBfZj6LRbqXu9txwEC4XtZSvX4JnmQRTOFlxydHRBXiOEAH
f4kxvtM2tPeStROAf27tKKSos5VmokADd6AA6gc+s3tDtJCQlz0nxQqdE0fAxOjHBG3p0Mrpm/Dj
yLLgmKahjOB1fe0cTcXwaJToMnK8h8pq0kQ8WoNwl09oGAb7jnoZ6D8JoQGshoPQx7KAIelcXSn2
3ZizLQY4SoxbIN/LBTtJIT6DwWpVjGtET3IylF6BGDdo6cPSN8zrIYsPk8X9IRwucixPQomXMEZd
n1a9ePSjEZq52zAtvSD5fJHpnaSQY1uALhLNGZByGQb+5pI5ySOnN0tsPWANNuzZJfMmSmgQdf1r
hDTCZfYsREukeHOKCda2k+0CF2/beJx2b1xIcoZ5aBf9oECxx8GHD33KvLkvqpFzEkoXkhxiW2/D
DmQC637zK+St+5KnlSTeQVSlTZ4JJiBF3RRHto23AZr/t/rVa7rFpNoR8Cj0CAVK6enl+2wCp9y9
WkfEJ+Vo2Mu2tSIwuBCnOh+ryVK9qHQkNfDrlT0nW6TjBkMlA/+6sMXUYt/AFPXeyF2UcrBDM2UH
Q+22YbzX8hQk1cX2EuMEzwC45R0dQwbI5ilO1mOIBxiJH4nXHirM7pvoX7N9q9C/EEd2r9NS3jsh
xJWY3xaYyRXDGJRw7o7n1Vr1BJ7EgGgNsL0IX6eRk4K+FWJET6GZ+yB780Kr9uIy3ktTm+d1simP
YYkqwKIWwgTPmw62MhRET5PscbHqCSxUIqDPmRY1owH6gYab+nXQmzG6/prS77SG+WVdRB5rhslH
QPhLi9lZfsuMzNMH1BdYTvvz/PLKNCZXQ6JgQJhVitEvfblF/LRy851dSjSWCSH3gWtmWRZ0WNYU
HlaB2WMoOdgmXSe5TGWmIj5jYSqu2QVRLqahZzX/asTOlQ2fR4k+54765zwmEqXWnzaLbSSXwayr
jeuKqTlNuOmu66tk5yLJuhEV7XI6XJlu5Caw1Dljs6Bpt9Hj3+kbx8m8VP9ZhKNn5F/P28Q6MC80
I0gy8sZtTBXCsq+iUsN898jcN20Fc5+szFwqjiBJG+RT22YQd5l7IrFGOqFxCjBFlWvYN/R7H1kV
eKZhHbpINpNApta9/SzMURnmCV0cUAvjqDZpl3q11l6VaYoAW+9x070CsbsHsp1dUt8ore0N3UXu
im24NrNNG7VI5EAMxsiNOgRP6pofJr9gf6PxSR45EVXcVaMyggaW2z7GKqHm+J4iOtsMW/aKCbVS
eeRQmAbYTxJVyHuoqX5GG3PZRFx3sZzkWCijloDCBuJQXNO1e9SUSacX/AZUTktIzoKb6wp3xaza
BaPgY5uMPBcg9uPFk+ekEI2NNGlQaq0F+4hrtDt6dtzu3HBnzRexyi3kkKdVHHOmOj3kvLFdaiGC
3KkR762I5UKV8hOmTbxjMbyFrLvuW2M3141kkso6Gj/tEi2BSvsE5SEadimH78NDSNrP5mcQEXiZ
JqsFXYerkyxyeeaZ6SqsgmbJfa8ZBiQbF5UILBaP4EQXp0nM0Bu6Sbo9OnrrqvCKsfTO3yoyPQg4
6BjGVyRCj9cbwaqHv9CD4EHeh3YX6tgWpoXHRCmPVmhsz2shwxybgICgnkafDWQAUwXt/kMYB2/b
8jjt5ZgjszSCB1WljoXaQFwoelOi78zKtvYwe9zxYumMMokwOgU+VmpTdcR90WNmRVW+t4Id17eW
GnlO/ef5dZRYA53QaZVGX8wlRPHsKmGiegMP94tom0/24BBQqKYE022EPaAb1US15fxdSumyrgcK
sh1b1wyDVgt1qREq7T2z4H3D6zD9kIr4jcmdZBAE4FEeRYMBwoJHk3t6J7+B5QvzRv9VSai88Fvi
NtBsxRVcIWbigzP+FHvt3UQCCuspz4UwggppG2N+wAz2AlzhD1MsBEXNY8pTxEVlKc/11M5CIgEJ
MFK7sdJC4lyk7+BX3xgF6iBc9jVIIl/VimPcq75q9PusOoa65sMVvi0r9WOUthIskdkOgRK7jc1s
UvBeqXNtqzsfIhQHv2KJhZW/vOVP+0kghOdsnDKHmg+WuDw2V3LEkpkrjbPM/RQ4ao4FTlorxgxW
RFMHvUYjeGb5ulreDI6W+TVKeZPJ/nMEl5nj5n+URb85jzDrzs2T2jQSY/JmaGsNandNtgUZUYa2
XAs110g1nRe0jponQQRlwkm18yrCNs7o3ArTxsvTneocOuOra0myWRKLMchrPQinOi1aiMIoBr9z
PohJiFKS+HUf1NEcA3MPTObQKMist8MUqXggucGu6L4m6Y6liEnUIOve1/NtHf5q62MZ1vvz67iq
3EIsWccEdJmamz+g9UP680IoXcggC9gFY9wZYprosxfRfRJGDEeUPW1lKhHk7vIcY3rEq72odT8K
dq37PbD+eduyiW9YwLWT9qZeurCJqDY+Ola4aef0FtT/27eJIUAdGvnQ9AKsFO1nLWg3AFaWfVEL
12J/CDiPVqGjLw0LFlUBehPncJuHRe7ZKPuV3DyyrSHgW+a5UtcckpRgp1uCUS6XlWasinBdlRmm
bRgWRaCWxWbdCwKgB0a51+TzZSLImakmHf1u3QP5z9vItBd6kEOTJKViokDm0kMjDsWL+2ohjhwa
JXbrmAsGqtZCtVWlONtKd2Vc+qugvRAiFnZxatwY/ZyBuKTGMb+qs2KnNdVHo+6vMOjjHTIgl1jb
Qhw5PW7uOo4yQdykh7aXJfMHxHRLzzGzS9BgIYgcoAL1B3wW7Oo1KtRYiDl3g19dRjawkEIOj8rV
1ioSahGvTvCtuxQLecSFaVmm9EoAeVW6E7xrTzNlyiM/XgjbJ3GUVLlB3RaGfkJc5/5w7R5ExN6s
lJsLAHUhhARFlClUK2bCJKwEufMcY6fHZhcpucQ7ka2dSSCi73VwB4eQ8yy6ek+Ff/GVt1CLgAVT
x6yzBOGp6Nd6TKFI+7XWnfiFFIIRPAhbpguqQb3zjff/UvGB7hTMGpvXdbCKnzwDSyZBDBYHdaUz
oLkzubEXdUmKFuZK4uBJd4sARWBrbeG0WL5ntA1jfz9JS27pUnkEL5JKG8LSgbzLHCKpPIIcY+VE
U5fDK3+sgiE0GLIqmPV87MJQCHLwaI7aSCDHFPOvcQ/KOEN7F3EUTKFrwWPjTYMB0mGjHYYx+XH+
gEuumBft6LlbuayAqmlmJ742juEmGvGXMSu3TlMdDRCZSg67xEZp3auJi7IzRAExAjiHKHN2aq69
7SajDF9wn/Nw6LGgcGqch24yaROBTA2CIc2cpoai43SH5Qj6vW7S3D+L0da+nN+g9YfOyTgsgiIN
6rHaXHBPooFR9Pfcc1JZG9HfIz9qEleNJmM0PQ0UQ/ALow0Pz5uLg1ELfQh42II2TxPg8eBwChGy
7ZcZNcELGwSveiBIV7nzhQfX6FIKDM8t/q7jXGJoMkkEKeIYFRMpqMk2iH7tMYCvtb+byo3F8BKV
pepkoghIzHNX2XkKpbo03hvpuNeHfmO47tFQgsMcDIVEtRVTQLESMyywITu6qhJ5epunTiEKALg7
epFpe7l1CCxJKcqKUkshL9Kcrpvb6Yj1E/1klhcaOyvc9WBhkfctrJSFPhNFXJk57boqSPCWKtNf
PUp7ETREQ6Od7AQ3I9itR7Tn5baktV6mH3vuwQ921ihpDf268UvlHmwNEfFezF2qZLS/K3D0TD0C
R7aaihiz8KDQO7vR0mLwGi03jxI0Eh9MHIxnYggaue04cl2FQug2fMieilDoq/sNZVoRf6Z1O943
A8TNTfh3DmctatjH8yoJvDmnEcGjiXED47Bg5yo/OursaTXGKQwf6lA2Vlemi7CVxWuubJSmC0ro
oqp5CI6M8s60Pp3XRXJmNQJHJqqQePIY6AdPZ5vJsVWmBYGFxKoDretFiMXhNoinFA39KZB1XpE1
F2xpZ3TMRcenYRyV04MgPzyxwr9m2MraLftMHkGHPo2SZKwhr8421lV+XxOgPdyy8vC+ZJsYQYWi
7qw4Eqj3H5rdpStIAEFMq3IDkbS4T8jMmwfP4dXPX7HvZ44RnZanO5NWFcIdgjPrd/Utx9Rbuzo4
wW7IDupkyAu2pBpScKjsMGDCTX9WS3hf6PqaR6MEy+kQPTiVjtuLlFNmq6Ag7buvk668r7rpMDX1
r5bL8GJdnum4lsmYptsEL8JR7zCZQzhKkYPGCV5zBEr0DWbRe51i/BFUzWWH7iSRwIfTWxVmWqEu
9PGdtYhgvGZB14/BSRyBkiyNCrV38BBwDQwYD19XyLhul09CaLo40acpGkXXf2moflPseHLVqNca
Siftbpeg1C+cZJ2lEr1o2nhiDnidMmzc64sI1i+tk1YEQUq7MTMWYumYyb+kYeqPTnCs6vm9asb+
eSiWaUNwJGNdWrlilAX89Xr2WPyjlvnrvznJJ3WIVzHbeT/YI2Q8S7C+OvwjOVl0nsWU8UZFURaS
f8MXV70GIy6bPFBNl9L3gWzxiHNhK/9H2nU12akr3V9EFSAE4pWww0SPxx6HF8rHgQwih1//Lfl+
1xvLnK1b45dzHly117TU6m46rHbGuRKjv+DGapwv+NBVc2OpMCQ7YTTm6i4OWsbhTbAfCB9Uyok8
FYRkGFaLrtUCtvbAsN/PxVPTqNeEqSAkY9C0yWh0GU4Ks+z/v/ZbuUR4P3b5pWYy3ejaDmgHF9wC
Y0cD1wSx/fiKTnDEERcIKY6gLeGdPQACJhR8D6vxDSQG4gtD+UHzc8Xtnx73AiXZgKHjS1yKS0mr
NT7mLSl9RnV/0hfPiOP7Odae16w9Da4FumctPXeimo0UbknW1mu06UNUU6/WYHobJzA64rMovk3Z
vbv2fmRioxVTTazuvzus6TMtl6JJUejAJgI2weuZ/MwuNNk97RoMqfsjtto57E4zP7zGal2gpIeX
owYd14kIsfiPaWrExnVduXH9X+zWBUV6elmkj4UrchlmcxgDBI8/VwKCT0L/OXuragtRnZ/0DPOu
bVpdpPzT7EM+EC8tvqMTbtTIyVg+/d35Sc+Rsj7T7QzhHIyK6fpO/sNirws3fp2eXMHInbFMWgPi
/DZs+P8Rqrrzd9/CXOCkpznkuRYvNURCrgE7Q2mVeX8vk/QoW26t1LUBskcioB6GUskkOWdskDdt
Q5Qh4ZzRbTEX31+TTDNAEkkNk+A/lMk6XvI5yUkDwlKOD/6fJGAtCbW2DA3VqshdaTZQkn43RuZU
JsZOxA39PzHgrMqT7L9Z03WR1CLY2CKva3FrZ57GESC/FRN+xhqv7TTC+V3wpNimjrGRJmPA00Xz
mPgO+9lvPoeiAqTWiF0bsYGTbGzdlrTMsw7kirR9l/fd7WKPj3FT+TPMhK6iudn/bt7ASXZ2LmtW
9hqky87uRxLMJyz38aOP9SEOVJS2uzHvBkpSxLRbljEB4wHI4dz3Xdn4ImAcCjC6q1s8lFoiqWJR
kIbmC7T+t3f8Nz04vymJZG7NiVsaW3GMRlrfYSKoi7XTxF7RuLJFkYs9mm7meT4BhcMjkvwz6yo1
yb84mT/Ckss1yeUdVkxZyVZcU62DSxQbYz6SBXT1S0nudMvA7pPZtQavNG1lzmg3vCN41RYxTEbk
bSSlS9qodWu8bBSVoP43iduu3lqWd1S3z3adhRkl9/lY+VpM7qN+DnOtPHAzDtK2DK77T2NXWzd/
jOQIqmycQaCKP6Y/OIUfn6pDeSw+VKc09XJQc0Se6fH33W36z3Vc1RlIDqGoTCuNHcDy6L4qz66t
+BrcNS/EZuANZrZtyxsCxnJd45ZzoahD0Gdd2Nv53ZgnYW26sR8PkwJv1yVc8OSQ3c1KzbBd4M3t
Rxt84+W3jCvYNPeP7JdIrhQXrClpy1YHRKEt612rt+yOa9nT9XvZ6yE29I0gkj5gWI21GHwFRWzi
OTEqeVY4n6ZP5mNsevpBD9qjip5iVwOxPZPaoHimuszUHjlJlYEKA/z9bYGW3dDVw4V+XVR1qd3j
28BIltLijZE30yjWDLVF6+kxccIZqbl31w9wXxpiu6ZJLGLJZLGOudZNXk8g25iymzx/kxUGSOFv
Zyu4jrPXtWHo1gVI/CGbj5Q2o8XCbMhDuxtXw45aK6yPqZ/VbzDKYPit1/qVr+rBVKJKzs1ZirZu
Y4Hq5Q9gdYhP+Q0LnPvZpy3Ip7MwPVCFpLtPayOofHFabnfNAEjGk7cr84yiu4/St9ePcx/EgT3G
9JThyBSLZVSQ1gCZWzDPzQPlYPYk3dFMi/N1GOEf/3A61gVGKOnm0sY8Lytuw11PdulXjnswwRM2
JtZbDSWwyEhFaFy8samqQ08lnvj3DW7mDI0Zi4h1RfXQzR5Fw6mym2Hfdmykk1SSRmat2boIwe/L
l/6MqT7f9e1n57iGZaAFKmVUCSXpIo8G1pjiMKv5eYneWtENyxXmcNeNbCSSdW/gaYWFPIIz3vKo
u544u1/Sz7lh3WOb5nXd2LUcsH/obYUSGnJAUhd6tqQp9DyycnqqU+JZUYK9C+UIckY0jF9H27+s
DZxk6LWCmzWKzTC71iE68kMcjp7ehtVtH2Ih9BFLM4hC+feD1Q2k5PQn8J1N9Twg1gjS1U9Pxin3
e28afOxM8f6HWWjhEf94bRs86bVpeg4mXYE3GTf9nRUmGCofohsxVK5G21WVDZj0xApSz+WYAiwz
uO0tSXEaM1Z7i8O8ZhlfKFNlo3fVfwMovbaij+LSNnGBSdy+YVoIsrPbDFswr+uJOKNrZyg9shT8
wKznQCFkKX19Bt9Sp6uYe/bPzoGRN0yQz7gSCHatN9nYlDBPGSzvgAYHdiyL+7b/J1/fXpdn1wKj
hfy/UNKLbkkaxYmBwNOZEzfok+oprcvDYsdVOKPVYs7Wc0vHU1mr1hz+i/ZfkMVftrHBg0v6zGkh
JH1cD2a4nmavj730jD1mgX6KVITL++rxXzhX5voAD4CjWVkFY0x1j0Xf6/hLC0az66e5rx0XECkm
nXQytqQHiJ59WPUn0GH/3e+bv5/ZUmFrR50jGrXrkXvpqr+zBi24jrF/MTYm9ExEvhR5nd9BbG7k
xZhnwm1NoXNYT1bQgpdaRFBaoGK62D2xDZj0arHFPU9SLcVur+m9bn7jsaKTR/X70lNCBqzqUgu/
b9OPCXvuVGH0rlrZFmh9dMchtjyjmcSj1kVLge0Olti8ZwRNVh8mbEG9fikqGCHm5rHAsTeNOQFm
Juuhte8LrAaya5VD2nUQG2Gkm2/qIe/tASh1GfKz8IGu79qBcBBqgoD9HNQGTbr6iLV9USHvgBxU
fGofkyD3y7vkhOXL59dp2eWWJC3QwIiRFSSfgsZ9Nug90RSt1bsGeyOKZEVHMxszM8Hvr5z5WvNp
0j4THvLog5OpkkEqKMlsogdpLDCugCgPA5CMv18ccLkfrOWNbTkKa7MfE13Ekqct+Upc7KKFWNnd
9IMcyCkJQHNbeMWLfRApUE2x83T/sf66JnmoCRnJSJsG4Nnk3Yhev0bF7q8CkOynkeaRW7k4PKep
H0VPSFxq4fWXqoKQgzqtTSlZIIM1JcgVsPnz2tvkeB1kr/XcwNqL/5odS7IH6aK3TjOLmxmdgDqP
RfzFjQKT3ec9PqLIW5b73Ss2FwLTwbiZjqqCLo9uprXel2RGqGBMzjct55nHB9X0z/7pXTCkCyrS
qaQIirE8LsGaKPQiMRXd9r8o9QVCuqCap7E+pvhMSs7Nj/j0H6Umc2gc3WMRTidWBYrL2v2S2Ryc
dFkZS8a+j+C1yx9T61k/LL8IBOtRrx9nfw6RdD80J1BjKcz5vs+4CCpZ80pfYh4JWF1vNDgOnfhR
zU5D6qrsxK7fcCzboC5mzRwim9deR3epi7CnuGvv6KE5RkHleAS7H/VT2ilSi7sqsgGTbO0wr4SM
BVSkadEM5H5YVZGiCkCysHXf6ejahjTUTFB+abz8dbHvRQbZsM5RNWtrAYj8ZT3Qg3GK7y3POZr/
03DArvqheZ4agqzJ0CU9SFnW86GEHohFMKVXR6chDjTViondU2OGxTAJYFPrD9qaMenMxJjxcZlb
XzH/+n7RP1x/R+Ji//j02iBIzwj6VZjY84ZPL86faUICPSofnMk8GWN6cFG7RQZSEXaJq/4TkhHq
MhebruRmek1viWW5+IjlRo0BMDb5emJ4mp34S61xzx35F80qb9ZBpeQKYLnBPq9WN096JD/Mo6hB
jKc2bM7mSZVr3vcj7JeAP2O0TVxZsaifLE2kIBxXCAX+QzKGep+GSzHc9IuLHXbjaTKa20h/VY1g
gy3Z+pWafIlEanhc+tonayFSSoMT9Dr9eF1z9nXzIqVk8o2YkYaPIpW0YhEpGb2UKz4zdqOyjSyS
bkZdPHXxCoS8LyYPiZanyKZYQBj5lM5njmd3XaL9t3CRSHrTtIp4ie9AGMGq9uPFt/V3KSzuTM4O
PYzD03W0vfOD3aDEdWxi6ZZkERM2mAPrCM4vr/10Mo+0GxURzZ6RMnSkOijch2kZkguxox7LXWxU
PQjpw4KmHuVhT4dwcL5el2X3s2OLJI52o/J9anYutUSe6GwcRDUnOtXnzMuDyn/NZ8cWSjq3zCTN
UmV4XTFvTrnb3bCsVKUc9rz8BuOPjvvKLpDBgTjGWHF/dL5h1Jd41KjD6+emwpFSG1Zc6WA/hixa
9bgaXxz7EBsKiN1qylYWySJ0+L7WZ5Fcy+7YU382Tv1tdUvu5ydyYwbLaYk95911qZSQkmlADI0F
kBRiRbm3+PxdeaOF/BZEa22YfTH85lDcVyr3rzpKyVikTt4s2QQxC1JmPmuKNzqI/JMU88bXpdt9
t+j9sRybWS7Ye39XddOxMJud41Gh04P4RTPeRkZdKEyRCkSSBntl4jjtAFJgEmwyXrhxvi7FrmnY
SCGOc/NgkadqmqEFAPaCemsTaskHajxZqnT8ngk3NjDiz9jAWPiyRhlewJiWZ65HWnwvM8x9faSv
2GhnbJEkW1dOSRz9PDH0tnt187KaS2CbisekOjXJzGVrpJnJAHEwUXKc63MKvotiWj3d+kslk4wc
r2q0mYtHW6TgKLKT9h+CMOK6Cux+tG2OTG6B6bR6iYcShafsrrpLT8XBepNrXhc4Pw2D9WC/VwAK
UyNHfltAydzVSW5SswEgW9AF0h2TYER2qnrBwkZkQVWlO8Ubkgefoy6yydQDbZnrfyxz8mKMqVyX
SKEPtmwLlqJy2hT6kKGVoFtDrf5gMrQca6frOMqrkuwBdoC5bidKx024fhVHp4XaC25KVD0PbqCy
DrvG9PJs5Wx1H/emMSWQK9bzg9t/XGYj0DoVy+huUnyrD5J1iEANXlc1YCa/Kbz01BxLvwma1EML
yCvT4ls4yUSkY7Z0ZoxDLGbjq9WVL/P09vo9qVROsg/NbC1WRoGQrHVA9ZtOWcBVGFRbMgxWl2Uz
nYEw6mswaJkfV3dseUjGwY87BWnqrhagZ5ZSUBGjy0Q6LwOtkxlYipHYG2Lf0qv7thp8tB4qXNHu
oRGsUUJdBE0Rck0613jeJxzVhNlZnkpaBSttVQleFYawTBs/VCegdV5KUX4RawRiDbyIerS8yqBu
JJHMQR3FbdxXkKQPptB6EZ+Y9uDBW6DKkwbDraXIkO+anw2eZBXQ/ce1lQKvi2J/NMWGcj8fj1Or
SCH//FD4w3BvgISmbI+vW2r02Cf4kCj8MXC9xC/edH4WOKEehzCw6MnR0OOKCmP4igdFkChwsRrJ
ceR1NXTmS8o03FvEU68ksZfww3WEfdN6gZCX1WDYcKyyHhDoqmNRGB2roD5iR5qJpYE/xrAGN7zK
M+3f2y+piOQHq8GmtRmLjPncesys0BAETrP6IabH68Ltq/0FSFL7qGVd1gggThOQAWbotnuVZ9oc
n6TztjmQDHOS4ssv/yLSlP3JfEewZcoI26Mb0HfXJdq/LgvNpEiHwS7JZfy16+yY5VBFeEILXPei
l5SG2eJVhacdUSa8rRXav3uIG0TJqCPe13JaamMwGJ/M2mfk+3WRds3s5vclk75oyVA7ZYyUMhqm
luy2KH/oKkW4joGprN8fcOp01QQ6kzHoQccRrehQ+Zyrlu3savUvOQy5lNEmhDZzi5uZtT5wyMtM
YS+6t0UeXD+v6/eBJu7fZbGchDK7AI6WBCy5zS0FD4fqrCSNnqMR7SgZ7qMrVn8BMcE7o1F1vKgw
hIwbg8qttqcm5t4DOj+0+V3efuz68PoxqSDEv28giD3GSemIK8eA32I82qN16FQbiv/lOaIOAy5l
sNXIkSLpR4MPBChYw1a+RMfhOJ4abMzB1BcJl9PYB8y/Ltf+9V8QhRpu5IrrhoDZGUeXwIE35Jup
IldXyiTFPXSxDG3KgBC970JKfCyDQFsX2l7pYQlqNBlGfymSZGHmsXP5KLTB0G7jPsyjV1mwy5FJ
FmYsCnOZamg0T7DJ5diNCh+6G5Rav35fXkuA5motilr8flR/gwgre8BSGp18jxpV/6Li8uVtjWuz
2KvmAGnhb1j5aZwVKef9u6e6qTsW1pFjLOp37eLUnK1qhcc0nusf+YMVZuigyFqvejEPrc99VbFg
V6ANnmQIMrbW7mAAr4zvi+5hUV3NrhXY/L5kBbQ1HwrMFU4YjH2OsYkpdU8a/nf9SSpPTXqTvK6M
2bCB0oXGwfbT0HngmH5afdHS0J3WN9fxdj3NRijpgdZoY7CRcwNc9a3FYlIDVYE84MO76zCqs5Oe
5bKwEsycgLHz5wVSVZ+SSRE+qSCkl1mBkuE/6kZFOHObGl6nnLYQ/vCP4P1yWnJd1Ik4Bz8rxGiD
MVhChLd+6dt37rEOqmOjEGg/97tBk2Jbox+pXmdAM571xMde4elYBFpoBajjoPKVnLLQDVQKsWuA
sEcN0YeLxnc59EDH51w1Mdoe4euwlud7btwn5ERyy+dK9vD9rMUGTIo/+jYt87lFnbkLoyc97I75
ET2Ws4+N6YfuH+WB7l+fo+PT2NFdKn/xD9lIHS6a7SrXcw0vfXDRQsYCrED635b07FukX3iyMSe9
bulFg4C+WJ9L62udfHrNq7r8vqQgRW7P6FBFl81A+rcGt868eDsY0/k6irH/si4w0i3pZhK5pWgZ
GkqswyDIb7dV/sZNrPLJRWOF1/ZzG0xVl3tGPyeneZoin8XjN8q5dtBj6xH98Knv1rqq3VT1h0ke
pk5sa1wY7pPPD0Z/M5CvzPQUwit0xpG8yjwPWIyHcghUtHxAZ8whP+rPXWAdzFPhr4oLVSmMEHgT
kPXxkpJGfEBjO96nNise2Kzi/t43+JfLlPxLnFONDOLM9GxoYIg/dJWhYV9oetScJFAcnriAP+3l
BUzyLjTr03GeYcFEFqd5yMM4tM/pHfOIP95rAVE4M9XxSV5mxHaFZAGHIb7R30bzm1LVbqH6fcnF
5FbT8tLE9UQTDzIMJi7G2+snprgdmVZIz6Ylgc1HFjy7S+cThnO8Mg6483IdRvFwmGQ40oGXvS5y
eM1oBWz60q964A7/XAdRnJa8gWapuqxsbYDMM8MGa/t26V/TomHQX/rFJAPgktKMMCkKy1T8yL4m
5Xf6/e9kEDJuHmQT0zmJMdwcZPUTr27xHaiyL4onIpMGkRI7h5ZYINyZN+wmvykxY5OejRuRuE+V
lRzVzUvPv6uQgsEsL54/1nvW9jPlhT+sX6+fmkqLpWfvjhMG9376Jf1eH88plsvUJPGTXPXtr1Ix
6cE7hfbfhGNUYC1q33xaY1WRWiWM9OidaSi6LIEN06Znm72wgcDXndtIxWKjuBlXyiu1WYwazghF
SKNn0/3RrQfO31+/F8VxySPJY8GKvhUJxkFHvwJsS578nQV2hTfdvJcV7CeGXUGIxrGeOStA/KNq
5PuXoPHXo5dnP7G/iOhO9/PFDJj/aI4uemOHgPhiaFHVIqO6FckA0CWxlooDjBrftc6vlsrrouD6
texqmI3+R4puPRGb/n5o6M1ynVFMGhH6z5h3PmEfWt7C5Cgm0lU40msZ+ejQSFjLJMLgKg9Y/6nM
Km9OFF/+u58QG3nkFxMlQ5MMkMdxvwzwkqKhzSoOPHqISsU30u71XKDkD7KKYEx9zvE4u+7Oyo7V
ek5VjQoKaf5o+qernoL7fgpc7QtxHyf9Jvs6gMuqq5+uq4E4lj+CpY0s0tspCzs20xQfQ0ZBTa/T
Eh/UOWGa2EHuTr47V4FlVn7b6ofruPsdZxtgyYu2Y+8m3Yz7sp7+M1DFT/wl9ls/VqbnlFjSe4qS
RSN2KrDEGOtwLI+g/4kxt4EZ1sovFSGIQuNlZrCGNHOtcxxpUoLf3P4YJbdT33hGq3B4+zZpc4Ti
D9nYPVrFpBpyiGU86jftmZz6U/MVyzPEIPVZNWG/nyPaoEkGY0BIUsUj0JYbdkRb7HsxmxTfUTRo
lwftrH27riCqU5TsRrN2gvgepxj3VudhGdjHrkGb1hCBcGVtuH8dTSmdZD6GRdPszIF01V2NT4b0
KT1GB+29c7QPy2lyPDtUACrkkwnD6rTF0KLQyTZI2qBcPOuGH+bbVOQimsAu/PQNKnDY/qzKvyus
F5XC8G6sKz0Vsd/U9F7hnpj51bAUVkWFIVmVPnK0aRF1y8Hp/CY9ZTaHg1F4MJX+y518le2iK0AM
Lk3QSMFswYIuQFckqvWxkrFJiSYZETfjuhWJbOL6uPjitSUBecA4B9ohk/BVFebLY5N3nxRTx9Ho
INQx0UMNA88zvsvHKiSTwm2Kv/qK/aeSDakI2BGsFUC9/kY37jqVI9vXBOJSgxgMnari37c2inV5
PHN3DLCg8CySMaMznJfZ9q4/JxWMJEbh9FPt5oBZ6T+t9shBiduXiqNSYUgGcBr71dEKYLT9s2aW
HtOx/U21qWD/Pi7nJZk9LSNpBSpoENJT44Gtxac8KsPrZ/UvmnzBkGxdxjWzHWpgNFr82W7T2zqN
7qeJPS/ZekhBNuIuVWBq7kEDI6+XzkXs96g8Xf8r9u2fQ9Cp6mIxgzwaw9elH+IBlaB8Hbx6Cof0
M8OCLrAAKlRDBSS928R0GbrbUeFERTVMtYdqiQ4xO82zQqD9m7sIJGl6m1pTteYQqJjGysZUhdYG
mAwcFsX1qXAkVWe8IOMyQZ6lbD9io/iXNG8VAa4KQtL0xWncfjQBMaC1LGh6ejORlSvO619c7uXA
JFVfYlAla6Jqqh+tpxZMMBijOJrnDu1Ixf+wGlKJJ6n9ig5Mt84g1fgxw8fBl/Y8HPP79jShSHyT
nMrnTnGMu7xpBlT7/3VcTqzx2NSxblbo+I8kCSpQOIRFEIcoSP4oCm91guZMfd1Tf0CKo/vTql+A
JR9vxlNRjjqAe/PO0FOvKI89R9cIKJ/It95RBE8KdZFzboUx9DbVcLCF/aNBpMuQFrluLParUpuT
lL4WTIONvBM9NvXi2UcjCY0gDbUQS2pabB+LPsbYH6TqXdu395dDFGJvXNe6Ts5ERWsEydGWVIdz
kwZ2+fm6ZKqzk6xGs+rLaq9CRSxsfV06P4pVn1q7BtDRGerhNjyw/C3pJEXdrh0b0Z2w+qz9Whal
1yMuK6jymsQ1/KF3Gygp7qtsp9FH7owBw5Dy0QyzQ9p41rvlUKGXBCSBvuqJ7R4fSv0UPkQ3LHkW
sUpNghEFuDJ7HvBdwD73dFJx6Owr3wVEnjtsNG6C9xyOf7pJma/75CA+Ieen4VCangFmFjVR0L7p
2GBKL9idxwoRJzC1SlQNRVUe7ER+40coZazgq73BjDQIKFSBp+JAf8YOG6UH3XcTrxpwXV6e6GSG
y6xqut99VxvRpLdsNWU0tyL8mJ34U5WYb9cuCYyaHa6/rP0wZ4Mjvd+IOzlpbei9+YRtfgcszgrs
oHpZwzxIlTkGlVDSO64aqmOxOsCW3PXj9CZ2xnCmikSnCkRy/WXaViajODmNJOAefamt2HNfQyFp
bI5Ncv6uOS5cswECzlPHqyi7ayNbpWa7DmoDIvl+Y+wmLV0Awgp0tVb4/sBw3qFrfzR0LjyyloGO
FfCvCeA3oFIA4NaJxvscoLSbPCs+OeUPV0Vrvl+3voDIo4c5SYaeioeLTga01GKhS1AckqD3wNZ6
HukBngoVFlXGWFzKn4bXsV2K7SquI+9XKewi7liHWKppysdqTr2aTmHZfx2i5L02p4qntW8kLmjS
7XVI6Fu1iNwKu/NS+jXSFBHFfqzmXBCkq+KFtuolAwK7rx2Q0dt++aSFTVDRg0hvVUdVC58KUY7V
DFMbqKUBMX3pjON/GiGd92XtgRbuZcGYuVJTFHcm10MtmtVRLT4Y4LVqb0097WP3YoMGI4K2IPGF
5lUzyE5gFPFVLBiKC5QjNqd1jNUQx9t06YkTx+uxH0phfveN1a8rlMuka9vMKMUCw+T+kvgM9IHo
y3833mifMSG0BCIcUE8Xq1Alo1/YOhrZRHdpbNBDu0zesGSnpP92XTgVivj3jZdMyyxudB0oEfk4
FXDLAw2YpjBX/2JKLicomfuIN9hjugCFPGN6IjpSpJzccBm85EX0KrlBguy1ypL8i9u8oEr2X6Mk
1g2Buj6yz/xchuut5ueD/78RXqlOUjIlFYjb9C5Habg08w9R8k3vnMfYeP6765KsCRYyl6lT4aU1
E7hhI2ijNbqHfK4U/lnxrORqah+DL4NUOLom1u/Mcb7vM0Un8H4p42IY5Wpqrg9Nn4+AcOJQkGAk
QernrfhkDtV1e6FgV7yKXFjN2Wglhriclk4IakaQD4w3NmNwoK3C4quOTgoKCdO7dhBHN6T9HeNd
mHZMMQ4nbvmaNJJpoItTja6Qxjr2GDvpT+SoHbOb132S/Ho/rmQbuli3K+zEQ0TTnHvTT1tFbl3l
qVzZLMy9XldiviE5D4UnGAFYwMPpkD2gPwwUqUpHpbobySI4GQULsYW7mbi/ftV9C8WfKHD9Fb2a
i4fyDz6AVOUmhV1wJbuA5dC1DQobwbzP3ybtemA8C2NuHq9bBpW1cyXTkC9jXFExjjR+/c9MM++9
3rM9/jAe1csSrz8oJo/xlBXLS2PB1WEj5Lduqs+j3mANfXzuF/Ptdcl2L40ZSLsbzAFBkHRp4zrE
bSOaiHjFvpu8+RTPiunFfUXcQEh3lDVRlWqCE1M72fjYF0y9VmDhi5j44hNL5ZlUEklXRVe09GQZ
JBqdGh++fYfFxEwvFF5310pchJLrcmlsjqZNIFSlfV6nxuPzfWRj4J37uWb5KY29LDn91VX9UZGr
rDVz0YUXJCM7sZQebatWmNd9Pd+IJWVmlgyLAVIxapqdq3ckiG96L3txj7GfHyJfldtX3JRcmCtH
is57cYYYXoiemN1oN1ZZfrt+avtpGWZR20FEh3U+kssw3MJJkGXH55yn+85HsIz6tR+9m/34jYWx
heJeZQh3bdIGUIi9ifqyyo0WdBejNjNUoTtrT1PevuiNiuZq//QuckkOJGZRpTGGL8iyvWvL57I6
Xz84lRiS/4iJlZeLGCzL68wr+KMBNrd6UDyjfRBYOGJg0pPJHzcFcdbBMqBvCy7fTMgLMfU3RkQV
s367BpVdYCS1njJCEqcDDDZIerN1n+gP6/x5tBWmThjLP0KHDYykanGnl2si4v0YBJwLmDWGFB1z
s9dYGMstVI91XwEuQkl6Zll9QjQXaHXen9zM8PiomppWXY+kY31baNYg5rDAgvg5n7pbzbUqMGCo
Rur3relFFEnXQI24WqaO+6FgjYn0L1pcepp1hlrrBgZZR9fTa4U1/Re3dMGUPB/o9uZlnYHZhUnp
00N6k/sD9+iR+AghHltloUB1X5IfXOqFozKM+zKWBt3ZzyT+eP3FKkWSXJ81ZWCDs3FdzrN1swaJ
L2K++Gyh7lGE6oap3VflGhZxDd0VCw5/N3RdtSSLjUUogekOAU3fL0OQ8s/aagbX5drVwguO7Gtb
7mbYYAkc3X3jCFqhKvYpV7xdFYiUSW+qnsXlCmrMnA7nqIoPRV8+JqOSF3hXCzbCSKaIRdmI4SkI
QwxvdT0DDqnzxWx722LVHPYlmCc36BRmdt+vb1Aly6SNyxgZE1DpMxLqd2LRShsWL/8hYFElyVRH
KRmmCaWkitYgzeRdc4iLIO3cwFGN66tAxL9vvCxZBldngs7dWeDSV89p41A1sq+6K8kspTRZuqYC
RmVrB9ek/rA8v0a1GaJvLOsAAawkRVUNIL4wkdceQRFR2SCfYwVyHK/iGXMvMJIgLgh4CidCspBT
eKY1RmftaCtE2T+sC4ZkTzWXpC3HuiLUa/6p6G2ksgL71uby+5L5zCdOKAiz8BmRzafVeJs4RTCh
cz9X8VHua9YFSDJrxTj2Nhp3IAh7b0QBL2PPrlUPck8aEyOMFGthwa0qk+7kjWtNoAZFavC7foPV
uTcio5u/dx7Md0Ng+NSn75eTiqZtTzLUwF3Txg4H3ZC708eYFSXT0JvW9NNdklb3pW6/mbPufF2p
9zRhCyO//5GSFdvAcVOV+6AX/NkuVTvZVJJI72aiMXci0ZYeTTEstuHFFgvdmAfXJdm/pcuBSe+G
M866RfRXk4o/Jxx9EWPq6wzbNrJX1TK2pya9n9IZrA4TL8g73dP+yM8E/DRInliHEjO8FI0Lqu+U
3eLxFlF6UQO+YQitgNgHBpq4vCrQ3i6ax8PVB1/NrTP5VcjRI6mq6qlOVXpgeUdKEDUB1y1Hz+o/
Gf2tkdqeXRn+9eu7riWgXZd8RLQuWFwALWHugx0lWPpx0JrPf4chxQ3UTdxOFz2s49h4lXtYqtHv
h0/XQfY+LC43hUWEvwtik7ZzGzGraJeRV9ZvI/2liJ+SImiYAmk3c7yFkiKFyErW0RJ7BNh9dEQm
A/2y6zF5W92oawjX9cDUJTuRz6w1yc/5/qF95mBFLfrR10dExyQ1X6MK2KNnm+BYZ1RmH1vMsYPf
gAc0mnOELnv9KcnD65e0Kw7o00DjDtJQVyaxWkuHLa2LdIZdfp/iRy3CtkhyYN0rqgcmmiGJxUyD
mjIzUm10jdWLZTwp0W4jzbl3xtG7Lsnuu9lASIZhHHlScoJ3U2FxaF48dwMPy+zwdyCSFUgJqn6Y
woK9a+ljFr8vVvbGxarQ6yi7vuiXKEQ2ARM2U7upsDWJgxFw+oRa6XWA62dFZE6CkpXdMFs4Kwd8
SxF94+Sxt0TnvwOR3n+ZzVFGxJ33yXzqsg/jnNyvKp+6mym7aBZ2GvxuZTLbyppKXLt+BHvMQwPm
t/aE5v+XMaRIAHbKeER1OZIBMLBG0GwmiNUt7BmMoXel/e3vDk7c3uYrIXGdJR/EvEY062faTh4d
jcel+0sdEJZhg8Kxkjx2K8ihswdjxUfwu1w1h7f7Bbe9HCk8mG2tc5oekuC7UewXigIWmM/TAVvd
/SRUxQb7tuy/RgarUn6XyGxY4ZTCNNOlDePp3ahRr2h7D1QLige6i4SWQzEzCbYNmVlqavlsNA0C
4aS/Sdv3U1T4efeh71U2bVfXNjjSHUVtknWR+L6PbX6X2/09H5lClP072mBId6SjlhvbI74XraMO
OqkiGE/RYTgghMOaklJR41UJJF3RQqI+NlqAzfNtXT3qKkbx/2PtyprkxJntLyJCCCHEKxS19OLd
bbtfiLY9w77v/Pp7sGe6aJkp+Svfp36oCE6nlJmScjmp+r7knwnKTkTK8P1pOJWaV6ieQJuO87xY
MgEJsqx+0HF8v+ifuvhr1R00/90V1r+CkO5mdiLyalwmKacT+B35G6tlmAOuYvpQbbsleWeECPo4
s2D+5bfsgd/kIG5JXNv6UQrxGzWfy+fkKPNSpPuPxcgtEX3QRcxe5lHz+58Fi5rbxc4MonfD005M
NWN8e59A6w/Kc5QFywdcTn1bkGgxnLJ20dPSoMkc/fMK29l2A2cUaQ3tyRQzEsjQBqDE2n1h266V
vjc0xUm6rdVnHOmMqwKNjLYOnDkgYBUpbtvumvAXRdvMvwu2/Aur0yBmzNBSDZ5as/nb2PhqV+VT
x1RTLFSCSCdb0sZsNpbGx6x911Zfi0bhXv5Dq89iSA5z7juSWcvjaRQEGz/l90kxD05cB6eGdV4T
RW5mVx/9ijzYY+AWjV/sak31Vtx8+TDccgXSdwLX6peLqaVpHwzLjM2MYdqw+S7t9+DpBC3yiYWK
JNH20+eMJXukdA55HnBgTfXdZBROjDZn3n5FRtSxmttEfIwxVTwZ3/uqiNMm8S5dIUuOimhzSMHf
hUPwrmee3XjG/icXIbWd/gZNIK3AHO7loE/da4ZTrLEly9NYDy+8OMlYHOz6C8ZsuLWqHmlTWVfy
SVY3lumYFTEw2ra+qzQgWP3ny75eoSgyF1JR9X08kmXzSL6rCpeQh7hCZxJ1CtUYtE2PuJJGMr15
nONyinFlKepXBAlFgyF0q+BDUGFI1pfjcUwDA+LE2qN4svGowJyfyyu2DYER0QzhQAsEyC9NC0M5
bWI2YG9t0bnXYyJiPDde1xwuoywG+stpxc4o0jUlDFHzziKOu/FNdIxuIlAGG155UBEsbguDADrh
nJkYZfxSmHTgRabZAkc9e9CDFhME9zRSDR/ZHPmEPNczirQriIwIkjc2HnuBV7H7vv5sJi4J3mXR
m8RN7feVcby8eiqxpD1KM84zaixiNeZxikdHD9I3RqNqJ1024ddNOsslbVJqannQxJCLzUGHS37z
ygROMqGclIIYlfI7LVc1Xmye+Ku1lD07iVFpb0E0kX9DUacWv6/aL42/v7yAmznR1ZbJXTk+Abc9
JmNBtObJbNBb/CXtnG44YPwimU58vB8weaOuEeMHZTK9ZsTtGl1y7MgkzKjjAnowPNr8wMJHoeSx
3bwPmmAxRduWQBOh5FwHMpUDiivwMgQVr0td+xY9b65te/ZhPCyjRi+v6KYvX8Etv6+uN4Y9NKal
UTypiXYYMP0nM1WhoU1fvoKQjLmaqZ2KERDG8Ankxig/v9EGr+6OXU6ucYIrKMmiiWHMVcOweDP3
4upr1jm0U8WgNo14hSEZcU7JZM8RHC2UgNleYT3Ns8LLbkNwi2KOA6WYAfZyU9pqIrhEAGISSB91
b3K/d5VDKTYtlhMMDAHzNgEp+0uQtKkDwmp4iYx8aNubArOlyI1gD1fo1xlFNliwpkWhoQMlpp39
OfTD4ZBpwTWEuXSFIi0Y6li6MLSAUvuPxXSqWOwoLXNzU1YY0s2KmskYkNzHrU7bd+hBHfdMZfyb
jnsFIdl+xttZhBYgDM0CLY9nx5pTBZ9nPdrpDUdPheI82n4VrAAl6w+HNBFtAMAm3U3uvKtulsdu
oe8WltJof01z7XqbJE+QTw3JswhwSxHa1Dh689SobiibDm0lkuQC2mGqRdhBFdIUDXlD/9FPtP1l
nVYum+QCJrQvZHSRY0TVx554yQ1m9KFAHuMTrAqd3Ve9QVcySQe6AJtagT52XFFT/w70MW7KB89M
VJlelYZLHgHV5XOTE5zhGFOzr0ztMA/aYRpVIwdUyyd3y+VaWfNq8Qm+7VkOdcl9vNNAQeUVJ/Eb
HACb5w/H5FLcJDFVQ26Tm6s5J5gBhi4Dv3psMKw0jqy/jYq4SZXfTsOsOIM2r8grOGmzkDiMBjIG
Izi0MBGnIuWu63UwbERHHhCPln+FQr+ZWlPFhrKt+Gcxpd2bO5Apz3047uoEvNrIaj3UsYpucVtD
njHkfrkIPEw8KyEbnb90jaPNT4Wq8VoFIbnyuIjyqO6xW9z4DDo3Gn0tOuey/SpWSm6Ew5g+Eogf
O+QXD9rIT214Va4aMT1w3xiYbCDTgRkJjQJ/himhitPTk0ernw6RpbgmbIc4ViiyryuJHegtUKJ6
n6PEIN5r7jx6ZD+ijeGqN9kKTHJ6cTg3xTjj8it05EIXShwSpaDq5lfdF1dAkgElFa1ZR/HGtP19
3B6L4pPO3zFkLoxRdf4tyvTLS2kFJdmMyfRaR58LPN5kHZo5fdcTBPd1cvJHcRjmyk0L3WVNgBnA
4oh57Cqamm3X9Kwmci1kzHndl+OiJvWnWf9epAfD6LxCvLXEX5d1XoUkmVXqj20kAkiat/dF9r1u
DnqkH1rtIdINhXltWrBFGLI/xDIRinh5sURuXrR2BgvW0y9Wf72TWEFI95bRKi3sBk4QjSeOX7gT
RjomKjpWlRzL76unkUW0ifEcIK0xve21ySFFf8gaFek5XdbjFyVcCSNZcR2PtTb6UAKU538jhIP+
MUNV7IdMxG4PyNKeDzT42+j9d5QG97yK760pd0mVesmYfktRJxXn9MT0ztPQMsoKE91FqRPWxDXZ
tLusR6pFkbxAMrV50rS4+vDmKbZeV/5jZKkit5tP4NWCSA6AxX1VcIw43ZHRg5fBE3i5H4zgvjiN
h+soX+gKTnICUUN0NK9AX3OMAXSCAlT98+S1U/j58tJtmuAZR7729HNYZn0JsYpU5M40am/0MtwH
E3EwLy12NcN/uAyo2Csq2XxDRoPFy3OiAgOzHe9D/CkjhQ9VSSU9i2pT002y3E3NGvXPvlNEp2L0
oiLcG4HiZqWSR3IsWcvSWoD/D4Usn8Bv4LDqaKaKepzty+lqlyTXMrd93c0BtIGmUL4RT6Il/vKs
fKr4i0qm5feVk2mGFmM5lpdrPoEILY3SXVi1N601ffszXZCcDCutabQTiDVU+2gOXYs5sagUG7R5
sVqtneQcuobSxK4Bki4tH1WP+aOzKgus0jfJOVgFi6fZh1IjAkiTU5G/Kck7wzgUVFVBs3zpgl+W
K8BIm6SpPgNJR0Q9/BFmjEqEa0enjk4Dpmv+0Q7JIw3LDnRrlg64/+FxvK1thk0oQ3cokRu0hnHo
hxytA6DlPvjVXWg8FpHqTqPCkBxCZFpUqyeC+FiFs5k5iJJeFyCzznJInsAM51DQBCHFPsjcXrwV
TQXbUXi2bUEsDOTEw5FiUtpL0/QnbkXREugL4/ww4vz38+reVvJnbavZM4x8BwRvYMjCDDCYTvM9
n1rAoe3UDPeM6t/rNnLMLD1cVrVtGzpDSgdDP+lzN5QIk2pN7uXW66Q9dHh9o+QtUz3nVFCSNrAJ
Q8YyAzuFaOnk36VFudzXGhwPyahw3Yr9khtQeUlaw9QhVRT5jkHuBAar+qoQnQpEOh5EHWCWZWLg
FQS2USNxc5yp5lW5PIH9RYEGtXW5jwR9h0bXdli0jC2hxhRtRFfJsYKQzgPLJ+iMqgDB2o9F8a7g
x/aqKPYKYlGN1dE2GvnczAKOQJve96jVMZljV9k1XnMFIh0HYm5qlg4/9WuEDlvqiOKyFL+cAyhW
YNywuGXKepXMzBdtifeobnByj3Yo64YY9ECGqNxnjXUNzxI2faHuQ+LTlm9tSddlIBXFc6Bra8OJ
hAgdMUzXLNsKRDJLdII2BfhZ/32jNemTMr+wafkrCMlHB2mYEJth2UrEIgwHreC94V1vkyskySZZ
nuJmOAIJb5Iw2UMHlHnvTbNfQSy/r3TZzLq+jQJAIMHwU81qlVNWQUgWmTdNMtoatgSeskEdaB47
TFXTqMKQTLKoiy7iBXRLaw58dNIhduz58+XDRYUhWSTjMR5bS+6+gytG8moyBmQUnMsgmzdNBHR1
gU5VRoV0NrOy6ny+ZMjGsbrV+m6f6NX+jyBkXh/hF0Gqgd93FybTMiKDD46RFqqpPNtW8iyITO1j
oy7TGgYIUhoRgp2uzb4uMZNo3tWD4l29vTFnKMnmtSRnGVlO/Sg7GPzQ/UYCa/P1hKr55WZm4fii
y/+wshMx67VvVAhCX5e93hJpDSfZDEgLMbQwiUZkF/9u07dldKrSK1ZtDSGZTJZrKYlrQFDxiUSx
M05Hzv8QQzKZMNDp5E/AgAOLpvvlnS5Uub4tRVvLIVlM0mia4BZ2xta/NtMxr3ZmUUPr9pGlKYxz
s7BmhSU/ZVrU7xiiABZimqH2sZlHl+fLHaOZ7uj8htbWbtBVpecKXZDns6e5ldRgAMAi4maGO2bc
Z86kqgBZdkK+C6wlk2zIwsHZkiQewTT3tgptZ8oQWWkOyGXG2fcwY4pjWrFp8mDbNPWtlg7It8Bk
qe2htga5hGmsvUQVdFOtnnSGdqjR+KnmEVKzplhebcrUrApj+X3lHDL0H2UNgVr84Qm33iDJI6CQ
tmZlAC0Q2Ss4Ulq8jb5dPhdUUkgOIU/p2FADUuAMjQcnCpPrzlC0aVBOqY6E5S/9bSMqLO0KgZQI
7cpieNtUp/Ca48DQwaDDwFaO160kxyDm2QomcJWG7SE3/8K4JmdWJVg29XeFITm2hkRjP1rASOPH
AETQqH6039mV0+hPlzdl6z5gUPSEch1wVDYUzJewc3uGXRbltzH8oEwZbm766vuSeZja3JltD7XK
/P4Qd56t90fljVkFItnHiLpOPgQQorfrJ928S8z0a5gpXsn6pgtbiSJZiF80cxfliwsrh9qJi7Z2
qoiU7uCXCN4mD1H+NZvKwzCGoH7THNroX4XRf4zj5mByc28Jwwva3LMmf975mWpEzoL+i4Nd/XeS
VjI6aJMdQ2OqjmJ4ruEkMz3maeOhZF11TC1hjktYknZmZYJ+Yo5N7atdebJvAwR6MfqA7E1M4FHV
vmxfjVaSSQcwejwiZBuBNi1ZDerOpyVd+yOwLI6hp0rXbiaHVyYhDyzLWNd3sY99Rm1PeVrQbBdJ
29+bP6xQXblirTC1oqcMYBZKr5Jph2GJ4Eg6XDZyFYh0+CaFbgahWIyQ7U1+iLTrwiLrRZMerXVv
Z+FcQv2EUXwcu/eaH91Ncbr7M0Ekb5KF4A8pgxSu90cpGeI7yuCLwiHKBQgYtE5T1I2NaGK0v8d+
MDpCWQe1basCTIOEI0chd3N02VyhNRu5i6oeXoWDcV8L4kZC94iyVnt765+h5GaOzCjabMoQHJ/R
lB/ElpvX8cE0VK2f26t2hpECo0Oi1T6KKpCNaeyP1kB2LFXx/qkkkZS4icQ4+suilfFjDdK6JWtm
qkYv/4fxnwWR9DgMkYXhBdbLbF1+Yx1/uDbLJfsW1BPX5LBQsPyvHsjNGlNlTRPxIdIcfLT7Rx7e
qRtLVcu2/L66O45tQIugAkbdhWCO+hFImq56660EkY7GpKo5MZYMbVh9BoPG70TFtk/f81pJ59tc
dnNVBZBjBBVaZu2T9C9c7Kc+ceuEOpqqVUe1bNIRF45zaIgYEpH5S2vsJoBeFVQyDGogoYSOX5Q7
vdwaMzY05mvAQL1H0/xWxdamGCsISQwjE2MLFq/nt91S73FV1H0th3RAj1GkjeGISzdDeD+bHU0j
uIUoLh3LYvxy5zhLIp/KJbi08MKCJIM+vEVL2kfb5qjVsPnfRR3nbpd8uXzUqPAkj5ZnvJnBuocb
OA5mAxOw+k/d7DR1dWosVW/ppvdcySa5Nta1LIyWQgod7SdORLvAGfJKsYAKVWCSZ+Mdx9jGZQGh
0T+ri4zxKgjTMsGqRJgldx/paZkSf2nzQLBXi/cG4glKo9k8O40zhuRqtHEKWBQu/gzvrlTcG1m5
tzALq1UFGLfXa0ki2QIdv3I/ST5mhA49rLPFo6I0LaeneL4w+3hZz7avt+AO/BdHutPMfAJAibAv
inqXvpWfdRPoW/lZtKM6czb96ApuEXt1HvCiCovaxvpB11wz6R0TpSfkg929CuP0flBVlW+b0Vk6
abt42kxhtJSeBGgfLTrU4iefUnoEzfLNVWUuxko0yZ8WuIFm85IIIIVFMXQwxgibks43tp2VqrZg
sumOznJJjrUWLJ+DECYbh/XXsItOmc88K4ndfNhrIXNz9piirbpKVNegzQVlCHDotolSBPnBwOuJ
+UkHvzRN0Wszc1E2NNheokdv9eHjZdXctIAVlOSWIlyvkozCYwgMAE5mBwE1F+y3l0G29X+FIvml
tCrjubMh0Iui9n+ed+pq3E1fu4KTzK0ZfR6mzQJnzHHt9Hll388k56c/FEuys8ywQk5SvCNeiPXb
tfoqsSQ7GyurBuc89srmZHrfFonxKvF1RTeucq8kCwvMgJWJwOJtZSnUe6XEk6yMVhVmli1ZkR8F
jXgkH1c1ZWq8zbNlpRvSRWYCJ2A+htizWO+7QxRMrlXFXhzQY5DUQuH4t60LBwZyPrBkubti7HQQ
9i2HvqUj3s+9dKg8Zbpv21ucQaQFtDD/Io+W5x8ix8gi+03leMW+/OuysqtEkdat7Ie2zxuIgtYD
s3e69Om6OCJ7FkRuoEjBQJp2/OddeWmgoI+Ihl6WQrFWco2X1iQkbJYCuWC0UTyP6dloiZ2rfcqI
S1UJ5f9Q7bNAknPtOkobqmHNYErnqNY/7arqWl2VcJKXncNQjCaDcEb4iBcaTo3O9tIpQHZOsYwK
ZRCSgy3iHoQcy72pIx/m9G1VnYiqBmfbTs9rt/wLqztM2zCMj2NYuzzIUBBsp4/6IN6EbeKAjkDF
MLIpD+6ARBfUwmtdegjYbMpjxM/x8DTDk5iMYxOBRnFgh8vap4KR9CHWY5JhVgliQpnldN2p9H23
Ma/iz0Ib0rM0kh4QjGWOygowCKYut83kdgmm/jiWlhJx1W1zUyoLbdcoXgRVj1wChCIjdOsbSJ3/
ab8BeoWeQSSNm6MqqEsOkCXE0RpehD+jqihr22BXKJLSpXFaVXqBF+4/Z9+qvvl3mu/+A4/bQuc2
5jXI5UzDNFlgu8NOWaHTIhBt3Ya7xK2QOt0VS4upe4X+gQPgXzhJ/8zcsLOgA1yJakbO3zOMUvcN
FQPzpuUKTFVFQRgBdaN0UoiqsGO7xyLO0WOcMMcyH8JocAczVIizvXxnJLkKBSH1VhMj5Nnq0FUr
+qZ/XcFJXqJpWB1EFQqEZ+vQic+GbzooeG2tQ1YqbpaKJZTHTJU1BmdnNZAKn7SlU1Vtmbi8D9l3
gfhhGBbtNQ59JZrkMvSinkxeYyV768no3g94d2vK7oFlfX4J76xAJBuO6yI39RiKUWLsbsofE6Px
+ux+Kp3ay4dHfcyctPi7m/66QutXsJJRN7QMJ6FDNltjd41OnBCNwrmtCitvusEVzLKnqwOrNMuI
iw57xqAX9hA6E64W/KpKlRXKoqMrlIrUeTiZKOks2/suO6ByJOzLXWM80ebvP1s26VppJkNgkwny
2O30WA3DKz0SN10d/SGM5C0mNvsxW5ZNpAfaOMnVFQPPi4bI1ctFS7t+sCMGDUBK6WdxlzKltLn7
NqoFdOR54cwl39C2Xa43ZovujirckxDjsZlLVAPitx6AYKUDUwcqEwwuVyUUKUFcTJsRkCg/+N2n
4hqmiPX3pS0H60qf2Q2+n+a4KIj21rLEIW6EghF+a63WMNKWh5aVMivCdqTGO9zzjfbjqGCq3vKf
ZwRL3vCWJ6ABExCkLj5oLHIwfdbl0575ihDR5Q2xZMLAcsrmKQ4gSRwH37XEBntaqOoY3UxXrYWR
Tm19xPC/lk/oTuo6cH09ierV0D5p+b3ZZYi9Huv2KbdKV3kDv7xNOMpfWk1DWztKEgg3Ufammzu3
aYrPZhQojp6tU3UtnnQqJLyP06aBeAgo83afZIcqCJwaQSir+HrZpam2a5F45TyNNJr7xFokQlwN
11bHb/0vlyFUiyadAhgOHWf5AM0zQfI9zr6jJcE+M58uo6gEkU4Bjc7WiLQiLCieT76onDEuFaUw
qm2RfEFnlJExpRAkL8wvJa5xYiYeAX+9NhQHDH5SaIFKIskn0IHbCSkBV2TFd7Pp38+z6pG36RQw
/g8scLiV4nX0cvdp1/pFHKJMPRui2SOGuQtCgpLSefCG3FJ4hk09WIFJRhugCTmbKUqXLfTpD9cf
a2yFIRmopbFm7pdUTDnGgZP0aCFp7W+5UGiCShTJQLs2zIcmxrqZ4SPcNRK/ysjPprKtJJEMswjM
wqybZWuy7w1ed0WAWs7TzDDnmSkUTSWNZKB2ZtqxRRao324fUkkjWSenczAIA3tfoR6O88IBx8mu
ntr3BqImTm+r+lVUeJKpllGU2cEMkUZkfpuMO5btMfC/ZV/MTnGwqlZPMlNhWPZMOUQri3tGWg8s
crUZepe92+a7bqXYMi+WP3Zj2QkIdF1cXbF+Pw7g1bEQIXlejy3gWMUP2VQdS7t9TeeHIAS5Yp0d
L0u3vYQME+nRYwqmV2kJy1GzNFPAaicM/TarxEMp8cxV/I3bMj2jyDVBrQHm5IIhJ5eg0TRtDrn9
abI+lqlnmYqEwbZbPSNJbjWJ8rSnS7LW1vS9WXxB0G5Xg8FWGXRc1Fh+PsJ3/7twMvd0m5k8mRdC
F0OACiL5FNYdglpgEUpuh4TctqqKuv9QwzOg5F+7qCN6ki92Va/Ctz+yVtW+Vg+p2co3rgWUHK2Y
RV6nPTQjiivM1LAO5WxMrpjeajXboRbTCWfjvusNt52HcXdZK1X6smjtygZMO7MKkOEhoksn5Jfu
DX9CjM3prUN8Te/QWkzJA489sYbSxrKG8fRK5BjSnOsKaRQ2JuddMsqDzI+hKn/24FtLITldRtsm
aFtsVoUAOzoqwgYXZBWlp0oOyVcMDQJcCZYLTL/9jZ89FGDiyUSjOBL/Q9ExYwXt3NQ05bqbfBqb
pO8QmInvBu/n2GIeLuMhwV6busPby6q2LdQZTXIYWj0iCrnEi+3oSxUdqnwfqSrelRJJ1694sKgI
UqjzixPkt4lCVSJJnsIQbW6j8P5/ah1UyiS5hyiZLGPqsW7XJWZVMi2/rzxCb6AUEz4XCb8qe53V
oN1P6/dEVVWolEryBoaBChxiQarA94hLzqUxNihd1elflVSLH1xJRecw0qcBcGjsIOVfFsqXlI0d
KgzJNXShMEiaQhsMkcCf3jDf94Qqy6MCkVxDl8Ykp9OybsMjiiR/hy1SASGTL9StxZqkgAbUhD9H
NJUcOSoUyR2gH8kfNB+CIBQcp38t3CtU1RGrwpDcQdKXHQkwhvB/SF5v306evZqcBeujNNTRjYvk
QP25qd9Q3u+i/q02f27SyEnM42Ufutj6r3ehM5rkC3ToGJsSoIX9eBh18Sa3VFVdqjVbfl9ZSt62
iREIaLGN2gVUfDbhb1R8bnJWg8uBo0TC5EuVxEuULgt9MN5Cx1D9ca6Mwx1LOLrbH9S3rM2LzgpQ
9jdgdO3E8ppl4Seb3Gn0m907YY5hA9FVAYcVlORrWBIEmKoL2SaqOXp2HIbc64QTateQsa0XUXI4
tdC7diIACs0f1LFo8r+K4XeNIfmbzOizUFs2CmE6dODrcJy26m2+qdXnBZPffQzzSEufAQNs83Xz
RtlDpvq+5Gq0KE+iMMb3q5gd57r7a5qURYOLK/nFMlcySK7G1ucitxeMF51Mv518V6izzCcYYUhA
0S9LFqKCvUHQtCydhE9Og8lfurG/7HU2XcJKNsnrxDaKv0cNYD7TbwdGdhjBfUiz4XAZZtOVrmAk
nxCbbWRHS5Ah4o0L1jTY6EC8ADXaxFyaqJzLcCqtkDxCQJpJt0x4BOR2jxmqzuPK9i5DqBZO8gRz
rOeFkS+7ZH412d9NFmNKtHsZY/smtVo2yQt0jJBgLvBYwJ13qTZ6Jsf/yRys7NlbrOWSpkseoWmn
JtMT4HXlcxtNZLjLlDZ17v0/pDOJAGcsoajSeXlQpGWf1tFCOPnPjf5nUYv2uyXU2zt2hpNUnVFm
VXQZE6Gxr7xAPgIs80qmrm3jPYNIip5lrQDBIp6pVlud8mTyyo5+pCPx2vEJ0V2F9S56/Mt+GUJg
RCQeeZbc9TaaRUSiAKnjOml2Y35P4k/5RHY9VfWOqoAkg2pzPc1rHSldTTMe8xB8jroV9ZgdwysU
cqmmN22aL0PlkanbSMDKHnAaLM0uKtxTzPF2Jm9n/ZpI/ur7kib0VIS0q5eMe8HfkwlUTaT4OFTx
7rL5qsSQdAHBBLuLl/u8yNl7vzF2NKcKBdicgsxQpkV0HVVuYLl7aUNThVC+FWFjxtS1g130at41
buFq7vR6xNClKUA/wjL+UtVuuy2bjbk7CN8RIZPFDaTqMWwKW9QtAfAkNkLHMlQLuGmx7BlEfq20
fUhbfyFTi5G8nqpb35yPVzGcgQ7gX0lMaQVt1LB3xcIRGGScueH8jeYLl2eh6hbaHFC6BpKuEaUm
+qjPIc1zAGN2Tj+K+O5wN/4NIvjN5TMx09fAqHYQa0lH1KCXjT+ZOKLYj/pesJcri2+3ffgKQzqh
kl5PGnQc/L/ejcBsz3AJQueN/CQDX+Rk0BZqF4yPZfYOm2S1fyf5l6tG37AVkOQi6igcU20pbJq1
t8iQ1eSD+ddl77DpUtE/qMN2OeVyTd1kDxPmu+L2E/lvmuE+nVsnJK9NNGxcxtl+j52B5JI69Mb6
lNUcRPk7cdB3mIntki+tw51lsqd4Vx0v422egCs4yZ4wCQ5qziAXLd7M44NdPKT9PY3u2v7DZaBt
3VshSQY1DUHrY07IuCttpz5lXrhvj+R7ZzvWIfeGI9jkrgK0LcyttlGzY0oG1dAqEpjug2ZGRLUW
RzvfJgdUQwIueK+qwd30sCgI+hdMsiwhtA7bBjATDnYK3iW1d1mc7Y06A0iXvazQwYHDARANDDl6
J6kcu3jT6k9MNd1uU9XhhYSwERBgMkuWH45tI0yG5qe8OoItYUjz2zG9yYZvlyXadHgCpCjE1lG2
JVdsFSBLzurAB8EFfcjjyomTU1d+uoyxSfaEQWnPIJLWRfZISFNqEOYGhAaufmSn5MT35BgeLiMt
6//L5W4FJF2PaUFNEHRDGrObXF7dJtMRNVCO1twWxje7M/ajr8j7qdZPcnpi5H4yLirH5twxsvtA
JA43FeRf2/5oJdfyX6yiUIU94DVbAAVfTx6yyjX2y9BZ2w3jk4WRMrVyvN6mKa0QpdtrMTdpi2qU
cTcWk5tF1p4Pye7yZm2q+ApCcg0zRn5FfoPNStp3mnkkySFt34yzqktDBSM5BT1OKTcaSFKjvHzs
HqbyfqCJQ8r3fyaO5BumOKqq1AaOJeZ9OD7w6C5vU5eOqnbdbSd+Xjg5q21XTd9i9uG4az+XJ+7m
r8djfuSO4ZIP6mp5JZp0OM11lgVaDrTmZt7nb/RjdGCve89ws522i93Li6hEk1xFgaZFjQdwFfGd
vv+ZhMN0lBvTJU60U50X208BYTCbCzhTHBsv7SrAY8bS2nDCGNbyRL15Z9ylO39H3tuP+k1xyr3y
Y3iIVO5w27aeUWXuuzoCTQkGyIMCZ2/sQ7f7qHmYbuvMLtsX+2THXzWKUtPt4smznDLxXWnSKstq
yNl48FRuvvdP/rE4pV60568u7+C2Cz4LJ21gMw5mZzBApYzfNAhYOfOpQujAL576MDuJxFAIt72a
3EbDEqhwMbzp5R42Jg590UE/46gEQ0blZLbijNx+huAk/BdCciEGLWJDLxeD29/br4Njvu+PvUO+
NzvtwG6D17biUNncL1MHBSoIdjlei9I5poEPuyoTa+k+fVdGu9ruEJj/0Kf7foydfMbEzuSDwT4k
qhGdmwfNGnhZ7NVBg3v33JEQwOW3dlef6vfJwfqoY4TrcvH1vUIRVdi8GazxpIPNJi0P6gXPdJAp
+mdcLN+Xh0Zxxd46p9dA0nnWmlZs5/WyovTBNo+xcSwb1dhH5epJqliItpjtBaTx/EO+m2/7Y+Jm
d8uc9unYOYHCkWydbKZuCZNzjITFe/XlZvl1xYuW4TIfNjc1c805cUpzXyYPly16c+mojoCZaVvc
lMtIqiFPqNDgrvSyvsmn8ht4nDxaEIU0m87YXOFIVpYkdWoafTTtotA1sFqIy+hOdUD9/UcNBOTO
cuYku9xV9YNtnjlrYGkdQ8q6KZgBHJ/qD8Yu3POT5aYP1R3dkSNXPS4XJZDvqCs0ub839utZD9DV
uct168BEj4dKurOMzDWtzzw7Xd47urjbS2jS6e0nlMdILk+7OqIoKGeWCHe6GH0nj2JwlliBcW+U
qXmv55H5No5BIl9oEfkUdb5/awZJ8J6WRo/azRlThgwBPj/BQv3AWqO5jYMJibYszYMdpjayV7pO
oi+WngqFk9hy8Ca6UTHmmSHs/cPqVj5JDBj3ZQhcCfwmcfKKv+5MXVHcq4KQ3F7H2pQNkAfz7O+T
/LVQTXXWt23oLIPk52q7B6dPCIDwrvOIl+9r3SWaY7uzOz7UbonhIbhLKc/97d0/w0per07buMhb
wDZee5d5gZd+5XfMweSaHTiKa9XlTbWMkv+rNE7NnmGnwMV4+nHJ+GDau95FDQgcIPj9iyNVXDc2
feBKOSSnIeypEJkPSDqJ16Rlrzum7ycuMA6rvuYIWUFJbsIs2BxnARbTzj8HfujwejexenfZYLfP
kDOKPAKKlDTzaQkUdgiOzSF8Xd8as7MEpsVxuvUbh3+8jKjYNLn7tiXdFE75Alj7jom6x4AH+8sQ
Cu3/4aRWFlyQvilD9B/uSPtRZ241jqifv/8zDOnKRECWZc+LlxhDsP0M1KmH6Sgy1dTGbe/9bFFU
8hQaN0gIBjC88kjtgE+cdx8y6yvFiByfql79i2/+1XefsSSnMRcgwBkz7Azahj19l+76r+hWxkWs
u1VdxDaVwNA5Icgf6VzOiYRcaLE/xTh7+a0IHlpLcaPdNNPV96VXQaxN88wjfB9ldB7T35ojvysD
Zwyuofg2V0CSGvTNbGWVjvNu9qO3ibDRS1HcBaEqi7htpiscSQ/SuRJFEEOg+nPnUbdxq3vN7V3y
2XBrN7pqvK+JKUMWxcxEgabyl1e9IYpJYbJ8MdKvY3pvJu/r6XDZgLZV4AwhedIEGYkxKQpIZL+t
+kPAr3inrUWQ3CcKTRJDRzRpl9YnYYBiTqFim07mvESy45y0ugiNuJyQofwyjnec3impErdviisM
6TalB7XVZAFkGNzqgXrp3vbgnNEV5izRzPGa9oXVksl+E/OXksKmEMlH4fOYikNohBQzpsi+thA3
awe0Cl9WAqWEkv1kUw3KqBqQP58w8Z58KY/NbnaXKuhKFe5R7ZlkRS0VWWI2QAuQeaiyfGeV4Aa2
VKl4hWrLwfTO8AW8LLaNWTue/R9pV7Ikt65jv0gRoiZSW02ZWaNrctneKDxqnmd9fR/69b0ls9TJ
1+lVLSpCJwGCIAgCB1/z6ut5rcnEEMIso0j1wiy5WSAT1//ss0M0yLJ+MgzBA5RktNSecRlY9Mx6
+lSUVdCmmndeFJmqBC8Q06oMqwKOpl1tL6vnQzEPl0QDm00kOIKU2nE1M0CoqnIAB7GjTLOrt7K6
w//DRf/r0MQ025S1qjKWMC7tQALLbQ5d780IuFundVH3ETkygkPJEolZNqrES1ObEKyi88coQ75S
x5UrjBrJGslwhMM01HjviAJTKOajpr0uvZ/GMioMwlfhXfDxtkoiXf4SYyR6UkB7VeyuQXS03MRn
XnRo7hQnD8A36OmHJaie6ezUB0ViIvt5oQ06N9NNxDgVWjFVFlQ5mvZHZB9OVW4e5rYKDLtxQQvo
dZrt9HZ2rZNR4gJl2uX/30DHZYGiYr6KdfJoaah1eRqyS2JVg9goAjFUCwmcPyGygVZR33EOdJt+
atXU7/UvhLWXUNBgPvW/MIJbmjHGMSEVYIryukQbU0MKL1o/po2kHXLXZ2xwBNc0ZHHd9DZiIZRP
PHZWkuCWLr1By0AEx1Sk8N9xC2HUK425qp9767F9bXE2oZ6wxfPA4liypvxdU9gIJniq1QaDwjJD
MC3qj1NSXJstcmyDlUguzr9jk3eb7Q1IrDdYjJxYUcYNIkDVanKkqPqOnewqfrK8IVhRYuOYLh75
HqrX7t54/S/eXfi5fu4XCJENXghUfTR5PBvw3Z4HGO2QOtQfPANNfuHdKsm4SFQrcvsssV5HRQ88
K3219WMMMjNdl+QG9k3G1A1wh2Km1bvKl3BYeq3IF083H2l5VSaShMD+CYOc1D8AgpeipFHXRi0W
j1HUfpZB5RZuNjmdlzwjXHIjr7gkFbYBFBxHSUGtMxQAbFbyi7IFb81DdkmcvsEQvMY0MisrQ2gt
nzBXEkQUqT1LrhrcIbw3tje9CQ6jXpGMZyOPAOY2UOb+zhzHa0udTzMBn74mqwmW2YHgOtZEY1ZF
oLVEO7T1U6a9nI+ZuEbOiSO4CRBmKp0WQZx+It6qfVfm+hpDx1ycXd55pP3w/G1xLN48uz2cqrgY
owGiTC4JeH48usrcGgWLGNJ60E/n0fb36L/LJNaG9CRCO2cGuaou0NJvhh10mmwL8VjljO4sIZax
R3VVcwsCkfv8ZAYYIANuAHfwdKS7kkD24CuTSLjdaF2c6uAJBRrK6Gf2XOmdQ2THoQxE8ApJg/mf
C4NI43iI6YNmH1b28fzKSCzO4j9hYwY2+IrtcAJEO1t+HYKWub41MuU01eQvbUDwBnTSo65ZoDEQ
S+Ea+kmbOU2ojJBUpjLBIRizpUZ4AsGt076bkFq1q+sufTivM4kXsAQvMJVRFP2+2YzLXW98IZrE
N0v3puAG1hB7JQu5EP7kW24eWDVMGYf3UT3mbvLtvDgSlYlFIKQoYqNR4aar6FPaHDSMhh8MSWC3
j8GHdqBgXsej1Z9mRvVyDGNevBeD86imUzCVNqYRyLyaDEbwAUORWHXfACavb5X5KdEspx4knlOG
Iex8ymf2RBEw1CQ+KOOXRMk8dfpxyZq86UvY+cOSduA9QmamSl9zZAAS5aqgEjOWCcL/v9n6RpQO
ZlgDg2XEL6P0WI12sOSyPDffDe/98psowr5nUWmkK6+ailS3Gz6ywpvp51D9VWBAr/mXIgm7nxKl
pDYXiZKb2v48ag9GK9mc+5v/TRxh85NM6WLWAEJTj8s4YGyYIjGw3ZjGxDA+SwdjPco2/1yXlI5E
6U0k6/W1dcLpdkGCQYsNp9aui7Byzhvarv9/A3t3X+hobyQWXiGIDX4tpT200XRgS3EEM63kbrKr
uQ2U4AOskNRG2EEui6bu1ExOKuOb3bXoDYKw/TE7IysyAgSlqO7bMjqMJf2FoliJIDIY0QM0cWI3
BI9QPf1md5qjxndKGZxfF5my+P83mzPukqjOeGVXFXaWDxKT6TCsquy6KJNEcAHakq3LxKu5cnay
42CYntZO8vYkgxC2P1VSI6k4BEvWb92a3ahNdxhD2azU3coqc7P2wtaflF4hSNNhUuYxuqNB7kV+
5iau+UBcFHsEkWdKtqlshQRH0K15ueYjAJHldhSDuomeSwxNtjkFTwA2xK5V+Vu/Pj4hO5UmlVfO
vrZIAoD9eONf3dkivWM1LmHZWsBZjKA+6V4aGCdC3ehUneqrC28DGzjBEZh1XyeMP+7HSeHS9N4C
o2R3UQp1AyL4glVXkUvnb+zL8kVfvxXkA+pQzu/R86Zti4SOJXqVUnWFHAvrA1AVOHm2ugwNtudh
zluBrQquoJtJhQANOwhkRuibBC2O0bv97Pfh8TzQeYt+xx3Q2MWQVNyvzev0Onf6HUY6SGTZL18x
wemKsakWRnYL2zQczGlSSoYSnC/l6Bi5U3qpp7jqSUMlcKV5mOd3DF39+bxk+yp8QxX2qtp2WZM3
QJ3RKYwSdBY+jix19VxiEfsafMMRNqxBWKyynsef0aHWj3YdnJeD/853sdSb9sRLO1lKDaTP+L4Z
l4g/K+QJbG/SVD/rhuOg69eDtB10X3XI/IJkxWYou/nzIOrsfhoWBsi0v62n6yG6ivNXJutL2N9K
byj8V2yOu3Xoi1odgULsK5LcK+phklWkygQRLK9CkFPpOnYrYS/d/FxjoBJaR8Zf51doP5Nnvkki
mBpoxuwQgTSKow/KveZHV2gex9XNCCLUZl2abt3gCSZX1LNhrZQ7oYf6pj3hbL2mQEQy++a/6RuX
aFF8CrNpBAZ1tOF4kxK52nRb161XJJ41fDyvR4lBiC9gIEWwonAFjpoe6/awhFddEvwdhHBC1L1d
wUMBojW/R9mHsL5t6CXPM9gznB0Z/NK2ECkOLNTMNeLvGcryfWCNF4bx13ScvPOS7N4YNjDcLW12
T0XLokxWHsbNxNHJ4izpTaN/G2u8n2hP57F2F2aDJfiDqmyMfppRFqOTnzk4sw0Mlqkfz2PsB3Mb
EG6FG4EwEww1WAVAitaZg7VyDNTFxEHmpoVvPhiBdkxvL6pa2WAK/kErMdd7wcOrp4V39uxnun9e
qN2zYfN9wTHYk2YuNcX3C6X/RrLwq2bI4kW+198dDxsIwRdYOpu1LgSEcehP2VXyu9pePcoq4M9K
AjJwIXW8tvnUmglWx9R/ZfSlai55N/hHDHxfiA+7pVETI8euGbKT1t338/P5lTi7XfB9YeOPypIk
WonfH876nWqn3zJUQbEGXeCWcVXmkXce7uyOAZzgBDDIvdITyh+oyoMRHrU1MAeJbckk4iu22S+m
MdoK45Xg3bIEq3Xb1r3DkpfMPqWZ5ClMJg3//waqAw9C2fNSQoz4Oq1gaI+N9U7LJLfG3WNmYwKC
A8jCJRlG7tHGcV2DVYs+LutseEoFFus112RZEJn+hL1fDU0zxvyS2i+Vh0oiR0GJsWHerKHuIKMs
CYL3VWhiqhziX1MXX0OqdGZaluONVlmCYvhsRGDOez1vc/v6e4MQTDyzugFpJECAyupUYKZFEPe1
t2AMyXmcfVfwhiPYdqjNVV2WsO21e7DVz/P66fz398Mp6w1AsGwYWa0pKwRp/AKUIac6SD1Qn4A2
e3BXvz+gk+h4HlK2OoKBD+lazuEMxAI3X7UCT5tDo49/hyGYd67Ng2EmSLk31V2oXk/9oa8uKWLc
KE4wad6IMA68ZGNFk41L56ly4pagiXmRmIDM1IRzjYWmvqIDBECY90zZqUTisOs/hbIshczUhMMt
qTBrrtCBQ81vYXSlj1//ak3EZ5AOQVRWNvh+MytOrbg62KpJJquk+V1f+/6MxgBDdFqB9kRsFB2U
f/znfzrYhwPGzRSIpB3tQ4Z7AsIPp/9ZaG56yBXJSu3nedB8+L/YYvCeo9qraHhmeUIhVvKooxBc
cafPBd58+58ykpp9n/oGJpziDMFUZy8AU/LcY13oL/Pq5EUT6Kw9RbUqOTF2ty1YaHVNU1FiIjZv
RvqoZraCI3Cav6TEWQh4Gy66MWwwBFMvgbvavNSkYE/LlzntnNC45MawgRCsHIQatj3wqvN+DpBJ
SuKXXpE4uN2N9C8EEcO3zsgYunkAgdvJM4aOvUxLKrG084tBxAhuMduyxQs5IsTq2bRu0/KX9Pa2
fzJsxND+DETUwl6mpeBhFUYYntob+zeNQWY7+sHmnCCB7GDYdXQbQOGsa3LkSLQOgMoyO43xNHUU
hH1uJHN0+8qzKSa+oVmNifWSRh9Fcx2BJNTWCYYm/oBRu2toSMqmdrcnfUMRDla0/6p92Kp4Khtt
R0HKrfyYa367vCTmJSZto7QJD/tM00VK0g7XY1UvQUBCyY90vbailyl9/P/7botQw0aGCvRv75pO
qiktzXnCGyN5mOJPY/Kay54W91Z/CyGYG5rAhrLQZiQkltktx0OOnnQNrVvd83lR9u5wWxzBytRm
WU0tB864gCU/8e1o8GJ6yGkfjNERo9yDWcZjtmcKW0jBFNSYLNpsA5Kavb/QCvEOvHURNMpNGA0S
17B7t9+iCfEVivR1q4YSvd6bfMVBv8thPVLfcLJnVCa609GUaHRvP20BhWCLqeOIObsAbOfrabpN
+0cz/Xh+0WQQQrCFuz2ZUwYNThjMOOY/mf1SXLKNtmIIh49h5ZFJaoiBObRRH5jLbXbJTRWcWJqh
U0s1dLHMMSyHXu9jzumEIlIHJXWPs0X9tpflq3Z99xZIsDgdWVKW8H7zMaDfk+OK5vbpA+8mjdzm
Pgos//zy7DaEb/EEm+sHUildgnZ6XuxmoP58ZAEChMZEoxXn14x9fXKizh2os/44j71rGhudCtbX
zvFQRh1nGlOUBs25MRavN5zEKD/9HZBgg3mTaYrJFw+Zk97Vp0h1zBQN12tUyC6wu6wSFvglcX7o
hkbFcp54Qo9sxFmEeCCpuajrv1ZBH6R59cE8nRdr319ssATH204VtfKM4bXwFKJxsXI013D1b8Wh
v8pif86dyO2lJA+73n4DKnjhZm0ifZg5IQL5FdluZrVOot9ks+SSxu1cvAxs9SjsA7T9MbtrIZuB
yH84kfSCZM32+4Ldq1k5rsaE70/rrTHeJuzUyg6Pfft+MwXRvsOM0WwGRLgc4+FkoJHfkHXkytQk
mPYykmktGDDGVD2afX9IW+qfNzOZGIJ3rTPsEox9gusLe2ftrjvju75I8prSbSME91mn0CFGETQ4
SjAXBCnt6Ko8qkGJlnaZy5PII1716qo01IHC4xVKcqMM2XVVhwdztSW3rt0r5cbCxHeaVM2NtNS4
BR/+Q1SSHOJfuUNczgtQSm+w+2IxQkC6ihmzYm0UU9BFEcXwpux2AO3419jlLEvsRn2ar9iAV7bM
S7xLmAGQO/8HVKyRageWaFMKULTqHjOMuVNOYIR111YSku8Kh6Df5G3TNnhl/7zR1CvmxmAoN074
6kM+/ijVYztIYvHdnbSBEMzcoEXGVg6h54Fq/6pkz5+7fnPzfcHC1xx+s+6hqiqcnEF57eyfkwae
PllyYd/u3oDEl/C0IyFWBJeKMehPnZt8UdzuMwE9Tn0bvyyXXC82YEIqY+gNfUkJpCrUhxLUZcOP
XDbEad83bDDEY86qWzJyRlLtwEtwZoRErW8f0D4tp0aTWIElnG5WY090xoXJs15y0JUVPujTH/W7
/kr7zhkAzZOs20Ri2ZZwzjUdBSeKBcAwvyLkqxUdpkHWYiUxPbGSnQysrK0CGG38Mq83mJru1+xm
nUf3/EmxH7xuVko48ZrMyknDbfx3Y3MQB3McjFfFibhVkB/ayUEH8nlImfoEx4BUrrLwEaVek+vP
TUKdiRa3Zq5eFGqBJZmBnMmkGF31pwOarIWM4FIEDlinNL86mHf6reG44KMEv5t72aAsawMoqBIl
zrZWLQBc79NTeBgOya36gRzoFQrdDjJu3P1IcoMmqLHtx8EKO5RKsFs+lqs5jKkbv3JClMhNfVY4
qZtLgvJdozQJ+OQsVTdM8aknXvpIYTzAm9tjSa+IajiL4ua5rEV5d0dvcATv0bXrTGgBnJ4eNfpx
MGTnPHcJ7yLVDYDgMlA5ExshgwmC0sMzA/2InLXugDju1DqYI/HayRr6ZRIJLmO2FmsZewCG2bW5
+IMsptzfxhuJBGMHxUO/gox+9spP+am5i90UkYThNTqiiCKwvUsKEsGp/68pCLYe06iIhwUCLZiK
MaOhA7Mj8ee8p9jXGgPdL6IIEK0JJq7HiVrPfMDQTHpXqUY/nVWJ/9t1RhaqHW1wiFiYNP2nkzDz
ZArnToP7064anTimeUfUC+rorA2GYM40AR28Co4PzzTBVNj3V7oia33f1dQGQjDoEdwBoZVAjGh+
MDCVXX89vxK7aqImuJANpDfx0vOnmrI66rWQm1dEPtPR1bXRIdPz32EI0dzQ5PFo1zCprDy0+ade
v6oTyUrIxBACOkaqqRn47btMb1jyPWFHI5H4Fq6Jd67lTVPitERweRqxWQMioapTMIxCutPLuwk6
kxW4ypAE0+2NcG0afo4mY45RnIVjt990/bOeeYYqe+iTKM4QTFgxMz0mvE2IRoehfqn0n1PVXrLb
KVLrFJuRmGJmXa3aThsmBMFTO91FeXjdN7KDZf/Q3GAIbgu8MX0yc/rwPkgThzPp1pqfHIpPvT/7
xWfrujwg03SJXb/JJeydpO7Q+zAAs1BvW+NeD+/a1D8PscsLgfzVv7oT9o4Rr1pHImBUGA8SP/ex
l6qPaBkJk+t6PZVd6vTSx99dn7PBFDZTai40SnUdm8n+ukaftVGSYNi1OdToEohFmGYI9h1b8boa
Jug8Krid8tHMjsX4UaI3GYZg1yxNR7vk5Eichn/xOxfNAp8HxWHP/VV+hwj4tk29/qIIeCOZ4K3b
ztajXodkZV469are0HZw9Cw7SqTjGnrnizY4fAU31U2FXcRJg5AU10qQ83oFzMHvPBRWYqRBdUm3
IkZPINbGcW2BN/9PMJ02c6YaLQr72/7LGF9r1uxPC7skx/iG8nsjbEQiRY97ZQcUjLxInCVLnwe9
uSQm2GAIhmfOmDsxrB3Yl+jkxyaca2Gc0nk8nF8eviffr86/CvudFNiIosRlYhdcYSnefJPyKaaL
k4XUr8sP6zrdFLaMxGrf2N8ABbML164bhhmAjd4mjl0TJ060x4UMErvbPZg2+hPMrrKWmZZcf2Cc
O5IQNL/h+Cse6B2INHxtXCXLtZ89sVHQT0BzbdgiEW9bsLxqZvRia4fyZOCit6Lpw+XcY0jivlz0
BLJBE1xthkprqxmAtmBMiPqNvyzKWnHInmlQgnlIOlEtHTvqz70UD10ZjwY2bnyz4I1nPuUnzk+O
F5fYKa/1WxRFgyf1GQQk7iTLPOxeJfAQgtITDPQwdbHM286AbC/o11YflvRYIn3TuKGnnSZ6WgLN
ywImOb327JLiPR0MfsiD4s37T2lLGteRjQobT8cOKBTdGRPXlqWQ9+6uWxDh5Gea0qVJNqGIowi6
8KeB9x12ZNolPYhbGOGwn/LGIqya4QVjvwdF1DjDe0hfnfmxJLqOLYpgg2tXlMzSIQx0hVl+sZv5
sRfe/H6zupUVSMuWR3DsaKNVZ9ZDJPRPLfUX8lWvJf30u+nCjTxitVoc2nPVqv8rz3gqHkKvd3o/
Plb3lwyE20IJzn3o54kgMcTpXAe/TFo/W7QLAr4thBBUtAZjRlsCIlEWH0xndcyCZJEchLv2DPIe
VQNZFkX/2Z+bZmSYYG/G8HTZmPk4sfwmUk92Ffnq0F+yP03M4EUpCkjVxTtyh+4FNtUaDir0bocE
E6sTdDtL7k170STdgAhK02t006q6yuu4htM4mfe4xEgOChmEoLIkLA271SEHuNw/WWHzcSkezh/p
MgTh5JtG1QBfFRBaFO2MhR05uDhJwgYZhuAt9Wa08exGcIory7eFzE+G/e3vpBBcZVVP9bIskGJU
Z6eonm1NIsKuR9msteAkV1Wx0hiPX7x5jSa9P9RXWWNJduH+BnmzWtFHmmUWF7kOPdHsGCuhs+oI
Gnt3iZPT3+lLcJCYk4LqvRRIdufr5gOVFbdJ1CXGvGEG9v9+hbrW5nZiP5cCg4eez4sggxC8YmRr
q9rGgKh0dOV+JlnkWLF/HkNiuGK8G8+GaQ4DDHfUo58Tci9tJ2Me24XAAUtUymc/iGkqlq5Gp6Ec
y1v04r4ctZduXSVS7GpqAyGYldmFVVMpgIiqu24+tuVPS8bpJ5NCsCdwGCgtzQEx9Y959zit3vmF
kIggpqjyvK7sfMbRQYzvhuUuWeU0Y3AeYz+KfNOTeHsnGMARljaEUB9ieqwRl4en8jibTg6WQoSR
iZTESqI2MUc11FaZTxRideQz7jY2KHPPyyTTm3B+1CgBbgsVIo3lZ9041phspsnCk93IH/3kKEHB
RGYqJsFmdAixHAVJXmZGXya07Slp9T0eM2+Jv1gr+zASGZuZDFHw9qQndY97IPwkOJStye+ql6F6
UNtTEwbh/HhehbtOeSOe4PkTECetBSfTX0YMESG3eOTxo+reLiXR0f5SvalR2KVd3JCFUn5Ijpo7
p58oe+pnyWEvwxC2qTmXcd9FkMVQn4f8iZqp2zCJye3ebfF++Y89iL7fiEAEPfCz2HhYAxrw2tLi
hrihU6A0hEkCJCmacAxUbWniNRgnWQgGxYfsscZAp+Wems7sV8CjEkf0fziJN+m0P4PYDH09md5B
ujbCK61xtZ7SgHlz7ZKH0f9vrpq7jA3UYhbTKNFtVZwgpRbNYi857prkKa0c7paQgotRc0MeitNw
s9yojuIZksK1fat/A+Wea5PpGfXZLLoZoCx90jLHxuzcZnBKRRKH7BvkGwz//wbGIBWLSd+jpL+L
/TGL4TPm614p/fN7eDeJvtWh4DF6jNResgzitN+tw+qN99mVDbLFFbOqfN3P7oejjPdYpkDBbZis
I3HfALFk38z1RwKKlSL+UPaSO4hMgYLXWArWWgNPRLC1/0aX+LDm7Gq1Xs/rT4Yi+A2FmD3LI6CA
XNZR00MZfii7l/MYuw8CFKWsBOZAKYhe/7SFeG5Bh5nj0q6hkq0OikMXNKfUqV1Zsm/3+ECeyMQA
BmIyMe1L6tVYca3inXmlo07f1PTaWDO3MWOnMO5NNTgv2O4hj8cAjWeYMbWUK3dj4+Fc9QpMHHdR
k32ZmjkYi/74dxCCeacRm/Qxg+rMKRiz4zxKvr+rsY0IgjGXdlFXRYU4RatrTFZcbWcgRuXkQ/5c
RR/JZPl6IpNp37NvQPmP2uitaA08sKTQW/KRD5Tjo2aVl8FTvQJkUrKpKbsWvgETLLwwxiTPGcBo
ja792T52hruWsiyYxBTEke5JPBF7bLFOYPsLvVxpCrcq2+iCGkMUD/1jcOJM97lm4TK0kMU2kwfC
Bg89U/55g5Mtjikcg/2asLlpYRHtp/VTdMz84rD8KFunudFBIFRRSVCx602ZiYchk9Pg/D6VN7ZA
W8w+swYex3bEafvFDevYMal11BfZg+v+Gr1BCSffvNCVFb+zOmS8bZbBxfRySfKQb5d3uVBmazYD
lRAGXQqeriVF3oOVAO50nTnBulushW+plhOp9J5eUkFAbdQ/WRgJZ+giRT1jk0EmTrc+2sUttvLL
QkdvopXswX1XcRscwQnFrC7mJUdP9dInLq2+U1XihXb36AZA8ELRzLIxHQCg6I+MXEf2PWsO5+1a
BiH4nCkL0RQOp8PJFeLDonxs17G8No3u9TyOTFeCu2mrsVFKHThzP0Yv3dRXIBZrbYkj2N01bwoT
66YzPbdMY4XCQJTmMJDxFtN1nRzr8PGvpLEFe87CEadty3FycsRB4RdrLLkd7TucjSyCw1lQYFeN
YGP2oq8kmA7haX6MnlHx6cV+6CqSopu95cHjDt8vmoUyLkGgQqviLDISWJqZRk5ZrLeMyVLUMgxB
oCqMWRTpwMCzyElTLb+kk8Rr7lnzVgzh9q/Fo9pMEyAiHfmS8jEt0fwpWRiZGPz/G888FGaX6hXH
aJUvqKe7qtdMctjIILiYG4g1zouq4XQ3eng116+9jFGFbzbRHW/VJDiuMjRiu2H4fkuHg8pAJtnp
hTc21muxhq801j8rLcY2TLPsdVsmmODQZn0hLMkAnM3VD8y0xWRPXeICZBCCQ5uZYq41n9ZWRSTy
cgtFtqVmSUD2/MxWgYI3S0qiVLoNOYhS3FZhBJLM5UYxlefGoJL7zu79e4Ml9tVEy2JamQqB1nuL
uvzxfL5WPlrwb4PD51vYGG5+3rvtm4dt42kbhNiG2PIy2UM+RuT3sYMZJePtqB3Zcjd2QZp+mLrG
yWRbardbEteSfxBFvz0kTWUNChDn+25xGKZHooPDiYPeIabTX1mOFowHeTZy18ducQW3p9hNbJi/
zwuMWSJecwi9MLDu/zu17lomwcgcdC9RSxNr3eeGtrNeYyHLOq/ctet/GH0rWbpdB6hR1YYbR9Ao
cn1UlhGZqxnDOXXf6jp2Z+VDXctGku2CoNjXsFTUFr9j7RzAeR2vfQP3wV76/i6sn21ZCLe/MhsM
wUVNfV6b4wwM60t5gz4vTH03/foXOEjdGhUV5w1+d2U2YIJbCuPSVBJkncD9lH8Ph+guJ8w7DyHT
meCWjCjWQsx/AssGKFWb6dgtH1RZyMB/5ju3vhFD8EptbWdo3MA1vx40zKJIH+ZxOWRV+qwks0MV
8nciiWlPZdS0ZNIAR2OfGLdmF3SXDJtibxL9rknYHIRlNy2xadV4oGj7G8NcPlTmx5bKUpyStflt
ixsUU19qK+XpkXq9S5NAqe4W4v/V8ovXuaZOLKpmKLdqzf567iY3aucDnWUtDLvn0kZf3NA3kkR6
j7KxBfpao9C1qptCKZw81RzksySR1m6Ccbs0XKkbqHztYvCMwaDBGhN0j+19jHKQyXZ+t7Y8TNfd
UUZ/vSsc9546uoUwSFQw7xJMH8wuUfOEtgZELM9Z8Zn0uTMrP8+vlQRHzFksVTdh2CxwUg0vrMuB
tJnfWu6MiorzQLt29yaQmLZY0l6NcxtAXZ2g7ftHZA4Ha4olKLvObYOi/blQKZiI14ZPwhmmJbCU
/Co0ZNlm7rzeOZ4NhBB2l+qaKzqf57FoozOOdwzPLJV2nWEe2DhRV5f1YsoUJ5g5BYG8TnOIRPTO
WeujNTfuKiMt2vWmDPcQJC3A7ySOrVUVVioVH1cU1w96cxubX/jrEWjkl162RPtQJmCQxNJNMWFh
GOEEgltEBqz9pk431ldKLQ/pBWcYZNTeu9aALMw/UMK5OtqdrtYlciPMWl4xAvyqwmCJ82a9u382
EMJpuqSrHc0zrIGw0c/T+2X5YCSGY8soUGSiCEdqViUaifkkwmrNAhWDRdNcEk3J1kXwOGOZdY0d
QRKbvqxh0JOXaQVt2vw6VbL6yv0w/01rYgicmGn+H7K5piowJ7fNHNPubpPUeMpt5jdh49p2ep1H
3+yp9+qZUifT9C+RtAtud29tfocQEtsgoIwVzh06N+ltUmqvlv5xsGW8ZlJxBa/UtE3G2hEw/5nV
i3mIvBUOZEBe4cHZhv4saXXfP7A2gglOqp3QIFVYMJfkF29BrhFRksf+yniyHBBWBqGvSl4UZZoU
vBSpQFtscUoyVM0FRfkNXtjv+te/2mw2/xGbYzilzVhkPK9mYypYlF/Xo+Io2sGgn8/jyIQR/EZB
F5WhIgw4quZM7CYGI2pxSc8Fw/gZzAi3GbHFkupK0cNm5sPuYgVPVc+N4lYylu99p/EGISzKVCQx
wYxAFB0U4fe6X01/WKJLiku3cgiLoqSKhdGKkCNvG2+qrrNOO2ja1/Mrsn9F2mhLWJIpM4oi7YEy
XIW34UE/ZocRRJgerwNYQPp7SRyxgRPcelHnKM3k5yEL1cBUpw9VFR3PiyRbHMGj08oiRpYAolKi
T3VcPY2T7B4mgxBcemP2bT0Y8AIK7mF1sTixrPtl//j718JEnggl1PoZ3C4IH1vi9PpPlJ8E9epH
uiQxtL8j33AER816Qv4zd64in636huadk8kKmPdtzLY1dGwQMPeJBCEpBcWqxiMt1XTak37kTjpD
DTvusRgtILuH7/voDZxgABVKbOIsQ0/F5E4+AVlo6LXH+YrT7tqopBkuufdv4ARjYHGjDVkF6RJV
eVEWcj+Vz+ctetcY3hBEY2CxpVSUD2SOMCHZ7D8VM3EpcjIylpU9Y8ASGapJqKq9m8pM8bBf03wF
g2MYtJ+ZeZPLctL7CCjJoQTe+d08vXmxVmIzdBJWKTmg+eUQW7YPCtvT/19hNt5y/4ER4gKrSOHV
QsBQlbgoYUEL8xdcyEEkK3FnMnmEcCDL25AiGAe7IjgH67vM+N7b/nlZ9nzNVhb+/83ZPGRqOccd
IJYoOtam8aEY+gtijC0El3IDoYxhp9cFIMrCHftfJHIV8nReit1NucUQzhlkMvPajoFRf9ce2hM9
osXJs93qU5YgL4s+xev4cB5StjbCUbNGKosXDYij0juYqtfmT1EvEUu2OIKrybq8TTFRFcNZBsuJ
0dlXXPKujjAGNWx4v6fvpurZKgp8QCqFXunhptI+xpHkdsJ/oXDrBvEw1VXMh7aw98S11/puKEkM
+j37lI8jWnCDMb21wgDPNsTKJcbMdS6iEZ4rt02KvjOxlyUtizC0DASAFq05zZ/bF66hlYelQ0mZ
lFVixwIwiPANTdg6Ju11NeQTqCZNue6j+NSlzFGr+f/vBP6AEVTIkOtJ6hXvOJHyoQmPQ/rF1CX3
jh07+wNC2D1mNsVxxUdLZE17rWS9k6LB8vx22Tlk/oAQtotSxYBYIMWq/pzyqxFq0pqHWZYQ2buz
/YEjbBlQdA52RYHzz5DYwrWec2d1iZ+BvkR9vEQsAwkR02DIuAkBjtaghbjl7MdWeEetxI+rj3n8
wzZkvBz7tvaGIxw5iZqjMd/GLb/oHgsLLJ24fsv89P4SvWEIp80y1Zal8KkFBVpDeQpJPYTFLU+S
nNfZvrW94Qj7hiaGaaDuEwZtVXPk9PNAHtDCLGvnlalM2DeNzjD0eII4iEGfwgKJghit+UYikWbf
51BGQUtNUAohxGcmViXqh+h3q4ibqegQqhxzNf6HtCtZrhtXll/ECBKctxzPoMGyJdnWhmFLNmdw
Hr/+JdT3WjTMe9BP7k0vHKE8BRQSxUJVltPEN7b9cnnl9vob4d2/wPj+xmhIZeR6GOUg9tRc6q2H
+lAercO7pBJhD+4F6EejvItvgekNaVxiRjtaNODDnfrd0FzLsahUfNcZNjDcea1yicr5gl2SbSRJ
IecB3cLmHaOpYYuGO0EzbDxicK5gqymGPEj43NHxBpTI8oc+oqFga3ZPzwaD41D0OUdU14BBMHHM
DOgLZsf7krveabcIpwuH1b0Xriko9Nh18g0qR6uKlprowkHsnsjlw6rNzpJE56Ewg8vWiYzjdikd
9LxcOmacfBdZPokqN5KdvBf1jO97w9tGcYfJsOQVDR0wZ1LCuQkN0RBhwd/nnwMXjFvPpYZ9TNlQ
RUQ8ometwBF2+eBtR/jnQKNHvTGEBJAfmGfXKD1j/rJOkkOpN06C4EqwK/ybIKYndXa2AIrYSeeS
WP1aTwSSpm3kyi11L7vAPvdsDOOuB0LMJTdVoGXH/khRCb6GlqO6xEkDUae4aJvYv2++GNIONb8r
O0tqnrl5jPyXcFox86Q/QsWNNRwloHqsxIcqrLFkVN+gAN6NdOMhUpZz1qpPSPze2fPYOG2qveOZ
dUtGr3UmG+PWvutqyo5s0Uepq9DcJYv2MGiGwDtEi8hRQxHFHYTiYGFBzM6x+uiEaZLvCRw3q8jx
gkyMVpNGbBRaizy9rjCBUxOcp71PO6wXvlFsFjL80WmjSsk4pIy8W3he1bh60IWlm7u0DEefDUbt
Ps9fL/v6/tK9QXL+10qy0mUUWzRYN5NyLGWRRNU+bb8BcN43VaRLMQIeZTbdCeldU/5aijq+RBDc
fSQjExLrjEqlFUmq+Dtt6qBQjn+3UJyPUZXgFDE+baiZOeuwHNpa1Mm4ZwiR8fWoI+WOeRlciD1j
AKGSVogQBqhqjY+tfGzHu8tmiCD46Bp6dZUlISId57R3xro/T0pfOnIce5eB9hh7awvHoTnJtMbo
ATRrUlDEKM3PifEhzdUfNoqN/w6Lc+Iur6QoYsPO5gW6K8oZJWROVr1EuihDKTKKc2YlKxd1ZKXs
Fr5KGttP2hSy7WEpUrMR4XAenfQpdoa9VUXaF1VPXNLaGGl/St71DbndJc6r8zKeC2kFEC3Tz6qB
ClCZqo6i1r6hr3eWkkHzzXgyKiTnl86zzO62KzVHy0TFSwyHv6O2v4Nj11y3GjVmM8S0pjnIdYfX
VtvX0Yg62m4j+vrb/XLeonGxl2rPZIrZpC85JCemA6t+7L4a+HJWIcSOmT4CjhWcOb6CBROF7Kxh
X5tta7lk8CT6UsqfLx+BPR7fmMQXr5AhmydoVCOctBB+pauPAVmCsEjglHzLDdqC0ZzeAmLuFtfs
znOkO6p6l+Xf/84UjjlGo5Uhto3dyazhLjXmsF1F51i0IxxhKKtl6ZUEU3TtYzS7OiqY9NG/bMYu
BiEY8kYgVWrw9VExtWR1YF+VTbU4kvW1bO4WW8Dm+578BvKHay2oCqWswj59xM0NDUs220Ty46tx
wdt94dMHUXXerheYsqqiEFmTLT4N1BW2mStLi0R927q0/ZzYkz9LH+1W8J5G2E3EUwIUk22CuS0W
wDhqMlRzRliqjxD06h4VaKCrThKHLeLxxMtdeLdRYfLH6KDM7QubG9P+i+Hae6dq+xs4WkJ9gllC
Zn58rZ2pbM3Vq/Cyl+zVWhMVkivI29tEJbySVy3nWl0r6IjSnWR0usf0UASSa7vpg+YMnrJCmjr3
JscWfE3vxppbXO6K0SRSGY0J3PELJOcxRSELIs/2ya0ZsilMklcJGGrv8fI3S7kN7dGRrFOL9X6d
Rk8NaCD52kvrE4gtS54i4Nz9nXtbVm7nsrKqVVNiy4rslIbxtF30joKS3+zhbhEpNrXW7I3Rw6zq
z22jeHGdlE5CVAHv7n6ObraKT4WRSB2pzJrmoGpTeZElHebcdsthdar1RzGlt70Wu4qqhhWaY+ks
mlstclGTC0urEXWEfWyNUMRWY0+CMgnBwIAIyVNXth32ZZw4ENlz31E+u11gk4tV40iby2nGAqeZ
/EOLblAW7I5xch+JZHaEK8xdOWs16manw8J/ko1sLot8rI5jSENRX77AMU3u6imsPE2NFEb1eZ47
Go0/Jx0qhC+zigiE3U2bD+9WMU29KuExJI0crYy9zhDlr0TH2eQIJKqqPGkNYIwBKw7o0Kxh3bPj
jGFM30XFxkIf5MijGtTRnHSgof3gzn42A/0c+0PvgSKRl8mD6b76VAhnT4nWkWORWVEtzLEEaqso
37VBu1ZtXXS6mW/9ec/9YiqToxEo0EcW1eEQzYKhQMNPyM5ipMTodksAfeV/ISGyF5hs6MSSf3eO
StGkKlIAODWti5ccp1xbP1oeL7sg+9kXzOJ7jKdZwVd/jiOlS09ze52Mx7Q4ZSi1z/JPSvcorI1h
W3EJjyOLZNXUJsPMa6/rkg9J/ymBrt8K+CHLHLPQT3oaHy9bKLpCLY41pDjH0L8ekEmLFneMr6ix
cYhL6uvJw8TlEBnDwztqrbecaHH0IVd2qxvsXpviFkJzV3UZmoXAsL0Qb+sgPHtIS27kDdausMJe
e2ybkLbPay6KfPYDvF+Ob3EEMuVLLc8r/FA69K/xwHhYP/4TD2B26/+/o/a3deP4Y1SGvChsgEFP
1R3Ij0gS9CCK/I+jijGCoN1QYdHkWfcp5mE099Q+rzR1iuUpK77/pe9xrNFgHhXBSLQRY7fGK8Mt
71J8V0KpmkXC2vfCH2QnEVi4+7Gx8Qu+JnpUlTwdbfgeSgw80riqF580b/iCEXy9mwfJj3fIVWw3
je/rXuxE6ZoMgHB6p29vy+k9ryRbkzjWMO1eVzCLEqwRfzFtr44FXzGCC4QXBi7L0Vy1kS3ZmJ5o
01+pzeBfdgXmuReIz+YYgUTpVK3M8SpbBtlikKapB6QcT42UQBV0FX04CO6rP0qcZQj+tC1MGgM1
gIzuaT70594xnAZl23A7URQoCs5sjiciKkN1eQbgchqvSj8+pVfVkThtKI44BVcj/81ZkinKIDMH
5uuyMQlJjKpof1mpfiBaNgk+3gU3pM0xhjaYTTyYjP8qy+27a4PI3qTdjE3vzJhDqtiym4tGWIsw
OdrIIvSpFuwbzESrjpJTtIhdqfNTXHtWeV51y6Ha18vuefkEqPyw8aUf54QkQLS1/Cop67DpRFnM
XQidoEgdEkcKGtJ+D2gynCnVTvCV3mZX6+qRXODyu16x+fvcCeubKobAkQYHpAjR5ocEDB+ZAm8Q
GcFdutIC3c25gBFWDx3nMnY07XB5J0RmcOeozaWuk9kyNeReq4Ih/kZFO7EfEunQEYU2koz/uE/F
uqNpqQzAiDEkG1VcZRaORHJbyfLrWXJSDHzODq18W9HRTWlgYlIa2mku27knWEfUzY/gSD3W7LXR
FxysxfCkWzZmM/Mk6MDjf7kbY0wt9ctPoodcoemcF87GMBYDAep013sGknF+gfER9DAE7YLCzCqI
g3d9S24M5RwzrhGl6T0cs5avZO3Fqj9dXsl9n3zbTc4nUddMo6GBSWmbP9h17utKFFyG2P+M3NjA
eWVtD8pQV/AYDJexSp/l98YD+ZRI/soEFIWSp7tx2gaPCwTjxjaoNL7idW6nzO6q49n4MS6PRjOf
0kQUwwi9kaP5qc9Ns2Bpon6lR6Pq3ahSnnL5S6tW16U0fonlKagXrXPmzHSaYnXtZPbTAcX2UnYu
F1FeVbSn3A1gNNUYQfMXySSczvFaE005E/x9vu5Enop2GNjnbAtxu1UPy0ykdyBC4DgGCl2YYRIz
r+yvRvlUNiL+2P0weXMRvtiElINOOgkuIh0w3NpXDvE1BLch/JZ7klBAdJ+Vf52x16B7k6ohK+nX
OIM1nV67cXGc4tKVo+PlU8YO0R8x4sYitqRbkB4qLCsLNQalDVq8qWnZGBRpFZSi+lqRu7/++wYq
rdVOtUdAZVcQlCnu+6OBIRzWEaMWHsqr7piqiNyiv90yjkX6sqdNkgMV0oCT5bLemDwcgsj6l60x
ol3jWMSkRlPjfRufQV3qDmPsa6l0VEXa3K9NzZf2jeMONcmivmBXNsRle49NNdHomandMS2WOHWa
CqXlZxUvBJJwSKzomHFEIaXdKKUtiAL5Q2ddjnUhiEcEAITLQ5F4qKaShVVUN7OwmKXUiY2pE7i+
CIVjizhRc5obQCG67JhK5eSZ6AoTQXDxhkayNtdihLg4U8fsvrtRnMxb8KBcHYuPsUsgvnD5OAu8
j3ChhozBPV3Uwfvi+gOVv6f2sbEE4ajoHBNm9OYcx+qg1AWL5IyncQnsZ8XL8bBouqXq9j6yyuaJ
QBrVFOzW66Zf8Hhelaft5xbTLGCadNBvmdBMgukzDnFfJ/l4cUh/Tt7qR2f5QEPzOH79u4XlaKSc
begiFtjJpUYpwOp3qhS0osSXaPc47hjkwqrtFCCGMinOUOtg49ixIDDn/J01HHtYqGL9x03UBo+L
qUfzuzF/R3PtNtjmJY7wyG1UUQs/wfhBJ1G9RXs2I0Ecup95eru/eNGtbMQ4sQQKRB6JXiPExBsd
+0ENjWdUhMINRQdMcKL5ofa10scrTeCFedwdi0SBsJio4U0U+Koca+TQdmtmEzbJyWuhX+Q1maOE
q8sEZofPwuHH+zEAqwkneLZQ+er9ZEadaVUjT2RcL4tvTB64UA8KvPq2h9pXTuP0oP6rR/T/sXu/
kPn3S3Uaa2VOItxi18lLHcwHw2v9Jcg+9i4E0o+ihBG7mP6kkDc4jvHrUiL2ar6mRtlbynhQQzbQ
V0RV/2MD33C4DVyMVB5q9sSwMl10/csUVqFxb7UIFZliWSr0mH3ieAPkaD9XUWeyWFjH3jtDUJEg
FTY6KPlA4VJ1jN3iRF1hCzAz4tJictdAOqZWVLP3hohID5O+YnhafRyV1jOn2o/i6ozpJ+4yyV8l
awimQvZre3HfQ2NvZrNl2dxEtCziRV+wziXFR0Uwtag3f1eG5w2C4/3GSLplZFY2aN02lKNKOj8p
c+/vDOGIP59q21jYu0o51t6sPynleTJ+XMbYv7dRMiNjkIhpmHwziz3EMUZcSUgH++VP44SBewEm
qq+vXmIEOd4TB0d5uQy665gbTO6iietxHjAUGjG/VH5rrMWPKvksabYgmb5PJBscdvI3npDKK76f
B9g2385oqzww+gJ5LY6suvRmDutrUbWTCJIf/CLV5jKmaBDykqMRLj71Yj8PtWPt22EV0AdR7mr3
4nmzUOO4i0o97joFK9nVHyCWqwwCF9xPpm8AONJCD5KxZjrsoVcLXu3Tk0IPqYvLgKlmi7rHRdZw
hKVG7SApBGBjfkuTYM5y57LjCbeH/YKNR9BRSTO7AEKLr6P40IXVdX/Q/eqKaRSg20GUcWNH9A86
3Cwfx0UmpEQGJB8mb2meCyVYrQzzX0KSPtBV1K8stI0jpdnoyqSnwLKup8f52LiVa/qzK6fOPwVa
ontTCMjxk5Jl2opncxh3mitnvUpPpbt+7FBjEbvLpzoUFnXsXi6b1eR4w9TSpK5l7N5823tRWPrj
efowu0wxRRJOThGQFF+POedKtGQjjtaUf46n+1m5G8afl91RAMFXY7bSf3csmc4ycmv1dVQJWl1E
m8QX+q4zgWhSjzXrPZhyg4npiYcUhKf+fJ3d+kPU/C+6UPiy34JQdS6YG8qn9GCvTAPknLqzm6Wu
jsRD7Nn39nEQlRftRqtvrqFz1LFilG9pFNitSr7up5t8jt24uh4LkYyOCIcjkHyWMShuxHLKVeUm
hTtYj7FWQp5elAcWAXHMkfRKulYLDFJ7K3fKPPOqAZWz8XpKqCZgeQHv6uy3bFgxLeXJji0bny/V
DbpMFVEvlMjPOaIo+lSb9RyLhknZTj26BX1JRX4nsoHjhgEjEFqzBkaRhst8Hqzg8lkVMLnOxRIR
aepoJdgPND7Vo4060ROGLoRSck1n0Zllt/aFW4OXncGU0EVKWdzS+c2jhrCdHsxQgXbuv9DsYQfj
EhYXQdR0XZZUhl3J1RzYBVKhNLCOceUYhSuFGeRBRGOCRZRkcDFFlleaVpswLzumh86l1BkdtQVF
sIaKOuw+YyD85c0TOKDBsYNljeq4TEAclTWo58aZqRpIRPTSsP+J98ZCBnPS7UFq/xstaeGaeFXn
sHyUcmOg6FXqAnF11z5JYCgCYU1gCt+9HTcGyVIN3yG6ZASp+TjJNyn52UXvWr43GI4flqheEuwY
gsC0wHyou9gKrWYUxWb7J/gNhWMJOurTnLBkWvRUFAEbuYyZKaw3obxK1yB28dyBb5H3OMYbJsca
iqWW6sIKNm0lcXrpW9w3Ttne/x0IRx1xUpuTzUoamqQ46PS6bA/jYoR/BcK/o/VEl5ZSQgqqbAu3
poZr4WkjfdeHr2FDT0hRdeigcwepjfCOYWDWvJfGdyR5jFHhbQi+rfcfxjcY3CFaR7JgTBgwjGv7
Nnkx3Ni3/amAYtHqNkfqT4fcFLjB//jMebOLu22LafrPd1T+CO2qoArRQNd56YcqsI/26L5jq9Cv
qWgKpIUs/qOtscs+QkUtEkEactUaafw4H1VnkEXzGvbN2iBxTIt2HNOIKoLyHUwhOqI5GJ3p2SMJ
WjfxRZ++u8d3g8W5RoUhivm4AsuaDW9qM1/JRAKTu3S3geA8YzKlZlwKQOQQEKBm2Oarm7d3yjum
/BEV4/d0Wcb0JsIPXOvlWNESTUX6eDGOuBwhaLjcQU5W4HX75vyC4Y+sFUmlCqkm7A5JnHwm7tDZ
TjXojqa/qxTzzaJXR9lcTEmsVLYkAapcXhPisa/7cwHB1ubYh3HQ+O+qO94Acp63mERKuhiAVLVP
SMcdZpp9za0f7zlJbyvI+VxmrB3VKjzWJYPxqc5IuOYlVM2IyPF2U8QbazjHy8iCnWpgjTY8WNUV
glkny29Lq8e2fV7TQ5IK1AN2A5YNIMdHXdMOEH4HYN2ilLVcmsM09qUnp18vL+A+2W6AuKu9XLJB
HmzGEJ9mD/1q3yEK5WmOGeYfWCNZ7IlkWURLyd3ycqGZEH6GZQotMJ/WzFqn7wctaFTIBM4mxkrh
U3FoflpWHfylrdxlP+alTJUethrXUuEi9AwlX3rsAvYuxDSwzKN5fxlStI3czZ8sOsZ8s2NXJfgA
R5f5qt7TSnBhClaUfxevk8kykglm1fPZpA8q+svjHzm5ho6p0+VX+ZgI7q99pv916vhpUyOk1fHq
CatQDe1UJKCGJmBGthN/fJS8eeVrr+eGrqZBMSOVIaTj6qD6ytMHCHePn1rDcgx8bquiUW27a2ip
JiGyCsl4fuYlzczSaBmg9toxOh7So8Yakw6X/WH/A2GDwx23WlOKQmE4S6jiuXoIx0PcI9JAIS1a
yYVjCHf9bwPHHTarjcsp1eEaOGqV9CxJh06kf7TrDBsI7lBVnZpZFiN6A0PH9A+dqBRp3wRIiFky
lBLV14/JjStEem70ELiFK9AX6bvafB9F17AIgSN3dUGDXbfgYbWyPsW2hygGzd2Cjd+96pkQ2n+s
YL9hY0Vdq1PfU2DQaHGgnBiYsRtlnVOL7t397XgD4hzMzPWGmKwLWqlrhywfMkPAosxl/jiaG0s4
l0KuCEpRFPthSq27LmebvBDDiSp6jnoBC+wnCjZYnG9lejLiawO+Rdl4+zqI/fbQoAL4ujqu32pk
Q3TBtbt/HW4QOcKeUcJS5szbSHaYvzDM+aBBND0071afzfalrugTVLBjPH0vrZIk0gjIzo5cPdNc
rXsPX78ZxfP10A2ZSVnJhYyS6lL9GK0CGVuRCXywR2ikt8zpdIxcWaQnoSfs0/Mvr+YLmLJCb7JJ
BkDa5CgS/dkoyu1cVk4U2a6MkTyFDoFOUeeKyCr275szS6c21ZMYG6PEySGprXPbT/7l+0BAC3z1
UqRPemrkgMjwzEpf9DGgJo6tqJJfBMORQmbOREZJJ8LkRDoW1ZOl1mFCJTcqK++yQaI149hBi9D8
UpQMaWk/VtmMrpT05TLELl1DSoJAyhbXNf8ug9LXwliQz/MqY528IupriNFAJ2UU6bLu088bEv88
U0K0cFQZ/STH9oir+mzcV5kz4/WTJSGkq1KYhthdvg0il4y1R8x8n1k0vtxVP8sb1h+qYgDiQX+q
rliNyL94oRRBcme3qfNkxlcogrnugCE5bSIakyQC4L7RmqqvCESWEZ5WS+HPwwoBWpGajXCr2I/Y
nNVkKuV1mAEiNXgYHBDYKx+lB+sTk0FrQ9MTjiNhv/qPa3CzU9yFTjDGzJZTALJhJNlz6pdu42nP
rKdN+jA5Ii3QPadHvsjQdCbeTnghf1JORtwp+eTNUX5q9eeWzLf58///YG0xuNt2mJUiwp+fkI5I
HeTJrRpNlIngbWOPirYg3AU7rQq+K0qApFPjL23uzF0WSvNTIhpGIVgx/g1FzqUIA9IBVPXfTOJY
cuy8ZzYXRrr/2hWDO6611WlNtLAVMx5UO2i0l8s7Ilgs/qFk0uTIKDL8/brAq3of+2lGjkv8LXpX
2ZaGuBO6e4YtY2r57+eHKgPCXqWEJZ9wiwfKgblz9En2/o1Kzl4IuQXjriOzaORCtQFWjW2wTKuT
698lrXSW3vZSkRrJvh+8WcbdSING67juKoCpo0OVj5AA9epcNEt898NuaxN3eJaUDImUASZ6GPz+
mJ8iz7iaAqg5BeJUq8gm7hAtukYzSaWTV0pXxeDU1k0rqgUW7BFfQdu1tJeoySDIV2W+idXroi7c
rM2cSRdQwq5Wx2bt+OpZkvdaBwl0YCVufFM/IzHuTdeZV7rLLeY7DY50zcpzRAWZexfTFpa7+SIZ
Hf4kBqxU37XLURV9V+5+TGwBuJsP6pxWtlhYw0l3ajx8H0vI4ORuaTs15h76kCHxKFSqLnOGwDdU
7iYkidY0cQFQWt3G+nc5d+cpvAwhWjiOLKLEjFFbCghb/2iXZ0UUFYtM4PghlqBRNCpsY0j0gdrp
VV30nqaKSjlEZnDMoNc2lCUjmJEuxUeVJh/S+effLRRPCjTWVmMCgoTxB2OCQRWiEtG9D6Oti3FM
kJiW3CfsmKbVi2reWsmTXr1AMHXE5NCs+y7sB999UdoA8vWN+jJomBsKQE130Fh0wlPmiTzLXuZD
cTK4vHxsn/kYa4vFXa9aU7TjpMEP6rLztLhz2+oxfaaloExU4G4axwOY9PUfHqCjfR8TAsXW7Kle
RMG9wN00jg2KqlCIPMIag/6o0gf7x+XFEv159u+bCLgcpblVCvz5OSqcBQXmlqgCZv+OI6gzME0N
GpS8OIWNNsdiXbIJE8vWwAyaUAJB6yhMYeMjKv+yPbu7sgHj7CEYgytLJcDGZYAmigo92Mi6wRA7
gdCLCIf9+2bduhrjnfo8nbxc+ZrHx5a+NNl7HGxjCsdnCuaDEgjto2i2kJ0lP3eQ7u7KL5fXa/ew
bEA4NlPpWneWDJBYtQvH7CxXQweHY6IqfZZETTwiMI7YqIXmyQwKF95qxhj9GFrt7VLNYZILEku7
9LYxiqM3W1JNWrKvhZUY3+cFM4qJfhrS7lwP1qc16jBQ+kqLRUmMiy5hQ5Xgd5eYzLlKcx1L2drX
S+Vq1m2eu5d3a/e0/tcwQHDUNuPT0bImLGBJjMOCJivNJneXIURWcLRmtHFSELZ2xUTdBuVByg+9
/34ZQ2QGx2k1afMSg5URXCfLg73Ox9GcBSslMoPjAUlCkYTZA0Kv9QJaWfSxlcrcMVX9eNkWERD7
9w0RVK1htLqMLYlRpGj9aI0aEyPeE5xttp1jgqGYc6rG2JN+hBZi6mYVJl9Mh8uGXOZpOBdHBV1R
gjMtWKKZbn1E/aCPIPBueh593a2RDLkMJ1o3jgvyNOsjs4BNldQ4UxWutHIt0SRDkaNxRNDh/R3z
smBSjpHhK82cvBaYIUDgizH6wbYLrQXCSNCYaAzxV0wa/TsX+6MKQ48IlITZxjTfVZQENt9X0UeH
yAzu1NMxsey1wHEZbfJBX+uTkX+7vN8iBO7M40kb6koJEHrzMFanTDR2j23lH1Hf2xl5/aransMl
wQGpsUjDSg/aD70564PuafUH0jZBAx2CbBZsy75FmOWjmgo6oP5I42AEb5KYyEdYlZw4UBZ/MtNP
lxdtN0EJjZtfGNy+4I10QuxUsI8NZwww7tWbDwqGbn3qXzOU0HDSBHfn/h39hsjtU7ksjZY2QCR6
7UzIsmRd7DSDLT46/4Nw3qDYAm+2TFYoCJplj8hTbr1SThK0Z9V0s5v2pg3f88a5XUuOqVXU+Vv5
CDjNlO4trbzuzJfL2yVaO46ne8usIdeAtcua6KscN05N+4exkV1MPxE4HyPjP939be04sraUtMer
DKAgqCXJHyg+c/QxzKQ41Nr7v7OKY2pSVGZZali3BNXCHRKiPVI6IznF+ZfLQKIDxY74xh9IpSZV
DS1ejAJ/XrPreRVkjARrxjcIt4M8t52ONdOG+Di2fmdYPmaNkvhjXAhid9HB5cWM5bjtSRQDS1eQ
waF4D9Zv0OT0tTyieumgZM57ZKI33s2rGCPnq8l9B8AKPbt6njh1F0iiFI5oBTlyQGEviScZIIXd
X8tW5FaldZAKvKamT/N7ih+2FvH0EGHWLFURIUhIY2f9sSq6kNo+VQWMt59weyNZkyMGa1GqUptg
FeRPhsRNv60e0/Iq3ep50PwRbWLiXKyAKnhZ4xq1vOqQwNcn1KTqyycDC6n/kGRBkdd+lPWLJkyO
JqKynWKphmkQhwqMxQzT4r4WTc0SnFuTI4iYDM00qgBZreYlJ/oxU+nhMjUIzxPHDbkVxyNCLdY0
OPkrREIqpBH06xnNJqhE9RRBRYfA0Xnx4qG16z59PU0Egm5tpXhLW7qEah/jeTgsRe1ftk+whLyM
sbaoDd5w4Q65KZ2NQT1JjahgZD9f/ubmFhdL6FZh1BPDmFzZhYs7WaB9gHica1NvPtkhxjiEiupI
onmOuz6I4QpENwxNw0CQ32l9ro15blmr+JhK/rIg1VQqfgIx48tLuHuiNjCcFxaRvjSLhQbCRHqi
g99CPCYxnVHEFiJrOEcsCHbKrhL2STFdGSlyTH16Rg/hez75flmj8MkENO3JqMCENfbyYTWBguke
ayk4Vbteh6mdtmkgiYiRlL/vzGBN+qiz5jclTr9FhXQ7dK3AsfeDvA0G+w3bS13v+1ZnrR9d4rIn
9so1MNbXya/mnyocjk6Chdt3gzeb2P5t8NYsafKxRlOipckOgcillT7py8ekXwRAosXjgj3N6uex
0ACk2N/s6MrS3Pf485sh3LGRFMk0VQV/f4g+J8nTnASGDolLKmwAZ0mjP0LJzQ5xB8csiZ0bK4Dq
AW18XWgdq2c1tE8atI9ETXyiReNOT6wsw2JTtmj0a9SeMupdXjSRu/EPDanWVbIN5UUvsx3jNIWv
E0NvjE9y8G9ucfZzLywd35Iz2ROtmgTmSDU9Z431pW/nD5aZH/K4vmva8aDHrQUvlAXhpWAZ+bcH
Na3wyZkCt2v7A4aDhBEqUC+vpOAc8e8OlkVNdWXndlRXFLf6eJHy6XygVJAXEC0hM3VzXqksZZDf
Zq1hVfU8o5K/zNNDJLfnPEJiqG80p6qgNW6/Z2ik9ub1fOm23Ffx2htQSbFSw4GwaZVhwrBIDWn/
svh1hjWOI1K9X028iKPoLC2P2Ryocn2l1g+Xd0rkDBxRQLo8l9IYIInxnNCz1QsoXOQJHD/IY1us
ao4domnnaskdiV+gNo7esOCyHaLF4rhBGWwpkzM4tW4mj4puOrLSn6Uq/Tte5cvzVDyq6GYLGLLk
wbp8astjEmEyriLA2Q9Z0WKrqrqF+VJ8sj6tqG3nI67wNhgWvHrWt9CKrJ08hZCSdJIPBV5zBHfS
7lZtIMnvh8lUlFru2KuUSWunXQNVQYHrFykRPH6JYLi4QZv+a1mFO3aVvD61XZIFZSvA2fWIjTkc
N9izuso1QayV0dvZcoby6/qupNAGgv2EDf1oKExfZQWbVEbLKVOKc26LAm/RarF/30CUOqbZGzEg
kCx2QAJtZgVpfUjMx3ecn40pHA/I6ObR1h6rNWYYV4bepPajukgCDxNtCUcGRRvHg7ICxEpst2pe
IlT8tYV/2RLRinFMsKBSpJxiuLElXXXyEx67HBuppyH4Kxg+d691wyCZFDAl9DlOU1JUbo8L+2TM
bXHsl1kUnLAN+CNaeNsgPo+fQ+kyMkw4wmg0L3FU+93Q3axrfa/amidBPOuyeSICeo2VNo7XTfNU
GyXssw/pNzUYQjyEOsnPHsOTCh/dm4Kvif3Ya2MfRwvJmEzTkrDXlsX5Z0pNCmFyPZQDKLgEopPL
PO3SanLkoEwqhhwD0ouWOnLs6C6JK38x56/jXBz6dUw9tVXCy0u6e9VuLOTYwkavddI0wJTz1Z9a
60rNVAHEbjy0geDYopqarlKYOpIWWica5KESshTHe2YAaxsYjixGTSG9xL6WxzJ21/lRh1Jjmd1f
Xi7BOVY4spD1KKljE8tlmt+o8kGdqZP1V3MlOMcCTlI4uqglzMYcmCdobeqT2aFT7DWtIHksAOH7
baxektohBYiRflaMBFIgii+lglSkwL/4lptotsoskXBix1VxFz1yahEpiMzgIgTdGlSzK2DGmsvn
1MLA3Ty6mvRYxD2Credbb6R4pOmoAqcoXPkuuWfjERq3vM7D5Gc0OM3VvxMBFZnHkYKp4j1WWeHW
5XqdQPZmPJN3vfi+nRy+5lktzb6JNED0y/iYrcst6eu/XT2OBJa6oZU6A4PcGaHkqB7TT42vpA46
nFC7cQtfPmfX7xkgvOEEwnEC5n0tJY2wZ91c3g5l79iyfZCyXhAYi/aIY4WyYzSqMBc0yfyzLevJ
SbUpu6+gSiggUxEUxwxyb/0nkNDyyKGtXySaW8c/L7McW5YLFxFf80yqXG1kdilkUvutsTtfjyli
YfNEleVQmu/Kc775H1/2nDfsAMeAQ321gfdZTGbCjHDosyZfL9u1/y6yQeK4opnoMNo12CgfotXT
lvhIzelbR0/9kFAv6jGY2agw01ueE3fOG0f+P9Kua0luXFl+ESPoQPNKNtlmnEYzGknzwpAZ0XvP
r78J3T1qLkR1bbTOw54HRUx1AYVEsVCVaZaZa6O553aQgPmMUtEidlMsVyYQU66mHqeiTkc/sTFT
NVWnJnu57DZlRYCQCes5Ww3W11KX+6ljx0Ya7vOB6hsioF7jP2OVnNVLG1UJX9x4+MKsj2Xzd6Gv
CRCiR1kgJzy5bdJ2V33PpW7H3i6vFBX4/N9XLpSxmRYQXUJ+GVp4crxtxtuk/NwFoxPVV7VArWJR
AI2JGSztRx6Lc+1V2kuuLX6iHC87tL31jBk2Y7aJ//u3Q5WULA3+w/sG30rrJlRfJO2a9jr9lwnx
DRqVmnKaeFOnim6kcvHmFucmJxB2O7bORnjFd7Uxcz7obDRhxLCN27Kt/RkKDpeXanvvzyYEbEjj
tK8bhsdZLbTv9dq1tbuwxpVUvUvnr5dN/eE75mxL+K4oc1mvZH4vBW9T5lp7Ez3Etld+ayJ39vEt
7VN8C9T6CRAgFSyGbDvvJaqR4yNWfLzmh8QT4/Z73CoUBARg+TQgDuGW1rkyp0KND5z3V3KXe+1x
1DAvytXGY1IKhvJOQAajTnNMAfHPNHZTSXfVTBU8iGMkPjonUzeVyszPankTQ0W6u+31q9DtHBIC
HKCqVgF7EH75DIVIiLu7Vc1VDjKK04laLAESAjlgKvJ+tFUUodMqL+TUCv+lv2cPaLdkDIVCWyTS
NtPErJIE1dsA362OnOEtQQ1dzN5/zfPIdBuzvKsDlQCI7R06GxWWr8sHDS8WMJomHbRlvjIrPbRU
okwZEZbOqDQ0VnSoG8sgXwCp4ZKGjp1cBdm/PBHfe0CuCe6PGjmBqY6uwt6rauZ3KlGH/AMCna0I
gDqkepkt/JECUm/dt+Jo+rFn7dTGWx7NvbrDhLV3GfOItRMfeFhmNH0Bfoddn6G1kPkR3kLsmoiC
PxRszm4JwKpPcRYrFRaPPfVefKj38V59WNwZ45uxT80ib5+kszEBVBvWMtWY4JJiNG+6hJJ4mvQE
LBCHSXzUiTJbg7wZHIrxVWtBUCgJcZwqV+sriNiEbr3sLu8Tj+ELp1d84EnB7mpUfAWHkO0l+2uC
Em/Tn9gcnqbwEA1gx+8Ol01yeL5kUsi65jZdCpVzgw8hHEPrX1fu5cCpW6IWQdkRMCJAk3lpLtiv
Ekyvrp1kTs7Cx2mIJCfRrY+XndqUoNL1c3QIYFHMVZ6rvIYz+LWDq9BCs0DlS551a3WutlehrBF5
/U24o2aYiZMmPgfZUpOXlY6jbWCyPC29xM79lPrk5XtyYc9ENm28AzadzalrtYX1YKCY3A4MVQu6
QuOxx3FLVaJaRWyeyKY96nkqRZywXsJQfmV+x5MNbsh3euRf3jfKMQFBiq4x2MSfT6z0KdK+hSAr
hXKTPPslVbAk4IMJ8KGAbykfLHgUdwGaKk0vbZ4u+0LBIeOhskqba7bMXWnAGT7NzuGwOUgfOBUE
H1RriJX7w9f1r4gX2bNHK23VIIBDU30I76ed4sQn9V0T4kvKYY8zkj+QuxDYQQW7gB15WI/Q7cHb
Z5UNbqA+93kE8TriE4eKPQE48KEGUVROt29gTMWWTov0idVfp4LYLsoXATGmuaxZE+DgLlA2mudX
xpAwU/TghBGRDiJM0mi0eTFAAddmHj3a8ud5IbCPsiEkF7HSRN0kYb36OvZVhoaHvL9fwrfL0U2c
H5EUwowSw5D5a3Rg32fzQ089d1N/X0ACc7T+Kc4ESgHCydadA+KTk1onAQGmqse4RQsPJLV1WOGo
0mNQU4ynfLEvILXBf8QKA2ZUdgvGE68x2+knPgSFadV6h7H7HT0DRWQPBj9JK2OpnuELZ4ZH+p5L
SHWHxvsvElLUwgmnnsmTvKi8QSRAIj4FjhUlbm8TeEbtv3DqrT4ziowfx9iGqMEYtI1TMOLIUzaE
Iy+P+VShExgF6i57HiPZsyD4fPmYEOAl1meGfh5Zz1E5QgjL8sG0673yNnVUnFF2hEOvjVmXgOQT
W49Qg0KOhTI/13PMMXKnP0wNiB7+S8PaZigwVdcVJpu6JjK/5+1YRR2oP3FfQwm488wS8w/B/vIa
UkaEsA6KVJs1Bt8qRcW0mubalnJq1Q+XrWyu4MoVIaolEOtiBh9f5qyNkAwgt1dcg72PKRb7n6+U
v0HCypAQ2bqlj7XBO37nk3QoYieYXS54FXqDk/zofZByaHy7uEBg4VJqOZSXQsg3cZxLY87jJFM8
IxpdNQXtd3mSM2I5N8/W2UuxGUIyo9mYefdIxr5DMWzK/i4oxOaHcsqWoIADuH8+JvUh11Unp7aK
CLyfCd4KTyM0ErZph8Xq5UdMXQ1Z6IRUVWM7S1wtlHDRNUo9yBF/QZ106c6ykIjG9n3QqbUz68a7
PMTwbJndlbF8sPXopVLlY0b+CB7bF0LyZ265ctSQAzXNJPyGuI69WTnmyouZPJbsW03xIG3HH7PA
3WApKsYc/31FBSCdNSCwAN5OGToieY/mPDQBhswtKyI35cfod5/OloTr3e6Cgk02LC2GF0mT1y+f
AhkdQF/a8H0xP18GD8oYj6TVAnIZPknVZwh6FZgtCgonA0Ok1bqD9UMvNdecror+s3MCJGryYof2
PCLH0+fZievJVZo6d7KG5O7nG3JpGQVYBMfTDAYmWGq+zadicBTMMg2HCnSALyhivqPHKrcP3dk1
AR6T0FLlPMVSymDKGmWvMxM3pkrK2+h0NiLCYC0HZqMhOJrFcIfBzcerVMJQjf9fpIsjP1Er5ebE
/UhuF16L5zwlsZtCiMXjLDUzERF/wJGzPSEDKGOliOJowbrtpSfOnRaj1Uc5aW4O8UTqGiE2SZz9
QaoRQHQNxmapOcYoxlrWctAnhUjRf6L479Fno+aKpVRksSE+yxt1zBoZOY1rOnzGKD4xaLBi3udE
bdh2SJxNCS9QfZ2woQ0hh1GjI6J7V2ePlyHiDxt0NiBAn73UumQE3JdT/cLjAdQOIOHiE5zVPpBd
6mahHOL/vsIkvZHqjjHYMwcn0l+nMCF2Z9OAoZq6zXl4MIn1bwN9poyLnAIabKN1IvVzZuyIJdsE
n7MFMYmQ88Cy5H5AU/1d0ey4JlTppm4RuWPvRodqD7InojRP+PRbWjF2kYVmCOTr0ime92jc/EuX
xDDTy8JKGVxq/HaGGgqXZgLOvdP22b28o9sat8NutYZC2GlhVvVNA4PlD8Xn1G/DTfJRd2QfVO9f
r3rpXBkTYq6Vi7IIJiyfrNnHdqiPTUoxy1E7JFy1RdnHcs6vviA6muHdSBUGN5UD9ZUPwt0qYR65
jgosWHTbNxi25hwJ8+flcXKNBx3qWYGnXUesurIp3LL90gRMsmETNHNSf9+Ed3VJRR6PrN+wdGVD
uFhB6SrVsQQbxe2Mb4zdctAgCaa47TM+Na7jY1lZE8AhTSUFw1McHKaP1vCsjB8kSp2ECm2xhzIp
QgNT8T2/HRafD1lDyfrYQTWk8OIH6kueiguxmdJU87CJc3jUes3ttAtvmifpHoIQkxs+RwflQ+S1
H4MvBFxsJpbnZRQlKAw9nJeygFF9HwWO6o7vw1dtVx0NF++SNyjtKicoREAC8uZKUb7VSRCbLgvo
US2gbuKinYofwWL4xiATHjjQZHkIPIpyYPtZdOWsiB5JUk6YtsTRnh4kzGcUpyL2tOFoWvs0eGt6
x0BjUMy+y8ZdctXD/Mq2ACtBmUs1Jl240OXJ0u7jgqrQEHeZKsBKEQW5WsxwrvaiZ56fNQfT67/J
SGaqfX1DXWTkYgqQAkm5Jk74Yna9M30LGp4+uRCxv1UlX0bIpP5fnxABYVCfD83awnnEo9uL/MXa
qy6va9hu9FKrO8j/7u2jRsEata4C0KDx0y5Cfr+Zqhvcoe2Fy10nPiaIzL29n+7/w5W6mf2eY0Xs
0NTkQQM5IUwar+nLACQYF9iMveKjvgusveaCxLV8oO7WPwAQBNIZaOdN/O/f+dacTGOwpEi6eXlX
1Z3Q627wITb69ZG38BZ3xr19SCn5i+379mxV2FSrXebe5h+A4ZQ7Ue/j0fYyxlEGhA20zLEJEw5x
cusH+fspeLn897d365cD4odYqcTtBEYtHITpqa4+WMGXPqUO96YPGHg3GEjkbePnc/Qq166CEmMJ
esc/vhD13nLYVzdcbjN0E0+67utrZU3YElbYnSpXOGepsnwx5W8zS58Si1I/2n5RXJkRNiZqoqFo
+PUaN07zCd96ng6ajOom+mE8sf/UprJ9o59Nijd6luR9UCk/EWT2tF3kK7kT38o+H+23nymM5JD7
W0a0siZ8Mk/KglKs3WLX1PIuVF7N4FM/6l6G+Z/LIUgtpXiN61azdJ0KS81u8TsMxU8fu4P2fjlh
LOO52QeeThVuiIgU72591jNVibGSkMGoHVMp7wdMpl52i1o//htWUa8uLEs1HTb0INynkGwow8G3
oj0r/MuGKGfEy1kvghgfmXAmO0IFR62I9gYy7rinK08ms6rtgsHAeKpu+eUsufoufNagPReTLSKU
NwKOS0U7NsUAsBi0H9Nyh5Lr5dXaBLxVWAvwALUSqVcb/P00wKR74aXKD71+vmyD8kHAhn5OtXiI
cAWmy2GwoHVOEZYQsSXesXlY5WCshROgzXG0+H0P3mpVkdxMpkZQqc0XJyBqSBoUS4MwVh//17Zm
3i3uf1MdoPwSvv+VQQfnqs5DeZ73gXpKZOar9bNqECG9HQSGJSsqV+uwhCNT5Ek9jTbWr5dPQb+b
hxtmuJdjgDIhHJoCQh0lVJ3woZyWjpS+2nG3k696B7ZlCKFi/NKA2u+/T+ZiZE3WdVgvVVF+SHH0
PhwoP/h5++0aWJngsb46/HpaWGrND3/axrsl+lwrhhObidPMex3ihZcXbTsvX1kTNkYaGhU6ng36
Fp/0k+E2T9PBdAPFKY9o274JXErpcjPgVvaEXUorvc1Ss8ZBQmP2IheuWk/Is57tguAG24SElSEB
1rQhGzXWw7FF+sC694NF/P3tS9TW8Gik2BB9Fj/ApSDWykRDSMuvrZc86xgAnA5pslved+hzaPbK
SD6Xcqj8PTRMLpAMs7IlwJzeJm0rVXgnaIt9iNw3HZ3W/KBMO7U8DpTk9NZOMYXXUmXNANOyYMwe
zCRLKgvG5Nypu9HRE3cK98pwBdvLyo4IrYlShFMVomtLGtOHuUB2BdFfIsp56iQu3NqGkFrZCitN
xlXUY2i240l92VcpmPOjYGe2JmQn0BwJLfJbZr52aZu6LLY/Xv4FW+C0/gECzoZoUFnKysDndprc
9rXqmpr1JBsZ4ehW0K/NCPCUjfJktCr3M3uqrYeCUlYgYkLU0YhlK64g54gUy/6oom9Vc5g+7+aS
WK0tCFy7IYBSZFuW0vbcjXz0zeChaX+MEdRA1ZNqUN9KfOUvhYYASMbQ61OdwaX+1HvMb/fNTYWq
En+oomtY1P4IoDRWTTW1CxwbglcJhMolNVtLGRCSrQQDoVVbwxt0wryvjfpdRM5YbwLfencEYKhL
e8L8C2xA7OJe81OPPxlAlMZhJ94lEvrXfBitDIpTEHGrtko1w6AdjDdaM9wiYfnctd3BGOfj5XO6
mX2tbQlIERuBZLD5J1J4+snGC4/kJpE7zK52KnfzQadG1okdE2ch8BU2DqoEZMDblXwcl7j2q758
u+wWZUTAhTyftX5OeFgEXlGfbI1I7zaLQetl4z9glbRAx7W15ggG+FXIH+VL10Z7yh3esp9RaYMq
adk51LMvuVkCTlTTwtpWx2aNP7U3kPs7xm1+ZChz2DuK3G3r8l27KABFaWo1JM9hLLPMT1UMJrk8
8YMsuGu1wa1k6ynOBuqzg9o3AS/yJSvzSUFw5Gq3V1B4lnF1/V1oCIghVwkUCEu+huZwqiX9qKR/
e/2K6pS1VWps5IjxM1FC1UY+mnt5x1sBKOJ9YsXEgYcIYm6ywgFQSku/09HtXny9vGDEVS5OO1Sa
1nR9jgXruSTC4qad4ig1kZcTF+1vEw65UTdjDSOVgrGyqHJaI3GC1NWra7YfHyuGbFu6YogdwWAH
1gJQEQN+7M43jMmTyqsQbmVCODhVU9sl62Fi7vOHQlNuxu7j5S3Z3PSVBeGYDFNtN0UMC7VcgFft
pTGJvGpzz1cGhENSKurQmDpDwUxL3bJhTps/L8HhsheUEeFebWyttfpSxwfsqD4NQfkumWeIumt/
54vYAxxZcTYaMUIrAa1COt9VKGVUFKoQvogE4YGUSHJeYsFqpXqeRmm/ZJVTByYRvZtTxuy8MSIv
OG5PaykNHr6P2XE8NaVTQlDMVZwImnLFD6s5TF6HcT8KZjbP58qucKFKNkSYMh5xY196ivWh641j
hdc6inyasiPcq3ZQJjVDgwZ0HxZHxkMgahu6kjphcEWnyXoh+YauLvBlmP7Re8c46203t/tsrq7p
0FnbEICgn8puGgsOBOHyVTGW26i7hj5kbUJAAjXMstrk31mj2oZeUswetARUtAMhG1FMsiFsMydY
hYGAC9YEpsV8wvZER+MEncaD7o13eAjrHPn7ANLpaV+95k8hJNlT4hbazn1WpgW0iI0ED7hc/bv1
0nvdmw6VB9UMF3Uilx4jJABWfLRSJRsT9XxZA6aFjpFJj3JIaRoRoS6ShIdVNAcoP6IhRDH3unoj
gc0GdHyOdpWE9SpIxHZBK1UbW+fVgOAD3hExmpKjjUt/MpzF46PBVJrKY+63L8zzTlkCVtihLmmT
AsfMGDot6uIGcf88LYMX9cH7WpKIegq1jgJkNOpgFEsE78Dc3I5QhpflXT+/WPXT5euKcktAjC6v
5STkEA/6DZTySv0pREKMiXjXtGpHjRL/sr3NUuV62wT4aJsapNc8QIZvweOQu9Ay8BL017hl7Bg+
fgPdNvSH+0VnNkhTLFkWSXnUOtVym7PDpngU25toeYnceu9YUN7EdHy/033OdJp+vMrVs1lhD/Wg
QorJx3Y5ywl48oJjEO/wgb0fXkK3crM92dmzWSFDbf5/jgq7qYXBYoQyT9HxuooXwfhDh6f89laG
ngfZmbFZc1kZE3dyLkJZneEeetq85VY52J6KN1zm5j4m2qm44cp0v5+/s2vCnbC0cpPpA7d2DPY5
kHJBJwaUE3eUdu4fMPlsSbgO5l7GGkpYROWp+6m4bh3nh86bvP/ypfOz3fSSX8IN0OI1QO0b+JXd
NsfqITjqYE9r7tUDxTO2jf6/3BLrL2BykaKWR6MMmn4tUh2DoqvexpKzBaHqYvZxqFcGasB6Nx9M
6QPod/xSf6e07yXKme3M9GyKx+Yq0bF7Q7WDHqaU5DUOXhquJ9N/vnx+qQUTEN+MQmMxOfu2bc6O
zr6CT+yyAcoJER/GIVYGzpCeKD8m41sH3bSCqulQNgREmJfFCioJ94gJ2VxN3oV4h2pmonDET/qF
GBYZJvA92peGBkeWxvar+rPWGHewY9rvLy8YtSMCBkhyOyYsh512QiaYsPKl0wvnsg1+3i75Ipz+
RGWQNeFlyqLLvvVS9z00F2cYJj/L1QYMuLLbTtI+LfW/9E3AAXA3xVHAuexjRer8pWk0d7EUIqsg
okGsq5gFyAnUHkYKfP2azfPIRjdoj5dXkAJQsbZiF21bWDO2qbAd6UEHq2bkg+15drnAwZUtghh2
+9+tJ5ZZuiaqFI0zBgxWeNA6NO5W00Gzin3QqouTjrpjpNGrkmR3yxJ7+VTftFZ+V6O9wIjVo6I0
RE61/T1x/j0CcNiSJEUdV1wYdPyW1k3zz1q4ZxhszmQ3Vz5cXm5qTwUUUeS8qiL+wleikpXkfjb2
iFcCqoiTJ9JOTEb3z5YiHdXL55k6dcTVIRJNhM1kGqBIRsFPz3+SJaSmH4TSQSu/94x4LCLQigko
YsppzaoOC2Z0+i4zv2vpj8HKduFCvC1TGyMgSd93eGTL4VMDfpO6SZ3amrxWJ04bZUXAjYh1U80s
eBOO+ncQZ3xZrLHYabNM4CJhR2SZyJIhtCdeko2TwAkkz1C+5/aHy6FMRJmoVgn9m8RQMLIAOp9w
17e2E2tEHBN7LzJMMKsL+prnrEM+uAvoMpLEzacb+5p2qRUkGQIEJCzNVb2EJ62iO2awZ4O+W6iB
TQJnDL6cqyQIg5lg7A/hTMs+5f1rkhxMDAPaX4z+fryuwvwL08QKs90lsi5r2P5+OWq1l12jFrNe
ML5xK1+GdpLN/Oe1y76Vyhup8E6FlnDolTSqNY2jJJjkIvZJp6hFto+HJeOegSKWLgpp9H1dMl0F
J0M33aTFrSl50TXaI0w9m1D/vUTzpE7lKGG7QTHLeRFC64s6EwXEP3yOnI0IgZtFUislXG4rWQbF
rSbpg1KA2CpkvpEEYEoEoW1feXINusl0pNgmt2+Bs3EhoGe7Lmubq7DVIOu1H/T/ny9IdpIrpU5i
7krMp/xYwGIQ78IdNQO2uYOaohtolWGGKRKrytBHY02JCNH0xAGt+dCjVlseLiPcdm50tiLW7Tsp
iyLLRA3OuIN+w5FP1HI6O16zurJRYWVM+CBTWNOldgZjXf2sSLfLVcW+1d8XInKqRtZA2Ql1lbH0
ZBtV2u9Z5ukSNS5AbI044N+PeZEsIbYGbKBxuU/a90XjXt4YyoQQellujm3P32gX6TULPtRz4xg2
cVVvYtBqufhvWGEcvoq1pOHVGXv4GBSe1FDrREaXgKKZqYxKZeFrTz7JL5U/HJRHG6Mj/MD0N1dV
RFfuCJCamB0GW20smZ69JUa+s7PXKg19rfixZAQsbd50K1NCKqWhu7FWU/jVg6pCK9+68amvfuTB
oW5nF4zMRDBsFylX9oSkSu6mqDJl2LPuFp9T+aZuvWt3lsMVAa587j6bEwvzXWbLYa4iMCLtR6U8
s5DwhwhusSivTdmwqNydqv2U9IdkOU7zh786P2I1vrRCuWQtTCxh/EOX5hurYfemIr1eNrOZv61W
SriehjzGoyfvQYjGj532YgyVB85buSVuIuKkWgIagO9qZgXPRrLmUa4/BTHxHb7J18NWfohQYKpl
NvJ+tfEkn5iDRzr7gVMRYH42d0xPfah7195jBtNLSH1DCiUsASXQLWCzcOFY902CBvOx8kMv3nO2
GPA5zTfUKyt1miwBKMAnPAxhCmdV5nQlDPb7yZFcFarTlsubbM1dTgAGtYECYJRM/adVqlPCr6HW
7lEoIq5y6lAJGAGEqJZBxypGwZC6MTQ8sko6GWj3IL68CF9sXhlfXRvI8FsQz+BoyfMruMWc+pq2
/lUw2kKawBpoKEwt9sds6l0IskcUIsOW+OomINwWcoV+mNsk4L1lgR260zA6MwjEtLdJuQ3n1LUo
Blpid2wBKPp5mcAwj0VTItMf59MUFb7UE8d4e2fACKtbps0UkRebWfhaNWz4NJc/yviDNBIJwx9O
ztmAEMYslS01KviivSLt//8RIm3XeJx2XXakd+DauoyvlEdCUCcg4q8Wrn0Kssq8w/zV/vLf396W
Xw6JjxAR/rbRKHAoqx6q5FGfbqLg/WUT258wmqXpssXpykX+uCbT6iZJQLoyz4cC6qraxxwvHrk1
OVCJdJf8Sz/s2fSJsLq5cjpGdA0L45qWmKOGraHOU4R3zeUJIn2DI3soKWFMOTzm/c/CZ7Wn2Ko3
L8OVSf6TVsDQJCywlRmtRiDsfYRO6JvRtHum9m7RVm+X3aO84/u6MhUGY8iGUQOEow+j0QbIkHqX
LWzS8rCVN8KtVOCw1j34cnaBAS4CCMH54R40V9dzDK6NCVdSNHRo39fhD9R2nDz0U2BQSOpKU6sm
HF9LbqwY2ptYNWM3feOZZOJLbl/vspfkngsnhOQY73Zf92oZhROshl2P1lbYbL3gEerC9+yQ4QM6
hgyF8cl+S8kmqm2QOlsUs9c2kItqqWCx+Wbsl93wUO/Vd3zYTXP7d7EfUIHCY+23F5qVPeG6yo2o
iCq8Be/0V/nUHcvH4J3tje+GU78zf0C1e5ftSdFSYifF9DaLu76Ke9gcluQ1qrsXDe3Clw8AZUK4
sYw2k60Ap2xXd18l+yN5wHhIX1o2bn91hJN87PUlwTZJ0qMC/ezet9PPeRn5yUTViilXBLSoE8yz
ywZMzV19MOv8NgCPwuXVooJAQIs41oxe4kFQtRW6R+b0Y1oMvt1XhJ3NtGUVbAJQjJrcVOPAdyUP
Pul5KJ8SI7ifqqQAPZl5THL7UTK6b3/nnIAblZya8oSG9J2NMkQkP1VG5coVkVxQmyQAxdCPw9Sp
/BhNIZ5CCgc8PsRRJTZJzFwxEKGWCoOJHu0GNWj3IMUrLYQR/jsvxLWYvaaLaTUhD7Ylzl3of7X2
HYt9DS2x2WGyb5vh8a82R0xkbSVPG02GUxkosPGh+FAo+K4ZruHCXt1QYgKb1KllSUCZ3VKN3+JK
ftGNkojt7Q/Bc3DbAiSYcdzqBr+fWq9/4d2HxQFU8i4eaTE1RZWLtqdLVtZ4tKwAqJmLOg25R+xh
2kVuF+FrN9rpO+MB7IVO/RT7hVte8x24sinARMCWpDcLHN9heZeiV0glgkElTpEt4ENcWL0tz3Aq
0T058FLoRyr70ZWeLEhD8LEj+Tu7K5NbTtFfOPns26/9DgS23pVVpJWvAmoYiZZBLRg/JV3GWyuT
b4aQlMykTrQAGrqGci/rYEPdq40vu/Gh3XP6vPB2OdWRBw6nHc0vfNko1Aj+HThlHqHDxIbRycgC
dJKGd5mGJ5ClTz7/zdG2xUcci8Us7HUcbRlMq/Gyr63Zua51SbcMfDOCrxYTG//2ZpTDsig6FaBo
BG5q3eD8OVNLjoRvfxz8MvPzK2l12vJMZpaETH2nPFRHhj6M4KQdukPrqw/qt/RdicMWuJQ4HWVU
SM3szCy7UIVvVTodBvljzqZdMaquGvuXd+oPSefZPaGcADVsa4n4KoaZE98H+34fYFZgOKGLdN6h
VRx1s8sWtw/62aD2723ThwHVi5Rv2xQeF6vfSe33v7MgoDFmLNI+NvDdmkDq1sIjSmkRq0Ztj4DA
dp9kS4Kes50Otkbo6spckjMtnCYkGsK2T+x5sfgPWQVf0aSpymos1pAlXNQI12O0zyi67j/cKGcz
AvgurTVF8gwzxoeWOeWPavZnz3AT39pV7KaZPa4SFXlUQZMKBQFotTmQlJDHXty+r7NDet171xki
RLHobq5SZUpxdkf08gTZsUezwpASAU0Eg0iLFI3TJAc5goGBz6zcT8WhNaBRbr9djmoiFESChTHP
pDadsFg5Spfh0jsoUOCaJAKO7/TvSeCvSBC5kHLFsmvoUaPlTE1vCxWzq7PhZZPuW6r6DkM+ROZE
OSWAwWD2RjgNcEptNSfNoaMFXBiI00qF98/cY3WKQj0fIN0FK6U3QLT2gX1SdryoZLpWuGtL8Pn/
l6Eoyjf+7yurmhrFdiZhKaEre6ih+ZOE/lxdddOe90sAiGXogtqOEeGWJt1kCpheQl/Nr6qcn8+R
KBaNFxZM6XdwZcnjU9IY+wlUfn8X3gIWqF1vQlAEjoAZ0dMa2Wu65kmzm780IyQNVp2FbWMiFAz5
cYHcr3KqZSLciCMkMnjYKJsmAY/puIndovPU+mCVfqupTkDpmVGmhDRBHltFb22YGivNZ7rhMEg8
Bn3i67ZvTFQ9mB/GC9igCalCrUxLYsh87QBAmRO+Tw/l3vSmyo1jx95n3nggpxX437xkUwCIbo6r
mNmIPOVhjCAHW2H4Q/4+f6pv0emxp1gcNy8kpsqWzjNKWyRxLOag76ceXzlcTlCHACiVTVIGhCiX
E7NQUt61olr3i+oV2vMVp2jlgBDei9Gmts0T71TuvoZN8jlJY9BPUo/Um3F3NiNWKiUN5Pktn+EK
e8VTSm+KJmcy3sk25quoXvXN63VlS4hxSxrRSW7BJQN9vwYeHrTMOkFzoKCGSymnhPAuozhclBl7
Y4SLl2mOWo+OpTzZzbclvkJuka18EqJ6aiSWFglMxSG4XrWbain3UboL5Q+Xw4GH02+nZ2WHh+Pq
CspSJU6hl4twKyAoAxp7SymOHT45VSjA3i2jd9kcEd0irZliaWU5NgiLPBgfo9LYVxCT/DsTwn1n
T0ufShZM2MmHIL5JB6LOwQ/IpRXjQbJasQ4jS1nWYsUW9aWRDoOyk4KvqgLoAS1vdTMlhL3NJGG1
QwIgBG2U53WI6I4Sy5nwngapJqYST8aUEQEV0rDtG62GUz2yg7hxx1bdLwnR6kEcH7FGGSiYB0hl
vnJz586dX4AaUDZcXXmzR6JYtP02c141sVRpynOu5wtWTd+jkLHsIJN06hzQFP1oj/zh4jpNjdWJ
FYuVaptBWpa3tdlF5ajVTZW0TqX/XTCIpcoRQ5eQc0FwDzUYilvLBy3XXW8mh786Q2K1MjO1vBo4
5UFgtY9to3yTQvIRkoACm4fk6hxJZrwobOHnVHEWfExGidOnu+CI5yzUGUDP5lg3KVrcCHggAM8W
4KHqbCvS+AUeYeahtJ9g05S/pEPh5X3tZFd9nq/iUECLQZcUS+YrmQ7haeyUQz4ot3lJfcAQV6At
gITSa5XcclDS8gelKJ0U4zDy4kfhXwaGgBN1XWSTLWH1WDzfx7p9SucffxF6pixWIJeiYEbKG2kH
6yg1twr1UHIx7PD3hWQhGNM2YgY8qPRlF+v3XaETEbaNpRwKTFVlmqg6zWZdkdIBWz4ED+P8KdKf
mUpkB9tOnE0IQTznc9QlnFqprt5K9S2jum0oF4SozeUoGnMFf19vfc28R5dkTpEPUyaEiDVVWwqb
DibG4H6pnsx8lxTE5whlQgjWMB3rvOD0GZAB34GI1BlVyzM0iuOP2Axx0q/Pcyu1ectnusyHfrFc
w46daw7Fr/0Wx/wGc/yn/9e0HyzUkCQiZLdrvOxsQMhsuyqXE5UzPCS2U30y9lzRPti1n8sMzQwa
FA6o7iRq0TQB/Ut1qTXOohXZh7G+G6kBaWLvRX3o2JD1rArx99viLbTfq7PfUTNB2y5YNjMMMNua
P9d0dYGpqS6FMn+vhrafHBzYeBXWnv8+t7/6+3EosSwJUO/o7acmeYopat7tO+P89/kSrv5+GwxW
bnI+itR0M+gZpxDqbSE7TUlnbG/F2Y4AVnhw6WZVQlEAAl2abylV7RZx9GpWlCrc9iMrO1sSYCvu
w2qweJcWp0n4f8m25Z7tFyh2493du3wmt2uGK2sCgmlJWwdljPXLbrtj5uf7/BGE9/e9z3UDqtcZ
tALm82Wb1JYJiMaauLHCFg4GWu81qeX8H2nXtdy2smy/CFXI4RWJpEgqWFawX1AOx8g54+vvGnkf
Cxphs8+V/eAXVmGpZ3p6ejqs7sCm1PS9Y04f6ah8FY4PWedal+boQsP7Ha0sUf3FahFz+1hWYYXC
XcbTULdxyXKcieJIsDyoj06QWwr22WwPs81qL/HmJRnciWXkQ9hz1vRlwDLJsSo6syS7CkjchVR1
pOEjZ1jHAxrJfQMkrJxGNlXaJKB6xMBwOJet8DWs3csasXm4DFQO6HBa8I+zo3FpTnqR1igoDzq7
aZ6G4mepfruMsblcKwzOEEWq3oVlBYwFSSxxcjQMcq9TJ4+IGt9tWSzNgNdkKRafv5iFPoyXFIs1
Z+05ao1DE3R+VokfWTJTEVGzil510DW/tXuimXWqUo8YemzMT6IROuge/oFpnH8Hw792G7kuujyb
MKo3AP1dN34t5em+Kqn0LNOgd+EIRPfxzzREnW+xjofOnCy2OUMj2UGn75reb/LlbC37jgpKbWHp
ILdGuaaG//gKjChZymDIchzLYra7XLRVRD8i+XMzHZr8A86bjpGRuFoxbE7miYTKNioFpYIyyEP1
yWrHcwUzZw1kqQzzbPj1W+Nwyh2UoyS3ZjO+jH4xfAxI2U/OP0XfZGHOloavwdjvqytX1wotVGUI
NWYoyYk8fY4ctbn//x9XGAQLuo0hQzr/whm7sO/UuRjR2tkeg/lrNmAQojrYRUwYt21pDAVl2JrE
KCHeSlMvcoyR9RUoQ+WiQm93VtpKWPhWERDPnS0DpCPmLqp4UKkKX/zfCWIFrt9ldIVsulqMvTin
JwUjgT/SnbHG4W50eVSydK5gCZIx2SfBTdmYJ20i8qebq7YShlu1xZp0tZxeQO6lwR/Se5FqqiPW
iy/9b2a8zIsSEIq1ONHiD2rgCCp44ncf0LRXUVTu+la0RO20BTjFYuxioT/k6HdT8vbY5TnxAto0
PSso7oGiBfqilBGg5E55yvTs+zgGziSk52DMfqbWj8uCbVbIw8LJ6C63LNngGxvyDPX9UiphdHjl
dKfyKnFNF5TWg8eGvVJFDtsa8QrGtnNlFYQATdKyIGK7oq9a685SZFvUNChmxt6ZOdnQcY1j/oLI
90wkkrDofY9LD1Gi81zXB8zi+NAWvUJwlnReIgR4I1x4gmZ6lux1Q2KHzWhrxW5qiObE7Q0y4CNo
holbjw+Ett0go4Isg99j2SEq4wLXPCXfZpel6Sn6ta39MeEqoNUEyUuLD+hkaV6YU5XhWSF8a5ZP
KYgsEplimd18gq9ROC0wIrmLaxkonTt64X68RifdMZRtyXmhebuxPhM6TonFjtxK7cq5TrJqBGAz
3wrKo9Du9NYRGz80wWd605peonnddK2aJ1O4s0AUrBfELlJ/AWdvFSmGrgv4C0L9GDX3dXATf4Sm
1WQ0zaqhqBIGUb8VMgM/VpzlOQo71MqJWus4D5l/eSE3pZBFETEe0bB0vuU3E7QuHq0UjzI0DQbH
abnRBOKm3TLomJv+B4KzfmOJ2eCZGCO8q0jf2/6XMI+oKJvwIlueLguzrYYrKG7BrMAIpUlKoBXP
UEWwJpiHpEHihI3OzTDkmprXu2WY1qJxVqMcS7XJauCJydPQ7LL+OyEQWxve8q0B2Pat1DzNk7lB
kxqrvDZ+sAl4ljP6mEMEWsiPJYHWYNwh7owpgr8UIWbDmrdEV50ne6TYjjaTW2sU7uRqczOIkg6R
lPvRY4VK5Tk+Y0r4Nwn8A3gw+xRjGqXi3EEtZyWIwxwqXpeP/Qg+r6cqJTJblB5wblE1GHKYtFDx
GjFHecawwugjwwFWy8a/yNDz06l9imUzWm8cDmVFnNLN+NMagPOHdEwAMvXgRdV+70v8EEPZhF3u
W65EZFOJPeHzjUHVFyWuDJid5lMONuPkKaZeypQx4G/ZKBVihDkZxkOfe2yWduLrrvCAx4Xoy27k
UVctYej4xCNoeJtZlACI3jqnqBI3T7RDyXh+DoRZIPSNTz+aVbPklYG9qp4T1F2hbGh5SnfZ0fgq
3Cme+UTPw6Bk42xD3IaBWXc4RDny3mPmdeNJku4G6iBR1oF/pceRJQlhijVkV7lTP6pOhkmc8U75
Oj6nmInYfagoaq33nHlQhVHN4x5rOZgPSjXZSfSL2C1K2TnrsERROeQvt5KLJzP4uyFTera8+QbH
607y5GOxo0IDlzUEqcK3F4cpoxYYNTiIW5c3dXFDZsAvy2S8e6fHi9CUM76fBVdddxSNh0kjbAQl
Auc3lHqpjjNT8q5Nj4pWnQaLCkBSEJy/EIVZHSsxtK0VvaC9miTiXiDU2RDZH7C6vyOhlAM9AIC4
Exs7/gQ+ace8tZzJ6XCMTrjwyD5bamfY7ytIS1yisGXLplg3ZXXK6h/dR3KTr0cGgbu3EEFcSwGY
9iFVj9b1xQLtVudacekRB4cdvX/3fuCgvsWpJ1GacDiZMVB33Ul3pOMMlyFxIzd2lLvgJrCzfXYX
ko8mSi84m4Ay8Ty3JqzhqHyerCc1IyqWqO9zFqFv5VCNUrwdksxvsnPykYEcqw3im3o6jC/qpIJt
kFkeJSP0DWlmdHDu5Q1i639hf17euStVS6ZyikOmB3pSHcq8dvBKd7LAsJUe1H/5RBgEQrNfPJgV
nFQLutLI2JUQl14pevJUOBaVuCTchneZ0UnR4DNYzOy4ks98BsGTfzKybZZJLp+oEZmEKrxYkJVQ
0SCFsqYBDvWZ1/OYnEfMDLi8TRQEZxGmXFDkdgHEEBwq+a6jgoLU9zlzEJryEGrMc1Q61dNRWjpk
1u6yCJQh5XNRpVhrnVZB1Yz74iB9Bj2vM32qwO/uBHaByuw4cvRPlzEpdeOMQCL00Zy3cHk661yF
p6S4RhP3ZQh2zi8dIM4OBILZyTnTNbV6HEuQnXxWwmPSPKXqjyq4lsvny3CbAw5WdoFPjGJsRRun
zNdJYpvVgGJ4TuI3x+KoYl48M6b1AYQxe5KKgXkbF+Tkk2PxXCSaXDLcf0j5WTWjtVP3VIU7YZH4
5OgQdSHoEaAmais7Y31tZWd1OIpj4fXL373NDX7KeZCHkxIwF6iBoYBf55mF84PFGhAIeJAJZaQO
AN/kIy6LGhfM+OWzM18ZGNuguOwUiJi09MO6i450uwBxAGTObgxVNchVA8h5ObT1QxOeSzKOxzys
S5rB2Y4uE1CBpACjnp3ioHqJO+yta+UaMqHjIi5sShcJY8X3+ozTIgcyM4axvA/lR6P+SFjwTwjK
kDmrUeVxo1o1NFCeRTcTE3uoG9ANEEklams4w4E0WaxELBoQYt5LPolOoE7uYM3EzUFdhnyzz9C3
StcxFejcOrMZs1TudHZwP3gYFWKDtOVjgIom64hFImfGCSYGWhU0Czyj6GRkDuvXFa4FZ8ncyakP
3W78TnX+MwV7r4B/APkCuHzqEmUaYOUrRd7PVuJ1zXJOUDpY6lQIZ3vTXqH4CEsaoHfFBFSCHMMy
R15hTDepSSjgtoK/onDPJtAezmoxAcWI+jN4gL1CoHhb/iVW9IrBTvXKaSnzvOuyCBjiHVQQGYz0
LB7Sw4LRJ9mZ0glqh5jAKzBDnoek/G/ooRdvFMM3o9wpqcGzpFScvYuXONbRkgzmm84BVQfrxmLM
XLG5Y6wMzY6KF1H6wNm+UC81I0jYTllXanUbRA9RSfhN1Nqx+3K1dgCI+jrHcYrzwM7HLzVKxacJ
01opVmRK63izN0X1MGiQRZN0OxwwxJli3qUQeMtQaLnYMzWYwdKmVqdeiwjjQ+wHT12vRk0qjwEQ
BlNA6vxekNI7nXozETvCc9fP9QTWUJmJkVyV0qEof4iaZ8r7y54ehcIZAdNSkzhOmBk1dV+QH8fi
oWpjXxbcyzjUknGGQMjyLq3ZQxa873Y8fU6Wcy996K77Y2x4+npVmqzRyIAxzNetgR700NEHKv9L
HX6euL4zG2kJaqCIV9ltvxv2w5XoBzajRLYOVLEntWzcyU8jdSn0EEqQKYIzpU6imvYiE2efAuHO
flNZUdR0kKjRE3sW9gEbT0TNhaNAuHPfSO2iCcyGJaPiynlmy5gfVEyEr02cfb5YR6xQOzhEEKXo
9ol1XVApSkIKnm0dwW0kkxW2VOlXNfiPnIl2gAKAvzor/JRUcwxa1SwAYijpqdYwJ3JSrktTJ2CI
o29wR18SjHRo2S0m6miIVN3QvBGKyI4pinpqzbijXyGJJ8fMWo6mO0039Ze4IaKnFALTitXlpY+l
kPQzFkxpn2NBtgXDRTshsVwUCPt9BSJHozYrIsRQ5OY/c9WdjNr6rncmEfGjYLgTn1VxpKcDZCk7
wx7KvVrdSTGBQZwSvr07Cic5iYGC7bhX4K5b1NuGAuAOe6BL89RaEELojuWwE3v/704Id8XL9ZBY
hgoBUODsYebScV6Ur5X+dBnlX57Sfy4Uvr27nq0gHAqUVbTe7KF97io9L5+ix8XRff0Yu5lTU9kY
Yvf5KgtUlXVZxUyxOpa7rFncOogOZVp5lyVj63PhLcOzT3bBaLYmM2PiFRoIzvEuP7yUfB0uw7CL
4xIMd/Jnte4qTQWMqZl2W36PQWMRVbO9LA9ZTDmWm0unqpIqY+wLajW5Wyxuew2l/AtL0dyZ30br
p0B1OW5q9QqB0+q0ywc0jIp4AdaJt6S5XU7i1QdWbAXBKTYqXbNiqgAhojYp3i+guMk0N9P3skao
wGZjh/kKxTuxGN5YTlELqOg0+KNX3Cp7wZlvw4OyW0Ci3p2znUU4m9u+k2qgmk21TF3nA0XqHKdd
l4zsQLHSgZrVfp3+Oy5V/HR5LbcV4hWMs6RRauZ90Q4IX+rfhfRulmUMTvr5dxic0lXFMqCMHxho
87IrSTq0puUYyePfoXCKN3fiIIYKli2QP2vJTQRKfy2hhtlva/frcnGqF0dtH4KRA64NmjjU7JNF
cbmxv/KdNXjdfD5EpCSVEtcKADJZtyU8zBsh99BPcrKq9Ftv1SfUeRF3NiGTwgVSksHAYOoMC5eV
d5Z1ndUPlzdm8/uaJEqqaqBTgK8cCZVBjxVhxnFFID6tM/CgFR951Kwg2J+wcjuaVIzjKmAiaNDf
YrKjfC/W1E3HfL13e7NCYWdphTKNtShHOYynsF98zY+vBlvzNEx6+egUIXSl/Fk17mAmCG/FXTrB
8qSYZdjfTc1HzssKgDuVYy/XiWpgW6z6UMhOK/+MqJqDbd9ghcGdSalc8kBFQBDVaajVmNx4n1+Z
t/JntBLvdAyPRXaEyjORmNwR7Q0lqfUIu9Q7cr6TfNULDuOt8jXJQN1VuvlN5lAOyfY18V85tXed
6vUsKcJkQv+i2Ea74WIXSKunu2WXnxqvyuz2pHjzfqo+cnI1VdVEVdUVhY9+KFlmjl2PdkqwWzwm
IVjHk5mA2L6NVhjsUKyUfhZMsayQkwTNhFscGJd6t18+gbtH2+l+tdMIb2jzPlrBcd5QqGkmgoaA
E+TQLpUjmOKdJu6dyyZpOxK/guEMRiZZwVSKYIrqr7R7NiWckca2fv0s+x9ldzNXcJzliHHLimaF
LsNa8Ophr4KQNiDcBmrhOHuRdsLY1woWLi6ug8wu49uQanPdhkDvoq7KooS2/Leq0MyTZSSMSlhQ
kCz2w+ih0d3LG7N9V/yB4K+/sRn7bmILNYXSuUrMq2X+fBmBrcN7I/6KwN12utqrpYI7CdU2D4J1
iK3UBattO1PkXZs46L2SZcVSUa7NmVdFLPQp6mGGwgkRSc3v2qO11B56Zy/Ls7liyO5YKoradZNv
jptUrQz0GA5DiZRVfFO295e//1IL8G7B0NluYmaCrMC5frvrklYM+jQjBTdeoRLXCe7aX5rf7gQv
2Bvn4N6abclj/MNUKce2IV8Bc5cHSHtSuetCWLeb9FHy472yD0BcHR+aDGyznUOX+W0q+AqRV/BO
G8tGYYhSetD6eNeI8U0Ud4T1IWD4F3OaagXahFEZXllgO6hsVf0x5jVluCkUTtFDQRSjJgRKjPbW
u+Yw7mqndDBDxDXOZYSpU8zQUdml7ZvwdQn5R7NQgqhMLIHa+UHlDJErO9IJGa2dfB8JnsSUBZaD
rIDevqZWuNy9ocsRBo2ymojORVwAw6+DW8PTQTRY+tah/oitXYGxM7m6E+XWquupwZGoJdVOh862
wLQviVRce/Nor2DYDq9gOjNJulqEOtb1o4T3+odijqvvc1fG0Ieh0LC0dxo8hcuuaL8HVEvy9kW7
wuCsRyz1Za0F0IfpBjQFh8I3b7Nj+/y7/gvV/UTQjlJ6zmYUej5MmQa4aH4aq9NS/EooQhxqVzgj
0cfBWGsDNr+oznNrd9XjZYNLfJ9vTQjDQS1G1uBTgw5dqb/PVHJm82Z63RKeD21RmqbpcGUg9YcB
ePNJQ6/XMB4igXDlKAPOtyW0xpLnWYvNEO9mR3YqP7sRYIB0O/7MUkGpG/3d7vMvTQ2c1/UwA7Ao
vuigQjcqWxr/Viru8Jd1KJlLAZA+8LRnwc7g6sOq/shPdWyLfun+D1aVWa8LdzDfoYBc+ljUBrZM
PcePrEFhQhhKS7GU1k4/Ci5FyUOpCGcZ6nYqWqsHXidcJdpOsJwhv186YrsoTedsQ6ZEzViw7oRJ
+CZHD2F+d/kkUVJwxgDpB6Ex2Z0QG+HdOGEi/PWIVH3VaX8JxJmEOFoktUwgyChZi51JhpvIsSNh
vp8dmx9hwWa8Nr/9MZPvRQC/VBMnJm4Fay5+4fnnTXP1rRIswn+4bElNviXBHNBQZFaAAfmsXHya
tU8V1TNOQXBPSwF01+BGYydpsQ45mk5NAY5kRdELUjCcaxCg6y+tJEiSFRi71Kmf4gIjZAyqSIC4
6lBt9fa6Hs15MaWIWZ9ncXZGDNl0CvCG6yDSugYfqEOPoqMkY7+vHITKmsHRGQNRwPDsRHaG/kGj
Bv2QYnG2oJisObVqgCiSrWVOdxDPGcoKta9i5v9usqacyMt2weQbFSqtjQRFxYYNy3U5X4cUxRk7
9/9uTU2Rswtit6AYmd1LRvusL+4yHsPQF8IveD7bi/Z02QgRnqnJTx7RSzFOhQbSdK7oYNqsk/+H
daxoV6Uv3FLhY8L/NvlehSAN8C+EzcMgul1rxzZqrjzpuvEW9IN+m9G32325LCCxW3zbQicHIJFm
XT+9ZB61Bvzl+fh3tuhliVd6XuRLJeoCIOryNjS9qT2JlKNKScEZiU4N5cRkfuoIdmpx6Rwpfry8
TtRBenGXVlJYer805QBF0M+YKoAndOBqnrIzdrObY/ITRSVBScQZh0aQYx1FK9A77edsfcv/0qy+
VMevxKn6UYlVU+jdQfg65BjMZoBcd/wAD9TqsuMbFepWVeJlws5LSmSr8r0x9bZi/bq8M9RKcfYg
MdMwEktszGIe4vgoq4TLuP19S5JwHHVZ4kkj2gRvxZj1aJdDBbbUzjWpETPMU3pv0V4ReBs9puI4
1kj1g+PqVtXRX6MMXmI0jjnnD3pFMSls3zuvcJzjNsxKX+UF4OoqsZfkWZGvBCqe+S/H5RWE25VF
V4NeZbXs/ZVx85vXI/ne++XpN/0AlQj9l9fKKx7nxAldHhYD61JLTtWhtcurcid9Wq7TU3kw/Xmv
flp+fkTt/gC+q5Wup0I0FqxiXFxV8uewJxq82KZfUAqeKRTuW6sNrFEW9IROqFl2pz8L0VVH7tRm
P4r1KgjnxwWVNQ4Faw2Xd8FOAW/zsmPdKKFLBUQoiTgjncUT5k5WWDFzPiz6rhCQgzXtciQIDykY
dp5Xlk1qA6sQZSZPPvrJcBzrfbjUGCVAuAYUDmeho2nJ8qLDBg1L6QbBj35y51DDfAzCiFJHSWN/
yEqgQpMLISuxbsWJ9QDkO8NRdgWCqDnIz3ubyhMQ9o4vMunydtLKDHCCotu6CQpvaoomO4uXVJuz
DVG7/FPEzjSOCRQehB3dzE6YVY0zCVpY4xHEuoSGwbZEDHoObTAV78oYjBSfLxsDwqTyhSa9rrZh
zGpYw0hnQzuD4oQ2L+cyCKUIfMKw0c0qeOkt1M/G5LMOoWkvH7IGVnXxUHLsUh1klFicaQgrEJzl
7CglYYF5e/sgUOzC8gixKBTOLgR9U4Twsgf3ODqLL3uxF7k/LOTzflfNWG5LVCBRlwVfRb0EC7gC
2WXRuJO7vMyHmhEKOso35Un2S79HC6V/WUrCWvAl1W3TImXANATBhgcV04OlXHAUoTyWFpUepaA4
e6FmihqDJoC5E8NVW5n+GKjeMJSeoOTE3lFbx7kSetWMcByhIJpxKDWwxx0GqjGE3CzOWphGFC4Z
69+W7oX7BXPhvRSM1p3dNUiT2vWJdaNQgws3WcnM10uRL7IexyhvBQ2gwbyvXg6a/hkDxMqTsGt2
/f6ybvzLI/PPFcyXXMdRJWEwPXaseS4OzFnCAWjm3xbep8wIYX350mu1HCIxYXQzaj7bTewv0uIW
sTsY/tjVvjY8zFQpJqElfBW23tZo8V+AKMulPfYuOj7shNQTSi7OjIyRHulYRpbpHHM8n42j0L3c
LxECvGFsL1fC7GhIgj4rTuJZruYSu0hcnAb7fXVPK+BOMVXWlNN6E5JY4GpxQday7DBRkaWxlMNl
PGpV2e8ruBiP3lJm3BYT4izNV0m4zijS480bxxLRc6+Cs1MEy+5bjKzu63m28LZCZQx4fLQfLDc3
HJe7sfWUK9GlT97WIq4RuUXUxwGRWJY1S1CilyBXXESE9acQuHUrKxCdhD0QsvlJKH6SXJrU9znz
m01dj4ARXu5Jbbl107maMBEu4dbWrxeJM7tyrik6iGdhL+RHSdk31r1OvUkpCM7q4uGuiXKCVZqa
vWScw+Im6ojmTFK7OAetGy0hKlB+7g6+iUbuRzTgg52zu8pq1t/qpD5l1gmh+JZ/s2qHONUA2Aa3
bfWrMe+j+dvlU7m9+5qFicuaYoIo/O2JsXoLK9dgaxb1FJsHncr6bt4VlvgKwPlkKFWr1IyFuuLc
U69UL/QEJxXs+rk8TLtqpxK1mVtWdQ3HWYAqHNteZClZVkYv7VkZvQTuD2pn/kUXXsXizv2cBZk1
5WxrPMnXHdbNH+6YC6j7qR94VH/rtia8wrHfV8YzyRUl6wXAKT2Li59VjE0QgsfLukDuFWcK5Bjk
gSpLkQTnarANP7wyT/2z6Gf7xAs/lD9dbxVvFYI2V/IOaLmRuUq4fO2N5j96QGUXKQ3nLANuibBu
WGop7b/mQ20XAZXiJteNMwyCZBSzwSo0olP7C0GJPRuXrlWO7P8voVZCF/iUvSGVcT+whMKkRE48
eUmT2kFLZEs33djV7vB5+ygXdQx4xrKJlbM08A+YF2t+Fg+d18qoh2ocegg80y/+ob3G5G1FMWuN
rjL9y2917VmsThEiLnXjEXpOqASfuQdNcKCZzOj1s4OOLjdyyrt8113p99pOu2J1wpQSbmZK1qJx
9qIdl7wfS6jI6CBGfhI9aW+EtuEZ5/xgXMnuDMiG6lqkrBSfyR9UKcmkHIIyVCvyKtDMB37nVSYG
XETeaFNyUivLWxA1lX9TACKVL0uoUfAvbx2lIZzNwBQ6TQuYJyHjAWzkZ3VOHaVD2Ix44lBnjDMa
GmqCB42xl4WqjxS4bQyL3cfuZWFIpeDsRtGjljJgxEjsEskOi6s7oZei90vzBq+6ZlXcxk8C8/IK
4tp/e5MMDZIoY/xyk9jVj+jA7uTEFRgXjXwfD3jEJXbjhB+aQGCJliqDydpgnRlvcasgU/KMEWg0
S4qgo+G03eyE4J+7LN+2Av6BeRfmbopcCSTAaIZ+a1STp+sStW3MDL03U68YnM8kp1qC2D0w5LtF
cYaTsu/27Q/Qp2E2qzceqYfati6+wnFW0VLMRs4ZC7g63aiWF5g3IlXWu20oJNnEEAJR0kDV/nZ3
mhic6TUyEkhH9J7mp150M9jS1wldZ7mvh/aHZFrhcedrlsELoLdo4xzGo6LetPVdRVX0bi7bCoJT
uDmdVKvNIZJiHALtulJ3gvT8AWV7heD98zgBb0YlQIqgPSWWL/VEaoDaFpnTtErV5y5KIYO66x8x
3I3xqbZfFie+rW9zdzxS1L6bpwe935ZhoQ3L4qfk5kI81w2L+rVjbtfV3dwRVy/To3dHZwXA3Q/B
UP7DfZQEKL4RbkpxQbjbbbrbsrm/vDnb+/8qC6fSsiK2GGgNWRTUPed7Yf4+kZMHqPXi1NgYEy2M
GD21Lu3AVUa+zbe9sNV6cUrczIZlpeJLkEjy528sRhPuel+6kpzQUY+hT2VTiFXjnctckNE82QKw
S8urppaYk3melY6wocTC8d6l3nWT0bAUcqKGdh8Vdko9PCkEzmp20hTPLcvlF/P9lP2qOiKmQX2f
e2hOnZEWHaP/m5IHMKcYVHyQ+j77ffXia7KmbiwB35ei7EoJFD+UC+IwMuW5cBh573DCMCo1ZExQ
yaE5sKp5aSfsMH57f/kgUpJwZ16MgmwWWOCvA5+NDkKrRViIV//2C+z1nPD9Lx2qirOaEVqwGRYs
ljnsw93kCOChy3aUar2Y3UsLxx17TEvoTYGVWDC3OruFA+WnjvQJjNCO5qmYHqd44t50kpNhWy79
mCCMqMUZhXwcEK9j1K1FcppEV2++C+rXDuXHUUQ9bS+aAzQWcd6ikY+VXLCyiDa4z8qrUfuUk/ni
TXfqv3sHDO6SK4dCFmYF4jRusIueWYBIvjdtxSnuBJciLbyojADjzEKxpEqHawHFJNKXqGzskKrs
oFaMswvlLM2gvgYAyGGK5tjFTqRQ2s6+8V7/LENBsxcmlPGz92ohNwupgd/RpD4bmao9sYbCBdNu
UCOJLDuZg2EKfQmQM0bpmElLrMEFNTA0tSodQ8/tsa3sJngalJ00EiHv7TV8lY/9vrJ9fTZpUp1A
vqk5JNmNLD8WIeEdbOqBrEg6piwpmJfMKZ2eFnkTiVaPTEHrNKNsq3nvfsDurSA4VasmzEufa0Bo
2UOXPmkl4R1ui6DrIuZY6pbIjxM0RyELVRElcVEZP4gWHh7BYF8WYduugs/xHwzeHWgws1DUM7wW
56vks4ygRQqaVExbQ0ZKcE3nMtrmtq/A+D2Rek0eCoB1IIcOktt6mez+I2X66Hf7IxG3K6GlDpkg
BL3bYUJKhH5Cy/LDst2pze6yNJs52TUSZwm6fsIAqfFl7YId2I733VUJil5QRzrUc+ql0PbdAV1J
xR3QJh/zNGNFhbn4pasGR0m+Cb3fabnTl/sC7MeDZCfJR7pO1xJy57RSg6JUZWigBga5KfwegZ4w
Vh/j5dPlpaQUg/MgjDRomikFzqgdJe1xjB+0gThMm2GR1QJyr4W80/sxEQARYxprrx61WHXG5FP5
Efb49ZJxrgMCPkj89uzQRhi2ZWR+q8fEMSLsAu8eLHKoTSE7s1L6VTLvO2rs+Par9M9aSbxTEMiN
JC8SjlDpqXdzZv9Of2geIiAY8sHmoH1EIsxNVTEITTRUvsQLHc+VqKawpJX5PbVuRpn4/ubmK4pq
gARH1UBU9Pa+UesgjnoJ31crab80Z1ms7dy6iZqFANr03FZAnCJHRWNUlmn2bt4rdhh1e60+q9pt
M5jHGBmXy6dm2wCt0DidVsqxlrKMLVu3M+EmsGxlofrGDi3UPuXlb57RFRin2JMqVVmaQim0bj/N
rlUcU4oShYLg/N4hQn1Xxi7UsXxsy52oB3ZDsQlux2Rf5eA5AQoQfA4Yzdi7zY8JHEwdinMx8eVB
/2x8lZ+jvQwKESpStW29V5jcxRdlTT73E9YunkN3BPuqXtsobGm6c99bdprdLBjqNVDnmFhOhbsJ
TQNFz9EC1KkPvoyYNzmN2k2U/byshRSK8vZstZYeZpEOlc9QkxeHAZuR4CeY9ncZZtsordaQuwHH
NNGtLoQ0yn1wZmWakaveduhZbB7/l8lD25GZFR6Te+2jitq4RAHk6q8Gy44GG1VJ7rSfb2XJtiqn
BeE1anY+X5Zy07SvQDn7IYyBnifolXQjK90JgnVWFIo2nNovzmjIkQRCTQVyiSi3qhfPKn5kIhE7
oTA4WzH0o1DHIjCqdjc2nkDoAluFd86QoluSAhpyVeLTe2IKIiOL5dpKHZW084+21ezauptiguNy
ezdecTiVMyTpZcIfCzFdC6afN0QOdnuZXr/Pq1gttWXJ/OHI+BFlZ1G8tca7ywr1L+buFYPTKEke
MxFTu+BzPxs3CkYhsOR1c4x+gWgalDuJ138nnVVmWN7tD4j/MMfbwlzld3XBlhGWMWtgjQ4mKviX
PZt8zaaNfjjvpCqGiYSPLlo8jUzRY46cggnvrj6gZVF6KuTGN6jBM5s79QrCXxpS31mhoAIkLO6F
+KYJ77Tq4fJObSrbCoK7I3RD6qaW3a9p/bMoH2f9I8q2+j53G6RlGaQKa7DK02gXVqeuiV19ebws
xLa6gZhNxjBgvLz5OJ1eWGlnsdqF0RHRpI+WQS8Y7dQxHOGM4eQHcW8AlXCEtpfuFZQzN1EZdUop
AbSDQ19+6evdZak2v69hGLCBiUPQMu6cmmOlYQxrjZBP8ykcewcvMcKibb/DVxDcMc06o+5FPOxw
ZOpHRgZnOaD6ws3GBjlQFbeUPNwVEBRx3zQmwKTw2yDeWTrhBW/fnZqhyRayrypGXb+9O5t+0nEu
S6S1wDlxY+5Ur97FZz2ys1+/eb4wYZtoT2J/8zubs4Lk1NtIYtOUZ0Dm8+Qo8U0RfxPjU59UjhTt
L6vDJoeRtcLiXB5zSsyxzZl4Z/N87tzq0O9A0OZ8Kp7U3g5vmaGzDpSEmzZohcp2deWQiL0WdLoJ
VANhE7F0WlCG6wOhiEzPuGVU8Ahjh1c0NZF/ibWNCfspC6zOHONdYieUQnuejtUH6i/e4HBHts2b
shIM4MTiF0W6lafGVkJCli01fAPCvSdaLQj1qQbI8PxC3Hfbf7ltNNs6yz7y+PtedD5QxqeAO0tH
cyZLsvOeCeqtq1AUAuzR8CTr9lyeE2pqxIYavIHg1GDQ6m7sWwuWIujsGoSxdWdXGWHxttQAE9Bl
zHWHFX8Xsp/BUxvjwkVNkT7bXdTbbV84SxnadU/EurfEWSNx57bHSJRa6oBUyI99vB+tb7NOCLN1
KWHG+qs03Hkdikyx9EHHrkQoBrNs1YvvKj9CTgeN7IEn+gUKcQqNsIIbVvYNKrdR2lSm+gh2V3dQ
TmnytaXq7TfVey0Wdy21o2YkyQSAFlRI6k50DH/Zm6f0UB4YiWh1/kAP+BuJmNasLFDbmgne5+b/
kXYlS3LjSvKLaEaCIAleueVSe5VKJelCk9Rq7vvOrx+H3hslG2InZkrnNKNnAAEHEIjwQCWeaj1k
c3NvWpNkrnYHjRDVtk1qMkvnNL+BWO2qmQZMlmfR58z4Vpn//5cHaOhdvi/wjtkqNM9WA+lDU3lS
InZY8/4zMb5e3yF2nXqDIhDPkqkL+soCpVGI4TZr+4NO6rlNq/e42AWHCq93cY+24BXKcr3QIHdq
o9+0tky4hf9VcUPYDBgVtnJ7HbDZRYBgUFsu2K3ZfTOq45p1zhqiCcupLyVjt3fR304RFRgBbUXN
aqBAnM5awF06c9cnEz3wDGTgh67ssXeX6iyEHcEPjPymj53GWm92qYW+06X1oZkiP7Zby4nsb3Re
3+N8DAnJGlG5Cwo8RMy8ghJ3MnsxUgrszxP5u49kKaG7rrfBEFgHk9V3yQKMApWf/fhj7iwkkv94
h39vQATmSZKhVy0NIDO5TZbzwl6jTnL33mc3hgdQS7MM+zc12rApyzls0hn6FrwIk79MdanDPswu
cyI3dSa8TEruEbuusIEUPI92Rk6QO4kSzEJ3FfI41rof2cfiHYIHOtngCH7Q6/N/5yih0VOSta7K
dM9Updpi+75wGULBF8wyztTKhD30EB1zrzp0KGgpcBcjL0ugIYUBR4d3nFL/YZvgGuM6GCm0LlF7
Pn8Zk68ZOs8M08fr7re/oW8GUNiIzEznt1mADOcsd/jxOzqTFNdME7kZpW8fIldeCSYbTWFrGgyL
rj13SFZ9HI27JX6dyOt1w3Z3v41dwu5kFGHXNSXsMhSIki6PSRZcB5DZIGxMZR6vBjho9jTILrc3
i3JnDR/+CEKsHZ0slo4d5Q6whMGwhK7aKF4ft951mL0b89bRxLJR24xVFukwxXAmf/U0Z75BjTYa
l+Z+eZBFHCXjJlaMhuY8RuYIozQbS2a57bvcCWU7kWT2LYEWcrtYooHCokR5pFUQKv//CNA/Rozj
b85WWTRNdVbh+2N3nqBTHJ7DTnIg2d+8Lx5s8YHcYCxp2yo5dzDzlSwur1RGwrub04BrC/YHxaPP
Ej+QkLYlcEE+Khq0ajA1PV5zqMsFW9Ff5aB+Do/RiVdjZ8F0XGXbrGx7EnWMWzJWrO8Bqz/UiaMH
2REP8Eiznx4NOOQtCmwfZQf+ff+wdKZriKz+Jpitjcixyqxw8jr9rHe3pizMxdnlt6Meztz//b4Y
5ET3VTVUdWXyTIocPi1I2aHK7+f525BBXL+TVFtKrBH7RBhIb5pIB7Qlxt2FMV+XdkjdX7UXg4T9
HAXJJk0YBgydQpA8l0b3sWU8sUx7R/NQrKwLkLBy07gNzSiELVXGgqrUT3ayPAz6u477GxhhAXdJ
qIzMjGYvncobLUH3y7qQLWC+i11zAmEBF1EUMVMDhv0CxTecF8yvPGGPOktQfIDfQfeteLE9WeBE
Bius4rmKBmKpGMEeucJleCqb1tFY7dTtbTm8hwcR3tJsjeh4MhA2cuiYoeF1iqWL6ImB3cJ2VxnE
LiltIISN3Mp6vWvnGGeFUXEy5ilr7tL4eTL+0BRhP+8VOqJkCjhLHjmR+ajhXrbInuV3V+ovY35L
B8FrTqJ2CkBS/ZY0J6ZJfG537jffF66Y7WQoRtRiPjpcMaFBicr+x1DVEOC6VfX//8ukTjZYAiXM
YVzWSgKsKrqb6Z3aHqdZkmm0Fx4GBiJnGi5BOOcLbDCPyDfR03L2wtfFjR+LYxzYfuPGnvLDRCP3
8TCjFa9ykiWm7m9JG1yBHmq7zNRCA67hqO54QtE6dWyfPOiLU+JMFH7tbir/+u67y7AbSJEtstwY
0hK9AobqsUB6TfOplL1g7nvfZTQFZshmpe4I4pHeMn7txrdxkVzK948sGxsEOmhDaGSbdTF7tYdX
fiNATy6fd5SJHhev/T8kO+1zw8UggRtipUQP6Bx4anVT2jejdR7y1/Rdx/CNVQIzUBrRsFeBMgyv
1hqs1ZuVSEZu97xwgRCjT/1ix4h0wN+S9E1bXjr7IVvOivbZhlZtL3ne2XM0XcXnLJUaCJ8IHKFU
jRnFTQ7fjp7z2lvYQ1kH131590axxRC4gURhXzINZ1ee9U/dGLWaodcFPDxcHt5RSKtvwQSSQE+2
sCwJDIrqmx6KY6nMGv4BcSPfAghsMFY2rdopm73SdmrdRS3mkfrVoTxG7Wn0CdcVfwcZbBEFMpir
pGqyCIhRcVATd7YfQ5lyzx4Z6PAAEzhcyFPw6hjVClVUASJdg3G6nWXqEvtu9uv74uV1jFbFTmru
ZuEDI1gy6AV6eJebXTAEV8YTntbOfHsw78wDF241T/QBHQwQsn/XUy/c7AIm+HS1zEqTWjCoaYK4
f+5k+6lkQsQ7awuh0FapYExNYndIK4eq3vXxkk2J4MesKZhNYligj29a8VThJJ82r9cxZFYInpvg
NRSRWFgR4uZjJEFOqXMd4V/I5TIRwjbW5uo6jEhcgnjcdG5PhR8H5DGBGihvAvo+crmACVta3iCP
QVtgT2kPt7SqHsKikRza9naxrWMJu1iHHiUduqbCi8lZtV5GRlyGwm+zlbVMls2NsOTVqVPSiW/P
i3kzpy9mJdnFJIaI7XOsVMsgyoixirUOFb4GqrC9YtQfOuv5ugtIHFlU4om1Gg8NDIboZedN/R3B
Mz6Thc33rUHRKMTiCN6fhZmfp3mi6WBP3mikkPQLBp1Lud8tVMJi+8ZccITpb/UQajWM45gkdY12
LdyqUaAuZsmamO+ez1DB88sk0QFIxowQ5eQe/cJ7vnSHyI8O1ffO4xqdUUAkD9KSERRPNYMREyNr
EDSw0iJ0stoItM74AUGDM148Tu9xiV+miY9rE5nRcjxkE25WpruMvtK2nh2+y+8uIMIWsFjWGucF
DJqb4tiPvRvZaufUtP38Z8YIJxroUhuzVeAKH6pj5TXLrDuaEacBK0zJE+E+JVwsErYEKKaZAykw
bCQl5DhG7QcsruJ43RyZHwh7gjamoa023O3G6Gxn8UtM0AFowSWetu/hUo2i9gGVDtQUN1EyQZo6
tPAEmUHNW4u/alZ+MOPnmn28btLuuG1whHEra4RZRsXEU2cXP6t68dRmvWSf2+WFDYQwakYcqmWN
tABvsibqFOoUOk1mJHcGzJZQEKey3w64Gyg+gZtQszmxWQ8JvGA0Focxt1oVX51nJ9KdJpIdPGVg
/PcNWL2SgY3c5WaI/Disj3y0yjvrc40jw3zDgxfXp4qT2jXjBH6lWavDW4CnlB8Y87olWM1zWr/E
Y+Ek38NV5oKyeRNINo5VlC0t8HYbsd5oLRyG6rm8++u6VRIHFPfaJC61KWHwjiVpD/qaPKAoxr8O
IZkocZetM3PsCg0+niCGiWj2R70bjitu+M4SrgFOLZK1K8MT2JUaHVHDFniQCEnym0r5nq8nYh5y
Im3Bxz/1u08wXUVkieLsJVwcQqKXSZtijtSnOehP2dmsneiERH6UBFufZW1TdsNJSJ/7BSdYlqe6
EmYMLkjvUKjrGcf5zXiGZnX4MkFcChmOj9KUqV2vR+owJVypkIrNTVhroR81NhLPYoc8/bY0KERW
nJiAf++q4b4wJGe/fRsvgGJ/E0hJ97rNX/yNl153eKl17rHH9NsUmLfFKT22B1kZFV+4v03iBlGY
xNFUZppbQKxrxVPtwu2b7FwhDrmuix8q6BSSt6frS2J3bW8ghYlsurIzWx4kTq1jXp4m62SXkpin
DELY+8c5WqqOP1y3K7sr2/ouTVNITbWp5vyZLcIWpg9ZV5sqbOm7szmfKNr6El2y88umiBu74XrN
mhpCB2AY4bmLj1WUOVr9vc8OU/+1TCSBrZ+NTa45hLCNdVlua92Koes9etag/W1+/o8KDBqlHYog
vePtwGU6QLL5ErYzVa/z1h5hYhS+GdjD2NdB1tBllxg3XifsYC1rGkVZAaFbrzbx4uK0Do8WfSIy
JfPdTWUDJGxd9jRD6bgD29cjOUyWHUD0WOJ1+3cQYmi80a+Gt1dhvBbUM9kKTzaYg8UvEEZbPpu3
vKaFIJCv3IaSA+7+2F3ghLErDNqthC+nqTgoxNcrxbXbxG1j3SFoBXd9Se1m0+gb44QBHMJx6uIU
oQl6IOgy1n3k+irFASrOn0wHdW53yUv27Trmvv/9MlA8CGRWppkFTxKxcaGLjoZ9r8v6RcogBKJd
sjRNJgYII78N6y90vaHz83UrJNMkdqelyIvUywleES4Q5qghSBM9LdN3dDIz3iPJrm8miQkMO6mG
EqFkhweneZoDWrD4zBvPzQn9b4P3ZKJswQSWNXpDLXWexGW1d1Zy6qN37UiX6RcYdjJMutAFA1fh
OBth01MMr5XtSbLZEYi1X8p6sVIeoaoec3qcu8coRiuj6Ljmsk4yfIX8zuGgBsp0AwcXwZ5UoUWs
5bj6dsn6LW1p7cZR9r0g0UPKlA9jTx+KsPkWWe8QxYZTXHAFE42pQw+bGrhEeyrX+KAlx66U9bf7
F/K7oAjk15oG0rhqMHn7vffyD9Rt3ALvCHHuoDcFopeyNPP9lXvBE9hvUbO6YiYCFkmjB1PNDhoa
XZlW5F9fvTIYgfZwJsrGhg9eZvUPkFZ5qHWjdybz43WYfTf8ZY0oWNkgTTZOK1hjIowUF9Fd1ean
mk5P8dS/ku4dlYpblxDbNDU6NcOohVWT/aYhqqSYw0mTZhlzx7ri8Ab55xEpm6wx12egtM0nop7S
PjpHNd59pL7HM9ivAQm017ClbmsbQGvz1M6j22lP9UTdeS6dGF0WW+KUqr/iyn990iS+YQgEmOXj
qBETsEnyNibehD4zlTSLle9A12zjf2JzztRRwZwo3M/R3zM6lihIKY/h4Mx+Cw2ZP1xUYtOmgoZT
O/w81C6aS6nuVhP1F6WSDNz+Yezi7QJXsJaiFSpPURrCe2P6ksi6kO1JKfzDvwVyGGsjMq2Fz4wN
tcd8/Dud8r+MmT5qOQuo0r6aReku6B+HjjqS26LMNoEwlCGFmi9fWnSt7rRI+ZKV7xAF3Fon9m0q
IK+caBTDR+woD4p85XnhneR0KXFusTx7bUM1MxT4XUtuM+Yz6/CuVNbNxmQK/JAkcaetI+xoSlzj
0RLRGTsmcTXJpmsK1AD5pTJfuKvNBVZOGDpRaN2jOM6LWf44tfPB1uOT0o2SwgTZ6AnUEFd9CGk2
wBr6c94eiuW+nyUnchmEQAxxZsx6YQOCxvSYJKljJsZtXhSSAZT4symcHmxrXlBPD5ikvx1R+1JI
ktMkm4QpcEHZN9Na8ouZumRBVvmdpgR1fl6yP8QRKGGKVz0rVqzLNM4yP8+L2umxTp+1OoHCSxWr
knHbf8u9HLvELARiKVpKeXxxfug/8erm6qDfty3atfMmITJOkAyjmJMwEJSwThbMw8YXhFAQL7+G
Q4wqekkM51+CYb+4W8yoRyN6vTf5pjcZTv7BdDUnDuob9SX/u7jlZRVo96tIhlLi6WJevREiWbZP
MZJ5UrsNQkYqOy2yvGkZiEAUeWjQfs4AMpCnMtNcFL5Pkayp8O5i0olqoDGRbf7WmchMdZReweG8
pTUyJ4tJEI6yWlkZhkA9TU7XbLCB0ffnYfys9i/XTz0/9ax/O5FsjBCIByIXppmhLyZUCMzzcF8G
7UlDVIp3FUCz1MEZfdTgeUvvLLeFt6jOuw4pG3yBkUhRJKj7wk3DGl/MryH5zmSxvd3T+AZB4CSm
4E1P/RnwrZ4oFDCm9jHX0XccbZrxwnt9OHf9boMl8NJidEoD5THccpFVklk3CySx58x/B4hho7eP
qUJxRSzYh0C1HWeWhoep8G7EcU6P7iJpfrvG/+pvjrFBEUxJ7KVZp5hA+NZRjuWteS6D8Ygms357
Y/jGExfErV+boynti7M7Xxtg4cw1TdWYDSrM06CKn53MYkBXaFSJP5BYkhm8u7guSOLRi0zGpPYG
kGJGHEVNXvook8V6yd4wMgjwU5yw9d+ERKq4bep5WREn8CffRJRN8clJP9CghZZUITmo7Bq0ARMW
UzjZ+mzTZfJyMs/npNZN9JgyVclZZU+ETtc3MMKKCqdQmcdExYE8X6NDzCZHmfubdEyf1QJEqNCP
YUcf8jx+7IuUuXFae9dXgMxOwTfTRonresYf0NG0wY3bVnfQ7UBi5u4mvLFS8MO2KQwljuEdin0m
ZpCPg2OvflK/XbdFNpriZk8pesT2CTyk8esT5931gBQxp/4/NOORjJu43dtrGY/KDKg4+5JqX+tc
kkgj+z5fDJvrbazFqdUoMx5728zprMzJZQK8u+RwmRQxb4L1UEnOW0xKUeKMnPlV891YchfqZk7e
yxx9l803YNzcjTlQeu3DOMNwFcro2vV5hEzyGkncTDZmwgYc9jXCyDHWrBWereIewUqJf+0S+cYK
kRRQaEXWBEPW+c1HnfyU9rSD1Ym9xrMMJz7G96U/3fIayi6SHPb2d5ENuEAV69jPISL/OEuie7in
IsN6eY29FvUR6KZ1yJ+phxIC9COxvXcldW2QBY5YprwOtRnIzHpZmJ9wNRPTLZXvkuGVzZ9AE0ur
FMs48vmLnWxxVugXNIf6TfmKYOn8ZBywTR5QkC9BlWwr4mtKYk2kMDOgFq3DDjV0QEeH3Rp3s8/v
I7JDmmTViRkW1FA1EwroCGgWjzh0RFrjtPXZyl8WTRKo2I88X6ZNfGBJM3suwwHUHmbO+qkFIc43
67NiucXJDOLz4CQS/pXMn/jKEia2PVec5utZP9tz51emdBXIZksgkjXMuEQ1xm8MeNSvONAyUGCf
Gzq5b5/a4XTdPWQ2CZxSTXZaNx3wWtMvrONSSr4v2RqZQCmz2tSLWeP7sfZ3+gmNtHyLHGyFSLxc
5nYCeVSZAuXmEvwb5g6L35LCKRSU+5t+LxswCdMzgSymLldCA7cEb+39SL2JWzeVKUvKxkzgiZTG
ht0tgCBD4Rj0pCKVJl48a6r/bNREfXe8BKzDwgBUEQZ1VmfQ8vOEurCmOmaDJdtdJK4tdn1hc5FG
TMccDefBRy4N+mUsj8ZB9Xh7yUaCJvFrm/+ZzYZsj/mgpTb8jo6v+vLcmRK/ln1f/+f3x1pDHzqG
7894PFyPevJn5yNb4IEYzRCjscdg0eJHn0VOJ+ul9y/0qRs2csUsooqFiFqllxAiGmHBw/B3eyqD
yLd88jK73c8m5bKqg/11c4ETDDKqbm1oP/HM6VsytQ4ivrMuuULtL5wLhkBmZEoHdLUBxjy9xeHB
HnuvM/2ok7HNflIEXnP/d+wEVmurUFXWGafXFuK/j/9582wLh75Ut7wDrFz6VzZ6Ar8hEFugVh2T
tYbn0nwyB1eRJRHIIERiW9qCzTYgMhpE0MELbyeZfqAMQiC2qC1VvSsxbOVgOPVEvEH1aPf39R1t
fyv4NTdiij7yy4q6sAbsoNbXRHWHTnXU01J79XtkOXG5vSAJSSRD3ZAKOgU/z3O9x87tQ3FIK0/5
srpmUB/q1Ltu2T7nXPAETusrFpVzhxmyu/6UMvOwNrKQq2zwBFqDTCr0tVZAtPUDuqR46dtEfCW9
acxSsvdIfIEKfLDqZaijLRTeN6MoqNXlIZ+MIFxqCY/KYPjvm32gG5LIyFfMkT2+pNXdDOHKTNZU
RDYvAhsoVp/N80+PM76H1LP6b38278LiJ9WK9gQ6bBgsNPjR40ApZNI/st2ACqt/CaskKqBv5dnH
uvqPaJLPPtS++R3xz0PkyZJiJFQtNgQdl35NygXTH076qVbR+iligRFOfpbF/vXhk0CJORZsTNoC
lSdcuUQ/kOzDHKVulXQPo9FJFigfpN8CoRdCENMrEMLtC40jqfOXcjia870yu8tyJNZr8q7UchSF
EFOHlMBvKrqRUupIlcYBhM1ZkP9Vss8s0s4kc1kmVezdzUXYYAnEE655pTEerGkD/qCVBiHyn/9v
gt37k3UxSyCgeYVThJQPIen8WUOhcAkBndILzQ/XvWKfGC5Av/FPrmiIDOKsMN5Ew7Pe/Vj14DrE
PpleIATusaN1tii3ZakeoVqiDYEZv8bDM/pyvItML0h8VDcsR1ilhpYGYwgbzymk9Tut9hNDJqUt
mxyBiFJtaIpS4Yfe+d4wDiH639bTXR9LAiWyqRG4qM3wihYSWJOu96b2hiqhQZbbL7NEOImY9kAT
CH1MnmGVDvK5T2q7fLF/hFkmeeb5l6Pir6kRiwiSleeF8MjgGOgBL+xtb6BiOzmdN/uVNx2rb/Nn
WYawxLqfceSNO9g6VQ2zxDyt1reseq6iGmHPQB1lOlcyHIEX6lwtkjSFg0ftt/bzYFF//dGtMmGj
/Rf1C/383Ls25jQaQb54tRlCVTlQZEJx5QXEy6SK8TKzBGqwljZPQgvO0em1myUuZLUP5XTS4o/X
+UHi5z9dZ2NXXi0sITzGvqJXZB/6ZXZvzbKgsXT0uLUbFEXL1Lpb4Qz6Az1zxVTFHV31E2/iVrqy
8J/U3QWKmCqbmQOPX3U+d/fkmJyryRm8EA7PE+KXo/Y5evuzcRT4An2+s6X9GWOaXngvizx27Fmy
jmVzJRCGPVZWZHBOqovKCdt7E5pkxSprqfYvx7BfbPHzDX4zWVaSFLTjIWLlZnHDw89L+b12z8uZ
cz8KZP0wJTuU2AexD1U1Xfg9luLJyhyPbfWW53cZSiZzVfX/aJaIQBaMhfOy8D1Kod+VFWk/j9IN
VzJJRDg85Mlod8PMeQ+VP+j63IH42Pj3n9khsAMxi56uLfeE+aZcKjdq/EnKrPsnyYsfcEs3foA8
vybPUK7vKbWNsqlgTFeXRH9VHVqTxQfSTO51o/YzJy8cSwSWKPWyNNUGgEhGdgzlrqzPZfXQpXiZ
sF8oPdn197h6vg7KR+r34/LFSIErGrQkNBDmxP05ulmVT0otu2TI3Fsghr41uw7ZoDCqqlxVu2vs
Z61cHNTkRrI0on95vroYIxAEmi9An5M/s+Bxp4rd8kRwTo698iZSnOSuR3aM6o0+C0o38hbJQMo4
/jdxRmusqM4ZkB8yTLc6VFoQ/lebaEld1jnXZ06y0HQh8tEmWo/jBbyFJqcQvYKKv9Ts6TqEzCPF
BmVtwqbYKIABncavxah8sczuZgwtn7XDTZ6st02W3cX56g+x7l3H5s5+xTHF0OhS2TPuVvAboquO
2bh5k7jUOg6y3MT9pLrLqtMFLmlTMx4NHp1QD2tg4DUw+lHfjC7amLnESV5CX9ZsTmaZyCuGlWv9
iEEt9Q4xZVepRj+u/8JLvIxQONdeG0OBUNKRlmakwSXx0smjy2nsFK5aO+hTjMbc/SEsnOrb9Wn7
l/yIX2tQ1DfRkqJBfw0MZ4yW5nUwHssjfzjjGRJMElfar8zcTJ3ALWpht+gX8HPqIPdLD9zG2KO6
o69OcuJJO5Fn/YUefsfrRsqWnsAzRDP7nPBg0KThIJI7U5g42eD/EYgYQ4UGzRiV/BV3WB6i+Bgu
9+hXeh1CQv5ivXrdaugDx8ePtWg8n2uHieYSH5QMldgroBkqi+KGDxfMTkaCporUIdP3PzODL4PN
Rq3UdboQflewiZN1D6b2ev37Mp8W46RNPENDkd/l/lfJOjqXR+vA7z6yNzPZ6VOsVGNtTGjUwxj9
pbyNjvqRfs5TV31QA91XTlrq/OHJnQokMTSxXWkhABc796LECJjauCWT9pyT0B4VThp2letZxU/v
8W3/CctV8zqX55VMaJLsWHemQwNyDN1V8h4l83GBI8owrrpKBayqnmblNjMO151D5uACF0CPLIsr
zuahdo77v3vTyd+lD3ShOTF4and60qX8QpKlpyH8aC6tM/ayuiCJHWLcFEpVRlJzN0jIWcnQykFz
9FxW0LALggc7E7K+UNMR8/LVME6QZ2ji3L5qnqYXN1GmHtFZTXJ22N8YePd6qmvEQJesfzIChI4Q
bR6RDYt6c998VQ/J83QoDnjqvqtu1Qf7UKEmV5Gk5+962gZUWEgLK3Br5Cm4K/lB9Of6PZE/qA8R
1SSmSojI1smsx0gtZzhgGt+m5n5WqVNnp+E9cmtbGPLPsRtta6gYh5nUxUvMmzHpAqX+qESS2/xu
mGILJNB21FVm1Yw2D1Nw0bD5hBYRH5ocLSI0l1Or+qx9Hj9fX617JLTF5HO42SosMtGm5phkSLyh
f8hZ4WZloJJ3nBC2OIIDhmrbhLGCQazVR6iwOtHoVkxiy95i2mII/lbNYaUpMa/CXXDAe0Scfqpf
/my4BM5Wmd0Qo8ZwzX3jkeyAZBuLInczTiSXmd1T+NYYgaanNM9ZHAFpMr30tjxZQeIzDwfkdnFn
lwRcSM6WTNLegt1iCtTdLegBHivAXI3miZmGk8aynqESfxOpe54sAzp/8IMMRbgm/Yx0H6/OqZvJ
aoMkziDSt0mLQk24Bp9pZUc6J4FmdI+x7F1fhiJww2Lk6Je2wOUUlNYN54h9nRL/ustJJsUQWAGd
Qhe112CIMZaHyIB0Q2J71yFkVggkYGrdRJYQEGp0l1fnib0276lV2LiWwf/Chme0YlmsuMNAGcby
BXeUyoGS0B+OlLD+w3Lt5jjhGGl1XiIL70C6BEI2UuL6b5IwQd8E0CUt3Ng49XXrlpOkOlA248LS
t+dGZ2mH6SDq3Zqe2SqZbtn3hWVO0YOhtPhc6Em1OOMC1eNqkVxFJetcrE1pp5U0WgYbWHfLls95
NDvUPpqpLCAjmRCxMthEPl1v9MDRXnifRM1rDiXaRmnPxP7ZWClBMrEs5VaGKSx6W0vMNZ5Qddii
NSdrnEiLXRr+2SSJtcIJbp9pYsCwRPWV9TTI5AH3J8gyKSF4eUNPiX8uyM6qUQXTosQwKle36L6z
NvUV/amQtS/cvb9R9RfQz5DaZuXnkVoOTQgg84uCBh3DIQ7oSXvKP/7n0FlJaoj2J+cCJ0QBWW1X
YcxrT5sl8mriqkicJ6ak8kpqlOACo6IvI+HV4mjjbnl6MBwUv7wZz/Xfq7/eyW/BnFfEwNV2EIVN
wIrKKOsSlBmq0HKs0KQc+hHove3M0+cw/nB9N9inh8sI8t83E9bj+otcYowgm9gbSqROTSvLSZFN
Ev99AzFV2lAsXOB1UI9UOdH2ZFHJNVfi3z9vRBsIi+lFOemAyBCSWjvm1mXuTnnn9rLGwLLxEvYE
y4yjOtXhCw0v1n3pZHQtGyxhOxhR3afWNb5vK2jJ+nkyEbWXSharEgcT6KDohspoeWV9etICFC2g
E9V/ul/Jnj8k8yI+JmYWfw7jmruR0h0TKwsGpXwL19JtbeP0R47820Piov9XLSBtn5LktXhP5uhm
UYqPh8jWUDpthIt15RRY7XS0B8uxNeZeN0My/+IDoh7iPl9BDMVLyptpQDjitpYlU8kmRVjy9Yyu
rFkKegn14Eur3KSLv8hyu3fN0NBgBu5qMSjS/XPNo+A31qLRQlitvBmio2LcMJnEN3fS31hyAyGs
FLsYTN0oAJH3sd8vnxb7xQ69JrlJDKyZ6vOcSkhm/8q+QRSWDUTY1ZLpQIReSHlab5U3/joe3Y0u
zh/JI/HSp+5bKnGIXcK5gIrFU+00D33T8JEMu0di4IBjtP51n5OMpFgxlSwsq3t+TZu1H1Cjm5Uv
g/LMCpxDhvt+CRpZRc7+hrqxSdhQl24cjHkF4HJmB9XPzrzKLrs1flYa527xdt0+2RAK+6kyGUnX
j4BL8vgA7ZJTpLynyJduLBLWVN4Nmrpy/WU9fFCqj316uG6CZD0x/vtmg8uMvh0SG17QpP1tN/YO
xAmPIam86zC71LAxg/++gWkzC9O+AAa14W6EZKBJcXrVL9Pv13F2n1a34yXwQ8mFcdjKgSByYOuP
LD8q+h1BUwAz9IiCoqMCq0xy1eIfvcIYYuGUanZhVjaYpHD+knb34XRXJfdT+GpCpuu6fTKPE5ii
6qJysBgivSMlSO77rjHJRMmWkFg4lYRGPbUVBnD8xN9ttePo9I7xxPu0oHmXJ2MhCUWIlVNKpPUW
7TB0DAEwFjYO6Rw6PMWo1kq+TPObKmv2uO+J6KVENaZZEI74pyeiSae6IOccJ7rpS6QfZkVzaO8T
WRbmbt4Cqo9sVIUahoG+I//EicqqmYcJFZWNr6GN83q07vnRXg0atOWU5vVJ4QSeWKZRq1au4tCr
9jlJ+2M6hMdiaG5JiQxdOzqg89+BwOBmtp3WQnGurstSvPa55GKyMLSzakfJUuM/MP0D4kAnNIX8
gXbzoWQN/IuLXnAEMqkjCJKxATjtp1J3edr2fKR/1VjbTyqEGdU3WXMRmWECqYyFEZdWCMDKJHdo
xXRbjJpT26l/fXHLYISDR60XUWtwmLC6KUBV5ujktqwMd9//L4MnMIhpY4/UajynTMptw3yKi609
Hwzt7Y9sEQ/oaQzJ+95G/eUwlOuhS8rcyxi6i7cK+3QdaZcSiQYdGI2gjYR4yJi7uYmpAoOa8pAa
Z1N2qNidlc33hTPFqhRmUxYUh5jsS50ERnrOSsn+sTsnGwiBK9bFqMeM6Zh4JBv3J6XunQhlULJE
z32S2OAIJGEO3cTCnJsCNWfTRb6sb/jrWfXIMXetD9fnRTZu/PfNll9XodGzGGAKFkuFa42qOCP1
roPIJl+ggj7vqAV1IIycepySG42+XP/+/gPKZsiEpc/GyFDzHFMT/c3ufiqTQAPW6Jx0cXpfc3V/
OvYyEc59oygjRFN1QsUCoiQZjNbkac3GEijNjSHzA8n3xdcT2lc5VXi18mqdsug06pInyN09nfz6
/+KjiZoOpEVTY+QLWq+N9aiZqUPGuyYfHa3BmcjyFDOW+MG+s10ghUWK5xPbaBPQjdlwzZXSnYqg
bL5cdwYZiLBMx1k3yEhgl1re14prqh8n2U6ze5LcDB2fus2isbRlbhUulNSUf7fTR7t/rcIHMjxm
spcUGZCwOnOUPUGamdtijHfIHzlGk+ERyKCHAfJz/3B2hFWKFM7cZFzCYLSpy/TPcfqE4LcEZP9Y
sBk7YalG4xx2WgQfoHc/E8y9NFBTpzy2HyNXdaL/Ie3KmqTGle4vcoRlyZb1aru23qHpbuDFMcDg
fd/9679j5kIZ4Vu6X03MvBHRp1KZSqWlkycfR8VnuyocpONaxFbZ+Q3weFk8grl3w4x6hzkeinJH
BSMd2HFmsSJcmN9+eoBYILPvNZU6jgJCfmaZ7X7Kwxn+Me1DF762jdNeI/zAzs6RX1jKVhhWtTSE
GCBh6yOYUNkuCW+HUVWELqv+x7fYCkjKBGTqKnuMsVyQ5nB89iUtMQjuGO+g2jemny4nBKLIdPLz
ik2gNVYtIWC/LKzo6j5+wshZL/eCnfWtd6uT8ZEVTnxbHnyXfrgMvl00/Ep5lpQqRr9s+qwAdpI/
6ZVbtI07Drv+GrWGteOkRFFgYHg18CUjlQ9Tc1Mnim2rSESyGGtN60CEi9oErYnT4wKsCN/MMduJ
LHKuu6FcBYeUIgo7HwuDwRi9N9PbJNfoyTDsh4CUPjoDpkmxdRcXXIpFKUP0VQqx9aW7iwmxo6MB
JUTVu74qCqTs0EQGrcMlAucCY+tF42Y8ec4Y7lgUb6QKIFmgLcjrNMxC2JJgVl/V6Y4GsmEgbkZD
UXIpFk2WZwtok/hRA6C5d1vjSExF2lYEnCy9arV9aYbLvjGzfZolboThCHH7qAeGkypvdpeS4M8I
sA3T1jnHt4kUcP2AdppxIa+Fd/OevTYH7T19KGt0jdFX49jc5oMi5LbddAaUQm4CB94yFlnMnra7
efg7t33X1DHJQlHjbXvpjCPFHWtj/x/BqNEXwsHUtgZDDwPhXs5xChT5K3LgTV71izVtZOwbPrla
SXaXIbbD4Zch8vNO2o0hDwt4KPIDN0teZ/1GpI1jZS4PFZG3/f1FiYXPVFPHE46US7OZ9q0fmAuJ
/x9xWeaZB9tpUZ7krupmbfNQX4EtkbIqJdOM6v7QA2wyP4q8cDQ79ahydvimh1YoUoCPRBvzNsYH
mP05/LDwqjHYy5nfTV9zEI//F3VPlVlSgA8iCPuqg1kRudHH4zx+HkpFbG/uoZVNUmzjmcdkEaTe
PMwYcQrzWQssh45Hrl9DMjjjyFetiZgKbtTAGWqMDPXBk0swDeb95fhWBZ18wwoebzw39Y+gyx6G
Q3HAsGKnfTUc1MRK7QslmlR+9aICyV4HGrtvdv8MdyAP2R3EPTB4XaUQvrl3VwsofZBpQxdr8fL1
n1aV1/ro99FMdIxw3MO/6ao2OEXgybJVlkXBpqGwrEOiSKabAQMjw3F32VsqkOXfV5uW0KlJzWWK
I8SQwmpH8yffV0Sd0kVSYrD7fpl9CEOs+3mfoIuZ4w5odpfRhpGnnKao2ExCShCNVc7aFAENwpfi
wezcCKKbbrTLXMjJfKbTLu3u/olFFbRqLaVMQbQg6VmGtRynB5bs+vLVVMkWqQJQyhQas6scl5I/
bgRS/zT1H3Koo6KZr+te/01gGLr+e2AkXVgUTGAZy7lyB9zblrY7zYpccTmZG7rEetKNoun0cTGn
1Zw6z07oxtpftkMFIeWHLOyGIFuOwCHVuRM3Kbpw21lRNmxfBfxKDFCA+321OhAFk245++oCD+rR
kRwTtzzyexD8duxWU0b5dqhB/F7XDcZNmV0b10XpWyVesWL6jRSnEKVxYirYYtuxdsZYVnaVGqI4
5HmZA4PgMVOzDmb3ir5mJ2JHQyhSxLaTzlBSFjJtLtgYCmShkXtpk+xErNJu3YawTcvEfHNTyGUX
JhsxPi11Q+nrgUO0/oFR1XvKduo5Y0ixFocY+h35uLvl+adYwwv6HRUPsYqLvu37M4oUazScutTM
gdJGL1RzU/LJUpFetm+h0aKiYwajgSGxUp6xzNK0jW559sXYDePVPMYe7h/vgtqb9oanH8ngqBqv
N806Q8rFSQoln7JNAVnmscc1t43eNHKNUhpbgUgJZxB50kFEFdyn5EjQiU97pxxVUqDbltg2pwIp
TTekaO7TNGpjWo1eo7+LyVMVZG5xVcnIzhhLKK42Z8xNrQ85MFL2ta1uZvtTmOOLKPh2OXtummKi
NVvYgi7//Q6TWB3JYqMY8Zb20Jheazw27PjvIKQ0k/QofxsfEOMcul15m8M7reqSTmWH5JIwMFI7
ZwDpojdSH5YHr3hQXFgse+KPT+/VWkkusdDvqVUFMPwQ5bt1EhGkr4/aHDt6HXp2dR/qV0XaClKq
dYpkGEgYAdLOnyL+JKDIp6cfL/tnmyy2ApHKGogom9kQlpiuAZ3tnxqdi/K1FTqVN3019vV7/ahS
v9nMpStUOQO1BJMQKUwr2dcBdG9knHn6nPvfL1u3eSz8gmFymWOwSueZAEzSpY5ZfJ1U4a0CkDMO
KIrRFGH1mmF2RmM3WqrxXJdjm+nSqZNqQsTCzEcvq55EfsyMV6tTPeJvHwirdZITQdNNc7Xs0sZ0
rBfjJjrOx+AlvcWX98dxFzuJp2rOvxwAaML5PfVAgLbkM6Z4eCaYR+g9d8zS2NMAw5sp218OAkWI
47Lkd6xJmzWIXgOrxNXSa30nMCIw1p3pkd/bDnXTG4xV3qk+Jrf9ZnJm2hYGHcsvFHGIBuA2BqiA
RtCI0dOBcHRVEbcdfmcQKTjCqOqLeYLf6ji4j2rhpYNKGmCbAgfK0U9DpNhookzHiM3FU3bq9NCg
DrjTxU+0ORn27JqR2ybPlq3ItpvV6QpUCg9B0h6X6DAsrN8R4yFIdyFmUyT1u5BcU5yukKTg4MnQ
ZmWKoxa1tpHetLipuyr8zgu4bIXVYU4zLWX1CFuWkcPtqX+KdouwWPwXvfkhLXYwT9buMub27jpD
SicHZp01Y9TCqMG8xeuYoYW4yD8M+l+XYVQxLp0dmj+OjREDhlMc7lnukXJ2WzyX/zsY6bAYja7N
8x4wtfEqpi998dQEn/4VhPwcERpzGyDiMCowOg3FXVMfx6uuuM+BJj9ENJYVoqSDFYkwPmT17E7l
cFUhxA0BfjW1hCV/cU96H0InB7Oam+IJE8gcVt+HKmGc7XS6ApGSThbT2S/9DKf2d+1ZO5Yn6s3H
9pjf6o/RKX2wcE+rohX/+H77o/paYUpJiKDntzIXw+bHeY+zcBe9KzFTLdpBSMYbXVwxePwgXkZo
2LDj8KYs+jcT7QpfykdFMKakCzDbXTNGB2T+E+4ErklE3KIW4ehHELLqglHkrVYzLGuWnNrmTle9
TCyb8c8lFFxwy2YWlSV/hsCa2rTFGLU8x2DH8c3IvujpJwbSb3+n1wpjNjMDoH6CSZnBnhMtoD7W
q0+Nk5kMDvjTb207KfKcCkbKDMaEV4nQxgD0Stsx8gymQaEiYysgZIGfBrKdLDYAgXePsGscvT8k
KjGHzdPuvFqyZgTVtSwNB2AI0Xsk/ciClxk6KMVrzohzOdFtBrJNDYxNM22Q2RZzV4dRGsxVwjii
LE5eavGMJ4LLf39ruUBQpjakliEhQqWN2jelhlZeRFnEnd76EHydx4+XERafynG8RpC24qwFU0sS
tAX1NfeCLnKD/svYzU6enCrM8+zrr7Pq5kdllLRo1A/6RnD0oZE+LR0+l+9STm6bQaWvsHVsr02T
KgXLGs2oz7F4ffiizXs6g7jZfJy4qt1NZY9UHoAXL+o6A06Cj75Bez+jbzyqakWobUX12hopB4A6
xyGOBZSRfq3TD/X0hRSpS4dTi3LkckyoFk7KA76GLnuo1uACoH7NmsJJU6+cHuxryu2VRXIu4HE6
CNNG6FnigdKFUf39sh1bOXoNIH1ONgXBsJEJgWYjvvAoVBuPVe9qjeXN1q1fPV9GUzhIVv2iI8dl
GRp0PNss3Yaic8FwiPVJBKeu/3YZajPiLMOwCPSUOZ6sf087GP+E0QLLqF+Cj4im3UcQLqp0Re5Z
dv4fmeEMIhdxaV/yoV56UisDko4lfxx9//Cv7JCLuFyPiDH0aBSNG/tuKtjRD4PQ6aiKqbAZ0JYg
FE8AjAo5TdtaP8WphnonynzcNn3o6o8BdWwVqXpTMw13vRB5sgVEkeT+x4wmSYxmKryfTG59ynbB
TXkMvxv76aQeeLYZA+ixxL0m42iqko6GzC8JMZb2vaZI/kp05tU86p2CKT5KNvfQCkY6H/yJJzlm
quPJGK+3NABfZX6vp+9Txne0uE17xZfqllUWNyGUhckSlMpWYTJ301l1hbehIH/rqfmpIwZ1iljs
Lkfe1mZd40hmDbPfVLNRwlM6mZ46Wi7j4ljpGWKih5DQh9GsFAl8az+tIRfTV7WCmfulGVmADEMD
dbXpv7WlcQU5Yo0hHXlGGePTy8byhd14b6Uof/TRd6r0gxGEp8srqDJnWeGVORrlTYOedVAPY5AB
57Z8G4hK7nVzQ63tkQ49o/fRpZXVeCTSqi9oDDua0/cxbB4TGscOC/SXwc/eGboAQTArT3USeJeN
3A4ToduMLHlWbl+pJ4syUnbgs4yfyYex/zvHWOasuS1txVG1HfdnIOkr0J/mOWhmAAXBR62D4CG9
ayxVobJJLrD4GUXKGckYjITkLcgFaCFcSE6xB9G7j4L7br8zPPWUeJVZ0jZjVsxzdOFi/ZLgzS/4
DjTF01AmV6jQre2StlbMm8DGnHbs5rH0QGbfhYmq1XfrCFlDSDvLyvK2HHo4SPj7tvTsSd+lxXtN
NxVZYivfrnGkbRVZBaIQ7/C4qhscUePbkj83zSnOC3fiN4VKXEflIGmDTbnlR30HB+UtRG4mN0SH
hqGSAlHGnVSvlIM+j5TBqNpDSgIDO9ybD+XO2Bd7zVNpyys8Jb+N8t6IZmteYg7Njclwl3QYIktv
fNU7vGLpZOpWUqLc0zlwMj/4zJP6cU5wgZuqLmtU5kiZAQ99pjVMWLuu+kqCu7aiDsT7hPh+OdP9
ILvK5d4q8OTXSxJXPR5oYY7pdLvZs1zTmXZsVxy0v0YXExSc+lDeoMNOkWFV5kkZos55hfFIDa6c
QkBE+n6K+qcpgi7Wy2UDlz90yT4pR2hh19b9soHBUDyhWL9rC0Nhy+Zd3noNF2NXZ2I6Vb6R61jD
f+Zkh/uwcfUn/4dsbuLha+2kfahVw1CUnpNSxjDbAQsoUPt9fcKHgMtQeCaueElOwUnfL7KS2l37
6ZrBimtjpdShkyLxkwywRvLcs5Mh7huuKGf+y/n/68ASUuLwGeoYtMQug/vcha/YH8d3o5t8wAyo
g8qey5mXy6+biRlhDDWaMD0SFtQJ9NL1i3afpNquDSPP1O23OVI1E17OIVy+YS60gNUkhX0JWur9
wKm0e1M11ehyDYNWp9+DchzyMhMB/DTqKYG0pIVcH7s9q/aJACfYN1SCt5s7DZxtpAtG8MElOa01
MdIhwWv7jxHrcfiYl4fLW3lz1c4Acotkxq2s6JfxP2aqvcvtcj9X1iFrieIaRAUjXR+EsCGKdVQV
mnUk9t4Y91zV26VYKlPyTYp5UJO5QKSd0w5fhaH66Nh0/mqppIqPpnoeGjkCrDLLD3NjPaZTsaN1
esL7yYlEygy4/OA/suwKbzF4lQGbyW6TnsCg2oOQ2S712jeMUnP5TbpLD0JR9qkctPz7CkxnFUZT
LmCtuB/t49C/1arvxM3jaWWPlNGrYbR5SrF+NMrcQf87q+4hossMxcfU5ouMtcKRcng7aoJBNmHR
BbYPFrQGbwy3caLPmpsNDnOIa7rGEZopHjTE3fhYHlQUElUkStm8qoYs6ZYprP14WwXv7fx4ec+q
AlFKCiYPg95eZoiaU+vOw35ADurI39G4j1oVAUPhNLlj0qSinMcSWIFpO6R32XAYisD14w+XbVKs
mUxKoHSqp4QCZ2i/xOxzEX+6/PcV8W1J2WEwRBbMS57LOMh9VV7t4ih8D02j/WUclR1SktBLC4Mw
dQRfkUO1ufggVI0oKocsP2C1UZdxtXawTBE2meWU7DNrbvzw0LYKEu4muWK1iywpIRjBlNlGhAVr
9/5hUbibD+jyxBSORhHNmxzmNZKcF5K6DdJl4rP5nGLmR3PwPfOBPWNY0j69Cfaq9oYfvVR/5lVT
mBYhzAYp8/cVxDO0XbUTihPjnYW32s71oXfQQd7d38cPmMsA8vTw1O+W8b/VbaZ4ftysjMAD/gku
HYQph3p4NgI8y59i9q0YT3OdOqDs9dodZVeoylorMCnoiTDNgFRLGWYEj+aIiTv+XZwFzqx8eV/C
+tKaSmFfW5Gh2TqQtGP9sT4NUC013/c3xh7ZHtlW9SG3vZvPqyhtAmYnJnRXUIdp9omi6OLJjucv
1+zkM4a0AbitmxVnuC+DwkPhVDHH80CmevTc3s1nECn2jSjvIbuBdeubG91yaZy49bArofh+2RgV
jnQm6nlpRfoSCRpIwWL2mqCB5N5BOWpiO7xB2DVQ4Ftcbvwzem52tgXHNGzf9qZTaIXLg3vL30/D
a6F9vGzVdhic0eTVS2YrTpYrsbr4FGHYxJBhktvbZYztw/aMIa2cb8TFxFNgTMF9EzeONuwzPO/2
/kPeqHLusvn/3EVnrGV1V7l9ytOCJha8ZBzIfuGuhF+WwS0FJi4q+2e3L5IWdvV/XCVVEYualz6W
MKza9R4iwg3QH8Vd8T+NpVF4Sr5I0omvp8wHWBa8Q5+9k/WHSFdN0P0vJ8kvk+RrpJolLQlioFBo
GWN4VOFqLoiby9RKjDx58XeqbK4yS0qwVuXHbWzAYTaP3XDU0UfiRp1q86pcJd8n5WadJmJedi84
TRwM2HJHbpZ7pNJVt9NuVzDnRZRy62wnnT8u37hV3Tp5/FFTKu8ptpSQMusU5GOZE5hTe9o+PbFX
zN3yYs86VR6pQXvN9su8r+uIr3hN/BnxQkoXoznGYb9sr1l/Kvo3xlzlx4cqIKRsgeao3G5sQGR9
tA+m8LaH6nQQJofLSUnlIylRZGbsU6uGjxrzU5LZh7lS0aQ2EQQmxTCdWpD7keqUvtftPMiWF7am
fI6r9tUMVPMHNsNgBSFtHq2pY9+ec7yeFHF5xzqROUFEo2MSpbZX2Gl7tH1LRWRRgUqFyjh2wgZF
EPU55vY5bV+/5sbwjhNsWpMYrsivGcMGwuOvhZS2U0RIl9Y2AGstRd4TuLPURnRoTL17OSa2Qg8S
YISawgYZ35RCL2WAmXsA9fZLr7md/cgTRfG6FRRrCCnsWDXpkxUDIpvjQ2hn+yJQjTreKlTWENKp
ZOZFpg91ilvKRuucRqe7iUCsNTGqWzbm+8tLtvxe+bxdgckftywc+jS3AQb9Urfyn0bDLUPiTdNz
UB9DVTW+eTyBQamDQ7m0bMppXDQxlBIIKspm5x/MY7jXdnie9Pf8kB7Dm+RLq/jm3bxDXwNKsdcM
PkPDHgBJ64Yn68D3lRt64ZfmU/Gx3f0jW6D8FFi27R+LurJSyu4gcOkd5v7gkcWdQsw/XiYY5LeR
4UwefsVOddmyGfYrOCmpp7lOZ1TqS/veo54c/P7NTxWqhSoIaWdpBJT1JkdSj8nfmuG1YG/Y16i1
rl0lba12IGbtC7hqDt6Xxo63iZfFjxoGQ14OeZUt0v6KNPDAxwbLRcV92+/T5NlWfWBfhMDdv/R9
3aNlawwLmBJXXlfkDggndquyY3Pr/nQ7QKTzySCNxeIGIEb3gjtZR8tvyu4varm8e4lVO3cz763A
pJOqgtZDnUQIADYW953vu4adfrnsl8t7FQZJBxMannEULnt1fmy9H3oSXv4W7usjOeR/IQseq1tV
flA5SkoPrNPasUgBWdWJow+Ja/5tqqRgVBjLv68+aTQc6OD8LsGg7Uv7piUfqljx2bR1pP/aOlg5
OQOMtpXMy7ftlNzw+AOzh5Pff/fnT3RWySBsnk6rQJAyQQelT9pEsCZq+YciIG+i+ZoECcbVny6H
g2rZpHQgKo3aZQ8gLX/M2weBb0/VLbIKQsoEud7wqAkW74vnkmvYQbvymvcyKEKzH0RBEw0Ev3t/
nvB91IxLiScaPMlFLH7oozK9i8wUMzsjdCpYneG/XV67bSedQaXdOqZzUNYhQONmqlxjinbdFPk7
u4Nqqoofv72IFnQC8D9FG8bvBtZVwKexR5k8xc+xv6+b92V5TV0HvtR/IOS54GZeGjF6jHDATQ9p
fWiGG1M1QWs7mZ4hJDexOpvH0F74Z3ZwaMzyrmy+mXP6Ka373KkH/32qFHvcdtIZUnJSFkNouB1g
Vda9dOFxKlAviL1VqXTkFQ6SWf8g1pXcrGBaFt/QzI3tB/r35XBTIUhZtDYTzcoYEPz8K4+cENR4
omrZ3E5x59VafsMqi/Kx0oSWA6PhReGwUTyxyMaEO5E7pa69VHrr/TujpJwad6bekSU5CLCi2/5m
rrlbDKqLDdXSSek0LSrRmBOCILW+JHHrhGHtpPlfl03ZvD1ZCIc/N5CUS3XUo6WhA2VOXfsm3/se
fVhas1CPPiT7a66m12hSRmhYnmLW7hLYWu8Kw0M7Fh47Fa+12wXJL5Nkur9vociKasQDj7B7wNxU
uF8Rb3LbT08aFtIBfx/ilM2NNTPm2DSPXF6U3y3iV5hzwoZr8hwUbIhpmxQ8UykYWJTUnGfQx8zY
Hi3rA30yVY2Om/G2gpAiISsERmYsWsD19FSIXTM8s0RhxaZnVhCS+zua8LSfRmTrWr8t/OF2QovZ
5YDehqDcJLbBMQtZSgbFaM00T3UUIdx+Di3rTrdaBcRmdjbOENL25znYIF2DhbL7DI+lN6DNQUbf
08T7y6aocCSf+30wtAGBKZbej86ccDBOCy9hQgOB8hplKb4ySvJ+OkO7seYwKkmfG+O2Tt4serxs
z+bg6DWG5P5Ei0o9JsCYH5MH5jbu/Faigp/dTxS0g3DX3arUD7dvFc5myb0lc9x2mOoISHawcXuK
VwNIQO2GPUHH6cIyVKmNbUoyrGyUO036TGv8drHReBf8tczyCz3hBnfpd3KzvJn6rkp/WhHwspBp
MsW8EjaEUmt/3kd6fdQHlRzdNgQnNp718HIllwl2TzAlii30gKHrHM33G8f3DUVu2P7GgyjpT5Tl
V6yOcfRxF3WeIjlwU3y3msjLy9Yd5uIVU4Jcjbd3sYGCy7Bqr466m3LUMMA2dEmW3Y0GvqN96l0O
V5XVUiYhU5VOZYXfk2vFccytPc2u6fvmUNlDgHLG/1BaG/ypmqfF5Eq/17MM6o/PU/zxshmbWWSF
IdWSBmbYFmwJyHB4TrMPVdS4WnIgVKFqqoKhv3tvhiHlnANmSsMnkGC82hwfgwEs0VRFl9t0zMoi
OVCiqmgwRB1pZHyLrGM6KRy/vYdXAJLnqZYMnAawJQ927IZ6FYY96E9Z7i4DkKz9hDEZ0ZfLXto8
fFeQ0pkSWX3ZBj8gc504yVw4pV8n7hiqSLyqxZMOFatufE4L2OYHzamZrJ2WfLtsigpBOkm6uMoF
0+Aean0T4+e+UByL2yXraq2kY6ToNW7b0BfFTfGwY2661weozVqOdsAAk8N8VUVxhvvBBVrlJQH1
uJRQwE1zdteZ4oaGtSL3KZbsBzt5BcGyyWTdMlJCdOG+GihuBK6ZH7BKNT8WdQWh9dmYlWLxCtPu
0G55wmSeo5URxW2wau/8OJBXOE3a0KRcTCGP1WvyPnRjz/fsu+jOehzusn14Q65KPByqlxzTh3HN
8HviIaLSO96whZs5OSz5UhcP03hXZ4riZXODMhyAFF0C6JCXbgFGFtWduTz8cvI9K/cm2lfiayZn
4hz4hSGlajakdGIL9wqK8Q7n74wElEKoJwdfL+/Q7apoBSQlazDB+yzvf9zZezYePuK9/ck60ffN
vjjFgaMfVZT3zQBfAS7/vooKqo8YSrbQz0n0Hj2xg2ow9KZ38ARJBWQ4OJMHUPM5ssxu+fucQdgt
u6lLvJ6rhlcoQOREkPjtZJodQObyXiePHe7PJv7usmu2MRhaEU1BTAhQ/b5Qc+abeQSOLGjU/NNo
ag+VaNFfqZqSooKRcnSic8McA8CEoe1wdtTR0VtbCoLdptNBtPxpi5SnWwRZwRdihlmMx6kJ77Jc
9UGpsEOeXjr6ZlD1DBBRNjm8OxRWj/v653/lE7k3E/UujyYNID50EKZmX9HGyfxr7unPi2VLe78O
yDQLAZDZaPYD9714NA4VadyuCHV0kKtaNFUrJ6WAGfEVTiMioDQbxwyYSxPorCmOahWIvO1ja+y1
xSiTBI45J45dfuCqSQ7bYWYTQiAjy4g8ytFo5pbmLTLzGOVPdVodMdzOuSYCzhBSdWb0YwJdFkDk
mr8boRowzfWur1X9LMuG+ONx2DzDSJtf5GBLFT1glv6qfJ8dyGGpaVSXcJul+gpG2vx4prNoGAGm
yCPHIPdz2x4ydizBEby8bCogKQF0ZWt0+WKPMABUvqCnwSD7SSXvsR1lv5ZN7tLh0FNrfIG8TDXm
lkm5C7JiT+xwf9kaRZzJ88zmQgw+Xzqn87bxqtHaTfV8uAyxfTBbxIR6NIhYkF7+Pf37elwUIQd/
nR0wx+Xgn3DDVHxtvKWBNT0Ut4Oq8twupleI0hbFi2GtZQPqQv3d9KPzTcND1956HHfpTjuZV31U
r+AWX64KAdwwWva0XDP1cbaP0ugmClSNnpt+WkFImzWMukYXPSCmwt73fbHrxu+X3bSNgFZ9wWxL
GHLfWWpHeWfZ8FKQhU7RQ4zr9TLAZkRD7us/AHJEG6xsAt8AQM18Z4pHp2L9LuKKI0eFIpW0Zd3h
4SIDSk+hK5ViONZUHrRQda+8rPcfWY2bhiDQAAX9SnI5X2SLOjRLeIP9AEEOR6ui3eDvg1Fx7b9p
zgpH8rsxghBXdsAx6yPGtA+156v6ATcdv4KQErSWdazqekAQCgqmdseuqgJWAFJqho6cSVMCAKG1
3jRgTAJ/rcPwYNinvlN8qm37xeYG6mWbUVmtPsGzpmHRGB9OJHSr+SOpvoz8toiuiTJ+hpESTFh1
g16iucgD1+/gN689T45FrQBZFv7PGDuDSDEGr2QsNQEiBnQlY4wTqEGj/4TNb5SKalC1bFKY2e3Q
VXMDKL1Zplh0zkixTzvq9JmielqcfckoKdqmyQ80o0mAFPUQUQ36HQZWP7DwU+jPf8/25NV0VHAY
VcZJ8WdN5jRoGSBBH3Lqb+MQO5NxV1/TpsVXMSEVBvVAYtrVgDHi504/6aZwcGvu4OJXUYFs5gTb
INBNxBxVLhN1WTdNkeH7oPAP+W4SoTfHzI1j7l6Rr218sgmK1iVdFubvx1K3MGEQFRWjhyFE21Ie
7A1Bd/8KRu4T0HyLzrwMEG6W8dFIwHsKe3yta6q7os3ddDZH7hSYZzH3LQMOKHdOHu0s/ldD0bD3
dcoVffebCdUWOrKPISBZLoV400dGwrUlORjvNQIyVx4pToXNiF4hSBGdx13ggwK1EH8ZdG6yNtGP
Y+IXnVsFQfeltFh3uMZLZ5uk4MbI7qzHsGDsIagbluDpsrR3g+su9M6GyfRcH1T6rpkBk4YvrX1i
s+3S6OtlUzYXDwUOWEo65ega/r1a07PEbuMA7JMk+9b6j4TUnqXdl0xxhbe5S1cwUkrFtChcezFw
kjRxn4bE0UNH+b6pMkWKNJObRUUoTIk1Ebq23520KTdvU+011OxWkQ82w3plkBR0bYgcQHIY1Afj
7Ri2d0T7+7JnNj8VVwhSkE3VCKG8GObomTnvU9aik3vqPlckcvzCvE9jdPhEduNGIH1eRt6+4T1D
y5QrjSRkTG1ADzfz3txXBx+lSumYhx+9KQ/536lLvl3G3ExIK0ipUqWYg83yellP0uzjYV8iHDmG
XJq7VHXJp4Iyfg/5wSc+yH+wzjdTz3/lICy1pHDa/JDNXy5btR32psBl2yI0LzPedRrlQstQ7LV9
5VDavuv7u2ZQ0de2DTqjSPVXzlmWQOgLZXH4Euau3ne4KX8Ky0Oa5t5lg7b32BlKShc8KqyYCBgU
lybG7H5uaYSxtL1jq0p9FZCUMFLRhKwJkdRN8g36bFpcuT4eg/rXy/aoHCTlDKNc8vgMe3yU4DEZ
Duh13UGnQbFs2x4SlFF88TMUEL+HXFqGlp6TpQmmprdZUk23BibiPGuR4dbh+Bc4U4pTd/ujH8XK
T0Q5yEECzdlyRKXCKU9sNx61xgn/mWVv/C/9lNsreQakv5sIIXsDdDwAVjnY+9/6z0z1zK20SYrz
NqkgHLn0xkBP2lsaK+yn6REa+nvMIFBOiVj+2B+l+WoBpUivIf1M0KoOl030JmXNk5bx3TXBd14y
KcazKowsuwEEistPQQn/GEEAWvDxMozKEinG447bwoyRWn2/eOqSxIl4pHjTUEFIp+EQZoMxcHjG
4KHvpGX3Cg7yNW8NK4dI56HpV+Y8GEuAce12jMzbJFN9SyjMkKlEPB3LDmKhWCk638V++TQ3qr6N
rbxm6zgNhAFVIyETpscETZhmBjHxpv5CrftS3Fb2Sxh++/+7fIUiH+B2FuQ9utN7NN1VTw0eNOZE
RVfcWisbvBZiEiGI8QddsdXyMcI4NxzY/UtG/edMXBFUawQpqKwM5DhW4xslLMkbsdvHQVxR/K4R
pJCym7CzLBPfjqIDBSTVn0k7Nk4pmOPnhWIXbuXHMxbEg3/Pj2krrL5gWC9WvNbjtwTXSxZXjVm7
7BQqdwXNvQXq4AyQDNMYiq++SnJ/MwWvrZCOFVwfDhDdh08qnu1JHrtZjt7ysH5BX+mtbdGDOWQ3
XExeHhff8qL1Qm5ckTXXP0E6aEQUs6LqYWPatKciQW2QYd5fbzuXt9BW+W3rwjIJQVsDwuB3f+l4
z7LzjPdea2b3to+hRHOw7ykm7Ij+frCKYzyHI6TtVdTTrVJhjSsdChAzLoMEBGePhrkj/MKxa7aL
2KlihhuphOC3g/JspHQ0cAjiWkmFPBFw22Ggp+mo5eprZn2tTZI2csIwn2PogELqUxLdZvXhsqs2
ox7fr5Beh7CVLpMXBxBruP4j21k7Ep+o6pxW/f3l31cvGoOPyYhZjJxtTydh77VEkRo2WbP2ygAp
1sKCsw5fCr0XvdoHzE65EWhUDXaJm3IHw913LbaVkz1qiouTzVBbwUqh1jS5BpbdAqs1x4ru/4+0
62qOHOe1v0hVlESlV6UObucw9ryoJuwo56xffw+99xvLtLa5433uqj4CCQIgCBwEQeXlFehxYt2m
vUjXRKvI6ZqZZ2ZXqUDr5eNCD5MqCHk3dXklDadlYORs0boDY16WT23pYX6iPZK785q26b1lHfPY
ZIWAGoCL49s4XAxVinArQdeyYi+j5aij13eixpBNskpzBcTZ2QpDtjS0yuPyv1t8w1/2801+0JzU
DV3RY5pIJs6ejkEzSVoImXTy0Cu+qYKFYnke+odPLJ1KFB3MlHgiMjgYbH8QlazNqZIjGzWPUR/b
RnEhSZ8xBisc7rCWWfH/vVxJb97hTf97rTbueVE2NZli94kFrny8eL23B0Ouml3GSpGygO5oYzmV
Otyfh9g8misI7miOUTcNhQaIZEBNau7k+U9rsBFv+WjjOw8lkoY7l52yGNPMKF+NLL1oa2XXTqIm
tA1pwN5paiby5joGGnDHpggyK80sPGfIteWq1iHMe7tQdkX2yxK1Km+9r7/D4k4OMSZ47QIRSOdb
9+Ak3UvOfFPsO4+4uR+60sP51ds4Pe/gOLXGSAO0HhQQzciv26B1TO3UpsRujT9/ynuHw3Zx5YNq
mdIpUQzgxM2xJQezUY9y+72an8/Ls2FF3+Fwui2PZionCuQJky90stURye1PNI2+w+CUuzYN1A8b
kGVCpW2/o8a3SjTsaHNbYKNZ2xvRP/DGIjGay6oJgv16Cl3zW9u91Jit1UyC3d84O4gsCKpF0W4L
5ebOziQNhHY1AXuU/FDol1nz9Me78e7/eZ82lqQjBf6fBl/k+t5aDsbw54qFglTNBMeNpqMVnTub
Y1eiSyurFgzqKg8WucPr6iiptjXE3nlZttZqDcQdTGkpqj4sysXti4u2fGyiP/f/7wThTiLVMhMN
oRBkQrnbog62kbsx3f03Ibhj2NeoIq97CCEZjyS/nkWOf+P4YQoLC1cVQjXCv5ZRJJwIKIkXd4ws
JzWcpWicYRHsBNMaLrX1DoTTKkmn4xASgNSj7tbpzsRQs9LJyp9xt69NwRHZavp5h8ZdsiczDdSU
or7V2us74um7xY2c2AMF7kt+Sh8Wr9nJohYIWSAi/3Q2L0Tt04mtYx27y3CTzV+KltjafJ+EIKQi
gZ9rXxS13ZUYTFbLE1zr3VI1TmyxCkYvNK/kQBBtb5ik9TrwOeBlbpANUvFJJNaOk+LKyWXaWi6p
Xs6rqGjBeapXeaYWJm5DR+ejFrr5FSjcPeMu+oV5sB6YHHWf2IWTfzmPKlBcnTt9AybtNJFZLG5Y
ZU7yI8grW1IEh28r+/BuCbnTFy0Zao1LLKF5iXmgjoxJyBOmjTCJYldE47Jpr96OIp8AKBe9jRKU
0LhU8zFpJBdNkhetGOcFTak01MTC/yud4eimq+ipres//tu2cA6qViWUE+TYFkkCPWR6GPPQobXA
nmzdVt7tC2dQBmsYVA2BN2oa47120e3HZxMMdo0TuovgIXnrbfIdFmdOZtXAWMkY2h1HztjYzcnw
w6P+U3qqXXW2/yYFNA7nV1EkIJ8YHjNQTM9giXDVzmHdFOFxfql/GDvFRb+naDWZIzxjnvn+0qAe
MSB4Zlr+FYmZfbvr9nFp9xikmvuWK8pLig4V310aFaoxTswvG2D0R02y5KFy7zB4eLR0qp3pCJZS
cKz4e2CQ9qVax9AVrT4UeJhKXPCSS3bv44VPdkKnciT3Mz3Ca6UxeMPRaznKPOGDOrc5JTfsOUzz
8oPs9AfYfHGLMLN257aQnf1VtE5prfV6jy3s3PpJdRNfcvSTetu7jMjI9D7RIPxOPM6UBEqoaH0A
8Qwtd7vWQK7SF2ybSCLOkIR1LmkWC3ySUzvbOmgkhovumJ/K0+R1jngknfDIcTYlQEFAJ/fQk3Z2
/n7AHAy7fi4PpT9/EfGLiJSSMyo9uK2krANYHN4WuPKMw8/z6ycw9nwXizxreVSyQ0Zr1abWcyRT
eykEPlggBX/NziJkrEdmhhUNg2qfuvk/+l++g6VTSJlLOgAKjA/ylGO6T3zLMZIjm/glniPAdOrM
KTKZTq5OkRxXU1cyuEpfdp1+l2Sd01rIihaK3amC50VR2GRyNoIo6rKgIgRh0673ulMT2ONO/R64
nT05reIuT6Ub+7IgWNsKCjVkrBWV4G6k8EHGCH5tooO+y82Sh+LiVL/M0915zdtSijUCZxvamhRt
UEGsoD1pmGCVCCyDSALOMIxzFIVThP9H5Vhd5LYCu4A8kjgluuUW14JwBgFDLWbMz0gQ0jvEqe9a
p3SUg3yM9pUzX4gMwqY2rNE4iyBN5hAQ5vGbH0kJYm3v1Vf5uttmTti46envIXeiQhHBavKBRlwU
TS4b0Ie+bFxVcanxlM14B1IFSb+tNJmxko8PMuKpDhvVBJDydbFsExMOQk9yyPWcOcT/NwadLRh/
mNeA3PW/NCxpmBLoSRa51xEJ7DZNXKU96H2K0PdoaYJAQ6D3fJxhWnmmdC0E1LoLNTlYscBebN0w
1/Jw5iK1zHSKY+bi+2d96HMnmIdlb4KRisqFu7TDUz+KhpFseZE1JhdWxK2eSyMLKyh5aO4T834S
WHhly+SuEThroVWxlYwzVq0xUnsuJCcBX34fPg/a13qoHZI+xW3uYFYdMiwnHW2Lbe+WuFHPzWEO
XqLyivSJk5ETVb9IZegtDYit1dZVa8ydkU+k3MtCRs+t17N3qsxZIHOapk7t8M3juAc/pVXaKvpd
k+6ZWJaTB5dG5Rd4Sw3xuKU+1dGpwrVhNI+1/Hje0orWjjNQ6SCZSDtAwyMZF60ItWSyo1YmWuMM
bx5EkxNEusAZqE6fZ3ALvtr1u2W5a+RbrRIItBmDrbSBj1qaol2CuoK+4VHVZ92K4aE+ELCuh+4n
ppetN5GPXfJ5GK0O93uQH/lJb2fJsUq98/sjWDE+egnlLCvlCNL09Llq9zKheL7/jxhcyCJhnDbR
CmDM0klD0B9/JSKOJZEYnOGpWzK3ag4/SLu7cLoNm8tOVFAq8g58Q1dCWqWNNWBo95PfnZaTutcP
sVMsjuo0uKB9hlPp3fZzdofq5TKBeZ85d0b40TpGvaMH6Um30wd2JwzuatErhFBIzm5oo5oGUw1M
FOc6tfKgEqQ/k5tF91OwocsovSjryKsrVzYmO9HuglhUbyYLnKLJmQypzFUrZuGfbCzguinsUveX
+DoprkN6XZi7pq7sYHgJSHfRVgMmgn7XFMXO2sQupLvGyuxMeRgTQd2VyKDyvS5tnfYy0qcsnRPu
wyfWNNrvjNBuX0ZMJih/Ii8ACyAkzmYvDWciBL73ZWxRLpeyvIc+/X+0lTp6483+v5kmvB0egLjA
IooMhn/uoJYDYvFWC6HhoNgPy+ux3Z23Ntve4A2AO6Zpk9eDpkZI9yrUjrRfxLo0omsaP0bxZx4N
NJmgldSyMCmRr0qQC0mZlQCnNcP1X0eHlU7gqjtB5m3T7qxQuAAukhU5M2oIlNEfKXFGWbfHVhSW
ikC4bWmyITG6OmZ2YHAlO3LKHeg+wt10C0Vw2SAY6ZQL00ObmrcSjdurBtlqU6+A2mt2sMu99NHw
wkNyRVwF2ZrzeiGSkP2+utTWaUayRsdmoajSZrOoBhRliwaqi0A4c2rJuMmGCQSq6J3UXxGKF7FY
oA+bmdi12nH2U5XGZcoKgJBdgub/Y7hHMasjebGjU2wWXt98UfZw83q02ijOXtZq1jf9yA4VzR0k
ge1K0xyrd81WEN2LFpCLrtIhNRKJHalweIzoV/T4CCFE68eTzSxaXtQoikG8eJD99gpcADdW41BX
t9vDtIs8dbRn0Q1C2bxFv63ga8i3Ur9MRi1blEKwNLP7JwVTNXOnuqBedpi9yMlcyZtvWn+abZbW
G8F+/KgmtmgbN43v6iM4U0LMrukSdsr1yQ3GozQ+nD9jwqXlzAgIY1AFyw40BbMO+I+QZvbjXf5s
6S7LwabI+M53AsxNlTHA62BSC9WOfK9PZA2l1VZ0diu3zT01e81aht5gk2v51qL+hBxZ7IsSBptL
aSqqRih6Kz8QcMd5sJQZlWY3DW8b+UhE1baC/+cryQewWHSdFcyuJnX2aIEcrxIVBm6+QGhvMqhc
CUIdmVlVaZAhwfhDNKpfgiEt9HpXdhglRvQJbmfUO/xeMpXTPhODZaMgguu34sdS0eyovhIOSn79
kw/BzAqE00AQjNVRV0KmOMNgu9Zp4ptF8seyRwu0J+FJYISbRpOW4sjtTTKf4FSN6pqA8dLyktlr
FNUG8zAmsUS9G9EfwWBPreqX2qHoTkP2fap/SO11nmEwnygu3rSxqy9nGrGyECNC0qAy8eUFBmzK
8pXWxo7ZPJBA4Os3z4upGaYOEgz9A9+xIVlzV3XAqeTvcbDvWltWP3VJXmFw/iK39JmkA0xsa93L
cwoF3un1/fmDL5KDcxUDiilMhfmkFt58yC714d60RAaNqctHdfrfYmECw/tNqdQ4KZQMIJ2xS59g
15xlH+9GYzdhxuS/mUq6fe7fALkzCVb/OSQNDom5eBbZ5ZogPD6/ajI/STwHW1wSlRBIV48xuIOQ
5BxBRXB+a/7BsrxJwZ3CYALzTVIyKbTKMaNfg7Qj3V0nZ06k564xJ3ZrlW5jDo7Zqk5c5+75DxCt
Ivt9dZakXlkSNH0gGApOaXrSEkGYsv3/aCVitIj0AxW2Kfd1G8ao1kslkFVdhOXh/PdvO1LzDYAL
JEtZJyUqXGd30CXQOs1ONx6T8Fuq3oOh1aaR4ipVsCulC3P8IvWlHTahUyqfGCoMi/32FVykuRhW
L0kjvqIiNyG9qwf/vJjbyvj2/5yZGEHFQ1Md/6+WmXGZh1VwGURS5ORxnAk0YjunZuF2aaq6oXxg
WpYxG4o0Mhyq2uCWy4gZ6Q26TIhPXDEZ/6YtX4Fx+jej3KhL2PbJRoAJN146647ZeaN++4kFXOGw
BV7pedCTrq5a4Gigkwhqp6w1m9D9eZAtYXSUdFIwPxmoD+W0YBiaGdTVGip7m9lJp71qhY4UXqaF
QOlFOJw2ECstK6lkODWenpvIT9AhnlHDC6RP1F6uJeJcRz8o8RBrQBrpsaIY/ydZjoIJuCX5hILr
qCqUTZmAQu81FbbanzTtzQS03AglzEcaPivKX4P0CVO0huBULW7QY1r1gJCa+VQG0aG0BAWebH95
H7hG4JRsIOD8MhsdCBGmtBDQbeRIpcizqdiTpJ/SQlT0sGVd14BMUVarhsZG3YwJAFEZeDRqfafW
Iv68LcuzhuB0upBJm1sx2xjlJAdunb9Ionu6CIJT5wJvBJ1lQYox+ZK0l3FAnVQTKLIIg1Nkq1Or
EKzTvdvUt4v8Y0xAOVqK1kqwHfzc8jghVZdPANGbwG3RF6GIRrFvn/zfx4SvhW6RtItyE7vRhiBk
G77HZbGzaiRZPxEyrnb99ZK+UizMrhmVYgYOkYgvKw3CbGlXFl/P28vN6GcNw0U/c6kHIS6NYIPw
y2/UW/bUNe/Ru8TaiISpGdHucOcfw7S6YC4BNpr3jWxb5c/z0oj+nzv9jdJVkUXx/+jRvZQm2R6n
8vk8hECLFe68G92INsgE24JRmHN0lBYMvBYYYoENe31/Xe18ksXlOAyQoponezBGRxt8VpOZ6aZd
VYKK483oba0A3NFvskDvqhxotZcEl0Npyy7yPbsK8wh3eYOYgw2kFCU4RRvF2YJYbgK9fXUEsDSk
Gu2yEEQbmw8UK7n4pIQctlmNRAyenoMbE4E98jsg8McMjg5jzkK3+TV5IZRcPBtaoCF8pqIjY6+1
BYBb7QJKHkRf4/6/+VE+O1EbmSQZJZRQzYhddtdRLXouENkF/u0jiMdElRhE8DW+CvcybpL0fnHq
Q8dqIb3/dKhUzi5Ucr6UaHDt3Zm8dDRycOe3g/QTje/GWiM462DqkoHoECgGbqqVOXoJGsPPCyJc
Ns48zEEEt8CsdvMDj6IH9SLdGY/Nr7/HyLaCYGdT01RDVXSQRcigPH8fe9BELyorRWp7wJrFYM4r
sn0xCCLdTWu0AuHswzjEVhZh0pG7IGxvFmTdIlvqn1T9uULn8fnl2/CtaP+jBB2givaRB65YciRJ
grp3k8S6iuFVc0W6nObUa8JP1BK8g+LEQsiWVFHWQL+zBem1nYI2i7QTpK+2no8RTZtEo5QqH7vO
+0LT0DmL+pfBrzNbuu4O7a76YjziPUf2Es/ARcj58yVcI3JHKTCGWtcx7sgt68Ydl4dOuc7KxQEj
gmCvNpTvnWjcaQpAeVMFbK8m9WdaPcbqr/IT/E6MzpmyOQv6x07qoSAxXr4KQLSWrWgPk4Xn7eom
NgW+YlMUwIDnFFCGznmjYVzyVFNLWOzq50zdsj1m058HvxDlNwRfszeVkRlVFSD6cHINvdvr1eD3
ie6d3/0tb/4Oh0/J1eMi6UyU5br3WF9AWtvVl+VqORo71asuy++fKTgDJDIVioqZGDI/eWNIwexT
6iMC1Qrd9MVip1oE2q/v5yXb3CMoAZ6m8XKi8PUGjVElHVkGhHZoUomjQ6xEtjG5nwBBM6gpg3QZ
DaGcQa2rVA2TPu/dXB9szbg1l8lOUa13HmXDopqyBXIQw5SpafL1vGpS50qTQ63H4kLXXgiWzBoe
x+ylk0RunGkudx1+B8W5oy6QsrQxASWRv8zOD5Kbrn+MMW0NaVTUAcSdqIt7I7B7B8itYGlRzDFO
oH8DJceYNKdAKQUWTgTBWW6zl5do6CCT3ie7OjRdvSoFEfimsq12iDMIiRGBuKWBHpBgtPslcKIZ
ScwkEqibQBLeKCSlUVo1MwpgE3KmWUGhpKjCZNsDvYnC1/CqVZOPoGHqXc0Gh8c+nWxMokPhQogi
HVc6mJ6QL0YklfI+KgnAnSgrGhCV5mnI7ktLsDmbIikyZtBpOtHAF8DtTmChIn6ZY0S/19Ax2DjJ
UX426EVaPDQ/HUqBE9+SR1GoaWCACaj5eCaHKSkoCBojHNdouok1BCRFJrAIW/qGGkr5lRudseC+
XzJ11AsaDuDz0eS/MNhebr6DS+i80dlctTUGE3N1qyyyZUDLGDAmZEYVOmMUC6aLoA0vkWwazDbL
+UymK/eXg4pHRdMmSS34hq3wbv0JbBlWn9DM0TibIz6h1DPQPIftF0qXPcnpHYY3PJyXd3tJdcT7
FLQ+Hyifi6wgYTiAT0hf9r1S22CcD+Rv/w2D0/QK/UBySZGYT6urPrmYyOWYCeKGf9i2Nzk41VhI
2BKNUUyFneJU8V1hHkmAjKaloOHkZ60dqoG6zUhtilLVElSRvSA42t60tw/g9MbQiqltCD5AAcGM
hIrYox7YtSpgbhdtF6caZluUdThju6KmAHGfZOtBftl0ovSgcDmZtCsVhNsv1YJt2fQcoJ8hvjVQ
qvoVM0Oc3CVfMkdZBDq/gYg3Iw20U8RUDR3lF+8RQTIRoCBumF1lJ/u6U+/inXqZ2YujuGQfOIpA
YT5u13s4zjsObdMtigm4Qep9PTDcMEKqvX0I8Ch3Xvs3XqneQ3F2mEZRWyntCCjf3OlsAN/LcITZ
h1wgqj8P9lE/3mF9qDK3VL0eTWCpEwvJnBJVJoqoanp7r3T4FMXAfGXEsu/3SpKJOpthj6cwkIey
PtfIJzdt4aiXaClEXaHRe+fF2sgXQK4VIne6lqBLcjPBdtWeuUOllZ/uprvRZ/mCwEm/nEfbXMQV
GHfIchSszZEJ8bpFdrIfc5w4pHXPY7APfh9xvheIO2BIXg6k1DosIUjCjev5zw0F/t8ETbKp42FU
49PvxaI10jS1sztrlW0opwCKIJy5vnmIViCcYZe6cMRkUQiB2UW2Fdu1MjrGN/nPX9zey8KpW251
VqYWkMVMf4HUNUQTWTI55/dDJAqnYENHMlrnwEi7Cs/JOyXPdkaKF3LBQ8LHS817WTjdkhRNG2MF
S7YElkP1C1S8OEO6ODPdK0JrsKlklgpWHc1A7otnQJFTKewzJPPcljzLzYkmwqJ7tvQf1HiFwJnR
pgBZdmECITlEN8RjzeDtC0qdnM7Rv0go3zu/S9u2dIXH2VIkolDrWNYoBStUP8lnZ6xQvFMrj42p
75VAeUHjqWdlrBbYHG+aKReoiWBFeS4UecoNhY6QV2qey/BOeKI2EhPQjzcBeWYT5ATQk0YBsNR/
z5rEPFD1rjtmGapIFftzpHXvIblTXCazoWNSz+wG+UVAr2YUqYbaddgI7gfbXmMlGneMkVbugmkB
zoxpWajWiNEkKeV7eo9JLV50RHW1CHHzsK0QuUMdL+UgmyEQw8zuXDVGDXztdPsOdYqZ3XgguHCj
o+FeNJ9ywytg7pQvQZuE9YJdJKFuWybmcC83vYhsTiQd50JorluaVrCz0H8bitOoXEQo9cQTRyQa
TLit9bpGMDGQORROnB4zEhoyTPC+0TFVUOsp2KhtSTDRBDTOqv6h3FebjSDt9AX71GW2mrag6Loq
ZPMmJkAURND/oIZvYJxSgH1EqluDoL7G1jKHZZrDS/mr9bWwo32zU1+EpCDbNvINkFu9puuzscgA
GJ3iDD0RlR+Bp4P0oCNlheGR9+d1zOxAvwFyiqEalaxJPQCH8G4CwYMsGtix6SxXAGw/V7eDdIjV
AbRQGKnUa2413ATEb6zAqWNfYO63Fe9NEs699HEt1+0o4xztJn9yx6vwONjUzg/9CXQ1/4LdhP0h
789AO4aEI5vi8qEEfDabrDEtaHrTDi9pIB2SiDoaeQ6t+URS8ExoseB6wHb/DCL//oqhMdOokxkl
wuU16W/nzM9F7wMiCC7ZrYCSDnPYAIE4cIyfRrTfkcfzO7W1Uat1419ao3QI+rQARB+Ch/0mFR4i
5oTOLRPnPCTDQITWAwCTa9m4guBQGXaLsvbGLq+znYiwakvD1/JwRmImEVRBhh7kFl72i+JynpE3
UOmx6RRBZcGW8VtDceZBV4rJqnNINuY/qXQTlYegyTyaOtb0fH6TREicXVCalqTZDDNrRbFyoYZ6
cZGXNPsZyWCYMKsyBc1Y8OdvBRYIOX6fKP7ZQx7wcJipWEk5uJz1k5x7i6jbUaTfnJWIwFMqFTqD
QPGz1txaOLOmqK5102+sBeFCT9JW1tzU7BRF9oiGlMpPXBB8o5UTxR8ao3fyzm/Xpg6imvu1HUX5
UNQ/JpkmB4rCVu6rqmASE7Xr6b43Xs7DbB7dFQy3essS9f1Yg96ztyqQpn3X0t15gM2gXV0hcCun
zFldpxRWfHR6D7X9znSRXRC/8CS3FkQS59fsQ20/2NNUMliAklET1C6SjVYYL8a7nui5f1PnfsuE
/qv3LnBuhyWJC3QoUQp6NvVLO19NosfQDeIUnB101L62dZAPJek00pqmbQCiXuu3ceHFrd3asRe4
P4zZwWBIxSZ26GaCO85msmUNy9mJHO9uNS4hbL9GNFQeWLZF/do0trHDN4C4X5C02tZAQ2aV94r5
oYzbCiV9GUpsWiKDkKhVQS0pcLLbavGGwJnzNpvM2TKZ5UsI2LLtJQ1tauxjoZHYdFPyGxBnzMHN
rFcKU3V6W19ZPwzM+7Ic62sdId2X+rMwT8vU7INbXOFxW9URdbJQjYzY8lAdcq9EzrQ8hIgpQ7cX
qMW2xr+JxgV9yVCqaczWcJFPEag9QxTSoAfoU7biDYWzRrGm5EWsAqVQX+crR77mBbKt+Ln7L6gS
NvVCYa9jqo4OAv4UY4Za1c0dlq/0hufZyz0zseX9tA//Sk8w6k+lj+LOKyLqHN1cSii7hRG/AP9Q
SBFHRaLFSDCCzqUJX/rWLeIf5xdyW7LfEPybaaCHQViWgFCC2jaHU9dTN9UOhqiSQiAK/25ahuPc
BTlwqvDKaq+W7FhmgrBl0zy8rdYHUsVG0THQDimzLHmMpwb5v4fzayWSgYstgx5NTAkBgGxdJ93V
KB2lWKTX7D8+HNSVEJwFqocxzWUNCezieXb+TpmbP6kNQga/9oudaFvYYTwHx0Re3dCsOUu7iG2/
0YICUjPsQJUcKj1H2X2VCHyuaH84GxQTsshLDawxyGK7jdMrNCn657dIhMEZH9OqjaQZgdFEnhJf
maKi++3obrU/nN2pgiJXSQAdUG7xuPYSOcU147VcnMBGTd2/4GQUKQQXFGVmZlKL7VDrBTtjX+5A
ySjfTQ5oYcBraVR2KJqGIzAJ/NtQUkZ5Z84QMR+tQ99GttrRnT4VF2akCTz6dgjxtpw8BZEaD/k4
ycBqPf3YX2V+4ILKAPz3fofUui1inRCcYJ6OKJ8jjAVkJziTjmN4DJYb8bim7Q0zKGa7YjS7xV9k
UPcwzln8+owX7KLnyK8upmP6kDBqXl96EI0S2Y6a8Sz/PzxOI4NQrfD0xvBkvLHlXuQbnmQ4k/dv
7hrbC/gGxmljopdhNWm4QtWzJ6t7KvmtqBVs2yT9hqBc223WdJqGqBz3jDK2x/6lL2+r4gJTGzPh
HOt/UL83LC4612Njbiq2VwpGvqBQ32862zx1HvVzvyS26KYmxGNh4crcamCFVKwMeH9TLqVe5Gp3
vS/tcj+5FOUmhGicv2oYfXJdwZdEB+maDbTRH3qf9aKgUvamFx1lgd5TznPpi16FTYp9o5fFKdzj
sddt9rWL+h4vd8UtDwJN5MuIygqkNbEO4Qh665IrXf2lFd8+40zetINzWAv4f6u4h+lFSKj5zRxH
HvjfDudBtq3tGwjnsQKrNMw5x7Kl7SkZMXZct4fCnZLv52G2HeMbDGcl8sAMAskEjCLvjN5PG+/8
//+DY3wD4CxDHRESDhMANFvfGWgufyzRHkJt3VYzO3zGRBABokAijbMTZhlUJG8BaM1XxLqjf84V
j0v1m13VONsQ4r0ypewxQ6Jepe4NzZ8jQbSyaeowQw3VQCbYHwjT8ZU5gN2WSvC+Ib6vD1niB9Ju
yCI7fTYy4QVw83SuoDhdptYgx2qDl6bWmz1WNhOgNxEpchTre9XOOgjflDfP5wqQ0+s5J2BKzAEY
6ZdNeyXVXwvRjLjNo7OC4HRaavUsT9hbPEksJxyvZ/mvpO8d88/r0qAJKxxOtdVxQHa3AU6JaRUK
in8nDMBtnfMHSLBePDORGrZ50zEQq35ejGNVxLYu6unffDVeSfIaS6wUbmzpoKUUIMlBeyZo4Erc
4CE+0B8sP56jQzH4jAl9W7pXF7UCLOWgK6aMSZU9SJq/JCJCLIFev5qlFYDUzZkaVQBonhlxfwav
A4ZUTLtxo312ZD0on/JzK5E4PzcPkSaFLDzuXHdyl4cEbE7ZRXnI9vH9rcjICSzEa+ZvJV4wY/Yy
5hVjwzICjufKyRP1IM1gjyoxay+vtEEgnkgNOTthqYUiF0wNM0RAsmb3NcY7/nl97rsDxTdaTVqA
1iR2UzeCwwI55Akk8MK7hUg1OPMQDkNNmwgojFKxv5Q8etPpLuaxuJk37uXKzkT8xwKD9Eo9udqt
oVSmoB6AKKnpLtXuOwW5vPZgTII05bazfdPBD23Zcj0UYKJl6UNWhV7vpsSx7qKnwWNNKWAKJnfn
rdOms8Vgc4LqOkxh5Jmd5aEILKoDMJQPYXwRTbfn/5+Z0A95iNX/84eqCLQ4Z3s1g9JO3TcX8SHa
J8d6/99gOIcbTIHZKEjlueS4nNDMsxv99pAdewHMduS9Eoc7RXj3TmmssMgbt/bZYRnDyE8dOdkX
T7io7UTDUrZP7dv2cM7WSENLq9j2qN1eGXcT2YP76vzSsdNyboe40xTUBEwgOpaut0YvwFT7pk7t
pryr1FsrvzBFiZxtw/cmEedzY4yWLTHyEY6jOVL1JdKOWlk68Y+qEhTabTQ2M2P0G4lPdxRL2eHI
Yq9UA5yA6b59YtU/kT840iX1++YweWwKgYiP7x/O8BsuF1/GEW07VcGesYiMIiKz7pp9xSjYPLLH
E5uoJk6gI3zuQ5+NakiYKwG5vZNalosuNEcXDuoUnGR+gMQSV4xVGDBFdZlXd3J32WYXdYYMeYUy
kF0pfPFn63RGMfkZEoNGsyTpoCl0153a1k7x7hU76JiKHfFBE9hBnqQ5NjS5VQ0oSxJ80+VTZ30q
CnxTCs5wLHlfkphd2VHd5yjBvdbHfii6qou2iLMWstGqlRJjxRAF+mzUkbaTMRFOFLtsK5xhqIzY
jvWcvr/djE000yHCQ3hrfUlib8j/MkXRyj8cojcM5T3GHFkIlCM8A4VPeoAEaY65a4ONV6dpdEe8
pcVC8sdtH/+GyKKOlY/PtbLN4xLXwlEFF7Rch44aYgxLiysOKb3zNvcf4vU3MM4tjo0xlmPKaj4y
9+8hflXqmC5j5i0PJEbTc7VTBYZetG3s95WAdFnyqtGRo8oa4+doUtscM2orZSh4DtjEoZj0TlnN
Av3QdqaExoLRL3gnNC+TzpkwWCQWnKbN0/oGwd+p2txoR4NBGNSzgotkOpzfn01dAAUcnvVRO/+B
HQuzf+olZ7mbRVocQ7okoeT11DF6QRPKtpqvgDjni7OaTGGOPYkOLN7LXJZbUe7RAr/rdphPJtia
Tee7guOcr4oqjx5T/1BIP0l41ti18hPuAVn/Lar88yu4rQS/V5B3vqmc1uPMkIy5OMzyZT3JjlSI
2Ee39eANhbNES0Qnqo1AkZKvRD5JtUDPXi8sH3wQNVF6AZo0KvPJyD6jS6VRnFP9awEKe3T/XUl2
6yS+cbXcLrfhYBffVIfY/+Jpmlm4D9Co/EBYTgj90OuozTOoEtQKkTMmGoKURd5LnnyV/dJ21Cf7
ZHd+vzY1foXGGaQlqRLTimtcfkMwrKeOUfywgi8VESigCIazQXFQaegehVAj2TU/rWxnKo4qC3Rv
O0pfCcO+Ym3putFE/hAozY/Z+Z/vCEsUEbySsoiURLRTnNsdF32wlKWEYT2ZO9VlFDBhbLOidta4
Ngnqlzd1nrXYqhZlxBLcGZ5LpSClUcBkjOpxGqNdOT7/uS5QojMKZFn5SCeRy1YnKawFoQNrTlEf
KZGctLsvUwHOliRrHM7H4/lTCwxWJC93hzSVbBQduecl2bJCawTOpydjOBiyAa3GAJtaQYv1Ne1F
tRybNnwNwh0dc9LmJskgRvGcf2PVbfVjeGk9Dhmmw6aYki6c2rllxeFWTfTyoTDsAw0HDTGlO5sR
ide/hthGSr61MzZBEHMfU4xhfK1iPxK3E95GtzfsNzBfU6LkaQXyYQDH/0fadezIjSTRLyJAT+aV
tkxXV3uZCyG1NPTe8+v3ZWtGRWVTlTsaYIE9CNNRkQxvXlShl+A0YkI4IsGypmKzW4bbxWYhDmgT
dvtlGfto7sisAYvywdABcDRPdhHtWnIuyafrsvHOtv+gZWBLg56H1lkQizRti8IknWZ3TvylfVG8
1g5dLbeInVl1b9Nd18bPvrc7XmbDSuUbYUyX60AiAogPi2uBBeQ412EJbVXLbal2sUVnd/82SGeJ
MDYwDUu9FAEdaitdpaUAZqhUHJMytPFjJ2NKlvOWrGT8oAZHKUs4mqKyKFhxH43IQUFNPMg2zXl7
P3JSe8L9M/EGZ11veanOu9FIliKjdVku9YbaN5qt9VZYw8pjqwKVmBI3mS35bjnQ5D4/8wpANB5b
O2WWKuO/1CRUactAs/MitCKcIo13U4WUPju1Q22R5Nv1d92WlMuzMh+xjvNQxtUozR4HnJ64E4oW
88YcGu/mDFieGPeFRSV1HmoQoVmjcYww1Dyicz2c+JBv7y4msLTo+64887ioOIij0692jp7i3ehi
EspJnNjvvR5wG4vfIrtT0MfG6qBd4G4DL855Z63ZX8C6z2mYyJThF3SORCcDHPOu2Uk+XQXr/Mzn
XTLgKAY79NCVyljKDcjRG1aVI8hP1yWESsB7gUQibsJVA0CLiYBroxjMquk1e1B0nN55FjR/Ho9D
wlto49FhfHXdwmaREHSa4NwZhybfN9W3AXgR19nZ1q8LO4zD7oH6hFOKo2bLpFEsM83sKdNPxUCc
XurcKJc8NQ8+XKf5G1NyIUq/4UoodfjuQu3Bm3i/ePFL8QQDZud+EgAEcTqYZyCQHUzicKjSF7v2
5RhTskRCkbUt/XJeuIvs9D71ix3tbnW+9inyr1PbfFdT0mk6TojEDpxOMnbY5W7SbH14rpPQ0oWH
FLOO6l7PP89CwOGNPtg71i7U2DiBHjyYRgHUENzZY95b1b8FSH7T4hUFRuxlXIWbVAkUcHuuyGtr
mkqOJG6a3hUFRuAz4IqWswIKkdZauCyh5d/10bv+VXg0GGlPEyzqJRNoCCXG/Wa71p8l3kIEjwYj
3NVAGknSB80OyeMoe8F8N4T762y8rX9e+96MKCvzKKqLARrS2fRp/6W0Ab6tOLUffRXQQ1X8Eeem
Kl+9BZL1V0xTOuljYpfuv4UcZqWCcZdRMWlF0FO5EyV7jgy7R8GQTHuRcNJYnoAzLjMv0DqVCAgF
Y46rB5lVjJw3fSthXXtTxlNiod/E3igiYXqhV3rraaX75lbe8VpnXEqMRwyWaDLCCDa3uMEyrB0e
Yl/zdS878A6S0T90hSW2JmQ044yLqGCJ9m1pk05BKaPxeVLAsXXs6GkuVrUyhPg4WoTbxt1tPZ9n
8xiF2oGgnT+8XBf+7fDpYijY9ksD+0B6aijQpthrx9JGEHqjeilK1LzghaPLbAumjxFkTiVIjdKn
afyuY5RWff4jdjQJq1OGggtM7PRVZWCDZUBWlNyED5onYbZQ840DzhRy+whvGNDvBeJCi7HiQxlJ
5aTDBar+7LaIyHCu0g3+mk/TTtz3rwDZguGgiEMCkmjzhLakpR36J3Sedte53tbnyw9hjL0YGwYq
gGC6RU3UfJ5499B5f58x9ENSI1+nf19oCzcYOm9SeLLxGzW+8MAYej1VQ13UQIOetCmc8DA9lPvC
LXyeR+Exw1j7riqFYJlBqGtOQn7sRs7H2JbyCyOMFce46Rj2NC+vlO/Y5LP66RE1HI57/43aXqgw
JhwrK5MZj6BCHmGMrNomt3SmsbnNPV4T/1098odfutBibHkaaaWYa5Bz2Vc+GtCpFPOTQDoAi3bs
8Gbh6S+/plWMPe8NJVUmAZzF2KQTk8KrysYm2Ycy+Vxlr9cVZ9uk/+SMndWUFXUmsdHC81di/6DO
k3iTFQou3wnD6CVkFi1jCFPHEKRqH4/Z9+vUOZLITnKSVoyIUIPTsvyrNM9ZzdnMppJ25SU1xiwM
rdgoSYW/n9aztZC7RTsJWmnl3V/X+eBIPAtrWJii3kQR5CMAjFKbYxbitSo+XKfBeyvGPAC6t5dN
AV/KkCDrOEM25V//GwXGLhhZ1EoD9Rxz+T1UXyuT8zWkbcduaqoO8GE0nhkCS5LqcWjimZZzc4N5
It3C/VQHgEOe8DD8mEcGfO9B3/FXYrcl4UKasUlpbqZzS2OkeFRuKuM1IIOTjTdyNDvXH/HdFeMf
tuJCibFLS9YUSk0TeuVc7cdd59FF8wijiI0re6Gb+tJD49LZpswn//WBWTuV9Zpa5eCycxYPdbUe
hVDJ1w+q+2P2Ame9dNxRdvWP5CBzW1DbpRkcHfrn+zKGyzCbBrgcEKDBUzzFiTz9W3acaCHWFfa4
FsODSXnXhWfemm0jZ7oMOCLKr6pZ+TH8Et2Rt6fWseBP0MDpn/hXpHhcvjmmVbWhQ1RaTZRohhrz
Xz/2KbTb/rX5q78pneKZx+W24v98VXZSNxfaul00JGe48mSgPLtw1J6nlm8Mrxiqe6XqqxAMjXb0
lN5ODmq/HlBM7NieX9sbxaYn9fojf2Jj22xeOGNMWpoGYyPGUJV6aG+zsPDDYv6oR5PHUUmO3WFn
dSUlroKxAx2Kdlg90SmywCF2TazlSNzBJr7pdd8TW/7MmyXjmJ23EbfV0+rJOMwjNQa1VOZYrxwx
GABAN6uaaqyd5TNvBppHjzE+phLKQzmBnkFOqtr51fR5SQG3bPzbQWFW8xhLAzjYRDEnCOVi7I36
IJSv4p/1dy7mhB3abYHbS7oSzOifVX/B1D2+27AbLOzJ2LRPhpO8DgDVuFka5xHZGd4clxkGLYE+
RCJ2lfP9KEV2ku8KjTPPs2lJNF03gfQOiEfjzbytpEMGzDvO3xRv6VNmpUc6sF6/ogDsdHb+iN66
e10RtvRtTY/xv2nRDulUoG+1kFM3HHT5W8RzQVvx5JoEfdsVS3GdjlrY0tYYSgQKGul0Za/xuckS
jdzYyG5NhxX0VJ+zUCo1uz/oh+qtedo6xKeWqrB5vSreuzHCbmo/v9N0rmq3aB/IwPk0W0Z+zQ/j
OmUhqROAjGn2pMVWTw5Dvrv+7TdzmBUFVqqnIStLI8WLtS5tOmPpELf1XDS56XEgLIHZ1+m9/b0r
X4jFL01xlygXgDsHeuphPJguHZMjnoSzS9LO/NZ+XA7RLneAAnZIPV6livPF2JtiGBvQFKmi4tF3
Vqd8jRZgFQacJ91shq2flKkKjEOgiNOCj0Yeo2+9v+xqgBSKdryLD92xdvKn3om/yVbstEd0Mz3s
8XMemQretTdmHKgo1MmoN/gBCwrRfiylqZe1Ie6UmzO60g0QY7El3ruGkvPwWHgPTP99pefjREjW
TNDzMT0EzWe12SXix+sS9G7+m/qY9fMytkRpGyHuCnxE1W/2st+78U466o4C8w/wZY8c6F4UD3eB
o4gyY1iIaaSpSvCkqZzsxXZ8kuaAtySy5WDWjNHPunq8JNa7HBus6MVRXEs631T6OvKg1N5nFnar
cf4OwiI//Mf3ZGxM1hZaURC8p/ao+0CSbQHOjWmXxNPvzCcxs5f7ct+f/7uxZhHy9EqNimjGm3ZO
sackQ9e4bT0CMKLQ0T5dZ5PjgdirZGNhlNLQgUth+JDWXkRma+68dDhFpLWFZbEyHpLUtmk1RJkg
p5Vl3HX69XtOrazXAvWrwq7aq25+Mmy6zNTAGfGrQ5vCsyLGaF4nxmE2h7Tb3/mpLtrAcLZEc7aS
mWNcNvMCbUWJ0b+wMJZgwS16pHMJWDPvKUSR4kzH4kg+E5T/VYtigEV/1AZaE2Z0cE5nsR9HEK5N
J48PcvglFxyd1wPati8r/lg1JNrYKzPIBCfJk+0U27fxIfuKs2mHfC86FIQps7njZpuWc0WV0cKk
jWJ96qmwGPpdosL3AigpVgtOh4u+0TvXcCFDmDYARoaqocxAJi9fMmPX4BrSHBWA3XYznScomzZz
RYtpA/StrvWJBFoksnpXtmW3PdHTK3SnT7Gz3f8BvrIZ/61I0n9fmVCpXIDDTWVT9duXaQ/EkB0u
vxyA0YVeAy+W4fHH+PlsDoSwocFmjDOuLbaAuWDym5WMlcgTxoQEAu6E9zL4mQ8/jieEz+lecwdX
RtvVoCAsnMuKPKNFGDsyFn1oROXfFEe/xCHM2cMUzVsEzQtUtlOd1fdibAmuiQrLqIGadNZ9utsi
2Dq6Q4u9AEBXcHg1Ey53jAkhytxmw/wWO8yuciPtpIf2o4FtmsqPTvHX6y6HJx+sIRmKMGroU2bR
l6Z6jf4ob1s9HmMyhD4PZzXC348xw6Bagf7SEPc6C5vtlIsAvsNd1GoCAHGauNEmcoqAJHKQieoe
fwRv2wDi0KJkAtNeVRluQgFHmvo+h1tRH0j50WhgZHtOai3TJ39v/n4SYfsamOnt1Rg9G2Qf0d30
mDgCrHvi7ZHJO6ajnExLwtQ/LHxlTQeKEYXqzHF5TNzY4R3o+Y1uX34LYx6TQiZhMOC34OyBcRZt
Ck2Vo8s8HaTGApgTbTRzTPK2RF5IMuYxMecYW9YgWajfx2SwZo2znPmWvl17YMYm1kWFM/eEfkUU
uJXzbPeABq2een/YTfe4huDk+8DC4gNA7/M3E8aR180wDw3uv6VIYwxmLMyhrLegPx6Mx6Cx6MjX
tMPCP+D2xbsO0PAJwMCJj1c/cKsPlLn3zOMSKcZ/iYk7cL96nxSdGCWRENBGe3KmPXbB7QBHT2ul
GBvgW7NtZ/6THpu7x7VqCvqPxw6woFDftrb2NQKfrTe47VN3HzuRH3vlh+uPvJ3DY4ngbz7ZHD6q
hzBpYljRqNkFuHyjeKlbn3K7TazBlmzNNs/AdUQprsFIkOCk1nX6v7HiF/qsGNM2qG7Sj2wvaCkU
Tm0L9nymKKZA3ON5RBoSXfmqMiPSS4O935FSG7zytvByP75p93SLi6edXL4Y4Q3loozkCvKT7Gc3
slssNaeYnB1cHZtBPL62bcHlERlHX6hTScwObMUYedbnO1XlGJvN+Uu6a/KPmDDOfQ6ncphCiEmY
uwXuQoT3hovxS9S6bVw/gxNRj0Az5QkHjy/GxQMbWDCHAo9IC0y6PZ5o+ZTYC5Qea+HnPywqrdhk
3PwcB3/XHBvlRoyPIXnWZc5u0HZyd3lJxrCE4biIGU1eS/QHJBk4QPENqb4r3HFgngiyObmGyTqs
xeH1pPPiiS5Fdmi9xVY91Ks83q3e36SSP/lik/JsHBplUEBNvO/d+aA8Bj450oXg7Kg+pk+jhw0f
wPDxrwRvu4kLYcaCtNmSxkQEYdWndZbcp2UHdfdHEyIrFWD3JyRpLPLxh0ZXe+SSh8gTqIOHZRye
edNOPKYY81FIUyAotOxXqa9ReCtMiSXHz61pDfoukvxI5eSSHKlUGAsSCuNSGyGNDcfCVfrjjP2T
OK7sBekQx+LzWGNMSRGFSl5QY1W71Y1+KLzMtAQ3trE0+egXVvbQoKRCUFA1bnhjUb/JUS6ywhiU
JGmXPF5A28RON0ijCfqBNu2FE8DZ3qq4HGa3I+ELQcaglNFYFDibB4KnyYEbeNZ2kWOAVwo1LTsN
Fih4qexvgtELTcbCkCLHkcUa3zK3GgwJiG7rk9vv8nn2REfeoQjIicQ3x9pWmsHOI8J0xRNuTqPY
WZoYn8udNugeAJZk9VLqKUHlZJK4r6bsdlx4BXqO3KpM4N1Pkpwu1C+VSXYnGIVfTML9Mg+FFZrN
7vrH5NFiDE0l6nWCY72gNfbfy0q8leXM64XwuxKI7nVSPH+rMoEKEcIqrWnfIVGwN6UCWcF4CHbB
nekYp+w23+vevENlkEOVcnAlPGJhJEMUPyURh95tfbarG1zYPQSO5lYmfAYtV3NTeMrFNXqM1QkC
RcVQAuhpZ2yNICNN7dYBCIsdYuqOPyHEU3+VNT29iFFgA9pIW5eYl9nTFbjX5IVigAa3Km/tdLt7
dAknVMbc5H3aYvUd/NXu4g2v5CxGmL+go5/DLvqq+NMhflrcyY1vqG7+eZUEw2kiRQIxJBY0pUkM
sekGzJQ1xmyN0l4xUisu9t18LCt0kXQMLUXnmHyN4dN4EBqb4duKNvPcdVHKhj5isWqMGitQP6hd
xXEm2znqigTzwkSTe6Wkq2KD1x4GZ3bLQ4RVNdp/GKzKTffRXzgWbzf2/DWxg2eeQ+FxyJh3tVgm
PTFBPi4ek/RDrvkcjdzUkBV/jC0XdCAM9zM+H04rxdZyU2C+TN3PZ/PROKi7urW53oP+5Hc6eaHI
VpWzaWhinDOmkzSTp1jzoXaVV9mm08qm03vitwrHfc7Jbt79W/CTt2bgijJjy3G4xRgiHZST6XHA
Rln22HecMGfbVa1oMDbcSJSEBAE+WGbsS9lrlMjK6kPQPojTYBniZDcdInKVE/NzxIQw1jwWa6UR
RHA2V7GlmI+x9ieuacUWEy62WqJ14kDVoHpKAsTZxUuqNFarc/qamy5wRYcx2Fox60C8BiNqjo0r
FFuBUaIOPtE5Y448OozlaEekSKpJ6YgnrLRbUq8A5cCTNQ4/1DxcE3bGfKBGqQZqCzoiuZMxMtkd
F2Gwq9IfeYDQm1Hv6uUYS7G0kYgdXlBK9j/Q7+hiTXHg5Q28h2PsRTeYs7xQg6TWitfkz0KbujM2
rIY/mg74yQ/wT/Cyq+6MWDdiMS/gp2kqatt1/F9v3nPM33V23t3+mBSlEZUeVLqPTn67OBLG+dBH
j280XzkAbtHPbGl/nea2rqqiQgwCCA920NtU62hO6dJBoaU3Y9a7mihz4qzNpACoAv+QYLQ16BDZ
yQtISMF47PrEyUyczG212LnOCo8Oo61ELnDxDZDuNorFuC9yBpaBM/Lq8Nuh6oobRleLKl/qmJrt
8bC80qsZ3VE6pr52il5oIFc+Eu65Rt43YtS2Kks1IhEY01SAXSvHZjQ4gQWPAqOuJFdChC+g0Jlf
8+pJrN3/9mkYPe3TvEwq+mmi6gkHO7PyVvu38E4/3KmBMXxEoLiFwGhorwqkMStMEcw1bsHrntE/
Y0Lsj97pQoTx2UbWKFpP6wZ59W0cP0glR1W2k1nzQoBx2HlWD3qagEDzMcMlN0z20hqg4ZoYcbfM
VwVV4pJby9pWnAtRxl+j56DhkjmImpOr+uZhvq1t7MvaMSqRjtFYoqN/CFGPvy4T2y7iQpUxC0qv
pAtOIvzITpTdj91LecdzEdt9wNWTMmZBNxIsOtHZC9WPdxRMAmcMT28g1GdeSLepRvSCEkSQAEWF
UVTs+baxUQDrtzfHmxJX64CuztEkHglGUwGStwzEBIkuLqw6wzJxGvGEkP7Md2HCig1GW6s+GbIu
B41k33/5Md8UPdJ20NtY1033orixaTXPPCiT7fSGGAZOXxEZk0fMpxp0Ne7HGAlk89o55l84IOxK
TnqYjoaNTr57ozvLQfWkAyAkbf4u63a+vCLPmPZRzWQxypEvj7Z6EHCZOYFx/3FwpzrMXNCdzcUa
bUWPEReS6NOURW/0Rlc/IWcGeJsTu2jnfoa2oyO12LpX7rGD4asP17Vvu1y+Is4IUmmmjTTQ4keY
L0lh5WOp7VuAJNwEsZh+CSfclbTito1Hew4W9aOux1Vhd4aaK9aki+WZDuXz0hVq3d4L3uX7M4KH
XEVqsFFAP8DojrfLsdrRw+2615wybuq3rUk/ibEOQ87RbO0VEJt6xcb4wA0peAHdpmG9vDHbJNDV
QMnNCW8sFt+6zjayv6SJo6w8EozDkEq91w0NXGjSjTo/DYjqebEvT1TYVgDOhrezVkNOZV/FaDqt
W40Qy+Tt9DuvC8YzAgrjFxJRbAMjotantBavvq3O8YuIw3vY+76rnR/XjfpX4lcvdA7//6jvcqSQ
bQ7Ekai0IrXi7dyfzQiDFaG2i6vOUwfjXEriMem1k5zOL2aEmwZ95JCKO7zC+w2MKcqETMS5J/yG
+dAAASE+DDvzccQEH0roNnni2ILNPvFKThlD1LRTNk509IAM/S6LgxdFmveFEt4n6bBLgmEXioOT
9sRK5IEjvzyjqzB2qBHyKQwj6MiIxpKjecBttjF7/bLY4k2Czh23Ckv/4BUjozBGJstivKuQ0i5r
fpv49Ix3hcpojquY2v1Cq6QeamhItriRyGbEc3lmtnFAmrhWBGpxlvPg0BpTfaLDDxR3Ir2hEcmM
rmF/xobyHa9BzyPNBK6k7fSoS/GFu1q57/T4VMmVs3S5A7QDO+2FXRwqCP/aPUeyaOh45bFV1jx1
A6yTSul6i2d42Fm4Jbb+CJ0CCnRg824H8KSJbSRIgq4Jkownzl8m558SO52dka2EHiC1OPzRd7vG
H2Os6ikUdWwgUY8128WdtDNuKcK1euQjlXEsPQv8Gkp135hUSc3OsJTAC8ODEFQ8deRRYQxPNUtZ
ga7hD+0Y3g7cA6He0Z3MoqMx5af/A55+O9786YnZvoFWAckroBopYrCJYpZgsM2JnA4L1JJNXDp5
TkfKeHkPZeXat2MsD3AjA9QR8e2KpbHi9K7Lj5p46vOP12Vke+ZopfaMwTGmICMxdWh0h1k+ifbi
aGe6ZTvs2k/pDR0n6Z3FFdGQzWye4nO+Jzs2WEV6WlCDZ9ei7IRiepqNxcvmhgMbzTGqLO4BRYaN
Yjp8kWijXUaHNj+3oqNFnqIfSbi7/qLbc+6XF2VREKbY7EMRaR0Amyia7ogJ7cJZdt0HyScw4Qlu
rvCXKDfROVfhOlsqE6dInDIZVLP9dEO/FT0g0gPTXvFDl9jdXyoQikKPlydv1wRW3DI2RuzFolKp
nKpIEejGELEHbDK3zmLjvV3icO88cuIBjQrVqtpZpmIiGAEUUvXL2xSxRw74IHlH+He9Of5BY8xN
22NGXJjxptPH0aUrfAOynsYdoQ80xeM5/y1Lo4uSLBEdx5VRJfqVMUmpijrrwFiVDbaYJlalDFYf
fYlCb+bhLG5KKcaBdVxTxkllg0WOHYo2S2X6ir0dfqn2gpU5+fdX1epvese0Ony64o+SmjVNxt8u
Q4tCawp1V9rIFcrMk/SQ4yKouLFmc02CeUOjriuEhiCh4Q4akbGq0Hzi6PdW9EuhIwELKKmqJDMW
c8jT0agDSIXoV3sNx69f6Srsjy45z4VvGUhQIbqiAdfcZKFvsZNXLiUd3u7q+055XuSnuH28zs/m
iwG2nxAN1ykAjPmr1Anh1BlGiamNXtRcKSaOIvMg0zZ77/qKBvNkSmpmtTqABszvS+Bne+pgciwm
0DNlnQVcWHs4YBxTxkUqwal3xYnnTjfTxNVPYMPbOZPUsp7wkuZzT0/s+sEdEkWCA7uZm/mCd/1R
N83xmhwT0pZFJpqSCbM4H4Rz58G5OoJV4/ZWiIZx72UvupccjD0vxHyrC7yT/8tLsyFtE6bhENGJ
Rs2Knqab8JaqduFNR/2tZhRi/DX9bO47vHa7xy0h25TpLP6u3UPhsfnyZ0uz65dgNLIM1d4oI/yi
ohRwL0myW5LuZaWzIvU0tnt1/CNw5TVFxiXFTa3WHTXbqp/c0QohIHMftdvRi+9obS75zCsNbsVq
a4KMRyLxEJCZbnpGES4cV6Izz5ojPpWCzonWts3BT11lZ2bEQk0jM4BUYcGhwlnEFFmaqWVO15mL
c12CN82CghkjTTFMAjv3q1mYFmxeLrqg2gImD5abVL77b3+f8QXt0kdF0ODvx9OXijzGFScM4/1+
Ruwi1IiNccHfD9uvZupSZMvrDGyW7vXVCzFiJqsd0tIZFDqcP0yPgMC1uwNBch57vNL95ndfkWIE
DHmVFOQjSOHstLVUuzj6EhQc2aI2+J3lMHQcu4Jnk1T2TkKDbDHX6IPR9e8WFQfJb/f/R8eDPvwV
OuxMi9xPTRmOISzP50h+28aOvOYY7HKgJBywQOwG7vUPtfl4F8YII8lKKFSN3IKgHM7PyWA+TXm2
I5niXyezaQRWZBiBVuok0gagZtrLMFkBOvChKPrqGNmCqXI42pyc0dGHMHHrHAdz2VbE1BfhJAkB
5OHU3VBXJvnJAy6LcUsIm2+3IsREwFg5wl16AqHI5SdBei5nrx04hmAzg1gzw9T3KlkQACgJGibS
Pxz1kY4UxkR4LjKrecFYLnBZJg7NzUh7xRYT87Q5cBLVDiS15qMmHvNpP2uz1ULeU07quVnzWXPH
hD5arC+zWOJTKef0FjWmg4otouVAa0wJzrIKnGEdzgdj+wYx8J3ihJJLOs2Sp0OSqpgEfr4u6jym
2NZBnemzMhagEt1MHwFvEmEPLPf7yiqQZvZnHBXdX6e4qVyXD6YwytUB00B/s7UJkJ/J+Kq3XoTD
wCYPBIn3fIzXwCj8IKkjGBu0r0X3qOEKdT38yeLTSiTYHkJNgXTGlhL5u7bbejX6FZXNW5PY9IGr
V6PcrjLltJmDIDJAaJR9XCVHXS7iOUH68O+s+YoEYyDaTuzCKQKJ+TC7tPsyfpoelgOOu6DMQbj1
eJ4cMLYCSzS6NlGO1Mzp3e61ANgfQkli917dYMFZ83HNBWumvNScJxeMwejgQVCsogZjvpU0bFkR
YGFVE+c1N13w6jEZWyHLxtwOObiTa5SmXjMMmdehV3aZS/qHgco7L1/YLP+tZJFNi+pIDQyZGvjO
GXBUrQXWpQehFwC4Si9/LpGNEYvCzb0CBfEeBSReYsYxxWycKRGhG7sAPJe9ijOC8lg5dVR9DHTl
tUpwC1lDCPbfnpnNkRJTmKJBBMlpJpZR53YxATK5Sl2p6V1CTKdKxltxXp6u2zCONrLV/zEpBzGa
8NSyfJ9JX0KDsyO8nXNexIfdGCiKtu+kARFIdCPPFoUMD5z5POzkO+G7+LGxZGv+oHwTnrgVOY5W
ssV/XGUw2466g/hlKXEK0vmBWzJ+Gu+Ue7jx5BaDAueQu9jJ0Uo2HVKMQk57+qI9+WAEVgxg+ZB3
f5f31RiLUxSGWC80OunM1pLywa1yXuS4XZtYfTjGuhS4zoCNALxfAzgrxaMNhhy3NAzgJBY+b/iV
97EYI6OFnZkJ1GKrBgB6mqd6nqwEo9ANtzPPocRW95MkDKW3wA4QaE79RdrTTQ86kth+glAsroHF
q3nHmx3hGBS22K8JLcZDRHywsH4FPPkwho4MbPYORUeRY0i2U0AA62pYS9dRpWNSi6GKiiUcUG1s
3fCh8iacLRbuZUu0QodnJzd9w4oUdcQrXy4aUxqkylvVm6Zn3W70/i+kv82PtqLDRECA4QoVswad
qbfIIwXTDQ/jp2Un2ORL9GLc0ya/8Im77rSpZiuy9N9X7MVCn9Zyi5fMYl8OTjJP6jelYvX3mVAI
B3hxy5OOTQgwEgFW65VTot1kw5cOU2p/YOdXpOgLr1jpoinWavqldKM6NEvjhypv027b1K9oMFYp
r3KpLXuwo/roJAOLQfIEiy5QdZZS4aKdDEzn8sg/B7X9jKgVi2hAKgpb+040aU4TOpelhgDUWHCD
NfIr9UQADQdk0uvvuGndyU9abCqj65OJISjQquPFr0wFx8NyJ0paTi64LXkXMowOCwHKIQ3dQ1OM
5mYYg53R8vKlbd29kGB0V5lTTR1pj6zzKHpm7od7uhXNxcngscLobl0UQjdQnIzWrV+qu9Rdjvpe
fVR8AdSEvfGJZ5R4BBmtBV9YbqVvVwXPPeAbuKkSffx36cVKBhi1bYLGDAsA6b1NGuWHYK9aEoYs
sUJm8dbH3oom12gxehs0RpOLJvS2c5qb9EU/0PFmI7eiwc4fhA95buE0vfsKDKWX8tvwUN7lgdXv
MzfF9VeO6P/GsVwkhtHvhbTmotIvOUKzZYpY8Uhri3Txk4dXwVMzJvgY44RUAW2MzN3XKAEkQPxQ
ijybuE0EF651oqg4p8Xw0/dDIMUpRrZLceruK6UWMUe0EGV0moy02h9Z4As1hqW6yZW+K0BNXA5C
dxMqu+uWaTtgw63uf9ihCr8y8W0TFUaVQ1TCF+GRumPBzT8a9wBnwSQIr8W+pWSGiOYfho5NUdRZ
boa86XIJtj7ospOSt8e5Tu3rDL3BbLKyv6bBMDQXqTphzg6zzUirRbfwEmeypNvIjnGh9Q3EabRy
5IRjaVF8cuw77yo7O2nO4Avcq9ubvWlDVGVg/aBJ9u46plICVb9NEKIS2Z4cE3j6kVfsQlegB+Zc
SKqHH7HjdXG2ZHRNlTFm2tyZwpgR1W5HQPm3ub3oR1nhbB9uis6aCmPRhIhkYgecI1s+hV8o7EHo
mt+A3ULvb0b3vLrFVjS3psbYtI7m0wOlpoipH/SiP0aFN4vSbaCG3nUZ2v5qEm5/yzgAjw0DhjNl
Eo04iqB1AH3fJ2g7fpYshMRZh6EJw68xJh0+/okDwiL1T5oMf3k6C5keRLTzFsdWsExevAhfrjO2
qX+ypBqmoUmibDB8RWSJ4zIEX+a4WHGIdnX28t8oMFykRtpOkwAucAmkVB8S3sAu/e/fafeKA8b6
qkkq1ZKKv68usx9rt11xmDVMe4WfrvOxLdwrQoypWjRMzDQynqp1J1TyM6zWi/vJxh1x37zlwfRt
Ng6MFTXGaMlCjCYldSqyD8y17JNklbbpCM8ifLToAFvuMeJV87dlgW5zGbKKlI8JFsNlGCUxhGUK
X0BSA0TWYtGge9EwDri41YFfetyM9UHtJ00meiyGwhxmAXZJOdcv5NGQrAZjJ5EX20HqiZ4BVDCK
mYAhIf/659xm1lQ0UQcOsygy72v0YVIsOe1oCee+OMc65zU3DS6g2/7++29drpUXRRFObeoSYknk
G4PA5upYyOad66Wy/V72L0SYL9Z1DTYUcVHKhn3KF6tNiPic9bWhuyEZp/1iiPmxRJmVs8y88Xaa
iYVVTZQknEx/66CseBOTZU7kRlZRPv3Y6Pt+lDgxzpa5/YUC/QUrCmZlNFpJKbS48opDP5ahfW6C
mymTcD70NMwP5vgh7J28HOyEHGPt1NR3pdk4kyE41+Vka7znl5/CWMixGJWwV/FTguehtGY31mhf
F1u0AM90VKqRuGotW91JlVGELCMLcQZQSHnTpBufWoONJjr+J0rkbXdj9SK5ZuZAiJdQRsMvye/m
9NYUFKub3PEPcMMAvyKKEjwd3CsbzqrCJCHEhErSg6162tsTcFbb0Zp4YrRlUX+hxFjUauzGqKa1
anrsT8L6FS5exYB5pBOP2Uni5MJbL7jmi9H4YRJgbQj4goJkfi5IaFL2deMaRTfsAqAmOEXYZpzg
k7LAaChYVFQMmmii+W7GDVApS1PQgp0CAAilrayodkTzxehzV5oBHBLwoGC2LOovFBl/m5Ro0UcZ
HrU/iJqlHrRX0cUBHr/a4cwvJtH60gpe5310/we51i+E6fuvJLTQcECgoe4jl/ZSe6vI/hRzuosb
RvUXEozAII8Q8n7EJ0zGD0SAHlTWknDiFSoG174YIyZwydHczaAxL7PXJecwPplIkQGl3+fPmvQp
5EKvbEQw4Eo3TQJPaMjsktcUjKPQxqCoYesKKfm+dylyg+BO93IGRKTGx00NHpLsNpsXooyFLZuY
DAtNCMLyLgs8UyqcKfkfadfV3DaydH8RqpDDKxIJKpDKll9Qtiwjh0EGfv13hvvdFTTC5ez6Pm3V
ukrNHvR093Q454gKUSS4eR95Zf4n304SFVlDwNXgwz6bRzcvojCkENiP3wm2YPRDmsucuLG1waZZ
KyFMOjG1rR6aOp4Ey1y4aovp4t4eyiBPn8ryW53odk9um6i2jRnRUo4ca8rsVsjscgDMfv6spL2j
669SKjsAmLZnHhf2Vunj0+9jilhZtVh9aeL39aFXB3SpV7ldakc55Hv+1tOmXa0Og/nEZMrp7B6E
NcpvvTyU2CIdk94FjhHHyW0lq5/UYmJkIzaDoSW4+ojAGAZtncUeXgb7rQoUL7X5K7SbfmClGePj
OjKqGajN0Ve1HkTlYSl+j7x0f1OELOqKgtlk0WAffLVkVm3ZixgvqENbGSenXg4Z4TXFN2PSSgqj
iGyKEqkXRHVFTe05fa/bE2a3BMvDZh7nbmyI0kVRQW0bDFF08PHz/ZPAvxCBopB2+bHwNsMW8gVw
N5UHgUvFeVZunJ6uArTFMhT0j3R23k5o4zqWx0JF7TQIRb+yMBTLKTZQ6/3sp2VknwZ2CWhIMNi+
bBdXndQNEfw0iudLoPKaKhtwI58FMN9Gz8WxmS1BwSTL7JwpiQWsYyV47oPw0C5KbEjyitxfb+xn
kcw3auNcNHodIo20t2vzoNQ7eXrIaomT1G6e3XkYEgsSEMm4IWsOEw21USRewlHK4ItfLifNG5kd
/upKAON6mgkjyrWVoBC0o73DMDAcYAeguFYjNf73ewSfhTHeJxZzVR8aaCNl9314n0awBx7+2+aX
WSnEGAMRlbrC9BmmAGLd1ka0QWXwQubfe241mfdtGBsAANUoZyYklfFpHK/C6df/+G2YJGrGEBiW
miCgTesns3ezBfXHjkQ3edhWfoPXuNv+JM/jXZtlD5dl83RjcquhrwrMbUG0QYa7rioCQSS7yyK+
5jWfjOE8E7TKQpdS1cQ+hTHQFTFlbwa0QQT6+v1lMdve4cMg2PcYKVKrUkWo0rjKN/FZu26d/IFm
2K0r+hKAxJ7lK8K5VtvHp2oq3t4oC7Jk9rk89xHp4R4yDPkmonWtzOLdZb2+vlfo8X2IYBIoohnW
JNTUA6GIoOfzLjIFR8awIHYm231WEPeyvA00ZyrQsEwJxNHIfBiTMLtuEFsLbnx0sJ55nZ85DUiG
tRkK1Kv7Lea1QPtOS/G8+urXIPVJNDvCIY1trC8jRJPGAkLEI/gl/EjmRMKN+sFnKUzeq/d5TXID
UjpXwg5hnqLTlr1TmP8EICMzVglDO7ULHxu+fuLr9/k7r5a47bv+PmJ2Z7MM86Lv6S+IpbiwTSPB
ZExyl6nFYFcab9J+20Y/hDGhJRNk3PAxhrrN66AejYU7l0JN8Evg/7AYlq1BSadCFXpIGDWbwgeE
J4ECtX+X/WHHnyjiGQkTXNDSK3MspuBFIemOBOZQQxhdffnXk82fjYQJL3NijkYa4hMZYvQmFY0X
meW90WQ+57bxvg4TXCxVMuVygpwUi7T54/JIN8wtxGZAw++m79nx35Mnytj5RAoIWDAZzoMxh3JZ
pK4ZTAX4FqM9ZI+J+o49ZU5qu2XgayFU65XPF6OynPvGUpw295QlQ/P1KFCOtnvO6W3ZwloOYwuh
MIZGRqDM7IDx+4RtMy90I68DVI5pz4EJqC5ej2vrg61FMoYRj8WiiB1ETnogD3dyy3uB8M6OsQgS
1bUs5hAgdvnVrCkuACucOX+aF8KpGtO/xN7btSpM3hE19bCEApXU/9S1UyL52uIUpmcSyeF8KGpV
l0QxQcVKB51EPUShc7HL7umHAsPJaxHIrvmTX5u9/JHQxv5sf2lSiaQoYH/xcqsN73H7xNHn8kfC
o/CzgL4VZ1BJQkCDQikyQzcMkgMmbbwEvHkUm0Z96UWb15vfjM0yiJVQlQLFqcbmOPkUywIhGu4V
Ol6qB6otJwzoVut4yiG2sckDwDZ22QNX8qatoJCjiwbGEFAZ+6xwluut0JYGJM9e1NqqN5nICKTb
+tnA+wtself1bXiV313x9qk2Og9wWB+S2Q0uqyJi3amQTNlXgT0rxXY1ojkvBzqmAyZAPMtAJQr4
RsSVzHzkvG0wlSZCMt6bXvMLfAjE9PrvxMl2093omsBkyuwwPVoBd8Z5K+tbK81kfX0aD/OQQLRZ
O+Yu28e/Ykeys8zWjk1gXFU76T79sZSe3oJMgPfo3fSqqxNnQoShdFYHJGgFELyP47Kb8X3bf92M
+/xRmQCxVCamWU2I0HPMA2sN2kpPOtpFnGu69fZYHyMTHyJ9Kg0MCtD70l13iSu/V5kbP+guRVMZ
7trH/jqunemJArnoN7xz3Hx0r8UzsaJWi6yqF4jv/BGXleyal+W2d+P9eRmbU87d6DN8PlM2cJgK
GVSqLM1rJYBHHEeC1YrBIU/YFbVpWis+tgL4uoqfnHPedIcri2EiSdlLRGgHiG7ccNfe577gLbf6
KQFZgQx2IAXoaKWzvHKk0kvwJaispDI+CQsOQJCaEVSq6nasE/GwiIrux31O3DyV26sxQgsprkyw
4PaRdB1KchIozWHiRezLVoaO1mffmIJ4t7daaD/V5o/FbPcoXgcVMVxUeh4yc7rrU9kexd7n6L8Z
5f7WH8vTn+UOUWOWlgy5OYClNdkDmwoaoPjQ8Fg3w27GLDC36/lfrAx5o6wbqq6zy6ApWP+MGNVM
XKlwB1T/7pf6RHammwXTD9XGoKnfA4zT/Acz6RvbQ9TAP0Qz10mb6i6UJl3ByzR+rO6bY3TV7rBt
72PKf48Rf6d6FNF+BsCCioFkXr93o6b+WTxzv6a6nqZRgnhq5MMjpaQyT/kVvVdqjNpj/MRF5N9M
m1YaM/fKzPE+VA2IpP1Y9Vn4SaFoaYJBftHclvf+/i8O6+OEmRulVzEhCfX89O2PxsxDCIRYjJo4
w216x43s23Hmb2nsyLWapBHK/Co1peR+AfEckHb1V2UHdj+bYqQPEZhAuDpuZzIfUplbUzZFUco6
znQ6YgI7sH5GV+giTC/6iSKrAqhJtbNv6fc/DasfgpmYLlnKNM/I65yuwHL4Q6oelGl32SWcJ+K/
usQPGUzoXkg2KON/DGa+NX6S0UNfNhbdcbJ7jDPbBENL+RU8hV1HdgdajMiNTubelJw5tmswsBDb
eG3eubFw21l9/DIm4sfzOOoj9uyQTEV7TI006Ba7g1MiEC83Yes0T3w27f+SwX0IZeK/qBqhoKaw
Z83GBUIRDeViw4686P0twccuEi+h1Cs8V7FZYlp5KoXxVGJRVI0VQ666U3xj3xN78oW32GmOiZc9
SQVmFKni0g2muTFXcTB9vXV4E6a8E2f81di0MVnoiS+x6HeSfqyriLMEuB33P86X8U96jPmfkgYD
vXruRD+enxP92hJ4K5QbG+CfXC+LUzmP/3l9NH4eKH7hDfueslQKOw2cnJbL47XifUB2UdXK+5H0
xdkRSn5c22C0ShYb6C4Yjy8VF69XVEPlX5KGiNcmXv+QGj7NcUDWdvlG81RnZwDrcYzlYsAR50EX
FHd0/M/uXd0fbvghbjuR+ftzsquq3dx1bZNCVmz8Im1vC8TXm+dGXrxsvtJ6v2u7F456NDe64LDY
NdWKyGZcUCNVd8V9C6LqDEXmNqiO3CUHjq2y+6px0cttLEBSHoSHObOnx9K0qS80sMUN5pfFNa/+
ydoo9wsyTmgSRx1g3hA8vfVeeMhBDyyDIO2bDh8s29lRKR3OoXICK7upCllx36gIrBQ1XDSu6MqW
cCvdCjejO9yB+An9Uu4+0JbxoCYhSTJCtonN+M/ZqBzrVp4QmX7JLmhvuj0F/6QPncvKbXm1tRjG
teYkFaK0gxhTR6SKjlXJEbAZQ9cSGL+pyGqkCC0kRD+aoBjcMHLIrn2KJs8Q7fQbZZvOH4HIvZeD
zitOw025G93qNBW3MqjnAMgOtlzB5tUdN/tb4EPWVFOTAPzCDiVltZaHhoSPWjwb3xRXAZugfk3d
EP4X5VmvHWASCjz3s/1VP6QyYbtb+lbOIrgEuk2rYsWrPmnXyz4CEzTQ+1z8/2v1at6T2LYCbqq2
ZcdrlRmTarO0MEJLoTlDdat69bE7CS8gL8c4C+giFUdAEK/2/x7URJbWUhkLg3nPxlziVBN5ZzUP
WfgUtry3+rYVfxwrY2OiGIct3lc09V38ubXHXQL6UoolPrrWM15QpcM7TZ5IJlaHApp9S4wvOaJw
JaR7UeGtXW0+H9YnR41pVfY3p7BOpRpa0efD9Fjc0boDkk5Hvu64PKkbo1ufvhMbo7NINBeQ+iG5
O4a7GC4uu+l9QNfu+ESz9HOwUWqlGBuElbyV2lSGYmIRY3Cc2LIRRNNzXu7LgmcaW1WNtSzmmaCo
GdFi1P1h9GA+B9/ywfBUUMCCeoRmGLxclWMWbACeRnWMzALikvo2KjDDzLUK+qC6dHiMCwFWOjah
RRwezWDmG0o6kgWqT478xHvzjb4+PMZjJGLUWhgK+csCzd/jLgw6uwdAfwiQ0eIfSOS4KDbUpoUy
GEKO48vro1GMNjaVbJ1HtMQTwniLQmvCDHQTyMtiIKfKlSOblZOMz5cj61aCtD47xkFEZQJSTiql
yB5U9S4xZ8e0QjseuWSjPJtj/MSAgZDEynBotFLZL3Y4IcKa7uSMbl26CrHFPX+4gBdA2ekCvZpU
+hakocz4hn2BVHCFe2AVe3hFRE4GYkPcryee2+U5RRYhQl7qTmjns0niCSoDHhOQFG793AbhTwvo
o5c/4uaTd/UV2dkCMvSmASQbBQ3l4RpIWXgsLXsLbVGA/IJ2GIE6PvCR26htXLjjLB50CTc8FARK
ztYyCLuwUMxbLRTwVUdFe+wHOZldK+1KrHcCILhzLyvNsSd2AGHsG4CmK5BOGsEeph9gQeblQZuX
A6FfpiDGgMdlTbYVw7KOYDzltWXrCDaVY73QTj3tNJMTNdhmxy2abMaCD6kGU1nW2yGPUgKpf5HA
SJD4NjkSul7dEy+x3iyvYhj8PyoaTGEstIypribkvQO6FXQrFyQ8AbmTkGhaTm7P34zfVdADuXXc
y/e8XYXNujIGe7F3hpa0Ip//fZU7aJh8B6GYCAu6K4Mp0Ew7P0Y7RcQiMO1dgEJ+b7yDBT3+/ifT
OGvJjN+TKmMRLCo5ih6nfnRaGY0S8txNnJ7XpidYC2JsKCr6SFXBDXhOj8YfNUDvKa4/eawP/6D2
tRV2V9LYuTu1A8RATaWpaLgDk3cfP5vIIbAzzl2hlrfq1GtZjOlkjQLYsFn6q05dvhInuptvFRf/
PVhe74aATFtgtrLtUPTfLnOTB+77aOuGYsRZFTEdjmUGFh1nmuRSnIfprwJjfaSwRh32Fun8X/2M
e+sJr7kz8oa4NzOOtVgmXaslS6qlBWKjZ0DEBSAh9s3H9o0+jaadaI/76OWys9tKBtYCmRIvLLWI
jRoC5epULTulfouG0/8mgsnYSiJJUR9BBBkUWzD9ynwKxbfLMjYYv2RprQeTqqWmHotLNVKbyX4M
g53th2N06G9Qnb0ZnDaxtQMW+NCu/Z4e2p+8sEzvGhuwgEaP7hiAyDEOz6RUetimUWkNuB3jDzmJ
7Z8poLkxuJEUGME/Eh4wJ08c42NIl2pF1UJZygGrXNHiSIWgwRvT4IlhPMyQC/0oLz1NtZM9uUl2
lC4+PvCSjE0T/PvwvjQ8x1Guq3jB4YFLvOvf2+ZAVJ6z5MlgXEovhNMwR2fzGIA5FIPbAuN+V4th
myfjqXfbx+GpGQKOUW46spVmzG0W6ORaJkGz1qPcJC3y0titUeoAGoqbc9+wW+/KDyvE1gSsdBX0
ClNPFiJCXI83eZF1do3UW/opZQcscjiXdeMdKHOps3LWYkwI0CQptSXztSa/8vjXZRmbtc61Qsyl
VoQilrIGXy36PbxNboVVg/iou0rjTyhRgbfG4wjcSv3WAmlUWJ1glybzZFEvQvsCY+Qk79Lt5AzP
sk2734loZz4vX+AdJOM6SFvPMplxyUj2MBiHBFxAPKDMzbfKWi3GX2QqZk+jGmpVs10+1r6QYqsG
DY/BE10sM2OLC+Rnu+mVc5o882f8R7KYiYKlQJozaH7mFTcicMWu6dJYuStelNfkT2LZx3Vjd/KF
ekwTYkKeoEZ2IfzS1Me6frqsFOdznctIKwspwqrFKx2fKwxR61frm7ZoTqZl/UnMXKnCeI5R1ubS
oFYh1bVd5G/mgoIUl51u6521sovz/Vspo3ZqVYf0fml2/7tqbdDh2TMBKEThhD6lTJOei1+NI+61
V16haDPTMQBJolLqDtEw6UGvZAstSTXViBSn/jYfKJZM9m79QHJlYwgE1WfI5HnjrRTWkAF4iGUy
XfsydDj1ITHMMkfZ7Uy2OAG3nQSU+oRfBtuykpUodspw0vS6q2uIIjE6wgJWshVkrz03XeTJYcJa
Z7V6RjrIKfIzoEeMUq8b+/FP4/ySFF11H5tcQOHNp8daPdY6F4Kbphf0YjdBek2ezUN2UCJb+A7A
Bv7DdVtLIFZZKsByvgwJCZNptLXVwH2Ft9Fg2m33Le9N+/LF3kr4DflDCOP6NRnl5mpuMcme+3P5
o7U8SboRzIYjhqcL4+71oS1SjeoypNdq+ha1d5XOGcTmiWC8vSancTeEEDE3bz2YwZXpB2opHD02
E+71eTHOfcpEYnUGpLTe7GFLrgy6R3BN3+S/KeVa4Vdu9EippsDEFNnZH3j6lXB21sfMzDJGHZMW
Fw/FcNTDQ6zwKHM5BqEwdwuM5J2k0GMU77AWEjvKXrnOXcEBdiRAgYQ7PEDp7hLv5bmVgqxVY+6W
2TVmNveww6Y5dPpVp/I6AltReS2AyRLFWJ3IHFEBgLpCdNF+xg8g6Nyl+2lysKPEnV/haUT/feXp
MzNcilbBQWriKQrvSfh4+eby/j69D6u/P7bmrINPGTtt2bEIj1y6sc16xPrEGNdgKLEuCtTa8uvv
3wVEycpRT5SGybifIpB3JyfADGERPgOOg+5Jr/pttf/fVGS9RjiRcamh4ix4Qnwc87vLf38z016r
yPgMJZJLY6BG0fmSD/gC7B5kT5qnHdDZwzAid8SX46PYEZw+Gfo8HCFPvZtB6yRJIKBR7cGTPHId
2s25/Sz9uqwkx07YDl+exkWUUw+fz7eVfloI52ZtOgyFEp2BdUi02F0o2WyaWZU6OIwhsxPxCsPu
KoZotY7X8dhUZCWI/vvK4KtWrpdagCJp9d0KX5qEc1CbvVBjJYC5UU0uFFmbIvs0M9sEj240OflL
Z5NrwD1E2Ai5/F02mwxrccz9GgGDFk704AAI3O5p7zUMKE1p4vRu3toz0Jcc8R/wvm7rqQJmAGDA
gF1iyzZLAWTlZkmp4C7AstcJHLM3oHLz533Y/MGD2VjJYm5YL/ZEGbsMH41gRV4AyRnRd3nF7Y/S
+MCWotZy2LgMlu+8jCEHNwt47JkXeUph0/2/Do2UPxsk+ZAHNvfPxih3NRmLAWdI0W36H2VAuYhB
wARRDrkWr9vSjrjjV5tX7e/DlNhZ9VTWerHqILTW3+Wlwgws6iqdcp2WpcsxTupa//t54sHyWb9i
jKWpEM82ArBUW7ky9pV65pgAUF9igwEOTtNJMFmc8hpRm05ypSUTqXVFyJdWgOjGkq5TUztMNchs
s4YTXKhFXNKQcSdDUU9qPFHLBLUhpcwefWHHz+K3X3wrdRivEjV9LEgEcrpv8UkBHFgn2nJQBJVb
PPwz5Aj6yy9pxjiWfBanQe1xgIN4L4AfMOG80rfD5kolJi4vKIPFUQuVGnf2sDLhain6SxMmSZtd
v+9/cl/NPJNgvEjVp4NhRNBIxO3OAHKEQB3Wdo7QaR2qh7+4XXlSeUIZl2JYc1EqEoTOtQw8xfZG
0QXP7OeAc9U4n4ut31St1vYGtffERH1W2Ydu+bO8MmMbNOMgNZ/Gf0Baz9HtSz0nGZrZrCGzndxI
+F31npY8X9aLfpMLVnh+Ta/CdS02TR0LCfJT4WeSZX5ZnwT5Qc2OcfGjal4uC9ugV0O388Mk2ZqO
TNpyyKlCdMRO2Q/76QA6N0AO8zDHecZ/vu8rvYq+E4Scfq70eoD5F9jBNV10q0AoqwLfj9cm4FkH
4z7CCOMqhYK7NlvSUWyTa6mreG2Cy8FTOmcqK5WivI5CYYCMAWlw4aU+ETBxtjjpHsTb++6V8602
n2Krb8W4j3nQ8iajJzj4zWCjQQDsCBX9iCooPYK4yeef5klk/EenpWqlW9TcPeUbHJY/2Uth5xgh
AffUTkht7ZGj42aoBscIcEQt1PrYUYcWaFVN0VU06/YHd+o82ko1ARgkv+W6DQAQIHK7HarrPNgg
jmB22qHTcsOoewiW286ukgPFgKtrp+D2ljYN80NDdtKhJoLW1SIETd+wyXVMXYobCgbxwwzc0NjL
Hd4+L08gk5IgaTSnPq6R/TTlTVaYQaJKPuezbRrKSikm9zBDTUoLFUq1ntoAEdXyq5v2lY6nLD8Q
rHc8b7Lph1fyqM6rm1d1gMzUMsgbYuU9bPAGDI1XLGTuOHrxzo7xIkvaNjALyBkbexpsIGW4VmS/
xaDvcsp7+r3Gn7ySDk83aqkr3dpBFFVRRLlUnAq7LCxbGnqnTHqHo9um91qdIeNOVH0Weswt0ImQ
UkY9WNpnwA9YZmSo/4TynXfBGF9iySlJFwFHaTT9oSO4ZGizJ31/a3W5e1k13ldjMpCoh+MXRmg2
GL8qsbHljFMA2RxXMj7OzmSeMX1uhHOTQJnO1d4WNwP+d4VSX4t9UN1tXclBmPMowARdEFIeL6u3
XVDXAPSsSDqgb9iJ4LHtAQgzEhq0FX8qbdCL3w4O5czoX/irkmdghy8ZyUoc40DUcIk7TBJSQwG5
lY6x4MWn0Sd1dVA5eqATpUls8yx5hTtfkX16wxst2E4eVj+B8S+lJY1ZIUDjzlUPskOfA+FJdzXQ
ak3vfAw5rjxqYas7KOfAvaLDb04MJkL0/rPaN90oQGi/L73a6VuHd+u33zsrFRlXE/VjvFgSRGr2
4NanPt+lvuVpmi36jd0YuJORO4wcJ7B9Uz4sifE1sdJrfdVQS0reZXKs/2imwVhpxTgZLB/1I0Bl
qO1I/njfOhSlRGnQtqOttMRdeDtrPI0YNxMPeRHFJTSaur3a3xTqj8uXj/7gS5eB8S16kapIxPD3
q8zYF+NNrN8JwjUhR1DYeJdF8e45OzScKAU0yXB4nQuyQZDbu9NeRaOEbq2WfAvcDgh/GwM7LFxL
ciwl56N7M3eSK74rhq3HGBKkpAZ94vNMfjvQfchj/EpLsrAvqMVPpLZJ0TshrbQuHBPfPkVdArU7
xjt1YKZ8vsuLnJrVtCCeyjtAtgO2ZtfslbsF/rJzMv5QCHVFXwxkJY4xwFya1FAEZjoNDaonY3gI
r24CF9kBKewvADtur3rT6FcyGaOMkq6vC/n/O6zqTe9F++yQ3WC/t0B3DWzZPu95xTtV9vWtJKaQ
DtpZzcE9dzluLKyK0LdI4vO6UBv6yaaJzr8M1Hv5CxdFP0l9TzR0/43xoSEvMa+WQM+H+Waf/j5j
iaKB+JLQ6YKPmpbqF1xsm63X9ic5TBjTFl0D8RbkCMYP2XoZxFtreibYPc0reyIofh51lQOMK204
LNm0ZFkG6rxqKQZr/sD+qAYwq+PdXT5KZ0TmHDBl+mN2DWJfALLQdE/g7s9RM/9ypCuxzDUotaUF
mw3EJjKmvQ558ty0QZwRp5OfjHl0L7vKDVfySUn2ArR91sk6pAnVcRxCZ8aywaLyPMmmGX7oxGZ9
8WxawjSCqSm8mX8bgNQRHGWxrRZLPhR2S7TnKyHZXdaMJ5PpK1vNUsWpBc3UCBBCM5rj8/1lCRuJ
+frsTMb4ISGUSQ6tZuuUIiJbtTtW37KKM2ewhR8GPCIZQ9IwQgssGp/98NCqTdvk0KTzm4C2bVSP
7LCOfDJf8xe6lNXs8icNTGZ73tDc1vVeS2aynHRRe6McDZxh8jLMyFmTQBgeFuIpZeH2hDhKmNiX
D3XLINcimVvXm4BfIhU1/+JFzXKbRLsaCPOXhWxN6n06UuaSab0cl9MMKUtJboXcdMRycGK93pOo
2zdxeBqE+SkdS3uOwlsxHwN1XPahnuyVjoAqVuBOGG05m7XazD3UxHDSy/T8jSU/fCZOAYycatdc
0bJYaM8PiW+d+OgmW9FofRDsBBXp5yhJqNzRIc/JXtonTxnagRTlIj7wOpBbF2alpMVcyWxKulAO
Iawav6fJa5nd9bGnTY+XP+7WxV9LYa6lMoBTJ14gRdcesn4nNBz4DI6Fsv3nJR9FwzhfR2tX5jeJ
5kkdJ/bwVKD/vnpFxTkhpjZQFYTantTRm9Vuf/mUuF+e8SowcrGcy/OXp4tDrZMRWwXocunFByvg
paxbzedPhsa4EuBIhmY6QRydYzJ1O0HDNLmR8TIMbdOP93TDZXzROS6a960YbxJWw9RZCqQu4a6S
rhTNb3jmsPXk/aQZ40tSoUWe3EBG4w5gbSg8IURF4zx87mexHd7y+kQ862B8RVXkVdtGEEgG8lCT
1hYHHkPMVst+pRQYDxgLHOQeNL6QQdsb3RFjKo56PHMGH3nqcJzxF0oTqbOqZR7pR5LOuJzaSzja
3ZWEBUgdqFk1+BUIMgTeFPpll6uzHedEGUxdaSF2EIGhlBzr7KQrtwp6YvWfIKl+Ok4mf016oRwj
AlkUf6216yPwnNVT40kOCPdE2yxs3qrMZcvXRcaFINsSTSJCYrP4Zqfaqvak/c9WwviQKJqUfizO
as1efxe+ZrtzOc3NgDO64zisy8mILjIepC0XsVuomQDYM7cTsMSHrgC2RQ8snPedB7arK4xAGo+y
nXr8NsdW5fLTJ2RcCYkA/VBTXdGDPvNYYK1lcbsBU8Cjj6cAOBkil/ZPi84ef0qpyyvdX772usj4
mWgkra4l9LDzfWU1djqonNyLJ4FxLFpLhk6gIUHH+qgJSMBvnE9IQy/7tvkIzTr79tUyWYxL0Ddh
aEb5Rt8B5mNxbdoCiEBAPe1elrZ5A2RFUk1MHX0lT5kXWYgbS0DRM/V7ZJILNtWkp8sytkq8svUh
hM2fYjHKDRLjYdp6KNPdoky3p6U6yyuvKIhnetuD21JCjEMV0ldew5bzyeTNb7b6AUxOJRdhPYgE
P0CzR8/8jjGyM8s7en9u7Ql3EU4WoxLaLUG7uHKFALuUaRB6PJqXzcu5+hn0y68yFj2LAOmt4LDx
x3eUvnwBX8Sw4607b6cRMtYKwCCrKKLG3EJJHsK0oo1ViisM1m3JzbFF4YsKCukSkAh0HxPrEffu
bcdDRcSaKlCcUQ5jPF05qkTr1JDmyZNLs6UwEEHQjv3UQPAv29TmUa5EMX5OXRqzSnuIojUV7Gvs
el9FHZHnTzevx0oMc5LCMo5LKkOMsPxamhFUWj3ovd8v60J/65cLvxLC+KxK1ZURvX7oYjwZ1mNm
Lc4ouEnDYyzjnRnjubI0kzWhgBxFDTRhV1lOrOVO2B7M5Eo1v0cdr/5Pf/gFxdjJ+KJJl4IIePv3
4zGGzYOAcEl/6fJeNcGqF1w+RZ71sTPyjSo3i06gHvUyCnpl0bt+Pft0S7TnpWNnU76kGnOVlxAU
1xq1v8EvH1UH92uHMBvZgNRD7aFyopvGm10Ne4EWwD/ohmB6EHDjGh4fwXZm/WE9LHgWkQH81s34
JZQPDYSIHlC8nL+KpSjNPvCqHduJqAKWSV0GpgEQ9T47sYoIva5NMZC5epvOnYfumHqtLzm0RIUi
ki3a+W7iDLdt38MPodTBrzyn1BW9JWRw4It2r6u3ZfXLEn5x7Icng/77SgZwU0GCvECxOKj22Ny+
ByAN3GYB1kL4TcyFoHbES6+3r+SHXowbWxpwlhR/lYbDXQ/ksd4nQceNCDzVGDc2jTkYfDDM4JA2
t9P5vUpqR5efOAe4mbisLIPxY4JcTSQR8JH0pzQBXQqQ9PdqbVPW2u622fEscVspLLjLGOYxsXD/
+XvlLXjFDJlGOVN3BvNxWXqnLbmIg/QR9/Wmf4hhzKKJ06kuCcTEQRNQsAlpZ+3oiCgP1HRTH1Ux
0IAAxe+Xvf2w7MaopaN58hjfgivQLyIDCVkzu5e/02a4WclhPxPGogSlh5xwzqJAUQk5paow2o2S
RoBgAqLrZXmbeoGaWsFQO8ArWAeVRqM1E+SHTl++NzUYzSbbFJ/+RAYg4MFviPEVdgZb0puoiE04
wblI7DTezfr1UvOqrvSWfLEE7UMI4/N7wP/0PY3TUXaY82CYnof4KHffyqHglV43r9JKFONkB2KU
qSJCVAvqTjA27sOgvKKrXpWPIMqLZvSmXFKMuUl1rrZCqSEv1YbbebrqE06lbtsCPg6O/vvKszZN
mTaDBW0AHh/Ou2o5jbylJJ4IxpE2RYqoFEOFRPw+Gtd9c5dX95dtbDvSrj4K40WjWIjzKqFqUPg6
3Sm+D1ddhJlMa5fjo3iRz4/uvE/DXNY8kwphoCnU8AYOV5GCXu0MR6HgvJCJSSq3f+Fis28eJm4r
EHswdmoojKIUIrgEsgjN48MZjzVQ22H/haLbWTfYw0EhUtzzHqKbiq5kMoou4ySRkjYbugkw90t5
sJaKs0XJE8Hkv0vZWHqu4/vleiCGe3WMOZ6O/sYv9+hDB3apSxpauQLgkuxM6tskz7aq/M6mwJAf
62QvT2+XzXH7Vb2SxjxqxRxliKGHtHOwRZM8A6CUcBufVK+9yXZVZUcn3aczCLdmYufe+MLr7XEO
lAVV7q1In3sDv6DIJDwnBl+vS84e23ZWv9KS8YQFFl/NNMZHK6+boHugc3ADnrDtib8UwlOH/vvK
TVmtIpjLAFFhgqGzHseZPl7+ZjwJjCMcNSVpRoIDExcPe90xWG8uC+DcXBazcRqqKZ1K6qIW3clN
vEgU3QY4HUcM1/YYD6GmcS4v9LbSR4fsneH4QBRVnzJvAPCX27uzm3vJMb2X3Qq1q4AXsrY7Myu7
YPyFYOhhhsV7WP91n9tdAJJD4ETIb5Qvt97xvNP2q2cljvEdUSkt1hLhy7We9daBEUsPzuV+e/hN
wb/w8jmKvH4nx52wA1qzqhrdRO2xHMqdKVQHvU+8UUMxRRCukjoL2nzkuMjNFOdDTXZIK24k1JNa
6lOWUxrdKsDvJeJkDzhdTDddtlXOZWDhHKO0EWaNtiD7+Ftn3ao6Z4FiM89d6cJ4jkGpdOyvQ5dZ
vpnTR0F50qvHkvy4rMV2VrASw3gNWZxa9L4hhk5WUlyltLQxGoWO9OKh8uVWPzkCqV+/EGU0xonk
ZKrJQnPdFEhY4xOFzV/Ad5za8gt39EvmyGLSKnAbK7FAiwsShvb6e4LXfu1ZdzOw1vkTezyDYJxK
KGVRIi44SaWxfEu2EFbEPefw6Ee/dHiM25ABvF3XBhSiRaK/uPr0VwpVSFPrmHA7TLz4pTGOo4+y
pgHmueyYN6joO8khDKAYxS7js85wvpbO9CMHdZ4SM4Vy4Q3dlF72mRMFFWBlKLoy7/m9OW5GF5X/
P0tkUQklvGHVLIQ0StwGPwGQamWXnQqfV8/eLJKsBFG1V3G5EYymykEmCoMH/P6u24+o9fJR/jnu
Vmf8xSwUTdnSi9wko9v/H2nXtRy3rmy/iFWMIPnKNFE564Vl2TJzzvz6uyDv46EherCvtl5VxTUN
NBqNDqvT3AmSbKdHEQg765+qX6QWxnLxDjNvyxjrEdUJYvj0aaRjEXMH43o3yRFDIpwQ6TmuY89D
Y0xH1UdJYNCoZfGzd2itKmY72jUIUMGdyWcP4ZlGwliPXg/acu6xcZVLTSNqdWwTA2LQIartc/ff
NICv23wEN0zT0DRJZATsRb83Gh8hqGFfPOrPNBY7HiI0A0YY5Zj1uKn/DcPSuuE6oTJyzmXs9zlB
eI2I266/n3kcCDypGMMYmnWkdTR816q3Zo7hm2AvS2O76O7OW0ceDmMclbFSMA0cq5fHjT0MN1U9
IfHu5NnteRzeerE2cZCDThggT6fsZ3BhNhw51r3g3/vBZlA7o9XHUcf3Kz/d9FphS6Br7rmjgHkw
zAMsJInftzlgJPI9MK5NTB/RuEVv6x7ZSRZ6pBfGr0qmquooiEHgeqq7vIgsVd2peW8FvXd+X/5y
YE9gjAmclTGfVZonLSa7jdATQGxfsOQSMY6idoQNtRIal71p3fCeUBkbOKv+VCl0u9Lj6PS74Fsz
Y/BsdRPtTVvtYHXRzSE9gHwjsIsrXoaPo4sfjv9ifZVZ+MdiCMZgG2BRUgfOE5anJqx10M2C5CHi
rXMN1tKwdrSsOeiFxtk8niCMkejTKpsFmpfxyx/C8EOd3/+jcjDWYRYEeUhVAFDXycfEPvoAorkt
1ZsxJZfP7MbTC8ZMoP4UdQvU7Kk3owOGVBB6YSS6R9lYkKzfTMfpXgYTi2+b2/Oiru6Yjmk/GFwH
wnmVkVStQcA202wTWga2Uly6uuJ7XSPY/w2GkW/QgyBAmaxsy+S5SB9zTbWa9CuPoJMo7BuybZRS
HVo4NUZUox/yIhd3Cj8pyFkw9tmYI16YyCj0tkmOyXvimyDdtxWvh3rVEi5EYSyhVqiRaebYlSmc
3TJy1Oh7P7w2yrug8VIWq2dpAcXYwWQkSIPQnYkV/cpv2x0puYPfVrV7gcFYvcLXSqUjwBBvGndw
O2Jl+9gpD/rNfJvtROcXczqN8PKCGbzdov9fmLxIrf0uoTU/g3BJMLteyq2h/3Fet3kryBg9LUkD
c6Rhu0C6qP0DCY7/7fuMtYtz5FRRLQsZhodS2ynV+/nvrwd8FtvD2IBxygoxzrFIvSfvRye04ysV
nCqY5exku+SlSr7G1InRir/tDvtWzKeurHUVh9WXX7IisjFJxKpzbms2Z//ZZ2KVjjrJI4g21dbk
akfU0cteZkeg4I23YEDYqkcMb+RdtGsRO0WUTeTRVQNtGizBlSYUYEpqZ/qMo7lhf9eDS0Wj4bp/
sZRcNGb/JGEKYqEGWmts/eFqm1nKVVsHKOQpUFnvZT3mhfZezGsOX3vv/yElY9R71QyzagTuYMs1
+gFTbxAs5GskN8VwkoE7vWNlMxd4nyivMBBPrWrpA29wM9N+xQQxK3jvMT4MQ/jA+rA1Bz7R1srx
/gOVcX0zrQznlK4uuUh3mP2CSgn/pdzSngjxiAcK3xngyclY/z4JG7kVJgRDTXB7iW63AVmCbvmg
eIEOHWXMKKneztuAlQvnDyGZWyCvNSPUTEDGzd40d8Q4RrIz13eBMlnnkdZiKX9AMZdBogklISXW
c9qb4IHIr+oDnTHYXjRbDhL90UwA7A8kus4L49+rAt54BoSiFGkRZRbYRBs6B1lC5/nEHZ3IOYfS
p4JkdDOHuU8XEeUT0wiKCzRl3dGGhvamQ4Wge16+VTVR6BwbFfUGn0YJYgRyOQUjimc15V2MQAMh
Xavmy3/DYDbLN81w0HtgyOblVByD+mb8Sme7gpHuv+Vgtikc5tDMKAYoAqDlm9wLPW1yOq/ZZZ5x
ixnLHGd0faMWiMyNXSWYztYIBMlLT/FyZz6MwL2TbNADoIFT5lEQcvGYGxydO3MqJZCwB16DCnUN
/FDd9/KS8u9wh82uGqyFdMx1UKeKBmJ7hKKy8C4ztq3GKVBbtRWL7zNmX1QD8BxIdL908jQkSJaY
PdEwlMWX3K4qUfwuNzyuPI5MbLp5jNRKCELIpIuXcflY9py3A+/7jJFHw1uimSi5sesYDXYYD5iO
/+20sglkLe6jyKApIKl2m3yfb0X/4fxZXfPjlgeJHQKoGKFQVTGEyH5ONg2x4vq3h9apQ7t9LLz0
ASR5z1x145ghdiLvWLaFLlJ1EJQfqeh0wW0f7jiSrW6PqqCsRjEU/ROZlSmJLRpecWDr596hZIm0
21V4nd0UlShf6chXMMnwf2gsg1WTtCIqhIDWYzjzveoGe1Jag0Q5mNzCKd+/8Ej5A49RvjHMWzXS
gZf1iE8HrTWRW73l5SBX9wltD6qiaLr2ievGSOJajGh2Rpgu5+lYSjdFcn9+n9a36QTBOC5aOk1m
I5lwCKv3zr8Yzf//SwgLdfo+46VoVaaUGu3eE7R3fdppE+f3U7v/yWFYfJ/Kt3AYUoxlEFNas4BJ
eHaIJqwcU7fk3CY+t6pgpdTyD1Hobi2gBrlSs+hjqWwU71WXZI8pfziwsUS7MzaNY1jjt2lH3wvh
xkSV7vmdWuub+AOfuQJBnjBlAjplbGGr7gmshXTEOHSUPY12cq/8pHm0gVv4RG+Gc+vL3IOCKNW1
T9eXdjJ0yP8oGBL+peKWP2RjLsCy6/95WwrzUzTeVT3nAuSJwVyAaSsL+axj7aif16CSWUFvCz9J
txaiXsrBBrRIE/tGS7P6LcwQzSmBbGKHghPvo3Mn5j51VtWfiJQZRKMzHxi5MmHMByWW4JnH+6y2
TbGwwtpqBs4p5sCwKQvkvVG6nAImQVsnGTGFN9tKQWjl5f+/MVvBELn/yfPxfl2cMV3Pfc2IFSTZ
J31jCtq+6LVt3Jnu+bO0algXMIzVk5q0UQxTROpPulBBH5mWh6Ln1dvxQFjTVytNFgRYNHXc1aFX
SruUx6rL2xfG+hViFcdQANQL5AeS6XbbDHYRvqmB6p1fsNVrYrFgjO2bhsH0s06WbVPLUGvZKOCX
kxvinEdZPz4okZbRzEB0/P1pYhWE1EFkBHnCHZ2TEl9pgTWgdGQ3eYpbbqbSTTiv6LWJBdC4EyRj
eXIZY5BGCZD5sdwpxykBtVvybty34B4DQ4wtvPTbj8Y7r7zIPHAdOJidy7FOq+754jcwpxjVW0aC
kQXwXswOo93uiPlDNq+MeiNnM2cj1z3OExbL41L6vaRgHhoCu/vqMnekp8LG0NYePSTRdYxKsUG0
mreU83xbPwq/F9lg3CVipGM8zQAd5cdBukoE0zFS1T2vPes6egJhDvVc6SmIswGSdpvWeKnVu/Pf
/4t2YiSSSSddSqxxDxKSkWZGGKT6ickPYIQNHXKvX1DTXj6kuPQ5eOun+4THrJoxB4NQCrBS8a6o
0bEybELPP3adFdwg6RmhzvSDrRIciBJnKdcI+XAqTtDMWkaijic+WilRQZnuCGaSSVsagkUxBn1w
h+7X3vcLQMZYCj7Yx/0Ya5vupMgyDwU6m+hkJuRV1W3g8VrruQIyljOn/rbSAa8urMr1b/pdCTpa
5RIFk258iy4XfqxpXT9Pa8rY0GYwJNnvsKaT6hkbvFFcwS2ekSy3xp+Tk/+L4dDrLuNiVamGLa5T
VQriSS8gpWaVqZdeKxgpHGxazLIjVot4aPADvJUeL4rHE5Sx4mqcjhGpgFrmPXp5MfCo4YYkqe5/
8ksXkjFmW5aFrGsSYMygqEwtWuAVFLbukqtpxoR7nkhr1AF/HAjGRI/zVDfq+HEgJI92LJu3oR25
5CXGsOQGxQfgXHH12MoOLY4HjwNlPRx1EpdNivjZ/5bUf21m9Dyg4tWNdk3odDv5X1C9/+WW+K2r
bPWcUlR109Mt7MFEPfdWt5mhOp2X7SanukJ0lI6U5FwSvDNJGKMzxOE/2to6SE74G1ofFb23Vodk
qqXheRM4vItp/eY9ycmYHTQ3oighg4+WE9/qQDZU3ivdY1w/Tl9IOS4ViO0HHAWiCyrNvEjhhpQX
qs+pjebdToQxL4oW18WcAyBNPX+fNJjDBaJYBwM48oPq9Q/8TO26edFFw9TAo69qH8QGC/MS9pVq
ZmDfs5uftHo0tOvc8h3dHXE1gV8SpwIjcPa8YOaqeVmgsoIaQtujRhbv4NiLtGuV8LJW9AOfbMsC
gLGas9pOqa9SAIySjM0bULc5hNd1ti4FIjsSZbcAGeCfphkC6J1BI38Yz2bJ8Ws1c95s6wqhnxAY
3Y7lOU0K1AogthjclteUFwxEnD9pGhV5+zvu8V09Sws8KvFCGyo5aIY8BR4YW73W61x/31wIYFEi
qOAsMY2cTlDNNzxc3kIy6iCHBkhKfA1x5n4/iddNvjvvhq1rw2kZGW2oyiAbegPfl9QfsrA15Ee1
5NAD8kRgLkxJy8sUEzdR+KrcC/VRrTfnRVhP4C22hrkta1Lkrd5ia/IjJTcpEMehFUrilndPrrqs
CyDmmjSkfEJFIIA6UXzuS3kbVuS1llRHnb4w8gd8tr/3haVtabuOjsgBFOlgfKabWVYtZbg9v3Kc
zWfp7tpMDuSM6vSsJ5YOYiCQlWq8WnXOopmMKRiySMymANtfdbM1jtdx9VY0z7X2dF6Wv5jr04ox
BiEqzGb0W+BoV6KdoNUZXr1+uRlv9dIuU2tEQ8iwbfby15JpeM0TVI/IEniI/7QM8twMfkBTNemR
7DGY2lMdaQ8+nY8xgLxCrL/YvRMaY4dSBKPHgiYnRy9WjrSOXHAbB0+XQPsgveD3X61qCbx3URFN
zSQf/WgLyydIHWL/LV6eMVps4/A6Ge66prTOb986CNhWTBEzyD/PzEOZ9RRRO9c3WxR+WY3oJNzM
0JolUlBZqOkyTduo9EcsJOk0tdHMcEQ6IP5ZlFdaw4nvrfp4SwDGmip5aNRoBKEvkt4xnxWHjmWa
XmhDkmT3r5GnvJxfNp5EjG1tlbzrp4RKVOgWBkJmceyeR1i1rkuZGOvqN4kfpckEK+RfamXuir0r
dA9G707xbQsas7F3e41TtssTizG0fh1Mo0LXscAA+1nZRbnG0TcOAhvtQGNNpxkRpBKju6zZadyG
dR4AE94gUVIacU53xh7cCKEoDDYwYriP2kZx1adYtwWMiuPs1dq7cbFXbFtfhqY7RZ8Bqm6qy/Iq
dHqL9us0VwJ3mOsa+7SiKKCbMiUD7H1s1EsIRQ2cmT1N2OSgSaiv8mu8Ut34CT75DfFitzuUNzAY
HBlX13UBy1wnRZcMUuEDdtRbEDS/KQNvAPSqiV1Kxhh0X2yjqtQBQScb0H2TBzvYTB5iJ3t9hyzU
PWfb6G9mXfIlIJV5YZfGTplJTwDYuCMUJXX6pxl1QTSHEzjcYe/0559DY6ygPqITSY4HGoamr9D6
Dl3DyiV2bVPufR31YzwPgKsqjFnMW5KFoCLBnl3Bb97o28hFr0YLHjSXjvbsjuNrEH9MSOKNel19
6i+XljGQuuR3VSRiacvOLtGzCYL0EXPtjSNlY5sfUzwWxCeuwNQmnltixmYKsW70VQiBBztGRGrX
4K3vAzQmVnFBB9wWR9r21R3SVy42b3sZ26kow9AI2j/KBE6qvdKCYS+1dARxKsPiz7jnbS/rq3Zm
3xUJRew9Y08wX4LmjfVb9cdIJzFsaHObeAi4QyZWo1aLvWXdV+Q2NHUysMotWFkl5z6ysvfkxrwN
Xk23dQ14YKjhe1KfkMrjHSKOFWKdWniBUSBRK2REF7l/SSrOm4Zu0icF0jAPQYN9hUfE3B7wIeDO
YjYPDDltr6cPGtUT+VHbVWVZ4DDWFCPiqyaLgNM6wtVHA7UTUZZlgvrV+XXYypyLfd1DWgAytnUu
oJsCFaxxM1wXCPVl9pjRHuBnTM5200254ZUlroYX0S3yezEZ8wr2TfQBy3hHUWpEIOMw9gfdVfaK
m2++FMxcojHmtZKJ6es5JBxs0Y6vf1VR+EdaUto/8Hir1s/eQjbGtNYySnSiCWjSFSXpQKkiSsU8
ch3Zratc0nlVmp2hf8Y2f3AuLWo5z6koY1kjIhjEkBp4UBuyT3R73E6DVTnKXnT2sQXvpnobKzBd
cl9Aq07OQmTGuKK8nSiTBJGzx8kFl+m+fqqcBiOpMZ2ERwOx9nhdbiZjTPV+Vvq8huqE6m0UXcT5
c6zth4rX87J+Tf2WSWfZrAVlJE1CsJi0IJOGNtUHTIQW7AoND9ojeUsvZO7sBM65QE0cdnjhdqBR
oKgqH6DIwF3SwVtT78r3VFHFrYR6UI7LTRX/7wqjs3TWqar3Zm0CztAdkovONB/igece8kAY+2JO
Wis3BkDq9F4uHoZym+e8CCp34ViDorSm3w/QCiG3UM24q698NBbuxtCm7PTDVpW3nMO2Vp110kP9
U2+1MHepUkHn6cMSXsxVvdU/9qnhBNpXL7aFIjL2JJH8RAxVABUwJElwKcl350XhATBmw4iKLKpU
bNCcPiTSIcLck68AoP4c/Ri4O1kC3lpKepAqF6gQDy+G4KeEXozzAOvvA+2EwBggtVWMIKhKejnT
au3mIVJRxDHadLBQ85SqXCIL+sHPJ+cEyFihLm+zERw0CALLmKa1y5EBLN7Sybf6KnH8euQJuH6I
fuOx+bhGCVOilBBwsKNLUJmrroKGU1Gz2z0kRbFK4hSVK/N2bt3YnmAZe6QPeT+nEWDrogfn/V04
vKtibYmByBFw3btCXgehJqQdZWYD+0CulJBeXbTsj45G/lUvx+PO+ItVP+Ew+4Z5dbNmiMChTYbU
Lab1jKHXbinpSbPLb8BP+8JRTnlVV35jsry/oCgIpNCvaTDcAM91sSndwZuc2KJTBnnWdv0wn8CY
HRvGGXzUCgQsmy04tQafI826Rpy+T4Vd3lBSHMmlBmHCxDPIzhduJ+1ojDzmrrUBRihCPuEwt0ba
lmWuTsCBNT/qz50L6/FgvEQ27ZXJXn6xjmLg5zVvAVej1ktk5ioxu0BWohQrSMNE2DTH1MDzE2Fo
MIitjnTmSHMIX3lOKm/fGB9V6AYzyRXIm5q7uLuu6weOFq77aKcFZa4RPylLs5MhFn2/jOWvR8Vs
i45SWXBGuVxJq3hENlEmqsHkm8wyxqHaxeKEcB65qe9LEMXSmmVzM17yg2yrxmMBxawdJhuSQu4A
RY1H5vbgpBXwyuUZDx4Ms4KNgYx6TyXqvY/+ApQmf9wvHM9iVRMW0jDXcY6+I2kYAGOqx6Z46Xiz
wVavksX3GVPbqJEQ6g2+X6Fyt9ZvpOk17DgUp+t2dgFC13JhJrK+z01SAYQytoqb9lhd0hCEYIt3
mESMgXGIf/Jiref3x2A99lw2pFYMgEnnz6AkD3cIJUbipRz/IptpUFZiQ9YUxgQ2g9j7UYMgBx2f
MBFUAjUqAlj0BjHhARqtVYLcnNcBsh71JydYxiKSuevjNAdsjFpV7WDsaA5DPPJr49ed6QUSc3TD
SjGT0EAoRd2IqUVvrHwb3dN3a41mNF54bF3fT3Ixp9cHuUROaPAzCy+i9LFqXjiWjwfAnFtpLlXd
/4hPe5IXvzQW+IMdJCFRRhnvqyt+sd8qoCGiiNeQ4M6wnWhJkvmdkat4h0ubQb0uE17IZu0Iq5hH
rct0pIWkMaqg61JTjyG8T3FjbDBZYkNiS7loMRpof7kVQQLCq1pek2gJSP+/OM6dPpallMEPlIk3
qddC8H5+j9YFAkMVQgWSpLEJTXAHaQje4ftid5yH72N6MHgtBatvBFU5YTDHthZETG8Kq1/mAdN9
D4YzXWmb2kLL/YVvDzfnRVqNqy3xmE2Sk7yewxJ4ho5R3pg8YhevqE65L77TwUPzg+AI9xxI3jIy
25RVlQSNBCQdGRU/B6/GteH0cJk0hNYxK/YqVLkdIeuqgbguGItU0zAYS49S96RThgzWsN4G4Q9Z
eTgvFOf7bChbIELRYmAUqKyTXQW27xAtwOcR1sJmqvJbAjaym/sG9ZmBYIIYOM4Kx9Bcklz41X0h
mfZ5rNXo4BKM0ULkPfJC7QFGHiY7uRzQGiT+EG5TJKPt4D6wa7t+N0tLuuOFEdZ14yQlo45jKkoY
pp3jiBWhJQo/9PlqGN7/o3SMApqRoAxdABCqgPK+3SVuBudZfGn3yh7JJdToha/aNW+SEE82+v+F
eUpA1U981M7YqfQ9y0tLC2w1JZyt4ykic42gHNFH4yJkC/2LTvgRDJymDJ4QjN+XSZ0IGgkI0aEG
XSqdNv8h8fqQVn2Xpfoxzl8XKtM0EYAMtkrpTrKt8oTr/cn3Ji8A2biF1gIuywJPMsZEgMgl0TCz
BDo/bwchtFriqdXdedVbTT2dJDNZ76/qlC5Fw+I/3jmytooD0SoLkaD6UIIsa9xPx/ZCiT/mMOst
NwrO/QXM01tTo0QlEn5BXlj5fbGf39DgA6fXd+ZNeFlf1ojAR7vZla30JrX/2xlALxlzBrLEV/0U
6OV4qOIfif+WaJvza7z6KF+uMWND5NCPInnAEZA304ZyWA63+lPstIf4J4rEQSeJeD8oVvKN5nCQ
V220KpmGSOlyZDaEGKekQEkhkPU7dT+5KOOhQ4X8LULjNp0sL3p0UBm5rb3zwKuHfoHLnJfarFWj
iYDbdUd9vpW1b+e/vxptUBcAzNlodEJ8PwYAaOQKq0SwQ8Ws5vhKd4td86w+g+TPE655j4nVE3lC
ZcOJUSo1auFDWeJ2bwwvcftWxo/nJeOsHFvRn8aVIZotXLpkcqf0spK/Yi4XIjD63pvyWEgTFq4V
LoLsFqay6Tibv24tFxiMvktpoJKGWsv5DnUgRxNke4VNFCvaqBbmPDtkG4/8oZX0l7Ox5YVKsJX7
eh11mRZCMvq+nB3JGrfRrxmZXr7hdnnz9om5O9MU3bx6BjQwNO2RtHSULWqibulrFmwn+/iVx3zF
0z3mHg3KPCLgM8CiTmiC3U7BYVJ5hopuzLklZO7SPG2JpNZQvvZjClhjR6WX2LJkNbJF00G9YImi
fV7hV5/Ny31jbEUbBnmo00cSDRwKFp4Y2LePmb5O5AmcanveKjJ2I6+GNGypKfaTnZ99E6J9SjgQ
HM1gOS56s4g1gZqmsN9n8lMT8ipMeQDMhRlrYqHoBQAU/cIQNpHOSwtyFklnbIQWhB1i1QDo9WE7
Kele6GBXZYXDDLN+L2qmhIHAEuJOLJebXilVHiYpXhB3kxva3bt2CR65d8HNBit/pG0I2V38kF0Z
tz5X6+gifVL1BTajdUlqdmakJNgl1I6ZB5+299nlZQweOV4AdHU5F1CMzrWCpBZzBjFnkPoT+aBV
aEIFtw/nHK0e3t8wnzjc5DmaDXD9YdfQqdLrm7K9rDLf0praClEqZorPYXCj515uXEq5mwa8pNdH
tOHvSyqxWfgi1KtZ8PEDko/UrkfrcBJMb0MV4BYP6M2wSzwdrUbwdxzeuV73IomMsm60nhsqyxKe
ZlOXqVSXek+0af3PtC93pTcfQgcVHXjHD7vGGeFEthf87NF6kGSBzhjOUBlNxR8o+vcJ+bH5oGKO
SYS+WMkG08gm5Jwcaus/rfQCjlFeosfo9KImRs0OWfY2+N+1dF/VvFGfXLEYzZ3qtpdaAxc5zQ+H
rd1UlumW7mxPx+oHHVVVxs55LV61bSfJWONZgrdS8Om12iZXTXAQS94Vt+olLAAY4ynWbaxIdKc+
Cts/mu+KTbARURMb3X3JX1yAMYZUKZII5aKQZpSPfr81o105cXqSeHukM85Wq3VjFgnYI3LRO1g3
OkB+8x09wy/t5l+USPI2iP5/ETMYhaYpoxIioeztUgSXaYlDjqJMc/oIUwQOKpdEXuCWHp8z+q5T
C7sA7WIhKnsVMraObtX3w3t4hTk92/pJ/aFavUvLfPQc1EW2ykPmnDSd8boGQclNH82TaLBHZOZb
fzdTElckvusMxBPEm1VLehd2PO7o9SjoQnMYg9JkfqNIBdSUDl8ej5lbFLaBxt4ZtRmFN6FgfMeb
68BbZMaolGOeze0IUftYszujdKRusJqy/VaJsSvHJk9xeXiMcUF1S+CbOUSsnQ5M7clWOnRoAaIU
F5KtuL/6jjD8aXPewqzexqeVZYk1FDQJKlIMMSXpsilmS8+fauHneQze9rEtBemYmFXXfGzfANlQ
q72PNsGeckBVO/VgvkicZ90qY6y6EIsxNX6j53kYQiz9rsa9Z1wHmJlNiVEibsKQt4KMxQG/UTvK
LYRrpm8ThjCb6k3k67xnAVW3M2feYAxNKpm+1AsfhsbfJE80Mio5FYpOwPniChs6wA3XuVNyJ8Jy
jrzBGJtGlROxlbGS3XSfZZ5cfBvSY53OHH+Nt4qMZdFmOQ8mEfKlGI019o0lmt+UgBekp4fo3Coy
dmSOMEFQLiBMuvP3Csqvkx2oCPjJXc61YDDGI9NDUZEC4GQ/u0dFtjDA6kr+IT7LqGeVnfFh4BZh
roeAFhrP2A8zTlujpvbDuABXGChhf1V9C7Z24V+FaIco7eaNW+bC8R/YvEpb1YpRx0D1L+hrFcOf
bn6llJv79oL3cuBd7myOZUoqSW6ojANyYVQ+5a099LZwo9Ax2V7WcpRS5mgl2w6gy3ORDNTjozXf
AATLEkaFutEvmoLwHlTU4EqTLrPj6GpI3L/DwHia0225ocvV58xpe9kJ4W2Rqamf43zQG9CMrO6i
3/ZWshuOgV2+YoKIc95m814QbOUNwdZOMo0EN678E/eRK6P+QvfmLSVKQAcTKpjSg47Ep3/40tQy
RSUmGBJB66TJImPthL5UiNTj7WQUd3l3G/GI9dbP5+n7jFETylRqQ3RL2f4s2qr5libcASw8CMag
kTSsCjGj708P5Q/GY+Sat+RIn0DRC33yBTk3ifoXdT2JxZg3M84bVGJ/YAbbUoK2moGV35lutJ0Q
R2i8/FuArgFhp92XIO/JHDO2CvDIvae2tDuvP+sn5/RTGAuIcSzZENAdzPJDTa4UaT8qnJLm9Szo
QktYk2caoywXwKCPF8Uj6P8Ir0bQS1YXOogbouv2tn4fnnjPmL84F79l+6ixWfjfIqlJJKXAjY+z
p3vVRsJwiY+F5aaD1i+sExTzPhv7WQKfDaCUaidGF0MROInc2sH0Pa1v8vpa0zieE2ffPsKTC9lA
6WbI4wTAKHyW0uc5e4qF2/OqsR4ZOe3bh5lfYKSDEcothpvYwTdjM+9SWkUoXVHPsMC0jvRNvwm3
iRe/m6/ZD9h1h2vX/3JZnpaVsS+D3ARiO+AX1I6675+R5vPQPfRQHrJj7yquiZa6mjvvlLe0jNHB
SOixzKi69vlVq1205JBF3vml/YunfRKMsToDIVGoBbghlat8l+5oGXv0Sq7RKfgqYaIrbqf/vpiM
1am1/6lM7YEGDV0uH/XQiHShTsXRcVN0+Ve7EzXQLxAUXYD1mU3mzUQUVKLhgop3s9dfSyieM28z
FzQNL6U74sGkuORgIKF3/4U1XgIzpk1vxDrL6VWM+TX5TvdKzOLFk7/YzXt9o9i0bI9XlLiaFUDR
EcEIPlnTyIcpXByZoS4wjX0EJigmbygDRo9K2P6nYmcOv/Js9Xgs0RgJDaMN5l4Fml/a2SUNW1bo
D3hBFuIGQYVtjWB07EYOr6l37YAsYRl7bgzFUGcpYBWxxVBDYkfyzzDkkWfxpPvwfBZracyFLBCa
9KCPqNLpnfoejMR3yq15AT95Q7waMxu4l8aaP7AQ7sMoLlAxQjooZVpth5oBkG+jwQ0l/G8tVKZw
pkNNZ31xrmAeIvXdF4iVFAm/Sk2S8jBJAaY39LxXKTUn7HtqKRTz9h0FQWs1BUspHMAV8I2eQQGP
+sHR7MYZHFqpw28U5KjJJ/6uyJCzmOZs4wKFdx3Bm1R0tWTi2FJqts7JxpjrXPYz8BcDBhXbLoY7
bbsIZU9D6JGkOz5+xaaczrfM2O081geSUJ2kIb3h2/TQPPjgPIzhOaLOmTyl71LMedzwbIrM2G2p
afUONMLA9HI8hynJQ3rIdrXVbyL+mFSeqjA2JZbDVBAkoFFnDSzgzlQeYbHhfcMlRi/rXeGVto+z
wEvErLqJSyVlzIovF6E20bVNaVfQIb4y7QjZCB9t7IOTu+XFHFvDvjtwH8drb7YFMNuyIw0k7DMK
HO/CHrxFlMHbv0egBpk19Fw98A78aqXBEpDxFpsy64WGZirTI7q7aNfJjEciTTZ1XnCtIQQQfIk2
c4nJWBnJ6Ms+p4EpTT22ylYhT+ePBkdvFMbElOgvGCtasyOg6SO+6uVNWTgzr3x81adfisF4hEKm
CmVNs8i4FG5UOC/iLr2UQfX0xaTBEouxLLrcoEpvBhbmVpa7BNRmc2PjLHwzQxvzaG35Ka24j8PP
6wjuP1AjUcJ1Q5EJc/6CoC7bsodn2BilHSeDlZBj2N8qxsS7FD7fO38iMedNliJShyX8XBo0UTzB
yl5pX8NoFzvZKe5Mhzd8jQPIZsn0UIpkuQKgLl8P/UU1NxxT+fnGoRLptC4ZTGDkkw6K2dCVNJUb
oqxxuMiL63LanFfzdRlOEIz+FZM/zYJBF61+7PuH6f9P1venCIzO5WJBdI1+v2w2YXIjqbxW93X9
OglA/7/wNuIs1DETE/ql1YW/01IFLSWjHtugmMrtXsGkOs6mrEQD/xSJub8mIifIM38c2cktappW
eI02mmaJzrhJvKB0eMmSFdfxT0jmEI1dDAJ46npo1kXaW/SxE7n103eUOSk/DQ/codyOHZ5iMKfJ
J4ZuRDo2LieRLSSbrONdkPQLfzo6fwjFNpoMmSEmmYCdi3f0jqKj4MNtueEu3ucaE+AYkko7nogo
sgURbZpFpUkjYupG8qCIV8Zu3Jv7zOFPSFtdtAUUcykNYHIuTBphMINNFF9X/v0XTuvi+8ylRKoU
owAq+INRjAZcaWtMt+cBqCJ92pMFAGMO/KKWxlgHQDWPktWT+yRIhI0gdCDHxchqUj/PPgjjz4Py
Vo2xEZ2kDEVPoyKyj6lRU7mN4+DmPAQ9k+fkYqxESBQ9aoUQoZ9avIzyKLaaKnnW42zfNbU9qo1z
Ho8nEmMjRjqN2J+xjn2LmhdV23Vt+ngeYvVyWGwVYxPkSOvHNMCqxb76Uyx0xAB6Hez2WlZyhFlH
UsHKZqCvTiGMKchJmoBhAUjlfJjBH1wXh6huedf3qiHHfOZ/UNjbdKgFs+g7oDQuQSknze+PIiIc
qlU+/sqzGOif4ZKJ8WAZ35VMSNeKVPnM1k3mErSl21y96Kaes4jrGnESjzENUacWRm3A2iXpUxzf
N+3TV9Th9H3GNDQzaUqRphY6ZQ8GUfD7HkNutnT9IlpsEpVycdu2dauMEw2vx5FFflZ76SlBx3L3
PF+i1MWOrfFdfNKveUwvK92j1ISDWImOxiKIWP4JW0OzRUFGECMG5ZpyGK3E1hAw+RcZ1HVdPyEx
p2pShdEwEiBpiLEF29zr3/I3eMjIc2OAhDttpcHqNY7ur1vdEyhzwGKCLi5zAGivVLau32vhMYi/
B1Xn+MP3nscquq6Jv9HYe7etKqFIUqCpzTFrXseMU63D+z5zolSwWo9jh+/n5ZXQYPQk5/ucLWIH
DaLXrZFq+vv96jojhadEzySTnPPHiScEc5yKSJhL0wBIqrz31WiV2ffzADwp6A9YnCRNmA2/HwEw
NWDizsRtOVW20ROOt8qDof9fwAx4FIF8EjBJjWhDeilWGJtscq4ijv6q1MYuQOrYqMIqA4ipv2XR
vpErq+r3WvcSokdV5WSK1g32SX0ZWxANRa3UVCIQE1qSMtukvgqC2E7+j7Trao4bZ7a/iFXM4ZV5
RqMsOeiFJdtrBjBn8tffA3mvh4bpwX7y1r5sbZXONNBoNNHd53QJ51jykJhYAMaa3DDp02mObrq1
PKzljbj6evZ02RN2YSi1hWlYkqKyrYOVkmqtouNmGOMHfX7CZ6U7aCGpBY45+x8uGyDG5cxSMTD3
DaDeNd9YFemraeTPjuz3kODjzXTtHqENHON6WZ8QraMzbYZwm6p34GPm+PbOSyKuhQ0C43exYiUZ
xk1ALuUNnuiVrjo5BO2+wyn3BLfitWXwDGI8j9SxPNQ14BoDNL9X1vrpsiPsPAb9ag/rcHiKNeYC
n3l0BgOXzy3laVxRTnrPY/avUMyVkyhKJHcpbEkg09UmzhJDEPv17+xhm/xGQuQfU7vdd1roXEMF
LfEOJQ4lJXfyiLM7bLOfOERiPBMsXrNe69HDzEvgdr1NETX1jZjdBNHSr1Gur8tYVeaMvlsPmGyi
aoXGjeZRcwQ3eb68dntxewvGXKJN0lWxGuEDwoCi7XCX5B9TnpjprrttMZiUdKniWksyahDtbnUL
D0pZBxF0XOIVr1V+N/ZssZj7dClJK44NsNRg+qCFwsNo66fxu4lq6RIqd8rT3y0fdZbNjaTX1txN
I+BM+ViAGFgz7pLi4TLGnsNtTWLim0bmqCIJMOo+LMawK+4v//2doroqbwGY8BZlQplhyIDujyuh
zSR3/xGc8mpwabnQcov/va/lVzwmvilCabQlXbTeRWFmsQ0/PmpeA9Hy1qlO6RsZ4RKCRd9yR27f
EnUA9gt9aywT+1prKEglApxymyVOiZmR9iMN5vRyqp95RPcKPUCX8JgAmA9Ln8UF8GhdCKhOdR99
lsIJBPuFo7hWb9P/FBzrlZKexs76Tx0ok118oYMXtA69fNQqrjSzTM/chZ/FNjYmVVFPbffvz6KN
jTGyQujXpveJ22Ru5FN5mPY+OTZXxVuTg3jFq0lQyy/9BCb0CKUp5Cp9uxCPlCmKithSJiLuu9xe
3rPZ8d+aHBdSpQs1ldbDhxsJ7N31QfWig7CidtR+oNp5hE8QxDm2bEdjG0+W2S4wz1LXK6VevVGX
vb87uWwTY1r0WPAcpk2OdUsJWBtHACM6Oci+bGPE3OHV/OjRvLRnTCxSVaMwepkC5uJhTSFBlvWO
NBunss6OWcZTS+LcThYTmbpGEJS1pltXBEN9ErKwqQ6cNeQEBHYsMY2HdCpWYMggxKINvhIeg5ba
VjC7dtMGU83bNN4aMhHIaOVViSUArreLIwyQ6KqOIJaH+Etl054C9Uq7M0PwIBx4bTY8l2RiUSNp
lSqa9LIn6uISdYS6mrjqnPi+v2mmBTJxU0cbHOMjozZAREuNcQX3uWFrjaH5RBZjx8iihvOpsX+0
z1CMf5RdmusJEdBz2oK0x1K71U6KbnZTMTW9Ielnl+MsuzFLkkGvoEN3V2Fb+7JRA0flhBWUg8lR
PqUhbQlJg8KJbVBl3zeH3hHR+67YLXdQYaetENfmBpvu7ibXsBQDWgsrXdcgCsDtcK9fz66A3nuL
VlcLdKRYAVXNKPzpSQ910eaSdu9eGptfwOxshEnMQZjxC/D5g7apzsmrgwktu+RhDMSKG7l3HWkD
x+yuIE3WNMZY7NS8ytTbbr1aeDR/Oy0Fvy4qk4voKX1o7IHReQtUhGe/u6G3ceuh0hZMJzRtcPsk
d512YxZz/qu4bK1aR43A6EEqKYo2wVvf0OHgWzLnfEg8f2VO/FwpdTsr2DHadyN6hTf7IJq4aUA3
JAXkCRNm3hgIB9ozzbsqOLvHtqGt4lgtYwQzJUWaD0ujV4FVdbXTm+p0uHwsOVayvWdQ7IuMqMMm
qoF5LH3z0HrdgU9tuf8hc965t6RqcwIFtW/zDNSuTvSsHqcgfWnrgI6vzcESCqJ/2ajdYL0Bo/fW
Bqxre3OZJGxdkX+TpbuMcN63eH+fCSdJmidjRF0D1b6rXhVdOecO/e0HDM3AhLaCB3X2WzmfzVmP
RDzjU6ULOhhXPMcQiKHqGsNH3kjHvsOdweiP2SyYkM/jmJi4V83i0eigBFHfYrLLvrwrf/CBMwq7
LU0BuVDKJKDZekAnkSqnR1s11bwx3/EADd7Cn6vH7JBZrtJMNFpqKcGHlKaf6zy9yo2E42i8daP/
f7NutZAPpURzOiUJYnyJ1Tftuz5hN5YwkTwlw795aidfr0Wg9pyU4w9h/LxUTBhPGrNtVhVLJb9o
X2d3hqAEOJfR0Zs+RXb9APLCQP/L3WHCuJlCIvStoJeOaLRTxpPYGYFKuNLw9Lnnt5R7s3ZMCIc8
bVVPKraHEraiThTmkN6FP3Cn+vYDws81/O2TEMRcefHWojNnz9U6+4ma8Z4aOL7GTrhVYwaSM7pP
2eDoCNWJq2Roh3aUILJ1ZC4a+oSFJ5QQOKeWE4jYb0BVkqZKokn+v4NuUP1Ig95uDpU7XeneZTSe
kUyIkPI+R98pwBIjtWfjSc5PCo84k4fBxIa+jSNDpofWhJqIVToKxLDAyO2+xxI0hYmolmNMjfE9
y5wWXaJkbbr41IlO3N123Nn33c8h6ScGq2inSakxE/q4nqM9p/Sh/ORliW3eDZmtP9IBeDGUI6fG
Q5T8vzPf0OTvDM28QKRWE1UrnaIWu9UxSuXB1Bp/KiNOevKHzP2Mw9xMTTqNadoAh7IoYLg/mGPb
PNRvsu+CY34bwMwm2/pV+QxeTcGX79WHy/u4f7TPP4DxyKGY23SirIlmn9lGV1zFesI52jwIxiEt
NLHKHZ2BLyLcjKVpWxkn4O5W57fbRc/E5qLKtLmpRzoRUxXEW5sVgXAUPAhh27082LWhupY5+tma
30aaMXFCyP6BOy8hc4XFxFiqpgC4ph2iprTn5NDFPK4nHghzjWlTa0VvrWqJ5o3yay0HxHy67Apv
4wO/3ydnQ5h7q8osVH9KGNLjsZeS6PWQcUfVJAP3F+QrPuZXIHxxB9c4mmF9neMRKXaNk8H7GfvX
2vlnMKFFTPNqrCndJf0ywZwxvkvyw+LVfnQwT/QptL9R/exNixYaCt7lRdh/8j6ffJ2pscTJ3Ona
Cm+lvXqC3b5JTlLayeOxPMb8+SZ6wC4sOsvzFxWZ9IO2VA5WSDPmvnqnP1Fq8iQUw8hRvnHs27/v
fq6uzkQcTSMgv6at+evt6OZ3ipu5Orpm7uk0jtpzXwbo4b5kHhNfVNABjA3tLpc1cqPWSZiME2fL
qD9cgqA/YXP4i1Sq+nrGjtHWHAJ+jR96T9zXYt5O0SO6wRkEsQflGvySvhZ3TnkreINveQrqo20Q
3ayfL+8U58SzRFZT2Q/6RAAnZwe5g2is5ta8TgYeBhNVWoxM5iWdO4t7v5k7R02CHPNSlw2h8e/S
/jBhpZswmj0IyOxGMtqi5q5KfZjb1x5pw2UgnjVM4CiUGS82lLCjiH2lJE4MhguRV4LngLBNgqoy
rYLVAaRWc+SqqZ3nd7XWuH9lisHkH7myWmuVwKet7DkHFXMFpU9Qg/wdCBMKumoiY0IpnIzqFn29
dt2mdtI8XwbZ3X1Z1jVdo3kiO78ppmtaDjMee6Yhd6wmXGWko6puG3nK2f7dULNBYvwsgggCWSlS
p9wTyR3z4LIlOzSFSAo3AIx/5f2wiNEEAMoB1XjJExV7nO0UY03yY/JhcGlGGjmt/79zj/8CzD6Y
9W2jthr9RsnL62T4vnQfl/SJY9xudDsbx76UpTX4l3MZxtFqJCX8UL4QfAch/XTVL6XznsmVzVqy
D2azMsqFTtuh9fp73TwW3MmV3VthYw+1dxOt17hokpF6A/04VkILmlGq/85a3gaGuXxmVetIZ2Fr
akvCxAfEeoj+nbM1u1f2BoOGpI0paqOvXWTAFPIBwtu44ijPWot/7QJjF7zX2f1GiQ0ck8+aqrbk
wwq4DDzcB1pG6P6h3ae5DmY3SsLNQ9wNqRtA5hbKUAw1chWAHfmYiIudrC/SNL4n2G1AmOiQ54NR
CHQR5+Go51+k6kpKeI8JnFgnMwGiQ0HfVDRgWMp3AqL2GerIZvpRyHiPWvTH/nalno1h5yvlqk7F
gbzVJmhbBu1HhrKmEyErRrEnvnvTRrtVPhP/fW00G2jmZrKkta91uo7N9xbO0bzgvcTR7qNPdGQw
veWR0XF8gxULyodRIgVtBYia3m7p223/ifDi634xZGMUEywENbXMQYFRPwb3kju08h2o+nv1Q8rX
QsUXbHsuaFW400E8C5kIMila1qa0dKDFD2r+tYgLuzH+d469X24QhQkh4mTG6kBLLmpAHpRPdOZ5
DaWH2MMYMvgbOpC4lPc1f/ZS5lwrChNMCgNaSCmdqcDn9x0ulhMVaB+eQZONngR8WAad33vtTXfS
HP1qeapA0c1zWc6pZFv3Kz3JxYZeNWTG6LXXGA6pnysuOQZvH5kAo0RIChvwuzj9J5SAQNMl+QUo
b6PSqb3ipCZu7pXX5CPnbthPenTRAjmGhoE4ZmNNc2lmhY6WRdf5U3tYbtYr3bWeqdp1+VC42Qtv
NfebEOUzIrOjaVwuph7hxpMhYUDfnfsvyg3t4EXHa2Y34WUD96/xMxp7N8yp0lh0xuiHbLh6WEC2
CSJdTm63v3lnGGbzjG5M+4aOzankOKU3leYlI8cSHgRzOZB4MioR/ajOUn5XjdMsfR5ajjdwnIF9
p6/RRzQWtINNWuqvWnGTTuaHy9vBMYJ9pZ+Tpl9ymu4MCBw6xD7Tb+vKe1Dbr6SdXYx9ky/TTtUE
ASg0HNNBrDWswwVtoQtXMnrXIE1BLy1o1zSDvbIXTZ7SVdMkjBO9Junnts8dWXy+vGi7PnzGYG9r
bY7UJgKVD3w4OkqhfqCTQ/yuuf1Sly5CSQeT7viGorZu8kQSC4kwRyLG/dDzBUpeP32BEKxhUy0C
Kh5UExsCUHw6jd013OAyEQEjI1W5rMClDyPR7HToYKQsPaBfWDw0j2Ok1rzpeSNL+4FoA8uEBrDZ
zGqDYVuYO7paaltoFs2/iOiJDkx0LQzvqoZu8JgYUaRkLYYUeIlmHZMJgwuq9ZQP75rupiNmEKeD
dobMTgsbslCn5bSieeDThJkCOAxN63Lb0LCLilcHFS8B30/5N5DMS0A+jt2Qa4vkDMcfYwwgS39I
QRbyYy6DF9T/sHVnE5l8aza7QVQGmJhXdqr59WEIklvd7dewOQ0Hfo7FBWSSrEZMB3Ek2Dtq4HqS
UOOzrldwTtDvGV4zHReNOYixSLohtWAefUjXkebok61c05uL+NUX3kMhd/eY82dpCvplp5keBPmN
7B4kw5hOHJBT1Q6/03M/PG+8hTl4S13XcwE9NAdCbKe5+ZzKV4XqGeKnWivsZIiwj8eyB0sX7wrd
t9TAqdAl09IshblDczJYGRgVqKWSnxa2ZKfHHiJGWVjghV79Ij9cjtz7pp4B2UnFvBzJvEgAjF7Q
puKl952vf/1vX8H7lYcNFvNlZdZ93MsICVAsyJ/MgHKdEcfwpKOMNmuIYHC/PPbLZhtE5tgnsblE
nQlE8TgeGnBu9/bim0iveJqvuzfgBog57yBcsqB78QaUhunR8LQAkuv+u7K4DQxzyiNdG4kEVm9H
gvQTnszr0pPK18susZtjbTCYs11qBkQeVmpK/9VUE3sVOHkiD4A5zfqsizFEUdG5KtxM1m3G41vZ
va03BjCnV9VVXVAFLNLahlYTTG2oxRwTeBDMTVnnStHqkPpxKsEj3UvXfyqXT5e3Yf+TfWMGEwrE
pG0j1HwlR76ns1BFCK7ZYbUztMFQxp3lJCT4JhmeZLu9tt7XL31GZ1sTzIa0QkrjQp7PviX2QR9H
/mUL6SL99sazgWDCwdpBRKWGvofTkPw6I0luqyvIVgVrsq1JukowrFvHPNUxuvmXQJmIoEwGSM8b
OEcvKbdLNxx0YsHHa9XWatWZLdW7bOS+sxu6QsmFVMxi/Jqy4nGHTGh5h7MnYB+UlqATIvcyxL5J
ZwjmPOWSGOtoYoGA64imeulZGd1mJU4lV9CnuQxF/9Tvq3eGYo5WVpptpNaAUta7aL6ODNVp1asI
/SqXcXir9tv5miJFbYEzm72XjqUnLxEHYv9jwgQxH4ioQTXKzgT3FoYf8L1Eb77Foew4iRudhFeV
Ev6AZgH1fwdzWJft2nX5DSa1e/MBI+p5aaKrEesXx9eCntsJihK2ZfU+4omvdZBLWruHy5i7a7nB
ZDywBOOG3JnwQBHsYAp5nMvHywC7wXADwPifiDu2jEsYNeCV1LKcJZvsKXm6DLKfGeFpHhU2/COq
jOvpSjEXwhLRb0zFx0hFjjYbh1BydlB6Dib98HvfV8MGk3XDrI8iYwZmdtKP+ismVZzeTl4tdBIU
j3xxpf2dOpvIRPxc1puJKCizKEp/s5bETleu8J28d4LftNRFKC9rb8u88cAe9KgDGfCIR6tgIqYA
6RNwGdIvStDbHzibxkNj/L2GdEGK+RTaUbB4uoPxgpvI71BG7KETL/PYrnZP18Y2xtPjFurFc03f
QQubtFedqrqlSOykxbNAhQbs/j1t5Bs8xvGNThpHpQReon6T46PFG6DcpYJRNgCMz1eRooMbGADx
99mfXd2pITCJd9YvSrC4sk3JNf9D0szbNMbrZaueh5mWx+R7yr3eBdaDgAlNIcjRHmR8u+wiu4nz
xkTW5xNzybWcggX9QQH3sRIkYc/Nz/ej/RmHrTBHyhzlLd0rahQ0MwnmhlBRwocHofpeYLMFm0F4
2bb9mLUBZTKcQm8SSagASku06HXQ74QPtL9LttdnMYzdtXQ4iPQv/nZBbxDp3m6Ot7XOcyFSM+lr
coWB1tFOUfxoHb5o82602kAxnzwrqXNTpfXntantvoMEH0decjfZ2AAwwQP1sESROgDkeFYOIxDm
f9CFrrbTwQCnq87zxD17VBEUIThxIpiQGHty8B/GOZ1WbqQXMx9vcrF6uLw7e/Fpi8AaNCSSbIJn
EAlv7/SWdL90ePEdhsdsfe3K9fOiNZwl3H2o2UIyITFpMGc8yai9mTnk1mUvxeS1tbjTZ7zVVLZ6
ZXAi/l4usMVjQuLUgmRFAmen0+i+VRyszs9GDgTXJiYqWtE8YegGGO2/2q1xDMWwNx1VH91QDacW
zTOJCYfxNDVQZ6GVk2ZGVSCxSzFUB97FzPM+Jg6aStSalQ7fkMCw2d3UE+/VlWMGWzqJe0hkLwsA
9Pl2UB7b5bbQOGKNuw88m91niyciMu1UoTPZTevTRo4hgBry3STYtacd5dEuX/7DY93edbUFZUJe
1+pla1B3GH3FpyIBi3CgilnTLTiRXV0JLh/i3Ut5i8fEiQLt3l3y5g8vxfcSCmR4/TxUmQfm90+z
R2t3ysE48JgjeNvHxI5EN1aIQMELp8bHCXA0dDHqFsfV6clhb4+tafRHbG6Pudfyuk+xf8Y62631
SnTIIUkCFFcwWDxmLeckc+IhO+KeNR2KbT0CvDQWiV2hiu4s6AO3daWXgl4fSTjWnWInUyv+ZVxk
J9/Ra1ZkCqGnoSKuler34tT7uhrZqbLac9qWdpRVt8OyxvZQNUeDjNdGoi72ZV/aP/QmCtuWbFA9
11/Xu55jENDRaKlAJy/3VJmzwJy/zyY9aVtlnUnzD1J8jKyHMue9B+zv4E8D2J66yBhEeclhgKpG
N2U/21qLL4ll8eO0QsaIEqc9dubt5VXbPwpnUObAQwNlqmc6RLwKx1V8zaF6m/LmLfbyKPAB/P/O
vHV9bE4CFdnFCCIMm31o8mFsBfLTVNCh8ZPjKHC2affYSZJlSZYoIc1gjp3ea2a5pHgIG2f0ISbf
i/kmqzyjvJlS3pTF/uW5wWIu6DGbFoKQiU8He3lTD16/pMGKQV4dWl+8q3PX/yRNlQ3T0HSF1XFJ
BgtHTDAARp4q+UOkl5wDtJvWq5JpQilGtVTjt30SOiVZCB5iF0ze3LfgNsnd6roOJ8k2Qa4LwVS8
9Yv2+PmyC+7v2BmWicap0cRiRZ+Y47Xwywbc7tqTWeCRT3H1mRcldms0WyMZ/1jTvmjbAkb+P49O
eqzxxU4lIXlf7Ltna7OejHs0ar8magJX1IYgG//JinBQOMf3Ler8dstsMOjibs5WmsbiGKUwJzmN
nxZvuqHSUOk/aNWC/Jxprx6KGk51B6mWq9jntdvtfVRs15LJ5iYIKBGZOkxpPs/67ZombiLhVT3l
NWvzVpKJ7UpTS51Orcy6OYhk/bMhmE6jmv5lT9wtE2wMYnsvBDCElKkFHPJB8hVXCSvHKGxwY1dw
f9FFyyIEP0BQ48x3/OSLs5pvDFCbrZQVYRoi+oQfD5g0jmaolVb6Vb6glXF5F73v1lIm7gvyOMcK
iEkcs/X79WEaOUF/P1r9PNS/SQGUelZFOVbSjK/V4XPOY5PeXSzZkgzJMESQPDOJY59q0VLqYGzp
BfTgGEk4l1BUXjRHS80vl71i1/k2UEx8MlpT6rUYBAdtdJ20R2NCSWDiTZLtrtcGhAlL01IlJOth
z2zmhV01o08y/fWyIbuBVkFPimJIJkYsmFOktmZm6TOeRMVytfUhMMsHIYd2TqCT1b0MtXs1anhe
RXORohgomPwal+K6Vdc+bWjtXXSqhwG0XI0rXAtBC2nh6iMHbW/1tmiMN68dlLAioaY9RVnhkA5d
6PmtCOZjpzkVT+kI+S/B7QXehUn/LBt8t7CsE46aOWkUtq5s0aG99tpDb9O5JfCtWe57MoAtHOOI
Q9ZWqpxgTRMltlPjg8lt/N0bptRUzYL0CZjasXG/7pqmpaKskurHrtHaexwYgfTORrotEHNzzFMd
i4UKoKrt7dq8L0jmFDyi2t1P6C0K4/CD3K5CUgElXuzZ14/VMfG1G9KDOgTI0FNYHqb3zIJvMNke
kKnMhj6iS7ha19MSyOPHiNxz3H0vod5iMIdrzEBDtwzAEI9wuvsU5DFUVZ6271Scr9i3iavffPzs
Eix79VyqhZyPwFqO+DJxKs2N7tDMFkpBaQvfiZscIy//NHAlk3eP9AaXOVupZg7JSPeuNkJFBYl/
wQnrezfIdhGZ09SB5asEn4iEoqunRVdk9SzyT0csTpDYuz22MExgl3O0OE0gjXDWuMar1+LqYGi0
Vg4K9eRLu0SN3eQO7Zwns0WNodpd+a3lkQOaRsP3ZLRbY5j4IJMRM19KiQ+c/kSUm0jzLCHgOPdu
UN1sPBMaEs0EzSt1OOlWD2gMytGR+qiD1oPGVN5D9d7C6ZJqINpppqSzbxf6LKxtLiUSyM9y/als
DHV1qADbcRB1sCtAGVB9SNXBsOUmWQPBkE3OYd7zD/SnSZqoKDLKiIx/VOrcyoVIJEfIfGM61cmh
jcLLS7p3lLYQjHPUxSxpKIfjkzgJoikYeCrRu5f9FoBxi7KbLW2d8cm2HJtXBWJqloMGlMmnQTbx
Rl7hf7cUtMVjXMSKUFuIChhEW4hVPCj04fxAp+Bpv6t24I5N8PaIuUckJLOLrP2LV9PuBn81bPOp
t6XEsQLKLqB9jnmv2Dwz2eFhIc7Siry5xhU9CdJV4RhO5w/uD1lRnvQmx03YKeJ2zaDEV2IXMVok
Rw9a7P+VGxr04G9ilNCm+qqn+Pt9XdtL95l0nNDB2Sa2CaWwumwSWgBYBlRt1VsZ/cLCwhuO4qEw
94YWV92UCXCGyVFbu3wCzQyGWlJHltzmUOALUX/IrwXO2u2mMhuXN5gwoUhNDUIPoK65szjlXemD
otVbbo2X8gOdVB2ueFwvXEgmbKQ9BLxaE5Fp9GEo1e823eS7EqCt/K2lJ/bf02y4NZKJI10k0uk2
bOBEwrUMW/1Km3jbt5fibjGY2CGSYZLKGAuZHeYTpcEip+ZAhea5o088R2GixlIpWdlEQGrdsfMI
voGKIL5OQeVUYwY8ASf2FCKx4X1J0kViU4GNgSztO52GkZcUsAI4obXGK/rE1VEMEE4Fcf7qRLO0
fCVR+7EcACVFuT0W35S/dAiTCRl6vgi9RuAQiXgnZ1915Z9l/XLZBs4usZXqNGmlKi1hg9p9Ucfa
7gS3azlJ9H6S8fOON5mQser4bosjnKQc+rElxhjJqTvIoc55c+GZwsSIaM0WI6UBnKQHVbqWlc4W
JE4g4pnCBIU26fXZoMtFybaV0MR0UhL+B7LtvSxw68VMKBDHLMtEAUuGY0rJaYPxipwoqzEVuhc4
FazdIyNLGl6+RQ2KTcy3Rm4uZZ4LSGt7oTxZsXjbTXJggMZwymLFHvqe+wq9a94GkfEIQpQ6HiVs
VXaSfMOvAunmx9QV1Snntd7t+sUGjPELMLRPtSHBvHSBekqt2GWJIMSLO7uesUFhPKMHQ2ddqDBp
9PsDpWH/bxQK+1nRBofxDDTAJXIKASUkfxL07Cln8WgrL9pxRDxNnt81nqNv8JgLw+yaSrBGrF77
Sb/XjxrY1ojTKOC26p3U5yVhu9/bWzjm1hDGeFDGCuZNx9XH2yyGZmlfYRGsN+nJeqH9Tn0QeSIn
duzn8Gcz2XeLfO2kAj1/NIevbmq/CAjIFGlzJi38cxd1N9fcoDEvGBWkIrSFfkhqTaiilYZ24ql3
8jcSe7SjUQ7za96XHucUsA8ZSypBCW4BpGlZntznB92KbIlLK8TzT5UJJk1lYLC7wAa27uJJbuYX
TvZFxTCehBmWyEs/Xr6/dqt2G4dRmVBSGXEzoRgIPD/9sMaeeqx9Oqk/ikH+nRbtxDB3eKi8xWRC
iqhkeamUAB2MyFmHyanAm05GnhoYJzCzQl35WAvibGEtixLFbwLeoQdyRep7lPDsy8vIM4iJKmKu
6mNGj10k9b0zyotd6lJzKEnCS5poHPwtP9u4PhNPMBNayRNdOsi/Xg/Fh2EqD6Rv3LJT/9ImJpTM
aV2PVQebSuVrXN8MJnErbpsSdecL5rCzLQtpa/SewJzOm11KzVxB/AM66kJQ+JDnTo48mS7O+mlM
6EBXnEmgOoU3KKO2xUn3GvVQ68QueUxkfzjJmihD1BpKjmwNQxqwJWWe/XhUq17W0HTrDNQ2Jt6i
kqMAslRuR8G+G54had6w+UYmlrWMcwTI4Sg6hq1+yBEYpRv5sVIc7Zh7IYTpdfey6+8v6BmTCVhi
v0RQbwBmlX6c4sMk3BfWQZiCyyi7hXddPsMwcaofwXScJsjo2sGhOi19uDTu4tP4VHzkPlvzFpIJ
UKMlqkmfwSg6+4lkzqaQESRpwMKHKwA988lzymN743oMkwOZvTokhgFU/SWBlsMbZBystUPZvuZn
NIWEf7mqTNyyrIEGyJQevwUjp1WgoeUKHope2JAverSftp73kIldVWQJRMHUpKM89m4Lcmw0CH4e
QJWlhonHTYX2Q8sZjYlfkjArS6O82RYFBthRoKcQRuHqoIoYGHcSZwLhDzfpT7y3AdjN4UPfTSr1
BHjJSa4dqu2TIdVrczePnPRUHSjdDIh1eakXx1XfDs4GNulLYUo7LOqyhoZ+n5ED6Nkvu8l+bn62
jAkrk5maXV0AopJjN2nLD6nV3Va97ra96kxyFpQCGO6zXOK8tnBCy9t52ZiWt3U/RAvOg9q/yuZp
zRNbKL2RVzPYzybP5jGhRZolZWgrmKdaH1vlRU79y8vHO9dvnrOxI50xoN7J8Awh1N9GrUdbdUfn
v1IC8DyCCSN5KpClVgFXDs11LX3NrOpOJNnfWsXEjhmvezlRsDvZoUbN2iPo961D8aA+yn7l56rN
G+zmriMTPzKlSBeJXm/j7MtHw0cHfTBMttx6vUdfMSFgwvss3X/GPN87bF9oinbAyaCnmnxPBGgt
yOhqwyec6jbEb73hBOb2sLM4dyrPUrZbNI6npG0WuOTox2EBkTCU/MRDDIoMird+zrk0OJxoybaP
KvKAr5sGa2skdn5KdZtKPiau6Q56OL+FTNI5nHPBOXgsL+OUqlPfEljZNof/X1n5m9T4jUsZ19tA
u+PNAfEgmWwFvAeGoYnYTmm+IaPb6p8u28QJWW+015ujDjZDEWI31EV145OylLfypBzNqPeUmKdT
/4dv7p9xS2aSlK5JytqkTvJWtXWbf/QBXXurU+LyJqbPEzbh4jFxJdLyqJxM2GZeF6+y1+FBf76n
8kSlVwbckgXPIZnwUomFkk404cssuz4kzm2GCzy10En3iooZl4ub5xhMbBkqs4whQIlmj/pqxEUj
E45ncKIyS/4kpsts1jRcDunH0QqbzrKr+dtl7+MYwTYgGmadWcZAvbvx1rK1V4sndcZDYD6ftGyK
IX0NhIocZv3zNH/9OwuYVEObVZIZDf6+Pnlm/ioNon0ZYH8bMEhsymDJQsn+10+kQk+MLlLhVon5
qtY3Ulk5eRJexvhD+P4JwpZe1YLM81QCpPfj1/GkhIKnXOffaRoP9m5HfLiMR4/C7x/RZzhmU9Yy
n9GaQG1CzcZsMCxvlnaSd7aKEuaQ319G+8OVeIZj9qhYa7Gp6TUshMVimyihx177MTq1GW6KBdSD
KEyJHgd0PxycQZnA3SVVnU0ybFQUTw9QTqRDo7gUH9VHpNZu+j7yUV0+I9KjsAnlIKfQ1pJmnw3k
tjGd4tBXRsuJoRlceqnPe5jgLisTzgerVLOBVoaXowkBIfUIunwUe9rCXoPqMAepz2WZ361mbkxk
Iro4WoqaJICMqxXVPl1Ar3l2NaXWvZFlXxpduW3T8tFqIYiQff/LDWXiezJBOsbUsbxJ563REe+O
d6VbBYYjK99o1yDhm0vPwaVzwsR4MYqzRq3hQ0JowoUwSXICyQlouf7DEzUnzhhMnDHLuuwU2vTR
fioMtz6gzu+SQPy2Lk7ymoSZVztdyPsW/MMV/dNn2eptM7diBLosZHGPZlD71fV8T2U06Ew1vtwC
zhbuXwZnNCbuVGqj5JC6xofTiyDZlq06xhfB6/wyt8vXxS3QvcObGfjDO9AZkwk+pRyDrIbGAaEB
MfqARxkCBkqw7/TQbOK+IXB2kS3vNoOYNxANw/sILtPcbz60GIyP8O2W53aV+6fF7e7em4ucbWQi
T7rKEEqgR4Mst4N+t3ScCM7bNybSiDlkHmUTVkVdbjdg3ta4kYVuw4WjZjKRJanXtVdHQCCYQSV0
DVW3cye3tTOvdN5ZDzovGBNLVsts1rIGmgktUtVBuzjG7YnTe9VB8uCG97xPUd4KMpGkKeuBGDSL
KOvrWXSjjpMs8v4+Ez1qeRXSPMPfL4rY7vvXjldG4N027AxyXyhjadC3OPmlWpBg1/4ctpGTfDEf
aWkSQ6B5YHEK5ZzT9NtM8pBDRpU+tKx6fGsM6AJOlM9mN3HSLx4MEyI6cBSMgoTjYyTPY/9JKFI7
G/7SFCYdkVOSQUkLpqTt18I8WUi6mvHb5fjKSetYWW1RUBNjsYDRS4JTqt8W02vWOiiT+6J5vAxF
j+OF42r9FhHqdFTpl7jQFR8gqOyMUUzsfkrCRfp4GYp3R7GjxqYZtR0krBBTI49eUhkeGYzn6at0
lKi2jXcZjucMTGioo8Rash6hoY9VuyBXcvR1KDnxlJfvW0w4GMc6QQ2OgoBFNYG0gGt+BsPo5I4f
FGTD+g2p3L8ziwkQZkrmOKENfWb2aObHGfwO68vfQKC5+Nf8txGnxFRojBut5Nmc/o+0K1mOW0eC
X8QIbuBy5dbdklq79WRfGN4e933n109CnnG34RZrwr74ooguF1BIFAtVmZaXLKDctAqqxX079n6j
oNVD87+NbphbzR0tXT2jN3bdHIJVqrN2205tA6sqC9iwst5aCw3rlq63wNV8JkrW77wC/O8qUmUB
GFI5TBub988V6O1VAKxc9EpC6/6+Qk/EhI/+A/9AilMizinH+N/Pv1bsPp8VHudMst1ugimJCDki
ylWRP8+uxsrKeUNxemhvOOVzdjQ89Y5rtKn70GfP21tFAAXEH391aZLqWmIycLx9tR44+XvoGZ5s
o3+Ut85QbU78xLwPgaosAAWrWrtT+JXb17aXL09J8W1kKVq0d4upv0jpPisIjo5taFJlATXMVV9m
xrOWpns0wGStfkupdmMqKgSYUNt+MEYeFcnwmcXPneJs79FFFzDoqck4txiZ538/izrc5bXFYsw/
6OmVbWF095+V0h+56MKZCSEKTHtYhxnkTa4s7+30wWiJ+4j6fWHf1VFZbTvH7zfJ13B0FIW4Wi8f
mzMHhG0uo3mM0YyIB/mn8oCy6bH4kBz15/KFi+4pk0vN+V3E0zN7wp63USoXRh5hz7NDmkxOqHwf
2A78xsTeXz6fJ0Pig2fbJbLVQKnurXcDaoKexOnfIT8BBV1NoikA+U78dkLP7Amfm5kZGbXFF5IP
hXLVqDRIPjBwDX6xmMsZIXh7Z/hYoK+0dbfjnFjTt6U4i/O6StDjoWJNw+VYpoE+Re6Mqbk+ptaU
Xw9bPgrXR1SH+pSM8FE//tCS4mzehWP66xXva4sNMlwutwyeLSs/IGe+xdIqWVmEA6DurB2EUtZ9
3GFSBK0cqBtwynL7kHJ+p4/bS0pAh/goytJ66rMMS6qst/MYOaH9uR0pISbicL8RCJ35lubrAlUY
vm+r7BXheojVwdv2gzIh4EcCUn18wmDH7Okpj+/MzP+73xfgQ04yaQoV/H5W+UV3t+Zf/u73BbhA
77IRriOWyCi+N/K/JlUKINZHfMpsS9tKVr7PQ/VYqIqT2lTqw1dg48yIT5f5iAm92YaFom/dIkkd
NUwcdbq3xwfdeBzK/faCUbgnPluu8RimtfqGQ+BpdzNM8EhudANSRn+6psrCxDERWVUaVAFq1sO5
Gh+Boa4GWqUFUqMRTlFm+C6eHZRuNroqm2BGWoDkke7XRXdtJV1ArB2Bb+KbZS3la6LPWDton/wo
Oki+2brr7Y++XSY5VHf+5YrhCd9UIYGwzCZV6wKu2eVbnSM85PoO5l6hkbRjGgEHZHQIeKCuZsTM
GuZAjAjetXWfpCDEmzwVs87dXvm2vaDExaQK6KDFkC/OI1hDVMjx/ThfGbofUxxMlBUBI7omlycQ
ZCE3zoPWgOpUv1zXw8elVwlCmothqEPoXVXAIQDi+V/DMO0KSzZCG5wP9hOoop1iDSLcDdtrdjkj
O7Oi/mpl6TojbIqQJy7GVf+Uen2HGSTcec2N4vfHOb2mgvAiCJ5ZFK71Zlh6sCMg7Evjy6q2rhZ/
3/bp4g6dGRDO7zxKVRaqWLikTdwU7F+WKj0tXe+a5nrYNnUxDTszxffwDCqSBDJ5Cb4F3EGG3Lm+
n6WbGlvVZgctboNtW5cP75kx7veZsbGX+rJusFUaOJL/q850zdWZYv9PptONM1PCwU2VEdomFvwK
1Z0y626xXmfaHyWSZ0aE8zozpTK1AUZWdLfIHzKXzWC6JyOcR/BvV+KZGeHAskJrzCp+i/DZ46m5
GSGH5MTBLWd7plgriPAWu7irJCxZosMrK8Ek/PcO1J/bcUAZEHBhWsyuVEucn3G5NdNXMyLKNsTx
YQIipHJmKmsGB5Sydqr6HhrfaJ54Wmri7BD4xgQcAEm/pKYy7GS15IR16QAI6pFqrKK8EcDARqrQ
QIAU+FbdJ+zYDlcTBEqWnKiB8yDaCDImAIEBfWJjbOAM1Ja9Muzdtq68qsYgVW0HulUcWvnVjkjS
T2oNBUjQxjUszZSbffsMLPy1cvgLU+bqirNo7uQ1wbKXEu/vQlCAhz5d7DCPeIjUh6W/CkOiyfZy
4nA6s0yABugcrnofWvIbtRw+b/nYFujg5Tcpuj9rrzqzJiBE2LE1GRYeI/4aQFEYI1sleqNDB9Kq
Ac1ORmyaIRSTy3oOMfmO1ZvNvcI+JZi4kBpKpY0yIqDEYstaPE0wEkt30qi7ZfxvmrxshwF1IxkC
VBS9DMJBfrjC448mAv1b9VocVPABjX/EIX52JxkCXkSzacn1Co8G5oS7Ao024XPth3erXwTDn3wC
6OCGtEC7ZcqyEBFmbo+QsUbrVZIexuE+iToXTcTEKbq8RT+NiDWjUVElFpUw0sv36frFtG5VlKi2
t+jyZXGyIYRB15tDZmgoaFizUkHWo/soJbH7dzaEKAhZbDdjg4w4nMNH1R6/zlnnb5t4J009+SFs
vlF0c2MY8MM4ZrdcFcXyohv1rv/vUN5KDTDw//PveH6yJ1wbfasMfcQDYA4WX0MvzvSxC2bgKe/v
1CnOISoS+N/PMrthGsxe452EUmM9VpbllrP+rbZjYhWpYBBuC6SOWR0tWMRe9kztuErftneJo/LW
ognXghmF05jlcCPTF29M7hQ50HUnMopjGn1H2k/ENhkU4i2xQKG6VOFPerO4WsD5cGdHf/6hiWvf
kz0+PMi2/BNQAR33M8a7YA9s6/9ViJSg9jK77Ut9y5UaSLocwqJYMAJDfsWMCRalfZY7BhgPKldy
hwGMQOyKD9FQ015EiIj1IzyxW8nUYQuVUnpA2woI883ddpRQJgS4QMqC5zkLcDEOOy18VSip3MsZ
38+jK1aJurjOukrC73c5+r1sX587L2n20UTcfjyaN6JBbG8vizGLIxN7I7Mgzo/ROjijUXvlckg1
qtWLWjMBINQez8+GDltrvx/SLzKkjLY3hUAgsTBUzVypnIe2VNzJ2pNufmjMh20T1HFVBXgwjEUv
YobYynkXu+ZFV2vhFAxjoJPH6aay3qG6gal1ExBi7eZoyvjcqVrMvmoVt7ZBNjxQNgRUKFkjz2nF
r7/kEKKHI/IzZFtuvjjTPc+FMN/6vDwSa8kPyUbwid3tdaqqocxf6sJP0ODFfWgcRif9zHMhTqxL
WCNcFPl0G8lITIVXlQc8iQTIx3dcHrfdSwv4nvl85FI4VP8mZVOAiamKNcnQYdMcG6exMsegBOqo
gBTJSnQNMxVzioBswH8B5gTwC0wfudAa14u1PWrSn7THXT675tWpqdthxqaNwcAC0JBhDDq6Wdr9
j/hnh4kqfhBYqAm4MTcKSDBKWNT1a3W9ixi6MNDiVlkDgR+UIf73M9dSjPZIOU8toj6AvnIQS9C6
GLxQrolPQwKoRF7V0ox0a+Q5htyb+GzaNeCCNEby7ZGKPgE4tJrNkynhy8Y6pvcGOi6yK8ldaoft
Vj/11+P/0V97sQH99M0hauwaUSGrRYyA5xT4nK2xhfQ61+2g8hji4hL5SYwGfIwGJ2qU9K9ZWHmr
6nXJvWHsrNmmkIPAKbGIrdVVxKQR27VGaPwG5vvmbfNVv+N0KCXp2TsfpD/vfpGZZA6lxEp5D0Z8
w+letL1xn7/wHk7JI/uhKdd47nYW8gNL7RyRx08zF5FrIKGJJ3/+uCHv5cIhR874p9oG5IvsJKYE
nYHxLa/x8cH9L+dA653BMxJH31N6SZdbYk/BqAvAkdpKl5V81DO9WYFUiZP4mL6/Kh1fe2OApjqO
iGMt0pMk+WqB7xeLWRU7C3R409P4RwxoZy4J6YduNoXBapjI6vu4/1xpTqHu/+iitGVTl22DaaYA
G7WhmvrCJ+fqV2PXPnfu6sQetBlfigPn685IkqPLOHUyKCQfA0vUrOAzlqb2Mtm5E5KZBmFBHKNI
xzBkTYJIYE4DJlIuzfjQ7NBs4sefQwe9H4ZLRR9lUihaRAazlgYMAm6YP436XZgTL2vU7wuphWmk
ca/2+H1bfQF9v7OqT9txcPk2/Lkrv41KJDOER3n/nDQ2bgheml0yXcUhQTR1+cycrHA3zwAITf5p
nc9wo0xlx1b9Uv44U73d71RiT0YEIJirdp4qPuDG5Z6bW2VfuNAyQ5X5DQZIUKW2RsgjIjNB7ZeP
JRmjF71A/SJ2C3/eJy5MMj2QMdry14fIEpBhWkZ5KUb4WGaWM86funC3HQ+UVwIsyHJu5AbnpZDK
j2y6qeRg+/ffgevTLgkwEEfx0GB8HO2hc9ByIrwfnbYRbqQrSKqpQYHbluIDILwSxybGIpcsA2rc
EP16lNbDqv/zd16JMxJm1IdtbGNfWOx06X7wxxsziK7kA+huwL7R3HBibuo1gDi7tgAOet/aUHjG
UvYa5tMg7Ts6wzy4YSTtWbkQG0ccYVvIIaKwjuUoh7Fh/iRBLFiBrpdE5GA8en/PG37Ghjg6kSQJ
i1TO35N0X6L5kKv7Wb3SSt8ibz9q6USsyOYMzwHwBkXzQ+eWpYOT+51z6tvoBxoOEDT1lsojM6PL
mdjJQ/7/OgNCC4QeP2YZrWN45Flf4X4dW4dP3SVk3kdFvQAWPdS5S2ngYBEGcX2/UrS6VEgIWJF3
rdbYK05Vgtx/+hqPnmwQlRj+E1sRIaBFOmdjYc1wIV5L/hjK+s/zWqy3ctFLN0NfLC6qTVLiVHqY
+9tnets7XRykSNt0QKcoByr9m6VesfCfhCocbMc7dAN/jYbCMJRF5jxOUj66bLlp0hvTWJ0cPB5S
PhOH63LHKJ7zf2R8ujhEEbExMtDTh+0qdvzL+vPY7pWAD0iHnvo0t1/mFt8EGoZO/49ZPw4P72+k
Lg5YNGUygweGu7rvIYlsuNGVfs98cyd7IHcNjMftzbs80HHmLD8bZwdNrgq2WHxorX3tJs+YoNQN
/eodNDsH19y1/0b3VtAeqa5J4nbTxc56Y02Z3b0NP+SAFvZVdzusr+Sm/1YDFDVV3G1/NkZ55qqA
KVoNoSyZT7ynh/he8UA13DjttfZpZJhaKTG1IkfOQnHdUKdDwJYczQOtNmB952FxlSLbWbHtm9pC
BO02hEFP8NdtHBOtzIwWvtmSNyS7xn7ejhPq9wV8iSbT1G1edW31yMnyEU2oRBWICgnx7TRnmorv
U5iYrtTY/e/w83jIr3/0TsqKz9VU/sqtt+LDWfQrq7mChQunrZ0CUz3E6dft33+nPvgTS95y8XMD
ctXmC58y0/Gt9SJ9RREZ84CQXIqgq467jJzzIeLt7T90ZjBfjRIDjvBoqb5OlS9PIwp31PW8nRXo
b1t5ZmTqwhTKmPAqTFunaT/p5uKE4cdqIIt2FyskTGWKLJuyhhgT4nqWlwnt85zBrz5ITolSPPiM
d/Wtuv+joeeTKbHLK20gJ93xzoexVbyx14JZVYPtcLh4j52ZEO4xu2G8NRPeNO3XhR3j9EYtP/f5
965/2jb0dlh+u0bOLAkpr7SWshV2cGa5mr3YVa5VcJHzyiPVVnj5a/LMEr/QzmIBPRzSUvCG4MUd
wUWOWsJR8kdILkE08tgRIMG3e8st4bay29myTd7W05vq69o+FyjBDLmjxxkHJbDUx77R7LbX8mJq
deYgP3FnDk7FDG6WEDaV9CbNQBbGEsfuI0e2MA1kgyHmj3rizwwK9xQU4ztz4FVjWboBzXpkfiE/
IKh1FG6lpJxz1QjRQJke+JvF/8rS1Ofk5eLtmSvCtaT2kxxPGuxM7uRn15zVJkTLl+qlV9Rc2MUb
6syUgBSmOnRywWCqYUGj/lNq1JG6iKwnA2KPV9sOE8TYsS3xzQzyat1PwMIgl26GbgHOQVLiPSty
qNd7IvoMATIsTTGX0oJbeXksmyOf/SjZB8gyOKgUOVIx/MmNeOalAByxOlZ6whDtennN0tcoJQp1
l2/EMwMCXpitbTYjHyjKUdNIEBKFm7jag73rXU6mTnLA8t/bgAxDgAx5Dbt65M8+K5RMrmwAVOJL
LgR2dH/hGLUjC16URQEwwrzrw45PZPAOTt7U3X3o97rT3IQO9B3vdKJmeDlxOltRAS+kZUklTUeI
8MYm/QN6ZtBQMj/oDp7uXOtLFFBk8Zc/Gs4sCvBRNLLZMD7Gl7SOfBXuUBiIHXA55Z7hqK8t3Izu
Qjf8vA3ExO1pCGBitrhmwByC6Yk53RX16kxNeqtNoxMvJVSZP2xbIwNVABQZ/bC9zS82zt09HhJf
liDd1Xn2lQE+3wR5FXHRvI3rbYSqyKsGcvw0XnnbQe/NXvgv+i/39V1xZLe1P3jpI0a/cELQVP1x
21MCOUVpK3Wy11AvYVZJP0XLfaW6f/f7AqQsNcOdzSd25fTQY9rTGqg3cWqvRHGrBA1V4djCxAgR
de0GYzxf5ocZJJvGHrTuXyhQfsces3XoxerICwUQywprLFROeTtCOJNdVzvIqS73XcBHN9Ao23sp
MUx/eY9OBgUUC/U6nkxO7GmxwjW6u6GsnD/ZpZMFAbVAfZnrE8NbWlf9ayaHvNhv//47ucDJgABT
LInWvuVFSyV3W2ighN6iIZUPX6sAn94UKF4Gi5M1AaI6NAG31f/qKH3ijKqjunag7CX3q3S0mSMn
eOmqryKPevd8Bx1PpgWcsvsqhTIY/xaPHU6thxnKh3FfXy+DY92B4Q/tps11TxxiMiQFuBoTMwmX
BRGi74pbzUt8Tl86X2G5uTD9fibaaflu/Y5VP50U2xiNcKiqJII5dDq3oV80QS49GUPwd0EjNi9m
Ug+KKIObCTiZzrwPgwqCZFzMldy3y/f2ySUBp3p1kJqK04tCAEh1NbREce1E+WDuSr8BYRRJ7EUc
arGtUbfKuIj4ljWN9U8/RzdjWxy2F5DaJgE37H7USi1GLIJjvA0/lsmzqn43R3LtODpshYOAHq3c
MHCnwJXi3yl3TBWKwryDIg1snz0UsR99Y27xRPX0v3NjnrZMxJRVN4zo7XH+q6k40S1o6TGwXO24
gIgjv+p3chClTkt2pVDuCugyo46oTjUPy/XWVD+nLFApslvKhIAiaHtpdZ3P9ifrYRwDswnqjEg4
CIwUOXsnS4lllW+abqRu2T6b2WOdP1R2dsgoFVTCG7G5MW3S6cf0xYzaYWbeF6xzppWY2CL8EXsa
9RgaNRFn123DK6WSHW1KHa18Wdv7IaTkzYmDpQlgoUu6nI1vHVflwrwpa56MWbtmMXTYpPZx+xBT
iydkG0MzMLvgDXJtD78Oo3EdUsTh73xE/DxJmgAUcqiWcxnyiPZi0MR4dw0u6ASsBmgLqNCASn0l
Edj3Wxtj0UaabvKMLYPEsL+yXBt8SekSYu0oOwJCFI3WGU2ItGZFMt1f6yMxWkntjYAEqjyWmB7H
uhnDTZFCZne9y1pK6YnCOU0AgylRw2XlOFdN+DQwA04W9WjPzq717QcLQ20pEhlKA/yd0t4pJoSU
wliaQht4W/90ZYCud90zn+0gHosPdbwyONtBThwosYVxMIYpinkAgsupH29t7djonYPpDMIOlSiJ
/YtWXoc9xsiBeg/JYxnkdxLaX1a3G/HZGvvgbfC2HaOWUexgbKEGNuUcZvk8vgECmug4fDV3fKTO
cqk88HI82poFxipL1kXV0WrOJBTmJ7wfTv8sWuMM3T6aX7Y9omyov1ZEWWhUWtcPwArtC+gg0F8D
ntV5JT4bKSsC6o2lLjdrNOORQW78Rdv1URlMI/WdQFkRcG+FsGWoG1ivCVVy9YYB7155DsF1EzMw
a0r/JM+y1+7+7AWUnTaK/8fOy8qDBH7NGYZ7z9hB+DRGW+HX/EUOGFiJSncgqVbeeRM4WRSgcELV
t+0sbFuKAiYS3L35OAX2FeSRqU+9y6B7siSAYjfFRtvoI7aO1+UxGcJn9MGivgeVMdvx511aG5La
SAEiR60I+4hvZKWPTh3fSAYGZSnq+8sgdXJMQMS1UUq9Y1jCbP5g1B9K+3roH5Lx2/b5eucy/mlG
bMPSyqWIcr5TILhXoY+C0diKS8EMQVl4oTMcevf/6LTmx/b3HP5kVSg1r7FlWUhrAYxH3iDM+wJ1
jz3wtkD6nZKv1JYxAUNmBvULrUKIlDe8E7/dZwf0ApKPeu/cnCenRBSZ5DRqLDjFq3hHKXSeE/+N
VBtlWZCjy077PbylmIAp5wRQSaQySUvGV3LHe5eynQYd4BZf4dtxQkSjSGsbTXbFWhlmkui42K9x
97iAoZUainunnnFaQgE3RpMpkr7CzA9Ggs5pdmPvZG64n4IfYy5a6Rr+tm/v3JonqyKGxFHUKcpb
gMTfeHNIcvzKdtKue5Lokg0P7a1oFMBjrqSuXzh46DvVbfDMnEGkMd7HKDRQwE9goy1AyKJ0+prK
ONtj+Wy0D4lBVAqJ7WJiP1ak62szcF/U3XgDzvprvHf4IP/xkmcc5SAJ2Ecqd9vGXib2Z+FVVprS
mO/VmrmZXDv5oDn9/ECExPbSQRno1ytTxwTPDGryH4Fo4iHsDrVQD3T8+DJyuDZ0eEvV5CnPBPho
9cnu0EiM1+0ycvTysU4Pk/6B8Iv/yG/RBy0OxbRtxbLEJocmbK15HpHpZBAyHtz+ja18+GhFXqR6
PB2gi5QXP5VPJsVmh9auuniCNJxrRD18u2v0lzi8H9qbSiKe7C9bgralhvEJU33rtjvLcyDgZy11
gU1TUVaz06BKDtr6aNqhq9fEt9jle9M42RKOcV7kqHVxW723dv7w8vbW5xev7IFn945xTTfsXYzJ
M5PCccZ+9n3MTS72bcl2CjUcdxkHTwbEQmtex1CQbWAAeTayNvCmfMfYDphMrOtlT5UBCG/Ecita
zpeq5ycsC5+y9NNIgd/lHPTMG+EIY6hQzjLujb7L76Fbj3fR0lluevJuvHhwzwwJB3cdc2bNLQx1
oZTdSOlkuloIbrdcmagWP3KL+Kqehfi0gNlTzmBLuxt8BtKCTAdra+tzld8kdtAxtw0Yl3cJors2
aG0Zs7jvZ/asMIwlpQEoZVXssPIFbAzbBi4v3smAcOMnTV6OKXjQ3Fz73k8B8lFH16lGAMqIcMEj
rejLhkOrjMbIAAIyAWjWrG9cODJPAOiqk3i5W5jE4r2zWyfnBJBYujVJVPAic0LYq8wP7yVQ4zFU
UQzwKq2UaDG1VwI+mEa/ZgvPc+f+UDUP6kzUPIlVFD8V2l5hFWZ/caAAr1Mf1GbqDhSGv8lA/n5D
/VwzcWxDbdVFlhVYmdzolks2qoY7/hM57X4IwsHBjDpuXyhOp/sisL+RbUSXL8iTeQE1erPs53nF
IqKLsnvpIVLTX2eueWTMgbrutfmRfM+4OLlrnCwK8LFE6hAx/qHXFCvE2h4tNrlGdhjiEvxpXtcG
KFQuGZHgXL4qT0YFHOGTp1PJY6W1PstLtRvVewuU+mmp+JJG3JVU3PC/n2GIAu3uDs2hqIt2jYem
4aI+os7ibuPI5Vb6s2UUgERKRiUbGffotb7RXmfVMSQ/um52GOeIVAcNOINbgJHkm05/+fGg2IpZ
AV9avdJkqYXtUfe1YNjZhROCSIbFkPtElKZ/KKZ65q2ALKNpjvJgv3mLN272xDXOoivIp3yyc0+G
tikEo3xihalAFfBFlmsgQA+b+q58LvFAOgTFs74HLzqxl9tAZoifFV0rddGQ4LOiZNndJDe34TgR
Ji6XZn8uoCF+R5htbSXpDGeSFx2dRZ/fZgL82i/yYHV5FW6mnnEorwRkSce1Y1UIi1aZYiDtdtBe
tjfo4jkzNUVltqLhthaApFWhm9Ji+sytpMbp7UPb/yuzf//Ohogbsdyuprbyp0J7b4erl67lvpJj
KtYunqgzXwTMSM0670YNvkDo+arw4zv5YDm4Rx3Ir5GN7JdTxTNrAnZoaZQUk74gg2MhdMY/TOmL
ar4M2o3dp66CwqKKS6fbbS/lxXg4MyqARr5ifqqo4OJcYHYvhqaO9mHbwuUgPzMhoIShtZJkV9it
+DBiwgcy8XfmY7hH51zQ7+x7qruLCkABIKwQujNJAnMGu06WfW3VYJHcb/t0edUMZuDr1VQ1kTK8
MBZjkWIFQd7ct5LuJCV1k/BF+Q3MzZMF4RixZspYJmFfBtzHTXk12d9GJDzF8KKNn7Oe+Ga9vGYn
a8KBGi0rlaoQ1lJ79BNQDA8m+toLaoyTWjbhPA39VDKMtsGp+rpYbteRSOOpRRNOECYnmkSz4EZX
/Ful6FZvQnedjuZ8vzLwuFCBTa2acHYky8qtnq8a/1KVnM7JvXByRidBpoYkCsMHVuFoz38XesJp
mlmIgQqIt7iq+iDpR6Mk1pD/p7cCTzg+az2GMXiZsIbKPo4+F+xWZZZfK6/GlDnbrhDrJ/ZIVHrV
rbIEV/TpU4yEqLzrqELd5QrJ6RyJLRJxa4BZooIN65NheNEjlwm1XQvkd7ZjPsx+v6Mbqyi/hDt2
GIxuVU3YRALdq/u8C5SRyJzfAdWfJ/Y33qfRqiwNjZrudeHMHFW9eb+TD9rVG7kj8WhIOSTAQ6ZE
3Vwhe3Hr6FFXjgt6cqPW3w6Gy5+pZzvF/xNnCXqFkagha+HRHPnxPR4nnTioryGrPb5EKONSlRnK
JwErpKguejz1I1Ovj4N8l0OYUR+J/I7/xu9nybZtKN8qsiF+RS5lV2h2iKJjl1hBHa0g0lDD+3qu
kRnpEWHsMriejAlRNy5Dp7T8IVxLSie3PWhlbO8Q5Y1wJZWS3huVBANWHOZOWzInV/tdn1X7Mlm9
bVuXd+fkjBBxq8ZGW6+wcnJX+Mps7VnWHes6IdaMMiPEnGwYk2qkSLnmJbvrjDFoKukuLCi6yHdi
++SOEGxGJoEflWfd+sMamMG6Vw8J9Hj4SLXkkZ9IFx93UFr/X9gJ91KdL5Na6Fi8VEscFAPDGYTx
8kep2sXJPyqL/ChzW/m5DInSDBWB4tU0JFmT1FhNCXvnzEghOhuqf38XGcL9ZGWVFrYlnIuKfTHv
Ym03UYowl6/A/60fqJN/RSKrLllX2zBR6xChig51eS9PzLMxBZURt+32mTLFD0ApZL0xcoSYo3x2
pmzZzau6OpoReSAO9LeX7p1L4+SYABE9C9MJjIF4LngdvfI+9yo3fGaf+FiQui9d5eO2ve3ThXHW
X9cxUVB/zmQ4l6jsLmfTLpXWW7sY99tmtsPOlAWsSNUlrzWOFVZpXYFOwC21+p9tE5dXDvKYmoZ/
bFkk7q77KVzzCaEd3+Sqg4LgVQhOrOVrDWa2/4eh4+LSndkTfJISu5HaCR8xefxoK75dXEc1sWwX
Q88yLMO2ZMvURemevG3qQks7ZClGdYSCtDf0xpNR5H4SUgwTF70BW7vMTEtlpkgRoxhlHVlzj5y1
+a4ZD0X1MSH7UykbwopFeWxnkwwb5qLum1jfIWv5UgyFtx0JlBn+97MsRQ3jVC0H1Enj5sj62yy8
s0NiYy7nrGfLJdwWeiUX8VjBhvpQ38QfO5fPtym37Dj6RpB/Ajmqv+3UxVA4MyhcGCbo0eRwRSis
iDi9eJKKvTGXrtpTnnGA+S0hOjNk/bp6LcRMdSiwI6wP8w1kvXfmkYuIY0rQs2nKV8qacFWkmF0t
tATW0JXFtZuGo+2vt9Hz4nHJVqpeuB0ZlnhrmBVU3lv+MDqYkL+SQBSUztdtRfGsE9GBr9lf11DL
5sqcRgT6HPBiyryPe0fZjT4fxCqucU2R5ET86Ly/a5bYhlBNqzpaM8KjNzMnioLaIp8f+MZvmRCv
iq7t7UGDU1XsmoOjBLo/fZj3aorP6dnl7Q75VZiDKKXfgaL8T1KKn1GJJtJfV3S2itDQ3+JEVT0r
g2bZYHmqpRGnjAoQ/vcz6OjZ2hY2D5DORrfvFwNj9YZNfRdSeyVgxyTbEaQgsJBjv0uTN47qxO+/
MB+Kt9UNv6z+D9rXiwnn2QIK+CGnBtBqhGe8EMI10kIPrUucD5vqAKPcEwCkVAYbZwzutfN1Gl7H
82EbCS9f9GeuCJgBDQi5W/kmSXsuB7JifK71f0RgBiYuMvCJoHgrCp8FRTW2+C7kD436MXlRoQry
oOPLd/xSvJYs0FBqRl72l0j1Nrh4ZjOR1oJVC2yqGbtOu9ZJc3aVxn+5lG8fRWdm4r6fjZj3VuQJ
2ID7A6iiv61gWAodPqFk3CqEQWopBQzR8ig0O+6WFt41aeJK8+rYJFsWD4ANpHqD5zOvhlyZm05H
BOo7Dr8j3p+6A93qSDkjgIWmJVnIDJhZzQ+SfG/iMUWbPSLYKSMCWMwVNOFrfh1PbnlIKwcF5vow
7FIvOiq3auRDn8FLHyjxvMsNezbIbRSU4nVFpHiwJ9ZZetogVXtaJi971IAXIB6GbuxVeQsC2MKr
3dD/I4HaM6vCx4+VrvLYmLA6DJGvTsMhHNXPkhETbR6X1/TknBCFkMM0zbJrAcAWwrzFyrLnDjMD
21tHWRGvLMxehalWY+fCwSvWxS9jdmUNC3Gk3oHDkzdCGMZK2hSQ9gXeehYI89E94lnfajT6NEHm
5buZWLzLiejJnBCQahgmY15ijxblIdcqyGusKGB4ZjsRoU+tn3Bj1UmTdlEOv1DLzJwmnDC1LCXp
fa2Yym57q/hP/Q4YJ5+EK2tQ49oeJJgaIZLV9oXHZM2pl7soqR05p96NLl+QJ2scvs7gaW7UpkWT
NGoX3evcPvaTv+0NsXAiZYOVj1OyoEzrGsudVQVVVjl182nbxuVy2emoigQNtrEURhthyerILw+6
Hz2oH1W0lx0Vn/eGQlNt2yDllAANZdEX6lIg7FiG15uwcfv0n3mkBrGI4BY5G/J4BhHEAiuj9n1Q
r+PikLTP9vi87cs73wc/I8AUoKG2rLisrQq3+27yMYcCMePl/l4DGVYWhH7mUC2U5G7x1T0LOb2r
60rK4FfrTT4XugsPpj8EILjZRQFpjePnxnEyBYiI1rFakhHW7L2ENuF7LlaipOjNl20HzfJ30dOf
MX6dhaMAFkYqF6HFEI7oqWxvsn21a68LPPSBLzLfZ3/2MnFmTgCMOh/B6xTDQ0OV/a57zewHIzGI
kCfDRACKyNKsQU7gVOdXt4s7gwez2cnMNT8sgR60Oy31FIJC4fJsyskzkYc96QdrHk3YLF/nQL9S
/eYDF4kwPJuLsHB1+vDRiBxqRJDyVZwRLKXWbtIcK1rjo+igBO1zddWAx2q5G7OrH31K1LjvWxK9
EaeWiClsXkO1gU3WeBaaR6rdct8ujhyU0LolrRGnQmRrj9tx0MIBK6uPbxoVqVe4qAvUvv518aoA
xT0iASHuGUtAmaRb9ZZFcK+w0Rv5QSkoDVoqS/yt6Xfqu6RZcdNAaonnplDeSPzkg+2GsfNGSMvj
5f8YjeEbs7VxAsDoccQbqeFZiyD9wcrJ/PpfVD9ceoiPWkYBWiQkcVMaciehtNC9FpQ+EPX7ApYY
ZpzYMV/EITP3raFcy6NO5IjE5WkJQIJ6vqxJHK56sFL11X4uYqdqie5Nwg+x6xe8NnNSjIhve3qa
I9vRMHm+fW8SbohvtXioUgyTY4Q+rU4xda6qS24cDQTuUmYEWADdZp8vBofA6VoZ7nX7+B/Srms3
bmSJfhEB5vDKODNKtiVZll8IR+ac+fX3tLy7Q7XpKV8bC+yLgTmqZtXp7uqqU3VK0Sy1WIwsthuy
UFqhwTDCj21iz9dMyVm4ZbJ98e1wHT3Tzb37iIZkGIYiovOFy0lGiyiNWYUM4RI+5dbTRLnx/qqd
f59btSUf50Iz4MYyzn7AsZXmVqW03ykjuGWrxExWdRkgfYqiZzxxJ9UfhAqeE3WMuhcxXYVP3QoS
9IrGCO9vYxx0ydWs+Ss1OXBvpbYQ3EqFUpIahY6X5kY37WY6rih/mxoiGnc31C0Kt1R9rGmdaCFx
0EEONJgCzItDA3nn5xinovut8xsig+wP52l5C8m+3sapm1r/p0CdKWu+NKw3nuX1Lz0neUbXGe/l
NLd4bKE3eKWeSWIdwsTCdMxTF7AZOLnprLiBYNMh7oi7m90Wjdt0dF3LSkPEZ5uc6v2S2/L73I19
1R1MdI+zB5LlKXSoUrK9C8kWlNt85C5WCnUB6FC+L3TRXoXCazLU9oQPl7l194qwReK2odXQ1VJg
qUChcdsjmwCaOcKn7Fg8oNsvICUw9yJ5C8dtSW1bpYliwDDzMWzt5KBcpW7mTDVGTTVH1t6dZjb5
CZnPX3BQPpOryH2dFqxnY0Zlmb14nZ28bZ/CA+rv44N4wOPF8+VVJUKdT+NmpSIPeQ7ANDyN2k0F
tYGUqAslPIRP4YZF1Q4hy04bnWbL89sCcwx760ZWv/2dKRyfGGWjhPIIU5T2gKyCON2rVKUF4RMv
lLaJ5xw3/CFmpfb9pB2URMEwbJHIXlEQHGUI2TKWqLAAZUjtEmiSLAbVMFkUV1COxnGFMPcYQcEW
q/GSW9VjTxQqOkuY+OnvdM7u5gA30cQ3tCZSp8UveXXpTkd7PxMy7G1W4cpekwSXep2gfI7jiiSa
zHHo4HNqIXmGgSRqURwj89BW/mWn272ibQ3jaCLMkl4bB3wvOYCIJgooywMkc23RptuPKQbku1rF
cio75C5wJntMRzt/w3LeqisVHmslE1yqjZtwRb6vdRFzdQzZftIa/VU76UcBrWPE8hE7Ml8En0aS
GbYCPlTval8Mvwk0b/owoX87+403aOrIwWsHRmIitDnT4NHwPAtO79BSVV7VHjSh37J8heVS70nU
GrJ/3zCGVEhhtBpAjJpvGZ4lxoq841JLyDGGWM9N3DAINNKmx/aoXWXfILDX+rK/3IsHqs6D2DH4
CcmY+hOmywiHH/rBMdvHrrhDTRPhFxQId6oYdTnO8xfXExFZmrt0gluVxEmaIiWZYwm9aapSZI99
ZXtkb1b6ZItvVFtWnOaByWVOV9RTLeUOHFv0Slqg9oKFVH5d5vd1dCDiiQDgy+Fx+fxnEzQ/douX
PwjoJygC6bbDiQWtgy4zi5ovQIUVf3ObjAxJ6Y5Z5SZoOYOCQAS1cAwQtuyCyWew+lTnsqGUnSwo
NnFl9lEypqxaIO4e9PlJNSleJ6KKr41fBK2PGtbNrb6tj9ohu+ltKOBCb531V1OjQZg7Xzj28TqC
Ur9ExVACLGlbt8lTuxqHQ1TeNNOjrBMHDOZil7A4usi7UjMmxrhsikHp9wclUH16MAixAyvs3zcf
KFlN2ZpZq+w0LX5ouG1heqr+RSedj6AKhaOKfFjbEM6Ac/oNVDIx7cT9MTLBcqYPaJSNIE+XkOl8
CpRnjqiIVshZ/0j0jH10aDTdK6Lau+zl1I7Pz0IWpmo0Xrh9/JLchicFx7QoEL8M1xqux9Ttg/CM
n8QEI32QF6aQoAYt2DALEqhLFT411ZS6p/JagqFl9BWesVCXH3qQzWSz4pPGnp47d7hWFrv9xIYa
WC6VNfsF3RuqqemaZOi8euagi1FilYzuc0f5wh6ZolMLDdfvI7TV8rd/1sNjYCLav4BcDAxLjuKV
FIBW/NjJfql90Mjz5z5PnTE499fyQpmzGBj/TnqunwZ/cNl0brorYJ91z2Cc26crDk8dM8iY/DS6
iXuCm/Z58Pz73PZoamsmZ+zYnubi46gmbl0OLsotjsuq3LWK9P5yeO3CSaqiGZplqQr/mBoqmGHY
hQr2LRVPELNdLpk9Gre19C3sKPmRfe9TJAxDVlEvLYucbfM8RZXemyw7w4QES7cKwq8TspCBjCb3
6VDE/mXrdjnqDMjnEnLTmOekA2Bleal8kNugTYK/g+BStnGjSHNVAkIo7qTqMBhHY3D/DoLf6HMx
l6Dij+Nm814ur/XwpqVmgex69WahuMRBslhCIbCFmie/7z/VPTUlYJ/xdEtRFMiLsur115uhYnXy
0pd4Tl/vzKB5hxZPTO1r3Bl6cOn78E7BkLZ2si8v3P7NdAPKBasJ8dS2VCDqLULRCVed/lAfuuRl
YPF0RV2498+AGzTOvSUL+TlNBNrkyKf22N5VjunWXni/+CKu+GUwPl+2b9e9z4D8ZCFrrNGd2+GB
whwezfodfK9rCTra3343GJx/p4s4WtjVsYSBGr/MXxgPybVqQbsF5eY+dQwk8XhnzyDZUifwEzVY
POlaOmDqoZNgbqCLsgtHe7i8gvuUtDGPc/xqsLR+VfHNVslWg5m1HztVoB/F+/TT4qKZlrid7Aba
Bo/9++ZMuCwFssUy8JJUt5W6dVRKDIZcQeY1G4heWGQ5YrVmo58+vNSaHdU3mJnNbvfmuz8Zn2Vs
DOI2+FXKMIqgBFo5NbYAnQ0r+ZN3uC0ERx16iekKZgGXiI/qAhcsfQvDx01XtTGOwzjpV7/xTLKb
HNyYxTGHJK+iHFvArD+IBUYIDgHLtfeaHTcO26x+w/PZSv10K9lAcvQhSLOo4ameZdvVk+qM93i6
cKGHWHzIvzN138xVBFt9V365HAIEifCVaLMOfd8FasZOhaZ7o/ugaMg9zQQTUyAci0xiJHWZzkCm
wq6WQLZuuonYiSn+NTjqSJK2CuUI3wzXoBwlB7VfBHNhG4/Dl8kXWBmVST5XEB+NPz/1lhxNSQ7M
rl7sYkQVXx2E0SddXJ3Ln4m0jmOOBjMul3jAEgqHuT20x8JDYfE74VH8grnNHfKttRMTXZUEWRkc
k+Q5pAWUCZBTVX8T5MSJy+iRMIvyDI4/lDSeF4HxfYxZOyh8Y0qFaFz3o5vOh27WcbyhU+MURRo8
o4j/ekrnLd58bILoUUL7JhNyM2/H9C+dn+OSSa1qZTWY83fXWu+N5deSGhBKWsSRx9z1TBaZfaoT
Kx4sff1Zv8bMyUA+RC7VkEr4BV9/1qeKJU/sTNBIhzq6maisJOETfJ1ZU69an6v4/WnU34Wh5YuV
dWtElUf4HiOEC4zL15blnS7oSQrfG04o8GghD8dmClo1XqdZwo4627DvfAmOO2uYpdjW4CgkwnW8
EvdWf13l+SESGmdp9cRO4uUGN3Zq9yQYiq8wU5vKnPOG8YYM8Y7ymIc2/MMdD9PzGmI+Ee7J7CCX
oxCUWN7dz2jI2LolDfN0+M7YaVWV0NJhb/F9/YAGPqbKZbrQDEFPU44hWn0Qe3+YcdigcoSCe6c2
L5AqcfQwDzoj9NdGx85JDVvd5+MNDschc7qmyljASYfT4FkfhmD83B6Um+pa/8CErSx3VQge2a37
NDaQHJFkqTk3FiupG05M0rXw8rvYbQxUb6xedawwF0KO7MYjCWz/lLwB5tjFEtd2LdhpaPQxQDS6
ynFv0zzpNLnLNYz1qTpM9ns/RcoZj0/hy2aom7kGQyUDBbXr+kEw89uhSCZHQTtX1MqFE/Yf5zX/
A+WFzQLzWXypr8VxVoHb5JE9S4kTpQ9EUOxyp4HkB96todjM93Bbith2o1mw+w1EYBxUN3jhUXAg
lnpiB3ThDfXesqulaGwQ2V+0uQ+o1YDx6DIQOwwEiEu4TXaKvFSEvpIWiO5wj7zfbeVG9yHVY7tP
AGdb2b9vkEVVivp4BHKMDa9tg0hL7Wa1iLCgVpQL+LybysYac9xQxWe5vmqUmDp6MWL+2R3PdnCh
XpTtbI3ayzdbvJcSZMNrI1u3cevBUL5WdWsydUFhcrG+WKsmYoYd29CFezYMoHCYUEL5cu/+jSMR
hceFuNouYapKWEUNJcIRXkWqIHMGf0RhGGsrV/5oW/rXKyE2L772Db0vEwU1nOy2I79dTtKHl2S0
p2JWqWdK7opXi9+pivgFbf/zLYHL3UTCOAmNhJ1pNbt3Ia2LriWU3WnoZcfL9Evzdyd5CdWzwjzk
lx4EVHYS2URCacSh0jJro6K7MSAsNOjXCTRhhUg+KQKx8V4MCICxT70BS8raqkIFYENu+knZQvuO
Gsv2ix3hvIwcqUBWVxRkRirhR0zOvmXaCuoxu8YKOvqBnvq1f77duAtPJVpdztjQcR9XHNasMh7E
+/FUXK9e7tU3f1T2sUHjKKUQZKnLW1i3qtXHYtFbO5Mkj9gJmKdd8gmOVQwIbOCgC5PiI7urhscv
HcrqcEslmwwo7+O4BPoo6aKxK34fzY6ltk6bfpPKU9Qfu0xxL5u1v3WfHYPjkVxfVsNq2UUEGuOp
/Bgax0q8G4SjFY/uWmt2lDxfRry4y2gin+SP+7DKmhAfy4AeioX9TX6j4hXj70A42hCquYbKHj5W
17ROarxrlcwXUmLtKEs4lsDQUnygGJYMTeJG9VVqTO6o+39nCccOg6yizaxmbheqjm66qQlVK+qq
8wuatdCWLImyovC9yeUMpSeVJXzMj4PHit1iV7nNNFREjF4JhY3qyeyIT7RPe2dIbvVKq+iFld1K
FdmrrBUK8NREtv3vc0bglm5SUi22OhyD5TIIh5tK+iYM1HGNxeLPrHDG4IhVTvJVNExYUcrf0vxa
04/SGNlxiSOi9j7TKeU2atGYyZu9QkERpIrZ4XhuTB4nQbbliIjOl/C7ZBDHpeqwrkJcAcHstDux
XK/7QhvtqnhSGj0os9LNU/VQD5k/LU1DuAT1wTiKFZZez1r2ItPIx1JRbDn7WGQSEbXUEnLsGs9T
jVACiIHjLcSmHKWiusR+sd2evYJnVRNKajlr9RffTp4v2JKduuFXjA3B9rfY1Bw29kkufDI+JRyr
Uh1KIftkIaYqJKZjdcOzPNZBEmpEC8T+1vSfYXyLcqJVI6v4Rn2AKpUu2m2yoNNDL7esK8vsTspo
eZfpb/8hElr5eH42JA3TDl97fLqYfWHI4L8Rk4aHW/T13o52dG1gXpnssvryJVDfXcbcXc8NJMdM
apiGpREBchoLu9SPOjrYq+gWdbmXcXYXc4PD8dMq9mpcdxkOZc3nNPH0qbSNsLTnOT1Vy0LEFmUU
R1QL7pVNbwJsNu8qC90xceck3XEJidr5/fvrxiqOohJhKZFdApCKRmzDnX12O4nRiMDkZCwnOTId
KoEcNLv/eLzB5Ygr0qs47DBj1pmlF/0f1q5cQl0eKn9lQJWU7pLIBoxjqrqYpGzJAdZJN7p5J4zH
y65BfS2OpJpZTfuMuWCSrc5UmL7Qx9ApH/2xTgjHICOMIytRgFhYza6SL+2mEuahG4fopLrhnXmP
e5cjHsob8vF9l+rPC8ifAiu8MC2jBS/5R3wFGQ44yRdTwojW8GVCq/FMNdHvfTQIlMmabqmagv+/
ppLcLMqwHMH8SeuM9f20fr780fZs2vw+z8OSmEd6zcoXpDV6ljU1tg1lwdCNmAgxCoejRCVUiiXT
gDN179re6Ytv8RJcNoVYKv5tbmkL9IDNzBT5Wy0+t5RqL1tqfsvaLhVHfclYzgnGyaJzshscVb5v
MSXEGINmVP1suU5KvN7+7dfhCDDtDUWtLJiUt8equhakh7Yjqi/2CH1rFUd9ippFBsTwkLvv+ghP
jBM0grPi4ypj0NE8vstLkwB8ycn/vI6KbsmWhP/4UlIoxxTVoCUg27eDN53kU3izeDqGbbJmwcSr
nOgRYzUSu7uuv1uY6by4mIV5CG+pY/C+v5z/Do6vRGEWezlOcXKLb8LlzfpHVeKmeAbgYneoZEFO
ewBAJm952+GJX0Uidr3VRrdzWTWw8aYiwmz3FLfB5KtLM3HskjEBR03WGx2qaI0Tu8JqQyGvjVlV
gR/51DPF/joayDWbSC1DOfQ1RWmDImFeMLscl89ZBqzx2+XA3s3MmOIZgdsmrSpLui5G5GGbTI9m
AJkZTz/2i8NqFn6jMmMvbbLF43bKMBdUiIfCognTv1Qnd63IDn321NkGIjn0i6Uhf46Hs3WcH5px
N9aWCTcpDEy1FY6zMDpQE0vzt2N5MvGMNU5BIpDVcpSRnHdGdRUPag4jlxNb0fkQHqp/Wqpyh/iA
++z/n4n8zpk1RmtlLLUx6K55g/k5qxs7qW+60nLA6BSfVRZALIiAJRyT77qMx1pWjQqxIAgK5o+l
TkJ1V1N2cadueRn1vi2YXctdLWHwbHjUqevL7u12440vIb+5P09r0RZjB5DRah5b7dPSqh4eXB9z
zPZzlrp3MFX1uk27KzUjpWcoA7kNSBYMOZYwtB0llV0M5TkWeYITdkFp2NFRCHIv8kskuZ8vO8ze
UXJrMvuzNiYXfRgurQjYqlOerEx8NFRlxuiWLkgNykv22EXRVVk0RBywFEPmAqFO5DzrY2RzWKWG
jh2o/Jw4AwiadaplT/+3ZVuwn54dR9lYS81cHVUx7bqo7Kax3Ho5updhKKP4Z0YzG0Pk4IAznRQL
KtjsOpNAQo01MfrTleATeDux9souLhIsXVr7MsUiLicVo8XWg+pOfm0/s4b431B+2fHLV3DcWawx
86SQGJz8NrlNOltxMYQ5QOaP9RiyXqiEbHZlNMzRNCA1TUSBrcVu9q99UmkyOa3KSESValsvTjd+
gma/K7aaKxe6Q6Zj9hf0DMftCtIUZ50CKXM8Iv2oWEpdPbXzGNvQ7FV+GfRowtEIxtw5DL6ykQsF
c47EEnKFmIizoo3oNK6+aFxjNKRFFYPvnVM2SBL/NofX6bCMJCCJweJARWF1q7dVkDyOsE7DvKnD
HyScXgFyF5By0JtJifH5yvDUDx8EvO8r+dUQE6fbXwTev98NmenXbiKMcSFqhYAUnWTrpyGI7/Fk
jDupBYHO6WA9XI67y14i8e9waR5httsMtM5MA7mevwmx/v4yBPmp2N+wIeOpNEK9zoEhGp0zt/eq
8FY0roriXVu/L6ELHl7N5VUmP8bG+4WcGM6Wi486Q1JlzKgzNVyBuahTu16L+lFlYfBjxDCSaZ7m
MW2u6I6qCdljlS0YF3O5Pq21hXnyjmm6bXyXIx0zEB9sL3OhQB0Hs7MsDVM/+IqlVZfRnZqAmKW7
ynS695gw6cS++Gw4xk1zPXvNV1qmbtcpt6DcAboZtBlz1gAqI7er+ayyeQ2UE8YW4t2d2lD3V/Fs
IffJFjFtVsybxBaXW6huuYl1wwsTasPZd4wzCvet4iJXlVTQVrS0Y8yD7HWBgMpfW78fXEhPBhJF
jXuVUa8+HMeNWWNiQNCANWz9obW16arGLPQqWCOoC66xU+X+5MYHVudGLSj7Oj/HwH+m8mcGLZqb
tk2BPOTfWryoadGbrjbRsbD8Af1v3IQ/NORZbRQZM1HSF3u2FrsSvlphYxvN13ghsvKUTyocUapz
g+E3CsCgfT6j4gtHFBbZSuipfnoKnYK6GhN+yfcaJ1ZR1aoIv+y8ooFQUBQfWbGgaiunKrSH43Sn
NPZAHo32KHq7qBx9yoM1m6kOWGMw3EjpvYEacbjL0FsIZvmGoTFHrxfrEktp3Uv+8okJPC13+ffB
RUU67scTeWXdOydsATk+UdW8lFsVwcceOPLnLkBNzaKhsJW1RBZojGRy6JBgfwzJglpqOTl20Ssx
GTsFy4kgtCKUm5V+cZM5heJorY1n09+iNIq1FY5tNNFIpFzGCq/3uO1cYz7Ofd1B1GJATV3xhh1y
I78jE84Ex/F9yWocL5Bx03Ecu6mv2Qu36epujKah35ljQywsnzmSUqXpRhYexdj6bWr46P16+oOj
xMZv+J5kTJGOkUJ9CUHJh9adH7pTaqvIn7MJBPGN8UAA7iQ5tqStciSTCh1ywhK+W1Jg8p6CfU+6
nXzzgwItK6qxm6BplbuT9PIqSDKj6VbRPRRieUvireVzWVDMSRCZyjHKYKWj1elwi/glF4Zh3JJn
utWH3pvc0kvQTI7BGwOx4VLuwXHMaIamUKX4dLocqM2H9U+UpF99Ko5TWqOKOqjxsYPR8P3HbhD6
5mDPKJRPSOVeFrAX9lSVp5E0w9G5BtrceZnhoZrbtqbElq3eTpNTqRBjGXcJU5Zwa0R7Ko5+nG+U
cTYOfQTfELCzKlrQNB+iLIjFj3L69rLL7zrHBolzDitT50SN2M04/doW0G7Lv6gimdBjf+9Py7dB
4byhLSoM4DJgT7W8ZIVY2l4tHfEY3uMlzM4/Uj0GlFmcd0BlqihHtouWYPwZ87CtQxl9/bul43wi
UatEVzMs3WpmdqkqNkoibGkc7cswlC9we4kpTXMrTownGsOV+yKoJ+3LmBm3ZlkecXCOCLzdyN18
K+7gWphWWYUV8JLiTYpCX6qVZq8QC2kzPE8qFmQYMGn59fEjG4u0GWqcBtQgeVcgk5xjzNE73S6O
zZEVL2vHgnq7ITE5Yq+zpOgzdgJRISbgswR2qKLbWwpwMLiu3+EA6VGYbJ1+9vmzmVwMizUS9dDm
Yoee/pijPHR6Ud+mtpF9Tz/DcAFsRmj37xnMDPoTfUvwRmok7e5OtflgXPROcoOZ2B2zBCmlXvas
6smo3qRoLbzs6fuedzaFC1pVMNTZnIGT6Vej8aAuRC/F/sF3YwgXsXXZq8KkACC/tnJHco2r5MSm
AOWlx5pZI7pig/nVJSfggjeupji0GCI0wB5Yslhw5AemsCd5eKNsncsLuH9J2hjIxa4YakWpDoCL
3rOSeaakZjkoI2fdY3QJ9P73MizMGTQlGTvV60C2rDgUsx4kW4P4ci3FleX5skH7zn1G4Jx7sqQ8
6ScgVKL5pomlK0i3BUWvE473C8c443AengMigmQGo6T2yCYrxH4OxRbT1pzifjhQc3J2TxPyGY5z
9FWP9DwecCLD6wJyEKZplwLE46fGlSCrUkl4pAnVx8tLuR/EZ0zO901TgLozOy91SX47CrWvi6Kn
Gur7ZTQ+Xoaivhrn9EUvqRLusKBWLXTy5qFFjVJF9sBQKJyvq6lWY14EvpkhVI5m2hNe7YrE+ytT
+FtOCP8zlQwgaXtM07tmvc2pOqjdKFIkVdRMDR1YPz0UjNO6NjO6s8tctNPyVm2Jnul9794gcN9D
wRRVeWEIEzRA+hric5Wju32L5p3kgQ0XLA1i2Xb3vg0i920WtZstYwFiL6IHMHTzqHZyKB+1d5Gl
+6vmJyHBFPurqJrwLNm0oKr8motSJU3b2pJArKzh0IptMyVS9bsBpJwRuKBdqiEyIRmDk3L4JJTH
rnpQFL+g7k27p70NChemRbVa06TCjnl66oSva+mtTdBmByP8etmzqQXjnCKemZTjCiDcDb1oRK6p
WQ9/B8F5wTymi1L1gMgXFEOGZoCZU4Sj7WdazuvFF6SheTmLMRQJGLijQ2WTVWGW70O/tJ9k/4cu
4PvLVjFP+mlL3yByx9daUepEyeAHL7PSM+h9GCgepwTlCW/7qTptiHJlSoBSqoktVRhp9qRJNx01
EJsyhtvC57puS1HB8mmK4IjKmx5iGClVSUrZwlxxk2+su7kI1xq26DOqNhbc0Su0mKYdpu6UxE5O
eDWvD2FY/VKZOaCq5JAXwSQ//t3H50ggztomqUKs1zrkXlp8LZraxkDYyyD7xzjFlA0DI1lRnsWR
gF6hhLPtZ3ZqzB/Yq4HlZMfq2NosVUPdU/aX7AzGEYHaLROae1bs1lJtL2PQVp8um7PvY2cAjga6
oq0lLV7Yg2CKtgfFEVHHsCY98ekJGH6rXqZQm6oCdsjrjZI+mPXbxny4bMm+I/9nCZ+PrCRLN2oV
3yVuLV9BR5fVma6WOL0QXAaS2Jr8TDJnJHav2IRMuLZNJq5YM1Zk0tnaIf1a41BqiU59mB0TemHD
feq1jY088kEmsk/7b1dn/+NTk4MgVaOYYil/SHdoh+JbKYLjHDQL6Pb6nWVfQ8sVUptsNqJ8n89W
dpU1D4IFyydHdH504I6HGmICY1AGVLn0fl5gYylzqs06t0kfrk0OS3skBaBMdaoeo0cV9ZbI0qOK
tPlMVVzu7+/nD8sRiKa1aNgqAVhU+c1cCNezJlzNieZZ5hrUCXWcoIKCY5KiFLNMYvbVnRy0+pcm
qk7k8G8qLDgG6ToTipoaQOIKIs3ttYRapUH9Jo3EeYIyhiOS1KzVIsXsV8dSUHcuVk6Rf6wHqjGa
8kCN6wNX1kEWIkg84DLYH/s7TEBxhI+s+xv6BK70B1I80Lj8zyE07jjRiBoKD9Gi6mBGtj0LV6ax
2LVJZD4Ir9M4OpnHZMjTASBrjsIIy3L7ODkqc3hIBvNdFzdvL9MXsaVo3Kli0pe+kTJ8qCG/74Ur
KSZ+/xenvvOisT9gE7Z1KAuraMKeBTXh/bFEORdkwmUF847tCa+JmFPT2Otz9HTZLsIBNY4tJj0p
85rx4mwc1+a+i4KU8nEiljSOH1arKIdKAUSa1I4kXFUopJFlJzKIJaQ+EUcMuKFVSdHhE7VzfC1j
WG+bW4SgAmUKRwupPsR4oYEpRm+5qtk4Vm/iktvdoDibeuNiDnxhv9Q4ahCkVQ9jGeak0Ixnvfj9
iTXZsFdlulB4rw9rG7O8yuUAPfeqqGHZovhx+1GfBsx9OsTWTTiJdptnrpxeKU2PgaMCccjZXVNM
V8bLFgo8VL6Aq2gKDGEzgaxG2IjTyc6xJS/aYVKJpMEuY2yAuAgTpnVM1Ro3+BxlCFZ6V0B/dTTv
VUztSNAacDmudp1xA8bFVWqlq5WqsEoQv8jxu8iirgW7gbsB4KLKhFxoAZNQqaWGi5v0cW2vWZx7
jaFTRTH728cGi4usQdfx3MW2XAN6wkcDp/fycyHYyYPux551pNop9o8wGzwuzAoMaZVUxoWQWXIV
SMlieqrd28OX9jsc9JqVEZoW8cFIUC7emlSJh67DPYi1PCh+hjrvDFNCdHThRNAJnw4rQSbUsvI9
AXDFSS5j5vna1ajf5XPpKOLnuf6i6E7fvdHl72p/VXenriVIn7KV7wtou17GCYelz/A9JV9yGye9
FxzD0fHYvNzHJ6o6mgiHl6XY7G5Tg9e+CMd/RyuRpAsr49PYhQSR7PWwvkwS/odJXpKGG5C0jKwC
nZdgzPKu/jH69vPoTK6Q2cbtGgxuxuiT9VmQtcq7ZH322JcF30D36CKU0d+BbfTLCMEbCQNzGrf/
/mMmBVUVQ4T+y1FiA1ZlZiYrGsIDhzonrw+9OtqrQhSLEbT8cqHagGAej1q1Cb7YsKAFeLk25ndr
nTvwHOKz7buGiVQxXlAVHKRfH3wqK/zngade+ytxwhzYjCo53Vsw5BzwLoveLAOtpK8h2jnpu3SW
RNTuosFPUL2hNu2lpPRXd8Nqi8Nx8oIjSIyBjyK2bMgq23lpx37mjMZLEzUbEBGrdkgSF2Udx85L
L8zxUAG18yYvdiRbA3nFLjJ4H3JolqqHBkl4ii3ZeZc/nWxN5b5aH096LzcAVW9EhynrVDeqGz2w
uV7s1ZHE2wuwLR7HzqJUdyFeYdB7cEoOTWDcRqqrBBiH7Jc3Wgz3J7xyr+cIVYP/+QxfclqhQjnF
vCERFDliDGAXjIfB76AcRJXlU17D15xmfZ5HcfuCxPo/UWF+qEWUD0BUYHCTN/rBOmJKy+Xjye7e
szWPrfcmvCPMPYpj5jTF+9FNDushf1ICqLo4KTZ06kF/L8RNSVQV5eVBji+PmCFlKiWziLVckIv7
MlVU5FEAnDUVxtrMqbaITma5Y3s9yZ/+ZLk2FrBw2CyX0M9m1qarCP3O1Wfl4+1VfxrRSpRhXDW1
We4G9AaMWbsBkxYJ5Z09wPQpt3VDddQhscOcuC7tu8AGhmPFal5qY2kAk16zC0bzmD2iQ1AJWHGl
KNqhSHHGbgxvADl6zKdcRXMGAAWIVmGAWOEVQXllfBR9ln2jWhlI+zheXNc4TBsGJwfid4xvDwpM
Fn6vBUyAxFLshRqQRn02jhKreR2x/cDLG/1q1U9qd5IH6shIOTpHg9O0dl1UAaP1IdOJAtLVjk7J
yzEVWqyHOiDP4oRV/GtUY+R4ux9Y7CJ5yXSjE69/Sm7yz6FvYCmXg44EKlX1wZbqp93l7CmG9DoC
ynDW9CEFaFz4kvJlnr/lrWGr6Z3WvVk7leB6YlH5hyltwSzUmtFT2x3HvrBXejDH7na5MYjjj3EN
jWLsASGeNF/5wJqNLUxLyW3tVPnW0VztnBS3JMLN4GgEV07kyCJg9u7sri6b0dsi7fyjZZVsZ6PQ
ODZBn3FmNhaijaX3JTfxFDxaQ2GSNZHmTvaZIGSWsbzkIRyXdFBWybuFechxRie1dFCPTKiJHkNI
uSLHIoIk1e0awa5iwYkqKm2r/bwqb1RoWo6RPw/Hy4ZRcByJDFli1TXUKpymHK/qyY+uuvk0Sio0
Be4H1CRdRqM8n6OTdNWrdjWAluX3sfJxUokCg9200mbn50XMGwHK9iHbY1jzGnv6WDG39IcC6B/I
SSpbKI4zemWQUqEElISezfYuiZ//aq14HXOIkGBEWobfF/QbQXwQSuoSSXwMk+MIJW3MFgUm2I/F
0sv7PqhN2btsw27djIk7FqRHZENGac5rYpVGVZN1VWdRqvjd28YZD7qroXiPhSmYnBpcIu37s4GN
DyJgosqXAkXTLEixbv7rANA8cPun8g47sRNey3fFMbTNQ3avvuupdrX95Twjc5E09XNW9BaQLQEF
Ibd9/JVYSwqAW0s5rnpjbAGAkWFsjN1j+FV/EO9+7IqY0aK+a30Ccn8b+dcmnCVef75czOQ5DgE5
YvIG00jWxSuMd/LY3TJ/xFRZavAWY7efafYMyAXVUEyVPrBFNMfZGdLUnuve7hZIyz/N6fvL1jHK
voTFdpjtsVeLZbEt8R4ci4P5HRPmFzQ2xpl4s8pSjqSj2hmKcxly/+4lne3jYi7UhqmUGSbys73L
Dji6w0olF8XG0I8P7FxKXy2pRWWOtTE0DYtpMiuAhrO9YEibijs7nqOxP2eO9Na0hUBz5hu6uPVy
LGq8TE3f93mWsVjMDOmdELWn2ezfpmscGAIGz2vFzSBS+nW/2ADOC8zt00hOmx3etXC2QtOYgmNB
2tvjaXB1Xzy01FPC5YhES9rrhZXyMcIMAoDl9d3SHCrtSLgLFX88p5TGFE8zAFiOGEW1bnTqrwwn
t5muUP6oU1UL+4eq8+pxFIPG715vRuCxQxVmB57GQxTMUDGC6sg9NTXrF5vDf2h8PhpyJJbS90DT
3y7vmfilcZscR5ALxoxf0UlT4mvxSWgtz+WyWgEXqYYXV+1dI4aHyx+MoBQ+7SyK/3pfaRzbxJ2a
wmmzIKfEWvbvSOeF41hkFXU9MU1YMqILNFVcVY/dufmz88EZhaONeDSNtFWBIoWfGpSE/o+061qO
G9mhX8Qq5vDKOEEa5eQXliVbzDnz6+9padfDbdPsW3LtvrlqIDSB02iEg4Q1Uc76IFQI36tzDXMD
LqWVA4oDEeSF25+DJYACg1KYeFzKECCgcVa5KIYf27/P+g6U/ytlNUSgx+GtIjsVpLqnHX2kyf9O
CIUBXV+GZV9BSDseW/AB+ZflyKj9svSg3L5Jqz4rCFALSmTOwWAGw6lgvuwZ15BIBRMiH8XDTNBS
vQSPWGWRrXzhlX6BAk0/mWSQmKQTuAvjS/wI+vnWFamoIqkm7HYNyAXIXWBbqWME73l/v/2ZGLYm
UtEE9moHo098cixt2QeRma7a2xIYX0mkvH4KNNQV8FYDZeB1Pqhm14e277OksPQg/74IFpS6jcuU
6BFgZ0QXmh2TY5YlgXJ7JeUEfYjwNQr0sdZJY/K9+4WTAr0UeMqxc1enO9k1XR67sFAQZQXNdz2I
nLSOX8dEZHjmqkEvxFDwogxSr/SVjKOSjpV2w+tWEXXglLvtdFb1fT25uJBFQY2gGqkudpAle3hI
Wd0D5wRe6SBI3ovHiVX+WDW1hTQKcwTe72M/wbPNGI56cBiTu3i42f5G65HaQgYFOgqXGni/QSOy
N3i2E6So8p3hkS2MrFfhqsWdRdE5xWLWSo1XJUT6nQBuP3RPf6U/G+TT/1ocnUA05KATQgkWlxrf
Z/8mR6HUj110h20fGuO70JnDWQ+6YirxXaTGydNnEd0QMiPlyxJBoUzRymmrxfgsGAex9BlMK1NO
WmQYvsP6JBTMCFMsqEqKAxMmF8yuIqvaQKznt8fd4oNQINPrxZD2IM+0tOghLPZddB0XR1k4arLb
GhdxxgqWWOasUWDQheOo1QrOrTt8Vmzka/+ObCtH85SzbQXrgfNCOQoMijzPBzSEf+bI+71cmbGr
2qApQ/kG75zm9Uu5Lux8EyQBvFAqTa9e5UEYlwkgO8Fwg5yVphJ/yezOEqjrE7ue9KzpIWEoTqFy
mYs32sCIcgho/W4SZxGUZfddIE4FjzITp+76bDB/9pF24pQceeNA9KahZG3K+sN3OkukjFyNjInX
ekgcFPNzc2mnoOlFAsUuWmGP6YPGaFJd7epET+evD0WZvc7LvapIkBhefG7oAOfabYcFXTbp6USl
/E53pPttc1xHjLNMyvLnKAra2sCnC+pXP9y1fWsHo8zAi/XE3kIzyuYrqVenoCQm+A87X+QElZkM
Joo0p+oZw4tYWhc63I8arDhfuw/PKlL3odrEZd0Q+0dGqJue1Ti2K0FnRC3ryaGFitSN2KhV1SsC
pHSH6aPYhqwltsFGFnejg35Q27NWn/wBtH7pRb/ABbUOwmmCRNH7h5EW7Dp4fZvsGZnViYiFadLP
b0Po2hicc3jHuNNBeiM0QtUD9sWDSvKyc7WDfsR+xb3GbKwgbr3h9vSbPMTOmjbu4BIpHmhYsEhS
wnVrapfl908KefF22x/Wr7bzoVI4E/kTh3FdCBSF+6R6NgSWnbA0omBlKMtKicnD/LNESlq3uVOC
rBCiJ5d4+LY+DP+m27/GYNL6PoE+lfjCaS9Z/FDoL9si/hDens+MwpAmVDM/KiGjcQT0O3z2EzXP
nJehWsnqd2BKo7BEUUpRyGVII8H0cBm7VW41NnmBorx88llVL6bpU/ARo3tOalXIK+3OGW3BTr5x
mfmGhhu0Hnfu6LTIp3OlGY7e9rmyPh2FKFivHqYx4mxrDHW0hw3HqlF2s5HebYtZv+gkUm/hDVUC
m8F/H43yJE6JpkNBEINgGRjhzdrPXvMmHLCHFvvpWanDVb3O8uiAPimkvOZFYi7yczq6leKbfvW0
rRRLBpU0yOda0KORQ4Q6nAJuxxu7ZGYgBevc6HheF+YoyNWAbPGsRbM7Ee54sgKlr9DXBoYzJqXu
KjYtDo7CpmSqw6ZroVTZHYR8zxmMAGQ1xlr8PgVNEl+ohtTh93MM1pXllVCV2KDkTNywi7kno2BA
4UfO6DdwX8gjH3GRrUjHSRkTDYbgP6CxGG3F2Pt9QxhJBlDADlhjEDvdEdUNbFTKPZ7VgUNwYks6
hVqaGHSIi6FtXwmXeSLfD/3oqrLhKSpC5KJnpefJ723Jo3BL4iOtakdoy4NUVLXq3PRfCMm035nS
Tf5IWIqNvXJv9Na2K7D0pPBLCKqibSvoqeg/RFTT433QXxX+Ph6YPVskCbilIoUkcZ1FYi9ARTI5
1ni+/UbaLGqPhSDrd8DZcuhOgaLs61oIoBNXKC+KH1yJrfSdn6WnqpL3vvAtrGt4ooRQMlDR5yG0
t5LPLI+TV82GtvRO9Fka6jkZoK0EkkMCm6FdHuUrVHeQBWGt72MAGt1QII/9yINVGL4PEuhKs8Do
7WX9j21TYQmhAKYPal0bQwiR47sETx3jWKb7bRHrUevi01Egw/fCFA4xUBNR64FMKjVuhT0KBC9Z
gf8fzESWdVT3yM5DyuWUURAaVdJIPRE3ARpK/GsNMxoj9h0GLrP+tn56Z2mUo+WToda8AGnx3j8I
Zq6b/mDWT9jZi+gEnJeXUeXEP1m5i3XQPkulfK6tg3aSPhLzyWFsr31hD0IsMy0TM029vkh2jO9H
bOB3q/8ljx4zz/N0HGXy6gAPbbkH4ZsZhmbaWJib+KQSFgXnazGfdBZKXedSiPE5jYfQDKSlLvY5
eOpes+Sr3iF1B1bM/JHu39KRymfMPGeArwZfkgS0htt4an8ptKbOmXFileh9RmBktT9rr3wAfxEW
nBqynVwNx+Jp+7DXL/yz2pQ/Kr7ui+CewmMks0Hr4ORJ42xL+EMQcxZBuWNTFHIdkSYRPOsQTYdu
/toGJj6mavpm7xn7SPa2RbKUIm60uPW7BrvBy4bUKIofs8ibYsvIRrEEUBe7Ik2cHxKvH7VvQuWO
imBua8DCFZoNM0vauq5ESBiszyb84MZwZPKCs4cnZmsyy+MoXKkCn5vL/sMafU+yC6/QLiLs8iFB
5vCkBmZRsqxi/Wo7WwUFKnPX9mlFDE+QHNUjMxTtq/CtBmOSG6NvmOVw65mvs3/TI+fhFHZ8S6pK
k3VEbsEWjvUxPaKPESlRUC04E4vkkfUJ6bFzJQrU3CB2n7xPIM4BK7In33OPrRPu+F3PbK9lfEOF
QhQlxn81af+Sve472ffBxyaofEl7o+omV81T+4XNxZIuaQaYLGWCVZSbJfyAQX5yL8jpz1G4xT45
zEo9bjsC+Y3fcfIsg/I0bpLVGLuYEJQMx1bet/pdxGoKJZa2JYK6wqUi4D4hkLBI5m67q8F33n4x
opQFCRNfggZeThpqmzSTxF5EXbPGtdZ52E5nybZ8h/UaoKhn+fTqwS2kUag7YEa25gNIQxBpcR1c
mB/MPk8ZQLWKhAsxlA1MvVBmgQQxQfVmqJ3JN4wLaj3ruZBAWUAQFZycp6jUtEiOBDsVLf+hbVhv
mG18rK3JDBlj2et+uxBI2UOoGk0la1CJx+rR2a4O41E49VYB5tTptWIFO6s4uJBGQW8LW6mnjhSi
7kLfJDhoAIvsADoiWzfspt7+gkctBFLAK0VYXdXEEJiK7wpWVBX3CosLYz0CP8ugH09c1ftSh/5b
kGFYhDjaxwcLU+wN1DGgzbL09QBjIY0K3ZDo0f0Ssy6WPkl7X0tNXT71mRfrF+Pk8BVKKvmpDw9y
VJngf9RYSQaGC9DvprLKIj4KIF6ujnFw0zHZfFffvAv9KOCYxEzuKx8GKXqky9bfC57hkcFh5qOX
pQr590XgpCScqIMRARD1Pkzm8JgjY9IeG7TZ3g5uftK+Tzvlx7Y5Evf9DX0XylEAUoppGqE0DoAX
LiQuNbFC1syEEA1AibUtiaUcBSR8hv30KcHfWfhZRKfxa++WhSoUcEQzp1YCMYTocXxGHLVLPO4x
fmqw9EHchVjaYW8rxIJGncIOEdkQqcmhkYrAfS+h/3M8lq96hDEX0S0P5WW3Y20+YR0ihR5a2UcN
V0DHud1HmqM3dwydiDFv2INBnGFhgpI/SlqSQafwYkJTKyH0jX6Ke+OGzMpPTyyyKIY+BoUdXMen
uTFAHzX/WVR7kLNt68Mwb4OKyjo5LgUQIiPh2ZdOGJtacinkMdlJvy2Hcd3TdPZ1M7SygbeONRva
PpsGt6mnbxEv7P9ODDnOxdeJVTBhY5E6nq3pXd2I5tDsC3C//50QChJqTIkpUkbOTHjn5rdoHs04
eN+Wwbo0DAoN9HaauJhooj6UF12F3E3k6HslMZMLDFah/L5jdmszrnp69gSNM2OgI5hGOyi2pJQu
ob0qQ2s+DHZhhw5rypkFDwYFDwIo7dHnhnOM3pHKRzdl8RPd4Y7YmYpHHj2YCWFWjFnuS+FDEhZB
3ZFWKm7X25OT2xm23lu63R40r3LxFmfeWdsSf9tbFyUFmkNIfCggR0qqxqEb8maqmWRTPKnYRay3
67avCXS3S5DEQq+T0HoYr+Jir/H3isBgu2CY529L6yStEVHuJDIOo0uiQiEwA6/BIh8yVKhcz4yM
BiPq/W1v3TCHWl8Rf2jd2SXtdmTrc38Aw6unXTNvrm1XwPvxvziC3Z51NrT4aMaucyIktsXryiZL
ijIbrdgOw9cJiP/5ThHoh6pfGSCHqCFtBJEOmfLOYgfhqHLA4s3dODAgn7jVljQKWaYUM64cCdc4
FfmtFk2fF1FzGyo7RUvtOH/dVm77AhPoGZNWT8HmmEA3P37K40PNrLiwPhWFIl0saWEsEzoIxSQz
8tyJs3qrfidDH+xvRfBh6/Ao/CjUOskCFYcX76OdsMMo+f81RctwYbqxZZazuZYbiKn4m7E9hclB
kO3tD7Ne1f8VDgp0Q4sfcFUJojmiCt5Ad1jA+jK0tvBNNQVLQUG/weTaE2aO1AeGYMYX+3D1xSWt
RormCzGUQ9ca+D1DshPBEU6ahwfskXmrMfD3A8kW0hqhCXpsdCJt+yW4HLNL8VqW0Hg8OjGeKAaW
ZzP8i2HxH9feQmCRFRrPVTjXxDgV8asWs8qoLAHEeBYC0jnsfZADwYFDc3RFS7ogqwylW3Rtt47g
9Jd6ZrI6KLfjRIGmNxLBvFV15OXFt6AiHO4H6daYrpqOoRt5gmy41wdl1UK1rMwMKSDhaFNJ5uzb
Of/eFi9D2nhjyRC1nnFd2D8FHEoBDpmehHFJiJHU0eZM/qHFtJ0p36fHDJudMKMWgWeXcZOtfz1d
JBz1iqLzFIKEMej0yhIz5J3vn0ZVufE5iXGhrH+sXyJo9EiwY1zGswuQqPpWpZym5oUrIjMpGR2p
f4CQsyDqdSJEstr3AcFekP7IaE0bj/J14Pmihehmslsv9WyBdxn4sX5dnqUSfFkYiT8pA6ijoF5t
f+LHfOT3n2PELLNfx+GzKAIuC1HxhIUx2BtNqm5Y7qTbYm2YYfq4rRDDImjAGGo9zPQEQiQRzExK
Djp5RlvLqkFgtQTPGwI4hWQKMYRkbrk5Q/2kKISdoVxJkW+qWW+hL9rc1mXdJBaiyJ+yODFDw8x1
Nv5TGCLdigW2vludC4fqAU7tZRSaykvosYhZWSoSZFnILdV5mPMZowVlfuWL7hAlZjWOph7E7raG
LEEUbASgTOCUCQomArqeBFOTL5Oas9PsdVvOqlUsDpLCiVpL5WiIIGfWvc74UQkPf/X7dMHJNzCa
zuk4MHGSTKWRHgalft8WsR60n3WgS0wpHnhxMUKG7BWn4bLwRt+STti8WewLm9s3LMrS9W+jKxIW
5qAYTt/1eatopa8RO08HtxdOjYANh/735kuTn2Dg+1cO+XYLYxP9MSnKAHJi6WeTvfizvX1w69/+
/PuUv0p+P/VDSqpK8UXYPY6s59sqrC3+fnKOi79/HBq9TFX8/cE8gpsXjcvpQYq/ZMBnJSiPnBp/
5oqQdCxEHJL57S4YNEYthKUH5YtZ2vkIyHFOeSCbAsif2zox+el2+2usBiWL06I8sZJSRU1J97xQ
VlanCaD6AiFX+yBzuh3qDJ8hf/JvEdBZGD1lWlR+KE8cPs1YY/o6N0YUSGNxcIpgqvZaLWVWWaqN
acx+635BTWya1ER4vSHqlNHJ9WT0QUQAQeJwmO0R7Ac/VEP4UUUIzKXgYVvcehFmIY8yQj8emknJ
yMwZKFXB6QAO0ARLLuKdePxaEmYhi7JFGSk7Dus7UYJBAu2xRC46wB62HAEL8j4pNqCy6marlrkQ
SFkmfGtQtAoCEwQOoX+fBADBiEUXJK4Zy0IKZZkRl/ua0mNoqwWr3hUhGlb3XWVHexkrXUFvwghd
1/FcxRSYrkuyptJ4PhSCPilkfq9D1wd2JTiJbKp7UkBQj8NOZPWnrmcIsfGeoLlkyDqlX10Yojb7
PamtgmPYjl3DGgbzrXd0N7nzLf87A3f/IFDlRVnFnmRQrP4XGDNf7OtBGQGMj+KBNDQGD01uqXda
YhIycZBWeI2423aEVVOBy/0rkzKVSUh0zENB5lw9q+hoGd76cL8tYv3DLWRQB1kMfjLJGWS0NmnX
Se3MizC1Qp442F/OiDZXb6+zMJobvZ3qrK6wbcwKg2tDP4XjDUMblgDq2dFUcyX23YCAWUJdCVSF
qLjLpem7KPB/cv+z539YMokrLq7MKVMbMROh1KA8N2Jk5gHDDFgCqKcG1pD0iYEWV6tVtWe/LMCB
zlzCSyD1t8tl8WXI37BQIiynLMHEFL5MZI6dqXuaG9vg+JC93uLfCKdVYOOdE5isFk2GjdMT7Umu
RWHoQzkd1GyldJWJj7Jg/aVZUBdKkk9dIX+coI112iChJRXO0tEwG0O2X7KTgazjpNBCV1A+g2Mh
MJCTPVeBbUAX1Qdf6LzSYFWH1zPui29HwUQxZdGgdBAmX3ZOcWrANwPKQAw5E06wzE4fShY9EOuj
UaCRNkYcTR0+WlEeNemqjS4V1kwrw+jpQZg8FZNCC6BUDYRFA5KZsfJ/DCXoyfY2FjjBV6GEmte2
H7Qmp9/VrCQ0OYkNv6LnYES0J6rTCECK94qbgWB0PsgYZGbpwoJxukXLmIxx8AfI+ZdcdMZ++jfN
I7xbrAiGKYwCC97XOrkE6z1Js3zcGeqL4nQ2QQnDFhkxNssQyGdcIJMuTVGU1dAMG7VNPn3RIga8
suyAAgdOGRof4y2AvvAhDexeflb/1kU1Cg982Q+woRYyyC1LCrahrQF+xg+2QMNmDSuxIEGjIEGc
dS0cefKFAofEtJiiV7AdrHluH/vbHOME45cCwDMIaRQkyGnXNzWxiVB2yMRtcBB/VM+EWFwig3IO
A9EZfkX3aTVTpWKHO8Rha2Byiq85LC71r6ODYc2e5BUXvKs59TupFWPu9kutJGdd6eEWMR/Tamhg
krn+qqaBFaH/fVs/xv1Bd2ZVrdJ2cw8JXG3X+PVRLmGeB79jct6vPhQWulDBxVzMaTISXSbVDm5x
67vqNSgEhJJMZjjxQfja2PJCIoUeeaImVavh00XolcJ0NiGUVq/1kPQvuALwymcYCzH2DQymn68T
mdoJCPFsUb36/IRtUIXJlaJZcR4XP4btX2tIIUrkB5kqkjMdr4YPSn+ZMw2rV0ziDNPOdyrWe4iB
YTqFL1oWamFFQoAp/akl1iCEZtSyoihiClvnSIFKG6Uc15ZQi1DQChcg6vws66MmSLafyQzgZ4EY
/cbrVL71DbS+kac5aTvGwzx0+R+Dy9u1lReWb4GzY9vvGOdI93CBTzLKMoLTvnL0w0OlP3DF372B
6L6tbmh6TQF/myXEvVsVlQdHt7e1YFyZdOuWLhh63BFrkJLCrJXGyn3Wt2EdFAUbA6dINbqCyIXG
XfFOSlqCPFww6P0Vydexuh2TZm21unMGDoMCjkrD6slpgMyOkI5IaBmUTty33vl/WpAYAGwQ/RdR
R5rW/SyPOEKxrC39u3wtRxheZvZyraOvAZ5gpExUMND8V0ykxr6SSkhjxPsem+pAHYfOKuEw2WiS
9RTWHb1uF2dpFC6pCpYH5SGkiaqt3hhvhC6V8AfH74LvYAMIWrmYFzVBnt9B4yyTQqY6iKImEiCz
CK3Oqe+H29RFP79sT6mFFVSwlegqPLQeZ7OmQlnaUnCF5GxGZoNIKv7dn56VgJVjY6lGhTzKoCsg
9mmRiy/M9H6+/5zP9t3WkdC+ld9y6PxEBtFmUbYzFKMXqhjxmETxCLlVtmuEIxf+3IaPPwDvr29G
71HpZi4efawqwGNisrBHxayswgOz6AnxFGJH1qLVdSw5iyNOsvC1ZI65KCogLtDvjEE0BeEmj963
dWKdGYVXfuTLHV/jzMLwtgsfdZYOrN8n/77QIc36IAlr6BDHD0H8lrFeQatLf3X9fEgUUshxWEUT
dPh44PX7sTTHN9LUVFgcalp46vN4UfhXovnBy8W4+lnaUcBRBB3flR0BjtYtjbuJVZ37w4vyrB2F
EoPEacIoQwBhUyed0z2WVCCxSsJB5YVV9GYaOAUNbaYIg08sDj1UIC3BmK6tXiMBcClYMRh6WWnP
9QD0rB0FFEnDS+BPh3Ztg1769Ibc+iWaTMF9Px1y6Wnb1FmHSU8hZ0FU5qUOW29qU/WaU37FOXWA
1lneHi/jA6tbl+G+MpVzDTCdEMTkVsHyPVCE1mloGsXDtk4sGRREoLJg9DW5J0vDS4e3uraamJU7
5rdvKnqxtTolXMvjf2wW6ffNZbtT0ZeAzZ2Hr81pnX2ZXmOdCHkulTnMrzuM4G3CQN0lZ5GBzuK6
9lifh3FL0R0eKSjKhwAzTajmH7LuPZiv5PobP5aOGLJmfxkwIVMwoeiNLuYYTLCM6cjzjwGfmNtm
wDRtCifUaJaypoUdCFfBLdkeZTjZM177dob6C4tck2V0NEokWV5xCgyibJ+E9mFQnVRgDr+yPg+F
DRroDssgw5nJHrZ6mBqZEVTt+ZC26JpOH8ns3rAL3hPfVu63D3M9hfILleg2DwxE5Lwc4Syx/BsJ
8XYneaQ4yKqwMoyCrgyOSt8mwwAxg3+tD89Cv99WgwXm9PgwNjm1ek8+k/5tdoULYZfBl/oat4cC
khyOuVTsD6XA88FRsYQkV/VokE82WMHtZ8P5xwMf43vgBRAeuOuMBemsQyT/vggvBrnLVXHCIQbv
yl0PQpXMiV3xpT+E+j8pRJHRBMmwS3qddRuGah6rkOgHoSUbki32SNi4jb5HtYHl1gxPoxdbRzqf
ZGBkRUooRWoh2knHYbCyHFGN5AB/vc7Sb/+P7bjk1th4m9A1XX/sck3h8SE50SI5y/lJu8UEKzqD
LkRkafovjQedcV+hACUear6oSBgl5C9BCbLeElPuU8k4TdZhUogSlE0StCNB4eolCbGx1T+lqsEQ
wvI6upQbKYNQcSSEqhyyeYMsjjJOBtbeCpa+m3asdkuGA9CLD/UxnxRFhJNXQ2+OuRdpXytE/vJq
lRjLwsW4Rony3IdCUXvbKHbefc+4L83GnA1ApZBDwWoQoyORmQKqT7JILDokuPqRWXjE+k0vemVA
I8MUVAo2igkLg2ZyIaeG2b6BYh8FcbRcKlZrKjWofsgobm4xqYWIGht+Rdd0tZ5rlXmCmka5r4KL
nHNH8bbWbuZ0n/HYsFuJ5hhOplHeBOLbxOx9YYmnwpCEx8aIcYSbJbIbnIhtYkDOLrO93JkaaEim
XZtbjJMm1rGlMhWYlAmGWcoUJ032i0RHYac5Ewb9wV+BC5VpR+uZsLOtUkBSyr2SaA007KeTTlbG
evFrOO9JCifLTVYEuX7hoe/LUFXSIkyP/02gtc8lkuzrDmTmSdipe+8tBaURmXoCfau9fZirVrsQ
R2nHK5lmaBnyzAH/Es4X/IhnDMtIVvHEMDQVnTxYlUyv7wq6KhIDDeVesfACDnSBj9s6rOPjWQCd
pEn4ukebVIU333Nv807nYUPnE78fLc4bL7sjswFr1SQW8qhXWBn4vCAbkEcKwCSSxBphGISEDraG
AWMi4/AkCiqzuGomX4Us2UuvNfBv2kllcrXlBXvlnWCKcS3txdvxoJunGpy7d6mn/WAN9LL+CApL
Rb/rgnTGFyz1XZheGgkrW7pmhgYWzshk45qOBO1/LwRQkHSzMZIv6Ooe77TXqcud8mPxTCjLWivG
zXpt3DPMZk2rpVAKu9R0SIZUgNDeDXbarib73Zz0CTsxItD91JfNE7PmsfqoWsqksCuL46Eq/ZyU
8z976arYJskX3a0ffDQam9s6slSk3Bukg6I/iVCxMZxRe0m0mSFg1feWClERkNKicyQiChGqRd0j
9XbfDjzMaT6Hu8xVmOi/duMsBNLNKhrnx0avFMguXvAKalUkOpf3zUtjNxfxjv2mZ2lI967kAhf1
OY8z/NgGeUEmQ7vBnK7D76DKRP+8lLt/9dHoPpY6LjixAcm8pY7fxiQwI1YClakS5c9tNnBBo+Gj
8Tdk7Wll+XZ6lYBUvrpId8mVznjfrDYZL78ZMdNFvJeNelrqBjQCI+Anhb10Gz+SK/T/4PBaCw+W
wigsmeUS7ehSScplA6iActBagw7TrPYgynlixcoM4KIXNlRNAWRsYRxd5fYgrMvDfSJ837aHj0kx
OuBZakSBxuQPMheLOL6ornZ6NZhzd0x5b5ItPn6N0qthukx5VsWFoN+WUAo6Uk3KhlKBjeiXPVbx
arvgJrN8V74aUUsiZKrafsdKk6w9hJeKUmCi6wO63InM1EDIA+bPXj7yEfiux8RShZk1OMewFLqx
JTKwQiiTca5ExY9FdcfeJG00ipUevpLhWuhGN7IgQuk0UYWwsoytaVateNxnLAp0xkeje1l6Ywjl
WoKQril+8AJWYVWqC66FUxTzjKmP1RmzpUIUiAzdyCWVDNMP976nXMRucgki8ugnhjcd3+yuUW20
DTv4Cq/CUiyFJXJXJnEaQ0W0slp8I+3GSbYFjbVDdN3pMKungWpZVmWJUi9SEKJnyCJ8BHnJrnoI
PDIbXV6yknYf47S/edpCEqWRlPqzrqJwYZXP43N9wWe2ZFcgLY6sFGlXZNYIAXqMro8vPTaMhWQK
KosoQItJBx1HbGbNwQao7tMnEo5wB9JXkIJPjxUvrEYkC5FU0MW1VdzKJZSVv6X3vCPsytlud8Yl
lnkS8nzJ4fZ5a28DKEsmhZ9hGw0BX0HmgHcbF5kC6wVCcGnrC1JYOdRaO6YNBKSNYgrVk5pd+7Vs
amqJV+Ne5F8nicHkszo3vfx0FFSmkDmFMzlHxF3Tz3FXIjI3wdz3MU2wiy0ER8OR2ReyGn2dPx9d
7xIUI+WjGmKTx87RXITpVieZvaWbpNW2YxJ/MT4dXfDKJb9M1AHy/AgU2rUppaz+6tUX9+IkZXJL
LIKTZmzyIKngBL07OKR9EztZosv8lRSJJGv0sJ2dWYNlqUWBi5xMSQxHIOACVi4VEwBoqdyre7W1
0Jz3SbyDLum/cgO6FDblmZ9PBc4yFi2Rf5SZmzJZRknXv5pE5GOFHOW/D2MUl0E5/RSXDln4THh2
8vgkvHxFLxWTSbIsSgIdoOt92WJdCrmImjst3qdfKYgaooTNbJJuGFhO8V8DCfkx5KeCrDhXk7t5
MlxFnTVTj0tvW4/Vy/ss5+NGWhiinkyjjxca7oGpNsXGVKJ7of8+saJ/Aka/gdVCDJW9EIAaKU+a
4vQZX+c4xE9JeorHK19/HRSGSuvv3YUwyrm0KSrUCLuULbW3SdofUQIaGzDwh+Df5WwWUdv6S2Mh
j3Is8MY3Mj9DuQbkWTk4iqUaKV9CnTXtxNra/mCr4epCGPHyxQfrw0gbDPD4oA/7rQPjDYYMeVBJ
H1Tpb4+Ruqib1AhACga1KqfHmkOydbt8glPtM3KIT9tqrb5pFmpRV3SnTW2siPhm3RgftDk2W1FH
6im0t8Wsv0IXcsjxLo4vxIZNrEmAUn1g14ThnHBKG1h4ZGayQ5gk0FDOkLmKuxKvwp0lDekmyvYx
uCEOUYnsap88aMZ1qbBeusSef3MuSVNUGaO7oLun7D0yQl1KC5nY32gnO1JhBpXJHYfx1sCV/1Ya
Ze0+aDjluRBJagLZVdA8zGboKjg7TOSxR1HI4WzpRpu7LPVjSBhvRlcAQVbhYdrPeCBNqNy+VBi+
tf6lzgdJWTzXzeOk5RJANygtP70dm9dt81u18sWXoqzc57OYnwgBl17zz0qiYIhcj6045QtzW9Aq
rC8EUWZeFxj1HoBKFgjhb2I1MDEd9zTKjZPFtbMtah1uF7KoQDQS67kVCc1depFfBKgeGA72otno
2UC/KcuZVqPehTDqXjQKI9dqQl1FQlABU36DGyIBx3wfrdoduMN4HpvdBI0ujwdNmYEEXiE+Jbih
VXlBYan3nxtdyq/w9BoLYZRZ8G1dFWUMYYV/EaBJjckbtWp3CwGUOZRtCe6SGQJysrei3wvH4rI+
lhmeP5MI9lLS9alg8c89wzQIFvzmvQu5lGmICM34qYNcdNBGp+S2sSowLmpW0Jv5ibcTl/W6XPVg
WZYlFWDLCx/wv4B3VMV5QSfkhEKUOjM/PZWVyvKt9cM8y6AgScAAcmMQCulcv8K8TqaNXhKpLK9a
P7qzFPJXLDRp+aSYuR5SOtWOTtEOrx6nDF3pUsVrq/WCO9Y4BkstygiFtphEIcTRTfOL1tiJnpo+
KwxkyaDscA6HqQ8GyOjxyB9mJ2hjS+TsbatjCaGMbtCyHM9FnJw+7Wr+gpD/GxVrrTVLCIVDVRpz
hkyYm/zkPZX3kxKDESH6O01E0tG4sAExkP4hsAtncXxXp1j7HugdloPJPKumz3AcetG8Hkl6X4jk
0IbO0oTmZtIURllxPfaSNV2D36s6Xk7/VcdP9KzICcXbcCBFm+khRe0rwkAfyXH1lcmqYzIFko+4
PL92yuRghsAgA1uA7ICw+SHjTKm3sz15F6q3I6tUtG4XZx0pL5L7f0Vm+SkLD7HsRswLd/VbKbIm
ywKq9SJNlafFIe9zGWJY9bK9KH9g454zXae12T0PtoJVuSAB7FkzbyyZlFNFqlYFFZGpJYpX5zlm
EzR322/XP9dCL8qnhkyduzCCjNKe37LHGiNhoavb+eSQUNbYs+oo65HLWSDtX5PGhU1CJhXBiKAe
Muxxx8Lh6ZrsQRF3qOHvGQquBhWqQP7jRcFQqNBZGrQx4nw0PsT7cl+6yJ85YEazenAvsPx5PS2y
kEU5Gx8MQRd/8n4UmR0cG/QhVXbhH1QsOyA7BXVsHmTXmtdVVEhJXVN5icYROeNCoWrxjusrWz4Y
bnBod5FhNheyK+5Yt/2qs6lnYdTDJ6/mpER7KArbRmtK/KnnZXNSGV+NJYT6aEFRh+pIMjEN2NHL
zE1AODWwrpP1wsZCFepz9THXN2UJKfMbcpyFSXqaMmu+DR+5b6TNCFP+R5R9/1I3CiBrTuwCmWQu
JuWYtkeuuW0DRsGLAN5vIeBCMQoQa7WV6kCFYnJ8kDCgMKfm3LoJs7t/NV5ayKFCC6Vry3CqiC3Y
Ki4XwhKdeLM3Yt9A63U7JkfCKiAu5FGAmPKSkvcd5JEyRg8QJo9uf6ektnQgFfoutljrytePEhcn
lqEbukrPy3JanRQTOcoGI59ibis1IvfyR5l4DJxaNXlNMEQZiwOxPYk6y3BUETYTXJQScS+PsqlM
cWgNWuIaVeIIsWSVcrbPM7DHNZrT6MqxEtCEERp2L3Ku6JeMZ/M6UC/+IOqww7LM/kfadSzZjSvL
L2IEvdnSHtveSRuGWobeG5D8+pdo3VGzIc7BPGkxm1HEyUahUCgWqjJVQsd26dfYcJtBcayBlITi
hM/0YFxePm/1zDVULRP6v1uANRPYwVT1OiGWP40157Gb/s2/HYz3NbENtqQuS9GkHCt5u1sWPBAt
d8WwN9BQMp2tYnIuL2rTXVdoNG6vUiEhFJKip2hinrlxQjA/Hv4R6aO1AmHicVOP+Tw3CCfpvt3P
V3T01DgrVEkZz7LKp8sr2jwNhqZoKI8bmvrbaK1UV2FiAKzBixfpP83mPhcfE5PXN7ydlqyAmAgm
dYWSNjGNLD3YDChvUnYuU0dofNq+Pu+MbyTilG+2S8orTOYENnKF5IRGsxzv3JTMKNrThyH6QMpz
9+23qBUWc7hGSSiUAvWBt6ZlATeP9Bxj5yD5iExhPP8HUb9tZ3zfOuaEZcNcyIKOrVPP6UP5LfNA
aHSVoGJuvqBrOUB/Dsf7/yWA/EJkuzXrdKwaMcca45N60B3lOO0SR7/WDqkde/HjZc/8FzTTsNBK
K0GGjkkZOiFPhr5PJHQp0LQy+lwf9fuft7ixz54vo22fg3cwJnOohyFtyizGZCNCb/d1tCanMV+X
nBdB/sUn34GYZGGxQIlStFhV69L3gA6Uz/2h2tNcklf9oA7we2x8h2KO3DJoViyb0MmlVb4OPBQK
uPb5+eO/uP47DnPMknlZSFFiSZbstCcqRJL64UPohzv5RXRp+wO3sLjt+++QzGkT9SrW5RGQ5NCe
ki/0dAsePoFrB3qubwRLf0QWZOGT9B93ZI5bWDQJRF1hTfF28WevvU99c6+ivbv6Ronwh91lh9y+
P/+BM0WmaqFEUJewMqxQMx9Nw8vCs8574rtsRJPVOSnQQB4uCXzerEIDkrsabdYSNAEs2pfXsgkE
EnBFsuiXNjuWIpStJsxNKjl5NfTHalamfWJOvL6Kzdx1hcLcm1UpK2UDvjL03wv3M/oBQOrUOe0u
9OO7xieomnJSnO2zvEJkItSUjJo0pG9nmU6o1n5yCP0Z3eTZNY+dZ7vVaIXFBCihJYusjFhdB+Io
pJEBOvIDHSV1083t9omqZ02PZMe9RDeDyAqXiVdzTeZIpmuk6pnQSfD+fP7RWsEwsUqZsnFIsgzu
Hp4rMbIJr79u+zpZITBRSmryyFxkGHD8Kkj/Y8rJnD7dzT79MGx5/VKbB3iFx4SoODLkdKypO8oP
SvbQjo91x3F5HgQTkoYJYkyxBghjJsesNgOSNUHXlJwcextG03XDkiwRb6Mfs14NfLZyQRD5qhws
9AP0btJp3s3twJkl2A4T7ziMi6dkTqV+AE4Y3o/9TdRz7vh/cYF3AMaXzQTNh2goo778RnsagAxX
t1NK2BGAWP3hctTbTnnNdzjGp5u00wWRrgcNXYtfjjTr9aH7cTZzP79TvOqaey/ytopxchDG1/3S
ALJ90QN1gT4XgiBG9Ikb/zCCbk+u5Vf97vI6eZiMo1djNObxAsy0OdeWPxj7KeaUP7imZDx9slJT
HoW3nRN/jCd0o1xjOO+cXjU3vTMfuXw8mwW4961jm+UqS+z1RBLwOnWiYvHTbjxoh58vfNwvo83U
c4XFfFSKhVEVMcWab/WgfqjudJSiBUe8lw50Yh9bBz1p3gswZ9PY1jmiqLlUazDoZO40coqiY65z
KLy288LVwpi4kRp1DoYtYFCCnEl2lRMYchx5j3XJKLGjx3jPNSZNi37LeS1ZU1Da0dGVzRyAskxH
sFLhHul9yvsy7TpfQ0ds7fCqppvBagXEeD36nJNYqAAU15+y7tB0weVTtV16XgEwLg9tiRjhEAC0
WtO6OUSm6NA+6OzRLII2fhGFYO7IJM2RLpiPHdFppQW0GyNAc/g9FRnvbSpGG8GA/6G6vnHKIDOj
yxAZh+SXoTCbpdezDmIvi34zLxjkKm4h0BjEO/34H7A2ssMPWMx+ZVrcaaoALDWQKpvcSaByqL2a
UC1VV9wJtc37pNzawQ+QzA5mwoyySxLidfPc7uMBdO+h29vEhwilFiwYK14yN/3Oq6luOOYalQ1d
Y16lcdcBtcc0ZXpVRZxjzft9JlyNVqnIU47fH5fYbutvsdpwPhe2ov2HJTCZfIsnl9aiyhfa/QJ9
Lgt5tQltg/pp8eikJje33vD6D3hMoBIXK0mHlJrsZfbwZnCIvv+c0VdPZaBxshzu6qiBV0VEgwzl
UBtAi08RWhLQ6ohujmgfPSxe5iYut2qz6fmSImkQprcMlSU97sVWFCQZ1qSBhLJGWXf1rsHj7bCP
D4Pd/sHkoiqu8Jj1JYvcxjESSYeI+x6vPV39/P8PjR8QmDyOkDjW1NhELdHvYie++cnQ1x/bo95C
mW7Yq885MnuOW246/mpdTDpH6rqU1dAAKjkmiq+F95xlbSQCH5bFhMNJkuIqo+o784EQSJ0qu3EX
nmaMbSEC34DOMyBHruDztjtCIEJFkQ1P4ToTpbq0qvUs1ilZUH9qEzs8UD136U6GRsVJtjOfm1xt
GvIdkb1khKwstaTHOnu3bl35R3dHmfMw5noQX0AFoDp4Nt5dti0PkglalZIalaChhWoeIm8Yj2Ib
OX+HwMSsPCyHuKCLGsxj358GXtMPb5/YY9zlAwRjOwCYKPcmu2UnOML3Ab35tAMs4hKKbySIVKbk
H7cwmFPcLlZrSVSmayT3M9klameLCufDkrsm5iBXej4sUQXf029HCAZipihzkLAFi2MdwMTNbSLe
PGGWBsUX0ZRMhMSPoRdiQElXWWjoNHQIkgBP1e3CHL1R9y97w1ZpSBVXSEywGIZmRiIKhwObqZMn
eOA0v5TCFyGf7bp90vqrDlU2tY4czfIuQ2+5OqhrdVRTLN1S2EmOamlENdZz2BSFUOGlS/+Av0xd
AzBLMzMiN4QU8Azri9ifl9K9vIDNvGkNwMTBzijMpIswS0pVa1QvxzesujecHA8pV+jZc1XeQxHP
ZExuqOmmQYoBK4q1r9H0kugBZ0VbV/B6RUyMneqsWKqMmoymuV5yaJ87V0Xq+TZ6dUS96zLg1uFd
4bGkZVKXj1UrwAcmcfRALHsURsRxWeZ8lnPsxpKWtfmk6kuMjaqhmVQs9jwQTlTd+oZcOxtLW9YI
iTzVFd2aPVVMyv2isa2rGixsMzqjazSR7ApeWXcrHVxbj+7mKkErorHvJwnWM8+yI9gZviITtECM
no5BOW4RmWdE+u8rNBR1wfSuYoXm45y78oFO2sgp5mKdOrehcG5n7vDKReV4JNuZvYRDrwoGUIkj
+dXdgKHV6DvEqK67fR+kqs29vugZYr4sP2wkEzVKUVeKWgBguqfjDomXnSW/dKXeTh6zEQ2Mozef
pnPiauO+CXluREPGJXQmpIx42ptLEej0i4ISJ1BK5/bYo/yHaiBmIN/I0s+83Jt3DpnAokzzJLTU
e0NhSmwNuqThYsX2sKi8CLP1Kb32WSbCgBi2DpcRSDTCjDGoWjNneKFdOxgl/XQ5umzVUdd7yTZd
pJDXKxcDB+SfYUEkI96IHaQ6Ktqeg8Y5IOzr0TCACavusDSqXC96XWAKtoGH7mLfXkFKZa984jV0
8RCZXC4xKq3MZiB24p4Iu4krJ7ZRpfpgQCbC9JEyx0MNAC3NXqY5vtWjeEeSxOkqqEnF034RBB+T
7e7chDxzck4+y3ZW1ktrZRqw51v1oLhFZkeNPUXousoeQEofLMSZeJ9OnHPAkgSRzsqsdgLmkB0m
7SzOVyS7/Us3YQIMKTtLVSY4ZY+HddBxg3rIMUDBYtnNCUzxaCazvlk8wpetZ7kPO8kEFqtPx7Kg
K0PD3IEGtsaZnjGKDFWwBNog7RdQM3oh9MR5HA48H2VCi2jIoy7nAKZJUtSCHrcIwN/QvrFrdtft
Obrn1Yw3k9pVkGE/FYcwSfCEAkwC+UKwbkC+BokZlTJ45H4kcgIa+5FYTfmoNOXb+kAC+KDgCtav
i5sMDedckhvOcWTHkKdpyjo1fcNClzto6dpjdaKkdLyeFs45YPmBequCjHQPH02ic5QHqooJzeXl
7w4C+6GomaMVZQpWs9zrweR2dveopzZ6sqWAphP9o6Bw9el4eRr7uZjXQx3X1B1btz9BINGvJWfB
w+QVoSKJbgUmGNHmPk7zPhUMavBV8mREYMVXFBg0P1EB+iGgBz/2k0A40xfx9vMfCRmuTzzLGyTo
StgpMyC79rETb6aZt388z2dCSlalLcb9YUpag1cxrJkfDVTgU690eCeaE0RYAawxVIgaldR8yZ0s
3Zs5LyhvXTYyuvQVVTZEw3hzm9X+tPUQJVKLL4T49FMPFNfbTnikHz6pZ7m8i3vTH9Z4jD+U1VhV
dQO8orXjypbRO98htZU/LXddZVcPKCrgIYOXXm6ZcY3KXD16M+hzXFR4LYy+pDomRd3LR5omb2z2
uv59xiPKcUqMHPNYeLsAK5ZPG7moihzvSWsrOq1hmCslHzW5WtBP6zTGkVS3senOOscheBB0pSt/
SFV1HFILvq2Pj0T2pTqzC/H1srU4GOw8iioRpdMqLKNS/azyCGntPvzxdxj0DK/WUYlaLWk1dlwz
r8HmDw6GiJf30k29sOkyk4TOUpJNJujr0CL7kreTXYlHRR3tPNqHwmhfXg7HgWUmH62tGAUxekxJ
9BCroj3EGgeBHoFLq6F/wdpgoSLLE+Wty7tbPevtrm3sbPqBoqZzeSm83af/vgJqkzqT5gRANZ4G
+ul1El9Kgzeftpn2rY6KzJz4iPSdXtA481aicurr7LxcUf7EJBj8HDmghw+vXRI6Ko/cn+cWTCwg
cZIu0gDkRD+ijFjqpS3gZbi6ndvgsiV5TsGEAzFUlEkW4ePTcLSWayXc/d3vM7EAM8aRFopYCamO
kYqVcDgWOJ7AdivHY10tNb76nbB7FUYL5ZR93P/lyWFFgDoj0slMQUTrxjAO7fL/b/FSV47Gksg2
FYRRQSuJgLmcZ2iHDV8GjfMpwbMTc/gbo+5DlYb9BDxiYFqRtKsMUrx/tdkKc/4jMnbQRAeIjBKa
dBq5hBocb1WYc1/KQqRIC24WSt8xXOV4Vc2C9th6xJVt9Tnyee7FOYgKEwKWkhC5IlhRJuknydxL
MvFJ9YnIV/nM+WbnrY0583Ioyc1IC+JNckZXjW0KvJyTXiYXwrPCnPV8qYV46WE90XDojC+6xnq7
3IUDxuRlNPcrnEdwns8xZ78t0kJVO6xoWEobhUhbl93Jurvsc5vPS6vDw7ZC6Aj8pkUPJ/UJqtoO
dbr6ucWwaOSUnzHgKzxcRnzLLS7YkWWpiRVVKIwUiNp99EoNWd6PxwRKq4nTvlaPuPdcIRjP6Ir3
oBIevV6G51iVbeqahgHEJG9lFmkXKVfyfFwGTgLHcUVW/seQrX6aa+qK0XlWrsqFc+ls1hbXe0b/
gNX9XQwkFQ0BAC04YOnX3PhqQalE9kvwC/LO8GZFY43GRI0kzFBlo7kirS3S90dhQSFs9Ex/3k28
6W/e9jARo59HAQ6JQ0ZGxYsaMyjnwiM1t9TOOcwqGy7mKU1qmjkOTp3YtG0sC3SXYBaj8hOfOyPN
g2Nih16HfTJPgJMDqtpMGa6UuxrT5n1g3XCnzXkOyEQOg6RdtAy4EPuvxKvuSje/z86NqwVQvHhr
0LzmLpADyb6mafOgYnzhzZ5da7+Rv6igkq53QmYne+tWdP/DUA0nYWbf1sxMyLOafimNfnJHO/Fm
zYFa+QOax3TU+CIwFAyvcRrwutZ4i6W7vTp/pCiE2qKvu+jeKZt79U+425HR0GYkWYWiJ8umK7dG
AgYL1BwUew4mP9l1Z+1uBO0CLQpkaO7ivudtFyHeEZkl5aOQx72Z0vc8KpBLR8ITp/cGdLf8l7bG
bQu+wzH5VCINS69bGRKDsuu8qLKWIC0K078c67dYbj/Ykf4Zq42SqzBvmhkw4oEOZoy7wUf+CYVQ
XnVjO2y9r4eNkVM/juYIoFi8aafMFuagFjhhn4fBhMY209q8ReQHs6FTFF+0xdNDTo7D2xYmKhIj
KlN5wTLkPFjmu2rqbM6O0F/4/fJ/NxQTCEMyJnIxYhGUvlxHumHVHiSvtLtyl50IZEBEG9Sy5pWo
Bjwf5y2OiYo9abvJUAGdFDvBvFJ7zrfUdjT6tTRW8Tmpul4YGhhP63ZGN9kTCNCy+DWyCk6qy3Nr
VvhZlWejMnOEB1rrqg70HXM5oFp4y6t2UZP8vlsW7T+WQD+qMiazhrhKVXp+6HRkfm15lJYsPfBG
MrYt9wuGvTyMJhuNgT5LGZgWTG/b/FpWPKXmfV9tH6B3GKYghWnIWVtahO3MeCkzye6mxibGJ46H
b0ZSWZcgL22iZZvlTkCFSJLEGt1M6b58AJnltXFHfFrKRTu6/R9SCw4e63baUhgNaWOUIIgcpNq0
m4zCBtecQwYlyMvwem6R0YuFPUSyn5naQTGV59Sq/qDPRX5fNuuTs2QQU5WwbHy8DlZkp9yW57cK
22/euIJg7iiTkEnqKqyUSrsuezpbGu0N70H2OscqbOVzDxvnB+tG28u7yJ8+DTsusc6mD63+Bubi
skJBDMUQf8Mi2VDB1G2Iovr0APYHSA7PHp0CEFzeyAYPlbnHpCqrOkODca3U16XnvrOn+k+IYdT1
DtI/YnVZjiTMdbFDfOw8/6084N9hH7Wr0QmvaQ9W5FuKzevE364SrgzK3GokNDGUmmJpNJZlXvMo
INFRkItTTSjZlp/TIN2HV9yElTrLJWdirjptMDB20/4PtzpE3minTz9zxtLhMd5tBrjVIplbT+/a
aUlph2PYLc6kvczdbdjvk5bXlcWLBUy8TtNOSNoB3klvV2u0pWNy/jo5eGN8Ul/z4O/cUmHnr7t5
JqWRAS6Xe08VB6cQyJc5KziFkM2L+5f1QLb40TFBmVnJegbrmfnNHF63Pa/F9rIvKCITWEqwUkwm
aLAd8Y12Y9nJex2advT7IfrLs6yITASJ0zlZ4oL6QnaPaujYoYg0/VUwVkQmXgzxkAwS9bdGfsnE
K0m551xy1OT/fnoUkYkVtVTUeP8AAJ14Rs3os5iCB/gn110+epfRLp8e8Bt/3H9BGrskGgAW581X
EAVBBSCzMqcZqtrPSrnkwG0xZK0CoSIyoUGIqwGPB8Czdr2roAFv+B554k3jWmAPxGN5QL+JeKkW
z8mZEKFqGbSVY4BCQMyJCa4z3t1F9+TSnjHBAezrc5zLQGjma8XyS+s5r+4u7xQHguV4T4WpKAaa
+5Bsb5pPUXsLNgj7MgbHUG/lqtU1NROxlGbwTDhT+1wobjZxZrd4a2CCgT4JWmwWCAZCBJKfHKyR
Wf1VEQbOiwK19oXdeKvLrpcxTaAXpjA/iUf63U/GX55b8ZyZ7S6okwIE/wnMNfrmoYT+QwhFtvG5
xkj/2/v4uTlae+7tylsdNfJqdb1gmMiPqSM4I1gfYqc7J9+jc/GiXRmfraBFw250v3waP00+Vwhi
8xMTnLyaCWY0xFcmwEZjnav6GGHFVuvlebkjYKw3o+QThhGeCmv8ctkfN/1lBcfEWiksdfCBAG5O
zpV2Y02P1fwnx2oFwVhTRNZex/SelTGtLj02hT/z5sU2N2wFwcTYeDBDRa+xCkXt7SINTHNfqtdm
8WDpJ6PdpzxNme0a9gqQCbJyFadjT/1fGVB+RQ7ti3s61iL74JD0uSXRzQtrBceE16So0jwrAUcZ
YQ1/Oeqnak8bhvjNTzz/Y+KsVJVzNIowZWG8tMMxI2dFedFy3Y7K3rnse9uvN+/LYl9vWjKWQ0K3
TQzqN0Z0wTM89Xpx6FS8xRcsp2fnt6i1wmNSsaxJEnxGAu9nd+MQ5Pe0UIik1jOP0OPiZH6cs8U+
1pBSmdMlwq5NYeThcnwt9NxpVPRuc+zIcX/2yUYfFLKAYQDeiM86B8Q411R6Mb5vXy1PtYWg8jFo
ABbpt9YoXhq9eaOtjMpEEEUfepFQh6n05nM+ZaldxarHWSEPhIkh0WigfEhXqF0TSBtVQaPhyciE
FGh60PYjnjx4VZ3tzaP6YqJoSQrLTaYIaqLNPRALzQ+nl6xXfQVfPZfXtb2sdxDGdvIigixYBYhg
7LvqUZ052cB2t5zyDsDYTZcTPZTAg/z2fYo+ub10FT1WmNjFVGHlR/4Q2cNu5D2DbYdHzZBEy6Rs
UOw3z1DmRRtJA/0Y756g7+1XjnZV/rAOeDByee8ZXDQm5+nULC6tEmjId78iOkJYQQVhEqYm3dLh
1co34+Nqacz9XDZVoo10aUWB4Xj1sVV2fSTbmv6cjd8ue8emC+rguZAMyzIhivIxDZkaaQHZfI+G
5eKHqdwUxm76o48T3VAlwzAUHRSmHyGs0FJGJSH4BjYyeyhdvRg8Tfk0WQ0n1m96+gqIuaG1JFVk
XQCQVL/E5XKsE/P2srU2fV0RTersb3yCzM7k0JuXxVlYnBK8q/vSjzzzwdzrLp3ryu+gWANSyIUT
4re8YY3JHOCoyTIQQAETm/U8mdUB8snQQhtvYjE+yxlxL69xyyMUCSrMGjQPNZWtziZVVBpJhlhr
Nq2L1kEnLu51mROUNq/lFQpbky16qxG6GCjpiXgaqBkstChbDvTr0GkDJo2p5l1g9ISyF/MakbmY
a+TbpIIO4Jt6DU3z9W8R5vHAXAve0JqnKrdtRQ2RSQUlickOA8xJF/dEwDuUMt+05qdUP1a8z7At
d6d8DP9AMCFJT9saJMSAEGUMqcyW6pEu5j1H8UAYh8eE7tK0rYV1KEZSQ5ipEvJTJU1geL3sdlsl
jPVqGC/PSimsoKm0OL3S2UXrpHMRiNO9EObeZaDNbg1FMi2I0ZuSjMnpj/EIjWrxVCw4T2pASxfo
jA+d7EQrF5HfWZzTtL2sdzAmJqVxTRqxB1hShrYaPo1LIBUYgq859axtf3vHYeK4mbU5CPaAU0m3
Yrw3jac2+3bZcJsQig4SVVkT1d802pcwnFq50Rdn7G/zCeHIPIoKT2Zj8+VOWaEwBiPFCIaFDCg9
uLxrvwg0qJz9l3ISbzmMxcTZGFWzA1BUqDtjUh1TMGWQrOk1xwUk+uX0W+RRqL/Jsir/piSL/5X2
9QTXNmTHuO+esl16TdmY2136LDxSFWz6X2wLrsHJzeihuYRM/31VZGjarsdnK05vkkw22mtsK/r+
B06horANUj8ThTdq5RWCEseV3oNT3pGTfVqcTfO6GTj33+ZGrSAYj5jR5WempQaPyCpblBo7rm9q
XrFp+2ZfoTDuYBRJqOYNRXHxdOXmGL6TBXtEyyy9kezWMfBolqfeZfNt34MrWOarO680Ig8hYH/S
6qCw/omk0FOlt2AdVK8S9x6kEfs3n1gh0g+91Y4VUSglqQHE1i9PLXo+ikBXbHVP/AXt5gaxBY4T
brr/OyBb8sylhqgSPdFyflj6K7wjOE21b8TzqN6L4pfLBt1wFkOzQLUAAT5Jky1mG6MiicOmAMRQ
/EAxgdTnmlcl3jhUHyCYLWuTyhhJB4i6PyfKk8ydQd3IVD4AMDtUzpalpDkA0OFxBfmEg+BFJ/JC
i5Ghl71eNtjWzN0K7bcnKjlZQknogda7nQF5K1pqGnfkJv5iBNqhexB3vM9eLiSTikVV2KdyA0jl
npYShiAt7R5V3gNYb8Gr3lf4ojIUThje8gxw+ak6ZCU167ePbbUPG7MtZ6yTHFXhXokme+HNm265
hg5rQihWsgyDHTLHo4uKWTh5cnSMvzSIt2nGWcXWa7CxhmCyvnKKF6LHgGhqtEpOIP9uPoPc35Pu
ICEnPEZ7cD4hWtXnpuJAb6QyH5CZVDBtZLWAnNTkoH0itYWiPzVEtLURTPxh/e2yV24b0lIUC4zt
OnjFPgYpOTQSI84VcFbJkT3Hjx23Lrh1yEBF+w8CO9dRqiakBBYgDIfFN/wmEJz5mr4wQFjDrThh
nkYdJubCdO9gjMOTRMyivADYNLfeMHlxm9vR5C2jYOtG4ly23ebxWqMxLtJFaYtxNRWv2vf5Sals
2rOeBfN1MmCWXPLaIHeK58uYvAUyvpENAzKBCb6R9ygZo+FfK0J0YJxqSIXmXy9jbd2ZH6xJnWd1
gyllWEZdC2vWL9NXWoWECgRayuzJSe8ipw14p5prUBpaVoCtkKVErwBojm6I7k862TDa87epdtR7
5UDly9TF/stVMmmPHoIQPzGpz1wL99Guvg7d/Lk/ZHvrUPilU71exuOcOLYQRHQokiQh4Ir4LIi3
CY8mnrtrzLWpd6mcEmpEMdCuo10XWFcQJ/1Mtc5pvy63Yrcd79/PHBNCRLGW+poAT7o3gIfvfld3
UhekdFftbLdfsGvHjvMVtpVFrl2TfW2Y+zwOK2rFzkvu1AC1ZF/a6fv8qNtUIid64auw8ryTnRbJ
tKqIauooYrB8pXx/UEd1528tWhFpU5LwwP2g4cTO3x4dhmjoJzTSgeyPeNDw2xUQNEv2QjCd/wPn
Kg2OF4In+/LQSJExLBnWN/rjqcQXYbhbHHrHxR5vWnarNvBh/5jQkspWgbHPNyzhmpZ582N3UtDl
kri8qXmOf7IMa2Ujd2FRwIhDvsvCp6x9WEpOMsw50yoTQkC9p86diags9S/L8NjLnG4q3u8zyXad
5E0IBW8kqnptNxAcbm8vB6XtlOPXGVaZmAGlwyKcIfTghL1iL+1zShZby/fF+HQZh3N9sV28uZhh
XEgCDhhH3WpIIxstAW4mWrtxquyo5TVab1U5DN2UDUODu6FrmLFcFRExm1UR+U3yGfmAUt2K5jEm
oCQSPBEE73loWyrnO3o7Aq9AGWtOlmzEei2h5nldnsiXDmrheAytPPpZjcGoMoi44wWbHrKCZIIw
RpOmKUK50El+qAEdm0j90TZKN5SRioR25ecB4WlXXsbU2J67GmadrQxev2jZtWVluynkkRdunt1f
y9LYt6dQ64UuWbCs1NQPVabsZaPczwZvdpqzYxrbdjeFVWKSmOJU4LauFiqK40Zn4XMWvnGN5Wdu
X8pmtF0tjcnkhCqO8W0Dzxz9nxGw3LVPKaItn/Bi83SvoOhGrtKqxWgEDIxio+rlfuyuIsvtx1dR
erx8trf6e1ZnDQqVDMwgCUqUwYhgclBeqKgWFUMrDUymzl+nW/Rh2fQJgP9CyfMSJvyqnUyKRgFw
Nzvy5+iKdvmgJdttMl+91236PW+5vOrEv/gMxhEkPLnJ5m8sWeLUWg39sEHbiH4b7ZpbqK3MLuWR
khO78YUbjVdT2t7Id0hmoamyGDppABkJozMYN6rwrSYGBhR5nW3b97P5jsTEzSjFo9Eow6SZpkS2
Eat3nUowybzckxZBRhh8tRa9Oqk9zaiObZtyWcW3o8v7X8AEUcjtjnpi0E315h/TqYC2ZeGo38YD
fUAYXuUdj1ecZ1wmhCZKJFF1V3zwS5GbKwouhpeoh0ZGy/ni4KyM5cpKar3VyglAg3Xqxb3Ie6/i
eSb7JlaGlSWUNGpiMmCInXLElymUy3bDpxgTrK4O7l5urWn7DP7aLpYra4HI71yMwBTG53By06a3
05mX9dOY+FuG+u6VLFfWGCtSNecAEWsnf6DSZbEvOHroEz+9q1yyi3gdAry9YkLnZM5hmKhAjORP
qWzaZPh+OWpu2c1AZ6BF9ZHV3x7tpwFCW7KGatkc3cb6Zy1+MRJO9rjl2GsIJmqo+gD2x2WBKmw/
1G4otsTPwyp21V7W7GEWOWWDLZOt4ZjQMaMxiiQmVoRx2F3Xpd6gcnn8eBhMcOhBUqUWKjA0G5WC
A0gmb8KHKEF6FWFsL7pW70JOir95qNbLYsLDpHQYtIVOqkNmxxqgSKV6sW85g+Qqt5Mnu7HHbZjd
ShEMqMbLhmairs9ylxmJkguiCEi1uoraR0tbXEtC8I0dSbqVtPs5u1f1u8g0/iBArXGZHVRLkGEb
DXCF5iAsO0niOOS2z7+vi9k9RRHMfgyR+gji9ya+L5XRrqeHy+dqq5EI5PvvIMx+GWTqW6kGiBxI
4ApogiWyVRftt0hC6oDLFvAv/vELzxQ/Zj9SCyampQVe0tTPpQaV87rZJaR1zKl6HY35Ndem2y5D
+548HYkVXVet7EjNuOOsm2NcdmAbBDdlVRXYvLyyFZQpYkd7VUunR10EnZhu99D8By6yzXrMytom
rWSsU0w1NaWqA2rvxg/zk+I2DgLzN0qaTU7gt3xEjuRdXul2WHs3OJNAx73aYSAUkGQq7Ln6Iqef
5X7XD5/+AAbS9bqiaaakslUfM8rzXtcI7CleWYnm4lHAzuXnVru/jLO5byscxoLQhsvmRQBOIzwP
fe5OyW6seP2d2/u0QmGM1knJqFP+B6fxjMgrrgYIEwre1DrNCxTBdvUtWAtveJN1b+Rn7L2NBsJf
NmRu0UQZykrHifz5eaU6ZFe79R68qwigvYdm1kMp2vWRynOGLyUoWLW9xokHmzfG6k+g5l85aBKS
QtO0EQmtdNv2+1bnUUttfv6sF8lcs6MCPvVpAUJ0NbmWT9s0ITPpLbv6SHzDhAYUJg183inguQ0T
q5GRj0kvT/iMFFtvUVvM3hpO1j3/nXMyEVtLOhFq6NjAOSRuFD/hUrIVjfe1z9sjNmQreaxEFiw4
E9PN3poYP19ex+Z3zWqT2PluC4SGDdQRcZpPYUCV4gxHC3B9Y4zK2F/G2oxP7x7HUoLEIJZYWgVH
bdEkUE22ntU/x2b1OJL5+2Ukjt1Y1n0ZhekwyrAoTbypJL8xgsu/v32XrpbCRA25EjP6GI83ixz5
loZHvH4Xowv97UaJfF684B0ljS54dVgttRIntYRTd15G38nd5nvh4CEI0wTxrgdq65Ajj46JZ0Um
QogJ5k1yE1Ycq08DCabev2xF3u8z8WESFqsMaRCMoCii7BZyd/n3ub7NhAKiq0uJMhaOT+zQdx+M
V7npkxVoTuZzc9PtuKPolqVBJ9gUmbOq5VFv1i22iM73mjneJujouTjYKIKDr0s+xofI500fbZvw
Fyjb4RKJotBHLY5U1xt2D86z4g/k0gz0uUsqtGQ0COrQlHzleREmSSVtTCenTGavFIidlZwQtGU4
yzShHqAqpiWzJfChQiPIOEGpvK2uheoAodnOuL3sCVtmWkGwQS61UiJqS4bUt/kKdg57qR8vA3DW
wIY2aUCFwawA0LW9XRU7XUlsXeW0M/FAmIQobzptbEsYyhQaO6mCIhvtavAur2Qz1KxtxYS2WZAx
bNZjKePX4omSHtc+UleP3HSQhjZfIofKG/LSMN4G0X9feVmYomtWpfaTultt2SsR5+rZfKpcr4ra
dgUQQzVgqWvYDkPReH/t7NyNUZmMDXf0shvlsT1Xr3+SiawxmfiWp2Y/xBIWFRtfhSGxzfZ2Cr9f
3q6tO3WNwYQ4vPNkYV8Cg5Q3AwrJlnY7doodxxwc+jtswrrGYfKdUBBUlQgIA6Z40JTTMiJjbZ+a
qrXrhKe2wMNiImlBrKpP0/8j7bqW5MaR7Rcxgg40r7RV1dXeqKUXhqSR6L3n19+Dmhk1haaIvT2P
G9qp0wkkMpNpTkKmYIg9gyQuUUtrzq9i3Y943Zf03nfk0piP1KLTm2CkWA1ebClda8K92X3bvyP6
977DMAmKbQqS4jCmv+ue3oqkq9MO1YYE9BnB10C9EqQHc1qsOsst1cQqr/IDrhWO6Bcko3rhFJdR
VQMyag5xdhxKjjpsv6cVAKN3htLk6KACQPDcu+VXLHK3IywHzX6WWFaRYcklr2jNRWQ0MFr0STfj
nroJC+yKT0h1OoajPyvYtpYcsvv/YTB10yqthGQUUUoXXUoqQKJoCS7HFBl3Jbd0m3r0xiofQ09/
2leVTXV8Q2SHU0ahraXYBKIsuGVxDhpnKDheZPN1rSAYh540qhDpAyAmOMKkdZb5uzI96PVfIY+Y
l3N8JuOv6ljISwXNPWBxfA66p1R29w9rq70ds2O/tJydYhznINL6FFG4dl0cJae6rS3yHVEKJis0
p+5t4za5QZvsIfOlvzjQ9G/fedMmlX3lTyqSgvCihGyqP75IDqXOJm4ao7TWoclN58FRM7QHx5iQ
oK2MZCItzfNrTqxox9LoT4ka3zdJ8VoPpS30qq0sTWI3fcGbKOI9PZOxJuC41Vs5g7C0a9ZAcnmy
tGP0LQYpHN3j3B6mz/vHy9NRxroIUjeLckNPN7uL+89C93WaT4vxI+SNkPLeG2NUcnEmcSjCjImS
Pw/Xeejryf+feu43JWWMSJ1PwtRMuDp5PijhOR5EKxgQv+WpvX9ou89NE9nug3AKpWEMcWjm/BiM
j6F62P/93bPC7zOGI5/VOhR6CNKhQ6XOUarrQaYoCv8RhrEagpwaWjdTzzL1NhFKpOVyh2i8+YfN
wOlf2wFpmDBX7Bb0xoSwHWUQ2FnjT/EnMUitikfszTs1xlBoQgRP2UIcA8sP1PhQKpGt83qzeVfP
mIdZKiZpjCAMFk/fqWNyGMPW2b99HgRjA1ptmoWSOnx9iLwxbt3RHP19iM1c7C97jjthnr0cGUav
XjS4AIGbqmMllYit4/Q7OhsdIQAnb46x7pJTfaGP/I/GFbCMERjzSqliqthj5he1dDSw5ycsb1Ks
dBVASMGbe+BpBGMQ2r6bSdbinfZD9iRmvS3r9b258Pao7lttTKkzoW08oMLZUhc1nsiriNHG1OoO
upuf48DKnxSafHWGjqMmHOEuKZmVX+zGtsrGi5qYX6WstgqE7qqUWRxNoa9z58ou+bkVTK1KbRJp
0EbVH9DYivwbOj4CT/HzI5p6sRSOywG1Wc5aKefl31eQUlyV8wT2cEA2R5DhXafXtHqW3iUgzDEd
sEJxZKT29L2MBjIjiiaqoMvBv68ANWWMSlWpET5hj1KOzGxwMEFvRa+NV9T/g668YdHXv8Kqo7rT
1BlYBBQbYKX2EhCKxiAIwjgYXPyVFnmEoykbBsUQRVnBciW6XUlm3EmMCEaUsFUPGfQXgkddcPwI
7/cZPzIq8LQL5dcUAukmMU1Xz0KXc0U8DOaKUjFaUMUBhnof+PJz7Ha0bfc7bTDs7OheSSzeXOVW
5vm3Y6N/0uqmgook/YQ8I9QwPPR+/aw/hGf8L9QwI9X6AMnLb2iMY8m6zugyFWhRTGzJfErkwtK6
T/vHyDtFxrVMUpAJMgURxS+GctMlP/Z/n7oN5iH9JgTjVpREKRW1xO/P0mlRD3kcOl1yV2nPXcTR
OWq695AYT4IVjsusJfAkybEDR0OORVeyp3K3wW/ELr8JxHgQomkkTVPAiPnPsLmRh8TOkx60rpyL
2XLIayB2VCnK69CcQJAJSqHJCX4WXpba6bWONZ9WeaQUoPGtLlgzt9mOoxHsVhpxNOdB+RdXfNFs
TL1cqXdY63tcrit//MQbtOEBMsYilueC6DEElUy/Ho5BzmGU28qq/naSjKWYRUnrmotmxNY4W9oJ
G4uP+kMHah8PnIle5uZ4WVcmt9mfo/zs4pp+MQRTFWDZ6+QwS4I15gXGiwOrANtbx5Hyog87+s8u
sdHqEMm7AMc4eFj9Z9coKHbe4Ihuc5ZrW7PTU+kjZ+NWbh85kp075eN8OOH//vem6Mo2HUzd7b9+
nsVkF90MC9GUjL4W8DpUx8qbDt1VQSzVCv8idvnImzHlqRJjbQyihWZN6BnId7PyEnLXY2zEPr+p
EmtkgihIOvo41HtdwZhP61efJs2Jbi5tvXdlZ/EY2jaCut8QGXszzmGdzBJ0SAlOTXXQpVNdcSwn
B4IdX5qmoSdzCqHk9BQsr6V4J8QvHEXYSKKsxWAbV8xMmNQ4hiJIuTdU141wP5EjMhtWZj52wxkN
Oyin/OSAcm6LnVjKCqVccvr+Bkrc3GLFZ4o9t1jr1MNn5+jQXHj8VPT+dx4hO7UU5F01lDTwCXJ/
UI9y2lq1+BpHz1U1W9jswHtfPAnpg1hFJN2UzVVHFT5+0WYrSizxGisqQKkTH4fFpoxpt7xOAo5R
YyeYyrpR66jETWrm6Jhd61XJT1lMHJCoOilZeF22nCfNTjPJ+tKmqoo7pKuZsawChi1/pjRcpo8e
20//w/YU3pkyRmSQlVpKGpwper1dKbKkQ3SrgeW2RgEBc+rh48ybseY9QMaqdEuil7kAxF68LeO7
RPHFgPOdzQsn2EpvmWl6lmg4x0uT6k/dUw7hybypR6z2nR2CnVZR72gPnBe48R21fvZs8TdoFKXC
DcL+n7QT3UfbzU7rjM7kzweByyLDuTm2Etyp4wImAMiYNE78EKEuEjizYsV2+CR7yMrdCt6+fJyL
Y3tduhyrKHsT4k3C1xlLhGYkZnl7cDkPgP0UbRUxRq8tlAPNQpZYv+aNuy8EJ6Jl+1vqjBh52wFg
FsRXUzZtsVhqK4tTdwx4I/G8A6P/vrJXVUyKGUt9cWAR9ppXp1F7iCqe0vFAqMBrkKBWEjmkSheB
rm3049RCfznofTH+a4l4xLRGZtj7p7jV8PKbqjNmo+z0Qg7pI06O5Q2lMPp7YHW4jh3euBZPQMZe
qCRZ5kiCgEP6EIhXpXSnTd/3xdmGIJhUBAmdJLJ8cAH2KIRZh/Yd8MaoV2UM3owM3AwOvkgW3snJ
uI/3TvMXFlt4I1ohqXqDDCqxut7GUic/9o0Ok0t0p5Nwx0s5/uGm3vCY7IcWYbNfrNEKh784rRWf
sKXCoqvoK5/XPLb9eN+gqOgrVQzrdpp1WiUDWetjV0b20hk8D7ltY98wqFVcY6Spbi60i3Dy6q9U
8ebb8tih6SnjUlRum4o3KCbcSMYYDQ+0bzXXrqbprpQlS5+xf4s3NMQ7NsZMYP1qMXcGcOL8po3P
GLCw/pN6s1W1MJmNLOoBEKk/m/F7EV1ry7f/BsHYA43U4M4LcS2Vcm4yzRbGayngEvTSy917O4wp
0DRlAk0WUEZbayza4DtYnUV85QTKD2xc4ZmeP3zRvakA8z1SL5gSNcgls035cpdDAZYD2mRHp+W5
aPuKILF1tQYjDItMa/Lal9FtniQrubQOqb2lnMDC6vUH3ovlCCixpTaDdEmWLYAUTzrcBmKW1A4O
BOH7DT4ZrnifrFw8xkRESloVCm1nnX3Np1+U8Y88cWoESZQRs5M4IQvH+kls8Q3UY6NaYS08rB/t
uAfV3nUBn0ibjsnd/hPYGniHT/xXWTBS9rtp6nr5n+ujZP7kQPlT0qN4bnzuKe77K4kd99VJpnQl
lmXZpDTAKhV5mjiex7LxVLJYcozyVSXYzRDBgeUudlNbWhFepy0OeYoz/AdoH9iXnfcHMUFIOvVz
Tjoc81Af9QEfSyh28vZ575tjia3ZKWHbmQKto6otWu31x6x5jNvPuvixb4e3a2SMDPaJEEHPYGSM
Z8NXnNYvbf0hcExb9+snrPg9oVro7h/f9lfmGyRjZvqeaP0oQ7SykjH7GjiK8T3Bkq4i7r1hAfHE
PtxWhWmtqWzBLsqCJm6oHU2O8aG/jh5NtzhosDLjUTyIocXjguBc3eWVrpw2Gft/ZhjS6XrMfnbd
zYjwvhY5Toge05/dg3QxPmsYowhIROudrZA4mThd1ySzC2GKrFkWXSkxTqqsYaR6SQ/7B3rZYr+H
zEQlXdXHo6ZR/feqwSJeU1n9C+3jirwmssKH+KqeLDpFPeDrrPta38mxU952X8K/UL058Ziqtops
v90vY4nUSFiMLKbe2Jnt7qx4Q4GPAsOhRbbhgXYO8UwSx3VdPshXR9/kxT/zI3nRHrs+PMU9r52M
Y2Muie8VBFkUtMip9P3nj012n1Q3Ga/3lPswmDDGTLJwMCocnOoHukOrvabdOu15lOE0cqfwuT5/
P56VLp1nK6lMpQ20LodUf+9SkKzyukD1tXRir+ZYNt7zYKyM1hhZEJQQLjuGh8zD0nc3OjQ+bz6B
owqXzd8riUoR09bhiFdoLsJt2GZu3fPsJceesBXdro4NCYlc6m6ezMyX/4rbo9kf9x81R98uk3Ur
OapAETRCH1FQ/tSLv3o0hPDWJW4XayRZk00ZK0MNdps8NtMq+Rzg2zY6do0TVZT8xGsO9Xf9Gs7g
SbFLR74KuZWD7fzYCpdRhSlWIpk0aDGgeyAkp73XRUuwiSudQHpMKd6xXqCzet6376ayv8Gyufeh
a5cgxVZUJMhQtUGjweLT/St0vwD3YVE3/c4kr7CY716JaE2ZqcBqHPkkRE5y19doKbK6yAruVGf2
CjBsfc/vhNoWQZXCfdmb6rPCZyLdJW5MIzVwxEOYW0MvW71wK4wlx5VvRg4rFMbxaIvej+jlpZMa
o6WjsieqN4pcOG1zGyUv+w9i2zquwBi3YsbCEKQXrcEoWnmDsptd2s2V4keH+pE/qsE7QfrvqweI
HDER0xwn2ESGFc2x1Sdf+pzTpLztK1dCUVuzQknm7p+sppE5kic5NbIxoJKM7epF88rb5CTccTvM
eZIxbmYqJdIUNFEsntqv3dH8hElgWzwat5IdxFaBIXndmTifJ5tmeSUnE9YOXSjo2NeHtjqCkzQn
C82oHGXchjDBFSWLikpYathuQepWHko6/AR2MTmykpo3vvMHHXzDYJ6VUhvVnAkFSmuPrdugyIph
gIN6bJ3i5n8Zttu+qTc45n0hV0hiYgCua57K5EUloVV/ZGGngQ6kX+fGvKsk1lEvDHFulVEe8n78
OTXgag07L5rxmbwUz7URHfOlPHSa4Wj1gBUSmqMupr//vjfjg9Wfwby3WZv1vNYgK234aVE9pBuL
+fHB9ouTZVPRsS4Fno9xPkovDpncVrTkFPijn4FHRrppPRRkEJjGaDnLXvcF4yGy3SVJECqNaqJU
QotcC1ZVBkdsXjguJ4y0+qmjH+Nv+4ibavMm4ru2Em0mlVBBxCwvrXz2DRUzPx9okzbEFQjzFEKh
TNXKBMjYnqPQac1rzfT25djOn6wwGP1Xm1aqKwMnh/wJmvWGQ2oPxMqPBdjEEl77/6YCrsCYdyBq
5hALAd5B18hf037wSwO7eLPeWSrDDRckyPvBNoOJJyQ9qHehAhgSdCznwFejyZhGtZxJK5Q5orCz
+Rj4vY+2jcbSUHQt3Mz/WFvFCo7Rfz3Xqpwum8WnqVcd00Nrl758p39RyAUxcnn0WttZt1+I7/jP
87qTsyLDwWpfihL8ObmLliC3VLDRR0ZekdfjtK39/56nwiYV+yIijUQNSVo/iPGV1rlCwW1a3XQ2
K5kY7ReUoZMLGXOWoy3cYhsszc7GNvifdV8EI1D7qfJ5VS+eXMxjAJu7YmA/Nr5s1NYqMKdOCPbQ
HTlPbl8b363tjZckEkKKoiA2p+w5gh2e8yNNAIcOrzd225+ujpEx+mE+ELmjaN1rcN8dEf0cdRt0
TpQmPHGNGx797GbAusJjwq0GpbZKlaEbxhjbCe4NU+VWA57wFAMxvO5t3oUxcVY5t9FcjXhpZXys
0Zc73Roxz3jw9JAxHrAz5iyWEIh2LoqXkbDwB7mR7jtXe83c8SBxB6d5kIwBSTIzQBM3IIvYSm/a
yaGrnjDzYWE9oXAfvKrn5MT7qt8i5Ye3+fWo2ZxhlphFnVUApV678maMKWIS0xMVcENEL91XuhWx
vxLR8cAp+XEukU0eUva2vJ0AHIqf61SzqlRyy+Az59XxUBhzIkayGsjUZg1eeSPHNnzdFdqr+2Py
oPuLiyL6/9AwuPk9vDpTxqA0qYGwJKOgmd2gjdfU0b4R3WivxBYPvPQPT0LGu4KPvxOxpxZaQ9AY
lryKi2Rn6ff9c+SB0H9ffU2FSbqYRoIX15Wfx+CHkj1KPMbn7TrL6tQYE5JqY5on9FWT2LCC8CSl
uSX3iiUUjU1nnfP43BsHI3naF43+7PsogfJtSLJqovP5d9ESdaqXrIETTRrjIIHHrAfNqXCSa04Y
/gdv/QbEyLfMVdyGOoCU20F1qbcun+c7ObMXbFSwc5QB9wXbDvI07HCTDZAfYKnH75KVI6bg4wQj
93RPM7YB2cshOGNPCb5DeXniTf1YQTHWEt2kJVHUmJr/3JJGr4jwoIOXfYE2b2oFwtjHCIvbq74H
yKil93ElOqKgvsQBMhQgotuH2nRnb1As9RzYn4IAFKwI9INTgK2MQ+K26VVTg9WrFDlYHLFYgpSp
CfM80CO0PgxRfRXVILjrUvOFgP7cJ22jevuibevhSjbGJKJ5QwmGCLLBOtGoGJ9Mn+XH/Exn49pP
vO6yTae2QmNsYVb3XS2OuLShuZ7E5yz/ti8O7/cZ80fUqVFJi98PcVrafdw+7v8+R7NZ7gWz0NVU
zvD7c/I4pOclIlYrfdrH4F4JVZGVeS3MiYxdBRDa1yjb6Le9jn30P6AjITrxboSLxtiFcULhPBWB
pn7pkWuh67mxwhIMGU5nx95HRsMMcaUBjG1YBGRbwpne0M/gujuOX5LbKbGLg/CFdlwUX9LIKjkH
yrs0xlKoA7j9owCQGqYHw/i7On9qFI5icBSPbfhqiNoiDYJna8yC1WEwexR5Xcq8mzKZZDcmFBWw
+9Obuv87sf532arBDJ/ApdDhojGGgUTdgPotDAMloNKweUdwK2SB0WWOvUILJ2/J804s9wL2Ohtt
QmWbT8aJXBlHxdd97MBBvMkLkXhXxdgIDAV3+UI1UJdfIjxjHosy7/eZEKJs1M7Qavy+aLwmw3PJ
s0Hbv69KmmFoCoYdWXWORXx3S1QNqrsy/C4EP/ftz7a3+/X7bIOz3hVjHoa4eLUsbRUti9o5T0Wr
Gxwp9vehtp3dGxSj0VG21GYlQJQow46XxrQGIUTPrpN+qPdTewNilDmX9W5pC8gEtunHPOtec6JZ
XT1w5NnOQa5wGP/WKEFW6iJwaJDVNpfNn6HbfGu9tocB/3hD2QqT0WcFnNeFSg9RuGojW3qVHPSU
gfhzOCXoSneJTQsN+/fGUUHCqLiYxXFiyIAcpflJ7+KrMQ3tfYg/WAQwwqsGzSFfchorLyiWSq1F
Y4jC0OvioYP22nAyHb1WlCJk5hUSqdd5F/Zrb2DMGXZEEfNIBZgcqQdJOWvlWa8eMVEMku3WMkze
hyjVtz085gCNUNeybADe4EVPsithkL445EeCpV9Ynsq5rT+Y8jfpmIACy22lNEjhnNTr3qVZ/+4A
B4U1mTkIU3nJpm3deAOj5mV1b3lDgppUEA0DBJ34OUlf9hVj2zy9/T4bQDSRJpAMwjRadyXha0nT
vondVS//KEdvH2o7cHiDYiytXMxaL6UQpW4UK+mwytGwQI6zD7KdnHvTvXetFAoBuX8ClMYRbhek
eUJXv4ntxi2RgC+eleM+Hv2jd1SPbau4zHuLVPVIKbuD8KyiYm6GtjDdxZ0dNKe65DH3blv5X8fI
9lgkwpgLyHfimxqjR3rw1QDJ+iSf8uVhX7LthofVSTLWNwGHamA0EA20ptmpvpEOpivfqrd1bC3u
cj07oDvg5sF5r0tmbIciKEJRh0BNzpqfHqRD6MdHSt3a2PxlWzyz+G7pNyb2hbIAmobFhFGSHgOz
fjV0kDp3kdvLij1hJr3qs7vWJFf46D/snzHnSVx65FavO1HifJHpEZtYW5KW5x50cy1vsotjQmTG
hFRZ2ueqeQH5MQq5Feav+1L8wU+/qSRjRJJyrISL/SW3ymt/k2HEILWxBRFrx9H9STtjGl7di6sn
jDVJGjmdZkL1JNS9hkw3JKZpkQ5dtOVLl2c3atx4bR5cBXPq5mGMAWPezCrnYNkSqV5kbQlmWcT0
VevUKA2VA4eeiqMfbE1Uz+KhjGcg5D12hKsx6DJCe4l5Q6kcJ6Aw8Vyc9g1pS8CUreZjyF4YEqtD
orwTC4vwtsPxZGLMStUv2OAqCBhHMO/GDMz0lT3zKgybNhLE2SpGkzATwKZ9KlOo+1iDQAMWetT1
Tbh0do4nZnys8rRCYo4u6sNOqCtY4+hoXBi65SPokRz6FVlwp2u2lX6FxpxdEBZSlwRAo52P1V/k
EHnTfTU65bH0xkM7O/sPe1MvVnCMLY6ERBpKGhwUSupL6rNWS9ZQP2RlYrXJ7T7WplqssOi/r0yh
UhYi+CxwZQV6bYQ+stL5UVl4looe0Dt3vUKhirNCqQoxVbQaEpU/0eV7TE+RUx3Qb0AX4KYehnzc
/yYVY3vTRCnmBitw7UbIvL4xXalJjo048DqyeHIxFjjLzLqodZxe5+gWXSiWEif6Nn9XTrRVsP+G
zVf7gm17ztVJMvY3XGRSJPSJNeB2RE8RvpFco3ZEj9A8FweNXv77a9NRRcBuGc24FNpW16bkpTS2
oTmCgfhU1KdZfSAl7wg3MQxDlrGFBZ1FbCSHPeChmaTBiMBxcOYa3A3FLea6P4d+iV5mDEAnbvbM
5QPgoTL2I5DyQNM6oAYksbOptUiPGu/IOb9NT7WSjbEbRQ2Ww7IHSpKcEdDE7T1HG+if+e6CVgCM
pciwSis0QNaLVW/Cj6xSf0Twtq0ymYk1iYo3prMtENW0pr4bbXOcHxclfVWCqOYIum0hV38IPe+V
ptRpvpBSgaakL5TahE6iFJ0l3mqlNfj9oeUVM7iAjEWJ4gWUiBMk1ya3oCugT1ias9zDIjtFaoUe
79uapzCMRcmXFHG/CLy2jQ9SJjmBJh/SMbA4N7ppUVAopnxFqii/m++dy64pNLjp5nW+8PODNAKk
CskNjfv5mexNV/MGx2Z8YyInRTEDLqvvx8UZ6tcxf8nmEhr7kyPZpq6uoJg0WRi1YVbRxyD7sz27
tLHHeBpswc/c8JY7Lcg5R5ZnNx20aEJtkgYIlCguPpGH4ACGETic6lp3wk/70m2qx0o45qU3QtM3
A/2gKZPAyjDGNjaGbegf6S9YoTDPPeyVqtIpCt1sUBeVtXTnkXBAtj/lVyjMWxaEosiaEReVnHuw
IX+mw52hj62to6PY1T2fxnrTTK4Ambes5+KAfnAoIabZ7+suOxNDcPfvZ/ureoXBvN8wGZs+w+Yk
rDTS7hes+gKdH76X5GP/3bilvaMairycJAVPLiY6GIJFLHqCg+yzY1U/lgFvWpoezDvzvxKKCQbI
kMZN2kKoIO2cqTzWZHKaycl4dL0clXjXlWcMcSKGMYCwKeCMyYTWlg7DoXJz2WpzeOjCH3gfR/sv
6l1nntTObVIogCTFZ12w5ezB5BFS7N+Pwu7zbeRslrQcz0kyngvTSxeOUdhu//h1P4rIWIXCLIey
LCGD7NNGpOHQevWx8z84f7ACYgyD2Ya13BMAKcbXQfQQT1mqyvlS2Ha5KxDGLoCDeJZyCSANpg+q
OyRmnqsrQbdnr/aKa7Q67T9ZngIwViGM+6HP6QcrkUKrHQ9yjP7k8cc+CFezGbswhqUxpwNQBi+D
gz3U192BuMr94GpgosqeeaXjbZ0joolJKh2bDxg8IVDqNk4QKEWNeWOk5s1IGntfJh4EY3b0IKgC
k+ijvQhfCCmsibeZcdvsvMnAmh0p1aU5ggxojffE9qHDbHy9HNWRV0/dduK/gDTx96gyj8x8Aqk2
VABLCinrceBEnQWiPDCQoIB7x5tG3Va5NzwmRBEReSmlYODklP4s98bnoChnSywJJ8rj4dBQaRUt
k6aO9UHFDQmYrM1iS0HZi8dSShXpvW94k4WxPa2BVYH4tBqRHfuaCAclPQ9jbDVIaMk1b1fxH0zD
Gxhrf8ZhEZKGXhQagWkwTtnc2vPfi8p5ofh23hMzKP+8Iba9bTaEoY3R34wyexS5wne6aAN9giea
RqYszqg/8XpKeTfGGKMlAXN00gFSMYI7pdKuTaPCjlWVoxhc0RjzsKQR+jxG4Izg5epuEwdTgCcs
P7QD7Hyv/MDlNcBzjIXGGAsxyvRhmehZkqtA9lou0xj9gT09ZIxFH+p1EFBdD+lWONnu/chLJ4xw
SjfxGQ00d+MxAU+B8Vxd89IX9Kd3oNkV2kmqjqQm0ErxFJwKTBH33nzOPV5LC+elvVukPZZIIrQ4
QhJg19h4GPRvMrnTGswsLP6+aeeoIbs/e8DK7mYAv5+dJQ/J+FJVP2Lj8z4Ex7iz27NDEuV5skCa
VMttE8W1+QHkbZYhdzxdp1Zu73oYo0EiPchiA0jhi/DYHHtfBufdffGieoNvHk1Oomn76AwiG6B9
10W25CSmcxZL1GkVzbVRfDWDG7N83j+67Rlp7DL6F4OxElM+pHqfIeDvvvfugg6G+D5NXcGObSmy
Fbu/wz56exgtmcMxu31nb7iM1RClsDT7ErKhPG4Z4UHEVsyq81qVo35/iJbegBhroQUJkQnVP9Wf
Z2s6F46BRjF8izomPuP72jWdD02yrM6UsR+NFISaebk3DOfUpL/uuue55DYQbocavyRji0rVgIpS
teDqWlfyFCfzwh9gIsbySvptqEMxObENRx3ZEtNSmaZuyDhJYZnckRjHZE4ftO7HvkZum6Y3qZhA
ox9bFX24eGKZ3HuG0OBrTToFo+BkYfxZVjJO5Lll60HMZGoqCGKIYjJ3paXmknYtJnRI8yqX12N5
ZaavYvyMLZk5htn3Zds6QfAJqeAxwhIxnR3hjQRp0YoeQwJt1Fhy6SlNasXcdUpberFGYU4wmeNC
rlqg/N1AmLrJ43BFWxZlTICagsVtc9m6MgXJPzqVLJoYOoXVXMWGuhFnprGYMxQRuzZGULmmGL2r
POPYnVDrFCp7+Nl8RaO4JXxo5QH6lBRVpGstNVVjDEkpT1VYY7oW4PmNdAat4Lfm0DvJg+Yh0Dr2
V9xYjobUrBNYIzIWRYhz7LQmxnwprYH1DwOGxZUOUpHK581zbSnMGoo5WQlRoyp0OoQTr7EDxNLF
22B62FfKzdmjFQgbc3Rjb2TdBBBiLWD7zpzSljFuBbv4WB6xIQ1bVstP+tFw5czdh+aIx4YhYQHO
DiSUZ7tKn3MB41adKxq8jBMPhHkOpZAYQaQCJJEna2h0O1/O8/xtX5LNItf6EJlvFxLLKjYVX9Rw
cqajZAXH5aY9l17sSZ/3sXgCMUFIRjDKNyxUKYaHrAFnlnYzDn/tY2y6zbU89I9YvWlJUwU9jXBq
rVtFGJSUDsZfxSG6AVdPcki99krg8OdsRfVrQDYQUdp5agVIpUiNNWMENOg5/mvTTL1ZCnYQxxR7
ucgVIGAngZUJdpI+ivJ1Vv0lGZzAbfObSDFRDJGxLFzT2Ig0wYhpkJf9cjHBlKlquUJPgW4nL3Sv
Iq3A17wK/OYH7RqTVQvsYIngXRa7P03o26xBJ/+drpVGNxR/mmDLx6zBGPUIxwD9wzJ4wVs3yW2a
5+i+IYLLz5LdPmF1nr/waNU29WN1pIx+kEpL1SEEojrcluHVMBz2NZ73+4wfqVvwyhcVfl9vRyvs
TMvoPtCisz4zxm8UspzkYkoRFs3GBJql150FOnJrX5DNusEah3Ea5ZQYWmgAh/ZCqxhjQX0a85Zm
4XQu+Uk3D7VXRHH2UTnHx45qKTNRZ12B9qlS9Drp1ZNoht5/g2BSXZGmiVo3QK5OelGML6qmcU5u
07C+qZjBeIqexAqSQpBhTD718RUWGMu8ZggeBOMm1LBR0qweF9sEY1z/1GJGT/D/2zHRm1pZblEO
VDmccEwySmGZUlr1wLmIbedg6ioxFDBriSpzE00cROFct0jxPHcOHV1K/VYB+TslPBAPhrs87ou0
+ZWKqBnzk7JpItZjVFoZQfakjLiZ+ufoiu7wGLtCaGl3SF4ciwfavV0WqKB/pCdnBXsplqyOMunH
OE0wwYDh6GPVXoX1faA/cUTbsqRrDOYsw16totDEWdbu6CrYQKrocBSdS2lUo3vhiUebTu0kG72u
8Rgl1xa1rbBlCBoItp2IXEvqa9we0pm3y3DTH62BGFVPSgFDeyoOD1TVFToEz6OPBmtbUb3/bTZi
UyvXgIzia5EwzXIAQDm79BkFn8XCJoibLcOieiklFm98asvqrSEZNyg0YtzEBIcpV41jNplldg/7
+sFDYNxeo2QVlhpSBHwrNtMXWbD3ATbdxVoGxvERqZamQYUC5stRkCz1lLuJI9htZufnpbH0L7RR
iz/KsmUJ17CMN2zxrJJMwG1p7TdJe1LbgyFzXDpXIxizoS51HvQaxZgPbWbNLggAIZrypTYutorf
lM6R6t1MQdkZvRLhugh6E+s8swxscwvygnNpW6Hs6vDYDrS+zsqsoIZJqxCtyOSxFlM/7clrVNY/
pYrc/zcdYScJ9GDKUjJDR8bg7tLCh1WejenER3BiSLbsKc+xc+Cl0Taj6LWUjAWp51ZtKhNSJs1B
PplebQuYbMfancHFIMMz2mJ8Xm2Bd3+MDSnEKK3VEJCSrsmOms0UUfbT4iNp8bVsjOWQVXnohhaK
0gknvf9rHr2QN3DCe9nszEDWG9NgaMBQbsMbcbab2EKfmz0dkm95b/etS0uS/RVvtyHHZLFTBEsh
FIM60zcwF3Yat7bG20jO1QzGeIRai228DSBo3fOyOyu3NUe8Hb3ZE53cQb7c3X8CPMVgTEnQGsMY
ULcpNoEzVjcdGj2b+gNfqCulYDO6WRsERBsAkpL05zjUdqwINoYlhTKzY16/GUciNp3bd4MpFhFU
HWFebpmi+gnj2tdqw6s18XCYgCMuVU3pqX/p9N7PhvmQKo7Sff5P16MwpiKslQXLMXByhZFay+DJ
4Vezd/YxeO6E3cFXt51sCjIkUe/D4CY80Lh3elD8KT10X2n6T+DlEWi3wLtgTcIBGZKpYu6YCQ4b
MR0rLQGXai/Uib0kwW1dYfd01NozGLLiSHxIpdSZx+RajwKOuJv3tsJm7i2fmzaUY2BrmO0oJdlS
u6uw/8inhLpCYS6ullVhUnSg/Jusnq66QwC6QlrEwOLVD71jyRD/j7TrWJIbV4JfxAh6c6VpP15m
tBeGNCvRexI0X/8So7fqXojTtTG67GViu1RgIVEoVGVafCbZANXMv29HmtVOajk0SLfbqvDVEPXN
GtdxU9KJ5VutCOpnS+I4d+tIS2jmkLhBNHqO24HhY9hI29abXeqpfxVxL0wJYaIog6aPNUyF6T7t
fszD9+uRv3pnuPh9IRRaK41D8BQu3oTKmQ0q+yJ10/xgUo916yH36+OI+lT1UmWpLlXYYHO7MVLF
VVjt5xmldUAtF//7xbXOSJs6CyW4UxWHhHMREIUe6ve5mxe/XyUyJJiNGsW3xtkYDSrAlAfrF+KL
LyJcCzq7Vhs9hgucLwyi0sfsVnJ55R6Ju+NyDplUd/lV/HogrF/qLuwKlwV9KUtnsOGaMkD8tNzY
99LiSpPLhdjQUreNqIIJFXriSY92yj7ja8mqYtcYxsHWlC/aXO6SKKWcW82qL5wTsAHzFEU2ZLCl
/8XbvbvH+m757ESu46Hf0sO84J39yh1WfSNWlYPc7zD/K+7FprEsLYqunGG4+lGf2j2HCn2PSeQf
vK9A8ikijvWD7Oyo+A6p1VOoJRya9G11a4IUXfLCTXLi1eIarZ4UX+trneSafwJ+GMmim70F//JE
DpLqe28eoviO2d+suXejsQwm8FXlOZFNEdvQFI4WKcmRY6fwMqqOQ3enUHwjBFqZAoyoJbpLdRVe
JdVRdx770q+o45Eywf9+gSTJPA9VDGY0pNKTG0qmZzcPJLpT6yRgyZBNdi0X8CNrvhfxVzYS13Dq
9wXMWOo8dqYGToysnd0sllCQiYhvvQ5MKhhmZUVXNVOc+xqy0pDyEbmZul1emyFAbtT5LJjB1uj4
5cv1Hbv6XS6sCaikFAsojzNYG1Bf1bKbfvjKUsIlyoaARmMxJAm6IRBeHbSWtVMjYUCpTd0/8kQs
WDQtaPegw4pHCWu+j2orgIrF7SSV2+tmVqH1vGBiwaJUpDqLOeJUqMPgHbbtI3eeWhDPe7NJvfiu
X3wvrAl40/YDiyS+dGhEqAqQ/Gk+r/tUL6j7hE9T8HPmlmoMID6YKuANOIMWZZoR520Ess6q8Tvo
1MTvaWnXL3wTUGep48VW+Adrct/ecl7eVHbz2DNf1ccjPNX/2ZcTIGiup36wOqzlTbjshuReku5r
50CRl6wfSRduCSBU1kYmm+FrQlPvFZTBY1+FkMTPtunuM0WnsH4kXdgTQMmyEkWtYyyjfTMHYO/Z
abfjxtzIRyo3X78HXFgSsGJU03aGXAYyGE0aXN2u9kPyPevCL6YdB+Zi+Fq8bPox/R7b5kMfM2o2
ahV+L+wLOKLHMdOgXM1rJeEDnwRHCe8IobYfxsHczEfUJyMin1nfCDpurAoIsRxbWNtGrabS7pHG
z0MR9LPhV4Z0k1jb64FJWRHWtVaMXM5HWLFRey+n0k3HjxaVE64v3tkVYfFGbVDK2Mb1tK3uYnYc
p4bAX8KAOM3YD+BrBrEIoiOvXKX/Gtfe9WV6Y2f9ckFkr9M1zakZdHg9eau8aJtha94zF+qR9SfO
6JR72ofrBonvIo4x1k1k6zEaE9HFb39mlXRjdaFvsvzpz8wIaBsrfaUtCRYuae7r8VPGGrezyJOE
/8pvmSuqBP8PZYd/vosErHDsvDEqWMl+VA0oqGOvu8k+mn5t+dV979U3ZG7O7+rXLAp4q9SgU7U7
WOQklMkuh0hlu+N0sfKRvM1R3gmgy5wuHmwI26Oghc4vCH5iVKX/gSIaKuspHiRV4mLMN/413wRg
KHMmF8xBKOYg+BqaR5AG+FF0jKcnRSXQgdpXAjoYdWzKHV/GHABX688RRTlHhbmADF2bsMk0YEDC
FED0vdc/MEpfc/Xu+0/wqbKoWDpPSDLrDCbqnLlJ/1HLv8/yPbQGCAx644j6f5TDkFA/Gvp4MvQC
htgm2s0fo6BA/3cGVTbEQTtS1ii31H/vqbGeS82MYQ3FexD1KehcTnSXa82yGU+10iE+sC/SiXxO
uhrt8FJAjFoyIQ1dw27/DMaaad7wzgW2s7zQ2kf32T2t23c1RmBRQA8bLCXMVhDvnXTK8q1s7kaq
RYGH2ZtbCiYEuIBEg1XHKkyALGSv7UC+su326u49zNL6RSgKSGGZqRL2E9YOkHuY57+aPNlqDpVB
v3GLOweiCBB9L8Uz4wt2GKARchi27Jgf7cGdAkg5kpNE1PcRQEKxba2WQ5jTxqcIfYHVJ7DX/MEx
he8jwoQd16YlwcScPy3Gto1uDKoOcRXqVFnsUunTCvxWPBEq04/pcGs2xJWD2K+v6HFxBi5NPRt5
igO9MJ7bcCNBRbWWd4VFqU/xj3sllF+D48LOnMlVnPG0sR1GCIA8V9WpsDs3s7eOQaVd17MiLJoA
Bok6NXXUwpi00w9cirLfMVD/cb6ADNLMZGQT4PP6onnhnKqMU61DlszTpVMN8g9eqVX+6lu3n1/1
4uOAvHhQJgVowLBGmI8lXExP0zN/rYo3uq/fzei/KaDhQo0BEJvptWR94SHrstaBjAUu3WhJGJQ9
2NQ8ud790XYSyzxqbheTnsMngxm+0W0NafATRrQiUwEvwILetVbEZhiZynJbdx+W8W+9ql0wg/vX
vSGjUEAHpZ07rdRhibN0SeAoiEuMGeqgrYh3ZTAeZSIBe8Mg2upV2cEJKL6wLFIc6wsvp7cv6Ad4
Pf8SK3BuoIYMMRVjry7Uac9P89939dmicAYaKQPNfY3rZ7znHBbFAa+IJ23LZ1Ein6KhJ/0TYn6u
MyvMGPyDQHZRoA2ME+s3I9pwXAPjDUG/xVs39Uy7fgafXRQOx8GUe6c0YTQ/RbsBGj9tUN7S2QQP
u2srKRyOY9v2zMRrpdfmmjODftXoPvaJ9T2arerZjhSIj7NoBmt9iqLk9UBdP2LOHgo7AsN5VhM7
+IgyutCWYnYrsqVjHa3OJoStEKK3O0ttbAX7hk+zLcf6M0O/PLqL0LrX7ciW0nW4+mVPfHMxwcsr
9wwusc2yYS/9C0flCU/PYGQaPHnD3/MpiCSWUXx3yR0VD4MtSkFhu1GHD5NBlIxXR3l09eyUkFpP
zaxpVYUQsZ5kj48mLcefz4LgP9k4N/0nzuye+LNFxMcbN4izYeE4rQZTKbsMq2lPAa9KRhm6c42F
H23MTQ8mhWPrt+SzPQFVZGjFMCdEtFjNa69nvIm2jeNW+58NyNejn0IVcXo/tbJsHKzXWGmtHYdN
qHU86YrrPIQvGqbM3jP5e/kdBURJFTOJEg7TBTp/qup7uFSbPkuIr0ZtAQFQBmZOcq3Drcq5Te0P
1fiUDRTrGWVDQI6o0Bup5Nt60OeXJEtOaNTZVON7WvcvF0xADz2Hli0ktHCQ5rE7gQ0lbNycKqUR
ACwOypVL2ChRBCOptGF4/VYjdzR8p0Hre3Mvq0Ta/cZl6FeMi9Nxdscp7QuYm5rXSv+0azGoj7fo
17NzUxFZz3pTnabYeBhGw5ElvtFYsYbHBQMS1YbiTriYlxvpUb1XNR+M5UBhtNDWQe2/Z2tdGBUQ
i8maw5aOD0T0no4ez9Q3JdcJQi2A8EoQH+LGfdcokX5hUwCrgZUgWdBgE1zErq7+PVIjuKs4f2FA
QKe4lhSdmTAAspzW/jIsRF/YaoJ68ftCloNZ/rljE35/GFFatZKDqkhujbDvquYj8YH4B/gt67iw
JUBRzGqmFjZsGU/Mtyquoe5HN8kJ477mBt0C7+JYuPw6AiottRXK0GHiFY3Jj46lH6M9IQHTK5pa
Il/6+7p/q3v6wj0Bn9BwJGuKBfca1IYwmdVs5NjG80y/13ooVWMOzGoormbKpgBWahqig2aATbvO
Qci+7+RdpHxX+sSTm28SVUUkgvG3ptLSdhaz4srz8kOxPEfj9voKUrghNpKaTjezZISB4scQzLkb
Y4Q49JVHCQzlz1x3WN5BvIswSoSlSEQ9ObmNSMEaprxhxm28/rhsmz1mZoLIp9qtVg+xc5CI3aXT
DIXhnO8BJmcenurcSP/OYiISiU0tdpd27SxHUoZllJKPrb4DdcRYbvp4d33hqGgQoEPRNXU0FLhi
6I+lftMy//rvr96FLpZKgIsc9cF6YPCiTtqD2Z+mcleCMYx9aMKvsfw1Ip83qW8jwIUWzjYLWzhk
Gsc5GG61DY+GeMPQzgLlgf4VpSianvWM8MJNATbCrpWyWIWbrQ8ONmOTBTaI0HeTgat76xZPYLOl
+rUJ1NAE1JDR4MxCHY6WoT4FXQ7FHqkIRzcx5GG3DM5NCG5XD+0cT9e/6PpTuQaWFF3WLEsWJaJY
NdrQppg5IDNI2IY+n7rj2E95uN63cWGJB+9FCUmPJzlRQ1iSH4Y5qNnrwoZf5jukvglzLWjZ3sou
xB0+EC7yE//3Q+7sorArwIRamakEwygbVLnbQhWyuDH96JRjpGtroiuOugqu75OzRWGfZOmCDuUM
FtsI/a1IAvdtw9zaNArXHHMvDY1hk7XZwSyoVot1nDlbFjdMWqd2lyw4faq/5cGXo8KDml4/EGu6
vi/PZoQd0iZj300zHKzCe+inJ0iWK2oQlbIhbAmzy+LFyuFKvExu3n2AIqWbhN+uB8e6EdtEvUxR
DNDE/DsojSrFA7aF0YI4Mz9jA96pqr7B1ZMAzjcg5WxHXLCZKdWIAWTP/mi4nHszCpygP7TBDEZx
mij9jWP7bE9YvHZQ5pkx4IlfDigFcpKzBNpVmBHnxbn/8NrCd+/vm+yXQbHiYlmlPhQdHJTUH+W8
s+3d9Q9F/b7wipkulSwXJRyyddnN5GNoPF438AY+nT3gSckFPilFO1aZCQ/mQ9K8Ul2HvoXOK8Vb
IE2x4f0UIdlPQbkl3FZkJcVElYI5nQGbzZuhj6L2aUFEH2WE//3Cs9KcWnvkKammf7dH6FFIz9fX
jthFYglFamtDcQYsnaqYlRenzbfBiGQvTPL3PbVo568kQGuqj3LIeEYg7TCAyas1/OHDCKqTdjBA
ZvO+h5YLgwJCpHWbq1UIhDDuKgSDDxUZzAWpT8YDH2KxwTVGXdXXz6uziwJWWFEuOZ0Ni13rLi/x
/bAN9wZKboOrHMD4sQ09atKZ+n4CWtQpHu0lHvomBu/cQs+eIBIdqCbFBEvBoFhkkc0MOiIzvt5w
sA2XP1tVXualPyAC/AiFincJRujnjydWWUZLHi1zhmOjdMq1IJcflpHgulvdXAbkKBwbPf6qI8SH
Ollxb5o4phod1LbS57kkNtfqkW44mmzYOKB+E8/OZscaNIYezWr82IxHffiiOEhlCCvrRd4LM8LG
kvXB1IqaD8fe1Xjp6LYS5L68EbjXbhWKTHt9xOXCmrBq0SKZ0EyDU1nrpnvjhT+PpRvb1zXf+otf
KzPooWp76cN1oCK9FPZWXLHWyWV4ad84LmdEjILoZtzEO7qrYj3YTXSrW+C5UpFf/xt2jdZAzsHw
IFA+z1CB5nzbk4z3PywxzhLjniJZWj/0LwwKOI8aR6m16Pn2cmtfoi06CbJtmnrSR/WFqzXUXulR
eLwanJYmQ/pcdxxFvLewZBqMrOa59VAFU6a7GPnbxAvIzKT99U+3ilFnS7r879WUkqVPoeeHgQ+o
so3f7ahEfXbwrhtZL8teWBHSDF3HuCYIl39OGvA3ltTPbsIdl/FI7qi+m/UXHcuByIzpQNFGZJKK
mlA3xwLWwOn0aLnsWT5kj90re/D0YN1YWyVHm1Z+oKZ210PTQVQ6aOEFq5+w/ea8TuKhyDgOR1/5
s6YUcDWK5fBTn5q6D63nVhf2hG2X64oFVW/Yk41jcdtGUPQrUUbKPOPBqG6z2OcvgbSQw2rMXJgV
zrXF6ltFt2A2tbdJHujVh7kjTmu+Ur/lvWcTIjWS1TXTEDop6mOK+qlT9yiJZHq2zXtt01IzyoQ7
4sBwjY6PqJZhi3XTxuy/JMbo2e2W2AKUR0Ie7KhOGcZKDtgCjQCGyCbQTDXu61M7OCEs3CYDFVT0
tArj6kl6sZQCXqKrnJWmDcPKfFsO9wWli8y/9rVPJcAjnoPLNBwRDaUKZRkUnhuUHv7KoxjCfX8p
zpPcEEtJOcS/50XenaE1Gxut4Jxgm449zNPfxKdazRQvVkw4s5umNeWcbyt1Owa81RIyZsduA0la
pKaOrxJXJMofHjkX/mhNNqe5jviLMS2SViAdbwwCgFfPkwuPBKDI7AXnW4QY6Kei85LC3KmIA9U0
j2Uo+8Tyrb4zXxgT4GFOFS2uFyzfYlvmaSh19KzkdosLus5y1ygCs9frTWKYd8ZSaQd91pK7WdVJ
Tje+o64EpjgmIEOCvjV1/u/IPeeO39ZDH0rTyMCxz+KA4h0lPqM4MzCCGqK1S6wxuCbdEiJ+5UC8
bhJAJU4JDNmgJRbH3a5uwW4AZuvWjx3i81FGBLiQirlS5hBuWNa+kr7bzp2tfP2zCBEnBPrQAuVk
CUfiPWfGARfsrjv9zKQoIQ7KHQEstGRUHaODqax+afSnYTyyZEe4QwWagBdFWeVjyhEQ8m9o11J2
ym3n267sZ770LqJs/by7xItRr8jLUHBw0qe/HPvBMXNfyyn9V2rVBLzowyh0+hpGIl4WYv6kPysK
ccNbz6svPBFxYrKysOKgpNzZ2+EWT6QBbirugJkez0AtzfFn4uR4wyTnXTZw4IJ7+d9QqxuTpEhJ
jJdz8CRs+BS382jdGgESbXe6rT2ofBLBsY4KZ4tCbNh1o+dKkwCEomPanwyqkLL+pc6/LxwePRjh
C0uFR2o13iqVc8xaaRfZFnGAvJHanu0IESErIOTqC9gx80A+sH2KGZuyDtjBQssBv8xSjlELJ0RH
0amjHadYuGi8y8xHKSHaofjC/H46/HJIpBqxBluS5BgOTca3LmldeardWfqalHd29kAAxHpCcbYl
XH9yZ2ZyBC1Db37IPnHuiShgrnKbnbrTfymuETFhCKnmYBkgEozgWj/GPrMfhvJOtqlGqPU7nXN2
SjgomryERimDUxDeQN+c4i5QMO/RvQYheJLUm4gGg//9IkeKdbZAVhAusUy56RJ1I+XvUrcBxfw/
4GAI4JCDfq6aeIiHN1zdZtrhG22tLQpofuSTdzcqJgRgKKTJYZiTRHyDiiTBq12DS7Htj5qbu43q
R2g5HAgsWs/Uzw4KWFHmioWBHpis7M/Z8twZ3yqjd9PuTh/3iubLzofrcb8ehxhIU1Bfs6xXTLn4
aEqtQy7URIQ4aY0hdhkfL7+Zsow4SCgzQmz00yiZYwgzuPS7efmcgTY6TL5c92U9gz77IgRHyJah
LTok6bp5XMp9g8Zho3/MJYUA2nVYOtsRwqLCxD9Tc9ixps9GtYu0zo2H+1m+LaTIv+7SG6fh2ZYQ
DypGoDR7Rjy0z46JkY6fE/8OcmRwO6F4x2viMnHZodZROEcy1YzapcbH4uOMWnSPF0RfU27iiIj1
N2ojZ+eE8yMKp1jWUixkuk924830zcYb/DKjFTB0yyCCeL1bBSQrDY+130+VX1ZFagi1b8ETs8Bq
689Bf49J1E17tAJIivv5I/svHN9v4PDZpHC49LLWyKOKFdUfwi30Z6DYiPG8JygQAkIo6bT1Sq9z
tiacLSpLWrtlfB9sIYGKnvOduje2ihdHLv3gT+xskR1iKmonyRsYy9O/MAjW20+Rub2+CYj9pgrg
oUYhs2UNq1ezZhMpqd+wPGjTbZXtzFxxrxuj/BFABK8d5TTz4E8gIy51aD/0ppEifae2tUhhORRt
r8co7CKv5pLJy7HyjCA5QYQd9MgZdLGoeUoq6AUcifTCMJcMBlkmuxMbXDbu/2zhBNTQ8L7VVHwz
h3a2s0MrgPBv4qYZBYkEOv2mymL+Y8fSX6Rxg7EYb8FkrUn0ohJxILYX2n3TZrWNBWuV2O37gIW4
8ygUAvKNfwWLxB5DOzLbJlNgRd+iM3OHTqtD7UYebwYiH1f5tr9mS4CFwSqz0eEhMBp8hog3A027
cpdmh/HUb9Ob92ju4nHkn9RC7C7kNyr0mMBeqGz16oGWwiViWuwszKu6q6IJEaduY8jTbzoUj2oL
nG1cohvlowd1R914KCTXBHjoO7t1hghOQYmS71zcTgP5XvnLQUot+dQ8CN8z4iczMPysWWhSM2Vb
QL7KsUJrlFFGdebb2fmRm2MQmQcFBEN15pfWp+s7eNW5S3OCc7IssWyecdsfD/ZWDZotZjm3xtZA
PP4HhaO1eLy0JqRRidXpbJS4tf8PCRbfmaujL63ypXuq8kf6JgCgptV5PadYyixGQz7SqE2yRWP5
i7x57/PLpW8CGBYWaxOVwZpqoMjU3xVgOijl5z/8XkL+lFmFksglrHTBsuFFcOfR/sCfdNFOcEum
FWu3oQufxFrtGKJYC5Go11rQQ/wlfr0LqU/2nXNQXbQlBde9W9vdl+aEnMmRFDvsdYSH2WtuZH00
HQJ81w6SSwMCHpZ1HUb1BAN5Unh2uVPzY1ikfk+1Dq/WZS4NCbfwXqnnOeS7eH7o/XCLjjSf92Ca
Ln9ypAeWV/O/S3sCakRlZI+OAce0fqsf6s206w/lHLxyDUDf888+k4AZUm83RlhxIgBIU6rm7EKg
7bqFN7au5lgQHcIztMhtO6SyMWmcece0PBvNBOnGuJ3vpY9c6HD+TDm0lm0aGM/5vzWx6NR2OQst
hsmuTDot1gGD2Z4dfzT1j5ZMiQ9TnhlCjCvmWDJpwuLJ23LPOc+UWxOd1rycUXokLQ7/FL+fJmfP
hIAPVWYpI+eOiU8luMhqlDMqL9paN8thgsIJVw0o3vFGfLmYQuhblZNrjNNE6MwI5tTE0N9Rluog
LNXAWKhAWYeMs4NC4OsNmy11hrX8VJ/Ke8VNfQfSHHxCGo/sSKt9ihN+NZG/dFAI/1GttJgtPPwh
bgIx9qjAe3GM533H9CHyrHn6MdpQjBJk3AhHZyQpXceG17iBtm2/zw7hveM5aNb01RN9x6PWVTg7
QXBe6kvNv2L3qW5fxpyoDlG/L5yWca43RsvJXliUQV9cnvZ211LJDQ+1a9EvHJZR0RXqpMFIE4Am
h7d5hf6L+QRqfaAw3YDxWka4Yk9sC3acDqTcI+zx4obiohu+89gJUpJoKigCsAtDaxRVHASJempR
Bt5ThQ5iVcWp7FaP+2zkvCNOKh+X5W99yd7x2HkR/KYAKDE6Mmadc5U5EGmNDgpmsSnVJ2qDiWy3
ZWLJqBtiGbtActz6npPTz3eq4pput59uUIE9jtRw7+poyKVjApAoIdrJFB4rMWb1dLAoRjc9VCXS
A3mfWE9CfkGW2D8cG4WWNzz0W8zCqkESmNMWVTA0x6tuf1PeRH6NbJiC5dXK26WDAoDkxhCOYY4j
1WaYM9f86FDofn9Q7/QPxZ4P00d3xTeQ1BAn+foJZEHoSrdt1RaLRTlLwmiWcGMbvQKjbZi6Kbyp
cKN99wLtE7xQObUbeuQE8Not2wA1/j9mhc8p5UWMfxCeSuXtTzaEEm1tkQfZeJ/qCnwDms+2hANB
w4Gnyh2/1RyYLwc5RurD03TgU56STxHPUespfEZw3ElQ7kZmabhxdNTLO8cKiE+2jiJnfwTsj80U
euoxf8u+iSs3etTxMCZ5Y+RvtQPnUbO9h+sWKZ+Ew6CGS5GVwmBYYYAIaVj6DbqI122s77qzU8JZ
MOJpoNIbfKSCa1uBXipUfSVE58HLdTv83/r7GfDLjlhECrW4G1QHdtC87w2JzPwmAqHj6JTdtpKr
2XUmaXQLmZxdJRZRrCsVJkjbtAqGDXf29B/hQfrG2dAZCgkeQtHvdRcMmUQF8I2Lztld4TxYzBGV
9YK7u9c21SHeLPaGv1RoB972q4C1mkJqyk8hv1QsoxzsDBbr4eCwl2Vx5frz9W+4vqMVFF8M3VQV
xeb/hosnsjjrOq0esMmcXXsCcyUKB9bNAEKtAq0jFH6sbrcLY8KOLvKsaucIxljfuJk2exEeHq87
tLpmFyaEHS31TScbJgeN8bM0vSwjLjj0pZd/699C/8KKsI0NR3HSsoGV+SEFM1gN0gX9A2rpwbCH
irt/3aX1LOHCmrChazlvU+bAWj+44cdyz0/SwmsgvjK4PzVXpL8poXriU4n1kLiMpLnlNZ4EvERZ
IrtLT+RXlAXhejjoajIXLSxAGNnNjG9kLZ2KbbFdTbHk2Eg6WPhJjFFs26P0SXlA0/cm38Y99ZmI
0BNHbtvcsXrGHepmb2hBUGThMm/7YQf+Ngts1d7Ph3zyvkQtJP/7xRYuC1mKZI7DoBzhExcxtM2N
W7Q7xjnyyHgn7xyfzLFWsw6w9tsYPjcc4zdOslG3w1EPuf44Z7xdjpixf229SDbx9nr88/D+fbOd
TQn+oYqFPo86QviD7L7P3Lz/EsVPE3vRswrHy+eeerpdPUAvfBMwUdIyNukdDNZK5Lbz91i+G9Tb
efp03a839vXZMQEObaXWSnuGHbkI4g/oxvbyzLP9eqdjzmJbfWk9uXepfrD1KD0bFQAyDCFPrzT4
cPlyW2cPknqQy911xygTAjrajZIbiwkTdmu5ivMhgch0Vb7nWn3xkQRQ1IZQjhNHmr2q2TSozPUR
yY/Fl+JK4ImX3EyaB03qYYJz3sqfIgf89tDN/ptT/Rled5c+VJsodq17CvGJBRQvt2bc6bjRIzA6
57ZaDroGUWj2vsP4VyCI91uWT7ZTJjCiF0/5BI0PKyFKVuvAdLYg5C+qNIxMZVi/ab6Nkk9yRaVk
lAEBGZS5mkubg5C6NfHqUW2d2/oYok8edP37+FB8Jgno+D/5WkgI0GA0zMn6hS/aVkEBzM8OhVcf
h03EXE6ukH7MPv/RXjIFjFgWJkltAYMz+Hvm58relRrRiEhFm4AI0yKx2OEwlCgPTX1Cb34+EZuV
MiEgQlVpcpboMLHYd3gzcpYvQ01IJlCxIODBBB5TcCty0IkPmnaTNFR7HnEqiDOuY5Fk8/iKasPH
eP5by56Z9hAqFJUSsVTiaGs6VOO8KPAjQ1+1VAWmEeglVS0nFssS7jKWGTnyXOJ7xM5uVp5MFhNp
OGVA3PpN2mLsAlt/6T0oCixFQRiglknY+kVZ6oUaYplS/Ucaj26u7Obhx/W9t47/6Bvklz7LEQV0
E2uxB5s3a8t175rzdrZKbMNH6OwU5OQsZUtYsK5iTa4P+CKZcSwN+IKGjPo+dU4tNXC5/mnOXgkr
h5m2mqU6vALL9b0+4V2rNt8FWmcT/ONdZKSyo0RWY8GZsDzK1qlrd8r4nkIKRnD/+TYCLkYYKZsc
B16w5FSjZXW50e13hdjZhICLRsiKIZzgRZfu9Czoh+/VSEQY9S0EXNQxp6TOLUyoyb6oHiOq4Zb6
fQEUxyI0W2VGQ8fshOj10d0kJjqJ3khif62SWAXKwhCMLvxblw6433ln+RR6UoVHYM55WG0qNUAJ
yvujnSlWgOSlGRPZgFElqjbSNHxsR7R/d6DvleOAGYyiaOV4+Puxf3aS//0ioHtJWthiwl7/rB5+
DtEnHjTqQ5f3OFLNAeulpnNwi81F9lzkmmUjuItiGANQbjhuOqGGbcYamNr6qPqcNJN9aOIw9SfL
UjedOtkbU0vAq6rO0WFMW+qpYjWSUCAyNM3WTIyu/HsFJkMp5mhAgc2oH8LIi9uX61+U+n3+94sV
VvrCUbIEv18Nj0rzlFAMATzSf/uCF/9+AZLA/2Z1UAJGvXDLv1+2HTf6RqW1NlfPpQs7Ai4NWipl
mQw7eLrE5NpBnnzT46RAxo3xUKhu86EbwK1LPrWsnh8XdgWwGgtVzfOJfx/cx/kwhIMBAl/xO1Bq
3+AW6TsqeFS6JwhTEre9dQS4MC2AWFQoeOJ0YLpvd7wWFgUunj0KsE4mIO/GVN32PcPZxoVFAdYi
qx/SPMbh72TqRp++LtaDBtkiM9so44c/iUtNlHNpndZhoFfDHcZUv/eW8hBNlMwesYCaqOQCPjgr
b8EODvIKdkJ6nOANItwVp/xW39i79sbxE+KAvr7bNFnAs6XMq6jkuzmOBkghohFYJR4h1jHs1zfS
RJYMaZJnVqTcxGkI+n2+AetSwND9Dj73/8BTtV7su7AnAIjDDBvyQbDHnF8ENNPjhKaBcU83DVzf
buBw+TdcRUWObmAJ1mrZCj/OcVLJ7qy2Kg6/YTjoVoSGkBblqevBuP6yeeGkgC5xg7a7mu9yTH8k
X7Xck3KPvXIlJR7Dw/Gz7JcPNBvIOqhBUt7RDEs3DWG/zfGc5a/FvlBPvV5+QmOjJ+lERrcek7+M
iNWWUC3r0nCwqeckdiuMMNcZqZm0eo6rZxtCzVmeJW2WQVbotQ44plB1g8AkilMmpGpABEKTTFE+
CfusKJrMQZzgllK5ya21UY582LhHI2j51TgM9/+h8XS1MHvhonBQo55o9ga/GI2HMvajnbazLJcT
UJuqT8sbrO+D84IKu84K7XIsDVhjiumV7HsrP9nFKeuYF3XUPD0P7t+P8LMtYc+FzEI/I4OtYvxr
Um4NdV9oP9oxuL7H1j8ZmH2Q6ShARsHKwppKHSTkXs6UbtDBdkC1Z3vdxPp2OpsQdnE7SH1qDsjK
oTCVZFsDjX4kBwJlg3+4i3wqA7mvxX4ORzJfOU2aZ2yUHYpVAUOL8MsSLB+jDfUqQK2dkAkktZNp
jPePS+2HrntWTaLGw///3yPgvHACDkFUfMxqTlRhQ9FCkXMXxLWu+dUcFZAw3/U1pSRILKJ4t6nN
iRlSCXsJ6DDNrRTdORSlwhvn5C+fxKsM0m2rz2zYiE89tmu5MVNX/dJgVkbz2HeUGqiDeR0DzwYF
TFKMObRyPhCub53BAx7dON7wXO2Vmx6y5VSlab3bSD2bE/AIs2Eyi0Fdimfzn1xZCpgqMQbkUykw
EXziwIRtJzq6U7CQuvIlzZ7nhgg+8ksJyFDL3TyDWBQGbgyweZSb6Wg9cpn5/iuGWnZUkvtGWnhe
OQEmEi2Zs6iAvS5IHnUvC8wRQI6Z7X0e1B4+1SP16PtGfnE2KaDGWMYjOpsAftLOepo26o+ftODa
LQNH8kbadk/Rhmys4AxfV3a1JqBGbulhwqrXCPkpnemA9ZETkJP6wdR+FvBDjbX/z9C2z8ZLe1r8
8VHZWZEL6YkH7RB5qeHK9FQNj/Ar/okMZ5M5yvJQwD+u5csHTzTLdVpPh9A5fzOQNLejSEeoWNWF
RGdBX4czg4TUU55qNBZyLW20FiLVGV5nQng39B+dabqAKsxmRdeDINlrBm1TzG0gO7tc/3zdCLHF
dQFL+kItmc477NqxDhK9PXRR7F838cY94tcW0Pm/4eLgLPQq02O+6yLoWm4xA4Unvw7JaMCCFJTS
5OgOFR0CqrSjJI0ZH1xDO0egg4U/fm3r/ikY4vjvEakxznCsC6CiTLqCB2CYS7QPcyj5eoJyxBJ5
11eR+lACjuRqaswdd0otj7GxM6aP139/dSNrCgR+cfUCO6EQCGOCF3qZd4CNypcRahazFozW5rqN
9UmTCyNCJGSmqmZyDyMzH2DgtItgRzB38oarrlEjrJRHQhjUymg7pobGwNxZHsFI6lZN9VfTU49Y
62Z027FUC/8RX5YTx2wycATiDCuOrf1gGEclJRIMyoSABKGyzF3FWSzkdK9bJ93aacofmhA+v1La
uTQmCK/Bvi2yY/0/0r6rWW5c5/YXqUoSFV8VO+0c7ReVw1g5Z/36u9i+Z1rmlptT+/OpOg+zq7Qa
IAiCILBQ3iLL/KnVv2iKWX2lV6qipV47NWzhR46SK9M18Jj1S3JzT+bVGmxtGE2TRYwBk0DW/4G4
sSpwrRdEWhH3gomm/cxJ09OTjT2D1t9nzti6yk1MaZVQHwm29SX6lvSyJRE/qJ0GA7GXfTd/4ehv
K8xcIzJn7WwIUW8ukIg2QFLGzdLOkdX6zc7CC1w46mPZGoNUqJe4AZhSPKXxYxTuOdLwAJjzNFIw
HMjU6fr8yn8hL0HHpSVIHgSxE8YWyrtfxR2PzXN7zVCXiQoKRddZrih9iEA/XKpIHqDHovVjpKwp
f+5n4mZQzvwLw5wIGClVSHKt4Kk2vK+MymrKl+vK23IIawDmMDD0QlVrCQBdkFlJ/i4jL9aE/1wH
2V4gA2wdaDrVpHNAtDq29ToeYh0jlmxwUdldjeleBmcLbYtxQaC/YIUQ9QkZBwHLMfa4KFWprUWq
LzY8D80ThP6MFQxaC1QDL7LIcpTHmLxNytN1RVFtf/QEFzGY5Y6WbAYpIb6vxondYCCrgJKmGhWC
vWRVpXsdbPNCoWkXNGbt5Q6vLrEKpTWZTd8GmsUxfspP43twJzvRQXws/OiGOzB12/dcUBlvpww4
fhKqw/C1c7p964cv7Y/flbIht02Bt2CMoytlJVGCFiKGQXbs8wAsISUnFOGYHkvqkgd1lk4TNb3u
URt2IsZySArnjZOHwXg4oSEjCM+BMUmvQ3fU2tqKeI8p2x7t33VhCyrkuEiKDsTttqI7Zr5PtQcD
3nTeD324D/pbKfxx3fw4S8N25DSSECyZSvHmuxGsdAMnJcD7Pv37aq/GZSGjQB/fz6a3JbnTlrfr
v39TX7pM8OBKZEUxmDhHz0zBjAUZ6f7uNJffw+ZrHZ9CNBE2kZWJ73XEKcnm4THy5JhFlPQxPHWy
p22XCoh1NC868O6KPBjGxQW6ANLxCOX/2Z6+xdKD7b8Q+G16upX2GE9XyEGG+bTQHggLoLI3s36I
R9HS5WdNCDk7dDNZo63AGEdnlqIuTB1kal3K61jc5X6MWt4JZd+NVd6ZzmcetNeAjI+rFEOMJhMR
HX3QLsBBT3zFy0Guc90EN93CSi66lisTj3Iw+gcEcklkeFTGx3mUd0I8uddRNvMVK2nYdoOun6K+
VLFWsj/jFtzcUXoO3Y336gHF+v8Ynyh5XMMxzq7DOAw1UABnBLdBfCuk+5qXq+aKxNyDapIiz0ox
6Iu8bLc2eRuOOkpTCzf1hH3EKbHcHL2wlolxFkKgkFAOYBCTJ3mYVf8QgTZawVhrVOE447H0Yi+z
eddWrpSMy+gyUgg1dVE0zCdeZMcPmPl1Hq9Te80NrxeAWvWH6OVijibjOqKmb8uO2sm4vPTxXSYX
GAHymJlPZo8nyZb3ALCZDVorlfEhUjwIUS4Cr8aEZMmpfflL69FuWVDTuTxqus3jZCUc40PisGym
mgBMVL2hfkpbTui3HY2tABifUUSzGKNrA/4dPeK32XOxj5BWzu3HwOuJnTxSLlCeA+GCMh5ERkZt
nAZ4kMGL7vVje9MPe9NGVgUsRg1K6UUr8w2Xx7S77bdUFD/Joob7E4MamkujJzVQk1xwdWJ4CcZZ
ymnDcVzbS/YvDMunIYWpMc4FIgC9emiU3FpC3prRbfvR4i8IjKsqlqlNhRBx2XwQnkzTIh7ZCW7l
Co0HcgT09hv2dV/ME4nxW0VUValJA8EUF5DgV1V9+799nwq8OlHGrBhTUsIIZQOTD/sI82l5hzFP
Z4xTSuNQC/UMqzI/yGiKBknMsfoe/cKzhp8dMhvh83WROMbGEre2xpIWcUbj8+pHWL+kmJo57q5D
8FaFcUTROKlBEgFCGG5z9ZE7J2j7+6Ys0knSknweabJaFa0hdbkUM8p1hnB8lmojezcRk3IUtX1c
GLKmKKgkNDH56M/FX7KwnpIRMAP640Q3dUuc84qT7mmpaH/k1qZRY/2we1Z4jNrGUgpVARMNz8eT
gkMYszdTzOqhcMlXbi/+piGs4BgPLs1KokkqSD5pFKieMsf4glI4ysJROt1L4DZOcsNr6No+o1ag
jFcXi8LoRx2gygPGENmUGEa/7dCjNKIZlZct4q4g41irPJHiAvPgEdZke8z7RD1LdkSltyVbdNQz
r9KXo1E2MAy0RB0qCleY6PzDpHujfi6GL9c3Fw+E8bEd2p/EWYKVhKjvG4hFMPQI1fGfM34w3WGD
6br5oWcyI0kg6f05ZG8t3QsPnRXvu4P+INklRrXjIeMzcl0AGT8YkyaeG3WgNyAQL0Y/VNO9DrB9
uBsXBKrZldtYQjUqInSs2PKDcsju1V2wb3ble/a6vMrWbIUgepw4l9TtxbpAsls6aqQmnSGUWu+F
7jgni1UEBecQ/MumuqAwOxnExNKo6xBsfDBufr8DCjZ6akUE0/+B1Yz+6I9+6gLH7GElLxQx0SCU
9vU88QUPTfa0C/3loP0gdoaHYsoBXvN216bXXy0fs5mnVugWeQTsZPqi9pIazxz72Pa//8rFFvVV
uRb1oQSTT07neUN4BYhvFMuw/hPfzFYlAZKNqqSBl1MjbO3WvCxzl9YTjZUmB1eRQ7UDNTDYGXjX
kG29XYAYG9Q6JDZLEUCCcKf3L0Py+hm9YUKEKotgx9TYWS7VVC8aGpyoJA3lZpd2hmNgOvaeSoN6
YJHjKehCf7C/FR5dx9U+Hkk1VHmGy2MUVXagS1ZX/kgH3cnbp66z0/SJ8Hzu9kGygmTiwL6r6zJI
ATljOBruq371hjoMFaWYv/n7B57/3Vy0FSD9+0rGKIaE0wKdahIyXbs8j2aUuUizwVs86huuKZNx
ig3Go4xyC6B31UKlLF29bhd49/qLkOKt6MxA9FS/iV85RrPpGVcCMla5GMko9zE0Kt2NLp28WEUW
5i+g2nR+70/hmdKD/LwOuo2pETxJY3SByD4ot2VspGYJWevgNkvuelDfy7wZljwMxjjrzBwrVYVc
Ynmvhfs++pal7nUxtm3jIgZjjB0J0yWhEIPyKzXulPzh+vc3iwk0vOD/T0+M8cmYotui4BRxzKn/
Br6QWwmHfrTLHX53xF921gWL6nNl6EZvxt2kUWE85FcfwI1zq+2XR+oKMdk24d9/qGF9NPgLIGN4
c5bo04SdBKLRW6I99onfiYVFZO+6ErcXyTQwc1NGXYbMnMnzJGqLTKNrPfiGORmWOvnXAbYN7QLA
nMIjmfvCwCFi99WrLrup4DWfIqrWzAsGc+Tqs5CWcQMMWu9DG3VQReieiYG9wv/c/eeCxlawdmEb
5iTBuzW5W95pF4aA6eTJt8Vt6HRyXtBE4+SPdvCvbGwta9oGLbiAIRs5pzzpCRyCYll2RH6j1WZk
sZKMcQpN2IEgwQBWkdmUqzpqfJpyr03c7Tq/QrUkJ2e8neJfITI+os5juczpyoFWCITEZId5M3b7
Q0M0g8SZ03/n6pN+8Zo+GafR62I8dhMQjRfUDoIclk5Vnu8bsN3+pyiUh8c4jgrMXWNGrWV+6N1h
Lx0FV7qtkDehdYoYT/10fbttB9krjTJ+I0WtuNhQeynhMqS0dvRMfGmr2p+6BpRiy3xTqPGTEtR7
WcxCe4iIl8yDff1XcDY9YbxKZVbyoCRwXlKHpVW+NWXlYWAyB2XLd+kiQlLTNDEUlk1cT2NsFmIB
lLF4msrbQOCURG3qcg3A6NKoxCKWewAssE6ULd6ldnwSkSNUdvyRnptHzBqNUVo79bqRC0ATjuOh
wmTDqLCUfRda4TO1lVy0uC8NWxt+Dck65yyZ+k4CZP1rcHQvPiCzkiHLYXjykT/ljrdejJtOWzGd
0gFo8/xVGpDdILzL+aY/uQhksK2FitbGrVkBImn+/1FQPFHybENCkDg+J27s8XJFW7a+hmQSHW0t
J3hhAGQ3No+6FvlGmjw2db+/vqW4ojHOWZR0eZDoWil+9TzfqsfImSWvs2g7HmroNDvTbO7JyhOO
erdV2JMHfVJUdCOrluaHi0WfawInThzJ7x1MAj8KP3twVDnXZaX7ivXRa5UyPrpKp6iMRKC2qhcm
iTXKqmU0jp6nnOhnM4RcIzHeWU3UQEX2Dc/mKQjT9GOe3ZtdZE3LqU9PZHbq7m2QD13Jo9rguBZD
ZFxLGUkC6ajV4B5Ps+lGYoHYKT6ZfufHT9kN99y7vtUNkfEuminoTUKdZefQEoH6IdgP9uDSnFLs
cPssNtFk9NmohiLiH7MpGrAwSHIC2eQHzEfcDW/6V+3c2V/Z+j0v47KtzBUaszVMhUzSKLc0IyIf
4l3td7vYjp9Fp0FLBw9t04utwJgtgUHqSqvXONe0+lbNQyuOOcm47YNghcCYv1A2SmamUF7zvqDH
cZc5gm5pX9BS5Cwupq41n6uYxyh3HTWRmN+rswe2lNRtTISa5vQ1f0Geh5bom+hso7Wl85F38Jyr
kj7s8BUec/DURdkUS9TQN2ANU7PRSnE3+u2r6qWHYbfkcGrKO51AVbjVTfkldUxnItZ1J7PtUOl0
AEkz0JQoMsdRGMtkDsOUlswM+9jt3tTIq0e7Rt8W7abGy6OW75uRA0v32QfJL6jn3q6VRyUB0lDm
mMwYcqPthDx+bmZL7aX3Zh6deDDfOEJuXR90lPNr+J+omWzBaycUbWjEFa4PZRsWbmLI3Q48fN3z
tJTN27SMVeGVTWnMD0M7a8QKMsF4KBVTRVEf6eRv13/O5nGy+jWM16tTDHxUC5hZpHR2AHa5qgmt
hMeCub2BVjCMryN6Esz9CKEnb3ZBn3KY4/vBFj3Vzg7zsVV8LgH4plNYITL2LJaT2eUJEBVxPwv7
ZeRVolCv8sFsVgCMscZZEcRhCoDqnSaza38QLRMj6GZneKSNa7xs7PbJeAFkX+GnvFTjiBRIEPmD
Q7zUFUJLvKvRJxc+8cDoj78iHDvVIiZJ1ehUOFojJ+3+a/EaZ5HYEarhWJVyRGEy/XulF+BSfr5u
3jzDY1+jlDjqtSKkCDEaxHJXx+g0iCOpVr2f96kz7mbeccTFZE6LWZi7QNSASadJaHbsgjm6OHYu
ml2R127fJF7Od/u4XZkGEzSJMaZ0DQ12cXZq9q3V0iTBCfdJNPqFDo+KlbdojMtIqqzPCXVgkXln
Js9Kx4mrebbH+IrZKAWjHPB9My3g/b4LxltbP0uxP+de3L+WGmcn8+RhPIUe1xhStABPJ6csvhO4
NsjxsSyxRB8OHRhIzkf5BNYa3PfRoe4Nx9oRVEuW8aaMvMMtbwtvn6YXo2BfpVBgL0eJVOKm8DQ1
aLqm0zLQ4xfs2ncMXnjO3PEt/359u3FUyebJcwU86AGVtAwfyuVe4L3Lb07kWB2eLJ2nEIU4qwjW
KnsfvPJ1dpF9c/Mb0x1A6i2AeWV0gh5bW9vFT4nPayukln3FK7KDLCQ1DecpgAfWcjD0moHkCkJ/
h9EPhZWlC6cTY/PVeS0r40YkFRScTQNZ49f8lc5+ru6WXSJaaGi6K/fE1o6RO/OuQVwNM64Exdip
0mDcFXWYk5NCralfo9wC5bd0yuou+ZZ+obPk+n3uhJ7yeN2AuEIzzsWoZh01q1Bx2ljC7jxYc9cm
1G7bM1lAfhffBS6vs4q7V1ifs6APPRYgNc1XS2iCDBB2fzFdDKdE2rP5J8gtkadqrqyM44mCHv1w
FUCjE8J8FzdcGkOA/hkXa0zQm9GkHYoWjxqBt0fZuCWWSm3B4AK719/zcS+KnACX832WQdSMZ3FY
Enxfw/WoPQifIXJdbQuWOrSQ8hL1xtCaWhiYRd3abZbYcc/Jg3N89gfu0CGNpiqGJzPak9DdkvSw
fKaFdC0Ic201UyOWYxrPFWXihP3gd21pY8yMw9lSnAuHzvgRbRa7tgshyvQ+u5od7OV75TeJ+R0v
88YLfXTGeygDLhQ4vREUOz3efSJ7Oeq3FE12Ktvc82Tj2RrjLaoEEaSAgj5blg44ujXTu667bYev
6Mhmi4oKphwcCKurYWzqyDYHuJAG8vQspzLqpU7GOJ2mIvOvI/1FcxcoZpUICCYNkue0qC79Jtum
Fz31ggWO9MElLsYI2Q2Pyn9beRdEZq1qXa3NVgViseQBZhOE83EMNN5z5l9c6wWGWSNa8tN3coaU
PVrvzhQNChInKE78IfiNXdh0PNL/UZeMN0+EpCdBf9blCIvPnMAJThhLDlY2eZdxyWa2fQVGIamq
DtrID+WeetzPpgy4ITUsjGPwiVbZcv+Z4lhk7/6FYRQ5JG3XFiYUaconfTyZvO//ZaUuAIzaVBGF
TIkIOSTJCvwcxSqUw8MWG8RVojf4xY08O7znsW0rvIAyh6BmZGKHxm0cgstTkf+qVE7HH+/7zHHX
BWrXpgG+rzYPqfxP0HG+/5e7178CfKjdbBW5mwX4oMFD4brq1ejDpLVfGvp/rc7nhfXbLukCx+Rx
lXiIGq2APHJLLDOVrCyoLVkJLZ3Lr8Kxa3ayyFjm6hRGkEycCqtEh1z0Inbu9b3Kw2A8bBKYJfiM
IE4pDKjKRl6RPOuEs0Y8nVEbWbnxtFf7SNIpiPwg66cqec/np5DLbv0XH35ZGyrsCkfXGq1TRuD8
ZoOs/WxxyhG+bnREVAeIFX96Em/TmoxXGCd9bqMBi5T+WrwGA8iNL9H3zjXA2bu4uVP4Cicy+kse
6iIl4yYwELEeCgNSJqfFU/FEKT1Gt2iscUMurxbPOhjn0PdxUQ01oJoWrFDlTiX+EL1/wgLhtBWi
4JFeZ723ihrYaoiR+K7aPUYqWW23k6eEk2PeJAjTVyjMMgVNE2TyBJTRFm36IKKd204/V7S5BmJW
J6i6cOypOKb8s1XfpIYnyuaa6BJe9xW8SkgqAyDjvxYRLXatlh8ycdXRNWZOGmHbp64wmHXXQPdc
FThVkX4EBZmTPemu/nV0JPQUggqUJ9HmEbFCY46IEZxO0bTg/aianzrxIeGmijf9zwWAzcSU9dDI
ZogCZPmh2mu2KVrGffZduqV9s6g7fWrvUs90Wu4FczPyX+EyZ0UWF23QtVCj6NM5TbUfSfZyS4Px
eVcpzvV9RNf9Q3IEZbySqii6qsqMhVeVica+FNXCoMV5F4TuIewlVBR0xSmc0MVlyPvreH8xkgsg
Y4iLiuSuhsY0uz30bvst35X/IGLurOaVuBmYQD+VmjBMSTWJIoOCg/HutW6Ik9TjTXO5i1+rvVc4
oQtfgYlo2e23l4Z70m872hUgo9EynPVQm3FxG7z0sUdOt/dE5CMKNHfxcrrbylxhMcrEpIkgmX8n
QH738S6dNUCZ6TN4oL7z2PA2bWWFxu5vCX0uegZVjmFj1dO+Hh/yOrAz6b2Qif0ZO1mBMdtbDgOi
zBHAjBvJM71grziqH1j/cXgoDVg+bIMLGvuauKgdGUbxnNRpv037+GA4mZXuRa9HOp5P0bydRDJR
cYXrKZ6J2YyoqYd5kcWQTrob0E+BaT0IQGsMisJ1B7e6xErvxl1/5D1ybPrMFSwTt5XiIIRBCp8p
mfukPTbNC2fVNo+ZFQATsxnN0MtzAgCCKzCy5njVuMlvAoI676Gx6GzdBCnYe5mzy3lyMZt8Duq0
Hkaoc04P6vjTCJ6vy7UtliYSCS5E1dmhB1UxkxoBFJqVqnvM2giDfRjwiuQ2TRAZi/9hMKpDmWGe
9AHNwN0sHgocd91RAhMjDEJDs7qMVCYvJKT7lTV6Q9I0RZcIBuURxntEYpaDck3Hfq6QQcWLIbrz
VC/zup3wQm/d4t1kmwd0znnc6e1bwhqyKFJKMV0hbM1AunTEbJYATlJxhbvFyV3yHbBfJ8NGtcmB
PxV8k4Jghcju8FGaq1CiU3/UpwCEoSByCF7P7Yhu8SrMVvWtsWiVS2Zft5zNnb7GZU7zXEnUqpwg
KSUhoAMQo8gy9uDYbL14X+4TK3GD0Cp7j4O7ubgXDZ+PjtWtpjLqxCxH4JYRnu9zq67Rf9micUvc
308HPLfQISh4cjmi1trlYMtbhrXCZtxMEDSCkVG6dFQ/gE5HclIXxW72lB70AyjduFNIt7b/WsfM
1jFTdNOXAvDCULwVYvBypLzH2i0PQC9PkokuZBkuGyKv1Cmms0rUUYPBGvlNbIiOLmunmajOddXx
YBhJdDQQtpgVhlOvy1052vUjcRqdY5ObpoGpB6YETj9TOUcwK1nGCu0QxMBWSJXB6pXj2ChWHr1E
42McfElinmPbtIYVHP37Cm4Wx1YDWzBYlsvAn8poFya3JDiBAtIdkvxerwOnb4W91ntmUVl9NT9c
1+mmdazwmaVLVbOtRDogJy7uReL3Nc82tn3LCoFZtbaBzQ0iEDDfQXpPflYe5eMUMTbJUn3TD54o
J0fi6z+vC7YZ/qHk6t+FpNa00izymjURCMX1kmfiLLvU1m/oGHnakPmpV4I1GhPYTpXRldMEsxnt
Bh2TtLYt8oKT/kCjsuhgPl+Xjn7uw+m0Eo45nVKjKPSOLlsWTG5nBm4iDF9zKfeFgTdNazMFtBaN
iWwNNQjLcaSHQ2+JX3/nu+Ob6K1ye0xSRJk670l8MwG0RmTC20Jr5bqKIF2QWsrhDqxMkRU4tFu9
svIvjfUfTkBq5x8ViiubDiJCHf/+tJaljKcpmUB+mmEsNAbxfo3gk+mM8PqeZvQlTvpue9td4Bid
kmTI5CCBhIb23ia6paJ2/LqF/GXZLhCMEuuhJnlUQyJKaaAjcgkPDSpWzQfawavf895g/7Lf4Nll
0NNqoPj9U4Oi0mlDTs/U2kUldX5Lb3dgbABL8S1lXv3kjrvgMStG1GoWNcEAXmMpSHSgEmo6hr70
IEqO6WPAq8d7Ut88f8gFkVm0OgnBJtpBwqK8i5eHBHPdl8G9vmybGCDZQOZOBn2owURETSGXoJmF
PBM4v+O4swLju6hy6O82vIcpElCHolTTlECV++dShbrehEqmYDth3kczSCetarDTtMZtlPQTJ9wa
jH1MkOcymLsEYJiF69AoqwRxXHZ+rf0PfXMb+/gPNEZ//TzO+tATSoRPM1M9CoSaY3eYDuj/h0lw
exc2NvIfeMz5XYZtDKoGSEc7ryifW+CE/qB7jWv6KEfapW8mr+/pTOnC+Ko/MJkzGxPeF/BoQ8a6
oko9FWdClmGXF3brzPCTndvuE6RUgpbjVHjS0r+vzlShFDK9VoEsNt+TuLaUjnPt2jD/P0Sjf18B
hFmCWa0jANThOIf2DGoDZX99h1G/8FF7yIsjPS7j/xm/kUVjVw+9ChkMw2qnZ31MLBFToMLsOQp+
XcfayneZItLwsqSIGqrTmJ22iJnSqjHk0Z9mt8Wg8MhZHvM9LZrkcthsmv4Fi20Z7dVhVNBITueD
EK+186/ILfyMweiGR2lfHVxepQL97R8UucJjtlo85qnWTcBLzmyQdDIfRoRxiWs2bW4Fw+wwjA0Y
pnYGjI7ca5HuC03lWPX2hlpBMBtKTcKoNWpAFCfh3Txmjml4yr1yL9+52E5u9SKMKOrOJZuXcto0
9xUws58C9MFGmQlgtKhaUxUdqvJ7KvGu2TwNMptqbqSoE0uqwbE4IJSz2mLxrxv65omyEoQ5/OMR
9z8jhZ1P47EdBitRE9v8J9F5NrcVGq43FJuWyQOpiUMFsoTfaOVP7GIKCL2sZ7eaN4MuhN+Kw1sj
5tSfhaVsM7qtQnIEh7Wvdcc21Dn644EwfiJZgi7uqZ+QQl+fTLsav0jdl+trxMFgx5lkcRcsZQVB
Kq21lOQ44gYW8iqPt8JALBCeBcHNJ2LiHGNsQkJU1MoBRfFb8CUEewmN5LR58L/Ubf9l517QGLsT
JgFJQwnHb/qr/NWd0E2Oek6CVwyQk1nRbaFZMvqzPtdH+4eY7ClSdBoYNCBm7RZ744A36nvMLvdb
pwV3l6JbPE/B1StjhujMkMNMpoHGoXhW3GVHKajUAxWvsLnbjPruj779olfGHvuetJpO7TG4ke0I
tbIRbuyzR9yK+ya07Z3+B6Wx3bShQvQqoc5XUz1Fuc+4RIzXZYE5/BlTEDIKMhGhOfEQHNRjaXeW
eSPZmBp04FXmbL2Jr8xC+zCfMy70RhXP1n/W267azSD/p57p+mbetgdNEXEfUUxDYbPuvS7ESj2I
GD/jIbP/u2jcNk50jSKX22q5qUMNnXtEllEOxurQCIdRGwvIRUdaYYDWLj71KF5ukEzhVbZsJYVN
cYXFHPjjYEpFlFKD+FrhMq7Y6jFxjL3q9u/mA2VCEe65l8lNI1xhMhFAVhMSqgswO2IvJxB1gq0h
my3IiKtrZtc7Pl3ndmy4wmQP/ylFhkqVqF2CZdjCACFPd6m1RIf/s3yMV26EJsPsIMhH7jS/fETt
u6vtq91kG4gOcyd54OVwNg+blXCMYw6WPC8qAcIJ8WM+PkfRjR795GwBnlGyPliVEhR7QihagEK3
wPIW+7qf7MQjbwNsxjcrcRjv2y+pQkAaD5uM37qBtvql6o9S+s6RaDOEX8EwbrfQx6mJYsA0ThY5
tLAifVBGzLBSJEc9GFQw3sHCkYx9+kkw8ak1KixUX/wcR82vgod56Z4wp50TZVMVfThSLrKxifWA
6F1r0MDATLQcNaXNs16jtsHobpogvqnCBOF1KqYcVN4uO/vR1Y0S7wXqmIV05ZrvWvWPIAt2mCGv
fjSywarCh3w6yVKI7n9Ohm87Ul3Jy7iUIoy1GkO7YJ2UTcGMKK+dqz/Gdo9U3H1zK6IlnleEwNl1
59+0ErYDh4FKKKZQoXqNvCgG+n51nmQcKz078BWKKeVx1WhQaX9YPNml00n7AsnS0SGgvjBuuYxz
m94Zw7pFEzVaKjgo/jzBQUmRpLG04H5G7PC2jvFYF7vhP5FHi65BAT/4Mj8JvaVL4Km0Jgxsfhrj
MqMWXTtEifGo9U4fYfH+g44skHG5i13igrObdyaxeBzOm8f6GpXxm4REyRAuEe3aaX+hKx8dYOJd
fqJ1j/wgYmvvr8EYByp1Op67DIiowt8osEzF7VSnCXld8Dwcxnsuy2KCPpgKlZWWnO0FLGEv3lbB
Pxz/yQNi/CdaT5a4itH33jkYnovZVdPOQD/290WEec7O+RVbsBLFSQSen6E2yLq3lS7ZHiGwSg5m
IEJG8vR7sEPkpXbXWHTlBIcXoG850zUaE9M241SmggE0pX0UpeMsPkzmQxwXVt7elDUn1uRold1+
47TUJdFhJiExrFqSvXS+neTj0g48JXL2HPuQTDD/WhckIMWvc3OeBo+bnKuKNiiDWmdyM7egNA3x
23W74QnIRGJaNhpFVMBs+sKvmrcw761Fuzck3j7YepMxTVw2QEoBb/YhaJeWEUdgLkz2gJpP9MbR
MeZksdKTBl7Vxm/feAfC5gV5jciIVpMqWpAGBaJHX0iSu24n3mt7060xxZTyu7WopNq1vLF4m0H8
Gpfxnk1nmHksBJMd/wpvDR9nH0LO1E5HS334FlDGaY/Xyrp1Sqwh6SqvjqU4Aw1FpVNI0y2SXZ88
X7cS3vcZb6mNRmcUdPEKYzc0x4ZXU7tphSvjYLykXsudhJrqyV7m26z1Demnnu76nucjN/cYiNw1
jPfCAxN7lQvTYojU6nzCUNZxvHXaeoLR7Jjxh/QTyFDGYy658ffryuOhUve5WpwyF4ZJ6ICa9apV
Jj+66h+Je9PfCkzMlWhMyIUC1yBVixC19Y6BcTStVb8YeMbtncoKjuKO9x64bRAXTdK/r2Tq2qWV
5hhwavK4IOxRnq7rbNPJy6Ypypqq6ZLGnGZqrkatKsAtLUuXWySXH4xZ/0bq1iVV5oKJZW+iGOY6
5rZM/2Kyx9hQYpqVZgJz7lHjGb80mXsdYDMuBtft/6Rim13lQTS7CiVDYL0ff6le68uCJd12GLZz
nqqc+bGE+/Z10G3ru2Ay1qdlEm4eEzC1/tuM0Rj1K79panv7XjAY41NjYUC3GTCWGtYnI0PXHHOX
UlvmsRX87L12P72Ejso9VOiP/xB5rBTKmCHazSKwZwPY3Gk+pQoFZ/Gux0Ng7vyHxCcPjap6ZfTt
aPZTSI2y88JbypBMHqnjADGpn3Fzg5vrRvDPALGQige7P8F6sVFrM8lRWtp8X0xvEImlL7wKJR4I
oz8SSyQSNTQhpqZj3Nf1cyPy3sDp7/ywRCs5WKXFetli0DaNayh9ihk40ZOOAfSBJT53oT3uePMb
qWv4CKhh+Ci6fAnKcv9UXGSMg9HoND7EkDECFuvRA5EePwu5afTkgsOcuUMTGmqqIWAbD5S6Qjrp
oQu6Fj/HDDD9JsEg4dgqndiTeA0u225khcycxnUVd6pIKa4Gb0ATuOSg4RxM2XaBhGt/Ii/zkVdz
tR29rSDZA9oYK6LQoFt+0Hw62VVAKpk8IKkGhu6Qy8rLW0PG/af9YsyRADjaMUSZyEfvd6ncJ3zj
RSo2AVSYsSKnBEtYTxXyglrx0JHqMe5qXtpAvG6TbAIo74axy0MAKX55C7q+3Q88Rd0qiECvC8Sx
STbjozea0S819GYOTxmeuvoEvb7i/VJ8u47DM8GzvaxcYWWihrSi96LkpPzqxzMfjXlrFHiY0enF
b7wTd58ZO2+aq+VivJWE222UzrD735RZrR0eUtt0dbyAErfwP1Go9gcc40h0ko8kSyHj0vll5pP8
iaPEzfNkJQ/jQeJ87tHWDnnwXohHQ1c6Rh6dlxAO6COLXG7LE2dXnS9Mq0VD829dYJoa9HdI7ttX
4uV4MyQnSkU4IFLs98H75IsY+4OJas51WbcPmn+dpcT4D6Vb0iAxEC/GornX4iOqXZycF2jzvJTE
uA105aGmoISA2QmkTIitrOhJw2WvzvHkVf2Hx0KOWDLd9yuN9nqqdho9AyaCQEd8l+of1cTZ09Sq
P5xnCkGsjTY8UVOYfEdYlHoYqAZOzGUfKuhJ70Xr+uJs2sUKgdrpSoq4jUjXUgRKDwfX7vY4MfnV
LNvLs8JhQhpkZ+NRGXHLw3DwFlS3mZeDG1zs8VotII0JAmYud8TmFltBMi4jNRZDkAhyAOlrgWs4
itQiJ7VHaPFABwfynn64IrI+Yx4MDPcBXmNiHImlHeisqeA5Lq1UPg/wwkCcz2RwViIyXiRA41Yc
1NBqFuGmtJwW9VBJgtX0JcdMuMIxcUcUSmqoRUA60yqdCodSu08PI5KL9R387/66WW4nhFeSMU6j
UdoiignsEnEOesbQLLKX962DgXioLiz/j9uM8R29HhbqPGDl4vJnqL9Oo3tdGqqcK9uY5Xs0uqTW
Yqq8KnqUkQ0qfg6gSJBADlW/XEfaDAIuamPZHkdZksByTvNerXHqzcBHf6OVyGRPyOBdh+L4Jpbx
sRxUYyYloEJRteWm/LpIzZfrEDxpGKcRirUqdDkgBH1yguQVDteZiVOg0uo6EE8WxlX0HWrvRRVA
OWiqgx2RP3UTWq0L4xuCXlD0mCa5gq84B3fSTkwscotmr5Nk0x7ubLSvS0Q/eM3kGM8w1pOwDBr2
TywfMvVOrh96hcOlzDk62IrS0BiVLk0gUzI+pUJkjSNSumFs1cpjX3w1BNvsOPyO2+nVlRoZr4Bp
NX036lSq+cxrk9zlGHJ2QJcQOuGFfQGCN7AQLZwQfts6dNGQVXTnimxjYoCRjMVUQND/x9qV9TaO
M9tfJECi9lctlu3Y2bfOi5DOdGvfd/36e5j5pq0warMnc4EBGpgALhVZVSwWq84BRatlqLEVVJwA
8X7b+Lxdv0Swt5FoUMdWpXVjAsRmwUr2QNneCR5adTiBdd0uToKYjELMuiSdG1rNHZ5CKbVmwVW4
1Xfql+e0YZIKUhliV8YQokW76Yay0QUvhlPOO/0GINtWafPuPuumeNKKCRS5MGatNtAHBtNThpew
dkXzr0p2mu6oiY5S3X3FuU7imHDRDAQg7Ap2Sxgqu281u++n7VDOnAjL2yv690VuJmdyrvoDotIM
AM4isevxdZq//zdVmDgB3LqwDX2oMkd6ZctEeiMjLc0009dKF8pp1ZgUopQHw89UiEoPKNc54OFE
QtYDl7+JLAqoC4oz7nsMzxKZgBEUQliQiFpi6koV0PmBnWH7DvmrndDXJ7npTcfJJXibRk11sWlA
Hh8bQ8SmdfOVNN9K5XXPw+3hiGBvHrXQDY1CE8153CjyfhS/4VnyvFn8Jt/7tVmEiROTDPwjgZp4
5UYZMKrxaLeJ7Pxn+5Nyw+ZgwD4vkBNj30HtF8s25RjvSAxslJAfq+g2UDlHB+/3mQiBdvMsN2kK
Fikgr+oyyy/+W2QlTFBIgMWZ6i00SCvDDop7xXwdfOf8KvHOCZYxshiJkRDg3OMaZexpmb3fV7vW
CzY8GBHeejFxoQe/bGjM0CYc07chEW6kkjdVw1WGCQggpEyzznhXht49E0/2cORRygyOT67n3ydj
ZqJAU4RmqY4QpEYvfvkoxFeimVpxdqfxGuZ4rsl4v1CGWapRtwFIFHDjboFYbit9+KV09Zc+7MjL
WClKMFFjDsje74+izzHl39y+TgIY7xfrWBASn+4+oIOBRdZ5aFXbDs+UquwP2GRpPnAmX5CZfKFK
J6ltIro/IILUNzP6UCsnvhQdOrPMZWvhmDbbQtwMRVKHf/tQMgN+obFDkE/16Aba0GQ8dIuW2+DE
sUCZCQ6RGISZWiNk66Jmg61ZGm/NsnZIte/H5/MxgqceNdFFJA1MdRDFEHsnAyBqvNJ5dQ6OictM
ZFDzJJD0Aps1xre+9DRL25hw8iuu/TGRwe9kVUAf0P+qDSgWad9SoGXTOatuyztOudKY8GCmgjBr
AlaMjmq2Gaqx41Z47FMA7yWb+oG3gOvyVFGVDODUYV6E8a7KV0hZ1rjFNC59waENdvpl5aAMvCHb
iFfhW90vFeT1APOSVV1htIsH5PsKXUvdACM5pnjaypKDH+eNjm76Jw9eCGHiXl2SKGtLCCm7ymow
/yl4WvGt4Z3iHF3YQoocjJ2W0UBRA8pUq68xlmwZZWOfV+a9In1GG7aK0k59H2oZxEhXo+RonujS
VJXs+nuM8aLuhQF51TJvstLKb3Re7F3139NSsnUVBSmyIClYygqTPdJ9itHaN9yq5/2EPlOULSv+
kA1vWZnkKJOUKuhMiATC2xacLjcmeOsBu/GNomvV9vTdd4GjSL7Sgw2wq38sU2WCYh0ITVzRY7lN
zdAShx9tUWzAaz9auM3x9pSnI/37IizmiTlkaQgds8ylN9L4zkT61Gz8q26T3mIqBqCXPAV5MplQ
WbRVYL4rOM3H1Nw0+i4YNudtleN4bBEm72MTNOJQS9NBKhWUViK6ci65s/+lZ5zFbjFxJAGDUV4S
RC1fuq/RTU4egaJ9XpnfRMaTRTBhpK1iTfMTWATe0+kDfv0dlPI3naNs2hf+CBZn7VgwR0XVA0mg
J1kGYBYCrNCjlgDQUb85rxXHoVkqDSOsM6NqIaYrrmVUQLLt+d9fr4qddoYFjhvBsgCgMwhQjjPo
ZNHui5ZH2rSNp4ca113QktBEimfdaxA35sJ/WRINsZ+MvJRgEa1D9tN+cMkrneYBjM9dslOeKfV7
6hVP57WlJvA5Nuto7sB5Bpwixo8jyuAWmHhN/LvF42/w1YSLs7HuuicxjOtK8oySZo/X9CbJ8r+M
VBmfm17ySycHOjOPt+w3dn+SxuQ7YtBnuU/Lf4NNeWVSJzuqbgr2E9owypuYXzf7kzDGkbssVNRa
wgqOfepmXerI8batr7Pxx/mdWm8UwEDsP1vFeDMG13stCega7gHpRpkYK/SOgOCS3ivQPVKASUD+
xhG62m5xEsoWR0yzUoxC/l8yR+8Syh8OcPI2jS2R+LUWg9AN61i/GTfaPt9knrjLJzz1pZgH4U0+
rkeRX4vJFkhUo0eHYg9pki4c2jHYGmZ9e37tODZPmDSgrsoJXdMQoQ5PiXFRTiDD0ThIFzw1mDM/
Ad9OXgTU+PzWSsXX2XT/mxJUycU5T1otryIdAlp9VzZPGnmUueOudCHOxCAWIHcahHw2fciID1Nq
legGpLBJWgdkL8lWAWYHAJvzWq3X4xZmzUaItjErv4JZNxO4dKIteG2cCc1mtgQoP1c68hH7OIGW
MGGikcNpMmmgpZSmyZ4y6IRbkT9wtHr5X2jGRIlUisGUUkIzYat4tDEWuYVXHHzcvgTu5Z9j4mzl
JJD6IBcLhKQ+OfTqsZCuTWHH2SqOQiyrvJaSvMP8Ae1EkdGiNz1kD+KdZqIzqvXM6yngmAZPJfo5
C4MvAqPv5hD7lLW3abFTi0eBZ/A8EUxgaAAPqwU0kI9CfS+L3SPpwIIXE06NlieGiQ1io4LamVoC
0eRm18Z6vjWBh+bW5mA65zeJY9wy/ZTFogmypLQx3SPF870ObS+SRzb8njyeRkwWkY5tVWU0GOnZ
ty7cStNxHnnmxomon6BBOlJJSYJV80erfzM8fSN99x0ttLq3aUOc6o7PG8g72WUmNqCwIWe1AL2i
R3RnRJaJUXVA/Ii2hHfZdxY8oMbwStK8xWQChVzOmQ76PTQ4qpGV1S8C3psFc/yKO2l469WAXkQU
g1FtNoxckGnY6/XbBH00aX3o1Jfz1reqyUIGowmZo7YPaZty16SWpOwK8tPnPRWsZnknGSz+2Jxp
fh6HkCGnIHmLNTdOBrtI7ojEPZt4oph6Vj1LUUfe8zxA7ml2vFGNb70IUK7BUe32iEfz0ARWnZM0
tsCj1lsNttgqjeDWKH6CtdLrNm1RZaN9QpjciC5o7Vj2CCBe0AoQObxB1fWdO4ljrENJgY/8/mQR
ZI1Vy46f9XZRcnDq1i90C6UY+6hqQRYB447HqsdAcClEcLanExWF4uo37SOwPDdgO709b5Q8qex1
OB97ESVqSA13YAyM8eJ3Tbktp6sgdNPXcT+6tDOVCwy8mkydlGWvx3o8jjopIdZ4yV6jC1qXIff9
fnCMDXkaLngPjXTtPuVuC3HMcQmUaT+JaQNE/86x0m5l730GcctZTZ5azJkZYiyPzD3Uys1j/v7s
HDr6bMkvUQdqePEgbnkFmvULyUI15vxEM0LWF7QOoN8NLp1RSezZqw4yPIGfSa07/S9PYOfE5WYq
Y402dApEeZhTFaDB3VFpTUcQeo6Tc5xOY05RmUxozNHg48nUWU3ipE1gVcK38xvGE8Ik2Fkhirk+
wS7mele3FzK56b40ULzYHyZ4SEbURgI9qYWst7RpnwHvcjIbS5S4w1GrScFCFBNBxkaYxoK+cRnH
7t0UMJlSY2wDyEbPNdqhfTeqOQcnRyQ7QlelRPBz+v6tJXdasOv0t/MbtF5uOunETtAJrS5GCYEA
9ap7rK9RxAWqZrwZrsUr4Dhf17fpPtjw6gk8rZhwIQZD3YrIMuxca1+yoNxKKQ+WnSeCiRSq2uXi
TPvoBqG4EIDCHvczJ7P+TWzXNZOy2pmEMNatinooCwOyms7Gs6OhXgSaFVxo+84LXHIdDk5YXsaj
w8+A15U7CWZs3iCZP5s0U0Qxz6rqZDv7vPDAE8HaeqVXJQHnoS2pnqrd4xWKY9mrYCqmLgGdFpCW
OugYPt4WUmEODRWED+8PhCCwsOO7dg+wXTRucpFVqUF9Op8Wsqi2i5vJkAIlX6WcXK3j31CU/ADP
IXb8E30lt2Q7x+55r1oN4wtxNCwuxKlTFsiEEix2FQil+wupvzZArye/nhezfmNYyGFiuCn4WT6n
WELF0/aqj0f3aB89BAUI1ebH+qZ8yB/Gr0T0hUjG5sUs6CWthWpCJ1kTJVSIXpuY0wS7emwshDD2
3c6hGlcThFR5YJnKdiKPUcg5/9aLPwshjIUnpTbGoF/6u+aduNHL36OuzY5sKdwzd1iI2vMZG2S7
UYVWGyfBhFINkk/Fzvb9luxwLcd1Eqcvl3Vz1YFP6rETcomgdhPedSFOvwRils9rVObs0XvetLBx
/HJAihjLFwrfDSGw0D1jVXluc0yc47nvu7gQU2LSWo0oP6X2Et7TcZNxa9KHYvpuy+e3WFfKEEUA
j1NIDcYmQlPOojnD+G4utXYHtrsoeMWVjxf6PpuCCmR4TRIB4KFIoAP7GB+GEYDLpaGg1eiRYtJ1
x8Iz7fCx2Gkb+mLKu89Rn/xoeR/FMWEiAatflVYabI3cb5LBjfIHceRBcq2chh+lMJGhBQaWH3Yq
HsxufEy0Zi4eXGzNAdTKT9qIWnq+zRsxWfHhjzKZQJGYEcrrETSbU1t7n04WLsuLvLbCV2UjbrXA
4q3lZ7f6KJGxkK6W87GgaykohQPU9Q2RZ06bKP3oM9tlMDNwkhjXhoredVsTKisadmnrCcFlKd2b
4WjpE+de/NnkPyjE9s2Yo1xMRKLbljxWxmtOLkIeWOzn4/CjCOrjCx+OAmVo+xkiiuIxEl1jjJ0u
cmqJ++LH8SuD/n0hyCCtmCUiBIn7YsKDLQXFMW3zYXijz0e5F3IywNW1o8DfkqFLBnC5P8qTSBb3
tSZDsfmhakq7TL00C5x/HQKxfAspTLSomqpUNBlS0s6mEbDfqpeKo2HiLgQQCe8qv2LgEgBU8R8x
gNDJzrTKI3juutFXbUVEhWS+nghn8GPNaYE/omIUmAAWHSI+rpqKluEy0KgEL4lsHRG9vkAZ5hDd
Y4LQCUKLd4dfVWkhkLG/JJeVAqMmqh01xl6LVJeU0Y6zSSum90EpxvRaQHbIvgIZ/rE/tHcxhiLp
xTD6i14MU49XtuWpRP++sHT0dU9+LkDckDzJ8Z4Q+7w+KzHogzqMzemG1iRoHlVtE0PvRXyZB49d
OLll9l3ERK7BM4kVR/ogjjmhhn6QBEBKY9LIEffa3tzUVwGIffCe7VFEhHFE/zKv6vhuZ0yc/SCU
ObD6vpnDkdohyLMqdEJuElcnlghcfd8CK/pGve3tpnaU57jw6scZvGUlip/chg/eVjJn2Jgl5eB3
+Az5LsPckGGTh3RTX/R78tYQJ79MvrUer3d75eagftCdOcbyAZ0RgQSh+lXz6j+mwA7Dy/Fjejm7
xUa8MHc8g+V5PftI6ANtK4sxd430tz3Q617kthf5NtvF28gJ7r4UxkwTTKQIzJpmMkFmaGWpU9JQ
swMNnFtqA1YczgXivenhs/2cRDBhJQ1xu6triOjfklfiyhf1obrEYOhGc4bN6MKu0Hkv7cvLzOFn
qis5nYS2ZlnEBVqkF+iPAWDsa3XGbAeCaFzedJHvVEZ/RRS02qqjkw6dez4erDnoUhxjpLIZlVVA
IC4A0YVEEmsegQOgm7zMeM0ZlnIYu8zEShjGGHL0u/ZA3GxPUe16OwLuu7YpX/jAKGtp63IhWbvM
AylpdEFXQcRjDT9HAOnRGfrwMjpQkJTZ1S6mC155flVL8EECtw/9yirL5CH5SalMjYnDIvetMNas
jDenv2oeJwmsVkUJKsSSSjCV0DKLY9vchAKxk+RlDEzOWcHRhn2an1EbmjQdstIAZIfC1vR5qEor
CaQEzLJ/1osdZZizRJaqChKI9lyM2xxQKOFGCu++YOMgU1QAqq5qwBT76FJ+mMjFLAqqHcedg04U
t2sx3CbwXslXXWkhhskUxjzwtS4KNPBT3sZjYHXaWzze/DdV6JYt0oN61Gdfm6FKWx3l6TDnF43K
qdGsZQg6AUYRLrEmXgqomgsRg1yNTRLBb4S2tAazcmrxmKZummxGGQAU/r8fz6FgvQjkGrr7ZY1t
LkjHOpqUCTYg572FlMeovqTQSQCTgyjlUAaZjgMqmftjVCTXUph6fto+twKg1FM0ASvCv+7b+qgT
E8T1bpJNGbMlGLf+y5cv84aXV1FbYo+o5aIxYbvH/FxTdBDQuNVjsG1s6XvmKVbr4nYcWvz3q3Xb
Pq0hE77bKamlyIe8uJVDKyjLQ1N2+3EsOYqtyqF0ugT3FNxVmNO9F7P57/Q3BhFk1/w1aKNTCffn
nWg1huK30QII4GZRYZTBWG2s9SEctex8LxVqS4gaLwSwWzbUt203c8LoylMMrOEkj53D8IFOh4wF
8ho3vgcaA4X9S+zSHX/WrnwZX1JIA8zJ89iJqRqfbMQwdI3GPYWwze5KU1S+ZMgqLs3ogNsHOGop
9DYv5VzdMjySIL7qGjoLmHgxGrnflrEE9+o0pwuuihgosl8AhMQamqoGdB9cmnHF/BiV1DiPWmRs
9G4Z39c7vIxgCfFGcqh23e5PXmzXd20hkQm1fVab0hhi+Qabkrckl7IT7TWnONAMUNxQilDB+VI2
vdSTWc0mqMMCNAI0TzJu6Ku0AEDcaOdfiX+E1LhqIwslmdg4TlFD1BHLOneVMxgbsSrsqt2M/cNA
LlWpcuvUO+98q0nFQiITGkOzSlWw6qq2NCvHakjR7FVzGoZW/XshggmOBElSJtKdQyPeC4DoMXIH
uqysuEHS7egKj2qPt4ZMOAkTPfT1DhrpbS7+KKu4cWKxfSvCKLQa1Op3eMzBAusILGaTR8759Xwf
hvzk5v9oK4ksNU6ZYTyuAaES7FQE3tu8kRy06JmWsa/vKfyQ7MQb01W9HpP8PZopZJeC8A87tFU4
2U50KMUANt76gxR8NZUA2CnYZ9BwJLPNKoahjjXwbpCtOMrg4MHUJvvyrxTMS6at3eHt1ngDKO5r
hv6c+e78sqxHpZNoJucL4iFqhUlBnpx/U5OrxsTNZvqSKZ9kMDGpH9thmHKoZ6SDJ8yY8Wzezmux
MltHw95JBBOEVIqNUOlQo99IIHBswCMFTAY8KijgxsT/BfcsghG4br9UvVhKZgLRkCjm1EpQjmYY
k6u4hddbGPJ0g2vwy9v/DxKZWFQiwrcxkng8nkSX0qHYU4Iu9Qhu5kdcQfZ/UCiiG/TZdU6ry8Qi
o57SEFRMcJ19eB0f8LrhDJboZa+0V0K41OEt2XW8STBeUj4az73Hbw5dDx6nT2Bi1TwObTqV+ATa
N06n+il+5x/UhdZUNRBWRQP94brO3kyDToj90kdWPz6rzyD6dUaLIpJVh+I6A0DFv8dSxv33JI69
poqK5GuBqiHKF+GFTuKLRJQdSVdvz/vHWqRfimHSxSSrhylNoVWbN/aUpVZRhBbRrkPtuR/UzXlh
ayFlKYwJKVJfkxQXMEwsiH6+nTW12mRJgjrGPEmcoL7SnPZx/ZjQUg8g/x1zWi658r1iX9iCDYQE
C00Nf4AHtHYkLxVjgoxBcq2PqbAmOOryVpf//UvUB2NgQokPFpguSPH7XXanay9jdpcP387vzWqg
XOrABI/ayPopKrA5w753ptfETbz5YgTyHj1rhAe0uIpOcxU5im/zcjbe8jFRRMkSqZ4jqFeCiZzM
10HCMTyeACZGSJk2NCAWoCnTZWAe8vzp/OLRtWHD4HLtmASm63xhBs00zsph3JDRdFulBSjZYA19
uj0varU+vZCliB/zeCC7Vf0E/h5btYbJqh7BXnMFdLcyfee2mBw0InPRcnjexAKD1sLY6OMIBenA
YHdJw2xvo7nPqsCnwcMMW31+WKrIxIm0DqJYQfM1zXr2/nEkFvrW23tp6zugYwSfFMiBCLBWZZs8
g/gFTG68GvlKC9aH8MFColOLISqtfepXOFWsyjN2imVY4iHb8Cbwueoy0WPuWl+bgPCNFEXeaKUd
30u9Zb5R2lXybXpLL4yr8La8bT1j07uBTbhox5y4rDDhpUnQKCVQZdX822jsAxJY+nh/3m45Lsjy
1g/jGKXVBCVJ3lhB6/kNp7DHE8AEEVkUsxi4v7RI9SKql4XBa+NYXyXUO0CVKaHgyggYu84sgQQP
k2iIq407Qe9coX74yjKdhDCRShhl9GZmyGYinI3GLh05J8n6Kp1+n4lUQ6NOaZvg9+dm1wRA8/lC
3c4AdOXfi4TL1MfoJDfiLOcKFqme77LqOPFQr+gif460p99n8pW6UeUI79Sorc7XbXrsmldROoyF
Z2i1fX4nfhNoT6KYKGQmsZolKr05vCl7AcSRxcPwTcPLNQWtpmxTPKSg83sjsW2fTRegLPievqd3
QXJR6Jxcb92ATRAGywrQWViiE8Of5dposXZSGoMuLwMcsuBM/b+HAqWh85cYtjEbgbupswiZq9E2
l22MQ3Hqj0WeOuf3Z321TmIYSzBpg3HRQYxSgX1vBhw87xziSWAMQAGfd1vSOr4qPyrKrcYbmeLs
B0vDlTdkLEYF+0FaPXObRAVYpdqFmwAlPM5i8URRVRdPEqMUj+IgwZZJGT43mY+uBbJvypbTn7V2
F1tuPf2MhZgpqoWwG+ieoOOMtuMkABUF4RYnB1pPt05bz6aqaGjpowpiZvW2xTigML0ohSsPnGeP
32Q9JzlMxC8HLc0zWn2JQdx3H9roBXDFXWtgArrF/Z3XjMPbJDb2q37bCznUCkqMsIGWVLyoh+//
zWuY+C9Ipp8ECWRI0a2peGLIsYBVn5GIIWmyZBKDBTsT+zKainKG0xfaE8DebxQyWedVWO2XMBYy
GGOOzT4JzGbEthyEO0oKnniBB1SVHaAJMarGywVXuxmW8hirJvks9EMMnbLHY3w/O7kzw7hjGANl
d6O1nGI3HYj18+4r7yxLyYyhj3jyl6ORrqZQ2Gr73GehpRi1lcmPk/zAWVbe1jHWXplTKhICYdpR
uwFpgxW5FGZAuQruKclR6PLajHgCGXuXCKDBtAACQUfgxg2eVnLNPa/Uem69sBXG3sN6nKpxnlTw
uQtg8Fb2407D1H99UMC23lQo4cgwnqmwusyewCmfHnmn+vpVQsKzDiGmLBGWCU4NSqPuGjzvTHtj
32AAhsqk/PV/8PixGoAXspgjqx5ypRJKAKRjorI85DvZaoHvom9yoHr5B/k4bPQUdU86M82HvVyN
XwvhTMlFj4MCpBEQ3knFd9LXu6IvXtJi4Lxwrkb/hRjG/ediHhVSQYwAIoypfu2jp079SxZ+cExn
3TxP+0bVXRxmZS2CaDSj5umplOd0128GN72mx4DvKE55Fdy0FhDoLkdwnhaABE+36OTmGPB6WWah
LRMCIgU4zyBzo8Eu31Vu51JsXPMSXaGef2g2yU7eK5t0D65nHifCb3zntABMQChCoTHB/oQFuCF7
YNId/BtaYfWdwAOQt63FlgLqdvknruJH8ULgtiGuG7OpGe9taug7+bgBQevPuVghzhOPNiz3GJ2t
MILCw0dcN9tfYj7lqy2NwCrEhNJo5RG6Ger7vHk4b008IUy2OiHbL5RhwLkboH42bCUDMKC989+E
MN5fVHmHTh1oUk/1wUwSTxcnLzJaTvr1mwP4tGKMo6tylQkmlYOI5hEbj2W3lCAaxCrWZA1bXgTl
rR3j8OOcFUoeIobLI1qgVRSM5zp51CbeQc+TQ/++cPhRSZRK7qGWQr6Jwk/SPJs1d8BlPXqd1o7x
59A0RhNtrbhUBI52Uz0qdg4oCwDC3ak3eghmUPTZWvxXEp5ujC+bUqkWYNlGdUQXLVNE6/BUOpJZ
8S7NdOs/3c+lk3rMmT5jqBn9j1hD4QLnbGHhoWRDG2iLyKpfMRnu8bx3PUqfBDJBok0GM+x0CIzN
73EeWnPAsXaOAHbmZDZMIwBIFTxXf4uaZ0P4Usb8SwG2YadKUC+JTKqAVu38QNwG3FIGZ/MNJi5M
M1FKcGbDgUAMromlFaJ5W+L2oVEb+rT3BCmOQhRRN2XGxnTBMEJZwYFZBeJhTF+CcV+LG9nw7XaI
OLuyXp1ZCGMMTW479ATpEEYf7YNtaM8AtcWpuMvd0tb/IFtdXcSFQMbQwgYMagk9JnTyA8ySuXGX
lbvz8Xu1Y8Y4yWBr+0WTEDWSIAMPcZpq5Sp6D6I9UretJjnmDQWOkPezyz8D6Wqd2Tq2vh90Lakl
EavZ5leJepO1kqUFe2XaNOpuDt84anKWUmHs0Z/iQpzotaZ1qkfRxYQpmpkVJ/EkHPDKNn7ptry7
Bk8kc2TlcQIsHxku0NWtVfXfyvRuqji1VZ4M5pwq+1CImxb50tQ/RNqljmhEFI6JcHyMLdXXfhzF
swgZIskdJbqYCi8qGkcPNkrGEbV6Ui2MkTmpVLnOQEdP1SlSOw4PRAysGgzxps/zZZ5STOAQtapQ
tAqbg/nfn6Kt2dWL9AQA5GvhiGFWr7qngKLlQytY5w2Rt2FMDKlBRqKEBO6Wi8CyGgBCQ1/tnv+b
EDZuVEatCD6U6+s8QzuTsannOrWMmNcXtn7RPG0Y2yXZtGrVtRrcSnkn9aF8tCkSdDruyXuzWj0U
F6KYdNYY/KiVDIjKI8NSAWo28+A91iMSGLlFDA+imMQ4Eyq7EXDG0JRltDMe/STjexcI150PnJQW
9AD5sMmm0Tm/VesFP0oD/j+h1GAWGaA49oFSJ7iqh7vkkg6iF0d6Wdd/km23/dKr90IY418mQkUy
ttBw8p+KcDcN1ZfM+6QN41ZqJk6ihu5EOwqkzaSXWzWJD0PLY29Yt4WTGMaLzH6cklbHovXGmz8+
+Vx4Kvpm9PlwOglgPCiWJV9qdAQi/0gvv5nXwqoFj2Lzn9//9XjwSxCL5Sp3ohrKMzQp5cPcEEvu
bgOBR23IWa73W/fCxuIJiCQ6xoptI9qJYPeOXs8rwft95nAFY0uddni8tnU0U5g47b6CR4oXHlCh
m5pkGIrGDhNHaSALM31IGsC/u6GMFskN7SUuCGDQAEbLrQSsb8xJINV5sWZ5Xg1iHOD5IsKZqsWX
U9pbQnZ7fuHWz7uTEMb5mzSPBd+HEB3BrFUeCh38BeG9WHrn5ayfdic5jN+Xqu+b9YDVq03jkAjJ
cywrTjzpm6IWMWZZbM6LWx3jWu4WEwamUez1oUKc6SUnJxaxQ3uqLAOtrNKAwyF/lEEBzH/NpF75
2WtPajJhoakLHxj4EBuCV1u/8Heyl1y3Hu8k+s1F4CSHiQ6KBgzhsKGvaMBQlHEZmA8l2BPqCyBd
NU5FrHy2FO4BuF4DOfkAi3cYBko5+QTqUQ4Z9GsAOMeNgEE4VuD/rdHnyOsn5fgAO7aZikVQTBL8
GvjgTYM+KVSvxfb5vLGsBg8ZuEMEJUdZZLs05BgjS/OMUNs08fc+1x/Flnewr5r/QgRjjmWgyMBQ
hIi62qX6rTHuhfqyb2/LknfArlv+QhRjgr2al0pSUG2ABk68HrxiuSPEaOCwetuw4OU3sYbL4vk1
XDX8hVTGIBuFdKDrg1SUwa2x3k/htRyLQAV60CW8Ug1e2e/+k0Q28fONOgrzGkdK51/K5oWf7cXk
e2gOTqJ6YxrYYcd5GV03E83ASA560pX3PGoRj/0+SYOenjGSeJnLV3LJOcPWvQvQYf8IYK5rwpCk
XQUYvvfei/Rb5xUeRmOcSIFzJQ5/1HxVIUWExVPkGZ090YqmGSVxMHGtSkPLCH4M6o/zW7QuQMcU
k6jqmvqu8GLF5CmoEp2gl0APUssnjwMP/X7VrUB6DpoiYPToLF47ZkFyYDbhYbdU35T0MoM3laWX
1rFVCLwR2pVQBGJfmgOImDn8BISRS6oc91OPklWRzYBBS1sX7/Gya7T1xHGmlUMZogzt7x5+1WAO
5VhtGr+QUC5NldsgiiwxBpPxuDPy1j6/Qes6nQQxp3JgCP2cJLimmeRnmx2nqrSEnpNfruzRB2WY
0DfNgagIBOumgKG7N1+k9KdgxLbc5FYVclyUpw8T+4Ix6adSgSwNTwKYS/ddrZ9e1JpXs1p7Jfqg
FBPutFTMiFTjEg2ktRAVnfieZhgarqC0gVEPQLjZ/4wym0RW4dCmCcHhRVyOruxZPOUAZCEN9m5O
9JvCCHZtU96WecjpbXvH2WdSmqWq7BEs6n2KIg/kDHZ06Xv3CXAarsJ7kK/TiXxpS64bJ8zREZA4
tSvZ9F+n2yZXPH1XgsmH72BS/ETWg06mxfzAvzOLXVv9OO8LHDtlRwXjmGBIWqSlTvOY1ZGl59dT
dN0Wd37EsVKOe5tU00VYLApJqvMZVio0e6E5ttK91u0rmeN3PPugf19I0Wqz8EUf+pjNtuh3mon6
AecIlqiZf7INzHCCFwcDlpgm+yhDlkGYIMgd8kFrxKAWuICBF0rpaRJb2tN3YglHV++BqOPhC6Mi
gA4/iWbCiu53xjgGWMRpBp3bc9Tt1ZazT6sruBDBRBPBF5NUalsk2d2rWt+12nPMQ9taNbqFCCaO
iNUkxfqABaz1ByJuTYrsCs6OQHktRs5Nbz1mnWSx0NO9Xle5QSBL3NNg1Tz0F5gbAiClkz4pwGWT
9znogUOvcTUXc8W5V3+h9LjcM3awrxCCoQwbqq3yY8yOJt7Hip7TKMHZNJanqUTz6uhTGdIgPUmC
5KHB7Hs28srea2k2dFEVA0PFQOJnKxqK3uc9jhs48bb5qT4rCPuCW7rGVbRr3cmhBQFeBFyNGwuR
TAQcx1lWGgGqleUujA+FfBe0z3GcWOcD4WqgXYhh0tBC6ALSgyzdLrPCkqKneHTPC1jfotPSsfEv
F9q6oBlBKFdHRcw2bSX86I3h4bwY3nLRz1gEQDzsaEnuY7l0Md7oYWlpKDYm+TcT7+nnJb3nmZ/j
4EkjJg5mbV9lRgiNBhtNGz+7R1oeClzNMa7f5n1ix2ieaUFcY1iyLf8YREv6xvkC3qYx4TAitRx2
9EwZbOGOduvlV4BCt5Odvy9uMk9/n1sJniP0b8tW78RbbfsHs5jUAs+tAxMxG/RwyiSmX7GX32jb
DEV87Cdo/SfFlrUL0wcfZKLnUCdyX44QJ9+Nm36XXkVe+96eSNHY+a2qK1zK6lIeO544F22TA1ac
Tl2qG/1JsN8SQHSSJ16r71r/0wdBzEuDiqHBWR0gqHXqA0GzBPrnvMytjhEmkISbwM420QYMVUee
ZI5rssg6gSTnck/NyAjU174bL/oxBtVdrbrn7ZVjrmzHLFKGbsxM+KbmX0/hX3H2pVPgl0OyVMCl
mNTpWNIFFLSNjm7/OigvRJyu/00NJsQ0cjZ0mILENUB97oRbgzfew7U4JrC0kZ73yd8WB9LQPSVS
CLcUt4LXUcI1OSaAaEpRdXVG75wHigWQb6JtflUc86cMyBWyRwnp49GSrsFKz1lEns0xQSNAihVP
GmzBELcjecjqoz++nd8n3mnNAvmSQZiqgdrDYJeHmljaIwXlaN0GiMvlK13SLzFufwgXbGNDrXUh
ZkupETqYDX+fhFes/DUAAiS/mPOb9O6XybPdDGOVzqFOg2EX2uG15JQ7yakA3Z+goTmx09oSN/FW
91CnxR2NmlD1xFlkTvRnOxxIkjbFSPWNd/rz4I1begOoX2OLghhz65ycEMIOKxpx34cFjZHo+k3v
O7BKG0DaT/6PtOtorhtntr+IVQxg2jLdqBwse8Oy5TFzzvz170CemUtBNDGf3koLVbFvA92NRqP7
nJ18U4XO5NBZBV41+g/3ncsaM5nLMApNmtSQae4n299RGh79jSVOx+7qdud05xz0wZi23skZJ8ng
6cvEGtHXpS5TILsVr4N6L/OGzDhuyFbB5xYvMjWtb3XqS9mdgualUDlX0j+sH7gRVBN3N1TR3qdk
chVWgvTWk3UTXMcHTHsAGXrYxUCGJofIFtDQ5E7eBIoE/tPMun4X2Uxaa+ZagtYHvN6XUoiO150Z
zXZj8lodV5NORUaB2EBZTWSvOGOadg04s3D98K8qjLOZ93lwIymfOd4WUph1LLok/t2JoANlvVDu
jeTJiDlgxutnz0IIs2A4Edq4E353VgAG0TgI3zDXRPMqDnLmahVhIYjxKiEClFsKnGbEjfag7E0X
xLZo+uIdcetbo+qodANsGEigjPF1YS1KMwoicvJFUykZw12veIqkchx19U4PEvi/5bBZom4ag5Tl
kFMZnZsQCUXP69C87aSfg8yb1+TJYhLFMQq1VE8hK5qRJJqiFcq9NRK8zMW7eeo5mq260EIzxuxM
ER4dGMgRFNykpD606vRBbkNOPrD2uClLCzGM4cmGGOBNAWICEN+NTvxSXdFuWnBm7dN745Tbn+i1
fieQMUC1o5ecAquo1KaT9E5dG0h2DtvH42r8VgBrq2BADE8WjPlNMokj1HtwHZ3QLvJIPjFYCSX+
+T44C96b9xi3nUxoyy4QVG6L0lOq2q6LbLetxR825yKGsTjFD3SlpmVFUbWC3J2d9payibYgC3R8
EzwM0hUf3Xb9prdQjrU8f6orYBrRVMokbvRGlYoGvdZNZ1CYRk5uj5wQuxotCEK4qgPy7wMma4CH
AxOzougdV0u7r3I7j49ZP1hz+Gt7RVft4iKIDRdzPYRKl0JQIenXvqJ8U42C06O5GmAXIpg9G4rS
FECTiYJLd9Dla0rVkhu5JYFju5NrNAG6Zfi8rdX6ji1kMjsmj1rvR2AbtcuX2ZudYQc0Cac9htfh
vrUnbqvrevpLTJUADghQ9SxQAWirMjFTC+wXyhuzEyI1Q79ybpmZFe2Cs4Lai4ZDBYn3k+r49/NX
3tV5fR8vP4C5xqSDEaqNjh/QB6chPhuGx1lR+oEPxZWFhkwA6csQWM5UwO854/hGRKsoqBhdAn4f
QP+DxU88CoeMy+a3qhk84A0AChCbTObZ50KPWju2cpCwpJ20NyIu0DM1wQ/KLWRQd1wU68hcm1VA
ZUzH8lAc/cNrBoxGOrDHI8dePTIXkuj/F5KSVgWz9FTjyNTwRCeGlUWG+FtlogQeIu0defNJvNVj
7ML00bmcydCsGp9SMKUPPLugnrS1dIxdZIqQJFIHAfVLjnntyAq+KYA/Q4vqE398le7DhjB2bqxo
AIRYAJDCTvNvgvYsxJnlF/kuHg1r29xXY5aqAbBKF2UTAJ7vt6kLM6GNK1QF5Gz+2QnGfiyHRwAs
3AH42Yna4TXRxrNsEF7Wu76aF7mMeXRyY+CcxjWI7GQU+Shqnivf4GbiW+Ijv6a4vp6mQUwNWK8g
IXyvZuHjH2WMUzuKrobCS3zLjU1Ofs2TQS10YfFTRwQBPoy+ZSW3y+kMThKrK2+GWuBkbqv5oXpR
hgkUrT8WmiYgcQOKsRWqe92/zXjnMk8GYxcVGOGrSEAmMKTHzn9VRkvNn7ZNjyeCMQG9AVUWQgRM
z3wxwE6sAGZKjTj5xfoBuVgsJi7U40wwgAJFyM6c3gxNsIdbYNOqroQaAmCFOTNX0nrku2wPEyjm
Zo7JXGF7GtcEU/oNkLR8VJUDV9KtpAO6J8Ktj1o95fTlDfWvR8F/ZbNdxkQuBqmkNijNrRvOaJ4P
TXd723gimCwHJHFzPtIHfKP6KwDQw8AJDbzvMxlN1IlJFYvUus0DkR8AWcQJeeu5tYY+JvQhEnA1
Mrbdan2VZgYWqXExq3/sH1P0dKrgBR6c/u7IbyFZG72CrItAxtK1Hod9TJ/IgCYzyxZ6Omq82OAp
0ziUbha6omxR+7czZzjxLl1rcwfvhDMOkBKjy40R6zkCmYAO1PanV80anwHrZvMaZldNf6EoY/rI
FyWxb7CyvnKUpZPsf6mS5ywiIO3m9YmtmslFFNuXGFR1N6spRBWYdi6HeSfNnzvyFzIYUxdBZqqJ
9N2hcScDlElvubWKB8bsa4w3/IZzf+AZpsqYfuoLgwjMJBqretmiz4uhp4Ljz5JqK77Hc5QT3HQB
zx3o2fch11hoyZyNSi0ESj5DautIHn1g739oh9fRRgvtMX3SH7fDx/ojrklxzxUD7YTsxgHTWhSB
CUffCGqvc8mv2VM9OhGTOsm3wiaPtJ2luO1utBsAWdjxkXeDWEvwZUBdSZTQAMkAs8qNKnWKRgNM
nPT2lMpHoYInYACoCOfD2Kf3adUctpVeM9alSGaJgT8ZoIwFQ5KHH0XxnVaStgWsms5SAv0Fi+Qj
Ves5z0p8t/cS4IjRl+nQ8mNHc9AHuDOfG8o70MfOtlieXvSIX0jN6WuWNEBqQeJjNBJPknkkJGtZ
wlIxJlgnQTkIKk12BLV1awkvteq06yKJ4wU8MUyIDpIwDGZam+oi2QI4G/KD+8K8216u1Vi8VIaJ
xUrVKrlsQplscPwdGOn3FYKLEz0GbzDRJm/xePvDxGPM0icy2LaQDkzhWWhmr6lqjk70E2z0WKj0
Vt5emEAMiHpNp28Nepd/QUH2XAjgD5v6gzLItlgnu9rHbcwId9tLydHsbV5xITbIFb3xMekCzb6Q
+NqQ77e/v1qWX+rFRAnM/Q+AR8fSgdLgtgRbXg+WZANIJLzXrrVrw1IQExuavK0JqBoRjkKatp2z
qbYm42cq7Lc1Wjubl3Loii5WTPb9Oi4pOEQffo864Liiddcsuvspu8J1b1vWqk4yOtEV9FZrH/gg
RgkTt3kFXH15vCn6+7D+guK8FHzZlrIayBdSGI36qidqVKBSIyfSS1Amj0VrOmLfupJReFlr3rTF
zDuiV1dxIZOJeECu76umg2btq3wkv1D/csoWJ7RmTWdg9Xj0yMrtwFGdbV1X49NCLhMGBb0fMYkE
XZWhuyZF4iV5cFWZPL4Cnnr0/wsjGX1DbUYF6mnjt1QxAXzxSqQHUX/VxWD3GY1AeWmipV/FS957
UWE/T3kZo0BUjZ2V51e1mtn5J4ZJZBkIO/8IYbzY79shMAMEWXkgTlAGThIP7rYeqwFwIYLxX3B2
hnGtl7+f1STgxSUHyeU/q60GvIUYxtjNoeqaIIGYsBfOlT/YycQDZVr32stisbZd65lfS1gsaTw1
4NBTnopuX8bP2+vFk8JYcgiQ2HDSoEgd38v+maBe3iqC1fIGl1Y9Blyn4HqTdUVne5O6FoBzSglT
1sUG49ZZndh6JTYntas+gd6Lb11EMQvnz7Ma4e0C/dmy5gbAQBHH3I6EmZOjrKcPCuBVJUkE2Btb
fM97NELNNODFh/Ancce95oy28RJb6FPjnkvr63cRxuQqMrapEXwolZPXCtdTI3rq4sdtW+DJYPKT
Ps66CN0sGK4wfwTBZAnK46jyHopXr9+Ylvx72T7gBieiETWjCE2kB/WtFBM7QWWhacfRr0sX2Gpu
Wlk9t8lvPSdfyGUiXD42UqDJkBsfMLCym1zt+3xq98Tq3eZnd+DPmHMlMuGuK7pwFmj4pmBuFPwk
cHF/bHE66cfCy+3m9Jn5gOXaMtGvj8eiDHVInElbHFJBwHQsMKj2UdvxStWrgWOxnEwEzAsiFlEF
Y8GA59cs0Zyky+97v4GKn+mblBWwc+mirmJSlbFLIJmm8VAgEibpcYwfE+l+2+5Xj9nL99nyfq0L
RQCsctRkkvE0z4FTz5U1xxWGLAUvTHizYetu9q86OmOI6dhrQmTgqDUm8SDWtTdr9aHKRm9bq9Uj
ClxCoEYlBob3GVsIhTASdYBA2yTIdkMT3LZ5xsu/VlVZyGCMwAzFKOhkyBBCK9Ostwbwb8EV3uYi
TGQbwAio7eSBi5RIf/qHW85CLP1Zi7xoUkehHFJU8MjOwMsZvQ9MN5pFOQr+C/fNqqkvxDFnZF8l
ZVrQGRINzF92rINRqDB2ij5f51H81/aurdriQhaT8ok1yGcq+gKU4Fysmqe5/8uPviVjaKslr21r
tRpP6ab+MRHmUAFLXDDoKrYPGGFecqJNk1Ns6bZmwZWvUtvnnZk8m2Q8GaDncxShD9ouVBySuboL
o4lj9usLqOqAH5VlFJWZoNvrU6RkDYIFeImtWux2paFc6fVtmkigpi9229u1mm6SizTGyaSomKLS
hDTaxUUbMSOKjcjFIHhrDf9o8Rc5jKNFdZflOk3T1BtaFWxRqov20j7DEE5+m7jy8ffjP16gNOAL
6rviES36KClPXnIrYzixd/vvGaapCWdQcj0AXH4X44lZalaS2EJ/FVSXYngsVdEah8ftReYJYfxv
bgaU6HwIkYsHZbpX0oPOg4BdQ1SS5cVGMn5X6FMThBPdyLOxQ7PNcbqldaDYNR0eUvFqQ+hSFuN2
vjLHWhrgAGhUC9SFx+kKdOs3+Z6yvQO290iHSyU73qdu8FD82F7LdQ+8bBjjgf2cp7XSwJDQfPMo
yKEbJDOvzsXZL/bZC8mGUAUhZBhVf8qH0Spl7YzyjbOtCk8Mc45Wau/jIKVbNikO0W8V40tU8epB
65Wni2Gw0/aFPOhNZlLPQ316TK+i7mnKHsLxr3jKQYZ6pcYY8P4EPunSGmUmrGSGrgg5tfgZ3Mia
+bOuvgfTZ0beFmYoMzElMTK1aksIAXW1rU77Ao1Dn9khkM8TAAipKotGGUWBgtgICZj7D45KUUw2
TpzoupoaXqPQul1fRDErpvRZP5YhRLXdSSmuuZBBfwgQFwHMainTmJKqQZIYHyIMpdDxAnUng9o0
PPKy+PVD5SKKCarxOMhmo0OX+EBRsOih8l9ag/9w/F/kMHFVFDulS97yXg9o6U5jpx5F3Jrt+bnd
5TbPlejnPp5hF3FMiNUDtSVSgRXELHsy3qhNbUnSY+C/bhvd6pMWuMtFlJkIkhuRkZOD3TfX8wyl
hgfJG9GGBxxvnJmlh/iKfvvBAZenV2AOZnLo0cjvrF21xcUPYOJ72lHecVqVzHQvMm5M/9e2hquB
b/F9JobXUdn3swkFg+o1bB/qFqgPnxkDXywi+5AwxVle5MjQbDU4p8Zj3p27kUvvQCP0B4vQZLBH
4CnaBCLL+zw+k8ioD0ZCx680Su6Ai0PnyEhcQpf3zLi6ZgtRTFoodqYk+ZiTtof8F1Rqy58jrxq9
6rYLEUwIUpWR1H4a01tJjY5+Sk/ZHLLPcEhjiuSyaEwg6oupIboMTWLMzMcoPct/TeknmqdkjRJI
GxpyhbemmsUFa5zysZJr7H6ZAH5tPIXds5gArLrj9AOtL9lFDuMpmqQUfUP7V2OM7Er76I3RMz7y
hiB4YhiHCUKx0SZaFpF37eEf4tDM44lZ9fvLqrF5D5GqPookiFGUc0KuJ16dgvd9xl0mpVXqoMf3
NelmMp8FbvvhaoReKMA4CZAdS2EUsR1KXA5uXSi9jfnIcI+eld4jyjxy8gMaiT/6/7/bz6Y5Ylc1
vthCoSEF4KyGJk7/Sii/hObZiJ+2Y+b6YbfQjXEb3SRx3NPiJiYF/bviOrQrG3WRWzW0BXC989v3
37Z7SzvmGCcyio1FjswxNy0Ccd/9Y2M/UnaO4cUtDqqLyTnQWqABLUExkDcqyFtb5nDvJ3lOkO0j
91J+xoHT9qPbVV7Z/FRJ43DWltrFlqbMiauaiOKZQA1TTe91vbLNlDR2m0XPs6R5ZRS/Tkl8W2TD
vYpNsERDBihu423/Cp53MLEkBSHg3Kf4EaEGBp3kYMYKx1zXz5CLuTJhJMq6MDVoyXOabmbjWIn0
aZijBccF2cGIvOyVRCnoUtY/a/I9H2MrEB9MweTtGUcZhQkmQd51wpsgsmu+S052NAYr/DLa+TUI
Tm6bfeJMXP4NnhOyk/akUaukoOdK6+QH2SZucqdea5ZkK6DkQSLNa/6ke75hmOzEvd5PIFUC7TgK
XFllz17+SOD2mAABn7Nt7hTbvKq/F478hT+quzqbsThD2RcvsY2jFjwdtLmf1MDiTAAJfSVYwTWF
Jgw9zYkOY2oBw/5eusoO4Z5P9snxCIUJQH2fFxE4Gt/QguL2pEv7bY9bHTBfqsjEmCpOu6mkr6Dx
ofbac3UMQZb9G/Sj/N6iWYy/rOuvbpc4zlIPaP0sF60MJwQprmui5Jwcox0KiftfCRcfgLeATEjJ
VCVPGnoe9tJtKV5xr/k8Z2cCyqgaY1vn+H6SA1+3CswDUG9fUoDS1a0UcCILx+HZwXwD52zY0OxB
TB9886ypr/p4t20QnDOHzedLjIrViQERpRAecNt/HIbEraPUsNLKv4pi7gANTak/+reJuT9QtWP4
lAliouqjo1GFAZJdpcHHGrwial97O3hsHsFj9o13i1hX8CKPSZDqVAqDmJZhg75wTeEGnQaOisFT
ofHM6lPVE+0ijLlP9GgDrVHUQJnQd6X5L7EZrKLmYbT+ISRfpFAfWKT6uAJkc0APtfCAozkCfI1g
q25yLhCSKBUcD89p3acu8pig5Iej4qsTtIqy0htmw6mi9GHbDNcLrIuVY+ISgIlyUtNcr3aC+/xx
Pg9/GYf4xsD7PDIu36rfyHfyo/wj3U07jnCeTTLJkF9KYHftoaAuWZOd+hZt4gVv4QHMn78RGnhL
uu7ZlyVlwhRgu4swySCx1Gdv6EVL7gG8UfFwM/8Qei9ymHBlllpW5wOWVd6VB9rwkJ4oMTh9Zwj4
sBPbhvJhtBfdY20uUPNPUguP9XaWWIUt2JhB8OprCjahfuXlzBxnwGTSe2dQ9Uk00wgyW0ccnAAT
t5n9Cp8D9Knd3ifcGyNXIBNQgr6qq3LCkqoY4DR+lSjAJUCtAtOaVf+HEhxvTZmQEnTk7/t21P7Q
x5uAV5Jfzbd0imoAuGAiEcb2G32uQAmFAyDSHuv0lxyfpOyXnwO3crBi/3nb01aVWQhjzF4DfrWW
ZxCmlfNVF6e2RvL7bRGrnrUQwVq8XIATSkWlDceMNZCvSYo/1ddtIRw92Bb83MwKBcCwcKsAjBc7
IThsf3/9InrRQmWsus+SYSAxBGDgZXKjU2MXtonXXt8Rb1Mg5FC6e9+KT+NTt4+PvOi0HjYW4hkb
943RIJGRvjnyDMSyCE4V2cDFpSM2/2G+h878f0gKFvIYIy8U9N3EITYtPmhHCWzelE5wOLdccuLV
bGAhiG7s4ujsiYLi84B1Ncm8N7UgtUtj8Ip82AW+PFi5MvOebLhryZyeWh9WjalC5KyoldUl16NC
MJ0fXEe+VOI2OlhtVKFXIJFPgZbthy50pyLhGBTPYJnjVZClXqsaLLBfgust/5VV7rbF8gQwYSQW
pb7E/DAsZtKuggxzIFlk//9EMMGDKCQVJwFGqYr5SSDiIcc8yLaI9eC+sA8mejSDGk8pXtns8Nzi
MFH2gq1c9wjvYP92BYfXhE8/t2H3LNQpMUEI+1bxofVnWuXsvHAv7rndN5zd0ZhwIlVR3moD1Gpc
yRuuG3s+ZbZxTnGN9y31r2EvcpoMeIoxAWQI8Zqi0rpqfKBc4xnew2TvP/BLcE4vjQkcndLOwHGE
HMqCiqebY3D1NvGVvUSPoJuwohsQep7Mc+00nEIFb0np/5eRZI5ypZSxpDma9YCgcxv5PF749W7E
izWygAZq0/WKFtLQcZN8p/XPGSC4xInO6t3sVoBW5D1i85RiwkQiknJsqEB/0C0dj1RZxhlOpV/Y
sngmTkh+MRl9QjdsmK3MPOvisWpfjJgDibzeA7BYOiZYDHWehCrB9tC33wSAhCnAJyjZlsqJrLz4
zrY6KlIk6CnVyNS/j5GnmokVGp2lk30Y3Yv+fdIeE/0Y6ZFFRN/ixKv184zOHuqGLqtsxWqSgdxX
0mtTDDRE2q9Kgd3RmuJMJZikZUC6+0A8zzzenOq6313kMocakY1//LsbLF1MrDLHuaI6jXCug5c0
5jjbutVcxDF2mRrg6ZZoOOmKXRbvB2AjTp1VDc+c5VwPWxc5jHVGQqz5gwKrobl9tFcAPE3ceV+e
cGLbpTvWlglgwtAFmln+ErSc3eRJZ2xWlNFBkkbYTAqcQvHFaheIj1x8MZ4Y+v9F5AK6nBwWCcRE
leHF4XyWlcoFbUVppUL1kgyj21ajp086R70/HK7/ri5bzhpKY2wMn4bMM5ksGR1b8Y/a7d3Azo8F
JQXl5CTrRQX9IpA59sByJOYmDWcD3o/G1wG4M/SCKLjzjhyys4mKMvEKTz4n3EjKcRAWY7KR9DDo
acLVZV/UPLB97SEWK8CsPZfjo/lz227Xw/ZFT+YUDAOQ1QkjhJnFjd/sDNPb/j7H/Qhz1uVz15GO
Fj2DSLO07NU3rnDFcqSh4eVfNC/4eDxcNGHiijYnRR//7vgHKZBNGwyMB7TXAV/H/NxI2MI8mKiS
iBrpZpqzlnJgqdljbZSW3HFCF88QmJCC2YmkQR8wbFDA14c70n+JW2/u0bSLLj4AWfKWcP0udVlC
JorEQlFWJV3CRH6UwjOJEmuYHzL0NkhONz3PiF7m1237+EOicpHJhpQkn+K0f4tc9KkEGKP72Eme
CLD6o6+tne8CnqVwTJK9gYMruRdL2h/giztFPJuATh6A9JPwghZPDhNCjDAomowGy0S6A+14EJ1n
zfOl79sLyHFgFrdAAiiXOQmwxApUA01/U+gyJ/hyzFBlQoQa13HgB9AjHOUdGa5MKbUTAICld3H5
bM6P2/r8If361yBUJmIAlf/vo8wXg2Nvgg9UayziTIkttujprixhNl2B05rC2ysmeGRRlgUtHbgC
DMSd4rd7QZi+9IVs1+2nGuMuoYMlFNELhQLFQNRYvZhAHx80qxALxxh4kP0811KZ+CHO/WC09OpW
oWW8AlVaf1s86TAUIDS3douWf94UI12mjRisMgGkV4e6BJ0d0hAYo5ncVJjFC0xe4XbV5FGuFQ0d
4IWoyTFZyKzjWVDCXMGsHfT2PPOmtdezjYUAJib1WaEGYYJx7aLrT0ZgnFof7z2KOsX2nHU2WEY8
EF1beif9yMfB7QDRJenJw5zyQsjqev77Q4DY8V7TPolnMGKhViFl9a3fklOt1N4Yx7zJHurCH/Zt
IYcJVdKYEeIXkJMeKrQHKPvo6RUTPa/Eo9ONyY9tF9/eP0xuvNdq1MAfqZYUkQMNAsfO9Ik9+xMv
zHN20RSZuEWmAhh4PsRMd/OLvwP4zj6xg8P0QoHe+cjZqyFksYZM3KozdQ6jCOJ0ubVr4ZSTFz1/
6GNOpFqFuAI+7N/Wb4pMqAKOZ20UFHyH7KbUAuBIf5hPid0f5UfNUo90CKs5F87wQ+C0CfK2jS7A
IvmvTLHpChOC234nkZ2ucgo/69fhhWZMvJKkUhakAG5H8TSBzf+gu9EZbVMUIxH8YttGyHMtJog0
JPbNkW5XXk62HGZOA9A9qeRds3limFCSa5ovYMgebwraYAl5YOnDodDutnXhmTrbv+vPXaSnHaRI
IC0tH2nJ33D8vYpCOO03492OVjOCy0axACCAtSLp2EAcUR8NZRdnXio4nXkfVz9VjYcOwzG7N6tZ
mF0daKBwDLFR4dTsQKV7mvzE3V6/ddel460YVQdyOxMp9KIU84nijZhNZaWg2ZJTewQWjRB/LqBf
JDFBou8MYGVQ3OfOeIjrXTddB7K9rcyqG4FXHQ/BGMTALAtjcnVi6mXq41mT3JUH8YlyFAAhI3p7
uQWMJUfc2totpBnMESUPciNoFLIVvWwhoFNlHZNhM55gSI/RQk3mpLtr/rQUx5xUsjlHw0gnmrTg
pShQB5RGa854L5urqdNSDHNERTHl9aQvtcNd59aH3Cvs3vL3ujvaskdH63i9Jjy9GBME4m8yxCmm
QHxRdPSstAUTcc/cb9sGTwpjfpUoR6SpsXppqj4nU7Pvpvi6qhRObF2NR8vlo79j4bNCpddpYmD5
9MBF4x8u44Jt2jWq0HgN0QDkwysqciUyh1NYAZI8e2v4PYaPwV46ZSCWBbnX4Eh4fvFtiXMMrz6z
LlVkDisBDiYW1MsK1LpD6Ytv5nZa1oBb+qtRrioR8+TdlyBSHXMULGE46GJhS/lRzCTLSBO7QniR
pNgBIrCVirwMeS1AL38cc7hp6NAlfQZr0lFrCfLMGsYvAlalzSyD3EQN5+ReC9FLcUzEkTqhHX0F
221WpaWAaVcyOLkHx3BZJtBmnCMxpVgyjY/Jv+MkaVYEurNt7+BFTrbBDBtaCSZdtt4DQYhX7Igj
XI1ubCXOsOftEWfRWKKQQqhNKaSdQ7n/1e+OQcJ5LllfMh2DNjjVZJOt7+dFO4ELAsqo0fepvzLg
DNknojE4xSktpgkIY5VtK65SYA7EgkDsrjecTgiuCsO/HY2Zl9+srNU7OUw4DnpxnKo+oBsjo22m
2Jn2vBOuAOfqJF5qdzZvuGMtnryTyMTjIh4SWQqBCkbuknva/RTsard10f/khEc+4AtPQfr/RcDM
SRJgzgcKqkFm5XigUMZP3PHeacTE5KnzZygEjfoXdE8SF7RJNjrb7f5ZdiiOAhf8lJ78zKXynUAm
JM9Th7G4ETpNIC7CU+4N7l8HHGonbvBfMXUFCDNEQ0+obgLQ9f3qjVOWaZWBa+RECkzq/lUpgIeY
ANSj9YekrRxJJ16U1ndqVO6KBHTjBRqUtGbn690ZFuxshxHer2H0RpvEOHUtnAKwR5ZpepiYtwaN
492rBrNQmTl+wiEDFnAPIcN0MwH3yn/aVoKG7A+bt/g+c4IANExOuhHfB5hno4HQwzTv5kSdMy/w
CXGGrKzulJDgUkNqWU+spsz7/738jV0FsgOwSsGvzrbzd0KazGIFg5XHatyTvG3tUFQBkqFrj74J
FN8iEPH+E4a6u6372hX7nWTGG3tSIZeIqKt4gyvDU6bYEb9SIkTJBswEsKN1JzQt/tDsetghYE8x
MYqniWxpZJLkQoxGTBXmZxCuuuGN7lJkleaAkgL4zD5xCYaiF3FMlItG00jaEn0xcvWqYYYt+SYU
//vJ/U4Es5alUU5qSDUytFNnnLX5WueJWMvW38lg/F+RFEH2Y6hR/UKd5y4FLUa5bwCDMeH6K5/y
HS+2rXvfZd0YF88FJZ7LBFOZIZ5zg2Fft68cE6Rf+Oh/FwmMf484rpHFQQIdfFCAUiFY3Q5THXYT
WcqRApiHbvhU/O/3g3cLyXh9ExlDM+jYLNSywKxzVRPdUubO3lbuzXO3lGPyRcHQ66HRIGawR6c9
UCITnA3H6KqyaJeRdG7s0JtBu+AEhwyIfoNDvU64TX4MluIio3WEc373H9yPs69sHaVQ0ybVZBgS
2SkFWrnphEHoRJj9T68pQgffA3m2y9ZSSj/EjcyHSFq6gcRd+GDayZkGmtRNcCrzijdrT9vLTWYL
KtnUVbI20pHic9lblaubVnGv7IOn5NB46m52M8/AqM0utjADzIW24y0xE3KkSQJzQgDpEehKG1Xc
GZnOuZutH8D/+s7bki+SqXZu+izMaTiQj9G0M6qrvvC2TZgXqCUm5DRovg99DTJUa/YIctIAIBHE
at3sVrriM/txwsEbzN5CpbKV02me4TFJ9dxjwKxNAKKXfktr0dlWjLc9TNwxmzioax+COik7GAp6
GLuCc67ztocJMsZcKMmowwIEULCr86lCfhRrD9t6rA3kvbNyJsbIQpGASuUtgJbnYC9exZ5xEN3f
RF7qTnSG2wmjBfFRuzfPwxce4+sa8OFS/lv9YLFjBiHVHCqQ37jho3Lj39EuTR84IvNRutOs9plS
NXGvLas59+VAf1uVhVRJMNTWpHAB6VnxKFJa40W3ZI8rEueuvJofAsZdVzGLRRSDsf+wzpKkpZOr
vRfsKWqJgsAhc2dIV81xIYY5aP1CK2SJ9uKN/anOzqSvOHqsR8OFBMbgNTJoxUihLygqmraTbRSp
TtnT22zZgVjFgXLZVgfFzXezwBG+6tUL2YwnoBCcEXOGdlIo2tFQAPwHqHb53jcP297AE8Q6gyr0
wyhBUKHkDjiQHRzytu/P32qTh5G27ngXpdhSTUF6zczwGkbHsb7TI236NaOzsHkit/k+fpa95ACr
2Q172ZL3/DOcoypbw9EwD575tIfFNAt7QGO+nPRemEvH5+0lXb8kLPRkahJKgLYmWccJUDuDO99Q
stzMHU/lvt9L1wF6lpEuHOJjyLn4rZ88C7nMAapnajandPId0AZAiAZ1Q78XfzaOiMTw7ZLADSr0
ix/StYVE6qSLoJITtSI+nSwWTrQYruz9AwF5Sm5159Sd9oK3vbLU6rfEMaFFk7WeJFTBSJy8Ujl3
kidr0SGVakdMunOtypwzj2cy9P8L/aIJQ5ENBaaoxuDQyNPVpBc2OMe8ZAp5VRj6PrGlHBNuyrlu
8oF2nefnv6+WGB05TR7lQxo+dU1ZbBwTX8TGGFGDgSsKUW4l4VHRCk4EW09fFyKYyKJERGiAN09T
+cEVLMWJjoKdAFNyBMUT8Oa4Q3Sr2cO/AgnbEhHkQzKJFXSqutYylT1tNR/nl20T5AlhXpl0VVI7
QmMYUTFfaZxj7aWWOTH5LUX8aArgT5cwPifrLGRrnmgp8XukWuRKPOY/U2e2DKd5Qxqb3RGtrfz8
YF2vi0jGk5tAlHJJjBB/zae8+tKX15X8tL108ro3XWTQ37DwphxLVwwZZLTg6kN24CmHGuCm19mx
PqRA5WqtvrZ8z3+oDuhScOaj7NkxMKA+GSgvP4Rx6zpV1Fow8EPEXX6QzrFT2JrT27g9uyIIWT7n
bBdxjGdHuaGLIy10aAom4U+h4m0v7B8C/0UA482FZoRGmkHA6Eleg5ui7+h45h88UFZjPJbHerD2
GoLS/kUe49pxJtdzE1P7RE+5ehotwdbv6L2Uoqh96lJwEcY2ZdaoKqZ+AGFNbN765eSUYe/IY8C5
e/AWkZ2O1P258VURclKg7Yn27BR3/qGcrOpQHsOjb/MY6egibTg5254ZxV1kZCaMELRS5xxljg6Q
n/9hmonj2WwLQxGpRkXo+sUHcde5xb0E1tSaEqeAQVhCZi6eeA62fk7/ax9so2bSBaOuUP8K0b6o
m1/rfKd1j/2IkPy9Hnh9BjwFmbBSNB3FZYaCXXDVFHjHnB74sI+rmY4mA19C10QT72bvY5cQBXGb
4h+28ZSfKUkQXOxaPIz26IYnOhCz7dKrxrEQx4TjLB1iI+8h7jfdLZ1cpXjCvN6C9ZNmIYdZO01R
u1rBkJndHYtnNNACRUWwwT4roZBo0eFE3u1wdbMWApnQG8uj0U8CFIvEvZDeRc3doOy3144nggm3
iS9lZQdMSNsowNKWJJYmJJZU3G9LWc9vFpowQbf1zbANqEXIO22nAOKhxSFmYoZn37rgmzmWO95g
J08xJuyasf+3RLO9G/Njp55rLjEnNawPUemiFdu0Q+qgkyqEXLRGxofyIFi49P4gsHOhfkNx51vE
Wr+EQhYimZRKjonyf6RdV3PcOLP9RawiwfzKMJwgzShb1gtLktfMOfPX3wP5fh4K5g625Ifd2irV
sqeBxkGjw2khoCYxIBtIBcYbnfJXT6fksbVkr9kUOx8hz2FbPpeDHbxxNpI+xy6pTP++cEviyGyn
ALNoaTwms9UNRjw7/V71/GfElrmBmFUnCCS4komKMt1guXEQqZMnn0obaU9fvS/kY9YiVBjxOpvX
reUsiFErKPtOjyuagW/uiurOGI8lryKfpwsDiqpahI3eYeck4cVUt8oc2JXxlsY8VdaN8qwKg4b+
GER+h75me+69qb1uwu8cE6CQ8KcJnAXQtVyYQFrPUzTSxGz/TpvI7HmX7HtLujPef/HEJuD3RW3X
hhcL5CnGoGEVGUZOaJVEK5zUeKuGHChcj2EtrI3FwjGumjZDpl3Yto6RWFEK4jFEs+zhetyWbltb
6CqtrrrN6NK+Tl4Wcd2pWshnQBKd7ybez7D2YU/29GiBuOWhB/cu3BE3cHi1VzybZxAy0CKxzkWs
p1nd5kZnFySxa3GwOOayjhi/zYV1SVtfmYup+kAM6igizvKGWRAWQdtf85bal6Wt6qQT2ZQ0g9J0
M1vYVlpep5jQbmvD5DVj8V0rE1SBxPVfymG2Kq+NOGlBj2mb4CBL2k0r6dZccXK+qwa/UIbZoHYu
jLZXsHKtua3avfalu//8ffb6ihIQpn/cJTXKGIuyPLRlgLZblTdicxUwFnKYO6vT/BDTYrBYVYJ7
Y8DhnVFiAhbPYROGX4I/hNOJjsw/QeHuZ3TS5THUQxVFByhvtRQzOWgyb7zzRzLxDwRcyGCQqBy1
EFNuKQKisEGx8R5Be7Jm0XlIXKdz9fgsZDEWXYRTW9fdx8tHAi13g9nHvd05gpdthi3v8b1+fM6L
x5h1WIGaMKuAgBGC9Ea7GTPTxpzFy2d0PeS7UImx63L2dZ+k2CJ0rEvoUOiufce0mw36kL0GVNb5
3gTPx19rxyJRJLdDQWglTB8cUxC+iO2toPG44ThLyL6MjaKOoozOwUQdt5X3x7CIrWj85/IS0hW6
YIDsc7id1T6f0g+joI70/8juecwK6wD02xzY13BW1qEiEZiDL1eeXkqeERLOpbuODWcRjLcytEQV
uhaaZB2oNYa7Ot6b+iFrThKPaXw9o3I2O5VFhgbWDKIyRJZu2yta/UgJ0miRS+Tp1+FxTsEwQInZ
QheMDbeprdxd3rS1lkx4sWddGdjIyYDLqcQPmPYfSY6tvzGQbOg9XiUfV1UGNDB0QSRTS8/xT/m9
vZr22seYz34bn3ynRlRUu6Izd/I96jEO/HQj7wwwMBL7uiqoqKzDLJPCbsiBGK+t/u0vV5NBkcBv
OnM0oWMzXYexl6s/czmxuuA1JJkVYAZEdU1SHnkm50SwdEFDbSRJRAFyTl6qYauKLxyteAKYuzIt
2iINZgiQT/mufKDvu+m7tG82YNND+EnYfSlieDZKjd4/C29+Csui02QIrFIN0kxjYwpRbEv94FxW
bfX9sxDEvH/Cqez9aoRRmIXmH4YxqjZDLUaYfixhfHSTvF8Wx1tI+veFXs3YJ0ZQ4bCN06EvbmTe
QDpqwxcgmC2WReFVU2Uxvh8GqTNFR6IdiSjZaXzU+8e6f7isDedEaQx0FGAmDxOKXbqqe2Ut2VIU
eo0yu5fF8BaNxY1RgPdU0IM7GRYCoVbYKtZlETxNGGxIdTCbhwPsjYTEEs3aUpurTOeQD62NM5EV
g2BusybKJogVP+9+ZBDitxpc5/DKv6Wj5IX7yaUjTQygvXzdu9pGs4ab6opWoovb7E3n+O7rgZrF
L2DOVR0mbSer+AX9pnjyPfHa9wLEu1A9o9vxcdwXKIM1vXIvOrXt3/HcxtVVXkhnDpvu44HU0o7g
cMbQFoTmy8RqG94sEp4U5ozlSStOcQw/uNGMm7qetxhP/CMrcs5arj+MDXAVS3hGagrrh4xtBRp5
2geFlA267p3kpd3OJbzgcNucInQupLxX66pbspDIaCaNvWnEJiTK5qOYpVaEt/GEx+t8rHjuME8U
XeQFUAWJn+hxCFFKct8I2yzZltJjLF2nX6D+xJk4ryKDIWYyVJNAZ8gKUrfXjeJJnXxOXp6nC4sf
U1/qWopmnLB5Vsa9Yh5beWdMR0F4uowi67GahTIMjAREFGKRks5Kp3nTPkhW7IyZRQdMdRtxh94E
W9zkqBzRH4KN9JUOp09Lyfge0yjFBSbRAydxrENQFVMGWs2K72gGlls4slqNdtaVdTp6vUMVPWWl
Cne0hxKFMV6FpyYmgXOweb3abiGJgc3cJz44YaFX47aRZexRb3QtHFtLvy12sk0Ld4uNwK1lXb1K
F1IZqPT1XpOlEvq1xfRsJuO2mNF0Emu3RtYHlqhmh07nzRNch67fh+EP2kLFbMyCEipN7VVRPobS
tTHdcWyUcxo0BkSaWla10YeMxi1eh6f6NG/nXeBmdm/jueEWTnkMJCsAfnEE8xaUgZR6koIpoOgV
7qafmDJLp72GBhLP1XN6UG/Jpvfy69Qt7ZTbx8zTmQGZCWyQaU7J3getcUvxMKoCqIYnux5R4RRq
DkdT3tFgAMdsMRmjAM+IDb/cGct9DoJB9Yh4iY0aJFkmFi11bIfdZbG89WXAR84DdGfSWY1FismX
ar6dxsBu38w6fpuJuL0sjFrJH47m4nQwWJMrTSuOlNlpDuYbAd6sHBU8g+HIYIc5R6GelmkHhRAV
SZ66n6ODTMhj8pjYAmLdG3S+8mm8qSVc0Iud6JynQjHKlJU3jjpnDlVLnXKrFU95/np5ATlHXWfg
hSSjIIszFlAJQVOVaZjP1TplxSt/44lhXC6zrJKgjCl26qVN0vlbF/S3jcYDrvXg49kedAZVDM1E
5JOO/xL3/j7bJ2iorJDyo+1UvPgPTyUGR8ouyH9x1xdZACbvvQDG0ER2L28Pz/YYxJgFX/UF2kxf
kMkbDfFKab/Avby8rv/ICqSSJkf0Au2VK2U4JMrfHVGdwYMkKTLBpONVUvG+MnY+j7KV/v9/HBVT
FjHJnagK0gqfXcSZyEUEkluQQ6ALcwyOercx+5cufsylk1jff2E/FsKYTQ/8GSweBMKMeReRQyR4
l7+/eu4X32f2O0VBg14r+D7Jsp2WR8idlE4YJI6eBBzTWn84mJqC5mrTlPF6+LxwReUbiBOhALHf
yJtsW8FLiwRrxGCC+BDuOytTOR4U/eCfO3UWyCg3x02PmTEQmIWNVZh3cuF14vwluDZNA5agQyvC
3HphOaI4nHYNIPlk0GdleQo3vaVYgoqOiMBGn/03Xmpg1TdEwaioogeeyDIbglBktdBUE5VDeA5p
e9SobjNUqFLKbFpuE7sGKrX5k0/WrGUplVF1jtImkydITYPHilz1lRfUe7H/cdkmV0F1KYY5wY2a
ZXkvQIyK9jETsWFxlx5piR6/hGM1/bGUxVzofpyLA4mpjfzEhDvjVt6YhxRzVloLo60a2Y5u0J8E
pgRefnkNaBdy2Uu+EQTflHPoWAqZV3QTIn68aP6a+avIvsoSAcuaxPbEtZKMQqwaIoT8FGFcUv49
UDmhnVWDWIhgrllxnky9EhGiyoX6Wzw0TtXrr2Kj7ubS4CAVTxsGdnNzbrNSQdCtJaEVqMfWv8lT
jozVyqjlkjEQFetJCM5MCJECx/dkJ3B9EKG0lvDUukjyOZlBXwjPHHtftYXFKjI4lUft//en9Ztn
EzUcdLDj3T/pQfeqTc6txeJJYw9xm6ppRHOYJOuVjT7Lsi2Vw+BeVopnGcwZFuAYif0Ey0AAc99l
hoOG+l2CCGMtiTwE5slizrDUJZpKaBmljwAA+lW2SYCZGZk93WgWJOop8kilbToFj/lqzRVYmAvb
D6dqbZuONOwsR3fFfD1UmMpb2In/WkY3Ma+Dn3MAPtJMi9BUYUbSbBCsaNa01pS4Kvy/gEdtvFog
vVSJ8c8xjn6WTAVS1BOlF/R3kiduMFoFC/i1vqalMAY+TF+LBDJi/YJ02CeibMWjBirI4admpLeX
7ZGrGIMfKcLT2ihDFgatvWK4FKiUMDXmHWFva9ryqqOoxbGeBzwBGUT0mmwobDGHVrYDEWgzOMYK
okXS2MkY78evyKNH9ZIYJkKEBI6i+g3EzNW1rL0MwSHrXhLhbeRlPNZP2FkfxioMNWvliF4lppS7
SQj2vYJsRBMVAvH3y/u0buVnSYxJqGMiVgGBpD54zacZDftu1f28LGPVE11uD2MLYaI3UkIbgv1r
yuRV5hb1nug8TeLkL6nNMwfe8jHXSiYHZoZYHvYpFD20PT8WYYWCW7AwFTyUWM02L3Wjv2UBE3pk
JBpRIUvxpI1giddo5bZpEx8NI9Shld4nqPfapT9F1HyVwlP3jVfVvn7BnLeQvWDUWYMzg1+Q9VeB
/FT2u8vbt/p9VTFUDEZUVOXDfVxoOBpTqZmCqthBMSFdo4uxI2kR4UTPV6VoyHAQPOFFNEd9Xsdx
msaqbzTwvE29ecjD/tkfNV5b4Ppu6XhGgvJXR4kUDaktdIkLTdbxFqYVvCkmu9b3mafbNH5eg+AQ
jVMg5kOyObDRsXUIHBnvQPfyYq6/JBa/gMEQBZ33IqnxC+iMh/kqcdNTBo6w8klAXQJ9nBGM0TX0
DUfsKkIuxDKI0kyZNGkdxI4b8z13ynuQzQd7OnMKReiyDYZPR7ghWy2z6k15zYulrN8GlFVJpKzV
CjsBCCzmyMjNClbcMTwUciGzH12rrulRklnea20V0xbCGF0VVfNTs4cwRKCPkmneCKV5ampeZo4n
hoHOcjRUowGHpj0Ez5N8I+uOpvIqIug3/rhxTFMlRMeX0Kb+2V4rtYjKqoZ7QEdIhL2dbDE3DLm/
fKa9fWDz4YHJ+mNwIZE5h1KfNEpO3R7aTzK8BC6tV6WzDFFNveUYJU87BjvNwBiMUUI6HAMbP4hL
kExCLnU7bJSN/Mhvr/sXMzwvJwOVktqjJZe+n5Inw0sO0V63p/cAT87S4xOZr79uFkvJ+ORZ3Avm
QJcSXskVfWZk+8xrrc7Rf1I6QL5/x9WPosAC3ppaQChwgMS8Ne6U8UlB2ZqvqHdSbnqmVtul9k2P
56e+Dqwqql2h9zmd5etn4vcCs/hqFr1hzLRUI64eJHk7+dcxr1J99aI4ryrrl4tdkScqLaVR1bt+
vquzm8tWyfs+gx5GPQv6SMtAIg2c90PspsnTZQmrvVTqQgUGOTJT1tSQlog1rjaBHKzzMIT4pnbT
Y7odf9KiCMHhXjw8vRgoiVPQ0Zfyh9DRkZzIFe5Qs/BIC+K6G7AvexiRcFnPVXd5oSYDJX49/X81
qKGVYMCQTNtQ/ButM9xWAdV4VdmX5a37mQuBDJ7g7gkHCW2MQMsMDE+YTJxd56ZTG+i9y9EVNNzm
PPqN1brG5V4ykCKSDG1k9JBXHxQVxT/hN92D055bvBDW6hW+0I6BE1EmGNRIn4p18VCJJ228lpSX
SMeow/uuvZ6iB85q0tW6cPcQBkzUcYqToflYzfoqOEhXvzi2lPvkAVOJPdEKQZ/F89A4ACIzDtrU
h/qs+7gSOul6GPfp+BjJu8uK8UQwHpjWYsSiKGAdS7O1xHRft8QeeVlFsiZFE4mpGpphEPybgeK8
MsqStnJTj6d/n+zutbEqO/PGOxXhElTeVvA2fVRiVTtlazqa62cWZYXmVlCs3bLLX8JY6DxJQqq3
0Lff1MTq7mgTe2R377oXHvJbPtKQNaRZCmQMVSpyIgc+DKdxsyN5arx4J23UTb6ZUaMCAuxb2W6R
sPPd8mn2RjfdTvC1G857Yu20LH8EY72zGqmaQNefNmmD9u7DqeBX+3J0ZZlqWqltMUwBi9toz3H9
plTeZWNddSIWerBcNAlJkY+grF3GtYi3c2MHuC4Q9AIHFHr2b0EPw0FRjuGynMJhKCgR6vgBaP2b
Pr11waEwvzCoXl4qxV6AQZGp4GPBKc8kdxbf5iFz04HjXvIUYS680B9j9OVAiJ7E9jA/G/nJSDkB
eZ4M+veFw9V3QfOL34D437TxNtDeZx5t9RoML9eKAZJUr2o05sEARozEbgev9d9H7TYIOveypa3d
1ks5DEwUqiEFoHKHJRehVQuB0zabpjlWmltV95dFrT4ylrIYhEBtiuRrdP8L3aG8gQLeGLXuTE7q
8lsLeUeUQQIjMqZOocLqbvQQyrkyfV7p3+U9AufqZzOQy2H2fcoIUSjRYZYmtMMB1xTVDYySc3ut
+vjntdPYifNhZKiJQKPvDXiU0B2PodzzHX0x1bQo7tvlnbps3xD7WbExlqYhDCGs7zHUU/9WSZpb
YA7EZSmXdwhFy5+liJJSBDKN62v6oRqfUdTEEcBTg4ECUWukoKZ9cXkrWXIOLuLqx5A8XNaCuzMM
GECFdPRpmHOw6yvJyUGdJ94oVnrMqVX/+EtpLC6ogxo0tKFGPtFQo2RJ39pttAu35Qv/ZclbQAYc
Eq0RWjJAWJP0TtmMTjYITibySvBXo2NL42aAIW6lShJoQtC8H1G4nu9o5gCJdsf0/HvJRlEfeoF5
DiFXKoMQmMmVi2NOtXOzV+W1sesE028oKJHvitW781PWWVFuYQrD5U1cX1bTkEXwZyBxzOAGpmKL
UUPbeIr6KY1P1XSv8biU1qHpLILxdnu9bDV5ggjkIO0sSu0hFa2+fxkFDjCtH+KzIAYqumZEuaOB
MyZO26ylDeS8aVy81WJgQu5AKlrTB4kyn/L+SZaux4Zzn1P7Yt88YG35vSEMUKA5s6xm+jIX1NCq
dNf039RsV4u5VYQHPeKxGPM0on9fuA8Y9Z4HZQ5xw0RAZttfo0LhRml4BEKrAYelWgxWSL7gFwmN
mXQ9AUNYJ76mcfMYDPVoB5nZW2kVlZYxlqFFQCb5TWoTYatGWmxPXV2idNAXQELR5taQdM+XTwDP
PBlgMcY4GASat/a7u2B+bo1jrx+kxuActH854ueNZYBlAHYpGbXOeKdiprIjO5krbSNPfNb3k6PW
1q+oCy8U/S/u+1kuAy3jPIdxFsJm6ST6BIJTFDnQaqUO48CNb/+hwoazomwITjTEph9MaCqqloGJ
0QS5+Wif2KmlINNm1XfhUXTIlt9hvHp2wEKnaTA1HVH+z8ZsFFUVxjquvyic3Xo+FMqxMB9B9C+C
219TXy8bzroPuRDHnJ1enlHOWoGmdtjTEm9/16KtiFYtgS/Q5shaXdOFLOb8dN1cBmb5QcQ7uQ14
sZA9gVKglryLX8yrCbyFhs1Pa6/Cw0IsczgyIYjBuAqxof9aV/vAfBWqx8uq8UQw56JSm6iWS+rg
1cTty95uWsXtSh50f1jdH8C6UIU5BzNYTvWeEoaHmBSvuQ3YRbaDh96Rj5ds4RlOskPu66rCFpIt
L/i5ejedpbP1AWbbmFNCufaFQr2K8nYH5o/tXy0k23Q3FYnRExEiBg3dg/Ex7hHOGXkh1XUkRy8l
2JJVXVFExhKHYupJ0+F0D3aOCdW0h7uwFbTVSfZ39FTYyYZH0cYVyVih3GfGmPUQqd5T1iXZaa6x
a55iie8oz0IWKnIwwPoLq7lQkzHLTBpCMSWATb34nrcHrSqtkteluO6vExnriKlDRGdr45Ezj5q2
w5apViC4NEpUtkBm9bZARbn1H/Jd1Nf64xAsBDIOTCWEQSNSyJrvO9fY5ydNtsj9sNE28V6Vv7SE
Z+0YOI6bJheMBsJI+yYWG3CyW9nw4wvbJGM6lAaCKhPJ3c+QH7R9XUnUuTSryFOjegsG3H0087oE
V0FKlhFHxWRSHRN7P4tJ0UhQ4soBsU15Fcl3g+w2/ftXNDmLYDSJyy4qG0w8g4i7un4TFCuZeB1m
PDUYo1aNSZnHCjL68tmUT4kWWaOfcO6qdSGojDYU3MREYdzwWYyVua+pIkP6EJB0FwXKS6rySmzW
HSoFRfkAIZGSsn3eEwTWcsmkW0+83klvaEKp35p3uq174Dm/plW8wYbHCbiK4wuhzGMmmg0MNKEj
rsz5Pi6PEq+3idAT+McJXQhgVs8PpDSMI2AdnSECcHUSr9sId9GW1jdiYNh+dtE6dkdvqMqVdi2S
uLyVXd3AxU9gQEIbAt3ErHS8cvJ/zBkNT99C+fmysfOWkYEGRWl0UARAy7nbI2Dli3d/932q4uJZ
E6Z5KaT0FSUXijvJ1S5ReS+n9VtpsUwMJkix3vg9dehpGGx4QX3hD1o/Uz/JbrzHrhzjq/H7ZbV4
O8NgRFSPsVZTteIOJUPhVYaX9Bhx8harCUVtoRiDEuJUIKZMb3i0OKEiNPOCHW145Zd60J97ydYZ
l6wah6FIKRkB0jWOOid78HtujGNQvxlmyEEljsWxab0mJqk40DluQ7QF54GY3F7emvV0G+a3YdKX
rhDTYFat0sW6SOk7q2zcfEdJDxDAcSurdsieuJVH+057FDphdH1kxdvSHizjnrLo8opa1jU9/xBm
VYdhCkM/pLY/Nt5oDq7a8iL163b4WwSbc6rk2FdqavqGOFtVdpcazxkKty6v6Lp3dF5RNvEkxzEI
kGasaPoxRmze0ler/ovbkz/SZzV3j9ah/20gm3aqSi1QWpCX2a1ToF54hLjW1e1iR2vJ0cruXFaP
t4YMyippU/kZzduFmjvmtdVk1yR8uCxj/Ym60InaygIHc03PNLRF0qMc/jAx3qe3kis0kz+GLu+F
Q+Huz8N8Xj4GcsdoFCU05OIdl9yp6kvmv0qzl4+85n/esjGoGypt0cg0d55HBlq8wIFeyxuBO8Wd
ntZL2jBI64d0UCddOHoNp99HPDvoMBVy0+8pTVULWsiPh8e9wNkynn4MjMxVoKQ6zUSoZHZ88L+Q
GaGhgFPWty5FxxQKlGNJaM/7bBdhOaRhQxmq8uGbDN4mSbialLfLxseRwfK9oZ9QC3sf9CRVAwGA
h1AtrDCKOTBBf+qfO/VbFZbxTRj7ksQmxIj7/6XZKf00t4iBHpVLcsjnJVMHoqCKAXIUL7wB66AT
nxJv2MwuBfV4n15zYz6rElVJ1AiykSYyxZ8lZnobxGUCU9e1bb1rbxI3Afn/R4kuRj6NDsUlHnfZ
6pW8kMkAhqykIDykJH0xQbKj7g6SFFlq5p8KcKJEWeJdtpHVzVuIoza0wCesZ9KY1J0eI7nxgmSU
rUTsjmovHYux2zZltil1VGpNJs/JWX0JLyQzOBKYBLPd6eJOmOhQbjJv9gwLw5+syeKt6epBWIhi
sCQI06mPaygpRaUtdugpm6ym4azkute2kMIAh6K2hjAEFBgxNMtENLJ0swdqIg1n+gDPRBjsUKvA
rGe6Z111J2Y/p+haaHVLrE9DqXGctvXg9Vkp1msz57xTcupURQiHYEJR+9B5odNbamKNiJqLV/H+
SwddNwxVREQGb0uZsckqifSBIFmLoEx0rDetQxt6KBmDrKJSqnByT+AwLK0ZiA6PUTQlUzPR4vD5
FGAUjPCrNTTohqMihVtRMa5mc9xePmxrN/RSDGPyUR0aU0XraoRStGb9Rc5DyzDfi5EHyWvAtRTE
GHxuGEJbFDTKpL+Jxa3B61njfZ8x9S5HJelEGxp1/zSQgzrcXV4o3vcZC5fHPhoIZcVsxsfEv555
qLd2ggyRIJaEhm5Me2Z+vzm07dTUWB+pAZt68CRKT8WAsgDDyQoeztFrib22lrIYXcRsFhI5gSMz
2JT/ubGra91NLVohik5TTvH1akxmIY2NyQxz1pCWxhfjXbspd/4TGAZTJ9zQoIw0Ov0TbfPgMyet
HaClWCYqE3Qg8WpoA1KCHpb2lLTbVtpctgnOnn1Q3i1uqrIVWmGSICLXULdOZj+wzZY01igawW7o
itLRMjPgnFieXowHIBUtJoLTkD7pXtv5UAejZQa7y4qtPrOWi8dc+VKTBoFKhQRP+YNEc3X/tOBi
HV8pxxUvfrb6ylpKY7BORYpXUuk6/mo3jRHVKl15T5lfacMpL5a1dpQNUQUFIbpX0NnFBAmLsYiE
2kS3f5XsYvIYCd85q7cGqhS4JR0TsBCFZrZoTuLMj3LwaZQm5mrEDzPcpU3kBm55iH/WP9GNTHOd
/pHrHdIP/3mwz4KZbdNFpehUykqSPeUYCUpbyJTvLZ6s4pWGKS9fW8izOGbfUJc3RwFlfMuTu8Y/
ZbzsFW8dmctJVcw++SBxEdXyYSzE06DOXoFpPDAXDiau28RZFeZ6SttoEsoGqhgyguzVbuCNnf8X
GDxLYAAeAkrDqCAhveoM29jLWxlMaqfOQZ+bo52QZsTAmsARjxxjpGB+ySYYsNfKSq2aGXL9l/Lq
V7FuYfuO5tD0pmJlqM2iQ8PK/X8In3BWlX3uDTOIwBRkN+1isoZt4Yp2ckdnt1axlf+kpBqlxws5
/AuY/F5n9u2nklQxugz6ateNjnaL/GMym1YhlUs2oxdtKo7vuw7IZ4HMI7ATMl2cKFOXFOZWnT1M
xokMz5xd5K0kAyktajkjQ8NKDrae2vH3xgpc5eZjvAwIU4vvpceLRa3Gshcoxk7BMmIjaTrKCoSc
gmml5MPnLR7bAzkluzzdUnD+D5fB2iNsKZYBFUzeKoeKnhM6v4dygpfuBO6BYoMmBPsrqyoRVZVF
k8io6PzsZPug7U0aHaw9lYv8PyanuBGiYT0euZbp/Uoi85Z1FdMWIhn1BjPJslKm47XVt7C778pH
XyWWLt9zVFu1yoUcBjujTAVtNR30GF5pXvoDXTLOJFilj4qb0VZANxi6VWOPPJbW9eO3kMsAadP7
gxrRQfOtbI90Oi6C3K0VpigtEp0ex49bzLTqzS4kMsBaV0Mb11RT6s3Shkbwjh5UV9zEh9wrON4X
b/sYNK2FIqh8LK6tj5tUP5k9Bn2P26j/eXn71ndPNQ1T1DSUVTDHXdLKPvMnHPcRPDeiZhvGKwo4
LstYDQQb0lkIY/2CUqGpXYYuijc8UVguXXjktnHgZ3U+ni9/3EILWYzZi72IKe8jFKpR6+min/7U
O5hZbuMuGKzZA7HObfADraC27/JOOW8tmZPQhG2czpSdr+lAJnE1NM+N73CWku7HJfUYqy+ybNR1
yisq1UASfQOSfRTrPteTJW7o82Y48MyeWvUliYzV49IRMIULEufKdFrpRyuNVmcm+M/HDCGlwfQu
q7jqRiw2kDH8qlerrh4Ay4pX77I9JTPpdvyJfqubpWimRGi1q2YwYoS5kknYVLAT4bVvjxjHpUZP
lzVZu0pNYmIQIhERzfkjfmSqs5h04HQI6+sm9iSZs1Krnt5SAPPyLMIw0/oWAijFXYR+boTCkgrs
It13dFnvc0yW7mLgvy3t/k4zxhMZQbFealSzoHrChB8rrF7/TgADS6WPB7UWoeRFalzRDyxDfLss
YM2ql0vHQJI0NiEaVaBB1mH4cW268yRs5tY8kDBwzJicjFz5QqBtKZJBJk1o5EYCxbltKmDjLbSH
MX/3BeML74ulFAaE9HbKaqWClBKD1PWHXLu5vHBrx9NUUDAmok5cRD/uZ09GJn3VFAMGOuV+/IKa
w8DriJYehGaoHFNMfCdBjvOQSpm6Ffsy5NjFyqlVUG4D1goZ3xZlxi6EatTmZBqRB+lf8xHEpPr7
kHCK4FeOLWSYaEkgmDessB1GKiZVKA3+sUNZvzUi4abLeUSu62qcRTDnh2iJnvgZROTae4XC8rY8
5hGviJDuNAPcn/Rg1qpShYioPoTEzbUR3UTpj0quraEjnOudt17MUSqSOVOkCHLm5FEV35W65wjg
KcKY3NhmUtRLEBBNuk16ZEr0TQEpyfx+2bZ528KcHZ+EPlEUCCqnYysddTGx5mzkaLO6XLhwEGgC
Aw9RGNAmhRJLpOvBBaPG1whIPU2gPOfIWDmkqI09yyCfD2lb5mmfSAO2JMKY3zgG3cVVLH8f+5do
vOr7fQ3e0MtLt+aOo2pHJKokgawWJfCfRU6GHDdZBZHare9R7vhgL95IezrkKHXFN8KLNqwu41ke
2zuE9HEumgXkqeBOkeEJNY+/WLUGR9v01/ySibVn6lLDDy93EYTtdX2c8/JDIuZq/yRufoodPbAw
QfxEI4hNieAyL2S5apILNZmdzGNZSFSVHq7qNk3RpZIXVhveX948nhAGKUg1aWXc0wNWb0gVWLFw
iAWRZyH0p/6BRwtVGJxQ4k4gFcUj/VTvyOwFe7+00ImP51pUbUsvazkSeWrRvy83LK70sS0gUJ6f
9OFHXCSW2t3+3dIxkBFNURbpJozCzyUvyRRPFc23aOBlcdeG2nwyPsbv7+Z8DKsZujT71lFgfPUp
u1Y3idtL9ozB8i3ia2hiyjbTt+wHJlHshdLi2SKV8ecG6hICGLqOobzMejYQT+oUuibTQ5AfIrLt
9dteuKkn3ptjFb/0syRmVUU9COu5h6RMVw5DVjqmhHe99mNQdQt5czvMZcsnGcefXoeUs1RmjdMs
JaOgQCr+jRU1Y0/tzOfL9rJ6ly00Y15TYSrr+YjJnnbQvQ/ptJHQviqJmymWOMbPE8TgcZmXJmbK
dtisrnEH9GEX4oyMaz3cdXG8vazUv4D/75Vjw69lUGVSF0OrwSYo29QSpzBcA/NrDcu3pMTK2gMv
U77iwONAnEUy16hvxFmbztCvDeaXqgbJzTz8U0TddUyUf+IuucUI1d1lNTn2wU5eRGRBl5MG9iEE
oB4ue2tSeV0LqyKQMlJNygGofyz0ArI0QW8VvZuwkPJ+Uo7yF2p4FbTA/f4+g8FqT7pYrvH9MhAs
IZ5R0tg0N+BVvru8VOsWsRDEYEU3T3Gb9xAknzp3cjMX9fGHAe3E4Lzb5BWXHWgV6xfyGMTwS9UM
RIqPcaAf5lQOjmUVVa5eBrxeLp4kBiXmJhmVKoBmpPhJ0tQq1Lu65HVGr55eQ1cQLjZN+JzM6U3H
sQ6DGKYG8kmnUJFYVnxLNlF0kjVfQaSzKPbshr0+R+EIUWp10vt/dGmfjzsl4JVOrlv2b43YbInf
9kE+0sMjJS/98IM7E3L1clqoQb2PxckpUj+vSmyNTYQss+MMR1Qek9Jq0iZy9CpqraKrRPdLZn7W
ivGc5jlJJ3mGVrQ+iGiWmKBCyMQ4qNFtfoQoTNrqPIhYi6biDJ9lMmfY1Pyql0poSikKBcnuD82z
BNLOfrR8t//+lxoyBxmdw3IX09cdRvqAxW96pRUVJbiLIPiOz1HIMxPmHI9okjQiFQsqkpd86h3F
SDmX1er5RQQD5FQ0/Gcw57c2UmUidLDtoB5m7VpT7hqBk6hbVWIhgt5dC1uc5kiqGxEiMvHURydR
eby8KesqwAUzTIIWJJX5ftdIs4lnJIom6veRuENXWSKv0G6tMkNBV9lvIQwEBVWRZhIta2kdbAOY
l2JHcCWPcpbmXsXZFJ40ds4ZOjFMdFlCGuJ9P2Vn3ioPOE0IaaP1Y8crJ1hLEix101jnIUnrNKS6
NW78f6R92ZLVONPtEznCgzzdet67ZqqAghsH0OB5nv30Z6n4m3IJ9RaHLzqCm47YWSlnplI5rPW0
+cSPH8wAcIA3oFjxMUT+oTlRJo3yRpTYCr4cy7i6FlulawsEI3kB5TEWaNLU3SyB0/KkKLjmiYEt
OKDOMia+m+U8J4SOeGVVkDXKVZV24TCLHiW8AUlylMPYoVHIhk5mtODw7AnIWfPyAOBure7Ed0aw
Rc2V+Sn7eNn0uYaiYJ7GUi3FUFBveOtbulqlYzygk1pfm890UaJwyWNzogt39r3ocwmlMeFoq5O6
qqi09tn81j9pke2bn+cfu08iLDG4l3XjhY2jasxnAxHeCmgjtMmM6XpQr8vldPn3uTfHUQDzvTKM
hkxLCW3K6/GkOECbRXOFgHNdjJgj0oWJHs0w1Q2pIWpYb5bxXC6Cdzf3QXzQhW2upIqhVzVl26EE
e+mnFM0+RfetEOgWkfo0/shv8dEe2s/WHflGB08yT/pHcJw0pWDfw8c/gYkidU8Mee6hI42QyrUW
FaH1aIcgnQCAqSKouwsOVGPym1jdEgyNQ1+tx8Q/ZvH2VGAeIglMLmN1eSstOrw53T5UVrTkT5fP
ixuVFEKvXAv1e5v5/Uw129SmCGt5tV0rY/fd7JDf1iIIzf/wWUsDzDngzIHE8TZCrFUt5dWC6Jee
bNvJIiXS3k3Puyt7w52YpOg/nOpVHONUeYaxCqJAXH1tgQ5kj8bzz5GOP2hu0yP6zeJUwGEbGPjD
q4BRDfFBMyeaWMzP9ckMAMThmb4BiC3FpzgEfzFCQjDv8Esco1rTqqueU8ZzMGl96w31nvTSj7hH
LWZTRSA9XOvQMCBDDE2lzM1vv1o5TBbBkDgmZNT0eU+Lf6o998FGJlrsE8mhXnDIzeZi7NIXfOOc
NJKrzWhqZ1kr+eO+ze5lg+c94pSDSsxVlcmt1hWUzz2pPq69r5vn1XycdhEoBtdvD2KYO2ouV6Vv
6UqEOenXaTvcmIoIP58vApwBKOwbps3yNe7mtuspRRPV46+7fDPOgpYbDx+FKERHuqJj6wFEY2+/
ymrqi7a09Ov7i2/qyMhWp3G3u97PThWAyCavvy2eiyD202vxBBrXJg7SmRPc23QESRFG7nt5fl+Y
iRHJtULABLKKEN5EklgHriSprSneE1ZK6h7F02uVCKyOOuVvMYLYAIpA/1KT2YkeTCnlcivTKZTx
3SL7nfncxR/syhnU1cFkhXPZxuk9/ps0xFgD2Qlov1QmRKy2Uf7L/zHSTZWXpTQSidaKuWIwuY29
BRtaWYx9zG02Sk2Lu6k8xWdKg6yF27V4KEQkhjEEqaj7wihxyZp3gKs691c60qP8PEWXD41/RR3U
YczA7gZryeQXdcZrydne0yke4ixe9akP/2dpzDcyu72PezpKRsLi3f6UezHGcSfP/tHdiRM/bptM
OehGz/gQYM2C6IlOKe4G37QdSpFdBtVnivfcXcfP8y2JxFUDbrnxIJSdtFe2Scu3DQeqPhgpZvPo
pkkWzj0wqpAtYSJddDWK1GT3w+e0MZSYWiSt/FDKmzJIHmioyp7ohm7xGPsioEZuFLY0UDxRkDEM
FL092byt+l6PETwq+Sar37VC7AX6A78580EAczeOcl4pMcVOm4P8vvLzwNBgKYpLMSUoVNvfUGYS
5SCQcWtsGydjD6hqd6iwsVB3tRtratRsiyQIijyABLodjm0+sIhg5ZjJ1ZteN/u8QK5OQsNyZ28C
CdfcOHS7jhLHo45LWZlMP/UoGaPhqI2j4JE3v7fFVARU1m/HbKOwooLuBxGN8ce6SfMt617+luWD
5q3RECg/fg45i56U/Cf6QRbjjatmDsmMYRwQ36BNXjvZuySqznPUYz8T/cK1wES+yDd4lxzGgywF
y926BWDPt3Za6Y254Z2OYG1Y77TU+CKR7SZd5fByFOWlV0cxjLUCqKaphx1iiuKjUt7l2CQ0pNJp
c1VgPNzooppAJbF1oLP+NitoysOWV3R+tfcoLA64I3zTn8CUhLQ7jF1R+ZD70UyC7g9SLd1W2GxI
T60hj9vOcLeHzVUCjYJ5JI7+jmAzavfXsA21T5fPknsjmWC4MjUbzwrwDL/9ZjMw/EdjhMgB3Rq6
7d2ODpyCBI2X+ouz/MWsLDFNSzYUE0NKhN3V0yRJr1RrxVQpgGXJAmhGbXCyWQQH9UKHwvqaCUIW
omAkBZkIc9Mmir00A3aVoNecOeRH865AzUiLjE8USwGYYEH5vgV63HpWg/FzJsROpOd2ST7j6/oS
N0pfQ355mk9K1Ed6CPiVUMQwxbsasPRqmKaOvSGDDSn6khajmW/IK0vwDOhLUJmmIGnheTVCNViH
weqA64fx6k6Pk26QIALNlFAus2Cpcm/KV4FX81bJyVEO49b7vC2d0kAOarP3UzhHSgiKiKs/yFTo
X8x+m6Mk5vZp5qYmC1426FpLd+2TCYQSrK0DlQwl4CJI7kQ2zwtYR3lMdpkNywpoK8hrphKgF0/K
vDvr9knLBEfIM4ajHMbm+zU2k3KCnHSQ36Wj4cmT5F+OF1wRRMMMiEr/Zae9mqVK57Vd6JtzoONy
aeGnTSdaHOCaHLjqNE2GDI1NeFQ7nrsW80+oY89V48GPUsVrUyPfnXaU00Y0U0ad8TeDAH6SgZcM
cPZegskhda2SQlsSuvsExo7MofvKiT9emV9zz/bn8+xv1yQqw/GhvlEE8Zd7nhiqwdyphbVsdhod
/YhEyQys/QP7ytHM1iGK4BLjnqWNopFlQYz+W8ujLBU8bpCvykr2CKpct+ma52IQgSbwFEGFDxRO
CBH0Qnl7j+RJtdh6MiMRL2UghBmn2NSfLtset+Jm67RKhCFHLL4yMtrK7JZYw4YAJVhp8RjsvPL2
5wavyGV5p3YUxbhs15a0Pw9RidyXjjZZt800PjeYFb+sE++aOMphXRalhqqjK3C0pzu80LUYYDQQ
7izSjWPWwhG9EcORW9i6zugjD43dKWDMBhUpgEceAVl4I4Xjjfje4yYUR0mMRoW5zMrSUYsGhlHq
alEaGF5ykkL6/hMVx3kZEyAzXgANsMUEzKm3Zjck1tjqkk77NGsAx3WyBzoTtzwbmD+twOQu6gxx
PpiO1F1WdMByAoyWOcjOyBsrS02KbZVF2bmN8ND0WyF7Nsf+8GQBSgOKsPBbduQoKZYJY1sQgwvx
CsRs95VWXzXW+HDZ/Ohfy5jFGzHM3d7LnW02mQFgyfxaKZ/k4qs0vE/zD5elcGLDGyn0/x/CK95C
RqOukFKUo7r5rTUN2Fefc2yzXhak8L7O8diYCEEkYhlgWEGz5A7PcAdQwT4tuL3QKYwRZnalwrFv
MzDwGsBZE/J9ir4aYxwJkbs6bvDVMtLcbLb1RZk13yr3d5fV5FxXb86TcbF2MbN4h226mvKt28Bt
gIcXAtXumap16otPozWJRvEV+puXLIXJZxV1ATqZjpNVTZc8ZO8Ay/3Qf1yvaPkqu7eCLAYm8p+s
63KNB54GlgjUrxEr3xqPNG0boBQIehHpuUgzV4pFz1auE6BrJGM/F6Mh7B0MlOcl7oDI40571LWV
g1vaS1Zw6anCER7uKb6KYstVA7C8avp4Rp1x8w23etByANa69VeUNT2woNWO9S656yIMCIi05J4j
gH4xO2Ijr9Kp6xyccIi7luxjjLoVpOTDbSIqN3KN/1UAO8lBtthGK9GG8a9WYLeGQ9Ta7yQtuGz8
vCxAx8Lqv4qwCU07DkO/d1DEeFAC82qNEO4DO1xvUET6/8+ddHQnTEW26dgIW9DAlIO0xIjOrmw9
xtIPvXxMKhF4Daco9EYGExxrZS6VlcYMKaJN7Casr6qXIRQxRwL3C6EERsefAMBnMKLsJcPqRGUB
fQxjNu27uftWVc+Xv45IBP3/BytrzVotZ1A1uXoLUJcZozTbJ3TC/MtSuB5rgGwB25UmXjyMLdtL
VZISCabbxY9m9ZCTz8V6223fLkvhXiZAlLYt/IPUiQmzOuCkkn5G5KEcFrTJvwRSmJ9jgTK8KhMg
mV7lMKFVN+duT1bIoRkTBmcjBYAq0eBRQm5U6jtHNELN/UgHgczxZU2eb1hKRG0Q/PCTrIOloozy
+J/Lx8eb1DjqRRgUHLlVVWAVQa8FMxr7U9OD+VsPMEborYDsR0FkOeX+FMXXgNQPZC89g3hFlMcL
viGbH3ZWrCXAmPiZrnWhcdqAOt+G/+OJsujjxRrnydzjRDP1tCS5s7fgABHNBvOapThQdNxooxQZ
AONcTW3vQ4+xLxefbPNRQMYt8XH+WJwlt7za3eFU+wmW+b3cx+as6qT+36n5+gcw+Q3wreO1RifX
HfJo7MM2O5WpYI2Ve0NaeIbTfjMUZa77DBTmQzbRGGVPX/q175y6JNervnlZYd6ZLVo7l82U6wyY
4sDaHHIMi4VSkidV0Ue8/l1z67ys9GY5GpJVcJFwA5Zl2CgxqNiEYssmUkm6oeyhlZ2Pp3LSnitt
DtZivMesumhbh5sdUjxoC4R8lm4yYWtbrayuNNzDpqFcJyQ+K231Ne27r3FmFd5ga46izYIVZ14M
Q/XClDUDDyNQSjC+DsiwgrTgyMFW3uxlUe2VAZ2H1sM0Gt+LS3gcK8GlDGJ4lOWRE7JJYaHGnZR0
gK2Qs6gtZX83bzLl1hhTv20FyTYngtCZG12lBXLy20xlppWW0Y87CuR14y7KdgUqKa8nCfaQBgeW
ctUmhrPns3fZLHlpDpZcUBHF2BTlFWIcYTHTPklVQk8UE+aUAPVcRw2QILdIVITgnuZBFJsXrHU1
yDNE1Slq5ZkGqOa6uo7r5FucxOFmxF8v60Z/j3lLvFGNiWOrobbqpkPeJld3GTHu81kWOBxXBKEj
Jeim2L8NrlipPIDMSzNcZXru5/djISgZchzahFH8+n2VyXNqGklSqBBbAFtbJ3KdjPGnrUxu5FQV
PNK5znUUxphCk6ejPcxQxnyU7oqIulYS1h8WD8n8HwDk89gg3ijH2IM+YPrLBHcoWtxKID0iUnnt
PyDwcvDf+28jkIdnl47V5b59boIiEF0zvIvuzR/AGMiCkR09W6CwfK7e1U+SYwcUbY5yiKWyM3h0
66Hw1Nlp7mo0qEVpv8h4mGsuH+NphYkaaBSPvT+i3R/G5SjCE+UNo7/RkgnUFeqZU6FAy+aHCYg2
F+/BcwJmqDkBgJJ2bp7obHODaqD4JcA1X4Q0IL8aSG3ZTCLLTKWP0Tpz97L/qo9qUFql4WT6Bn4H
1fsLbwdrE2plGFaT2Rt9XQE7qmLUEKjf8npK1zELQe/VCa5xXt3RVA5iGKOdtzjfh/hFJZdisqVo
5+ufVxdlTrBnigqq/AN8VYqxUCNJKsuWoJS0ze8qe9+8fs0emwTtq2r/S92A00ubmWjzMVXOKS/y
3VgN6pCrRylnUq+9WgLKjxH7In4oTkKEg3wVxoQ2m2QLUBB1wzXm9mNdtGGpgjLCVP3LZiESwwQ1
pTDXoUyhUyl9WWVgNsXvd1W0DPsfVvGqDGMV62AWYHSAlMEf9ICW2OeInLJTu/u0XCXajOBGDvAA
UkuneR6TBuV5rkt9gsiZx1815UEXMQTwbmoCdGgTW2AmCvnMoZWpqS2F2RvuIn1c4mfSY5h/vsVC
U5oLHvLcGHwUxZxcPSvNlGoQ1W3OOOENZ57q6zjsKo+yjFDaweRJDczP2XimfVPArgkMhHeWxz+A
GtChlFCU9qQP7YBPt1tePiS+1Yp6Y/zjNFFxIwDg+a3PCARarZhn5HaF/WiUVrDHV6WdADYAKJnL
X7A9g7nuVRhzoHjVJXHVQNjWKp+ttrnrlUqQ9fB86iiCObJEqoyxMiCiHTtHI1FsftFtQaovksFc
jnWpjcWaI/VuSVV41i7/kKtp9Tq5FiH9cQ1ARw5sY+6TmCpzYCBOzCVjgiRl3/bAlsvHadk0wXuT
F8iBiP1LCHNkRJuaDe1M3L0UzEFTp9KdAGvjp1k7e5oOAuTLYY+bzB0FMueXy1XcaYggbpafsi8/
KTy3u+VbXnn6GWyswtoEb7ACVH+vKjJ5xiI3Q1Y3uBnVMA4p6cCAm4O2TUV5G9c0DoKYQtYeU0kV
LkUrw8+TCAHEm6Yflw9QZBVM8WrrsjrpR5wfMXNXBraf2Qb/kwR2w6iSzWZfd0hItSFYp8aXdO+y
BP5BWYqqaJqGzJ7RQbKzOK4qagNNFjXkamrXcKoEjvof3/2XFLYgHxujkTUmooFZ5p6WVZGlzgHI
/ryyb79YMajchiFQJeUq1denywpyc1tk6f9qyGYsnSXVVaNBdonlmA3U4okfX/e+4RkYdlaxKEWL
9SqWs/7KBlGEwECbbNgWW/Az0howyCOSarC1h1uuesPauXEm6qZww8ZBDJMkNbKcqGSDmESpnSR3
KyVI1tTb28+XD5JXfUC+90sd5sK3F62cuwJyfs4H0Bo0CapANGbPj0oHOUysNRNtHifckRgX1Z/z
J4CJv8DUAl1D9gqvvhGdH18vrH3YKh76OstBKk2Y7ikwJfhGL3Hs4wYLugz7f2KY4xsmLD5m1JWH
+nveP45E8DTnm8Hr7zPHtsykGDNw6biSVTjDdu6S1p2Mm5Lc/4UZYDJJQwsUDzaDuaXUQQXR7rbR
EN6fpnBE8k+CUXxV0PNgKzPEwrAr4DE16zcIvHFQAAM9zMgv3f66ApJ2E2auFs4fEleN/gC+m7rJ
JXmMG9VtMhlTCXnA/JydKtoj3d8SIOuqKHPlN60IH40beAF5S4DGhOUV1uxaaV1g5DhHOz6rS7T0
ETEFCQW3cEcOMhibs+V9TLSSJmGaS5kMRz0sXGUDJHIVmLkYRZv/zV51YmxQLqp4Rn2cPnEwXphc
KU6K5cDxBy0PYQtcPMbO/2ivAhljrEtFk+oUCr4IVLH5aPrV9eKlUU9f2u5l0xd9MuqCh2dAp6vj
1E70k8n5zWIN/8hjAfzHehfc+vzr0sbDF8N4uoYW81tBJC8Ty7YW5Ofn+l6Lxiu6Ik27yqKeFDco
HQQxH6wk6Wxk8op72Ywdu818TchXx4tLOjahNdVCo9x8AZA9HJqc9VtTAr7SndV7abbB/507zXgl
kdS//HW4p6YDltOwLIAaYvb/7an19VbkNXBH3Qx1cSdtqmBugIWSwL/i9D0AfQsUlCe/T5G8N4Lt
Qd5BHmUz0YOUe2JZBZ6oyqSjoT1FRNTO5m37YPgKQ6h0NBnz6kymlhiFvkwlDlJ+oLS38+xI4Cqh
W1vGCO54zOVrfgEwL+fysXK/36tYFptnqJTeUKYKNbNMD7PccJpUv47js6FFlwVxj/AgiPl8aZrI
eadCUKarH8AC/KlEOfuyCN4j+3CEv42yqZU9bVSXLltqd7BLT9tqb5LOJI1zx05FnRNewDjKY/14
k2wCAmi86EgFkOf0BKzkd1snMny+GOQWwNsAi9bLwNTBxfo0NsEeB8to/Mlfr+XKG24Hl4Ze+ZsE
3rAvdHlKlN1y8zS8hQkG8XXwyrAoGKMy1qPVQioIXjcfEm9ib3bX3pEepmvVk6+EmSHXQg4S2fg7
TcAlQ2HBbRunuC1PdNtTcgHf+Cw96GdKsCEq/PByw6OOzHtVMxu1ICl0TEgHFGupGty+aFHQaApQ
La1ekqiPVbndNvpfAAGiTE0QNdE61ZFpvQ1mY6nPilbAdLCS/GxLY5gir7/sDVzl0JQ1MFaEcVWV
CSgNPm2bzahqEXSllNQZ9XvQl4ZGe6s1H3vNuM4K0VQkN5i8imTfs3O61sa+QuQ+q6G+PzYEaH3N
7NqLIJjwpnFNTJij7qkDp0WXmZsNSF/KspUjlNMd66VYrQd0cEZ5sHVsV2DATbhnw023jjKpnx78
0IplTclyyJwlcH+1oCAEKLWJ/gm2tsRz1Lzc5yiN8YbKVpB51JD2suSaRV2YhYONN+2Oa2D6KEoV
hNoxvrBvCSHJOiHKWDKgIz/X9XfZOqk2sOECc/RK+1auB0/WdkHQ5l98h0/J1HJWZQfSog2jySzM
VuP9/HM4LQsz4s8/zM/DNcZQQAd/2Tt4Y6ZvLIhxjxL7EOW+Q988wyCB7OvfVFdxQBnYXxFnpntp
o6ufQZwifPtw47kBEAoEVuQx7BNrazDUUNJ6d5sPcM53sUXcSX13WT/uXXgQwprPUqlztrcoOPex
h9TIaG6q9IFMtT8nImRmbhtXPwhjbAdQeGRUSUPvCnKWb/dnXBj+eC37hU/Z1WmDrPdXkE1nGa4P
za/usBwr+KC8PTx80NdjZewobfZuji38EbqjnpMPuerEm48OQhB7yq1+Q+5sjIg01/T9UN0nf2JS
fJe1ZBSQkXTjn7cBQpu1yVhtfNj5GYMU4ESXQGfbXSdYD1iuhA7LDbbGL2ls5mbYXb7nJaTBgOEy
7ni3R7bb+5S5WQvpv8CrOv1Nxxp0c//qyIIsQr+6N3VILbXUkcoMZErBZcvlZx4HEfSYD3FWrpNt
6GiyXWpuep/CK1MPOCqfq+sSiEviUMv3x1eVmDQuBZKA2ZQIQKn2D2m+TyjjzYlAKW5uc9CJua+q
RWvldYAMHeUbonxISsHjVSSAKnk4tLWXiFzXOLTJkp2+zpylfBJ8F655A/IDKa9BtwLYkEKqbU86
ZEujJ7tD5lKanW+r22COINyu/io3O0hjYkrVyynwgCANVJtIBCkeBwnEsB/cvi2GPH5pxYQNrUia
tO0RKOegrFxaYyhcjOdVGPyoPFu4uc79TgdxTIyo5WnGgDyilF3Prprn6K8KLIHvP68iLKY1bOz5
WmJ6kmYO8QP6ZefkPDpTsLqbtzyKIaMEGrHvcn3AsiRG8vBwles5iFMsN/Y6gKAF1kczYraAd/hO
FhMVqnkizd68aEWRI+LTFMhBgrGkxRGGVvoRLsliIkLRqPWYN1ApBg/zc/2tbJz9efdAxxVY3ry5
ReaoT1jjpeiRlHBQ+AdQAZf+AHrmB2/e6tSqtxJWAmBtn3yogeBgnIagONnhHC6gyjsJTlfg2+zC
o0oqo847aGzcLP58ys4/C22UNy75q6mn46dkAgmYd3TgSeBTSsVytxHMfFmyd1khkVEy0WOLE2Pe
FBxgNmqOVOdOlggkcBOsg5cxccOQYlDfmTQ+LZ27GxJofm62BDDK/VOvC4ryoiDFLg7V8awSwDrR
Jld6D0ou1HlLh662uX9kfoLTY5eHGtUq536ANax35uN4Tfzqpr1a3RkryjaGnMC+Kkje+AItlPY0
bA0RwtxeM5iYBrzB8RCXP09GpO+CUjm1qN/96fX3GYvDSyqWCw2/3+dzsFhNMBPrflQAyNCL0N9E
qjCWZ8WxtK8yLuJl/rKk70dRz5ibraAE+u9RMXaXK9ZqzB1+fy+kCJMrXkVSRxGBMvOt+1UKc01J
Wtnti0IjoAIOJHsqUDfIfdSSb0Atf+77TNRC5ke8XwLZbFbrtTbTRnyh7YGck6vuBoHWLU76WUMa
i9aC4JIUfCU2jQW3i2nvCU5xTr+Y5E6VP16OP/zn5etnYmuRtdnIRVlBH/2RnPVr7Chh0T8avmUh
BajvbytU0NLOad+L+p1c+7BVDGGAQQvwJ8yXy6xtiTcDVbR86x0NBPKj7ahzKFCPe1+8Snkp1h8u
qLyda1nPEZCW1u2BegKqSoxNeQVQ9XwVeC6iAMEv+BwEMgUzOZEHrBpCrflZ7p0kmkLjfgrABu3p
D5tX+mJoSm4ScJDIJBwgJ1vbmkqUM738sOvd57qTK6e1MsW3dKW700wJS9nm8Clf68IRHLDgM7I9
InPTanPoUSDc8ijrXLqEk/gFoBWcrY9+di2FTsHPHA8qU685fNVky9dV7qByfS3d0WvG9mvgONH+
XuFJ9yJT5TrhQRwT9ZexhnEq0DHO+s/9rN1qi6i9wReBgWDgBhpY/2Y0svQ6xqIg7HRoMseu/zFE
XA0iAYwOrUnKarQgoO2t7/PQ+NWSixY3+bbwqgRze21ZrQ/5AhkZ8t6wwBKIVyIjJF5nO3npSDer
358zz3j3Vzb4Kpe5yrSBYCKdOnncG6Pfbro3zXlUdpo3Z3nqaIMZycXmd+3mJUWPlpGjy5W7jYOz
GjJWVoj9dPkv4hw2MFOw9gWYUF1GK+StfaqAZ9jQlAWm7/iPUX6uk8fLv885aMp6oNDSvAXYcSZ2
Fiq40yeSEbdcN5Ad/Oh1ICYK6RUEUtjsyljSeG+UHAQEeh/0yX4XJ3JIMl1wBXEP61UZFo+ukNsy
t3Mos+uW6kqdRjx9kf7imX48MpuJkvk+lZqqQwpmDKMBiIjoMGDtUTTuzLtP38ih+cMhNMnKuC55
Cjl0xVP9sKsguB6c3BsjkAa4s7t4ue1mz7XwPuVcA28E02M+CG51Kx+GEoLlMxDN8QzbMBAj7rdx
MtQ3Ypg4Itdy1xCT6pdWHphtHGn+0lmpE+9fL9v4C1AXkwu/kcREEyW31h1jAZRuY/HzTyr6CX5y
Tr5r1/3TchN/KIMslN73H5r7LHemR4wZRRi/eARDrtNJwDkRXe0iO2WiDDq2ha6tcIdiubaGcyny
A97j6Y3CTMY8NFg5m60XhVcPEx0U3PXb5GklhgPbG6GlivRhgkg2LcPWavRLAlhPvukGx2rc4b3t
66F9HmcvQZfBFeWzvOmIg5IKuw+gTjrGEqj95Kf+SYnGiM5ttWcxXSCvX/NGEhOEMci+txP1REoJ
jKWNzN9RkLiiRf7qND3JmFZYfHG9+/KxAmTzrR9aIM5cNRpodkX35Ex2jUEQMHlkx280Y2KMjjnB
TKdnCFev3P00pggw2HjG7EV7G9/Z5+lOBrSQIdjw46Vdb+QyIQZI8ilanPAAunRT2S688NT6cuNU
95XXpI54HO5ytPltv7vtNGuvG2i6Yf0M6AlS5fS9aTm5Od/qRfl8OeQIgjemFJlvt2zrXP0MOdjr
wPDOsx6VwAhuMfm0+lYQAxEvrB63SJQw8Lqab46WCS5VWU5T86Lo2TqbV7k3OxTsbwAssagzwr8o
sOUGJCWgu7A4kOVUSPmWSgADPlkvANJKaJ5VISvdf/jfqxwmnC1VZrWkjTUM0MaA8VjeF8jNfeIM
12tIKzPz6trCiiTf+16FMkFtSJVUrVoo13Xg4jY+b63tCIyEetfv99IvEewQ+bTasaqWCXGtGytc
UYKUAPijh2qAevIfFCFF58iOYMhNFcdFAXnz8+ph1iqQ/OYhhYGYD2lEoupR7Hb/cRW96sgEsd02
h0Kn346EWbR8TnxK5DX7JBj+xMt5j2ZY/6s4JqApA5gIsgRfjSZN8u6Oj9XNEGB+MnGKexXX0BaJ
3nRCmUww2/ZOmowGKg5+eq8A4LAKQXn0tXBXVw2aIF8dIoqf9NQuWQ6TOwHTBvMgVM3t3J+Wm8a1
3W80SwNhRfAX2ENvjpQJZaDuNrJ4s9GZBMvCRu7V6WrPRK9WQSgxmKgVl6lNzAFnKJ/3F9IXDaGk
uRNNXPEfIq/mwUSSas6kOl4hpsToetikUhJ1RTqc07UX1jNE3s0EEHC61q0GTMUXU6TzazlI3rQb
OtdFP5P0JIgm3IClyzLmyWwg97Dja5leZVrcpyhMndoTiOy+FxiFcM0bCnUTf5W/5t+FTRuuGR5E
MqZRrF09gBKdBmbjTNF1qveGR9EP6zMqfUJx3BM9iGOMBA3fLWlHaEidG6SHjvLR9sFBeKLXQH7z
N+tkFvbTfp0oay262pFaRbyk4EFZZF5laAsk4ewr/rg6SSC6T+nf/5tXH+QxFmNuZq/LE+TJcogl
V1kuwym/xeKXO5l9KDAXriu8CmMn16yhRkqd4jBJuPk2EiGPAJIaoNiYP1Tc1tHex7GHebnuq0Aw
p615PFWNyaal2qiINEEwhTNByc1tQtNXzhTpURLV2EWymNtHrYjW5Ao9USBK2l/TgGbsVmB8FE+e
8286UO1QrGjbUNj94a3CalSclT/J09en5TumBHCbT6dk+oN8lp9CH8Qxt04/Gpa2pRCn3O0wTkpb
FEeGs3kawssfNGi5Efogj7ly5kFvZFtCJapEsoeCtHVeVgerA1qUBwWGcEAQWlYOYCtyx/xQeYmY
HYK62+/u8XrATLQBA4tags8IbKQhWoIqNqVhOaA6L+518DWp6FB71V0ZfhC9NOnv/i4XuG5o0wGc
mU2b2nLAd+1w0nF1pdiNm1Y/uu1qBTbkZc8QyWGM1VrmcdOVCungvIUAq/e3tCqcpc2fyllEmc0P
Na86MXlSvYBdy96gU5EPjpKiw+4to69mH/bk4bJW/KeQ/iqKMdTEzo20o6JsVFWk5/akeJ07ECdN
QQ6RoHqGLzdiCtkpLEdUaVFFZ8pYrTaj7LnSbwem1dN6XdOWQlh7OegpRseMwDqAlHsC6Mn2JDvy
R/U2wwZliw1K4eXFv55fj4Gx3h2zch2Aqn6y2lYRiiQ0IzBOKwp59o59zdoVlbO5IsH6hdquYmJN
j7lPBnNYtLyAw3Q6aJt3zcKMd1OJ2rMCKexFYsprkZQdpAzmlV1HlSwK4lxbfVWDvTDSXVHsaaUC
/P6UuubXhjjWyfB6H2BKbhNUd0lQybiPRd+Me0UeBDMOqWTx2qg7BOvt02T7SvE4r5HAO+hv/BZc
DjIYRxy7SR27BTLoEqqBxsOp/LgCAQho0rIzfRVmidwc6iCP8cZ+6f9PXnptPVCmlvFKBWbHhCHr
CruootjJL0cc5DEOmJYgAyhs3PbaHTlTdr34CV/PqT6J6YNEn4v1MCCN7Sst0/VJmNfP+Xg9LN8v
fy5uODloQ031UBqfpnhM1g6X4Fx9nsqvO6g80lslFkjhKwIwccBrKVhjYKTYGwZtQfeEiDlbN+U+
f2yU6VbLjPeXleGnEKBz/FcOk9+afat0Zg9tUP2bnekh9yo3jrQH41l1jK+lK3q2ivRi4lELWoMK
dItIWey7odBQ6f9IiGBvjV/k+KWUxpaFq6nTbSOHkPxkOtU7TAUEld8gFVNuzVAKVaexHNGzkh8C
/z1IQB2/NYs5meMcA7XEzer1Tl/HyEiJCKiIm/0c9GKCkRqXtSrV0Csehiu5l4O+tL02J9HWpyeD
NI6sivAiRWoxsalQmjKfqch0/5BKPpANLhsg//fR3jRBgQK0LGovB2/S8lKJN71HYAeHWRWqqvAN
zj+0VwlMSND1DK8nGxIWV3atH0XpLQneG9pt/6kJDQ8tERdFDRWXcnoub0T3Bz9avEpn/LjPsEKp
UekGBhiTLvHA1eiYy5UiCUuJ/GvkVRTjykkv200m0aPEU9X63qKNhu6EGSIlHvEaEL1URV+O8WRz
SM26GMBSMmzyg7nsV9NgiPCluNc+oEoN4HhYlqwx1gc+kUEeMsiYuyaY5uya7IpbzJJrdYojyebj
ZWPkBqeDOKrywRitJt2kllDilXlxRlDq2YUzGh8vC+Ge20EIa/GkXxITiIbY6PWMfXb7WjQGKjo1
xuLLbkYJVIEaCdE/l5rWOO1evltmDaa/rdjbLJ3LKonOjTHyETsoFqlGvFq24SpL68VbWmBTLxMJ
/zdBjInna9oC3weaZYMU6hP5VPX7XV6NggtEpA9j2nIzJWap0k805R8UDU3FLYlKeRKYG98SwDcI
QlHwP/0Gs42N6Hwa4bDm/rFIfzQYbLl8XAIBJjMTX297OncjjkvXTNwTdaBMIiBQ/lH90sFkrr24
nBrj/5F2XbtxI0v0iwg0M/nKODPKWdYLIVk2c878+nta3rtDt+hpQ4sF7gV2gSkVu6q6usI5xQwd
euFu1AQ3MHxR5THSbZfXAQT/z5dicSWCTk2iMoaUX6SQhYcNNsEdbLpmRKylRFvrCzhcANo9imRC
TygBr8po8O3G6kcW3Bfjw1Dw/GbzalrJYOJNXtUj8EigFtjMIqeVSGeP7fDSGFNgCeWMYWdtftMn
kbcssWkXGJIESiwSWdDh/R7n1MZU07oeYBdi4sl15mUND0KeJ4Lx1KCrlT5LR6imfqu754oHELtp
dysVGBcNmlQqBoDq2sMQE0tNqt7qonSwyJLwLiGOKBZnHXvMKHzFUCWNLyqSOlH23hJumkLt6dMj
8KgQC6wUZMTMlAAxR/Flr7lLUItxjG8UCLbfJ4ep9OK3LwSHlUCaTqwuO5XiZOgKFVj3AFQ/K3kz
N7zvxniQnphp0Yc4Ik24y2bwW+86gwd+wDEzhfEgAc0cZVIgo5YOhnqtTpwpxM2r1FAUbP4Bw/AT
7VYvRIUedTj7RNasSr2IMfablLu8bp1g5G2Ubr9bVtKYixvbyA2ZNWjTOA3mklq7uKOtWUpP2d43
B7r1wOtcUj/5bHY60JQl0CEBAel3KwDIV5RUKawg1YNXjKNfmMJ0hZBwrmmCB/BnF1QQD33d8aAh
t6iEDLw6AS8OOlNDYu0d+2Bi2hMIxr6WP/qRZ9qtk18Iuge8BbdwhW+ZG3phBBoSwYk4ecT2s3cl
nTF+1FnjOmg+pAtXKmZ+84fUFh6jS8UjO/16/sJ+xG/aMp9ZNNpuKgzqbPmdIL0GBk/AprOtFGIc
IRHlpg2QEdlyO991gnm3DOK1Al6100Fj8zmzEkP/jFXQiDrjn6DRTE9EvTOE1iftfibi/rSc7cmu
lSDWFUhkiksBV4jazJMwwGwa00WSLnbSdeBFxOyV7AvKcKbFEm/pbvtTgiZWBS4cwGaZqwVTQvIg
9CVe2SYIl5ZDlu8DIbZPK7jpd+hn/yOEXSVowmpQhRRC5NDvy6dC+p4BhkZFPU71Ev0y49F/cpT6
qNGtDi5Ts2oIZDQW2vaRhO9wcKAKcdLNbeM46sQ41aAZmVnrBWpWyYvSPAayfpjU2m3mjOO+m1F5
9fEYbyp7cZHLAIKW4KKtgFoQ/Mi0K10vrbJZnNMHtZ17roQxnpXHkiR0Ak6KMvjOpm1iuMNOnjRL
tIH8RGlAtJIblrlSGUfrprpDpQcq0qpF8BN9Aq/b0Zk8Cdhtxc1fNCdopv7pJljpyXhcKojBWGuQ
SA69BkT4YB+eUyWz0CL8eS56RKek0SNe2WM0lPI8B/iqoy0/qx7BHjqKFaM3IqPvwr9pXvL0YzJS
8JLRGAz98kcKG5dfpOfJLVYk0abkTg1sJvarb8mEEBAKdlFvQjv6XonsAlMfOSgmSt/AfpfkFe64
C9CirbgAKhwXZHlC4kIwU4keYpiCp7FAUfDH2Lh6sDvtFJzo9YFKsTq9acRztiyg3ySLtiCr56RD
1ydsb2Ykqk2auEkkXhstCTgRhvraCauRmAhTEQDj4b2JCGN8l3O/0O5O67U9DHs8uA/Mj5ViUTga
YY6RAduMEEz6xW1JcwZq0vM20a0Mgsc8P5Rz4TaasqtVctCC6F7Icjeu010O8KRa7h9O/03bOhu4
KNAGAIc44ylVBqhwldpS0vupcifpnBR3+2Y4/j7jF6URRtE4VYpdYEghDe9M4VxM30/rwJPB+EOl
1MSAxSC2xCEG6mvlWRTm+9HM5y8ZyL/KsCgAgjyV5TRDUK5Vk6OEfWm1ac17P//BTI5imKpHNsut
ETf4ZjP+kekmYObEkzVZwK1DZytasKMMMvLE4hVdN3tpBmVHBT8PiqLsznAmJwsarTBQivdiHOSd
fiv7ortc8Oc2twxvLYq9EGYtaooaotBZcHVx9mqUJU7bxWYevpbBGHddovE5N5DRPaMamlmIyz7W
4ZLH0en3pSc4csFJvLZMcS2RMfdBTyaUK2mfZnLT0Z2Gq6+AyKFYfTwjxtozoMUMI/1wow1gIDd2
Q1fWLTqmonjSmcJnYdvWCby5MsGTDIw8zGVqVDOJDAiUsPcvTo9Rd5sMHKTkbWs4yqD/fRUZqy4s
0amkJ9Vc9PKdlHz7kikcBVAlVwJ0bZnHTILrUmzctMCASOIsOR6/JiaTB8BcRl/h7MRBHUUyFh4s
5pBWM6L6PHR+nlfnxhBzdvB5n40x8DbOjESlFwqOBSj7fcd5kPGOnjVnMxF7AITgwtJLFUzuourn
+mvb5jrPVbfu/PXHYqy6NMFvqasfVj26quRovmT3fvyCZsx568zOcNm5swNkkqu/OCmOmmxek8Sl
oLagqbVJ96qVmSUC6GpMv1D2N3ARqSYB0s8nrNU+F3Nc3zUe6WlyJ6qNPY79Zd+0HsfS6ZmzWcxa
DpPFKGWkD6L4q5pt2Isz3oaLlbvJ1YwVGN0GfewC1JpF9qNDfXZaNjWHU6KZSGEi8hky2Hht7Ag7
o1ZbxnxZyXu5uq5HH3yczmlxW+noWlMmaGQZkH8WEeKSTs+xLFx3dg4CRjuLpMSPx5JXQds0EzDX
m/BpBYU0xkbHUZbDuEEjqkIlEMtTTh6Oj2W9+KfV4ohhYRvMUPyn35Xk91LsT9lZ/iW/PmrCQjWo
URqAgxfthxnXYao8deODFIacu3AzOK2EMIYYGlLbDAKEGHJlNRUeetLD6S/Fk8DY2ygGWC3LcCCt
fEMmfwg4g2G832cMrM2wQ2lK0EAUMnTplEOrFRwRm1VZY/WVqDWsLqaEDBVGTmntzkf9WrLJYsVu
4JB9gUlbyUo9jO7hxcOxMZ5mzN0UV1LfFT2+XBeekf7GmL+fPpnt1GulFnMzkVGWcqOEgNFGzw67
9eHBvGw9TNEC+b7uuKP7m7FAVMGNbZpAPPmYEV19xqiJCbIU5Mz4mj/T/H0MwnQPQpN+T8KKx2K9
7aFHYcy1GAp1rLcLAo8sP2pZBsCAJzn6Ato9tvGPQphoM6hTGpOExnHMyKfS2QC0BWxr8y5e6iOf
YjZYKjUwMkuqyKJUFeZgggPh47oQveq6BWruxZCjVhJYmNF6KpOr6AtPQhTl/5XI2t44ScBZhMRZ
E84UpdplCwgD5N47bYLbh3QUw1igGRmdAggkFCtKPbKGLkgPShMc4tjkca5t295REmMOiQAIAI2a
A5jeGrsDUcdjuihAiJdi1V5Imz/+N80Yy5AJ2Fl6PHNtTQ9tXR29PjHdkXS702L+4MP/6sWCKlRC
ro8Bvc6TfXorYJq4/mikTNje6G6zA2/GjXNgLLjCoiZJNwwQJ6pubT7qnWfGnARlc4XCAF8hQbFD
w9gyc2NMxoSWeIlVswZrwcpja4Oz4lKxZk92FcKl6t4O7itxzAUCLvVaC2qIo0NT0mvhyOc1SpHF
G4isS7ziy7sRLNDO6XPbIn8z1koyV0rRyEUkpcYvqTFgfSh11IiaJNhADiEmccEY6aqHDquKgU04
T4btGsJK50/u3WPeoILOkyd6rVXflBfSvsRODNigedfYpsmsZDE+ju+bGnpOv2+0gPvZ18TrAB2c
099zs1u0/p6Mf7cCLhw1g5Rk315SpAOAGbtgprzgecAf7AVUm4YpEREwPr8nA7FcNQpGdmXUX0C6
jltzToFwVTsUeTYGW6DTYle+5vj59kc8CmXyNFWb50qRsGPXl5h7EwGZbwGHz7TaBkDgnE9JQ9On
20Y6ymL8r46DbixA7WsLdw1dInQBDk2ppmtf+lY7BMus5Cl70DBxz6dN3ayrYWvx36/LeGPS1wDY
7SGc4uATnwL8AkLsBrggD9VPTJXtG6Dhh2+nVeZpzDhjnmS5nscQSrFO4kOz69xoB5ZyziFucXbB
6Y/KMW7XBGSaDQnLoIrfgeticuYFqBzLjnzLzw2LbjEYVmhPE0b+eVOofwg4R9mMG5aGVgwT/bA0
zLWWulMdSj4Mao9d6LYCqiyaBVYFfAP0s9TR5jXcNy/gle6Mg6bB2IRqBN17/RmJmKNLOwkc32rB
mzvavhJXkpirF/ehWYrlh6bEsAVANTuRo1y3jgFKB2t5+Iu1uM1UHWwROmiJFNxbTEwIczxDgLhF
P+7kyIGlPuW24WCVCkit9V13Ke14z/g/BLyjSCYi1AX237FXT8MQsFXOKPSJijJwduACu2xmnyvl
mHiA5UlzFsGEA+Wi67h0RWyJBu+ij04kQAN+NA88YJDNrwn0JCBRaTpw4pkDHKRaLaUad2NYYA2r
fG+nn6f9fTvFOEpgMRdqEdNcDZVQOb1rokNgl3b40DqLnX+TdrwbcDuorcQx5rEoVaiW9LJXfPWZ
Qi1rB8o3nzjVmwggEP0Vxc2Q20HevDNWUhkL0ZsmnSSa2Jjj0wCy1YrsJePm9JfkyWBsI0jIAhwj
aFZWP9JMcarpoW55DXieEOZO0GYBXKEz/Xzhc6ln+0hL9mPJKdPS+Pfp1lt9LeYOIJlOBmnA14rn
3JXwhhO6WyO71BvDiwJelWo7Rq2kMTdB33aDsQSQ1rrpZbybsZy/p9i2YDt6nI2/gFbmqceE/yrO
c7yBIHBZImeU8BxRrGL26+ZmjrzTNrGdXa6UY0L9OCYNKQzIogn8eAmmL4Sm+by84qMycULFpwHq
TtfDpsetovXfq+hCC+5P67J9bR51YQeo43ROSYttb+gyuuWteC7gifUCGLb5Mr5JfVr2rq8XV33V
Rk974yvIsxR2vLpLdXPQ6b2JmnfgL5JNt1WRDr2IdnRWfnWtw1ipzMQNQ1/0fkxxfJEI7Ejyon9l
A2wtgAkapR5EQkqNX6l/yMW+mF4T5e70uXFChs6EjHpJiknrcGzybFpaepkLszXzmAE4xqczIaNS
VEzMFNAjT9+L4TwWeC9hngAmSoRDF+u1CC06Z/EWYMpg8ki/HdBhxrX/AOhXcPM6pz/c5qL2+nCY
QGGM2VJFMeytdYmNdm96wEgmQGxyXMUQC0wPN7PLs7+wdGpXJyKwzoSNmYRqX6vQttCLzE3E8lEK
R+xlG9XoBLke+bOM8lqqjMChlefUbuvmodIN8xCMFe8RxPvyTAqyDDOwdei9VouDFTc3YsXl/6FW
fkJddlAh140ec2WwHsAoTMDYxysreAdhgQPKwkdwfl3yngCbr5yjX7MoooSgqjamONk10y2f5ocX
sT4xFoCFvSxCyKEALdqj+NbtYlv3GyuxasMC+7fFMVmO4RhMPBlNM11G6ofUTQB02L5E2OwfPfMg
T1bMBWjh2IZB//uqjD2aE5H6HuKW7j429qHw7bQ+HzNMpyyDiSuA8DEa0kAAfU0odnmI3slFeuju
6xcAuZ2B1ccH3qA3D3YxWaU3gzd24fwNnPhpMJFHTBuj0GmC3EymJcSVFTSVlcQ/T2u6LUVFmQ80
0jqRmFhjzlEB5j+81JaSWFrwY9QB0DVzujfbx3UUwoSVoQ7LLiQQMpQvYnWZqV+6ao6/z4QKvPqM
pCQUQsfIbbVuLBFNzQSN1dPfarvuJP8rh0VYSPJGSCnjFLYtLbBkKgAvVWbaNPb0y8HWR6dZrP4q
9Xivl+3M8SiXebyUYyp3UQL9yu5tAklgrMOPq4ckd7K0dE8ryTkrmXr6yrUoaGGmmDircXyNw0PZ
fKW/v/qGTKTourAyJQm6DGJqhzXQHzEDVMWP/00LJkCQskkwJYGTypC4OeZMWntaBIFjELxvxUSJ
PJhiaRyhyyiGma9gDW8fjdpin9blD0/l4/EzkSDW2kZUBRwJuJUwh3wAPiFAF+cShSoAmHF3innW
xoSEclbqydDpt6uuFunMCBI7jCAoB/xVPnI+4R+UM2VDQhdPRdH2d3sLpqYRtQFgEURFcg2EgIvw
Qfgh2u2+dIoH6ZbzLenPfQ7sR3GMYbSj0gxDAkgHFewiox/emJgIg+/6QL6h4GW8s9s2kaM8xkQy
JTaxywATUS3zasFVQmG2sn/gZrrL7oFbK6L7pKc0ZKxFmcVlLqhEbXpJh8aJmwd13nX1Lqj3VfvQ
yyCAArwy57tKHKmM0RjN0Ei9DqnTs/SzvxF3kRODRCO9jnI053lwQtu31vGrMhdKZDZSmeQ4xRQD
n3X8LpHrLP9+WqVNGQqs0kACK+ss2lRbzoIcUNjAOFIuscS70yrB7SqFU77ZXDIwVnLol10FXENL
kzgV4d3hz9HtgKsDDjhidagFE8lqrNThsyBtO91KJuN0RZKENaEX8kceKnvxIben2xIuJ0cHfnF2
0wlW4hinq4pe01MZn7LtUyurDsbCrebwTovxM82c1VIAkagt33XOrFmFo74BjRPrycZVsqBHP/z4
i3WNzWiyUozxNSHSgyKWP74jaOmJazwWhUWDM6DoI8d4Mr/xAsp2NWQlknG0WJrjtC6gKF1RBYCW
p+/Cg3B7qzmTbYmAK0qdfkcvhuJCeD/tEZuvl5Voxuu6BbtLBRaYPqxG3hl7Fbx4Er9HQ9OZTxFs
JYdJ52azG7WOQI55F9xQMkv1UvpOHDqJzB3l3oyWR1lscSnpApA+TjhBWsMf9u1Fs8v3kpNe8dgK
tt9kK0lMEjer6SA2IrRq0PMpG3oR2Nq77ic78jZ/jRzPWMUVdl0f7eBEXXJoVpNdld5LMyfFoqd9
4pTYpdWwGFAQzvD7cXsuao+xZth90dsN2asBcYvlv1o+W1Ay81aZE4pgnOyzwNJu4hYZeJ1akWfc
GwVe7cVlYiUVyOoppJWENjC3MrN5y63OkIkyuplVRKbouLRvN78sO8H9nu9lFxjK/KjJtRgmugx9
OaO2/xFdtJ8CUPIo9bp0ne6xEEy73Dz1ODGUXXIRZLHpzAHycnK16DH+7y4XeTv2nLuALTGV/ajI
NU1mVWGxZPKyJJx7e7vVszokJny0yzAGbYkISV06u6ZrIdOZ5lzjRpU844xYBXfji3dUbCVp0glJ
CHjkYBgZAj9A2ANHc4QX8ry4QA34WgHkqCNbSDKI1udZi68YoYuNM1oMHuDCdgthJYLJSxqh1JqK
1vWj88Wj/CPStXkjY9fyL6IwJ+Kz5SNNH+MiGaHO4M2uZMtnA0gk2j2WjG3uBADHANnaUUuMSOsC
6IXxBlQLWr/26RwpNmvey8HPHQw4BbZ+f/rq5GV57PxgmY59XBSQShsy1XUHbAmUTx3hJrBqj8CZ
eZiTXJNkokdpFFkq0ehhvBDMt5tPNYrI4HbAxKL++jXQv9V1YzB5CdFGSWuoRTZmbJVR6ErGrp/L
3envyDs8JgUxgtjo6gR+BoJx2wxvQsJbXqOf5cS1xhIxCZmkd2oHPZQINXe5s9Tcr6a3VuDWTDlG
z84NdlVeiQHtwWR70UN4f6IlU9UvbrObltfG4KRu7HSE3Kf1VCwfDpaj2ZkCiC+oKOX8BORJ7bq8
0BzNmlwA+dRuWO7/483CUjUZChFIWePY6vJnnp0Viq8pvIuF96hhKwkYCFOmUIWLgeGAgrqKuxyw
xBn4BoYX0ALapy1x+4tqkgrMKFkSP4GhlvoUqyZUSvbBofVTH5siu78YXNi2kqMcJgzrQZ9LFXXj
0Y4vuz0A5SZwrRtX9XUefQk/0VCOwph3YSIsbSk1UMqYXotyV0ec/bU/BKWjAOrfq8cuQPjkstMg
QL8Cd62OwSvpnQ7KGuBM0HYg73JOn9IfjOIokMnYRi1sMZ8LgXRUMLsuQBwOvhKnvE6ALsytvfAO
i4m56qTKohZD2i9gfEqeXIAysUBGqu5Pa7YdCY+KMfG2MERNbynk/wzEhVk8U8lgnZbwh0TqKIIJ
tm0jy1FLPrQhNh0EjOzULZxl11mT3Ut4VCfulx/VR7FM/tYpoPccabAY7cFZHMnNvNIudhg+ttHA
OvDm7HkmwkJLiXLa6R19xEs3xMYcMFpXv9CgAbrQ+DwWD865sZA7hRqXbZeiUDZnjVXrb/pY8s6N
hoTPV9i/H1BhQsYyDtMUxiipZnvzmVr8fIWhFruzo7+ArODpw4SMdiGDLlAHy8kMLpnGC2ZeqN1+
lxz1oX/CKmhIYtmKwwgRBfiGqxLDt31mByqnMbE9GnoMfuxWdzkVYWJQVovJq4DC21qRPWHsfbEH
rETfooGACWPiCZmFEePCH3jNhO3u0ko+EzzknizFSHOb1qWuRh4SbAPp4G7LQZiTOolPznh11O1k
5/hlmSCiRHpXFSVUrqfcCgHok5pvqM+NmJ/kxBKemTCxZEmVUFNpq0TxFTCUDHclGF4za36mJStp
17/xjOYPhbKjbkwYmY0egA0yPicG7NEqOUOnTjyn/YXyZToL98b3wALVxWNQWuIFNsdqi0d6wVGZ
XVAcwiiV2gl/gKDF1jg+1fnN6Y/K8Qt2PTEoirZXQvpNFW9uHsTwYh549O/0XE7EEpWJJakpVnVG
3TvZ15f5K8B3UMEFPDV9vOhotOI92F1g+Mom3JnN7SY88IgxYStT1lV62678PiNhL6t06pUOotc+
sCavZcFOX1I/tg2IHnzVzl6MMxA7YSDdTr2/uIyoB3zW//g3MPqDrG4yRwBUftQ8QTxjYU6QcrOI
LyOABMj9LrFMwSr52Dz0h08JZuJqaupZXWHvDU/iwActTHEVXlAkoPEek6rFxdcSJaQnkgZQC7CH
M4lStCxyB9QaOoAf74QOVTVKECba5Tc6CMN9/GzWXVfimGCnNaYmiBXE0Q6Eim7RgF26ds9fl9r0
wpUgJsTVWHgMhxGCSrIzzEdVfD7thNtT4CsBTGSLcT1phoGDSsBrUWHtpXH78+JQ8IdsNn1xJYmJ
aMkS9JMeQpVfQym931Ze9H15Ei6xseQbFnHGAnjxEtqYfIqpzaviKJwtlOctNulyE2qiCT26oiO8
YTCMknbEuKMGN9np4O5++YsOKtXqkyOsBDNRQJ20YMAsK625YvyzcHIMpnl0HG50alBkttj6SXbD
4o+72uUHIY75sFX0OWzFQKHmowEUw6wwnc4lgNp8NKwUZDw9wDRTg2EfWhoCe+klBf8ne93Ho+Hu
v3o5W0NfqjhoqwTqBBfagcJ75D7mWK5a7PRQNCyOa2zGsJVmTEwZRWDNtxOkYWD8vUIiGtvxHt1a
rLdktuaelrZ94a+kMSGlIUaTar9CSrenSA7VNR4sIYDiBrs8B7kN6qSoA7iUlcmwa5dbWeS5CBNq
TLE145x+3PZQ7Inbvsypn/8ArLSvWOl97UUTrGjPH9vk2SgTgQZVT2ujhFxTfU/EN739Cq4lItj/
7wadCTyY0JDruIAAQQbti/YSa5Ilj5x95+3awFEKW0NXqkoqDepqrat/nwbMVS1ndDpjlrDWlzox
l1l0u8S9ksiEFqPuVaCp/HO5pwfTBaAg3Tp75153HB9nBzKLfhKTeYZu9Lqju5GT/QSWSH/EMOZ/
cwO2lo4l9UTJ6FbSjBd7gD1aLLkE1+MF5RPuPcq2IB+qW7rVY8s/sq+R9a2Mha2vo6OQB8kAVenz
XQcZmGJRWkxa5RExEuKZ19yvy3E8trgOgnlDIDR3QVQDid4QO6mb+wqIiX69e1NPqJGg8l5PXItl
Ik5tFmNGqMP/qlQg2hxKP8dqAPaWPemNVzrYvgk1VZMwrAksZOaioJRRk9LAXDMQ3os7+jQUQdbH
jWPbxnqUQ+PNKu8m05QCdUz51RNvL0V0OalK2Gy74U02bs+6I4n/v07MFSHMslaM0ocLEju5BrKC
hUyfkh+mlu5OyPMBUWdY5jfe5bRtM0fBzNmNpAVodQbBcp45C9gYIriG+djX0o7jkNu34FEScy00
ZdeJArCfEdcAdZZ7kS2/Kfv5AqNL9B01e5QQt3qJMLWBe/EBedRfLPVu547HP4K5I5JZ6FHIxh+R
gPAanMMJJkhvVK+8oczUAm5ItbHA5mDai4I9OK6HUtP8nMSZFHRENVTg3f9uUqo4AvWa3iAf/C8U
Ym5AHdZA4oEi4s1fCNx+XxwFMjacFoOWNb9SjwYtjtQXwTnU2LPFba1s375HSYwFw5CMvqNZefc8
u6BhfJNbO8DwW3LZo4E5oNFyy/2cPO0Y4520PJBr+cNrur189suMKK4dNxZsG+9RO8Z4ZU3CJLwC
STTEiWAENl3zAtu12FGubO5GLc9MGCsNJjEiVYRvmeylHFZqYsJv+hioWuzItBvNqfgvX55QNrsp
UfYrZQila9nKQ7xT34K9iZFQIkHPurAm7rQkRyQLPF3042BWIkRiC/2cAhgkSAlQUPHJOQXD5X5X
ekon3O8jEVpF9GyQEzRePlSc7fJ1OR+RCju4Iq3OVSQU8lOnwf9+sSus/ms+H7X3leBGETDqQQ1V
VCOrW1AsyZ7IxAML3y6drsQw4cWY9SQUflVpqnvNX5zeT65yNA0mG4eYQD3zG/ctxXH8j5b/Sre2
CEZ8V3qI4O8za0BMdsQarO+UzAp46E3l/UVc4wllok2al00800AqfqfUywt4geePlGOxawwilfUh
xuPm9A3Gk8lEmygYgOLWQKY2GZYqXdTk7bSAP2QBRzNhosxk9mEo/kqkRlcHiywK0haauAKwGeLJ
7nBXjM4gXCrl3nQE77R0+slOOQcTdCa5joKIhrgqfWixdVz15wlo6k8L+UOueFSRiTJinfxTzKSt
wQQQJXStz++wbgwLXYCsyR3n+sOD+F+RH/99ZaB5WekaOLBoYCv2kh09I7xhczZ0s8GjNRvVDkXQ
MAcW3SIwan7zlWM4EvO+igLwHyTULWlk1VEIB7mql6NTrjwHlvigxjafWX67a3mMBSw8dRdL6hLT
QhUVGje2ElNjihwZ0JiLK7upNyyWAKhzlxsROGGdBa4u0qVQ5RQffLQnp/hGZxM/pnxmB7B+lR1f
cV8gnOtZoiewOmIjMWogxUCifDW7AnZCPhDc6bsApcC/GNTi+IrEhJ8hi9qhpSX54KW0FqcO0QwA
bKZff0Q93F1/sw3NPVImAIWFnC01LbGqdGqAbuEuOzrWF1znILwuXrvXabL5pUee+TJRKZprWQw/
ktb21ezfau5yMe9rMpFHrzQTkEIf9oLSpgGkLWDIViBCocsT6Ka2N/LDf1eLiUSJKpRAeYNUkcx2
rUtWzoMR5nw4dk9Ob4FNn9A0ThguGzAOlV/ZJ9SJTPCYIAQh7HerH5a2L+UMvx8LhqVj5y9unk6H
600NVhKYo8+7WQq0FkWUpTuM5W2Q8ZrNPAHM0c8jyTuhgwAaKgDyVyEuDhirCEzgWTYHbH14vNm5
bTdaKcUcfGrg0JsEMmlkHN6ByfMNaPZ+7wl+tkspjMK3hjsaS3/00+16FMqmunMidUSiuDyKX17S
Z990EPyBjwm2GXtXcpi7RkjzXK7/D8YjPKOL/jEsTUNh9/IXw9n0gE7pRSPzKvKGs5LEFDwPetWX
lL05fTQO80NwTVsT5BnDq6mV7LCG4Zv3p21ze5Z0pSqT7XaNKaiR/mE7o5ve9qjQGJiiKl41TzuL
3MDOOeODHGNlM90qjVQdK4Hw5xwYm/NTLPESwM0H7Uol5l5J5yZWDAESsn24q64ohr/qCwfQQO3/
48djYkeTa2MA1EnqBAYGPJx2sebXHFCyKc4tWtyucPj7atuzJSv9mHgi9QOgEgroFzzQ2Y6BOJEI
/JLEM28HvMHApyo7qYMtVbMG/zw3Mdms6K3EM9EmwpJbqwCYDM1d4Kbku/DwfbJrSL7hr49uXmor
WUyUMVsxT1qadQ4GFjRSr5x2pOStjXIskk1tF7UuUA2FEHO+jKTbsqs4+TonbLGpa13lS1SJODB8
sXOK7DV6GO8845V0t18+x6/FZqvaKKRmkULOaNeZZdR2BWwvTwXCSCpZ7T5xBUfAUDrYePjDDZyT
YtPVmIhhpw6Q3ZdnaP7bSYIaoMo7Kp7tszmqJOeNpGgQk5036MtNZ2iNYTh3Ousvll0EpjmUPRwT
FXuDC3zJu/LYfNWYiyzpqOzWlX4m+9lt3nWAPGE7o3Hb2DJKa2yd2AvveG9mrtZMnJnUjGjK/0s8
6mCZ4Ba1x9oaMD25gBTYpsDBSFubyw6pK6+6zfMPJt40UTIEY4SeMtCTLBL3ViHcng6kPAlMSNHG
Np96DO7YGWiaQ/VaX15PC9iey8TkjyLRvXD81O83bA0ssCiRIYEcZvA35Te5j6iFhsA+4fYhtl3h
KItqu7rNAyWepn7C9zLKH6WuWlP9aBg6J6ZsfzJwgxiqpOsKO/qZqjMw4GLKetI0gSuaS+FrcpB5
nO+2nZkcxUi/61JmnZl2JpajRztDY2FPX0oxfagBgtGJ75fD8Jhf046qcM29aDazMGwfiQrGtVQA
tv8uu5XmRew1qAgs6c6pW09EK84YLTQdl127R5eD/+qmtvwpE1vJZPSd02SQ+xa0FJpqYYo326te
6zdvlTtYNRpJCtjlA8npr8mZzEsmNj81thdUougq8FMYN+vkqQBdBSZtm+9aZEeYNxAxOEWnYhbI
1Swd/wITcgQtFV6fd7vmuZLNOKCJqVtBGCGbQu6EZ6MruYkDcrN7dMwdwCW50YE3c77lJSYBqqUm
i2hYsWscSjCjcm0gdpHwRlQPCl4P2c1p6+WJYJzeTCu9k2TMNLaSv6QXRejJAufUtuxlrQXj62oR
R/pM0VQqqbCl5kFobkPkD6rsTVyUQRrlWdtcy6LqruJKphkklmrIMjBM3glOYeauZu6KhccisZlI
mCIGAg1J08BSxkgaK/0fuAK6XhxVlmaHh/kahAKu7obXmHVFH2WvXPCnKD7ShE86riQzN50MENQ2
nrF3U7uD079qr8BJcog9voaAEkIfHnUNqzyfXMOwKr9zw/ePuXpuJ3nrCbH+AIwv5okcKyrFTI6w
iHmB7bcGAw5dh9FJk5jNRTCLrtxPQuuYydKZFsm1KPYwhF/InDC/aV+4sEDrreJ82UnKoqu6EncX
YmAu42psqucUObE1661XjsK5nCaEI3HTaVYSmRMoJHlUlHGE0wCdjcSPXf7DGNr/KIT5vpii7Mys
gJB0vuia21y/KFpOVYSnBxPSxC4uMXgAEVISPGfdRVbr+7Qsrk+HmM3zUU1kXwb60RKbV+DAu0Ep
QCUyK91T3QOKWcz2lSo8AKrloMmjf1rcZgjQNFWUMbSBW5FRCtsYYZ4XoPggRL2plOgmlOqLUsnP
KrPhAKhuigJvEtr8aOWj0f57tMlzc1L7yABedwAmDDWRDHeY1c7ORqX2BFGI70+rtpXQmEBbJshj
DRE19d/lCa0GuvdSxnmV/jQ7ivaVkbC1ACZUV/msEdBB0ZUI0Vv2yw5IgAKqZLhUz0EL7IyNfVqj
TQs0dYXivUgEe32/a2SSsW2WWUWrQnlM5dk1g9mZiuk/SmEyFj1ttESKNboZgPkP+XIQKzvnDibQ
X/kUl1e6MKdD0qIcxwW6RPvBoVghJUYhlXsTk6Xm9RceHCYRFU0E/rYoiRoTgsK4ymosoSMTMi/0
xOu176cPZsPUfvt9JvpMWbxkWSZR7rHbUbkcVU5JeePgEbEVE/ucAMHDP78ffNxBJ0mmfz9mD+fz
qb1U+ohz7Fs9QAgxZE2EfaHcwpzIFGbEMDWcSPW9B65gC1zewAk8NQLTWO7wd1S3BhxNoGpBLdAR
qFDvd62GAnOb4HdBdcEMPBG3UR2gYN6ptppWKDlhVK4vXRNteVCBPIRF454+tI1IuxbPbsAYc5wo
C6h7bG3oLKU2d2r5nqg3WdbY6txyvu5Wu/M3aYzvgrNAiYkJaRT3IflGp6lFgAP/JHg8DshNzloH
SYjk4MUvP8g/+MMOm+e7+tzsskwvgiy01PEXTF5+WX1T3yLnO30KyI/DhCcAz+e48hh7kkozDEDd
Q3dEonfxgzNluukdgnnZ+i8QZbjymHCsD7NE2hp9OMVvKFDVASNsdHassCjVzVBbyu1pA/ofade1
JDeuLL+IEfQkXmm7e2yPkzQvDFl67/n1NzG6q+ZAXGJjztvGKmKyiygUCoWsrK1S97s1ZU60ZjaI
lsWwkK5pde9Q6mxMS8O+nXsCt099q+bwDo8JY+1UpF1cwcLfdCfjKnR/a4JXD/kdt/hH14eJ0O/Q
mKAWGKHURwv8pXMGPP5ld80jek+d/Ng/LVDD5xKet4Lo2j+ZVCRFrbFPY1gnYpCd9kk0f3CWa+PI
eWcQE2+aOKjpPYS2MgxO9ySB+RveQJUb7xKFzXN/jjXsBAFpETMMQoJvpBWGaYwvvdFZ+/Zs5FNr
c1gJuCgdlUijEUUEC00cD9JyVxLJSkvV2wfi7SydOX4UPeqzjHJEB6+TLfp4hRdu6MeMjuJi4NKJ
d1t603XdcT2dCR3GUGD4pQzAt3EZ11Nu525+81CeUK3/EWWg2+ge1RDrnxJ3vuqtHjFNPVR2ZvOK
KFsn78opdSao6HmsKz3IznanhVYUolfD/DZkurP/hXnOwgSSFGW3EMIGqHVr51Z/SGTOExkvcrAJ
0GhAJV6hRy2NVHS0RHwmEIIrj7T5X+FcYbaKP+88k4kcshhCt4z6y0h1Ddrb1obw3HgD3sANlXiZ
Cgdc1wM3YNEAsec1TACJw6oKMKDh9wtyVNgD5PVK9BdEzgTNZwzMEp+SrxV0SRPjPnR4HT68NWSi
iyjWUQN9Dzz6VHDXMrHT8ddHvARTpUyUUZCmMZ+1rma9rcFettPmpwJNsVglnCxlq10QK3eBYD6h
OcnG3MYS3F0OLaMqLSWrwP3wB+2LOV/H3UOtQEuNF8m2D1JksPReqEuEvRpmdV5pRgBYut+z2EVh
CCVgf7JlcIfsqAE9CV1RIsfazb29QmWOU1KOGRTEAFEHsifNX7tysVSZU8/bjNIrEGbRQjFWcsjp
IyuZvo7tq9Q+gCccZ1xBLB4Os3IhIIpJAE7wKnmd7n5L3bdvCH18DJ/3Bp9M9qB+UF2d0OvHP4vH
OP4sFlnWmVg82j2UOelrI74Nua+P6hVGvfCU9iT69/7a5hc8VpkomZIlhBdhG2RWN1iSQ5sEwtf4
WYKOGrJnu742TuQlv0O9lN+KzHEaVqtIx6C1ZIbiDl7LftaaZknd976dOEf7ZixZmcgcuOZYqXlX
YjEzctbJMVT9/UjC23CsGpG8kClPClihWRgSl0IY3E9MUNkHdOmh0wJvf3iA4S8dveTsLR21e1Vw
roe4S/AGg3bnJLLjDhMkMHFVCZ+SCbO6I1RO0O3RHFV6xsuczc7ZH4Q5YoU+nfRpBnQvm2jaa52s
vKpb3TVkrhA7zU72rGTjSj5rTZth9ahUBs2W6hv93rAHqADonwqfN/qPRpA9OCbCkCQaC2WiB488
IDNLwdaPIV4eJs+1gmHalfx533l4O4CJNFGBRxaN4Et26nUxYwJMeFanj4y0XUcVwkSVsCplqP3j
I0LM8jPtCZpAXTpQ4o3qIZT9h/vxrnPKokhL+CvnHHsziKL8DZGS13M3PItH4pfO/ImX4G7nY/9s
cGAx1QApbUtM9sA3pPkYpYwm0Vu7OoWrfvKIuNvFhxUcE0+qqEsgAgA4yudTX+abDFrfw2PtE1vy
R0e6iR+Dxwh8sNgbv/ESI66xdL+sPmyjxGEKXQeKrp7A9LYzDKd0MpC75yPmifLyQOp//7of8G2Z
ICMHwhAI9FjPkL80Y2SZ5IF03xKMrhcCv0m/72+H/VgKPCaykEqU2wBj5anWmj9BCdg2JLzuqlaT
Wbhr2mWELXLirenuLgQqE2RSQdamScRHjcB6I+a5UZ9EoeCcQ1s8kcsuBAoTW3QpGqWYnrW0ZjQu
lvhsnvBqjEkCmPc52YurDnaLdoG7ykZOyqM5bV88V37LhBp5JkUoR29bcp4txRPBWnTCZ1q16gMr
/MznkO+evDCYCTs96Yo0fstExdiryulWFcvHfYfZPYkwIZaJM0n3T/xccrDuF/BqG8j/SHAXw95H
4vgIy3cYqsiMMhGeOQEpyHsbtA+8+ivuPgznm73t/9X+XoaiXEQaXVrc7xYwh7j3km1DKJ0as+FF
dGS9jyAJlF6JQHloovolzr7Hwk2R8/gvW2ws+PoFhIkbc9knDersyCtf0q/1VzBUfAkHzncITt6A
jaW80Esrr71n+9tdQKnlq2+XCWknRhS01wKvyBevb9Pj/vJs58sXCCZSLIHedTO9jau+CS1I2uFi
nP6DMPp2HnLBYWLFWA9ELQlw4pcGbYO0GKqfoP/umkfzscNwOjCOEzc6Y6jrvoHclWPCBKa2IxSq
QB68EDLU/c8+PHSFVUJgU4SQFuT10c1rekZhc1nrPKOZeFGrmTCbuBkBGjnQHNstcr3ymUDZkxap
qGhpD1m49D8ocHM2BVth7Nq2HrUam0KHRJjynGBKXvXM+bI8DCZPMdAdnou0JksKa0buMNxDfKn0
UzS2VKY9uf1T7mX+8GUfdjtC/vEktt6YF2EYCbT7fUKA9otmFOwyFzu/ibUEHGSQqfbxtgtWl63P
1hvjUpkqA9LfmLsSyRbqY1b5quUW+s5Pi5t7NOfMPW73Mmfvs7XFoarlJTWx99Xz6NaYloBK1ajQ
NovvuoeKB/TizzxQjr+y9A9DwxtbQVtHRjl9XurabyT5rNXzgyZorlSHnIfLf8n9LkvJBB+wrcUu
o5F78oIGiviQVH1abONUOuIV/4K5nfpd0JgQJHRaqdI+EptAdC4IH+T4VxkNvlqeUs1rJg4BgLd+
bNjRGkhDSPAaAi65GXydF97X460WE12mspDVhQqz4Ov5aEx+U0kpbMrRlVy78utvEA9xtB/724Fj
FyumFQqlIKi0E2fC7a7JH7OQA8AL2AYTVshUy3NA+4sgOpE7v8sPiJJecFR8sUdaqRdWfo9uvWP8
ad823lZnn9KFKf//TlcVWizQsaytLvKVgxBaxB5wFbIRsIub8SA+cIC3r5d/fJMl9kStNixlj7Uc
7QJtJAYEtU3HOFcPyYmrrk7vc39fgS5YdIVXWcWcBaamBvBMKmhBr5fSJ7RTQCVFcZPXj91ELmBM
ChMUWlQjycC5H8THNhGdvlC9WBu9/Q/I80o2khh1FZsCDoVAu5JTX+d9NM5Rx7Jlc1kz0adPnx9J
60KkyO47kO8FXh2Ks6XZCRNtHFVzJ2JplOlRKc5J5U/BVSk7RcM7uzmnKKuLNXf/5GNj4Ab+iMRP
us08qOVEtgzR58Imzm/l1v11+pf7MEFBWBEV02BZSlWdS6FB+yvlM2X2pC69K+qJ1UChtj0uz9jU
3/Yhty29INLtsHL3thG7pY4RTqQ5zU6TNGLAYlXV0q+pM7J7QdRNfx9wO6W+ADL3kRBjQsyJdhFR
qsE/XYqdz2sH23bJCwyzjUOlNolItfcMITr2M7mJ6/K6VYPD/2YNs4FbVV8mKF7+LuD/HsYtufy5
r9uH88UaZgNn42DWC+0nXtBLE2eGRTQVihv3+fgsKWe94FjF+3h0I66cQmibOCcL4OLpOe1fZ0wQ
zWYOpXGbwqRfbGJSgC4plFj5rZw2XStXqY+hshhki7dpm0dv3+JQ4356wWKSAbnP4lw1YFDrDtdB
baWv9U8fA+bQQSA6xbk6YXjuYTxw31u2A+8fXLZfOiiDsUyoe4inDs6ePUIlAcpQMaSa3NIZnutv
EucBmYfIpAfRiPQgo6KazUJu0X15Hczqcd/n/yUxvVjFxIwiUUplpls4wXyL7g6qwbjVTEhRMTMs
dETeHXU77F/gmIghVr0eQWMaYV/RLXMerMR0lPI0zp456db/aBsTN1JVDXS0EdAV00+al5+N24z2
fHjBNz7D/l9qhBfTmPChZY2ixnRfd075IjmtPb8UlNgP2dzcrj+jncyuzkINej23oYcu0t95zgWa
CSlNLBGjqOAo4im/lZzMS58NV6c96meRK3q86ZUGFIhl9EcZ4EK+DyhhNfy/wJ0oP1XmqyHzhLM2
j7ELAPuwqc2LLNSUwDZJt2N9TpeTGN7G0jPHO3gwzO4SelJWfY8MpHXzWypGJB3iGzo0oZVRo6GT
yUKn8xbOnt5OvFfWMRuuKucxFDXATpk922LuaNA8dWK0YNRgeCKts9r7rMVMgw+doitgZuvJSZLM
igLgfFDcZczv57o8zWp8u/9dOe5BmE0nxjopioTu8OYmW0DT5U5OoD/0L28H9Vs0ZU3SVI050bqk
HTUZjFVk9eCvHdVfkGUAoSY9zk6S/wd5rM0sZ4XHHG6BBN04kwqQojSQq0d9fg27H4XkJs1LKvio
k3Pi1rZjXuxjNpgcKp2ggsdvJylx6+omDK8bPJ7oIlfhjIPEls5QDV1aYwBS685ucY95h5lT3iwP
oG7+Cu9lRz3ETtna3CFAnBVkKXsD4sqgt28riI44m04rAfUWQmd498NFnnel2U5PLivIFtJIKUVt
Qu1MjqOLe6Af4egeIenIVzLfTLdWUMwuIyTWBaEBVCkJlj5hbkHX2DpZOD6yfW6vcJhtpjVSozTz
29JNTo3BF+Hr764BEHz5pK7tl9MVHHO4mSC2zP2A4EGZbIsjWeUNsYVvaN0EfW5w83tcpPz2SrHU
A+HzJTZTZpCIVVVGKQnb/v2RI6apMBrq/FYnyayhc1OXvp2eKYMvS/EbOlSZm+xgChAgzn7ynqk3
k5YVPN1GqxTarM1EKSTAB+Ny3bSJJUqfiX6VJaGrkdrZj5/bj30rNCa8DUogqMP0ZuzkYKQJZl7Y
EG5KHsZH2k3DK8hsO+zl2zLRrYzMuAuh8GqHwn3a9pj8eysuvJDGA2FCGngZga4PAKnG0UJAtQ2o
GBChsDnfjuMobI5eSukQl8nym0+AgzXOXHWylPwm8jAp84iexmiGjFqG13YQIa35MFbu/k/YPv7+
fE6FzSqMdqnShlqqiaeozjyjijkNeFsjN4h08RCFSSGagsTD2E04Yu/0U3ffY9jFT/V+uaqu4sNy
MB4al8ZRtbW1exFWmiCf8UcNbMZwUyamKBEiSyx1qk6TfGlysDDp2YHudU/9QjDigKbXjZ+DDu1/
4MOu8JiApxtLYCYx8JLhKk3cQPq2//c3XXT19+m/rzZ53ZvCUlAiwRKklqbd9PqPhss/3vSOFQgT
SWqhNsQI02nBCP4yJoZlRp8Rxv0MM9YgEh3cijmxMullqJ9F8XbpS8Q6znA3nplMdFmMRejMlH7G
8q5XHyv5SUpe9r/kZlaBxz4J1FwFfY7MEViFSd/3GdzTkHCVDJ/T9jMJaQvdYR9n25QLDuMRuTD1
JcZOoMCmnAIhspb8XtF5Tw/bK3YBYdyirNA6ORUjdXPJ04I3gQbzunegQWQnp+42OkUcR98mdq6+
H+MkMeqVdVIBMkF9HKEYOpuYIq6DwQ3BbUjtKy8YiGSB0nbHnwbBM5dxj1lG/96SYu3UtjoSRcQd
nSt9sR05Lp+UOXGibtCwERAiKQvrd/ZnQkpPRFV+tsYD73a8mb6vPidz9hCtUXqDRmTV1zxa1kuP
mAl0+FhdygRpW0aHpQnW2vsAkksYPjLL1O17iHcvTgdxjR9Qmigs2luvEpCgyEvqdLUVvfJs3C4+
rMCZI6HN5aIRNYDTlw49s95aDeIryKt5Gbr6HiW7utVqS/yEik76+LHYfDGd2fFNr+koyuETx/E5
X26zlHdp3nbLCwCz1UnZIRgaMI/yBFMqOUt7b5SH0YvvNZRVwjueNNBbef6vW+bqizIbP2qiNIky
2IS3Oc1bnOVoGmALtnZwTB4p6atY7DGw+muIlT6Nx8wNPW4koLtt7zcwkaDOTaPoqdkZxpdiQPaB
0kjCn9Kt+H2xk0N0QjGX5oTcWSLb14uV9UwcUCddxfRqIMt+4OeH4Nh7b4rJgONLXG0fGJfVZQJC
AdHryRwAVla3AaTe2u6u1iZrKTLOrYn3PZlQgMYRQc9EAIXKOa/9JLpSGsiHR2dF/bR/Nm1n8USR
TTRai4ZMmA84iFKmFgM4Z7RrUH4pT8GRPlfn97VHp6Tw2uy2F2yFx3xDlDqLQZhQPzKgMdtaWWeX
GMBGqYl1b6V3vB2/efau4JgvWcyTLteU250vrigPKNUdepN7yd08Kf6ggPL2PqS2Op7gAxUodKpU
d8QT2qN637h0iJb+DZ1+x/1F2zdKYdnIpZHIpMYYnbdeRaGs7WQCdRXNDfsw28/+K7OYYD2RLqkz
ahaI//YEnf7ajcg59nOQyJG4B9WpQf0xrU+hpzkc7M0tsMJmQzVR8rEF1RRTWFJUPXO3vQkGVwCX
gvjtUwdqX3LT2MnZfNgH5n1bJoLHnSCOePZCV8pQeWr0XLWppUq8ueA865igPcp5nEgBUOYAzdyj
HD2azWRPMfHnqXXSjD8kYPNkWn1PJkR3dQpu2ESvDdCEhSR65kWOrFjf6VS++QmacQ+8h6jNaLlC
ZCJLCTKMMtewUcXE7BYrV/2sy9qqUbbeXzJOTFFEJqaA/lvKUoIYRieDQRMQoniZRRqknnQ0GNc1
acz467RbGcbElJ4ESSl1gPvN1vAka7qiehgB0icqnB+CRI6CJPpCbY6h226DFw1VJFDYZNlgi5RU
kopeQ2Tc+S34WZQqYizOcBgwvy6020fplwjlzwy0a58DTUPY30ZfoBn/MaJuqocIRqs+WhKguNgc
NCgt8puJt68V5ILE+M2ooBSPSSE06uS3xoCbTOhWdxJqeaFLIIaGvqdfzat81Z358m/bu+SCzXjS
KJL/fxTQS+EBChtns84/8O4AorqkowcAgmsKs/XTcWqHEEwMkASyZz0F61T7yPAzAsEZyBKJqESq
b5SPVY0gKOSciAk+IZXOkq4piVi9M9FJm7k0DeN1jGzFzDUcY1IZ9qRJaSeOVJ+X2JPa65B3a9la
mDUE436p0epBBkkMe8Zlc36SeWF/Mw9aAzBep2oRJomMAIDQYGZJGEl3iENUbI1X3KEhqo1qnMij
sPO+G+ttdVdnhHZmlVD0V/PMEvBGKWcc2uNWHF5bxoSrLp8iMaVNGdKkWRAG6shrbU6Y7kk4cZhj
zlttfuV1TVT3sSDBnGr6VEE0rjSPUsibzsKx5u06tALJ9UKZzQEgS3QVFEc6wjP8NRS8FufNaxUS
Yqg20a1q6MxXC2tEYKOFDt3gKZ6pIwqV6HDObeGn+6k+UneAki5mBPdvMgba03643Qr0K3SW0pkE
hVHXqGVS4UJzfqgWL9EhQSNAfrX/uQ+1eXqusZh6wNSFbdVBmAKRvbylI2e7E94sMOemQpLFKwBs
L9+fz8rSOcWinZe6ooaRT0p1l2WoI9bfzZSXu27GCwnqkgaBLpukMMtHqpTkIlr2MDIri5y+E0on
kPqBcyBzUFQm758MksRhT2VCJYiMa7eZyLtabCNAjU8BYweCb2xYSoVGWejUiCTJFX8wxeSYNSnP
2zd3Lj7SPyhsIIoS1LrolMUOw8Wj+tShTt8+7vvZpkuj0KoQAkOg7/7+jpSMcR1FClYkKvtbQS/v
mkV6TNXkk9CVPwoxaJ19vM3XByhNGQaaWyUVp+B7wBjSMYaKWTyQjzF9sbaDUwCxdLwE3nZW42on
Wu2qr4vb7ND5xU0AbX3eZXfzs65+AXN/ktVsqfQ5RG9qUR2l9kpIskMTcThtmx4iq7IkoSVU1t94
HKuASKJIEE2oVdrmIqQWFCEOamZw9Eg2107GRD+IDUPf0mS8sDADpSlG+HlCrFIlZ1npb4w5dJRM
AQNk5JwjPDTGG2u1xd0voGgzREG0zirM26H93khfAhSy9r1kc4kUVYOIhagbaGp97ySC3ERd0NMX
fgiKqkHmji0mp/U9xxl5MHQRV4uEZpgasyABoyUoCMZfkkmw4oTXf0k/DJujyzpt+9Sg1KdrTNCT
1ElpBBkF+RjCbN1oYWqhZYaoWUuxb0SHlKviuUkSWiGyxAx9VEv0cABR9YunyG4el0Pw1FmGr7jC
l8LF4BF+BWnT4S9WsqQMHNg6rkB4TqFP/HmLyb50FLTZ4+4VWLlT4Rtb3JsX3ao7n5ZlZvRDlcRd
39M7H6ad3CfO8E11KODgix33trXpLpDug7wKXFKUmYXMl1IRBFqi14ryQYj6a4iJP2Zxywkd2/7y
B4Z9he6HII8EWs9MapBnFuKOg2jNqQbZxdk2yE9I7n1ku10MY98eyiBVsoQAUUnH52jIHwo9PwUl
XsA/sK1XOHQ5V/utMJC/KdUMKpThRyBsVvKXOvgI/09egTCxI430ZTZjGFPoh/zQaIfB8ELCWaNN
ThBG9Jr0HR1NuSxPbVmCvtIleN7gvRXCTvENLTN0t53PveRv+90Fi/776rMlWth0DcVqXfqe11ia
F5/ELyHe5i3dg+S5TccLfOj6uLKQudvFS93WLfIc28hetfmhxHDHpnzed4jtoHGxjDnBcM8qSKF2
uD/2qVtN+S1KRhy6w2YjxXqlmHNLGUezX3JgJEf1lF5hWLbTWZBtRzcibdzgv0dsp+6rL8fEiaBf
kLZFb+uV3ybfKWJx1aMparwTv/G8Y985oNP73jkw5maIChFgc05LwZ+CTrJE9JnuLxQPhcnazKQK
wmSiJiEPFZTRw7xIuzYrTkazCWNAg1XTINz81/WuLiYMklIAY+jf++xlSk9VxqUt0ijz16FxAWFv
cU3QqrX0eztheOBV69fP8U1sU81cTPL9CG8WUrP/mMQ26RWphvdealKi/winJyP7NIScHH7b4VYY
TFyFTJoAuWtgqD4d/0gJiikIitGhOH1MYHJtEBNf5WTWR1kHmDhC8FweLZL+2He2f7FHM/BpINMm
sQdt3Uk1Qbc9IM6TFx/aG8HOrqg9Dbo1eXdfHhp73s5TqM8kBNoM7lGOrmX67F18ylVXjlGcK155
3cObPSiy8cc+9rxVjVTRxABHVPoyOeVD4U0oGCe2Yc+fJRt9L+cKXWXKcZS4U6K2N9gFmfGUkCxm
XFM2Q5Nodtaq18msOmPYPP1vK8iqIEc1xkHVIIy/vbhX98rBPGIY1TU+MEo0PKVEnlH0lFmdj7pY
QRUdWbYt1yLYh8YJD993JA84JWIeDP33FUw0tvEwUJuk/tQNaLRtrqWeUxXkYTCHbg4NbGIWwNDr
74qSW2Z3CHVO7rKJYRLKAcfzss6+U8pjksqFhoM9SgJMV5wsFWzYfuT16mzXblc4jK/VUdmlVQWc
xgk0SEODqB1DaXewM7D80BKNJoXA3fe7zXxiBcnEpkXXgmQcW5wf5VM1J9akcg6oTaaMvEJgfI1I
lVTFExAmz/isxW7jddc4omK0ZxruZJeYfvsVBIHYlw+CM33ZN4/7SRkXNAMoSyo10FU/f6hkcLrC
0iZ264yOBuIQ1NjsD+UXK4MZjzTNaG7GHJCKAfmN2q2l0EpqDk+Ot25MHpjEcxLoIkDm+FCjPi1x
lm2zvrkygskBw8LIIiPG3+/IbIGPasW94KTp1yV+2V8hniFM6leZg6iFPYBMvP0LBQZAJ5x8dvN2
eDGF1T3C2JwsKyUgFCjBJOKzOn2RMjTDyUdRfxW7n/v2cGLF2zVoFfP0QAwUo8EeTtAT1r+oy23V
c5yaB8GEiarBLKKlr6Hds6Su0AfHMBfctOQ98PH2DltTGkNZbcwFHy657q6HO/owHEPVXPuF+Vn/
gZW0+WC6ihTsax8mZJWaiq4+qNhq53Q0XDRzQwxWO8sJOegk8zsl8I1RtuW48cIF5XBRv2/L/kYo
yWddDY9G0kPhMXV6QTsl5Wjvr+x2kWjlSEwsGfOwmZMav0/19fSQkaPhVY8YVmmnJTTlxv4z/S7k
nluzoTH4r/R7hcsEFBFyGFKRA9d8ba4nh9Z+A7xquBhrQzthxSte/872o9EKkYkuhQQewkyjC+34
mt34QYbsjrVgipfpaL5in0QPHPjHzEeJBQq5PIs3YwKRqRAhVHkJqyAwqFUrtW+OJ/4IxNueFxG2
b7gXAJO5AspzJ2XljBtu3litq8hWhINBBXMMU0dDjAOB6k4AsjjPgTYXcgXL3AknE5QcXQMsJeK2
0Gzyfw/GXWxTtuQDOfIK91tTqID350uabKgYM9JGqEPbpduD0FW+vGlwu9AYKrzSNn/EdnqUIWGe
3IiQZqAyY2AicczejL+r30C/yioiVlGIxkITVjfDyRAe2tExp5sgxZBH4xbHmLW/SzcPrhUak26U
Sq5FKOYCDYPFjESydPDJWilxCe/koifTX9tyhcSEAyls2laiqUVy7I5Udaz3yCn3eNfh7bCzwmG2
fz8lepWksIiOtHsTVcH8QA33AwjSSzY5YXTtY/lt/ytuHjErTCYASFpUhgvFbBPMSwwUt5l0ZxKI
97/BMFnGmBpCbSqAUYurabmOssdM49xBeP7A5BedXBixZGCViHifVDWImug2jlFQ/dCpfPlkbBe1
1LS53tJMeix+acJTmUAIjjcgnbMsrAh0uij6aFJjijC3SgiVg9Q3yZxF2c7YV5YwQSPBw1XVv62K
Tx2ucHC5vxefY5cYluEuGMsTf89eIXAqOBHnNsdZLbbJycjyRexp2tkOy42cQRAnmE81BiVjyqSz
73ucQ4atR4+yOkPGDlBKe0rSL7nJq91v50+r78gEiDSKdNL9Dvej2zx1T3TYqP5Eh6+nPdrdeRbx
jjVCv+4q0oba0i3mRLfTuXgyfdmtMWZQvNNBmZLcErNveKF9uxKEF30MC8ZkNbyJv0dcJCnrZaHC
ejVWeCi8QrKTb42LLu23N7OYN85oewP8wWOJClo9BokQIfVN40Opz/aQ/DA6XsM7D4Q5pqVhUeqp
BohKbrvlWjaeS17z25afI7VRVFTydZWw1R4o/mP4IUowdhpJ6jUUk+AYaapbuQziApge3Xnf2TcX
SoeAhKmaGrhALD2+0fBLkljAULrZbnBaRZ5h95+l0+TmmPT8kQRujcbE9SLCUJFQCdClqBT3Wj9/
zxKj4qQVm9trDcL4XlijG3uhJhmPYPy70qH4FGF2PRikb73RB75S61b+puOZWEbCgm47g8ktJKOQ
alU2VFwATKi4SSBT5bYJXUHM6L6aDzXnDr7lh7qM0WeU/EMlaN9vrkhrpao0MbhwIL4o+H3mtdMH
yghrCNaiQetFKYBFQSKBsqelOV5FUEXd9z6eIfTfV3FpSPIkHKi362kg+42qQByOTL1dGUrn7kP9
i6NfPhoTA/U2mnWSAms8yb/Q5nm1PJiPkxsdco84XHGRrUME0UiTTQM85r+eX2JDnMekR2U4uu5d
5TNUYP3AWR7ITfVCBTyJo3LSma1kegXIPsWIUzGUE/RI7URKjxJkuRJZPtdm6mij/lom2fUwkA99
UrTYYWYt5NL/YjwtQULCRC8127ypji1uLXRae4+5NtWJL+uzlVXrKzDGIyNTm+V5qjR7Ga5k8Sjo
bpB+13CujObRaApLMe/3PWYzFK8AGefMkyQLxhjWBWry09BkNwgwpieNT3PeczY0D4rxzbaRcECr
gALfzsLaTdJkh9qVpDzum7TplSuTmOxd15ZwJg1w4uBzrb4kKceO7U2m0ZGQ6CrFgEjmhEy7sh2b
BIskRNc6ujxTN/XD4BAcZg+5jcerqG5+N0NVZBXiM6jAM/aI0RxNM7iVdtY8KZNsteHDIt6JC0+P
ly41e6MzREyENGXKNmdfmSptiRttQTQ0jIdy8tX2LJacp4TNU2uNwSTXbU9INs/AoBOpaRt//LO6
6lzVo00e5Dg/7LsCF485REgiVWqaA096lE/pIT2Hrv6knKlANJr6UZnmxPot31vbx+zfWi9Mw+gp
nmr3/Y04vnAM4gEw+3UO6ykrMHAVnZLdNZ3qUPvBUbqlHKblBn0y/v9qEbNrMdWhrE0NgL3iT/pV
yNPy3jRIBSeRENFUQY5hTse4L8R2wNxb2RT7J9AS41tSJANvFvqmc9Ojg0DthwoovYfRlyYp0j7U
7HZ5CqvnXruWYq7QEPXev3aQYaAdBL0nxGR5dEJidkZQ4TxUcXWEMBolm9vGq+x1eLnifbjNMARj
/qAxYSgLNKja1TgM9QHUWJCW3GZBz35miV462Hyp+c1PaIKFijHZ4OaxsjggsMgkmTPgqU9F84gT
eAh/7bs3D4JxNtOs4lasEeqU9GEJJUuKT4XEI5VvnbEmznIFlHKkq6wdtSYVql7Imp3nuq/o7Y3Y
zDetbnySQ9wc58YedAieN2I7fyA4rIEZ6yoq9zk0CqyLguEcqj0km2Sz5sTYrRxpjcIcF0OfZmZV
AEUtf0rdVSN+TccvdfgQkAP41d7+gm1eutdozF1HVM2hDAZ8TKqVPdy3GDeY2uU17VgX/M6fv+Xf
OIj0K7GbbI3IXHzMtEhCZQYilZJu7fwcnnQMRqEcLdob1dmNb+YW7zayFaZWqCzpQy/nRTcyfNVS
PePF3VIrrpoQXZgdw9jzdx6zkk4X1ehQAyc+FE793PpomruaTpCbsrITaq1ueMdtKuWZxpzJed/M
WU2XEOW1k2w8QLrvwFkzjk+ydzlDjJtOKmEaFVGF5P5dd4Aq8jfKgNS94ZmWZsTTcvfB8VLrdaPG
ry5f8zIoYN7COPlMGx5pSBa/0Dytu+HSdLai1xqLOWNIDBkl1ZCoZyre+FrdVa2N1+/Rk73gipKo
E1dRHZlzJ9pcPhMbDc3/iM5sbUPIGjnoeg2XsPnXTI4tedpfvE2rVn+f2eEawfzVecLfT5WnaLpe
spM08PyDpmF/uf4Kg9nTSinljYS5fvhyqKM5TWTlaBEHGZycKAFI+yJyPtq+UYRlQaplO8lLBsA4
maxs8EwT/eHNp/0vt78yGFX/3vdUWTCU9G1lzEOng5rIuYhs/31DQfUKDHNIZLz/+4QkEBWYYQTK
CY9JoJ61VHX2TdhMoFGl+4PB2FBhGmmAbmW6c6nuVnpKHPLwmzMPSbqfPA2SrXWhfT4iuqJRamL5
A7Gitvj/dF2a0FWCIyRTbVP7vm/U1gkCOpMMaqiObcM2WESlqhqZiERmxhNcnx6M+EmKfpVE5pzE
W+uzwmHTQaUVR7OMcorT3hJDcceo5rwYbFIDCT6JgvIzYo9Cf8Mqvo1jU5dFXND1mRwRSoXml8yJ
XwsMtqedjSHEd1Jn/MQrtm+atoJlQp2Oqd6ZEAK2UVwEBUH4ub9EbwvNRgQCt4YPiApKxUwWU+El
RNGHlto1uvrXN7Fcd3am2+TMm1y34ePo4tbQo2FAVtWA573/hkmB0cllIKLS6BVH8jZpG+/h96ol
2cMtX5H9728HOKwVvWIjZTYY06Y8RZfyqGEzDcH3dGnqmyWcmqf9D/j3RgII4pqBiwjmorLXqqA0
WtJkuFYt7UFQ/Kxwzfy4D7FpB1HQzYAdSXCuvf9smiQrI4jKqJ4GRWnNArrxuvZ5H+PvrUrNuGDQ
f1+5dz3mYlm3Ktri0gBD1lPZljr9SLLJrVST19618fT3Ho1dmWI2CtAFwIh21dMA1fXESW/a5/GZ
CoZhbiK6ra3Czvwy5dLmNt6532Mzx2yH4d0myWEpVX4zX6D2Dv/7pDuKXx8xg0kH1aR65pWWtr1E
p0FKQZHdpOfy6vPOw6JD8QagYncdSIMdqU99xxNG3/IThHTQsqGhTMUb34OQcRImIcJXnfuxt8V+
bu6lJoh/7nvKRqMoqKnYwrpGCRVgUr2H0dVaj1MKQ4kC4aG5w3BPDQJW6U3i5T/1Y+PWR/ATMBHD
10YL5BcHUzB5H3TjUo5foagY6YeojP9ijC2hITSgdKi+tbVRukltD4fQp2pzBTfj3Pqy6BMUZVo4
IRL7ZfO4HER1QeDqMq9qGmviSlhtxsY1BHM5UBJMBMsx7RNuSfVm0pNUHJvDctIhu9mLkIGx5Yf9
hfw/0r5rx26k5/aJBCiHW8WdOgfbfSM4Kuespz+rev7z9e5qedMzxgBz08CmWSJZLHJxcVskxv9A
vwvwEzqr7z9kt7aqYCYooI3fi2vd0T4BqlPbiVM/y6f6p3VLwYS2nEDBEDE6WvAAHOV7eWEkD9os
4prG/LQvG8MJz2fHaCgxzP7e32hYEq+iYKOhAcnQZe/FJO2SdEsIMWrQ77H6yFsPQiDuSMAMszBe
jqoYkoQTRCPo9XjPfLpX5CIvU5SFugOrCiUH7Tp5ZGQ2NFJty9plGXPgOmgUmNlzR7eYi2U1qcFu
aeyYfZaOwj2AMtjfFu9k0aZU27gM3knjLoMKtNBhPEMalrs73exqUeeDYHdQXwgL3DhCVMANEyUt
XYIdcp9qHPrKtJpMx6O0vGW0K9GecSmUd3TDZ8P4zkVpXA5vlmUjCWuqO1ELtGfZ2IlRuCa1lWXr
dnknhgtLcjPIctcn8KaH1a/uO6dyBCDrR4/Rm7E5mdij0BEbwemdSC5yxHqRGfoAkVYyuLEBynCN
qKdRZ8fdXmJn5Uab4OxGY/SqOrHDWEOmQ2Tx20b+Zg0aU/TMoTADIy4Ns4b1ZvD+6XGaJyVY3Nyj
qYtYisF577tT4zxKyte2NUToJMUGYL9yn9pVn/f+UoInuMWmpW+zng7eZYOnDpJzLEsLq0KV8anC
UXXV8GHFxEU5UnSI5EFy6VVVi5qZZdAt3df72mcEXz24o2VbBIc81begdOLyqU7HTlzRZBZvftWN
Y9skrkVN31Afi4sTySDXplxBocVYDoM12oN1UPXOHlp0YpKHyx+JOj7+OalXsyRO7CsNS/U0ZvLD
onfHWV1eZkFySwXrDKxol6mKZBsDWmpFP9phaC5E5WTTrXGroODEigIfupHVoI6yJKD5qae20J7M
Mbis5+aHOxPAfTg0NUCbJoaaI42WbTXfpuaqptI0Sgnuw+lZF+atDhnV8K3TvhsRUdDa1gFZoGji
9SLx3SYVvHIY/sKnauYIOH1PFGOnq4nJjs3rUHsTwnltO+T9uGgRXga5dT3Motd3wJ9piyuaKxED
Nw39TBTnuYVuSdZUsABR3UqJaI/liGz+VJnFldoRJQ32fT9EwDNZ3Pevxy7LBmbmjSTuwc2agZYv
+xzqoEkX9/Hwl4fIWcKoDGkYVpBWrfkxUb808feoMh1spCYuq233RTohYZJTxzOIu0aGqg/1VUD2
st70J/VndGDs9WkHhia2t4wKf5sWfiaNWejZpaUmY1uvQMM5o/Ayq1ddt7/spRsFGiDBzgRw1qdY
kgCkHgQwstTpOn9IAlZWr1/oHGmjyfReFmd+UtN2qiZA1uyDFf207nRsvLST0+iBw3vXGfZwpLL1
17moD2ZoSKgS6qDLEfkuIcs0LZmFCHOSKlsFi72zCu29obf7Vpaf8hgTKKFuOqO6BHq/EMe76dtn
0rnTlTJwR2qyBbLpJD9oYwNm/tU2JCEQIkLSpqGcSeLOFqt0tVVrIanSQdKojvZELX3bDB5nEjiH
7udJasIEEgocZIiV5KXiYaLejjHCbCUUCda2YZ6J4zxamq2ibxSIY7yew3VyUPeLv7jgbvA1Ajy1
9VQFqlRDmRLlauB/uQy0GgQwv0YIwebL4mh+6bMZMeup90QXtVeMZF92us1rhaFzAC0A96TKnWRt
NMh2V6iWTFWgoTKZ9DttJOLv9lvBhEqAGwEowbctAIpUsZsi153+e3glWXYY1ADMWo5yhxFF0IJ7
sEpyqn6rfAO93qRyz4VuNKRmSiBVvmsBbLFc43E4hFeF/lqPBWzH1VTfRN2m/6R55nfJE0nE6bbP
n/0buM9ZVHivmEmh44k+n4ZA8KQAWG5wIlCcM9sf8k1Z7i6oMJgkNhWUFbDjwbB8RU+dpCdunE3P
PtOGuwLmkH3IEtpEzfU04RINLlvjdlg+E8AFKW2sSnTt2Ce7QgHYuonu2R5CbJO+UtIdIF1B7hSf
/pNMVBKxtM7QTZ7Q0QojK7Q0KGVIdn0qrtk4YBGsAYYQO2y/wgLV0DEImPD21W3+TygPO43xmKjB
KqZjA87qs7mCJMhOjKr3T4oqLD59uHjOhHFPdYzPNkJnvBohg6qzwaoOFWCqW71tHW86cf62RFM6
Gwp0GsavYfzUz4T1/cY63gTwztRbSmhF0EMD84HL3s0ZWFM6N73Oc+z7LHww6fmXrWMzdTw7Os6t
RL1K0ZGAyDBrEseIh2AprDtdRfQyE1ey8gJDwyv5rt0sF52J5RzNbGshSyeIFRcnv2WfLDph7G71
2JYGkreaVYQ+2IcFljlcORJuHe4SAE3IFOXsYbuACRFUIDspYOg/eg/ypoWcCeIu0qJrmkQNIWhU
I3uYr8OMyL234+2bBL6BPWO5MsgrIEGZpDWzK0mJPbGKtFNUl6KPHkFvJ2ArwlC8nF03aogaUhcV
hNFs33dn/wrO4WrwtIsTFuk5s2WXnxdn8sZHRqCqn+rF0e302tz9ARX39umibyYzYg2dL9NmomqJ
Wg3/K4zjLD0W5X/JFay33+d8AbGzN6Oe+fd8EyWTI68t1nB6lx1u08kxp8zsEOmCyhPq6U2oAVCM
BIi1aftHjNUGgiM+sBkokDAeTRiOfVnkx3PDOAiGeICMQ+b1gepRjuWSjcrLIMAxXAXlsfi/pJDv
ZXBn1wglEEMNZLC5hn4vHfUfGup9qRcfqEb6x2jPRCn4HzaboVzAGZ/UNrrRlw2oOfbjPr9pd0Zg
+sBBEdawkakCYIv9IHiyWegK8CVtWZoNPZNS2dFusAYWOIHYx/BxjZ7YHIi2tZepLHLrO50J5Avb
XSlXcdRCYHqaPAED1+NO2gmO9JKDSk3366Ajn2zsRnkfGd/pqHFnaaRdk+ghRKpXvav42PN5LBz5
B1bv4bbJf1IF7o9J3Htx/A1ayZNsCBC3ql+N7jZSvC6hSFQ3Ug8mxNItU1INfD/uFlW7BWzBYoJO
ItrCqJz62PbAYHMs/w095ce/d65zaZzhy1GphOIEaQlKL9YvKf92+fd/Y4Zv6nBX5YADUxPsrXYG
zKq56nODXYKgqohGG4+KQx1gRyNVCdmI7++PkEtTlS63AK2ETAu7k64Nv/opgHAHZwjan+vRMYLK
pTfWkB+Oe1cLE0o9FZM6+ouH6h8mo+rjAChgH0Su9OXyub6Ssn8wfZR2FbTZJQldv/flnjYqszbu
AI8IrxhMCzxDj7lvHVmXRz8N35v99MAWRkV+c0OPCGxsmMEJn0nnPMHspbUQmK8zZofxxMxUCwF9
lx+XmxnjgdM+Pmi1XUjE9bPpgSDUVhHSVMnkV/8t6mC2DdO6GvLHqhDvwmX5HIckMped3vvTNUVZ
t0AyqLOnPo9KW+pBXfTGkLCZZHlmA2BASlwLwZ9wkzFjvCSKO8pMLkKrCXUJ+1FPiRxkYm0LPaCQ
1CQOJYeLK2slZpU8QKW6uQvN0whQbO8py+fLdrmR4b0/OS6gzJKmFOECMSJatlk0uvHgCX1nz5Jq
J1NnR5on91+mmvCHDYt8L5eLM2WoGnJaQ+7klHs2ibF+0yeM73du/8xYPCMf/GUyWUHYPFVLYY1+
DdvC+bp/ak7jPAoQKygnGUyeTQHG95+LST2uKDns72fV3UntkhWU0JIDqg8w74O8MdxV66dppYi1
N8KYCfydaABeKEvGhzJoDlpFBBdIEnZse2IXzJ/ao/pg3rDK60h62scr/L04TrFCGcIhjF6/2+gi
VEfOvBsxR2pX2MeTeqZhi7F/2UY/BhGIRKYC2ijADD8M7fRZbM4iWDedpvOrXrRDLYhqomxByeDC
8wKEZj1WKnY0yY9re48hF0dNW++yIh8zrveKcKHDbMKol1IIifsB9D1ZddBNkgZqSxMAF02dPUBB
ts7+fmZ5WZM2ZW/IQEZOn7LmZZYPgkDUlT6+4oEEPxPB2UDftLkhzIrk6MZ1qPu98VpsN4rbNP0V
zd8vH9rGC+a9NO6ejo0Vo0ITpFlg1jpgcM9OfeW+eALxYO2YNyzPMhf3L4Vyb3it7owEHic5eG8C
pVP70QujLE1O8VfJSw/GnixhbRnH+aGyd8jZd8OQh2aVMr4b27DIeu+xaOchICBsFDJz08a2HhMq
9SKE8nUzYywGIYmgZljhrZH/gm1ePkjCGnmy3EQaym5ERuQM1rVYl3Ye+WF6d1nGthJsnk9jkCp+
diUdpK4rCyghoL8vfE8iiu+fF4DmEiIsRtEUzPia+OzvP401TVgYW7XIguUvBhaCyURc+BDDeQHs
H3D27a25jOWKCWBUEaIHclXXcIw7RgMOkij38nHxn4QXxgUIY2n6IksgTM5/jWABKqLKl5N/O8P3
KgWdVIY7w6wl36OIqxlDtsowOcW02np+nPXPlfYwabIty66pfpYswtI2P9KZQC64lkIItJgGtbIU
pGmyuReyihjn+PA44pXiDCHCQEcjplCqdbENMsJ72fJUMM7Vz6LbB/+ep4SXx9mFGovznI/d5PTt
VTr8EOiBWOrUOGMo46ZILLWfnDV3GCNP7pu3UoGyw+Au4CmZr/DiI4r1LF6fJ9C8UtztAZy/qjdM
pJwfhuVzq/tL7Y2xN7XENbXtVmcmwd0cUiOKESgNJsfCTjuw/5hf1C9gbXxmte2ht+Ony45FyuMu
DaEWzF6X8bnkwPo8Yez7++DOyGYZeoqqslGnyF0XsTr3Zh3C3BProRUSezS/ZRHoJeUYpYH7y4qx
L3Lhi72+Ic7C01L0eIwkOMeyLKPr0ujmQ2oYor2aIXqQWTMQCR9hlPxrbqqS3ooLnGNiHsfBVwvi
wvjQgeZM8PVDnik0V3HZCREUUoN6r7ip31bu6CgH2Y0PY+9ePj3KLPhC8iCMsdysUIf1uxnifEV8
z+2F7TffUfNZ1Nmxv5+plteCXpcxs3lj1xtf5pV6MPJPbf7suIhhdp2u4U0/vda7FLcKjNVmJQSm
TE1W1/hUk5fGBYsZWKZcmSFNPCQ7BKfJhqljmTqD7QuOzDgGGeFb4QuwlpD4ctRZcvEjSyrJaAUI
x05eEVj6LBRswjYoEVzIWGJR0EwWMjqPsUV0zqTa/RE8wKxjJNvVjeDm1KFS7syFji6Z5aIUYCKr
ZO7EaLlW+2U3x22wzot3WT9CPX5VYVQuZpR37MIUr8vkpsyfL/8+5Vv8gEUcR+mgZdCFTdexMkLh
tMf1wCK85VL7oNnBXIiDrwiJM98a+qg1M8zIoBXAuqVFMPgCaMGpcTfi+8hcloE9OmW5jhCjyD+U
xGui72t1q0dfiKPj25Sca/Fwt9IUc7HTX4Ngvx+u+p0OVxr26aHZXZZEGQEXMSIrT+K8YILq53m+
Vw0C+0ilZTIXJMJJ0AY0mWAEuat9Vr3kZU4djK8vUIhxHFg9CV4mZXKxIQl17A5guYWBiTfAz+C6
4RfB6b5rAYjCgWbaUZDYDw9h/oNxsSLSJiMHcTvs4mHBPcKAFelN6HZ++nVxsTDI/ddYDl4iHykW
PUdpEEpWsZOf6r2KFWBmipR39Mavwz4/0JTAzBgu+BhP47CglSK1EZQsq5tcP0itL9Z/aS/8CNik
ihhmZ5bffzYLD1UFvLgEDFqUmm8ceifzTSIMUkpxb5NKMEQAJKHU2n6uIW1+Wai7irIO/pFqrnHT
iRZkYNWneVV9FbD1pAos0WncNcYunMovr/41vI4zEH64OZrFWipknCQjVCjuJsxjmuCXy7/qfubH
P0VqBQV1kOzvZxFYEKNBTwzI04yrNvbTyB/yz5ejFSWCCybgbK+BOWbRd3pY1/vKeprn4LII6tbi
Z6fNeBVjIcO3Eg/RDkhj7NsG5Ab1NJza8Il8tjLzuuRTXOCo66URtRDilBvxoPldgD0krEUJxvYj
PSBDasdFDbOeOiVtcYKNN4Im5RUA5kj31R6kqzdUvksFYh6iUi9LnbwmacKxPjE8FjbEOqqr3LGY
+Afasdv3wmHy3HKowgvWKOIwGUEa3g7gzFXQpAQK0hd3kUu9vQhzVLnQsSgoS8UsQTRQZdVe1HYv
ULs0NtMaMOVhcENkYGou3xCtCAQlY8mereYhO5j7ZI9NaruOqJ5sanImhqUJZ76LralF02gFrDBJ
H8diwiJf7VOZUcsWKTHs72diSkmtmkyFmFpECtCaj3oz2grWQF324c0k7UwbLkzEchbpZYNDi8ZT
pIP+R7uJassf5JUQtG3gZ5K4TCNeqs5KREjqXeFm3uf+aNiaB2ZNUIai5BQMVJBl4eCDhZ8J5MKF
BlBZVPU4wUK+G3Ws/JQSOxGv5+ihmjNbKv3LJ7mZHp6J48KFbnaSXps59FtaW1e/hQJxgoRFfNim
oJVdU7TQZwYmKbZsOXNEg3zJbb6L39TgcUJdHeWyMEKNxERlEOwAQbmbLGAMCze/omq427f9mTQu
LLTRZNZdAaPAVai+zjzOtu6K+7D1DPB3izsltbNPf/WheKTLpI3qmsjsHNt9JD/oOYFIIuKQyQWI
OdJAiaHiBJvqe1fs8hjzlLlkT8IKctWnvH5Kvl1WaPumOjtFLlasjZX2SsRMzx3BPQX0omd5a2Dh
zRD5/3Y24DVXOhPGRYwmzsJ2HSBsEG6F/jltMa6y/0uFuFghVOWczEwh/WrwwHt6EJz+kO1FN3MT
l8pqiRBocnECNN65XopMmKii4n6XtLUjCbeyRqRLlBwuQIS10reCDrvrs9GutZ0Y7oqktEeZuKAI
++M3JBhSsZpFBZ9Sg/Ag7TC5AU+iWRqpgM5vSUDxMSwWIfunZgGSGS+8Ta4MZBDxLvXyK2pXBvvm
F8K5xYUKPVLjKqlxfB3bJC5/bevMzjGoB3C+aBP2x1KFS7LY388uX23qwlplR9h4i8NQVfkDXozu
dyOQ3f4niZkkro4POxJUoejGmanmhYGo48WTgl8TWNr2F/YR78RdAZcmlSTs0eKixpitKopasPv8
ZB5kUJT4KkYEdz8zC4XQ2ZMAQsU8rPKFBJazL3XpdLkIolSrbobsitEGO7oOgyHIghxAgptmX2GY
icKsUf7ABZOwwII1CXTrKHe1+y4wQdDyJ3MOVBS2uDiixGuWLzMzmtgZvHpfeJEnOMaIQabKFW6p
sEX6HxdPFqOa1Th59fNop31bd+MxC7SrbD+dUPwSbWxB/U9uAQQxknXNAnbivVss4KowmqiZnBhD
ML/Uw4R9rso9kI1A+mKvEQP+/aVEzul7NSwbda7RBthVv6zPA8CNs2Gv14wWXT+2TzoxdP6bj/im
Iuf5dVWCgyaDisshu2ZTRrEbvq4Sqe/o5td2hvomjMsU1loEWIedp7xeqfn1kGNZE4DTyz7rQdVV
eZcPczt/fJPG+XsWSVFkKZDWLZ7QPIwdmg1ESWo7pLyJ4Dw76eosLWR8rrL3Siyp1WuUvRas0fn1
d6pwLt3ro1iUEuQo8X2HjoZmuClI6y8LoZTh/NmsxrrrVQgxsGEjtUx/yvVrLFf39JVEzWyHxLeD
43zZAn1oLaT4NqwAVR3WHSh7tTuAaFxxt042xUq53TkE0uT/PJkHzStaVxtGDN1YL086gc1vr4H/
q7XpsjlxjDxieF47Sy8tiJKL2w4jFLn8WM67YaJY5X8TD9904mJF0i9m3xkQtNw1rW0Gqrfu8m/5
MX3W0BFN/H+7ROmfRPhNHhcq8krIhswA8G2YSzvO7+TqmMXIIHUiCBJ+y9PCxJlSrF0C20jV+1pf
7Qp0ce3LZVsnDYILDvWUj5PIvlLrGjZbfpgcZIwzA8hOB/XtdOft4D5EibRtwfY+vS66qP0cb0xT
wbMvQ0/UWx4ZzCBOvcsKbh6igqoWpoQs0GVwDhYDr5jOLPj1yqmsZrvod0ZIrqLadOM3KTzCoC6W
qZ5SVLmG+mc1AIis3IzRcV1EN1HcNnuU2pOWBeIQ2lJNYf0IDXm0QVHNlWF2QFJ0zfdIbewmvo8B
6r58jB9w1q9Gf6Yh52RV06o5KlMscExeAuRQ+/q8SA9Um2jTSM4Ecd4liG1kySnU0aerWvdFlfCq
7Zv+TAB3+WapqRTWBAEtRvF61KOSq3I3gMwULSifLHRQlsH5l5l1ltYpkBaf2sFhOS+2vR1BOZ/c
RoxInDD37WB4ph3nY2VsZbPQMmsAnV62a4K1sEO/91g3fjma11RRhbI+7kZmSFprYUHK7HJ7ilJb
bO4ssk9DSeGuZMusq0opoRWGsrXv0W5A87o9ins5wr686lYEaSagppTRb6ZpZ2fJxY7eHMMcuAIW
6F+K7NiMgh2miTPogt90QWV+IXxsswT3Jo9HG2CGM5JD1gJjbRXrCGZJ7FpYnfq+DainJ3GgPO4g
VHUhqhnacJyxlxTD7homGCTqAClr5BEHYRh2Q9FBo94VHbH00IA9rnfGVanbSHZ94wsFzqP04qJH
Uy+S1dfQS+sP/XLqpaAYCU6OD6NQXCjkgQeNIY/1yoxRvhMe4h+sPxS72n3imW6Dgun/gTfk68bP
XMulsvkP02a8eHYEZzWKPK3mtXy90XwzyO6HIHox7tfAfGANI5TUMYelPRKWSQRlHqFghG2VTDW+
Y/05fGEMBViK8NIfl1tBs7XcrvxpF369LJP6klxgqdY0NTsLgUVrRdXrohY7sQCJRXXEoIZCKO24
6JJkURGH7MrBm8WOEtMeqbVi1KUjc6Ek1BYxGQ1owyo9pZt4mI2VAkYvVAcD4iZ1XRPXDg9DsPqq
XrBDCh/MLZ7ZdS044W4C3OdPENlEnOTxCHqPC3XNIUzIizmQtLy1Q0C0bUUp8BRUjAdByxtnjvtP
l02EmcCHetJbvFS4nKSu21HSWBCLo/kIisHABMuJorUOFrgd0jAi6vuEmfAIhUoQxDJiwPO+ujGr
p0Yn2AoIi+fBCOmqL3LHbCRrvxeNiC0xPggL/tYyuPBh1Vaddyx6TQ5bkIVVle5oyzeyn3tlQCHO
PozJccFK4dIRQxZUfWBXmhrIv7Kdhksteip3rTe563Ntl571hS5Xbb48z+yCCx1jkmpSMzN7DH0k
DNVzds9AsqYblraR7LHw3m/ZiB4Jat5+TZ1J5iIJRgkmXQ/xCdN9AmVD93txCrEzpg7IlIjdZJeM
n4soWiH0DbaPs4dbGIBdLjBAXg/CN2SVTvkUX+lPl51tu2X3phsPVIgUcBq2EU5VDNjSemyPQVHO
cFBNuosc0Rb2AtHPoLIHvuyYRkbe6zFUzAe0JFkNsIblNCkWnjAeHj2yde+ykoSL82iFLAMl0DRC
RzVDXpmvdjJ8viyBVIrLUOq5wQwwO0Y1mDwJN8GIIYwGQxiqnx5yh1qhSQQVlWl8li2IIQB3I0uI
RKO2TdMD5N4uyYWFhDHyNM19Gmd1o+BLdZ4CEgG2VMsxHPbqqABJx4VNvXMotfi4Ug8ghGeJZdzJ
e3PKT0lXHaLQJOqapNFzoaQGUnwMBTh07WJyYF/pdrJLDuPRADslhs7s1hZ32v6yiTDPveDZPAlb
mLSJOJv4ZFYxOmJR2D2Ip0Cx1U0Ha9K8RvSl4fGySOo4uWCCDSxCY7Grp02e0tRfxS9FQdyehAi+
8hgZgxhLC0SYih/GxwhsTdTIOZVl8SVHI7XUECWQ/59lgSTgOj+yLRsszaLB/YTVa1z+EbeqOBYN
PlS8YDdZ4VWBct1EiMKmLbryJ0REYvSIMkeNCx7A8xdxJkBimWPsHMAJr/3WlzvpnrV6xZ0cOtU3
qu9PCuVCiLIs02CtONV1sNVAuBGxFC3OnMzwYJ5+jw6lWwYFFfyJDFZj9nQWuHpJnFUtg6q9L+HF
z+gtpHslUJxlX4OC7bL9k5bDxRM1skxQskPH0WcTjGCvceXU7nzrwNg0ZCo/p5yBCyupKBjRyAYm
W7lxTKO1wRCKb7pSyR5loVw+0o9ag9FMyBF2ZgCOEAy7Gw5sBVnCn1BiEwk5v/dIEoZRr1hUHvGI
6ubFFuoI2GvFLiVrJ4xEnPzNSxhroSWw9mtYfPDeRLDaoRiNCPVkDE/49SP2Xx8Ud91Zjlbj1Wiz
HkrzidqG9psL/E0qf6bKuLQdK/9Pd73b7qegi5yocgwPra9rMbbTzBZ+XDZP5mEfb4Q3kVx41pta
7uIERfpZxnZeNbSzhYgs23fO/yTwGDNTWMay1dFTzqce6Wof70IJSARh3euh9ag2/b6WwYLS6P5l
zbYd4U0u11mWWiufGglytW6y5zBytfUQV0+XhfzmFfImhQvU+jqnWazhkzXg5xmeRa++AXGNJ95q
d+k9dkvc1E7uGMSdSnw0Hm5mgUKjUVqo1o71gzRIN4JB2SJ1euyfcBYjY0GX4sViDiBdWVhmp8aF
PS3fiNOjFGH/ijMpiTEUrZlCkfCFseqvR1S7OtvKbONlRIaXY63yOgWXhW5HkrcvxsVjTUerYZIh
MzaeJO2mG4+a7MfhMTSJr/SbxsabJC6IxCWo+boevjWNgzNa4mnOJixD6GxBz7ymSUFDL3uD0ftZ
PRBK/ubWeZPNhRKljWphCIFQQbvoFAP8k10N/ujJvmzHHpVWUsbCBRFQgkyTwqJlPJjWSZi19mAw
SgNQ7DXEvUOI4pFoZjKng8IQb3Vd28taY3FAbY8zkZwTdsnj0DIMMHV5CYUEubmOlNhfW4qdhlKE
CxxFo/TayiBEHSDSRYfh60m/ypTEvWztlBgurbN0Y8wzFgVL80kZ4Fv5Qe2JsvVv0rj/GRsPNgNv
izqgiIsE/GUEeZ2yS56Ue/CisdWv7PkeOuvDZbV+Uw55E8n0PoscTSa36dpCpHbT7rVjFWCyAQ0N
+YT59d1lWSwgXLgiLS5gLFLexsqKI8zn41LkKOPeFsJdnhHBkPpSXLRQImHprBJiQK1pq+KNYU2g
RyJyX8qw+bAwFqOeqjDsZTyF8X2f/uXvc5Fgrrql1BL8flJYzjBYdkcZNBHZQCD4/ssXYzGrIsOo
oXnm/TPuHLsluCfZS4wa0Lz8UUBz+V6YXqdDPUUwMyVPvbYsXBl0UutgELnK5c8C+q/3YmJ5ahaF
zZks/WmZP0vp82UTJg+NCwOSYemdkkMP1i1b3cwT7hM4jAWm0zJQqHjAPsHvPQYcRe/VWeYaS/sy
5pyYSGdVjSQo9uwVSYH5LrumKXJRQFb6zlIYUZSWdE6vB6ATsxftXqXI+oirHNxR7zUC3XQPqnwI
EttTJ3rm8LO0viYY27Z2pqQ4dRn5i0UYBRFWTZGLCFO4pEWkQOjA6H0lH1T2ruDN91IgHdjUYuRT
83Cb5o5taNiICUQLVuO+V3OYxmm1GIymEj83xU0x2EUiETf4ti2eCeHOEjxmbaymsA4xKPdsyZt5
Qs/2DxnJNy3kTBh3huIkjWBGgjA93yG8OqH4vKoPWk3t8yK14iKrrhfxrLGPFZ9mn2E/jOtozwYJ
WVuMLCpsBowztbg4a+bqig7VazlqAmdm6af++I1dgWzLQH0nuP/pnfgmkK+xVVGVphG7b1P5tArH
QSVeiYTl8fW1bIzkqmao3EF+zNd7fbnOssfLQZA4M76mJkZFpsashCehvN8sn+T/VIc8OyMuyGaC
0s9ZCR3q6TiGeyt76CiePMrMeORerqpzZc4wM7ZtPPOSu1q0e1u3wVl96FA8o94Rm8CRM524iNCn
4WQMrD4gSHbPoO6u5ulo6f3JHg3KBrjAUMRShkWvkKVn2A92O/b3XU/kJ+T5cfEgQWVnqQXIkG7Y
RciWCbafmNtMWLBKAc5e+Sg+XIRnp8cFBbR8FrFCBvHaScPIhztc67/YawwgfmfI/BlbDBl8Kj5U
n7QYpJ5sYQfFZEcdKxcrUBAcdH2FyWhG0Bt4Y9z3/wk8/aanzuVkwpxGwORCz3Q4LNa9nLgTtbF5
+zY8k8GlYlhYJOYhi+R5Za/+6k5BEwjX8o95wSGafvrSTzY1MbtdkTsTyiVmWFK7qoOMs1MeZp+9
bGI3Gff/TIgX7tTb5KpVUk8uiuTjnNbdCD3BZAGwVnZg+2vAfw8un9TG5ihXv/+ruKhz2VqR9kZf
sNC+mt9y+WtdfL/8+4T98bSbQ5IJ1szOMIyiU1IvV/O4Xpk69QqlxHDRozJRZ8xfZxHK2NbTW8v6
FBkUppl97wsOrXPhQ+3jfgZkEEYIKgnAwZknh4nbY2cAVhpdUc8P0v64AGIIVRW1bGCgAYW68toX
V/cRlochmz7mTvTt7z4VFyrkahlHlcUrcb0qyvsczZdqd1kEFYENLlYsWRqFNXuKaNglN+7XY4bF
KtKvCOACOvYR6R9PsqmMQyHN7HvV+q5U7G4YbcF0Tcr22Ge4YBYGFyaiQUrLcEBqIbS13WS3s/kE
5CN4CcMVdoLy6eUzJEydpyVY1tZKVnaJRUAsKN2vWvkySw+XZVCmZ3BhobIavZZeY/p+9UUvd1lH
0Hh9NKJxVdr/qe+uGiL2MapYg85PiQ9WU8dZrzG47yntcFnm+5Xi8Gfu+fE7vcngvhNo1rteXCAj
aaVdF8Y35To7URm5WabtcqOksif2ex/kaSL+kyTMxfCbK7KyMircH6zTOHjmYmun5GA5kz//ApyZ
XkS2aReaYqmvlKw6v990kVW0jyYFMC8sCiqs5LlNFjsVOiKR3u6OYcEamAyxPA7kslD7rPhWZYrV
S4uOJPSuega7jVddZUGb4pbSP2O43i8dvLSoNIaUygX4SR+w8U3Gx4sTO35sfyi7AtY4/9IfWR9+
9car8J4aLN18M5xpysX7duoyA/uKILMpj1MS+thQQgXETaM8k8HFeGA361ArDLTg0Hn/zvaep26/
YkawP+Rfy/vMnXaRUwBTRp3oZtQ6E8xF+zFVtVmVodxSiSet1z9LQufoVoRHcmKrreHIXe4TUYU4
0A/1ewl75FFeYdW7GXmcW4ImBpP40SvrTmv3d9OOamVt9+je9OSr+YpYjtU6QyYrRzX3KEkBtBdh
t2K5e50PWp/Za6ZO3cu6bnvj/7yEny4vJ7mJcmY7IBTE0oAnLOvVBKrdv3nBnenGZYtFElvAw7Lz
7CqnE/vUbupfyPi9TOk64tohD5J93DO/l9NOEc0BwtYbcbH1w/LLwKhV+wnrRe8ikP2g1tGiY02C
HwlD5cfKV8wTLJIBD5kkzHH1ppfoimcN02MfFVdSnfcO5odiQlvq83HhJlxkbW5GCI2rL535LFjX
lkKNBm++rs++HhdeVM0Ka5CGIp2Up09xCx7/OcO+txczzB3s5nZ7RQn6pTkNlnSS+3IiVNy+48/k
c6GnWYV4HgfomO6zaxUoIzYWIh0kfMg/AXFQzs8FnAwTG3HMjLVUf5bSIROJ6HLx99ma0ff2aWXC
FMkrfl/O9mN2BXjBZY/ezl11bLrCCnFRVXiQlKnmS9zEIXvnzn6uOjPoSM3rvLjTQJ6ThtcYTwLH
Rzx+kpqF+Fab5ngmmvM9I14Ec2os3LlYuIUJWK8DIGRUKcJ19gk+ZCxnYrirvSu6uYp0iBHKm1XZ
jd0d8gm7Dz/V7XWjPJXklhVKL87NlB6oswxTc466YEXy7Cru8FQ8qT+Uq/WQXguH6ib9afy4/B03
48mZkpzbjfFoqmkGmUP9PWlyO++OHUbLG80rsb9VNYhPt+1mZ/I4N1MM7FOKVvP/kXZdS3Iju/KL
GEFvXum62eP9SC8MuaX3nl9/s0b3bHNLVGNDG3pURGNQRGWhUEAmG+tZDMhJlr7g9bbwWc8d8FOg
xY28N+4Cy8Yit9OqJTHHKYKHlfZxTx0lx3Q7V/Sz7zT9JvEJ+eqPbLTJms5wz5QOenldC15CESDt
v/eeHdK56k9Zh/00j7AhHqw79qRUpW50vfisE6tW3cvx8RtrKhJ2CNvJkAT5J5AssVn10qyyjEE/
sPfl8ZhdN0H58KdprX62Jf/TVh9lCXT0YIuRmC25LXv1U+qq9/I9OoKftVcIT1hk6rf/yc5GubRh
HJVwSEQYLfvjECVOFvol7sb/cRk5zBpic6mbFFZ+CsAlXsqK1YPLyBwx8XjZ2j5ynV3ikKtU26ZC
fR/Z7EnBU9l4nE+M4ZbSnqXMcHgVWzlGIxKY+cl0nB2UwwoqJKp0TIYgj1GZCQ6uBqlBnQ+QOEG6
HM83Wi2doJTjyFo0OrUEGjCp0I9Vmt8KSfLp8nqyj/PrSXBeTw60kn4EgWkOR9fwtPa3o0Ic1qSH
HEZFsyBpmQoPP0qdIO1NTvVVEchu5lNtD0S48zNrnQDkUCWYChftLs10b5Cz62QhZ5LYXr2wZvy4
mlREWbyw+gLKPj95sOVgdipAR+4lPonylDn2/5t8fBCmea17FvL1PYg3gzJ7Kct7IbpKR9Ux2i+F
ljhJBq692pfj58vhQewDfmQtG4a8DhlszT7zNDtMfnzMfGq7/ebs/DsM+dE1qcrQ2q9gSdWH7DbB
1DlOF2gbMemfwv0XL6vUmnIwIkDdTYxK+KU+yB+MsBi9ddMvCsqTtIoJ6R2HJp1iTXKhoGKTBgpo
MvwV05RR0JpOd81OttxZHi9/NvaDlyKUg5VeaIpcSdimy04GMp1WN9Bu37rZQDFXUJY4/LDQMaX3
OhYyn6DUo7eVo01tIKmWK7QjdZFi59UltzgsaVRdxSaHMTYE2znZSU7dBCNrUKnywHLujpNzeR2l
/Rzy77jkZ9aMqhPlpsJCLiemulC6xUt7ZX4aC5xv2bMGXarQW/AoUDotNVRMoBk/vDZNnTTLK5w1
hFMnY2zBCiKlpRwklpQfWFOHuZFNtsHzAA+/TtPYWuyzly/2YJmV9qy6FtEE8Jv71XlR2d+0ATQL
zytgucSijr5suJrPVISG92TE0Mt4Ux6oAhhpj0tQ0nXVIBAIH3t/9SW0RcWhyxKUIQB/RmRTfdvU
duf7a+qy0tWigj3pDmo0TMwsBit4YaH61QXmVeKH3uUwJTahyuHLjNQyrFlSBJpXO68AMSIUVgV8
1DkkemZJ5zhomdVeT1qWNNeWzbq5KwcKxkH5dcQlR78Sj9TRQG0DDmCKNlGlge3AMPRW/aT3p4Fi
dNldPkOSZNGC9rSqcS5ZQ6+0iiiC7xcTt1nQm6udjqmNNwTiO+0v3sYS58yyYhIDLPUsEtvrfrQN
vzlonhm5kwvWRMwyk50duwfdxiIHmVakCWE4wuJwYvIF65WONizJYePLNFnN7rc6G+OviNYKok1D
WIHPleV0yltVVLakUc3h+/t5Y4a7t3XlUMWGCTPKnfnAmrD0TyqaY9ovkSMf/+jBamOMy77CLp4m
LcEC5osfZVcVbohU3+FuDr4xweHhUmvjAF1P4IUc22hDdvL2y2WA2G832JjgIDDuShAXhx9LNi1e
/jyONqZsvewwnkzBF1q7uJeP1Ig5sa/4loCistpM6GDUMjMb4xdlVECm6y2FPt1l9/YZVQxV0yCQ
qhkmz44hLl2XaCpe4KAB60ONBCqz4k18lzjFtfjOaE1AzPupktGqLtu1Q1/v9z392z5/85iVJRGK
BvZL8DZPphxEaegJNcrkpbpQelr7u+xsjAt/Y12VQTIlJAaL8nnq8sDq9Zu8pG7a+92w50Xl2THa
ahjLdIVTahnZU+IP1X2s3oQAjmK0Yy0Qja/LTBVA9/fC2TluL4iDoc09MxrmmITDEyPUEy8Hy29A
+GyC2wt6LVRaKsIEk0waA8mer9gkqvyuoBxuBdozYW8fgs/22PfcpDvi3OodxMGR7ixPpfWQ1zfS
cBI6wxGyNyE9LBlKW/dqeEO26e+/pW6+IJcXCG2jLjVbTPlzPDjF64LB2/SuPaqNK3y2DhHSV/oZ
Z//9aGOVO04zMV4VfYZV6akM3sODcpztyIYuVWR3YF9l4160LAX70V+uBhuj3Mka6dAqExTmqvk0
5cd4jG1zPSTLG+g+qQCiPih3po5WIwoDs4VPCtb02Inw3D861b8q8hLQwt9A0iQBO3ALY0sP0c3i
q1DnGJ7+0Y2vl8OU2Hj8dUOr1zYJe9gZ1Cc9OvTJ/eXfJ1CLv2gwIU9dYn5Y6zcNFU/jXSx657IN
amurHHqghiDkvYWTNA1Yw/QHQeR1zyaGoOcxXFGVIMonDkm6WIqaUIZP89C44XQQlMru8wPhFBFu
/HVinipZ66sPK8i4meJg3F2BO/kBhxx6SnUqHd73yrAs2fpIiDm80oxs7MdwRllc+dGq0ELVriDr
SWwiyggHTXFh5v2YLThcTEccPiWF35tERO+XHo2zIxwQWboS9lENR1Cp88cAgrVedMPUIdIHqpC7
v3vOpjj46aS8KjSQeDpa/EUMP0/kmyRlgMOcyJzNUUpgQLlrXlkpLnYbTIwj7WVSf3GF1gbq7nDZ
pMy/s6ZpbMxijuWrIZJsqVfREFyO7Msx8ItEclJDnTaaYUCQ/qobt9GPevZy2cRvEOF/H0bmZ65E
uUUboj6hWSq3hW+xY7xBbOCgHQrGLJN70R1F2Ek5xUOQppSKzgyuKhrqksyptTnQYqpLgzLDQU8W
rXXWWFi70OwcU0yCXFTdJkx8Yv32wee8fuzv2CQvVm8aXTTCzuiDnzM5rkfcGVB1BicVSqWuSSE4
ZY/Dhbkcs7RqYA9cNXe4Ht9Y0LIK7yDg4UMJlLBGRTgHEEsO4e6GOZd271FywqAugXK/ycDOy8fh
glSDvzJmIZ4GzW0YQ2lvPYbX88k4tLeFa7JVPFBY9JvE/WyUw4pRUfNwZFiBf15/v16Z11WAuckX
qjbzm1Tvb0sff8kmOhAZSWeC3oUVg2Z067NUiA0+pL0NjtrYmfAIWEMJ4o+maP9GdvkD+Td2xVi1
8HqLTTbjKtLk93jHtaeOulbu55Rn71isbqzIudktRg3vpN5yrXK2JfG+hnBSE6a2APL4y1uN2NEf
SLaxpi96PLYqQkVfQ3+qBcy8q1/wPkeALhHzH5WCjRko1mR4W4QZtfxLwVU5NB4u+0GtGocYyaqK
/brAAIZo9acoCfO3sIrqN6seTFwClFU+JaEhE0BFrR6HG/oiyYpZwmo1C/YiYLJosaeUKKNQa8fh
hWkI7dpVMDJP0/NoRQdZpVpRKT84wNDWNK4mATGHpq1g7JtTPesH9I4Ry7Xriamaumpqhmzx73ry
BEHaqUMVtyrejOp+qYgo2y84bQywP2ATZlD8rsJwQtKagSMb4lKy096hfxi5nl1csxwsI+ewdpdu
Y5ILPEEftEnu8co2Qm8Uo++NaKeY570vu9IkXqIoU1y0WQK0g/sM3unlIYoMW6zdUKdkJCgjXLSh
EJLnQwV/hvG67W9l9Vql3gk/Wlx+uTZv1owLt6hZhDRZEAcj3nezk3VbPmP+BHTE0Uv3bQUPmWyX
D4qXeqFXu8MbxdBIucifVMbcmXirQHFVn38UXXmltKodR9Q9bf+cOrvJX6LlHHrSKXtLE0/NlXbH
JHbGr8Yja75m+jPp5xD5MzW+S+wx/kbdr0YYWjKLx16zK2j7FZTAw34lfOMXd0KVlWSl2QwTvVsG
7GWrP+ZXs8OuBFZAzfRQ/nCZbbVarZCz19cmPzXGdT7/CcHfxhkOMhqwb2QLi3cUOorwLzTGmhPx
9LjvgonHHFORJIU/Y9W0T6aBvTxO9WtuPHcN8Tq2G8+WZCg66BDAusLhQmiWUahFKPVVRWSHUzCD
SCyjGIcoIxwuDIOZKEkGI0Nxi6YgW1CeF4l6GN5dqY0nHDAYliSg0A4j8tAcRyG8rrqImtJlq/EL
+Fgm+v0MDbqAPO1GJph5sUTos63fy0D4Nt1iTvcGuZXBZmdMzHqgbn8QUpvSX9lfwLNdbtcsvb7q
pWkh0LLP3XIoMUk4UxQpezZkTdFMVVFUUTY5ZKtFWVqtDBmqOH9e8aDYhV+G+fvlTGv3kN0Y4ccs
ykY0LUFG14N+oyPvLh5SUDG33uxlgYK+mdpRHwmLe8nd1iL39tB0hiLjQezn1YIJRirvTGc79uuv
4j3TGlCc4alvbOH5suG9cNza5T5ZO2ZCCtlrYOnwbpovBcnCwX6Aj8WtAQ7czNySIqhewLFTcsue
ZdVg8pUTu+UKZF8m+eGYu5vsqB9W1N5UWBMQen72+FMCACOS39CVcI22EjI52i2EbB1kAbsxKcmD
1YMS7WeXZvPKmpCUW+Hz5LImlujpT8ogW3McEmZoBzIlCaFZ9w+DgWuvfIMpTf9yVBCbzOKQcK6q
Ihtl+KRBiQpCAt29EBOITq4bD4TRGuaFBUcWsDUa7+x2G/vRzcKUbVOvvKGqbpRPPHC06hBCUgmR
nrWZXdYWKnxhPV6l/Ujt5subCofiP0OinqRCEliBr9VTu5A1exBT+/IXIpZP4TE+rfEG3GpwZ/1W
X/8UZJUefwKFdEM/A11ePch5/9OlKFzmSmQl37Y7SbonC2h1SGWibEQZ4bBiWHQjwbQXzo+kcNbM
GabWVuZP/3HlOIww1jSHbAaszP7i6c561FNvuWfcq9DWeppS589EH86bVuGJlixzFIyFxXq24KVh
OLSdIxW2eAdKzWN7k6wkEFIRyKGEtLaCbCT4XMLqp8lzH5PxdxnXFZ5dqTE6UA+vWMX8Wvtm+dWN
4U3vDPTSU0K6I18+HjEm98/ws0qjNqEuyE4R+SR6/VOiueJkr/Z0AAFSMPiSg5F+sDvMHpMkLg/y
VXIHgqQfA7rCKAimFpdDEujNC2VcYHELxW/GhxE0ikSIEovLl//ERNQqS0G8IAM5sOpfg2aw8ON6
X4MngbBG+MMX/RQJs4AyOzTnd+WdHdGmO58GMEppeMlmxzR1gSP2+cfta3NkRsWaDRo7XnpFt3vL
lzPRNpYD4RZDi99nHr/cSYwZahpDxWLm4zUZDGeNF7qMGVv1W4zPgpH7ssW9tHuzy/kKYBNNihoJ
MLiKOoaAj5Zyp/e5N0sRgZOUIba+m/UbMGSc5hL7YMnihaMSRIIWpJP2Du5A77JPuzfhrVMckoih
aC1ph2BHtdZnHDzhfX3sXNwhDlCUJm4uVCRyeUc76ZmGB1kERv/ez5814Uh4Q8UEhyNlEmU5tGTx
iQYMdkkutLVCcLs2oCBRHDW2+xdKYIiKdQ4szClZhJilHZr+GFcC+ErvsnqmAINdDy7EOi9QpkuZ
HKUonoIpKX4GGh/yK+Mguv9m8xLfiB/uKurBkNBYh1tyfY+1BEUlCX/EV+LFyXpBmcKeob08tP6q
r261Zjd6vJxQ+LHXIfqySMqVIWjXhpS4rZYEqQxKrdz6j8D4wU+12WdanfYYfYGr+sP40U5dHNbK
zZzZiY/9A6ipXzAwTkQotbzs/zc2s0TURVmFTfWweJiz9yTjQQ0K3DtTT0CfmA3NDlJ5nAhSmQOU
FK0dotLBaFcl9jA/N2ntKPLTf3SNgxJLr1QJatwsSGeXKTmD8/7xm2oP12C9QMOUSE33U0nyR1qx
WczVssSxZ89Z6iH+rrjzleVV1+KdcmJkp1qgPBMeUoHLwcscT20aJ1jHn0cOu9OMV2j0hzgCtH8O
lAAE9dk4bFGEsl3waoIZ+/KusrxuuTdVAjH3w9EQZREpnqnzg6N9vkq9GaPVtIbUQlN+kUwC8vcz
u7MBlgptPpGshRrYz3C+xE2wykeruQFDmGC81+OfvAPK2tkS+3gbS+Yq4GRhT8axCDqQrPMENXIV
NSYc2l0xXVQ1He9wsMbtJaUZm0pZEQO5Yk/KvawSJFq7h//m97ld1OWTWcQNfj8NV3voRTvLXjBa
Poa6czmad6NrY4g7jBstl8NwhqFGPlVTMKGtXlIUwsh+frGxwm2ZIlsyUahhRcWkMCa7b8fj8ik8
MqHj5ZiP3mWfqI/D7ZgJDX8RKOmQOVmHWX6p/+xyeXaHb1huxHmKhuzDnckzfFTwwEsIxjvThsLw
C9hZHi87tA9xG4Nc4TDW87aaDBicfbzMMoGU8Wo17O59fE3tFpwmtkw2XxAhyDcwC6GUJyG7npSD
w4aFIxyIbpe6gz97lbuI9nRd+eUBXPb+f/SW28NNPc1LW8IyI2Lug9IdezTA/hyrAr3CgVpeylMW
TxvMAN1V26LZDYxX4k2e3anGbMfC65K9E34xlPslf9t8RQ40iiQZu3iEX8JReGJdaOY9ipbot0cp
LHG14LI5Yhfw2n96PIWQSYc1rUeBuRG+W1P3/bIJMi459ChyyO2FCc4mNlIIMjffDBRQL7PGlQWz
TMnXy/YolzgYsVroefQpXOrKv0D5Z1simZVS34jDjrAE71rEkiTryBSekof8q/mEGUkQc+fO+Omy
PwT48g+ratZidEoAUGnJ41S+rHGQxMRmIpaMf0Y1hGHW0xAmMEcerJJ+7MPGvewFW/ULYc33JjdR
KRgWQ8O2ep+F1Zlkw1ea3MmE5MtQJc/Il4gGAsoiBxCipqrGUsEpkGTbmeUleAhoTVfK/mqX54ic
SKTWkP3/Bh+yrmrEiBX21EO3Os0pddkEpC7hwWb1WC0sxBgksai7vW/yGSz4vuV+MtFahTslZmfj
a8NePMmGVtVkJ7iYjK8gAMAEGtU/SK0rA8qNo5jx09NShM3BdEe0FP81z6kdRZm9rnYzUcPPu0nh
xkMOPGTBqpKSHTDK1CVOOGSfpqx+jTUhd9JFB6FOIyWHy6FKJSK8uF9jJF09mYic5i/Gut8cCkcM
quvVY9wDVAWMgkee2nBqsB0UFqezX9xKYCZVwOH2vccgFdg97uIXumOSRf6FvfgLBXmP54K1wJoy
GjcZL4zdS3FInOhZcWSIjFAkQVSU8pTkqyBhMniBhwsE8dCpdF2c5isB80DCA7TbMDhmBeTOYBD8
q48KuCJlTQOTI7f719RItaH4/0OnREP/NHrFGBiRnZ3AiF3YTAGQMWT06X0neUXligT+7L9A6uc/
gUMEGcWLvBWwzOpNed2C8huaTIsLudsH1pSK/sZ7WXQuh+7+WXE2ySUPodgIZcpMojfv1MfFTdXJ
3rJS43H7udDZDAcBWhKbscEq/lp30vExMSeRi3YLKs7L7uxj6tkOt/mF3qpMgz2o9ll5Dw6E0g5r
lThef7P/zka4fCE00kYrWJkF/5gCgNvcFDcFho2YMoTYk/SslFNc8mAuVjqNHZwScy8Pr6L12+VF
20VMUxJBtgSGLYju/ROfQ91cuz7HbjMhkCW1uj3X1213a1qHFCp/l23t+rKxxQUCSFpmq0xgK++P
Yfgty6lBZMoZLgLUKBpiTe1YpDW2mIBNE0Wv3rwdFDePdPeyN/uhsHGHC4U5juM0K+EOm20CU6+f
3Mj3jMYAzwSH7o0q2lCrx0VClo2auSS4UhghhhUjO1XfLju0u0/P/vCpYzxmeaHMMCA2ratZymuR
3KaNCu3F+g900VHk+F/Q8RlkXS6zocZYuV7zJLCh9MqhQVpw2R1ivfgc0uyXKWlLuCMosZ2pjyI5
3Lab2G/c4E6N3ghHzYpgYXxn6tmpy4gXjI+xw+SOakOgvg5zd5NIDV2l5PGK2O61b6H2No3Pi/K9
S2MiqnfPhI1PHB4UpmLFqdUigxJfzel5qp4TSq9j97DdmOBgYEpLqckjfH3ZehNNV40aT89P/bLY
eZ3ZRf+mN1TzFxULHDBo+mwqZgaTnX7VNJ8hRfMnscb4s0XQMut8UwXq00O9SPj9TJ6dZLYe+14h
TOy2zMrm2QaLxk0ANKY4JZoGG3kw42UX7QdBctJLyJQWAeOGka+mo/B9pUB7l3Fna5eL8qovhDVH
dwVKJ+whrztEr6svA+6yg9HZZmk3GJthkKdUvkTMqO5nRRunuajXYl200CfFqgEf86Nu7Kqf2JAd
Y8wo7iKfUinej5TzKnPxb2QZ5jEUrHKVBuPyOBhU+9I+aBiWqgL+FEvnYLyN+qxrTLaP3clj76LJ
S3ToXPRzYO6IWr/93fy3MZ7034znShgaGKu0q1zxBlFxzEpyLgf/nhFVNFHplzRdN/kryaJEWdPG
IRL0+jkeryLrq9j9ASptTPB3ECvTE6tLmQnxfu2v8uE6/KMPAzI60dAkxjHLs6sXrVDgjLVGMJCB
GAhxHgZM2UlyJrASkSNhew+vqmSCoB7PI5LFU9qmkpSLc5aiQKj6H3JcnukO00FE+Trxqf7avUv4
1hi3i+okm2OpzADqy60YBeWsQqb6TlmPbQYekJa6V+xe4bb2uE2ko0sKstFwTnkCHwwklQdcivWg
HPxWs4ugRIUeONVTF43dQNysKXewGIURQ/IebtbJy6jd5NW93hGPNJQJ7iDp0MWuWhI8s+oHVX2r
0EScEMnR3kG/XTwurWyjQc+KASaiDpppd216mvrnUSaSvT2c21rhYCgusjjvmSNz/EURP9VTcBkU
dpF7Y4CnHpqaWKrlBAaSV/k0veqY9U5uhFfQMgZdUD1Zge5dtkh4xL84lksqJoLK1q04Rep92hHv
Z9Tvc+evlMS6Ho2Irra6GyfoSBRfLzuwe6HYLhl30hbxUiyrAg+kp+jLB0uZb3jGjQrWRdmlWzOJ
QOMFiFBlEU0wZ+LqZ4iOOkWOVj4W2qOkEzMeu3tGBo+XIWo4JPjGjzKctTBLc1Q2sqe5eWrmK5m6
G+0jzsYG93EMJVLMEFflj/cdVqRqblC8qUMHl8AqAHEeWvu6r3PpE59s7zRXN3a5Tzan2mQmNXxj
Erzs/UVw6qP4TWST7C41irg7R7y1xuH4JA1F+mEtDcITI//8tqAnDTxR1OZlfzZfD9saYp90k2uW
Sh9Nk4jQYFqRkrugxsEGmVRb9ivfEmyKL4+hzSV7HHIXawxl8BWfj8nrdYf+OPmSR5+6u1t487U4
9K7k/22wZR5v+imDVLIwUykrtXYcflvNEkVFhJBg3SpsIiN2e4gt6VB9hYCPS6m+UruLB3IlLExd
xqfq1qMx3Fb9ibywfQjYXPg8/OO0MbRm39WwMTdusdjqiWmlmK54r8rwC8QN10wk7d9wFxHe8cy+
S5WOszAhMEQxUI3XSXF7kTjS5V0cPEcF/yo9KuXSqS28y6/LIIXIxk+ZOyb6yhpxdFQQnASHFmOi
RTeOYz5JjvzRIkeSihBwwk8BF92KlpkF7rbvP+GkcPKvjOm6PMUeRaS3f0RvHOfgRJLnfKmY43Ee
u+B/uTez8dRpvW9I8l0yZU48oYYqlCiAg0cglf0ImhhJ8dLp/X87IvgqpCQxyu0Ge2Y0X9bUspP+
fS4p+a7dl5oNqvHP13XWQsxkZKv7sTNLXCaTw3qQ/f4guFRLKrm6HNhgCC0cFHY0SE891NlrP0RA
6SW4XEeP9ah0lUulQASMKhz0GJmYtCLbpz9hFOz5wUct8kiceruXl03gcJizWrHUNCwVYm/0kKE6
CIsrBtqHFHjWHC5bY+t0AXz4sqRqqMrSpDBWok+ly9Cc0qcHcXgFnbhI9lPs442mYCJV1kydnxLU
MiUWiiJmni3eHOT4ZOF39j7K+pbD2xoMK1TF4Tdh+bdNfmiwLtVEnEXYXE4mqGmrAxhW7PyWdeHQ
4lO7ZSQVjdn/7yGvyrSkZr1WFawxEoDpgX3B6jQf1aBxo+ckYHRw5YEKzP2D92yUS89qqZRNHcSd
TqwudlI1h2YqiWsTZYLLxNp8jeMmgYkwP/bVrV4RhRsiMiwOLFVJqlIJjZpOGI+uELqdEdrqRL0C
7p9FUOEzLcuCzBvnRY8BXMjeJ9jBD+aD5H9MGbnWow7JjeyeHTpoHnaSt8s7bN+1s1HOtWoJk9lI
YHQMo+OU/JWUsd/Jof3frLC/YpNThlaoJzo728zpS4rCvxI5mR55l43sVitV+ewLl0mCDiTuZg2f
SUMvhS+DC/Bn3TA66UHoy09MwjP2pJd/8TS/j75n0xzgD+1iyVODZWxiZ67t8Efj5RBabw7tcajt
9ij3DniGgCXCAf2qLqW3Rn1FDvzzromS0YDnavuiQkI+X1w5p3o798H47COH/AMqiMWMmX2QaCU2
eGtsWUbD912y+p1Ontf7W/pvY3z10irqVTUNGBtOGLl7/eiKPpZXUYBXoxO7HygUxfv+FfwcPrxw
qZFWpaSYMKlnNitcWT4GV5AlFAq+GhrpXZ3Y8cRX4yVM07Yyp16CwWJM/H4cfEvvfdAOEej1m0Pm
vJYcsBhxl601C078uivitSoMpFsWinhW/qP+8s0m5DVM1VzTo6aFMXDFLtYPyXT18Rux0fdT5bND
HJyUgygKCztS2MtA7GhXxU3NSBhP4yG6oxJzApZ5GglTN8R00IBdlvJoRNe9oNmKbhvWX5edYlv0
11Tn7BOHIFoqJJXMPpKhvApibkfNdVGPUIJ5XKerpSFgfz9DVdDyolqGAjZmfgnX1TJKq2QZ6lXn
sfnS4vAjfRuhgsESVOoFcz/12NjjsTketVgpCjz8PZRB1OLtAzytaF3K7MjLQDGRP4KPakh9evJy
d5dtLHMLO4HyL0oKeNpaQScEcuwtM3GF2f12GxMc/BbyPAqNiHRfbSXPyt8N6V4Ge3jZvsrdDVDM
uRwqlEccEIuJHJeQYUREop/GWtZnPJI91KbgXjaze6adveJv/man/L+ZnzeK7DBAbgbdDcfLZghv
+Gt+l4GXJ5nhDXjCh+EmNV0hJuoylAkuBe0VIRmKHiY6bXpIciuYpvFVkU0iDaXMcDhr5QoTN0MY
xFXkiL1qRwU65kKqZsGYAH5Bis134VO2JBylvoI3o88eZZWr6aZ81jHuWznRje4ObnIvuuEb1FCc
Krapz7ULhxvrbBE2qZwap/WklGwtJ018ySul/RwlsuXGiaSg/L5S3Jr75d2NQQ45lK7KFrXD/o3R
k4fLe/+sHAVvUGzp0dCg4dGCMmN4s75fjkoKsBQONppwWeUxgZ+gUoT4caCeisfcrRyzxzBf52qn
qLZHHKIk6+Yuf766cZhDk8FUiqbrYFl5MlQPXG33IyQu0YCp+aXfoCAVXtde3DiD7EJBEWcR2LK8
y97vZl+bP4FDmGpt67AYsebhMgRxHr3JSv5w2cR+VnK2wd/tY2kVNKXCbhFPyWpj0O5oQD2ovF2u
mSyAERDm2Oa7sGt+6Tvqx2jQGAaMfngomRbxfXmU8Ogqu8tRfZwo93brJBv3OMzR5TrSOijrYLig
txcx8QbhUTJ+qOJVqJTeLHZOvd6F4rcs+kR4SuADz7udGVBmUjR4Cl8Zpf6xRUld99MT9ZBNHBAq
B0R1o4qt1MJQr+R+jlm8ol+colFPXWR5tYHIXZ+HKKOyP8osh0BSOqtS1mNli9fQa5ABpt+Lwk48
85MKtc3oU+Uqp/IxwnWZJpWg0IhX92nXWoiWFsZZwQaNfy7U5W/D585F8nkj4NlnuSI7lKkPykGR
miBxStkHTVfNNc3oLbJkH9WwFzGcXT2KvGbWbaEx3dVKqTCmtg0HRmFRNpgRh7/ze1o4GrSnQTkc
2T9JY6wfGSmfRK4w+/ybA6bNxlTXdHjLhEAVABzmmbND/jW39W8tep3QIqHalCwVcXTzTSYqSD6N
kS1xL862aYDPW3iIhz+ZDcfW00HlrkKknKdIqrvFElrxw7XRNU+qs14JYFReoIrCMM9yxcfLWLB/
WFsYtLDQ4yvx7+JC1xZYSVYUlk51e0qH2J7aO4WSE/jNNzvb4cAuVPVUbo2P4jMTLpPerMguj7NT
o33dfIt8KYhcKhH5zQFyNsqlW3k6TIWofFSiJX99TrzxKD5lgXAYb/ID2VK6HyFnaxzY6XUvSjIr
6Y/dsR3uy+RGrQ+Xv9Z+BUI52+CQreuXrIsG2IivV1/z2YtyJdhsEDQ+pqecJhnajQ9c/jB2bGl4
oef2WlOYWZ2lCMhyOE3W62Bk9mg5BiYWCc9YAPxy+p4N8XeJXs4sZWKR34g3RvukYI4D/Z6t6Kp5
iXxfBv3JsdePYeNVEDm4bHz3y21ss5N6AyhVMuSVZGBVyzS7ysr5mzlLdlFkRJmFWEv+KdHKFmO1
TJgxptg1QKVvJ0LiSnJ10mOyG2A3u4BWvWXiocI0eSRBP2vf16MwIik2D6o3H0O/uf5zBXl1Y4o/
AcQljNsVpmbtRyq8KRTnzu5xvvl9LgaHMVMX0YpYb2t0lI79EaxaGI+kkhV2SP4agf9bMXBT/DMK
SqWoxV6AG1Peu7H+PQ4flOVrlX+eZcO5HHCUKS7g8mWMRsmAKXkUfyRZIThK1uGippslGLEVwa7L
diZu0R+8Ipf84yBYWLM6rkssY/vNyp3Vza5UBxclhwmuhHb0owcXJUuw2Wv9csWeesQ38lV5f6ud
F5mD5NnE6Zajf8QZrdgRusVTBdkTNe00WoqdaopfDRFe7oyHNDKdJks/F1DqLBf9lIjprZo3MbH1
98tcfwcXaBz/+dVBxjKZtci+ujN8jOys4D6AZsJwXXqMXWM4Uu1I1BJwGD7KEGaXMFnlaGYgaJ+r
5HFOvl2OL8oEdyMehFgyTRkmKjHooa0UDeBa+H7ZxgeB16V44pLOFYKndRvjU3Zeeq96zWFKPf06
vm18zDdQm3M/gdh8Jw5kcgjXhsIEl35WdGv0mGSDC+Yjf6rsIRDt0hFTZ5yI+KBWksOeKGzEYpHY
x1r8LnmdYk9snoiF3M3ez67xvGw1xlKjpYSNOBAdvJgczaD2jFN/IK+4bItf+GQ8J1s/pFBzTfDJ
enf1BZvpPyQHkP8cyn/RV8x2ziVjHN6kRpl0K9tZSvxYZ88F9aRFbd2PZGlzbNf5nKGtEwbUAx7/
URzMwMRmOYPbv0LARUc7TnJH1T2oOPz4ozZGK0Ho0gganU7/DezkCTq4Euga27Uno8UB8hk30hfx
ioRNFt2X1pLDjMzM8ritPvZaeGivx+v8GeOFIIUNr5PrGczLWdCNmEGFescfMRScj3frow628VhS
QUpYsfDMK3txWAee/ilxeq+AoDIUeb3Lu4HYcB/dZhtrmdXLUb/Amh7Ndld9qa0abOxEOZ7Cro+H
4o2VRihyS2FnvXrIHmu/OPQY4s0feyhDUxfH/Zx9s705CDGisjVTlomlQX7fnMAs6WIuhimztwf9
tnujrj3ECvKsbaG+lImYI1aE4TALqjsKryXZLkVsbr5tF/3782QqLChQt1rexYUa0Nu/vJ2Xjadr
02O9EZIIbsg3P4cEkpcWF8YmYAQIVNRRAcGTsrXdPOQKG1NBtdFZviDG71V79qY7us/0Y20ubGaZ
SzkmRjufseCbUWg0jolX/B9p19EkN9IrfxEj6M2Vpn2PNxpdGNJoh957/vqXNfs9NVXiNja0F10U
0TkoorJQKCDxUBwET/3RvTUuIjFoso3sOXlv3Mk3gUvZSvkH+/+F75sBpMtGFnym46YVv9XIxIVE
/EFR82dV5QJDC7OuStgubjfqltVYSDshsC1n+MLsQ97tsSIePahtJnPhiGKWTZz5gGTlz5k3Hifk
Nzd4AsBloT5bb1HhXmeqfzgKLFVRTVU2ZJ1DRFOqIU4mHpmF3WcTy9k/Wd+khxFzlCrI0cyPxg+Z
SBCtX4UukFwUVBtFJ+QCNgVS4rv0NthOyNuKR+oxdt1FLjAcZTVzq6tNyCybboZgH1RPASUBR0Dw
5RuNGcS4dQNCYVfgyEkirxaoJlwKhLtnIdOsSabIlqt7ngJHl0Lb6Il71ToT/lwrvkYDNkCYrYIh
8nyosjer6/8oBL0AcFcmvdDGQWQAnfJm5TsjONcaUWeyXhilXjA4SvLFLg7RLoznnLPhIsJObSb+
HSZOspXftO1YOUx3PrrVb0KPDO3Xo9ILOEdISGFofjTjK7HnCCaezXSJZaZO6U1kKLWehLmAcVej
UrdKvWCunWWNjcSWHfT3jf5RDB/X2YFyC44c2ghPg5YGo9LgKAbvjUYlrf7hgLxYwnFBDoXDKWVp
keFQn4Jdugk34o/iJGzrLeafPV03h9pJHCOYYaS2cQywQOxsq73L/MQ2qYdryiSTS8EIKKKBCAU+
DnvMnFC4Ex1QXe9k+3RXbiti4xImmRw5jGPTx2MPk9CJZtdoemzRE1RRO4twbpO7BeWYrwwVMZgk
3aKshfUAeSFkndzmU8xONTbXv9N6v8JlJ5scWyDuy/WEnRCNZ9Y2VvIJxPHSYOqHv49OmDeCbIBn
OcrWvw0gH+qjfUxzUi88+DdUiR6xBUyOVPrGrCM8RmGrxa9agWzn+HLd2PXWk4WxHHPomOOKVkIg
IDNourVvZx4zLjq1L/mN5uCyXtifyu0OVZnHaOK3GE7TFVE3kDMS+Z7+OZMjaWDxryGAFydoZQe2
2L/qbeJct5EC4vynMCPBnNjtIVdGlBTfC8pGrvfp3BA4q7thYRDnN/hYma52wPFrxS7CgxneTeLr
f7OFcwihkq1B+8wYBYKTtYUdY2p8V34JLapUc9X1FtZwjhHMulgbFsL5KVeegtTcKfrkXTeGgmAf
bhni5lmozw18Lx8Cu9c3UvF8HWA9iF4YwR0hY1jrRsXOxcbTD8KXbAdd8dd2p7q63ZzqhzyhX8zY
V77m1tyZovtDJc2Qp3byUxA5bH6s+FYBr/yGIWUuxqcQ8Szl3dyxEoiTXkQMrw87u1JvImFjyFsl
+CCWcpWFL0vJp9h8UUBXAxRZcN9HrQ4ejA+tHewNJGzk3Z9NIoBS7/+TA59m61NflcQAVqn+Y6vW
rqqgXnj8ct0mYsN+nqUL/xNDSZRldt9Ruq0uPOjjY5QSEJQH8hk2zACrBLGGB8an5EbbSDtf2Ibf
dTwYsHDQwP3gpM/2dbuYV19xQT7B1qpDXasSMLXuMOtf8/rcKjstwvGhFATnEVv484K3WMIhTsra
Z5ynGTur/2vMv183hfp9jiLKqqorv8Hvi9PzML1qZORM+QDHECUmy40DOxyG5OBvu23h1Ef9VLnl
S/4tu/u7H4TSbKQwOYoYjEEqK5YRF8fWToXCq7Xcns3Uu7527GeuuQHHDLmKx548A0xfoFtCtQu9
tpPUbTHsIEShkknplq67nWXgJq+rssIrr0BT1jRVpkoRqhHeZW8GP3RNLXT85tGgGp7W41ztJxh/
+RXUUBSLEaXcIwo0M6hCKg/amTWfiLuClAZbL1RcoHGBbmOGfignQOstWw4d/dBtTcGGp2CKlK1/
kbZ/I1tPlLDyuqtczORilyg257T1EftiBKUOzWgr9wKFugetb7ILCBe4hFKotD3Eh524fgrlp5RK
l1G/z/5/QRJj0nY59Mhwzisfdfxohbvrjk79PlvExe8PYpeLqYXfn4O7vriJg8frv099BI6E4n5W
JHHA709QoJNfpXYTkOfE+vF6+QYcD5nQg0t7BR424QYvneSOjVGStuFNuEvvw8QrXq/bRG4gjoSS
rAwlg10UWXWftkFp394/dRvWhxm4GYFGfSGOinxcM1Rdh3WDUdjm+BpP94Q5xDfi771lqsa9ETAE
JxA8dktEAuQt3xXv1llyAsdvbcvVfvxHVI4XkAKezQHzIYGKJpnGZVUiqDXbSNti3+Ly1N9HLlmq
SLgKfx+WpjSR8QiJRr9zfWL9b5kjvGRI6kMg4PY/o3HkUExiKUts87IstOxFnr4f7tjTy79R16a8
kr/wloKvdyqjddY3m7sRLqPqXbcRttlGi21S7Xc9eP6563hNKkvTG3y9T+P0D8Wdd+ZbtI1Ollez
Uki7emIBANnKsp5ovxwnJkcoXTH2o8wIl+091UFPsuO76j6FlEp5yLcC9VbHvtHvkcDFTI5cpiSv
e20CXnjqvAKyxuidYEL2THW3+oGpRx3ByKu7UVckwzQUU0QZ5q+MbPQyiuxYKKB33+e4skXtVJlv
xOZb3QcLEI7BMp89A80oBpO3/Sn+km409j5ippgGHUMI1zaI3b5KYjpGragGBBOgK8YZZcVFJGjw
zW4W7FEdHsVSp2hs1SEXGJxN2NmFPzfAYOp1jckmzKFpTC/xOv5ZpDFuQ0+JbfE7FQizP/43F1kA
cwwtW4FQKhPjz+IlqO6gietUOAk0Jx+pbPz6Jr9g8VfJuDWLyWJN2H+PIIgOIuz9n65r912i3kGJ
78bfJf3OLGXMT0KoaMT2rB0nf0t4IqP5K4v3afAiAAmNoK1M1uCtbvt9N9oYXYYaCskZv5ZnSjuI
sobjYzFsoIQZAquQ34bpTqLKHtmHvmYLw1/YgkksVS+yUJd1pCUobvlbKoh6YqfM4GK20hgEqJCD
kgyx29WS4YVRtLn+WSgIjmWTPB3CjvVSq+kuM1/CLLWvA6xfCxaOzDHCVIezNPUwAmHbR/5D2UE9
84e2G3fhh3Bm9eZmw+rfqGOLMowjiaoLK72tAdvD17LgTh5eCMNWDwzLgKCEirucypeQTCpLv2Da
GZwgZGVOGAn22tr5B3rQxU13h7mslE2rbrdA5Gyax9hKWgWI4Z69BJt7advssw1Vv7W6dAsYjubS
0GpNK9BgmBwdE6vcRUp8d33xVs++CwRfPDIFaVeYMyyZJ3RR3BqCFym76xCEFXzpyBSogjTksGJK
J8ObjD5zpVqmhoSsv84vLGEH8IIKpn4ooaPJvOC+PUFpK7GH6rOVeHQwk7dyqju0pjyQAl+r5/oC
lmO4qIvzqp4AiwvjnilMpG62DbasZDm9p3ho7WvhBVvSVIxTVXW+RzsTZ3VUVBlFkeiNbooOrxGd
Z4rv1z/YKlMsYTgumtSsreoUMGm6KV4mNoFqG95iQtKTssVMZUQsx3ZL92WvRppLXI6hdEufs0IB
rpDb8n12o3rhRnsQXtJvs6fucofaxtRyctt4qpOg9UsFxb9Rey9Mvq0N0dHIG6IPgILhtvHQBrk0
mTDLD5thFwRpak8l3tqh4K7/wV5brCDfVdGMlq+aDaBGiM/rx7YkgvO1vbz8fe4KqVaNWegafr+q
pbteabzOnPb/zfv4tgn0TIv6XAJDP6Oh7iWE9FHi+G+WI99CisBp77W/ynvjjirTXiWQpW3cTo5N
X8qzBLjxqZVtA1ofhRNtcYg4vaduVLwbHKn9vO7xsibKOsqJJIVvx0pUsWmjQELdFCaRyRggMQPH
Kb08Q2GYbKejTSporX7CBSTHk7mkN43lA3KYn9P6xx8lVrXF73PLqE2anw2j2OPBr8XDYumK2g+M
s7QV/6D2RNC0qoG5BGPGLklfGptIyfHNTDVMbCWb9pXRn8VG2ft65pZasCmCzgsm0UObJtlLwEzh
o88lOtv4C3QzlPTSQFM4JDPQebodtmhb8veGB+Es2ZYSm1bNoD4ex8wKAqBwMrC4rfVtHFDQklPB
1Np5trSJ42AkV/24aoGAeoKt7Ei2ZIdujjnAGHhD52vWSuGXaBwDF33VDZIEZyyjB8gpO9V87uLJ
zv1jlHwNtftORc8K+JKgGOrDcYxctFYjCYxi8NJa2/mT+E07hpscGXIIfGd4I6QurOwHr3gK/wCg
ZZlUxx1WNQ1yW6o8SY8xAlCwC+1dbLbN+Opbb4SNa9e8xdLy4kVmr3VNL8FGedvuiwMELKHOieFp
/0a/nFhPviYu19IyqGVgabZ5n/8oN6yNlQnz64Xtv9IPrquX8qVxHMl0pWDVfgi/abzRnTGAO/CM
m9ITMHZHcNWH60u5en5fGI0XMKo6IZVKxphtlp/jKd3VQ7ZHpYt7HWa1JnlpFEcnotRgCBP7YmKj
HRu5Pjd17bQxitQreY9978rVsC3C+Fkvs53Ypzm1LYi9zwsb6WPSjb4MLx03/UlCPtN0hzvhzLKn
pkd1IlOryhFNX6ADrh+wqqZ21KObPNkN1JFOsKXBsUtVBY1YTIDAoIDafBqpOa2Mba/tao5G8jhL
FL3G70N8wC7GzYiqeFXVbbmlNE+IxeIfDMa2MYq5ApKES03dQ3v1NTeIqyC1qfgCuR4iMpbvs8MF
6Tz1WbILXGRGJ/9morpZpN7xVosNNMwS0WVZFaE5xcWSqSZModWZ7PScnHKvOsPX4JA4tYe7k1M3
drKhnvb+wcILJNsAiwM7RbpISkwDO2wb6DZrLtX3871S2xImpAak6uu6/13gOJYqqwy6aDEsVIq3
LsE2/otgDAqA/f/CniidcFvyP+2pTyylo94FscsaPNENte1EWw1sqh5g/Xa4+G4cTbVR3BWJBVBW
tMm0dyQwMO69G9PVzhVGzE+h3T7/Yah8WUwu9GnNsM1ntpiV17vxXbkZd0wmLP7U9fjDu+HCSo6e
kF9W2ikFXFt8DYRdob2o8jfi860fmxeTOH6aB9lS8gIYrBd1PGlHfx+chs2A2D9zBRez0q8DrrPI
BY/jK9PvCoiWAm8un8z4Pc4erZ4o8JLWI52fGLyITzmophxp8A4kS2/9ZDe7DUQtLK/1et2OzuwR
h1nXnURX3P1Jie+CUlSOUvqsEPuqhYFl8hwmkhu272ZKTbihLORIZJjUMAskgKgIrFh7erJnJyRl
C0VWvGpPpCWWCJkGGFPvQI/IhcyxE6B9U++cbv8vukXXg/HLp+PYRCxbWWpzAIqHdl9tfbe3WRqL
lgmiqJ+fPZvGRdc1A5DiU1AchXc8HEEY33KqzhljqFSnnuVSwQC5nhyBzHomh1ME0MYL75hbjjvl
oXIxqtGdvv9XulI5/tDreUSbL9CYsnKIJzE0HTLp6OZkHHDHv6NyWetrqkAq2MQLNyaPcYDxGJl5
b2FikXmeN6qHcT6ZzYYWdV9GL0dzmeklZKvj6vmzwOQIzM8xJLmqgSlutS+VxwrelR28FNN2H6t9
fxN+pUbuUIgchaH+LJyCCIh52rhCbpyFtt1cZ8nrEBKvCzFYUir0JSAm/Zh0b1L1fP33V1n456JJ
fCm5Fqb9IBSso7hxE0XDjM2HRCIwVjlK0RQFE2RMHU/AvwYGcxn1ihizl4OtedDQYJ7suz19rf0H
p7vgcFw4m6LcKZWOCDh01EO5CTy8/upvObRX2XAQEUo/VAnx+j5e2MZFVZM4iT7qiFn8gRoPJ/HC
EC/pTOw12wh74en61yLhmLssYixzVOVqbLGUrFtJRYI/+somvBb7wg2/UgUsbJP+dqNY2MZ8ZwGW
6UVb+gPASuWjCp5ilJrHo2ArU2Fn/V+EZavXlwUYR4i9rijjWGIhGUVJuESz8g7htThb4CmjtqG7
t/MNcvL4+v66+AxHVEHhh5icyBZU3CXyaxi/E3Yxp7u2iBwrqW3lGwJbRPZiH2R2DupFDH5AoSeq
v+l50ZRBHCf1EFubyhbrOByaD3AvkmYNbmk75T7UbRQ6bYw3MggnbOQvhF0gsaJS2Dgd2PxFVJTG
joHGKTbhIf5LpbqaVkODi6vwV0M9SVIjUwDXb5IH7djv2B2juGtJ7VdiLflysaBSwq5kuy3ONjVk
5YySuncS1Mg3TOXFrKgJtN1AjREK7yxvwNQkWl1oneV/ejlfGxZilnatFDAkYz0v030Wfw2owqX1
5wPFNAxR0mXV5CfEqGI7a5aPIMM/o/zBC3NbeJg0ZN4Gd8aNNu7cWXOu767VD6RpEAfDhEddNziG
0vW5NTv2Jj1M9ynmbqg1AbBKgQsAjpWSriwiMcRuCvzSVoLB1tS3zthImjcmhFtTtnBM5EeDUVU6
bAkwT6g4aeH++lqt+sDCFI6INClThyTB73fNwxD+SOKHXHWvQ1AmcNwTSFliyS2en5twdiWps1Wy
Imn9keViBs815lCIRTQCg82aZa39+qf0CX0vINaLZxl/FuTONLFerbVr4ptW38zl8/X1Wt8yC2O4
iEUXx6GGoO7fh151M5z9vWrjuXkjuvoxgELydTzKJOXXA70bxLmWQ5ik6O+oVLKL7Oscv1zHID8Q
c5JF1GCGVq1o2mcNguj0GARc7iaMDk02VDnXKncuFo9ZuwBKMTBJhoYt01ww0VWQQQC8vMk2FK8R
Ts1XnGIWT1ZNMhbNqO8r/Q4dg9cXjPp9bt/XsYFN6bN92b7ISJGlBfFMvh40LhaK2/nmoAZjwM5L
Nlwqf8swydpJcDx3+8BRRZt6Xlrt59cWeBwNRGk51bqADyNqNhrecnf6S/S6ewwh36pPKobNSS9m
6+HNyRvs/u36aq5fAi7g/MgiCPqiuoEtJx5jIlv06tti26PEATqVgxs41WP5FxmVE5+QH1wUiElW
1J9BpAPJcxRbo+lgq6NzcXDrB/m7VUCHm7ruEnvZ4qijl1sxSXIs8mT2dtLkdh2hMOGPND8X39Li
KCNAfWYesk3GagI6Hapd8cbfQ/nMxaneIISlvGd1VyOThBlehoUbI3dZtLqkzJMIlMgSWmyQJJtv
Fx+ohNbqwb6A4ZZvUip/iFltSmIGB0FC8fMYe1bitehJbyqPcEq2Sr9dAhZo3CommYJ5yqyWKNzr
0NWtMLsvc+ZttZdd0aZ9Y52DF3gcB8+Sb3YsG/95TYw+a1G1LcZxkoIW6yfYAokjYVkYY7ERgNTm
9T2eUNw+Lk6d1JzCYH5uNBkjGfGC3VW7FMXQalG8BQo1JXH15rj4E7gYTQi0sZMDeEwzz7Y+PZnW
QdU+5oBKWFM4HFFPbSIKugFTc/ZGM7uT/pzJtR3Wqn3dXVa39sIgjq/zQC2spgOQX95N/guMCYXd
f4PgKbob5SmJsWaG+JH6m958zYztdYhVUrxYwRdzxllfGGMOiAE9mo5mSflBzOaEOtyIrcUXdCqR
PI1dzWAc/948sDqp8jXZs5cYaCOQI/GIb8MLg6URnu2KCt+mVzGCPfmaiI8q1Q26joGCSgPD19EI
wu3esFWiQGyZSeJsd9ZzOu2o1M56TKBfMLh9K5l60HY9MD7lCyuM2WNzYFM8F7tsWOp/xuM2qT/W
c64OwIv3Cqqis/sQhf4soV/eBy6l/bHOSgZ02DUT4wQwtejX0FCcgmGuU1yrp/txE+w6PB9EKGTL
MAw2c6MNdRavr6apqIphymjf5Yu+1cAXDc2sWFvG4Clu5QSVzdRsUQJyS8umrx6REFZmGu26BIGi
X60zcrWN9LhG0ylS3DkU75uNcfjDUcts0uT/43DfLIVATYixnX931IROt8XRj9m6aIfe91t0lO+v
E8Zq6KZLogXBb0kR8c+vdvmWHoYFm0khb6fUZuXLwWHO7BYPP6bd3UVu8PgHTcIqRFQ0iRWrKaLI
8eCkxFJkWXPn6PIhUG5wfumiR5i1kq5aYnwe1ot7SlZIUANRgDFOuTOp+w43FeU45aeueBPbc1/d
VdREyLVnccw0h5Y/RNMVSeNdJKnSpsiEgYX80qbd526c2+POdLsN+3bJrRDbVD3DCt//Asl7Syla
mFwKyBbDl/t9/Scae78AcOfvENZCkvoAkG51xIbpRr/rmXDmDdvU9KCbNXf8BY87huUGsqNDxgxy
hVvZUb3mr+TM6shMu7/Rv+dbKo+6EmD8Asg5IyQglVDTelzPVdTvp29Ns0NkZcvK9+seucIfSxz+
ipRbRSsKFgz7O8TOtsqWzX2kGkbWSsh+weH2cxfIyM2ZwIn37b77e5Qa63/QnulsDeXx/H0oyKCf
MCUjQuzT58vIu3Q03ffe6zYmRB9rJ8PAM1pelXB6/npk9HmpqAhtnfKLuk2fWMNFiJdq+XE+GIfP
bLt7/duthfa/LCoXHCh6mUIvD4js42WopGTHKPRxbqmLGOX/FnfMaElZtBlzEyg3JN9Up78bzmwa
nmqH0L0+4aF6ZxI50M9ojbso/WIdRyL9MERChfFnOEgzaL4kaGKOzqzbtqhs3Q1f/MfBzTEFeAps
pbPzLW0229XX/gKOZSK03/7NnHkq4tWpLR6mqNo1pXInKtB0zopNXf3JQO5fzOaopjdGOW2nT7PZ
s5e2iw7JFtf5W+jpoY16OP4hogHtMFnXLcSZv561+giR/16EG7WuufUPOCBwI9W8GSetb+u7/Ex1
Uq+T2wWQ89usHfrIbAE46F/0+Jj0D0W9L0yqDJ455e+f7wLDOa2epFE5TIBRhsdceCrrd58SD/2H
jXHB4JxUyiIrxMBldrOxoxsBCS5jw7QCG7eSkWKq/0W2Zy2ihYdcMDm3lAM/7KwAmI0noivzsyMk
q+wIvV3CVs1t8ahRFZjr3HaB5JzSb628Ehh995v8Ka/crgO3vbee+qWdMQ6oTDxc7HcEva1c536x
kzsDLTmU1XCEnZotYkwECi+94JDhEcnACPeaLuQjjNRZ8LYIzjQjLmeRkRy7PkYPVbHNN8W5csMb
yI6qvS2dkw3FrKuYMoohJNZkg9jvV8wAiS9knTosrBKfcZ04NDVVFkZBsP9fmGVGpRWZI0KJyXST
6Kgoj9e/E3O337bZwgRum2VlG/oIm1FY0X1P1b2WBzZU9ZL2pFEFMGudUKqxgOJ2m4jEWRHLgCrf
p4Oc2o2dusIDzoT7+CN9maFaFFY2xVaUfdx2S+qpCzCqAMXamKWOJjNMCUEdafzW65hkQ45WZ4HQ
tdXkdlqlNZNoGDCRFbGOKF/Fo8kx2+ubkMx7Uo7B7a+hUKCfIcMxxNkr4/sifLvuGOvxyc/PZfIF
S1EIabqxBMBwAFFhnoRxo22Z2jy1i1aZfgHERZfZCA9XEwDJ830oG3YmvurW6Fw3hwLh0sRpilKD
bsCX6YTyIe8rD9HXCUmA/XWY6+5mihwjZFae16IIW+LIk8TnQdwH/VPpn4SgJXKL17+/yU+cUQpL
r/0KBqXGeyy/9Yl33RJqwdj/L4inRB6kyhv8vmXeKta7klkQYCUG2RKUYIocJUQBGlZNHSCQL3Gl
yJZ6e35iRZsqlG2jEN1h4u5fZJWoteNJIUzUJma2sV7Q6vNo8lgVpf4luUNfqBO4KeF+5G7imMG0
lHAQAzhG15yk+RgGxjaGPrZuHS35FKauYf0YCsIZ1+Obxc7iOAI9b35sIjvIVIObHZsTgElNnuGk
masYmM+EyUTkTYrYAXySpGl8IZ0zGFr0qaOnmZ1kX83mGGte2H697qLEZ+RfmGJpiHNUWyA3oozn
sh+cqA2IwnMKgqON0cj8pu5gjY7ZNjHaiV6um0DtgM9wcbnNJLPTY6i9I2wRHeyA5qaEDlmGqqvB
VWZHthOX/kbrF3pIFEpQ8cHNgU/QpZgOpuY9o6nPxGO/wz3QrW0ZN2uqtHadRy5Q3AriwtLGJTuA
NfMWgogi5pUXgftHq3gB4WjXsGrBQo4Hh+EEvYQIudQytMMNy4T3JnoDFK89l1sqF77uHBdU9v+L
b4fpF8hPYxkxIRnzBH3F1YKasIyC4FhYTxopwihBsLzaPqamdJCKekMsHvsCvwctFzM4Ek6CJNei
FIuXnjATaD/v5H38Atf7fD+g6uUpgzjqbUIzTs0CYMZ0p8bvAjXaYp1+LsZwPDuN/hSpzN185amt
HzsjcxTjaykH+wLt98TKMbe6tnIcv6JEvU9nlimVbqMbZZOXmA6cPQcnNgkPLcZ0qxmxmfiGX0PN
Q1Op4XFzj1B5Suy5RfEPOUqMsIuv87ZGrSygSc3uqAmuxdVhRj9KcGpO8Q5ZjLPx9N/WkW/0VaQm
NtQKeLig7meXNWFFTnGyti1yJhhdQxzGny+WV76bwdGF3ODiPyKP4ahf5cPkZV50nxzZoIAYF+PI
MW+nO/YJ9dyubocdVfbKXPAaOtsiC9qAJl4Vpio+oipuxeZFSc9x8wBtCrtHKCLG5IAZYsvxtZVq
KeQT6mjYE0L2Lb6LjhmKWpJz6fm3iqONqN6hiHE9yXE5X/iW3ygzDBT3YoExRQfTq8XnGH3iKop7
qzv/+GeN27ha/tz1BscqnZaVemTAxBY5sG25CV1dsbWzuCkjHKH/Yso79Q05mmnK3sizGgYWntHZ
wqPy7m+R7kOrXXsUnkdMJEdZluSYu2hDeS+j42vuw5GOMOZljxowxMya6Gjlvgl+jMVLOBcEuxEm
8vWZg9HGidwCB3MX8u6LpRi2Nd4GxvtQbzUhItDWXl6Xn5B/6c0hUS9AipVxzoSX13gjKjZOiS2L
SqJblWp9pqxjh+JiEwZx33cigzPH1E6lb5b0pFdeF+3j4RtGMFPWEXuQLw83p0qeFAlwLMwr0aq4
Y9NpVLdz4xkv9f8q00g4Cl99MOh13Y+wE5jlyTwnr4pd7vGmfZbv9BZv2qMnu/KRus3/w03n517k
XyyDqB2Rm4Cp6b5EG6+JQtjZaVHPST5LUYvKBS61quUyhoFjJ9yndzMU0z7HnNvzQTtIXnUbPFJl
t/9wobrYxvGMXpSW1kVY0mDCpq9y1zrGG8ZsRe2atvHR3qhHKoCmrOSoht1whDaGla3ykfg7TSJu
idTvc3wCMYMyl9jrqKC1x14TH8uuJqaqEUEZ/06ZhKgFAAIKroRzkTitfxiV72Z9qBKyYITt29/Y
EVLUmiKaivnbpHGjKpVy9BtARXbxrblhcxJ73Oh7W/koNsPOtIhgYtW2CyCvjZUPU6U2YosGcvlQ
xF/0+r30S7e1Sqiw3hNx0mr4t8DiMmWNURdWzIzDHKDNjOqU6EHbpIiWpjttG/xAi8ZfxffrmJR5
HE9G8tw3qQHzxC7Y6GK+s/TBNdp51/gxBpYYwuN1vFVvXJjIhWaZoAvtlOM+nEcPRnMMaiLlRC0h
w1/wvjr2WjaF7L6NwV1Z91aKX6vSu27DKvEubGB/wwKjnRq5E5A1cKLZ2reNbM8TJnX632qNWKz1
Q3OBxDFglIe6MGlwiOnAss3ppv1e7sT3wWXaGrVCnWLE5uIljWVBb4OqqXEs30obY8N0NfTHjLUs
es2OinNI4zjim8QGQ+s0uF77pXfTu8yLccFGTDC48Lx/cZww17pCHQpHhGGStVFaAU/eRjdMU1xw
QIqfyumsko60j8DjNQ2EXPFbWcfHUx7TfY6SgwoK2K0tQG3bbfH0SEXlxFbmZQxkX9KSRARekX+M
1askndB/Z/eJ6kQTxYrrea2LZ6ocb+RN7w9FjMWM9xlGrz1YWM8+2kRb5p31Q+YmaBs4BL57fesR
9KFy9DHNdT63zMbaz+7yYUar9Uycl+tBwMI0jkKKpkr9GmPfHOFoBW65Z44JGZZXQ3erPZsTFmzm
t+tmUXuBlzZQRrnWkhDL2XjKBoOHvKrfaZ6xZYL3pmFPE7GO6ze4hZEcs8x6mFSNBCP1r/pWRAVf
t+1f0cF7QNnZw78Q6Vx9OVvgMeddcCb09Ytaj2CgAFUK9ADh5bb3fJuNUqZiBOIIUDleqcY0DT7X
Ug7OSnqfoFUnGqlqZsoROTKJBNUwGgHrF59QdTN4M1rcsL/31rMUIvJGYuPP0pGXJdS4F3Ao6s9a
7WMJMT/AmwTznIcloTm6njheYHARSAv1xVzCrRAHTr1nHdDvqJXY185EyueTUByD6KopRX4DKHWb
3eQIcrpNehMjHz6QMxCIA5uvoREmHY1OLT6W5n/Vw/sgCzdVe6zRrP7ftrHGUQeEYU1JMAE0bVma
et71tn5KQBpoWXGp+UCEn2tcGKIohW+oEhYQbcnnuo2+NFl4VBWLKi8htq7GUYWvtdMosnO63xQ3
mYcBkXtUIdqiTb/cUSbxLDHVdRmmiKykaj8k27T9q0aX1vWPRGFw9CAGpTA2GcxR5nyvN8km1Mun
ts8212EIgtA4gmim3JgUBlMGR99C9cju+u9TDM4XxCiYfaXWDABp/b3MRKuDs+oKZ/1dRsGf/jBQ
LfBEfME/KulTMWpyB0Df951EvbfSs468WNDZQU2VxRAfSefIQUrlUYtnYHX1ixVKGLX13PhUBowC
4YKJOBk6vWMgQnsQzZfSOKb+A/GVCDfQOUYwK3WypgwejZbOjfJF+xxl09rhS3wjIi0EoZPtdUSC
63Rm9OKgFdErIrfsgpUmpp3rpiskO8U8CzWp+0iZxvFCJIVWpqogO9lwDORH/xbUtJwygxafcmBe
SBlHhZ38MPWh7WRDYGFEkNrWY7kfTwLeZD6T+p1dpzY7ef9F9MKO1itXB53jjEZNoPPMkgAyhHGa
/2lczSirI7NrxKWBHzBnxFUqp+wEadEPoDuRJ+eoqWOvFQgpnnGIPF93l3+IPFXVtETN0KEN9qu/
KLGaGJUEf2HlA7mb3mZn84khohToPMYuAbfuNBc4juHxFg40VkFVaUdzq3qVg9HNsRt/hC/VqUbF
QnyvUAfY+ppeMLmvV/q+JQsJMPV74bZHr2q/E0tW+g1BtOwR4aFEIK4TywWQ436l6YwiZWUvAaav
dp16O1ioSJ7+cDf8xOFrMYamz7KoAM5U243ptHv2wuW74l67N7a5jgJhNuiMiq8pl+HrMvRxjMTS
xG5gip9MAajf+ZsRPVTZJthQ6UtiLT//mAWfSUmqiSPjs0C8H4SbLnwXE4Kk1w+2yzJy50Cn9mqj
sM9l+OdYULyxR+lMPNqmrruF9idFLcoFjDsQIkVE1bqFxVOtm7A9pjVRmb/O/5ff5/g/arp2akcY
U8qJm4aiF5f+bSpnThdTPefEXv7s9Fh8miGKi3AuASVBQiZPPyTduc4Wn02av/PuxRiOLYoZTaOa
yRAg9ho8qOjaKKCIoN2zKrLM0X80kP9jnSqYYZ7jodO6g/TV9b+BMpIjj8wQ/ldwgES6K+fiRqr/
7D1+4RMcX8xWFJYtKxLyn1u33is766E8Wt/KD2ube+nWitzrNhF76reO38rMpFRHvj6St1JxKLVN
2xJ52H+43v38dJ8NJAvnMOV0hIgJbBo+U5cS4lMNBabxrtyS/YjEBuZ7fft07NCsCHskfccOleA+
garD6Mh4c8dDmFpAqRcEjKq/jvBQigtljjsUIW3mDEEXovAW4tfV1rhJP1pPhzZUeLaImH/dTgN9
l1BR0mQ+trOQedaNQQYX/h9p17Ujt65sv0iAEhVeFbt7enL2i+BxUM5ZX38Xx8dumaPTPHe8YWA/
DKDVRRYXQ1Wt6uYH3DVfO7XbTbFkCYWZW2PzicpwldaU/sZjzgZ9FdSxJEM/OhzRuyx+JNHPTzii
SpPrRUR0NPZJVgCByB0toE4Kw+qWuy7DvRJ6N/+Ewj7EVoYIgfIJwyY1e3G6zdWfMuE8nGyy7skQ
9u3VKJKoEGkNvRlFOzxt2KRAm4VKcsJU4UBtaeWquNj/HjT26TXsay1Cu1bMylflG3JMwxZiH7Hb
Xag4/qY+LXxMH+h5sUQzEO4JlWcp4/CiLuRxOmMwg0jdqYPhDct8oQuVRwzevrxJUytDma2ySyu5
rDRADcYbUb4Mwk3acxxwk91XEMxuOWO7HxcdY5kpT2DCIOO8E/JGi/59xYID9G/qkbpeVVVWQn4G
Q+/oUWq3Co9v5a0rysoSZqusc30ypxGW1O5sz66G10jBNY44B7qxx4tZ88xiNsVmasxepWIiSvzY
t71lVCGebI4hL7C8PT0qqudRaiMjk/Xv4StFxRyMEdrywfA4DDeD9JnDmHr6Ph3U1fRogpFqWQKC
S5AxUYzQr+lnTobx9ka4wmAXTLYU81zDhsEjaL3lLRBwiI9jTAvluclD269CKzRmzQQlLsdtTkes
zn42PdKjim8SKa14GN0mFx8C0di3euW2U3KdGp3VkNpPYrQ9O0+520GU1e9gFlYdFGEytvgdCkKJ
oqtgm/KGXe0oB8UWrbp2gyueuMO2UxqyIiPpWFTYrMYklrRGHOCU+RJ46fw49Ymv6y+Ee7TZ5qUT
EOM1qRApsUbbL7XQlNd7WuVXIGSDfB/kbNr1YEUXCY5tJWf33378gBD6bwMZT5rCZQkXnHPsvLHU
2+imQeTZSdGOufWM8WJySyhm8KKYm0eOFSbjT8SUjb6j/TZMYy8UtZXVk9Pk91mPrB9JsTles01i
JwtZrxFSPEZ0QFP9/olqX9MkRtrSiqaJ8vxlO5NpZRtDzlWpSCEa0NAYJsreoUs3HSD0hI5dXKTN
J/QVEkPOjRr1y4K6off0MKqXEd/Gfn1U3MrnCR3zVgFDzTH4MpFMQKkzkjnU0e+X3A2X8Xuc8zQ5
tg+/K7OYe0ujCGGj0saC46E5Qjz8Qnw1L+nLH+2bPd+ddw7OqmPzFYsGYQ7UwIJH270wHWflWCSc
uzPPIDZJ0WyNghQN/I9YMgJgtKS12S0HDX3czD3vHYVnEEMjWo0kRXSRxrFUzzy5Nd2gQVzK1Jx/
GzeGNeI41uVlxrhJ3SFQ7sXlqlw4U8MdN4YltEoWIpU2VqJ1kdS/E6rutKPtv/jXPd64MSQxpHKe
9HSSAum2mZ7E6blOH/5tzBhmWPpOFYsBY1YkhqUGHbqJXZUFh895djCkELRgH5Meb5fqUq1vlPxH
FXMg6GL/8H5yWqAGSwbo2CdkKoZKVqrnaM5/1mXtG4GMgnjjcgzGS+SbcU68PKtYTlgqvRkpheth
6JdVjexbUbxtVcn/xBRBL0cVoRxF0Lrg76NbXkiRuhDgmN0uGUKrFy6bmJcRtWnMCoQ5f8phH8SK
BJDJ+IaWgdZSRFYVmJwVSlfHh1laoTBEEPWT1C5UqkyeX2P9W8KrAd8+FK4AGApItXGQ0g4AdHmW
d/obVQdp3N4hT42vc5tKbHrdCo5hA1VMjFDW6dRouzBLra7z0aCybwN7Cr2kJN4nPAHyWrpmQMza
YO/ekqLXQUzvcG0xW3mlWmnnSjFna9j0hBUIM0eyLI2CKQGkKhLHMAtIOUReXxec1fP+ZvrBFzSi
ShDWxH+szlXQll1sUskKqq7f3MRuCk1SlHSOUMhRoFiRXTaPZN/yYrvb53VdRusiBIEMk01AqsdS
GLoKWcIZVHlEF7qoNrTh3x9XM4tWkvY7g5ejvzmmK0yGZVUxMBahB2bevqHj55DH1sArxtnemlYg
DMumcyHWI60FGm3a8y91fwUrZO9/CVZsHr5WYAzf6tKkiRMt/Yn0xJrS63JpLDM/GAXnDYg3cgzJ
Cka+1COVoUn62plN0zMX4lZ1+BmOPZnDZhzpS9kGhFbBZHiLtExBN6/Upv2Jw0TPWcObFKgTXRZ1
aPMp7wy2voi3WtDpDdxeEccdRJyPpYjS4vM8sX1/WoEwvFTHZTESdcbR+HZ0CS7iKHkxHqYGVaQ0
gkAXl3Fl6BzTqIN9WNErVDqXK9PMcVTiVscgVm2/W4zYSUf1cTHHyVKK1g2VduLdoniDyawrCYXn
KAiDneIBkoqP6McHPAcrAJo3iEe+DbrLk+HY3mJWVjLLTDLnKmhiTKB6aeio0VXdxFNvcNJQr2kj
ocLXPkPIK0BmqeU9pE36AkYaU41ntVk9zpOKinQINDnn/WZ7sZ18k1lsUrNE5kBrdIcktysps7oy
tkbuK/V/oeA/OGxUZiR91cjUPQdP8qqb9NA9h5fEzZ7MA4IXnnEXcsuW6K51xjfZIE2la00diYCk
ZUu0uRWa4qQ2UivQEXW+4F1N39U1z8Exm6giLqauUwupRnW8M5/b0e1au3mjwmGTm7lU5BwNG1zz
ldvFjrf62UhNmuaN1lOKoSm2ArRp0AgZkTYXytKy1XxVbLyVP8Y8GY/t1W9KBI26daKZDOekqjCK
s0BvrfU+Db0ggA4cansnxRPHmUdw9Bz3cXxPYAzVzAEy+Am9+0PdlOpy0tyYaZe8dci0nb588iam
n/AYookzMRlUArxmuQrQSTsqfcF4Or/6tjdwQxNlhNuJrCqMUUU3yQopFmqUelC88suwGw6Ur5cf
n+rfqOorMMaiaSmjuEgAtiw3hrALqluN93a+vc5XGAxVQu2zVRQJq6B1IUKPog7aw6676D0qn450
DZsn1kd/NOsWkKqRRYMgyAy14r93ICE1Z0xSifyXZZ+Wd0YkO33xko8qZ+PZ2nfWOAwlz2hgS9IG
OJNsL31rDUL6jwgMFceSEC1hDQSBvOXpZPfjd463bb3UrWxgsyqTPCgjjdpQKXbg9z7t753GCKwZ
XuTysr22dpY1GHO9RCO6uBIXgKk1QC6ybG9Uz+cN4kGwlJtoUSWkgNDE12m4aeadUHPuLJxp1ygr
rQ442Yw+VnVJIcI9ka/ngXdP2DxcrMeJIVFVUKaloUYIhdU5CcQX0L9NT5AYZ1xDVRYynnx9u22r
NE0FgRmyJjOLRsvnOFOGGsQtIXOT1rgsaGpf22gs8pJUV1Sjv/B5zQ54oMwKiuJJThKpgaHa21g8
jqN33hu2meBkFLN+lmVCy/UWRo2th9bkVjlc11PldjrHJeh3PjLOH5wPRZPQNKnkCjhUf0aBuMTo
/S/KYv/FMU44zAIaw2jppAQ48m35lXjSLrelu+HQO8Ihd8ZnXjBkk7qhYvXbKRRmNS0xKbq4p07h
LSjQRF+/bxCiyX0T0q7RLtJtkdu4geMSbLOurDEKI5woZHxMm6+CzM3jpT/63GQxq8skZSfNHRBG
e3SF91yCHOkzVMcx5pZYb/PRaQSZ3bysa00JCcB66dB1F2VylNX9eSffjLiuZ4nZxBO1Q/pE/R+D
qDTlsisuaGuj6MBLweTNDsMSFTywNGRAKYkXJ19S6et5W3jDxRBCIktT2dCFpMdf2jyzxvI11zgR
ah4GQwqaJs5yLYJ0xOAY1qMzTbeRyE383TqbriaFTcJRzbHQQhUoSYiOrzKCRdlbLKCYX6IiWF5w
xQuv8NyAfRfM8ySRY8rgyb5+r1tBeBadxmk7I17CL4+I2JycWdG1Xqd+kB3lg+QRyMwajngdPoR2
7sxcUqBudWbJsmWQU42HmUYEXC5I+rOi1uU+TLv+tksiyL+I7QhJ4lIwH847I8fZVYYoFrldepWy
X10iZ1p6aKvdeQDuMDLsAB0bXatHIFBhIppZjHYQ6BaWokGljJCizHlD2LwTGsg9g7yigbdW9nYW
6Evb4B3h18M4pT5kldbWsFOd4TA6mlf5tWjFnCPZ5jV4jcpYKZVyHiRy+0uwB+rxiJbFl+PrUbg0
kJNOg8IkserdwslK51rL8GJERnUitABau6V3Q+XZeDWVfe1MP6mXJrWVxihH4cJurvzVIDMc2Y6R
ns20tnXwFA+x6EOEB4675UBNnXfD5PP0pjYJbQXIkGbaZ31FCMZXEhMvqpAvXNc7uVg4h6ltb13h
MMSZ4OCRoYUrcO7Ln9BehKhN+BjszC8DUjGaS95t4TwecJmQlyTJQTjNyDWFCh69m5SXqb9gJfrD
k4HDqM7tUbu54H8biP8zx6sEBSNEptWgSX+o2qtE43kk/cUfeGwFwJynurLI6pAm98+42ZMdZMH2
+uHTNQt/1hwQmUtKoS5Iz4yBRA85qt3aw4XuYkPwMzf0PiOCtwZjiHLS2rzKQozbmD5J3VHkXerO
MwisYRhEmdI6TWgpMK3AoFnxodtcmKUj4agtXs8eFIf8cnHMwubp0Z9dW0BmOGTSY0OpaYWm3rpt
8iQbkIZ/4OwC226nEElTkR+JPFd4zepCGUfdSDJ6S5m8/qm/g+rFbrmT/Aj9Q2Sr+xG4yvfziDxA
xg31Js1Q/1FRP98t85eq55yw/svKPVnEeJ/ZxksvpwBAr0PcGjJvuAjRoQSp6V53ye87tH1PkU54
1ODVCKZhlOExHniyLx5+eciy05yusZRDB93CwObd+Daf6YwVJOOS2M66WJgxaY3Toxq+RUayeRf6
eEl2Kq4a/LYXnuxjvFDS0OI8EfAgkEeXU/qg6rsgfznvE5uR2LVBzLalIhwpIOONMgae47/nO1p7
EhxxBnfUo36goRTB4R4kNy9jq2Fk9i7E9AYhz6gr7kdXs9ND7C9X6V6CejrZm5xrOnfSmB1MkA00
IW+AZnyZUT6WeTRlWPEVu8ZrF0+fZPtAfrKNVbeUCKnlrAKamhwQ9UqWt6Swx/5WiPEecVXNKFU6
9jLnTElN+LjF/HGVD1mhRSA2VQlQyUCqfOmPsmIPjReQm0x/naLnQOZpuvJGlZW7nBEGG6YckATC
EDL2GnoZ+NUYobrk3UB53MKKXU4mOsbiAvdrLyhuNDt09bvwWO5LL73vL3izuHn1WE0iQy2lLpo6
oQ6a1RBqSPexUDr9+AAdW4tkd5w1yCFmVtpyyMZMruj1t5wtyaPEOV00byYSbSdXOBRfPik1uVr2
rLRlMWRFU3awbzwI16hP9bNn2kJV9VInOnxGwmENxnAMQh5q01GeXgw/D/eq4Gnc1xDeGDKM0taq
loYJMPLIpmI24a1gCyXOPr1Di0Tk58yWKoszcds0ppkI2MiI6ckMsRAjiStdpxP3U/OpksiwWxqk
HKFNji+8fpI1/8Cx741qWzTzrAJOyWzitX7kZM+VSxM3y2t+if32iJ7QmPMJ8jajQqDGpcsuUa/D
gHOxoLvXR8o6fZ8O7mr3loRcFhS6lUbxnYQ9WxJC2wgezP7h32aJfVsspa6tW2oIbVEFtblb2n1x
xBAeMnfc9aLNweMZRgd2bVgraEunUbzKHqCstBzpjTv+ga4d3+p9eVzc3IvvP8mQp/FkjiaTiETl
wASseKDO0e1qwRora7qlCkSll/mzyRFE5HkIcz5ZtACtahI8do2kvEU3iq+1mHMgto9AJ6MY6lD1
ZGi1CRAxQr16h6ZXkDkyP/c4LJ1gGPYopaFPJ40+2+2bfV7Z0i7yljvdFw7hN/TT5Wp+bj8WnPAY
4hCCxFQy6iLpEz0pF8jSMfZULFrDC9DMDfNsng7QvFqRZWS9IT7/t0cuCCAk+YiD5DSg9e18ryyD
00tPXX6Yl7u6Hy218TmLYNM3TpDsKajLpXnRY0A2TqhZgtXa5WV8WexEyEg5iptek/1yfx6TTtIH
QlGQfmDIUFGGku/fVgZKPhkD3QJwC3ELJbeW5L4M3hT9mBm+zut5sOmZKzTGZVqVGFH5fsyrEiuv
UbideETn1bttOsoKhZk5MQ/llkCnGSptvUu7qwZoKkIFd381meRJw27P2p8h/PB8nWWtWi+Ak/uv
Qvc97jjLeftx7mQP+1pdtQJCPSK1R4KeJLQ4el9wq52q7cYX3BL9/iLyw2tuZQrPLmav6aWoFGdq
V7Q3bqniSOKlj8lz74jQZ6MRE/37eV/cPq+uDKUTu9oEAij4LejMh/LVJ+lbAzUOWtHfESvd05zM
4IoXtNvcdFZ4dARWeFkpz6NMD3RzixOIEdqtsddrO+t4ckKbQ6niTUSVVQ09apltpso7JHELGWaw
dYvkJVGez4/cJletvs9sKhKkUyd5xPeJrFlz3uxDM/u5GL2Fbu5+nKsXkMxFN+Ne5uBu1kkhrfqP
YQx9INogBVJS4ARJRFR9Sa6Ogner6gRH7ZLYqTNhX6iBAw1jPzbI7Xmrt29TK3SGTno1L5IOTcrt
FC/yB5xf3dg3vxr3NEctvuZdb6RNrlzBMbwyiG1XCCHgWjfwpcIaSgsbEdKoSiQXWpIdQtmvuSWH
0hH28t15WzeZ84TN6rnk+SRmfQTsoPZ62Yvz14mXTsVx0vc7+mo19KUhlGqFuRyiu1ZDW8T523kb
ePP1/vcVghSMKA4M4Ka/nvsjLwne72u0Danu5Lp1Hm9zea/GjKET9GuWsg4NiWzd9OccrCUQSwom
q2pG59+QGCIhgdRrpAOSmt7PlVcG5tUUI9d1mN3zQJyF/r5VrEYQmS5C15SYo2RvHOiT7ujRHaDd
nYfZ9jaoxImoM0Dja4avOoSgMpS7IZynXCy6p6p2wIvEbE/OCYKhLCR6S4suAEKP8bafOUl8ncy1
m6mfyIc3APPbFIahZrMnZWrSEatfE+2QLV8C4/XfRouhoVbvU0J0QCx1jgrfPH9QFXlXRY39bzgM
/0xl3UHXH9vjnO+E6KEq/SHg9V7d3oNP48UWT5E8Fs3GBMgvlbHanwI8bRLIzWo7cYeevR1n9P4L
K+gGtPVNVUG49e9dWCpDIU+o7leEjiE0CFjsDLCpjGD8/9D/apvlTmjMIJJOIWpORZYgE6ce6DOq
cGe2VndAJux1fEOF4glPVIeDyRZLlGlfanJGRXXSnTzckpnj47zvM68OKVHHsVAwgkH5tTOc+TP1
taj++T1DhDkJylMmF7jo4clmUh05ukrw5pbrHCO2OecEwrB12be1KS2YmCC8zLMFHTv3csuJKvIw
GJ5ekIc6D++KdmF3oeMNJal7V++mt/MLdTvIshowhj/7JiB9L8AW9UtzzN0G7csRUPxBhdDMH4kb
OumbyEtYoJPw4Sa3wmQIdRwCNOCjmq/RHunj4Y4+dcn77md/pD3MDfe8idv0fZothlaTPBwMierL
aVCyzVBsa9o1SjqMf50xhhwAEgXJe5Na4UbO8JwBndmGJ87LcwuGE8JYS+KZClJBqedCS1U8yC+i
Vba8ijPOoLEZxHIn1UqoAkcqJaszrpbgKjAfGi6jbsbOT67ARknzMJnnnDZiFA8xus2Utrp/T9nz
PndO+OMFrBZr3SjtiJxUeu+QHDNHK98sdhZR+NRx5ATDUkNmmEMoYNzEZIb6ZBlAI8SYZdtskoLj
17zdiFVlFUqjrQrasKQKOqvTbaWprbJwa7Q9SrNDGdzJjepKC66LPzVe104Oj7MiXlFPNGyFsDOb
a1STPpWfew1feQZDEkFlmvNMd7/Bw8OIE94arwK6MM8ejSJOOm8w6cSc4SSNYQmt7bJooFs7TUbo
r1C9c2Uc4f52Y9X35v5z5hFJgfKYZkgqWyJrKkmnNrQqkdZPKA7K25C5dIQwH6wzH3gxUso9H6w7
obF3skwMGkGgrccWvb9Ni9kbdeJ0yeJC387ucwPtByfOStg+nq0wma0eugBRK9HCWFqz+itBrNtV
P7HBoEipf+PR/CYzruCYnZ9UCxpE0E7QA1Itxh95t194yhqbTr+CYBY3GcVAbQRYZHR32fIWJ7zz
5SbrrgCYTb+bclQ50F6xNL+HZg5Kxb6zqCCw4S2+6NFwvXEl84o7t2PaK1w6tqu7mo6ns6IVgfuf
TqsXUmNTZ8yQ2tbyhAI2HwlNBFhlBf8U1EP9jVbPixgJUG58d331sbbD0Dbd/iX0ewcShz5RHXLD
C1LS9cuugDUoQydDoc1S1gBU07RdO5Z4jSf1axR0N3VqOoJWE/v8sWPzZLVGZBilkNNJirV3Mydn
eKAJkjlq0REgfREd0RovPtV/Y43InECiZVDR+wCI0REv4t5yUe2QdAHV5dSJuZ1htnx1DcacRFQh
UzLFAFjYfOui60TzhfrJ+MyFdYXCxhlCOasHWSA0U0uxtRHZFVPlJKLII6utpb3GYcgKja9zaTBh
DcrlbqsbyUK3FJu4yu3oEDs7xB5xzrvH5vCB/glVhZNFNmppVmZU1bOOAIry3RgfMvExyg+5/PU8
yhYpQtDhDwpDKESOEnTnBUpkzAisPaXzTSxzrhCbQ7fCYJazhExnyLUBQxqfstkpgk/NzQqAWbpV
b3ZyVAJgVD3aGzB0oRNqusgYNWzTT1BsS+sNPzFw0F9TEE7TFMNgdpNKiSOlNOB3SuSq8n1TODpP
jGMzN8tUFF0n0H+RURT6Nw9CEroITAN2dQiUSA9oPbSDwnaNcNO+gVpY94iczsRaXqdPRJ2IJOMN
QxR11IWpzNLNta6Zqjih24x4MA4qOoHSmHmUIZN0uNUCx3S4yRQbnrjGZB8WEq3W9ApaUXZa3oyT
3Va3TeX9v+fsLwhmDVeBNuK4FVOdm51RflXVp5krcrxxdcU+qYiajBnTIQ/z95w1bdQsoxDSXN9q
P97FrmD33ihjuiIXT+vueYu2zlB/wTGuX5RZNhRphOeYn0mMxpiVl6DMNs3s5SB6hSs43Op26nTM
PglETYVUpYkya7bLTC+0uJPVePhermlEkrYJ0F0ETfYoLbdijxe623SLFRxDUIOcGrOWp1hn5mVd
HovgRlA4zw3Um89ZxEyZUlVKnVawCNm40P+91ORr0rmoSHLMoLBCXbDr7uf5edugxL8GkZm2cUGR
RhYDMp7uOt04aFnMeR7aOrL9BcGcLsSMQLt+AQR0iahQxXQxvjbEEm5pigE3aX/b7U9ewZwsSC3W
iaYCbSZ4r6GJUN2hLRARMSyIRF8UI4d+t+62f5nHUNSM3ENBmwFYQMkHhUiuoVjFrnWqK3mn7yFt
f37CNk6Hazj2uWPQM6kcaVSy7I+TeCjnL1N3UySahVQfDhTPNPbJQyGoMK9EYGWlpfqKRzUblcvo
K+2n97l81b9Mo1O7OtunQYt4boQVhqDxXCSWkmPe8ESgS36J7MBpr0g/muyq/xxVqjjgw9lVWTOY
KSzmMjMzAjqW/dEV3Qy5Dcvdr+S50JHvzk/g9qie0Ez60LQys4BwS6L22F9+txxJlJ2eWtmT7E2X
eCjPOVnHdAl/YJUVHrPZdPOcRmQGHhGcMUk9Kf3WZV6Tc3Vw6IfOATHzN1VQQ0hbCpTZlI9zO3vL
j/kNbRHD01jY5K2VUcyJJFey0jQWTNksXtbF45RwWGuT7VffZ9heUNNqrDvYops71fxupjfaxHEE
ykTnhoth+yquqjAj2DHlvorsdCK2ufR3OgqcU7m4kvv6ElnWD+edjzdsDN0P1WSWkQqzVPVelw9a
cvtv32e4PusETUwTLOF8cur0rRE429X2MWM1Lwy9i2JhpMKAeR/t9KviFU7kxZflS3RXoxdKveO9
xW6lJxBphcdQw0CmMTVF4Am7HrnlqDlz1NFKoncFYs0JJKuNEVcr8PxQJ3alOufHcysXBPiaIRJT
QokTqyUSpK1RtjEGlFyLNmQYDvJN50a7/6HPOF2dH93xhMSMrK4HXTuOQGrd7CHdxS7UusZvi03f
OQw0iH0+b9m2J57gmIFNlBovqgI8UWpfxPI25ta2brPRHwB2o8zNIGk6BfZQraV3jdR72uEz2/Fl
JDb3ZKJoOqRsiI6EPwztitGNJY8MKRd69OMOZA/qdzj4mtlLrDZX02RUliIX38+PHg+Rju4KcSzD
EApuONyLWmJD08/WjJ9De4y7WyGUOSeczZkiuiQphmJqEnsKMNS0WYzS6NHn1lH0h2D4cd6WTR7U
RKKaSM1XP7QYTwNB70ot6O2uiY5TPlwPYvEgiFLqtE1wSzrZbyrZOY+5daNFvdsfUDaDXVKmYTFa
OmVHMbI1f3Ik1FBNnWXa8T6wkgnabQ2aBn/qFrHCZTbjck7CPslgrIzERs0sLtFz4W0cP9HF6S/z
mK24VOdSVkbAKPouyW4nUH3Mu5tvEsbKFMbrzaZuh7jBEIZPPeT9Ck/bi/vekT3av5r3Zr7phCsw
xuHbuk4KEsIgEfWd/YMgcDbj7Y1lBfBhN5bFsFgAoPpZYOW7mkZ6vwc7Q0KGa4H0/DbyzvvgtkmK
aRAE4WTDZPZKKTFbs+yxtSwm9FovuFKcvO+zhB5MtdlH4AjIUOXD5cANm2w7wMkAhsLxLDgrtQwA
KnO7HOldC3R+QM0Jev/wwrznrcF70N+MNzXSnMQLTktE/lFVnZXwADZPfGiJ82s6TLb4ukE3g1hv
ACAZX8Vs38ZfxOb/n42BVXmCYFZlVxBBFQWsmKmJ3Fx+MVvV6bgZetsXjBUMszADYZFarcC80NgM
8VK3ES3anknwOz/7wZOi5E0M/ftqK+rEYCZzDDfOsyHyc10R9soyLc75xfJfCPs0dsz6jCRDyEd6
8DMuu2PlpakV7HVU+gVO4GkIOw1X06Uc2J8j0hMsc2BWenUymgpj2c3ajWqMlpiaj+nMOdbyfI+h
grhOiIzq19421W9mDs3mBk0uauv8ENKf+uGAt3ILhg+WvBCqXKfLVde8Zjnmcu9L2kUgPp7H4fof
wwtxkIRlQscsgxqV+RwgPqGhEJr26OLLznCGjo0XN71e1Fi5sIq4I/pL4ozMaz7Og2D27CIThLmg
PFc0L2F1bJLdUHP2As7cvA/pahENIrqmRxMgBvkNOe2WXLnZ4s3JA2dqeDgMNZBcyzVtAslFe+lb
fFc4TWQJV9oR2iAIvNj1Hm15/Gm0PpGYuma+9wjkyr4SAixI3QKuKjypQXtstBoy/IlkNY3IK4ak
7nXGz9l0XpLjBiqNFMunYmipT+VsGm4671Zw+C+b6FivbAqjkAQzfWAnVhY5FcKmtZ36igg5NBni
V4Uv3sHdearKPGdkqEJDvKeMS+qM0U0uoMRU9zqZV8PBA2GoIqpnoyqoO0rjfUAMe0ZNfG5y+Gj7
yKVDJVPXFdXUFPorVgM4KFpaiwFQsuOcWbR9u+H03uyVUHH6X87e2zO2AmRmrMn1IZNaAKY/sYxR
JQslUFdfrPDYO+1Dgq437UXw9fyS27zdrDCZ+aqIrIQKHUpjkp1MfImal0l8a6LrSiwcpEL9Gxo7
cWlshAu9F7Y1unddFOlxQIfOUf0m9och/HkebNNLVqYxPN/0rbhME47M3Xxf9DfZ+Biar+chtoMH
Jwy2DqxSugh3GWqQO7vDTeIMmK33gNJr4J7H4pjDVoR1RpjF4/vpLDavGtI5sUZySyHc9pmb5+aV
TcwxMCsLWWigxP+7ehriJGi8hO7IRxk171z9Wx4cw/lJmC71lGEIxVv1UHnhrbofPaq2RdcY757G
G0TmNBiOjRR0AXwChQ6THYizbjWBNuwqZCT55+dr+21sNY70t6z4YwzDYGzpcu4ggUKpPr5U/OZK
5L4C8oxieCPNtEoS6BquOsnq68ectFbKfbCi8/Bh31qZwzBF0ytVJilAGW3UysV4QDec6Q7EYdES
S0hDuufHj07FOTyGK8w5qBajBh4hxyq7b8ZPHTZWBjH8IEhasRATAIPX7Ttneu9URPu29QkyxZIr
ZNdZoWHxNi+OXWz8vtSjYdQF+lQg7ufh2czvzo/bVroUkU52EeY8iD2/1gjlJNozRHRbuzMsgSZ5
uFSmpvHnC4kX9eNiMpwxSEmYE7qI59vRbp9oxl1yn9tdaAmP9F6HXvXfOWZy/JGNr+PqYygi9Q/V
b2Rn2McH0zbuhdvgRaFaPHve09j2vWE1rnRiV+sZ7+CokEowcZTrNQgaJZ1FeTFCjQxaCfNOUrzj
AGH4Y4A2ryjE7wbqL8GBIkZO+Ah9XrfeD7fgkWeujfSZ4syiIwyViMKctT2lEtWfjspF6mdQpRr3
jf+5QPhqNBk6qfVogpwLdhk0aKBNmiNPsPMX4YuI9znE4zhkwjvMEYZNgkmf9d4EnLBbvODQ+gLa
hcdHzaJSkqYzcVcEh5QJwy6VCKV/PQBg6wrX9DCHoAwVmWsVi/ioS/TFt/ItWKzzq4JDLmxUQZGw
pdUjUHu5OiSCVFtxnT2ex+BYxj64i0JJRm2AjwwDdFv1wCnE0u2jZncehmcKQyloGJpEGr2mC+Y+
6Hd18HD++5ucheaZuogCaaSNsbErs15EqJdqPbbNwm1xzyNluVdGgmon6U5P9QdTNx7iSNhlWeUn
pulOoo6yAM0XC5X74L/FZusfw/gnidE/t27xY/qDFB8LJOehd7hbxfswpu03HHRM+cw+sYZkPFQJ
KwXi+YCs3WSvvIguRBP25pW5WMqt4KMfUmqXb/825qx/DunSLiHFXNAl2A8vIENHbN3N98SeEdJA
6tcjj2moGSylrcxk3VUIp6CjtVl2ISNZqTfcsFGQszEehsZ46FPd0STd7/Nw/MRSXOMy/juZStsM
BKam4mUpe1rDUxGkH/homCahOZiCyJ5M1+lqP0ICfVmNGgJftPCB7g4iZGIdKiLY+IGdcqaOMv85
NGZnyPI5idAcHmhpa2XaYs3TVZT5Iq/H8xa7yBB5/G0Vsy+UZImQ9UVxxNmHssCjWIkXo1A9nfdE
Hgyz3kIIwspTiMEr5isDyr75bA3Ly3kM+lPPDRmzwEpJh6RSZfZoo2NepboBoVbhIhgCOxSbwpYD
9fk83uaNYzV2bNTQRF/Xds4AaEZN7FTR8JbVwmOBXNhxqV+lDL16mxqNHmXLHLI9B3ybwf5MnMIc
O0VpLkW9eHdH4KC9uWPcxL5qUVUlsbCKS/XuPCJneFn1fUOSkgwtM7GlQ8w9vh6N1M7NW3iO0PPO
RRznZ3PM+1CW1DTAp8Pu65B7vYKQUtZaJoQFztvEcUuFOWOObWM2Qo5BVPDKSkS0XuoyqxR5qXNb
e+vaURjqGLUijfGIBnvQkE7T7bTgBUR4CAxdQKcsICIBQte7ZbAruXqcPHdjeKJqmhyicgD4peCb
upqAXlUT6syI3TyOO17hF88ghjBEfdDErgWehBNCYGT34VRwQta8yWf4ooHEqCEY8LLMeCyLrw3x
BF7hFf2VHynJxJOmLEHGi00FKQytqHGswqaUo91VdymXfoPK4Xq8H5sHbeCQ7PaYndDo31c7lJGT
qZXRyAyvLcZe1Qo/zybv/ILZPNjLKC74bRHrykMuGGYGi0bkkcMF3GUH9YrG/dVmLkuciZN6xzOK
8ey8J0Iel/Q80f4faV+2IzeSLPtFBLgvr1wzs7L2VXohJLXEfd/59ddCfUZFhdjpfatxBgcDCJNe
HvSw8PBwN3sts+M6Pl32iP3vL30iLrCtMq+ruYZDhoTqqJ8kGICO/IVq76PM8PEcz5pS6irO2Vm5
GboCjWLJGdq6vpBRl5L9uH7/RFxcQy1PMqMKppr8sDaPunlsqOmm3cv5rzCA7jf3/h6tnaUJDWyw
RuDY0aBpq7vyLSP0DlOHquGQ5rjDDjJKQlUlCIL0WB4NPzpljhJA3xqqkZFLkY2R1lgmuNlHSY7C
nsn2ESMhqkEIdgjPTMCkDdrPJXK9ywF48XNhKRnybqyp6RKPwgBrvRWMw10mXJM1qoswBBM8MOBE
W+YCJmKlcCVlQlhknyzZcPJQfBB6PHmEoXvZq91yyjZCOKBookocTBU284RdPTAJjRbg4JtqW2AI
clhpO3KpsRNqKTmsqKuuLIsSUZlIp7gL8jyyW0rOeT8N+r/dhbXk8CJrs7poGF4o1VMYZo7cfxLy
2F706yyuqEVkkfYHOIGwBUNkpoaWQi7uB6kSZzPGEaV+hvLW3cAmrb507urNwceaqjDM9csYF/bG
IFTrkMDYsCROJAlHIQmJkZZdFNyY4GI9icNZwewlirEZuuqk3tZFTI8X54RMuXZDYWOJC/kuaUXB
amBpYTlXF9tJfwwrjwhy6vtwQS5NUhU3Oqzk5/QJg6sH5UZlDOUYcUp8khxtr1q4/UBceAuWoKcD
C72uvMkgAjMP3xXjWYESVlTaSfasrYGqEU1K+wf+ZiG5eBdaw1pNixn11sQu70rwsFuis7wJ9ypa
OPTIFqlSLPXtuLNyaWcB+iEwCTJ2O9Nfm/GxT4nrPGWDOySVOkY1m5UL6kmyR/NTGr/JAxHtLMYu
7N4/ZoDzSGlaETaytsfYQHWIM+tARCBlg0MIdenScllhw/zMlAbEa+UQuuhNQh1ZPs+f/8VcDmWR
gwkrlTENwUpn6zdGCl6668HCWN+ENgfNEW26SXa32WsT9zzHOqox1gg2ChxfYMHNDkLtsvHFCprs
kgcGkdnD/FFmpwE16kzEiMFhiKaCX2Bi1bOl/GGtmV0Lj5ZGpLeUDfbvm9N/1KEWNUC+ygmnxMOT
83k1DQ8kFwTBKQvnS6HIQYcyVMMisjDB6w1IPwVv8IWAnrejvOHAYu3zNptBNOaU/WRXkmbX6imn
LlWUEQ4exHZIJZHBg1Y/pWIOrVB/jl8u7ysqyDl4WKUiVSKDZS/i3TBeTZZ/+ff3c0wVUobQ7wUl
ME/Rbg5CVCUCqimyGLDZcFwMD0UOvW7R1/2MJtbcd+iXPb5WpaTxBMZBvKZJt+VR9KTDeNUElqfb
8Q20IR3hjmo02P9K7wY5YJpFKVbMGRf4Vvk6Dy8DpnFQxfxvq8jXpKql1syWeZWfVx+vI4cabI2M
qOVfNQzt1kDevxlflhqrWkvkbPMiGemO+qQFOughE9dQbOWJ8I/6auzfN+iwop3RUBtYND8bbyro
v9ndB3KX94OMye3a+VgbAAh0/xeXfBdWliOBVthnU+QfY/+lnrz/6BKHRIMAVfnWRODPli3cjmfV
GR/XQ4aR3MgKNCihxffUa+Q++L37xKFS2hS1BnZe+GReJxMY1OLU7mvTzfrZLpbS1rqHnJKtp74c
B1JZVDRGMsDNXrypy7+UhAAoantxADUsRSysrNtqGs5LV9qT2NqlTjXlEV7w/VZtKqhTVMCLtn8z
zWuTIiRkq/DnsfTry/BNVvnYgBJ6wu+H6lU9XOnWjdF9l6R7I76uMepLhN5+tv5ujctc0izvVqOC
tdEvbiy/Cuqv4tG4Vk7sNlpQlzdq7bi7Thc2mWr2iDrVcJfkzvrITOpmp6ocNsSVtYBxHhFQ6qE9
pn7VSUzY/vKasa1x6QOxMNwAUFrKYV+IMNJHgicnio2aqa1KsT3oQUwdukRMqxw0FOWsdHqI79OF
Ny1aBMTxVPVETk7Z4LBgxijvKrOONLWxbsXiUOsnpYsfLq8aATg83WqU4Z1bZY6MKzRyas0Rwtou
l/vVvJW7g5b5+URcZ3a/k6YoKDOLBqMT/v07iS0qckuDxCtTu/u0iQ+JGLtZKjuiFl1NUX+87ODu
vt2Y49BtFgZpTVmpQBmSF0WOfNNqD0mx+umIOT3BsEHCSETi7nbamOQAr1L6UpHYA0S33paQLilf
L7u021sqvxvgb2tZFZvxmOGjzX57Xt3SL64TZ/Tamx7ajpdtEV+LV8Vqewz9pQp86VsTLId2Xt61
VtDoX/HKQoDebihuvOIwb1D6dG4TeJXpb1ok2EajO0P4pYhmp8xvlPihjohnlf2KwcYkB3zyXI6R
riM4zOvVNzuIjiK5TR2m4yS9hOhfPOgf2dQbixwUNmPUVu3EoLZ/ljo3rV4G1bn8yXZxY2OCA8Jo
bBvz5/uXJISePH2dWvAZiLp72QoR5Lz8lSVPI5uERuleHOxC/cui0i/KDQ4nGiUW5GrESq3LjbCe
x+wxmogbLUPpP46MzUpx2AA9AkkLTZhQ8vTOUmqnKPTAmFsfz9VEcYryhsOEqCqiWIYGAwalMPOc
XC9i79QyAa2EEZ6tuy0shb2oYAc12tuaa3Yo6Xd1ExIblfj0JndfGpOwqAf2nq8ad0l0VaZEBYD6
fQ4IomFYjZoVvDBeDJYp86Cl1LjBfs3//dOb3M7v06rJtAQ+FK09eIqflxiCiU6GB03zL9VxOg6P
AqaJiE1DfSDm+SZHKdGYkBQ5rOrqVRa9yemVPmj/8euwv2FjowuhJxVigNax+re4PoX9/X/a+CaX
+uhm3pdhgY2vtpktRydV+37ZAPltuJ0/ZWWoK+wpYfYlf4KsK05p82h5oZ9+EcHgo4Pn8bqi9CH2
a3ebkODQQLTAa/Kza2q2ToMX30Gb1E48TAAcRjEozuMLm7MpHUp+nop2DhlAl1JkPYuJMveT5jnM
qEOOyIAs7gE0NdYevCwwYD6zXnZUXqH0qkMLGHPitR2eJx8SkC6qk6D4I2KROmAtDipWZCqQSYTt
8Lp+Utz5MNraNag5nPyQuZFPvXIQa2lxyIHSq2iBkwTvQtLipn0WtGZKADmRpfB9Emmh9iF6BbGa
CMMsflyL76bpidMVSq4CRBEoFmgq2eOl53srlmOtgUFL+skLpqIiAEnG4Wz6mU+1RFILyIEHY8NX
Vdb81qYPORh4pwOxt4kj1+LQQy3VuR8koFMZeeb17Ar2GtvzYS3QMJ+/oCoAaT9IokcklyrlGQcq
pREZ2aLC8NR/qdrnYqKmlCnYsjj86OfVKCMBsMVYBSR/PStu/cg4TpUgexLdFWWj/77BOPQYjCVW
DGY0s3U8XWuvM3qdGGec9IKamyv4l7/f5QNM45spClFLUpHdpnpMEmn6D3PKPWUgEOvyFtN4QoOp
NUuwjSAIGVXyEJhHJRj+xaDB5YjQRA4s1NSKxVGDL0Nfu8rYe2m+EmCxy8L0flPT+I6JJQ+Fso7h
CnTr3+azYLePjVM49cH43J0xYOCmnuVqEGGnNjL1oZjzmywAqkBor2JddiIaxc1zYhwUiod/T1we
DfKiZEHCTAXBLgfuLbhv4iFT2HdqbjTVYSPLkKBp3HD4OTwBfdC/1KvYo9Xodr3bWOY+3ZgKkyCG
MronujstfZuaWx0dkR8I9Y0NLkMsonwQZubdmodXa2PZXdEFK2Drspn9I3Jjh/tSpZT0mlnBTvtm
vMU4lsfX0Bc+m7YBBfY6SL5etre/dIouW6KMRg1eyDIujUTtGjwXrZ0bjfcQc8o+IBCDuPhlgi9P
NHmDu4cGj+TmmzT5XVPbekIAkbzbYbAxwgVft7Za1xs/27rA1WDaGp5ZEX6Qzx7A+ejLJdhiraN6
sLCKiRtGdgOWbuKmvZ8ybv4ILg41aJ72DescWr/pP4Yb65VRnTEWRhxmNzpqTKAFF9yMiMxd4NpY
5SJzzCCcNqxwfZICQ7hq5ePlEKF+n4tIw5gjsFnBK2VKvUwzD2jfpvIAtjJ/XL03PrAw3eDT2OTt
OpSwARXL6EHzravkpN3Mzur0swsikeCyS0TU89WK3FD1oZpYu5VQQ5nweaxulIXqBf+Hrfwe+FyO
kSs1RMFZO2Py0rwwBWHzWL5KwerkD1ABdIW//ptTXMJRa2pfDibWsFzlw1jrXilrTq5Sd2Vq7bgU
Q59SY6xYW6ugfJeB71V3ryrEkU+EHF+5mPUO3LA1bEzzYItokag0gkyU+jh81cJKULIXWUuSdKsG
IgYCHCYXkL/Ozgz6cZfuMKB84sAhbBqpSlbAoKrWp15oDklCMXERn4avYixdJJrgGcAJPEB3Pskc
Q5u8qKRwbjche9+sJgcIciFXQse6TGWkmDVmwYzr7igfGqLus3s32JjhMGFO5HypBHjTgchMCXVX
i2dbbU5wk0BQCrj5IkYxJBpanGEKQtgDhnZV9FE/F9e9rdrym1nZuow6A/ri7qj+YMpHDiLiJhFn
qcVS1qpsL/XDDMl2IT8MH3o82qwlhw3DIJWRtcDOmC6ebHwZhVcpJfCH/cYFDOfZh6VsgTRSChtF
elySR9F80YzaMS23na8anXoeIGKdL2MUEpjnSwbhhQQZ+FQ8tmNyqCyJOCn2r3HvK8eXLJYpmvti
hVfz2+pPX5JDBiXZzBlP+ZfZQ7vGZ7yTUXkE5RsHFUWkS83A8ggtr0511/ua3tws6Y9mbK7UpXWl
trmaivSUrPJ3CB0Ewog0QzJu2lqDpPvHRk43S8AlGNYijKnJEF8MzED2mkAvnTUIb4cju1Oun6i6
NYGUfIkjDzVIkORsN8YPw3gUKC60f8B+Q9RxY0Wnt8LturTsagHjvsixoTzFMrTKiZ6Hn+036lXk
d8S1b/9zvpvjNt80VkMoNRI+p/C50SDsFjn9h6Yu9Xcb3Kncmo1VpS1sDDWcKb9WcegIgteoH3lT
eLfD91UIeZeuCVu6TPQm4TgVfjt8xASGrUUIFunyH3rYkdolddPiNpe315Vw6DqvGomXnv0q2sYG
w+VNvtll5mioCw7j5RQd+tvKEVAlQbL5L55Md7/+xhQXbNCGG0AoCFOhIbyYk17bwio7iWYSV6D9
qN4Y4sKsEopOKAYYEoPZZ8QTVeXoELMaXMUxX5dXqjmJcowLua6Ytdb4mdAsXjefhu4gCQT6EiZ4
UrxhLdD1IMKlPryuWohqC3eSQKnaUkb4q2MylcYqwMgsfA6Hh9F8FbunD6Tm75/mZ0/lJtxK6H3G
qQUTi4G7DaYthnRwk3b0LpvZPYE3ZjigbuM4U/oZZuI+9erpJgTf9dr+pSqvan2rrl8vW9uF6Y01
9u8bp0JpVpdkgrWkDCTzk5kRi7aflW0MsA+3MZAq0hppLKAZZ/kCicAOZHF27Ovuespv8PTT2DmE
iKh7G9uQf+QxG7McNmTzolXJz30kBrn5V9a8DcbXIjprxZfLC0jt2J8VtY2DSo6XrXaEg3IgnkYU
v2NcQazIlgKoAj0I7ofeGzeecQgRJ9KqzwUO1kl+qjIvlF8g/HbZJ2ozcaAA8cGxGBq41Lb383An
tF/FiCJG3G9BfvfjZzFos26xqYR5l8BIDqkS0cvACbOkNmsM7wMN6lREPkYEuswBxChGRVGoMFdY
mhcmYtCXM2GCCgWZS/kWzcqUnG0m/b57Eb+w17i6wImkv5UeWh3cD5G3yQaSH93CSQvK998316Bl
SdexEQF2VkAOwE+e5TvlmknBLgeZUiDcD4t3a1zkzXm9Kip7JS5j3LCUx75/WCkxqn2elo1LXOwl
U6KbtYQ8VbkdfjCNg/xWTjEc70B3BQ+NIHvqoNr6EdVBbbOSfLFiiZY5SQWs5PgturGgBIuuof5K
P8+OAhotGQNcNEvRbrnz3VW+elHKSdhWKWwa8nfZOOvlt6X/miWiK2XHSDn0yqeWqpnt74Jfn5DX
Z5vaTojzBCZLbLFqedMUIk3eZ6XYOMUdX/OsLDGmc1GSkeKX0jKCeqkOkSR2Nuisv2ul5SsKXrPA
UrFk0sc24Lt7zP0NpkDzxYgkNhCnBuppdWU89p8Ejz2daZirBj0Sicb7V8uNv9z5puiiEuUi/FWD
+kkCVd6NjPEGAf1maK6bc1t0M3+4iomc6h9y33dPufOtDvMmkhWYnU6rz0b/1gdGq4MH+A+xKG63
Bg8y3VrGjQBTjEqnlTK70Q+j9unykbOf9bz7w2HL2gzlAMlTnKLDl2I+CNZtrx4FPMfr1iGcv/03
YxzGKGtfjdOCMJnKyDa6xl6mg2jFdj3j6brECLlE1KYI5OTrHNMYW0U8wWAzf+6gqqRchytRC6VM
cOfbZJVmpKAi7ozqg4wAVIJJe7m8bP9wZP/6SHwrhhhKwqSxmuHo/81ZBa2P8fR3A7sKZtd7wh7l
E4cliTDXZjHDp95tz8sLU/Ezjz+ThPZFBA2l4FYdOe1PRCJfuDAgZtIZBpzU5ftRP4npow4NYQnv
dkogTBRcUi6yf98gVlhoRlEwa+Nga9/SJwFaPoJos+rUN/Fb8pQk/+IhmUIPvmMjl61cqRQsLGOl
Hm+ZNXZzHp7SE5WjECcOLywhW3KSLGzCsK9uZ+kBhJjE3qIMcMgxWoKUpqwqKkqBtGT2MFKVZYal
f94l3sOeh4ulFmZoIiF1DDsnXJ6M+lVYDAfjmYQrl4MB0/2/B0MaRdXffC06+hQTabRXMXKXhVox
ygwHFcZa1ZHEssZYfimEB3V+HBrqfGJb85/XzOAbMUBmpHZpARsa3gJvwGOBB1TDG/BqjIHZ/FBf
UwSylFMcVuRmOgkz20hChx5Z/aY3NEf7WLXkf5GASYffP5CyoB03buFVE1+DpVBZvGwhcJwF06WF
4wABVF5JjNEatjUZceUIKWoobJEswkSejZrj767IXZRWnYlkvvVHV87t6SF1BVYT96TViZwazCZU
5yBLFC65xiUSUPY2/iYQCAXN1svHqHiI6tqeoqt5PBJHB7tqXbLFoYJZ95PaspfBvwmjMATgWA+q
G92NwXQlEZXIyxBkiBxAjPOoZCrbUFJz3Wb35UwUU3d/3xTxfxDmMVT+97N6rhY1w5W/yWPHGJER
1QZhYhfj3k3wRToziU0962GixxiIdUiXFYrD9yl5pDNs+eO7bOxw2FMLw9KJM+yoAR7TnfXVdKOz
ghnWzO8pNVTKJxYjm7N1SAS5qzNAwmw+g1awrj8tMiOgIZ44d5Fn4xKHPHI3hkU2wKUoU51U9sxO
c81lIc6G/Q27McNhzzDNothBq9NRy786CEKB2BbqVtNro6Ckmn9fxiBVD7N0X7bPjYLXTooJa/9m
t/kDOGQKjTDORxaFSq8dpujRbI5tq9uhcIL80aCc8+HZzIgUkFpbDqUMfRHTTIHNMIoDM5GdduiD
Zpq9y3BBmeGQSce0Z6/IiBRZPKWJO4hXLTVAtl8c2iwfh0jZoiSy0aI4tJzYA1wX9AerQ9svBhpB
4Zk+U49JlE8cKGHc3aoWZq+cr3rhyshOk0BE/i6gv7vEl/AyTSjjntVq6ua6lwq3iF5N60HMRtvs
qNyIwEC+ftckGCWLWYNUmYRX2dA+LMPo/qco4Mt31mJ168QwUBy+dPVZke6zLrhsgtrFMgcWvTmO
ldHCRvumByraVfLb9tBBNCq/+fv2TomGEmEgc7BhVVaohewZOhbQyIn0OHxONJIJYTfd20QC+ys2
ULvqkyxlHdwC0+/s42XsKoMYVn+qEns6a2h5pKrg+3fRjUUOGZI101qFtQ6033qXiXAJN4KzaqBP
zkF+1BwufzdqFTmAMJW5bUAdwJ6X0qs6FuwCGvO2YWXEjtq/mW3c4lCiHgexzll85MfkoFzF6H1k
BOKtLZKtOeQScgjRQkcq6Qo4pV5XkK/NTqYbHqKnlRHaeNQHI1aQZwCRJrQwRQscq6WzIHta8hrJ
3uWPREEsT0pb54pQGCYgL/yM9h8n9a3QwfoZTnwjOejWgyAXsZ/ZEl1IZ3gGkF5KizFnKUaKz5Xd
9wcJymLpieqiYl/9khkONfS6G1Sdnf1mo9gdymNpDBXFwJBAcdP4jXK8vJAE1vK8tFYcK9AygTkl
wrPCmt7mWkgUPigTHGDIVprmIvtU1fScZbldxz8u+7BfmH3fSQoHEHMxF7XMDoz2rTw2q50z5jBH
uQZlz4ieH9GOP5sP1LASFeUcTmRaXylGDaMySPnG/nvTn/SaiLm9MEe7C3oq8P8MPP1wRuRiLZqh
WFGhal/wX67iCgWjVHdiVfVXPJboqnkcMm8287umSI4lhiBlqhdt5/vhb8AvWdDildGE8zvgh2pc
VLheIZuZnrXlumiI+NgDp98McJ+vEIRU1/Px7wtc98DmENRbdjPFo/g1NRG/l9taClwRNU1TZVS7
f3cnK1shEaqeJWc/RwRP6nEBE1JNCrXtBMhvhrjjuAorC7J3MBRVQS4/q9bBlImzajc+VNFQIWAM
NhuFfxWs9Lhf4hU24sROVofJUZjHKMB0Twf52OxT/0yuHws5DqCsrUnu2GpnmNOVDh1FP+qj+dJ9
F7DXDAMMzaHd41UidBQv9kIvf7u8y/eWc2uXO8L0sIN2VQ5XreTcTfdNc29mxM14byRm6xv/NBgV
erYqKWx0auPlansCSYgtmqVXDS3q0Wv2I4kOsn5IDK+qr8cu9BRrAi9iHEBe1R/6hKAb2Mshf/uD
uDt0009iLC34g/TPi6P+UCEGIHjiI4RizmzSDvIVH0GczTLzz4ZGNXVi0eLzlufkRj+pXuNUjvaT
bLKF+hTZ2k+EE98DPSWmaZRgWnOGGRSMVmtnvWWHRWOv1oNMNaHuQdnWOW5LdnUrz3kIY1EZpMOd
3hM5HUOqC3vD5KAyLescevZYvGg99omnJlejfCon4symdj3f/rz2vdVXM6JCDJgCdg49wdlA73OJ
+2Xh6xiWIXCGWjfuGJoVUZfGBAZrzZOSW0Mnqmq7R8D2w3CgMlaJDv1AGJic1a++sKbVeHVbb11s
049P9QfaXn7bVxyYaPPamGuMDyVId1bZ2lVzCHuq+E6sGv8UqOS6uUgdjKQKuoRupeHTZUSkfp8D
h6JawzS1EM1j9lzVpV2IVCWKiGf+FTCZ1zwd2PGyZB1YdE/ScIeWPnXwLztCwRw/lY3TpCoFBnNL
7DC5ti7o0OLp1V76pXrSr/J7yy3+21bl3/4wUlTMlcoioDma5rkxX4ropqDoy4lDy+IAYYrNVGsM
fCK59MxetNPWqeqZqBdSccDlT6m+1GnDXKlHyTZRkmla4lSgLHD7PwqXVk9UfJ9OPCwQ2DGJlxAK
0fjhazSRyFNZwkD4rAfzU34rIJ9Qv8n+vyRY3OnH2e5/i9v/edJMaTFgyTqzugK12UkoU0dKCmhU
F4+DdVvqX5oFl8pkHImPRUCdyr/81cMCIjp2wBqDHQZMC1acUBtMjs2x8CG+TU4nsNr3H4eSYWm6
aWGsE3nv7wnvKlZJp2UNcsQj02OrgsxpXCNgK0tT2u8e5xtjXCyaU9FMbQlj5qTYY4v7uHg7mz+M
+FALxDHIvtElv7iglPI8RisETKkBE61MgokRmvpUVY0ywx1NWWLoVZTCTHpkWoT1gRH018FH2nws
dbNyXEhq+jJrxVQzno/2rHpQlSuvlJNwkjEJS1Vo9oPw3Rj/BrQUBqSnNBjT7yeP0ZmCSkT5DJ0D
dzlEXylBn1342FjjDqqpb3thaWENcxW2YqiuWU0EnO8C7cYE2wSbquSCYWJzZUEuG48g5poiFE+M
z5ePKfalLwTcTxDb2JAXPbPCAW70Zn+ViqM7Zcp5MKZP5WLYEnTG+q6ibiRsaS7ZZEu7sZmFdRt2
OmwmaHnwoaIL9Yu89fGw7qX3ZPJPWeOgwgrLWgplWGN6FKxkjTsPJOPQte1XxAfbP/M3X4xDCrCw
THkyM89ezKBCrzg6flz5UUdZF0VQZ7qigJAKEQ4vzKixlliEwXounRH9gT1IC6mTctcI9ElF1RJF
SeWrCxAkrJK2xYGvxqelOeiNl1C31F1A2pjgQkJLVbmqK5iYVLDkTHYjxN+ypLpTUzEoRfm1WDSI
BetEjvbz1eWPSNyY5WKjKapWTBRm1kEXgZeD2VT9qV36/QGzS8M3wCLj1PWEO+vOvIH69+XNtw9Z
G/tcvMzJ/9xev2EIzFuvVDd9YdqC/6YRchexTIyQiiYaPk2eLrYWwjzrrIJlh4sDfVhHWT5S9VI3
JjjEKuRUBs1fyfZa86WACH0h2MPb3xBs/UWuH+URV/ZCAU8R5QzmsgqyUM1k16RHlAkuMIe+lc1M
gYnyrJ7Ck3Q2rtCd6EFzFomcNDMeB+dyUOzvtvfPxMVkjRe8NVkrXISnzA4V4agOrR0ZxfGyGRZa
f4b+uxku9NRFy+u5BnL0i+pbJnL4aXwpY/Q5KzMFi+w7XLLFoZQx501sgqDvZ58/xB9PoPn6BPkS
G61BV92rQGTe1DfjsptlSSdTTdg36ybZHSCd6Kth2ruXF5Cywuc2+SjFasisgEkRDwDdAkmRhTgr
CSO8/rYWN1pWlQiGSX/VcE9R//9JDqzNhuXlt+N0XTSTLRVkCRfzezRQEEdEs8YhQqY3iW7UcGAW
b6QIwi7xuVgoetH90+NXLPPq2hqEK8NMB7JZaZjaURmfQeThdUnlzWVxtDLBBosruC2poZzduvt2
+djn22QyrdQ1ZpvBu86LHmq/CMJDc9QPdO/Zfmbxjqy8vnYr64sRFfhQ3UnN3eRmddGYeB+eGwOV
fjYuo9xRI9D/cDq9LysHEc00yemQwLvwGgPd2aEJ1DvrWWlt4SR9LwOD2LZUqHAoMQ/Cmscdi0Vc
9zMUFhbIf1IqfwTs8dLakaZG4TDBp7hYvF7s3aJSE6dSGyfXx5iAiP0SgGmZhm6qhinznW9C0a9t
xe4//Tf1nnWRFoGEyZHb3mNNM9JkU6Irew/w2NC/LPKXoDCqZSFTYVGybIXl1vdJYIIg5Zh7tWpT
Xav7G+/dGncJMmrdKMDOjWrdiOJzPbvZGAZLdUyjh9jwyvTzoj5fRl0WBH8eJe8WOTxBSaNb5AUW
rQpLKMsnU2vdpRT9RFjtujBeL5vbj8l3c1yG0cdxnossoV+hconW6Ta30dBFpIH7IP9uhEORBqxY
UtbgnrcqrmC+WiC0uezFP6DHuwXm5ganZqVFE3gFN9TPhj27tb/2dqe6gwJmtNGTXfGgVieVeOih
1o6Dj2Iaa3Ge4Bba4GzVmF9zVT+C+vOecG4/u3h3jsONuJ2tRmZHjHytniR3uI5OkDVylB94d8E8
EdUGTLnFZRe4DA21GcMtzNTbc93aTXoOZUr0lrLCZRdFW3eZUMFKjcmUtJ3tLntI56fLS0cEHt8A
B/2ILC06tnLpcUrvFEqGloAHvultnFelUtnttDNvpOIW97d0fhGUz8sA1bAY3VVENkMsGt8BV+SN
3GCsgTUyPzWRYYdtMDZEweQfTsVf4ca3wBno/h6FBF+m8UZX8Us3PJqYs5R91rhFVRQojzhoyMI+
N5oeX6hZvbq/sTR/VIhtujfivj0yeGn2VqmsFkq76NmybCamlLrjIcfkmqt51rXkiCCEzHzLHScK
lfYqM+Cf1GU89iuSzj/5FUlohmKdsts3o0ApvPkK4ssg/k18iuN+79jYmuIwokmjLIkmmFKs3haW
czl9nqIT3hUcfZL8y7tq99TfGuMQQpD0qLKsBKc+qF0kyK3FmB1pXBT/cejTrz57u3hrjoMKoSgU
sGvDNxO0K52MCRXqMWY3q9iY4F/9TE0WKxkkIii3M35c5VAEoz35qp+fhsPl1duL+K0pLqUIO9Vc
uwXezKDazpx2/ppQXRd7vVUYOP8VePwTYGNICR6bYcM69K6S2NJjegyDAQqr1hcBSrx+78hfySaT
vfeZrVUul4h6AZ2XBaw2eX/u4sID79ZVPDY35WhcW1kRZJ1sj+J4CFfhy+VFJT8ghyOKbMTdyjyW
g5/DTMdvvQc3g9Ih70R7x/HWTfaBN7nGoGldY0UwFU9X6klxo1N5lRZBUtlGwIQ900B/JrwjdgA/
DyivUV93bGXl696N72Lw5ldO5kRn9XZxAcsu9bCxDydgf9ANiSkCc1vOMKskNkJcODVRz+1YTQa7
B0GDo3ax7stRDfm+Ua6IRGffy19G+VoAVIfRFWXA6FRixP7ajD9dXkbq97mdF5mFLrV4QXTMWfKk
2XxRo64lMJ+yIf8eHJlQV1Yp4Y6nJaqvGIUfV83jf3OD22a9rsxzG8GNqjgNy40ifaSapUEn6P8+
vsZ83AS4kc6hGbfwIXthEp45Iry3W696+ndjZ3s31q05bj/lag6EF+EPOuUCTRp8LOAhAsdD2JbE
DXw3t9EkxLOsWyIqxNwxmbVi2BgG0g3GF17fdUEW6I+mrTgplEkVIt52qydba9w5ORhy1k3MM9Z9
jKoqa3YOJC8+Udt190zZuMVt10XtxqlMkReiJeMRmtBfZEtyBZl6vN0/+N/t8Pl0MhuzuMyIjN6f
vB5KoYz7V7tecFCyg5/idNtt7dssIJ9fz2anZpKJzzU5kq+cqwfVwRCTYCN1C+TEHh+6R1Bd4/VY
pHLG3X288ZTbx6JY6jij8el6t5ZtRuCQfpUVV7UlR8HwZfI4lo5ExQtllNvZYOSbk0rF8qbHTLdl
p/alr6E7OmbuWAEo+p+nqw9MzFrbFeb2ujIMep4VWOFaFdF/KpWjuyq15I7yoniXcYsIUj4Nl8wo
r1sGK9PU577WrtXjWAmSK8llR7SmUaa4m/k8Jhj/aOFVtHpy+nW1HFUmrmIUlMgclLSmJPdiChvr
beexHt7kedIcA2zKKiYMwsW9vHrk3uPARBLFWuvBwoGIXH5oPmOxMicbvPaedZ8eet2heih2cVlS
LNnUdUjG8X2RkVVY6Wxm6O/qE6eZRlvH+3zZfTEWanbsH/b5uynuezXC2I0m1MtRZu7AygK9FP07
S3GUG+t5cCFFfK5uu9t/0VKxm8ttfOQ+opQnid4r8DEHpdCNirwq/GQ5ut2Ntmx/VK0aG+7dVe4z
ookxRFUPFoXD/NZAlgXXp/4gP6pPnVs94b0ITEbpM1XTob4ld0CEaSdm+A8q3X3oWvp9WX8Ts+ea
UpH6h03xyzv+HmXJ0WBh4gYpluGEAS68h/jr6IjfAF9+GVTEVWr/nvO+mDxvbNJGw6ppcKvzJq+7
Kd1CB8lkdhZa+/SF0cCv1KPYPrK8O8idC5oa1ksUw2LVj/+PtOvqjVxnlr9IAKmsVypNtMf2OL4I
XntNRSrHX39Le4DPA505FrD3eb1uk2oWu5vdVfsgylxRo2EgWyusX42/KYZHVF0xNbp88ClrpE6W
DjNd8CvsI2ZO9022VyN3WiM0v1o61S5MLW4AY+xFNGa46XocPAgbOtFd6FWbmRae292jddJX7oHZ
15YV7kuD8xZfhJchz0VtzVerzjMMPdCAmVHg0dA40rDZjEGNOhpu2kF4Kwh6NT+9WOkCZTjJVSnR
4JyxxDeQbEOlO7HFjeg/4mFi01tt+HX1F6PLOO/fX3KJMCTPlSrBak3h1+OLJdx2LSFY/YQLTJlw
qfZahYX1Y+7GQb9t4mAnpnpb9ah4jXSbNRghpIkzyNQPyletC3YDdN4Cvdj+vMdrfrvAGUVO0Y0U
zt8WZf7ote6LDRShtARTAo28kmr9B9j8b2v1+XtfOFKhFKEVSVh2DeJKENE50r186j1oePjci9YK
1v8BNt/mFumjGqryZMyPsLWLYNRJPcul992zCu7X4qZCo0Rqp/HarX8db76NLvBGiFBueDED6lH3
yxvdnvamwgxcUdSOCpY5s1n+/PNXXHMofRGIio6A+3E+oulh7jSEukbMLBccnc48LoQp5XrzN4+j
F+dEX8AQWnpbWcw3x2SlzOpA9hU/1/XDysKu3/ff27nAHgqhe57MYDe7TI3+tdyOG0bv51ci3SMb
ka+AzvWL99vgAnMMIgmlEFjWIGonxQQLtyjH20DlNGA9XzkR8x79gKxLmV8jjNC8O2NNhs6ausfo
Opeeft7BtfUsoAYT6nmm5TBB0F8oNuARYkR2lL+Zkrj0hgWOoBnPkse5VMNHZyKPNQhwfl7HClAZ
C+wYSp2H6ZyMCIMcZXNomMj6jHFVvalS9b4p2hVknP/iH77NUtQXjVyFOgbzje6Z4A1qNo0r+X+l
QWUZlkWpqloKVeTFxk1jmbdZEwIvNMKiFsSK6mu2xitxFQovrCyHxTutzqguYIX4kIyIT2hQx+SH
+ZnuVcqIlzviMd2tNbpe8+5Lowv81eOpnVKCGn1K2sCRLWm0K7WYVmLKa44BsjDrn1aUfw3OhqKm
+jByOEbRn9M4OBfRtDHS4L2viDtk+oq5a4u6NLfAh1IOuyZvYE4WvoVGDSKE/bOnX70mTWgwyrJK
VV1VFmCehpJKVHN2iWO1lX7NNOwpyOSqG3MvrT4eX706Lq0tcLwkaTeQHtYMwYK35MbyJhY47Wsg
23MmB48/ro3DX7sjL00uQF1NRoNgEGwOsX4rCJZz6Pzq2Rp56TXku7Sy+FLSqBPe1bCi13gWzzxD
7Z06O479Wo1y9uMlUlwamj30IqyZyk7oooWfj9CwkdXkDTID7pRRR6biXja0XZB1Xk8EK7sBzJhr
Gc6qvywgvq86YzQGLFS9wx2J4dWK2rXX4+9xcqffmMJZcdBrl/LlgheYRWvQYtY1FiwitPTM0h/q
VoEulckCpm64J51XDF4/dP87EUt9hYpTM2jnJ7jkq3VRaJ7DANNJDtFZ281t7NIq3flVxLxY47I3
OQvDWmr/gNcB7EJ/eGW6DYiSv6CQxubgMTyu5VkrDqsuQsekq9sumR+N9BZ052kTR0wqrYEFUfgg
4sz9eVPX9nSBMibqpZgiwkeUs5AZyptZrCDlyilX5z/g4li0cRhY9QxjbSeBUsHcpZ2xC4x8DS5X
vFFdoEkSatoQjFhI8wGdNH2Xgfi82CQUz9vJqfFTn9z/vHPXBCstVAtNzVRMUzWXmo6d1KMVJkFo
oD30rgRvnKDOarly62aHZ22Xe/1mryZMOfV3P1u+6iEXhhceUka5yKx+LmZgghON3tVOGUBasbKj
Vz/chZWFZ9RB3OOahhWZy2xQDgH9TJtfP6/kanX0cg8X3oGmJSPlDYxUkFueRQymfbWPUMMIWP8w
bv6m9evS3MJJaiXjA5/rhkp+K0JUK2KPQM58ZVHXChaXVhZXThXXsSRnSB6CbvTLNmFhjdIMPlAn
G35oUj9Ny41QwpdYr50V21dvoYuvtriFGnPgWjIAPeaXsrkZd9oU+38euNcoaK826Fyuc3HjEEFi
CazjuHEwU0RDRll0Z93HBGoD1B4PE+S6tuBDN921B6Y111zcPHo/iJIPMCwSRMv6DU9ylmXnn7fy
akT5vZPLjlVVz9AG9CeFp2d8rzJUmJy9FgpKMO3KV5u9/F+hw4WpRYgcW4mZqxMcppWei/Sr1Va6
9deO2Z/Y4QKE07bu43o+y5JgMQZGZsrnZk8epAQTYDlKvH8V212saAEepR5rfUthsBR7KTsOwanQ
1t76Zpj7adfmXb1YlCKphcUpdu2fNq3ENU8qXvokLMhy6Olnb7geXl2saAEdMREQ3MvnLdzM+xfe
6rCVbxsQ56zLrKw4+J+Td7E0LTerKRthrM99rf3MQ19dZUxYdYoFVMTWkDVFB6hod/9M9U4G025q
pz7MjbfW5xoLwPVg6mILF3hhKDnkQubqODqj7dEVTnlUOMMURPgU3Cp2ChFa0bM4XcHjtdO1QIu4
B8WX+gemdK+Vb+L44//nGsvndSITzajq+WvZ9IUeEjf5TT57T0Awi8brqdrK9bJ8XW9Ssx7H+fVE
Ct7K8sRTxKXVpkfSYR6NdFeU94G11luyctaWHayyIlSiQ+bZDvGM/qcXk+d2s+/Q18fiDdmsPm+s
nIBlN2sHqXMMfmKRZNc/zU/qEwsd81NFs9Y8Ed49cm+tQ2zFT5aUjkPV5mYSY40CiWiGPoUm2f7s
KSuB2/IpPTFL/Nq5qljk2k3TFCwkN0pk3KjNWgF6bfsWIchUWVNtFNi+SHfy9s5IXEtZQcQ1Ewv4
6DpdsdIZ4k3iJ5aDeqxB/uax/iLCkBeI0Ri45kMLNnI3Gxm6mpBkSnaLJ6AbDP6s8iOtfZ8FUhRx
mhh0NieT+q6RfgWj9Eqjep9G2cPPnnD16fxiZctSnMjzps/U2RVeWhdTKbOY+UZ1pGOwJbcpHl+p
PfMDkDUZ3DXUX5I5NlmliVaG4cbBaDEyWggxOB//RIjWdu0B+z9iREioq2hrRTP1YkuR+1ldO6d/
8aEzNu3T3JcWOtVm8jGyAh2XNGVzh7rkrNEo/ceF/T/Ly1LxSGODVnN5onEMNrPPgejEjexsC/w4
hmsR1uyJ/w5Gvq0tQrhaWEpRqVhn5cT57dy0iwd7m+5SlnA3fO//zE5LENewTqsEE9eB69v2Ih+U
9L6TMh3FyNpNz7Id2hNhzSay5Ze5RpG+tascp9fP/rfFRXgHek6q53O1MGmJ8ntKTLyotSbd4xrM
Vh/wrp/Kb2OLOM80pGLs5uXFW/I0Bw2SbR4I5nRNhkMCxo5xUxK2FvCtbeq8BZchWC/3U6LA6jTc
jP1xUs4rCHA9U/te1gKiUxoIreHwT4z5zwLoc5shwXAcBvvX1e3+4zRYoLdUFB2NCQu0bgyRlOnc
aD0WuMALb9hUBisqpuzmIc1yP6xA9/WP9m1vgdypXhoJn2Avt06V4vLQYLX+McYl+6tt/Da0AJg0
HiESXcOQYT7y5qsd3EQb7cJC2cfccAJmZovbWaQya5UwcPbyf5/5/5le1iOlKS71P43zjZNumy1l
EIo7zhHKXC9Pj6tYumZvgTGCS3U6NFhq5ymeDh7e5Ch/Nqx35ngd/H2rWsDXo77vBS6BBaOv+TAX
E2aKEuHkPhF2sJnvCuEPPfurwV6TfttbwAqUM2Kaz9MwkHH2iJuCBpJsdWR0mcedtSGwtSOxrEwW
xdTI0dy9Fh6qQ7SPb8UmfCKeZieesV2r6l5tKr5c2wJP0jhPCj4X7WZXUfaJPz/m9NtqlQr1P274
711cAIuVB20SzQXk+DBrmJU+auQ9mzsPZJBYyvfW5ucjeP0y+La3gBaoNOR4D4O9gUqYi0H/UX7b
dSsX7HU4/jaywJNAqvG4bMKIAuJfFD/v0rJaMXE9JpN1ncgySrqysbhoqkgtSNkFDc7X7O6xxzfJ
LvIHULw41K38wJUQckKx0P55A2eI+heOXNhduEbbmhO0lmA3SJ6b0S+mU2IVdlbfqiN1yuwxEtuf
DV7dzAuDCw9pw6FVB8tqbFKc9Oy1WxtFuOoRF79/4REKevXB1oMFjelmlASK1L1N8sz5eRXX3ywv
zCx8ouNC4qqOZcxthMVJQAsJJQzqW74FcUmw44JmYeVTre3c4rZB25uqlhpMaqQjrCtN1a7K/H1l
YVeB/nthS2rcMJHCsMGMpQ0G7w5dtcJJIUayma+W/mzuI2fNA68uC5TXdK5VKP+iNtaGJBBTIGG8
DPKc1T6JXldWdDXYuTCw+FRFlLRJ2sLAXKubs45pI3CRzCnO3wxVmBemFp8ojUEDGOfYPKPnr6TM
S5aQJsfK2mTFGa6/AH2bWn4nKpQom1SYmovtfwLv58CJdsFBPQfn0ukdsDPvol9TbxufKxt61UUu
TC9iAanSiyydv5h6p+5mcWR0O7jxU+dqfwqSa5u6utRFKNDlrUSH2V69Q766mWljUycD7/uY2yEm
ckev3UqJM+tbySuF3qtocrHUeSsuIvFmCrVOTDCd6vdGsUvKc5Xf/7ydK/5vzv9+YSKQOC4YCybC
fhdLp0H8P3//AuEHLTcgtILf35Jjn+xlY+X3X49lLvZogegFKhUKmc+X6mO+5y50Zk7Pzm3PeB9x
1oa//1QY/3VhXVhb4HvcqLrZz9ulPKhgrZ72v5QX8wtiYL6O5/jWSU7V0+SqB3Sy2tZ2reXwOu5f
mF+ACWhECIg9Yb7CHPMcJuZHMF8xxZ8nwppjuvqaMUPGT+tdQIrICbHSAQbjLQf7ZbfpIadd+Wsj
xtcjt++FLdvwU7DAjLE835saOipan7vVXrmpQMoibxobAwZrALaCIstGfLUSCTRYsLDeriIQcMxJ
hcFRPEAxz++3AvQOm59P2uoaF0BSKIrZ0/ko9Lbu/xEFcKUbA8MwAUY3xo11/tneCngs2Y5rKzKM
XoY5HW2CmubX/D4L7n62cXWK+eLKWfIb81LP60rDd9PvEugUg7h0r72NHkqUTkbYz8auJtYXPrKA
EoPLejBVWJAYn9v6jaY1VKEe+Brx4dohW84uj1xSityAneA4D/aoA8uPJpopwpt62/n6sziu1bGu
grBKoKZLDYsayw6OuEkDonQoKvUB3YMZZjMm44rDX928CxMLmDSlzuT63CNljm4bQqrb+oy6Uxut
CRNf9/ILQwuEhNrkKJQExR3xMmKiZpbpDD7NQ40Z/tTtf62NA67aW0AiOtyyKcEUD3Srm5xhrM0p
gf/7ydd8NWIZZcJfzWjnk/ovVLxY4wIVkWSOzURhM8Ctv5mj74ZZR+NuRJVzXREcEiz0Kg5/W1xO
mg+TkWvVgF1NSHUTxUrB2gnpbR65fdv5km6gGSCww6F3VIM81KlxU6MelE1vcpBvM4t6SYcJ8qp0
CC/YFL91VDumivUkBeeJhL7R51AXt25GeXg0AiR+PLR7lOQwycSypmFlYrAqJrYILNvsfvcyBkoh
1WyM0rGMxYHXkd1N4i7VB6cuQ4x//ubmC7H2oeJ3BGFodqSN+KraFiXiDrKGUAft6K0EdqUWMjO0
VZwA9apySu1a9H6jPPfWTdaqdi69y9N9TJ8M/psU4EZqgk2Nek+icm+cSle1PGsaGO/uTYkzMZ2s
8hFctk4sniX1RGn8ltbPQcDtppE2U3YsWw1CW4L1jXzkcWCrwcCsSWLB2GAAzGB9wr2kl1lm+YYk
O7087OrmNR4DiHpnh8ioWMrjTVAe9KhwxmJkotyZxk3avMXxLxr4NHtPla8SL9Y6WMa79q6YRugU
H1TxEWNqLnqKOr410eQ8pPWDHOd75Ll2UY02xsJcYpWOOqlOE08OMjxUDW+IfDYhAW82t1z7CDud
ZckvIeHtMT/EamM3/K1vsfV1aHdE9UjZsAISgKleOVkduR2X/BA5fKISVqHNNOgrpnLI+RRno90n
9e0o+7GAZIxb1TeEGki8CdOqB1n9sFLTjZV3YTUu0eVtI0LbslqW5Coa3HdpjH7O4V7NG7egD7oF
vfMkPTYKRJC06ZC0qa0XKBbEGjO70SvwacaWP7UqOSgdRuymAd9KfhyN1E0aV7QEjtSyMKS+pLya
bWnHbQWtl8EllWSPImZpwFmdguvrIwxa0IOc0/bBSCaPTq9T0LrEvAurwg6qxMWw1JaOb3FQMiPo
nTDeK0bO5MRiHZpgI+tuIt2LUVo2GY1NXgLWQe1VlB+l+pY3mKlIZWbqCAHUkqGpFZ9guEum8awI
CErJr6Q+6XmybSEKLSw359RRdcKGMbarILSj6LVsPrIpZiPHRg/v5sidIS43g1E6Ud0+9woU3mZ9
Tc6K6C6JLQjf9w4ODiSG38axwt8YMWSL0Fx6ii2Bb/Yc0Eezwx8eT6xtDNY0jzxCAa1THHk6FMGn
FD9W2ptFTRsFHJa2v6vhAT1yTM6fwzh0lG4PabSmfGjlkMkx+njQsVqMjZNPH3Uo2/J0FvwYjbbZ
niX8WVN8LIw9x9hsYG4bMnGW4QinFO85UsZMepthlr2qKCvROxZN27H8ks3I681XgXnUPMrY7J1a
oDmN3jkxx9MepKMMKElZz/0QMI0jqZcgSR69BRqOWzx5Ex/2UrABWSTq2DErcmhpFXZXpu4IlBsx
qzENMaukM+iC7nsT3PI6gt1eeMmw1SdEvUPriRgth2btg9rSFlbgl+VNjOYKTTqq0QfV7jtjYDTU
bBXN/oYgu0JI0Pz4baqdl+X8HsJ/O8l4mWIEYio9K9pWrogd0HBTBvoGvKV22U2QPEi8TO9vs3Gr
g6UoSvcohPiloZzyEHTSJZrUy+jZUkDNoKPwU0RMhXdLaeHVA8hpzbOm5ozKe9Ma77VacUq+FzE6
5FTpVZcjh5rvbVrahREwimXF9ceYVywzJ6bkHP2Ot0X+GA9uB9JexRVVeMDhrYuHklaeEdzxbIJq
irwLrdzV48egd8Mw3E5t4w5jaSc69UkX3abyiLshOGh8a5S4Geu3Ev8v1p+NNGclOQ/Sr1HstMZL
AQS1oQJNRlaXD5K5iVRjhxmKeyM+JuSlInBh1Bcms/Dk1Del2DWlO8jcu6loXCsr/MQwNw2+f6hx
xiP9ECogrGhVv6r9iqYYLjqbXeGEw5MyngLdqwa0zGUJq6IbhaOBO0UPPg5sX43wl1Mbj5/lQDZm
GHhjILs8Te3ewPFpz1V7r/a3fT46FsLPLGK64mWZ4Sp6ZFthbGvtQ2dC5dWK7DoIH+rprsariBH+
4sJwqWK8NRbdNKbBcJKSvndIk7AMVAlpNN13yjhLUVij4Q3W4BVoJGhE7paStquxNDkK7sI2uTHj
5KNM5s0aPEXNvCkuDkWTbumUO7ESesTMcIwEo/VH1uCClB5NCy1b4qWhcFs4eSmVTFG53SqanQE0
QSs7VKmTTrdZ+zurtzKAhgrhDJGFNB2Tg1psh1nABuAXsTYhrvS8xuecdir/7KqRGcOtlodOBvJl
CsxPiVeU1t5MGqaWHQR8kjFj6D5lcv8S9flDHg4F41rAchXXvPwadx+N+dQm3X0wykxrlE0rfktN
AJSYGDW4I0WfZLRsIfPtmFVuVX2MxU5pa/yjxib6ngo/QelHs8LbispMht6SmX8KCwwU4kYrH2lr
eLVQWa/cq/pHbMhuL58rwFZWfjRlxnJN3TR0UwV4YM1BnnWsOn0nOstLAGGF1O3b4BQ2+0oe7dY6
lI3mZmWySwowGcRHQ3216NekPUEe1x4gcJCDM182AeqFxJIWI1M1nsZkiHAMvR2Hhc/x/zqZuqYa
sFCBxGhCWVPi+0pgtUA/HV7uzEBy5OZ+lKGtwiNW5SGTzC9zwDYWD7q8SyAGoIe7TEBOQYY17ov8
HNf5rRoY+zDDcGcX2FqH+xDtB1kPbZPoNdTvBw6m2KG+182Hpv/UALcDWkenYrApgi3eIp7tqFM3
p0F6Gk3TseZ4s+OgMmrZBCRXkaRY1bvZPPXpptaPYfecmgULoPkx1Wgqq051aOFE4PfQmClAW6X2
cz1BnEN9nu0Uo3XaDrFc/UnCzzmeSTpiQ+3t3Kt3xIjx5KB7oVEzLuVuV2qQHnjR6ueiHFwIFKBp
vnPxjmu35o6XUIYaQ0/rHnVta0kISArqKuoNBPcw024L/aCHk9uCkUlWMA4a5ejZwv3MP0e5hff+
muMSDZcU5a9q/URrjUUBqGALTzdjm9TaLaq3SGFfwmzAknss/cmMUCNu3CZU740BEaQV+0E+MFVL
HNRcdzwi8CRubggZdoqwvEbgGivpLxU7N+l+qn7oNPIM/VFqtrLyYcJQbsIpsZFgLLKttHaE9CuM
Dlr4rpoVbpDWKauJNThSjXnKE9BASuFGmbmlil9x91CNHGMv2OwYA6FBwfRcPyqhOAorsfWh2ol8
jr2cVKHHvOzckhxyBR6UPQHlPdPIjk1BfSMQ9tSbTirXLCI3vXJrTspWzVCCaT60+HEIa1tS8wM4
L52ycNQQncbRaWjgpLlkY3YaYtMFw6s3a0jlatm9il1tCUiYCQapAuo0TbMd5I9Yy/dU5CxBbBTL
n8P0ZIHlP5eKP0PmpDhEQcDKPrHVsbYT5ABy+BxZroRwmCJmLR6DMmEkwrZMQCIp2VEB+gmKBsek
cSpeuqHa4Qo/88rVm99SFnqxUjJqzeG+E9LXpn3FfZXFtUejY4goNq/Fm47wNwW8Ssa2LnV4VPsY
WaeYZ7CU+EYFoCsahEhPdUv8LP+Iyndjqu8r47EPdwAFzYr8vIX7bIwJLS9xxSaAI5GNkzWVzyVu
LZkMTElKhLmIqjrN1hVxl9HegwamUyi/hRzegvDtNCkfOa6jyHhpFYwkGn0Mfxh8pbudpIM8fpSN
+hhyJA+0+AUSHPxg53RxAcd7HrBMqy8goY4f3LZDtpcI+jZkg3URJDWSx0S38AMDYjQJCnE9GwRG
oxT5KzBPo6pvknD0+i5B7TyxJ/WhsgC03ZvaIJuO70bjY+ruCohW5YJFxadlDF6EJZqCummFwyrJ
PgmeB2T46TgcGzWxMczrzYc8ld549aCCLoG8WrVma0Co6jnIJLvMT6bxPOLypEaDnCvE60vI+vKU
Npzp1UupnwJl2Ey1zgRy6rGLGNHQV8ffdUjvWEHKuP4c48WJVNTNB2OnSvlWLn6DZOAx5u9dooBI
D/VRDqL5+CGJdWb23buVvxXqZyu4U2L91HirrRtdLVgSFiydNDQAyw9ViQGrUWWT0u4LRIgN+Ed0
Ay/JxVci4a8gG8147bWatePTFJ0q9SvXn9TmZKmZI/PkUAde3X+Y2kvPES/95kgGVemm6G9rIXsV
zvSYI64STlu2fhMlDOfRRuJUCLDHTW4NZoeuVpB+PehR7tQBksHQNhpIsIBRBlmpwj0Zu5v3qiMm
SGNWCb66sGffUqcdQaAxKNImtRLHrFEhAHIn1kMqhYyU71RCeGP9NlqZlcVXqjySDJHAeA66h7Jq
GalTxwIRomp9RVIPyiHoXqdgOZKoPStkqVTDLOkDqDIZbzpnlJKbtgbDHjKMMkNsFp/a/k0lWyKl
blmUTmO9U46Yri4cRdTuYCkOLZDsEcySqy8cup4Sbx0D4JoW514Gg5NFbFkeHUlP7Vilp1Ch+O24
LvSzoiLZMJ9SBA1ZseclZt/go2FMHAgWsBogh8zWUfibVXfMCp0w/JyvhxbwMhlI0yQVGSqGI/jv
EWreWnKeaOJPgexAf5tFNfGMtjwEDaoNiA90csaO5oY4yhpSYu2uy7NjSzVmVCWrjPsyDI9j9soV
4mIy1WvjEowjpY/c8tUyIpA2VWyoAQHxTYRUjVNyyuLE6UDAHbR8J1lns/xQEmM7lbtMhmw6xgVl
4WixgEjchkrqWUW2pDUU6ZcGSKN2GiJUVrqNhfylSiY7oy8jP1ZFeltKmZdk6GdEAW8oAj/FU3qQ
b0L9lkzFRtIz1ufGriSJ3Vb4neCJT4S6i/qj2WNliuYN4EdIKUUYljOBCFgyEdQ0vxDe49ELNx60
3c0E4P9ZIfxXp8oT/eBXMvEnrQKbI2dKF9uZiPdaj5RaHpA7830s7yDCdBoh2pYOd6Q3v9BMsAmT
cwio4S/5hN6r/i5HKBPjCqZR54XKe2ThicuM3LEDXRPyQt045EAYUqFDiwD989GXZI0RPbhJOR4y
p1OKOb2ofh/1s5AQGdRgq81yJw3vTdogi9uoVW8nuDH6YSuLT60O7mi1pURyc/2s9vVWtc69QexW
R+YgGLd6L+d3RXM7JO88jQ854ri4aFy90I4WDyCkVt0mimehbiXASmB0gMHyV1fmaF0OHkF6c9K1
0UUEh2nJx8QEqchUsd6oWIE7QJWKJ1KHLBtQ+UdgGERfY5VuCT2r8alBD6M0sEKdWFJbkO/ZBlZ+
mBBglJhvE33paf3vhtwU+DOt8i7uQ9bEj4ZsHHozsxNL9iz9Eb2ALtg+kOrgeyW6zRGTEn5IpprY
Sidv6uJ3Xo/bqlY2vW6C+O5JYNPNVxXFjqRvWFg00IQxWVxvkLWgYnKjDOo2L54S+tKQ/qgF0FST
8nMNlk0ox3Jb09KNqDRnUEFYisCpsIJ92WM2iM/1f8yl5rrXB9zvwg86eaP+GvfElxHhmQa/Ea3F
tNTws/5NmR7qXLtvk48hSJyRP4R9wCbpxONfVaTvQzJ4POlvIiu2x+4tMWWPqEVhW6rkSRTcUFNX
IAizXIS8wXBDI/1TRhEknLdBgfocNitHpC2ZlRtXmOUWD6FcstYw3EAt3CAY7Ay7pMGBcslvxDtB
VSHCs4yKPDOHckg1IeM2k888TX9D1d6bhOJTY9gMOEig9bflgLuopWPaObJ7TREIG7gfag/NpN5G
NUoQ98hS3LxEowscisTClWTT7oHXFm98PesYeMPdPmleEPWwfryXp8GWdGS38ns1PVjDySg+5TYH
RxsKzEW173PJK8vmiMerhMXo6u1QZ2dmyT+Qvj5RA3GAVtKNhbjIzA2/a4YODgvqMzzQdw9DMrIw
vinFrogOUpl4ExKzBgembSxHUcjnqIZeHk4AvW6nSdqjlJm3Ro3oheRePGGrg2gT8ZdJD7cWz91i
PMtj+YwkdBvHMsOY0BYMdlBqxH9R9KMYJ9tEodSdhMZCXX3uBaal8w43HCkzOy7ih7ZEPzItdxIS
OloVXwEoBCdOFEfXFLdPwbjU1xukzSixoGUaRAPBXI3hX0PfnYo8ehhCsp/ljSGP0/thB/ZDU/Lk
QH6vU5o71gD66qh3ohG0aS15RO+PncrpbTrrHyk09KtA3aG9HpdItCkbydbl+qQVBqA93NIy2Xdw
4dD4SoryNiqVz0CuXUsbH3BBAVzQpBdqb3FU38pDt20NgmxXtxUE42PzIpW9bQ3QPmpk16zeKMQr
lZrbIy5dq+qcKOrgJ9ilPHbCTHVI/KzLaNPuQXBQlHYkULtSYqdCTNZpnV0gh0Is2NcHWr/l/Njr
vmEg/tEwAVugbK0nToTQCPoZDm1iHI2MtZiGFEaHKK12OoHkOLvVA0SYWG2CqKNAjIvARbUMV+Il
48WpJx9GipBaq+diGjPDEJWFXRDFTmLgk079biSoCaQfQ/TIEw85VI3CSj6A3gK0fjIKZ/9H0nnt
Nq4sUfSLCDA1w6tIKsuSs8cvhO3xsJmbOXz9XTr34QDGYM7YpprVu3aoatIPd7YDL77kSxzMq7Fd
53bjLDTx7Z1Du8StfCKvttHVW2x3Z6sHSOlAn9I9UK8jN04YbSp2+lJdvfq95qeomi99vlp+delA
FaL3A39YzwwV3KxqZOfEocyTHeMoNm1n7xu/DNakC5bln3TAWua80Qc0GbuKsG2DOEr6t8+sRJ5M
vrikQgnK6ebXyqL1yV4g+Smtb8XUBL3F5oDuyR69jafeTFQdF2zRDH3ojCSc01vKv20BvM3pexhe
a9fftxNXJnim67H52pDgst1IynKPVhH766MAZtpjdk3GOdJc+1zRnZvWcKna/qCxuaLzX+z6tsZ2
pFtTWMb3DmH3H1IFurdxvDL54iHGOmk4m9rDLN0ybBiq1kj8e/vCJtOg0dqfZHzXh+MCmhtMo6UY
TPDEGVcQFKuT7vrGvTTyYNvjJdXfMimDcih3s4/WMRjGzorj0HK1506LsnHaa2wEl/5Xe0fvc/VI
hrd0skCrn5LlWx++cMVsDPGtpn9N1l/mRQSLUeyFkZ/jLkaE+Vew6HiFmVpcb6OZNSvHSMlKDp/7
kGk92syHmWlMaCg2vfJOq6EeY+UAgY2NnblIHy6dCNSm1u6tanw3HEY5rVm4yHkjq/bi5ktowv2r
zNuUi7dxdONPJuRm7iHV9XwroQpGOs6e5EOVPUnjrUSU6scxspfvwnrLun7rtGU0QAGLNMpMlit6
hy7x9zGRKwmy87on3VShMP6SjqGP0TkCr1ZDmc+r7dSNewlmqUtGyHtRyVH3BeHVJmrrDC/7dU3a
feZ4TylM8dx555ztfFZ3NPAdjg1XLbLh9F7kTogQs7H0fW7h4cD361PTujFjENJAZS+CnnvWnGXE
/vKdXfH9bzaMuGZkOwZTBzm/T8s59okFZekQ2u37mlYcv2bXDvpmMpNr315N/g0p3XCxM/aX5tvE
4w7RaJ4pgksutjE/UQ6VmlFC+/K5kefYZTUjDIY1/hlbhv/U3/eGpWeyvDaE0z0tOap91j+XSHd+
Bog096o8N8P/dQr6ta3HJOyEbr+Zl4c6tiIvr/e1+aVpemh7RJXFebC0wK75yQSyn/DDuM5PevXR
svV5WN9mKF1R/8sS+2W2p/PifvKTPjO+ZSMF25YcM8r6V9UYkVO5h3h1wxLoPBc7SUBarORtVbLL
aL9zVloZxps3olRZv3z2ruIhgzInhxx1fRPQsJlgJVk3bh3LuTp2xddlUPZPIxDV5iOQeQXzlwQ+
jBZiheV8D2pvelcnvQ4SVYYeRE1MbWcJhFvu42W3ojWZPYPBLWySRbozbC/oNG835l8rWlE2NGES
z9tJOc9Og5EMhkuqvaH7MnAEF4mfRSiwf+p8hl6HxhP05sZz4bFIvKs2K89K126dvQQCAkbnF8Bl
u2nteusSgIcAZItMsWkHhTXv2dZk5Lh71xy/hqYJY+u5AFMvhfrqjASGtHvo9OGTcfgRLwRky0b4
26Trd/5w0a23eIgBKOyeQB5lAFnojr+lYaPMdZwJun0djAvPbrtMsRtjFpXkkWMdq+yw+gqGo9w7
ottWYxs49s1GbBict45Wpp/rwC0Rs7nNetvd+2gYVY5qqd16NBB5nsQpbmxMud5T7suoszNI6j/t
2lDi/xSVFuj0xU05bCbkPheawLI7WlXnoZbfK6+yOb+b6xgUIkEHJTZJ191mWoSRdZPIZqONv37m
BwpVz489XpV/7KHYWLwmjvas5jq085canGbGL+zfCPKy4ReQMJgzBNr34jBi2as2M3uqdA6kbvQ7
e2a5iZlcuozklZFFpvcPNj7EtHjo5ziyIZMqAyaQTrrjB/Czz6ltIrE6QV3c0uTPmgCJFo5NKi92
W0SFfTV9LjP1xZZZ+nwjTBTjcxvvwdblSaaKUKNUj4ZFFZRJwJzM08AMAJf21Zpeh/LWll7U6mc/
Gzdt8S0sk7k/Hw6dZpcc2rI41s67U8tbNZZ77T+Sl2JdYO6q4lPvXqe4Po+reuypEIVKUR8Y4ouc
retdKCzsSgWwsfAvs/kU62PQlP02dsWB3e28cH+FdzBIwJc1rrURKhyMmVp4j2ZoQzWhcvy0WXIz
O2b2+CYM9EPmki6yz3na7l1x7qarKJZjS/tplXw/5e088zWrH7zYZHw3XbwNGpghatr0PKcno1Hc
4Giw4iVuUJL1T5fPnmAmkvOC8iMJfzbtfYsOh87YCwiUAeHabuN9BXhcVRZ03S1BU7NaHmHnU6wY
Qqfai24vcBVDshvmalP4DsqgdTOL9NPkhuljGLiVY1BeShTlzDgl5gcGkWCtvEADrjug1bR8MbVz
6ZJybWzU3nojAUm9OZA3p0FV48htn4dd8k8sAPWKsYWwn5Y8MiwGWZ1eypSBMX6oot63TXyYKDg1
e5uy1ITalYFa6+0M3e6n3oEhEUCmZmtRX/wJTwVKCBRY13+3axcugmxOB1ZAtvQ4d4MjQr2L/zTa
z6qzv2hpzI1yAAwQGcw7BjIzHBotX59efGI9Xr1uyvgZT8bW7kumlIxnazhmOmzEiM3YKqH+5Xqe
y3+a/SX8MoL8UAnfIrYDd65Cos2XhUOu992+gsgtDY4xqMnHFFRM2PwADRXfQ7nDZXJViO9wa1nE
FzuozBLlIvN3dtls9Poq8/Sz09CbXfsd9uJMvD6w9KdshW7Wt+Po75OhhLBqD6bvhg7sfn5HudmU
Xj0yS0sKx6g2RqVteuvJ9V99fXxLsmqfqOeEyydLXYT0T12W4Z1MtJM8SGf5KnPnrLzlmW0PPMdr
nl4SH3kxXjaWNyL/mm3kGg8G1zgbFbe9lyNyic1UYUb1P8pmuVgdZlHNCUjabg0/fpOzd6c9rfZq
K2wcA5wuN6Ip5D6rrGCEJauMs8QfoFUv02hF/Jq7Ku+vlj0FpYtO7u4cg3NXgy2T2jrf+11hmHt7
erFpGkWd3oQ9/4mNa6Lj5ej+Lp0K8vbVbMedZ3d/k6V8SsiZo2PT8jznWPZ69VN7N0f7IRgBYdEx
v+WH8VoIt5TUtoRs6HadYHfYYPyaoMa28IJiNQJN+yuGlfmep2p6KNc16FkgJLQ8cj2fiZXLxvcl
HFhj4VTRt4xOie6ZaadH3CrQQcaHyke9zHj2+g85l72Lnc8jWiaUiqQuwgWzRwavMuluqOtIh/Ck
cvoa5mRvY56sk/Msvzpt3ArrOZXyPRf+ruvmaKFM+iv/jSn0jxM5+aMyHpxsZj7xtofKnJLio+Kq
U+54c9arACVUcRx1UILWZ4ek5yddRE9U3ZGT/48jFtBg92LZTOrBdJow14pdKW4rimzawFeZM1Nk
s72beBBrzyw9mwdJLAj87piXWVy72I86910O8uzKH9uF+aJlVOLVcsrDOk4byWxP07Z2Js15Cc+o
CbCqr26rN4RFd2o9Nt3C2HoVFck26rfO+RQ4nYRpwucfFRSAnbh7h76g16qTSciZ7WvIPUGdu0ER
50ccvft88g/p8GuuJbdMlJjvVmZzyZSXruYUtjFFaIxm53UezuZaY86ST8VcHUdZb5fyR4yYhOjL
7IOa2a7CZ5/zDkI3T9M5ga6fVXYB21AUflxYldWJvEFuJ6nBAqNUeE1g6Pl1cR/T2cAcJR7Mtj6b
cKdmY34iZuxnL91p/rBzneEsjf6t9bSwaEj+mchcrRc5A20nFAgmstDqk6BxrW2cPNt+w7tHO0Gr
MFsPqLyp3pxn6IhpxdhAKU+K7jK6iE3vmv9HT9+H8p2exgwamOoWM4bKzS2TuebxvdE4TzZqyWVx
8MF1zJ3i7UmWZ8PuWASg3xmxfwtfttkU9uOL6VJRptusfynyuVafh6s6tuv03QyfLeWsTllvbuN+
Mg+63m6XvL6ZhnjVqUsWKyF1499oL9u++FtkZliW29IYbnPC8HpY6k48dxTivE6DPu0Cw7wNZXZW
CZpM/YwzEKK7g/o+LVPMb4Ha8C+LHycfaruu8SfiM0HGIsVwiVUeumtzaMW37zjcbEYbwdGJqQoS
saCl4RpjC2wzT586twGmHxxW21mD0PTuYph203Ljc/WZ+9Uhi8z1xvfGj6nUcefss5Fmxdlb5upv
8hY9vdMAeraC5YLmWPPfjtxCiemgGyDBeNHqEgk/gzh0sRGulEKP/0+L9LiMrE6GBcqdvvSbFWPF
BlQftFodavgxhkXbaLnJbeE8aL3cVqm573k+k6VtfNv/tZmhEaiZaSvjHLT6+ndALxd3arKVUcEz
YipaaGmoyrDwxYLc/G5rXESQBPBXG9WKzSI+c5ce0rk1OfO3ByvKHHPLwMEgm3BpcM4cNz73eEbG
SUflE1Hln9z1JGHgjcI41r16tkFVvj69iwWSp70tXNqz0Z8a+ixJP85iyaBHVTJLcVw5Wl7nhZXY
L8kP86Fx5X2Loj5qCrsS2KhYCz4osc1GP5xEijik4wDJ5nDSUdGH7NK06RPj7KLJeh8pIhOPaEUH
zr3kmPFq90hMWv9eWO+gDjoFlI92PMn87t5jzgM4Oq8w4ZhuexzsEvKGM5PE0diDjAAxWiI2sUFb
dpc0nZuxeudR2Tt8Qdgo85tynaNNE2reOw4t2w5rcsjF+112T8w6quPuUXMkbwrGEo1kIZ1ibFWH
amBBj9Ww5QsJ6a4i63Uka3no0+KyyN0I3h0K49KmFRYc537knqe+Og1uvU8aMw2M9o1SFSrjc0RW
6JQ4WJ79KFEqclwRRSKvgPMdhlN4A7XrgTg+s6VmroHcAcuY496zecNTXg7ZgsV6TFwJ+4LvFFGW
zadR/1lnycl9HBgf0v9tp78dfFetvNBhcazJaWAxw6ayRnAE6rzlB0PXbJ2yZT8C6tdUcXOUYQ/k
Z2Deez98dcuR3a17N/0uynmPZ36bVJe+MSMrGfY50IN1eGEvy3fQzYPQrb3iz5R4wTcVrhXiWe7O
QZM7EfbbMGUqXc6HsyTvCkeXNetH0UlkPnSH2Xkr0/phvTtnm4HC5IZZAUucpLTrWn7O5a9b1cfU
bnZZwT9pmOHo3DRJQkBgCam6Q1lUX1NdYBF1nvNWsNw1241re2roRETxF32GftDZLktymHhh9ca/
Wi1CXoqfUveeQILe5O5qRIFlKN94dHP2WvrNB8bnS7a8eX63b9Zr4r3J3LjwV0LdbLeKM0iFJJ9Z
XEZ72rsaazwLCbsZb6zB/7PUftAs+Z9iEJ9r3Gd0YNiE9PritCxroDz3EwwvLR5/z3T6rXavNLWx
73Q7ZOIMSEd+jtbabJwq2U5Ou00wYtZGlIgisLs0nPg7KTsW20Uc6vyfSMvQgOYr6GHjvOHJ96E9
8c5A9mDvQF36GLwhGnVYJy+GyBlC3zMjvf6VGgDWa2CUJO1zDsUhNgpiy/HTow/bPmXXxdhbs3lu
WMMq+hor13oSc7pr0uF7SMujT8e7znpkqHk/TRpK3RjVvoeJrz5XCTydNF6xmRy6YjjmZhWtngyR
ZxJUSvbT6rguqrTrwsaO90k171jEyhOxtm2pT0Gd9g99gUhadslr1TDeW2PpHJBSo3yVLrszsf4t
fvVgM5wb6q79NZL1Mc35MOtS+3Tu2FXzT2UBNl0X4zhb7b7L1R+9ZB0vouBiFic2Wp01Q4NIS3Z6
iw2sN7Bl2+ZhrvVXD5QR6204puNvOpphX+uHxqr2d7bQjseDhC+b/O5tsiFzVCXOsnZZuWPvK/2t
F+nO4TpfDS1yC7xTmXHME+3bjAcGa+LcaoW5Fw6mabeMvIZ7OJ++XOyLay2jPvP3xlJeNSgnT0OX
yAfsZmV3UoYe8RSajU2z5+pTu/UTe2vb/cVWy87K6z86cosfY+h2hshqVDQr3AszOrxoTQASLlMY
oiZZqQ98n2bd5XlysnA7phnM8iTGj1SXtzlWD51ChXL7+ai79ImVHi5zs4+BaBt3WG0kEh5+xf6o
hMSXrL5yw9rFWgt4MZsXa5IR5gzGm3RTWBvkAbvpMvnWw9DSClhjcazicl/XDnYNirPRim1qOGed
xQejnLf96j77ff8vLyCMKzV/sb75kLD3M8cAN+hHQ22xqe7NiQ7uNE+IGNiFp+LDMY5tf0ka3jqs
PeafuXwSkB+dgGMXcnfny9YJYUWGcbVsxLyreRurVWcHFfsrqNK7Jfkz80No2luuvGjJDBYxfN/J
m1UzNw4CnurdbekhQi4OfyYfV/pCVyJTMKnYMW952e79u/KrPm3tFPPNxw4jXfnUYpyhmwkyAxtl
klGJcmib61g9Werq2Rc1i1BN2HyxCcd6eko6UD+bvrPqOdZfRW/u3NEN0cXBeVFJA9qAPUqNoabu
QY1/Yu1mwlyCVPdtoaGpYwVpNqq4i8JNYBuHztMOXp7yv7l4bGij2+d5vU3eo4gZID0WoerzbVXi
a8Ztsgpvr5zlXwJadMZs093JbP9o3yf3FZuhtja9awexgy8Mfc5hV7Lh4hOZXwrsUVnOQB8AUpGp
KKn/Cet9Nt40F1sPL6besvwk/QPhl4kDnoAgK8bHzDHCaoYI6Ju9WZmndqKNLbEqdOHEY51SIHGd
Hqr8zXd2SXWSLp4s2R20VEOK/dOs9DVzOM7ghM6f0cS9h9jD9+FqF2t0X5WZIyNfZn7JurA3MsWP
2Nd/urKIKg/1wc6fDXc4dyCeFEy0GgfhojAOYAEBr7MiqiSMjq1vY6ntzRiFXkuRSEWgyksyohLH
7UWCXioSG2vdfUFNFeqWEiuaxVNNmYvNdZvfzfPtVeT2kxysQF/XyIG568vP9W43mauTj7G2VrDr
pb3pljKKzb15B6qAG+W9N+NXwloce8mjpQVUNTwXLC9l9Z1ju1nrGF4/ha79UOZeTjfVfFt1H2q9
GWgtZBz6iMXl1JAzab+99bflZXfEFLbuT91+O8lZYKaf/Z/RfelczM/a1qL/WdPPKd2z3iuUjGmf
Mabkyn1p9Eh6OJcq9aXs+HnwT8kQaWW6073xODcIg7W39SZ701pgR2iIEeuY8VfGKxIRPX3GHGw4
EGIrkdtlz9I7myPlQku29vwUOx2Kkzrn+E27gV82/45h9kGYG82F+veZM0ePPmO8rVS3S+0/to2p
eN4w9/9cj2dTKOzATdgay0ZfL0YzblKB8WO8jb7ESvQ55Qe5Pulgby3VIWIyFCmYYvPS94DXiWuU
zF77VFjz82jMXKAfcyoOjW9e4sULl3SgKl+NBuLa3iPqP5r20ZmcCwf1Ix5fOt/5TmABknqB05Ig
Q6531F4dwsPE8O1dctJCWMHtBIWsTTB0W0eP+jHAn+nWewoPefdvNPKu3YivxQKmeRbxgZorLiUu
Mh9w8Xsbe3pUsfc0JKT/dfi09Eumf0fj2cTf6TrJVrItbUjPyi64Gc8+HfrUfGlIf0PMy9OvG9vU
Itk1N10S4W4DMM0xM34WOzmVWXXrwNpYBUJGkW5r90cjBaBb5KGJEXV1TY4jx9FDFeqcV6ZcbWX6
6bjyUuUk38HzJrYGJZzINjGovS5QBAssTIERJR2qqCFPMkyPM9ajtjCiMcfp0+rAnvyWzioS+lUD
pY91dkWySDcyoe3oEyPI8uFliX80N9v7LvMU+WgXkBuM+efkp1FXKqyqLe7Bv5Z3zjwwGnh7Wqq9
mqdDQ1CklB9W89GColhVCQr7s+oHzf601/xrsJ+t+KdSJ62jSOlulMoqyPGVZdxA7bAEtiuuZfom
x4/Wfaxjj4iCES048ZKk3rXS3dbc2T5Vjq/DhfxDZhWIdv90ZAhHVG/4RFrg/gxZSx5tXPqj7x1t
OR8YeRz02Vn2V7vMD/AlkFCvor4U6Uc9s5kZoaXIbnV9G6gTBY7dZBbUBgdDda22C5eftqD7pLwP
3WcidIgTamH/5d1zNSQ1LM+CK5XnqnTDAoUorrurld5ibk54kLG4raV3GQgtZZgpLe1Vmu8O5iGf
T7WEu7Dk60Bgoi+SME0SnDEgf32fDZfOSxBC38cy3on51ct/jW4i1PBDXV6bO3REC/Tf+8QJq2pE
oHM3uZCh41/RKpX4blwHgsijNXizUIbGdMUgkAYLAg5ruxALBY6jk4NsPZ4I02lIKhnylADTxnQ3
g4scprogriTRsTyEnHiwzfM8/9hzshPkbeae3bP3HJMfzdy1iWtsm1oFduVEg8HB9khR8eLkBXTt
eewPzthuW9I/bekGutsFWKaCJf+9hyjm8nWlkVA0gHH77WYfCWWai2zocPL/2mvUu/2+wD3g0jo2
xouBX90wy3AiLaew+t/jfV7yrMs3BgsEGiC7ZTGkrj9Vg0HR3TbLw+q/dsOvaoa946/PSpo3rfij
SHMMC5Oy0uS2+o+dbLHXdF+5RX9vwjZqOI9HjLBYPTMo5zsp7ECI6gsFmkdbTEloK1zC/rwbxu4Q
y/2MhAcxqGpIKfXUQMKX8z9f2t9l62+Hvghn2PRK33oL1WhKt6tn00JjUxCNvk0k1xjMg3V3mrt8
Bl2NhXUKlmnZFW5HpM0OR59PFmgwl1GPJ8Iwxtd0QW/RflOQZOM3O9Scjd09xHCHXUuzIN7qCac+
ZmObaWT9i2eO+BvLt15bdqMN5KuRsOr5g1EMbmuDKq6FTem0nJscln0yHVy8g8UIyBG7dW0jozQu
a6MCQ90bKzJXdXtORLAWULP8kUPf3ZpRXJfbQaa8O83DjGRs3omjhpUFU8GRlJFMdJj5vcEUfDt3
8KP5F3c5q8E6ZRKOgtzgMsTnpsGj6dyRsb8TdXbQmrccLbVd0HNdE5Bu7gSuFh81torNx8Fm59R4
ysEKaV3/1QzjXGJst4evpDknsUI87w9l5u4U8ntinzoyCg20nwHDNXv4cVQAGjtq7SVDunGGJx02
U1RgQO3aOp954UYJtreExQcQ04a2t3LcneRHG+N1ojtJnuIZ8g63Re5PNB3ptorHKEZs04Tz7Y/c
MGhzholBtSfW0H5mTD7NsDfa1QrHzZa1u+uRT9zHbl9a3ykbJTv7UyEpkIdqYUJlg5UTZxrmulTx
gmTtruw5CumtNtVRE+el2C3Exqzyy6y/V/+LRSdR2vwtW/2Sr27k0qJV498ZL0D5xWXZqkd2yYRG
A/Qtkm2CCDnlDzE5L4qgJg5V40BGtNHifmA6qOF+ZgJUiPYTP3mXZViWcHJSDYxml8JmGb2zG+BP
5BxvteLcGPwCjrq7Wr0kRyzVSXUIyOr8p+SGa00/WKAIYVl+ZyjhzjyY83JyUFeRt/zpfYn/Ydis
k+pZyKNPVZm5nb2vewq18bj04MrS5A3fZjToUU5Aks27od9PIxPoXNg7VKshDqbEO3roDLH3Jhyg
io1R9rlig6a+MsutouismLyTZ8ViSQTDbs4P/M5X3TNPGgZTdyCKNzytBJSLU42BeiELPKZwbeXZ
YU8dsMeAmmsypK5s2ymfnNmhKMTBhVKQRHAqpGxFVMd9zMgjLYc7gvTP7lrtnQ7Hb9af6+Ut784S
Jax7gL9aqvgMNmjqB9ZhYIge0RY1uhtrd59ur6mvOr5hexlS4om8Q/Jtbf65DAJzRvrRvnjqMAsQ
KmYXeRzU8aljCcRElDD96qU4loIoZ/ko8Hg0eXGcqtcxxoFzhO8Y+ofM/G2zbTa8jeQtChdQ97Qi
PFcNacj2s+32Y3JMB3zo2UOl9ZeJjl4lX0ZzyOaX0fnB9RgbeKhwHY8QGjFuH294HER3bIb10uBB
kFVGCHFCegd/Zo8Y46YCBxW42n3W7RP5j6Axc0i9KqId3GtrzizuhbwqVq75pWt/MjS7GIqTE1fw
pYDWx6QDbiXB+YvRLlBx+57xnFR8m+ZbQ2LFbJ998tcdxcZP8XxdfWTwioeEMYHcjpx+JD6yDJV1
za+6ufe1K8wt4XJvm+kEy72o5yIxzefJIXUyDvtxPJpzzaFDdB9CT+BLI3/rbVM0xthnPjmuhG4Y
N3lzR49ys3CblnCBmkG9zP/mGZa3hN14BmTNeuvm8zxdValHcfowZYzYnDIEQy4d7ybx/LGS5Cjs
Tw8ytx9/CDRjBd9nbo/SX2+VAzXo7zTvoUNAWmGgybwkKNaclcfFWrFqMHdhzQOvJ8Um5lA4v6PF
oGLo7RpSq8EqN4wRogJLJyA8JwCYiCBJ2DtpBJ4aohQqZy3Vz72cW2OKlapKwSiUAucxzg4ehy73
Xku6D8N84XHD0urcc+Wmo+Eq9PrRXU69gf44n9zyd1JTOIPNS+t57EzmehWbOvvVuZgb94llUkyh
mH/Nmg4g3eqcEaYgbVqMFtliIRJ1KaK5/jXarx3ZEBNWnLvTVNepBOg2vuWgKyOgDu7wSLKp8XiJ
+5M5qahejrP9YyZbw/iy7Wpv00tWssZNQa9Tv9S0fi0WCZJ3M52jTlgrU/pWSy+e9skwgGQRHx1u
5voeB7nT/gWjaVp5ywV+dmM5FZMMVfeykuhvpAnCLe7HxvpK8Ibm7I9NVthXbilVikgHipvmdDRM
EfkxUQon+5gJPUjtbUK1SmfC++IBc50bP/cxPiO7jwYXKSgjGK1nx/tuxVGlOxODzTicEm84LNz5
mT3f9DmwUwJ96aieTC9E9zk59VpsBPJr2Tzk3XiYsBV4afkgiqd+4GZKOjypTXJD8DnNYnpSC7aZ
rCSjhPQlM+3aWTkXHJMIvjXlbbXF5FwOPoHstNwowwr8Tp4qt9n5PMm1WvdSyW2Do9yPh2qfL87b
3ahCbsYLLLuIjNjadi5G3JxfdS1tBZTGK5Il4IB0IGYZ69FIVKlYyLrODeHJMdXOVWZ0G62oKJ2z
Gw4txl27ryw6uZ756NpyrWcGvw/NwS3Lj27CG860rmLTxQ7pifFjaUW9YRY+l8USKsLHg0cGGyJP
YK8KJAbGprD3RZZiEWuyF1U4fCHM6xKLr3z0wtUY1C41baSK6ZKaw7OpCcTBeeO11rQT6HJNmb5b
KueOkpeOYGOSjbfZuLec5TBBcdn3bs9lAUpjfVcW9Ipu1ztTaHsxmIHOXtfE115bjWbZ5P7oVbVb
BDZqV0WaLr/YjcrLqUPyGVHpGAcnoccUxfw04YDKUjz6d6Odlm5zzb44Woo3YSA/Vq+HSaVPo8T+
75R/NaU9DhVwwHYDeomwXrDVW0bkY751Xf9zLGg98KQ6C7ML/B5HvBs1WXzF0/qEOyqwdZgu5X+h
D6PReC/4BuiqdmOy7EpiCc7KG8EwWMQo7WWmJVVowuw3HjGyawA223i0y2O7VNsBW5lc9ajG9hmb
DJXyhg3+5pu+dpEGhdl/jUxFmCAykzV5TPjxzKy91jgOF03bGfprI4xNiYSR4zJY9X8OQepOfxRT
fXQx8+M7abEdJHLCrEK4Vs/DVl3udEsrnmVVfat2G3ufqvo7Wn2Yq1O+pkQdrwonUfk/js5kOXIc
CaJfRDMS3K/KfZOU2qULTVKXuIIESHD9+nk5t7Ge7iopkwQiPNxf+PkqRxq3ASFEC3NJC0H6saQx
84Q5VOMhgp3AqIi+JNzZ6n5SPNZk/HP8VgFNS24xBCL0LAU5KpqqjLiyc9dO12D66qprgZE14zi1
s/vIwbJnGCwwZY+to7L/GIRP9WeNHNVax8V9jNhzJ+s3zQF/G/3Jz57paE2q3/fu6xriiLWyxG8S
sfooZAIp+3mbj3LTLst6sr4L/7IM6O4JgI3oNIzexjUJ+9bl0Zo+C/fN5+wf7Ycp8te8ySsngbkx
M3nS1kkvX8a83640JyEVWLJwAIgPFYW9bXPS3O1bbK8X+VRVRJpzNgdxgWs+7QSDTBjxW2H+Y/Ch
8GtxTp7SAfWWII418hszsKpoDazkoSp2TEtwS6DJEG+1YcIGO8WLqm5YnQTOgqT2pBGoSFRUrtj2
8VtI7dvId1X8pItYE+Ra5aKlan6b/WsQ8CbpdkXwaluM1yEvVgNoh1E/Zy3/57dMTnMbnXpstrJ7
mnEK+Jcs+qlYGUSXZn2W+OBxKMcWNWXP2M5fh+mT8h9GwoPV1egnU8zbtHpIxl/H0Er0wIZwWHYP
ob/sLIIbOjyBdlhyzHPNRz79G7F4eljyQ+sujK45y8VK3GJ9SeQ4PwuJswv7a7VOMTNgVF774WUi
YTaWOXnOa2K+MqIV8mCIwpBBu3k7an608WZqDLZ5nq079yHFmdvk5ySLyeOck4rmb2Ur/hAP99Lj
FPzMhIpa69eUrNR50GThBibcBGyc9MlzsA5q6Au/Pr5EPEOD3CX2T2GdO7GpzZNJh2Muzt4tLBxc
pH5uypKmLNiyh5sHcuY0+jM5tebvKF0KBPp3EBHU/l6KwfdlCQ5d/FhNbwSG4sjl4WIIbB7d5DKg
ny9Vts1DkD0950LwqWyePu/oJyd/po30CVAN70KdyBZgqKq3fuLs7fnRso5RFXwrcU5wZ7RJgOz4
Od4cJ+2/OEZZvsWcD4tzfzPcln6EYtwR9WuQmZt1P5Xr2PoyaUe99KfjZ0mUmULM6elcGP7stH/J
mRO7I0mzdhMHn01MSb4hkrTyM0FN/JgQJFxw9yxEBWo0xVafF6MPQnPm+dgs+OvLjzj9XRghxnrb
ETjBDFkPn+HymMawRaJ1N7ebprpfPEG1tC/GdzOsDI1L4f8n7O6YVxt2m9yZZkeghKcpjCjsqXAy
Zv3hd9hi9bCh5U72oY0P5XCNFpDw4zpo443rPzRkgi0qhrz4VCZiqtpvvGheDSQ0ookmjoF2xwXN
92faq2X+uenPSFE33Foz6nh+tHYChgeNyD95/W/DJaJ4mpbomMRYaRQZIye8WyAEpP2rIc4kufbn
bRcfBR9f5Bxnom+4tNc1BXxzNdk32vsmxYUt+2TruRTcoGSK6WDwWETxuaAkJuAdOS/z+OshRDF/
nvRzHQ/oujyQ42OL9k4wcwWoaSOH9q7vTgZggvKfFkZ8ycSc9BBHd5WfYWYH5n5TOp23yf6ZsCul
7tkfcYB362RGkmMkPsV7yQ7zobnCsumjt5vBvllmLE4Mb5g/W5CqPlVXv9zcV4V4V3jcQhAIXdHD
VoCKrUgJqdu/NZLKRoQAGFPxzlTPGawAshiWeZMG19V8nJeLX0e7TJQ7beONZ6yDfzauHypkdPkh
uzM/zBI/Ttj0k4Q77Nk1h4yg1uLk68VnkEaIPrlLoR3Ew2cXy/deF/cZJkjCF/6MooHA8GPZH678
U8WHn++J5q0ipJsZE/WQensqj7sp/SzFss7C9pCE87VHoIlFdNdHa70k71jFrzL+s1ucN6QOR6xX
LPX1pmd/eNEaFesdSldfcJcim4UPeSv3Y3RZqg9TfCi1V8WrsL8zqhw0CCw3xGjGS9c9+bxYDM9G
D29+4Jx6K2UAxjcbL7uwmY5ejw92Y0viNhziYdJvq7HYBA4Gp2HeRypl6Y1DUPcwU7k2fYiQ93+N
3XUPHapEqbZ+3ax4/v3gxRlPTvHZRN8LF09BctlOr23Ac+sYGNK0fjMbSPsNwhRpOqxNzfwR1ado
zg8z+EAesBtjqkjvfcHmm+yozJ/P3Fc+qu7Di/7VFU8JFxxDgDtLPkzDzqHNFMslyF/siovPL/cq
1m8Z++OjSG7iEkfjPHw3LE8RBkcOV3Ms4E5wcFrDzkUARthlILwlycJ7lKzC1D9bQIsEn0ZFWX3H
nE25hyY4VdQrlnEYKXkbB20qZniaEjtSQXAyIMwY4pMYWc92sqKo27FZCkobGbH2o68eezytNfbX
mv+wJi+43OvsvyVkBOacUOaohekHF2pikoudLe5LGsqKg19HTGxTZmrtCfFsg1tHrKPhZcI/opaf
WLa4aJH9MdA3x1HJYtXr3wT+VRAj+I0v9XSIrIqyISRtbuHwbkNUGj3dMgFPAR39Mha7KP8ZygcH
A5iDOlTGG6KHJNb3BdM6R1xssAXj9Lzw4rNIFg1DAcVAOl7oDAOeU3AutixPbvNdQVQJECLr+a1l
ftpxKFv9vworjKFLlOPV5ZCNrY+beWCem3Wjj14htlrieEeVtNyH2X+ycep4yQlfb622xj/5jJ5x
IQbxQeLbY4sl0SHmFzjaSES4PZ33Kk32vuK6+rTVt7v8JBEzCIxT81Uzgqxi8obnvMKOT4KswVY+
IteW7VokV5uTHC18pMB3v7Tz0ZV7J53PRcahVXaruu7vb0GA2rqyOYI/hl2a2WPm/7b+vXLWhXcf
630/22s8lpt4ZBIEqMyHzhPCpGQf1p22T7Z+bR2sAgdt90jjMPSwWs846moO4T7Fq76KKXbDN7fc
1aphWr8fIgYDPxkMEzd3tgEKh8TkOnuPt+rGblces51lPqXMgf1TSQvsPtX4Lo3a1vVuzE/B6DK1
Ww6+t0vKfeA+3xyrbnF1KoprkuDmwf9OgaXkQL+2rQnW6WAfczbhLfG0yQmHejjPgmWXE8zTOtv2
TE7j/nfW+3E6VirdjO0b1K2R6Vg9fyX6d6wI0NTfPaQ0gNBMKo8l0aj+B4Tegi20XWsoKKz3vguc
79p5K1uc2Mi1RfxrAykQHsJieefVP1V5lRUv+0H5HBDXhnGZ0FtoFao7duLK/y4Jn0ONm2bciC3U
tqDa2ixIINAEQivoklXg/McJ2xPEifjuw+nJwtcGpcCCnaTLTRX+iKp6cWaCyGp7M2IQE7S8Q+o+
3xBDyM1LQF4zwWhAScd0PdFYSFjJJnA6Yl4NrLPnCdy6D3iYrfxLT+lBd//d8oC2tZ9wM2ZPKr0P
snifI9DFcUXB/KS8h5JTc+LJHfE8SzHvHMpoMaO2QEEroOslyZsiCdpzJeoaDJYmsLoNrL8bVKQL
Ew6Bt8V5UrG3b8i0Jr8JvkGhtjnwnAqtbX4sNF5zqC1ldPYEREQGgfFE9tDnG+jf4+LNBB91hhhi
3p0Ci5spj7r4GLw/H7Kba8ZtkvTExIttQ+hRZjEqaocD9J/BaJQizMmB85fR+uLv0BbWsn91uSfD
Hnd4/dQgNEfdSWBo7mn0wk5vxgClYwBac+ndZqW8bKOhEIQJ66ffNOPpuafk/Qewk0HN441MWBXt
IeUT167aaiyZzkKiXuijD0iSHOc8fZmsWIdxxGf1Xy7K+2FI9hwzF4q6VZs+FbfEtS7FdZrUqmeq
nbcB90m4KqfuzgXJMWdfbhITui2vrXe9TZom+FPD7SZBa1esTAk+RrLGTA9kw8friE0QTTvH+8Py
QXKtOrf6okZYMlW9TjjQQo91Rq73rfJHjXaeLj8Rx3IbsWm6AWRH8sAR/1x/wGTGg4To53rvVb+b
GFpBySCO+DqXT7K/D6fyIS/lbszeveBlKOZ7n3c5no7gcHYJ8Zye6Ez8uHgGf8E59o/BcoxnmAT2
glsk4Y8+d1Q6M+R6nqqY3iR3FOSbE8AgMXiMlyOsnOgBKdGg+WVAC1bY9Lu0PJWZtdf+Y+Hcx91n
Vz5W0TPG1EATwCNTFKhDgo/SSmjGuZqKiwh+rOpY+NabbVHnciPcnmmLpUQu7v/PQS8HIaaD3fCh
euh7qN0ud2pBtlTHL8a2H9KWutnbC+bLzbjVkbvV2ErsIv4MOB+y3F5Ng8con85GLDRWhnxLUm4t
nDUh/fk0JdeKY6kL9B0D4ib6KPAcNZ8lBomZmUSfbcIZQbL/r8aJsWRP0uWOXT49l3iI/Auzj4A8
gypQAOCj5fpDUyPN2c+NvBTkzqXj5m+s4cGZfqbwx9VIgwQEl2Kfm2gl5uhswXYioTcwW09Ga21l
X8Ika6uxnypuaUBDDpkhv3zEJLdNGvjgbOlAq6clbnnFBFuZ83NLF+AyvZyza4tM41fXgWp4OAzc
wFZxKxP/7Ca6CKbfQXkmGVEDaLBzgkr1fcMUpTbYrN7tMtzcTF9JNqynuSQIRlnE9C3h7gLPRQ+m
F9QcPsAbb8PCLE3p0ITjo++XB3yVx673NtlyiFGw2uSjWp5C3kXjMzgePlnkxdBZbxzeg7k71zdj
2HHRxVOYvDrevRxJvwXy0loPs0cGBamQJj5CF0mw5LD9F/zP0xIfBNEI/CBrOw/weEfrnvqCEdrW
WN62x50LuKfhvcimZwJDgb6E/O0B4A0snVX1HIvnzvoaureZHM2yXCZ59OvvljLRZ1aZYmkmse9j
lPp/jTgl6akvOOrKjkZ47dtiC1/gThpxl3fvxnL3Wm59jl/21K+j+BC5B4f+ye2+Yhgr/PERq6qz
7LcLPox4sm8/gr4mKD6uE3CqvS/UsIXj4g1E/PCPbumtpomQCB6MNvXo/Z1zQsIbsF16kHx1Ihr2
S37EVMk/GGqsBTvJltFJr1FcvAL+VS13jkOdlmKhrDdde6qTg1+fYb5hT6Vrn5L/ZGQfqNhXkYUx
+6Bkh2v22/H/WZxp/kJegpCaK9c4kYQz3sWE3XDJiOxahufqNg+AMYNVVfTmruS3KJNnN3qn6+Gd
OlXkB6uPqH9KrII34V6Z7JzRzkYL012M/bfwrIsHYg7yk9X3e8/7bP1LQZuqIB60yDbqMKkXK3ur
+yNotal+cIkF8tdk+ZNvXSVW7tAD2xkCDUKKEul/SEq4NHc6Mcw/3j3JB0mXF7m7OPss+etsPPML
LmFXvYNJgVeLdS2ghsEzmf7ngmZigub5H0n95Nk7N90nzg5k2RiA63nrnJvSDlyyw1xaLasOK+dc
3t8m97iSKDLs1TCzp4ElIq27zdSxcV9s8DSMEezkz9YCARSPYM2XRM6G6wzIW1ztTPTCpmwHW8zU
hg8lrz2R/RXshiB/nymdjXu0hufGuZAs823cdwAQ002vnzse9yB4CcMvAWakg3nnHpLkUQAgyr9M
fSk4WAtMyLnDhBxOUh2+ZtbxZpNsv2SjfqWpi03r9NsYQTMQwxWCbLHrboJShTCy7CpsX/1wCZNH
vuUkYziWXcV4zvHCNNGXS/TPnt5k1iGzMCmk185h6bDkiaIq7S+ZeJlCMED4JsT84CzPoU8iurt2
EFmB/jjesh3rY0EPExOXnPZNSGRWvhXzkwQxSNlsF4/R4N4nCeiQ/IXG08HibItTTZs/cSAoFAdT
MoCY2l0jeRTa6jVkymWG+WTX7DJVD7GFuRuHhT+/S+95YeJd6t/YDJTk5AVvu0tcYl7mJVb88NQx
fbeLJ3DezoNTAzjhTk26k1tN/wLsOpiS1ln9Zo3Fe6PlQ4vlyIzBhif4Q3kpEaAu29gDtpsl+LTy
+LUexp/YVLuqTDbon2jeJSi2ylyavHxPnfQtrIhXFOACgFoV9rLKbK4fp+bmc/coPPsm11c6HCxk
FBDBtKvccJWl1lvtBdZeCvkwDx0uPujZo54PS44hQ4tv5VCpq1HfC1IIqzZzXsaJ8WZdwBCftrb2
ToEnQA7cXKSAp8cZTld4sOibTW0fsDufGjW9+Pzig1M8odEf4qLcxXZw1tl7nJM/o4djChW6m8mx
j30RHWuiemnAc98swFRgY5fJfZeKmlq94RHlpB+ZWdtNRQQ4plr0h2PZ0QBS+S9jupfjvBcEeYRE
L52CZe1HwY4VQCerHA+FBoSChQje4BmdHND3DGPR2iaKnBzK/1TzITb9bpjcU1VgefZsBEF31Ssu
qxpwU/5vtMaTn7rbxseR2+O90+z1vR15xfBAkurbQeVpKb+NYz2LYFjNUcHvWt8Cw+ByJEw4cF/8
AsaBAsc/104Nhmb+R7e3Zu5ZwnYhbDtiEHcHeSLWcj8UoLoJuM2MFyMlho0b8tSX9kaZ+sF3GnyR
7iuUtmPDpMlX+cqDMiFxyFV8LB2tg9TBve6HV7ZhvyE3shFLWBSwDaWerrPdMtVohCHnT2hvXZ67
KWZm3JD8zDW1FztwL6mVPRL5JikfDxe+xa2YQ3itPbBCAltjjawcw+oNuPFC66mbnJOqyWQuqt2r
DG1L92c1hM/R7BxqKfemm4obkA6BY3Rr3hAHoE4/HkoPKG/7lBj9nwjSg1eqjVtMUGAHTHJErcoG
Sl741NbzXk0zXWrq7DwxXYSqrlk1/Gb2m+S9KvEAUhMeEgVVzcZNrdIEIX0mHF0ex2i+b93pTzrT
f3nCoA8wBKDI4jvFB5BGmD3wclYZjXYDatbr+1M830LU3gOSM8a0bptK59RZ4hp4s965ktkTRCYM
QxNIBdftf5J8vM6zh3PNGzdJptdFbv/JhPLP4CfJjQtXrjow+Ds3Cy4OT/24vASM+dFVBNhAZmtl
Q8KcXuolnsAADIG4zbeQpDUs7lss3Fk2/gS5zl1sRB0i/3Se9fQY2yThpfStEwUww2AP1Mji0LM6
ADRwZTlmvZAvfHVC4TCtJNySKo+fumpil91lS/jSj222boxNbUNs4C4UtPmJsay9XeT7CrPeEuhr
5HQ2jjEnXS+BIrpTc/S4Cx6jYKrS57an/BpCOziOVe08zZnvHaCCMj9Ophh2jVudlWu156gd5Wky
KUODljHEUsZ4FH4axkCLOEcTBTU7WDNpfwfCIY+W6BifakupBnfK6jERDY2XnqMBtHNl6vYc923w
Kj0kyC7tf7ouujlc1etol5IIjUsIb6RCN+FCRM6vnlWreGkXK9lFM4IKDJTgvTXhWnQIOJ3bs/lB
c28Yg8RcZPm8LgfNZgEYN1hGMPyjbHQ7x4X4uCx0JkuEi2dZyKJMGKSJ7w5qL1Wza4xA1F28eD+R
CV6JnKet67JkkzkSkUTSxY6N+z477rArIrWAZweeUBh9L9Mb3qeY2Wqn8JCyR4QC1BdqUzgx7NPA
pswZT4Ms5UalDWDctv6LZr4Z2wD0yKZ2OkXd7TzhyPj1CdjeWTPVdGD8a1KlA5VNWa3hFOBDcwaz
ZiEBxpm8otKl3zg7VfM9d+G475z6PQoSfLbh4t/pei7FKp0moDW5/MdbDhdjhh3lsIk5vxsTLz36
DBO2vU3yzrtZjsuhLC5Ff6MU527M701CT3YL9z3S4155CvXda8jtenSyiyLqIWsREFKfsWv08TUd
7e7Q2gRtGtn0xP8l7uAbf0JQxANpGsgfNognUQ1MCfBD/jr2CbyTDNgbrgsfiMgyPBSmjDDhl8u6
BB7AH8XCvjEbwoPLK3fGoQAzJGG1A1bHNEzMnl2T0TaoALn1kS3XKiPRwo3QdgSVwIQOWpaXfBn/
w0A3XtoSBJuxvfAwyVqjGojPMfLbdVy17RYrCIsc3Uxekt4Fn3bTbcrxDzWd7XeF4L/sUkYufmD1
ZAiratNqQaZNJtgUGwnrq87+eJ0qEu9U3nObkudS6NtpeNN7iuhpkfLfVLruCXWC0aEozNpIJqL2
vPAkm/YPoHX55ZZa4zKKs8uYjSxfTcKcKz/ryEtgoA1aJU5SJ/k10qGz8qEz3PEFFAQUcVi4A6lU
Jc24awf/j7gCnVlS/McWOvullOSGMc7Y2yCjnxSdoaifEGVcLjYANKgTQ+9tF50X587xkmud2nQa
kcuQxyzzccms4MonqTnBwSDFcgArMeGkRTBpxscm0B6xKfJkcaBCRgK62IPD9Nd69Avi503AyAI0
aNqhaxbapNQQSKhdw7x40ACuhpSSOgknxr+Oa7/blYiRL8Fz9CJ0Bnq5wj5jA0y3PuIC9XuZvbY5
UyBpt+JeFQGBUYeQ8CGaEh63UbGUxGsYqwpWkmCCVsEpjD1VMeG5jfsnHDO71gVQA56bQszz8pOM
mglqUhziGLjVIwwfdjOe+VWXca67ikj9KHKJKSNz/rIwmfd0AIBvQxXs25jRXhBDJCtmj70bGezB
MG2rX9gvKFK9HW/E0PvtykppXMK4AX9qZzdqFmwzK0uif00ZgWqp04jxPRaanKTQeVF9Od6pqJ9g
p6Yhm0hqZa+dJvGPZTsz8yshbEfz1O9ld6s3RzxbtaD/8+xwOGuxlO91n1xmd2IwThWysm2XmrUv
bB5LE4BijQd99o1b7qsgbFh4UZUosZbYDrA7nYyo81hwwrIpztupambnguXiN0Fdf7DsIcXOB8QN
ASiZD2Whcw6MqLSfXFPLctPmmb6MAfPjAYAKBFuU7yFiHjj7bhJQlFAqCVHPr7Os4Km5Lv7FEZpj
evOwNZXBZjuCsS5cgBqBJtdS50t3SfnMt5YVfc0ayZ2d6+6d5+r/cjdbAD+Iv3hA04753Jj6mVbg
jOyweDVBBH4tU+pDSW8iMIMhZfSZobt5Nx5nqAwfFSomqMEec5SRPtS+VO/sMQBbX/CgPjndkK7L
SbDqJvL901BGzb3M0/rBsaP5FJLfvcu6kgU0LsNdZ5HtAeJSdpdOfXtqqqTd+EUOoquN0z88TvbW
02BSSgys+xmYwYcHf2Pd3ma4oW/kPlry8D1iK8/9oJJgVy8OW4DsdlqnM6yJIcD82MURunUQcXUV
05GFMa9ItdwWofbwmMOKzTtvWFPJTO8j5CE2Zzh00qKJ/+os1W9F4xVrngM6pgz/h3YRLNLGwDIK
KSpTQdjSD4bplDqR/i+NQ/5Q5S+PfZct37lTs8ACvQ/kYB/ge/Zq/ylYbPvbKppoxOTl6cc5NWAT
nSTih1uSmNhxSyOirOEQOsAdXTeLTqEZuvucWOK9S0Z8r50bu/m20oEUyvyetSkmpq6oFVwv2z9E
yiXOMNY2I3PTHeClIGHWOe99nXpntCqqz04+FzVhiyRKzblSmgK/GOM3XCrjLign/6dlaIhY7f9U
tgbmrfAph1PwLJ14+l6CAEQl/vZ9NVXDUbl8nxh8rn5alofBolDOq+XRhzW5b4dwgh8SmF2TCW87
5J57BLgtsQBP/rYSRX3BwXdD+drVq9sLs2t7whjNAkJBQDEinG/gI3v+v2RuFXIrXnA1ehPKXAnE
MfPu7Q7Pslcxg5BKt09uB+beTaMOVIqDt79ZdHbjHMfNHt14IQ0+sZEn9D2qcOi2dsJlFpbVS6vM
sA87CJFlnxPAyTMS2APcoLYTLyqBlygc+Ghm8VkHbSaCMdonTLXkBtiHKgH0xpZm6CvmluiGoD3j
CkA2rglhVFh8FCLXbAykRB2xUwLW64pkY7saHRhmVuNgiVF84mYBW+SDmGYWUn7FVlfuSl8kG5Zb
8I8ifAAhoT9eiBa8GtGkOmX47gx2t4VS5D/O+VxyF/kAkwYHkGOQgTrI4dOHLeOvwRADn8Ep7bII
MLKmzDg5hG83TENuW4hK/9DJ3DmPFdeoJL0OggUVXoeifYggV9zpKIsvbD98GXqYTJwpIOnr4Y1Z
Q/2IrAWbxwufq5s/a9Z1uE488A5LeFPER7lY+zTBflRHYbGjJ3kfjCrWI3aAfR3Clu1HzJBu4J1s
6+aGK2vqxBg/VR4gG+GaoLtskYF072BZwtZ0Ml2GiSbxkAUxU2wKS46HHpc+vRzLq0i+ZpdY5+kp
ybzua0rD5q8SkVmnfYXaIzrrHTMUSW46cMZsqAo4c9uXohnTo7BDrMyV7Z+WogsxbUNrHzsGkWEq
s7XiBfoSmVueGrsvDoGXWo+zbsu1DghpFZ3NKKCFsqoSLVZD7H4HQ+3sedyXE+sLyN3Vfgy0odBk
vcvFn74iZdrVMgxkK3s4JNRYKA8F87GiTY5u7Jj7NKe822o3dLh4S995MF4z7kQ9NK8Gglu/zokZ
vE5l6X0mI0XqBvOZDA5zID06jSVOe9IgU/mkFXnbrZpiZzkbE9jhS5XRPjVJFaERwM3zN2zdiNND
glvHRpwYRkZKrFkjJE/2uwkf2J2IDpMpzawxTTQ6iI1YEO3LUN5MsW1zC1dEVnLUi70UG4/3tTm2
NdTI7WA3fXFvglCSBYr48sTLEINKe8pCbdG5mQluacO4HEKR6bgEZ/ZyxHuckopJYmZb05ca/RRE
lBzG4eBEY5Zyp4LawF6sOQTNdxtN+iNyiaveZLpJnvsF7BdJ9Nq75ayYA1HpxbpiBBu0swlt0ATK
kh8xpyAyriXRU7bUpqldg2iUlPiB38bhT5CnXfQzhmy4g2cMLAIb8tDOjMJSEYbvVT6xO6USk+U/
jv7SW89OXvXTQY1dT8CbZlghEQ9NRwjABYzGNK+xQojRWTLx4vu4alnwFidsEGAR01CUqX3XkIYO
Xl0r8npYg1mNHdhxraLjZmuonY27RAt5nmHQPnO0QGks+FHC790NgQKg7g449+nulow02NL5A6a+
cZzWZuqd6c2LZxisfetP9inpxrGiPWkEDldCoYKdbUVXnVIpKOwwz/njZeARIkvrNiMhvTA0DRhK
TmZq0omHYA9RbC5wdJZivGgbqt3ZKuXk/sRRUvNnQ2NyLfZxJIBq/uVUH0QPYtc0/XOR9P4I97Lp
43pHk2gkHjkn+2jqxaet6ji10vti1Mrb91kXo1FHUZjXX8O45OJl9oPAXCJKYzIoUOpV8VSFTo9F
jUfHu+2PI/EbqY32RGY981kDUHZtW3SMRbEMYLrrZMe2FeM4IplXotCuZszRsEWN8x1zNnYdu45m
Rf2el+D15jQak70JSpPdG0l86Z/Ml7gGae4aad17epz9rRP1sQ2OzQeb4m3sysuKf0koavXWySDC
SM0+oxxnE0SMFBNEIO8HMRmzbwFAwA0KKmhVs2E8QzYjmUL5ag2qFQhAqkkQNXyt3nXayORr1E6O
RE9EAEsNZHaPS0qh8phLXHQtB3WiOVdn2YPWugvcOWYONbYyDl5kl/OFrdLKgsHBEGDR1c6fc0SU
knV/Yt9EfucdEG38+RzYTVwQqnDwnzme6mvMBb5Twx4BsyN+I4iCuIXM0Dt3hBjnZyuUsVyXeKUX
PJqhpHWv/fC6dB1UVm1MovcUqW6w4XILU0ZbZRa+y8ahoLeNHjqcUS7mlcTt3Oi/gj1vLGV1clx6
IrbHdKMZ+gw700TMnzBBZzMgFt/8FwWOhP2RNvq3DRt8X5QiOes+0HrGTU0mG8Zb03yEo9UuaNqD
QnFws6FBtjJYovMFzOUKVP4kVrX0KpjNnLBIhBLrhobTRg9RW2P93k+cZ3GMNMbilYSIelzncX4y
GfMGUJUjkTXQEjR7pvDxO80qB9WetRMrpgYwPjG6VnM7tqizIoKEsrwlvJuUfCArVcWE0t0hkntB
06fEY9WMgyDvNWGGTNfusm/muJt/5rpuPGpwryoAqowF7YTH273zyoGDDjUjxCJw17h5wnuRjlxV
rHdbRsaRYww5/yOqK2OH22WpQUyAv/Lbje4CXlS/liR8KAY6eXCG1v4MJx/XG6QcYqx5x0WMGcM5
TAOYgKP2G9YvkHxrLWgVY8D7Uck5WCdy6d69Jcm3o8M8J9XZ8NAIhki649fBcSgpwkik6uDmNrBx
kIYaoXYu4gFLpxpZqdj2rP+AXh0laXKOIoHvIbEUU9eo/Rwkc98mbEpyWwzYC77Xr0Td9hJEjvUq
cqwpwRijQlmNPoM1QeEwPZFc5RLRcGPMCalDGVXPfDGwe+w9rmrnXok2wc4hqr7m2iNByX4tRX1v
Yu7+dMhAnuTjvKxz4ftbj23yzxWoELKVVriPDOi5uvNZiKYqhgmOiyVM+Ox6vZOW07C4w/yPo/Na
blzHougXsYoBBMlXK1u2LMnZLyy3280EBhDMX3+X7vPM1LhFEjhh77VDPcNXAiVbhnImOS4HW6BS
eR4saIkUBTNfRl79lE7pQit05LuTcMShprnhAUo/XA59RUexjurKx9aTL3P/Mrq2pO4O/Pq2ueyD
DReSU5xcWsniYk05rUiUJ9FvY+k8WRU66n97WvINHmHU7b0M/wkxpM+aENXvGoEYDlv+4sFrNlkT
fWboq3FzCLVV/JB3gWNBIsLPNgf1H8A3y07G0Ctm1MWklfVQeOr0u+E6By+Fzwa+NrxOB/BtOguc
nL375dW4tWEFHAKBngnbISLS9qYtyzGQdh5VRR/CRywCGQFQG8BteoDAMkXcX4Iz/85DZgqNpS8Q
J5v0JeWhAPqip5yzCh2nVQSkOk25WvPNzx95Ns97YL/p1lNh8smg5reexpj9AwJC01w9L2gRWzc1
EmvU9LpCVx1USq69MltTWswM7RghdDr6gMUDMj+risOkiQ1NbG32mMCDeyuxwNJnDpd+z0pHTsl3
jqHvNOehYG7E+30XGN/6dBPv14lIjtJR5ByaxbPRAqfT2iNTE4RgPB+rxh/fePW7f10ON/u2rAW5
Vg549Ux2JoVHbUtdqX3NxA7o5dx8LfVQX3XQQ5CcSYS4y2YOj8Bq0pNqfH2fZl19cWVKME45x9uh
RmmclF52CP1hhlhmOQ8iweo8RSiOylAp9DK+cyiC25wkQivp9YE8pCAQ/RizfhYqUspc5Fl20QEe
Jpl54mKR/qeMpf+j20pcyrAUe7jivIeWYMM+405pIwZC1Gfwf2qgxW3JjtGt4hGZPiSBxRIo2Gya
iCXQ9i5JoL3Of3AHqnXL/bPLHDjs0Ax/qmGyXumpzGboLcxR+cywhLQKesSl9NgaO7Dr+IrdL03U
Cpa/Jnyzub3YE5SAGa3Ssd7iHHFMWBfDccBGm+B/YhGGDNVQQv06xCfclxrWSzipe1zmcq1m0776
Vub8xEr1sGmaHkK8Mhtf5xj5g8ZJHtMUg3sIW+27DidOHJQdR3ZHaNddCy6jcSsoqM1w8G2W42xR
Pus2sv40odccgQlNb55h11K78K+bBLJAGvX4O1D1bILRMxDZ7R4IuVRrv5YN3vHFXtVM65knC0mi
k4dHd8oxngTCXjYlHQPa6lu9HnPSgdi2ZuTBIc5ftHkuePrJcOdSub+WEsFbq3qEK1lBj5JxgK3b
kbtJjQrtuFNW2SntSERYLE427k1DdxW9JhKRVgEqL6nrPzCV/Q3msgrXHuP7zkUJh0U/2JKggNow
4ITGn9oqbENtVfZ7V8fx0aHs/Iop669G8k+I7Ym4LDsDZzo0aGEF2TwtW6MdI9gavRHb0FjJBXZH
V3OqR/4/F6QLMQ7TiDK1EY+eyqcdqmoEbux00Pj4Yt20oXx3hRF3epbJimevX6W/pCeUIh0ojLJ8
FQ64DHpwCANpNONSlqr4CTLZProBQQZbd7QQYGBIcw52hSNpMjlm2EV8i9Rnk71ofW+38uilwaPX
IrHocfdt2J+k97bW9YbCwH8GKvzUpeixIQqs0gbLUDrCwWtCQCg90OVNVzigvpui2GMz0286gHM0
LcyqiOs80DAhHZFUhZ5vgY8IhuQxINIQD281httuCP60FCuniJXiWVvQb5J5mA7lKNsPmZTvRYdr
xIr5EXqSVVd13f9DDN/wMc7jtDU+OjVrlAFhWxaA9wLDfd7hK85C6hc03P5TUlfTVffujavlrIvQ
O7FyS4AU9AkjV58NlGrABeaFOBhkPHhEAYqOlBVcnKP663Lzb/IxAYAtlOYlj+eIEEboS5BS5Zb9
9jkf8Ba1MdJJtiPiGGW0XnXRnIoJq2Q/TvIOLNYIoiWrr5Tk5qDsHG220xEeAvvzDK2vIw63eWlz
xvT5VCIL9eI1EKoSCiTwj44t5MqbQrFNbuthFrtIOTvL2YxNOu9NNr42XeHi6U+SjTt7vxxiII0q
qqQm7gpwelP7yiIyeQnL+sQ6DZChS8KzsPpThhGQP9hHXAVxh3cGrcVcmkePJeO28uX3VGT/8lkT
PQwETFf+/Nnk/b+BTpYQBRz3Ak8tpLJ8W814AMbOPPo+nn1abyqBBvUuVlqCIyfupwqR/JvT31Lo
XDcBE8PPeMcmOITt35xFJ8pTzbB8VSJrRf5j8Aku02mg1LxUtmjXMQxEBhcwm0WZ3YJj0vy7dJih
g8G78XydHwuij9CZwe+Uv9AY/WTUBeu2qi6FjVplwMoihH2RQ4RR6Ea9ZM9hMZcZrgGDQAZK/mvU
Rj9t6JOww/x5sv+3lofJOqgQWajYSe4Xn2xkWZCYGtyyVVw4nQgxe2djkuozzsxRLDZj+9A+5l7+
C4l+2oF73BdtcSU77Gazaoa1Aw/uzisRNTuCP8x2+y2T0BEhn37s/Da486HJ5Lln8Vk71W4ZWzBQ
U0smpbLjLdnQ4D6os/D1CLBtohDkUKhu1bbx9IWnk2IevepdIm7o1DL4Y2sP178u8BIsk9ha7PRy
gn6mhjRMJ/xLs77xU1AAie5QBGAmjxvxT7JhxgplP8Sxeu5j68e+Ad9REHwuZllXvf9pBuJJqdc+
Xcp8QpoZ4OW+fmfAcYR0eRFomhFYAGacSv0UJBrwnQJiFfRZtydRgnKShEPyRxj49DhAIJWTxmLV
waOMrfBs0nKTArEjOcP6gDm6A3iE780BQUaFvxxVWVl7c3MqLF38MVlDt+q4zOC0yMcsWU6p242b
so4cymAiigK3fGXEiA3VcZHMMmHdMjPgbxvd4Cls0vHsLt2fTqnoeFuJ3jOAhuUBTm4l2sJ9UPRO
Xx6KBlre7JCqLL0PdH2kHidmd0If4FeAGnwU3lgZIGJCBsI3kVZrYL/c3iPLqtoO+TSrVdPYzA1n
zlC/wt8dWOpR9ulp4XImZ4zYZdcNfyHRf6RL82JHrMIYq/CZxh4BNE79N1BzeOD4TeCrWVN0Lj0j
oRtq+eM13r6iSj50YrkWg3ytTNXQ2cTcj3NlP9EaBp+oasKP0Wk+ZlfkG2o4rETd8B5VZbWJO4OS
x872EQtvRlVK4nlf8BLz2+NfIU66Nbr9zOgJ35M8GA/djQaqwVfsWSZj8bavobeQ7JIX5b4pCVQy
fnwtZdXuXNDTikyAW0xeSyaMM2+XsjibUjPxHTuLecaICKBGfzq1//pU3Ouwbta9nxBZMQAmS22G
nYo0ymI+Qz9CZjckR2lZLzbXRDR3f5qaEWfJe7ALFcNoIGPNcm9ERfJoURxLsnTwtvTmwlRvfOh8
ke772LcISzTWAxUwOlfGoM2uH437R+uBW69DwhfEzOAJnMsoP9w4PUU5dJp4zP8ar613KWrsjeOm
33aNO6JgkeFpvaw70ezgx707frgTfRSh/iuio3TygofZRfAvGsvZEa1UrRsr8o782sD19dJAh7AY
TZwlff2qWGoiq7QdOrhtBulhGpoGZE03EYGM0kunYoL9dJ9nF2wcNVGc3oB1qLW+SFVvrqEdcSxF
TlA9LvPCUKDACUor0gGR7dhHj1ke/tU8z19CP+V69Mrq1c9Z8eENWq5W3XfnGWTxfetVxMY2Da5H
PUYCx9mIQyUKgvqS1ABUjBeN6zH0+r1tsXSlk7KOQNfHO68D2sgIHpNGZHHUu0UADgdHppztpUUI
UU5/vcGhzpOcYEvL+z2ONYYmnfkXSzf2ZzIhxU952nthFgFZQwlexAVBw5Pl1+V90swSMX2mXvSS
YT/hA/gT9Um+Y4My7pWyokswzPOuqjCbIJUoXnQ7vGeZLXNKwpz4BSxwl9YqooNKmnLDb73BV/uU
pAQJicUDhFbMHKyMgPUrgRlcz2zdX4hUyskDskg3CQFiKIvLboAps0oFhIfKrz8T2u+7uMQzxvv3
6gN2plexv5dBMxbSfPqOwYhcp1B/2yE8TQTwAgNpEYE2ooxI6YnqLZOc4QshMrQYp+Bt7DP7e5T5
sJ0HkoRN05rvQEzkyqCV2bM5DO7V5H5BUPjnWpk6KnZF2zJhNRHYIFMyb3kaO6YpY47rcdb+zcVd
5px/09Et8vIH6mB0yCPndzFNdsnwgKFOjrKzTS7noRswIwl8LFv/xqogIAGekmVrYHueZn2ArG/p
GyT2RfDMW3eIWiYpsR+i6OFB7nyrgbCDMqSdQg99y6AfI0dB9Set9JCRAHIoA96pHLs+TsHw0+6m
d2x+5zAh/aaNFrj4LEnvywLSYsO6+oy3Jb0r5NjehyWOOZO4PBqvhY5YSWCYVi/3ILzcF7vEUG9S
+q2ZXfWidLV3GDlshgxOCUq5vd2SNxBkyWtgloSLh7bUGWWxz1n6FfCdcmSpUPaZvbKmBVtbIU2O
OkQU9Vy1b41LfxLTZH9OXoISHE/rxoVwxnjGD9aWhvtchrG/aZks8P+JrFuGXvJRjMF0bBsyqQK2
C5wrSXwAKcHaXFJoBpOpYbTO9EtWENNYLwsBy+oW5RM7h3FMG2wCaX/o86naZmoSv0PftRtGbC+F
qhcimsKLMglRegYFNn8JWA5XMnu34q+6bFAc5kn9No+4IRAMtv+sWN8CE8p0WNmuaDDMzxwYhR62
NODFS8cCbOOz3noRrugvYTDOrH4dGHNJ4j3VqmdFx0n2Q2X2MrhuvA885iN9oTE0RQSuxArACZqW
DokuVs100P2B5odxt5+GW42cJz208xCeq1r/5mP+Ges0icjQLKH9MlCm0V4U+ROdcxEj2mKp4p4B
a3hZ8gHyuOP99A1srW5gRR4KpKWLYj6G7RyNNm/VQXRzx3cgrp03vk9WgFl6aWe82ALrCoyYHXrK
fh+07tbIynoDMMs7hnb1X2mc4CB0+VwqcoXAVmLYcAhtDee+29pW9Ub+V0TTxhfZDtxw5ezh77eB
jk+tHk4Rr9whxK5O5gpFzS1COyS4s5VM0KQtkY0wwRkoE7B9owWLi6Nwo39JDrO7Z53aoKRa1S2u
mKqD8DBH4GkwotonHaW4Rli9dHYvN9pzvV2OEmee4x1xA39Cv/4SDnwWQ/qKsT3slGBACUgaJvAF
gxb0W8OHrHk1c1/8JZuFt7M9TWmL5RMz0XST7zrt9X9byxhw7ZcVBul3Z9pnjX+a5gTojwJamx86
vLBdfSjhkOhn/vA7ix/BvgXL2o86C3chdrW4ephxAQ7ywsoSbDzGoQKPODZzGAUyNxvT/7A0PgT0
nNXEGcOsY/T4tquPmV4q3snufqI6xiLWDvl7Js7ZQrbV8JKPrOsfnOFv6D7kmtcC8TorH4SX6kg4
GdZkpPdkWjvxHzSya9cna5BQEJvMrqQFXQJM0zPqwVl+Ot9BbQnzdtDAoDZd4+8LzCdlcjFVgRX1
y8Bqs10Ch6OTS7I3vm3aLxqrid8jjci08bqjU09feTLStc0PpQ3xcFYpQMuKEj8Gahsa1O4IYq/Q
8req5h/oKQfpRT1DCBbDOS/BHFZ4LE3yAN7PXvluUm26237JqxmjFRowS8YmOWK6P3rZriA6MzQq
5Syexj3av4cOz0JFsjwLHAQ2aFzbnv272Lq3bFWvKleZANcWyf6v4x9s5eF2NNgbREPJV8bzMzmq
T8YpnpP+diz135KhVJnxr5nBjCAOBZ8OiSCH7cehh2jkX1vznfW+txvAOE5jdaNqsQvsAWWGDK/6
uDiXS7lTs7Wr4xcsbHRF81M1I6upLKtaW4Z6+PZfRqk4ycS9T6vgb2Scdy9R9aq3x3DdJe4Cofat
Zq3aY4M10fJapB+m7Y+1wAKcuDm+FTvEj4c8gUjdsIy2k45Y0flQZnlz65Dus/A/5tlhKw0nd6nL
Q+r5O+8GUwQtmyJQQ1Ui5/scB6UTi2PH02MumK16jzo9mYh7uJTwbXx/umAHDDa4UTFUzdWVEHqs
tTd3ia+5eYtobySOtjE7BBPUUINXYkkEKSTLezA3l+kWihV8eTQoXqN/RwxuWYELS6fkoKTzKZ6y
mEhGtQ7mSiNsvIkwfMuslei2QtMvNe007fO2NjtbmLOTf4V+wrdVI/INgQPzAviIVFfORBK6hY/V
mf81OHEt1VLM1JAPGcORJhY6ww7v+2Of3UDe6m881W+D5LNfblSvLOge/DBh/u1OJWG588nhnCaa
tUSPq0CEdeY588PNdEMKIMThvSxPSUhUfOyDLBmOcQfWdBnuzRLtbRgsU5QeJNbz8dbpi57UTBdD
5eS9NSFzEDXd+BTOfChJRCoafdbkKI1N9SLC6a5HTKz0LekBB5/Qm3RWf6mvuZLdgcgH8ViH5PMo
pAZZfw4wBwZJ9uKEOdCw5FotC8X38seM4i+zanB15QVx7oNJ8oOjhveybbk/S4I/TLwzifhAHvGe
otmKooHLQhW7riMmrnNfyzp88oT+kL3zWRF7UIHet5O3DghPFiR7FrUYt4c3zyNEN4wfYpilbeE/
I+sDpAiksuY7q3ugli6qPOtFuwxDJswnLPRnrKBBgilLiAVRNSB0Pz4BmF3nCCs5j9+C4ivpp28Z
AznvBu91QWXjkhZxN0ztQ6e616gW3KfeK/LAt7iDq6CIu8sZhJVo+kuyHXKBVM2L+r+FwJSl8k8r
7i5ILygdmKW+dH68HmDJDMSXZ92CMsyhbCtU/w6z4ZDbw8EbkrewbLZwadnRokpPzYiDG6g/ISKx
rMFT4NoEPNE5AWOQJ5sEyLsOt3mG59G92Q2RJNCko+Kv0DMH+I9eNKugncc4b5fL9MU3xSoH32sF
uL6DgnWaSPSzb7BeWn6HG55ZWQFTFZIwzSVeF0e1T6BaLlMd70WmPvLZ4aLMls/Bb/p1iYo/Kc1G
ur8Atwfb30Ls/4kGAZLx9qJH9ZGhcLOOKqxfxvsiXJ27aPpJKnFVKfOPoaBCl8uPAcljcr7DDKMW
3rXvzGKcgKL6bgSbGYvgY/LtTYZex6+W8Y4J/MeIg3Wp1WMQztHKaDjjU5Z+OJ2+1pgHlbwyIsGz
ZL12hjjWlLCfIsGcRMxT5yR80FCR63Dj1v6pIqRUQNEpkZ+MMtm3pE0IXA4qy+8DC6BMZD+Wafhz
+9VRxN8xel7HEdaZpj6ZjORYYRdoq4zHFwkGqnHKe2Uv33LWiKg0QHe/vLA3/9JD+ND6805Gv36z
sKetuupgzxgzzHgwYkQEO3SPWcwAnGnEA/qpN5PU3mUcopK2PiUdO8wPntGsBqr5lBdRvm9HTsac
A2DqFoJoQbE1tctRKR9rh4NYFp556qbweRjb5yHOHkA6/XAj7llNgjRk+s4J3lnqmebji/Tn1yzO
f4Zo+ZLKAINk9LGNhoKszF6jQkAxc0dxCySpPWZs3gbtbRFRbZrmFo3Qvqdxf3Y5xwExvzOZeJPt
lGyDpGK3Vh7sMigZV9evKWvCNvEvio7i2XKjhbQTEjSr6p+Fmwc1wy5qna3LlnqtzbBgyLVelU8x
lyqIarnGwhGmbrzNA0pZkf0yI7hW7sxEQHIwm6hdcCu4V2WqP7FHBFcMAtTlmLRvgugk7wGe51DK
89k6+Q2JJmVavWA6e1eWZ7ai11flVm/+PHfHuoLh1xQNmCAu/43LHH+TQs3ARwwB0Blq6GGMyJAr
LACexHChf9wCG4FWA3/cRZjNYbPztbOb/OLUh/Q8sewQxKryg8UrL3fgPs+ufK4cTOpWEpz6ZDnL
lLLBJ6lQVI9pQ9rKWD0FTfXWQyRLgLiFZUpWUqdOrnUdCD0DnM382bmvmJcWSXWO5PDl1wW1iMuE
CFkLQMmIgD1molktomOPN3kc+nVdzPsiA7iWRFyOUSf+6Sp6ThJHQEQJ5m3PCbmlWTtQUz112fhH
8Xxo00mic/Jg3d2m6WRYvdt4+yoLOKvx8+0U3hrEykf1ZFBCM0Nk8KROWVu9NE23CmobK3lGIDz6
jeYalUDoPBDt0ZJnN3rFRnfRc8/Hfxdo82JpvlinIzpWjiByZfqba2gYaXjPjH7eYTe/Rx58oy/v
C7Tgrif/FE731esFx96Mvph8nxfHzZ86NbxWTvPmk5AC6gHPFiBjK/k2C/csDxnv1nIYyHipKxax
zoKRvsaGWbbfYU9uQBYrouAGW93HMg8346jJSMKYd5eVcLg6hifroCPDyu/a5y6zSYw2nC8br/cp
w7E51uij+IweRmfhmArZdF+MjWRgLZt44X6gTL/6AM3rHXs4Gt0O2o23KVwxCRqnBgJ1icIsxBux
pMSyKR7Yumyt8m0kuvJeDX3A0MAfPafe9f2wwODSHhzy3k97hajfSuXO1U2HayTx7ELsGHXgzTWe
yNOvhAcWcEQVXGh9Tqb0O/9PrvvAOjn1vBD/Jr6qG+dAMETBcFKQH2QvqPlwYrUlygZgWQzXOg3Y
d+4Jc+naqG32qR58lI6pKSFKxwZH90Tbn1hSXRoWFWhUGnPJq/xs0/TPREUoWHbJlIwP0RRaZ1XV
BLfnqYf1K0pikLpQombkhjtHXvuEXZLcDn3t1juMtry9SYiYepXo0EnvecZ5fzLAqt5Tz5Z8AhpN
26Zk3Fusu3Zq6yPGhT4/uiJNHgeQUzhke4TpthmhDNf9zLnBLQNvpDJ/VS0jvetF0sbbzEuybT0U
v+S/A5OZq8w+tYMbi3WFLHxjO5H/N3dt5y/uj24vhgXOBQ3+QCqnN0O1npysvvCTeEc7zWqyvk3x
OGcahKs2AS8Mc2zmzw3vCpSwsCTx2QskWSxorRMItTLMvAMFH36efo4eUbJzz2JT7a7IHYJr3tyY
e2UUmieV+J5YhzT5L3UucUGhk8BNJhyXSmXI+QOcoJTUohbK1tJ20xr0aMwSdlA+5n/XkfGjGHyL
cN1pqi+5ivNvbBHtj2fN3Cx+yiYvE9yXK+KuQcn00lb7MeycYm8x2q1WPilp5tKXkcvclzBK6zgh
FLj52pKSizrwhmuP6v1ijF9JLPY1uzJkY7TmWOKatbBcdKJCR9VhHtP4mHWz8jf8qJnZYwCzzrqu
An+NcNv/SSuGRzdGI5AwWEvcRLOvLLAdy2j/TM6AVMcRM2ngnpwNFqeEZsHJIvBXCZvObluMIr2E
DMUfWlP3V2/pE3wztuWXp1a3SH4kg2R/7yLjJ9W9sRAfMbyZMP3PWm4rS1TAhu06cylg0F6HSK6d
Lx5qOyFhjq0Rbx+KAskCob2vxNw8QqYWz3HsANrFZpijQcM+QQwpo75TUcs+X/vLWM2PkOTR9rZ5
xL63GP0bm8uZ+p2y3Yi+uI6BG89u1ZGUzd8Jtnvwwk9g/e4LniJ2+G6fk+/hO3Jqtqa2wYEoM4aH
vO6AhZXsr4lHnVq6wz4FS6Gj7N0UCeONvCeqs/alsZBFewvwf9Sj8br3UhbE6H5RtRCTjUAbIWxx
Stlbgqh0LCZJhZDt30iXzDIUEmO1dmu6VxGANklzAhBIVHbER1LpAO1l44esWtx+it+p2pkAYqDy
yXCLvPzIcY2+3tEtFUOIfAErrBfyjAUq7pUbdykhOH6k3vs5XCBt5lZ3DCTLurspDRhr+E2awKZ2
k+wpF1XyXsRGLsy1hlYBwRPdsnbzOYB266AxYYc5jhaBAnyI8CFoU/RdF6YUqkbmATu2tHcegmJo
Xu3Q1D/p7LZAlUXnMzMLBwjMREajR3Uyv7W3IzO7nTNH1rJnfeUzKyL6HGzg9OwYZiIiX+qnYXTU
Q4Aq7o/DHUCkaNsDf8iSAHgVasadptcQKxaU3cbrWORsAOWxMbLdWb0ntN3OKhoFi2kMu/m1q00/
bdCSt5+zcWrOsNSDsxeHMR54TFf4mzk1mAKxTFlmQm9mpkcc70W9pm+wL3Mz2F8xkpBL0rXx6zhr
lnE0hyH/iy64dRl8UsHaDDQQ7DpnFtGDTmG85o3KVr6pi2rT2E7srtk2NQH7Bzzf9lSLi58pGFBp
JnBXluPNqBBVTXbsZQBpo3Qz/2eJXAxxA/pK+xAlqD/WrgsudEKl0q/8wGLcXAXmNqKSdbsb5rKG
jGXqjyKtyNZjy/8WRTSEmISpO+hBG5KaLY3MbigZSWXtmFBXVMImwEc4zimLmooxQR6qF5bUOAdE
BDVqNZsBm2E6A8aYASuLU9s3NelDAYE7WWYlgHqAzHueqMsrmWrtlyozsPeFO+fzRsCBfOp7Aibu
rDC3YA+GcO1TNFzIQKQLI1gIEt/bSHtvaojRcs0t29I7kUZEELbJSI8HRUHT0mvYfc5sqS12ZJBV
oc/Fm1t2mB/RhtWfAQZLfonABkQ8xR6WcQyKesuUXMpVo3P9vFiM7rcJ5xbjmxvOl+OeGNS+bSYi
SZZMnW/GjepuCMhlu4sT8tW2Xc6G+0x4t3W2h0ZFG36CW3CLfcO3BL6Sn4lD0NF5YimErdfmsEM2
DEGJQVnrRRd3aHifGoZve4rNCsv86NnhnSsxIrM/sIurzUnDpnVyS6YtruaRtrwSdwUC43HFOBVv
d0UKDf+0MSLCzU5lWPKvr+Zrk1v5Nz73dN+EDsxIRLbDKsYBghPCpo35dLlIv0IVMHVr6KsJMqVg
uaRWYVgjqiFC7zpY/ZVVdUFCVB+RzpwK3DrLlEPicqc+Zn3aiUcQuNG3sPTwNGMVQxtWNwxb0hR8
zEp2jRvdgMEKDko7AJzo7cQtEZzWPZ5u0SUDWIlaU7OK2Gb5G9QzcAovde9Lq7AYScgw/BQ5m/+V
U0d48PqijznhG6t9NfImxq4dV5yYEDsAgHtM0HgiB1IMijp2z6pISgDGftY+ZZWhd2erwHrCtB0P
qAfshrl9alGj1I5K9CoKI3m1RdV/x252ywkgNrRdFRxQb+AGsvKttwskhoUtrIBzdKleJ4ZcL20V
EETppA1N+uLRwcYh3BmXXdp0LkzZgicwwAc2E/4td4/ExzkqxtkANawMW7GO4lt3r4NTi62bGGpP
kF45kjixscuovx8FmtArF1EyosG0Q8iHFSpVEtADP0fSOGlWaHD2nkVY8pZASiEMPhlUTs1ZDC1c
B022K10+YvQ8sKv7lDuWYhV2RnAOe6H4T3Wa5u/S94kIUsghpjvHCiBTcW8WsP547W3EYDb7iQrf
l1qTWWmRLlCpHFH3gFzz2ElUXrJNTPSivfoWR1iNcYbQoWYvpCVT+zOj1KoE3dXr98gP6cGmUtBK
cM7Uejt5Q+4BEWGLzrlckGneIRm5JaSmz1klJYqdjGw8PfuJe2iSLpjv+RdKMJ4mYbwysh1EvYAx
m8i01EatYEjOocSMZlL0PAAqrH9oLGRWhN+1mdRP63QeeRY6x3pWiNi9sjgm3rOw2cVLTuSn1PQ8
hqXJRvJReBAhUUIRIKXKb51Xp9bRqZgt+WuEnz92fQ8GIoI4CoanrWdr20CMqVdW74VyMwaFq7/7
pFKGn9Tkh2ZASy0wl26i2WEj4AbhZ6bS5RSjLHkPJzt/bXxqU43x6NA1kYu5gzNTeulTxL5vzTLX
2Y46HmD/GAwac6gI6YzdrTPQjzkZwWXLGJybtu2eDF2+cKdzRFSXJbM9vQ8bDgRf6CXecVwhzkaj
sGFl+obYjTgdA04KMxkNP6XyLXEuuTDguEc6JLddFdfroMjUP3dy8Oas4lYxAfHZg6Vbt7QEuwfd
dvdy0vlvlsWIj+q2IWIL6aoH9BH6S0FGPR2dv6qx1bArCdLpNyvDtrhIewr+pWkbnVOcR5eb67Xc
OF7btfu0dONqX0351q3+D/QIgAhh5sT2iFeN9ILwbwHYK+iyU9nAuW9z2FCZxmHCm0enVXsxghAG
OzawUD/DhLZk+R/8St85XOgdzRPLSyf+UdbckywHxEcONzIymtuxnn7R5jAzA8ygWGqwxb/KRmyw
d6VbyAi4OaKB/rD7LqDWYvdnxoMOD2zT+JbyBNcopL29lbLMrnIDlgqcy3qymj9jJp+8KGZhgAnF
pSNZWwJusRZOsR4kxiLS59+hUt4mIYikAhbhhaU2eRFcUYM/TO247H0PJkncjBc87n+yKnlFHfng
JoXcWVXi7HnzMDWjBgyI4Gny5TIDUd4wob3O6PP9BbxSoLr9mIAb7GP3GSzEOQW5tSj1I8LkJVaQ
ywZerCwlLdFK3Zu5gclRll3Knjl/UHtfbuEgmahAMcH4kHSdcqwfBYr0LMyeLbVs69Y85jfR84j9
NCKcUaPFRhHm9PvBE1tfzkR5BM2Z/AWClrpzYsFytwgby+blo5vMPUxEgIzTHoXYDQzzRrWGTwC3
Dt9i86Cihhkvs8zBmZBRkQnEGsPaTiWSlMawTJ9GSscYkVYLJSkDNBJK81IEw1s3tc3KSxVxH8be
Lt14NIrE39AYiNxRurHwWQUlgXa5qbhPgmevpXyO6OxZGB4DL0IBvRwQJ5Pbjcdki0QEsdw4K67n
0Nn8x9GZbEWOZEH0i3SOZrm2MY9EAAEJbPwAWal5dMk1fH1f9aYXdTqryCAkf27P7Fofo4UYUSrA
IYUOzYDR2aRPcZU501lVziGoEJGwGBRUrIbXog56issGqMLjYjqNrZC5D+OhU4uAfmKs46qP/lSR
XAKaDZQ5c4TGlZUJNm5u2CXvpbXvdhCb5AvGbZZIVfeFv55+kZK4cxChj49Bdmj9odykGdRuo8Dn
Msb9CyYqlh1DdLP8YjfO08oIEWwYWY8DhrM1C67226FiK0D+Qj6h6s2ueg5Qs5H7AHbCR6XwGHSu
QFklDMVOk6cg3kyOmLaDps4nXlQwqqlK5l8ipp9COtvYG6gtU+JdFsaFQgJ2Q3Z+iTKL3Flz7WPv
0bszIqf7bebNZnbKJ4tpz1Dg1kK+vGMQ/+ssjULYPyPTsB50n/gl/AGHcdKpsnazooKh1FsLamJm
/Z+d1jrb0OGcb1rvh+gWy9R53xTRt5dlD75Pm3a23+s0hQDH6nynZYOTKc5Q2XmR1I1mUguXrP5M
JWpaktbLlirh6WGwnBCuQGrpyFUZWIKSdg32gC95NAFnNgilev6TVc/Xxu/5GvM1sToMzoah7y2G
O9zA08qq7c+uEZ9hYf7MS0xDTQAekFs/S2m+Mt/uoZhyCbWUhxwSQv2DXws0XOwtt3jp+2DatLis
kZhQi4qlT9NJrFfb6Ck+sYmalP5HxUXiQKyOBeayy0IvFVZq3xZ7Jc7AByEeqm4xHsKKQbrmG9yl
tFrkUGZq07kuurwaNY54s7sXDXqL71JAIEbyOlU6EByAWLT8vg+tQYkIoUL+G7wzMJkFABPiC647
9E2PX0/7HlJI1fc/kVKXuZCgY+O91CElFo4D8M3ifEoTKDZkx+jMmgcFP1SyioOPkTSdvzUn8cf2
0Q1bl/mibifrb25RdBx6bX6qZX4nKX4EOId4NS3Ddp5vyApg11E72p2WKuDm0DFyQfYPLz0MTdJ0
GzcSxzj+5871E+nFLRyAQ2nm/6gWZb/RG8T62eMo2mmTGXk2annTwMXiMYhp/pasWrNwhI8adtVd
JuOuccU/qmAPPTmZfd0NiM6K/NZs2rQeFangQ/PHdTHVx6Fpbu5QPZKOArzSoSdrmOJyT8ic7irg
amuusMPOcoJjUwDXrB0sdi01YajY2Sd3Q0aAnu7mNEyPuv/1fWOjo/xgIbLgN/rrWsZxmBu2thU3
J0qbCaMgtyftXtjOzPFfNxQ2gJAgyUk8RW1EonlJ5ubBiJqtY0IN7hhGAp1s2BDUa094XJwCdopl
O1+zKX61Rv1asz4TlCNUJIXX3VI+SN4WnFO5cXXUrSXZKsspYGLienKtv13A/QxVCj8oQM9crFMy
1D3jp1DTVwD2mUYb4JSlvxvG+dom7bbI2v/7MAZvQB478qo8jooSdKZ4pL2KejMq7mT2PATtJ+v2
e1nmpMKpa2s6/GZsXrD73AHp73iiPx0LCP3Y/QiSkAapDF3QfURmvMmLn8Zt171wDiYvqi4KrzGN
RtyRMZ2PNzLpe/L3Wyuwzi70p2b0tzpIjiSIQceYvID5QJV5bjros5gc3icZb1EDronmbTdC8CN4
/9/gdXeuZBfLs48kQSmGSg0EceOq/eRGMRYVbMUuIz+DkjK49Ev1mxGMqUG4Ih8V78ecd2F7jvmr
bQJRvttGdJcqeTisE4fo3sluk8dZgVGEnTx23bextPjZNB5bOTEdr+qxgC4RV2wPHVC1u0E3h3Fm
4dAGbB05UZmU5PhSmj4WUuCIbPWoJ6q+cOQxvyR30QVorpb5mIFcUN/mGIDIdPrqWITKKuG8KSxk
fK0j+M7A4kavMHYiN36zsXk3jeGjbsDlqpIVpRs/Kovn2ZTHiFz9pkuZDxXvKyOuuIJrj68kfanr
uDDx1+lFf2R2gVFmkD4oCKUzfEE56mC61mZ7sIcCJ1SLTGdR7TF29Qdwfc2HPWZ7PyAn1Hfxm5yC
+dCX5bRjkkjpo8FBBoXAOFNH+VoF4gRoiN2xDs5L4BZo0jjueUMPp3ihLNkBVkYKDBBEedLXmaXy
9djaFycMA8CQDFxj5VG/pnsiWZnzI3s4buEApw8MsmSwQKq1p+wZlR+TOrQ4LmBkJWyKs72Gyd0y
HRBe7sxGVySUUUcBRYyUd8sNXu19mrn/rMyBCeXBkwAazPVMlr+R9z758ZOfYInoozNwNHqtRfNQ
BW6VuXgLUv9RKzIousi/MDkOf6TNtQI0AN43/UrkZs0O5CnyZ4rdiu4tt+NXVTGHRPArcvI81pS+
DWUJ9TXu/xUmqTLHoxXNj+PsSVksBmeMl0/QAs4wTl6oFr2omKGadO83yLyJDlOGOG02IQDRjomq
YEUfNIKPvPhIfZLR8Iq2Weu/IldW8HsThsueQUUSniArmL6NfG83dscdtpzpxXbA/f5zGyYCu68e
Qcfw40DT23OzqFfNxC64FQF1w7IP4b6C/yIdm576mO9I2/OtJja8tYnKhS5BLTmrjtbhSLx1Llyo
YjbR8A3MCH73/1ypIi9APHjXekb+xo7BoMXHsg9GFbZ7aoyxuDIfmuPGh5a58cO228VmIPaE7eYj
cqJkNRYFh7kBuOjVDnF+yIH4XMU1lcG8Rari9uGpep2kzjO59Yy3ZA5jtyKhFsnegsaYbqRFGtfP
t8usg+d60/A0I7PTzpXEPnvRBPo0Yb9hY3UIOoKHXJC82qLwyw00mDeT2PJmlpzlXHaGfW+MIHhC
IuBRb/T3ofBdooZeT/mXl0wA+3zWkAYGMgO88j5WeX+0KwgRrpMN2zZnGm1czCUJtgCbJa8XBBRx
ufiKCn0LCRgr0v7rPhnHdUS7YdWyrJUlre4Wa/y+gmSBLXWHr2YjFOwdfkmA9l6SZui5PiBZFoX/
7KZjDhkw+9A2Zos2dZONuTTeVICj0TCbrfTkc+eyXc/K4mKw19iqLHhkDo43XaCeGCriXJkbNs+z
5e8D/DS/ZconU83V1wjvDZftqQxNqK0TfzEybYMeHERS+co14Sa0izqE3hOT9SGQcZvVe4RKTM4D
r+eguclgnUMmzmYDAHY80nMPsU5lkOf7/LtPeMA7KXHL5Oowu+Vec8ExAgztkOTKjWVQK0+gE+N8
70THXLcsAxbYbYZ7ojVZbvN/J5sIB6zA4lyglHKQgi51OxQJGZUJpT8ZMmxPuVMxESdasemEPwbF
kGZL55IhSa9aDjfbDplZoOjQqWE+VdgTuc3/VwUT6PQgzbYqZBuZA+kBXvUxRP2exesqs/Ejjozh
MAawbw42hHTeKrykbPpqDP07mdMXDKdnOldu5oR91iyGZ2l152ZCYszN8Kg6OKS5yesFNK1Mg205
vsXDU6ecrQcquY2NvQ/SFPkP2kOxHQAdNHwcMRpDIbMT+6ZN5npUKVh3N9L3ksXtqVt+oj4YX5Uc
T5RwWDwYlcU+qzEv+QTvsacgMPWGky+phybUz3AiFOpHdBty2j1Kv382J6/by5BFu8FAyErTg5ua
JButTII4jOlrA9r2MBAnKrUPXFKgehYdv28i/U8UFcbEZgyxpliE3/DISV9h0j24ho8TeUm76FaW
O6DRD/KK4U9KaKVXrKx9kubK/ZhINo0auFAR8gzyUsg2BufQxSeOl0aee8A8/kRTZ842QFGMWXcH
DxtV3jRXmP0bOiIgqvjh6f/XU9VcU76EW9MlUpZVFu0uEaVdVutYBFgob7YDlu1j1/6Ew0Q1QC6G
4darUfF+IAbOmUr5U4VT6NCyed26uCMXtqAHkp0LBe8HBPZYPyo2FQcxGFSCDNTggjj59TRMSLVQ
xyQVqJByIEhw7oV5cZAVOHjtFmeiSF0XHOKqeDJFy79A3r2E+vbQi49m0rq7POvFKQn62whcUkTD
mX2Kt27S/L23liy4RyN4kXyPdtX+2DIwj1lSnyQMGDjtzYHT9o4Agt1YU5mrOCTIqrZWduF9y0aB
dlJZR8tFB0hPZC5pxWTkyhljAcS4t05KpPUp41Owdfc64T0iyMxCKwGuhei2Vdhu8S5v5nhWhzoI
txkIe8y3HeCD7A/nTk2XT8N/3s8MClytj3gK+vMAZgD2jGrXuuT0iFvz3o7GKbe4SXcy/oX/ET9z
NXsx5PzKJpjgS7npIaQH3XzBF//P7BLCETSGg/MwFAdbyU1qZ7BOYg8Qf5i8TrbCbS9iKVeyh4BG
NZWwRFQiTSnSsjB95xP01ziODkOGlbHGciEn1r1+DLIPE/cN/J6NFhq5B3Jz8KWjcd40on1uWEmu
Brs8hDBnx6yg6akJbwSv98GEgSlxg+CMFAcX0GO1OJloC9V46YT49qbuYQOPWpuGeKileKiATFBD
ppehA3vGiPYWMzgdjh+onf8Qm+508t3Z2DdrDILrToRLawBFETwm5zoQ9gp85rnIx8eI53kBSjwM
O7/5QBVXmCjerJ4EAdrr1k/Yt7qd8ZqRp0Hs6bcZjDTQ5wGPjeKOU74JZ2CjnOxYD20niNxB8Lv4
Dcjj4sFNVwGdDGaUvvp9dB8llAAlD02cvtbh8Gpm6koV29kv8zMdJZ9ch/DrdlxiNIJkWZGf1w0G
XnAvAQkfUECL/XuLifJJiOk08UzVOBHJMPeYdlrPo6Sqid/GvN/NKbXkJtgqf0koe5N1ppFtsxTZ
jRCQMKVZFzzzjKyS3zA6OM2tClx8U6Vc24vfQbBgd/z/ek0phQWOYy1CDifCrtktGDDnKjP+NzYc
nXbLh0ylubutSshuuLfd0Sec6ayIKj1PiT4oH4S8AAYgxgMoOsTy6mQn+Dww39c+VVGkzNu85Q8s
WeAWiw1fBVZW06O1/YOYyDcYUb4TLbkyjYTA/8zP3AyvbuC8U6UHbp/jhsvl8FYRxAVQYN3zaL66
M0jydBaklZv3JOx3hrEQkZrPuXL/BrlqQeZihlGFRadimzMLawIG7h/2wPcigo8xai4PhY4IIGMc
t3W7L1MK5CusIZs0dS8kiv4TifWHPMRSV+KeI5ctU6SJ4ea0BMCahSHgXC0r+fGHca/UxMThPYWW
2IQwhfGPuNy3bWIbNnKnOXCRD92/ESeAIjzOOLiNxuAccDmDgfSBAYNOaHEhHPPUt48kMv+1maZs
3gpOjtXsdBjAEwkJfiAZhjOz/ywrzMp0gdoeE8wA6KjY+Y6z0bXz5lYMjRPZ1JXNvSSO8t9hyuS6
EAQYqWrdKJs/bzu3wXFxnnqWXNdoakDQlme4ooHXS6geTO3+Svb+1xdUf5AbHfO3yUx2CixCT/9r
U6R3RIpdk5R3Sl+ufsRvw1s2mXBjOTB3kLz/JVl4LecJhsSYbzvc+Gv6OWBzADP1ww1LwXMjBWFn
hGDL9oDINCZ7Ofxwo02YOWwg4wzONz7JC/k+Rr3S4zsOZ+o8y0U6aZW4eAVMpx7daB/ljdi1M+8W
Kbj5iCSyN+bAVwkhrkD44zPuVnEnrhCVP1rtXQOCyQnCudGmT5UP+8z7b7LpwAhLQGcUSBZSHTD0
MJPW6ZFQOVnmxjhIXA5rJfy3Xiy/Z2/Ev+owIESTcUa52PPtI/uRi20JjSOrKbwtiexUNl1/Pe0b
db5rJCbFroDDF9L9NIW/me63HtuPQZhrfv437QJ1jEE+Y/K+a4tEbWA67yUqEVWH2VEN0U/bes9O
0f0S/xrxLyC9+kb7GI3sOjucpan3gaGoWfNBbIwlEaPp1WMZoVlOz1t3JJ9pI+6QPfPn4U3lH61y
wKIsl9T+IipF/lIeLYuEH3mijVkw/ZuuE1zdMBag0nVKDaAHFtGm2NODGNm303AI3bHYsG3jxaRN
5Mred7eqjDkX8QVt/Ei0m2Rw3+Erptty1v6B5BZ9C1CPNsJwrjzkF6WaZmvH6ZNnpHgkavrhQ7ob
koqGp67h6OggefPmdgTfHlg0UDjwSZGIrE+J7/82UQYnn3IZph/SN/PEVZjzePaM/UhfREGCZkB0
TEhWU9NVM48OqjpASuP2JZ324Odinw0LjJ3d1oZCQ8SKNgYubnfG3nTyzwgTq8u2mKOdRVPBF9jo
2A2wOUVRV/fKqyi7rey3xCXAbKHQzjTRtVwqVvUM7TG3mZyzkoAnk+3KM3WMKq6BmzN+GouwUlTX
GW/wW+9xHjRu80hS/VJJSB+l7H5hRD2z76bGMSqhy+Uzz0dG+2NnpbRjDNlZA1Nb+/5wMApMmE4h
mm2TDe9dNt5E6bHeMvru0C+9N7KFew9hIkaJquITO0fjwo7Xfh0z7kcdO4M8/HSGN8KtoGZREbau
Y33UmMGMekqfQtoKeKDqr7iQdBIZRJUiOFd1EuDRY033DNJ23vQt2AK7TvMLi2ME5ilJMZ1Tehsr
gNM9Rd9bbUkQC+ZyR6iHhx3F9wxpstLq2GCX+IUB8Sm9IfhAvj+2pXeSVL1NAxAsKP5FS/IT83yo
EUyw+mfsHko/QEvD0UHrHh6dHc3J+67Czis3ZiWLnQk8j9aMhm0PIi/Wn6DinlUOUJxhPq2VNx6c
oPyMcwd04hjxTI50GDZGs1YUb0FHXDvaXml40SvGtSNo82Er/JiDCAD+ccJfA+IA9GA2OwERR5At
Y8D7IshxLLvWzsFBFkgJW53WqRpIrXSzs9kROCWMvB1HvigjPig5lsAnAoakch8U8y4t/iMRtEpq
ePDDMi6b+DYqgA10Gx+wss6sptgFTqb4maywW4eg3zdmZ8dXE0frs9SuvbeLbN5L8IPrPht/VeV9
GpGezyCwj6LUt6TSl1T7L1apc8KM2V9XpfdBCMW9eiAY04tvUL7/PJFfqDujlbLAPey2hlhp7d5d
Khh8SrOOo+MvNym6FlvKPqZmsE+AsMBsTt1Hmk270NHmxVXTU1fh3Yr5yEAgnlNdkP1r4Zsk5JRN
8wP99ejhwqHWA59eT6SRh8Gji8OFslkRF8adkWA0X+Mtt1ZKNO8LILYEBpGRw+4kJd5J2hDA/mm9
+Tev1FtALK6d8DiHn8E47evGu3Wt/01q6Mkv8FGIpoS8pW0q4zQTayqL+g+r0ILHFBOABU31ibyO
WLtEubd2ho25iikyb7gz213LLzzjSpkU7UsXZ8B2E/NYyvpUgDTe0plOhLz9b2TwNIEi7fMU/L/E
FmbAdV1H2rm1gF7tgHsBnj1EMEmjIMiYmUKZTqmrMKLiuaYmndUp3TJc/9uURuKSR7PuHhkKS9pt
CwNadlA+9bzp62VLw8tuKp9lBPJQkreIpxPw212hbXrmyogqH33QSXkxlLOzXN55ovOnvdmGtzg3
d0biMVcVJ0oyir1eNIAk4zJRczFdjw3c/oBA7oTCTnD7ZS6yD0uY1zkdNmFXvLuG8YpRnNPR0ien
hWeVt8dWFdcZGJRs2tc4L6xtGcfqVmR+e8qoWpoxHezbjE+Z5r3ZpR8AYAnRAd9j51nc5k6Jq2lx
2cvr8k9g8ax6Hq9UZ4xes1EWr03PnUQ6OA3G81zWFJC0dxpz/lRgElemk9zKJjulM/1sNnFzrsN1
6r1ZI9b4xRKjp+ZlzOhQHcyf0ufCHgoMUiB0oKLlmqaH7Kk12wsehWQd29SvqCpkdeiOd0qzdqBl
NmI5gqkBI9BwTBCzQ9//Kjvzn1Yz6/8QjiDO69eAdyxXDe7GHl+5qnnDtydXxHZORcHG2awW/v34
SA1eZQ5mjS03QH/jkQokNQ6QpUBZtcGx+aohvJ5yJcHvebOz/g8RfwLrsdx5KQ702Fk8eECyCgwW
oML5GWuBow4TBSjlTZb6ByztT0bE2yvhh3bbZ4HFQGXNiZT7S2PfDFrKMjPaFLl6bcoZDMrs3fyQ
WorMK2hao/Cg8vQV3Md7EQ2/JgEpEl/4bnoavac/CDvX2IefIFuiAqxD0xzLbnGt9PztsOzqhQf/
dAqh3htPRf4bzc3aF9kyH+I0oYhkSffp8sEriU8OCh8eCIIzroo/cmUEnHv62LhY5qPfYSR5Lezk
GXs7XZBe/BS4TLuj/xmEVCaQKo6UzWKuvlStxw/MKw2JHRGPWnug5s+jzyVsol8w7uzD4FtX6LlH
4lQgiPAasmdjvvcLo9tp038FHQRjg3QofWV+kV7KOv813Gw/Zt3eLLOTOdvbGGLuCrztlkaGTVKJ
YzQ4f4i0cvhZ3j6kezcg3YBBBj7WGBEkbr+sxnmO+uxFc9CG2kKlS9xtZzB7+RqGlLvkUDvMcUkB
Jzudrya5l4wwnhWmH3ky3+BAnAqrOnoOv1hj8W3rYlNqslbjTMRMpiavIALXB9dr3J1T9Jcyz19s
jABtG567Yn5284qsuZ1BX1OkWpm6l4eN6xCGXtMZbmHiJNQJON3azsRz4QftQQrjbQwavGW8bazx
j4rGremRfJy79KkcqfmqlTfsQxdmchqZe6ReOCDh+MwpGew1hQRQI0l7lACTu669Nxp6MEYO9hXm
gR3si+GZj0EwlWrDOStWFGaGsrkkZ1r+yBw7d9RL1j7uRGZs7l5N1e559fFdNkrclDAB2COH74SO
toHrb6XwmcwTvCHcjndSawTVECGXh9zGS87AAdvGYtdsZOVjTAd/VRj0JWZBua2cjAAwRIWS14s1
uHvXbcEShXv2Y2+mTSmRZ+ym2Gg23Jmvduj8x87ov9xxubLKDsDVCLE/rTnj6bPdj1RFSKqNk9DD
J2Ri6U4jqC1KfPhmTy5KMg8UlvW3cdpLZk1fOY6YrcPzV0oQEa1NQXPB6VqaqB6svZ+aegD0OP62
BJsRYXBJh+kGb+lXXLq/Dg7KEbMC1N1bHra/Ywot0DCPxiRe50Q+GRnhDJlukzy9E8t9E2Po4uuc
vsFXfErLzTZWyL67tpjvEG24Sg9nYCFH2cuTTTpIURXEz0UZBx6BBmjAKPVbgmTZBwAi8I2Tiz4B
OX2h/eVuK2p/R4oeUUmjI1HeMx1gZ2ARP02OLAdNBavztmYuUdw1hRgr2k85uLKB/Ln/R9X18+RP
0UFBfqfmy+5uxcQDyMtirQKLGws8Yj6BTdhgW7cHArdVhj29J3zMNgpciPZxfqoaWxRe/Qk7v2ku
WtGhhPBtUH29pp7jtYWCFWCpINGSUPQoMa/UYlr8Z4AqFfWW+FnMdR9gHMnGDHSWzyAwyt8xTE6T
9jaQDfl6JxvRxEcnbpxtGeCTEb0Vr5MwPLHYoRVEY900Po2pIn2a/PbMqJ7/ZoBIDEK5baboaKBR
NUsRVBDaH44AMtsjw1rdITcpz+OoQ8+FUwFEHcm8jpDpgmav62xvEwcFB3Ou53AXqvFidh1LMSBH
AecFG77/YNIxAEINLwTNNoJGCuHmi7zGDBD8ySKJlkLxyFYmPqz71KPtIf6dBw6oybTNRyps3Cw9
m0Iky9+k7eqTizP+7iB8bMolsV8M+SsU4WFVJarcji5TFJrPuRiiV1jKyJEBtUp2QMdb2n5JPSCV
ZsOXct0UdzWmq1Cql9AneF/j7+GOHvMohmD4ZYw7Iw4EobCieTY0ZmsMScEqUWa+wzFLy2jtumuP
4qM7575iUAtAMigq6eppYH0yvfml+rYsRPV8fCq8DKcpYNlV6/pPyUj/FOuKB+ujY+BFtEtNBd0A
7cuMn7jum3/RUO5QeNiP81ozc9g5ShrzJZo7rASCqNjBSYwbi4AnNtK7Oo3aXeln/Zmi0+lsZZxk
tuTlRZ+I80ei2j8RHDpObvILHeRlWSg+8o6FvCdhH+JLiyfexFWSH8hYFjtcK9G2XI5G6WLD4OLg
rkXQnrDFswTqKxPqjyDTIiDxMa1DPyp0dmxTZW7iiuYnEsh/WaNedGrxrHerKCOpjMfYfrFjFmeW
Mb5YSfvKAqBetaS5ugBoQUsLQC1Be9jYwfXwWejizYTmAPn1m1TlLk4ZpGiYPY6UunD+hXAFgCws
Mo7VzXhNsnchrfDettZ9Yuod7YBPo8bsRewvnM5j6vygJj/muNuTl76NTt+xfihOLosPLmAoNpSA
v+OYAGjR1D/B6L6S8miPme1b965YIDjhzeCvv8rLcN9W4scGSss4e7I7emrxj/Eldbd11B/z1Hw2
/KU3FguwTH9EhbutaX1zY8eKlXoTnyM//RCoTXnt7GzqrhrDO0S4fwEPHm1KcZMkOOP2BXppUSeD
qdz0zNc6Ll5DItvk1dMfy3MemsAoUpgqzrnl7MH8HXTKxYretncoOc6HASR7h3XY/bA7utJLmu43
eFaTVVO3HcOeMZIg1N13E+E7yMrc/A+xKFAbZ0j0ySeKcGwpd/zIzEQdA5JPfRKbZ9O19UvhlHin
m0qgJYAMxHRMKJla4641fvypT7jpmfNBQ9V4ZTcVXc2pxxMTDrhdUkx556yPs3XrTh/9lMYvJmHo
nRlk5qETFJqgGUTOusiLYXHRg/DVheeiStmEserub0XShd53OLF9ZRVUFuc1lI7Zfkz4G460L7Hy
0hCdHF4AX/RkmO/mxLcpNpOQ3ATEmpWfzD6rOSLaIMIo/JsMx38d7Parn7psH5ht9bfEUc4w6SVQ
60KKxQ6kBAt2DIZeFxjvH4U92viQGI+Rn/Gf5LlL4K1FbAxmhEerf1O1aZ+NSTqnimDYBUUxfKUt
wD8qsGh6F/ma0I6eEOhDxsDahlcGM0lvwql55wInEXJyGma6WblXmu4xDWBXiNFdg0vmVuPfICaw
E7fgGVvcbPj38Dy5NRl610sedlPQCUioI/9xTEf95y4v4DLA4ZNzXLM/KPXTJI34Oik7PaOjAMBj
43ILUjveiboYt+RBSI0hU6pdKp34IpFd9qNJyUmrUpe6+XoAIDeDDO8lwuGRpY4MtiYNNLg/oxj5
Kinke56CqpnsaNpJH99OCZd9X/OQfRBqaZ/GPI/wpGODWDnkFF66cvIeZQBGFsp0Ej9aL0CpVwGz
/q0plS7Y4mPPA+MjijuLA/qpdMgqqDGjv0biEJczpD8wI6aUyKzYSbWC3KnmL6O6j5pp+19khO2T
5VDHqXwvw/VZwy7twpzSd65uTMlLkx2iy1fP0b3ns5qPicPyL5aGeos8ws6A7l70gr2JrJkYdRJ8
EXWgAJpPnBsTALyXMWqodYlTtyGYYck72/7lH9Ru8Ssxzr53OoeXqSdNo70aA6Z09EZqPx2svdF6
MPHaFMUcQ+Wc09fOGyEjwyK+mBJXisv5s0nNDm6VAgtm+Hb8NyHCwDlvDp81hth/lGXQ2kbZ1wqM
KC0Fo3LeWVOKQxURNmZIKfcg7PR60QHfeIKN18ab5p2DmXPtTvDUXDjZax47Omymqn5JGcgs0Ogx
dclw2u21XZvjvUEp/VZxR3dQ5Rgnm7W6gbtg6LaDKeUuHu3sJCOahtI2rL4qctLI/sG8M3nor6Ss
agSFMMXgRWp8ckdeP4VuKGuqh2QzQcZFX8Hwlxpjz7V58WbN/NtWy/uXPxQNvK9YJ9g3uAj5thYG
BbtmJjT+lD7eF/MMoNEA0RKUdn+VZnJhhU1lJloPpqSHZ2fZlTbU5N0WIXFmAqTrzAy+y2TiR3JH
KF9NVXHQurx2qjL11xNrgFVgmEhfycCuq2LcrVvkNnRNXMbkODdGHqmP0k7ir9hu1LHU89G3INzQ
2tcgO7FNgyyNUzTLyEaZfn7VdnIP3HQ5YOdTm3jxq9uV37Kkj84tg/Y9GP9v+QfAwzJo/mr4S++s
KquO5KjQgoqI2r0S5MLz0FW0rlb4WFeW0PF75VThuySmtnHN5JMQoIM3ZHRuqTCNI5VU9hdMCJtm
Bhg5eg1QD3oo/WK7qjfIa7p4O+1Gf484Y65e2kf/VIDCWs5df1B9XD3gbI0H0OrjMaIGih7VnjIm
HiRmusLmSxdhDstch+EMVLhDLk0PMJm1vQNgSZVwy8IlWsC8smvmR5Cm6bY3ks+aCOMBUqf48pLB
2NPiWuMj0cFVUvAKQ9+odoMZtGfVusV/rEH678rjd+fOnAW0lrnHORxyhcvdgV9aQYX3u+QtjHDg
sTB+CROdfYGNn0ci73X2rHoKL8WYmPVW5DlVqGPEqDcAULiNlKFgcTOoWPXqwfnllzYTLui79dA3
+R7iqfuo3N56Za3WkHnXTK8VfCoUsW8K4rpH3KTwBqN6j1vrQSEL/dtN1m7QIvr/tEVIBjWFZiKg
dGsjNG/kW/QqF5ol80zautYJe4xxqMUpiFnoyRr3ZY7rO4tT70R3YcpA2UxfRO73fNkW75+wT36N
R8jva0rx5tnAuWfS6+eF9CDGsEhXI3YNORUI1yWg1blWFvtx2x4Sql4deYAxkPyVdk0bFofu2mFe
5grSDnLVMXevYpcZr0nYwsuakkNOh/lXSOajIheYiRIoZxW5o8U2R1djNKC+zVS0zyyl30bXtXhs
S3DBIsl+E53iPFh4jSobRpLK5GMmYvC7fLlBRdgn2NeV7j1mltm6MIh3lkWsqQshYlpZat3qdBIK
yOCEmjlC2uztzH2muMbcUP4a7alPAtceGQsLTVSHlnH9ww/YCCcV77A85UpmOQsOtI8hDPgt+lU6
xvcpSOOLI0LBJlhw300mq3vqarxjWFACdvaGKwYcCkl4ilCG6cjjBnQqMxWSte+DLQ64/pYDu582
U+GyrEvnQL6lQz48pgZ7lRk13rZ365CrWGjS71tkIyKeazpvfl08x36Q4pSOjCUJHAP2HJwPPEPd
TvBVXo2lT+3RvKTnUhneWtcZDzK37aOJaxHHPeVcrLYq+fd/HJ3XcqRIFES/iAgo/Gt3095ILa8X
QmaEN4Ur4Ov3sG8bMTszmm4okzfzJH+d9jrwK+jPZQu9v5LdA6zRiklSg4GctOJpZh+AKk4XIQl0
qkP0Uv1xjoheVBea10rHYcaXXwUE9cKjIbo3t21UUOOl3hW+Zt4wgZ4lg7+tKZG42z5/4oKV/vpu
ps4CeAKREc+E5IRcsppa6iY2DjfSLXO8/I8DC5vHUAPnwx0IqiaHODCro8/8PoDuwAlYE+oQK9u5
UO1L+ZHRwEoj9Fquw7bTtzY4zR0MVDNe05GC9QMgUvxEpGr80j3gsrtRGtYPqFarDTI43qzguF/+
KOWZXwauDAid8fCPsst/muwo8KMx49a2JvBMHadHRPo8gj6a6JZ8L0bX0DYNPuUHZpQ1C4ukATQj
zYouTGtGETg6eBfiO4pmzaJfhjSdQWFVUqhgdpQbB2k5m7DSTKwhemoYO0uEUeBrk30oljmKT30j
u0aXMBlPkc+Q9bHszaBPV8QojTComx4nJFmPdTG09LI0M05p4AzbDK/7V+bI7mk26/gjc3S+lw6y
UkogbY9X88MxOJYXElt5NJnVpVYWRxtr7K7cNVv+5th9zWmZfJttkIUTDU3YNAbs4zVusVrS3a3F
CfGhFl7vtkUrobYjhZjSyhqOpMo972Q5VC6CUnHWpWcDSFlOb2kUOldS8z5unxA0KOkOtkQootEF
280S2Um9LfnvaZu6OEMnCoZe04Q8UOrVSHFujOHCr08Ox/Sj5WO9JlYPEZ2SAEyefbcMsVzh2U86
XDeimTrXGZyi+VBtKZbJDhzDU2Cjszsa23Su85NKieywoXnuCUdGcZCGJN2IX0lr91Eh+2yLyIgZ
Wh+Y/+wIk2m4UntNWdj0KPDLQpYkkorgBAm0t+ULeWB5JAfoPLhZyhswegXhqWGk4qc8mR2uAtZQ
/oU2izeSEIZ5fIFzYJKT/+tam9WpGJ/gn3V4Q/2Y/8PAOsMUAZbCTFnzSqMSZm3o0M4qzsEnvZmt
tQTP8CDDWLhfNhd0Ni0/q9KXBkoLMeamfbcqccyg3q3dOEuYljb5Y6NJd89zBCQJEQxtZfQvTDfK
Y83zsaEgKKJLaMbpl0/2ynLTRxUPKEcUeJ8qCeShhOW1BkjZrDgxOneqHmy2QmQfaDk0Ig+dDvI/
V19pni3OL/r3PDH8sU6KwO/IwWTctUkaydw8tgmcaQhzyIVgbHF+oOIfWyM17H3veUy1nCQvf5Nh
mg+E7WJYo3LWHulZgvZWONqNW0LGEcUyQVfwwW9wQCe3PvOT6zKmeTfH4kzDsMSAjxcxmmaKhhqB
y9ZLu2rP5RctFMpFewi510AWzYERiAGaCRAKju4qgwRPzqtXhnH2G+lu3cxvAnN0CGzqZhlEXnGP
ImAhNeyCLU5LelKTIWrTk6YTcvPwrT9HLoIi/clpPu/mOHWJt01e86Or3Fw6FjqI3243BnJezGUz
k81jHqNZwsAbcJtqNlDLztN3vtLMs5bOSTB1w/ckgJlCpSLwtGgZBda4ucXomGYmVqgSvBbhsCRa
rFjEkP2EXggr149uU413Ldb1m8HDinGhHfcMkror1mkcMTMCGnfdwbwyLx5+qSzzOQRKL4BN4QGX
ymlthrERblKl118YSZKvMJ9msRm7ZeZBHRtmPt39njXa0sqmUk8t+JDALFHw0cZbUvnZHDGSwVCz
HwzAAAyRMZYhHCkMEKYkSC8mfO5DdHfgcWcr3Qf3TmUtx/+Oj8tPQrLQoTV+dQ32qMZTb10FN8vN
Fu4FnvJAoTox0HAKliPeYf/XnfSMIwqGbpALCeauOJM7NwY5XgIJguLINeki2z6lX4+/HDBwoxK5
smfCjCtcuBGWR6+kNNaFzoT3FKffCe4B4PHaB2RvT5nbkPsQ1VPiefLDAxQcZFFlfDnY5MO1bnqo
k+C6xmenS0lcdIlHjMCaCx28nvDD4o0THTGxsYcfAgmfLpwXG4ZFvfVjLhrXOLaxWcxeXAxnyJeZ
2luk2YhjFKDD6QXWrUtB5eOjDycsW9DLrbPSlwsScpWdfbhc2M6kvvOnKIcEjv/O6ALdj+eLyQWB
axxlL+2pGOr22ri6RxJXcShaRXYsprfJHOc3zuIhwQ6/XdBCtfC8l44sMp4nJUV3REeR4dIuZPCx
jB6c1S6a9Qyax2yedVHmT5WPu36DglgrYGeJe9FaAhGBncoWjl4fQ1IQkfZV8X7kK9iCUPgIks1c
YM1+vsuWmX0QMku5N0BaGItlCzzOtDAWHFLB5Ox5SKlt2yrGgzwDKsKq2Q0eGMBYDfGBRRtrO4fM
+AI9A9eCbRbDX1iX4AB62evOXWUhnuuJAxtUK4moXQ8aE9ee6f5jrfiO1/mAeran2iM5zqU9c24y
2XT9pBbnYrS8jw59Vx581ZY0ABkZDfWxsM0fZqJt+jTDAVxEfR3C4DQ2RWBPacoe20ASpwNGTyEU
9iW5qUxgdSMP5dgkZKp4MaKhbfarlhtCtyPET4NrNKUWx4VqNnBXWq1X/wLz0rrAwdHhbODocc7A
2gKltmhJAG3NeoRaHzsJj2up5n7CAzKBQIliG7pc5hFz1iwTdRzwOhcYzhUuiQDwZc9EMJo/xw2L
V7uZKY5wvQFaIsDjelOwmx5ds9ZufMn8wZP0O5QtMyHzl0cJN9su+XViPbuCr+q+XLCbD1NNY19Q
jRLAB0T35qOCLOKDk5EhsJSx6k79wrVYx4lw34w4Sp8NyhUIYlkcWrk3johVApexz01Ia/CX1GZz
oVUbekvkzZZ16KKwfM1ANaCt46Zh2ug1xk2Y0/xkJDVZK9wOLyFml7OKKDYCpCqb51DK0AWehzFm
5UqTV8CH6ITU1COE4LKtf/q2tSm8Kr3xk9w5920OjbiGEG/QrQsEzSsCT1ZsKVu0tnqa9+9tZuff
YpoJSy2KybYoZ74Cw5EcRooaePsKHY77Mo1NrgYic9BqJhWVcWrdTvzR5zMdzTQJ/42mLh9F64x3
F+OYc5xiVvbErf1yzWCv/tLU7JsgISfrubSz9MXQXcloyobxyqAPiwAvIkdp0zeTM4lUUrCUO3Mt
dN3mltU2yIEs7GlGoSUUfIDyK/Mns+bk36jTNLz883A36Q6EaZa9pcvAjcPFmqz8bWPZZH1zIy/u
wuNARtwmgtFPd/j0ruJeoOCLUUv3Besa9eSU2UFd6GNng7+2QpMdoZF2eDCiYLl6xGuIpv3Jjkmv
QQulxIyWoaHSnpShpdr3kHjDReQRoIl0tDuP5dsnbukTHmz2VEcDVgtDmwxmZlBC6A6Mjn7wfWIh
5+vR8elaAESuxjB378bsE7w2o9hSxxxMhc9a7NSB0brQU1Ls5UfsWqj08LiYqBJQ96BXazrR6iH8
J+aQhwHzQ2HWEHY5O2WGWT2LWFjv8N2sk9n4mGBITHMoq5K6irYhleV3strczRVBAclb6i2ls5Hn
PTTU+LhHrcvc+igo2IMDiKpcbvM6AZ7JvSNnrzeWPzDs7Z3d18si1vnu1WB8rd7tIauhpVZTdE4b
0KBweagNCaqURdUm9+q4GDWVpV+nTBX9+1zE/iO3Sb7TrhvwmSYYATEm1236q1C+7qUlltKKMSFv
Fg2u6WyFaXjTHiJJ84vU4g//VCS8q1a4OH4NHA2QkcD1hWuznNic25JQP6haPCLwJIWHFVvzIh60
FsPmtjEKztIybGDyt7Flz2dSZjAmlKYXf3PVh+PFzb2F5ZqMitD4wOU70LhspXRLzQQdCwfWyrGq
ZrzTMbsz32JCN97NxAPxwfo9BcC7/SumG+fJQ9e5J1qavk02SMD96DQyBDxV2OeCUomcAw2bPYMW
6tcdFJp0zZ4hrpNlMZiumsT9cYTfy5Oha8W8M0ozdwMvTBPnTefWhnZNLiJ/lcK0313OgNzvlRn9
w3gV2Y9eJlj0UIZvae78pdzvH0eAExjKU+osYMKjIWVjF/cr7Bdsw7CkyKwMw1Fzx4bwUB29tjMz
eF9ywyZE6VscXLros7EU1AZA/ui+A2cWkLZ/komIJfDQuZgX8XIC0Fs7k9O/u1PPBIwiyAlQ6Vzg
yIrhe3TFX5H3FHrgtKYjd4qalOK34S+rB7kp9ZZJaU3avzTNcUu1FrRiE6rGPMLEH9yGc3yRdk92
QpsX5dnFuWuyH71MixP+N/eI8jRzRcYMCdTYfBEWWBdQr2EwAQKEeaLpGopo5T8amAOZ4skYtWlU
P6Fdig2BvWMyYutlXd9Rdkrq0ieXhM18bvZdZT9xF1+PA7Uks/umuIUteSV/5Zjtc1kAYzBjMLXT
lN9mSumjSltZfzN4UEkJu0kNq/Yp83vxmYSYqJ1t3w67hlCaa6ZnfdwPhPFF1HH68q9FyAO4ETBH
ul0GXnodOTfMGHAsgCFXgumUwRQp3kr6eWmVY3YKwpzCsk6P14OFD9HoDcpYmhuZ+HVlQAQPwyCb
5AfUiXKOmJGnGy0tDmFZHcIOr5VmNtnaKsQTZDzSloxuogXCVE47SwP9aZmvjFIByzJa5yWK6u59
bnDgZR6snjjeqbhlLgemqCnGczn4jG+ndLkAAYGinQfof0lvk3WCr3CO9B85mTSyORsP3RRZBiLa
Jx3OK2csXhy69HAer1J92nlzszNs+Ue7FlSu8dwo3AbwAdHtgOa64TP6L2nU+IPy+aDUSEpSVDVL
kLMoI7HzO5R45sxnk+7BqOUslcEjar0b1XyYBxZaWkLXmwm9Gucxp96UY7ciMamFz4K1sVmgFX3r
dIGEgrBixntTxrRHFCkJ7VEdYA07Zdp3JPZH+oRdLGRWukdI2c+dCYTGP3Og2plz2NPsxO8RM7t3
ZQLNoKbTCCDzwEM05OBqAVyZ0HxSY/dp+2Da4+hX+DFZMqB+WqFTn5nfh16geUjm/qDEaOyaVEYX
RQjMRh/yg5UuGkXOipnqlI96w08i1RUHbUOCDuPcMgpYjhQWQQxrAZT6PVMMIIA24JhH3AuH2dO+
/cz7SXoyGTG19km3dygV1beIax7/BD9HGsSr9jJUYXqw436OzznkfpZ4rKB7xtjRaweancTaOBEv
wWHyVyC3dA+00iDLMaMed3pRZuq5cYj2hK4JIxIrecNrJnu4deNvxahIsFjBpHIBOoxIlj1LbtPZ
azWOT4mRoXkM57mpgrgmyTVMLGLUagdOjfkwJ7gpEGNXaBr7gqjNWDGUwWuKgav+rQByarX8EL31
wTe7Z+2hfHMpKtGiDJszwdQWTQy2G+Ql+TBwL6W/kY0+Bh5b3eD73ZPQGH9nr9QQADlwzBUGeVxA
XZCa9XxyfbLOaSOIx5OMfcnY1x5ycFZHFelYyaOpecFc3/5zx/E5c1Ksd+0NCzsTASBZa7eLzpai
RiHn124eOj78iUynZCb8iCzDP+ZafivT8CJntiWd7Z+XXToH22d9w57nXzJjbIMk480Mk5/Roe+w
Mg+2Pbz3s8H9UNt4AvJWS3SCNCzZRiKMTmUwfmzfo9x4Q+YjGwUFQjLuyGMTgs1I3Ucy/5YjU3wN
j5OZjV+l5KWI2UAqbggKHPaM52jdVtFbB5KvC3nt7Q5LYtuhpaQjHSidtSEthNEqx39KLI1goiXO
9CdbG6nUtCJzQztvNthnpVtqOwKRYeV2NkaRfZsZVdmMZs1AoKKFNDDBcJmdU19xzFVfSAhk9ldj
thAlpjVgHvrRWkYNyMcXRFJGcMbeoAEkNPa291aZJwGmdaoY9EQf2RIAXwJE+7omTim3VQI+duQl
o92Ivj4xcTxcVv1fHHrbhrF5DKspGY9T0gN8ngimhassMl4M7r7Q56R/iiTwFBdUr26P/OV8FlVJ
ugNpNKGbEq33AgBl7XTWS1jDzXOqT03+KCv6KPXnoSVaMfxLFKOcwv8eRzYh/UNHsKLFQZo4OcLd
OC3uzwpKORyZITyaFDRMQJf4QVqH+gGm7pY4tWKXo0mBpdrFxaMO3Z1eWkN8cONjUVsST9ku4u30
veQ8ZO8mZ/5JnGjP3NqacRy5EIbDo9XcgE3Wqb+SzoNDiI7FZK3Mf5HJoomLbMyNnV0Zu0EnJMKA
tiG9nh5l+R0ZZ3iNTOrctZQxV2tcqO0/Ttxesp96TsjWbWQ1nBFCipqgq3sck50S3wmdc4KEiqze
VLt3u5t0Hgubh/yvGT+QQfZGeZ/7n3IWL2nEYq5e7Z4yBCZfw6K4Dj7htceS0vF+QsAiAzaqRR2s
NoBdtlgfoEZxwbB5waYNS42Ib3WB+5POxlFn6BMGnTpzdk/1S1a9OPjtR6ApSSDMhyj5MtIn6KDr
mYGQW4ybfDhWocXztvWBrOZA89Cbh51r9IFmMOif3uPIPlmGuuvj0ygOCgCMQdbcjAg/bkrzr8OI
kT4OJjHWRyO7UfS7jrNn2/mYeZnc9ksJkqWmuXPTG7kIJkBUGxxcAqxTjsN10Nham2cyronrP3uc
ICfc9+TyApVmBzyy5wKM0WDMW4kyhwq1qmh0qDVrl1W8XGUTzNE9q6LAHZ7pxl4b47tB6y5tV4zd
Ea4hU7MSeCdqBAJMpEEb20eEvo2t0jXLakJxvUv3DLWPPfczRlskw98y+BkleOXeAciR1tcyPTXt
1mkfTJaU8GJK+FDWXzJlbyOKJO53OBY7h8cGPn7D2+GO8uos0G+OqKD+jNHGLCqsXVc598nSLk2o
AgzM3Cx3Q3jPhIe1iZInZmua9Dc+cWlH3xs01EwpJRTjZpoM4gXn2kEy+6JUQkmwWPqh86tDjCbM
BGQ1NyeJd3AuN3BxDBdgXB7uR4XDnXhM7HASy2gjpJqMcKsIP1lTxuQXD/kjHYI7TSPbbmxzQ1z6
wT0tQONMPdnjryZPvX2u5wpbV7blQViVzWdEq2lC5LQz/ywPRJ3xJ/CNiJLHjKJW5AxXvVjdklxP
1oKUesTCTDVRbj0Rfd0xKdoq7cN2vyx49d7eRIwecA7Z7jWsCFZzE5jDL9Vne8mGqoof7qLrcuBT
pP4u5MhNSmKHyWyVSm6b9DVhXph96CoF6bd3SRwzNwkvaETkzO4e9xwbj411jY1XD6suvD1eHvu6
LKRaaZ6RbTaCMvCahXIoYX40U2DwoScAJ+dsg4wQDIW11j0vsMkpc7FdNWN4n+v6bW6QAqRLerdf
D9qw6+Zmm0vSvzINBP9re+WmGZAZuzkIjeTXXUY+2qft2lvwCDlt13Ab1jUQLJ2s8ewQtnr0LLUW
7r2Wb07+aZknJyQEAYYeBV5mlFA9IFasol5e7Lze6qFcT5o6TVa8jRJv1VkpqyeY8PbPzTDUDuhG
lf1ccC2idB5eGw+DhaJEiZELeSHU1r18Cl2KbpdELKxLcwKW+VaYLSvZl41TqorPfvVgaD/ICzGr
v+jTewVRUybcsZh5AHlkuqsILDbFXgMrJmmMYxyMiTGnlG+fYwPS7V9hunB+EGuGl74lfcBwl+wa
+DE6n7p9Y0Owz0jqIg571xCZcqD+ncJDvAvc++EpkJhorY0l4Y7YIygULkUiWdp33qBDC6kOKd0Q
oaNdALWiTjAIqYr92H4T0vLi5qHXtHPinDUeNHQ4ooFEJLG3hsOX2d6LeD9yTJ0sZIUzLtVWvRFH
yhYRo13aochfOdtijhi3PQ6xuan1aaPFN+SwzmQtVJR1QgApu6AUNTh/20m2ickSqQaX0J94d2V1
SOqBrAvZY5A+27p3X+2iuMOx2Xkt4KA223fMNMgIHZyhvWaJ1IAIjFc7YRNPMbxvnEl7ioTYtSkG
2VZ4n4V0AkFD17rsMOlFQi+3lAHS2lpcMvtlAv66d026JEUjvvzew5bf0PnroohLTgfzWyr7VSdx
tGq8TGQ30ebQkg95gbXQbPDzCg/ljgE6tBQmd2C5d8ZMqeDSmOTRNBH/tiX1JMI8VexbYqHN1GQv
++FUyJFcDhj4lK6cVYktt6sgaHCvuPBdn/IuDxzzIxleORmuHLqtdDgKxlP5qYT1IvvkZPNQeQvk
0N+JJgqwGK+N5qCya1JRer10J0M8W05i5DYRhExnXw7PJbdVZOdIC4hwpxwNKg49jKzDFiD+jAGA
yOhKmD6Zcz+oRxKKBy3iBlqwpDAqFywF7UZALq2o0lbdLu/sjWk+hNMqJerKLI7L5Y80Aoq5PPM3
nnZuuK+wkgAcooINh+jK1HbIPwOjSM7svhPQeM7vK/e5VjwgRRL0gDje7VB10SDWNXF1tVme9OHR
6+koV/WzZp/H+tmL2fjIsSkMy1O/YqKajzR+g/6y8+1sskhVEmf4sUkfGooIE26XGdGolnXJZUnG
nwi2iLr4dyffRf01zP6k4sxqXuVC3+r/DA1HMEOrYWIf/Zrs3cDClxuXwZXfzuDvMmc+I5CuvDbd
Caqf5uGJMQb+P49sRgmQ2jU+5/FYme2jGb5NzS3E2WMTLe99TCoLbQKjN8Gb8LPWuwCDN8GU9zxn
/sKhGeC6yA++8cbBfpLfhJxUe28NfOTIJ+qYUFpvl7RF05UQ/SRAh9wePQIfliKhnSQ3PI1g3ygV
0ttjZf90LfqTM2za5uA4x9EtllsCJC1KUMJz1OB0xOxzR1VfeYwjJ/mWldcl+TAQl0K6mouPXnub
IxLRwzGuL4kxMQ3YNDzJ07TtrKc40UHWmszpLxAfWv7LtXclMyxOCnRjEKR+roBnJyD1YoLH49qj
yM/etrjJ5WOJMFVyzbXKk8sbgHLDEfLNMccXLQ3/4uShA8er/1+Sd0nsCwvzqcTTU24FgyhyqOKf
qh6zAtpofuFatB6JE5X1k1cGGJHxFZELHhEk+B5pqL8sHgkVfzltvKmGg2W/I+vSHHfTs4e0fMpb
2rB98MPoEi1iUm8SUuELmap7Z7ZHq8k/dFUfPQ5A+chmmm2iApVlph0VAcPcMYuDEstMkbQNt8+J
019Sgl9gf2H7ByQj++K27LwNRdJ5fZKT9db0gCyXCvfsu86fUrnlTWBFGYCqYGmiJP3siycsWLux
+CqzT896IBkHNoun0dyM7kvmfhTFX9j9yc5dT/XOyjC3fGgIzWBT15V4rqidZRcH7UaglhW98m+R
Qw7QVg8TqKM8uwo2Z0xYO7sYd1PDuoTF36fmZtyNHK3c8a3y+DZqHUS2t28ncnXxaTZOYGjXWCCB
JzkbC8kM5PK+8/bp9JBP5briFuHVxH3KdmcPxsbFydb2f1C5VoQgNpXCNtkSku3KU0hJamEfxxBb
m1axjpk/2vxOu7fFdXUpP4MjVRxIPUvuABqk7REfue9upxDrvhWv6w5buvZkV+dM+xqHghUtiEhP
eh85FnqbpH84v9H39qA1IZficF3ZLUBzwnDg/GFSLBI9OwlO5vZiQXqweSILxobPbC50r4LgR4jP
SJkzh5Leq3S+k0zbM0ACipk+45ql/+ynbT6lurmUPHvJzeG9jT6a6ZPjQ94/uCzQ2sQd4BEhDXEV
DF1N3eEdCFHBVdL4q73zWPwp1tYiYfwVJNrZdQMU1tOMRBHSuIhLlzHTSrbUX6CzdnIr2QA4WcEA
bQDcqTTAqom3bheHhMU2eH+2w/weyfdUHBsOc1Z4icrnWdJ1qbCMInUtUQnehuSoFcbnYDyxyAE/
o6wphOpTrWOwgdyfU/Xisl7J7u6n11oAad2r/heA7QlLL07edYvBpwWW3iYEQ8K1TZ0du0LFwB0W
+lvU7tLRuGFzLONXzkjpIDb0ervtznfPPVoHHoyFrpRnNPckAG+OOQN3yi83WALXmCT45KmSMTkx
Ud1XI1G9Mt0LxtR/7Kaj1+hr0uB7H5tUuCl4nEPVbZJFYq02NDch9Z5KAhg9jXPRIqQ+W6w7yVY1
Z/yZQEFTEl92bV8W811S4kVr9yZfgU9g2qhf/WI4kT+jCGQF4odl6nVKZ2g4BCGuNuO25Jr9zuQt
SqnwCQepD9WoP/awQzIR6MOPxbIwRv9ItriIcSy8EG19evG2hOf57DiouN86ZFECtABmDiX/cjXN
axtzjsaIIXzA0roJoYGZQCDNimMjsy2fDWfxdYX/erzAWv4v59ZdcWiiaMFQ0XHy+l0TH1yfLiLk
dtdEhplnDq7xLzAegPEbeu9XHfUUPXfgApQ7aW3lH+uS9/N1FOT52jWu3QMmdCg9X44MJsxEjYbg
eJsaKvm0X85mGKirIMu+ffw40GZO5Ei5ys8kHjZZ9pnRXEFfB5vMSVl3bnX5R0sxajdhOCcBb+59
8cPU6RP3yC7l5unj4edqaRt/Pqp2wcurXs3iXJiP8AaIp/5EADgt8nJtebdStqD2qPiOJvZsk5/W
fBj136GCZoYXxGqzBbDClx6/Y5rggHtoTYdDgy+30CGSLdJctnHy+gfv/i2iWP2cexgpQ4plNvM0
9igIiIqVvMVUFJhL4Ntoim8VtmcmWJBPRnEyvLui5zArOEZVXfao0YGWzc4tm+AI+lBWaHP36CCD
Qwe8GlEpRG8ewqHYR6n+bzY4mReCG6/PRrdOMmer9WADpyZEy8q3Re5zMRNPDlEfCR67XyJUAEmr
7LVy4JMb7vusYDHkfsvtLKnhgye5OIhWh2mLt2kHMa88SPZcsViTVcTLNB3BX+CWqaAp6xw5i2Vm
iVQ8EBsWBVK6br3Qbkosy94MXM1719xhsFjLcNwZI9JIw0XVmb/mJgRWYtzHMcTsEW4VTmYrbUg9
uZ+2YT00fURe1rlVtqDiEhwsyU6SP43YzQ2HTS31LnpkvY0D+Hplc/PNM6zySSf0DdZBOisj8NaG
vXUBwpB64JxNDQspQ/GmuMtsCoi0MaMrOsZQ5K3olkxooZ5fQcbkmJnaPCok7X2bT1o9OPSI42zf
MeVcpxoGaaqtltahmr5KvSwD6OinfgCES2OoX8YgmYbhV/OGY1m2HHgJdSEXgY9k7eZGEUHknDFX
RLa9ryitmhobKiVe6LR7bJmN6X4RxNajyimQTmGO+MauNgm0MCs+dpB2pc85OfzNGzz0WOjHGY2H
DzAnMtmzI4MQWOGmOEtomEshFQesle1w6KZ7hnGatR0sHsJs39bjYyXKl1x3g7xpnt0EaG5CtcBm
xi3CQpQcZnTYsH2VmXaVVHPniMED2X+BNWXoDEgNdpA40z32xiCVXH2cdluO3GO7iLWbGih4+W2d
X2Koe4ngTsWbrGAnTo26FF75OA46WIckSB0SnDAWyAj9A7G60xYeONS1ziSp0AUGUaQxr692K3cE
xA8eR73IiANJWfAk861p3YU7vURLDSmd8XYUPTYJ73jZnQXFpx0lRxoJ/bQkkKiHQR8yBOSFCvMP
RESCP4BL4yz9yBJ9V9NOr5fjcWDsXerddxhxvcBAc6Cq5RHNYg3e6rPGf51M6RYX6FrGyaYh1lqb
1euYi72IrA0GfR4g/cHwXKS6hvz3FLHcETrKMTgncbRuOQAlyXe07HGle3WXwrXUO8zxk+fR3hzj
R6Knj9szkM/pLVyc7cxVtuXkP0Cz4BzpHhjfB4w9fQRedwZr54nLNOPfBxQveptAa7UuNdoLGkEN
T9sGRhiNuIQ54MfNdCjdJ0GucpqHM1UkT1oncQBxgSimItx2BmrBHDYIzu7VGsxLNmTHrF4iVUtk
x3LT4lw3DCLi/KHHrGszyQ8m6hzJAg23EsoZ7kBexWlNDfTERsOJssnMJ/Y94lzMH8LbLB8apR8k
lWUGK0w1/umqxP2/DAds+h2AJ3tRHLiVflQUBLCZCcbJHe+0hsRhpeNV+Vz3+6PMeX6jG2Pnuw0/
C+U9PWedQ6/pPB6UqF8L2rdQkx402itNBqe1ZDTZVzSSirWO5B5ynHZnic0blqXG896gahKZv6vE
u+YGU7GsSBhYirdWF7dCR7bXm26nTY9zKSFul0DQ7y5041Wrcb6jx4HjMe+AtOpzwoMjE26XcsBZ
3PCNGmzYlf9H8HGtjemL3VX/HHriZTzuLbnslz04rqHBAKlMDlVCG98j0gxkF662AtcN5BSTYBjt
It+7xK54NuP0uyyivb5AHZDmNrakMqRVwxZAQYCZgVUVFUUYcLw0UOmtoqJ4RJYwF8TiQiYipXq0
8uwQV9YxG+NL17rE9Z3xmif8YLNDc3H1myP2TFXx3pQMOeqofQa/Aer9DeP9ObNx8dUUo0b5hh6O
XZFAnvEb85TETYtIxifo8QMnmEtHKqrxVmziOtm5TvHm+go5V2eDaDh53wtJ+K7bkziEc7KAprkW
pZXBm23tk5EHYPk5XToseNAI2+XuHfX0b4Ru5i72yny5w4CpBvVgIAmbJ1Vhb9GTUSd+Xud07vU6
ZyRgFSm951e2P7mEsgmDSaUBw4oemfBql9616Z60XW5CPViEukq2OhfrS4w9G7uwatUuTeOjhUmZ
8ZHX8cLI8NMxkhw9Sw+PSc6W5VPT9oiFYwKRHNV7K27iPYm7kgE3jIpwMN8dv0i/TWaviIag7jii
9Ue/1zrI1pYFt0R0l57CpUBvfePJJJ+5odCIIzXXpEuJqMlFFaosUOgKa1qh/XZaD5agqXgGjM4m
aT1U5cXJdUhtjinO2Jyyt4k9nJ+FLbYjFrwxZBre8onKCgquSus0y8h6Ibamvfded8VfPmOrT4d3
Sn8xHI7OUF9ZYJGUhZY9gd8hsi4mPSh70lB2KnDyC1JbXGT89TxWp8idfSAXw3Bx4+QSCn1+jOQE
xkJr1iLpxT40ffXjZPmEtpgqLaDz6a+mfRVaew3m2/aoj9DC9D4qLHmkJ43f2nNS2r/hRxqNFOja
kowv4SKat4oCTlJXyGwXlwDJCocgiNNM8my7YiD9id3EX0BOxtjDJegW16pDF8jpP47OazlSZIui
X0RE4uFV5Z1UKqnkXojWSILEJ5C4r7+L+zrR3SNVQeYxe6/tq+Sf6ZMN01ZGtDJKA+Zz1PqA3hzD
Oac1dgU2J0xk5kYHB9Gos2Mq8azKrMTJX41P7sjsB1HINeEt+86SwXiYg6J6jGvB4MerpoMwPezu
hWEquc868daXRXjCTzpPZrqXAhyi14j+YSK2DncF545K+nqnLY75XBTtRSuzv/Cxek/og4NNrzoy
aZuiSxhGxUpsw8n1V1mXyxedQDtA/4r1TLfMwLpgZP2qu4IRZ7OI6v2w2/iF3x6ETyOTa//Soo7e
hv7yuxl5ujdbc14V3fxe1JAoaEwRKXZliXAC6bnNoInONK7UaxR577qGOZbCKkjNBVGSSuNIAJW3
Lv28eLHClsyVNJzwd6MD3M5aDyclgvCMhWW+9TkhlRlo1KrCND87ZneJrch5jI2OWf5cmCwqCmsT
gYfOZmUdHeXHL7NhfpiCZ6MmY4tgxpmXfmIX4lv6t/AXP5+p/guamOe0AIaeZJU89ekwbTo/L3Fe
wI8CRdiKYztjYczyGX0Btlob7VbIYcvLz9laLPdEu+9dA7AewpRjU0zRx1hZDjYZ7i+A4f5W1MhG
dBplWyNt0OixUzJfo3KAwhElHwM69oNdQM0Qqf9pTyQyhaYzfud2CaevMl7nljRq+GCYoAVKPQsZ
wapxyb9k+WKz3Gym+qyN9NcMlMvmyXb3I3o87OIht1hphfsqCfKDNVvAhlp97TFJbMcORk42hWKX
OEzuqwooXgSJAlhF+eHkzMizgaVTUBLIUirH4LGZJvIpi3GP3TFadXQvyLSUfean01tLs4tOZFSS
V4LUEDGKIQ8MCIubE7btJzKUn9ayWNplWeSwessw98eo1dfpVEhk0ozSBgcpso7m5HtwpXNwaju+
W6MwkBxz2xYOm09bVsYprz1jZ7vpNxnLFd6l9qgjovcoKfqDryzrmIKa2LQeRmXSi821gmv6DD89
3jCLJda3ZFurh7Z7K9MBFedAoQ9WkuxNcTTNZdtd7B27AH6IGbeLgqM3FchMQUuDCugFhP+mP5kU
4pWE57LMcZrqqaZ0nuhncBvcg5LpJf9YRHkQh9+4uohdooqcIPZIP0ID1qD8StYIriEtxKue3JuB
lI/FLZWnw64ApMLh4z4FXr4vPftQaSZXbblDGPNkGeq5aJyPpJxWPBVPlhvuG6azJuOJnCVAzda/
TRusgP0uhxtbZvPjWIkbfxcm1by200dSUVaVYx/8Erc1v1dRtxf+iX1g46i0wp3wkO47Q73LBuNu
6uwfVIoNcvedJrkiWCCNyXSOS3Fi/cZoKFwNJTGLYcpQqP/rsnybE2ESuxNrO8KZSrIgkRrfQypZ
zl7/M3PtB1EzDLfPk+2dEMmwEHpdTl3SFE9DzAIS8kndlRsixKEiuDeJhou017Vnead6rHZpwFa6
QLgpKnZGbOqyGd1vpkeArCPbc0JAyAC1vZjeI6AAaliGOvPdB4XD54swyv2wkvCdQLk1fjyUr1Z4
E5HHcoqkgHhEgpIjv1oNViSZNehzznCAnD4o0ikCadTC+8nzaBETfPxIjTZYFZDdYlhrnCTacdwx
Sqr4k6bbQEfl6FEj8XukINNU4m/HniLGk8xK7JygG1sWPww1mu4vrXoEx59en96a2r+YRb11ybCa
VPqX89wADn2yyekp2awFTnKy2bybrl7RPLCJuPeQX6fo1e+m1w4Z32CDOja9/kMBimYcyX0+TPyM
gM0IvmUWM+SS0tj/LaPsrthk+ABNxTB9zbCEHuypdWGF+i/xjKgcE8Q2s6M326/YQslr4S5r5CTI
aKO9r7FGU5A5bbPJdMlYuTHuLmIAMffsp6L8q0Zl/yB4ieI0+Y2z4dQYPusR9JMGvjqrJ2tnnl5y
s6nugZGeA5Mdb1eTEdDw6jpE53bbagr+hI8yBXHhzZPFr0CsksqWWGXP/+yZfXH1e9meOKi3xhpv
CY81Up0vErq/S9QgeQhHLFiUayRRviQtd2g18AzOQSuevHkJEW56q7nKyuUQD8dPNTJ5c3IqlbF1
zra5yCeQDg+R/q108OwnHfIRlh3rOOQY9Yr2LlX3FQpEqjpYd8jQGLxx9vBLnMWcv9kTC6cU5rRl
0LcOW+D+5TqJ0GImLYB4soazRnyEufzzi3phENR3k3uJONFbGbs/AW1uZGhkK8pkyYbPjthd51ca
AWCV9DozNBWDfaliRVRYSupbiJXm4LL/tChCZSC2VKn7EIJ3NbPzCIuLPf+DO5c8NFbprXRCwCjX
FgNMyROZ2ZTZHOR6AhQTdBYeXSxDWzUHb17k70Hp3WVMHVyD5kjwztFGIcDSnGYStT907/1QIR4x
pbXWHEv4yz9rr9+MZJ8oyEkp4G4vaq4lk3y1jIta6DcN8E4FkZfsD4Ikcqge3Mt/ZlyumjS+QTdY
O/xJIcbzOHWwcBOSRLqU12YqmFKYfxMP+L+EYPZtlZxUOv6NLUz/Acn6pgiMFsZBbKNd6T9qj2Tt
vDtXMnyWYXT2C20d7DD7MvKc+guGfh2DmDB2JWYtA5k4mSRo5WygQ4ORPVah3MNNZTkUPM/qOKHT
8i3q0FqR+DBAninOZkSH48djtK68GbDMcs5zEX5VYXuqTX3yWrKDXCYpmsPIi8dFQMohKcSUbgyz
vLQeY6VZxtlxGOQlz4YflizsdCI22EbrZTvXtJrtYhF+AI17BC4hV1XLXoCQKk6eOPrnaYaoYRfe
kqr9Lyq8UyNJMW+xsTFsQGBcM981WUSibnhWHh+6JMquFFn9TfhQd6ltP36WukRKPE/vrsS4RZgc
/gYb+o1vJKtQZ/5OuMGS/uBOmybqXpGbY80xnNeJTO4VJquYyO+SUSDpN6kfIS2LNUDmeA+4A+yo
Ud4F469HltjsA1PWAw4T1Tnl2YkB8eDqEx/IKp66QTBnta5mHKv3cOrstVcYT+3EFQ3VhhYWVtJc
M4Bw5gnlF2WCHx59Bpe57/yWgXlRdvoRhSMxTChkG8vFT8mnmI4oHwqIfSwvehOwaqQRtOE33EQ+
jTTO4S9LznsnMLdRZ78bKIQB0uyHxKmIiivO4RTsAi/6jRbsval+PU1+zeA/Sj9gJSFO2FlWtuO8
wTXezLLcLWjjPp3Ovi62hSOeI53NDzPGz6HEt2Jon5UtQsas94GQomhvlm8SeqSigZvSA+97eOCm
pay2ZPnhN/UTPbC4pU37Y9REpQw25Q6qYLlRHAmhiykzSjBci0YwvpgOGrHmbYqGw+Cbn9XiaYpC
zl5P0XZP+ovUnTdyblAOhCdcHeys2UaKqxjGb3J3GEiN72Xen7CUbokQgDSc/aSAlbTzSJDbP+WF
9sOit0vAWq8yYNJ1f54WkWR+95hZSZzCg3ghVHcbFSswADuau6cwiwn6Q/yTKI4kSWTEclFWoE5R
O2CVqZXzkxTHkgEOtri1rBllwNvZZGw3BGxFWMIHqcdjW13G4pagjVIsnPvKZsBmQUWuACXlG2nJ
x4VuRrlAqo7ejmOzngXhpZKP2/+uFdLfst5i635uBCiO0N6AKN028jk0xbo2fgy65Dqcz32nP0Lw
eVb97HZfQdGBdJovnv8v5VQbIX34XnIPGmfnygi6afMG6J/SsO3Y5UGYIlPCdxFDsG+qXbaqrrih
KKHQKBFj6JbruImigys5TJlTvyZpzGaYaf1c3U3XWCukaKlEaBGVn643kjRqvE2lucl6OHk8SjkA
zHwYt9Q9WHbAkFrpsXW672VZzGO0MgRnGqClh0ZtJQIDI3wkW+Uvi/VTWA/vLQt816KXR8vmfDY9
9WxPRqZUUbxWtr65dkr/0cJVMnnD2Tz4O6jBzxMzwHXKpJ6wS8LXek7TrMEKHfSo0pmfvjHR4Bq0
d1PaOitGBkwhuIDWEAMJnKbI9fzsZc684ThF7nuUcE6OBoJi2Z46T6XHNCChtggjkJ0dINTQHaZt
ou2zCpdX33aKlbRdsAt4kN0gv9gw6B88rZiQj+S92G/euECxjLPy/oCdLHlo0NIbmEN2DBKlRZEc
Ft0WCoJFheqNm8ayLq7dAa8kQpJFltdEAdlHrXt3EXWt2ASFSCLYINSCHW3igvrwzIHrE2rURpdc
nY41MDTL9GF0/Kcot7/9osQaCgalLvgsbIXzzEMTMaRLqiG6J7z0D1zNSG4r+zMV/WGKPKzJ/UEO
cbgtgvyGNZa9lrGGwMpDsvCpE9CCqGuQPyAl/68xkmfPxQ5A4NkjMQ6P80yDLPPXpPVvVgGEpKsp
58OMOdLUd3BbyTv2ZkiIzKAoHJ1+n6ZIfIr6n2LoIb1g0wS8x6giTSgfvebb5WyyUOK34zSSI4Fd
zQUeV8q9KDG+gukh2rzf2In31QbgWaxp3XcB6YrY/fuGa5PJp8m4VyEpEHX62CRITWMwOaHxoUhh
0rMBipDKkfigLSjxTWIgVvCz6Uj0IDZka3i3avd7SOu1NlOyzWucuvDVUQRiyKPBOVghnx3RmapY
mzA87JZ0HMNb9TlLTnAVYCRIC6//AhIvnMiGowbOiknbcg3K+TMAYbwmQfojZhUTMSlOtOsczci/
ZHn32Xo/XoVN34Q1N1un2SbnV1sPS+QdCiMco/V0MWin1jzH7oPb9HorLeeCO4+AqhwXexLAwFdL
VL11LiuiBJCZnULwy45LnCV79X0Kdo3fKowALbJsGKuLio1zPRXPGG1myj16mLCnmE+2dd8QpMt2
3hNcE30PHGmeOfXEJ2ZtUsFYntt9fBUz0IxImUvEl97FXcjtDnwe9xYagPzImOfRr8kYyBBGFWl1
SnPxVtbIq3MbTT//P7fhLrV751SwK0r18JO1094SbF2qojv5mffWhcnjzLwFriTehcgiAXBC4L9v
OzjDKRpNfM6UJHXj0cCQpNGW4Vvu995xoJVCMuI+zWF1Xgj0QSh3xhAgvzUJXkO92uNvgts/qU1A
RGyn4r/YM6bNxF6pTahzZOQ8gDsmqKKPDzqMUSZOyqYfD82Dnkd31QsOoDBGTu+wDGoLaOd15Bx9
RPObftFwzz6vcr9E8OHiRZNOwGo6H1qG/F2HdLSYrk47sixP6yefehYdgvxgLMWaI6BSH5zN0kWl
QfIH4u4zKrrHusC/mRJ8j2ykWcWC9TTA4gN05IcsF6ehpgEUv7jxXhUNPUHS6zIi3S2nIrTTy4zM
L3ZI35D+PZ+iw0SWlm2Fq6IUbwlDPzebKd7HlyEFqmuQ7m5l3vuQpn+RHXzx05MciAIAng9Fxezs
6iz6IT6UdLUehV1hdXDLGVI8+F2wFrb6gfFxCNx+SRhhoKbT/dgD4y9AgEfibLEQFxwnS4SfNCag
BvflXMJQfTHNARFOvyvH5VSpEApTJ/R+NPHWiepQEtGE6P8cynLbtdZ7UtOfkRv84cTGfiKSq++L
owXwDDoeIqd6ZyGPs3zruZzJ5zDLQVImpzWnGnP4pqlx/rSfS4oxnMUTIMttm4qVW7XnEFJtbpE/
z6aowhVbeFwYDTSjvkFIyArtdZLzljkPQTb6OJntoQgwn1HCrNw6h7wWvzdWewXSsB4bMT6YQZdQ
kwKjxIDKO4yCagUem6bE1lRSBuZlRv4ZrhZnZOlRMT11NK5u2p9wGF/S1t4vI9ROv8dzcJ2z+SwJ
Wm7pF8PIvAS2Hz6SrAa5GDg6YwFVJ2e3RacKlqUlyBvPerzWRnwX6Gzwam1t1F627K6pFn9QBc6l
Mljj5/KD1AHQ4W1CcBiaPazQ+DaGa5ZHF6c12GZp0kvq/J8UOL2LCjJpaP8XyeEHG+6AZhoWDJ+4
w6jLCWHpyRn+R05jmz17k/s5EYpQYPFsiqMnlulK2X1FLuKo2cUbUaO4Jv13GfGy1fDrI4baiw8f
JarUEcz1T9tDY01q/0bLHQ3jjwBB9RCpeOsTXiCziOI/+4SSsQ1Ucbdb92VxYTul82x6ejMF/XUa
x23gmvDj2zeIZB81NRM0j6+WUKY5lIRqWQ8wY6Cdxl8EtiEKLV9YX+wrfzG8MxmT81/RiGPtWzS0
9aUribmQPPYBJvSHzoKGn3UB4QLAxn06NO0yv5XRPg3zj3osdlrdFMqMvlN/Q4kLAmq3X/o/Eu4v
DM9X9t+CgAvvu2BTOSgQr1LeUQwdk2Jpo1llZs1wMBt5KsMsX5kZ7ruBvBlwJ8+5kR5Lj+PQKViP
ewhsFdrgngkecgvke2vUMptiMBHsWHvHYB+UwdFGhoQAgArKMbGSYYSGOJw5sJKYCREhBXAMHZCJ
uSdLEY1M/bnOqArBMu4zG+RIEMc453s2rqWNyiPJIrzkjsfYKjTAY1F3EgcCAADx7zpwbdyIephR
JnPir5kjuKjr6gExBeJkAGZPymqKE5+z2IHdAxKWO4fWFcRNyF0ZGAeRWffWC15MnKSoi/s7RgpU
AaBCqjg5dIHmHmPBUaL6oWiQjyoW3w3Io7ov88s0cl7j8FtoLjZiVB7lMnvT0sCWb18d3f3IpP9J
MCvtkiYsdl3OeK7sXJaM9F+kzv8Rb341NM5Ttx1fi+WoZo58DKdh+QXteKNayqlwAqgVjuYHU3RG
6X2YbltcDGtNSpg0LDj0CkZmPOGRotE1XPZMvYdgAIKWayOuFCDesHjQQaMRwEcJ1zImakjWYQOf
yCTNvblHeflcCuOO65N2pu7+of6bV0z4P2TVvSAv+a0C92ga0T1KzV81x3uQNL9d1gcrEUGhKHmK
CBQx7kDTrpxSN3MaxHOiyASYIa0eLcLKXhohj83AgoRoNw8t++idmEji11QOo84wLjZ5Yr12TaVJ
1fF3dk1ehDt0aFbFyex6uP3FzmzBf1DtgBCxjM8kxOQ3K/VoWQWrSxTTEd8juoY/OwvQvkJpfeZY
5MHIXs3JRLLAmHBCe+dX/CuBdDF/lk+5Qy6PPXz0BVUY5pNHnXmQhmZWaPAJf7Oe4cdSeC4zBFZD
xoYwAkQkTUt3zfq85W8SsLVWknRWFKpPaZKeDaUWZrZeD6p+wvR5JUaV3riiIPJtdI7UQfshrO/K
H14gjj4k0m5Wqi2WBBqWtVQ1uHKRv5njb54CMMLysvNoQFEOWIcg9dfKsD4G6jO/iL2VME3wVNDD
CzwdTUCUK6b+hBRsVg0vvCp72AV7PDmXaLAWetsJG76xTe34OA7wBBiSriCi7RzNFTgXW9MovlkK
FYhzWwK7VRhs7ao6dFb2gipr52XtDtZVSWbv1Upd1LeVQSsSjgXy8uhdg0LqBXFqXssM1piyg5mz
xqTxOEyaPTgCcMLcwaMst4sVo560J7JkehxdHN446938MwGjznU1vBvEziLcxoHU2uo5bzBJgfri
Bqn7n6LAOkRKFoplzax2ij0iAm1gmiy6XmctfjBPwPkU6ojehJ+39p+kgyHE7sRq4olBfqPf/Kx8
08w8WLw+GB1Lj0YiXZknJnEVenC+V76q5TC7UhntAj5Lt26/UiQ48JgOlR3+jUb9Giu9scD2Qi79
BPSGGCsd2RkF2xa7C3616E02wWkOQrj3eCry3L6B5D7oaPpl7bHz+iV2b168SDHKEGu2r0bj7Is6
uEmqYK3GY9gFd0wwSNiGYV+17DqS2HwkJeTVSIkkCxejqkPCTYXoIHCI3uqIFtE0FbRetdudTUYK
elmC9wGIToKhYkW2Fod7iakJ+NMW9zyr0Enh9uWEt9SHIjgm8Rlqhc41hQUpfOQI3NVQ0P75VKHc
4t1PmrmAy3IkgERNC4gujOiQcpCVOWNWh5MU+psAL86AEEIYpI/W3g5y+qFMfpQJT9XtLcWMCOmQ
kv6JhnBda4YDyXRLad0gmsBZF6Sq6HU/FqeOLWpAgKFrckI6i+vKGW5DiP4pdJAhVQnuh7zQB7Ds
3yDkt0nJkd1FT7YGMphGxr6Mp0ej9DfNbOxAaayJGFw1uifphIG1puVC7wW5FKr8NiP9gRb4oEmg
6FGkDpgvZif9qBu+kOK/nmMltIyr8uJT26bMCTgTOgtdU1DudJjxisdPEeA/BVSgncZD5mKVtdh2
4D5MigleW3gsO7VXrnvKSqzrVXYJHIalkSkOBS/uqdXRbjCXLhvZUJGDbcObn7PCQawusdpEp7HL
f3QT78MIWBAe7q3lJjtinLcFAaFzml0BmV04H73NmI9cBQ3OJaISkSaQxYnVSap1uNzVNdf+Go1E
urUK9OOCqaLPqg9SFVv7NGSOzJeS5uqN4Wa5Sn37kMbYZswZj2k93Yp2vnsT0Q9lxNw0zG3jAeRh
QIbJTLnqoUXKsmdCoCGfxJIPO0QwZSb9h0fbgykEbX4JeGUV0jtIG9SCn5BzMRX0c45MNjT9KeG2
Ti+Z8eNTbsBmcYgar92k0HQskQCQQMK1OzNMBJu/TojCTuEm6RnAPKXgE8qAIxIpgnWNeqv9ETA0
pmncoQEZxpAvgS7VxpH0xPcZRoimWiNTeUGgkyMUHSiBXkaXUmgMzhEoCc822ffpTWc6T24+0W67
67zC4uBPO0H8GzqOeyQThD0Okyut/uuGTw9xaIPsnKoCjYRyX+JJfuU9SG7ks/8NhFuYvt4IH5cK
U/AHpze3kA6p4ozXQYcb1/BeHCYJxIMN+uiCAz0Ip70GMBBww/2UEF0eonakJ7Cc+tTjlWIwRx+B
XFqG6ke5AB1swzn23exuBj7nfb9AxeYixkw4ZDHCBsuBoTnqOXvutR6xDDNQXpBCDwz5P1Oia/DC
9UwBZPdPDPNp5CjZDdiOdiE90iYb8AYLokelcwsU/EtbMzXjtUg1hOPAfZ5N779s0G+W510N1L6o
joYXL2HTq2l+QtewINIYAE/D+jh72LXhvDy3jX8YE3zbsdg7XXHqkQUiyoXnLEGJmIxs40QxNhLe
xs5MtUky54PqbGfi4bYRqpsOHPSerywOs980sH+nWNPwJOkdKsPdmbtnMsj2gJU2qdn/qU7Uv5GJ
3QFYPHjF0uVGloTNWEmZbxPLLtCTWB88ZT2QnBbpPNugYmBnyC+aXR3iNSWlV52jO0rrI1IOtbSp
D53v2w8JFoMgM4/K5AbUc+786ymWqYV3Dl10Jvx97DQ3o7C3tHAYHxOKhRqIs0044ZRD//Xyk+Pg
Zuh6VLaMs1lbc52rAgeINp78ofpuw++coi0P61dkvlhZw48OhCHllcsmZJHRJB1Ug8xALKrpQfxV
TZhUm8DybcejP1r7zPrPgxLKDjrfzM3dGOoXdCSsl7x90MwH8DqIGuQ2wnCHQrg8Q8vaRv83jy9B
e/goSrVCULW2wTXgCbs0SvzK/xOLpXjxRpZjLZoyprvXwX12M4pgp5zvhVbFKnXoe1QcHTX6HD6y
rgNo4j4Xmdg2TSL3MkMPPRYEhUyatXUWplQTjb7ELXpjhfAQAeZ+QXtI7b6SnX6uk+zAY4sPQZwp
QS+kQN84JiaiiaAh9ZyIPJ2eE5+9hoCsmmzbaWo2DGO3becgNUdQ2gFP0s5fwidR5o+gwGWHKRcq
AjjZPavynW2HgC5wfSLgxXXTPJdOcwA8zDnvf2B+24gyBDZAJQCGQBVkD6AB4CMLoHhMS/ipP1GS
ollAmTmgXQ7n2NnpUf9DxoRibhaE9yZoZTZD2VmXkZNgFRTF2iGzjvGIB8+5uAOafB1gA+/8iVNB
yuifxgI3R2MO1yFH9Ip6yRq5NDKye8w5mzadIkPSTmvr0NKH0RkwZho9mtyWy9YhZ7vqXonEw4dc
UkiAtYo27GnEDumNfmUmfsk7ZDmzzTUD1zk5NKICE9SpQzyFq6kAQGlFeNSABRJcqaq11RnszqIY
agJgPntC7Zq4nAA+KgqQdjZnJzLmCw/gsCFVlAw1E/RKNiFFj3vmF/DBaA+6hGhxZL4qn4BbOtx3
OdjENYxIn/gzTsbUOLRWeaQQ+BOVNa5nd961U/NXZeWBVUW2skrNJVfwTNSpT2hCFpGKaDJPUn0W
EpaJKzjxAvKjp6hYp302IgKWL2R/m3gN/EPE1iemLxgM8+a3xZVQQMgv4Xb0zV3Xg4oaoMw4EjVD
jY5mxmNneFeQtasyji8YyYktynS9dnuMNLJ6CdnfNiMsTwUHkmJXeuapnusfL8VE6cMHpEkCx2Js
axs6ASo1QWi8bQ6coPFhjJ+SsKQQ8Bp9XFpnn+HV4l3zqNtig9SzhDVMKSZg4L1e++zCkcm8GXgj
HmqSoibQF+vEIJB+BEfH1jZFRWJaKHs147zJCVbNzPoUfOynFI3k+c6BeyTWjxswI4ZgiU8Q+W5e
90BSxzvAsxP/dVERIM4BOk4WFehcAI58LHzWD5ls9daEjHqqW9YlvPU3txsYIDjIG/XIeA7eXJpe
7SnGzTN+GjP26NHnBU3aY5PF6J3aTjPRLaOj2yHBhDg9M19lwcFdSeYldAc/00uuDcwU3vgyeQev
k69928kxx/LiZFmtNx7IY6hc9T9hV/e8dneJ9p/iVE/fLV5JcBZZK9fSHEfqcPYWDFLw+aCHebSM
RSfW5CGdqbdsNr3mc4jy9FkbTb/jJHuLInM64BCud22Fw31wnOYxgHLCdrgegbcF9FHmmGwTp6x2
pg4QD8isNqkrIcnu4Efty9r8M6eUUV6eKqwyhlgoQ97gIwS2YGTHEXwRetZTq5BqObN7a/y0U4w0
Z+s/4kmjO3HNMID12D6RCkhXjsSFRYeBhSwtNQoJaeabRJgM1ZwwhC8hYtYXeHuYP2MxPDJxRmqY
S/OVYBTmAv6c70cZM0jJq38TmdOHzIu+CzpVPlfXubimpBQHw/dqwCpax7FG1B7q/t0ksPZuG8QI
9nmIJK+CJci9RBHvzvm8aUVbL+A5XknSJlBMuLC5Mrd8tJu4eZBtWJ5UUEW73BTJ3bId2t+OXzJd
x9HAOoohP+sFs/eRrfMtDYccKgbbs8VwxXioHjAr5qL0L0hyxCODc+vParP3uArDK/J2sfWKJti0
vPQreLbOaqhqhNnwCAN8XUbzNRjlUabcIMOAoiQpwn+Dm2FF9Wl68D2BNOhj0zqRndI8atf74Miz
jwV1ys5zrWQd+RDLqlp6SFoyWiDHXK7SAvsAj3vMZoh4mvSTH0GSeKbq12YsB2ttlE27cnmVV2FX
35sBkazU9X7uJ65F2LIXNu7QiuuQtU2ddO6OKBeQKHqmSBZ9c+5LiNQZm/hja/MMmF302mGr2sq5
Ru3mYeiffdPmbUkK7r+patl4IcjJOOiQM+/tTs+UWgucAsXX3jN6n0Qhzw4fzfaX75vHYOvj/trE
nfAxG1t/1eD4FxfRLwtp1F0zyJucBe+wy5An36IFK12wSiQKpjP7c2Rk6Oim2pyuRPu0IDhYPv51
Q9Oem6J4ISmNUwjlEPkP8cnxKPJOloAo79TRvsePsO661OUYpNH0OHTXlS3Q70fYQGTzEgunJJMY
VS4Hfd3crIm9lqkYMbI0YffpeHj3+p5BherK7jWZh2g9MIlfl0oqMAy5d/FdJzpNVfmYD1H6RdDF
G3thZokkM7L3aY6GO1LBdJBmyqAYVj1hWWvBqnI/wJLC1YaDaQTmi2vBL7e68CZ8+lgAXAfBZVaZ
4ZqQruDRGIeJfHJDMJluR0ThvdwnA3FB5iIJreKAsUpRbVCKMfIfa/JQCtgFE3LBion5zQviHgoV
C68knP8U8sh+6NwHIxt6hu0UeVZFZo/FXIL4GHxSQ7PY82uMPoAlH4oxHcHRNNOaaKZ23XusuLq8
/S4A369HVxo7Rovhqrbbs4sAgIcZLGWazfLIF+FeE8TjmWVekfjd2xAzcc8Oea/xxyZN9uM14dGU
4xdqp+8pLlHiWT4LpbaenqJEEfuBxve7TMJx5YQIHWMbZ2yR+fOxHuvXGYHiLmW9A/KHnzEqA/0U
G6Hz0ikyLcyOuqme0LS4YfacOPpbD+oF95ta8yt9EwDBosuteI8L+SsdFuLKcXxINZbYeGhooAV2
z/Bcgw2t+rQy8WusXI/72SUDeN0ajti4dXCtC7Y5wOVuSHJI/2xHeqg+Dnxs/sjYGycgJbcjdzRQ
CKaBW5CQ2iye4L80qSs+OoONTDSZ/WOTyVOC+Hadja5xMHyyc6MiKg9VlbKwBxS7JfUmgOdhaVpJ
77Mk8IpYMtBfMwluNPySGE7J1tXXjOUaxC6HbunfmKhimOfnxf26XMmEcgALH8xnj9EDvML6tSZw
k6ibZsNUFd7oQk6QdvpEJiCT/o4EWxYrD+nU/ZvLWG5AAJMgWxf0oz1NaRZIHoooffZiH85VY9zm
xLuC3vKP5tgcpIrZsi+EnN5tCZieg1Ms1T22EZvD/4fmCRsWtu64qwpk3sXsUwFmwS4q8PEVrrkH
nk3YrUh+slk8g5pjK9IOBJZGIyAWlhhQxHE0z+bdTbgihGIOIHJf7NQgphcHhSFStm/Xb+0SxoJs
b82c/6tmu7zUk0jEViXF94zkf2dXpLw1OayuLtTpQaj0qQ3DeUvjKfYUXXdtieJBx8ykbKweifQZ
ojk+dWNU7sixDS+ih/0TGwNQTayfbu3NK1v1oDMwRCSNx3g9r8cXxXSNOWHMmy5zICyU7mt02iEs
1rRYE7T+n7ZBk2joX5FoyqtXjze79r84y40Hw5NnmYL3iRwfnNAMzi9BAEP5FkxbA9LALukMF5B7
On6SBMam+38cncd240gWRL8I58AmgC1J0FMUJVFugyNTQsJ7l1/fF72Y2cxMTRcJIl/Gi7ghuWro
bUbysbdKPMsxcGDLpuiRo4n6Hpnj0SbzrBJd3+UzQ3ySuRfVNxcYibjrHB0iYQIUhq+Zaxhxzquj
O9oUADuwAQv2zXvDGhgFKy15t1fZiHxEKgiqoPtEPYH15fp1fJA4Wl5DnqWzW9vzUfPJNkqV6eep
Sd3XfuyKl7nRYSd09Yz1JBtF2e9UYmAuwHz7b0qN7KDZGgXxqj3NgJbWfr7QothamGvbBZ/URWb5
z6lM9dPaPi653OpzsGDSTC9jldLgoPC+9E6Bk3BJR9rMdgmBUPwouJPt46yP5m8mE3ac+lDrFy+c
nTVV5VzzSn/aW0BswVfYA+OCBP9QFsQpcwG0Wk8h3YH7X/oA8Z5qCcVcrOUULyxiCi9s5PEfp5zD
Mm0eLdoOArJPIxqwyabXlzi/sbcETod7fxCYaxwbd4GTfRdqOpcaxb/eMNHDYFj83zCbDGtG+080
ivksuwL/37QAKrpJHse5sLei5t2aj/KDt80iH3MZq4f+sUjMm1l72YBPpCHq2tkLum5Cv+JtAPSh
cguCt+60cDj8Vag1txZOAaWuzPXgkGbClDb1Y5rx0ZnMn5TlfVbABF0VX3njv+UTp8lUWCciJMXO
V/YhHYvXkiqWQIfZhXESMcGovheHTAKOljw8INrC+4w8zCIORwgFnuYud8gpD/gv1L2GO2g6Ofg1
TdGxp51Q4b6teMnuJvIysc2eLLmzxnk3tHJPw8pFozAHnzfn6vTS26hsRccvAtSWgkpbkUkpp4RH
biQxyWWqnUBkqmZnKpfgW4q/IeTFR4ug0xNKS0TyaCj8t0bs4TXAgrO8uXzrkJWfbgggZ0GYgNEk
ZEMFwFnn6kqvI0KJVnFN8OAMphwFDW9Xh5S0bi9g+OQMGLg8pQtbN6wOIJYvdAxnicJek8EUb+9z
a2MXIEJq+vNaEQbOjH7jI2E66LoFNz8z84DtaNBW289a53GA9kM38oY77Q6e0iFV8pWqb05s3X+J
O/GYy/KuYvaukWvRr00h8UAmKGkKOI7I2D5ShaEjv1lXKxM3n0sGTGQuZ/WW1cTKauK3YWY1YTYv
ThKbp8klJjnw0NRV/C+ZSVikBRL3MJ6MkWXBEu5dWNGhyn5pKlkXfvxcDsXWZpkFl4TgeXFJMK+o
LHzXh3ANCogLP84reSu7NsiL8QNHwIOTdbvJcnZN8aMR3ALFf8J+uyEftac74FCTNiCiHow14EnS
I/XMqxa45UxoEgwnaGONlZC1EpW3aXTxYSfVnsv5U4oUiHqzpu3rwY/zs27T61N1vOOSXD309cJd
UfiTcupxwxlcJZ5aGf+4HlcGfezEBio+O5QJP0fdjZhOGvPEcXItI7VYF4/8iulXssAluCP6DfaE
2g+JiMsj7uu1S7OgRaEsETP3wzMx9xX+X15l3mJhDAger9REgzLbYt3IvmtdXs1u5MQ0sc9qbzSN
siUmtaTrFFdLurS18bOPjSdv8k5J78E+i+RG86qHEb9H2A1chnrBWAH+04HzZLXaCRfVxwgLwbGs
e1ylXxrNV/WILSxh+ZcAmTKRp0i341/EOwz+ZQkhFXb+KkgG6DOV2HwGnO5rTKzrITYfNVM/OqrY
plQlsD196WvxYLjmYwpVTBoUOo7jYmuy8tdy0XdVFtBSeBpqDnm7N5wVNKFADvO+rR8iQBcA6R9M
BHuSPOAJuLaKxF60yqy7sEJMLp1gfC3isNs1HWLmDGm8tmnUm6KjUfsP1VxcQ1aC2AD4FRtN9UaZ
0D9CawcWTeepMNa6hiuspZB5Tj9KYVwhxG+TzD5PPMQARb2nnMIYDCIbbGob3K1w0mAvLdPFenbY
uBA8ZOTuSCGFf8Tz+Nm2qPV9DcQvJ9ku02njd/EJdsChpbBNLEeLpkjKN9WAz8VnYzaw2nUYuNY5
HZ0TrMRefOZu+WBGA966MnB5k1wIZjB6cau2M2Ht8kzv8f6iuWFjvvNwvwyy3/I3ZR34DxXsc/JG
GMslyp2Ojaez4S+YSFN9A4AozH6JahBw7/ZxhFNTL8QlD7XTpPmIk0MXZPlj6XO57gw4Tkg51LZ+
yj79N4E012gzrsGiYJ7b2oKGJ8uQpMWMYt8JFyeuvPtx9coJv4pEdUb+3oQmL5I0OWAl/PAteU0n
AWQC50KUv/elRbl1qiBz2TebrwQY2rKpaBndPW+TKwBFbb8pzDRwnPaxLL33xZ3S2s6GGz1OX4c7
O521fK7Dk8VilUHtwMWtI6xjbXL3V3WMR1WeQJrA0JXjnbTqj6nxmdaKaGPFZKRVe8AnAOXBgSo7
jPFN+pDMMI4jYanAscrAxD6JrABQ0jT3ev/cOHV9Gum43VpYCM0UcJ6vi11pzj+11KO9yeSUpsby
8wbgF5L8SlwVFOyBYofXz2RCQvgzNTZxCarVqjCQbepRfZb4TQCYNJhypcFah1fXDPB4uvu6DgVH
IWyBhgupE3V9ZNhoGqZVZ/VnN9XQMYsdXWu3grXMODQwD2UAvR5QK6W6FIbc7YEo3chRFgHw1Vr9
DnqjdDEoEC4J5fxq9xMCXRho8bhszF4Hez4Bh9tOA2ig0TD3EsGwp5w3m5yPCgdj3fRBnDTPxjiz
C+XOwnhCGVuQQe53ZkR1vU9+SCP+9NjSaR0fGIjCUgsqm6u33nuXnAvEN2a4unZYpAML9NlqsQ65
53rGJG/yR0ykRVh6IH5iF6+SXxW5Z0mFQGcbVDG2Rz3nIMTZ8my51lrRSIdG5ezGXstxJw/twZYO
ijNoO263u8m0DhgrdmQ8EWmrMd2NM//FHrhkTQaFV+rp/06/yL3701dZd3cnVuWDWxtvlmZt+GLe
NcJe5PveqQCrqHALiz20yZcm8UckZ/3JT/xNI6NDK8MvNNxmb1Nlg6DGq39wuEHTqrBLtPlRUHaS
L9iysicmwAjXVKwd+owluIG/KhaODOKmOcoYMHlW7TQjavEnh33QjgD1/ASHZYd2c8pLXO3wAAeT
zx1LDx7fH3sg46nJulkpwMNr2NxvWuoxyicfcZW3G1D006bBendXMj9ki5WBUh22nO6JqpOR6J8+
7KsJfdwRzZHWFUJxS3cAgUz+tsx5Q0g7iJfubV0f2BCa20nMfyH/FCXrD30wA/6UAwV7r1XmYi8Q
gSTT683xFTTBkRwbElNURbjiYk4u77Eey/1A3Um5bKJcBJMdboSHyDKCrCQOCxNoXZjjlVorbDUE
GWdTfNYs2F3LYKhUnz66XQgaqKeVwHKwEjlV5K9ppYX8U6JGzzjh0LRo8hkJQtNaDdLhgegKA28F
qZ3zS7UcG9wq9sw9j+kwfpJd/Yrn+VV31FeNKJ1PS86xB4Ks/kWl+4vi9NC64bNrmQHfN45N2FU8
m48KiG9PJ0AgDCxLxcWOYRv1y6Crld2NeiIYBWpiNVRzazIEoQ7bvKmhxrbeH0LgM2szad51qd7x
CZ78vr+40XCz3Phip9meNMmlleU3PUk0DcP93eWgyc2i3sFACBrduojICvwKECh35SPy/7LbOWDv
3yeG4igY1rrf/IsjC22WeaqS5YNsACnWbgobpYECY9ymyAScO/0TIj1wd19rkgcElQN7T3Zyc05+
L1vHmXft7HTL93GbE+fFgnUvKDA0Uv2ExMOOsL5gBvkpENF1IMK2BzuLrvYIAG/VfBW+v43Z3Ge5
/mGU6gKc8iZcdaUWJShs/lUcccauu9zbRrgrZOYepIjAWjv7dhDvXV9/tTRtUcD+I5z2z6i9q60y
ukNp3Th0fFk9fyB+DDZg5XdtUk3LdWtkg6gjOJDfp7eAs4mU5DxQKepPd8luLsLlarpGzXgTfXdl
QUW1MF80t9jPVRoIgS01a1rOAOu1y/H4Eh+kDwtZpr5IR24aUb5GbRiUGpLH9KlI8ioqz8uKl1Jj
GFQZlPgDtHVDJCgNf8Jw+MkRS3zNP2k8lN5CisryjnFl+got+stYfVu+M/OuZ5PEK2Rb6s0uysLf
GrtWMo2EwFrzCqQDY4L/zN5kIzSLhx9dxemRrZcn3gQTVlCZN+DiKcUDCQmSiVZ0ThMEK50MqxiM
82B1e2McCEOml8IG+W8O8YVl9CvyCf4thJhaOsBFwvZxyDCd0zrEaGTp+0KzbrOBMpy7u4a3rTax
lDbbAwXf+6Z0A4g0bCid24gLyMnTXazUY7ww6UV3Sc3oTD3RrhbVpTHigUZAiEoYirXQUetyyn6R
YOZV6nA5VdNjz7fDx6/d6QBe2QMZghAL+lBiNy8paWRbvG5d77NqGfthPU+Ca7xX8Uaey8v/Hm89
DsIk37fUsgTNaLyS9riXWUYGPMZd14eImnpJDL/k/UeQDly8dTFL7Z3q4y+yblvHFI80i1BmGB09
TjUqTfgIqZR50Yz2SdNwrdKYsRU2AQSnRq1qXMM++jGwjrhhEox9BQWosx4snnNzFO9N2b0n+vji
1e6+KIZvss0Ztnyu5ii4DaA35oCOQgAtxOPjmd/UzQRDOVyTCZvbZFXwnkVNgqR+hTJ1nKyIXxGw
35o9NrUsC2JyW3f5NQ+nU9HFO5CsRIIWO6On4XfjArmL5uK0gB3IZFR43ugKz0kvU5q64yL+KDrv
pPmfJX/5Y8XPHFTYwYka4zi4qsOcFqm1B3+Jn9gA9gfzEnNZBF5P89sL+6ADd1b/EpsszRJAfzA3
cnaOjUAI5loIa336inE4ssMNrx2sys2UU/7SVl9+vrR0aJhqCmYjNLhAWdY1qoiQ1Q2/SyYjKiKe
4jT/V88JyUZajQGADbu5ZxOhIzAiRMQ+xTMlEUA9MJOYPVP2YdrOtJJ4ihaSiTO/jUb+W9XZy8Db
ke3VvW6cdwpdWWyE1EJNKVxy8Ppt/5wOCRph2b9UNbxCimCT9quZanODSn+EXvHSFpJdR7Qt0fgq
T16pr8FkAWenircL1sUZ3UeSASQliEE2yVOs52th2p9mZjxpJY7ytnm2sulIzfanQTbm6NLmuoKo
c8uWw7K1vAFJ2WX/wc6jteKH3BF0ho/HBvN64CCFrywfxuDITIY5GojCT4+xrMl1HGZ9bq7kgHBv
s5trfRzbhW8z0NlOs50TMrNCB9WaMQEfKLC8OCnbsZj7WqxxevRJhqlPD/1VASrdiWuy/zORpp6g
lwYXckTKx5IEBM73wyda9LZEn0+DRpdlblAyBqz8zbXLP9ceLm3FDnWYfl2UCJhAHGyKtqcChnCG
bwiWjsbSutHvTB/j2p4Xh5HfPE5j9M/XXHyvcNBth8xUW6sHPdReLV5VOyEJMtrd1oxvODBfWDF+
aX50rmqAUKK4p2ztVJdeHV6ShVGzcTUh+3hpsYv19CuKY/ZTdvcehcCJMZnJAXeqXranQoX3DGS2
l0aboZl2gmTipIW3hk11YpCDllxXZ0jsBpDBoCF5lxcRS15XQDmaV6PzT4zNHuc6CC/TDCyTXZGV
+HeHm/bIU0EVD3ttLufh7B9gOV5jZ/jMMyadZNb3eYh3o6e3YMidftOzjat4vXWLq1mb+j+9a9F2
oF76joNBD+ojDKdgDtUPkLBdBDJmY6Z8OYOmbdrEEGicgE58TT9nurcdWwEfTcwLyc9kqsDC7EIF
qIZhn8/V92g1zYa89H5irivN/pyO7sGOUFfmLDr1hnruCoWPkRB1XgAgWHLvBrFpVIZvrbLOcvHM
NsZ35Y23yjYAfY247qN5MgEyvpk1fpFaxLeKWmzl0X3hlJe+xpucTJ/d6P9YU3vkBhN0+vRsCaKn
vn4zY9IeFuvDut8rPwvCtP5Vdv06Ne4bb/An1+QOWeH6iick/BqujMoHEL/N/Bn2QnJ74+kftBhq
tiqovJwD6uLvqkGLicjjh0BvdbCaRmS+Zs4ig5r91mNFDXuwYRlR9W8OKyEtg0s5SC6eWq+oMHex
3UCurTrIF8t+C/NMcScppW9qqqoZI35lRl9O4e00oR+YUx+b2PsYfTjBGUNpvIjutHV42avBGT/m
I/sjdc2ZTail2kckpdPhM9LppCqHF2A6D23fb/MBYccDCGuPi5XpeeI2gw+SCEP4QyvwWir+WGlR
oSymjzAxny0veqMtvqAmr3iLamfe2K42BlJAvXDx5PNGkPfOt03M0aT5AR09ztCVs0ae9ablkwzb
D5esfx7PZ16yD2VSPkyC9XIjnyK94HzGNLlZiv3CBWs0hijT5Rx9Tz0NUsC9bsQ1H1H9wi0IsRd/
csfdbNQDQdUh+fKstFiBPmAxIYabikPn4Pv87p0WA5DmYUGcm92A5cFHgtFF+4ERpFmJpLsDy283
oytxQ2B3pDDws9dxt2Mgf5X2/GBX9nNSJVtb70H2NXRbZiO5KEooMd9pg36p0/DdNWYXJ31iH/U5
/ZezWtw7LVoJLR6etSot2vGA/xsfQ0dQxLVITBfs1w9pU0yB8CzzGHd5xAhtnJrE6rgOJOaPzExg
KmzWn6tWvGhtiKcRQGiOOfI5VpQ6Qa58JwcA7bgeIcNiDVslNk7NbJYnfD1v5cRbk90wMI2pMp7Y
da6E69VUqgBsqlU5BpE9NZjrZg+Lfyp2kHZSCAzi0Pfspx05av/SPGmPRE1quHWcHO1suNtUBy4+
WcmPQ4p7VepLpobqiJWVIuQ7ZXWemDQy19L4KSTqxehjdQ35lG/k4MaHLOLDtfx4DEiCUaqYh+92
3HuBNhPFJ7D2aYZkDDzSUj0PT911uBTYCKz8wW637FqYoMkc3NqYpiDD3c3DcI7pH6dBLPvQGNBK
wzq3tvne+jx6ufvKPekwIZyvdcU4lkQ/trUwNKniGhXtUdq1d/rHMG1+deKlTFcxeA4PDz5rZdxt
+6hxLpZdDRt3ynjRuztlfIf+Yt9jBCPldrZdqZ7qTN+bBL44fQnM9ziuytHAgEFRRuQyV2aCXpK6
7C5MsGe3ygPML4Cbx8xeCSp5RNcAvNQ3mZwOjTlcpcGdPgyxqcpI7AeqlQcuZTsu9pdkrB8wH+2V
7i+/M3xZy8p/ZPfj91+jW91nwfxLQQXRxPrP9ZwLG8G7ZdNYz+sNBXmbgBZZiQGoIcPt1ecgxvoY
wwpkBkeFaWTIXs7/YubfoF/uweI8KxH/hGO8k4r3gqesq5PUr7khT2ArScq3AOf7urvOxhIWcTPC
+aX7lwDOivKMigp/U83Y9N3xkT3IG+W3LXOj8SyN8nFKUpL4xUPtZCx8ZanOSU1/JJtHjuLl8l82
69hpvrxe8jW394xKqDzxDtAEv8YQd2tq7NNxmaky65xa9j2th12UYAZlb86aO2lfK1kc2hHABAsb
DEu7zGvFyRY9gmkienirSEMQuYvTNI9Ha6LDzOofK0kWNneQCzWb1KcI63/jRHwt7uoc9CbnpBlS
B+vu4Wt8j3P2ysJ0z0/0H+ZQrAu+9jiY1mWRQ/zKv6IrU2ZvmGdTI1vS2faeXS6cpb77km4eJJ3z
onMsTF3KEuytFRh6EhjzmvcMOQ6woQgJPbS/dipfyhJjA4mTiMc8piOXU9xDGaAyg4S97KsLPNC3
xlLnBle0x7a45BmFl0EqmjCLK7E8Kgd6dUk2GOWehS0LXwcmQxJUWQpDk8nC1J0/L+ovpps/elzy
qDJGXZQomtHfiOCq1TFAmbYf6QVR1mFI5M5o/G+WLfjrJGpSN9OEUqkDPe07kVRbkiBo9R34loSh
RxPVqYrT9KW1e+symjCJ5mlLd/KtBt5Yorpym5x+sA8zGKKcepAWQn08gzYzIP7IE3ISJiL7l3+C
F0NZgYElRm/le9xkvxMRSHBCvwpnOLbrtWxlv57pLkhykMyG9UZ+dS0z3VzLfHzKvPzSuOrRmZBf
iVuHEym2zvuk9Tm9+cmw1XNnFbOtLrkODGF3sA370c4TbQV9aFtmrGtKnUCmMVqfrCKokXUQsPig
57bN91ARl1sK2Wk4GK1OB2vCfXndmNFHhFFqVaedu8WXxd3KCYaCfkNtWFD07ktP8muGjdpE7T2q
qp27xBZyfpaH2nHFU54gglaRhShRj4N+xi6B/CWKvabzbtEn96XqFgdWM/JADfgthIC2EoHiAysW
9fZpDttjmsWnLo4uPKBPy2Q3V8OD10fPMi4w4rGBcevqyfRwJc+KAk8eVvhEgjxK51OdqAkAqkP6
hwAN4ZMcnpXo574ktpcW+Tst7KuuJ1DkyXn5vu+4uU7lEmjBnoINLk844/JkVwgKrOiSeU107miO
zLeQaTBcK8qhwwqssg65OXE2/cylMsfMXDv8G22pOct349pNQg+0YlqQV/2zRVFfH+uvVjo+1Fjg
h4WcD4KvlwBHlx0Vj/Cm1NBRmAUoriY8nX610XBMw2UUJ9VvMl0N/q2o4NIP3mHUpt9KvAjWM24u
g9okQcRYwNo18Y9d4u+K3l6bVfKK95OXRXMMK58etTAPCKLCcUkwA8/oZLYLAD4zhyBLw8Nkzicj
waJUUEwihFeQ9KIJKY+ZPz9sOzoNOo0hkCCc0EGtBg8xGRpOE+wevd++QAv85BD/hFH1Yw4pB+Sv
KVxwBYTYXP1CEeR9StwHr0z2/nKXmeVmyjCDkEkQVnXqEnH1GpyLmthavgx0KCeR7G+lIc8eEMGa
sK3s88MomyAbkgOf1FvF1DT5fH9m8dd2NCn4yXMPjMK3c7b5TgErX6odBwDnmBPIxL82BfkYHxMB
VaGvdk02PcWJMBnwl8xRfQya/Oe06uxyWDq2B3jCP1kWpVeV+KfMGH/I8BJr8p6T4dxYMnsowVk4
MGYOTNFXVk1BNI+vlK9i7oUuOLp8ySSVggnlQCnj2kz+dWrgJjjKO+Qpx0S/sHNqm60c1j+f99nj
jHM+N96gB71M0vmndPc8eBPOVgrbyedsgakbURNoqErgh3dD5D7gIPpzvD4Ym/zeadFr7nl72Zn7
POL6ZI0vU527eMveO+DnbtM8pSOIXkkP+woxetMWybDunBH43EimgF1fQDLyG8FTbbrWQI/x9KXg
2JM7LxrIU2vaX2xmdK+wdQ7ptygUi+Swpn0n0W4LfSZMjTuBVLlpc/GA5+IZ5ePLKbPHJHJuMQq0
lpW/pdU9N0DyDu0wXTLPR1nq4ERZ1yGHckEiO7DjOdtbGe0xsVFsWzsLEAE8sovcqFPIUlNuuyt0
tHYtRos2JruLtwl/11WveVu8o3fNrl49nVNUFBEVIHJvcPseoVDMTIZJbX1qYw4GCLe4XfLOtK91
Nb8bPdg3ATW25R06luV7JfkfaNFxaLhD9+2jPf9POeQMMLQ9VsIHjxY8/Nj/BqZGBvlDKygUMCEb
YH6yQF4JXuEY/RFILnZonCxfe9ATxj5ubU1EWwcOZwgamriVOZiRDJpdq2iQG4D9EasOw/qhimIT
uHv5gPBDUPYvVtpH5nbf+IR3LAk2+DJG1A312BvhcdYozpgIvZLRWk1mDO4FyB+DWxq0VrubvERb
Z1ZnrpjUDvylPoReQr+abwMdMZHNYrXYjmywHJMnSjePo5a/8cDTkIRY7KaSSMAClO7Yvg3ykpvJ
3lvKxbrFxS1m++AJiyJYdK7h/4L1YeG1GlG+FeBX8ICph9GTamvHJYYnu2agAIo2q+63TVVgoZ+a
c8mPzV6+lOPIjlTT9JNOerKUTHNTHPPToMrZool94m+qpvrD7vyTP1DVN4faiwB6sgGotgyPESQW
wQISEh05eQwlg3XRrRAlKWZgoYGMHnE88ZP5OnHvW4d+9lukQLI1a3wY8bDB3SV/T0p+y2XtiY4C
dKoJy2JklDsPx0o0p1ck2qtGo+HcsbH0quasZVC72vHsaxlEWrHzshGiD1Y4QrNkE/RgiriEosPu
CkMiz1SQ8OfuxvTD96NufQw+v/XMYPQ8Ll3lM7LowlnFB+WPJm/08ieKhi3WdX/lxB6x4M4713Sv
r8aEghRbpFi3+CxY2UFdiUCm+d7j4NLcOZu4mhPX3YySEVprjW9JZ4MRsfuOUAB9MwaWHh9Zh5B8
olglbvHxRtNNTtVlEtGLQ3mrVnuonBjlKbBfHt26PXPz91lxCR+qfAhWHzRgV74xc90bsyFc3mIM
VHhGSwyuVGy+JhV//SlPsPpV23m2cFPRG9tkO5x6F09FXMT0/eDZu2acsrXdhgQ+xZepI4oUgqUc
oBKW9XMa7VrT50/jduaYHu8yKqFCmbzkPvU8sC07PDQurhw8NI3kCNUxi7WtdkUyuXCXP+dJEVRt
o4Amq7NuEMEjSGLRTtfawH0qqqHMGG9xgX/RXsChdftlNOihbLj5wgY4criTXDuAOlyt/TbaYjj9
ltywOqQeryo/RDOGtN7hF7Rb76dCj47x5uRudRMsiyYD+TOSy7suxmSEr2BTL4sXfTx23DDWU47T
VPflnxGnO47krcrDa1qHN5bwlywHmii15U22cIsTQo6zF6PgkZfJrT3L1qOtj2S97RfdoGlT0aml
O8+d4530KjrFIaB1uO+uXZ/1NrpEdncx2/BuGJgUEo8hWqU1n7TP3Wecps88Zwda41uH1GM+iN5/
GxLSsGN3GA2NYhHMUFgT2FrxWNE9T/oR7p5tXPzOPdsdMFmPo8SttzTGBrrvvPVTeLUpW0OQPZmi
fGx77RN95rWi4x5hQDy7ukPOVNMzkrskXjLVnAu/J69WkBg3EuDZubbPDas+Wuho8ZKi8QpGZ+55
DNYZd19K57DK3gyEMJe6ywZAG4jLeIlwbizFKxDU5CZ1cSRC1D6UXKa4c1DaEpVDULoRjEF3J4Aj
G2m7zWgX1ZxkQ1B50/MxG4774YzFmyDoYik23klBNsEkPSi9Jzfn8HA982m2RLuZVPrPLUmWu82L
5/dn0RKHJW1uRtm5zekV11t0hLSrnu3yrifQAw37MmnTQePHEfXaAjx30M5JG7OcTmv+F3UiXoah
OrIA+SFMvnTwtDsD0IWmbwYL4yY7i2h0KGHiP7LrrS7Up6VnxOygLBp77mcYw5FxSQuoCnFJlB9z
G2IXtUg2SWgOeAQkkn75CTyZul8RVG73Rs752C2k+W75QI19klOzlfYMsUsjDBnJlsbQWgfFA7Bf
ttERUyOe4w6bk7byXXAE2AOs8Zc800vdAazSKEhTljgDccOtYT5xzUxARRiDoJ6C+tURqwe/76J4
dCX+jOQaptCAJM/SX099UUaS1k1fp+p1ppgY2MtK1N45ooYEYicv6P+hV+c5Jw6nYovuT356cC2i
4dphwKGmAqY1u/xu+ABsR6hnT3PJTjFdbhrqCDiFV1aWMwC4HxFWvSosDza177E3bJSrDSu4rkef
u1mNGzeTIA/6FWb63uYqmofnGYxNn7/PWrJ1O0aqlCuVhLHaf5jx56B2DUZwQXPFQBl0KBVFI18Q
JteN/1O61tZTFByyq5fVysCWOmJL7Lv0rewJkdJxMuK5MTNFwQjuP5jqn8bUnWhBwrH/lrXtw0gQ
OyFD7FhbHXW/Jrltd+D1rX03ht+4o8+hWUFpyR/hX6LAga2SOke2cseTvXAXjPiWg7iW7fDRddO2
nenxUHLHJ/5djnQLwvqxyxtdtkyIe1PVD35/rX1+hu2tIqOZ0yilzAAx8WrVgNrC3gockt3/J9OA
lpG023Cz+uHCBQ5fe/CpAE5V9j1DkCq7HPvrp2o+F5eXS7o1iv6IkqzF/DPkZHAB7sbO1bZ/DTl9
DeRLVRP4Otoqhzq6LC40OuWZfaJp26HQ9O0Hhj53V7U3N/52qnjl8Dpu3ZuahlPmACMSVywBhBYQ
wV0cltmy9vAmvEkDHoaPDmypTL5rGF3ACsX8XKKPo/j/8lxM7cVo/Y1VoUiPpH9cgeDU7VoifkQJ
mNP1vQvJzIYEVTONxOAnfX44o3biJ4MxK4jBXuAf6emm7OQPcSZKHAAvGN9dJZC/sJXLgzPMJ8Qu
JEFeQ5zxKvurSpJxNYU8RinQ4TSSFfjehkp1TCqw5UxS6e81yY2GbseOrosK8da1dhUCeSyGIyND
EQPwlOVxCfFCBd9Cot0IsEtUTu4yuNUeFeOjPwQKVwbVJCr851YxBsj7vGAlLaKR1bqqIEFHFfh6
jTxhDMM1Jsdbs+TqCax4/N+qBphZSf382QV0iN3PrtDTw5bMHhhhmBBMUSGW6yZLHovi3tKC5ZOx
6bGhE+zaSADyLlboODO47bziKTPaPIjVt1G+JM5Da0A2ycCMTn95/I61ho8UJlMOu7HmwpahDrC+
oj+Hka3cS4tGEsjPRv9WUfKlkAMKLLtcBHajZfOX7w+qpB3TWtf01fYO1qFmnWAPtFLoU/jsLaPF
nOaRgtb8bZqb8wLM+WWbvdbsBdtEOApYkFzwX9HJIEuYjNuWka43CXn/DflHPNEgMN5DEuQ88R+y
3zeoLQP269LbNXWGFx61v9nZsD4U9oQSa0g04tYueSNTLroT3RMvZyL6S7XIWWMTZ4MvccLfmAr1
2hQru77386OOfdRhYWmBVMRWYPXuqnRhp6XdZursSz/+TvwMWJq/msS3kVwcQEG+DkqEGsXIFVy0
eIisHGECz2uGYwaNgheFyptHtwj3ciIdNEQTOxawHdCSDP2lQ3xRvGBV8mMZf1E7s3HRGJ6fTB4U
Mg2bDl1jMJ9t+yA4aDtGufI/js5jOVIkiqJfRERikoRteaOSSq5kNoRc4z0k5uvnMLuJmA51qwoy
n7n3XK/Ginb1MzI9Eg/+aPJWVe3d/8w/Rmb3EKp/JtQlkU52futuDNPiMmX85w47p5kDlGHqwfED
trf6DZLo1Sys7SjuXWAtRF28SP5JJdknfsCKJJ4LaAGMnEgdr9CY1IBMnObWNphHCGOzzaOHpkXD
drGdO0QGoE9Kip4EgLALdIW8ysxnb1Lvc9Y/rX5m+rG2JAOHOD5Z884jUUk0nDgVFa79kZsusyh5
Vtm9w8IFOlX+GMXycaAAtet6b+ZQlOrX1MoYi8Hzy8MdJAgWjBrmjHhWPDluyiFrMyYpeGYdgL1L
QtwQPWNucPANptVBC+aPGMr6eX6YJ387Mltyg+QMXYwt1D/WrIfSuneQ2Ls8UPj8eLAvJYr/Rn9J
0Mqz7m418C1CsfnFISPPxnkymzfWm/cOoXBxNrwg9yh4sD28VWT9wjHGn1dDGkJ3g0Lfc5jHWruY
61Tm5Xs3PLAw2qnGJw78JTfw9gFMRPtJ4OlA/nDSbSn8yRnAQL50pomI7s2B09RrL15c3gXEfc+M
+DsUQjO5RHEfHyHubwLckIt3AivzZgRdkiKohnlmsupGa01MoVWf84iAWq5xrIlbsglt45HZTGIR
AdfsmI6f7eiyiC1dyVTcXenRJ4SIlPsR4obXrn3ezKo7pcmvmZ1nA9J2fXXxqeGqpyTH/MsQzuKn
E2ILqOIwwzwdYoKTxL9p/IUSaGbPEbGEqSCZm7Rbq8Msm4hXh+0mLA3iYjmRxXMOylfi2wMBZ39O
FlYx8kUYuXNXqWo/EBg+++M99tJ1Wf86ZfYUJi9ct7xJH2EHxlLnaEnd8SmPxZ1Io1PUqAfDYCML
/m1ZwQX6hk2AiUW2tqnsNM5GMb+omSWPSsBADIhr2TgwkIQcwt4yRw3uMbhR6EYbXe+wsd7RMhb6
2fUP1lA9AS1hlvmim7e4J99EIUYO4H9bGXJ/f4cG8Ziq8GUYS3KrPBh7lbd41oJ7rLQbiwlV0Vh7
OZl33phvS1SM+GQ2zFToXVjdZ9Tnhnm2avUyxqj1I9VfDeHsPO5xfmNp3ux5p8ULKQ37QvxCft8j
nodqSzq9Rk3vJ1fk/sxQOmQDBKdI7AX/H8T2rZnwxmmTK3M8evNnGFlsGOc3n4Ok5dGlTL/XqfXc
gVOHfM/gpT3A2yoWuOzOSrFTzjcdJ+u0RKAVs78xgVfCpLFTasOpoYsDrGGT+c5441YlBm/9PeS6
fcN/luF4QKx4R4sKRLpazHj7zg4hOtXJvVb9tz+0GRvx7Mflsiii+TjFE+eUcbb4RkYJzQ6mOIzG
kW7Q6CSB2uowBtmfTJDRklJsE5ZMuBK1DmiUbbRktBIX6sbWyWYHZCHU7PxDxCUq6KdT8kfRQrTh
c+D3iPSJ3nKhLtsjvkS1yQgPySSTfPbbPoPCxuV0I6dF11uX4VDZo9kf+fCjdjsL9mPOnY7RKE7U
gskhGwQhge09IVFlCbeImQdmyaLkiObeZ51PXizu3gCur7+UlG6+waYh8AH/pQhCCjZxGDM3LFtY
PYDTX6YKbFPIzWM4yoLLJKAcyNyfNPJDYBkMW3AVNAJBszdflcMTx3LQ4n/Ac9n45VFj9gAoVnZ/
dv7pkItLOKPjbaPqEglBZOYbm9md3TMa7E8Rg3qaC5TbmnwX4cMAiaADuPveZtgk9JPBSiCfBm5d
8TA7uG2tX2fZ1Thc/jQ9Xg8LsD3PrU9dF11FW25H56znN8eknrTSnTWCw5i/y+jSgEOQw2iixZiI
vAPmkQLZ2kLLga4ReNcyGRWlbaa2rYdRJgrVxiYjcif9WO1yMFrdxKTLaT/cnpMga4otysg7YgH+
kqrEVCqKP7sb3mqVnYdCfSZoA9PGPCZSffVcdTb7c7JH92hp1KpJST3KyB5y2z2DcvKpin9uDHUu
CIbrPPePU0+o8dAvlgvimTPJgN/XJg5lPpJ+rp6wJXo7USnv1a/JWHAmkITUjV4Sb+3Q2E9i/oLK
9pl21s1sZ6YBofONDWjT2Pq1tcwtBgASUrvPjsl/7dafsZlvfV89Bppgd7Qdm8FExTVHNXNFCJ2t
880+GKZx8RyYDK7KejqoOfw2EZt40XDQZr/3s+Ji58j/Hc4sfzZO6IKgDZC9u5h659Y5uzZ3kFOY
e81I37a8l6AjULjKwORGDqg/JOePCo+sSISLZZe3W8Y4bqVza8346KcosoPhjLhkwhLGe5fno7kn
CICU24qYYo2om3SFZeRTQRAmpUH76l3OwbO7mOD9Up2jXJ9Ui2Ntchi4eFW9McJmF04Ndm/JQD5E
9gyY6c6tFca27NPtslfavR8+aPCg4n4qslNe6zNC8qtlcnOnHTMOX18lYucOT0QHaJCkE4ZSGQL8
gmFUH/cPhq7W4J1e+1iSTxqQeMo4sgIHYmRiSzmwFY2Birj3TBIAQXfopN7mhnFKKvfSE2ZsjP7T
6GMd0vgOJ+G92FPyCJRj39ghgYPh99yZr6phQgDWm/RoJc4eQXxksaHhMIfxRbToXqaQKeDYoA92
cWCXBPxapJmWPD8qmZDR8RchpUeihCvVBPb4SkAuudvRQ+lxTLi+u+uM6aPrITHwctzrYtoOafev
9R2a/2B6j3Tp7qAke5uy9L/q0ITmUT04QZZvAMGiEmqSY1X2etGpPgWyfmzSei9GBtlebW3dCKdW
yfymsQaMQuXBMD9DBa4BV1HeUsE0JqMtnbi/odu+uAh3iHrA3nVyBizhRfjVJXA5YBfOwY9Ts2eo
9UJ4rI1TVTPgb7z5JULAHFTpS22NtFVDcqHSu1RpfrTL6JgstiS+o3GEto9h+RRoVHgGy2RQLtQN
aGrc8FIQ8gElZMcscGNy4FT5D0cshPD+2AXuXjhUm4Ob//SLQtGbUrFKK3kOSN9zZbhRHLkTp4yW
X2ZufGkMQkk33vkYoFA1wDBEpsaTFSRoW9SQo1McJ9roMGAEKgmkYbAQdtFdiBTCNWlaRevfeU3y
mRMww7dKJ2Gi2TbHkJYi2uqQnhvFJ0wA0mQDxzg0hvVhF/KdVRolB6PHBd6dqG9cFN0aac1PhuyC
v4pJsS/SGyNd1tjxbeJ1RAECQ4BN2zyn332TfFVZ/c+sKEaisHoF8Qy5mV3sOZ8JwPaiZBv3zNKq
Kd7C/aLz5efOYMwcJtGBJHuTF+WxxTvKlRNZpzyQGJgLqlGeTbC51q1EYK/5sI2cXjIlzSOXw1nW
D/2Uy9d5gpnWe0WksXV5dxBlMHsDASzi2aJiWQ4PIoAGjL387uSRFkjrELBpvozFmGCHNFI8NX4U
Zveep42d1P1WtdmT40c8gwhPSYADAQCqz0gGjr3sqSqnh7JXGzw2i/UKgHzvA6Xtq/xGFOEFAuNz
Mw13+FOQTxpgbiIvIB3CaVfdYjJJjO7Dq7pj28hvr55N8lGpukKcZXd2pN5cyDn/37lBMR/9ITrY
KliEPtW5QaO37TlZ0rJ7VXgG7By+XDKOfwlBXbMI9wLi37pxnis3Yn1SzctTRooBaepRc0Wq90B7
STZCH9wBc51WwrSmrWBqzyD9sewQMaqwApydgmO38g32mLMUFXzOcp2igO6IG/Mw8ovIOmQiPNp2
IrGuGhfLmD5tpMR1Yb5NM8HjVKnFwNU/p26FS4Q9t5Pf2zG/WI+gmxOb6VzgKrWqDOLZU+fQsKU5
lXHzHNnyL58nDNsFuX011sss6h+g4X8BgVy2w3ejsPo9iZck8s5HYwieMzjabWb+sNlEYJ9TyND4
TwrFZeLLR6dgbNgMXbiK40luCocwRELhEFVwZhVq8DZZWyDCA0iqBgiSpoZ5uISpqJrLuYxRXI7R
zZnMeT+TpImBuiJSD/gCL8DWLYEKaKx8CpU2Ls+euV3SPJRuefCYCCMnKRYp4akLh72spi/Mm5uM
ZRUj4KPrjhSnU741Yc/ZYXLrLWZA6YsrWJwg0tuVZf1PkC2to/GxjDGgFdFdaowPCi5EklUdrrQy
3TceAuq+gzw5MK7CHhCr+bnRbFxjdgNRM1Gb5K9GxUiqGvtzEQ0GBHI8qZZr3Glp3SrbxmrS/6q+
+fMSDCr+gmWO7ytyGcMgeol8DDR5caeR0zbEnG0627+R1fI+l7KDA4fBL9UN27Dq6tn2WxjRKcjR
eyqQ8do204+4ePTz+K4bzc1oelcZWLBBKqKShbj2rv4SKIXNCGd/ab0mbJaaufs0kf/AsFgh6Xk3
0KWtJN5XT1Y7dCtHYePhrnt8gmwJJlbpotunSfCIkeqgOwLCPMfcZQT7VJS7LQUy+QJPToV3TLTj
pw2YzfA8tjqpfWL2CaPSGk6s5t9n9OxVC+WjtiCIkPVnhCVTXvcq0XHQeLPpq0r/oe0awoqtcs8K
hAKKfHr8OArjXEUsUJVxwVhav/oysjaD1K9RlcPZIagh+L/pt0S6y4eMusc4RqXz0ivzlY/8a+j5
qQoj+DrzKFewe71GyCBgV6xnOc2IY7kMCjaojTg5hbHDb0JatwM+zUen1LQSzENRPrtl8FEq/Pp4
B7bg/LdmX+yRAIFRkck5Gex7UiLumAEDvu0fB0jG05QQtci6jcXBLpMILDK+tRpVazmCIJJwVAb7
DWY/myg4fjMAqtbUT7Nl3VjT7PA33UHRXjV00wHMtqmNGT/QFmWDD6Zi/KngI+ni23FqaoHmwRur
gyBfQkYdGHyF97Qv+9cR7Vc/erQ3aIkmIg/hjD2UqDX9uGTZ9p33M6DJMfiuUsm9giPJxbwOlnrf
MhesB3UdFjoAVDsJ0MTa8Hlf2sG5JPizm9p47ZteQq8RsD1x1rRO4GysllztQlDhVvt6fhN+cQ8y
6Gj2HVVgzUk0xEcHrxOl9rEv2juPBSCrmO86rmhxeuYB8+S8IrA9mxwDqzgia9Gjgiyj9GWgLvId
41koXFCe3PcFSZRgPBuEE0ZPzWjCqUaADf8zbNc8jEfE3u1K93ixQ3pg3WNvxpLEBdYxzHOJV0T+
8pJH9jFw8wNud+ov9RpNbbgte+sem0W6ShL7LpymF+ZUSIHmJzPnInN9diohjldpRkvLu6mamARl
+dGzFeV9dLN9BYrxpP938wqWIaEjzcfBaN7sRd9WzexIEuX+xczTyC/BVRW8R+lwjLt5bxFBatny
mcH8kWS0bOMqtAzTWKwAeDxWpvsRU3uv+xqkrEMiycgKv4raiyM/ndRdO75JaHlr/rlV8zNxPBDv
d65L4sDihfhZ9cNFdeEhVPqAEod9UnZkx/uj7eoP06IE+xDniFEMKgjbRddUbk23YYOQP/KPoUht
d71tXYik3M7M34WvT4lNB55i3GgSaG18IGgzC5sqFMVIykolbKzD7EFel/S+pSTX0TSmt8rPl9xd
lh2z9zt10H8K4yy77OaqcBOUIRkoRIAYXoRlS+3aovlCPn0ZibBKFVk/eKQ3fc3AFfQnjvbubyTO
ypv1rZqJoSyXlOtIH0oSReLZX+soO7a4prgd7gQu78WJhw0R7FU+7fSAZkkDRq4JAHJ19+Rybcoq
vQaaVxAiI4Djur6Cx2fPxJ4Kw6XIQSHPm6Zh2+dh0KhLJG+Q8casGA4zwQF9Xn9bVrjD9skwyhx/
JLK9WC/BwRb5ISrAV+ze1OTjbZOmuXJEua0zDjFeK4eU6kgGKD9gjbRE+TRVAv2zmyCSoNOXcfuC
N6Y2MfBHFu1uuc3Tgd6Oan0EQTwkL2RXnut+pDmszKuD65d/O+DfUT9PqaTppM82Z/1nKbwxvtD/
2v67IpuhHad/PZHHq8m0yB6EiuwaVbwOO/pmRzMmAWKYoMGK6r217FcGEVy4Yz96a/qsneq3HGA5
1Bw+pWucbWDd6HDUOR3DH9aPBB/Du/GimOKhXfCtABys+o2IYRoiIDEWkYIrjdPGJeTclO5PEKV7
FWsyV43HFF5MMKLXSuzpBzHY2zCJbxKT3gKL2IwawVy8oCV9ULfZrAAf0xd0tXq0CNodq3YTuYAx
LSrWgQWTOb9HRn9AlYQdsEIMGbqkMvlTdaC5u4QdbHwZeF9lR6pX6TBVANixzhd0ioiPDaZfvKEI
OKFgGDsO7Ksb20/0MTTJUfKVWOXFm5CyZsywNUSyVrUWwM9gCz972MPAIpXBBn+Eg+U66nCLkMPh
wfVvOqNRSedTnbWbdkDeMU4N4cOCzcknrK89GfUIICPmw26I5qFzSUFmXm5x5G60I3+BmJI5rPHr
BNjnymH4KWQGBS/FHcVwo+VW5Q8ExaeEXG5r93MoaGgkPo5ekw7betxYxEyQcvGgdE2ImwGrIX8M
zPrDZAWt2BwS6utdU8TrsQtpxiLqusnZUPoH00eYK2VBPpJ3qQaxR3OxbZLxpmD4rU1UangF76u+
fXAa/IUWKuEw+jc2XIcxmaYSrYqDAlH5+pNpQ73uff0TTjbbeopj/9MlGmeOoSk7j2XYvXSTd7Vo
ZHH7HoxmJq+Q4aa2by1A2xkXzmqA+lpkxtljCggb7jexjNe2CwGfAcDkC7f7hnFrunWS9GXy7M+a
CHFKqsW5MbkvTIUQT7MM2RoO8TXz8FQgyd4oOMmlySDD4grHSlBz2VDxuiHWO8/1t8Zg/Euy9tH0
8rVNY1XFbI4YdtXLPVYGhz5g+M4ZubK192cKxT4gJd8huuWxcwMUmTEpEATjTZBIo9G59iPYM5+U
HMQE8mcyw2eAxpuZ0xwCya4gkIIbjEJj3MeKSjXAR6Om7uDV+VXFlAQtsrOBRnDuw2BXYIruwuos
R8TA6bw3Ova8jbmx/fIP2fMz3dhTa8rDYt2QcNY78nbN0bypnDZNiGhfahu8gbMZ2KrZhvtKbAnz
xdp5aEjPBhnJnMwWjwQ1USMF+8iq7quZyXpYE6emCCD/TSTH1ugcReafGbYzBO1eAijiPrjpnR8N
j0bdXjozeOWIeKlrcNh5tSefcY04mkJoYoeZq2Zicc/MP3GX2VVVPLYZ9vsZYiKJ4+Re4C4Ls7PX
Twgcuscqtu+S1EzvXKA2WZB/dUJvcyI1VlY+7/3y1x9QEhaj/KzZUTJuuS3Rja3lrcXo/XmZ92gj
X3BaRDFeRizoYobBaRcG1jLjXUeg0Vd+M2zssd4FsfjjgOWT4NtDvFpYxYUF8yMzp2dcp8eIPS9V
xgt7gw3M0bvZmLlc8/UI2Mix509sAMjVkoFtrZn8lG7+S1O+6VV6NgH9WpyBeZffY8M8UWat49De
O77+U/UVSTbRZ2b9iHH6vZ6cC6qYS4+QfNHHqQkdPW4izZo7QIA71fpj4D0uBLQBgLLbnsQ2R4lt
VrtfnK+Q18KX1GfUxhdhBQSHeczhU4CEA9ABASkE8M45xVSwkmk1LDfhrfP8rzRiDjNoDpFfEzS2
xQQz1xnGrf6pTbwDgK21XbifwoC/S8PV0dI1fvQhZwqSINgbGCQsg+Ewk7Sw8Q7ugJkmIj29qJKz
DMrv3B6fYcG9BqyVzKqkBXObDrFHfC8mjykOVWEHW3TKvG2u4/fYZv01qqOVNzw64rP1GU2jDTUY
nrA+ehV+kO2DkYAFwamSW/RTUj8qdA2EF69tyXRmIiW4TrobsCTGI+wVTfWUhd3KpQMqC/vUjDie
W7vcGLmFcNi5xKH3kBQM2pu2ftCVeAcLjiBxD+cFC3r6XTYui7WuIj4LfpCHVtrkoJv9eNNDofHB
/YEtlWSvG9HFGOS/vmdSgjJI0bY7afwUM5EZWMbFCePsYLkznOkr4q4IRrbOA0y0WvbnUY5LIgxu
vCUCvSYUKTVqdqegVjRzZp60jSPkPkcVEBoIkEJtLWy1izOIV3CJqIYmS+6SNttDlnjStrH1PVrr
Hh7PymSskzj5yVDxr5DyW7Kk7hxqQekemS2yxqWGsbyjN6DGsONTisjXjKcHv6Mv4E0XbnAmG4eJ
NULVlHUEeyiMsSzKTdNCJQSXWQbVYagZitvmsHUqIq/86ce1qNQ7O9/VQ4C0KfRoc6prbtfX2U5i
YLE1JukRYkCdNK+k9ZJHMKbhq5N67R+ASx+Fm1ltShC2uoVGbJqNo3fB/4R6YVCPsyYx61OOfZ0q
RAThUSXARhhxvFRAKTLbyQEgW/uoZAllG+GRP42gDorg0UmVz9dHTkZRL0SxQdzSlJmZFbQVACLX
Z1lR9SjXowxvnon7JYFZoGIWCEk4+x8T7FcWxzWm4bq6D4vks64c78WpWEmMpZHt5oCY2075Jtq2
EE9KJ4ZtEcULFZSBYqOgemEEXmrbwqLIwVAehli5gFv4u5LuHmUQOBRL9Wevm07KB4lEN6HWA0Mu
Zt1le9+0g3sXzby0LtPPh9rKp302hsRtzMiMSyNlQJMzgMGlgA1C/LTwnQ/zYE8vcoaHXCkpIEeX
EGmhazyQOvKP+KSfonCMZYqAmqSEmZ1O/qfvD4w6MtILwAM0b8JVj7LkZ00SuWoZk4sQ6qze925a
UGjOKIiTgCs4ocbfl7PWe11btzDtwIDWfnuM+CgQ87NPHN1Iv3oD+2hL9unO1IqFWYEsTntsQbIg
KTmQp2Rn47DZdJmr9mmXQwuebZTY8D0PVUN2is776NwtFAwKegT+wqvMddMWiOnGqDh7AUYxGp5k
k+QF/NkoJ13GJcBkFZvWjOfbWnK37Yekb8xdBL33EVFFggh5eOuIS/rOLJWDiLfBfNFS38fQhNZk
R/bnaYpfh76abjEKvI3li2nrtk6+tV1J/nY1F1eEPWLrdOUnJBFceE6M0i0bflu2DUcDsg1YY8dY
SY/cA2cme3vogb84pftM0EbCrFRq0jJiRgbwHdgS9UwQnX6BsniJc82xdpG/a6Nm6dN7vMjOhbYI
0aOI+jedMXkPTLzY7aiqrQQkuhobE8MtMHh8oUBMkzgdWdQU7b3h2rTqvhu9zx4fPmrax5aXkRgk
FE0RuVSsRzy56oYRGYbbsZoTZklCJnglHEX9IWEqRRpM2OE2gxoxs0+WHgxPP/aqXakXPA5JQ/Ex
l8mf5U71fsrJrGklTVnXNjfYyQO59qJhjW/M/xxoNds2a5DUVexLRMvwOowianmWfyssjC9N75ro
SGS3tttiPoxREO51ialfWT19LX65zaRTONhQTo7z2JLvDX5izxB/3hO3a+FDk0+5E/8UC5V2AlRG
uit2HEzGt4IX5GCEBrLGMJrOOjS+m6bF1ReXkLySoV+TEoskqnNNVpZluGRInj3NAxOWM+7xCRUI
ZjlW0nJ4bEKXZTRzW96JjpOeCkCZqOtI+EYZhyveItBplcWlxTZDIMgmEHAjDHHSIQ4LYGQWkGVq
BGQToERIPXBM0jLTxQ9raVpMdoXe2qwKcr2S+jS22VchTbkpLQ+1rOi/x074FzMf1ArwqnmziGK9
KBUOZ3jx9EWOK3+KCjefw7GxHibnu7O9X8/PyB0jzwzxg/Ve+lXN71hfhOOV+7Yz6LBiKe5MB+cW
Pppx70lEG33gJ58R63rKkCbYzg7zaLXss3wFIUvFUfflK1h1/BCDEiVGzhZiRV5Dsfm2rQ5cr89u
9rfFRXqSJhMP1Q90DFGbbFBwJ6eZ7ugf2M9slzAlIE9eDD9sAe1TUKYKn3rhXUKrjnYxDJLEoLcn
UJiUksKqtoHNoHOSU/HPCfWVYLD2Gjl0jaUe64c8Ev1ZxYaBR5FXVBgq2MEuMndNMIZfVpN3rzWp
n3thw4oAz0zMMI3xsZrz4iXr9UOft1xStYlAx0Sm3814xZFxG9u0D2cySaVzDGH3r0EiEqUJYnal
NVd1FLd4VxYFkXZbbEFtjzoEN0NKCbYrFEF1EAp9TilLbHDGMzwcs2g7jV5GOl5ucWn5Le+dh0rV
iBy2WGZQEWaP3zHw6xIHy0hs2ygncCvEGo41Ly5ynke35Z1hkonUq+va33FQKblHI/vDWkNw5ICC
R6JtDBuh4SUreB3+x1CAKcjZqyKVSTaWJPJCefCvfYUoa8R1cE+Va69bEEavLQTjN2yM5H6jxVr5
AVDoejIwx+NJ3eopa04h8w8DDM8WRopPj5649NS0cKEf8OGUfV7BTSQXvcraDyvrFCQmNHGkiCAW
9mKifcLoPa2Ha59iniWy7jePFLmVZnjNIJoYyxc79uat6k0QFUuKVdn63lYpF/8t2nZ+iHI3gc82
TSW5g429zHcKiemK9XnOWIO7meEVsVRwSfaVjYQ1srrgzTMisJ0tkTZB5m5xQzQrUzj22V8suQ75
TeAzknMTMBpJosl4SkSrfv2GjyiLsPG3FXEIiFkRjnZpddGDj3k90zRGaIkAkUomGEEBVbEGnEc8
NSrc0CyeMzPTuwFtwioW3kNlGI25bnUNCDq1OTYZuZtj9i9Xdr+2lD6ztRAbpkAT8+w8W89D3B9Z
2ADscCkf6Ei0Jry4vpvbibklAkUu0cDd8OQzsmQRtsKjwTi8OMsQ5vXU0fAC8/VA7BQ0h7quu8Ny
VTwHU/uNIOIU1Gl2ncCjHOZueA8EQgxHoE9UAtqh76Nw7QL0mbhdF72hP48bSw0X24auMcUa+9jk
FWcQ1dDHcFkhsdT9ahqd7KubuuGKi4Mv3nbvuYk1vlUVyZ2U84XatN2NDOfJt03UTizKNEuhZQqK
mx+m8sDUOFsN5HkxvaA/8Gs+i8LoIRwXH1geQdRkbUTEPMN5jSveX8XdMF0L7vr94NFE9PTFq6pG
yFI6nSJngr3oXEc/i2ZjIoUhUpSkbYl9pI39mGRhmhpZ6ei+81W+Q7xrAaC20dC0zcjZz9yB8PMi
Mh7bsG0+4nZG1Z223jr1lHgfyG+jS8OSFlnEm46qzO8jEss3hluB8mOQAIiOFpBrRPNoFxZLzaJ5
bNjUbSocch+aLMKrE2iL4GsewbGR9tltKYiMmOmcqMWWPhD3IPgb3Gb1tLUdhSsqlNjaMn4KGt6u
+iNS6kCr8lb3vAVNlGYoQFwDFLMGmJSBMkdgwIdKpNxBeAKj59wyPHYi6lGNfMI3AYVi3SapNCF1
aWWH8o+gsB8TMu/KaQRwipnQoKGuAW+6yT/l4TMkiZwSvG1HqvwCSWk2uVc2UwXjdd8HtILkCk4A
erdq4XsSzL1uEI+zbnNfmxqjpfDY2o0FZEUj7d0vgY8Wik7NGd1ExBivbVWWX+2IGg/5UvON16G5
187yazjqypF9NVtWfZVTf7uSoKNsmB2IURJJs0zJ5OYpKDY5Xtm1J5v+vmvYaPXsTE9zNs4cOeVU
H3MRf7UtDzYnyj97Hl/rRD+EqK7XpH485VFENlAP1IcYTXLDccFdiIGtF7wCR7jtjyhX4zvT8PAk
2NyYWYbXx4pagXcB23c8kpPblm3yUPU26U8QbuHMpPXVcVtxjQmNxSFnZkyeu3obLzl6PXcT6WIh
M400vWJkI2SHbA0AU4lFzpGPnLV2qOdiQ9evZc49vPiVAW6UXCeeW5dn4EUcWilYCvTetMRB26bn
WhjvtXTiS15a9AxT8KR6bibfSj4aIfqTJdCJNVX15CVopTqgbqsFmrUDGpoQaYzuEV2a2Lakaxz9
MYd10YAIWuU+4/zCZylnjPUnxTjQKpO9AOYQsjit7i+csdeidyQv3fGn/F7Y9ZfnAFBauYCIM8OT
yA1QeffkqJwdj4jRqe79c8BkLhkYyGErxJ6H7wYLvj9M8V9vog2u7O5H5UHwjr28+YK3j6CkRLY3
IC1Z3lZ9p9yKAJ0hVQrPmrUgKGip72bbR3xe+cg6WJV+NJ6A74u/GOox3Edh53+d13S7qm6XuRBs
1zFm7YVTnSyessVZ0/M3uT3XKXA5wjccxgJ53n/UdNlYSJjUQyuXZz6gAVM3C8gJuzBrw4Z8ts6+
EvUJfiyZ2iXKdMnPEJYZHuWEnLOiXtxGpnUUpHeuI/QwG1HHzVswzOGxCWzi7hxXfQUYuf71rTfx
VWcM38nJeOrYbiBMbPoVewvxEWZ2/kZHR8FQ1g6MxYAiBc5Kx/xlPaUxNsnMZwIYM0hLxvnVEXiZ
c6exjzawo41bZugsq+jWgIU9eLJoD3gj9aFfGGYFa8ZfqIntTtjC3+Dg8v/GqI7WXBLEcTUjsVAg
7uUzee3ZRrM4ACTo2qc+HGAlZy6wyCGAUQeGAcCul4pfjV/lLnYE5r/Jw9DRivDdyPBlDYlb/gOi
TXE98S0R4mxyKCpEN1aw8M7k/DiXTnU25hyajFTyYU5QnsNJNve8/IcR491VhTWTnt4P95CSuh3J
hB1iEtdXlzwlwhBjpz74WQgagBLpUg7ADm1PanZZqIZhSzOKJ1qiRrbeVxYpdegAUr7IFeK4BShY
YezRDuuEmRLrUki6zMBh1xN5SbdGtIftsO0mPnvkt9TEVf89C+MLzBfDfjHmu4pB8LWyYnFOfGRy
LXAA+Ce+PPkYxlgiw4ctSsb/q9zU6cX1+v4HeFqx5lolMzyOmgdV6h7lYxWGHHYB97wgrgN5steV
h2SWb07XWhfAg+24KV1h0FSrdv6w0qw910UNX6eYgcabHlSgmrVa64X3Re1xoIXeL+d9EKzyug9/
qqzUf8LTDi4XRjI7bh1M6rjoKSwW6w8CFsfZwPZtyCN38E31PeWG41XelzWwdvMyzE6bwBHmKRpx
6O78oIDN4MNeh0pgInRLi13livE6uX55pV/HkmUKK/5NVeJs/RhTUx4wy7Pou7a4DMcdm3vnP47O
azlSZIuiX0QENoHX8lYqoyqZF0LStPA2gQS+/i7u28TETLeqBJnH7L02MmwI9UEFKyaRpfbiCfme
F+6PDrAezTfiNgOiKbjDhg5Jn6bgW4BgX0R8XdCOlEspFvr2fwG5Ak+3AA7fpiRNyEL8M+NArEXH
Uahk72MsDEYQEhoSbQWex2x5jHRHcpFrhjiGtByMyPyGZXqAm69J0evKVqQbLjWcUuY0B4L7udr5
gmyLDy0w4XA59pjfRpAWxUpDuvSSNZyvLlujcFdHWCJWBW/OiRgy/UKsd3IdRx9ksak67vUxXFcJ
tRpukGhl8wDTu7jlVcSBIn6xYc+ERmaoCc+gDYT6AF160ThAnfXupoLuTP44iDcE1j64izGln2vq
4Vz23jvwl68qITU8NKpvENPr1ppeHaYxlVsQ8qYBlc4D/EHad1ZVF70Id5bHSYNW6Adc1b8+b/aK
6OMS117hjhV57u2aX/i+yMWOcyNcy5B6wkzrh4a9PrdGasb6n29AsXOqK6MqDIUE91ZT98/stKVP
dgk8ZmKTbbagLnOLBjW2lU/WxunmsD69Xek5nEyWMRAlnmbWc2JUAtmFbCttaYYGYEf5rQyo/y03
ZGVU419sG6y/4RUsugwjjm9qwMoDSApN6QwrGSG5dYdmRtsNSLiL8+TMKHwXk2jbfkwFoWsavgB3
ot3vmPQagbEaPcQAdn52DZu4HgxdCuNjKfynkaFLIRLwVAySVmEOjqn3ZjNwdYbUqNPVEkSXw3b4
9fVm5xvofoq2X7ApjJPiNPL0Bx0Nbemdi4hY+2LY2i22MUTnAxrhcJZ9Cb3+ZV+65cTeA5D8UFWc
vMACDRAoEvrsRvojCNwXWfACEbryL+qsr45vvkVssiL6GyMBk+N1mdrP0qhY2hCzMWrxieTBCJ9V
ccmHwd4MBUa5LHCoyuz3uuFDZBDXDMyRwDzS/yKYluyDlpLYA6v/Z7G87MfiGSnWqP6HK6y1Kdhn
ouw5WCydiFGPWUySY0E/roVXe+J/d4wXxeKTnX6id/9Edmu6bZxc9JntDMnZrXHgtOeQ/GqdssHH
Z6S9pjBAq2Jj5WgZT03ymUbGxnCDVe8mey14VdVvpj98+9dyD47F+UyoeH5LxhPRfpCFyV3C6hkM
hxbHSEFUo2QxXl3jnN3mtEuVxha9e8ZENBj+yJ/5zthrCfN7nQY/A2MwwSRxFh87FQHbZb8U2q/F
7zZGGNnAgYFVuQvKa8ZUuqv1zSiWAWBjt/3QQyZy06PpkOnX2FjuQ38QgYubGbA7owiqLuIibxXX
AJUxZnvwXHHwF5r900LP1HopYRb1KjX6Z2LvErxHWCA3Tk4YQQ8xQ1BfcbAeHW1OWCQdgmV6OB5h
GqwaxPomlV/SMgF+J1Jo2bKw6z00lEQONDmCzZvXvyUl7L2rKdi/0GSmAHxb63MsbtCyN5l7yE2g
17Q0Tb5mMWTqxS6MDmaMyKoCrMUraPlb2V9zfTfMlxLSk87Uzq72URJdOTiwNGuuDswjyLLXVoB0
D2CF2XzFmAMDXNogPIE22Vvq8TToiIReu55cjN3r/AUJTjQ8AwwwCvitzLF3LYxKmB0LE295QgmE
s9ahqulZIvBxE1zBGj8iXlCQJBn9/H90Eos20THNXH28PVjYlpWerwMcXYyZFnwVS8Ny1zpS+9IW
C2zvSNdVAogpGiK1rGsDG7puqIwkWi8nsF2rB5yGrWd25wxNhaoQZlunEo4Tt/2KyQpk72Hr6DXU
Gpwvo33MeQB1TLvKH9cEO1GRKgxoxrW1UMOmwbdjpUck1p8m0450ZMas45Togl2Fvj+du1If7WeY
0L6xIXDVlz1eAwqlpPvTkuCYahbjObHPc//q1t1hmIp9npzV2CJDbdcSJ7jncYuAnjKKCAdmAHAM
gzqIIsEGFJatU8GgjOj1P3rIHnmSb9mmrPzk08LJVQ6P0rin1r9R+53DFmT1MDnOGi8in849MxhH
qWoA6EOB38Yrw2JYjQaSrQUbs2+X3knhZC//GkNuyPRkuYy/NBcCBQGVjf4x5Q/iRZdF0yCYPQPt
0hQxMahnwgtjrXszAwp8OC8OScONdogil7iSaQvEZo91SDK9kUiBxgtByPsyjDehCnYIbjbG1C4r
GP5GfnO0i9fchfyO8i8f+IFVUlsqOBkYnFkvVCVr7e4zFX9jvo/iHDEQI177LauuBU/+ML12BYFa
+7KPV2F9KnN7mYZ3HmcC6OJlxc7J5fakHPipeHnS9taJl4BJk6NwT+jWSxpKFm7J2pP0kQy5PBXu
9XRa2i4pVcaHi34hZfTRwQn36h2J6pB3nuTpoZT4BlG5qeYu33rLg2vH1VPnw4b0nH3Ig8YADDGf
s+IIXsCvZGN+lWgqIhaOVhZvi9hc9YTPjnKvJHF74X99IpdmN/Jtxniy+pXesQEpa6Rk9WoOWVL8
swdywfXxXEKyK3AIGE61BHC6ItvqZezfLaPZdJA2QQ0jR9FvMG4OppdsxvgzaFBGEvfBIGetm7CF
fEob76Xt/0bLOMcGGTouevjrGHRbLq5F4XmLUHw1OfhCC1HsZ6Hxi+b7VMK8WBCY8ybZ2NVbxsEy
Ntc2xExWQkDD0uqafFlGiPICWgKW4Zz5ldDeamGs85JiIENKgB/DhKvnnaWoLggzOG7C2c+z1v1P
3kQ5vI1GyyT9KCJC48yDBtzRtT/gVCxk+AsH6j6Rc59kW+BigI0Z5g+2ZP9WMiTrAJ8Z9FLfdnQJ
dS5KawPNAWgTl5OrL5nrbBl47RC0zDY9Q7IG008+A0oQ6iI+Ql3ZMRtfdU56VMj5bQMJGoYxhTN9
KrMniIqaT1hjjJfFN5NQbYICVj1Dk28XxbbRyhcGz9vWfxsyXNBJ91+sE3EOR9JDdAjo/xUwGy7a
h5dC07R4hzp/L/LRWHDRfBpxdbBktazZwLXTa5R+GI59ARY5qadDGlU62WcEFUy4naWP1UnE80vI
L2zK6LlxOiE86gKIQDhDJYh76KYToxTNYCylnSD14e350XWgaP06HNQhI/5kwhHaEmQc+JvGf0nG
i5b8qn6bxe/kjHjdxK6ddzEyhvvgN2/wYZYZlx3ce5cwgbq6WbLdV8K8tkiIPbs65FN8R2Gz1Fog
0flHFAHXniLjvUH3DHqCRYHeHKMhnm267EX2k5/g8jmpnJc+AJWCgTB14xX+hG3Xb8zy6Wf2h4zf
UpYtUvcvgaxPvnNpZk1X5qyb8KNtX4uQKAi8ua1z8GBEZNnaMXHEuS9Kriy27ECRV10Rn9y422YT
FEExfIwT/RDsNa9C+4IavomYcIZiJfr8qIEH6dD16C2BImRIp+HFl/pmcLIDGzNGYf7R4LDy6mdF
FgiBLSctgNw5u6t7Bpm4XrC3HSPPsolHFwdhIhjJQ/ffJPqT0cRMHbxd0/CUh45z6YvhrbGCy2Cz
5U1SNPWlzSqelFW4YkR9p9HNGWLiTr+FBX1eMqg9pD4e6sB5cqRfhQ8kwENZxI2UWCbLavywWvwt
5HokT7NAAWfbA04GB8jpaDzSkZEfauuTMJ6tGN9yGEIlVGaFpDHKS+pHEwg4V65vk0n2Z6V/TAwe
JADvyVLBmZxT0FQ/COvQfRZ7USmycKtVG6k3KPN2Mq7Sqtu1VjZ7eF+419dQ2z8t8x018joljKAR
tPB/YLxmP81JjfMGRL4VcMnZ8CJ5nidb/ZKCiS67IYOGSMCw4f2Q24KpjWuiFi1WTvEguGORaM8A
fECCDhAuQmueo+6/Gq9NhTo5YruILXihYZwvsBQPMjr0KAZZJWA/h+N5sqduB0Ua6Lt7TsynXh9K
T1vmzm9YjEQZGqsAbaFZV4ipNVhBnB1DR9KD8db7xkeJPQYLIVcPwnH36rELn9K3GK2GQo2e5uTF
qPCUBO3O6cVeKBK2cvVrmNnNGn1sB/x3oGV1QnccXqoyr/y1VblPG+3enCEamRcZJQ/2fYwP6TMy
1lYqO7d2/h70KRus8ejT6dauvCeRvh8op4b0kipwT6Ro2O6HAAWjRPM9Th/myJsEMVVXUAXdfCcs
b8M7wop+FfubKN+SOema8pAhhmTTuQnka9djDIXNS2URjvjenFs9EWiBTsKuAjJqPrvG25oJ/uiw
uE9tsEJVUyYfJC0uTE9sqpn2RQkO77xMKOPJR+wEbjHjz4TkHLvOyQQRSvzy0jb+Yp52vN5rl5zZ
Aj7GNDQAm6oV6X+LLLVJqsZmxsy6szahSZnh6desMQmTOgsNCNg9Nl9AEcMTuiR0kOSDLgorWBkm
d3pUBmvbYbjHIMhKejDw09FXw5Id+Q64EYos+W437ZeVvOe/RngI4m+DHYQLhWdqmJ1V5DRQMM+o
eI8pUDhoxo9DlAQsYnRJIO+2GQi3VayaamdVzgE11Dl0Enpf2z1PVbMd4+wOMmuFTfjQgJVa6Fob
U6XBMh/qQwz4qh7bdVFX2EBiBOVt5P5lA2Je9jW8aO4AwCqBuBbaW7uu91lc4EkOvZ8cLZpW2t+6
9M6C3FDDM/6AHfIbeuY6SdGGR10dkdfbFdWrbZo2YEcSmCY1+9Rx9nVGum/zGBAXdjrYqbBvF47U
lozdbzF07rbBL2LU6ElQh7declWRdelwymaT8Zc70SsLmR8pavK/eHCrjuCQsGxqpizuAbffKzfu
AI0tOOV6dupIZraNeVvn9B++28SoUiH/J765mbrgzAwUI2UTbzy3IJQorniUE/isUCSYYMbrnKkB
E9BX3AWoR33AVQmM9kfSuy46C0ShfQcW02NKNIJ3uXq6/7TM4OSP/LHaPD7uoDHr5gD0K393IUJ2
BdmFfXQLMt5dnx1uGLwMCmasM0g2x3jlkZyrj5JMowNzR/Q+HQm0zClyEoPXTadRKRN5uhjyiAVc
OPNkUzvEL2/xMDUO4DtYTVA8nfkXEme7oiOQz6gecYn8vC/dJ7O4gySWMQ+Bb5g57M2plic9tmCd
Bc3OCsvfPKF47JsEN7qLtCfxftvApoHWwFnggEFim8mFPQ70z/Hwhw+Jur8HIFXoGNX6LtlZ5Bvh
i8FKZuDFV32S7kcI269FarMxclP0UyFLcMYmOCe9r9JyKFpjtctLzEadXt3NNCcUQDUrx+4vCguU
N6Xv3ZS9EKaIy43SbhGERGRJIC3tqJ0rwxvXgbJf1f9jVOc4Kya8Q5cMe6XYT03VoUEtmhfRm4ix
LFqq/bI9YBdkn3inULA7LQYid3QDUQ/CtZfC04+dBT1HkbM2NNmrRnYrATwEJ+LlL2GVKD4+tgy8
/3WAaIKzXs4OUru76GGxFpr4Ra/OUmKM76qIdiUKbEYkybIMES762UdmOGsn1P6FGgSwAooKGe3f
LIiLlUrZX1psK7E8JBTjVfYYAWqs57ngYtBJBI0A5NrSOwoR73o/JQvXl0dRZP/GdPjqYaVZxBba
ZknJ726MCBVdGE9kKJrVQxvRxY9qZHxPIwgsph0yOgUtoAdSnz6vkc7j76aUQ3kF6xMVTDp5t9IE
aD01ClJ7g/w7I4yWtStPVOisldPacM7rJdOub68tPgSZDgvTwibGN7aup+CTzTdvoBtv28D/4wHH
xo3+lBbn7oMUZS4d/lgtv6wxIt26dwySUQyW1VAqNnS7r21Hxl1H8u8xgTxrs9leo7MjRUrVK9sC
PZM7+UOW6g0vAtZCxjiKDeTgVx7NW7MWwid6MSj+C8MG8VWZHtiWI8pxEc5HAN36CdUBuPub1cAT
xPT50ErtgYxZ38QVbCdlF+E6dTRQif1Rr6LPXg38TP0RBJ3HpdRVV174H7OeNnpfwtKxYpD9HlMe
yQB31dbhNlTtVueiXcEgKZZ96v2TFXVPKuKIx5ksGda5EScGVA4vv46KOPVUR6ai+GJR0ZXkMYLq
ZNzK1i3oF6NGjenpCR5DXhitQerhHeZVOPZjbaEP2lHlpCZaBtauwMw/64CZG5EDs8BtrRv2kVHi
vELedSr75yMm66CSTpLe0Q4ebZJ+97n8ZY+OGkKpP5fwF5St+OO9miVGtkLvw9IuVF9iVAhQkldO
TzpPgh6mCvc1qOTFhBlmFbHKYrgQrZvJXtksItaR58GfcXw68NQ/jk75UxFY5pvDs4its1fyUhEy
R8hI9e6U45Lxzq2NkGcbibhFzXDKaGLR0HW7bupIVB3vIZqJmaHIs9we7UyLV4mLujDzodUYRQOj
ySt+pD8T7EnWXPFApku/T9+rBD0yCY8/UBS/VCj2RsNpHVeIBquE2fqIPLTL9HHXoRCPdZvhoHca
DLzRRq3fWU6uyBC6eV4KeE7SSGZVcZDz2TT0qB46EHNYepELVv4pH5MHdIxrKVt4PGgZGcxehkmu
48A410MBfBbvMqZ0qCNtefOoM2LUygsHIELjWutZSsd+l30ubgfV3JDu/5TurWjbw2hxW1OfRMYc
0VlRLw0/WfrmDUfXSXcWdLyqZqPo4HCYDD7mv1lYhEL6bKEihLIIFYBBxDCyVWaTTo5jMBL0bEfn
KaaoAzQG7YhfqtuB4gAlW8WnkXTQNCrPIeuuzkIepCEUgw4QV+nGnjNgnHcPMYzeOktLT4nvpgoG
47qgbgfsZPwGk7PzeXhFDnVsggPCjQBAMEziA8XDoZnG7QDILY0xQD1G89FP+qvs9EdKsJafa+tM
gfUtlipEF09TaegDqGBGsOq3gWnguP/0FDS9hDpANsFCKH2FfX2B2WunyHvQDVo3HOBOevfniQ/b
NgI3loBcRPupD0erCxZeHiwENDkfztZY8WoRUADSHQm5zQHmp7saEB8eO0nRxF5ePEPhrTGG74xp
hxx3J0Nz7wUzOHifjTfGlefAowbOfBI19qWPv21Wa2KwAlreBgC2KcrykHBpRBsmNmGji9apTF+c
OWyGEayedevO93bxmOPaZyBXgMFlb7mbIrYNsUPuR/Q2xor1p2ZiA4wxak8Tr7LuVy4/M/518J6v
jV69hVpurGJwHuyGtv0wbiSTfBa/5whhba6sV2umMcD+JjZhbQ9vPo9XlRIYq7+ZhP1EHAOW/kCt
jSgn3kWZ+9K51pWqiL978Lkbm32Fb7fsgMayR8KpYFS3ThsO1Zwc2WIJW4ylcS7GYFmF8gzGdY4z
YxuVJoXzcFpTngYytwg4wqamuYoI5u6jmwOzDK3/y8SnlMVH1pNsp2bZYfpS40FTsFEqLlOXCbok
mGWtZYpRVQcuwSRCzu2Cx0R3hvIZMZds9iyiF5nyn2TKX8lExpSISm0ERLFvo5BlllkwWs+cew02
jZ3GqeuQlcxpaJAKJb3Y4BgQqlFepI5zlF61r7Vzzes0UAzK5GAwS430YlMP7tZNHAQ9CNCTfoeo
mMeKdVBxFdQmecRWLu8fYe3e4iE/4rJZJ8SnslG58JXDYCSCL5GM3RJSr85BcM6ir9pt176L9jRI
Tq0O65iB+w9q5NM0fLeRd2/0cVUU0RNS8kmlBRo/48DM5VpHg0daAh0z/alIhrXpQG/yOeLcHPGV
eutgcS5MTe3aIHtRBTr+dt6Khuk3vq2tPTi7SGc89JnoyMoAT1DPNh7CO5LoypEpLGQV6hK2Dix1
4jeoGSSCIngn5Clfui2FNXJ3YF6cuIJfjZzOeDNZd4l91xBmWKS/RmcOm1qLD1Lvzk0QblCb7as+
e0gMHAucRg9j1P4TYB1YIn2atfEzuAivvCKn7BeMfOZ5cGTcjJaNVJDQ0cnCeIazqZY/iGbxPBKC
Us/VM2+s07gfLpg55B/FuYnC106zUKrn7+Z8XfekcQUpERZNP8EkSW6aZMeal31yCBTfgEyslc4R
C0a6Z6xOKYHPA/sAkgWlvPx7SiT0RPpOnP8IjwWl6eTA0muLLWXyjjKBFQ48yRgjSlDljCQT51QB
kAVIPqP3y88woYJXcAC56sTJTvwvbPz0CNAfPxoBa2MNI6hkluGGTCZ7wTxj2Sa5BR0wYFBduma6
pT4hBSfWyruTJO2uHPt8H8hm3JGzQqqUDSxK0G1xVCTo1a0YML0rWIKovGCsrct/fZipY2ryWeLR
Gzc+ZqO3LKoRiROYOg8B2PG7yt7BJZ8XLgBv0XmIb6V03Bn9HJWb0Zk55BNbjGrVrfNqf5PV8qcG
poKgBVx2UaLPtzPTBuwbZe+EXvz6nct7mqezoAwt26XNp+8Gz/LgIVsJEX0gIhEcbgaUE3QhaACT
cMTwK7PsdQKufIDK3uxGv2OEmnhjBNGaSQ8tdPpeTwMfUk3WZ1WG8ATjlnLHUljo8gm/Wx3C1SD9
+lyJQXET0/AVBZBHp+z91SjQB6aihNfZ8UYWFm+aY1dn5U/1MfYbFwo73hpWxBFEA1PtAtcpTmYf
hWsoAFsv1eAQxIgzJPiPZ27DPDNr9e3GHoNc7pV12Wv6UjfZW8rcrtdgnpxlDTqNPkpAU+nJ51vE
ZhIA/CjC0+gDK+j5MS2PWjk34SgQ20A9G6J++HIL3KZtW8p7HOEB9T2Z7sOQmdfoaOFO2LjQmqQF
c+kPYjM0uXNXUvQMTeaDNm9CLnbzC5Gld5u6QWd/MPGsGJnCt5Wx/AybjvCQskMNzz4fMxtiyA0p
VTW/MSarBE04Hw16o01hRmod2xpZYUqZH44ccet6YYk3vNboIVJzO/k53b9ZWuIIYVdclDVop9Zx
2uMIEPXcNSo4SGauY6frG4Lej0ovuYz6mLDADndKULIYg1Mivmty/rYOik+i4nEFWEFqbKXI0DvS
XbDobYaVlrGNQp71RZRQ813GJiFXg2Dd7fLBi8qFXwc7hS25TW3YNYBgC5Hmd2X0s9d8MEZ0gE2z
bzBovESQaU6WSuO91Mp+B4umQHxhxTsAF9VGC4W7kBNLRBrd+kWzI/lXEm0d1fRLToTemvU6nZ6b
T4fO65wTfjropU6AEtjodKyjBjKf8oK81d2TI9AB8tCgti/igeNG+DPmlvTJTYJgeqtDKgLiP407
oorBL0DkYHok8Z21phNtisAzcHKW42ZKIXGh2v9/HCJmylofbiNq9Qfp0qAJaswIdpPPPNNWsKhw
THObd2ic4xq3Ow16pb8NdFpLKVk+ypTSywIvTudU95/S01FmTdCaFhNKzqsAHP+qQ4A9hj7TgBRU
xrufBO9DBwW9Spmj4TZMD07aE9liD9MaF/t74kucoiZPaiVG+yCB81CqICLofP3XT9F/CSdrWSaG
1TIXefOrQ137NIyu/8X2a29rw/6MKgwuWsRqMXOEiw8geee259RoWUuAdvZWJH3478rkKK0QPkxN
Nh0Eyd+rIRr/itz0WcOY+brHeIK3XR2MSXgHQKJf3ixEMvBALuknoRM0fUk+r4fCvBxB9Tpt8TBK
aqOpAgPhVSJceZyyYO6RNKRSyq0qClo4pahRObDzKPhF42t+IJlxX1mtTVcElSgJpnZmBmbs0+0w
EjxGmF97ywTVDLDp06wEisXBmhgQOhW8d9TUPTUfQx2VffXRHM8yaXJZEIGBTCK37jJ0Edp4Eg2c
gcCNMXpokxrc+tYOm9G40imYcEBa+CNDi7lHkzX9C6yujPhiq6vAkZrBf1ZiZC/gUvuNpw13w2RF
z42PR6DASetnCdl5QQdGui57Ek7GZWsYb7UcwEx037EbrRkaLrxe3adRLsfe88EVNRRc8oW/Yu1b
zbYaIrTX9h20DpGvsATFU0b2nRQDaJrRM9CdXY2OBY7YJjeNrUb1qoXpvrCYfsTBR1oo+NPum5+m
h4BkKq62g1G673hl22VRJOOSuMGVS1qjKdNPACfr2jCPZcraSpGP0Bp0A1666klmm5z42RQQ02oX
z3M50p9VhBVnm66BSkLd4yO/o+GKJYTT0RuAhRL5avg7nIS3XGtfEp8ThxiGj1hp37WCh4pd+RzE
DmnR0Xjvwiw+DEFwYSZXLuJeXDomGqCNGL36ozgMVQFcXiCPyx13a02sZ3yitCCgWLMWtZt5B20P
jA+7cb3rOInYxv1rKEuZxGx0qaGGUMsW+LJXiKvpAtsZMn87Ti7wDhvYRB3m55oM72kdZ015qyL0
q2DPfnBYwr+aQM7IEMrnVCVfA13I1jAVCV0WA/0pqlBXWOZwLBFZcdLd0hBIrWXvsqQ6+kH7Htho
TFUB0d5Eh0ilSImBzD9f6iGhug4+xlOv+cN6CNwHfs3r5HP5jSBAWCDvOHPTE3WpSUKYv7MnUJo9
9rZJXkWIPMXu412OMW3hdPZL4BAfBCvH6rWHnjmfGsl+YMGmnRww/WvJUTVoQWr1UxgWn27fGiV7
1P8cBeM8ADLWPYMwQwoAHQDPjhrco7KmftEpIssS5JJca0SWueLa95wSHIho1Rv0un31jlx7b6Aa
y5hlSOvWdck61O+mVV8TU16r+jmRQKLT9PZGv0s1MHDtEvynHSc8HvwddRZtFD++icC07K8mRIui
RHgj/JXVEEkK5RkXBWLQP9EfE+LKpUPHnt0zljWG/LYwErgWEkKgSNYLpz3bj7cMLwl80hyGWNzH
e3gcm8ETW5cOwOXWdIP3EZNWqHVwzluUnBoHiHR+Qf3jB0av9iNwjUXG64RahzjeNQI9Cmrv0U3W
VpVcj762Jz+Pc+k8N5KzqxyUnASiI/m3pNJ+DSO1XwgNAJY5Z7FMq0+g1Igh2p1FhcELo+g8WUzO
Qo17hhy1A+I/SYY76a+CS80WZVEbfIf32K3fRhgXdmEfOpbetlZuOwPVwLkaMO54P46AIzxk0LSx
0xHvF0p+ICQH+8ZtLpMPnKAi454XvpzuAUGLHphTG3Af6IYZlocasN60uHniQCIxZvuKVRL5ZX9Q
Wrqe5LTEfoKoyf0w6fHdsF/VaAog0tjdcarLvSIHKHD2KeKgthHb2Qc2GcHS76xFim4tQTNSvWP7
ABWL0oh4S2bvDvZbNX9CH7uXfS7wlQeQIUZ9Fi/d+zi915EGSjdkC4yNNAaEPTrO3uzADSTVIRPt
ziYIOvRJrobuo9v0GCyuofAhtmn2daSvWXjuSrhiWfrhBOQ2unAu6MxQqJI/gRVAm9G0zxES3ojc
dUL5Um1JEV1Uuf0pg/FkVNOW8nnhtuAF+leT1TyeFv6K8NO3h1us+HHJVHCj6p+t7ePse942pUD1
UfRj4igEp67z8FyaLGYtClKg610B1ywiePqFQ1ooL3FGrLl+il1mgdqRkL5t4yBHtqIn9dhdw6jc
ORnKEW2dFyV64eoAB46Nw9UlvHMgpRtu6Dpp/l+OYC3EqUozXQ3+RgfBzn0YZh7JB2KDKB8R3j+y
WOsR6K6/6TMCBcceV2nbkiuXkpXx6bPR5x33rzoRCXebfY21GAgXXomAZ0KiKeCBNzqJ5LXnpUOw
ZW2NRE8O5ZR8hQVAXjq89JCnE4QMM+23WPbyp6bi6j8ri4qla7ABIAnQJ37c8taKfM1LXfVnn/XR
YfDx2MyoYGWY6UFVzrWAibAsBGTXRe+0E9V39Q/ZNT+n4boITAt0CWBfLsgIB8IoyLThQfS3HWYa
0BIda7q4iZ7hxDq6MvtcbNG+KR5Jvykwi7CfpGtky0VmLYanuYeqcHBWMRvuKcwOggxRBSSQFIJh
OwL2aqrhEBfdNuKEiSa8g1F3mrBfpelPlAMLcoKLieUHvaAB2cuEE4/zbxEGqBX5P1iiHwOGRj7Y
jjKXRHWiogsvNtsJ0cTvAvegzBlXwJ8s6vZZlP1RMrqLITanNgwedkstZaM+XVG4OwR3AFbSDbyA
IV/BzWxHWiin8SEZA7o5lgB7JmdcaF3yYoH0nBqTyAdSoI3m3RXpMbSuEpSQPzLNb/6b96kZm8IY
fq10ziUEbh3IdIYnaJHPaZw2RkNOFDT4gCwkrPMfzwdFHhHO3ATbcga2mZB6TRUfc8heLYIEJexr
IxCdIboZZ6kKgwNB/qFVEJeEXEtpH0FsbPm9ICis/7L0ARUL/rjAJaBOURiePWdEBNDxyt+C2IYx
FyCpoWrni6sGfJ+YPRimBjzklhs9JbmvdhXvTO/HHWbc33bK3xvng/xxGEpYQoW3IxFsk4TqdZov
muCucB72DGEUqFEKRqLjAUsTc2xdPIY3TnBnPvjC5BYae7vOyO9BJiSvdogcP0XGvTBHRIhjdaDG
3EvLvAT+tJUOk5h5qNQcaqDkskHLA9chqZjbV0fBCniZJNkZcPneqfKTgurOZuRoYxso34Gibsw8
2oyg9QvbYTrQPmv5VuKEqB3oNzIhaCOIdm1PWwyPCp0l6MxbOUUnU88fgrGMTsYsO2MRt5+RJbc+
/fdYenSP4ypADOZq3PjWK+r9RaOlVCj6kTCLZQRoBujQegDhDothkXvyQiOw6tL6dWCeLplBVElZ
bnv7P2HypI7XKTLvhbgRnXLx2uDWBeKhGyQg9dgz51eoMPsbrRTi9P1ImEvoxRQabGQaLIUuPpzc
e/o9NnCCBETgXftqJkCFv6Wnf3Upq7iQ+AlCvrwczV+ZN6uhc8G8MxmZBNuMrR7czOqOgX3pMpQV
zhdZq76V7sHDXvM5fYCB8NijociIjrK128SWSOGvikLQ9tdWW43mi28e9PKKfXBVWxpTNrVmj7ew
zb3GcEGHauRzDFhDssrtV2d67+K3LDuKnNBT6tmJJC3q3ZpAhGignNN+BROS2YdR1tiUYYtAl3PL
mwbA0kZYU/I5MBfxLNG1pj82wqAcE7I9Ipvv1mDKbkn8auYbO/uxSzjz9VeePFKWksgNUMSFJsQZ
2psgPjFW4rFHz+/8j6PzWI4WSaPoExEBSeK2Ku9L3mwImf6BxCeep5/DLGbT06MpqSDzM/eeGwQb
7a8BJLAAY/tdoV+iUSgXiuY3VJFVsMQ5ZOEHsU7rpDjGVKyOYT4NULcmOuuGoygx98hdTjynx+Wh
gEKCJG46th2lrkc1v4+mc8H3lZQ/zgLui/eifBmn91ZrBIGoeUqQLEF0ylMUDb6HBxYBB/klfn+P
Ox9ZsJkfUaSDvNphIHggrJg8IoiVIjvFNm40RvJNyNznV4r2lAFTjm+2Cz7HRNCJV5L/J2WQkzcm
yBcQTVRoPl3G5R05fRC5Dk1QHmsLMMh7UZCRVV8y7T14gBc9aqli8E+5PEh9ToaTpO6cMWnYl8FD
KSVZt4jxGdv1VWbyNEX5f1wWJNlXeHUgLIAwQpBYHZxG7UwHXm48dkQToFUS8bdDA9QP/Uc/2Be3
5GZVabLXS7azlRmrJR0EeSEXiPEYcu2tfcvbNR73jWRa2hNVYcL2LdIAPX578Ml3cDEltKZ5Z2K1
wRC+ns1rO/3k4RWJMzwHXvTY2gXxMk/wj4oOpAf7kqakF9jtpUgAvLgsZtzCeamdhuDgrEPbH3sb
P3OvmWjvrFWsjZ/Y3Z0R5HbkyDMN6GGeZhzMsei6AxnXgKBL/jQh4J/G1quWOkI286GKsU9yj1mV
u4fEuytH8I9eFzzpMQ2Rfk5nFuyfBTqDlVkUx4ls3mhooPsRCQ/bA9kHKDo0dciS642Co6NMNtDd
8Owa7YsT3UoWmKFP9F69qjQRKn1I4Dg1oB2Rbxrsm66+Ls6rGnyUT1h8L6FM8KfYmF3WkhepSW7D
BM0rwsdSXvFYmdN/Guyn45B8MxY/edKwiVKPLQPQzgrWYcosEOZe7qL579233uAhwVjEcNPY9TYN
dzgdM16F2gEdQnpjZNuHgb1KNgscOM2r41TnvPgKcZEpMEIjuat9OfA08mclapNcU4SwfGcmrmTX
GJnR1FAldEbYohMwKZzc6m2EcS/pK5mhg0179srhThm6YnT2MQAeBZO/Cso9kAbSApi7o2MEGg+/
fl41gb3p8+rZAJVjNHfDGrbYVG4tnbEIesZyOaFuMbwRSIPpb2sPHOZJRixUdxHTS0Mwd2ES+QIN
Q7s2NYW1LmNeV/OzRgiGkAhG5xM1OPvMeg2rBtYhcKOO5yhSZbuGFxxjJVcgUdnMmZ2/K7J+OVs3
/mKuQTN9yEuEJiDdo+gv6Ko1HDjg6WLfY5aKgnirSD/sc/uE2/+U9s5Fg+4qp/jX5Xdep2a3a2zj
cwROkxC05VXh2VioyV1QbsADIICLkGEzR33kV5j2WcXBFgkSPJQyDlOpMbcbi6EScJC03xB5XKs2
f2KKfVDmbOB1KwqoXo6KH1zfP3qxjc/HWldteQL5jO07ZlnltxTBleJ/W2cDqv/A3TWVBsGFl7Vq
9cXKQobE7RO+37Nl+juX4VHHPbsqceRIHMkAXr4oV1mUMr9wyqsLAGceUkY0nOSmd0JtSitjHMy4
+azm6gQPQa4Gmz+iWwdnnAYbJ/Mu/MrWhuzc/KBt12dtY4xfZV1MR1h4Mfs/3dwcMGvlMD1admIf
wihFyOTm3taXVMfEy+H4JadVW0NxTJTUvw2f9EStBo9NIoHPoA2jnHHMUyXs6SrLyoYoBMQWejFR
EFHp/IuTRDxZLsCtkWYH4gK1+6MUzbvIIaa4cUeYiXh2amFtI7PvHkYAcIdhzInIUGWq330LWJWX
S+J/zPxuGLwRGMFptarxX1KXP4HoDxHDXNbuaou7tnhw/78GLU+TN0Ybe8ZKaCoruPgjdZNl4Vpy
HEIBC7Mig45pMvPhJZSLwJ9Jd6CJgx8zH4bNUPsDGyRxxxaEqcuJxo3HIc60RxEfBn58nTp8lnzM
wfG2hKLldS2XbBuoEH7jXslLC8edkbjWyZEcAZUUryYvwgPTWcYV0YSiqCpQPHeYXShwaWUm/cmM
+2DOnji6YwJuNcJvONK0bRwz+iO+7t11x09pMYqcqNNX3eTzHQM3CEf7XxKQB+1OpJyZado/pn0f
/LPD7jsuALIZqpE0X6DGqSrrA1HjhKFGSH2oVsAy6vHAwDS95S4Yd6fDtuCrCPdAjubSyNsIb5QX
vUfWTGY3qyWojt7TpFFmWLDkw35I6QBxaVGFtihSibOI0zgjfaNcYFmhulqd5ey1CvVVm3OHypr2
bRC+d3XK2QU5VKN4zZjCd3Xy2GFVQheQh9MT1TyWNs/syhNvXE1jmlpPHd6EgfSDcNkkThxTCPQ9
tMFNBWM1wXlCG70ErEYU5Yl3cVBGx7pjiV6ecQpR2zPB8cWhNuFnpWEKotth1ihBmIjC+JvkRGwp
PBc00pk3/minjynBCLOoSl7squHHgtHYGUGzIKce7bj7z48xWc5IMhF82DafOHbazwQ/VmhPDhNa
prREf6hg08bhnzeK9xzv3ZwA3fDY+vfh08hUMC0DSISEOTsuw9j4NmGmCuHwNvVhzkGpwhPtMIfZ
xnsRPGXFwpwYt+xrkAlS0Daa+yLZ1RIWphNeOpmfBoWKG6upna4x1Cf1J56pVakqnDUvvIQvs/VZ
KSC/tqlWRhS9jGQJ1XP3IXHgGSnaboxd7HqOEuc2XVm7Z+6FRBabtkOjMfwrPAOm2W8CGs+AO9mN
i/FgfjGw4cSO+7x4uKZ8L9L5HU7QrscEUEJomRY6o5kz3mIZ0fvZe+GNxKp3b/XU/cv6cB/U1c6B
YQKd+jl2uPqSECeFGHfYiV+VQiSFXukxa8Ci+SZXYeXVVIUTG/3Wp4sy3uRo8425ixWuLJPnxi4o
nOcx2cplB28uvSQxTywXAvVuuGGwERHahqzs7k4iz46D4juvy//KIbuGJYJe1plcmS46mjQ/Jf68
R2drHgLL+OsrGW4Gl59lGuK5C1wY633658mx+OZpbTmoEhbPZoi3sIqq81wwNk6ylKVh7XPtKhzR
yNU3yobraDjptKYKQSflE7Llt8m5oUPNC8KlYkuemffsU4mOpaM4GcGkNkxCtrUXHmc/xWbT2oQ/
d1uXnTc6iGlxBDzSU18T9HBMvufdqOVnmJMUMkz9LpTxm+Np7vmOba7xVPUQMLq0mqHXgzqnBahL
60jS9q0NzbP0G+ZunIytBEAcsfTJ02oEjUOGp+seatRXD2Y1fSDbA5Fd2jBkonerDx8jDwnsLNTN
LZbqyInOADRa0s4pCljabJII1ZYuP8kE6jfmCA6aIIUVczisSvFw8pi05V57Ep0QG/RHORtzC/RG
lQD09/qdJhuI/vYYEPHsBNiKPPXrpnp4ALI2ARvwqR8BkZL+69a6vcGGqdZ1HYwjlD1yLFLxauMQ
ieL03s3TNtUeZadDOAt8ardrultF/5OAX1ijLP4H04Xf2e1T69fM/E9niaTGhXthKUCqdqKOjSOB
SFfjwSSMMfdZeIDbmVmXJ413YwL3UJeOzYA22OBHeoxoHrmW4C0WPCLRM1s+TFg52nA4j9IqELE6
HaqFEgqxiL6kRzKCx8JWuBFuFTs7OYVcY52295OV0R8lYbfBVA90zojOMhHdSg+WcWXR+TVAdEwV
CwmZdaR0QJJhoiz3cduMK77mFaviGJmPeu8t8uCCNKQEKvNj4PK3RrxPng89NKNjWL5fAhRcNFG9
DHHykNTqDgX8Ae3twcp9MohoZEkX2KVkw0vHeZUG8awxPu1OQFVXQXzLKR3Hyj/ZbEN9RBPL/Ec1
wMCQjNXNvEt6mPkNe6faZp6k9H6sGKPxmW/k+25Df2CQ4OE6mUxYZnBkJaPrZiTvVp2mBKDcoNXb
iFc0DMxH5VT3QHZX6CCUZI4hMEKKewa7FlbRtMuFd2/8+DXD499a1WNXfeSh/oa+wbVe1C/DkJ1T
GW7bzjs0s1mt4rm42qP1rmK3efBIc3Hz4seciPEpzE+Shu5DKJr9TC8ZMLd1YjNclyyUcwliwUaW
JSNmXDRKWwFOjUYj3iSGAO8frwUDVNhzyY1dwi/zcn71WT+P9PvMO5NLsGB3CtHu3WJ6L2xNYKLo
Xz3TIraD1xYSbhfWtOPO1p7nFxbo+Yqg4ceWvbKf0MIgELJGdamm9AAs5DBMqYf71btXLMhx2JEp
485HT6CFJN3kqE3cIj6NKPkJAHrKazW5Zw/neJCS/hXULv8pToIYqclz7yGFA0Q+9dFlbwR9/Bhh
9FqZJLY1ifqnyZP2MDtWEWdVkhk7QtiP0D13pofzxGcfNkdvfurswzwwkG5h53EhWnZmDKRIgZgo
s11ie9sqDojAtoGEEQAWLTJxmTLzL+dhEXQpHGl6W/fIKgFAvpqjXCF5OPYONz/tuxr0JXD6S076
DQFwLCATy0MgLgpU5+6+7uNz7XosDEuYo+Md593VbwqYLT4aE/c9K+VZmhZ2yxLXjSLaTZKj0CDn
cuFqxXrTwK0CHnMbWhqbHK1wKWDdQRCqsurmDsldYwLPC2fbDPYpNmtEM/1TDFkPCN5rMJJCMOPh
ht3y2kfTnsP/avD9UAvcWK2cmuWH+QwTPAOwDcbyjJipOblEI7vJOH5HyXHtFnKB5xI8EIEPdoOB
Jdw40VqKr97o/ggo2vMCbkSMXbaNxp0qs6dUsRHJHPGaJ+UOFOBz1UBbtAv3ks4DkbsA+uSMBCS0
GHpFHXWUfSQ4m9UHq/NwDHaxZz5iWVl1Cn2QQRkyUCVkryEZCIlXXQwEFPzrV7vsd3BO/zlOf7cn
k4llsy8K+rS+eUZHvFE+/gTkoOt49uFn+ZjYNLlbHok4CXSzYWDx38zFl4EJ/kw+w6fnGtOuk613
TqxiZ49UvUr5vIdYojVmAwRoC32V1IyYm5BSGSbuQAOt34a0jU/ktKMUUZJbmPiT4KNwm0uGqgk9
uPGfT3DySswlsaAj3tNYo02MEEO3McsT3Pj4PwJVvZhkUu78kTJAzBaaaJyt/DCUDHbdi1sdEigS
21aBRAZNVJ0yFkurQ+In2zHucZi3r5I4oi5hls5ooiEiN0UubJiK0Vxubv5Pyqmc70oXL/TK72jB
jp4r9IpZ+vtcc7oGixkaPFCioTYQiAYUUUd71I9f9Ec4EVO1iUc73ZPC+FZ0Jht1rONGi8taCOue
SdKQ4dncyFPaNiVSVChFRe8vjabNikiicQ9KbPv22aGYRsGkcJ6FKFMWJ5gXPzdO9dourF96HJTj
rvEmcorBIG+OQhv7EAP+g18u858ZODm0ajhqHqBP3GRQFAD6GhgI6KPQV4PUtadh1y8qRyflV5rm
5IBwWj7DNKDTrANE6MlfUjQ/AK7hASwSyqS4Gh6ikJxx37Q0qil/HHcm3wx50Ri55k748rvL2f8X
iJpSNf95bkxVyakLt4ShZQhSs9PVf2porxbXDoxM42K0M8gqSHSWBHMRDz9B2VQPtSn8B6PPWa8R
YmB7iKGYgBg/grr+KjA2HP1BJs84mGJoJmO28qTDC0V6JIpX+vC6JazBscZk00rDPcGPslbWMF9H
r2FI5y55m4XxY82kKGEYQ+QW89LmgjRz2McPljPfUOG4+PHkY6K6cwS2CSIDsDoWbQ8CpT3eXa0p
I6znzPdrejlU1QFlZKxcjBex5Z6tUhZkC0/HOK2BYLHk0bZHEIG8s6H8KzN9MwOKg17dFHXR1kRi
95CbfBmWdq+jzaFUGeTj4SEHHvsU5NmxazHxObqlwm9qYozyZs9nriFJwGRKVm0e/zqexKBFnw/F
htujrQTclPBaQtWYNXMSufDYJeL/JbV0XKmm4XupfMpxyBK3KaVZgauboIZmY+v28qkeLV5WXGcN
s1u+BxAXiO0TQCr4bz69VG/zxr6RhP7gu4wDsj7mkaztb6MKbkS/xg+jhLKf6hgGf9S8xQahZJ0l
9yCLt5aJBMNPvQsRjISJG8x8xuwUKPuTq/eTzKhga6Thra1zpGyjt1XAzfzYefFz6g42a/hTRp97
CJwZu97AyLqvzAjn1xkc33cWgW4bDFrjsLMxS4e0InMPihNA4nVWhIL1rYnLjNgux2hJ1E6MDrOk
v+/rbhPVPjt7NLmrTLjqkOrmuXTx+mXqH822/ugaszzoaLoyd7oaBsZqSyGjLED2ZxSTmd1f4jhY
sIwgQfHOW9Ak1W1M8p3dU7nh8SPpEmt0sriO8mBoVpDleLpoCvGg3XF6yTW44XkFLxWAK/cM7pW1
ypYUmp5ZN93FB1ITuLee+/9qGp3bTo3pF04mJvkwsYB/litDGtswNhknG/2XVM1bPf6kmn2pikZi
uLJNaM7xMbIY+vb6zSF+gCVHf2SItXEr4wAf/MeNR/TOC6I6LiiNpksKnPVMFCMc7i5M3hsY06e2
goeOgjPsX6YoNk9tTNLEGmU5L3EPl3kNr+0jFopYs7pVD0qkfDU54XKeQPy3mseug0WSJxyZVded
tfaebWBw4DXNTVhTo00SKlyC1gOq360U6VoXvoRTSlWBRDJgOxFycmf4jkvtX4xgcZrnkM/sANjm
6NzMcrr3LWKAmuQ/sLP2lln8paPRkjNPXTpfBT2WdhFU+BQYMKvSOyRByOMNI1kp8APZXvVOHCQp
cYV4ac3807Pp0E1Bflo3pkB4Iv2ZljlegrGm9gu97VQ6W4/FohTFH36grYEM3wT9Dp1lXkWEucvB
R1ldZj/94rKoAyqegIwJiwSfPnB9JL2knQFWflNjsA8mPEyZ3WGv6KyOKzsev9zG5msdyaNHWWjO
2V+ERTVabAo8Ths12hYa14YTMm1+C8E3G+QxWU6RePTRb7+5dtesUNXHN8xWMSnSuUuOpoip8Qqv
gn0uFatSymG0eSSWBIBjIbityIBgAUwQAB9J/qglXQqRrEC7MDAY0EhWTY7gi9MOCnIY/17b5f3d
Is7jnIbZxgpJE/YREE9uSpGB2JV6mgcsnpsnNVqvIbLB9yrLmMSiVKqwlT40cfqVMTjI57x68EJM
Gnlr34oAa4xJaq5dvtgji8cQxses3yxqMpbiLIKRHcASzpipV//pmmDaWH20CYK/QhVqLXkB6ik9
J516BVQYr1OclQ+Dbv68SoD/GD8nl9iDpivejBlKIZErR9Xlt7Rgdsz4Xvw5HT7GziSlvE7N/Syz
l3AoSZvLTNJ+lxRYgvL6T+xY/iaYPPSJmkMcL+Cm9iT/pd+wsAl8UOaJCPd+V7h7TBIZdzfQDzGD
pIwjF07Tws7Xivm17UbXnBDCjUs2qz1TgtL+MbNkjpJvu9hYM/auOKV4dWororVhUOLQt7QY52a3
IIAl9s6FlNYXarSGdzv3HqwmJRIkhhAU5rx7UTEuKOHfLCE5o2c0dLIhpK7aopWX1Ktp7yznLvtm
3+KlujgzXQwLOFWk9MnZR73kCywJfhmkFA11HX1hc5dm/zjgnIajHwwfKdf3TZYs62wn2OX1QAh4
Dz6gFHLcDN2oXn0jeaJCu/mkMFleWrLFrRkQJM57OqEhq0dpfSO4/7T8+EtxsQSmD2YQ7aOM2/Os
CU7B6X73CoNsNjf8z8jGcBtlvEuFSa5PY7U8zJOV3Cps2NuZO6grxIaR0Bs5tNgdDSv7CPi56yYf
KSfCUBzyUX+ZS/SwteSbR5N5G6fie5zMnauGYO0O4L9ikuce8qz5GYln570jzTSb8w9E6Q9WjsFO
E6A8qcg72hPJVpBbn5D7OytF8p3dkp5emM0BJusl5fyI0/I77JjXwWLnfLSMFweeNMiMLn6xB8di
fwI2GrGiifKMX9I+qaQ711lenFQ7/9UyeIYCjnQP1hzdnjC25Coymhsg7pEg9SbNkF+4v1dt80YI
7vucABEMVfwtChbdaZ+RRJsYNpFD7T+r5YaMqVj8mJR2xBOWwcGXLHveknyRtc1ofTU1/pHac3ww
a9hldrkFn/2gK5D4hHcTyrVLrO7EgIxypMMqm+sbmr7nweBG7wO0Km09A0ppgzNZyK+tPXmrkjQ3
RL1Mo6df6fEeSofryfCH5ySK5dmvinyNdZxOXpM+WsSPFZd0TD6qg1IZjPIho4zFh8owyVTutYnb
e+A4nBpycc6THKgJDVuVI1sni7RHdi8LsMzxqbZNv+wYr/XpIbV8SdlArWJCF0YiBmEF+5eW5PNY
fvvG6AFhw8z5zGnSiS8SwNmdpq2NbdqytgKCOf21HR6ixmHbU3b5a1kSUzqKgdwICQklT+Iq5x70
scTHHiUYI9FnpVmPnowkr/51S1iIQQLHfXDM8uYPldiUEwPSeWIBhQFdbrSr4oOF1JuaticNAVsF
Fy7TVZmZ/nu1uEHiosajSp75qpkVFGI9/8cF2165N9ye1Q10h1XaAy8SLDzZceuVn3nswSeZ7Fut
eFDoU9/tQTTPtuHcC8NnOGua7kPWWkhcwYQ9kPCAgzPWUEhnN19iyPu6+mp7Yzcm9tpiSppR0CM0
s5kI49DmufDTEtNPGeUGPfXg82WgH4We1V010hYmIZzyeNZTC22HbjWaHVpH0nDyvEWS0jR6PGXZ
oL6ydi4+U8cyWcblLWj0zjK6/+ZuGNCHRB7IFVF2T1VolPuYsADsxvmEQd1Vr3K5SxCz27g5dXMe
4laccT81pPNk51BWwYuMbVKhpVd0+8aIyWA1NTOayOHxriNTM5KbtNyim+yXVpZ6XXfEw9iRcNY1
RHcUFH14p/BkywOgmCnKjJbYb3FGrOZOJatcJ4gp3KYw75NDusxompCbQIQJDZhh5o68TZXTQ9xn
l5csicZpQhU4mWm0S1zFc9va19yS+UpCLX4ojOoLNOm4jRm2wFcDxh84ZBOnU/QGbIgQn4q6sLR6
8yCJUkYhXnsrJdz5YHtq1ym33SSwJvwKmsXUgCDMaYJi80dDCTIlxj+v5jKzMWuftcTcVufeRy86
7FXaf7MHYkXCbvgvqbR4G3qwY723s+Du8HS0bAFy+c8hSfAwFDz40nlNLPfIrQNZlvgVbkwPxKrZ
PzGUJ0ZyYsIQ4O0JZpx9E2Gp1EPdFy03O83IIC7AY47LeXTGxYqXCDN61czORni+xRobnkgZj+5C
MwzWZpU9d1i+Qbt6PazxEpCQARiNW41gshBEV6fY56huYTJXuX0g+wdXuoYr1g81sCC/rkhD9q1b
L8SFwrDYxthNrriLhpfe7dAGu/ikK2sMHny7eJElGx5sRfcSygnmpwSYSm5cEw19jMAv1q2OeGOE
RvinFN4m1ua/CUsXViQcoCGRvg9WW/7BLDM0smxitQBlzZ27wW/2NLVBvkmm2Hh3+iR51XVlUHuq
dlOxyzr7tWr2euqzq6GRG5vt/KITGAaIa5iRZrA0Q4L/kqH4GbpKrzFjnVmbApJLWB97flUfWkD3
oAYhYXTuKO5t7TjXOrD97zkL0gsFgUP3b7dvEeN0Pj/8dUqyio6OPJx4ndcIrEbHtBhuNf0iaLHE
uRahma691uZ2jTrSZmOSZY6wOl2k7W3/2RL7/gUBNDzmGM5urpNn+3zICbfAn8SMOuZy7MP2G3N7
um9dXxLabuBH4wf2ey91NFuHxDbfIxPj+zzonmbQCfBSF7UnntOwpNkzG8g7RJviVIbF+ji4hrp1
7oDnpUOffaffG1HwQPhifMTbzny475BCMyvvyVK92Dq2X3uHcs/ySd3rsqTfDenUH/OITWIAlO7I
rr9c91bFhJyvjJi0yjN/e1g7Hl9DVj8Hli0/7HEAZtG4Y3PszSleGd0wvwVx292T2cVZ7NJIbXHR
lr/zXOWv6CtpzWvJGsBu6mJRKMjhFEbiZ2wTrpDa0zQpaF3tK/MP5CDYfyBq5Z71GNczzmwRiJMJ
pROnO7uJ2eGVz3xEVtD1q21e8eoByjZ3GIKc/eTKbjdmMg4YFvOHcScgp62B6cDqwaWzhz6TOIYB
P0U9vLLnmm1O0AAJSsSI9gzIyIbQ7BJHvoUVA+cGxPgCZ5fsMdem7DYQLw6ckHlpgeli8Mv2sgdU
xVcZArRbFKy2ZX2EXVu+5qrn1axbk/+PWowmwxx6WK4qJ+LoJz5Hn9s0zu+dKIpbbACHgLya4+dN
8MytDLJH9gjnIXCAyN8EIuoYOFSOy6MJjl/lPX8VGtNTXRsz+MRabbOp92AfjNGHC0NwBXAFN+XE
UmZsqcDisnqbZSBrFmMsYfO2ZBEKv2qiApjJKBnwObuO25yVhz85JZtzS1Ga/uaWjakqI67E7VX7
ZgVxhZ8sUEddZ+KdD/Ptsf2BNNN+K6YwZ0fY46YK0y8jC8onSRAE7l/89m4D1aL3MpbkM2g3VnFw
UChOFVElWyYJ2Qb8bfKbKNS22kJyNoxmszWGejiacUQdp/I/bkKmrPYwvdiVaAFgD87RVH3/X5kP
KIFTu9lLZQ2HqaHnkKCMVnMczlcWFMHNqyauf9c3jkGEuDDEMffaF2UAlWspKqxkdDtauSR9tFXu
3ErWsxtdVgmpkmiALW2whzN7CinWUuXwj/YYibbRwEB2mnZeeTGmkty0FzJ/K8Ex49BCFJEQ822N
b6lSbwnRSpeQD3/hn3svBCh452YgvWAdUIgC48QnnfZdeSysqcS+rdDjRjnLt9mLmMeoghCvwR4u
2FfFiy87fckXgwkTD+fHrEkI4JrMpu1EcwKZMWCeWqsADX4fjgaBWjUAZaPobIIHcVB688gSvsJV
xvtQIsWe0HCBM2ZCFlHDdKQM9U26ClM+IeHsBHLiNc/MGw3ktBiJ+twn97Gz/6jBomCbK7blcPuE
+qskPo4/ak0o+CUQO8JSw3CIFvuN2tccFkzEasHonsxEce4sK/mQUQ6dFBNVeyP4K9uryCGpQCZT
/8/TKX9Hwk2ZHogIjzYvh/2cTU7bHliliPrG9+hc0XZXxISlgThzJ5Eh7GUzdgFnrJEcTyK7h2D4
30p87Ay0EA9cVErFtapZDeC8keiYlsAfpKN26fdQHkJwDas4scpzUtvwTvG8p6RrBIjaEzISoNKz
fGPgU2Z5szOMyhU3rV3nDFOcLbWPM9c+a0EVuolaK0vQDKtwNbazc2Z9oI/UgfKjNpx66wwpW5HM
8PJy3TbVvC1l7gOS0WRP1h1j71UKrOmXJSLMIXYsB5/V5otB2NDeElWHGEZXvBMEByNvyJ8W8JMv
mPqmYyC/EGqWW8JE5FOUQXszXPhPEtI0oGSQ7D4I86bLPkfMZ+3NdIgJ3PihCMDD2Wb8rDqBBCHs
UR+jIXotcJQe/R5suEWhcWjGeRHAffgtkqNSld2RwkUdvLnghGrqGCLLlOU3oZrpdZolc2NwOEva
r66jtfaNcIMPXl9LNXy3/GgUFwpZrzmH1zmZEXO1CjL82jIbgj+YXjybI9kJLM8Sa+vPeBtB2njM
NcZgQjveshZ6GA1BDoSlcy9DF+igl+xCYksf8LGToTKaahJr149ndE+cW2af1ve+ZxcP2sIM+JX9
utzrZMoW9uEUnZjE2augMp6EpRIE3fxzqHnjSgfkZ4hY/OnOEteEyIHX2mywh6atEuhfQK7+cX2z
ofGhl9KHhsEXBnNkO/Gc3XubodeDITRkaGuoc9SlFTma2RRtbQjPAeXcIunorEzOK793hpq9ggo+
O2LPGYaA5EpXk9VM19JyEw9YWJd/x7bdPyaRI25dTtoP6cPf+VQiVO0hYLbzBKkIAw3bXDF0xgen
ZZUf6rriHaeVto6uKyfrwPgZTkQ1oYc1XBd3vWllZ/KMxHNuBDZkYKmZxjCKRlYIvFw8Z4I808ku
fBdR0mBHm5Coiuilk0Rw4ThSY0ZcvMOWhzI/lQyAoeQ/YHc2Hr3UcAVmR2FqNqGVgL0KSx+xaaxb
vghzLL8dAudIsbKWUMqJwEdnVQFK+KfZSV7DgOArn6iJH/ImUDLkRleOHyNdibx7TFGIV2BFxfeq
mO223+nckhYD3oHVuEepvx8b1xP7sm3MC+mDrPQCRYwfG7HSrY6Wtg9YhPOPqJmj79RlBop9wgcH
ejJ57t4UL+a7YJ5Y7B3Cb+ijWXFb321U1M7F5A4na83OxnvqBOOPnxIlscUPT6aTSDognw3dkonU
6BJYxNnAusZDXxOISnRhJDf2VE2fPjoVg8fRaC++YSBrTdhpvaCUHK6CwnUjmduzKapdIJwqPA6d
aXx5ZEhbCoNFrakygl7QmKcesolKh1eVjQgkkXLuU5tkQcIZCGAPTYEIMCaatSd2r6Lwdb16y5yV
3bDyBqZLTjigJifAcfzwC1q7MyHT04tlN9bXGHehuDZZNGUXoksTpM+13xgvqWRUg/nDwTCbY6yi
z4ywdk8ifiB9cYHnuBPHrSkGWrpGFfVHiO35ZeBV/sUVndxi4Jh6Z3km3O96rMzgu1FGis2wiKx/
wMeNjVFV2K896SLlxSfkxCEklMU9aQ0of8OR9VbdBnqXTbiO83Kcr0ESYPAflc13XBbwJo6BlS64
28icIWH3KbgkTfZgsZtGzwCklUMGI69akatbBsNyVdLcl4y2RfqR0MIsYrzR/zKCHl9pRT7Ka+Ll
aI1BXxENxH6YEZqNFm2hA1dMFnxncL9DM+Hl7zJ4356r5XsE10Q+T/NUwKixMX+gSFAzoNOgXFj6
iGyRb0dQ1Y4WEcfpuixjgAdFRD1+kKSO0RRqxHA7MK/BC0eG2WzG0kZIH9N4kjhdNx9FV6S3VDrp
3dAqgZ86ZOo3+h9H57FkK64F0S8iAhAImB7vT3nTE6LcxYOwAr7+Ld6wI26XOQXSNpkr3Syvtx7Z
GsFr6jiCUKrGj1ZtViXbsWkqpA7u0DKty4dz0wKX6TvJbUFAzSb08dWL2ZccO72If9gIOYeW/0S1
VMQHWPj5RgSZe5sH6XxacE832vC9O2TkjNQgnNdAfCftrD1BscJaXaKetvLuofWY8VZk8O06rqk3
bkliM4Okix/SqSG8rm+i8RgIwIXEO+AsygO33ccWiLJVK7T/Webh9BgE43urHGJrcATSvwVjCDK3
0bJ/Js51OlJnMBIgnY8HRGTJhVfYfK2hQx7KVLGZyRtfbQwfRYrvmxFiLyzf9yVa77uKxoU/oPQW
m4r9rwur6a3JS/Hi6ghXR5I404EtEUHLM1IjkTIwiqC8R2MZvLsOYfcMBgs+0qDtT4NmnW67+fBO
XCccq2o2mc4U6sGg4weylDrzAwQo8dWHlP8rMpLwuHcVcipSKFJvT6dq/wiDVmoiBXKPiTs7JG13
7WpEz1WvolvbKhIvWsfXT/US2pYEcAJXFb3AFe6OZrIGuXJHGd38Nlz7x8hzBfkKRbTzuX4++Siy
bBOzp/ltaq7IDVcZStTEcAvWoL4hj3OVpR+MCsSz39hI1YumQ0ESI/1MYz9/6CpiRQNOjTWDiHrb
tX5ywV3s4ISHk9oUvXsMCEQ7OXaGpxorHLaq0jvWrbb2RD2QKhFYwYsVOp9cEgxMUwP8pMFXgzLC
kNPLUb8r4w76R6740ZujgAOxrpK4PabEYj1p6Q2PSC1OKpw6rCsls7yOUcqZZ1GfLY4OwGWOj3DV
iyXPMJigvomHFzkCxRtnrPVmR7glaBZ9QR9k/XIBNP/A49FGRil5LsotgyMF6bBIT8pdjgP5VHca
wWUiNYeXNdTPGdnsCwDzM2/QFGyWIuHK15outrNc/Hk7nkeBxKxSVn7uPR0+6bgN/2Ai22erAJKw
RsxoXsACLSS6YToJ1/ohCsTeOrol2gKQhToWQxV8aUKw2TNYrGIKMrdfWZti4EvJVJ14C84peIh/
KqUz6fg3u5ztrrVGjAjpYKgG5mFO3eOiUD66aVQogsVbNu1QlYLVTPPfAWHPuskZNvdYsr+9wIcO
WDv6FTe1/2TVnv4bfS/hRqcxdCIf6uJoMWryeq+84KsApJRHzVdRJ5zaQqh7m/XzJSgYAcVNIncz
er79VNXa2jReY/0t+3yUWNIf0NVjMX4mE4nfp2wy/+hTxYNNMxlwLwOCl6TJ2RXFMw8QDo9dtmyh
E+5WKhVoBaB/rFOWVO2n48joGKdz+q+smTXiShiI1GmWtVGQCV+tpchsqvp+zJGiZlH5XpmF9WJw
J1wKiwRugiDQXZhuuzIDjeAhjKL7TMG+XCdWQUqCnTyVnVk+tQNXBm9bjHaTeMeP1mr1O0CFCQFI
Lu+mtt1n9H7dotbAvY4pFtN5aPb/sdcIdwSH85tNSIGyhApQKpPbd3CGQ581yQX52rBDpJqyhO+G
1ypjYiUNdjBlTaUFPpsFGIFr9qNkyIxFERP6IbSz9FAQ2fdKVLKCSZ27xwRF04Ohhb82qlhtgdYV
gORSfdUGX5HQMcCCRsnTiCu+6/cmboUd7T3+kt6pOGPioIme+Z4RxHSULXRSxYMKQViW6JlOpuFZ
nwQPQpzP6Od9G9qHxn0Fl55uXWWpcx7LRO8aF10Bwho61qyEseNYKeTpyjxE5awI/TEezDyuoAaR
FRlVYYA3P5No3nnKJ7uj8cR1+RGbVvQ09ASBp4CHyGlj+raaMZPs0lIWr6JBKFFW+nUex+iN7Fvm
NzV2Jq2bALmvLA89c8ZVU0s8UmR3oXLCJVjECXAta5mZ5I5/6MZovNCzMj6yZ/vY2g63v+fpk20L
+y0CEXYMlSf2IgncIwdO94pyl24PBeDO9JYljpN6B9Sl7LcpdyHDseVz1PjVJjau79CvkHqjR/xw
ptyCroL8CtrYXzM76TctJDF3yu+fjRzLkGOrlrBA3kUk/Ci/Zzaa2g0AvhpZ+19fUwCD0uB4X3Ti
w0Y2HtLLuq/vVDIjm/ckf4ej+uIElXMsx+7FHIYMTlEvUVfAUgt624CjBvIUr82jlF3xxX0GDEqC
Gx9y279Q/xsPDg3UNvKIXU5ttB9OFjHgbJ1/SVRglkfBAZMnpnbJvLy/CGFOl44qBpOlycsvMVRA
uYKhHVLiRoGa381s/qogYyIUjINdFDNIonkMLwCnaZ7AD4LT6CBr+cgt+Cy0/QmL2bqKgfW4ZwET
cLL2tUqbfzpfHMr8aX4ohhbvSMv0geXCisOQGFeb+DDmKQtWG9lk4vv3ALHGcxgpmBa9McvtFLBF
sBOufhas8twUpXXIkiR4HZdEEmv0CYJKnGtozOkvF/JfipplZxvMabvWIKNdJOPeJdiPFbuFxlym
L06dNU+m20+riBHyo+Mv9rWGedQpjT17PTgR8te6Ch5i9ONoYlzjEmeYeWWWA2yewXcmSfQTMVvY
MjYbt3SwKEimtGExgva6SjBmK3csmaQHmrIBB+A8ks1VAiR+5YB7b73qp8yYGOHqvkqBCN9YsDSN
EaNWiDoysfRLiS5uWzSTu4ZnRsEEDInpcdpDyjCd4DiaHMjoXbwrRgkoLFbgvVTkydPtGuJSZhUA
hKhrISlKr6TwjNPgB7oqLsKYLWC8I0cQToUfuQ6WRDx0qO3dEdwffoGbxJM5HMpoGfc6US2+PRPI
loNuCvYF2hwCDo1bzQKW4CVhKLYiDguYiGvPpRQZg4/YtbKLkYGZc5AaMo5yoWX3JMxdpQ9hGW+j
VVWHeuhEfzDY0JJ421lJcvYJgPs0h5ZXcEgwanHiuiBJUwr1a8ZCCz10Ip9j1lo+/MFkfhWI3hkk
5IX9arlZemeMrUtkly2vANmgJpT62nLfSzW4D0MQow2pRqH7S9XPZbl1qzFjSFHp4AujQsn7Q4uA
7svGKcxUVA8280oj+2fbS9RgU8iehTJOw32twKlhqHH3Os1Bss81dL714oTHhgyXCHuxQuk3VFXx
UMtRPIRwytAFELW+NKY2pgJf+SLconeqrR3YPxYuAh3bGW1LlyKFzPDUaGrwhlGqC+uBzIzi7tqY
DemAek6dprSTK01a/sbMs/Dvcdza+4aU9k9rNlF9ULJhHtJ5PyabxoLiz8Ydd+fslWRnxFn5jYCn
3OSpegbNl1dvpi38K3zReNyPok9eZWfnwEqsGCHiTPp4v+OFAGVGN4oyBiV/ROZIN4dIxzuO63YN
eE1ax0T7UbHJc9Xc+sXjFQc1cVoViTLnZLTTB5qagYyTIcU7FFuWGV0YrcFj74HtYu068svJaB1A
4NiqOamvCr7XWxmSXEClTEZcREbUWB7tVq7MKpzufayM96lOaOeKDunVKqig/XMDN8AC2CtnbHPm
oWL3EYT1Gro/J6Dy2etnw3Xq2B0iwwNRonh/i+hYdcM5cUW9ZxJiHiy36A/Klrg8yuk4hwC0McvU
2ziQP63tBqtsqvl6oQjHI9dR+hmARtqahNlmy89AjGrJn6FPTmUPHbI2vPpgl5G/0alXX7kAEpC0
w0lb5gNS3ENXukALkowQuc4gDp0czbV2pvmCLCD8yYz/m21sjsjafSboFwQGPkvTpKcYqvIboB1/
obZarp4W0/CSgKvybI909C1NzdfWiR5nWRPosPjFJzEC++WPD4O2tG5J7/50CYQnBUqzd1TD1LnJ
1g0zWtY4zLnrqCtxgkM19Lwm2ugS6O/QsG6JxAQ2rK1YNWeRS6xN0OFmaT9rBulsQTXjq5q9hgWA
eec4Nvk6NVKSQRD/XXQF09FRDajOebRzBVq0QJxL/tMPYlp3QzwUuwniywjVcN6wn9h4qZieNVzJ
20KRf4x2nqQ6v/lAzOnd8xAIUdrh5y4d0AdIAnATTIV5rGJkybLpKzwHvv/INNRnUQnbnwvxMWda
dI5CTKNGAmuFQovdi8ohDcbEE49ij/EdT6vLe9cAPELoRDDnrF/wHHjciDa9iMV2pm12ZFqbe3P2
UTiVH3laPLUja0BPc2yzzCw3aAWg8Hp8apYTsWTnk/wmeqY7ZkyKYc4QvKeb0qBGya59lpdY7dvr
jDV8zX4Ya68GKFCDWoYmEOH5CYLyIRKW8cZg4EK8Sr/C/JX9dmQuA/Gbvc1gJx4US+Vfga2jLFTZ
S2H7ByfGKxXnUACTEpVENPdnYmujp9GfiemmUt5x31H2a6OGbZrG7YEUUMPalb7rfntZmzkvVcTG
mCdJ9G8sF0jHM5zWIK+ENHAChNzYZnsaZgcvDTG1QugN1p1kYXyOtSQVNwbTht2dsIYDVlMII7jq
mQM3FC+0lf5yqxCiFQAocVhkraQzZm9EFNtEudskEaVly9s6lNzN+O4TdhmmXzOWKkKa1GWZiONd
2nF1gW4BCqYQywKaqcA2yrjR0DEz31vNjOKiDZQ3xjiT3bw1wgV3LIgE+uWEGm+Nn84ftOEADjI0
YkgciG5uN36UgXcn3g7jdc6uUpHAUWXr3OoNhtVZcyslvJMm7LxtxX1M/DHvU2i0F458wjTcMdhG
fjgyuAqomvwgaR/N0IPWPZvxxTMR+iux0D2CTYJYYjXGs8Ukuc2PVOmQBqBwrkkU6Bmayuq5t8wv
XyAIr9AusWr1e/FWl330PSo5fXiz/9PmyWIURZVQJmCltB8AG4m0feoZPfKB+fZX4NvTf14t/wUl
EZexjWpupWUZPFeeO5LckNPkrG161DUtJ67iZQGaUgetR1eB4ELUKdbpENisBegpzThniWmVQMvZ
CDOqr7nJkSEzxSl8xRvk/JnjIG50GN5tBIy9JYu8R6Y+54Djo+LLkqF4yova+s/I8p9MIzxbD8Yw
/WY4r+7KiphdMdjSf/hADSjMUXkxfFwspRtWV9wBzEgzhk5cxeSem6Yjtu3IgSAq+iqTLekm1R7f
L+rt3aS9x4ZbFW4S8dO1m8ldLOb27NuLxNYDElunSj1QfLEW6Saxn4J8OjZ9IycgZbDIUp1mN+b8
ZMWUCutZ4mOXoaki0msysAapEJZqQ/DOjvIY532uLdRUkt83M8HVY5HCpzx787bRrfnZuWH9YNlJ
S0tsB6euLUgj0sRSFn3ZnitH5jszaSGpqR5saRa24Q3XIG7CXEWH1Bl9lsBhzc3ael89hIxdrVPE
+4pk909nTsnnadKY7ojn0JkFEsF8YLMWt4wX0t5Yc93rlVF1C7ZDOhumrhFat6b57YxgYl9T0PgG
FQ6Zrhq2VqDrnSc7MD2dNUN8m8QD2Wr2vnf5RsgNs1vQzvhfLUC8U2KjmOg0K8vYRUOVhOOW9Ym4
z/C29iQXpWSnueWZEwS3Z+4Zu74vXHYpdXkh7SW7EakB4xSn80PqSfc6F9Yi8+XvrQQJGX5MZugI
LvCY2U6yz5nh/TcbuHWwpflEGmIcy+IxXTu4wIGrWXJNLxBdVcDcloV/W+ONcsMvHw87ukMa6nXb
DOZLMBvlvQ0hPVfeKA/tHEdAERCxJbY7XW1W6eQuDvca5dkLREXny85GVl1JBqozMSXhnnhLkeno
nj5+jmmoJe8c+vsKIVvvoyw0MSB9B/mISUcQ0/jNEL3gS1njk6FsyP78RH/INCLgqUkn//VVPLwz
A/KRiOMFhGDLEMYEPdbxu9MOw59dAKUnI9bW2i9QyAtVjHvPTL8IFKnx0KQKdtw8ISgM8aao+Ay2
HtESJcclG3OEnoVI9wUF71U5nbwYavAPBfYubMOQ/ZBlJEfdNMleWZ136nCo7oPAUruxHvGngcfd
iYLd24Rv1+mY8HELK3EFbd5ui8H6UJMuDq7uluKTQyKnIz0OQHQfy67CVJKwhRxcnhmHz5FUnhBd
XVWWm6EwCyqK6DvNg2dZhN2WNZS4lR74hWGOF4Vol/mLujyJkZoFMc90YW3NipKv8BBixMi7/LFB
S9OH8Uk74C5X7Cre6jzFBxUF0Td7ougWOg7ecLZ7D1QcZUrqWx4xAJxQxNqY0JwY1pJI43xYERBH
CwY4YN+bBHyL7leGb0ymx60MUuZ2ma6uzlgs+VCOyZiHo+Q3R3JLnCuUnoYSfe0C7cBkFRGfwNlj
rPsqoS3T+ZMBpWCQ3U+Gn2vdZvYXykXg1SbBRzjgEScbxTXlPSfwAyQBa65xpRlX4q6do5O0zE8z
hsLlsN5aS5tajunxxS2V2qumY6afNkAfDUBjGuSzWE/o+bGqMNFD64JYks5/zhDVRsZNhYF792vk
FTRc957W/tAN6pFL/OZa7Y+rGEPNHKzMCwBbO2LD+WTfTTGvS0My1xXxzWWstfZbzb3TBq8BBjZG
ecnANsS+s+cLtji8oVtXE+1AIMigKCxNxV79tOhhdoVZYiAB3I6fDF2Z7RjfU0oCez8wFbJ781QT
CcEOXK5SWR1HtmSr1iNgyAYpJs0YHRYg2kK6t8xB0lnZFzelxoDMdoka81XxPnYpHjeElcYw/4YD
QRYJXKlEua99Y5EdVh2FYn+GqHvvOP7bzBR8dIebhfQP/N3OxXcmqLkIodpFU3lWLiaLou9eujz4
hNaMqLm5DUO+04Sid/78UtoPtjXAjwpvbi7ftF2cshz9V1a/xZToKgfQj28K1e/g8U6RITbnUDS1
zcLFeJCiQh1XvkMb/q/wff7sjgXb0YMSDGPDYiRQPmFbRBHXfDPI/Ciz3t4Ix/lntrSkTjgCGtT1
m66QqJm5PLrJEvmj7stQjr3E1pzduxXgCdC0TJi0MGIod3iBxoZbXqp2rU3RXtBEQlILQg/qcMZp
RBIO5qv8pYvZtw5+WuO3w1XrK/WuVG7Ddc6Zv6RQdsVIplHdV8fJlGpvTuy83UWv7cZOyAGvwE2O
wzmeMDt4Q/Gb4ifZJUwZdz7S6h0elxZZMZ+an5UXa2yYAxiMjrDcWuB6dHDIovmh7WB5Gt62z6p7
NgK1MN30FgcG4PIwes5doJUdYVsUl/KwsGvYsp0mv3nPumQ+NFZ6krZrngZbVuiTA3ut6/GrMizO
GcaWsLiNHdwcD7i+/dNPztUATsL4D+4A4RhhuaRdG9+ZAP/B2M9fWxV1wqIDVNCr4GocWmfGgb2U
uAFYXDd8IhH9akcs6MIQjBB9Uo8PK8Fc6bQvmCFWkUE2GU3ChTss2ATov3SVoQrNNknQXl06vkM2
zHdf4crwIC3v3Ca9pCSAraMhTjdDFG1Vz9qN5U+/jQd+JiNGNFF1HwST7wduEFaqpClFSwkSYeiX
0sJDzlizD8pTNvZvaGNOieRaa7zFOTz9aVFaMIe7JQPzQsd2YZCsqa6jd4wju1lkWLuWyomugAgU
JKCpy4jOMMNX7u8DSjyELd13pHrW8PZDNqRrC0YAEiLA9dMads7ODiEqS999Mdr+z+3qLcSCE0cN
bgOjedLcIuTQireGwYp0nDNTlZ++4TMfnTHYdUX06rZwKPBdjashTsj7RAZZJ4azjiSmkcEof5jU
0nuW/0FgUKsF92LIAHtZQiAEetrvqgWjGuq3InAerdG+cUHf8lBepJm8oFAHkhQwRsk7l6dpjlmH
js6d2Jar0cC/YfL9FghEekPkXxH58UzanM5Df+8X5TiTYE4UCDwr9uTpLozMg2Lq7zEKOAZDxcNn
Akw36AI3IyAoI9Hf6ASSN5bEDdvaJj4i7XV2dVPwYcWMHuxB3xwpLzUx6GUPdq+21W89SvZcIRpE
WLuT5rzsTe4twwVHu8zA7aocT41XncxWntnQc6rHalejnEF3gLy8dglmyzr/wB3A3Eme2hr/nTXh
aoZnx1CfJ/kQGoqOt86+eYM+cRUC/M7x5ZIkST1oFYglyhc9Lat2xQ6nCBnvBIoJA6d9RueNZv7b
suWmX2rUZJKkCA5kY8nUdbfxxNNNwbhVaV4dg75/QRaORiYYbWAR1Qa+y2vpw+OdrIJzI0NpgoQA
tJ+JFbC2yUTr2Zj4bfIaSPyRVbmQ+tBg8lsZEQPByrsht9ukTf5Rjd3RUMyptSYKlsumKYo3OiLs
7pPY+MO8Gwz9mZk5/hRIU001ghjMSKOpQhomYNkNCvK+Z6+6wAfG6FGY4E3MOHkuzHGnBlJXfBhN
IVzv0YO9EtTpKUI6+5kqLCUTqYRpiqVS0fusOgNdfd2Cm5Xuf2y2XwGr3ey0fg2x7Wfj8Mox8MT7
hoML2yZlIyQDsj0Ci9GrQJ+x8r34py6sH9VzYjJtDgIGvIr9X4dTCusYbYkVPccVj59mNeoVNUtF
fUTqyRFK1YqvBj8fillQm3RkD0Y2Q1Pym3uaoDwPmYoSczrczaF8YJo8LAPvYx31pEoG6nFQI6ty
Smp/Kq/IBg5uM+5Yhq680jzPvri7RfhQLTbUfiSho/evsYkPITAIGsqznQzkM6KgvXKTO6z/R3Sp
q5h6LWOIu6I3h3UbP7a22EwuCgVvwG8wyicZV19RNx5k7j/V1XiYvGwNxRCdOtQXJ4Gx4G1QZl0C
Uu6WYELXnMCOyZ0v6h26SipUSNLOuYKz41vFg9Mpd9XqlIMJH2klunPVMDXTOMxrxOnWL+kkK+Go
N0sDs/b7qzfPz2WoPvLWPegyPXQC1OcQ55eEJJBqcViE1bGc+Q415aijC7J3zetkURtqh3St0rkB
jAYCl7wV3XzwPJw2NfPyVNIkVIJp9RzBlg7acy+wuLvudJ5m+s0qn8F6sDxfWX3IrNJ3VlKjGS7p
UnbVbDxFiOO7uPmtlbhNcbxtYLVGxDdZYC3rPhjvc6t2GKZwNdTzuTQ5GVkDMMXgBwPUoAxM/eQ/
4rHSC3xvbdQMGJRn8101wq8ggCpa2mir6fby+stZ1GQsa4DoppQ0PohII/9NdNvvcReShIv+7FBP
wtpMo8NR0lo/jql3lta/bNHwUTX1p5F7j1A++N2Ko81yd7Q5tHNHfreRhVCECAVrZqhKAseblY4F
2wnxaLM3XA/AB1eOw1suqBPOllc+hXDWAuYDgKp+w9j4C836y+yio8jmC9Twm1+jpEHbQwEVPrss
vqXVbhH53egOVvgD36MmfKdR+DELtFEpf9bVcn8CMBvDPUv7PyPm33KKauV4nNfED7Pt+ig78Q29
EZBN/J8oSYSoUkwk8BTYhg/M5SuYThMJiNT7196DA1033ptfUidZ+AyLxvibxxk6UsXQJxpuJAxg
guWemzldcznukY6jHYxRRS21fZJFJ0PrI1k4FyoUEKNvqe7hdojXCImiCXJeB86BIvPajiMeHYL0
avsXkvE57vTR9LoXu2ZXbhYj5yLZRF4eH1KShlYojskdCPc0IAZ6rXhrtR3vjnUJ4OEUU0HSHsmq
vlncO6DbVab+ush9AePU0OLjYFNG+JBxz5MSSVrvImRGNG0HFZ4903yLsKCD9nmyO45KjPPjzpEw
qoTGs9nMuLTZdn3O/oKB8aFoI2ur7mgqy41jISlshzOS4JPTI5Wxs52QBPc4uIDR+mwqYwQGj4h/
nSuiOKV6NR2aErd6RN11aU1GQGO/yeL/EP5fcikWs055Qp314obGS0TJUsrprILhH3aofTGX0M14
OK1o32HpJ8d5HA+ZHG9GgctpbCc+1MS1X0cDrcJELNzTXJl/jhFXu2EyiOwlN2EIERAQyUWGbWzl
0NRr6IeoHDq16DJbJrpknacsvHGBetae3eCmZoIEKc69jRh6V9AUCDOds5Y5o95alNJS8euL/Ncl
dlODkkZowls4YKkag+FWJ5nHjCX9N07zmeP23Hql2DBqx/tmp8HRMOZLD6OXzfU3LDz0dEFxdiIW
NRrHd9r+JkxwptjZDKY6aVGfbJRouKs/xZAgzWYbYQSPDWUHEzzMn0umZmR3i2gl6I4ynd4S0wZj
Bd5BsLN3tEsBVy+R4LCBHOJoYIVdG7quEWZrYnc4nSBmwjgbsBPzfjEGtOVj2fr7PuFaLTucw3Hg
cURVW7sjeKhjqGIxlV51JDQwTh6gWiS/OiL6SyKhNtHZuVwnlQ0pyos3CMbInsC6QfTFLujlps6M
F1Rg2FaJSTOHx5xwUFrQfwshT4+SdDz31MLnm8bmhu3uoRTB2gkEqHNxNnvxpR06gDDhBWXGv0RC
j9J8MFO9YZx2lkH9tMQZIMeigEpIwrW7tz5pTrmPeQkyo5hz3gR7uANtSwnZnEpCCuIDE4h93Ac/
PfmuNhRQlMwvvqDSDbMJ+5N7B9nARB1rW+09NsCsaJ7qg7Cqx2FaviARWvyMS/aoQTVr3l2/3qez
9ejXEkA1ur9k+Bcl0zZq/W3mNcuCw2afYCBxoPIUzEYhO2zduT91OXCbgG1eiV8VESccll4c+ww0
EGkKK9OctiA34ES448FDW7OlYznSNhw4upN9CXuFCWTp0jbPJhF+2NYKUpzZf/gfZCqqLTylU40p
bbG2E+wDeUh4V+LKD0Qv7uYJ9XgaChtZQ5FsXVPsVUK5izK07ftHRJTOKtbee7lULVLvURI+CGos
eyadwyuJyIk23Wz9KiO6CbM+5DiXNthAt2ZUvQdFfY+EvXOKYdeVIax3BIaCfebYna0eyTzk9bQD
5MJSaR8i3Vu34J0HkwzOpgnDI8Of4V3W8WuT4x+rk0dlTuo0usJY2Vy169Bb5oeKjySLyA3xFFlg
rDL+S2yPXldOVB/0nQNKvhh1+dqtyT7kangtK2Mbl2jPsD1tPLu+sDT+QDFWbgzRx4ul8wM4IwLO
obCgBE0MlBxsCJzgtZK3YtCvrHC8i90XIwK5mqGevoZduu0KFAXezMXsuNjQZPlmL/2pPR1sgCB5
PR1xnKCKxQuwUgTNVX7zD8EeHtQ2+Q8Z6i7kzens8d44dJY+iuOUSQkpyditjZTUYB0+N6q4GYJq
ubWotF0U7StR+PE16K0H1l6ooafa2fOF/qONfwdfRr2By2YjkaTitDA+E3AnpM0gOEvwgm7xS8Eo
0ot4O+jD7ZxbZ5s5ZZ6Y5mYAorlh0FyswFc9TjUESJFZJybzel/hpliNBFCtZDf+uYb3n+t3NkN8
Bit58Y5iG9dL4HB3DqS5Tek+Mwv0YXU/sLssjvMkri5usnU9iHte6HI3W1RTbjw+5Ij/pIGBJfHF
qWI7trfbwNhHFcISDIzTLuqTjwjr78Rmdx1OPpW2WF7tAoyoFX2KZPoniDojU6yz17aFU0K3/jfT
5z9DF0+6Gvnpo4ItVzddVTcTs0Q3vbeQKdLnEA4b5+aHwV96FXbT3hzT+2wtklNdQsSzeeMVvO7e
aZCPOUeuZVB/5DOTFR2vJzT0oLdBbvnkgS/0fh8/88rtIO2RjXwaDPt3qD0f52mNZA37xy6qMB6S
sfqKgQrTSi+Ci8YUvGWZPu+xl761ARRyNxjkumlZZlqLHHAKXINo+LA7xxZe2rBKfhs0Onx8mP27
ij+wmZfTQRDrtDXs4kgtxKwE8h3/J7uYaJSwGvzhhr/jZMU9JuV8ycfFjbRy+0Z8FS0UtQWHgrPO
+POK4kT7+xBMzkPiBIcB6MHGK5DF4eC/2okGbO6isBPo883AM3f/R6B7XfhbsCLoEEWAegnRoSZI
U8YbV9cpAuNwQPrFcVBea77gqvLDF2TL0Dc8VERZTgiLMIkzbCt161RCGJUEYNKz8/VAwZsVuw0X
7k8R1q+92x2Vw/+a1eUT27lNECx7Qjd9Rky9M43kDYzLH1oEDWokITMyG/ZygDjFuA2ZXzk//x+q
HZBGHAyjZlrqw3lFuWu4drbNGGWsndj8IuBWrj0iJTdjCpzbXAztRohVKyQjVbPR3LiRf5pJoUS1
+yPymPF3jRTbb86T6rgjnf9CYGZHUhOWgVT5ThbdgzfnL8403LC3PgYlfhbREvtjKp8fM4YT7Zp7
z80/jBL8e409aqUQBMV9eWAbw+ycly2bv2l4m3XvDyOZB3AgVElmYAEFkBbWo5moskc3cGA49y3o
X9u6WYrEAVYjcMBkcugb9ViPxeMg8QeFbgfyOHgh83Q72+4JqAOjJSx40HqXjy7xP8zEjXags64z
acdwkOfnjpJwU43EpcomPowFIpaePGUEBRi87JdsZt+s5UcXzed8gcu05KaLvmI4Y/pHCMCv5hR+
TjNYI4tVfhGWMfVl9AyZXdDoglN00dDijhn+S5cnxPDTn7QpP/FGymOSMqLqhqOjMdb2Sc7byA6q
YhtFRlSOzSz2/plm/xob1a8qhm+RRe+hK56algl6WCI58RyCCTyP0V1eO/M2iBvvEHaIpHwITQ5k
Bpa40R8B0x+BGq/jMtwhX0atcGewFDBVvyMr7ViqMvovy/S3Vhpd57KwrMVTOYKXTlv3KzIsArIm
CVws41Ds1TvO2nNfdlilQnHtbdPYJgMDYoZJluV+6Ch/K9uImfeYrXTfH2AE8QP6TnogxYyTZpxJ
CDUwTpPymu/TjlxGJXtn1+vmz0MJAZMQqi9Mtn/TiLmXJsFZhWZ+RFsFziwfn+yY7txJWU7lAQKE
ooleY8xBG20CwtMt/BYE5o99YrmkUCF0QRaKWyCan6yoPTeaOXabv3aa4Ymd13+iot6u4ooSI0PS
YUU8S2PuUU7pdB1j0yYzZv7lb/3H0mcGohCKx9Qc8gdMbhANFjSCkcKaKV3yQoMketWAKBAx5W/t
4uvn8YXe2X4igT53RX612pE9qyK/KW8D6ODcobgDGjycnt53UQg/dQiHTRcTlSv9TP1EZKbu5f84
Oo/l1o0oiH4RqpDDlgSYSVGkJEraoPQUkOMM4tf7wFuHZ5phcKdv92kBp3I2YC/F+STvUBcJSJgg
+ZOyxpcXMk3MzKFxjVgPPoL+2WLDCv7QdtbRSUnfjxr4Db4Rh4zV+mZqnFf+DPu9zgZgfEUs9xQx
DNe85sgxswTITm4roIncZ1wE5V5IrvcMb48ejLpechxFmfcSl+KrYm8f5uORJNFdtCXuOjkRB0sn
SnFCzJ1DReflVF9KoR0HCvfK3jp2WjxttdB5biycEDV7WuDhDmbs5C5RoTaJ2TN+YNob6gSiWCwA
T6FelKW4mHPz4tTFP03qH+w4O1Z3Mj+S23lPS64EhcX7p4XRZ2jLS9zSlze00xPhH3g8BdcAmxLQ
dU7INAhhVr20Nh2oWW2uLTs6jXp/NlvKwNoZjyjFuN9wLs5VYZdr0zbF3mPpv69aczsn5GTH4tZF
zbvaTe0Ow/xX3zU0cblUlk0Rb8LEE4SWpYNj6C9WJ/a2iZSaUTbYmc5tMsrnJOnfak6ns8iMzySr
KDYD/AYj5wdXyR9sXWWtyZqol6S5Nc3Z3rAWC732SrDD2Hpugn6U4FAo2Yahc5Ke9LAjoJAyU5B8
ZTKQFJrgrYFlxa8F44cWaKXt194yURUNnSoDv/RMt6kFKa/U8dxtFbS2OVa7wdZfgBy8CyV60wkB
kWIICRdpRFm2k1IMh2psjCX4s9U155Zn6iGBxIGkkHewh02k2IJQeDGDyTDy4VsZSVznhXMtiuwS
Gmg++sKf5G3+raABNV2+A5AHfawcbmAqEeyG0iJYAqkuwx159qrqgy3jdxTR8sgxu1Zq+KwG/6Dg
ZzprJT3eRYi13yUmxbLHq8bAcFgnhMvLNAm1bg3K904atEsuGLaN6Sjk31OOiqSkI9ZiX0rH2GAN
Ay1LxTAqNK6TSEzFlrgiDRUN6TFytbEfe4ayMcz5hZH3WdoqF3LJysAdY7igGnIQYCvCsbSV176n
hd+dkmWvI7v5xcGEvDnodAYBhLqnkuYzzUu2FdFA4E42IIG0nNZlbOV+LGwugz1tmm5ihdvCUrxz
bcVs/nMeo5XZfeuWcTGj/ruXdrZprPrQtNG+MJ1daeML61n+rzJChxzkgL+MKN9O0GwAuHeZC3MO
/h/rvkozYHR5LVvAyY+sD+DBV2OIyQLo3BzVDxACl1IFY55tTKu4wMo+1gginOEL+g7mJeYql70Y
Cx+2GbgblScETYCCenrPyvYXhzXPn9hjW8njDRcGeeurx/bJFQzXio3ApFNZl4JI8Xr1KntS8tVs
rsd6PhH4ewH2udaN7mbBbLS95by0O+4rHcxl7Rx140k03cmqVHTTMr9l5VICr9/DDrmgxwXXWVHB
JkHBBzZcnLkPzNg5ioQ+vwh2FlPjsVe0PXxxmhJzASiddzsjheW4v5bALJ2F6p1Nyyu68y0fxAmH
DZIqw8esEkcrnrigbsTcH3CWletMAnUJnQs3Ub+tNdQgfrqpPUNyZ080zAHhTBDVSfQiTCewamVr
wJNzJ7F16uEFQjdrb/7LpBhUFrvORQc0T7TrZDoEh2aICp19phVjm0cOSjd2RVB0e2qa1jpfvZWY
DRDrWAa0uiS4wlZuieGHjSBLVoVny1RfRKrgbQYHGReJDjQs22hV+aG61LGZnvdVRkm4LVt5t4wK
+ZHyBEFgO9Ksgyanv0JxrYCAOCNR5oMl4QpoF+eyVqim6ga/HbWdBlQoZsAp8uyqD1TCdN2anu2C
VzG9sVClrZP+lBVJcxBCNeE8XT+ATLyWdvc36vb3VMrnccxpbe/1zyQB7C16HaeU9dTjiV3hyn4i
keyXJL4bGZ6J7x5sydPGhjrBNi48jIkFl3nau675GNVsD+Jtb4cNKfoy+5k9NZhSbdcwM7Vatie2
vpksDAnQH32ldR6TmPgA4PDSbJbHxrdk1CsM/UMn1m4AhS8scYqBsFg5rlDbfPM055iRtUu8LKgn
nkJD4o/GeJzIE5c9bTk1xJFooATScW82Zwt5AL4DWJ688TbC4GJDH6/0UZw8GDeoU5mJLlB9NLQy
mQoY27I628nwmfZjuhp1OImz+2dDKcdSY9HHUT7JOHpyiZsvdDtKTRzvzp213Uk9fG4dDN2mmnzA
jHuuFEVdc0xsLS/dewJyYOvlmNHpmQ2bXTYjzda9d0fk6gNFAYvQ8YEnNMclwO6pHmyf53zeejDe
AZXRuzkb4mpF07VKQsqgGmGTisFmNqjkNYA2Jf+DBWNIQc6TlXQPkrE8dekJ5QvxaivxK1oJIV9X
Oyh5+9nmpMBio8EkrSnszL9U1uZGppxqLz64qruqm+EHT+mbaiA5aCQLYWMHIV8UqKPyOhgaN0IR
viNQnXLUrwCLAe9mZe2HyQk8EzlDjcMgp50jibDIGCFqmzZhMrTaZbA5qPBNiMY0tPfMIC0Zm09O
Lns4X+m5Vap1ajh3eyp3A3v+tRxMuhDsEWlGvoGBiThKgIpqFY+NUIqtaQwc3Q2pX+NS2RKASkuv
B8s8wA8rlow0aibE1DGBUV9fKgEbG9XHbmMjrpm3WpjTpoYauIbp3ficfIR2asNZt9DU+L244d4J
YQzNNRBplXiPlj11bNALB5EtApU/ocKYxB4Yg8cB27P55BhUO/RUPSXG0osIfNGJ8IWTa/gja89z
tp0f6NeUCi9TAxHgL4xYVy+pep/A7swtdrqOvfadGg29nU375VQQM2hzueY9z/uQ5i7NshwYP9QR
qv2bmhh/U6kcli6RWlf281Jlzez0GDWiFV4c1/g1mo5RJvuXOnWzI3RvrNlmsLDq0VMm90g3xzNJ
OKqjQ0q/Os4zkASRr7sY2ZzsefKigATYTHFufq7C9OC27tIOa5zE5ByqSH2MjNKmqoMQET5t1r8R
wSgQ7VuNrjGr/qib7h2fUoUtbWIRlJimteagnJ7cJGRfTSeZUvmKcK4k3L9Bu+2w9/40rkrRmjg0
WXzIqfI04Icsd1wIE/QB9vhS+yL/M9PyqlkJonEldprT7Z14vo1O0VLEnGyRmB64pV9VS5k3KREA
TH8myHTjIewUoHRJLR5m7NM8TyBs9WKrND1dL72Bu1QbCZZ0hy6kfrlfrHIW/TpukuA+US95027h
vLw1LdbAtPC6jWpZjwyQHG8O0nMoxE7hde7LpIHgYQWIegFbBG1tKCVel3xNKGZFzdBGVyO62SPr
jQvhpmpCknRZ4KVNHXCpv7kqzR36CRbFxVxISJz+tIl6xhaLGvauHlCrOY7sv/TuYeXhia/jL208
f6RjDhIZVsWF0rvQIMwoxFdGGdnIJ4kUJDGM5ET+2KDu9UH/RHPfU+YNfWekYFRyIiUlEM92+I4J
/RYVNFeHOnXrBIZ5b0f9v1S3LoVe7zxAS3Cv0LTqjYqOYHrRyzTpt1YFg2A2Je1XmBYUw5p8QUNO
I5IgcbiCxS6adAKHOTlUBEmAYhzILW3mcmKplvsEuL611n0F/oEptdeeKf6C3Kx3CJMqNTTJFt9Z
EE7TOtW0HyW032fJUi81n9OS4sMxfx8EjMZQif9UJSTiMu+YgrZq5JzwYj3G9P9Zmauqls+Ewcxz
VIsnwkgviZgoNU6nbVWECPCNu81417hHn2KWBCJt3wnu8h+pACGVAakAJBiP+Ilbq5xndAmbwrxT
S33qPXNbj+6NrOsTr3HdiWGnG3zohf3cCPcxl+YALQJlqOy5YldO+qN5yjmOuIo5E7ESgIzcxvBa
Ptu595T36HU9kbaqQQbTMH37dm6g9i1EcOxBNLHiRh94Yszm/JRySSP2HD4cEijbDB7binj0W1Jp
r5xan1pSMwvJcKeCcN4UQ/cFnc78YYPcE3TKAmF/4QnYjJ16jpP+ilc2ENa4L+b0LbXTc4F3aS16
BcIzL2/V6bj/Ejd964z6wXXnnmjpPiQruDanYq9OBfEXm9SIYrHOtTpkubHMTmC1oIeF7W8alb/t
oh81ccQV3GXka3rV1weZBzOqfhon+6wqn3g8/zjWvHSXy/dwwDcKNrRBzGCQ5+1XDpgd0EQYveUU
qPGl8AAb0vUbR9Z+zrkkTplxmD1CSbOy/OoZmfCnhPp7CDwgJAcPGR0ZjK3zzA7OofBL6oHMxbFW
jZOjRHyaKGYgwzdVR6REVejNHtblyKrU7beVwx5Xb859Ey37HR+KNP3a0RvYOV+36gBT/jMGtr1p
NMdJwU+iW8GUIbu49Es48pvNOdlyjJ5WS7apresw6PvFfDKMCHk4jQyDl2fjmjrN4K1XbJZuCWDb
wBOawiq45+RVGxbY7m20EGNar97rSb5zy+bQQ75LcX+uuCFQmczNqzP8Sq8PUffbi5hqYiKJwLhd
kor00m5E9rPcaPj/Js1TPJzq3YPk3LbmWTMlpbPy1JUmJIIW+gbHxqCxkSj5ubsspfU83E8okIAG
8LC0KAi48w/8IOAqKhCOePpqHupJiRJhT01AAGonHc5AwDu9kbxNMGqyOyMOFgSs8hVNYk3uq1bC
9av57F0qTfGiEKP33Y5ZVRePqapxAyJTI/1u4tbYiQzBZ9gxozGYeqxlJvUpavKN4ZL5NJUw9O3I
PM3QeHxuuXvXZvHTUHumzYdibi7NPF+BQUdcBsGMC/kTNsZRRuZubNOjQ7OkRr/yEpOdnejTdha7
jFU8LJdn4MTuwBqr80BZSN+yjyYpuE2b4obA8pM4/MVReZ2xo6qyDrRK+WI9WbGBoX0itL1D6Db/
Mlf/rQybXa9BCXY82DfRsZqfdd2H/xox63uMdvU6F18FHvM+b4D2j4fSg4qXG8zzZNlDBjn8y1vd
vrXeBIPDInpCgyOA5/QM9eULYH22F32M94koI9J3lr1nHrgzUoK4DZL5GRMqBjgdH+9YfIWKcm6U
8ITzYR8hZGEBuJe53Lna0G3IfD27mFa4Rpl3Cj02fQfPhSXBOu6iq2LXN40tawfEHZnpyj3ruy60
nd2kz7oOnjNqlGtZFHtIZrtsaVn0pk+lhDhhJ2ngQM5e50V2cni8MPMxdOUdWhK2cKMxQWP0QZMx
0zsugHzq37l/qdmZ1+5bRieDPlGO0PqQLDwubDKnjyLV/5ymeApTlIDQMreeGr1luH80msRRMRly
QpsaayUGG8EqmovjuVOmkZl4zDaiYHeaVmxMB1nscuH+8bz1gdu9R/hzdTytqE9LYGFratzq+Mlz
NnpgFOO7HvZPGayMVT81j9nFSE9/KPIGA76Cz2tgJaklW89qFmQVO5mpvys0VsWayrMH/rlG9Cn1
ms+ix+FFO2Df9EeilC+Z0XwTp5Q4emjfdcZXzYBHBAdg5AsqKfexzO5XjZaPneVJg0HL0xMMOIUB
R2586g3tnIj+1jjWD160f4Mbv3hdEriDeoZhcSJph3+MsjqQ2Khz80lXU2CCBBUFf4JJuSWHFKjH
Wq5UA26NiIORvlq4Q6Absf3Kh2ZYKKVDMKfKOZoqclUG/J3ZojeZlbAaCiLq1Nia5Xk21D3euKfY
an97lzYNmRI2sQzfSPU9zWsblmBrdxnrG9EcRBQGakiyskGyTSGq12FJUolBrVdB2LYQjBd/otrG
01pL8+euEKVfkDOTXMaZbymJBflkFc4aopuDe4qAAs+3QAU6Rar7QEMZ+i+uPtXbYDu/aYP2b+Lr
nqjpLas7/KaxP+blVnc5FcGAVE7+LdPkY44492zpHuusuWuT+LGLiUm1uwCOn3zD4KRTdS5Zs8Fu
xuywNVEJWurhneabXVU457Z1nnCeLuks76DCUhD2+K0ozV43K4qu8UyHrfdkRN0+4ulazO59JkxF
ip5N+MTBRChApua/2dSeKt3+ZwAWIsqg+nY27tRpfMAaPeWVOHr40lvJV1z2UNroZ83Zwezcyrob
sGfx19J3HxWRD3plXdjTwdKmvWzGU1ekiOdc1QnmmWRTuwcbiveMrTALw3OaJKcsol5XJi8FR1AI
QlCtPFKTPcFPR+aQVpa82Ri/WLX9Q1pqR0T7k46oX9vK8c4WbCzbZ4sENGS+kwvElmo7D66inr5o
dEusM1O9pMwIEsGDdsND2/PnuZV+mefqpWQ82Rnz+C/CmE4hdEvt3pjb9LHEr5Dlty6Tb5CxpAHk
TdedWX8a7GL10OKCJsTJpTA+VZGm+776sZhRWaXAEFRBMCeKz08JY2DlZ/rAZEOXSlskz3ygGHRq
8RfLNoYaOh/1DA/c0tDUuoQTWoXsueCNR5WDd7S0a+m2IdaOHO6pBxbB8/hORQj9ZpEdIVzk/EK0
jDgX6IO0wzoCjg7/CM0W0VJ61GTu01jl73oyPSM5nsqKUgXDTv0uL17o+3qihPRn6jEECshZNoVo
njbSw5W9uwPfiHnyfPDtG7XNdAohVS6TcQlDWoFUmDXdF/t4dWt0lAzZCUqXG0LV63VmZGlPvI2k
pHjlUUXNdfigymWTJATO6qUYkOjZZk7G3axkWzA2HqdP1lEERrfYTIB1Y4eCaotINWl+DeU1gbMO
GHksN8aUIJ7lHD7lc2nIs+7KwCzExoYj6dsa6fO8VM6ZRngpp48Q2x3X7tL5ZzV2dnB5Nte5xo1e
uh8Qb+meIUJ9HyphvLPEWHZMIfiVIR33/ErFEoG+ZVr7ay5l824SJXdVxZhgxyPmCFXdpa2+EhPT
SDcA3ZTdo2V7lSdjs2KUAV+UDwEbyX3RediGXfg11Qf1qnuLCzZZd55E0Ys62Ve7TYed3VLxMbCJ
ShzIOqHIbkrHYoyM7k6SQdsSPOthvXVUASQ81E1scjBWmoAE8O/ULct3fTyKWqGrg8Vm1Ztn8sd0
FsTvGrt+XTIpRRHvRVq9yJ74kQL129TQWtkB+onlHDVGEaT3F0qb3qRe/Ui6QY2pvCtJuVOK/sWR
0BiG6pP2kD/2osSOm78+vnRc6WqDh5c3t/7kTH/EtcgWhHyPW+vspaRaXD3FJ9sjgUWXUcYXAm48
6sX3pGrfUk0udh/fLQcdccyP4whIRFbZay50PzYWI7+KplUyztMjfiBJxP5Qo6EcboY/Vs1LDGHM
0JytBXMc4HCFRUygQo0clHrPQJBOaMpUcUjNrXZVy1M/rcPP2tLYo/bAdvW9zia6rco7Fn4bcGb3
XLIwzvBgANiuwMfl666HkdpwSq3qktWgY5mvqIMjtRlsMHDjpguUXEfvcDOMaZn1cHP9btTzuHYa
q9mqTU4cROe9NiFfwTdoEV9N36ynCxVmhLrAXVul8olWvZWx9RUr2WvZfAni5WukrTU7TbxXBK6X
vMFXMagvPSU5EbAC9ghAO0f1XyJdTMvOgM88VDmpC79kcGF598nPHbxcgbbsaYfJHv85+cOjh32I
rbU9qGDlyv0kzTOhEvgqCsGP2F7DLNwarjgauvLiZfUPXujLYBrXKbRmcpD1jetiCVbJfO+NekO3
JpiGAtJV4yI7sPXA0KJjfKVBYZMua8GUfX6Z+GUrjo3S/DN0QrHRUnXTcI0dTnZuwQafALBFhETp
TaxeGpUYRV09+piZ3Y7+wG/gmGzQG6b4MXIyruty2LVxDBysF9+xWr4i2kHQnG5FAyxf7RfTqDhX
kI5XVoT3hBpvdtN2QS9giLTITUe16kusx2+A01YLGUhiUC5x1kJEOaOHHMt4UPx4hIwvxWuOo2uI
mjcOkm3P+Cw72o2jJZiGPRwdY0uDEty2jtTJOLlfLbhlWWC9RMWLfUYd88XwxDqti5tLvf2KFvII
xQrvdVXDgKhC+jHyWLnM2XAaXVacehQdhkncrLjY4lL787To08szxDhVXlHc34va2VZWfxsFI5SO
v6WqH1lPmSr+alY8IqcWPDdfBvYTkUNIuCiVvwr6O3FqambJLCegENDSVp2p/HjkKPmK0o2bNH/M
W+jurRFoQP4r6PqOMm3YZB7ZdUEw6957QS2wmu1KTWAAp9/PaZ8lGAmVz3Vg3F94YY7OiraCgabX
3i1NtE99sqGXMe+Qb2ZcI/yFXZ6ASxiuKtvbpJVyCR33rx1T/LHssIE88qHp3jtJcdevuzKQU7HE
EV3s0NytkV2iIJ3UQ6E6IF/t4saq8hd2zsFFaymd9oaIQY5Ic76Em6nbchJkRezh0eLsJKzLTdIz
X/Dc18SEbPY/IWgO/LomW3Tn2HJ3LSeCFIASHNPcxJGJPTWTGFt1aFc4v/fCjfKNbEW51SI8Di1J
fXAFWZSu3abxzqaTt688mKHp2+WlLgiMMUxRMUsqR0FMXZGRN79sR3w4hPJwwGCXFnFfMYg41Ad2
QxLoLRZHtSzJQBCAMQn6B4prE5M3Gxfr6fDakHsEroD9cDECSbMd2cdyLFDMxh6MBzvEZTAZ67wT
077Av3xPAZtt+oyO00SAep0V3klQN1izVOzchmbsuV4PKymBcxCePrna9BtzbK5mxcLhFM2PIh9+
sqb4ZfE7vTROkX+gyY8vSd3As4VatM4KE2OjXoEXA1n+kFrR7C13pF2dWkYCQ/1HTXPOqnUzudbh
snJ/0a6dam4IFt3YcoM3SeBkQtR1ZA8vBje8leG+UKNnzXX5HiOSEhxx1WzLj/szTAm+hsXDBEyP
yeV3iKNtaenfhJ8DR0H/q0cBNKDEIUQrSmG+ObZzqczs1Lh0u5IpIy9J8hQyP7tXai9bAup8T4G4
sTFO1AGJVCLz6NOXNbifSd482/ytVWtMl1r2B73WKegt0QEnYIOLl04gmxrTk5ITMFIM7aXvebIX
5dQeXQTlG/f2pTO+WEFatRl5Ei2YEwCvK6nHpCUYHcuwPy95UekUA147vBd4oU4E8kgx1e2JjICF
1IAqQ6ARqU5pFxem95HwQjeJG5uY/om1JVON2izwVYhCPwyNwL5a7KpKHVdTgvvYK08yb59zs91O
0/+N09VK08h+gGDhRsR0gjALtflLscl3GS5Jt9ozM18brSsQwr/ZAYwyUh1c1SV2cceEf61P3zTK
YXLtJR+aTlZ0HPEd4l4bKQcfmDKyuC9A3Q7r0R2Obk86I5v9JcQpnQanhLu8A9NmRkyKXX7Rqbt8
PZOtid2oq+Qm5AW0dMlPqgBLUFyNmK88jZJQrSlm8N1pfIni9BUQ25bey0MY5aeaip7ES4kVx37f
YMJAAetb5yWrp88JWpfmAMvP+/4Sah1zg3eK4+joxCUdOQZKmE5rTY7njPXnznVxGaDTBQWEDi5k
9cbo5o9ssV2jfEGlGQ+G2e0Z1Q4hRbRzbWzAV31FuUp/Yk+CWO70HHoOll5G8DC/K4pZg4hlIUAz
V1uFG+aXfoXDZTMjTfLRw8urtw61dByEe2mR14F6fm6tcq1CRKJgrXl3ojaIC3X2OTATn8wumO0U
o2GquztRgOqtTfncQdiHobdvnOje6uODKhWqtNOzUpo7W3ovVYwpuK0A99o4e4YZ6QHhrEMjU/Hd
ZrEBFqXGfYexBTzr1p2QPcbZB84Cg6yjOU+bvguP9hCXVCqpulu97D3DZ5lAmDIV+Wl50S3syj/b
TS+kK98jrtuebPZ11R1tyV6dlgJIyEn3OerqftL0R60SJEpYcvhNSGIFiulqcqov1up/pFT8ZEp9
g97rjiIQ0ghc5W1ruC9CQ5GOK+Dpe2jcfmVMft3KQ+3irTHmixEBbQ47fxEyec2XkpSqRW0g0tFd
icqvJveOwxiSwRBnxuWr16XkvpKAnORXo9qvhWW9s7v+SYg0VpGxR3I54e9kU2tvh0o7prlzdSj3
XsGr2WnefMVmCPbW+Zir5m7EjNpNBoY4nxY+LQQf+86+2reK8WhX0XtP5MJbold2Lv/4I6+EOdf8
je2UgpUqhj2Wvh30TbaOylOZWVudp3Zj9LeZxYAzGUEm+H7i82cNs+ryfqdamB1pJMJxzyOLZ0bn
PZxeOTZhTz+CML6oMaEosxCfWo+nGQ4tFE0Po2R40ptuRyggEBnlVuyRpnHhQPCWsrY4FsBEQkZo
mVNqX4T0mfflL12ooOisoLW0a2SKTSEizHPeX+YR0Ou70mfup/kJCGikoQmM856LPc+7MlMo21SG
NA7YgJtY76pBfoBCn+H0s7B02XmMJD6QQxpQkraTaPuWPOM7JF5nOWJKDvKaNd7BaSs2J+aHjZM6
aFkD4G2I71pe/xV4QUU0mYcoKiiBTFOmazKxtGN0A3MrjmcoOU5yth2zPpg1+E7Ncd+1sLVPMMNI
HgAs60zrKuzsA9x/MLKbURTpozhtu8G4GAwACqW5eppfesskd6RcDVtjqWWE1yK0rmpcPSpXX2ui
9sss/ER540pBnUnXeGieAAuyNVykW94K2pijJy8Kbzb65KpPuw90wa2TDmud7zw7CFLvHOJwkd5G
M32ewcQtm+u2VdeG6n5OorrneInYD7y1NXUUiyIHhVsRtj90Jd5AUDVTDTBlurWKAnxPrGLQLB6l
4zXPrFXFy7bRpBuT0mjuS8bcrTPcCEPj/rlK/hrhnLFz00ckDEyLl6hARHMEwNGMJU2biuchcTdO
jvNSt17V/h/3VBALra8BgpOuw28iCiprOjRGvPXymMkrIyBS7shRnlpb2dhGfeEm95Pq3Epj68Wy
8qcSRy1yBmB8LCP+KJpHxPe6jlS6ZzG6hEsHtBf09AToNKyPQrJjVe8a/mKHlysd7WkxCMagyLHK
DYeYGpbeYtKEHsTUXoG/CEv30SgWl73e7614r3bDp4jcm6N353GiqSGZj0Tnj1afn2K7fVCGdO4q
kIYtJsQVotkOOgXmo57SV1cQtdKuump9qw3cDT4eTQIFBsHkJ0NxFC4/KoFvdbLMS9i0dD0V9xqv
8NpFrccDc5oL20PlKc8JF8BOgL5o7a3jzntcCgsRlAATpmJsGvQGVln5lvLT3FIk8m4LDBsgela9
6Z0kQyQmoHYbyxSHJjZn191nfUzwqwqsdvjhyUv8Csu1vnjFunk7zvZ1yo09xX7bqcMsqMonx+Ht
adx6Sz9luVUV7dLV2dVU2pe6xusx6H6pZsGoxJQKS+MslW4zFgpdh95zDPjO08ezpsRrqy8+40Qc
dBpLSyd7G+p8PSnePe5ZJrExw+d6VCN5Vnk4SoQ2Sh3Ibo5vmMqfxwaMKE6WbujeNJBxlZxRC6PA
BNtIpiAgKLOG8LW2jHIjJtDZjnlLLftKJcMqpJQAYOFKmt16VL03cMPPqYOiyvLsXNsjQC1aAEL1
OjvTLhIyIqU27JemJG0MMVJWW7coDwLsoqqbW8N2vi2wkabZbZ3G5CnD2lMQHMrqnSFVXCrsaNvs
SGh/I/kyt/GAxywx+RGGySGLuOrrAsSvcom6hksOYPkR3HYN36nXiURgLM5YngEhLHdx5f5DxfE7
6X0QdTr0HI4RQX3UJGOXsRjXBQa+JkHZ1839bCp3Hv+Mj+XBJgHMFDAB0+22TESBM42/JotSxYJI
GvYfVqoQAGmfk5bdPwDXhnUjJaLjhlqKT08H3RFHh7pjLuygWpIDPxI9+ioH12/RAbzGwPgXA8kt
n7s2PBkKF1M7wztqdnea3u7g3f2RSbQjMRBFFLeSAQ3CNmNJl37xLMTQnOCbc1yKFKMjSSg/dYuL
1MJtU7uBxarUKhGMHSkfgxM95XGyqzFu4kQ2PrhUBkPRHJtMvEQdkMSueaVsoOF6Ln+mqn9A5z7K
5fDV5vjHtrJdE1ab0CYTLSk5XzzGVGHadoYUqb/YEimGXdK/kYqrCInbMDpfaqQELEBUSFFLO4iR
foDzqAN7iN8BVGKhAOFF7uPcCa6kYaQdFz3EwmvY6qxbu8E+kNoG/Oe8DeOfps1XL2UySZhYRyc+
61yTfI1nYZcLvxyKfVnYL0DAcZUEEYaask0DZc52OsU6uxr0JuM3ag2dc6UXHXWQ3JpABPb6sA6U
FBMpTdz1a1Z7/6KOK2Zl7VS1iAKcpuvZVZ/1SvAavYsh5peQgtsdxLrN1MHbRnirNCZoGFM7MjJ+
GnXnOg2XXht33bhsmQe93Mge8G2jngmxMQc0Clbh2LuE6FETKmTPBZUDx361B3GQc3ZBNHzrvelA
rumzsWg5ibCnmXiBMV6wHOiCyfJOEcZtnMP7zFAx4CtUuYp5y7hS8E+8apH+Qfcv9zBYH2wfVzav
FBxQFxDY4ru0pNqnGfoC5qWoMG6Fmd9KunwshKNMr3+TsPVBBsCmSV4dl50rvuEt7DJ+QPFRtMNB
AqutVO6SdRTYQN16gofDEn1NwUUMinWwlPY7J2Wz4mIAYaD/iCoeJWaL5q07V93SM1wC0a1wAG0Q
zjsOOFKgDgvkehYgJAykKXaVUhySEQtSTr4PDgetEEGLu3ia+VU5w6WbQt+Lu71euodukjs5sLpA
Y/mMW+4rpo4nqqddT6Euh8yDF7RuiHsmfm8ye88xoK1aWb8XFEH4lhvvkxrcGt4qzMLu7wxxBBvN
a1I5rzGFH+uuBs5Qpsh3WjF8w5gLYjbaw8jBZg9w+tt9p+o707TX1Hs8KiV8lE5XrGbazGb4RZVr
vOo625CoQTsBP2qT9QYf/QgrXOEtZ8nIZ9i66m2Kw6syZnuvkA+zjP+N/5F2Xktya0l3fpWJuf4R
gjcK/bqoAsq19928QZDsJrz3eHp94Gimi2CdgsRzNRHTh8jaLnfuzFxreSUyIoEEM2kHz7QwTGVp
L7UjkJe0NDy6gncPqTjvs7H7AaUJNC7RleIr35C8n4BgOWoaoiM2ur5NYPoK5G7cQFZEDS5DKAPV
R96Z8QrlkQ6GuY5fnGnXqgRRDEwHiQYc3pKREjVlNlBQRs8eETDs7QT72iWqfDBKD1/kABQAgjGg
8IJNqmlPfZARkHrXQpwTQiQwW+vonnm0yAae+yrF+kuke04FQ1gyRvdaO+7lCPCAIdFeaw7DI2CS
R7Wv4ZcKbHlQbYluN7pfCb+GHc1FQB+RTOp1lzA5gKmncGSthZGu/BFDO0Y8bNh6EXA3ouJgjDeK
3NyKdMCPonAL+aCNVPy13IgXKXcpco8wSYPZOVh90e1UCFBB0AJQg9AIPR9L5JnqqR0PTe+LWASH
CjGmtUb2UM7DjWkmUOYKaxfUhGXWj6jZJgCP2lvfcK/ByDqdQQoj9Mkp6ln6EhParJS+u47c4Y4q
VLGVfcGBXsPWiu66miTWEwExILPkGAzxzqdYUGYZQGNBcQZE84YylO4tkrKcT/h3Wqo1vgpjEOfY
1tHQ8kxv58vGLg/Mg6s90OAB0SMP/1yorkiYP6hxdhO2KrUZZdOh0AAy/qIsNdtLGpuCBwIcwJCi
Qb2GY9VuPMsmr3dr5QYEN9SedHCAhmbeIr5Kb7YIhXmp3KU9EnGZvEfV4RKuNDup5akOixNK6aEN
7uWq30r9ewWkoXctKEMSqNali6QJ782mvYTh5A4sEMWfRnrKppgSt5aMxgH967WUmBF0LcqjGFUk
v1DOUV31kbI6Kb4BGuOxVS8acmhkym/hUNkrY/pklsGBltEILGG3R4/X0Yb4DqZ8Bx3Yh8j3fyil
Ceao2/IPSLFmtNwGVyhmOEUDfpZWsMRplHrnStGLafk7sP1XoTg8tBnJOTGEaRbM/XsYl8+8AL4L
RvvqyijmdOTbtAy8cUyWNTKVS7VrH+qCRpDc01JyyUAyGy/UHR2K+p0x8jjXMht9JiRDGxMy2Eok
bqYtZFRoIjAJTgS/vwEnLq7UCryAqAzbVKXNGPS8ltT7AtRo3xGjlgLuUgkHxCStQyg0oFRE0PgG
qASEysakuKqgPIpcAj5kVhUDeuhQumvL9Af6dHQRAHuzSNmuEeK7T2KyF3IsHTLtIyriV3e0vqGi
saeLYy/33m3oiztVlKEqhRe2oGlRE1tizcqWkuwB4k0FWiuYG/q0usrJBkD/TxE2+063AD3YAuWG
+kuPslyqQGlQKCXtdfRL+CJiPQUcJzH8aoNmZ3Xw1igJHZJttZddwBiiUn4FFkXZNnotUnwTuCTu
ayRZDLX9UvcK8rjjR4Jygyp325iS9jig8VAOuEmrow3ke99X+4CFRTc6I2sPfzziehU5YSIA2i8A
EOjbyqR4l+tbFAjfxQCuxwRKRjUborVemRuS5+TXo2fFCp8jt39M+qBaw3xri01lg5y+r0QYslXv
oevrFRld4NDJQ0TmeBuqXb2OvMFd+dyPdiWaqDe04k2Ydsjcht33sBjoRIa5ykrpwhPBnKYqmSAA
yJohbMkV4IADOsYymEvSjnqcIAsHyUCaRqqhWx5IXWcQSI9W8F0gGcEbGM5TIQicPioJ4HzhQqXb
ng70+KZtTLtyFV5RIEUY1qrsGryh4l4MpjZVlEkiCpRRxEolopmQzCDbenoneCoI36DA/WYKCL5n
wb6PLdhROmh046F4Qwb9q09PBehbJwhJPKbaYyWND0HffRkzMjRl9GoIVFgl0m6aD+NuMYjjTiqn
PIAJ63Dow5km9CZleGOfDiM8RVnkqCoKC3VXHvLCAjipXgAABehR24VECZuoGVD8yGMjiqy9BmMe
dRiV7jCLlyHtEDBIcF9nEUh9Y9/luElIp56sjqYgRR+m90pF2bF792FiqppwW9XA0yRYpBSLHSmT
ym/0B3X0fiBgvqNUeKsNiHAj0H5hao33qHjlsG3V3Aa3DOYg3ueluK/H5oduBUR2vHT94ptalSQH
U4BDafoaQI23zsIG0GCrrmpeJWIAbtY1aCjuQPjDn6ICDA6CW8RYN7I8OugT7vtQY6Jp0dFd79D6
erAJixQOXf9C0H0aMdX8Kc8LMkP0+xTmS90gvW6It4OgIX+O3KdCnpxM1MbPad+EbnPbF+JzFyF7
0tNwtg1ieof0zn0r0lydukUaiCdqTV+lMQ3qoGS+D0qNWBmQbZQc6klAVKyEZG2g51NlcJ4ncfte
VDI803VqBBf+2HXkbiwJRr6cG7iSjRWeRofzGT0iID/hth8AgWaj8s2ryXi7WULtJdRCWJ0t+JLN
2r1xYSUAU1qS9DGkt6qEc8fMM5jCiTLXopHBCp7zahAHL33Wot5cBa5h3SZlFz70tbWTEvZ7Qf2R
alCUbUPAl8+j5JHaDaIvglZ8iCAkV6wi1YVE9gnPfPJrdUJnrwkj4eD39SaW9d4ZfFotm3KQ9zlo
YpJ6rbaRTSm76CtlB0PctdSnH5pE/5PqA0fvFB+NGNqXq7qyO1BYnhpeiC6I764sbmMDChk1jWhe
cNdBlT76br/OoAy6SF1wGyIALxrS0Y4fY6ANSlO0157kJhBsB+VzKNMYUplhaPPT0drxyGf5KdIx
vAA7WsmKTdwGMU/D+GsU0R5ehsKDBqJd5O2Vmc1XsR8uZKBEMO3tPNXbR2oHCULpuF70bpEqHSsD
XPmwQZTh1Uz8u8KoLpBjp02ndZ9cFwwlzGtlbb6Yg3qJ5nBPeZrd1Q4pBI6eHSj6Pm3LR5+mS0gv
Htl5285qHF3DM47QECFXlEcSeftIPRQxM+0mpMHC4GusKShIwrfGa/IFTdOL0jQdvdAeiqxz15Y4
ANJqHsJSfzAbcRMp7tWg519llXaBNmi/55n1pR8owRr4qHKID3Im0F+hfKg9zbwGD4ysBQksgF+U
ZfkaxQT6A10ilQH/6oqkmftCew37+iPTm/u6b5ycyBdtamTCyujJg/qm18wHTR55lMBwJ2nVzgrq
WwKJJ6CgqJUjDBd03gXyhw3QGmEjIu5EJb6/KPT2zapRIJEKu8R2ECWbriWB0CQysZ47paTvUs2E
pJ+KDMl+T022kE7u6HjYaFa3Fw3BDpvcAXD8pEFelwV03PXsRam2pVj67iu5g6jTm+ENj02u3wyo
SNXgg3KVfqzY2lvAcxSPWtE47IOxu/JQ8LZQtu8hHorrgm6NQV5nletIXe00rX4lBBoVrvSOjpOX
Jm3edLk9SK68pyq3sTqYROCI6UnEUce8TUPvELs0mEbKj7GFpqWEzwAxH8LHTkAzBuaVOP2iVvp9
VFRrZB+gbTE4lBKhi3bD4aQemnj3tRo7est72B+Mm9BD4KOUNm0QXYnkJmFlPCAd/FK6xWUjhg90
l5CfraE/ct1w3UnUvGC/vwS7dWuQAE/q3vHS8gsEii+qWMgbM+rktQhtjSGkAEhpnPKLtZ8Bh8ur
jjxKl73qKKV2SgXRj+akhARULsjU4lBQogavItw1ZmmsM9m6ILOygcPztrQgz2szgG6ireXiQy6E
j4LRbXSuENAyH73n8lSVQvTyKGwM8k1nEtURwmUTvigPLidZuFrtL/Mpowxl8/SKhMllK7fDZcaL
eU2KH2k0bR2SGe9pLW/TFDI7enArkF2taKBEQdtqS+9Vnph3teq+1Fmqk/JAXj5NdlUAchcOhlWi
ZG/ElvdCPfUjdyppdapSZi7hzUq629C2TTvrm0DY0cAcF1Kj9KTQGQJABEpx3dK43rOdwgDkWtfu
Oi18UMLuvYLPH7EA8Yp2gF2Fa3apL0QjbBvqmGa2quSXBugbNWSx3O8t5SE59/Zh9jUSnsxevZYy
2oHGDShJu+lvaLod6SSF9uQKfvVdGn+zop2A8KGJGBT/I8hvPtwLZvhSTS3NFDT6vKBdItqaaN5F
TzTVCmq8VqUHa4Bxlf6E4COBnwVHe+DJ2VI8zXnCmWO9hamFh7YDtIAWV58rVHlSPYUWGsAipJZ7
F1LD7MEkUaf7MH70e32obai814mROEL2FGkfsMbzBLkSQHH4VXJJ8g7R6QurGQ9iEVFxLnBuV2b6
PtJpYjF1ETd/c69QRilpHvfZbxLseQMw3rEowCSlHxkJblpS143MA5KMgAuOFn3G54h0bGuRgOkQ
b/oSho9DcmirkDvvi1wljjzSN4bWswu/EyEAmH8u9zK2Sx1aug7OIXgfKjc7xOB2C3B3IGp7iiva
0B6CJAUbENg1gcWgIwhtHOg0vtPIILrAahtKzSbNlqJGgwshmw/RCpqr0I1S/tQOQ/NhQRSk+ncy
vXA6lHi9dZdE7Q7U1ZOYPfFaVYxub6DWaFExaizL6fu3ptKhUqTjSt5mFCC6SUPAcGQ6fcYO8QTz
iYx4RWLXpIIZtSVCSjBw6yDN0TgVIzjiNbpD1OdBbZwYDFROWbmEk6jU2z34HJO4hmPLY8AfxN2E
jEAh5IJumVffevDQfxF4K0LvdBUEW/DZjudvUaF6EPu7JPvQGqTArezQFFQNRbO+k42Azn7YSXXS
asVE/jReIAYFcYl+63kd3h4161TfQpH8TTLurPZtpM22Z7pohEF8G7ZQ6B10Icbj03zckWCzoGAP
yi36jeuWVrye+qPINaoI9zXRtpdwL1Y8wkMLRMN9R0atglkOjr2OMzKOF1lzaUXdHsiTrUTd90Ap
XsH2THiBTSRxG1NllmwjeOJvanyIfItx3A3yS4VGVsDzRpA3mr5jJ6igboJ8oNRCh6BMYO9BVw59
FOrVLCX0ymhLZ7QWVeNXieCopmELqAL/Er1Qg6qKxB523V1fPaMPtS46DQ+EqoBMa1xmOUPDGQti
22gax3IfzI7nXytsW7CXFd3Ion5teU+CG2+ECcrNCc6HWwFGLkj/r3zYOGtE2Hy6I9THkXKkRoOV
hNBrQ/m+JkaddIJTvCHddqBfSGlo+iX9yfAnqV8gA6YesRZJ/rnNR9oAn4K4EdH0YPVfqhkjTacr
JVcHHSHeVOzmnYRXoJNQCb6m7a0JsIc0VrbxgDWMI4uTFxSnzJaCyU/SSemDXrKPZCzfjOZp0Kgc
ljZ3yiHM6xfkZmnOd180I39pClrldOgOYZ9NmksXbqzUdB+CmIxb3ZGxE3Qa9PQSTA3BzSBLGzYc
9zoP5+pLSOOK04umaHs6JQhKohbQGfTYX3HVwCDCJ5N7ICfXPlA6pIb7KFjaR4qfU6eQQ9PTdyup
Lum5eVAjkrRZdjGq3FPSYP/zH//jf/+v7/3/9D6y20m+O0v/kTbw2wdpXf33PyXpn//I//V/79//
+58GFUnZMlVDBsEs66ZqTn///vU+SL3pv/4vkpYE3hZapeo2u043EEg4lU3D/Mp31OsFW8qCLflX
W+glIVjfYsv7qmwQDHLQ5IBAcZttQBwdLLtZnzdoLdibfs/R2OrBFU16NqG6g2UqEdU7Q6mdgcKw
5VUXQ6mRkogeWkssFuwuTqr6q+EyA4cBDzEFNoUa1kisSlofjoZrj/4CSROug4t4vIoU2v+6oT6c
H7W+MGrtV+NSIeZlp2McMKc06bF5d6r4llmb82amz5zbONPPOJpcKZVw8GAl1/B0QhxAyAI42F2Y
yWmi5kYsWTZFS9MkWTOMX41oXaFRzLEmetb3wSIhZuZ3///DsBBMUgHAaqKlzmZLjU0AsRo3rZ5v
BOXKyGFPvjpvQpr29e+jsHRTUi3Tomvw11FQgaAMPZg1SaoVEmFb347W2euwkTeJ3V0YS0d6ydxs
942danSyYJCpes73xZ27zx33hgrlivt03azOD+70Cn2ObTZ/sG2aXetirAyfZOMSXbzz3/85Oecm
b7bPIAzzjFJg8rzkPeHplQBpVMN3HbIVCVFzGN3JR7d7NAYPEKBI2ngHV+TClJ7a65b8OcjZNqyJ
0FLFn2a0JVFyOciXWrc/P86leTRne6TQc9WDMBdy2qlJqX9BHPHlvImTbul4GJO/PDqyUZmjYBAw
leF+tOlDv0EubIVq7U68CLcLthY2oSz+aksURd8aTGzFe4ogyOjsviOTRKfzmmveXtqFCwskz26x
vBkgojCwBuxdo7aVjl+q8HFhSAtLJE9DPpo+OEYbF/7Pei3ScnYQViSbvk0zCBnHsEGTZ5e9JAtL
tjSumedQBbPRe28yWYMpMB81suVxdHF+YEtGpnEfjcskhFCMGiNufhG5HwoVeXiiztuQloxMfz8y
EhuhXnbG5CdsiZh23Hm7cR9vgisGBXCMVygF+ItgY/7RDfKfoyvP3EeXllRaIG9eEzeuRFrSTWu3
MLSlfTHzDrknKLT4MzTQsgTl1D5QX9gQEjsFYRR402dtHW2WTtiS1ZnD6JHBMUX4rNZufMg7Wla4
6s8PbPrCGc8rz9wFOme5WjWMq8nhnNLhT2YL6tugqa9CN72wpqJMFEoLVhc2ijJzHHTFaYpRMS5d
egyi7ylNdIO7sONPXypT6GsoqmTRMvXrboSRWdIag1tfvSIqBCSyguvAVq7l796bt6bH2D4/ldMW
+G0qj+zNXAepwwp9Sgal0PImQ3BdUYLKiTggGw4WBndyYxzZmvkM3lm5iaLshCY4IBISp/d/byyT
/aOTHBgGDZgqc9fEDz5Kfho8geROkkZfJc3HeVvS0mBmbsNS9Ga0TPZgeNk5SGTuvKdom7y+6SvF
ybc9abOFlVq0OHMYspsEEmyaXMQHmpsvEcRBtmWlPyIJ4ShfuSmfqiUHMq3Iud0xcyBNb+jNEGES
5ICy0dcTW/fKWDe2so4PmZ1vs4UtcuphZB1tkZnvoB48JoLOElZFCAw6IKdrHnSSkH2SXsYjRLxp
+9jTOr+wmtOxOjfQmUdxOxoiTQG74WXjBDtaJm79azpm1oK99HI46UY+hzh3IzkEiqmSYAq2Rpr1
n7rsTeseF8azsHDKzI0UMQRJ3fR4gCftmVYs1cm27Uq8oZyO1qGTP9HneN7kwsopM0dCBS4fBthq
1oVFy+8h7J7bBkDXhdE161J+16KF47Bw/pSZM9FQyEWEEXtq/JCHD16y8DZa+v709yNn4rk0B2dT
ZF2Xu7JBJUh9OD9h0oLrVWYeJJKEIEymGRMP/jtimY5/E3yY+cpaQxK8RuAALgH2H3SS3sJaLY1t
7kmy0Rt0AUcMIFsMntvi6fzQlrb4zG1ETd0q0NzW6xEAtgobA6IzN5EQv5w3c/rZcHSUZt4iHnNe
rwEzaNSHRrtNfDQfgrVJKV95SFKI9LdWtgv0brNgd2n+Zt4itmi1Kk3mT7vJngcHVAySH+vCRpoQ
pEKxjx3hthQWFm3hgKmz8KPTAgoq002tZnSIbk1oZFXrJqAeq2sO5MHSwih/vhrO+ER15kNCEMEA
jZhdOvZ+QGXi+DZlBRA9jn5Q18U6tNEFgHz2q7YGIwuDI11/i1Hy0ilRZ36lM8agkyN+BQMdN96O
qqLdX6Asve1etx0XEU3qW7DI9sIaL3hQdeZf/LY0O3TYuIkcuHKGlegEB2sNHxM0VHZkwzKyYPH0
oUGAncY0zYDD6FeHU1WDCQ2gUq+F8lXuD4UPKia8WxjVNFu/r6kh6ZZsWjp5q1+NZKInRHXNqLrD
uJGdYgv8f5PsKVnhacL137Q2O58B4u2SG/60Vl7W++AgrMdr94b523gbf7tg7fSKfY5tNoGE55CP
Td4ASSnDnkKy9EV41rbFXrQRLHwRLs8bPL1g/7Gnzw4kHKSWSUMdwZHVOi2NgQh/XPd5tWBGmrzx
mTXTZ+ewqCGaGSwVb80r7noKToBZV2tpB/Ljle5R2Q4Pwt6/6pY2y/Thc4bnR080Va0TMDwczIO0
Qo7CqVfIIxyowCxEmqed2+dczk6bqI0wfPRs/s68HvqnTn6B3r/2wP3A4iqigyIueLfTLvzT4PT3
o+sdRJqHbC2Ll/vCyujVW6tPn8/vj+ksnZu+af8cmciRqJoY7nmOJPQ0yztEG8H8w9a6i5eWajpI
50xNW+jIVF2FtQUXKeHeCI6HW10Q32hyp0FRK7/nS5HL0safOZE+z6uY9g6CZaulIgjfIv39svr1
/PQtWZk5D09IdUnVmL5MfSulr5VHhThYetMvna2Zz8j9cpQleVqj9Ifrw0R4Vxe3YSsu3N0Lu82Y
uYqILmBFdJkxGsVa/0buFrbaX9zV/9nOxsxHRPGgtL7EOKB5ehizNnbMyrgsxQIJzlJ2AYHqbAcU
OenttZR8F8LzThHWb3f6GJP1n2QfI1O/ayKQ6kYHIMn1Yaj20fRad7RS1O1jZ1kaDbm68nR+nReO
vjHzMqDiaSCX2LsWdEqWAlGgoypf8trx6L2NCmwuxo0Lt6Ax8zbxKLUmTBrTLejeGZti611Jd+bN
lCl118nCk3bBDRgzT1MWcuY1JePrQas2aH2aEBGkHgVmiMEgeBK/nZ/PhS1tzNzOmKhK40LpuK4p
gldSe5ma/U00gt2LSue8qZPbWhd1UZOBYhFO/Op2ArfWzFSElcqkC8V4DMqH89+f/v1vbu3o+zO3
poqGlZdk99YT/doEWTD8V8FfODtLg5h5MyPQ/VCwGETnvQaQRMoL639yPY4GMfNjcFVqlVXy/ZL8
q9dRI+qLOw1iDaA5C6HC0nzNvFmiVm4LV1SzFvPnCEZHEd7y1/NLcjoL9Tmcefpi6M06B52LNCld
1pIovBkmIpAJYgie17xpnv9RpUj6oRW2rXoZ2jad/NRYNfaouJedHOYLe3DxB81cX1nGla5O65c5
4Z5fsaMNxk6ewGZYd9IaCmobtM/5STh53R7NwcxlebmS5VDpsmWo/NXfFIGeHg/twxAad8tWcm19
3t7iGGcOKzc8ej1TDgJKxbf5LZyHW+U+voBBYqvu8qvm29LzZ2EnKTOnBXeZb7kyI4yAq1gkCdBJ
WTjcC+dinv5IXBHeLAETEqTINb2+JWyUbTk8wsf1vjB/Jx3+0YLNHEk8UKstfGxVjruVbAo6tvkI
y+km2QjvS8+epbmbOZRaqyqUXjCWhl/icKOhI5r8Tc+ozJxKN3hQBExOpdUTu4arQKLlNVo46wue
UZm5k3Fs3MTvMSK6D3n0EKi788uy8P15RsNChbNPJ1filhAJvkvll/PfP70QqqgSwRmyZc1ODeyZ
sSm1Er9/UjeFkkVaVc0f3R6fNmYHBUlcUYgzbFjjD8PM9rnWLCQiT5eE2DD/HsY0zKPgvnVlNR1r
TNCXa8trIP7rnrefsYWzazXsioX7amnWZmclE+FSkT3MEbJCWUUvpmJPKKXza3O69eRoVLNT0ng9
/a0CZtyn2na3zda15b3+MNhkejZL7uy0r/mcwvlxaS03A47OpRVchgJ05C9dtXf9x/NjOr2fP63M
zosbZsnYJTLXgr9TAkiVF75/dhTgrWevCG2EiVrPGYVPL2RcHvQK7b5412gLfVonI9Z/Lw12Zjeq
PGi530znZqRhGXWZETktDaykJO7TZulpdDqJe2RtdpmCG7GSwZ9mbd3ao41m0427s7bkUO2lrT0t
8+/x5P9dIAY2cwjtIMdRMk1gXULCoUnol7nf2vLZtWTbUtsDyNmFqVxaspl7iGRfyZICi5nfoxYC
zBj2NtV8BFC5cKDObj7GNvMSckkuHEZNNJ2ap6bdd9FCbLk0kunvR17Ii/pGyAa+H4w38MSX1m3c
XIrinzz6jzbDzCtMbZFAyNgMsnAZdLtceoT2/fwpXRrIzBdoOnxa4oiJJDIhksjQYafQJ+2i4f68
ocWdPfMHdeIReCCs89NxS5fBwbUBn2+bvX+3lPxcOLLSzDW0Vj6GUsGgYM9Faw5GVA1KiEsR3Swv
XOwinY7kmXP0c+BHe4H+dwnFGKz5ewSbqAxY98p96UzhlHuv7c9P48J6/bxIjowlUiy4qBHgu0V9
FYg3ZibYSbWT85fzdn7O0blRzbxDEqa+gH4kN5L0KMn2eN2/K1AfK9CQj7Ai5VK6S0xzs2B1+uo5
qzMPUSJJ9a+5hGWn3Qg31gb81DqxVtZV70ztOaazYHFp9WaeIhkS+E6nkGXY9q/lvtpqwCHWNKS3
juT4BwTozhtc8Lo/89tHCyhGKnknA3u9pjuipzz4eQF5dumM8Fc3hbe2unZhVhec4c+i0pHJoEEA
0ZqGWFmOLNzFUJOcH9PZIEkRpZkT8aPal8vpioR2yClU6UppZa59byEWWxrHzIMgZB3pRcSWNHvv
4E6tTc3S23JhJPN2SII9tWpHRhKEV8gx98ILsJCF2Tofwirib11NVZm7yRTs9TfmVb7PN9k6WUvI
l9vyBkDEjfJHPsNQDeADkgSB26+XVZkkvVWUQwMd6Luvrau+BZXyFMODcH4bnF6fTzvyr3aEEkLp
TOqxA7e679+o9e68gb+4Qz4tzJxS25PWFUVGQoPlzjfkFg8/OJ2JgkYe3Q+9cBUDbDMC17Ek9QmS
5pu/+QNm/qnvVLmteoYoHrLr7qq96DbVpbeWd91uqVf2L7bJ52BnngmFkMoLFQbbHMSDt1N29Q49
AGM9OaZyC89h+DfXb7p7jvxEjzLcKOoMzg2uEkh/4ueF2VvaILN4pjDBwOseIwL2JW3IPHyhrIuE
GfIVa0rXdvmh32d/d8/MnBMEezDYpxjt8nW+Vx0uFAdYaO/A1O784XXyuWgzH5UOhuKLGXNY2o0D
BlR1UOVat6S7V/11YP/ZU+4/5uallLJFpKCHsGMdgIdrwveWBBUkwU1RLuyNae1/v5g/Dc18iJ9I
vhf7zKKlvRcQD6TWbQ9fg+Den98jC1vkt/qHacg5SpHEo9m1pR+0ZiFw/4uX9udAZi7EDxOjdwnf
WSBaPJ+rbckZ7my6Nu6gi1mYtUVrM38hicPYoGA1Pec6p95LtnQBLfCqs9trebdUNl60NvMYIPZh
HEyYvNpuzLW2mYri5bA2H9CP3PkHVVz/vcWaOQxTlXINtlXeJ7CidnfluPBe/Isg9HOxZg4jsnpD
0yZ3G+6DHQpVu/EAZegqPCy9hZe298xJ+I1olqKKISl7FaEeMSGIvQzUP0rBfQ5n5hwiwr40L1gf
ooxVW7zIxr71Fy77pTvSnD1+TFfsI6jyiJKiH/nwoLUXar9XQXLG+WWXX5XtjUh/hL+0VCcjd0O0
JEUyVYsE4+zygC8myDOS8vHrsEZb2ukv2l26gwXcFg7ldsnRnvQTn+bmhZcm1ZGeasmWUoxbJzJQ
fi1euDmmX/ybyzsyMXN5SDXWWTHRyFqEM0Wyr/wQ6qQnMfwwjOtCgOUKIO35A3UafnFkU/51Fv1S
Vku1xGa4lzb6c/MF8gRbva02jW0cvO/DLv6y1LhzuqPmyObMIyqmm9Wyjk3va2+jsPtsHkAYN9ts
azjaXdMcKnpkEXZcQoydjLWP7M58Y9GZXi2L2B0lu3Ngidx4X2Rt3R+kg7UV7R4gtW3Zw3Zhipd2
zsxJimGSdbCbUizYoN61yyArfmlXsD3c6K/NY01gNZR/4iePRjrzk0UncDamGQ5FWOoOiXe7MKal
qZz5Sc3SkC6SMZA8Zw4Ck/vqqt+pb8X3xjZXEKBfxVslX9irS/M4d5kytJv9dFNb2U1PLBqGf/Ss
PJq2mUvRu2YcjJJ3ko7Ym+/B4pOBhsvKJY+5MHvzyksCUYug9oxE3cLythWu89zxtu0BwOxaXMVX
1W64LzL7/JotGZ15Fy1U5FydcqFD+tG4mS0pF4b3/byN00+Izxmct4vqI2TuUsO+MKBDCNv60JnC
NiqjXZvndtDEW+5vZHOQg7Ggio5ova+3reYtbZXTgcnR75i5GFXRs1xL+B39Bpm8PcSJE1RjypGV
W+tNWsqxTNv9jOdWZ57FEpDaVgIuhxp+TUF5qto79L914z1dav5aHNnMm0hRPZjG5MTaTSv/BBag
a7aBhkFbJ7R1LgWUS7tm5kl0t8+01JzM9Q+e+IqKfPlHuKGjtZr5kibQETzPmTxXjZH8vvF9yDae
BDR/hqVk5oILUWcupBpKP81zRoOAL5TZi8/1pdmaORBR5oYpp5KtaT74+k0i/wiqh/NHbGEI2iza
EjXkv0qCfLgyLj1vb/zZe+VzObSZn7Ao1VbCgHPSr3hQbqpt0tJ32thTDqCALWXhfXR6ylRFtSSI
U0VrtvpmnYWiqpBjq9IfiIII1nURbM5P2V+cmU8bs2WXlEDwm0jh4r+xHvK9smt3MOn266naGR6W
AJh/EVN9mpvtgsE3jaIvMNduoJRYNdubcONv3EeIsVfdpbwz3ozHhRGe3hX/NklK6tcwrpAG5O6m
LD2ym+52QlUjxd7dIq05PV9QQFnHqNUsXMgn3zBoYv1r6aR5obKEeT7vO5Yuli/7fqt421J80sSF
23JpaLMIVTS1JIFEiMWzGriMblphwcDpB8zROGaXRSVpUNJMhWMUtrcEaCRH/91o3SyE+Od3uyRO
gz3KeKmBB0NmjSkdaXcj+hJBEyhZSy0wpxuWjkY0/YwjM1B9IJCDIsNaY7tXd56D0OVW2eorRMTs
6OH/Ie8wzdFvNyBUMSR8RV0153iwIBV7NU/ZgKNnW69oRm/Q3ckvKhvRwPt8nT4tnbKTV+6RwdlM
lsgcyN5UAojGvdhdBQpVxHA/iXe21fr86Tq5A49MzWYzF3W9g9aEoEZAmOQ69N/Pf/+0fzoyMLtk
jTTzhuhnYZx3ib6utv2L4cDZSxW+++YvFGB/toX+vlSqrhnwDCny/NhCPoy6pY97km5qe+LbCdFU
cORH6GI3GSJtq9IhVwn4rXnR7HozlRgDu9rFT4irnR/46Yn9/CWzoz1qpSRLDdt08K4gvV6pkGSd
t3D6JJifJmZnO/AUPiphonI6B75SJ0YRa6WvotvERvB7XezE+wWT06/+fX65yhRRUyVNn7l/Q0G+
OJZaovu76Xmb9KtkHVF4lhzzG2pPC5vzLzbPf8z9lpFFjRxxMNIvIKWu0S/ajqAlD8Fe3GT2sBP/
KAU3XdT/Gt281R3xRShGW0ZnIVqIGMIWqvmF1M7pbfFpYrYtkOvtkzxnRPTVP0NvdeeaS3DZv9gX
nzZm+wLEC1KDPcPQr7xr9Tk4QKBhpTacfWvRLtfxRwcN31ICYmFn/NaLLliDoBYMDFJLaBA3UK6F
376j/LWRdzCCS2/nd+LJ+/loqWZ+K24h1leneQzGAQ3Am6iCEBEC79FfuNWWFmzmv4RmDAurYTJb
E6mvpzxbOFJLA5nHiF1mqE3IQFQltcWWHu46hIdNsZtUezg/Z9PhPHN4jVmo2KPg1IpT/lxSEYRK
jMEug+5CalEsGK3HBlFCHfY7eK8X9vzpY0wMLFuibNAsORujV6cqJPMYNq/GDWJjG9NW7eJyqlIt
g+BPLtiRsdkoxyrKhQzSR2KPPVqWsb8wiyfDnKPvz1yglitC10yFWXG8gahrJRkXfvMnu/vTxjyJ
4g11OgKQ482tvUOL38QIM33LtaVM18m9d2Rm9hzSXPTV0LufgvmpPw52Og8+nFV/5+0rGEjscBXZ
7r0f2t7L+Z24ZHjmBUE3KlYyVWML1UTj+7JpkQcTkRZfpOA56ZaOhjjzhbqYjUkyJfDF3kn3qIHv
zPf4QiTa3sBVsAg2XNh882RJ6iGOjnAazRv6RRBelMXm/MQtbL45c9v/Ie3KmuPGee0vUpUWanvV
1uput3c7tl9UcTLRvu/69ffQcyeWaX3NGWeeMuUqnQYJAiAIHMyiKQ4DveQn5fOk7jIkEjAb/TzG
dqLLJKaGAeaSAV/4McIutKZRphImL9obO93D9J8A/di9N8dIfyZu6BXEOQ+5LdY7ItWXVUyvoZha
qaiRJfMplU91Bcp4XiS6rXPvGIwRqpWqCeUFGIb2BFZ8W5kxmzt1AynmCLN9R16tH2OBpCnsxDGj
LsOjzCaJZ15mr4EPAuzr1ClsjPl0Wq7T5y0hY5bisZrlgjr95sfklZfTRYteFbFzwHptWhgP7UYv
vf+lxvJ3SdnawFBWEzJVPW7JjYrB2h7JQrvVOHUi22fq98axJYFzF5X9EEEycXHBlgjGh46zYzwE
xhyBx1suwq6jJVcPYgXi2v159aZr/8nxrpaJMUItotgah5YWutCkU+erCJibHe/aKPFwqJyrYxSq
cRrXMVZKO+W/MH3LA/XtIXwJrqtv6HXG42HmJ7cYpHIX3/GwPy8hCoOptcCUHrDsEOZ0lV3WLRO9
R47N69JdVwonhvis3h+/z5wpIRWJ1mT4fou2dClSnDZ7iRfTPr9RPBTmENVE1hUpAcoiP6oSev0x
1IqjCxvWFZIQ0ySYSazIEts6kgWE1GilQ6CMqswnjAXD427yCkJgEOgQLzmgmoZj0Del0kVV1Qgl
/WQvxWKn4h1UhHp35j5C3WdxsSS8cqfP1hVSrTCYI9QQudB1TDrAzGnTb/IBk4+zRyUnfjiE/vlN
2rjffMRijpOcxPkoSJCHnMrH/jseY5zAIRZGpLWIKWVQhfCIlbiQzMmaR4TpMOv0IgqehBx9MkC8
1yzhprGmXWWPR3L7h1LSXV0d5lINMrnLARk+9i45oN7liKklrn6aveYyd/hC8tSEdcJL2ohpBMAs
wdDP2ZFBPW+Or+fFonbgoyn8uHeMnUA3ZdQIYoPIr+4xb2IW/wqlebEw+jG0QLCBUb4h50y/Fcye
g2RMR6PLtR7JVK4L5UeBoVtIXIBS3c1wDQHxBF6YdJT0LBZd0453Lriaw5gUcdSmRBRwMFp3ciQn
89K/KNdFug+sfp9QAmhe5ehGDcKHNWa9chOWKelnrPFop5fdfe5Kx8iBifERCagHUP3ZJiV+Wu7O
by1Hf1g/nUtgAi40SJprGNoWPIfVcyzzTgU922c28+2quToV2SxPBrjQUSV1M7rtZYuzr7rTYbEx
QxH03bzKGI5ZezPmKzjdiOVUUCBT00duG0yYEYQkinjB5Uv+7Lo/7hljYJoom/UhhZIGpwaPON1R
2ZkH2ee56Y33gI84jFWpuzBPSQaBxIMJMle0RHkh+v0wIGxXc+z0Zkjw7hLY4nxNbjspovowTV47
fa+QnfkzhWNsCQZmNVNtAkCoWmfIj0FeWiqvxGVbCsU04Tjh4diM51ypmAWUIqbSk4caY47okIOv
iPEbgU1yCpjTk6giosOkx5QwUzyqOrEmU3HOw3AEYZObfVaUQgyja2PcZdN9779QG0xV610O+aPD
oq2d6VIAwLzDMDja/RFiGgHmFnmGF3u8IsNta4MREQZ4rVAox2z+mCHaiAtsvqKqTpaC9mBxNcxR
+sqivaMwvqNUe7HVUqDMwTXmfKJ3need6OvlZ4P2jsD4h8nM5kkdqUGrG0dTnjHGyEzvNHJRYDQH
5pBkoWX+96sw3anfmGx6KRvGoc9nSJWmi62kF9oEdhfzMpG986u3cRP+CMQkmMQahCEYlIi3Osy7
tDHdmb5PSzYltBNutMhFQ64TPfAMz//wue/yMZpYlUJIxBjykV3om4ZV3DV+lFnSIb3XvOIGc9Qu
yy+8S36UlXqulato6i6bU2pZMdWv/4WBJOUhcQQb1y7FxuCvaxUUu9wi5W13+C4pPfQr0AqXCZlI
AM32sk2QaogfAk+8WtADQMsMU66UdMfOqCubgFLVrM8w+ZqGM+1j7oaH1otwpcQrqM0LurcN1rts
TDwK3nFZi/MaYUx2KYBEh9eVt/l9QzQ0vPLrusqmueZcloolgChTc9Lz/ZBxnkQ2LdTq+8zvx+xw
uZJpAN+2xKli3QtIvIuSnnfIqDZ/2pIVDmMJ+1nMidwAx/S1Q+XRy5D5sNjVG+289IW7JG7BhqnD
s8saSwE0tGofTF2MVInoSihUHMu9Pj2dNxtbC0f3REMGEqzKbCAZoPTCFKQQJ6m4TMnl1Hgz11lt
LdoagzERQiFFKiYtU8s0OMRuQUEXOZWv7zDn3OM9S/MEYkyDlGI47JhSsMoQQbKpKij/kg2rz83H
P1s6xh5kYp4geQok9PN7cTXYedLsC4z2Og+zmcRYLx+VeGV39FRTQjWKkFJ4e0MHsbdhCZfyfvSE
Xe6ZIBb/CqIqiWi4g+dSVDZ8iTAksdBUzLUZPBCx0kcklOQ0Vr5HQsNBmfGRZ+q2Nm0NyGiIjLme
bUoH6WimjRYujPjKbs+v4pYBWiMwamGOgZ4EIxDE5rWMLzFT7vz3N3dpDcBoQ1elQ9lm0Ib4cfHe
2B1/itgi5SA7oq/ueW/A2/LosoI2TFDnEiaUqTCl0iATHeeBsayCnwycRPCmX1el3wAqjaVWWgda
9CivDACQneLlbr7rAtuIUPEwuSBj2pd+dlElDmcRtyzFGpSNYcx2ypUwoFy1KLcFiUR+AnGdhxIE
THASOFvGWUKVUbpQAqFbJNMlLNQDWsZPovTfKxDwoiOjrscwTQN3ZUbrmjTvtIpAnmB2+/gxqx++
smArAEbr0ioQh0IGQAPyFfr80Rzna2IZb+z13BbwzRVboTGWqO4njOTWgTYt2UODMXGFqBUWR6St
IB0TGDAqzNAMEdSQHxWvQslZh+HLmOOy7/aFFzm5reww3Zt7P980OisgZu3Uds5MbQATsxnfSupL
GPUYYfyDI82mRq9A2CUDc+g8E6pkeCKQ3cQb1Wvdji7fxrn017wy681bAKqFUBqEJjbDYFvmjWEu
x7DBFhmn9pE20qFuvvfkn5NtoLIbQxNRnvITk4HPi6lthEVrVObqRuYx0roUqN10mU73oLC0jGiX
6bxK0W0ruxKPMXu0TbxNe6qBPzA5FalF85YOn/r7+RzTLe3zcm2mcFSC8XWiATZniWVzzkIFbAcE
rI9DZjf7HHELKBYq9ODiDX3HY//YVMh3MJMxuc0iLko+A6xKvX44CSZGXXOYCP7HAv4WyGQsLIqs
UmWugfH2ZHVEnV7hj9d/e3b9uRvchRPEvmVA2ZB5tYQmY2Y7wWhSqQTieNAOuRugmFj0Aqvb6fvz
m7VpnVbLxxgOs8jFViwAJJt3oz5hGiVvvgQPgbEYGMy9kJhSRWeTakUq8SNcZ84LwdMBxl6UE6Zi
5wMgFHSY93Fn5fV9qXw/D7Lt3FdLRc/zyrnnGHhidCFs7HyYkMeDmdBvtYv6Kb9YbM2bffVZ+nke
kl6MGC0Ag4MsI6CAXcI/PyIaSj/EcwQ602FqkDi8LfsHdB2MlWELEk/HN6zRByx2m5JcNgQCrOBk
7EQXneXqkd7UZsmqHuk0kOo0YX6px6uT29i7D7jM3hmCGBTNIEMB0dNOMKgzrm+ylJeJpSbu3Eoy
e9dL4RQsNTiCaZW54guuBGr0f9GTzZOGueoiZ6VF/QIccTejHMA2j9GVboNSGJQH7uyEmLMWXvEM
Lk84xpFMS41X3ARbJ++ouR2QmqfCcVPzPBVh/Eg0VJkuKNiq7CJcLAmvVFRBKh9sp2B4sA0P1PZX
AbhIz5+CLfO7VpFPNC0YXx5gWivdvL9fqBDc3PaehmKfZtce/ztpsfIBjrH2oq7KbVBAzAnviwIc
Cso6JJMc5Oag9xzzy5WNMfR9og9KZVDZwB6xC3aFN7x2vo5mFXM33v+LEgxqM86cBJmxKbNuglRK
gnTFheQRW38tUR/do+O43Seu+I2rNBux3IfVZOxKFuWZNMbAk+5owXu/izxQ+YDfKUNhO48gg37s
s3Bge0HW3UQwx2hokJpCo5ciQirjoMiHJOQUeWy9XEKa3wDsBQ/cOk2XY8ibLd4YO/BJ2KWNOdh7
FP1MdmW5tecI19Fonz8A2+fuHZRRSLMYikilUolZvs/N+a4MC3ce0F0ZqdafQTHqWM9qRsoAUAbS
+lF9iOPL2Nz1Aye+4ewTe11Bke+SzLUEre8POoEtaQlHkG2b+L5mjNoVhjrTKjfk7/XWReeMV2Ac
dhdlbjClL4Q0NqmT+zwz/ntK9YN+MN5Mx7wwrZohWFU8d5lmp+FxynmldNtO5l02xpllYWzgSQ5H
aq4eh+5Xkx2U/Pa8HmxURFMj+I7BODJBN0lYyhCE7GaXdqnIha1c0hIt+LFjymOy5onEuLBy6CpV
DADXR6dGPc3NjUE4QSJXJMY4YMx0ZQg9MGieRLZpjUXkiGjVkDHM7b83u35YP3ZASoJR7X3QAkxq
nybxvuBV7HFOEMvyRYZhCTod3x9KwcUo5b8EzeR15PNWTGOswdLnVdtQbW7d8HZ2JUv6lnyjySyQ
G3nK83mV41g5jXFMzRgnQyICTJju8vk6IXtB3Mvjj/Mom4qmmromIrDGkwqj1/qIYZlBArsQkKMU
3GMUY6lysoCbUfsKgtHlTiszPVwWGDcMdRhAwF6NvxYZL+YGsfp6d16ezVVbgTFKjaGco5qEkKdb
Lqv+mpSnvN3J2s15lE1te0dhtbmJAuTTNaBURnbTtMlhGbuJY7F5GIyXGxdtLHEbhesRT8LwM5Be
z8vA2XlWmc00l4o5w/fF9jZtXobqeuZR7/FEYFRYnkKCuXmAyIJdouyb8O68CNsHcrUP9AesrqAV
AmGtD6BajTM4s9u+lYkVx3JPu814Jmw7Nl2h0RVdoeVK0xiTADTtJIBJDTPS45P50DpKgzrQ6qba
8S4yW1dsSVohMp6tE8xMHkwgYubm7Ea2hLo7Kz6hm/opsOjlqSjtwOUsKt2VT0HjCpQxCXJAhCyk
MR29PqkXiZfbE7ou9+YO9IxeNdo1z4FvVfx9kJMxEcigCmVfwdaVjSX4k4HL4uKUh+lY+PXT0FjK
bkQbACTGsDXuEE7uvjI2I6vGZSAjBF7Qg0rLYCJnVu35avboPb94qHXO0eYYKbaACDPc5YRQRTLG
fSBEthLeqY1PRl4t4+YR1xTJxBschrK8Nd+uFFZVGkxJKlArolXHubyJNTeSOUdwG0LT0LpriJLO
FkfrpKu6TJ5pLK66wQhS1yW2SNN96aKhveMwJz0ua1mNTYgSPJCDZsdu9zN2aXktioiRSL1+yyTc
cY/8pgVbwTJHXlBJHEczxBtt3Wo1jIgPrk03jnEAF5vOiRf94gt5cElaYTKHPlBMPdImYAridaae
FsNpzVPAc/w8yZhTngyzLsU6UFTTV7NdNnLCF973mSNdd0EhaCq+r5ERvUFXbbU4XzBUtL4fiWjN
lD71jpdypBdqWGOhQpRroIANl2mk1lvJSR6LyxKzIOVbDuSWuq8h5Y8uIIoFs1vMiroAKXR1zIiH
00nukPO5ETM7+Y6OK1QlOwrnfkgtEGuS17CMI9XmusoMGbBGVfukbG+CcjopQexi5umLWCoFpo/3
12bSPnDk3fIFa2C6yysLkoaZFBsxXWJ/8VRMxxLcwl92fxOwBLbO4V/ZMoxrOOa4gYl6HssEcGa9
N5vdaP7sQU/J7Zfb3kWNtnMQGexgjME3pX6oUhMw1VPvBm/mxHDyp28GxlHmXoYBorxEzNYbkCTr
vyFZk69EZZUPEyD/riqvbeM6vmj3KL1weHOzOdKxhReNPsqzljXQ0XQ/Ji/BMc7359Vie5vehWFP
QVR3ahECoTcvU7WwpuBYx7MbdrxMz9a7z4dlYxRfmARQ8lBZaNVPeEyuGrRiKW56x6sb3wwC1hvE
aDoekcWxVrBBo70odrfPPMEF2fuhj8FTklOyXPv8InJVglH2fA4WVKsCEcTelrY8hfSdNbb08JTP
j51wocf2rL201d15XJ56MO4lH/QyUGfAKu2hEJ6b7iLgpbO2zdW7fjC+JWtFadAJIJK9dsA0l72y
6y/4b3U8SRgXY2ixUXR0AWvxJJPrvt813GcgestiLa8KQ4ESGVNHHTezSW1piKO0FH8nScJjehh8
SssQ+fkVj45n8zajaihvBHuRiYGqjFlK9FkpwpE6lxfzilIylGAH6SJ7cVHHwO2UoJvwSbJ3NDZ1
m2nxoEYULahfy/oRD1x1fqWmO73gUr5vbdRKMJbFCxT8M0kQKNrJeJzt2QUt9LfASUcLTNSoZ7a1
o4Z2Bt5FZstKrVEZK0XaSJmlBaiLUCLtaaV4RcC/tJb3VLipI3jdR/2jKZsyWy7RpXiynFLoYbaf
LsqbyOss2i9a3XxpjDKdCP2Oxej8ImNUpZDTo6WAz1v1QxeTf39qluglx2rHc1tbQdwajdFIMs9C
XcPa2wjoA+VS5MXXnO+zL1mqWWGQHV05dAbcVXP1o04iTkjBg2DSKCFKm+p8ghaUmAIvB5onVYVz
3qJuXtNXy/Q2kXUVJRlaZ4apAQz5BbRgtK67uAscPLsrtnASdrIfOrxHuW1j8a4In96tpHYqirfj
+zZEIdhX7gCqJMoAUdhfKK1ca51MF3kl4JTJCRqrsE+xehRzvwy/qzwHvGkjVvIwhrab2zFBBTYS
xMWzXD+omGMtPHL2iXNQZcb1laM+6kMLDMp+vjitnT90B9kbdoLD4xXmicO4QDkzxLbrAAU7m3sk
jIe9HpmRZbbGwAskeFiMTRjkui9iCVgzBiUQ3I1zYpl28guhC82YjK8JanC5XYs8VMY2LHMgVjo9
WDM5lNULWrtDPnUqB4Qlum5UIVQynZ5e4klPAhrgEq87tqMVeKGM0hYMPI9pwM4xGrzTpTBWoxiX
kNQBcGm4TivuFh0kyQvIkURfeeZF7FsFd+vzpTCuql5KYc7pTXbwaHZD8UUBcxMmu7yn1Ge4x+pW
kFu8Or+tMG1lttjC0qX7Zwel4TgtSKp0xCLDXRKhjRidtmTHZ7qignwKOt5POTtLVC7rpilrCCpd
9W7sS75gB166X9x/E2HzlIf+fWW11FbECaTHXUVbTWtErjCobmIu+/NmhQfDWJUgRmeEokJXErLs
tKGwggkc+vJXknnr3WIsSiBq6jLSuL3S/Uo7aLrfSd6fScIYkmWeg0R4u5Ek6gFECFaTqod44DHt
0QU5pwSM5VCFTKsn6rqEobak8a+iamyzAGUnj6Vm81K3WjO2by6PSKMnNJ8wIjYLb2U3PqQ2Ehi/
RIfS4vDYVXhmgzBmQ6gGNGxKkEySLNraM7wOVmcZV+0FeNy4UwA4isfyW481AtKRRk9DH+wGhVzr
aeLk3bc/UgrCXMHNsc3ShF72a/NOzHZDg245888Uj2VhUtAXGqc0v6Wqs9W0To0r+MJ9LeKEguxd
rtErxBfUY422iIIOq/Dy3YzWO9SR2rNfemgz5LlmujhnVJ0wtqGKi7ScB0CS3XAh3ZcvJXopO3S/
z45ZW9Wp5mwWz5MQxkqItEwcJJO08P0tJarZ6mvopgI4k9Ho85wdKOkjrzyXp4iM3ZCXRpmTDKCC
0FmB+SuXrpGOPK+G3LPMWI0ORT+hImIpMd2ndxVvfMk8/VJUUI4ZWLI19Ggq4kBy4kX2ilxoYY/y
MEDKaEtN3ckXE2uwpbdunEawOGgc38jeklvZ7MNewypOGSYZVMhm01K0UnIQ1f+Lux1PVdjWlWHK
g7mluTXpSrxJwBxGWxHjnXRpkbvBFS9E/w+vk2yZE0arYkw1jar6+FtdOGPF8ywcRVSZe8oQRUXa
04tYpRi3YLW4TnPzUjaq1/NbxTEkKv0Zq8BCUUluhDQrPi2PUTUjR8MrNaEn5ozdUBm7UdRSpvYt
BNGQ28cDMDj3GqsEAengxkJtBTxWct7CMWajHLV4qgpIpE4o0EJhS9vYosSlh+WYQ5UxFOXcllNL
F06+CW+VwU5dag/H67kHz0npDTO3nv8t+fJ5JWn1IyVwMlmdK7N+nguzpBY4vxVP8dsEtOWWVm41
VoXZPHS0cLbj3Zg3s7sq2m7/wWVVMUa/QjsDN9lT26F8M2+lG9priXF9vEzX/7CN72CMQiJv2BeF
BjDU9pWgH8CVZfFTW3oBaeIlCazkhtvIvqUxGti1FQ0vcKguZTRmSOawFcyU1sent+ae1goUHhEw
0G7ZRZfZbfFScAlKtgLHNSajPsuSTFLQ5hBTOZSSao2yU9cnNZA4bnvrfK9xGFej1YGRLAZkq7Kr
djoG+s15+7EZJ2qGjBEMEki+Pk2jL8RK0xBr0/1CGRlIjYKfrdM7Gq0Yd3gc0JvSrMAYTVx0UZ+G
Ioad72orR9xTEp6j3HJda3kY/UsFTZ+ECRC0lJDYIF1x01Pr0YGegqPdnl+9bXkME+x1ogIuEUYe
bZbamZAI7yaYMJgVsxVmnP3hITDilKY0BEQGQlEMdpsMVt+452XYPLGa8S4EY+Dr2VBlYQBEdFFd
0FIiw5EuG5S5LygEN8Fwfh5v87Su4JjTKgZxH0UZ4MT2oi5uSbNfJk6JBg+COZzJEuikQtsl5hUl
h16T3UEx/bHOnT+ThDmb0rDoQZUAJouuy+Fm0O4Ir1mes/3srVEj0zC0QYgaQv0hz3Yd2LjPy7CZ
MF7tPntPXJCJDFCcg7W6UX8oXmSLpV2iSzkokGMKrPGqUkF5wgHdcr5rUHqIV1FLNcZqKDU4pJUz
29qhcOrd5Md7vMyhyil0eB6Qt4r056zhZjLEUg4ZjfpaLa9HsufIs210fh8h9tIY5UMYkBoA/Wyh
UcQpT0jS6W8PStVNw71abTkfXdRE8GHrMrXaH+URlahBc77Q2sWQO2lr2CMIdoud3lUc77PpHVZI
bK2AjAgPTJlma6vaUM52sVzM42wJfYWrdzqbzf28kPyb0pfzQSkbJbIUoRIVf1IVotpS1ee81NNm
ELX+RUxeA5ajKOI5aN9uzrF/T4iloO5lwEtXugfz/nW3C+eLym4eeC9Em4ZyDc1oLaqIqqUlgKbj
ybD64aFDUgXd6U+Zj4cVwwIxHkextizZGpLR3KIPu1AtgGU8TB5l2U5vNXg0AZkj48fwiA5oj9sW
tHU415j0NK1Oy1yESjmqbytsRDalfmh86VD4nUsnAPDrHXgy0r+v8MosjbIyh4xK5vXjYM3Djgx/
cRZyywSshWKcXNLpaq/lEEo8pK1FEO4P/ihZLcbygavVF661W1778+atdo3JeDpD7CN4Vop5ox1o
KHKfOMPRBK2TAd9qHpIDl+lkK02whmQ8n4HWhi4ZAUmpAOeHtysNaFX6q5hfq8rDYqxQSKJZHuhx
kNEcp/vBfrBpZoc++/GOHv3Z7M1pJRY7SlWWg7SaY6iIpgVeMOHwY95RdCWo3/The6ksPLPH0RaD
MTJdL8pJZ0K09qBa1V6zZQw/0lDiaVw134fL3MO7BHfqC8/YGox96dFsWE0JNSyXEhxx5kx+45cX
GLVgiT43Pbfls9ZrypiWXiiTRFiARnb6E4iE/cCbPclGNOPyByvwzLbBGJUxn1FmjLabt+op2uGT
ozghu8KEU7c8EWexu+/RsUodiecwqBaeUx3GuuRKLY85PRF4QzpIfrqjNEMN/3LPUxnGwJSNkZvL
AJzGkTDPlL4OCreaE11iiImFipJbXlCzea1fbyBjXqJkXrKuxAai9xaM7XiNRD2QYY17dN5yYnaZ
c9YNxq7k+UICHRdeDLSWD4qHbXxdXoufqo95HPvwotwrLujb0YdmDzuEBjM3X7dZfreWlrE2YymP
hdFD2uyCVjXEh+ZIK1v+xZg6jv8zxY/+qErBndEFb7JSeq/Ckd6eTvTdvKcPoNyaHfq9zxpqquiu
IJryacJJnQp1YgRUMkoQc0WHIkWXBl53ebSXm7E+Jhj+RmJ2sc6GtlOatyPf7OW/5NpCl/gevNCo
+8fBb0Zc9yZOy9X/sGrvoMzGDVpeoOfqTU1jX1+cwdeceK9kSJRXdi597cF8JSV7Z0qqVhnJBMD0
l+RJzuJXmM5oz57maZgzxXu55i0qe4HSBdBASCngxJ15VV9mDiq8TphibCW3ip3AlvIO/na89HtB
2be2fsiq2KC7WOI2OBLJ6runjHAnhG37h3cYxj/IclXFJT1wtPe9RWLZotFEeKEejGN0w2sx5C4j
4yBw06lQYQs49BfRiWQ5ZgBi2+gZN77R8b98p8RbSMY1tHmNa6GBg54rNyRBcn4/8MbSbnuf90Vk
vAKIi5JWGSBVKx3EcN8Fp7C41aWdLPwa9GMaz7zIZdtQvwMyTqFCk3hfUOWndxT5L9qEMELzuxf+
i+LmLVRC0bpkIn2oiIxsMUhwMFkTd0MlvE2QL5IUO5+PnZDyZNo0yCsgRqaZGFM4LAAa7dmeHMXJ
UfpKg2gJxa/JgefstlVxhceYybIXjUwdgNcjLY/gT/8WHmKUwEiP8bVsida/MCL0k598gKQpBk3T
i8hjf/Q5RG1lIU7eRBxRjFJ4yrFADsYZkEOQ7MvSuQPDS7Uzr7nPwpsKs0Jmzt0YDgGITHEIkMNG
6zVulwcaCCqgsuR5um2FMQ1ZMTTdFFlLCUKtJYtCcAG1AehqmtIOa9FrIhiwhseFt+11pHcsJpbG
mL5lJD2IVxC/XxiHzFksFUlN4k0nfk0iF43ZvkidVRT4AC27MK9in04HUE7jE6FJdE/ac+6y2+fh
XTZmy0hsypE8AU2oMYcS6TMPk6kcVGerNxPqs0UuvcxmbLtaTMZQVvPU1zMVL559SXquh0eORDwA
xpSUI0YQ5RIA0l/JPYi4KX2NYFf+bCIJOSHNMfvCPQdz+8i9ryJjVZpM6cZxoXu2n2IruyZuvctt
w8kAubgD7lwI3FNPuB/9L3nw1XoyBgazUGakBgBNopMYdpYY3IfqF3LgaEbTTJU+7Og6I94sgLhp
buXO1oMrlYCiD2PtM17wQz/yyWytQBhBYmnphJ7S/8hNfCRC7i9ViBr36D42tZsukiWLs2mbQckK
kAkmy7To6hR0ERhUbhs71Y+c4ltwAY6cCzBFnHgMbJsq8o7Gph3MeJw0I6XidbeteSuk96G5C6LL
UsutyOQl+zYPwQqNSTqYo6jEDV3MpT5J0b3acSLxzXBn9X3GJGZBPOqmQNeO/AwHxxwLq8l5lHI8
EMYSptKSpnlOQdons4+sZX7JjefzWsDDoAu5ShiqoDCMowCq3aLZtn5IxFPIe6jctugolkT7q2qo
psGYvE4Xp3keJLwpv8AtupLfj1Z2HDB7WHKjg9HY50XazhWu8BgLOLQFpucUwOsyW/y1ODWyvEih
y/vh0MoWbf6OveSUvnJgN13JCpaxErWcJrXSA7Z4ov3mhScEtnor7umQ5W43Lg6vtp67sIzJCGZt
GomJzfuHEjd0NTQM0I5+nR/dbJ6plXyMvSBCi/eKkS6rt3gixvYsgU3HHAuAow389ZHnnTeV8x2R
zR6A76NVxQmIlflDkGJcqq+mMOaoC/3Zn+zuCoQxFW2M8liB8qC1GUotG+HJCAVQdXee1MduP40+
Blfa0Rzx+Ep5wjEmRDTlMBsoEcxUn6pRQvD2a2pF67xScvaM7ePPl04JU8yvsudc2gWtfCm0xu7P
IBgL0ooiqIwpXZ7Q+J1xr6ScCkHeOjHWQ5k6oUoXrJO8YN4XGLQWqbfEr0x/kfSVGjBGo2vJ0OuU
bUqJXyJ0PaToFV2ezi/VdppxBcKYCEWZ9CmllrA/UCLwxSedUz4hVQw7WEruebTNhVNFCAUaB6Kw
JVJoyG7LVoVEZeLPoZeA6izoOK/PPAx286NwGboEGMbkk+ixLU6xwnG12+YcDMKYaShqIAllD6hR
DLJMeeGolZOcFC92mE+LjvVjgVzbW/FVtitHTq8I3e9PZmGFyhzPftGifJ6AOpc/IsVSa6A3p6V6
Ob9Jm9ZnBcP4+HoKUsmQwRmSIGGZHho/3Ud+dOC+n9Gfe04cZqNysS7DTANO4yT3MsJzgzZqpsg1
V7vytf1KwLySijmzXVKrZo6A1m7T0MpR+5LjgjpzdmjTtq1AmBPbY3h2WkvYoXZ6acQHQ+A4hu3T
ugJgTus4pmMoz1QFWq/Sb9pWcdUcbGoYWbc8pcIet2Inz58x5t0/rxTbp+pd41m/3kbtrCoAXkhi
CZXTS79kbnsZTyMYd96URbvUPUBAzkOrkiNPvcyO8Z5Wd5mOxjEUb72EZxSQbfkSsn9UQsYIY5TH
jZfkF72aGvtktso96Axk1G7i/5GnGR3KVSd48iFyecXKnLX91AJmpqUUU36saal2zTBh1rawn4rQ
+aMtZFu/SKrObVUBBpXKRqhbsuCk8+15jO34T9U1CRdTVM2xhN2t0NTqYlBZMOC4uaIc/4ZjFLR4
wxX9RXc5eJuvKys8xiZKArJOBiaYvtF197vu2FmTLSC45V0WtzfpXTDGKqr4r+sHKth0VIfHWTgo
wz1HmG39f8dgLGIjTxqp6SETNafYE1dCe/etTtvz6AlA6bfw8zwi/SB7AgwZA3tUEQneT/T7ETx/
1MzUBMeuEYFw9PnPvs9YjX4ahLEb8X2dtsS9qMEf/n7GYICNVRJIA+qfOCJ+0E6vmHTNsRJbTne1
RGzjOCGzFEoi9RvzFQGLriBbpX6rl7xBElv6tcZhQgrdGMtRoFxMcf9gggktwAtay3EfPFmYw9IV
8hjn1LMHsY+BlSJmyOWXM7dGlx6FM1r1uWG8TCWT0jDOCCklR/Jzu05oIRVqcWj2kneb3wpY1kvH
HBvNUBIlnCZaeE/rW2kNAPH4BM7Ut34SS9E0opm6gdGBjAUwNDNuE2OEJog3U37K878i/UVVciuo
vzD3kcaWv6EYieIh6wd5ANQ4VbfgbXM0WTsuUeOcP56bOreCoX9fZVq0Mp4bfcDCDXqr7cq8Cp1F
JcZxmYuUc4w2q+vWIjGhkTGlqK2bIVLnjK5gpW7wrDl/90YMJxMDes6Lthmir/GYSEnMdUydBFmm
XfzIZ6vYK7QIFY+N9/IdJQJBXviQYj4QR8zNE7ZaUcbg5SbpjSkHalqI+zJHQilrXa0XfanU7s9L
yINibJ+uFqpWxdg8Y8ytLn3S0/sILCdpyqsg52gJS0EKHx/WeQaZxNTt5W9L6nbyt/Oy8LRDY6zf
KCt5M2UQJjgNjugq/nI0nkOQ6S/fGxvB0Ff80vs2sYykZZHESZQCTlaIJWjPhMcFshkHrdSP5dTV
x7QkClV39MlgHlXoIlMQXwwuOJx9+VbmMSxTg3DGNmmMwVCMJJNLCXDaiRxaq9/lJ7Ak7JcDfTGi
U+u4DcibRn61hIztUAqjHSsTiP2hzDGEnLb0pUhROOKV8UPzosPC2TOeGjIGBDX/ZVcSAM79hbBk
VpcfFuPXeT3kLSNjNMo4VcQhAEYxHePsNZ0fz3+fJwNjHpQ2+/8zayqj3Y6jW426bRIelzwPhjEN
YlTkVTlBjAG9Pqga7ya/rr7CGozIWoTnVTHlgqX8FPtyHNQMAYuuSo7S57tJ7jl8R5tyrCCYLTei
qpXLHMc0Ul+LcWeIf021d35H6Cc+HZwVBLPjLYmJqlIXuKBFdEwXSzNw98zvJsN0ziPRRf+MpKiY
yiRr6MdiNkUTuqI1KPfr/5F2Hc2N5MzyF3VEe3NtS1Kk/MjMpWPcor33v/4lNLvDFtRLfE97mctE
KAl0oVAok6mIz5kSoqGusWW0cWQPJHltMLkvyJxwj/72C4hsrtrqtKhvayDqueokieppce+juuwa
hhCEC089btuJI6v39wrZt5+ox0uBaSbKLaK8KJAPW0C6QfYocBB0SmXOZ8R8JXMFyMSzSzfXs0UX
GB3Vgxbb4LTDcEaAGVZ7yOx2b9IKL7eBnretTBxYQ4RS1xpkTDsXqJig/iai4bUNIB+Ct2eHLOA1
QUGH3xm2HdOs1st4+dQawOwjA1l7UJNdnO5U9Ncmvu62yVfxx+RRsd2Y25C2fZetYOkxXYWJJa6x
eqZP3+5H+ZTfU9biGC8ul7LFfa5ta/1RmUMvKGWSyjSDsCxEscUJDyHTaCWMniS8N9dmOm2NxZz+
pCoTVNKBRWma+nv6UplvLQi9poXNK41tOjNQhOiyKUOTnI0IwqzIx6gYcB0v3ypzul0iDHyEvNm4
t8fVh0O/gmFsZFDTYskywIxvjy/Ui8BgUPjhPkQYEu6tL+qNDN0FsOAc9F3l9Lvihdt0tOnqVr+B
NRhpWSLt7Te86WJiXEHYhZVNTu1LuTf96M5EbjlCq23/PHe2xKnObJ7PFTprQGO/qE3YYwdiya9H
NNoOlYv3tR9WMzoZjF+X/TrvuzI2ZA4TiZYEG25YGUjTZacWbhL1+RMgqDVYpkFvW5m5PPIBZEYC
je9yzdfq5w7CIzFn27aP+RmDTYfKxJgrlUZ00d54yb36i+WJDyBF9yCxdqXOnOtwc9tWaEzEDyFN
Lc9DbFvS7sr+xkJWHipv9uVt26R7N1cozA3R9+1AJoWiWPbYoBcI4nFXza5wiRc+invyWL7UR9BC
7gQ+I8umHa6wmXtCF62OJAShRQsmytmWTWfKHaomHbq1G2ZO97TMnhIsnrnj55S5X5PxA4YZN0Ma
AT1+6g2XcnzSZlEjc41geeJLlNE/98HtgE/0TZtbVNkh/aQQitxSOnjtHNmER6v4dvlLbsZpq7/P
RM7yOBkVKq64g5SfZXaVyaJtts9p+YkqEaVF/WcZzDlrlC4XZgEw0HmSIB43WF5dfeos/4OhiTSl
vbpOZ7NR6qYChjClTjeGuzovD0XW7C/v2PYBO8MwB4zMInReI7hByTr08lUlNU6iKJwQczvm+7Nh
kHZ+vxioIVVpmmIx5WyLDZjRqZ1ZXvkDWfgGcV8XcOMvem7+3dSQuX4PqWWQ3x5CagquGah0jupK
fQVehCnN8ZnLmMeDYw5SVhVyHFsUzv8tiWu+ZsjLex38YhX0UMjgDm3zPh39/5WFxO20GC1dIeWi
ljFZGHtNZ1e9Dykbr/DGKzm39dY2fl62mO34cvUxmZtTxpjBvAwwmUJFfpPMe5JgRq0evtd1pdhW
YXjDAI62OlqeLBV6kUbnd4XuCVH5HPXzCWPS/9W8mMu17tUyL+lOjOgMl6CwTTxo9KEgQvlNsoAX
OmwHhKsdYNyMqgypkNGPLR40H8Tc97kjXZdH+qUbHuX4tssE1TP6IWSoRzNfuUlRudDpbkf1aRHx
ZPlc0HAGYD5nk41FLhsAIKWXWvcLur4iXtBAN4Q5jDImmxDUYk5AlFimsxYFpIqkze88F30FfRUs
CMhQfRz19U09RkGHbw75YW5T3cb+vYNmljeMbQi67BYJ0Fa6GyRrF0/L7vKJ2DiI7yAY80u1KlU7
swYTWPrcxTe9cOgrzo2zNY7wDoMxuXZJNGGMsIMK9F6P7TeqvROhPXqoHN0mPzU0fPOy1Fth0TtM
5prTxXgSpxiYmi1HVHHhBXMXfmvXUFUEbWFj58fiaXZ7yGB+4hm0hmaZznRBiwxoZ6FYU3ZuV+P9
EaVHNTd4hsmxDpbjbEzkMup7fLr+UO2HG/Q17ascRah8j1vKKU76/fB62Vi2Qq53S2PuQsEItSk1
AEmeZodWooYrkDL+RYsNAlfngWOabDWqalox7xXsY4gxsbImbqyUbgOdkM8sSkd1WEXbJg45e9vK
JJer5M0D0wEStDrdWx7tH9V3RcDjmt5c1AqMftTVxYeOoLo2ZSxqMATfrLIrCCahWTp0Ly9qI5iU
MRPzZ02M57WaIY6MCGtqpiIICy2COnbrGVUFmdn64TLW9vlegTFuSjHBgECyvzcwBBnKdKXfDjjb
IRTuEy++4Z5uamcffPIKkfFasqDrtQxSaGQ16IQrnVU23dCnWmVgyuLkaLciQGymjjhWhZSQyQ7T
h4s1t6YFq+9epAjKxJmrJyBHyZ5MXASubEee+IkBi3eQzEGLEyMKZ3rpWNJf+XBjlqfe4LX4bdvI
eVmM3Vd1pIwzZRAUMxpmetKz4MWqGz3Jfo559tAeAuJGp+XnZXPZPgFnWOYEJJ1cWgXlFSyWwlMn
67hI82Mxl4+XYeif+WgiZxjmBCzG1IWzABo3re9PzRi9JJMYXIbgrYSxeyPMWtQoYReSOSeulhm1
i0Gwwo6WVuOEibzVMAYfdrWWqJQ4FmRasz8kShMsoy54lxf0Rq7/cdPAoQZfKGoy63KJYk2mLlGz
e5hcdDa54WvzPUbjWGtnvl7Zw2H0o113En4ar9MvAbPIFqe/kN7Ll34BYx1iPcqDPuMXULYDCFbv
pgMl/edN8v3LmT6vlDGPMi6VrqEs/D1GMvtvqlcGKYJuscRUN2X952UMt23ljMfYyrCMdWFQQlJN
fE7H11a4KUENefnzcRfFWElSlL1lLNi88VA+UT3saac1TuN1TwkiAsudeW7qX1z/eVlMaEfMHtp7
I5aFuUHpLQfTXan27Lej3XjRbvmS3nwqvKI8f3/bKBPZFaoxC6SG75eWZ0vOnKrr7aXnlJu3z9sf
ELYjoOikJEkpiFLtmuJ2CXmzUtuhFOrnJnj3NPNDg/WojhHGdvB0kW4GdznGB8FRvtJhcUpbyH3i
b16YpoFhIKq9I7Kludaok1DK3kgtEeN8GVpMwk9o+SSO/l145bH4bO7eGY0ty7WNkUlFATQUm/0G
BWAzSTjvFh4Ek/upJTIOFcEtElZoI8PIfVZy8nGbCJaoabKMXiiVNQFBz5vQ0oEwVleFdJh5ndSb
HmH195kVdGTITEIZtLt2l/alLbau+olBMxSuz2tgwoiGFHmR0eNpaF5qHFMotPH0y3jLYKIIY2zC
mlCSbCvzx+EOxcEhvOf4NboVHy4FS7FMU9YMBf/g/1dB8wTRKEOhwlGTD+XWHzTN27/Q/IjgqryD
uRkVrbAYR40MjyRnOrBU7SWeTm1jeWG1JxYvQt92nSsgxllXUtSM2USBTrSA1QftFxNe8yrcGTPm
5VJXcFueFPr2DbECZfx12kzh0kDp602LA9kmX3CaXY1oj7YTWi5P+2PbOM4fjvHVxCB9rUqAW7oG
SbXbSb/WxY537W06NwspJlUGfa5k0ZO8Mg+5HkY834BCG+8McPsQr7mqvHqvoujxCcZUQJzBGFvM
IqkhhkWXlGUPeU1A1tf6l+192wTPEIwJDkZi6YsGiNi87lRHaJ+H9EUUFs6+bYZaq5UwBoj0OSEI
GegUjOb/01Qq7z5zX8tookFHiAhRdLbxrSCY7c4Jfas1cWAi50PE+ipdOvfyptFfy/oIWYZ+qS6q
JpUPe28EVZubhdHTxqb6rolfrTG2F1TctOWLOlqcaHzz8pZllQqlwhgkhQEz5IGoUPigSVtc3ngS
Ytrfq3biG+sE7zbdPLRQZdUMizawf+hDmsopMZYYVM2/GYFTOki0V93RVZzypsDIxuWd5OIx9pdm
nTppNfDQ6uZg5tQdJCcNGk9yNCdLbeLn3/8jImOKegb+BEz+4HnzY8AUr7QDcYgt3UkHBWRuxOcF
41tkbvJ6Rxk3KAgiKufp246KUMeWULKE7x1K1/qmo4kbrJRu9st41W6rgmc69D78YKerj8mYjiYl
TT8K2W8PvAz2GKCHyBOlNw515df8bDz+t81lq97hpGZLk1Gmb+gvUYJsSFqZx98d5NZt/Z23u1tO
f7W57LBPos6ZMYLZzQkbjIIPJ6JC65nHS7QVnSEuU2QF7gMHkAk7dGRH5pBe03mvPoR5e4RaDCfE
3FzHCoK5VjJ56vo2QoA2N9oB+eR71WruJbl4uvx96Gn6YBArGOZCmTCfKiop3LA8fRWb22JQ3XK4
nbgCHDwc5lTHDdFi06C3ylMz2OFh2lOmL2hG7ZIcvqRA2253wkA5Zxe3vclqfczZbhbIcUk11jci
TQ3KqDv91TwKX2e8PeTnVLR5ffHbn003oE+g4a3D3jdtKPcWofmlSSF2NBHbjCHhFvFoGf9lXWcc
GpWsoo6hMVpDjIFD6cUWV/9FWW2VQC0RvOV+DN6Vy3ayGTDKIB76Z2GMyUeFKMiiAEAIMMl2twd/
mpM7sRM90WRdchX7vLG97UN2RmROgBZDaLwpgGhMUF/siTcNmctZ1aY/RF0NX0tWzQ99P1Otjqmo
wCyj0qbNfuSgo+4aDA65LTy0+n3hpX62zoEiIhRRVLAVyqxSW55PhtUIMR4sY+RFMnHiCg0qSxqY
Rc1ZHL1G2KO9hmL2rxRI11VdgrUtz1kMZktow8uzG5pf6vqh46XOtkq7YDFDbUmDP7QsNgSaMrDl
YECXZsXRBuao4JgMj7OPPkqfSzG2vbQ/WCyvdiKFGvwJdrH1KF94QgUgryt/ujJQgto3Hvlp+qNp
F4G2J88ck6Hb9nFbz9jMyznNl6zpI/oFdzpOHsqJ6MKllB+mrfqUsJA3CrDlUlYbazBHvVIiMRst
AEqRl0pXnekmA8dNbq5JAjGnBBEQeEvGS/ZGpLeFCFOpdd8yn2teJmDTXSkrAPpBV+5KU2MwOXcI
scjT4P6W5NYju/LonjUBSFMeOV9p62CvAZlAR8qXnsQRAH9HrZk/geNLtTvvd2PDZwprKziV6Tmq
LYjfJgI2cJYPjbLXZq9LeIWgTTvQEXJQ/WpwwLGGl8QCkQdcZa0H+tEDVT2t4YIFjKO46W3tzzvz
mmd7Hw1Dw4MGRoGUp4jqE7ONU4MG/joHsZ6meaVwX6vfON+JGu/70/QOgE3WSUhEThB6Agvig/RC
a7p5MCZ2vLcO7Q06vAMO3Ef3+x6O2cNYhpgPlKRACH/K9mpmw0thUM7wRn+EZku9l+3swL/JNvoB
3sMyR1jtCkLKGKtUv3Y9Qv4RnNH06xnX8oNwV12Le+EU7YoD1Gt5B4G3YubeLmsQYxWUGrH1yK4B
ZXtADuKr8ZZ9Nb/PaFSGlxxtbm7+4wGkS0bOV7Z0FS9v1qUMS2ZGrd6imEPTIjUKHDGYxuicf+Qh
x8zxYPTPfbAj5Boh0qSYisom6cqmF6CCDrhZeK60m0K+m/vb2TqEPGK4jXsOC1shMZFsbXatNaDD
AomLxf2q7Dow+wtBhLoNz1o3D98KidlCUg0CJppgNfLyqJpfOvLr8mmgh/fSnjFOOWnlZKlk7Jk8
3WRNIKuLPbX7OjFsZYFg/QCNCvH7ZciPPuz95jH+pGvEDENN2Lw6uuuKHaqJJH69DLF92M7bxr44
ZbSlLBFGGlDbaD3Rye8j6id/SdfGibIKoy4Asgvzf2Bp59gg+/TMEbFCdAT7WXexW4CUYe68lOyJ
hqbkUnc4y+RspcL4lFZvjLiZsMzxoCMLkx2z2wq9oeRESrtEIdGHkofLy5VwTJINX1uyQLQrgUnG
s1um3yvoTVxeFm8P6Q9YBQrQeNXLhRpIE/V2Mv8akIQUD+pyJSv7y0hcO6EbvIISdJKSPgJUG3VH
Q1EOxSx9a8LFL5rxirJOdUaCPKvqynOx70TDj0vR6/LI17UIh6XZmeDXLAvRnxf9/98d8e6cKIyT
kWdJbiSTes9auSsNxQNn2V42JDtPzENch3av4fmgt14VKa6aT1fz8BxF4y4SQ1sU02CKVZ6QocRx
F2yQGIlNPyk19ivZi3+pXnKTG17vW57gGd4S0Omo3J13WmVbUNd05PvLn4tn7oyzCsNMM+MUltdW
T+Z0GOWjNHLuEK5FMN6pJHKpyga1CDQdGH6GSJUqy8p7KLC73TcqF2Pt1Wv1xMtSb9Dzv/vebPwo
dzIZkbiiezvs6yB0f2gBbYrlvZw435DlEI7qdBJkHTj6XbNXduqtErT7/OY/3lwsx/rUh92cRPhY
1vSkD8HMPbvUuV24ulQmqgmLuLFq5EDwCFt8zJzsyIlyCEHrgxI9clwtb9MYn6TNkNsKqekle1op
S4MeGhj8EY/NSO18b7GtvrIhCEqNsW90pj5+JVlmR8pd3PP6Nrd2TpNQilcNE6891oOX4lCjaVmj
i5nweKXpX4ytoPJfoYmSa9db98Uajdk6s1AElDCAlqqvSnOjJF/SPvcbgbgTOVlJahvxvpm8uti3
4skQ9wap3Mt+YyPbjuhztWDGzeuYsa9VAT8hxtNT85VdFbrmzwYFOnpB1rvkF0HCnfDnk+ibj7XR
NTDjw4sGuqFmTMMrpOigIL6TAsoK+j/wZ2/F2mskJlAcDZBKpnSXJz8M5C8LJCLmF/PY0yKNVwRp
ydtTHiDjjCM1X/QxBGDtDS7tz1KezT0lBpUc9Thz+6U2hi7ff0PGMYeVJMRmjq2cWvTgDm4cHxKj
taOy8UTlIe1eyZi5ufxTzXNbIXdFvq9lLyRfUD7P5pdQSh01Ll0j2sfxjRxBiK3lSr1tWLokGhLa
NTQJz+W323MVTeQFCHnqEu+s+Ek9GH55Qjr2ZHwdPNkVdxl6wLmNofStytjXGpFlTkIH5VhK+tvL
TvyLDoNDieRrvqe3lMzrS9h69bwDYx7OaR2L4DQDGB0UGR7jg3ZNnUb98D8cnA0X9Q6L/v9qK40e
RBRiDKzoSK7JTrkK0V1LHmcXqcxPkMNp78CYm6RRMylRJICJYNVv1L/qeULZlkP5uHW/v0Nh/GCT
K2iFLoAim9C+ao0UkWVeKie17qzrpEwUPx8K2ZkLM3ardo5c1Cx+XXaEHANlX8hg45uMgu6qWv3S
5Z+F+HL572+Upd/vJOPvknjsp5qKHY4HM/jNNykFeOC9zeqHnDt547J8t6GMy5vLqBFLuppaQGNo
9CpMN8ryVYbKGGdVGw+Sd0CMq7PSIgVVFYCqo34woE0geNp9gTbD6Fr2MTxix66BmDB+vozL+1qM
xzMXpW8nerh740ocHrPi+3/6++wjOQJPyqJQdyVivGFKHkzCaaXdGHaj5oCedQw2QK6bpQAPlVGr
BSqAo6PDaDlKO8vTAsFTrkHn60heE0QnXrF5I1B7B8lYIExhKtIakNk+3kmYSKFCHOKOx6y6/W3O
K2NsjxhZPA5UOawcv2moYfPk+jay5e+3jrE5Pe4mQe0gKjK8QMEBDQKJS76otnRo9xitcRReTLh9
mM4LYoxNGeOkWqgo6OBPt5jkTmSMmOlOGZCThnQ9ebvYw6v/getj29WbEh1uUEGBwQRnw2wSudcQ
x9NJTJrRJgfLGRzRLxC3fKIYTPf1jMbYx4zBxHTW6RsSpFG6I+Fi0R9jaMTofnKwfure5TO29WJ+
h8cYSjwjThoM4NHWMHQ5OS1ku4PuRnoO9y08vl14/R7MLapdXiEHy/ORdPM+Bgjn5TJm1E6QnCst
wFtGaqNZ2Zbk0kYTnn15mTwYxnr6NJRxg+EbCpqXxI+96hg8/jIOBNsNu+jJ0mPGE1cLql/N1B20
Cj4kbzkfjAfDBDl9aS1GGgKm6B/m4cokQTq0nN16C8sufBWWGy3VskUjNIUmf30zeXT/pCrEEVp3
ep5v5Ve0C9yBQYTKgL6mjd3zujB5i2QCHrKM4Dce8bnQqlY1ja2HN1H49AmTgHAKuuTRMPuhvTzV
0sYqIziUqDoNi08k9EKkwScwLPATwW2AMFJmDleutZ0lUNFoufkuzoEKDIFXc9u8UFYYzAlqUkKi
lGrFUaru3+qXcMHcrAz9Mx9MYgXDnKCiNEUTOoYogkWiE3ZPYXTSQQNd9cROJNGthJoT1WzeYGdA
9vbX53lJe6qZWEA8ojsOCYemcTsWXAEwJykt6+K3nGd2NAMDAksksE6jK77Vfrh+dvMltEKjt8zq
wdCnQqlKVF4zEfxib/jQDnViATJcssu/szYvyxUYc37qCMpcZKB2p5aeWCGN0C620mtuXfGCz82j
uoKin3G1rsUI1Xau8JnSlmSuEie6UxW1DjpyfeJYBPeL0d+ywrJ0qLzPEbDoXfXG+iDaFRRRhSDz
9MTh3U3b4eFqbcxdnOj9Mus68HL4OJRpxG+I5VHO7myMR2sBVa2qAu7oJv04H08aypKYRDHUD+3A
s1QLpKA5f7pK2o0Yucq9ahdvbQg9V81k+2Cf4RjDlKTFLKsQeYsUgwlG4/bxDIbjyG6mmylD0TCZ
edPuG0knsIKfERnrVOc4UwlFNMhx6k7pcESXv13LToWW5DC/kQpXVIh/2RVvB6wrVMZQW6LkbSMB
dXnQbKqoRlv7pvsMdBoljjyvM2z7XJwXydgq0XsMD9L0U1KdoAEpogUiH/7irGn7nJ9BGAPt9Gow
NAJTWSQsSYWlhG487BBKLQc6ulQ52Sk37PCa17vCWx1zsUlNBB5OWtjTijiIi95JwuU4cOnqNzr6
EA2vPhpzuWlWlZLkrVw527OD++0qhSJA6qA7EvzOuWvd8qoP/+JkznvKXHQG6Rq4Tiztd+d6Ctns
BlKUItjX0bLIeYFyPiDbJGZJcdv2GYyyMnaG9F3qBbtIeqe1eI0529fPn1UZzGWnDynYQC0AadRS
Kh/pKowUowJLpcDVe45dUp9xwYWx7WBhpZZCRT+bDirf3+Q1xn28hyo3En+8Qg7vi7HKmkaU9aZF
C5EtMr3UYYavmEmEECToYb5wBwU57tlg/IgOroooHYFWvIxOs8+9yEdYJ+5128I1VAS8cRrOUTMY
R6ILCIDDFPZYqq3m5l38Y6iSbG8WI2+EejuSPNsI4020JRTjnPY5UWHZ9BAHdNiSLzXJWxDjO8RM
KaQJdWGnEH8Y+muinPpatjkWyDtYjOPoI8zNg4AR0f1eRJ9n6pGv6ZcUz/by2O+rU4apZuOVV4Tb
DlnPG8i4DnVsxzCnF1stHxRlNymc5wTnA7Fihdg3Ablg+iwLKMlWHizB52Qu3jldls2hlf55LGfq
ZJd6Y0/Gi6J9Qsf4PQwTeExJlkngk8LTPxT8YTECRaiu42I6KmFhJyla8PWu32Hq5QrDXnt1CXk2
wjFEk4lDLCEbs2jA59K/Zo/pFYG2hqMttvWF0nqBMhJXgP3/Z7B+v2jGexSZJBgVrdN29XSVh/0J
DCX3Q5fec+yfY4psZlNVujIZVaxNPMSg7/LyoAUBCNjDkLVK3fkZ49o8QvXNVJKEcS86D4yWOpag
0rKWUK9mrK3KnEFy5YPkv6XLoP4X7ztvRNqgbdFOK6ICLnDHKLZWvEJn34um2QyzJAG9CR+z7jYZ
coezp1v2skZg7tDUlNq2Venx02zjODoY1vDpKKWZeIaT7rNrXbbzB5XzTuWhMsckVUcjIiaOiSRg
jL9EyY5gejP6cXlxPBTmLAyzCLE82v2pFTda9WwVgahyvBcPgjH9NNfhlAkgpNDXIwMTJ3s15jE8
8KyA/ojVExG0N4oSqdittAzM+HbRnv/bPjF3ZD4IcmJMWIRqeaZc21O8i1KewupmRLO2NOaKjPQ4
Hwzq6BtX8iOnD+KDvDcC2S0fLFfh+EH6x9hgbQ3GXJVjJIVdSP0wyE3uNT05prlmz5jCQIrMblUu
vx412I94mkZn1TX4CWZxxQShh1CEaxp8mlws3HBfXGVv0RM/wN589kmY7/8HjVldI7aFRXSg0Sb7
sAaxWuKqt6rdUHLwxJtFmxuP0rPycYGWiGlrULyDFum9DaYdaJ1zeq+AT8pC9wi0roubtLYHKL9C
ltQ0begYu5ftcivewUvpDyZjlyJpNLGiFpND0UTG82g+JvJj0vN6H//FNM9AzNcDb6liYUAemfTQ
Vw+Qzf3e7aI8MB9oH0cVmLxc9GZZer0y5gMqyE2oUUVPHJR9tJ0JQQvJIWDE+1RJa43EhG8Y/+vK
qngzTOiWHenwf+hmCR1Zo1JC4I3jvcq2j8KfzWSff3WL0pJEj0L6FKLmQg5gS/Tzx8SWdwU3ncUx
EfYJaBkx9KVqbKRe/VTDHxm5S+brag4uG+K2Az4vibmuOgPD/+JEl2Q5Y/1VErhtHrxNY66qHnKo
ORTCqXMs9nT4GiZxTZOADXqleNJfPHtnn3uVHs2zRdHgEzEV8ZsfsdpRZwxSRu/y5v2LtzrvHuM6
2kpA4i8HmvJAJ2gK39yTowWGaPpQJ9z0AxePcRthUs29MONrCTvx8Dba4lRXvT94s0vxeKM627sp
yeCKAS8AJfZ57xqrPoK03YIseH/ovXiHiYugdrUA86AuX7Rg67mE2Y4/YEzAYcngJC4LgImH8KDs
qCaYccgOPFXA7U1c4TAfLYzRdly0wBGuFr+6pTdM6vwAYQ04NMFR0tscI9k8yJKF0W4JHbkfiBzy
ZunDnnpEyj6gPmV+9zzfGHfDU+kKe8WeD0jiXvFQ6SI+XGpnUNZVdVFRKiqN3hQMqyvRaLfaTwlp
Ys7aNt3HCoaJsZO5iGs0ASHGvkPNB/UslNpFJ2vs5C9Ix4FKOguE6FNueAXK+Cz0mQjhQMuNUg/2
6hyPJcx30XFJOohXOCrXhfFWyRwDM5mXsqHzOfR1FnvD82BTtuzKptJQ5bPAbQf5l4P3x2ZYN9Zo
1qhUAz6f9lDFNiWOo14z3k9P6H0KQp4f2/TRqx1ljsRiNZFmdm8m2mY2Ha1SkGmXnPyWkkFyI65N
OFk2wP4BSWkoa7x3K3NWx0VR4QTqd7S2VgeWI01e70oOmLJ3EY9JZfMsrOCYkAQTTz0xc8DN+a9B
ze1Mf5nKL5yTsBlFrkCYaCQpUzkRKAh9AzSPuTdc6UeyH91xn/vE573eN03yDMd29zcZCUlOqBMj
lRPmFejCPmUUKwjmbIsQGc3DBBDLjfSj2ldIYCXfQfz7Ag7UA7f9ftNLQmlFVFFAgKNkTDBv1N6o
srfpWtEZejs80V5ygUp0K4s9NHbxBPGaYPzOS/Fslg0lDX22hglNxg+Kqomh6PFIMAyt6/h0Otw0
RYZCs294AlUyzrzwntfwtX0L6Zhqx2rFj9KUBWrzTYoxIRANLooTHtpgFGxZssOHt/Hl3E5OPB4T
LiZzwyJTOJdFB0xweiZwK+BInXbKtXRnfRXReJhy+Ra293a1SuarpjIRBKkColWjOpr87G4VVPF2
Kbh0Y81bIOvoYb79lVcVon/2w+1nqrqk6RpGz9m5ZnPpiClnqOb1SSn7BaKbAEnrybPmnuw5B3/T
ma2wmNsIUxVTLI0qfR9LvuIuu+6KoE+efkVIO37noG0VY9Gg8mdlzFVkiKmFqXesDNnY59nU7tVa
vRnD7HsvPZt65y8Wioo5xOMyk5PY2raeFTRjPXGsFGEvY6H0aU6rROmBcozS1joIbf/63KW0wmNs
Jy+UWeli4JmnEYPGLTii8hfcutc0qviEHCPGHVZoTGjdCxPmiySg/W5WQLlj8C0H6vZK0D11KM1q
r6H8KduxJAw161De/iDBYmVhVusNRIM7v8d0WOwZkmd96TE33gTT4H0unl/hMTehJUit0YgKneqA
wpRbnsLO1a41PJjF3UB2vALLZkS/gmPuRJ0sE9ELwLWD+KJ25fMilu4yDXut/A7dpFONF62lCrxK
webd+Af2g1pLo0QgXlQAq4Snea7sdo7ty8fw8sI0kbkaKfVLZQj4brSJi8ZmSkClTD4XKK1WwviW
QckQUSB+AccFGlqgsQpti8gPfTonER2K0r+8rE23uYJjnAvSux1BDze+lzE7WnWfoiNSef5vGIwX
kdNCTzsJGFJ4stRTXd5ICsdT8ZbBOA5Fnop+aAERovtA+iJNu7F6+G+rYLxF1kZSnPQwgMzcC9lJ
s67NkPPM4dkYEyTLWR8vLZj1HRMEWnWK/ALkY4SXpr+pkMjOoCcDoRCOXW82cID/72+HpImMgwgX
Mexy6iAaVw8ok1yNQAiXzI3kvGkwOJ8pl68BGRehlHgk6NTJxxaabiI7JEHEf6bSc/IhHjgv6y1p
uSoziANUVYQcy+rfurQT38ptSKXdDB6tmOs83dDt59sKj/EPZV+kckuwKjT6VHsVWsI6kubxvtyj
mMbV59j2d9B6AHWc+lGVRopS04o6PE/rcPRaEXKIKU+Z6l9WdMZgDH4o2g49o8Cgkzi0+xLiyNYX
mlabd8Ze+nn5ePFWxNi+noODO6RoYf0tiW9Gq3cuA/yLoZ/Xwxi6Bj8UDzPiqPSvcnQrZBHAeOlo
mZeWaJamqXGR2A3Hv26OvIHO9c+XYqw9nOGXMpqyHh3DliHzsKBZKd/TNMIn7/o/WGwGSMNrZ2pp
48vvxijs5Z6ykNHmy5GbCd12uWcwxuBxG/bDUOKDWWJ/1Lt6Fy/Sz9ng1b623xPnDWQ7lSozqZOc
9okgRxhQniz1lpxwxYs3+f63coWU2CXvPPNWx9yLYmsKQkqrNVJ/Jfe7JtslPLE83gFjMz5jVs1y
Toeofw8aCc6P2bd1pLMim1c5oafnozc8fyzmfizwJtLDFh/LSEBKWhzDdJ/qtQuSEweClbwrZfPF
svpkjOeQK00lkgS0qnzMstEei5+R7EgJOP6qg1D8bNPHsOQEGVw7YRyIMffJZHWwE43SQ1Z7GZq7
3XfhqXmS7t6eupjO5p44auSX9pXxKZCzIO1E+YlEjbIZIlkuFCAIo7NAUJ3jtjtTq7sExziTPlyi
XKN1S/OUXg/71NNfZQUEaDqKlk0w4/M+cpwm5xywDU2tEBtmRjkYJMkmYNjc0+euONqGp31t+zf+
pwTOhbtSznXAdjiRVCSlTmkM6MuTSsqVjvz6ezZctuWr0ONW+niITODdhIoS65TUwvxK7pVjdjNh
1jCUcOX9DhmUxB54BJy83WW8zITGUqWifZGxGTrVfKw00ZYUzhXEWxj9/1UkNMWdPLT0YORUnV0w
r4dF3HHMZDva+uNf2GamRu2E1qK3XOOGd4uLlkvXuq7Bb595yS+ecfB2jXEvpUikeqnhN6vuxUhf
CLmSNN4wI+ekmYw3qYd8MecBGONd+EVFO+5ih2452hAPvhbdnEtGyVsT40gy6Nv3Cm3xMOebSvyu
dUeluL/8kbbtADoQFvjNjA+koZVQxJVgACIOR7eP+n3Wp5+zgzMGY2sVZK2lKMexzY40M5b4zQ75
FB3E0JSbNxE4Nw1vSXRXV6bdaoUhdALmj4XkmPRPjcDZsu2vcl4OY2mySQjJaS8guM3KbKdIpj2P
Py9/Fh4GY2lLEeHVRz1sWz6Z5NCoLzKProUHwRhX0ylVbyyAiKPF08TFU4b2upkrztfffr6ed4u5
nUBTkpeLCZjkbXCahrnIEnLfPps3vSyCRZ7qmmhIo73/6qUVY/KR8njA2ZysHzQvmfkEQ7EvlEQY
zJbgbOX2Zmzt4RqUesCVqeVj2CzShPedRQq7txo7AgWDYT5dNoYtg16jMBeCOA8ppn2A0uhBUlxn
3HcxbxnsAc27ZVRVAIjKY5x+F1pfrzmRGG8N9Cesdqo0rGjQUnwey9zL/X42ONNJvCUwh1JSS62M
RfrSFiVUizCdFwUYdvmEa1l/CeZYKm3TzpoOFCG/6fpb0+Qcls3c+hqAOZQqZqpTaB/iFnuxHsKg
DyLoBSgn4evkIYDl1mW2DucajjmcC1gFw4jWR8xkosa7oNE+tFD5nfoacUckgfKGfO06q7dB0EY4
q+V8MzYbM7dEm/OWmp1Z2VKvBqAoOU5V8tfl47P5xodEBzRUVAs1KJY+Ovk/0q6ruXGc2f4iVjGH
VwZRwXKQw8z4hTWRCcyZv/4eyLsrGuYK3/U+u0rHDTYajUb3OVmkgs8LViqP48b6SXUOIxd1i6yA
oJe6IfvQ5ekxr7u7idRQNUScqoyjiGY2jbI047Ld3mRRamt1znHF1YuiDPWRvyEYVxGmtEryUHy7
AhtbSpmO+e6jsadd2rxu5vXwCg0aSi6uigb7LIsXH/wrIaqQjUcbPCpnntEtI7zEsd17NPfJKzsW
7Y4nqL26kAtcZl+HfR5ZZAJuK7jhdB9jbvm6d9BlYm9P8gKA+VLqIFdKkAFgtO6yaDsQA6UzSAJ+
CcxdiSGK62jrvriAY75aZIlpXTfndcRtFG2tlY9DalDsKrFHBzONm2E75pxxNd4iMtu8iIV+kPHm
4wy5r4ynbj5dt4rz+x82stoRvDXCKD2P7bj+Kn2GB2Lxkc71tMXpMReqWTU6AKzoNCrbLr+zeInw
aii8fJjzdltAJJEWzakFCBVDOvTOXoN6l/+UsxrzFjDsWR60Sj/2+BRV2tqi9Eu1vhU6t3y/VmtZ
rhf9YAtjwtAUcXOlxtQbMb1NxsCWx10YnAbyoJDYTsrvasaV15Gvb6VzDFmgSpFCovi8V/HGryP9
aopNDwqUbhft+8TltYrwlpIJDa1eQwRuhpGGdgryG9HcVQLn7YUX9s4MgAuTYm0uDZF6hVK5AnEm
L4ewvITWIdt87P/0L5TUG6eHe30/racBCy9hooSkgqNLoyup+gMk1HKQ7xLRbgE73BQbSfgUn8vS
YZgIAY6IILNoeDesuxIMzZjqztBMd90s+kGuhFqWVS4Vx0oPYwpi7hpyKpTKDoxdU/bedRyOY8jM
VaBuoNxntHT18kOWHMTkJgo56SbPFLoVFn6Rj4U5JyUg+rzez6PlZ4FgG73mlY3oXLeGE1zPBIYL
KD2sekMs8WZl5LnfxPNN086b6xD0jLv2YZhwoclDXGDkA1OX0ak396Ey2JMV2XP9s5F4DU88c+jH
W5hTRFowVAGwMqlzKiin1ZLCWbH11OiyfWQmMghKhF6rhNpzo+61rXCrY4SOqnZT6pvPvFwutg5L
FhNXSV8nFcAk0PuZjWqHyU2hPl//QjyXZgJCGqqhgjMcV8CxcobBeKxA7FONXGY1evx89ATKOqfi
Kg3JlfdfZ5TMtkTDH51sMB+0DRTZwm3s6Hf0TaWt7OSZlyj/S0J0QWR8Ly0mdJfPQNTsjHaiOdk+
83fT/ejQhrthW/34zEqaVOfCkgxVZYKDiSHZzKCZeZw+ZuFuDO5NrgLm+te6YDDRQccxaATUpvpn
mPvkKUIxIvOn++KnbmsaCJhEO+T3l9Nf/fjtLqjMtwvkigy5BtTwpTFcc08XsvSGxiO3tKeP25TC
s5L5clFudlhk4JlHed5mpwaX1eCm3ebbYaODltTPOnva8rKM9Vh1sZL+V4v4Qcogb8QKCZSSGb2d
lT/KIjnoRX4QhfZQyp8aJJEhiUj1azCOJjIno6oOQ5WMCL9qDzF5yoUK9S39SXXFTffEL/mux64L
HptLq7llJOeLVqk46UnZmvflofmqgUu7egRLgfeJ3bBAY3ZDbP19JE/Daxbvp/G2CHbXIVY/2AKC
2QxJQYQ+oj0XEigTrV9Z9VJMaF4HESDhckOtuuQCi9kCemPJsU4vc/rr5IRbJGtepTnjnupXTtvO
bvaW+6n+6IWHnCPcwiPHolf7ckYZw3qUNtRB8MFc0062InrmP5caLkxk/L/IlWTUCyyn7E9efCBU
l8GX72ghgzaajrykbbVXYWkec5g2cZ3L3bnFSUaO04R6diwrRfKUoPk1iBXZ6GZ6DCplOljdMP6C
dGHtzFOUOtfdaPV+trCbuaenlVEVdY9VTna0B5ROBVGmEG5UW42ismaqkGWghyCDEyl434EWDAqJ
mIZ3s1ukD57qhpH7NsrFozFf99gLHHOwt30AIduc1sCi4Caen/uooSIRnARvHcWiupKSImss/3sZ
WVNd03R1rB6MqXDmYZvziBSpH3w4fkAf8DcG4yda1ZexNSEwt9Zd2P+kDHNQmLFbCONe94R/CZEX
JPYThQHmxak19BmYkoSA0K5F9eRtlFD6xoGjQeOaYcwnypWCRBFN8Cg/NX11jjbqN4z9qJBBSbhE
NbxPxZw3eTfEkSSgrJcrIPOq/br+IetHjkk0rF8xSaP1g0XIKmo9VroCJlG20swr/ETEmHP8RKNk
xuv+5X0vjTlkgoIYykBvs91euCuRDYWe5XXEadF1l24ynmw2ZwU15sABS5lcz9S4avar+F5CoBx+
Xl9AHgR1mcX6pWJQ9iq9MJHIr4fIljAhnhGupO5qLFKgvQJfR5nhXCZYwCggERpDepzRURTagxk9
Wt4bp5X1jXuyrN7MFmhMPieZpSTO6Fd0oHH1BJJtDL5MtChZ7WYPjJFO+MhrQFr3jAUkXeeFgdaM
945zh7bco4tEhSOGz+YT5PsMP/fK31wTVw+RBR4TowZJGYmRItpOICf1qXxT4p5+Rz8wWSTfJbeK
Q0UWg1ulBFHIdY9ZL+ksoJmgpU1VH/S0B76Y7ByJMt52Ml9305sCXJI4yIYDL7fjri4TuDSjI333
5j4GcagUOlVSGDoH9Xo35D4mrWcKCxOZ0NWFYjSBjp4Gyt4VQJ8wb+Ud7WoUdjzbOL7KlpLitNSM
yQJUVSR2Tn5XAueQ4QEwMcsazI5qseFyU9xn42gLAm92YPXzQBrWMAwRcq2Yunzv/INB0H/dIdL3
m3mTgv4dLHIaph/pEEaEh2tOLXPNoiUcu73FUpOm85NUc7Kk71XOOVTWzv/l7zN7OW8gj931uA5O
JYgQWrxGqaCFHH5NOaf2thZ8l0DMJjattNLAW4iCWPsU9l8m4ShLhPP5eRjMbu3BOQ2ddWAMSOrT
r1q6Sz6VaS7tYLZn0qSxltLvT25kyHpgs6DoQe8Nsi1wS8o8g5i9WUxBirczgE3zXTeUdocOYOHn
9Rh33QNkkckqQIll9qEKjErtbTW9TTW0N49gzt1dx1mtGV1WDg/Y73dO1PRWUhGkmnECoVw6ig1e
xBuphmK0SO9B/4OWB/0YbMa0hGSSiijqDFOlH6sshC+xYkAlLN/VEgTu9ek+V4irWwnHzOufTBaZ
+FCVfVuE1Aez9mYoX+fcNbMtZyXXMoylWUxQ0EgRNoEFjMZTvtLz1/DwBI+GGQ1rqHz7j2jU4sVx
jw6CIUp0LKLyKELHGX3bBwsUubNTnpBK+xw0uj4fP5kpS4qo4MGaHf7sqxYcPzSfqVVIOdOxZemU
fa29GeffePwfWpB4gIyPgChrig0F5kFMTyrswU9DJ3Jjp3F1sqn3kWe5vAeqdR+52Mj4iEEGWWpy
7AQiS7d62u3qKrtpo4IzSfUvO+6Cw/jJQMBB0wXACcBR+7W/gVTZc+jTGu1gnQmOLZd3XvFMY5wF
dDEzKsN0k1e3snbfWX7N45JfN0uBYBl02kXzA/UdqUrFNITx75skcdPUA92eO3rjWVCr27bc0YVV
L7lgfiC862qSGyYwC7zm4foq5TZCv2KDVPmPAkKVZOI2x60u5QKSiZd1ljb9OANyxFFjviThhoS/
P7PbFhiM82tRpiqDgW5zqttFtcuTR+G2x71c24PMoeW+WK6nTwtAxvUxSdCbmQXA8eeMbJM2g5Mf
eJe15Zsa4uwc81YD5QKN2QBkykifyEAbHDoOB9nVszhlscM9ha8mwkNjfD8h+tglMj5Y+RUsdTR4
RRsZ6m7ZeZy82/Kq3NZaqFxYx6RU0OQdg8IAXmLOftZktpTWx1qI/C5s/0D0082jyG974l5fVbpo
HyL0ApbJssKunUJtxKKq+b2iHceOd+mijn0NgEmxOrWKplGFXYohODnR8ehYb3Ih8Bsr8Tul2M9E
OzRRs8U8nUfilncE8b4jXffFgQee0qoRahhYur17nrT2QWLnWrjddj94dRbOarJUIGhDjcemAVgz
vsbZXi5D5/rn4oQR9ulM01RRDyQAKMFeULZisE8G3j7jGcGEkU6KSmGogEGLbfm36julpuj37eRZ
PniSXPNW4UVk6mVXnIQV/JzIOHZiACeZIjD+JXudbOMKVRbzNUl4tSmeefTvC4do9NAI4hbm5To4
DfEiYqSh+9++EhM7onYW2oLGRVyP7Sm9x3u7XQ7froOsljO0y9ZVmYghjxVmq6gvpJFD+UPIHdis
vo172mzd3MWP3NINZyupTKyw1DxqIwLA8eub6Lsig959cCWULDGs1v3X3cSEjiweU3FS4BWqcJqm
e0Jm+z8uIRMcsjwzooz6gvhQ46bsK9vIbe30RvwJghv0cPImZFbrM4tvxlZ9BSGKDJHurWQ3vVDC
deFW3IUY/YNimsQrXnI8nS36lpneKyI0vdE5JXpiKO/0YuBUNLgGMcFCq9BQXtGdm9/Qyd1x2+4t
H+IeTshdPJ45bLYxj9pg0if9lGy75KWsvnO8gXNUaUxksKBXonbU3yZMtGZesAt3lp+gX4XfKcCz
hYkQfSbmCZgdUI9vN4r4rGu8pl1edNCY6KAaah1WMRBUv/tOZy6p+Iop4aYXbUvf2PF0Lc6v4ldi
uMZEh4ygZxlzJgh6Y76zdABqwd4qwZomYoCGVIekaJ5Dtdv15R/Oh+OcihoTKGpihnNLc6cG5DTZ
Ptwn/YbcQfzlmO0g/vYAwdQKnftPHNi1Fs/lZmaiRwpdlDjSsMS02ArKmP0buWXp8xq21u0DBYRq
4VFUthigPgDNkEbLEIR0tl68quEPuWg/lVr8DaKwpaMZ7DB41cbVeSBkGxgQKWtlXxDy5+urdt0W
hS0cDWE09iUtd4jl7Tyd2vIQSZygxINgYhLYAcOiFgDRG9u2v9fl33P467oVq12pmnJZLSYY1Uqt
SIR+EnSlin9UBy0/eFEjB93OdsarBTIGvrw7zy4mPgkTkcqQ0NqNPtlCq28UZXyAF/K20/o5f7GN
/h+LDClo42IGJT0+EVpfZxdlm+fy0DvI/jY590GIxqGPYeMCxsSpZOqbuKlgVIYZ29bI7FD5Am44
e0p40njrMfeCxASoEqTcgUWbs8zZsCcl94Vw5hVp1o+QCwYTiTQJU+AmXTpKudw+Fg54q3btLfQn
+c1m1MWurRwTFapxwpDyCKzG0ywbnYL7+Ut9MKF2hanzYpPgNZ4X8TjmsZ1ReqoF8ZzTGIGIRxUK
okcRZyQIbx+5DHkcxzhnHgsvTKUui6UJ5qENNr4Vvcbvb3qX7rTEbbfWq4I9QED3zGsHoct2ZVnP
RY8FbiVpaMEU6S6Lb7rubhRvrQjD9eRRLb7m1bMafOWEEuoT1wCZUBIF0hAZHapsB/ko70Uv22ub
yikc0823OirBpm1uyIh2RW5Cv2qqKlmabimy+oFTuAvyWprVHuVZsC0SckNKO8cTN3o5MIQW29Zk
64f0UbRN+ayIxeeIXt2Si3+AiWialQUQaMA/EIjHVvWbxues7eoeWQAwoaztUjGSMGYPljV5P7vK
tj+Id/SClCE+E593Y1nPuhZ4TDQzm7hU6xF4rWtZdrqtjhZqz+Im/EUZjUOXB7h6JCzwmJhWhbKR
5BTPjHcBRArlG6Vzr68hz0mYkCaGVZtbiNLodntj0vgPXV/awhQmnBlR3mdVA5wOtEbFibiJCy5a
wzH8ZBvtCW9EnbNybKkmb+qoMiXACcYu6O4y5cZUd9dXbjWCXSxiizVyO0JhtAcE+lqdUsYIYtrY
QomaM1fOjmcNk/LMINM0RQpFlZaL0/DaHEEfL/4aneKpvQXrLQiVdryXj3Vvx6y3rpoaWrnZEUs8
RjQmCK3pCTS6TWN3fuFrt+CJxfs5RN/QK2tsri/pasBYIDLOqMqjWLUCEEXj0KePVcNJHaXVb7YA
YLxQC8EuNIkAMI3zGFoGwjDQqqDyW3ryBgPAOaIxirEObydzLGP9sQ+hXheMuMOUDdRuHwuTO5G2
upEvprHuGEbzMDYiEA4BpiQeRE+yC1+5DRS73/ZgjJlvk++UWS56iPzqv5rHOOgw4gKjgN7AqcUf
IYjBk4frjsHzRbaEGJZGM1g6Ply/oermKe28/yL56T3tmyJ+zCsjrj9+LJaTObtANTDrfYTlfONg
lfD8IXixDzEuL77jHdU0jn/IERZgzDkWymlqdtTv2za6kcTeM0tzFwsvTdC7fc+Ts1vNSBZozCkW
GXHfJzHQ4mybKbdtfjeW7qDXtiF/1czPTJZSxoi/oghbVpzQgIOeMCwkgdJVe2c224pH4Mj9WEzc
sDBcVan0Y8l+72ob0FL8piz1tH05dGduw/bqDWphEhNFkjwte51+LhUd4rS5U25RV3zjK0KllNcf
uxr9L3BsVTENqsicZhr9jdMUyk6ebevPkVwtvhNbTgwiLZyKACgt1IfoGGZ2DI+6S4V5CshF8mZL
/2VHa4YoQv7b0NjBT6vTSqLmuABEO0pynB6ogLD47WexK1w6CMXJFdcD8AWOcZG4kAVLVAEXFsNm
kMgd3gU+kxBoFwjGLWqiIEbR/i+5uUmTwtHVyk1jV8s7DtC/rB2OZN0UJc1kh8jaHkLIVvtXPpDf
Vw8RKBUpdajs9s8gsvvU2l3gmFgYdorQSkmHoQ9lAJ35VpIfr4f39WP5AsDEv7SRK2gCt/Bw9ZRA
ojT5oqR2x6sQcJeNCXy11KRGncKOwdF9+oIOzoj+YCEH1Tcznjq4T+j0i3+M6xe7mPw9rMKgj2cA
UuHQN6EVcHPteSTs62V67YLDOHfXqnEYGsCRfdNX3HAfbJQ9HYITuFeSf4m1FyzGy1vS6ilpgaXZ
M5UxtBt0M6EHR3jQN6rk8GxbD37/wLFMeKNEskIu4Orj8CWfJnsIjkT4fd39eOvH0t5ZZmzB+2DT
myhq41Pi/GEjeeqBF4c4rm4ymdLYmpNS1rBHEV+y0Y2N2m7Txzn9wTFp9Wp8cQlWw7OHkGxnijCp
QWsWHlUeCid+xrCiW2OgXvzB629YD6+Xz8SEiKGJ81pRATcEoRO3hieng8cxiYfBRAlREkii1cBQ
/QCzl+mxvoMM2ZduM7kQd0jtYSvz8tr1QvBiGZmQkXZCoqDplt74B2/cyS9gBgcVv2qPf5pd7YN4
5pOvRwtMJmqkBFwcVgg7C8PNwt8jT6qRFwdNJlxAWxZXIAsA0S4+wRO3wY72CI4vMh1C4IcM3odj
QkZV151e0evrX6ySmyCxTddwJAjWQfbm1XJ5z1WcqGExjbKGIaf1OMDCrCO20gd2gGGArLI5HsnZ
ZBYtqC6KiVLRSK1AY+FZyuB5bm36DAcud6d7TPbkmeeOPLOY4FEX5dyjBxyburwtpVNobPXxz3Wb
ON+K7ZnXxzFSTeobTR7YZSDe6onEK6PTf/PKsWgxwUIvpNoAARYt203e4Mde6utPBHyFVI1B4b2T
r0ZcXdYMmmaqUD17/5EGkLdOQ49svZRfzOZV6F9l2SXaZwRWNZBFyapmUZ1fZtfmaRQHpaghSYpA
9AU5WrRXOte/Df2JD+tmiaKOXlsdGhpMADRNoQ9jKkpXDKFb661TE5AUmJJ56pvKy1Pjy3W8VV9Y
4DErhwn/so4tmNSR8a42RLeqPzVqsIBgVk1PkJSZlIw5a08ShNqUm5RwxibWrVDATIYqFsgL6SZe
bNI0ygwDzHV4aRgmJ1NiP01SXkK+9nKiiyLycUroL7OBAI0LUmQQpP6iT1noIU1jN5tiR9kweDUs
GpxZJ1hCMTEgSFXMLYp4lp5lxfBaUuaeKs+jkzfKnwyDrd6UqvNBVeT+5//fG+DdKvrkRVU1WfVW
knZB0ioNzgsUkHrc4p/+2+8z3pYPshjEqDk6oxHabfE7STkGrDYj6wqe2E0QWFofaOqKtoyJQg/W
+GVCX3DjVxgCQsDW0dMqfUe2fM/LXtd8b4HIUsPPplWqFQ3YM7qAQuOXnHAWbe1EWAIwJxC8sQpM
C4uW6D+k8AaCH7bR3l3/MGu3mCUG43FSUJWx0sMIqsEibdvtm4wNLzNevVkscdiNqpWBBCFFPBdB
kUz14j3Kba/mufk9cMTTdaNWS8FLNPrpFmGhAW1/ngu4c9IJXcqlpScumks88RsSf6d1ZtDtbZLK
brk87bxvxoTxdm76slawnqqvFbbskY0KZm9HVKCA1DzRHKz8bZV2yInmq7ecpcXMBlOJWRGFbmD6
HY1D5GaO9mDtRRs1invO6vIcn4nrKLRHfSRiddUHWt2Znyq868rfGndyxafygZ8085yUyWnFCkFx
yLCoIt5Xs327TXfoujvytLLoGn2IvpcQYjCprGhFcysbsCsNbo02dSzwMZayn8XEu76Cq2FelRDp
JcjifaCDnHNTFsSqBpAITojyuybcR+RYpltVPinl63Ww1a+1AGM8I4mCsU0ngLWJ4LWR6VQjl3h1
LenTFxiMR0RgFE6HEt5HL6TGRtr22+Cm2bRetIU+seRct2j1jrOEY/wB3QX9FAwwic5+UsVq6zY8
qrYGPafa10/ccuaqebos44tJuo6L8Ptwks9kltsaeMExm8+jwFJojw8mcWr0h2AUnxdGVqOIAVZx
y5JwJH9IBrO0jqwMNW813atZZhuSP3W/Oau46hiGpViQiUedkc2ddLmNuroASLLLTsMIAd/+QA4j
LjgKpNry39EzrzFkzSxDFnXZgFCkJbFUskE0GWWaIL1JiSsPfqM6c8y5f6ztYVMVod+ja1QGk9nD
YFPRLJHIeAS0viTWXhoqT9LcGZKQnNWj35wNFgugD4X7MpxjgxK7qMdkp2w6P3AtULf4b5qFZsid
QF7t0jRVJHeyjhY/kKu898IwDoWypOzGMjg2y02wG9GvKyPAG7vrtq2EJxlA+EJwd+2jiKiWkLa2
MpTTIUHTaIJnxf0XS+33xRzYed59HZSCt6VXtphsmpJl6sjgjA+JvAD+09lUkrc3wNiwyzsTjzyj
p41ujbLFZwgFwLYCJ1EV+MoHimFBigMjn6u3iAWGsWO0sTx02d5RIqCI/yKy4pfv8JiQRZLUwBtn
Se2rvseneJttK0f/BvVOdJf8RRERpdw+oZU9/g6W2Q4qNn+ZB4Dt5u9l+FVNOOnjWtq9BGDfvkk4
WjkxANB4g7Y5syTc9+hBwpCObpe3+vZ/KDlx1pJ9DY+jNG41C5jlm1x8tImhYSQ4Bsb/28pRnNqJ
3Q6EVde3xVoO+85W6sOLrLInNZqyG/iMdke1bZvfAu4XEyrJ9F2GVw5aR8NGt3DzBM8ByxktaCbu
OQEOnfgFAkM1nhgilNXm7C+V+mrLsW7VVRZ4TJ7Q662pjQHO8PhPjvFbr0WMOfOnvxYdJlULN+dO
Vq57zwKTCWmxkKtlLQBTP8bfs1O6T/3J8Nut6pIXyuZM/DzmtYmstH7L1gKT2YmyPBQJLrvALGNX
MFMQYMQ2UQrb7Nwi9IrgWZNurJEX4FaqCO9gmZ3Y5EVeDTqcp9+0N+Vm3JZe7wV27/PTZc6XZFs9
w2Eo+zSChS36Qqr91DxxXGUtWC+WkO3vHMUwIw3NhzT7bZyzOpp4JKf9E8I9r6lzLdtbrtx5oyy2
nd638gCWfRzpz5PzNs2Jydh9jKhJWf25G2/lZH+HR/++wKtFMD2YdCOQm/SEXqIawzH9dr7VVFDN
gFTzC69DZCUtegdIv+cCUFBDPewTABbi0ZpumuZrEH8qTmvIu6AKfh48e48hVoKi5hhcOfeL4kbs
WuZGpsRf0ItH0pwcI83Vfl33k1U/tDTFUFBQAokAEy8VNSSSFAGTCPtRfIoK3oDqqh+C4wha54qF
vJIu7GLhYk0vITZMsJVxEaUcIKkjPRh+CCKi0P1MgFREDRT+lqrqhsYm5URtgg7jlXjp2BcvykZK
0egLnhbXehAmm3ilY33j+eLKCr6DZGKyUIgZbmuAnIu7bNiRmpMtr+WUADBwtQFdH1JLpsQ06nE3
BTkAwFi7T/f1F/pW1OyKR16xjIY3Jl1+B8T4ghHVVpyGAArzfVbu1eJ+bPDU1u4H/dghBzKlH9ed
b2VTvQNkdvHYDnVblwAMZMwHirVEIjsVhr63o8HiOCIPi9nA5tDlQxXhDSxuboLkXq4eWp6o8FpJ
6509jK/XXVmaag6MBsQfuPRCUvY3ur3RZ25PBciZ6bDb9IM4PCKJtcoSuGewuVCqMGWMQLzfZEbd
mwlq0LSi1d/Q0ToVMcPyW5/ff7C6jhco9mVPMKexUi3YGAZfsiixA/3EpTc/M0p/8MQFCOPyRjEr
QU1B6JwHYtMd7SmzTpSPQ3FLsAZCh+Nb7TVP8+8SHQ/hi/ELfYm7ZpdtBLfl9TKvnW7L5bWYjREJ
uTAVCfxUhlJw1oD3qwG1GSVkFCEO8gCFL14mspI+A1EVLUVRIUnCTvs1EMeLph7vGXSsfvIiR/kh
Q1DMrT0TDXVosKdVyuQ48BqA1zLad8BM5hXPYTRgfJKuvLLR0jeGvNKj4jxz58Yb3rZcjZ4LQxnP
TZK6HxQ6dBXnfjg8CR3nUF13138WUmceolWCQfH5PHYX3E4GMse7tt9dj2J0ST466wWCcVbBUC1C
6OCTOBhO0h1CNDQn892IMEbKW1nnkIPRfPsaHOOMQ5w3SU55miz9NAl/OjN1xubU4XE9DVT3umnr
Z8/l8+hMhC71UX8bCh6ceUPnE4xbOp/QH3lnD8cPdCY8q7MeiArlVo3T32b4veXyEvAcgY3NkpIn
ooGvlI2vxfDUDYc+4nwZHgSTCYz6LBghXtAcXasPRVh8gbLRtpK5g9S8tWJuZFKlSVlC+xxFf96I
XrFPNugyB7WDptlv+jo6wpRmX/cFnnVMZIBgRxfGVNdFtyD6mojHHnfOzEw45zTPOCYgxJNqFXpJ
A1DuxcpJqjil9n8J5v9sV/ZJUBOrslBoI6r2mN9QomVc2b30RvNn73+hVfuXs/mCx4SHRDWVfD7P
1Ze/A9Cqy/u46/0qLe2hzO048IPsq6gdBmX7n74XKyBtCZKs9/TZXS5u8/5Wj0y70HkUD5xzim2E
TeUuaMcA1eJOOoJAwjWmh0w8FhLhOB8PhwkPYpVrIV5qsHubX7P1zQIBYwSGs4CnlfUv55+h4bIn
aZYqM2FCKApZ6Sn5fr8xfQtZR4nG8r1+fgRNfuuc3H7drAsaEzEMoZtJk1Gz6tA2pxTZRNkfs1F1
k+Azw3o42i9gTNgokyrLxwFgtFmKPrgat4b3c0aXfu0LTzz+Up5pTLjQglqbjRJoYvc9weO73IMk
SyE2aTgn/HrAuJjFBIzAnLM2aAFkWmRX99VW73gE/+uh7x8IltCMTKlkZiMghPlL3oEMuT/Fc8px
8bVWRwW6c2iTkSH+YFjM96kDTSxlypbSbnQ/pSO5eLJNj+WBvqQGhxTcQNw8k57fH5KJBSbzlcLM
rKG+C0xhKyBjsTNv/qHfG8fB1RwBtxauuMV6+IUqiYjwo+gSy1mYxy0oEilDYuXhTQaMjPMPw7GO
6RNlNZkOPEoYasBHAw1TgfKvoWJb4++L8kMfjLIOqSSqzdD2dpWOXW5rYgbSTmGGsKkb5xM6t4RQ
dKTW4PG4r/qN8Q846zeyGunaWAE8ru5F65eW+2n/GZJdBdQVlD3bhIQRW2BJRjnpRgWFvsozH+Jt
5WcOgcuglQ8MO9xC39puw30EFPsieuxA7ft+PSNpStqWKk9VHoG+xT31UQHDe9lNF9sKyP1QgeZc
htYh0dYlIcJbpsaE5DIoiahGGm7Vo1dmO9H6dv2gXKtwKxLElNCQhJIRrlvvbRpzKIKqM7Y3Kezu
j+QmX+N96mhH63v4pBd2sQnvQt5825prLDGZrCBPZCKhTQpZSH7s28iOxNcJegzXLVtduYVhzFXB
yEo1zaioYJDuxvxeNR6u/z7PCOZ2kNUNdK9pXBSFzk2geJ0qsV3hTvwJGB1dbyhxoFTJhgw4eBKi
gRk+R0BqHvZ7a1Jtpar86zCrq7WAYVYr76TRQq8VhXkkZW2Lw5/rAKvJBfoT/jGEWS+CokYeztiq
jWf8BP+8Hz+PoR29DK6+Accib95m9fMs4KjBi9inl50GHRUYRGmDAn0bjZ4VxZ/xsQUIsztnTTY6
cFThWgBa0f4QJS/XF41nBJMiNXqbI1fG70/5bajdBuFpTnjPTXTd2UNi+V2YoNZYQ0JyakP40rvh
VtpmTuj3TgdFlP9Fk/hcsb2Gx5y6mHTRkkGEH0z7BMN3CNpHNPWdyKH2DMwCxE75Qgv+xn1yfiQd
eQUtas81fOZQVBWBtM0IewW5cuREexWC0jGI6DZt5fZWzslyOZ+QvXHFpllrNV3eop9B6DPt4qL0
SkneXPcU6glXrDKYkGqmyjDXBWCC+Vgpj5iwsK3+GIHf5DrOuYnjIxCeTHTNRFcCe6yHJK7NqcPn
wzjFn9nNXRQqtdAuPRM1Xvq0QU9e5R6C6byjcH0lL8iMidKgTmVIQ1TY3Lfa65Q+B43OMe8st3jN
PDYONmJgKIjtuAIV38m9tFEg0A0uveAp2bRb6UEE03N5orRt2h62+t122vKe21bTREm/WMqESiHX
9amhoZKOrAjAL85PzrMze70/bKXd9W+67jsXOCZUhrnSpkEPuDy8BcsvWoV3ouzGUutex+F9QPr3
RUgusjJX0xE4mbqJ+n0tPfBfsdej2cUWJmLqfZmEJAeG8Qgxmnva+Hnu9kAR+eyZvG+1Hk0ueEz0
HKskrdCMhAuY9HWqjiCps6vuq0geIPPD8U1pLZ1fugUTOc28UtSUdmVaj/EJZDq4otP882eCVoTW
oWzdrT/gEsHzD4mGxI+bwpAMGQPGsshezvQK09JFiJ03bgI/tavDuDmGW+Mw20+WV0JwHbQjruyK
2+Ywna77zL+kDRdsxuhEFdAqkAO78gaPvnQnm/B5BhVCsYkj7qD2ejoMxQ4RrCOSqOqM/8xzmShB
Sr/nq3CHJihaXryJb6ByfENPpeDEa9pZXdsFIONAelCEdUwD9/m15y/hM7x3+5x1XN0YCxx2HSMz
m7UKOLIvfZU9CU/R3TdKACV50T52q0+lFQs85pitxXjsQDON9/yv7Tcq/iNtw8KRbqefGF105B+8
yZRzceqDk14APxy0lUE6PYGB+muKTEZ2qgcVbQTRxgBhR+BOd7RxNHSKXY2nSJz491Qmh19VWA1y
i3+DOaVIK8lyCLIhUB1GT6pVf5+rPwFU3zifk55D16xlzqkCGuCB2JeU0UjctzvUs07Ri27PHoEM
Aa+zYDXILWxiziMwXExGElOwLLRVLbeFDgm75SVQrhh/Xbds9TBaYDGHUSOaPemEAgE8uCtG9Olp
riT9AmXkdRj6M9fWjzmLJtmImjmFSQlYd+rsd8/rp+IBMIGkqss4SCsAqPMs/AhiTYvtedaVyrlu
yHqAXCwYE0DCVDQl8E3RxpnBkzC6gkkSJ7yhElv5M++446IxYSRQinwca6C1m3KHxGgPaTnVpVJv
tY+eYt5k93oqtLCOCSMaBmnVgeJR3YEJVcGmwvRuhWdgydEPAlcmjROO2Yn/HnV8K8zoZwNpQo6U
T/EFP+GSJnC8nJ357zJN74cZMGUYNfYglk6WDD9kvd52bbj9bx7CTv1DL08pIgKw2i13xobGRP1X
d9bXnL5wvxjH8dnZ/6omGQEjDu5Xka1jmgheUhyHHC4paVCLoG/3embzQtRq+4l0cRSTiRsg2y6M
6Lzf0DUBzUiHpn4ppuUliPfYkvN/pH1pc9w20+0vYhVJcP3KdWY02m3J9heWl5j7vvPX3wP5PhEF
4R0kSiVxVcpVPNNAo9Ho5TQC8Ici89b/eK+yRVfZMtXrQH0jMNcExokOkIy+RolT3Lz0XwrHAIg0
h7ErSZlibpkK+5hOXmZ9Lu3feRLO89NHdAZ1axieolOvjwkLxip6VcsUJX/ZGe1wLnkuXQPrSIM1
5a2I4oVvVXZozKXZ1eg3Ar8WffDQes0Em4cZegGt16xCUbadu4JoW1E1BMWRE2Jus7WZ13hKcBwi
u/A265QMN1E6e6bpf2QNd0CMSkartGQJ3arOU0/tDfxkEGUnP6hUIIz4mIe3g2OuNLsnSTaugFtB
oEqnUZSak7vUNSfu9DkOhG12XJdyB8ioIrHmcsgtAGphcUcfyfaNis7BcA0MvEQaF4GO/7iizF2n
1Zgo8rJ1KTy86KQcTF+5Hz14cih9EsUb+G+BnXzMXWfHUBXS0aP2lN4kXxUn9purMUBB6m/ZQ9uY
J0ob8s/BDpG57ba6kcytBCLNUuaYsBtOmLY+PNHcgnQ3ii4Grql+hWMvu2XL4rlaAIfeCF/BrCK0
WA1XmNSC6J/syZI7X4mSbtz7dQfJnPSprDHqQX/RmQ4VNXlIQpqCFR4GkWiMf1zlaCXv5peV1E6a
i2Q2BghpKA1UMI0M2cSjEJH+8nce5U4yxqyAaKy1bLqY8ik6jYhp2teWg0rfUxGKvDDRIjKGxdwM
e2xsQNFh2VWQhwqcFPUgMpTcpCyarP5nKdm7TWo7WRnoAe9QiJduTvcLlxvq6HuvK9FLW3t5ED+K
Xo7UTF1aR8aq5CQv12oDqE4eVMuf20MnmukuWj/GjOhRjlRoDYh/+eYW3DQs1Y2xaoM2UBwZbSJO
+pD9SlyEEn8pD0rYn1evKB1Mi70W5SlFus9YETtWh6wqALs1qq9rhUe6zwJDzOlRITvNYAth40Ky
eoNCrCfj1NxOB0qgUt6pB+GxElwyLLnFUv3PCK+r25wtUC+VITyD6wr83AHSOr7uXZZNsHpsvWuh
RlNttxAtHkgQq+lpUYSFpiKhGFvRzZlZ6jkwlNvZJ6oDMH+L0ZUGptTvCCt/FqkE/x31epRZ1ptu
7LJBpr5If6I9KqWfeN1zHPZee9QOcSAJCtkEJ8xmfBHMQpaNnPoiNDjxx8xjeKHQzIv2irEVGHuH
sTMjYMbtaNYH0xRFsbhhlt2yMZbCKkZ1sl+OEoZjnKogCyTEsKTrxUeBnnDEssBe2IzDUYzJoo8m
xJHs/DYhTbCupjPZ5CY3BsHdL7Cy78Z+jDYZNgplGxhOJC2Olp21TtgIz7cT8OzpCGR424wpiq0m
tcqkonYC01PQpTQG+mn4By1lfHn+BmLLGKKqqYcpA5A0XanafRt/X6PgsmGge/3+YnqFYFyXVCvy
sorQdRxla4FqmuQ82OPqRMjcu6baFifVLpXwMiZfI14xGTdmVRt9kWuIlTZhjuIrS7nucxxaTG6/
DMQTDpN2UduigqXIZF3Bop9TwzagDys6DJL0lki+Kvva8hzlAkYk3k7tkZhl7KusWCWQl7nTQjy5
NjxFUjCoT/Qw563cHoZZOTTUG5ae4ZVXNLpjYOyhXXtLcm2K2Ct4lk5FCZIMci8UBr0Y3l1SC0Su
aDCmvph8AjfplXbEvHdPHDDiPg32ONQU7nByO47HCOXvLrmVXeQEkSpHrRNu3e5mED6RuU+fPRpj
v9u26oaGhsHsgzQ6zVFF5K2+zsNudRcdad4KSYMq8y/roFBGuqc7GUEdUDeEGiUTE74wFXO5wmwY
tHB+UXz5ULjp82U83u2xF5KeiR0caGw3oslY0lr5VPdoYZ7uLwPwD9WrbjD2vEuqCFXjkEc3t6CA
dZ2KJkA5wO+iSV07i4UZQt51tZeIMbeKoRJQKwKwOG+BhhobG4QP5VF3c8/+SOs+2YGpTIiI6F3U
KCN0ZOzc3vqtCEfo8S3F38vH9v6NNrgRCuqzZNl5Gm+IHEajoDqD7gBr0/cyMFaiLXK0r9AXjp59
N+Xv8XCY1oe6O3b5jdrO7mV1EOjbS+3BTt96c7ASSwaYtGJkzzhe5X16998gGCthzQp236bXYKPX
wVAjHtPkRBMcVNHG0L/fCaIO02DnDQRJjdKd69mXo8AaesGVxPVZ95vDmIPBRNvFWlETXry03+iZ
22EopB52BgaYowbjVvT25BYn7SEZk6CkuVEkGiRr0JLp55g5qPsF+C8QSutBoEL/pzEcGtnVM9wq
DkaxiKNA3OUFw6Imw2cCUwxzQ9bIG6kGDSnPhRd/XzAMqXlcDtWz7i+nZXXGM8FQYlE1Plc5d6DM
SdAUtdX0AqA5HIC2+VRsggYhrjHcATBvnpz0XdPTxGhaxJiudG5skKOWW1ivLXozBI0uImnYc1DX
3Tz0UJ0qe0jrW20KLp8z0RYxJ2Bo4niWKKtIm1yniIEMX4S1f1wHZrdejPYnaZKtFk26qkR2JvNn
mUIhB98gghYC0b4wKr9spp4jAQVtqzJH7Z5UST/Uw6Mu3S/V98urxtsV9KejwN/GUKh35e96V+p9
leJ0meq5Me+zVvDq5O3K/vuMDm9ZoYAKGtZPTY+Zflst38QdVLzl2mMwatwlxlbpLTB0pzlvmEze
fza+0sZ+S30pwUGRLkYK9aZTmyJ7yNOIPTSj1DpYA5UtB/Qf0kBUpjSOMgZD6WiPazCC8DP1tNgh
jVOrH3gu7qEZfSdVOuethrfPWD5Ww19y4mt4jVzWDq77twdhNN4cG7WUqIvb+tqJMhNK7nZj3mPg
zyFyVcEzhHu77NEYvZ9RDiNZ5Qtad6b1yMrDcDWd6MjhJiRfhW3qIuVnnMFqpGQ5dPcgne7EhzG0
jph/QrNqKAzFmGPQ0AlZpKjGs/7NXkjGIVymrEvyDqB/0tn9Z8vrM9ygdE312dm+Xt5CweFgs4Z2
Zi7KatAncpmEplYc2gnDm6TBVUrVmfvJvwzHDVDvxGOrXou8itSSHkbjusIAv+iEZxHi08mN/X3w
wYZySK6FxXD0gF9YUra1MLGVupQbYCq3RqgHtF4ab9iQFmeWHrjOvMsyCtSGzVYOozbaAwq03am8
7uyroRYVoIkOgsmYlXlYhkSmoRNqVrZzflIUv/Wi2/9f0tHKjigJJNw3xpxsi4wXMw0L6U5bOLTF
v/DAKXAgN2ileMB8UzRDaQJXny+nAgZhsNuDhpftFbJSnIZMhnIuirM2boVSiHRxcxdcyd1RC0DJ
EkjB5c3jC7rDZExaLitxVbTAHL5gjLqrX9GbAiMrfiJPCg/28Fu0tFx12QEyVm2KJbWrR7qZKeZo
zoiWS6LsCTc4oBMNzUKg6zE1ViW1OGqQhQWrDU0brvc6uL9K37pDN8fLHLMH+SAqEOBe7DtERkWb
woAZa7CMZK6OqN0MIzO6a+1R8EDjXrA7GEYty1Ka2kGGYNWCeYfT17H8upQRxuFagquOu0ugI7VB
OgRWeDYsuuRFC17jHI5Qc8q0LwkRRgK4VuoVgY2HqkUXRaMNhPWEDuhAupFQgFOijpW+HSJQrf43
iVjGrcJuDEmjeFPxTVoPsjA1LliyF+dh9+ZMu7aIaxMAY+ekGzivIJQ/6m4EfpnFzw7pT9zaR8Hx
5V2fBsqeaW8hKJxYirtVwSiMVEtpXQotmt3A4df50S19fP4DQj3enu3RGGMxDEtS1sYLmuxqmEgF
QNMd/Oqmu7GuPlaqCip/G11KcMllljhnGuRoXooE6d2udTAi0KmX/HZZM0+wily5LNA3ybolvx8F
u0Va0zRt1KF8nPZe04kL+g3IXBw6Lb5wF4ETwjMWYAH6G44xFqNqSZFUSJ1r2qc5u5qHMLI+Ytf3
GIyl0JosMvIOGENQgFwVuoihorFPUNiG0sTY7R+l2dEeLi8k7wjsQRn9mPSpRkIFoI3mztMnVdgL
Klo55vIYI3nZpJxK5VVHRLODEgGQ3M2e4k90yk0a9Fe14GFBHVDWm9rLxHjFWWTqE6GbRVPxBPTu
6ZFSMosCO9zLf49Df8fOfJhKM8XLApzkLD2OT7QyXPKrKzNxV/C3Jr7IbeM+ZnaALO9omZVbDuqk
zs2WoCLPQxQaIGzQrEMqfym1O7IcrC6Q4tjRP8IJsEdmwke5BCYZY8FxK+Sb3nzS5B8fUEMbJLig
3kXSQ6bHfbeUY6J3mprFlCT5OKq/uuivy9/nL90OgDnAWTLY3Shh6V7Kks5FEN3JvyjzThcq84d4
TImxg2POctYbpaTbgAPRm08bIPUHDSkOlHj9A/JGzhk2DA0khzCGIPZlY3u2XspZKs+ju1robyTX
vSoqkuMgWMTCdYWkFPVzme03wNs+KTmonhX5canvqllgXnnu3xsAemnu9n8euqKv0dmAh+wWJF8x
We66nx0EJ3GUVAfTExGDEJkJkVCMzjXVHPWxQvmrtyAGje4gSvRzTB+EopztlH/y3V1YZ9myLCVd
tdFZ3fThpXUErWP1Tyl36GhD7VCEoiHHAlC2iiaLSW9tE0C7UnbKTsfwZjevBBaWv3R/S8YW0OS9
OZkz1YfBim/hy/jDSvzLJ1YkB6MRvZJEo5LB4hjJl1LF6Ar9qUqIcxnk/9C7V0EYHVgKeRybGYJY
18YJvtFzGs4/n2dvPMpowRydRRAYFS0c/fudnuvLNlUyxbOn5y715KYRSUTXhbn89krHVsnIQ52B
cxcIyFBjJCRCQ+DrtM50CGkaJB8IeL1BY90HYx1TkmCXep8ExCtuSxdTAkiYHOrHONAeGu/yhom0
gvEmiqQZjDWj6wcisCXspVOrhZcheNf6G5kY96HXImPc6Aqup2Zy8sN2sOGhG7eWQ9zlWhyNoWt0
accYN0KfzG4dcT25cn03x59Aq+b025WxCALZ/4dc4PugrrmisRSI+aQb62ZYnVudVx8NV7RnwzpL
36wv/V3mj4dJpIv8zXoFZBayi9PCniQAornbGfrncr2z9A/wfmC3XkGY1aPP4bKwATJpD4VxlIvJ
sRdBmol7apFdsF5GYYGC/O2pRdxnabQEOzRgMJnxhZDHyyrHXajd95lTlE8aKmhafL/qp0DJKrff
1BC1fB+6kHY4zOlRpKbIUWWJtQrUU3c0D81t7Upu6vZe/qv2pus4EBa8i2RjlEAu5sxaImBqhtd+
R2oDBMLWne0ivTCi34qmPf8BWz612+/O1E5SRiu2lWhRW9Ez3LgWrfr4oX01byZXP0VXXZgHorJm
gYawDAaTDFZ3qwZeWZlnKVHuxnoTmD6umXgViTA+WD9G7SqlgJjz5wz1ltVVmT9Fcyu4QAT7Rej9
sruhCtleMvRhYuXsm8UOeu1BFs1PEEEwl+5cpXq9EEBEyte0vzWzo5B6hm/sdqtFN2wnxoqC5VKj
xm7wtmCFhofJI42Spp/UEo0PcUA+XT7DIg2gQu8A5X4qNZ3eTFFT+9asH0gkmjgkgmDMhITeXB3E
adCAbHCjmrh6oXqXpeC9k0Ar/repI4yJIOaSkIQenOzcHO2rGLxNc1B/isElJj6mPIHw1tNtA2MG
NVDzvl2zLdYNM6a6hlE97ma2h7KYPgkE4lkCvChVRcW9h1I6xv6g6mHJxxaLtnyZPDNA+dKD7dZf
kJP2mrC/in/8RzzG8uipQsqa2lj5fnWHY46iaFl3f+bIBiAEITuiICbvMO3kY2MC2zbniRljDfvt
aNQP2vhpA1/EZaG4+/S6huzsES1uq2nLIFOE4WBD1bl1+3gZgXte92IwZgfj48xKphDaNa0lr7zM
s47WJ1TmnGqv+SxKovCM6R6O0by4Jr0xaYAbK+UKG+bqoLFbq9iRZVEBAfeNsceiq7uzDFOGudUm
vQHnxFW/VZgwknnG1+JK+lZ9RwjsHxQui6RjbFGTqQNBMw99A36KJdSoSucsvxqE5NZc3QOlBQ4v
jpbFJm26OSKSlJg4v2rrY4JEOFZqkHX18bJy0CPDXubaDoZZQJDYY35SCRgaz9MP1pEeJvUjg8yt
PQyzamuf0JnfBm6+/HeiItL1XR5cUWaUe5R2sjA2XM4aYjTUXa2L0JAxFlRY4cijdHkjB2PC0Vxl
93qD5ep/aycZHBn5X0PmqscxQKYGDleK+rIhTL0tc4QzKLnWdiceY21RYNYrUgVs3YkiBL5yP/aH
gyqFnY9pOgFKVRVBdSL/eO0gGYM7I8oyJDkVF938coogbHwiD4WjuC0iHzSnIszhcM/XKyRb2J6C
ODKv8WyDPSycPj1ZGhIpSNhXonZfwQFjI3tqGRFd2QA0DoHUXVn9cRaVanFvfF0Gc7ZuYZjwuxmy
SCRHSR5B7eWT2eGG3A4rcfJjZjgDYtgtJn8LbhMRIlvRoXajHA3xy45Rdoncj0AYrd1CSULbE9bI
UL+YtR47+dh6DiPN2rr8g0atRx0iQv9NDmh1jCq6KPmiKURHNBZh0vfzq5JBkiNJoy8s/UsTxKfh
ZN4rro6o73gQBUPoQX4n2Q6MsSVqtEymvAAsl84Lon2ygauzIa6ynfrp12UbzONoQ8byVTLGqtSk
SFViAAxUi4g0r07ziXaYSa5xth5j1KvUIIpBGsktXJFrzat4eIPNWJVGLxuVoMYdF4D8uzluZ9rK
PznykZIwJIg3ucg/+wKBeWdvLzBjVwypnNTBILi23cXLvrb3STA5yjcUy1pO59Bpa0U46O5lVAEo
m2KfpshsShOrrE6lI09fhx6VwvNfl0FEWsom1s2psKyio3tZ/l7j51R6jrdTax4LG50EV9lYYDTF
vVQ+d6JuDN7tt1vTlx+2c4WyNW8xhwMbKYELfPo19IISXZGmvLiZOwApHUlaWJAsO8qmpwfkoH2l
Y0Um1AW7BabIqU7ii/pJRZvG+Cf5km59RUF7EB53auGYmHBbZIKLTrR29FfsREN5xxRHNvRxsg9J
dbQ/lIPZbw5jTmIMF4xTCwCDt3jR78RFpQBmVuO/T8TNnLZyiKjCg+v27zEZq6JZI2kzGUtnPk7Y
Llr4Zrq08E32Mj/xhdEo3s29x2MsSaW1QzRGwJtd3XYoC4niLAfyo3QRm3yUQDW5aCDpFhGJCU8c
Y0yizsynmK6tFlqhPqHwf8DUqek3EBVHTK4l0Ei2jaZD0fI0UzHXLvbVwfQ3s7gCr6zAWglWk00L
KqAHLYkKmGG90atvhmY7hpE56LDwLlss3gtgt20q+zo0E71cqcGi5AQjGB46X8IwJhF5heCIsc00
MPflUFJtrCowQpHzx+qRwQKIlCDSw7L6bqryOAwRCLugCLozYUKvoyPTabqao9VO6WX3oqm2PAqj
N3iMbbLsLI/SDnhrmJZecqeGcJLRhDIdyHWcOhhwogbKNU6af3nHeFM63gAz5sqUB7lqNgD/4Rs1
XHSbXNkhzULpRwEW3f53jtBuURnLlRamVm3jC5YS9A8oFT6qd3Qca+1li/Of4RijVUnjGPcD4JJz
caTTX1Fhch7BiENrdUV8+3wTuROOMVlroaOpdQVa7y8enfu9ghvNGXzi4gd868VkW1yHeQfI2Kql
Vnq1g7/lFkfkD0HfknjN4Y/DLGLY4nqwBDO/EQFENxBLBlLZstEspgpnqngqq4ON7GFyW/fHuOsE
jw7u0d4hsSoiZ3reWEBSFPSlg2+3E1zPfNdjh8BoxSChtwbj1KnCV4lfvVD7GJ51iwFCHllRmktJ
jEWluXzt0BB/QeeLYsnsfGyLFMqAFg58G+HZO0pyBbrrkHyTvtHS8SR3RJkOvkXZITL6WOtpP6kL
EDGcq/lihDSmChbOesaEPC3QvvyZyleIn428LURsGuM8wFhvYor1WwcI5RTJlNcA7jzKfIJBQ6Vb
RW78V+uNL3zvSx2Ioqvci9tCogBsvDIt/2OyLks8tWQtN1zcoGcA42gdpmGjHv6QnMoHSxZcqUJA
5qrLsqlpuwqAvb/6BPV/0ubQ+ZS0xtY8ip5WPEdhLx6N5+ycSlOax6aSqHiSP0W5D2YFxxYSfL9H
MTA0AUlM5BVUBBmYnZNypVu7foXKtJobwYtMtPu5ERJDvDdcb2GYM74NVYyxFIApziBToJEMzesK
56WJSTgx971L8haMOe61OZVDsgAsw3t0O3QHPaRNPsIL/P3d9haHOW6znE6q1dK1O1kh8Witf+eX
R1rp/6Fy4bdojO0ve6UwU2wWGH31L+t3Wn+auuY1+lMBGHyoL/UNIDtOcKiaMapzKGB2Xt3+e4p6
Teu4XUlwiTAyZ0O4kjK/X/YXBFv3bvyFbpdNNEBIY0jBd+hP6tnIf2baN8NAQAHVvZKg6odzqN9K
yRzqZSCxVW9AlO/Jl+lFPt3PJ0RMMl/y/j3b0Fs05lDn+izVmCEGN5bcNcn1YokqSd5b4rcAjFOZ
jOnWFQQAqC7z16cKg73NF1JAGRW9ZZCKafMEp4C1/ZmuNKZeA7F8AondgY6TAQlhikAMPQYin0tg
r1jCbnvOx8ikRr9cvCm6GvJjIZrILoJgzMc2bWVXUlul1dnPzUQMtF0O2pQcL6s6xz94u1WM+cgs
c9NyjEjBdQIiUQwcwPtMQ3vg6i03iIcckAQQIAqssMGYkC3C1M4SCuL26GYFUWvymH6Oz4s/fhJz
NYkOFhtKVups6SN6sJJjdaTkuqCYOfZfTPABgZzik0A0enDevjPeLCYbSk7sbJBUGWjzaQtqVOfX
rukP/p9RW2I15G8exiehmwKD5lB//fZ2RnvKrFbaQqXD0AjY/lVy2syf3AlUURiSm4X5D4GI3IP2
CsmWj272lJcYQQQRUTezvcTmm+fOfxl9fCfse+Qakh0a411lXRzXMr3cpMPoj9/1A+gYmgO0xS0/
0cqgLRPyjosg6QLsPJ4hhcpsFgTUrJtivLON4PIKcg/2TiTG+MZNoswxwfcX2ZtKZE/mxJnnn5dB
RJrBUq/ZVtSmcgQUFfEkqhlK5pKb1gNDsIfhIcfq3/OMQPVpnQb8bl022ZeaPpZWRfoJJjH+lCBH
r4kGUvKP8g6B8d5aKHpmgJcbbHK56SmgmomO8105uuQE3tCDKEBBP/fuLO/gGAPcL1UFLmKsYKee
+/6b9svufk6awNPgREHeLhtjfmsln9EDBqFGJETBkEcpN3r0weJxFohcRa7m7SRirIWcDtFMZGDN
67cFjefDQ2MJ5BFAsNah7MfVmFpowayEhBTOND5IIkIHEQZjEzaoWloMwBjl0O5CI/0mpyJ/jGvI
X5eK5WM0VDOuswRLBb61c3qV+jVG/BUYGza8eLmiMIdIt23GKExrBnbGjarBqToPR3KFR2SH9zIy
ZkhcCc0qz4hjJhpIVg1MvkTvwVsb1yzt1K5Ut6Nv0T3tPonAbo/E1foyneIj3hJBFZduGTJKrNgo
MGJ8wyhX2DAwo3maWYUkhRsdpeEHbB6uQdtG6TIGRbG3oZWARi6rgdN5/ZMZ0PlF893gj8Gf23AS
NgfwPJkdIKvtfYR+V7kEoBau6DHMguKHEv4JNURCYiLevbQHY9Q+LmySWfRoaSC53g4NjTVcG15a
BK3i2dfJgbKVidoaufZpj8rchiOq8+w1Byrqjn/SWZeRJ/+Sfyp+Hiyz8982kD0F1oiJEhi/gSaf
3/lNd0dTS9GjAo6D1UN9oZDRmLuiKp1yqWES5bsJQ2mTTmM8A26db0f5bprvBfKIABjjrsebOQ90
ywavbN3lTKNv1uyUeLvmx+mJLE4Vit52XFNCdlIxVt7SEjWKV4DmT5KNKFgbWp5+XRjIb9LY+gcC
jIbyioeJoW9tSW60SSlRIZvaUUCZpTjt5+UhPdZggANh8w9Rk+PlRVXYgFvUgwUAf6ArK0PC0Xps
0sPlbePdL4RooBogKBvDvLm3AqUGGXOt6vF41TBRQbtV6rtIRBX1Uu/NeheYZIdCIATSFZXtZ0Tl
QNMWI6RArBI1V6ccdUmIps831qlvEQZz9dr5w0Yzoe0DA7HrxJvPcHmD+VzBUAdLjvX9JxFjvviv
v4yu/87/zcmoyIuCq2iTgk0Pk+1gVMePrPArBP0JewhJX9NcBYRcP8X51dweC+G7lqsmuwVmvMW6
Lq3GmLDAva9hsiidCYIq/2fbx5iMYXW0n3QAqCGcZs5zHPb7ynqNAyYtr80LLO1krsN+dsfgZ4vu
qvWQO6owHCzaLsbGFMOYVAk1YpvtgH4R6er8PvFs1/5Owtlb8abGEIZPl/ePE+LHmd8tLmNj4nFa
1Zga6kxDTZ30s3/A1Jor06VJoMpytVvauf0P+psFq8tWv5RyqXZVR92yI6Xq3K7UO9OdThiOAK5O
cpc/X5ZToENsGYxRRODMLCBmk6h+LU2eNouayUQQzP2qdIQQlVrPagq76SlJ/rosAifr9GarXh6K
u7M2bkqrRD2WTA23L9ld76BVkg5rMj93PqYA1Z76nN4K/VnRRlGxd6hzSkiJAmq6UekNTQDppmN/
V6CRRrAe2sGZRSePu5BIcyFpji4sNHW9Rew18JuUGVhBm+TB0D17+HF5IUXfZ86Z2VqzkSQDLbw6
S+r9LGR34C7ZTgDmTGWpTfrUBsB40k6odLlqns1vmxuBdZK+AUSNpi8lHu9uoFc8ti9As+0Nk42A
R51XMBKAFQjkPeB9xAWeO/FfafjCKpGEBeps+ud/z64DvdzBs+5sDwp1kgM+yntn0n73FsbnbaJA
tGBRNeZ4kVKt10oHCqUC7xonRT2ieV0fm5vSyx/ng6h0lWuNd1LR37PTe0mxsh7l/Gg/1c6j9AtT
1B0ttQV+skAVNeZwDSpOV5NCKNW42prHvhD4rSIh6N/vhLBHKZ/MHt8npX5uizWwFuOkqebDfzpR
GnNDm8Mw6CQDjN590YbrQnQ1isRgLAI67oy40PD9ajjl2Z1kXNmRwFXkW9fdfjNWoZ5jK82o1el9
Ca8vlIv1bnKLwY8NHu+RUxya+/RRVHkqEoyxFLEZDcaE+a+u1UReaSMtNraBaT/9p+3RGb++ktI2
GWWgFPLipOudVAiaZvlvy9fF0xkTABq9MVqpHsvlVYqpWPrs5sk1QRY9QnVAcxzkT0b0WYp+XRbs
Jd7w3vJZNPiBf1Cm/1a/o55Uldrhcqp/U3uHadJH87b2DQzfUw62L33OECTF7ZiiG2JwKzBXXf4B
/PP7is/I3edDosXUreiMX/LyPNvB5e9zOh6obX0FYKyeGlftpNInEp3ohBFLlbc5kUdgZ/3OWcGp
4xVu/BFfaYfJWL6lieV8ow8aVb7OowdzFIXk6I++tGuM1ctzJddUGkXqPDRV0OQ9mDrvzVD1VNBU
iQw5N4BOPVxdRswK1XjMJiHFnY9rQ/NvYQnieZxr6472h5omjUWAKvBD71oaIVNsU7OIzphDTa9T
siSIyZVqOCtXiYhrmS/RDoCxhwpqLMhcAqBIUVpIAwMl2g5TsPnTobR4JXgCNeRevjtAxjhG6/8k
sq61E92wDpkbA9Xxugs6gStRwJ7T1wS13+ExdlGryn6zU2zZegI7uD+GWdDJL9PoQN3mtCBbbD6P
B1HJMJXinV6+orIFConZJoisA3VDqmiKV0/qpR+1Hj2D++loTPVZW9fj5ZXlGpAdJKOb1Yz6KqOg
T3T9sKj35iyyzCIAxoBISzcYSgpVmQKwVPrDYxsWjd97I4ISXn2bIBruTiL6QA6oKstw3YlKbKSS
GKnUrZjHKskHtyBPlfU4iKbvcjYKLAnITumI9+nvmhFTRIyzqY9AtNhUz1Hb+uom+/YwhHK03aag
a9PsQeB/8kRC9NQygIvyMJM5ckhWrbOmxQNiVRhiFjduCr7Ky7pAlZpRP1RNYXY4JougzVJjlH6S
Saf0lv6/sWxlOAbtcRCWGdFf+h4GvJuWJdNCQsY6dUudlVONxTN70C6pd6Q6FDbYuPJgFfGQcNwb
KAAoAi0Ug1m6xrif0Wx1NOENBv5BAYtB/hBlsbup0uPlheMFMSiRmGzKSJ7rKts7Z9pZqm6RAj7Y
oU8ciYCvXWvMwk36HhMs6i13NjhBfjFgsrdV2e4Ytxt8yeVn246pMyxkdu0NpfOLoT7b5iYiR6Er
yq64RlDOiH910McyF2pcaaCUNTZMQ2kPUxJm1uYQ6a7JRfwovJ3d41Ad3nn7LTG7aJqwDGmx+K1k
fJ0121s2OVxU2evVJBUoLG9793jM9taJkWVbJYNW1QwzdPTHD0ouYN3lHbs9BKOspIq00s4BYRit
nzf5XaFoXy5rD3/VTA3VigYyTayxqjESdEg6DUpKflXrVRmrrhad4vmmVz5fRuIKo5kmASkPiCzZ
yia9rZU4Ngn45Uv7YCyI7U2F4D7hWUb44X9DsOtlyuYc64BIEgP8F22HsuQGGy/JA1hV9RmPG7tT
gw38foKd4jklqmYomqWgZMDU2bANKN6TniywK9OX+olObZPcVXdjlMofpxvwJbuSHFxeT+652iHS
xdjpe10NpVJSSzb2o9sMbjc+Fe3PeBbA8OzyXjDGLifTXORNBxgixz8U69eQbkGzpJ+sCOM7cnQX
zfJdP+feZeG4yvIqHBvUUdN1mRcqnL48D+2PLRPk9wWLxxI9LFlk11tFv1+ijBxxdFTu+7NUOb2U
/EcoxgcppYVMnYI7pjbrm6idvbZIr6NZC8iyibSQfuudrTWhgmCkpSTdjE2Kk1adEhtigXIXMfQi
IMaJkh7JaAfsNGeoBcrBtYEmSmUUQwetCesXYN5LYy2JCeXAMNP1epg+b6L3EtdA7SAYNTf1tNZa
08CzJT3m20mzYyfvPknyufz3hIKGCr/gb2EYTZ/mtZbqEsLo9q1k3Kuav4ho1AXrxfbTz4kKeksV
EKkUh5pc+g2BTiyG4GriaverJKxHsJG0U2oDaybNiicNBIQcVucUXevrreiO4u6PBRZuEyUYIDRn
VG5r08qcK6i3kR1R0+9E3Wct+raiDGhV/MtGgbt6lq4TgtclnDfGkxiHPi2zGGKNy7VUHnTpTupr
wdLxMHS4ZfDXFBvtEIwSbHOjtlHTdS7qZpwp+qSvC1gtv14WhLdmOxC23gKektWoCkBwVznW5lcw
3/OIoe3lddyJlIFnSnU4oXiPYIQkniVv7wmjlfpRSZEGLo3JMeLPyiLiRuSp2x6B/oLdTVQZdtuQ
GAidh4KY1YdMoeZXt7Fvuno4VD4i/9cfq+HHzMBXyRjVI3XRVWQArvGtOJYPCoj+CFiCEQjQCxRM
d8JCC+4tv0ekK7GTNCtJrS4NEIuzFVJK89wl16gBAmk1DKAnIu8R4lFF2uEtRdvWrQpF6YLiLLvp
obq1/ekk3f9pwROFAHg1F29WlDG22bQNsRwjkkm7JxdEFMGpeU27GVVkGUTd5ELpmLNml1thWDlW
E00yPo2rKKs335noTUbyaHAsX8sFp5v7VnrdQIst8kChTBNvEiAX8LTQMRY0fJReS0/F83a/oRMc
/diYFi9uX7t8CtG/9nYnIzQbFhU9I8NPypOsg6zbOA9+g1I1/R+UBAl20pKpp7DTnMbayGjTNB+i
jGAsrVDBXbryIzpFA1DCHS/bs8sGwGKLQBS17CuFQE2N8buaBrYd5tNjHotYHamlYr2b/eYxdmas
o9JcdMBMQTWhqkQ5TM5ADzzlHbGeY2FTnGjTGAMTZ61mYIQijsN2HHLbiWxheJZ73/xtwxCTeLtP
amOWVt4CYruNn1YXry+3/JZ4qds8Sd8UFB6Jqw9EUjFGZe0ya7AkLONCzNt0rj5Zsnm4rBAiqRg7
Mhud2vb0gouJ5sj1d6s/kVLgV3OIWoydscKY37dLl8jRpMQTli47Kz8XT33qUBVQoqI+XP4faVfa
WzeObH+RAInav0q6upuX2I7tJF+ETtLRTu3rr3+H7plcmea7HKQb6MZgDPiYVFWxWKw655SsvhGO
D4yGnHwvX6+vjv3iK3bIv7vUhRs3QwLgaFqn7x1kKdHJOPcrBqxm3cq9KnGNb3WB/MQi43zrLJEx
BNf/BLF/Ewv9oWgTwH+4xS/jkLhj3LCyfn8sQueThQ6SKSw/v/XnSJvjWLj4sOQLHE/7qei104C1
HgffMfmJ/qMDPWgnxrFV3svHQYQGugHjYqWm0xZabbCeZiXPjdIUECKsDMlRIIxZGxAuQK6l3ehD
ApAqfXWmXWPagZLvlPrf4nDplzoiy1xbfKgpey2jlyg2PLfyR5mSstDjNsthe7qJ96tL7HlZsJyo
3BvGJ7zudJWkmi6DYD/fQBQJrU19AAQFMd34NS1u/jUEFw11pdEtzPPBqtsbcKCXkL13/eueIzMu
LvolmQneIaXG94COgD3WtympZQmxbKe48OfqC4pEEZYxYmYF3XNJqN3l+xlXsDObp459ck7vZXdL
mUFzEcHENKQJ7kB2c9lloMMH6aMHCj6/V2SleuEW6ioEwvHubKDW8N4Q0AJvDoTl3Yl5iNrjIDM0
2e/nti9T5wKtgFhJMZ617jHLflw3AfHJsVkAt1VD6jSGwwLM+qN50fBy6E+3rCOciUEimbDCIsV/
spP+VdpQJgykv6FdPgGN19RWS5YqqQ8UFC+oE+6ig3LLGMXkJ73QJDZgXCDNirmrxpmBzbPvWg+6
fVr0v7V1f30/r38vNK69t4ci6tXZHAHjLPea+jk1Jb9ffNht1sHFUBPCpK7uAGA5gcyI7VoU0EM7
YayEHNyASMposvWwn28CXaaj28J8S2cNDOuZ6v2aLZIESQhhqqgWa6pp4t/3EEO7FhXIatg95EFP
7mn9eP2TCL/85vdzgVTrQe9pt3BR9VuRlH61PEQVrlWyARzm6R/Sgg0MFwlGSxnacsLhFne6t0af
u+EhxzTsnLxU0hY4ZqzXsLioUI1VtugUWNYDm5mLT+TInFW7VaSykaKOHoLn1d+fhwsQs1G5uVsB
qw3GoHmESsueUVPUj+QgvQULIwK0gCCcguLMB0HA2I0m11zBNTw9WA9MDDAJ9ccqhS5bj4uhNJMT
b+MFjjPuXC/UzjQA16Dj2fAT0BU5N/aegtLhz8oXm6VxVo72+IqWDCvKPRQ7WatzvLOOtek5Ssha
nbuzKvFdZgUfreSyPM7wq3RVlXoCpAqhbBLfO/SmK1TPJa+m+nWQzdcJD3oMaeFFy9ShOc4FWNIo
sTHOSCYqyEznxa6waq93guu+LGqDgjVeULj4unZQtChZCpkdtS9zYPkUfJvrnv5ioyl5OLzKOlCE
0QkFVmKiZ4jpqL+PTinYS5y1RF9GHx2L+lOtSKKfMDptfj/nym3jFFrOWoRUREA9dgNVOQ6a5ZfV
Gkr2TmgPGyjOk7N4MSaTDUAqh27XvCie8Zye6nMPSjrnHtED524KXQZZx72ooZKYF1yemA58f4U9
shlV8x7N6niJib0Es4mWRz37xMZf5DUm8VczgKqqKh4h+a+G2kgUN2ypxc0MQ1TmP3nKB1M9norR
2mW5BocQZ3nXJDa6RAvd8ogedq3mEfe4tE/Xv5p4JRcczj7moio7wwAObW+V/pnKBtrE9nf5/ZxR
gJBCd2mGFry1iP0++Wsc/tZN1bdlfiT2XNzPwfil2bbGv8f1o+m0yYJjuA2sPavtpJj1VvwmWDBg
kp1i+RSb8DTZIPLxr1IpUTsgQqqKvNXIGIFIRbzIq8JUrnrCPvmHeLvB40zCriwnHVmiQV1PL3zj
VIfRUccFrvcZsY2OyngV4vnbenQlPUniQ3oDzVlJv1RJFEUIi6UD/QEI3QXq0Vz85MD4e6TsyizH
vLZQzmbS2EjtNIVN/pdYMAmsIyM0ZHTfcuoe4clyWRzfjVdBJ9upBuyrDh4TlZXCVW8aZCU0oaO5
pgEOZ2S0HyaNk5QMk2NhC5XEQ1rVvjEmJmDdM5qg32m+OuIVRZbxCEPyBZR//cqJRle8GCE0Rhjz
aoj36IAfvq0fK1SPye56KBG74AaNO6JBX+jGb4cn4/kwITZaPqe3I5hymdJohKKxLPRL9pQfuXe1
zrZVneUEGg3SUvdNIimEC8PXZkncdaiohzh3Shyd9gSu7WS816P1DiJUpzWWidPJoNhiN1chpNtF
MbEHryX6RLPZb+gps4t9Rb/8y8/EpYp631TtrMASJ7/8q8XwLZOOsP058aubJajC6ZAVvgRT6NKb
feRiZYFCuDY5wEQjcVH6jD/ACYxAuc3u2r9wW5Javsw0uGCZZ8ZUJRpMox9PtbavE0mFTvy8tVkR
FxLn1Bz7BX1PCFL5HZOxiW6XnXYDTSD4tAo1KBAX4lmU/tud5IJjpbSGHjEzYY36hp9DX1DxR7hY
5NUPy0H23iQKjmhFRZuoqYKIkmdeKks2eqCWcID4LwjY+aUeUHf2JOYh+lobFJ5yqQO9H9EGoKQv
YwCBm1NdM45CzPxh+G9+VoKxD2Q9KMJSxxaUC1eWM5YJ/mUZQ34HElRwkrq77gsJIZ8Syo5QUSQG
By+BsLQNblK+aa2ap97tDIA1dPUrkCLq9/YKX5gHLzLXwDC+Xd9S4Xfb4PHmiVkfs42A11X7ybrJ
9FOTPVyHED4qb9fEmWJcl/WKp1ZkIN/6gBVf413ua9/YOQ3WWqkemviDXdbEd6qt6MiNdXbh/M80
QnpS/B8aSq8+G2qXjdyI4vFmdfyFE7U8OyLox/MT/UXLbx3tby32KXn9d5vIjxuCvLmOjQYfiuwX
f9lRsCP2ePLRT5GngjVcZofSTeRONMwxuWVbVyiHhZjQw4wK4tVBvSdhsaPPshqsbA+5M02hWde6
M75Y6TxVbeaV3X2egmHV+Le7yJ1pldmaLiXM3HfdC5P/qHzXN3faA6P07r7L5lTY6cFnqFvb4I6z
ydDjNgLbHtTm9nH6Ope3GATws/JpHmRVJEng4C+CTkZBZtwBquqM9ZDOSeXZCeQcV7d4HjqVhlVV
07BYk1p20ojuNxbYaU2CGg/euzhLSUrSD3UKZOWwhm+zP5MfhfaeqZwoN38gcoZa7waOs5WFMFEr
BtcGOEiDdEdVL30711h+4Abmz+ueJ4yQGzzOZJxizNcmZ9/QCGt07pf6ThmO1zGE59oGg7OTxIrY
mBgw+lI5OAqI+l0ZX75sGVyiQ5N4ntCsh4oVlK2jcwypa5lUqQyCO0uipnKrnoWoVr2r089ZcSKj
5GOIz5LNTnFnCVTv7cR4O692qq94yEXznb0bW8wfMnubs90f0DC/Mzi+QzSv9Il0FMtibPIsEoJx
dIcnYzC8g29KYgnCiIEXCFAH4RUP0rLvs/vVhia0ruI0cQv17AzTbrTj3Mut/rCW6jm2Xq4bnjjM
b/A4yzNNZayWBXhssI3sGsgae7ZfHZNDcjLuZBpdQgvZoHFGOLndVDc90Mh8vyz7SgnVNLi+ItkG
ckaoWKkxQKoZHEXVfk5v8nyf6jeKHbqyLmi2Mx9i+2YtnCU2sWrGFgGQpt2UGsULy9ckmnaWKpui
kQDxl/NJcZ3MyQA0dDe9cRir154GTvr5+r4JQ9BlObysuu6aQ56tQFmG+8b5ZTcyeSEZAFcyVzo0
bsVsv4bizu2+T4PElGW/nzuGtCxV7CHF70/M2Bs72zObP8mVN1vE/oLNzbtO9MgtKyBU+Slf9o5z
P9qSCprEQVzO/bt0WFDTYtWfaT1Gbn6Oh+k4LcPz9Y8tg+G93o6KaSzYxyaf7eqIATVv/gOWYSQD
vyMZ35JQRHEaR8wRDe1roga0etFqyW7JPjnn621rQlouQo5qzd/SYfTsSGJTwtv7dhGck0e4RbjO
gEVMJwx1tqGKB2704Fb7KLS6k7ckbxPb8n6rqx8IPbHqe1OjkD3VRhYomeopaxvJiidHVmuUgXAX
27xdV0jGAmRUP5XjrZM9N5GkLiaD4Jye0rXHgxwgquHRVL605EF3f123ZeG7zu9vhL3iHD/qBruf
2F5hrIwJzKAV4WsFZrqs8NRQDfIg+2YHy16CKsy3/2veQOWCQT4oquGyg5NlBfmB/GKMXIrqd6Ea
UhCrKz+fmPoGvZUl+rItZT/fRKFuMYy8ZQ+cZgwiz8cCqUIi8SsZBBceerpSrWdrq6o0mBbIdZZT
WCcyue/r3oU95NIBTWm1Mdfgv8Np/FIfyS4L9XoX79kgf3TOvmVvDOuyDbwaNYDKRY08VnJ0G2F1
3VxiNteBiqaEUOJqDgIELmoMiV2rOtu/lt47+Q9lfRhIsLY7aY2W/aKPOYhhQuECok4fiB0WdygX
0P2xZ2g24AhS0pBVE2XaVG/tsx9xbBezlDoGtT/QrI5Oo5ABHwpUHL7qJEEyPWf0L43eQfTUos+G
c1QtW3axZI57DZULHl2H8c7IAipkLlLPBetqjsG55I7NdpCDXO5I7NKXVXKBxBnsuLFW4KnJmHkd
GdCQaJ9cq/uEv2OXJs1TXzjfr8cRsatdMLkwUuturRE0Hvn5vHrQrfIs52gmP6+DiOgrcBZfULiY
odpl26kqUHo0z4SKp3m4NuWnBNqnReKXN5pPUIgbs31Q/lF5bAPNxZKVFlWmE0Br5IWCj7wcn9Rk
35LJk6xRaC2wT7R8YA5N5cfEaDXNDbgEAPRkoGDlvmYhK3grNuZ92dVwlJXYhZ/uAsjn5TXo6u0o
BmDa4JXCQDHCmT4NOTlIFibD4Y5px43jvCIojo2hHib+9Fz+nQSML6aAioKBRhow1MgKV8KXXGuz
OM73Wmt2JzPH4nLIbPTHxq9Ajr+EjNlSRtcmfA/cYnF+N8UkLjs8NqEoV94RXLCzIH9mUjPssaJ7
ontFcr6J49lmdbzXqTnpR9YFpWm/uvhIskOuvJT1Q6XdgrDBJ27iy9kQxMfdBpXzwg6TrNOMTnpG
eBxavnaYD0loTF68N/dMuapJvO41/y4baBHaDyoJFmYYkZPwcwlGo8xzlQDWQjWuCcv6c51IbFR4
pF4g+FkEPH4ubtMDoqx2M73rbMkTguz3cy5ggi3TaFhFf7DOBnmtq0eJjzFz5o8aW9Vc/GMaOpgX
3idVCipw9cgOOJbNxecEJlj684O7j87TQdaiKSy6XNDAlv4ejZZJVVus3L3MO3JKISkTBXnhm7fm
nglRy2TTRAawheN2zwUb9QrRcFh78thXh4I8OI0sHb6+gWgMfr+kqHPSPGmwpBZDiv88krVnbc8e
ydxjJTE3dmZ8/Frg4tTQ2YyEnwsYbmwaU1ShIqdFt/Zys0IqR2/OiVsF181CvHEXHC5M9NlIXcoK
mlrxrW1Ra0xLD3rv3nUUkXHb6gWFCwuGWeuQtGBl0/nvmj7pst5pUSzXVc1hWi7oZdV4+q/JVitr
WAAwovfnrVMbL8+uZ4Q9nsNkXGOiXOMdGpfUQyU4SRsXaBNT6m4UjFbqB+vYJ776Q3lYoa/LUtTJ
M+7a/Z90d8H2DNfRDBf/5ZMAXJs7Z2ZL1e8X/58ZS73CYVl42q/YV0GKHnf+9c8nSPa3kHwakI8r
Hm0zQKKo4pvmT1u/BeN7p1peY0juFQJLeQfFObJFKG0xK4Pq0FweLJDcGKvxB6tBaxxIn3C3VT8c
FnXc45YxJci52yMlj/XwYoGr2/4E8pbr2yYKgiANQIUGJSKMwfOMCElEI61SZ0aMoeJTJaCXTgJ6
tvfTETS+kogh8GSAuRi2x7s6+UBlNTfQx5yMhTHdJJ7WW16EWfhOJvQpQeF5LQ0MsEF/Fyh6mYDQ
+ZxVEApzvl7fOJERWIQ4YA7Ae5vL38WyuFWUmIDDSqkwnpLafydGIbEz4TqIa8MQEGAtk3PhOo1n
fZ4ZfZWNRqbMCRFaZscrIYUse5YSrgYtIyCqYC/2PAVRjI7+FP3asAKCKZXFL0gssWhRfUi3NhDc
DYRERT6WMyCW0xok6Pe0Jm/5Op/QCokO+8gHvZZc7Vu4hRtQbguzZf6PdRfV/WoNnqEEk/4nn8m0
cQJaGLUFTdv7M5eq5dA5ECFDL/+T1bi7Nb/rY5kSifgDXUC4hdg21RI2teQPmPRRT/EgG10T79QF
wHm/imrSU7qUADDIec1u7QpI36+7jBDCQe88TgbbwUn4HgIUWzqUg8CoFeH+shae23g4ESXHuOhp
Ugdhl4bwYoB65+2asynMxdlgLVoHarA5XHb2Id2tpdeFQ8DkUyJ/OqSv11cl/DI45cD/5+pg++FW
labOuBQdok07R/fjmmKCtTpeh2Afl0u0oBV+geCyunFZhgRCo53PGgtcA7cxsn7CtEpgdQuknnpZ
s5xsSVxiN/VVEbsEeOp+DU1wu6egukifezAeW6F6sEpvlfTbCk1js0L2F20+2pSPvZWrQEyr89qd
W+vcV5LbpgyC/XwDYeC5el1K2IUGKpTGdj0znb22oRL7E++dg9sLtEUgwMQ5at+nmjqpIPWjo0/S
7+n4B+x6MIYLAOeoJAKHZtkDIGsWaIiMIOe6NWWqZbJVcBexNc3TtIxx9JRm6nh5lxr+uiqxxNDY
n/rRrn8vhR8FaZRiyBoVn2TIO6QCu6m+VUFA2pIRqvSvaSVLDMTJzmXvPhzalhv3rg5A+iU7somy
ck/P2S8XDPhUXlBhbnJteZzbdibSB7APg0NzgQwmk0htk3Aa4EVLwADT3ktkzPGCO9nWOgjnum3n
9IqSwzp697Z3H7LuJlkCWwuvByTZh+PcFa2RtkNmoAz5oV5/ui4EiNb7dUXrT/dcyehCRXTe7xbF
uW49g6Z5WrGRyXF4o/1dTixTbfx8T01P/eo+/lj9JWhP7NLeqZ7+J6evjUE21dA1A9QSXIzXwWKf
khQUrA5tocvza3BryQud8NjaQnDGUik0iUwGYdyy6cMiRktVFMQ3kP32WxvDbNJLmsg8t4icqbgO
Wlr0HIisGt1/Tvz41J/xjgDiHe0ZMlKS2X9R/LUhI4VUGTuJOan38bddCZonkhHnsjHs3Wh5JGru
Z44iOStFI+xQar/gcPExtVa1ybup82PmdUxvcX1M/CJoEVDeDrAEyqm1H+0smYAbC4q8v2+RuaBJ
SUImmgN5tqpgmIZflGQg/imCYS52mqrsauKeer0+XHdGYWHhgotD5/3ODlGS1YOLnSU2eJtAzndO
eqQ89V+gIZFO5YoCjA3yXvT+vfkDZzUIyp07NQOOH3cMHL0KIfkHbkjNH3N9f31hYou5QHFRhmCu
qCgw6uPT0jmkY7HXFrDl9IbkFBKWSrZL4sJLXtNoURfgRH+PTHUUJWHMan01PkWH6CndW0/6qQrq
Pc0C5fP1FQoPJAwMwh/QXMDoKd9/ui5TJ7cFkRKyOFQ8taAOmbKTEwfz7n8hOBJHGdPCkesS/MM3
iaatEWuNXcNUbofdfKMfSt8KosPqK3vipaGsCiX8ghs47gs264AGl7lBUEPw7rVnVYs8Rfkh2UQW
fT/43QaF+34ZrbqeDlhUZZlQ0K4NCAniSPLx/8VeRk3MdriF4rm0QCWUgtUC1L7osMts2V8iXC5T
wATzHu6BfA96AsZP08GMoQ++cbqnaBT3jG5dwyWOaCBZNDsPPix6g8WdF9AqAoXJ0uJL7qedHjR7
GmHkDqfFLjnZRzRvS/CEfr/B4/zeZi8mC8XaspvowQR1Wn8cbpNQ1dnA2OJlj5lX+3DRn9dxZVvK
WRA0RKlSxIBNMtUr+vQT5pJw7ZEJ54pjwGZ5vA0hM6zmCjiK5mlfVDT2r+cIAyYYWkCTKaYWHE8H
k5r7ST38kZNsoNnOby4mVB21mqj4ktb0bLuV14NYIf/y77aRO3wHmtN2ZBhEO/VRUNnHSJccQ+xL
XDNILpSZajFExgqIoYrDxk52Sjf711chPts3W8WdsGM1mfFg4iuZ90yJB5Otk2ffrXvyycAHUk7q
WbVhhgifkhqP2Pp1DCo7UJ/90EriFH29KBritO0eiKb70YIn9OFZGyWbKDb33zg8gRrIkJN0WoFD
yGelO1fL3aA/X99E8VKwErAyIFHih+F1Z7QXbURMbqenJTk6ox+TQPmTxzXdRj/Yf2E4c4itNbJM
TL6BSegfKRIoCrw9OkCcRprLirftAsbZRZnTZEkUgGljsqu7cYdxgdAuut31rRMf15dF8T3oyBIy
t2uxdyiQeNbwGP3tdru4i/x4pr7m1w9G8WBaz6aMKk3sW7/Xx1fO8jbpokqHb0VNHWQg5o7V9Itk
bcLsFfcBB6U52/xAVxxbWYTeFJRgxhAsnOcSXWDQHj5ihOTOCkD1i5NlOSufzc9xWMkuP8LDbIPN
hcDBySNaUmCTPXuSL0LylZ7NvQGmqeRWVmsS58u2AVEIqP+gTYU7ylaqj+vKymnqvKNod9PO7RlT
+fbDusP0kcSjhZ8OL/4YxlQd8oE2GYOt0JC2EbLKKtU8M+q7nYPp9uD61xM6wAWFf/0inTKTfuk7
v6lIkBnRd3s0zobVS8p0oh4RbNrv1fDt6RhOR2l7wGqQr+JZEV2eGMOwICHnr63HOKcK39rJtlC2
OC7VwVxw1aOkiywSteMx3ud249P8eH0HxVaxWRpnFeWEgdaqxxYmqAzhEnXQoSIIPpJg+BMNQR1E
t6aG44TdhrnTuKVGp7YmuwoT84DM45Y61UOiSvvNRKGe9ZoYtmma7JnqfWaBrmzFqEb2tXC5UDC+
CgnX8jn5vgxeeSRBcsLL4t78OtiSZFGGy7lzUVdrRC2EK+qOj+sYH/LOemoVHV/NloVk9ln4tGO7
Rm4vbau1RothzSXdu3oTjulwihb9oC6Q4nYo9VIo8yQZCQq7Qfo/n20bfa6uKskQhK6x/UO4Ay/S
+iayG/wh2hN4hVPMRKW7+rvr63vloTsWu/hJljgKb3NbSO7Yq9SuMecc35fV6ZGzhkm4fO2RkHfH
EmTGMnZXUSjbwPHtRXj0tiIK7Ry/dp/j7rTIBDVkW8grslVTlRqgfmPHgHpKfjYv6q4Iy1vIhaAj
51eMl+nTHygtwhV/u4jOxZZYT2bMdwDSKlMvTnWv6x5GWblUFMAc1dGh+Ybn3A9E8yYeik2cbigE
G+Hitl5kn3JH4nPMzj/4AWSbNEgJ6VCd4EqUsW1n7H0Vvo7m4GDBVnoDO83NbJ28WifaLgeneHg9
aAoXholTEx0tyBj4njY0dVNrjACqKKdqvE2al36R5SXCYEKIRmwEMPBqckGsKAzoiLJ34x5z/9Np
2LnMtU6lrz9OKPsaYfOE+4bk1JaBchGs6qsByrUo5WUp9dq29YgFLShQbbiPf7CDm9Vx4YuMEJii
rFpp5U92ej9nr4UpO7RFIRJVV5CrWBYeKW3m15sLJsSSqLUuEWvsND0trNHBTQ/VEcV63JRkjcZC
J96icd/LhICHPUBH6G22m40yHkdvVd9qExmeYI1FkvqI+jlRzbosj/tWUDFHW90IwDGs/lqDMQFD
Su7/AEHKW+0cLGbVax7KuHqEdwEXb9nYVJZK8tMFTlsZg60CVj05EESH5EGKZmCzDNq3cQnpvrLz
g3fwDR5/NeyUONWSCnh1sIYrZubTE0T6Ar1u/BGMAA1Cfqaj0TpAo1UgS8GE3RtbdC68NBCgtw32
Vecw2rsKHFC7gx5BBkkJtssoHoIrrpIlEoL4gjIzwSe0MO2Aj/zecu2c0H5UEwQ1SC7o94WN92FZ
9VfgHe8wuBNgXpSiJhbDeFMGQv5HPeP4duHxQS3ypEncURBaoPGF2XmkZDo4BDn/UI0it3OLAsce
d4rRhGbf32Hg+DhaUsl0kTO+A+N8I6fEjXC3+ueNhw1No5515+KNh3E80QclkHEti9ziHSIX0Ka+
WBKQkuP5ZQpq5NHV3r6zn9MbNSQ36O+RkFpK4bisKwcVTVG7bwtEiuux557+YHjVcdyD4nJ3PVgL
zth3a+PyralzrDlGldBXJ9vT03rfWBTX8crXFddTzFHSsSDK74DnmriPG5j4sTm8QcuhUdsX2EsI
IBSftCALbfRePDJSBwtdlL5sJuv/2c7fiHyBw4D4Dl5CgNjiIURHkDEmP95j2ufQ7vVMLv7BnIsL
atsV8oWN0qIVNcYSeF+Y+AejY4pumgpXSZbAtuH17ydIYA2of7mmbiJp0fhkzxxiyy3NGH00xSej
/GrLmZGEAWuDwF0i63XV46FCMGl26F6w75kHYLzgFcwI2l4NK4z3RL6s5UkGyp3v0DtYVjsBKGR/
9lNTHLO48apIl+ye2DhsS3cwgAZaV37C03HzVYnGFHqVT1pIwDOc7scFsUTzq0A5StVipXjcujKo
7qagNIFxFD5Svz3Tg04VL795O+saT2b94n28rI/9fJMnEb3I0WQAvMqpPaOsvS7ZUypzaqHJb3aR
C8nWlFpjjIKerz/ZT+yBOkYu26Anm/Vjy7IUscVflsRF47Gyk7JXsKRVf1miH+ry47pHiaomcKkL
ABd/TQxfuWqD1cxfiK8F8cn41HvpZytkxQUJFgt3H4LFBosLh42VrbmzAmt6MN+e9h2nCrtvyH6e
1BBaQbM/m0HRPhPjEFto6ZETybJvc+Uv4HOwqIjAtD2y1Zb3rX5TrQTdIHtdkSmTCSM/Gr8NhH0I
w6Iz+70pJmoMZVodhebsWFkeZEXOxmcLrE8xuPDRGfIkyy5FJ9sWj3O1VF2ckSnT+Ca914uHuXsg
w1fXWQLdkbLHiRKuLRbnZnZbF1DvAtZkBaz82hhe6fceI61HJlkG1JcWSkSevYXkfE6lk5lCagRv
UyVYgzzVJ/5wW/nQKLN9t/bBeOyx2cRCNg0pcr8tLud+STY0S28Cl2TtPhkhqGlFkpuqbGmcA2rE
XSrSA6IGs9TOykjrxeNYBCqkl//kANBUHWKGeOK2YZzvrTIzUldRS9Qx8Gy0d0G1jTaTwDzFPnty
k51q4r27gHF5udWmClSEWbVJ6b3K/ZnakoYkYezaLodzMrWpsw5iHczJohMNR+SNS4jJLyxHP0pi
l/gzXVbDOVhO10g32ftygnHm1ks+YcDy24h2q7j0jSfrx7rLcIWSTozLYNnPN0daQ4fJsliXAGsU
RutcfopJyGqSySHbTa/6ie7Q6eVfX6woSm73lfO2PnNqJ2WgfZnirgh/68EtniS7wZK9e8iMhHOw
oXVKDVTpoBGfn5T2acglZ47s93PeVZZ9X8QZ2z9VOUFX9BCZUrJV2XZxx5o5V/FsMENvdT/F4K3l
qzv9kO6Ne/ri7tUvRvi/KChKLIMfkkF775CtrLGizF7N4rYjLwaVGD3bHP60ZFNFSLSRcaMj/73x
zWuemjp7zJ4wT0SPM2R+VvN2nh+j6bWeZPqk4k91QeO82bYKszQUoM1O7kWd61XZ5+t2LVsP+ws2
zjQZTdcnFRByoqDmU+1qR/Htsnsao/xQaWSfLdnrdUjxV7osivNfW9O1qEfc8Icm9wbni5v3gWVI
vtP/k21cUDiHLQpI+BkuUOLWCaFodrRaPRyj5rZssiBes8AuJp9qBOrn/RHaf3drsh5nqslKMbLV
ct5srBYGdiie8SsjtJ+Yjmizjx+Q9OORfcQ1g40OypM6GSrn44U+Wr1tsD2O232cWwdSo9MvJcH1
Tyl0c7gDRr9Ryka58r31dJlBdMp6FHr7uSlfWwwGNCDXXC1ZC7hwPRsgbj2aleQruhRgps3qjwQs
D6xK0Zfh9fWI6q54PL8siItbpalZqUmBM4esA60I4jO97w/2Q3IoTso/jEx7WVYgvBRuUPkKRTQp
sW73QEV9KYKYbrxz/fUhT0Ey1P8PQlGSzeQLFGoS24xxhT1l3mr1IYfMbL6/vpEyCC5MNsa4lH0O
w+gi9AtaYaXdqMbP6xjMuD6E4su3crjguOhFYkHXCw0ktEQR1XXPS9r75lieunX6WaX17jqebE1c
qGwj2qKPAGsa689jEpOdsbpmkA1l+S83j/0hm5iMfLpjnYnIEttjAwoJa/GsTMqQxBLba9vHBcjI
VNO6X5FkZ41z0+nNrzRv7mPd3Q22+1In9JsCTQIPJDL+araveCf9l6tkn3ezSswXK3XcYDsn5aYr
T33cesMqiU9iEzE0B08amNHj5cqN3EDpA70dfl5a3zBY5jmOsYsS80XpoHpAV8mSRB2XCB8XPG5P
R0UxMUwHvPV+/MHqIJWvQOHJCGjv4SLzud9FHvH6Z/dTrHrXrVO2VG476RJpbsq6WObOPCR6ss+p
+dVY/l7N/hbqhBI0YRF+u1IuIKOGO1N7xUqz1OtenMLD/wqcID6iKqifatDHLGdd8srAHOyDxb71
lmgo1hHe4Xt1ytSugF8oBngTrDvD/np9D8W3pw0C5+LuHM3jyCJjcmQ3iyKEHEd8M/zDoy8bwBEe
nhswzs2dNVqavMAXo2i0W23qrXXupXPoFo/XlyUMXBsgzipNsIj3JbunEVBXqtOx016cTnbxZNH2
2sfh7M8pilHvGoCYaBUxQ0gd+vZOQ3fkAolteRe++KTeLIozQIjcx3bLFlX+yl/+0Rqz78in+nX4
oezL0PzKZg1k7D6yneTSg7pTZ/stPZiaH3r7ShLoHYO3+frnEqeul6XxjW/rOtEhnWGFxY0Szl+i
fXXKb/vTuCBd/F/kwyWr4hvgOjcroPTKDDH7Vute3X6vVEkgFkNgTgo8CZal8m02AwSXIqPHm0iX
3NblsbZCl4bXt00GwRVybPSf4bkKzzxoWvKU6QcEmYmMi0aGQd6fWQmpLQdcS4gPbYvb0nTElPxB
7aTDyuLQcNkuLrVJsjFxcwNrqSYQY6XxboRgMTWsU4/GOnuF+BL0X2g83LQleV4SJKfjskvmdadn
2rdmIufOHSRnm/B8YRNo//mCXGg0Yrek2YQbheVWxy6tDlFZnZ3+dorbh7U2Hq5/TBka+xCb5EAz
jD6zdPYxrSLxqNbcZlZ5XLT4qVyb21Rd/et4/4/PXZbHxciGLBOpVACywcEcIiN44rL9cdcZPut9
YOoq1xFZfPoYLy+AXLycTJrPXYtHXgVBZB2f0AvhzdXrYkIAqr6PjVISVWSmy8VLtelA3I9hFz+q
9Zuljj81a3+u2+r1+rJE/Gco8GuMFgOEKGhief/lLLWOesWBnbD+zBQiO8bR3EN471b2cC1ckG6g
5xRPCsS2OIMcbUcpK/aQ3Aw3c/YlnsNMlfVwCw+1DQZnhjYYmSpqMTM0HusjEzuznhQojKzdDRMC
szPpe53YEDeQnCEqvam3bgVIY08/tTeMuLSZ9/XypkOzHNI01H9e/2SyjeQssR/slVI7ZwX9p8JE
Of+7Y8mqIOyrf7D2zao46+uKzG7Wf1blnCyf8Sf2p+iJcf5F/izJE2UL4k7p3EhyTFZjCws3WV7b
ZnFPqU3K2KuNzJVsnjBS6w7a7hkNlqZzVuhOnW12GtwqdQOD3hTtd9vwrIZIvFdcItjgcJZYG5To
M3NfY+9+YcEp9ZcQL7ohwWyQdHJMbPeXVXFGuIxTZi3jG1r+qGEQLx934+EfrgxyVkwfJKbXjZDt
0wcDMTS0RLmuxt7i34cNzHLpMZlwG9Vb57EynWNCZO/GQrO4QPBpVTuVhm2wCy84Vnwy1H5JXkxL
dq9+YyO4shI+m0I7gdHZFDDNr/hR3VXfatSNICTBprnUAJSen9WAHJTPeJBBdrzu0EUt7WqW/hFc
FK61PisNDX9EW3nIDFjbdhpOt6gB+rZvaWiVQkjeT+f/I+1Le+PGla5/kQDtor5q7W5vcezEsb8I
WbXvu379e5i8M5bZfJo3HmAuBoML9HFRxWKxeOrUiDm2zuwM4XrMPSi2iWaICj6rTR1td47PaJmP
TQt/x9JhaCOOcKV61zUKOsWQZYWcFCahvoVIJyODrhiy5XHJg6m2nUhRnu0IM9diIshK+PdDnRhQ
+UK7uMry3Jp5ajIJrbm/hcX624K+r931R/kAFq0gP+CuHDEhX4aKATnrak7aLdqsycSY9S0k1lEb
BNx+buDa/T4TuHRz7m1psaCh3wWtgvmx1eDK2se8jgWHqMgQJnIlU5tK5gBDEDxvoii7SsEYvxw8
uLbY4HtDtAxUcZa2KsdUeZOulV781CHjibHxBTSPc/Xrf8JhqRJJgvaXwkDxQdUeVXn15+Wpgw5b
k4o4otw1ezXotx/utk1Rm5BGb2DQXBxXFGm1h8uGcEPh7veZ8LAYSZaB5g5DuvnWMK3ruUNbeVms
oqyTnw7ukJgAsMrZlEuWAXloObtNoyWUWvMJMvNXSwHl/KoIIZdzVBv5u5yJ1Pt5i6iqSEbRNa5D
Bo6BrstFKTu8tmNCcmBsEBnGM/XfL+MegdlDfadCs4sek6qOR2kfvM218abZiL4to2p8ew8Yuhgp
dZicNd1BxLvOxgX1Uin7lI23WXYsrZfLELx9hIecfyDYE1LWx3yJDUDYcfdpNePTWvf+kkyGM1Wl
wAW5ie4ejL2vkzFTI/owNmHKOe17Ru9Y7ia/8OyxYOBSFfZ6eNk8mkOwJ/MekfF6kEnGIqVvt3Wu
xEe0O69piLdct5e0/L7MiltsOYM4S6k118ug1j/fAa+BOkM0RUFjKHNQzfEUoecaaelYJq7RtMfU
MtwsyzBksm0PkfZtrqyvtrJM3mVc3mZXd7hM7m20OuZYlMjvIRz4sUheCGk/xfYsWFwRCpPAFRgt
3G8FSiPq9klpF0efIANritqpuHv61RZ2UHK/tNscYyKou/ZGYGRKsFaie6UIgvHLelt1qaelByIf
lu15XN6T6qoalPx0laDJiG0wAiFTb3COoNym6YFkyUEyz/7lT84rLuwg2HKbZk7QA6c2FKP1jeDa
7+qgdnutoYKOP1r60dZW416Wk6fLuPy1+9c0ttltVuOKSOj9cfX+W999qURiCXwne/19ZgfLer+o
mAeIMmJ2g8nSTl085krhXDaCp8iAd+tXFObgWDPdbuoWKFQ+lg6CKxpPeiqC4snwzTv7nuoF6ri2
Tr4o6RPZR9d3d+5jzmI5jrS+KHXgBUSGZyULGt1qQb7EDYQ7A+mfsYNpis7WJLpXs+N0bEPzd4UG
M+EEXsi9tO4Xkp43OxzMXyHtJsMdMN52cy2ILkruFsaRgyEbUOYRrZ4Qj4mwqEr2hkbdnnL5NG87
NFe9N3uDm4OAKbSO+7ForcvEiYxeLcZNqlW1RikFD7n3qcBSedq+YTwYpgZj3uf8rXMrNw5EEwO5
X26HyThIEVXLkmbAlE/TcbuKQwu1tfUgbI2if/vZUYmRLMhf0OQJcZC3X85WpWrpc5CCe38LVBcS
ThBOyI92+Ies23iCLcdfy1c8JuhaqMy05Z8eg/hr+5XO3qT8WXRN0LnS9AlpFWrU8DOQnZFMNJnq
bY4saqT1sOqBftLQi2K7neH0hWuH5JALtaP4n+/VTMZlUrNoBr0BYnZM0RgyHP7oQYhck7uaoKog
+UUT61l7aW81a69HGbwkesgRhJPxuh1nV/DNuMF+h8Ls7raw4qzOsNuGwLpbfVT1vPynfZu6GPT8
QYUeuqjWxl09w4CAONSjMXOCWb05mrt6pYmMGnbHMZwOWmiH6kFIMKXf/cz5DaJDvBeC79A7fev8
XWWtldFik+n36PFEP2Ltxp8GPznoV2JKMPeo3oExTohHnlgeVoCNpBk9GwJYTmws2lVRqskx1sr6
Y6rJLZrqtu54+QNys/0dMrOc1dBJmNtD4xeeaeWPi3EqBvQ5zKvgPOV6o6ngEoimCijI0s+6OwXM
QSXNrADHrh/L2R9bw4mkL5dtUc+/GcGgA/SsQqTWRFM1E/qjBCNXKm1WcGZbDtXibt2EOM2HyksC
yx29HB4JV6kdBWx8iJvjZHWE0xB4f4QJ34TbWApY6swf0U5JkZCh3Fwb95cjpY9JuFw4+qMV5s+l
cBr5+QZEyQsRGnOJTGSS7MLaW2M3A+b3uFJ7I1XHuvz7th4bHA9oNKNRj8r5MTscs0TSeNUSvDoX
eMzR/fzFRs+zChrqscYiqrHAU84NeovHrF+vKi3aUYCXptmPzKyvMlnzLzvKuTO+hWAuQ10tjes4
A6LsP6q2P5S/IhHpiJOGAMOAcgAeS024Jf0bdg4fF1G0FHKhuJhbljxSPRk6lV6bPDsc3OFGFK+4
JlmGjeITxvDgX2/hTDm2MEENcOr2srVhpj3amaCGxzUJbxzYvyYqD4bGfBlIQiMmrbKM59FiciiH
lQ7A0r+jvwvSV6LOHZ5FezTmI6G/eOqSGWh1+rQN/jB/nyNB8ONQtWxlj8FEpRgdT3gTBcbsLqPb
qd6iu5CL9dMQc+KPxUcS2KszqkhVG/Sfi1JV+utvjxgb+1VXERKhn0HYo2y0B6XOl2hEHmcECojx
c6D4slDYlJPiQPJWRsKoEYzxAwnurW+suInXSZcubo08Lj5ATcVTn+NwgTbmdDNe2YKIwflwBF4P
aR7MmDbPVKhIp6NXNBqgnqgmzqx/sHN3LT5d3sE8X8QxKOsyUjdoXbFPRS3u1VWvRTN8Ef54BNnu
QLzWs0LVaz6JHo04IQkd7RaOSURapPmMm5A+l7PCtGY3T8fMK8bmUBjQAhSYxEWhxwaEFzBvkT04
5iYvqsgiMAlK2mir/U47JrKAfGiuSHukT82xpz0LQDkfy8bRoWNOCpVqZUVITLUetqiXZvT1StDM
CEswFdUjQROPN/jlB4yQciK/+i5ApVkF4/lAtcDfw9AUqPUxWcc2ErMqCpiKJf3aHSEf9kTlYSd3
9hKMQBJqlfHdZQdI134XjVHYnvt6AGANba/S109/LjPqfEXZVGINahoKLxlIl32Hp/Y1KTcLHmMp
kmui69bor7TmobUip9lEe4Hu30tgzAndLMMsQdx7xj0NrQXujKS4D+ywA1ddFLI4j1+YB4G0BrIg
mN4DffC3hmk9OrLbeBvc6toI7tJTHJbQWzk172jwfQvEfLFWRc+JYa+Dm0FRqBwUp+1CgRfy1m1v
C/ORkkVZoCIBCDk7UI9YDrWOGDL55eSWgfA9nbe/TUhjaJjegVZ9dhotxFyirMQrGJx+8sqPpf8x
CQpoWrn14xCKJQ+4cJADRjs7MTBrh/1SnVKBL1ONkCI/1vm3vH8QLN95omvblo2xnxouSTjFmOWD
hLVRm3YxukXqmCE9wfLQumk+r16GDmXiCuB49hBVV2lujcSaTXTnZjExgz0d6RjmJnVI2EHZHQl+
gC7b4fRHV0E0hZmLie9l2qpMzLP316xe1bGbytHVUg19qE1QZCJhVG5oIjsM+jfsQkWe6damUIzk
2OC6QHtPO5/WWBoUj0T7V2QQ882mrE3aaAFYmpWhKiERsETvsBxFHWhQ7wxiwtGCakSumsCoZ28J
uqOE+xbYI92VelcQd62d5FDexV77dNlB6M+yURCzWdG8iwl0mHnIHNJTlJKliOGOWd86CTnEauuM
2Us1Ct7M6RJdwGHff9FwouVpmY1oJ/jVjt9Ta3W27OdlWzjMeqwhJHlBAEbHAqoQb53C6DFPTGla
tNQazoBjmcqn60sIxZIvqyd74IibmSuStuU6h6liZhrGVGooZr4FbZWykLcVO0waZT+JZr9ZJ0HM
5S2erel4pMeNEnIbjP8RC1IH0dwPrlbfR8tNYXxZloNg7WhgYz+QrYMKAuIhxEnZziawLfGCKbeQ
48ULm2OeVjBeMJDBQqiFqkEIDXXvMiLXqB0gDZS7HazYGOMRt93gNlUgTdYhr2/GQtRWwvs4e6vY
cF7rfSHVsMouJvxPvwYHRfBxeDtoD0H/hJ0d5tx05mzBDpz+rgkPj+TOlzG/fPz83xaM8QIpre16
jGCLYvokwjV8dCZJNFyTd+2x9+YwcWjCEJB1lGFOZjuz+w4/oJvykuMx+4f0E7osCuoHqxmk1XVc
Fo4kP1uLEy90UmXlWLb0H32PuSXnWTtP6gZM3bqde6dOPigiXQuRWzCxqE6tiPQKNWvJ75bxCTJA
1xglGqOX9R1uYeJVnBZcjbPhmhkejysLmg9usjzp83PSBcP6fBmCLsfZJ3qFYMkNdddYUm8CQlFi
R48e5rp04t5wtvJkRYGp+pfhuJEBZTlovBFoJLMpUp4qnT5pyu9wl9Q3cfX8znAHlqYCGWZc4djR
wptGMqLlI00rRyWkUlPTAWp5NxA/p9OY/odMjL77nC3iv4jgMryNE1VRtropDfC5MAoxVxPs7u2U
HBJIWl9ePrphzoBwR6T1dyhksoWLaVnn1M5m1MuWxRkXb0y/p+uHuf8Sk8fLSNwPtUNiQniqZUW7
rkCSts3bMKJtsvrnWktFqm4iHCaKr7nWaniYh/9BqdjyCPp869DEpaNDFhHaN8ZJ9sSSjmeo+EYo
K2BuvWVDroA9dUEx6dJ4LOEiNnhkM47FtL9qGhFhTQTDBNx5ANOq7AHTjZW7jt/sYnXyScStPc8v
f1ujUWVWE2xP9mKTDZNCQMkfcN2dffWEUoUzPLRu5JmPKwpomNUlvvfyTXvFZI/GuJumxQAmGa6L
XnUiDAkRNR5yMZC+ohADNViEjLfbSsKA8LhXsXy5Oh3SuXZhZe5kkyw45pWzc4ou4A6IcfZF1Rur
mSlQ4pJ7CUU6fwnyW/kk+3agOHWYu7rimNEpfly9IRRdhEV2sntgxl1VRWc4pgFtvlG+DPaHfGn/
9ixhbGQ+mJXnsjTLACnL1HbaEUXcaJJjXyGRgC9Hf+lNkKJIYB5rqHfKuPYwp35V9RWGJhRoOl9i
9bpQTe1u0AbRIcxFwRxRHf0T6GRmVZDzHJvYpA5Y6AlSCWguCaq2Z7GWmmFCtf13ceLs2QoizolF
SkSmNq6fpTWuvQr3RHoFcIZy8k1N9CJ4llZQQFC1wZvA6oGb+dbd9UHJSTThFLE735qDlXROqX1s
osT/y9BOcah6NK40Oi4YTPqSrRhkukVYOQNNBUNrHU2je8zsSPA6wvVqYmg2nnxQn2AfR6akzdcU
L/uubUUPWl96kVz8sFsi2LzcvbuDYfI9aNHYudwgdcao7mZC42l6Vyn6yzrbJPG0sWiMw4anvJCU
+eTUYyYLjmSRmcxq2qO1rHIOM5Vm/YV0dj52xdS6vWEX71pQ1NshkA0dbvYBjWxoBGl6ENKLtYOd
TpQWTl0LzOF6PcZS/APCHFlD05FxSwGim9tDMpc3UTM/FfpwsPvlLmtyARzX53dwTKyYq1ov5xpw
a5M5k/wkDbcVisOk/Gt9tt9O/2oX4yY5MZqpnBGUJnVx+uxlJIJmLr4fvAIwfpA1v8VpAZAXOmbF
k6EBT6cZry1jswSRSQDFFlxI3taThMmwbjl/mpOfU7w4tbU5l6ME1xEgYINzV4foI8vjUuqixis6
ooSMIq1jzCPGjm3XmI70rETJrSUX7zFqh8ecT/SE6ecFnjA1z5Cw8eJWcztlEpyC53dg6gc7GLq2
uyt9W5eVLmkwq/fxtnNow8nJMLoRrT/ZFV4a3VyUA3LPKduwQLVXZUqLfwuormZeTR3i05SrH6x0
8TpLNAiT5w+0LGaBdoQnJFZvSKvGqTUoRDaexuh7PTpW9emyN5xdE7Fsewhm+4A7VeipiShntV82
6yWSPdsMukpy8zxIbRGhlfuV0DiI+V94hkMFkzkK8wHvLF2doyr7mYTtbetuDhRoT5NvnzCnRUhA
4y4gRE4w2AC0kTPBJiUrbS2fUefrqw8IrEl/K/91qz9dwB0Es4BLpw2TNqGEpCYzyiE/5lh3dJK6
lz8T9yqwh2GikJyZWxyPgLEf2q+UWmr7FqiCxLFvZg+8er8IhSOdzm6/1DS0JyJnQTaBW8hbDyda
gTeRiuCq2B/RbAz92XnMHTk+FD1ED+Xbrv0pST8EhtKUnE0y96DMespmPhpZDNDfA2/ARs686Kh7
VOZwvRLNiOD6x85CdlXTMtekGmB2e2PnNxAITIRcEurSFwxiVfrKpFOKZALGevqtsRWoIOc+6s7k
q558WC3nr2e8vP1sBhOYYrXo5TGnn206mdvtKtIEFCyawVyq2r7cdKvD75sriBbj9Shtrixqozt/
F2CsYCIFnnn7Nad+MHhUFd44yP4f4kj8g7aVxp5o2fixCWQf3dQRms6IRZWeJe0i0Q8F2e/vy+Cr
GAhhu+pdTd+oIBIVioir/4eReK1XdQS+M4mfrMbcgpVYuIqUPtVPyoLFcqQeLGBcQnBMYvBF/y19
Emwx3smlIHX/B5U5kROMl2kyBc+z0U1+a4PeBIVAJwcnYSrA/6GgwidN/iZ4haQ+tTudLaU2J3kD
pPEweRLUkKPnWXLWu8Gn3QVy7Yl2tshGJt1tNA3dORFWtosCW3ns1IfLi8j7fZUyA3AbNjEWiIkc
UaukRQqSjKsuL8r0Xf17QUf4/w6Ard+WaQq9t4VKzbpovYwPGpTTq6s+wIwj7VcNfrhoqAUvL9wD
MmGjKKxxUgtq0SQhw/Ux67cht9n2ooqUdAVrx2pmbLM5g8UX4605vrLqD0N8uPxteAFqbwkTOgy1
1mx5xO+3kak51oLTyjAybOppEb0yn79p08+kGOiOxmR5VG6ZVZOVWIvBfBnAqsMDXOlHxw20nlN5
TSfpZTeiM5lrmmkZ9FwGe4pNOtOsb9KtRfU2Na/s4mZEeNcEq8cNSiD1qjoGHUPlkiVYqqSOtVXB
y4EeEnBFMH6tvEGn4pMWYiaZl+d04pBo7jrXJcDtRYqGC/DZK3BpqFWb0FRjzUigqNt12i7eO7zi
FYI9h/s83kqkiLj3GKDUY7aWOuVorKoE1yvuF9rBMA6hNXFqdJC3hDDdNHhWmUA0JR9Hp8kry/1v
FjEHMYpWTVlONm4g1kHOQnm+akVKJtzvAuFYXD5A8jYIE7fNabayNIM15pQXx6aOe29NO9GVlLtm
OxQmWNeTpk5KDRR7W5wcpAkpkArRqcc7gtQdCJPNKss8VjUFKX9h7OW4uepnxFQ/dVXFS27r1MPw
pfAdHwisP1x2kD8jtXh76qWlrTbjBMhYOa3xPWpmmEnx5b9h0C+4O1lbuyQYuwqMGi6dZ5g9jQNc
1ErMjQmajGKBZtggbrKlX6KlRVd0IMOpN/ZD8kFyMI8x0I/xsfisuCT4HwTveD6hgd8io2fUOB+4
p4A1qRSxjgPcWzx18xW0FyyH3LVyZM6dU/kQbZPEo8/o9mSzdU2xwSE2FND/WJmlfKnJKg9YzilY
rseQ8rzo2HAZsjN/P2cJZ8cei91cc9XJhG6uuQN5iJKV0W/wkKqOGvwvOrjcswq+iOo9ekfOGyiK
bcnTbbVGdGSjRjJiUE8OzVVn8Itbygx9j/ejwgTCt05bYViSzVjMZJiGGcdw8zkm10t/LZeCKiPP
SXRLoxJ7oOWdPSRFqaFIsgTmn50mZdCZSe+gtJQeilz0bMpfPBtHE457vCuyzxLx0shgPPSja0Ec
7XHxFM+4gnd8km5yNEMKOZS8wKvv4JjY3rYj1P36YaR6KI3t9aIR4twdvQdgYlMcT6RcG9ij3ZVf
qw9/9EzlOy2sj4o/3GDOl+C0OifUwt33iEykstCcveoJRVQw+mUMo2N3aH6pGPvyzvCxB2P3FjjJ
PSbPjbg+muHmQQYXhG/omV0b4epBROpFTI7iXiD3mMwxZg1T2UkVDOw8dXWgl4NOOqQYXpK6ILLh
WiXMPkVewpxpEsFwEvRP/55HYZ4Sd6qc2k28yUUj5GP6gyqRiuTTqBFsgNwbydRnVqLn8tRiYeX+
ozUc1Qqfb7zqQEG8fK6JTGMuWLJSVWpB/XNs+5smVcJa0wUeyY0er3vMYtgdddtno0ZXT9N+xk3Q
tvdrI0imRRBMNtjDIfQpw2ptMmr5xq3UDc6Qf7i8VKK9bDHBIooXqVxzoNhQ3IcCOR0SbV7rD1ZI
u8EjCJkdur+WdXi7m9lnhC2b0mIiWLxM+zlOT+tfE4rw+1T1mBZi6DRc5vuXaM4ctppSNK1RPpRy
sRxIWxVBq8trcHn9eC69g1IZP0DWMytjhdqqnrq63Hs9JMzaonXnTfEvI/HcAR1DOKjQDILKARN0
7WgkUrfiUg/ZtBulkL9F0M3RM+FYHPo77CYFkRsEG0oLPDussGwmSku4AU/B5NFBo7U7HLoDpmv5
dSB50uNls3iHo4IndTofGbV9jTCRT6kTKy9XgmgbdNd0jioKtiEd9kALdcKoR92Zse4NGhP11m2h
pGygmS/9L4KxP9JtcZWDbY0uNukoavLiBCJcS/G1dNvCvc5kvhlmd6BiCMVgt8Z42uxhzQUJPK+0
j7s8pd2Ds2Ra7Hu6YU94Tq9X2hxHGT44NbCDcXN0LJwddBHzB1PxRU2H3G+mImmSwdMg8BNmgzWg
+WjFktAHMy1YjtuhNP7/cxmVj7Cnvw+2Ch4d8QwDzo8BxVR81N09pSRyj+kxGRJb0MiTyi2j3LOF
k/k4G+wNCv2YO5QtziALvwFlNJwgKX/LmfS6M1y1nr0dzCDzf90LC8ec+PEGlP5RO9BOze1+WwGq
rwf7zg6yu+jYXA2nOYjuGn/yq1s8Hgei4rHIVGbP5cWsN00B1DYd7zCc/KeZgJQj6b5gb3NiCZqg
NLwS4jIGyjyzpFBTb/oopjg+JB7RUxl53cHwaR5FoGcqopjT/IHd3HiYxrhUTNdFVzFzYkaLWm2t
ZGIaxJrdoh6gOvOmBWZnxz7mUl+p6uahJTO4bCT19TNQPOWiikdHbLPs1VECV3YpCASEjjE0fNOQ
avjKh3d9sh0M88naOcmXUragwLG2rob+v1xVHXNVBKkTLxHFHns1hwmQ1jxtbVHBHOOhup6uoejj
mUfr0wiaLDkkfiRwEfpzl1aPSQmVrSVkbWFWXlat7ifVEJUOxLPlR32MlOtxaPOPa7HGHy9/NO4G
2FnJBLA6T8jSj4AtdHQe5t6sI3hOAhAehXC/lqy2lAqJIrxCYS23u+qoeCXkfJVr80R1MmJfbRzr
Jn8kkP/wM9/OHEtwsnKXFs2/aDNCWRS9Km9Di1pYSpItNhUUvZcndD3aH+MEVMXxuVeFQvy8cxVt
qv+CMTt96mNJKiqAUSEoFM3re+kWYt2umTrTi3jMPP25M7fZwdHvuwubVjZoEAIBXNz3N/mGeYd1
d/8OF9lBMBtusLI+HTJA4L3yOHeGq5PFky07fA+MhnYfEO9QjmBilpkOFVQ/c7xVzlcDOSX94BAR
oYp3fQZZ9hWEfr3dcg3lakLZDCBRKd0q5nxj1otjd607pq3fbF9jomC/SV5umXerih142Ub+13qF
ZzyxkqHGEDWgQfXriyl/nkQNiLxLzBv7GO9D1C/nLQOA9rAFmwdBYZRa8BKKUOxGDlVEEsk+0a9/
7oCvJjEOCLrVCNkZrKg1PaV97W4rJJj62bEn0WA7bqjafTvGD4lWRXpiAMmwviWEarlBd0l0C+Qe
1DsQJuqvUjeNC+5N7nyy7+gxpj8XV8bL5Ct+corcSFS152eQO0Am7k9drkJ0FFbpaMZoX5Yr9dG+
Me/aYwE5S0PzLjugaA2ZcJ9J5qz1BvIQqbpTto+r/qNLBUsogGALAlDMTNVawgpK8mdFdaPoWK9/
z/Xce7nFhAq1S5a2a7FmWf6pWVInNT9maJ66vFSiWMEWBOxU0ha1hiF6Xtxb6G0cy/bOGCp3kNaT
VGu/hnENOkU7YKpYYEjLt8v43HSK3mRkMITREsR8KtsyrU3fKDyUq+hUVi3UgzL4ayUYBcpYrzDs
0WyigyAyKUy63tXJMSrvqvbvyYtvIJjPJeeYVbfRRg8J3aRfWkhvX3WbbJ6m2B5y9/Kqcc96quqE
9mv0AbGqGOYim3bXw8E7Mw/lEl11wxrErXLCCB5PKaSPl+F+19/Pwt8Oj9m+sdWnUinhAihdjT7U
nW+HhxJdGHgUwNhS5Kdu4SdXtMF9EmmYiyxl/MOYqmSJU1iqD5ZjmYMjz2BrLqWjmSDaZJ8Fhqq8
OP+voagrvT05DTLM20ZPzh5yGHhHwkNLIjuQo/eHMLoVyjpxo8gOjvGZWEP6a6gp3kyjNA9zKW69
dax6f+iG6O+5yeCM/+My4HG+tQyzTLccs8nwCfVPRnlVbleN+vQfV489+NdUj5oWH8t4aD9bgXKl
fiCTW9C8MFgPS+ZfxuPmGTuTmDRgaUuClw+YlJBj05xSkXAvP8/YAdDPt8ujMtsYlyUBALmhqplZ
cGy0Q/vFCrMrzKJxQCyrDpdN4uYZlo5nMFxs8Q+DWPdppI81EDGmrtAKJ9c/mMvPCCPQLuPwt9Ur
DpNlzIXczPMMHKV4znUMBagdu7hfcS2KtlxwGouw6P+/W0Vza0DupzZlZPE387OUQQKpKOOg05Ft
L7YgWPG9AucGAdkaZUbGCamI96D+ZncXx6K5jZLg8tLx9+zr7zNel07NiileYI9DgiuufWvMnPUd
j5XYrK8YjBtg99sktkCElxr1uI6rV6v6jdmL2udFpjBeMJiDrbd0qbrhSz7dS0qoZII8iZ4MZycH
yDoY/YjBEGfdqoUhKaNhA2Iu1KK+J3ZUfpjmRjPdaTRGchyHAnSo3EzrzMkXYgl6S7nOACksFS+x
mHTA9suYUi5Fm4IAOw6gHhQYg6F1gjSNm0GB8ADtTfA3QAdlPpYdo+8yb/GxwIW/N5LZVyDg3zat
pw3DcbKaAOJ9V51W3EGe+xAv2zv8EewHXCbRy0Vl9d9ur61I15U02F6bPeJBdsI4ka3R1lACW/kd
UUNTIHpr2zJKs2wdGPN8LKO2NWiMk9ulu1Ozz1OZOUU/OkknaCDk3hhgD63OQ6/njBKgF1WV9AX4
V5DY96Jf9A2YFhiWr9XpHQowSA/3YEx+k9vVtnQVJXutd3jRqeIvl2MGL8vd/z6TxWh1luRajt/X
wwlUkTJUwuYWpL/wMszvrh92t0GJDSolmItiovnyrS8UvWTELbTAgVPflhhMNJ3aI3SUQtHDCm9f
7YGYyNF2ZDKzEp4wG8E0fpbfw6GANB8EejWMMYNSL+PVixFpa9KitqspHq0kS372VBeY7ESn82Q/
ZcGhcT40k3rADk99u3KJqUL8PUGFcArk1Vm86SjZTqICm9Z4s8/xo1wEeoI0UFRa4D7q7KGZA0tP
yqWMIpjaebSaAT2lAN1c6nNziI/tNR0EpimBaF4n9wPu7GVOsUUuKgNU1d8z4hRyWzeCdJP/+1Bf
QCuSgejIeHyWqHVZLqiFZva9mfh58fd0Hnyvf3+f5Tz3ywC+pI3f1/MnvfpYGj/s6f7ybuKdjnsI
xgW1dMpiewNEScbjJFepsxI0O+lCzTD+WqFH1sC4eJwfTIIEPqWsFyV27RJQseg2JEfD/61EiQn1
3uhogjOZH1sht4aoquLazb5hoN6elqhNUg3zFd3tdOacfCR39B1DPHOOl/6BcvUvGBMqzDzp1jLD
zkq1U5/d6+NHfSxdu9TdbHp+xxfbQTELiWYNvZMoVNT+iNPPU3zTd6Kec65X7DCYoyJFNkayFRjd
mrvKUgTaSq7qKPUvm8LLm/arxuwfQ11ye1PwidYCF6fZQW+1E0svHfEyXIDR/CnA45uFCh2Vj0Bj
OBOElsS2q6SVEW+Nj8uce/rkJrPo1OCD4IFCA63QhCDZ2yBrzcaI2ZQqjNLCbv2YGv46iejh3Bct
PMD/C8JENj2vp6RpAEKv8OkBhIZPNh79dYdOH7DQIuZe/lLc3bvDo0bvrjfVpnZWNwNvy8vps2FX
NWoGTQlu7WUc7uKh8wffBwM4IKD8FiedJ0iVjhvCkanP7qrOzcuyyBk8I6oFpSx+Sku5n1StFuc8
s5G2sW5WsihUjb++rYIyTN05gNyqk3oiORuuWcidwaJF3mKyN95q7YosrhD8Cu16029s5aS3D5dX
jn/CIh3CUQT+J8g0b5fOrOMs0jNsJqOD2K8VpC+kck1PvaPPnBnUzxVfzGnlR1msoQLyDm4GrFBP
1U6bbKRYRDXEpAiMTJfc8ZmqGZdBclMfLtvI9cIdGJO/mLqd5VYBLxy77JPdNMFsy18vQ9BAfZZc
7iCY3ZsY9bKYA+wZJxB1jTQc2wNJHpfkxztwLI1gmCBBOzPbuKLqiQ4N0gjHoZq4uu0T/cOQoLnT
ENwNueUdpJcoCKClTjlrb5+kac17k4byL0aMYGEHy5V5XH+kR4L/RLNZ+yTqZ+J6+w6SCU5dlBOl
ipFTQPEILIVpqZ1NUXpvW0RTxLgOsUNifH4jbZSa1DhF/dn1t7ro2snPmHcAzLner7GS6ykeTIdg
PcWmI323gvol88hjDzl3zfKMX3UwH1ZBps5NJ9BnjJsBNvNZo7uVadJU0tJ3tNafDVSC0cJQfUCS
EZhaDqV/XZBTcL0ekq6aha4t7UwxdttypZWGGJwW0ORO+ryi13KucCkd8s7Jtlx0nPDPrx0g4yKJ
smLwpQ3AePbIPRrFTklQPYFDU0CpsTmJO9+54VGX0eJpQK8WBQQm2kc1uk0XevsdTyg9H5XDoLgy
BmM5pqN8BjHYsz3leRKpcXDj4x6WyaRA2OmaTQNsh7bdzauC+KQfB8cOlxBcZFHOy9t56FBDbqOA
VYnd/vYMWOVajU2CM8DMnSVYvLh0eif1cxxtxVesLcHEYPlgiMa8cj/nHpexEjyeHmIw2IfJ9RIY
gXYoQ/lZd/IjfVKwj6JOEZ676tBCAm2OVoTY0Y7qWDU2MSUcdemSe5spLU5ENt2fY4xPaVZcai8H
a27JYQ/IuGvdlXlqZABMUtyONIloUH5tN4zx60kwE/UTMXLJq1HM9LYkqk4KmAGCbyuymQ11td1C
QwY7hqQPKH05ZRramO4bkeCyrVwXUlHlQ0MlWHzsnbYncT2j6QfjWtYPdn20MSdDRGXmcoigBPsP
BnuvLeJU/sPHWi30XGO0iGt9q10bej/O+kMe0YETOZqfgnZZH8inVlDLFFjITmi2pcS0DUpuM5fU
l3X1epj6qzWzwssLyYvheyOZZCXBrOkslgFjGdJNZ2V+Ziv+MmHnYzixIoleS/l7cLeoTOayNb2p
YP4eUudfq0v7oxMPTUZueaRakKkn4iXyjt69ecyWWPJkyvsVJ+MYPRDydZuOl5eP//uQJDNkCJlj
tPPbUGbLePnKCyRI7Xg9GCd9es9+gsLyP7/PhKwhxjNUFWNLp7ZrlV/lOFCxnYxckH9xt+0OhrnQ
mJgQDyQsk0GqQC6hu7Pc2lqQjZMoRgmQTPntgg1LHsfRhAUbvqe3yrN+M3m6K39q3enK/LFEvhzU
XnFPBJnK/+F2/64jy/Wat2K1uw0Gkhs6Bo82JTZ+eaRD/hqQ3UeBmSIrmV01T7EubzKstKTc04yw
JwNkXA9a/57SPJzjH/9gr/ERkiUpo5lf502e7BdQXYnDAgd3hYHtooxZuIrMbirjSKorCWbRYYIb
hjLmbipBtpo46jUlK5WGYB2FiMx5Yq51hxj42z7aClaH6rOxgV6GjghPOiY3suhqz0+FditKP+2+
hjDUxjB2QByC+rMW9CHV7Yyv0XgcqIftfZmXbuuo9fw/0q6jOXKcWf4iRtCbK12znbw0mrkwRmPo
veevfwnN2xEF4WtsaPeyh4noFMBCoVAmE9EQOrbfw4WtWEW1BMLxBaILzV2H2VXVNu0Kyia186n8
NhIWf9GoD9jIertYBTgNdVTRs6A5T5Wv3jQTGP0nF3y8wTzZVeLzUvrMuww5JhUPSfAc0hSHU5xo
3Zig8qhH5yK7GeZj/akXpKojaYFqsyRBsej9RhrGGmFsCxjmWRhsQjMcu4Y3O2UgnJs97mlu3p65
KszOYJBVQ8vUayy/sRSpEIZpSGY0IubargA/uJBl7jjm7uUrhh3WbXAoixQmPcPbeEIjTA7iRmzd
jzK5ri2Ia5+t1TX1YG54PQnE39P5BXUDSV1rptkrSVNhaWtjaDaIyiNXUvvWG825ci0Qce5zvc/s
MhM1J2qHTxQUkG9APxURhwSpxftPCVkVVTCIhkuqCU4xtmcxWtym7HzOxpLf+bBKS0RXCfRHkMqj
br0sbLtsHrCx8b49Rcc1WG6KPXgMMH+pcT4iOVg0FKYioG6lYE1IwL9fktrGnWAYOHhmuWvkL3H6
4/JaWBfO9vepC2cRi1xTavz+io/UHdUhkEO75THbMZ+nWxjqkJVaIvaaRfzH7Jm3mHsCz1fx2AfV
s36v/xj2RE+Wd+uwjhlKj6A2IRziKEG+3zpwHlkCtAXAAFL/EObfqvxLlV8u7x4Pgtq9UYv0crGQ
yKiiOHoxwlH6ncWJ/ogCE3hhLmMxrzRc2OB6xVgOKAIpq6vGtWtMQqNsfhtdxR/vpcBK8axANPIc
OaPufILPmJDm/gNI98eWGP1dBB2AffbYw3OI+3B6urwopnlvIKhvhK5INRVUQCTGvZShuV0sOYeV
jQDSJhUc4cjiUh4JNTKjWWN8oq7zR/12ae8vr4BpAij5oS0G73WMF7+3Msz4xZWC4QanTe7S/qbW
jxlPAIYHQX14IURVWwsBkaVfrOkp0n6Y3Fo9e5v+LuP1LtncSTA4a5lIa+Hshzuwj+OEJug9EDFU
XLkVer0cHkEAZ1Wv9YsNohQXw4LcG9QXuiCZd6EJat/9f/o2ryHbBqI2xbwqCVmslZykOsiGFFpH
PJJLsvsfPPSbAbwe2w2IEOXppJCvk+7bfXZIdi3yzvy+EN52kQ+4ganzpc/qAWvpV90rcmUv96mX
rTrnuDBhdCIzBJJTxVDJfbGBSbMpVUITeZhG6jz0ENlCYVx1I2+GjJm3R+73Lw51LAXk0+JxQFPX
eg/aJAuithn4GsJgmBCkN/vkB3+CkmniG0jqpFp5Rl6qBLKMoCjR2ApPZ4iZT9+uijqpGobgND1/
XdVyWJEqNFVbw1Mgaez1rkPTKaKe0C93PGDyp3+wwbel0WRXSWSoRvra2y2CK2d9SuOvofXd0m7U
8msEQtnLx4qzkTTjZLeWSzkp6CS3Jk3fSbNSB/JYRu5lFOaDCopNkBBF7xjp/XtvimrUkWYebGaP
J2p31zjg7ycdFbeEQ7Di3ORcNMrwMVubFDlpUhd35EFc+mmI1vjBJSneCJxoXy6vjnnODEUypNfW
EDpUNUt9nhQZ+RkrOgnTN7l2M55qNDtg2GBQ0UmZi33f6nh15xiWl20ZCrDDL30/a0R5Pr4jc0Ir
L1fOWxcV6NVauUBTAJjTYKDCEjWLejSjqYJQJCjxn//bJlI+UekGWetJlbFuHqwZ7dzZtzbhzkmS
P/nD4TJQdDYsFeEkHe0PGvpR8gzmLkk2Zncm0J+epS+CA2oP8az65Td+9pG9i38h6fMsK2PUgTwH
j/sVNbGl2UFA9TSVvAYy5kyI9rY0+iQbSqJLRQWc1yN2RVLVEDt8tBxCHVG46YHkuVCt4tzLTAey
gaUMM46SpMw0wArq9yn6MYg9x3eQ2+PCJ6OJN4RGz8y1A4AxH3Pc+oN51RRjAOI0xMmcTCsz3b/d
RMoKi3Jt9WQCWA0/tXixs6IFbPWTAHSynnLW7QXKm5GTPH9CShodj1toykUaYR+1cw7ockQ/zpcB
Ksjj02fO2JspUn5RbKwKJI0ICJYuv9F7lNiqcreu+e6/wVDxwNJW0hyZWIk+vdTgfemhcSdVFcfw
2Bc06sCgppUUlGCpLHLbdpI5DS16yXE9C3aG1qIx6A9jIO3+6BCb/0KnmmnuG1D6kSN2SdcT+TQd
SjST14g8CyTnhTb3V41jdH6Bw5PuBYQaYaw1Bu553bgS6msrvurywzTXdj8+Ykun8Fs4/5Dy+8K4
vfzVWOdsC0wZR6sovSwLADb6IRClU5MehXWw2wLEDd5lKJZL3EJRBqJORY1SKZjr09Bf5ittBiMV
bx9Znn6LQUWIlQQBx7QBRtX6RLK02qmKrbrzQfkdOeWBn+7nLYqKF+sQTYC1CUBZ9YcMx2q/JP7l
fWMGNptF0WOTjbwaFkI08j75Q4qmgeIwtGU79nK4rP+IRtl6AZmusuiANh0kdGnNgbhHBwJYbf6N
zjwxrwt2r9D3yGjlWjHB/BSrcCtLc801tld5cVHZ4/gn1hne7iIV11TKHJeZhHWpnWIv8c8CuiCX
t45jCwp1jUhWrcEcsBiwMih2VkIoYc73jcwfF2YiofqNTjpRwYgBtZahzctVFDHsYuBdf2rl18fX
HMg/O7fN7f4JV77Lt3Wmr9igUutbmyFJrQiopnhAahZnze7r+xGKxz0Ysi7vJTPfiDfD3yWSLdg8
Y5E9ixJdAxgJbNTXdGP7JfmWv4yQ3EGlcAlK1J8mHizTEW9gKX9Ymu0YtRNqCb1PZmxBnrOXrnRU
1VCi9j9BDi1t10h5xEpoRllYAGbV15lAUu6PYR9/xio3K6Jc4mIWTWiRjSzJwJ/slMV+jji3CPFy
H44x0ZxQFAs0QLTuydR1fSSuUwdGLDTXHPtAgugi+nh4lz/z6yALDV4V6IF90Og15KYu4nBBsfoa
GS7Qlpk/qx/GTvFqDIQMvHwt85Rt0ChbqEsQQtcC0MpatOflpQzvo/FzFrdBoYxACoexlKcZVUcY
+noCI2TkZYREw5szmx9wsm+TDR5lD1I7r7MFIh7goR7uYdYmkDHURYKn7oXXR0d+7INhbMCo6zEb
1DDNamyhKn1txnNl3pM2eiPfi9ZBi3imznTx4MlFkhj3wwfKMmkeqxTSHXhNRt/n9EGNPtEroYNs
SjTQdmSCd+e9T5IqrYrjjDR/99+TIijaxQ2H2zVSvMvOj3krgn8a7DRQXETa+z1OW4MraFzQ42u2
J1O9kjvQQWl7WeGJ1DCP7QaHMoVQ0xpIb6JduUgkET2wcaqWYFiX1JMW9ZNil0Kl2bOupOCtUXKM
P6NJMaw/5XI3fwW1q4porCv0CTEvggYNwydchOvhlUYPdxjPIJln+g2Mpo5UYimcZzKXICSnKb3p
2iDkDUUx+/bRFKtAzhv5V+gIvv98YhmXojHB6NfcUXzMTLqqi1sLLFD/hjiXPHg+HDEDVimh4VDC
WXuPpvYjVG+jAX1IuRj+SOY5r21lRLv1jT6tI7TPsma91uNm+ZpMKK465TCpq7fk+dBxzJZ9ZxPB
Ohw9GQNNlN2uiaJCH6Uh43uLR4Jv8Wa08+PsSA65sMlUU+tfPirM74lZGXTEo1r8gblELAulkjWs
XoDrNO6VpLe1h8sQzCycgV5ncIDKIMemSRsgaahhGAc2I96CUSy0Szd266PwmCaOdCYjCx1nbE9i
uc0tIhXf1UU79oMExM7LNS95soL+df4y9ccj2irP62LLg7O4w43A7ZvjLpcK8/KptkJBBnh6kjG6
s4Jz3zwha+YqUK0qz7wTycWjjkuxlqu2aMCTz7P/p3sDCtjznfBt9koQE5Ulz+OQ7aOPjCGpoqpj
MBIN7JTHQT5JBPsj5mbF23q0Lb95RDcT+vicybUO7c5yeQo+rIvJgMIJEQQDOS49AI+qhQRaOrQ+
RpFfiEelvOOYKCsw2gJQoQoceaH96eK7JhwZpJ9heKUiTb3I5bEi8lZDHfNK6LS2JUMNaTH6zWod
1LnnnADmAdhsGHUzzcb0/72ignwqrCekicHF8TVBkmyWdwPe9Jz9I3/yB4vY4FEWkTRx2q0CPhCR
O5JRn/9Dt1+CXuRkfGt/p3cyms60n7w5CuZdsflwdNXWHEN9rhMAC9ra4pZVbGtdjkIuntcu2fW1
cR7jMEjG7KCjIyZeO/fyyln+c4tP3R7tmsmYRsS37PPrQQCFrRDZusLp6mHFM1sQYr2btxxSJG0T
L1hk1xn2okx22n8Xqpua22PMscxXV7MBUhKpaXXyGef4ru6u1mx3ebeYwfN2JeQP2ABM9VCaVWUR
x7xA4QL++EU/9V4a5Leh85lB2i0Y5Rizxmz0inSuZurR6q4UPK2gKHl5RbxPQzmOcczKViOfRlE6
WzMSuxsCQ1HtQt9fBuJuHeU1ZAuD4iGhdiTkc1pQOQJqFKMn7EjnEK+Fnn2pvB3o1xt286EMGJza
E2rMHmokK6RIYj+BKBIGpHYFyrfq3eXV8baR8h8ZUhWd3ACuTk9q5qXh7EAGexpCzufiHFc6fNUX
cy1AuITRAPNeGBI77IKF13PBOUR0QNmPQlH0BdaiTEfRuht4SmlkLy74WpnyBoqAt4ZIGpcJ2Vy3
I2Rzwk7mkkXyXCs9hCPlldz1IfZqtezwQNprldvkgTBT8st9zLIE2hYN9BRaIPhSKT9agJQuMUoM
NmVPrT85yR1R3Cl2+Zf8N4ZNHckjFIsi5z3KPlOIt0Gqh05UUNC9d0eL3qezkGFenJyp0m0eBUd+
mHwyQ5U/Ji+XbZzZjYpi9D9o9F1lzRDm7DQ8fxuhxnC/fpUqY1BZpt3rapAJa1Cnpit0yy8htgIO
NtMoN9jU/oaLWpulgJUKQb2v/ejWurIcdGS4q6N47RmccLzOZe5yKTuVErNN1BSQ7epn04Nu3Mtl
ZOeoUqMv2A7xtEJTvzUO7uWlMo/4ZqVU7C9iDDs3V8Bm0/cpMbxO7u2k/3UZhOmvNiDUPRbXmlQt
hGhgyAVH0lJHQca6zyTHMCpOKMf7ctQtJqeoTIL+CZ7YeGwG0V64zB3McH6zGOoOE8o5zq2SLOaQ
PpBmHcFZ5YAItireEuiiI/G0NHjfiLrLOgz31SD5Q19GatozVCjKXrHlTuZ4e2ZUulkYFQVP4GrV
Yx1bJ7bVzbSq/lphQtMQ/UQEy7qafIZVY3vAKXcyWYYQNwrZyAXvzp1Yf4tMXsDBMQf6BkvKrlMy
cqoa66qRjpXof8ayMQ4gGypqI3QqOm/mESrW+H212AndMSxMJze9QRc434a9jjcc6tus7ViP3Qyc
DAKf9fRLan5eXgizwQ4D+BAewVtV/sBopk9GshhogkCsadkWsg6YCdYVu/MHVzhAIf0s8QpY/8Pl
vUFSJ0nUu7QehoXk8cOd7iSH8FTsZbe45o2jsP3PGxB1gMYwFMd5BRA4Au1EOZadgQde0Ki8HD77
Yt7sIvWdothSokEBkn5GpxsCQfGp9JNfXeqWv0ksOARx5g4vvOnD/3E1v62QOkuoXsxr2QO384rv
itvsDI8ofxOFlXLHzaGQu+hDTPW2SrrdyDA7pZ9EoMXgR3LmkxKg0a4FXYjqt7spECOO9bM909/V
0W1HuWSUa5kDb1kG8mzwjKbxC8jED7m5V9qec6jZ/vYNjix/E83PdaEucgY4Uzrk+VkWvsnTD85x
Y94i4D+BOIxposONuneJV6q6EQcaEcapvlGC1LU8SD1M/gjNYxSYeB+NuSgVlCRo+wTnMl1NqPJ4
GNcVk/er/kPofxvKVzl54CyKWPcHu3jDoO1iapZZriVgICS9Ku5QR91BWeiLgadXsyeNYUSLnoxB
SrxODBKQXUKmArZxieosXoCs35JZ3xlqyKqNPPCNHPCko9mPPTAUwkdiIxWNOuNTvSK3hlF3TPfr
CISlIHQbV9qV9uq1zr/QnGT6/g0edbZX1JmMhOCNPhqfCeAI2RjUuBByvMqQFLZ6J33lfEvmGdc1
zcTMGQTd6M6ntNC7adVLpN32SYAUB2b4Cuyp0tpEl37l5cSYi0R/FaZH0Gz1gQ8tN/OhnkMk863m
IbQOpsU502STPhjI5vepj5bEU5UaGTYxhYQLeZ39cVaf6lM3cLw0pF5BrCFTV82wSFIYragQhBg4
1kDrN6JqrGE8UHJkO72NH3lTS+yLe4NIray3cjw7655UqcXcHq7Q9wxZweSkX0t4rIyP/+L5yfTH
G0jKItW06dQ+xCKV1ltuheskSH3za379C1QeyGsPGBw/4KDveLvLNJI3XLo1aRT0qkEfCkZNFnRz
hY5kCu5nzB6DPyB+wUTDB2m00cqsHEO5f+rVSLm54Lbo7RKJnHZnRrbAMUv2it7gqKumrpRIDAXA
TeisNjs3N58uL4jp9jfroe4Zoa9MKCMAIIl1pFsdNQIVinZ7GYRtgyY47sHdiowEzR0mLAmU0Qo4
C/3b9DTtkm+xG+0ad3gWNOKFkQLLNecyJnPnTAviZAqoT8Fq9P6S7htDKKe4IhHxkyrkthL/uAzA
2jnIuimglEbXPbj23gNI4ORA8hgeSS5+CrErzaWNFolPYICXXVMhJQy/R30dvesGMUvglZIpQRtB
6WVW7y1ywrNqneH9oMv8F4ds5iai6ZS5GPO4hfdL7LZ1q9wOd+De8eCazhOGaQ7FA84r5mydz9D/
bZHJLm+Qy8EyBVCTwTLKXVvfW52/ttef2URoGYJ1DTZIJ8MUSyiLdJxJUrm5qpf6MEexU7Q651ux
DA41X6TWJNAg6x+yX704RWMNmEiMr4xCP4udwLFppsm9QdAprwk9zaEuAaKpdpNylfT7nDfyzHLd
m1W8pjG332Psq3Amsa1YgY8YchX1bIOd0TMiZ8I85eUvw9my11fLBqyo1imVW4CV4lVj/io07nuL
FfeR8Va4Hnz6D8xgUt3UczXjJipL0RNF/ZQvkyObjW+GL5qRedGYemOv7lYVLQLLyONMZEUVJtoB
wMcC3nmJ5mfsMghGZQsGStSz4C+OfmiviUp34gmerHg6+BVaNM62v0y0t0Y9xyCZ1vIGTt+Gy5iG
UzEBPJNv2/6mz4Jy5JTSmO/ZzQIVKq5Ourmw6ggYGAmq9/m+h15LCN8+O6uj7pEP9YYbvsgf0242
K6NvxbDIUz0EqqD9kpbrPudlsjnfje5ojdUmxrC+BZdxbx5yzGHqYGrBG/ZoeOq1/iw+g33fJQza
o897qrDeSNsdpVzxGGK+OCfQWm+M9rIUPszqJhPns9p3V6YepnaZ82ZOZeYFsNlRyg0XYzI3Uowd
hUbjl/HZ3Bl+6gpX8j72RwxQ6vawX6FqOB+VqxGflkzM4RUPkrYj70Jgpiq2G0D+1I1TmHPMXi+v
DDkZkgfhrvZjvw1Ac4WeQFdwuV2cvGNC3eO51UZ6mxBjisEq34420TssdunLNNiDK/vTdevkO275
grnjRMkXg/cKhsAoWH0KoQo7YWCvfR6hBg9K2l8llGVGu13Q3yu6SAOhZzV7uexxmYvdoFKPgQwU
kG1GBrTapGjsOAtTJ+/i2R5S9P1ehuItkHoEyFbTpF0EKGPxSzGzNQythkoOkpK7y0DsNYHdjkR5
sGHKdlUFhBapihOTy7+T9rGyEL1AJuUyCDOEBfXoXxTKLDG6XDYpqd8Jgb5Tn/C6xzineK3tTFsj
/e333IPA3kDSE4SmS+0DI08uxkY+G1hX65ajHV0R0XvrroY67LqrczuFXCUaoNqd8PPyUln7aUkK
+c8gnHNU0LksIHmOBkxoVZ0/zYc0vFItDqccsxq6xaC8HHrYwiUyYf0LUrs1yITX3QqZPjXgR5hc
LMo+hNZYw2bBeiZndvub18f9cxzIgXHD+2asi2m7LMpI1EkZVymFzY/jlYWAduZUr1jR2fb3Kacx
t8iOGCWWollnZb1Tm8w2xsytxmdd5+nzMdeC5jA0TyK/A8L+9364maV8kAcMMMvND3W+ag2Of2Dd
sdbm9ykTUPHg7GsiDPwn4zIG2Z48onm5feYy0I0qI0eFDgya8KaeUqmNLHwSS/4diy/RZ7yPtfl9
KhaJ+zTXqxq/r5ZHScrsZmzsavh9+UiyXAE4+UVNNkEHINPvQAgiCXMnI30ZtrE9R9KZSGTYqSje
q13GsTHmd9lgUd9FM4ZRtxL0DiCHbyfxz0a6lpUvkXCQ559jeV8Uz5fXxrzwt4ujzqdWtX01a1hc
fpKhuJ0dfiWIH7/GQXqIdxwsVnRlmaYFDhow94r0I02pxVZWMvRagoxisfXJ1Q/zyfLra7x194nT
kabL2nS1762TcEMNpim+gdPPNwsSrDmYmUid9lueXg/tA2d1bDP5uzr68bai+XscVQCo39TDdGdC
K8wDo7S3+PlVmmNQqfRAvTJwhamZbgndyBgWJXOwdJWzHrVxtSZiMgvGoYq93thjufqmGduhzlNg
Y15PGzAqhNFTrdXjGmBidVUn/qg9a7xHMNskNxhU7DILMWZ7iNLMdMiewgMIejGdj+Lzn6b5z5Re
IDr+z/aZpKd+E/E266IZ3QK0BqwKVuHI6Us/f+fYBnHXdIJ7C0K91MZZUOOKqGwLgXhorpDqQfwy
OvIPxSkQVn+msL6Fo9wiCD0GuSc67HnYRnsRZO03KOdKn7lDNjtH3VEq6GUm5dUW0BrenZNdtk8D
8chzG2yTAw6Y4DSQ+lEwZSHVYTfAQ1Xp5KzatTE+rtmvyx+IcXaRIpB1BLCgJ1FpAg+oZ8djOOP7
6PgccuUY+m29Oo1Z+5dxGGsBjoX2LGQUSWr0vbElk1bLhiWBEbSTtFOjyJo7RJN5NPu1ci9DsY7R
OyzqqILKftTKBL30ze9C8NATdm26oS+cUQDoE5T7eFpXDAf7Do86tnmSDA2mQeDdpfp70aD1DUUI
zkOAs390x8icYR4qH4AhZPnB0FRn6opfba5wbirOUui2x6Qvsl4ssXV5eK4mL244FVHeMqjzKfd1
O+tkzKEdkAETV6eKQwhZ88apmMtA7lqSMT9mWXQQqShqOC6k3WpNTmZ2LOfHyybG+33y7xvXOZdt
NJVEAEVMJpgVQm5T8C5DMHdqswTy7xuIcJUTo5sB0WTTlZphDi3tT+EQc1wZ4w4F5dvbThH/sIGJ
dBn7JANm1tBIixyvlcl2rrmxsedKSbI6a96BUU5AjYy2z0jvJAgn99UBU8W76qF1FpubXSGukbp2
3iFRLqDIrUXKChGhwTWh2Yaa89H8uSK+I4rOWvrfASkfsIxttQwxAC3owDd3aLXGvBt5Ll9VLmEo
4PaCkpNyYYU0kXTahFkpKdjL9ER0ZMCt80ISuwrGk5aA18jDsRL6NYMgQV00FWBR86PHqNdyniQd
XfKHmCcawDF7nXIQpbhWYU7aGFURbB+Hxfo+Q2Tq8tFiRONb46BJo/H+l+aZYKxqYleGI+Q7XTsu
667p0DaEo3YZjn0fvZ0xnfIWQ23Olkx62OI9aKNd6KAcR3RmTm6DPpBPXUYbMMpvgMWnF6AVhwON
UZpZzm0148R0vE9EuYxBUYY+Jj1CYvhFG32zvq3q4FNbBqkiPDxNlFKp0EcUqqiKDdwTxv30lAXV
WXUhCucgfWLzGfWYMRB0Dv4Bo76PsqjVspoAkxHVz2Ya9NP4rMZiYAkJ55XL3Ds0quNNLaGDhR4O
1RshKYoW13glnS11tbvsuuw4hUfGSxoV7zcMyvfNqz6l4ozlLAfzAAUVjBbEAZQqOaECcykKiJtA
HCxi1Jw2tFDtwiRGdJpKT4Lsxsl+rjkFESYEmVBUIVtianQdC/TEHWbDEJyGw8lCM3N9vfAkczkQ
dLUKHMi6NUuAaKobCUWOLgYLAKTMOPZMnjkfvPXbSuiCVa5nVR2agOm85I4kHvuDtUPnDXTqeclA
VnFMRpvIP7v2gU6mmUG0TKbp8GjwCQNqBU5ndF6WQXHC9edqqlt+C72ZY3a8naSOrCyk1twSPako
zgOrCpom9iaBlx5kO9PN6qjDWkctcg1E+US61nfdFciDPRnpcMXpd7HHI3flolFGDlq+aFgsfDcp
d1D29oUr3U0wsDWcTP+TD4nN2ijPqvaRCd5SoC3gVZiPc8rJf/M+ERV/za2qNL2A38/R2K70/cGo
MncqVveytfNgKAeUyBDSy8g4Zagd+3a3TEeTpzHHg6DCraFqarBQwArG1pVB/z7mu0rlVJmZQc/b
11Cp/IjQp13fEXlNqX7o1+Mi/GyFk5F/SRWuzAMx2gvuge4VqZoxTVvyCodYMnim3OqQX+s3oS/d
WuAt7nUHVYP95Y/E6hfFLWTAt4IzQESfCv6mTeQvRH1XSiSDnEpu55V7SKbtjDtBRA9nIdukg7Pl
0rwwIy9QCJik5wd9RZQBVkJt9GaNdfa+9NyfFq+6Qi0B4yOC1ymQ0QjtKbbTQ+3ILxHfMTKd8Aad
sstY1ZW+LF53uXx4dcJ2bo9PUHt3ubvLWym1u0PRRHGBFxzGcZYYk3AQDXQr2yw8zU+80O3t+Cmv
jrI/PLQ7XrTO9lpvC6UtF3ysQpJWAA/P8u8smI+a17jZA9iPDvz7hmm7uop4BjpU4GugXGSl14WQ
k+HZoQhq+SCXPEMl5+zD4dDBQC4jrCHi8u8NdZB6vQdLC5pp9Fj6VYWVtEd3HJhY++e17K7mdXXA
EoFJ5Cx1NUEcePjMBUJtj8jRoa+PPpxSUrRgwgF+fJpAOeFIp+4seONhPYjPGJ5wxSMvtGJ/wA0k
9QpC3XA2QhGQE1RRyIuh2vVB4oh+4yc+b0yY6ec2YNT+JnMH5ndiqussuUMl3dSS+RS3+VlKzSOi
88/cDhs4st0bv9OMcRZPxAeU8V0udrYqNU76CUEnWdyAUEZpDaVlvDrUrMvB0PDQlYNdoplRSGSH
40eZXgV9pBZ67wzToqnGhbmMM12D/UOI0Y2OpU8UbMhItxzwBGpZ3DLoKHvDovynMEfqnwu8/iEf
Fi86Nrfzi+CFAbhQFhctXd+EPW+wgPk62mBSXrNKLOMPOYO5SAH00g69OgZalthK3T1d3kvmSdtA
UU5ThF4y9P1gGln5pdAh/sw5ypyl0IMgctvrqTWST9U9m9ODhqE1I9qX4d1/WgY9F4RU/ljEJIzL
utXLxrPU8gh/yEZ8cIlvG6VR/qGbayUedSyEjDyT6fFsL3n8Jx7P3ug86jDGshApwOmfQQS4OsOu
0x3BU13djhNQ77ROJDvTkVfFYT9hNuujfMTQrbkqhCjjaPe9W13N+0hzC8d4XB1br+wSGS6kbCL7
EwWX7fHSKK+RV3o1447DvSkf1vWulc/9GFy2DWbgulkZFeLj8hKVLkZ3TVn4dTLZc3JQYs4xYjUN
vVsH5SY6qRqMkWgnTuDDAnN/7lt30W75ufiEMLV97I68OXHOyf0wfFTO2pSoxOT1r214U3Qt5wXN
jKc2+0a5BrkcoYUWAwCsW+6y7OYutrXVlfXYscavS/+ZOsUb3Ifsah/Ki15jB1Ph2tDOlXC2hE95
CdLngosKA8fUtbsIg5H1KRoAhyxQmvtF+8x7HGRo//w+dYZa0Ka2SoHfD6VDl79Ymi+q/xGCOi9q
18WpSXoYi/BLEiW2GX4XEk4OiG1Zb8ugDkwkhEg4WqQdbbk3pZPIm8Bi9WnhsLwBUIdl6rJ20MDp
AF8KZnAQx5cv65W2IzOjEe9lzAZDQxDyM5KFtyVlxoMx9JOx6oRZlehqNLtQc8Jg8cUTWpB4BX62
H3hDo++7utTFLi6AJqJOnXixPzxWThIdak+4FUGLb8w72XIvOzhWNClBEs6QELJDrZky6zkahxjz
K2h8EixnRENkKNwWw3FcvtU88VHmE3aLRZn4nEjhUqrAwsBvjgG60jcKuw46t0kgoVz4lrt+vbw6
lvsGjSwYKV+fzHRGsizjNU9TIM6ib8mF3Tc3aiRxfB0rTJGRV7XQ/2Yg60kZyVq2ST9gltmJzUc9
/aGbZ00+jFyRO6Z5YCV4jGOQCLOBJLLdROLdCj7tMtXwLDwRDprwZi2xd9GN7Ja35S6BKNeJ+7Jh
+XEwk+I1JWILRboPYAoV0FxCAQgCTYpfgqNthQC27qS+4DSuGkFigPDYSjcNRvY4Vy/zVbXFJn/b
Zr1m1/e1kgO79c2dCuJcBaTGktPi/Z/43NQh69m6RaO+YmtlRp2UQBMPSMLayaHGOSdcHDwmOuYx
AIGfBq4HkagWUm7YqspZHFTMnXeeecDK0EgeoqNbwEgd6p1ykImfMNAtIOWTBaMQwzomgN1J7L91
5ncVExjy/eWzxnSWsBOwepqQDvzQQ9mDddgUjInYiuTLv6JDfrR2KUpAy6d0c+QtlvzeNsq2M4RR
A1YLqqz5IfV7DF1U+/SYuOEV1zGTX6Pj9y0a5SQbMe2tcpkHZ71e/QFJbMNbfoDEB8XbiG+JLKeF
vAW4O5FE0ZSPxYdhUERhAJoeCD+6HDmM0iX8ykllD8+L6hlo/P8Xrwf2Kt9wqT3tq9IQJg24ZFZb
1DFuZWevkiyRo0PPxJXvLhsMK1Qg+VqDpGk0DC++/4bd2mRarfSDY0xf2vQ66h4u/z7LL29/n1qP
UC5jLUAiwlmVKEhzY7+alZdNFXhk691lKOaZ3mJRFpLVglWgC5qcaclXwLEnYerHkQ6Rk9rJtXpn
cWbGWDaCIpumQtkAibwPSbbQkGNlaAcIywRCfjKtc/iZ19UWgrqtwSkfy7UCiFXzSv0Q5n7MGwxj
rgLdZaABk0mzLWUBSxa3ZjSnOMXrbGeRD3oOZ82eLn8bJogmo+UUfXkydIvfm1kTjq3cocbmZNJh
mLxeOzaNdxmCaWkQCtawFstS6XH9IpmMKq8jeD7hW4i3PW5DJQuG2L8Mw/Sw6gaHuhHTeBZTA7zJ
iABMzENUuzDoTn90E7hlSWKxtM/bYtH3YdI36lwBK3xEngxZiwJ8ABae9ET5XnB1zhYynQEmIEEJ
jfEciW5ZAd3IOlhR2DuFGJj6o8WrsrP3zlQMEVy2kGWldVnDforA2p2TE0oiGYzGlqA3MKA8PgU5
TwmKmRHB3f4XjfI94NUb9FwHWnhWDyqEwBXIMaEibi83r20/INZrQgjn2BOP5YbtivBYwSyDBl5r
OsFfNFZmxmDudSCJM2BKTHFU3B9jIDzV0m725BO/EMq0/w0k+fdNpBbGUFwsZ0Bas59ML0bVQgvF
a/rfl+2feZI3MNTTr5gRc0w6YFTFL1DV08KrpOQ1CzMNEQKwqmnhNH8oX9STXprKgDiwr641jBqn
CWcVzDgek3x/ESjHmoVD0wgiEKYDSuLfBRtv/hvdlQ7mM7KCmCj4VIFpi0g2dvN9wPueT0ILRAUD
YotXePOIAH50LFh/1XjcVwNvDyl7SPNetFCsHJzs9+JIeDhrYLfpJnvd9d7qFX6c2Z8Y4IHGAcQH
RBPjaBjheb/EaW5LUV9x4JKkLvxE0kRPKZrPNKpuUOjZDERIkrpksEA5vDKkWzDbXbZwsjG009Uk
xNAY0IIjpC/EQkaXerpWWMUa5Ppe0FA2mwKuYjkPhvJO0aINdd0DJg7PcT+7Gqq61XgUjMy5vB5W
dmG7Hios0izwshtWOTiFqv1qzT7o88hPVczxN+nNlOu8tmum89PAd6+Sdhr8n7rsC6Eg4ieQM5oc
0SGVuPja8lTMtKBAbk8BTwGV5ZEwRIX7RJdMEKVTVlf0+brgNCN70j1L2YNRLvYk8Sb0WW9wZBd0
WDeYgGSR3sSurZvKBEgGYop5sUc1skftnIiKm3X3a/t/pH3JcuS4suwX0YwkwGlLMmelxpJq2NBU
qm7O88yvfw7V6xIFoRN9dRanz6LM5BlAIBAMRLh/yslXeFx8Kmq0dOoJhOMm5az1W2s6XHYK4Yf9
2iAuHJGpN2qzAMCYb7rYHa6KrX0L+RjMd26ma3nDoDDirgG5eETGKV4MSCJ4k+YybmXq1eCWeQmv
SgiIbIZdvJWFXFEEBFG/bYKZzVJVm9uzuAnrph8gM+2gZ7XWnlpVEimEbz1Q0FA1zN5aBmjm3ge8
xVy6OOhsSCZvZo9NxLFpfESNk6UeCRYy2/SnSvq4ziIDH6AspOtoB3E0iLxwVzCGJCcVY/dvCldE
dWM8oLKhMf2n8f2yp4jCB2iwoChjEwxmvp721b01NlHQzCVS997JIWqcHRct2KAmBe7SvjnFExoz
LwOKzvMakHP9YKiVMUHTi+dE4LhRkF75HWz2w3IJPwMFkiMK4yAzzEcqhVrZYmQo9hb0BSPW7tJd
xfrjJ8xZYXBxvmiNSVPRjuF17T4t7oPgONuSLRJdJYyr6R8zOEefQVhuUmZGQjcDyoJhs4nUb7Fu
uZdNef2G+uB5KyBua1Q7UueZAU1ZeorwTemR0Hyy6uFWW/JfQ5OejHK4zg0wpc3kp75kN601/nKC
TnWhK3NdLc7XMas8slj7XOkezTTd9knxrNH2NonrwavABQ1V2tqdcgxw5LMXTaEjMUIUFSzHsTXK
WGZsgzuzXbHMpAsoBr9jv9a/xmj3vrxKEgD+HUyNgyCGVCdEg5G5qiisp98uAwhjt43Sm4n7Ff/j
3wuGcdGUJIV0Xuebjatv4iP1VdTCDHCEjtJBBmHktvFdBn4uKEuhqvg+ytFYVSttxIGsXqqryQcj
0w/nvtkPx94nfzOhFevXZQNFEWAFaHFdhJgUXAo0juA71LrtLcUn5QLCM9kYj+jUrFG4NMVm/WZ4
TcA4eEy9YO79Xh3d2ron9ex/wh6qocxGNEYkyJ3Pjo5G7sy4Jhqd8Q38nTTYp0ZGwiy0Z4XC/HIV
qNUhqBv8BEjBgmD4q13gl3gqOuefCjsobddqTRk3hMjT0dv1xy4uh5j7JMvGnF1/5MtQvdhSQkSZ
SezfVyZZIzW1ecBN11cIOYyUKfKLkjGe+dOp2cfNwSpOrIlHLncn9MGVbdwlC51MVEkYtDo+Bs7f
qvNoBRI3Fy8fPkHRBOjgHHMOOCrRFMcNyi1Kk2zJQvdVOPy47HmvM458xLbpGwZ3+yRzHswJBYY6
teavJO9pBiL1RSMu+uUUxaswjZf7EQgevuMmLO6ypKgPQZSnR9JDM1hxetCKGHl53YfmfKapjan0
TC2nyhvyOn6cw7C6ifH697OrtYF+IpKufzx3bjLalXnW4sfH7WOnfO1l96Zwj/GKjconsXC/c3ts
2WnQRhb2eGpw8tGd00b35vDX5S0Q7vIKhK8XEq0y9ACHJK2opxvTvopkPW4yCC5Al3YyhPYMO9J2
mya3xJD0E0jWiZ96N/MQE8cVOwtzp90mEWb51cAIJxfiJX3uX14v8XWDnlUwyGqaBgLZ94d+ropQ
WZAeYPSrfWLptP49qzbLLrpn7D3BfaBKBXOEcWYFycWZmC5o+kgAOS+Lq2gvYfpj6l4sqc6keCHf
TOMcjixdpywDwzG/Nc73MnmMTcmJF/vCGwTnbhldqGLGgEiMe1peJZqkf0X4dW+v1opztiGaQPmr
ASB8YmOi7S5CZ7Z2Z2KMkpF+yd6ERZ8fIHPCi5iK1ymHb6fT+jHr1Rn3Zp5+jbSf6Lrd9M7ZwSNC
Bp6My64n2h54HYqOiDooJHDbE5Uoik+xCj8Pz739ZFl++Zn2nzUEtz3z0jShpiwIacNjOR4M/SYg
j5etYBvAh/w1BLdB1jg6Q57DCrpj4zdQr4EkrPypUrhYGt4ELLyhgxGDg+ntYsz1HulGOuhoNBoO
nY3ntvYzNUXnDYbPBcM+olk6AcawDmF/s8im9yVmWNwl3HY4SkqMvw/Ki01e17vYAXlq/HJ5T4RB
DawUBmiNUBv98CCA0d95yFP0jTi1DykziFxanRvcOl7vL+3W8CLI7UmlsEWxYA3KhTV1oXlaEoB2
LxDO3Rho9im9cBc8LF5zzVTgZazOwoLIGpE7QZCem4tSBaK+q0CQ8g10uBvbLzC5a7vmdnj6L2/m
Miu5IxVrdEzSjC1tfla0nVJInnllf59z9CUiVWYH+Ptm8VeSnSt6d9k3hB745hp8PTuzdUggsQ/S
rDuGKb6kbzplfxlCti+vD3OrRHqal3nRbGDoP0bD7W2vvcfz29n2Y2tf1Z7KUmg/8wxfgssytA+x
iKgEbaEEBPR8ijs1IBQoHJY5/Ji2PTqgf/fZeAtOgMdUbWXXxWsz1CVELuHNOmWkEC5nDVrq38Y2
39SembiK12/R4FZCugC1Mt+8Dh9kLUXCVBssaX9s5bLVtISGp5IAOTmk12gOw/SScdKunFP/o3DY
+Kpr7IZnY3KLYzLtnVtF4qdCP1rhMz9e7XGuKWYNmkh8LMW6q5vXozW7kfnwP+4o+xUrFJ1Cd34p
gOI8mLM7XWV+6TmedU5qzKKx471IB4HFToR1tTAuQj88KxFD6UtK8KEOElNoJ77yRNz2W2XHptAc
X9bWIcxwwOP+Dx5/IBNDreeue8VjZWq8X4BQNvUoyD7LbbiV7du/uOwbHn8F1RHmK1jBM0N1RYFe
Tw36zUO2YGq291n3+VggVjsH9E4ukp7tf7EVXEkQvwCBEP8JFFMmJpLg64TpUppP6WbYW4+m2zyz
XLs/ab8uu48wluISxMurZeMxhYuledPUwWggm9OC50ad/UqXBQBRvui8IfD9u0sKqoBZB4IKeZ5A
3w7WltQ3aVG5BZTKL1sjLMThvRvUiGgjRCcQd+TnKbaDcETXaedrWxbbIp/ck9c+aKzd4TKacO1W
YNz5pvhSnwMGNqVXer83rU/wLKyN4U62GsW0t9jfb4f7uoFOgn1bjJK7TmADYWrGUH5QDbwlcPsf
hmlvpF0zeHX9aya/nFBig2hH8ClP0d2OT27y4XMBr3QJ+pi04XWy7FW+88b5fXJBAi09uYLI9A6N
2xKDlDQFDwPMmbMToq87Zd0maLqnMS/vWrQkuU0ReWW4BdmoG49HavTbJXAkn+ei2/3dz+B2rrLp
1AbMaDb6yBoVp1MFPj9o2Sh3gQvdqMcgdGXNSYLr5h0ol1wanZ1PSwdQKzjS8rkpT9r45bLHi3cT
CbPhoNiGDkXufBWzkzRJmTPDxg3r+ez2Bp7VGtgUSynJRN1JBNOIxEL4QHiiXOoQmxqItadyeO0f
zEHHuIQu9a2dDgl6FIgu2yY6CXgwRL86AMFwyZ2EROkTqpVYPjUL3BJkjJasHizqf2LJCHoTbfbB
zvc4L4mOHudkGlBIYaJsywl6c180t/bYLDUNN2xcgyS+bDb29X7kUrB3uJxn9OCenIIIuMO2Oxh7
+8AEev4TX7Do/K0t5D43jGCJMBMEpOQwNdDoYQ1yMO1h3qa3HR6xZU01bFMuWcZ/amRq0KYB8NRj
A4rn4EB241W3k07Cy+zinKNVSVgTtnPqXfoc3b7SnKPzryZee2BZs+ylXHSWV+vIK0SVUIgy0REP
kfR+vhoXdUf7aGOG5DPReY3DZTrREqa0A9Ug1k9Dap5szUOVQyiNyRvNp6rwLp8xUXaDUg6YTtHU
qIJKkVvHagB/o0qqEaUQDcO3fnh80e7qKw2fHtBlO8lyD2G8ApUm3qYM8Ayjb5xLjpdRC5bFYf44
1h7BqIbpB5qrfrMxgBlvNanuoiCKoPgCJgGLjdN/IB637Fwb+rQfvRB6UeBJaB7CTZv4wVWDYWqU
Zvys9OqfklVl55c7Be9AuVsvwXNzkmQATa7Kv38wngbNRRFw33/vNtNTst/LD55oJ99hcldcnTbm
WDNDE8Sy1oVg2v5lQu8cKGzkPOSiVUU3AMY18NWKFiZuG/tuTuzUonCbqFc8xyn7TZ/Gsu4RGQq3
jFWYmUWRA0ULmydCoy/JnPmXt0pwrsFHD74pJub0kam0wxSlomfW6BHn3EcHPSzceXy6jCG6NjFh
rqkojqKDAgJV753eqvJcq2uItbwO7eCaUTada4GDJbqTfWMLlwydhYaB93vyIR/ISDrH1QioVvWg
ME6gA3HZGJFrg9XsDwC3JyE6NIexAkBQPsU9qPzJqbcP2ZBLIpNwY1Y4nDuPVayP7QycWDsm6oMG
wSbnEz33KJi/2cJdwzEdmozqwAgHaKT2t92Qu4opyT1FhjBiNhDRgrb9QxU46nWn6ihYb8bh2bQb
11n2dIoluyIB4WvARdiQpDEBEpHbPv2pR5vZjCU7InItvDchIbMtDGLyrVxhFOb9qLUjqiegDwkb
d5DxuEoQ+LLCnMajNnRAoHrhBtE9kfb0CRF0Ha0arP32Q6EkjsKyL8MJE+wbe6ddkdOguuhBCb78
/iRVDejH5hJ+LDEm2t/wSW+AyoNLwUbd7MPZHLE3xbnvjrUl+WIUZZNU198AuJxLb7uljhwAdP7g
W9v4DnNfWxuqNrKXBkHl4B0QlyxERpzkcQigsrieMMbWDX4G0Tu7OERVtrscZ0SrxuZUDIzEOnhq
4hIhZ6HpaEY6PhyVWxszCVRSCxT+fUdF2+MrxxBfd001O2gwOIJd0fp93aJIN8n0DkXJDmvv/V0o
Y4p07+M+1WkfO8GMz4vYNXfL4FonaEf6zUZr3MV0ITQtWTRRcKYU3ImMNcb8INGFx9POmZ0FLfN6
65Lcm8rGDZybUFYIET3WoLFKR+hEW4bl8E9bYG4cNLuzIcwK5rprivQGmqkJWpgLfDtBB4xVHUNJ
ViWKcSvMDzEOIitG0gOzovct1Fbi6gtpS0mQE64gVClMNkiP65NzcTzO0DBL4BYKBm9ohIpql25M
Z3azTPaWyo4lnyQykfP/D8XzaQV2EgdlBKjCsjeR4VHqK9VPo8dXdf49KTeXz5PYGVdw3IFSoISH
h0LAYZ53R710E/mmb531bbcLt59g0sP7MEFlhylLI/S99/xKy7Rhac3BS8tTM/4KIQauP142SHSA
VxB8y4U6W/GU6ICwSTa6SUmunKiSkPUJXe7NDD4IYVojrOwcGFXQuWWEIUnyt9nLKsy6yBHQnW/h
M4ywruX3i5UvuFrR7otT+5CClSY+pl7rO43LBM3lhHVCD1+hcUmPXlVzaShAo0bm2/apy/CpNy+u
Q2V2iXbIIugq1xzdRKTl0t6y6A3b6FWMeN3ou/4JEk+o/jredDd5/dV/kcwVmYZpNmTy+LREOzvn
4pMJ6U86QPckM+/VuN5k+Y4uV/Ysm5sT4eDFneA+BxHKhw2r0yLPjZpg/iVxvDksvLJKz+li+Fmu
fSJ5QMqgI1th7mFwyQMYcqdAi+PBm6PGr8rFa4NUEhlE2+SAshHDIfgyR337vful0HHB5xEgKAiS
N2nv4GNINcv/+9WELTEshAMCft/Xz9fVqxidDCspzXrwiikrzLNZGdo+1Bf0rKK1rJ4wcoMnXsmj
rsAyfNqZ4INAewymbLgohK47q+kX1NJHFY9GdNvVf12OQa/t71wMXyO8vniurLLx7GZ1KhDaTb54
+kbbT1vUNVhplD35QWRwo/vdY+unOSZS2RPyZ0jp3/0Ebvuy0azKWcXCGg/q6Be3GXScA189zL0X
/kIIkVI0S1ZVZ+FsZfNgT0FlWLA5RQldrw+FKimCCaLuO4u4uJG046CnGts2bfLq/oZAO2Q0JP4o
qpe8Q2Fmrs2IUV0wKVDip+ZKcXMwdzib7siUxA0wJmB66bKvyKxi/77CA3tmqJs69knvCLK/M5ia
3Cr6lMc7FMp+YMlBeH0PAqqJThtHGDWV353u2Qglf1/0rWGomArA7DPF3BA/ShZFAwmCLmEOP1z1
O1bIMKEX/h8qvIIgu0biK67oPUe4ijK2P8u2uVWPk88YC1JPuzZ+JNfKsbvDpJzkzhJu0pt5/BS+
usQDvg8BqsSPEOGoSeSmzcNlRxB7HggzsIroqsUr3/tN0hQk7zRnbzaGy8yKvOJBR24BLVIkmnjO
ltLyCs16Q+QHLpI5mPXeAOKgnOPyvkj3WvxLYpWKX/0hFK4wuDik2JmujRRLV1xp236XY+rfOLKI
10quRNn68WoOmRGHZpTBGn1nfKOb8IjuSogljT4r5zq+jGFC9LHDpmlBrP96i/AXZFM4SZxVePWi
Oyfb9ncQk91Up7p0k+fqudhEG230ZO8NwiCLmjV1KN6BP9TxllTPglw3MJLa3bfkPtO3l7dL6BFM
oIUx0MILuSAeliBwDkL8fX22FsynmN18ZQxjfupVki2Hy2DCo4xXBsAQiOfwLRRVSWMrL5EvhcNj
MN1pNIfAoKs5f12GEW4UGgfxxY3pIVBpMKNXITZA77XZRjDKijBAGaC5x6u9aIvU3XGjZwdRKvS1
75dBRQsJ6mm8ioIlCYkSl6DlkblAMg6Yiar5BALHVellMmWgf7HsDYV9S64sI6CggVoPUEBMfiw3
zsOr0Og5BQ2fG9yofieVmny9xvnzvDaMi1IELMj2EJm9Z1deFu4wBKYfk0NxMLYpqKZfyC7YQqDs
Xvet5WC+qH7u4xFfcmeKHAc9I6hoWCom0gi3uIpZJSldosEjlrJtrBtt+hHXSG+ST5yGNQ63vIWu
l3VsAadvLVepfNt6thRJHVhoC97SdIj64tmE/xqqymoa2iIAnwJK2YOheJZ93ZBnTZN96Qs9cgXE
JTYdSfWmrBTmkc1mMH9V6ryLclkiIEPhzhptsyx0BpiDEtOwfW1dpGhljdCSNTouacAcXG/l/bOi
uIiM/s8qslVeHQRt7sspSADbUN0taeuGMqln4fWyhuCcTsOYZeCA/sIbXvLcf33F9quTHm7Ub8um
24H+T5J0MO/6cNJWNnHep0ZV1aoLAM36Z1ksHnrfA/Q6DDVxib4b81pyqoRraKG6BXI3kITy4Tgo
cz2JGVuelld7PW39oJMxRAhNWkFwJmlN3Cf6XGKburPqXJvFPbiGlHw7omo8DZKandAVV2BcpAoW
ak6tDbC4CF3D3hLtSIgkQoi9AsUsTIqxvJevLYABrMsGikXr0GJJ/NrDsyTrTWcP881uPA2ypk7h
Lq0AuRsaaXY1BYx/RVXPWnurzpICuNQi7jOrKmpSBiMAIB8LEorM1yDoEu6oWx/KbfxQStI24S6t
7OHCUp5EVqEw5kKMDe4TVbmnarInZidbNzEOeLTY6C8BO937CGE7cUdt6Oh5Y7nL1C9WjTm858t3
vqiWCr6QNwzOvTFsYVsQ++rRQzduWP9ruGH5Lr6Fj+FW1tUoPEsoouqUmBbrC+QMMiLTiFJwxuTU
dpvhts5aVwncUKvdxBzcePnrM9atANkKr2JsEyXKGFQgYozo5KNh2ouq2Z8dewd6j023ZPukbE+5
DnqPTvGaifptTCTOInT+1U/gwjwpWitpF/yEuH+cUMgbJDso+/uck0xVv1RNgTWd4o1p/MyHX5fX
UHTZg/TCQFQH/YTKfyZrSVCHvQFaMoOiwNUX0Cvuoo2lZjslXCTfkyJbwCcEUqHXuSz+lSnPrGFs
FNhSt507l19oLol9YmPeALjNMPLRDtCHgfuipJPXhvEpHK0W0pHxtWLLOpJEx3dtDbczlY2mZ4vA
GjrXe3Uut1PW7FSt21/eICEMUj6VDbbiA4v7Wg0t0x4GEw5WUH0XT/03MoxbBf//v8FwQTyLSdpD
MxL3YAAhwLHeRSo5oIQiqZgJvw9A7vvHHC6Wl2kWVISZ0/iqxyoKmGr7y9pET7+Zb9Xc/cQLDyqq
b4jMK1dBYowaPY1mIJJkcFMCznn1exbJQpHQt4mDPiN81oHKhRUdVig2xOgN0oHStN0Er+S6pm+i
h9ibNiVaTm3MA9D7yzsmatZBM9AbJOcZ1ZDimjJQPe3Suj2NU+v8aGc0tzZa/hItQQPBc73x4y77
aWCO7XYG79FLYFSPl3+G0D9Xv4JznHSO+kbVR3DVacHXTOmuMYD+o1dzyUeJqAP2nbWc47R1g4m+
DAtMbn67jbphn3cNuoi1jb7HuIonF/cR3p/rNeacR1vqsCtx6rxO86sDKCI9xaNf4qvmaQGorG1B
6EQUD9UEXYeQFOTWMlyiEH0ZNe6z5IepPYBa4vJeCTMpVGr+AHCLqGbTWCUEAErhLi/VAcx1e/oF
ItEgbuwhxSR75mcxkP9gWONxy6cMBXUqG3gF6pNjeZU7N2X4MC13UiFD8U7hlKPrh7JXPC63TuwR
Wsgl6FXV4/hc30Vb00+erLvmiZ2/Rhb8RYM+4Nb8A8d3AFGFji2NGGEsyJmz79kt8dtzeQ4xWbTp
3N5XfeM5fInAQC059sLzBrZrgkZ6wPNMWBguIkWf4hsiRInBcOf4p5Z+IqfRVxDcrrVJ1BNqI2lU
mnQ3aoUXFN1G4olCV19hMDNX8bJJAy3Qc5iRXekeKLvBdOQ2X52NHaHfkNGEt9VGl8UQdn4+uOMK
lMsPFCtLehUtoJ6663zGWpo/Vvtqw2bBwMAq2SjxVbdC4xKEtrUiUy+wjPqOHufnYhttk58UTTWs
vtfBUfzKl6wqC/kfDLRAaI+MFHPv/CRC15IYJQd4JcIVPVYMUXXVG3Iccbhl0UroiW9g/HgWhFxI
+nq40wRTHN21Rr5J7BE6yQqBu+HSqka7ZgxzRnpXpF9j6ZelzAQu4Fa9nilJCIDkEN5bqBdGvnbf
fGUCP8qu2RXURR4sSVJlmHwMrkk2IylBkmofwunObg5x+yDxA6GjrxaOLezqdIGcj2pVAoxgGJbj
0tNvJGy/IvlhvNMBGLycYHEHkkZuMaOQaOQ6aAXQ3YOCcCFVPRT/GGKh5Owg8+e/c8s5UDJCweUd
PqXPTKVC2cy36RU4Jm6rnXRsXYbGffG2pa2XVobWivkufqoOI953SsVFd95hOkdyala2Wx9P3Jtx
3LWD7oAw0BYYNx+zwc332QMCWRV4zWbagCAKJfbSk73zCG9VFMTYHBUatfnXgyJunIEgSHu1hlE0
9RvV/467M5nurEbCECL8oFohcQGTTsSqgoERZMcQwRp3FTmM+lORf/2Mv9oq8lCLjfvxwxZWUIVW
OcIi1hjKBByGn4wqnwXKwiPfL6MJD+AKjDsc0WwEUVLHWL7Fs/N76CemsWTdxNkINAfwzaYRuD0X
uZIF7SvxgNFqE+xKfrw3vtq+emPfLE//RcH7X+DQ5cMoKdDtyHnhRBKSjiH2KTpUBzYbA/4jX90y
KnP5SIV4/f6A8e/dQa063ayCNcakceobjTEgC7GHbV4kMlJH8R3qoCyBhwiw/PGPVgkke83ABKN9
uxk36T1hPOP9udhbu8bN/exRJwdLUm5ka/XhRK8guQCSkSGJ0gXukU3NfrHDGzM1dyjDgxUnilxN
Db6MZngTh8nmE265wuX2MAXJcz71MLU2h2Ns9CeyqH5Yd5LkTnik32D4F3aa5IqWIA/yAsj/Tfa5
Ga+UIPQwj+RetkcGxB0Bs8hipUqxjjoZ3KLYVsOLHt9DOuIyjNAbV/aw+2B11WmLrtW6A3vU9kqZ
Epf2x9SUVS2ElwoIE8GYyN5sed0juqTgLrNQQ6B3usdmpKb9AEFSNk+a3cnyKmHrChhA/0HjRdmz
vtJnI4dJM3ouWjc9Vqdxa/6HNnnx2kEvhLExYIKbS0XKkODtXkPYIJXqNgqkBYni0kA6Wy/M45w3
HC7itmai2IkDnOVhPqITAo/dwaGPd2B9Kq9QIdmO+67YXvYLsfu9YTLbV36BckwAQltgGr3mjtXP
YAF7SH+rNv/3zltoVL3hsN+xwrFJk9QVBU6dkCdKW7/Ukx+TakhghNUetCOCrhpkj6yt6T3OrEBU
M6nhFG3kBbt+h26BxGu31rE6pjeySr5o8dZg3KFKIVJl9A3A4i51G/vLUN6q6MA2JOdK5H+oBKLc
gYdmvBtwIY/E4J2qc1DKzOWvHkqk9rVqSm5iCQR/liK9TLQoAUQ31nDtX0v7YsyfqJ2ie1jFpCj6
TSEM8H5ruomkqDCCeGNUHtLIwnvovSZ7yREdoTUGdyuRPrDTMUdCMevfQxUMGFCgvXxgxCv1ZgW3
GUlgT0pbwYpwQRCYej+qXzCT6l9GuWwHGm3fr1WUxb2ToUzoJaV+iGvL7weZVuZlQ9A6+R5C74sg
JYw2CDMEftXv0wS5a/brsh3CE6Kh6Ymxn5AP07rJQsxSf6ULb39G6U0en2q0t8wvl1GEBTuygmHL
uYouSh1qKQYoGV9OsCNXrG0hPGen7nXgH68oUppWtjh89rMGZIu7AhzyWaWRxXwZQhOKa+yn/XKt
g418PskoN4T7pEGwDW0z4Jfm9ymBRE2QEbiCofywgmavLQXyhHx3eQnFG/WGwoWyOewskhtAqYxh
s1TV3o6mg5KSL/ARSeYo9O2VQdx1WtfgOi8XQA31l3k8TJEkzsj+PucMaPlRnazF34+Hel+n9n4q
283l1RIm3NgPKNnrVAfVBLf/pYExkpCVXMgDk0Uk++Fkf7HO1h3k2aBMaPnz/WVE4f6sANm/rxwu
wItdZJl4bY/QUjoY+7kzfJ3uw/7vyzhCb6Mg9bLga1Ct4jZnnp1sajVWig5+TsaZ1ndVKlOWEG7Q
CoPboDCywJDGyi4a9abhyUIp4LIRLMp/OJ0rAG537Lwi+TLCiEwdUhdKnKOvhsY2mhqoQRdj67ZB
+xCX5vYyrHiP3taO26Mks/NMnWBXPDyH9b1ZG2hVeEJ9QmKebI+4i9RuQujRQI/WC8fncDjn02nq
JfnAvzj4my3cRRrX+RiODIP+0I/WtroJN82pczN38aYne1vtZLqbssXj7lWwnWXoysSemdp33Hl1
m+4N1pAxymQpxSnim3fwMx55reqpZcI0+2we+51zre3qg+6qbujLJBwlO8XXN+KSqunCVtEhf4Wd
4aHxw43T/9Ef+AEOUnSjHrFSqR0dmuleyzbU+n7ZtWWGcGGh6gqjqRbmDk4IFQz0hkLUwJQVmoUo
0MwD5b6jGqiBvg9ymjHPBinw8LDMOspbjjPfgtIv3CSp3n+5bJAwBq2guPsudpTUaUtAda2Pcp0y
3l3++8KvUygB/bGFW7GAzMVSDK/PGr8fEJedcQSZnv8JViq8cr0BcdE0N0jVOh2Acu3cJru8OTey
90nh2VxBsH1bXT5tNpSBTgERoIhVzbHbj8eQQlGuVjzJsrFl+RC6V1BcDB0XjMcNrPeP8V8ZGLNG
lTP3kq/5Qff7wg23vSSYiiPdCpGLpukAocuAtTYmV9YN2UJl2Ad9pvoQMX7n3yShlaynTeodXHgN
l3YyjAigpbprol0Th55jX8ftV40urtkem6Hygun+8uKKt5Hpu6KXjuAL7P02Kj0eorQAoFGT+Hl3
M9VgLQmu51z27Mv+0MdN/APEP3kZYZXquoJkhUm6anvWfKCDJ1NW4BfWc9FK8o9BvDQ1iADCLpiB
Ez4Fd5iBOZWeflC/tQdGPSSb4BB/ZKzQuJCRaUlhpDpuqOiKEQ+lx4ANv6K6FbiMoUp2rl/voUur
yEWQSa+mUouAt9zQXXzPBPvwWVO77V/R1vGcH5oXerlfnMvbfJvtelkSJQzGmJiz0e6GRJd/bJhj
FfzQCqt69c62cizPNia/SWXd7cJAvILhw1ecablW4E0jHOKt2TjnUNcPl/1e2BQDsfk/pnDxaxyq
salsmILiZ3aASrSnntkgiQP5gE16yHOvAjm0fLJJvIQYwgVdpoNPBe4+K00z05cW9VAkhPl4lxSR
S2UfBuL4BRX4f0A4t1xazFtoKUD0XXQL+csdKI4PxanZjD77FMm8TpILiI/dCpF3zLwMIFkORPUu
w8dPsQ03saf20DRj50DGgCTiejRAs/PHQM5DeguSKGkBODvbaOGmOOib5cSICjWXVUZLd9j8nqz/
VPa2AubcJm7LGjPvACbWLgm2pfmzkb2iiL3/zTbuunPiUg9aVpYv6vkKTMaHMpE9mAij/soK7n6L
FkiXKh0OmDnnbhseVfsQqFe4Zi4fMpkl3I2G5B28dMwNE/sxCk7msr3894WtROACQEOPiv9ACO79
7TVDgpjoGbpWa7TzHAe/vA6OEJDE8J4XbJ1z8tznkEZnL3myTxOxw79B8095eCjv+ihG/pNhFJIJ
IOuHxavA55BAkliakAijxgqNixr2kIDbLwOaeV403zyCNdAP/zIPmGaK8YToGqCRKKQDijJULoxo
nTMaQY4+XaMdXbu6WvDaVUmHStlf+XCnrWzjQsfS0bKzmF5q59s7Ha2JJZN3/qHs2BUmK8+LQyOe
bcCOzLS8+GfRbiF5a9hwGfUYti50gHLU6VJP1VxIRLGtsxH0Zfe2OF6tULmTMChpRlGuYftnJvvf
yf/4Xb0xb/SX7JrRsX+yA5PYeEhn9Cy6zjeND1HbDHqHhW0gNKlBgdT+bnkdKBEbzEjKmutYyPiw
i6A2QYHIwBQt/yBm50pUqyksLIzAjbVDpGXgAY7drP7VSIdAhV8EKzAu/NtG3c6lik2kZ4sJYrEG
sc6tHRcVcbpNjpmn3l8ONcL0FSPbmJbEnLBqcnG/sirIq/YLGvto6RtZeEqtwFXotKXjsAX/29HK
ygMkQiQ1FxEs49fRsazgAeEHCkmigcBqQqOyM92qymYYrsv+MGV3tf04FuchfrlspfB0rPG4hR2D
wqpjqMChaQAyY7fxXXxGpbxxdYhzxAij9F56IEV7iXopgTwpqvUf5KcaZ1yGnGJlwR6OrGhf79An
7KZX6rb+8l86PkR33xqPO4p2k1VdGgMPfR/oYDGfSZE+6aZ1j7YTySOd8PNgjcXdT8PcKnnIbDPP
EU7FPts6m/BQh76xM8HJFPt56V/eQfbr+WMIcV4TLdD4msO08vsbsdUDK7FUII7zD2u4riDj4jh3
0Ep1Y/PXksk6FcQWrvC4K0J1osno2Lmg59+MU+XZvJpBZcsaaEZ07182T3Qjrc1jzrSqOjRZR7K4
AlyfPbQEtx/KAdks014VxbI1CncK8CY9g7UGpyABVagyXNOlctP+bqhusbwSi6QryEUWVFRBuTey
HfPqJ1x/R6Qs1/03E0oxzTnwjC+XV1Do/qsNY/++WsF+1tU5ywBX698r9LLXWYk4fasTSeQSh5IV
EJdjtmNupoUDoO6btq3vmUJG6mVueiiefydJMt8QpmTrbeNONgWVaOMoQMS0zzWTTENhahPcsA8B
+e0q80TuaGehuUxFqCI3Kr8Y7dcFL4qzlAWDndYPpxmzGzjPBBUN/nu7y2kZ9omFG/xbv+kO7a7b
44ZjxM3yWobQoBUW5/RWiZ7rXAMXQDonO31RN05xAvm1xN2F7rdC4bw9HlPM3ShAUaDLYvZg+70J
W99QDpe9XFjQx9von5Xj3HwOIo3SETgzmgitbQY6D9PXjuY2OsqGXsV+t8LiPL2maWCQAVjddnjt
jQ+h9jTf/O6N/8zT79owzsmDNNS1bAHYNNQurjLXQXtTcnd5+dheX/I7zrlJa1K17QFCq5MSQ3JS
EoSE+fDKCr6VLrPrApqZDOC8bOMFai/hBtSZi4uga26fwZ2deXbrXrZKHJLeNopvBNJtNVc15hQm
PVkPLCeOMQfl5PvwqvX10i23GNj4jMODIU/VUY7HwDJ3IdfJlM+5A1aP2jD3IVU2Gnj41KDa0E72
1ijctRUUdxe3VM8g2ENxOSpf2+x++IQAJgQU3kzhLl94xP8j7cp25MaR4BcJ0C3xVWdV9X243faL
4Gt037e+foPtGbuKxSmOe2eBnQEMVJpUMpnMjIxo0XnB9g2K5A6x4UAC06vxb8Fn4sYIzGGA30VV
8ahnzpMaDYvd6OoIpWU5celjKbpPBmf+RGcC16B/nfw2qMJc9Kn4+/fbLnO06nz8224cvfYGhmrq
QLAyukNn58o2aXXKAmkdS6mO5cYVnqVvue6bUk4ZpiGdeer3ZRCJp3a49wfBgDxYayjvJHOOp0QC
qKrDF8vBOQXkWwxOo7xGNl/4cSAsvdNfO1vdb2sseSsk69PZSm0Uw+Htlqcmrh3OEMbcW+4EVH/n
gz2nsV2wKSA3FN/I3Dhs4FFvYipbwxAPc9Q0QDDXBFqs7vJt8mI0GSQ3dYe/aMemCkUlGd51Cd5i
ED7DYeQzlukVRX8pp1OrVmK4ixFqg+WU8ruaQkdm2GG5sSGR3GUwU1ujj5B/BbzkS2zFn8By7bW9
6WI+1YNky0HZRE1xwQrfrtijTLFdS3WVgKt2p0J2zOGznMgAJH+5fCR4Z/14fUzMWuxcy0ZA5lx5
Q1gEIWphZa69Rs6kPl22xE20j00x4atdI52UykzLIeA2x/x0BqpSyoUhA6M1CydSuXecoWD2XIO8
BgpNTDhJiEY2w4K9gjjNXvfrsF0gUZ/vI2fEyzbF8ygDd6kgevKC2LFV5siDybTUow0bOmQfeuWq
E+na8H8f0zOgatJNsBAiCBx5xUIA3yu0EZfMNjroAjuFiKuU6xKYw6NUqDjKbEuyMAtTHyP0uObs
Y7M9beN9r3+v1NfL7sBdx28rbD9Smno1qyngKDO/60nljIUAdsw9PkcGmGjUGracJhoMRKhIG9Fz
CnrQ9D0T+uhT/7NXBnN8UnlcgBGm/cDUdqZ0dLQNXVVVsBTee/jYCnNymlhNMG+KpUxgzEyX2jWj
yRsmEF5Er7n9+fKH4WZpBoCUYK1DrgFqjVMPqyN7bqWU9sHBoI40EHMDUJHEUPKGgSAQUfmKn+Oy
vGyV63RHRpnDakxSVZgDbRvH60vdd2GO7k61dLZTdiIpVa4tINHRhIPK1hnjWdyVtbnqyHSN+Umb
b7sycdZhv+rh5SVxPfzIDLOkGEzqagkyLdfATUxq6JqKdOa4Lm5TcQ0U0lEiY2JBrYzrgmlu2kO1
iV9FjddWfedasiQopPF37Lch+udHQSe16rxZzAmhu7ybYrDfRl4vRb4tkg3nZTCgCfi1IMb10kWa
hkHDgsZtl6SNA6pDZ82upfVg6uGUPNrqe3CPxxaZj6R0REn0ARYr4zHarlT1HX5tQpVRAyGzCRow
ZkXtEGtZ2+I6mNXRxyl2RqlwlwKQVF1w8XDP7bEpZinS2OVJQvOFAcTIsR+nGE4HPCGwEAG9IT+8
8XlciSAYPB9ENq0h48NZwn+dukZFlhRFzhlktda0q2YlyAt7XyaN4DBxb/NjO8zq7LFLOzuBHe0O
I6t/K59h5HlYHWQtEERQndURzTPx/N5UUZCHtAyEftj6j6Tkc6PGMlhQWyhYxbHTr7k7WVd5K5TJ
4+7jkSkaTY6O2KbZTQqdHEqASmXy2pCShAy7/lMP+jM7KAMrc0TDq7wIdbw8Jn5k1SxXzYTlNcmX
yP6CR/HlCMgFeZgqxjqhZINpAxZsIfWFjglqfDQ0wSZv9SlXKErh5h6o1RcbWK7hkdYGRXJA/M/2
2yxzK8uFnC5tDA68rXtdoQdSfVeHgyIa3+MFK9BMoiOFfwDMZnZv7PNpse2efjGKNgffBAQGByER
Ca+URpl5MGVkGxjXOHPCorR6SYvoTJ0SUHrmDrwgd1R9pgobS/TJ6N4wj8gTa4wfSqm0Rr0Ba71P
xfGokJvfexS3UoWgOBIJjtBje8kcs4lT126TbcNc1t5sSeO0keER7ak2d3V+pw6TJ/BITgUAwo86
HUMjJphCmKxw6lctwZ/iUr4zsbodSrpX5vPixs/Di34tlvPhRWUYxHA4iOWg/acxBjOySVGnY4F6
uL5UcWgEys728uvqRbHdChCn7CBE53DONRR6iYGqAyHnAoBZ3SF/K0ATHZl4ai3X620RvOmwru72
1+aXXuqJrgGRSdZtqiQxuhwmt+hGWW+qVRT/eX6pYAtBh47/nU2qZUVczHpj0VMQP+ogkjd8BVfa
zzlxUSWKXlqsVx4bYy4bNJptvZFRt5kz87MFXNNgKmFTp15sRl4+pB8ue6XIHPNmjKaktnO6NrIt
T/oo9ajMK9d1OsVO3VfhOomOASdAglz+n808G2XLLaUruhbr043GKcdrKQchf3M7VY+XF8YrCZ0Y
Yrw/b0mZ2hVWFn+R/6LSDRLQmdAvoj2hVAjtF5pjAn+SVVtZQgvMbTtneaX8zRRQKJneTy4zQxBN
uE4PZju8kcGCCc7h0zu7LdIuniYb6ep4PQ7hIlIaUHjREbkVZJLwSkHhnHn4Wa01bmRF8FDuIH1B
gpLyoqOYp99RhVnTMQ6xW/jTh/k9aR2yLbCJY94IGofshFsxd5UtL3Rp5H7TXob2a1wIZs542cGJ
DeZryX2l6X0GG+tDsR/22lUZNh+Xq3F0UM57QdHQzcLiehWBgXjOD1Y9xYIUBJDKbOUBcaDRtwVE
1LrRu21zJRv3sZk7ffdJ4Py8uwYMbKihg18etXTGPWbkIbUW4a5ptLe552kXAzAcmA6qzQjBsZd+
vWyR5y6YfTMhaY+61xkGqN+2GtI9Ej6a1X9q7d6VAcNc40/xprid7OpCgmr6hdg4Ca43UHcA/gdX
oYHtKGmVC2nRUfOlKVCz3zztCtHRTfd60D7FQhAe97sdGWOC8paCNBovHOhGzPPXNoF8NKKWNVm3
cdP5lzeSG0iOF8ZE5DyGnnMjxbBlQm2me26eIpBuV+bV7EFR1BfdntQT/n0fkSec7uNSREmktlja
JN/rGSYslqdZy53Li+LdMr/XhP4HY2TYOmLlMFJAVlkaNIwcpL467Czrrl5aQWj8lx1En1IH/I0q
U51am6TSMuwJikfbNx2Rn6KK4CaoIFDVdHHk5541iPL9Y45xDj0FVMusoZlCPxh4eEBpu0tvwNwP
IHnkmFdid/yXFSIXkYGeOtfnTWP0UCUJpy19yVSHjq0l8P4hcYcXMPUHorcoN5PEof5lj0mxrKY3
NsxlopXjFYkvF5jDgVTLje4BBEEO2SOYUHainhLvhju2yYSw3ohjnRhYo9arX1Qr8bRCebjsltxr
QDU1+kykAtKsX9qokGgJdf5kLwFb2zkNpCugnQe4nVu86L0/ql7mNJBpE/WQeC0JaAP+Ns3cQG2i
ysNYvZkGwypJMc6ReZZvPdQUt0yfpqLMkruhRxaZG91u+r7pYhyLNMrsGy3arF1tmd8FW8qLJxru
bfTGCGgl2SfjYhRJiqFanAaUNpEKXU8gAIUM+B5Z7Oq01/O+e0h84buDdwjR+FPB2w3gx5lwkTJE
fSpPI/XQ2Vf9FBSdpQuQrZPs1Cviicri3BOIG1zWQV+BQVS24SghU46VZaJC7uku9evW2Urn23aw
v1V4rRoiXhahPcZdpjQfkxjZOIAmWwAlkh3JMNw0B1SyoAe8V3QLcffzaH2Ms2hZanV6C3v9YXVT
vHra3Lf8/HrGDRHU3vx1LgV3BDfIHG8pE2TiuWnThW5p79cvm1d5+eLUIXG1B2hpB2YPfIYoH+Pd
S8cmmRijq0mrLtOCKpT6V598jPrWicoHs9tlono597wfm6IpxlG+0kkqCBVymKLlqPa2CcpwcuZg
vMYz3P8P8YWXsoCbiNJ6mxjfZ+cjxnUFBC8Z6G4OqaN4yes6Agk1HOCjTpo5Q9i1jnRPhIB3XpjR
gWSAqCB65Pi/04WO87gVygqNMlt7Lpen5l2uicsWaTQa/YbNrqzvgePfIty31evgUSA/ZkIlv7pK
93INWRJVKLvLC2lHBtl5j0yqLUsqctR/mwfL7J3F2AP7KjpxvA92bIXZt3pbsrLLYWWzw7J1hxKU
WZhKo9okT5srrU5lQ2MwATYlFG4pd4UKJIxRS1fxNmHOQZFGZR2X2FJo2LtjTkeqoJaXXueqs/hm
ioFG3IHgmPUuXxbcJQOMZxBFBpcWOzgAdGOaExVmMcqVaF6xPpIfg6h8w3uZAA2NEibldj0T5pmG
vC8r3A2YrSX7fouDZRl3SjFfpXK1D5tpEL0teaETFCAA7ivwUMIq1y5LUixlTPssd5HhdIBuJsF2
q3yGLOq+flqF72VeEDMNxUDXFKKoGuueythriy7bq1sCP1ECaa48aNO9hDfYOqiiIM1ZHAAAsEYJ
tc4xAPImoRcjj3jRrS6d9QOM4gMtB/T7/rpDUBGlnpzFndhjwmas9VFnbLCHfoFnLEvQxw0ApA1Y
oz4nkwC4zAldEAagr0k8YRHAmEtva2ZApkB27FrxfaQ/1uXrZX/nHDMkRFArJSimY5vYYzbXDVEn
SADFBYQH6yvQUKubgK6ZZ4POqWjgwgOlJWFsRGWZ58uWb240m/sqqR7gHaNTKqKuOd8Oci0b4+MA
XjHhqkvNaeg7ePm47pbB1YyHRhWQLnKSHoqywsEFyAGdMJV5yK2NpE99twB7FEYP9CEXh+U1xZD9
F1T3+cc/NcY845qq05OWGhsQ4pNVchJhDnDuzKcmmKd9JfdN2g0wsT5Q/brPPw8QVN5UlCalUN8Z
8c1/A8idf60Tyyyh2zjpW72MsCy1qq9nL7E++PEiRNmeRwcFMFcT5UI8zWSFRQg10AtppM5GRRfC
ORS7UQSYPgHOioR0Bl/UbOMkVTikNspceMFZ9hkSr53meZKXeQZZw+xD5LXwisD2JmQ4mlsUXi6e
+qd59mm55MQiC8qb5noxs58W7XD4XmAIzCkNlyK7il2yOMXkX44Z3DXi+sKjBj0cNPyYgzYXirTN
SwsCDLfazy9juFxNzvBGvNM8iBNH6oPsAk2guyDSIhsAKjE+OuZDUpoWzIHce1cecpw4PQANuuBs
cxwScRbyZASn20al9zRLrAC3LXNCkMSBYbKoD8r4JbUF0BFO4x7s2Zi8o4/CN2mIUyN11zajZdt4
i+70cDaC9la70u+LxJ2D8hlR5MG8Ej+zOe8YxcA1jLKkhnxOZ2WpO1KbEL/YqH4puAXQeGi+Fi1G
EDrAUTMnf2qnYPt02Uk4sQs6DWjh6wb+0dnJVotAEbCs8NGIdFjlv/Tp+//3+0xsrLcxsZYMvx8D
sDTLL8ICIXcBwBUiA9UBC5Dpnx+9jrRa68D2VMwuWO0ks3RG86/LK+C0shWQLgALA95BvE5YPHS3
rJtamOBpL/bRoQ/z0LpBZRo0T6mnCQT/eEfWRE5ro3uBsItje7qaXE17o7O2hcI/9QMkbP0OIqXf
rBs5AGM8OBjAuHt5eeeZtIIjCyQAyOzoQDxzUxaZojSW1SPFXDD9jpEDpZF8SVHuVCG2jFM0O7XF
OEPfWHEMppXFHUaneyV3mwfmBc+WHO1RezAJ1QDAc8G+FT3WeekAFgnUA6WjA/KaxpQjJ4nzmlRa
3MGwl97SGg+KdXvtQQrVXey9Q/aCLvO3NSbzNKWmr8ehXd6ohyicCeW52wYj1CDevfpzeQNqDCAL
yMziG7LDvms1WJJW4PvJ+UG3rmtrZ2V/nBiemmCO2GRGkRaZ2D0FHBnJ9k1VXzKs7rIf8oLfyUKY
b6Sjzj/aBqzkXTD7xKkPWYBJpWY3+Oi99iBWS3xRGsC5S05sMl8qGzIlk3O6ecaTJvtrFJbTi2Bd
9D5irkUcZBkvA/T/zyvF0H9Y8nRo4HsBnaYoQ8Nv96gXozQs8nPOcizwFcvQMkLB6GyOtwBsQ4aG
zOI25MsEQv/q3pQ8wXJ4NgyFALlp6NA1Yuc1ejOJ9HTqVpAXqTir6FYDuAewjV1eQ1we3NLSXmug
dSEIU7zYgTTeQFPSIvByjXGPqlRS9LYS+W3IXMMMVqOg1L65tGsR30W4MkfHui8EXslZ7YlVxkGQ
JepLt8GqitplrLrldJVKQhAkJzU8scLE4EkxxiGb3tb2Eyy1am8EidIhAStB9EPwCbnm0N4Cxz/i
PZ6Vp9EQhLNGP5Sx7CojBnwAN/AmB/3rxVWBBCOeaNSRc0MDUPzbHBP1cf0vpIxhbgIo1n6QY8Gl
Kfp95s5sbMluMgu/b2FuPSI3iRVc3jCOE+ChQFEFBvBXZ6NlbWFJwJe1K67GO228bbubRX+6bIIX
/fDreA3DCD4Ke/GbU25va12hNBLADsjjVt2RbpsrK9xeMLgL6QXzUWCS8+Q6Nsk+SFao1sbzCpNU
uDZqXfVDdad8TMPe2/wYs5RCon3OhzoxyGTuMUEtrZlhUOlupOFHBlrt/3NJ1POP7vliTWtpHGFB
DYfr6lO9ODZQm+U1QNmO0TryRxGhIfVdJrifLInu8ZFBq5zaruvK1a23m2T0bTl2VOm7mgdrFyqr
UJ6Dc3LfxoLw7gG+BqLyp+aMSlO3NFZpHlO/0KNb32CoEqOA5fcptPaXd5NTc4ByHVruskIwD8JG
+rGbGympY/iHOvjm+okkH5sud2Tjey0J3nQ8zzg2xXgGmM0K3VpgqpE+TCWQa0R0C/OcHWmuagHR
ggkhtl+bJluaDxsUaMwbqdst182dFTtAWUV+/qx6yw/xc5heDaxrHFtkfNFOmmiOTVhcUvsmV0yP
FNkVqaxboG4E28d7NoD66/fqGDdco0nJlxm2Bo/cxVeJW98oGLpx6319j5bb7j2vhhOD9IMe+b1m
ALWQ1zCIHpJjq6FWp75uhuMkYsnnpe6wpIM7UEXpk7CvL6nPixkMkBuGvrE0QF8jr9mZdE7+XZAW
YE81PMJl0Ofg/cWcL3XGyECpo8xqb3fF8l2ZHpc/T6YxnQb2dQM6jco55VEpoSrTt6h+LtVyoGru
Q6qEaLcJQuH5iTo1w3wgM48JsQyYUSdIvKayM/0545yK8ghuRMPCh0E6eOoCKZ4d8tqieWBWfw3K
p1Eornce7E4NMLlXMUySnjcwMLsJ1KzfOH5SMCCiQkfROKKWEucQndpj0qJsnUppnWGv9TXixDsN
OAAMkL9CRcrH5KWQl5NjEPRzcDckYqhjnZEY5f0oEdJauVcWDlrlWCA1mO6hUg+yDnF96TyPObXH
JGIQyLLBaA57Q1YBYbGCzMjRk+fLtwbnwGoANphAO6PPo+Jfp35RpZFZpTbmrebtpoI4FvqBqFrs
7KfJVz3KaH/Z3rmjn5hjgZFV1qcEkmmFt6kvY/xoiwaa+esBVsMEkzSqTGxmZnVkaa2pKD0brBOU
IGa9T/e2o3q5R7w/f81jNRhIwrbB1NkYY9LPsr0pWelJyQc72dVkc9c2cS9vGdfxgDrD+B1mCVCv
Za7brAMgJNLtwlsC9Pks8BBinPVu8lGN9oobsSwth6UY71Ha0QetHIBnbCVaHeJ0qzOtwB6aB2Nn
3+to/DW3gzBn4bk4+nCGCuYMWiFmglKiR/EixQTV/KkowqayvyvGkO3UrftyeQ+5hsAkSktnECVh
sQoZBoT6in4o4OrV4srAgJAl6vqcZxDYNVx+JjI9CwVa5rxOmIsztRg2UPnZSZ03jGBAQJVuRV57
eTWc1zWgsNAxRaEC2CuAoU4PrZKtig0ZttIzHM+AW9DecxmOAQi6ne0w+dAj2Q2iNz3v6KLGTgOF
DAQWW7qS6imS63UovcT4VgPMDBX0y8s6z86xKh0FdYDCsToWamUNRB83bSo9FV1Tw/B1Od0vze2s
DE4shVHyx01gag5vOPRpZftMElmdEtLO0Vp6U/NMrOch3V1eDs/naDOCZkEo+LE9Mr2LVwhPzKXX
G5nb9U8TymNLISj28Zzu2Ahz606rlDTaAiNbjOFwfH6tjrxN/mxIgo/DXQ3YbWjbAeM+bMs8SdoN
sqH4OBii6qr9ZF6Nin95w7jfn6IJLWAO9DO9K0OWZgkPgtKbc+t2yCzVG5I4zEfV9kDD6lpVkzhR
L0Q6nCcuMCcjMtDxd8QIJhsvozFKR1mHHwTZM5360b3k9ie5nfiZwdtGm9bj0JxQoGHHZC0EgkWW
ZCoQZ8yMMJ6+tlkdTPYkCBC8o4qwjUcgqHzo4MhpfIgzAgLUCvEhKYGCeUyyl8tfiv4tTx9L2DIC
XBZ6OPhU7Jap0ZJs4JHEhMGSf4iXx3hrdnpmfc2Hj1G2vcPzcJnT4Qac1rP6V56tTZVbiDtVJu1m
s3WqTbslo2jPOI0jyjH82w4Tv+UKJMNqBzvygQKt7f10oPogjVuEosov7/scm2KSrrjIulSlodQ0
wV9nvEaNIPZwcwZcRTK6YGgTQY301APSso3thbSlR3b6A+rkfvxAKTfVb1R3twmFvHzcFR3ZY+JQ
OaCkrkiwp8Re/gIg4ublaIdZbpe4o+bOngGromSS/8mAgKF4YFDSsvnD3FRNOxKE8Gzf7XEH/pyP
RedNVDjippUExwnwNQC+MCFyup8Ar3WFHquFtx5oEX3ZUZZdGiQavG1E7sEJEsAAICsHoYxNB5tP
jeGvsSbWMBeeLj8vqkchkGX86Y+PMEDNJoZUodFmniEB25asqzTKyPGgILO+5vgHzxi8OW7UCn+z
Pa6BynA1olSV4DxzXAWUL1DUpMaRSDCu2ZDatpoY6eyIyliRzu4aeZfXxinPUoKo3yYYb8zSNCV1
BRN6uFBXNK6yJ9vTgXGk0gnNoxi+ptKQyoREfCncI4DFYN6LTcmsNB6rpkzpLQKT0vAqQVood8Yb
2kGywmS33AA2d9vu2+u2dmYP8wYPZQSaZhFei7u9qFZglhv8Khh4OHUeuFTcFl1Sevo6fKv6pXDa
eRBkHSIbzP2idrUZFVmM0z4eQI8/tk+CD8i5YIBNAds71JrRRmLz9Xa1+2Kt59ybYjpdDCKnwuu+
Zl5aOoUXeZarHaLEG7+ngWh4ghc5TbwQKOwRdyfggaf7B5D4ig1D7p4oHn0Qp4f4xvJ1zdcOqrfu
LG/7fnmxvNN+bJC5d6qtMEsIBuVe05IgTy23r6OwBdHKZTO8b3Zsholg24h2fjPBjBGjV9F/Kcvg
sgHBOli+x9G2h95KYGCt7rvxvm0fStELgXuwdUKDFjIbgHyZ2BGns9y1SUf9wo9CHXqP0PAoHcrv
BflCnxLsPVxeFQ0V7LnWCSaiTFlVoC/LPL4tKyL5qLdY1Sw5hXRn93IYy9+kd6hraIj3iFqKbuGR
yg7xq3U3pKtZ5l7vW99oGgqVkn16/99uGK6XY34f2S5FTqEJferlBZ5y3bKtKC6hm0QnoZaraG/c
9h6l5Dezd8gMUNp43bIA4IPCl8k4Ob5ZWSsF7FndgrwXaBw5262Yor78tXg+iKEgYNow0YzyBROY
hm3o1A56FN6ayI3bmfrtJsV1qPUgMrtsiecXqJEAPIdqoHVW6EbBwpBWSc29blDDxkB9hCgHUv61
TPvLhnjn9sgQ29eZ5liqpUTDl8qNcDCXx80USYVwd+33WizGx/UkLyy5xq4lxfBaS/KVsXRBo4j6
fdwte3v8mDi75+X6bKyUBWyAXiKNAc7RDwj27geNfJ1iWxDsaDBjT60JLKWKMoyKwQNmRQmKWhsQ
gYgTQbwbkRdqIQU3itJC7rcB/YWmGjJOL5tlr8vQSusKJ5Dbb2bywTAF7sxLOykL3y8DdEuPGjd4
ltZWn8MAeQISH5dgdjfsFtd2llvxarjWLDDKo9+B3PPspdWPJemqBLFuPkQPRlAExRQUV+Rm9fCS
XNxJEpwhrkG8g1QUsYDXO0tCM11S186QMq94RWMCiiflhxUa9c8/v9aSCbyCgxPFkxjvfB11YUQj
tmFkTSPZhtXIPIyv+zTuFR7m8ydog2BkkYJTwAn3HzoHNOVivNFCrg28tI1REWBhT79is0U4Yuqa
IbRTvptpr+yW0qn+mj3Fl3cmES2TRjnWniIDHQowPTrPbBNO1ZPNKPsM1WEgEAPZpcC9+ABU5/hq
hRq0ikUgX95DjOpcWXS4lgMmnpumqqBHmSPhBsvd4lB2bCNUfHTxxSzmfGuAg2sY3dDhsEwqoxAl
MzGpT69KyvLZu8sObooWYyXUmuPELNRygSbRFNxaMvvpcnXR1zYtaCW3hz6A9r35qmFsWBpEwZGX
2rxVjfFqQe0TZHunThLLGl6z9P5PaXuJOLKP5ilodSm9PTif3HfN0mqopykY4gM+zD4DoK12BsE+
O6f7GIUVWJ/k7jPxJ6hny7thfiCZI8quOTcNLOqgKQYhDG06nS4y10g223ECi2bjyACu6JO/qO07
4oqF0E/Zx0G/KLM5fB2TTpXyGIFs3PqrrpRb187QMpF6AwvrKZRqQ1MSw2GHWCPSgyE3dog+y3I3
qCR+unyBc78sxvexbADtaRf5dNFDHHWrmaWINXf2ISkQdOjY+bI69YQxRjSPPPsWHDkCq/SKY4PA
sVXm6lDnJl4sksBY7HX7Eb6UuwCEls94AguJA3jH5NgYE+HSjgxb02GJ0QrJk/prHQ3ORBoIkny5
vCzOjUvZySGTA8iufEZNm9hlYlZQsMc8aKD1idOKEPC85hdeF3SuFQ954LqZpfSVpC1tRwko9w3m
3pZdvFeDKZyFZ4G3FGD5qZQS8gekxaduEVcbGUdTQq4KMonks0RESo5cA4hZmNFB4DoD0QxdlU/x
hL2ayVM0PVXje+4ZAJx+GaD33lF2okggeMoLamAF+UwTZEAm1hUt+ZlO5FR+EUqTKCPi3W3HNumf
H9nMxgY8mA1smutePbxB0jEJpC63VCm2QaU2/njZ43ghCxV09NsgholmLxOy5jZu57TEZxqTOTSg
c1iXO7XaXzbC/1To59GYeN4W0Nt0rZPWRPDHuH1V/ohFzxXOKsAfiMuZ9lbAo8lsm0xAoVN1ceXh
9RlaU3q72cs+jQwBtIlvBsBpKIijqcLGdzNFMpuOWeX1yk0aH9bl41B/+OOtwkp+mWBfriX0CfRq
hQmlvTGia0kSlM45oQwjxDKK5hg2w+uY2ak2LSFXoJmobdXyh6RZvHoYHKOcMmeVRNvF+exvs8oY
cwAa7EzbEKpfQ5PVVuWhwODkSuJkQnovznmBCXwKVFqRfxqM+5LJaEy8iCtPfaCcNfmB3Oau8UBH
YpID2YsaATwHODLHFoFaCK7m8QRzvXE1YqSi3Su5KOxw0unjJbETqdFgjvM0wEZxbR+QSu8gkHJj
Q5aRzvjoglInDffMNYrXiaWj/YRqKkjSTuNN3TZyjUlb5Jby/BHPikerSHe45J3RkAIpSj5d9m6O
9x2bY0v/+WgXiYkBGE/bFifJ7pJOcwg6KYtgeJ3znUC6hrF1FIEQ2ViIh64ZygKSshrjPH7SX0WJ
n5uCqTxa0mF37q1DiLoZ2qtsLNCltgOhHSQMDNBsmMRFG95N6g89RrtBTCbaOM5RwoLQ0PhpjQ0L
IABU4kSDNbn7kU0vo9W5l78Mf8d+G2BKCvkMD1HmtEYFa7+ld6j29NnzZRO8qtzJIpgLFbyC6KSa
WIR5U2AqUwGkjbgAeB9kT4V6pCgbF+0ZE+qyFaimhZoblRuzuZFEWiii36d/fnRXJ7EhV7WB38/6
XZRe2bogVPMya+wX0mpbtvEQZHM1BSBhoEYSLOCgfMsfezQHJJDJOmOQodMyhPNOFA546eGJSaaQ
CQYGbRtNuMG4LPX11GqmJ5crkAnZPGmtg0pjrzj2UkmTo0xz/kTiVLpapEZUCqdxhz1deLoByKmh
PQL0wunebhkZBgU6wnhx0yA4QGudjhyKKly8eAQb9CrHVCUYyE7NjEWrDao1wyM12W1z1ZvKHz0K
CELZce63BN7bxNwGyHMBATq1ZKVFOlnbBN7hQ7yT7rpn8x9m8f4AYLQn7efVu3zeeEf62CTzLWW9
IHqzwmRm+lF6q4PjYn75/0ww10fWDLEK4hN8piZ3lO6JyJ+aRhDLua5ATDoqicrWmWI7uu6Daeaw
MQUDXiw22KKSndgVeLuFp5dCh8bRW2Q9bopQ8AZzTe0BjxiuQ79rOuOQ6KL8i1cURPb42w4TBIt4
NK1ppnY8JUCJLoBME16TvhqoO7Iv/zxjPbHGOLiU63Lc1rAmFx+T9VqW72fyfNkHeGcIk6yoEJuo
ySEFP/VsuyjmoUWB3csTyNei80PcQTJKR10X8gSA6fThsj1e2AVMGc0+wEVxIdIPeRR2p7gdytVS
ai+ePqTTTR8Ltkz0+3S9R7/fyrM1JYYKRH97sw43qUjPgHsNHi+A2bBC11Oj6qmB/QiON9TbXO3R
8CnHW+ZnH7rg/9svJgyoyaTESGDgArbt9tPqFqooLRYuiYkDVidNSTbjmyh3g0dVHqPvcVg4zYsZ
NGHkLoIhu3+xB+wPMn5AD1nGpa2Qm1HHiNrfpb06tMF7LjktWIqpMue6M0Vjd7yqLHz3t0nqNkdu
UYzy3KzNVntFWTlmW++lBRPbtr3rWvAuWkWoksYrSxTfl+ZmKqraufwZ+YHj6C/A+H0PwENhtPgL
0DL7etuGWhIYEJOTDtmBaM5WCTJC7rk+ssecg9TqVWvsYG/Seydagrkv9knzGC+DJ1gZDULsZQ9U
LLpmwGVjOJO57OVsBilDiwgyHsY3QnnJNb0xMKm6ASYPhLgqzguLonB/2WNCcK9ZuVYusCftzAMY
7JAa+uqzdtPua+i1150goPC/HO4udEigD33G8VtAdgzVFbP2Goq5oDwKxJde5m9ygKAp5HbhPelQ
jf1ljT3v22S13QZrekLWvS0/ELnN9qsaQSRSG8BqME6CBXIjJiIamMnABXqGl+y3NV7N1Ki9Ei1p
f01jzbH19tN7vOTICnMA23wp8yLFuqTd6BsBIOGuet8HPxPDwt0EMYa7jUfmmOMmmZWW5wXMJX35
AXmUU0EeN1I8iLY/JI2ogMX3EYQyMF1D9fqMwlWtplwf5gUPcSq1RjUq4ptccsD5Eg5h8uN9Z+DI
HnMGdCLZ81wigi6G7atGcY3u16Hovw1r8mDL2yEiJdSAl+dOH/2NpKEa90QQ0bgB5uivwOYmtZyu
hoLkO2ojTyHDfZ6qQ4jhpMox5nl5V5QBnyul9gbCn610SluqlPmEFSt3o0+FzCNP3jf+29A+mMSN
vcBfuVHmtz0W2TDXpgnNA7rDilOkzs/po+g6K4GXQyh4Ty8PbeZf62NhDpXWEqlZEK+7FID85cVo
bC+NPnWmIB/nvhGPDTGu0xZxkw4DFpbtKYfEtAPcgYZqIWker6GN6x13kAkCUNQqmUxpLqSsX8iE
UHYTfX7jqwCRZLeDLNMd0KkFNHZFFJL0VJ9dRUcW2eA51G2ZVrAYRX467TJotFY7gWNwwyWqiIAn
GYDksw0zoF0KE6p3uMj14OdRJ379qoXrnQISmBJXkIg7krsq0PVTam/wLLB4kU5CgaEqNaTMOeiL
t6BU8/2aCI4z94mLwtovK4xfNPmMJvqMRDO7tkMwE+Bb5a56B6YWl85ykb0oiImWxQQQUI1Ww7jB
YGNEjtJ4S1W75TuAheR4Vey1Q7JpXVIYIeZXo/0KNMdld+BGwaNdY+6ZwdD6Xm3w+3NnuTaEuRR7
9BpddjZR35j3kD5eCZPQAYdqqVkBL1BJNHqRHAfRaLzaSe0XVnRrxaVjqmCFlcwsuLxE/ndC7oOZ
LvDpsUXmVpO2aBjg8CQNJvM5sp1++nbZxL843y8bbGVZzhtpJi2CUvOqH6AR4S5fCcAFaAljfhqP
kNERdc64xxjiVX+v6u3BcPQgWGpNztcGq8rNYDZ3iqhSIPp95jgRvViXOcGKCMSHkjshoSw/5Tha
AHN8opVsm00vxCmoXxRPoVS5YB4Gt1cD4pU/Z1XA6NuRNeYczQoUQ3IMXnq5um9BX2Ipolco380o
7ynUHHFBMbeFGsfKmIxI6xvZdEjvQzbQGSpR25n/EESr6R8zzBUBeM7UmA3euhW0oKko7o3k67Fn
oUCJt65/2a/pj53dR0fGmId1FrWYUzCxJsVG+gmYp4JC29jozrzk0DC96mXRHOS/uMWv9bG8v2mn
VyhhYn3zoX35R2srupMxYvyuWRB4xW9jzNNvbg2psmysbyLqfVNHrxVgcTr5cHkXRd/MZs7S/0i7
juXIdST4RYygN1eSTbaX14zmwhhLB3rPr9+E3u40BXEa+zRnRXSqgEIVWKjKhGNodQ4tGbf28iP9
dgge5z04553/ox2Os2Umc6w0qQZ7zoj100V/xrsGqvbhPnOm0g53lq859dfJC0BFHW2gzuNwDKWG
XPEXkzllBfiaNbGFodWmPtJx9xSy5egdgGQIn+FrPUJdNo8eyEUE7Gcw3c8GjrRuGoXdNF1slxPn
Gs051CaTtIRYS4o8xWpWwa0+2qP4ktb+Xy4aEzgmaajHPgIGtHopqUfkpY76gBiCbkL+FXN11Wj3
Ln1wfd+WBrXZ3mriBN+xQtPYSqi+aEOfc+LG6q1iAcI4vDCQPJnVGLFQqjy5VbajUkI1MgJZftoL
99cXcNUiNEdifh/lWPRJvvWDroC4rTZVeG2tapeWwsyR9yq+6gbgUAY/AO1WYdsHwUkmDr1eI3to
nzEj2Zg3Xexet2I9SCwwGFdDGyFJ8hQYReTQwJ759UFtHc2nRcyQx4lCF+XdSV2gMYuGYeZAGUug
NUnrVlDdyMt9qnzXhNbreSRrqxsEnnMQ/qFBGJxebzdILMK0tdocLjdg7LgItdYzw5FXoVzdI3SR
UgkhFU1fTCyHDKWuEDyJuk0EJdloT1PVEHDukuulX0znoodNMiht91tb5kwhdapGtAxKe8Ypn2UK
dQ3KzQy6Py4J6rpRv+FYVnq0Ntdln+EgieSQz5KHtyNb1GVO3F5DQVUCHFpYP8oT/taoTO8FowW/
lZsLN3r8LOWHnl9iorvMetwShLm4mCNKrLIGU6x6Y4DuFMRMvr4znvrImbzX7jL/+olay4T44kSb
EV6H3neGpkaWlAr8zJWGQzCfhPQkPdbCZ0k+hR2nWseDYs5u25bppEqAmi1iK9ORxNCt0r7p1WMV
V7ZU8RTeV9cSpQm854LNAYPbbzdsnuouTibgocX2HKOVQXDEXedNnugmG2vHk0lcC+fqAo4e8EWm
VfpOzdsWmTaYTiZ5mA1rk6X4Uvx5fcN4MNRNFzDYrGnqdXwRqFB8UBtia+JXEcWQbPpIDWlpELNf
Vm/NTUwNkslWxthh/KWePyuDF+Bq28nnUIV2IXcGfi0MLkGZU5YWvSANtHAVibe9ea558yyrp3ix
S8wBG408lrrXGq78PGiuBLKrmTcvxdsiJvzFY4k5hBw2KGW06QMw4GIIYvyS8EpGq58Bi8ViPwNS
0GkFQYodGpzySKeMRtwl453gjyfhIzJioBC8LB3bsKVNndoTGWj597qwJY9226aO8HPcV8f5g40f
SzzmfjRrtTzgwR/xwniSLccUFDuLXVPlNIlxPIL9FhAUqRLqDmbVys+6+SVIvpncXT+zf9goNEBj
6gD5411xL4kF0swtDUWUpLs6GWfcJmZ/dqKtuK25RP7rp+iCxyyd1KhxGlfAU8ZzvqMcVOUB3PST
N2qotUzu/0MWtm4krdtTyWk63/Q2MvWl1fSoBdOsT2c55m3yadxTSe1p29nk8/UlXbXwAsbWkqou
DHKRBncpf4mK7xKPSonGmXeJePH7zEWpJ02maQl+nyS9nSn7sn+uzK9icBONHP+jy/IOic4IWui7
xsMHs2ymkYqVmWCv6OAShLrRRvWqgrC9vmCrbn6BededWMzzYMUNTm+zy6E4bjYuCOw4d6TVXVmA
MKumDiMoTAyAVMG5Lb435uN1I1bv/5i5xoQSbYdFJ8tbH5PVVFZmev+v8MAuQYIj/qmcOlfHuBAo
C6+DrRqzwGLynwzCM6no8MkkVwd0z30Coc236whrewKtDRCz4vIKrXZmuTK8NBalMGLuSTxG6kkM
fKPk3YLoUWfda4nBhIJYz4kZZnOOHDFssGIuWsxOlFu+9UPP4twZVg3C/ADm4iCSgvre2+2Zstmq
FKMCWCzblRwdkrmwIY3BcbPVDwxM3ll48MQLzbvxOx0johVeQenzVrglbnw3Hqxz4HWuig4t4VY0
OK7AA2RPD2jBoqoJ0Ef6z7B67lUOJuPQDyR7yia+4dHMr90gMA0t02F13M1ZrhdDHoUCVxVEH1z9
tV1i3QamH6SctLTm4AsUVqknG7XeNCSgWHF6sEi6RyWbs3AcQ1hKgZ4MGTEHakjr4wGoAt2xiHeg
9vTvD9LSEsbJh04gBkkKfDxXd0T5EiO29ZzF4lnCfE1Umpn0Yw5LTAUF+PpmlD2QkFU82iQeDN2z
xfUeVI69OWaASevYmWV37gJbRXPPbD7/3ZIxkTRTNDyZUSCjdrXyQWrsLOXsCs8W+veFLYMwlJkR
0c1PnppmHw0/oHFbVjnHx9ZS9XLzmaDTNm2ntWjmcqc0tMPyWYMQJfhYi2CvWhwnWH3CWmIxnw9Z
PCZRQr2g9/R98jkG/Yd4q5zAmuuNfoTOQDj49X1avVYtIZn7AXgyBKOnhaHy87SnM27mzmhQp5Y9
srFePvJAgzIheqBAJaRiBv/tngmlSCIrIbROGDt61dmd2J2EXuO4xmoiX+IwvtGoSlxSKUh3Rq86
aFQSV3ByDSQqsJMrOrke6C5GMR6id0UTxRNGWjrTEeWHceC4Be/3Ga/Ih6RuVAu/LwlOlNyVAdcJ
1hLrcrkYJ6jSKTTTGttCjsb32e3uwg0kXRNbg+spTnWT5ra14zU8cUDZ7pgpMINkNGCWOO1A49cV
d5XoXvduHoT01t0aMQ2bZASE3NzLhaO1T1nGcTUeBJMbplgalCnD0ulis8FIkBfLkVOD5Oi6JXSP
2XsWPrhQ9kYBHNPzTH7oDTEILJrptEbBq58U2tFwBP3+blDDgzHdSU35+TrianhdIDKpQg+isCs7
JD2lKO0i9AZZtk3ldphTTghaXcEFEP37Io6rZoWH1gCmKcNBzLbBkDqVwn3TXD1ECxQmIrRT0qLk
BHMq1TPvqKIf7liu3lExH0jtQsyHOLya3Xo8RzEcI1u4JL9r6cNkrSYYAr4ngqf6GG9TXCTbQ9W6
ig+ZGBeNJOaZd0det/MCyfjj2LZEn0V8VnTizio/BTzlT97vM45oxPlE0GWGddRaH617vijzuoFX
M+5i1RjPazU1NOUGn3nSWNtZtA/Ex8H4DKJ6P+JR2K47+WW1GN+rzaCprRxQtSqccm0TD+HPILkv
NXl3/TStOjm4f8EEgynrdx1fhiDmut7hk0IkoVciMbUgqE8MXn5d97gFDuPmqt5m4EAHzvjZ9HWq
WrnVwQto3QUYH402wZkXxVc79FD//m0Zk/2mDvX2Xgdii85m+SuksTQ38yPMj3qg5qO9+EXphjft
wImIq464wGWyoky6LAIdG3BDcask6DQLku31TeNBMGlRHNq8AcMEzlKRHPU6chtoul+HWP/0u5jB
VpqCeQ4MgZpBBasNr3uK3Njp3OGIuywe7HnTQFw8JiVqpQxK2yZGIrkZXR1PZ9kTZfkvn0MHT3bb
7NN1+zh+/3r9XAR3DaR5RWsALmlSJ9I6u6yOVlxtrqOsbpRJyesgN0b5yd+mkKTXO6Xrg9wN9M95
pjtiJfH2icbNdwl4AcHEVYgRtwUBJfB/y4/xPnCHWw1xXN5qt7xd4tnDBNm6gFB0MwHM0vvd3Esb
a/iY4y0Mov/DYmcyJSKhUL4aNG3Qbe5OkJi4T3eUsan7Ng+O9HJ9k9ZcAZOsaA8A0T/lUnoLCGbo
yipHOXeVzi9VPwc5jul9BAJPwiBGA18uW7+rYg2kIwH0tYXh0ISGYwybKuU1Ua7lDKybBBEYaJa8
e0oPodWL4AMQVfhUFhAp32faqdc5pvBQmO0p0CAXhxNQLPmHUd404qGwvhIeu/qaoy1toXu2cIKm
AHVurwNlKp/F4vFD72HL36dWLn4fmkOqkmBI2o2tc5McZPk48gZ4VxMQthu7Du0XDAwzNuT9ICbg
h87x0TxtJhQH/fI29/rt4HXHoEdLQIq58o/0BENFDgSqYGOEFzAnFBRrKuhbgWaW0EtWY1dWJI4H
rJ6XBQTjAQ2B/m6tAGKavujGrSHtR43zZbkKoYCYAx0bMkhHmLiZ5jCv0AGhKb8E4TNJd036eP1I
riYcNLr/xmACJ+55WT2FqBBD+hw03YUPbaHpB53Tyze5n0E33r6OuHZ9XAIyW9Ob+WAYAoyqiJA5
hhYpD11X/EwzcfQTMupbUSfhXy4ks1cFIVFbm8AUpy+BdisUt2HP4elYrdQs7WL83BiFQMqpyzWb
6pk+uvVQDPtCiZbF7fjCmxnlrSJzcvMoS5uKel+Nb81GP9fmY2P+TMUYXQGczg16jWJTKwjTwOD0
Si3NlqNrzOsEQ9/hTS9p/CKJvbS0NnIkHLI08IqyA8FzLoCgseaN5a0DY9oQyUIEOQ2TkbIhVUIS
w8Zp//o2dmhc6LpuO841cjWUqxjpUiHxDr5CxiGtIZ3DiDLUhE12Az4paP9FieTEcd05ICT9et39
V880up+p4CrUu9khp3k2xj7MkWZrc3TlbvqZhrMtGzWnPLAedi84bPnGzFJDnSLgoHcc93w0Td6H
P7vcwRSL+3RGGdbYST/+yjR2vknQCxDqZkrupuknpQPXT3hMuH099Ki+88aFXUy8QpN6Z5YF7NLk
Y1M7WnZftpswz2wr8w21dnXtWcJ7yYMm2Hp2asgH6kkQU/nf9rFtRTFGTXRiImMKWYfeUIPYAQ6i
rbQaJ72seuUCiAlZolmbQtpjMati8MxJtEtB+xr0ppMp6qfr+8ZbUiZygW9cKmJJwo3JehiU23Hi
vHGvfvUuF40JVqTvcyWysGili3l6R0dtJ3Okc2nrIGmLvci/bg8Xjwkc+MCGQKQKgzDVN3v1beUU
DlWfwPzk1xBqcAJXMWF9CcHDDNZHMGGwT59S3pNywFyka4hub7xIPU8dhAfAfE5LSqJotQoAHVNb
LcQaTd5DypqoExUKxfTZK7k569oz6YiGrzO4gY9uoqdxax4Tz4bA63dK+EslnUbNmbKPXAcWqIyf
V9VcQvEXFGSFZmJ2ooXMzq+y+1GDW6+2NtcdY3URF1iMo1djNIKVFliZNjzFhLjlzBtKXj22CwjG
1U0j68pcxSLWaWEHqh0XEMvVUW8ZOOu2mkcWQIyPd7E+K1IJW4hyn8VOkHV2VnEOLg+DcbqkF6IB
qRHntngRyto2pptsaDiG8DaFqeJklZXKdQ9DROkl6DdDy8uEHAC2Tw6KiSbUIgAg3w0bcSNtU1/9
EQ4Yu4D+OBQV1LOluNcdjbNwbLNc2yZ6N1fU0dpv2oh5IP0+SDh20Q1+lwgvDsBOzCSFKYWDAgwd
T9KqUYHVvLSVxNXHL+rgXbeHt4TMFUk1U20g1Nn0/BwYm0H4O0djh2JGVRuqkW6Rkb300ABIGpAd
cjgQeHtC/7741m1F8MOGNTC0OvKMpN5oSBCxHnKWav07YLEvTASYSFOGGg0yyZEKQIZ7wUlQJ98p
GD5LHJ5sA29nmDAgRgI0BweghdX3MjsYvDEV3qoxIaCWM7BKjIhnbbOXzU0dWbaRcXnYeShMDGiD
DNKtMo2aLi7d9LIKxvyT8FW1DT+5x93HsVw+4xe9Kl45QezkwBhPSazQU1q76VneUO624YVSv2ce
pgV/XD9CdNuvgTHf8haUSSZ0NCFeVzdx+WUSvujmS/SX7mBRkxdOXgihjldBoFjxkYhuE99ft4Kz
UWxdpVANIUPzVw5xGnAfT18ENXHUzr8OstoesLiJWNTpF1aMZUDUxASKCM5QOipcOPWneY/2rgPv
449zfiwmKhSDWiYTzdeD/KhVD2bHiTqrv4/3F9FURBnSn8zvV6qVgCQcZVxTfAn7T8noXF+rVbcy
UR2C4hP6i9lMA7lmeSwHfLxa0s+2dxLQxObKPhp5W8LDYRwrzQgJpxZVPHo5hBM/WO0ZBCSW029K
e9jhtVSwh8aJKjvjtd+tLuHCRCb5dPoQlW0G6DyFLnUk2YLGqd2sptIFAuNvllV2TU1vvpoc2qPm
Z4In67aheqHweH27eLYw7lBPURWZJWwJB0wyilB2KrnaVTSSvIs0C2uYBAThBbGvqDWiT3tr5q24
KzBfKtqhSzjet149XGAx6Scs0jSpcthTuxP6S2MwpUGJEd91tIk52Fjb68u3XtVY4DHpKJ37wVIL
4BlT6yhqdIexRjeuNS+2umMniI5mlB5ENu47iAcUZei3pEV3RF/YnaIcwkrhfTXxzgWTucZcbiat
w2LnoS+GEF4bv+FaMQi8c74aeC+Gs7nKHIpRhjBe7nYgnqjrB1DR2uXMuVJyjLGYHDX2cxhICUCI
9CtND+kgbMLKzWceowbnFLBZiqRDLbUycEr5NrNuYvEjWWqxWEzEqBo1SRILvy8Wt5r6JWt2XcwR
713dDwvjgOjcBzkp+1qmGcHYoJ6IG2R1r2QStGnOGJTfcNydRtV3R3mBwrh7Cx7wWjFR7Aqf/+Fd
0281NLxT0QZxy2PWWd2VBRjjykbei0qWI5V04okoNynva3L9ZnwBkMW3aT0ahZxUKgBUX4EMTeaH
yYaKWOabYavsch49HmeL2GnXOTWjALrfuTtC0rcqVTeRICs5fKgd3VyYxaRGU0KPZkErki34QnUn
3vQH81HFpI3uRfvkxKswrMfABR7j3WozqCKR4HqDkxFMYklu5QiZjYZNm5zrM1WM/T94CzjeIdO/
L+5klhRKY09RRT/4giuAFz+Rb8pJt6kIaX0Kb2ROUqa+fcX32XdDkiZJGotY1lrr76VBt3FXc6M+
AOtZ+K0Rko065cS+fuB4LsOkTiOy8jEWqZH4FEhnexi8RuQ8APAWkkmZ2ohqh5XALiv0ZeXcNQ/X
beAeMyZoxE0TRL0MI3oLdf/ci1xj0+51VD+pBi6P/2Q1Zyy8kYkaAxFTqzdwqIvkwVKecd78QL0p
c14jE/2dK+7Ajiu0ndKopASOYWxn7ZsYjPaMxlRzY+QHcDXYs8AbFuVsFDu9IKt6Xcoh1rHMe6dE
Gx1IYXn3Jx4GEzvSXqwzs4YzgI10chTPOBDTDn5AqN3BtfrRRHDkUpBwdox974pJBRHrDCspDp2t
xJ4FWis1sgfx6bojruPgw0SVQDv8TshiMCaU3mp8+oyksI22seMJJUTdTgWVc2zXkCAxg/k5CbNU
SMlvY1OoT+00hwIiYn4g5d4oY0fSXHgEB+f9buE7Dtp00LalOpns1+8UBWqtZTVOlhE5ktRvhY7s
ri/ayumlGJAZBxMXRLhY6XRTASeI0jU0SbY7q4WSWao5yTNtjRd2k2EXXEaadasuiPTvi8jeZX0W
xT0QJzJ9w43esM2wxStNqeNzy9JvGgH10TiMMVghyt8VsTmIjYTGtEFvnSoaHqEb0vGajlf/JxAS
yGipViFQRAP14n8SxcCQO0gou035nMaHhlegXflwwTIvAKhLLQDqzsqKYC5htA/vLHelF+z6yTUf
XgXqtuk37rg2zyQm7qtBkUOfFCZFOyqEQjzh3tjIrTOiv7nwhm21HUROeOFBMpmAqHjvSSoYaVjE
y1J1rysNx1/fZ0y6jpQXGLJ7ClRP365j20cFEawUwSQYbuG4p8kofdKF/vVjsW6JYUJ0S5GpEspb
GMkgearKOS4DYrpLcuJ1acZZrHVLLhBMKDbSycgh6I6XXbHeThW5UZqnrA04IeQPjneBYRas6OO8
aTOCXsjx1e2gKX0aoXeLJzbFmR6EHa/u/T44QjQGKueoQIFAUGUnjKO5gpJ6a2Wu3shOlGIEPEsO
mfAtmnnTa9SD36boN0jsmKSKiS8rzYAkz19kJ8Z8cTt2tgDqDblyr/vDqlF0aBoUAWjZZj+/4p4I
sxppmTtI0TmKcBlUKtdqs6OQtI/Xod5fPGDVAoo5RHJYoEdJUjM3x4RF0OR2Lmh2MB1S6CTG2UnM
UWiQOKlzdSUXmPR/WkQnWRaDcu5hnio0W7VsbLT0PxminNlZ+KXRp5jnlfTT693WXQDZT7NuKDT0
+QCQHClnD/Q8DvOeijg02+urubpxaAJEqsaivpOpL6diHioBH2RlFm2FsfbBqkxZr3ZmTHi1mbUT
bSGDighRkA5h+4cgtjiGKt4W3FhRduVsbFKldQr53wvzwEHAVW4qAEP7EBPYQzKEUxcjBCqTl5OT
qN1HDafasNLR8BaDccKsQEurkQAjOVJq5MoXHG2T252rvLYz3P34wC5BCEXCLDd0HN6l30AQhTQN
0cmj4fFFNeyoiG1iHXOBkz5W3WEBRP++cHQ9BoOwNEaoOJVNuW8DfQwwIozZqbEZzGOsjOHEcfW1
TIKKDYgu0VNGqY/eIo55KIoQJkRfjTjblknOAQnurq/e6h1uiUH/h4VViWU2wjTAqv9VRdWX0Kfj
6bWPritOe966QVQsjg6fmSzxRiyUqNp0ZuZ25aEZDoTbvUNX5F1sgLTLfwHYEQi1zsbEiBHWKS03
pZvMfOlMbNOmQ1L5iXcf5djz+ji0WDxcU9D7HgFulO8r8dxwmY149jCJvgwaJSMVFkw/zR61B3Nm
bnrsN7hnb0KX1420GoUWy8c4nJSVaSSEsCcLw6e67EqHVlitqpc4nr0KZCFOoN8ZsZp9atL0GlOu
ooFwZ57xiI6v47jnXMPW49ACgz2vdS0kyQSM7Bd0EpxiPx/KQ7ijladpB1FUT/Cun6V1o0D0ADFp
pPrX69TCGwpNkYoiQAwf2tnWOsfSDCcfOUlp/cBaFxTmwBZBJBt5iSbWakNfguettmncwaW9YiFX
9ewPi3hBozYvbJrnso1aATYFT6ZPnzejB7QHgX5U+WL4+UbYmZbL40LmrSOzcVkWFnNsAZPqQM0F
8q+OloGH65u1em1ZLCOTCa1Qyfq5xzJOyc7qG1sKTzFmBDFgNuj/vsP/1dN/OwaTEUUor+nGAKwY
T8TNWeXx1a2UWd8CMHewWhvzUhqwYuaX2ZM30wnU5T7lbQrtwaMkSm3hJE+8qudK9JNAnGhBpB2c
dWj6f+sbqVYHVtLBLN2A8EPsNjOPqHPN2d9AMPGv7WKikhoQmk12Mm57lRNuwhOV6WhPBifBr3QV
gkdpYRAT/jqRxMM44CpBRXG0bbCn9fHYj4+jM27kY+sgHp6Cr9cdkXozk7LegDLnWZKyFl88MHHI
fRK/tOWnOHvM5m/XUda+5d7AMAd5EGNZsQzYhkr8s+JBJhPvn8KzCl6YwgtvKk4vAc8q5gxDgYGU
bYJrxdRGldvk+mz3YfmrqsnsoC4e84L9Oh7tBoU8LGTXmBMQSiiBT/QE9F72FU+s+9jX3aBxiU3s
f8ZDrMf4m/L4oVX9Dct+RuZhQcD2i/zce7TVIPMVwwu2s4NBHjwUmY1dcsuwHEs15tRVKumKvHu1
FM1HTuLR2ct4jwkO4adyJ3p4oTrMg63yCjQrURkOdDGVOYqz1hGhIsDF84YpfO8SL2s4zyg8COb8
hbhOaSY1LQiOobRrZwJuf84V9A8H4WIHc96mLMulSsSWtR69UlVQFyu3lTs7VBKyOaSf/tJFmIMn
hqEaxMKri9ChpXEbj37jiV4LFQstsY1HcOZwIOlWvA8pFxOZwwfiF0MUelzjNHvYYLYBz5emO/v0
pJNTwbmQ8DaNSaSCJehtSCsphX7oh96tQSoq8R676PG9ZhGTQUMCqbIswCIO0vQNxfXbaSDHKHvS
xqZxUOF+SbL06wyFob9cSSasgI3FLOsBxkX4lqW9fu022P7zqM2XmOWspM68OfdiVtVVArA2OPWV
L1o3bc/ZrD8k1N+uwY7pyUpTmUKGIwY6+Vfvj3AjsWkjYe132/nl+vrRs3Rl23QmZoC0R05LCdtm
TOdZOSWld/33X7/nrgEwEcOUYqXCiB4uw0g4tqik0k5MId8XBlSUXLTA/hm1Z9UKEkcWSXZTiKPM
sfEP/4NhQmqLMjuz9b0SDwxCr2DbGk0CC1HWg7SgbVLbmnri60L/0ickuYH6UOyKYdmiuycPOX66
7jmXf4E5HlNbdBO+tvGJK+mbegy+E8106pknIsKDYU/DOMxTQONzQo5d8ENS9lryjbOj67Hrtyls
dS8JwcgtTrgOhcQ2bmpotArnAIMq+35Du5LBusIBXPfRCyCTT0NRhyiUTrcP31PJi2RTgqfhNnru
MFdK6Rp1Xib9wyG8QDLHQjXHoG1C2EgPIR2/nCOv3iRn+mym3Ba8psQ/pLwLHnNK6lbFY3SIfWsb
ubWrIHpIp2QjheVG0jIHEqW2jvkVSYNMNzF3glB/KeN8W9UTT0Sb40BsY0Y+BOGc0gFM0u6HwtOt
E1dJff16dLGV/gvLD9ZI6cWmotdp0+0wOhhVYMMA45TB43vh+Q2TZMdgSLJex6LqzX2S3A08ZdfV
tYJ0MDTYQEKA59W3hgQQnQ+DqEX5xdgZ+r6ddxXvuYUHwZhQtU1i6HRa1qz0k9Smfh1F/tTLvChN
j9C7KL0whb0iaG0T6CJMqSo8C4TR4Ohy+hlsTW6NdgVDm+5TQ95mFj63Rloy4RFU0PB3DZ8Jj7MA
Vq2hAn6saF6IWXi7N9pNG2WTPWTFfrI0Nx7+fYsaPiYXRjPBMivbqTc6gM6Z14LvTyt5bwarHnhB
YPssM0UyiRIDoS5vOumo8qqPHPdgWyy1oIjHmMA9SjWxS3Jn1feDzvlw49nAhMIqCcUqFIBhWZNd
Z7Gd9Jz3CJ4VTPArBdIOIrXCEh7r/jknWzXjfZRRB37vYCoaR0B+oKNa9vasmlWGFjBlwHt50mdn
0Qo0X6n6fSGD0SHox9IVipZHA7VerZAuoHRpF5FuaoLalDsYVrut4nSqJ0CGoXFmO3K7F/KLJDtI
9YCj8AMsGdSzL8BMZJKtoRj0mfrF5zK2a/QjZI6J8oVDDq+FEruvbOJLu48kaslEGsJsv/ZOUz2u
pECaQ3S00N5F2r9dfrJV95+nCuJUW14xfD1tLgAZ31TVvpFqGjbUE+WzpIQTY2bXWyqjSjbxA49L
d91TLwYyXqTo7WBECQw0pb3UnqXmfvz3XKp06y4QjM/MwzxOE96U3Ez6LChfyHAT4CObs1H0/3x/
Gi4gjH905RR3oByh7ZemLx0pkbPxJJwkR3Zjjzgip2rA3Scmjc2G3hp1QuOgq+4lHIHIzeCLjSt7
rZ+cuH5B9/2dfTLY8Sn7Gt5SmcheGlVZFhn8v6rtZlPuOp/KC4QdioQFLPxQIrnAsWG+VUGEpNQw
zwhucuscfYBaEE6xAGBuwHETzG2joqmKUsVSojdZoF+ELlUWq532Z+DwJIRWPX2ByJysrBCTQJGA
aISRJ5r3GkEtMgg4Ncj1e/YChjlQag0OKQHMa6h5Br7iRh6464Ot4cu4Zw/JBx1xgcecriGrxVig
KR8v379qUOQXTmsLKUZMJhdsnlxx7vVPTwxTQfsVTGXQTnubAtRyKHIyI+80FTkJnX4XJjoI7JKj
gjYTUcofm9nYkqrbduXAVWilx+r9MUDLG3ir0DnJNj0Hs5i0dYQJkvJo7lX0klOLI/e7LL0+Osgu
iFi/cWfw19464K0XWOa0C5j0mMweBA3jd3UP8k0bjAngnQug8C5MUMKLIb/Me9l7/YZ/ZyvuU+jY
lLDObDelPkrgkE973CCfy+O0kTdRh+/EDANE+gOE6iaXbKZvLYQuedw5qydlAcy4FCFNItcJgEfo
MGvajzwgGPniHBQeCBOwY1VFtV4BSFtrdiOhn7xWnKbm0Syun8eFMczWYeKzbSoLgXO6a91Xb/Hm
e0ryApWP3Ye+NRdgzNmQIjnRpxBno60/m8Zxzn+QhFNL5q0b811hJmLZiCO9gcnPWt46lrSdjMfr
2ZSHwSSbPB/UiKjYmwHn2lXq+i7WSOHVSTpsriNRV/qzj6N1+G0waVu516QCC1b19WFUSzsPeeSK
68aAKUYCoZAOtqS3EFFm6m0QgcBLD87FsI+yrVpwrFiPiegQ/h8Gk1uiLmhlnfJnBaf4XkNzmHRn
+eqW72Brb+OUJPI3EpNeoNyqFFYApGRXbZvJofo1eFW7V39AwYa+jiejzbt8r37KLjCZeNAOudHJ
IzAVrRhsSC57zSwkYO9Q72Nwd5SS5k0hT5mD7vx7z7gYSrd18aURTYlgiSW2rU7n8s4KG8Fu4/D7
JPbRDqPiMaVex61Va1HozUHxLFVdybtUrruOiYfy14TDMnvFVdEmOb39Q4r3c2HThxvBme+bz1RT
JbIn2zzzjt7KbDcuRmgU/i8mO8ehV61saQFtvN4PiPmVb4hOhV4LaZPsS250XL02L9CYw2EMJZ66
q4o2XffuPy+0SmaXm2qXeYJr3fIEz1fz9wKPOSjZLCuTHABPMbagmrGl+ltrHNBKz9m69bhyWUXm
mJRV1OREBU4vQ9v1pKv/mubq7S4xRyKQp3HEswa8s7rrNb8QvHzmcH6sft8vloo5AB0GWs1qBESm
yieQWh0aqb+PsvYmj9WtKqju9UjM2xkmT6ogZ+9UDXAinjKEsXU7YwuCsrrjMTVxPZxJklMQR7Ji
AqnI8CGj4nUSX7jSCJFfCRxKfcILztSn3keSiy8wGTNKQ72oFOCV3yfIopaIl+GT/GD5o1/6PAdf
vyouto3JnWo0TAqJgVZtMM4TbtNNvwUfVfILk5wb8WBA5Ayfa871zeO4u8qk0QRq3uAXB2jcZhu8
OYEMROSUtOj/fWUV2QkDtS+1IBUAkR+hXwZ+0sYz9nyywT/c137vlspECBMz1pqVUhziUDW4wjcx
7jV40VmGehEvta0XtCCWhW9qKK7rbA90g8EecyzxVdh65U7eT5sIHxXtVt/N58DCxEHtTOAFGHmp
ZXXDFrCMTxZ0/jo3admlj71AHrfWwCPzWj3QCwjGEUEAXMUKLbsU5Jcc7sruqejcbvjIdfQ3isFe
4KRMDsJQxvpRdhpBTh5CUGwagsWpt6xm4gUMk6fkCY9HbQuv0CVf0WZbKL0h/Xz9EPEwGM9TxUow
dOoKlnA3/jDa54Z3FV2vGi3MYNJSI5ZRIs/4WJ/udH8+plBVT1En2Pavj37BRuLpRlz3M0Okf1/c
osS5B+cwnV1Tm+OUH/HocH3NrjvZu0Z4ec7jPrawL6323RTurehREU9hymvd5ZnBJKd2iIJAJDAj
jk7NdI46jhnrOWmxMUxOKsW213J6WDS7dzUvcsJ9jqIN1Mu86CNXB8yDQS5UNOR3GkJKOo8ipuxx
NUm/9N25yW8E8UOefIFglisp5KoTIuwKRHFOpDe2vdz6hhF51zd//cBcYJhFi0tL0sYaE2FlIwT3
uCqr0kYopvhznNYZTyttPTEs1o0JmQboqtVOwrpR3rB/ruITGOylTeoKbrW9btq6X19MY4KnUpKp
7k2AzZVmg8hUF3ZNW9lmwHE8zhKyLLRkmqB4EWEJU7LNlW0j3qq8Brf1s/PbFJZ1tgSzliw2MKXJ
DybUaAP/+lLxNsZg4iYIzCutVwEg+gPmHyr0fY2osEgbeRs48t+dHnY8RaiSSY5KujHmkyQ9Zfq9
xpu54RpEV3QRNKc4Cc2sBgY5ZmflSAcgYgfPhMUjXmC88YWzfusbZIl4wjMlzNwwScFUunKOZ5zW
+pUfg3gatIQM8FUo+1ctbhTGE1v5cR2Vns131zmMBv4PlLFRIJA8l3TYiFlLFzokG1OJ7Fps/kPa
lS3JjevKL1KERO2vWquq981t+0Uxbo+17xK1fP1N9jl2ybSmeG6PXzui0iDBJAQCCU/rEr+01Q9R
xRmOnYPNksa6kUs2hY1S9wBpbjdH9lZYsCdaSI72GkWO7cGGTTYqPdqvkSHISewf1rMRHN8l05hS
hW2UBDkApT6VRuYUxbfLG7MLgikTiqLqmvXHzCXNUPpsYCHCpGGu06Qe4jYNu6E+XobZXasNDHdo
lZHU3ZKzDEp8szQ3hUgcYte/Nr/POXVT1UpiJfh9287v0oy2+K60q6u8GmuXdtrk5FYuaooXLR3n
00YcybLFpAEmJZzwqWW5lvkRP96YxflxPQ6lhv1B/iJDvdLkTMuVrX4k1kX73Xt/Aw4hd/foeiwn
SsQeWJQKF893Y50dKovqU/YX6xcKf/NIXWq0azbj82CtHHWCELTyrMQ/PuJlZxAubKey0aGFEqas
hn2yaRdi3KlzGWKfrc/LxV8/Fi1HxCAw5F2W+SELcihZk89SmHuVWwtO534Ev0Hj/DpZBxLbHVLj
44k1+/Vh5CmPmAbhMlVM2xM1L+4fo/MCci5tL9M00AVwqbqcTMs49brtj3r9jMHIXzBKeBaspsgr
OP9OMMHTljpsWE4eFrl1JsmNB8Eno8IitT/uns0acjxtT32zqjF2LDna6H/vDqhYYZrnw2F+yCAY
/5TeJ1cLJjGj90Us77LPfOcl5Vg8jcbWhkwe4sjuRrVu9VpAEfsp+o15XKA6tEPRNQsApMqhQfuJ
dbClD9bzWLjLmxwQSCpT0XceW7JLS8pxhrUmuOuZWxarBX5VXtDHe1cRetOnJBQcOObiF7B4vWhS
t3gcaoGl3Yy+GuCZEC34TutBmMdp7+Kg/shL4Xk9+ZYvnQ5tY2NMspeYb2nzUpHnQRMNRRKxCK8W
bUJxSp96GMUGgUsOPgC/luCR+rgcl4PIIsFuWRyJSD0Kz0oDl+OSvSrFnTwCEtI1cySqERMcZ143
eiITCkdaLF1pNJCDuiorvLB9qO1qsz8cZ5QlHaWakbyBPG6dIHJtngtyJK0oqS+yhuONWZWHlLCn
XKOiV3m8vBopDZS8FCTe93cH4kIqJGl1ndcrqOasMwnLF+eSXxUP0vpSxE+FJmDBfWPOKBxLZM0A
SU4DKOgsM79PutXflFPTIjAyCl2AtU95ZyyOHYqYlv2yIDAaLeQ0k4d++di1+AvhjwQ0gVYrNMOR
tbXfBxbX4TRBs0V6+W9X/xfyeJmFBMvHp6MnQ9LjjiW29PSvtTnZ+athP1+GEPgBn4k2jbyfmgg2
NYnlaLlH4t7tJH9IBbuzf8ef145jA+SCyhhY4FMKlcKmdIz0a7ag8MIrZoFr/8PddMbi4gki5VIZ
y8AiIabedNfEVb0ej5px5jH96PhtelUFXxq75hno1LWJiaQXr5WxTkWp1gSnNtEGf7YfpOlromlO
TvGyKbgp9tN4GyyeIQqzk0mN8JwGTEEzCdrMb3wzZGMMRlH6a/dUbcC4QKJULNpHBFfGUt/G6lWu
f7rsf6Lf5xjCUhe1z3oYk9dXivHcjwK/249lNwZwtDBLE0qHWS33qDvpp+S+wbTVoXRMNz2Wz0zc
RvjaQvZChzPiex3FJg0wJ8agjgYQB49pfClQbzOOECbClDtII1xfXj+Rfe/eskFr0li1uwmeR4Ph
mPv1CxJgiQMnxOi26aDcp50gehbs2HuQsQGcc7Xu1QyAWVx4a2ces/JDtVmbFeTIIpnIuvbsvaVM
V98isWuowxXN8+Dy2gkO7TuPbCwp5Lq0dOYadRUmqDEpfKN0ay1cny7j7D+XbuzhgodYk0xiD1iy
4jMNrPAOn4oHjNRRnfJ6RWY3cTDW+vtlTNEucSQxSJls6y0gV+mmUJ7X7CPf7xuTOF5oSrJIdYS1
i40riPRY+pskIjr2X/wjBN9AcNQg1V2JpjWYgCHWaxos9KlWnGUSHCD2K5dQOH5oMtCPEoPg6Dr4
ZflUGKe4h7w8hExFEfF+BdXZIr4FjyYoPYgqWLSsEEKI05DYudcsKLlfVLR+E4Rhhlck9sHSBA/b
u5HEBpnLUUSYN953rKAOIyGoBGnvZ7kRXLsCjyOMFjenqTVR5zaxGt1h1FevyfD5EsWdqMVPcGYJ
Rw10oErTNtiuhNi3i0F8RLjUGc3poS6bQ0XNf3nb8p11UdcUpGCfMcYDk66wjkyWtbrNHDSZC4II
0SZxNFHTPqkKG7TX6G9y7kvl31VyuEwLouCBcLyApxgpH1iB+LK49HoM6dWku2OAgn63mDEO8DKc
4AgTjiXMOWotu8PiafNfSnY3pre9/nfcJe5lGNHC8UzR2G2H7yZWTpG5ho4s7F+S9vDvMDiekBpZ
L6MUpkS1dEq0wu2JhI8ZkTSkYMX4yjh7TitpjtmdNP212I9vZXsYRQW8+7mpMxvwosbmqLdxzK5w
FI2FLDpmFddMtDy/MTCBC4pyaClxutiNXE00+VVkIEcTs63Q1pRgoJJ/ifVvXcuUiEaUPYq6ZQRM
wb84aSRR1oWF5OkqORbkSqrvi/o9JW5nCK4QAfOp7O8b5htjUlvze6Hm7FH9pJGXf+V6KscLc1dD
YbWHJRV9ys1AaVVHMQU2CI6QyvECmVt9qFlHR5dft/m3NT+oH+pN2XgdRwa9gq5YXYcZjX0z0PuI
vtLs0+WV2s9wGQYyGqx5g/Avp2mnlpISE5bhkl0onbp1iI9ZDJBS/eVKVBeyv2ZnMG7fqyQb0new
tb1TMsQM9K1MMgFj7zvXGYTbfKgiYMZFCoto+6ArhZvMsiCg/4dPiDMEt/e9SuK1KxX2vTz5SJ71
7nygJpKdLSbGoN1l9USdV/skcEbkXGHQ14jqHYwy2ns6JkiPz44x3bbCFizR6nE3g2nLMTFrmKYb
N11+SKpHgcOxwOnP8PFsCXctNMZKST7AEvkERU7dszPXhpqzFJaBrB1F35YCc/isdNyOY1EYMGde
e8eEuBotlkBgkWBv+Ex00yTrRGZYdLW47PuVXpd+dMxd+b4PpHA6Qh4x0D9UKmiqaMpXIFwIpbDf
KbRrprwdJJmR9bFODuUiCuN2z+oZgP8ob6IsW1vW3MSetFZvPvbJKfKoWx/ncG6R0YWulHgi7D4f
bWC5uHuYUvRP9ijwr6S71v7O5nTbxIkn2ZGzINbetDhMykdqeXImyvbv+soGmrtoJVmukqSBxeVg
u2mHelaFCnxFBMEF47WRVLYpw7qRLs9tVYT1ovmX3VEEwf6+uVsNMknySphjjKOfzzayDsS7DMF8
648jvFkojmGlwlLWJoMVKIh5Mmn2XNflgcqJMyeJi0F6PlIEz3k9f74Mu5+m3OCyg7gxrc5Gyxgt
4MoPTHBZ8TBOpXVyt/hRX79LZgmzlLtHe4PI0S4lmVWRGYjzdBWRIMU7ZJ76qM4V3Ci7odcGh2Nd
MmaGGWMyixeNxOtnr5oyR6tCyxqcQaTQw37r0u5xzKFotZbPJmzqc9stIJOl56s7FKe6+i6Tb+oU
Xt41gT/yn/BRo+X9msEfm/ZBTmvHEhXoiiiDn2PRm2VbaTbbpM94CXeru8yjDoUyvPRDO4iUuEXm
cCRBG9aGpTCw6K7TT1Iu4F0B7fKf6xadKytS8ftT+QOV2VYLMZLD5R3ZD1/O3sZ/odeLPUEYG1vC
XjXLRzYJKfGs6wHlxtZr7Ilm0IjOLd+eK9djp1YrbJIOi8uGPWGQ+d/ycXZXCCmlni289UWLyBFF
af00MEFJVp+kDpFbt4+/XF5HEQpHDnGRjWbNmLZM7TCde1BfEkApR8C2+zA2/mEgjI6es99Zr8sb
vSS1icQkubaN0anSgzoJUlH7jH7G4BaszYd1jE0d+dbjcFwPmOQQoC1FqGMhMoVbsQ5VmpOCeUDe
YjgQnXK63OmsWMClu7bYqgmZckjREl4ELaZWW1QT6kjWPH1Z8yIk2nzDhujMY+7qeXNfdZmD4png
sjfsn6oNLsfhU4vhCp0K3FnxSIFagdaN8JTvmI0L9RPUAVWtI+or2l3QDSbH5UUzLXnPyrViq3G7
LHIsGpaz4Et3l/LOIDyDV1pkFomOl/ypuZ+qO+Enx+7lt/l9LuRbLb1dlga/T5OXSkU3wk0poZFT
x7HNPxTjbbA4+oagU2qj2gxfbqoU2v0QRqsmyK3t3q8bCC7GW0nfkLHAnjTqmz29zsltjKm/WZM5
tnzoDcHJFbkdT+akMbtyyhA6yKf6dkDH6yG/sV09bJ8zVKO66CMS2CfwOZ7NW5mkipIyP18VV7Nd
gpmicSLwOREIR0hUAyOl6D70ZPmmjJ/06u9W//rvDiyfa1XmrKCtwvz6xPr/5iv9sTuoN2zm+HLQ
v/z/h0yjOXTjFxw/yJk8WEOLdZukGm9zTYCxUAKLmPf+EdptIDg6SGgXRQ3bGkUKxk+YluRF3uDo
8rvean4nYh+2CRfg+NQrpNrUyargesoYDsmXPL2NDTQrfajN52wVn3yNFgkMXsKqVOkCe5I91MII
fHqPgiApbCiY7QRNDV41a16bGcOM4Qp1/rTOn5PG6XDTlumLJEpI7K3ZFomR7eYbBqM1p5ksyOnJ
nTQENl2eMnNRgzq1HzGQR3AV7p2iLRj7+wbMMOWkGpkoC61Vl+auatp+rgz/EoU7q5lJ9YmyB/XR
Hu7G/juVTT+Rh/Cyc4u2iP19Y8uUa6ussKK1LuldIw4aQp2VvHYYcJALh0HuXXnbhePOaponGNzF
UuG9339i35mJl4bF1RgoLoT57ySvfL1snWinuJObtnlmG0wiRJ8NTGWaHAupsbjNBX6+e1tsDOOF
fYd+GeKUKWsUhTt+aoIk0I7KbXzdXhtBHhShKPYX7BovszFkmaRXrIBSRccUnvVfqEF/FPWrShun
ET09CnaN1/jNDCiSmyXASiOOHTzcYewA6b1/tVOG+rsfDilt0pUp1JhRjc9nTCK1nXw8XgbZffje
7hNHE0ViFVJksFdbBOTQMkL5OpqdD0T4PbvreOj6VTHojKnZccHXMFjjoNYljlXzoMUnybq1qX/Z
GOa7/DWhYO4nxENlzFfh9TIq3epYePefUvw+hLan/7+UEe1b8guGv42iDDpv6I9AaDei2LQDuaaa
K4+iecy7Tna2hr+NMrNrIeMImH69k/p72RC0su0f0Q0AF6LGih2tcwEAGkRh7/Y3km94na+c2Akt
v40CSthfNrSYEdO0icW3ureSbXRJjMlOdnSSrb/V2s07QU5j985Dqd9PCI5NySrXqVUAIm5vZ+Xb
jP6EOh0xnU0RnM3dVJCyQeJodFDwzmU2GBOYfmINu30Yv5iY/M1GLkmeqGX3H3bqp11Iwv9OBQma
WtdIz9gtoQSqh+pWNjKYye1UmFilqs4qqM27vJCY3fo7YL/Ea0k0ACrG4jTKrdo3njkESirYMKFl
nA9WSS7Xgwmg5vPiMnms+Upy+8C4W32MjglESTWRXRynxn1frEQC3DJ9pTJeVNF0KPntICjB2q3l
OLsHJpn9vn5qOaRVwxxxQhoq+qSgpozVt+I9LfZE4hu7NWxbMHbwNgGLhkkBSUxg1Li47GFI8RZ/
DMtQPhp4+XxAfsVZxMoVbKn+JNuzT/LBWFmo0EECKgll879HQDsmP/BV4xY+rV3R3gl9hQvMytY0
YyJjUYc3ExKs/4mVpJfCWf3BFQ86E5xxjLH8fV2nbiFLFAHP+DpAnGjEhZK89nh6heBe8JEKo+0m
coRiJvOyZi3AbMupmteIeFn51+XrcfdCUTHoGSKeeM8zOD8ZMW2RIB+LEGn4vCg/RmFBLzusf7jE
BoBzCRltttCfwRU/ntiw7NK3H1E3/C5JWrnKl8vW7F4nGzDOG6QW0+ftErdXaQQxPcxVSHLRDclo
7pJBnAeAHpquTdkNaYVM83Q+JK8DpBCDwh9fPzBYD0235+3hPAAkbMnQzkG8N9sOgUmTQo+X12z/
CJ0x+K7LPNLyojKBMXjmG/ELr4SowFH52ns2xHTqSFhOIPA5vvvfwgO/ZTGBgTQ/0uoQaYfLFu2G
/RuDuPuj1jKjNnL8fhXdlfa1lP+Nao9luYKfC8IXkSXc1WFImKORR1g6fe1aZ0aQ4yqmlIp2SHCG
TO7mWKRqNQvmckXnvQ9fuRp0RxsdOVAxec70NFHXssgujhWUPs5IAnlwj8aPenW0VsFdyM7IhTNk
cqQQKwrkaNm6RemrVB818iRHX4f1q4rh6Ub3etkdBKRgcqRQUZUiYmFgeuam8l1hZBi9JbBoN4jY
+BzHClOkLwqGl+GTSSrcGS2kFFL3ZX1Xyt8uW7N/A22QeErImhh90kDCmNUo1NBQYhzV29nNbomX
C4Ojf2AHDOLVTAKlSr4uT+qWItXa7j9KEAlmKNEry2v80VuhpRF7Qq3B3RACUyN/4nG+XsZNnZIe
eGwsFdgImura9zFgY6nkQ+HSL4Ll3KfzMx7n6pgYE/UpU9n5WYLWhtq7YLz4AWrfR85QnNdjPA8m
YFVorxuJ3j+ahtQ5nW6R6wpDIdBiF4k8RbSUnOPTKqtVwvBmfMshMgqs79Zz/ZlNZau96SDJweW1
FNnHnYHWhlCVXDcIV7rPEg1WvfDUv1HX6VyG+YcTcF5H7gTkljYgdQ67tHDx06v4RJ2hcQ1Hcdm3
Ty56ctgnw19wfB8hVTIN2m+Ai5VQKx/nSUDv+2R4/n3uuyqXNHsaZCxbmZR348BIqu+ctq/vKklG
Gz/eKQd7FuzV/h15BmVXzub7wMxt01QgUuDJ5Llen5f02lavtOQli34IdkvgFRp3R6IDoFUoa101
8AWAWbNGmB4ySOGPOsZhz4m7ukzRLg1EoZOIuTSOSfK6n5ZlxbrSgDKhVMy0d3U1pO/y9NBOilzR
GMR9Uy28tEB0DoEZt5PNOiWrFqNavzNfIry89oblSybqgAUes3+jnXG4zauqVevMHJtnV5ln6l+H
uHOI9iLYuH36OKNwG1ekYyYrrH9War3sHr0Hh/YzyNhbdRTosoEarWjL9k/aGZHbsTonSjwxAf42
fa3ia7sS+eI+2Z8BOLKv8h5PbhkArBslKA/zIQpY8bx1ENcS7h+wMxTzlc0Bi6ql7SYLFdqLpJxG
w4Z6Re9IfhxFTokw8fJeiRaOY3q712YTUynB9PJ9t9w1IuWc/dwFhpX+9GyO2nuDrhjqDGsS5ceC
2iAoBOrDX1FmOfNwh09UZ62O6+R3oldS5sl/BopnXI7qozzWmcoiklyoA2WhL6RNbtPj6hcoazX8
y6u4WyqknK3kq05js1vstYPHJ503+WZQP6DczkuPdoKRHRPU2f+H0QUCl3xf+Y2frKNig6jgkjL0
HQ5M14scpyB71N08+NDz38Y+jjfQ4qxi/BRWM0+bKzT7h5XauU0m3fZl611eSwFFvZPzxqy4iOvF
TLGUNPZV85TZt2Mh+BIXQXBsYcyTpS0LY0F6FZuOutzYucgjBBz4nmbbmBElip7XjAPnGLrAUxj7
Nkq5fCXEQLVDE8be8nh53f4huPnl8e/isBvELCpyK4aKzk/lNS8P4xs2l7IMjEdRS4TQ4zniqHJZ
jiVGHEzn7T26/ya5qbuekoN2aNzIFzbXCk70e7PTxr5kadshYyqz+pPMtIgxXhpVAkmJIYNQsvM+
UiWwPdIcgchr32oQUYGTSJ6aPEuTb0uBJipSErgiX6QkqZGcJhFQJtVy8jpUCcquRLK2guiCrzRN
qD4zCUjEiVHsJvSKxgRXyTc7F7Vi/UPk9MsH+d7QctSitpxhTvPZjr33j8y76Qs9SV/TZzYJUvSW
IVo+LtKwxrqWCyacsU6vsnI1oTCqCy+fK8ENyRcq9VM+6DVhF4lJD2Ma33dJ8aF3izO98rVJaBVO
kr4ExuDJ7uoV6NODYFRYOExLAO4neI8RbhMXYqRNZ64jW7ZsdHVkHTzJKR8iTzvS9SiF1akSzx4T
nF6+aqlaKAr7GR8CkiU/E687lJ8NWEjDXDjXR7RpXNRRrtWQllDN9+oIQmad5CbSKGJ4wf3Lvw/L
ldlXdIBFZusZpyp4H2GlunLQBmIldsER5l+J+7RRs5w1XSvdzVpUbtcVTpOeeiMWmSW4uPiHYqWr
CjwfYOmsF6ZYXlRI6Zr+NDpLYDDD7qnkXD5hohhRZb6zYfY2k8u1KLGSWvjeqnwoIJEuhYgwXNHD
yH6Fwvmo8Vmppla0TC2Z66MnqCeuZB/ogPlDmNvTkdBAhs8YW2iUCpZVENTzraNrbbdZy6RqVmpd
y1AYo+0U1NEnWjUYNyKKofYTA79omG8kTehoxvKKBVXGkyz9SPKbmX7JB0RvHoSUBdsnOGt8R2mc
JHHbsAkI8erH6T39yIygzUX8h4KVUmvJyDrZjU51yPTQabLT5s+XfVBwkagcYdT9rE0YLY1P1gQq
5lJYr/fUFnxrCf2cCymycYoLiwl/z8Hiay+pX7rUUZGQx82oi9TSBNvCJ59GmY65bMIHIDP92FXJ
o4zc8uVFE0FwWYsawp7DqgMiI9M3e+6CZRWluHb3BYPZUB9jagZGGvxODWWNQZkLBr+yAVF9onmG
PDtlJizAEMDwL1l21shpzmTMrRvrASlPrwYHxA6mQqAqIskd4jSuuMNkH1UnFjE0CwKpXAw9JlM0
riwdmaz3PQmk/tHOvMtbJILg/Ho1zEFeJkAU8uCS1NVQz6aKRBR3/QAVUj/t4DbJMIrarmes3rKU
d6S1/tY1kTyVwI4/vJl2ZRsxO8YqdSQ7ULpvzUfmUaNX5acZvApb02s2Zt3CncvyRJUv8scegDcA
3D2nGrXSlxMABk9/Y8NAilfpZvJ0N/E1UTuJaMG4yJhE0aonTDXfqO+L4apAYGeIwkjBvvN50oYo
tTkWwCAPymcMEnTjByQ98J40XuOBwpU8UUJ9917bLCAzehMo9IpO0oE98RTm5ObZaY7/ipaT0hcY
eoxptrng8OzHyRs8Lk7uVogNWiwXgaby0SU/EpSmW0f1MU5QhkAfEl+UZxHtGscIZbzGs8FWtF4q
JyUH2ptOZAf/ihM0jhPsJeuWDJPdPdl+rZXDiF5l+hGJ9O1Z4iiBjJZSxiykg5qKmy6nhmjOOAi+
m3aDqvP26FwhWznWUABkefqMFPh5wz7Ok34Xl7YTJctnuxL6AzugfyQVN4Dchbdm1mAnbOCXfrcG
ZrAebP8tfY7xCiH29f1IdQPGscVSSQpBaxZen8vV1eKjtN5jXpZsYhoqauFnXXYhXzV8qB8MwwVN
xTIIURVe4bCs5KKSElRiSQf2jJqf6CG61u5YBXnxEPm9oBFo3+PPcNwRM02tlrUYcPHirxAYHp+t
+e2yv+9+O20s4g6VkmQLrg5AmORTYj/YSJNmjyR7voyya4iO2bWYroeGDF6RZOqa0ihVlFxV1p2K
bujyiy7qAhNBMD7e0F+66PpkK4BYCaaGlw+xjuYsUcS1n0fcGML+FxsUUzbbzsywXJ3XHNFkG9oy
hvCyIYHoA3tNXy8v2+7m6BDclTHO0sYny+9oRZwXg1FLpdcanor2cTI99d3TbP24DLN/mjY43Glq
8zKe6gI4yVF2IdZ4MG8H1HNnJ5Hkyf4mnQ3iLl5D6zLSVik4QiHO8D2yMVpREdy8uxfvxhjOEbqi
6qciSUB89tuavQ654MTsZ3c3AJwPVBUml1VWDPo+5beKl7Oxdg0y2KOHMQ5OEbua6XzoDW+DyTFB
V5IG8kfYIUOF4nLt5MVngQ/s0vcGgSMCu0kLXOiwykTl7F8Vmucyz/Ikihca4iV+5AvwRNvEXbSL
Sbu1KrBNWoiibrd96V7HzGElKezhevqG+cCilyjRceLuXTMykyIbYGJSoAQA4iNL85iCY3tnaifz
Bzpv89IRmLmbCMMBRg2oplqE13SZlWhRlwQev74hSY6GxOJbXCNdZCFdRHX3MtrunX8G41/apkSy
SDliTZsldlT1qESvaxtoVrDa3y8j7e/eL7Pev+Y3PJgMUa4TA2bVyt0oX2WJiJL2meIMwFGSZbcL
HVuY0vuTj6nxXvxAD7XmxKGOic41BNrc7IUIys1EoBw9LXRQMJADoHV+RGVwYrtK/XJ54UQQHDvJ
1dQrePvCy8n8uox3EtI2HRUN3hSBsL9vdkdZrUapYuxOU31puqey+1yJKrx2vzY2rsYR0hwXkQwl
BrxERgMShC8LfaB95xbrSW9u0sa7vGr72aENHMdOii4tjcSOUXY94gm5xeuddIOugv8ltmS7/Ecg
u8HimAmN10jbDTBtCfNP/5kjbnntGxv8oR3E7+OizeJYSZ6lNaWYDOZJyK02EcmcGIcWtgqO7D/c
W7+OFP+cNmjyGmlQ1/TsgxFOn3qXCR6+DR3CFw1tSLZ4rr1gJfm3Na0hehSpQOz92TODwqMH7Wii
pgz567By1w/1xp53jn9hs5Quz3voMXmGfVtpNzLKHEW9+YLd4rVcRila6jUFRFbd5dPBsk+t6FFN
uFEcR0TJYOvdCgz6loXJkU3OTbwBskHO+FkO6nv5IIrLhJAcYyw1KfSxA+TkqqhWR5PV7FhfjMp9
MxzzpB2sHvNsL59pZsUfx8xAUxwmYJmGzhcQk6IYaZOg4pZmNbL9vafW0UdqGTYQ3EkuF4z6wOcT
vp/k45ReVZWft+FlK/Zj5w0Gd3xLqanHRoUZIyZEWbrko3v5uc+/rqse0tr+1mStrw82pqYuAjlj
9ssXFpDXwbOZszcNkNNiHB1lSQ590wWY7nYlG627TultG9fBnCjHyyYLNo7XxiumsZjWCrhd95y2
D7XQ/3fPmGlgYqamqLKscUuatFHWEBPvDZNr35kj4kPlYEGmTkWby8OEzr/MT59EkzN2g8MzKJ8v
MQxaTDmTg22t0Ves197wh/Glyj9dXrz9L8gNDvdNR/J4tFUmoas/MYUK5arE9Az5rX5vdRLWfQuW
UufCKJJqVYq3UTajOrlntdjtrXLVvCJF0jksuZr50zfRRM1d/9hYyEVRaT1mlslW0siv5uLJIAK/
3w0GiG1oCKltaMbzj8trSZtVi0iJVDFFCx4UMY7D6T+TBUQjLfbWj0BDSUbSQlEI30mrp6lckMEq
vTyxAqOghy7tnuSk/3zZK/acbwvDEdVItL41OrPEC/ahs05GITn6Qp1C1AQqMoc7WYqUyyTKgVPD
55SnpLluJBEh7l36Z1twfn8PPpGvsoopBgbGHYdsxrb92F0ZHsuRoJHilTxeXrrdq2uLxx0oXRkN
OjA8LWQjqpKgs74sX2ZXcdnbgQLZhcVLRLXCu8d4i8odrBwjCI2EobI+YaS+g0zG/cz6KbrQuhXl
NC77hypzR6rt0ziqLKOE/tBjXDp9pznl4Fvmw+W1vOwe0Nr6fevGEv1qCXPDSb+t5at2QO264PCK
INjfN58m0pCP2pAAootO6fQ8kuteZMV7WMlfjNu9Yau5wVDLzCSzgtWa2tiXtL9iTb0vV/Nkzv3J
atuwtYvXLrHDPpvcNqnvkflw1RXjzNQulG0Zoi2KK1H9x9xDJVVuPisYTpDY1uHyYgtdiPumiSsb
whka/ptMoK3w6r8l17o2bygE9JZDpXmX4fZYebsoHMXQxYrbesTC0yUg442lfSAq2P4+Ry3xOCz5
VMCaLnKG7LOevP3///9wfBUicJpmG3xLbdrbpFNNMDFGHuBCc81Wcy4j7LnmFoFzm5ykRaunNmom
mxtNOkTpda8LyHHvHG8h+C1vLL2IFRhRpsljP8tQ7xnvota8k1v96bI1e/u9heL2W7YgSWVPgGpQ
ZC09RIaAK3bf/7YA3IYvDY2leQQAY8DhO2ZL+f0XTPh5kFh/6+siSqXtG2SYpoqSBwue8PupzhPa
L3oMB8Nr5hgPTl8JlXTY8vPEocpnCPZf2BBHPyxx3dgasqxfR7/4/pV9Itv+fGI5ycph7fZMc0KU
2/2HlTzDcpwoL3Y1GrVeesuJerKf+8VTdFRvCqc9Fv4yOKIxfkJAztMrJmIAXZcS2ZTmWPrpw3BY
vhSOgWKbMkD2WvSpJwTk/D7qrUVrYyzszxrO2pVc0zcc1t9dhbWAWkWuwvm+qlW5Fk+wb+h8o/9S
tqLhqUKDOOev5BE1ZBIM0m7aBDWbGh4Bilfl63rqr1W/CUVxqMAivsSj0SFLUqvAm/XjMGmunuj+
R/jilxPyb03JbKly1OB4mR2GfOpuRDr3MsI+v54RuJCpHqLVrFXsimHdGung5GsgqQLWE2FwJNHr
UV2tBtZphIZYWd+mdRkokSDkFG0GRxOlRCLbyGBIJT9qiRepghhp/5Y4LxTHB71pMlFsGBFDIhGT
QuMGb0rGqR3+vrwhIi/WOB4Yxi7VJ5l5MULn8pQFw1U/YSrchFh9ORixM4hmOIuWjiOC2lATteiw
dHlxFWe1s8Yi7SMBh/MFHIO6TFFKYZMZxQc5r31Sma+K2rxo1PINsopm1eyGcZtLg89W5FoC/agK
Jskhq3toQ/necBZPdXNPrEAjcA0+S5Fncq5MjAdSWof90rvaUB1pszjysH6ggGRjl859V0nrWpeL
wo6rfb+kN3N5JRVr0FcPqS2SQ2Z8fOHe5bMUUDKxaWTBqnI0XVMdg7GLwyqD2Glm3faGgiryKhFE
e6J94/UhF7UwoqmEfdmxe66OKsbRzTFmykDZtwKDp6JMIbsSLhnJsUYa91UPxTw45nSFIUqhTrBr
JeTs4ruybPwhe5vxHH75hAvoUOeYBCrtczHbKgoIZj+D8K49u1EjugxFPsmxSJ6PhpEykLz5ZOp3
aXqtNveZ/emyKSKy0jnqKJSJYuwH1i+5rn9EYRPUru0PMQaRzf5yFHcV7KaZtgeAiyLatdRrid3x
BUvBQ7RtuJoCLejv0LzzkasRWmrQkrVR78q3OKPxWRkKlk1I9aCTrhqMQCjKWQCyv4IbFO4CTlVJ
m/oBKBIegFiFFkVPAciezSnXv5SvH3lORZHUL6u4y7izSNq3FHhJTV3dJK6Cuqwp7/zLnrF7p2xg
uIM1VYuxjOzLtl7uzPo1Fgnf7B6ize9zh0iiEHFPKCIjG10eaw/977sB3x+XjRCBcIfIUJp56JF/
8WZyLSefpsFPK0FUvHszbuzgDpBWxxWdBtgRNZ3bkdcRlXO2iqaH3OmFeiqiTeEOT4NXAqPXYM90
UgJWzms1jgwJ3tIpcDlCUeImWqHTIXDxXSramMiF5Vk1ECqzVZTRApTPyPvR49KF8yA6sAIgvtKi
zEhXay2A8uyo0TdJRfH45A/CMgh2JP+4NM4G8XUW+owJj4UOHPR1urLf4oOUfGGqodrV/5F2Zctt
w8j2i1jFncQrKYmSbMu7k/iFlZX7vvPr74EzEzEIo57rPKuKrQYajUYv5+Qu9RAlDOTtxlw8f5N2
NPyJwUCG/E6fj63covcVrb3FoTHL3WV7pxZQ8A2+yUrgEUIxv3zJ+7scHs9UN0pIhYOEHb5ljxc6
AdOntTS+gJx6Zbxj1Ftg9VZfbJDgHOZZn1ONZ2Z5G5OGnld+RdTeuxD5Fr5UHGBOpT5Pg5HrcZO9
+B4A0hzJTUPU0jkNwbB/F03rUqDgLbo2q+ZwhkA7al9s8xTM88Yf+8fe0jBlEmFiyr426vS2CajJ
Gco0BNcxByaw4GYkliT7Vk8dDFJvO8MLapVwuZQcwVmUSl/rOc+/Ks1RHZ5Y81kb9sx6uWzoq/WJ
xUKKbRdT2tnlyD1hPe7mjxJIJKKtv5mLrfx13AYY46MzSsRlIvZdmGGlWKUGkSzkU3vbSMVJJq8s
4miJ3RamxMJYHyBFmU69/CwF7+h+Xi6c4CKY3HRM8bE/VrjVmtCxtX3REB1fhMsTB5gHC91yOQ+8
KvVo1sjxISAP/Q8BqPjGQHuXwWmmbmimqVvivFagSNpcGxP8a/GimUfVTJwEsKEh8XBb3xdLthVN
lzVFnJwa5dDIe3tGOnHaR+W1+a7ChaacBQgHdAyypq5MhWd+J/TmRVtp2mDEYBPvy5vqQ/SFOEC8
YPjnHXgWJ5xTQwHsRTqg3Ds3ke9GVWBsGoXVp6C0G6eIi3I/GCzY2rY0HhJWlBtbHwcisFiPnVUN
NAKqbTFb7GA3jckawMiebbTbSHlDqASosmtW+3rLvHQbv1LT+6REvs2Lm0uZyjLtZUgcjhzcCS1v
zzowoyvQosl7ayMTJ2EV21ZbaCjcZKoJKOnMhLz02vdGHwSYwTa4ab4CmOgnTJzSbnKPijnWn+EL
sdxLL9W0p8acuLW2u59p1MTlhITBW/rkn6UJt5oihVbZ6ZCmes0LD0uRhL6Vd2/SdhRc8OoFA/pV
G286xVbFlOoYwYVEPK2h1f1zZT72tvG5lGwvmlXCVfIT98cRWUjiYeRiESUljJIK0JLILRSb1t7L
zSdAZkgKtNMPDR7Jl4/kqtdciBM8c9cNdQuF8eKqLUdNq61tZPukNk7l6D9WSbH5N3HCSegqrcEb
DAkG6OmYxi4LjF2nP/jBp7AheWBXvedCN+EYjOkQNlWJpWw/crhx3nr0pLZgM1XcZ9XJvYjSjto7
4QBMmK3WMOaDvdOMGSMrfuCU9e3QJLdZFFzpkr/vJQqnjlJSOAaxXMZd1EJmLt8NqoJpOuo9+5dz
fTZ+4ZJIumqOigCb1h3nHXdfkpvvDe8nbDt10ih9hCvCrNKkiVoIk/OTHt3JFEHEujMGn4JqqJph
mmIbf92msIsOsYj22O84QDXS/t/8fQJEkPQY31CTCqv6nMWJz8txkDS15ecZsFIPoRS/pDlVTl09
wwsRQno3kbskQiUJKae52frFHSCxXTQ2ITFw1NQPlw8wpY7gnjIMN40NL/8Z0y6Xn7Ts4d++L/ij
VNKQIA54qjp5NOqHSSFu/9V4erFWXL+Fe50jxipj4JFocWvpXuifqvzwbyoIbgetB2U2chVqS72f
UvnT8C44O22hheBo0lrKpbjBLpTqj7xMHGZtL+uw/tRZSBDcSoCGmVK1cQz5XBc4BjgrZLjBhV66
7VbfxcfUlf9x6wU3Iw2+FfQR3/pyAPWS/TgEiXdZrVUHvdBKcC6VLPtq7vOTkuxL46YfMLizjbRT
YT6078HzWOyR+Fgsex8M0Ly0WLNjqjl+cd9TbS6rUclZHfFxCB51pskJ1PGng4ZhGqmBmH0dvlxe
tfX0+UKOcOjrUuE1a8hJQlc/apt456Ozxu23HOSS7DAgjqjYl9+3Zgq6WCzcfAtqBv4quR8P8U5y
tVcEsP1WQU+V3u0u60gJFfwCuuV8vH+hYsA+xEhvF19jaqx6fbd0BJBIo6PdVThSQ6oAXytBqGUa
IAWxn0sWeFH+KdWJ8H9dlbMc8RyNvRFmLeSEfbVTR+nOMmRgSTBCDKWOcJYGgJiU+gQxavfcBS6Y
LVw82CqZAlsj5Ii98f5YJGnK1emt53pMNpN60qWbfH4PhAha0kyGkXD0polErmUyFrimIcfvnvUA
XYOjG5mzc9nM1q/PsxCu7OL6Ab5VA3Q/mFneboPxo658vvz99cU6f1+0ManBvOyE78v9s7yV+9hV
w88po+qEfwmiznIEG0vaIh9Yh+shqx3jtgbw47g3r/0WYMW88QgzEoS1UQsnWFuUlpgyGSGwaR96
NXOHkOpneMu7/vHyOhuAWJAPWFWOLIeIajt+te+j/XQTAzo+OOQ/xsnRXNWR7lLXeLq8Y4RiYm1e
r+sCGG6Q6k+zM8bSLmLKu269X5sl1uRxC5no6YSIaRpdFu+U5joBhatcPMWTm9o1YePr/ucsTgjh
plDvpEmFuH5EerlxYsVwS+U9mTEDaAeWbGDqyOZ/YnGQMBITh6Vfw/sAQaQpXwsqbl89SQsBwkmd
/LGZ9bJB3F7emP4pi78a5seQau1cP0gGyN00zBVrhti6EEaFNSeAywEGd7DH/M99W255Ak6+hs8G
fDWJ57+6OwuB3B4XC+dnfh9lSYfcUPzagnG5SByZ5LThW/zHUTKxLRw/XQZt2e9C7NHuI2vE7tjP
E0YHsjcOBn+XHMZtgcwTNfO2uldncUycUxhTDYxyWMS8upkSTy1f7f6DXErE22H1qC7ECO+sUpMN
lnZcq+Y6b0+Rv7vsCtaDbtsAMLqNnCzW7vdlC0bblCS74uANtmdcB0f9W5lueL6CFxf8B/0UvKv6
uRApOPIWzfBDm0Mnfz40wyEIbCdDEqEMibVbN3TGDB3TN8gRihnzogrGstTGn5lmZRNtE89/0tGo
+jZm8UAVvVbN/CxORDrTJcUP5mlAsJV7cvRVTa8l6kqiRAjmMEuIUrsSGsmZZ2tXaT45zfweohlt
oYcQekdh7U+5Bj3C+qBFpcPUj5eNbvXsLAQI3hpFGaPR+UJNzXUZXnXxl6F8UhNGXArU/osUPcWg
xHnEFfnp6MZ9oG/kA5rMkXLPvRGOrvxXkcIdgQx5MjQGRM63gxs86Num3PWyk+/7rQzgCG8iS638
gIp+T+ezjmDTlNHqI0iMZpOp49zjNBWFq3RXhfagKHu5+tiWz///bVtKEq4nZs4aRishyTYeq653
FFTV0tnayYy4aNesfClI8EmhzuJwlCEoSPeBdS0pHkn8R4kQfJAWWUocJhCRGw8B5uVatjW7l8vr
tWp/Sz2EK0lv4HKHHkKmFA8wh8+XjXvtVIMwuHCUI6/EUCCsa0drIVJM/SW9HoDOHiLL6oB5JLwv
90nrJjYFQrb6Psd8rWrbpgwkKbE6MbeVos0tqniyZ3rqVtnHjas+/QSy7SmI19XdWggTPBI6pmcY
n4zMUPRa2scgfk0jogayunALEYJPMo3RD+sY+swsRWPl0Ui/G+p91u8u28S6Jqal6oat4NYVTUIO
AtSL4cDn3uutTxq6fqieEkKEaAJxnehTxCCiKu5UDDBG7ZYlXy6rsRo26KqsmDJAf3RFTCyUgW/H
Y4IdsW+iBwNty5mbX6mPhqfgzZLcNvuM8AmkROHEslhB///Aa283M3OmH/MGaJKevrEVpymcEcyS
4ZbMC/H79A/nulBT2C7fZoqp8qpm+wbFH22D7w1nJ8GYZk89BlcduWrJmmrImoyK1O+R2BCrjdIn
LRoiole8y+p83gB0XfV3RWhQ1xQ/MH/qdZYlRORZ1RVtrEHWdGyv0QuLdSyuhw0g7Ld01/laDKsv
FOMGuwj/TYUBVaBGqGyU+uC1fpBudas9XLbI1fO7EMJ/XwiRxzIKI4OvXiA/tGq+04d6myTRIdap
ctHqAVuIEq4nvdX92e4hyuoVJwR/oVzfxAnV7rHuYRdiBIMPLUMN0g7L1myLzxpuDvmgHTVwxEpk
A/GbT/jDHjCxawIrF/GCCMqgFGbDMlbgcBmDE0jfJfshVtw0Ptim5mjJ0WAviR69Jz7XF1IFt57b
cxhLTcl7BvKnuXMjcMlwpIYi3Bg/AHPqURig/LheUlM4YnYCcJ4pgUD/hnOoRzeGxxnUKTGrBr/Q
SzhdfZDGIMjBA6c1vlbSa0Y9ClcNcPF94UApgM9iRQE12sl3FNNyK/UUYubh8omiFks4Ua1iTSFL
oAXgF1/KonfGbN5gAHpfaPGmDqwfclbugWdPHGRKOeF0mRNTS2QsUS8JH6v0wbeOxUTdXquudrGA
wtGq80qK5pQvINy6jvH78BaQPDvmRgcOa/HWVAfiWCpnQKnGV3zpo/QQlUZufgydCDUeVpLiZB2R
tVzNKS5OlZiZqFP5P6eKs8W/JUlLJxmc/IMOblIQKLgpIE+dIXBS6gYj9GPC67SrqjDVAmydlKg7
OQ3ucua7eUmRx682B+iaBrZu3ZAtU5yZatE/n/kVt8y37YuAb2ScOnTOZrtgx64vHwNKmpijDRvV
B40otOIwVNxYRif/0qGJuvaCHQW5suo6DEW2dU1hTBezWEqoIGsBX7yJpSPzP5bUhOO6NmcBonVo
IbDQ0tTH4/7a5NCJXuT5e449iV2j75VVi1hIEywiqI1ktkoAT7a7+DCkjvWRD0W3+0xz+xqMdaDQ
3g57vL/es2cLucLNglAxqJoKy9iCMwxAq6gj63cdiC+yXepRxa/V0GMhTLhVWJm1vdpynNX8JKmb
GhDCpflRJ/My1GIK10ocSXY8aNg6Mz4W6JcEhR01Skepwv/CwkOx2MyVoIEqnW6DnfleY3dZnDtV
TMyoEmbOhLtlwHNOtk2okqZPQwAojSfCAPia/3HTL/ZEuEWKOh2mNANYp584IfAywclbeBMeQ4UT
GNvaSWDtVOc5pZRwq1jg1Bx0GYs3pVeFf2t0BB7Zej5hoZRwf7RhAYT7EkpNhhOd+BBbuLFOwcF0
5MLxHZ0MZC5bnCGC8YxSJcnahG3qk2u/eG7aw1AQ725KhOAhLDBoS0kOndLwYY52anWIZyKQWRcB
uG9ZZcD4EEf//FyTpb4HOp0x5a6dzo6uPyTsPWVWHQjV/5Ui7P6UybWWdtj92vbm6Nai+kgoLYTN
b9A1iUQ3/751SBvPGF7l+YE4Ndwt/nlqfulgCkUNs2VAJeKezHrsNxGIDwFLFFzPb5kqqXTeA7Sw
WDJT2Hsw9/hdw7gXyD/lqHvH6ctlhYg1M4VrIJf6ODUHDoWYfVLLaznQnSa5vyxj/dSf10zw/kqi
oDPfxJplATukk+qilXd/WcRquHo2LZP/hYVX7lUVqcoaZ8Seb7rpU2NfS/5HK9rL0eRelrTu/8/K
8AVdSMoCWakVBkkRWKkwZVzo9zZ7KcyWkENtjOD/mR5GYTBg0fTog2GCaXh8DDDRd1kZatmEO4BZ
dmF2HM+zTnc1e5LSxFXiF7U7+qwgRFH6CIdfyS0rnRjXZw5PCibco3bcJT318HsjYrx0QAUnEFny
HEgh9odj1/lH5JNTd3Lbg7Jvr5gbh67h+c50GBBXuVTZjtBRLG+xaczjMsdyqtVXw3pttG9yQ9Xx
+Tpd0M8SPEKusblKbaxjWZbABcaARv9oJcdCPVnRyfSJKOQvF+ovc7cE/9AlVdwCswxYg0DsCb9x
DhIJgPxR+DMePlADBISvEMdAbAUMPi2Hfy388SEuTK+cqIlFapcEX1GEQ1wYHPm6Q0ejPMteMwDG
LqLwwMil4/9j4SmmoNfQRQA5GMy2MQ4eb3wJb0zpeXbVHaYIKocaYqRsQ/AZSVcWss8lzuVNFv1g
XeQE+jVuw7G8iovPl30HtYyC70hqa5gMjj2cQ5MRCLZAGzES6qm+HqWe7U9wG3g2VEY+wdzRQ+01
YE5gJ/UuAhWAiSFQXLgU9upfXn9ngYL/aLt01Gfud3mfIwen9nE1ghGQT4GmN9Lu8iISt4nYRqeo
s5zVKrxVMktXs31sE+PRNkNHq0viPlkdP1qEEn8kMDutawbugDmc2HDir0xpC3IVDB81h/E5wtOW
TAwQu2cL3iOZA8NX/TeZE8D5+SNT/gTEY97Ub91Rr0zqxNn87yxOXISel1hVIM6/qQ+KU7nmIbq2
Effj+gRWjLG5vHmUrdiCJ5nsdpi64D93De+e0AdM3zdA+8521icqFiTVExxKC1hHeY4gbiiBiMXx
OaSHFvP+PwyPk2OGzxaR2CGOuC34E78DsX3Kt08arkrws5pXGQXYR4kQvIhidUoVGtBJTh8lsL2Y
H9uCOGPElWILLsS0S3S+WBDRyAhzrcGrw5mwhHUtLGag1AVgXpFCd7BrCbN9NtKW42lQd8q0j/t/
FCHshWZqmpFEEGHmL5L6HPp3ZUls93o9xTirIWzGNGHIx+D4JaBE3U4l+9IkwSaSzPvKT7f2KAdO
HWme7bdP1lzcmD1VwVzfqbN8YadiNmR1m0NHw/ak9kXS7y4fWGqbBN+uYaD65+C7GXws+5def2r7
p8si/nJIf+kgcuWOnZ+Wuow1bL+24KDuvMxjn2cvOfwczxgJldaLvuc9Exlzix7dTeGENZtvOYhO
+1i4hRt49Vb/2hyKTbSjiCnWr6yzgoJPL7OwahK+SZI0fFb15OOoDbrTStpDVPXby6tJbJgIScn7
VaU0hqxKup7A7dc8DBSBLCWC2+TizgimQA0Ug6eTu2qnMVC5VMCHLlPCCf3lrjgvG/8fCzlTprWl
PUOOVm9zwBnOe8lFPxd7LrBLwIL7x5UT3IVSxEgg1lg5XFHgS5pOSpx5qd6/62l/1krwGJmkzF0j
Q0zfbrPoOjGohB63pj+fO2cBgkuIwFRsdCUEFJMbndgbZ9LU/QcEpPhCFa4JD6QJHsKXpDifJX56
1W2s7yz18Z8MWoSZtNCnI6ccqyKUXo3eyZMfA0WwSFma2HeEuRKjtRkszbgdQOUy72d13+x+zmDb
D6FCWDZxgHTBH6Rmj24NDrmrN9dRfxPZh3EkMqDrxfezk9OFwE6xqinMAi5jLI+stk+62R3HiB2Z
oT7JBthVyuRLmapO1bIPl3eMW/AFA9QF/9DZqZ31CUQnxdcxepCDxPGD3Ol8xy4J4yB3TvARDCM1
8sjdnX2jgP1w3st3IJ5oNorLa0DhuzAX9MWyik4isqXGZpDX7vLDcALOxFY+pFecrqb22B1VuVu1
FFMBAhtG9UFUKOyi32n23Nc8nFQHVxp+yPXkhuSbY9VjLKQIG2agSW1sO6RM9XSrHn/yZIax2x/5
jFrpkTxr/F//YSALecKmaeGc5jJ37LrHUcZDdHpJbhHjIWA78R5DcdPmskWu+qiFQGHX7KnUR9+C
QHQJMeUYUfWGdTNcCBCculHofWXECJgzjrzLeeoSV/re7TiQXbKjSv78715aP8HDB10oz0mN/fJr
NXO0Fpm5kcXjfVVIo8cSiliAMkLBw8dl3bJBxuol7XWjPc7TrRl8urxB6zHZrwVEzzFUXtz1cZiW
PQtg6PUmOllf+XC+kjk6DMJ3ik35kOyofpr1sHMhUkgLRqZaAOEQqzjulF32hgbQHkH581aY6Bwq
CCRsxJQFr9/lWY0SJZZxcEfUDvu76Ci580lnTneY9s270oIL9QTXoZZpZU8j1MtBOdV9Mqm6zuUz
ZYrEDNKAZoMyhzp1Fx7LJtnGakh4d27Hf7dzdIX+bhQ+OhfBbAURcnBTRvXW1h2WeaHROWVfYLzD
Ju5lSiXBTVg2EA8VH/J8/27qnuaJupTXHZ9ug7Ic1Negnf1doQo8fmUb8ATgR8N5K7Xu0PH++kEG
5HhEugl+Lv9YPgsDOOiohTBxCicP7DbuRzgl3QvQBJd4P3HgqIO0umoLMYI3qjtZ1XpebK3Mj2x4
baju5lVvt/i+4H4qCTBHjcFTVGnkNNmjmqdeg5GErnEuO6FVP/dLEJbt993J80yrKs7FOYfFDtSZ
TteEoKqmxjku6wMY1d/F+EEiTTPfllYxnSS81/V0Z2buROGIrauDyrSqKBjlEF+CiRQAeLowcUDr
W9lnblvuGsV615qdhXDjWPjtpIv8HFhJuMql6xzzptnVSBEcr9vXWYToBcqqkn0dY/RG4M3dd3Bd
Ezqse2Zew//PSgnnPkTyYYo5Np0UOs22PnAold7BxNrPLOFMdeFSOyNEC3pkJXODjv1NMN/Gxb7t
nyWqrYNaNOFQSuCPmSwJm49p4G1fVbeq0u7fc1zOqyacy0gqe1uZsC+BLjtISbqz+ikdiNcysVTi
629KakUtEugxJcfG/z7P2yJ6V8HuvP3i6y+aOrUBahRienT+cew4e6OdeJL/jR1qT6WIKXMTn39A
BrFsjdOgAOr42n/hb4hybwDSbKvu0+8zEVpRKyjEAUoU9aziKJ1157Xyc2o4qf9vliA++JRML5MK
bOqbYNyk7SnT3WIkEq2UFvz3hZ9JbcvGGwUiypbt5Gw61pp8MMroH8UInkCXqmCY+bGZJc2pANar
Ax2EGoUkDUA4/11S97Ka8PM/Ofy1AH6wK+3UbOQ3CmbyucXvrT/jgF8HVaQfUJuoKNAIgjx497ke
dW9St77k+dKur+7s5ofZeXNIYm2thjqLQyV4hyKaJdQhsZJ26WIgHE1lMVhjMBAyb/EGO0Q7Uk0e
P19QU2yprVCTrhrOi8dflVbrhCi7p1dV5Cgu2Kuu4vfgbOhnDUXAA6WTG1svsYtGiMn9ZGvjOper
D//kZEXIAzCedPbIlzEB+6kECES7Y05VUDRDfDcurZ3gJLo+6n2fExnxtWtuIk85hvvwSNEwroc+
vyzREKIFWe3KaMqxZFYOmogocdIuckNrRxO7rNduF7sjOIxhLJpwGmH09jPeCy34zbcg4gO7cI6u
5Cf9FvkaVyLRPaijbQgOJDbTbig5tvO4M48Z2kPNb/LjtOP0aYrmvCtlvVBScCRGOsamNmLb4Ahb
1R2zbw2ZTiYiCUOIJDo1AvoKL14EL5yAihfBg5vgmt0Hd3zW1HfJ+5FwHYbgOtq6n7Sa14MARttu
OGQXmOiAbKqVoFVo3WhHTeQRl4vYoWhPgZKESFpuygL5qEp9RQuPGxvV5p/Osvj6k7S4VCoekBej
tcWdvM2a0mP/LIb7ycVVCdLYwA45qUduPTPreyizvR1ohC7ESTYFh1EVahQP3C8ZbHZzbRsmN6by
ow52/7ZkgsOoWZvJyQwxw6huzDRxlCjYRfW7itHncyQS+UlpaGchZ4AE+bObqoUbFt9QfaLeGYRh
m4Jz0Huz0BNeyjBv5h1Yb51gy7bZx+SgbNWrYEc25lDyBPfQ4JmRt5ye5L/JcbZNLYfTa3B/hNq0
StSeCF9hCr6iUXR0dcZ8u5qdlR+76d/CMxF7Q5L8No3498dsx6eQdd+JSCI1whuILYkj6iaDwTG+
uzY4gIPXtdHhm1DclMSNKzYl1raMIf4OtiDHH6bqekpG1wpvyvCb3X5Oke6icsaUVoJXkLswYHoN
rRr5po2fKuYF1O6sZ1TPx0jsRJSjvDB7Bnv7+ZCKd0GF7r0I9sZvCrSeGd8uuweFW/CFuEUE42gy
FmtDhFUEnt5m3iTbDuNU2qbyEpchugCb0Y4zydTxZvIui6bWk/++8LID5yo0eHwBqB47ONr5bSZR
0+lE4G4J/iLMDQsN+tBOq8bQCZXyq1k2+6bt9sUIiiFV3hSJtDNb1YtZQBxlcjMF56FmVaQzTr7H
J9TeGK01sAmDrMkJ3PrZ31JVKOJGsQTfobGQtRF/6ecVRgvn42C9KOmjpVHzhOulhoWViuEF08qK
cUH1Rj0G+2yLWaTIC9Gniyc/J0rkYFVUjok47mLXotSmlsRkCFWnaXLybHCkPHXNLnGiyLi2QIig
dP1jAiCry2a63qB01lbsYWQVs0Mjhg2pnu1l+3mPrt0A8FX8WCTK9rI0wv+LzYt6rsZRzP0zRiOS
5Ossv17+PrWKQtSRTrPk65zZBMj810P6JSiaTVEGG7XM0EybeD2ihCbqiKNOBfVi06Jqh0Oj8YA0
+ZG81GAn9VHeGydEoxjrJXFDCZ8mIsI1asZm+S0bmRobRQ+2hQ3oBnlTWrJr+RURYVEPJbFjcZBm
aVR4MnJ+VL3wrtyNqEVtx/t+6zvpvnRzz3dHKgdOGYrgXKYgVeyU03CNZozTEDkllTUm/LPYwsjk
2q5LfotXuF/V3ZzHjm8/XTZHSobgSWZ/1sFaCxmdtrOqL0gUBdRUObFQ4mQtEt9MBxMvT0gdS+la
6onUHeF1xenqYqgs0wi5CkW9wRyvkxopIKU99DkQ0S+xWEwIQOo+HxsrxZYPxtVk3FXSsabaVikR
gnvo0zA2qzcGLPUGE+KO0u56EqR8dUdsFdB2mKfW7T/KN6FZ14ECPUyQlLXRh5GaMFrVYiFAWKis
7Tp9GlGFTIONiZMHQATJ//YOy13IEFbKDxQlDQq8eDV2UytfGEBW68d/E8HXcREg6aaSaj4PcDuz
+pi2/SMQcTZdSFEVUKvFf1+IibO0jg3uLfXpUGDgM36sqEk5SoQQhilNgoYt7v5VZCCM4HWKDM+m
AG/XQ9nFlgguUdEC3Zd4KDu4/YZ1rrJp0JYK2NZjvWev/VZz51eesgJL8eWNWnUBC8FC4NVMlW9L
nNuqi6zYidXYiZL8qlTDE+sz97KsN8zrPwL2hbA/XKYeKwWvfVihM+/UtyGD4T70HdUFuQtwIrPD
cKgOqIm4gOHdyzvDrd8Fs4ki/H+PsAhmNbHO6msNf8LQg6+NaqTurGmuOU1XclURGq8HYAthQrm3
MSy8JnsIS/NbPtM0g5AtmU5cM7qphTDVt0hmeRp8KOPzdrgpeSz9XWeCT5NoYiDM5e3dsBCBgpyd
ZyNEdOwUxXdDfmt1m5oqKa3HXItlE9yHJauNPLz1fnijsuGj9kiWuHry1lJFB12rkeVCnOBGbCWu
1WSC09U9/6jsI/RKmDuZnH0nrUHwJeYwxWneQU5sg7EJAExXaB4EmTBISGhkIlKa4FMiq53l3IZP
UeJxb6MsB5pLIzkghxY0t9lYfYrsPXDiDf/D5WNOmaHgUkw9jcuJ35FB+jib9wn6qsiqLb8GL3gS
RfAkNt6K46RChn/TpA7fNLadOcisduRcydW7Oh3OFiLSIBRGYHcF73Mu7Pmxab5F+fgdmIiEuyCi
C5EJoWTId1q8n8Iensfyxafmbddfvws1hOjCkPqUYy/y9nPPuAWD+zHclfsW+NnVGzwvRwKjWtEI
lyESIUxKHhVTBKWM5qkFCVQ57I3xlFBt3NTaCS6jsxoUsbi19/NONveqRsTK/LRcsDhxZKlFW7DP
sEObNo/R7MSc0X6UiqtkShx1ftcU52KfBEeRZ+FQ9hbWLO4A+So56SbYAuX6Nfw8ooCK8ilheMSR
VQVXYUedaiUN5En5J6YdhvjZogA3qf0RvAJvFlRs3hfeNx8V+VOcbP/J66iCR8iDVgK6GL7fqJ+a
6lVnz3ND9IoQqySOKnWtocQRt+QYgJ6WulFzUAj3xFasP8nPey8OKE2SWjQTn+AwxyEDB+10VMfy
Ji7Hx56pT5EcgaU4co0KWEs5AC46a9/I2tFsjVs7ND+Ytr25vLCU09AEp9FqIWMNNw7jFj0RGCnu
ryJXd+JTiWQgBzajmP+oddZ+j+oTPxsAgIGjnFY3flc4WnEKU4qQYz3FuVhnwWHkeZ8FNXe2zbY8
8GHUcFNecSjOt2b+zbua+RfiuNKLyClGg0BcpvxhV0z1cy43uSvJVnAfy0ZKHIX1owboFl3mEPli
ocTo22boeUdOOF754bX/rk5Z+9f3xRrJZMijpRbIfodT/HEus9sIE9iXjY5Q4Y8CSYG2io4zjNRD
vK0r3bOk3LssYt2hn7UQzBq8CKY22xBRapEzS60DUnVXjz2V9cAiJHE2eKT/5/1xFicYNXTJgjSC
uAAwS/ku87odT7LVOEFUT+5fwuezLMG0bTYhVuHcQ4OrHqdt4wBUdKPeAUp3m912xMW4flrPwgTD
LnOwIQYzFEuKF9XYdPVHjWKIokQI1yFLB32WO4iY/ZvKvOuMr+QMAmVwwg0YREU5aSpEGEBnqNld
FBLmRukg3H8GBoXnrNEQ24HqIxkPbX7H3lWBXRxM4Q5kU1PYvgYZs/Jj6G5ZRRUyCCXEQkYSdrXd
ceaxWHthbBdOr5P5rtLTWQmxZpFHuW/Z3HiVRw4ogaNyI7nVptsYx/8l4U6pJLgB1SykFqjGMN/U
3qkBOAcT4xC/b2x2oZVw/LOgb40yg1aG9q1Pnhob6UOqXZbwaGKlQjdr4OzxKi8mhDYWOyj5i1Lc
BsOHpA6IKIVb6wVvJpYpwk5rjCSBOokW3oTlcJXVxW2dfpVDvC4l3ZX9d+EhLRZQ8AHNiKBY1WB6
EfvQ624se1NBxHfrL5VfnswWfACwYJrJ5BVs5qdO350y+4dSXanR0+WLh3A1YnECw1R1HPG1k6Rk
04JiwafekZRNC35AqeK+sHglLlRefHaa4t5ByHhZC0KGWJsw036WgxlatPUelXBnTg4kEBqxIWJ9
ou2Spmtz7LmaAOKlwWB2KW308mZ4D5+mfjYusTwRKdmgZz3fkr7YdLOb1dZmoGIaShvBBQytVanN
jF2R87tU+pSYX4rkWie5kP8Sr/8yYybc/kqD0a9IgzLDsXmR0fgYbMsPU4z+W8WtnfZ1uELzz2Vj
WB84Xiwgt5ZFdNuqQCZDPAr3FmROK3tte8iSxDG7vVphWEvD8PbngMoCUQvKf18InS0wsQwphA7N
lyQLNpZ90qyrMR0JU6fiKXGWSkqkMMo5jWj2Y3I5wm27NwD0PW+Bk7Oj8iXUwRIChWZuY7vnHQoa
ovfuk1zfN8rz5e0iPBAT/ENbh1oBEAd0W5T32QC0q7vL3ydMELn233fGkvNhHHGk8LbyPR99QI/S
1tqC23MDaTfRrf9Ardrluw/VpN8lmoY0FzK/xkP7S5zfS6WnIc4ypJc4erms3OX9ATbn75KYrqFo
zmlEe0wJWNNVB+RhRkLLUFIEZ5HEld3NnBB7uAeWTH5QtxEaD4ZPWuOEL/FJxcMBBr+5rNpf3sT/
dR2qONap1D6zSgVSw2sLaI0cDnY3DE6VAkCMP4ttdA1Sua7LxqiKc56t2qbNxF+TrEKmv9zxtkhA
bbmShZQknxfIPYWyT75Hfw9fVFnwHH5aoyhTQqZ+o2I8Mt9F31uQeDXX/1MifrWT65dzRLHwd4sZ
4sSUwwHSRll/ljVJAmawBPA3lh+jQfUMNTq2U3AsZf/DmFEFvsuRmioL7qQNVEXrfByMht3pxWlU
nu3sk3zwFdegUnyEnwQ/7O+K5hJOIeNkwSWwJHmuKDpap9bhHBOlJ72nHfS8qmIdb1CbAckv2KoF
trdAv2+bO72i4lziGL7VWBZXTDMOceT/H2lXtiS3jWy/iBEkQXB5JVmsRb2qW1LLLwxLtkhw37ev
vwfyHTWFxhRmevxgO6IjeCqBRCKRy0nuGGBvBvtilD80pjoA/ChfUcafq7rD0EbLSxwPOxR/qp3w
n8YBnfgL9c3IPREMhlGVg6rOuZjG61rDm8cJkM1LdfOz5TFix+myXbzjgKImVXeOahUFj8TGIN+l
4/enOXzsvA8NjTSmKJdUWJGfUdXdIvZmkjnpCohVP5XZzaJiVlJ9X7AYCV47xcgtxuB+qpO/ZyUv
lcIk/awQ2AmQF7FZlvyBiLKVkHttDPn/0PLbc3GIHV9l6vnvvaZ0glnQjbhBFzL3MkwoN2LMuMzm
GCyYkeJKUS2cYBMcYsdF7/C9P+oX+pKivPMAiq+gR/8rsuDZwQvrw3VMuclzXUygJGi1J4K9xQ2d
jUkL2WIyPzblFAzFH1P2SFYTvFjund2H1/HkvscrnrCWNIsNSvm7G63/fsos33AvMc39qst9rf9+
HUy+ca9gwnpaOUxszXsvYmMN7SSYew9l8I+eko5VHrD8BfSm+XYuNUvjNXTmEVWPl+mUgxqSYMMw
Rfh8XSa5jrxCCc4bHkWG6zBAWXZ/SWvMCKorlQ8vt7KvGILblhBwayJujSfeaQiryU/ARV4GqGku
D//MelbRT6qE4j9od6CTyahSxkugDP1hMZ43VZRXblRfBeL4u++nbu30Fe8jZT0LXNy2dhyUw7vM
6isI/xE7kLVd1yReAbJWD0kStQhbXd96xVm1BLuKmI6XpnxbMBQ9YF0XYGC97j3EG+xEXN66KndI
tmrUNnSCocimY4rNPi66veeNT+AeK+spI/Fh3YybsngPL9oeRhCrJt5qjgVgYvcpZzfe39dXTSWF
YOE2jZa5k8Nyj+w8LkFWPSjz3TI7s5dAMGqsWDyv4A+qtvphl4VPQb+2eTd1qTj7Ul9kDyQYtGld
RmLywLiBBKfv3VsBWqMu9s1shJxASd0rrFi8N+mrovMcjQEwWf+ovGjrHL/S/rq+QVJXeCeVmMCy
6KCztgbIeuHUZPzxVnxYX/iYvzhQxf1VEgm2zWoyy0oWqIM5Zcc0ycO0/a4xxaNJZs/2Egn2bKqa
zUgsSJT21G89cJqrKPwVKif285By2JyygRha8kmzDlNzaYYfqf10fWtUi8X/vjNpI+1Q71UBxasf
k/kcL3eJebgOoVoq4fRrrmtqXQ2IDH1IS977NFM9GmS38343BAvg0nGbzZVv+aMeWEF+6b4sl/6M
rb+867WwxxJMgdmOa4ypfUgr3ZsXnMpbdsE4mhu8IIPiwpRRCNUGCQZhpmSbQKWMF6v9QU8fahYa
o2KDFJom5rFM0nrEziBRj/C7Z3YBiobisg8d+p7xF7u1E7NZ/cbMsmiBNMU5Ukyhrjm+q4H0miiS
FzIndA8k2ICmt/O+nbFqBfnMw+VVAgp7EqXGOas//U/qLdKGW7PdaA3XPWSXVudot4rdURwfMY9V
2V7v1Py5mM5RWn8oNNWVowLgGrgzAd7Wta3Nz2cXTd/X7icNBy+wWvOovOHeoKbkBuCfFN9b++0R
TMK2UtuyBsi00G/58ry5d8N2vL4tMgjbdijVbQeju8UGzHQrR4xxBOdbpi++V39ZjEuuys7ysyeK
AUJU3bB0i+B/hJWbE0wls/MpCwtXvwMDRuC4H1uXhrQdQjaRP2MMKvGqjIXXRZMWRTmODiYzTId2
nJ9TTHY7ti4TfqY1ZGH9o/7M+czY3yCjhueu+3AQfNNXT+qVeaZ4QmKosm551BLZN3WrWZOZFghF
GhmN6Kq1Qddbz9bqTEetBRFHn5ZbMPSOirlcGj13XUsHeZtJiCs6KMbmTdriseznkHnrUxtgpEKw
vpgGQpRGUEfzqfYUCyzTnT2k8AKrGRtG0oIlJc1tI9SIFYxNPh3A/Kjw939W5ooa5LoOBkZ4nmO+
oX7P1izL2IxlRYBZDzYECck3ogWUHqpoOi2X+mxHeLLrzWlF96661ltaFr3/AcJJrPXMq2KGH1Cc
l7BHaWUa2WCmsaP0onrXSr3APZZwS0+554EMMMeynpvz9JCBgaQ5LD/WcEDZ3Lui2ns04Z52Zq/M
OoNLdvMPkbEXGEfnmAR5mCjTVDIbugcTbukVlVNDjFLv0BwxaO2ejT+uH3nF98Viy95xETXP8f2Z
ZqArSk7Tth6uQ8i2h1PrElTJ6fivWDM6LNpq1PHEUCflHs3ARstNGbg3zrEO0wNV+M8Sn2MPJgpk
ki4raDezsK4PKQoM3CSqcivwXEVcXLJwpokJ2A7nDOYzTX+/3GYnZ0hJDSy0O/dDr9lf6KIrbhqZ
hTKpSTBU1KAojhGvgYVMqdE2CTYn6G6qvwzfODl3BJOPrQ9raMIkvyNcSbBRukmJi/msYnR0qVcM
3y41VF5vpxXprwnhgZe8SYPrGiHZo99ghBOEvtS2c1MOkyd+WZzANRbm+oNRqQY7qoCETSqaPikH
LwYQWLn6W3c+zsT2beXQSokyQCAb/XYIeFBPrNMp8l5zEoOhziRicHdQTcXJDdPVH5NDhcuE82TP
umIVJTcnsXBz4R/dRJBFuExMNtTd1gGUuvdahq656dMM55f8Zbe3ppKiSJJdw1Wp4/ZCeJW8Gd2L
6aV0SMFwEWZndiruh5N2i7JKX/+g4iiQ3Rz8UnYoPBBbJ2I5im6UcTPEoAWNb3misj7GUfLAB38y
ZdOExJu3DNe0XcKnP8IB+f0Qd+tA86ZvGJi/HjetCfXRuWTlJVnYnY5hsP+11u/BRO60xEpWY4kB
VpZH7JpWfd8s3ySqwj7Jk9UyLcezuVsDp0pQi76p6OYZDmi44sPP+V6RG1bxYQIbgZolW2bbLZMi
xoceaai/JXiqlolBGM4AoTj/bRGyP6zMt1BFyNPYVq3cMNkcPQtm1zF0z3AtKqbU2JzFUzzlMLu3
xdlE606rn8xDEcbh4HuPpXZrlbqfTz5B2QgiHKHqlS6xKMB3IbFr24YpakyeznpXGS0LPfOvZLm1
1ofR8DPVc1biJ6KqHOtKISM/BL/rpWXqRe7odRbSovaLJozBfpfNintZCoLnEOyHg0MtttqMjYeK
Gy1mYbF5z2lrBHoyf0dZk+IWk9hGtHAbMI0mZMKj6XdZllKvhx6UFaGOWDqqv91wKMfn//5oobAM
B9g0HEzgFtarsqt+bB04gEPsl/rX0nkpRxrqKj4h2eZT2FrT0/FcMMWnH95kc62XaRYujhVsmRk1
enOYavBY6f+9F4MJ6a9IfFF3D7EM44K93tIYSJj0D8wLU1IGqRsHK3mHEuB9adt4zmJws2gthqau
mFlh5VYLz4Q+rECC0akOjUzTKA4s7g9igfNZMLP56Ln61kOaqm78BfTv7EuTquyeFMSA5wIAF/8W
9Kwcqs0tNDhL4Ptlfqz/bP3kT4EZFslP9Vs+KV0dRpPqhAeds3H1W3jG/r5TcVF5xjzBxWic9oEY
5gfLm4PNcFAroeqOlJ0kOBe/oITYUwumMWJUgCo08Izrxo21VNH1gyRbRHDAE5276gYR8/t23tEO
nAWASD5PhfZoDdZtvVHFTSgTZI/C13Sn3WxIxxmvhQyFcW5Qko9e+/1/E0PQhZY0tdYMAPDczLdn
O9CWx1nJNyTbettAuAmj1eARid4yCiGQEWAUb+x5QxeAdt8X6fc5N8+N/Z4LYQ8leMyJo2X5hlhq
qBW428ben+3vXqtg/jG5AglBAwuyWK6LCxabL5hRrTEpJRnJQvaDM31pGLRu3+Z3mMCO3oA5Ku4w
J+Jo3DXftuMW8AAeVeWPpZqx+wWC3UtSStdlwy8YVitKSvbFrlRd71IV30Hwv++UD7VGlmM3Fsae
suEGSWNSOHf1O6gbf1tJQcOdpO7aQgOIWf41e09Olgemdx+/g34eMAii64aBiTiuYFgrkNybHvMQ
+Cgm5AkK+rIOpk+X5sv188S/80YxiAmnUvcwV0EcxG6OTj7h8sjg/Cen8ZZPOfAu3dE5X4eR7v4O
RtByu5sptTHjJXSs75X3BXUd178vi2+i3exVDmG9TLMBQZjBAdqwRDwavGTRwzr78bk5eEeE/J7V
dBFyoWyToP4R/4huVrJSIy9tHN06mUJER3xr/O/ZIiDVK4KobMxOJmdy4C3GU+jSmyH+0oB1TVVp
IT04OxjBqDrIRTirDkGS2auPFdpRwoamt51CGumTYi+OoAUEYeJq8oAzXxAuwrip5IjpjpwRD9E8
VUGzEk1QicY1C621gEafEgYW7X/KVTJUbAXLUcP02esqKNUGuDsYHedhFoL4fliWasKrzchC12n/
8DS0tY+aqo9PFjey7FcQ8aXZVRhObFgAmWDAnaD+YV0wNw7vQO1vg52dIw/4qnw8mWBghEMcnRqO
ScS7I3GoZ1QzTMSQwJEcS9/sFdZBpn97BP4Ldoa70ROQBDU4vAay4j2p/Yx9WZmqqUd2qTuwpmhy
gsP6JqoS69U4LR5QsnT+3mWf+imLUs098sKM/14V9kj8Nt7J47Z44fUmNK+p7lv9g6VqhJGVfFgO
ZuBQz0K8Rhdvh6YpbWeJTe7bR8WImVk/+V0O9I+6O7U3xkGdw5Zu0Sui2K1kOV3dFRsQjbH9unW3
Xu99L1VBPWmAaCeXGCBanW5EoSjUe/BQPD9iFLaN9ij/P+Otlur1TiRhl+KYuNNawSNJSoK5JaaJ
4I2e/HiPKvzaqTdJMJ3pXVkCZK0fhu6jrXqDS/cFr1adwFUw4bH+rmoLITmxnRET0xJj9DcTdc+x
g7HJ0/bfF7JZzg5IWC1vXTUkpSY8uxz3YUvMj/qoHA/IvyE6I3sMwUvVU6tyGwaM7oUmIddq3EZf
nOxCLnxk6aSaJCPXN0QviEeIBQdIuCJGZnQoagVgW7KTZa9RboLp0MmGU1qUp9EGdSta/0pi+k2r
R5atChxK7bnz+gPEnEa+OoM+uPgB3hDQJz6mNQF3F4J6/j9RvdF/vK6PUn3ZAQr6gvFcJaP6DB/Z
rP1uijQy+V2tyKDIQSguDPB6YlUFf2LdknmIXR3RlK4Ntf40G7bvut+uSyI3gnhM/gtF8CZsvYqr
jQAF9bXx5R+Xz8OjM0g6zALhk4hVSRT+u9/o5w5RUBc7neq8MYCo0+lHgXabMrNouDas8O1lmv15
UxWlKIQkYiNYVfelnbgrPxL6GvDeBk7klZPAuuetBmoZpW6T80tIIjaCaTTB64xByLKLBgudU/90
FBnuE2eDVgNeVxYEJ363YGm2sK0HsRemxcyB7YJE3vTLThFD4rrw73eOiGHXxJstzJHmF8tiH+qe
RRggBibKm3T2cxSuDCqaZKmvYSF27uBhjSivYMnWeRy7QlvwNHCTZ1QWRWlb3pOWnQiG1lw/Byoo
wXlywQxqNC3Wj9ZusJW3KQ52O7y4Y3QdR6r8O5H4Pu6cmi1uDZpawDERSEzIcz98pU0XrMPFLhS7
Jb2Zd1Bc5B1UrG8OMVKsXlqv07m1xuWwtPbf1+WR6t0ORDBSOXLAReJAnoSSL3XKPmUdCM+rTrE9
8vO0wxHMVFpjOOzsAac9JNvP5tc4tJ4xTJDh4aN+lKrEEmxUTpZ0yx2snTOXnzDQ5xLH9MswZ+9x
2V+lEpsbbExHiGcOQ/j8vcwKlqW89LkibqVaPDGIjR6URK87fo4OmoFnPZ8tlwcbJ49+v/HbiSUY
I70sioQ2wDMft4g/GdnRucXAB7xQmfLFKDfuOzTBSjRW60zJBNUw7k2U8UT/SDe+VIXPqwDSg6qP
TH6w0AxCkOlAzka4/d1Kmxxv3fAwqZNgGjefjuH1U/VvduwVQljBOlsJ0TJAYJbv8GJdSJhFeeAs
B+fIyUhVV7LUsKMHCmlD9CwTsf0BBP/TujU2EshFQNlNpd2TmPoaOjlmkBgqnCfZ8rk6ygAwuMpC
YkUwGRkqBBxkBVhomnV71NFBeXQa9u36Csrs+R5EsBdGYWrWSh0WMi0j/praRyvFG0jL1nt3UCmE
zFq4hgFh4IWi1EXQQMwbKWhrUmQKjRsjPVTsi5K1QbpoOwj+950x7xJEZLMW8gzLl9R4Biv79fVS
icD/vv8+naxqG/H9SfvDRpf8PPqLHfxvGMKFVIx5TtgGLSuzpyI9puXqe8vxOoZqnQTlMtoZY7AX
YNiYhpZPVVB6CpvNvyA6QfvNFjQLrX5p1U1AyPXZ8rt5COJx+bbM5FD0emDT/B3PgD2ecBWhlg4B
eQo8M/8RJ4+8mWPJFM9S6e4jAMtD15RHy3/f/Xhaeq1pocB5uz47eecEKUHYrbUKFem+9FwSF5Ws
KNyCRyfsT87iYqs1wsLRTTBPS+8H33RmNPZXOJ0dUTVOSw2piyogD7lvG0lpAS+G+UkxIJSF5N67
51eRFrAANwOyuP8BaYZU+xwUP6O0BPKJdU5jk6Q6GlRgCJYnw3nyVM12MoITy/VgYZAqtqw3NQk5
Yujx2qAXITsXDyPGKfdRe27vq0AZRJLVM3mocXOIhwrZN4ObtWkmqdn0LNQvPIZUHo1je7ZOCXJe
10+s9P7eIwkHarIWNtoZkKaoAcFEFqFEpg2Xy4CKHP3knMlf1wFlyu4ZmEcMuaDrYu/dgkGhk+ai
MrFIewywCW08dq33BC/3IIKta+KkzMtyZGGr307reVQR+amEEPTaNUdtNDC5EIOVi4NpfrXyPiyU
CSGZPqNkBKlbnFjjDYVjzIfhZLnOwpR+XNbbQVViIw0deSjXgSEgrvGmKAEXjgMKypX9HPCTdwFX
aT4bzC0D69Sfrm+8zBhQ9AwgFWigZtgQ60UnFwSBSVcizPcDfjAPAywn/SF14QcTDIdSeVWS1YMh
wNxrw0D1gyu63Z4WtykZUc1e6GPzmbiEPdiOpvCmZMfnNxTBVWznlMW1hwqV8bJEjDvbn9znOFoj
Pjxzm31VT6lE84BnWR5i86jAEYtVMI2imtK+RxLc+NrHqT/YH5iKUklyxwIDbBMotAB7qFirQpOi
QBUuAnprkfo0Xg5s+6Oo2ckG462tpLrlKyTc6L+hCQYIIwQ9NhaI/tYlOFh/BmpAclz94KGh95UE
Up1AJTxI5npiSWAxglG0bVqeUcNI0O7MeZzy/tKHGjKsxdFQ5drlak+wMRwWb37RPe3ifjMy7Bi5
Hw9O1B7ZEf26IR4SSBiqzLnkggfMKxg/FDtHEl5qac0upJua9IYNRcCM8aZLqmgYVE0c0vO1g+Ka
uoPyHLbYxYa5asUCh/tT2YTvsRfERU2+riMAJdYuNbQwY0ahhu4tZyfJIi0wHjGfCwuXHoiipE16
rnZgwjmmsZlOcF9xjjHvmSLbtUz1oY2PCpm4K/dG2XcwgjIk2kTntgbMinsdU6TOG+71zG/wMlfm
jlVYgi50bM0dVgHLevxJ2exDBT+ukXEoLqrSCLkZ3MklKMNaug1CeDwHYKKLguc8rHOboGOJj1Bv
jkWQfFOsJF+pNyuJqnbuHHloRBMc81bDoA42IcoxhFvEJ6V0PQbELoGLsm/rAxxb1X0iy3OghhMX
selRZB/EgqrSKqt0zYYs7DERnDep84ElPG9tLXf0yNmNMEXk6bqYUrXcYQrGsR6rZSpRoBquw59p
/8TMxGfKoY1SReHMh65nwkcX/eYlQa27F2PznCcMZDkYp6456PcUiXj9VKkmNMnt4Q5N8M1KJ83T
1APaENlH/cCXkB23R05xk0QqfiipkaIGyhKRXvTe1Iz1xRyP/YxS5SWvI88eImopmrClO7RDEE5Z
1lddU1YYB0BQWkeWvyxWXFJVBlZq1imFq4b8pEPfNFNsxryWFWxtTdcLaGTDxQXpS1Pfz+8ID6Hg
9hVJsIMD03utMBrUqaKC05vss1YoFkxuK3YQgg2cCMrPNhN31PyIyfDcWiQHN8SkTucPnvJC8Udw
/RDJleBVJmGLUBLNphk8yKGVjc/tpp3MjCog5FrwCiHYPzw2wPVjcT2bP1hLFvS099dSNcpRhSIc
Hc2MKagRsDkD+H7QanDobOPDuClCHqrlEh43NmtazB3FcjnrXVV/mVTTvVXKLNg0bS3iOGP4/piY
PmhlggS0U6T8URDFbSv1Y3eKJlwRq5GubZvg1GgjPZUpvYzNHTbnxVlG31UFpuTXwyuamAYf02Le
Si7WetHXA+cTLI/kLkNr0M18U4fIu2Pa5+G6ZisUQhwToeFR560aFAKtQf7ceWE8+Lnz9T0grgsX
DGb7TRmnM6yrtW5owswYfY43F7zfTeyjxkH1QJTeQwD4fyCxPqfIRg/EWXgg/jM8eDtVwx2agGET
MKhU9ciR30M7NP5rdv4rwkgxsQ2gWYxUwdq75GWmTXHgqfqHrWvOCHB3IYNfeAaLixVMWl4E4GSN
T5629Ar7wVXxjTez+zGC2TWGmGyahh+zuvWndqqDHq9lv8hJ2LjbGtIVk+Da4n5aCwVjhFSDEIYz
XZTPmm/qPx3d0yxwSOEw1g/b/DkhqV+qunhlcQY0cLyCCHYrSVy26g6OBsGD7qe914IuPvABaOre
bql52YEJ5kujS2FkKSSaq9Xfmi+T96U0w+kd/Be/ySRYsbFwpqzd+LPO+3PLnu1WsTFSK7wTQzBe
Ey3KZJxgvPL2O0s+Yi7n9VOt+L5oripG7Cnjt7DrPOlmtPYv178vP1+vAoi2qcPsxzTNsUCoLGnA
L9mjEs4JtjT4zzpdlHjCEdowwrCy+Dt7KQL30h+1Q098ejsc+ORx50HJ1cjdlDdH1vbQVwtOCkQz
+d939mOJLb3TTDwHdCfQnkiERju081hVVPg18znH0/SOAaoURZ+2rju83EsslLOGeGnWHuY+mT6l
9qFDQb2SZIMv0xuxdhjCMjbUKC0PrSMheeoP7oWchg/xFFg+n+CeXhZVS4XU/uzghFUsWnRTahnU
MAHvCtgofXOabiy3iRTaKN2tHY7gA1YeWfoWHFkhml/aH3yCMyolA9oE9U175mboHVnJ3/aKC75T
j9JY7Lxy4RGmWln6KwUPtWfifnb+ui6ZzNwZqGnG5awjiCvGszQvLkvEWhmvOYr0gnwtpzFEtCf1
u8oMr2PJbMYeS7DjIMzqSI3BU6E7gi2ja4LUebqOILsHDZAjc2IZjB0Wg2VmmuXxRFye9+jOxmk4
dYf0ZCqHMMq0zjAdNK8StOS9qXM3OmeNdRNZvTVzIwyP9d1aC+tFVQyqgBEr3fvOi7tqwXplevL3
0pOgSrt7L2kery+adFvQTG2gIAL2SHwdOmU5T52BlH7qpWcdTwM6qgY9SK0rmq5+YQhmoR/quCtc
bAwnc6/C+pjBI5lOUzAdqsN6SlSkBdKl2+EJdqHUV4xJmCGT6z555NTED8r54PJls9D+C3oCcLAI
JxQN49oYG0gQxEYXbag4m5rev74z0kcBKjp+YQgnpnNzPAlKpAfmYD7ohzaoj/ZfRYd7aURBTh2N
pyJXmTqZBUcyB1wIpsW5A4Sls5bCqemCiEQfH7YXK8Dsh9zvPsRDABm3Q/3kKl70UhMEYg6QFCAD
+qYpYayarAJhK2IG81M1fKjcuw5EOtNZsZZSldjBCCqIjjUz6ybG13J7oREfh9idutN0uZvDMvrh
fVVG/GSXhmHx/L6BRMGbFoWYxXPlLhCsCxtUuoFxyvmIVrn79A5TH47ux3eUgdAdnvgAikk+9kUJ
vCY9uu3LZAerqVhF+SL+EknsTvCWpmAThxi7wdfGHwy9+zXmgij2SqqDrysnzlLRl44Onf5z5abQ
DNKgxqijD4O/RuRgDb5q/Jj0KKONH9lSaDwqmH6/bLvOaBcyQuXR3cPiU5G9IzsAjgDeyojerzc1
9hRjZ/B4S+EsY3J99qHuzjRRNJZJRXiFEP1xIyvi1ePaXdMozR/LUlGPKj2ku+8Lz13qzZnDEny/
Rfhfjzo9XFqw8g/veLbsVkqcE+nOKbKTBM30E7EvaIR/RL5NUS4jv4tsNNEjc41gqFiar40N+qso
F+WwRVtYRd5HdkzOzmU4JpFqZKMsiGTswIR3njPrDaZwQJPLjoVJ/Lkez9WCSUdJRLTj9VMjdX52
UPzvO5cxHahWazbkys40guN94mRKedQr1k+uaf9avrfl+As6hlIDMEN3ztfHgT5fF0Ma4H1dsjfV
9zFqSow4x5L1HWpKkOV6qL54n+ijHg3BehqOqtOvUIg35ffZnAygC4BEyKo98gSGdxij/JmA80zd
kyk/SK/LJ1yv48Q8TMkFmFvEfl8cndEK1zl6z4gZul9Fvo07bcjsuEMrOHCSPHsqDe/ZG767zAiv
b5ZKGsEJos1A64Wbnc78a60Sv5gSf+OCVQr7o9I6/kN24lA7pVa/AmhM7GNjrieTjYrzI73bfp0f
tO38DmEV4zRBFBzV4ke/nOz6D0eZvJDFKPe7IpiDxqlXEz3geNadu3P2khwQvj63Z/bCIlXaQnmO
BHuAHmaPzCaWTD/aaDVGbckt+Uhve4zwMhEStbrgui4otkgcpjIu4KUFTyEMg3vOnZuZKnwPvjZi
aGG3dj/DhDsVaOMuKUfuexTsU9o/zl7np9lpdjLfo19Mlacj971f1eGn1djBETtn2twBboq6czcE
bVAe16/JjXvP2QHmL85XU8WBopJQsA1e3Rttq8NPoO6tMVyyyvA7/bmxX1h3WCZVlZs0rgqHx9Vd
MCwQFHP/rvBF0s590eKyndeAlxNgxtu3PjIuxUe1kZUfrlcs4fyy0mnLogYWWk2CjD3beaDZKs5s
FYhwghmrR3CjcNInjOPVltUvzEdTleJUgQhHmNOqLpi9hFe5dpslX/X4tor/vn6S/s3RfV0t4ejW
ZLSthEGQss8/F0xPgzL5OGrDGX3dh2nKTmaXH9IaDVy0fHTZgZXUL9f24/WfIZXUAZsIweuWl/n9
rh+5AWatpUsQEt0eMGjKr7M/HZXTIjUaOwz+990pW7KVFUkGlV9R19v25yphiseECoFLuUNgCaab
0Bz7ZZqPMf2WTYqbSbVKgmbnSaEPVg8JbOPsdR+84lSpmNqlt+xukQS9Tr1h7IwNG4HW3G91lhyK
fBv8pvhr3lQjhuVGYYclqHcxulo+DFiuFSG0KtLuiB7QxwVhmvk0voMymBMq/NIwQc+XmNa5tgBM
sz/Zi5+gw1NFFCDffl6CAlIK/U2/z5is/3+rj95dmx/m5j0vFpTeo4aDc2aLNfHjFGN2D38Y6fby
CX0LUatlytGY0vfwDkTYlJHnigoDOhbfGlH29R9GwHIM6nMdVsdE2ZOtwhP3JaekmGbggZs1DWnE
K++ngGFiIKYGvqv/lYKU4l9rKHbSpVriJCb3VJa4DnT9VLAqSAaF+yBVhB2I8IKteIzT4ZfrVPWw
BVoQq0oa5Q+JHQRf1p2p4WXE8VwDIv+8hFZATrHmg5+y840LL2NrVB0FUtOzwxMMdN33Y7WlWLes
tw4WZrj0Vmiw90QWdiCChU7M0rPiGEKROLlHUeB9bKr0TbU1gonujbSplwpyeNojNQ928uf1i0x+
n+5kEGw0c7yt1QhkoE/zgQ9fLdFI4t1uARgV0c+trJ2Unx/Q2SGMinIosVbd0CZS9QQ1D004HlYM
YtNKHyQDB3qxT9WxVrzI5a6q+woniGfSPCmXHun/7an+zFMfFSZgItKYHMzI9FHuqnpbSB3VHaBw
IW2m426Fjri03Xw23YMGHuX2nHYBeqN9S3VJyK+kHZpg/XSjWhKDV/5P3/8Rjn3y/uBzNnMEwK9r
ilwTX1dSMHx5Mzq2aUGwqohK+rCqZmH9G038BSA+krwiQVs31wzQODZnA30fkf0w8JQvCnk73mMb
1V+uyySzEqjCh6Pv8lpXMe1L3ZHqI8qmwEzZoFjK9B36sowq4yfzUfYogu2rUGOYV6jzwSjNA0k+
axvGR6R+YT1dF0a2QXsYweSNTZFPBJchyF5AioMGg/U9DgPonCzOpEbMN8Fae60mYqA9J1y7O9dm
n416UJgjqQyvCGKsdswQqM1nILTVh8k6pZoioSJVsp0IYu2EZ6emPa0A4LzFw1N/xATehz6qb/Ta
r6Pq2KqOqFTFdhIJmz+vVmMNFIBdja5KZn01yvpLV6jSiCoYYfONZqH1zAAzJMctvZ+qQ0sVt51y
7fjm7e5w2pad5+bAyDzfuvBSdD72PPOXIH/mE5OLY6I4n7K+QAqLQHTLAQPP23d4Gq9xYuhFaNdl
ezb1TA+KjP7Zj0l5Uy8YnMyMjBx7r0wPXWvnR7Bh2dH1YyV1XUD5rFsYwmSjy0QwfB16gpbM67G0
GLtroTJdS/w8sH3vWByKv5UXpGwnd3Cix1fSbC7HZShCswnaFZYQVOiYm7BNYftSfUaEwM/v6blX
bK4KVXABWW6ghK0DKnGOYxI01Z3nHK4vpApCOAkoQqyKzQWEbcQfSTumIDNlIFgp35FSAsOAh1nX
Lp7nIluzPdWW1/ewg5n93daQTxxRjNAG14WRXfN7EOEs2BXIBoZ+KUItLc5TaZ6HzXtKQZeUFo5v
TEkI2s4f1yHl6/cqF//77viVNdti1gCSzImfaLY/e5EXq7qqZBYYxYogZqIEY47ENrgNg96Zuc1F
SJ3zQE49e48WvH5fvOVHkNCmxoLva/VXC61TnR2627frKyWTAS4t2KV4VyR6Sn5fqWrcUm11MBTB
WNrbysP+24Zi/6XGECTttofKXSTmRddhZPmyOOOao5qrueE1ye7Zw1zhk4N+FRa133qVYZBt/x5Q
OD7WmORLRgHI9DWM57BO+8N7COg59fwvqYSVmwtEBOxpy8OVVOHsVUG7dY+kVLFzyTyiPYxweqzK
GoZ6A0wFKj/LDioUVCz2Q2cq7g/pmrlIK9sY1QKlE5zxfKxzHaVCeQjqB70KMP5WOV9cBoHgCbph
weFqoQf3d11rCncdu66GT5SjEv572gTVqAijyWwNOCk9B/M3EI4W1ZnWSWJtdVWEW5YF+fKYpffe
/Dy6VbCUp9X64/rhkd65ezhhc7YJ3fMbbHVIy6+1dRmzuxhzYpHSbOkdBoH77fzAKtV5ki7jTkb+
951xMzEJN7UHgK7VcZx0PyOXZFIWDXH1FfMk8MUwugfDD7w33T6UWaQ1DWwWCHPpi4bpVAhIBOQW
kdX8mVeeqMIQMku0BxQOrUZai8QuxJqW5lCN7oF12kGxXyoM4czapZWY7QKhqBnoj/bRiRAMC3V2
NJ+2C9iJDuuHRsVgJt+u14UUdMSap8TV5rYIy+qu7yMH83xMVeW+Si5BJcp8XafeBEae3Bb6p9V+
h8uz3xtupHYqB6ILpABXrFujg20iHwOWuGczr8Pr+8NtzFudQ+8fBjk5CHoI7uNEahvxyRHuo5H4
Xlb5vd35pGMop4m0RcVDIt+YX2hvCp22wRiIBSerM29iIzJ0EDYrAgFSCNPAIBQT4z1gVX9ft3hL
umGZIFA7kahk5LgaWWS0SlYD6WHd4QiWtUOj9TC28BRAXZohJ/x/pF3XcuQ4sv0iRtCbV7piGZVc
d0utF0Zbeu/59fdAs9NFQZjCXM1uxD5sR9RRAolEMpF5TuHFfm76ysvsxAGaxFIIl9jX94p1L6HT
6Y9p1F5lGPiJLAurV3S5LauPSY0uh+yLYfKAmL59AdIJS8nG94QxazOlhG1y9RCNOyPhfOcyr4zN
71PpvFQrRtxFY+6WRlSeFhnMlLa+6k1Qq+ISVJMi2TlaBhwlxITY9TVkZkZgi5eglUNqBHT7/oSm
xbqpsYhC60VQV0RTK1o6XC2zC/B6+xXkP9WH65jsfbtAUuFIMqyoEGe4ZCz+TutP1nKqtRAjRZxq
InvXLjBUROorpYuGCDCCpN4IqeR10UcGEbaLRwUlIbbCFTC5O4Ti/dS9xBArWFZeIYe3XtQRnkBN
068DtghkZk47nhNQ08i42tOq+K/eQJ3iXBe6sSJffWrjx59kqI/nfh/M4kG1yQT7EmC+7rozMD/Y
LchYvBKw4PWecv6hDeF/FtSAO9BeEIY5wZnvpQOZVgmdmfPIxUWT3x7lLq2jYpmAJgTl3vDXYLSj
k7YjJdjI/Ugf69Y06q7vGmM2TAlgoAWw59YvZM0WM97tzvTzzQJSxwk5ihGuI1CgyHWcV+luiXKP
s0nM6L7BoM5SWE1TXQ8E4350SQOw4KTYHbAMYN7/Jr5ZOCGCeWtt8KiDJc5d22jEKUI0zJbDQQ4V
Owt9jlW8laMOVt9ASUM2gDI/jy6hJLGczu8Eu3NNmzh7fmOu/9XdqRM2lM2UtAsw+x/9qwbhGKAo
h4c8H3P/t7zWbWboUDUI54qY/TfpzodV0nrMwCBrmqXkvhYbP+ln0S6nNbPB7MXrUGDummoaqP5B
XAAcjm8PV6hEozTVLe6xOtwpan00hMJPTGl3fd94MNQZXnQMUnYJYIrwzhjOFuSjeXcHe90ullAn
F8Rxk96IgBCt8DwlN1M73wi94QyG4Vw3RuJBUccXTHRt1MiAEoLlsD6T4gReqs/xk/YyuDV4ZdUn
Yy9yMg4eKHWeW6OLh6VHto4serAl/ds057eWCO6fUOFcw8xXL9Rd/ngF+Vs22VMmiU02TjBQanLJ
VpfWaXTtVovQ77bKLzXGtCTUSKaiOkBc2l0kg+MuTFs1GRRYIt6MUC15i98LIIsfDHzVlZpnQJTJ
kCd/AQ0xpux4e0k8793XwwWKFqteorWbqxBQkzO6qJWg1w69aAFhRYk9Xv8ySycH8iR/DDOo4zap
JeI++VztPP1Qut1NMrjzvbFrUN/HgNIx+p5/5j2YchbToM7eGCdzPY3AjNsgVB+VabEl+abSPhYn
QXekoogC7j+6HUXp1dCymprU8ScPaQFeaMHHtzpkoDS94eUFzJCyQaOi8oqiWSPoiJMyhkkjBeRv
s/FtFH5fP+vkPnnvHhebKE9UTHTrhxNs0stzatwoqWSL4xFs2ErP+xxnflJcDKLfJcxFszo9gUHx
jA/YzjS/VaOQOnNi3cyqCsKvznyCPinndmNeqBtUyiNBrQPRuxphpbHyo5xOn2Ij5mVwzFRkg0F5
IKRM68RqsYjaI+kGLm+th6l0yIiAGAzfm++8Si7b4/9smkpdBZJVVGuYwqao/tVq4nnuI7SodN44
iP519+AhUTcBnihWy8xhWdw+m1mwoI7XaN7AI3/nbRIV+8esR+OnAZhSlW3dEp6aOP783ywhlm5C
vlnoNahNACGOq90aiR1P+I7tnYhb/mRGXN0ClythNcKr41uktdHqRtW0DBF38iQXa+dqD60n7Arf
uPsIzYgFighIvoK80aAL1MZYLEqmWhmygrs5tq3xR8pLPNhBfYNBRaJI6E1D14HReJOngooS2tSS
Yzwo5za3JSdyUk9Jba5TMEPTBpZaRwhjZ6BWQu3daKzUTpQMjRxD1P2MMlzT6JGZ/LG2eJJo5Eff
xUP0oeBpTsd4DD2zrZcQpzBBs4gnamF90bq+syvTLFwtLmrfyE35vojjFiI4RrKL0avMKSkyz9sG
nvLSCg8OcVEKGXRbf5rlDi+evtwFuRm7108DMxZvcMjab04DZCKEeq2B04PjNZy/qsloN9HRBC3m
pN/MmEq9jsezi3KhXjc7lP1iXJ3rXRY0cmMnumfy5EyYV+bGKspjrCoXzVaGVbJ5rMDAqWuB3v++
bgkbwwK1HR5TzHdj8A2amNS0NrFD6xldTEr3MA9fr0OwF+sCQQVdvMtZvV4bGXywnW1pVr4YBj6j
61+5xTvbzMALepm/raECb2dMmpIogAqlG3M89gPvauQBUA6NSoqxCjGWa31cnOU36X4odkIHYV3p
QEQWilte2Ze3QZRrd3VhJeVINqip7VyHalUWqOOvD2yRiV4O8DqI6P6isorSHJYQBD0IiYnwYhp3
1RoH82Q+mhaXHoN5nWygqOSibdtuyGKEwd5X70mdA/oerv74StXi81QGmYu3AaMyiwQtbgp6IjKQ
pWnBJFioD+lex9V1Zte8NjiUi4P/WTBUYpR681fJodhNtb2ejV0JssaKlwTyzCL/vg136CNtVBlm
CbN0LmcMHEGjD5JK3nWvYF4eG6soZ++jUrLWBVZVY9qdshEXhSH3syMaaeuhh0vxlCrMz0pYFUGp
JHJwHZ59UVvgNACZrQxmRcpMoY6goKbhVVwo7fDz6JefVCf3i5v0aZFs60b0Sy/Bv3CsZh7xDSpl
NdJ21FVSMcMgvqcUx5Y3t8zMAza/Tx3ophAtzKPh96O58eIBnVNL+StRKneqmkOaFxxzeHDUVZXr
5jxLBM6qG1tbv495hxh8UPWvec5rzmafg41t1I01NFllzTHAxF23vGoSjoFyxmVMYiN/GIBjG/24
h5FSoZ0iCTdLvU/DQACZrjoGC7oCpIz7jENi4LtUimgLgIQJGlV010EjZdpQKQAz6vusOwrW3lh0
cLU5cXijI2Gc88M6qu48utePAdsfL7hUbEmhZ1LXs4wsoH9IhVOU+td/n7GIoHlSDOgmYNT4HfUE
SB6VoYKwsWvGbeoMg4SerVp04yIKzFi5g74qJx9gPYhtEeltsxq1F/CzuETBjrib0HLaV67xefRq
u3fiQ/eUPV03kQQKauveAFLXWxVNTVxYMNGKqoMU3YEz4jYadE5SyCrDvYGhrrZiEvs5aRCWoajn
rCAKDvfi3sIVALZZzqYxnOINFHWxFbJUg6IES2gopyQ9LSPn91lNL28AKK+riroD3yMAiNJ16Y+B
tKttEGLveITOPEuoIJ+2sWGWM4B6c3gQ6l99GXH6H0nAvrb75N83tyXovqpxNIHQmI9ldNRjzHOM
ua0o/9HLyEHb4Khgya3xGoWLQ1gDZIr+kC9nDcXX687MuJXf7AwV0OO5E2u5e90ZBdwNRIOcSNB/
oFMHMIYEjkzQV70jOimldOlmVUHnWxa05V7Wd9fNYO47kk20CkKJCh/8b1cLL5JiYRQ6Wt5UMF6q
ml8qGgeCdR3hxy8Y1M5D3EhcIoIBIt4DniKP7TGanBmZeunhazTlXLXMMLOBoxwgl8VxrHTANfPt
/BN88nadcV4VeKtGbX7RoTwM7efM1VSvS8+y8f//YMeKESkG/Bc5Fx1XtDBT4xL1gjnpnDg/WWXu
SPLXmMdl/Q9bcwEihm4Oi6zMuaqsCUpkpzmxZQ8vg17YBHipAFfVFEgDZ2/YC3fBo9xtWaIplGTg
aeoPpfiZ804l2dt3QWazcJSrKZMW4+sKCyfFpq3iubb+FsbnSGztSMt5Fw3ZhfdguLEVDWzj72SM
k1wrlLBM8Xa7FIcKc7cpRmiAWy/SjxqKXsui3FZmEJm3Stt/XvXnrP6Qn1z+AuqqS8UVrDgh/oK+
ketnvJAY0Afp8GdM3VrfqZUm7a+HC/bZugBSjpnWaZK87l8OLb6pbtxIso2e01jKdpILCOWURZ6k
TZLAKmltHwwjf15j3qcb208uEJQfokaXto0FP0zSyM+7fYO6jhq+jGsJDl5O/GNefJi8/9tNKJ/U
Z/jJohJztOi2RUf22gYRqghpzgHiGUX+fXOY47qbBszzoSE3/jz3QV7tNbmwQczjzAav1MfbIyoC
qrNlhmuO1/1azr8K6vxZKb9fd7V/iE2XdaO+Yrq4U0SMmKJo2rqKX/qhO9p1jAmX1cMIKLeDgOPa
9JOm0M9dhdd2PH8opi2LN0pXoznIu24UD4RKgbUeQklWDJsavXPG8ZDPyy5WGk5kYm4ORvTRXm6B
no/myxpkrTVEAVEwNDsnEo+R9uu6GUxP2wBQu68VjbbODdYq7+LTuHQ2VL52kzlEdodumaX5yLAT
OlQuFlG+IEaJIbULKr3j7EdnJPX2GoQ/6xa6SxJKOyZnm9gLaIBlRTUQ2GmeFcmA8rFO4mopHBrp
sRk4uTD72wszt38DUDEB7N+VKM/k+DxnYEt+VUHSXe2mqGxCmsUnyeYiUsFBQCZhiBkQMwy3W4Ak
KgyWs+4EHcLjRHmJ15LDW0TaSfDtPo+QlnIz69ESP4dqcN0JmWdps4aUTyRaoWNMHJtkKpWtmf7a
PZS8UXq2o//ZJzooGNpkioVJVi21nCk8F/JpFY6dEvtDGHGcjnlPXOyhuxy0dFwnoQEWCioGpMSK
PmgyTT72Wj57YGgu3Ovrxyrskbavv53wXYvDvAh5Q/rpwsyefxCe9jlAU1hqkLl3dHJkPuTh8x2v
GsxzRXoSTktaM2wL4CqP2i1ROwxdyxFvsz0pT8Xef/RDg/jp5lpsrb89v5xLT4h0O5M4x5nj6Qbx
1A0C6GS6ZCU7V8+Sq0M1oG8LTuLF6p56s1lUxOjGfE4M0k6n3vwl8ryGTvkknVXbANcLUUyIb8rJ
4fVPsZgK3uBScaPvhJb0J+KU3fQnA7wiqeQsX2svPhNNz/SXojm8blJ2BWfjmFTkKGd88favjZ47
c4c5010YVHvZFu2IL5pFUuR3Sbwiyai84T/vKJP6WM3ndkT/iAaFCxsssz4x8HZwVb/dVZLD67Jg
e/8GkHJH9DlFYQFqLVd6/OuRInYtT3ycQZNfgb2Qx8HGjJIbOMo3rVYXsJrYv0SsbtaoPypdul9D
gRNMmMFrA0O5ZzzUQqSSaZ8iDVIFecByN5Zn5UMX8waG8sakXuchKbB4aKTXPXFNMe/crT+uB0ae
LZT7hXKt1CMZbBtiPGGCtQDceI0+eh8huEEJ++J71A0m1sqw6GRIT1rumnkv1D+vG8KMS5ffp3uj
0Cm7DOD+RK8I5Kxtsyww5dPypFHZpxVzxYaCMUP5HV+TCQ3eITORmylmHjvjgoeqenFaNT4rvWxX
UR30xV1lTl5lFG4Z8qIFWaT3B/gCT30Dz6JktLkG+HRP7pIxiPbCToaQ7fW1ZJ+jCwz15TssS9lo
GsnctWfEe2cobsKCk9GwP3nI4y80h0GKT3dw5sUyKvKIw9r8Ht0kaMB6o3npNxJpBZd7D7ND3x80
OrnJxn7stB5oy0HyyeWPcUpotGDM3im5cY/pi6qEEiY+S6x3rFtdNKtLKKEqH8ffculrPDvX94d5
aDe/Tx1awzLAcdOgHmuseIiN9nOR2hr4TfWP9OXpmKz9Ywl1ai2zMrKa1ORHf/KIgPIYiERCeXB1
n/DbJLz3PKbrXQDpY1x0CjoqSixdU/y2FFCTt3dj/JGYt8GgPkyXbB71KsUjc961J8iQx3VxMqKb
teO0bnDcQKVOqzZPej7FsCXL9rJ1EHiaUry1oo6plmgpeGaxOY31JM6OMZf2onCOKRtDtSC2pVgQ
Hyf/vkn3OnT8ZZg4Jo2S50k6TutdqTxe92b2Ml0gqOtUXnJdxdMfeuVj+XEayn078ahZ2AfmAkFd
pUVkVaA4AUTbiV+tGXMSirWfTX2nCLwnGZ411NkUKvQCgWMP5exstCflUQHP0PX1YkdOqCT/vSfU
oczTPInbBLeAuIsMtz+RrFGtUQdFQKv8xFc41wHzw/CCR/NF5IKWYgYUeHNTBL0l2EmEl4xzYua+
lnAGCzj+9noBb/wN56VoxQbLp2facRRye6r9ecg+X19Czia9rvAGJc1AfJ689ih21e0Sd7bWZl+u
Q7BzXxXS3EQWWXvHgaKaq5Wj7RNNrAfxQLqOCkc5G58Hl0zOYszqKwePbdMFj/z7xiY5acXQJH1i
GDnZdfGr9uQaSA9ZZUv3ROCILwPEhAQ3IlRmIN0J1di3kKm1pq0+IsAVihHea5US7ubQyjm3HQ+F
CqNFNoSFhWFCtwMTSmW1hzqvPM7iMdODjSVUKB1yOalm8mD7lwJMsyu/K/jc/J8uFE9QkxmONmjU
VimDKkAoEGiYRb9L6vY4xpUzluo+7lvOeWIvniaDswaMRu+4ZApofOUq5BvxEfFQW08z782WnRFr
fwDo4FAKkWJFoJl1I9N5HXPylzuptRf333TfMK0h77fggjLR9EPdRnqTZ52YoD3VKDpQcVjOOHOC
Kw+BuoygLw5iYxm5gVWbDobfMcHMQWBGuI0N1F2ULFCa7EiL7dzE3pivO3U+tguPhIC9LxsY6h4a
Zqs2asK70loQgieUi/Ux/02qJ9nHHu43WNSFpKc1vnwicr0iYBvDapcfe7wF5R1YXjBdi5DzNtRM
0tLleRlilueF0IHX0B+NTb+3R0/3MVPMo4xjusEGjnIDQYmEQUSnodtVXbwTrKTCpZfKu+thhxkH
INCE9i4NHEl0f5c5g+hJkRJ8KebJTs/teVg9MX0RSo7oLdnrd5+NGxxi7eZqmCYlkbI6Ldw47QVb
LSHrGJ36qrytQ9HpF3GvaFyBe2bSgBkvjObJ4G+nn/VVxCMz7i1MzR0Me3UzUNXlkDLP3crR9+rP
ziXTHKXs85qX2dnRBpgyNrSWVk8KAHfgNpUweg7ODyLVTmbPJ5t37TJP8waN8kswAy+p3Jsglhwt
F/oCs92CkiOcWh4fPtMjN0CUR+ZSMvamBCAzOzbCwdA5PsIyREJJEMwHlmoZ9MT+rJa6NQw66ifT
uddlx0hSWzJ54ZWHQt3loZ7rIdSkyVh7dT9O3aMA/UVJ/EjPytYY+jpv1rrHZwV6BaS7Zr2bVE5G
zDRDgoge8jv8D/3oOK7ylE5CVKAb+tyLbgFfLv3rsYEHQcXvarAwUS4JqIHjAXjcl6UnfoRNUpc2
ZlBxO+9jcxE0RLnGKzE9iFsiu6mD7kd1IgXh0JM5rUTk9+g4dMHTRIpyJV3ifq0bLJuRVrYyatBR
8vIxtgW0eUehn9X3Ko/mjHVstpBUijrHnTxOEiD7YSebNxWPwYj9+2hiFUHEA3pKso2b0Brn+HjV
rLhwC6vZiWZyqMTlA/kvIugfCOrkQ7I0EkCTVLjL6sz9XZZ9+oinXX6fSkhSS5zTVYQJ0uznqPHU
j03zdB2CddFtTaCcOa/aMoxzmDDdC3jlGH0xPGi8VJR142xBKG8ellYU9RogYuuP1idd/j1Xvq4d
G55SPWfP6VriMsfm1IVYsKQ+D+qdMnF6gpjvUBtL6NdRUFcbi6ADAFru+kGBFqAMorQn1a5/q8+E
Ilc4qTxiNlaOsMWkInOGCVI9jLF63aDdLtFT0rWgBYSm4pR9VfPlUdJ4fs28qbeQVJQejXCCbhLM
lHeSj8/8QP6pn7IT+Ilca5/yPrqYGTEEXsFGA1JKRaZpM/D/lKFRIKLOPoGDfMDkSDvyiScGHY9y
jO3xFzDiQ5u4kFWZ0SkNQmu2QFKNTF74QqLYMa9ewnzY3lpFBaByTiLdyGEVSXd0J/WL6gSlWRsF
IcLkInnF7QDZq8H089G7fqrZB+5iIxWY5FDTxYYkyfnozLG31J+18m4ad2r6kSafrZFUiFKyRQax
BZC0ES1EgTJ/KAReLKHikwoW8swSkDNKUIxEp+EhHqFk0vnX14t9pV9QqACVDmY/ljJQqi77nIxK
ECnps4KL7zoMZ1voEnrfWhNakLFYUr+TQvRFfTGN2wzT9BJPZp2HRF2uZdvg/SYCEggQbF3aZeWD
0j4U1dei3F+3iVlNw0c/eF4xHUr6t9+eJ7Ur1r4L4eYt1O5t8lwkoJ8n2pPjKwd8ITxmjN/gUeGw
NkJx7VfgGaojDyIk43j0xUxv2CBQ0U9eJSnUJixe3Gp2uvyozbNqcG4SHgYVhcRwbYdVQfZTrJDn
zgyvykz0sOYuZ3fIarxL7Da2kL9jE+1AaiCoIeauXf1m8KJj5pmpLXyZHdnvdwa6bDgZEc8sKvCo
fdk0sorNydu9rpyjYZfweFh4+09FHC0De4+uY3d0ESKVoPbIhZhzTnlWUEFnsqYw00tsToiKySqv
jpmqdjNy+nV4KFTQEUzoBeQxtkYxgtb8lIr7wvzE2X4OBl0D7EDOrEw19gM9OQ4RxG0c8MfGkpPb
RAm6cDPo2TgtT4iXB0vFhL5pVsXosIDSdFSrkxXe5RXnq5idNOChX0QBHyJN9Ct11Axtma1V4baR
S7jlUj/bhZ3715RtwynWsjOiCxqdWVqxOBo5GADRoDO6qxs761OLAQUBDWrQlOR8jbFd/I9pdJZZ
N7KAqTRi2nQUTL/hEUGw09iNNVQMDYtEWFu5hIPfqKZDBi5MF5SDi1Od8nMaLEFzzJ+vuyLbJS42
UUEVB3ZWMxk2DePnyfrS6D+4hRJmoryxiizrJtaF9bSk9YAORQmzI/VuXH8I8ymZDmP0Kek5h5eH
RczdYI2tVkTmDHPEfLHbLqjFe2k8q2CcD7ubbl05cZXEzfdh/LJ6VFztofNgaK8e8bVpX/TQH6Fv
HVb29T3i+gUVW6MZo8cl1CTQEDxDvRLd7l+zXR0YL+IzONXxeVPwLox/OFik7c1A8VihiaeWbpGF
JMKmWYG+IxJLprs+aDvJS73I5U1Ksp3wAkYF9qYXxToyYF8iOjEe5XVQ7H9AiQCPIBcMKqzPgmjU
zQKMKj+o0c+k/TT2Xzn7RA7Le3f4g0EnknhjxuM/miPc4TB4+V3npK7hZScDxJqkR4e3Sex4dIGj
wrlojGgFUAHXQQpxPo+Zd90ezrbQ7RhCZrRyU+H36zaoh/NcHruck2/9g2tfbKDiT1wgN5libEt3
IM8UoN31NSKuhdcqqHmVB8HVH65bxXNtlYpHlhmjGNkAUt31+87pGjt00+/KjpTw8sYuPtKhIyki
pMNA3qLj5eJtTKqHZU2kpkARr9or6WMIgQqLcw8yd2oDQcWhtAsTY9ABEUoqJJQMe4SauwnJm+tL
R87IO//ewNBxSBvUBsKv8G8wNTtWt5zGuj9revJTXBD4JsGDOKdrdSUHl2ceFR+EvBQUDFIXbq6e
hPrRKHdLxDu7Msc2Kj7IqpmJVQ7b4j0GzwN8a37+MTs5aWTe8Z5cOPbQ6Z+iZSY63HHPK829Kj8m
aInVlZfre8XDoIIDdsqstTUv3Ej3lfYYyweuJjkz/lzc4fWgbS7butHyrpOxZKp8k9ZfVF6azDOB
ig2qlhVtNeD3i3Vv4Pu1OM4RZ0aSZwIVC6a+tKIQOK4sPKXaEfT213eBXW3arBGxcbNGYSMnFnjE
4Lqn+A6TppihxqyauBfA1dee4wck+z6vG5VZZdhgUtFgNEV8x6Zwr0nWnEnzTVBzrxo+/OOfjfB8
3UAeFhUS6rbX9HzEHnXFQTK/VHlgygtES3YDjwyZHbcVlSj8gPBTpCdDDJD4gtgUUOYNGUepbqY7
6Am50JZyo1ve3cpGU1XIA2poggXN3duNy/RmyOYal198whf6K9ezui9Of3Eg8aZQuGhUhCvUZI5j
goavJvVgka8mp4MS+ovoa/9i+op97W6so6LdUsomOJdwB/bu6kNdu/bHY+IIN6a9nGS7dqw9r6GY
edIuiCb1lDXLcmOJIyycxs9Vs59GTirODBab36fi3biEih6RVFxum2DMOlufS0fkSb6wP281iRCx
QHEBrcpv3WJNR73NM1T9VeO1YQxjcg/DAF218MgfkmPatAGjopOMPtIqIU8MarFLR39pg87kBCjm
tmwgqPiUG42M1mh0OlT9Q6EHOa/iyTOBikXQQunzzMLvN9WxSY+pcFdl99dD0D/sCUaoIZ8lY1uo
ra9lEFXjTsXnQ+yUGF2sdlJhd8/GTnb5LXxcNJJIbCK6nK5dp3ZAiyW3PmXBq3DN4FV7cPLe8J7o
uGiUvwnxomgCSbl6f/VlL/fb7+vDAjYRMRg/oOOAAHpZR8rdhlizoBoFyzTrayef68lrqvYjqdwG
g/I3vcjq0hyRlmidZS8lHrRfCuHbdYdg+/TFDsrnogxstcOMNcvTh2G5y8SH//b71NVQZPr/7vRo
fYmzx4TH9sSOzhAC1E3VgH6jSkXncBzzOCPnXnpEc/c+/0q+JMWv5uPotXbxI/N5k1NsNwMBKeju
cYZw3b11an2MLUETScMT5mQKnKAwsHZk1iNyh494AKKnKqIBVlToxrRUakBmqSA7yVPRHuNvUpd5
XNVX9oW6QaF8QFPK/33kKY+rhCtV9eLbuLcV9GjgtZQvgcn0uQ0etYDaaOjaSr5j48myhxlk0xGn
sspDoFKEVSijaGmBIGaPRe0k6q/rXs1dMsrrxDgMo2kEQH5a/XGfHAxPuCFcuy28gJcOsN+nLgtG
E4yh8SDUI7ASoj3LNjV7hiw9ofzX91nrCvcr3qi4Tk5i5bvP1w0kdU/oba1GfQjPWyW7+U2G3FFs
OGeSux5Ib13kSl+vLylxsmuA1FXR1h1G+EgtvLeCKPo9rE/9FBS8riTmFbsxi7oilEWMM4OU6prm
SxYf2uwpKXhlGvKXXrOEuhpA0dk2Blk6GSMUDxZpPSid0ZFxHyH9TrilLa57UPdE2VlNuagAbDRb
UT1zgYwAIWub7zMMILiyW+64STjnhFlUzMhKs0zqAtulvgyeldiSnbqFUx7r36ujggVB+MqF5Lkk
FTaSSIuseAKk0nomVPASLzS8aDe20A9vHRRS+FVDnrtQccTIeyPrSfGhbu5TNUgNKAqMX647PvsG
2/gkFUsqSx/MxsIVXCy29YiWnKDY6Z9GByM+2Lx/Nax93S7U5N9eYZnYSJDnIXbJP5MiiGPdniuH
Y9f1c/BunLUehjRuFoCUz70KpabCiw7rOVn8f/mdxsOjIsgSm/rQd8BbQPS7S4LSDffxU1vd/YXH
C5HME4DHRzJ1jMYfmYqQeTWWS5lh27L63KdB0fPWjzjXuziCSQ0Q1pFKKN3krAly2w6NjCZNPCqs
fpHj2Y68LlietNrqT6KvNZzUYPquTTZPtIPpIBtsKobhmUOKJQ3YWk1mnU1MtY2kuQTD/zwmH2bg
30BR0UtKhtgaSgldu42C3v5vi3BbxF+6an/dHXkWUQFr0LRRnGYCg9Bl9yZedtNS0P1W6i1O9sGG
gjSejKTNtOhuZ2NoiwEv4+h8HT8PFZK2B3n5cd0adszH3M3fGJSzq3oTqWUPjPZZuyXPXJWTOWkM
gS2VyEJxFfhIcH3vjBc8Epw3X3ID1GuV2FLRcjab1h5jU9/GpI18q0ilA/iTdVvAHAJny9gFQUsm
IgPgD1JkKjIu/dxLFYRBXDP3ZKSljUOkqL6PjvhcfpOc3lkCCHHzzh1z+y6oChUc8TI1VZaJZniI
KKq7en9busUuHLxRs8lnshsfVFw3wfUNZUaTDSgVTSzLqMp1gqljLHhqrD3IdchbTmaA3GBQPtNn
lQqaGmBMCMVENMoX7/D0q9uyj1z8hfs9zltIymeqdRmUbgBe443u4nXOGkDVrrfL2CE6VaU3BVNh
Gx96AdmYScWuxqzGpWkBW0j3RfnQaQ9ayNktZszaQBDLN6ehUbvUqkUCsQZ1qTid0bh9Mjk1r0WE
t4RU1JKaGGJUmHp09cQ85PH3JJOeUADluDwbRUePuYTRQKgNvDVHhqxLX3RosRGgFro2N/pwH468
BzH2ml1AqFwqneW2S0k/n6ngEGMwnmiCz7YW8ZitedZQUQMMQm3YdQDK6h+qENlq9mKNHztLf1uD
9vm3S1Y0a943IkDyE3S7ElsJ+ieS+7Z2C/nBG26J/frqGe9aFNEMa4CMHNfXveioDh5GUns8Wp76
qfX+Gj+qRHsK5IfrYYn5oStD2Rgqmwrq+3Rfs6Wl1RznCIadJ/mkAzjbCcg+8JZACoYN71OXFQa3
cNTZVYwKHa6m8SpEImTP/cp5w2L5xvb3yb9vDq4mFa3eLvj9cC2DPDZcSYlveqlzry8bK3XbwlDH
1kqsVFBlMk/V+lL+bSh3yYLagAkq5dM63l8H460ZdXqLWirNPAMYOn/tGqxBJufFnAdAndwYyobQ
VQOA0KH4MEH91BQ454m3L9SZtTohzTD5gGZf7XnNnFW8jz80EbDZlHcdJ7I5ylVKjtCL9OMvuWl1
XykOGVtN/Hh3fVc4Fr0bX+8ScelqeFohaf4ot3ay6kfo33A8jQdD3elhK+bJQhwab4ppITmdvp9V
XujmgdAXed9KdTkRD2uTQDPTUxiFzlRFHD/jwRA/3BxO1RSKPoxhS2vuZ+2QxV7Li9scV6ZnvHPD
aFBpAoSe/06SF8Tq67vOSpO3PkYdfBHqDZC0w++v0JzPs9DpFeuukAY/Ewa/z0XO7vPMoY7+IIuL
uCiAG5aXRTqJvIdCnjnUye+guy2vETa+CZGxTX4vYJJPiJzM/NSpnCSEZwsVAvByE2t4WgaZgHmr
Gyel4ngX6wbdbI1G3dhIceZB74gt+a9Z/jJK1k6ZHrLi+boHcEK/RiXyihAaakm+WYY8Rn+UYoer
0ylPTbJTwCEbJl+vw3HOjEadf6OZ0hJD7UQQ7TbT75TsUeMJvHA2hh4kb7KwkAoT865K9yzph8X4
jzmGRv6AzbnvqgHhP4UN62N5IhSu4T7DXAREVsh7Pq9uw/MDsqJbtDnKNasBmhndQEh+tSa7bM5q
xhvkY74TyaKukhoRWrzplE1r5CmWDBEpYu6QR5XIM86JZVf71+uGV3UmMZj+QN+iUY4Q4mZrrHlF
xaZxSa0tBcmzYDkDXlgIB70r7FMedwrb9y4GUtdCkxnSXMiAHPQxWMXp0QBtnVD1/nUX/4ccFO+p
pohGC4luk2+rdG6jHsUo5VbyiyA6ZI76WO2JsGHoNcF1NLa3/wGju+TNfqjzhoAlw4NqeKb6geKQ
LF5+n4oPY6zVcWjCK6Lwbs3uDUJE9B9NoFyhxYBWrSqAMARfTu7Cjwyob02g9n2y1CGSSe0pqYhM
0H2RV3bxX0GooBAv6Szi9RUDlb2TQ89yzI8zd8aM7cGXzaBiQQT58a6IURTU1yJ8mrS8Oba1gp4p
WebNk/D8isoM4kGVIKZBNgVpTfacR7+u+y3PFCoVkHUlbsIVfjtPT+NyXMs7K+J8aLAj52W1yNW3
iZyDkhpZmwFCnt10Pugo3ui1+ErmcN0W3lpRqYCBJ/ZMLeFgq/xrML6pXDUgcgLeB8s/ltANVnI8
jForwJLxWXaSoMPjVfK5R0E9+4m3VM4oDC9+0T03addpNQTh8FH72peSeCIoUHe9F9qyrT4NvOlg
dtJ2MY46/rVipe2kAg5Ubrs4vEWHiqEeykF3e4XzOc0sQ2P+Cpp2mJ40oLf11iWEpIcWlTXjAIE5
p913/0fadSxJjivJL6IZCOorRaqqLK1mLrSeFtRa8+vXUb1vkoXiEm+rz2lGzwACASAQ4b5nr9Lq
I56TvNRLz19KDyzgOA80ew36hyV2HHPypDa0/e7XtuetuvgCgPO8AZR9k1TDHrMPTkT+u02gUKb1
DzSOnraRREPHX0cLxZL03oAt5VvrvqdjXbBfZoOdHX08+oUnkwhO2Ksh4mIcfyVtSJEkaDDCEaEN
r2nbPc6ksw0SCrYfwRjyrRCg4Q3UWhtw8zXnm9gH1UtjPBR6etYmQUBaN0gH8TrIfzUox3z0vtTs
SDeNiKmltFNKtDrej8WDYJpWQ4V8wWDWLoLebPh+SaHQgcNH2BzbY7qTPD20aeoQtyltMd+VyChu
SVlVHQSkg1Gp1Ltt0LxlUwXh6FTAH7o+Sxe7uKWUlkmWNilgcoqXsNpTdBB8liVEeffbI7hqDwVX
rWwZ4GXivS63JBQwDbjXGXJog2fL1s1vU/iVa9AChIt5qVT6clzijhJUN7H8bdC9yBA42+qmtIDg
Tj1KpNbzXDA7hqs2vddFzzOicWL4C0fLNbCLzATf741n1bju2n0nLJZbdeaFDdyCiYMii1sLDEn+
M8XLVrcvHMmJJ9QZaP+FVIZoxLilI49BVEUWJqXori3zpvhTz+JWijzIEp1Ag+uS7Eeluw3IKGdR
Qkc0K9wyUct8qjPmWGZ93WrnGt0V8u7PFgi351hN7YMZgg1THtmmfKXN50Lx/giDT37MENZScHtE
mlAjdiEViJgeLnb2n6Fwd5ssySq9bYCiqldFgl7wb4aIrGN927y4MJ/w6KdUVoMeGNEv4zZ/gvgr
3kHGB7BCMhU8sSbr+ultAcit+8gMA1PD9gUePaeOUFqVeeEuf20nR7pnfcYiDQzmtZ/Opgs8Lg5A
fRjlpbiK4KU9P4QGHrn10EsLcMq0Na7zurs9Z0L7uJgQTWXcJSyu5W+/yQ8hIuIxMsf/hmNzPSmy
sI6LCV1aZWGWYTT9avdeVej6bhZ480ndxSeR9LFoKLkAMYw+DSkFWFC2eJe7ztDtF+j/9O3OIILs
oiDWaVycMKq4zCPm+mY6O1n/6I+v2/MkCEQaFyXGMUqKmLHOKajyg/iV20xXnfaFRjiqEI2CqU+3
FL6RR+rNsTcqVHnM6kNOWrtDtaIhSICsO9wChBsq9DylkZoxmr7/ZdsMXSWzrW/Nu1KIkQtOvasz
s4DjBs4icVDmFDal9EWqb2QRX77IHv4yKce6ko1QRYTKxTtJrRY7c2bP99MuPKCnIsOTmSDOrvr1
xST+Qlm1eVaWIUPsQH3Z3UZgYlWbtzQ8zfLjttsJreNOVhKB7kU+4i6ujx568kaXVbwrD13gBU+T
qx66wzbgqp8vbOPCbRG3XUJnTJdWHafBy5vrlgo2XIFHmOz3xUmrbuo6myMMXzA859ZrVQhMWK1b
WiwjvmzfgBiEVuUAMJ/PrRveqeAsCd3Eec1/H7XEu5TIJC6sGkGXDIaJUZPVhzp/scb9n80KF0lR
7BvHvgIvGMqbuY9svz11oyhFJpp6LjA0BggpUIOAqbfOFQRjQIEhejBjn/i0uS68iwsG2azG/TQB
Ihyu5vbehHhgCBq8PDv47TFQv3LHuqDxdfs0j4e60oFWBw+pfpq7vZH/SCdBEkZgk8WdugLVhOK5
j7nJ2gdNOkT0NDavzQyy2PJKEjGHiuKBxcUDlBpQtWSFgBJoXGWb9ZDNB/1HBv3ea9b/LaoiEzgF
XwUrj2GRIHnKwjfTwLEnrbYLTbRiWVTZ8AuLCwkyXh4nVDhCweV+cow3RjIE1hB0xmFPQgHz85eK
2Vl1qCKboHlV+RCuNyFBaS+eCfUzSU7xXYlqPPnGKB2/Ya9ebg5Oo+0lvD5zC0hu5tQE5MUNq4uT
H5MX1rkUeIkDHVDoOqD+4Y8t5AK52SSo55jxzqb/3SO/xVKDhiM9zw5THQ12IvWiVT9ZWMfNYCq3
I1EjWGfmP6LxuZaf8uqHYATZSvrkJQsM9h8WG4cRh1SSGE1yh9Pyu+P77mw42ZGiKFR0eGWhaAuM
C+nNnM8tSWDQ6CMzbZx6iLwkmVOm2tVg3Mvly9QIEtXsi1uIXJDXlC7PRlavOdQPtfZ9LA6tVjrE
FJxeRDPFhXm/p3pvWhhFU7pDxyuUSM8zFd0TV0F0GZQ8aDxWdZML9Dmk4fI0A4jcn0jzVzTsh07g
DusQWMGWjldJ9ZPiuxRF6ArHLp9Oo50VD3L7bI3HbZdjXvtpSvQLBucEpj5GlTYBQ2kOen6taoId
avU6rYFvRUES1TA+Ud+HQ+W3vTGkrkWdobZZlXW8kxyp2sl7Y2/uJnFr2ZpNmkwpOM9MWftETN/q
ZQ8FsBE2PbILZ4fAQGSw7Y8ORALt8WfuTKLyyTXPXkKyv7RYuEmbQUGVpfXDMXGk/s7S76U2ckrp
YXu6Vk9+SyAuQkhmKTdkBFAWOsqtuac4LEMxTjmT3fTG+gPRjPi1BrAlKu8lcqHOMnsWYVxKTOE5
93HanE8MML6viJAjcXUvWSJyoaIIFVIMFHbqaP+KDslJ8uabYYdiur14KxHNHhcwQmsg2awDLDae
Le1WUYmTVV7dPW1P3tp6XtrEhQxSQNIvNQHT+meFGHauuZb8uo2xvt5kzUC/BDwf6gUfPTFI574P
gh5Rr3LpiTqNjTY2V5lt6ZlAgXk6iLaRdasugNyuPw5DGpQlFnieEHtWD0lb2bkoTIlAuL2+DbQ4
UCl2RWtqHd2vHGu8LdOX7bFbjxsXS7hF3NWpJPcDQMI2vxqV/tQm37cR/g+3vkBwy7fSg7xXLECo
vRv6722U44Hc1ZNXXWtgnxF1fbBlwod3vIvIKqhn0cnD71JKHWtx1GJyaPgakEMWG7am/J23iR1b
X1FHWGDxl5FgyFRDmoE1Ra9Ddld2z2S82x6/1YUKHSDZ0LHtgl/io3NPRm5MWoZn9TxOT3pwP471
DuqVtBWs1FVPWOBw8U6KJ7XXdeCkM7j91e+NLDiirDvCAoGLb3Mjz4nMECDyrUI7l1VvSY7Z4rBM
/4vD8ur6WcBxEa7WZxzOQ8B16ptVu4ay7zTB1iSaGy66GUSdwqEEBIqCuvgljO/p9Dg2IiUR0cjx
3VMZkYkWSqg+aHCP73A/ZI26kjMM+2kX/EWE+SKBLyhcQK2atOvjCXbNbfwQIbBKIM7fdmuhTVwM
Tfo6I53CvOFX2uHdjAke6W4VX/8uHRdenUQ2ceHU1+VoGgfg4RTRumC99WpWFYk9vZy80VOgtibC
FHigwv7S4oSkt6Ghpj0rGqnfDIjJlYmdiQRuRWZx4QGkxz6pA2CE052h/lKJ7mxP1LoR1rsyKjiv
+FxBWUMuZ55xDgqLW7n9Wf0IvyQVpdELBDdOKHap9FoGhHrPNEujk+Ype9lR/rsrO5voT/uDooOs
BwqSqsw3QJr9bPWThpU039KTsVNAoGM58n1x/ZtbVCRxve7oFzx+8U56o+p9DDzcBtgFN3bxPPxa
fVdOzOdEpZar07VA45bunFdRENEab0FgeIea7dgYziTqw3gnCNwYQ4VfvEadV3MImxhdS7f3j/K+
Orb7rwnzQpP3P5PFt0qNqQZtggFAozHZffqzE1Xjr4bwBQDnexUYtpKhBkCDLqJ516CJLsp23SB4
oBHBcMvUH8BtYxDmBEmD2//wAFlEJ4IeXtyI+G1WIwJY6nAYVnXySeAmGKmiFmOFAp76Le5+tZEg
r7fqYYvvcwcFqI70QT+V+D5rWDE9FdJAeS3aHkQo3GEhp/oQNhlQ1GrX/RrBrI0dz5OC3fDmWXtq
R+5gi9Kiq0sVJESGaVrYuz81mZuJKmWVCklyKbRVUGDcsH5eeuwHd3Ir6LR+ZYPQqUUs5FIotG44
rwj6om6atsCmPlSOkTz3ReGk4/N2AF+9Hi1RuAmzwjpsjQIo+nkw3O5Ff0/EBkfL92aP3S2/lBVl
IlvgO1ZA58QzJYYgAWj9EuM4nMy94lbgih527OLMcrBfyUOAIxrSJSiEAjUA5yktCcKa9Mh5GT0G
0do3qGhWzedy3m+PI/sOH/OWONx50sfzFvWZFENUJx6tZkfrh1Nrgrdnkm05kQUvEKuv+ks87nAZ
1VWdph3wyP3vWsa6tVGNI+1rxFnrx7Zxa06CBliimpYF///EK6invtZbWZHASeTf+pMoyLjqHUVD
JzuoZ46ia9pKmDJQaw7pc/g/iEy4aStHE7XbDYR2SHgKjGMviSxaSSx/AODmq0/0GhJfPUTDQSdF
8aCiPWRv2ZFtuuYsutusxPcPYNxk+Xo+k7SDNY2HepayB89qs+9jR3V7VpJ8Pey6I8jMdspf2/Mm
wKVcA1ZNJ90KRuC22ly6ASmsn2NsdWeNJu2xbutyt4235pVLQ/lcS4KCDGtuAajug8NwDtER4z82
4ArKHVHRzrpPQj5Gt0ykD1AJ/fH8HHUzBGvqLnHlzn6nuvEoaspBDWeAGi54C26jf7atYy7BLXEY
dwFkPrs4sENmfh6UBIBhfC3FT8V4E7dX4KEx1WMnizp91qfuAsYF/2Y2gtYYW5DHSiN0I0wF/bJR
qIPWukid0i9F8WQlfn0wjv2fhXGxgaqDiuGxmcPp95V4iWeVXvlYPLcH48yqy00N6i8H0Ta3aqmC
hi1QChLrE6vPaClg41OyxC2yn2pwW0Gk0kpeh1qUjVnbvw0C1Q/osxqM/YaLKbMyIw84pxjSl96N
DvIhfwVtkU3cGLQYX5GgxinBpMw5CfZw7qhNtGQwgxADGh7DOxZgjNnuTz2ukihg+0s+bvvm+mpY
wHFnbn1swICm4Q2/dQdvdlFp4VmOAXIaEAruLFfU2rlyAPtgHbf40IOA1nezhrsQtD8bhgN1SOil
dv//6+UHGG7JjXqThhqFVVJ1bufUVjRXSx+2h251q1mMHLfSWjMvITDRQFnZiO25huLx8PRnCNza
6rvRH0AflLilcTbNIxn//9eHD6PEObavtXLVlbBANo516ZagRR0aV29//ZkZ3JbZ1X3XyuCWdftU
O0L39Y6JO2xDrDGzMfFkNHDqLJvAX7+LaEZCISoT1P5Hkw1tSej6ITeCpVOzrkpI+/lOI4h9qw5w
weSv4OMcVOjox+EGB+EjVQPbj0PB8hRBcMEARPR+MOkwa8qv/PFE2sP2uK0ux4UJ3OpXTdLXQwAP
i9UfRL5Kh2ep2G1DrO5+CwhuxcuNkuedyWamQMuC9eCb13GPptfxZJo3oy9YlCI0NqCL7Yggrvaz
nCduovTnoM/2VqJfKRM9z9nLWAT7Mpi+8C4L19PwUoQybCTTuVU0tcbU9jLGMBlcRu8V7vxrLXet
ZyYONR30h1TEaLzqFaaFQVVMkL3wtZ95Scohi3XIsJCbjNzpsrc9Zatesfg+t2BNTa7NDHwy7lwd
0BOf5jetqBRz9diASwHV8D7H5JM/zlMQjnWIY3zsmnNO8NKVdG5s4iaexiC+N27BfCRww7XkEp7y
LohcuA5SWo5IncauQrM96EXcUK/fQtnfN3Oxy6qhtTWa3496/U3VqCBSrA7oApsL5IVhjSWUJZGj
U76H3WmEGFAuOjisOsUCg3PDNglTJa9NNJPXYGS5raf9F5xi8X3OKdDiSwLTgNOltXKlEdlOfP9I
dRGX4ppjQLKbQtXIlFW42kfHiGVV9tMMQ6VkAboGfWgnyVR1o9i46TIT/f+ZwDHWxk0muA0YSN0q
lL/rWGYJPENlzn4f6aA9c7fHjc0tf/pffp8zKFHCqVGQb3SRHXZUwwR7f3HWoa6s6aKs41rwW0Jx
0TzpuizK303Rsm9Kf103mtvOw9OkRfumyR+GdnrbNm71bMzyMVACskzlU2WNkreq1VHE2/CogDie
MYeiVC33PeOEFXYvTBGz3eLTaCJkqBbBXm/w7wZtpRdDnmLPlQ64EWu7EBTi5o/gOKPHbz7/F0kn
ESAXqBrUT8Q+21BaBXn29qgcTFd/oo9V5zTXuZfvw0Fwdl11SMXQKfQ5cEXljzKYwwp05rhu6N21
Tq8t0Ya8usIu3+ePLXlIozq38P04vy2rU5ZldmtcKdWhTkTpVuZwn2frX1P4F78mk5tJ9XFFC691
7V1YPvAgSIwiqd9nMvkLHQRgHbsAciugDKS6NSPMVo+nP+txLJ63/V0wN/zDAZ2KoZdjGDRYmZME
5SkMRDn9tcKkDzZwHpeUjVl0BWxQz+FTEjmyy+pOeid9obsAbei7jN3LDtuGre1Qy4HjdsdwSDQL
Uny4TNf/BBq24GddxBokNIzbBRF8EYZbGBZMXvgk2Y1ToHHSU23rbO1RxQaW0BKS5tuGiWaM2xar
vKqHImHeTq+TAM2HX2Bz+TBd3L44ZOM8gV0bLnEyFIe+VIhI/pMBzdPiKIGmYCd8T1gPSRcn57KC
LaixAlllq+qYH2VXORTP+l1rG+fm2J/B5v20PYLy6g52WVR8+7uZ0wbRGEOo7pWdZWLeguFYX9V4
MSkbu3bSxE5VO34uXnVvG1oweXxDMh2aABkZWKpYz235knbu9vcFXs/3v7d+grLQAd/virukuibT
TS9iGF5NsCxWlspmc3Ej8TO1sNBFl4BaVd9TR3fSx+iMfi03uWO1yLOgsEeIx8Z0gRdV0GCDuj3S
EtBAkt3EQ4I/OLee7NR2et9dCd1DEOR5ojZ9bibfmDGI+bW8K8Gh355027dbJwS5sehZZvWivxxO
Loi0VjEFaLnHbet/k3HRTzLY5LFzw0O2K53m1f8CGcNyhatcCFHRRVNmGFYIjz0p1ckofsimIEqx
JbuxUapcEImGyCxB94sodWT198me6TYiZ/GH64mLHFJV+5XGVrI+387zmUa77fUkCvF883I3WqFf
QAXQ1W4ZAzpjYJj3SWVDczC/oW7iWm4ncgnBIuZvDHU2gJT8feuaO0fW/1ZC5L2FGUVBKOKbmTtZ
apVMYl4ek31RkatCEfVkr0JAmhbU3bqhUf7dtihBmxEqAdJx6XNs3SgigozVOL74Prd0pmwq1HLC
9/vhVVUfy7axh6GyW4naAjdYDQkLJG7FgLItKY08xIpxIKD5LgQeujkeWBS0fYtqU9aHDYQVpqWC
+ZY/k5l+VKJrFDfGDNJCtRV4nToITkfrI3eB4GJqZ05+1Jm4Wwck8EqQqztyW3kV0nFSQ35tD95q
KFAvWMzdF/Fb1Uqt72KYwx5UlKv2wGSx6OErD6Vgav931DhngHqrpQcmYOb6MA8v7filc9ECgPOB
2NRIqzQYsznwWAsTslUP9IgKrBpPvzU2B/Vhe+BYjPwUQxeAXAwNfF9q5gqAYWbZfhTsjDx3tFE5
lir6mCQclORW+EIrAuUiahv0MXuLQ1akc8zaniY7faJOcjBaO3Nae3qbNG/8Rb8zqeTIFT2BrV+/
LzbzRzNIgvl4BAP84CiWzbaOCBlPe9jNULQu942gdV6IxyUzwAegWkgNxjjMdB4BT3wFVpL5hmU6
o53o6L6aslv4KH88k/3SapUcaOpeegNt95Vqm3b9IC7uFoQQ/ow2twZkeFMASSHY/KGiMQSCkLiK
oCE8qRbEOAjPMFn7hTwFkY8gJXllctaFM7O6Cy4AWEhehA06dm2Ixt/YBY31dzW1WWWT6fq7wS1v
mN4VZAM8kf6CCJM72qphUpByxrBZ0UMePcWjq6Zv24t6/by3sIsLvVpT0sSfgNHuwHPPCNU7lAfM
ga3cG/sR/Ym1sONzdU1rePtAs5UFOnVuTY/+OJphHydu5t/Ffeu0+pWV3EzVwUx3eRgJPGN9EP9F
41ks07w2lD4DWqMSm4yxM06ZTYTv9KuXRs0En4epUxMNXR/9w1dMJoIDmB4U1zbxUGS5I39JDfpm
pX27N2VPVK+1btgFkYvHJeQSUz9N2HGGeMhpnUAUeMwKkcDDau2IvLCMmy6aRLOZFzjUptes+n8+
+Dv/lhWFBa6ouGL9cnXB4uNtHChyrkIpFViajNceRjADX5TQ7IQSqhS67tbT9gIQjCJ/BdabyJoG
E/MGDZlDkDReTAuPBKKe3P9jnf07W3ys7fCAXZYSZis+RqjjCHO7nN3gubzS9uz11IwdPJnIf/2Z
cVwAqSoI01gTQMest80CJBUZsc3RcrZh1jMYi2njgohayY1FFeCwO7HqaIeJXpXEHh86d2bkOaFd
jtAkk1U3e92GXo/7l2Fl07sIy+UY0NAfgazLEupZIQqY3W8jsIX76dizsI07yFVJU0o6mzi/e076
1B6CR6t5G/yfZajvtqHWt/8FFhdEIMinKj2br9ZNoPBzrRyifYlTD06o+X3ofe14s8DjQkgIcZgA
r98MT2ne5apb6DlXKfBiJBcUUe5ENFtcKElMkFsXA/DwmvEmu8MeMjhudMSz0wPB5TV3/tRC/sI8
tBAal1iyP3jpPKYVKTm6K/3NcqHiwmCBefxNuacSBrOBeRM5N+GBNgJXFMQq/o6syJM2Sj6+XxXf
weHUWD97UdmxCIKLGFbdZlSrAdGh6Xls7DZ7zWOBG4iGif2+WLNq0CgtBEMhAIlSVekqzQSvwaJd
ROODAglmPDpj0gcnwjXfNnYzW0heqtuak54ioVCWIEZoXIxI5yofchWbSFT4dm6MO2jI/Eh7CmK5
nrrymO4FgUJw2uBL5nLTL/ueBSV2iW2c7qeqOf6uQ8F77dR76Vj33jaiaM64SNHGndIkEYY0THc0
vpl0kUXs/LwRZnlSr66LeqNjoS95GTxM2JWBh+l9eMMKf9XMnh627RH4uc5V4CqpVneGjBmjycGX
wGVH3TT/to2xfr+6hFe+1BBFFzRVFQxafh0cslN/UG0wi17Tg/DJQjB6Ovt9saSqwChlcKIl6I4a
PGgiueFteTXswFPlkkMoSj2I0LggISmJbvZs0x1O2O69aq/czM7k/neNAqKZ4qIFCaWujplpNRQX
mg59CbPvJEKqaBEM+30xglpXyHFPYZOSBA5t6msLbL1BJIm2eHaD3/BznQsV8kQyP7OAU4RgfFBw
SyhfSxCIsUuCKAfFvrWFxR0nZOIrBkjKkS2OvHRC2qI8TtqV6QuyFqKh42JDrtMoHNhFZLTOUmbs
fXoHWMEZUxCA+Evj1ENRoWN7axZ36a5r59AO6kZ0AhOYwl8W5Y62FVoC4AWm6SmVf0gyCPDQ8SCI
DIL4bTAvWXhbbxjjELMVVEMsz2Y1z4nzvf1l2gqUHHJHJPQhGDyDCw+10YOxLARcZZXg1T77ZmNv
WyQaOC4kFEOqZ22NPT3prxPjmgQ3lohXctWbITMHDUxFN1CW/nHMEj/NpW6I4AFJDZp6qd6rVXob
aNlzpnfP2+asDtgCi1ulGijxAloDSx5CuxhfC02Y2Vx1gQUEtzjzeIzLIQZEjEaX8qnBs7Z6p7ug
IGbdLtFtI3rHEY0ft0wrlNOaw4BHg6TPYNOxrDsnTI9hJtj22B//FHUWhnGH/FKzCknN8QySkP4k
Rd/McfwetbUXtyhOsUSFjusX6wvc+ya8WErQJE7MIMA4NrXNHoBDPABLTuVmxXthMj2k+y89my8g
udWrj+iKNtjUDfTKmrxCVDfORmhjBN+viUuTMqnGEw++nx5/qxwPuJAR4alhdc0uzODXLAGplqli
onJosg1oGev072YtanUXThC3gceF3BQQn8T2sJO+K658MP+if5mhre27I7UTMKFf9V+qU1qYxsWK
Nhh7VWng66WWH2Oz3dWVcAGzI+LnWdJkZDERjCDK+zEe4cRQZr0EDHLqj+ltfdBt2cEb7E6kmrHu
DhcgbgDDaCa5bsIdiuIullvbTPdTuTO6nx14QefHPqLudvRbjxQXQG70QMBhEbXG4bgqQK32nGl3
JAdjTv6wDbMeKC4wXJAdi86oTB12aWjfVkKv80c7jJ4GDSFXTr+yQYF5/z+zxYXbJDZDQjrYVEtn
o/9h9vtc+8q9dgHBBViSN20VzLDHLwsnb/NTptf77SFbX7IXK7jYGvWEWg3LMlsxuDqNyslLXDiz
6c8cgOfxVWjV+LkMSxJwpJda5EzF04Ckby5SBhPYw3M/Ep/SaWT7bBn3yP1rbkmmfRGK2P5FMNz5
x0JjPekiDJvvX8fZroXAQ62JijHXN/R/58bk4kEzDZ2hSrCl8UYXZUiudEP/aqEpre7qvYktV3Ds
Xk/M6xBRRFWzqoAU42MAGkopGGOc611Jfn+aNB7qwK491moMOGEGe92+Cxw3iEUzyelYA679/h+B
m/oQ/8pZp/HecpXjtquv7xsGSnTRQwqVKcL7el7TVNaBp9m9mzzo71QCOpgzrXsfVXH5uXrdRlwN
exdA/iQBPpY8zLUZXgJSLekqKJ8k3TEt0bSxcfq0byxguGlrIDud1xNhfuJPIE6Rr6J9cU1A/e3U
jiSu6FqdtwUeN2/DmAc0UmGWeh537ylQb9Kvaw9kpzvpOMQOERV0iQaSWwlhZMZRlsLCXNoZ02NQ
Tg4EPLohtrcnbHVZLyzjNkZ0vXSzVQHHqDW7BBWRQu2B7P4MhP2JxWGsktrZKBUMXx49F2iZaKJv
U/WVsA7+Co2i0wllNhyGPqV1GsRwdWomjW002YORVN/wSup9xZYLDrfj6mPfyHoCHLP7pgYHU/5V
i2iBVucEvbVU1TVF0/mI3gTo8LE6FZkozPoYuUpoOZX0lf3J0tHGohkaND258SIozvVjio7HoDHB
X73X4nOZ+JDTEWSSV42xLJCm4rkahQWcIxcjcg1BATKCuGxcq1GPkkrcaM4E078ayVGcDbpG0Jdo
eBX/6GNhNI5T6qMnObWqzi4q31Y6y6Fm8Y/f+g5o8XpvmLpdqKqFPWrtP74quLOtpswX/4CnxMt0
qwjAf4r8bmR3Hit6NjJbcvIU0Z247yzFT9u+aKyEQeilUXQXqSrVeYY8pa4jtPWx8G6OXq+8qNLs
pXiir6yd0t1vY60+rC3BOMcPi85XJwVg/k9UOTC1jfEQv6JPovfeT+yCdcYCDx/i0SnL+u5kE01x
nN+M81j7kQq/MZTG7mnkxKNg9JhHbCGwf7CISpI+RTQ0x9/PyfKhPrBnZBQkCRJVIkO4hZZbITV9
E4bIuXRM++amDA1ne27WNgvs7gRHGEu28DDy0ZJWV3OaF5iaOJC8BplruT9MmRNHL9s4q6ZQcBag
4gQCfXzbj0GynEwSAlMZSceMZPeN8B1cAMF3/vg+HTQ11LGI2mNcvkiiDNhaOIJIiwVpPwXRj++E
HXOzU0lm4iIYxdfhIO3jDFwCdfGFbZUqClp5UciCZBvnvTO0pIxighk1pBmlt6p1Kk0QWFcX/wKC
c19dmygZI0Ck2si675X6Ab48yNdxLbiUrY4ZDuUEBMu6iub1j+6lZIXmo+oXt/QStYOl5JREsq1a
dOQRwXAG5bo0VrNOkTiWX3LjlM/nTkRJt+pdC0u4tWhYzRgpCiDq5O9kuplFCY3VhYibhKUheyXr
PLWPn+o1o+LH9/XvER3sQPveV8+RSO1x1QwTK10GeRb6XTkzKp8kedhj70Yag+TuIGL3FH2fC/Vy
laNdgmAng1b3IZ6Cl0QXdfWv75YLG5h7L6KvMudxgc+yqdhVnnqCbqozH6bYjhSngySI3e8N0XVo
7dqAlt1/x43LLtRBHBErx7hpjxBDPLIXA/KD0R8maFcTddWs+sICjDuQRAgMECxgYNW90d6kENEN
bEvE8PF/jKNpEvTZm0jsc7Efty3VbEDMhay3pR6LUK/sWSH5Tm/j6yTJJbsN5Qa4an/S6vG5ldG+
kbVPk6W5UJcXVZ+tG335N9xFqezjORsKLICmUOyGWqeEzE48KG6dfv/CXmRekLig5MtjmScUdgfa
Y6Q/KNbD9vdXTweL73PRKC7lXvV7fB+tqPsmCrxewvwFcedGkupORW8X/nRnqf1XnoHoAphb3LIx
VNLMYogkG/tw+kmD8SoNRfc+5uqfDj8LFG6Jj2U/knYG5UXZtUdf7nJ7UHM0W4zGsWjrHZEmRhot
OKSvx5XLnHFrfp5V31JimEYSyTHyYTcUosdhkQNyS9wc4jT3fUC0VHUSKp1rZETnPnSlZvC2PUQE
xS3weRy0pA3gIXkyfA80CA74o5Op8nXUN4KBYwOzMVv8qSiZYmPUalilQRwCG5hd9O03LSE/SYKK
R4MIfF8wT3xPdDyYetJOgJubw5zflCJJeZE5XJTomrivTAnfN8zercpvQXmWc3dUezvRvlJosVhO
/EksJbM0FYygCISt07uimu+2NthdmHCM5IpOGOvXpMvC4qmPE1L30KQD3riDDLMbnNAS4Gr3IPVl
fUWifiwhHBctBvD/Q4YDTjgMstcZeNaoVXdOay/t5idtPEcV2M26zptN/aD5qjc1ogZV4V/gQkmu
NUFMGV+WfOvfs11VVWwV6udQNH4UFwgyg7aWAhdD/C6k3cTIwCz6Q4J2mFzeBSJFdxEGF0T8cep8
WmPrpsVNE9/M5Z1fCla0aN9WuOghgRG+Y2WCKLCT0QMbu4UK6VHDG53mmJ7QrCyq0hYsOr4uPAHP
fV52GLjUhwS0WuDUMxLUFYOc2VTbm7YnIhMFw8gn11Oa6X7Olnl4rK9Z1rSp7B5nru47WIjs6lG6
a/4RvdCLvJEvEk+tLmxj5h8ERPvBFcgvQak9er8Lq0TdJaJZ5Lty1KKL9EEF2lie/XsJLS3jwfBm
dVcU9m9yf1F/rGhQuXNJ5yM6ywX8JtUPBnX98GqI3O2NTeQp7C8sj+YRKn67mc1b0ezr6kQipJSI
7KqJY4ZP21iCTVTlgseUJkpmsQFsyFGf37TsR15dKamIGlo4UczmhU01u5eBF5VVe6IewInus1Pg
Rfv+xDgE884VlQut2gURDgVM6xSSSNzyzrNIIoEBQs0sPHfdzhheVCWy6/DH9vCtesMFhs855hoB
CaoCGC1vH9tcOmQBnaDvLrqbM6/6FHUtS5bBZ0NkUGJ9HL687WOzSjB8lU7sqCW7lk7etinvb0Nb
GJwrFH2YGzW71U6RQ/0rRT/U6iEtbtFM74TJY1Q/0bRytkHXx+9iF+cWUoMInGnsFkoDu2+uiPS3
Jkrnr77C0cXgcduJZJGWJhQgvWxDFcvcZwdGhZ/lTvitu/7dBiRSGl+bMPAdqSBDl2Ud7dofJ2wo
22LWDZAQ1QnZ90V6o0Cme3vs1q4QCwj+UFpYc+zTEleIUH6ZCs8ME3skT2EBsflDmwvYBwT28EdS
SVPA7NQgTkzyKdf+NkUcKWuOsDSGO5I2SqROmYTxIn50ndHSJmhWJXF42B4zEQx3a6XabPSpDpgB
L+kGqMEVzZlTQb5ONDFsLBexLk2Q1oYcAkDAABWbz+hftc3gJU1R8me5oVCCmaUY/oe0K9uNG9e2
XyRAEkUNrxqryi5PsRMnL0In6dY8z/r6u+jcjmVaXez2AQ7QwAlQy6Q2Nzf3sBZ/cLd7xxa9wTNW
oyXrikWR4YVAKXR1N/9r9SrE16JpFNEGck6CYECVEhNYq9Ie2tRwcwS2oSwkAhLZG+cYppROeU2B
U/+IPseYl0ZzoU9vptquIU1qHj4kTWpsd5HzEp1eqosx4DiZ6v0SRnZvXnWJgAhStCreK5Qj3qo9
VqU3P9T4aRY9iXen2Aho8SjKlhS8YNy2rQ0cUsrmUjqvaRxwKGH6ev6e9vaPwdWfVUZHDC539yM1
li0st3dGmWlRZKI5dxgejPBOXt3Lx3a3urgF4DbO1DF6jXQ+3MM9U6jL/eQsfVtQ1JNc0Uzq7nVB
IAdlKTpFMYfn2CgYi6Gcg4OK3tJfA/OFox7L2Bnc0EZj/Rdxo8iuXWwguVPVMlaPjkHWtQySgETR
bLnLyAcu2+3COOPQQcO9hj2Mg0rfZDDCy18bkaAw+w7vXNFmIZwhaCUl2D80n6vttaQ5sfpnQb+s
8eM8/BFJt2VZ2ALDYPfCe0AQMxooKKEuxjn0OA8x0M58bX5d3FhgFqq9+IZ9php9KKIodvczWQr0
NSH1Cx5XLterJZoEDRI5hSaMdKZt/UBU0QW1+35CFfE3BncRxlC3XPVYAUenr//FeN0kh9wo30DO
hBFb0gsOFvvk77Zvg8Zvn5nnayRhRW072Wbnm+ZfHfm5rk47Pl7+UrsXh0VRMpHBgvtO/KilK7hc
ycw4NDs0VhSuTnTHGDqBje9/ot8wfFBkLkmmydUC9onqhja6DVlmgcmJEDgjWHK5bqd4TV2Ed3aq
KF4SlcfLe7UbQLzuFS9yFKX9khYl9kqbJXtdIfGIltm0Rm1Gv517dM8mk2BRe88lskHk7KA1MTSC
yUwwkGqmrSSPi/ozos4iqpnu+1bofFAqE8j58vdThL5PuWmweVZpy0Gs2oung+JP/hqOTvw5vxmD
5Uo0X71vea+YnE8a9UVuGwM2vmbXc3rflp75kVE8TVah/SjLVEUZ6G0E1iHrXEs5YfxCUIzoslKx
8dZFY72ImHPvO2myJeN2wu0Obca3QArV+lyV4R1MyL+o7ZOe0Zt0+QqhA4Fj2H2wb5E4P1SMCyjZ
JSCViU3Yi92L/sTwg8t4XOQvqScqDu4dqy0eZ4E1aWui1cCjy83cP7WRoFy/ZwXb32f4myA5ayXa
lgqsQEOqFIQ70hJZftONExsmAfOyYP92lwMNUFmHIjzIaLnldDRWSiMZ4MblB6P0rETQgrm7nM3v
88uJu5BaUg/Ok+lTkgXWckhzwRL2IXRVQxOFisPK2VpuQfCTGiMgSGwr6W1DIjuNBZ9l1yOw3qm/
UTg7s4YUOpbRlDL9miO9qoL2Sj0m1yMyhuA6+RIH8rfLznX3htXQQIOuO/YfvlNRMYw1HRUg4qi+
0HNAiXG5TY4zo3nwRYmo3V3coHGhHS6jtWsVeFbGba9WDzT/S5rvBUti1sRf49slcf6HRiNd+g63
nhasbmeDgZBJWhZHDJkVg41FpULxq10D36yL86pl1Vh0iABpybONZvunwRDpb4u2jgv6aZtO+sJC
BsnMbSUKTLDQWYnAAAXr4NkV5krvwtgASNE/jMMdMQUHVfT73CmK0KoSKSqsbRqedMQjOEuXP/7+
LqELBQOF4Lx+4VvcODZM9zX1XOFKXSao2mpKsJDVbVRVsI79g0pecThDXkpSUFQsmI0lD6oDcvdT
eIwSpNkJTiqYPb6Kjs7+HbSB5Mx6jTCz1CUsOnVZjQYa8ykI03Q7f1Dt2gk9IQXX7vWqIZOFDjX0
dfKdv3qkaV1rQQDA0J8iUCwpnRslEO36/oFPpsvQjYN2HETKOZswmyKOG4qxK00boHxEA1VtD7ks
ekvsWsYGhnOt0TTIUqFLMD1psvvsMR/+aPOPjIxoUE1gCm6qrPKZ6THHvb0OkMdaP01OzYRtj+XB
fBwdKRiDyBdNjOwepw0cZ4V6HfdovANcZX1KpmPxEX4SDfeCpmsUOk5826vWJgqICKBrYUhZ5ciJ
Bm0YPU2CwtA/kAvaIrGVbs5tVENrIJqARJLkiD6zOzLmgnfErgGYsC9Tkwm4szkHWrcoOKozwtJJ
PpujZ7Tf1V6Q69w9Ma8Q/Htr0steVTNAKKRwVY3aIEbxFHqjEVEjwe6X3yBxh4bUZAnXHl9+Or04
A18x7D/l4+CyudJGtoV85yJA7vjUpgReuQWA+nxfl16nfcQATMwYaMglgEKO826DlrdQs4VaRg0Z
Rxrnd7MiCQxg/+u8QnCXNE5sbaQyILriz9D0dAwpTtTrRTD7dvYKw9lZODZlgm8PI2gPpLtSlPtC
lDllm/EuwkHnEsj24DDfCZbKqS6FegiOP1l71hQ/HP5IwLGS3EvNn5d9824KVdsgcR5GLprFwiQG
wl4Xh18Fm2DjxL6B3kEonilO5a9/1NAcFLUr7u/h6wI5a2jmxMQRAqwsBz29raIHjQoi332DfoXg
rCEHiZQ+EbaH0DtqMRwmsLbdJVgY/1BVi3XgcCc0i2tKJibYU+Z+N5/q7EA/ZGlQEYFGD1J+KKy9
dZop1Rdq1S2cQBu6iabY4RQ5IKlxLhvB7k69wvAcGssqp6CHBkwoZYeGNG4W/biMsG9mGwhus/qY
QvIxxwOufCaf0sV/Eej+pN51P0rQJ6DD7PirZUKU3hYtjfNq81hhGqjpEFQ3YRBZg69aoi5sEQT3
9u3nVFPaGbuXLiBATItzLhQo2S1WU+RaICyJrC9yim8NYV7DPCdKA1VOWg2BZnStasMiuy4Ac0N0
G9NEvy5WY/nSNCFULacy1e/KJOsFZVHh38F5i1GSzQhMVjBIRwan73rVgsKakfZ/pMSyXTDnHzqU
sDs1xqZW87d+/DGIeq52n8VolDBkXbEQAPMZi5b2fU5kAPQIttmkKiP1YRosbZA72ZfL5r9nIlsw
9u+b4McwjWTtGNjcPFLUrsfg8u/vvlZYZK1hhglJGD55QeUl78sUz67yevLKO+LOoE/LwUtS3rwU
/G9FjU97V+0WkDtXqE+FilQBMDdieKQsiKTIkxtwEIYiHfRdCv0tFnfAxiqL1zAB1nRKW7f4gz2N
YlCvJM7kp53/q6NBVPzYN5DNlnLfrJDDVLJihgpTR5qBETt7FAofxIt8UR/nroFswLjzPWL0MiXw
JG4IqfrSGp1JqPbGvggfUmx3kTu6EPaOOkVFfis9Mk2+8TCeFCe00V8DFkfRjcKO5yUw7viWoWmE
OUumyUvip1r+R6/UeFk0bjL1x6ECw5/gAIhWx1/2UPkyrBCA8XHy6rvcj13Ds550DEOqB1XYB8uu
q0vr4y5mxWibOMZ4tEuR+j4xhUNy07jhLbp8fVGqeN/pvhoHn7OpZquNoemAlMepPQ6BedTAk8PW
JULai2g2JsKzYSp5vGoJSxWaKdjhJK8yRpf8eflL7WNQakDLDsUxniMgpDP0OyFN6lbqfTtEdtKd
1UzweNp3Tr8xXjZ0426nNO6UpmDJOlo5vZYFem/aQzkfZknUKi9YzkslfwPVF2Wr5yqg5Cm3VxkV
iodQEyznH7w7OuE0nFIQVXOnaV1Ip0kTjLvzFP/c2U1QONojhAM80PQ6oUMfL3+j3UwUxdf5G5A7
TYU5haZcAjDJweQg/QBDEzrIertqQXkAkXphF8K+/3sF5M7TSMdqDRngqHwe4jOVIkGIu+/OVTzL
MFdoUYNPgy+o+0qDiQpFArbK5NAE9VVypAEFDXzkixp1d5ezAeN8rdQVhkQ0gBXNUwu+3F6UhtoH
wNw58l0EVsFdiTXmvrVuqQAQO53HRAZZi9+6uKhpg5Guvs/PIlGRf9jBV0z2N21MPVbyKIpVYMrB
6oMu3a8cBUJ5YIWKD5mfyQKXvnuFqBAuRsALbgI+OQm1lEnvLYS8VkjsujvoYWy37YPc3Bei1MS+
vRMVrCUy1NMxUPl2abOBYZA+K5hxIN0LjZEZ69JuiyNjZ4VKgCc4X7u31SveO48+JVZGDOAt9zro
YEu/CPIvyVH19QPE6YPLaLsuagPGP72UsESjV46Upb7mp65KT1YWlw4k4Dr/MtK+o9pAsXVvTASS
CyPNS0DBLFf/hdnNj+5BZJ64v0j14wru6jKoaHncUehnJDGjCJjSpPlzge4BCJ3IuahCvHviNkvj
rD8cmh60XoDJJMmL6vZkDKL8pcgMeRZkmmB8AZKDKAA8jy4zC8nrF+gcKo4C2WRCbBEt3v6Z3qyK
c1R0Moq2S4CoBu215lWB7uJacVqw9UhCrYDda3kDxl1jRWJFptlhCzvNT9RzNERBLp/KRTQiJPpU
3O2l9PI4zANbFNRQs7P6oSEv5Jf/dhc883GHO18eZwDU7uStbgkSaWeEbIQV5F5o2KK31q4nfIXj
mY+Xaq6q1sK+tdZyR/shkMAG1BSDW8w4ZmFxuHygBNvHt30tVZu2koXVSVZ3jOIfoaEKUsGiBXFu
YlIIqWRmdcYKXbflZxzT4wIzsOj8FGeiIWGRkeuchxiLfqBMHtzVz6sfXWWeNtndj+E6RfAk3RXf
L2+fEI7zFOiX6dI0LVnlcPH6W+yjl19JZ1AnHtLzLChIiD4W844bj5upRWU07OZSYtOe9ceCCFI+
IgDOQ+QdcsNLhFt/rpLisNKueMotKRegCJw431GUk0hae2i+uJ31RQmPMTpCU/rl8ocRYXBuwUzj
MTNlHKN1vir7PzV4HxGRKvuJd8/CzUnl4oi1nGmH/kwsQwnK9Yck93ZjnoboK4QnJlVwTvfdKdJX
bOjHgvTz208/Wp0BFhZmZ1VmJ9lRkhUvl29zqDVd3rh/sGgkui2LorGMJ4DAlL1kKAvrvvkhfWI9
JPMhOkcYST9S6NN+ZOSMgi3lbzTO4pap6wbFQspWpguUy9DtIy8HyWp8war2LfsVh9s/ZAbjJgJv
AZqsF/SOg4Pdj28zJzwU1901cpreLJqCV9j3f28fr5CcCRYojlV5C0jw/6mn1SUY2JUxJuGaR5YH
Hz3iVG5ym6/QCp0OojnrfYN5ReesM+sMsshswdB3t5XxLp6v+6S1JfXT5Z19EYi/sEx+TCxtZUtt
GwC1zwVeW8TOj2i0tfGG9BrwNyne7CWVvWIYjv6LFiTBJltcvNvmRDIgDcT8769EFwkY36EoWfIP
0drv7bS4WyysGzPTO+CET9GN5kw34Ml19RhJVzaKLB1Fsyj7t+YrHneNJZK1wGCBpy6HKbrv60Pa
3xRosJFSIjjxgqNhsX/f3CrJUjdJzT6gqT7O2SdZ1LYs8igWd22lTTQjpQWA3p3+UqFHYN6NKDl+
Y+Rey0EXsaPuu/7XreNcSj0rkQxeEnwqEGnrPXXoSOxCVHAUrorzKFDcLKAjDxiiIHzvghitdmrm
Lz6TxAgd5eflcyb6Spw3QR+hikccNhEEuflyG6siD8ks+NI55hwGpOCaCUV7ZDlBXRuEwYAVhY9t
7LAnv3wYRW3Zu59JIyh349lP0Z/91uyi1RjCKsOCxv6EW9aOiGcaXz+waRsMzrSXSrb60gKGlh4s
iIWL9Aj2jWADwJk2RV0EWU+2CN8MsitWqrC8EvNpfTAdqi+XV7PvhDZonGX3bUrmgqEt9yPU17og
dAc00d9Y99MxPsXBXAtcgxCRM3JwTWRrx3zD6K/+fCzdyikcNKb4UrCe86AQNeLtGuFmhZyVJ0VM
WsMAXg4xbeKyCfvem1wVT1SxmLbIAjmLTyW6FK2EE9xkx2W8T6RTLdKYEUDwrzmz0nI1GbAeqX4M
DS/Gwa0F0bTIBvknnN5rXYf/sYSxGYDY2DehJ/fCkqH78WkQlkP2v5FOZeSMdQ0MkW8Pbohmc1J2
KAvr5wFSQMpBcvIriCJAGiPxhbTGu8UXtN/8jcb+ms3tZNQNWacObqnIWa9+MB6kP2c04PVBHqii
TKsIjPNJRQV+qSJFGnJyJm98JAf9qN2yDMn4RAVvuX3LeF0X55ooXSmo7gDVq4lN88Ze0EMd598/
5DJeYTgHNdeLucwqYIZTDZUjgo9FoNhkTy5Blik+j9T5HxE5J0WzKuxAGoYP1tpo/MBwa9XY09fs
enIpGJTjb0J1pd1YaWMinJPKDLz05AkGuaQ9+nOCtqeHTpbduDma8bdOdpt28lTjtlwTKBSXdkhu
eqO+rsbHGhNBYVe4gi3Yvas3fxDnxUAL9P/9DKNP/MKLPBxOjAH5TAC8PEPjcYnsTtDr/Q9u4PVL
c95syNJc6ktmu/RlUjp7ypzcTv9Y3B5ZbVF8Klgi3xu5tsP/J+zVlukwFc64PAt2UeBn+LH8TItz
rVpgSLHilkfDT/3oPECJ4J7RakTCqpRoA/nJNGmp+xXNyjiRaFhid095hZeTE8FoI1+U5hPtH+dp
VB05+nhkx7+u7dW6G1ZBPCfwLzxXVLrOpJ4JANQUzLOwcTORPVDV25e/kgiG8y8LtOdpmcC+exPF
+ITYs9qdZpUKYP4hEPlt3YTzKvNCWkliTTWTY9j5T5aVKJ6n5+ZacXIPhLEiQNH34XzKuHZWNrBo
WOtyxzQWm2Yfi3Vel8R5CTMiUqGyRrzMfOEOi12U176tJ5Ab+GJuK7ZB78L7V5/Ec0LlXb9oagZ7
yBAcqAMkYCNbOc/6x6KR36viqaDKOokmS4Izjq+Z+CEra5RX64l5IfGiRGeWb4VatLbX1wZ7qERe
+qihch262rFDLHIDyflAeNUIfBLPANU38ZTJL9HI8vuRVF/Jls0GrP5F7ZC5gQtfjeeAUvHgS4uJ
neKzdYvddBF13a331fXi5l7+JPJKu1wE9NVKNHYsNtFWUcdtM7D2Rhq5NRqH5oP684VknPFtiPqg
hF+Pcx5WNxYruPXhPFwmXc1SRsoDwXMzPUXuh9ryNkvjPEjXhuXSLdhKSTpNmS9/rOdqA8C5jLwo
lKk2WBhyAg0PhLjV4+qYSO79K9kIkSVy3qOM1a4yWZg13/5KfeWjv/zsvfhQfKKpLQvZCASxMV82
hzYwpTELWNcf6V3hhcf0O/XiBzBcPYmEiNnffsHq+Yq51KIDsGenbJDP6nTdW76sP7fGvar2jqod
Lt9gIivkG6HKrGtqnXnGVQH1fI1OB8OwwdIDmryg8ovS1h8+hAjeeWhKyKrOE3gtVCuLgdl9443u
im7D6NReNagoQvHD1UWPmn0f8huNT9CqtJ4RSwGNCd/8aqeMzqPDhG8KcBMrgofNP+znKx7/Psxr
w0QAjP281e9ZHqkI2shWb6WgQNimCTZz/6J+RWPnZOOxJpNgQkPD10vU+7mD/kf+LPhau4YPxgYT
07MUomX8eqw0K8MEQ4jq/epnh+qs3BRHtA47JdJ8l7F2o6kNFLcYSC8bncKg4mk+67HsoYDuVCLG
GREKF3t26qwMJkPpGiuxq0gpnHxadUevDMm+vKD9dkZMb2LvNAin8GNaGjJIubJqrFUzDFjrC/Wa
IwvfP9bC+4rEv0iyRdFTZSUMyYRw63poK3dG1ytLx6JfSfTeYs+pdz4KcjAU/UqYpuQnnGI9kY06
wcKsFnJL80+9uE1wmIenovlaz9BUEZjh7iN3g8d85sbOFyp3Zj0ALzXXoCq/y2PpVcONZjzVusAK
9zt7NljcU7LorDafe2D1LuuGZuOwsTuCnSq6Y80ikS/iD933GQZqmxZmxRSV5yWqFTrPJFeRs6+d
4oEVyVhLr/xDf2ZFx4+FcRs4Lhao06nCQJLyK8+zupkXxzbCRldCT4cBspgPbagpm/AemoZkBOdC
ksiaZL1DxyMosJXEluzOGQ/d11YJrlngmPk/f14+d7tHfAPIORIwNxjqoKO5V0OJPXMm/Xv1EW04
tND9XhPnRZokm6Z1xZqMBtzH462s9ughvv/f1sHFoxEGiTSFrcM0Usdsb+vlmylSd9o3PlBpWuDu
MeF9OXOvKnQqQboWXydCHGr40Uk7hofyLxkVyzoQZU5EcPwAVlxIJei1Aff36YpOlseCjcYvAxFn
+a7beF0br2RsNNOE7cOsQT1Qt8tzO2ueC5rYUfQ16dyPfKzf+8jLGDd0MGOzRHt0maROUqMy0SVO
DMWiyzC7N/5mSZzhjWWtF0kMGBXiiiqJ/dEQkYiLIDizg9GFskKYRSx/1RDCILp6vLyI/QP6ulfs
3zfuvF5JVlUhvkvb3E/Z97I45SJG/P2ciYn5W0ItFQKo3IMEKaBljHo0JluxPT+HAQttR7uPwDKg
PqO1W+hXd+/EDSB3R7Ua0rDZ3MOyy9hXleOMvOCgRLaEvjzThr5PgGTs5X3ct+/XNXJnV59bk+Qt
vBBd8wikTpMXlaqjS0PuLrrkLEXvXQbc/3C/Afn8RqKmtaE32NQwW526Bc9XTE/tYviXYfYt8BWG
uzGQFcyjIsK6dDLaamaHgyU4RrsJodeP9S6VsRRmp4ZYyAKyhrBaUSKH1k9ySJUPJbo2SNyBDbVw
xqwjkNbb+Zl1abBSeQ866xdSGpF/Fe0cd3YtWnfxJMMIM22EmyvBDiHYORECf3b1OK4yxk9k6BD4
teP+4fK3/4cb4vXjc+FJm4Z1mGX4+Av0NG9XN8YDsazRHgyaRlaLTxRRgKLuRbObT8S5ihpvAMj+
YEk1Ir4ZgIodu/UVDXRfrFq2/yjYoHF+Qu/BD9ATFjqkaM1IJ5QnljBBW1t0LtoYRJsh/s/BIZbm
KJNoekzgMfg8howZRiVhsyFpHzTSjZQ1Tmp9qgZPE79+BNvKJzISJSGzbAArWezZZ5MbkUeZP7Sb
Y336F7EFO0rvXiWvO8vnMqpmMUkCpRw8gkaX+jkSePSmPzEiCWRDn4T1euaGLuGxDdhcY5pUY+h+
xQLn4SV3EvtrZGufUKFxoUghciSCg8e3jFi52cUR6w4YjaD4zCYOEq9wrMpbcpyMX8NKInci8PeU
cydKYU1mzaZ7Kv2qrU+y5JuLIGcuguD8SYSphmUsANGiBJw2LkiI7USUnhSB8D4laySlULF3c5yf
Rv2oh9HV8qEIEIznTANPJ5Bdf2sOhoIX6sgGM83yMx1tkJrauZASWt6zuQ0It5K1G6puYIdqOukn
csjO84m1A1jClMKuuW2AOKdI4lqtMayGm0R/1scvdeYJ/Pzuad0AcH6QtNrchzEA0mvyrH7unNhV
78JPpt3a023mi0xZtB4uVhpy0qqEfZ2lM+xlrNycfLm8or0AUAd/LFI9hLJ8z9vvr6Ko1CagIoD4
jpaEdjd2vROprXmIq/hpiEPFU5ox84gVVefCTFTBNbZn41t4zjJksw7DogX7+RTrthJ+bZLQyXRB
oX1vF7cgnFWMXZJHloo1xhl4uxukAUUjLXs3lI6MGVRtZYuQl7h+41TJOJgr+vyxjHLVD9Mohy7S
t6ZtSt1dg+SCV0+5SLlehMm5uWgty7xdgamv6UlW9IOU5qc4o6D1W2WnJJLI9veuxu0iOVPJjAhf
SwEg/aT8YHVCdM45FL3ZIL5OPkTtrisUXI/EBE00P1+YjHPS9AULdPPenXWQLKn5w0iWjxjgBoa7
Dsd2XEJ9AIwaQipvvanm2VaIwAB3rXwDwrzKxjyqoV+Xeo1AqA1FVqVu7KQdDvUqrAW+NwkQuGHi
wJCRsVIJ78wtJVd6iGGHjnE7x67+F2OpNzz1B/m2gIYBhL1u5Crnj4wHv8XlTnG+NrWcmsCVpiur
+6u1Pl92Uu/37+3vcwd4WVB3n/AocYr0VAwPZBpsTRRQv3cSbzE4zz4VSRrFBBit1tkqzexBdGB3
SrVvIThvDoHFPmoaQJTXaAXFt8mCH6sjnTB4FFzesJ18sK6ADhPER7phyho/fLLIXaqvBZTCwYIX
u2vsKdfKYZjs1nTWz2mCgUVW2SE//0dYbhPNOB+loQVsjr6t3GaT3MrB8obn0LIdDE+gWCa6Iplt
vY1n2UrBEYM6rmK+Uy7vZ2hAoIpkOSS7jtfvM73Ny7+oJYL5hx19xeFs3AzDdi4X4LAeCcb7z1rz
9LsIkpoeK+1nkEP67x737do4uzczQ82nAZjmN/Y26ALJkz6TwDrl4DgRvQzeRwIAMzDWA7OxoNbA
5S8iyZLC2JJMR8k6t6G+Ph7K+ZOk1s4YrR6VDu38LDCX928ReHgKFXhWPwBNF+cX1VbBY0svTScp
PMY4hd6FIzWcfychvpNce4vGXZhlPIWRmgAtPUKzwY2+hUcLHzNYfEZm39GzJHgl7GQF3iJyN2a0
VCshHRClK2Yv7MZU70iA2PffdNaw3eJPwnY3OQutOpWmvVWYOPOKzxprogZj8gir0A1b3IoNZscr
v/l6nHWOjaJmWVGZjixROx4dg94vxneBibx/OqACY5g6Y3Ez0L7MbeHaFhE0ULEoZV39ZWYKNsN4
NNLV0yvyEObR2SDrvS613mgojwLw9xEPRJtNyiqhKJqQF+ajzb29hpmyaCs1HQqaDcNHpRAkG+Vn
MCfb8UlEDL/rYUzIN0NUG4RXGuWc56IjyxLlignGiNnVnOqUdy7r2mDqiXPpoQ1WXL7eufVA0I7n
KUtdMXWot5EJUSalkLLeckI6ucXaPfT5cBTs4o5dvsHgQqwlLMDs0QKjO4Xf5Bi0rFjVZBfObDhW
EI62LL7/djHBZ4tXLQUfrMGZzQyR4SldgElu08cXz+lEk9Of2KyPfAi9uXQEq9wxVBDOviJyp0+e
5TIuayAyPqruJjmVh5fBorPwJmJ2wJ3zN0jcuVvDCTMQFftmZ5b362Ynx5BZ7SkJAgrIIOE66kGr
Y+Oxpo1+ErqiCtXOwX/zB3CGqo+GnIfsg+azYmvFH5L1hWBo6/KG7lomxox0A8TExHwJpjZnT0qV
kZRma6EchQPQ5lACty8jvARB7zYSTO/QfwACKJbfGn8DmnLUIRrLGf3+Onam83yEYCnSqORh8EcP
Oc3+PH0ZDqLi8u7SNrjs3zdLK2u5reMMuIs1/8wb6MNU4xfB2nauVlXeYHAHYFIGahYlMPJjdDCu
WP6+ugYRDJJ8Hwk232Bxpk8No57NCFjSYfAoGy+5iZ7UR5g/3hzZpw7jkB/6dIgbkLjQ8Obm41tt
SPCoVwGpn9nEArosP0FV/GfihSDImFS7x+gJymVMXkq0s2w176xmA81Zfznkayix1c7+5BWecpUo
uNnDowy6otXJxlPrJG7zRZRKFcFyjwfwWsulrNSWo0DvIu6cNs+cbOjRXCIJXqt7gZIqv67wZX54
Y596m0BtKMEK6e3qsy5+TKCcfzXWw36ETaXqzjX7Bo+7hJpVG6pMAx6mTT0ltLXT7C8euVahgXuN
QMYPXerln8kpfZiDIrZp5GdCZYTdQ7lZNHdLdQ0pyizGH1G1vo5ewgGNVpfPpAiBczcg3etqqQFC
myBbDIWj5MdlgL0IAgSTOkUjENjP3/W9SevSNLGBFJqZ2XiB1ZiJSP3y+xS5cJ+Pv6Zcx6+XQffs
EtzgiMxAD4Yogvt40Vq3xqSEWNV4BZXb6T5dD3HtXwZ5ibT4Q6eahEABDYVxnacDXUmd5LKkWY76
rXdD9OoixetIn3M7B4Mg63QebFF72t4tBzIQEw8iZMbxhn7rpRW5hODfIFmOPDxBhC+ZvhS1gGhl
DwJMCnihA0VGt+JbCAPBczJFONPZvPjDKtupqVw1vS4wvL13iArOdbyxcHBx23GXwdL3Q02nCgca
T/Lhhr0jNXvBRCiGu4TUsLvuA1zeIDpVDNC58asa+k4nVambznJSmGIdnCPmJLLEjm9mqKwn/n/v
wYRgC1jj8GaFVILBF5lyCZdBhvvOqdP2KZkKJ0sh7ZYRVeAY9w4wmDyQVJHxSAbj49vP1bZabhmh
YeJ4IZMmx7fgMfjzsqHvQ+jIZsiGTLCotxBSlurD1Ft4EZPkFjVXX5b/exeYDgli0O9Drwm9zLxE
QtRbbSMNgGiTb/Ox1p5TQdFvz6qpASUbRYPs47sx8UGH3naYE8sZZnRirwdUqt18uv/vGwWSStM0
NGzWu5FWNVHyxJrhEKphvEK176jPIimTvW+xheBuhGZuymgI2TqWzJOofhhC3b28it2tMrFZIImR
UXzjHABIZS3amAoeDUR6HAvw4ecdhvOoaBRAhMPFLI1aausIvk/Hsm6T+mkwD0ktOBy7EJaKGiIB
A6bB53JIJzVROY2AmDV/XBBK0xvwsApc2e43QXoK9otay7vm5LI1LWlBZ41T5slJHrRzFSbef/8m
umzhxQFifws6jm+P4JwraQnFc4SWoNMs5tNi4fIMg8sguy5Zh64LlErQw4hWr7coTTfUbaTAfsMn
essuNEgkHU0FU0msDi98M7Kf4+9PNLIq0CrRII7MP3ViTekmfVTZ61STT9GN4Sen8FptDkF2NE75
Sfgm2HukwkeyJ4hFZJnv2aD5hA7ailk25rLn6wzcdeEjPbBYEuzJ7nAsMOw1fU+fPvK40nFrI4Wi
Q2qEt8NiRLdhk7FIofiTWo2tzYKs3p6h45LBRmIzTfjSt1+uQucN9LQ7vBrbo5lcZdOnTvt22TpE
ECzm2gTgfRZpWa/18DzZQRpie+wf5o/QRsEANwvhnM+UtJk2N0CRvzEuDA3zT9oRxD8s/VoHwmT2
XoJkC8f5IFB7gZx0wb4Vaa4dCNw1TuDZ6qqfE3j/mww0AQv5kubkJ9TxBGd6/7ht1srdq3NZxmmh
A7yX0NQDXifPdM3m0Hs6umxCR0TlJPiA/GRDr0d6p7DkRa2rz5jQu43m2ktLkbSBaFl88F2tUSTV
Kz6hFhC/BKu8/qi50BF3GOd//t/5X94YDD9urSoZNecBaN1Q2MVqg0oU6sCCmHjvPbExE979xtHY
RyH7UlGjB/3Pto/tiuY+CR8un7G9atzW/Plx62QljaonABomRT0QveocdUIheNDkNMgtpQmq1NA8
NBMhLg9lNGBUdac45lR9xKHgksczA5EA4aeVpmUqUa6DsWjKfZYHY/1ZE5Ue965NxGIQBWX3s8HP
9BAl6fJ2xp1GkidFPhWiVNruR3v9fd7eEafN0BDD76+DfNIl8lArty2m10ND4Bn3FgKRDTxv8bKA
rDh3jqNZBQVRgpeMTu4LMjmj1TiX7WJvKRsEvtcfiqZLrsZA6IkODWLZNqrPhma34c/LOMy78jfy
Fod7TCxxVZGmAY5k3jbTGZlsV+oL20g/z1XvX8baIbbToU+Dqxj3MaIaPtro6mbOJILUgz5E0PUi
xaKeTKLHAxSJMwgHK7NiTQcS9wloZRdST17VYTDGH1p0mTjQlY5SpyO0pzamLibFmcOBFHa9qhhR
WLO2NdxhbBIDus3JfB76Kes/EPeh/IMrnUlTgVH77Y0455qEFiS8lEn92I1fKiqKx/YCpC0AF+zP
mglFwQQAGhIMrOO5cjKn+aG/jImLdTh37RhxESzAUlTKx2PTosmd3svIbmNavLaTdU6/djXUJQT7
tncRGXj6Gybexgg0uTs+laMWGt4s8F9ukiWorU/zeLxsXCII7l4fh2QO4xUQa3qt0TvZCKL1x2WI
3fQPZPCYJoHJuhrY37AJiIx0GHU6I3xtKLJaGoJlTbKNh/4UI897CjHhVp7jJ7MT7B7zJu/OKMXo
FYp/GiSeOKsrraY1TIKvlMlJc6jUYbSzAm070jh/ixIL+RMSmU4zLhQiVv1/Z1jHof0/1q5ryXFc
WX4RI2hA90ojSmpvtse8MMaC3vuvv4nesyM2miPMau/zxCgbQFWhWKjKXKFzJglPXWKEdCQROSj4
pPtM+SKhSYmiuIf+svM7vHmIKyzmHqsNjuzBbKIcG9wZ2a6J0DhrFF4+i3SIRTDMLVYw5oCHjzKF
rYTLjdHexX0wTILvUNGZ8abSK9UYsQ+PfCz2uVbsq0qOvNJS/KSChG8judUUPoHcULCDm7nY+rjY
xbJaW5JWjRa32ELzqblmD4CmHypgbdLBsmV7msDrNgPI6sA4x87LXFlkRG2I+5ROp1eOSUQL2gyJ
pqKBx8tEysAnDS215Qa3yf+SS2ioMIrm59Zjn6jSQer9cn/eCDfXdALkswgaDjE09QCYLMluLuqn
tOwEWh2bBriC4Dw6H9QiQ2qBajWopvNPreTqkaD8tZlArCA4t4WszjKYLU4mLqXPjfFo5/F+qFNH
11v//H5tVlrNFRTntaEeDxZkKNnD27JjswOhp9wueIViswO2Jwt4CUSbx85vZeGLQauwirAyiue1
ycr9jjzJ/YtgUWx/3gXd1aI4B9bKsUorVGBROZhAtaBgshiSOp68K/wiiAT2sO21KzTOa8fKUKKY
RSRwcfiGWwbS4rACBXss0e7Vy+BQ6dfwjIGMn1tcZXapETY4sX9kzQxQ8EHJsT90f5XINQWfFpu2
aOkymklM1cA76dsTk8FAnQ5hjVHwCc8l5EWVoJEcupmIe2nTMlY4nM1HVjIYGWzDqxPVmYsvpfW1
SAXWt3VUiEU6WgIU1uLK0/qbkarnPTGwGHC0FbVXf452KaZIQN1ZQ3RVpMux9YGooZH2letaNd6V
sGTciUVmxPE/kzJloN5XDXtv2tGdKJ5vvd0BjaW2eL5T3/UxUrWOkVlbEViYZleD5N0woFb2N6PJ
jC9QJ/WERboNV2NP6JihtlCzhfDOW/OoJx3xtrajVw01kmHGvXbzoIN8lZk5f0DJvIWHXJcw/gVs
KJ+Nxo022FGksRNsDoaLetN950RfFLcAD2UtKnpvbukajstMZRJVTVICTrlrGycExQT1B2d6xGOy
Ez1q7h+wTW0UuTQQsCNxw0sbq+u+3dHSSodaTkw8uMrFzsagWpYPbmGMriGPzqx1N0rYelWtXg/q
BYVPQIPgU0MWgscX7jKYrMUwk9RCV+94pQ/fpOFBEJhZsOACswY9I7y2oMXcgILz27Up+DQmS1OC
9MzGZjKmqTSIYye5LT15L+ox2sgFAGOwfka4BOFfRuIwn0K1RUQh4940P9UX0OCBN2AFwBkHhtw1
2lIAVMZXe9gNTezW9NP5LdsIv2yvbHQYoZSPmsXbHYvNpc+bsY28OI+daWwdQ/k5JrtFpEO7uVka
BGhNzQK5Ai/PYM6x1cRo9/bGxR2Vp8US3Mkb4V2DWf36fW6vzGXo5lLD79fl7dh7BfimqSkqZopA
uGAUZbLVZwlA9Mr2khIFB3P5Gc3m0/kz2dwrgk9iNqcDJXLuSqwWSQqnMIkA8amTUdipBSUq9ne+
c5MVAHcXSqEcUUJSWC5qsn0ABZXgdZRTULEQrYPzxkLJc7yzA2aSvXkMDOv5/D5tJZcanox+bRT7
A1bZ3iD3pgLaC7YOup//Sp7IJ/AQ/tMuvUxH0fjKprdAfhzXA56ooC77FlCy4mnUFRiAUnWJP3fK
J7kOP6EaFbTaKNi9bSwTX+94J8LYALd7PcbN04zA+5eY7NrkvqfE6brQS1T9r0v20UC3gI2WHFnl
+0jKzE4sS89jj3xGbfTYB6yy1OhozGadK+OVSDSKXTHv7A8Ls21WXUJXydtt7DJrnCk6IqB1PDiK
3jqFxqjav8/EcPrx2yWrW6Fx1t7XzdLFbRdjtJP1/qXoV6Y31jXje853Ftj8/fOAm2a/wuMOjrR5
NrQZ8ErtaOpXrUh4WLR7nNXLqqQVCvv9MPxAkZLE4U2b3Zj2h0oSNjFupUNo/vl1UpzBG1JRl5Pa
xKBOZy/AZQDan50dULcCdbqonWlz4yx0ACnoyLGs1xLxyp21rDCbioHF1f1s3UmD4GC248UJgO8a
bNM0muOugt2hnrxjhEnSbepW/vitvmb5HRRm/70poKgNwRv0T+nmO92oSFraJMtib2keZOOrcGyU
bT/vSCZeeHULOQg+1jhHShodbc4FvjfanniqTUDEU95laX3JxgHC0tCNA846/kaS0NZEBkJjKP+O
L9096C5d00eW+FLc5l4RmN/Pb9vmQa3xOJetJEyvtxrwjNRp/eZgYhjmlck2w6cUmywSfkkxp+R3
co3IOS0Mr4QMAhClffnClDdCz7pud/U10+OlnnDuZuvk1ni8E3ddKtetFHmNN/sKeiAtaIl9gAPH
kMZQfKg4emASg7rt+Z3dcrE1LPuzVi4mKdQi1MAyG3I9yYGuCipLm1/AawB2q60A8ihpzUnFusqf
UP7dpUfJLRO/w3yIgY5YJRFZpmhBLFiu8BqraSEpys7tygjkL4rDvp+YomjxhXFsS54oBRCukMs0
h7HF6+GAFbK2ESl2GP8g6BUidp2gL6YTST5t5QGIhdCXt20k6fx7oq2TIWpoGHlFcWe27qQtTto7
U/L1Esv4BcM/KuraYHXljI97aDj7bXxPF1HtdPNjF1RoNvJ/aBC/67pDPlWFthzB+GDz2jUrZoGj
9GvsMgr7EJ/Y7mWHtYLk3Ky2pCFXYxRIYjbUwwgcGZWIl/1kek6gHBQUs7au5vUKOfeaM9oqlYQV
ZohYkuUp881g4+2Mjk5PRMWDrSzesghEqvHQjD3lgn8TEdo0qR57ef4zDB/H8F4uIAEwHe0vUra4
9kAEwWMzZtkK+MUY3+A7dkod2jrDWGqxh86Dq1iW912XfI3U5uG8JW572AqH87BRXwy7nmQ0sM4Q
HyF+tGs+qM/kjt4rvnolJIzeDCE2xud0wjJgvuA5KmWlyz32kcxu1PrkqHkxgsh4T5564psBazUS
dbttOvUKkwuTat0ihzMIzo5214v+Mk/lrpYN36hF7Yjbh3ZaHRcgbSKnqcyspFN+WKDonb5S6d/3
w2A26QTBnZdemzX0VADRVDf95E/Dy9JeU0XEkCVaCff1XYa91UF5C3l11F7hG9nRu/gqo6V73vw2
3eq0Gj4QZi0eESITMKwCCGkTn+kSieffRTCc96YFOPSGDBZg6z04hq0b06JXpvJtoeH3trKuFyk+
Tnm3P784wR7ybIq9VVR5VGNxy3yvdXuC76/IuD+P8VojfZdL2Xh1VhDkkfRyuZSclrOixwbu5FpT
gn4wnVbX52CqW8vNLAoOi0HxNGNIDyUBoWMD8/SGPOyccBw/GU2THOw2As95SR/6YqEuyoZFIPgb
t/I9Ng2imejWMDAC8DZvSMe6bkMwruAuGn1QIoMlx7yFYvdr7VzyRITSW/uO+RPgaageAJKDi5Jq
ikycdmL91VnPUn5LJ9HwjgCDN9w8tRa1HYGhzyAIkW8H9L6pyuP5jdsKlmgHQfUWXSFQOmd/xCrf
CnGFG12zAESTn2edXi3tLLhmtmKjraqo3qIhxMDr7VuImdSaVI9K7KGhzZWqO0IhSJ9T9B2JjIAd
Mm+oK6RXSrnVYiStDdNSARKb6krxjWHf9h+ZzBr1VMG+bV5qayzO4Eq7jAZJBRYLK6qf7Jo9JJg9
JsyNaV9RW8hmrrWGU99uokkXPUWrEjKRj/o3TNm6xVMaTI/onWUU7U1Qy5dMI+HJ8Ne5vX7UrXYT
1L1aTzqssJCHR8WodtIc3fSDaGmbZr6C4VK6BNW22UqRhZRyae0kW8/cZOirYBwhGX/e2LehMGBh
o6cHBX7u7my0qiioBqg2llqH9OBoj/UA3BQCi990KvWEw12g3VyE07QAJ4R0VGNf6fXL+YWIADiX
MnOEpAgkfiDRxXNdozmFkN5725d+rcFiz06r00fnyjyXOaKPDOLmfe6zcd5Jd+Tdn6RPgvXwBcSC
Rm0yhQADk5rsKFF2m4eS4CGcHe774HBaEOdBRqpM9oQZJ6/rrccyvO21+zBRd6G2eDCC8+cjMDSL
uzEtaGA0OTO0Rfpc6De0+FSIWnh/E4BO6+H8xiKDkVoS9qzzmHAwmFKvyGFwywMqvB9E826izeOu
ia4r2o5WAFPt+5DuhukxKe9H1Z1bwZO7aOe4RJos0YhkGkA5QUQrf5i27aeqf/54fhNNT3vHBYLe
rrqsYw4aXbNCKHrCrrQZRT08fs9eCb1ZU3NS0R5uvu7bp7BgcWGhpHUV5zVQZdNlWmWxL4FqwIVO
9x/ko9sbifiNEgM6PnmWvRhjZGpY4KPLIKC9+G5qshuNApfadtsTBndYWjlPtl4Co7ee9DGBjq6g
/CQC4M7JxEOmPsUAADvgMl1LqSC1FW0SdyKLsuRpL+P3bSTO0zC6NbhlCqv2ztvbdgZ02icuXIdZ
OaupjiRrbq6XFBz18cdCSveRJLgWNjhzURtB39z/Dp2nkk31pJ8Hje1XVNwmZo+1DH6csCtcU5zc
6t1G6jzSt545zAKn2gwRaLJAq4xGwFzDxTwCxutSB5mtN7b1fpyzO5l+XorOzcBPrEqtwPS2XXgF
x4U/rdPKEDc4AkXmmA5INCBaSZ4tzadB+1pUHvdDf8HXFnSIfy2RmdPqTixn3UhbCZiUJBJIAXqo
h+RGnLfOkNKf521mO76vwDjnspc2rpoSGR+BgiqrYJu309FAfLqM+hCGswLjHI3YdKLJDDCj/BYa
ThIpTjkJrFNkIJyzgShw0coIGJKWe/L4nBXDFSWHZoQEaCN4Ed907NV6OI9LTBlUPKzkVKmtU6PV
ro7dZBRY/OazxmrX+PensIQ0aLFgRYUCCm4CquHpq+SCO7//aAfkOhXynrAtepfDnJbFd4cvdiLV
DfsKsEj6MxxCtwZVDNp90NPi9AqusU70hvebNWI6Fa94pv2OFLMhNa0lK0TO7CuQKS2DCLMYj0wb
FvxQe7Nyqgtmvhjpwi9ELlGbGjK0jWGC0aTdleqIizjQQtGk9fZlvELhwlWqmU2bazZi8t9KqPEP
etN6c+wofnQUaQZvm+NpSVywSsBbZs0UYFUVB3FYuJiQuG6MaHc+Zmxel6s1cfGpS4slCjXs3KS3
Tqj8MEQPh9vrQKUffYOY5OdHbNXILsxFgzGokGqoILttUVf99/zQLBb9AuEvsS7LiioasFnp8Fea
BnP13IlIlQXr4BnQa2VJzCyS4LiJUyf3c+MR69P5s/hN/D4tgzPjFiuY4xZ7lUZuDc4QMAaVgX5r
G+grZgPX7UWX0wmPM2jTLssqhyae17V4nbCuKapGaVgIPm1FO8dZcp+EFLQoLBzUX3XVKYbekYSa
JGxr3oe501I4OwYFQmFREyCsD6jBNGZgeLGGnuXQYcl5Yvrnz4pdpe/w8AxioKQHLjy+SbQzxlCW
WhQ4h0x2Fh1jpvKDnRyyTnbPA21H0xUSdweqJg0LWgGJBP0Le5eAfd+XHwefVY2UxFkECa4QkLsI
jWlQ5FhHgXjMXmWL6pvmqso8BRSUrN+8vZousvvTEvlLcZySTqeYE/Dy0esO1R249136jG7E+Y/U
XQVnx1+JlalKqiVjR+3WN+sPVQ6lrNifTU1gI6KdfKWUWiV/k1oUdsWObrAd0jjWkXFrfqOxYzKR
kj8hmfkNJJrodfYF965BewxjHSw0FlzadswnJjtJfcxmgUsQj9Ns3EL03rnp3eQEyDZ7tcasJoj5
C0Jvke5aNVDln30r+KTbzAJXEFymGUd6z3qK8c2oSVe1Wd7I8sBalhNnCPE0KFfeeZcT4XEeJzep
bKs58KzadFA0cWTlxsgeJ/2jbou+8EXbxznbGLd92Dc4r15Pd6Fu7Q1CHTvRBde8AIbX6tTDqoks
9C56SVNcVT3ysQSjkEYXnN+5bc+y0d4ry2hc5Zuv8fht2K1EMQvTPXYoYlnEJ/nHKBGpMykiIO5O
SbK+bXITQH3lTh+Xb2gm8OhD7sYuvCttPDwXoPUD1dSLojGeJUwM+JoY8+Bq+JS1c+lpwkRPld10
AH2tjwlPEHzVh/GJ7szn8xvK1vHumlnB8RlBH9Eyw/QtGv38LnkOE8G7LTOvd7+PLnkLJE6MvpbZ
zdp7C7O0WvbwnUBGk4mf00N9uHCmgnXj/4PDRYk0iZOOvj5MUb87pH4elPEVo4yF0ppT3RRUkNls
7tsKjwsZZgGOBHSh4w5besdWByeMRJfWNsRr86qJKSmewkWxaCnPOTJnyPuWP8efTEW7DLRbC5KP
d2bD7q7APFxgDiZe3gyL4FGV7/dQ6qXNzQTlwDA+aNpdPgrCxHY1aAXA2VuYFjbSGgBQY7R9U2kX
z67lws21Zfbrtqv2RVS+pH2Ezkmtnt2qbL/9tyVyOWmsKyHVCvwFc3hPyf102Rf4aonsXFcmr6np
olkSPojVYIBscYox7cHJrib3tR9ILFvMXj3eudgKj3Ox2eygvttjQSxKGajeOssjq7irXy9K51dI
nJOFVVJPEvvU75Onurqm9HGZBXPLm0a/guD8KtHtkSoR/KpWA8sMsllwgWzeU6vf567eSdHB3BLj
94fqpjM+m6wLWGDjIgjuxjXUvui0HOeRSq2r25W3tKGXgTn+vB2znThz7PxTfNtissOeANPTG4r6
TtfttW7cx2NAhJKpm1H8tGs8P3bdQb7K6IDFHpZzHy8TYG/Pd/8x+vCdI4lsKpnNXNNaDoX0sVwe
z2+ZwLj4cQc7nxapT3D44bwfR1/VBK15zP7PHQnn+VRvsjKa8fdrRXfIkJCTNrtOhtjvLcs7v5Tt
E0FLlMooTt9R2WTSAl64BPcq+xxtMV4z7v5kvGa7YoB5qv/h8MPoWRVRaTaA0x9nF+NuHj1mX4lj
QvFd3gsV37dD2QmNS37qrJ7nin2nzeAAUu6SpHJs83mOC0eaP8YgMIcG3XJRXXa1RO5KWtKoKnXW
N1PmT2MFst3MlyA8ev68tk3vtDLu1tGp1euE9SslyaNuPSfJj//2+5zpNUVvLDJ7rV66w9TshHF5
+21jtUvcLSPprPDPDE4NwsBw04e0dJegwmff7KlO81d7JYs6awU2rnHXjdXZoDUc2dfta5dct2c2
nguLVJu9ZPZqadydIyUVdMXY+64a9CNm7emVYjuy270KfnbObDuaccXeOCD3KHDj7c/pFTZ3H0FZ
jOQT8y/jhvWy94GlYJp7chVXd4cflumINnW7yLxC5K6nUgffu15gV1Uj82oFTFttGLRxe5xkKLZO
KcparQLhYB3aqtahSKbDeUsVWRIvRDuNRpkbI5aMFm139gsPZCSgYIp2us/S9VRzasvBY/d5WIED
8vNnvTyXkAQHqlxedXWQ1oLrWLgsLozI6TCqKbNW3aG3+eKPk4do6eu3jS9PVwll7Dy1WKGd/ez7
O+dXYCFcYBmMOu6zCOuqMjf/sngZ6O+SDwur/5T/DwZLuEATosqujRDi9uKf7JGiAiHKjBrh7QQR
iy7QE+eyL+KTwfJdA2XehNawYGPDmzDA0xlrUSCYvtB+yvgCAnmme95SRHce4eJOakQgCegAOB5Z
fSu/qb3O19w/G0jbzhZP58cFH3CSSX3OumUJuWqIa7ZfdGEP4naqeMLgggylIHtpCLMRj95q9/OD
ejR3y944yE+TSw7kycZ1LgnJeUSwXKSZyoxWwwTYHmz1le5l4V6TvK4ZvKoVvK0KvJt/n6FQTm4w
eI6YQimED8rdHIse2kVmwT/QmL0cdVrEzALSJq/axp9130AdSAMjizAVEvi1zoWTspM0UslsRd7g
zV8sgqkjG/Nwiy/hfWsv4iUVbSAXRmQQXuWlDbjCOiza50Z7Ou9UAjPn1Whza9bUJERqDHUfUE0e
JBTfM5E4hGgRXI6ipbaEZgi2ZykKMjpKJCIGSdHtqXOxIYn6MQmV1yg/eKrbgr2j+lvhJhDdKIL0
h+d+AIdMT0EgjxvryPTjGsAoPsRVRfexyNK46GB20B5rG+xaB/pbNr4ko/aiIwdZYNnzvhVyvGxm
+RZRwfuHkSLIGeBKWxVI4nBQ+sTGwrJrGV3D+pV5uxzJrru5bGkrJO6yksoJYvcJkNSH/kX1lb3p
08PojdeI5cJ5m+0MYIXGmx+xx7asUbCT9h1yOXsH7eUfklt72rG9xzDzkyh73LT3FSBnjPEQGjEm
Y1BMK/1M3cfZwwVOu/p97m6aS6rC/vD7VexjHoYWO+myqLrC4KwPjAGTHfXsiAJ1dl5lczAtHRmO
7KVe4Yq2jG3Ju3RpBcfdScYUN5PBiqpjt0v1m6rdV0rm5Orj+Z3bzutPOHySiylLPEp3wDEq9FUu
XuvGqcPKgATVQDBLR0ejuShvWWFyX89VJIeQ0sBWzpXbXNtgpmklR7tRkFS3d7PwyhCukbuiNB2j
IFaCNcYvPSayHMgPeXFQliBO6p9laMOJDk9g73yui7boIQa3LxYo32jK11x+OX9qm8bBqOih2mFr
72h1e21K0rrp8W6byuCKqB05/qrnx0kRtRNtMXli1Jbo+OQAFbGtcZ4Vo9xdmzKQEmTtL9VheE79
YV8mjhKgiQndg8cSM+/CyLsR6okMlRWwh4GeCaSZbyNvk89dn4PF0zMy3/hsBH+rGhXJ0QwYN4GQ
Vo5ZHOdtazx++CUmadOXNfDCz4yYGy6AAg5qBn7hq1B+Df718b1B4+w/6RRMIWpoabXV75L+BSVL
hySPvfLlPMxWDvAGh7P7Doo4ajliVdk13aPBbd8dLYe9M6FwKWg9V1j4e7eD0KUHN4qmMkWJtydW
LTWJ+25Accq3n4pD5III8Cny5Pv6W3pt3rDRB+lAbvXvQo6+DWcDLdAJmQvM1WgOfZ5NLAEtM+jX
oJnVT3W30p0JGrYNI2K7WYqdYG/Z3X9uvZyFSniAypQJ6yWfo4NxZC+G5NDu+m9SwDgZRB4hWCQ/
UbIYlV1LKuCsKb6L68WZIxEJvuAE+TkSijp9iqILngMq5WfdhLeKSntnqG8bG+SORRvEUSpwBLZJ
ZzbR4gw0M/PRboqRZY7DgXEvGXftITmK0u2thGdtIvxICdWzKcwV4KgZ6tADdK/YkOMOQr1Pmvz6
QmALn7tEJ8b+fZU8KoMRRy0GG7063rc1pJztC5SBwBAPvjKMY2mQ1uHCyCLTetbtBmFkqYJIv55i
a5fJgnfxje8hgECXmnFvgcqR92trqtOC1qhtmgea3qrJNRUN/Gzdz28wOA+m8yAZCqOiwTTO7LBY
Tw5zg4qtgsR+3IeNqz+fd9/Nw1mtivPePKyTiphArLNDI92rRGDYW8/H6yXxjVxmmaqD1WDbWBWa
BQclsIM/IoUULIXvwygTmyx1DCTljjS7Cm4UebYfN/v2WnNlR/Ja4UCTwCb4bi5zsGlo1YBc2non
oVIzhztT2Z8/om2rwF0iEzAkau9IxKMerABxjdSjQpEbBS4mImd5NYrcgbrT/0SReTPrWCGytGvl
suNElLxrgfjP1ECHG7P3WEVdEjbQbJ7bCoxzLHDsgORfb+FYNITYbe0SItrBzaxmBcH51Sxpcz/+
TfalQBhy2s/3ZqC7qUc9UVlm0yRWUJxDmXpRFZHdYTXVDYonVb848vTtvEUIMPjWrUKaZbOPcTyF
/i2CVpmcu8P475/1QaH3y+hsLqbGVOtUqcOpLOi6YPdtV9si3iHROrhbr+hKGFmK3wZbljP210P8
gZoiphyBefFNOXKft71W4kD0DqzmaGdWRRz02+nlaq/Yn7ByFxDwZ/NQAwIyCIzlf9pP1NEe/tYj
uuCT6s3BsE1dgdkgssb3Ag6GVrea/JCLiOS2HtfeAHDOPwwl6WsK69J6Z9kxIuvanWSn28t3C0rq
eBRB2GFUwhdQ5L0B5gKBoYSxFFXYxrj+LpuHXBakqiJL4KKAbOdlV+lYmE2aD3qaPTeZSO5jq+T8
Zg2c+89tnONxB2uovulO/DjiDur2CzJwH4m4WJvqbKDGJw4r3K2MIZTxdR2WLFAbXv3CihZlQIOS
+DIuhj8omJ0NpMDjokLT0ySnCZYXKR77GI1961MoYxZB9fI7YUX97IEBjYsPMsqcVWoBrZyZ/ttR
dVl75XBVmI6pO3gCwYyyyL22U+R/nBmgXK2zKxI9MwhAs0O8R2v9j2Ef7loPM94OBs72piccVdrO
kVaQXPzIlzxUFXY95XnU3EOKJrpZZmm4lqpJPbTKkN9Idv84970UaANBElBHsXf+StneajRNQLzT
ZmwNnCEZSS5XMT4MjBrSLk9z+vH87/9mW08A3Bojs2jx+4j1yx3TqWnhGNWV8cQGpUfnScjcJ1oP
HyWVppxnFJ/QiUD3KSLyWLjNfgnkXb0b9/p387m96MI8LZALm22iKJMtAzGavk+YFcwfz+8g+//v
PhG10+9z0bGQ4lmv2IqS6iGqvaVPPYW6eas653G2L+UTDhclu1yK9JxFySYp4GZBUmHoQpiRic6H
i5MkyjWVGmy3DtVhfIRY2vChoShUsLrM+FS5UuKLiMYFO2hwwdLQYlkvoNXhQVMosx6k8WkCITSI
ON3zO/ibhP3XFvI9ucRu0dfHcqah9ozjclic3CXhnskz2Md6R++EMlO/uXdsBcRKyNneKf40hCzd
0iAraGxHvzOOfw95yKx0/UdNBdvnd8LjQnMXYrjKpPjkLj6mL13sEDysUT91BzTfo4sOTT+SJ5p/
FC6SC1Japg+9YQIUH0JqkN4yPSUJlHav908VhP75cxStkf376nKt4n4Oh4XBdbWjt19sepmhnHaR
i1L9oKB9TmMIHzuPCU4bnyxPu5nc9tDdXFg7005wXIiy6GKPKSbCETyO83zf9vfnN2w7dJx+nwtR
JukacKBjOQtBW1Ssut1oH3RLNKD6G/864XAhasAEOF0IcPQnRivDaFlNV7vpfNnLd7YnetYVLYuL
VYrcj1kvAa402vsFYl1zGB7si1RxcP3+WhbfuQkKjrhWJFQT2CAJnmZ24fNw/JsqJ3T740XhkKh4
r3udWeRFNEx0K/SZgihFF39o+11hv2T2TRaKvvI2w+4Jh/9ahRZTHhkhrE43vsbK52EGEWv7dZxC
wcXFjuHdBbnC4XJTBWxNicoYsBuIF0Dvr/F1e7g1m25nx9kLWQy/SvIAHv183uqZVZ/D5UJhkiUx
Zj9xYU7RX5Q8RdlHkIs6Zb7TdREFyGZEWi2RC4DjZFpDazCodnQKHXEDysvnVyM6LS7oZf2wEGvG
LhYKdeZRc0j4GbemIyx5b381rxbDBb8UAuJSqAFpqr3onsXyNMgLt3vB98Re9NK06cMrMC70tYkB
8eMIxq6o18aceLbhGqCnOL93IhAu/kGBMxwV9hqpglEWWug0viWlIrg0RCBc8Cum2WztCiCj+ikz
P8vm13b8+d/WwQW8dpYXK0txMku+U1H1qdt9Wk3/abMwHfj2dm0g3KmZE9YRzze9+VKVwTiJSAO3
v6x+HTsY5N+ClHNupxGI/r35GAbVbtjLGGbDeJkrfPZjXv77KAC9hLdIFZ1nvWZI/5RM0yC7Yk2I
3Z8UaM97qcJ/pEoNeMlVdkJW5Q6e0UJ2KdnFgfkwZxCWMnbDi+52f4kZ0c8HIKikv12lFo2lbkk4
NGu+C82X5RKtLEwH/3MpvWeSHM3eNJhVGFmgHl8bgG51LZjc+sAY17VP5y19O5VY4XFxYcrscEk7
ZiCGF0Yu41dgw19UcgaowuKLXxIKGpx3YPQuvN3DPLPTpiNYoqp/jJfBjas7HcOBgoWJ7JELE01v
DZYsY2FSB47rCp1N3T6LdvIdoy6e94WI/WA7OV/tJBc0wJAbl0oBwDDz1YfilVbb+l40uxnFoSoQ
BfTtgsIJj+9UGPSEForEvng01zhq1/VDXuM7awBNgNXj6RlVyscLZtHW1vl6pa2+CKYyTBLKrvpx
OcSjX+hXhmiyXeBhr9u8gihqaDDmEzNIq3KiBIThggYFgfm9esQKYOz7oUlTrEFWj1H6YLV+Lpra
EtnC69mtMKKkz8x2YRgYqJw87To+kk+pmx8Uf6odYdPgZlVyZQpsySs4XdJzo2W1pejA+iHpUT6U
hwTt+1T4WCXaPS5e5LImpSAWxXOIFSzmEU+ODpEXwRW/bQMQmrNUEx2XfB9poS60UFsFbdjpkcb3
zbi/KDicALjgsEgtiRRG68cGOiawPsbHFCIuemBgRkxk0VutU/CaExoXGWprUFqL9TBRqD9MUOfF
yAOk9HKnvIZa38vMbsh2L2JwZ7/6/kL+hcpXe3rFwHhHp+JC/t+8XeOzsoTI+Laz/xMMl2F00BAv
FkbHaGU/425HzQGk/vfLiHq8/XDRsYGFnKgEypj8aD4NSztvGJsqfSkOY7B8WEyHYCBAvlb39qE3
BXfIthme4DhbN82wJBrjBkUSG0TlEhh55guWxL5Y3p/SCYO7DOciob0kYfuUuwUvs3i/cLOvHcaK
UNr0ihvhaMp2qDjhcZaf26E6LyPwdOCx1uniit6zORHUVQVevJ2jnaA4syfRBD4SFB29KBnvoEOf
F8OtZrW36AEWIG0GJVBvq2iCAdEG/8Q5KHM0UBttdINl+VKS+BqtrtCDJjqszZxCB4eCAUUEJmf6
Ns42KQ1TvUJcIsEEHbp7jKRchZDMspyB8WOLXGt7WbZpq5AGBL8Kt4EGBQl3xQYYrfz7uASDUTmj
vTtvgAIMvuYSystSpQNsfGiPyXAvWbexiFBjO8fUf61D47ZNlbI67ZlEAUjiylvwNT3gUTBxmfwN
3pS+VYH9/fyitnOjFSI7yNWF2NZ5oUPcncX3G9lVEG/pjw7FdQkDX7b3UArYeDYDxQqOOfkKLp7K
Abx0sHRjvhvVJzsV/P6mJ61+n+Gvf19LMIDARmU1C7Ve8gzdu0TFXEUkIsvfTlxWSMxcVkjgNo3y
iI0Etj7rVoJOb9AkGKwYPZY0JyKpctHC2L+v4EIpVMpxBpxdPeTkg9HddPVt0X06bw6bx4N3AdWC
9ALciIuxYdu28cSGydraTazCSW0Rn9v2Fb+C4MKqPE/6nLJhaTUYwWiR7bSPxMVT7T5D3LtmNBqN
4eYfzq9r+7RWqFyASBcj0g0JC9PvlN0YTHu13zOZ9wxDMNJ1WAri32as+AWn8RUL8DyWavYKV+/r
1Mv673r/n44KWhlvDaKK0WSDgV7so+F202M9XGbhq0VwoSGnehIRZuHNx+H1yQFEBApmMwkyv1DY
XijaMi4yVHIGOkk2E2dUL3kUuyBwkCJh0wUrFb1LIkyIVKJT3jRAM/V218pCGs2RTdTKaBHAuOmR
iX0auz8YoNh0pRUSF4k6o4FiOAiKPeuGaRCVN2NypSzYPjbnNV7ZU5C5hkjbgJkxvzxFh4CATSAv
qvLLi9O4ldMa2mIJOhLSY4zFsdMSfVFvrW0Nw60tBoEW+tYAQ0aEPOM+Cx8v8Nc1AhddZTpJthpC
tGx+mF3chPvhynYxVgg1PfTEi943NsODomPTMDcBQRfemdTUypY4oSwoMfmmZZ99WB40jGsw+sdc
lC0L4TjPmpQEQ8E2g6us1LVLbU8N9VNnT96QqJ/Luj/SzPRJXOTOUg6+mVRXCikFXQhbDrdeM+cK
cmGQZRrwR5RF5Exl7mVlUKi6IzjJTVsxVMtUNIuJ2nNxyizmJomKVwH2CYxJEGC8yqEOG2NUD4VH
5BiinvzNda0Auc0tI7MF+RUDTPdhtjj2tDf7B8Gq2F/9ztFWINzmERtsrsRkIDr6+PqA+nHQsbl8
Vk0SdbttJmnKCo3zN1KTUk56oP0fadexJDeubL+IEaAntzTl2jtJPRvGSJqh955f/w5ab1RsiKq8
0VrM9EIRzEogkUikOSc5YiglRPl8flVvtLvR40B1UuKo9y1ppFyFSyoKR1ArjGEeZq6i6Vpv00QD
oBXcxu8hdcbQ954itdw0FUvVLFNRQKUmzsOU/dwU4WSCHlv/S4c9Uhzfm+G1bDNVR+VUBimLoFLZ
aHbSNxpIM79oJ81vXwKQjCyzaz6APBAbVxQuYSdbb/61RCFsU3pJVvMYEjlTNvpv9fyl6lHxc7Id
H/jWdmp4B0BjaXLLCH3n1MNy23JWGgsBXdwFutEHeoQWtclrIXX4arvyQ+OPSFk3rn0/UFgcv1lk
1bRBCK+biCTfX7GNFMw9pp2QttmpO/MKMLBesEMXkssxjMLdQsRBW8cd08ZghGe2inkLQcNSkYal
beDGbO2xMx+C+qb6AB4gH2j+KUIIWaUkb4pZ5Zyk/WO/3De9R1gJd0niUVsLEKJTM9WLYTYgQE13
SuMsABcJju1rbaF9ljsU6hW2aRYK4yMCIH7kf9/vEYZHklTm7LFd6E3fimN6SLzcHV+tDjnxxVcO
NDnzpl2sZQpOLF6yBCgBnIf0y+zq3/hVgGNxb/WOftLdhux43Tp6a3nCYZeSTC6sDoYx2p/H2ZHG
wYv72pmmG6TlqVtuewfPCyqcc+BjMiUyoRwIh4MKZZTcDx8kJHLc4FtzS7P/bVv9WZ5g9WmcNEtd
QrkofSkAECcHtwpFfL4VTK4XUDD7KivbAWjH3Hc1gEsaDpzIkM7dkIYhWP9sLgnTuDEud5yrWT1g
BPK1e+MZ0w4fg2XCcf65dmK6d9KbXOp4sBf/i9jy7wj9aJy8j2Xu8sabTPUJE3sl5sJmLa5RxYN+
RZK4YXi009apBsKHbOUH1koJUU+RZLYaTVAqz/1xPHTtrdYeGHu57KkoKYLfkIEcJWUjVGkbePX0
swSGvYEDwEzExbkVCqzVEZyFrCeTFHCvPqdHWbqei+MHFJFB+aAzWQMfoXBJRehb6O0SqUmgOXqZ
ej302SG0DqFcEopsbv5KkLAvs4QB8yYc4drVx7Z19PprRYnYfE6AQB2e3LYsE2C87715ZSDRP5hQ
hjNKt7ctppbBK8UxA9HYT4I68D3+5bI6SxObtIxZLUxlhjTdGbzmmc9If+OUUomjXP0PDMybbnwl
TtgpacEwZRm8KVd+mjxzV95wgu7sVquQpuQwJrzan7naB+hieRAKrFwb0MaWWFoDcr8U61kfeVJ1
oyX7UtqNVG/ztnGcRQgetilSBWwnELHYN+n0INufh+XLZUOnRAi2YVQm+J+XAYbe3Cz9p1b1zJgo
E29HE+DatBTQqGhI97+3v9Hu5lpquI0/NdLuRz0/eA5LJ7HQYsKHIeIdFdny3/2LFa5kChduBGC9
OhqgFzsBjvMu3i8nXpGkUA42l28lRrhnJcuekiThy/fdqHTX7u7moCSCB0qGYAXapPZ90UJGE+wY
+gHVf9hEGfNv9kh7e/YwRRcLP0ZgsdIwZoxSYGK4NBzFr/fgF9+nisPJIFI0w8qEj31zor/u0Vmm
4MSTalnUZIbM1udYQLztWy29wbFTpzpkGHRSADRQfm2QCdPBKTjslpFY2s1rRDn/AsEyl7CqjdZi
uN7Lh6B/Xcr95dO1OQGHx+rPZRXMsOqKPFI1qJh+6i1XB2ER5pw8hH3pUUVZEtk/vz3+L+CS2/Z/
FiwY5tJLKcjiIXg+Wad23wG1Nzp0ewoVerP1cq2gYJxN2bdTwLgcDYPSvPXSdlNM3B15pw4937R9
Fs5qCe5qydpBGktsWHLdaCisaAB7rw7J4lW+vQ8+F7eYKqQbhDavtJ+7CDbn9w6MYbrPlGooyR56
H0i0+9wFmNQ1T3QAmMKj+g0uK/lLtlEuw+zH3mnhjWUc2/JaDv8hDJPHFb8/e4bYZGizzGhArRx5
yuBJTxj3c5Kd5UWBP6PH6kPoPXD8/+0bEuvvV9AYTakaFYjr5luzux0D4qBRSya4EgxMWXnPXQlb
/LIO9zHYr0O1J4K17afISg3+M1ZVtlDLwjAdIYYX9XhfvXE/So58mzmy+9YLNxyIfaJMT3AgrWKD
cltffkRT2ffcD46aY9z11wy+MaO7GrY9oiXr4HEBRpAhbFQX5lU89PKPhNR/M7s43XhwlcfhcT7Y
z4SG25Z4lihsXVnntaaUkFjECBj1XXwCxKfi/lhS7kOoTdyq8fAK5n8qCpvYq2MfVdObitM1f7cC
FsMHhM+B6jr4zaV6liRsXhPZ81TWkDQh1cUJHOTiYDznXwyYS4k6hRkcCom40n5jo2ehgudnkYbJ
NL6DxfXog4LglLvVVXDokUxs9tJ3qjayfdGcxQkXQFhWoZkVEKcgCwDPCFjo+pidPlJSWm+a4Pjn
IlSqLoGYqApdNYsA8egThrh91H5qIoLqJ9KYtTo3RN0ZQXCp+PGpAnND5SjXGCL0KI22n2XgsbEZ
Hg+gbRRUAgtMUQwmnElyBJykn3mSbzz3eJbx9BrF9bLZv66cpYntKZilCpaJO3z+LFtg993BvmmP
zV6/v7yOmwaxEiQ8yFhuLoau40HGixEqoCt55IHIm/D43Ix/ucBWYrhbWbnirlarPOBixuLKtJ5V
+WWavgZ14wwV2ZOw6aJWsgSnKC2VETUSZDUe7+Uo9xIDks7ohShQjYeo8y6vIGUZquAS9RFg65kF
eZU3hT4vDyee5Pa1N/jF4/8Q32zrB1IvAHJi7lNs61DAzDwjE4Iw+I67jHo/Jj7H+edxfwwei+Nl
/TYva/UsTnAZ8hTNci7zO03K3DbGcJACoCqaMp5SSzhgUlF3o9RADq80FKjaxnt2x8v5GPB0l6fL
Sv3mgCEdAHo33WCGcK1Ew2TV1tzgldsAMw2kLKWTo5TlsbaZT2Ns/FvoS3ejLh17HtP8RZ5Lk+Ag
5mbx65E4/wLhuhkqJdTnuIu8GmCCQ/cPS3aEjpsrqqE0ZpmmraGH4P2h0+26KuYQEobdDEMBXOx9
gZcaz7IAkoLqVtjUZyVNOAbK1IRyo7UR3kt7Q/msU7jE2/fzSoCwZYoZG6khI7/CQFjPwUkiy7Ge
UY36pgKDEfC3ptNSfaPbSoGxVEOGGaYiuMcpn+JhTmqkjfT9XB9C5e/Le8Q3+Rcj4KyRimGiwswE
nSapyWatgp9Pl4NeHsA159a13xfUWAglRzC2LI4lzPZDTgOqctN+MVgEPJzM0akQeNNbIMMm42Qp
IOoTFkxOLOQuOzjDWvuSyI4xfpkV//KaUSK42a/uEn3RzKhKISJkh3x8LmNfDoluis1tN3RbZzqC
aiaib4LftRkUQIh7Mh5ASBEtVCJv+9IwbBVEBmgrAlzkeyWKOk2nLkApmYE5Cy0H+d66biJkQHnc
F/gmwXdDyhO8uCr3imnOBgI/QHoezV14AlSRierxnqMVNfuFrBxveh/zLdmKvCto3d9raNtlsRQD
NGxPzTV/hkv6qXtLT7FDGngfe5ms5An+ZwAcbBjxdgBwg/jML3YB3kG8yJWdkA0jwqbN8wRCa7hV
WzY0sSy+qHWPBCoq8Wy6Y4WfD69d95UZhBluu7yVGMHUjX6WJKuwfrxgQQMMIMV98Kyh/L5kb7DL
9Jty83StRArbNlZ6DMQWiCys2emrnV017kT58u1k4kqKsFlAhUnABAAp40M+O8OXYJ/t2SOfEuGB
fLgfTvWRJ6eKHE1v3D4puLbNE776AXwZVk6E6Y1pJQrOQxPeBvNtQJWktrcOPQyqhTNug434vQBp
SLNuGbjHRZfq6Pe3HBe+yTx1v/ichqDEbUWkHzZ1WokUFrXV5qFNuJPXlmOtyk6zVM5l17vtRlYi
hGUbmzwPrbcEx9P4lluTGpepHodJygBUqfZE8EmpJNxb42yPGQBw0KxR/qMrzNH6fy9rRAkQ/LDV
go6payAgGG8S9S7sPwKrg0rKTzsQHK9ml61Z2hBQtKOzID8iG85IAh1vOtuVFCF4jqNmqCuesZvZ
vrnGC2SnvZqure04dCNdr6GsW6y6gzGttqUIwTrTgRXH/u5fQl++1RzLib/n92+DXcQswNZG4SZW
MfOsagZQv9+fp6HQpHYsoaEqsZtRRTomi9zLtrBp3SsZYjE0nQDTUTBEFh0cEV5W7nAVYgSZE+hl
ZNvO1hWyFiZESo2iTzkbIAysOV4DuIAonpyyYa6KQVpCMWLxbOEemdmc9DoPM40YsEvAEd01V9Nj
eAwyIMyGbyCpVEmPEin4vzGKikXmNfm5TR3LTB2SIHIzd7ZeQf4TVj68y7O0sgqIkO+qo+QgJQP6
3Qk3Bx/0pxE+SfMQnJ+kzyow2bGKY+TiibprPgc7+y8+3IqQzZ2IEINUT/B9RtNEqKRDPd5Ho18h
01oc4EP4IZP96FRmN+XXP7QTwRsOhiqV0gSRyk1WOtYD8wFijl6yJndy1TVPKM7vGFFw5qsmPoHW
uyg4SDlIAdk2od7clletigZc5UGr//hoC+5jXNSwqPlF0ngyQBNqt0HrZOePfILSI7du2/hRR0QS
VFE1sYauxGZkDRpi0eAGLcVZDwxDG+zroIvDbMIT2xX+/JVqTPqNeZ6FCvYiS5Ux5hOEqhhxlL3q
TrpVnjmXbebHkUNCim9dOUAc+6mjYCtFphVt10NcPrtS5PBHBa+WKiYiNp6KoiK2bf1kZkAih+EW
i96KoS6pbCHm7sCzJDmRGz7Y/uAyYJJKnvVIHIVN9VbSBOdiNroEpA1IA8JmBVCDBGR/KLh1GCbm
p32hTjslT3AuDVKINZshDxHCjs9QBffV4T8m4vLzZe027VM2NZspTLUwQfrec6qZ2Ruljb1L5Rud
PaTa8fL3N8+0gtFN7JOJu1qwDS2sjVItcgD8NtYjXtO3TXkb9Ls/EyI4Druv7WTqMgB2xulVEHTH
Dlw0RU6VaPhv/cU/rXQR1ioyxhhQq9AFb8HS0UGsIIUyaAFmyVeU9KjE1JDF5cWzxfp1mphJwVro
lQCJyZgco/6SWd7ltds0AEVTDUXWQV0vpj+HMI0GS4NSWnwsy2vM6F/+/uZgoLoSIDgjqxqDpgpK
QAnJjoaBQKTieVSaulLmd3jx+SFQuNFP+6EQbiVXsLylHgygSxWAsepd3ucaeNpxeVhAfToeZ4C4
XlaTWkbBBM0KsMXqDGmZ+o9p3wc5oc62KZy3SbC9Hv0abVNxlH72KqG/Bv3IjESx5pHYrwb+U4hY
SWuDMchkCVvV6450xzt7Sjfdqy0iDUBz74HRQITy2578vEniFJFWlEvd5ZAY3OSPKiqtqZtel0fd
TU7osfmzNRSpqrMwrirbgKnn6NTV1Ke4fy6yD3nvlUZ8jVehaGEnQ2gU0MgyAUqDdnHc9eF1GqMt
qnMjn0Ko5Kfn0pZxu1yJS9TRXoAJAfSEiLnj9NyNuq+OR7voncsGTm6VcC2ZqW0l+QjFWj4axTuG
zNspd8yb6hOvIjRUj9dvHAcKFpas6KohFi20Mu5xMyUYZANoSHBSD7Yfxs5+/m4g7uUsd2hTokay
tpfzLFNcTjNFx7AFmal0PeU7EP06Uf2ppZL926f5LEZYy1FPpDar4diXrvBZ931qMaM3asSWbfuk
sxTB8xpBqcpDC9sY579087anykrUYgkeFjDxIPBMUtztwAnukUHr8n9AXuLkGMu4bHzUeone1YjT
YDGxLUiyjoYbTPdJdPiACFVGjM4wIf8LrnkR4Q6LFywWY/tU9zrpfyB34Q/5Xw4rxiUZwGIMyxQZ
xHRlyvRqanHXgm8Y5Ewp6po9AIHBQrWjLqTt87oSJqxZFId1YOTd/59Xzhgiue0rgNSAQz9j0Psj
y3dWTbifhk4d9JGTRcTyQ8sw5f0oUQxJm+HXWSGRns+07VhnIRQKx4dC9tl8r4bulL3m84dM4acu
YuVqTFRJ1rguASaTrfHQaqPbUHP+1P5o/Bmw8tws6KdMGaBOZjvtJ9B3oo1WAs2CP75VulVyZnHz
dl+tn3Az1UqZDiXoCTxZdn6AM+DEHsov4xd7z1HuqMt90z2s5Am+VJkHtTc5HmIE/rFF9YzC1bXY
H9UPFZjUlSTBnRamyeqJo+dLB4zW+cshd9uduedMFTSoz6YvWgkTvGoyjNEQaVjGTo5cTHzaqQyY
2cfLx2nTda+ECK7VHDlMuQkhCjt0+V6hKD6o7wvOYWLhWEwABeH8MXqHcfSEyOWQ5i04hN7WJrCE
QkLU7eNbEFl5gVfqbp2Bc7zwJY9qX9oWCGAsIJygHQZ/358ne2pyNY5wRyx3+Sd1h3pViLhV3zdA
k6V7bzatYCVNPL1hL4+IUHCY2mM8HGr7WBaEG9rsTMHU9E+NhAOr6OOYAx6LQ9Hkt+A034NT71o7
0MM4lDLCSe2CuouA8sphzp8AtdnEh4hCftg0uJUuwhEdgkzJhgbrZcrXg37Dhv3lA7PpbFbfF06l
1lhWEfFgcRwB+ZcezWX2qv5xaQkOuM1LaCVHOJihHeeFnEKPCADnsX219Lpf2q+z1joldUipbREO
qSJZaqdL2JbRnI7SiLkKs9rHik1c3dTWCCfVqsCoV9rgE2msl2n+alOIrsT3RZ73VMY1YA9Ysso+
DsuxSP3LWy9v7r0O3DPAoygKEjTvT74lTeUcLohDYwySzX+PJ16QlA/hDYhLNSe4aznPJ6YZyT5h
fsh/iefOgt8O8OoKV/oE5QxYgzd8Mx3rJB/AyZY44w5oJkhEah+5E3RdsQBzYDBdbBSp5jwxrAj7
VKZPSbOP8qfL67hpbqvvC+YWa+oAXF6YmyU/GOFhVD41VDfN9k6dVRB2qgwaZo58dnsCj6aJaoL2
F2jf3ISavN9WBXgTsoWeN3D2vreIsLCGbGyxMVZx38W+UT7PzLu8WpuOgCfNTMtQTVVsaumWGq6g
RsJHUV4lyV30kxVf69L3lGqY3dRlJYgfr5WRgZHa0hJEop5tn5resbsARTTqdU9pIyxYK8tDxwZo
o6uuEn+b5ddYu5dM5hRx5lxeuO2LeqWQ4KqBll/WI+MpizfARz43YFznmKtCGvCGKj5u185W0kSH
XTfJMk+QxpkiOhTE29IdnOlh3ql+n7r0ZUrqJ5wjaW4XtS2wlsn15Gmc/NcLb1TAa/GaGbVxmydq
pZ5wovLWLkLQK+CO0HdMu7LH7+n0VOdEhyqlk8jhWYdBbi0zxLT+j4kIcwbhBmemiE5h6+ZUXpCv
0S+e9ayWOMcdx20OREiuFsBpF0BKDLsffxMgu8zfZQBoFH7yT3ND1pY23+gryUJgZzRx2eQhdu9H
83F8MpnLG7h5wkmbCSdC7J4iRHicabYvEwir+XT/sRxP9eBOwwNx4iidBBcyh2G2FAxixlOBzF15
s9zmxw7nLUP96rIswluJ9U5L+emtjMCZrcYxlnuWEkEYtWyCB+kMZmKEG9bRTTvcIvoYO2b4RWWE
FVK6CK5japdOV3lKKFxuanZi005pqa3ZDCFW5iY4C9Zr8YheAv505Wx6y4GjqcpABcXTlRyu3k6p
rqQJ3oJNgy0VKTeECKQBixcfZKfEVKRSOd2/xeNL5ISFQ6Xdt+Ozs1RxhCW2ugTdC1yqy9z4ULsl
hppQ1wS2pqs+TP6wNzrH7EiYfcr3i7CrUqTmdhzyDZyRsuaEWBXD1B/vm2CAgEMtnMq68ZN0wW+p
ovdYAFg7VZAoT4WvqSCdk0m6dUqG4DQqq850M8Jydt94A4PshH74D6C7HwIHMMb78Ik609wqLikl
uI9EtbWqMaEU+MKP9d54mxKmJ4MovYQYpMiYGU7c58+WJ0tfQkYNyxPnWRXdxpSib4679mX8zJC5
0av7zqLaqwlfK+Z4WTYE2jRAi/FkgW8kPHUnG5koPolG3f3Uggm+Q86UIO95aCPJj5r5NV++Xvbl
1PcFb5HlERu7Bt9fmqMxPLQhsVbE98WEbt5WNgib8P18eImyB5niOaCiFjElNGSsKyy+QMHLtOM1
YDNwk6/aXXtMTkZJorJR+giHv9CjXB/5fTGzG90snHIMncs7stlt+Vaq//Hq0ISzH9gj6Fd4uY9P
AwLp1I39jjmx9EabaAAYJnsB+PdloZRa/N9XD5CiQt544avYqZOvBvIpiYIPZQvPV4T4YAvqaU66
GjK0m2k3XatXP2oVzEt8FNOJGIVSSPADMsvVOuAPkKn9Yhi+yQ5/tmBC3DBiirJpdHy/lI8YLXEw
bkFoQHgyTTj5et2MZVbCk1njDWNXyez12l9/poR4+O0xZDUPFebyXgkiR65fLgugTqeYF0JTfGBb
QFEE67v3FpbuWeKgVDBiUoNj/8ivlwVubztQdNGIb+qGOKnRaGldRvx+kbT6yIr0yqBHFykZggso
rVlmFd+Y/rTs+IzGhJbQr3Pl8Jo1xyMuwoNN9eJTQgWnACrgZE5yCA2U/Rx/WnLqyb5tbueV4z9g
5QGaJMvaooGAYXqyyuu8vNNm4i7YBCQBzNjP3eG/YSUjmcYs7xcuI7iLkrsx+N5N3y3A6Ero6e1y
N9Sec+k5Bb/6Zav4TUx8Fix4g7wNrGrRIVh3jH3yPXLTU3DM+IZ9A5kk3reFS0bEfEd+jajOMgUP
ARsZF4u/+7JjcOIBXIrm8s/RQbsaHbLthVxawVv0nTlONu9N+n9Q22gXDpgTxn9oYJwp77odLZ51
ExyHJnWZgWEKHi3+qHGPu+iAdOWe2DfC6n9p0c+LSVV4Ag5Tkn7+yAuo6FZ+NTDV2mHYmib+oSzF
5qHfykSzvGrygjcryZmrxg6AISYnvxncwU9VJz/yLHP1vySUuAVesBaxZ3+UJKZ0Fe+88dtPssde
lsM8OskrhgQPpm8+MNAzP1fjgULXJ4692GabKUWtVNyv4NiH0iep/lZQlwBhLLbgWTIrk/XgLWRa
jnp5UqLnUt1bw43cfwJidtQTiQNKI8HJ1J1qDhK3mSFC3yZDDrr/1qt/6C5twaOAp6IN4o6fAHbQ
zV3FjrpBuEtKEcGB5KgN/XBa/Ri7zZw6YfC1Zl8vHzFKiOA3zCDWUpW7fQ1MaggzowxQZhHlf7cf
TD/9hS34i6K1s6zJYN0c5fCtmRvkXW+N8Qequ+uyyzDFftquSKoxlaFQtdwq5U6uiITRdsX25yWG
cd73HqIECkkWWxBQXC/X6kHyOcNLc9uQaI2UJkKcEcVKxgb+DiiycmfEFqa5KYowSoQQVaBUE+dy
DF3k6DZpvkkUmz23nt97NVMkksxn8AynGb4/D6ZTyRgxtf+1QOMhn4zh09B/CAzkHGCY4oA9a+w4
mQy+N196X/qiHgIvuJZ05z88t8tn5zfR7X9mbTLBCdjtMsmMq2fdyDt7V+6rKw4fhHDQRRHcI6RR
myX4g6mfqqrkhscPkXzNUcGCe06FuAC7vnuQ7kmoaW5hl7ZPcA5hY6emFuLY1v7sKpmTHkLwUgCf
NHbGO4lk3ftNLu+8noKbmLsIsJA8ZFJAKGjHDscn7ZzeC4Hz4zCHBrYmllQs7rJsGnqJZ73aatzZ
ZbbTeoq1i4jMzLd/X0UU81DKUsx71Dtv9DU39QPVid9G//Mdo0phlEKCz1DsIY3Ct0B3nF2Ngauh
OhBmeDmuBTXEe/8ngx9s7irok6kugNZ2UuikbsfeUBPRtB45thd+vizz8iVlvmVMVktYh4XRJ/xK
D7vHuL5OtF39sSGus1t/CwxXMuRyKcxBhYzgpfcr6wCMc0zVMhlZF312GHBrkawnn3WUZoIH6QJU
omQLBojyntMM95r62BdEYe9yaGmKKPtdYM2twV/5FtAL1H0NwOdYq11bebq8S5TtCd7CauK5LnhI
NOuag7ddpFKPYMrhyoKDaFhdqjoXkRzlneSwF/kKQ8lP4X29m1uXrBMSpi5WRKt4zBfVhjiOLRmC
lCfwqgP3t4FT7+Id9aqi1BMrotYQhZOlQV7ryzteEQ2OhtcAPZPPvFGMHcRTB7wd7w9ypDD0H/LX
uPYg79JD9hTWTn2DqeHn1ksegRHqArqb0pEwErEaOqJ4GGjcewzptTHc5OYfRf+mwuWvjnFgV0Os
cKVMdGpYhw74+nn55bKhU/eUwk/1SogklcvS8GKXfFd/AlkT+q6t5xAExXccalI6hqVHSKSWTfQT
VhBayVt2Ztd/mo6oxiPWUO7sfQ+EWhyHm49wIINphymYzJDB6yqetFQPOpOX1crlEGFYJzlIVKPQ
tk4/RYi5QX1oijLipQfTfEmXL5lyvLxo1PeFQD0Yl0DVAz6AYR7y4UahoNKo7wvnpzFjsNTwJUrs
O6bUTqu+/JkCwk07lLGUWDkEpODd1GK3VTP3soTfeJzzHnAdV5Ysh5GVqQPWiO2XHW+oA21beFwQ
wrJD5sZfL4ujVkw4N1kT1UrGK6eG/qWGJIkRJ5Nb5a8B61kd4Zi05pzWqgZ1ZkBrhaYrjakzjWhQ
mLy0BJN3fmtTr/TfvAfPMoWwPLTbGVBikKntweoIKkkZbUAFMopUbPcbt3OWJFywY/OfJNAOK6cY
vC+YH1adOfRmNDqBLsBRn/9swwQvYOYTk0c+DWvNp8ncseGfy9//TXD8U6VfkEViA13JfEhKu+n9
ARil4U32SXU7VFKpm4cb1wXbEKk8uiAJS4OXn4LcAyJlBjSsgVguSoTgERTJTProrWdFf4yjQ5Qf
C+nT5RWjRAg+wUyGZaxNLFiaHNPgk45GeGqmg9wUwSnk8VBWEXcKhe1wTM3gWCZ+40v7Zm8fNare
uR2enk2Aa7xyQSbAKGuJnx9z2mUSIGZmJ9M9qX29vHCEazAE12AHcQKCRYiJGMi8Xkb02SujU0m3
CSY4wZ9EdiKQyyg4hgVktpOp8s5h7RtK3yy/qgYXfBWuVT002kM2HEL71jKIaJ/wsYbgJEJbiSTT
hp4WOwBPKy+Pl9fxN+Xp834JPiG2A1YN3DrUO2s/3vY3JZASPEwEXlsOopGdnOzJ1Md2/vCnTHFo
uRlMOzAinN3pC+exBxikp9znxwQ1B8r6CTsRp5WzOBnDgh+wZXoy9H1eABP92HVo/Te+gmbeplJk
xH6JA8uFxLog1CFPGq+i9laiIBqpK94UPEaq1Yq18A6M6PoHUl7DHAsNaNLeuJI88zthHtzHXXCz
puA8xjiRjZLro3DqQTQi1s435Wn6l1OH03fi5uohygeuIoAtNPFtO8Z5U5cc2WDJdrN5HXREtpf6
vnCaWrm2rCVCpF9Lflj/VQ2vH1mulQLCaeqXqC1D3kqUgzvOdviKTVdKsav+lfbFSUcJiAj5Ni+Q
s0DxTVuj/9/CGBWcOwg8413Y7acPvR1WIoTAey7aTLd7mECuPo/t6KXWae4opLVtu15JES5bFWWe
oeb3OZ8F4V2V8z3HpdffkCaoSiRhB+KzdY4DPUt4O0mHNFBxHYSEHVDf5/++ugRBAYWJCW4GGM7w
Rk06dJF9JEyNH/RfTuZqwYSLtkuU/++9Yw/VcdwD+f6qm73J5YP21T4Z/MvyKJWEC1c3UitifDI9
6L7m49NC0cXzo3dJHeF6BZ5yVAUcdUYvH7r2sGSjo1ifLP1l7o+yVjt/po3gCIwwtTGfjss8S1Q3
0fSdHeSHPxMhuAIMt3ZyxYPtsf3am/uaGp+jTozYoxsMjT4z/vx6S+e7HBcrd4urH48H6sQQfkbs
yx3qBcD6MoQpS+9E6N5upb9ZRBwbSojgA+ognbOM5+8Zum5qX1H9WPIu78r2q+t8bESIilRujKgd
IaM/GScDnSPJLgk85TtnA2/2XXiiPDQpUXAGeStjzJXnyOS7wRuuWzfx9EfjaXF5r0roUTxZv7EL
cB3IJv6Hi/S981FGPTNVCWO8rQ9WOLRQgqMYXVrgiuj2dedQD7FN/cDiqANPF3Dl+PNeXqQkQ1up
PY9IwCuSGw4axfFutl/0yC1uO/Q3kwHkVlSiKRpjoE1VACYmOIsxjpuiDhrMP74BwsV+fBPsOO1G
DvKsj2DcaYoJUj/VMAAoLaynZE6qyvjgdc6YV2mHJF/cXCXscsu9roUI7rWOmjAKKszDm2FzLxfG
napTs6l8UUQPuxYhLFqXp0atJwPSNYOxH5RDby2HZD4u4aPeE6+W39jEec0E/xpg1rqXDKjT+qaF
piJeugXyMWJ91EVgEwXdXLR1H67VE8xwGAbNNmKIHB86AFZxInDlHpWLnbLjtR7KBrfeuStxYq1R
UioGpgGIC9LA0e1nM7obwtHVkNi77LEIyxALjtMcZGa74Hg1/YlVD4Z6vPx9ShHB6WZK2FXorcH3
levFfuyir120+FZGmcT2mf1pEm8ms4qJbBOY4mMBOZ3HGodjilefpxP4DFzrwFkiLmu1dZWst0dw
upWVJqn+tmoK2NFtEDj/bagdIYTaGsEzhKY1GVEPldrgKSuuampgddOVr7UQvALqiZU6JTAy7ufQ
5ojKRLoPDvY+AxxD/fnykm1FYGthgn+QNdO0+hzaxMprWHw35r0xVA4bPzfZnsyzUvsjOAhdM0KV
TRDG1MFJvlnKrVx/uqwPJUJwCKyUkwQMW9DHfmLhISnvA5WI8YizI76+pmQAFUkDLYDJMWW5a+ut
2xqRY6UPf6SLWEqsW9ayjgtqbb+xXqvKbXsqc0c5bbGCWAxhkysBhHQ7+VuITujI+9Z+AVy9z9GO
qBNKGbf4CIvtNgMZM8TNplscFdh25PWJo//FAEEKj+BfXkJSPcElgDoLaE48LiobZ3YxLQ/eBhXj
F458kvZvRFDfL0sk3INYVwRCdBEWKGB6ZfiQ1g/2R55kqwOrCN6hHMIcw/RQKOj1OyVajlry959p
ILgE02ymUuPAOUkcXS16eyXH3f6yiM0EpKYy0NwAx0szxITWEKFmhe5LpAD/Mh6yZ47cXbrdlXEN
5DjpAU+AnUTsCz/4vwRCK4mCIcghkkAB4xLfeNQG0GYpYAKjWMc2tx/Y8bKqylBQHGXKEwksISPA
H+TglA6vFjVS+5uVOwsQbu4wYmrQZBDAhzSXa710kG062JOTHmevc5vJCXdkE9lW7lZbacXDsNU1
PsahLgcc4aTW39JboW/cN6ACA3MteImoM7sZNKykCVs1qZUURxy7he0tzNqW+x+ztqGbgAyUeqlR
G8YvlJVqit5OSaVjPW312qx3EtWeue2BVtoIB7aamqoHeQ88noHxGe7xps7proKdpgLjlFPwfugx
uN4u4QRbDDeUOkGkti9vwS/2GQzXptPzoHgfyD4VFW8ODq/lCff6MmT1UpWQF1236LHJTwCR6gAA
MAFDChlKBC7FXn6luoS375LVyv5y1/cV4Fcgttv9sJPqqvUsh2cPQfDnES6L2/ivDuTnwRNbHTQp
qFqTSxt2HO5Zv0o8457DWdfHwi805yPJl9Wi6kIGNsGlPNsJ5C3LrTYc5+gx14hGG8L2dcGXzHnQ
lV3H9y27ToyrgjzJ22tmArZasSy0oAg7NOvlpMq5jRL3afDUXQowUuVV9w1Hgl2E4J6+vEebwR+Y
mf5fnPg8iwcpaVLJAjWidVe3zpy9xjXlnAiVxJdZZeY5mzWo1GbesgNe2i4s3W8ycErCVz7N8pHh
YWQhAJMOaG7bFNGEOqvo5tbCvTValVOrrRMpRH1kM55dSRBOrzVJZVktkNBbpcOA/cas4zK+Jui9
uLw923fXSpJgDkPbRpWUSpwfYfYB0A6Y0D1vo5XRLMAOVu4ooVMS0frmvX+WabH3/n3OMDim2tgv
bd+hNyHej2AAZR+791dihNM6lGY4TCUWMUiLp7rXbtTkQ40+K1OwhOOql3o3VTGWT3kYPLQy+tFu
fmXH3uNVfWY6l3dr8zCtNOIHYXUxxt3/kXZly3XbyvaLWEUCBIdXTnuwZsvy8MKK7ZjzPPPr74J8
TkRBzMa5cqqSF6f2coONRqPRvdackSHEwjHlPll9rfjJ/v4zBOGcxwM0SUMNa4ZqlEmPrLwbZF9/
/4zYWMGt3FhhdZrRdwqswH1D+wIdbpdTmke6rwbsfylS7obUDZ5w2sdm30KPa+PiYwMXHzyUi/5n
F5dhCsd9qHZgG5uwjsroMHo9J0+Xv5Ns31pChChiwlvsAZBjaMCf/oqxiKCU5kMzz6pmqd99l+Vl
+3nTZiWFYJER3mJq4svFV/ziBjVwz4aAL88peCFEeZQYyXfPm/P9BU+cU2wUbeyaGl+uzoL6irjc
yPGYqgcTPJjx2XjPKP1mN4tTimtNs3TRsah8LlL1M04QEAaGw5O0uHlnxX5jnxA9lhREHXkKvPYH
c9RfZpAHYepPaMEYHjGZgY0hu+TJVlSIIKCc7qy6wYpi7z1LXEHupyldrnRuBepn2V1fErDEGcWm
7liJfh0uz/pTgwSkkp1L2VaQYQjhRMM52fV8q63d2W4Odn7Q36PEsfULIYLk61jMTczNSD5XA6YF
f+nmg8TXeUR46+sQ/ASPNkNiJpihV7lKohQ3LDBJomXU/KB96Z4MkFSQu/W+VnwwsboKtKtlLrEf
qV5wBdsI3shzGgHXUI/V9DF9F5utDilTm2oWKFlF7oCwwxM/i3BRHYdnJqHqgFewmE+J8xlq25Oq
dO5atAEUdhXD6zg1EgCifAYJH3oEyc+n2u+uWgd8H0HzXZYP7p9oG0RhV+WK1ZRKCUR0kPJdtUJi
yu1ytAAsHp8xeI/yzHZJ+QpsT1A9pG04AG81MD99U0yyydLdPcUszPxpVNOgP/MawJyJrdDIhMNn
x7b7kGqHWpcFW74obxx+gyGcYOraJauS4GbQYoBr9TK/cvWvPdyCR9vyIKMAlZkknF2xlYZ1XcGk
sPx7Hp8y5azm95f38L7j/bNqYhU6ndNwXXAf9cLovtfuBxnRg8QEsfjcD71iGA3EAlbzVFn+gmdk
6V1KZoOweeqcdKHdwQbwtlcOJyyEWMXD8HXEjWB9Kn37lH+5vGq7AzP6iyOI9edmnBazJoC0Pi3o
iuXNbS5YQVXozVtO6OgfMDMjDXuytRS2UK3nc1woAF20R4qsYjkWq+QSt5+jbQzjf4fNNi1CZrUF
F3dIfq2YOyp8Urmhx256P+w4gYQbBUbrXl5NHq7f7Cqoe6mahukSW2w6WBo6GyzFriq1X9OgOgsF
q655VizpK8VuKrFBEg4Oox/GFUNwUBXFSCTUWviTmDW6usMLTPK5ql3H3MAJISlLuoHPbXCFu5uc
Hss+uLxwPNxcWjghHOEtvqRNidzWyn5145U+pQ41HtbxV60zd0gK5zLc/pmxsUeIR2Oux1qfAq//
T+sEBeOyN3gxHmExeSD9XLvh9gVPzKWJrUfDwLB++ak/5R76R/Pe0W9X18BURRLQO0jCXDZxd4tt
EIX7NwujHDcGWBimH0nkJlrszNJThP/Ihc8mEnzULR7/2xD7mE/a8HZFFdlz5BYeEgvvz+wRTvke
zwvRFGEF2fwxnsAYWN8y7LDLIPtBY7NqQmBK1VVfGhsG6aMHMRCXHdEYpblK5rQ5Bu7xAuhNx+Tz
ZVTZpxIilVGoVdTyelM5f57IR5ae5lQSDSX7V2T2qHRTHw1+OEbx9aBdle/pjtU36ybEh6mxpwxM
9gjo2TkJ/w5jn8oI7PfvvxsMIUaAXbxb1ojffzEni3oz5vbNmxGlBOrW90kgu4/KvooQIpRijNaJ
q4gXWnE7tuED0hcnGmTPIZdgmIp/Xh9TKvpjo5Dv06b6e66pk9mnaEgkfi0DEYLBRGjOlBy2QLzF
azH+rf4VjpoE5OIH4qaQ16aMYATIlximDOcBbMvsWLn1d/XEc0rjqHj2z8vb5mIQ53hCSFjTJs8q
7tTll/4/LX7sYQjSG0SgYDhK0C6FcI4mhIYiLMyis2Adn2PmYpoLHnWCBa/0hTfxhkJZaib7aPzP
NwlMZioJ7Sk+2oQ5ZuPcsYepk1wDLoUFbpOQRaD23PSLBpvK5cNcoD0SvMeSZbt0RHAIITJg3NPW
Vn7ypZjU4MOYXerpaDYwUHMO/yT/4mBCiKgUDLY3DPaYxS2BCO90ba9IiRj7U6uE4IDu3DqteL7S
2s/XaiQuXo4bbtAEsS8rEjwzAPzbMQuzxGccXOxju+6A9sy24a8fRrzv/S7d1t+VJ16PI51b+lwy
mnmXP6DEC8XnnWhS17hKgB0NV6X2qVb9cj5fhpB44fM+3zj6nNIBVzdA2Gy561Tjh2HIxEJlsen5
zzcYU6EmecWXECMpnT97htt9Cj21RmdkB0bx4qPso8mM4n++ASwipSVLw0Nukl5ZtDvo4H65vG4X
sxXuF0KEUOepXgx+Iq635al5oJ8rN+1crKGHwSS3sJxYl47ayKLu89v3xjAlg66DonLDDqaz+MQH
H7ZHb9jBCIpb2SpKv5sQPgbTSuOUwESIjVV/cVGCyB8dKNjysnd9VjzZsS+1T4ghzdioY2YAEUXa
/JHLRWKQsnZ0aF5bgbwhS7a/hEgCaj571WIsZ05+WtpBaXJn6CR7WGaTWBspGivEzBIyTLzRZtC0
iu4VNyXHKZg8RI3DIpMHeI5IFyKWWCyJlHygFn/nrvLIseogmzMngZKN0ThjhuemCuPQ2rV0yley
mGLvHsb+1TxsAGuaJ93yx+6ql+VruxOw/011senEgsnYVy2xeLRC649+5tKvCxqeveY03LXy1h/J
8SlSf3S6pWgWf3TUtOex5fk4lK7yafQ5J6u1yiKKDE6IKGVospDO/Lu1TnxXB3FAF3DR8CxHPba6
xC8lMVJs3dPSJtMwBAnjChBhMXKypuV0OUby3XrJEYX4ERvmZIw6thfNA6W7Mdavg+0m+Xdrzdw1
lgr6ydZPCB5m0Q9LWmP9hvMCEXTU7876zyWgvnIne92RLZ4QOCKUoc24wJ7uM9XNTc5yoUsO5v3t
xAg1MUBjUSYk2HW/LMZko4SmjW4UPYyZQ+i7GuKNFwxu5uY4iZqiiYoFGJ2f3BA/8aPz6AxfuUh9
EWSde9kd9hftBU3w79yi6B1Bu7qXGMEU/bRTGVW/tu9wLwhCSr1q5sgMzHUj34X+ytPvye4VtOAn
66pBhWl8iqCmPH1/X2vRZiEFT59Ng+loLkXsI27xtGKinD/s56lrfuMJIkYKJYrR3JK3W+vFUsHX
y4yayqQxvLJDWJmu6Ea0Z6/LlmtQb3qXP9u/pAEvWIKzDxgnR182sOqXfDtOn2kC+cBa6GafLyNK
HEXk8EjH1GzMFZ9xWRq/qObHcs0lVKgyCB5LNp5PTDoPA7cpA20o3spy/7IJkt1rkNe/T7ueGihH
444yfm6mU5NcLbLRD9l3MYQIoTXmYPc9nE7FuBFvlg+hrhThyr9wBmpfxj8tM4kv6WbJoBsBAvyE
w5V1YOWqZ2izU5sSx5Z9GCFIlAbR9bLHt1dS1VnXrzqTfJl/ycf+cWeRt4OSnEx5j08Tn/ilGI0H
nv7IlbZ4wxyRXPJlIckQIkNWtqEac3tAUe9r6PjRJ95afrIhX/a5uFIxGRb7OIEn0JmmkoyCb8wL
QUJk7mjGgkBJBl9sfNax4FKgfAJTRnAhiUXi9CUNm6S2MXMCfb5rMA7SxHYi46SAwOrynpLgiJwd
mBFTmKECJxtQDwan+1Bft9aHdBglQBJPFxk7lBma3guPP+E8gH8STYHzp+pd8zQvR4ZI05FFhhmP
FG44mF/UonCK4csa/ry8Yv9ySf3H18XJhq6dWEgWgExn/VzXTh4ULrg1fbPF8yInHk8+yt4K9vuv
N4YJcWIkzbSU/DOtSlCf+OtYpDvGo3k9+iE4L9Ozhf9mgey2KgkcphA46lJTTKing23Q+JIlV/V6
uLyWMqcQcgtzbeuiH7GUIL50SL6ijnu9vK/saGEERUWHLZQoX8fYQlGoWvFo0aBaZ9wPxAsnycm3
b8cLhHAy2XFejyEFhEVURy+8bryvWCfZQf8SZF9QhLMp0tXaynOgtN4I2a7Y/c3zW50qrzzIePNk
JgkeFxdlaFC+X6sh+aA2UcCW7FdTSDkT+V/6bTx9MUpwMUynlWaWAKfDWz1/ncr+zj+HR34fbK9J
6i4Pl11uP36/4Akul+S07dmKK1p6YkF2zg7rGRxgZ1lv/35cfYERjqgmj9cSmrQ4ELPR0eYfdXMs
IeKpjJLrxv4OfcERctbJNst0jYETaafUfFSXH5eXS+YGQp5qjFZupAp2qKacm+SGsYAlkuNcAiES
XqQ06VYlhgfYnV9aJfhBTuBVkGweGYgQBPIRhXS7wTqVynnqbik5jzKRwv3OE+Ofb/FGcs6E5jmY
b3+7cnFMzlbqRGAwaLzVTb5ytvHqcyPropU4gEh8YeZFqTw7wEqfQpDstO+6Mr8YJcQBsJH851JU
xh+GsnDS9mqRyZv9S9b9AiIEgc5Y86Uv4QLqgbQOtBBB2N8FBO0E9plP+TfHy179L2f4C6AQBXQ7
j+2hhjtorW/dz954l3qKixm7BMc63l8zT5HOof1LDfEFVIgJKh0yCPtyK00vSu8K8rUbTzMFs0//
0LBDn1ZOr0neyWV+L8SHEdKtBrrIcM80z4Xyw47calr+cG8JMWKlzbqSCRjmclPodzNiRCj5YBIz
RIE6mgzjYPA+MkU/GeZtP4M2/a/LPiHZSOJcZ2WSZh15JCXLN6LA0RXJySM7v3XyOhGxM1LFaI9E
Ts9bVwsU4u2bukCLIm9xKt13tXW+hCNdSBe6vmnj0gBcFU7o8dMOSaEHf7ZmQnDIC8oFpAGRhrd6
gkHV8edlAMkxKrYx23M/D2QEQNs9rgz65Jzo71uYN+5lHOm3EQLC3CszOBLw9ddbfu8vg8plD+hn
wrPTcpSl8zJvFgJBb9CsavgTCcZi9OaKFZFjyhpY/qWs/0+0EZXpwEhcLCXD0i1nLaiD+cgJJloM
o/4PkU1mkBABjAnv4SaYxDza+jXKhJo3HOYPNYRd3dB2lDO/FUVSEV2+TBdSR3FeM0EXaJfyxF5v
gll3Q4i7jbRw7PEqykqJg0gsFGc121xJicL9oxsLJ1y/KLiwDIokWEu8XZzWLGvFaAZe4NLVr0v9
we5v0CnoEhkjiAxGCAzFmtSzwZtn5tYjxteo/1QlqcviX5f3lCSgMiE41Hm5KCu/FC3piSgnmwR/
9vv8k21rZ1NBrR4Xfi/rc0fpDaeev/8ZAl/IDcLQ1Za58gtXUnpT8kF5X8H5ny3KhDhgrXPJxoE7
VXkX1W6KNyo9uyqSx8tmyNIrJiQBJJ3rJumBU//Qf5NyJOf2mLaOpf1nwv8PIxwTAoKWhJGR8/Z4
gkc95Wmtf1b1nyWmYkF7XAcaL7878J/y5ja0e0eV0cpJIozIRj1ZVoRXX5hhzf6cBnF2P0UPlHwY
h3vJJ5LsSbG2vag9ihcTXK3/sQbVjR00EAPvnZwPtnAyJcx9nH5KDldZFiwWu+fUaMA+A/PQQzIH
BE9ikO5r0FROb7TFN8/9IT9oJ4mlPLpciNqGEBaMZdCb8bml/Mvi1idc+b1V83XP+MGtLA+JJgnd
/AcvAYpxwgSpOM1hZRzXrmH9YpHk4+2eDagrqaA+NphqCc4+VbW6agum4Kb8SNP7FYLcMs7y/S38
giH2W5tWp5pg8QGGGz/mj7w12fIyBWKVvONBuev0w3u+0wZRuDE3C4jeiAJE7ePgl4+QOHTMwumY
i2ErTgsCOc5Zhsl/882n2mAKGXJvlpDsjbGSIaS6eM4SNwf2rTqBteMrmyRoks8miiqu9ZSvAx/P
zNZjaF6h9KiW77m2bOwRfB0Mb7Op8q+mmMel+Gu1wLgjeduRWSF4d9xA2kDlnTB5djuagYlXS/r5
sivsQtg2s6HUaxJVLDHkVWxHiVrjwVX9pa6HyUDrSyg5zGUYwkqZyqqatQkRszJnJzY/DRk72dG7
BtE2lgiLxRqKJ9AJlsTJVak/2QU0o2QzT7uRfIMhJA360sWpqTagZim1Q9O6dh9EC/UiQ+Jbu2Ft
g2O+Tk56s2WcWxIcOmbqWsbi0EgSOPcvRRsIIW+oqyUeqhimjD8M5rSn4hwHibtgIhHXIrCSe5f9
TIonBFIVvB+RNQBP6Q5Vjl48rqtKvjYYALrmVE7va4F+MVAsKwwTwQViAmB8xdCNZIDD1QJBMaRV
ake7jn1Z5i3xcrHGoMwDnUMDeE2P6J17TRf7di3ZSrJlFOsMClgfE2UGCp8F4qyta+HoyCJ4Y0Hk
vWvYY7OGwm1iMKhhPfshGuScpXpI5spj0c/LrrG3cEylKgUtLCbRRDnPKWfLOvEPNeFBFyvotqo7
9X9fBtnbuVsQ4fRBHM2JroB+VqPmF7vEsH6rn5Vo9aklo/mW2SMsWrlOuREtsEdTW39WVsfqe/Bh
y9q6ZTBCVNWNNM6ZCouWMnUq/Hzfo+f+458tG/9LbG5JKamNLjQAgoPQ1ZIgWTDbGZ96FIsvA+1b
Y+iGZRo6/hXDgwFK02rGGWFO49dKHe5rG8lPIevNkcCIT+KVVVhtgxZxSOxeW/1jp7s6laQeu5k3
U/8xRXwN7zI9aaHfgu+vOSumyjNfeag/ktTpvHJ14yPnt1pkTwW7BegtquDg0LeslozLZutK9EWx
7XPKyNd6aDBFE6N9Ff0F45VZLy7+L8lRsndYbZEFf6dGFBK28BSCxX/FGUQbK9mD5f7ufVlSwdcj
NkSs4OrFw4B35LRwQWyIf0enC73LfsiPPTFL3RojOPwyF1ZcUyBRbfUgIONENEjQma5HH7LhnqyS
/SVbOyGh6K1kaDKub9jXyuD0SpKif+L7ZZNkGEIyUTeD1TQavk+ifI71L9JZc741Ly2ZkEmsRRrp
s47fT09Q4kPxYQmMIAs6SU60e/RtP40QIsq4zWxKuB2L01/VgXLTm05RYqbOcsDhdlBKyWErCRYi
+VTZDWYXt9wX+nNco7w6Hpj96/LH4Yt/YfFEyotBn1sD3GDgZ6jZV6OtPkQDRJhS04WkmUszmUkS
XxBJqHQFdA0rAxzU7Jw2+9XL6MhkayYEg1QlhTLz4FepB8YSKKpMTvmenreNJ1jcys2ppI/6qk0D
PoxGnqb5htTe5Y+yv0q2raIH1YK+rrBjFtXuIJqNEzztG2em3xIZ+eH+Kr0ACFtmWAo9rAysklr/
UDp3Xk5Ff7psw25VARdQqoFunzJTfF4Z88IupyUBl2L0e/BL99PA8Ijm9LE7+tMpC2Rd3nth2jRU
NONYYAzEjM/r77JGdC21gUW4ELHAIKpfTZqnjnFAx0Rm3l45YYslnHdrXredToDFe0sKvzg0isOu
bTQPT8dIRny85xCmAThiIj0xRYfoozHRx0zHwBp5CuNPoFt6z8faAAgOMdVdkpUg1/HQnVyf6iA6
Z+6ovrQM+9Ip/z0X3JokRNM0CYle1TBp7dLVa62udEmWr+e5iKRt5nzTi0HOtBlqaMwwNVQaXvuF
1VsFKRs1eh4J/M0WDEyLeh0e5PkH06Tz1/zzi5CWijkAHXxFTBOnAQiEIUY7hXnxid3yNz+uQ08P
qHuifVTm97vdIVs0ISDNbamv0LxAXle7g88lpJJ7/lr1V+4kdyAsxMtc/knWRL93dGxB+RfeREFz
0CPatAAtTNxoVY/llm9G160dOwvUXi57KHfAN+upEWKqOjUoGiRfg4G6JM1byndAG6tuTeLD1GtX
WtN+nJXBL4r+pu97SRjeCyfWBlNY1SzNh7Y1scVZbNrH2lYn10601J3C2n6cwDx0uGzj3pbY4gkL
SnojZTnj4Su8w9z5QH5WTAKxG5UtQiCWhphswTVfryMoc3RWz0qEbhjrQDA/Ynk1GFX/y3srG4jd
C1xbOL7EGx8ZLdIpSQ64crGqoFjr7DDUUg6o3SuPRQwVpNlUM2yx3BpaWmUMdYQOLNvhooS634CX
J5tcVrtToLkU6RnUod7xuTaggnsMZd6V6gDQJA7/6miLTaDUTljJquW7brjBET5ZU2UpJtuxhol2
mJNAb9ESPAV2Jptn23W/DY7wrZIlQo2cL2Kylp6xfKMjhO/RuX151XbT6O23EpIbvKv1I/TNEKti
V/XpcTxyGuTBy+5AvfyuLmMLtMs25IZ4OBbixpD19dJ3YeTNVXWe5uJ+UZN3tEluIQQ/aPWMjEpn
RZ4VJo2T6sjU1XyQdAHvbiSdawlppo5CuXCE9bWljNaKVevKxala3Djm+8sfZtfNMKNpGJpusTea
TFOYsMhskawpzeTY4W2jUPQp3UXvYSi0XnDEEkhU67h0QIjOa5rvWn0cc1SXp8fLtuw7mUEtDdQT
FHm0sFxdaoVokMVn17+tP/hs5nyEFvQMBdsiiAIZtc/ux9mg8WRgE+WwbkVPa6BVle3WSXHqDFnh
dRfCVJG72NAUf0Pk3EZ6oerzjCAA0RgaWPTp8ortbn4LJ4JmIYF+Q6NHZiNUIMmFFCl6SOtTWNyW
sSRllkEIOWajZssY94BQ2QRqrA8pS3xjkjT87nrxxg4hrWRWmfQ9AUhmRd8wN+Qo9fAJeivnoVKC
P1oycU6cttlCCbgHvd7MPia14QxF/2XJF0luvvflkbjCh01i27rYyKHqcRnltMMlav5QDF8nmcb8
3optf1/4LLWaL21W4/dTO4R0z2M7KY5unbtRlsLxpRdTuC2Q8GmWcYkrxGPsyWcNDWQC4NKWa2js
pjg2wT8aw14htnDA1JihGhYyQUUTGhd8lGE+kpM/+rxGI2v23f04Gyxh8Ua7MJq8WrEtl+aY0u6c
1Kt32c2k9gjr1tfETpjKNd6fxwYHjA2iT2w99H58VI/0TubXu9mUTRiGyRlczjCEhINp9WS1IfJQ
PgvCqYwT334YrttjiY4RTN1h0Fh2l9hfxxdI7qSbCLrkY4lilwFIqrh6Tg+F0krWcS/8bK0S3GIt
MxKXeBnxoiZ1Wv12DD/H7PPlb8V/442LE1u1KdSorDev2V26tCUrcLaFemLfaD1DBT4lN8bcZR9S
M42dQplkadvu0lE8oDPd1vU3LxdJrdPUHGHXWD82/dfBlPRC7fvfC4B4YM8Y7GRJiKtX94vLMPCx
Ve2hP89nPoHZfZeJy/0Lno2HOKwhpHCED0XyuWrKHvnUf5UarTvDWw/86UI9dkf14fI32/UL+gIn
bOFI1ax5LADX2N2xXZpTWxgPRW5J8t79z/QCI+xic1j6UEu5VUt7ZbDR0yJZH+luW679Yor45JzW
5WKMPBNVz9lDDemb6IBam3mgPjhDzfcYhOIGxuQRaDGp93rL1hVrh7GH35Hil9aaLkHB4fKX2V2y
DQL/821QsAslLXiJrTXPFvGGWHKA73vaBkAIdKFRhvEYwgRew6PeegSx5fxAz9D39eO/c9f4dNmg
3TqNvQEUwpzZK7SbDFhEB6d74tPFSebYPvOnL5NHvPa6CvAC6V1G3XXwDaiwn6bIZM1cw8q4vm7y
s84V+lKJFsy+621AhF1Umk2chQQg6j2ns8vO4U92v/qtG59lZ8WuPQwCWQyVIMMQZWHwij+Z04pq
XqiYgxPmmV/CTxy10v3LC/fMHf0mnONQsqDHBVkYUT3FVItWIQYiH/lGDsnN6tGr7tB/MN1DG7vF
FSfdiD4akni075UbVGEp40rN9EKHCvjvpeQ6qPF37Zt6+7u4bCYS/9jdZgaq5SYItCl9U6hvc4ug
PyHyjPCzZXxqZb3Uu5cxewMgeP0YW5OFHgtckK9nT3HA6OqaN+vz8ZEfZAznu95hwApKLKah2vs6
aGRNWGZpqyEjY19AoFSw7+N0uuwX/CfeuMUGQthQRU8WW0nwgaz2SqXnwpodql7ruiz+7XvCBkjw
BLsK6yXpYYtynIPFLznDUAThDB0KSPqxPFBJv9/zuPIly4RDqrc7CCcPsKxG/yyvWscBqZ0fEC/2
q4Ptd5BLJkfzhJ57PnTxUfbMsZ95vhgsXqlIgomcxXp2/QSULI9cuKM6qF+LL/qtcj9dgQvhePlb
7jv/P+4iDnB3FOOheQVELRquSZ6ixWgILkPstkYgeEB/CWTXDFpMr13ShogFZscRG01Vc40aUVFB
lxYYWey8duK0dMHAcIc72FVDIxk2eeurDN3dYCQyQLJNxKePcpiVkEwVjrjpP5QjmGQZguSRq/50
n2X13r29/gqP/302Z3Y7tIU21nXk4RXAgPwe/ay4P0xIhnBNCE/mMDub/RWakIMkM13YyErcXbX0
2JmLW6bplfYu2a5XONyLNlYt5bSW/QgcTXvWibZOanPMndk1zyBrPdVeU0tu/XtbAZC4fakMzAII
zq8h1xwU33MESE7AmBzxSHvU78ZnmnnjA/Q7fdlU+V60eYUoRJvamuo4tQrkCc86fMMBN7FTF3Ax
1wKDXbJjfB/PwpOmQSEBjzeJ1xZicgQtQ2PG7+nlybrndKeKGx61s42Zrkyqvr3nKxqxKN6FiY3z
XFhQCNWOY6rPituCOJNk1QdViT4smexpfedwgBIFw5sftjyo7QWXpO3UlaNBFFeN9Y9zsjpVBAFz
rci8MR5lV7O93b0FE/wyzUc9CTE85poYsprW26VsnamDWON4TAxUc6IfiWYeutKp9YdcVpLcXVBm
o3EST4uWIY4mZDG0RLo6jrx8SP06qX3o1vqVJdV92zUSVWlUI3DTwJv6az9JSB4uc25jRXPPAHt/
5Gcu7ExOnItH7ic7JwLDG5KhIXlg3LTXcIyGCpmrCDGla8ezAXpLV+uX0Ll8KOy6CRoVcGG3bALd
ktcoNebx8kRBscPojeuOVX6mDSgWGHrnoHIte6raR0M1zOYds5ZYEuuYOUxDBj9Ji9FlzSPOul6Z
nHH8/79SIOd6wRFCiKJqY292wOntW2YFkS75/d2YsQUQEhQjM5pVabBs9LbXfb12uXRneNJ/RuG1
GlA/C2RhatcdMHxDTMYs/U1PCWWV3s2hBe9bwhEiM+viJlUhifa738c2VbQ6q7x/RYhNSZcjEelN
xY0GO3eVhXn2lDK3HweX1IoEbHffbsCEj6QtZsYmZmANq+uW/q2NqPfKOphkGMJ3SqOiGtsUe9aM
qiCi+UNK8DZGddW/vI0kOGLFY2Ft0ZgJFi4s79rmnNCfZJAkxTIIYafqFUmKgS9Xp4cgCqyLykX3
UX9vWBi5+f9bg2dKhuoh30Qq/6ts0owYcighzVrc/LJjYl6F6Jh6B6cLwzQZ3it5fY2Il+e1MMJx
yAGxWidiPSXh42UTdncowS8jcJo4BcVjdtLqzBjIgFOBuphAdznhMbR8mTN45oELPr+jvAGLkF4z
qqPyKl5fM6Oe1jRGub+s2clcetzKpu9pmkkM23ODLQzfwptvU1eJVmU9YJj2tz7clvZnhUnernYh
8MzDe5SYDaNeQ+hQuy1nA7lzUUEJB3l6PzxE0g4QFb8i3PEY0S0kXUhO0AAixJpxIW3fNkBJoa4y
HLIDrlYHTiAjK+TuRU7CGIO8j4FnGPEgjfCKbSHXQsG97xe0BlnQivUbNMDIak97CQJhlq2bKkXu
JZ6lWZaopIlRwCDfkifevQZ9H7etXTUgXnqW8Zbtlbrg2C9w/K+z8YSyGgeLlIAbwZuHOzIohb7R
w+xDp/r6HRyOyP4JtSi6F2y8xrzGYlO01iWF16lJ5Iy5hkGsR43JUHYvGxgvtTTLRuxSxfwgWaZJ
1wbAzLfGwXaSDx38IrtC/8d58VLQocoQd31jAyicQTpYT9duBuBEHtf0kcTvSRS2FgkLVzWF0k8D
nI8/InABiuiTetf6vMqqHtlP6eTx7q7C6oH818alTayGN5W1DLWOV9S61xxCgtG4z/XCHekKUsxT
qhyPEHcIJLF21/E3oHyVN55IB8NixgRQ+rF4ak8o13ijkwwu98XEe0ephJENmnA6FbW5anUDtGSo
fFIOTlVLpwJ3Q+AGQ4iyVLeGihTAUI75VbNCVAivj9/6Y3a1Lk77lwpnnI6yR1wZqBARy5bhFhMD
FK/wDi1bb23QfCeLUnsegrsSumsMZHlvVDPB7W4MRsMPEGf0xtN61E8LAhQGFSRMH3vmbIGENRz7
IaVFDiDafilt4lbtNbPfI1XCtijCog2rGjddBZT4xEPufBzPahC5XFVDKl3Nr1zikUVRnmaQLeIr
KGCVkzJoVhxBHl0PutZpr7hweuGWi9tAC/x5EWVp/+4iEp2A1xEVgzds3q2dQ++WoPyij8qB1tpn
1R5/lHPhS7YwP9PfmLbBEbZwlDLs4hI4Cyf8xOT9eojuIheCe1KOMB5T30KZBh70IQiPgTkhWuBl
GvM9OPiH/JyFd+P6EyVrr+iP6+qw6Mdlw7iTvQHjZVVLRyrzpmvFmmbI44Swa4gZ86IxziA1mU8u
nYl+VbSqLDjtfq8NnnCgWCjb0l4DXtM9RPMxIlflLPlWuxC6pvMZUayezf98E231OupbW0W9Y57B
xgo1OvWpjiW9hLvpM3rGLf25nYyJuUwx026o8Lzgmh/XCmx1UAl+sK5U+3nEFrHiu6x3bfdDbQCF
bIaUupKUIQB7/W9UkB3WPsTtFSgNncsOsXfibw3je3yzeks3DUaahYo7TN/VavLmRT1cRtj1bx35
C1SJdRRVhCOfN7QUfYYoEeloZ1Y+LBgkKObMTZarpfvVveeKi3QTNX28NCEzE4JSnScl1dQUAXAl
vVPS+Ynm+tFIZSzKu263wRE8WzG1xg4j4EQUHCrZOpuOltwPay05NvZdbwMkrF+78tGLCQM7fQ7u
FF5nizB99MCuSeXwwI6DV/bCtesU/0Aix33tFNhOtTZSQFKMPDptEoLPNFslueD+AmIGQ6cqnOBN
OxObFcsaUdfWu8zBiJtTaDea+XTZ+WQgwqFbQ0gLo4EAKXTVGZMaw3pIImRzqP/yjV5sEZwuTgpi
o+EY3+iZppd6ydn2E9cAO3R9ljPN7l4MKK5w/107wfnMhtVFvcCsxfDix98qWv1R6RwwEFeQgrK+
41XLu7yUUiMFRySdOVdqwY2ErjhxqaeBj2Y8NyNEJVNfnl9Ivp3Y4JRY1YgqH3eQpPjSQGAgUo27
tdPvJXbxj/PmTMTYGS50TCVviAYsRuZpJtjJxa/6KrI8y/Q0Lw9+f0CVXum3hhMf3zsghG6JF2gh
ysdJ0ydGwt9aQAPWBoblQtPrYN01nn2oAmrfLB7nQpVNhe/u7w2sEPQHpambRYPFRnLSx2tD+ma1
++nQ+YbnIyzom+Y3dUjXpOTFjPWH3uI23uHRKrqe75MT+cEJ0+N75VH2xrl7Yr5giu6CYfM6jg2U
0FKWOmXzOBaneS5RTJfdGPaud9A1/69x4iD/ijbnwdYBxJXsDFTSFF89TWiahYaH373nLWmLJrgI
hAeixtCwlH2gn1U/x2VSP9W/lAM52h55V56zsU3wjDS34840G/7YOAcsoEfzRvda//mxMcB5cJLs
Pf57b/fey1pyT92kH6QuSdhbsK6E1j3X7YagXX1k1/X/kXYdy3Ujy/KLEIGGxxbmOFpRjtIGIUoa
eO/x9S+beiNCTQzqBrWY0IITyFPd1dWmqjI/PatbezWxm1JOwh13hadq7QylIMzdOPYOdLvD0VHr
J6OaiGPVZsJ9PW3CxqOkdSkXIwxrfePIBXQSPLhig7uoeGul9N6I5SY+7tZj0dcNz+63yB7hiAXO
DLehFA5Jk4RNp42YxKQQvqHfjT6m6qiiWmhEgIoQ/KlHlO0Q9eIYwmYzNbiRLPxBvJqvsvSSpMSp
lBgysYlfCkHeD/pfBP2hLw5am72TmnY6lAbex/d9nLBELPWQDDWfMwmTo8nVRZYrx9ANKkgQy0js
35cWWwplvoykU4da4OLQDNBNGlzeV6M82V/edK3jGUv0vYCdR0yM6bOmBXGKp5mlOyfqSS7vlvRp
f9i2FF+wN75gCO7WBFkx9MFzmOUq1qg4ctJPg2eCJlFya/T0OKMXPJbefHrT3WuFLPjeEoShNvAX
NcuoHPR4o2zc8g3zye6p6uMtkQ8ksxWU9+HGYqLO4894ZOZymCwzJm68SO+rs8TJGI8R5k5z6uv0
A2pP/xfSrU13WaEKwSlrIGWi8CcHRN3wNj6NXxNvOmFMwyPXPPofaL4oROGAXCx4TpEGIBpfp0f+
JJofB/TlZ5/so+7SyafNZMB6XAXnSdqwjuwc9VXReTmAvOxUnLioe+oVLlXstH0YX42m4C5p0c1T
ogDLrs98Dwv97oQskXLHGsf8fx5k6rCzVQMLx0Eejz9Z6q/KvHu1+f+Ns/Ul2zE/LLbDu2rKdyHu
HYnpNY2jXxRv+IiWK2Jv2wydK2hhzzZkVQvmFqFziUf9MEbJcjMF82emytQmsL3lrKCE5WHneLqo
J0ANB3bgxY7j6NTe4PNsAftCZQv4RL06jKAUA8+ZvC5PjNTqUqemzvfs+WJd2Km74oc6moJu876x
ghFOdGGod0llwF8k1hZeIteVk+RFc47Y1DlpbqUgeKGalbeddAXKF+jq4IMU9pxZfEEUjzLq8c6g
IkC9jgax5+8ddFeQfClcykk3d74VpuAokzQ3kpwAky31l9wakW/RD/u7xOZ5bgUhOEhTpgXT0WLu
zbHy0FS9p4/RUU2md7lG6WJS1ghBc5RYbGYynjIXqTwVKXOtgaoH2lxZK2uEKBlqs1QVPC4vpubK
xfdcAmNSTR0WuH/tubkQG/UEDfI6j1f9ZTnEJ2iKuvJZP6p43Y7J8j5q1ITgKNvJYOYTTFKM3C2H
z0pIZOcpz35Fk6tDtKjlWwvvKxy/IUrcSO5ylNJnylr5NIBuwNv3OmKebOHJfrLk2BwaQGb69zi9
New7q3nL+fTFFWwhSES93CZyh0mS24dG9VXpOnjbLX2FIcQEHOWbBiLwuNbhQK+j8EC+VCg9iA62
q4MR6GCdKloMeNv7kM9G0Rs0CDXBIex6iZg648lDOQbvVK9GM5R0w9xfezP10PGcPHnt67/RRL2A
VKqTeDGBVs5O4do4H/PQh9OO05wGNzosobM0bno9es/NWAH+F+o3bG/V9stvELzFnIKYzX3GLc4/
PTfqnYP77gpSlo+3gdOgZH8+KblDbZ5bTqqBPVNHyY+BCnMhmHTZGKC7A89nVn6lhK7UPISKv78O
NtfeGkMIJWnVBOkkA6P1m3Prqp9zN7iu/B4NCcYpAaFO8Z1A3HKfNaLoPmDZVRu8iOPArD6GVwtq
kzOHzXgJ5yflN3St6Cs0sfEhLcNYkhjQpuk2zp0xe5CpfMVWgFxDCN5hK6ibzPhTrqUfpPFuNKnn
zW0Aw0AHIkPhs9jmkGnDpEvIkuFJp7hWcYqyQbAdOg0ytGCHDd24cAI3J95Z/sMzXlCF3TLI5aJX
DKAOh6l0eBF5dOjqY4fi/MUvD43l9ycqObx1fkMaEEVNYBSxdZHcqQ31LJol3NuURT2PtZsbplcx
5s5VduQFolN5ZL3sEB65Ob6o9kbZDI7jKBoWTlb1kMpKjEjNuxWlFA89qeZ0gdsfEEGvlFON3Nop
kF0ClgdnMbJpK1hhgzBaSUFtxPMuXl3zhGQOAffpwoUDntsCKLzNhbfC479ndYAsJwY+FW4mqMB5
ufeC83HnjI+TD8kX8tiwda5bW8cHfYXGEFVQRYPDlh5cBvugzIfSvLbLb/uDuBkiVzbxv69QCpaU
RWQCBTvtMZxsXPLRSl0q3j7MtjEmipTRN41QLMQsXQ8SPOPCL2Xzdjqkk59PvRe2lJAxAfPqINTk
CdSZcFmq1B+jcpD1GbLCbli/37dm098V8LeY6JrSwEbw56AhX9woqlagfHRQb+e6fGgiquB2896H
WlUVJW/oKFXFGsV80cwx6XLIpl2CYwQ6ayR+0GWARBPKlg8owd43aRtP5fwqhqkZaCn90yZcUsYh
zAdIcSB/x/t/059Qp3Dq83C0vfzzPtpmmFqBCZsm2MczBYLTXE44OPbHHIQbNvoGqTe6zXlawQhe
J4eFVCJTAR0t6xSrn2P2tG/G5uL5/X0wB/05ZlOrZrlSwowASSTl0ObfTFKJnsIQYqtdSaCSm2HD
WDZeGjXuqE6eqbXEAiXmH1nAP20Bx5bVJSZw5AsUQv3gXmrwAjcfoqvqWH7uqHveVsM5Urf/+hsI
yP/Ei5q5SmpU3+BI+Pi4eAZkXc1b6CO7yoHToVAPmtQwcldZxTkpDCcDfVaQwx3iq6ZbULOwHLqI
IjqgYPjfVzD63JhRbrfwiL45mLGTlYPf4qjxBr/DxcHC/UFR8XT6J8qkm3MYFkBhwZ1h4yAj+Qzt
+vsgm4tnBSKMWGDYfW1MDWSaoLOSTW4WUtVzFIIwWKY6tvYScjOW28z80GlvCdMrC4QDGNPsurIl
fD+s7tvqa0J9f3OyV98XQmbPDHkGSzFo6YbrTDsydjal4/4kUBBCoMy6Uhl6VkO0TD8nmeGaeeY0
bfmXUy3ESTPOym6WYUivXOC8Tjz83DeDmGmxGUbScRVTFgCUw7dlviEVqzYvmJiJf1eEyKo2duq0
2HzdQUz3rP2j+Kmfu81J+lac1GN6rzixF94ZoUMd8inDhKhZZ2MTdijx98b5LtXvdfWwP3CbB5qV
XcJKLyc9HHIGu7J5curFmevRhxaAM7RUoxfhaZqw3BXJavV+wV6Ws5Paa+6k1U5MabLxFfHqxI4O
IjRfoI0RvcN/Bi65t5AliDKs+KRXTuMw2l6mhMF5WabaYVEZ3TRFmVB7zeYg8sYlEzsOiBaFdaql
dpMUNTRu5VhzYwuaJ3LUOFGHvUYuqbC5OY6wzbA10OGhY+5PExsdmvXKiLPhAJpP7d6cINzxYd8p
tiF0dGHh7Innf2EUq2oeJCWA07HgYsVXanrqEn8fYtOvUY37L4Tg1ymzS61KsWC7yNf72DHDhIg5
29djtAGgbhXXcrR2/DlQQWtauWbAF4wbVL4pbuuoV/Yt+MPya+WR+aBfu9GJgds+dLxgPvMhrLZn
M4yrOsIVmd/gOm/ymnvemYAkwN3ybkKqGKnUK+qNcXu2ftv5nKdbYVqGZCiLwi8L+uM8nqxkcBL7
01um6wVDmC6lC+1y0XBZyIJzzq5z4+v+96nJei6MWxsxJmpnGzAi/yf+FvyjnnCmvuIqfX3kc8YN
EMK7BCT/za9ixWquhICkJqqe1QZsGg7WMwUSjlFF4HJibAvS9XpMbLWbUQIRAkQzaBlHYfif/pgY
WLR5gAPwPOYOwmzdPCrtuZsImM33WG2Fw3/HaihTywD7f4mTaH/B6y8ys2l8SQ4Bck94NJShJg0m
OzTJHOrO6ZmbnHgDHNXktFnIuP4RQkjMTD3O+gw/QjuiVgJMJtVnS77SvPL8XE3woFJy95sBZWW1
cJApJ3VhER/d1HhM5utpeHiLu6wAhHBShag/Vvk9CY/qxwqd19nn/JHrBJYeaDDI6zIP46+8E69d
oEuXLRX35T9nUTf6dgimkesM/7rBsgfwaw4X6ZihD6g8tYa3b+BmGMHGCSEPHfll8Q1TT0Lo0ZkM
oSs+R9PBkr62lBDv5hytIATPVFUVdOKNgvOy9N7SvhflG8qdwfTy2wTB6cJRa6NIgQlVddM0ft7U
TgOpz/1x2lzGKxDB0UBF2/TIa0N8sIIfoKBjqK/MFm9nX/Zxti/MKyDBA6paShupA1D8DyoPgmN9
KcHsXYZ+9MCbO6neKf67XzncC5z4tBUtLEO9ESanKivH6k3IUt532Xtz8LPobg6IKEVZJ+b3kIbV
2r4AnHKsLXe4Vk+SvxyL3PtVjktVVhOuJ+b64rDp4rAHnDoUoOpXL8o8nfYnjIIQDmZJYDdLZwCi
hjxh0KKnSSL5xAjns/lvWMX2RdeKwVSBIV31/ugvOKKhjDp3bUgycUHbzFG8CJIH1LM/ZZuwd1W1
nGcKdw7Jvpvma60mCn6J4GMLkSGQkrkqJvi6HT102o0R+jr1QEOZIAQHzq8COXpA1LN6aObuGJSU
HBfp1EJs0MNmSRIVGOyu90O0EiNh8CP5xDUC5VPYEZGIGjQhQGhSF0wKA5peTpeiKp056y8G/t33
630Y8ID86XPRDPk+2QYMuMu9cprQ43s9UA5GgQhXDqglyJXZAyTSIqdjt2NSuSYFsu8CmvgEmTeh
mhoaBzETR+o/FhRhz7YVoLnUoedqMjFPlXcdBFatGXsonjetL4V51YREacm2DS8Qyp+zkVtGa0IY
GXGzvJqML9rytD/b29vAy/eFKDZZegPOcBkrHfeIxoqcUjq1+ZchuAbPjEllhyhr+N9X8Uxp1TGX
UK7ASzAC9d7svX1rts+h4A7/d0b4jK0ACmuWWWYDwPi6HPC+0bq4YqBqd/6OeojEiS7URsPDyOtt
9AVQiGR4Xug0TQVgO6D6PThm2T9Sduj7U5ZQjQR8qveghIhWRHESdi2mKoo+VuZTBv7U6ti1j1nS
OrMSOuwnK29A8AdeLCr1zJfjHrQQ6OKpK9O4hZWQOOcNcxB49czUeTstlbaaQyHOxVbSponO7VSh
p2jkToym0H0/IfxQFWIc2sAMKU8BYdjywUoKNMx92EegPFEVIlyXhz10JQChv58e+ZEeTp842nv5
MF6XHhyROAxvP1m+DJsqRIpu0O0RlRfYU08pesk0dD1Jt+yBN0kkn3ugGlwP82CRaXMiCorZg7Qs
9NKq4BwTQzk5lxuub1qndocTuMuaGQyemY8ATF3oKVghluhsKtOwB2xV155knWv8U7dnYhoJz1eF
gGLMSRNlEkZVQRr78Vkw/oMGqc+Diis1pW5FuaUQTOS0Ap1eDpOU7MKKkxYSPkINmRBB1KRGU4OF
7/dZdA8x9UmN33dUnw4FIsQKlJKkVlljxHp2wZtliPptqsDnPw5ev6OuKoSIyQpDSUphiHTi9Zb1
sTlVYDzh9ZY09SYxK2KyoQqqfAoyHCNs9aEuvAbayYSTbV7+X5au+ABr4OG6mctnc6qzCUk6yK16
/K0B9P1vLcFawQmRIgkgG6GOgAvkC6oa2HwaKfl2asyEYwWzYiVUJECEy1clfCA3esLJxOyCCRKE
LIjwfVmWvaFFm0XlSuG7/XmhjBDW/hzb2jQafO1L9xH7oBREcKGMEJZ7VKZDbPEINkzMjbpzWkuo
inP/zghhzcdlXQ+1wkHij8F0rP52kITlrmhL0CTcmWT0LviznOQuKCyf/s4IYb1H8zKHQwiQXvqs
WrcaRRRI7dZiUWseBnOdd5hq/X3vK88twyD5rx952WVz7D+X1ImK8C1dOB6k81jUDHkjsDZFeKU4
8PNBc1pMF8oj/I1xPtVXy4/9UaTCpi4s/GFc0gS9JTisZp76HSkSd7kyfqCMr70GazFZmEzZKAQB
o8yGpuenxij92FY3ylsKulcHRZ3jrw/7Ibr5GQ/MRpTdpyjILerUZ4zabfgy3Dn86kIYAL1BbTV8
s1HBuinfZMOhN5+o0z0RC3QhFsxBok9lB5C5Dn3bOk95dYipxCUFIsQC1ag0uYwBEhqPJbuSu6M5
E/fV7ZTYy+aiC/FACvNZHmc4Nmdyj08qKMlAY3tMPtfe4gaOdh29sz/s+zXlZ0J0qCFDY08R/KCf
77rAKxhx8yKGzRBuC7OS5VrNj2X5dFdDXE17NMiSV770RCfDKwJekmUNnGoipQsavbqpmvCUYD8P
GzuB9Ok0HmRPcegTzZZBKzDx+jNykiK1Blih/oQCjVO0T51F8Wbxid6xSLwAJVbXzUkOkJp9Ucyr
drwuOlcPBrcLbheKqpCySIhsdd9YqZJOmCJJd+zYUZAnb8rjvp9xP9qzSIhnRdNJxdwjR6P1sR+C
mzBmKmhc5u5hQirCycYHaanfaXjR2seljBPiXC43eRYFwK2rzpEiv4pAkkQ9Z29ugWun4L9iFU2z
JItB+wSUpfaqM/hW/MHJTMe4Uw4JnpgLl7rAkYhCzOtzM6qqBR6i3XChNK4crN4qHzqf77losvz8
d8MoRL82VtkMdQ7UIIQPS31JITCRGMRpi5oqIfppejcOTMEgQh/L0SdQx0yfi/ph35CtDWk9U0K8
m+t2gD4m4hHDlbdpPTVinq5+yagndD4gr/2dMz/JCvSkxRLeKVasxOJJXSahtCV7UqXayTJPSy5h
T2wbWyEcUse/oYRxC8d8trMY2dZINZzcQtMmRSi0vXhBSMilBTVof/7p3l042/kcY2ayM2+daE68
V0M+UdUZ24a8wAhOFqsy1JMZDKmSj0r5gRZooACEkcrrUpG6FgASjqnPHPERpDZ+6L6Bhxb9Y+Vm
R/LcuPUIAnLW32MnOJxVz9Wi8NCgHH8xIHa4n/ICazQ8vinW/YYSKWfkno3gnYbPhTP4RI07TW58
raAyN8QginwzVb8ocTIAxWoO4IauSmKFboeBFyuUP51tksdSn018f2gfdat3MvmUTz/3o8DmSWs1
K2JlWF+WyZTKACm+1/6viC355uyVI2RzLFR9RJe59Ow3vCGtUfnQrraJLg+GaMJ/0E4+B6Zvsevq
bZv5y+gJO1HHJoNNvMzeaJJzaylQvbJ9Oat8YgD5LLyOby84QkiI06TNxxpu3T0z56JI3TM8/R0X
u8qOVGUn5RJCYOgUSHX0fA3l/eJUwzFtZrd/20nhxSIhODSWnBhNyycnvgzyJavcQP64P2rbm8IL
hBALomCxx1GGHTxhpFpgEKuOQX4egktGEcoQUCKhjFaUpTb2sMawRl+ttetZwWk41bjirbvklFAF
ERRErgJ9LEwD9NCRZ3a20+U/4uWwP3Sb9+/V2hE5ZfK6g87bAseGIPgzg5c/yGhqGz3mRxeckok+
bsLlLOG8GvWpJmUjxk9GDYR6U1me3hFXI9IkMRzIrB4qBRh5c+AxKDj3hTtCUNB51ozzzB/7Y0hN
Erd5FX4ULWVaZXA8/SpTHXUg3HvzmAC2X5DkGJaiicmMxSxl8AXEGLNLfEovYAC84VQObyHN4qTC
/8IIwxbPMR42Crz8JOMQX+ai71GMiL5qVGSX4Gb2Sq0r3zJyqEVUIJ4KPnqxVlpN7W7uNVgm4XhV
FTfGTDWrbM7NCkHY9douApdwzxGygza8s94iTACGFmhEoRLahnLNn3Pf2GqXq6aEQwcqDPNv03zJ
irfsbi8Q4vGjYEaRLpBL8hIzdPCY6bXRV6mlUmbbA/XbEPH4gboHA8r3AcgOrLNWXJNMB9T3hYno
k26uFT5QloXyKqs7lDk113wnebV3rgZKiC05ZHhRPBjiwXRUI2cO+8LJ7cXpG17TM3mz2XhT2J/f
sPhxdsfShEQAXOFPB8hA+mX1NVZNB0ECqX6ah+M+wGbEXAEI+2dYTHW82LDKKmYnDSOk0h+Zeb8P
sh0zVyiCH3dZbckL6i+hEjl4sl8gQxt+NG+k43AMDxLh0Zu+8AImZq/suZCzbMKibFPNbTTc6Q1q
W6MghLfsdtGq2tZgT3/Jv/F9LTRccH4WEEJ5vsmDo/gLJT62WUGOdPa/vqAJPo7anjFGNhNH7PRg
3KjfIVjjJgcLFes+q9z6DI2KY3nanzl+IHzl9CtMwenDpR2Y9By1UWVhFo89hBStYwLf38ehBpT/
fbXJafFUglQRfi4n2T2ojS6S/fh3CMI22g6gskgKjF6ZnpbhUz8QPk4sJE04WuOZzAyrBhYw9k/S
+GxAaKD0XajZEKJBn9jaXDJgzMZ8QQ6wC3AiaC8aKUtPTYcQFUy1mhTJxGAl18a7/AFZEyfwNNA9
QO6Oqz3SQsZUiBDLwVOoPM76AttUVBZOZ/4cXOvon7UcEEwcl87bdwdiusT0lwVJtlBVYWFlQKdt
8EcDhbmUvBQxX2LKy87sUQ75AQQ3VzdtPo3SiS3g0Kj+LoiLWa55CruUE9d6oX2rTBdrvJLYYX+8
/mN+0NuhQF4IUg3C+gn0tFJYmyD6HMrb/hic1aN84DS8sTc6ZHfFtgO+oAmryZBbHRW5QAvqA7vj
ohDhJQHvx4MOXYjrEOwUNDf19my9YAqry4p0M8uSFCs4K51G7pwcrCaJ7mXRp/2xpIwTVlcgDXMB
wQRs6uWdLB9Akf533xd222ysow4xFOVJsvEeQh535dK+KV7/HiuxDWwMZbmNCpiQsdscafbkw74J
/Ce+2nd00wKVAtSYXgl6QkzPSJYGavfakW+v6fEXNTL17rI55SsYYSakRZ3aaebHUtNAqZhp3c8J
xOZMyXJl+y2LdIUlzIo+W6FmtzApHD/Waeosg+lqMVXnx3/xq4EzmMpAfKGYptiDpbX6XOoVj2uq
9jExP8Xx5ER64spaf9T05aBSTxabgRSHdw3ySBDyfE55rHbuIhvYEM4mCEM6UBC2uRfVVwZWzb4/
UCh8Sa1QEJ2rugsgs1yoxTcr1a+noDkwSTnvw2wnaFbWCFFuKfMwKpN//c5lT2Af4FyRzG/fz0+B
G0ZE+oT/8Nfz9TJ8QqCr5MIwBobhg3CLmXzoZyLWbAlU6/rKIiGqdUnLSoO7nWXc1tIhk7zRvsTZ
pZuvgyRw9UJ3C0pEnTJKWFZJUpZhFMMoU38Y45+mRh0Xt3ejlVXCYjIitDpEKhCCCeW5qpfXTniD
9YTUHUpN31GpFML9RAqvRo05FT3cD8qKGugipPRkJ0/7vkdhCHeKTOrHpWmA0VjvhuIUGfdmcNqH
oIZNEa4QwYC+zbHEsHHWeYaEZwAFeE6m1R3R2k/u4rxMYMe5FeH2kJuJ3sY1fC85F/f9cTjZN/kz
kwBJAc9/+B6SEB+SJcjSGI+kz5JwXFgMGlI3pm8eVV/+TO0a2zMFQT3NsGQwJggzVVSyHBQBRrHO
LlqUopjgoDGqC297Db2ACFPV54URlK3NyauO0pg4ahIToec/QsMLhDA97YhWHivGoBXXwbGAzBc7
9te8F/ktLEK68QIkzE6WJI3Vy7AlKUpnkj9M5AMD/6mv5/8FQYjbxcA6tWZA4IrqDISQ6U9Us5m+
DllSGUTKYKYklhKFKATuMmNlg8wAFPM+mQ5nS08/Jq3LqelAW3iljy51/6e8Tgjkep0Nfc1nK8tk
lzUKZFoyV9EayrDtRfsylELwrrTcVEoEORy9giNixKW60o/WobmhmpX+Ixq9IAlBHOprkxHmQFLe
FefhzK5SV/mQniOQPtpnKoQT60ns/pzMicnzBLBB+tayfxTl475D8B+744Fiu2dkT3FrSfh+cubC
ocOp8dH7fqRiD2WGEBaMvOwKCJsDpu0vEKs+xTlVM8cdac8SISzYoW7EswqIqPrSmtdR+K6ZE6cM
PlTq5/0xI1xabPaMB11e1BrHbzZemdZBaS/JSGx51HiJgUFr+jngsRqyy6Z2zIPDvgmUE4uNnX0Q
zFWtYVlqx7rwFVAaylDemUunesCD3Me3dF+tQqlYobJIqhU0PSYnx+qf2ivDOnZD7Gj2kU1UuRIP
Ya8cgesJGOAbRK+fEHHwQKJUioZnhUjufF33lRJP3qDEHBSqNnhz+14hCTEH5dp6IUV4KAluguOC
Wze4+iDy+yt664mnVs7+tG26BXQnFBAQgNtWZPk08rhOQv6ubgeZM01PekU8Qm8uIq7zbYF7CPIW
wiKq1XYZqhG5AYULqjbfpG5wlBkSpPby3lpsd9+czYW0QuPmrq5HQaMkQ9aA5Egd2sLhjKnT0H+z
qorA2Ry2FY6wmiZzlFkSwKq6utXK60kjHIH6vrCpssyoFIXTsuFW6ZgsO9kRVdJIQQhOHSZjiYol
sDTp7JOVfmJ40dyfi81VsxojwZeZhVKldAaAneOdyrBAOlUdZVCVDJ/2gTb1KfQVkrB/RuhxUPCA
gcxwjmoYrhlhuzVDp5bi0WoY/Ge/Cga/wSyxSbrOWWdaKcDq5DRh6wHVteHZ1V3eMMeyiOK4/dXz
KnPLpr6pGk5GJje928wgBAku5XBiM66x4AQkxnHfJSyxa1ptWYT6G6AlJTiNfmktW96oOvL7XyVz
g0TejfZXLFRo/1yx1qI1prEA05ikY9WGTrl07kxVx2wf8Vezxk1fBQYlWFgax4CJ5wKUPCfQAziJ
9EEq7srwMpvf0qXw5emvR1SIE3krVbbKRzSfweuB9lmsBjf5B+QNh2di4TfVIK7MFOJGsvy7EtIu
drlgm1p4+05CzZcQNtq+tdQ4gkWldC3rtzgiO7H5bh+D8kMhcnQFy9mcAWMsb5WCFrndfN0yoJOJ
LYlZFhMFaMsWL8PmiNDE7nBmAEnpRXLbQ34d3C1+guwh9QCwtYzXeHzbX3kf0rBaGvHqn1x7ZHrs
REPiGMVDIBvuAjna/dHbmqE1mLCi2GLMWMkwrkzOSnnQ22uDFEDh3xCD4BpDWE4Bsm1oxMcMpVAs
f3br7mRd5xlIV3+1MEUjseOScyYspaKx2sIC7Y8XjVdcdqA8xkf1XQfyiBv5kJzSA3kt23LDtZHC
YmLZkCd2j4HUvvZ+By2H2OdaWdKNevlFC06dMzfrOteIwuLqMgvnFu4ntXYw7ySHC91JbnXqUUeK
45kfoBqf5kfb2qjXqMJy44zr0TJiZJmVtd871ZauiiKSf8rMtHQ3b5bI/zsPFfbrGS07dZvw5ZCi
dPCDBYYWKuNILAKxmmfRU73sO0C05f00fEdp+UCVpFCzJdbyTGZdFiNfaPp72ZX99hh4C0RcM6eC
iILbYK4kL376q6EzhUhSpMXY5w0wreq71N1CzK+YzvsQhNu/Ki4OSiO1C+6EcuHoWewYCcEBRCEI
0YNVWjyUDRCW+R5G9FRLARUrTCFWaIudGLbNR+kmvOWCvjyLrjl9Cc7z/yVpT3mbECmiCv0LhgU8
kNKW4wlNgqZ0+rtZEUJDnBR9N0qAyJVLkd60JTHr2yZAq0tWbQUcKsKazGd11EJ+T6tUBDhduhuT
8fsQJQTMpkafIf/GERvQFHAF9kZbYWH6+eLq6H7FG+VN8CG8CU72MbqSnVzxTY84UWy+Tqxhhadq
qFYPspYBFgxH93ZVel1duaBwuRTq8lPvqs8BMictjqCoPXSKPjxnsuTvzyAxwiJLh2WMSZNK+Al9
YP+wEsOrlnFw+oAi+t0+bLyMsLD/K/EQoIikhqkBM/A4Ov9omfKJMQn9i+BivbezQvb2TduUl1wP
r7Cie6jSQ1od3jO60im71pnXxM7igToZuqYTVDTi7DC5+RnHK5KHhxpX/vfV4UpRl5xpeMPAo/qX
UHeS+GyQAYWH1dfnnZcxFRZ4bIyVNvL7Pri5IfoCObuT8r5H8XZzzFz9x/5oUgYJS92SEOPNFAZF
TfBlhIqNbv8jSwE1Z5RNwrYfp80g10EJmDMY7JD1MK4X13J+KdBSJ2DuAHsDKISXVAVTTN5xm8aj
HNxoBREe/yPk/54hsdhxYZ2R9JxmWPnKWV6rAxc2tYtLeOaELdGlpBCJWdKEiKLOYCKvJVhU2u+n
cnLm2JcjYqOkMITdvm2R6AgMhAy06TlT/C1qQOZK1VZvH/9eRk6IF5oSWcXA3Y3lsl8Z6VWt6o/l
kGkOyEopp+OjsuMHInuHzgY2pgnAtGMGxuTgPFy4EEl3lM7UCzE1ePzvq7gQN1Iq6SYP+YryKQEx
tLnoh7qnqEgJzxbrHfPKxEWohEXtdBck96X8hlaOVWjVhGgQNhNIiGx8f5LwdNCkbp8naB/6SxQh
GNQ6ro0Zt2IMU09mR+TYHMidOfuRjRorIQowXKl6xQKKPRQusy6lOREORmx+YjljlRcDp6TijA3t
wdQnP6vza1tO3FCZQUYx+fsGUWFHrGwcYzNBhhoWWTfsWRo3dZfbCULevK+nd9QPf4knRIQs0bUq
yhDmQMfWR88q7/yKODQuFJH0o3EAewilyUvMmpgjKGNpTnq+ZvPyVgs/LgMRu6nv87+vFiqo6bso
y/D9vv8WFbcTld+nvi8GAjPSGznA91X1Zz/fpyrlBFuZYnSmaMxQDQPCEcISzapSt+QaF+g4Mr42
k+lBelYzTqOGttzAdINkOcfhcF3NjBi5/zhNvyALy7YPCimRBtwKRnfw+EUH9XTBvQ0x2sFNFhfu
DwrpLnHqnFjJ/+H4L8jCUh5Tg2VdAUdswU77LCpVHmy/85nbuVaLVmT2Y9/1t2fxX0BbfHcv5knr
xpAP8tw7rf5UDd4+wPY++AIgbOhKim4GkwMoJghSMh8P/X5vfRxDokD+P+4iL0DCGpZZmSpSg6Eb
3dHHu4E7oSd9cOVDeYgPBhHYSTRhe5+SIVDLGmgqJ3fQ/OCsVM6AlOLwCbsu2cVNTRP/+2oxB3Us
dYUEuCm8gs6qRJId8tX6+gTxMnrCah61WjMS/gKCp0cuwTgEXObd1VS0PhsOOjfbM5fsW6hZ4+O0
hytcAWYmV5pUPs/a4HVn5hXv8RvcyWXu8NAcTeKiTJkpxJRE7lt75G/gqoycSOiAONlRKK42CkQI
HzVqfqOOBy5J9ZX4RqluRqougIIQ4oQcZ4scc/erUQ8SXerkKRopCh1i5YpF2IZlt5mWwwwWFY6M
t/WwzJwk0twg/LofIwhrRAWOZI4q1eTZKlm/aiS00BzC6fB3EEJ0KNEmbIAPCmf+PD7OaC7AUcle
JCJ+U4YIUSFvLDtm/IVsDNnXqbNcNWZwsO7DvjGbvVovW6P9/PdVOOiiEeUM/NWe3Unvf2UUQb5S
nTjTS3eDpglS7JKyjP99hSijBSTvCljGmsiP7HdaioKD+Nu+XUSUe96XVyB9FyjywqNcaZv+aA13
U6we9yH+43n5d6ATq07kNl+mnudYrJv8FsyqLsLNMXM6FHPydpPIx8uDt4+5fXp+gRTiQTbLkqxF
MAtl9U5X3LDwi12bTi6/h7AX4YHECcJmQmSoQtPoJ17jwDkY2HV2SG+aU3fp/OpBuQr8huLaJBxD
rF22hznS55gvrBIVXH42fJTfIhq68nZFOEIUsZHKxgCT2vI2Hb/LypemtrwoI6aJiHdi9TIUexcr
4FnlIR8gSfpNBr91V/5Uo5mYI8LNxbrlTq/qTOF7njZBu+/MpId9f6OmhOOvllGpIs878cKNSn8K
u8zJoRhL5v65H+1s3IoQEGJLzucmAEgRshujdGfVcsb6U90pRzCILsjMQzGCmKHNhYRndKgqQsvY
FNuVJ9T9V0qOa+jQXaz6ak7vAyl3guFojkSFyKYvrJCEJVtrXTHPCpCwI5npXam8Z9o7m9LcoVCE
tRot/0fady3HrQPbfhGrmMMr48xoRtG2ZL+wnDZzzvz6u6B9zhYN09PnylV+sqq4poHGQgPoXr3K
jWjgrhClnY4W3YwruuNZCLqIC6/9/eLNHP4ar4HmMugJQOoX9aH7Ktg5NASjAEKVcG7l9NqBhypo
3/XyDSa3auXJSlSpYxeh6E0qou1B2D5d93MKQf7Vz0dZM6V+AUKbQzWuzW2FlL+nILgNfTQGRVws
5ge1I/kynsc1w2ay47b1EDnY2p/Tn9R79e7y3Qwc+02b5VsYTcoy1ZCtiF5rWnFR2m9rTp1fduPu
DQi3fIUhKkv0Pmf1ls0nXOAFSeV3/oi38N5J7hQUBPy4Pln7G+8GkS2GjVlViFyyqgfi8qDdIbvh
lJzGb3Jqi58Hf3Fl11xd8/E9We36BpSL91d56qEaD9DabD7rfftYG7E/GrJ73bhdN1FEUZFl0WJN
+X61Tdf6eBDYbWIZ3onSTz2jVGF2p2sDwA2eUSVJIxkAUIMJaU5IA4b2zBf2IK451R1KRQ7XDdpl
d1VUVBG1fhCr45hJE1mueSjjcmpW+psq1MNzatSJU/ahnyzj7BlZEtujkpoHEXEosUHu5pXpb/D8
0SNKRKXJB4UViM+uindm9V4LVD89Ufnuu2ttA8SRFBpBKvHA2hpFOp6yFfQCXs6iTNDvrndsQDie
kuUOmUktrBkaP65vTZmYrP3LiA0Ax1JpX6HhcAMrlgfUFpun6ZL9LA/FWUWhsd0HVL0NNWjM3s1K
nsteGo0S9izFjZgde+hvyQkxZvt0sbGJX1L6OFVJA5DZl7FH4UU7PKKgzB38/Ja9bIy39CGHHEhu
mSGDerTSUMXJ/TC60SHzxhvlNjsbJ/UwHKhubrvRzMZCjpvqxBDNGklCbiwsL2ozZp7RNt4SLpbD
Gi3ZQj1TtRfUzHFhjZoZizxMgNSSszafYylQm+A6c+ymDW/XLkcdkajgcoI1CWpip4YGaeSVz8bF
emCVUhRNEfb8dvgok0pZIewB/ZrFUUM02pYWvzcpdUOCDfkDSKuXa5rljI5QfCMdWLl4jNQ4iowo
2uNPIK3RKanFPEKtPwmNVwjBNCNP/cNcPyvzw4rHEI24f2MT/lsU/+aD/FGkGHMpKRnRSsJ8GyOw
EdbFT4vyLjEKe5hDfyokitx397INJkcfgqWYczNhkbEmX5CzPhjoqiJ8HD3kfB/SIHomHJLR6zUb
OSZJ6rkOowI2TqfVZw1HLM8qX7tBsLh3WlwCj7KPI5E5GyDfb2IWzRGlZ6z/xIqb6M6Xcrc6q9A+
o2rPXt38moUck1TWapYT40r2aqA7GeTBk3N2YdkHqHlDOS5aedSn6SAbfuvmjuD/pcUcrZgNdIWa
8BW/PaOhHg4XliPelcjHLnzBlQinJfZTPqmq7uTeijUM8Jx8HOMayTgfCYMIl+HTqUas9lpnLtOj
Rw1LioVE4nFyNYclH1LxPmEOr+u9DCn6nnUAM9qLUt7kNTU9LIi54h58ilSJI8xQIyHBVZ5Wn2n1
mkdttbMjy7NB7QExdgQn84J/lWWFRc6iHaGe1kMvDafltog7wVmGYnbyWE+drhbRpWFcOtuKxO/L
iP/vJCO04xDhy5wsH7sQtRLE7yKoTuFop9FzuVAZicfnwbPumq/pS/ZlttH58VR/guKvX92NnuzS
Gc/7AwKRER1S9CgI41anJkLmapLYgKB1cCrZUzvZKznJ+6zzhsKtwWVM1gIHIeayI2tqiTWYXHq8
3VgBW4MVxar7TvWGx23z1VJVeSECT3x4DdHt1JU/63fxQTyQj22Ebb/plk5tMRezznYM9dTWuL0Q
HCRvZ8fZa+5ZrlhCvX3sr8n/rONr8GUkjGclhOfdsT60ZdCOx+veSH2fEdAmhEYPQvTbmeEThVLZ
o/jZ0Al3pwDYkG4AhHaOxCbGkEXSUZ9Ohk5w8P49s/o2QtxymstJKPsWIxT9Yz4wSQTlm3nsRYc9
QRR+g8bYzvUhI5YR31+5WgtlMEwMWTnXXmzItgHVqz6l3qupgeN2b3HsIn1aYZfWLE5vtW4ll951
S9gnfufjt6HjCCGqh1ysBEBMomAn5VcZefRJcazCz9dxKFM4Sij7SJu0HEu0Eo9q/qhRwSPpAxwH
tEYr1JBH/d9sBeg93yNsBKM68aF8KD8mFOmwZXFl5PgqeyEyprnv4NWMw5lyU39THgZ3RUJG4lPJ
lZR5fM19KcyDJMYYv8bDU4qLHvC9G54Xv7YjR/6GOzLx8fqE/eH8+Z9n8F2WTTMulUmGjyf/aKhs
K1BzuSLJKoHwo+7X/4fNmmBWvo646+UcqeMw0TSc6FHAm3/20/wwOlaL9MH6RAc7fzjXv5nI8cZQ
t5KSsWUc/dN5rMipCrrJye37yW3t7q4MDu+rOHqjKosxy4YLE9VUQ2uF16TH0Z+89j73rVtI01Qv
0ulVTxN6q+9jK3Sfl0XD1C1eKKtr13URWpyCC+FeFn7OzadI/kh4yz4jvmFwVGVNWSanNeK6VbJn
iEWrSHpBlOEUmd97i1u45c/QmQni3yeVN1COvOShrcJxgGFJ9aNVXzqT2LgoozjSypd1DsUJ38+j
x0E8luKH6T2itBB3+m9uONrK1rAWJ0sERDyh4kdzDHSztsyGiLuJkeKTJsMEkh2DCEuE/MHIcDdh
Uk8sf+CL/yzh8yTxh6EaJlhiXtjRNjkZ3oosSeUvzilvYIycN8tIsUZVjHtmz9w4UVZ5Rty8a49/
g+CiFilWy67O4dHVekyHWyu6tJTSJOFffI+zzhgLVZFhRZrPX/MoO4adcrKM+nB9ce7v8W+WsJ+x
Gaw11OfSLAAzrHdNDRGn1M/RZUgqvl/HoczhOECqc/Q3TRkH1BdDcmbpg0i1daD8mFvx6KpY54oA
UzIcGsuPQv2e7J+35cg3OBMrVW/qEt83pc+C8bD0L1Hyl0uRW/FTpomZFGPTEQQ/zh76dymMbChF
F3+d7mRdpiZGob+bn2uUtEK+9MKas+EtzbVcMjDZP3v951x8ofVSF2IzsF6H4/fFU9z4Tv2R20ZQ
etkdpXb9hyDoDYtb9UK5hjMectnbQrXY/Vl97VWtBGXsGFC/ynzqdeEPEcIbIkcCQizLKnSh2Ul2
8lQnR+CVBVZhC4gSpgqxl2iLz2Dtv1pIOheXGCihKAcNqGH6FC4vqXgpqK7fBCfoHCdEZbT0ywqI
DoSgC89z0TtD+DXUiAVFbQt8ayY5y+apgZq8m/2zOEx7De0PH2dH9nGBRRZ0E/Sgc/QQZpIxiiMY
KOw/FtMlWaign/J2LiKAYHCHbo4AUJCa5XdB4dQ3kQyh6NyzXKqPBDl2HFUo5RKvog40JvWGnt+I
qPRj5782Z/KprqVsbH4/z/zn6nw9dZUVRT3MmKgo0u0y+6Ih0VYTnivjVFK5JhQUG+XNhgQ1akNr
GYsP/VcdGkhyJtiqeSfV92ry4fpSIjyCr6aWu77NYraUEumSpTeG8g4Znw3Z/lZKLUEso1jwfW16
EqUbZSDElSjOMzgumMc6bksTAObFfFj9/pj7gif8jEamTh6UDtVIjxowjhiGMG3VHBuUG0rjRc3X
8xKTrEphcIFCLSxKVrG3pe7f11Q8Mk3IGJWC1YmcBlmjeWB8uO4H1Fribz6VtV1kpBfA50o3h66p
aiI2DRMbl5VOq9V23eV2uN4K1uD28kNLJbUTsZHBEYdYtOMgroAXpQdxPFbqd8n8RJjINqNrK5ij
CzE2JDU1gKFINuseVwTysfvceqxdTxtY70yYf4uW+LvQuC71dBIwj6KB59UpiLxFsCOc3N3FVXCh
DwFo6jKUmkf+NrSuC8hls8hf/yLcsWuX0O3xPPjCbvqGb1S6LAnHhRy9PpboXwi45NNrTcDB/MGE
+hXHvIk9MphiX7syg3xTJxW5pMrMZnD09ZN2QGn1Y+hrX6pjiSKfkBL6objF5LhFmXJ5qSJ2/7HY
+VFlF6cilET1p8nFFZ0Tk4Xcf3iQ/2+T4S9O10UqJWuFx1hPiq9D+yS7mOfq2Pj1JX5XnpImolxL
1GRNebV+s8tI7dyuBstEiXJ79Vs0WThBKtdJHCl2kvvks3wgiW13/jaQ3IDi2aMUhZktiEA/xc4I
EcEg9LsXAe8eneS8q2xvA8dxdS3mgm4ga8jN+kdBvcne9zyuG6ZsWNBElPi6wFSUtDyP4Y/puT13
t5LNHlMHv/7KRDboC7ndoHQDxw1f286jqKAzhitYvZ0oD011XtHYZpZ9gil3w7gNEDdwczxH6MDC
2LgGcdXIC9FdGa9hrzebVJXyfgnfBo3b7hbDCPVJhFl17rD+Dqm/qK7pqvYK2QRUdKKbo3h4KHr7
upVstH4jkw0sFwzLbQy1jwZGCqgvSkTPUqn7sX0C2UBwu9rQjmrfloBokeCvOomHxfb60Mcc3iIf
23c30Q0ct8EZISq+uwkD2c5Ps3KoW79riGRr9okrg8YfnqVOXHUJaoPuGteOBSGvMMnsVtMcOWls
CVI5afYsRD/+aqb4M/SkJ7OoCgC1snNYnJvu6fr393Ou3wZO53axJF2FuqkxT0sweIuHu/waUeQI
LQjFKU+VaQ837+n1qm8guZOzqMo9egQBUjZvldAdzSeJylEiHJw/Jq/TUA5dDwhDQorSUzYSvrC/
W21s4GhCneJC0lsAaHeWjfNXEH0ULtBsPoUOufVTxnAkYS1imzcSfCDuoHCpuKlrHs3P1sfVEc8W
KwdCOtJ1ryBWE39YTmUBjwWMH+LuKEaZPXZ23FDHf4JpdY4hInZczhPET5o9ea9yZ3f1gV0P1QG5
4VNDyNFDE6f/s4zWOyQffdJRUIVWTq6QQal89Qo/fKReVvbDwzcP4Q/N+RoPYVJj1vRL7y5e7a/P
0uOMnd8rkUBWGASlU4TLC5INddQbNdtKOjwD6iDcFgGbM7jlLWvjHjojlaVJWshRRy0k0zoU8JLe
X/HwiHwuRGyt9y/BWx+uuyQRAPCn6ThaZ9WCGh1aDKI92sO6nuP6k0GpBezf6m1mjTnSJjJMxTWT
erbWdPSm/7c7RFE5CUrvRL/70KItQOIrn6+bRjgnL1jWhdVq5QYwJeHO7Bs7ayiS3z3+baziGWQ2
0cq9YzP1UnyFTL/bNbb1KN+9PmbigBtQd4iUSVyAsbT5KqgDABsBqjIPevZwfchIb+fIo17LcVSY
RTI0mUCJvv6jmwNWRx/hVSn9aVLZ65T/cQxSKFOL8gJMEitVg0TYon7XIVlW+YRhBA5/cIYCeGQi
Ywn5I31QguybwLpNvy13LH2gOiNfBYu5JLNWiPnij85zMQiyVgF1FC5SLNnrQAWERPTE90AOh2yB
vjrGr48qP68+9zpurl9q7Cxl8yOrvzTdMzGSjH6uxGv8iRlhTRvpbFlNjmGPxy6zYz9xFt86yQjV
bOr9npo4jjmyVFaUuQDcYDylvZcOP8fqdlIOhFXE1swfky0rZfK4mCmmHyF7iSen6F7OpDdQ7nUj
uJGv3C9/Fw6YzPQNKQqmOJVdBsy0e4H+rxsP3zpFoTYwygc5zmihHDGp7MQwvogOe1BJHozbBsnI
TE5TPsRkBds+2Rsq1CARzrCezL/aNauKKaUzpky4GbwwGAJknN6uva0Ydn9iuSyZr80nSqaZUdNv
fvmGymcHpVG7JmE/w87qrl4CQ7yXxZtKexwk+12R9gaKu02fWimCZBAMxCuLk+j3WaLa6khR1u7u
skHh4gCrSkMx7RaW98jKUZjcJs7o5wFXfYUf+YNDLAEKj/19445So9Qi8khxELvTkfMIoVxWcaPa
OZpXIp0k8alYjpoxbmlDFqaK1BAGTmXlRBKEUadPlTW643oqpa9x9PO6gbtMshlP7mwhNXqSFiLg
evlTPHxIqsfBelTMl+so+1voBoZb1XOhKWM2wg8HJ0uPr0LOvnIrBZPqzZ4JNRrK8XcX+AaQW+B5
1oVJPgPQ7B+t4ZNOnmUpx2DzuHGM2FAWSZcBwLhR818FlD3DY7Gb7C7fqIMZZQ9HH+gxGCtJBzhl
+rF+WaSPfzVBv4keLZMcpjGL6KW7HqIzpR9DIQgVIR0uRTO0PqFPmtcH0OJ7xa9SLQ5GB0TtaXRZ
Cr7g4Ajhs8soJqtDXVLu7mX/OQRKhn6dL62Q5jmTMIAoKBfTm0w5F+/qiaZvMDiySOOltbIVi0k4
zMg9aoLwg3wMD0wXsg5q8kxEjSBHFdaMKiy1hUmoDOgMaC4NQRHE32qvQkrAPbrhnKjisute+FtL
Wk1Iy1hRYSAE2pr+rioJer9OfpbI04SarlEdTsgZEXKnEpeDWjIRW0frFL/XX9SJeNZkLPDn7dES
OZZQUmVpwgY+KOjZeRwuwhiM5SdUf51XSlZ5//Jr4xwcYbSNPJQtuzWUA6TxfZXsxmm/DT6EgE+s
G2D+8W89nqOMMDZyNRLhHob8qarPrfXUa0TNPOEPfFFyjyepIsftgysvXxrhi0XdDVHf52IKRbUG
Qc3wfUX6tJhevL7rXuhtUl6vHTYs3gvGaBhsex960821y9gH1XA3F4nd6v5QX6TqrFv3ZvX57+j2
db/c4IqzFQsKi8viY/k/1XBoo4GLUA0vGmgL4f0lHkcVQxgvkamzbR6lMOz+q7vgDQVXr6I/B9kd
VZ6yT7ampGgmMgdljVtXUlWaZsGGFam4tmQ+tFNhN1Rv9j8EFW8o3Ioaxd4quwooYhBeWEYC9pLb
EopPrLcGvZ5IPG5BSfO0MDUmWCWBbGu/CuQSYu/KAwT13OqJPinv33oZ/1nIPwPk8jTV0A2He55Q
OOkoh/WGycvrdnFP17Czn/87Gb6BcYutEGKpzNmbgxqYpw69Q5OjEOB1kkhV+QMRvuFwO/GMy8NB
Y6fz8vvgTavDLkgFz0BTXFw7FJC9oFsp7fPIGyS/MUeVPrURIPX8MGcnssKb+j63vOKq7bqwx/fj
cT5ZuvggCMWBWMLU9LA1t6EMVluWWMz7Rj8/Gt9FPJ9UDXQvkHjsjVBfQVut7tg6am+bNwkZPpGu
yG3NUG8b11IF/OSUR83P3dAtnwdf9nNveKbijF0fQXc62ZJk9CK3+JuHVBrlcMnBj6Of3coOnolu
cYP+mkAKKTc3D/4akbOvRAMsXRoH3Ll9ynFAYQkdneFF5/iWidosz1lP17awFcWvuK2VHE3Wxmxk
UodwRzxltzU0qlekHkkoMkGXZYdwH7aqrmHxZGlpjRr1I4LFo/lP7RcBGqeerGA6svpd6vS1x/9b
wzimzEtdKpqERabJoxDerNmp0Cg1jL01t8HgrzbQ/1fQexkGCbFdHrOD9syyAowvgzuce9zLTjdk
XsVewL2F5BhSWM3ZTNmuPTmiwwr8IJXnI1EFDXNkNz6RReSUiRxTQijbVKQQPikG6VF5+TfNyHCy
AeVkKxKbhgN5hGFucMVN+OqnEadmc9QxqqOv+O2Thja7yFW56B8mf3LRXQ/OshxTLw1qSjWPMpbj
UM2oWllagdzWkaN2jZ20VBRErDe+6klH00h0YGZRFzbwc3aoLnPIEnFOaQdNmIFgbMYY14aSY5R4
raZWVjB7SJ8W03vESu4sHeKMyp+ipoxjEXVRs6IOMXChmjqW/n1IIG8gP4SirUIfqHjPa/R2EXBE
ouVmnwkCSEsKL0XzbRZvU+upiZ4SwQ/TcxofZNbt/uE6fVHOwRGKaapQNdExlqhMEcSHRiOytK4S
FlotcsUKgiXkwyrBKH342I0XxbwNdWLgrpoACI48tALaecYCE9Ylc5qoQJ67e32QKCM4upjjJAxl
A0aU83OpHSWkksrTp+sYu0Hwf9MPM7hQSiq6udNqrCFWiqA7ud+NXoKnX3ZrU6KzzU30TCBeXbVA
5Iih7tscFV0YOOhKt2cL22QlQFd6dax/WrLb826cs7WPDfImzOrFEMqdMgaREWCJJ7HXt/vLv6mr
VDou5RMcRUjFnOiSBbCi9PrkriE3yas7FsaO44ZVq9sJ/9hsCZJbIXWucTLWzW7xWAKJ5b6nFnI7
fBw7rKmGhkAqyKifAlM+d9Tp4SqpwiCOCJqxKaPMgjPM7UEpj3HW2ZJqh/0Pwumuhktoh8oRgt6P
vZZEGLhFQ9/BIWBHS/3MCkaq/0NjdjYNf9wqgMZxg6FquJusgYZr2Md4FG2UlHpJ2d53eRcoA1XY
s6uqtJml10WwcXKj79p4yrCIq9qJhJekPObmVxGO0eq2mdyg4NqpqF6be+eXLSZHHFM7z7lSwkZZ
v0W7jGY6TuVBloIRxWej4eSCSm33BB++HjI2Vk56LAqSAl+sWltmxeMKFEBwy9w6yz1ycfHSl7y0
l3fdtWwN5RikgI5BUywwNK7sYbFZi6D5oNwud+pd+1V0xcNfRdvwHo5FejkrypZFwiVuW1b1ZzQr
7qg7xIoguIpXiQ51dRq1ASioCmaVtSkqxpfa7nz1+4I6dTgSdJT+EpNjE3PRzWZix8AJfb3s6DAE
gicez6q9+LgzReovdUyiXIajFxzjtWoRMXd15odYC9apoZITCAbjBdrqTDBavQDEDLkEKbTz+TyL
n0fKDQlLeIG2vG7i1WD7WGw8VtOHTnusZCq1l9oseXW2xlhNYWYhbhUNH6QBMjRNE/QCHtTVxJma
9ZLEUuh0a4PlrTuSPB7yNPMJJ6EGlCMW6FLlgiDiRzAFjPZD7GQPkWf++F4cjX/YQXDAFRb1HEdh
cjGJUupFJEhsm+sNt60ulYCDO7I+OipqpIA4MsnLqoH4M4xbjBSc7CdyYmdmisa+fxcBy+yHbMhS
nq0B3ZbhL2j96MmWM+q1vcyNTUwW5ZZcQBKbaDgwGxg4OWDEmPpdCoVYNJH5N1XROke+cK4q9zos
NYocj8Ris7Z6C9Sl+TZAjXv40KmPaUbcbFK2ceRRWUKVdgJQtKnBDl7cpXhljKqCYkUiIOal2LI6
1Mf+38cDHCvd6FR76su/uVpUUgdB+rwQ27hIyDJiz+i1cMm7c5oF1yeGOk7wQmzqmCkokIHb4Yb7
ewiPKC6Lht7HLFuw/1IGVHkpm+krkRYvxWZqUS4tLPKZIPM2VV97KTCHO5zLbKFy6vBw3TzCI3iB
Nbxe9ZFoYPXW6dkqD9F6n6bEExwFwf6+WbfJZJRawi5sqvRpSk7z8LWjmg1QTsBRQ5knZZU1bPVk
J606pCaxbvajXwNNrWRVYnV8v5pQGjkEk5ceNz9teglH7bT0zWdNTz3BMO+N3vKuT8offO4Njzsn
Z10nQjoLswJpPZyLXjocigQv9OfWXtz8QD8//OE6+w2R26LUMNGiNAbinKONghP/6CDYhnopp2/t
WEAKDFQR3tWfxNDeQLk9atabdpx7DKuBuwbhR1ycZuE7MZT7x6Q3DM77tHJtlo61cI7wfloqH4dU
tjV1sMXlxujuE+Mkh+eivRTFoxI/Edhs0PilbKKduCqrmq5BSvBXtxHSRU8bUYuQhJ7oNku3QEu8
QPyOndgTDwIpAL47i1tAzm9SMekbCCJEbmKNs12i4a2DJJbJkWOUvNXykNjNgrudcJpLFhBZThbJ
+lHvlMmW9aw7SKmaBH0kkxHQ3ixsfxjnXpIlVbPZ4oex6gZIkqCB/IU9JbS2lNmCS1WS7fGBqSvI
8VYVUcULza8DHwpxpKuCHrmirh/SFr3f0Pjt+uTusZppiqZmypaF5hYchBXiPjNfAKFZF1F3evMp
phJNd2lgg8EXTWhtK1ddDozRZy3tYqcKTMQ8P/CQBhpApWthudet2o2Xt5CcyxZJFk19CUi5Zh0V
IUublvacOvqd5JSRHZ+sH9cRiXHkdQcqszTWidmoCF/G4tKHz2JLbOF7EJYhSpaCqypF4zuQTOgL
0sjaErko7bKTXrVH6Yvynt6nWxAugBMnU5NrEyAROt3UrtZSRLZHJpZhiLqGLiqizJd8NC1itnwd
I1d9YFHIfKM91l6W2CwsLSEXTz537LqfZRm6KakSLjX5NPg26iEa1g3RawoInnGREDwadnlY/OWM
HBCnTr3rvrDrfVtEjr8aPCFbggHE6OvssqrnwtFuDWjWlF78QD2W7brFxjyOk9Q6tKZFBZiBPPHy
0ej9NiF013YJeWsQt8Nl3ZiP2G3+5b32vnEaUMVNVNmsP2kdCB/iynlPAc0Wk9m9ibdEXVkKaYCj
LL3+mC2QDJZq5/pE7fHrFoKLt+SuMBXRZJ6R+dJ6UCilVdIRuENYKK3ipE4AGP3FYczHWn5Jt8wR
FroanTKHW7u6lgvTqPR4lAJa8ih7+V3xs79JcORTvB79rG+oDYpcW9z2IRXojpW1MFA8aX7mCY9J
oHnWZUJyCXIKb8fP1yeMckT+LRqSzfkoF8BjycASuqNGs6MfG1dyhmN8k7nGca2JHZLE5PYStemt
DDlkLPyJ7wV7uaB657E9sHLu0G4f0i/N83UriXnklTjbVSy6sYbnW+t9kn3qk4fr33+95eYDuo3f
82/Pk5yuVd8DID6+Cn2ewoMVyKhBisjmoQQ7WRxzyDWEt0e2xKzmgmxgKX8iL1R2hkvHK58kGYqJ
eg+V88FKEdDvMpsi5JZ+1UfBm2KLeFHcW8dbCF5OcdbSpMwzDFgPqUvFrYLyRrclB0JQiPqoK6+9
RfULGudwmh6ZUxjDoPR1epKToAJw8pkIg466mcmx/v+Pz78gchvWLCsVkt5h3yxcivKcV4ElHK87
3Y4j/ALBbVNWpc1SUwCiSJ5TA3X1XeRJ1DPfXvHPLyicu0UjGgopCYZOh3bS4pU++jb3z9Glwz1H
5ED6rA8iP/t23TTSPbitKleUWjPZhDFWYrpdlWPd1h5r/1teyAQqNv3c6v3FRm7XUue8lJIBaKwm
mEkDy5OteYPLehQplMwnWzzXwLgdDA3i4qFvXn0xQRFQgvYjrIKKCmKINczrMGpJpyqRCu/o9Pt4
cZvBJ6aIGjSOJLpVicaVRRO94rw+bzjL5/grcntOZUCJCBGuzieTxm3eRRFjixF6Eln0U9NEu8Uk
ESbtRNJbP+CP5ZVoyIPR/o/XoZLErRzBQQ8HuzkySWrhw3W8/SlSNU1R0EcA8jC/xmMt+oxJ+oBt
UIuCVrkTqM6RzG1/97S373PRS5SnUYM4PXJN81nV7bWZHLPHC2lw3Yw/sCtSHS1FkTSNz3gUsyjs
TLa79n76ATGSLziqm/8zeuwyA5rFRPrc/rC9wXGr1cqrQldMwNVWYMUf8omYltdx/33c3gC4eVn0
ZpzDhkV97gpNFnbdBX1p3NFc9B+sMnY4N/fszTCqqF1x3wHfkLkZkwYpGdcGe3t+zo+iV7rrDS7e
IsiBWQE8sLQpxYd9F3kD5BbxgDImORkBiJ5jXpWtB6Th+G249PaYWS/X/WR/Ef+HxUea0VyUkObC
sKLF6DqdhdDLNepYtU9KbxjcRp+VTdsIEezR7BmVWdjone/sRLXcvOPlGlzxhsRt8Mrai2Y3wwu1
rrHr5i6fsUUWfzlk3Bafh1Kf9DWGrBMGN0lVd0G/ZmlZvOszwxz6isPzIWVrClm7poAxWm+RbiAL
XAnO2t7VxEMdxRR8FmNaZYYOjsWgoQS2uc1O1mN9Mz9IpxhX12j4NX++btj+Xvs2SRxVNJE2JNMC
vHZOZb9vx/GA+nps7kobOb0gm35ohA9ZUYUu+tkQzkjwlMXRSCKETR2nAO+Ts57d5yrFUxQAxxaj
ldXLmr/y1L9SJvETbrJvWEsD2W4v6YWUgCTowuLoQteEpinYMad+mSBVrDwrGdKI1fvEqT+hzfIc
xB7C0d6Wjtfn8Tp1YN39ulN2kphXFrtwspKzKjyNQmMLVA8UCoOjji5pplhlGEYsOk0louBC+xBJ
C7F7UTAcb+jVWBVDApgov4+Sc2Q9yDIxWtf9QufzHLtQmaKwh1+k/dEobxRSfIMCYH/fXCQhSy5F
VRajJUhhMdGysXPUz7r7WsruLp2jP1LK1dSwsb9vIHW9NiahBWRioEVYaasNsqLeoxqxIXWdL+I0
pUZrJDZylYf6nq9DkN4JDuSCcf3SYk2pz/jL4bprX+denU9zbAx5rDX9NUgbjlXdHoVFtYUlc1vx
bk5b/zra9QWsixxlpCpCQp2d5npoOslD7WhyZeetkxUdgURNGEcVRWZZjYWmNe4SXWbpqx57E9VV
lIDgEx0tSyxUaOzimkJwMuVZl71Rfro+Xn84iP7vDqLz6Y1ZljWmEAIjPk6e6EFtA5pRAVNvQtY9
Ssu963jEynr9ORs3n6a2bkoW28rCp778mdQtdcZh/PLnvV5/3aI3CBqabxkmu0CdFqf7hGpKpwik
R5Rdl7dMTzwkDCK2fP31LnCDF61pg0wr+IGUvTY1mQ9TaheC/W+5fPRSBiux7+5dxumihOc3A6Kl
os7rleih3KoTc/LWndE8TbKzj/Np9nB1EFCrd9cF36D4mFaRonrWZcxXlXe2ljkKym/lxL3uFPtj
uEHhtqZJade51oAy5s76Utwipxe1O81L/skIxDMraSEAd91wA8htUopRt9nI3ND8qAfaiEZCePGH
LOXgdufpLJ//D91Sd48+G0gu1A3lOSsUBZCvgj1wy/WZCXwaAYQj7fJCVQtRE8dtYdVQo18vG9K2
vMutz6r5caTeeCgI9veN52dh3+Q6e5czh9zJtZu+Te1ZIQiKmilG+BuQJYtGPWfDFueiPSmd3dWU
91EQXBw7RQJ0IhkFstuxabVZH6vsIn9GmiRKJ5SfKXskuO6Ae5CypYNuJUXB/TMHmc1rtDRThboJ
7Wsefy6XnDBqb262ANw+OK+dgRbsANBReNRYja2Pw400q+850G9xuF0w6/TZSETgpOfsEwuZ1xvM
UxQUx/Cld5abd2jP6294Gh8oW01vROsIPE1djvWSeDhvU+Swt1K3GBwbKb3Y6AquMZEHGQaogA5g
UX0z+KzfZh1kok11iN17L9IVVDaphiTi1ZlvtZGORjuKXZaiJtMe3fmsHJTQmT7LdzrSHQq3MG3k
Jr0nQ/gXVG5p5VM/TMqS4q35HwMJ3KU/HoRPwoV1wY3I3hG7HL+1kXP5Mcvb0JJg4/QwocsHSvQd
/X6671xWpiy4lMzB3grbwnELAFn+ZTOwIY2jW2u506gzAvV9zvFnGTeCVYHvi9lNKh7k9v8/8W47
OXwGjIDU+qye8hQZYnPQIe/F/CqpitdAby2eK+86HVGTw4uG5rhKbboG1sgBU09AonjtTSmKx0Qf
Oqwf1eqkfLgOSYwfn/3SFeM0KA2cbxIv8/ApGokgae8gsJl/PmmkTeO4CHOMnwaV5lZ+WtPaHmLI
oOrv2KC2QMzQzQbV6VW3mDOGDsr8Tj3KNut0dH2sKFu4jVZNdCyetEjdOTzN9f8j7UqWG0d27Rcx
gvOwJSlSki3Pdrl6w2jXwHme+fXvpOvdFivNEjrcC68cQQiZABKJBM7ZL8BjQLcnVU2ndoQLB7Va
ALjQgiKjcizCEwnEsHUkrReKCwBBNwMqqMCO6MF1MYAm8qpbKDtmoZlP/hVRUVkThqQBafH3zQCl
cTQ0MVYquWZzMMteVWz9ur5mgXsiR7W2rhpradzWy7OFEYoe0hjjpgHcBV2wF39yBL8BIigJzrl5
V1vL4+wgq0oFkNmQp/rhfgQPivOOtPuTnREVmrtG57LdbVvEeTU5iyitOMpztpqGudhJA1QuolZE
asTZRFPGeti0kMBSr3wf78zRFu8Un410KirJXc4+99E8dEsCPJam4A71u3mURdGJbRZD3HybVl5U
3JT5YqvBkyCR0xTbpniWxV0x8hQ4GeUEWSObUsSo/kk+tG5wq3oyyRm6vVFnWZzZ92U9ZzMLpum0
ayevo0LDHxKUswDO0rU8aAqhhjLR9eBi9tZrLC91sqtmh6qzYwaAHqCAnv9gG2eZvLWrQWDpBdus
d2qrzNPvGMApA+SieQM279Qg91Hwsgpkkw9drfWkRZ04IPr1zgz8CNWR9vJdemAE4dScw+ZunUXx
R/sS6g3aNSBKsZ7CfpeTr2ybcWklgDNzcJzprclyH/F+dhQPND8p4De0+/c3NoGs6WzvlAQsGDRL
Ij7xbaZxEudiIlYJsPVm+ak5MFqawDOqFzYIGJM9ztvZykoel9uVltgrsgF5v6I82jPdPNlFL5Zf
uuNeA6wVCUq7vaRnFbl0zxg0S8mSAt7s/GpIZh2axb48lG7hU09vWzPAOtho/regKvcc0BdFpkoT
pBXXk4sp6n14Yo980ZEshBB6qZypjEqgW3kMSbh5TCCQk+zSQd/BhKvvdCOShALU1qlcVNRqs5rG
AVsXnNIHBtOFtxQ8j0lO50S76ETe7Sn9uMio5fEQ1wXkNd9mh1lm4Co3zS65YdRo/3k1uTA5dnW3
NClWUz31OzS/XHVv1rNuI0b6qA9SjfjbceRsJVyATJUwFYKuTPC2/VotlpOjYfNyAvCHqHgWwWUA
6aiioVaBQuZJdgRbspEL3CygoQYOM/V2uqmObGjINyx05X2AD4jzYhY7xPtXBe9voNoOdyoKSvdo
Rm3s9KlEe2j5GbYE/T3myyijihD+e0aQRKOl5HLDUrimx7VU2YPHC0hF1csEvLN/Ebs2DVKXTEtl
UxpQ9XeBnaEIZVXWCUCLo95RjyoYxZurIkfrF3CK6EonU+BDynOWxxdwqzBqlCyGvPm4eKx3xXSj
L83OtCWAFAWO9kRYzIZ+LPMWFUMUtY89P1bW9WAOrmPgIv1/Bn5goOQBWkVpNqit5r3fpHEnQd9F
YytJkNa8dq551F+MN9wvDgUSE4QUC92PqFy/XVZx4zb2m0xuBwctbFUpgMzMem6nQ9Rez9JdQs38
bh2qazH8LPqilmMWLBDzq28ZDzO13QFLrj0Mp9Aj3xSIfeMH/aZJk7s4b2L0OCnf4n3mgTTvKL+y
BlLaCzby8N90Yz9mdWcukiLrpQG6WZG1M3SUWyXdmZLJycPKKTLNu7xjG5HlN3GckysGxsMCpK+u
nBwHeSeIROhigZbzsd++z+Sv1AFrhzSAwjYGFvM3eTwN2usYUNO+pD1w0b6pRqtpemYPv1BPcrTu
4fWMAZxlGIOhOhK3TurflOJCfzvJWo/HQRjEaw8QbRYYqyvhR7cTjgzdLP5yeY8ok2D/X61hKpeJ
nBoQ1xuFW8wY+BVuRL2w9WywS5GqfVI7xsUN3ZpNdWbOZVi6F0fyyVKTo6HKu8tKbZ2fvy0iFysq
jHOkQwavmnQMgQ+Vk5W7JChtFZz3488+PYrqIROOy0gJ3gj7a8H8HLooD4UxN2z3vB7PuukO4zfV
1fCOkRPf5rdUq6fENLngAx+m0aUCbR9mBXTLk+RNB9Sq7IaRYCdvxrN8i8zcy/yht5fvOcX3ubmX
uqyoqiUbssJHrtQwllRn8ThUc6eNA9fq012vNc7lvdwMIisxXMwSRMw/mMxkrPzUWqBn9S9/f/NY
WX2fC1KdmtQTwEpxcGahHaiPY38Sq6cqz+zLcrYDyUoQF62UICkWOYUg5bbfGQB3V0C2Pe1+QbtT
4z6bbr0SxjZv5daJomXlzDanLkO7ab/own0TnZro59AfLuu1ZQaybIA8BpOv0gcuz37OElkTYYAt
uL1MkOR9rcDu8t9k8EsnNXIgMyNPwgz9BeqVnom7UV+oV7UtW4NB43lLMQxT5OdThBgtM2Gbxyj0
aaWtuPFOC239ewguDVYZy1m9hdqpzfVDpq8gH5Z0lW/WLixjElQWMRbFtVo7NPfWSOnFfIQPErIK
tlU2OoxWas7GR9Ey81wpkDpdS95wQPdqa5evs5fti1N7tXy/vFubq7iSxu0Wrn1S0uEG6DbVaYxj
9If/vCxgc8lWAjjjLpFYNwNKVG5a3QjFvpWv44SokFIiuFO4iLW41wpYXBM+CO1+1kHCV3n/TQ3u
6C0sYEi0BtQYtIc82hfNt4Z6LdsKbrKmSaDdkLH5POh4poxiIQRp7ErDazN9S6WXSX5FwY3wz80d
R3++Jku4X+kytyFWjVfb1gxjtDaOjq7kbiJ84i0Gv/8sgtuQvtcypS0iRE9MagjDy6zvhenZFJ8v
78lmlJYxtW2ako4GAX7gLo7bWhDkBOEMLYgsAsT+cvNrdjZwqMe4TStbCeM8RdOGrgGLCdZNPFnL
DICcytaFktidrbNgrRK3O2Y8aRZeE2AE6m4uczsECXmofDOSu3zOidN082a4FsbtU6jkeC4ZoVI9
O+p9DoJz1Lamvf4EBAwtQh4Uvl8OKYogaiU5X8qrQYqqGWLz5SRVrlg+jTHhrptGrmuA1pBUvHDx
QzxLbgIgcIC7LpY/tNcd5aubSau8EsCi+OrMVubBqMqKxYN38IXCDQ4Tasf/pr1sK2tci+IOhKoY
pzHXEaIHj72RDHtGukHD52/vynnJOPtumkUXhRQaqQBNHmJb0r0lernssdS2cNatJGCHUgq2aqG/
5IciJPIbdiX5cHaudoUz6Ar0XUuf4PtzkdhjdiNFt+Y82ZW4TwU0h/y4rM0f4s95yThDrnslLgYQ
RWBnAn8BgYNx037tdtZR3OuhTZUfthfPBFAKjgjJ4GFLRqvWwiFE8lEqniheNcLPy+psG8A/3+ev
Q8asd4Y2lKgAiLeKchsOR/kTzbogQZfROCSCoknkW7rESLOAGI8jLpD9UnpsgEJePX5Ci5UI7tYa
hYbcxHIWu1rxdVIPFmYS6t1lEZsbsRLBHHbl+3lbBJaqQIs2/hHnntD8dfn723b1jwA8GP0uAOe2
XA3vAnZsHB929RAfdDvap2ADz4kmms0ixnlTJP7BNwjAHTCpUIfNRQPS7rZOfBEcmtJuek4jO3AS
silg09RWCnLRs+sXJbN0nHLTtwY45mDrcjEu+E7kbt0DYhTj3xQy5mYUXYnkoqhQdFPRl7CLctnP
S+KYwrKrLEdOX0cRbQHld1UhCXLZNz+Eo5VMLqSWhmLNmgk1G6xtcxhP6XMHJYuHXxPu1LlKqchW
fWWX5jhKggGaaDc7MGZBazd6qvcv3qfY7lxSi4uyjZm0qaJCLdlvDumuPKW+8MLSLhGP9mDKuewN
lK1wQVZaaozYASnArXW3jP26BTYsQaN12aElfiBCVZK5iDssnJjuo+6upS4o1Pe5gAGX0012EXLT
0DajuykmjlW24Bc25MMMRNmpUlLAg8PesAVpZ2E2Rip+1Bk1tk4o8p4VrSwMKJSNsbArStfe56UX
U+jbxF6/B8bV98Vm7I1uZHs9dL5Yp3t08ePNiQKooQLse0hcyVnwKChNM/RgIOmoqu/Hr/PtBOqS
0hUOkUBYMLVq7P8raUkhKEmWsu1pbLM7GSax/dT3Ob9vlSEoRma+S30fCl5BVfXI5eIcXqiSsteZ
fXWe6U+H/Jg74l3/+k77hhdVYrkoI+AcPgyKTpY7SNNTaVcG8i4SRA/jme7luEJqxWUKc1fmXdhC
jnIL1L8GlDkYgvlrhlpshJEa6iHFcUEglqewm2WI0+zq2jxqV9N+sBXf+JnYsUs9FBMmwT+MhYiZ
QS/BkQDEfiVWhd9FHVF1ofIGvqYsdBb6opnZKY/mveKBvNEJn4GozTrTck83kDkQO0ZpxQ6mlSPN
Sjr0igiJGFtKX37hoVs30dt0TG6CV0as9AkAjVXCKslc1hCXcpa3zBY1QfDMfDyIC8UZSQRvmSm9
UmqUjCnRLGxV3D7MnTcatYOez7mi+hQIt+LrPuZgCBi8hxyh9xvVHyS/7Ags1+2Cwjnh4UGYZ3XU
p4bFVc3W/Q7tCej7RmZXu4Zf3Qx+cvzk8/YqfZW5cCFY8jQmDWT2x37H2u6sG+0q8iynfjXt0DHf
MMxLgVdRhsiFDsBpSJmeYS2HUQJe4NclpqrAlFVw0WKeu6WwNGiVHOJ9eSwSLyvsOLUDd3ifuNG/
BJrfp3i6px5RCcn8NTBJzVCLQki2xJegeOvEp6jCPFsXEmGeMhb+NSybEx1VPQhivYvToXWS2+nK
cuID27bppnLGTz2grmxF4QKIked1q9fM1+LHWX9TTbfDFRTtR4VAxKrNSsTZE/gm63Hpo6VgmVIt
HzPrqeyuBbNxgQdlT9YjSlbUYhIWySM1lzHGLOIJoVGfAcQD9sOrJbeXBzyRudFevUKQ/ko9HVAn
msLlHZguqusyhszGlbzoFZiTNxNobUS3+IuhoP+34K9wSYjeLV2RKdg7BpNfsvFHN/aHHLAorHVs
vDIfKE8gFeRCS1ri0tiya+p4DHwN7Tk7YQfq9Jc0sHNXvJIpl6A2kQsr1mwo/Qi4alcuUztMFTsA
Uj6xjMzEL9wVFC6wdEbQp0kDnVg3OUA0PcC3dvaI2764z5zhM3BK6xOUb9MM58XUKpY7So9iAw4T
NtOUOuU34Vn2zH3sUThexDH3oVnTKttmZMcpsOVsMQGf+fSoml+JVdxoXP9NKy6QFHM69uUCrYrr
wBdsZR+fFF/wFUck+Ua3FdIMRQY2p6nyc2+h1WBOiyU9qvyUm9dVcphTKpXbNoqzDM630iLNNSmD
jHp0u2uGpxm4yRcBfUY3pTfuKVy8LTvHTDawak3ZxOst51fJtKRZbkzswU7EC6q1FyLdvbxDlAjO
lWptiYO0m3GKaT9M/U3+TOc9BmjOOnB+1A7gfs8b6CBc5TMIHFE4c03go7vTjo3QUy/PhD4mVxLs
zGnR0gri9KDz0tTcV2ZNLNmWoa004gF9Z2yKGIYQIRZ+JmPyUHXkTibiD6UH5ziioGRNES3Yl/Gu
1hJbJPPczXvJWg8uZ1/wLLNIBUREmG+SrmvABuqucj++0z9mPnVKUMvGNF7l72agVYmRw9KU8aoa
vNY4GCGVDbKfzAfttUrsN6xkpLNqYLwEMiS0o7wDBj6LhaNHNqbQ0NfWqe7y+J/8x+Qigjwts7QU
kLjE12O6yyriqkDZARcCgnJWg4nZs5nup+RYUuTa1Pc5/2/CocPQIb7fCLda/GUpHi6vz+YD4HpL
OP8XREkArgYEoEOZnWogPev2ZmT3sl17wqGnyqCEQnyPchCZVaanbEOWG6H6UjTPlxXaSlhX+ljc
kAPalKc+z6DPUAJbZzoq6k6tMTQXFnjpfpIKym029cHThiWZoixLKmfScRmoVtXCS8fiSi090dxf
1mfTLUHgLuN40UWNL/EBBK4VVGZgqIW4wvxdCPrbrhgIz9xctZUUpuXKMQu5yyKtHXA4i8dx2dWG
ZQfG8zw/1MIpaAmf2bwxoWnrH524NRN7o1/6GdKSA3KpyY2Bm+tF6FZXAW9y0F9F10rd1KNKV8wX
P0SflVguFsSGWc+9OSJlNNtjAfq5pchddJX7k2lc9TV1RFA7x4WGFPhbaWFB3JR5WvMlS7+E4/fL
xrGZ2a9XkgsPgyihk7rGSv4vC87QNg7oKga7rnylhtm2g8VqBblgUXXLrEQKVLL2+r15RLr4bD62
15rT+NRmbfvVPzbCV/5SfZjLgGlmgel4vptDIvUlLJ6v+kVhHYia3iPvKSdfsCo3M8J9ORbuUNU/
gVpkB1nvX94tSiUuZ+im0OzUCCrVIGAbrfI666gSPWFzfJ0vrNoqFhdsUF0sTpSB1msBfUK1eJc1
2ZoRBeX1eXe4eBHli9LMIeTg/ftFdnLMmugH9Vb8OnrSTt7XnU2RcDPTuuC8fNlvTtMuKxYsXjzp
p6kb3NIEJYmCNrzeeqq69k4GWEwnUfk35WF8KXBSZ7CoB5AbHUAiyZAzcn/xATHFGEhjj6oNUzbC
BY1OEuRZSSCuka/VxBcyItBTLixzESMLigLpEM6TQATiyTv8jQOsbeGeXZypsjNpJ1zACFJLC3Jm
JwDcLm0ptgt0t2VvgZdeAyvQjXs79GqiEYBYQr7w1+hWqKYCljCNDmG7zygOFOIY4et9S5Tp0Zhg
Ba3lJq2e9QSIMYZTpo969eWym1GSuIAhJoLZBzI00ZPFqcrXuD1m5tWsPBglUeaj1oy7a4hmKCtL
gn0yjJPVPWifgI9axwu+rFfkoPOUmSZmBHKv5GqeG1uJqKIQO8AvxAi+kCcIwBjsZxaVVNG2Ym+R
ZtccvJiCDqVWi08khFLrC6CyuX2+t6ZbOXu9vO9/cBvdAvSQiq5Q/gqbhWEjzjVLKt8nkMFjsatE
e7ArNgMkOWwGyOp3l4VuHoimJUmWDHAiNDb9ngLGqhCatdUhMMQHRd6V5eRkXWdPaWb35Z22+JfF
bZ5UZ3H8W782gfVhYuKS4NBnf8fgVy6eL4vYdJ+VCO4qoEemrnYKjnhD/anVsZf0iiPM1r4ECPXc
xcRg2KZRrKRxzmrpc2UtTFoRvBXlTTLfX9Zm+yRaCeB81ADejJ4tEMDYxQSb8WQJOwBdH0pv3lNB
dLv6sJLG1F3dCPSkzTShwv6AtJkNoamAiwTNqp0DM8FFewE5k7DpvCuBzGBWAjOtnqQ+h8BYPOnB
Q1O9lKNrkk97bBs+xIiVGM53VdAKoy+RreI4eUXVerXcHoGUv4/G/BTL9b1YJs6E6TBdCh9BMOSL
ZkN4GmX6zG5Xmo7ocsjGCD8hslRn0nJbQnjPFSqmUwvKnfSjUEuzYmJBm/I2Fh5q5VsE3JqMutBT
Yri4YaVWrDbMkcdlP9THuL2VjbdgnO3L5r+Z/533jb8PDLrWCinbtwRNYcrePKQHNh5DgfURMYO/
FiydoBdFA20knFCR8re0OEryOAyu9AlOUky+/xNvec5mIJMYmJiCpKrzC32Xqa+m+pl6+FoGFzLU
JVHCSMSide6vBkyg27HOPbZy5oNK3esJ3+JbAIpUxONgB3EqHs1RbIvsaQbs5ej2hwrEmtlEnCFE
yOXvBEUVLKJuYAnV1quah5xiWto+h1d7xAWLWZeaqGUxKf85O5jOigAPrd6JB9Gylx06Zg/9FVVP
IoID3wagiTGsr4bIUvKX9CmZ/yrib5ddaQty5DfT4yJD2s/BPPSQMR/f0Yp8AMC5Achv+v1lSdQG
cbFhqK08jAcIyoy9oPllRj2mEhbH5/rx1GoGCMYQ41wG35h48wiklhmX0OhoHD53vT7bA5/6SwWi
gzAxA8+vVPGQmz8HjXAiYv/5p/1FmLM+LCBiBgivJL4F5myrKZFLUEK4uDCqimVlLfYlKG769C0R
drlGpEOUCC5/WKpGE9MJInTkk4aUgeAE2ESaTNxnKTHs/6uzVNC02lI6iEnbfGdFi62I451kkX0s
bEUupA38qz2KUX24sOMnOpg+kE/34Y822ckHBumbupFqF8busu9QwYdHWmpjCVPQMUQakT18U4+j
z3qQTAVJmHBqD/IeDALfL8sk/FXhAgO4MPt+riGyyXAzB+0hHmwol6VkcDEBCawh6wlkDB5jw0oZ
8Et436H/IXlI7MqRBPszb+mrY5B/uwcLoTG0LJcdotKTMPA6ViBEiqkUhciE+Cf73Bw6cUyhWdHW
rhjqrqpEziC+Ac2BsA1iDXlkJTnvUiFnppGDJnu6TnMiPlCacPGhMKImTdhB3i+Hqd6JWuQOAOwI
JueyvVE2rjJFV+47TrNcoNAK932R8AbAWvCrwPnFnSjb0b15A3r4yzIp3biIkY95apoh2yUgF+PB
oZ9uSu1QfWo+dW10XO4QJUlmws7gvultaR5k8+myHtR9UOWuEbMZy1ICtmvU/gO/cMMd43VCwYD1
1YE/NBuIw3xz4UACjZQVLLmYWP99r3Q51boghELycmrQcD4WtjLZUfD9sl6UGG7dzNJMhYit26xf
VcYRLXxuIDizTAHRs5/7IaKv1OGWTwNeozwpLc7yOrXLJj1JQevMdfGZA2olhgupxYyh/zaGOlgv
pxVCGyyHTj1EhFVvW8NKDh9WwykwM5aq1pi1AqaPO+0FR3+sDwzgmcr0ibXjCS+DJuy12MDaLSKc
5y61UhtPKZ9RSRVlUJyLlgYcAa5+o4yDlaULCq2ir/vyTtpLD+wywYZ5BZfC4dtSSZWBQKlakox2
GM4c0rqT4ne4h3axAcdsN+auLb9cNu2tO6wG3G/MSwF08gNFN7qTRsHKJTCwweTkMLS1fK+E1531
OEw7Obuduq+XBW6dEwC5RDEPpN0GgFB/d1lhiqsxV2TQrqXtk5GaIDlPTeKs2Fq4tQzOX422mfpk
gYwhfFDDo4bgkO4uq7H5YLyWwW1OYLWYgxaUCBNhstPaADZL7D6xpdDOwAz+bhCjU+8bsh2VUo7z
XrmX5aCSVYz17QeX3WkVUIz8iJ+r3eIAk/exA/rMFTX/Ru0a58p62DYaJEfuElV2YqK7jCqUUwvK
V1+Vahz7SMeCtuAGKmOH8Z4rCbiSM9u8DWyMkaDESM4uboX21Ta+v02tTvtIrxi7IhQr0S5X+U17
HWA+l3AyYsveA+VKyKApkdQV2LJlMJ2l625wB/VaKX27bJOUGC5FqqdGGIYMuoTZLgWKZmJdC9aP
yzIIQ3jPnlaqjGoXFWoMVdTiBm8nRv3t8vc3D431hjAlVwJ6cRTkToISsj+4jBAoAJye+v60WfgU
SwkpjYsUSlNpZYOcGJf16d2ZIrcADYunHTtfEWzKjZhv8gf8WjkuaDSBOlgas/EqvJmxQ9X8PRIe
DQwf1PFO7qkTmDIILlTomqVXWYC17BvT1STVWUrzOAQ1lTLLhFpcdAjKXlJLA4cIG2KTd4lnzUCx
XByG8aiAjYhwJ4lYRr7wqmq6lTTde6hInrLmFO/rU+xnMwIvAAOPzY38ij9c3AoSBJ3t0IUd5Iux
gtobNfCmoCpa1AfLk5SdoDrF9JemEgclEZn4YmyeiHJc9JCUIgns+9tQ1uxZ/mbOlMexsHBJJfb/
lceBWFYaQR2K09ITM5sBglqOckKHt8cI1qtnqt92s9a38gK+Jgs817a1RMSQKn8S5Jt8wgxMe61W
D0nkyekhT2Wv73QqdSOcga/MAt1sBrQA1MxiO2hsHC8O6GmepitjV2S2cZTtAQMIjkgUz6ht5CJM
WGdj3KrwQUXqrtK+t+e2dwRVvpLn+ZWInURw5gu1YtPoKQZnoOJ1+ne4V9FsPrwxR8Rqgkv8X0w0
Uac237tRgsVqFlvspXhkaZDYu/UJ/T3j3Qjydxlpq90HrvkQU5OslKpcyBGbPBCnCao26ncZiKHl
gVhLwiv4Mm6dR7GxdBAwO9kh+q7uwqMw4al7dPV99Ry6VEFos+6w8gq+kKvVbZ427PRmLxWS3f7I
geCBpxFWBs/dooZtTlTSRUQzvrJbi6jo6gF8wpjvgvFrjvYHq/27CVlvMtECQ7gfP7XVK5WqLTrO
CGlMvNGc0NCr+Wmx7Il9I84ivq0j6CpLbAssI7t0isgh0aVguoHX7d45cGf3sjzCvfn+jmGoWisQ
sYIgG3er4Viagt10kxt043+1SC6SlEMU6BE7EBj9hvUWedrDIKIwNeP6mbo1Wn6S3WXlCCfjy71G
b5ZLwXKxIKyeI8H4GmN24bKIbbNQRVWzVFWXeZ6ctu3ztG8BkybLT0P2qlt/m/2PyyK2s4WzCKbl
6nyb2ygV8w4i9NzP+lNj7s30SsM+DXVopz0R77fXDMjaEtqvVQAZ/i7N0pZRkWt4kFzdCfGX4JMp
61kAc4CVOkZbzeVkRgyKBHmPEyJ3hCoI8qzB1tAc8eHy8lEKcemBJVVBKGhQqJfvo/TVTJ8uf/8P
OfhZIW5/OgB+1WoChbTHwWXoKqaLYzI9KLvKz0isuc1uQ007i2MWuVq/KVNkPUghTgGpGZ7tY996
7kG0x5AJqFRnOzqcZXEum3RWgxnHGEVxNKgEkR1V37rJwQMh4UXkGnIXizAJmqFmCHra4wi05BaU
FLNkaz7roKTx+iRKL+ZyqzXs+6noYgZ0ON+3P/XWXh7BzrOPj+EJ3a69Zc8eQxoC0gOhJyWXO/Wz
Uq4rlcntitu86u1quW0wGjj7hEmyka+PKfE/+8YXE5cy0FRLZU4MPrJ8N+3RXntQ8br1maf1lTFq
XLToe0kywD+Pjgt116iHNLm2Cup1a/tEPCvDBYylT9spiBH/6p3pqy+t3wHmbrzrMb2ceqlEbNFm
l9ZaJS5egBYiVqeGmaIdDehOZlDu4tflpgdiEpj2UCK7u7xbRIDSuPhhpJlZAhUf3T6h+s2ora8A
pPpMQRElS8kwLRkkYpzd4RCs0zizUMBpDkHim9UpFIj8aDsunWXw9S+5nMuhLSAjQUERXR1HIOCD
nlXG1ElLyNpcsZUozurkTEcVZzFRQpy/ZaFXBZ85Mlbf5ywuqcYBQR3fn4X4UM+T12jUENq2ma1k
cGaWxHJUlBOWS73HKKLbo//dsXbJT+k4ZTbDGgpEIhvajnorkZyhzUZdWUYDkeVPRsIz3ySeFjjG
jp0e+pV+y1hkhINEIUNtB/eVXO7EioIgWsYKy8kmaiInP9ZO7nTH8lDsxjfqyKJsgzuyDE1OIuS0
uNBpnhHfjuRANDOuD7F1pQ13VFV1OtRZBQE90HoAuolGf0eUUG0o3dgju/03g99KGndSZUvRTyPb
M9UHgAnoYdOTgicb3dY9tBJQwEdsJy7pxsWJAQyPlhxDWiufxOIhFe8qnFKXwx0h40Pxq2/rPA4M
3NlU/SiP5q0+JTdhbRDNMtt2oCqaYoInGJPkUHV1xLdGmwXM8typ2QfCPlKoM5Y56Me1OgvgdmYK
JlTFQxxL/TG+UbwUyFcYFAPlrMLciCz0b9+v9bM8bm/yKl3msoZCvywheez24kHxTXsn7WL3p0lB
exELyI+VV1nSKLkG/cbuesQUZkAt4LZp/6MQ/xY5zVI2VgvOveG1YFcBP/aBMj7sRDfZASTE+4zZ
naVxMd0KrSKM2EUtQqePfm0Gx35++G8iuJBe12nYzj1EzOFhmG71wJ0iIlf4Qww/q8HF8AI8e0ap
wQpEX7sFNe83BRE13uU/9LvsagFP0Nj+C2Yuyha4CD7LpWTELM1L1MgeMZvfLu7ltaPMm58q71VR
aQChjzP9KkTjirqrfyDjE+wZHiX48l4vSTpLSisuROhVUhtGBq3E+mpaDjl18/zDwXfeLC5EhJh0
S4MSOsl4bWcWbjyEfncc4LGN/6lOSu0cIHhqrCFRK6Vn6oztQ6jfNHmIB12i/Xk7eKO/AhRjeADn
G1aCzBgAVJSgy1G1xRbdu4M7WNSzz3ZRVj9L4c5wRQisuCwhRQN6xvwyPjDQEVnCqadgUGd+k6/w
OOhcNsBtYzjL5Ixh6ON2qBi+pJn/7It21ywUp/zm5W+lFWcNAHyVQBIMCeDKEfP9XQwUmrEmoiq1
QdwpEQ2ANjcG3NjjWPXzJr3RBf1bNOLa8p+Wi79hCm2RSlULZeriIQFNmEb0+BDbwV8swUkzDnOE
77dy4GmL5olG87mQ88+Wa9yRUAndgtIaZCDBP5RH6QrP9cV+Qiu/uc8fUbq5o+jdKK24E2LMBrQh
sFXr8WRjmaAjAQj95Y15Jxr5mJectWK/YZX4JFUIGlaG4iTfTy6bacoex5ccj5rVVeuK3tICLJqR
klGT7ITladwZIc3jECN5RG0jbW/HZL5KY0BiidQ5/od75lk/LjjUwoi5Sg1ysmvGM6u9sREqzY+/
insKWIxSiYsJeORDmyvoWV1l+CK3dhUH9qR8IfZrO48868OFhRyMGEKvQh/E0Q6v+NUdg4wC+ZOe
vT9A6zfUrOUfzqWzSC5IWHLSNxFbQoZxW7ilHz5bjYPme9QshYMu7y+rSFi9zgEUZQHInN9jRVK+
ZgD1WRBeL0v4w236H414Uocsk5oRrVkIF8f8hSE9DvtlcBkNKwPBMXcUwB2lEhc6tAU1UI2t4JTk
DuD8QtsYze+XlSKsT+eCxTImugbWeshYbqTpTewccSRqa5tqGJIMRhZJMaX3ZV3FCikE3paeAKss
Ex+W7lrqny6rsL0vKwHsB6wENLPQZwODyft19Uc3jFvtBwd0IqBADRwKsJ75yofYtxLHxaAU0Pj1
WEKfanpsa29O/XS4l60Z0NpfM6owSS0eF4gGaxQngaFhhkvlTrG6TxsK74QSwQWgIehBFcqw5Drr
qWm9Tn4k9mfTxlYLxgcfTU2LkhkAY8lUndax9GPqF1e9x+5huadKjnGYLfeyWEotLv4kUZNJRQ6p
jekPxUGk+pAJM+BLDEYH4oIugNVJ+a0c4rnsy5JHdht90zR0/n2/rAyxhB86agylkgUGbAsUA4wo
xF5TSX4jD95lMdtBGzUR8HuYho73ud9daSotIZQzXCbY/b+9L/2kdBcwP4P29tiN9kJleNs3spVA
LsYB3lKc8ojdyPaTgqcmRsWQOjNene7+FfvztlWcFeTiXV4IyYKXaPjTy+JNAxBQwMAOrhZPBNlQ
5yNxwfsgYYnbm3eWyX7TKj4lRpxFo4E7UwBWmC69XXS0LKTEpZ1SjItKWgPAjpgpJuSnSfIrjfj+
5sVitVFcINJTHcM/A5Qwprs2duK+d9PeLgSye3wzVVkJ4sJR3IeW2eTMBO8l1Ky1feKGp6qxGSFI
42tfqZcRFgc+hnNQWQOnCwMSPI9fpOd1JS7w4y56zozJFefezSq/lvdKdhS6Fzl4u+xkTIELAvlb
jaQWWhFOEChMANGqj7X4tVH3Y5XvZRIndNMqQDKqKAaKlDJPGChNmiDlCeqgQmSb9/FeWFz9Tvw6
oYZjeuWt8gPjloS1b8bFlUgu2oO4UhOCECK18K40DCduc9SLlC+hINpx1mi2pA3O5RXdtM2VSC7U
R2UN0rIMtf8gD+yqipwOuZI1XM1omrssadOVz5L4oD8I9QhHgHKWdUrzt7h+0qn5oE17XIngQnCv
1d0YMBFsYB5AynvGotL5iX9Zk+36x0oOF3nrQZ8LbYQc6bb8qeMJF2Ncz/phOg4vwnN96HzBlQ6E
TPbND6a/kslF33BBlpDW7480orO4gNxGrhbslWPtFf9H2nU0Sa0021+kCHmzlWszPcwwHjaKywXk
vdevf6fgfrQohPIFLGY1ETqdVZlZVWlOHkg0arM4vzsp3TjqIdCkO9ZaU2NAQPYJnNTf5vwgnMBm
C01E7IowOL6AMpzLQhOYKmYVpisICCGRw2EpsThPrC560RgyNg7DR8GN6NQpGJootn5KDs4Lo+Fl
HEqTaaF1HqMHMXn6S1Xg3ESeLKGRJlgo9jysz4kvOMu7/MIyTtZp+kCgbR4qK8XjPMSwVHo1lhBH
vS1OkivXtopz/346M+5uGTr4QFVhUPbF10aCsEZbBmZfxt1wytzEtC1vACf6gV16UTL8pf8UgMHr
7xwUXyA5qWKe5SlQQ/l9o9/KKMBO5ef91STcLV8Q2Y+9ILYiMEwhO2Sd9thFE5ibMbMR9MP7UIQa
8gWRco6Ho1IDajZHD2F0DPMtvL+DYD9hdTubrQJMjGzF2uxcd3edQVycSEVg9rwCCPIiEzRmSozM
Q3Vwf/dY6KB2Rz+4Ew45OHkUakDE5h3jqu982/tS5gXY8YGZqOlhUly5uTOj3CnnR2sgnPo2lIrG
OAO1H5i6+rN4dShUUT4gWWRIFykI0Fsa23kle438aM5/dv5ewTjfF/e6mbcmcsdJ/KAWl6R7kAbC
M23LY6pgkWQTkPn5x4WeZ3GPFJS7CLd5+Gg0ul3Lky00mVtQDXJsbX49D69YnO5FRbVgpiuwcl05
6GN212EkHAoxD/sqvp3QM6843B415jTp+gAcFiExZBy82V3+3jw1XvAvG2j2Xzp0oNRw+z25Aub2
q4kqsO6BPBO6/53tP36GF0RySnarw0IVgWw7pquYbGtXltb2pZVZFdCkTrlJElhYEIBcovdNktaI
lIw7v2rQhhV4T7AlrV9UbzmqT4zijVUZF7cUuySlJ9zxNWVgfutZB5YRqnY05zdZtnjyPBJ6su1t
f6wfH0OVRL1SMg0yDckHsb3t1b/8Pne11UKUOZUKvt9Pd4v5tOj+vp4Ty6RzV9qsq4OlYuZUBOdo
9IvlJMre30FwN1hLQDlBzURQMW9VytBs5BgxUR29nX24Wo3Ou4WGNWkzc41nj93LQRHwmc1G/4qq
D5I5a3PRWBm2pMPj4Y34s9HE+tCEUaRDt4TzOLfOZLwJAtX9xizvF0e3AuF2JsCoAhNd3DjH5YMB
gu8mCh02XES2/uniz3+wRSssbotYla+Vl8CK1Bbd2okNIri8eL8PwizuV4EYEza63DEniLPITh6K
Qh9xEGXdSQ4uBfqGinfNhNKIyLR70Q10AnB7m34A8vzrWSyV5qgCUBDwnk5iR5pYae+feWzrisOp
gzLEoxErOM6H2jUPhl8ejHfRV+OWuWya2puSitMLlNFhWkqBqFKWmnZRpo4Ftq50JJP97FfvbBc/
qV2NFLFRW+CwWmUVtcrI957/f9PFt0+G1Qpy1ispippmCtsp5SGdXWX5YLWnfDokxaER3UU+dcG7
GQfSlPy7r5NbRqbjBmYpqqFAJdn/V8df2OZ5VQYde7NltqQcZeVdkba2PtjxnBLvDAqLO/5asG8b
S9ajtUzzWlP2luKdbk4gby29bOjdfcG2zvW1YJyxZamopokOMFM6q+PtLEROv7w2CN/+DQ4mRP+8
gH0dCdZYAAeJZcu60dqvuXCrJzoBs792Fj/wWGjFcFpqwBiyMyayrViBu0jdQ6RKt2pEnImb2bHr
4lkiZ2JZoJZdwbQifGE9UYwHu5vd4Zye0G7hjzeB9ZfiKT+vIiIglbqIEG9ItJMsyo4kCk+QE4yk
eG0Hwuv+pm25EF2yFBm9USi85ecTGUUgVXI+4LAs3KrK3TJ7QiU6oe4UCNPQlWkttahjeOGI3IR4
p9aaoynvwTFILBwFwtlvHhea0i4AKc3KKcvcnvS3VqBKYzdvF+sF40x3LOUec9wB04OkePYiJzyL
98ahQCcR2a/J9pr3u2ssznI7oxRmwcLmZJfsNLPXrz/dmE+jr/vmp8Kh7smbvneFZ3AWLBthPZkN
dC+7dJf+MN382/v1SbZR7Em2pZBg3FE5xLoWCzIWUrNlNPZGiGZGvvSOLWX8SM1VIJTD4Mw4GlXk
6VE77cZJ59Zws6moO9mQEzq4da9ZLyBnvIUxzrmkQqbk1GEireBJh/ZE07UyHdvRC4M7IxX0JWOG
GfRCbGTHRKY+KF00hBr910DzkmEgzJeSii3uynyNsdLqaAbc3Phy8CVYMPHrZZwPcjN7RvoSJSFx
Ym2276/XkXMYgpaoGLkNxBA5v2W+VANIib8YwXMZpXZufBQ0BKOFr/uukH10b1U5BzJa+X8OZGpH
u9BeVPWdPMEWBiLITeki50HCNqzAyARdDNPGrlLpKGQvcb94+9IwHdiThvMdUptEY1VgCbv5Na3f
jxW1R8xkdgD44vNYrEIzZrr+nYgtPiefWKk7awdE/vnTX0nDZ9ZLDLEee+YsFuuUmX6XEY/G7UvF
j2PQ5PyD1JtFXEf4ftOPtox02/Qhs27E5V7CTKB9USgozkeY1WBiECY2RqjPZiU6OUgNUswCmxwr
J2qHNjVNlg1dU2VJ0fn4r9EXODzUBUXaumiXyUutPTTR4744mzUI+gqEc0ZR2+viYgEEpEYPKGV0
o7vU6f3o3ex2COeM9h+RtK8ROX8UzpHZShH6/EdnQpNU6wSJnTrgcAI9Maslo6YFUsvIeaOoqxYD
A2ZwfcnOQ/9liW4142V/FTeVYrWInO/RuzybBQkQSn07hp3d5R+sSLKT8K5BUfU+1mY8c71+nAMa
i6HuWgE7pqYoZ9TBtItdG459ZacX4xCfim+dSwHZ5r195K+k5HxSYRiJpCbYuOWuQxt24QtexeaX
mqh3rQ6xSAm69W5dCcozoLZ1EuRzwAQF30Xm1s/xQXrPutjF42gQYJunx1U2vilfKwpZSJmtGfHg
1+DqC/2wF1yNIg/d9OsrHPnnw9iycqXvAmhKLN2WyY2gEI2blByce8orIUIlFuRAPNCurN4e0L/b
j29o/Xb29ZCShHMck4XJKGEBSczFMdr7/o/miay3n/MTc10puhFD3eb3Y3L8ThvVvSavJTItHpjM
/x/jHLbfi6vt4XxFXESFaUwzS8zOHuOpSlG0290MjoRK4ei8kFx91CpynsOIVB3dHlhFNh9DxTW6
RHWRmwrgCNTOOmZkDIYXf9rfOcIhqpwDqbM+kYYFOiL3z2kY21p7wTiqP8HQZVFSEA3CdIqf9bzB
ZL5eKUEMkhcY0Dp8WYrPmvq6j/Ebh3QF4YwpGvVSzTQsXvoyuZEj2aEn3i9n5o2sE/V03N6pKxhn
We0kmUbZQB1luXJ7YTlmHfWC296YKwRnUpmFOnWTyRMKl7C6SPEpiH1izdjP/OXeJ18xOKvK1F4R
BebERyd5klyMQENJlPqNCKLBqonUpI3fmNQVkDOpflrQET0AsD9/OzXcUAdlY++zdFGDWeVUucP2
WXzF4ywqruMGA0SAZ9RPk4jpZ8u7pf/Qxg8NNVOL2i7OjuSqnMO0ZuQ3ltdVdozJCrW3v12UMNyR
m1RCM0hMI5ZSRN7A72KnzRdb1NF5NgTEGch+745q8PwCZZYExiRi5bqkddTUm7Iaz7T7uj4L0kUY
iNstYU/fIjXrZ2mgWH1ZAK2WzwFiVk2WEfIQ+/PNfawQ8HyqTEw/hcXmi1ModtieJ4O6pVAgnFtA
S6U1pAFTt0K1jeGzNH4yl5mQhFor3jF0o7QkIUBmBO+j+8Fq/hKASblaqroQujhiXmE236XDB+FP
BmfpV6/z7U67+n7VW0oTKWwr5tt5csv4ULanfVOhTgO+3FOfgjYHXcq3F+37xS1cE8WzB9W2DupR
7eyaOH22b1o//Mw3CsqVSGZValnI+OUK+VIpdu5ACewkIQpoKPXiHYCayn0lQSjJADlgmHtNrp1R
x+3tLx4Bw5d2GjXYr0oVfibL/VF+HHO/VIi4CXUQ8LlWKaqKKGUHwX9jX12rdLWH0Z9dvP8eF0yA
JZSa0gieIDPEfOAiSIFo3MmO7kzHBjyxxgG19WDhoCiBqCXkHIEUFJmpC1jCeMxsAQe3roV23k1/
uVOcK5gqM1MnRsedBXeB4WnJayURbwjC2/xSxpmVkbXUgFDih3S8SfXDvrJR3+duBFNRW6044ftR
/lE3v4h4pewDUFvBXQH0WdKWkr0cWrj7INBQSnAzDKO7j0KqF3f+J6A5jkQVMIxIEFcp16oPqdO6
rKyyH3yqtpySinMFCnrguqYEnNZ6KKF3JLlyGlU4ElIRu8OXbnbt1M+LyWDswUVwy6kP6odwQNfu
6GpO5CkY6BITSk0tJV+5GYlzNc8RnGn4Mjt47CO0UCe2cmAzv0JXfiBklPdvOnwRJ8YVTW3D6IhH
R3SstwgDXZZP8SH5R/eH0iGrzSk4zjUkff/fReR/PWDByfAGhw3jtU76364l2+DVwaRFxZAU7LLQ
epPLkk6G5IWH1p0vzSHFQElnfzEpfWFqu4ITx6UXNMZKKuePS/sQG0Sf+m8ilD8OWr6cM61yMRdm
yNOfF1/zoRvvZMzcQQcd44Fpattytad9mUhMzoPMKDjpehaj1OzFR4zSLnGPeIhKl0UCFC++WwS7
pLiBqBOSn2SUlGMsWTqOEPWg+dZN+dxkt5aD3h/w5KaPlnEhebKZ5u1c+RXOp6RWMeW1CUTzuff0
c+HLqitW6AirQAfc3I6vOXVf3r42sSGxim6J+PtZXdLW1Ns8QKhe0A+1ODiGeKsELx3KJ4gt3Bbt
BxCfDZ3bWpGaFBmg+TCj9RL5Qld4CC46wpXTIb2jUpTbmWX5isdFPOp6mnoRHNIwuwYzFyJ/UE6j
Xz6VfnE7CH90hF7BmMdZGZ3UCIEwpQjhNLqXdm6vE9xOv3HIVwDOZcVZVgUKk0Y8f2M4cNkYLzDJ
+uDcvP1DB3lF41yWYsyqHgRAYw6SnaSojuvg/mUfg2BciWq8ZDr2q9Zf4TiXVcplJA0idFA8G750
Ex/yE0pyb6kDm1QJ7qJjimEXtBPEEh4lf7hbbJS6HOrT8EDziLKfvCcS57C6QjeTTARUF87zYalr
yREENXdGoaRapjdr+vWVpnP3nkAxE7lWgaUe+pcFxHrSDQKmdnjS7fhDdUZ7qUtyUlDWzLkNPVj0
qQSbCEbZsboN1YvPxSuz5e4dxnKQXGDEcvLZUSXrFXDoQsS4rPxCLvxKwFB2gZzQt53i+KGJfGI0
sqy+SS1oYvhiHsZDdKc/pafv9yzhM+EQKSzOZ5RZrzYi87zfL3YINd+GB2bQINUjXhDbFQBXFTE5
95HPhi58U0dGVak60lE9dR5rb6JG3/7mzLyuIOc60jyfq7bCTrXn7+/KXnesB8ZXonhjCpo46r5D
InLeozYkYdEiII7vWe4cnYNO86ra5UX0kTH1yYOFSbBj2jxvVy126FhH1hSkkupZ9vrnvLbxtBQf
Rx8NND7qyjKn8feVhcLk3EnfiGE1mtCVGhwfhj83j/vf/00S87ptnA9pOkvp5wGLOPnIJLKk8z8S
SEWmo/UcD0gED4cU7TvkUEVSMTk/ggaX2hpaCJacRGRbpGODFtPoKB6p0VzECvIly2FUYUxbCQGb
wSmS9wI1yoHtwI5WWNx1I1J7WTBDOEShvJPlmzR5F5UvCNUGMpWjInyhxfmNYmq6NFjYVrWGW6cv
ZljYUv9pXyGo5eIcxhAOehSw+0YVPIXjIaiICxMlBMNfXZiGTsvNrMZyzeNzpZ9n+YXsDKR0y+Id
Q6zlvRzDUPsGzalJXbt6FD7VWoBTCpfqZW4e1Bn1a1nzLMsj8UzaFFBRRAMV1rJp8Ez8SVSWQsMS
2FN4kOJ3YfnPUlFeffMQXmFwRhv2rRKJGTD+18y33OSHwJ/wku0O8d2fPdNXeJyxymoVtSKLdUWn
HpMa+kOECOsrg8OluqYrUzbfJlc8vuAgxSTZRCwh3+joja+CoMAdTspxQnmKfhdkztiAx7fDUHDq
TGEL94sxr4A5YzaDIS0DCcCN/FVvPmO+lR2Nz1P80lWZI6DfYd/YCF3hJ7EKZoIagQpwmnJRo/u8
dduOqMjafkCsROIMemwzK9CYwSWXwdX81Otu5KfWVXGjt8iAzuaFfgXGWbeWykmestthcmI8sYLH
IkfykTyKCQPgyRnVwpySb7MQE9CpoiLlC94p+gf9qUTrNmj0HyZqfOn2ZWMlGfeESINKM3qmksPb
0oMihlWl5m/VV6NBlY94NFyZevltXhNXiNzRv0SlXuoNUw4U9jZQ//g2Pqm+fkMXEW86/RUU508E
jHsJRVaIEEaPlXAvqx/39ZxUQs6BZArGSKEghtWofJDiyqmtyxjEdjweR/VBsy7IduVDaMvBR5Xi
lSZsjCc6MccqbqQW0Eb5QSqP4/SajdRWEevHUzgKGcYSZgYwJlSrNPfSTX6bOtNDevk+WE3TQLBI
rCgFyV0GhCJBnykLjPVOiyZMsPdLmI/Rvi3vQbWI+330hQrmbztlXRMtRdINiR8HOo+tGEQKWjiG
4LmNBD+VI5Afio4yh4Rb3JbtisTZWlW1ZdsoLY63zB+6+8IkMt7bXur6fc6ygl7I+iKGJPUcl/a4
LHZrWX7bfaj1I9pZe2N6zDSK1Wr7aLmCcjYWjWmyJAVAJRPjW5XFznMT40AnDBQXQ/VrbAp3kSW4
hJpsO5ErKmd4llzLhaQ2ONDQ9i+5qRcoCOj0SI3IR4ROCbRtt/wDjS9cMKS8Ta0GMo4OY02KvfSA
RmtHO+hIHwQO5SK3TfsKx53W0SCh/FuDngzDjZD5Vfwa/7svEaEp3/za6rba6FZumiKWTyn61ImM
WD/hbqffx7k13szzZ+jOvSSPmjfmARXe2bYCy1I1GbN30Uz3801ZVkZUwGVYTMT0nQ5dvmlBuGUK
gf1/JZ2FYdJmo6CCPmk/WNVsS+Xz/vJth+9Bn/w/GdgOrhAWc5I7LQSC+hHJRTagJTybiq0/qbY0
2/Il9YN3MnHjoaTivEfXZAFmqwIzNfwmPccz4T1IoTj3Ycy9UVoVKs/zrwsezf0hvS1e589o9Ac5
WOovo0O9YUlIznk0+WJpA3MefWMLfnYZveq+8PXRqY6IBcd209pIdR73d2/bvK6bx/mOcZxHLWU9
e1qLEllPF86q8f6vIPjwXi7WUY7XDA5n5XNrXLLqc0LGtNl2/Hqn/yEGH9oTTD1qlApisBCY5HYX
y7Lj43IcUMqP6s7FqTGy+MImkApP+9Jtx52v6s+3Q+h9mZViA01pMJtw9lqMivmvM8vXTgQWO/D3
xOTcRQ6VL0tMUMNk1+/ZOcWwMVASRZjfJrtS2U3CykzOd0go6dLbFqsqlp/L6D6iyivIteNch17B
vRsMgJ0lrLI+uJfvvmdqy79TdD6wl6T6ADoweIwh/ShPT7H22aTY5CkLNjmnUaENCywkEEe6YxXU
2jH2LFDkT+fxjUW9hMq2KD+1fRpfFZ9zGnggVWBGhFiTD8JbnMYAvG19dhpXBz20KQ7p7QviFY/z
F6DLN8xygrZjSFzrzEojOGlSVB5ea0ibWuLrvsZvaiDGwJqSjFEAYI74+WyZasyHCNMKZ7OSxZcE
g8+duAxzdx9lO8myguEu2lPQpYrW1yguTe0eifz0pj2kB+O21xxWMpW7VW2PaKOn7lKUeJw9a6ko
CkIA8cbz7IAG1SnKU4C0t/qW35dIkmE0hUHxLmx6/JWsnFGjv3hMe+ipW3UnpEPsKG7svBSc/SWl
JOMsO8gKORVHrGiVYdBBejETqlGaQuCuAFKiFcPYAsGq31cYIiwV/+yLQC0UZ81gwTC62MBCNfpJ
7LA3iz2gvOnvQDj7HUDYqlsaQBZwogQfU3CIyEQtIPvEL4fGasM5k7WsUTWGjil348flQz+8RMEh
BHVCYt4rETUJeNNBXNH4p3iEmGVmyhCoK/L7h3ZOnTE03HDKCH++HW5YAXGuoWilIMMVjZUABIfC
TTDXznKW92xEW3UwW8JUNy8YKzTOQ0Rya5Z1hkUEcY0nC+HtZBnPzYzwL3t3xZq3rxaEcvPUYAZG
D9Q5WO3dJP/YIb69RJ/3AahtYj9gdWkfW1lTggyrN2WhM0u9nYUlCnir9Ms+DiUI5wdaJZ31uoQg
CMtUwluFqen7AKQecH7AUMNZapgeaHeSr7jLETNpPNMG3beL6SeEWyN8gsb5hNZUzDxhDjueXD2+
bzVPawlzpSA4jyDLRbw0zIAKdCj1oR1EniX8+5eLxvuEujKEEdcvt58Lt1E+xVpcuq0ynsuku+uH
/jDX9XFEHZYe94c8yFBwr/n7v4HQDJ4CTJWmQV4U/IQp9obiPFkv+9+nDnV+iMKsoCAkNAGAKa8g
GFpcKIcd+bprRvZ833ms3DFuCQXZjiFfHQXPDIYIqJBWMxQ+OrEjHeMoanu4sVCpah1Kv1JtKvZJ
raPysyWXstppqVCysOsxKk5BcyDWkbm2nfOD5wiLy0xrhg7r+L1eqHa6VwMjD1gaCuVCRMyT8Es8
x4ocK0mjs9tJKp0N8z1SyCdZehijlJCKwmH/X/m/LlFAqcFw5DlxRFwrR+FGye+ySCYUggLiPAY6
8vSmTXBwoLfAk8TxbIXKQ5IKN8IoePs7xT61t1Gc5wjNUAtbdmERwDurDZfCrFypxTzR+KzqVBUx
pXacB0GJaB1F7OISyTg4WhT7j38ykQK3/v9d/vmiwqVrVEVYADEPlmdoj9lApQKJFTO4O0SaJJaW
jkAILZRU1ZhoFkhHfTZcLRvehQX5ziBMiadWScNBFOOaHesX8313ko5sqCzmji0eRhiRiU7iJOGD
i1OIGHvWQLq68BLhDczNekuYKwXBtGRlRjVYMGW1gUBx67fxv0Xrm2ReiW3Cjlob7DesMCpBzKII
I4xxwM8eLnqueW947JonvlJxpO2rsm5KhqygW40fLBz1cSzEE4x1TtubVBbOgyk7oR7eGMLyztSV
21Ql0krbC/gDkY+mg6ljaiwNwpXSE3IsVfcPJq/suwUKglPybgkrPRWY0pWhk82fTPOuSIl4LIXB
XY9bcexmhSl2lV7C8bYrvnRUSR0FwZ1zytjhJcNukoWSntoZljMs3tyXRGnHtl+7bgin0Sjak4we
/XOu2N8pmp9TuXpKDPb/tTYXMQLyM2JETdE8h/3oyUbw2nZkqd62q7nKwR1w8P95FJcIFeq3xh0j
WMqd1Gnm/8a5UtW3lFTcKRfNI5LnGdBkxCuC7k5VPjdUBpbaGe54M6Kom4oKGKZ4zg0nr5/27WTz
+5qIh48syaJmcDKMuWRmFquKSuCdh1MkEXZIfZ/7/S2yrYnWsCK1GffAu2QhNHdzD1a/nzuRrW4K
xrhBtZ1oPmrd+xmVY6H5J9mkKwYfy7eqwtBTsGaCjDG5CYXB1auJcCXblV0rDM5fhd0wDBpjchPP
MRLegsfmrrNw5p+F01dInNcao0ltJrZi0aX3NL89mG7gpyfFYXQX1F1j+6G6QuMcWKMUulgzNjxG
xSMj2L28Wh7rmAU34qc/eqiuwJgyrtyMJoEvJGDMj0or2aJx3+vPRfeybzDbb50VCOfLNKkvCoyG
QmTpuXxhHDVhbWc38aWw21N5J7hUroWwID6G34TibJUVVlCXb1TNKyT/LwXiXIC8tEonFQBgMSXx
NvaQ1LzXbicnOiZnNXGoXSJXkPMJqhpWRfwdENPD/0nPCJS86934vnsAu7dD0TWwz/1ylVptGOci
xM7A/DrWplM3n9TZcCYEZ4Xmk64j8ax8CamECOGR+LJcZdDkLjChH2kZ2THIT+bqqSgXm9g1CoZz
GHXSV33PFrFs7C62hX9VZ7gHBZ5n3CIPghAdbtcZyZRO2TNfqmtOei+WzHuMjnDHWuBDb7hRbmHP
bvNMEnkRus/zCmtjkqkhW0sDI2Zkrz5kr8u7GoT6jFvYug+c8HV/WSlAzoNMWNRAZpx1sfVuSd9k
stWQ2jbee8i9UjQZABjjVOEr4CYbUbcSn76TlSCM65i5LX3+O7G4e1E2BqKm1UCV+rfYOPYmcQr/
Ri0YK7JkgiGZL1vMjKDARQWFyQ0GESh4rkwBaLsWjOEVj8kXqnlye5euaJw4XSpWVlsCrZhDewjf
BJNw8hQA5xI7WZ+zHrOLXS3ycqW2RZJvYzttql1l4JzgkmcNRl2xi9elA0ed4paOEeC2qtqsOWf6
Uhyoyjr2o3/1g1dEzg8GZpGHQwuh9O5Tp5yE5Kij37N1E2UknBOxfHw6RNBHsUeEmsVkBlfoGsTb
JyLCtG1HP4ThCxObLETxrwaI0HqMR8tT5o9xmHn7ZkOpNT9dOs91LS0loCSnb/2dPtQ68GfQ64qs
yIwcqUUtHHdbioeymIoFeOO591hqFPwiOpQig1KI7vQl9KnbxfbheF1H9otWV6ahDUfTYpreWu+k
+lyBlke2W3TNVsnXKSepmjYfaFet5wdMG8uCpBzT+haEBqxhNv/S2fmFdRlpH8jiIrZcOxqvcX6i
n8RaVSMIp9lx7Wi+dAyfxXtG0MGK7LsvVFSaUkrObSizKOVlCryhOQjGhyk8CQbhmUiV5PxGl6nx
WDLFlw+jl933h8AVFbvyhEPmta1DvXF/c1m7KgjnNbJJzmJRBB47sGIv/Bj2rtDATTGaRDxPErc2
/X2zI5aRT5JgwKGeLAqUpExOtXER+8NAXXoJX8inSaYINT76gANRMY9x7MfpOWkeNcYlTOUcf+Po
MXlPkzTLUL4t8MrCOjMpmoqV+1iP5gGsexjVPSq2/CQdJpCRzkfrqfujfirtCskZdd8IUqoJgBSF
2kau0FZZX9VAvFmZ9fxqXVcUto0rwfpilicEqHDRbUETmpzj5GtkvHWTSZwmFA77/wpn7qpQWlhR
89C/RfpH1HbaU39nZQ/7WvcbTb/Kw1lv0RetCgIUVD+idq5EJZ10I4WYOm2bd6Jb+6ItKJhouA9K
ycZZszJHFZisWXgn/9J394Oh2FYW2kv7eR/nN27jKhxnxnKXi00lA2jwJ0xIQ//7vYZ3OPMagqsS
S0lIxXM9TWYvGcIAsHIyX9EV4fXm4JVxYpdt4u8Ltn1i/pCLp3xqZKMNjI4pYX4WW+SZqJstBcBO
tJX2JWNrzeEAgLrPbCPu7dF6Ua3HQfigRy9t+UGUPs3dLfyj3n8NrdRWxj8Z0qdfrVnmLgUNqIam
gFHTI4D6MKjTnSpQ+brtmsQVBucxok7NR8XCjsmHCTyXtRN6zXH2wdV9Q7U4bXv3645xbkMGUZug
sOLbcshzLJwxOFnSxIdaTRXCuqi94zxHayl1G5aAqpr5EvXqaczqw9/pH+c0DHloy6UGRKH+GyNV
lxZv+wDblqtjXJ6E0TYYIcU99LMAjHN1hjewBE7kDrwfpemppzS2WaObVpIkUJuLtsLjFH5QYrNI
2Ztb0B4C45DW7r5Am/u/+j6nzjWaVNqKRYQXRMsw/1yRTuFIEU1ueqAVCKfPmJWzlB0LO6I+IMhB
Wq1/KgZvXxBqoThFtgwtEicRC1WFy/sA+bK0psr9KDE4BQ5HDPZqB6xVNz7WykkWXkPMN0hHCmf7
7FutF6fGoynPSzlCFpT4Dza7Ked4v6t39YXFhYvDn8WFV4DcwSfJrVrD9PEQiBxUsvkJxtKHF+U9
CizAAEb5HNKIuONPVEvV7Cbog3hOHxgJQOyEJ8wigHDz0SQuRoRi8BFAWWvleGGLqWnFQzLkd8rQ
+X+le3xvvqq2SOUYOBMC63VJUAZYUVRRhJnygT6pD4WpYwMP1PSUml+Tzg+7L/tCUFrHh/cqq4GC
d8DQbP3wvY6t8tJvobDq/8GrwXTqlwvrVecszimkudTpmQC4sDi06UsypXZc+Z3xZg4fK3IoCqUF
nHtorem/8RdDcBcW/5QGkZViKrsnDecbgi4v+4JZ0PexU+mhxyBz+UhVB3wjNd3D4VwD7nG6ifHA
zDXcIvUFfhDWYWI4/b+NN7oy7OfzaFPU7NTice4hC/RJinM4vkzSPW1azoVKFQ5RPsHifEJSh0tS
j98EY8ToLe48MboI2JU49KngG4FmiOLP98hgMv7jO5Hf65j7F58FR0Ok/rt7pV7t+8tn8Nzo+ryg
v4llLNXJVeTjmL0nLJcC4C8JoTIrJvOnlgRWecltn4PPuhsO8KiyDe7TD71NEcbsOyRD5O4NqtbJ
daex5N6k261wsqQPgix6+4JRIEzu1W2/CmPrO8mVjlniQop27nNVPO5jkKrAeQY5aepKb6HcLOE2
HmJPx8UOravMfNXSpQ4/aq84R7GYNYi82V5l4eDMKMYMVIoZeRsC/WDonjZUUeVMaWmr3GgY+XIS
PI/WLZk22d6WH9/nA8pW3MZxkSu4k+opgkHWoV4yr8HMO2JnCDn4qLJoLnIzdsABPcfBeJM9Riqx
hHZ4KS+scjZf6Aw509tf/etVNs6URDMz84IRkxqS3X9tTuAgcZHmOgi3xleMO/Yph759blzxODuK
QFurR2wAt9g1j2kQ3Ehx5Az54jfJ5GVL4g7a4o+LRazt9uF7hWVLv7KspR3qRmPDgzvMB21fjeU+
qR+b5LUxHLOjOowpfeEsbIrCRB+YjIl8kcNjhdi24e3rCqUqnFVlohyXQYxta2VMWr61pn/2v/8b
L3FdMO7czYSh7MqCyXCZ3ti7D84WDOA268yi2f0ocbgDF0PEQx25SWjFUthl+CB2f7levIsYRAtl
6RBHibyqPCdUoRRb71/MyFAVEZl+ZCH55pFcx6AEoYQAqAZGAuOu6xZMvP2SjE/Evmza6wqIU+S0
n1A9m0IQdCzXL8FZQbGO+CgdOkQNPXCb3/xRE6ep6pJsaaIq8+0XZlNbuVDrLMQV2tn4Jve9ixc0
sT/MJH5ZvxUKpwBlUshhXAElm74E/VNYu1NEsQJtKtkKg9OBrAnyMLU0vFpyzZsxAdnI/sgsrxB8
7mCoh6EKU4ghGCdBfCYZNjaXyZJUUzUtU7T4J0toYLJNzwhRhvZoqB9Bvi5QPFvbz6IVBqdhSpgU
mtYhpIi3cfygfovGxQ4mlJcXNjIt9qko9OaRsAJkQq9889B0uCMs4venBGsC/U6LTaXHtl3aCofz
mam5GNnYAIexe7UPGeoE5BOLMuqvfzqsdIXGOVBTmlRrYsto3lr/Gn596I7hScKZmrsZODv23QL7
2C/mY6mWLJoGpuXyCaVBLtK8XXAcWNbtjOxEcwkHTIFz0WNEIG1r4BWJuy8kgfof1XcUfzTyN6tF
cphi19zGMFm4UUUgQeYM1VwSXasYh6Emf2mMczw9Noq/v2DbeTHrBwbPAh8Is6kpEjAYiTjjZ7az
O9YZwIrcw96eavv/EXbaPCVWoFwwVZc1XdFGXL3FbpjsxcwcVShugvj/SLuy3bhxJfpFArSTetXS
6m6vsRNneRGSzB3t+66vv4fOvbFMc5ozHiAvgQGdLrJYLNZyqj7U6wdw7R/npjhQguEhmRWWTeqR
Ovf7afY2QoM6qd1qJpKFkKz1G6b4fjLWKMNPottNvZ7j9uO2hP9yrTmfzymJ6mi/XhwzaJxYXQGe
nw8EVOOR296pP4zTZUShpd+tM2fCnKxRNZsNR9Wc4xLdZ8rD5e//hY180R7OZNWGRZyGFfUN/uKX
vTuGpgnlgZGEExtUlu/429fLmDLdYX/fWcl66+ysqWBP1hGMtsYUmOhSXMbNq0dZelqmE5zpskZr
02pWJtGtoAZcvtrGwxB/vCyOuFVwt0fcjU9iu1oIqyDEnC7dLb+Xt5qLPrcm6P3810MeZzD1E0nz
h0w1ONvSFosyZjZgxyIoo9jNJlnCWILAkyxqVlfGBqPPVZPHfr1qMglLpWR3eH6GzEi6sV8hAVWu
+7l28+x7ER8v7w5bhbf3yW/95gkU116nqjZChuiG1YPHN7+ScVFwGUZ2jkzOMhBlKRQ0MrAQrPFz
Q+oPQ7Z947Y/1Cd6WD/LSnJkW8P+vjtDpEXrT8TYqNOm860uOqbq5F8WSbY77O87iK5f0j6PsXLW
er9Zn6Yics356TKGcNmIaungQXUM0+Q7Nkej0fOasus+catrRv9Uh9qtsmCuAYsTZDeyR4DwtCJp
qqkIsGho1eBurhHpmcZiDkb6J7X96mRidGTRe/op+d4V6EtlFbGV1K0RLSbRqEN0mzJROUOUFGVv
ouA99RvlkHRhAzJWWQZVZFb3EJwZ2tAp2uooCMd0j3C0MBvsRnfOSdxJ3Cahv7HH4exOGTt2bHbA
qb7E39c/WcAXqbvP5MYIpwIdQsikni5riUQy3g7VOim3SgXiuH2jquGNY9iMd5aSupdxxKLpuqlS
GyPQ8AR+rfJlatnJstSpr5oH5bGBbpTQxrLw7MfiVgl1NznLWpaFirGD5C7Drl2mqC4BqWWfUudp
qMCbC2N+WTDhAu5AOO2j3WwrVQuQEpVZa3urtmhSzf1k+ngZR/gwITsgTgeniNZF2wHIxsAjlGWj
pu7r4pk/QXweFKGMYUq8dhaF3TBs0+ZbVCM6dl2v5qmfqfeOfpcOQSYtW2GvAP7+IPoLBmdoFZxp
pO+AMR1UTwVBV3SKwy5gfTeOL+NH+gsFfEHjFDAxtlrL7Sz1lSvC2PBMDCexHhBCV0+/uJQLFF1K
7PxfbNoLKKeCVl3MekYBajxOz8OiSy++Ka/1g+U14b9G43Qxaxp9NUwsKKq1wY2H1sJPVe0PiUfC
KYwPmiwKIFMSTiWHTkmasi1SP0W11vhHBdZh9dNltWc6cElHOIvoGAZRqggLaK4BXe61UeLpsZ/4
5vumQx3btAxD57MCdt86jtJjyaL1qPSP/XKokFRpHs0KBXyTxFYI1+sFjE8RpFmRmV2O9dp0HS03
16Vzk6ySBWN7/EYgyyZ4FauI/VD2G3auhULMpDLRLu2r/bVu3dbdac3uV/JgNZLcrli3d0icbhvF
hDLwHEjGIysEZ1W++sl+xLQaFGO8J0FEdmCcamMqWjkPJvSg6E+TdR5yib8s9pZ2AJwub2tlKcsM
aaraXT2KkGnpFZ+V3LXvZr9GBnmSVcBKF5DT7UJNB5VUbKu+TYfm1BzigDwon4wz+qKkCyi8p17k
4ws+Yt1urKGEom+dTyLFTc0HjVzVNpH4MEIdt1VdNQ1i4m3AOetGNytqHpUp2L9OWhsM5iGSjQMW
2ASH6hriWOBmNVXesd3Sbkh1Oimo/69uFxrdLlJueMFqPb86bRO9QsTifUrMNCVLFa+KNw6jNzue
GoFM2r7KFwlNoMD8wPaotuEQsDojcP76tPa2npvbailem0x+Nl3Nyh+k+Fx1P2KUsaMH8LIxFezN
KzTuxCIo19bbYiteYs3eigkjUXQzjofLIKKT9AqFO6p1E5tZYUGmAY4eY8ZW0I/SoyGOZYUUX3br
CbfKMVViIavrwP9/vYQKHj5WXhqKp+MuL/Mr2nxr829kfQc9nwPODMdBhsOy3jBwO1pG4jVVFQ/V
lHUISkQrnKhT3sYtLSVa8XafUHuhgWDFpLqlv3G+EgxQG4eiV9AGCg6cpffH8Vw3ieSkCjyi1zCc
/1XgFedQE0SRAxriNBC1LVpggcCje8iCysOghw+TjFjx7Wa9huT1Pe+XmjBuygZ1GBvoMO3R1exb
tbAlwgmBGF2AzULDeI2+1goDweG2nlrFU1h56AEs9O6UnNvm8bKyC2EMzdJM2zFN6/ks7G5by65p
ZM+N4m3Jg4m3xdx/MYuwlrEeCxXCMKF5tk11ylPZWg7y33UDhYjUykfZums4t5Ys6f7WrGJvdiDc
QUqnci2LASD1uhWneVWaY6nPsqe0WBTQsdm2if3hHS41o12ktxShXfOhaD7b3ZHIiNreukBMkN8Q
vJvVjmUc9zPBatnKcpMvuePlRd5B32hxjvsxR71g9/WyIgis3mtQTuEwhCAfQCqveGo4fGHvs9pL
w+io3LB0WCMtThVv1ouM7G21U7yubjZi9IDTksp18sRtZERcwo3C9afrNpqCbI3zTnJiFg6JgRC3
Sd94TlevtTfkRXLKioHI3K+3b0Esn0lxipDdQH6DUz6qjtRaW+yZGWb3JeJGSLrdIeoR6H5ylrpe
Ytle0DjLZ2jlVo42LsJ5qEMyPGZacVUZshZTGQr7+26PzFWfVxt8fh4Zwq0+0uW2kOUYhBCWriGe
AneL8K0l2tIlFXEinFktuSFFFjitfZNYa3BZu2UwnLZZTpkWjRPHft8p59G0ffz3saGyKQ1Ca7qT
hlOCZegHm84KjDaC+yq87+hqI5lXlx8viyM+rDsgbv+teNOtqgVQct2Bvx0kPM3gNschUDpX93O/
8DYJH5fwvO4QOV3oTDqnk40VzEBJsHzLaonLIP6+Zdm2hR4MlXKn1ViMtiBdEvvWeB6c20l2OQjI
X3BArd8A/PtBz20QB/cAoDfmGfVfd1qY3utu48mI7yWS8GXj2Vatij4CaFQrtxxPaiFZKkEj0WtR
OG1eu2lqyxYIxTUbXLgcmwADIL3MxbC98F2a9rJsnEpn21T2yQQsNOyt9HmoN8Ljnj1goLF5QKuW
vEzqL7T7BZPTboLMlZ2xrZoOBaqgUVXA6Gx63zj3J1aaIfPAn3vlXsccXi8op9yVEUf2lgGw+VLo
LrUO5pNxpTxMbleiMREE/0jRgTPlKfpZ3ms3aJ3wLq+y2Dw5qqqbFK6Yxb3dlWJSujTHcW7rpj2g
ev5p0HV0byfrfy4D/YXqvCBxx2x1aD+uNuwtqM7ZJT8c1zvbrb4bnryqXSLVmzIh3e6NlgJLiwbX
MU8tXd1mPkokYgr4Zu9sTBViL2kbHVyvL6k+Vcc6NU34Ld9Ymtr0ynMZGr0bPbJBpY5PJKdPKNUO
jzt8sZPQsbKBh1RO0FcYCtEOn0ZzPlyWSwbDnTskitLWrHDDl0S/6R0H5Rr0ekkcyfKx/X6zekQn
iJJTlBTzRSiGuVXNsmp4fIZRiB7w43hoT0Moq0oSSkNsOGOGZRq6wz2prcQx5rLEos2lPyzXaX9K
c0kgVHj37iC4MxTHbZnMDEIzxvtF03yzaO7azkHJrSzNJbTwBC4lNXSqQeleq5xpNFqWDfAsiZm6
U47pKdLUggyCSbtzvcBwMJaKyVwvpJoSLw/ym8HtgtGPXND3h5UnaxYTL9+LTNwOldu6mk7l4GGb
165lp2CHvtXKxK1ryT6xfXijcdQ2HVUnyCvwOdY5Q9d8YSO6MiMp3rt2FelBt1DbS1YrcQn488Bp
M9SfGorheJfPlHBRd9Dc0R22lawlMxU0uk+q+1QW15OJxp1ZJTXtuh7x/Y3eDVXmafkXB1NiaNJ4
a4z2Kxk/lfBU7eTh7skFXmaNdlb2wkHbt1N5pXKTDaZk1WQonLavzODZKqSaesvVIiQje1faaCW+
83eycAqfVjRyWsqO7yOrVdN8liC0bvWfv6oxZVe+UCgkX2xdh0nS+PhoUS2NutpZjEp5jHs8TPTW
tiSuk/BE7SA4g5RX+kS2IY99EpvukmJcnOaNur9MHy5rtWAIM7wXxyYO1cB9geDea1uhoG+sqcsy
9tuA3E24AavDdpXcUZ+NJ8oebLQwI8cheQ+IpXsB5fYLZTPlRlED5FfOXTa79XRM829VJunyFG/T
CwpnldQVUcqxB0oPK1vMT7n5M7YlBkmQxni9ftxGka3B+IUFIJ0/gSUKU+5ObDAWS+NWoZR+iBmZ
N/Zvt1ucB9ZZVa2mMdCy0ZvQaz7/ByfL0xj3EHq6pK0vQpv3AsfTANfw9iYVpFS+vR3p+DGxJXog
+z7nfo2FlaoGAlZo/79Z6K2lHCXaLVGB593b3YTtqlhtx1SAzbuPr3oP90MZ/iw6Nhse9Thrj8lb
qkTvRFJpCJGbYGrWbYdwekeszKH1VMW+MmdBtzqPJB8+XhZMJNcegtO6uRpoP0d17G+J9ZQbyeNS
IuvdSkfPivRtj8Ppm+NEpJxRr48KRNaBqblZgkHIhaseqqD5JHP0hHYcD3iHUOaNGzxJ3YqiCGuO
C7x+01N1Ioe+dUsv9VbloJ2ZKV8x7PbyQgrTAHtIzhTFmZlWTg5IDdaPzSguqBv54JQZfQ0UVPlj
r7qy8hJhOGEPymmIPhaIzXaw7snJPvfe5g5X6Sk5lgfZior15GVBOT0hQ5Rplg4gfSmDhnE5DM2D
MmSfJasoxkHdG1oLVYM8b+zunFXarOJpinOmntdAcUGB0bpoVvgDU+DAMIh8buaRk4woV3zOXkDZ
33eg1BrNgTDrlFjBon1SZI1Esu8zoXfft+NyXCcd3zerMFYejPxJsmqi16emvQjA6d4CGqgSFCu4
oALVU9zKb2/KkBEMsuOlYMiWRNllu8SpnULWfMmYNcy7B0UdXL35QrJC4vGJHoUa3oO6Q6lhOHxQ
tsyVEbQbcI5IvnbttTlkaeHnWWrcJCi1Kv05q8b7tdTVpzTe8Eah+oBMs2RlhXYL2mhbSGCjBpSz
W9oSqUmepCwINPls3EkclJ7zyUHneHWjHC6jCfUE2X4DZou9TDg9aWjSx2YEIdqVtoFmdENot4st
2Tyhp4G2pt8wnLakS7wMZoLX9np23NptDpgas4X1icWXZGFI9i3ez0BejxCDEEoMPq1srSD/nw1g
OYXq9s31ZM1+UoRZJ3sfMJW7BMTWdnfGNHUba73WkRAruh8aIoKlOh3yVcWIn/ITlPXp8lbJ4Lit
qulWllOGdLlJQeVp3xcYt9wGE+a0GaUswyxUC8uCE0As9ATyI3eMeenGxoJaRFWMhs3vWx5cFka4
STb6mTS4oMglcscZI9qytVcgzKRgXMcawpP3ZryH0/AyjviO3AFxt0jWNXEyZ3heWXe6x7inotkj
t+pJe85Qqcd88/WHy5jCxaM2I1TSWMs69xo2EcYt03bB4tW3XfpROhRT9H1M0jAdQ7cw4JjPuBGr
zkpwu8V+bKjqYTH15liryiaxQyKDq+sEQ3t01cDZ5czQClrrRB1YpqX9EHffFP3cSV1c0SWyw+BT
E7axGbOjIreiHLcDC3cTxx+Iy0oZGHnhXIOk8d+JxScp0rnvshppZl/p1fM0wIav+V2Vmv4/14G9
ZMzI72xDBAZy5KyxelYEIsZ8O2ibKrmsRPZgD8Gp2TqZib3ogBjB6UeTo6GdFfNu1a+z/Oe/E4Yp
5E6YrC+ibCuhcNli+AjoHNp2kGyLyB7sheGMG9VRZd6wbVHtxu1nfwN7cL4lKEGzJcsmPj2/9dph
v2QnzJbT/2VEu+jcG6j6llg24bkxTB2epKUiB89JsqRbak8r4tcYEZSmt1oKztvT5f0QvjX0HQYn
g5FERWuxcjD1w/azQTYjDtSv6z0rT24P4w9Z+6lwc1CJozpoozcRKn29ZOim2ZZBgQ2doWlkPkQm
ul7A9rFKDKfI/dJRjGNaKqYFIVr+Ggd1BJiZp0MsNCoe8/NwZP0u8vSM8E7Y4fDNoWNH6q1wgGOG
7ff4uH7LfPZUix7pz8gtAtRkZJJQi1ApXiQzuBWcyymPowoeY0cyd9TQJTyc6152iISqbbJwmIqG
frzeX6+fsim5bs0Iz1vOabI/VPGf79E7PIZwaesqeoU4gKSuKNq5mBg/0dRnn1nh6+Sumktustvu
vB5bSRBEKNEOkLu9R91qs45VWTqgWOx+bHR5hzUwEAgluomOqzc1iKuRjhifUCANFH2OokNdHi4v
mUgAQ4ePg34M09T4o1OscTw7doVbdEiuB4yMq/N/zuAJuqIdhP561xOrb3TkLhQv6056fDZsiQii
07//PnfPpGph1ej/gbGxb0l1zOitUz8sieSOEZ2QPQpbyJ1ZbtZGM+sF9XjUqMqP2ZR+y2kSfcrt
5o/LOyID4uyzopCusQiA8i716vyqSu6s+ftlDOF7Zy8NW9OdNLnRjDESjIpn34wBc2zycLutr1U/
P6Cb4z3XwR6NO5bREIHaV8MOmaF9Btd/OE9H+9oKAeevV5j4oMv4dqQCcgezitUlTVj5pHJMb9Nj
izk/E8FETs2rfeXUVRL3QLhphvp8hlhlLXczdGOZ1faKolDVRry9ym+KFsUJmeZf3jfhaX2B4S+G
rqC22i2AydFx1nU/+lwih3jddgj8RWCQaNzAJeOxiUXatXHMQ/OOuuivDN81TwWmAdMe0f/HuCP4
CyHbVH2aKijGbLlRWAZx0Hw23eS2RjXJ3+hiYpaAfxDv4TilQPgTo4uYsVOO4GFiFTrT0fnerMGv
UR2Rp8iKD2WInF5EaeZ0mQPE5ef2k5V1lOEAdX80QiVs78j9+47a7xVFOcnrg131eDGPzNiO57Q7
xLebD7qDg4NihROjlpAvqlgl/7+FDp81Vm2tTbIEgE1703UPxiQxHuKT9fJ97vZwdMuperZnlZG4
dlR4k+WXiWQA81+o/QsK28edPUxyEyWiGlCGA55CyDTln8yPv+YFF6GMSkH0MHpRQzSavAbT+rUi
SYEli9SPGgWbX++2M8Z1zihYlxrCyxro8DlI0PLP6ajBgai+gLJJq13W+hudVAy7Cx0MnlD8WqL0
sh3j7pYqj804oaWCwZOLa/QnU9PdWNZKL3xiIFxnaCjqtZAK4q7JzdFp2+cw8PqHHrxxLCmde/pd
8v3vpaXFe/YCxwll20ZZ6B3gnKkJ6uJzbN5PS3fI02CThYTEJ+oFirst801t9LQEVG1MlZv1BoZo
rU+XL5K/UPgXEM4Uxl1cbksJO288DgjishY7EmRPz9ejL3ufyRaPs4KtOmN2IANrl2+kR06mONjZ
4qFzzB03/7JkYu37LRg/QXgYVVOrI6yeFStBu6FapnCHkbzHLX/RPn6KcFusSosyJniDzucUdxfK
jS6LIdNvfm6wOnVGF49M4RJXX73mhLlShxx9Oz5iKAc2fESWz5JCckZQSde1VdndP43u4Fu1y+Z1
ZODdU+OgPlmeepT1XkohOVPYJbWVawOknAovya5NvNg2F883POM38MNugfx1LVMQznAYY60tignI
uX6aJm9KPyuy8Uyy00U4a1H3UY1SWWAU19qBUQbH4Xx4nnHmxdLTJbEX/KNXWaw4qRpsW2cg+XSy
/zmbEXPSXk4UZyqMwZ6dXoEw41i6iYXaOhlljYDe4zUEZyBAWOmk1goI9M/XV23AtH27qn4sD+bd
5uksIR7K6mTYz37rDP4Wi59ruhVrpXYWE0vD1LH0mAyOu9iZW1og6MNAhvxfWkF+lEFlLnqUprj2
t6WFht8ufeMv2ldt+ppFR4n1YF7RJeE4rynuZr1VmZLrH36979Iwv559VpYhr2Rh2vwGDMED5CQ1
w0a65LU/M7apg+FBOXavVO5sAxn+divdhkbnWpW1NgtPL3ok0QcMSkik0F5jqWo/0zRJgRV9W+ur
VSldg0quEKE8lolAIqtAe9OPGW9rOucrHJh4Mitv09LbZk1/6nP8ZIzbIDH0wrtxB8aZig1Dya2J
+WcJSqMHsFSMGGeZRa4aYcC6pHhGvHgvgnGLF/fZVA0RsKiFwkel8Drqm/+c0Q1neScQZy7iejKs
acHqLdS81qsrbR4epkUymEZo83YgnMFI7TreihIgq/ZhTkNbxoUsUQG+OAu0SdYCYgAUPSLyj1Ji
PbN+RmDAQ0dct26tj46ztZdogkQmvrF0SiK9HyZgYsFo9E1K3CX+PkKIyM1hSCWf9mtrcyGKA/tT
NYZHldpbncNlsyPWrxcE9gt2r6g2bYxsiYBQZ0fS+Ib6QXkHmR9TrxcM7vqudPV/j6fBV8uQcU9F
p/k+rt2l8YYAowmvIhSav2trXkC5Q5pGRVaB/k7x0v5BdYIck47esXLIyGLADdUJ5UnVVqVHIFnN
ENhp7uOY0cJ9z3WZqRFuzw5Ef709k6VEU01hO0El786Wn1uRS5pPlyUR+z62iXINDT1jyNC/RtGU
hnQVi1hreFmw1oXhqN1qoX6oEVqU9efI0PiDqmVYuRIF64iWuuUaVKf8GAfUb6wr9YB+u4PMYxWv
4W/p+ENaaFuRrRMz19l1mxzH5qYk77FtLwv4LPLuFGUpSq9mFddpVPRuin5F65/P7sEZ2iFwjv5K
kphWFAhlc682s5u01bv0+WWZOEuwKUU0K8gvexYNi+Km70HXIbnMhB1Teyk4S5CrcKcWHVL0hd+c
9CA+o84A8aFAg7coK+8Sv1R2a8aZABI7WzcVQNPutgMbEQQ7erQxmZTNsEh9mWILjfUOjruqlTVu
ekvFArJOlt78ieb5f3dONe6e7umm9qQGQh8wjoYCHWfxNWsd7EJkuWWbJbpQEehxkJNz8Jrg80zg
Xy3gz5kRwlDFdf+UoNwVwd4jCroDowOrO+v3jKXUzkIdMQ3bQZu5ypiJuWUctJZY5gCT1/k0tL0x
pCfz0QmH0JHW3Ysswx6KW09aUmszK0BtS/yfzonvynxtvWb9Ktk3UUDPRCGoY1nIo76hu6sTsLMr
TBHXDxm4FxvQAQDzltwsAUpqpS2Yggk4BHmNFzxO8SOQMvZKzI5ZGbA56xjhiZm8U+eaf7B0SscG
nmAQjrz5U7igO2Bu75J5jGctB3CUn83iYdiC3HqHqd3Lxu2ZQWMkUp5lW0Z3WypXnlBhCRP+cbSH
4K7DRcVogbyCFMlz1XV2aK6cD7irwFcjKx0S2QzTRg4KRYWEUv6BaQ1VXyRRFHmN1gVNF/ldcrys
fDIEzoMgK/KGqwEEcPdV46dFxvsqtBI7CbiLqW9oBX4mfN/WJzct3YLGXo8hS/q/lIO7nqqkwbiP
WgFO9lhTf41khbrC62K/F9zlRDrSx2gejpBHY8X9hR9/YBNHNe95SsKxlyiy0A/a43GndG6NdFnY
3i+HNTD85JDeJEil/RpRZb+nz3KPxh1NNYlme4gh3TSeLatx/warJ1OlN+cGxe4w2iYazp/N0s4L
MhvUyJIElaSDX2GsBSgHlaA/ZCDL8ooglXI9CTV7B8dZAvDAl43VAy5Vne6QDGXlgwzhdPn4PHuj
l4TijMEWKwlaZpzIS7r2YGIoN1u70TzkiFOnP8rK8Cwl9qZYdtcLjdCLdPxI2rpbzCJh0g1gRT2z
PGsaLtazdshdJeEh3oFxKWRqJvNcOgADG48T6kYWZok9hGuxXvedrBBYrPg7NM4kzRkmma0JltRc
j794gamfO66GpiQwvMgfAOKTvQPkbBSxrMQwFALb8c18bs3GNAx3Opt37P6VT6eQrSZnqpx87jC9
CqtZKXhODQ+jBhJE7UPVHC7rpuQA8GWBamW26BbDOtJydbP2h1P6lwGkO8WZKB0jIpTOBoLS4Z1m
QgnxAPlijn93oyQWROeMVKc429wXWDmyHGjIGKMdrx9CMNuiZg9BAsnhFrorO73gLEhSlptVUehF
Sm8jDNlIDkosqdITFgayQeoUBVuIfvHJ9q4kS61HSFM3Q0gxRy8+F5+tIL+u6+eHSP43HiLCbdtj
cgesNLpmICow0z9RpcEi8+yh1aOiEw/s5h1skqzOjVBYffxDK/rr8MFqx71OJg3hw3q87SJ62Crn
xzgOcKt12aNEpPN7LG7LlqlcoqEGlrl6nQPZfjnTA54ik8syXt3fSNcIDcgelbsEVpAtt0UF1AJ8
oJgemAbd4LZhHK4HvPUwAPasyqikhQmWHSZfOKRgrLGyqmxVtWeCYsw5cyvYzI/o1jTCJaj9+biG
irQZT3TxgEuAqHjK6hpIIF7vJso9V4swWdEIgg5eG5UHywcVoaAqlHUKsWXj79Y9FKencb4WPc1U
lGBlauHPUZO6dPhspMlD3yxu3LS+vrVutDXvKHfY43L3QaVFK6H9hvLG5k4FfXv3sZQx24nugD0E
dwcY1lIaQwLRlCTzDOtU9pOr0NvY/nbZRMuWkHNa2zmvzG4EzpjYrlNe18sns5i8JA308diPLeoQ
fl5GFJ7AnX5wd4KtFEa7bli8eDs5ypUxSjhhZN/nrElbEgtRaUikG9NRGW2kleN32P395nBGxFY6
K11KQGhW5vZLgJyiZwyyAiXZQeKMBrG2jmL4FhZqRrCL0dg5Xqv5aIUHJbLs2Er0gK+hiBUQDiJ/
iDh++4fdfovIF4LUb9P90TZ3KNWs9dK9rAYyQM5MrFaM+XvsDE14icX2B1X/mJilW4/hinKRuP4y
pZJTK1EMvrxCga89tBZDpKdZv81llX+y73NWYTXzYZuZYlvtDVVOtDleXjHZ99nfd88jPSpqDHKC
PoDzyF/WGhTm1Ts8wp1iE84a4NRQXUkgQrN8jmnn5vqPyzJIzBpfJdGVVTsVFGqmGP9JJ3IY1o+p
obqjKVkrMQ4FCTIoIFUEIV+vlT1nad63SKwNm4b9dk27Qo/iD8d5uCyP2FVC3OV/QPwt29TahjkU
AOqD/sn22rD0MBblGyoYfPW4yWiDpXDcqdHtomxLljqOcrf+k1kF5lKPcbDg5QPPzLssnlDlMFsS
6Sn0H79piWyyIo3XBo6ghYREl7YuRbXEZQixSDsMzphmDWqB8hYYnb84oE9kxFfbwxAU31VfP8qa
3P8CzlI1FqGzKV9EaLTVgBKFDNdD2D6xOp3SQ4zh1gA5QXqQhefEThiYdv+Pxl12Vq23UcnqJFht
NSvMTQ5N4oKrDAzWCjgYqsA5jVLXTxf5RTtU7gqc8agbJxZGLa5ZD+N2bK4Wj7rq8yzF9+nIi4jc
/m1TMTlJC7C8bf8cwTpTLrJMjPA07+ThTjMoFjEIaMGeVc0NIT/LpD4Uc0C0VqKLovec9YLDX4J2
j1fIBO4/j1Z/oN3D1bQPQ/p0Wd/FR+r3cvFlhMqQq3ab4ATT/NFYb2JdcmRlMjDd2N0SGN+HyEiP
tWqr+8gGW+ynugsviyCD4C46y66mxnCYUpdwuOdTyygF68NlENE6gSsYw310TIx507GsJ1OE+lHI
MZKrsvpqVRI3UWgI9gDcdQpW+WZBHTurku6D+nYMlYfuWP1Z3dZIbMgyl6Il24Oxv+92RbeiEnx4
CXZduc7Izaw/6e+h9d5DcKaGak2agrkSh777kpUYXkXc1ZbEnGVi8IbFocVms3ICY7oyybXanszq
9O/2nTMnJh00Ey19MCexcmtt+WeUp0qOiFi1MCgBhGMspsJdou2iLEbaQgrb+lKTp+E9zwNQXP/+
PncE7YS0Wc92onc+x3q4IEPdGhIHRxhS2INwhzBPJiU2VYAoFUaMLL7i9l5tuqZPGo85A+kBgeZ3
bA2aLwzwLLKnPbf762SVpqpia1QV80p7s0i9hWTBZRChiu1AuP3v1pUaaR0jv2l/2kzPVjFvTsZG
zn4oHzfA5NPfgnD3ib1tdFBrCKLEJfj6rq3tqzJ+pyWejLJHHNuGC1B8yanSGyYKg9nBX4Lpy/9j
kobtO9+e6ciDd5EEg3oVZA8o+0JhLidcO9sY2ZotLFlcXLMuieQwZ+4Ahi79YB7Tg6wtQ7hhL3hv
CBPSNAPJCPCiNT9E6WNKlhCcnJIzK0zr78TiSRLKOsqi0gRMm3isb6xG9EzH1FzEsVJpyY/4ctgJ
xR3hbsVbro6Bll2zuPV2hfT3uTzFXhaAtPo9Ko/qVswbwfwZMOy8vhwmS6stp17hZfeNqxf5fWUa
n0mWSxsMhIZvB8SdLbWttS7SINX0BXVTfvNYPHafYTHCFtNbkNRHs3Ttv+M47yA5bZxHpWs6A5BJ
0nvTmqFG+DYzP1wGERvDFxSe3Vix1jVXGe9Rfx4DljjEGNHr6WxjQD2r+5DNphT5o/YOjrtAqnZZ
0yJl69h/0eNHgxyqNnfjSnZRCQsx9kCcGsaxEZU5iwJ2B+dR9Ta/DMbRVzOXzcBhfU828hrj51p1
pYFy9uk3hmsnI3e/zMtqTiSCjKjjumZEjNOVdtv7CiifQFTyx+UNFNqQHRhT3J175BiJAn6pDR5l
R1TXKoo0IEp6pZHJkdxhMiT29x3SNK1G3xBoSjGc1fEmBX+4rHlCmLLZ7xrniQ1blK1UA4ahuebq
pkfyufY09Lfk7hCofnlw/lOF0oet8KbZrSFnRcZ1mDUMa2BPzRmccc8jrwMH7GeMpSs9SEcgyvA4
Y0IU20xLG3s2/a9/Mq0946ELigf9iOjX7fL1so4wS3FJITlLYlVVbhgt8Lr5S6rXHp3LoFSMD41N
GEmYlxKkbhxLEjSU6Av/JFQda3O0AaijZh+nkxFR31ZkdAYS0fg3IemGtaIptq5CEGK5VqzeXeY/
VutnOX/Q2p8jlc1VkxgwPhSqbtOaJBjK41XOTdrBO6UeBVmeNFUvXj2CHlYK+k7L4c71uJW1Uyoz
nHkdTUR2jeIR08dQLMmhFl/XmHn2fxzuVFdNZxk0BY590z6xSs34hnxCvRoj/puPuozr+S/umxc8
7oRHnUbSSQWemni/plWDJxt1PkPASkMVaWmobB25s512rd2OC/Bm57F2/qRxuKQS7lixg7VbQ+48
9+2UtgMYXlFOFIUVGBsaE/NT1+dxhZoSXj7M4hV0qOqgLhTk/HyPstLFtESEFvxN12PAdoyeqK+j
/9pGMWr9Q5beEC7gDo7fMAVDmtq4B1x81SCys7XXjTSiwK79NxZqB8LtkjLEhbmNHa5H3TPPGAkL
Ch9tc1tQIMl7GoWhRej77xXk9qtOJy3RF6xg/DSBorsPbcWtB99+ZEoPe/9xqLz5KPXD2ZG9JCRn
hpMGjdmjAVhw1uFqKw7ppwGVFavf+iycOV/lbVjMEu9fAsqX/NfLWCntgJWNh09V8xhJub4k+vF8
OHZuQZGoToVyKUhlXa2jvzY3meVfVnmRDEQFPSwqk3UbfWyvPY9FS9eMrANYzuercQ2NRFYpIpJh
D8B+wE6GLTfy1mqwSP8l7bqWK8d14BepSjm8Kp7gbI8nvKgmKuesr79Nb7DM0R7c8uzjTtWBQYIt
EAS6J0eFPhlyRaZJrD/NzuRGjn6og+lMdcDs8p1vjbI/amO0qfNFqWp4hc6GSLcVX/WS++xne+5t
086eVm+4M890w9ku4m/tcgcarGCdMWWwK9e4DtY+dHCC+FtylP0xiE/UDW3ve7m1xp3sfJ3FIS5g
rVZsyfpRKJqtzP1ByxOiKkntIXeos7mFcAGDkLK5bvrKtkpvLh4uByJlgzvBqTgkNWZoMJWcx7Y5
f1bAkiNnxJWMMMLXPXQjXXSDxcWqYFYiKrxxld0RbTaXfSEOFd//HLZjP5Q9zFTNr7j+kYnEWlG/
L78N7ygWlKJh+6GZh2g6F+8p2m4Cy+RAAXM/YZyxwEpUK7FFq0dJLeodfUqocTPqxJgcPJRZbEB4
DabUYGoc2UtOaAVCD5nkiU/0AWUngv9MbB3jcKEW1ybJR7b/6s9cvdWFU62ditCeakpIhIo0Dgk0
THSHjcRCIIycJvqIHmxHkqjaJ7l8HAREYfY30E2O5KO72697FNV0WwChCm7g77h2bJePw4G2SvNl
rODUkJ3kLBis61KjWuFY7F7aIg4HemOVw4VtEbqCcWGMHXSIHYy/eU6prxOxS3yVMAO5rpq2MCbW
z7n52bTQOPV8GQt2c8rNovElwhniEegqgY3pNLoyOG8apz/XeBoP7f7/UOmhXOKwoVhyuVxm4Gi1
aF5eG9fGWnlxuB4vu0WZ4SDCKgZ0qsfwaske5SkFpd6PzHi6bGM3mTRACIj8BM/iaJh4i3OtasTN
yBIs9Vq+tx5Xd3pgRbTvhQXifjB4fs58slC9ly5vbXKOZRUazySZYetoXldGeg/6gMAohyAda3eI
Fn9en9aofVqMobcHWf9E+Mx+//f4f/WZA8Q+Hc0hyrF/vcvmNRLk6/oxeZHSQ4nGJStq+xv5ao/9
+yZVMpfl7yQ2+WXYkj8fxQi9kcoD2qGtewwEuGADj2516pjv5y6vZjl8VFXoBeVsa8Fz9V3yIVGI
QuwZNUQmJhA55alv7Pr6/7gpUPvLIebYykpupjDMClLofbDXc302AgWXk/dwmW5DiYPLRpoMcRhh
qpGDUU+cOonskJoco/aPw8skqqbFKBEvWncoZoiw3pThAxGT+/nGv5vFT20YiTQps/5yuzKD+QpN
f+jaXe6YeJDilPeR3xAfGsog28RNUEaTMfdpiZVbledyuAkzwiPq9zlgMa0GJBcFFi2PggKylfL8
i1gy9gsXjrHMwYiRguEva/8Os/GucQpHPLKZIWg+fKaaXf7jG/O6QRxoyEo36RpLCFkakH/uHNSr
QQIbdFdzUEE4uXKo5hdqBTnYsIo0adcGFnPQuYyHzAiIBSTiWuYAAr89WyXYwVwjxkuy6IgeFFn9
JnVBWzj5aMKy65/DIaKoCdhx+W3fJMj2GYxMF8IIbyNPKQRjiC1819SAMSsnoEtitR/qeXJ3+TZm
OGhQa2sdFBVmpOwqR1mQYlXfTww3BjhYMM0Jk2wKDLQvwvdgh5M89hWRvDZYVbIUyJblwrLxFyvM
k/VmwTJDUfw8dkG5XuVgUDLVyBaV3CFCY/dsvfrGX6/yeZzR6Axj4YfBg7Lxdeh+x+AJBEpteviX
CAhel75cBzmvDBjLj38FBCNjTE9U3kGZ4fDC7IViMlnamx77o3Toz5jBYBQi3h+uHYcUaqzKvfR3
fHe27DWBUhwN5y8iN6nylR+XDb4owVyKDA4owr6tx7gboC52/0V0wLmLS4ri18f8OLv1Xe7Gbnmw
S1sx3IlRrVJccrswsokVDkakrpzFld3DdPFWTu/q+kYfyc7G3ZxtY4QDjRxDUuDehhEGGmhtuNUK
Owmk+wKTO0jaPtcacQQI+DA5+Kgt4e86k1mejeq0KESYUKvGoUe1tG3eDHAoTHpXjatgGGZfiiht
k/9AKQyRWaBhNyGW9RZt13Kamc4EQ6kJA0i5i2ZeXGA92YfA7Deq1rn/mURh/x9zXPBbRrlaPaun
6l/ExZbc5n49g/OUKZykB0hxIwUkPmMsvH6P/leLXPQvyqBhHWGx7Y6z8dyK3yFJAi4Gwgy5kFyY
G7ne5RVLN5gEHpNvSdnkdcCYduUzxTW/D/avTnHhrtZoe81iGFuKyO/RvRNeZ/LHNIZV5eNl+CAd
4yN9HpvWYAvIrkOK2zjqZKt2dtSBwd2ZvA3t3g42EcIF/rAOlgqRInyXrVthPE3SD2Fc7TH0m+Lz
PD+FGqi719uFknKmIpPPsPNaF0AAAbtz7gy/8NL1IlQhPcwn7dT9EA/vyz/+3UJev2utVDXL2K2h
yJ7TEkp8RIcZEfcyl2C3pSCj6IHfj+R70Qjy+YepPDcGxe5DrhsHICXUCnRRwM0kvhIXlNwxE3of
QhfFR7f3X/y72tPliNyFXgUDHBAtgnCJyZ1ojC/myVhAbC+peltK47tEyu8vm9hdvI0J7jCDHDwD
iybE1WTjUYBo1byie9bpos+Xzex2hBgbO9w5jtZsyBOmcLucUDxE75r5JDwPvje5jZ/4B2Ekvlq7
XxVFM01I3oqWxcsxmZUmyGXDlOmmr1J2r0mfe+HnZZ8oExzCdzpod3WoFrnd8KWRJ3s0bqSQ4qbf
D4FXP7gQMMYlhKIejGjdJ1P4nqgfLjuxH9WbheICYG0GEC4zzcMRHBpsfAf5xAiOC1BKKVB7KqBZ
OdmXbVI+cbGgVlHfTWxvpOwpNl1LpR7y2Un87Uu48YkD8qJKhXqJYSBFHi1WTuyC8tFVUalejpkb
PcpUVkaFAgflsmQOhYwvFNj5CjCqGtUsmW4xFOO5W+Lk2+XlY8vzu3dMZwySBdB85woWtbTGKiZ9
gd/mgtcEfzAz1+iuMOPZCjKxVfuOvdrisNXIIz1NWDXGEnwtu9e7Q0mSGzJ2/kv+cLgaK5Oi1SVs
pEfGnFcEUtAcUZwjNQj/I9ZfveFObLM0ZlwYWDnhMHiKz+q78l3oD+jpY/xf8sPljdqP81dz3NlV
pqYVRtaf0NSL3fa/mvX5sgEqErizOxq9NXUy8ydGr4+nz7UNuSZbahzwxXqXbVHOcIfWjKMFgjOw
tc7nUPxpZp8u//5+9gVhyH/Cmju0E5RRjYk5IwfsCzEfenSvQk+EcaSRNYT/+B69WuNOLCj2DLxe
wFp+DE+9L580PznprmQ40RPeAw8YxC3eU2jE3cMyoJUCXXRuBZt5sOp8hUm9/ZZHk62nT5eXcPew
bgxwK7hqSpbjZRtQHkfftUlKvVmIXc0aSaKnvcAzRbBdqoaJCSW+KrIs8qKjasqyBmfwzGB1xWsI
lbvDZDfuim6L8Wa4wt4dqDvObpRsLXOAlKzxkJotE4MdbNbmLKd2/HHF7Zd9rIyjSTa6sR/k0Wlr
kEOnEUWM0mAGxXsIfsOiEtndZ+EL6ymdDgnVXbR3zLbm2L9vqtFZGBl9yVaWveHGt73yeDlGWAxc
cofDJCOLui5ZoGNbacvHsh8/mqBVaMqneCxvjTa001UiQIryiAOpGFxzYbfAoyz+0Y0Y1vlw2aO9
qN+uGHestEhe1CjF75fScyw+LPLPuiJ6UigXuINlLKumKiwGhtAbpqNI3ZB2Ow+3PnBoZITjKuox
DEyoPrMh2eiE5mx0sdGMIdQJ4t+hIy1TOmWFLUbTD+WBczJ60XH0NEx2JLcTpcVCbA//JC1K8dJI
Ne4w4fplUT6mZWcP9N2M2CGLg4W2H6bKgAgLminNAIprHpbQMzw83urg0jd94Uh25FGOccCQruDp
ywasY9ILH8BeHAvps1i7l4N79zu1iQy+f1gM875poVPo6tczii1iZ6fgLAWX1NfwEzq+3elMVTEJ
bLeY3xsEUjChE5cS/DLE52YN0vlxFjNbRc7c6F8ve0ftGgcNmpJGUYEBezeXSmjwZQdVmoh5zd13
/e0CcvAgToYVpgxQR394VsD4GpZO/i1+HtzpWD0mbhp0J/Jlh9w2DjHMRlPmcmSL+NheiR6+jZ+X
yUbTMiYTp6fcC2/C9zCpbx3lMGQxxWRsG6ZQnn5Y+69jSqQvl+MdZea3cRHht9s5RiQWinBGhuGM
soo5LdG7HBO7SfqrH+hmeWtHX8CEpbMNK3MnuTH8+SwN/gw6hBqCbPm9iSmSp/eYlCCnLILIThU1
ziTG6AXBZOjBWIEN3AtCzYEA9gvRa3+dqjb15rzv5MYih1fQ50lLK8tZVCo+a1OdBFs+dm5zBPHn
YS4dqmq7u3sbgxxazbJYsJYqZNLyl7EyrkOltcFjTrRa7B7ojRX27xvsKCBuFHYlrNQgHbYeipQo
9e1mL5vf57CpS3t5SAdsVKk/K2PmpFlxpy2lK8+zm1qqI1Wlezk2qHXjIGqS1cHMc3gkSb/i3snN
R2P+QxMcQg1FX4HEFE5V1o2Z3JnGsaWG73fH6PDm8W+Ec3iUNrO56ize8qv+iNGGn5pho9XHGw9d
irlYBfSiC0hoPlolqFTsy0vIlui3lHNjmwOmvLdaaTTh3wyKtxpiH+YXMFA4wnx/2Q51qPgZyMpq
hEpZ4CQ7xtoVJipqXA60IATxcPwFD/iU2DcRHDzRWxF2Y7RYMNjM9734WRlcvSdHVvfKI5ut0zmo
WDC9b6GxHeXtckVzHaZFmvk06NZNN1WHpVns0SwOqtmhbtsSkL+fK75unc6hxhAZSpNbsM1WVEeD
GGZjHrIjuyCnDiU0TcSJzoGHuratMfVYzRhtxoZTV+shXZ7qYfqz88bz31imLpRFgmJd+IwGLUgf
3UrD07tCUbUk3ZAtGdLMb4EwMxe5LzqIs3eeemJsh4w+XLr/i2necikm5P1AfDXHHW9hafterWDO
FE9ycVKnxyUhVu0/TterDe4YT+0ktrEFMfjltPoYhz03KJ8JX6tjiTaP+N44/tkS8s9UUKZsZ1OC
T9gfH8pYaMxtXN2WnNROcfMeCJRi0fU7Sv3rHl9VHceuVEe2hIPyFAtXck+dJWKP+GeqGh2IudHC
wAothb+eTYsPkDpAo0xtp4f8ZJHc6PsmTUWTIX0hGvz7USnF86iZSAnT5roa70cJzaXE1ZgywX0f
k94aq6oCQozCSV5qWy9vpykk9mY/nUaj1D+OcMepGwRo+OSw0qPDiOFQf25AJLV8ZliERg7RpuRK
96/kG5PckdKWZs6TDmmomiWosRfWEYKvLrpzHDTb36IVE49yc9Drlh1J0W1XUZPv+2j46jJ33Bph
1Ashh/3aOOpZYCiJM4W+KlG1vP24/9cOXw4ooO2CUiXsTANKaGF1VdYjcQcjXOFLAOoy6i2UhFAt
7BU70UxnUD+oaepmJHvff4DUqzfcx3KUi6UTKpiCUBLa+FjLj4URcBB7Qv4i8t8zpADxon/i0uK+
jyKICVqdFYasIeikyS5z+PiLAEL2N/+OTK9G2A5ukmqzajGm1MBI6y4oDsUoDmXXo2MEaO+8o+a8
9jPsV2PsvG+M1V2VwhyMqSpo4UoBokxX6/ScYLitzW7imiBf/Y8M49Uehx9KWk35nDB7Qao67GE4
CnpvABEN2DgAXM7lxSTgitfeHsYmGXMGJAm0bLJPxnxUyaSJOlEcclTFEBVTBJfSY9176xGsRNcY
YPEL8BPeNH7xOBysw2W39pcRhESmqRs6qAS5QFQNzLRFA8udjmYwoqlP8MKr9UYL0Nh3iCRiFXc9
VDQNbzWGjElODpvWcM07o0UqoOZnU76qU+oBdzfkXw3wnJJWnZUDaJZAXukmN9Oz6kwf5M+js7gr
+gjJRwXCHYW7/ietVqllCGtt7wnxrSE8XN4d6vc5UFIyTRw1KwQbRntI9WBR3/MN3qwWt/lWbkUj
3mixHdKXVT+Fzb2avefNHqf0ny1XmI8bXCjiZo2hzYvqT32nDXdTRczu7h7Mze9zuKOVhSVlJX5/
Tjvt0BZ5Bo1p6Su6O5any7tBWeIQp9QNwRImWJKz45Cel/5Ups+XTbD4/w2xN85w6Upirs0S6thw
7dY8KQfjQQuQHZFxu58WgXdVVDXJYjwCbzdFm1dlSWVmB514L6L3rjlBSXh05l8K8qLmPFGkxfv1
1I1NLpjHTKrrqoLN9bZ322PmQYNcW1z1yQgk71fiFr29UBWE3S3b2OQCXOqyJVVa2BSkxV6S0R7a
p9BK/Mu7tp88bMxwMd7oZtwsPXCgyl0dQgNNoKa2hAeZoEkwJspeYwrqg7SP3BujXOBnUzSOc2gx
lqEJ/Te5Ox+yQAOPBtMkW6ljzIL7t8jcWOOCv8cET2FkWMk6vF5DF5P6bqL9ggyGe3kt2VJdssOd
gCpWVyF6iUzrqAlXK/Uit1/Q2jjCfWTTdhCGUcKyTU6LkpYyYHCDvc5Wju7O91nrsqaOwscpp4KR
co37+C11XIHEAEvYRX6nNrZVC/YfLd5vjDtzA+VVDb4p6N9t1tVttIT4gu+fKBBdiyr04VCjeIsc
a1qu1SLBCbH82YSRLa1fzJgo1u4tlGVhnlJSLNyr+dvnUBqmVRYFOECq50m90UPi93fP69YAF8wL
Wq6quoJQ0l9yU4XXODOqBLqtnXQ/PsnEZ3xvzbbmuJheBkVYuxbmJNUpBz9tHVJGeO94bk1wUT1l
WmrWEkyI3XgeksU2wii3zTY5ZW1JpN6ULS4EcqPphSWuYjde/Dq6yuLBycSrIdaIaKa2ib9hxqk8
LFYCp3q3+LrgLexlou/H6nTHCo8d1GsOEXb8bXNsBEWXG5hLo6AUzutM5NpEGPBPzaIxVH1a4/fV
LvF7Qbors9mrlc69DAJsq3kE3YQCf7Usuk4GwQ07PRlG+drZrnVILKjBYhykn/L87bI1FruXrLFF
3aR341JbRtfBqdj8ECniYUGircu3GBfLp6fLpnazFssyRFlRGCMWX2lLOxWwIORQkPKzBDQM0cly
0hxT1qatOZmbB+9jcd+alN+6F6oiwG5OUQzoPqnrp/B90PDqEpeghMacybKK3w8VpfP1Qp4Pi1F0
Tr9UVC1sP7xfTXE7VUwSZDBXmOrWoOpPuUFcJnYLX9u14hKSOuqmfhZhIL9itDLCzXhqjhiX+j+6
8PaP0qsvHIDnVRQadYFIaPTHNf9UVNdW+OtytFHLxYH2KkIyoslhwupOZvI9mYirKuUCh9hC0U1j
JuL3eylOfEsoNGcSGuMALfiEuCJRrnCAXUt1mcaYAnAjEOkLs9NV1L3+P6D63w3h791rY+htJmcI
Lg8zWCAJO65n1Z1PeoWjySgBqHITsXz81bsH/YEu1DAodbI3583dOoRXejwT79K76eImqBUOAOa4
H1uBBfU/TB/rQZ9sEC2ANCn/tfgKmp+y2oU4FNlAuP+dfV1TDhsEPRVBooMISRN7wBi7++0W3J43
xQcpqAv3M6OXE9zBeN9X99UshxPo0FTEVcXK1phW9Us38tCt8XEG44Ho6uf8mnxiZn78/gl5Ncjh
hhQ1ea2u8HP0m9zWVI81c4duFCg1pJW8+Rq9Nu/IYre7yuFHrOfCqCgwqdeZnaJhXI7tlHqep/aP
Q5B2HZOkYQvZdqA2tDvWoVzKvr6Q87LUCnJYElaRIYwGLPX+6Oq/VAzWoYdiwgh6fJDP1mfp82Vs
pA4fByipKDe5WGP5kipoy+NYnRWFOnjsYF2ICpXrGmqXPtUFGQdvOLFMFh+U1Nduuu/FMT4UPtW7
RkAkz2sflnI7twk8stYbMAV0+vHyiu1qmW4iTuVwRNDGUQKtE/IkTJYUXnhMjs1RRIs61ehMecKh
BjqO12YC87Gbp1d98pRTDP0U1KscPrRz2eehCQONV4AwNPeFFOzbdgv+Ttmeca11B6p2RPnEIYQp
pFaZVVi8qQxCIZAooWYinlUODsJ6UqxiQqwZZmZnWW6ny4d8JEKAMsLBQVjoU12xgM6XjxKa0IX6
XEzPl8OMWigOCKahVnqZbb6Wg4WoWq7EUPL+zAR39ldwCa99DxNV3Z2tZLLjzDhcNrGX6Esi9A8V
dvmH0D1no1WVeNYSLNUSO6VsgxLUyR8Fb5IwM7n46aGf7dh7B1nI1iifwhjWXKlNAaNV+nHMn1L0
N112a+eq9MYAV3QthaVbjZF5JQVDvdod2DJH8bqXFi8c3tP988YaBzhZjHx/BDO4Gy234vykRQ9R
0/u68UNSb6BHHkU363sw+41NDnv0sBGi2oKHvb8sL1MWSaA+ZseOXQNIha2dA/XGGgdEUze1w6gm
+EJIQawcxMUHf+rlLaNMsH/f3G61zIw1Q4BDTZ9+05bkk4kKea4T9aidROGNIxz8RJUyx2UOK2b1
M4sPzXCM5VPXvoPt740ZDoDaXLA6SGJid5p7A/wStfmpoCRo9qrSb4xwCKQkA3i+dWzKX6U1PGE6
SOWO/99IArU9HE5YWZWOeQhjknHspocWPQ7aYhLHlnKJz0RkOYymnKFR4y0OE39Y7dhdb/7iCqZo
CwiX+EQkn0uzNVMYW9Mrafmei7dqT6VWO+nido/4XGQBKoAUGMvWeNYtXprlZ+0Q+6NdfCpBa1Y6
/TXFsL/zXXpjkQOGoooWxdRgMe+OS3WFcuHlc0ruEYcFRlItsYpbLmYAkxvRK/G2NE3O4E9X1W30
WHwkzFEryOGCUEG0xahhbvbFX6sr2YmXNfZo1172pHhtRWZ1pIMcRsT6GCeWELMLdn0ECYlvedPd
4MaHNgidlahNkNY4qAAlg9Bb0ctyDuCfK93wKD1gBAuja4KrPhCrSUUHhxlllmWDbL5gxuAtmMAB
EdmHAvILBvRa5TPNr0cArsrhRoheDmUxYFBfv66R5sbdYqvDavdK5Fz2jXBN424x5qDq1sK+UWJy
qKszLZjBPuPcNWl7svgJhNIMxTRikWh+mUFlnpyswtZdBe8Y9Rdk4n/oDpdUJOY4WVkLa8WinpKq
cMbC8C6vGFv7Sw5xUFFpcgdyM5hQg/6YgNtMw/Pwu7hF3qwbBxiYGa61heGspKyuUEcHYZkIT/Zu
SpIoS5gNgQi9+psEaLOaaGGvIhQA/iYOijNHx6wGNMYgzGXngUSdW5ZC/rZ4G4vcSWJD0uWSChj6
Wp05+5Rkz+UM9mAnN05W/3PpArHHaHRHmN39Zm2scsdJUwW1Gq0QPUSgOpUPneK2OgHwl01o/AxR
PE8YaGvhmNYfJ5B7r+rTWlCdvMSGQWjybbo3aMUKRm84Ij1C4h76X6YAcg5cbXFVR+3LfCDnvXaR
6N+l00TuQK362KtdAb/M/C7RwF9QflvH9YSpRCIYd4EIhDAS+KsU+Tft1kgcy2EZAERte4rmR/U9
DMII9lcD3AdqGWZByPB2/8LuqDqsQjqjBGwEots65U/qtvYfe/Vqj/tEWYKRDuiUYc1yZgBKbi8V
zqbbQ3VDtuN7aCuGBPbth+CrQe5stcsgikaH02w2+kMXQWemGz+JQnx/Gf/2v72bheROU61gNERv
YYdVnF9Gej3L0zwLXZsRKUXEVul3wPjXKb5jANooodyuMLZ0XyMZUjbd02LeS+21MVB883vvQ9sI
4aV6xkXT26LHjlWm2wilo9+FguSI0YOmO3V8Vyl2tlhOJ30lFpTYOF6xZ+66aW0T+Pgi9xgGzalx
hBoTKaGvoztH+CWj9mtXVI5InDhetGJKxW5YZJgd/R6tnNkX864/qEc2yVH4guaUAVXVpkLH4D5q
vZC1oohHA5zB5IYlUngw/6hfsYbfGgLUBKSQ5tjCb27H9ZCNelgCU9BEI57Ym18RiMcC0gtgdMP7
vEtsJLWiHMRkwry2NTuBjMFwysDSmDmTb3iz03+N8M5ooOJNlR6p4OFgRrXMJKwa2JQnd9a+rKsn
UKxD+9+A1zPIAcuIzqpQNXAulvgUZ7Uj6AMYmL/33UIsILV+HLLoVT13Qg5fpMQbjCDJni5vEPH7
PL8qOo+SbjTx+7GkuUNveZUUHi6bILaD5w+ptUxrcC9B5i4KdpHehFNj5xNhZL/++ArBPJ3qWKBv
sCjhSHitfJIdqcTsvOWp4HxUFkiBY+TxW0dN+bC89gIS83IWizhp4chQKj0mh+VD8zO7XiEaGGJ2
uYvt/HohH/p2rw4bL9l2bo7vooNnEsJYbNRsdlVw/kOg/ntuN8f8JLgKkSNS32u+qQsyMKlYCC/W
6uPLJM43vQaPJsND8WD0LkWkyY7NpQXl0GIchmoANTOK+tPjpD2uQubVfWZ3goCmtbvIIB7ZKXMc
UGRDIRVtjciMled5dtQiyHpfUQzbyh7VbrYvnwMCM3hu1Sltl1Jl+fBUumYh2Gt7bjGH24zfL9uh
jjQHGXGldlVUYBEL5CDDh4oibyL84Fu89LgJLUxVoEqdY3QTRf3sHNazLccENFFHmm/uQh9ZbrUq
DLU+usluFDeFrvCPBq1DXQF++MydDktLZIzUB5Lv+OpiPe5DDUbVoLqJnfo2Ok130JzGXSLGu3Nw
ea/2Oqy3CRbf+YVpur4TDZirFAwwr+082Z1UHMch7MCLq2IEUiiyo6p3lWeJ4bcmw/8SAAKeoK+Z
37dybi/a8itP4upI/GkEuvFsJFObtfpQ40+bTj02+8DIo0dnqF50rlIUlcjkhLLIJyeRqlYQBsZc
gC/5Pdg2gx5TwbjLMcbNEQTPDsUiTW43hziSgLqqvgIC5ICpVc+H0Gdk+oyIrHTIZG//rv9v2sBP
JDVitpq6CQcN7ds0uq1yzMyDDGEMafKHDlNXmH9W6htFagjsoaDcYlC4+XBYXQxmc7a0wmH1mYZj
e8aD0nFiekiH0EuoTJr46FscCLUJxHTzFHkmxmxvGwPDvAomF/rnalQ9Tf+B3D0JFK2y865lIu5N
9lzJAJG4V//Mc4svQ/RNN4Zqhb+EKfsqiT3ephAqbFxRcaqnyl8OfxhTaIp+u9ZK2pgGIBiPNqgh
4RnUrT4k0JaU/cqPHkl2kctwb/HliHaSG7lVYE08Lc/zU3MfeabbRjg1kyu7Qw2U1B8uQwPbvN8+
05aO/zQTbwA8aClWDep1w2JzfOapC8bDfBICRpt82cxuDG3McMnOuuZo/EfDutuirx88MXY0W7aS
vudzubHCgY6sjkJpRXBmkG41KOp1j3/mBYcwVZ4aeKLG71fzF0l2qm5yIeDlXDayf1HfeMGlMmaC
jkHVhBXWyKkdRghBsUY3hmOUttVuwG1McVBSSlI7qaGJKo7yQ0Fb4thSF7h9VN6Y4NCjEfSpM2t4
Iz32LjhMfOMhvJpPMm7h0SOFypf90XmAyIpFy9MFxibxU58fq4L4kF4OY52Hg3WujFHGHcsdo6t6
iG0tO8cR1aiwm5T9u2LQxX6LOZMOPXHMboKdpAjUySsiUL6MtgZJbiLQKG/YN3zzIen7usQQDLwZ
TvWx9kWvw0Oa4EVXjL9zesIcr08y5rHf/G+8gYDTW5sokWMSbQQQLKBlVHxldIqTcBOxOS0hqAZb
/TYcCDcpkxwq5FIeNXGG9QSDkit68WDHt1lgfSkfoO/pWHdUEO5eRTb7x6HEIBW9htdCEL+sA/QQ
j2Pa2EZ+gNZsEY220lAE51S8cHgxTIUVYVzohXFgQMNoNTu6HtvV/P3yQrLfubR1HFgUshJLcc0w
fHoMldOcVq5WBJHwJKFl689McaChDyC7l1q4VIr+VAeqFMgYQZGfWwTKZUsE2uq8QK+6ZKuCOT72
AWRfeFa0ywIliEHsQUUicd5e/pTNeTP1XFdx4YpcpbkdQdkYYSKXuAbvX7Reg+8Fjjc2VkFd0z7G
JnXo4+1w51nP0c8ecghsqq5tbO0z+WxDucXBSGF109QxtxjZUDi71kc8xpuuDuUv0189aGb0kUPX
I4lwfFmJjadpEzXZusDTqf0uzOh5r7xBS2y9/VgpRIcQ8RHTX65+W1tDDjZ3Ebb0e1ZnDY+9bV1b
QeTEHv6fR4QkASAvysVba00rz/WIBY2PoIlKbj6t7nhkgmpsQjiEJAkoem96J/GpN5b9q8Umejgo
CbNCEWcdXwTtNsQVKnVBDewbIOJi9V26D5yMVg5S9GitlzbBuqbHBYevuscrgVceVFtCUUA9Tx8V
4gNOYKXEAQuGJKQiz2Gwkk5p9aVPSqcVb008fFzeQyIR4UmQBqValT6Endg4Stq1vPqXf584c/ws
lqrkcjyyhRuahzxV3EntbU2gRAyI1eKpj1YrwmuojHAQhw9T42tL5upya1cSpahGBR4vhRcudSK0
IFEGCrPZdO1beBwmR75jA/igt3UL6kJCoIfM5SGNXkZhxL4wcz7dRqOC9pDIifLpGMrlUWor6hWM
SEJktqGbMz0pioRaHhxkI//JQflYOb2NWaArxRNtJMdEvZfFMf+tlkQR9ShNA7EIzzAgr6u8zhrc
Y4pkqPYcWBtHSypn7YX51gyXqqaVYfSthVKEZdqifqXmny6H+W5NbWuA+7aMSxXpRY9l69CZNDw0
oJAKXd0ND1agOS26WvMPVLPcCwZcWjsuNKRYHKPEhM3ejR5QlMPpggwo0NA3XcYD2zvhI9j62czj
dCALZ2zJLln/LVDiojL+sl4eVYexs7eH7IqpXVkuOfxDbSBDgE1Y5pE4R2GMDRxOjDlBOiTXeeV2
PqilwddWXpuiUx2IPd07Cts95T4y9ZpksaIjNpXb+kqDzcKRHjrU6lavxNMHxfVEuch9YyZTMqaZ
xWhUO4t6F0c/L/uzB8Vbd7hPityp0pyyrhVjOssTnnHQm/quYWxpY4XvFOgWfJd1dhDQVumpz0PQ
BAU46CZf96cYAEKlAoRXfLdAKBnGUguwV8ZBJjeY0jqoAnW6iUjgWwOipf674YedbsgyeckHtUau
Ork6innxtaQQ2T7lFQcnhWVMes6qXW3zJPS/OvGuj378UTjwTQCzNCRKkSDcCrCOJM8SSG7r4LIJ
IqIN5uX20FZLtSgs4qLsqMxX8kp0e+2mu9tg41ABs99FZbITCnXrGyuxMWTk9XbYuBUmCRJ/oYJt
9/O/NchDgr4U1cyiW71nfV9Q3HO+67cmyhDAeEf5/GfrxyFCsq6jMLawJtetj1eb2LbiKXYuGyF9
4nABSZIJ9l4sIruJFSBImw28tzI15MJdPoYkDSu1a/z7vyyU89SpcOsfRhqtctvzBI3QNjDxEEoE
OuUg3wygRnWCF3PY+2vWIPNiE4qW7Asp2xAUjnzrD+Pyt8aAbK7NcoDF+Mh6s4pDcq8/xTeMJ7j+
SRGZ7mWIm5jkOwJKrYnHie2fXHhtWtuWGCz9TQUp4/w9l/atKXbgNwc6SdZqWDJgRnoFilGPvZXl
38oD+h1Q9UWhwB6pGiO5eRyGaEZvYoAHJsfBrnG57H7i1aGGzGV0Z/pIq67Jzdu7TGyd5EBFj8AK
uzBQYeGSfi4OuctutAztpyv5qkc6hezYvXwKCag0OWCZpwEKX/nLx/9nX96J0Z+GJIclra7UaokR
lRevmDppxNRJ85dyi/VZ8C+7Q24bByr/I+06ltzWlegXsYo5bBklzWjyOG1Yjsw58+vfgXyfpQvT
6lvjhb2ZKrYaaBw0OpxWrCns9Rr69H70NO6bYI199QQq4F3ELR1If3nK+RIBy4gMVWUlimxsODJg
fuGU75WA5VXZ6GGKEZnYML5QQIjzWDVZVYwuBdKU2uFERvzE6x42XxaglWrWoVwcj65itM2o9Sp0
+Je9dRNWGtopMZuty3ZlaO0koyWeZZvRxotDwKfbpFTtu5CZS4M5ZrqT+upkp+9Mm6VuOyoQTa0l
+/sFrJSt9k+svS2Pur6XNSq5Q7hT/MgRK+zDRGC+jtrntmhYYKF5MKwf122e0oLDjUmzYqM8hbeF
I3rDG7I3nPBCf8vka2o6Rz9Lo37meCMveh18E8PCi3uLfI9Qi8YhBsYfylHLas4t40kuP8soS5mo
mSIUTvA5+yTWkl5m5eDiqRYi9QXlXrpbfNEFUY9qV1/EmIKmq3phzAg7dhfWpg5igWnyOFajP3nd
aicHLbIzBywI6R0r+sgyFH3oRDMdJZTLz+tdrw8gmQYeDgd0tkXinfiGMbXnlxf04mIcomlZgsDK
XkNFRVNt2OZB2fzoNJKondKFe5wk6STNC3v5syde/mINoNVd8SBvPct0ogfRTRFsphJy7PT8MdwA
7TiMAP/8lIYdhGrZq6I+DOpzpCb2mzLnv3APYpjuF8Yhz1O0RhLErP26OIM5hnYeFYujxHFFvPE2
g8qXsjjAaJpeWyIWauu8ET1ZGBh+KI5shA870fLOLGzy/XI1aAP1ODdDmFShR20KnuGvPbKaQ1CK
tuFIh+m28MtA2v8FIkIahyBDGZsYLwqjjwfJbuX1kOdC8HciOD8jU5O0niMYPcLzu1Vsg8Lq3esi
rr9XMC+IA4ywBJdhMQEw0n2/xxPzrjUQETVt9vYvvswfr4sjDJ1PvqVqCFGs+jqMv8O/sKXhVsZ8
rDQhrvir1xW04uAiEiZBG1jgJBYf6uRemYnNJ1DihPwXJylL8lFKV3y/Ng8RIv5p8VUUqfwrpQSH
ClEEHNJZmqQcg3DYTTrx4qG+z8GB1pSygHEDiJmpXoHpAxN24vp2UyjAJ9HyVRFMs4CI+R7VYntl
B4bdZQ4sjG1gD2JhDsI7KhXKDt7vYKpoKKRSwOXNE2cUYYs6J0VHYAZMfNVnOf9oKret4YmanyZU
zmR7DX8J4wkz1rltJ61CcqZNwdkUYvCuQoXLKBHc7Wpq1SoWA0TUM7qhZC0QtYZ4QFEiuOOSzGul
xSqWrJW+rIofUhU7f/CEzsvE3ar6HBphzkp2WHa6f2CMCGBPfZ7cyGmeI59ySP5gd2d5TOGL8yko
mIOG0QNMntnarFW8CKrRk4LFLx7Sg4VyEHoqLtuIK4ancOdJyvSsqhUDsQrM4FXcJugNG933ruIl
PvmsIJeUu2CnNdRS1PAB4m4nT3amoGnwfrKXb73HkkyhYS/UU2Yb9c6ryl2wYtK3ay1rMJPEjVc0
766HsXgiIIMSwt2r1tSXmTJDL/iSGNhQeNGn7HuOkTnAjMXV3uWP4eIaL9elUkK5m1bGBLGhz2Av
YeRH47GWdpnxeF3EH27aX6vHU2jkwyyyYd3MPNpbFcSdLLYkORFCLqVDZbCIE/0bhYYWFW2pQlgd
3Sj9Q9oT/LdsQa7YOk+fMda9oakldmn02/2AitVkL2BICJkG3H4WnheNA442btHK3WBjGsRvYyc7
jLv8vWrrNrs+rIfsPbFJ1LpxwBHOGHC4Mnmdpx/+mdkVIRmyOrpfuIlruVR2lbiuVA41ljQBH3yF
lVykgyZ/reAVGXjIY17IGN7p80JcyYSlqxxsmEuqzdIKkBojzEhOHxf9hxLLzvVlpFaRAwqzbLKw
aLGKba7hvr+JBp1Qg4I/lYOJPp6tbE0gIr8d3RMDmyOAvAIbxdCv+ULVrFDrxiHEYJWzOstYtyE0
PEGWPHU0HdDoe9dXjhDDc2WUTayUQwox84i+HJBjCWvpgmqc8F//kNL/da54yoyoxxA3fYDVmcf4
YVrtn7N+hHfdB5bv0Xd9IEz0WCjiNGucn5EaZhSepIqPLMhjSU4MXBe/mhhUX/npI5VjYnZ2BaX4
wS7TPKuy0WA1pfg2Vj5H/WMz+mpzK5O9aH+IKZ4XlAOOpkqsVjYhqndRWnLTHUO3t+O7Zd8e/9IU
NWZDF86NPglhLaDHCfPq5Fu9rB2pjjB1gaqAoxaPQ4pG6820q2EiWlw4vR4HmMmH7qlkl+SpJ+br
7rrlEzeKxmGGuERhiun0rPgoDEr4a50PyjSyWIY6YBxuIJBpWeDbw01fPSzo5LCOykAUKlIiOKio
xT5WC3aHrMtDmDip+mEmu3OJk8RP6xQKJa5bdn4bONSSi/V6TTDWSnJCu3tGsIN4T1N4wZcyKbIc
NaEKnfQjm7Geu81ReMocDEk6suHnoj31tk4FUImF5Id3ootaWHIJSuaFPzbvq+V9Gn+9bnXUS4Ef
0gkiT7MWWybjNnxE7c2Ndmd4FShPTjGQ+NDVHhmoIh4K/KzOMRf1Jp9wgMXDuEd552RrT9px8Vn+
oaz86xoS/gU/sHPOq3ipGVokQm0P1WrLw0u/epX82ZBLu0L/xHV5xDnWOdgwhDa10gQLyggKWC9T
Bt6Y/zC+h90VV7Bd5/CitWYhktj752fiu3NGEYHu3E4eKj9/pWq0KK042EhBWlro5QmdegwIS4Lp
tFtk+yrhOek8dqwmmJ8myBE12wymO+U9uFZulWOHJt3IEWNbcIWX6xtGiOSLmmJLN5t6hUg8Febu
LtfeX/8+2/ArG8UXMZmKMtTlhI1Cvs8Ol8Cybhrthym8oblNEn9dwHwZU6ysy2CxEIM621b3MHe2
Yj1d14RyOnk6k7w0NGthyD5otn4YAvjqleEpgQWCn8oHj/H3uSaOEymTcyzESiq6tGAW8agH40tz
ao1Yg+hF91tHvCEJRoibha9rkoZ+LY0C2yXdsxPMuM+RInvR7dmrEBmyqaAC9S42OMCQ6lYz9ZG5
M7lsG2bsWY25qzQr6Jb+Nl0MVASrxi41ir2utcGgIsGZycQZoK4Bg0OTtVbB6yRjlUd/wSCpJgj3
upvfoLQLBa7CQ+gohETq1HGA0q3a1Mns1E1yUEl+rPzlceCAJJmUfMoYPLbDe71/mqYBPUlGcP1A
EEebL3aaUj1T1wFbt67PfXefSBGySl/CmDoEhCPAFznVyWxkTY7FkpWP+WoFFYbcCY1/XRliR/i6
JoxZX1RTgzLteJjk5yH5Wy3Yybvw281IXhvr9ERo7uPhTiufxZDYdUoH9vcLEVWiDFrHNkRKbzPl
bqI4DKjvs426+H6LtrZxXGBVxvjQlt6cEplk6vscFqxZy5i/8PsRu8ce9BWB4JQh8ce8yzQ1l/H7
q/pmTh9reMpU6SmlAnew81FdtbiFCvnsl5i7TS0RhZcmd7IxgB2ju5iD9dPxYQCNWPr9qRuerPYj
FowvPBoGsbW0nG1Ie2chw7WEfpuQaSLCl+PrjZKoWC2R5R9YekB3pN24K28G1EwiUfxEPZ8Jh5iv
PMKAGXmtMggrtMcKnr6OXq7yqdG9EIxGZCM5AZF8rRHGX+RWUwO6LMyf1p2uGLwp9TF60rmOXtK2
WrplqJqooXKfM+1cHhupFpHILWz07CwYlYJwKVKrpb0XnOWhwk2GYrHeBhUGJqYQXsq2lmfhnNFr
U5PpEnNbp3BwrQr/1ubzKBYHzFGhrGXbJM+yOPvHkJRGT1hXjax9kFB2H3YfRIrF6w9e1/+FIL3/
b6ALa6NrVyZEu1/esWA93vHvFlikhtLr3KGKCa6vHxLW/xany8MwoyYJPpAGH2uXG58SIbfH6YUw
km3n7qwWO4gX+F2N8SJmEtRiTBpgyvWK7+ONCD4+CY0m7RFZsesCt8HwLI+78sakx/vz1NzePZll
YccTEWshN4r9gguN8trsZkvEyp2em056Hz6EtZ1gaDlDj1R3LGINKZW4KzBehnHNS6S02+kBZWOi
vPu7JeOuQEEcu7plfad5OAQZG7bdV+51EddPkMEXyrTZVIlLz6ytuhsjxS0VP0otAhKodeIgYU4M
Ra1ZPK+ZdVeIpWc1Hp+u67EJeZJiqrqqKaKq8NY1xqU610hyVUVgZjfD8EPod5GcujW4LMOI8t+2
HwmSIZt4CuimyZ/SxOzQqqqvsLVjf6s7U2NnugN2s/xGOC7uHKC1D626b9otWTQkzBvF/3xIoJdb
WUvB2OIO6GUpRDdOnlP6mbkZkzpL4aMAkakOU9xDyk+vIneFp2hvIaVXBmTv2ab9Xcji0E6Zu0iq
R8hSAzZcK7+vvluYn/M0AV8L30TErbCpRgJKJod889qlQqtCZpQe0uVpUh3TfAsHhHShF2ePJayj
mQfIqJs9BmohTm63y5Np5s51u988WrIqaaqC215TuKu+bpDb7QzYvdk8lMr9MFMxvG1UvZDAHd4q
6aR2NSFBPERoEchjW4ns0P+namdvonKLiDBTOnG3uqmpS6T18Mos61UDV0cfUZlPSik+AS9HvThP
qgpkRalbx6hT1b12LNElIB0zd3gfUtPrCJ34JLzVzF1uiBComzfl8H2qqdbwbUQ67xOfhsdElljp
DEhgt1/coJcjczQvfpffSV4GM7SxklRpwdY4QEm6EMqZ+VjBONQExsHImYc7RG1GUGdKIHRJAvP5
NO27cptn8YaMjrIv/xZKvJDMFvzistesAbC8QDLr5mLVANEM+lvWvKI5HQKkvkJY5an88ZpE7rZH
D2FYxuvpIIDkDTNP/s/FTw1f27zLLlTjrv1O0YwqySHIjPQg09dDmC673ESSNNVvalnf14nx8a9g
ROVgZFANzRwbGE9WByuia8rn69/ffqle6MShyNIU2ShL0Ml41g+Z1x1HkEqszuKmO3n3Fl6XS6vk
AERarSE0YwBIK/pz/32djsLweF2h7TvkF+7yyfk4aTTLZKiYld+7+XGMW1ukhgcRmMEn5hM9Vjtx
wqYMogd6mhAPnOtKbD41zpvC5+DnKEb3Eivikqf7sBTdcH2nGgDBjAjlUDDBJ9+1Vi3KTIcgRrag
+LEzHKPZLhyhsyO8OFhgFc1SDV6kH2v3uo6U5WkcUCi6Pk8pU/KmsEUnullvAsMzwMhdBxSHBbVh
HEJErZomGQhO3UXX7FkGWRiVBqVASOOwYci1zlSjf1YSMHSj7hdfdmmApXThEEHTUhGpOxhfWR7j
/laoXv9yXzhEwNDMsAPs/PQyWVcAcp/9rgPrWO4lpU1l7Ug74EBhjqPBWBUoxAJL8mv4UX1ovdXB
bVHitqCqCCkPg8/KW61QCkMIcWzYCRtbgJrMdsdSyaGt3lhopCM8QcoB4PPyfdQPqHXGgjKCffRy
PssflRY3ougj2GPnr/pdSr3pqUXl0/KZHNdJJ1xsYvwcBbqNsLw/7cgbmLDJ3xL0Feh48TRiW8gY
utGXvivw8AIJE4t4Lqg82JGruv0Y+gX0fIK+yeVoEvp/NGR0ZMJdcmuBu+s/PIYIn4bPz5utYaHr
np2521LzRoz7AaH/YGufrEf0ifkWyFzd66eQneIrPg2foS+kxIjFARKl+SZJUaMsaXah9jZarDXQ
aF8XRlw3fJo+rQXBaDUsZW3cL6qXRN8T82DJEyGGNEoOWaxJ0IuOIT476ZafgMUCvBIeKxNVJtoH
pqySA5YYXNpw0rCG6X6WEWtdvhcYa1TcsjBr9CEFgwpplISh8C90AeNz07mDSBkFUvMLXuhOgpro
6ON/5Fam5HGv9DItDUtiYMbeFsOn6pOJSqOnFkuK0R3jMXwiM8GEYfIpfEnRU7Vgb0ANlzbgExMH
QMdvtY7+0h+qPaM/sz4WeFvcLE/XrZTYTj6xP8YIug3MzVelfWHclum3v/s+k3/xcLFGcOQhDsa+
vxPWvfmXXiOftBd0uRBkAXsVIV1uZPBLqYg4M+groMFn6SOzWYbQgoR5uhvLJ0GN7Wx+lK3YXsp7
JfJNkWJvo440n5M3tFiIZ+b2NB4bwFfsZlBohT6uNrd9pdw4wrc3OPwww6wTplNB++pL/V2KQ0YZ
GQGFBocZ4qiJxSRjCevlrkN4Y8jv+zFBSQwV6di2ZtSiiIpqKhbf5zkWaV82rExFyfwaQckxeIs1
n7/P+aOW3i6V2SMpOGWHYq3tmjouf9j6swTOEQVZqyrLrNyKXfqil7vtFx20X4x/K/LJKUXbe3+W
xu39qrZlBWIMXMEVniqyE2P4onmaA1J+ZqyL6QE4/zbP7SyUs4a5GqexN7CI4qHfN86AtuYlwLzO
Gl0hq4cw6PqkfdRe/mrn+G5PHe8I2SwgVEqNh3nS98JKlQicevp+R4pfivE9nvWEiX8VK9Zo3QU5
JhC2lU51RONfhO4rjGR8TDBrkDUnUXFlYhtPRnUBsuCs0POcpYJW5bZS7mLBq2vqAbN9RZ2VY5fm
hQwdrXLNoAPI2bTMH4afuknmlTcSSsBkFzykz+mh8RmHCpVhpZTjbpB0QJtxw+qW+1QL5Anjkc3J
nUEIdt1AqJPHk6yKUdiXGrOQEmSuGHoaef1NeaOi+qv0snuyUY/lUa8ZCwclaEn/p1lzwSmQ7CbQ
99JBRSsAGbWkFpCDlAZkkymrJnOF5/whf8FjPUF5qumugSy5SwXyD/kmuX/LKGNJPtsLBy3SLCvT
xKpvBWu/KvtR84f44/UtI9CeZ1Mtl3XMF1YgGFkfhu4wCu+uf58weZ5FVS27PJFKqFDMqy3kj1la
2cP8ftL2a0Tl9k8fu2IPPKXqLPS1lccn8MCDHcBfBPnNjNF4NgwRIxjKdz+naLeo0GZN/VS8d9vp
/bVfPNmqqeViorPOJUxUPKheE5h7jOP72rmgDPOWXfNGr/4skAOUIY9DNhQQ/QifFtMpX5Jd9klw
8pta87XcVnfTTiR8XeqI86yro6LNscKub+WeudmZ1xz7GyXAU+kRP4O45wjr5ClXY7HR206EfphY
Zls5yO21hBDxh7DLeQ05EOlqSQtr1r1Zf10c/VD7sT9HtvBa2jJqAHDZEVbCvnfNSDkoEeShTSyW
P0/71MuV2ilk7RjmoVNLxlsK+s74IXP40XR1XayMxj6xvFw86hPR+f2HANJ57Tg3ZFT6JFQW6GK+
YlzoYTlKOGkYJfNY6pjyhviDS13TxOrxLfNN26MAq4b5dfAJMPPPbbKP5eyPse5eBy62Nle2SeEf
sN0kpjprESzm3Lbq0Yu73EM5Csa7j3644s0iUTFvAj4U+d/uwThJYjaz+st8Lzud3WW24LFHemjL
bnmID1QtG2X6fAmEnGaJpLGzXPzQg6WzWXm45SR7tUVKLPUslwytb96jCjiNdTT9yDL/VI7UOE9A
3fUzhKsbjnBv+J3DbKZr3OJ2cSsQUZFzvTYvoQupnPtTims1NizeYpo3Wf4lUw5GdqzE7/3bGB0u
JDH9Lzy8KbeETMaUNFdJGjcaHnWyjmTTLi8kcHAVhWsnrSzVV1iaY43fwv5QmndVfGOh51d6vn4I
qO3isMrsrNlMZ1bXYd2G3f00HpT+LQ7IhT48RsXFP0noJj+Iza5fgusqbDefXQjgMCpSZHChlCeT
Y5lmdHbsmlN/JSL5B8WrQSJCuoubJ/ksky9tT7U1zVdWLDBadv4SY+iU+TE6Vl+FT2y4coZa9zfd
YhcSObhKlSwVzRQSy9v6pXtMMVSLNYVhqhagA2hJ3Czb0HEhj8OqNU7ytWQVP6PPGJoyj9URs26W
Zl8A9lXK7SAskafylMRkjVFXgAqP2O7d8rSmbHrt/LQ+su4SZICeqaz6dhLyQkkON9apizKtwqKq
gSSDCKT0B9Prd9ar6PcIJwruVGNiW+tMO4pDkVKXw5Ellfv0lAtShVtl+p7WDzFVzb7pW10oxwFJ
P4xNBSNFRFg6GImvUYOpSBPhwCMaDdUqMwjQ7uMHTCYKku/l+3A3O2yOCTo+1ci+ftSpReOgZBL1
SUpZzFmabqZ43yGI/ybWo4tF48Ckiw2pqYAobqj5kfBkhe/+SgW+Yh60zbUirvh+Ih87tbHH9WUl
ewAIdOIL5vNpirqSXVK9y/hAMwwJGW9YJUy1z70INdHedaW23wznVeOL5s1RCdU0gkA1YDROeYmW
VVT6wK+xMxSHfaQwf9NJVFRVl2VLF3W+dCoC1d9sskaTqo/8oTfczLppTdFWQ4pxYfvJeSGKw8Gp
nOMMDvzPpK2a2zJmDGRHMI08534WlLvwmWnZHovMkVT7P8xfYRb3m5968QPYZl94HMUq9mXEykrY
ZqZfV0QEpfsV21p4yUG5G53ynbWgyTpzrcmhaqq2HavzQnMAWc6hqcZM+9h6HUGwjGHI9ip4y/DO
JCv3KUU5SKwGRSnrkcmaG0dc2/0qWF6PsrtSDR0tVXxB/1o1JfXEYRt4bX05mEQ7ji5PFcTO973L
mM2TQ/Sa/jAO6Ge8Ewhp25h8Xk8OMjHHV1Jl1ncXTo/oZRz/WhsOItfOXBONFVXFe/Z6Z/S1xl29
y+9KxCfIS3szE35hmxxaRkI0GQpLjGmIFbBMeOQpdyytmpPTKf9w2ximZcq6hbminKxZsbpsFk3B
YdUTspd4sVvfsKJTdLoGMJCX65i2DTG/xPGx8NgUMmFeLMEpU/tJk/dSZqvl4e9kcD6d2Gr9ZOmG
4HSKaJtFbKv5YKfy4mYDVSW0eXXqYL0DXIqaxZdbSYKUdWKnCuCb8EzTS4fPSkc0W2za9oUIDium
urYwlAVzZ/P6YyLfJi11y2xeaxcCOIAII1NP5RE6xPv6VnbCA0a9OiLoEQLxNvzyH5Iwm+Z9IZCD
BgVxHE0JodEAenmGDK+WU8TuCvL82CPfFJQ0DhtSXcp6kL+iHesg+bU/71hRCS5QNycnI1PWwKFE
apV1r+cQVSyIgglPpvy9p/ShZHDndS3rdipELF4sy3Zh+CN6v/qUiLVto8J5i/iaqmUaplDumJTb
wftn0PJ+DRgqZJi9RqHCdkDsQh5/ZOUwSSwJKyckt2KBkShgoPN0t5Qe+x9sqELtILpDvP2IleQr
qsC/OoFuHTquYPIZQJHQVI5GEYFs4p0hy5oJslr0r3DbVYbCpIW6LDiIwNlD93VoPrQl4uo6gRKb
ypzl8A5w3Ewyhr5DjqZOTivZFUb+1KN7HVi3YwIXUrhtwuxtpUEbieD0X8s9qxXJ7/Fe9pLb9SCd
YgK5MxOmuAl/FyI5R7EfGiNpFraAy33cOzFFCbDtZF8I4BxBayja2ihgBubRDGTQTrPXOBsCBQoC
OgG9iUYX0jg0r7K1n/UB6phzhdHaVnovjYXXGIazltIuR4KsWVK3lwfbsvRXkDIE17eQ2dtvbpmh
6ZaCC18SecIn5NulOD3BR6zaaX5EDMxaHqbMk8TK1pZHM3m5LnD7AJwFcpi4DpIptw2WV9RuutG1
atnu8HZCT+x1OduQdaEZd9LGVrDaQcPKdt5q2exeiRGULVvbfBYCNCUe3zaR4iyRB8ksyWQrZSDZ
4gmhn4JV4QsYmU5NkPlr9uXvNOTLTi251QpJgTzpuWj9+jbbgU/VTVNnwYttv+wTmtJ121x/7R6P
kV2G/vBpgch0z0alzKgEAnk0ilz/g1uwDWFnWdxB7AVxqgwVsvLE7cYXUz1k4V1mzHbevje0D7Hm
rkNhK+GPOfa6/Luu7gbxM7HEm6+Wiy3ljudQCXqns9+Q3hr3jJob42h+DHBNQEDvUxNa/gA9Z43Z
ily8QQecCynPTtLY8JsmUPds3j2bVFCSzgk7aFdOPl+AmifrYE7s5OfTjVL4TXEzr0+RclBHwx1q
wgWnhHFOF7gYSiWUISyRg9F4VzboZmu9WHuYkietJmhRqaOvcxgjyAvmjpWQFr3TF4cZauzj6C+2
+HXGE74OqGJeylQ5rGlZKmaSIFDtnozGE5XETt5ErXQ2Rb7yNNZnIUxRX4iL4aO1ukP0Oc/c6+bO
rPmKSfxGEtWqo6Qya58qVHzmTAnCx9pmaLzQgru+16YGg2fLDMFww2AIikD+li+OFqAmKWhVQiHK
Evg8mTFgZqbENgZ1CvvTZX4X+uYzxh/gnW566/P1BTw9V6+tIIcXUrEIfT+wFXTQ8bJTwFF2yukH
VCctuZAcVuiZIEgqu0fVoLgbUCHBLhoJTRU0WyOFS7+VnSaaPEQRvPGf1f+5C5a3KOjAHp8fylf5
6foiEh4CX3GaJ+aa1imkTet+WgNL/dRPn+JhImyDMnYOJGSQ7kMUFlCRv4XS++ZNtWIXls5hwtDr
I8am4fvNupdkr52fcvHD9ZUiVODTY6aEHHDJ9iWsb+t0P6Qv179PbTxP+aQP2WhOFnQoQW8+7rtg
weSA+58NyHphU4Eu4pbgyZ96NZ8SmW1JW79UzSfF2IXR81KIdp/cSDrxkNh+Y543iE+FtWkSL50G
aeZrOjgI9yLYGzvhXv6mhB67JzL/TY91U9Z0JCAsw+B5aMp1KBtLQrRLVj7kmtfPGSZsEXa9rZdp
oS3dNNCZzo9eEKUBpSQKwl35bXLXw++VUkf/ljgrG0eIWZy28K0g0pibhngWyVeTLJaulIsGkc1w
L5hORzFqbRvihQDuoRmbqZBrLIQ3HAaPjXHG3R5UqHMoXIGeIbDp9V1I4y4pDC6V6qrHNp2oEcCC
O4YQtz4aQelNO4FqmiW14zxdq9fVZpV1wanaE6PhvNNin+E5y/ClA6ngJsJe6Me289LPXMcuxoQq
hMDKb5ibYpi1m3Rub1DsI9vX74Ug7pKa1SypixmK9chuK37mVY7xxOYPnXiy3OrLdbyizJDpfaFX
nKnDuGSIXUdhWaxOkSaGZM9J8aYYxIVanDc7LHrbGhnWT2snO1nB+1y8/J0m3OU0r+nSViOzQPHY
i4+Zur/+/U2H9UID7nLqI6vLR4wrd6rlXp88TWjsrifqsDZ3w2JUWIZlAgE4qxbkPukQ20LnSPOQ
j+86kiBjU4kLAZwZR60WjWoNAZHyslSvlfbVSKnxP5tH5UIGZ8FpO8S9GUMGxu45/YoJBOl9Kh2W
xru+IWzBf3McL+RwpqsNWbTkHZOD1C6jtu29eFcHVKKR2hPOcvNITvq+hxhzMWwjqr1qjomn3uah
RygJ/GeGLKqGwskYeiXtBa1kbSNmsOLNnE17wznlqRVP3lmCbS7u9dXbUutSJHdcKtAro6wFIlu0
ZCcPnUHotLU7soQ+HkvHvYow2b+BJe2Q0qlW0EB19Z3cfBrafRzKTmMEiSDYcbcTQsIH3lboLJAz
h0rB+IFazdFFgRIM5L8bwvnZOjqXCnF71M9LCOcHCpnmXTz+SKKbjuqGo0RwezLXljXFLUQI0vdc
eQ3lb+n88pZtP68Sh2K5LPZNxLalkO617m5YEvu6gM1X1sU68enJtqjqTDMgQX2s7mJkebMjI8/o
Xv4DlzbDQx4CLmVxPk6jZpORipCV70Ej00NY2jl9hKmRolv4SRvkTmdQCm4bmm7BJ9VNCaf135Yd
TkqT9F2BBqggaeDmszd5HrqGN4PG3voxPrZvwiAZDFr/F8l+0sUtnctlIhkNREbCXdw/FVpAbNr2
Qp4FcKd1WZImMTMIUJ7ZgIsON6htJtBockuvDOTI7qkJfuy8/L53Z5HcedWaftHVEiLN1h+Go4Qm
pOaTXPgiOTpm01m8XD7u6AqtGKttAVH5bXFXID9Re9KBPfxZTuwtj9hLYdwhzqQZ9U0S02vdh8a8
a5vb1Uq9v9ww7hxHZqWEecTgG2M7WL9T5STfR0xAlH19J7hUq+E2Mv3aLP7ZLOPiWgoLSlnzXdu5
kvQ5MompfoQ98A9nTJgSTLWCCKVBy12mwn3AhIbKzwSviD4SyydfNz7+2TxhMLXc6BAm7NQDCJlA
lNnbM3q1WVZbe9PNcV48DjA6NMoamKwBYeZneUD7QIymEopHldohDiLEvE0R3oKQMD5W6HFHcbFG
XOmUCPb3CxRSzEGJFhEiitHV23u18XSFMIJNr0EWFV1C6Zxl8uVzdWWNajGE7BkJCnc8I6WAZZ7I
UOCWjypfyGH2caHK2mIIaifDmTePk2f4TYAHf945+RfVNtE+knpd5+iGXe0q4tm/Wdh7KZkzhrzo
msSSBcQzHlffdHqX6Tn3NkqYO5uVqLJe4fJ7DAo0hzD6zYvrQmnORJZRh5OkQel4P+cOOrhZXdS4
GyN7EHwUbKMg3XB7kuFi8265EMuZTWUovRBP0JhxtyLH5xeO+JGtM+O4SAOSzIZSk7tY5CqSWxCh
gNjosXdZ0WeF6sfXdjcf2CgKlJUM78nWNEomd8MgrBRXWYpHwjtr1yHagsypb95aTuuxeIRADl6m
5HGXzBpmhSKPWNNh3Y/RR3LE6vaVebFp3P1iNk2BZnYISBa7xqC8KkDQw+k+YJgC2oWpZNBmAE6W
FcMydAkjzPkSuqoZ2rIxmI34P0dQxq7+bYAXd/fcOnlgfLt+FDbvmrM43kdVa0GVUvYMjmtQKOqd
W+e9KyimMySVL0RVcF3c9m790u7kMl+gzZgNSdTLEJdJx7l+PyXEdbYJzBfqcGgWtl2RWAK+L1Z3
Q1/ZU+stLQFc1JJxuBXJA4hlVciQi2AOb3orWKeveusiiEE52JuX84U6bDkvlgtjd2WrynGAU8Vp
3qmoCiiC0I9NBGNRvUIbHyWPA6g8WiukCaHa4rCJpGzI63ijoh5A35XBmzrf0H4mK+DFtnQEev6t
XWUuVhkqQGHGBTk+s05d9WU8/KwLEyuXqrHY3rhf8njXTceL0hgwhd4Zmpu2ea7VD2HnWcr7taNm
p29f3mdJ3GtsnTHVuMhxiFPrc5YcyggFkPOtbh40FJBaomyXBlG0vG34Z4mc4cdxYs0FxlA6onmn
y0GNx95UEV7PH6DwLISz/LLUtHJVTz7J4pWYB8/4i/J3pzI+j0pZb0PFWRhn+2GqZoY2QlgtP5j9
iyxTRT7UknHGrgm9IU0RE2B+FsFoWAx2RV6HmydKEXXd0nRFtfjZoFOsgeHBgpAUtY/MvWp3p4HC
/60gbNPBuJDGXfipXhZjIcLufs6UO3U/3BinUd3iTnipvOtovmnmF+LYgbuAp3qYo7WHs438F0ur
9DstYKM7qbjjdlDwQg53x0+r2lnjAjnxHh0HmLdWoKF/xaC83kncnASmTcu7EMfh0pzWg5IrEIfp
f1J+lDPirBLf/42EdMrlrFdgE+XS3IlmeUxzY3d9ZzYpXOSzDjwJ6ZjM2dC00CEfHOmBZVAEWzxG
h/T94Lc/dFQtL/tlR0H65pG6kMqh0CRoQjKuzCDEfZ4dF4zQtlxCM8LG+Sp5S5lVzJeBjMqrv9Z7
xa0C9WPndj74b1FPTBkfpRIHQ1qSlGPFoLzTl0OKYbhGqx9nYbavq0WJYX+/OEpanVlNxrxMUzw2
5asoo8WdsoltLFIRgUaQQlFOx+xChrgkhZEoKYuUhIH+uUEniL4fPsg++jbh0xIbta3RWRq3cOWi
ZJnSICKZZp/EaGeNrzmVEd+smJGV/5F2XT1y48z2FwlQDq8KrY4znvEE2y+Cw1o5Z/36ezi+37aW
lrsWszBsGGigq4ssHhYrnLrK4FYtkAKEWKUYvS3xsz4+ZfVlSR60xVm0xc67TwtKTXSqrG8b9K4y
OYwdJqlT1BJ6yaC+r3bDXvLZQ5V8mDMf4beo4Eo3DlzDHMNU6wK6qT4jxBhwb/Rugz62yiFlUZbB
AWxo9bUsJrCM1nt7mLrWY+wz1gP2MNUot5bt/C3NOHyV06JamhwrqIAzovH6+ePts7Ttp1yX7q1f
cGXorTlHifBLHWWXoxkwe2XtBuxZrz5Sg18IbWTO18Pw7yRCthJN39XeSI+KSDw3SG14UI0iQ6gn
CBh2owdE9UGnyAjTJS86RpfpM7F4lD6ck9eGRhS1bPE02bE+ymgZK4/KKdrJh6HZLd7kFxcKKrYz
JasN47ACDaTBMPzaMFb8nOyqzg7PjCEZwTvRua0hAUw8n03cWIka4B3qgsbElhFqEnV7zB5uC9kM
q6004lBi7itxGSLYuKTA77dcobnLy9pRO6ppjNouDibarECTLbOO2Dip5VM3EU4/tVocNGjDiLkb
HRTRzHvQRVbmXUZl4igRHB6gCB09cRVUSJf7QvlSIVikEy4XIYKvMRozweiLCloIyXBeysWV5tKr
1Y5YLOJu4PlqrKhPpziDJiwR3/rdftxFe3FP+STEnvMcNU2PwUJBgSOa9b6SPFglsVrbQair9fLV
F0bcB4YuQ4/pbZYmCAA/gwKwOmHAMR4u4jc5IFtzqB3iIKBoQj3rW4jU8x+iclJ7RKP+un0mKRHs
89W10DUFmlbfbu4itJMxtk3lRdW+3Bbyh8fK3/6Bwp38URbGFF8Ov+dcxTYr4xUca7G1y+Iw3l1t
pMPZ2y7xVSSHAaU5ptogM8cuc1C0ZGVvXcWlbznJfC++hbMp14syQQ4WisqaWowQgaUrO2m+hAid
317HbQGGBgpvSZKQXv7nZsm12GmqjBM7dykYGC7lSFQYbSP0VQB3rQpFLlsKExDElzQ+1On3CZLC
lOil+8PddpXD3acDSBfaUHvzrQJ/9GNQtEh3wkXdifvhfRkG5SqMO0VDMBg55hUyR45VpAKCRJvl
QlkqJ3sQXIXwFqhF5I5UiOhev7CygzlvT7EueIpwp07pWY5mInX4hxftVTXuXKmlFAH1IArcyPIx
3Tfg//cGW7WLr8bjhAJVycvAfkfN1v6D+3WVyx+uWSuqMcD+zQ+/UnHy6ICbjk08kPcYNknR7f0B
QK4CuaNVyyoi1yn2sMgc9r4FMddfmGRst7E9u2DPJfP01FHj7t9e75UiYhYqqS+Tupti4laklpDv
Jx1nxCKKNys5Jh8iDAedMEWmQ0JoudBdkdso//fy8cQqXdClgSSwcz18U8LPRvvNiGXChdzOXV7P
GU+m0utxneYmhLAHE4KHRu9oO+TzSid3lrv5uwSuybZGjxImdVLQSy4nhyhSbeioUYGBJIcSRRzT
HuSWNbjV/02PKWEbFgcofRXUZcxQUg5BGpoG8kOmZf5tqCcV4lBEQVv93LRQKDszigrh27S3HOY6
hd9jsn6ZOl8WByRDGs1qoMPck0O87/3Ejdzv5TnaYzYEK4IhTIWd1t8fu1dz5OCjNxtTm9lmmfLT
bO7k5jFXTkaIQVRSYdf1x9tLSRk/hx3NUlmLzrBDFtp9Klf2oBnOlOTubTGUVXCIEYlD16FcFtW5
Y2aPxjfNpDzQ7YjE/5btt+mtrWUUioG6VubShI8sPR8c5g95bOcHyRPRfXVboW3H/SqO8zaGEs02
QQFxvypowWnzNneCctxvb48hcj5H2wVNBoIMmF6VfOij8lWKQbFdTcT2EAfKEDmEaMNyGSfmELJO
suaJTWNmN6XktB8wPml/e+3+EIW7Lh6HEXFdD2HI3rojnu21YNlqg/EFquHpUfuhiT6pITgmwTU2
twshmlpP9vnKo8/mBMVf7GKZpHPYOO1wqqhowSZNAVKw/++IGiIHF2DNypAghAztI+rLBjtyYg8z
j2AiR93uXgI78/LKpSzlD0+wq1gONzBFrDQV5snpF8aOID0ZnT18M+7A4928tXaow074Qewks4s/
g5UhcvAhtamIORoQinFifWMXBxW0ZKary45xYe+IeBdR2M9O1i2RHJRootQYhgRTZTPG0v2vnCLr
lYk8kgyPkMUXOzQtps3mGdRjfIlhbsM9fmUdlnJkxzsqqEXYJl/qgFGwTWmym7MR7qf2JFb3A/VO
vw3DxhsMrMx/7ssxj1gg1ZTAzn/Kqt1te6C+n4MRy5yrUhjw/QIWy2g/JPPn2wIoK3/7fKWBGTdz
IaDCAcH0ZZcvOFz46+ruUjkMgfNdgDmlCfG0pHaGQw0rasNBNCC0ly6aBs8NrN2ki0gJ4WDDaKcy
Fi2sXQsmDvPzPJ/KgTqulAwOI/RlSuqcJXRakNyoz0gvOwFoKiTfANsS4z/C6lFmTd0tb1PsV1tW
NIKkGcz1FR9+PTGDz6mjIPGL7j2a4oRAJJ4aPzMNKVYttldH4SOLDS97VCd2cAMwQgbP9d37agOv
eM8nD2Ijy4WYvYZEv/dElDlgZs238NK6ySMbX4TOVbISklCSTyEMptJ3IqvK7naMbyB9QAnzRf9Y
3CWMHGNHEiQz27uBuTxFvlzVkjVK2EJ5fA70D2GbO2l6HiTBI443pRgHIIIwipPBdm88CrXLdGPX
SbCrRnd0ZTfekSyX4pZqqoj+WNXU0EbEPl9Zp6LHfSqyerYJXNYCRrCZjhGcl+bJyk8Nwn6Diqa7
b7fV3FzOlUzOeVSGaW7lGDLVunEC6WOU7KIJgDk+3JazedxXcjjvMciGGl1TkJMn+050h+KukQnE
Z4jxm2WsRHAbNml5NpqselMdvprWX2NwbHU/MfakIEoXdvWs9gljWON0miFILl6awa+X0RapHMzm
9bVShv2GlYwwTBMDmUA2XP4YRo8Zdf1SOnAQHyd9IeQsQysU9+10lE2/p9pRKBEcwo9toKSzhGUy
4mdh/qbIT4H4fNuqtt331TLxTp9VBW3PAtZGFDhSKzqyjBLorPVUdTwbbf91sDAZT8HoeoP0/jYB
YiWb8/6QwG8DdBQyj8yEY72vffTFeuNOOco7cxd5lFtNmATPspTLgWEorMBxrJAxKzM/qrVHYj3Z
MbxxhnhmpX6R4ikC5QV0UnbxKQHtj/UVz2QkbN+bzbyuIE+qNId5rqc1pGWW3yiHrPByhXhlEaDA
z+9U6qQDITIMRAwGRzEujdbbU/EjDR6mmAjKb3sXK3U4XCgVoZIGEer8okWOvULCbd+70b65WG5K
1QAS0M2P7gTH4lzJMVST5y9aMDnG8qykmDIxuoRRbD49VnpxWIFx0GKkNNArOgR+vi/9JHBaFwNX
3Xmfvy+EvJLGwYZklXnQ6zDzX/m70i++BefsxJ5VhQ93In4l1CPOMU+a1BZTp6PRmQkM/GJXXlI/
9IP94ImuuK+/UWWVm+GalX4cbJijOcyqCf26JvJ0Ca1ybexVC+qxlR4VP5pfdctl0Shi8O3Q4VUu
T6PU5nokmyXMZXgrzi99aXZruDKhk7vZxXgK/+O68qRKYWVIfaZiXVlzW/BTgTO63IGa+BeZRIiJ
r0TbEXUbGJyTgbsADxeBHfZj4LOyo9odPMw+pjuPCJzku0eFJZjatsYm6g/Rhwo2U51aBQOimGc4
70vJI2yUksdBixmj6BIxy1+RBvWlADX4gLQRBgy58p6KNRAXNz/Os7SUrhtZZZo4ep18P4EUlLq4
ibuMJ1ZCe3EIqlCsXxF+X5r4JOgDlXMjjjXPpqSXqiTU4VtwRj4ObLqbE7nBmZHU17v4nlq07Vjb
6nxxrshYLVpVsFoq9qBVMHhwKt0lt9k2sWHzUWobB+uppXLN1GZxcDKWg9x3PVvJ+c4EpThoYwPi
AiBE8L0HaqimZskQuc9CuygPw/RlIikAie3ic+aIs2IuGOObEP3whZFWhl6zl+4mtIuYYEijnKnt
1LaqqiA30Ey0KHLXjFYpJZJRkJegLnv0gwPK0nb1ocEzmTIN9lW/O1VXUZxlpEJaxsEEUWPhNeOL
Lp7E7Ny2GBFJODvbeeaVUpwxaPlgxjrD+PFo+iraYRP9GCGL7gwe431T78y78Vv9OlFVkduuyN8a
8nGHYiotLRggtxpPhvxYLp/6WUJikQL4bdi4yuFeq3mjW2bCchDNd0yDdjM3uk9rW3e7n2zEVeQV
z9YTgbzbdnkVyd0pQVgGpTVCpH7RfW3XwslXe6SAJxDjpm77OpJF4ttYf5XIftHq6ZckUaHNDLg6
dyptA/MCLGc65k8aUASZYYdQkNo7tuYrcdkUZpU8QFztGfbsRY7yGqGi+q5NkHUxMZiy8VWwjQ6e
SUmmlpbhzkry2CzFAhYGdl0PBwVTu+4lwxa+olALWTKrcFrRlj7f1pZSlnNlBQP1EAKr1JqkyRbi
CpFhw170O335dlvQHx4D113k8MWKe10LZyyr+GD66T58qMpjDCIGOJU2RqSk5u4/CuRQZhyFodZK
CAzH/GxUxhfT1O3e1A5CobmDkJ2avvfTWvS1PH1C9mkHanMCf6jjycFPahmzIbGf0AYmGEFFOwmt
w201CRF8MSRIm9NR1bGB2rQzrF2ovit5e4VQvgxyaVsrwBROLONXDGP2pL3pTkflyK5wgTx82zfr
30bCF0OWeg36HsZGE46qa7SDlw2YcDGScWHipPE1kaVUSMbESkhR13dmnPIT5sDbCDL6mTefsgsp
kMAwhQOVvptis2NFmNEBJFuoLjFy++0iYoWE4mkxvNtm8XZd37hjFQ5LuiFQkpTFy1jWWHZQh+0O
r+MluU99/Wx+ZPNTkXkP7SCizt326/i6hxykaLKpqxaDlBahptgILqBO3ley5i+yehGGDvMfMQuj
KByrLJw+U4gSe+pAcDgjDXrTt0x8Fny1zNeCYrWivp+DlSqJ62Rgbm2FEcLy1yahMlqUAA40RBA+
/WoRmBdf0o7BQHnIhACVC6tnuj6kBbtmsj5xk7jdVX1MoMa2CMNEk6Qi64bJWZ+kRXM1xiLoIATh
aVHFhzmsCTvbdiKvIjgzE9sljEwFIio9sON4HyMUoksvWXVqMor7jVKHs6lSkBcUlGC6wSju5/qQ
vO+euOrC29RsdhHmUoPutPHM9r6fKPoqthi/o8FVAGdTkRiDdJsJiDQ8/4Gtor4rm+QiUhWyxErx
1YFCoky6WkJQKz2N6UuafL2Na9sXxN+K8AWB4Bgch1RcUHYrnRMd4dHYFgbi1v6Dq3IVwrm48oz0
nVhiu/XLstPe+nzDw4ipsYxjlLoaKI3YVbVy+oJSrKekgbCwVM6W+qzWmbd0jXt73f7wvLvqxDZu
JUaWgmVECx0bSTCjohy5+X2Aphx2C5CJAOJoWtzpH4ox6wUdslhpBpqOvOxs4qkgoRCwykFmCgbA
8kODbgf7PfPdZfWqJQ8Kwlzk6oLFzKdnPPUU6bOFtPntpaQ2jAODAoPwlIGBwVQ9NOlDXD8I72sT
W+nBAcKs4X60Uqxgf8Sjx2XRk/A52Bl+vYuOGuFCEuBgceAAtzyq84CZBiI0avqCIVnn8Hughd7t
hSPOFebe/NMGx6mQK51BdtTslU/LuXAZG79qXWo2JnFHGQMpj3sdl/3UdYsEeULnsPgn2HQxBPqT
biMBgQlmCxFhu232Jl8QOI6FaegtDGOWChc9L1Z70IPJU7XHfqFyHbdx1uSLArWiLGdhhmpq/2iG
j0JIlXnftnJwoPxzr5JG6EzJggAdddCdmtpVqeyNTrOVEA5riTG4TW5rY34/yf1eSpXPLWY1Zq26
G5ZiP2chgcnUz2Gfr+Br7COlbmqsbVfcW8o+bD9FlIjt+qW/D53JFweaoLCaKw13S9vY/U+ptNnk
FozisWNUzr2A4t6L76n3N2mjHJoIwSjMFYN/xjDN+t8xWP70i2C68JuCCDFQZsPhSpYvUinkkFZq
u0F8FtOH20ec+n4OShJNzJUugtVU1n0iO731fPv7CTPgi/7EZBAimZm9JnzJZLRRGPss/Hhbxh8S
Q/+7REy+2E9LM8zZlSEkb+xpp6JfO/TC5xgxp/iJEXBSHdu38dd8M5GVbc9FrRtZBnmRjMENYmPn
kehJ9YucELtDrR7naghms1gGA/q5O2fxLg0uwUQ4/gQG8jWAzahnadJBRB3LdmZcOvAoaernefmW
CkTw8y2I+men1nxLQKzWTccLdxh7GLOJEppdnLstWJWQ1vADV/6wPFiVY+G+LBuXEaT9m36K7cOr
SbKpqaKOKZ/cguaCnMWzjl+AiZysrz+/WF77XfGjR5b1omaZbq7tShoHydqEg6snkLZUptOMoW3W
SJim97X1CooJ4hBsBixWwjjAzSQzB58YNlJFmJfFXNXDcGQpYMw7cqlkB4OF33ZyJYxz2xSxLBsZ
jT5wGFmmY9gr4Ef8F9wzmwdgJYcD21GWjDw1IacLXenefJhB3McIaATGUajXLIW/yy6UP0xJ5UA3
rJYxmWVmJcERDmO+3C3UKFDSEjngXdQirI0QIyxY5TXQw05cDAPZi7tyV/gU99YmYF2XkS+8MSBs
1thgvNiwu5Ms5HYx2WJHPVoppfjim0RaWmtBJaOzoG8Evbc5Zi9g7qO3gDBt3r+vGHalFvfs05du
zAJ2mmcMX/Djfeub7vghxVAzgL7lykR5DGEWfCVOybzuscYYpzT/WTWv+vBaL9+JU8w86hsHS+cg
IyoCPWsUZnowC8RIjgEYMWWUcejebUmUMuzzFRaLiPckC3NjpOQ5Ns5jca+/rxl7tT8cSiSRqHf9
gAVLDuqMPNACg1BttBFZPhuMJhyoRqJtj3AlkcOLKlDVIikhsVGcAX0+NjtXlhc7moZMUHtQz41P
CSWwkK++gT+I6lNm9MUZ/P+n7sR4uLIj5XRsp+dXunGIEUpJHcQqAF5/Bq1Un9mY2gmyjshtP1ee
gKTvIyv3IdPMhKH8VnUzGEOpdlAv+6TZAXKyESM3L76prnWxLpNXeMJBEHe3rZNYU77yph3j2Cze
Xg+dX6deMn1MQFA4fB2Ur50BYsSFmoe66QdfF5cvvLHQMGW1ErQ0u/PYHrPxvx03vtwmb2I119nr
LNZPdXKKxMNc+7fXjEJfg8OOIGhGbWFwOKGWAq3LyQ7PhsRmzUNsIhJpGcxZuoFVfJUNAh5CpIY4
bPqFdUr3f4E72MEYj96dz8nRwJy79wRyVpvE4UljdOVkMK8jlDDj11J2ppYeMHWKMD5yITkUkQfU
fE0LFFPu2TBHaZ86qhvd/bsMGimN8zYMSUAbTsFQEkE3Y1f6wTk8gHLcSbzA+4+wz7N+Np1cLBFb
QnnZF+XemO+NmMjnEIDBF9uUHWqjJnaUtPqgmQ/Vstdn4tGy/eK7WgJfa2M2YwTuShwnK9jpGPWL
sSt/Nae+R7CoPGDS0zfK12BbfsPWeaL2vC5GNWOzi+XkEKqmkytnobuAkK6JX/7bMeaHmym5ib5E
dmv2zuzkj3ik+OCEd/Knf0U+RhxikwONyspHpNixW/OxvAPMokMks4UL6BXs7pkeXbpd4bjaOd7v
kOT/j54P6LZhFY7tjs1wfy+t2koShxb5ouZdpGAd2bR4xvedfTMuI8aeVxjHQc2epoyeg4ygBIdW
ymLMtXCeF6S37hqLuEJIo+eAQltMSwjY2U0O+VfmTaUOyl93TCUZLZTvq25ZLSDncAx6LLatiUMm
3dcZuHSKXcCaAzO3RzE9mOk+UGRulIZ8MmoRirmZWEBW9tmWlQ+R+2vomOC392A++3H7qBGbxuem
evBFaR1DqlqvbC3R7HLBO6WU/uPTnOerYJNZMf0VltjtShMPI1b82u4KlNqCutByqY42wnniRxWa
xtwPhQhxyUHZ9f6vx/m/mHpDRBx4dgptHLKoRY0q7EP42IDgXvAWv/nJHnuCSwEwtVfs89V7xZys
ZREFCGvCL9ryJVHRIHO4bQ6ED8hTUwh6Kba9hHULzU+o7LLHmGAjogRwIFHL/3PQLMsPpk/xGL3L
QVINzCJChkHjWxlB/h9XFovmlvlPyLBQudUQIcltHa4iuDd3IKIubJpm3O4Y2j2+tiP1At4WgOCg
oaDr3zR51BmFRZ5E6BA8z06KyU2s6nmw2++TM7sluhYpy/oD6vwtkUcdS4oyLWJpBLB3Vee3eBZo
m4X07RpUMcWGxLntk3OVyOW5ilZcekWGRHFGnqv3I9y61b515U8LxqxRjjqxojz85EjsSiOLIuvz
fRHvJINw+NhF+rtvdNWGuRiro6lNdROJLMWvmpjLUyC66xdj5Wbl4+3zuQ0BVzlMz5UcKUy7EKPk
EOavTnp/KNJ9MBDOF6UKhzKDolXjyKIi1nCaNbfIfzSFF8dPtxWhpLDPV4pMsTG3QQEpSIqU1TnL
fuqCK8r721L+8LC4rhcHN0Nb1VrAQvsGhmmxbL7p1p9mDLNIPMulcreUkXHOySCJ2SiwHEymuPN4
iqk2OFIbDheavgwxGR5W9jZpFV1OTo67AI4xBpK6hU/FgG/rY/Gp70lrQtNiBTh99jPNXNmcCaym
BHAYoA2pICUT9MlBVCiq3yeqRun2ccFcg39amVxI8hKPsLJJiWxTfUXu155GwpQJ8LT4vLacTEYq
6FDDjA+/+NLg2yR29XP5qTj6Hi0XxLoRhoDIzD/1CtU6rYYaO9N9GjBXJz3GfvKzQ6Ij36Fz+l0x
3/+dIYsfHzmViRRHERZRDC+mfpbSfU5NW7yNBhafxRYnvcpKdnKsVPsct+gX6XV3WOb7ubCotdt+
7V3V4SCh0lOjSyzsVqagylR18uN0Cs7DsXiZPJYtp64ecrM4WGiySDKaEAIxXA9dRYUbHqXHDgFg
PNJP1JndtHgM7rEURUY1h8ZpJxtiJ1QZhqqL2k5TfTRSl9Rmbdv7SganUBaBlqWPIEPYFwfBVtxs
J3jgVIDbK+8zJ38lQHxzx3RNBB2mKJk6z5dswDgwKlNDJeP0LLS+OD4b+jEs76N6skvrIJSFjZp5
O0P3bOer/Xuu9pV07qaK8IqIYx1ToDMBvVN/CSBBDDAaZnpXTZ1uqroms7Hu/JMFs4aNLGBRCN24
a4wErNCLW+pEicwm4q6EcMBRtks/LDKyYIoS2qHxTW+d25tFCeC8B2PszNRq8YBo5L8m5UtCRQC2
7fu6Stxu6OirDdWMPezS0g5yt5RleyzehRGrZeJOUS3I6jKDFvr/LRyMKJ7goUTo+xsjEGnhlFLc
gSryOI2bBEq11fdlcGTd0+qX2/uyKcJA8ZMkq5aGoX7/vDEqIVr6EMwDTqX+iMTSKVUMTm+IddsW
YoLBQLIwPdnilm0s1MkUdPYwSr5gBGxTxHY77G4rso0+mOL2PyHcYnVGkAnITSMF2dhKcc8owsJj
diqbfWI6IhKF6Y5Kb21D+Eom53jlmpkLIDnH2UztUbPVo7VjUcIi2Vtovoh3NYE5txcS06j/uVuo
kagblb0wo/g5FlGSdKn0/7aOkshZxJiZQdzNkNEZb15L4sYX88lKbfW+PlePdMkmsXMS740ZcWmV
k4ZVjH8mICGosIYI3303kEHLQAtA7hrT4LdH2d+7JvF+WTpUxlzPkCf6zC2b9sXp11TRfxHTlQlZ
HLCa/dihwBCrKfr5S4g0fO4M9tCAMDd3YzIStImyK82Y/axeT3rVlnLBDtpSPonoR1Wo+WGExUu8
R6a2cl+bAtZuqN2GjULXndrX3XC++zUUgYpAUBpx0LHoljE1DTQqzczN9MwdqdAWqRIHHEEb61nR
QYTFmKBYxCF1tC/Zy4iQCj3KjjrCHGT0aZ2gzIoplL4W8zdruhcK8h2w6Rld7YAvLYzAb5UpAXbJ
iOzOFUEBzFquYXjz/z8JqdwZu15vHCm+zFBH+l2ZCmiFBCECHafa+FovpZu+y08xMZzVkgxJhE/0
TwOXa6HJ9G4AyMvSfTQuMHHNu32RbFrcSgRTdXWGoljsqiDoYeHyObceU9LeNjdnJYAz6bwR00rV
O+ZExC/M4Ia9/lR56cHyOx9zoYk7gxnUb1uzEseZ99TEcCpzLJn6VgYU++NOx/Ac6oGxXYOxksMZ
thQqSl60kGMVNoaus4HXMQjy0WecwxX7tDisroVucWY//4Z6fA3GFMbRGI1YzaBDbK3/MC4dCK5B
oXRfoFsiVf3/ZB189YU1NGMgmBCXLDtVeCipouNtNLouI19toeB2H0wmwESZOpvqiliO8NJ4bKrr
v7gLCWPkiy90ZZ4aZcauRefwrnmKUEIYuaq7RNiuBOUrFJ5vwt9KPe4+1OtGGUcLpyvOzOOofU4l
8WnSqcc8JYWDidzUolIzIGVu7TS+M2InH4k8OyWCg4klsuZESRkSFR9EdLUon8SGsLVtx2i1WBxS
BGIU9xlDO4XdTMxTyV71yNY/DqAgFfftfiK6Pt5w+vfTpOmqhsSbafK9xPHSFqPW4OKYVO8XT0fs
SIHHJrH9i56WzVvDvErjjKEIldSK9JEFEpFISM7FQfZqXwa55AFDliybkavIIKonaRG2rd4SUQ8v
mXiRcD6urllyXbaIK5Uw+MhTdgi+eJYzGE7xsz70H8UTFe3ZvlWuEpmfuLpV+lAKM4XVxSdj5Fbx
ax9/vQ1M2/Z4FcBUXgkYMw2dnQML/ZnPgbAX5dAWqYL47f26yuD2K85EPEYbyJAi054UT7Ue21bD
/z7e1uUPIHgVxJ1fOSuNPmMlYcVZwpy0aT89YIwGbCFGHLPZ3ZZGacU+X62cXg5VkbP6hEDyl/mx
N78GYFUZK+IR/IfTfFWKO81TlRuZzFavbtCIgbpmt3Zyv9hLuc8KcwqfCtBSinE3vzyFTVqz/lVj
uYvbx7C/N9PEGTOid4ESw138VmdkVsvqcuVkL0unGSXUWMCwf18Jtfn3AvJebQVOy0RiVZ6gbGXg
xBx167nzgnvABJkaZNvxOxRepXEY0cmqUDQT1IrDXT+e62ifKHhyq07RmoRpEGf37TisLDBXC9SF
veV1K8UTDIRKjfA+1WL3tqFTYjiISMo5yjrWc9FGF7EeXQFTKCOFyAps+2PXZeMwIrH0bFp6ZnS9
ZGvhS5meQLLj6NVFUI5R+u22SpvOraUhcoVJxoqlcLYnT0iJBx3uq6i3bBDtW9GHbnDC+EXoFrsI
I8ciR2hvmvtVJM84oJl6jGOEp4443YvGh0pFAl50p35/W7PNzVqJ4cwvQPBP0Q1olqZHvdw10lGl
qmI376SVCO5Oqkwdr94cmphdZsvoPm9057YSb5zbvx2ilQjO5FAebSxWDxHLfZjBn1U95s8az2xe
fIZmxPOEYcmhU6R2dtF+3BZOqcdZYrWAQ1NgWdFq+SBGf1Xxp9vfv11Rv1KOu6U6MUqavGcCPs0/
VUd+jo/GnS7ZM2qKs6N5+heT6SmduLsqloWskHKIHI/qQ7xPjw1olBCxP4OZFtcj5kZmjkQRgJGK
cjdXK2MAXlhDqrVX7t+KMj4qj0bpTaA8YjXu+mNJuWiU+XN3V4yRw2rKNs+w/Hx8queTSo2k2b6Q
V/vHgUdaJWab1zDOUf0UgEId1G2526NVAUc6lkc7KDu7Up2l/jjKi6saFPUe9QN4TvCuDIVcY+Hc
xlU+yd7yNgulPEsOYx+j08OE8fCjt/u8Xhq9xJqa+scZhDLKK3EgGGDcOO0aByhmFPWaiTHbaH2L
nthA2KSzzbP0YLyxySaqe1ve5lVz3T++YzGxzHC0JEBkkw62GN03uVMMka3VBlzfj71KDVBkkHtL
PQ5QRmWWpITFjVsPXLLoIVAru/J61JjO+0awbyu37QOvtOPQZZGirhJGGEfnpncqoqyBOz2OOzb4
GGMUP9+WtmUaiiibMsaaoP2TDwMs5YCZTJEFnG5fa2MfD1R/AiWAW7tUyuqoxXR05k2F7X2lEra3
dSuvFeBWK8mSyBhLEw/XoHltFhPEu+lFCscvbduReMhuLd4Q1sJ4FC4acVgQBochsKdjspNBANWC
iXHEKGe0/JyF3ru9P5sQvBbJQbAlY9xZpmH9BBj4Pav9k+zgUJ1GyWUUECneRVQwYAuC1yI5CO5n
a+piEVqW4j6UT+YAa7ci97Zi7HffWkoOg+VcjdAuDr2C9nHAPOfAa+WdVp5SCu0JbfjWiwac+6rO
DLCYX2TwE+cY6xIphDaElfO9F0oojvU4QogiVhc1/Rpn1GCpbQm6rIuWaaDAh3MLhUbvjWUK8Igc
vs79Yez2t/eD+n4OwgsJlfptDyCQZjxJLYSYDJmw5e2duKrA+YRCkc7C1DEVig9ZZS9LZmsdUU68
DQdXGUzN1YuqUfTanGIBAcDiQ6B9CsuvbRU6A8XJSqnCPl+JGSNNy80Oq6XIP+Ygdeb6qTYJaP7D
0b/qwqGNMY5RPLYQMuxYy1Xtxxf1R4fgGGhR7eoy2hIVqqBWjwOboZQCI1eYEZhoVJOGYL/Uk9ct
7d3QadQTgbI4DmYwsC/IyooJuy8w2gHMAxjCeTCcQd2FT4wsVDtQyEaJ5EBHMpQ5KmRYYJXF4qc+
nuLELUU1p+oYN+9wRbR09kcywB/9T/vQmqjuekFld3j9wtpSzLOOZltYov++5K8i4Q/qoTTN4Dmx
U9VKwRX4dgXey8V9LBA7tWnsq+/nNmpSpX5s2PeL7blS79voMe+I4MHmxqxEcOuFoUoZmibYxVp4
VfUqU23XhAr8JdDKYZSVJWxtMrLalgXRVSMjd/ow8W7DKCWIg+lcG7V8NtletBdtSOypOgVdS7iI
m8f0ulp84x3Ii9TRZHfnuBza9KUKSntcErujCBkoZTjABsMi0kQDlBnLH0n+QzBcbXxH/Zki6ZqO
8J6lSir7CSsglbIwV8SJUeBHj13ly1ToaxtEVwI4ELXmVmykFgIWVhnk1McFBG76x0oDjkoO6vYO
BYVs28Z81YlDUakJxSFkA1BGyVezxykhDgupE3cgS1R6BlMI6nHV/1Lf9b7gdaA5F/zOiTwHvQbE
+d82t6s+3OFM07FrlBTitHRXDHdL9TFH3xllCdvG9rcU/k2cCorSYTI5Rgc2cNJy1GVnR50KWW8D
89Uc+KfwaOjWjMlCjM9/csE1jmbL2A8P6k7dJ5eS8KmojeLfxXKk5hpGLmCYi9+cJbdA22p8GT83
3uziBn82Hyl2HVI/7siCiHFM5IL5WF6g2aKnQD2Qtveuuku85K/3RGtWx1djR2F1fHukE7MUs1Zd
IXoW0ZVbVrZKdYgR5qdxEJEPVhDnC2TUTX6etQyEiINTzaDg1ShCuk2q/bU+HFqg82rJTdC9OtlB
K1HIjD5tXNyzO4A0AP+MLkgD3Ei1s869fW9sVlGsJXOgEYhjlegFDll2kB0k4Z3SltwYVabTQ/J1
8ZzGn6hIA4FTGgcj+phaSsNwqlO8fPhYm1TZLHWkOeBorEzKFgkCChl1ua8YdmdEROKaEMGz+FRa
NilzABG5gNHF97PxXL4vhHHFDL5Utk2SYUoVyBjafTgc8pq4AzfDgau95ydmNZoiJZj+iVO0Z9Oe
GUeQ6oYH00aZ0zvbRtfiOIwI62gajbdxYMbBDEO7TMX/I+26lutGduAXsYo5vDKdoKNoyemFZdle
5pz59bdH3mtxRzSxpX1W1YHAwfRgMEC3bbYykaRQUMTT9tRNp4JxnX02v7osru5Mx+BH7Yo+psci
m9JZJIKZbxALxkjp0w4719RAVH8sqDoTBQ06Bw1dpIqZMcNA9T0D/bnqjAflU+gln+Rb8TMaVlGK
Sa7fNeqwXisOFsCGpYoYuwrd+dx70yX3wOJ3rd1U6MxAAX60Kels6jNymKBocdlqLBTbyjzrkPDV
NIkIDMoEhwppIKRxJCAXn8XCThvJHiKKfZw4MvjesN6q5mC04IWoXRnNoTMep+pOlr4RmL1VF14t
Dt8TJmjDFMQ6+1ieBNpL8A51dusuDqsLdyPx2bb3kyyKIuvPkbUXFFmdtWg8wnVZgLXBn1zVUY4o
fEOy5IV2trCp6ZPNVVpZY39fWTOlUJRmdjgIzckcz3J52v94m8C9+n3uVFcVExOy7Pd14wM6lksF
cTA/7tugfOC27GTqppJCzNE1p5MAkZz60/7vk0vC7c5GqsxUL2HgRe7YaQ/WTeBPDqP9Azffl31r
1BfjtmaoJmJRqQCgfjlNixuaB5mapaBMcFuzAa1n18hYlEIxoCiy+KnUeFFF6ToQ68ILCyUTnmgD
pukqCx8T6WRS1QRqXfiZ/6SfozzLIQ6QXBhSy6kde9C+gS7e1Nrd9btA8zWWefXiokzKNhrgD8PM
2Z9bopOX+l7cgZ31aWPJJZYlV+7H8rKYRBK1nYCsHGD/wGqzL7qJRQ6YA987F2qQOGUGGyznTKer
+BcNgJRD3OaX4zZP8xz21Pm2bm+F+fCftorMbfwksoYon/HB6vpHGid2L0+2Fb7rlFl9NW73m1Cj
V0qmDFqA8lg+dstD1z4L5dO+L+TicPu+jtJpDFl0qdesgtEf6kPqZDZaNxq7cWL3Xdf9lVscCGhl
2VagUwcyBx+a2C+nm1k/dTrRRkvtUV7zBzzYZTOxa514BqejF3xRT5ktfpYc1hFHP93JCOE3702v
XilcYW7M56xdTHzFGSJq0HY8iMivTbv7Vw/upHPsv1lvKER42RtwTjg2F0ZZaXj5hXW1/hvxBWI3
8b27SRWZZsPKQal4EnvcG9OUyj0Ywux9PQ4gJGGa5I7d86UP8TfWCJI/yY9suV4ahF39YT/miXOI
1/0BDQQIT5jinYiZOvHbbNpKRTzqUx+Ng4hJHIwU9MPQMpo/zNJomxY5jEOZ4PAB47t1vTA50V+8
pbWTpeiBkiv7+68nHPmZVExiP/l2nRRVFU3NEE3+HbLSQjNoVeTWIyQJ6g9Cfx6HYxXqdgie8fes
0aspLsRlIZWnNkelScZUpwgVqqiL7LBY/H0z2zU0+dUOd/hpkqXoOWYvnNEZvQXqgOC6NG5qdwL9
Fgixx0/WaSIyLeorctGuQPMJRLD4ioIa2hZq0pJ8L7Z3vXYbpkQP7XaMvHrHnYShjnvWNMBU09zL
46eQyuj+gESvBrg4H7vaNMaaRcSLhFbkhGcTagBMrjfyqDFV9mN74cdFvD7jZmc1eDCw0FSoZscQ
MjCl6OcxNedBusUdiuoQmnHFoq/BlJvotQ6kPk8gC8K8QnGgJqlIa9yRmOpzNakxrOnXxYUNc6aH
osFVj0lwWK51JEKebZ2dz8iTL6lTbqQ9M7cgIztZOKzUk3g7fv7FWUqOxVLmuKOxlINlknWEyIJW
WhCxYQ7oFBwnZ/HMY+xThZo/5DO/I5KnXoryMg9bCeam7+ahDO0WXFb6BbNikqNBp7X4SY0eEduZ
J1IQSiXSQhkGzVbxmpK1+mVOPA32PGL6LksoxNo+LF8d5OBD760cwxKwp4KxL/dK1vDajugYmzzG
qK8iYohkavu8fLXIoUgKJVO1Z6+O2QBq4GdIj/fS035QUiY4HIlDcM4XAUw08o+wurTzXRwQH47t
or2w59BDCftkajJ8t3w5tuFJrD9ozecxOspQWe6lxZV66vmCwCuLQ5EltKZkYC0I6tjbZeZNMgQN
q5uOnGuhQoIDEN1YIFqRwNDgmwfRy/zJ1k8iAAvEgAfc6573F2s/4t8QNbVSJMy9jMXSy+8iyERj
CEpMN0Z5owzvqxP9P/RAJ4FFXWW6wVAr5ciaxcxKOjZ1XULOpCLcIfD3DW1TLpSl8LJOrNAGtQN/
HJ32bxL49uq9pbZXp7icw+oaEPqxPpHoNJR2fKwZG91Fq5wefX7VIVjs/fXa31xv6ZsGNUCAIzy6
+oSrqph9KTUi0aBMsL+v1ik0y7qNOqzTLJ8jJXan/NnsPu67sZ/MvGFtaq0+LFSWfVrGQ9E+D9Z/
/H0OIKLOCvKhxLLEi+qaS3WwhPeIeCi/s01Ms/zzM41ThfBNYGLwuxcRj/gkHJIzVTGiVoPHgzSU
FhnUtc7Qew3aN6bJyfqBiKpNXmEoV0KwCxqSFnhe/ulMGvXdoqLe7uSWI2AsK18mp1G/KZOHMZ20
lewFJ5PWUXa3w+C3Wf4lX8klpRLYU0xuumr2rSHF6ygDHObooWi1oA0BbMv3QgFxC28/jv9w53j1
QP7nhxNVqDOFbP+zO0dziq9A33Et302Oac+n2sSsBXlZ3D4hXk1ykJNgnGjR2MuzcFx8BYrkQBzF
NjBqIRxyX7iT3le9ejXIZSlyrw2xUsPHdlhsocH1oPbAKzPV77pov9rhgEfPwT9mDbCjJZdsTm0p
+rG/Wtt76dUAO+RXyNbVcQ5uDXy5rL5Wl8pumu+ZQNj4Q9L6aoSDHrnWR8ViKXlyadAYAArh/GA+
hqoLyQlH8qqvA9VJtjmSvdq9/PO8arYaytjwa+yfuuYxGA65dJ9Zx9D6mGai3SbP4XBOUupeTwY/
hxrZhJnlwQA2Vd/Lv1hb5nJVfco+5Z9HFwRLP+nhJvaDb/O+39+Wf8M3lj6RTIl925OGwE9BVMGG
HahJ7O0X3Fc45N/xEyUxO0hBsKbM5hJ+ks+Gj5LFi8aQP/oYJelBJz9jun4/PqnY4Z/3czVrNej7
svuA4tf3TJ4kuCj38V3uVk7g0WNbDP/2PiiHJWDF0CuzgUE0tjanHOokGBXrQYre3VQHSoOF2H78
M3+h1HjMrWBMEo3D3H6zMvXULLm//xEpKxyKSFo6Kv0CK21y1oZzrCV2nL8rRXqNQw5I5KHKcXAh
8DP5Yg5eoV1lFP/oHzLZVxscjixK+neBbrmdnReihZ/RJ8bXCqLOW2oOnLTGZTNlVlgL+kQZagWN
rfn9dX6oSrd261N33y8kDRWFHTqHHaMqxM1YwOCvSSnpKvQ68EZDEdBp7PKD4FINEgR28C/9MytB
juwZWT6YZ2DHNcOO7r8GOf/SH5tLISYBQmPKv2QQyJtuTYuI8M07m6IYKpjsTM0yueirjXaeG1XH
OYkG+C73a9Wy406y1eihyagLFfuxNwixMsaFYakYfTE26CCO/6r/Wj7Lhqv4KV79DGcMzlmNZ7/O
if3MKb13bOOVXS4gFzbcVlawm4xg+bCqjxXoXYuGGALZjnsUwTXdEEVJ5PnS5SlVsWC47IAS8Nfs
MTxNoAvBXubrZ+rSsJmPvprj63UovCAhXeBVqg2gA0xBKUxAE2WBy3jFodEnzAUhO4SyS3TTajl1
V2Ap7ZuIWPnApbyqUEs4G2FhPrMzH4o7fvfSpvpvBlK3j8SVNe6EKuJSMEIDC1QNyjkVfppG2jlh
oxwLvfP6sUycwqjO7STemMrw0FuGHfXyraaPD/vxSEUKr9eAym5iJWyiTzzMzi8uXuUheymPW3dU
IXLzEFt5zR1ilghAFtgsnyLcgza20O+Lwt13iAoUDkVYy6VZRvAnrG6m4ias37OBVy5wwCHo0OFJ
2fcqmmOLPjS9sJU+d/adIFeFgwlJMcyp7/GhZGRMkVPcMmLI+MKULYun9yiHs1LP32DBK4fLkZZn
Ygps77UrGfdwjGvIow9Cif/k1BsOz8YUA90IYUeBMKPsgD/RQapxxV5iaKr2TYD/7dQbMs+4rVtz
SLFOg/q9Hh+banSs5msWfd93aj/c3jB4ztEIflk2Poxw66bnnuqw2t8xbxg7w1qaKtWCGxrmmopv
ZfRQU118lAvs76vrY6APmh6zHSMWV0twVTfEjtm+x62Wgtv1S1BXdc7Gp2oULyV0CYrCy/Q4Y/IK
Kbplat25/Z8ri1mVrMxnzTdi9MMKLbvPHvtaJ86LzWxFZRLSmBm3VJ5WHMWXvtfZbGI+5J4i++18
q6c/8WhvZ6bm7wfZdm/8yhgHB3XS9bnBpreCr8ljdzKOks0alFS7MTHDwyiYLZeapNgOi1cHuUzW
KNJuzBvYlKZPs3TBzWPfKeL3+UtvXMp6AP5bnIDawzQ/dBnRM7adir9+NP62G7RDDs0+/N8xMn97
9OqbyjcM23Tb79ZXVlMyk/dNCq1scklElS6xAIkI3LBD1E2z/mio50UyPqIQScQEEX+87qye5lJb
swTCHJ6iqLLn/lFJz8l4lhJq6p9aKQ4gwJHTSTV7llICpCrHZHb3I2F7y/6ONL5z3YjSuZ/YuSDO
t43ildpsa4JXWROxZbex9NUOBw1iHotByUpYc3thfV2g8CWJTdhOfJtFvtrg0oMyrktBZ7507uA2
P6rH7DR70WfUWLzw0rpGY4+XKLdTNzDsd2VXmqroqi4jV+WfeYulkku0TrNWimOv3WQYI9Osn/tr
tb2rVka4YMAra2cULIVbbs1rRlmN2kpu559ZaTh0uqfskBMbeTP8Vha54yPKDYwSsyHMRrmEwUMv
UinwZlysDHBxoYV4VVEluBRd9DMTo2hREzNP1TG/GIfoCPnc6/R5/zNu3tpXJrkwaeM8DBTm06K2
dphdx+m5yiDa0KXe3BdOqzoWmBr+m03uEGnmuU8WtnLq4VcHBzqbj7lPVvs2i28r37iDYylGIynY
RSo6iSDDZWLLzdXot6fmQNpi16Q32+23LXQ3/jN36eQmK4sM37FtbNDSYm4su7U84UmVXm4w87E0
/tNXfEOgaYhSqhZs9DgajcHuZvlnV4WPg94FtmUmnVtAjfGkRrNslwP0l/eXcDsRWPkr/9PfGFQk
U9/Beullp+hO9ZBC36A59ZyfSpfVLMBb+0jY3N9/Mk8ar09ZGs6sliAfkHwE9i/G0MmpvimsA+3f
XI/3d6TMq/nk3Zz2Jnu+B5t7kB6T5jkm56I3kXr1KTlYURKlykMWptnJsiOn+Zw8qk5r10/ajfAz
Ps0+tFXd5Jw9UXt/Ox9eWebwpkdvnY75AtwZkslLrMyzyuacQ3xHy0Y3CovPWSSfJdQCJrUE02h8
3F9QynEOe+ogkdoohflZMe08c2Pw9khOGtiikNl17O9b215KwxRFcBWqGp+FFVBXkeK+xoSIei77
1tHFh76iTvbth17dRKVLk8A4wacQQZCkic6s5MGNpB8Uw5cVwGkI9U7wxAXxoxL6AdW6uF3EWVnl
FtISQ6GVTFjt/NlhfRkV7umQyr0Kbk0/OaN3cv9bst97g3amJmP8yYTaEK87FYJqQ0zVLHSV4Lpd
Bl/SXC2/9B01ubi541d2OL+UIpLMAswEbqvbVdXYeULNclEWuBhker9CjDE7VytvTeVBphSZqN/n
zrpQmNJU1vH7UX8wqg+aQfSbUSvBnXGjNJjabOL3eyNwSuk0ous816G4ZH7aX/LtSpCFfE5UFMWU
edqjxmqNLmBroX2YSru4kyCoCubcCM2J1VlwqVrQdkyv7HEnjByOmiB06GaWPvyahHnp3tM81WYD
lxaU4919DzcBYmWQHfGr8kPdNrWyNDDYWYc0OUT61RITlafNaFiZYH9fmdD6McbNDN+wG85acV7e
022mSki6ZWxK4AEXzV2XFYocioi25BKbV2J4jrsvinlndu9wRJUsXcUcGpgFTO7M0sPRjAxzRFNs
UTmocB17pSIK7ex/5TFmbYLb+4WkVWHewcSUDRdZKD4tUePq03CSRwOM7yoBaZvxrUKV3QRHkAn2
Hm75A6My1C6asTYu4js+LkflJj4t6ITVr2j+861IWFvjImGRmhmxNoFkYNaOxdC5kR4SORplgluj
DiPfsRrCIU0L7ai8K6ihTvKTcUtUDlMtKzWcYBKe4RW4leKDdT0i43THY/U9oWgSNrPO9Vfj4nsS
ukpLJhhMLtEjeyOona514usaot+BbfyM/egn2Q/EgOZNIK4Cg4NwQxwtS+jwHVsvvVnc3AtOyScV
IoHDAf1UFAptJmVrH3lEz5t+rhOYs8BuEWbfreB2mp+b4UFvb2v5Tk8e5/5iat/2wW/rHFlZ5Ytg
WR+I8yLgy7bLwYovPTgOa+FJpnCDWkE+C1PGJhlFDXbMr5hpPSa3ZuQYfn0Q76BtFbn1XXEf+sLj
vnPUN+X7PizMN9fxAqv9uThNF2jNntLR1g6M22wgo5QIGL4ihow21PoYKyjITvwgua0DZQNPlGzh
Pjp25N1z69xaLx0HJVOjQ0nLgnO5fC7020G/KgbiGZeAEj6rbaKpaxoTJjT1Z4eHpgIt+8QSUR+N
w5K+DEWwUALuOx9vMp4EbijDyU9ssEhwqVZp6pNxOFKp2TiGLfwpl9tOPQnJuQk/EA5RNjjYmKK4
jUKJRQHaCNub8Ze+KCQuQMaroQtDhli4RtEGUkY58IjTaNGmDEYb8S4RSnuOvOVdTZ+rgOM7PYRQ
jYKIBVyo5ecAVaJZq4mza7O6t7bBP7NH0JIURTiy3KpnyVWuygN7Zijx8giaaKc4UAMI1GHGq/4U
ch4O/YwA7M/BNWsrDNx2tPXbXxQCVLfMZnq7dpBLN1DISItIgTlGWKA7sRdfF1cgD3PRwoiGu/QT
EY5bxbC1PR4l4i5UwoKhxF8KRmFCb2RvX9ahOps5SVlBwbzB4nSV6JptOocgc8TYtze4M4bCUB6C
FJQDJarT5ClsWvAqJlwkQMrgEERPJamqWQInR9eGdi5HIufd3FuqKEPkAG/rUDr4p0/KBKJcDeNu
LuZV7bYz7UI8SsnH/XXadGJlhFsmA73okTrCSImi+ax8z9/zhoIn0N9ecCszLkqvZ8xAbAZOFige
5hGIzUv5wC1E18VjWc49WPcg6S6cpPF+/xtRC8Gh91SKUj8N+H0RbRXydTBVtpD+2LexKZuw/k4c
fIuNIGRZDyPqtXEr+ZUf3rNOY91V/6Z9FSEw+m/UCRlEv0k3VwvEQbi5CIKSpcwwCKgg7Hj6laaQ
YnGbB+5vOwDTf4ZzMaaz2CksnMFpy5jiBa8dnQ4EdbpfHdrK2/+g+4um8tNJSWOm3azALTn36uRO
7O8X1Mb/mw3m8gp1iqmxmpHt0Er+qbeDbeaOnJ/2bewHt8oXoatEy2stYri92EZyn0df9n9/O1dd
rQuHAMkolUUjsegGG0PxIceSGPeMZzg6SwSikbY4MBia/+9UCT2w7C0mcoUF/cnsUVqmHiy2D4WV
ZxwuJMlS6wK0jl39Or4RvcI3QtSpwOBnV0c2fyfbWegIhkfRaFBLxuHFELSWaVawm+eB3VXGqVey
4/6qbUe3AhlHUKcqBn+tyYrJGgMWFWp8SsKL0TxMFO3ZthevJrjgzrNubgvwj7h5gmJoFtomyX63
DQmvJrgTTlW1IElSmNCvdShVMprr3l/Y2Mu/EMrdTvHwSPz/b8YFehfIaaSxjGS+R6HcN46JjxK5
eurd7Aazfc4M5QoChFiEvcXWV5NcvCuNrsWZDgcl+aMBecwW7wyVHVjveChWV55xgZ5KsW6KMTwr
jENgHuqKoCmkoo0LaNmsQkFDp4Lbi9eNfotaoL3E3/cjejsfXjnBHYAhir2DxS5k4qF/0VgQbsQv
g8NIznCjoPbodj68Mscde6VkRO3IlmZ0Bjdu0SKPt6DpCp28p+SY6LgskRk/EQ38PaZow0pvBJiM
Lr2XVBh/jzGOZ2sP8PKyeKKdfa0cFGHIEg87WnfCkO9hbyTNUCsZhoMudsbwx4gec+E4N7Fd6Ya3
JK46fQ1i6m74B/z9Hf38DccU8D/KEsKmcRdMIuOtMXFzp7kST8lN/9jhWoUHnR/7YUSgFq9qEtXx
YI4JXM2KL3kQ20Hw3/aawaHIIIlZXwY484PFmZL71KLOYxbne4vFYQYYQQUlb+FBg4uMAiJYdMI+
9t6LkPhBe8g/VyYa3+SjNtoUiQexz/kbjVR0/Siw+mo3WL5iNG4fV8eqIZVNGK7vucjhSS1oaVw1
sGN+7Uobwjo+BATZdXv4S3KUjw2p/05FBYctZb1olsC+qWLeSt2d2Lr7Ubc5YLZCYINDE0tVOrkQ
EBUYymNCQfFXVPyc79r1ALpOCVyu2SHubMrq5h37FcN4bvtMaswizeGWPLhMSDXx0WoKRGMW6SE6
4rTmGYasopeXocSqRSemUhx6YNH3Rb+xMZDlUiN7xIrxRPdWWkpVocC1ZLkrkttRJd4xqd/nUg+l
1uKhY9nNIjbQX6xORWESy0OZYH9f3Q7EYAwhjwUTVpdeZVV7vSiKQ8Qd2yk7O4l/F6tmOSw7huzi
uTvFXvSh+sAgYwkcoQUxPBumHK/kwAllj6ImpE5QfmypHYqw6djjSOvVH6ULumO+5k4Q2YM3fSv9
8UhqlLBNtOcsBxtFFFQNihWMyK0BVTL41H1QhJAqoAQAmxxYmFpS15oJM02H3qq8tEvpc6WBkjm8
x5OWoVGMRtQactgxqIPVmhrsKVniWDXSRMOXk0O2eJCUIAKGiEl+XknsEsvSGE5BD1SPvyaUQAFx
glhcGTXqG7Mtc8SEmP/V1F43PBUG4QJlgruX4Esp4F+EC3EPNZLKMTO/EFLCCJWN8sU3o+jQQW3B
inovOmiPckonfpqcwhYv4pES/qQyJX4WydLlKlZZUtE76UdcEsJj5bPO2dZfZmdBx0Pizc/U5YSK
BS7RmMQpU0aGHe3LwNCoHQhwIg4Mi7uWmEmkVTULtsp6mcULvdQJCpBnyT6bMaT8oQKDgwfo6epB
DWI/N8xxz28OkfhlSokKBrFX39AGNdHcRyy+y9bXeh2DjE+QXLb74FSnFC4Q1wV+Okkoa6OwmK20
/q5091aZ2BpYqxSK4nHfDvrV/nlO5W2XLDm7hY/NgxI/WBm6D3U/pKZt9tHb5AtyQ6OoXa+jKpKc
2GtHemBlH/p1cj+qTZGDh7KXul5lp240XYXWg04JolO/r/zza411YBUKSyXT7iGQ/F4kJF6o1WD2
V1mDkqRxgGMVbShNf20Z4mnoK3tYCrsx4tP+Bt3fMCbfVVdZS9HJC1xR5I/LGOPx7ps1f963sb9h
TJHDgHoyl7gfYMMULo1xWMSHRL2exZtcox4aNlshVdWQFM2SNLQkceeohbJbH1kdClaRExwUd3qe
7ouPi1f67yE+WFniCWwrSRfmOYUlfcrtShNuWvMhjcN33TR/+8Pz1rZ1pqdDCytWcau03wrqrP7D
GfdqgNsqi2HKJaZvsf7Si7h6gFHLMfSWl+tl4CwEdv4hYXy1x20dvZcay8C7IFug7qLiTTDFsK+9
HJZfLAjv4k1frxO3l0zd0qqkgMEeWr9TAIRTLiWFa9u76NUr7hiV6jAT2wxGmtZV6g+q4Jbvqzm8
muA20byIhbrIMAEd18tQLj4qBESJbxPW0FhrSFC6EVWLOzyjstf6CtJ/7lhnzpC2dia+K6VameDy
akNXIdyrwoR6/aucgWqvYv9i0RH/hZouC6c314WVPQ4PprJc0jFC+qEIPph72J11OFpPrQXpCYgi
sdFBcmRgM+X5bVPjz1KlG5Y8m1naWMW2ORz18lqeb5P4S5B/qZVvQpPacnlsy9hego/7SLu9nVe2
udxbEuu/34vrv5hKROaWDhiAj9pB9+vbd0HgyhiHHaCdLuOePa+NSQDV7AdrKmy9JxBwOy9eWeEQ
A+qtoK5jSziei0twb/jSpxyD0+33Ec8EmpOwtlyKUXPzAF7Z5EBDkuJx6jN4JplIxOXPevhUlDcQ
XbP/43pxwCFnrZhgroV1IPVe+QCyHjd8sp7qU4msgix4b8LUyi0OQ6ZqKiIzh7Wy+xZjMNSSB+is
fSJ82ocRTeRgRCoEMyt7tmCgT2PXplNk2pYz4E0n8/5Kb8tnwuBmCWzlFgcqRf//TW5ejx7TU5dP
0c2/a+LaLvKtbHGAEhVzJoglIkO5rb+1lpP5wcm8dJ7kDDfhnXTGYx9k+AwysSE+6kvis0oJtVnV
o4T1N3QuxmPAgx1/BY+UH6OzRbblT6FPvdNSBjkkESNDjGqoabmp/DXuzkv3DmI49fVDviDZyiEF
DLxdk+H3TU3z2kQ4drLo7QcG5QKHHNkUYV7zBYih5rY0uh0bDXGgETvq5b1x5cWkyl3UFSwc8uAq
79Ch28tPljUd9j2hzLC/r8zEQS9mCXvFLuYbBaPI5UeS2oP6WDw2RIPVZwwbCv3BmL427yrmrtab
Q4VwHiV1Zle/sfGF+MtsEO2i1M58aa5ZfyNZNHOpgAOdK0EvOfXyJ/OuVDHy3nlsOle9ijxB8qmH
NWppOEDoxUWIhQB5mVDcjsO93B/M4ri/+sRpxAvmtBOKrEqOT5dUgWgnJiruJfosI806zaHl7huj
UghePSeTWmgLgMvVDb7iURQP8iBB+Dq/PCeEbk24Rnw9XjunNCDMgccllIeaz/nsBlCQlKmxdMoG
BwPDOA5lAsU7t4nr9JC20xdcRgVXree/9j8dsYVk9vdVBOLWLo/pSz5UXunBVyN/2P/9l1GaP2ez
mszBQChJSWfICPFyxgtT7knP4Yie5eVgnM0rLM4nqBszkRFaZJqMCg4eFiUUolDGR4QY2JmpkTO6
K7RWMsGW+ShTuLrdJfQKFzIHF0siBM0iwF7tVeAwhGwv3s9eyDbFY0BeS4gMQuYyCEk1u7SHwgl4
5Bgr33BsfePMnrRw/FEpHxUlHGDEyVB2Ceu1Gr7nxt9yS4wJCJ1pWvTS9yK4E3HtJmzyxYph1MMi
reFfvYhOIOueYmYeEZzy7lULT9T/jP40qWbLYEU3+X700hfc6M7JDSP1h0oRYY0t/85OUNg/s9pq
SzQW6cJAKo5lyAia1UPbqyA4Ka/VHplZLBMHMPUBOQwRzNjKJhH2DDF/0lGGGRdqvvUPWwxNkYap
Y8qVH3iA/1YsVqj6Ne7kMhVY1ikRXphiZnEQfGK5tlHx1Rq3oaUQ6ucdG6/AJC1ItpoP4Vk/xeCx
kJzq3Bxi3IwpojzKJLenA8v4+8k/Na6i9ipIL71KrNMfsoBXt7idrKK5NI9nuDU6yWCzZxu1tjXJ
6Y4Z214sERDtcMTTJDXfsd1bpr2a5jZ2Go3BJLKBn7SHwk94nIofkPS1u+TYNrndx1eadC3lhhNF
XhJ9GAUvSTIiHf0DbP7+H/j2IrHrozBlo07F5VcERX54mH3Fi2+pxIeKV76jqBSbNqiZLSZw1D0y
eevOTk/GuXGiM1VrIK1xO76xCghdvfSl4KaM91Hcu4CZmIjrDqi2EUWH7e3++hm57V7VRSrKA1zL
hPMgXKnBidh97D3lLX69GmD/wAq/LLNK47LG3ABruG2fcrSJHGQ3uyc5QrZPtldDbE+uDM2CkabV
BFQWJ+9Xf6Vm2Ix1AX3kyb1CnDPkKnGoksXSoCaYw0BM6GglbyHW0B1jCKyzeVayf48AFIMDFE1X
p6XQsUyTX53qzu8wII459AKEK7rffpCfFQtvjJSEDWWVgxhZ0AqjZvNOfXYGiNpic61RzHoMK/bi
g8MSo1iisGJ9FRDktQXDV9XzoOf2Yt4Y0eewSR15JJphCIt8H1GpQ1e96uEVa6zIPTycncYLTaVL
RcibDiIDE0gN+3rsmsY0zsUEglST05/KD8EDNZ+z/SD0Csp8D1Gga40+M1BmxajwCiIlL8VQ+Yq6
37JY21kxk4OMdCqqKWHnaapfhWliI8FatKe5/BL372tMWDnFoUdfSu1oirDVaiD+kb34LJUuEwsI
7CQEhzk5y0qEPN9ipCpzJVXVy6IZdoEJB6+9Tj7oX1JnctJH8Ip/rWqb+qLbb0UrN3kwUTvzhRzN
Na8Zl5LxKTj1n007sIdD5KHzkbiLkqHJwUku/38KevjM6ohoRT+kl8ELncyjx0GJI4bvMEpasSxE
dgLk9d3QfJJnMp+kLHAYIgqlWgglLIxnxsOmevNPPOs3x9mvT8PNojvCHZkDEYHC9xZpvSibEnvq
nfyXCcNz7lg38x0yEIzfMd13Z34gjlK2sXY2Ht9ulPbChD7uX4DyWUbCF5+rZ8yxoWJhPtPrRkUJ
L2CmhooVygyaxXv1rP9kSTr02D8HdnMGvb77H73jYAUTRXWTMO/0+8mNHEX2ymvDYRmdDh8jXFEp
k8RBwPchqU05VhWjcGBMaYVvnsZ/x162fV/8nZlYLJRWmYncJQJKTX8jc3U3P0V4elbtyet/iMf3
TZ69Ygnfh5TFCkhFGrYZIIS4YDxeeQY7rsPod8VnCrmoXcABSZ1P49KyS4hRn8zU04vbkCIQpVaJ
S0J0SxxqkfXGZhekWRiaGf0eHHOUJ2S0cyCitNOQjIyjYfqsnjWfSdlqB+tewy0q9in42EesN8Jl
SdRWS6bC2NCexPFRTr7s76b9dXmjVjaoZZ0LBn5fig5L9GURvBxJ1b4N4tR6o1YWV0vdBYyJYT4j
wbm0aJK2blqcW4DAr+NRJnqFiBuvxQ8HavEUSwL7aEwdLXK0o3CEUDQqZqC36O36Uj+WkB1s3sc4
8XtHvVEtK5UitBb2MTEigAuZjsEZ9aTarFwxX5H7d//CZPF9SkM4/+3lLzXd+MzyOKbGRt6Y9s+T
tzJmqVS1EeNpQBt/8Wj46f1wlL5aTz2bFjyiwkq9X25mjrpoGhYo3DSdb4oLl2RQuwnFuTyKDoWk
HpJWsWcozy2p5fShTt3RNh1c2eNu0umcL70SAjryxhYsW8AMUq/a8aFpbPDgSV7qFk9UvW57V6yM
cudYn8VGOMQwOmOySz+Ph76Ejm/rC/fgQ7FTMPl6+/twc6+vDDKsWR0vSyouffZS0tVtQX9sNHek
Ru6ohWP/wsqEWejVMItYuKCtvi1ifVaV5iKIixOxFo9cI5BlEx1XHnHpsAjVjkBmvQJpdN3p11FL
BAb1xfhTq/5/L4IOLbDBkK/MSnHSrCNqK+zffJOvrdzgTi5JVdKuaeGGoR+l6a+yqZwG5FdZTiEx
5Q93dBV1qC4jq6emk+4KwpVi3YUztSjb7Smv7vAP85ksSEHOdhPggum9Ju5wVMC0ctfZynl2pRDV
7/6o/diP7u1C38osV20fwPQeiwu+YnQyDypUZsWTAZYSxkdKFRWJuHtJEVZhnoMSTxhZG3xrXJXC
cZreQ7q2coWDhmkYijkZUFsvtGd1PmjtTZ1cjMnuqMGH7aNyZYnDBClrG01nzyD5X4OLoctjhhuJ
GzNdT3QSsZslioknKqthAb0T8C8RtPp+YVFmpVQjQso+tYVBt43mWZsOQ/cQ1YJtFkQXHwW1L19h
ZS9PLPBws84NNtXKUt3QM+/YZF19Uo+CS9b8iA3NEwAqy7zEegH/2LCiBHo0dbT/R9p1LcmNK8sv
YgS9eaVpth2j0YzMC0Nu6b3n19+s0dltLkQ19o7eFKGIqQZYSBTKZGb3xAZafFD8xSuOweIG3sTr
ieH5JQMkaIc0++K1Z92Y3RLdI1qpeZxjxrPBYEhgyrWla9jL5b73KhQTIN6rJrb+hAy/LX1pHiEH
y7HJMclW+wNRqvScCCXk5aBqD1PM8Q/6yTfcka3v6xMabSwdf59Sz9I+9n9yfXBfDpwwgy3tL50w
tT25YYNEn+4o++hJede6khM6ySNel7x8B+c2lhkYGfu+CkFWACAevsjKIdCejOTQFC9t8P62U3Du
FbbMjzHPUGuoCj/25zZ4N5R+2HOuYt43op+wOsJBObdL3MBEdgjxjdC1cCDaON434rkaE1GMs6E3
UHvESqJDnO2SnteTs/nGvwIuW8U3u8LsdYI+epuAgwVdA9lJ80n7JHO4VPa85TCAEGDDloTuxHp2
snNxAMHMc/dVo8YBQvi8t1PuwBEH/NiBgzlJi6ohgDAXv8Rs52J8CPs7PeHckRyH+KWA37VZkRBx
TgKHaNHDrPiCL3PFKjmrYWv4SRN2YUjBDBhd7bLeVWgzyqTLmNecWPY38YuqgHbAVEFuxQBrhgSa
NBLjZH+kDDZeyRfjMXRkm097+psQ7R9bbFE0zmI9eC11q597rztnn7RT+cN4F+KF5Yzn4jjV9viB
l0bjrZAtj2qSkLUC5cxHx4TgUwoKz/BsoQUW+fndbUTi2mKedKpp5fFE1Geabfp05ZOtn40DyuG2
re1Ddt1MBma1zDIbpFyJzuSvOns3J3+6FvoBK+xLhlEqCiohYupx9/9bC3ffGJw15DYrM+lttrav
jevG0dlbrUvtZej9dNg4wkLlibiPCmjB6m6J2u8C9YLmwsP37eydqVoK+JkNqHgwTzpJQKkobauf
NsFI4AleBhrZn3RbEi8g2448LckUFc3QROv1/1dLhExm1xZFQTSy9vItwLsEAqD7YNdbSAuVrnji
PfK3j7alyQro9U0LtYV/b2pYy3oX5iQMC3FiyzbQFQnaP2p6iF6yL5mOpFvnA2Q48LX1LTVRliRJ
Bd++yIa8ciINulVComGaSzeQLnOvemO1v33SNhtK1laY+6xtC/gmqWypfnMO/CzGTLCyVxU7etFt
dWf9QCOJ/4c2WVy2akuySA5vdOTjcEaP4T5/HkASqX+b7mJ3/MrjG9l0mtUq2Xh3kiuzbRPs5RhA
bB0skY+maw1ujsqb5mRH46F9QwC8Nsj4zCAb2izUWOLQTL45Y+ZxyG2l1D1LT/e55qRd6swZ5wLf
PIprqwxEJ3k6RB1p2WXnJbaN3bLvclu3kRb2yqf/QC3KcVE2HNbmol2SV10pEd6TPag4F9O+HeE8
cu/0Z9kWcdfy3ro8qwx4K0s+dmJHLtuehcWtxxN6rW676FYotN5I+gkrkEmKeYynCSb63C/VU55d
hM7PqzOJUaqgdqvHhHPaeRYZ5M5kOZ4rHRZ/ck4MaC8BI9WRywCw9WJar4xB6xnJ9ABNgD/lk1u7
fEz97DRB466xu4vAHVTjLYuBl0Itu3Fp4JFREh/lOtznvej2o3HsregwtJiPQypT45GN8lCNjZj1
Kp06naT1wtmeHfMYgQErfa4TcALE71FFRceO9f22y2ze86udZcPnqJTR4EvKdOalfdFA/W1+V4gb
hThyAl4H/VaEtDbG4MsU5lVpLTA2FfdmerKUT7dXQ+7GPuDXf59BktJcdHEkofJWyZ2yPs/gIq2b
2s06Xl805zQrTKy3LEqt96+CfvJD2H60TC+POKeZh4sKgxjTPFstVHjRmADNOAr3YmiGq24JSSfh
gRsv8L4NAx6dEfZaCWp9qHF2sKY6ywkNY9XXFCLlPTR5EZynPBbSzR6k9Qdj8GNAbqwUArrh5s/V
4DXZZ637kOWqUwTvx+nJDE8WT2Zpc52SJSMG0/HC0hgoiQapWrQgRhIp3Y/9ZTE53WLbn21lgAGP
fpzLXBZgAHMbXyiSFe76TzlGWr3B1yAF49z2+U1PlGVDNhQ8FmV28kEQpLqImgbmQt+MHyZI5vJG
4XkmmK+UmlpWmDOos1QsQxwP2XKZJE5IR9v+y9FdLYP5LPNiZYahkGaS8s2U35fag6pZ7mKcKm3m
7NimB6xMMR8ojMzekAaYEsJ3pTSCcJIDQ7z9outldQ+b7WAWpgEDrfVQCW5uPNe8JgeOiV9gu9NL
NcRwPdIRwkWvIQ8BBokk5CYjNm/C616xaQ9NTotQjuFd+qDc9dNFNQQ76yd3CKApl9aOWdfuEs4O
vBB8f/lDCmo8tTf2bRB4sxm4g6Z4UFs9anr7XlJGTvixfXutfh4D+JqaJ8Gc4+dJEibYITp5bx7m
+9Ft3/MbPnhbwUC+kKtjq0/Y8uSg7Vq/Q7eYukt3b3tnrNbEwH5sjYNQWHiZmpfSmx3i8sqdwZaf
SHZeQwzAy8fwfIn+f+Wuw5gpkVFhEztd2JliZSeFdipAPXgbqLaBcbUwBkbkGFJwcFGaq0Cmzime
oLpb7XuQDUw+hE95wQbXHgMphpGOWUfrItZ7Eaz3oac+oCFtV+4EV+c0m/A2kQGVuk8FXUGW0FV1
FO1Vza/06VD3Ied24WCXwkDLlLV1bS7Yw1I8iNGDpHKWwfn7KjWbrHwBsksmHta0Z8sx7y+D1fC8
gI7JDaBnhcskpRDlllaQZxBfphaL6N7wxo8jfBtKEhfeu2v7FX11O5XBiDTrY6uic4sy9OzEe8yl
u0ngxOfiZXYzD+MunXvb0zl3mcoghRZJdSTSXVbqgx0YcDb1R20F/jy3dqDymAbJs25tKIMXmVaG
rRTBWmQexOq5bI964WV4uAfyl2D6entpvEOlMmAh1qNcCaSoOKHsF/i9jyBR/D7RdN6uBl09z114
DsmAxlBUiTmLZK+HWneDt7mXudHOfJ/9FaGeCgZHy+U2jtE75Nct1SVdUSQFcQb7ASWp0FulRftK
8VIbdmh8FNL3dfVghnu93svml1iFqKP58qa9vZplvmQC7kHV1DAwTbLkr/ldtJFTcTrzsue3of7V
GPMhe9PsLH3CGrX2UJsvYezl9Yc/XBDz8ZamL5FNgg31Ir6SUgaudGfeTx4GcbnX2G9c87oiBu8z
yxizTKV7DHN7mJ84Wrktflr83o1O8b0+c0759nNdvtpjIF8rwREoLK/3S/kSz/8j8csd8fsSOSL6
kN9WAddWJhn4ByVVn0pkMit2oXkIeVTm2zHO30vSWYIeqyumRBbx95ODeSRptfh11IXbSbh9qq92
mESAnA/DpHfw9BZc5pEj7QNXuzPQbRJgCjF6bE/S4Y9cUWeJ74Z4KNT0dWXnZaftpH116ncjap8k
aMU7WxxXhEbnv6/RalbCqh6wPhrlgfi0a0IgE1Mo4Hk54g3IG/fibScDHPOY5ZFFXGh5epq7YxFz
ogKJ5xcMWLSBYlmyAQPWXjzSfH11oFlmwR7viqfY747qvdk787n7nHLPNW9xDIgIihU3kgSfzNGT
1JWXSJqcP3QOBjnkpAHbuwwT49EENV7tV0hkUjtGAw52nnPw1sPAhj6NeV6aMGbJ7jSeJ+Xp9mp4
34r+fxXCTcvYjQpmmN2xvBPrsxrszepOrS6Ig2wh21sCd76dvPn31yXEhv9tcVQSI8sn2j5URqjn
XrhLHe2RsrOQ5eGO0mwHPP+Ax+ujcLXAqEymUs5xq3S1+GzIwkkSgk/toN2F0nIYFdFus0+3t3Sz
Pe6Ku/rreV+ZlCIlKUwJJhNU0u5jFCeOhQsKWqcsMOclACkJtzykFHa3LfPWygBJW7YgUSFnaULM
C+mRr5Wjl6Ghtu7qnS5NOzNrOSY5/vN67a3WmmBOaQl7nHVSPKJucpoXeuPcyXpPGUyROi0NzQV7
Oh6X0u4OkIF00Sky0DQAOkN5x+43uQJLA1KZhgxN7H97qVKJulh2iCTn4+gZuwTdah51q5G+ks5N
3m6fias15tUxZQsyNAZe8ei0OozPya4E9c6hA/237NZPxbMU+2/xlKtBxlPyJhGKnNIGDXqTezPx
lKB1puhdN+2lzq/C/W1zv4l+rvaYOycu03zKU9jrj/lL8hCfsl30tOR2fh7dIrdRPbjjPuVo034F
mqtNxmW6SUtxE6GKLj52bofESOqLT6RVlLuCy3tXEejfMsbcO0YDS5WKBYZ95RqF5MTzh6k6ZvKj
WnOF6nkrY24gkI5YeV7D2GDZwSMw9GIBQ0F8UmWoZze+Uji3vx9t1a3VMbcQWNMKKzGxlSHIc03T
qxvJNoS/bhv5TRx0/WDMXaSo82gsYYn83FOZ2foRbR07yEX3zoSujsjjNYjy7LH9TGE3RlFlYFXU
lEo3UepP6KxcPJpT5Wmic7aQbWNK296KB7y+XVFHx1kXON0QuHrLrcxsv0b/2URWKKbJUBhcMHjo
5uC4DvQHwXqQhpeycMvivhX2GRjXpdTOMt4cEzn4DRdhxWJSELnEClpHXW1J/WY2PXlAWTwsoar1
Fv4TTb4ukQETvQv0YJlhqqkvkXpvlKfc5Fxrv8kDXW0w4JFYoxBXHS0HpBwCdcOknnHXhBAeVl5o
Zk/oD7fdfzvSu1pkECS1mhLcdPDGBEmS0srsNuYsimeBgY1J7opu0LCmTppsafrcKu7tJXB3jcGJ
aZH7Uk1xawp7/ZEaLONnMGM6wf3s0iOe6+wcIGSlYrpyWIY5wIrCL4NLvSCCY6WQKdWcxs+4pMsc
jGepHVLVCrVOxBGuik9ookKffGhP0lOXHlT1LR2/Kx9nG7LiIM1MIcZOdrvmrLjLPoVADE2mEAsU
96rcjD8UHYTfsoJOLJaxWJ26fqqpl731JpdYMWXBRqsSumrQZH7MHIurZ7W5lyuLjKcYEyTD9ImG
VTK0SEEzjPpqhq8QJ3PTM16+xmfBN09vzfusDDOXjKjLY5xTo7FxP7kUlue+5YFv5329m/cGJwG/
Cfr/GDPYDMk4qqY+t1ilFkDLaPiEbIkt6pw+rM3mPW1lhYlVpaLPzMHAkjT7I02OxN5k57pDdKrB
Rxmj7cPoqO/ectRXRulorgL/zoCOq0R8jS0Su4ULJHa/GZfFkTz5FDg8Jn/eRjLxapBXg9KRtVz7
KKmHDHdbxatmbMcDqyUx90o/a2YAHWm8ZR6JsZHQZL7PDxje22FvOXDPtcbcMBihLqqA2CjnR6rb
FbuJ7H2jdCeIbznIzNs/5nJZomYWRuKHFKsXK97V0l9p/pHjEfQ3fokAVtvHXC+GCgJXiZxdUDz1
qNDRctAdpI92s7fth+Su3qmdXX64bfY2kBgiAyRjW6aTQh+tz1p7Tr4XdWMP0+d5+BG/Sd0D4tGW
aIAEFfoLzCeLcktQ4SGodzXvJNmWyskO81008Q70Nhxf7TBfq48TTUTfAZVNOleBfnH8QxztKbQV
X3ESO3msJe/2Lm4/0FZLYz5eOyvGIBkwmSqFG+TnstqJ+l4pnmiAOsn9wbgYxUvUfF6WgxxboLzm
lue3ffS6auZLCqVmThFxA1Kjv/GU3kXgvB46W3wSPxI9Zh7ZCI44L5ttp70aZa6DDHNpPwkJ5za1
k/FFQK/gdDZC3lTVdmh03WD2sVF32VBnNEULnkAkPz2otqQYmuyOxiOmxXM3Oeaizfmom+HRyiZz
MfSD1pQK7eiwGz3zi3TqKIxA2nx+ap65rQg8a+yNUKlamGiwRmns6ZB6KgURHUromddLDg/SNqNZ
VVEwCWDKOv7x7wvItNJ6tjQku+TJtaZ3+fyNs3ubyLIywFwHbaS0Uh7AgFDY1uAQ6xsa/535QX0w
D8JL+J6kl0S78Hk+uZ1AXFlmcAYLG7QO43Fu/LLsssoGS/mx+zCjKnCRMC+ZfhTt6BGVAV7+cPME
ruwyuNNYckezvbjsVNLjCcwvI0/yZztYWdlggMZsjFpPTaxN6Rzw/qBxUEDe/CIfJueOKuzQBuj3
vMIwneJfrqaVUQZatFzqMnGG0TF7MrSHOXiwwrNqvZumxW4sZDXecXxnE8FXBhlYWUpI/P4vOoKu
0R2ylZpTfJge8wOVCQqQfPGOH+c4sL0YeZmPxtBQnrs/9co50N50KV2XxLZihGXc9H0H5/gZ8JV+
ouwlX9yh0d81cDuBL5B3Ajn+yDZjjHMfyxWJBKR26ZEoZ3E/7B+El9adXTQSgKo5/3D7w3EchW3G
yCU5kHsBjkKkTZQQUvz/ov/J+1gMtIAyW1NmqlJ1yJEgY1fw/I+KKDccnm28gKhub8QJvEH1swdl
P+yHY33IwV9jHG5vGAckVQYyYmOpB5FW0rSS3XWnOLDF9n4w71Tr/W1LvD1jgCOWJFMzMWfrit1n
E4U34cftv78dkK8cnAGJTArqqKuwZ6/jCW54DFqXpgbozQ1GRS7KczBCZTAiy9IkHmJ4t+yXd8UO
HdTflQtx7FMvgOG2XIObF/R1gRpTeYtldaxzzHlhkjzwdaf21cSW3v0ciS47m9cYQ/t1wwc1Jvoo
tLoxAyrbF5gik16ycG/Edg56krb5WKv721+Pc3A1JvhI23kZ9I7gL1fcKijtMdgJ2tkwTvVyEbV9
EHy8bXC7QrTaTfq8qwewnkaYLKfw4G+K4BI8hzMIU9N7HrbzLk2NwYsZTehFT23bwr4CIXHyqXYW
FGqRWps88UwNkcKBlx7nnDeNCUKGLAv6MMOOLtWlHA9axJvk4hlgoKPo+z4rUxiQ7qcdBqs8GquE
WLxlS8f+IO7B2cCbQNqM9lffjMEQY4wKJSFYtAI7tj5U6vOcYtQx5kHJZhJe1Q0D6nm6+os+I9TZ
tHakt30HBky8hO+7vXk2wLOVHKNnjh9un+qrLcbzE6PtxpiCRdlH0+BdeJQPkl+WYHSmEWkubG1v
4dUc4/ZlFsuSSJmYsEBf934QHBkxQLj7w1WxHg+y5URJsYPSvX6sdvlzhzGj4k62Seieh4zb4HFd
E+Pq0VKhxx/e/nrrK3vLazzSNOPdlduP7JVbMB6vzYYoLKRyE/6FUXbQOATQbEM/a+9Wdvcofw13
vMB3e2ZmZZLxeFlPdcEYX5eWvquQY4rP9WG6QEnAuf3FaI9+RfvrHjK3Z9nNSTFa8IvJPETKvg/9
iafew10Mc2NSK3MtU4YpOQRHis5Ue0RDePM28jrtum2vv2QF7qk562lG4hKR4szOhAqQ9UHwpDtd
ei0Phru30AGsDTKXZRcY0TJTz1TWfeiFS9w8/dHneQ1+Vgsq87LINRV/v+zPvfixtHwr/Ou2ie0U
x2rTGGgYNVTMBlJ7Gx1p173PvfyCGdLBAUf6LkKy4x3v3HJ87vW8rRZllsIQjZRxkMwvKEzL9Ucl
dTmL2r6l/vHr16t5ZcPoqWZGUVrnijP6iQvXCu3oa7CbQHQlup2vgwCec5Z4QMFSTxWC3CgJiUhR
PYbkByNX/vRtciyIqVSO5XLpvenT3Di97CB+VtWgu5qxyhmyND9T3yqyjTQ6Ti2PPLDgLpBBiykc
ijrtYU97wgWJBkut2KMfHKkpGZOr1aX9IPJo7HgfkgGPXA3UaSTlHT14aquLNh5uewrHGdn5+0Yp
rdTEDIcbQQ2z/BCYoBV+U1XwesJYzinIV/VyPMAGSZuMdzXSJjooIejBkFz+9O5gmaemQp2ViVZU
nBsIfuZQmY4f8HUcXnzL+TTsjP0iWEsu00uhQbet/MWIYvv2t/lNAP3PKf6Fa0qMrLKi2wmpV4fI
rQcwa0DySb3XwVYnnxFAu8b3PzTKhhUWVA4NkppV0EMgO4L9P6NUJiOjKOXuRG6imY7OjaMsM0GG
AJUKdaCkieyTVWtn4Ii9zmpXIMlDx9Urgy66hZzCETj1Tt6HZKKNIBv7PO1gW2qO8nw3ys+3t5T3
9xnY0HSl0WryyKX1A2FXCxxOTd4ZZjBCzqvG6Ol8RajXLsUj3j9ONnq3F/GbRMM/zsiOYwp4+Ssz
FePil9GLT/BDz7DQGQq2S2RoEtXl2OPsGjuW2WAGQFET2Gu+ZQfVkez4c7cX0a2/OKKbeONX7v3F
eZOwslKZ0hZpTC3mLahIdDDJ16hAgyWK4D16NHkqZ+TSN1yeLQVYoNUcW3KLan5ITdcMXyrzvdAU
PBThbST9/yoWKAVdn0t6arXe7HWxR1I9xH0+R6+jAUgTGTavzLHdTX/FfIVBET1O88EI8GaNX6qD
sc/uB5RWQg+5hspGiwbSN5ShSu35a3HhxQWc86AwWDKblQVOVmysKh5V/WRmnwRuOz1vUxnMyAdF
CGsqCJB0L/FfdyAQfShORCk/nyA9cAh44dV2dvR6ABkYUSn/qtIBJBJ7Im/UD6TsjKzbW2ICoizQ
JEUEeRSDJ5E8dtKooaerTfZh4kjTvcxr6trOQ11tsIXFQVpyMxNyxDUpeiZzz4IuEZj6Jk96afy3
dVytrDHvFDQpL3FaYUXSUxH/r0dTd6XZGd0OfRI87990jpU5JrlRBEKrZDMWpzYPufmsNJ/fgo0r
A8ybpZYS6FMPMDDslJ34XDtC4lQn9T7az0+QxHYjv+EWujfRcWWTgZE4SjpxIpu1R8LO9VHah0j8
RvvmMz+3sYmNK2MMfJSVmkC0E8ZC7STKl7T5LIe9bcQvnI3cfEGgC0mTJFGVNIU5xnrQSktoojlO
r3fFwdi97uTyLpTdBfhE8RXvlqG/+AvqQ0PVNEQk2n6hspetRE0waoG5y0Y7TZ15MorBDgPVi0Yk
i9SKN9a0vcKrPQYMk7gSG6nATlpPyUP7WDopdNo6z/Ah2v4fBFI2sXe1PGZDzaYwhKZNUfxCoje2
aoyQnurw0+3PRgB0aw8ZJOwXCdy/FYyoqG5LCESIxLbxubIDvL1jgDCeh2xoUtgxIYarOqLmlo7p
jh/lHcjyO4evIrjpHLoIRjtRQ38A245cNuGQLyp9rOb9JD7n7b6B8lF2HGqVFxVsrm1lijnOolUk
ekaQOHwjVglk9TC5IT3qNtQSHXnPnZPdTC6v7LEnOsm1NiphT4QEwIwgJK5t4RnNCL514JJS84wx
Ti8nYFtTExgT9j0e6qnXdTBG89vjiceKsJ0VWK2McfmuHXUVbXHkJSqSvrU/nL6pT/RCo438Dy9c
3uoY96+nv1cn1a56VKHW1iY21D6I8hNdcpzXxeZhWy2POQRQ6skiM8PyqLhM4yiKD8znJy85q2L7
lIOkHoepg+83rmHPXoRakfxA1YfK53Yxbl7Q1zWxfcqWOYimIMKW9KQepfPog4TMR3fm4kwvipdC
/dR4fxuyeF7CStF1lZnHIh3tf3nJ4iCH/t+8ZBOJdVBjQoRG03W282Eqo34yJ3SZqxc6A8UOU4Pp
s/y9dV8PHaYcnP7Eu922UxYrq0zoYyjTlBREPDQehafBbR4o6m9OygVMGK6+ax7FPTe624ay60rp
/1cPHFOX4k4NUWfUL6afocoYeoan2gLkcBDcWW6zu/0tX/mmfrl/VotksDPXwO6xpDA4OpVsT4j+
+x8gZXaVU75fzsUOXSZfe7c/az/K+16E7JnmGH81dnLkpaC2H+WrX8Kgqjo3qBvSsPzPlCsUNyO7
+VB5ApLXxsjtXuP5FIOr7RQMkLbC15XaQ6Pcz8FOF73bm7tdLlktiYFTszRmrSO/TQ4YfzvlTupI
Rx2c4bwJfd5iGBjNMBKtxhX2Lmk9M73rln1ScTJLtB+3HIXBTiPrMD9F1FJVcd+Iu0x8P2X74W2d
t9ctY1skmm6oe03Clv3U3UOLxIN5Jr30EaJg9UnhYdnmU2Blj6B8deD6IBwnnfwfKjd0ASVPkbvc
DUew290hp+tzPGL7ZvjnfLNdEkZfmgUmPei40Tw+5kpOwe6nrPGb2gdWK2OgxCgHDLgRlJjlQ4De
b43jENsXz3UpDHJEypyAMwF/X9d3eXBJQl6/G88AAwjmUI5NO8PA9HFyp4N0yn3zHJ5f03R28dly
eVyD2y/51ZYxmKC3mSWOhPjBhW5t8C+71DUgu1Dn4oQi27W6lS0GG5oOT6qAtu+no4PhQgI89JCV
6Jxssv/Dtc3zPQYkxlAAGwmd4PGoHutjeIwd6wLZadQTtIc/9HMGLeaqTJsFwkVUtINKIRi7j9We
dpLfm8PBPp1pqop6tAAJDUy1RrpfdMOO83wP8n+HsyQOUrAD6Q0pNBt41iCo+8nvWT/rhwHMMVC1
//GmtMvVO3Qm9uiNJTHMCMb04kOKji20xrmc9XDcQWfwoWz1PKxpIvzfn0jyokce7HHuDp2BCvSg
GbWo4xPJ0r4sz2N9WJSdEnz/wxUxgBFHlUVCWQSuEwovkRMeCzhdiePLk9jlOR2DFLKB0qlGTIaK
eDen31LhuU/fc5ZDH+DGjaszCFHLQYZsB2wkByLEQ/T5uThloCQI7OUy7yfOmaXjf8scAw9pLQpz
0GD3+gCCz4ew/yuQd6NROFp6qFE446yOvvktcwxCFFOQNSodp+l+buzAr3Y26CDfy5lj07xC7HK1
nzkHmM3TplYn6UZPQOGl4INGzdt0h6P5rT7Ib+a3uh5hdt5cjqZpFAws8Cc9mGSHj5aXvb5s+XzA
nN1kh86z3NByg7A9aQ9m8S4PHm9/Lo6/s9mcIEz/dzMqIM+PG3tpDUd6k8oOSoh/v/MMWuUqGEs0
0KNCDpYgFq0e8b72pRxyX6MbOsNjvOOWIXirYgDDUKxBCClE+hmNRU6QoNEj2KUyBm+jPbENCiAx
4uafeXYZ9FgyLRoGOtmmgcFDKAV4zVfL63fSX5qjoqme20jAc30GSkYUwqOKOj0T0GmJnrIPIP2l
2P2O3s99wGVv4bkjgyVKsQC4AjpqEEFoPjbC/rY78t7m7Ny5qMhyV2bYQWHfzijux/vuKdnJnwyU
4Xbld/AOnowHrr9sbyPcQrUsSxNFBrPAElZWRYttJH9RMRwHxHIzmwpl4RMvBNh2kn+MsR1woPfW
I7NBWc4y/Ag7WR+Uand7G3kmKERYnTchF4c+JJ4kSXAF8WjpTibwXjycPWP73hppEqxipj0DWRd0
VKC7fCXr4n2h146YX2+V66YxQU2MERyloRUFz8su3qePwl3SQuxuwtydcgHJFZRvBdc696fKUTxQ
mjgjt/9j2/mvv4FBsbo2ShA94DeYz/IR3OigOc5RfE8PylF0SdeSt+rfpE6uFhkck+a6aKsCrjIe
6y/EwiATE6Db2OYenA+cQJjnNAx4mfoiDdYIY5KUHpYlsC3T8mb1623X5K6JgazGQCyivfqNM/QO
8U1ZHgh2Fqc9yLQqj2OPfvYtz2EgK02XOdRpWeEXpUGpvyltZdeDN1o8yPfKYw6JmnfVceambn4D
ZdePx4BKEodLX41wF/EY7mO0CJe+dNd51FRgHWUovQVOyVvs5qFEIU0RLfDQKwazuXK91Ik8EtFP
+KUzn8rqtICioFkORnpK0SladOdo+hgPGLHuOZHE9sN3ZZvZaLkSxcqqiMTjY3hHY/fBoTktj8uR
wr7xA89dt2c5V/aY/Y0aXcwmehXQ2Fzv03NU2keYw7eXx8FbMBFgKHb7gXvnbobvV7tsEQCdjmlR
0zprT9Ts8B31/UBB3YkMl+iUaMLoLS68ssjAeV2Lc51KsCj75iM1chhgyfG0i3RUMCYrHNoP4Ue+
Kt0m3K2skq+tLpFxFkHbXWB/4/EyI50w8vJAHGc1GUxHSCiqYY1lqaJfQRA+9IDly88qkebkT7zX
6vaJXK2IAfBeD3I1Jeqh6Kz7au0QSYl2F0QILUKndJEvdgqfx+fB20YGw9HqGcnBgFXmsl8Ue6jX
cLyDt40MbovlIpclvfezQ/4OreFoJjUg10ZChYXDLZ7wvJ9BmLCNeiUj7jdiUKBzR+XmGc2e5Pv/
gVWGZ49BldwYTIgLwJ5ITqKQQpyTzU70pcbAL1263PPN208GV+bMVPOePhgIEXdUOKF04fiJkrnp
Ey+Zu3npXl3SYpJcQ27NZprh4y3ROw2SMuo3rfxy20E4Dmgx6DGMtVCEPdaTzKcq2S8jJ2bn/X0G
J7KiKSMzxhKK9NyDnkrj/P3tsuRqjxicmGRIPVUEuKiBgAszcsbLcgov3+iLoOMGo7fun+0YrXiF
fFWedJNOfQCCEtkVapJZ9fxnFhhQmHUx6ZZX2UNdsoXFE7kDeeSlv4Q9q01jUKGFRPNsydi0v+et
x53g80vivI/PwEEzS9osEXOXJDttcR55Gi68qMJizr+5WFNpEvud6qvNa809SZ2ss0Ff+N7codc6
u/DCbt6ZZABAivS41ymIMqwvVe3Fpi9aPJ+mc/37z6Oy/FVa2gST1cIGseC1d+2FFJT7Q8ZN0XI2
UBWZ458MipJUxDBZlaC0pNl7wZu/j9961zp2fuAMvFFQznlVWY7vrIjlBe28uPGg9ICxntoxApRA
Gm/ESNlySXfjXnx3+zzd/mQqS/QdNm22CAlhkPUlBQ1FfJazx9smtotI/5woVWRQoU8NnFI6UVVw
pJto2Ren3jgUdwXSSTmvjESf5ZaDMAjRBF0sRJS1zc7docCYqwr2vWgPgkS35Nm6fceqIoMVk9no
gkCHWH+cXFK7s0o3dYSX6ZU+P73nkkDeRg1VZFCjK4K2lynym6yvoNFMKo47cF2QQY1ON8xiIgOV
23ukOdOniBtiZ3EUp32SP/DZsDnPEZXNIU1ho/YiAdXfbQ66YIN5wEl2pku0Gt3dcCkhOMlBkts4
r7LZpC4Z8jooYVac3FY4z4tr4T1UF/aIlFnaeGHMG5XieMvrOVndjko4iHFMfKskE0yXcQhy6p/5
7/yJ32/I8RU2z2QlRpWVxCXbqbKt1Jjr5aaneSaYAKNt6mJMFayocZePY+RUeLyGXnAejrOFuHY+
8FXZeWjy6sGrXUwG1SozugAm61U0N/wBIiR7egGLDbc7gecjDJaoiZRGAgVQ1IuaHmOfelHfqHVM
fbU/sw8qO1xZVqkcirSmBjxVyDm6Uun63xZndjF7WKP0PfIw+XasDv3of0dq5ZIWltHBYuu1mS1D
C9hyJL+Obc1JPOCZx7kDePYYXBEs1axqwpUF/NAgZyzB4gmB7KKxS6jDFJrLm3OgBdy4Bl5nWFZu
kuki2PRVHO86uqjFMZi9ASW7qkntdnrhLI5z5bBzln0WzkpNQWk9wyVbdOjEJeZgaGD/P4j7cA4d
O3EJgWMFXPCwJkn2RDLqdgnAugw2kcGPZ/VcvXHG4uqg7NylUGhq1OSwGZ0nqI9g1O19h8wjaKPt
yONlHl9XcOPbscOXWSKrckHXaueWL4Hf4btFdvBJ71x0F3yjfpAmxAhw7VFGu9vlIurZvKeMRB55
60fQZ1g5kNQ2LVqTXk8IoXXqlXfIEdR2dfqx+FSAwwsqfCrQZ8kLo3kQ99qiuDINrXVTQmWFQpje
k70MTP929GGEXF/jjzxrPHdiYphEGgVJpGyVKpwt9VDUnCr66yDrrY1koEaRg6KzAqxGxPRn/0V8
pDg2cai77JWR0zewQvNBflBRyU9au7krQW7KzU7w1skgUFrOSlTSa178jGHeGdWq1MPk2h63/eRo
f4Vo1OU5Mu8JwQoiB2WtBQLtbUnqStZO+Rq5GmR0Bh0sxqTNws0ycXCWHeRMwHUwt5Spo0FOEu4J
P6uH7q9XeY+jzK3s8MwRMq48dYxEXVdeE4MHmrCh+eWfnNBYHJ85hIPp7AxnmssgyyG2cGTmz9T5
b442evIv4sOASVXJK76AGNctfLHf3Ub4bd9RZV23QEhtsNxlGdTU6olIxENMBPaXKH3bDXI1wBzC
tOnMrqdsloYYAI2xkdvshQr3P6kM8KBt+813NcYcyPD/SLuu5bpxZftFrGIASOCV3FnJyrJfWLY8
Zs6ZX38X5HMsGubZ8NWUa2oeVMXeDTQajQ5rETAIVyGE1dVDM+57kOKWgfIxu24a71Kk8zbFI57q
gkCEXQnCquikeY7HbkTBT51y/x8Z6ndpUuqhYy0LnQw7lDBv3glWxu4x3JEHU0xOCDzA4bm8UubF
FTrKvblaaDjUEcwGPxk6AVOLtHiDHoJiF18pJ5ZU0qTDpgdM0xqxomTf964o4fKvQLf2ECN+CXYf
DNl+LancmdtH9D9I9s49uFRFXBNuIq8C+symwCH714spPSaIA6reSCDndyd778BgEg+NJwI4H75E
deuJA/XnpfSunHS7W3xkAxV5jzjp3RjUjD5x9RbpREVP8HrV1nkXJD0hsjKyojSGYVoAdxe4KcGp
vBAw9vFBV0IfKvwUldxIqs1jl7wNS8xXefxglofzflDhOWTu8b4sKC1FEyvVP9XFyR8vclUji0oF
yW1otjY6RMTtM90a9ufY//HvVJAcRYUYoKw1qKBXOyT2TLqh/P68iDUVbINxC1S5Dub9JBEN6cYh
nHpMhmQgMHrQwtd/9X35jk8ip9CNEoHgVOCh8TCrTuLaLi9+vwzO4Ewo02IOzfdC8t30v+fdZa2c
aljzZUsZ4u+LwCGewj7pGujwX3qH0S0x2jJcFrvuMCtC0NUNMamAR6fEMWWQ9Jq2yVzpILipkuc0
adzEUT2nhW+S3Ym9kCAdvCzScr8tOqHODOpOwfBKjtXGdkXpAC+1f6mQdIOT1tfGtIY4IwRrj8F2
aZBsP2BkC42kczi0VmaUCUQkxXUXvGqdAmtx1cgW35cOSduM1jA22BOb9G6SZm7UVm7dqgDHxc88
szFyi+tIAITQaTXoH8bpoMUvfqBtgRPPi4vZuRwmhVJrAerCDOQOV4Ob0zgEWLTS0EEXNcS3PgNb
ig+Ybp99oaWl8Mert4tNbGKaFnccInehBkk+IqNoQ723RoCfnCz8LzlZVo/RQpj4++LMBqETw85Q
kqBj4g3pnaNynKs2sRAg/r4Q0Pe845RCG2p+RxsVDVAop7N73rCVayadVY0aWWowSGkxYBsccjS4
ghXiCxo19t2zKtZefQIud0g6qmmVWY7eQhr4n9Pi7c07HgbNrV7r+i1DVLWYIVSouJaQWgqVDm9V
xaUP7A/UqFDYeav98+upA9CS6G5VZdrWVeQOt01d3HZcWtDeyrWhHArcF8fgTmBIso15M+xmYAeF
29RT4RKuynMMA1cr13WoKZmJNRizVmdwHc32LT2CDXSubQAjixlw/kklb83sl+Ik9fQwbDIeQdxM
vjfsq0n353dr/fuMOg4jzDLlOmOe05BpYw5G96nadsw89lG0OS9C/ETZCzomJQS7BP5IGQkjGanN
miiFCmPrVfMN8fGuDGpXi1QVsbV73WE6MQG34VhMTl2ZBRkafBke8FV0lwl4z/mOgDH7byYK1tyt
w5EuB3cv/skcUXpSFKSae9xROFzJeBwQwc/EtTNAEipJYlc1WwiTzlRWan1sVhAWHgVS6jv91Yfz
OFhG4jgGJ+YfxWcr85M6y5iw8R70V8m2P+SHnxYe7FTk0mvmsRQmBWPcILlZ6XDsfYNig7npqsGd
k0NSbs+b4erJXQoSYdTCwYfgG+RZB63st5xAtde8AXUpZJIFQ6v2UCjux7ULBTaoc0AdIe6TS4sm
iDosy6C+5xvdNg73sdEf2o8wai2EyIVEU+usyLHgbMs4eE1M/sMZ+ZEOuqJ8uGbszDK4TTgjeFtI
Xs/IwjknFoGx011IT6y4tJ2bgERuoiupd9bC2aUsyeWxuiwi37cQXxouehHyh2EPeC8vqw84YNts
F+xUi7hqggvtpGsyKSu7iSi0M6PnaPIck4EyyWtMhUGoxEiHuCGZQfVILGLluEmzS9PWC4K9r6TP
XWtTWa6gFN4yPqXhWMLyjKY98ja6IhNz7TolLjGmm95CJJC2T77RenzQFUquWv37WspZKX9m8xhU
UDIjzOX2Z7t8IKqM6PpRZsiH6sCfsEwZ4C5MdT+lPNC84Knf/GyO0fINvXqb/txnz40KLHVVK+6Y
BLekw9Ci/bvvqEMyJB3JNa8jpddqVxkSN2H77byHEtsiX5RsIUSyj5hokz3WEDJEx9K43gG60i2z
70XyJXsNCmV9YE0nDmwqUycWpbocvrPOjqusSTVxzsRlWXgRktmmDiRfQS+V7+fYbWPXVDxT1iKO
pVjx94UbxjAGM5IhA3HQjF4jix7rut2dX8h1EQ6idTR0WERmLbH4PFbgSUIoX78w+zFLFCGu6vuS
CvFExgnEKLgfUdElQe7Sfnteg9WUMnjVfqkgNm+xSq0zh60zQkSQusEPy3BztFrHm9Htcg/1XQDM
CVredK+KN1cfKEvBkvcldpiAFxOC6038gMbdk30km/iHgMuZDoWyZLRm80tx0sHq8iYrnAFbFV9i
HumOYdT+fkY303yg17GDOraDa3q+/bux4VU/spQunTjH9iPaWQaUfR0BVpVhhRmUDZ+GjQgZVW3D
q7XVpTzJMWt9wjoeQ1vRpPxzMii+FmWjvyg5rj3DFrJkR2xYPmVGDln6rQCPmp/7wNWBdIfpOO0Y
xpvzBrvuTH7Zq0xu4vh6U4I0z/dy51gFrul/yVS8nqumYhBiMgvtKoYMrRTaM6ntUPe9FPAtEQbX
3vphDqpKx+rhXoiR4tEpo1OdmbCJOO3d3h9cR3W41+IAhLW/FJECUV7oEUjoIEFvM7e3tgZ8sMXB
G/F4fk/WzXshSPJTAHguij6DoPBovQbAs9O2deklRwE7G93Y16pQXrV0ktPSLJsF2CbskN3sGh4+
Nrz9SEljuXiSf2IZUNkLHzJE1UtAWfjHHF2WAlM/2H0khF8Kk7yTNRTGBKY03+PkbkhAew2eLfP5
/C6pFk3yQSHF8FcZYZOsufX6/pXMCqDG1aO5sALJ6cToqMzxtMSK8Wc6b8YAJTv/7l8pIQ9EpCQA
jUyLhaqD8qBn9LqL6+15EavdoYvNkCciEttppkTsPLsS8OvtBbO3GDxq3hgohkObe8VFECqu+nWp
FsVrGAkm3WKSTfcmap6kmmACIEERftTNvEJz7cseQAK7YfPmTQeF1NUtWwiVjDwmetojy443cX4T
B5clUnZRpJp7XzW8hRDJuKdOKwIwKUEIWjOi6EugbRQ7plJDMu227UtbD7B2jukx9Nu9NWk4oA2x
7I11G1//3SiQSi/J3ruaUd/vINUfpkNAplveTSpbXL1c39dOtndTy2anFxukmeg7tTbhTX3oRNep
wIVTpnEVGsmWn/Ehr+wMO1U3J7GI8S65crbmvfaFUtfyMvQ0qDqWVu+ohYLSLajl5oypeyxiPnSp
a+nh3qzo55FSb/BVzdAKM+HSfZiZdTBaDhbTsSJ3QDWmK2+rXsV5oFpE8fdFRA2OTd3KUixijLSF
Vn1rR1dh7qsSiMEN2xCpM7k30gbG5BBzJOmK2h1fxJMKSBIH09mPAHq38KBKvqlQYlaXbiFS2qay
j3hrhqhksqFzc7vEuKJXdg/nFRPHVH6XIneLNDRD/vYP1G4GRq+oIDGClCq20tt8zNGJaGqkzba6
39tPRJsTe4t3ENW9ACngp/Pi158k7/LlMhoGwfN8SBPNa6ib4pmAxr2d5unVRt99PEpfyBOHf2Ep
WmRmXTxDX9EqP+zjnf59PhkYNQVwkSqxoFRO2kEABZilqUOYgWYl8QrfIyOkb37GtsZnVUSzaqML
3aSzhhRGl9VCt1bfBOUVKxXRzPoTZyFAOmZZ59uRTSHAvzJ2AlAvG1D6EffkdGgtxZFbNX9mU2Yx
vJX/gLzWh6oySRdpXs93cRK4tHLDTOUKV5dsIUS6jDvMFDFthpA8zN2yxBBbfzxv4avOVmRVKR5Q
4G6WDC4l8VTPBVLgrX6dAFw0nQ+p9g9G/s+LWV2thRjJ1EafO2MEJAdvmqxLR8dgXoL/Ktolim1Z
0ectWDIdRzdR8JEiiyhLpiHUkH/sKJ1chOwnk9o7FuXPNOOKdNKKUr/JkmIMf2iIbY5IgI9NBcLV
wLWbkxUczq/cign8JkQKKRLf951Rh0I1nXd+XB/NkG/+lQgZn2BshspmDkTEOpr3o/yQgTzjvIi1
9+BSDfkFzTqRYsQ8vUgqtZvkrkNTXYJ3LsBQ5m2NOXBVLVixOTI0cRNEgREgy+KlglZy/m7RxitI
qoiW13fHcmzLdkBiIRcn4npkWhlrkGI6B61AE7cT7c8v3coViJV7FyH5ACOkI0VIiaw2v27CU57c
kqh3zXAf5Z9svVVtlDiJ0o37mzjpAGV5zsEGCnHoNcZUDLDRnG3z0m1EO2KqJrZaiWZ/EyedoXAq
aBDMEKdPnn0CQs6mF6mi7Pg3XM/rzuF9KaWzxMskaXQGYSN7rOxwFzoXPHrKjUqxiAqrkPNfThSk
c9dCThfjuH7iqi4y1fclpz0FcVCzEFZXVle0vmj59rzJrX8fFVhuU9023g7zIgoJHTC08w41ji77
J62+mcaHTs3794X8xfc1NCxndo3fX/ggA7AB1R9lm3+ngnAPCxFmEtAisbEFWTB9dvzkU496wnkR
69b0roV0MGONTEZMIAL5zk+YqtwkKfvHNBGA90RRA13LyeOYvMuSTqXDJ8cZylDz6vTtmBTeLvjH
fyA3ReSKk1I8qyij1/3nu0TpYJbtpBeTjT2afOAT2597QtxQxb+lWkLpQNY2INRA6Kh5tH8uzCMB
CWvGj0P//fxOrWVSlssnD6oVZRSaXQQ5YIv6gWcKvFq4Cb/V23EABE+xS/dU1XryP268XwsoP8l8
R7MBW4UF9B8nYPuJKfo4BhuQaA+q98YnVXit2DB5VK2o9WkyTbGWxUODjgn03n2kNf63dZRC+Dhg
djcgxeG1rz4otvbZ1j+Ot/mw+ZkD1Xbn901s/5930fsSSn6CNrPptOhcRIfBZW4YbvpaoT4yBV6m
nWZj3yHkOi9QHKNzAiWvEcS0TCZhJ20YeyzYlXa6t0GBSfeRoQqJVPsluY+oj52woLAPZiLZ/x3d
Q3hBfz2vj1igc/pIbgO4tGNeVJDRTtdjuYmm+/PfV+kgO4nM+U9sYtWHMPg8NBvaHc6LUJ4jyUek
Y91xR1wW6WVw93OeptwicBw2Blg0EDj8/3PWSxuXu8xDTsqYNbCBItfaTTuU10MQ2W4F/lyFZub5
3ZH7zRlJwwHNinCxp/aSbIu9dV3WqDuCFRJ1MuWLVeFs5Skyq04CAb2soWvsCxuQysv2OkPqMNsq
9BJe4IzVyS0SPOKak4gwy/zSbrLr0DNcwKdv3kaSBIK6MkmpEij5CeTJkSnHQ8kTzGGYsQZWH3hP
RhChFWBxDP8idaIwfEv8fRFetAUU5CHuY390e5BskW3l9YcxQ3tr9yIquEJLQ3WNqfSUXIbeVWB3
aHAUyD79JIYcMR/rH+NvPydks16J8KhwwHLvCUNU0+bieYOmWrcyb+2Gu1YG5rJ022pPJo29UAUO
pVpZyaX0dqZrQAqF8cQTv/QzgGIEhZ0lLlqjuOJ+eWtRO2epkm9h4zAnkY4jIdgHeyBLkqPzYaSD
pVchom9qYTAzs4iZzpBErqwbkZ/1j8bs8kfmfn7rbrgYFSGjwvXLiZ04Lnq9diCQk61u3ncqdJvV
fTKAxGJQzkx05v2uUFiNU0ooxxsk+8yo7mYTkEvM/XlXohAiP6RoUADNKcTBjsCqSYHFjJwOkrHn
haxe+u+ayP0DdUPrcRIWR/0bkt34/ZGm/+jlCaBBCo+/6oEXksSFsDCCIhtCu8mhjgE8z9GL/cJt
IyDNvJxXaHXrF2KEG1mI0QiJx7iBGB7sy/kqVfFxrHqFxfcld5uUkTmxFN8XSGH5TpBniQl91TiW
Sg3JxxpxXpHZwL7U/lctvp9Vj4+1/De6zn+ZsDw1qOdJGyQ9THjwBBNe42GwdNt7fA9gjo/wBPwm
TArFMAnRzIEBYQYd3cwxX4YbbQjvz++86rxIzrNNQyf3RXxuJF5oWO4gEEdVSWmVFUsnv6n7ZvJj
COnL0vX9A9YQ8MJ59HReF9X2yHQeduwUgy4Ov+DmnEUr+IV5/En0hVHgj0R977ZgSymVklo8ZhaM
rQ8fnczzi9ui2ZxXSCz+H5fNQoR0+muTU+aL02+nkavrx8wBkrD2ya4ucuciqxSmoJImOYGkM9rc
dCCt6Jvrkhuhm5jhTTVcD3l8PSffx66ZvPMKKhypTO5hRtU82QXWcIpRl2b2paZ/Jnhnsx/n5Sgt
Q/IMWQ2P3YhnjXkrRuybfX1oAE9HdoIYTdVZpJQmzsPCnVKrqkjX4OTGnWftyl24693x1trTk6i4
q7yewrn+yfWRBkBJh7Q0YG4wYcR+dus89WL7QvfvwuS5VGG/K/ysLTkNkKmmZqRBIhBFA37FZoXd
q74v+Yu2KasUQyywewswjEXiZK6TFYpIQeGU5EJt70+WORnCKTVbp9sFJRI72iGdLYWNKzysPOnY
JXU/RyJfbYInWK+9hO9SrrBvxYLJFB6UJVEaovADzIFdqD9OyvYb1WJJvgFvpQnMw9gRLf3ctd/q
yTylqCw0qWLn1yqyy0tPpvGgfMzyOhO7skOrvJfe2KVbHqZdfCj3c6uSJn72Hw7W1Dl6yhF5Urlf
ygGf2tSwEK+Ve2C2C0BxUWPij90LPZl4CKrSU+ueAX35YprGtv8YeMdEQ2zpms+9JHX5jRgGSPZ2
64mas8hNzKr4cdX43uX9kZowRm7qNeQBty83t1P0zVexEK+nShcypIuwIT3v50zjXh2mRnYXdcbc
7QM2jqU7jrp5Z9NxcjYsn/vGjbWQf4+60kq3Bgum8dDYVRa6RREHX3mZ07vINpPb885ftQbSLRqS
noKBBmsQh9uwufDRk6ErhvlWz99iCeTj0VAfFf0A8XNRulb+pBxLVBmOJX7B4koJkYtho41F1vc2
ZuoMcFKQTXYU7diREhtJpY50WyKIamykUTnGYjLPTAMvTxQnb3VPwO1sOxYYxzFH8rs6RUlbqvc2
9qQ+hsVhnA+TaoRuVYmFCOmS4jrTo9mCiCg5RtqXOlIgC6xvyUKAdEvpeNNkeSMEhN7PgYfMC7+1
J9ENk+1UNJ3r6lCM5+HpbP2BzJAETjI11OEeLYuXnKdXg9Nuzx+UVSdPGegkgDZg2HIWrmcBKVIN
NsbQnaIXF1YbuRG981VjG6tRn01RJjR1dMPY0sIZUcI1XzglhiiFW5eD81RZjTvqR8M/nFdp3Tm9
y5Jv+bpuWNYOkNWB0g1PT3+TkE341IGEt9ynnnOJORGFM1i1bcYx66WbJsa+pNOT2Tbw61mL6G+0
PRrsx5Zusw8lUxZCxF4u/IFdE7scyh7J7GTvdLNb2rUbPCsWT3jGP65HVHQtTEPr6IeXPHuZdkkf
sgoFBweNo9k23HGvRCfxCwEPLTogFe3yqwu3ECc56mnwwUJWQ1zYnnTjoqiPgabYm9VTtBAhOerA
AfkTwDQgor5l1UunouZcPUKL7wv5i23ps6Axohzfr1CiIV8pmV3fuLRbxdtzTQ1DtxmmMriBGT/J
xBj8J/ocY8x08WuLPZPiA4QP5lKAZF5z0fPUNCGAXNlI2Ygwxbi1XYGyFu2Uc1VrdoaeAcfAVD9g
K+TCp+kzACNMJfI2mwFQyinAwQQwgoBgSPeTIu5frYwvpUlmFtdDwUYd0hzDRXUXAg03cnngGnfp
5Oovnr4By3KxOX+Y1izDMNHvA/+KC0/uG3aYH2oxDpqX9I6rJVc6u3HSUxu//jsxkgFOZmfNPcZN
UYu6CMrA7aZTl3QbrVcEVasWaOkMKH86NJKzH1UxDI1p4DoCGd0TsTtcGHOm2qm18NzA7KMFUzcp
Xny/nyY+U96PDaaNnJs83NIduOc2xLX8rSAfAcDnhabwQOta/RIoh8vlNI3MGEyOCaebIdnS7u78
7qyWDxYayQW8mHdD2AsBTbBrGgcZ6ush/uRYvWvgwdNgr5ibGtRViF3Xy3FsvDnEmKm4kRduCQhb
U987MD5yy28EN2IGoPIm3hav2VH0uub91nk4L3PV3tFN+V+RUvhl5pMPfkQYouMPuGdZ4+ZDfwRK
yes8q/IRaxcH3McvWZKdGADmzysNdmJU7X3Dg8AFSGTlBcxULOT5dTRkSoUelOxZJk6XMxRfisb5
yjrVNM1q9fpdGUMGOWmDOTamCHuVhSjzslN7LwAFNNCaHgVMsn+ngsh6Q7CWr/mlRMkhZhOexohj
YB17a5edBD6/4KMJgu18OwLDEK23G+fzhCNee+eNZHU9CbEtZusEoN7SdWxkRR84FaIzp3nx9cBl
KiT5VctYCBA/YGn4Q5I1rIMAO//ecG9OgY5cbc8rsYZ/bGJk7ZcW0m1sjJiDT3sO87vBlTIh5Vdg
30T7TvFK7keP7KqbAe2Q6tTfurEsREv39FCB5rHPoF+ztV4sICZaGNS9M/ZitifcVt/ooPLJqi2T
XInVFRGIHKAs+QLOexTqi3/SC/6oPQo4g+nAH9KX88u76kgWKkqOJGtCrR9FBN+Ql1THED53uX50
0q/nxaw+5wyKfzqlACOVXyUNxvApA2YTUsTNj59PBQLKpDdkWTUT4uoyvkuT3yVJkFhpmkBamHyZ
o+fWVpysdctYCJBi95iRBAzQWLYYyNjOTrh8B/woM6gBM6QMVFR5q7u0ECf5kLaZi4GI1eNA4WfG
LR/vmPk9iBRnTbVsssMIaGBlGuNoT6ox3pC4wDQ4bwcqCeLvC49hVRGKoTEU0YGUNJKXfNycF/A/
DA1TICaG0oilS+6i7vUkpyNuK/uqQ1Aj/ARFrRpZA8Gd1KhCebEkf3h3MXTyH3GSiwD9nUVHcZ90
pxZzXoJNDdHGl24HygSkOFWtNevr9y5O8g8Gd0jJM4iLwvayyvnlGP+jWECxQOc0kjxC66NAVQiN
MIXU1S53HdfZBaf02bnygVYKEGN0eX3I8N7VkkOMGGzcAEnCplWJ68Mt9B+KqAH0aTCAE5pIjP1u
eBmNjKx3JsSezabsHstJ4UdXN2bxfcmwGSAWjLjD99s2BIJ9vrOdz+c3Zl0CkG4Aaoac+ltuf3F0
gjYe83JGQmzi96P+0Kn6VYXp/LHvArXBRC4CY4vSwUnteDArwDt6Y3kbFJe1/Zrrnzv9ekgVYzqr
VQgBS6vbJijFbZnzA755nEqRofInoLUDy2QH+pn40G+tbaykz1o154UwyZzDzGgAtQFh1LoLhi3P
vsexIu2hEiFZbw3A9MYUYZBf31XJXiuehkZ14ShkyB3TIZuMGWV+xK2TG4cb4+WN5Brgrlp8ai7J
DpmDDd+oSKxWpYodYqaBlCWVTs0QT3EztwnqRflNan/RSLpJShUGxqrLNnW4ah29S+LV+/vZtNI5
QksZ6kSDF13rWzBcXLHN8Krt8xNoS+7OH6M1lRbC5HHtfOA5y8II1dXyqhu9Uv8MANYPiEAJCkC/
+GfIyQhT01DDNZDpbeDNAr4d7MtGezwvY80bmAsZkr+J8pbUnMIebF50+3QwRs8BXo/iul7N5pim
blq6LnrK5BwBtcIkIwXEpBawVkSWcjzEz92OHadPReE2l6IzNv4Agoy5kConCgw7NUghpFoCFH18
4njBD/aX8yu46oaAV4snNJSz/kBtRBmUapShrJRehp/MbXRilxkY/Oq/YDpYN/GFLMkL+axkFash
K/vB70tAVmT7/IBMhICwR4VJ8YxYCxeXmkkHqhmNkAU6pAX1N59tS4bp7OYY9UTllUTcKd8Z74Jg
JL+fXNa1baeLulkfbIVx+EdgeyKHXcEupoMFGI7t+U1bu6SWAuW4Oxxo1TViHeluZLcTBlSs/srm
z0PycF7Sqp/4tWMoNvyuWmAaZhDUUM1vTa8YjI1WuXH+EU8Bx2cBDlVAiogfsbjTYyfzC/SEInpE
mdYPn3jxVCgxwVc3aSFEClEH22fxLN6U3eQlT2Kb5oN/iYn9/g2iQmV86z5jIU+KUVM7LaZWKGUF
4BcWQFqJN6HlfOdfsnvRiz0BFsZVXVXrx3khVjpiAWMJrXI4jeE0gKyoQvd+BobhFgRNqufYqvNd
iJLPlw405UDEFGNzKIK7QFXnWNcFHRNIfKCLQZfRa3UrdZK5AXIiGsuBvDYe9Pt2CyBquKbi+QN2
vhAlWYcxm3U32xCVAwuDo6JCtKuUKKq5qwu2ECKZxBRNidF2EBJ18b7k8VEfG9VVpZIh7X/WOGS2
asgQhKxgIwNvY/0tAjwPJlMEuowfuIMqw7bGGYm7EXVICwyw1JET9bzmIO9ugXWGFsKq8gTfS3zP
NvXW3KVbdl+ghUBAsihrOmveaSlX8k5VAJ8+CGi++DiiqiNwYNoLQb2OYRVRew2vqucPTZsthUrR
oFH7SQHiI5T3CpddYUoUOJGap41ueA228sOHHMlSntjxhXckrR4BNBdK2iiTtZgGQPN8A5Te7Khv
QLKYevT7+bOwmtZZSpT8cc76mRkEEsedIAeEnzzabwRzInsAMN1SZbRiyeQLdClQOn2jaXXWEGFJ
zVu2Z1+jU3QV/ggegk9spwlxKi/5NnV4TqB0EkOrHXouDDY8Ct88HoKrAa/7avDwv++nxxI8csZx
fO2ASp/DjM4v8NoZXaornVFjSJxUE2iZOT0Y9kPeq2gWVi+fpQTJNTtN2FYdqN688DI9itIqip2X
FTDZ9U2x0za3qqtArNeZ9ZQzjTYyMnlWYD21ytya5QXTXh0bYzjz16lSeGrF4smtjiA1dyxHIEZm
IO6ZPrW9YnNWg1Qwf1LRkiDyWZJtkDIhDjEYdDn8hKTML0YPTa9/1QW1FqMuhUmmkGiWAXIaB7X8
6VBNmatPrQeGl0xVKVu9S5eCJIuYpsiOkwLNlZbboW0djSoI9AX0ZbRToVcpZCGk+91jVV3RJ34K
peLLcQM+dW92nWtrz0/qaQzFbuHt/LusGFwc4FnCbqXGJvwkxhWDK2Z6w4vwxZ2Sz3r9xvmvcVA5
Hs5FqyNyjwhJ9FMYbavyloQKb6gSId0vWeYQZB4hIsw+p82+awACr5qVWT+v72pId8pcl2NCBPI7
0Njd9rs+7kP09xDnEKkaI5XGIF0mDBjzhiE6x6fpDSOgv+jzkyCSFnTjmr4771qV9iBdJT7ibh7Y
0Axtw/nRRFbN/mTUHv+iCUKRC654upw/v8CM/t38ejADoGYMU+d95RWzm5rljoNM11fdySKU+dPD
vu+Y5CgGppEwQQbPK1OkpLcMlGzByd9Z0VFA1ajDDpUVSv4CyRAftXwo5vT5A0pj3zLjuR617fnt
UizfWyvDIraxZ6fOeQ7j6Ay641XiUb3bEjvblLVqrkr84DML+GanC1FVNht5QaFQWj/ovbmh0WOn
X1hav9fZI2VXvjItsH5T/dqyN1NdSJz9Kqh4hC2LLzWQ06IxMNtrT2j/6Tblde3lHkAYFAVGlUjJ
dyCvWFUOg8gonVvX7njtxUVxPL9pCufx1g650KssC5NHNlYyQXNJ0Dy1KMIM5Nglodt/AAgML4v3
NZS8B0grzVnzIcvX98hb28HTbLuZEqNNcbpkxu+WRh3CKYghV2QPxs9DsuePIxDF397NCqNXHC05
8c9KzddB942jpYcuTx6jatyFYLo/v0urXanLpZM8hp+TBDAwEIOGtx+iOMs2zUt4DcZP4AI/dZ5C
nLhoz50vyWHUVZzMli8cbwhcEWHr9mX+AzAmCKCVEYZiv+Q6gB20YHNA7gHXMJi2LMzWkyMH8vx9
eKcDxkT5BlPJk6IMM2PhzAX/S3cqfog56f4Qfqs2xQOiQuWslWrnZMwUQ9CbFG+O49gfo212ZRzY
9xyVIXsHTLKN1W7o5vzuKY60TPFdtWNkFWLYSs+jzRw/lkDw6vvOLYzRnbqn88IUTuqNoXrhP6Zh
qByrwmKmLeAJ83J6iJRt5qo4QM4d8cIJLZBXiCg+fBDdaBEAYsMJaO8iJ1spUxEqpaS4o2Alp20B
ebWxeWtjvq8vUHEvQ4+4gjxiAp11pQJrUQmVog+rG8PZCLBtNnqOUjTUR6XCMBQXtCk7kTkYASAA
tUwUvVhPNnrQeWZPD2z374xCch+Al2/1ROxXXNyE+td4uD3/fdWhkqspNYnKKhuxVpbh6icB6hac
zE/R0ToRNAGL2epaoZJi7eQ+TJYyTa8mqGQBEKMzd9VoeAGeX63qxbD+3DdQeDDQWq4DmRO+eXGi
aGqBoEUkFNpNedmdBLATpsyQaZ6vC5DMIZx6/EivAuA1iIWOWcr/IJwpe9suMgIgQz9Gu3FNtspe
gv+h1bsIYf0LrXKtaDMi+AeNe1vf5yBsHw/p84jOs5KBkEWMJalhnleP1EIvaSmZGfoF2I/g6c3u
SEixS5pmf94UV+1iIUL8faEX4bMzA+MOLyL9aI4nPbM83zoEIVdFAKtX8kKQ5B4CLfJnAs57VJTF
qLrhihdDcRSlh49lRReyJEcx52hHpxNkkasWnOlAowdDmrX/2cz/kf6fpfFJziKmOUl9DStY2Bfp
eJN8gAPQXHxfhkUximbC0gl00zzwKkw8myqswdUY8H25ZByUOg97cJIiONNGAzPpXtU0XlMoUlkK
WyYiqlkYmoPQv55KCGHaZQOeC5qrQBfWr9mFHtKDIx00gDKa2In6pQXvVI6SePXy3xkO1bYrpUke
AU9REreYg/QatJmJWxYP4Y1pAGX+b/gMVcsnuQI0m8xzL9hc/eJpNJhbdP+cdwSrUddi8SRH0LQ5
q3rBCxqXTeUOId5PJtjIZlSFjOw6aiKFPaiMTvIHaVUVvS1QiGPyWncXoNba8k7Vo6MSIjkCo6uD
rBcWgVXTrZ09VJ6FotP5lVNaguQBmiy1M0NIEWVOuptRFKlRTQU+q36Ivf7zeXHia3+8bd43Sgb8
Aa2B3k4OimrttIvC2LXi2Rvsizp+mfPCG2vMi1B2OC9TrNM5mdKTY0qAJpELpOBGzzelcT/kG637
burlvubbRAXOo7iTqOQqutjX0igVJ0t/CJwLYyqPPtvVk6qnRXGm5FYqv0smHCvIYcybwk+WinZF
caSo5CF4QaI5pPh+EVxpRuTmlmuyH4CucM0Pza8tbgkq+Ye0zkkbZMIGvRGl1nRToA7oH/6OeEdl
8TIsUK5FedcDRQfFcHZKttGXXHebV+NkYaSfxiAzVDzoFeeYSs4inJFwnIX3y5o7e3RrAxyJqhFD
lQzJV/QdID66GBcUtY9W4rX5U1CqWpMVQRCVPIU51rbRR+IcbbOvgmGsvpj3+osgQzaU2ImisnHm
0MrgQFXRxsDkxibFabyh5iYIX7P82iIeib710JMPhzy7O+8oFEdKLr43QdMNiaC0Lv2rsX0sVX2d
KsuzJd/gVE1UhB1+fb0xdmi43Cf/CHpnMTnpZ67qJb3uiTjm/dBP4NhyQUfD7GzQ2RMCcHQcRdTt
AP/fZL3Ls68fWbd3QZJaxEiYnQhCFxre+ei4pAoHvm7c79+XQqM8N3xDs0CvkhUAhth0c99iQIJF
GBIvK81U4Titej68w3SOFnHK5dESXFCmD2AyYXrtS8Szz9NsePFAvQmoIzZnmw+sHjrI0ZljOBhm
lNxDNQe2o6VYPSDOlPVdMCkKK6urt/i+5BrmZIojWuL7Fb8P6P+Rdl1LcuM69ItUpRxeFTpNTk4v
KnvXlqic09ffw/GuW8uRG7fG8zpVQoMEQBAEzvlYs8JdtI+XddhudFgJEWKDaTlSqUojXMdxeTti
vGslVxl8DnbKSzbpt4ECS9n2prNM8W4Bxp1EY8PEwWcwCIdxd1W+GuBMfAAueRkocAJiHcWLRqjG
Ea7QUDFV54+dHb2M8vAIzK2H9yylxkkIQfejggz+v3cNNFCFWjnB2tug/sCfYVOvB+f8z8E+Gj1k
M0qsxAmp8zCbbVfNEGdYKbiLnqb5qEqnlnq93IytKzGClduGMWW5BCvMS/MxbEZ/7gqibX67eWol
Q7D0pMMET1lAlRpTfXcAKeuuOQ6ncZN9BaPaFHvJ1ynQD4X3rkgLiCDFUkxMpInDILpt2vZoo2qk
oFCpqO6gMN8EokD7jrY3FKB+yRFysijEE1/MW9Ii8LOGqt8Oxe6y9W1v01mCYHwoJhtx1nJNJN8q
rmLqFYr6vmBtXTjpscUbotA7PI6nvidWaDsorJZIsLOozzPW1Ghq4QRLuNaeQn+5TV9vM5mn/X15
tTZDwkqYYHDAfE3jkEEbtercxLgLp8aV31VCWQkRQqvd54itvEtOwTCY/QNw+u5lLYg9Eelh6q5S
2ghRx5PVU6KcIjW4/P3tCPPLpkRcEnWwrMx4bRHDG0hr+JXWB2Vyp2pEA/62HgiYgOsC0oEYoIuu
SZMkg3e0w1fe61FQcxjbp5x2liAkOmo4RUuK0SxP3Ss7xa85HBiowf+Fp2HUqUppJCQ+LLbjquca
OSoa+tSTtWMBrueOHx6sveqXTzS37/ZmnVXkP2lV6WriaYjjAiKHSvJZPQZj6QTzgIJKSA29UtoJ
sWbBQ7GjTFjNMM8e7R7UvkpMTXtT6gjxxgotuYtGqFPUsuVlsr6b9MTyY235GifLp8uGvh0Ozmsn
xJ4s1YGRJUGY2Txm+kFF5qgd/kyEEHGaZEQmZ2HN0Nbh5nIBqO69VOW7y1L4D31z+VrZuRByBhmT
yKkMRfJml5gnc/TtZXSd5SamIQSJRXtTEapUKeocaMTCoG5cbuS808hoXeml+JE+/3+PE9uPWGcV
RVBoqco64I1BRZ/Td/BB2+Gw3OoM1zFOGDKih9C/vKhU9BArQ0VR25bkQKTTAZ9JR8LK9jXbD3iB
4Smydg8IvssiiX0Ua0RqWaQ1CNngYQDmUfcx3lBrJz2hQyJJIuLkJTxNrBcps1bKA19Qo/isLamb
G7Evj8wF3yxRT6G0EuLGrBVWmKNDwpttySrwHshyl1kySOvjDh2SldLcSV1NPexvbx8n5EOXnWrZ
suAUIZoxu9DCtVB9+HcQXPkSHfkAinzo3fnx8t5t+sVZnNjQpTWDlWI+gM8VPsTTbmg6dy6Ol2Vs
7tlKhlAZ7ZkyGk3Cs7066jzQYASG4WRu4izM03W6kWazgrSSJ5yfE4tbKcv4zboHvBsGhg7zXfaB
szjEAfXEQa2fcHbiIbWvR05N3dl3OQbKUGjuQuq9mBIinJZFl8xzIUNIBib3Vkn8qWQApaWa+yjb
e33gXZ3KfaLBb/lGtYDKNj0WhD6mQXccEhlzBL5E3aT4Rrw5AFYbJRyb6OJSZ4cT1Y8eT3RYYB+r
Q7+LD83efKQ6I7Zz9pU04dyc5EJN6xjSUhR00IOEqYUX6auFRtPs1H6M95eNfjv0r8QJZ2hkSknG
Uixm0eEtXPOBnrNT740AzNGm2x7zXeRToD2UnQixAxnrYmQhNKzxyibtleTIOiL+UjYidnLljV5r
cQQZ/5KkSLKnP5uu4nWPFXokrfegewDuC/CTaJTAnVTYtgGZVCHzddTslwazJQuFEL+ZIK4ECBvl
9Dboh/nFxOz9VvtLGqnz8TeWd1ZB2Be0uzM1fb2O7vgjaLkfw0MLxjDVRU17dC2KNIzQSLxq8bHJ
AuUDdKQvt3X15V04k6stEa9aU2VZyTxixZxG8iW2eEb3yCaioLhpaTpGnDHqjPENlCz/e0cwuykf
gFCGJ/cCXJ/FM4dMxzToX+ad4nE0DyqU/0agYVmqqRimLVay01mqjVFFpa/LECA4tWh002qcR7IL
NJAnjwe7eE+2pmME71+ZwlkljWxMGl7RbAM+usUCdqOhYWbAA3l8qq/Yt8tRaStCrMUJa6piV5ty
gLgkvAnL3WB8kth7ovpahnBaGWE3SqYDGepNcc2ntQA1WB2MG+NU75jtUvB8m961lsd1Xp1aCvh7
E6XCtrXBBP4N4xDh9mrdyLty13+janBbrrUWJhxZEzDlYiODcqM8eZESe0tKrB+1RUK8s8JMUpsO
6ujOvd7udDtz45i4323WMAH5h94zw3YM5c3jQz9V2hLDt+aHARM/YDIE03XiS48WqsA5c8O/sgC9
Wu9bvV9ixbGzFrQiemF0uPGlp9Dw+/cQya3UEmfN5LllViX1UAsI8WX0ccoXYOE+X/ah3xjcWQvB
Z8dItVMpgpTGN2OPgzXZvnynoSjnJ0Hkk5kEd0oxTVprJThtMrBCA2QB8uen+fTazHw1fm536ZG/
6NFZxLaJn9UT/HeKZ3uMQ4gb1X1UXBvS4+X12zbw8/cFf00K046UArbX2rdmhGvqi/6eYuZ6xQQv
rZSisFoFOzQaftJ9Zyr1KkTpIDhpaachZoohAHdQX7WmXT1+UjPqCKSkCJmJHHXVVPCdiOoPg3ac
29NoE+9AlAghNTF1NWlrBSIqYJZMxt1i2/vaToPLW06YlJiQ5OkAFlMNy1UX323tMRzcP/u+cMM0
pQ40FBm+r0ffS+26oqg0fpMa/LJZkQbcUhsGnHUsk/ygn8Z9eC9XbhO5rY8OYU92x4+F4V1WaXNj
0BGlo2MWmDzie60+zFUelfCSxTkpQGYdT2FOiNjclZUIwbzsoZUiPYMIdZJcSTa8HgXYy1pQIgTz
0k0lYWOD49LCgGmgG7ocROpEEWUTayU+0eqNDPC3BYpkvR6A2MELW3i8M08ksNBmKD4vmVj8l2or
i8BpzefQnTtrp1wBaD3IfnQB72Mrv1HUIMTyiQ2hI3LjJDSgWKOhrlD3u8ZcqAsdJUM8XbQ6nuwI
MurAyTyG2XP9Xj2y6/jW/MTfuLM9RUBJbRf/RauEbVlMuWYMEhdnxsTK6NrtQ04+0VFS+P9XUkaW
j3bIzwD1BnWg1ws/kmv9KfmYAsTIvOM1DTwUX7b37dxgZSDCycO6XpIWGbolfIzf0zo33ct3pivt
wa6teFSRkto84RxCF6PdmUBy9vrydkg+0aB3lMELMUIduzSydTiwvkeF3st2kgdGhn0PZhqMpfnT
58vrx5fnTaqzWj4hXthhFdVVCH1UjDcv4V2P5yCzfrAN4hGPr8sFOeJzgN7NSdMAAxhIq9dKve9k
3W0xkSOhJbUjTILYIvEJwNA5fngJUcoo3YFP/ijXVDM/YepiyT/MpXCyU4iQ2OOI3oBhcRXqCKTU
EMKEY+VyYnA1TFTA21uZQvSlPEes7Js1+LCMEQI6dK3xOXDJWx7HnblLAKdH0ZpyO7q0/0JwiGUA
BDKF2xmmRwtMB/a7+tjsKdZpamOEaBCpc1rqfNGSufSXsgOMp+XWPYVATniN2Po5LVaozGg29XTb
m6xnfXJT/TGUS8KSyS0SggEgdiensRAMQPcRSC46XfzcMwC8//+gUlAGJ4SCxky71uEuWqTXTPnA
DKK5fjunO8casfez042RLVxAM4F6mSPp6Zpb3oCBpg0alw9uUqgrpEghT421XpUaAyKXu9R+Jb6P
d1aA94KQz0SUO+dIhYbf7Bm/4xuKgpFowW/HOmyKpZDRwC2ffmppXxeHSA9yzBWxHTVmtln21pWz
PL6tq2PXVvp6CRnqw9EPc1/Prn6qdlGAXuH5OO8wRo93hHAhssxNzIq1UMGdq1qz45b3UkoHDrRQ
7tVjfR26SUA3YW2yNaxlCT6tsm7kkKD8yM28Zvgwsy9TeadN10Z1D8hMaw5s8i1yO46cF1U45i2T
9ZKZQGbpDJ7WHDOL7TrqXr7tcGchgncXlpomHcgPvbb/OvbH3tlfPtup7wsOzSyjm9MQfXNW8oWx
qybaXf7+dhT89fvFS6ay4EIzSbB0I3psngfQWAyEBMqZxMJ3MyQyeoywRMy44s4EpK1n7aZWfD61
+T5Mj5WpibfOcLCMsZWhUQHC9Lg9RlUcDBS0DKmUECHUoorDIoGURntlw+Jsh1IK3vvZn/ZsR5XZ
qW0SAoSZaX2TcTNLO9ufy2DqmatOWSAX1CSBunnInw1CiArdsvzztl19im5/QhxoN/FXBaV85v+p
WlztVdxr1YIBUg9qReVVivlA60X1rZZgY6fWTogDYZurTcyDa19/G5fjoO8V8/Mw+JcdiTv62+To
vG5CIJgwSdtV/P1cV56X4thX+7Z12yx3w+Ym6wiViNAmoiijNWuMpB7CFA3TP8ndON12AyGDiDwi
eLJRa0Wc2TwyjB+d4kM8EYkRsS2OcKw7RjZ1TYvvl9mTFMG6/sqiFHQzweV9odTg9r4yMXB62Kkc
QgyzrpiK68pAFAM3b0Uq5sMBtIBuYrG6EY5p3FcJnh760M7dQe+/WXHsaRJAmhXJTfSISsE2PXQl
UNBIzprZVHoIlPcDXthu0UeNp6LGQlmN+yiVnGwu4EqcEOlmE4WuBdhIXlR819gDoNsub9CmLa++
z+WvNkjW+7iLbXy/LO6VONCKxp16wpY3nXMlQwhqygBW1JiPI+jyc5I+OpnkVRY4OfeG8qyRT9eU
RkJUW0Dp1UYxpHXsJVV3VZG4cUPcxTe9Z6WRENTmdmzB9AUZi/UVHe220biZc9sqXy9vznbyvZIj
hDVJj2Ij4cb2+rzLX5O120jC2y5aF4DL6fjRt8sSKXMTEp50aZQ5G2EOYfo0NI8z213+PrE5YhEj
LaRoZtxd02gAle6PpNCu1ZDsmyHUEAsYALbRUm3k+/M0fTJPfATGPOYSGJhBIbdXD23nknhB3BPf
HEHnvRIrGnaWpktqYOkaX21cDqKaA5elCbKvmsdvZmTdjlJSCA0pet/HnD8i89lQPXM5I0ruSR+U
fXbLq6BR7OYfL28fJZL/fxUtrBi4lZoCkYZ1sMsvKQW8SRm8OO+a2Kq6GCUE6Hu0i/lJ7KqFV1wZ
+whrWH0fJPddqJVAcPz3BBGHXttSt7t2fl3GwZeD1guP2s3/N2C7bf3g17I5faIsNkoyNbMTycR1
ImvrXW/pXu7c1aF/eY8IIW/aI+s6r6sMQvKG+SWAJbLuOn1fJQKkIv+oIkLdNeOwdGWGg3023IJh
sq0CGpd87KUd7wMBb41HtX1uJ/0rkcLJm4aFpcQRFIuPNuCxyn24m9AhrMLU6TvztqWf9ROcS2rU
yi5KCBvaI57/GEnNQm2T4EqFkfVlnvBtCoPk2FxjbPjKeIT3PqifDNBCqi7za6JPg1KK/6aV+yqZ
CWgGfm0yVIwU4GA0SiK+k5sknL6OU/RdYkGt6MO/vcDsmsNH/j/g3NQaCsdw2CKDTflYG2a723bX
NY/a5F72pk2EIH1ldcIRHGptMrc5ZOg3WQnsTVfbIS6B17XvXavySjDC8CIsBR/9m0joAB0YLNl4
SxV06+Z4LHWz5seJsvvZ2KoegbfocnmRT72pbS/lWZygZq9EUlGgjdtr7G/W0nh2ckdCIFIyhOSi
jR1rGeQGmN/WkfX+OO1Kaqpl28J/qSEWVGLN0dJKhYiy/TZr90UWXDaH7cTv/H3h2pS25jRrC76P
bhPOSWvLuzT+OlIMUcRKiVWUAQ/DvTJBjC4/VN0BhUi9IpJySoQQ4DD5jLt/jg2X2sBkGR413Uol
0oVNGRqG7EGKaWqY4/5vvFmy1uh6EzJiACeO2VfmHEz1cHlHuB+8SbtWMoSAEyV9n4N1Hd0gybU5
BmiEc/Xq1Km3MtWiuh3bVqIElzTsUVV6E6LUB37eTR+X3FWfUQovQT47HvKCUG3T2FbyBJ/U60H7
SfJdzGYwgHcq7HeJdTXGhClQcgS/tLPZ6HMJ2yRbZufGjll7rIykD6OWSP5Qa9nu8pYR8sRLAFsG
JxobHmtU52RHti85yJglBY191IlH7Zl4E5hr3WpbHteyI7reXnCBWoCH6lrI8HLMMuX58bJu222K
500TrwFmA7eNeacdjOSatyY0H2XN707afvFQ3ncrL7kZczeWqINqM/StBAsODZCIUFJ0WCcHIZmR
x/KXriVydRdtpb76MdpRNxBKIv//Kp1o2j6UpRlrWxTJbTMvQd1O+8vLSUQQ8T5Qln2v2ZznXpUH
vHcbbR1IWYhGdDsj0WV5/nghkogXARtvTqoSQx3OZ8nhPPvOZ96ItgH5ABgXjbAUavWEaFJGYLpM
eT/e1IO2RDVOhSwTAYQSIQSQrovSgfHYmBu3TPNjaneo7wuBA9zzrBh7rNhYfpcxHjWUVEM9P08v
7In44OnoLIcSkMBHN0yv3JcjaElGnwOsmhSxzXZcMk0Hab8MGj7Bg+wpRk4OpbxF/qGW95JTorr7
saYmVbdTO50DaWroHtNtQU7EZjYuNlK7+WH2hmvOBp96qePO6BzgjJ/L02Un2g6CK4GCo6oMFBBl
ATtoHPfno4Lco11K3nHCCZRNQ2pGYHMlVwKFg19q6lGbeBqWWUc0hGva6NeV30cjEfQ2w8NKDv8d
qwhUpyPg3UFwibb2Zz374DijG/ZUqwK34jc2uBIiOGona4DgL7F6+p7TnHSHEeNe6a4lnJVaM8FZ
C8WII8eBLkP0OMenfgEPYBaMjfmHayY4LZuKOU9ryJFy9IEqNR7yr1sKEovYGPH5IpbbpB55ApuX
idspLrM7t2wJu6aECMk4aJMly+KHg9nj+bpoMJOdpsrfSzRIxN5stwicbcDhZ8fK0Jp8VEbQ4aFu
+UMHGjifibZat8rd6eSglWQ86I861blJGIRIbhmBLXRQ+XWJqQ+T/dzG9+F01ceUD3HzfWveGqaH
NAzvgnryv6o5slLW9YROnMruGKoR6jNmpV7GoXsqHP00kSg+m8cs4KP+kSdmf9Oia62TQl5ooZ0E
NW0flJP31k1x+38BnfNgekE9MQEcw9TslQriahBahF9+UiRMD2OGk93czYc+J/zrN+H9rKBgK4Yy
qalWoxDMR0R1L/NjvzkwjzdU5jvHp+hBfhPdz/KE46SwJkzFJNCwPzl33TE9SUEV6H/xqrPkUznf
bzzhLE04S6qGmUzRIA0Y1w0mA/OX+bP0AQhJvR+6HIh/tNzu8+UDjDBRMQssEsPq6wormjf2VToP
V7bR9/6goCwcGftmnP6+LG87sJx1FI6VPtb0suYt06M2uNb0lIWDR3ZAbncArRxBOFfmNo5tfBlS
MIQK1AM+AzZUHuf9TnfUQyxpJcLxEqdLMTfcSvIY7Yr2HmTQKGLN6Iflc3sBKY/yOyGsaCqKp5GJ
PdORTUcH5TAdgAjzhXdH8uowVb+i9BMzxQrBu0z5ZABWk2NIlADKLCzXjMFIz/ErSTh+wihFTETJ
UPpyHiGQZae0AnScPPuRdLVwUtaOQiLaPgt+WaSIj6ibaEDpbAiTwfyTl1fZmLhMXnyYDxG+CNs3
hWiS58OQO3wuZQaPrjvJvQ3iHOYuFUWWQwkSAsmMKZLK4AM2iXQCS86EIjhF+kq5mAhaP8YLKrt8
dpSjk/NQnO+ja2ePtOpAIfHzn3vhnDGFmJFPkRqqOXZIQ//mfaxGGMUNh35/OTJRRifEjDFjS6Tz
CYFsaQLJ+dyNX+TWtwH+nzZPl0VR+yMEjCIKewAwQlSP6JdL91oV+nnt/5kQIUpIWV5L2evU23SX
Va6j3cwUaCUVGcQJzgGjvdrAfedfsr3cq9BKyuFzaNBA/oPfmIEh65gCtwzDsPmqrhPFaXAsZcGq
KSzrXgCzYft26xyUJR136jx8bhv579Aymr1uyA6xmJsmuJItmGCv5ClLNFyWreU+jK90qri+vZIr
AYL1lVIUpTovgJqVl9+2HvAh/HCHM6QDbUy1V941sriSJ5jgbDY9CnhQqAI+WpR+yzqACMrEoxip
lWCDhhLlDepM8Nynacfzw+5gx+glBDPTPttTvNqUOPFqlOUqiyxekex2g1/c807+5ZYdeXIY3ZWE
cpvnxnkFxTavVGo1ZL/cHNX5IbWa04hDY1T9viEEbQamlSAh6dVaJZ5TvlVKq+/M8F7tPqN39kqt
gxBTKu8IGitZwhFlaHaZhnwAVAVTONPvzeomo8Y/t4+OlRDubCtHdmKpijHUjmvKjb0HFMre/Nt5
4fRI86Eha7ebydJKmBA1FHMu7Zlvk3xC28MufVHv57v8mjNbjYfyo05VujZj+0qeECkKeayMhh9W
ehJez1Z/YkqHhrl3DTmuxAjxomam0ix8BLWHTUgH3Qj30sCOl62BiHqOECTyfBpt43XUPJquiqm8
yRLrDw1OiBBDpWtQhNtCeiqnTyhjFVSqcnlHTJHPdF5yMwflGCwg/thFe2W8Nqvnywu1fTH9tR1v
YK9VZkhzy006vl52HAMAvTUhuL5uChfNi3gNUUain/ly+DFFKlNmhGrWxLDrpnpIs28VC7SocceJ
AkWn5AgRoZmqtOtbHEyT8r2Q/MgB/HDkahXR9kfEbjxr/jcoGJEc6nYCfYZdh46N6NThnIjuVbzq
0C0ol0OqKcIdL1oUdYy/nobdV6C5lQruGJPau9XSPsaR6l+2DsoAhZAwFAqASPngvj3fdNKVPN2W
7wLPQl7zT3JkikymWactiZpj+SZpx7vyEtS9tSxwGlf1U9/x5dvLOlFmIYSGXk3zruc6LW2QZQ/y
cGWAhosR48iUFCE6VHNZSMkAKb1xVTeeFRqB3P8w8KZ+WZvLgc4UG7vAfZTGM4OcvP+qNnf6u2br
z7sjtnSNkpGZPR/JZFIQ9s+aQawTYc+vzrU6UTHnVYd9i98fq5JnTqdYyz3c+pThwKrgz5ZKjAe6
0ywOB1Wxsp3TfneoydJtVTTbMkHerTkifGSqWm2V8yvFZB0aDLoslQ+SiV21uFVNxJztXT+LEkKO
Wo3yLPMbkt08qsunPiOe2Kjv87iw2hUAmpZSxuf7AIKvJZ90yum3veP8+4W4YoxJX/T8UqIAGstV
KuVHWCZ+ordkIZSSJGQbU63mwE/AptQ1A6ab64AEL8w/T71/2bh+c46eVRLCirGkC4t55cd56gNO
9zG44eEnf3u++z9GMLdD81meEGDG0IwXbcAWtcEcoG63s/0B5WSLX2LBrW4H6KQnkipCpFhNYxPS
+ayByEH+oY9Hq/4mkcu4+baLZP0fJxILaFWo5YDzgGWYSfE0yOPesb8l0uB1gH9l+Q7DwK7xMpRX
pUJEh+2ePgOdyqqq4hFWpCId67w1TauTgIVfPcfe/D0BStv0UM3uEBgfkhMOjDv0aFw2m21HOwsV
HHnU47GqOwhN1Po2rpy7pqH4eCkRgi+XdW7XcwkRYXnfsY8h1ZBEfV/wZUsxtAqhFVBl/V7XHs2U
GK6hvi94sJqZCrNy/P5Wum+d01TtLm/BtlWft0Bw3Ly140TJ8H0FyEF4lWz7wnOk75eFUEoI3prZ
pjWNFYSk4dOUfc+Xx8vf3w4/SJ50W3Es2RTHz+Jismq97rHLL5wGscAAkhUst13AKUajHTnYoOIE
eFPSOssTCxYlqyvWm5D3E+8v2WWdq/vDK36MHrnv6n18hU9ULNmRDWGTpEKJWFrCyJrqZu52ke3s
ZHMkLGFzk1ZChE1arGhw1BpCVOWzpX1i+oHYpO1F4yCQr1qIAVS2rTyNzFZ6LTqyw3JQ71/7Vrwk
oAc5N9ORszZvImmv991oQ5ijPxqYTc1nv0ysAH0mbhRSIzzE0olPEXLuyHWrQ5htG66aGMciGojV
2zzJV/oI6Rsw6BUpWSDCCE9Sfj1nQQ4UxpkiyNy+zq3kcFVXuQ9j8FM0EEh4o8p//OR6hFd1wDn/
f8A6qYUTovNsWHUidZAma6W7ZLM7UiV7SoIQn6PIshw75+sm3dTtqbWI6zz1fSE+2+a0JKzA98Hd
DUpC5qEee9lvKAmC83dOb/RpAwmKcay6r0pG4S5QriI4fhg6pSGHcHxDGz3HsUDLdN8UP6T5tFCv
1punzdm6xHcHXY9yQ6mhSw0Cx3Cp3MJMPNv5fHnFtpOZlRihC0bt61pLImjUnwpkTFHAcaOAi+nh
EVLZd3MwoIqoXpF89Zs1y5VcHgFXzhMmrZ6qKdSLjyOAYJdndnICs0FSqqA5T89d8jlgu/fARL4o
K7oOMhzBgyxcU+LOxNGq77sj76sAA7Wv+0uD+hVnHNZvJ6I1etsezxIFj+rMqTMWnrQNYeaaSuum
FJrhb4LQWYToVECat0IehF6ze8BVmcdonx5lXz1k73wmXy2h4GBtaTtyk0IhJXrUqs9G/a1ju5Ed
M4CA6ovLCq9MTrZztwxUeYF/+U0aYSmyYSqKbVhiO1PaDWoaWSPsMrlOrH09Huvw7zD70tjXRvLt
slNsbttKFv//yjazrk2aMZ6wbQ3orfLoMEmGf1nEtjGuZAjGqDhhE1cy18eX7hRQc+b78XPnLp7t
4vR4cXxqJIhSSrDFdsi1dtYhcOk8vbupKYCxzXi1UkgwxMpS8FaUYNG09HopG7c2j3L1dHnVNk/2
lQzR/JY0ZTobJMCDZh5a2eKlc43mr1AnbhLk7ghxvmDzMKugjvaUuz4IGwA/sSD2Ua4Fi5NbH8sd
MAKPl3Xb9uRfytliDb9P1b4qKyxgf7KeeGIe73SfMZcTlNM0Dpf96Q3099SqBgBjsZTmAtyTBi9h
xr2uM7eTP3STP5lEnYgv2Fv3tRzVlk0TA2nCMZNqhW7KDW4BFSrrS/vcFi9z+0m2vqbakc1XZUe9
UW2b+1mgcL5gtjSOtQmRKsrdjj2n7zP38/eFJHMKGeaMVXy/Mr+ZZeEWKiqSRAGa0oH/fxWH+rlp
pMLiV7Xe8qZYdacluGx020571kKIQkuGv8iAFmhS9oci98P2U6cTldvfWPZZihB6inhkaRNyKYBz
frVsNG0ig50CTCWRcDuUTkIgSoqMVbIMaVN4p4J6nbXHlIRDprZGiERpnffgaYAQjLL36m1IASFT
3xcCUD2E8xLF2Ppc+siq54ICcCEWSQSQZX2/FCzB92spUO3INWpM9L78kXGJ4Cq1tGjWmEKGuTiH
atbBliShMLYcLovZrmjgbvJPbBExY2MAzIVzDzlRA1g70Fz5UAuHaOPqd7b7+uROdT1TJq0L7j/E
jeVMEWTytAuzMbtyBFzD4vFeweWz8XxZRWq3hEAg9UM7NLyGUjH1Sa0kF7WHyp2thIjShNWJE5ec
aHaqWsjR5YMdPUoSdcZtZv2rrRIige20Y6Fws0t/VGBK6Pc5kGlD1RtBxKoF0rGjeoAojYRgkCdY
torbhj4toA+dHs3aJJJ80v6EWJAXOEYnCbGg2fWNmwPTh3eP2mYw7pQAxD5oIw3+zB6E6BCC3K8e
uPWVWes6U3WtDAFr+t1lKdt3w/Nuib32YwueCZMHudGTvcVHKA0ki6OATyAGu7b2HXrg4u+MGm2j
FlRsuq8UuWt1fu4ZkV9afogGmvwmu8rmAPQTHFc42r0vO/4VQ8S5yyqTDLkF5qC3aKBknA+lQ5g+
4cLimx+Ih+PGMCDAqR6qcG/VGACnHsuoqCQiytp6XYdKDiGcGITTSxmPuv8vmRX1PE5pxP+/yk5i
bQR1cwvr0NX9yP7Sytk1FwrueTvjP++LEDA0Zyy7auAa8c7l+MgUHCfSSYmJHIWIEyKgrIMbn4VH
Oez//DEy/noXvySHGJNlDO45qthKPLStnKVLiQuF+S03GwDL+S11a9nckJUMYa3kKLKzfKrwvpKA
CIYVh96a/LnugsthgYfMN6n8SowQUiutteU5giqJ8kOpb7IKpCMzv/o7KpH/btvzSpQQWfsizOrZ
hkYY132lATnknyKGWRE+VJt58uNlzbYDz0qeEFdBHqMPUQx5+Y+udKtnPluZXenmYfFQfwuKfUWR
Hmza3VmiWOVTKlOtdL5nsf5BTb6UFC8IYROWcO9ipWolFddIT5cbEC/dNIPq2dm7cOBWagi3LdhP
MU4GbMLIJ9tjCZCWYkU7Ku272v5XgoS8q5umTp9lCJLzyHUixy1lv6EuLJtBZyWEb9oqso0dc8xl
waKlc+824HHSe9dmn6OSKIhve5KNOV6M11sgvfivnKo1w7pxIKfB+4S53GXoCwtHdym/J9oTYdrb
Op1lCTq1xrJIlvpaJ3TcL+Nt5h9R/PzbCFo/+sw70Nork6qWbxv3WaZ4QhSLbMwFast2cpSbuyUh
4gOlkxDw4rrI0wZNAF7vmC91MgTajImrzhrcxJT8ywtI6SJEPSVUzHoCcZk3Tl96YF1K1LA6j2Vv
w+p5sYRYV0wJYIJeX0dA5S3XnmOznZH7TvaoRo8kzNdvQutZnBDqOql29CLl+pzsPcf1dYLat/Yy
OumAJ+BdXrzNjXIU01IwdYruVCEKdTMzw3goYOhF5WbtQ1FhrmHY5+mny3I2N2klRwhD4VzJCYCI
JG9eDpb8AjL0y9/fPiBWAgSPNeSuNKw5R22BI6hrvGyLcQkAYf2T6+uJR1WKKZ34/1fBaE7TrCh6
6GTFxb2jtffJTG0PqZbgqODQjMuQr5uJQUwgsvFL9K76NiLFD3TQEUh/U5MF2/a3WknBd61Qy0JL
h0gVY7XNUTuk+ybzU6AK8HnoqiAskJQn+K9ZFXXbx5DX7cJ9c197pTd+TjJXO5V4+ukoedu7Zigy
XioMXRPp5qQwN+2yqHHu4pyytUf7XYN2QCz+R4CYOLA8UZ3UgoC+uDfjm9bp3IYizdtMHhwbv98B
c54lMjJZRqzN1szfBvsINAE4eI+x43xJdPauVv+VJCH4yaNelkuBu4SsQsaMCRMmu2FNHYLcPd/E
2JUYIeiVeZqMzgCF5lN+Wz9MB/guU/zWR8cDRiUksJRThvAbw/u1iGKlzXFmrTX4wSvPr1D9qE4F
aeZZX5YTHxGyiHvmtuGdxQmhVi/MYUm4ioU9+I4++lnvXw6ChFWI5bZKarq0L6GQuRwijGWMVxYj
DnZKhBBmrVbvTIf311TspbIe0u7kDMQ6/SbmnRdKiKt6pU7yxLu5zBtm+RyRq/RyD8UNwwAiFyf7
od68qa0RoqwxzYayMCxcYjw61lPyvqHps3nrQkztw3KUBh3Lhl3BE7dyQLXh6wJqVV4Dtfzx4c8M
QQipsaRLSZ1An7p91IejVdzn7+rmWmkkxIWhTAGfuGCTWKQ8DMCayVRm+oU6kEwvRGgQcSzaTI3m
PoYyA1L+zFNPeoBql1fMBwb4SRCV+M7z5eWjIoNYXlP7lKmLjO0aveoal00/fXBkT6u8nxuWUshB
hFeJZTVQkNmTzVNYC4eFNu5KHdC/lFFQfiVW0lo25PVsYCHnKZBPqgfC2IOcuMVhmAFOwC/RFF3o
ll6GbOgK5mVNBxDC/82QClmzWMegV/E/0q6ruW6cWf4iVpEE4yvDSdJRsKL9wrItG8w5//rb8O7n
w4W4xF75TVWqYp8BBo0BMNMTfpV+yYJbneB6SATBkcVkxW2rKDipdeV35urDF1WkiSuCYP9fxHlG
Rcu0TmFF0UQ+CtKcsPiRj4ITpwiEYwgzjogSy4gajKF/QBLzd0m6aXSRhvCqDyxnhGcGlLPEKbNF
3nc+2bE8mwgX/aNbHdG/dSd6OhdZxbEENdJRLthZpm10Z8YLfTz7eFfeXq4iEC52mCoapgZ67SKX
54tslhAc1F0qav2+dlBaDBwvQJopdmND/goXUHXkD4WfTu2hye7zSJQpJ7CG7+vSm3am9CWAFIgm
JjMKD2T6DZ1+BIkUbKL5gGtpD3cgk4MgpzMBjBzZrlzeqKjPbyhey8neaEQqF2v76xKM44E+a7J6
VBlYE+EEGLr5IPABkWNbHA9oY6YYVsMc+7712mOzB5m69GggSSNDbynhwYyNz9b4sWlckEJrtqox
tTCJPgdn+bnZJ/vptvXpHcvvEoWOIufjyCGyDF3N2apVszc99KGN7IWK5uRB7v/RUrI4ekDn0nGm
LEfbbA3qJPlLN4Sqm6ShgO2E08URg43mF+nQYfjadh99nb3coz7uOV7xkvSXzrioJ47IBTmSMGW0
K2kYE6mJ39mntPu8PXKC7/PJ9FM7J5qtg4RS8pPoMeSWn7cBVnkBirsEHdJt2+B5YZxwUWm3BDFq
VjgKKqFo6haGIHBcZQXV1pBIaEIrkY+1CmS2G8gTQuAj35NwLwWFE6jXtNvJrUBXYDXG0i9QfIxl
mDTPSGuyFzHN9FRfOVieejt0eG3Obv9D5/LVBbvA445fuYQU4W6Eaa03+OwFrkSvDVT5Bg5aEJyT
xt2erlW92KV9HMHOBaGKFgCvc4f7/ruB9nOu4hR7clOGLAPirz6sUKr9JgAWGcqR7aRqEAeVddzt
nmc0r5wP9QE67egNzWTDhDy47pa/PYZ/2CQUioMKgZn9bt6xYUUBKNKUd7Y/n1h+XFfv03MpyvJg
q/Ud+y4mk2Nf3P73hVQCNT6y01Sy7yDdWAuP7CLjON5tKjtJO2ZcMjwhC0+JVMcQN3JmnrdlDEe6
w6T9vejwWMdysPoXFO8PO3a9F/9IXgTuwaZ/C41j3s5q64z2sCk8th7LkCkg9mI8jr+OAPRWdAT4
Vb28hccRb9+QJixm4P118A287/qeicqIZDZFhMJX5tCyl/OcTZa8Z/fm0Unt7yNYxbpWpMW1SJhM
4Bt8bQ5JaCBXjCpD5Rp35wE13ZhOzvZsre4qFz/na3Ko2g6pzEB0e4Zk6HykAdltQwjHjeOLOmny
mBQg4sGN2mt6yHzrqDcO6jUlXzmLi5pEA8dFavaod1Wrw6YxDq70gHQeSXFtmQ79ftsytjo3PI9/
2U8Hq5SLAESYxMdvJTlo1l5RRKMnsoajCHuwKe0aWNPvJl/vHXKgT83n+T47dkdWNKwix+hG1Itd
OGccZXSlXMtTrrFFzBT/in19hQtTVohm7YYroxZtZgLSMDjSCKo87voZQ5lGjrFvvjbIusZCe0B2
2LOBvhWiCzPRqHKkkdhD36SMpHpciDT6TRBajvBcL1hc/EW9GWjKYLIIRC5upnivfSSxaBEB8C/8
bZpUSC6BESUuY8sJ7QQKyRsMYSeT1ckhqi0TQzNRuMM5Qz/WA/T9FVY32iG7SHMJrhdNtygcGRuw
5InevdZDmwUg5w0Zxa15XiAUHdzea26CyqlwlWR5soKoJr/p7mKfeoQ44dP2gl7VbtIXwJxb1FUX
B+gsxoAHP7qaD+1Bc8x9epgOogYDq85xgVJlkMvifBemREt7ZmOVHgvzSRLJP6wWMixsUfl4dMLb
lMQUM6YYzZAJIifcLeQu/YEbwF+5dGgtJooNVxlxYRQXk8aZlBK9AGYin6P5tcDrVFU67fwqmCfR
4HFbCs1jqGwRDB7zSPuVCcohxfxGN93/abxrIopaZYyFadyuUrd1GagjIImSPSXp90arH2leHwSW
rQbXCxj2MxZuAYH5cJbZrNXe6JVvTOStxnXQ3ytt/rwNx1buux1sgcZtLm0VW+GEfpdo4ermeuxU
9BQEX4rkOhnetpFEM8ZxSF0qSdGrsIvaVbMrqwQp0zY1BbulCIUjjtSmWFE9UGy0DK2KRyLSQF8H
QL6ObaiKZvIqjUM0VIkdYp+yWuhs3RPT/8gwXb7PTUhgZ4E2Vth3s9HLg6vhQ2kMOrkAcPNglrEd
l2xjH1xCXH3HTsWVN9mO5cx+7KdnUXy+vm4ugNyUEGL2ZsUo1USGAbGPSkLRLVZ02BfNC0fcskzS
LIpgVowmJjf2VYHruVZ2mbZKeVN42a0t3KUEhvEXMvMcm3KjA7IbnizyMEvXliGS/lhfn78Hj1dh
TCVZa1sLg9dVLonRgKa/MZSXEAnt5ofULBeewSvVR0FYFcoAe9LrHnt8csrcaM9OielJLFEmmC++
ppNkihyXMcA09T4MXgZLQARsvt8T22XgGP6CRlHBl9ayiYFTU+lHZVaONvefRlSdtwY6gGjYLmh0
whXVR45Tl9Vlc+xtSmE9ZCpgbfvYZvsyEfg5W/5bZnH00NljkEYGvi8j+7+j95KBra85Fvlxm4ZE
fsexRG5EyZgxGopm2euj8oCSQS9KQkea+9M4UcEb27/EXZfp4khCK6NZH5nvkdvB74/zgdxkR22H
VobCGrHV0oaln3NUEVZSlVhsI2eZ8qbtDKFboy+D5M/7tt6Z9+CLXb4XJTRvs8W7Es/M1uaOMs/o
9e+N/BoYgWN8KOtS12XZIjoeIzAn//T6sCKBqrJC36J4i8In0xAd01aXrY6v25r9q5rznwA66ZNW
Y4n4g2vsZ69BX530G+KuxMmuzROrjS2j/bYrrq7kBSTn8hDorJTKktn1To1Xl/5A9nCMw0cyNPQF
DDd0qZnacW3DssgqkRj0Y6aCJSUaOs7Fq7oJhjCDHbP6XBSPmVBjeZUbFhZwft3G0yiZBgBiHKFP
Ibp4RecEzahsH90mrUfWCTfz8ACXat4fzRDhTjJp1w1qVGLoTDy8ZbOfdj8NPXBMHX3OT8iWDOLH
bcD124mLqXxJcdWnZdkyU1kGK/Hmg3JjOKyha+1S4Uvc6spFdoGua4am2fxWNYzQoFM7rNwByl51
cq9Ku2AWVN+tk9IChHnPYr/SujjXqIUxbL3ek7+2t5Gf4fVgntzZDQ/FbeSF50H0aiqyjNutdEh+
j1kCy5TxQbOpE9Jdmn/anisRBrd8p9QkdTEiIq/6p256jKWXIhe8NK+fdBeDx63dMFIKPWEz1O86
P3800eHX8ppd98rafUUI/URFeOv71QKRW8wQmhmyqAKicU92aOh4kG/1E9wPjdVFIQX71LstfwHF
LeuGqnKsxoCag1tb/qlAmgkiOpCovS7r2JlEqiKrNIVHQFvRiEUIf+s8SHSAauWE+aK72n5Ry5dt
f1hfuwsA7oqggSx7Ww8AYOWzv95zSuf76DJOlx4/JEGmL9C4i4JUzgd1ioFWe93PCM1Eor320Hm4
t9rn+4+9VS3QuFU8jdUgpSZ0HOZb9m7061ripokd7UHfW6giKvf6m6h8kTn3O/9YYHKLuEWND3IT
YCFyVMqb2iy6U93FPzJ7bFw77FCePNFWRFertxQLUG5Vj3PeJ1EB0OInux6ufhh4T5I7NIxkjyHi
TNrVG8gFHrfC50xBd3c2jfMt/Uo/hbjvgWjKXWc7TLpO8ogoIBUZyC1wNcoReLBRtRJnxOEYRo6H
7nNo/eqyU+5F2QOrm/fCQG6VIx2+1qAoxvBObfaaSndW5VcirX3B4uYvpEd1iOaUTVtdnYn8WNLD
ny1u/kbasmeUx6MiGkLh9kN1w4ro2lP7kzXxFr/zrFuDZpempqiKqXJjFurloETajDNe7qFu10gE
uQqC7/NxTRBAULIx8f02OE30NBZ7wWitvsviRu9vA/gwpm1mac5qhDGBSV6kOdl1Njlmo7wnWnwK
p+c+sXZ2oZ6JpF3jPOtsw6+73AWdI2Kp6+qKsiAqn+6U5tDGodfUj8EsklhfjQAWVnIUHJZKZc8G
hrEPTi35OiKKyvq3bVtEGGwqF+FTEWqNKgfAwCge8+JerapjH//4MxCOaefYGhSFPYOkr6Z5rLXb
WhGtn3Weu8wJx6sUTaiHvMSc4BlM/86aRiJ90qXX2D5ekV+xF516/mU3vgByxJobNeqacgCik8MN
y3RQ71Cc4Co+O3pb7vYACtE4VpW1kBoaM++vBncJHoLn/f/a24lSQ0X+zdFDT8o2aypMVxfclJaT
hL5+b4qEYQUgfImHOUQhk5zBhGWfbX0/WJWb5Dsl/L49cgIqeqenMhs0MWLYUs3RjsTJMSOx4GpJ
sIT42o5ctrMwkLA3aOlJgRTf9CUOn//MCo4JxhEttdsZg9XI5xRpLon6dRtg/eHwwjUaxwPJmI65
FYEHGp+8Vl/NXbWnZ+VmPDXXyj07DSAt5KoxBUy6HoL9XkS8dspQjAYaocOupH6bxpM5HafikLap
o0KkbNtC0SxxBFHWYRpNFFBzcEIiVDkfdCpKnWSr8H1EeTGH44Q66ctUYT49ovb53jrldyzekvxm
1/uyJ+/mewNh139RJhO5OccPHY1DZOyx+CS5DqzbpN9tj9769020biMWalFtzrJ56Ksmt1I8iQb2
uZmClxab7TbEOiFcIDgTsqIfB6qhTNSc7vASrzWxS+OdaQqW0r9Q6QWHY7dY1iBHSmBKd7LKv9qh
7gyv1XasF/R0gGjotl3rNxTG/wAx///cYpMsn7VSAeB8a0nX2qncsbaTsXLST9KZ3b38l04m62m8
C1TuETs10kSqJTacrTt/ZwKl9JRD+D104mfW+IoJowp2qfUldjGUi4uClMZSZyRwQv2QhrbTQ0kD
xaOC4WRfeb/ILigcF2bWONiSDMNYtiheW/zA02/InkncmEdRAcO23yt89xmrq+M5bABG5wmXV/RW
qVKB34tGjf1/EYE1Zh3VqgIIKOR7WQEJacNXhsP2qG0vLkVm/1+A5FaHsr0CIHKFrCc8GxloyBg/
md3jn+FwPKFHlRVEMnxdazu0Ph9dU+0dyXKDsPD+DImji1QyLPS4AFJCZKeB5sRYEL9At2ZNMD8C
wlBkjjA0olbNHMORlc5R71nRY+hhMace2xZDP/C3DRPh8U1ncBlRROkAy+T7cTdfN3v6hKS/tkY6
DXtfMYlgJAU+zjehQXVvoc3MAUNbc+uydSZbMIQCF/9l8cL7zLRpkSAFixplfDKtxE/n4tmG6vf2
yIlgOGaIlVbLxhqGDPW3Tvo0ow96Z37kaIsWALjNhgCJ9i5zMbWGUGO0Ws83XdOjy7qoo8TqUsXB
nOgEt4i4SfznUi2oGZFaA4uGge22GaTL7wr0TqhFyWkiHOYWi0npk4Akgx2x+2UIz/QuqyhAap9T
NYL4mK35d4S9MIgjuMI0e5rFMWaf1k7d/hjtIym+S+TUh6IKrVVXXkBxNBdXmhGN2Phcq7irZmjd
JqKOUOv76gKCYzi89KsoxIEvW1/SI2tdySRuex3pddqO9Rr/0GFsgcfxXE/jUjImmNRat0V112f9
laqkTgPtqO3V8ysZcWueeJ5Duz0jnDBPg+50PqTrrpnARLSXvkq649vnwWOFqMoRl+fbyAJP5I+C
UKuqjYR5fI2H5eBRoYZDrXu9FgiRCJyDPwoGkI6uKxP2peEno/iCxtF/ZgYX/mhmOE+lgQWVgkdt
7H0xemVCI9QYPpR7fvEJXkizbuKganM2U+WzXJyJKI10lUgX3+eowRjlFCXkmJAs+yHbfp7ftJJA
rWB9l1tgcKzQakll1gpssA+dzzpwBl5+QN9wxMP/4f5k9cJwgcYRAxnyvjIkoFlnZceysonsJ8fR
T+HRlagpsIgjNJ4jDNmCDBvQJKhXKB65CqHdqz52Hq5zd9Sz37YdTzRdHEXg4YL2vYLpQrNZpsQY
PmqVYAcXrR2OGwY0BogatnbiGvddFdK+B03APwIIvuqMqqwgwAKEZj/M5sNQik7nbOPc4De+lD83
yqmbQzB3N7kj9a39X6q3OBGZMvQe0A8Rfb22Z0ZkE0cJih5DcLTAzNhRczvq9FFRRSow61U8F9fm
RTJTWipWwjakIg73uq3t7b7yDMn0bMP8rOSyN3TmVT/pfkyUx23z1m+NFtjM/kUMkRaSFsSMufPX
4Ek97VTU0T1SJ7gzHglqfO9Yh4haVGEmcHedYw6VkmxsM4Dq9WtavUTkrQ5+CAxbPWQuDOP4QkZw
OuMtAQUCXudTsFN/kD93O2mvHqoXEd2K+ILPPrLnMs1DCosanx1p018Vt5r31/2uJOza9y/TZupo
LyCbOlp7/HPaZDI1ajbCZWLboSmuqlhCUuxlLmmcfHLJPVThcOGXuqL+LKvrwcIViKlaCHB5hSeq
xWqqjVAibLrrobzvRXpwq5HE5fv8M90sWUE25vh+MJ/l5Ka0Xc06J+rTtnesOuAChRs+DR2YrJIA
xaq+pfSqzSKnECX/rvvEAoSjjtisFHnQcerEg0bvzdfKle1TFFP2fnhQnfAkKmQXTA0vCAKSqCSt
KHHqzCNH61+I6LyxCgClEV1RUMIs80HLmMdDq1ohRs30YvMx6J+3Z0X0ffb/BRdNamwbeobva5mX
FE+1qHRC9H2OdrLUnKN5QnhnozAjK+8z8yN77GKAOM5p6q7UjYDi9rh+DeiTJqx7Xt0AFwBcWNIW
0pg0DKDfkV3mZ/sqv06vZtRZs0wAA3peokhINGZcZBJMoT3NKWh0tL/Gcuqk9OHPJp2LSwy0ehiG
CpPSKVgnUGMrHKNRnW2Q1fV+GTc+MrFGpcD9GUC0+lP/Fsb3ZSmIfdjIvwtNFggco4yzGjQ2Ozo0
2V5v9nrxRY5QAZ8mntIITkHrgfcCiyOWZKCJYutYJ3ik+Osyqz3gpiR1pD1zA1G1lmjwmFMulqWC
lCsV+ZswTSt+zKp6JSdGBOmCUnSgEHg3X+6e1VOhDhrGUN7XaBReoXY6cWs/vmHl9VRYXs88a2vK
ODpg6UqGSgBn11kNPfl5Z+CWw1GLVzlHMg9pD3Ie7hQz3G07o2BJ6RxLFH0fRLmNRax3/efKUh6G
5PM2gmjGOJqwSGPkQ44Zq7VP7fyJWk+lLsgSEhnB8UKOy9sMrbWxF1juZD4TUQmfyASOFtq260bb
YE6HDK5xMJxSh/xsmyeP20MlsIMvbFcla6jGCPyWSdr9aOI6uBMm4gn8ms8rjLWuUa2aTYcn1w7L
bGgPFvENVBTHSNtNz7UocXI9LfRCEXxt+xDnRauPgFQe4mN4Z+AR07rrPutn8z48yIfmYArGcT3a
WSByLBGRqkW7IyCiHPeaXkWnaK//unKCUvU+cEVKqgL/MNi8LkjJInWsEmbgWMlXsqVfp2TywtwW
5NeytbjBEfxl8VhG5dhogNGt7EUOEzfp++eqVh01ENadi0zieGHSJ1WSUjZnnTPpv/LuWEQ/vZnn
PIQ6HlN/l65FWoOiBcBxRdsFM1EixoIJ1MWvafq6vcBEVnFEUeh2RGyK73f5m5Tc06rygvlDOoY4
Gf8vNOWPJX05T7XSAqX9jtPPrkPukDR5013rB07rqi9QLds2SzBs/Dll0AI7kUxMVtMjM15+TO0/
BOACio7iZUztYJEUXUf0oe8FeawCzza5ICKvTD0yWEgUyHs5+KTYR9q+ytXL9jAJZp8/k2QSxB6T
CsOk2uleixOnCvDEG4hSSEUwHBuQKjahO4wtNckaJ9BtZ5a/VKKcSFHcZbJfseCcIUzivmJzXqM5
S+ZTf5Iclp/GwpPhpRCl1qxn2l+c2uQIIR0DyIonmCLL/DvLodBwMEICinrIf4jq14XmcUxA02Io
C5WtISjo+iwhLnN133iY3S5zVewZ264h2jFMjhnUtIh6C/INyLpCR252mpnRY6d2dRQ5yYf4TG/N
P/R5LqiY2iStrQ4TOE3KbaF/hsdcIxbTvW6sZ2/bPMH64jUNO1LSYmLnmgQEYYUHxerdBqoDiej6
UATEEUXWRrGesC0qwSX/20iOOs5R04eyTC++aHF0QXqUlw8J4qSg+VRloxtlj4UoVUNkCRdCJEUV
5wo7aOTRl2x2iv5YQv5CqA6xTt2WYpkK003kswHSiiLPmD0xjuSHiYrsWBU8I/2LZ/9G4N//M2rJ
0cTeS8kDe2Fs9tkZzRkmdHBhL4yB+yEpA/uCx7mAnSc66VgQW+FldtZO1Cye5bEOnQEtp432Y6fp
CxznC2lvQa8mA9w8PATDUW4rR44Eh9y1STJkBQcwRdWIaXJkhKK6FGJGIIe8OZDpXIsy/dZ8bfl9
jnzqRDdJzu6aEoXs1UxyYn32zFq/zZPC//8zwRKKY50grrLClmCKMtZ+Hzh6nLh6+lMXanuzceeD
1QUQTzkFVY0E/U4CPJFVlUtR8RN49KgRFyE4BE9Em+6qmy/xOLejBiVl3jLDblnvBHpvo9zsrYTI
JCu3HHAhHQtIVeAVPAvV0FXUZzZrRWs6OY5NqkjEdy2SWNrEcRBRkqwgDMHKiU9nJ48N12y+bXsE
c96tiWJmLgIJYk0aGvNh4NJJ8WTqxjJxTPU0dj/CWHQUFA0ZF7QoYWbpvQIsJOR+KmXF74tht22O
CIKttYU51NQrGX078XqpUKcwv1qivVQ0KRwZWFFpa10Gx84N4y7JU2QXm9FjWH1IS3c5+zwrSLMy
ILE0cGPcEIdD59iie5PVKGsJwbEBVDLrsakAUdW79hoP2S6OXkgTwsXAHTvhjSIHEC1TXqzDkIMC
TTQD0MJTE7rhnYbI1fIglIlOxKhZi3ai/DeBe/PKHZViy1KmA7CM0BgmGxwS3RfVoS0TR01F4Y/A
+XjpDtVGha3NSGhS9rn2ZRiet517Nfl3MWF8DXRSzm0yDQCwW5fdtsaeTh2NpQ4iOmaVr5FnC+8m
BR5vcwxBcecORgFokv5oFUe18MYnyqdfvSRaWsZRQ1KP+lT+unBAhgPOzPZNGrs4YaDHZeCojvyS
vYgi8F/KWxvUZ3NcUSmjbaYU/IpSzcIZPfkKHRpcptHFrntNP0PlaOhNn/uJHXOcxDMEt8yikeW4
JJuLMe9GrL8pvykVKAK8hiK9bJFLciySNsi17xgfJlH4Wkz9rujkj6RCLOeOo5HGrqbOLphXHlhG
Ky48dupR96Pr6ph5yIg5bK+CbZPeSXgURq8QvJwFbqZoDpEUB+HzNsI2abzrzB6kaZsFbJnNdK93
oZPLGt4Ynkh5VvHstI3FnOzfndCSuQBWMpNYbntYU/T6j2QentEN3hkhn0TRkW4bavUQf5koS+YC
iiaMg6KcYBdrvpMhbwnSTMq9jUTg4WDkngCNfW3LMo438g4pgDnjje5kP7BOw6FH9+bTiP6xmScd
RW/cIrfgGKQ1ikofZMD16XSdFt2zIo17gUkiDI4xFL3M+qQHRuMH+xyVFyk5GG/mL/HZ6Wo2fVI6
opRN4axxLIFXfV0y2IWS3HvttX3FmmvPvVccRxQpiHKMRK7P8YWB7VltK4DN9VFDepFS4zKEfu7j
3unp2/ZwikaT442sUfMkyoDVEfloKNLOTkX7igCCP/0WaLcij8wp2omazlwPeOLoqMgt1j0dB3g0
6bKgR8e5XtpkqRLJ2Ej0h8E33OYcPdm4YHGIG6Mch3rCBw5GCu+X1gWQ88NAby2qDLjQ6SApqe8a
5NUm19DXxVHnP0h/r1PUBY1zwABPyWPHrqpo5craDvkjnuaHnuVN1NNuQ5SpQnQcZUf7TkBY67N3
AeacMVJRWaWUAA7y9MaQokfJjv2P+OAFgvPBeTCIbeXsXjP72ZHvtahUZn2L//19/rXfIHVGSvZ2
GE9T4TQ4kYx94uuyJLBDhMOdf6O27ovsV1bBeFtZOPBi6faCjVfgB3xfoSRo/pcekf7M6u84OPgR
2oPH99tTsmqKqhumZkNQAIUL/zzCdVkejAUUPBCufy7yT9F000yCy9dVlltAMMdbnBLxn6oOlQ63
5zOU60dfqm8K9WdD9+PHtowFFLN2AaWzCoJs7JmkGsveTaBf0TvVK+tHoLuohb4Tqp+sstECkSOH
vOjs2uwxfkPqFc+qm3vFvjedFHmqbOvd6ZIjun4RTRnHEA3p8yxtMZ7K+DIXoVskT4rUCNiALcV3
pLewi2MDZA33ac8mTSu+j/Y+CCAkmDmFuter1KHSZ3Oi7rYnrm+9C0iOHdpMzqsELd3cuXN+PbOc
LM/AEQhiJ3QnStwUDCL//F+2bWKWGuxrtF1guFNzQsbOtkGrhEpUKGhZlmXLFmdPrlca7YoWD3n2
o5SeeuMj6+ryff54DwMKPevwfR3xQmt1Dh7Ey8Cv5qsmetw2Zf0qYYHFMV7VkcyQBgxX4pxNByIn
V72DQl8kMkzXyKsVcJ9g5PijfY6tP51qWNYVvpKfpvDztjmrk7+whiM9u02DIlfw/b56RY9wI6Pu
n84+f5BPQsibQTiQBZJPaXNTxbttG1b3h4UNPNWpoTkVNrNByyDxSRFySX4wycl56Prs0Cpm/aFw
dQHJcV3USW1n2Q1uL7XvgV44EzqQ1OjekQ/nWH34M/M4kotkJTFKaNG4Kvqqa7J5iiflZzb1nknU
4zaUyBs4qtPKsaazBbMiZd/qZ9U8ZCJpUREERwVMmbMdWkBkEIKx4thBY0L8/fNPDHlXrS5ZmUyH
X90jiwc56dHICJVSr9sYbDDe7Qu/fUDh889raW6t1oQlobWPyH5Uv0bmVTt5gYIL7aQS7QnrTIBy
TdUyoBjEp9f3FJl46ow9oY/61DFts/eHlI4O7Ulzo5ck2s2javltf59Q7WkuG9kryvpbak+9S2S5
PxlqLUrQ+BcyvPwozmFUCU0s2wQ/qn5llSjRveUFu2Gnn3Q38XL3I2mYBitZ/XsMOOdpisqaVXkE
XH2k9DDGx1ykwL3un78h+N0QcjhzlTeA6NKXPDHcmTyOMfW2XWd9gyeIMy2LGLrFa1cZnYW+HvoM
SoSEeFDru4S0b71a7tIpuyVVnTrliJ0slA6mUvldX33a/gHrlPkbn9e2kvQmkiQm85eT/Gjpqp+N
BrSYiScP2X4bajXmvZjKq1zFUqAEdQw5kRRZLz2U2R3WBvBG2H50fX1cTGJn10XAW6l5WcolhhQX
jRWa5VWCNDjR97mdMsnkXusnfL9qv4XJQyZ6QRJNCcNf/P62Qc20bmBK5g66dun8piZIpxmVaCdL
luDqdN3JL2PF/r/EikytnEZgZeg4OkrlMZmV73I2CsIy0ZBxu+Qokd7IFcDYzZl0X0NRMYNoyLid
EW5lJBnBlBDJ2GkVRH+0wJvK+qQXpeAtfv3NauHGHNN1baTG8wxbao9pzsY740577N3BUz35UIkO
U6IJ4oiu7NGzXq+BlhR3crpvSYFW8ofthbk6O5qKPti4ytMU/lEnQycDUtQskNUzFydFp7J32wir
S3+BwLl02gUBmSOcQYMyPlrp6BtSuh9N6VmZ2u9oQviRZ40FHOfVA96LJltDoFTOximS6lPShp5c
NgKrVudmAcN5dU+0wo4TjBtRO8vp8S5wDmsrRaNyefC2B1A0RZyDp5EV6rqKAWzQv7K8r/vH7e+v
798LWzivHmilQSICAO3O2vd36BHj0+u/yrPiU+om37bxRPZwbl3EEpqR1IBD3vJTbUUuGOJ1G4L9
4ndR2W+LVF6nKC8Cs2gpIpJwHs9Vll/1SuwMOZwBKXa51TtFJzrdbjvEu0LE0EQzzZadCAf7Lmt3
JI+dQijvvT10Kv9eM3a1PeUjQNLruXCYsPfoJO68D59Zz3DWBFE/bo+kyCxuw5vCaKiTHCNpdU8l
8tenO1lEEGy+tyaLGb3Yh7Qyj2pdh1EKaja7gDpVlzlycd1B9cKwvlbaU23/2LZqHdJANyvTQr03
X4iAm3Q5tVtYpe2Z7kWyr/3mCOlNAbmuD94FhotGLLVHGhK7DDPSnzHx2oCiHd1+25TVClhDu4Bw
M1RUhWX9OhK0O7NzBl/f4TIC3RMsT3qmj4OnuxBukMRJT6v77gKXm7Y0z8MB5VBgjdfeo0jIh/B2
5kGLwO8P837Or5LH3J8OH6l3WJrLxnzhLTNusiOtBmyknkq0A82vZkkwbes71mVEOW5HNkCfEwUE
NSdZ5eQZPajdF7SMOClhtyuHSRBTigaS43ctncekNWBRmVmaM7bavpmUN5Ze3TXBh5bzxTRGnIvR
o8GsjlEJrEm5L6xrs3tS64dthxSNHlt7C4ikkStCZECM+qc43qX1VdgSJ6m+SaKeA4LlxZceJHNP
kbgBpAH92OfxLct6RxOZIwLhbvokuR0D7OmIkuk56P0ZEpKiPjXrmTWXpcSXIMitmWcBmxXIOeCi
3FO8/AFV+kf9PL0i+cNLPLoTlbusJ70sQDne0KsptUPmdo0/f08fo0NyYvcxbo8KGyidxZATETYb
ELi6yXGGFdR2k+rATCQ/7vxevo9Ltxfmf65vk7+9nK9PUGXDSmYTMPXrkDqzN91UbuFaXu1LZwRr
kZvshDTMhuv9LnbB5EgjI5M5ZMwZS6+M0GGXtUesDwYeRrWdcZXvRQqF/xK1XQA52iiHMJWnCncU
5kMYOBFiAWgHnpNj7yd3FcTV7MftdS10GI47xkqaC5MBQq3QBOMjm9s13uZPE7oix6fmIfRFLzu/
Xsi3BpXjEr0N7SojGFT5pLqNO79oXnyD3k0HW3BIFaxyPmM471SZdjGAoizEQ+neoOgZlghKRUUg
HJUMI9pYjzZAMh2NaNvXMJ/PaiEqwF4/pF4WNp8bHMc2FCdDzNPUXDep1w65P6sKdGLuZPpJjry4
uW7TFy3R97GomYhg4Vkcpxg0nVp5gIUaCEt9ziPBCIq+z/6/2FtCQ0qsjMK0obtO7NtZlAwvHDs2
hQuAJpzqqG8BoO7ba5akZLvDztwj4fE/1F2vW8Nmw9Qt2ebv/+RqHJt+hvhGZLW7JEE1bPgmWLMs
wny/gH5D8Fd8Ydvrs0wrFui217OXnKKz9TCg9YWMkFD7tI22yu46Qa2CSRSYwzESLivCaA5qnBWK
73Q4m6hZCSynFTWpWw0wFjAcDzWDXBC1BYxsYr8s6nrXxNZBocq9ZgwvAwoLts1aXbYLPI6Ewj7M
o8iAnEhLrWNc534HYXnICAuizu3Rw2X8P12vbSEaFUx4SUh6cowyy1MrKXcgEHQKUqGQ76rr/baJ
8M8WXc5EX/6PtO/qcVtpovxFBJjDK4MoaUYTNMn2C+HInDN//Z6eu2vxa9OqxfjCDxcQwJrqrq6u
rnCOiTWUGi++Yzn78CV5C/ZtCWjOwGadPDJhHZRIZqqroxV3YjZiphymKIThoxhWwSnSyuGfNkvh
uwyrUe8WjJcgdgdd+tLum1AGx6jzLxah8FC6ldBXuVBBFUP/Fkf7QUEzRU7RPl43O0XkXFFnNVpR
AcnGMedTP7macZeJhB7bFYiVGXBBi2aWg5nKWC1NQsjCeGZbBVVs1qhhPVA9ktvOdSWN8w9BWs56
WUIjZC92slf7mJLQ4Y0kLzqWN1SAS60f5yaETg0l8MbhHYJ2gEY7aBo43TTi0FJGzfmGrNHjYapx
aEcU4br6m0qVtalF45sIwygwogYFNrTwDC6L8sCA/ZQfREC8WS61ZoQPereX1RkVuwIJHx3CGgXc
Ezmw3tAopNsGlRjZfvFcTOFd67WgqDH6qse6gfDkHdDbRnz+bGSe5GNqSnYBCuVKxGVI7NV7QL2S
WQit3KcxlOvLm2T+plPEA9T32e+r74+xZIj1AoNbepY1+ClRPTqkLXAuwSrFeClnaJBjhHJ8n70O
DuGtpe4mrBlNSEQcoffU00qjYoxx9STQyEpFG3DhdrJ4JYWpSy0b5xW0sNGshp3ToTPcKqs8UYy8
6/56+x2xMjfOF5ToylbrADIQ3H0rRAV0ppIXD9+iJbor+sEVjMCRrNIdWqoHmFpCzkFUpaouAZPc
NP0+ys5L0p5KkiKYkMLzyE+aUES1ydawwLMCKfUkjz6lhUVcrtvuQUdd3BA1Q+dBQIZowXCtjIC1
z0I7Vx6nMnPUeVfrRGVy+6mpXQRx91IR49GXphA0hGe5sWcPI5Q7ywNQeTjvsld5VwJ7lGr43V7E
i1DOEIclbFH0h1AZgevQebX4SxAPhCWyKOePgHylGWeJIQY7IiNlCOzaN0U7R8ahH4BkH3v6cijl
m0TWHKkDkdryEHxoeHAlmjPFRouLUGkgOsboyoiRuzHFefCvK0iYCJ+TwxBahF5CLKKQ53slvFPA
tzOUfjMRoQslh3tLIyMnz/071cBU2HMe7iZBPcrtgUTA3XZPv62Cz81ZxRBnQgiU9MG6F4PYFs3n
6yv2F69+kcA9mpukb9MyxpKZp9FjYZHp9rv8wMA06H56Sh32+8ql60B1LkUG+JgCG1Grv2HA6Lo6
mxsDXhVF1Q0LZHacNuLSYT6AgS8m8u0SPsR97zb59wkPi+tytpdtJYjTBAAWxThpTJPRfBL0r73Y
ua0GbEll2tWivFOiVPbCILcxIJHZUyscjTYnrHDTZaz+Bvb7ajVLJekFS2DWrrZ2JDyPi+Qs5OQy
JYXzhrkltY0sYknVLLKhWSk9dTHlcpl3+8MxrVThvF+6VL2UjBDSetIuAhdJ6DU3w1P9M0DaNM0x
ZNH5oggWApsiUqXU41yiWSrFMsyQLBZ3ATxT9FJRnZqUCM71ARFnGUEagrad/Ecc7+cGAdpIlHEI
GTz0+5QZMYwdMgb9azseh/xoKNSM73Ygc9klHvgdjN/dYizMFPzukB+7fX4rYc4HtKlEQpQ6XjwV
mCIWvV7UCCnUU++xoVjB07z0lrE4Cm5AnCPCafCAqqappanMAs0yRmJSdYqi3teNF8lPhNOgNolz
Gk2pdZauM6fx2oDt4FnZW17SYBobFMuiyxDNBfRvU8+dTae72jX2V63chKorWaVa2LVSLOzeQl8f
NemzHTGtRHA+ohVSWQBwESs/ZAdpB6wGCQWP2AGJW4ZZj/nGeKAei9Rach5DVco5GTpmi8VrO+3H
QLEreNrrO0ZZBucc5MkY5YFtWJS/pGN+HNLECxXgfRoGCQG+GZut1pDzErMSLos8QJbyxGjjGE9w
qjjxgZHjzHt1IVTbrtxf5PHjWUuhVUNowerz3O890QnPi1uAyPx7Z5u1C5tkr7rI+0dnyIPHqwBU
i2PmDDXrFIz7ZfyyqG//tGv8sFZQ61IdsASZ1kw+EIAccS5ORZL4fUYx5ZCryAUcoVGnVcTC9uET
W0QABN6XqPalGDjCFKTkaE5+L5CPBco/8hito1lVusXeQlYU/kgSY2ctoq82nbsMqtNNi23G8MuJ
eRDVwk3H5JNkzt71VSaubB49fh6nvpwnHMA43U/xfZKc5+QVNOt2Ln29Lmk7X7MyVd69aGW/gBIQ
b6OTmvsVQMoCMFpjzj4/TI+GP7vp5/8PYlLCb/Ld7nqcxqKgQKqU7iZX+MRI1rU71a1+9b1j+Z2P
AUDCcimRnL8Z8UADrxhELs2pNV5KlWghJfyZxvmYpIqnJWaw8TXib0kq0ft9KwGJVN4TO8bM/ko8
x7ewAxc/s2p2pRqyY/qyF4NnNWXQcplr+fVufCNh7Ij7gG+qSqM2AzUblg6oxQf1BWTJod0d5Xvx
oBw7R7S1z/lbJhBOlBLKfPrqap3S3MwDE+tZBYujia4Wqc5M+pjtm0FRwZalKarKl0vmspbTsEG6
UrqfHXC644m2nMcd40AZ91Saj5nYnzt3EcaphDEmQ6wGZPlkFekoUfoWBjOKQa3faPlTV0C/PD1c
t5Ztq7yI5HyoWluzboms9hRqj2PwaV6We2tWXcCsO9clbZcc9IsoLgLLZyPW84EtZXtkjOoMgidv
9vUtw/yhrjp2mq4tJbOelXXked4tjYalZH1+rZ/6405FmyTZ/LHtNS5Kce4Rla2uithwW+vNmMFP
duah8vTDgKjyP7rZ4fP1ZaQEcrFXKSglgPuwihnGKHTkV5qG2Kjtg3VRiXOEcRFFTcUkqAVq4AHL
jZaO3lNUOZTlcf4QltCNrYiVKwGKFJZI/v4qu+NQ7v5pvfgqiqoWXTlbMIRZKe+kzthLpvghT/R7
wfjayTimixaz8dZMB1kfkKys2s5F4iImduU9KlkZtBVUcmyxInEUnUXLqc17U/evL9VfnhIXRThn
UAmSmXcFFAnb2+o23S/74HYxHLSi3cOckZVCSEoYG2HO73/SSq1SiJsurSGStQBrwJ4fPjZNffE7
7xHOSgQ6wkbLZEc0D3pXzBobzDvubAouGrfcoYtLO7KW+0RuAH6IgmHUaBQ3HLV3fzgJHVBIHVtX
7SbOXCF+iyv3Q3sHX62jCUM2ePhnVagbY7TQujofwVjrGTt0sHjKaSxt5ocSZ3m6LnBbp9/y+HRv
M6SC0kWQV+nNm5yIr2ijskeDAiP8y61xkcOle9U6mmQthRzxGBzRWucZaOQLgBlfOfr531Tirt8I
eAlVWUCUmS9ODCaRYnDk2Lsu5C+H7KIQd8iiaRrzOoEU9VE9lmeG9WV5mV0iKXtk9F2ZQz3XtxsG
9YtIdghXJyDKpiloF6bYlw7tewVo6qp95S3H2WVsGVQ8SJkG+30lzqyStFyAt+eI7a0V32fzvRAQ
W7XtNi4acSdKAITxaDKN2iE5tHV5X+A8ExvFtvvPEOIig7tphTEdK4OZQ3Ibn8HF4c+fG290GbBn
9Eg1PFJrxl26Zd3OcsaEAcMvUb7O5ku6UMSif3kwXzTir9w5boywhR8CvHXmjF59J9kM1km6y3tn
3lnHwkvdwAu//dtK8j2WSbJ0bVFCuTTCi0T1mMy+QrsJA1+ki9eUvZucz0jTIQDeLORJAD+pz6wF
WP8RHsSducvd+J48X4Q18n2XkwGq45iNDRhPE1CKUg/wtsVbeOh+KZ66j3foPxGJA0DYC99vaapN
ougM9CCpT1Xw2erOZfb4j9vGuY3aUgshYPN76ik6sCah0olfCoZKWKIDRSXG97bjwd/GaXJeI15y
Uw/YLNoQncP6prUWp6yPGaaCCLWYg71yrk3Od1iRMQBZGe5JR36b9dVgEUu01ui25BTeuI8+NFN+
cb8m50i0RKpTJC4R6dadXU9uls12XB0ItSgj5DyIPlSDYLDhOgPQhK8BhlSnffINKJ07+VO0b3yL
zN1v380GCn4y4P0kSeEUa8t+XiINmQZWOTJ26TF47o7pgb3nRmokdvveXAnj9avRGpBVCOSXzInP
0TvVH4Dbir2CtkXhiIO9qwnHtXnIViI5f2n1sVSD1xAbZz311UtQ3k/UxNF2NvEigy8eFXVWhCZ7
qAYnwbIRtp0sr99lMcpuDELhQ/WWlTjONcqBWgTLCHEgQnXkKL6XTWtXq52TBfL36xbJVuePc7YS
Jf9vGBCpeZyYLMnNnuDoP8YTXPIa/0PRxkoMF08BgKyMc4Yo0griF6kXvQm87OBuJB5HhC2onDMM
MSIvAFsS+5Tsk+4mV27DYXd9wSgT5wH9jFBNjVGFjEkY9PMSpeeqn6tTHUmGbSzjp0TUuwcp7ZDf
TouXQQk7FPKjxyguGm82VHAehOWv638TtYmcs8xSDO7kAv6krpWAegpqzeh2VM6K4ApovzCy1o6p
q4198prdcF6lGBVtCln+Mkbytw2fIjBQTwiPl4pab2aB1yRxLiWzMkWLEig3HstX7b3sI0v24DHy
DcuViTLxdliyslTOneS91ZU5M6Fhl6LKxNo9lsdxZ9qspTPcUdhREluoK+rxVaYin9S2THAyMLbz
zsg6v7JscOTKz/nt6Db2iMmd/o3isCBOCl9lsvS8rVRWAhoAJVumd8Mou4IiEdc4YZh8oamr+kEV
MJqJeY34PcHHOFNoYFLqTPKwgEoaSmXHGmPlx94rFxuNaJMd3KJ1awf26MSLQTZI8mBt3uUXS+FL
TGotdnlSvltKuNf2+WMS2Yhmz6073rKJFFPyqF2TmLFfsxYu/qriOmxS5kelp+DL5KpOrts7xuOL
96kT3yqRg3+MvIMO/SiL4ZxMX2tLz3KOjtmcVe0uBhVOQZ11wqvwFaUZzJRLwO7Z5T68yxzFHhsw
RyoAKYz9QGbg89Y7daRCDC5Rcjkf0+CVqmTMm83mkxb4KYYTpMWLlKfrfppyLn+UlybMZDcp5EQA
9EFLP5vRG+wRnJEZnlklxgJnKlFMHEG+0JTqXRRMBZYUvCvPkfI5MfPDkMa7XqxtWU+eGi1ypljz
rmtK2ClfbMLDJxotCYrWffe9b36GQ+UJWbvrFMGuqnJvVjWxhYR58kyCqVAN9ZJD4hANuygXjsuX
Sv5QIvRy5HUujEnacDTqEUJkaZ+aL1Z+vr5sVKDJ0wUqhSJLJpvBGI/JA2s21A/BXjuVB3037wMK
NZMUx7kTKU+kYGQV3KV2iwN784OJZfDKEkiJLM0lFc51BQmfqXNOxNAEaS5V6KctbNYxVIkAkLoJ
dC4uSdRAm3P2AFFPut/elY/xYyPa1mI33oTeqF72LHeiUsfb7gPsP6YGYFoA+sJrr3JpI2hFzGyE
V+5FwBC/5AKGTXQAOwg/rq/eX/zHRRC3fLoSSF3O/GPnSrscZPER2q4N9MAwl1+LNvmeYwb9531z
Ecgtp9HnUieyCaS2sRkLCMqBn6XcjlE5m932KS1sqia4fY4vEjlXLHVajnQC1nKRWfNG7Q6Juhct
KhW/bYgXMVyYlwl1bi5sEC0Kbwz9Wcm+EVu1Hbb+FsCXtMxuSPKGjdCMTg2g3Qh3dO6oP+ad4mVf
Pva8ugjjHoxxGwSJxh6Mw3Q3To/S8JL8477wpa1+wqBynEGfsrgxKleQnpPevb5mxDF6t/7VMTKE
QC8n9owZZ7QFC2dV/6bmj/WHKLtA0P1/T+u7C1mJKSatDrIAmsxyd57n6EbUKAZ6woj5ata4JKZq
sB6BTNOdzkDNoEK/eKISyT/CiPkBoLxWMNPE+h6aWdP9YepiO86Kjz2qL+vF+YAqNMIGzwV0UQup
m8T6MRETXx0o102tGXfwx2XO1MpgJ1LwG/VTax0G8+d1A6NEcIfeiNqlW1iRUZdmN1d8IInbZVIQ
j56/3EG/F4wf97F6OTcE1kMxOtJu/gqM7ROuVT8+GH74ufCEQ0sNo1IXwzudzcqm67ZZNJW9Iodd
dlB2QCLzmjdQTvgMjhpN9h+qhFzOkMy831re0leLXGElLSxhg7sVM7ahevjIdhmMNEE1DdPgoq2x
rFqrjE0kS5fXSG2cVvzZJ9TQ1PYZughhv6806ZUpiORAx8oVtV2Ox8AyiJhn2+ouEtjvKwlZbPVV
p0DCiERMZO3KAA2kyv76Wm37zosQLjIozbJUpxprZannun5qRLdr73rl9boUShXOFRQB3rxNYCD3
1e6D2O+7Yx5QpJTUhnB+oFuWQFciyBiP0ycMDXlVYcc/xcNy7F6RIj/Nb9Tr7y+n57J4nF/ABGA3
twCkhsjhE6uhCGfLa3caTo+5r0geFWKv+EpbvgRSJEkwCKU5VehKnex2vqkoCitir/j6WtIZYtar
kGIuX0xpJxQ/zIGaJiL2iq+p1RZAEDoTC5eID1XxUMi76/b2lwfK753hK2idOYzCvDCD2wEqqHlg
5FvfVVCu2tKJnnP4i+e+iOOcgZi0WZkLENe5opM8gHoOVcngWfN1PM4rn870kwpyzkEUWq2tI+xS
61UHFfKCh2rfogeUjVBSpRJSGuclolGTRqNj+oF+HPl+L9rNn9Fbw0jbo+NC4lhQls75i0Hp69DM
LUAYf5pBDQ3ElpeodWrkdT7NbgEIq9TOGzs4f6hN2LjsI+dDQqioWjm8YTLfZPpxGYg2YepscQ4j
HrU21Ux8vxOOZnxXhz5JLEs5JZ4vIQ1jJeyZrw1nO7wDYpWLrPeN9RKCysAD49yOutOJw8zTIc61
XnUSWq5AfFLfmXJxCtUPYbVc9oVnSgjDQdVBk4T0pS654J/DQJHma9ZIbA9b/j9frb+3n0fNrZIu
juuebT8q4q0/oPoo+PKe7CslzIAnTQiXQVMLCVtkPGk/2AEWT/mLcgaVimZLDpgJbXoM+i/13Ity
nMcI5QCojgY8huonDxUwQYxTfZDBJZWRHEukDXL+YmkrcQw7LOSwS57BAeoDwc9G7Rh1T4ZQRNU9
Kf/EQxQlGGqrjQQLCgSF/1jhgAULPhw0WKNyTBk8uZScm1DlrNfiGO5JxMxEtQsOi68dGS1X4VCZ
FOpwcR6jjJo8TJlJimVoN+jPCCkC0OsSLB6gyFInKVPZVVlJr5p6UMvP1+9i6vtcjkFfUChWmXvo
1N5fTNkJl8y7LuL6ebL+wM+1xrHXmNvWNdHOO9FWlvtU+3JdCKUH96qwzKTGHCjWaQ6elv7FpNAR
NpUwMYkgarKsy/wMaBRkwqCwmGjGNKHYJ29FYNmRFBFx8ubVuhLDvcCGPpWj/x5HgmDrUwFKi8oG
jtkXIzPerq/YtihVNHXVArbrH0T0krDIuqRBo6J0kmW2O+DOpN1hmaiAYXNvzN+S+KRZ2QJQsJ3g
24LsOBa3hvp0XZPtvbl8n7PhwtQtUEXh+3lxp9aO3H2elN11EdtOZaUDtzFJ0ILXpMBqAavTNY+S
HXrqgXVVZEcq7cfCpz/uuZUo3pT7oqtHtjFSmDsdzkuEzL2pPKh17aJ1hMhrEGbA580MdcK92kGa
bLhNe6/EboahgG72iQVkf/U1rdgmrt7LQZNmcVBDjnmaM3v82jqhlzqtKzYAxmtAJUj55u3xOdPA
ecUIEYDxuDA1MsI5CHUcWempBWmiBe7k1Dc8uT+wqoEMnlog75vUgOmmMVoq+ApUCVQw75fvSs+5
bLNRWsCSly6CPY+9mwtfi+BDFZeVFHbkVlKyRM8KqYeUpXpe4l3ePF/fLnZH/rFbq+9zu5Upihma
Br5fqZgnk1/YVNnkGTrGy0CY8vW6sO0AYSWN2ehKm9qcwHaqQxqb5JlbO9l1N+GtiKR6NdnjDWUZ
1BZxhmGVkRVWbRS68SI71mL5YT3te3Q8XldrS4whSrKug2hGV1UuONCyPDMLKUCYlb6o4dEqH5rg
9bqILc+6EsG3mYBGeG51UcBDWveM5mbKv13/PqEC30+SStY4hyq+L4W+qr7F0kOefMDS1ipwjnVu
clNDoyvy0KHf1V/qwhctwbWiN908gI3Pva7Qll2vpXG+VQLsVVKo2BNl3knyV61GON+6cvoJMBha
QrTVUrvDfl+ZdWgYSAq2UC0NT7l0MyuEMlsXxVoZ7pD2wlSKXYrvF9FL034S1EPeDXY/P6Uf6Qtb
S+IO6FgtTR/EIXht0XtXfAVRodn4TU75AWrBuIPZlEaqiwvEWOi5qV2kTlCajP0sApkvOilYW2b4
sefJWjnuvZAbVlhYbBmVp/5X8dD6YLL53JiOhEFT/CkExgelI+cV6mEEJSMzCpST/Ggu3BzAxNeN
fOtKXynEN4fImW4qaQAjbzGgrgCYrIimX5ZQOWWeEj5uM7e2lsXFXsB4M/tCgTqqr+yC1+x+KV3z
R2dPjr5Ld0XqlZJDYYYRh5hvCgnyXEDPEvSz8vvMfASqVqt811K3i29mquWFVJD3GFMKbngZNll9
R0/kf+0UkdvGfl2ibanDXF5/Qym4eSGuV5XzHLE+An2InTfRX3baLgMR1V65Y3O04j7TnbR1rlsM
YZQ8xlyHorYx6FjRKb0V+sQu+g8hR61V4lxIl1ZyAfIPdCz9Uh9NvwKVuuUNbC6eIQrohOslV5Bz
JaiazLEWQFzjTm66Z9GmfggPrHA276nptc12z7VynAvpljZO5wnr17ggE/AiB3Q+uT2eavAv2ckb
27jhxLo5QupdytwFH6itJXPuJMdgpSyFsBSGTSTtm73msxkACkZ2OxBgcbSCyNZ8X4DVVQaM8WVu
awVHzjxE6WOU7WWFSO9t32YXEdwaLk2X1KUu4z2qDnZmvKrBWxACIigc3K77ft3eKXW4VVtK3TKt
COrkeuUY9VHTNMegnjzbh8qUFFORFEXip2pSVZEbJcSztJKUozVHp0mguMw3n6WGeJHBnao6VdUu
LSHDeGpfWV+z5Ymhq/ls8LQ1iHvlL4fqIo07VKG5hIY0Qlp/ZIwZihsfq2+GUx7MfeSRh2rzGpMk
NF/JpiFpfPuvKHQl8PskRIZ7GQAzsq3iWAWueVt5eWwbzXvCnCUs5fN166AEc963MQwg1iawxDCx
HvupOSRl9xJkGfrMLP+6qE0bWenIhXDzqM5Cw3SUxd62ysQWdaL1fdNBrCRwFlKKUj61i8iy5sst
owmS/PbQnais+ebpXYnhTGNsjaktmINQpreqOaPDK5dqO4uegKJHmSEli/MUabrUgTZh0fQvyXMW
2+ld5NRO/Jj60zk+xM8j0ssuuAN21MOR2i3ObZSAd0GtHIZh1Y9t9RjK3nVr2HRLl0XkA7fJkAxD
U6FYNPQ+Ard7o50RxAX/KIaL2eZUDUxgGuBdEjwk2W3eIZvV/Jth8zGa1pqRGDaQoY13evlZ7YjG
4G1ftForLi5LsqmRtBECOus/onYGaYKigrzTnORI9cmR4jifkC9xEIkptkbp7QS8PcqNfshyL3ll
NV0MLlIQO9tx50o/zjMkVW0NdQmBLIBhvT/LjfmgutlXBlE678u3nogBSYmcpzBBvJWOzLrVE4D6
0C8RuamT/Sr2+js2fb+nLsjNQpSx0pFzGmm0zMYiQsflSffVV4YV0+5a6IipHAAekptInS/OccAo
FaurIY+Nxel+4LePsZc7lsN4FwNQ4Nk0ygYlk/cZRhOoGbNTAFzZWXI/yz/q6fW63yAuLB4QYqgB
HG3E0CtJRBCih3al+UKfe2nx6bog6hgYf7gOuZ1CFdrIvvKpOxSumbjVjX7PovhIwwD7dXnE4vE4
wHU6sXYxiNOrVyt4Vo3DmH6+LoIye74fbRq1eZJbLJ742Hq66SyoyJcveDy7+rxjhjjuyYooW6Y/
ovaL4fOUXOJYlTPY5VkDDAZujuZBtzsPbVDguyFH0YhLi+flyppQalsTAUAbOcWt6KhOf4pc0zW8
KHfZPDm8F+H8STPhXMmE10JpDsxMHpnA1i9PpquiIUUE0OdH2DJXXoTP8/e5mA9AZkFloTaex7J8
NNLoQa8X4n1CHTLOeZTtBEbdke1ZWqPBRZj8cki9pRgme5BkIktEriDnNqQmnfJAgbRmMb4iJPDE
UjtFmeGO6eAEQuxP+fgEEJhj3XXAeq7cWkoIhQnD4Rva5rkXFkAgs2gnFJ2l1QBbEgMrmDh/xFng
O9oKfTIKgV10ehrZkpG7uvxDkh/T+NgZT0K1j3rFNsXHUKNQTrediyZKImboLYvvru2Loi3iUUWI
YvpJfppDT9KJKIUSIf9vBtjQh1FXSkTFU/1ZjW/UILNNWSFWkBnen87kogcXCUlyOWEeC3rk1Y1W
Pxmdlyi53UmFrWrAKSPnYv7iMS8CuVhIEGV5ESoIHAEmpwA7df6MuZggAosR6yCxHvJvaekSZsK0
uKYlW+pVBmIJzSGPCwgddgxGB/s1OtEv5RhiJpNJrMnX7rb9mypY3RTVxDD+/0rsiyGYataqFQPJ
PLZlJ99L++5mOWd2fSu6cmTT+CnbBvNbJt8eVqmJXs2szcAsIjsPfgXReRJ+Xl/K7efTRQZ3h4cq
EFSVCTKa6jHTz72810Fo3Ei2VTxdl0Rpw5l/WAKjotMgyegOKLvWzSkMP3R9y6AZMSVT1kSZswtT
EJW5F1FX/n9UPbkjP4MAUnSBWexiQvgDKq3EcTdbmxndrOcQlzexJ06iM1fdIerF3XUxm5cN0h54
7Wk6Um7cmQ6UOTCkmeWOervXXBnlvezb43UZm/aNyUNLlMBFZvDTnFENAN8BEJsowd+F6msR7q9/
f/sOUzQdbSQi4Dt5qr2hKEGBGOboljtOyGK3PipVNxpwaxmaOdn2ta3Ob2k8696ihSCTSSCtc7MB
/KOIdkxb/SwfFkdymselBLEDNTm6/YK5qKhwZ6mIzbJI8yx0w8xuvXDPENsHkGm7vSswwNc9BXhE
ackfKTNbajDrIGMelLsWxRYcZGLfKBGc7YX9YrS9ARFKtdf7gzr8um4X1PfZ7ytPrjd6EwoTvp/H
+355WOSPeJ3VnnAeQbGWuZZV2LU032nB54x1nYVUT9OmE10J4fxAN6UDMpdsH1TRb6XwNGSKnaBq
GKupa/UiEVFv3vErcezPWa1Zt4h1FNUQJ+e/yvIlrs6Z/jjFx77/mVje9f3ZTiqvhLE/ZiUs63Rw
UJkQNoIYGTRAtgQwSoxNuOIN+SRn9vrHtb6SxV2yqtALqbBAlgYWdfb0Ch8tT0VlrURrKJVSJiyP
B/zRUtEKdAnCqvJeaB+0maiGbt53CnAgZRFziCrf6JqW6dxaGfpYlMAPw6PUnxPKuDe7mpARVy1T
BPGEyZfq2iAOOl1PUJjed+9kZP1PRhqyPE5e+SAjgTHu47ePGMRKJmfsQzxWiirhRPVofptc3cnu
zduZcWTfU3lkUj/O0gN5bEuT3UqaZJfvaajSCX+e8ejZF68iynfgCqascNMuVvpxBo9WLlCBt5A5
SqcgPGsUy+h2xLwSwFl5UKQWHvwQIAP3jIEil3417MzbcYcO9hugCUcqOcxHKMUnhfomla2RbZoq
H+OitwtlJB4em0HKRSs+GdRFgtKHTILUIOOu/JS6+3y+azVqDnLzWK3kcHeeFGSDpjWQ00aTrVTB
Pje/61K4u27l1Hpx114jq0jvT2yPjOClsqaXOgRg7XUZ2yGRqlmKikhVQzH1f11ruMSVngfwQAwX
CIV8L/wS++/ubjd2pAlshycrcUznlSdvJQnYJCBvdvVTccvsLnJ1d/HTA4vB6NcLqR539baSCLTJ
ogjdZsf6FmqfIZ09LEd9J99YDx98ia704xxTGE3pKADFze2+B6cATQVIWfuN5ZqFvThAQAL0SjQR
V/G2nVy2kHNQWS+Kfcd01GJvaW6Lhuhk/4uzuAjgvJGGvtVEFdgiwkbMY44eKA3tl3brMriqzNNG
m0xIbl7Dq4XkHJRQGjnewJDJWGJVb9mbtwyTMQTKEk2Hxlbojzv/Ioy/hpM+r+bZYMKq53bxdeF7
ADp76zUr3OvHbdtx/F5Jvml/iIcsaWq2VZaftDey6lXJ63UR1G6pnHMCDpZh9AlkTPfsPu5988GS
9/Kzbpv2+zzNQYqJNyhhgTxxUxIOUyQ1cCKm9tyVd7FBWCD1ffb7ymtISVXE1QSVTMNNq5eB6lrd
DjBXBsC5iURr9WgYIYDVthiKRnisboz3pgUqOUy5JJVzEUXcK4MkwgW2XuBjaN9PAd3hApbJnZGJ
Vknwnc105ko3zj2oSigBl7MM3cGy/3sPTo/WCRSuiGepuIWyb85T6P2stlYIWVl9itObqbyzEsLW
2PJcO6ucY4iFTO8qCcu3ZLey9atRTlH1LH4Et8W4LBrfx5xhIs0MFRhEEp2F9m4aCEdAXYR8I/PQ
oPYnZ1ipprQnpAYkO/6SO6EPVDd3fs7vqTTRJt7zWiPOLaTjPEpxB42yzNGAdmYeRx894I4CqDzr
K4NfLtCiQyZBiO36o2emaE0pDyB2+m709uBWz2btFC5Qn73yU6ftlq/DXeXMZARNyeVcRqu0hhZr
MJNM/zo0+7T5IuRPZkJ1tv7ldfDbo//BviSKYqWE0A8z/S5rjLSyE3BLqrfvyPJ47ZMw2pX6RvV9
kObDOZFxCDMjE5nYx9mpDr0P4mzlHf+WsbYDWpiUSPhgHjNPWRrgrJcwWNFwWNOp9C3ZIY/qGD7g
8gz0HMB7EcWK9zmsK2dd49yJ1SvBGILW1Z3S0o5RPxA0H/lo/O951vdBdBSSvTr+un6BEj6MB8/T
pKqcJAlLW/W+YQr2YDmmQYG3EKvJN9YsWY15UBYIDCAhMR6j+kPluosD43OpWl93gcHsHyXkI3rI
0Y8UuNPZQNKkBFbr4fqaURco312D4mMWKCDYdGU0MeTetDcM9E2MGL4f96axuy6N2CEeHi8oezFJ
CphimO9l+WmBKyEhJ6hrmofIS7Kmna0KMc2IxkIZiAnLm+5myAMVXnhPTdhR55lPooBtxRBTFoAw
xLX0Jtt1FZCfBy/ZzzezgQoWeZ6JAJuHyGskuYvDFovYuQMAPjO45Oamfu9+Fg4UiCm1Y1wMAuyO
cQE4MxZT9DP0TJbPqeBcNwrmC674Cp3zFa2ZGUs7YwVbVbTH4ayEnweltAXRntAVFc32dXESizP+
lGcBWB//KcA8/9+YVEmGuB/Yo2hh11qjeZLL4HTNH2Nlv3OCuTHINDCQ6Wiv6Y7MSrF3+TXx3HXe
SlOIYT+Inx87Vz/2eEgPdngbHxaANgBLhlhdSlsuTTA3qPhHKTYwOfw//G6GI0/2aYiEWty1LUSz
oBjRu5zuVnHD4+JndwP68TNCob88ky77x0x29aaoK3OcS0zJIzDRj9UOLeRoLosPE8N+ZaFx4pNZ
y+0jdxHJXdpR2EeJxUxU9EePxQrdXn1W/P8A+efzdQPdPg8XYdyRi+vAtNIZ+kX/h7Qr641b6ZW/
SID25VUazeaZ8e7YeRGSkxzt+65ff6ud+2WUjiIeOEDeDEyFLTabzSar/Ge0STuMtU3zKmjLHDTh
uyV/aL5BveJx+09tq6xGgzSLl9mBPXaxA0c5s5nJcBsQPcTL8eQKxl0CUO8u284C2Jijy9KKDmW5
W1++P0TknxD8jDhGKEsxY/u72UIhCqWx+pw76hN7aE8xqasSn2v5vNFkFNEtQ5EsXrMpFbMhDVJU
+/TYDkKwYIrnCE1R5vto8Ok/ZOaLEeQKyJdjG6ggV4nMLu1geFYQ/oebH1TW8iY69nvywKHwuIBp
tpUuFO/l33P5BYNZ4JLWn/Rb7QjKz8+gkP9QBjSzj4uQCarNP95WaghX606+qzWHafYoYMb7D/ds
tnl/C8gzOC5CCpANVkIL30+pntomR5vLJyv8bFEDsIuBeAbDBchxAnnFqOKrdWjUA6/zrkXFviGF
FBbz0xkMHx3LZNBSDdb00XGEgjTF8rHs7roCoRDTwogN3+ToR7opmilGnqvX/8lQ6VB0ZWXgD7a8
6rqGNyrd1DAH/2usrzpN9uIBBCx9DTnn+nPiG/u0IN7alq+CMxTe4ZIyagsZKAVqEw7u9aGOV3+o
rZ77O721B21bQaqMrl7+YS2v5nGuJ4eCkcgtMw93UHRmQ9JLeTDO7CYIfnYiUC36+cxKzgGjyTKS
vgfY1MeOIv8TtV/E6igaX4n4u+iBSK5MzVRlxeTZQMCrZVVWBAdJTuck2bJbhXewBvuTib4gsLNX
38mcahHSgIINWnd0GaMNv7pJ0/udKIZ4yRy2bGSudJrbCFlV/soED82b/qtMrOXyITND5A7NECJz
6tjDyNrtXWvLEkjvNBzRHmKnt/5WIGpny55iYA8YBph7NF5UpI1Lq6jZq71RgUYKQZ9d4Z+hc/FD
fItK5xaPaRNUF4qhY5+/mz/LsbrGxIuTCfPk9KYTbvTxMhbuup8sfrMZBOeOSTEGgp4BIm2+puqD
RMnwLu/qGQAXCU0IC6NZAwA4lysB87YGaDvSXa3YYPBMXhhH2n8hclr+VDNcLlnsEqvq0ga40aE5
aODcxuOEC76VE7oe9pCbobJTaiE55+/rzMyyCnhhcpSCrUpJ6C3/viHpGmuNBsXPr5sLHVldpgRo
3pX1m14/DTHl2wQAX7IF5b8IrqSJzaeIxxbjVyn0OfBUv5N22q57kaETSVJsLjv4T6P4Ku7kp2mS
WMD0p9tRuSTSrqWkwimzuFNFlwIBRPNsXE66G8bb4kMle4wz/v934Qu0aT0Nfu2z3x+HrWgmp0Az
XgaVmiT7wz664jA7Z7EggHxcpehYqvil2wh2/Tk9M5a3yfFs2X7vjjxS3TXLd7yZbdzebYRpSATm
EuKudZlgd7fv30JngHRJtcM03o4UTqG+Frdrs65s1b4GonpOclvFxTLfNfsc5MUuCK3Y1jUd6qZH
YXI7txrSEWxWwAxFDEFfjJi62lEA3CnlJ7qfdzVcpHZbN+oc1mFtOcJzi/ff7jKd8aZN3b6YV/+W
Tc++HBctqryWoFsPm8zzBDW5cie+NXhydoMHVlHMKPai5frlFY+vx8pToaWQP2dDqf6esR3Gp/LA
dGUThyqlLB/6MywuG43bLgAVFOYLogNU3liGiEb/1JafKlfYIThCBZZYTuID8tVZyW+FUpWwml0n
hZuoKHRHCjWq7X/xajKzi0tD+8mq49jDGpZa+8W0InfEvFI4Vftc0G8yMdhbYn/qjfhDGcDPwMIX
ag1vHLuUzRMXxVPnHeKeUpdi+2fFF/narK/XZagK+F5iJzvt8BT2x7pPGBPU4IX2ejpDHCh8Vdb0
xryN2eyJp0dO2kWOljzm8dM6yGJpaPahuIBRS2PS6+xImdK3TRnvlewg3k1qZ2OEaB3pD1nM9eNw
oQNDA20bRux0AUUqeHlBd4ZWmAGtMMMODGvUkCq1fFzY6Ewz1nLm6JZ5llTH8w5tul03idhLfNnE
ij3NSg1AjOJhMC9etl//feqg5JvYwhqa7GEHAIQi6JnVdsuExlB7OoATVd6MJ0O3828pWVJevNhd
vYIfbTSKtPA0ZlgyYYAsdqIenf7DjZoR92RqAbkwIfTDhBQROKp036XfxoEo/BA+wI8yJpFS5T0L
5Y2V2H56yMdL0X5d/0hESOBHGDGe6VcCO3KjsHAK8VMm3qvx5wJ6Il1GmEMtF59RePJo9gN2kGzc
GCBCDKmBFWq9uGigiVC9ycEN6GRVb6t4J68Tu5CJ7HwRxFJFXAQ1C3c+9vdZ9je1mZlG6cC4VEy7
zb5UPdR9WipRoVC4terDJEXBCSiTtIk6uxRQZQf5ODTrYsVp3D7ZlgflBUQk1J5dPPpm5nFraJqo
rA8ygHsnOaRfRLfayEfW3uhhyLQ8Sa7wBQRGKgiorENOLO1yPjED52KsmBtVLogANx7NnbX17nSA
Sk6wZ5No/4EZmm3Q387DGR4XZCdJrgu9gsMIIJ4ND9mBCUmaEJKUxn1wmSDr2hLru7gHroj8EFod
hLop1djSavEySjeyTzkOYRLPSZ55rd9nGZZQ/zxgmo9dFNRNux234+b9Lcj5QPiY2cPd6SKtHIqs
AVzSR24SGu4wZA9WYdngzpnQeu1t1vGW09sZIBdza1kxvIGlZkxwYNokm+7TtPtB/i88rWMxb1vx
Dp6sPOiF0NTZVphQMLGiZ8Pcyv1xnCpbiMFKQXgGseMtLq70fSL4vgq0djob+oMg3qekcxCb2+Ki
yiB6QiA18PfStVq77sG2OzyiIrnR0S5v2vXJk+zxFN6x5spwQ21vyve50KLqUZMqJj6dMN0pw20Q
U76xeO7PfIMLH7Lm5dJQAEA+D1tLccCYvxXcaVcL23ajb4td4ogX60BRylGwXBQxylJLjBKrCs48
pT3iadQJezsKX9bdkXB9lecrb/Sg6GIWHbV4y/gbg23spKrbgW833FL0EOuughHDX485VYpGwyoB
Fh1+CNHGkMyjZa7XfQKd+7/CmImM8Y0GnyxvEluK7wX/lVi19YCIc/tXBF+VhsyoYIgMLlrnXavG
lS7hyTrXBxVaNdQNdX0fqyKzeJYfhLkIEbuW4emeUwbHOMC8okSdlBQKFy2quB4NX8G6+S9qfYov
0ob1skODJwPhijzcsAOTfp9ZShZNZFGipYu6JfFj/UE5loLMxuGNJLuxYtUexO0YGLijaI2dCMr9
+rej4DjnEFQcz/kIOEH5N6uOk5TbSfVPaW3HlrqtLvnh3DLOS9LWi9HODCgrl7fpUF5aXdqtW7N4
g5xjcJ7R6HU4CQIYC3qnOrHW7OFmvLPuK1QNhcNHxIzmYJyDgAY1EkdUklFsDexcLGxDFXEF/wgl
9xyGO1EEP5GmesC6VcLnCoNk/nPcuuvrthSJ5hDcsVFGYheUCiBA86ckXxT9QSzuQfNiC6abyy+x
+baOt7S15njcKZJkGm75zMk1Y5+1d2F8UkKiHZSC4E4Mv9S6oh8ZYbu/TdRdNWy07u/2Dj+yrTej
kvY5ICaoToZTe5OHb5JUOShtOUZOcYISO5Wf1e4TyWga5tpSWWlgdFBPnSZtrEKL7XHEnItRE5tp
GVBVVA0KDYbKE0goeH9JKg3mjf1zmn43E3AS6K+q+bnTiVvrH7btTyg+ZfdAjxFlHfgCxvsfNyGk
FBcBYwcp+uKo02PZLky4gpRR1fC6+evpAWK/QVLZHXk0L7J26b1vYX/joSOuSZ11N1+OeFckzs0N
QZEjqOwBqfieqyHeAKmFoxA4L69BhWf2FRDifuN/YUyCku0d0lcdL+Ev74ytW7J3i8Dkq99GAPlu
PQFm9c/rq7JN3XSXfJUgZoSj3tmTMwEsC+KvCPC//30uvjcZirX+OGngR2Izh6qj7b2Df2KNteGW
uo0sx4wrFHcY5l6otA2zbFACWzVOmfwW+Id1n1h8Zprbwx2DfRgI4hgBxDz3ruii42MH+TGwXNv9
qXvOHPXykUvBHJE7FMtWE70oBGJuXfTubKqEFzI3XvtCbFln6ZgchWOgMOa9UUbLhZFlbiVA82Mw
Y3cIgl0RDQ945CWi06IXSsiPoJCBng+eOMVHS2YQdTBKKI554Po1lf6x7/CbVTMA7titJKVFL++7
30noCGNMewW7528k1Cw8h+KoXyzMmDM8LixpoZIOmgqDWlSFkidtK+0lqDK5pl1dMO16pjYWtYBc
cOonUTWHFvZl0yVQMdC9WXd06ve50DTqNbJnxrUX16eyu23b1/XfXz40rgvGH79prbVFazIPyECh
ibdTB48uj6wDktGaf+Tle/Z5fjt+VQnEHOz4Vcdx64Wto+b1LhNi4shYDEEzo7gQpCSKJKssOuTx
vpseBOsxodKWxeGuuSlcBFKNNOsDRqAayGCtyN5KB9IyWLr4oN33EDWLt6Zv9zb5lMn+7ys7SmEe
M4sTuhDoYgI9DqdRHO9YY+xJPJSv/hNj/FbeKKWCpZLB3EouKiXVGBc540fr+pup/xfHfCszahPi
g5FuyMWJvA+jrukYDpuYZO102kN3bFztyLQkqUZVyiouSiT5YLY+5qudIsILwmhP2k2Tu0n+TGwu
yg+56ODJcSIUzN2b7bCtXhlvBt6WnlmpR4CSDoZdx31Jdf0SIUPhQkYaDlLriwD19VfBuoNUGWEV
4YH86LaUeTEU6QCgf65OJlwQFfeNmKDDA2xb24/Mscw8kG8knQpFBkkV0BJz3yXnpH+WwyfCIuKU
4ue3K20qxanBXmay3oxhPNgYF6Zfwfo52xtqU0mLZ/01PvHD26qRxHU2wiax2ipvrQMGvVsQ0Trl
zn+2Yrv41xgddE1D6oQujVCBS+UDSDVYmjIBvHTR5AntXeuVzdEIl3AnQV5iSsDU8OGe2fmX5GKJ
4glDbLJd9yMHrVFWqPaFy2hjo+e/PGn4kW+zbsrYZEs85G8CaGqzjVoQydPis/HcIC6MjEGniBjT
YaIxjCPJAEFz+N3bYtLb+ZJv5Jtkp7vrnkrsbZULKHWQB6KmwFEt1WmKnaIR930iMPIdg5mnFYPm
YdUE2bd1b7ATaCPo2YugfvorQ/jOQbHT8thkQarTajtBH0RAOQBb/JVzku8TTMUk9WQZCFMKcafk
QbUyB692TqE/q5QAB5V2alzCoVbgitEZR/F4bA7JxsczjONtM2jcvWshe05KMVMue4Kqawr4DmUM
Q/+aBlhFOkhQ5kLZbPwkB5dyIq4j1O9zUSIa9LHJ1Q4dbqhWJA9WsF93gD8s2dUALhqMlRIVSgED
IAjbtah3p3gnCJ3AdKIvP5JPKldf9ogrIpdjxILeGbkGxHi89Qy0ezPixvsg3GvW93XjqMXjAoMe
yioYl4GkRZ/18pUcvFx8YTGlqylcHAChSZQZEwC67Q9a+GYfoVIh7z2Xqo5Qq8alE4MgyJGZwxGG
Rtuk/T/j5JaVaSfpd01+W1829sl/37IYQsF4Cth4+SLFlEWK0kp4KxjrU4XkXXoxP9KpApLQnxDc
Rk3KKouyCU9gfQIjoEeEt9km0Q5mFVFNN3/4SFcsbos2et5k1fvTxwjyBzahHX1Fl8AR46KkYPWy
x12xuO3qdUKAkMqeWfx7YXjIk6f1T0P9Prdb8R5QWgl7Eg2sRNnIKFVs6zEfiWsAhcLt0FrohjZh
j2y6GCLZC45jO72sG7JIcGDKkiZjKAlTxDwhqd9MU1EXLTwgbTa58F327gopsdO+tE3zfpjOgb4x
a6rbYTFnvqLy12zNz2K/j4Eq7HWwOU2fhBwMhxPIlWTbv406l7CSwuNeRYMcrLJC17Cbh3cvu+UO
ZOFHllKyzI5kjlr8bjPruF0laFUzpiPQeqd3Zad/19yGysw9azUfwSGxoS45i6FihsjtrbIzq9a0
gChFuR2gicp6GMdHYhEps9jfZ1ftQpJlYzIBIu/qf1PB/aE4H2KkzU10mzXRQzjqsA66mIHNDOM2
Wjtl8iSbcJRpypwyvIihEwntRlPIQsLS3PdsIyj8ZlOqugyYS6pWspH6vV/mkMK6BEbtKN5jBTKE
ECWhmHjuWY6KMwO5szHJ+hE3SCzqICEqsiFY5BgWpqEaBzP01D6gPiF3UBqq5Ul6ByOlWzAGHOIj
+nsb0W6OTOuje4CSntOPm/VPSPkmd2JKoaj4cYoTU4jG1wbfsM3lgyVQbOiEafw1XCvkyqjZQiKR
RiNhYwcU6cdyjnb9VvzdW8882WoqrJ7WQC6lOYG/+V2x2ZMddIVtmt1fej9/EY/TNs8yGTZVeWFn
4qOa4T1Yfqqpduzl94OZZVz8sIy8aaIWlnnPzSZ7UlG8y53YwZtg404uUyOkhjgJr+Cv3ZnUFFOm
wCt87dUcjqbo25lFHG6US3DBw4/CBKJlwGirf/ooQftXbK/79nKhbrZwXNQIZbmwRgkQ0i3rQtQ+
WePG27cb1qNiRs7wkZRwBsdFi1xtkjhQ4BAj+rCqewWN2UhD121aDrkq8k1MvRo6z9grakU3mBmS
6SLNdpIZnZrBwCtM6mgq0Ye9mEuDtvd/SFw06qpqaj12AxG1JtoWaTi6U6d0tlb1gg163coWYzSr
rJv3h4h7ReXikWmVXiuw20iNAVTWfYMmC5YMZKg+qhT33fpiGnzvV9sY4NTpABa2qd32Z1F6VKSj
3xGFCrZSv10Vfq4kxC9/PZorMar9wAAMaGcGM3EVjFDGFhRSYmU3dqaKTueUesta3sH/W0fIYP6K
WQpm0zc9MIfWNn4cXuFxsM2Tqtid07mlZ4vICCjijT/EqisuF6viHG8ZHjwE2ZXosHYc6Wvs/JOf
TFtB++N4Qz6iMUN+X1zoYBn4hwYqzk3x2u6NHpuo649sj097+Y75C3SQMNz+ofqufAXjvFMQhCQu
ejQSFHgujtEpI2wFhdh3f4haP0H4CRJB0bqpazHjI9/3bgV553iHmaXGZZ2CLT1jvhyHr3Ccd2qe
IWObA069nxTnx3sGEo/Ejg+5jLehcW+6+vP6Nl/eeFdMzjvHWFC7IMc6asX9qL6lIJTOpQtJ0kKZ
xjnjGMXDGMnwjayMKyfK9MYVwrp01o2RCRfkJ0qMuNK8voE1jJwrcKCE+Dht0SYLBhNo56ioqw2X
EfJVjF0EWn+utWmo2TrKUu4wDcqwVEoV/wVZCW+6pj/FSrpbN3P5PLh+M+4wNfo+jTs2RxfXoZOL
rhe8+LJsG/UlT6h0cTl6XbG4k1RUMivwG/hkAHG96KkS3JJqSKPM4eJGP9RGIrxDDGAoDiw700vb
0ott6X8tTZ04tqnvwwUOcLWLysTm3ETpXE93EildQgDw2ldmLJaT4gEAKnqsPInKygWf6YSezvaE
0XYn3KhEnYD4SCYXOIKk6NF6Dkit1ZGLJLWPF/KxOGdjS2nCER/L5OKFqU2DkDG9QLUb961pbKo6
wKQxpmn06uD1H5mpgn7S/84Uk4sbrRZnqaAibqS6sFOq2PWGngga1OKx7zm7riuQJfRGFRZF5j4y
38Jg18mP6xv2D7nU1QwuKMiqKgZtAIzkVBwYw2NzI+2yS4QpBIq1eNEcSBopimJIqsrTxONmF4OQ
Am8K7Xg7dHdF8c8UfFs3h22R3w76GQS3YqbueVHJ3j2ZFmZ8bCAcztTlqVmtxY00g+EWrRBr3feY
JZV1UINnj1INp36fC6NaJyXZxFw5D/pdktbbRqbIiZeTsJkNXPhEsR0TSwJ2pvlcju8sA15k++fE
Nu5LsACiiz1zPlZXm4FyATWNcq8DfxKKQbhsdU/5fbef2CNJZstb2U5jp/1KkV0tp0ozTC6sjmVm
DAkLQRVIKhmpnO/GZwPNCmjEeKaeZIgvx9cwQi0yqpjlZRF4ub07oSVI65afaK/W8BUM1YzKDkxN
2K8gGehAKqqA/bu4aRMnPUgO6y0xNirVa05ZxYVWvZdrTUgBKvQ3oX+sK3d920qLsXtmFRdM+14Z
B4/JeUL4mnE1xPdJBV4y/U5DUZkx9gu6E333HBTwqL5fyj/4OoYhtalWWMCWwaioOiBuuMENCA6J
XtJbqunyD2iarEMtg3GjcUsph41kmexdo0IeKLvRFuWGzpkcNiRVfsLw7/rKLsfcKxy3sCPEw/pW
wEyMVL72gxOjsarf/h0Ec57ZKVWFMaRY2WBlrhaO2t52IdRlE8LvF6/HytUOLuJ2SdPrho4rYxK3
m9R68KdLL23F4VGtbiTqhZBaNC78jk3SKWMIiybzWfah31kljhKQlSe29r8fVlebuAgcxbkiBjpg
2FXA2DL+7Vzd6I+slxStb70df13/Uuz/vQbIRV9LjsapbAHYNJmbSA+JVG1a/6saEhqry0nF7Gtx
IVcU89DXBORGGmht84cMXCjsbai5oPlo/1c28RSbU59GGYhsceKjPFMrT3rR20HyKZeoEMU25sri
vds8c/MI1/pcKhjQbnRZ0WlIbekyQIaPBd1Kc9btWg65P53jPY7M4CZNS4umwrdq++e++xRQhDzU
73OBAZViMdQH9vtDtW1i5QTeSWrJWHK/tmRcZIhABmH2KdxA3ZUXBPCtuYGeqrZj7j1Rt1sqsr6f
nLMV681qaCP2Oi1Ge3On4nVaBsv7qRrt4GKCWV4iKnbUCnJRQvHRHiMOcIgcwynDMZl26x5ARKH3
M3NmT1YkkSSy8NB7oH5K7vv+kzFs1jGWH0SuO/W9sW8G0tWhGcrsE7GdGn1jb/qNbT6mB89m7dJU
MkatGRcYtDBKdbMFHLsY7kIpGlylMagkjIhzMnsonBnla6XQ+DlQmkmz5dHYJomwS4TSTqSaWEDi
I/FzmYNpdOXUwQm85tmQ7Th9MEQiwi3nRj8jwXtlaWZNFBhhEdSAEGsFq2W+mPq/4wRdCKGxFZ9q
w6IM4uKC2sYotLHRe83/ohcna/isDfeE0xGhVGZeMrNIMaHI0Gf4PpBQhQQxHvMFd5RQS5RcsJx/
pwqylDswk2dweZHUahVjI5kjHk31Bg/D7UX1tkFTEEGbWjwuJOS51fieD8NSEVLfZ7Rs2lZJZHTU
lpW5tEGNUkmIGNcKGJ5ZwiqB1hG6Hbo9buunCrc2qoZDRVaZyxsyq5v0gp1FrDmLdbVVKSqWkqPg
4At2PeEe1CLyMQIkg2XNshSjOgz1RYkOPdW9QkDwzSs+OvUEgxmkVhF07qGEPU52VpEPVRQOV/1K
pc6yjB6bqYfE5LSpMZXkxtBIQI1Xx4kkPqi+HXwnKQvZHv393DUNdM5KliTxNOCqaGZN5MFDlEeo
JO6Vm+JrMW4YYRYjDywLlyomLIeon4D8a0RWd4KWBrhClVNm19romNGx0s+KBgFImRJoXF7UKxi3
qJYai2PK/F8fNnF5EHyno5JKCoIFsFnEqMNY+0GfVTcnDEPZffVEq4Msn4VXO7hIGxiVj3EbLFoU
fAHniDQQwYj6fS7KRqWuNiUjriwz1HZ10IyI7XY9klMQbB1n66RMqjaMEkxokwhn0TnPqGhHIXAR
NcuixBxKIFTVYQqfSE6pP0TT61fgomk6lVNovfNSarZYYHDB2PrH8S237PgUvRMRUcVDarNw0dST
rEEaW5gUim89ek+REovjXYoZDXKki/JjLpQGIniHTWYcuCq6jfWP6pZnc8Oi922PIQ1U+SqQO32s
ygcGbBXq6DJmL7g1DTXQstSWyd7npW3/ELsCJhY/YWwxPAT7dJvpDlrXqQY6ZstvQW8Gyi1r0SRp
mEJrCZeN5hAeYxD2spFM6ust321nONyaJr2QZ7VhsLfkAZo3pZM7xoWJgYpQ3lvfXsvOecXiq4k4
p/BqYsKm6JBeOhCJw2kc4960JVdGgV55+0s8LrROGJ8tIhF4rO1xeMIg1F3q9G8K2h7Zna02ifix
nFnMDOQCraH6iWyaWEwL+sf33YlJ0IBaR3FkSBmCWucjIXEGx4VcrfWsUupgX463geTcU3VM5mMr
PsiXEi2h8fxGhTmpePark4cA0j7HgyMnW9+oNutfazE0goXBMGRdBxU7F3ybWrBazwOYWF58xadZ
A5c7i2cIXPCt4z4Pzdhj7sc6RRmP/XCsDzLp6JQpXMDIxTKS4gTfJU0+1f4XSyL8bDEOqpYoKbIK
XRdeKKLzhSLsQyzVoJknZOXnwZc3Clpe178IBcPMnB2H1lhVGbpPEILQUDPG7ggyRPR8r4P8Yc9c
jeG+e2aNfZvF7Lvv5COI5LfFDaMQY53QGAginGz5mWi2dJwPeIWUdQ1bOvVzFdrGa4DGwm4vN47f
oWEYBwg6C0kJZPajv++jq4mcP1R1LBW+zBYy+2ZED1a71cbWVsn4ysLLGg53ZghVGCpjAuOK/38a
mvbhGYrVO5NV46l2KwqNOznkaSjQpg+rlNses3XlrtgrOxB0vLewU8fh4pYCRYupSaapgDnqV19M
0jzHO5vvYyLALcM7g7oULvr69ff5umvVx0WtJfj9SDgGIjioikscfSj7wyiYjEuMLCm8mIY6ym3T
ewLOo3yXScdw/MhMmAUtAd00QDPzO1uEkBRpZeFdKfbsVID45YeS8BkCt31Mz9faeASCUZ616FHq
PpQizAC4rdJBHaeJGgDo5xZMpfUOm+Zpuu9c5V2JdXpcjz6LO3MGx+8YL9e90AKcnLnmWNiV+Bbr
rq8bxEm9eJLOcDj39VNfyGPf85xCmraNl27KXn9Lsse0K11DzjYCWIz/yjK+JlC1SVH2DRD7qXbT
yTbHfBtrga1YD+tAy8fq1TaeM6IcymwUOuZ1hbKt/Gfw1u0MKz2H6vQQ9tFO6IN7MY3uBDUgHmaI
VVVYhJodULmeQAHbYF+vOtXiIRHw2tocI8Wwc+/zKBK+shgiZnZy2ZZeB7VYJFjRHCzQdXDMxX+T
hAqqi3FuBsL+PjeplCsNUkKe0/zTvf7g+4h3iWFHGIc8YA+cFcUed+tfkMLkTmDJkDs5KYBZZq6V
3skN8bKwfMTPjOKihhJKzaAMAOi2Egpu0aaNmPgDCm7FrrX9T+vmkHBcDNH8CC+DKT5U7TKRumir
pXZ/N27xanJjfSMFhNh3/+3UnVnHxZApQealtrDOfB4d9sm6fQqFY7fdsF6d4FxTGRMFyAWTaDDL
3KvZ93KH3NZw8uJpwJ6O/p1nRy7EDBxiQQlA/t6myoOOcS4ARocfdT+o/TiW4x8GlxFUUZkF4Y98
T0jjqYEO5l/PaeV7339I+r88ZPgpFnXAZFUywkGqDVOAhOqkh1bVrILmCvtk3mWidgBlElvh2bbW
Rk2KGsw6OcJNaKBTQn2n/Rdv40OAai14Vz9I5XN1S/7yBqW/KvNSQGrasBkNb+fr3/xhInyDCIq8
elapt0Ktsq3tjecxtk3pE/25FhPNmSVc+OikMq87kfnDkeUE0h7NzVCRFTdsVpK6IVAGccEjs6RY
ahiY6Z9bNEnU3k5oiSeB5a6nmUVcyMjbZrIEDSClO72KjupkW+sBLwSutqu+oI1/Az1U6pimVpGL
GjHEXOq0hNMnbJg/25oHqE6Ur53LSiHGpnv7u6DBM0j4CRiGrUSAZ5y7jbRhTROxE7zooHyvdtaG
Iuxb2mFMv43xpJmSwfMtVHklNprh4+4TVC953kLnoJ2I05nCYH+f7WIzj9LRN7GEYuLZU+Lb0uSu
r9qS982tYH+fIfSW0oi4nXoOBE/27fQ0ttlT0rebdRT2qfkTa47CbahCDKdGlbBWQXNslMSOikfI
0YjtvZod8uFWx7zuOiBlFrep2jHMEj8H4FBFbizfWwWGnELCwykQblONo5BN4gAQo4wuqhG5Uavd
aqG2/TtbuH2kh3EpGMjnnU7Xb2qhtosSChRWRCzZYqXi+pHAI/urK0CJPGmMDq4AHcTE/kGhaE12
u+03wjFxk7NyRw3ara+gyQ9t6UqtxEHGTOs/6UjccwRYUKWsrx/71n92vt86BnVPK0WpgV0yft7w
zn2OJshQdTCGrhaP61jrGxZ8Nb+uITozwjiWgaVpD0mJW333tA6wWNKefyUuJMR5ZASCDwRw8fTH
9+cWF/XY3jY+54cEyRElp0Z9I/b3WYRA3a8IcvaNYhOXBOtOgPcpKhEgWABY+0ZcgEiNbgjMElZJ
I6guhxurukGzgROmr8TysQr8GhAXGMS6NsSEAeUBUmfWhmZcmC7sO7khdbRTVnEBolMDtUAfnwdy
Qz13xMm/TEmxFYrgTvF9d90yyvO4KFFA2DmVmecpQ3kT6PlNlibERlq858x8j69ZlbHGWqrgCijP
Nq/CrQrNEX3jq66I14YPqmNbomKZpinLosTTv2ijqWK+Em4n7L0zq6DHz+JdiGGb9wbPKbLzDy3i
FVD+1ddFRfHlsQSgkua3LfqqDE8kovnyd7pCcBGiNiq56WUD6V70SfY+W1RBa3m7Xn+fiw9BMiVB
VyLT67OX0nAyplZU/uUysf/DLCQosSFDpBIYcWduijE/13r4lxBcQBjSJh3SCBAR6LPMx6R4Xt8u
f4ij13XiAkFvSp4+hfjUrWO0IDplL2f6pn5rXOU/MUwuvnvOnZkLBqZlgtQ+YzH0dUB6yugFJh89
R4ob3VMqysuB52ocFwysugv0gF3FQuuTV17qONuYlmdLJUXFzb707+H0JxDfuBIMqd/nBYyK/cGe
+pMm3QdUkkDsGF6LbSgE2ass7JhmAiPI2Ngh5WyUFdy271uwZmgDrNC6xzI+VJVhD9Qnoazg9n3l
oyk+7IBhKLWddo9D/aHAYqiyaligX+dpjPQpK028z6LmJQno9Win/MYq4oY4A5aX6icKX+VtIPNY
5qz2OqmRjb1pDrqjNESZdXmtriDcM3qa+4mmM/ftqvve/CI3xFAl22q/e+3197nvHWQa5FpZPcsX
92r5qEAltmufy+6sSt888et6pFlOP69g3IeXxToHbRvALP0gF5eyRgVNL2zd3Mbtt3WoPwS1KxZb
2FlgrjVNmxoD98XgFL6wmMYoTNrW7rf1genQS4d1wOU4c8Vj3jLDa6fU6GsUfpyo0vYR8qgxwvyU
7hTGyzrQHy4nVyT2P5kh9XIaeJoGyybJxjNTZ0sbyfaR+Q7HFuoxu3yb7KiB2MWHBgsaDf+/pfg+
nHGAlLBeADSsYzezHsoCXVqx20I3j90rg/bbKHqPZUS1wVL+zx0VZVVKaTOwa/94Vie3lv9dX01q
E3PHw1iGUyaymr+c/KuNJ6tUUO7/vI7xh/Pu5+LxNdxSCQTMxQKkPU7bcB8elUt5Upz0PzDYEluM
r99KvSjJHgtKlQrZrGCD64rT5s8BuyeXn9btIr4NX8qFektopROwxMaAKmjjNBERnf6QZl9XjosY
bTJMrewDwozt5GTuekzy4QHDlDGiyAiic6reTvgDX7kdMVTaNqz+rfWF64+O5eX2KFEUDoso7CXa
ZAJMIn/ZD7Q4j9soYAPfN5AqyqGyQqlAMMf9LbDPILjA3uWRDlIWXFDY+PI7p8eWFf+os3z5C81w
+C8Ue5YZMpxSOjLKsvwMXS7FCQ+dWzygBX+37nOUWVxY96HmmbZ+iI4VdCOXuwpT2ewli+JGW3Tt
mVVcNPcNAf0CCqwSJ0e0vv2HiT22/r9/H1UXVV3XRIVvrJZTrxgNVcNG/Ue7LQ7FFt1qID63rXsF
NWFqVnTZ4X6i8clpZ/4fadexJLeuLL+IEfRmS7LZZryXtGHoyBD03n79S4zuPd0XolgvRgutFNE1
BRQSxUJVJqjDYgXWnPLOtnZyfWNqh+2dWUUe9WxCyFS6IRrrWoZcWhN+7ebYNevKrab91F1HIVEL
Xr/cL2wJwV0asT4OfPEwn1VARI/ffhGYs0HDUx7RvUQqflLrJ0R5ncSO5ODS9WrQ4w4Ho7g1KZ5k
yoQQ2fpotGEMZhevrnG11vsQTa619nV7k8iVEwJbl/uiQoc9viCCzuf0uInfHaor3XX22Y6dPiIm
4FxslJCrJLi6CwlqtF4e3Qz2qc4fx+R6bib3L93iwXmREy0T+HDMBXbG0+Dzeq0FqfLHMbBOEJvw
HX+k7on1LOzCMyExAWFHo6Qtwl39oqLlAkXi1guPxQHMcuzrCJlWtqPUHKkIEXKVrpf01IhhEsLF
mE+t3REMZQOVrRBWRGYXdNKxilk8DvuvrIRu7/SyRB+rsJ+XTyRzGWQ1bWbQqXuaBBlMnp3Lklu8
pSDumkzX8NjJOlIE8X+4q/6FKJHWpZ76Mq1qHiXvZGGti1Pmd7+aO0gJyfWs78JFATMm9BapEFLD
o991mfvTtYa30y4B5TqYtZKT0fnbZ4DaNwE/qryMjVCGOVUt8SaCGoT6HFZEykcuoYAfqb7ocsoQ
g9Jh+cTJu7qD9NrtZj/35auPXfbn/RLQY6pKJ+t4kKj75qgd8j3XAKOJNamVE8Cjl4eylzKYyZWT
2d9l5lWvE5cj/0s3bntbQItErsYlz/jRVT63hS+n4GlIfaYTvQ7ract5wQSE0MdSCtUBnji4PPIi
d0mWxj9cILaM5mcN7fTih2CCnzejBiUotQ7Y0cSMS7wL/aXxkJOXxxL0bVRLCmlSWDyt7JNKCWHS
vOHD2BlSJS13O9lrfa6HPR8Maf+Rs3R2UljHSdWW3uJ1NjV5SrNDlh+L/nHbxPpW/WtC/Ca0M4wt
I77xxKg9sORtplguqN8X0rGpKQdFzuCCZP7Ts2+5TXVCrZ+aswNCDqY2ihlB0xEVgczNVFf+qXuc
gS5FaxKGYXk3j/aDVjT+AwCdzQqoCs7TEj348Isd+edGdNL9bsdpXXjjBiUKTS0i//+LtILZUwO+
Ux555hVDj1KdUm3JVHCLTTwqQ4HPKBAHI58YQyp7Ym/4DBi4xg0+bBJPe94OPGrfBFC1Gj1MWv7q
4qDyqr82oFgNqW54at0ERB36YkSSCRtxG5jZY5YQOEdGgQAJUxujWaiHgV+k6i0mCaDHcoXil1+Q
xa918D6HnIAGEnquG7bAmBW9GGynIuBjZ59QnHrExohNO+kA6SgM4SAlUmO3+x4pPyKqF4RaN0NA
BXQSVrPe4NCqX8Iv7+GGLyc5wpcTb4P7WML678KJyi8mMEiPF1hz5J9KHpTRo7p8qEIE8qP/3EeG
gAcLqHwaKcX5wQh7/5Onksx3vMTypx0f+/rQC8yFOQERSiduuwWsA56Z/9DT3LUowqA/pI1nh3iY
XGDO0MdzrU4IA5XZQV4HSvkNKvK7JtsNGWhp7LtsPMz1Meq8bVygkMgQgEHK7FZpOLLGzItf9dM7
/Ty0yAMMnQVlEN1R7RRkNAowMStRWY0Me4eRvZ7rgBQB1wlkOarYwx4igTvCRR7ev6dh57UVYKMy
ik6a+UtnF9h7ThZh5a7zdQ7eJxIpUlHSPQE3tEmtwNmOBZ0C3gtd7hfL1Z/4OMV8MG+nivgIJvDD
FJqWcgVTqxGvlS5M3vXK4qpLfRuT39qUGQFCjEwOC5N7NafYtRhs9KlrUjp6xAViCslFrltzkpnI
l/vusYlD15Y/1sFxPsmmAByJk3SjM8CPLvJ/MTmH18gpebBzinuK4mf9BeXCnoAccoOBkB4djF5W
g9RAecjsXWgGdTkFmvZmj5/w2Tt8hFjUubApYImRSEUn82alZCqelzbZg9nU3z5TVDgIqBEmVVaH
HOPNBUN9bK6uIB3wg+nq8e/sCFghyYmBjzTYcabiJwgpnuKYXdksJTJ/KvAEhEgafDlDYwTvrYnx
DKWkWzY1BNCurpimQMbJVFRLEYdt7dYYF0nWkbuUsRvZd7Z9LMpge7VWU5YLG8Ku8Cy5UCvY6BvN
7cu9BiExtb7Bm8a2nfUy2IUhYVvMPgR/+AJDIDzg8xccv02Qf+7Ra/zNDPAA8EJNXq9fVBc2hT3K
5drpWKOh0+LnmIO2H7XzO4i5p+7ouNmtthuvqMO7GhUXFgUkT4pMcSSUVzx1ucnHY0rpW1MuvYPH
xaUfj0WkdzqWsd6hV83AaCzX2YS8TY5PXP5OSC0i4dF7FnJhMFHHHmxdMJiNb3jRHcxPfxcY75fj
hYG8yJg+TDCA5kw83hVHTKl6uac8GikuQWvP802KUIE4We+rfGGTzU5syTZsyvNhVvdT9W1UiMNL
rRv//wsTTs66OJMRe4XRuqkKVn7Z3145Hr2/5SjnWBO55xzmSFLXwUKlLn6U7ab4qM2PaX876t+M
6bBtbH3FdDxCGrZp6OI0+wLS6REvD+gBtfw2/i4pD+nAiLxE4afjd4/ORoQ1Uy1rjhyGm7bKPN9y
5x1ULf1oF0WIh86VbsojygcH3ncaB1Tf6fp+nW3zBbjYL6sf1anlD1+FNt8XJag1jI7AwHWsPZsQ
sLbR5blPF+Qq46j6U1a7ISclroO0oZ69qN0SwFadolSDliZag6Gpmt4yMIbk++wNPQv6HR8Hw6fv
lUoR9lJGBbRl5tiMRYoVZJHuNvqhCGs89hPT038AwPMiCghrmsiUmQbXnMMSRAc+Z9TlGOT7NXyc
ed3n7cBfHQMCb+5/I1985oinrK1bXltud+ED59OqJzf0i6vyE0pXYJIDJ4pVeBNRuCBiRXz2UBRp
SSpQi3tRGyhjhQmnazSpunhjIdzjCfLGmROfOnLVMKqYF5xjPTAXL8amZcadNV4Z2eyObF87P3L1
erB3vUWsLHHiRDJ724r0AakP8uoOYqL3s0510/DEfMs1AU6kop1D1cTODQiUIsj3beezxMuv1SCB
xIx9KzHi4FEu8SNyASJ5lMhjZuFe0ZLrJf3UUCyG1O8LCMLKkU11iCUbzH1qHsLln+1oII6wLeAG
5NyNMqoAwGYR+2zwyrDayRQBwvrn7sWJEoDCBmWhNVnwQnkynmzkguVePyLaeEc8PWJJmhMQY4nG
aQTTJX+J4q8Q9T6FqrCxx6Xy/2irIlbQEb6tWePIRcJ9k/UrfPO2le52PXFwKI8c4cva7qF3ks4w
0vi57WlgcR4O8t00uxBFdWkGI77rG+fIEb6xIcBa4vsJURFK3d3sOLe61u3CLvX7Rt/1C0WOTgS5
OCSomeMiLwq86+cvY/2pGYlUhvp9/v8Xh9QMWxUTEvj9OYd6XHuV6M/bp4gyIKCAudSYK3GAO0p4
Mw2JK8Xftg1QGyLAgJbGS5bw1zsrCVQlqCHGDTo8Y0GX57Yh4hYSRd3SwWDz2GGpuimQyz2znhf1
cyu/bFsh41kABKvr8qzT+Y7s7b0RLAf9WPu/2IXigGrIoHZHgIMc1FahNGPxZOV5iMDWHD5su7MO
Abam24Ypa7bYWdlp9awyzo4yy0d88bryECzZ120bqxujK5atG6CQUUWmnYmBQabig7RdtFPLfcRe
mHmfB39lRPzW1Gqpqqb33rbqtbrPQemnqaeptokgW43msy/iF2ZasLKpCvQ4KtNTU3/qp12sLL5p
7JTwIyf/wpIAZLKkJ/pYw9KiXGeIMZv4/fVc8cIAz0guoGVMmFOVGh9eAx8gv9eqq8FTvvB3R550
q4/znnwGWI3nC5v8/y9sMq2ci9SGzQW5vnnilXG0UKF95DE/qpgwY2j/iYgtIx0VIG6Zs3piBuIv
eoXcs89fIzlbQsrV2XrwS3FvOwqN1l88LlwVcC8pG9ZXGOT0MvYyqH4s779qcemGI9I6x52nZme0
QZ88bx8DaoGFpIgxdLPLPayyuLnPyuZpiHuiWLB+nA0cZEO2ZbDr/e8eZjbL2GIAAFPoZSwaLnEj
2WXld6YSCeo7t/pvd7mOT3gTA/hcIv5/LQ3VDBEhNH+gfjQjc8B7aBC9TNfvfM7+AH1CHQws6mG+
MqhXh/VlPFsWQF7rsrrI+ExHiC4JyTJQk5X87Z1av0guvBOwnUlyOc4jhgCK63Gn+Whs5x+H6ZEL
nWS476ljwLO5jdUUX2LjEtEI+Ud+3nmxIj5FYADlr/EfyonOjonPsaFtZVNf8OmGSgfNsaNrN7Le
UXRUqzfXhRUBH5VEw7wIJ8CKTJB8z61XauW1JIdERwhlRkDJvnFQVOTsHXMBbYYvlu7Ssy/8T93a
GR6NF6joFFNVFwlfMKQUFlIK+Wi6v8hnaR11IrQNAQ3jQoEezYRDNVrlfYOHFDe08uN2bFOLJmDf
nMWSXXIOlxQ9nYsTGHbkKfKnbSPKOhD9e0gNAR7CvsKwAWdlmu5QXv7Vbd4dasObHqIjv0/mw3Kv
Ry5Fl88P5tZ2CeBgDLmV1ZxHYQhsXGHDoQ/+Pw18qxtlIF1SOcOoJtZ9IZ9W1Hj+5Nx+91PxOlKt
7aubdPH7QtTh1U7XeztFguFMO6vfR9ng1drP7U2ijAjR1qtpUYQJjCQDCFTqNL1R7OXaKiQC3fhe
/7YnF84IEQfGvXJJEyxW2OQ7eXgcK8OVoGyo225Z+X/nkxB3UjU6sa7Ap0L/Vo87285cnWp0Wy8d
XjgkBJlWWGED0UQsXLtz7ngpLzxWV23tg1Z0QYJW7ckpofUDdWFTuJFAvdn1rYxF1OvuRbdSv5k0
P05Kye3soXBRL3psIv1QFl+iyNz1EGAOE8ONtOmujjGfl7b7evnQUNH5b1KFGkVraNIy8b9JQ/25
dtIrp4523WxRuQbH8Y0AEnVKwOohSxbYhTDNll03aLiRdtE+LP4jxgP4f9wOIiJgRdESiY1dmjU5
0sOkdGX5QV5ck92Ceby1Z+JsEGdQFa6wsbErkKbAtdTG9PN+AtlgnBLfkQRYiYolfT/LumbDRhOO
IMlbChbIabXfXjPKEQFMcivJp5gfvKzpwZLTWQc7X2SPjTr1urN6tVxEnQAnSqZOzRRhd8bW8pro
Sh1PCQR78yLY9oif4q2oE6AkludBLh14VBoK1JvVJhga+ymy1J2kaMchUo/aqBGvEpRvArJUEJ2w
6wE2h85xVQfM870rVd9IwXZqtwQ0KRhUlLUSIdHhQbFwAqbnXh193l5Awog4rj4zDfJCEZxxmB/q
95Vys2TESaVMCAXMemHj0pnwY9FaN8RrkROhE53CH3U7EkTm0XGoNKVNEXFaBvlwsNTutJs2WLz/
3wzCuk/v1GbQHzDFFxsn0SMo3ZVAO/mZ9aeiR88fOb5EGeEuX6S15jKMlWYXmAed3fLV6T2u5i3t
wiDH9GnQq6DHNq9ocknKrAB3TDILUDHAbFsmbj/uMH7mDlQlgzIiJE+6atejHMHIGDXuEH6WFcUb
h9ePBPd5l/gfcbGAjqwWVhphl9T4oKu3ZexnVHV2/SsUtAEguXuPBAHpKj2SZAX5mCeBRWA3PEMY
wqt2JcPQYRpEpNz1ejHmwp6AeOY0NJGdwJ5yV9kvPGkvPVQrZqjqaqfZ3vMH85R8MKe2S8A85sjZ
FHZYyUY2d8pQuei2v7XVzNvesD9kbefVFDCvlVmZ2woPC+hDgAYUg4jOztj9t/1OJ6BpHcr/NSc+
4KSpkfQ137wyb92++yzbN472oIaftt0iVk98wllmlG8LbqaJpQdHmt1oGoJxaYiLaT2HOHsj4MU0
LOVSltyb8nsePZqDu+0GFeviY01nJMZYmzDAjrxLvNzb16ZbYS4v9WlhgPUE7+yNgBAphDRyeQSg
p7HyxUzkL22oH20W3TgsOjVG9pE6xflcOQJWVK2aLrIEc3mdYZ53P2JWyooP2ytIBYIAFmoxGnbL
k9Yiae9MI/IKp/5i5GmwbWa9/+7CGQEkGmdBMGSwo+/tUwb9Zs2v98UVhIC4HsB4ZKfM2m3bpI6S
gBDgJpPRTASTUu+4Sn4zTJMnTX5DvYdSQS4gBIulEWNziEEzZxhme5EqYvG2HbFElkc8eSqy3sJA
Ad0ht2yZW7WjBxGqzG2rzN9ete2AsETKB1NXLbvnd602PQ39qxTey+O3bRPb58gS9aAVM5ki/g3q
FWnpLvPTwBzwEqkoLb2WeK/cNvb+TPR7Qv7fU2uJ/I7yDLkLFBJx5UY6T/5dVh0iqBRivNFKF89Q
Pjslhpr222a3g8KSBazIskirTQarWnHThbcFlV1Svy+AQ6flSu9k+H3FSFxDvSs7AhgIaLVkHpUX
qUok12WjOjwQ7ky8iioH8Mbt7LtfjMrUqygV4gI8xLrc6NECY+p8dFrfip9zZ69R41hU4AmI0CqZ
Yow8FOq4OkosRv9ldcorFDSt6XVYqKoSuYQCMqCLZYktHV6x4/yTt37kHuZpcdlC/iT2bSJVIbwT
30uzdk7NnuOQttxP2m7ofsT5TZE+ycP37dimjpT4ZLqobHLsAciaHJWgQmfTsq+PfBiBmmtcByPb
MXVd1nRZFxZwKfqwGnr+YdtqV5M5Jm4OggYkfsRV+4cs719D4ktKEy5DVXWga5kfZG/eKW7tOVzw
c9glj7zFjuKbWD++Z3vCFygLdbASIffypuxaVn/09ROxRdrqx+fZgJB5pWhUHOYSBsKXxQFXIhQH
3qL9dHJmDwNnAUazCMD7Q7CfLfK/6AIvhqFOhlxLEOzXv1RZQt+8xnPUe58TNSFFBIYhwKs6pQVe
EmFMix4TbVeqPySJAMD143T2R0BYO55HG12QHJIOU3k0i+sUCZhj3EfW819ulgC1tl2hRUxHmM/7
7AiCjj27gyLcp9Z3TurBIWnXqcXjnl/sVFNaDrgX4JmSfKmhVDh+kcoPJf7nxROQ1nIg9Cm1/OCC
+mM2XxhF+0r5ICCDY9eNnakwkJVQ5KkUTzVMt4lfiZ0hzIizaqOihf2Qwowk+ensZpgO4DQCar+b
HuRvcgD5a4xzU0hOWRXQQbfsSSlsbJDRe1L8HLeKO8WRv+0bZURAiAYEnX0aw7URaWuvvxUoe9j2
520jq/e6CQU6GUpWKnon/jfUWtvK80TDTTEnb04SxMngjuE+JFu4VvH0wo4Qb0aotnIsw5mq2zt3
kssl23L++K7d2E/Ow7LLA+u47drq+l2YFCMwVodZN+Ca1nyaWeIqw1c2EsjAf+O33PVsQ3wq0cqx
Km0HgdBBVk+F9q/zwzY9BXOn/WsZXdlZQeQQhFPim0nXVJIWzqiMxhNkyi3jq5Lq/9R6QyTlRFiI
TyWdNYVOwmAmSWzAA7QjO8+IPW0kLiW+7VvrJ9xJhVY0qHIgLJJ+7m8GVHJ8HV9rt4tt3nW9Jgdh
KY+7ElT9xDquXh4XG8fj9QJiR/DpWRL/rFYmEH8g/OLX1LmLys95RCDtevntwhTf0gtT8ZiqYbVg
LYfaxzvNjnmqjgkBY2c+sdvxGmzFnnqgGG+oOBFurKGXo9S04J+ZhO6UvrSNE0QU0xgV/SJ4qHZV
Gfy5nNPq8AZ6Za8GOukLgR2i1Ltqgzij5HWC0RxO85zuQZFKxPt6fnmxSQJYaJmC1yf+Mq/fgJVB
P1VBtDOP4M9IMQ1QBpJP1RGJDRJfUdqxmheJH2RmyrFbq/3i9fWhWpaPDIqcHROF3YbC6DG9ATvm
qH/X4+hxnNT9Ukx7pre7bcBd/+y4sCXeWBq6mmW+iCj2YQX5Z0d/neAG/kto1wTYGJNaAwEFnJrm
+37eS/KzQWWX6+nyhTMCQlhl1kUFf49sPkFfyj5x6stl72TogOv2GOAk+CeIINcElJDzJQRbKMwl
Q+1WuPFBiru9PVTECZCgGLKczQX//DTyG9Yn/ug4P8HT4P+dGQEUOtVZ2qmCI3Gme1odHVX9mLTU
2CnljJBPyEqFrePHp8Dse2KC5waqAs3HZtZMw9ZMzVBkyxZ2ZRpscDGjiw8Pt8YBTHMe+neuTZYQ
W/MH+DnbEfYmLVmuGaxGevRtChafedobMmc3Vt1fU7vUJq3f72d7wialhdRIsgW/bPbWhW6aLm4G
3UCTuPvWg/psRtil0kSDeo/6jdeoPyX9ZDr7j8Ta+fcF1IY+c1/WEZaNlZ+t5R9L+VwOP7ZNEC6I
7z1SpShjZsIFxdxJzm0yES7wlf49A/rXBfGhZ2wkJ7IN/P4oP9f4fB2/m9PtvAT2xyoO51gWx3Sa
Gn30k4Xi2ugVxwkxBpatpxgNqegC/1J4VMVw/YSeHRMwWmKTyhS+cK3yUEWfezw/Gzfbe7Pe8H3h
Et+8i9SqsY0UWiZwSd/Xtz0AOr4GnbPXQVKOlF6jAkGAgjTv8yEseKyBLyy+4o+2seGZ6AyTThWq
hcv3+J9t9yiLAiiYXbFExoIVVJf5kJvDnWaxYNsEgQPiAM9QOtpoqjABTZ1XEDKi4Uy+qeRcdbWo
omp4/PrfCnUBDcwlXdqZr+A8RadMDw9OFO/URn0ZmfbNLpWbojID9DEdnWG4ZYPhL7Lpb/u7/r1x
DkoBMNS5GCfNQMCEyk2vHkJmujn7UeK1IRshUDEQAbq9vL/Jf2WaYqQ9PwOO+n22rnPl0Em120XU
vMV6Iv5ft37T/IrH7D8rW1mpW3Yes14a+9EqfkzTdehkrjIet9dx+3D/pv81hHZb1Q7WcUhlXBuZ
N1jTsVQpZQxq/QQMkeeoqXpItaEL8c1e7qzBm50fkkaRBFHeCDDiFKbd6TwwMdrqmhMmvyKX2US7
EWVEwA+9tkwn5rHQZNeped22h/pjxZxzGPDlvIDDJdGXaRpgImxsP0qPSRjtLdtfPsRqaTqqpWoq
Bt9FqrRKLfXemLBeaQFqaSsIzZfOetuOsPWQPtsQ9sQIh0jJHNgYdW2fWtZTleJ1UFm8qJm9dn5A
C6xbORFxYNch92xV2CSlmno55J5V7UMlQQAu/L7t1noUnA0IWzTkU1QuVoM0f7zK532THCY1+DsT
POO4iAI21sY0KvBBqY/y5Ob2XWgTJv7wcXR2Q4ByKypGqx757sxedeRq0IjrCJM0csD7pKl0dd2e
pYJ0RXVsyxDLXrWmqVLO22HMm6nd8WIDC8KAGcHsA+121OsFaU/4knU0QxpMCfbGk7mPDwveVtuA
pxbJjh4PeS+y/nYxXngnwJzGamPQ+TNky7zqet5Bzw4qVjfTof22eKHbecmX+J7PvpPrysNty7Jw
ymRV7UBHAMvKU6fv0lvdU1wWBDG+Pezal7+NPjp1PtYaduGvcMpM1QJH0YRPxKI5JM1O1x/BYbZ9
CMgdFA5aU5dZOS64oaLX6Z3eQdqxt+W07DLsIEVTunqqLxwSjpxWD9NQ8N7OOIw8FRQ06Lu1KDGq
9fLKhRXh0Nlt3KDvGssmGapbN/NRlrR9I6tBWI23bSYXbqoXuy4BX5ZMSeCtfqZc2BYSJySiHXjA
4GEzpl7KQHFiO54W3yklInUiPhsJY2JtTE+KsQpBQe2Vi+zH2RV4bdGojSwKY6P4Ut2OlFXIP3sm
Fsgs9FHok4oj0FmPtQl+YwIridgQu4yHbLFyOYYzXTUetUK9n/T5OY0LIiOj3BAwpOmKNOl5nY9B
PEcZsqC0i+ftlaI8EcDCNlmWLu99VOAnypPv82LtG3P2/s4K/ysuri/bsqOi5I055fCyKF6mnKTU
/zsTAjYM2cDUhLdQheW3uMoxLvdUDkQ9b72kcxFXAibk2hIbgwEj40m6K285szC+U9FO5fJbpPCo
ihgVAAI6xF1YGgmvktvV69RdVcNHvkYv/BEQQIfc7yzxzugqvBvkk0bRbhCHXuQxN03Nyp0Sv++0
6ItWY+Vg4DlGmc2bPqwPsd4ctoNgvXhwdug3HobEVueWH3w+nDuhC1vaoXs9+QrZnKua4nAldkeU
uNJHydFM3phv6p8s4zSp1Mc1f3LeuMl14fz3ZdNDuOQ93P7baKudOJk5na9QOyXgAMssK6p5JMQ1
NK3za3sO2rx3bTAmhxRlAoE5v7GaL6M0VQ6P6vaxqg6YEncnqgS3ngSZio7WSdDX2UJka9OojWkK
fwYNDFrdVdQ/G0bQDj+JgFutf1j/2hFLiWmatJB6hJ321O/4wEnoy0dtj8dHbNKHWhQujAktClWk
gJKWX9h9/NZ2QaUO7uw8Ex6t787ZIyFNruwc2mD8w9lQQQTOo4FPuaP/AqohWus2P+uj+s6ktW13
/TCdzQqxbktaxEawFHiNdJdLwVgTh4lySwjwQkrz2eJV/zJuUBf/jsiOyGlTKhqEe86Ru7E1QFfh
dX4Lpk70b6YeHohjXA+pD844f3vN1hu8LwJCuPSidFLL2MZedYH0ZKBL5jn3DNDiQZz3vQOMag3k
983vgHTeJOH+w3h12Tu89o8m/BPkEaHjBVK+xfC7hj2iPcgzVUakDuvTtFyqVYZcjq6K4+mDGcbS
vKCpjl2z52Fw7/5JApQbv08n21U8zSv95MEgHljXg+VsU7h3MSDZdF0Bm7kCogLpTm1qX08Jz9Yj
/mxEgChHS2S7KtBnIscg/tarW/BKEPch4YfYSTXViTMO4Nzw4uo+Su6l9ASq0O0YXAfaf70Qtcej
2Ymi3sBStaPk6s0XWY7csHnIeqKKs35Bne0IsDT19TAzECJ4YX4q0n+WEJqVceIhrcSr6j/bPhE7
I7J/Q9qmYmMG9hc5upHzO41q5PjDh+zZGQGMrEyxkNnDGe0ue+ZMFdau+al4mBXjjW27bW+olRNA
qR8tk5kV4kzn5Jw5FM8KLdCk+yr6XupETP8hATt7JiBSzZp+GSd45jwNPu++lu8VzJoYSI8/pDB6
BgZTACNLx8Dq3CG4R7uFwnqNAebP2yv3h3z/7I2AA6kZZabNyaOabv8fzQNP/p78LF45nWTqUxzF
fwD0s0EBExp7TFQDXZz4wKhz/5c2Z3GlPimVZ72TzNRvENXd9pKIdkugBrDDdMiLGTZVRWuP9ZKM
bs1yhYhCai1FeXIp0msDs578blQCyEcEOSgZa7/3ub4COFsIXCKgzxLwAgIBy2BU8CqPgiQ+prFv
foh1/hyAIj9yrsq6Faowoc23Zop+aMw1V1TXHrU7AlQYeG5XxginN4x1z7DHJ9uOCWilTIgA0cTD
mI04s3PduUWBOhBVyKAAzxJgwVHwGMMqvvmfBh95+N7ZmcwFR9qu2Tu+Q9SaqGMkcmsNs2bnhQ6P
7JfsWDx3R06Z3l2pz1blLR6Xuo0p7u/Ve9DWZMUEo5dqqsIi5nJvGhD/wac0+F9YvIcAqTt1j329
3z6tq3F9YUdYyS5vh2HJEQ9zeC8tTzU6sc327e9sCMjaK1HINAU2xrrxst7NzX8mSuJsHQ8uHBGw
1bRbbY4iLJhyV2iefZpfuDZP/816aF4XhEVP5EKkQQFbbWZoWsXQySbPUCMo0AyIK9EfM8iR/QpD
6SOvg2cPxZJnl1RS3taIwqy6STN/Nv5pKROrR/fChPBFaFZjr40TfCrtylWV1zr2t0OBCGux0ulU
Q9En7wMZBUaoxocG2Ur2NHR322bWT+yFI8LnXzZLGvqGEXLvbad+/QOEGpxIsfiqQHnWXtz4jvqa
pgJCE6A1l4cmtDjpRb3r851Sujo401ngIKHYaycFb16U5hUPsd++ny68FEAizdulmXkI6gbaS8Yb
o4E83oJe5ftxuS6bDjNxRAxSASLAhbE0RVzzU9YasmvZb4oZEDu3WqS68EkAC2aloWRJiHKuX69i
jgYVkMrNr02gbCQTuQoHha0FFECjGtUsmjJ+G7b2mym1XjQYXmg6z+bMbvXwBTfYp23/qAMgoEYO
MtRMt2DRRtN1isuLvamY/rS1vzwBYq1UcYq8S2cYMgdfB7NmAr1E8zk8jJ8gJ+c2XuSTNAtEcIjV
Ul0ZQXTJv0DbXaK6i6/5nFr/W/YKZqxbw5MPVMGCMigkZbk2IFQSGET3075KoqCujtvbRQGJWDN1
SnuaNZ4vmTdLtFsw6wzOr+mg+0O4M++0E0QeDjVxtfAQ34hKXQCScFK7LOSDV5MCeWJMVxS1P1VP
Rtb5i0I4SMSjWDyVVeYszgj/pgWJWt9hkiN01ah3TUqBjcg0dAE69CqaltLCwXZgoRgDhZe0MmLp
KBAWyUntMl+Wheca6U9H+cU+GOjflcxPjzxPK/+heFcptwQIMRcztQeO+mx6U6qjk/2MuiciCHkc
bwWEABq2GRuZk8Kp5pPGB0F/6Q72iq8G5uGDOiZnCBYHaQ09XxJbwodIEUluHWv73q6Ie4QIO0NI
NPoK5u0aq1Ygry2kr0g7vLZ+kIbd9tIRCCGqQs6dFPcWHzFUtNiVra94md42QGy/2Oc0jHkCfg9E
tWIcu/lo1F6vfN02sV4EudgPAQ8KyNmoi4ztz66rY3karjACvFeB4fS7DXV+RB7S3JGXIR/gz+jV
tmcEv/p2jN0Ine97zLzvP1a8uvBOwAWlzHtJiuHdeOKvUtEpDIbdL5rVyP9Qx/GFMSG7KEa0VrEW
xqr8MxqfmPOmUARbVMgJgCCbZeeg/R9FUmU/s+8JI9CAijgBDCqzjg3QyiCDkBR3Vo5MMyCPSIQ1
de+JpV6mWr3MbHjRVx4K1h6IfPesc6vD8uDscem50pGapyccE0u/sa4j0PmgpMR0d5Kvp9TxwpHi
EKSsCDmDo1mYPuF50VI9WC0EIu4riuuFiACx3ps5E+sLFSZQUvRzp3NNh7i1KQsCImR1I2eM39pN
lfjzwPAv2AYdIgcx+TJetFiwWhuG8N3CeGWrX1gJcZ37rIpd3VKJWCPuAlMAAF3NuyThJQi5iXaj
/tSqbSCrO3v8UBnnfPjFCq8JhXnWZPwyQPNA5f2qwIb3tg8CeOeL+QmPXOSEMbVTAhp0yhwqGs+J
KyndO0tyMtTW394qKqIFQLDnXgHcwERhHTvQNlTf6piIBsKEWNOV525M3h/N+v5rhVbuhTFviWLi
a4yyIiQFTO9aPC3g7jHqT9r8mmsgiabO5nrp8BwEYiHXKMDprPPDaabv6SHnucPUo+vs8ahwoh5L
iO0Xa7qlLTdjya/u3HlLy0fbednee+q+tgQkyJcMnMTvtBPJKb61wG0n7ezB059MxZX22W48lESK
Te0S//8LZNC0bpAWzjkQlfdaf+s011r5SHhFJLxifTe2YruQByxbcq19iw/Kle1rN8tpvu68Yk/t
EQF1YnU3cSZ5MfkeWarptssLRBOWEUSYr6NBDStQ16olwMFQGtNk89uncFxIpH3jX5MsMG7l7/n1
6GuZS495kxEv4MOcTE1v8JRuPvGXEkjj+COaoqGD6P51giVK3dmL0/Y6vzcy52ss7/LkixL9HRiJ
LKmZUmdjpsOEraLG9n+kXVeP3Tiz/EUClMOrwkkTzkR77Bdhdmwr56xff4vj7/rItKxezD4s4MUA
6tNks9gku6u0zz0uGyZKYWw9ynUVdeSWKlo8KWEdmeJkMcUOTUhxB1+5glLcRk1ClJGs48PFDLd8
UUIe5kWEo1YARmOoCnmtRGH3enhfTHDrtY6Q7iYTPMmTxjXlfq/NvR1AUUiqCyf2qXaxvyCSZZqm
pBuoWONQvEU7iDYwXaFacXp3drNDgrK51g4zV3Gkm2j3IWEL82KQy+gCQRZzgZUMmCh4aKXyFGhU
7//6GF5MKL9jnjXKs6mKbGdq90J6PxnPprRrc08MNGIPXA+IiyUuIKLYUNqBCSbF5rMpvDWU+CXl
CRcN+TD1TcsCrkYf06h/jcqvUfVltl5bhXgG/Mux9eIKl9elQiMB7OCKejPv2qNyFVR2ftDuWXN8
0nwoibwYY34vdqVEgFhpGbMgiI51cFeBzKVtE7sXfnxoa7oY4hC8RfmUJozwSgTPU8Bi25lvGUVW
6nVX1HGVigYOurPYl6qSVakYRvIY5MY5majzELVe+dwuraEuMLJnJflr6+qnDFrQ6ExIbFRReoUb
7ajtlvCJf7gXZyEJWh8DWEQ34nw3BwSkriK3hW4fVQJXEU5zv0eCj9K/WGSMIzGcsKraVvzPKlnW
uOrFxQr/GBcNptWUPrKgRrObwWU3F6BG2iu6O04YOMYpNdjU0BGu8X0IQVIqVmXAta6409rDIH1q
cmLVruLDwi8OTItozOeW0cOrXeENxoui4K3xqwpynYSiVmQT8cet5sIUB6rpBLk+LYUpwzp38X2V
nqrk1hD3BrSkrNI2G+LO8Z1pacsgh62xqluaynyzmvgGsrE2qHnf1Lo49sLkKXJzW073sYnr7/5H
bARX7aydi0AB7axsmyhjwF3fsSuyI2hFvCK17Aol7tvgwhBx6wdy4GyUSmlIJYIqk4tPedAcwrwR
7Q51ufIgERvNelq4GH4OnsXO6EKZaUPM5xalQYybZ7pjiWEGxbcPvdQsjHHwHPS4TKrZ0EfVtwZl
v6X1aXvo1mFsYYHDZbWsE81ifJbZD1SKvYvaZ458p+zVAlyd2Y6qraLmioOZSdF1Q9LZXJnDXasr
dj7KjlhMrl9QbRvrp4aLb/xbnj8VQT5PsIUrxfZ62IduAklAcBAhoXJ+PuZROw8VHvxjnqiIQdyE
GE//OX5i4dGiFd5mlOkgw7qi4oNANr73wTK1/1FLl8Yhqp/78jYtiesfArH5l7xJqutUZQ5lfg+6
q1MBTiUiBikvOIDR8kIJaqZJgeR6J+H1M4B071Vrd65vSyjhLx0dDbCft61SfnGgEfZhpMo5/Gq6
VzDNo61w+/uUUxxOGGkbd0OF71v1MREeDAHdaUR9tERsBfyrXdE2VRU3sBH8ALcpHo5nqLLXj1pm
h5+blwn1nqUzXDXn0gl2EMXYdpAMdQ46Sjxct32OaZP3aG8FAT3qhnbF8d91xlCucrjRFb1Q5hrW
cp8lV+rwpKrfxOEkzZVnivYoXUsJse39BRl1Q4faBeRkeQIPvclECG6hFaLwzJ93XuFZvCt/DK4M
MYnUoZCYpQh/7mIXe9xwZnFviegyxWHpzIQkxoN0q6O0HsZYD4u3PXnr0Xkxxg2nIDWKmLOWsMQH
Ceouhx5zOhLb8vpJxvp/IxJP3o70uJlNxlfVyz8MGS+V6aNgPqntjZF+lvyr1P9cCncDdQX/l7i8
mOVO0j4YzHyDyWMIVx0a2hm7mH7duWyHRj87sczX97OLMTariwNUCdnGJMgwa+0UHyLlym+r46zt
Wvlxe8KIcJR4LnczSKJqZk2IBTD41nxNd6EbOWbq6NMOhXqsVZ9wbR0hL65xsDzpwoArI7hmyk9z
GqHu7L+FPDQJfh88MyjyXu3eO+vyo+zNh2Bfe7jPA0c4/UbL1s/f15fEk7pnWTV2ZY6wUOYCxB2p
02Snsb0VasP2xXgnUW/o20sMFGe/O1dV0WQJrC8RPKZMb1MSYjeVXoiwYMG85RWHGkWk1EL6Thez
Y0zX42EObO2rsc9xhS2K/zEiONQYUrHswRGDUj0xOMWTdVDHhthViFF779RfrKdIAldkzsj9pyaB
fvd9Ox869XV70IjAfsethY0iFiPfZ+CnqLMr5+a+Kufdtglqub6D1MJG1fqa3rCmUeU87zR0YCAL
ddCRiFYpEOCT0uoU6L3/noW9QQrHQcSFHvqzjHN7TE6+23wJAHvhIdlFVAEgNYIcNMTK1GZajxFM
Mui7JbYUEakNZYBDBqnWhMpn2NMEL3KY2yklIkHFGcP1xXgZXaeUNaM9ycDk41vRKZT8XTFbxIpZ
vxf4haE8CTQacdSsi2HGGnIIDj2V820b7dLyU67d/8eI45AgnKbIV5lohQX6Flztgw13RuOjXHuo
GZ52kpeQd1IrkKqIoihZughBa5V/7Z5iPdYiVo6UzsqVOf9ATnHMjHM6aXY99i9qVRDosEbU8ZtF
btoYfbsgsqM+znXOMB7C5EY3H0PUuApfDfkky3cSJY62doz8zSYP5Br4I60MNvH4/ZOMtw53KoaU
FTF2tvb0oVKy30xycxnNshq8U7z3jb9X29JpUUVJxMtKvvmbDQ7M4ypOzYJVQTOEGo8sVnpHfmEC
HfT71so6WBrjb0tjnFRlhSkkBJV+E4/+QTZGL+vRPaiON40h7bedW1ndv5njUsC0aAqz09hbl1ba
Quh2+mSXFDXcCkb9ZoRL/cAKYTQNe1DTpNrTxNyNKU69tV3kNxPK7yhVKYEkZ6y2p35D1VKOY0Hg
ma6IAqaX0euhOkIVI1MDxwG7KeISc2B1oHN8PTdX+XzOyC4katzYb1hAr9BkZlyw0k/VcOQfKsgy
CydBWrsDXxFqTZvPw4G8lqFscrghVmMVmgNsWqFtnIOHn1Ytx/iaocBx12JLpu5m1rZkTB74bWUR
/5k8lXLRzXNaMyL0fqe8qMhuDWc8jZ6GnvDApS671hfYxRg3cbPUZd1c4TCea2CdHVIc/pMAVUdg
KdP9O62guH0oe9wkBuj6jAR2LSSI4CFoD7N6U/RuawxuHX7bXsxrNO+/DSQ/eYOoy5YF3/zR7jQs
AxmPBuZRvive2p+vBqir+0jN429W2QgswtTq0qGWRlid8m8tiMJy8Aeo1H7GFjCXvv9mhAP6FMl7
nzJuofg6P0pucc+0G8CmBW4y8xAhVt3tsVxf35cw4UBfwkkhVNn7i5yn4N19M6cQxXDft438BbZ+
WeEvXjOrq2WdRX6DBX3dHnN3PHSDHaa4lLclp93TnLh/2aUvNjnIxzF8ilVmU7eagyyNTmcqnuor
B8iR3XeCiHd1+WnSdWeWJC+qokMnZW6h62+NQjHSvD8obcwqfy1b5tH0U3C56zSvyWVXHjUvncVd
asgvQyztRJCdC8FLrZiOPgr7ZLKOVRzZaaedcyNywyl6U9pPpVzuoUEhZd8N6N2p5z4G63fnjP+Y
2jdf6cHhpTuhmV5VLa7AIqrnbO36Zhmb/M2vH6hRN7EbUn22jiUjrUvjLwM2uRmKB3MQ3gVW9ipV
teuHzc7sU287iohQ5ds5NGs0zaqDeTH73sNg3NhjQZwEGXJsTRT7DYs1LoJEo2wK2LCKcyp98sWj
Ksl2ExCnGcoVDsCwQcS6xqS+IY3eYzzDZ5FqfKV2G/4uOJRMvatMtrLvmVgr4zwxHPMMBQxgI7Xb
UOPGwZaUz3NpTIAtaDvYJt6JzNYONE/2iUtYauA4uOr8wZIGBo8p+hCSchdnP0YKgwkbfNvG1GSq
lDNILKq5ceq+xPsmHomDzCfAfj0H+YVQfPNGk1qSH7CHWys7y/GtIB63FwwxKXzTRjlYmtS9b8k9
RCWjL0FUOsgD5I9odi2BgW/eMKC13asMGAZUKg2vJRhDI0dDgXsKfi9aCY8KbV7xDDI2eTWz9lom
r1YflUN7ZdwwMXF260ntkOujCM1HE7pNksyLgCpWNumiIPoIubdW8eKkQTM+RIe87claj7qLGe7w
kBSDUhaK7DvBdM4018cLhk7cPVAmuMMDyEZ6McgkH20OjZ20u6zSbCs8bPuxHtQXP9jfFwjaN6Kh
Zg38GKoEfWlYpRUxUpQF5ubCgjnJbWQ0cEMKTTsLUGHT7v6bDywkFhaqctIac4YFRbyLwofGd7e/
/5cAvgwSl0riISTPDRODNLLeOvZM5z/ND6rNnpLaG+qJnRowDpxxte3PTQtrdegN4Sdfet52h/o+
B8rBaISRVOL7fXzdybeVtt/+PhG3/BVwGYZCFciYjkg6mTqS7pfsA8WdQLBfE8LfAJcx1FOSCS4I
UoirOfDEVfNVBN32YZCu9bwlQvgvCfHFHrfaA6jEpVrPhmw37tjNHEv/7Gif9DbqZuzpMJGvs+sn
i4tJbvXPo+BLcQWTDDQDvAuHrurWHqp38FhEZwREULyn54s1lFcQaTZrTJpgvUrFW0xxWFJBwf6+
+H46DL6Vdfh+o/Q2uHgbJB5DRgDBX1Ley6BxSDAWtRSPOQZNswfPshvcoMpHY1+gtIfqVl4HBbx5
iaooiZamc8tIGRSlSizVR52nWYLqm22j5cFI3R71gzQz9OqB/WKOv4ELi1zXepz9QPV7zqJzBhly
X7UTax9R2iGrU7WwxJ3E4iRto1RUfKdSd0Lp+qJbVB9C1IUNbkFpvSiF/gxvsskpPo0uO2FWsVsh
3d3lp3RPaUixif/joLCwx62mLCzbOgCft9OC6SWf3lTpOw5Chkjku+tAsbDDltkizIe0tARL05B9
FLa8Zy96oGPxVIhgeoqHa3zyQmB13S4Mcuuqr7pKqDVMVlw/Vf1n9SNvvKDj+RXmfE+KPKdim44Y
OWjjRCBjVMBtMD9o4OZUDx/M3hbWuJ22qmUhKStYa/ryVROlu9BX9gE0GyKyEpAKc26bFUN9GlUD
I9fK3/z+yyg9zVTt1fqlxsIdDiNSs/LjWUE4+M/K2d9n3hMKoRwLBdqQMkZ1D1lwuI6AF4t8I0ro
V6aoZvCq0128p+DWMtkHgaex5tVDQYQ7EXx8S8o4Zn5qseATxfNgni3hYTuTIFatyaEEdFSGsSrw
/RylsqOjSKYtimj6fNs2Q7nBgQNexcdZZ2CUiEfNuO0oMUgi0kwOFLIwK/uohxuy/GRa37vwIUxS
e9sHygaHA1HRB1AOgA++OtwH8kuo+7fR/GPbyF/iWbEUyzJVdLlwy7OEoLApGDhcTfe9y4SyYjf5
Pp0hhOrGkBqnCyTXp+ZikFuk4yTGkshS+2B0s+iWZExaHzZDMTSwBeoKX8ESNyi+QC0VdtXGU5Sj
aRxmgTjWr7twMcHlJAJ4AYtwZolc/DxnV3HpEJPCVsGfe9vFADcpOagim1ZnqRW4pQ4JGhmaAZRc
rRd8gRyj51MlHpRD3Jz0eWDkogB7Y/K1Kp586vzwl0304hCHmpZWZpaQYcQab67d/hidxDstsXU8
9OiR3e7TPVkMScQBf2bpK6MZR3Zm0eNT2Xmz9NQO3vY8rSdwv7zizyyoDOzR2gmv4uwLlBlF/5uB
x021OA7Dh/DsYomDzUqZGjFnZ3qhPTTj5ykhmiXY+G8E3Pv8LZIcOYpKvfYxWFH7IEc3Ea6vlRIK
4/1nUX9p2heBKvagIoI/ncxNNJVtjmUKkZvinRHadLvOVu5nR9+V+/A5I3a2v2T3lzHk8LST06Kt
2YnPvAGNmVuhOFbaZ/+yOJb0j8OIudWTONdgrWquzb3xTqqX5XjPx+tm++nfqCCzRbo1hxxotOYQ
WGIKixKYhtMQrMlnYfwq5V6G2pMwp9qtKHMcZsRCVwsKC8kISm96/6x0vj2VN6bqtEJhTxr1tv+X
neoyfxyG6GVo1UIHgx2jV4F2T3RqkXWBK9NhBc70LSeBILzeuTzkht75MJjKoT3kXj90tkVdCVKB
wqs9hWqVThW7FWg8aZcdKqdwLC8/6Gh6z3a5o1LjSHnFQYmfQmSgkbDUDfHTEHxHT1lNNa5RS03m
0q+8GAuxMmCD+aR60mGKbeOm9yC+uRczWydwmBxDLh0TqzSUM43ZOzH9I0a1p9wyuQFWvWDR8pjs
9/+x1GTRlCQL3Xk6T4bQquXo5w0OAeI97ld/KnSJx+IlBkFntgt2FG/r6pwt7HH+9amllH2lw7+8
+CZL+U0xxZodygWRDa7mAbIqIxFEgYTIt8okw4Dzk2QAIuu0vWLCxvs+sAggXnfmYoQLwKmbKs2f
YGTsDddqQltqrvX4y/bWTHnCRWAipkGpdCa25vFKjW714rj9fcoJbkaM2rD8nI3U0ATHOhnsusm8
qLvftrK+kBYTwn7GYl/WlHAcczZWjSc6qtPYseu7mlcc0bp0oNrPKZ+4LSsKIqvTwdzspMGDlKNS
5TWk5PpWN42FP/weheKbCR3oAB81ttMYghZelV9DJ2Fs/jHzw38cPW6LMkwlLiUfDuFW3AP5xgFd
dI3duBK0EaZDmzuEvXVYuEQ2t0PhaVwTyxzeNSdR3b2z8uxMd6igAoFEN4cWm0mQea8X4siGboJ7
X5TA7/B7gAiKXGaz8p5GgdIxAvSh78Ee3lJI9TKpi+T87du2l6tRokiAPlNTLIMnGVG7OqnSGVhk
ghQ7lp59ZBvq+LZtZHX5LoxwM9crbRQ0PgBWj4+z+VmcHra/TznBDVuvt9EYMkANrEdTiuw5AXff
ftsG4QN/b2NUZayD0ganxOC1Ud50ijie+j53qTtOgx5mYNN2emkaGQ9G6ZgqxTJEDBR/XyN1TBoS
DAvOGD5r0GzRD+IHdM0V8TLXJgfVNTg2jKqFCS1GO6Pgsgt4nwqodSRdWGGjuUDSJprLaoJKkCP9
JNMMPMsRvleutS+wYX8IShfW2LAurIG+oW0gdAnkqaTq3Mk5iGMLUTpJ2vT436KMA+2+zprk/Xpa
bZVbU5aPUf+ybWEdYxTDAhk9WNy19+xr4UxiKRGO0rgiaiAKb/snVGzpX/ydcSPuhBOEGMv7yPU9
qsh7PfIuVrkJMwIt7wcTOZ0PdY60/TFB+4h6dGTL/I88buEZN01tWDTgb5gxTUfGvZ/shx3LGElm
yNWNYWGHmyQRhaeRlsCXosYbwvvDEvTxxEfjK9sW8j2VEK9Dw2XsuG226ZWpay3MWO+jYTEZ9u0c
u9tRQU0Ph9BTUPVzXcNEDmF4ZULJ7hC62kiVNVGecEAtSyhliEuYKXXZ1uGNXrXOtifrB8vL7PDn
PLFEa8uowEbge8kPRjHNVL3gVh46xj3oulF9T92z/wWPfk0Rf+xLWgio9wpCYtwpu9zFW/eesVnN
6C4VD1Jp/0cfuaQb4mhWOhXwUXlEK8hPFeMM1RVe82LgIWE6yIFN3rgQk8cfA4NAsVqzhdH6BXJp
2m64iVArL+3LH831z+SEaqIl55L9pAVWRb2Zm5HE5lK4Lq9/ssgNX5LUGTUm2Iz6pA917mIDu0wl
hyKpKZjoY4RNmRVEQkI5KB1RORAzyGZoA6tkDkOmRBuijA0m4841rvxjC5kQeaf9q85M9rEtYxyA
qF3ro40cwDg33WFqm0NjprsGfZk59VJD4IjM4Yie9jL6pOBWg6KSzDaRTdbUHQvlDQci5VgM/lDB
RpyAZNTPHAHCYqMoHCAwRiw0NjAbA8ez6VQ66JlntqwNBe/4qIiI669jfhYK9KJExEGassUlgGFW
zPnE9uUC0kcKlLKSawiuu5l/1EheA/atLb84/BDiNMnqhEVfffhZL6W6pe9lR6YQQu2XqzGhqni9
MVR2wcLNl6xZ5lhMiL489K9GE/26JbjjxbkkTk+r+HSxw9eZBnqAIRxgJ4tkO9P+KSJve9ESjvD1
pe2EhslhnvAWhZaMIntsi9oRm+O2EcoLbmrkxgd1dwUvNOU1nD0pf/1v3+fyc38c9Faq4ERfHkUo
PMjt920D6wnmYh440O7zKIoCGR7I99kr+sKiQ3Rix1hxp5RgiLJVPHRbx/HLtllqctjfF1tF2UY+
GB7hV9HF+9GKnHiKzmOuE8BNTQ+H2/NsjYNZwLnCKG0FuiYFRXG9igOL4ePAWkRlIeAaFkB1bBfB
C6T/HDU/R+1LNcQEvq1XIyyMcXg9iKnUJBNGbbbwNNmAwcd8in/MDrv4nAXCGjVFHBDoo5+WeQNj
YXOaLKco7wMq+yMGj6cHBx8iunRF5K1lHT9UIZTXrOk+TEEp2EAiwwi97aAjokHnMLtnadhsYq5y
/1wlYIemktnVo8ZlfnQODcopq3I9ggEhcPvrnxeG4lF8y46Tm7IbKMKh1b11YY9DhwQMulZfw54f
BTspep2m+gD5arV+3B649/faP3aghSEOJFKp8K2CRTkrcWcIEe2nXXgoyd2HmiIOF6agKUC6iKAL
sK0W5rkgaxqpOeIgwUfJtOzXbA2d9b22Y8wAfWaX0Kdlp0/9gRIsWc+KF2PHIURhZOrcpiwocK37
XsNWOL0tdh5KsBijTbEbDoa4254xYvHqHFK0cYRMnI1j3pxiC/uGLNtxSvTx/MU1E92GhqxIOt/O
b6Z1lQTsmgDdc/qNCKklxkTMzhlmdRBB8VXeUP0I645dTHKOTb0YZRp7sSv00obqh1p8zVNiU18/
H6oXIxz0CXoohAarMRH3nTd5OaoOjVvtxmKPgjcCMVV/QfVf1vgjcCM1Wq4jKKEigLpXxS32iTOm
/7scI60xDPpjKWuSoaDEVkfdEbfCxtQHb2uLa77CC6P3w2j/T7THPTnYRyEuRtPOUQa5BdfHGZY0
KwxU9zV6Oll7c293bzL4W4OdSmSV6+nMwj1utXV+gXsRHe7FqvdzMA2vqFBbrtrafjSxVTIgDv7Z
Xm6rsLWwykWlICfRPNawmnWvnf8V1Dbb31+N+sX3uYBUfcMw6xLfj5LHJtmrxnNN7SWEC7xmPDib
NB1FBdiL2/RbPs3OIItP215Qk2NxG3BSJL46F7iZzV/QJolq3sCTNcd8sp6nnYIcJkefvd1SadNq
lnEZPIvbleUqtdp6gmdhkONC7kkNbzPrtUZFe0tU8lBjyO3HYyFNKCmHJRF9Be2zanwhBpAywP6+
SJuLoBsAxIgDASSKb+80u1AGnKfjiPYvBPZR91SqPo2tzw3AsDjASIVJm2U2fJnceYLi+LNmm5ni
dMnLtneUcxxQyLU++ykrf5XFwzie1YgSsyNWEU9h58tGrusKRq859bserdcuno1Ppqu7vWaDcJfV
PnWHcbC3/aLMcuAw9OVoxCP8mvEAqhVnQ+k8vybuIygjHEIE5mihmBS+idmVVrp6/+ibxEa1NT8G
eG7E34MvFhqriRKYKCbogaeKUwbH7ZGiLHD4IOTD/0o7SulHXj5GvfPfvs8hwZwWszywtgU1Lz/P
pv6jUiLCxNZqYYPEQcDgK1r83kCgtZbd5aUtyU6KsrMuqYiwWi+8+R+uMVMcGIC2Kx+nFGjaBm79
oqPOrdqrx8nYt++pLK1gTE0PhwRqjju1yUQga3V+VQX9zggICKBGj4OAoZradJowQUF+B+71uPsm
1mCK22+HATlyXJIQTXORy2w77XfmXneYvmR+NYONjKl+a3cTYY8aNw4AujnR+4yhdl4EqaNCcNXR
JapinTLCAYDfVIPqs/07mk6Q8rGl2iQCbn0fRcBBkUE0Fb7PGcRXmaG/twJLklP2JznLDmWJNoKr
2v/2oRm62GLeLja6Vk5VpWCPdtN+RlGZdACZvNfspp3oxl7gklnx+uiZumjoIO4y+Bch3W/SMGH9
evLoiSfZYaX4KPa5LTQnBdfEDoVlrkTt5mxK/txZL0Y5OFLZ66fSw+jgiM7soqjSM+/i3WiDIRcl
wI6Obkh2Oowt26wd6hVsfa1drHNIZaiTUmkqq32Mq/NondHo/RYZpzJ4I+aSofaWm9xclmaWdnmI
yAQiMtXJ5DuKZHb+mSk4GMQOsn6YQu/B/08kh1FjLfZosIIxob9ST9mh2Af7XDqJeKuhmwipIeTg
Kun92jdZ17rl+55pOnKBB3kw3vfTR3BR11AaqFmyomocYHWtnIuTL2CuBlALdI1tTjm6hGrITxH8
1uvYuDDFgVVet2FsWTAl38dP0YExNQ53rDdb8tIT3Si7CioLcxxsRX6QSKMKc0J+ro1TLO4r8CbH
z6CvIeBrdYlfLPGXjei0maAeC8UIadzNxsnsCH5f6vtc8pJJwRSaFTzRlSejuVapxv/1W4mFAxxc
GOUs60EHA+pNZ7g43B6yfXTdT3iITL1gp7nb63Y1o8S9jiZpKiM15PAh6BQJanM+9mJtp3W3nfrg
mwQCUiY4ZNDHCOEWw4SfTXZjDHbTTo4Ufd92ZDXEDM0wDZTPmBp/7ZtEmqTPM6RJAtThl/rZN2/E
6XM7PUh+5WybWgWEhSl+ioJBSCymtFLMR6l0Z/+lnu2qety2sr5GF2a4qbEmPddmEI7h0q1mJdDs
JaAYwDnhdi50nlHU0pD1nOybf6D4wiY3V1JYzX1kQfKnfJtqu722GM3J3vjqd2jGZYRxVPXJenBc
po39fZECaNDxNBWmqj4L92bu+e3TnBMhTg4kB+BxI85tZ2EgwYPX4kYi8yTbPM6ip7ISTm86FBQZ
FuUVh+RVMAtaEcFiHT9H5TX+bZdUfw+biq2p4iA8yhpI+U2wUaq6nZdvPnWJTjnBgXajGRWydMRC
AVmMfP405t+V7G07yAkbfIN+Xg1pqodwQoKA4yQcevlLOVDZAhHUvIpQJIVSLcrMyLlDM/kb40Hs
D8JoT7ifrE/lniIjIbCI140MVakN9RkjN1Y3bX7o9J0PKictwNHgeXv81reLy4Ll+yQGZa79nimo
CVej9X7R6x/Fb8NLgUoc8UDdy5PmOHworUxtzRrLVTgoLyxvwJXreXaQ5DmRS1mjgoP9fYENA67n
257JZ4Gx1TWD9FClD7gYoy6TqfDg4AGyer4uCDCDy2RTs38+biROXtt9BmJ21lFDebb+prKYNg4g
BKtpW5ntVuZNpNvZQ3Eq9vpR+9p0zgAFi2RnaU73kdQIXMFILU1Dt3ixKy2cfKMzwChVNk9Be+oo
ubi/4OwvA3xljjZ3qpgpjFQsdCanPQ77ygnRJjR1kJ4p/oUOAWmRy8aCWC3DmMlVynumqlXsu/ya
sQSwbrWwslXRUZ62FxwDvT9R9+Ijt/cLUmpNQs9ouXCrje9r1n3fPlfptRrjdna8Csi7pvVVcLHI
wnexCmpTkIVYxpKbEmiutXjoKIqdkipEdFBmuJXdZfGUqzUc6+fQEbvropfcLiJSwfUJM2Vds1Ro
38n85WwYTRA0bZHdZj+sR3ZM9N388zg5s8PemXMn+md7ulY3yYU9bpMEP08YNiyb9kfDUcPSsXTi
eXQ1GVxY4HbJPu+Vqm2BHmqru6Gxz6IMtCKpnaeEK+vY+8sSqJx+D4Qi8KUx0pFHi/f5cT4G990X
HSe291i//9BD0cIYt7ISMwTJZo+Ba8pPdXRMKY749SP8wgC3kCSpQj9hAwPQCM+PjCnY6nb6dXEs
TylI1YhZIgIPxaS/D17Z+okkRCzwQCiTefGTYOcu4x7StCtxV+2gTrDfDj3SJLei6qzoq15DZKAG
gRUE53gIi/bNm/o2uYzGmuJ7Xl3BixHltstQ6mOl6ZF1GF1l9+geaBWbPJ9SRrjNEi0QvqomcMpM
zF1tyXbQGedBmh1i8Nj0/4GzC2f4DTKGok2qMzvPk6Ofun3hRPv0B5OZhOiLt22NcopDiUyG7hFS
dpy5dfmma0bHz6frMqCcWjcDVSVNxb2qzisHqEMYZnGG3Uqz9J1m1K4Ydm4bFcTYrZrB9o6mWWiX
g2jr91APhNbCUzV65Kzx0cxetfa6Vz5/YMBQVgCOEUU0JJ7SRGqysWsU1i2bophYOwfBA6kuue7G
xQY3KXmsdoOSw0ZaB+gP91qttxuf2M4pIxx6D6ZhSpaB15VyrKA3eFsJMx5yiDsjFqt/xPJltHhm
6KEVxVBhrXCF9lKiEIk1NCcntdzXOnGvR7jDdxfjQt3Upx6WYuNs5SclOZo9pVy3uqUuvOGA26in
cIoLNi/Bneyfhox4Xl/fGRYGOKgGnXUuxoz/Sdyz1vZinx+KYw2RVJp/gPKFg2hZjwq/ieGLaco3
vq6hdF340Gr8FcYqm7JF+tY3htGBhY4x2XRurB3jSXVligh5NStdDBmHyrU81ApqgfCQcmIyOPVV
cgwP9b4inp/XU5CFHQ6VYyHs04bNfTUdcjR04d7YS6qjCiYFVnAjEOFMLRwOApS8yRoxZeEMxso8
23XWD6F+sOSTlj9sA9pqFrdwjMOBsNA7K2OBUAavZbyrtAd12GtU3RJhha+G11tNjhMGBKbgleLV
2J86FKsUA5HsrEUDtNJkQwP8axrPzyS3RRfFMhLFOC/scMTFCrQl4/afwPgaNQ+C9mCWx+3hW1tH
S4tc/GnzqNRyAIvIFrvq2KkfWETL73NxVw059LotC9kbstHuNh+eyb55ygU+1ozM8MsSLgSGcCUW
gtsgudkepbXpX3rBBVlstIYZCjAhqKOr9g/l8DXvX/PpedsMMf3vZb4LxEEZXmtKFcyYsW83yRVU
zifLq6RHMXgV/ec2/ggqLPx6B/SFwT7MTU1jBxPoKmiKExzYmwVkdYzD5Lb/gnZ1DRaW9rgdaMAa
KoYc9qrmn7kb7Xr4WshuJz+Y8z/bQ0nM2HuKv/DMt7pqApEaaiFAWmvK99FQuKp5NKOnbTurwLp0
iduI6rxD5yB7VvITuwO7PKrm4l0NSQc7B+FJsaNeUNcShaU9blfKOyFOkPCiV1v+FBUPlvRFUx63
fSIWlMRhArQgRrU2YQIsrB6Eza7j4kMde0s3OFyQTVlqwWOPUAfT2f/k6KWvI26A2FvFR44JkFA0
JEnGo4TJ37VCCqyqywKTlEbXpngTCV9j6li8PmgXE1wcpMYIdeMBJubii5LfSdRz3+rF49IHbuLF
vI1LP4OBrLZztDkqOAQjzsTd6JjQvo5t4a6nWDvWV9HFKS4SpL4SpZIdr3rj4Lff4sHWoCo2Uvf8
1NhxwVBVYt8HbA21WmRn850xutsRTfnBbRFRWWZl3SDaUmihWeCnFdrinUthtKhiotUkeDlP3F6h
SOLYlhKcSVOUi6vQ/oGWomUbe9a8TF5Hs5SaP6EsrPFEGmYp1kkZw5pwZUi2eip3xb68mnFl9s6R
JbjF5+2hXIfwXyHBk6C2s6U1msAMFjexuZfLb10MjroytruPXIssfeN2i9I0MmT1bCTVByG4tkpI
bCZP2+6s3vUsjbABXmwUVWmWecBus6Z7dG1NEPjKXeEhvZrwP2jcd+kOTiLaeX5UVqVZxgYLRj8+
FCkoNiKLiPfVSu6lVxxYKFEtBjrbJfxnbEosLMKd+EW6VW3rHrsSRJoD8tFHYqtoKxY5tOhnufar
kg3lafCCK+XQHxljW/qP+egDodD4DVIcu3RoOSVqSDkA6f0QpXUM300DJOGg1ZYUspyTssFhSJtU
apqPGNLWnV/+j7Trao5bZ5a/iFXM4ZVpg1ZZlmS/sHQcmHPmr78N+X7ePTDFOWU/q2pbAwwaIDDT
zRxrun14NJ+me4jssT7f0tGetnOTQuSYJA2SRGzZPtxnx3Y8FpRe8yorSlBGMmQNDUb8nUMrDEto
RUz2JRKdtPlUGl9HaEEZVF03W6e/5cUFDreOzdZqxkwHTo/HpdlTmdHnDnVSaGihJXTXU/8CjVvQ
sjGOENHCpxo7kKX7cA/f5EPsCZ5yLeRwD3eZhUHs6tRjJLuc24qSzeYFkWRLLuZZjMs7JoTe7/Jd
69eH/5buZIzc8pbLsCoHJt419ezQicuW535nHpoQAl5GhDc7Jszxhx6B0sXYcis8nZolLjTEGOBu
l1nb5OiFQvX0z68FanNjUWyNKL+qdT2SMg1RlhWsc9JbSahteB1tLzIKhFvWYzQIcc2Gsp/3cfbS
9JByOmxDrK7ji1Hj1nHXROUC+2lcUreGLeWJrSb+XyHw1xOisohlzgScIhRjLP2NSCqMsv/x97lQ
NJRLyrqIm/B/Z3c6pyJ6GMCwXfQmKjtjgWvjeIzjt0lt3aKAaP1uO6TVc4b0C5D/FrYycYLfMQat
kiNHL/1yugmXXZoNdk02ia9P0BmLu3fPsygDHrDge14V+1B82I5l/ZBxEQzHgH0fdpLBgmkgI764
hZ+4mKzBzq562DSijimi3rDW0/ocEseCLdQhFsgc4ZgGEtK/l6loR9ojERYFwlFeGs5Np2TYoOQd
2/CZtKj6FHtWAoPU3p1d08/udarSjQJlf7/g2aEto7qKACpWd234mAZHYySNm6mM4Iiu1SexLNi1
VfRudJlI9tA6gRv43Y8RNyPotEe9OfW1RUXG8Z2p9Fbfy1hjQyhdo0rRLyRY/FTUl+T6tn9ODY7x
EnlOYbmE2LoYhXTJc6cn0DZ/DLN7Ij3Wd8QzEMcZRlGWpsCA2nn/3v5yXbwImVeeZF/eUwlP8AXf
pWuoy5BYPdJCMw8lJG6jT0vnGfDsredv23ER48f3IlgQSDTQb49L2rjFBvwsh/6EF66aklFdv1o6
s4bMscZUTTGKmwCk3eoQ3pr2gz0cywMz0hBcqsaIROMYY6p0LZOh3Aq9t3BfHuP78HvyIqHphllp
6CpB7+ufyRfBcdwxVGWlCTrg9OvFlyGDrN1Y94Gdu3Q1GrGYZY4xsh6naEsC1GKkdlMkNorStlOC
WLm8/pRZFvMMfy483Da12+J+oYxPcfb5T0AMlHpLeO+Auui/iU9Jp2gcrBbukmguyJrJRiEpHgqo
vWp9tM4wHD0U8O+WlKxDMUJk58/1s+rUaLbJ4bsLGYH35yJoWRDvHutL6ozJMYVSq3om1MAMRNj6
nMwmd0xs+4tkOttj+MFO/AuJvy8RmrypqxiDGB2kV9nLYMwsHpggrOjqVwL5TbyeGGc47mTRo1kj
FRoEpmnWEQINPkrATjB7t/8yLI4q8jSUlrEETnIaXKhmQKMv6mzV7t3Fk/ehC+UwApH94u8HwnNk
HF1IejvrowjEFII6uMBFiuxmxZ6OEA11i0/Ut8AH9HTG4/gC7Q4J3M4wccutulPgyxS44gGiXtAL
wH0xkSbUtHGMoQ29hO4KNpyDHtq1Lr9mOizKRepSgch7k/394ixTi/Os9AZwetXaq4XbDqY9dYXf
dn/yIAt7UDwqQlrCQIvSv5GY0sTcCHDzNVCDKA7BMUl7O8uKk9DFbpKmOpEfqyN4gcdFlgqiFHcj
8GThJEhvwuxV1OvVKlFdQHB8KONIHWszICpD8ONh9FD45hFZTmFwZNjlRYOeamDgmUJh97mVn+/0
J/kpL20T7X/FMfYjooyCwuTIMFXKSVNKYMZw/cBbM/WWTUwN/7EYL2o5JRMbN/PQ9T8k8bofvhHj
xlb/b+xwnhte3M3M9T7u4KbARF31Y+GXDjTNlZsJ5aK4CLyPfcqfkAqKI8Ahy/s0ExFUBLuxuf8s
dpKd49i+HReFwpMeVHsWqURYuXRvzKndag959bKNsX4yuhg7lh8XpADzphgfiz36oeb3toByN48Q
QJo8+dTsqAynImJ/vwAb02XIwgHjNo5f8uhbX90vCbG5r++5FwFxXNBUmVEJPTCCL2xzanfT1WCj
hXb0JYiK9HuRejhYvx+7QOSoQYcQmyY3LCpnetfDinAPHbmx07r5gXmMV7u8I3Jj/YHuApTjilmL
9FFj6zb4NMW2YBvQ4UqdBbrJHQRenewYulS7CkEVGkcVk2SVeGsC5NA5cv3FrBsiKDZQG+uYb8pE
B54UtCY2KFU6Wjm0pnGCEfZJdTMaBQFFxMK3AUL5rdO0GLHMEMCNbwfRI9YVwUm8+ltd9UKn1Wyw
XiXf8ieoCo/9gTkesI68ZNpR1z7U4HFs0YV9ploMsJpvsvCmk99i84ci3GVy6xKxUYPH/n6xjIU2
bFoZV5lwgh1c8weTcRI8+dvgCNdMNi37nv9DIFKjyRGHJiZD21VANL8svuErV9ZNVXmG17uoX7vO
dGemjpxUjByNwJU4ziy2F1dBZhvtTStSV/hUTBxtSEo3VFIOhOQwepIbw1uuumLKWzAhhlXOQhAj
wb28CJyQ90IotYBLhZdGmBxZ/aY3o7M9UWxUtlYwRxFlo1T6wjbGrK3sdHmdpENoPUwipd1CJDvf
D6i2cKEfGuxaSjBeNb3sJbm8H5PhZpSq0EZuEgm4PngKPtzxfqWhkvnfGT9DK7JqxwpsO2Z2PN9p
wp08UNpKFAi3rIa47PNyqtE0J7e2VD8NjeHMVPfVel6fI+FWkjoPqtGbiESVn+L2mA3udgZQQXDr
phRSeUxm/H5VH7T5qhBOibLbhvhg7zvHwK2cVNUto26BId6b9++eT67hyaMdxzZzIMsfQ1cmPcPl
1dQ2UC4pQesejlP/ToFKMuUl0bA51V5xQML5gbs8lCf2GovbYYIc1kfxDMb+mQuGbXVlSXN2RVHG
Bwg4LV2IK+Ev28O4nglnDC6nrTlM4IuHb1wjjA/K0rlhRtkyUmHwGR2FedYagCjgzFlaqQuV1ehP
5DBQafVrYriMlq24K0QJY5XFX4rET1LJiYc7fGz+3XBxid0XcdMWImKx9H2q31jC4/bvswPb79R5
DoNLas2wukAZEYaSGH6hoos/z45oNPFbyXitMUVRPFFv5WyKtzC5Q2TS1HOis4scJkWa77EFBW61
h/yeg3uOwu5f4pftIKmc4/YHMRSFLGMnvEw71P2unohJIhKO1y0UmjicphL7gto8iCPKWNEw+EeF
DOd843ULm2FsjDZAIsR4IS6yL3jDM6v7XP2xPVQffMj8SgheqbBpUEgxLcCZj/kzKwGJ8CIEiush
vpJCgejPDghnPI4PAjUc4gZNl9D0uy7SWwUv7QKUBf8yKo4SCnXsupxd+LYeO/VkLj6UdhoOcuzk
CN7+EyJF7xE89CxNVnkB+1kQFHVkN1FLcpL6u7q8JW2O1yfqjMFfcVipOYWige/0wf9fSLprnn6G
lO0oO5717e8Cj9uJ4Dq4TIk84fZBcs3r4oCvJHxuqk9y4+k2U1KFcxOxrlbPdReQ3H6Ui3NkVSJC
nOEOLAR2PNmduCszYkuiYLgUnLNS7DUGo8+3ouyr8WDL7X5IFyILV2niIhw+CZtJa8qBzZh8qpIa
Jdt2R0kurPL5BQa3LUWCKAxyAYwqaN5yQ7M7pVjg45s5vdb5apjbqUW5KFHjx/5+cWzQy0qt5BaY
USbFbibETtTXL7qGd/961O+3lzIFxm1Y0jxMsKYDmKZXu3RK7q3wVWoKaI5GzjYSNV3cNlWo0hTF
AxI+KEbfDEtnMaWr3Arcv4PhNiezK7ViiRFQNsq7JEx3gpk4MT4ut2FW98BzYvC3HFlhiaZVIRrT
gvTss1Y9bP8+xQ/83YYwzmNVZQCo8Viy01k5Jr7Pxc+aJ3yp0TctuDoBSUwQf9khBIpS5R1YtjIO
ZXTQUCg2KASTs9H/7axyMWwcN6DoMh3hQ4ao2n/q5KmND0t3UM3nTvy89Jk9lf72MFJ4HEekdR8H
c4RRVCvzJdCVg6pHHmQrDlr8Pcph1CTWziyoRA4Si4rv/a26yipbHVHCqmYS/aFxcu1bW3nbsa2/
b10MJkcUUi4qXa9hwtTBLd8sVAiZbvYSRi6TxqN1TKiU56hiaaKpMAuWkfh8VmpQYPh5OyL2C1vZ
wVFEHxqzkDMysrpDOzxW9b3R3xmQ+Bp6SoqKHDyOJ2DAIk9xBazWC3atk/mFiErI+sQUgwNvpG6i
1q/oz5PFX3ZAfL6pJTZ64u6nrqsFB1qXmYVVO1P8O3biRZBqNVqaBLV3jm46gXpnCARVUKclXvSo
laXKUlg0aG/+eUGvH1KU55awxfgv9RjUdPHtOEKZ9lH6nnweKwgu3PCoohWVOfcWO+2wnYfv7Uob
iWhwtFFEeSpaOHLibkJEYTrc0ffdi/LQeNY9CpFs0UbH4F6iUBn5baFyh41G0cTBen8B+1HB1R4a
EpEv38mPnaew14DoSDrKUYgcgxhRYigSO/ROX6Fug68T011upiPTeGJNDFSExA7Dl6OUOYyJUCcH
pbTpuyzcp/EuLae/OxUaHIcM+tSUhglS7APpIe00X16sp6igRKEJMjQ4+lCqpldGaAM6sXgw5ZdM
fdxOQWKo+KITa0jmsqhnPIYru6r8qmTHZKRcDCkM7hMkrVs1SQwMVZA/ioLkSv1DoFGeXcRA/eZ4
KzVL18oYKDk9iuZ3Up2CYgbe77ZO0EVXLwDAG5r/vmhw+2Fcs6I3unmKGjKOGMxksCo5QAYH2eOC
Q2WonFItdrfnfn3IVJRsiTqOkbwHS1zUuRhCosSZqqc8vqsVb/v317fZ8+9zS0QLMmtqC/y+ZbxZ
1u2iokareBaN1l4mQg2DCoVbJrJcT0U+Io2ncJdE/+GzfX1CfsXC13A2kiXi+R6xzPfCbQs3chSe
NVfBiXU4ot78NrpKydZQIii+mlNrBFVLc2DK4XVYvxZkPZ28uhGcg2J/v/gCHIoFxRwxALC7zmix
ZmKg1ZVxXx86qMVR7/lUOGyTuEALzbpqtQ5oY3IsFV+un/4q3WSGf/n7iqwkgYU1o6Ggo6wWp+7v
VRk+Sc1XJf6T9zHlPHIsXS6whLbS0ypDLMbgGMUxkXdzRTAzNVzcnhlYxTjODSAqduwetf0sSPu/
GzHupK3pxdyILMFws1FEz8JQ21WIi1ZUeZHP9dQC4shAgP5KPKZYoYZ5iPM3RfAm+WU7HAqCIwEr
hLSHFQDCzH6gH3gQP4sUZX5wIP018bwcoT4Xo5Ki79jpfA3NTToqUCPX8jSPNdFC9JOQQSBCUrit
M5ImTZoZ7VTw0AsPunUULf+vRk3hSCCw9NGQa0A05RPq/KJkHyjEhSCb298PnOdB41Y+LHQmXckw
MYPyfSj3U6Da2XwLi9UhfBAFYsjIKeJ4YOlLIUfVMz5Xr3svf2B6/DlcKYcZvWCs9YyqyFxfqLg0
1kRVhtk6xwWakPz/M0IlSTfDVF1JM+Wf8MHh44zBkUFZTHUb1HiqGB3jq+GHR+G7jio/Juo57inf
OSogjhbiKYuWOQVYpTzL1nVJeTdSv89RgdkPYl+xd394On1bKjGyRWEmXqvYgPyecucB47hAz7tQ
U9kFUF/eNfrzMtVe2760CnEHTU0M/4bUoVlaVwrEkhzivfVP6EGC3o0eZGRa4VC2D8TA8Y9JaSTn
TctuzgLBS8pjqhGD9sHS+TVq/CtSjA1arlWWZkfmp17ucDRALdxP7VO6N3qd3c5wHC8oXTxIMqu+
68x9MZ3m5jBRonJEHlhsSC826kDN57zSGYQqPs2marfhvIvk8LhUuvsnRHqOhuMBy0qtrurwWKUv
Q+1Fi3VThwHESEeTuNykho0jg16XszRSALSYtyj+iATNTij34PWz+zkYngOKWZcTlmqZeYj6GyM/
TcJVDbd5cf66PWxk0nF0IDVJDi+Bd27TofWDIsxegJWb0/uD1x7kPdxvyIKtD67JzvFx/BBkrWRW
DDQ5QTbJSY/p9WBLR+GYHKn63+2hlHmJ1SloMiOdMV2hNfwo6sWt6tQTk8yVDLRIF7OzPZ7bJCH/
ptSoK6NQsjWc9w+L6VsxUQPORuZjZpVF7rwQDXMd1gl+H45LOyWFvG6aul2VOnGPt1nhc96Ntpgb
u7+LiqOKmdWFK4wqirR4qRvjVotf/w6BYwpjTLVAZQWreS7ejH38ksnVfhtim4xkXkPNyqPBKFh5
u2Yc1PhYpY/isBMoj6ptepBFjh7SrA+b4r38ETqapXI1hw9pf9iOhEoyjh5mQxEaU0YkQfdPCVYw
qA/6D96l/rdAZZFjBejctrnAivYGX/JZweOwVx5UuFQENmSYHukqKiokjhEGMxjRKAfAUvcX5VZt
XraHjP3DG+uG7xpXkj5RBwO/D7W2x7CovR7mumrV+YYMjxwjddOYermhILmvB0nODQtbEPKtjLym
suxIWtwwbXypl2+LQIe+ePu6HSXB5vL7geliw81yDKTQsTAPZQarcWXPHNIG3PVmN7IbHcv9NiCR
7e//zwVe1cZLDr1s3PzUxyB7M6vjlL9tQ6xvFqoEUVoRBmYab1+mdEq/9DUOkwMMxd4VniP/Z3H2
uBd0bxttlSQuwDgegkOiZcQRwNSht63qWuxdbSzsOv20jbM6cBc47O8XA5cMYqrpAnBM4RTnV3oC
+xdqFVMYHBUlehtLcgKM2XwstEMqP/eUGMP6CfwiDo6KrMLUpX5BAoj32qvht9fItz2ORKh7gpLQ
HzWrXaCxJXcxasMiJEH/fgRXMV7mUZygaNJ6ofrWjMSdJjV4HCFFTRQVcoTv2LT8LgrfKh0PhyNl
bbXOs+eA+AIDvbA6UzSxXpuvk8/c6+J79W65GZwcZh+5n1xTI0jkN19wMOErxlRZ2Ulb7EbxUz8f
5SDDCY96dXgn1N8I9yIy7qCSp0PWiDNL8Gt2xMu/hNfia7SPjsLT9kpa3TkugLiziZpOoy5LABqH
T5V4ry/u9u9TI8YxQmD2TRBp+H21dnSnR8Os8px237dBKJLjiwnMwFSToAFK444e2o/dqrMNGAkK
O3lvUMYQ69vExZhxzBBovdrO7OVzuTXvFxeeV3gT7NEGcFC84j50Ka1+YjHpHEuIQ6rVKnuBzGFU
bjw3jSOjTHp7CNcxDAu3QLCClE1uwcbmIuaRgJL8UM/cPPkuxaafzgGBsp5tv1D4G4ekSZo0qRqw
HDqrssF0h4CS4WCD8fvKOUNw54ZakZtEKlBMWuqVI/U/huwY99eScFeS3qMf0PcZi1ulspjoU11i
0Dp3cOMrGKp6X7Wd5HXXoU/1ohMTxPvSDXqtNVoOLAXOSWHyHJUJGo3/2c4CMiJuuWZVBiPfFhMk
STBYY/VUlldcVZ5yZKW4lOjqBwR+HkAW9OWOlIcNOp4AN/ha+W40FHrdlXmqvOJNcXANtaObGKkc
5FZv3SettOgYyAClne78zGqC4tq2vPm2LuF5Gn6FqeDT9rhSk8et4LFvZ/jxoY9Db3VXjo7x3DnF
THzcUiDc9t6bYZwKNQKrhVOF41d8P0R/cmCFHef/s4TFsQTzMsr0BRCt9ZJot1LyUlEvbewnPl6/
v5m6iCFURZUGEHGXezg65MWVtDwEzVEZ3tL4rRsO21OznQ4Kf+UwaLlpzRlS0KxTvO2equZ5G2B1
WmDBaJiWwvw7uLk3qjHKUMmMfJN2ofwIhVwzIu4+V2O4gOBm3jRmNTU6QPRZZCfokl1E4q54lVUv
ELiJDxt9auMaCIbwpg8HUfA1y4szJ+nc7dFaD0U1JdVC95HIi8q0ubmYYoaVEpm7XvGH/HH799cZ
TjsDcMu/iuAzBiVZZtgGUcZ3o1fzxM6LOHGTZqLrB5MLNG7ysUFYegaJZKc9MrR2h0Kze1b+JZBu
N+wf/23hXEBxSaAspVwYEQIrezTEzk5ei44sQulKyohbOgqJS4akErBDDGwIh0fZuCoUw26GzJYl
6tuV7Z8bIfEPluk0paUJ6XlHelRumQR46BX/NKgnP7HaK3prYIfdLTzu7FDmRp32KvDke+N2cRU3
89Ndehp+/LTfpsRX1pnhVyryr5dKijeERmPLNrxd8FXePMXm03a6E8tJ4Y73wjDngiVjqlrxMEVP
c0L8PpEKCsO/2MD7nKlemBixIhSdQoQqzmi4dZk5ckDw9PpZ4ZzfChvNC6hST0dTaRCK8hjJruL3
u26PMxBM5kq7P0B7wOn31KHrvYxoKyM4togjY7CCBfFNkKqDyGAM72kn9CrJqV1rl7vi1WQ6TKYT
hvCft6dunXLP2cFRx2SOIa7dAK1J34301PfXSfNPOOzkmNg9qDnkiEMvGymXGpb18mALVmGHRWXH
KPilzAMo7lU44tByQTKWiY1m7ULj2mPysTM8uWzjvj90pOsosb54m6HaLKHBoWJ96bjAUw7dAlk5
4sxFrC9e67dPNHEpYBjttPl3Mb6RBeIehfp97gsjieKxbXSMmILTNwp5M6K6YV3S47yqVI4g5Bxl
VBE0nh31C648JR8tT+W9cNPsB/SW2h2Ept0Wl0UO9U1L5YLKMYdRzqNRy5ic9FmC0MGCG/IJCruB
rV/Beo7YsYi1xMs0KXEsjlOKaYrCysk7aOYYljfGbr/8E3X+9rqlpoyjDEuImzRmI1qYhyJ+EhLi
BZX6fY4Xopo927MO/aH4LCY3Vni//f9TRKtyfDBGXZFLMlulX/FV29qM8PCJa2fP6K4SXSYMRn20
ExTENy8qWt6OsYVkEIsZNW/XqQGn9/hRp7ZDAodvYAzDJmxrRkBm+W0IT/L82iW6rfSivT2G68xj
yppompoFU7h/71Vm0aRmwlTchurzUOzT5Uah2gsoCG795GFXDyPrOG9z42SiY6fNirekTB+2I1kf
sXMk3K6LujRJnVmztqQFL0sr3zdRUthR2D90SvljG4sKif0vFzv8XMlzaTKsQEyOWQIPymB6DKzK
34ZZv7/TzjFxK2is5kVJJQwdNFYsXHNoe9w62O3X0UJTaeZZd9RB7wOyOyNySwqWhKaesEup4pQ9
Dbc15L2nh6axZ5+5VwyJ95cRchtt2+GWz0owkvI9q/fGxZQTO+lJt6G48h8EzLcnTuWrBIwxl2CW
gfAy6RSkbhs+9CnB4MSk/WbiOMhKFxglMMbj5Ap25feqbbr6qcKuBWUKQ3Oo2gcqKm7vHZemHycV
iEGotXYaqp2dhyE2RVh+EnxBJIjKu7FmpaXjbg8TxpS1FjSLJ65+V3kQffSDh2j3V+mhihx3GMus
m0mOyAY/uGemdTOeqUM7dgZ4LkSozdr9Ucv9ryWn8tUD7TTUbS/jliXDd0Jl5vgqlVylJMhqfWv8
3zJT+eoBSShMsWL6kmEcXGdpuB81yo+IzEOOPLR4UfQsBEZ2knzFhecC1M9QqO38NGSkvrWpJOSY
o8mkWZMgseW0bblL1Ga3tPlth+uw7ZSgYDjCGNVSHkQJ89NlOCCZKIhpTKc3qK6K7d0ETyj/Zvgp
rbt6NgGzCMuusORDZuT3SZdAUTWwiCwnQnq/mrnYTRroQJkRKzsNhfSugNZfWOmPqUhpGbEJ+P0L
8VfOva/sC5gFpT2zoCCksohtNV8gofW96Axbj28hNy4Xf1SAel5J7/l5gTfFciRZCtZu3ySnpc6e
9GHcbycDS+GtkDh66ARtNMMOEK0m3XaZ5qaB/s9cd+jQFR2zIb5zV3NCl3RTx1HJMPg31VDOg1Fl
ooJG+LZUjb0UN03t5/337aBWueEChmNzIZ2bIWVvxXWJI23fXxUppTi1mnEXENypLxjlsTcmBlF/
FRCJYLxKVHP4Ov9cgHCTM0VNO4Ux+Af2UOKRWaIMLzqklmEIKuxy37ijzuYkIgv7IuOMQayFkZWh
MiET3Ykhgpz9o0LbWYWCOXv9JjZDahi5Y2Dfd3gzZhq3SnEbDJ8NvD+Fj9vJQMbEsfigDKGWsxow
85p9fZa74Jtl+IMjonM1dXXDDiVvG5KKiiNyXJIFaa5j3oqysvP4iBchp1UP2yDr54iL7OB4vIM7
NcSckYJz5TCN8dQLvayzO822dgE+rOuXbUAiKr5je4R6kJmwwrM8HKHCsM/6T130+ncY3K1sMsKu
pgwwV83s68J3ZdkP0bdtiPVv3vO48b3apTnlYcsKKGFNv6uefvZdNCje/arbOmwV0O1O3UlQOci3
a6dtp44oyAHxPaLNHQ4wtnBjoWiBHcL6yKadxKjJ4qhDsHK9VJnW2oxW3AYbvVmVoh20lAkBQbUG
+z8uCGOa86hAmwQOE7l2MCoILqSkuhKj69/2qIsJ40giECVtRJ0lbnROvce6//Ctc0gP7Psm8v6o
S+YCjGMLCUbY1sxkQLtJ9RY9cAuR0lqg5oajh3LKYAHFBIPT4EZX7zLND62n7SRf3dYvouC4Qcxr
TelbTEtbX8XpzVAcdTR7NC+J8HUbiFpNfGP21OvFIjJ2lW7hoYUdw8eN4hVrN5VZj/49+X1NZBwv
WWj1CExn2ZCdotyJ96lXOrmj3PRfB886VvfFjvIlI+aLb9kOIgUFOaxQWVGeY72xQ/PYxMRNH4XB
nSdEU80lKJciqvmuE95EMXIs6qxH7Ri8bWKkz8vcSsiK/sgMzOMj8sOXjorzX94oyczgqEFIo7HN
mA5fdBggJ/LU2uw4AS3YwKueJS/xQtpBjkoOjio61ZpqiMBg9dbukjnRk+K3znJlOcbkGRW+ef+L
g+j63GmSLJuKoksyt9g6dZbiAQbGTo7PArP6jmc4J5mJFb0e2S8Q/n10DE21MQyANOJjqX3LdeKr
8IPpOgNwW28f9rWSZgDocV7x2jdmWpLvuuOCUsvh3Z4u8sjFvP5BcAblTup9Ii3LEgNUiK1PTfZZ
CjIvXN6C2djL9YM6RLaUiJ5iJb4xLEczNw9WPdmhvuwMvbahdvaXo8wtQ30YTCNN8P8so/WU18qb
boXeNmNSIbOJvtgxdcXC1SrsUh11nvBU5cnBQxKNThQ8b+OQE8qtvyVRxlFhjwdwOza/TO5w6D9F
fuBLO5jQRA/Ml5USiqFiY3+/iK0pZU1T2dWCKUyfs3l0Wj2/GZLqSqhFfzs8aj1w+3SywNppaTGM
WlTtI0XfT4nhbENQ0XD7NLyVRqPq2QCK9zNcgeNT2XratNtGWd+qz0uAY48+NPVmiJByaX6n9vC8
LL7mbeENwugJskZ8b1FJwb+Txm1QlZaImJi1p4c3QDvfJxBSqzymk4VC6tCtqUZndtPz+/ntV4T8
w2leaLNaM35MZagiFYI9w81sVPXPgy4eigCqN22FHt7QbSSZyJL1ohz9jM0RTBmUeq8PwJ6PTFPZ
hN+NcRRhXpo5ZK3w+jn1jMWTRz312AqQ/aizfxBRmRx6I7OdkP3SL2qbGldiBfCvqpmajsnUITRj
fJFif+6Ib7F11aeLseMIRO/iNo4ixCPdzsxHI/rc4nyHh7u78NC7Vu6y72f604WcM45FpNFY0gxW
O07+Q/JzfNVCiizwjZ3pQ76XuiAnNm+V55Ei1cbJAFgdQEYrfJ50yzOS79trnJoqjkmk1pLaagFI
Iid7iJEdgoDSefzgcHfOPo5HYmOR52ZGOoxH5VV3lP20N5zyNLvTzR8+sp9Tg39cTRvVkGBmgWUl
xY/1pHhdD/GP6hVdToc5nN3t4SPmiLfCSYdugg8nhi/olVMktQdFFj5FgUgRFYXDkcVSjxCgrYEj
4PT4OrmWbEs2Y8fpGKIx7bm6KZl2xn47OmKb4bu25CzODJ3tZEYkPwqGuZstnLSK1B1z6mWNCpDl
6cX+jHZXo4zYGS+Gja4VfJbhWq3XxIZGJLvG/okLkKUexGVideW40+ugHtwQdTjrdSwXycfxQyVp
YgvnAtz2Z7a+MxfYzUMY7nMQ4Y2VVZKnld04wuGPVJcvYDmmyOVE1SsdW6dq3ojB90489JTSN7WI
NY4omNyjgC2abSFMtGXZN1fRC9ou3QIOt7VBnQaofOA4o13yXg5FTFXtLa+s6FK6itxwZ8qOtGtP
+Hz3tMRuqI2SQOVbuaYgVicVqlGOkA/oQXHNynTG2tteVUQW8k8NeV/2Q8Vqy63pZVa/ziZ1smC7
+caphpeHnSy5DdDBjNIZH4bsqG/TR1vwBmd+xRv1tZ7blMz8B8lhapppigZUv7kETBZITDYm8r5x
e4+VrNZOcJAPBkzg00fKDHZ9ks5gXCaGA7oLJvbOv7RHIX2qqju9OGxPERkQl37maAmGzEpnmOZo
4ab37YjaBWaXmvq4lzee/gpP42sXuqYphIq5HfTH5sQEHEx3vNN27P5jvCK/bdePg/8bQY3vNojx
bTsETP5C3YV746qEo3N6Mu0QMnzj/s/uFM9g/NbVK10osufwOYycsMjtas7tuv8TOTG83f3MQI0v
XejUpFIT9iCpV3d59DWZ3HT8tj1JLK9+X1ZnCLauL3aPII6FwcixrPrWH4Or2XQ67bnsbkvta9W8
bWOx/NrCYmvgAquy+lBeBgxacugO6bHZa+/ys9RS+mDDOsfEb1hNW02BDJwOGgGWbx6ZzXc72stN
5wUlNqt5b7kCZSe0fq44o3J0gdIdM5pY9UKZHftcdrPySje+CPUfuY5dJAXHFFZixXGVAkdO90Z6
n49E0n3weHIOhKMJQZ+zrGGCNclJPmZ3TNKww9k2e2MFivSl1PrO8QuOL1wwVBwtdFaGEebNru8m
H90+1MZLcANfsCDWPdpjWflbHjnBe7ODmNiwVg7var9AcfsfKc2e5+idiS8y3aqNoehZGVzTof2t
3A+wcC5ToricGjju+1ecqlIrGQdVyach1uyINAikEDhyaNIgKzNWCJkpkW2ZT0H/us0IxJakvS/l
i4HKtDFsI6YaI+wX/6cLsKjYeBlU/dzXKLt6Eo5jhkbull5gNj84ysY3EG3wo8fkJY3xhFv61TX1
hPvB9c85tzlOqAVTzUaWd9kphxQ2KgrYttS+xofqefIgWOJT2yDBQhLHDuhjhaMjc5gqxV0XezHM
V7L6ihSTISPjSIKZX8gTY6EMQkmREyVoINIP4ysr1hpvYdJUeVTHCLF98FqrihUErWwBMmhOkv5t
QreX+d0qPCHwdfGmUR6J3Fw/cf6aPF5nNRniHKmC7JceO5fdZqGVdUL5woFlJxwKdzCJIiAJnpK5
Y0W+REmmjICMTosfw43TeOgivzuWB2b4mFOKftuHTk3mGGQ0x1TMJ4yoWv5o56OaflHqT0RI1Chy
HBJZgdZNLCEDyC3gbcODJ6fa/R9p17HkNrIEvwgR8OYKQ5AccqzGSBeE3MB7j69/2aN9GmwLYm1I
F10UwZrqrs5ulMl0kamLT4MHCYS9ID8QNqll5B4aWTSoicyotaZd4KNP42g0Dlpabfa1Gj5Ugn3Z
HgGTMocqVWVEUcY6TKv+OJgPlUQlSih/OBhpJSjihQzp1fPssEgc9n1iD059YAlkajqKej/JHIZU
cV9pEatm66mt9TYbJ3rLyzhR5NQxGrnZRBhN+0fa5TClTYN5jCZ2a77ovmWD9t5eni2n8cwb6AA6
LPlJseoQJ4Av82kWGv2hdoMsnv48lo9xUdpFQ8khUC8qnq61MQehztgZEO8Y5Uhrh174mJ7YSA7L
jVMDQMQdwA8/FkkrYrITb3q8RAfRH1M/Ma6k/P5y1FNXAD8AmQXVVCYFzCg3s8OGBvXE7vbFvndB
FO0LH02P2i3ioPEjkXJcVIaoY7d0bTclH+TpiXCJFV0vfKHwg5CLNqljzTYqOpg+60Au9soR8t9O
iAIGYYsARoVDjaHVomZm797qxert/Hr0Qy916q/ZU3bNioXUZxE7tZd840AkLCW0IrPFM6xjZu2N
ACMFfp48Bc1Zi79edo46VhyCSPoymTLrgp+gdVOV3VUThE5Qyv5lM+TB4hCjrnRpDNgHsrAXj/E+
26kf54/ap/ZUeHjN7dX075CeL+eJ6ZBrA5tbKMqbsv/Y53eXHSJOLl+6a0u1VeUCMVFkuwQEuH37
ksQP0+BdNkOcI5XdN6tXdyXHcTqye18qW3fQC7sVvly28Jui0s/HEz/8mFl4aYsRTIyO6EgnaZ/6
+ak/QJT4QG0KEWx8YS6yWmMxWpiSIRllhjsFo8tDTvRrUEbY/6+WLLEUsclZTiFWPoziaMuxl1Ei
pNuLhkqOpRqmJJs811JnVqq+BODcnqH6IrmMdz971u5YM3BKir9v4o9hmrpugJNI5/NlY2aYOdok
2aQKy30neFSYmsNUFHXYW6Td5YjYjLmVOS7mMPQohjOj4Q/a+zj8pmhER9c2FqwMMH9XO5SbxT+i
Qy0kehY8NdPJzsFTPDmVnVzNXwLiEG1GxMoec3hlb1KCtI6ZJFAk3fbCYVROpBIptWZc0IGyUy6S
EFRvk3BME79tCfykXOCuIEHJy1BF2hm9MbkthkdtOYdaRmDm9jthtVDcxaNW+TKENbNy1w02k17P
drljnoxPg6c42nfMvB4uxxoZC9z9Y5iyEEtMvgad/PmT7HQYRAwUWzzkp8Wzvqc7KhioneIuoqEz
5jYx4GNWn63plI/ETlEe8VkyXUh7o41hoD+ysUOW0ZTuVbvA2GGCWhX1WNhuRnjfND5jFoiYsw2Y
PeVh2S2uiFxZY2O40tcfBg/y2JC9Wqz/oPK2naJZGeZwIm3mMk8ZTozO6NXXACY3x0SnuCs8+YrS
HCStcaBR10pSSCw2GzBQsOHA4Db0daSDmACqSkEU+9t/eYKZGhr3dUPXFYU7CRA6MfM4V1gBBn2t
srfsLU94LD6/EYC5VBJy27mVOe4UpN00jUsKc9INCDZwB5tueJKOaDsCHw/VyE1a447A1Jdh38Uq
+8j50Tae+tlV5y0eBNl2VP1l87y9u8Y/xGLR6qVZkHFTLoVtJQ/ohCcghNgr/ik2t3HeiOAzdkQk
tLx8X54hMHfGmD4TV8h8aiJ2+8BZsi6JuqxCqI+LxGKYrVBN4REbUxU/F7vkAcQ19cuI63hG/cqc
bOSqH8svhJ+bz4CVXbbSq2tsGGQtzgeJZfvjewMDqyZkhyeHmc1d45b87NlcV7xwMNaHl44pcmFi
hfNidAFjXGzQ45R76Pdw5A+NN3n/RTRyGzffzfG4aXX4FDbYAe+Py4sMhhk2zmA4UgO6BRk6elRg
kga5vt5oqsPGYCNdFlLmkh34eMehbmw5teqJu9KNPOru2bzFVy6yFV/toGCOSdQx2UrBymxzOmr1
lbUQz9/ND5OVDS46pyBp1Y7db2p4HtUHBWVwFN8z8q2w+QG+ssNFY4Ei8o/t6lw2Alz6i2EHD5Ij
u/O+I8sBlFfc+0qYhyBW+rcnsOkHx/ho4mPV7Xe9296yxIzpmZ/M0CbHk4gz8IYFqx0zg1wzJ0bh
W/2oxC/7ytwF+9FVHBHzwTv1/vIhpyKEu3cM9Ot2YgJ7RuSJAb4lvDggcpTUUnJ3TacO7agyeWVT
PCrtfi57u5S/jylZytvsbl1FCIcfS7Qs2azCEPtGUtF311wpPkiqyCcQ4RFfbohnkDqbjCc4E86B
/ph0uAnOk/RweWs2L7J3d/giwyKjQVhhCsGRdq8bT3FIsBCxrf3lybH6fQ4cgrrtzDHH1lvmuen2
y3KvyDdt9REJGfuyJ5QlDiJkFcJkfQpPwA5rj59G9baBzns5OLr4eNnSdqJ45RSHErohakXfwlT1
dXYqvO0byQE02dVT9Kyje4u1DVYk8wdxann+RB1if5jzY1t1Kg6gNr1RXcWXHEZvKLhUsYs4snxN
wZCHokqZVmk1XY3JVWk+kgR2lAkOFdLJmguNyURL8rdi/hpBEptqYNnOaKx2ioOFdurlaGQSX6PD
8Dz2jNCebzBsijfNQuH5lkMQHmFaW6oG3UrOITnRZD3uYUzVb6XqOVD3YIwionzrvEI7Q4EFydLx
778vWzkdlUnqkaFrpqsy/6KXL5djewt11r/P/n91NbRRGsfygjyToNwXmWnnytc6+JxR9/nma31t
h1urekz6smSzaeNxfNVijCWUfnWl3Y2unDuNT1HPUm5xcaCW8SQ1Fl5Fcneqls6OFF+Zb+Nhd3n1
tiPgfXe4yyESszyy2Hgsqjp2Mp866S6L95dtUEvHN2NDB0IdajZEP86OfsSgylm+7WzFX5z0G522
J1zim7F1DCrWxVvTXvBsgp4H4i35SCzbZopmFQ0ad0s0nbAIUYl1w2RI9AFKzHYCek49ssvYZipf
rABCvoK23npro9yFUQSQzZVq4M/00hwkTCsa1/FB8PUrmsCVWkTuwsjAyNPnbM59Fj8ET+p4DDri
gUzgAt+FLSxJITbMQpE+ljVN9k958AsuBGq8TPj9Og3tJrC15IX0YfPbZb0jHChEuT50IxvnnI/l
teT258htnsUb1hwzi/ZIcoBuOiXrliEqugwFFS4Cus6A/mcGbjqzvI7N0zxeRRQdBWWC23kjyXNw
rGW4tOVXY2rtQjjpXfMnl8LKD/ZHrEBbRF6nLEQYaaJ7U72dqTztJnqufp/b/A4yr/nU5Nj8/KoQ
zilutSA56VQ7PLVW3PYHI4iQEh1uZLFoJ9pBy74nOgU1W68oeeULdxNg6tUMlRS+qOdExudxjyJH
6oSNy6he/6y7cG2OuxEMszb0KIQ5cbmJ5psxJvwhtoZvrs9DKexSBWtmNOdcy52lOJtGttPSJ+LW
YevCP+RXjvzSYN/VYdFJMNS5IsobEmsrDI+xP/Z256kYeev3LWT4THy2BmA9JiKcCA2++77Nor7X
DVgPxIPWPRqhM47El8qmCUUEtRimujFXxSVOLAms2lDqRfSFfjd+L/qTTFEqb4L0ygR3zS252sSZ
ABNNg0mLw0DVuLafBisDHKC1XVr3UQ0STO3hBwM6uLGE7xl6/QoPTegUYxrlDwduYaAkoixgVyxI
zGpN5YbR6F6Ou82wW3nEQVu6BIoYSViyTj4JEyRm0MlaZHtLvw0CL0r+IIsgr6yx07YCUiXvpCiS
4VCdP4zplT5cmfF9IXy77BO1bBzOpZZRFzFjZW7y8YMSfBRL6/HvLHAgJ6gRyBhaWAAlg10jE7ik
/mUL1GnhcG0w57Q0VOzLUnxsk1ut/lpR8g1sGX5BHEUxVVmRREXldWvmbFw6a44RXWnrirPq6v25
DwtbkgtXDomd3/bnpzFeviZVWkNNhQTXAhrzg9IJjdnuu/3lRdsE63ePeKHcDtOGIz4RWXuFaOuj
18efwAxfUoM2lC8czBhpLELQHmbC8Cwnt/pyOxkEWG4/1RRDRinTVPHBy8VwUzSVGUbYf2E/oHCF
2bUvUWGnSIKwSpkqOWRFcPvUvFvkYtpAPWS06hRnM0IPYu5Fu6h1tOvlbvCY6gICw3Knj5c37DeA
+m6UC/M8GYZSqgAILH+gOhnrwWXfWqw9HKPQlDgY4SN/mytLP2ijBh8N66YTv4DV8LI/25Hx0x3+
EtclZZyHGrs2YPhACa+TbHHa+C8Xjb+sY7R7pNoCL8wzk+yS9v3o6CeWdKn8urP/RIFHfg9Fnbv0
hq6IrSqHU1Wsoi/mSRtyewq/X1657aP7vnJs51Y3A7Ix7Sg38CmJhIMxvUpRe67Txe2lPxnaXbvD
9nBlKct0C9zTsNSmD2bS2Ut1rZt3l72hjq/OXXRzYpR1JWPNWi++Rnm9tTPMPX8dwHb0LdmDkP6P
cmOrTeLwIjflOOhbHCRRPE/y59byU4oEiwpuDiDQ37OULQOIkMmDWTtNT5zIIoCP/civl9J7HHCA
0ArGVPUFi23xrk4SW1NiR2z3Yf8qW49K8oXYJ8InnoRvqopCSRkgoJGE4Wzk9N/jY+Aqn8Bt7hTe
UrMykXPZ6vbF+9NHg3sJt3g7xImJvdIDSAUkjZ20r7XxpdNfFKolgQA8npxPn+IiiwKYqtTXrL0X
UuJaJ47tL1VtczECgQGemH8P28civSuqr8rcEitGucGjgzpC7iiBGRNqgcJBS54u7wh1XnnePbEy
JU0Y2fFBc0N2K9mYBXbRgA+iUJfRflPJMcohDh9KRUAiu4BDCXKzhfRxCf9yxTg8EIMgHJsEDpWd
7FS1YScNYYGdxAsn1eDgYIik0pJCdnQw7ZlDpzk+1CjTUUJ31EpxgKDU/dgFJVZKafZ9eGwb7/LW
ExHME+6BH6CT5Tfg7LRd045es4wgP5LtyTSIw0KADU+1l07yoEcLXBGsz3O4162bkMr0EtDCc+v1
1aS3aY9tlwZrV/Sqmy3PZg1Bwmq2I2PaX167zaaW1V1qKtxd2jRGorBzOR7zz2jFQ/4NLD3sldpk
KA3i8CSe5f4Jx8zaKocGqZ41ksq+jcI2tWXzFCy3BkVSuFmDXBthm7l6JgRlnaYjy2NpD9EHNkmY
+sG+de0WFDCM349qLKGCg0MEI+kWCQKi2DmrQ3vzDoyqdklVi4nDZHKoUAtKUFkDQ4X0oA2trbYT
kUiijhOHCi0SmVPJ8gmmIDw1S7nvlcIve2tXLgXxVKBAm/+AzXVFnLIG3mSWrR/ro/KcPkaiXewH
9BoBUQufegJR3yv8Z+wgVLqKIQGWpSsOmPRxSlaYfhB88OztKI1zKgb571lr6NVGlgCxtQZ2MTZe
p+wZ6WMF+XGX8TpUfuYMxOcFgesW93VbFXprNB1cZDwL6TH1x50KGl+KpodcSg47tEgyZKuEc2yC
4E2B2iv9Zm/48wGfMQT0EoFvcZChZIWW6gzlZb1Ec0y4XwKqKZkywQFGpCQKGMtYNELtYlZOeVYT
Z2tTUm2FSRaHEZO4aIu6wESLJmFWb2+jff19ukLqxsJzFf1ut2nq9FfiF2q3qKDggGOUplAvWeJO
9ZkmSuozrV66GPrWrnfhUWHx8KHLglyyz8Bhpx+LXXAIUTFk44jUblHgweuxgrZETgf2CFf92VNw
a8WP48fBYZO4lZ9+Ee+Jq/Iyvls8WYqK+l6kdvAsXqw90h6eKI9+rRggSht8PW+uRsXwCjVzKrHY
S/pTIseVPUUyKA1Ex0pmop5JHD+LHw9RGssIYgae7JgPqRO5OYAs/RBiDhNkMQrBOkG5z6FKmkiG
VrI6XQu6lvhbFh9k+Hp5jSkbHKKoUSGEXQYboXhcymMlnwf54bKJy4fc4uVfOsMYhAVawU489yCY
eDUpniUW4L8/ABav9oK+DVlZNPiQhZ/16NgZuzx/DXRH1kaniEgucLYkl8xxiDKEXWj0bFtGx7CH
Q/opesidGvLY0CgYD+K+o0oolH8ckAhyNyazCoMYhU9B5l/5hSodkEb/VnamJ7WRKxvCQgHnZivC
z+yIJfKwktZaPAbIPjcdek2T7kaoVXsao51Qhl4jvEqFeq0NyesC100hI+YCqKDhPmGkClIq1gSf
reo8ZHdh/ncPIYtvgk5qA1KErAg6fFXnN+KLFpMc6HPNQOBWoj2f+nwlTho/PWKBVqgd2TuykJ96
3SmSfU/NAlMmOMCo0lbWrAgmsuQ0TCAKx9Bf8fnyaSYuAevt/1eP/LAG207Ewr97Ca/Z4L3gBSd0
NNrJPRsDoHLsRPC/temszKlaFig9eyJU4IGb5atUvbHSXT8njih3Tqg+Xnbv8seg9fa8XJmrpDQM
S/bpXJdfRfmj0Tx3feV2pT/O1O1GHDC+47nXSqk1WIjnzY51/U+MwECfdvkbsUUxEgf68leG9fZQ
WnkWhdlcjylgeEKe3ZLdpv5SBdcDxSVMxSAHG8UE6Z05xgLK4rEtXMV4MKn+AsoEhw0dCuVRmMCT
StJtEVwWsmzHVLPpdv/XO/7xvc45sgJMqp3BPJv2As3D+W0Y3RV3iidejXsKIDYbQ9+fqtYv1f5W
ATUmS6xqyKvGe+05BzHOckz2zWP7V297iydVKaZIsJI3pGgOgrlLqaoisUU8i4omG0vTslRap30R
jZckB8RSEs3EFSGz/18FtNFX+ZCxPC3aTpXy2FFNjdTvMx9Xv2+FihLN7MDU6gA9PhR5qY8T4kjy
Dc26paINnT2+mi515P4lDPWTNqVepkofLsMa5Qv/hJhywajQ5+FU81VnPRsBBWbsarnwKOL5UYxk
hmiJCQMsdmUHtZuHZh/cKF7lWC45GEZAJy93IGumFlcspaD65TWjfml3ixM66hXNwEJEMs+GMo4l
mH8VmEq6lyDYT8uNQUHmZhiooiGp+MNFmW+iV1XJCksmFzxaD2nV22F31DUMTxPcaJuerMxw79YU
Km9iyOTta8wgRIMjjIUtUDl0yggXaHU11mYkgfO0bzs7zK7yBHLOVAPj5ptg5Ql3x6iQboV6DTwJ
uh7DAN+6/glEqy5eo07a7uLy8AeHZ2WOu2+EXktUlUnBqxDX6JIHkRLZIxaNjzF1KKxRZSz/RnGT
DU9l71uUkBtlgp2oFZjNel7G4QwTOdpKB1etX6yE+FzdfDq9LxNPsZNJQlKWTMh5qA8T3majOtpa
dT2G0LWqqfbS7W/xlTXuw1XSLFTYNTiERKbpq550JXj5i/7AWj0KMhe2/RpYmeMuGy03prpU2BZF
dufWkCbJ3Mgd7KyxrXN9YB8MVP5t+6W9ssn2dLVncSCnasVwYb5rX5tDtYtcy0lLOz2w4T+aJ480
yCGEIkDcpWI7qFZOcwob5GrZpHnsIO1gRm5xDP9opkde+cjhhSmPep1owAujcVPhWwaddJUg6ybQ
QuHQIuhiRcnY1lUpiu9656hQXh6Kb4aExfygkJodm3ftyiUOLqaglnTISQCdasjbDvFVAFC6jEjb
Ob93G/yst1lVWodiInucsqdifKz2P3pZqLoR4Qw/8t3LIMheIrZ43ctsPMqaT3iymU1ZecIeFqsg
15tCNyMdnuSvs6O9RDhX3V48TE4BbtUcHbyEvc2nw8oehxuFCY3UiqmPtH3qDeM19G0j4wVUTEPu
59WNkn7REugKupfNUsvI/n/l5VzKtaQwZQSxOlnJQUyJGCfgnR/BMkJFjBO2TUmIJM30lGSQuuqJ
jwbKCAcPiZkbiSUwgB+vLMmJ0gdRIbaH/cQvz8jV7nBw0EayosodTIgohk7aeay+NFlgd9FMfA1T
vnCgUPVLX0tMy2oqFHiSeEghojunpA4qZYcDgxFyZ4by46Cy0Vw0Scgg/e72/QuTP0rs/GZQXe3b
5Wij4IEfx1IbvDJbpmklHlmVCBz+/8ADVeMg3OMnsaxRl4KJKQfl3anQfHl8ztO7y84QIcHPYbXa
ggnaCqGtV9/E/gxZU1tpC9ugMoKUKxww1BgxFDvmih54+Cizreq6lh7/zhcOBjSzQy63gC9TDpKx
6RQ0lp0LN1lJ2KFucn70Kpbatg80nCMFPK3dQdnnjuXIN/qbiNp/eDlsL54K2Qs0RkNYmVu8JkUg
ZCMWb74zNbs71EeIEdwKT2wMYzqPkHWiM4O/ifJ3o9xqmlORNTljuhN91nzLCl+Wr+5D90/Y1GR8
hv3fO+b9Cr0trcy7uQOrozihwbZc9upUumO1UHchtYocwFqTHBRWiFWE9PGrfuwzrKS0x3PsQ1ui
CRJkIJ/oFxhbpV8h9905DnKlMGjS0IJz+XBauvuegnTq9zmk1ZVC7jumWJ7OIBDKG68oqQLJdk/N
aoM4lK2ishjyCQsXLgf1mO4lu/SVe+U8Qg3Ibl0JuQGw3JL9J785Zv9fO50vUC5pEpULU26SHhgJ
be41na0q/9Ahy/twF5N0yNtw+G6S+5CbwkYtAqaWHr4KD6MHCQmkqtFSIR/QQPQ0Q/1xl7oW1QS+
3Vbxc4V1kXumTWNYhzJbYf08uLNX7TK3fDQ/lKfAZqXm0M1J+Y/tfOjKJgcqZtLo0HiCzeRQXste
skN2KbVH9Gynuz/TR34/5DpfplwaqWkLprzUfe3bE/ukDD3TLcB0JOyMu8Xr/D9q01v5x8FKL6ja
ZDF1xESWTlUT77DAxDOHBf7vD7cucoiiVnEcTIyPdhof0vZpnEU/rG+W8j6NP+TLgyYcLl9wv/ks
fw9PDk2g9ZAIb4pw4p2Oxu29hJunsw2wD75xXpE5cxZ3lxzk0CWpYiHolzfIxCA4WulwC5xbl2nT
h67w4bJ31NnjYKYbBrGL2RMhyGK0BoKqb7xFKdivarLIfPkqAAPWv6+cpm5B5mXCVCa5Q++okMpF
T3yKIpHkL82uw7+vitP55PfRFpfM6hjwZUpjjuZYkRAxenkrTKc0ey4hHzicUgmUydXnqj7PKSUJ
STnLgUuEipG6tHB2QHajKM6xOWNa4i9D8w3MV7d4JwVzMMVAzvGo+4zVC6XYfX5Q0LxR+H/Umvh+
tvmyZVNArrlnDyKt/DB2O6uDHM5EhCN1/fDFyjZTq1kpYCRCKJxkyD1GOyj8lLZ+A84KRjHnXT4A
xJML6t7/DsteDTpDbhAd45G11kl74xrizehqovIOpG8ckMxBuohpid0S9uXsRbcqNLaRuv6aNijA
dSg0UyoRbzIQF6DkF5mIpo9ALAE47iw7qBzRg6abqx8y2Ra91n+DscpJBG/5LNtg6CcaEi4/k3SJ
w5Y8mSt9ZtiSlteJdN0YInEVUCvKFzRbsY26WIcF89G4YYovpWNdS1D+gWq57EbHkjoDBFzy9UwD
jbNVwqTdUFU/mMN91JiuHlXOQkmsEmvHVzPHREyqoYShsIpuC7TCNOn8eDnyKRPcWyRMdDUDSQLy
lGWFJiYkgVP37yywv2AFT9owDVPA9CyT9iUQd5pI4B+7CS+EN19lKmZrqHoV4Y3vXLcw92F8mlKn
rO70+HGJCGO/eQcYmqnLoqZb/FTfjAmXH/PEpdd7yo61uBvX2vlH0++fnZ13Y9z9kRulWWZsSKCJ
/KW4TqiJoO376f33uc3vG9CPRxo4OSI5PWnFnaEtp0CiUlLbIfZuhQsAocO4johCLTh0BExSPCcq
1b9IWWB+rkJMUYQMzFOslnmSdtm31gk9NJXdxyfGp92dDcXW3MtBTa0cd19g7LeLRcZmkuW7aUD1
zHTl/vtlG5RX3E0h9nM/BKwPoDaC6ymKDpUxUNjJIujXw/O+N9wzU+vNHHkPrJwlO+pRcUEF5EjX
YQy5TxmpDYoailo27jIoggI6izOWzWg9tTgJsyfFRDKXWDV+im+UFqGboYTtzE3nlp3mahqV/KRM
cJ+qQYVc18KOzTg+auZ1LBLBRf0+d+znqSumMWfBVdxUKpLqxJVM7AI/qDcPViyOA34/1FDoq712
7pzSJBuNiNgymJurU6kNXTtPbCeal94LjixX19lTY0vOfxHDopxi/7+yprJklinBWp++ampkxxLS
WtRI1W8+3X+eF4M791VRWTUI1HHZMELUeqrdGD10jTIcJn04alO/w2CBW4qt25iZOyrh7q8wgae9
SwNlWWTWIaDH0q5Z8mOLCf3LJn6TdHr3kcMEsRrmQplho9fsyQJxb7rHbMujLd3rdqs4k6d40V7c
U+/U7VfVu1kOG9RQzusogtlMq3xRk2xt6nwpShylpm4kahv5Qb/GGjWhYqwgySHwWYdiu+tPyVu+
hzoGRFzyg35KnQbiIiIuDeuzpB7q8aqr/+4884N+cWeFxTzCmyk+qdM+Nx9F2bscFJQX3EvB1KGq
OFjwIk2PpnQoJTDlUrRHlA0OL+bAatvUwtkyoEU/zPdqfZ56olfoNx8LP6PMZH/EGiZ6acorRm7U
o8Ac+KrT+wKolD62mcPEfjEmJviXl440yWGGGpRp3lswOftvT8ZdtEueY2dyBDDPW+5CtKtQy8g9
G+ZybPJAxDKm1oOe+Gbz0gn7yy4RF5TJIUTbKZOYsonlsZztIv/eUfPElA8cFmRNpY4dRjgcrT3U
8dW0eBo5MUjgDT++pwpqjgQNnECjzezMnvhZ9foS9N2Gkx5SzbOOjKOsfaaE+Nj6X3hy8YN8Ui5l
stzjtBb64OW6aEvGxzFBB0fbOCQ9DeUk95RQgkUySnbVS9LrIp5CjPcUoR0Wf1Sm/3mq+DKZ0U/y
qL2xLM3X6fghkXxjIEwQMcdP7U1Wb/Y6o9vSgwe9ussiIqapbeGAQVGCUhl1hAMrnI+F28a3GchN
2uZcUa3/LHovRQAHCGGVjaVSYlMWYZfW933ojwI0WZaXKXs1or2lUpyCxHHi1c2HRFbRiwKDWfFx
Nq5yM7MDiyhnU+vHYYIpl7OmyLAhh+p+GiU7DL6p81VmdDvjj4Zo1Pdw4+ABfaX/PGBB8TmGhzj6
fBnfLq6XIf5S/prqqul7xEKu505g3Q/Bc0iNX2/a0CQ0LEiGhZXhfDAKXRRCC2mLKjgL3dWwnANq
zpAwwbdfWo2iYU9gwhQ/ZsGHar5pqKfH5q6/e8GrHepBHw4Nq8ePimhPce7oxaNqHpaqQVeae3lX
NhFgZYvDsqDK48Fc4E4yPqPHTQ3/ZNdXv8+/ccqlHDMVvszxM3oEF2OnycQhoXaEubh6faC5e260
BC40wTFdjm3yGEje5VXa7uhcucH+hpWNAG1tohTAhgRm34OJj3oJVWNcN2B8ll5n9z+Mb2/WVlYm
OUAzh6AODdbQySZ1ez/3v7JKlbwnizjSFnKuDLFwXPk2i2Weq6zPhBFjoj3Qy53QZ+82WleKijYO
z1JFzJSihKnKwAjuUaRm2rafhStfOACwgDBRFcPA/zV0uqvoS/DA5IYDpyHnzQh/+M7K0QpkSWXd
m+qyX6KbsCPyLpQ/fEdl1ylmFCw4PvLd+BmKbEf2klL80a3sIf0PzEnEWeKFDdXQ+Ge6YK6uatxo
aXely9TnwmYO432TeGlDrbYGq2epHtkvP8f7ZW94+o3JFMv/A+0HtUUcOgxhIaQFA9OwbhwJbQEg
X/w7cOD7KedgqPSQRXWiepZ1Zim/ZS9+FCV7mm3TQAN291+EvijPOIDoi6joTJZSUM/TTn9lQl+B
i0bIyDHRucVK2tRMPxUdHFKkejDKYYCNC6BQMdXHBHy9EzUZsN09sgoPDiTauqrqIINfWmRPOxDw
OelV5g57y4H43AzXMMBHFvQo1zjgEHNdWgIGHEX7AmQqqqdSIA4zsV98n6UVommwZt8o5fA50q4a
Mg6Jc8X3VzbgLOwnEz4IexlirrWvHuID08RJ3ZhknycWjO+0DKdimDI2htJku748GeVtQY2hbGeU
3iOBpzfXOiPU5gor1mZggzF2yS72pwZfkuwejIhvoe0qlKYy5QsNDMr8gz6ewklMYrCOKp0D7hnW
QuSpsftPf8hO/pOh9ZU5LsxT8GoXIkYrnTE6q9O1VhIJrO1we3eHi+hprKXOzPH7mKz0Ajnat3q/
u4x82zHwfxN40//75dCKUd0EC0xouWgHC6ialeek8v/OCHu+rJ4nYweqtcaCEVl7aWTFjq2DaH68
bOM3mPPuCfcMzpZZqbQQ/AW4kp4g3/DWAmtiUp2RAOU34Y56qVzeHfD3/9srSZITUcgRbHX7Jela
u8xfCJe20eDdJfYXrNatMJVGLhNYkGocnmoXosc2Trwf4ZypNuXR25juL1/gPwMaEkL/Nqio9Vxp
Mzaq2y07Ce1HYHm8r0NnkhzdnRzJYQr0xWN/yyjLeke7VSAfR57i7dfsu9vcrViHUZsaAtxmRDrl
XY6p6OwpsENHvJLviSWmNpG7DwUjy7oyDRngJh/QBVIdGBl/c4X+ndZdMru5/w/fBSwyLi0zhxs5
SOyFYoKD7TH83ByUq9w3Sk8Fn4jkifsSPaUEUP0GGA3TUiXZgLwFt7HlCOHxacRss3Sz7MKr+JhD
5bj43NjsvUY16W2v6bsxbv+WoFhQAcJJ7Kt7Q77TE+Jr8TdH/d0At2lKB+bnmcG87CtfZadwJYiI
xs4Y2x9Z4+/rK+XRNkq+G+Q2zMBIh1rWMBgb8SHO030e4ZWWtU+Xo5FaOA7voaoTjYaJhatQqCuk
xyIncuBUHPBVYMnKFlW14Eh0KPU39VXlfnCsc/xBhF6YbNiXHSLWjWdxBTe/Foks0KVFdyrdj/ID
OMYII6RTDEZXMDnmRlEEjB8iQ5uDCkXZzm688sAke+hHE7FHfJF4qDSlDGa2R2MX7rMpWA6dnlCp
UBbBvyLEz4Dja8RdNWmzOmDhMt28b5fsoJnxjREkXiFVLkY9qCXcRqR3exw+hElu9HELryTMj+TX
AqiYc7/Yz1+ZIgn9VP/NR/G7PQ4iqkSuJoOx9lVfe3wdYArwJnKVa8Wvrv9Tr9/2lfJuj0OMWeu6
Xh3h37Bjhc1oFwv2D5W8ed8o1Gpu533erfFwITRGnyvYPXnEp37gZ+loj+mnWv1khU7X3gbCZ80i
sINcUg48EF5lAarRH2rVw6E+Q+nYbzx2p8h7mt7oN/m0n07yteJg0qH1IsIe4yZkfCmFaWN9neW1
sUEH7Ga+8e2v0IQvGRuqUtZIceNdEB/C9Kk29gVZB2Vbc+Hg8TXjRo/i2ghRlAy1wGnL2DHTL9aC
vGR7LqLRl/MPuN7Qb/itCiY7lgcbjQZQtrhO48A2FLSNQOZEp4jLqb3lOWTzXs6jesBxUf3h0MDg
M/7A0VFdxuLZgNnBLiiSCgK6TYaDK1AN4ijVVAnbO8uqXQqlI7V2T30YUNDNl53FYJDROogtZZLu
mG1B2614q/iMUFo4UP2pZMhyqKNpRgkWmbeQtd46Ypc9m3ZfjgZqmuI+cyi2vd98/r4fEg53jKro
+4Jt3A8CT92Jj6GfHmRX3FMUP2SQcKgDuod6tFKEbrcbXGWX4iJUEyhFoB/n8D/Srqs5iqVZ/qKJ
GG9ex6yXA4EELxPAgfHez6+/WeI7aE+zbN0Qz4rYUk9XZ1eXyVxv8huFCSaYm1CkltXCqDRD8hC1
Tt3I+ujUb3r+/vp4YiVai6ZqjelSGpN6B9a/nZws3l9Bilh0ThdUHaoBJvQhelc1kxuOzcZI9O/X
zXB7IxLGVn06RjEFkJMXj661yTdIv2EKeTwQu1S5NXrf7JhriLz5CpSJxecGU3iSXMP3IgyTDHfQ
GXShoRn3FWOHLpZrdgSkiAx9jPMM3zDdJ7sO9LT9Sx8U1yPJhESOEKJodr7UHcWSS/sF6vHuIMe3
4eA8LvHgqmriMzumMqsSsGIJiz6pTHy9fI8wDyyrUOHufAPDD/XWvO1T5iMycCtmrpakWXSbzKn2
+9rcx85tx/FnsU4oAIQJVXHDMvAFqx+jn3WuiX5gcz9i9AHD6eSF+cQcLw5xRQZZrc1ifVFg0lJc
/aB7jQd+ThCpLkAlyibEwdC7HM5f/5bKbzktSVacbiVgKo4yhgOce/NNlHTGv9CkiMywpTan1krB
VjZGgaJGm3w49YXKOeH1QBJF8f9ewutSD7JG+gGOcprwcAqXQ2zIXtx/Hah6/TDidc0qS1/3fMhe
/ddo2tvhoNJzar1bn8v7n7PkYIRRMYbDPwW4zRLQA9pq89KThyhzHWRL5SoFhk1n+e88URFTW7qZ
zrlFL6ry2aJsGuaLtuqnyvCGTfKY76r3ucel067Hkoo4jDlG2mjU9OhotY92fGvAW9AVX+3Ublsn
XPjPfUcx0qhyXZtepCZO66Z4Vx3m3fKdCAwhjjgT13vlLV/jDwxKki/8GfsVkTS2WuYZZGbwlRb+
8YPIXMav9TFaNtaWYhz1HSe0xESMiiw8cxJNN8B7ShZR6tag0psctNv4tsVY8rLjlHYY/FJ+G8us
FIy7UIzTBT/fjWV4HD15QwzQOAv34eqO3POR2cmXmPIs8l4yKIYUlD6ThsYd9dxdrK/azN3anBUB
WjCBukpZj/Ogpk+OmrtFu89mbqz1+p2tvNxIZ0tJZ7TsI02OEKTMPma2ubHM/riUQ1CgeX8pI64s
ff2Zr7xs55k93QGazHTi8hONK4LwZ5eAhh0D5HdchoZJQiovfz+ztaR2C2pq2Bo32mZ+TzHdfEww
YGPVnr5Z9mkAinCVEyG93IX+evOIE5lKiKp7acH/DZfqqp2Xx+677yR5J/+sqt5zndrX40hFJJIF
l5tmDBS7ZjJUCUtXLt2leupNDqEZLBHnMU2jm5qVsGR66NGCPGzDT4WHjuDT4KOv/gitj+vgRTfL
FewSJzAnrc4qfcG6HPmrJt/Uzo+/+n1x/jIpHFnViVB7mL500ZeSC4iZ/18ct2yVPFcxY4V7et2o
0F0xuNPEbIg4ZmmFlSOXRMefngYQTxAzSbKN9pRRSoOIZfnk1kP/ztmBqjK1rpMB65kA6+UxMt5W
Hf4VtIkEsvpYx1aUYkOWA/FYz8d+pz0MPok0hF72dH33X9zninuJ85e6loyaQc+iaMHdofilX303
/fHYQJWkxW2V+Oqd4tGhrT22IYz7lsLrJbVGZUhJfjPvoIkSHiYkViA5NG8gg+FG9xTsV1yyn7Mp
RCC6NaaRRqkz1ZaCSc6DcRkZjGAuLZF1ti+WopVDLMtY02elqvyqNG7B9b5h9o4JgcUm1LrsUjOm
K5iw3ToSE4mJd8tL3ib0cOkz9ph7S+xIHYsGbK0T1rWYL6Fp6kNSpvGXjYLXJjfUz3xEsTcVPSaK
NZUwho7xybhN6sc+67kVMV9QJAedtH+TApAO+VgEKHB606bZt0iz8ZRGXFCoCdChJWVqrhaWNELy
RQWRS+ynT6DNpJMdrEzei7VGB+EMqKysUyyFogwSZKWYV3oXbWd6H22jO2XP+Ab3JWk7z6yZKASh
MR3WjLum8SQX9G5HEqFuoWaz3iysmByTJlA0ATtMYy37qHxZHrgQwDIBWa/5wfo80TW8C72EQ0r6
wStIqQnA0Rd9GMeUlpUfpMjP99qm/tR44OsIRk+HbJXm1beqGwdcCMcAlkgUutqyjQl53G+ttcv6
O5vjEWa/pPBWsZJ5HVXq3/ipVw921Y30Ds0MrrOtNuV3LiC4nohTxFbWfEoxWKrjO8440oNvJ0+h
7urSGthGYIzvpd6/7pq0L1f2TSdUO/NMrfkXtYzK9gqjcmdJcRHpGNqnsOCOAROMiG2tvZlpQ7tg
s8IPhtuiS4NaU0Zv8KlCGR+4qUvGN8QG1xSxWynN+JYpVDvsptwuOSdfzqQHdAFGZstSVcuEiaJ/
Zzfbqv7YV/uxq31JCoz+0/W9+kNrz6/gR+xwDc1CtW2KFrugHV0dTRNRUMrguXdBCzB7w4fxaJ7A
JYpUQf6AQUPJRBVPklxl8rhuCg5AdQFh0upfAA0hzmxt5p267wNKBxKxGLeTnJcK6JLZyaKMJEdU
D5JvO2is1cFWPwdTXrlL+Xj9M3N7KqRYW12OJJsCFH3O3dLEUHcZuhik8Yu6CxRlOY5OzJxCBj11
AWRqW9ViELUCPQ3lWIJAp7HivSFr3mjYzK3ORA5i++u6mlE00KFQ5k0v+5G9XTkCCebciQ2wXTLq
MfopkPyYjnZ8r+oMjtDXuIJZYs+rYiXKlFEO3CjKW12fPO1liGF436rLEWS0t5A+3zr4etf9gjMr
BCh6k/0v+zjLmynZr+MNKK/W/igPj2p519bFX+6UgC1LEkpGRR1Svb0djW2mnuqU6YXmcmMi5yhE
LNFv2cFG+GHdSAgUiOdW+xxuqP4DdhGfy/0xJ9kQYANsXtlYqTjJWYUCZwYJuqTfdFoX5DXepE7D
7Bl3fRsicpRm1Zl0mOdN8k5+IcBKgv4p2huHPHLrLYdUnO//Bh460izUUNpLfjHszejTdSfkcNcg
Lz27sOe2+l9jnrylCQe0yBoYt1Y8eg6GiBoYJ7xsz1Q0TUaFRNbFsLzSytGSVTRX2usnCazO8y0U
d3NowyzF99y6MaC9a6/vrHXvcKLlF5HqzLLg/3OoJdNSwLI6fphVJZCQqo04hSXOiBCZa6uTJ5Il
hV6POruceH0DReSMeW1wRgSnL2I1XuUGK5GzaKPIqVu1xq2acdk3zozg6yAk0XQMDiFhUD+s+kmS
GjeT/Ov+x9kQ/DtRw3ldW9jQLRCZyl9LTEPGC5Pl4YwIPl7n4OytcmxKGE6ubLoDdBul6fH6Si7e
ua/uJUba2azHOYhKQ68MD13/GZ2gbmJuM07J4HKO+cyOEGH3bVrEILwJ0Z08Shst98JtCS4i01eS
vWG4OLnUj+1xQHQZ+c7s0pv0DCiicojahuzK23rwKJXe3YR+eNIeFIxIu+0baSjPLIoXZN6Nmq3A
NxLraUj307iLqmM7JG4VotMW0q21edsZDEHWRcA9MyqgRJJnuZMsWGY96hu9tu8yiyOm4TBQjLsT
s7XCrsbCZnQeluC4kD8BdTtf3VSb8Dbj5jkuL0m3TFO2dNsWi7cShCOjOUQH/6QeFG3fGLvrnn/x
DgYN77+/L3yyMs/U2Nbx+7p26KV9oz0W8rNUfVxWrtLBWaKDfuaD8xLGGAqGJXVFr6ZxOwyWb0t+
rr/L6831Rf1hk15XJYCsJVtDZ0qw1YG7jmguQ99+TPb6Rt6hN+ef69YuI9SrMQFqW22op7qHMWXZ
zNousnds+/Dl2OxsmwSo1aIxjBwNNibP3k5fyrvi+3Lv3KSmqwXLTl9dZ8+96rj9EoA3lttmqDNE
L8t6N8jP/QqCiPvC+tpYTBjDuLhYk9USfVJNmorK25uoOzRc2ob7fQF0rbRLNavD7zvd3uwOHSeB
wuz/izOeOfbQT06Zy/j9WDr000ez248RA2zc/r8A/JmNuJBiZaQ12J+15+bWRJIyegBtB5iqTtGn
3lOfNCZOuVyYfHU5sfbqLJitr2uYrEChjXJRiXElrXelAA0+EH8v/DhoHySek53bLgEniqhoYBh+
18VoFERmA0sNopv0a+dH/0CfF5OmnAoG+3kFvFjUolVDwov8FC4wOWznneXVP0j4gFoDlifuSr4c
cfwCDbEIm+tTPULbGPfjvG/LEvyKENqqXedNzQdnuygAh6kVsxaVsCOn78f5OKDeG3FyftwBEJCi
WZwhjU3YUI3Ngqe2Ntxp9o/rIPvSJfHbQ/91IWL1VXLUZeoJAcOb9B9olx/Wh+oElmRX3TVfGVuM
C4qVWFO27WS1aHM+2ts2QXqSGpkRd4K9/lnflA8Jm9X6Q4j2yyHE4qwBCaBZp9nT7ofs/SzOYoDs
ANIHNIQnG5t5DDP+Jwp8Zulq1xFNBhoS3trFTZLcT8a3enm8/ik5M/Slz3ArNGVH6yVES5YSu46J
Iljuz9H7VX1/3Q53gsXqrD3pnd0pWE/vT0H/Qo2aYVqi2Me79hCjul0x6RLOR2jlZytbIV4nNzFg
qh63q35Xm0/XV8T9vhBVzHE5RTJlfGI9ckcoPlr1h7+zIEBDmqntUkz4ZLP2MUWHC9cux8CCWHRN
+6FyJvr9RO2C0XkYtM6tLa7vifEwsdSayllWGS2smOAw6ubNnPhLigp8s73+tbgDKpZZ594KcdXD
UP1cfXSeOzcFvTiSBNNLxYJvpGTiL7Hi2iidYWFGHGGlcrLyu1Cd3KF9KKRHm3uWMhslpnXaIUuy
lFbWYHor+tFoP3Kbaf3nTIg4MFd6plIqTG5asNVu23FTv63R7vWK0OifODuSEZi09GjAOmY7c+fa
T9fSbSwmFKPL7Mo9JFZTw1oLrTyCERpmTg4/29Fqlj+fOf5iDXUsw0W3aI7faQ5ltp9H5t3HbYhw
+Lu0MSszwoY0xibXE8+x/TXNuYThxX7nsx0RIoPYWEE8SKuIwT+qg3803KGvesur/HIvPjGDo8mx
UqdI3wH/MTPqddvss+1j0GlfbYrS5SrNzNcTK6VrVjqdVMFaUR7j/qgvt6ySHhd/iwXSMpqWfiRv
1reUsFm8KSASG/BW/6QbUv1lBxWdhcE5bmlC4qbL2mxExQlbNj+F0a4Kb3SOZJWDUrFS2ll2ktcE
OMNh3VjP/6qUJiNaIFQwEHADBMxhEnM21TqrqUl3RDreRvLt4DCxALtXQjAw1LmtL9R8a7hJf0pj
tDuiR+ZGBi3GVvEcw80eaTT//6FgRZm7K3CkC2GC00jraJGXNIH5QAN34aPpFntqQ4s23HdksE8X
QKPQ0TVa0EsXdMIHBe12VBlSj397ugTUkBokyRcK9afqvjc+j/XHuvzC3ObMdxNLn4YEcM3oQqKe
H4zxBZblllgPaVPFjcsxy3AuL9ZBR+nfYEvdyqSrpO36ne6DNucB0i//j/j+5QF5xTHEwiiYI7Nm
pl6V1p99Eq5Mfedds3Vu9dpNWyQObBBwgC1i33McQcxpEymC0rUCSXmImF8pR290tE3evIk5/vVe
MYRwou/XwV6oVDnbXyMtdmU22mOiL7EYmhTaOCf0nlgxQG99iz9RHqL43nihj217jB1I0qk7NCAw
7zJ23wQo0dWuaG060F3QfaxuFb/tYVMrXANIQmwY9fe2QytHjYLs9TPBIL9YHkVHjtMkFSz3Mdpn
8xiCguWxyh6vW+G8Q8CQsu10U6ewti3vTPUpMv/u/hJromvRjUVJ77JRg9ZDlRqa2486aiokkXh9
KVzQYVL4cxZwFk7eOfFLVR6PTjUAiBQujR9Tn2Lz9S/TLKIky5hMqdLYOFd2e2pVr5e3Xce4wB8K
VL+yECbB5tmKsriSnYx8YPxmtLv4nogjomB0i2cIlq076nOT/DcNHr+eZlMIOVYlbyZzhNEoO8jT
3mzfVEJ8XRS55NmixqSqG52i0CG8T4z7ebkLOf1m9sPR4Tqz0a9ONkeUQZxaN7lN7ylHm25svw2s
mIhsoBWMJATXIch6oIAWaBHSc4WStBPCQ8VvwHzsmvvmpRoVzy7nggwqmkK0kXWOE66Uhp6aJNC1
Y728KyNcZ/GHvGAfD7TtV24wU0AKvbVWsM28rG30y3vjGO5rcGVRewPgb8vRVHFrE6IOZVmmuKFx
BQckm73RuVL3fWpBoCbfSJxWMbdvIm9PDHrKqiaXV7c0uhgdMswtVnvVzRAkcpUc+lBXPqTI2qM6
2uIoDYxp7b6f/llUVGHr3ax8XFfXLnYMKDLbZgkQMlmD0lkUC4/fcrz6NNTeSNs0egQBJknaMSDM
bJvI39N2sWPWBhY3Lve1hlofJkKrbxYq+BlH/c1cXSKJTxiXYxXRMyIsAlO/lzhWL+YCtgQMQQ/C
/14RcX9IerRsLp9b6QezPUzgKyq7RHE2KDq9vdDD3Lr0Yog+9GAqs58RXGz/MpQXdVwSra6Ljl6T
ZYE6io6uocbVCy4HyEXXlgAVViFHkU3J8/FZeSbumi5zo6DwjBvjhwZSXtbrWIsCWkTzMqrNi9tt
hkAOwKw3uYT2GIk4oOt1o767vm+Mb4jsPLVlTIORYIUrhhKVozocwiq4boJxb5GOJzEGTdYIJurl
yTR36cIFFwwyiFw8a2kNekS0kV1gHujNJbVe7w5+CM1jeZduB67lgFsR/UNnl7Keg0Pbocqy1j6s
1X38pubW18BF5NTplNmMSvJuNJ24zhq6sxFxH41bgwAKqj39z9EmT3qPuwK1yaqBqzX+4KNgOH7I
PVa7k8EIW4gqCjPqcpse4Ol+PNXo51a2GF3C64MKKdyLh0kq2EJMoU+Ao5SueZriQ97uZto4Bx6J
uCtXFHOpO83RZxX3UvihPBF9e+jXxxW17f8XIxp3XgV8QMeBY6zkerHzVU5SN4wGNL1wbcGMc4iM
OraepmpBYcSMNN0Y9DWT2GJWIdLpJKtd5i29guvSvkkj5XYwYj9eFQbcuL0R6XTKarU7COFQGCt7
/T57iDc9UhSKl2NCiaPMJu+9Eg6JPDqZE7dJTjCEov8Hsy3cZmzfRUbrx6XDBCfc/tDfzwCo0maj
TGl/tGYfpd6av78O2dz+COCQjkqHIQSKWZsbrdjP4L/ipmw5EwIWtGOatRVhQYEfz456e8jl5+ur
eKmnX9sRAQJiRZ6WityMaiq5v35NH6sdDbrqGPmvMPOK2nsfTCepQa6sKd3ce9sM4CuUO0IEkWXT
1HQU25FZxU8C85MRDL6+UY9gi99fXzDngQI4xGnckSoT2k2Md1P3YdS3a9+79sjRNTBVcUdkzjGa
aAHlFmFe5g4xlC8hGrwdJhf6ad+S+xavjdLjAvLri3NEKp3JjAy5oBSCoZxC62iZg1vqD3L2cP0b
Xj9aGN/679GK7bBKGvLLYd032XHJmYol03CCEZH/GlhyJIgxvIJ7qdgqG/pweMZkG2ebB9Ede+XS
r/35CDiygBRQDkiHmo5AEyhgas434265ByM0JBhaiKfNn65/PdYzBORI8JCfFRv2pgPk6ZeAqJyK
yrM8Y5s7HnkGP9Z7HUockT/HrJJS02hkLckOyXhn5T+i5RuzrusVR0cWoERJkiHWHNiI0ayjRP+M
3b5M3Wx5Ronbk4sbE9K5bHKfW5gAHqollV3Twmhduc437TkCbZrkfev0AP2ZgCzJ19841vsLsZzf
iHOSAq3UlCjuN+m+Vt31pO0waBhEhZffgtebVVZh3jwYw//viZjMNJH1n8kmPfaiHeZNIEuTnew7
FTohy5HNbjGH4uWInl2foSQnqtJhiV2woAMx30DP/R/dxct4iwDxA/f+5o78S5hyZm9cJYxwElzK
2/UbUUpE3/OP3UkG8xG3Nga+Xr71makmHxy9pyugdh4qfEKTgUemJOm8AMCZAbWvq1CmC83M3PDG
xHhQ543HYQPGNsRWkJEhAvZ+y7VSXk/HOCKLThLKpixT1/CY6K6meOvwZai/p7kO9iMOw64/U5yX
T3C2xElrpXqml4O+tQ/LDUgWvJ880cRKwC2MiVEdsWNTSVdFxwADOeMUrD6dcOU2Q085sY1YzO3D
IIrIndP2UV8kdPlIGEXSuke7VAMLkQ+Dlpe/oK3KqqzblmIKgYhU23Na20Txsc0fl9vVDX1IF3t2
5QIz/Td+wl/mxKxnpC7D0Mkw1/rTjwT4ga1zhwoYCSJsdurl8jd8tSb0fcet0XYlLU5R0UD1kOSb
2rpnPuBlhHq1IUQhdVoP9UzcesQnFj8328xbW3jhT4kX55POJlGYLRPzncpaLnG5wiJ6nCqM0oSo
0KR3Noq6H1fPKVF54t5Lf/D810UKsUlYhJYsaWTyA6RWiXtma54q0AMEpBzKpQxZc7SvZ8d6nZd1
WGPsm3Q0t9Gu3PS79cGEyBBdpFzR8w84+bo48X3Tp3avdNBAbEDAheGKGdxIxH8N5rvjett0gbqx
d3x/1x8u01e7QqDidPmYqSTQK+2GYPoYE5WmXyoBlLX3aGkO2SrA5bj81aAQpHTZ5IzyDINjKx/q
ONtmFiYdV/leNbi0weXL7dWUACthHNaLBo0bb1K2mvkYDcyxY5YiJkNjy6o6o8Xvq91pNO7m7H2b
BxbHGsTgh5gP7bVysgxiJlQMQMfQurId7xVTYUD48o3562OJWdEmlpfCWrGYAq2RRqltJlCoSnru
L2brNUvlXYcsZm9E6vGxSLRqDWGuKQ6hclI4/Vru+IpJ0TBtdbMrYUB+IIGo9ZiMwWiQFoqXB9NO
5TjHOWcQ4CIyI7xyyZ5hfM3iCXQJ94shbcySyVL84cn0ulECUjTtZNQJndiipce09tzvQbpxmD6p
iq9/WwOwBfkcVx+3WwJKhIUeh8kMH+zzD7L+rXOYGIrzcQEUFHluO4NuZMuIXF1/mpLQG4qM8bk/
VMdfP50ICKbZS2sNkLU/DEEHTfDN7FMBIAZJyOc6p0fSg6x4bwuyf5kV06N6boa1M2J1ep3uOxnk
/vnCKPEwGyRmSEcU/SeNaGya5gdkTiVWwIAzIEQYKvqNE7uEgfVu3vTZiXID1Hee525cBhoUjTC+
y93BjFuIKdLeAcFFq2C/wvZkFd48fMgjxie4ddHfz275ZE0zrX0hawoPY/t+TXbXcY5bggAL0CEw
ioSiv1K6a8bHsNtH7fvrJi7f4QibNRvyxlDzEU7noiHTFUmECLEXPkhg3kl9qJsu7nygNFGyaZh8
/GVwPbMonNdVNls1Sukg3SRfKM0Q+0rkqnf2Hb1DrDdNj52ZE86tlrdjGK6kLqlqyFEGI0g7h6xj
XIF+5bfc16sVsXd7deZolDRoCsqQSFR2+n7ZmCgIcjm2ix5xZkZ4D4xarBdDj8XY892SHie8d7hz
84f9MWRLcxxTA1/sf706joa1b4nN9eeDimK63u2hWeiO/4/b4fKKXq0JN5KM0qCcEtFaUye7STsa
TbNL3qR5b70aEZx8jK3EQP80WFqy9xkGa8yvKad4fTnxcmZDcOtlSvIxJ2mDFp3T0lPl4Ta/afZl
kLx/09zWmSnBpdc2nWulgClL/2YtEMN7y4Xw+vtiksxp81qRenyueYlPue3cWMMUMLhzETvPbAie
DFK4udHo1WnFbvIFDbbfskO21R9xJ6ygkJj+STbmO8amdvGQ/nKDF88/w2sl7xZFp/Lp+i1JPGJH
tn17hP5r6WLEbjt91TgJBW6V9B+dWbRyB43ElC4u1OQ4WvZWhVYis6qLr+mzLyncQrIKXRydKHGH
wwCqgAxUk8DTaK9ucF43OvMRL55XW3F0w9F12RTHRhZTTs1iBKUX+Lac9WnSMUQd/XN9SRe/2pkN
IV6QQ31c07pH7V7GqIiZe5ni+NdNXOxRJjlWVTFUQzd+m+yrzCmflyr2F2/0Se0r9U00IN6miExQ
x3ov3VAHrFzuWU2cS6s7syxO+xV1rTZj3MAy6JtuMBXzofLG3Xobv6s2+feSpXC6eMWfGxSOWmRI
S6hXJfhH9wa5x+doAJdr+lTsNXTP55VXca3nhHXibXhuUdhAZ7bNtrdhsQ7Rc67ot3aW9t4QG6fI
AYNfT9zucsYdtos317lZ4bTFydB2dQez5o2NUS3qSExO1jZCag6q1YwHXbrxz43RNp8dbQNMY3VU
wtiQHKx1AnnapoAMF1gSI/mmtY76zFXi2Y2ks3lmMlWQM9NjmOwQMCO1H/tj6JmnPiDx6rpxI5/l
QSXfuLaTwvVsFNaUgv8x9vVt/Yi2nZtsa8cUDSC4iVbmk7IbKNzTidXldY7+ff9nK3Du95g8Ah3Y
S60ElT3GHm3RtcUJV3bb6o40pjBn5IqrmJtRYqvXl8D53EuEq1qvp64xJWyZLFUbRx1uJqNxm6na
13O7VYwMet3jV6t1Hqwp2znmpzq2E5eBukvX3tn/IMampRIvWR1hmV1Q7wnq1l24DyGHgc4AN7mT
3pD3PzcnwE1pjk5jonruq/M+025DpD6HR2ZJzGcVBwuNaOhKOYSNnyy2GU0tZB7UQ8F3LO25O487
eCLzqtQa/ZqsL18Q/V1eGbvQniugY2YicCgf1JDlI710zWq6rBmW7jiqLWovofFKWSBYj48oBcjQ
B1PiJzV33jgjgv83TVrPaonD7fSKWzUnx0y92Xi6vlecEeEEKADkdjVgJFprXxvTozHah3mtd9fN
XITjXx/stzYRrZRaZ1hegOqlBQ/ECd2ezypchIwzM4Jzz3gahWB3gRyz9GWuUldJ3xB7v278bz0h
RpN2RUHrmPNN3x3zeX/9O1325bMVCJdkNclWZMgwQLxSy20OHvk+cvOPxNERf869lr2WL2U3z5dE
3/T82kogxzPYsDh5GCsJ0bCdb4rGdd4ZQXNKd1XsLifKNLBFn4vAd7ZU4b7slWyJpxWGbdPv0QSa
+rXsOl9014mhv07EvsmbSObPFytcmH2trn2IDgMsVtlQwbpp3PJI8ujlwZBcbi6C+7bCjTnDUxJM
YsR+NQ9uJaNSHvnouQ/b2PtLvxHAIspiCXpV8Hw08d7JQekT2bWB7hDC3HKrfGLsXT5p6DEFyaOm
qKI8uG5XaVPYBS5nlwL0DjLoxDM4Or6yHQNSciq4sPVielzTX20Km1cOfRGuE2yq2wGjSBk4+ycF
rQa2gil8EgGeJddIfGalFy+zM6vCHraZ088ZBob9EZyupqft7Hv9kdj4UBDima657yrs4wBCLKMp
YS1cQZh3v7ItDZwBAfA7OU3myswBMNDf3bePmPSMMcmA9+km/6hAAM9LD2zS6vJR/7VzYlkeKoVN
r6JZ2bdv6n2ausjL+6QVHd6FrrlDz7fMRFXMKsWBJGWqMrkYYTDKD0l6m2tMmpT7fXKaM9CM6yzN
GhWBY1LsFud7nnJ50T9cBK+fTLwIjFbLco1eE2jXS47TTfLZPsEn0MsQ1J5zv3CjDJfD+1dHF4eP
Fh0ShVMLi1Bmo24e6C7afvUs3VCmeWL5ybhPKMD/GNZtHtMrtDCeJpC5jw/XD+7lyOb1AwpoUZt6
6UQyfn9VAxO84MhVxB+vm6DD+NsL5eyLCdDg2J062PTimxrM1LWo3463a/Zcdb5m+AWabq+b41Yk
YEOsQf9sTGFuGL/URQl1rfeN/XjdxsVC2hnIWgI+GP2QKWijpItk9Ek7pPHsffXBWiFmY79wQYJc
U/mHscqArFhvH8p1xfAEzqv6oD3/5CZrNAykTycV6i+srzO+JxbeI2QiwFyAF8OKUsOa1FslM4Lr
S+JMCAihhrJcoTcIp2kIEhRP5m/Xf58DCLHMDsdXMXyEjeqCVUdvEDHFardwQntAS2+xKT2FjRW5
baJFn8GeEtvxnPawSfpeya7Z2n64M0AgB5oHNoXzksi+crxEqW8zctJFIn//WbUJ/W8KBt/fNq5x
5vLiMFIPUh9MINCTWAfhjWpt01LxowZSMmPCvB84kBVnkcJBh4gi3YQYfNrT5GrvFqfFBxu4W3pc
uymDT+JA0lLEfaKDBNKf1kcl67ZQtfg8hMN9WvXQdx69UuHG+zmvF9CjzNdCrekcl+kJwl6unTXu
db+nX7jiFGLFfQ7NDGOEOFekHY1HGNyPUsFvKeyf+YRYdU96tYyKEGaq+jbX74qJcYTLL4Nft5M4
j2T3Y6sPBLOgvAl63SndMW83VqF5UqUwhGLMpoi1drSvOJh/g62s+1xqB3V+d31LuDvDEWChLVWl
d1YYSHI33xNRRXUYbuJNtI0elQZTfZn/Nvbg8x0S4gfDXps1U+Bqg7pApeVUTsntJClBv/QYgwoZ
t7tYQDw3J4QTBSZd4hK8H4A+E0Mu0m23Se5VHNu3TdOfmxLCCrXupjhuyNQQB4WDimiynqJ12etg
lzLGzG3ajHERJrT4bTgJHJqzNMOklConNepdI4PQSRNxnnIxYf0aMYnq3mutNIVOnhKiBlAEKwor
2gGjBJgFeUsx/vUrauJkEvgVVDs3ydS6L6XjrB5GaXfd8a8fLGhW/Pc6jDV7zSPaKEm2P0qJ7Q8S
x4fBXBiaOIU0NBmoxunK/TmtBrKU7w5SqdTCibc20/bILUh4dCyaE88dvT7tuvoiSeqmDTmhyev4
rYljSIlSL9lqwcTa1m41YQBOHzyteyrQ2DTYxTetVrZYL+PfdGT+fGtoYteEntdgI6R7qSvvq9U1
e9udat9xnoyaa3nnvqEAFCbk24AV2DCQtWfSP4325brTMYGfJg4gSUU5TdKMtRARre4ZCMOSDxgy
LVRX8crA2Tsczyq3Z8LDY1HKpUaTDtVEo92wNffDRtpisoN5VDP3iCYOHI1d2y5OjZU1a3cb2/Jp
sbpNN+bbtC3eIdsUyNW7IVpVF8SI7hpH94uaueiNU10L1eFQWb3rn5rZSrHTAnqexhzndPbUhxB3
myF9v27gOuxqL5fOWTztVE6TLSEWXCifkukxsT7UKfNO4Eyo/8WoYYoLI2thYgE7IOY7lnQzsaNA
9CNXjteLy56tYzRT6MvIMLJiknaQwF826n5Soaosmz1YvlIIFDnBUtmBLmlu4SS+rQzM3XJ5oRif
QueDidYoAbtCUCQuhoLNmsO9MX/touOscMEnZ4Mc5mydtizbjq4hn6vpuefMX+V6H+Zc3ecPx+B1
JfRfnFkB1Xm/ThZW8j/Bbnd9ym7qXfVMlHqkxoB0GaeU9QdUeTUqwFahposNzXh699N4aOpDY+8T
jepQ21+FJCtztv5wsb0aFKIcw6zrUqHy7r8XW9KgZJdj8i4nreGvbzlpr9YECEsba7Qg8wPvMEto
O5XfhvpTHw1vA/9XM8L7x7AbsLZEVNOIbpLxcZyZpBa3TWK1uK8XY+zIy7tAcqCgBs1Tbxjc4duy
Ic9w/nnTHC+S/P+eK7GlKK6qVokojnJ2yjOlGVDpj9zwZCAvWG2yO+sTVzVhFylgVpQ7hhbm+Ir6
VtuU/npUP+mP4KpHWWjZqZH7Fn2V8yUK0CHHplENDblisRu0p8baJlxe7fJT/PUrCsgBWtMGT1eY
qPv9mNRBBRzs4++qNbgLtPyyYt38lcOLjLSxkiVyo2Pbxu4wGffyep/NTCsBu08CZiz2IC0dFDz8
/lnGtC5JGJh+jCmxleTeN1wYcvk6fv2GAmJURVpbTo9vaMe7yNlK0v76J+N+X8AIWTKKeUhpOeut
kkMxo5bc6xbYLybgQ2KNiZmSp6kP9X59JLLP+IkE9YbHwi+3zl/ukEhC+3+kfWlznLrz9SeiCgQI
eAsMs3m821neUHESs+87n/45cn43M1EI+j/2fXcrVdPuVuuokbrPaeZqUnyWBWy+WcUDnX6vuT3s
sXu06igaKhUdXTr3RSTHaVA2IUI44HFpfnuiwwDycXT6jY+JzxDjOY2gtBesGk9D23W5Vik6XCx0
L4zvslTA7ShaM55tdoYqyETZ0aFhVrBx1Jd+B247xBDstjdmZovoLQRQwVPP5qROZjCYwaF5G1cv
PcjMguKR9Js0/16XmiAlReHjio1pHLQ0YL06qb5po5tZNF4iKJl4Cc4qVxQdinSoP/EE3k/HKbif
y/c1UZ0PKZ5ZNoCcLV5pkXcszzXM/bRHsv/ODgx5lzry/fo2FsWMA4qxC6RMTxEz2bomhSdPgg8h
0e9zKFGOVKc6SFJdo9sG1s8I7J4fcoCnlYWm8ah2AxYlnK5pv59TwZ78x1P9b6jmmWTluZDzjjUm
9t4v3BnLjVzaGgpYxlMaavZk2JNgWUQ79S9uWUgeBaGKuAXP0FbcVafgZxdjdqXfMLgzA1sRCZYK
spsnli1Ua7RCtntGcPk0N3IGaW7BTbHIBEuWi6+BJh26YmTfiLO2k5WrMbEn0QXu8u3IebU4DOgT
0K73AZpHtPwBbcAerUe3U72Z4g7/cT3zhJnB1QxyM9BULpAZpYJJDBxJ6FQBebJy3x66Kx1dTvXP
+csHbXKFQ271ox93WCWps81D6kZfwWflJFdvh9KxdCK3+CQwydz4+4v4HFIOIgZd6nLGm/u/Enbc
9TYm6MfANp4o9DCfiA0BXcOTP5gsHHKkBtrpS1YiGca8K3Ltp6ySnR/IIvcECMU3dJAqB3Mue0Bt
Nvpn1oozNk4YeeCYBaFVvU0Sx1Q2ooZgwcHIN3UU42y2SQmjcfd5yp+qMrBNcj239+P8bYBC4foS
Lrqoy5TqGpHxZc+VMqARUqusq7HvqtDzAyiomiKS+cWtfWGC/Lm1g1w1jTFtgR5jZKsSagoMrWaS
4EtgectdmOE+b4wyTmIlgSd6nm9plthxoG/KGf8PBWzFRJdxRe3RkO6Nodo1eCc0SLUh0+gVful+
LKgs6BdgJqlKEssq/pQw/qrSQ5A8rf++KKIckkH/syd1gd+vzb0s7VplGw/7dRPLFxcX4eQQbPAV
3WzAUY02NLAxmQeQIjm9TVKH8UeIiWAXkeTCHAdepU61BoOsQJJoQsUpl9+btng2C4ImZ2qKoJLl
wl+4dWGNw61gxMdCgf5EV1Hs5tX6DqEbJ9u29lDvBrf4P7Ari1aMQ6w6TgZc+uLsKdUffnxrEqRj
+vljS8Zf5CZaXrQFyPfcMLKlh3qfHaRrcK1V7q/KwK/fdbl1DiN/sWvq+qAkPrxqMPXFOp7bo49v
hhm84qEQF1mIVtbsLWEvNpXejINeJEhI+aB7vwSjWL3zrge1C584GAlJ4stJATOJfDIwI2TWe01+
WV8pQbK/QdmFK2qW9i2ozvAJrtj5dFtLj76JFkHRN50g6d4+Yy/MTOpEIeSMfOiUO03DzcgxFL0N
ikxwKNGUFtbFeovW3TTbo3VMqbceLMEJxfNFmbXqT3ghAY4bezMCH/X0vG5A5AMHBrnetqB/Y1kc
oJF4OOHRyY6V3boREZ4qHAI0ID5JKWVr7ibXoL2y56N6/d3Y5hv5k7ATlf3JK3uFF/nE/U6WWKxP
mg0Wzi7rWS5fNAhr1DvtBneoTuXFh+6YvbyL/xPj+v/VE28UpRc5p9PRGGcFOUe2uodRuw3UPr8y
iRyM3LmimRjBPvpL65OmEq0jGNMSy+kpHgfVe1NK7QaNJuvLt5wjmiIraNCjGNn880SPhgyP03mH
3o/61jBzW55e036/buMfKfLbCF9u1mExRBXUDFBuFrND0DeQgderNR0ZjP8YHhTZWz4Fz/a42q+C
usAg+yjMGPOhCvUmxXfB8QFCbNlVK1v6Imo3Wu51088WuVLQaNF9OygIYyZdDepj3FMb18J6cd+H
XkqPpnRS+0dBVJkXf++Fs00O0FVqjkqZwSab55tdBRvP37F9B1oJwSZfhqqzKa7uw9SFnpAKpkxJ
OUxU30u+KjhzBYnIaxvQTinbEtycrmodaOLKxraWBSaWrzcvVokDdY1WJAxK2GCzutAazW1TsvtP
MvgkfBsPnTfyixY779vM5+BxFSDkDaN41pGN0OkMtAOGdO20BgVI8bSeEKIIcnCvNzVJxw7e6fGN
YTmRdJDw6L1ug/2taznHwYUuBboO3VY88deF02kPnXlj0WMyHyvjbt3S8m3QebH4nuJWz4aur2Hq
F+Fy/CbyXW5+cXtae9HdtyB6fE/xKBHDmFSYm3CAJEdDuSPlZt0lkQkOJIpm0A0DWnzuPHv5fO+D
NUVUGQk2Kt9VbMpBo0cjkLauT4V2G/gC0BG5wAHB2FPaBQZyuVIztDpWjpynW002BHgjMsP+/eKw
zRT0sE9s7aXmMHe3hXVjCeGTRXsllfm2YYn0lTrOsFG9pnv2+iVtss8JpvYpVNuEhYvIGgcCgSRZ
akNhjb1CoGy5Md3gqrrCoNxWvRXRhwv3DgcF2RCbGO+CNTZ9ku2izRRvoDsG6g9i15Vt/BBaFK0Y
BwxJ2EyRpiAx8qvi2vKCu+ypB2GYXV0xm/IuutG/CC+MBdnONxP3+UDlkuH5r1aqZKMpR2wqT/5c
27ihO+k/6kCQmQIA5BuLB6sd1MaCyUHZ6+HkNHJgJ/UpTb5HY+uu44VoGfkuYxpoMjSLEdTkud5T
pzpl294Jv7F7T9axn7ys2xOsId9ozETx1BzsGW4z72TcvadX7XtUhdUzqPOtxpmaQTuWbTqj2XaY
YM++ycPPj3nBYYc5RZnZgPfabVsIq4HcOFJsNHIL1ma5Qv99qFtcKdGnTaZUBWJldoZNpZ/q/FX3
jwZ5DwvaZcA43KjzDnKZJlJAHx60YBdWgpZR0ZpzSFFKKXs8wO8H+THrb4b6s6Q+fGxBOGgATX4s
NQSh8rtqp87lXsmhnSb524+Y0fiG4Q5q2FM0wxO5eorCJ4t4qrD8WQccjb9ULmJ5IlPCdv/YX4Mj
amdpw9PH3OCKhGSmde7LMEGnTUie5vI61j605hjh/vN0hYpTYQ2smqfdVRrRjTz+qK1cUGyvJ5bG
Nwqn9UBKk4VKDk6gVrFl9UoWXXeKbLB/vygTaiYll7FYtRjl9am0axSy6/R3tVXrBuj78E2FeWlu
Dxo1KJzNkl0/TqGtkzto19rri76cV2cL3C40swC6BBaem0i2UeaXaHz+2O/zW7BpZTN/u6XtNom5
N/N3nYq//36+rU3LpqRRZ0RI1ktw+u508o0YiW2kB7X8tu7KIh8zmDv+Ww2+oa1RB11RQ9w3pZ/9
r2ph37woGIBud8MXP9h8YrQUYFt/XDe6jPZnm9ymxAOk7lvsPliJQXT5I0h+WCZkoUTFhcgMtzFJ
nGtzz+41h5CgW3l02nEvj94k+kr4x4XM2R+WjxcbJx/bwFBrGNJv2qvuujvVL1gudRvu0PglOSJK
veV9ejbH7dM4wHeDHCF8mjTYbQfS7ENaC55OBVtI4w7kslCJRnK4lKS3SrYh5Gk9BZYLv7MPHAg0
mRag9wu/b0DDz/DqrHDjzLcLepob4UUF2+9/f5ucjXF4QH3o1tQMcWpXdkDPAAp3H8wQn3zXctJn
EDbhGaLbZ16FfiZBqoviyEEFRI6SJCEwPZF0H4MuOagtQX/MP+5hfrvHt7VJlU/MSsJLcO2ijWTT
2LGXaHb5Uu4yzMirjmzHiZ2LuPwEWcg3t8V+FKg+9AvdJKjt0Dio8SHQBR17gujx3Wy9SsyQskzX
p09q9CkXtWP945PgHDoeIvzYL6wey2OeesxNeLEXncxHrYUsD3s0ksuNULxm0ScqW4aqakRV+OEb
vBkVVqkxwG0penAsTJAohZ3FkLJOZqdQc7uV45sg0GyNRk4cxF5WKnYZG6+kqDfru3AZuS7+GG6b
Q+ulltMIf4xV3SnSjIvx9CqZrpXop0ye4la2Q/1IgutOA31U+bBufDGBLmxzECDraZX17AmgyI9G
uSvT17H/sm5CFGtu43dBECR+hCJ2iIktlRDlktyPWeD29+zLUFPTEcCsf0r026Hdf+j3+bdaFY0K
hdzh9832uwaJlzZ6/pgB7nJf18pIkvFt52rWVaa/qGEkqFyXL/PP6/yWgxenYyhZY5fV7EviwAjd
ojtjM3nEJUeR3olgtd82+4UhPQ3rjhDEqtU3c32vv6vQv3CE2b/4/RFyKqSHbKIbWzfasG8sfN9t
11dj8Vi8MMH2zIWJPm/jkUKCyS2yH428k6LHWN7N+kHTBCUmy8u/jsQLQ9zGV+VGC8ycLXsa2Kq+
GTPFafPbMAQOPuTDQ0QFiSzY7fzzrJUleVmxB4nJKG1Tk280IJ5Oc0EAl+vZC8e4LT9nbCSuRQQZ
f3tyz1rqwgdftX2P3CR7UPrYBd4p7ieRNOhyX9GFYQ4JQnMgg846pPwnAnrybemBMmb6otzJ3xWn
tpsHaS/6kmKLtLKI/POtQv2hpKx2T4xb07z2o9swfx1UEfuOYOn4t1qfTGkSFciVcXyIpO/B7JHo
cT3vRQcR/0TrtwmGKtneJXcDpMeig3/VuZMnu4mL8TgBJIkc4k79Ti2noDZhbIo+6cpT2F7Nhbfu
kMgEhxU+qVQayjBhZpGNqTi7L46TdrNuRAB4hP0RF2ihzVPadyYrLq3uYZ4jl5JGsG2XK6RzWhMO
KCZwJQzZBEdYLzl1Us/KbAbgrOE/eQhcUXuqAJgIVxUYWqrQiiGgtmXk9NF2+D+R04u2DgcTo6qq
ysRa47r8Z5Qdy/TnqGzT5H0Uexfh41BBDdtKygPAXonGe0dzssOMO/XGAkebipdl0dCwICN4vuZc
U62CMljPzV2nHDNDNP4hMsCVC7U/yiRieV27vStv2ACIedvueqfal4fwMBylx/UcF2wklbsrAIMK
bRWNHbpmsbMM0/OrcVvHoipF5BcHCXmkQaaYXdzmkCypJvXGnDQB6ohMsH+/2K2jpU26PCB0VjzY
fncg3Y/1UC2zclBQnVsqdJFwtfanhbpDX8GUojm+9xhlWbWdVHtmUuKb8NDrAneWF+ZsjHPH6uYx
HMIExoz7VpWv5kqy0/I9olDqhUscxPXgL1EDI0bQ9I1v2b60H+b79bAtr8vZEQ7hdDOdumxgjgTV
HRqdN2GoCEwsl3VnExyoSeqctyTEwgyp9LVPiwdZ8neWitEzI9nMRf+ey5uLoHHg1uRKiqqb0fUQ
tDYX0OIJ8s3HgsbhmmJBxm3METQt2STok5k+r/8++xP/Lm1+R4xvVyi6LKWzgt8P1Me5axy8XNP0
WWtkO2s+58XDujVBLvPdCsOQKIpkwJpkTHbnW249fTX095UdZ584KPPnICxHlstddS0TxY7JHqrK
9rorywfb2QiHAYXfQHBjgivWILktVTa0Cr/jG9UuzUA07/OP4uBsjMOACZJFEV4jkNfomWLN0YzK
kp0GbBg6uDFExYgsyAoODcKmkeiQMbqrbNylfrlRQFzfgKGxN6EzTHWHGvVtk2aOTq2f63EVbGG+
v6FJRkk2MrhK8tu2fpDazhvlba0elIju1k2JspFDiyCfsnhIYcrvT77vWZXdi7ga/1Fvn1eOg4hy
zKkvp4gkE9KsDtGGtWuob+Rh1SfRd4rQGocWtEvH0jLhUfHqg+iI6c3QH41HvAKHoS2ajPnHjcNv
5/hGhkqJQ1Xu4ZwR48kkVEy7qdvPZVAioqOrGZHXBrOtxQ/D1Hnra/ePz8Czba5ACos01jMVmzzc
13t9N1X2eKx3lcsUSjPFjlxffKXI9vQKWPKNDelUouyL4C+Bcvq4B2O1Y2zmu1/TR2gIFdQZgvzk
GxuyLNN7qYS5yLr2pciuOgjLfTSOHLREdaaqo4U4/ievgPujwSnAwfntlw6qhsvTXGRVFEkOYOTR
6qw2hGu9F+yMT8GmDL3RGdzuljFw63uau+v5Ioolg/OLorBIjNnM2T70EzxVDtu8+BbRYLNuRLT/
eIb+eWybKTYRzNKdvdnNNngfCE6MtrnwotwWMS0uv0icC5C/CNTKMepzCnvxVR3Z5I4eGFGG6Va5
Y4ZvLCqZR8VCBAKM5vnULH0Ar0QDs03eHMEGGtl6oxzy0thbqWGnWS36GmIn9r83ns43STRWag4p
ozVtvY5pVOP8i075ztpWnuRSQVW3XhLpfLdEXKE3hrQwNsdfBxOamM1hMp/1cd9p3lTWgjpiPTF1
nmmt1NvBlHLmmnI1WZu6y+xSul/PS7aH18LH1SpGVxmgqcKxYGHaALy69G799wX1ic53TeCFQa4g
58kuE4Kdegzu9Ov5ej7MjrkLDxJIEgVBY7t1zSEOPqgqd5XydnKjn3OKDXtopdemwdWcEgigSmSK
A45WCvJm1rA+Sf2kTI2blJ0tBfPJlFVBlrPDec0prhyJh6xQOvZVSbb+toMYtbIFB7aYFp2djGt2
uJJEm0iGpzF4VELeAYpB/S6TMK7OKPujB1EX+XLqGSbUtEzLMvm2hzbsQO4dsC+y4tkPYjuVRUP/
y9hwtsD+/QLZqWGZas+oHob+iWZ7azpamtvEO23cGXVqT5nTy0+JsYsDUfvL8tY9W+a2VQQl+0k1
EMhs3pNwHyef/EiQfaLwsX+/cM6yWvDOMt7CqrpWiudKpDj9j5179oHbSQqURMOe8ZkWr5MT3+Zu
AXIY6VtyVT4zFgug0TpUiBzitlPaNy1RGeVnKH1L45sqeF7//X/UhWeHuF2EjqFpoBKgSLmZPcbp
HZzqzfxrStYVqkX94wQ+m+M2kzH9549y0zybh2yTesGh3kEFpobCeuGhI8D6IvrAXT5/z0a5Mr+I
Wm3CXQq7EkowIbez2AuZ5aLmzoIvH4sn3/QwlyBpVZn8xa8EYVKw/yUIe7nHJ6HAomBX8f0OEzjT
iMGkIrT5JBfbsX6ZRI9y/6jTfgeQ73fo8rjQc8aD3HuMdo6RmEdbf0c8EFkKp6xEDvEwQYMoTRpE
0Jx20C80xptR2Ke/jOlnhzicSMy2UGcm56dadruvttYmUVwK7rIc9GxEOGi8XL6fzXGoYQVE1QqG
fOATj9DOUW3JXtlinH/DRuOkvehLUxRCDjX0uWnansCeWu2LYWNWe03Ifyg4R3gyn0RO/kdbTia8
Knbb0NN+ZJ9H503K5qe6X99X7C/+6xA2FGJCxUaFkje3hYe5kgMm0ulSDIfH41UmHTrjoAi5Ixeh
4myH72toSq2dfBKiqBgPbXLnF49DtQnN14a66w4tA++FJe6DXCMlqDhjeES2NQgKJog4MB0pfRM+
G7VtHAowjYkG/IRGucM/1xoa9BRG2fVKYw9PEUiynfQonfSDdcCT/ngQElssJsqFo9x+VmoLbyUF
bM7fe5fJEUCn2I2/Ma2syBVlvtBDbmdDSpzIbfPmoeJ1jY2nQQh1jvfzHRNczDwdZ4yzvpSC3Hw7
8y6KjkatpcBXYVIZHrr0OMTqdrJmO+1KgSGhc9y+LudJmUA3jlCCxwJiTi2E9GKPfhnvp89R5oBb
8mg2ggpk8fPuYvm4AqHMgiQmEmxS6yHrT7GynYZNUT5qw49Z2q5HcvmguTDGlQckarQOMoEsPxUP
qibbsrV7fBcpm/ggPb6PeO/CHIcqkNTTAlCsoLT/zIqf7ICBJieR7MFjqRJrtiroyRetIN8a4et+
4jcjLLJn63EfbfrdeAcBMMbHE2BIWtjWJ0hOvklCJpZRVQW7e9iMLv0m3cxXit1RJzklaCYMTcxK
V6VbgdNVkKyLZ9A5tnznRE0tI9VMLGXd7Ag+OavxiIY+gZHF8vjCiPpnve+ncUlbi4VT3Y7WQ+EL
elhFTnBokjdREmFsHjcBys8O3A3kx0A26zkvMsH+/QI9slJT4pHBY0hiW9PHXSKDv6FSdx8zw0FH
XPpFFRjwREsOGnkYk72cCc7o5fvti9XgoEIz9CRKGPa23bbsbpVgQ6otbrSNGPp95kNX7jpMaa37
JcoADjGMWPNV4sMvNfAPuoWR72YSfDKLVohDCc3oaauWcMsYj7G+neo7KxIAn8ALvj+ilurCwkgb
kkD+PueveSya6F7+cD2vjcqVGwUmGIc8Bw78N0Tp3/Y7uq830pbsVEnIjykIGt8fgRbsLJErrEtp
vsjx90apbVI9fGjtVW73E9yqWgnbOmNwrefXlugeUHD0qdzun2KS9rMKH3wMNMRxaTe5F1SqYwWH
cbquS0FXuXCNeChQq96smT+9p3rdlvFGa6qd7yJoeoFU+Vi+qxvsIik4ULDCUuqsBEkR4uJRuwn6
bVwInGJ7fqVw56eqEoxf56WMGA5o6OylfYh53Sl18mRPRHNiwvhxWGAmZtMnGeLH5C7THyWu6rrv
1GbCV8mD5YrqPlGKc7hAa0NRSvatMOt4AYpvfalwJjkRANwbs85KBPmpq7rukq7t37Ii2JW4LhlD
u77Cq7Ydg+4EurOaPeAUz1qnPE2yLSI9YV6smeeAYwppkfoJzDM2jRxSTi0gQywKvBxMzVAMohoU
DAl/HoNFrBblwD5Zc/9mpF9NM7Fn4QDeYjFk4tFAV3QLvGucL5HRpjk6+QBKdBdQr0tfgvpkSu8p
GiwFgtOKjElCvqUYH7BBb5IBaVjfkexboV4lmIxch77FcF3Y4FJdLmlejylsqPVdrH/VqsdeGK3l
YvXCCJfgYz91hWVgpDe/opPN3pFir34ht/O2cxVHfUpyW0jJSZbS7WyTL5CTwQz1MoZjbepokHBC
P8UxfGU5l3mBV+zWw7iY3BfWuITQdUlSswJtkG+s0dsEXZ2sEhfeN4m8Yv9+UeSZ9TiWWQavGOO2
vEnd0CO3JZyCZudRJB6/WExcOMUdi7KuaVnkY9nAM2pPYOInIqFwQfYR7mD0qzrVfR1hk9LYNWRc
F5fjdpREzVyLZ8eFI+zPuIha16phNk8woxu9myu3aXo3Dl+7BEIlyfN6Iog84k7CkWh9Q6Ho5fbK
q4+vFRp8m8Yf6zaWv24v/OEwjg5dJZkBjJDtWLxdA1rX9KqKbGXDtNeqTx+0x4HE3M80VhhNTLgP
b7NdcEDGnViXAmsaEN28iCLIgUWsl77WMdqbEnW4dqrn3SC6BFweojgH8K8yuTeMsm/g0JvkhJec
4lsN0qeYC7bVU3jNrh7RTCO6NRPsJ750DhUwBpkjls1XTm372iTvep69cItDhyYtIXRaInSKQmyS
XNPw2uq/jaJqT+QHhwtq0RdqF8EPnUa2GX9NKsGHkijB+YK504Ym0Ec4Um0mZ3Rxo+lmJw28W9SL
70RjVcttxRdh4+BBKloSxQznZB2X+Lnnu8aGPuhMqc4TIbgodhw+FH0QKmGN2E35VqN4oRc8Zgt2
D18mG8ZA80SHLwSiiH13XWq9PeoCQBA5weFBrlGpUws4IVmnXkltpXpaRxyRAQ4DVAyAgxsFBiwy
u0WQ26Nobnk5TjrGIMD2TA1ebVZu+7KRVFgYm92Ar2SJHvX0XY+uUK/5zwi32HFZqrJajih5ZTST
mZpDG8l5T6TOJrijYFJiYprZhEeu9GHuniMRg9fySpx/n1vqhEySnPiIU5o8hf2TJeIwWP7WuogR
t9S9GTRlPcKBeD+6ipt6NN5o++GNm1N78Z1cpMoi8IhvntQtMBP2ERalLApvbottLWyE/sf58jtq
PO2Tb8RRTSfYkLfZ4KaPuverUjOvRqes8ChOXNmWXJGWiMg1Dv/Lvkv0KoRZNXH8pNkkxuCtp5to
ufjeyMSScnMyYaL33jpdtyn0eDfJnoka145x24iYk/5xFpxjyZy+KN4mPEqTeUAGKjfSDXtjhYKA
W78ycuVpJyo+2Hb56yP1nI0WdxSEIAJtC5Ole31XRZHT6Imd5R5oTx01ftfn3dkxDh3KWitJxNBh
aoA/yZ2UX9ej4LtElBEcPFDfqOewxu4q2njbKeFOa3oBAjEEWAsZhxDyrFbUDBgCZehYJfdVoDsk
um0HtybH2nheT0ABbvMtkFHUlOPUw1pYfzYsL60S2zcFSb78MWca1MInDr7wufoGvJhxFTDWyhgP
Y8rul+h04om0UZfX5myGS+zC11UFI9d4EKNHNa5AhFMIlmY5WGcLXDankU/7gn2V9jh7zFZ2LNAE
jLrgLUrkB5fHjZ/omJ+FlREzCtpR6jfrSy76fS6HzdEcO5NxIYbNvvePVvKufXiOEpfA0ZwbuUxR
Ms1xYacSur7vNWu/7oMopbhTDg9nrdYwutBBP8bVIY0eNe3QdadWPcVzDnoREXvJP2Dzt1e86I+v
RY2RMk5M1moDMsCtFtvNl2xP3PCAT3mRSNI/DoazPe4GxIcC3VA1sKc/5HvJZvTCdA8hye9M71ly
O0Fqs6T6G3XO5rijLqoLMsTMHEHLV199GsjP2HAoEaybYAfxij/zIOHOkn2IDMkhIV6Q3wi3z5IJ
TSZExnWiqer8w+poGIGWsxu4MvrWkqfJP1i+qNn57aqQD9elES5csTlUslbCyFuTTe5ZkKZB79UV
hQAnHoy96Q793MfESx1Rz9zi5d+laQ5Np9bqDZl98Wh3yehKdrIJDsNt+Ny+jhsdxESN4ogu1JcQ
Q1Ms1dRwd6qrvB7VmMt4/3ibf6fHSnmoYwHiLS7Zxe9z0WzCOVT9EMO0RXNlxtdxftREnFuLJjRq
GoSaJvlLwlpOq55WaoDEG1rPqDWXapONb9h35DcEdH+b4bBbViMljmOYCbvP1nSlD98SKvgiXUSi
SxscfhttP4aZAhvSrkOzQu5WTuaEL8W+cKedaEBcFDcOzIs5srokCwFDLWqQJrouJxml27s01S6d
4gBdHuVxqjM4pfonS/8aN0/rB8byjj2vDN9A1pMJ47qTFLiY/qNbC7JL0caHtEjsUhDTz5VTP/8S
E3jX5rkwzAF5UhT+2LKUmPXQTvCykQrHKpdKxovgvWXMRUlPO1mFLBhMpHgK0jZNYlen8GX60X2W
0Qk67Tp7fugHm3wKhG9ti+fUpW0Ojvw86krzLa6udJPdQ8jKhd6srTjlfXGTvg+KLqLJFXmJGZDA
x6WPG6SHvjlO5cc2MN8zVplNqU41fj/GGN6YuNBUscfoHRXSZcw4lDCjNJCojFyc+m+ypthyc+qH
u/WEF2xc/rEraWrQqetwpLHwDkl7d5I/KZqoSUa4rXh8iCPJHAyYkbe92xI72cUeid3oBCqya3UT
sj7kI2uh6ux1/5bPwYtM4BBjspT/IQaqTDa59bmxWfL1dhDZIZS5HAK9JdH37OLdpqbLuOWilOCi
i0v3wiomvenxMh8rbrlnWhrpJ+h2mDcapgxE4LtUlF0a45K9Mkk4yvGbsZ+RcczH3CPzg96JZsCX
j5QLr1gyXQBIrI5S0FRs7ulrktqMiwiTjEdSuWwuO3few9Fx6ReX/3IQEWrEMNfJO7U4SORgiNSI
l3HpwiXulJQgaD8rAWJnhLbxQA/1TfY0xXb8SrzwmEEJWzRut1gkXRjkdkJVa+EYsEYeOfluyCe5
+ylIeFE2cAnvz03fz2zCVbvzTymEVRpHf/FLu9xoll3tof34ZO3vqvdg1dktnlghKbSu7tiIWth8
brRrk/w0W0H5t7yVL2xwR2Qfp1WbJrDB+kPqx7ej2ZX3yv8mksOfIkZUQShNruDUugT3EVKEq4L2
KoesZD6fMmuXQxpEsGYMDv76TgBXLtBe1S1g+Z8bq8xSs2og24FaLd8boKky7gGMz52rbkoQ5Uaf
1u0t5+DZHOcXZfu4LvzA9eW9Ll0lomf5xUPlwh0O/frRgFawbmGyeb6t4y8G46qaJ0HQRE5wqAdW
6TLX2emoBMNmotlu0mfBg5jIDw7v6tSa6KzCDxLvp+AQSIdREewbkRccxgV61GbgeQrcKN31ZFe1
H/x9Dt+gaigFGBAL3Cr8TNvtWAn6w5a3yDmVODhLIL82+SpSqUseYuuLaj1B1cKW0pf1jF1aCQPc
plAJVSz9r7nK3FQ6KTFNrMT4NUUqlf29Nb5jtS2iyKohQ+BFNjngbPMmpk1XB242bnp5O0ZOmQui
teAGNXXTsDT8PlqlOBOBgX/RVb9wW/8QqZ4qXY3Bfj1SS6UHNaFdjf90RIpySatJhpbgCx0yktOm
3Geb2DM20sim8/4PEykLnxR/GOPSt6KN3CkmjCUWlKhtoua5YeONL3gtLfSyBdKcumpo0M+pOuqC
9WKpy4HmH7a51K4qmvU9c7RNescE/WNKdlZ5SMq7Uhmd9aiK/OTSPEqHdrQkq3DnUv9ipcQbi0+6
X/xU2qc23seBwLXFPKGWIhNKLGrynbEZTlLw6oSlG4fxY5Nda2YX2BRcmuteicxwEDrnpdRHGVou
OtPa9NZjFOhbExNuH7PCJWQ6GnI7jLAiWZZTZnd1haZYUf2xgKPsOkVXTSrjNo9nMUjNWiODhohp
GIIFyWkpODIXE+Di97kjk2SmBVXOqHTToZAPct5e9WHjVWFtPVgGhSJfYs5OQPPX9dgtldx/+MUd
pVmSFf4wwi//KXuGJpGHyXwHDbjvlsH9wxqXEJ2m4lkmhZeYg3X9WHPkeNOFxaF9h6rmH4a4nKBh
EDTxHJeuUT1myqts/P9/1v7x+xwulSWkYbUIjkh0r5kb3a9sS0R2tHD0/WGDw5866OcpDxPYwGvl
4H/S0kMizY5UPq/ngCi1Oeypa2OuGguxmrpvevkgFMgW/T53KEEABBxKClIM31u2hEhF39/jgG4Z
GvqCVXBk/VndyhGZR1+WCvCIyrcVzu2IhgKMWfqOw2JYkPrRdQV3xNxikGno5KQDyPxH9IrxqE25
GVyMnm0Cl27WXVpEzgtz/JqQolRqH+Zo/TKrO1N7GaZ3Re3sERe1sJNzMLozRCPkFErF1kqIIGoC
L/jW9AaMUlprwQswg9lWZHfmaz6665FaRjCTEpNolmn+dRVSJzHtO0pxdN4Q3aaH4lCc9Ou2BlXp
8PiuTi9c3Z/NcRAmRyMd1ApVQVzfpdNN3Qn8WdwtF7/PIRdejKRWTuFOHd4n021SCTKLJepfVc3F
73PINUZha8wWfj9Fz3YC/RIIGNnNmDhJcE2FtGKL1kDriZ5iVIpg+Pxza/b1XPizphWu1Dqmbg+p
raHpj3EqRZFNbywMuf8/0q6sOW6b2f4iVgEE11cuwxktlqzFkfPCsp2Y+77z198D5YuHgulBrlzJ
25R51I3uBtDoPp0l6HNHzWkgS5LtWt8ZW0y1T3ZVpHECbJ2k9J6xbHCLVG9v1KFeJUrd3b03UML9
2rYKpaWZXnldkYIzrR6ig2XeZmt/pONyxO3isYqkLVu7+4Nt8Pu8ikvFTy0RykIMkERVqHbtMQx9
vemcJrC83DED82o45X6ComFZoaMMVAhM8ZRYphICtDGTRwx38ujAIieuQ4cp6+k9rr2RULCeRCmi
teGnf+12AbdOF1in6b73Vx/zgqXTbfdN9Yc6xQwTixSLtAMkW7XCo+NVZ37K+8HVhqtI2p6x6+Rn
wcRGk7WPirGIIdgYfdHmD6YhCbySVRITS2mtLnHBIEvZ6g5pUSIwHDtO7/6OdwrD2ggiHB+zPiun
uYYg+hyXnqXls1tk5sEyQklYlEnENbpJDZOliKu+BVBR0ICS2Acz7XMbEmciMjqOfWc+G4IQgefE
WNqVQnkd091u+rJUD4Z1ail6zld/HmTvqDw2iAHZJgRXMczeVqkmwE1MLdB7izt7B8agJwzN9C2v
oyBeVD15TNzdLbdoXM8bPeaNZYz5hLMSfew9zsuh+PQhOaE0HgPMZcHiNcRekk04NQ2NauR9Bdni
m/6mPhTPNIgfUifzZBSre7F+K5YQltiSZmnO78+0T/0lBomD7dJYliDml7BL4gjxyEp6s6h6KM9U
0afD8HQLbsAkaHEM5O+bhSlxY4lUIlmQVrVJp2s8KxAtLzbN3Kq2Hoh0IvFuSmejPZEjqIoKm4wR
Txvp451KkWyLa6ecBlCp9JlfZyDKrLrA7jAOguY47Jbk+XKk34uH2z+AK35jlUSDSUYZFGvFmTeO
YImRTSiRGb5Y/Zd2sZYvGDfl5bZjBZof+SBzjZ3GIxjqshzfUx+DQsMfbq0LAauyaD9pKvCU9soI
TFQKK77VBb3PWYZVh7fYyN4iZebCf99ocTHbsFN0bi6dr5k3E7lXS0niaPcetBVLiB8qCHh7xqNV
aZ7Wb3y0QnS1fG5e5vB1Oo78vC0TSgghhVXNcYPriUeJ4kZ1QHLrGJIvl+1PBiKEjwis4JPGo2KE
62nd+yZM0B6Pl0H2trCt6oToQUHoMylI6nlrX/qKCgKYT0qxYKiMexlnXximGSoGVRKMQXxrBhiv
oWZLx28Q7eKO1Z0xZa6VPl8G2ffYM4ho3oWtjZRgk0xHDIXIKofJRhv8wtTOEFzOjTkna1iHcQII
7TavnNdUMxqah/KQg4gLlfbHULbzyzQnGHfSj0NnlRxxmkZHsywnbdXViUHtcVl7+6ZwFk0wamOJ
7S4fsUTlivlbFQYlmUjAjlNyYKFs1JdMKMG2i9DuZmMAltYXd3GoumZXBVg7iUgygxCsO2Sa2fYN
YObqrqmeEu10WWX7YuCwaTENGX/xyEwLre3Njp80MYPAHIJ0qq86W5LW2xfiDCLsQxESobHJ7wBa
YwQWKXwykk+/J4fgnVZeVm3K7zR9krqopmhi4keL5B2IK/vng8pZDsE71yFdxkQHiD0NuUPiyanL
1Y0VNWgm0Mc0amO6pH4xwkjyHLh3ibLR1f7vKgk+a9BRzUyeHal6Df3FINlWH2vMCawHXL5lc4Rk
YKK72phL0hhYrXppnWX4C7OSy1Z1wMrhRrrkmC7DEjwWFPp9rNnAatjo0LlxrHg8mM21+fdYlxJX
+sVZ5axFwWVVg5ZWhp3PG66aT5x0M/RqHQyY/4S9XtZfulf4gLPKGU/wXVQwRdoUAW/5OB44Cdtw
uzqhh1GO9is7hrylaY/ocwsptmuVS6OHRQVIbcFhzzFbdINmOJIl6JfweN8RHMRw1KP0SsL964Jr
iD1cpkbWSOcXSRJYoFBZr7Mgvx5deMexDWxvebjs7pKIInLct2rWo1sHcE2TeBHm0BvV/3+a1htN
CgElpGrbW6/Gkl9Z1t06B5cl+MU+/MM6bCGYVMvQrBW3DuN2ufr3ich+nvFGhNOtJ+vblQR6sVcr
CtM8tfm2v9CgNK7s7mZOZBc57kCXjECIHNbajAwHF/z52A7Rp3EqUbGa+BjA0TnhTRWYrrKAPr91
kGiStvP94lZ8VqgYS5renKsFEqrJH+PoduZTgn6nVL9ucvCMYvCy/pDVkoO7TKtCSAlRo9EUIRYx
Tf4cZrCogLEo8y9biiRGik1cLMp6NW8gF4ufi/iWJF9TTFpAuBx+6yyAM/Xbk6E9Dnbd8z00AvFS
UzzQ9TZS3cvCXFaYLT74JmAAXmMVGJTXmwyrk1peJGtJ2wVBRQjjD58mHjDeCoL8iJ5oQ44H8s7E
QJgowP17lmlrNwSdQcQswswMu2kI3vesjvmMsttOkaUBZRBC/jszzXUeEjxVYvy7M9Qf8+pdQWgj
hHAym+th1aoICONh+a4fXreKoPvMAg2kDuXzKokQMoGEoGqYU2jpDHB5ThwzUp1Uxhq3ewXYCCRE
1bIvqpKEeEHWonF29KYoMRckM51WWf/Wpr8vG7MMjNvh5iqFguu1sflTcoizGMn8KfyLqpqTIPb9
HpAQWOtlLkpzBJCFpPNY5W5SHhbrQyM7ju0fkTbqE2JoHhamYqoAmgeH1KACYt56VE99esV74ZZj
KOM5lVmEEECnmqw55SqkUdAW11RWqLefhNtIJMSCRIsXpleIBXaZfmjDeAi0oli9JDKRfXNIqX+N
QkwdiobP81ITD8ydsgYOSTQSewvHdVpRUYVAoXfVnT1GN02YH/RI8y7byP7Z7yyp2MdlF1PfTwtU
CVrVyqkM559KW9stbpKntsHo995NDrKMnEw6IYKoUY4CvAmoa/diYM8YHhTZHB6JjYhthQlpQW7R
A4IR9Vis/bWayvgsZYZvCHHDYCVtexsY+uPo8btBEmQ3nJD/P9Elc6X8dFDaLJUQONbUXmtKgDa5
vN008bXS7ZF+ATtAoPwlI9yV6U+IHmtUqPmqwgXq7Ka3PlAZK4XMBMSgUYZoWOMmMBV/JRFqahKH
ZRLrlskgxImIJCyilK9Pe7LTl5U9XvYeSSgXi11GTElM1gROaqiqcigS0O0rRnoq0yU65SyVUXnJ
7M0UzlrNspg4HAGvP4BF89AF7XE46AF5tbff9FFTOEcYWZVHDd8+Cu0RVXaZdiwT6bs537sv2LQp
BILYGNaB8qMEwxNYdOSvyobXvPCBvS2K4WV0f/sLhvd59AHbuiF2QM29qSltWOCMV2Nei/k09zcs
c8zEv2wX+9c0esYRDI/FUdkyAuehjxreM17pQZMAEy3q0B99ygv9JZD7pn5GFHYsRUVp+dpCMkxI
z52GDDetVh4lYu377A+Qnwj/GrXKDQ4SFX4H4jWMVwaZzOduwohYVHQMoLZs8XQp41z5hd2fcQVT
nGkT4h0RuI3PCyN5nKXBesX3JkVKjiZFE2wyn1O7r3IsXpWiQ0P1+WBDOvvoIePEhnkg66DYvaqd
jUUVzreqqutaxICn4Y2bro9K9n2ublD54FaabAX395CzJrkZbQ6fRZVSMvCoThuvPHGGUlI7MQaW
oi0UbV0BMuyXbUbiceJ8cWJmqEMwAFjbuWOh1CjGvOfEHWX9kxL7F2eMK9Wq9LUBE5mT5zTtHFo9
XxZEZvvCfrVqcYeSXwgyNBhJYzCXWO3TzFLvMozU+oTQkelFrZcqBFGO3L/4CAbautULerkP07Fb
fhdPCBx6xopiniCXbpzUqx4094o/E59Qxw5KPzpIiQElJigSAzKrnKKx4878/Z9Dk3VKU5e/IxkH
MMDIgofEMERGwDFHf8TKDdAAi8WSf1GW4PKK8QX5eQv74VIiezbIwM2UMi5P9ak2JneIjqT4XLMj
p+9j9vfLaLKtRWwXSAZ7we4CuPabAS69xOEUpeMR7zBFwGv3Yl9WuyczSZEqMC0Is42mxEkAg7T4
WDXFz6+tR1769R/Cr8TRGP99E6Iiagx6Z3J9YsZk4VnoPE3Rwtt8Syqnwf832mG8lXet78OaaOBF
8Q+zRba6dQFNESbU4cq3xu5SoFARG9x6uLx6+7ZyBuHRciMbi9WmCgckGjJKTiPIKcc1a522Hvxc
H/2m+LPrZWWf+/Z/hhTilhaHLQFbParv66feeizfQYCE5pXz94V4VVTgiI75GbirE0/tmaOw8Qpj
lS8rTiaFEKWqaFD7rofiKp3djKHaXxN0mZ8ug0hMQHwHSeu8wcxwiJJZtbOulaumz2E1S3bE/e3+
h8LERw9rVoe45zawti+59rwMtxOeItAc6KCaXhbd+cno5+B0BuPBeGNw7ahOycAApoPlkeTzjR2Z
B3SmeUk9uFFDDrW5fC1wkSxHJYhIIYmNMo0KRxuWIg09KoDPxw9m/LTOzli+q9LmbIDik8g8rJXZ
jFg1GMmdwrprjRiupcnYkGSi8N83mpzUMG21CKLMivYppcvXUI9dU+skGpMYui1EiCbHJJaawV1D
+nEq7noZRbxMDCEcFHbXJQXvMep7cNObw/qEaRkBIbZ72Zf23zE3yyLEBcVuszgFVS4IlHtMDOYD
EhQ3WAmoDGc/98tAeU+fxiYSiU8eOi3XfLawQnXrN8RwTPNG7WTNJ1z/v3QoDTVlb82gtuaijQlA
ht7wktLL0I9oqDezLCV9cZ2AI1x52kjP1aUEzqJiz8tKr59u0/cdmv8XHQAiRIdkpY2R8by3UX9a
kz8G2YjPfSPAloq2FYZhAWKhXwO25Cjm2UXrtr9Zvf4ue9YcdLpjnlj9IcUkc9mT8q7aNoDcvTZe
GtokiVDeX+NRLXd67TbRH+z38L4Z9gZECAWRoSo66SBVfFoP5mE9Zm7tmwHnCvoPL5S7KZINmhAR
qrkdMJ8FjpR84rWS1W1/XD/MH3kagRw5Y7xkRvRuBNrgCRECm8M8Kyukm1hA1E8jk3xftkRCYDBa
IxsHHd8Pl2MFLvX0apEVqMtEEE4L+ZDGY8tzv+lQXmO69nExZeXAEggxPz9YVWe/XgdVEyn6+0xW
TyPRkpiXB7sGqWb+iqdWfzeWfdDL9NRE45MkSu9exs6LbQgRYEY7S8N4Bjv63r/USAjgvd0fF5cX
4v4HqhwZnHAesK3c7qoWcJzVQ8EYxfVoI4fNecrqQDbNUKZCvoSbWNB34VpUXIVofLteYhSTVuln
HRSdl3W4uyNsVChEg4n1Vpjz58klQ+HK6KJw0enCK/qeZjRb1YhpqRTVnCKJYTjEdqMUFS4olnGv
JvaHiKTOZVG4X/y0uW0gBGtQ+omQOcNFD3MuX6dnD4fm1AeyqpL9C+UGRzCDqBzmilrAyW/a03jH
iz3Uu9UNnfXvUkoP9otN6Kw4wQ7yGCzDaOvAAuUgpHbKk43Gagy2RAZ4ccpPq49H60BG8SZTpWAV
aTuEU6RAxPC2P2VX9TVPaafSief7xneWTdgc7C7UjYJAtnBSnFFTXJQgOcNKPdJIDqZSNQr7Qhot
XRaOkEh/xFSef2qPMMsB/IKe5fD+mOorkWwV+0H2LJ2wVaA6TEvMApBjf6qbb2Pym98X9okI9H/5
gr49T6lrRwdzzSpz2v10zdnUxWwXGU1QIsRYoPxmfvlXacNhevmnqV+Wq+EaueDBYrbLVktrnCPA
ZX10BYn+0BVvZeqTneS3Zekb5uFyxJC5spj9Ci0MHqpTAJLAfmxP7IiZ9A4afnlySD4ydj+k/zAI
MflldkbSWVy8zvqQFI/r7Cul7IQvwxDCRYcWfCvlGE3/pVqducqcSsqRt3+oOwsihAfb0iJ7yQFC
7/i7FzvyacKNh8fc1/d2mVlIHIkJYQJ0XaSqohrb/PRsZt+1RFL3uK8zU6coB9dsIuY0GpMNvc5a
xIZyRK/XUzuuTvOuTk1bPaMI21PcZtFSFRiBGmvf1vQlllJz7WZLNgDCvqRP4UxsC2KkJ3rg86zW
oDn9Rn8QIyiLpuAIAlnC28MJnQrW1DxrXKN3p3cXtXPW5k+Jc+5aGcOBAUxHBmfrfQuSxa1q6xUu
+3jJ4n1PjRt6feEM2WG+mn3ODTu+q25lAyl4T0m7QulL0AyAqbydb8zyupMNet015g2E4Dsj6vcM
MLciA649oFde614uq032fcFZTBQzUqPB91lzm1VPluzv5//+pxi9+fuFpe8HZJqVBqtiI650Gr2t
wxddGQ49+/h7ggjbZ1fiP5sL0jdPJf3YG+7l7+8Xz24kEfZPUuszmN15P1hEXLpcxcnN2j5p5inS
7zFM0tGV+6g6XQbdDTU/MFUxAaMMeQziXggVxWjbyp5QQ+KG47sqzDYoQvqlYEqmTxZQElt90uh8
XOLJ+z1BxGhGq6lkLcwADXXuUmE2JIld1sram/YGpRjgSPlfEAA7wdsgMA/mlKQUi6T37njgtQj0
a+RHtxpK+zNMLvLB0OrZni4Rb9eLNKrqFqb/qKi1eAub6Uaj9xpyS536MSnv0Lt6WX37J48NgKC/
crEU0MBwAD8M1qfkKnPT7+bt6HMexaqSiLN/kNvACWosZ6UuLB3Lpd3yHZuPsEq/Dgc+Drw42J6s
/GrXzDWLMmTlTBuTv9+qj85qQyMDqzbBj4zqOQ3vI9u5rEIZhhAfxl6Z8GDJt4fkj555YFt3UhkF
6i/0dhZEiBHoRbPolMGTiu+Dnxzp9ez0TvdS3RAvOyheJTGLyzJBe2/1VpjxAr4AwNXdkOqHCi1k
mM6QZdlpjiJL0mG1b+P/ysbEJC0Z8PgwcJsw24BmR1MJfmeBUKj4VpgB89LRl8ONwBgdPUFRJk7z
s2S7k2lMMOyJUaLpPQ+oyezVa/UpWz7l0yjpgpOpiv++Scbo+sTCPuZmUHzvrNzR39XRi0kyhoFk
uQk+xLcArW7ShhpIk+ZKpz2HxfASo2UADZZ54neykV3c+37awjdgwhGhGM2hyXukmRW1XRanGJWr
zI6iqyQny7HVy/shIc27Ek0bUCEkDGT6t9pU/5riRWVE2pkcE0NyatgPrBscISzgEZRElgVN2tTh
ga5wM3e8Um4X791XOnBXMjBs2Zom+lCZ2gaGNAENY1tY4pXjcy0rA92PQRsMwY+YoTA7b4BRUs/6
qLo874jkWd06uu7wXrPQLd4TGjaQgldFczHmc4HdSQ0foz4YZVOnfrFKZ70JDjV0cKi6BkB8Ml80
fz6yzslupgN1Of1FXbrvCEUbeQT36lq9ncoBKpzbxqOl088PtZSjbF8ocLtpuBPxu5GAkna2ma8G
Q79hduB5uugq/ar7K3hzkI+OfdlrkRRP8OOoXPqxUlTegGjf8QJuJNBGd0YHIoMSR5kSd4PgRjzB
gycT9wp1BpyF1o8+As3MIMte7EamDYTovP2UmSQFBPiMwcmqOiw8hL3m1/3XUFYPunuR2WAJW3uT
dmulxlit1frWT6Gvl6tTa4sX9bLq1t096oz0ehHZ7h455nnWFqRSuisz/Tg0t3YvaSre7/nYYAgH
Vnu0iipTIY2aap1Tz/qHTK9fkmF8Lqz2j0nvb/JwfbBoi5HuKvHyqvTe4WKbP0CIUqhWT8cZz72e
keVPQ1K17oD3bDfRqWQvltjIa7jcaDOMWTdlLYDi9X6Jnub5W5YT3zKurKWXHDElFv+aVN5ArY2Z
20kDpValjco4dipH4/h7ahNiRm1GdGU5IJi+HmMldGhX+ZiY51+G2TV2k9eMWxSUfSJt+5gabAlj
KM0Es+3cPY365Gnpc1VK7rfcaX46WmxwBCuwU6VSKV+ctLSOZdW5s6V4jIaVW7X0I1omlBOIoMHd
mQSXBdxP8G+QhS1LYUpss4Tb35+jt3q8tsEJT+mn9MPqj0EMZk3ZJrnr1htEYQ+r0Ii5pApBHKxz
t8L8gm5ws/lwWa5dE9yACPaRImdpz4SigX9UHNBGuUkjG2G2D4FRhjjEqBoo3N+ePSejL/K5ggkm
EQZaZtrYO2FuvceV0N/xPxAxBs4abTRjBkjXfrUthzHZyI99Cz8DCAFQN1KrVmpwNDJr9KiBGmoQ
d7VWCt4ayZLIkAQbz+ywpkkGfpJ4Ubzxfqj1Y4YFKrNEEun2DewskmDSC7LeNKMQCRR/zlT5dfUp
ViUbB99Rf3bYM4ZgxMas68mSgm8yWho/nJ2kO+Ts1BV3Y0gOuYyIWCaRYM2dpU/ZlEIiq9fI/ViZ
10a6rDd9jTKhy36zvyFuDI6v4iZ2LzM1cyUDlN147WkIikD37drlRcby0oBduSxMBtbB+kCZyLyX
6WqFMW0IPkn+3chObd26zSgxu1cX+WmpNiCCRJFpJ9M4wNL6uq3vRhKnjjpHqWOo4/TQaaj67BmY
YPpibB9mK7WOfU5eLmtVJqdwBFSKwhpXwrcRWgdx+xGB6zh3EkG5HD/JaYNzihkGNTSxlV3thjax
hgWevFI3HHBqMrx+9btJ4l77CrVtw7AxywSJHEGa3FIWnc09gKbSbcCuFhXpddvOgRX3irMai5us
6rHU1IMaNpI3p/3D+wZcOOqaNFeIEQ8AR+8YOwxBFswfORPGu+1zAyaEeLUHvY2lQFKivfStj+k0
TqlK7ox791STECRcdOwhjIo16KlF61RX54oTwOdO9iF2cQP3bdeYD7z1KDrIsoxSRMEjwoxhEEYJ
SyEfezh5FygPCvHVO3QD4XVoSXFmk4SVHQd4I6NgMnOfJzqxJzCiGV+r/FiNfyjs/8+v8QZCMIyM
DUM64qnQy3CsoPaBdWAWeceAyjcggkFUWrXUPXZ9z2hCLw/vyDw7yiKbpL6zuWxRxJJ0Q6vmrF6h
rd76MnUOQ7O7+inmhJrTMZelG/c86g2acAJIyVR0CIXYXAyvRTWEh0Gifuau2qFCI7+cT5CvtRCn
gAcuaryB4qwnloeqZgsW9wrnv5yq93U5OVkY+j2YXZky3dtWJQlXO8e0N3DCTq2XcZxhTCZOA1kX
3WV9bgUNbuHvMvCzUMIOPdfJkqnGioo2BhWuDwUqUWdTIspOhEcPK2pqwVGLMC++7HZtbMyaCf5C
PSHOoCDfeF+Vd+X05fJutauxDYygsVGnpC046WmkzDjPVCeNyUY77caDDYSgrjbrkpFlgIgXcLdW
X5dFPUaKzI9kKEKcU0NLKcoQKGt7qrsPRuv1Mu+R6UoIbKwtOiWbsSShMd9h8tetFcoYPWRSCIHN
qrSoX2dI0TK8O5VPo/2Yy/ryZZYlxLWhG/tx5ByfbYRJJ03r2eyZ5voVMo2XbeuyMKg+f3u8JHEO
Mq4SwhRK5HaEuZP9HOMwdhllf4f7YV8/5ZctlGNioA+WBVyzJvhJ3OVTfcBcZrddT6P/n3idd4P2
BlJ9K1lMqZKkBVTIHucX7So7jgfiEr9zo8yx/fA4vRi2o1zVmVMG72iC2AQGTXztBRPoXBAbWmWN
7hTVd3VOD5XsKipbOiEsIPU81j0nt43V2WNDQAz7YL9rg91okf8Rm+uH2c5goOBEyBHyMS6J8dph
s29jMX2XWMhlx0V30FsgtUFyoMfIH2/6WNsoD2Ve7hV4iUfTrfH4z3PyUPyuWQrRopqNah4oQIer
9cAzz93orwFvjQC/Uebk7vqOypw3liEEj2oFHwFZYJXjdD0uDxhlVcySXUlm+ELsoPawdhGPTyaI
A6sC4UNzSOV27KFdBqeOmUSLu+eHs4mIKZF4rrTSqoFH2gd1/FJhsAXnEdHV22QIJVgSm3+9LW/M
MZ4xZb2soL5+noMh0Z8o/TNmskySDEUIHUvRYGBdC6MfGHE65T7F7W2SvRHIQISsiEqVPFU1iNJE
Ttvd08zRTdnljB8VfzrabZZGCBHNSLq6y7E0yyu1YxPQh+LE3AwdwzKiElmIf+U42iyNUiDH03Ie
7P7bfOCF63zkrxU7oC4/5D7ypZK3MCmgEDHWNo2XpYVw1p+L2/Nbk29/SU6ryyf+5i55uByh9gOU
CVY6DXSjplhKo+GJ2QbdPYzCfoy0h1rWwruX6UFoOAMIVqfMYWKmiEhe1YLbuT6Mx2ZySj61h98C
U9lhTCaPYH+1PSitkgAuoZ+r8ZFqEleVfV+wvViNx6bgxLddhsPeTaYHl9dj33/O6uK/b+yt1+O4
yhN8P1PIgRQ1xktrzpq+KxuwWRXByrqc1AUqnrHLMlf7CM7tYwXCH/KoZQdy4O+TSNFeFkymOGFT
ChM1yowIhkZy9QGNOjd1N0t8RwYh7ELpqGS9FUGoKM8/6GZ1iozny0LsvWO8sWZhF8qNtZyaCRAh
RrV9r5G55HP0yB1D7hIeqh5Dd72/jCmxCJGYKZ/mIUo1KM7IY8dqHB0clVKzk6hOJGRSF5z2Vgq5
luq+t+9D6v+eEEIUaMcyj/D6DnvT6YdaYxhUMxxrPZJYwO4hgRHdZrx9lopzUW2rV7SCwHuiofCL
5evIvivjN7ooQdYdW9l1Zo/gzsRs9n/hxAaMtVazMWuxNAkmyd4Qt0FWrXErdCmozO88FdV7XefK
WEe4b/60/W1QhUzK0JWG1nKK1w7DZZdrZj4SO2jp4R0rtkERVqy2J4LaGaAo5RMrnZp8iabfhBBi
daiu/xv7VOrfrOybBaqWznwHSRDWSANNIjMZGgiEuLMYWV0PFjZwxDvXrtGb1Vhun3nY098T4TZI
QvjJ8mEMdV50O7ArY3qUDnNVucp/XvizKELwQdgp16zE2UrPS928jZs2qv3VLNiHAcVpD2kYFjdF
kemJq2qmdmWFZv1XtKJ/+mrqMfTCUeZqaF38pCt+ZRE7dlBEFGZu0y8YaZMm+fBlxqTy3KEZeIRd
pSy7R1DNhY9QqyLx1P1IikFxeJBRKc8zvd3orNZSyinGuoDVM08cO7wKg8IP7+cHvbtJGwxPicA3
o0uC6W6c26Dy3zfbKx2NsIjQsOeRaUTi1lJbx07z4ztcZwMi7OGLkqkF+j1wT0aaA5wUE+ucWVYg
v7stbECEHTxdza6vCc6JsYJCOrBsEGt+rHExuizLfozb4Aj+E+raGjIDwhh/Tj71chD0VJqTBZjP
rAeLR2/JUf+cTxLz2I1xG1TBl9R2WEnJEH1sTEKd1wcbb3ZlDsKC31wqwaVqE3XkBR+krYJ+XLke
6Kck/nxZg/wTP3ntWRRNyEVpxUqTcgWEDpayZriz2hubPKzW45j7oXVbLX9dxtu/QWwAhf3BMuIw
V1+ThX+aL/z6X7jlEfWIy4GXResgBJcslsQUNWGr0IqSqlUCU5wjxV/Qd2/01o1ayihRuaVdUqQQ
MUo87MfDAEWW0x+T8mJYbtr80elfYxZc1qDE+DQhSAy6auHhBfK0yYOFu3KRXxWxfjKyRuJcMsUJ
gSKp9HVSegAVzTez8Yl5imW10TJZhDBR9OijKXjAC1OMbkSvTrq6KDdrFkl6Zu+51iQbqxPihN40
ekFRYPQ6pbL6+Dpe+jCctOtOcnfZlwhjMJkKcihbJEYtV83O7Rw1EZaeujiZML10rPDKlJ7udrdb
7QeQePBuNTakVYQaBV7ACTbKuyzoI4fcjb51INeabCjRfpw4w4luG7IY4xAglxq8VkaDhlIJ5A3y
+zvgGUZw1nVKMXetBwxGLn0cyHw9s3ewJsEUzhCCo642ixdbh+KU5iVXvIF+L99BNfQGQnDRXC9t
nOkghdH1Tlx9W8mxlDF173vnWQzBO5s1wtQZXvzXgwkFM5tgaS/RLInWsuUQ/LPUhzqzIr4c+nfU
qTh9+ulyMPvFdnAWQ3DMls6pgmluuNq9nrDm4xw59owpM4vHE1j15BBJb6hMJmHzXrtYbQsVMmn1
h6j8HMveWn9xdjyLJOzaUzRYPe0AoI5gGmVe4xaB9lduOtprTh3Ziw+y+S7779dnoxbHxmqpCYYR
AqPGHLQwQOdCsH5IW8dw+ABP8PDK7i2ydftpENbct1MMpniEH9Q/89QZL9doXirm8rel5CArhJaK
KIQGVY2tfOB+276MXn/KD/0R3f231C+AVUnCuMRILCFIKNpCh6KGWc7tC5rHi/jLZbuXfZ//vjnp
N0uZaVrC1ReOwQyC+zopXi5D7O5EvAcRg+IJcueCCNa69GiuQ4CgVY0+ukBvr/NEdRpD4k8yHEGU
JZ4VvV+wLrVxHPPUnZLIy5sPwyQJFTIcIeD10TSEGq8C7TXVqUADNYBDQL1mveREvBtYN3rjf8dm
afqlSkLWAUcbnpfKjbRvtmyY0e7qbyCEoNfX61ANBKuvk7Vw6iI9dZUsDMnEEMKcas2ZNqCKxlMq
65hE6qFDqraTzkfcFcWgOkUHh4b56sK5gBKyot8QV6F6Pqx2oJXvWY3N9wWvRx0GDVOGQ6gZpyjo
Q1v9p6YYncuuIhNCcJV6DgfM+kOmrETrCAMbilkfLiPsx8uNHIKXoOsnmowUcmi3g8/p3mOvPrI/
e9841Bj4JSvN3V39DZzgLCXDe6RuYlnC6ls8ODBiDKmWiLR7JDQ0W8e0HoshI/PWUcy1U6eqxpk6
PmF8Wn3i2UUDryeoMTDBiM5Jf6qbxUuP750JYWJYHLNsSsHyIM6djxQ6RikfKNl7s6dhalvsvc6g
AKeRvCd530DOYIIzhWpLU8rBVlQpIgHVRU4zyh7XdgPcRiJBn+u0zEPHo4IdW0403izjHxYmgWnv
YJTdak48K4DLs4loCGun5We9uzay58uGwaPXTzfhsxzi0WBWshZ1TVCWlX9PrcIx+y/YPzvtiBFj
l5EkyyIOmId5xEiUAonm1U0L9pJCa9zfgxBCQxY2fa7zpwdlvW+SG+w5v/d9LuJmt1n1uCfhjEWf
q/aqnejJyIkk9uzHgh/GK9bWshDvEeUIiNCO3BQxoV+WQ98RiSQyGGHfzE3am6sNTS167WjjzQQr
pkwiy2td9SXjErbOdslj1P/DeOcDOxjBQXE6Nz1Y3vRZc8ZPxLsqPPsUSk5ruxZtUkvViWUQXSzR
V8Iyi8gK0HxQvFk75SToJ3DlVL4VP73DHjZQghaHsU/TcsUiGVn5OJnRdZLJkqa7C7WBEFQYrdmQ
dDUgYvppmb1MjZ33FVpsMISAOajDNLQ1NKY306mI0JCJni7SUIl37m+rGxwhZs7oWJxGPqaxftEd
44o/eFpe8cLrHwrce+Lgt1ZHHGK3kNLI7QK7+DwEff3Ylg+Xvy9ZGl04TTXWirEzGZZmyCNMaXkY
ogLTeSVtOzKl6cKZKgZ3DdO4D+GNBXSUN687tt+9UiPpbnaQcXDtX93Oq/RTtbOBajlFASCjqLIo
QbWZfm3BlIa5B5if7b7r8LOBE2KqEdlamHeAC/ubyfoSXhvvGUCPK9WPiKDzhdyEbYyCJ6rxf6Rd
x3LcSBL9IkQABX+F7242rShSuiBkRvDe4+v3FTWrhkrYrg1qDnNRRCezKh2yMt+LcFH6UwjeWK/x
DQek1hPmE2hBN08WD1WGe4hMZCjExBxi2sfOc4z6dH7oJDb2w8m3FaDSkcfjZqEe+keg3WjIRAlD
SEvQglNTDLMgqWNLzD9lmqv0Kggov6bJx7+zfCZg9CP2djTKxAu8HruLDmYWWUbGaQPz3IuJFoR0
GWlpnS9nojXSjfcnReHI4JwbC49rYJfZfMsVTYKqVAhG9XHtTqNZeJp6UHkfq9SUr9wSOyA1DQrI
TnFwjrzcl61fJZyAJNEjuSaAiRVE7CQ9ptOaol8fQCTmAdPTpaa3eID/cSZHAqg5BYrjw5fyRDOl
l7ioqlFQYm10Um+HXgZEz9d4mCwd26x6JQVAqgomLtMYJ9ezzHbIWWaJ/i1ePdA+8yliRoqZ2NJJ
XMPpnKQF5Cf18NyOXq57APXfP07aAI0svqjw4syWaaVGGnNWZ4C1GnYxHhbtWVCctOZ0a/a7kxsx
TBjRk3bBIzqtXgSvTKzF1ezVip30JQzIjPBVAZroXe/aG5lMLOmENNIxUEXh2M5K/0kxHq4f3a4X
bH6fCR5o5oamWuP3W/OLiXsT3oMWrYsbCUzkyPWmWwV9/Am5Vbixh62//kinBKdAPcA2ryu0G6gu
4tjlp1JotXGhJea8ruDsXi0yxUHX8khZdsVgbxsPYwQ9QjYvJzXgCqtsAUh9/tQotwa50QVOANl1
4o0IJhfXcpW3wPOHVYNhSQ60Q3agBHc8PJNdC9iIYfKxnK4hURvqPN2j0J3WiGNhe1hywGW5HBXj
NhNGhw2deqdO4h9mDeTfInXMQsUEZI+NZM2ZovSIju5B6T/MSeQ1a2yFUmJj2/sZDG5WHvIgVXiX
xziVOUlplhL8RbUWWmNYuCM5NunEscT9eGFiJ5MYuqYrBmP5pTAI6QwMEqx0DD/qD7TJEzrfhsFK
Dtk9Pos/vavGvghkbT+KSmAjGBDYAad66T/J+XtKjY0Apsiu9aKr4hkC8mb8pNefBHX5Hmk559Nk
/3p+nZvJJM45I3qWUBfGGJRdJgADLJza4BQbuzljowqTItOpGds1RlgiBQo0+antcnDa2UnPGUza
n7PZCGLcuDe6JJVVaNM7k6t7Uo+dntjRI6sOZru7IaM1NG7CH3Cnp/RHUtzIZfx6iPO+HkvIHb+N
TujLQR+onweHPg4mHrfEpsd1TRrj5G2DDY5IwnH2XjvYdLF6tkx7iRzNIkiM3Quv5bc/f77Rj3Fi
MjepmhLoF56JDdwJLD2Xp+XtG0I9XM8p0m5lupHFZMkqlVu9baCdasTP5rDYMjZtkn7GeJuS3Qzd
P6E+6hbw9S1NAQ5BMblE6fAXjU3Q1s2PRE2CRJrB1zQcWt0Mrv91PEtmwky0VmuaxPSiS8Mu5R+6
JliRjGjDHe27fskqu32X5K1cLgUkLaS21zx1utVKMbxcS6vzNTHcCN/cfZI5dWTX8XMnF851TfcC
A57kTMRTydQ1duSTNLUyhlKP+BbeU6g54zbnjZrzRDA3rQi9Hk8VepVhJ1tmndhCfIx4GFg8IcyN
tW1CMFgFPfTIL4fvRuzm6dfrR7WX1S9HhQ1m+OvmK1tT66lYR4gAk6E1zbddy0nr13XQWQi+YjbD
VDMgoJ1OpuROs9fzXn54OjB5AItAZoovdwAmziep+ljOnJV/GiHYmLU9IzYFCEucFD1UGKblZDT2
QF4ScYVZPWk8ICieKvTft9eRTqPWJ1ClIh+K5AYf6tevm3cb9N83v9/20hQKBX4fE1RW2FjjfDfN
nId9ngwmxA9TGAIvHDIm8ynDVqo8w9k5MnZbNRLFIFGAP6yJGhPVy7VspiEDXPtkI4ji43EO2iCn
S0Ugmm04kZMrjfH2sFEWPW7/laYAOGNGma1Y6pFKkzhZZPf8gEcD8AJUgwo7GB0Wq1EraQeXTF+G
7NYwz7nOKTZ4IhgzM4dyyscSIrIWaFIT+C96qzA5nr9ryxs9GFsrkefrUcCTUVX+wDumPWPo6Lo1
7+Z2aSOCMbW0Mc28jaFHqDnasQBQZRks2JH7/wAd99IaqJQl0VANMHzLjM31rRQtqYy0Nh3LwdaO
09vuT9qCx0a1azvyeGxZ+3a3kcjYnSBJymzQDxDpjg7k0Ele4yb6oIDLNuKiG+/VB1v1mGwjykM7
hT2EFeV3KbP7XrG7EEA0vKHXXbtQdR1fejLSM/vU0w2hmLcqiqRyfekAEqhzwjXv9xmjqFtVlfoQ
vy90r6r5wh093D2nzd/PmAHA2yPVXPH7Y/swJN9i9aQ0x0r6ct22d7XAvAfAj3Sg1LJPvCE+OXVN
QRSV+tc2DWTeMx+9zT+S2ub3maQZ1cvYFwk9Jfmjgi5ceTtNj4mx+q3qDMatrLvX9dl9EqEDLP9V
iMmicdGWsSgji5K3pV3stdqgB+/fnihqP33mOs+uu24E0hPe5DpTjNrFjKAh8UNfs+mbiHyLzd3J
I15JOSIT5y9V/CPiacDNlemdvRGv0AcE+bbzOofCuA8BNy3xNGQsPUbTKR1EquFZvtOOpTef2kBx
ihv6RBIfeR9vu1ljc6CM4a9pB5rcCOotyQtpPncg4Yg4vrvrWxsRTMDD0+xS69RIdGzOyDMg1Iob
I/bLnrNCzvMuJta1cqgOgobEMcaPivw4rBxT4BwV22GpOrEDVjy1BD0YkpM+OfXIKUo4R8XS4qhh
I06miaNqgNg06CfMmYyG6M31e6a5N47LtlmGKAu7lF67jh2mqTX8bu080Axz3kx5R8bEB3kO+wzI
6qiyy386w53L1GraF46H8g6NiQmGlI5JFEKI6Fc/QInR31AYtDmIv8qfp9fwGyBbbOHwnn7b9gSZ
uECwrBkvE66qWo/r6BDehtFu72grgAkEC4ogQaJnN36TJafGRDSF1tKfsUGwgPUpAjRCafM6K7wL
Y8KBajRiYTYQSqbVmpTbEtPricT5PuVdGBMQSqlK0zyEow5zdxxm804e9dhS4u4lFBWOR+2XW5fo
w5L8ilKH18sZGuWRSymNElew9QrP9livPZY+bwJ6t+N9ubY/+yRyZfTLjPgdPgMOf60s0S0dujjT
5LaMaWK0xMBla+c2L5LvF86/NAVP1O+5MdTbLjJopspimxK/ph6W/6U3JPTEe8+uxlZNptRoiZIP
kghh0mBafX8yythL+8Lm+Db9mf9d0agsOhEQRdt2KHGa0cdxsEN/QPoFkOLkVAcJrC3veQ/ZasWE
kkpqTTBvwTLNpLTSJrPaiWOP15PUH4D1xhjL80z7Gq3+VTJeZt7v7z48bFVgwkaqRCK2qaBC/63s
3BIbBilme6bBeiNpVTw8DgQN58v9etRQRSZq1ElTdZKKWDgsn3uxtfvqsWr/UgYTNHohM7pWgSV0
4kOmv85oPabvwYHcnh1TQaxmXZUKbQAqhmirSXzoMNhcNMqBY9XXazxg4v3uqeaiLdFMs2/43OMb
t7NyJ/PV1RrocIAXPnKLSs4FvYWOTdksEGMZ1hoC1czrR0uAwBS4E05y0/5oyBu9duKE9nuwxTbn
+RabN2JlUYtGdaGxENBli34ah+c856R/alt/RghDlClbuIKl9d/PUi1BHQgGkhozxrVN4vtRS+01
c0L9ietb1MSuiGLH2EZ9BM/jAlHRmB5GLXLz4tTMg9PmkqfKqJ/MgRf/9i3ll3bsZNsIYOE0p2F2
9NoY3YIGX1jj4igWhkTd9Rl7cu8L7BeJTGCPuzUq+wp3NlT/ABXV0hN7ijmV+v9IyhchVO2NYYhI
kSSmpXTjkqPsYQrdM270M8XWiDyFQ9rKuzYmqCvR0naZAGHtmAaZunjCLDqKllsrMe2oU50+NRyO
h9Nce81UmOqwHAchHA3InOziC2V8L0/FIQ6IFbvvujA6+yJK2CPRWWTPXMrqfgmBtojxm+cm7a2+
bAJDfQ80gWSiRaZJkiFK7MiUmUtiGGYgIF1z1DT93Yo3U7nljNnsxSkCmFKTgBLUUFmoF6Ool7gA
S40j0PXS2Y6nQyxyEsleBiaiahADQLKawT4kTak2lk0FDl8i3IfGXcyrw3Z/H+cDxE5DB90gU4aZ
khB1I2Vr7JsgApRrNCYWx7p2j2kjgvHRMuu0FG9VNCoIT6qXe1rqkNoa7RLkRCQwggydCYW3vLhX
tpONVMZpl6Ts8yaC1Ew8i5jLWJvvshaU04fr2vGUo+e7iQ312kzhkkGMINgAe5b/SfRP1yXsVspb
TRjvVCNMvWAPE3keW9njE/2uohQ+0wfAXvBy/V4Fu5XF1GNmP4x1l0BW9PEncW8fNK8rQMfBjfW+
p/itNKYSk8Q4UsoYwQBA1qMjunS/VDtM94qlvco2f4BoL/tu5TFVWa0lggoIK5BKiZKdtKsVGV90
uQFjrGiRd01gb6UxuT5S8piEYYShmrvyQNzCpfPD8jnNrZ/ArB0PBIPjy2yh1ucaKVLKETdg17B4
TGvOIArPEtnCbFoF0GETnJ8q/TuHP1oKmhcu4Kf4A+V71QSRTDDbmZokyizKQmcCMAhAl3T5Kx6t
JKDHVwaSDzByp/Bym8fluO/Kv+SxYAvAf5aSlNK9UsTevA9CrDlPxL7uzfsmeBHCxNtC1DAEnUAp
qYk9bXgs9Ax7NPaIfcRi5eSOvVJic4A6E3hzPQYUIcX0TDA4JJi+ED4k5j8mKE+MNbX6MLiu2u7H
3FYeE3IxKRCqsY6pWuL3TpbYP4FfoNyCDfWBMk1zP4F3azNCQISJUkIxdPZFbFHMVREoIFXnSh4I
ZoMx6I+zTfkEsCHICfb7DrCRxgQQQ8rKqKS0pfHB8GswaIeeemxBMBs5vJ7n/mluZDHhQ9FQSIsh
ZCnn1WtuO8zkGU7tzsfiQO0f80ou5/52He4ikYUJWiIxzQXqAAoWRkAC2/mFDSh+jGIp3njme/iu
w23kMb4wp2uXJh3CydB8jSIrAW8mpqGvK8WTwfhARrC43EUIwpH0YVDvm/TGHDnntuvSGzUYs6/6
pksaIP2DLTOxJDD+qJ29AoBbDyYexM1uhN+Iov++qTYSoUykRkD0GNL13AHyD33xx+sHths0NiLo
gW5EKEVcFgJl1U4QBadodlfxwzgWLhk9Uj80KefjardM24hjCo4F2EBxMcAGhC709bq38gjvzLXX
pQ/X9eL5rsIUG0v8X8UUX/b0YA7S2m1MzGvk7hR0KucZiWd3TKTo6jFXCDWKov1aG0HUYnOt4+SS
fRkgwJFNEXNmLJ0kSjVUuDPyvWB8EWVfw/evOH9817Hh48A0sBqpsAgTytKpWtcUaDI2aP6UqNAy
Wxgd08fq3Yn3TLGv0UUYY99Y9JWUKIYwVSSTFTUY89erBYjXPCAvniD67xsrV5syrloNggrjqWht
oj2nucs5uf1welGGMe0iDOdVKyDDAOB5Zf1sctM3kRnhFTTe/Db3bniQNV2VgAlG8FX6u1ZNlo9q
XoG3tze/rNPnenCuq8T5fbbAVED9gUXpDF3Nun8GjvcjuJT/TgKTEgRtjYxUgQQNJcsAsPNS5fRX
dqcAyOWQ2DafMmG4qWuoiPPkqh4lVl/92QblnJ2CBJD3RsU7MyY7qDka9CFYbpxavJfN+3zxr58Y
Vx/6B2xMmdR92cUxLt2APskJ6Ih2YnffRpeidYeuyMkPXHmM6/SqLtaSSI3gmHwMUQVVIFCmuKkO
Lbry83uG0bb3xbhRF4EwMqYxQZpOg3I/T07LG6/czXkbk2BSQz5p7TrTOxLJgzwcZsWWq8yKctuI
T0X06fqF0b+XbbZt9WEyQzqRWC97CBPqxjEmJx1Nu18PS83JQDw5TDDowD88YjoDdmFkL8pMggxF
/9KJRzKvvFBH3fKKToR5IsjyuplWaoNpB5ioAo95GjDXnNn9vzaNdwPr5boIEySmeBrSVqUW/5wf
dK840uW93jKxp2MXQODnfVfzTP4NFXfjYomcRUvf4craV0MF9NbgjwAqH7y1xfto4U0nXilOfeja
eTJBY12IgYl8CAQekpV2mNP/Lqo8R+YJYQJHZHQ1WScImY6UVWAMYvvtuRlY4rTib32z5D77cqIh
YYIH8BnHxtQhU86I8CzPhfBx7qPE/isXI0zIGKe6C1MqpS69tQ+trj2sBGgYvAKMaxhM4GhnYuRx
DkssFhv7X/TFvvETP4pc/bPp53TEy7uu2u6gxSZ8ECZ8iHLVa8jD6GHdhOefT8zkMIFbDO6GPh2V
aYiuwGkl7AYTsAsZugGETYwe/p5kAMgBvoAUb6YK9ilyBcMB8llRHueIR96xayAbQYx6q27Oc53h
QVglN11eWNr8jXOAu7FqI4GJi2XUyulMh4Lzm9mh2zipU596N0YbWj9wZHGOjUXhycYWiK01nR1B
kyA6px9WkO/M6FBklZUllnGXEEe1RQsIldZ10Zxz/GN4U9XEUFyhpYjvXnzIZZy3D97vE8YgIkzX
ijEMgkzPiZpa5vCOYSxyuSYWnE+fJbHXVgjQFBGvEgcwtBWNc/2QeNdDldzE9S4fyqGmAxSLeup6
rwQbpBh+Cbms9Tw5bNSr22RCTIIZ0LdR9ZDEoivGfqP85aXQv2OjT7kQeTRMXHrWe2J5Zwp/a89M
GCgUtTHwkY48f8huVS87VbZxLz8CAh4zXoT2wWKLnHhzLvtNvo0tMEGBiAp6HQ3OL8x9mvGjY30y
v4BzafEkl8/byLsuJkKk+jT24QpxCiiOQ+D1Y9fDNdX1KS+frhsgx4vYIU18HWbCMuHCapB2awQL
l4THELeb5S9nxw5pymtTNZEAZZryJH0g5c0UeteV4ElgQkEiJPqyjpCAodxlPuhLUAucjzbeOTH1
UIkX2K6mSkTZS93/SPIP11XgWZjJRIKqRZ98lXERxM9uTS88ZHZyoPj/MGmPV0/yDowJBxhYIHFh
QNiEKWYMLIwvec2pgLgKMaFgbdapj2Rqw/9CEQou4PIzzKGJQXcSOfez31zbWBkTGJZ0SrG3AXGt
s3oUTyM5ivcLaHzqMy8a8E6PCQajto6tCuIBp8J8jnhbS4rF3efbL+w2+jAhoGuLJpfoWg9WBVqP
gmGHDrlvXidvdkVwq3CH0vYtXAapNTCFDczt/R66x7IagG4AgX12IwLau+CkU97vM/aQCmU6F3TQ
rjAxJusKNWefaz9mXv5+xgAiEI33HR1nn8enRQyaHnNN1UngIptQT//jy0i5yGFuPxNWY1GpHmhH
x3YUyIFxaIERPAz25DTeEoBG5Hps2Lc3HRQ76KvpgMH8/WZktFfmtYG3GvMd/q+ZR4W7rrxfk15k
MOGnnJUqmUNs96WHKCgeTFexdB+fYADc4Y787lvCRRZjacWkdK1ZUn1Gh/YkE7fwi8rTMVIAArtX
bPieeW1dnkjG+EyA+fTzAPUMVbnX1OG+Tb5fv6RdCSpF1dGJijkZpiXQm3WZ17TcrdFsxYtFOzrX
BexawUYAk+QG8ElMggIBg/ig4tMu/yG8Z2aJqCA7ljTTVKDL74aWibks6nTVLpVvCuy8aYCFI1+u
q7GfFy5C2KnAtSjEhdBZNnyuNj9o+644K9+ryjJ9I6h9Hiocdfs/3HUjjrkXLV4bM8RDBXgsiCeE
vTWa2L7WfIw1WcbgXVeO+v41YcwdgYMJFG90Wjk2nvsq6Iy73vSmFOwZ8afV4DG986QxcWGphKXF
yCG9rtBqq8HXNDPIy/RQi9EhWkLLGLNP1xXcDbKb06ResKnv51kjSfe2t4h+62o8DPmX0njVisN1
MVwjYUKEJM1xOHZQTTwaP8CIdOgt9aE5pCjwkzueiex3NDZaMdFh6A1JL+gMJ12kVuwaLRTtXnoM
A/M8u3RNTj20Kqc+2nfnX76mMunK1MWyKTXIHFZ3nb7lOaL741+eIpOqEjHp43yCDLlxslv0yX3d
zUOXfrNQGk35A0febmrcnCMTP+Z5KNpFRvzQPguRm34Q3dwJHdMW1NMM9ED+c9Ouc2siBmM1BUCJ
LJgZesopuEmQi4E/LSxPpPpsYKe/Jn4pfLuuG08SayJAhI8rETVf0WLD3nwi6wN2st2mPZu8gctd
t94oxViGEBZjrwoQhfdia1QTS8NUJ3YrkJ0RR9yu4rTpdy1xI4+xEi2pDKOiu7xFfd+2L6p4Ft7F
v0E2MhjLyMUFM8x0y0e9E3J7dmIb9g5vtqOD/AMgpLX/njHfjUT2w7bQiBSCjQ6nCODZtLTLRrYM
9T017UUt9tM2U0R8E9KmZFXdroqfRpx8sv8VsBHAJBQxIinRwV/01io0jpQI17hp3clbAUCennml
2b4pKBgo1uhEMYvUFpliigk7ek3zqRG+d+LtlL1ed6TdOkkDxpeqmoqOd/PfM4ieLo1htHhMy5Jg
zY4R70r2Vbj8PnNiuVBUVUrw+2V5145+vxxMndOK3s9OGx2YxFuIbSssAmRon+mMaukZh9qVH2aX
zqjymC650pic2zdTHLc5BrDjmyTH1GPhRq5ykHJQa1Ze7vMQWbny6AlvcrwsLWs0ZJCnPg14npaC
0DHAfenSmVEx4NKmU9f/o2baHCYTWWN09WeSY1C+vPn5rjV4+rH3h+Dv7I6JqmKM+XhpwZ2104tS
2XH9/frv0z/zDzV0Cf+h+KfYGL+f2lzOaVvEKM+V4rsaWgtAj0PDj3i7ULvucxHDhrUxNQlZZEz8
J+sZwvSK8xXN+33GPQVQvk1NjQ+lqv3WgPLJ5GEg8AQw/jkXoSw0CwRkZDkJY+TUw3sAfkDr/N+r
YDc8MlEsU1nEGcXrrYR5zIhYU6tZf3XfbL9OnbWxT3BUzqLlr13XfxTmVbekXjvLxsxLA7tBbaMR
45Jd2cxZJkJYpDs6UA4ADeoIdn7SP0uLRfve/w8wrrRb8wCbBGFaIQphS9RsjvAAElGXcUhrxfcz
FsVrTP9HPsVzwEo1APgDETGBV5Dv28hFMFORiGUOsp8Zj5p6+rkinaXxiKx4AhhnHfBIsUp0ooNU
92kDtiKFh37PkcDiM2ODoQQGCx5Je+0rMc7r+p7Ph8vdsOtF0xLn2pRAA0kk2BzAO3OCpO1ft/H9
8mMjhXFWWdDGSqQDZAL2zbFF/wo4HJsycPXS0fRBZOPzGjX7YRSjfjLoLojGPs/rQ50vuoJsYORY
MJkOmlQ40fySmjzGDZ4g+u+bLFfNS2jGJYLEkj5lcWLluRRMw/2spu71Q9z33YtGTOLRFrCFCAkE
ydpkd3L4sck/9ZrK2YzYt7eLFMZlpmnKBlHEuRHprI+fQ8CGXFeD/sAf+c2QFMlUAB4NfMffz4uk
c1yr9NG6KP6RNB91W6vYrdI6ynrfgnXuurT9ImQjjuq7uZ46wRNYDW6HX68HoRN65vnnGhBvQm73
ijbCmPCqSFrXCjS8duO5qM9NbGUy52GUqxBjb3gN//cFdvbomoB6ij1yX7sm2C0H0eJF0N3QvdGI
MbpKisxMpeBmfVWDRCgvkkMC4MMRgyhplVtd2GjnJtMUzrXxDpKxwkZOiAj8T3yuALa4SFvbHLrb
ueFRzez67kY7JnzXRJwajYrpRMUipa83y0GuPqpr5V03w12v+q8gkIwxU2VhNU9jusIwCHnIw5dJ
cq///i76BQGspKoqGnpBbBiPV1JNMqWY69zZIdjPWj3JkQCsl38U8PanBXSxg7fgu1txb4QyUX1J
QhJm9GWuvKF4asphAlRSeuR9gb8N4/4ZMi7KMSFj1UEsLVHcksasnuek9Ou8vBUM2ZuFxl+QT5Yw
/jEsIEggXBgqqsM12Uz8kPskj1uK6Un8qbXodFnsiJ8WjEX5tKHHhVLfd7iLrkwI0QeT1HUJeag9
DyOWwq0qmgAfMN6SCCRlhBcg9y3zIo8JJ/UyzUY9QZ5S/lM0r9LCaQpxLZOJIHOXKXpOjaRz4wJI
IrKTHSm0VnKgWDrigHFlepAdr3Daf8jdWCcTQyJNFkhOeyriMQuyh7e5ygdwIdh8R+AdIhNHyiYc
o5hO+Ehi7o66FMRRzOkQ7YeqX/fErvRlQ6q3pMUxZupo9fO3pbfj8hTyuh77lRr2I0xJoe+37Ca4
CUSndaQPXEKgU/Yb2uwFx61itT/QJsBI6nsYqMlFoMyExrkXjVoUUNY0hWmHmV+jvzbVNdDoeZ9z
/yN1/tJNZr9JRy1ROxO6yRI8mbY/DIc8zcefW5+8CnTfKC7SmOg4qetA8gaKEfW1Fx8S3uLH/lrd
5uTYsNiTIS9zZK+Rcoudf+65jSdQdCrWUgGnAnOvPKaH/ertohQTDqW2I2ba4AhnUcH4ej8FZlUC
DANzxVZIeruSJK/MFU6jbN/4L1KZoDh3dSqMtJkg4+kmvwmT0aprW+o4G1w845eZYDgpylB0KU5U
tYyH1Smd1Bkt+bZxGqxWRXddwMna1OD+TC4XvZjYuOiZpjXmm4lYdElRcGtX/PZWmzq8Sm7/cWpj
Lkw8LIiZVVgYoYE4RHnQej8NJjyYNs4zfqQf4Dwf4NooExmLvojAfwuhrSM8gekZJ2ocxE8Ntq4q
L/4cebxpUZ6Ts6ufRjF2RatA4ujFH9S3Iea6tX4Sl4b2zGlz7Reqv26Q5ZNdAXKWJjOk6cqjFh1N
6SHlrcVwjF9h4kgkGXlZqRAhACa5Oq0i8D/ic/iuNb+LeShMNIkn0IPV1DzS+pzkvrTmFjhsresW
z9OFCR9Axc2TOIODES1NsQ5gvHSy6Zey6CzVu4YQNgoxQQOskUbYqggamHMQCk9fP+Xz4bo6vNtn
4kWzDGoXFRCxrHft+rVQbxLFvy6Ck0XYXc9UXoYppsgsK/kRGueZi5hD7/VKDFKYsCDLxKxb2uRM
Eyv+IHsycJFH0MTgnVw/Ulgg3rsATyMmJJCowdNugkMr19tROGnduyqlXy7JzoVE0bKg7MPvF/VH
TX5VO4DKNXatcwYFOWqwCFEYPFFrTI3DLdPONopPY8gRsPslYEo60RVJ0kQWL0cX51gac1R8U6u+
Kktu9VHrSqZUWkL6XSI8wJRdfTbiGDuIeuHfcTStfFHMDOuKnFC5nws2EpiLDytVnBXk8rd6pTo2
j41ffg0D7WexIgbg3u15AWc/HfwSik/v3/s/g4QvnKqDULorXR3BK+8COh0yHRSzh5I3jbFfQmzk
MTWmWUlAm5Zonf5jxvhoZ3VnwR0jS3geXdFJjxPvA46rIZMfxFEqjYGOyve5/bOqxWv4TfyRVrV4
Drevx6PdkLfRj0kT4ZTOzbBAP3E9ZPVzF51M3srYdUuURPrvm5Zd0k14eqUTcDII9JSzyKMR4xji
H9vmU7tWw0CH8IVA8zOgsaBkNlerAT2g8YYGH/UWr1DgKcWkCq2UZjLRBQ29/CRNHyvx6fq97D+y
bC6GrSW7XigazJZjeXZ2PFAOYn+2shO/c8TKwgKtFUROc+KBbvHMgYkai5AUCwIg5YXJrDkEexTW
gwZOJNytGjaqMYGjMQ1lFum3bwvsTvNDH3n98FzWz5wTpI7yRya8iHlrQ23sLhwiUGu9DS57g7u4
GeZJBdt8Rn0CWAVeFuQc3Fv3YiNsBWbT2EgwckX04+ZIwjOXOJ0XGd7+fSNDBwNWKhDISA/Lx9or
fOF5tUOLDr9Fd7xVgP1+y+b4mMgw472/qA3cUnqgY/ONTafEClAOYkw/uH5VvMNjIoREhjQ0aZBd
n8zOFaNjVXp/J4H+BZujMwdSyRVtOcaau0q9Jam3q8xxWY5Zv3XONjIGOc+KnPbWmyF8JeDlNcrZ
l2Tt0OWte10dnigmOESClBbDTC1hekHBPfadVUcPssxxVF72e+P02qg0L1IaTnQfpHOFOxnPE6mT
nCVfP1ZO6pb2+0ZaNjbHRAapjE0jpCXFBNQ1HYB849fIX17Ht9RXCpyvF17iYJfDtRpsQiEtJmYv
9DO38hdsq0K0PbvoDdvTyQDE9MSTSh3nSlxiJ52mEOOJEk1Xy3F0Voy8gbrEr93kw+q2dsLt6l+v
OyV2RbxaxqZI6d6qNreeHjoRHs7NLLSm0Oqr5+t2yTMYwgSNCB/qP7eV6LaNYJXAWu/BugD4JOwc
C1zdOIGDMIFjyIVKwXMSqhfhppOfjOk0SpxeFS8Osi/Pi6DIYdi/2aRor05nh4fQ0/HIvQTcFWpO
ymLXw1d5keJxpHd1Vo7RKQMCSFPanTe6GhZI5t65fl2cIoYwYUTO/xt3pdDTwnNSHq7//i59M1rP
/37zgMPz97Abg38IjDb4dgPDkdM9Dv+0dxI2M9tT+aIDKrIB8hoxrPShtJuv3AEyXr5ke999PqKH
T927c7WjZgP64XvjUHbDDMN4ydfrunLOku17T0lVhoQm53g5FYK3mJwMxgn5bLO7NooJCDT4/Sx3
IsFaYgdLtBxb57iTTM1zE+4FPEnkFRgCHU1WrFh6BLuAZSbcb7jdNunFKlgSrzIhpB9oo5si41FI
DrMD5qrpg2DC56Kt8kKSzMSIVSFpqFKf6r8ZD5RUMztnthZb/Q+KJKEfeDA0+xeFKRUZJNqKotFD
3hzi0sYjKcMO1MyonVt18jrxPlxu8s7gJJL927oIon/IRpBiTmE1jRAUKqLdq4NFwqOYcMzufzjR
RQoTI0BLkBrlAinLQ++0B8rbUwfK3eL0dsLdP/0fl3WRxgSMtdby0Xg7vIcZy43ySXCL1JV80ZPd
8twF3Gy8nx0vApmKQ5WqAWg0UK9bS0ecD7ImAP/geZBuQ5nTyOIdJfvmJ/adsvZFXwGte0E81FBT
x450q78Z/vv6P4aKiRwVZJ+sk0V5rrXaMAEyMQsk8z7ROA/B+wd3+X3Grdo81WJ9xu+n+iGtH+LB
MvpzEwE+hZNE9s38Iojxp0EP6yLOIMggxwyzxu1rurxej917LiuLmGeUAKUPZG7GCFYdjD0KNYIF
w2VhFtTis2C+dCFHk70UIUuAKMEsrqFoLGBdKJMhacgIMbpTKPc1b35j18C2Apg7KUibqWDxobi0
oWrREW0DW7WIdJJdukuQc0vZvUguE6KpkqRrEii1fg9BZmgu6PdUuJv8X1IYwxk15Nj/B/xgzxA2
wtjveZA3GZ0413DVrLMqII6W6IfweG5274iYKgHjuIwJH8bainlehjArYdYkuzFl4aMa8qZ29zwH
XfhfIpi43cSRPql4A3IWcXGy9c4ECm03SXiosRP9w3XL3q1et8KY8N0puaYIKYQJIALF6/8c1KGt
ntMvdNUrXDkpiXd6TPiuzVZSlRT2MJHjYNxJPF6v3fwgw3VEAgZj02QXu4wlDTVJayvQwYNAGsk8
BDyn9W35d+9Ffo/HbsQxV6Wk8lj1CQJDlQdV78dxwLmeXVsAxZBsmJqG2VbmewmbASpRZxEOdM6+
5B8qmhVSrz9ldnETf5Ht9XNzs9y03K0H6pjsNyikqbqCfV5NZ79B27kYukojlbPGgyNHp5T8qAVH
nPxiPpngqsoFXj9p13s3EtnashdKrCdAYpE91aZn6F8S4+H6aVLruqYUc5i6WptmUkhokwve+B/S
rmtHblyJfpEAZUqvCp0me2yP7RfBUTlnff09nN11yxy562IGC7/sAKquYrFIVjiHJY5ZXUcs86Qc
cBZ3LXUAbmYP1jYUou0Qx3KdMWg0fdfReV8VYE9P3ZbH29Hj8ba+qsnqwGbEXZlRiE9jkAblbGrQ
ERiAmJEPTxqu6f/itlM9BtveefYSwf1jqQLBqgSDJpXmWtltDXCoJPWnpXCahCgnUf4hBKpoKP71
yEienDi9GhqMZKuveOCsl0yIT5OUYNqQuz1wzo9KiunXgd3l+WtYXGE1WcGsnG7I4sxPkckKq4IF
N/P0WCyH2dhfdvTtdfn9fXHYpx3nWapafD8Bf7ymYxLU/okJW8wyfp+VD5dlba/LWRZ3yNUrg8lB
1gXyDOh0Cb39wBcA6FVsZ7vLUjYPjrPFRB7FwQDnpGxAil79qIJ7VEYvf5976svQcNZCCA3Z0upy
x2CxSEf2Sz+Es+L29SlNiTs+pYcQE5KwicpKgh75fCebrjU9XtaDWg3+99VqSIkaT2yEHt2Q7MZ8
3KuBfp3MZJih9BB2PotrNs4mt5fi9ZH7H+FfC9TCBqwKqvP/IMNtX1ZWXiDEANmYWChnOA3B4vDc
mrurDtWvye9cuvC5fVleCRNiQZdlCAJoDfe6HacWqvfow3QwxA16D5dG6tw0qCkjH2BZlgbyuz8X
rtIXJskDVEtl1c1VcCcWoXfZNygRgkJBJ6l1Z0OErMz7MI538tQQj77nO/aLfbRSQ7jw63kxw2YI
oLUMLLrRkg6BWh3TLvUto/aiLtoVtrUrcLkG9VBPRG9CwRezU6YsJXYI4d18O9SPBUX7vBlWTQ09
RhamwIEp/ucadQUYm3pJL72wY27QMyePfzZ64VXaXR9T/cybO3klTNhhcqtkQ65AGANocJmU/tQl
x26k4LYoMYLfSXoIWJUK94VWCT08eZwwNNy2paYeKTGC7xnyaKh6YsIvis7TLN3rQmWnFdn+NS5+
XiHB/QDujRO3htHqQj9M5nRnsdC/LILQRMzj1slssXY0YDCzcivZM0G2bFiEJ2920Wvn1RezuX1Q
AOGRS+FYqWWxtx1UWCdHcmsPGYhPqQU4tBQ8IRQc2vYW+m1AMcMLykkk/TXInbQfZbWrytegpK4V
Ew7aEeAzKgNolAc+mRs5NvaJTLk0pQP/++oMZLWRB5kFEdOkXE+DtMvt4cNlJyAigcadZCVCzhtD
ylKYqYs/mOOhkO9b+xTiSVH0RI/y5sVk5QhCGOh7pR/qDBtHk5NDWY+7pmq8TjGPJgXlRTm2EAlA
vj6WYwmzKdWDbPsW+zAmu8tm236er7QRwgB6TjGeOfNo0zjyKfnROsDwAuh7jknhnYFTnHqh8A++
PI/O/iwEBMUIR11psFBlcBuiHcy8CpfBzcxPpfmwZEdCvc3H11k9sRe5KjTQY/MDIq+qn2MBnolF
chbMOlZzfdXa4Skcxh9I+V+1QTg7c1h8vPwDCM8Xu5NTMwjDtIa2mhE5dn4V5VTBn7/CL9hTbE5e
MD601BEkRNfssTn2+wgd82CF4BAWkU+t3vYdbGVQIVpMuTqleQVxo8vBGU2UwsGytosO+tXoUN0F
xKbWhbhRtzYGbnlo0scvQzM4w/RR1U1fb/d1TVzTqYUS4gfmKtthrLEP8hbMYKA1t8nCDCVCCByV
pUcV4/eHnqUA35D8Dl0nb3M3IWLYxVwVLOMi5gUNpGXyOc4pF+A/85LDCRFj0mOWFRjs9qZq4nOA
Ti9Nt7Xu2jHl2tyXLkkSQsWgxGrSzTxU+J2X5EBobPe2HxyUxonvDXcmhyUI1cTG5dKyy0gyoRpA
QZ12ft/rOXA59o0dvibret5FYutyNi9d1BfQLNXe56Cs7P3LfkBtU0PI3TFjiNtOhSYKkF/+yboG
O/UODAPAtaEShcQ2FVOigADpQEIBbeJ53oVscrIB4Bazvkebp2/Gr8rGr4wnRIWmlpO+1LBVAeC7
DE8VuwNDq9cCdJDC06L8QQgKahfWLEthRaO6m7uv9owjArmuBp1ib1wvITZMYxgOLOZhNfebo3bA
q+yq8Ydf7GSgaBtQ7kHsLPFtGytNHqT8WFT38VfOrdw9xXvjy/hp9FR0yXRUUzZx6BtCzGgVM2pD
DfIspqM1MeidNCuPURa7TB/vM7yj5E4lbEqEW0OIHi1/WBcqTKpX9/lyn6m7t63Zi8dtZpqxzBO7
nfdPm1HpSv6y592q4Y6qa2zvMUDGIhdhyooI2hDZTTJNBm6dxvgkS/emtF9uwf4C7gQi6m6b7SxI
2F2qanRqZvHr7dw4vXwVha/J+aOU+p8mwqaKQVCco5KBF6F6arB9pZsU6fBivpurzyVltu0dfBYm
7KuoLubB5pd1qVWc1nar9rYHFpIUEmkW/qNfHlVnOcLBGy12rqQxQ/5YA89hdZqk0clb77LHUUsj
7KJlTJZUaqBMUT8M1lOXUG/c7dvyWQthy5TakADDgFtL9pAjuuIMuobp/UMxS90j/vL0+E8a+KJh
09WTLURxOFcXSEsA+eDoaObsDoNr3Y0e/tdDTFLv8F//9zUCafif8uSF1Y3VP8sbjsuhORh7YIqT
uDeXXUGVhaO3kJkUhhHE5NALBdzund0fLzvCX473s+mEW7jZV0DJnyDDvHluujlYP+Rjja5b1YuQ
mnIJcZRKQkxotTpVQxmhtPVHXwHtSFhjwnlyv/KeotTz6KwHqaEQJZSoM9qZL1aL6ws7xL7ty4+d
z0eqlcSpiJ11OUyoshAmpKjoar3H9pXm1A3AJD4rnqq7AYXjShlSDBNGgRKkDK2G1nDsqnOk2cc9
6fJyXQ4TqiyEiaTvczUPISTqjnp9DDsiTFBKCFGiLWtJTRm8IV0O+uiHyz2jwunmLA1Yuf49JNSX
nSOgc6q4oYLUST8uOxah6zr2030QOYsrY06ozHYcxNDyWyKUU673XPNYxSV5AquPlkN2oTyDmpdg
YdJuIkzj7nlZg4qDxHI9/5yVuMnuQXkWwJxa2nw07eAYdQuxgSkRQriYkkwtxhQaAcDCASOSk9XU
1DfhFM+l95UWQxXhWm5CxGx5c3+IQXtHvQeJTfo8Xr8SkYZSauT84hDOBXpdE4cln3Ic5ozNhL2o
o0kcDBlGPWziAWtiMVd/yN4rXv0MlsaSA0ppyKtQCDvbF+SzvwuBwa6LDJ0rCECDFjxGkv6h7vQb
g8WPOfSMhtpleBhcDhPb3RCrPSbEibnvpNBgsCeLHLAvjh6P7ByfOwSeeuiB/4vTWBGRlpQqRA+7
qRNNaiFVqp95rwFHgEyCqzt9iZHQ0OXoMJRzEv7/YmpEAZH4pEFm3kTvKjY/hTHVWEc4p9ieY+lh
EKf8RQ8UqCc11b0q7z4YpuFmw0wsHLHVxPGQwoibLqmhjTZeacn7Cr22PdHasV3XPfuGOBUyMpCn
WfwmaMbH6mgckl3sBuaBPw9p56eWh/99tbGbJNWTXOIHit26YwD+J+kd4ev80nXh7icWCoHt3Joq
j+njqbvmV83l3YT+dVBKApXrNZOFGkDMDd2S0fAmQoHJ8YKenwEPw2UCZJuhA1W4sz8sxasKXys5
wk0TkKUA8Lcgp7dRHWgLZyyCvR0zIhpu+ttKjHB6zH3ZZFqFx3ubdg9ypjyVJVK9LcW4QIkRvKCc
y7FJI16orrVrI7G9LJ4/TqHpXXaFTWdbacN/xsrZ9CyTVGtAh5Qya944te5ghoSIzYfGSoRwm8yj
ORuGDOui7jkqW4eHBufPpc6MzZCzEiOcGXqtRlqjczcrBqeeKqTHvwz2dZS/qvC9EiQcFAvLlgjY
qtCnkU7g0HZRwvnVhhFhNsoBhJMBT9tcQZYIKY74OgITW/IUVofLi0+IEPv5k6VUM0WDJn1quyZ2
TNIzN2WUwbYPubPFmPDUrOxcTmIeAYZd/VF1OTEOJrMPQIWKHYxng+2ccgbCrZkQC4au6fTCgETN
QpIy/wxWwMumowQIUaCeiwEkJTBdVGQnbZp3rPx2WQKxbRj/BaudmS/JaJcJVKiTUxQFbmvl7iJ/
T5TCqyuUCKevg0Gdc5RD8L+vZE5dkKVqC5lomZrdDpBkfMKjuhrv7S8zqlrDBxsjzq/RE/CroLnQ
TDRF/ykzquIIrGOIp3phfjG05kNY1jdW8BUJs0MDMvQct8wkHIg+t030KQ1IJv+KFdskkGKuSq2H
qvGv3m8/hgcdzA3dQfpp3Fh3C0g9xidqomXbumeRL7bBWAcdT/v2U+0bpQ0c9ckfpZ44oLZd8yxG
8P1ckpM0LiBGY/YpMHVX6TNCxLZvnkUI3i+PgHxteJV1DsGmlM3gegXIoF3dtb2GR8KXCuio+qgT
Uin7CTvC1IZJznjzjKV/YvHXgHXAovxy2Ru3T5GzZsIOYGq3mBN3CwXkRlN23QPXcJDvwomANabk
CIfipPetBk5R+ILSnpaqdoJev7GTySkAH/o2lYSDMTD7MEj5vWgxs2+TubiMBa3TjYVj6uPusixq
iYSzMVJyAPQqkGWWsTPFn+NycHSycZ178Ivr62rvCiEjCTEWK/GeMMPhA+iKU7sBUJT5jN0rZ5pX
kUJsmugGeRoxe8X7LIMv/5BizHecqAQ39B0FZ0PFJbFFYlKqdJ54kAAl3iflexqjqQC3sivDr73C
crXZCQBOTzE/8nW5YFGxbWLoymnSl+f3Wu1Lra9r90P6Xh6uquFDPhI1le2U0nn9RGi3TO8axeZd
E8Zddp/70yF17Rt517nJqXDJdC0PRpd0E8JGEARyjzISwoaJNH4FvNzcjRK3/WQ6nJk6uM2JjCAR
gMURLM2cU1W1IXBq5atC7Y9LR1W0ifChC+FjDLQ2kHnzBMfi6vLmfm5NDOum+mFQDefyniaXSwgg
SWbXhs4zqBYIT3mjcQOabWPPG/zAtXV8ozQhhCwGxhrA4IPsnKfsTDcDPah5Pe74rPP/kVin1koI
JWWs25HdwZDNruv2+onhbW+7w0nb26Aj3XEkYBIkgZAp9lVoaZEqFQ8og+Koe9QVOYZGAq4dS/Oy
r8k71QHlAXG1IxxGbLGYpP9C5hS+A36GBvRXlh6t4ePl1aNUE+4eWiLPOmuxeJ2GsuLHsvt0+fvb
fafn0CE2V1iNpceyDdvNe3l2xwa0QeUpBC5SmyGGLJw05P9Lmv3lEfP7ZmBw1Vd3Y8Ospizg16rx
BFoK2dcOqMHc4dknezlgiHtQfVHZQcqawmVEBihhW84QaZmVM2LZjMG/bM/t85qBkIIZ4KwSMf3i
tIqtsca4RxmMji2d2nlyuowoIWyrcRYi7Oi4n+ZIlQZkTNT3nXU7vgZHANjQv5UQ9rAGIrQiUydc
5ccv0YAMxvvSeJOdNLE4O9RxmmgGRFRWeBd3to8E9DXrqM7gy8uhiTXZUpGmmOkQk8rvJzRdzYrq
FBVx/FJChD1qshAMZiHm0Y3aAGyxs+SJI2WHy451ec01WXghlAg4RWdhzU37UWquMS9y+fubSli6
blug21VlER2gV8wgL2R8P0LJYzH2ZluDo4jobaaEiFueTQrGDyBkwWNgUP1e/RHku8uKbJ+uK034
j1jFlSaLjHjKsBzBh+AZ3qM7VBhRcvUdBxx6FQAy5hd+G064Odhat9SBAp2GGmceAuiMEnZyZ75v
d8z0lhM/Z6nbJWVH4QJhymqBuXjuDMtNWryrWz+xiPcU/8SLS57FbD5bbcugF//TilWeKXYwYucM
mgRazjsz+xwqnVukV0b0mjNuJUrYP0E6dHorQdSYPk3Fj1Ejts52tWElQNg7c9XVVmNyXcroumPF
rmq6XcTyDzUGPhWpe5RBORHL85d51iIHKIHeZZfcXC680phsGqrFRDQJZndz25uYw6oy473E1FM8
WD+VrHnVTe8sR0w/ahonw7IwwKbuOQ1DuZc7r/X0T3z0eA4dihuLUEvMQmYYVDAGBeKMSf812Eje
S9FxUlrCEykxgnvIAKNHPyvEVEHmLBqIDdk3pj++aYlEJI5SLwZL4ZNkQGx0YhCBSoVvF4QmmzF8
tT5C+FNYZ1Qmnzmdgru82we1f1mJbUdfCeCmXIU+qQgwBjzD0fR9cMKgxYd0dEzc4DTgW+ZU9zy/
ZbyIECthQuCbk0gPSj7TrI6K5ksdqw91YRi+WluGa+d679Rd0Lua1BfOZT0pjxDCnzXgRC8KLrnI
j2kq7dOlvikCio+LWi7hmqUr9dIXHD3AlHo/SMsTxrjfFhmYcNMyFslOFj7fWseHYnrXVgeWvbts
LEILS2iDK7RM6Sx0Sntt/1XRr1hOqMCX+YIbiHT2pVGPUjdg55hxtG9DlDuio656CgpGlxXZPtjP
DmcJgcDsmnIEmCDGWfeV+gxmk+5rwAkCCq/CU7ajau6Em1nCsVHHSRSXPGy37XUYPgHJ0wmotCUl
g6/easdaAdOTOoKPLb3kScOvOZf9IvlOWI7/0ktrJMSFXovmVlOgifE4ePUt4CXd4sp0sls+2gyy
bfeyPEopITLE4TzpUAQLZcuuZX/qsgX146fLQrYTezZq4CZ/qOB0/dN0fWCqqcyhG/qTxdGzMJe+
j3a6F1nufMdb+eSD/YOCrt5W7SxUiAlTX7aKIUEoWD3B2Kg5zOiPeUs1l2/evla6CXEhMZrJNDW4
RRs86fIIrHbfNI/Scopfw7KsnSWJyVg8gtUqDaBQE1/r6qlAqyyxTnxbvnS+3yYTE7DBUueBxeuu
0REN5Tzfiwu54Yw7+5R7/RN1LFF+IaZepSxWG9mCRsMufGeCwg6tVRZAEl3zUQbU43xY7iXNobKi
22H2rKUQLOIq7LUGlEYecnufgetzbSw6EWn/EgDPMoRgMVW5VZd8iKwpkafnaF4SaNEzoAJxgALK
kISri1nXolLyOklhx7IAoLTtNQAVnGPiRfiXK8tZJyFWqF25BOD3RP6JAY5K9xMv8AAaJ//bfXnZ
FymVhJBhpq00qxMWKcivKtTNlchpu9dkA1YbSogQRdLHmKWAQiy+Htq9Znyqm/3b1BCiQ8hQ6lJ4
JXuK3knGqVSvG6qcS1hKTKnW7SDpUg9LlcsNk0Dd9dmUiKw+5c5iCrXXKiWwGWQod70fHzi/oLIH
+BS8udpT+5MKC+LIGvBeMInMx2l05s4njpR0LF3Lkx/Nx/R68v+fWeTtq9Fv3xZzq0Xa/hvFa4xv
d3O1N+t3syI9Aj54d9kjiPNCzKUCvKvI7BjK2TyxoiVOrp6GIdgtoOKjwhDlGvzvqytLqi5BvDy3
H2WHDpmVLnxIMgo3brtF9ryNDCEuxEEoyUsOjbpdjGaCAuD2FXO6EygScdtrnygcBNIbhdgQl01U
SAX27YTMMxo1hs7JXW3yJ1dx0U16nGcqnG/fys7uIUSKtLUTyeClcTn7txFcu0UGVMcxxeuu44NN
vD8pLxHixliphZrwOppR1dltmdjK+1kx89RR1PnDsujynZ1WKtEAQLiLKbw/wmVEP0oEoW31s25q
R9MerJYCmdhu6LctkI+bsmwYsuCUQdhKSmsj755dx7ezb+0bDM3xgV7zs+02/vTLKp0Q5dCaCGLb
W/wsV3BTwPWxpmyQWqoaXGkS07Hyb6Ut7WJGxPy/+OdZkuCfCZrx7FTjgFimF93zgxKNze+0L9Gt
7A0Awr0cUCi9BN+0+nwsLA5bFWahk8snFTc2u79WW+K0/Mv5f1ZL8MlpyYJG4WhiI9DrOJh6ebPc
tte8TqgQJbvtK9pvUeLQRypbcqyXeD/WAByc3oEC+7LNtj39/H0hZYpDv5C6jq9QnTpj5ldl6Yb5
p8tCKCWER7CqRJKhzxBiA7DRZRlgdpG3olpcKG97Ds+rID/GSggoOdgqGh+T2gskdJ8wEHnfNCmq
qe07tTvGHRirtPfV8P6yhpQZuQVWojuz6We1xOsR9ClP2Qw+XtO+KUeb2LmkikLIsMOJJboGFTlx
FLuKT4E3ftb20cH8ZgOqm3gGERtKHPmwe6svgGWG1+qQO4OeAdbgWEudE+iMkEQqJkSKou47a+SK
capoxYv94VAceP0jB34QdaZsl3HPkVdkBOmT2GRtCmlF7KSLG7aOiUkqy1tus8xBQNR31lNMznlQ
TiKEjaLsg9rmsHd1caUPx54d2URUWQkR4lTHUg3SaFQQgXZ7DySQO90evDKhsox/uen8DhviaEcy
AQ02GiAHPaIg0MRFx9Q86Scn8sGr6FAB2v/dm3bYiwmPPMozgyGGzOW9zhrHQL0geXibDOE9PNqJ
PiGBistNYrsztpWeu4ZEnR58mV/mFs62E2JFlEpAouQokT3aa2cfqBpubXhReTBuOp/TrHaWv9xE
fuCrD6VPwWtTHiJEkGCqkjBLcPhnzY3Uf1SUfax+fZsZxftFjDdSOMGMqa1cZWb2NHYThhRz4mik
YoZI/KFKLEgZT6kn1+ECljntwBsAezSu7RJUTcs3Bl+RByTVWKqyAAtnfRl93U19tEt0hwy1Cit2
kpP+Ro8XwkVdSopc8baMGrf7OYidvj10zH/TWokd0AXr0kGvICS0u7sgrbzK1h/K8K0BQ4SKi1Km
aiyDnOn7sks+t+goR7vOrpud/KiihVIm5w22Xyq/t5kIEqfV3TTXvLAoFc6w+6/nT32v3sk7XH1f
16dzPlNeNCPk2iyrHM4W2FNuWgyuWXqX14o4jkUOEHBAZ1XC7zemdWuE152kOxYgtNBgSJzGRIwQ
geP6RKqmije6zMu8V7P2ARQdd8rrxo5WFhPiRBZEhdEBa89rDdmRtdZpQveyxXgoFUMt2gBMZgEj
XLPECqlZFfXQ1MjWxFl91+uj05oLkQzcstVahBDN8fierb6EiJyFX6Ro2QFm6CobyIw0pYoQt6Wx
XVjAE0/oFN/Zn1qQmOUuGCHROOgufgJ4lfIVoWGtmbA8UpFkRsdLic14VcaHeb4v0zcaT7j19cY0
LxYvkwM+3lWtwlfG0I+V6njZDbY2zloT4WEYMcnsG365NDpQtcfGbqx/LgkgFzWFONwpSULM7vq6
ijUTNgNyEa6WaoG5o+QGpYS7llHpJsLzxCLpiGdGFmVI/hiZekz12qnVdpe+ig1hZTyxVir3Qxh1
CVTKFtzL2wITBPPu8vpQmqh/vp5CtbK0UOZWGx7RzKJbN/nwtkgg1kVbNWNWr+IpY4ftnTG2R6un
WqQpLYRIoKgwE+PVFMvGJEd1W1u6O6REaCbCgEgdoXSZEjFe3w3rzMWDFyMjRNKGUkPY9hocdlE4
ovRgHaKpcNJPQfvr8npv3tx0GXwrOuaBVVUsrwFkF20WeY6gGbnlRwmwsTwz1IfPsDrJiWo9296V
Z3GCf0mtlIM4E+Iw7+I2GD1GsnlJAP8dEfGMEiQ8IACRYVSdlqGOMoIBA5XDojT36nKf18QibQpS
MUCg6wrTZXFT6pUcyFZRQ6Pybhl/GMlTEaKrhJqP2/S2lRjBcFYlR1k4QEz8a3bZ9whDKPm+yQF0
E91yJmfpnup23kyK6iuRggnrwKrMpYHI4MvsWqfl2MAFU0/ymZsf612RYfRFdUCEBmJuamZj81mr
g+oPdWoTjAfPP26dxlFLu5/1CmaVduYDz1jyrvIhdFCf7z62x+5VXZFricLRJHfoR6pqcM2o+U9r
9I3uw0wBjm/6ioYcswouN1sRQwbwdTiRu1R4zZJ/7ZvGnU3ctmtz8uSie02YXcniv2VlwLELGrvm
sqbIuEYP3JdxZAciePCU5ItLnQ7yPlPVkDoXgfo6W1OUTsYmU/cVsF2D4/fes/fdnsbI2AyFK0nC
4kwVyxqJb2d7vjdTX7Iei4kwGCVCuDAkuaKh1wAiBuNbnp1YnyAbvyMstukBZz3EckaTq/8KmSu3
/yX7mTcdpncFIENddjM8d530zvT5IyF2M3roNkOEx16SRYAJK5bKvG04RdQ+ukamrUKpfDpY1+aj
slde3WOMrubfEgX3S6fUroMF1kRfrBTdNcWV/Rp+5LUI4cqqVyb661qcJXH1UYs9u2wARv+tsQjj
bfvFWRPB9bSpDFHgghgru5La22G4Zv17Yn22N9JZhuB7Sl8o6sjXZ3Q5WCM27UE+/jPuVBOblnAF
Mc0ADvhYnzWog+Zvpd5LMnHD375RnFdezC/MGcyl6Vh5PjCmecku+dbvUJcHmB3zRiJPyI3/MgL9
NpyYWujKGnBpOgwXTKhj2Y0bmvkhVCe3GJVdvUQ7TAkRNwvCH8TsAvK67TA1MCBvKJ7iwtUHV7Hf
ER7Bz/NLivFlXIXvIEpSS1EhpfYH8CwgM5l4xVN81HfpJzofvn3crhaNK70S18+JrmcWFi0pnRoH
+77fD1fBrv2EV620z3fgeqByhvz68EJDQwMxBv6zNREzFJyGs52aKfbV5GcYS8aNJrobPxeYGWsc
dgKwlG8Sb8LNaoO+kilYNa1wLSwnyAQhzHyyHVCn+MfAU380s6Puyp3kvWp+ci1SsOy8oB5lpAnG
/0NvnBF5q91wNVdOPu+4YSXPJoLJ5hGz0lGMvGHL7IQLrDDKKJv3YXxdm9+tjlg/HpJeLp9pGrpi
gIJShBFaWJgWI4MpJ9n81tTBVWS3N52h3KWAIOjUB70D0jJxRG+rdpYpXILxpistGBO21H506gdl
lCAJbwii54AfHJdU45672gxKiGtV32Hv6WXsxdNNojDH0hMM5PlgFXOInb69D85KCT4JolAAVIMn
GRSEA+YYCy/xwp/2F9TCeHetR+GY8M9dUk7wx06vupJxcXl2UJAqpzi6qe8L7hc1JpPqBN+Py/Ym
1vIHm5yApkQIB3856lEZ8hMmTzsQSo17S6awLShPEw79Qgb3kT1AxJg81v07cwDwJkKiTmyizbPE
OK+9cO7PLNLxwoIYs7zN9dto/BCTLZKEtcSxnhxTc7nMQ7sd7KwHTgzD4X6MwkNabPBfz06ln/US
Z3vYko41qDsQ2+c7rbtvqTTi9iVjJUCIBKzXA7s1IUACccUjGnVdxRkwQOKGKs6rZi+TZXFim4oJ
bLtW0l7hzwP1Jjnan7gVLU9/zx7KY+HHO6oziFo1/vdVDMp0qy21BaGumuKvY5WZbqDnGRF7NoWg
48mWFdU28e9PIRUrqqGbO1gxjg4A8T4WzCZEbMbSswjxulkmUl3ONkSoLbAimRHdgV3uIcvSk6Es
XxPJJBIlhEri7TNDF6NRGA0qntWtrr2bJOL6vLljV/oIjrfMoNZSe+iTcULQ6FhEi68MVLsppYVw
AhmDbXadDS3s8TFXH0dzTxw6/Ge+OAVWagjulZooyplJi5U//Nc82/gcuvb/4aqjbCYcOUUXJ3nb
wmbjZD0aluo0jQygXIXKLFO+Jhw9XT9nVW5DKaM9xcs+6W+NFgiH0wdQgbqXDUgtkHAESWXP7EmG
qLFp9pE5HFCPJjyNEiEcQUbdNEzreniy+mDp99ryigYVfeUCwuZv5n7SkhHfx+yBE2i3Sf+tmAk/
I3QQx0NCK8sae8HKN9p1o7wvQsJGhGeJ2Wtp7PLBCrAMk905BgZD5PeV/vnyUm+fNWdDiRMhQSOj
Ym5CSPEp+BKg8ztChjzV3AFpV5rDiHBiEYynLu28DRSYLFcmN2J7Jb8KtF+mfGtLxzcqJgSBsgMF
j87ZqMG2nrwHMJkTnjrmpL3Lz7RqT51p1GoJccBmUlTm/LgZi1+mNTmj4WfSr8tKbcvQDNVUZI1n
h/480oIwn9qw4PP08ZeieQrxBtJq4n3Ad97L4HmWIezMdMnLBCwhkDHd9m3nmOn9MH4xWOXInT9S
GC7bj1bzLE7YqGphR2HMj9DxYY5c3lye7Jjfg5hnt2A2F8MO+/DpLVY0RHyNbO7lSa9hRakC04sV
PTCmHfWl894mhqfFVpecktm9nqJC72mYNw5/qKqXv2aeBvnWf/3BEPkOlsgGt0YKEQoLkFgYgZr/
NOH5fVmR7fzJSoxwYEu9IcXpDNSIxsMjDhhhxSMoWV3e/d+csJOIuLcdV89aCTs3sDTNyLm4JTNc
JvVeJlGoA5QIYbP2c1mEOgemiEtfi489hRp3eaMaIqlBEjd6Jrfcxay9rd8k2SmmpmM3H3GrRRFi
gdrEFRs56Ekc9z9wCh0SRb3Ju2Kfhdr3yw5AWUsICdEAwBtZR0jQ0q9qVzshoI8uS6DsJUQBw1xk
wDhCgi3/UkNXsp7y2HuTCLHDXZGLZWk4vgorx/dTz25iI/+wxK9pdF9tyeee/tWuV0xtSaIUmkhG
54Pv3s362O2rgriiEQZ7PtZXYiy7nXPbgBhdPhp97KjJrsnfXbYY4WHPYWElQ9YHZRwBQe2pQe20
i2PFt2X1UNS7y2K2vcu0TVVmDGTCwl6c864rqwXPATWp7htL3g0BBXX0l1PmLIOrulJlatHOJoWQ
oTV+Lfm8NJWAq7HjJeZMPf1/Q6Lb9jsLFXZov8RzziLcQIbJdmrpRzctTpo/qK/q1tfNsyBhfy5V
0vYM46/ebHrWQ/2cBLE8OwMfVrkLydf7tu+dxQmbtVmSJUKmDTupCoBq0OwWOdglPTVjS/iFmNoJ
4mbqwwFi7OqhHI9LSFRXiOUR0zj9wLRczrA8eh7hHfUjNQ+lcj9Gny+79+YUz2p1RHjoeGZlpXeQ
03ziGIOJFz2O92yfHao9Bbz3l9v876UR8ziBOo6SosJmw/fwa32LqrWnHiUgAIAVni6sEI4gokbL
chtlrIRmMZhdgYDk2x9T1Ckv229zmZis2RZv5EFvwZ9bt2lQZIgyXBDZ/MiK4zhcdc1tT7Xkb1tu
JYZ74ypCZFkhh3kIMVPmDtf9HiOVvsHcf0YqA5caM+B7/8UteyVOCHqRVUVVqyK2ll35vYqzXTZH
ozONcEXdGJH2jyJiwHFzO60kCiFQ68Z2GjBS7lVLcTQH/c6czN3lpaJECAEv1iyQY/G3ZD8daulE
vuk2/W2lghDnFCWux66A0aq43A3A7ylm+1CXi3dZDUqMEN/kYUyihj9JJPXasK+C4NT0RCJvW4Rm
abqs6jZIBf/0NtZLZhxHaEmuyrtKO4bZTqMY5SgR6p8i+i4s0nJBc7UdeYF+X7eerBNabK/3WQth
a+rp1CzKM5pccp8afhMTBYTthwc7C+A/YLUp1TYy5nHESyCKHVAfYNI58nrJkb52PkfTbb8tCRFt
KKvxv68kassYNcsMq8VDBZbE6eNYhQWAC2PiVOCu+nL/nzUTduOiasNY8TdOn2HHB7eR/VCouTP1
XwG7VrU6oRa1UsLOrLPeSFoL4rrpClTYEjX3/pfwedZH2JqVBSJsWYKAJAL4RrvnPePVL+0kewCV
JAELqFUSdmhgBIMRcUDGJdrnSu2Yxn4JflyOApugCPrZ+cQHw/9Iu5LlunFl+UWM4AiSW05n0GTJ
kiV7w/DUnOeZX/8S7nf78ML0qRvqhVYngqUCCgmgUJUJHjxj0TKsUXTZ3xdPw0FS/PAUHZo3vptq
uJa+NDfK6bpVwjPx+pCOuhmWM+LPKj9Y4ymt7pn1LpT+Z6rEq0ML0kKj41NVquqxk4yjvlIPjES4
iTeHrAPVcVNyL+JjXd1kVN0B9X3++2aV1svcrVGD78fQpdPul+nT9VkgVuev0Nh8H/15bGlyfL+d
X6P8TQdVOLj1lC537OSxYETGja/1K1ggtr/qOK/1WYlAs7TazafDKreemt1q4c/rXlGxJYCAMbPQ
iPis9PWjur416W1o/LsdQWx47apy6jsTJiTUZcRHMyRqXPaPTZfYFRZ+25VTbnR84u32a2k09+HY
3JiDeVsOSSBl72pNuUCA2OYqV60NmWEslTC076KoR01y+ZFprXd9Yij0FNtciy7RbBW1eGBvG70F
VRJgbkONnAk54ySg6oSIMBA7XFUbOtpzC6eiPMNpl93U2nLQrJloY6TMCIcD8CP0yIDyUNCfmuzQ
LfcFpXFCwIAqwEA+yzji2PBEZZajsdzrZuo88AvlryxOsbi0GvswavguoKITHtVNx9pHb49TuyaB
/ERoq8KJoGjipQ75iaBANbMMuaIw9pf1QzdN0DvxrwccgThiR6uUZQp2PuyfbQTZweUti78q2V/5
SDX4kaMnHAsSdOTaMmeXrbXESdYvTfkUT+f6pq1/Gsl971YrlRjbH0ZTZbYNumZb5JOVbSPWUVuA
h0Uz6f1wTGunrwoz0LWxDMK873/0iVUfro/nfqz/Y1RMVeSzXXcJb7Vmy6kezmvyalIF3PtTdjEh
3BhktgzQb5TxNF8+9KHTMzA1yU89dTHZX1IXM8KtYYrLYqmgB+e1MfSzou5T0VGJa2KGxByFNXZN
WfJVCyGrJosdy/K1FB396e04ECmePwDrxR0BIdqiRmfzimiYg8XnrL/Z5Hae4nIKFfuZeliiBo+H
yebYoK5lHWUxrDXVB3NEwCtP1+OMMiBgRLIuILBQMTtafcfSg0S1nlNxzKdu40DSDJWx8hPCmKgf
48y+kZHEjieqAGQ/JYZk7/8vUlOABZNpYdZx3tUlbE9D2tyqtu0UrfXQN/bRSuaT1GkOm6x7SMYd
Ir0m4O8P98qLfeEYMeCxlsW8o18/QJGXa6/GXu80tmOhUFY9gnaEcpkYWbGJcoiayEhUWOwGcGfl
yHMX7vQe/hv9Mqxit5YiKWVjWwgPrCw7fZYy4j5OhJ9IMmtHqNuxOM1SnDwt8YtOkZHvDpIlg2Tf
xtxoImupxpooDvlxy55fc1V2Ckifms/Xl9D+3G+MCLEX2mDui1fsfc3i2g/Sr9pzaPR8qwsne25A
gakSZ9Zd5N4YFIJtNGQ8BFQwOMzlcdE7NLcm7mqoz01Nqb3sTtDFlFiRondanePZBlFmaYd8lA4N
OD6I8eM7wG8Hoo0NYSOC1K6pmykmKT3FH1R/Pdr3WQoqdfuQHpejTEmT7u4WG3PChtQvOEOMJlwq
RhyKpZseNZDY2NPmpy5TFYP78acr0F3RmY4w/G/4M9uyRKsa4M8CN0+O/KJsh46VKc71IaTMCChe
WkmsKjwzN/SJa6k3DejRyvblupH9ULj4IkD50svJUPK11I6gKIkTVwMv9HUT+1NzMSGspBrFj4qO
44JnaJm7Nue1vbHQNVIWidtQlQ6UO8IiSnqjl2OeF4lWvGxZykFv7feUjFn/uCPme8Ko1KaUb35T
5avhUZk90ov9nNLGhrB4kjirkiLCkPFWKNCE+WnpWB770YNdAWIYd/ZJmxwqW0JaFdaQzIaljDgR
H/pfJl9FL0rj2hEMG34Bek/t1+PQ+vl6dBBRLuaA2iWqFQj9YOE2vdOlg9s0cZDKGvEQvt/IuxlS
HjmbM0uXykY08buM1njqmQtrgp2S36BtN7s1f8lMF8/oNiBbav+wk1wCRoCLVMsUbR4xrMuZS0pE
Z2O+TVzlHDrQaPpQKO5CPYlSYyoghw5aNlMtYJGxzq8zkKYqtc/0/nh96oiFLbYnq4YCGRwbQwre
62m8G8Een5ixZ2azY1E9+vsuQRDKtKGsI4u3gQzaZG0qoTE5Q5q4/5CMbkHGP081/L5lXWwIIZJL
8qSGOV5F9RpEWChfgsybDJErxTEOkYv95GM9EWFJuSXEhj5Hy6Jyk6zN3QwlWemgOdNAMeftw+LF
MyEg5EmeGFgacCJrRtcwkAWpg+uxQFkQ9pE0iSx7mGAh1W+hlRu+7yxuXVwQdpElz7WhSjBS9fcF
9X/DIfLb2m8hyQJC8vqgF05CpSUon4TNpI+iKdNs+JRbx7E+rBOxfojvi4f9cMz1yOCzkiiWU1dR
IJMpQyK+xKN+Yeq1XOUwocqPU+kz5Wc7E9s7j53fVo2tyAq6+QFyYvmxmXcN2iZRMxMNL7OGnprZ
6+TAYNQD/67Mnr4xJGxPrY0c0dhxQ4vDDpypLvf0z8W5OPSOhW57D+kOVC9MFJruZwc2hoUUZYyw
y5jKq4I+5qf21B3GY/zXDJqjCp2LpBgWd+PaePKo2WxUSxfLutpwaw/oCOWPZJKre8sALkMuvkXd
OPdrnjbeCRCEputmzmc+rDl2ffD9YteH3HrxNnn2WYUSuvn5X9sU8ChiqWJnA2z2qBTlTa9J5lin
xps8w128KpiOybfr+LSfYty4KQBUOecLmxOY/Jt8bT5GJ/ug/g8JWjJcBKSSoFbeNRoslbbT3/KK
8uKQv9ovs4+sH8nztrvCN34JIKWPWp2aI6w1CRhkLEjXF7LTh0/Xh49Y5CKXfaW067QOKB0zmmME
ooZwdgx2s2bU1WrPDrg6fzVEG2irFYJRScZqyHh1vNokTjGBcDoxXLU6RoxI+VGGhAich3iBmgsM
5cb3srzPe5etHybqOrI3OVt3hKDTLJVlScHLL5OT3bm59XEcT9dnZnf9bm0I4dYzLTZ1XviUg+hP
xhtq1UyBUWRu0Zhet4Y+SPo+22rjoy3MUZbJaZr+zHrNAQUC8b9QgyrEYi2VkFpFpRIop16H6q8W
Os32U8MI7oHdA/XGYzEYi8hK5ExH/RDomrLG1YLMjwP2IywddB540l/tgXpBIuZRlFkwatmewgSO
Kf2p6x70+qRMxLVy7zCwdUrY3RI9iuPVhIm4t9xGr4+WSTVTUV4I+5je90nVzDBhW7mTzc9xcsoM
onxs706wdUPYvWTg+hxNmJus/KFLP5Y+KCJfH95qqm6JGi8BKcZmzKWWF5Hl6nKap9bNS0rQmgw0
ASQsvO5PjA+YfmCmtyA5clMdtKfme3Hqv1bYro7Z6/XVTE2RABhzGyWRXQMw5Lny51zxZmnylXgg
rh0UaBgCaHT5mtUmr/LjavUQ+GlQb2rct35xQq+GIx+n1/cIWm0DQ8AGJFOlxNBgUTFuNfVhLQ8s
mZzro0cEn0gslJfoSdLxOMEvpKN2K+GZN0YxRoJi7vn7dVPERInMD0Uz2UWpIvyYiRpxpjq4wPlj
lxAeUWYEVChAjACBF5jRy/usfgqbUzsTtRhUlDMBFspqDAuZb1KQ3l3AW7zcxV7myg89Zz3JweT5
HgGwTSgwASOMec4zw4RTNt5RpnM6eqF2uD49++ig8+sibiUQvPvvQ3QYGanSMr7xRiereQPdAzEx
+6F2MSD4UFfNoii/BIvLz1k2u0z51JROZ9QoESd2hv0YuJjiv28uBJaaZYbGezgypTtbduqZKkoA
p7Ujdm/KjoB2VQK86yLYScKPKGdwmvGgJs2/HDcB4DLUyhQaX6Kmsnpj/rIkh1H7nCav5E5EuSNA
3FCEKfh8kZ1iqTzhmZ99ZnnTBrlRZxSa8mgSr2yGfJkhAdtsNJLnOm98QmfdgZMiSPc27myDx6tP
c1em0jmEa2K9EeuWwQITA3aJ6n5GT4XyeZzfdT7+xyWx1EiO2qRrGE+XgnoQXRV4RFnND7n+jqfC
zciJRUaLrWtZasKTNTyv+pdxIM6K1EgJOGBlRdqv/Pt19dxUiYOiM79QqVsLAQZigZFdjom+rrBi
wcS43M7zF6s6j+xGo9qVKX/47xssWKQwHCv+KmkZ9bmMkMrWlVs11Pzr8PmH88Fl+gUsSFiW6kbM
x+07WKK40td6bFPXfJEf0k8TeMyWY0+V5Oxe0bfBIGBDbrR4j5RhtNBu1jmFljUUpF5K+2DNvbvW
QVE9YNcgAIkaUQEmTCWNYhmpRaylytXVIMErWzoT40lsRyLHSDS0jZ1xzybpQ62/dfn79vB/5ktk
GJmGPrZ0XJ65BKDxUJ445Zzlqc91jA59FiRBSHi0f9W7GBReqNYiqWWLtxQX0aO5fpObx6G4m6lL
0W4uhTOf2hqKPTRVzF9KespyNcJRIT4pAadrrI88z8fTUjS/5h9OQhdrwmmrlXMUs3BCkPqNtxHw
tijTjypn8BS/hTwuJd+3H3sXeyI6lXGkdDx301kfWXrfLg+Dcbi+kvfn6WJCOKeA0WFVB4bETTr4
VZs5evIJjMpuYT3/Ozvc1Q0wKY0GKpAWQ6cZqdNlhwFXTLkIMvNd+9LFHwGYpBKEa70NfyTzgS2p
y/TXqFK+qz0yiNc92gf1iyUBjRYptWvG86J5Zzvr6ITsdmlLHzM09D+vm9p9ed2GuQBC3Rzrg2TC
qxUyjuG5O8SetngoIf3OSSimI46VEGH5cd3qPihdHBROLW1ZoIB6wJQtUCWd4vRFK9+jO7/xy5b/
OypAGKpbJU+6hoNntWcjfKLIVfjI/H70+scJW8AhnMKzplHgRGu2T1KqHpMBd6Q1CZI8PCVNcVQk
zbs+bhQo2QJMRBPktdYSXk0uF17Jveixvuk8NegP+Z1EJFQIjBAZIudVNiBJgNCw48Ipe4j0qG4y
fb/uEhEKNv99s3rbpp+QToERtDO4RTEguUtUN1EWBHzQcnPJzB4WtLB4Tarlzm4V/985IUBDHP/H
ian8GevBmhP3ML4eroWaAAhywlYzVuFCzSYXncbt/HGaHtP2xk4mVxofjOTfYbctoEI8ZplpFYht
uapf2Vq4Smg9KisIY0JKEIeKMgEL0NDaxGPNwa5oCrfLOqRV1Xh2U6uiHn+uD6P2G60KqhuzlcHU
0H/p46BQnFD9aKDAN5p/mMVDMVOkEde3QO23Jsoqm5KV99dHRu029l8N8FxSgzgmFtHuhqFAaNk2
NVNhujCGsd6WacjfJ2coU2Rp7q5pHXRtfzKZcapbiqxg162LOTELPiIFjvsZzpRJ8XPtjizXXB0t
nPLL9VVFmREAtkWrribzZtq0fWvDw1j8qKKvbPl23cr+DrjxRsDUJZQaKUpgBi9LkFKr3eg+PPAu
eMkt3kJ2HH0uy0QpMeyi0saqcAArs6gP4xmhoU53bRcsVA377rLafF/A1aSo1ari31eW+zhvXCNx
E7L3hIg7g/8TG/CutazqEs7GhzbnT9KSnzsglTPE7TFmw0kpKNFdatAEnM3TvItk7lTWP2nmfaP6
12Nhd0vfDJqAsxqo2IqOP2g1RfXZso1TMka5C66rQ1EXp7GevFWiFhM1USLU5iBoHTk7X1+rqC4I
28RRDNBqDpZNwRFlSoAJpPetceTDV2r+EGUOa/w4pTIShBExEy7FyrCEnJovTb5Es59IXwbVvT5N
1JIVU+BJPugFtHj460h0nH6RpcRBLDuc8YkLZUofLOjBEFaJ4GMCToA8cRwT6AWjyiw5Z1N5StbQ
ue4YNXYCKCCZJ8soRgSOd4qTmudfrMeTf93Ibm8DiCr+s1uISXCcinWW/zp9oyqwQMdwmEAnG8UP
eFXqbO+6NWrUuMsbiNA0fWD2iHAIl4fUOOvUkt3PF228ETChTUptthcYkA/ho+5ClekYPkPRoW7R
KwHx7yA/mNQzAhmAAlDIq11JowGjY6AFXLNH9Tmrr/S18UpoprYHJSXLZfaDA0xdhqkosizWPMYQ
kVin2kJwlMMdii9urFJ31NgmYnAf0y9mBDyydMkOw9DEqb+KXH3I3dl+tYbYj6MgyogrNeWSAEit
mqy2ZMIWmFla4zzO3tASTZ77mRXlH3/EjHWTDJ2VLBi24q81MAPjGIE4WDmYh+xD5NL7OmlPOLWs
dVtkmQ2f0shnBzNYj7nsROBqgaBuc0Ippyc9X19ipEkBmaxC0oa5g4sZNpDzgPZsJ/QGCJm47Vde
Z2RMzvqe7PlmVAWkiq2qX9QWXrL+ac3v6pRIK+7DxmXW+O8b2Gh7kNNB4p5vVe14HgfVCpQh+nJ9
4IjwEztn7VadcruHEzPiQLmXy88KCbZ8IH67um0GSoCnoR/7IbNgQ3+UF6c/Ncjs9Q4eOMEd6aY3
YFjyrju1f2q+jJwATbggmLk9IhgU5efYnAsoSBjyKdHe87yx8UuAiVCOpFwCcZQ3Sue8OrMO7H7B
dU/2sx0bGwI8lOtkpTKfH/u4nHn1YxxMn5XD6hde8kBVCVCrSExkp0OlS0oDa52fMKf8kAfSk+XV
xw61geZX/dv7bgD/TJRIlS1LzRIWGuxpGoqJoiepIdboH3apiwUBF0Y1zbOOIRQWKGVGR81rvhSH
5BC/ji5/Xs8NL3fJYdxfVBZe2ZmlW5oosjUaYctmAytXhWxZ+BijCDEOIM+ne3bmhA+8f605agQE
UkaFVSaH6thkE4xm1n1iu+n8ULbE8Y8yIawrowT+rCZMyO3gGvUxUcChnb9eD/n9zfcyeMKqmmQz
zrUcRpawOvU6mGnGMDBACtzM9xZFjvSHg+DFmrC+0AKQynoXIh8CmXc8tHGJN4V5ypm3mFLhvr++
1F/vKYbFTPGyqDdpkaeLwQ9q+lnz8gB1P0+2i3OaedCQaYbgx/XB3J2xjUEhKBQJgkS2pMO98aVJ
b0L9u0LxP/Ft6Dd035gQgqIfQ+jpSgzbYFgFvW36VaoQXuwWnxsbG0JMSEraZlWKcVO/zAEq6aE9
6rNT9Z19ZM5w6l8wWU4WUPKDlGdCbCRjGq/DCqvjct9rXxSFOpdx8LkydOI9kbX9LDcSDEwtCsGS
Y3a2vOJN/8hV2LJA04hjLeGPeGW0srKKG43PFLsvtcehIlK01PcFrE0XKa8aHWhusdSF/IarVMR2
yEf82oAJR655VMw+6TBgLfuxgswdqvWS4uj6z3rt3ZQFWkIkzon1I94TjXCNWNvxIRtf5uq0QJA2
WYg3hv3r2yW6RW7VupxrBZoROJ7jdOTxLrUYDYen/Bvq6PywcsbDdFNTnCmUZwIyxCWeDBuNGy0O
5hrUGE2qK2l/81UNzdSYhn40sYxFq8MWUlAICBUtXUi/OZyxUf68HvSH1c99G31/6I4jpmw/Ci9G
hSgc1qjqIAKOVWssUAtdw1dU2BEb4R+m7GJECMSyxaYBplw8hB6hZcinrLozCofdzufZH55xXDtF
365DOce432P/YpL7vbkO9IYNufcMJxmjjv2VB6J9hztj1qbQLnuxKXDi83/NHI+fjbnKWGK7WmGu
GnT83ZrS4kf92aJax/fj8OKWEIfJ3Cuo3oEdBna9WJ8OWWKdovI97dzGJhSFXSodpiKELjyeWLic
XPwE2eQgITv9/rDBX7wRNiqztJNq5RHfvkFzSnnjHMZxoHuqFECV1I19qtOfGj5hj7LYpFsxj4q1
SX1ZQUut0t+kJrFT7VuxLBksmNBatQQrelxXqBGRcKGq75r5rkOzxkqg4P6y/ceE+FjNqqlBcjmq
vXl6XfLPFkWot3+TUi8GhKSExvphMCoY6Npf4oKAPb/EHJ0NVz4WrxRH4P7JUoOeNTo6ZQjtChE3
N2u7NnNcAyJ40mU9ljfF6W9BNepRbz/sNraEsDOadLVSkNV68W2qOhZKGCRf+ln7SwBhQx/aCd51
LNqNh409IR66dpr6egAtu8nFs4tb6DK4s0VExP6MXayIx6NKGZVmmuAVWrm46EkIpkVPWZHT+Zsb
aIiJ48VuDG4MCiGS5GNYghgectLK57V/YdXx+rBR8yTmzxmT0roZYUB+jL6GhzqwTiwMlgdeZxI9
gKiSkmAmJkqsLpcWK5pUHUFfyY9l9dCoEN6diWCgRo3/vtkpchmPahafJlNPHm3ddPWOeoun3OC/
b0wk1ryEeQITLZdVKvyqrJ0aHSHXp2d3y9tMv7AVZQp/BR0R1Ys5+YP0YTYmX+q+xVTzzH6p5caQ
AA2GZORjp8GduI/cslUPcWue+qo7LEZynnvdMzvVS6zoaPWUlPD+yWVjW4AKdVb6TLfhpPWF4eUI
SPG0fKgUbwoWL8cVdBwcsmKaGlgBLtJGSceSr6tiHpxhdqNmcmr5aMXvSchdfPuN4U1pM2YVae1p
vXUbszqwVdMP9Xfdo3TVQN0/MjxQrfvvaJTGpilKXcPRufxZWA8TJSK2O1yb7wsn2L6vx6xQcWmf
69RXjaAcf4wgRcDTwPV43wfYjSHhFKtlVlLrKQwpKHz71evsz09TEB9TfzhSSdl98NtYE3BiQlC3
RYy71GS6JdS/U69wK8mRT/YjOASgM0ptwXwZ/XaE3RgUUCNtU9Q1KHBPH0Ab1bp9+pZGt430taV0
wHchcGNJQI6kj7ssN2DJxPOXdWgosZ1d/Nt8XwAMkMHrUmXi+2v7WHQPZX6SpsP1YKBMCLgwFaMi
SxVM1NaRjY9JEajveuraeCHAwFpIi8RMrJso/JhIT3n3LRxi57obxEyIECClcpJkHdyIyvqkcl1n
CCtcN0EFsqhJMYZNIa24sXtd7pUnE0k8yS1NR/qZnXilcugaz9ctEnMjilMs4RShnYbPzVg+6XNx
0kNcba208a7bIT0TACGJ2TIxHUmB6K/pXH3lvGuRn7km82ZUANG3FwqBRHGKWk00LeRR13ozlIdB
FP0TL0M+l6UuXeXzdfeoYeS/b04RZqMNZajBGAPZURJHTgZptjamQnA/7XGJc1NAg7VnLO8t7tRb
9LR6+uxEfvKi3fWQuh2eW9eCdY96dKACX4AIVdGnMuebhrq+9JnqRJQIHGVAAIh1mhpjlBH11hqd
ZFn27VEm4o+aIAEgctWU00SCCdZ+W63SWebXrnm9HgRUyIm8L2Zr2as1Y6DAuBGjsPxQYgFn7ry4
2bMBBiqqV2P/xHUJB7GLoreSMsx5OIyBEvTgzlmP/U171B108rjDx/JAxTkxUyIDZKFrCgttDGPN
0HKwvNjx+O8myhJwoqrsUm+gY+9F1adQuo+r73JOnOXIeeJeblZrlmvJ0vA9tfcs1CLmXnZQT3/X
edueQrwTEkcu8cVOSlCtkIcwtjZv6pijcuYjq2qnNano2w9xw0ZfLJ5/NLEXKTfLOUJh8X+q1zsX
8NOunu2Pbu+rb7y1a9S9cCW2xT8E4T92xZfdKZHsJulgN/srfg4Pw8H6oJ/M1emCwYs+46nrLuwo
mxxyfj9/XWwK52Tb0GVj4oGPFKkxuLKvHI2nEI/JYLM7rO49Wt2d1pVfqZwY6axwgI7KyTS7gmft
78pT9YRBxg4NDjan/hq5hWeTdUn74XPxVFgPqOFJh5IbXGs7dpqqvbUkdmOi3ZHzwVwHMA6C10ZV
WBftnIFbn7+3aU3yqpqN4lqjfLZW+RBLw6kdOId3VATJqB+uG/7D6eDipbB/yomEfogGltWDuvj9
KYfQS3kTnYpTNzqaS7+XEotFEzbSPszXyJwBM1N0p0ZHZT0lOpGSoWKU/75BGabqY9338ClRPsul
DWWHv+xWc6Qhd5hCNTWRIyjsoegcqOaCz11i3PDCqBxxCdo5+2XK3SVQIKRK7j489K6Fi7CnpqY1
mOOIhb8+ZF95AUlxYM/rYQr0oArqO4pAa3/vsbHd6bqtMVH81szwXpoVWPNp/bkIzzqlCfqHIbwY
EIawiNYwXEIF9cn+5IPszFFu+pse7+dc76W+ew9Zr6FfzAnDF9pyheY2lZ96HtT2oa2eri+qfeT4
z/dNsR9jgWTriCZLnBWlIYA0RqkYgbTShQB/2E4vhgQwZoo0tTY/vunMm2q3vsW9BU2qk3JrHGSv
CDpiYe2uXQNKkYquaioqNv97YUEcNh8NfvnmmindfLe2mm+mn66P3r5XGysCQqyzNjQIRd6h+kuV
+GPoNV77F+cklJ4poZH9fcX4VTRsm7IuqtxJLJ/CZsVaGs7s0PcgqUyD/rgemu/KeTktlpME1LF+
30OGE5sNLWk0tggBOEIhTAvxcIEbEornzKA52H7zBqYYv3WjB6rAe99FhKGuqBAzsUV2ZSWe5cEM
kUKTH9egekIJNpTGtbvV7W5lL/Vtj9qsdxfAxqAwg1KtxKW5wGCNnO5S/ZDG712MHXt6vh4qu8C0
sSMA/co6NYrzDHph4euwfJgpbKf8EHCpq4x4XEv4oZjHtS/9XHeNIj3ZEgEY+wGxcUQIiLKRVzR9
IoE7xP8vtma7yS17WLz/RT1yf9i0X4T1TFVF5tdajpVyMApk3qObRXpk6tfr07L/TGZeDPB/YLMB
m+0URzhxw8AiJ7lTKbPpS1mcfMjlygKRtMa7jBdwI0WF4sdV+cW2VR2AIlH/CD8U/rZRbv4REbBa
BmJ7k3sahMzTz3XAUx8dO2KdA06injjH7acJNgaFyK/lLu9yCQaTv6wvBXM4E2OM1YZsC24gOE8h
S5C75Fsh5aewEDo22nPSl9ys9sCbH6JzMTnV97+ZXCPquPqHeL1MsLgwRrmuQwY381sF76DVYX1i
aEvoXZAIkCVb5KAKq2Ox0Gwo81lUHsbKmT3d146Wh+wc9J1x3U4d8ASVBwrE9k8lJgPVkarLMhNp
WCN0rUxTgkXZS194SjA5qye58eJPePhfPNTqetQT7D7eXCzyad6umwRkb2sNi6aFhhW7jmO3C0Nn
hkTQMrC366t0dzPfuCfcbyKLNdj5YKwxbtb+KFWpUw7edRv7SHNxSAACBU2woaLDhlQl8aOcqdKt
XjdEIcMf4OZiRVjl4M0IJSMCTKcnfguej+adcW7x+DA51IMHNWjC+g5ZpuaRhFcvKM7gMnHQ4xSH
fWLUdsPAkjXdVhVs17IQ7xpILDR1BXxq6o9m/VKonVMlTxVFZLG/ii92RN591egHOeZC7GCnNwAb
Ne5+mZtpEC3G4cunons3GDbmhNPqWOh605bYrcP8XLdBNAXXg21/wW4MCMsn1CKoy0DL3OtBaN2e
tGPh2q78cfB4YVoSULGwe83cmBMWUJpHWSLp8AcU4N2pYOr3aOzWYGGZ8rnsk8SNpXI+XfeRCI1f
R70NQlR5a2eZBpt44vuuzp1X9KkTdlXumAalI0fGh7CuQrzxzpGN8SxvF18CN/R6RJX9V1BweaWr
Pl33jG8Zv23Vm9EUVlbbJaGkMwRjjCLTsbuJw4dwqQ+DeY61p+pdNRQba8KGWUXFDA4rLDHFmm5Y
OwXdIj9nyehcd2oXLjZmhH2yrxW7WhQ4pcoH0woG8xRRq5haVQJYFNai1hLDJGl55aQcxDMCjggn
xE6zxU6jsO4Qc0MKPvAfacu8Vnv9VwMlVpUWoMxOuhADFa2nJgOF8M2SEPBAuSGig12qdcEw5YVc
Ojn7wsAp0IHN6boj+4eVy5SrAipw3rqiMDAfna+f51vtON9kru6U4PjCwxQ2JSiNEKCwvwFubPIY
2aBCG8WTPBpwjfcNd4eT5La+Ex9p5Q0CfsTOsipn6O+f4VzTqagEf6jS8tBCzWR4vD6KRFCLkoxq
GyqmFOHEh06vJTqo1IgR0C3KMEZFKUVtBT9Uy8ALaJkYh67OJWeQp2fILHWntVUpnsZ9nzTTMhQQ
DaNd7b8nac0HOV3sqvZsEHCXqRXkNUWvy9f67xh6MSHAjaEsa5bVNXbYXnX7LHVnVjpJkrr1+MDy
p9RwzI540tlfVReTAvwksT1IPcT+QBr8aapu2+xsUoREhAnxca+bFi0HOR/OXGhNMiFTAtnM7vl6
wO0HNmg+0XGtGKbIkt5ZILcMW0xONXwdpmMlr3g1QoPh+4LgYkfY5awmLEO9b7CAMh2OgFuekpDZ
H62LBSHMVN0su7mEhS7/WOY/S0ibkxxy+6F8sSHEmazrS2bksCEdwzsIDNVgx+NNVnXumV/sA54Q
MVHe9Rnaz2JZF6NCpI2Wro8SNxq+sEf+wlsdyhvjUfe4bkQOWUmqspMYSZEOppr7cOqnFqgaM8eo
z5VRgGGHeKSkjAiHYmhf5dlawUhrfS3ic2y8rSqx8f3hHPfPyBnCzqcMvd3KA2wsEDlWAk6NYD03
XnOqgvCeOhVTDgn7X6iqUMpkWK3q7LXDT429rR2VfyBWq8Hjc7PfrdlQ63KFUEj7xqniH1b0KdSY
s2QUDy3lDP99YwgCF2ZpxDCkZUGr+lP0ZJdURTQfkN9B+zI7AiTgQtmzKcGAdX7xFRV0gfrZ8KUX
88CfjqDAQ71+UAtJLGKP0V7QdSEMWi+9Fx1L/uL3Tf0xBQrSU+1L6MrE0Z4MQAEvuqgNJanlK+nv
hszwZLRu00FagKFt1vRwhyHAgof0tUEVwEJeW4nNEyZuRoNw54I7w1tH1MOqAUeKhCoyJwJSrGoP
NXOWswXm5LRz1AzVtpkz1M8p1cBDjaRYpqol4FVFVxky63haDG/C5ZhGPzL5MYucuJ1cO+ctRKiq
Hx27rE7EoBKrQax0N02md+WAwOGlpXi6PRaH8tsE2Qu0tJV+5kngL3LIpjZisxHL3eMON9AchRtc
LUAtbu2CiE7KKwFM0PSQSNBFwdVj+qKMTh5NTvkeXSrjsnf99nBm9hXUwnh84IKmoxY7pWCXL6Hf
Ah6K3iBR0Qxd+ZUb2SCVFQ3ZVK84MfdLxp4laSyPdZhm36uJfZW0VL3NFQYWwqnXSyIsdsdvY1kY
v9Jaw541sFxY4b06li+y8UOKVI8Ivl2Y3JgRoHiOl3hhOe449Vv6nBy7u+yud/Di/QbRqP8h6Ux5
JaAyqAltPeNPGHH2JWSuIT/X+XuaGjceCSe1JsYLK2h+am/Kj2P20aIoYqiQEFC37XRzRZskRkz6
slpHS/qSW5+hzDMM90nyfH16+CRfCz8Bb+tCK5hs8ByB9tgrz7pB8Kbs5/YugyUmIabQBh+SjvlI
b5vc4buW5HPCB+asfniT0I8Ou5C+MSgczLSw1xqpw+i1wRi0tyoYmJAvOFjeeg8+6x7d3O3BwuH6
8/WB3L2ZbszyjW2zjsFuNaLQCQOpsrd2/JDUd0V8kOpgUo/XDZEjKhzUmJyv/0falS3JbSPBL2IE
Cd6vPLt7Ts1IGlkvDHlk8b5vfv0mxl53G6K6HON98D4oomsKKCSKharMKlmxotanGYRZ/GksvlOe
llN/WwdV+C7W1QvHBJgot6KYcv4y1kDM2pvbTQ/koq/cvGkpLRYiGMUqRTGzVGsyHCytRHf193mi
uoEpAwI4SOUUSRl//qqMp6x5LTQCGfZTtIvFEqChqHTU/xVe5g3xiMgf2JqbOPY3NMQwbz0Ug5ec
qK4iKvIEuGCDzZJqhVNK9ZBPo5dJtyX7tnZP/X+8McR+SRkX0aDxUOhavzW/9ZI7Ra9EdO8mgOcV
FHsjF5AbTmqG6B6+4MHQzU/5ne3roRa0D5VLdlgQt4XIeaPPy7awAdaawrUPvAssg7C9rDoTeiEf
5EBF0ml+T1+uO0nsmCpghVSOeoepIiS5VlgNj0PpdiNmAfWXafx43RIFFmKXDEu6ZgaFJEfDsnC6
I/9oyF0A4Z8f33FAwQVpUcALTG12ebPAublAr7CGMYLud713jAf1xB8gYo9C3v3c+iJkhAwjM+M2
6y34+CcJNW+TiSDUXB/R70TqnxEQIrZBKtE6tjo/A0X/ZWt/t5fw+o5Rv89j5+IeGbVGyWOelSXV
fFzU5UPXUtXGX2yRJtvQ9UODhtgEH1WynmolMuceXwPDQx1OMdoeDUdxebwrqkN9SO4fs7NBIeAj
CxOHWgVgr6vvA1hMc9lJm/cQnthnG8K12Pe6hRo+nFJbG6Nf3WG07c/v2ZuzCSG02ZYUmWzDDXTe
3gyWHCzZj+sWfhHLZxNCLJvRNI863qjR1Tb6ZqAcJFcH/Mkef4GgSnPUtgjXYWWrrGlXGBusb6N1
y7TMkcf31MkutkWI5zxWxq3EiLBnac6oKI6dhWZeOsSy7X9knJdNuAMhARSlbxf78GVCaaQP07vc
nU56iH6PIPZ0wqn9h5sLr4S02RgXvDlq8GpeMAoaLDH0JLXEsZtnNr+0QxDNpxTN5hal+UDFh8jM
ICPvW0YDhu3nDSog6Wm4GbFrDyuuqiacKDL0fTT6e11FTYG1tjYLXKao3Sonqw7SgfgGpX5fAIYy
qmWt4BHIhqdmuxupjgzq9wVQSIxpieoIv6/g6lueion4vCFOkKgWUM4QoLJ5HBjZiU13CbShjN4g
optyQsCEpljaFSoLKHTIR9n8rFRP/+302AIOrH1eDj2vpCyFCy2Rk46qm+3mtxrIVtHI/S8+0ojz
Knamq/G2DH0Ll6w7PuxcQF4++50PhXC25PGGmiiibjxRP6Col3pQeZ9d/Lm7/XO4OnXbL/nxzd6B
eoH4xXfA+dwI+DAn5ZRtb0kQdDGiE6/cz48LVrNxhtAFA/DH61vId+jnz/j/29PFznWz0ti2jvCv
n0dUwRKHQSAK39voFyWCkUAgDN3/M0GpmqxcdcZNoeefc78NNzromrnkB1rfiCL7fqZ89kvAh4KN
i25tqFwuBlT4Fl8avhtr7qavpPDM9UOmywJStNP610Ni32aOonxcqXlKaov4H3CR2FVoG8NcOg7Z
vDwodtikmAKpwplECx5a10JBQIt21sqkSN9K2s9qiVmgzpP001J/T6VAXp83khX1+lkGu+c/HTOV
PkbSgj0C4TW4t+JT89LqrnrHeVSqcNFBQULEILVXQk4Rp5rRaRzVp9VwBy1yE0a1JlImhISimzY7
ZirScOXZfl48PRjD5CF30XYyB819GRR3VKjvN6DYps5sGdpuliiaIRuSOSkqeJ3Uh/Jb/rv6YOFz
ND5lv3NCEFRLhzD5RFWff3Ga/zYqvpUuWhZPcYS+SGV0GozD1m7uKl/5VCD/eKJac/evy7M1ATvk
JG81aYaLEsaurRKq1T0aZb3rWPgLsD9bEUBDy9nQGgxW5pP0wIc0cvc1erYc2eOfn1QPN+WTABz1
IOWrNoLVh0WVdNck0nbKU/QgsDr/7bpj+why9ktAkGzbUkvjrFwjWODs9MmK9WOeBUVKBD/lkYAg
4DQYKmmDnU5/naejUsSONH287gtlQwCNQrcijBpgj9DAAVXir5p5bNTguo39M3xeLwEmwP/WyHIP
P5IEajfo+zUr/7oFakcElGiYbef1gNOTS/2h0rePg6niE6cpXkFZT4T1njfQqLMNXdYNNBgL3khp
hW4x3iwdVWEkB0NCfD/v7cjl7wu+YL7zrz5OTU9fK2X5oFer1ykRsSmUGSEzKstSrg3eKp/WfpE8
TL1TRE/Xd4UwIT459GmfrUaPXVmbz4n8LbUO9XvIjS4WS2x7VAupmPOWb3z0OGSBrL32VH8o5YWA
YlkdGUbUY6H66l5ZbtK8dnrrHRfppRsCdqGEP2RmztE/+zTXH1Pq5Znygcf0Rc4DguVBqnijegOi
x3Q5rErsKBZxMPYO4aUT/I+4MNKOyiBvfB5iml+2LqwH24mZazGiYW73qry0w/+OCztTbg2tDrFP
ryvQOIVRHTROJT+6N+ZU+hOJWjrhuHeaPvaRCmsV6gi6edf3rVOYOhEAlBXh0K9JXs6NDCua/axL
XyQW2hRd3G6t5HLdhBPfRq3SpbwbfXUnj2GuKj5VBzkAI0b4HmqmC1Pi48GwmJK+oifHM9PbbA4s
CEKnh+vgQsCw+GLQxLKhmAlM1LLbV5+mmGqB4Rsr5u+XPgjnHj+Y6xpv1R2b1646RhmIFmNfk+6U
vCJODt/da6aE4z9JUB8cOcfe29dVDY0n6Xu93OjZY5/JTp8R0E8tHf/3iwNkVehBkd+IKntcYWwM
jZTKZ4l4VgUs0KXIyDoTHintMapdS7k1evd6AOyml5cbJOCAbmDiHURFCLLRaSFkFvRhHupfB3/y
VTyxOCWpzUaaFMAgbo040wqYzI6zD9kEMIrGoXnHxXjlg/pINe5SGyWggjpVf30UZGt7n1TafWNQ
FMAUKqgCKiwzWsV1zr7ZsH50tShyDSVFG+XsmiwJOadkna7uWsqfs0py4jgmnmqJSNHkfwbjlsQ1
EBb2l0G9UbYfdWLfq+kf12OFWEhxEhE8maqi8jnnubmXOz9Z/Ou/T1x9moAVidai8F0g3KVkdHCP
+1kF2n+lvq8qaqSauv40ASxGO1mWgV9/nEKX+W2IpoNw9nQ382OPqtsSIKgJUGHara3YHMgjzXLM
ZXEi+U6BtBSSbX+iMl/SNQE1pCYu50GHNXY3eB2+gvOwz9AqAmGXIA6oGQbqNGsCgMxlp9RNB4SX
w/ozf6yIPJBSY9wtA9cjXmT/G+xqAnhgOKu0aoOfNCNzSuV2qsP/FoUCXPRGAVqTGss3TqUjRY6y
3hnZ14nqoaRiQkAMBkbYJeYgqC+Nv6ATP1GdOvuqmDfl9vqfPBKrItu0tmPCTTE7do3+sYgeBqsI
S8IMFQm6UA8B+/BgZSMiYcZr3+a9Pc6H1aHzGfhgzEfqdtwtMV1cXWJDeWMNcZrw8ZlUC+J75GJO
Gw6HocTrr/2Vn+V/pSXPvfg5zdA0WZFV2dRFPq/UNAcFvBlg6uAdAQyd0pZnMFcOYC+gumF4FFwz
JhyuOinzpK1QWNBCPkmah+lRCtlBP16PkF9s3dkp4VRNeQKJ7QXKOCzsP78xgbjsWX0DxDyw7im6
k32kP5sTzphh1xilKbCGLdcPB69p7tnTJ215uu4WZUY4Y3pS2iM0lMDzFuUeSFVa+WYoN5dRSdT+
Wf7bHfEZs+jipkky7FKjSG5dp47dP9ad6ZX57UZp4vwC3s/GhFMmL4ukbAaMraurBH/2y9lfOR27
/i/etvYTi7M14U62lppFhoSdAkEjGh5rtL6k/e1ixB+ubxUVgaIcequqkAxp4FYd+ZzCtwZhRfKi
fk1T58/HGKq1Zz+bOXsmXMp9qRZsjmHQ1l7T5FNOzfaSHgn3cMemfl16GJgC+VRNTgm2uMzTjrxP
fUMUkhpQVBgKYAH5JzPXuUxXvW7Oqh06xpzBuJt6XjN8ub5f1OoJgNEbi911NeLC2CoH/TCO9r6K
0Xl/BIxobEh1lRssNPHTDPEisAMYBfHgTa2YABB1XXdQasUWRWbjzFC1TcAnqHU3ZnewqHZD4uDi
4vpnjh7pmECqeMCxwuMVl+Vg3Ta+fccJl2SMn/yXDTLEh01jnrRenbF86iZ/lPr0zlJa4tvxegwY
soANUq/n8zQh3qBGcdOx9UW3N+Ji2t8g01I5K5Fu60KanrFpTAxIs3otZI4j9WaWocoFgRq0ItsS
kb9QtgRAyKVR12eJP0hoSuWUPb5Lpdwpmg4PzyYUfFWqQXgfW8/OiQDR1lsTDTBYLodp2JwkORjV
4lyPA35Mfs4gzkZEUDCSslRWrKBU/hYXjyV6e7b6ez75VnmXa5RLu60Chnw2J+ACGO2hWgJRF08+
bV4EIbosgFx5hknw2WOokWlPkUyE4S8O1tmmgBTWLLea3mIdAbTu5nGUte9N90354pk6V7/IOs/W
BMzImtW2q5K/w7TZY7kZN336Qe5KqCX9sbQlqnRpCC7o30yD3RWQhq3K4Vii/rRsmTv3K3E+KN/F
kS+pzfKlG7G962kCy3XuTwcwkKF/oca3HtUQTsSSOPYVJzUDgyVfaC11lvowbwdV/yonj2beO1lE
jbPt48vfKy0OesXKxCAIDnO6dGqyU5ITL4O/uKHPBgR0ySXUAGqubaPlTnKUXeaud9NNE7ngzMzu
efdo/h7VxIvzIaq+WVZcsrmCT2b2dZ59bX6e31eYPHslwIo2xbU98odVc/6+bL5kfr6OKGTMCZDS
zSB8TCcYkA7Dlw43GfSOZHcMlNVBHB40imGYCjsBU1JlbdSYf/KPSu0kGfRZEG6y5XT9wzqEtR0Q
/vFtvwKZhoAnUsmSgdk4U5zHQuZUeLwmmg7hn+M24+8YhyVM8qvymkkBVBASZavGWNLB6z8j+Q0n
Zwx4C7N18z4+94sYNIVEhKVJadYNjFkYAyy639Fgdd0d4mITVQwafdI3VcICDtnXjflM9eueyNyo
IBSFC4ry/zA8BM3RRmdJcyhtB9PXkJqpwqoiLhkCi0SywnoyzMjgazbWq6N0T3ZOIDmRfYhyBYuV
5a0qI8gV4/d5jJzY8jrtaDDLX7uX69tDmRIAgqsiJ0oMU1WCQ6Qdyk06GCVuLHcprfC6LXKfBLCQ
yzm2Onwge6O7vfKBuTwsMlcNkwNq/b9R1UEK0kV6k8xI8NCvIO0dT+k3fnCHQ12Any/CU4Z8Y3sS
cYdQcSFgBSpEil1lcK/qPmrzi6YeiPWjzpKADPoySZaeoxyZmZ8WI4yyQ25lfmc8TvYfjK1uL7tL
dVq0D1P9sUlOsnTL3vnl8veNIlKfoBUo1aUCTsphcUwPbdj93txYt5xWWj7M1BgTj4grWCjOc5i5
ZmSNDvTYIFM1GKNTy7GnLCukrCigInZPlDModD1WR64e1defhyFxcooDnLi6RDWD0li2XOfJIutU
p0V2qj218xEvNd6UfFhmoohCxIrF3b14kuxTLU8mXuhNIJpXtqMDn+5tNSV6a/bPtKIwk9mmpali
v8iWFVZqNngIksPmlk/g2379ZfS0IA9wwojreNepC2P86rxwClPmU9xxEiZLCzT1HuQXU/JKHLLd
6/fChpAI6mh+KeW3MevYZyf+HDQcMOWlo6wGZtjTexoHjQtzwj5JycQiFRRJXq6jLNTN4Nu9La3f
rju1e4wujAgo31Rx1rEBRuzskxx9H+rHVPJi7et1K2QsCPg+N4UC+QeYyW65FmUbNgeuwKCi+E5n
Lrs314VP/N8vYmGwe6UsbBgbVXBLQGL4E7BCdtuUxW6/2DFqAwUlmUbFn4Dw1Qoq1LLiM4cDFJM/
LF/Tkrj6yTUUMN5oJ7VJAXoQldgCHWNS3UH5qoacGzjyZeKpeP+KPC+i2FaisUYpQA7Pp3rjg/6S
BPq9vTjpcfV4k6z9Xe6I3IlYQbHJpBsmVjcmdy851X3ksvgmsajXIMqIABNjMbJK4WdqU586/YlJ
htO1RP/+LppfrJwAE6rcpPZs8tFMJYzX3+PNBw0GmM28FR2MVNM23/SfrsELYwJIwB2MOjIYqxtI
7TRBK7VOz8JIj5x09JPoUaH6P6kl5P9+cbpSqZM2HeOuXp8/Z1BdNZ8VyinKhIAW9oa38BifcN7M
TiNmZFK3p8SkCNxTBYyIym4D9R28YM3nvAmm8nvUHWONGtKjPBFgQe+gWay12J7SvKnqF70JSgoX
drOTiwgQYGGy8PxojDChSHez9lqnRA8g8fti00ihpZ0y8mlq2zya1aFVvet3A3FcxH4RI9/mquPs
ppP5bYrvtaK7AyvfIjEnAkcPdd9R1gQAmJfRnnq+IXV8Z6T3VjG4au9v/ex2G8Yaoz+uO0fsv9hA
sklMyfHRhkiWR4dJiqvbvZsasX/dDOWVgAIWY9NmcCIOe9SC5nsuhXMelvZdskpO+Z6hnou8RKQf
rCV8gJYxjJlp78rryTImLx/9dEqd615RiyfAQNxs6pKWMNSO2cnsl1BOx3vbWokApC5WsVnEhnBd
P82IiTUcfTWoAhBiLaXDOxKGEM1Z1PQEgdmaAAoWy6Z8W+GXhuEh3ngzBlLYhePh+vIRECfO1qCl
Xi5Hvk8MTzva56iqnHH8UtZEnk/gg9g3MqgSuEFlvnr1fZc9g530uhvU7wsv2cpQsrHhV3Y0303s
QzpQc81EmP3UIALV6HzgwhnNl8FT8VaOJzdvsiE6YoecwKR+WREMwX/zSkgSmq4c7DTFqqXFs65+
SVciCaFWjf/7xS09buZarPx+M+TpeSu0Zyv57boH1LHR+bpemJB1BZIDvKWL5/Q6FAcs6Ti5ExoM
ci/KIGRFJIi/MKiZsmXrjBmWcNNZNhh9bZ7r4EgyRw9UEAVAvApDAhMYjuSDQb0Z7Z+gvw2KHRuK
XoCjjtN49RWK1qmX9oWT6rYjY8SQWEy+3z/ncWdTQpRrqx0peYHxvrlzUPB3S4y5cyrmzHBil/Mg
UCC0/5F0NihchPKSaIXCGZVavFyq3YfYvsvVj81keOZE3E77sXg2JcQ6pFLiMeZ0b7V8XKpHg9KF
28fT8+8LsW6bypgNDX5/g4KLs23q56wbnV5vPVkbw6llt1FuHTKrJACWCkhbOAFpZ8UJ4/EBjijs
WYFnTMlVP0ghHwumxKSpVRRuQ3mzcCg4A5sFZZ9kxv9TTZqUBSEnriDwnI08kyys3BnwerJkBJbv
Q+15p4Sbr847SYlrXqXJjokVNMOtPh7/40kSUKJOFztKeZUm/sZO6SE9GcfqUDibq7vLHS0Usd/U
rfzfJ3Qg/BMGs2rslUqBvQxFz+55cXI3en4rJB9I6djrKGGK7RrpMFmJZcCWlAdrgokcDf0h1Q3Q
aQQZBnBCIvlSiCA3xf6NLpP0TOcCTPOp//xW1j3wRjIZYlyxR8qjXI8QUxxJV6OuQisKj8HaMR3m
NsF2k/tJkEKdtDIc5oBvnxzRvY7zEFb75xY2CZQEWxVGh244zuhDiLbSMc3Z31KqyvGLuso5XATM
qJrpLx4sPXEGb/WV2xG90IMTxR4vrUikvplCeScAR1OYVmK/AUeDeYM39jw+8Zx1TuM3rSs17uby
3RwPpHYcFa8CohTJNA+VjNhRnyPdsV8NF3IZh9TNY5DUcJIN6lajwkcAmH6B4rrCeeEy+XHr7631
fqAoWMkDLwCMWeZzt2awkRyVgA+m1JLD8x5ORtNIRGJAbJ4oe4OHDStnEfK4MX3BcM/EJqfZnIIi
dr4O/eabzxe5HNj7xs3gdGIQPTKnwNyIIsJ+x88ZJd9Q5sIA7uitRTMvkB9djoCtDC98IPExc6cq
kL5xrifJo96IKOx6O4wXVquNIUHl2KU/JI+avx22p+h5Ai1hE/YH6gniekZlvi3BhbFYL6FvwvlW
+mh2tibzJv3GWtx2wYWwUNz8RKC/9R9dGNMszKX0/NYBU6WjDZOjSC/FRLwUkesnQIelT5WkF1g/
Fr5Nf56iYHMjoDCkH8mMlHJJAAumafpg8Yw0Vk51herp54xShyEdEvDBSFdJ2rha1RSo4JZPAgzn
Nv4YcBrR+ZCbxOl9O56/TuvxyvvPm0XBBPu4TIiJal2cNemcaDst1Y0hHeMlUEoI4Mhf1454baa8
FIfBm01phoqX7KYvS+2khyIwjv2XkoFpKAczWEnYI8BDfOgrDMPKtRhOruqHSfsyUl+a1O8LnyqR
Zo5Wz7+Vx/Vhk1xl/kSkjPwHruySKIOz1i2+/zl9blR4aelxTcIIDdixdQTLvPfOOeczGDIh3xhj
XYlTTnYcD7eN8UGG6CJVFSZjgJ+2C4AwM01BSQuLZj/PPgP0mb7xsLnx2+gaddFTOyTgRKIZ0VTP
cEjCe2gbIZtpiS8H0h8BHbKiyntNgQl0pn4Be5aXBP3stF7+OOFja42Jk0vcu0wACtZ3TcFQ2eKv
HOWAprWnDG/zhRy7ROzxD/trsScgRLviw7jnXNGGgX5vDRP20PyM/+qDpZ6UqVUUX/VkVko9yFF5
2clhJ67GnSD3LEewdBW+5FFi3ASki296TWEVa8Odg2CRCzFCd8AQNPUZTgSfyCwL0bJpmXk+ttnG
qyKpr1Wc+sQuEYnsT5SyeTzbb+0F0Sc+Y4WhtSB5idB7xzUa1htqpp9H15WgUAWAKOwWzcC8GrRq
1WEdDxH7A1SSKYjxZ9PplW/XvSNiXRwg78xVi2UOFVFVuMZ2SDB7X6Z+T2ESD+VrXgkokcfTaEw8
Z1kCvoQTWgA4FZ15vO7Ofu/1GV7Ftz0TAzW1ybkD+8TN79UC/0lcxbEeNU/D+HoRQPUnKN5HxHBh
VoAMBVWAbJoQh3bWu/MItqKXcXu+7hsV6yJaoNMGFBlYQnm4Tdd7yaQCnTix4mufqpSgbOOxoIWL
Z7jFkSvY1mF3mNzsW3XPpxcZhbUUKolPgL20zOrAm3fWyOfk7knQHOxvygc7XO7XA1XmIs0J+USh
6HZuVTC3vE5gOYM0CAqt3Q8ukxv/528Q8QlQyqIyHvlNEn2NwoRPHTxNbn2LFx8X3+NU2wYRIOIQ
+WR0ZdTwt6zWH1AQekOq9Tfpj8VVcPdXX9OAwnjKIo+oi0RjkuSsVPiVYnS3mnIj29TNT8CTODpu
dWsyxh1cWkPrq4Zexs8aygj8niwwHoU+Wzj2b75HqORdfBc01NowB86HN2a2m623hvxRrx/yRPaj
0q2kIMd8Q0z1lVPLKaBIh8YlSefdI6zNnXkO447oiaZOuAAh0tJOVcQ/9Qco1E1a7CxF6pj1j+tA
RVWdxGdBkFug7sMfa7pXzi+Q+6rtQNDLy/3IS12lC9QfqjvgM5ywS+RT4nj5umVSsfIvPPu5Ocp3
y83g5Bi1DZmT+CrFW7O/lpaiQf3YUGRRnUqes6QvOV9VFT2Y4+devU0oYq9fFAzPNoSASLdFnWLe
9oXbjJ/nMtS+DycILZwwvOPRRbv9ADzbE+IjVrS6NibY61Q/ssKIeq3hifrPWcDfvy/OIjXjyGaD
83dUSeW0sctVqQ3U5dWnYaGS6/0Pu7MtHiwX2KQNS7OyDLZA8muceMoRh38JovC8gxHoSyydOIqU
65mBEVEsXVli+DB+2KjeK8oAT1Mv/JnzSGYjf3KtjO/x/DKrn66fHh5L1/aG27/4/cpqc4lxHqbI
jFzLSpwZhHXzq4wrX0e9riKnn6kNEi6PyF4KreAGh4BXBfljhuFgrOGNlIEqDu9fJOdoEPLPWu5q
JvHITrTXVnoZ7cVPX5OIQCBqj4QPVQyLFb1a8j0awzJ5nalHIAJzxLkjJRuMSudBluaHRD0kkg/+
m+thQB1RAQKm0m7ainNklVNbOpYcuUqBwcRJb526Sb1apYh2iJ0RZ416UInKjO+MpD3Jw4OEKjfa
kKOeyjSJtRNHjqIhgjZEBDtbdDdLh1h+1Kjskth+ceIIox42yxSY6PvfY+1JoZaKckGAgCWZlMjm
fblxvGC2zWOp5dQkUxX/lZ+AgCm6hV4L29ZEVSKl6ssJEki4RQeXdQ77kR740OgGpsETp0f/F++o
u1BwYVI4nZMOntemgsnOi9u3m846ysc5qL5tPs2CsP+Kc2FOOKaZ3qrWYvN1vOcqo5itdnpvvB1C
yaPow3dD4sKUcIOrqQ36TwkhoU2jy5QfaUIUYPe/aC4sCAdW6pIGWQIsTEHDUPBtQ+gH3TWfVbcO
pCP1rLILD2drYhHJXLRW3gwsHQiQws1evGIMNlAjFFt8TCXqDt/Fhgtrwh2+5daGrxp+Zl+5OJJy
iO/UIHHhoouno+I+dssgKh2Vagsjdk0sKw2ZKuUR73NuE0g5+sVHDTSOiVe6mBSbezBgdqeGfImm
jAqnO4/G1JJXOBvXxaM+6r4pm8SC7gLIxXryP+Hijk/0tB3YDL+a4VQ1J7u+r6lRMMoL/idcmDBA
72QZfKhkwRfSsDzUVD2OMiBghSLlVjzwBnG160Nd/mCAV/v6Fbifdl8sk4APclRo5sqbTztP/sHr
5xD+ciFK80bgRLdjUUdYFUACxF4jgxwmb7PIn3gmlLtQhvjyZyZEIRJpTQAMvFA25cIBo7rlrx3L
ofHNMHIytFfMDpV37RfkzmspFpVsfe5UjVN+2QqqztJrglYp3vOwaj5EMVECtL3Phk9sIHfhyhUm
FpUkOd3SjXdAdiBh3W4tF+e4OfLikvbY/CiPMgjo+lteOvgXGmvEZSaSFDZSUjHUcPHw/Dx1XvGo
3kgQxMPnFKfXo6ff3u7ja84KuNFG2aptG5wdukP8xPEx9eEu+sEd03ayR7TBHdS75bSCuOaL6ut+
1rrDijFo9XMXkuQXu9/gF/stQIypzNPWDPC+96MPeNI4bWH8GLuQhyYfjd8owK95LmBNMqgMGw1b
q476QnzITzFavcBPiodCFNoGv8iPg9uFEEQiIIIAUrEuxYa0keuEVxrWztHqH1YLVjmNQGvqpIpF
qF6rWdfy9ueMDx3yxolCcftXbB7vGY89SlWFNCgAkW6VyaL2MDi76w8z2A7VYXH1k/zWoUE9HP4C
GqCoYlimapoioVcKEopOX+UaocKJkhO3h6z4chignaf/wIP14b1dIexsUwhPZtaT2U+wuX5YgvYe
oeKXuquE6kn1oVFN9i3vB8rZnhCiWzaXc6HCHhQIPdsBVcRJvUk8DTwE/W0G6obYk5+uox934edT
cTYpXJCRqkeGPcBk1DeBhaKp3lB5xH5edjYhXJANyioD62BiaQ+Zct+qs9vbgUFSkFOuCPGo2LYM
vUrYmQ1vwts8PwK2r3buCq1K5k2fKnJAY7/yexEhwvU45vFYor2d8+UsHt6OMGoJxfl/8RnC//hf
75MlNo+CF6AZcwOGiuw2zm9sFaKE048iNZykf0zHH9ejYr8L62+/LLF/dFq31l57hRM4zvw25H0O
68PkvlgPnBiwIa+C66Fvic2ja85sbWg2SF70T02BFpRbjaqH7MaHqlj4H1M0KMn8M9nMqqluDWkB
gnSPYFxyavaNWDV+ef60SWcL4vdOKq0rqGvXGoPsWyD7CpTCrNsN48tG0IWRS43eEg6Jj+alYW05
imK1V0r2oVvA7fI+XQ1VV5lmYpTCEqXIEkUezHxGHEQthC/lP4zOe9eanS0Ip9Y0N6UuZo4OimN8
rY4MWUD0sUAp4cHEVE11RyUdu5GmWiYoawxbYaJqPWN6LkWtBpC1vjFQW6mpU5LfovuRcDYiwGoq
RXLXVCoi4YMVrvfNA08msx+sfhvSiINNJ67/XZDVmGIbpsZsQ+w7kLralHvdBFlj9jwXPnZr2I6V
TVjZjThNN1Rm4h6WRVho0nkAXRPc6lFTyhtcU9rLe+LhwgRPmC8+CWu9GCZVQjykP4Yvb2n4g745
SgPKt8Wv/PlQUl8dlFN8Ly8sNhK0KrMFTi3WJw0vP/FIVQh2k/wLn/hfcGEhrc2MZQ1OEXSk+CAf
2nMd9tG8a4+cQpvS19u9KjRI/loG/qMaAs5ZszTmOkOAo/24cfEedUo6Ge2zo+Xl+ealivwx7n67
vm27lZ6zTbEuG/WKYpuVAYqmxtRdO+pus0w33UFmqtPMtg2946RwrtvcPcgXNoV6z9TPqaqaOghR
DYxhDm7VjW7MPl03QiymWKVtqzbOewVGRh3dcahdsQ7p2HKvgN2ojbyYGsfbdUrHzasZhqYh0/1n
qHSQzUmMBZg+ggQ1kh96GzS5FNvVbsRfGBEwVxvWZVNzGFnKQLXuC4qMfD99uDAghCBLyr5K1RkB
DyFWPWB/RF5jOpLferwMN1ZOEfbUBP1+IeZsVCweJHM+ZkoCr9IfvPWKa9CgQ+51DjhVJN2buYu4
F+aE8DObuK+UkvsIeYF1uEvjY6Qlbgm0uh6CxG6JJQJdhXizzHer7nLHlj/K1OMaZUAAwHgxFtmM
4MmsnPo8hJrKdQeolRLhT0a7Ozo/QAdiYf4y+pSo3xAgTrytxPW0/41/sSf8dF0AbZtaUla0WCrp
0Nzyj8QF3duVl3kWWgnS0VVO9qkLraeNQPhdlLiwK1z3dRuD9neAh20BKsHovjRf5urWhgL6pDrS
RPL78R35KdHUdWgsG6oFnXLBT1OvkrzJkWhanxpwGJaoYxRe7A9OF/l256hudqI43feD5GxScNGU
kwHvSVhahd3K0w0++68HyX45QbdV0wCpK7rjhCjUzU4uJmkET9fDWy96/gG0NR9MzP9kN/Qr0u6F
dWFNiMkiMzBhmGPHtOVBMk+L/KGvD4Z1165P1/3aXTfw6ikM3P62JVYXzbzqBsOAoTzFtHOBUbVN
86+b2L0zLkzw9OMi6uPRMuK+xNZ0Q3aXT6+Swu6wmNQGUWaEDVJHM1eGDZ78n5pJx2P/0/LUe39y
8VpPym/UJ84udFy4JmyTUk1zuTWwqVu2a6LZr37plI/tSryL7UaDYRuWpquqoYs0f4m6qJUsMXzm
LDJgFm8Ra+YxJXOtgrNDD1ST+v5Snu0JF/C0zkOmR7Bnm+VLnKJLeG0mB6PJxNVB2RHuYW1luaK3
sIOvahPC1RhiKe0P16Nvf4v+9kVk88vT3pCh34s0rE18kFoZmD5L2w+6QYD7Lsae9+gnHj9oRmcD
qpxQsrtBiVPun1QdRetpdBQ90OKZWLr9HObCnnCq0qavrLiGX/mPydvQ4jprznRovRXSzrelNx8M
f/t+fSn3UxjT0HUDZEyq+lYEvTjJmmZIILfEh0IMkvDiTRFuDpMgdyUZ4hl8Gu1dX8MXFgVYt7dp
Whn/3LLHU68EJqov0Y/rXu0G4YUJIaWttbnfrAJOTRXzBwnd93IwUwKg5NIJR6pqTSVu+TfW0uIB
eF6d4Vh5dah5UnXP9fTeeYVc+CUcrqlpJ1bYKFllZRTKkK9qW6tC30sXuU05eNJIPacTCylOa/Vd
lLXlAhdTI+jHY9W59Rhc36vdQ3b2SZzQYr1ldQrfq3bpAtMK1P+R9l1LcuNMs0/ECJKgAW/p2o3T
eOmGMZJW9N7z6U9i9B01F6Ia+4/2VhtdU0BVoVgmEyOf5fKlmCanGu8r0YfC5uO4Esf5mKKTISp1
iDNa41rPiZ/VIjrszfBkYjYFQPE6ihZcml7NdAxTRkVjgUxlrO50MGIb1aNpCnBUti/nLIdTpUlL
dYlHipNLMI00dNeKHH4ahRNX74uAv6V+K324V7hVzFjFmht7haVvSPt8SmzTa/a9T2/rx+Z94Eb+
8h3tkA/VSVaSubfYsoxq6JiGCVAfwua1FTWbt43vfITsiFfRrwVPm2RMJlJMfD56SwkALHO5z0vZ
tlJQmaPhZJuYLrts8dsmeBbKBcBkLMNWbmAfKDq1dprkha3KovFfkRAuBBoYD1iAVoM0RsV0AHBU
gkDwjSWSwIU/UhBNKZlZ1GFjNyR38lTwzm8aOCWaSlFgBH0GF+4yAOHJTQco5E67L7Xj0HxVFgFC
lEAEPwoeght6llXchRTe10PilNVt3X1otO+sBz/3bWaTKlkDu/DmoFeTXQZ+/JdnxSNFBbqcSWHN
MIetN0IWrK67eiSYId7+YFopwkWCGiU+QCnjQug1207J/G5vPjHYXDY4IApvmxnyShjn/CD3JXOj
Q1iVUFvNv4+Vb5adDdIK2xChHG/a8koWHweGJTAUdkOJdcgVP64Ol11eZGacywONTm5qC7o08ZUJ
fIv4pRbVYEUiOIcfxiADLQNEJID5p3uqfrNE7BnbGc/qmDiXzwZ8dCaMJT67km77m9TLn8C5DIQX
F5xup7p1REuhIqW4CNCVcZaNNe7FNPdL/aAXGPIUGTUDwfnteTsrxQ/9G1GftYaGg8utG8k4Dspz
Hh0k7L8H5kFXTln31kUilhmBvfE8JNGYqSGNILMebidypNXur+yNn/aPxmTSlREXNTWvVf4E9HWH
pKKDE1yOwUWD0JSnIi9wOYYp7eRQccMidZOguNPmyssK7Thmhrt0gR2NxAVgLyD+gKGZGi/F2Lla
oe4v67yZdq3ukYsXTUW0hcbsHqcvxDzqqGYvkyvEFBQFQb6b13flWOsB1B4/xc+sT81qfXWGNeX/
0qUWWQoXOXoaRPM8QSvTAoiu/A+dvv/dsXFxg5S1GfeMB43WX8cvVTU6auBKopFVkRpc5Ghqo0gS
RjDY5Y+6cSLV02Uttr+dV7fPRYpUHgNTaXErDNFddhQXW/iufm85kzO6hi+/iPDCtrfIzhL5BlS9
9MvQm5BYvU4+/YHZj1vJAzZnfAUeaEd5RntoR2+sx8uKCpyOXxPQtBz4nA2uK0VnV69NB53kSbQs
JLJxvgcVVGY3dil064A7yUA6ArfYm5/YoFUshPES2AZfhq3irAWKL1QqASZPABJdpoKMW3Ro7C9Y
pfmdqSpNrkGdukpsYt5E8kERrSeLZLB/X8tYMEFmLJAxmIldV1/a+CmdZ0GJSHRUXDRYCrNpa0bd
WmPIbkhV2xABmgiyLr4umYzKVNeM87FOHkJS2sC4Vlo7Rr9zFpUkhR7EBQV9nAKrZjlrdpi9wrVu
J5e4y77ax1cWAE6HG5ZWpl8vO5AoiTG5SAHq0QAK4qLkT8Whva+dEuP6k4Mmxs9d3Q/VUM5xgq9W
NlmYWnrMfInkbmY9qcA/14BFclktgWXwRYdG1aRWbXCW4fxUm1+VRPDai36fKzZIuS51KUv9rTh3
ljiwp+D5sgYCB+KZRoCPppYdxTn1wQtmZuv2WBLvsgiREuzfVz46N1mqpIxbZ2j746Q3BytQBSJE
oZNnV5brwUoLdlD6Qw428QKh03SIjnnmHHwSHyqmroyLCwgjoZlE2SPU909t9aQYmBoQfLswf7iQ
H1MuQdCNoDWDDpbFIKHZjm8LSOhu9zFojJUqXDSYZqNJ6wqqGNaL8g2i0ESFqd3Q+GokDrVllw1p
i7xze55yJZYLBxkpzEVm/MBzfECRYTRu5vhZUR7BTiRjEqJrbpJENEfyhxiEcRmww6K68d5VXhki
mUZQ97HhFT3M7WDovk4VPqhy7VVWq11fh34XK2C8jzrUWwvfSjI/NQAf22eCu2Xm8fvdnv8O7swz
LMJLBat/yeb0OZ9d0D7PpuEriwhTetu5z4K4Uy67mUR6i6EWdSg9Wp2S1HKW8e0j7v1LCF+tJhVN
aBBAyILEL43shDxcFiDQgq9Vx6G2qFUEAaX82TSvewW7DJmg6CWyDZWLtFrXW0XawTZm4B1jKhs4
C57kGLHXeNIu8zIwkF7W6g8h63xu3IdcljapYTWwgiZzsKrwEwPRcuT6YO4Yh6RoD3V7wZGeBXJx
WE7MbglBfgO8YFBlm34W2fF11PiTw7jhZVPwNgrlsXtduVtNS63tYpQqKwvTcCC62NGr9nUC2OIH
h3RWunERGVBg0dIouL4WyBx0wl4e2E9K6VpePpYMnk+RC8xdkoDsAFR4roUd+KW4y2P3smGIzJ2L
DphszxezhCoZkXw9fJOi/DBk+8tChPbOhYZ8yElrWTCGzrLZE1P5wWfLk54lpIDa/j98uDEHuhD0
+JlpY6jjQaqhllUftKPlD1+Dx8qLcrc8BCdxv3M7o/51TfzM9ILhcKkqYHyL3qFPHUzONCFujOFn
DCdhLq2nAnPfznLOApn+K2uXlTCc6xj6TfSg0eu4+lDN/Pz7XLiQmqJNpAJ2p4XVqWuxf6rU3pCL
ejMC6+OBxpR0yItAgZg02WeKHSpX8+D/ne3x8GJ1W8eZymxvPC6+ivH5wQ4QhSjmmQDb438sWzuf
HBcbplxtxyqCSnH/FJhuhbgnpC4VPOn8OCdJpaVX2ZPeEGz0RN7SPU0NZrNFy/7bFRdLJrLMBqhM
PtHF5nPZlxoEtV58z0irsdbnZi8a4MzTu9ovdkLgw/dhhN88dyWSO7+4IP1YykgRs9FCP9rc66BJ
xSKv18Wmb8E88Bc5cRd+7TP1oSiprfXwgkw6FTlx+l4TZE+bjrb6c7gAPHQ1su8Eni1X+UGVgn1D
hfOFzJkuqczFYD1eAN7L+ngRmCzY9nzumBhMX5z5P8ESs5+7JI4LxqoB+vh4wKVm02kYfENv7CgI
nazHDmOLJOTxsgMKTpBnsaD1nGZYAoFDVDeL/BgEgimrzRhyviGLa8VrSlHXoYXfD6dbzGsHcmTP
rUCGSAcu3EoSUSOKFMOVU+pPMyjViAhpeztDW+nBhdzQsPq6A+exWxCABbEXUgJddRsD45H6kSdq
u4hUYv++ekFytSgKM4O4sCW+FRtesBiCR0p0M+zfVyJ0eQhCrYQrszA1B4jvxXylYXXu7wyMixhy
MnREMnE5LT2N1tsigqEW+Au/raRR2QAIBE7KlA3bMAdM7j3F0Vs235PxqYoFQ7+iQ+OCQdgA0QuU
x9AmwlSCHve2RabQbi3lI9Welb1xYWCOUjUfWMJcKqUXN7lfJaL6+WVdflsvTBbDstqWuc3wNCa7
bL4NTUGisp1a/lLjt51CUhRRrJi4neVW21kgx/FSL93J34cRPesG2Lyiwvllx/ltp1BVcxrpLCWv
jOCu7shxXH5cNmjRsXGRIMlQFAjZm2NqrT1bi9NWdl89/J0Qzv/l2aqmaoIQ0p9C/Y7kL1H0/Hci
OP834iRAQwgikvDNzK6V6Yuhf2RAZXX7nO8HKaC5QwIRQQV+0MJOp2+XddiuHa0kcAlA3ZeqErD5
JHrdHPqddBPs60N9WziiXXTRrXOOP48ARRnZG1M013NR2dXkpJGIB4E9hn9++6nMOX07YdujZdmV
9ukneYT0nB8YY1YoBOa8HDbp+8Guon8hqy2ZMhTdqjJ0ADluh/nnpcWqydGkV1ovYuvbHmE7X9R7
gWAlL7IICasIqgH1YZcodg4IhsyXbiwnv2JMetluuZP37SFBtWPeXbYSwd29v+0r2VYu/a8xlMYv
MTlV1be2+UsRXFCotTZNVWbpU/xFV202vFDW3mU1RMH0/XtgpUdr6HnRGBBSvc7Oz51Cy1EfJmSi
jBtG9K0kCKX8YHJbjDVZWGo4TA+VdCUc7hbkVPS9O7XSx+qVWZV7xGqwCN+r2NyXvOoU/fjJ10ZF
fG1CcVysiJSFVgqLqepudsJ95oLK70oD+mfmxb4kGA0VSuMCRm0Gejou7PT8AAgg7xhi4WFqbDaY
HPvdh8YNVw7GxQ5FL4YpoTjM1KycYsgfy3QWFEYFfsRXd7uh74pyZj4sJc+kMW7TWXsyiGisUWTn
fJHXGge1G1i9hoG2mH7xIDnfDFtxar8CD4wo1RZpxX09lEpmduDtQ4oS9q5RDi66DdfJlAkihFAr
LkRkbbLMUQatrL31wLw3ci0nLIHzwWDis52IcWa75nq2CJ5IoqyqMo3Zp1f+zMRZN9oD4zkDBJwr
LGCzl/z3l4uYxCCgDsUM978/JvqWjrRn43Wtbrfe5KY5eic282hy077Kfps7qCEdsSX3IgiK22/m
WTKXKWljGfWtjOZYoNavHUkeaBjYyjAmdmQtN7My7hpDukrUEXty2a7CCongD9h+SU3FVIGYQHTe
WmdZbuDoDA8TQ7iljT226hCe6mMMLOOBEcgoxwbFAmx/23BMIRzJdpQ+i+fMNzGiJDDkCEhW5DsF
L3LZCE542z/OArir1YbcANsF9JPy29i8GfvaTkXTnyIZ3CXqSRs3SYieM2Ch7/KG7MtOPYiXKf4Q
lM+6sL9j9eKUYzH08cQOC+RqwXP00GG5Z3GIU32RPotSRtHNcNmvhOAfSho7OLVzMIwi5Q8C02N3
+7vXndXhXrS20utIYRIa7NrbDI4pdcJD/ohdUPB1iKbm/xDBzuK4J82cZSuWFYgrXo2dCsDD7MG8
yezph8zA8X3R+f0hgJ3lcU+aWWMXS2Lcu+Fsoy+MLlz4VHnz6+L9h+b35hAqmMb+58Z8T2LCimbT
1BA2+PlNv5uwXJHcy3BZ0Wf3dqg8C+IqYlE65pI+QlA3gkY4do3vVkvsPvoiMA6RQlxgmIIZne8O
tr7Q3WB+CqubqQemeweKHHITLAdT3cmTKBiyYHDBInlIkqgc1WSuYCLql+xQAZA8cUFU+zgcf8Jn
ifqYzMAviePiRqhqQSXLOEvsy9sVuUtUEFg5nXGSxt3l49ySBPpOQ6aqRYEnxNli3ZuTlMx4ZnQ8
21g8LKRrYwI+eX8MZ9HHxJaFrGTxNdk+nwd0XfCY9lY82IPUXhcW+SaPio3Ns8fLem1F3rUszhrz
wgjikQ1fpNVwatX4MGvpbplb57KYrVi4FsMZY6LWnWnGOD6jux+y0A50UaVJJIF7pvpksfKAII1j
SeMAy1OAohYDJpPayhvLG0XEZpvhcK0TZ3yF1P9vOWZ0Rk+yW7B3RK4B5DbGICMJ2U+38oy1OO7t
Gtt+wbYZjpAOkk2NE2jc7LZ8WhanlHdxt798Ycyeec8C16msaaqpyipPXhDhxVesMGRUL+G+BQ09
w+JsdqJguG1+ZzHck4KSs6UsBEoR861GsU4idjz6l1XZ7JOtdeF810qbjCQNdGm97mp5J5lQ777p
O4w6IL4DmElQJP6DZfzSil9oQEaITkEFgep1FduMWyC61RIbkKIAkS4/y2LWmm3rP0vk3BgDKy2q
4DhHhpTIeDSsHqy42bP5aXaHXb9f7vSPzCasTpXfcKhDObWIwuwx3ZfJjVTepcrT5ZsTWAe/35AE
YUoqZh1Bbefmc6G7TSS6q+1gez45zou7MJCasYCMEavXI/AegztzzzxZRy1ROdaPNdo7JRG41/Z9
mehOYEWVGirnzInUR3PE5pjUdB/2t4uI6kf0+0zrVaI7hRpgQSkW5yX6NaE3kej3/2DiZwW41FMb
mzJQYzYz4jNg1Z94K8HV4LByyvgi+kjfbDwDzvrXgXGBwoqKkdQNFMIeqrrTv7F2N8stxt6W8eYf
CtQNqScLkqhtAzxL5SJHlJG2VwLgAZAQ3dgmd5eaeGovgo4T3BafexaxVs+VDjFZ4WTY4xMt8olu
i5+AIYFVlZTh39Hr0dPxnZA7NYLRzymL/zDSufVhsrotHh69ntoFmKJQyJr89Kbyp/0Cb5rZig5M
8k5UqfxDhP91T3zamWrA7Gh6WGMNj0VrCVC4pSM5+Wv7apiH9KB4H326zjK5wCEFY1yB5xeXZg1e
Crizau7uzXJ5/UgMPIvhIkWQ6BqawVCNDKdR/axoiZMZoiAoMkAuXGRhnVaKDF1alCpZbTn3yn/C
HeDbqgwwtAChcKSD6NYEzsXPyRQkAJIlCyFt6+czLmo/Rd8uH97mB//aELmwIZVxbLUzFOsxXsTY
3Mg9G495X6MRDhdtPyXnq+KixdKSNNQnJkzR7PmLDKzEoPUkSfApIlKKBz3LSsCU9OzxaD1QxLuJ
X8l27OCDxJf39YsomxFcEw9mJIf10DYRtDK6N+D22xnNfS0vBB8IIincB0La9zFpNBZp2+Og7yrl
k1oKPhEERs5z7VEyU1SvoQgefDuNniTdv2xtIgFcRIjbDuSBJgQ0we0076XUu/z7okdQY4e4etVr
Mze6iVmztlNeJ7f4zgDAlBtlN3gGdtHQKLQO9QeGa0xFthSDAY1aPAa3IhumQkbWUAd8zdEEjeUp
k3RB3WDz5FZCuJNLY8MgLRt3GbRvVf49E53cpnWtfp87OLlV0mZmYwhYcbGLiLhj0hwTPf3Ls+LC
aG62dRdZEKP1i21YTqyIYPs2yxArRbi0q8iHtFfYaDoQdlw63+YYegnNK7VV7Ik+XzY30aFxsVOe
lN4KDciiXXySy5Neozeiyu5lKaKr54Jm1U+qTmqcmY4Z6rS8qrTHywI2y4i/LBhf0KxQtvKash9J
jikhXH5vUww3l7vqpH9hy8KpL8xTL6oDYdyHGGheQ/CnMBPY0aPixl7upI6ZOLEzY2mn2eHPEK0H
bWd3/98oIJOLnckQDGHDFByP76AQYL823NZvvPrAGuvWXnCgm9ndSh5XaolJNMRthcZS43eooxM3
PCr3GRqbBRDyRQyi26/dSho78dX14fL+Nwll/FxVSBg7iOzMt+WhxIyriF1ZdIFcqGijMRgnNlud
d5ldDg+q6Lt5M0tY6cMFiUAdGmNsISBBM7jJv5A69guQ6Fo//vKauFhB6ylMtQqCGsVldh968U5W
QGQlA61eFl6USC8uXHRtRvqBxXDdOi6Jr9J/KqT9ouRHdD1cuNCCptNkC7auSPmdUZhHoj/+3bnx
ozFxRKQ5ZOcWHeix/sS+MpWd9GnxEi92P5Rdna3hPXitrDsE9nXSMnMrxpcKyNAogC2jQKOLgdyU
3z1sJUNrUtJXKs6saaTIS2Pdt+oi8ZJmEGSm7Ip/KxqulOECwzzQLAe6Hl6MOfarJTo2oXwzTjKG
i/Rdpo/2ZBaCTxeRbsxeVrpZjaK2IYu3JXCax8mOi8+G7gksgv3dl/TiYoKFYalZiyFk8GfPQN0h
cLWD7gFlAN+VgZO+COSxR+KSPC5ExJrZBhbBOWYHINr56U69pXZjs/VVSzCnIjo/LkhonRVOIYtG
Kdb+KSqTWu7Iou3/bad9b45bIBbgwVZANlIWSovkPpf3afGkx8+CA9t+kc4CuBcwUyRDMhoIaD3F
Hx7Y2mp3RBneTcFwJ3rjt4/sLIyz8oFYxoxCNftYJjatHaDzO+KSjUglzrClOeiHOQaMJ2bzfs56
obd7RVDPZbNeIp3+kEOcleJMPKR9kRvs+0uvrtljMe3Vg2W4pWormBhJ3cIh9uVLExkFZ+S9FpMy
YEaRLpJdmK3Ti/YCRBfF2TY1QX8pQYpbkc4rKlCCK9OhJaLWoEgM9/CFhtbE4YibCjsJn8dJ6FRT
+dzN/eHvDox7+uIGG7xNDXVKnbxUsnFldLVzWcT2G/7LCnhElSBMAlZxx2tUBTtde1KSh1Iy/HkU
OazgzHgQlSqVGyp3ENQfSeoD05XuTCQo1J0nX86cxVm8/wJ08odk8qwgFyjKYdZn2uKuxmRvHK1T
6FkOOAumY36obhoh4bhITS5UVFXYBFMPcQR43Vp611cYtv0IpgIKjWz0iEVXk4sUHbagsCuCqoCu
PsfzzYfWADGuYFJMaIKcgOfQGQppnKsMr1HaBpgy0g5WAgDyyWgET/kfLueXIL4Mro5yocUaFGkk
n4LKCUiuh+xHx0Ym/wuw0/blnMVxn2p9VtFYS1FG063xTWpCkN3UmWaH8izoImxHurMgzuiiyJL6
IYSgsb3XwQg3vF32WtHvc1Y2F0AEoSV+v6k/FbGvNoIx/u2ocP77OQMrq6UeDFZ2Im3+lJfloQ/U
R8VYrspUEYhiIfn3zOcsit3ZKp3DmNk0dqyElqTzlVXIHlUpQvbia1F0MkND8CkrOjnuDVroCDj4
EKY9qD/M7J/oIyyAK9fhS9xLHxg0JVBn7kxHzY5DTTDDITAvod9wD5BVEpXGrLCZNyBKrzBzQ91k
tosfMijQxLtpQnncQ1Qv1Jot1hWLrugXhr8WegOqau/NHTHksuCO+Gq3klpSI+nQzihLABID+nsR
vHp/SH5+WR1f4q4aa+lUxp5Tzh4jETE+y3emo+hgUZx2MohLRAx8QolcSBiUEeO5zKU6V/9W3GH9
wuv2YBEBHeWz6s77InEvx4g/VMHOOnJBIpvkZiiYxOyQfE+PAxatNXsExScqAQIn3m7HnV8MjQsY
Gqmyqq8QkDr2tIc3rJ/EiFlM00kPMqadY+E+i8go+dp4MpZFMAXQT7Vy2QtqRbWbqu1s3TC9qsVE
ZEW8JYi/L9bopFhGnvr8FsDXIlPa/nQ7HzMXUZQqkIm6QHUAk0dOsSSh3bXND01O9mWPiuNYeGmr
O83wddCWB1CGCUrQwnPgkt66KOWlYq/a0tuF5rG8qtxRt9NPM6LBf6h4MsO5ELI1LvpI8rgs+HRA
9Gmv6h8MRgwUjI5ao0TtDQD4EOM5CHXkAlCv55o29xBZmsDGS4/4HLfH1+yNOP8F4UnkrDxE8dhh
FkpmphWVtnxk4zzMmOXbNLZZPzv2RfTEm5mJqiDkKJqiyvxOq27M+bKwCtTSegtKXNQxLP9yPGC3
8tutrURwtxYGRbsQVq1L0as0i5qxGZXtdUNuK9nr6efL0jZj+Eoad2EU2GgEI5RI92NHLp+aUpAB
XT4whS/xG8CQCke29VljV/ZOje+rUuTYLCL/+cAUvrCfYJK7yUuI0D6pR0YhHF4P+E7pQRKd+qKx
uG2T+3VgCl/SX7rUBD4PpC3fcsMeb5aTedOhjOZEe6BafskcEdbHtk+tJHLvgwQe7kJlvasaMUNx
yb7bG4+dx5Clk2sRjvFle8Bkwb/TvK4negtQM9hD+d2grAz+fNngtp+7lTpcIonhjCWZ2XWp74A2
w771y8P7uJ9wLl5kfFzIzxS9qivWwWoAlQbGx/xYfQTaEhCZ/wsIiswF9T42sDskQ4TxKajflvKk
irY8hPfPBQS1AzYYeqQsIxlR42Tgrdpdj56Vug9dEYbqdid7pRAXEMwxVejMAgIbYcg+F+50Ijl2
ZRanuckfA8Y0f0qFCwwCH+Yr+701GJMUQqo25rY+HmYwd40hUoMUQMXPhqtU3+fpSJu93EQfix/Y
6cUIOf7jR5QysFxJo4R3ufZ6DG2k3rBXbhjcVu73exEU+bZ/nYVx/hUlxjx1gIdxreSKDte6Jhil
+MP9nQVw7mWlqawG7DuNFVxnZ3JVb9kDCCHAhKvPRgCL3QRWzdK97NbMlX4PwmexnKthx4yMHWsw
hEbuKM1LHV+R4a3Iv14W8wdnOMvh/A282F2hMYCqrnYZPS0W2Zwo8hnNMwMtEM7nie6Lc75okY3Q
YMbBxpQYCtJk2tqjngLXPbALL7iJEncSbZtve8NZSc4HMdwN6IoRSrL5dQ3rPMNeO4Ac1y996/AR
+EFT/SWM/4pLuyrsYza4EHTUbdTen8P2Me7nw+WbExwk/yUX9BVwOZjhK6Mv0135oZLySg12pqv6
BAANNAVMTviKSq7i8bOVvETay2UVtp+T80lxD7E+h90MplC8XBjrH9yiOFERcRIz3wtuxH+fRa0y
jjkrGLQNdUn3SpXWV4Zv9ejXyae/04YLFHOf0nxm30Na2QF6PHvql4c8Hh7/TgoXF6w5aOWCdQEr
YJRmuV227qyJODlFF8MFhSxX+iViQaGnDzXxg/LaXHaX9RBdDBcH2nKMqpzFN632Y+VQEDBY0l2q
Oo012ZdFibThvN/EjG4XxxBl0dukuJ6t607UW3x/Ty/YGf/hlCnLUGoMiZE0bt/c19QtUmDAmIdm
8pLgFFufhliAmyNQi2d6mXWptCo2CdxX9LSY8T5uTZeWjeD0ti4KqL6qSUFeaWI/5t9xwMrqrImH
tnIV+U5TTlpxk4aHxdCdIv52+Z42n9q1KM62SagaJNS6CnDGiw+kztvhFHwP/PQQ2NIR329uewL5
lEDoVhxdC+VsfVGUkJoF9FM/LZELBol2N530m/l28OirvjidUz0JzUUklLP+IiliGZBK2Oa7La4w
PWXXDpJQFwRro2/4yZHeiPIkhf0kb6FrPTkvCLCekZo19KRfOje7m/wA3z5Aszt1x8VhnU/tGxqu
2OYS5aICXflex7LUeHkr3CrpTobhaeP3//sNUsXUTFM1QEmPxg1nobEZSUHQVO58TB6DnerFRzRA
TyHgy25RtfDHUzu7ApnsN7nT/JdMpvTqdYyMcAh6HTKX2x5rBu2O3in3y6f8gBbiXrsXpk0bxbZ/
yeO8UEr12KQJbq8KNRvb1raJyl+Q2bN8oL0XZl8GyaEoeYEJ/bKmG3novwRzPqnQqAebY43N5JL4
UXqLwqNNaqDMLoLxjA37/Jcgzg+1qZMauYSGmrILDcAOEbcBkNKIKRfNmUTDVSK1OAec5biWlwn3
p6FdEY0ob/VPSf4wTgKttvLrf6nFud2UqEsWZFDLmAsARdxOU+0EAIysDibIpVDyd/QERDbHWXMa
kZIbL8RaNs8G0KchKHMMKJkWXph+xXyf1QkK4CIRzG5XfqDkidqbMtQbUtkOkrt8bmwq+oYWCVH/
LQT1ZTIZIfRogmud3JLuiooIfUQiuBiSRKSwCvYKpLFq0/C5Ca9lxbvsSiJboFzQ0IxqzqMIQmTd
bg7tbtjLtwMoYxSHlVZFSyfs1y6EKB4z1RoDS80tnFo5PDXpozncC9QRCeBCA5HNxmhZ3DVMx/wJ
eFdiBDhr7N4HrFZ/xYpQ7f6yVNFFcWGiAmwYcNYQjxLJb5XrbrwaO8GXlUgEFxtUPY8qkLgg1qIz
m6SjPfTWQbVESfY7XAp/QYw5m5rs2ZJ5Go2+zUc1jGWW7gylHWLSaf5E8Xwt+/AaK2R+5HfHILJR
pgEfQYPVVlFvbkvR9R/A+ZU1JXGZZzMeTh0zG/G3UX1eiKBLI5LBOdZMSR7OM2REweDFYeqP5QAU
tsr/v5vFWhXOtRIaKoHc4yxDbAoAeBE7yEv5dFnGVn5KiawAaMjEgojKIyNoQ2BKQw7D6E0nfC4O
us/StnG0zdQ2enRIdPCTgn/Vuyx3IwNfi+VBEiStRuukhdghu9Jqe8oPqfqc0kPSi7ALNiPUSkMe
w1Yah7HDQm3lmg8D+k31rjnJ39H8AZIXxgtDUalw6xVei+MMUJM0Xc5rJi6/TdVdrWME8NHIBbax
LYWaps6Sw9++YJSMxmVrVpU7KtQOrovwW58OdtN39uV72jJ1olrEUnQFrU++7pnG0aIZVo6Aq3yO
tZco3eehIJ3YCrlrEZyZx0auzkkKEZ2RHkyzt5HTC05r2wYwR6FivQ+frL+1f8IoTycdwCYdZunZ
J4Ka2Hil3kERxBRJmxphjtSyNKKgVszF80nrIzVrYNxLWdn58IIvrsu3stVgwu+eJXDhPI6yfphY
9pCP7vLKkFpCrzlpD2Vsa6/E6YSjcEKJXM4XpkWdLhbMOp/tZLDpkewjf7lPsMLoSEeMvvvh18tK
bpqeZuhYUDMtXeY/gSY9mTq1hYkvWC2qaq/BiHMqYgvZvCod31gWfFbG0MO/0zBtidJJoxO+lEly
1Bf5UFPRxsi28a1kcJeVVYmpqQ1kDP7osWo0feyO2PnzK0yfLw+XT43dA/8Ak5Uw7p6qcC4waQph
tZrGx07G/B3Jkb4EGZq30hCatqxn3tBn+g7M2y+XhQtOk0/OQ6IWfZBBeKhVx2gp9sH8/bKEbTs8
6/dbgtFomZp3I/JmN3lUvRpApEaEWRh873vyidx9AH2Urs6TcuHcyLqsXxTIS8xDRMA24UehIDpt
GvpKJS6dwCitnKQD0om8AgRDhO+aQT4Cdt29fHSbT+5KDLu81WdNU/QqMVRcjiQNpl2b1l6WydHA
XFuN+Q+7lUS7WCK92L+vBGZJEaSGBL36tt7PCdnJdHKjuRfoJRLDnsqVmDafWwk7WUjZ29ippZuh
KB0aCArhIifmWbzCYdDUiOWVCXgEGFbb/LlnIAysvoQJM9m7fFkipbiYEUzjMhktxE2gcQPjyXyo
ROmlyB64SCH3eVCQDvbQYNhqQIwNpQc67I0p8etWcHyb6crZ9vh0D9gKhjxGC8Is4Cv6H7MaAenw
ISmeLp+aSAz35V4Rve8kppIs77Tqn6QJ3AktMfntshjmKRdirMXFBNItRd2GTBtjPmpltkvrQZB3
CcI4v7cNyoquLlUYdVh0boJXPVncsUzf+mWxtXLJbUqj50ZX/y4UWVyMSA21CxYNB6g3bqvdNUXm
YFlUYNubt2QQU1dUjRrWe4hfOezUj5Y2a9At7YP7KTI8/I/2AOqCos0E/QSRKE6fSFLloGHHGBf/
JFgH1Cmmox4b8/myQWx660oj9u8rjeIp75IxxLG1prFvZMsB8szRykJBpNvqyFBgtP46OabuSs6S
13KiaQPKzsMJ69wG6NwL463HYFEWf0sGgOkE1+JaNHt/fjP3lVQuR0oVg05mhUPsMCvAwIKAk4b9
OQ3It6y2LpouEh0mF/qqlDb46MBh9uVdnd50YWOr1UcSlZVKXOxLw97qMKvO0BXf9KRwluwjyetZ
AA+2bEbWTIAsA4sAL6t2DFQ71wRlyu1UiGrEMIHvYCo8dC1ttXoMdTQhzAiovdoRqC87DL8cyKef
INWiLbOtsKepqBRoMEDdkjkrV8NSnspWwZtUVXZpzPYo6s+LJHD2rZZlNQ8mJBD6RsNvceJf9tOt
0WaqWRjhUTEFYOj8MsxcZAYZp7h2w2fSO6hX2gzjUnIGx8AoE4p74nn7LXNeieRbRUpUU30pIXI2
qF3GrxJIAqXx/rJimwdnoRqgQTGi8pzqctcVUSRFNdhl0V4YH6IPNYe0lQTuarQ0b7QigRrariFX
4V7ZB25mZyPW0U2AyN7I++D/kXZdTXLrvPIXqUqJlPSqODObg9drv6gcjpVz1q+/zT3n88i0PLy1
fnZ5ekGCTQgEGt5lm3Y3iyiKDsVORKboXfqV7Siuogpaq0izXbOP9gLBfuGUV/NDdS2d5AP6zGrB
rSuE5LgHT8VlM2TgnglfFQ5THEI/7XENBnf1WEPqchDpUO7t3NZIjomGMZQqiUXlZqw+mm3zKVY1
QbZAAMEX79R52oOKACHr3UNclqdeFQ1Y2oslN1bwhTuL0uAznn3imuX3SXvo0hRTaO9Q5UVa0XQ+
EZT6q1cUUm5OMYseaJrfon9XG78Ncnuo17s1eUeelyJGMYlKMWaW/9YstY4OxAhLPNoxnCDvDLsf
BOmvPX5A3lVDOaWGnKfOOcDc1D1tmgRFceRKa29m3OJ58+HyUdpbsw0GX8mhqf08yFmMzn4aOq18
bZDSbqwvU3TbCxPKbP35aGGLxcfgmVKvVQ97lofB0/whQNehgdcTVoqMUtTvly3b8+0tGucN85BV
aq7BsmYs7Cb8rEWCwyPYHl4an2AGkpQoANDXY698aOIAE4Yv27BX7QwRyZ8uQJiRm7AunvTVsnJg
xMcw0Fw0fFx3b4Xp+XsG4fwCxczdQCVNAwGIkJmD55GZBCmBNIGob273Y3lrEHdZJIrJJjXCB7LF
HjzWchEeze9KEL6yCkxRXCLaIub9G5vmOFvpvMCmpfWN7iqt79fwINiivRh4axF3MSxKV7VaBIs6
rz7qmH1TOOZ33e4RNDANCU3g1sIV5FghLGlmJS1sGuhbCWviYbpK8Rbald6ECmeBm7O//8Kp5TVv
0Y8za4Sd2sq86usPUkPAdAhaldVVqB+pgi9okX28poQ0tTVULWFfstjrK5MsCI9tYaem8+9gMVGx
iYAneLnbSJXGPIlhX6QsGDeJEaVz7l32kV031BSDQHEZE4kUzg3zPqVpm6QwSQnq7M6MvoSaoOiX
nZvfdmkDwXlht5ZtkkSAIHFpr43p5cuHuPg6FMfLpohwOO/LIxSIlw1wBtx4oVEB6+tcp7bUFIKI
S4DEfyc1Wd4X3QAk2vS21eFyeqbp9SzqyNnd/vPC8Z9KU5yma61g+wcJLfyR6VpUdFGIILibSLWo
JvUtINYhwEA2IqqvE7iXyhhqw3JrmtdZP+L3DTy/aPJtjdqbeXi8vPEiEGbkBmTOIY2CjWYVrOnR
nAsMvjCReRQmMkSLxf6ODU6YL1mWZMBJj4q/HnMX98OzAbl3VrRXxejZ/dvl466kiMRJOKpAXOen
kgZW820QlSOKjOIIoMhGfUiVDBDWTZffS/U/lzeHnboLp1/lTj/qKpZioDChmha/DeVno0KRZZt6
o2R6yhB6yBFAQmkMBayzm2igm9PD0UE1ZGkXs0Nav/Zu9QXXHySU5NROiEMCxcv8tvIvm7ofEp0h
+a9mWUUWyGQMxDpUWEiUjV7tGW+fYFIpQBN4Pa+v3EaR2qQER2vpWretT/MauW1XCqhu/87b2MQx
RNVNNA7ZBaEHSJ5YaOw1nMViXdzechW5IncUbRv/dq/UUTnGMvCmU4mYpftM1sf2qnPZwKp2umlk
W1SeJVpInj40s58mC4ildl0tp8X6UIik13c/0TfOqHHUoTUQ3qsMYBiKzT4vYje6ybwiqF7p3XBs
g3USdleyg3vh4GkcdzSdnIUzC/4SjHJeihOqfro+dazi49I+/aXjcyRCZWNcTQNYTOtbd7KT8Tif
uqN6mA6iIubddPJ2KTlCoVKSQ8geS5niu2MIiqDzm6OOhkFRe6qAGTWOQBBaFvOcwyh5DdLsMOWC
VCjbgAsbxGc41HDtDExoQxO75CXhZOvqVRGVdhcJnhNER5jPc/Rjoef9ygypneZL7LBJmJkDPYKG
DfoUNhKL7OIYI1sUfS5CwMXKxz59rsoPZfWkzpYg+BdsDy+tTPo+h8vh4iJMiFbWbGMRdBwKiOG3
liUlaadEgiHJ9KWID2P2MRLpqIogOF5YcjqpegEfWDTDGw0D+hGJ12aFd/mAiraE44Ipk2kbsjii
qywnNCKnpBjkMmh3TVIeL0OJtoWjgnKdFmOcsWhsyCubSTokAmP+QKYEylMKqqotvp62bzV5jVVk
uMLGDx8ku3gb44kug6bCvRQ5rRMJeyf2V/CMya1gUc1Sr0sSsmpmMA13eFyyjfkDStAE9+1+uHTG
4ZaP0qVpkxA4kob302K1NSV2Rsm1WtVZo4MBMXQ6CFtvWHrrdyo6o3KcOmPeUwvdutJtFqc+auiM
njAeTIM0jOrKh5UIjq5oMTlmzRs1rNQIcNGafGtBr+EAzZK20J10NIPL/rh/wn6axj/iS8SMRmWB
s2BunVcmqy2xeqlwEJgkguESiAYe/KqUwiST+KgLbfNTOQno6A+h0dkUjlglS64rNQOG0nqpaq9u
7CDD4jSlsyguizLr9ygTmxiv+b+jxr/oy9qMj10GmceSR3Vik1EkJfeH6wkJPpRrEoBpcM7NZ5VW
lGAilkuGDshxwjxtNr4yhLQ85iS5ogF/+/R0BmP/vgGrk7CtyoFx+vABxUoUj4KX/e0PHwFnBOYp
W4QMT+iziSRRF2OoBVJErhLZmGrRQDoa8fJHARxTEv/96J7hOGIa5rFochbmkXCsHaLXXrnUp2Yk
N8tQPsbK5zBBL5RMn0ZJmDEVLSZHVh3ySZROMFU69O7shifMMPwI8fFrVPfaybfkPeOh4Y5nYzme
AkMNVGWJ87Ht7syuuWpoIeCLP5yyMwZHTkVbjqZWv7mjaqJyQDlYXuvFtwuEeFwmIyWKaAWryGcx
odWYzFoawWHKq77xtFoQ/+2z7U+D+KxltiRJ1RdYtBhtagVmkePRIYqDdnzXzX/G4ejJXC1c+wUW
Tq3vq+lKEWXM96/G8+9zPNGQJZHzHnZkbf0x6l6KunETlGtixh+qbYtTJA+BNGgCf9gldp0QWUEp
uSbzrQZZ0qexGlkg3QVXfuFI1mQnQg7cRSEEHfjo/jRBt7+SRiSTsesH3FLFD+OOjUvSDsU/8Ufj
84AP39IrYttylffs1waTo0Iqp00rE1hG9dSpNd0vZSJKwuwGFhsMjgy1hnTrbAEjmzRvlju/j01H
JbAvStxUgQrJOH5q1/6bbKCTMqSCW3n3aG3gOXJELDoRGmJZp/5aX+5nUcZH9Ps8Aa5ZUaUazDNp
cjeQ5b4HB18meJFncJQnd0OLzD8gtAEybnn/nFqdZ7Wy/x4YS9V1yzIp4UlCWRIIc7AIMEbudKwr
P8nmL0olyqHuchE5w3AcESZ9XVUtYNpwdZr81IZXFPLz6ns6x+gGhztPqM2T0NKFjccAaa07GNW3
RjQWZX9jzqZwxydt6lEuekDQNgYzWKrd6aNsV1Ii8ADRmnFnCMUxoRWPWLNZ+27UB0ozG9Xcevie
uoHNknFnpWxndN/qjIKgealJN6qVuSEVsOnugaFoD4fAHKoG+FKm1FwqNJDCm0frUMSPSyIinN1w
6AzAp2BryeigW2yUaEFnwVcRhAcrGIPIDQW7sh8nbJD4iD+pWmPBcAF3/rY4/VE5tFeG5aDqGfqD
0jG+Eb467TrcBpA7O1KWt7qVmACUW5vIbFJIY5d9JQpgd/1tg8OdHWMYxzCtgaMHmq9+qP1/B8pQ
Be0Kq+dgNuVD9fE9HZCUUkWhlk7RWMUxqVG2aKdpGZMWCTrObTmr7EQRmMa48rdYeQPCc6mO9hya
wTKKavsmhcK87PbqwbBuzbK2V6hXvoNUN3hcKGmGPZ6LcuCpg+6u2tdOpqfKEpUx7X9x/ITReCVC
uVCtetKxdhIa26+Z08v36cvs9WiCFAVh++nXDRjn9vlILKTEACZD0SHMg0XFgK5DY96tFXqsMGbZ
KoJZ8S8vJNv9P28cOgd/DY/ypEfMVGAhF/NJ6l+18rVdHqV4dlfRR/Y+QVkEVZaqjK8XjmwVNoPY
LHI87YZPMblJ1MfLloh+n2NZtUaT3USQtaybG4U+EFHOcvf3oZcOuTdLRysMd3jHMbU0zNNAUpm+
NsaHPHMv//37ybcNAPsDNp+3VTwY0xICIPvBaE87VE57ZWoua58PbQwFvCt1Aea+TVRnhfeGqfN9
kEtqrUvFHqm7/ssSPRT9IuDyfQDEPTLrszQod06jTiJtPGLTrcKJii+L/q6CAWQq/wPgZxysVddF
CUH+lZgfVtXTq5tyuO56wYfe/pW0geHO5hxVKPLo4Vz08+JoPkZAQ5V7+c4U//RDHog+IHYvig0c
dyrVOW0x/pk9HRsHy/KJUtm6hNEGL5ddbvfeQ52ZhdY+QtBX+avHdTEpF62s8Xwx9MGUR48Thc5y
a3l/B8NdDrFFp9EyATOkx3H+mnwz3iPRQTeGcG5GSNfEhtyws2lhgt4H0/S7ZhL48i5VnkH4V6UB
ZabFWAOkIRY+97PMTSdbGbsZ2uL4Rl6sp8vLtu90G0DO6UKTWASjx3E68eiN8uMrzMG50qGOzGQm
jckWpUsE7qBzXlcv3apAugOqftkJDfl2mzhZLdLaEoFwNJpHHcYbrgBRa82n6bexQX1jvb6H2DZL
x3hpw6WkjNWUJXVdWQnSsLLNRSQatMtsGwRm5wYhhQ9IkwKExqquEm2EapDo+Xw/f7vB4K60aG6L
tSnhcfLpv6oHB/JZ1MakZ8zmKyf7ssPtss4GjqODuAn7piAwqZhQXC/9Y+qrP6V3dH7PTb3B4fig
VjWythHMWlA/Px11K7hsh2hrODYY81pedQXnhhhGUCbdFWl7/zKEYKn4Cmq1a1JZaRnhZJE9qz+G
ZfRl8i2jIgUVkQ/wEnjTauQlpqFhsR56NprdDzW79eTvxdsD0ih6QBIcT8JxgFFok5pLgEt7xTYm
tDnkV1otmHEhAuE4QLLUSEU+HZVLZVCuX1Ghm4bfL2/QPgS6RN5E/QjfnFSVaaeobNlU86mvDzIq
bMz162WMfT87Y3DHU0vxHtsSOEGYvkiTm5nPl3//DxfAGYA7kBIqcLsJ5S0oyJAwnDMMmK5DEpQ/
2BeIWE1p/4I7w3HncqzUOaPMqcfqmCVHZHekFV010bMRJgKqES0dd0TN2dTyOIVl0/y5Mn+QSPCi
J9j+t2+tDTvPqTEBAqbQ9tqMTshQKqKkvAiCu50rKi/VNMKEbrXr+mn+vNSiAIAdtt8+zhCZ/+fE
b9ywsQIiTSEEtQChG3g8Lrz5qoaS8IAyc3YDSMf3JUI2gNzBVKIUVRMDTo2sPMiR4eTGlRoRwd6L
3PrtQ2hjVtyTQooLbM6CQfR3nY0ik6sltZvIXTH7ml1tmUiXTLRZ7N83kHXcGm22ALIrrshoF/EL
HQVXwn6yYLN4HB2MVqINUdkxBWbIPjuxsx7qqx66HtmdKDLYv37OjsERA7o0lKQ03syJbcm0I/NH
pt9NootUQAhvepubVUtQIpuMLFaL1d4Z9c+zeTD7Gz0d3AXDXy6TnWiHOEZQSVSoLQvhK+tWTa+y
6IsyPlyGEJAOX1wuzbphNhIgil6e3MkqIJIzKh8ugwi2hi8tT6u20BYWsykaRl6dutwPiwMKcy+j
iM6QyqhjszUTCQtJo9ia3lV8imoFeqRujSGmTEYmd5KPl/FES8cTA401w0xglbzezcX3rhH8/n7y
43x4VPYHbOwpeiur9Z5dCJAvVyFfXgXh9/hj90rZVBZ/OqyDd9mkP0RWPw8Rr/o7JxgT1emMwD02
0ij12wOKRv8LrkdR9YLAv1WOHdAjbaREBlpl3s7pM40/hMbzZYsEx1Vl/75ZQ8gzr2aesk1abige
NqGxYfcof8zoTS3K5oncnIsVDNwTzcIu8JGghnP+OA03GKlySqfDZZuEu8TxQpJTs5gsGMXi35bN
z72Rn94+gTE49T3Ki/TshfwbR5rEhtWwqLGpXxLzBx3t/l1NpBsILmygi5RkSgN78jBzsziyyzzy
xzwXEITgwGocP3RxkUNXA5ZU6UtsuqboG05EQHw6dCBrWs6MTAenyG32YVKXRwsaaooTOYOJV/VQ
9C20698WcsfQkkSBIq8Apqe0SequxNJhvl/xqNUHras8q3CtTvhUs3tcN1gcHw066oxWisSlHrAX
qBiMFLsWOlIwRz60MeMGgyMiAQm+3Q2/xXsbUPZHbQ6wwb68+gwGogG4vRvDokyfYyWeb+NMza+y
MFO/GlRNPtUTjT4Yuq4UtiYVI8ErSNHVmE1W0lA+GOGsxk6EgTk3iaGMn+pUkjOM+myt5mOsjSaq
ovO2OyraSn08VhHR4M9d19tYwTFdu1ZlWaXIY4++8sriIKYgOeMz2UFv6Qkh31EUDok2iyM+s1eS
oU2wbvN4Bd3ohB5WKjhPu3y3MYrjOzoYfTIbMKqlh3J4tSTMcY69SnQPiizh2E6WzLYbY8Dk7Ylk
EEa1vF748SUA4WXZoKpfLI0CEKht20Vnq6vs9XiEvMzcIhSO6EYKKbE+wqZYkZcOt30ZFFTwlSfw
NF6MDUJtcaWwBKle4m2u0K/wlOG9xwqNyjoEJ1BBxFlBMbk9UTPwaA0tXtnTydfIFISl+651huCo
2jAWiaotILL8lEiYCx5izMGNVb8rtYNB8/8zhYvhirnpzdjEahXSvRQ/x2XQiyLs/dvaMmRdNhQZ
jzKc/1ZajNntrIywdUdX9kCaPnlkc6cK33I1EdOwv/h3vvyJxn/lJ8oiVxHrf60zn2I04nqA8ENv
D1BW/yEFfVA6qui9ad+rz5CcP2hRMRsGKwpdte+zttrh6A/vEgAwZOwTpSbkVHkVysgwCqporKkA
iX8W3Ef/GDe6r0LjRDQcac8eQ4aeK4jeJBo/aLNt9ULrRpRIyvPnob+DvCF4TVA6IsLgLoTMMpo8
W4CRYKrU9DJnB03Uzy2C4G4AOYrnstIAISluVH/QY7cTFcDskc12pbgboJLz3IrxEIgWfN+SvySW
qCFwH8DQ8BYLZV3InP56+2cj6a2mZzbEsqeqkpfPiXuZzXbPpwHt1P9hsL9hE2GQNWzWLAfG6Gs+
G+Pa4WHhxgiYqnMj25IIUGQT27cNXp2NiiWxPns8mmvWvSw5lw3a3XdM0MMxkan6m754JhdxscgI
0zrc+3o+oLLlcSKCa2ZXFBt89hOFY+i2iKau1vEc2+Su/pkGmEOD7oDacpcBssErxjgy6dZZRG/s
Z3l6Q0mVqsooX5VRP/jr4hWdPvQGxT09naw7plRtuvKTclIhlG65opLz/ZX8Cca/aOhllxrKhOta
N6XnPOr9mKjE1iLR6LA/LOYZiGNQw6xzRWXhYe/KjhW5Y2Irbu6OB/VpJXZ1XR1Rjfkk6vjf9/zz
YvIPG+rU1NRocfuFN4une+ExOi5+aP87RFLUs7L7dbTZOr7zQoLMaR+ZMHI5SXfZoQogPm8rJ9n/
t4dKVDIn2jzuWI/K2CDlzeCq2zZ9HpLraYwF8dze19fWJO4oj3FkSFYJDEg0e031uKa9u8bQu7wr
mqfLp3o3G4RJ66iWJUSD0BJH54RGpNFyVtXxZAa6U+Jmz5zxNLisrzL2ond6/xmQI/dhMJOxYt2C
Q3k/Jc6sHnPqXzZqf4/OENxp1qAKqdAJENBLo4qf06u1EmhH7aagMVlUtlSiGobC9+/loNqIVqDD
1l0gLd055lG+k4IKwVclKGrdLVfbYnG3OimtZEWWgX0hV7elPx7mk+ozxTzjeHnh9o/uxirOG9Q1
kxXSM5L3rG+aG2H0kfEZVRcOGpkC4/tltN0bawPGeUKopxLUwQG2kkdpvitFZV67brD5fc4N1DGS
8pypNqSYqDBqLlTq7UxU87l7Vs8gfGse1bqylUNcWPOK2V7mQbb+GSMd0fCDJNLYFdjDj1OIaNhZ
RgaooUrtMLxNsxAD+4LLmyJybF5i1xxJ3U3snm+R7v73utBumiPTmddE7sYuoN+u3c3icXGYUkN2
b2iA9e+wYdYGT04tHLt0NAGnihaP4+24m2JV7gBl6F4xnybihSLlaIE/W+xP2ERgQz3gYp8AIVV3
S9dAD+Tl8t6wA3FpuTgeQBoTIyEVANQqPSlF41Tq+Ep61c9GBEw9vsfMQpTwERnFMcKoachsTXC6
OPvcJsel9y7bJNoXjgQw/8QYJOYCCWS2u3nyTL25zUNRzLXPbAjGNZRgahAg5exI8I3XN5Na/veh
l6IgylYe0JmEEC8NFlE38q5ZGzjOrAkd0KQvldJdKRI/2dUgz/Yw/XN57YRGcQxnZgtR1hBGpdeD
hxGHPsLWIwlkN8XFLaqa3vWEs0l8i1+i52tOJJhE8/zGqrrbxhB9w+zfdBqGhahsxMZvw1XMWpXR
VIV+hEh57mSnrr0xgjbMj35+6a2reJ2d/F2f5RtI7lCpi2I0raWX7jB9KfvbYr0tRDPC2U/8dm43
EJzvYVxIFZUrgR5xH3sDIYHZY1wilDqV+F3h3AaK8zulgnrwyhbQOtCH7LGzUwg8fcsXFDKokIEM
byX/sg/uO/p5xzgXTLokJW0LwFz/LpePtH1tite/guCfikJlQHc1wfJBYN6f1MkOh9iTdUHqZN+9
fxrCSxGhc7JGZwVQTLW6UWvLkzNRWvCtM+iCI/BPRWE5DxB3A4YadC/hDw3jcEwXbdUYdPYhduQf
mo/XWKdwEoc8rE5S45tJ7xz9tnWfTL91xL3Igt3jn5ZUCY0yVKKlm+gYEqGo1+0SobtDFkTLorVl
/765GZcom4dRBUxlSlexkl9N7Xs62Yyz4/PiRMWoz12+4hgn1fdwPBjkdRFNf97/1NxgcFSRpoNV
m6jkdpW71dd/dEgXFo7hZaqtOWOQ+KJvzT/w+9knOeIow6mblRGABWvi7qC49C2pMNt8cQs3PYk+
3AU0pXHcAYWJppNm5p0RtVcV6UntMdWey+HT351njjK0ha6jsWCrsiKyByhIQSVESkUfTSx2vHDW
+BryfK3COFaZNQ/JFyZXJaGUUwl6TwpwOz7FwV8Zxb9elOjrnpH4Ld3SOJSjX5iBNB7+DoLLjYWp
pq/lAAgrgf4/9HZ7zDrA9BpBpLyfNjq7OS9K1OttLfc1cJKXPrEXjzrdTfRP4owtmudCG10YN8Wd
KLoQHS5eqCgt0lmOFKBOjpG/ebt5X0MzrfxS3RduHoguLgEn8en4cF1MlOCCk9J1DhY9vK+KVbBh
uwdKVwzZxIOWofEN8Zh5EZqxxpoQV9yPJHH08nlJP0SowLvsGftEsUHiCJYWaEceQxjzpl2GApvM
wdMMewZmNX6z0EV2F2+Dx+6VDaGrZTtINbv1G2/yZC/zwLiP36Do8pjamRv5vYAyGNH9dpg3eBzz
5lbVZqEF+yIMCx7obZh/kozabpAaVj9eXsvdK3EDxXHuEkEYPm9g2gBV8PIISf9QmOVmJ/WSORzT
dga0OTp27eo39TWEpw+SVx7Iw+L+f2qNRXvF0W3aWLO6ZDAoGr4O0ZdaNLmG/f8/G4N+vV99YSRF
o4DTwXxrg6nRX/P5yjB9CdOWFeu1UV4gQOZc3iKBu//WTKf1GCKPfD0LqB39VKNUGxMYc8yEYlLn
lqsKetIuu4TOd24ui9zKo4wVTKFGn+gP2ZL6g6io9bKL6zKXC0EFtWYmMmwq0o/UfB1StCEWld2Y
ttm/CNZv92786eO6zNGFkpPSbFcQU3ptPfWYHSwhjBlP1O6Q9BVXuwv3i6OLZUDRYU5gm3SgGEmr
HLTbzgU3OaknnhB/mXV1meOKZWyVsuiZP5ZJgNdKWxum6w6dqtLxL5eRo4p5JBMeyoC0PCzO6nZ2
40iR3bySYIHIjuRmAmq6fJJ1maON0Wy6tWOt3+k8x3a6YlL82r4nVN+4BscW0aBHTRQzZkdwFg6H
rBZ8ZwkOE19JUEJwHyO4Gb9a97FiK3gTFQlCCzzgLcW5uZ2kZNZLzPgu3XrBMOwqiGfZhQOkybfL
DiA4sm9uv8HRIlXG4BbsBy3u9bK5G/tT1GN2+eRXmYge2N7+zrJE0XVN14nBa5tYUS+R1dBwhMzl
vgyhn9EPxRWyc0fJVE5TPLlkNUWz0PYX8gzKRZxRMg9mg0EM7qq8yEvkyWQIevWGLK+XF3I/+NPP
QBz5qeVaW22PT4LoBxPhImj7jTz9qBCUJOMkHUX9l/sn6YzHEeBUlYpOWxi2FK7a3imJ4EF538nP
v88RnlFBcQ5VWfjEqW4L6btsBYaoulW4ZhzPWYk1tKkKG/SHESuW+9ajft/5WsAuQWi6i4ZKitaM
Y7t6QGTU9MDL9Cc19vq/XTOO3bS8of1S4PenebUVFE7M8sHqCkfgaqKt4QguS40qoSa2Rrkb2MNd
YOhB/jHHp0113weJK31fP2nPAlAWA104vXzvvIKvaqls4N+FXJYOpCp9mGqP0EldptVWY9Up9fGQ
ZOO9llL3Mrhg3wyuCgCu/l+SeO5e2+arJSoI+sPt/tPZDY4lskmP8rjBxrHq/uxqPYSD17nddQlx
7VGyRd8CAlLia5NJlM6kiwFXRZPT02DqP2Hks6NVIuUTERBb2A2952GJ6bDsyUCbn9LqaCWHIrwb
ZsElItoejiqyuEukIoZr9FF30BrjNlffo/BlnNnV4JgiIkmqJTnboDG3Y4yfMXVBm6loqThukAdF
GZMICJYR2kp83Wi3BsbaV1SkIyU4vQZHEumgQCVPZrmjFMo6pjUfIrn5VEapILYT4fAsYTQEMhQw
yMBUBOmbEZ2WUlDr9NY4dIEU+OLgUC6rkVrwr8kZXcmOHczsyTHgjRxmWyfON/bu3jvlo4rk/eqp
UAcXddaLji4/Z0szc+SsBsZLsYNcz4rqoPmAaTD48GASUMmdaLScYF35OuIup7FBMKwaz+WtrUoH
GdNvaS1YWcGRMrloIlMmXVoGbJ6WFT5mL19FRFR2JLKD44akVLpaZQ4/yvcjPVnr3dQEl3l7vzTn
fGz5EpM5lQmJmQ9Cy2NE5Vbi9VcdXsZxwUOZ16udEMMEBJkkkV0cVTQqhDbxOoeDXH7Kkpe4/LHG
LwK7BJchP9C5CedijTtgrPpjtJyG/rpVv1Rhb6ujH9MDyY6dqNJAZBZHG5qcLHU7YinzuHbykfox
boxI/lvv5lhDXpQy7CrASFPqa8iXDqMOSRlR9CpgW77mpIiNVK2Z862RbqfT7dAp9jhcV+8ZCmro
Jkoi0QOECXmcOTqlCWQvWcI5Ui07XYZHuTQeBN6wvzU/QfjXvak05JpSUJD80Ienil5B88eNPMvp
+iCltqGc2GuHJNS+E+FyYVFfqpU0sdeOCKWl7WI5jfaPqlSCcHN/q87WcbHRWLarsrDbPbbQXAlt
Y1mz5+66jQXLuE95ZxyO8op2iFRI67Gg6CZKblETItgm9gO/X1ZnAI7w8rzt+yzEcrWvb6OIIQlN
vM5f/NXDw6QvkrjerwQ4+x7/nqevekJKDXjDaYQcXHivBLOnOfpB9Ool8gO2g5soLzLRyaK/pYvk
Fb5wQAeXPy4iLt/nvPPycQHSmOsx9PqYt1EMWbJyw9fC0kmUyKWK6WDezmPTTc9jHvtQez1c3rtd
HyREJ6pKId7Fy8FVaq/ouYbCjbatbYmoTloGyvwQKe/phDQ2QNxSqjXtZ3PGWwe6D/oO2XP3HYZA
G1vVVShoUV5DjeLWjctuYZm9uw6KDOmAMS3mDfSgBKd29zRtgLhTq5lg8mQGELEOoxK0IoG7XZ/b
/D53WicjtRYFs+zdFEMR5C94/Ex1QQZiP7TbYHAHli6GFFYSbBiKQD9Z/nwI/Tr0SKD6+sFyRdN0
918NN3jM5s05Kjq56JoQePXr62vyqLiNUwQBOAIz7N4oQvQ6LlpEztvqFfWQssIMzIN6Xb0yfqiN
2L/sciJP4M5tC92+XlkBUq03Ue2bjWB+Dvv/v9HqZtW4wMRSilhKW/x+vtzH1jE1T9n4PCfoep0E
N8QuC6DuDcfGNAiqq37dn3YZpWnClGW3mSgqaa7S9GChI1Eunt+zYj9x+FRHjmlltVWyCL/+NKHw
Vn1Xd9DZED6fMRSZpicW6Cxepme0477okajocb8IdoPBEUCZ9KuiTcAYpZt56TAmZbHn5S4q0ftY
OmPsloof1c9t+OPy4u3H/BtgjhmoPhVo6wOwHMz+8KJ76Z3k5LZBkJ9ic44wfEFQKLF/jM77xfHE
nE6ZGSbYLyOv7Gw69G1vzyLn2z9GZxCOHMKIYBV7tmfTkxXVdhoKni1EVnBkgLqcyTQqWNE11sNM
M3cc6Y2pxZ5gf1hU+Pt5PRvC8cFgxoVUzMyQymbazLGff4xfFheD1wLRXKU/UPgZjCOHpVCqpWQX
d+8Pb6/ssR9es9r/Hl1JIj8QbRHHD5hI1owT84NZc1v11BqCpRP8Pp/tKKKR6Cvz7NB4Xa0nM3kX
U/9cLD6VYRKo/7eMFoZh8HJ1dqgRCUzYp1BLYSNBFF3jRTynqM4SiX0cl6buDNFs5xhpm3dfqUhT
cd+bz0DcxhdarOVGh/jJzA6lXDlL+6BmmSDI2XcvQ0ULpKKhiYUXbhsGudQXJKQxMAmJ2yEYD803
jNVYT9n3yh8O4Zf3nJ0NHndGjSyt28JA1KMG9ZENvSsPrJ6I9YXFgmt119k2UNwxDRU0UDU1TKPQ
V0yUA3r9g8vW7G6RqTJ9YgJB39/ar+N+bLqKCdpPV6R7SJDO6jMBNe9accbgn0qpleXSwOZo1dYd
Wb72k2CV9p+QNgCM7TYxm1kPbTPFeGrpfdSrJXbpU0w9sTuXnCJMLpJST3Sz7i8bZdE7qvAVvt+6
zBszWVnlgYFE8dixeRm3nUiCbN+z0dv7PxTu/EAqbi70Bij/zjBNfclTHnVcoVAI8yNZkDP7wzKe
4TjqpEY8raEEODz+uoqr2GUGPekRownnQLZp6ohC310iOtvHcylp0nAwdQCmmBY+1ZI9YMDaYNwo
75q+bpiWqaisLRbfkL96yFgra4OZ2/hufUnvMcnUCe+ZFjObbFXdWUdRm8a+YWc4jiJIT8IqVQBH
dNVe2s+UdDbmdxBZcLLYjvx2jVv4kDTwPq9abzu6cfwZLX1GoqNZOj22b1Q0+MapD4bDO0hiA8MO
+AZmHIkxDwbOF7G+1LVbWh8n0XQakSXcBkFtAHO8LXCEYS4PNDss6b1cfBonwwkty+nzU9i9pxpq
YxS3RzVJwygmMEqePkvkRm+OluleXrf9A7zB4Pi70ZR+VHSIW3QZRmAUXuxbjqnY0uf2RX5r2LmM
t0u0GziOL2RrMBozhTvQZbVHFL4kohzMLu9tEDiKGNaiC8sYvYiT0p3KlUnV1U9NkwluJdHC8cJ7
mmRQXLOwZDlFj5q7HszrFcrpkZO5mFUkiCD2lw3KGf9H2nX22I3z3F9kwJb7V7dbpk+mJV+MlI27
3Ouvf4+SZ3O9imO9mAC7WGAHMC8l8ogSyUPV1olC+JBrKtTQNhsoVTRfm+K7Ufn728KW/XcvvXyf
u4VlZKhtFIejN6xQ/DjHk0I1BrHVu8qsHelU+JWlfNwXuQlA9kUkd/8q7HEYZA0qyeHrmH1J28cM
lWqdqMP7D/t0kcMhA6F6kySMT4WR8CUogz8YJw2EeO3TdCMuiRNtFAcSFCMt7JZNh9bD/MtAFczS
q4P9hds28ItCHCqMwygh4EafoNYN1AmN257KiWM0gv3ZPGtB0aAoNjqvbYNnajDKTm1KvJ2i6qXI
js2pOA9HeoXjT8c/Z3YNqwVnxZZJrCTydA2zrWM8lgy8kxQQ3LpqvzgjdbRUEIxt7dFaDBeLTVQL
x0SGYunyIoHPVH7b3yDR9zln0iZiEZKyYDJ9NrqPo/2w//0tA1j/fs5zZLmVJJVRz3QzyDGpcpXb
WbCQ1NsXw5Cfx4S1GKbm6kiN0HhYzDmLu8PPWvVsRJ0z1jd2dML9VQBvIo04r0lHMEKrKkSp+XIi
NAtMXPf0XFSfIxLDeQ7mKFh0WpiYxM/H61h3OtFjsMiEuePUaEuwP7CwqjXe+uQsY5hnQzCG4i9N
jDtGEWypRcqCxVK6l+dDkj/v7/22Cas6huFhwJvMc1WMZWvXbcaiAlvyu2a8GZtahMwiGZwOFbgw
aMm4h5QiMKY3gjaofSW29+KiBBcJjNpixtYCAUWbuKaau8OSOyS6x3wggaTNQwa523/Xiw8GbGRj
5j7Feg1BdMz8/EOvgxtlRM9zfFZSZxK2oWyb8kUgh2HKpNp90kKgCTIR3EgOy3FQj9WXxEUFywtx
Ei8sz/a3/QUV7BjPzxtiklNN2Y7FhhQUJDlr0+DtixDsGeGwDQPSip4O0Isg6eAOmSEfq5k1yJX2
5CRNIoDSbYy7LCPTeIVx4ZJlk2VBI125Bs2eMhDHSlG5FT2Ukebvq/aHA/UijO3pSlhvpUVkx9At
Pf0cxmylziBjBhxjF8289lVSBasptEsO8RpJI6bNKjzr2E3ve7Q1otv2zr7pr1n/i6izbNs+DNtm
PKYYvMspaI+SPk4tqsHTeHCyZvQKIqLo3Xy2t+SLDE4jezKMri4hQ7tBEdf8PQSVTuuyKoZRCqJ7
3WUkA/sbt2mTioylsjRTQ9HUf/fNDLVFkdk4sUh9KEYMmpM715oSZ8Sjyr4kRSSKs0e71GWMVWT9
L6fhZJQupj+BhhjvRAGbVK+XrvGllVyUaPi9iARw2zxXanK7N8cD2LFSyGbssKDn+5TcyKfeU93x
hPJgD+wK+8qy7/0WX6zkcTu52KmNzCyW1Ywfdb1x5ah3KvqucXfWSgx3IiM3u4wla2ibguEaWSWM
eDTPKZhPcvc9T25rUdyJNqahosZsxuOYtQ5NvG6UnCHz95dt08lW+nCnWkELPCKxVsepPhPrGImu
gtsedhHAs08sfTxG6Y++FL/GkDa8CbCmr/h1OGOm9ew1jFVPEPgLTIFvuWh1vUwWCwsnd5/a8HuY
Xzeh8BGeuemOvRnkv26clWbXVQydlij+kDeFhzD6UMnxgRLTnw31DpVqV1Gno4AIJVi0O4USoKUU
0bCIfNzg4KTE44RtRFC29duX6klzU9nLbtTX5DAH9HF+60/KP9praAvOgu01xjR09BsrqkK4iMFM
mjkOf1TMGZrb2alTdEg/xa/71imSwi3yGKOW26asxgzJmhwpDvVQ9MG+jM2KJUu5qMKtoJ5atJU1
JG3i08+prcvBPrDkhuhVcRuOMb7QxjhRReOneYOHOvzJ8TGQb5HxoexTV6nvY1VUC7rt07/k8GWG
bU/bXmLsA4sVOkZPbokuIoYQqMJTWpmdPWt9D+uvwJLd39q14eTdpySrBaguUoUzgGYxe2NgDYi5
eZDoVSWigxPpwe29kY4zwZsOTo3ebJ1QMTr0zs3R1aBqudPFc/Qut7lsDdN3FbSVXVmAfxz6xFri
NLrpDLR1tPe0JoAR8F9D4wmtQKFAwZoErSbanCNFuqmj2RV4zbZrXmSwlV1pAqZcozQYTYM8eNEt
G0dRH7pXG/2o7df5zT4z1pP3pLrXenGHbx2lA3oisHpDd8CL4tgInnJEOnEnrtE2zdgwvh8y+1Ty
4uE57wRdlJvlVmsduAO3qnpdU5nnWM/mh+pUBYjC7ptjX3smSGbLgIKuTzi0aNONWN8D0uw4z3kS
LUXu0RBT440KFL0HWoCixqzec+iuRHBrp+pNWkULRCQV+m2Wj8oAUsVUWMexuUUrMdzy4TFZIrj3
sOMuSlwwjnklGBzVxwkTYE3cxz10X3v2076xC5aPj2E6eyqSDMyeng2mbvOlUJ/3v78dJF204iOW
imQpjjksno2RJAd0JLv1P9kBt7k2GHzFl49G5ODBbF+qYCn5CKYmatHbNd6vJLmo/EhdZh8N361L
wsQQoMUmzK7042A20YdWxy0Mu9Yk3qSf8FTjYv6GM4l6FEQ7xf6+QiWj0ZLMZgOi7fA8zTdKdNxf
s+0r8EoTtqgrAYXdLYmtY6dUxWHeG3so87qKX1Db49KD6Aos2iIOZCO8VdC4gDp5/TSPN5jf4BBN
cB8VyeBAdaz1HLS1uAHM+Qe9PizWh2UU+I9o+zlsSOTewDhDLJpFZEcrEycZbyIpKK3J298ekSAO
HcoyNKKa/Nj+zLPRa6+VxC/1YzK9o2wNP/ZfQOWLJcFZ1dnDAkFqK59T0oF7q8MEIe3vQJUvmYzj
di4iCQtXL4ZHq/BUL6DUkUQcXAKv4RtBq7yyi4zVxNCQOu1waEVjILdfAzAaAozFGstXcG4zwW+K
eIIi+ofeB/0BiCvC6+i0uFrAKA9FN8A/uOlFHuc4dJBsPWUL17zlqBRgRC3RNX1hfXlimoxtq7sI
4zwolqXBalhqo9NTZySvWukO/edJEj1xE/ah3+6cq1Xk/GjGIHrFTBhiZ6Sd76wlnujJ6nDxTFvL
as4h/j8CWJqEn2YCqubrZCgGA7RTvVxepX3WYYJgOsjxLYl6GdRnWddqvmInVeeCVqmaHSmyFlzn
JH2mTmV3hDpLG5GDYkfDqZoHTDEK406avFBrS1QI92OanetaiWW3a6aKCE6NbWS6rCvnzUWYowdQ
YdaPzP6iPSuJ4aS6oCpi2/Z/CeHbmOBYtEkKvGkukfwoGZhaTTpBk61AD56hMKSqrYWs8EIxTvOE
Qy9Ae+M+8G1rgbIpUFobBoZe//dYQutfp6rslaWKpCPN1Ud7lgUi/uBTFxmcTxUtlgr1Nz9fGliJ
QuL2QXkiDiODEfVwb6/ZRRjnU0VIpRBN1fApSXWUPJjD0tVFRNPMX373p4sQzp9IKGe5zl7Y8inr
78Owk5wWZfhertiPeZa+WpU8f+hnBCr7u7UNGBe5nGGjcFtvW8bsVOIsbLNDkUYejd8SKgL2/VU0
eIqnuc0KFSVFCMpN2S16OZjSxZeNUWAa+9b3W3+PBQ50dcgRQoTVvWTf99K7jsF/18vgeZz6BjNY
TPaOXeQtbuW3mV5groQACERrxcWonZUNSTtDSGZc9QPyRP5YHt+x7yoeQ1Vw5GqoRv6vl075ZLQ2
YY+tZHSzAj1dmW8aThK+Z71WcrhXE3TGJZPOTttQlQ66jrkb5Td9FJHMbC7YSgq3YIWixLleQoo5
kYNJ4gPOgesoEY762WrBs1ZymPWtQm6QYCSpkTFtyvRj0lQYnGfIJ2uw3WqKUTWOI102/dCcPihx
7e/v2DborYSzRVgJbzMp0sBICSUVh41WjD3DCwPzBqS8SMa+68l/JY2DWG1U+9yUWVhJVberDLfs
69OiCptCmaH9BnwrORy6tuDaipMBhtj8eJEvD63kSM/2AeVnR+gqWENmCHvSOJitWrsnA2XwYLqz
O4Fvq3iIvcxdQnB6gp/eU0Q9dJuAtNKPA9hkJPpS95A4nicwNLQH6yOe95YzS40COo760/JhX8nN
0Owikb8Q0CYkYa5i55Tpdg5v63OqnF+T7HlfikAv/j6Q1lGljqxQQ1ZOfXijiphKNw/ElRYccOgW
xtkrCSxAVj92yR3YMQM6eG1auwMaht9DHLRybJ4QpqiGtKHM2kfJj6frwjrOtgAJRf5rcuBhGxId
I7ZiHeacO2z+GWvL6kGZ4ReorPxLBzY5uBiszqRmD3FTXB1jIwoqZbwuTBGjMfvMjkfxxDB6HdWY
lQL7butUuUPlBjkORj67YVh9+TuL45BCteOqUEdIIstT2xzVWDTmXuQ4HDjElCSLPcLkJqu4jfTx
2sqs05JTZypmB7UbAmgQeRCHDHqmYuxvA31iNUL1juqUs0gjwebwRf4pDcnQ/egqQKsEKV2UXbuV
qMVEZNh8De+AoUADwgxGQjP6rGghxnDm5cCq4fNDKyBmEanE4UKvErkrB2xSFY14wcm1xzCnt3M1
OfvWtv1OcAEgngEGSToyS9YPdwWtTXhWnNgz/fSF1T4VgdhfNyPxlTwOHhY7xoskg+0qubYHZ8Lo
MvURjiXQa3P9dIVdzFQV/+WsbjFmbSiUCTWWybMWHcPG7xt/f+k2NbmI4A8gLZOHVKtn1FybozdE
V0qT+VF0VUUCU9hOOK8EcUFsbuY1pQt00T/ILvjPPARkpduBGtS8mXz5ujtEqLJ9FA5FYzb2G+at
5HI2iGRTgYZhKIipgtqhOZlXkZ+5WuSNaOJMgvfMubZW4rjoVskinIYtxM3kwUq+jGgdFvGpb2ee
VzI46zNSRQktm+3ZGJ2rIr8DScJTIld+Uth3nTbdmXp/E7comBgrd99cNnFwJZpZ7DqutZASqiqI
lmXqNGAdLFJBpktg8/wZJYUVeLQnSMhi4hTxuehqRxIlFhTmOXtWwZ1PikJpFlqwRusG4bmXnHMP
c24zwIbxNLlyUAaxb49OcwN+XE+U0BepyJ1dZde3RSZDxUpRPHN5rJrHRv9L7DA57AA/XDj0GoTM
8gNqO8zmUREVAQn04E+sAkw3LGJGvan0MJamu4yat6SmwOS2j6yLzfFHlga2c0y/lVHw2frVqfAn
NLnQGZWtYMVnU6o+7pv49mGykschBpUKo+1t2EbzNfr8s/LI9O3nFMkaxH6BKPbbJB9YQQZ/eBlS
ophNBP2GCPqxHnPblWsP/EGe/C76G0vXZRv/Ig2hccqZSxXPrdGjb2O6GyGnrR0qxPptw7gI4UAw
pmlWSyOGVBk3SD1RlLM+MJan4mC6CpgNsIXQ7Z1pr5VuHC5mphz2sgWxkhWfqHFjLIYf1gJ82j4w
L7ox3VcIOHaYZkFnLGDZqE5ufqW15Wnzq2S+7JvhNtJe5LDfsZIjY8yOSdmgr0n9J7RuLNl7z/cx
mBgVReiu4bvBad/Idajg+9FQBU2Z3xIiGu+0bQYXEZwKmEFpzhHbDyN57SRUsT3NxN/XQiSCw/HO
bmtCUFrp1c1jqvsqBrsvomKizdstG+H8v5Xi4JpoNh0xop4Npja+xmp6i7eW+6H+XI2xUy1hEKfT
X2rFYXdTW6ZSm9AqT64pJjmFnzrRCbhtXr+U4nvNQUEz5GaP4yEdX1XrQasEKCr6Ph/uSUuvdBkW
TbE/Lxn6vidRQCmSwCHZgDiBpiEWiQ1c1vzyIMmu8VT5bBKs7Nj30+gIy5MF5vbj6Fg5ZaeD86pi
0V2lYOxj6GqS6VhoXd436m2IuewN03wlBeTYWpsxKbS1HnO6HDLrDXwqt7UtSpeI1pDpu5LUdd1S
FD/0CT+n7fX8lwjw41Kw+n5eTi2yh+worW+Qc4zDW+M9jE3gWfvXO/kmIT3UjEEiWCxWGqcp3wwR
E7tojTj3T0er0mLm/glBEXIzBdIYHfY3fLuQZ6UE5/D5gq7aMWIOH/nz2cI1pcBkY4yasp32Dfey
z+J+gu0LmQFyE4SCukz4Z7Sk62jbxRXGNj9Ht2oQ3sT3sctIvOJXchd/1s+dS15Foe+maRs6xl0g
n28ZGgcLhUUSvSYNjgTQDslGMBSncqr8uYpFUSOLMX6L8FeSOHhQ6y7PrRiSyAM6bo95gJkX4FId
0UrAeqNFFA2byGASgsYMDCJWeaKLbsFpp5QYgg2KfqeO3mYZixkLykc2H71WQjhT7Oe+VrsKW5am
1+H8OSnAhPxAZTeynvYNcvPIWwni7HEusyWVMgjqo4fQejGTh360nV4/J8OzVHzeFyZYOv4aoVvp
XCoG02p6rclVTz+GomF/23eIi0L8HSLVJKWbGibjpJcOu0NoXpc7bNBx4kXee6aDYZaxopk/yAv5
cyIO41ZrFASJs/6G8lNHVx4y/T3lASsZ3CmRasOi9VMH4JPOpXTUukMxC+xtGyNWMrjzoSSF0mYL
9FDvZPcHUWsVSLe1x3h8GpdclSdMa0gd9du+RTDz+s13V2K5wHHKy7nKmdj8FB2VY3IYA8VvDqK3
mk1kX4nhgkdFUebIZHehNP6skFMtLH3YRLuVAM5fzUjJaFtCwPBVgfvkDgaueyyFNYB3Gw13xDNB
vCPG9m2Pupgf575Lb4AwP4ZcOQMbhHyv6Lk3d6f9TRIZB99uSlHmrtZsl5TeoV9LEyWoyZHeSf7U
uPMdBhcWJxVps0g4J1GgHt9EEmdEb/QEgnvoBfWs0g6IiFRcqB53gIShpuSogEas91ZdL2D5UV47
E4x5GLMmB1AsmI/Lx/YsSkKKlOPuzpFeGpAMt6bVk25SRyqv5kxQsL79xHExTMJhR2gW09gWuJmh
+wdsg0F9yNwwYFXD6ALyqhsRUbZwMTkgSaI4HW12FbykHeTRSTAS94BcoT8e0Z/8rZ+9fRMVrSWH
I7ncVGlKmVRWm4Fc/8kUpT4FGPKj9m4V4UokLqNUh5VkA6kDbZqf26ZVBHcdAY4QDkcaTSnzmL05
FNVL0t9pseUkdpAYD3+3XBxsWLSrUI4DMVTq0AQZ1IPtxNNxX4hAF75wrgPjJZ1VCDFQYDKiNDBW
e0y2PJvgvN+XJNgavn5u6ueltRPsfkGealBKd2/739+O2i2iWyoBPQGeUf57e8IFdAzDqcYjcuZI
/6vrDsJvJurbQhuxxXCIhAVu2667EsrBUiSpVZWZiGtZg2weFDfz/XCe3AqTH+lhLBxRAmVzFVfy
ODxq87G205bJm++W+NUSlUQLFWI/YOVBlobJGyoL1K3nf59bcyQLT4M7+foLXuAF59YmKKwU4qDI
sMJxUjLI040vk3xbt6bXCXldN28fliErNjEVy+Jpa0gWdt1gAsXt5NpqHJQuu9ORHu0c/N8e681o
hEX/2zHuRSZPXDOkFKxuDWSm11GNaI3RaGmehKP/x5xJ0Y1n2zB+qahz1t/EA1WNsUWM2z2myats
CECPoc1vQeBKHc7QidrYjazi+yrGHUSyW0/X+XjV4B5C0+LUgr22zQXn4rZpXFTibD3HdBLaYqKD
N5pvXU2cyXZ1sxHA0iYArvTi7D0BYwF4q7FNipK5LQqLpGOWfWotUbWoSBnOzqMiHsFBBjld+VHq
7s32sY8/7iOgSBX295XrZvO/qgzhnTkd7Pll7Ea894uqcUSmxgXqkZyD+puZmnqnBMMJwbMD2sr5
rvNZgn++Uk/t364ed+SCaNHUJfRdeirel5wwwbQeydScXH/aX8I/wN/F5rhDF/Xv/QAOZgSz5+kt
OrJSwa/6TXHNnDYW8nEKVpJvSVvI0IKAHNLk/pq216PoxigwOr5UFXMJ7UXJ8H1Sp44yvEj9l1gS
RBAiGRwwWPPYLx0KS7wxVJLzYJqdq4ZtciXLffh3vsp3yQ+VJYWpBcMbrNmxinOm30tQLBbRWQuw
zuAwAYOwl24ooJJWLd9UDUOPi5Y+FqS5DrPctULjrCttkE3qeyK+CxbxoyKUvJ5SPYFcmqWP+Vxf
qaF2BSpigZjNd6uVGA4nTA0E7kYIMRb4hqemdBQEmIlVHsMQRXXa36G4waFFU+gSBnxg09hYCuLH
YDF5V+Z7pRCHDqaWaJhfCIVU6zAPxxKDQOlJAAwiV+WAYVm6Uq4iyIhPbNosyO8y17pP3JzR2qYP
41V6kAW17H+IaH+BEV8NNHQJWrN7yJzP+lv2g1ASg3k86aH5HGF4b+SJ5r4IlOQrU6uWpFPGHsrA
VOhoTY1BaAJrYFuxE0bwTWoKWbo+Y/janjXlEwkfNVlxZeW50b+A1VuwZ4Kwj39TV9uIdjULIAhm
dLKnK8xJx6Dl0Vv81LdPomdG0eHBl6nGo6KDtA7yzA/09POR+2tyqq9l9DOLRyj9yKX8vpY28gUE
M2kJn2uRI8wEslilQve1umblg7UbPSTn6kq+QxeYekYb9dF4tJ9Ed5A/hLYXwZy/zUuVVQ2B4PG8
INe3HMmTAfbMDhMSctfw93dx+3y5COMcL+wnZaxzBTaZPkcg1U3SO7X9+Fcy+LezWhtRCjeidKab
lW9VnLwsUlK5S5sLLHIbeX/pwj+VJXWoJsYAORHyLbZ2bGvdKcu76GslqlfYLmOxLqK4Y3nWq8qq
KVPJ+1lZOrxGpxoPxFFgCHBKsEM8P1uYJ2gMQH8FSCGj46IhB4u0nJKKhk9uh7cXjbhTOZNoqC8h
xJgxdeLkNW0OtfGYdYLaYpF1812ufWKlUVEydTDu4zMbyliCHyodPRnd4ZmQIE20etxp3C7RJFsq
xGnJabT8rD1Xo+DwYi6yAxT8q9g8gs5ZSiDCznCN784j7sBVXzsKGviz7mpQHqJYdElg9809mRxG
SJMydcMEmePssjKx8JSDJwXmfqJ4GclMQWi4jb1ouwLltoJqKp5njoC7NZ9Klb0P/5yQBtVc6Xly
2fy62BedlJvGuBLH7dogzaMpdQShWlIGWh26ZYRZ2VOGsurR2wenbYNcyeIiqAIP6sUgAwGboP7+
s30JbTc6nrRYyayIVloojtu5bpinrJmh2mCeKArgUhTAmaaLoaQDhpLGvug1ejPoWKnHAXxhmLKl
LFCvI/aLnGmPlikIOrYDqYsInkupXEI9QxEPjOPr8May+bk3HGVcWJsc7GWsm1y0igL74KmV0I5t
pHICc+wJ+A77pZe93NIOxoybci9V76ocWSnIoX2e6/KsY3SxF2WZ/qGa0yuz0OnT3xmizT3IFPGs
W4RZhnRcvrKZJXHQOSCGn8FDmAQiu9hErZVOHN7HaR53SgZpWooRKWM2mB4eHdxcrk75bA8ujfUH
eUavty6ngscuEZrwndimEc1IymD7umDwskcNGWoWeZen+AgeVWEKTeACNocmFZEppnWwGAfcwLJ1
U9H3BFGrteQgRKYS0ckMfeLqgSZZ7yTGXDuJ9m3fQkR6cNDRmPWSgzgCtXnhobZO2ruG8lorPTis
IFUlgWYHAkbXOBDXcNlwke6oOfEtbkTOfCxe9zXaDrJ/Sfyt+bqo5K43mCOjePY0+/0h9ZIb1YsD
ihEjEfLuyLyD/PB1+igQvBkXrARzD7qYgKaDgZ+Z/6fOa05G7Mp+5jev1RXSrKNnBM2nJBBeYTaP
7ZVUDkjAGi8zokBWmWFhwNZ0HM4/afTEuRORghyajIlR1JjZAB+rT+YSjNNtLKrc3EdhQ+YghJCW
GI2CzUN5tRUZTmshvaq9ae/q5FutGlN19fKadHmaSUyVFAO1o9RVx97JYwEo7TuXIXMgYcoKrVqG
SZl+lVM3zwSmLtoPDiMkkFvIg8GUaM+N4mTRo6R5+0YtUoHDhzQKu7A0IaIFBcAo105eiWpkNu/8
q63gEGKmiVyYI0TMOXqbtLOKwd2Sa8SOXrksfqkO78q8XCTytbtSM8hzPUFi3D7J5mlcBCptLxrm
hJmKrWLWB+cnWVdRtWZVoUof5RifndSODCvY35ntzb8IYT9iZcG6Og/s0MPRrqGAiDq9dZfYp30Z
IkU4L6GpGlVRDBm9pjlm+oGKCINESnAeIiWtrWLSM94Bl8yN5dQhdet1qehqI9KDcxQWGMgyq3FV
7sjssCQBimwe4xfDQbs/+MPk4/tCocvucH5Tt8ZQNh0kUj10qHotlV+NRHOV5dasIl+niTOICgOY
Er/d3+yLSM6PUmmSkE2FyCmRfWuWnGb6Ei73WTQEU/jPXxkGnwYx0OVfUtZBp2PIdUDNwnRpWJHD
vpQ/XGx+qcRnQ4yJUBp2MA909oz+AB6I4aiC78tDJ1EgefVxX57AGnlmPrLoVi6hmJK1iw76QcJd
Qxte/k4Gjw1trmgRa8+bm9yVlmdtuS1Kgduynd6xBD4bEupGCvZRtjt3bFoXaIkP9JYcRbXIf4i5
L9vDw4OmpvPC+vBAnzjZ4OVTvenKuO7ORo9XA4bcomhHtEMcXjRap2etColleI+mPFl5QR3P/gZt
d4de/IhPf0yxJuFqBhny+SdSRCcJvMSJJyqfZD92b5s4jLBKrVkakMZ6sr3QLqAktD9g5Hn5osHm
o4MRD53gzBDgIN8PTdpkStHriujKyr1Eeimmd/FTXxaPT4CAKAuTWVi3cFlnzzVJ/EpWvo+g993f
JIEd8GkP8OxkltRAjEUjJxxuwkx24lg4n0OwXr/lPgwJNMUSa134Hp8wDcE4s8rn9LWJ3WbGeERG
ERqKGPVFqMcnQcylB1lxBuVqX2/PP2Xan2dAoBd9FNe9iJRkf18FEuDamiUawQwjJF1CUF6KnmdF
AjiYkHQcDyHLeoyu9SDdEZ/1EmiOemheVJddzkVPOSKBHEqQOqt6iocbb+zsuyomtWNkohcqkQVy
IcWEGWdVxSxQMmdnyB8S1NU0opkVIkU4hFgac6ziGFsz959N+Qn9cvtuJEAgvscZ3E2Kqc7MvrXs
wcQokSg/G2gDSkzBTWibfvmCC3yPwtiFel1bWK7Whx8pAciB3ChzumMfeZ2vBc0hAQPuUQSxf3hH
/HVE8SWG4NqlxchSEJ0nN07xubxVj5Ynn2oUkanf7f/HDMsfqacdWLe4C7k6h/PUUqg6NMeyANFT
cpx9u/W7az3IUZ3SOaUKgqmD9mZMV6zV7n3z66zVanNBhmQMzZgzBDFH6k4YwBa+qzZ0JYEDDdzT
6VwsWNc8mt+0LHFy0v+ldfIJAqvDo+HCEmITKbwCGeB0cXtyLU2iMFPgZhaHF7k2p1bPkon2ERNp
g+7U31jeI22c3tMwAJe6miD/JoJ4i0OPsQ91UrIYI7+2DqoXnTO0VrHGywzNNKKn5u3M4mqzOBjJ
8nqcExZzdsEP5nMkx9gTkez8P2Rt3+YvDsfdQuzYLHKdBQDpyfgOSsegcA2vrxwMojzKx0JxRWDP
lmrH3fhMgVGkcr+EwLAWfD+WdK+T3qXGVVG9SkSAYgI74VMErd7ZfZbiIIvql1B5yUU9xYIzxeaQ
w2ynum6YKjQcvLGO/Ux1IlVwORDZHp8TiKulrmN2NWWtBLLPGmoKV79hmebxKAX7J4xoyTicwCMb
mZcZriWN6eNkyUFNYm9fhFAhLr4A20QIUgYoRA61iYdXGoRe4s6az8jBcai5AnmibeLgYsiaZbQH
yJMPSkD8NJD92AWRzGsHwJAxitnBUE3B1VR0kNkcYkxo+sS0GabkJ+OQHdublDGgg1tPfmOVRZIn
Gi0t2jkONLSUVAqpYIxh/5kUd6UqiD2E28YhBcEwQksPodGsg+KxPUR+4g5n6Yal98S1N7vqYAi9
/N8oNy1RANMyQ9TJP/PwmogoX7fv3LZpqIphEpUvFBlCkIKkI7CB4kF5MB9brXAb2etlw5E60D3S
wHznKXKRyeFFpoOedVwgM+3dH2aPSXQYRl+i3tbBRAvhGPXtNbzI48KKstH7sOogT42atnFyqxhA
5qalnwQOxkzrd0i/yGG/Y3UjoXNoJboNOfKn9FTcsinxqN/zy5vCJU8tUikUhNRO5lHhYbIdEF8k
c1CShmmIGgFInsYPYfXcLaDntz5G/YtAQ7YzexpyEJKXkTpNKUsf3o2+GURnw/vJktm4kbC1+g+e
dtGKw44mbMLBQnc1gm/pTkezmo1hMb3HmihClwhim210vAjjcGOQy0iXcizhgpfPcMLsjtFrRCXM
f4DDixQOPPQe8S2cnFV9D4rHohrGSjbXXvtmOOw60R8VwcEpsA2+8aon86R2MVZRIZOXd5K3LFkw
NFctJt7tm8eWn9myipHNiqbImBzzX/tvaqOlmAAGSXT8FmfmYzgoAhFbu7QSwUdN6UCsMg81JElb
GVVSQxR7C61RLJJNk+i83DL2tSwuLwrC7agaI6gz6ngjZIPoMtfoMOKU7VPoiopwRaqxn7NCjyq3
wjLMoFokH+r0tg5PtiZ40hCJ4IAQINgYSgcRShbUI0YBHCwr2LeBLWtbL9rvGDjg3QQieoS1SUYw
WBEMyP1bV+kCSSJl2N9X62VqQ1+brNIgRUG5SmtHD8tTr2QCi9uK09cKMYVXYhpk5bOaGXWrqofa
dgmu/xUyvMPyaRA1lW7eeNbCOMRLozKOyhSrl+JV5tpERZTkDiydqPjVQURAJnBXm0M8K59sKWaa
WeULnR7Dxfs7U+DgoKoUqZzZBjXKtYT6BTI4xeBa+sO+mH01TD5CIjRsB3nCmnXmOV7ADCy4PQk2
Bdnv/1pAXhDcb1QIYEXIjBLYui5OGPX6/zjy9r3H5JnrKzXNzDCHqFz5TodTqnpGSJxGSK3HHJ0/
x21Flk1FtiyMWOF8h9aobZJalh7343sFMUrsaaf5jr0bFIH5UXQEbbrqShznQ5LZpgZhNYxj/7nP
MJbvm6a945Rba8R5ztLNLTUYWEd4r6IBm0ISv0qZQIpIEc5liJFlJtht8fAY38REdfrhkGmiFrRt
g1stF+c4plqPS9pAivlhwUVNORpPxSl0hoP4eiFQiA8O2jGZy6VBcJAZ8zkfGwe1z29L1fv7PrqZ
clttD9+TLUVSGSMpAWCrbowDiAfc2EtfwwDUtuU10lRCvsPNSGstkTtOs6WoNUOCZtWbfF489brF
/GmMtTDd/KU9VZ/G4yAapClaTO54RVMsiaYYSobWq6U5hvKtec+Er7VW3PEqZ/E4hha0ssGaqyv3
bWd6UyoIhTcR9WJ/KtNzdeR10UCScoEeo4Gzh37LVRGkiiRwgJDLmayMCtTAZPDeLxa8qteu7Y+K
0wfJU3Gf+/0X0QMS85odzFM5hMirjFZDwUzwRO/hU6fyOj42h1hQAiwyAg4i1IESiv4cQCsaSI+G
VoM2pNTJ3Szrx32nEkniYMLCpODFSKCQnJ3LmjpJ77+Lc39lbxr3/DBJ6f82ytb7Q6THp2XxB2Fr
9GaaZS2GO2LNxZyaVsWikQfzTnIY5mkf0TM4uOoDEh5+fB5GV/TGt3m/XEvlIKLDnTlsGSgl38Ob
fyP8qMdoSJRYCVtwhUpy8LCE6iBhPDKy2IfZbx1UhmPqcokh3RDIXtDH1/bYUXffSIRKcoiR2rZk
huX/kXZly23rSPSLWMUF3F5JipRkebdjJy+sLNfc951fPwfOnUiDKOop52mqJrfUbqBx0ER3nwOr
4XN54ILFnIcItGsg0QUV60dmqE6XVIAOM451TR9hbUg7R2k9lYWOJRMpOXWbMAE++i6CcoKNcAHX
6366bp4h4K4+avc/KWXsJKg9YhWJhIkJ4KFoiazH/EquBzfacj06c3XM58XnfFjylfUwf+RT7YjB
TICRVk7CKVFh0JCDWA9adGIqVHsZ5ZQAICwL69UsYYNdr/56ULbtVe8Yjr7XkNzS5PkE6Is8FQNL
xr6MYC6UtdypzOkhTFZi2ahDJrJTlCACtmMe7qOPaTQULzE7AA0e7Vq6tpzIRcvFjU20TZ5N2o9b
pQswsipj39USTDbrbta3bNgsyUNH0WJQCY3YndnWoQTZRZiJB9dCCtVaYC0vr7RgedXfVC/dd1dL
cDnseVRfuDJ1ATtMo7T7mTfqYuL+YSmt/VxrmN+uXamyXlhNdQJSCymAR7JMVgcVLDzBTbMKqWu8
ROvTXZObmHea/i7H0QUIqecmzMYRtkZzOEho9Jki6fHy6vEjemn1BMww5TjqtAGrZ6S7dXmQuvs8
th1pvp6GH1r+7bIxau0EvLDXkSUJT+T7Zd7rtX2bGpjAbCy3HwrqSuG38SXHBNzIJrZMKm+uNphv
BVNQBMZhiDi5t29/pl4pqAtM7NlkqZLGA782R38EH1vnpKj8TXfSvbZZtpR08x+sGTbTZA00pWLr
ZlhmiyRPKB9Bp/UOattBvYlvFk91ajciG37OR8jRmIAc/TrV66TBWFbfNcqVIgdF7inLTp4/RdlH
nkkgJfJfx/hlcJLU12q1rmULqtk2T/ZdEwYTlY+SayfAxToXjcE0mFhQV8QlyXtGpGcwEQac0oT6
FPrDZ/LRIwEu4q7XiphrOXBGrOGaj2Eat7xaP2ypYv0fMo6jLQEu5qZfioF3rafogMaEPzKAjfHE
HD1gvrqVdlSx9nxuf7QnYMdsJFVtW1jK1c4diGBrGqjfKLW68xfy0YiAGWq6JnE0YAFHxdiDlsPv
VYP4GiJjQsAKOU50qJHAkf7Vuud9qQW2qRjcdcMHxKniL2VO7OMsrWoKZa6ck4IWoXmXjZt81Vcd
dVsGVFQQmyR2c/aDrNQlLzXr1lcTBEiZDvU4yiVik8ReTgmvWmpaYgGTxfAKEObVZklc85QJARqS
Fo0I4wwT3bSiOvrYytuPXE6/Ak2kq5gMCAiGMhZK6vYLg7yVypxwemPZ62U71IYIiGDJrcZWFY5U
9rSJrCuGj9Z12lw2QuGOqFSDBEViGgO/oA4okJzYXbf11gy0TeKT7RP8Bvj9qj2unIADpTpkUjzA
I2O9RpOI8k54b7qh8Q1aNf+PKAn/oL9kUMCEBa8WNdPhHAfVbC+537Mdbxem2PjIkyoAA8tbkDfw
i3aMH5j5svaGs6ZbKfTMxrfTnT0wp7V2KphQK+n58g4SYSI2daaZ3JjohcE9Nd8aatBBachMvcs2
iDMlNnBGYV2wNIGNIr7ul+3UEmeWupHEdk1zmJpWZzAQfUpjdGvy75wRGtuOqTsgCEAwUkhEbZko
WLPG0yB3nK3eeu5hEZRlvrpT7tfN/zPXTjrIV/gkYWGlBszgoQ/1g+nNBodyc91fhf4EAsCd5WO8
jjjYVFjwfz8xOFsMDEj8XFutnWDyjX0aK2vfpdS7Ez+zF46Y2LYZ5UOfDTocK+V2a6HTdthJTeIn
+Zd8IK5fyiUBPpIiZUomwVQ+aZ7cXCXQrmip75yzRlRZM21ZkTHdLZzkJElNBj14fCWaj0vhKRGf
u6OKIhx3flu0oxGxUNHayzhJfATEaL8z7aVNwS6T+rX1BqVRGSBx+fSe/Zo6sSa8R8YgmNbDd5UU
6Uvezk6mxi5TXGZ8vmzn/F1yYkj8AtArCG4rcEtqN1bANrw7Tm2hZaJ6ySP1KUVslCbc892Clo2M
9wu31nYatnXnzwnxpnQW9k78EQ5t28SV3k/wR1UCHfFGlfmo3xfO6FAVpa3zdrhZfVuX3WJTsEoZ
EBL9vLDCOBxgAK0r9SsvVfHPTfWHBQ6Ad+GxPKBeWc4j3cmiCac0j61ORSsDkK66VveYM0Fja/4i
P8atryOtoMfRKCeFS36OTGlIuUFVQg4T9V6kPF8O7LMYd+KSgAljPecseceEqLsCc8bQoPttHBw1
+0IqBxLeiDUKDb2YhsGlLK3FiA7tMlVQYKTEFykjAiLIqj1HBe9ZzMvPhnS/UEMD1O8LQBDhgaPI
OBeUFJu+ka270KKq/pQJ4fhDp6S0Mz6VE4HwPb5NPsIBah/3nHH7J/dnOHaprfDxpVx+M/H0D+Ig
m5os4nFz4Rpgwvk3CzXCNCB8MGLoWdfVwwgh+alWO8eqQSpv2R4Q1c9Nm3guPJ/7nDgn4EKJD72f
fbh277L9z7a9Nv93Bih3qXdsaq8ESAjraJBzvpaa9dxMj0XmXj6fpD8CBMRmGSYhp1JbB3Qxc9Ys
qDeMe05cIG8td4iIG/WsEsBpdAiIEOrJCFFbGES3+ydf95WteRPuvqeftP2wW5wMVDcTZZS48MSK
Q13DZqHi0NZQ5Umm5wqsZFJNhcbZ59BjaIglBzub00XhXHtF67M97nDQWJUtNBX4JPFf3uFisaE0
4qrB1AC+1evMaZeruP+aULSt1LIJQGGFo53zxhAM+E4YkPJS8/OifrocgESAi6UFOVespuuxaDO2
Rm5qV/7LVEEXoCLtlhYjnPjAtNB0pPxjm5vLHpy/4jRLYbbFUFUSjmjdRLa2MFCY2vz7UYJKc+Is
MmYAjNeWbAzk8P877h2NCce1jIx/lSAwixowV99WbuFGh2oHJdRH8mWVsiacVRkxNtgqZ2cF7zaX
2NM3esDLZ3zMi6KqPF/YUv/rmy028CVGuPYhiBnQVGUHg6Vt9KK8q+LJL3rrkOUT+GFzV8nboFFS
r10Xv7RfZ5BZzrP+enlLzwfl8S8RLvkotjAFyeVR8rFBa4rlGOz5soXzR+toQbjmi7qoqmSAhQKS
DUu+yZLC1Ugd1sv7h4bS/72JLSnRJW3EirJAttz3lsUn5i22k94Y+HDuKGKa87fy0Svh5u/nvJsK
tcd3X96j5eWpHm6q6KHSvk3hFm30UhZ/7Po6WhQON7NjDWRtWMfWQ+kaDYzhrtzmjh3wh4+K+Kih
3BPu/iXt/5XmYQHn9s3+laWichv+M38+47YsAErUpnHXmPwc6PU+717yXvOb8DlviBg8XyM/OXAi
mKB0l40cudY+YPsp4Fgi346RkwX1m+XUN5U/bT9EM2afWBVBpVCNXu1glT+bqm7nssoNvSgodtEd
76JIbhvZoZ7o//CB/StQRM4kG31yaLvhBw6vtHzEble8hhFEljEzsKdekM5ycJz4+P7XnKTA+MJe
4q6DNd5Xy5MqzoTLtvS8KoEj7+ndiSE1nCbDzLGYy4L8DW/BsuIZPdVMcT6zOS6egCO1pGmpWcGd
Y+czPkgxtkc3h/CYuxD875fEiUOptkS1yqWjzaVz+iZxE61xQF7srtL3ut9Jhu1cRuI/fHUfnRMg
xC7ibKz5cZODrtgsbz2y4NhP3KLdxTf8yZsa6idul/cM+cTFXCslJR3hos1rRfV1PhKNKKRLAoIY
oDjXISgAl0aveCt36qZBp1KjOWvtLnhSokk4qDgUoERf43+TICjq2Pp9NOylmhqro9ZNAI6lTqRU
q+FVi/pHn2yK2bFvwEZQgQ5UdZQIcqUQUSGRgzArUnVPUjg0kPPBp+aXcmd8Gq5DD5zgCehT5k86
6tnpNVnt4efpwiEQhzGnIR7jUkJIhum2Qt3334g0+kD9zoeC6aZEykkhH6kKo5pTHjFm8sVku8H4
fvmUEfEhMnanFaQFSg768rRrkAx0fmJ+vmyCinpR1M5a8mFiE2w0m8UF5UKZOgkGGjq/zh1ZxVRu
Bo5wAj0ovwTwaJW2XsoCNvXyNky9sNkllFD7Hz7RfwGUKqQdSvffszX60Vb6Nm87zdHRx9bxpB+P
3v7ldaRCQQAPCJphhmJBvJv1k1Xchh2Rs1FLJkDFYtdjqPZ8yZQfZvRN6RJ8KhE+UN8SYi1CZuq0
gO8AOdSn5V24tJcdrUBXueJKe4YegHCzEvFH3FxiZSJeM82oNJhc5/GznT1XymPV3ltyc2MarxHV
BkjskjhIMUbGMrT8Y0mpbuXxqiPrisQ2aQIiFMk6aHip5SmM9J1fIOEOGpGJx6C7EDoFupQV3F7f
LscetW9iaSJehwivDrAazs74PSk8LjrL81L1CUyXsq//H3z4pFG+1icXcjwV9qxwIdNicVi65fWX
aGN5S+Z3aLEEx2Lh0Rw3FFyJ0xVhkY5VIyFe0sMI8XJ8njVBj7Lcptj1nTM/L9uOGrfge3bhXtEE
JCnBZqFhffnRc8Kg2Eg3U+r0UA/k417LCzXuRcWogCSlNbGxj7Cu8vplTrdaT5xy/udeckdAkqGX
QszKYgWz8kaTvUI5LNauqDdETBK3sSbkHZkKhg4dmwV6HfBeSt+ZywsztmtAq93Dd6ZHve0R6yYW
MhYzb1vbgF+ddFMvX5K/xA5RhD1W4ySzbTg0duD0n2/D9WNPob+uLCaAhx1qxbTwnHqV3il7oo25
wXA7voEONG07dX4Z38CT84v9KcERBGvqNSeu5hJqOToOwceh7M19vg9vlgciJoiTJNY4UjtuemRp
+CJys69L46LJLLA8+3lZfG2T+ROlNkGgsVjvUFg4lHUIFzUz/iRNqqNG2r1ZUkPOVOQJAGEskEt9
x6RFH50aMmQyVXDgZ/7CmRUHKPJ6rdRkgCMhul4ds169svyWYfJLk8Y3vacUgKkvcXF+ojanhcV8
o7JumUbPmqzojfVSg/Z5a7Z1p+9Xdd+oaGh3myafHtq5WxZHLZuSOBPU0gookmv//UMS5Slq3QY0
dZdjklhZsciRZLpiZFwPPi9S11wyT64d23ipqycprAlbVE4q1jqsqh0VkI7xWsf758l8ZT6Yrnqb
37yLOVMPEMTiidWOeI2KIeOfJ1wdYfXQaqc6XCKBedGT4i54NvqYnOrJG444ZxHmjd0nGWxCP26n
f4vByTRAj8HwY/BMUU+L1FucWAcBn5W9shYLWg5ueK+6/Z22hTQDz7aqu3mTPYUO25q7yyFD5SBi
baSZZIsZXCOU3deHfqeAW7Dx7OufemUSqfbGY/zC4ReHLap5hsgF/4JnIBXM9v1WD7Cce+oBlYoW
Ie/o0l6aMv5cZaLNqSg1l5Hi8EROoAuphylZbcV4haC2AvsxBAdejGofprOSHW8Etz2KK//80pmq
Ltu6aauiUqO5xOiiKNDBFTaWp+eN01b/TNlNkwRG5mfhE6p0l2Pj/CIeDQpXAaZu+knnSYKRbXvz
0WgeL//+H27towFhl6ysiBlKjPxzXb037nk+yplVlC/zvjloeHejBn//EO1Hi8KmZWlY2C3vJBz2
yVfs2Xa8QpfVrfW4bgrQTRlEkkCtoID4qSlVcpah8FhJs+HbYZls9CT75++WUex0n41Vk4sJTqEf
Lvg515kELXTAITWNhzH+RFDEROJ9Phv5tZBiw7vdFVo38oGBVq438qy47fw8Up0257P7oxGegp1k
dVwmPlYUONbghaAo9nO2unG2Wz82/og5pX+PlshXPBl6l5smApFlTnmwnehKf+m35jNs4YFP3lLp
/R+w/miQB86JZ/koF7k28sCIQVnUTIlbj/I2HjpHH/TtOLSu1ljXaG9zc63O8R+kbmxUjg021k6r
A+QtxH4SkWry/T75g8Z4xe9G+IMaMHjPN8pH5FIhhP5rhQUsMaZeiipO/rdooxPpDhqInSYlnDif
/xyNCHiimoauGXy4YJCi18W+qaTvWV0+ZNqPubu9fOgoUwKQTHae9H2D0Fz6GuR14aY3vq/yfLs2
D6FJTSgSyC+SHGs5WMQkA8ayqoHSbPpmLl/TyQ7s3PLV0tro8mOXJsRjO3HCxdZ41Y7k2uLtJXXM
Hppo+ZxoQ+rm3ffLC0mccbE7vuqUBC17HEg620nsRyOP/Sl0MgqwiAAXm+R1I14VhXesr4n8YKbh
wU6oHiPKhPARulQ9s8oUJsIud1J26A3d/bvFEmDDKOuKRTzqxullUV81nCXd3uTT02UzRHCLtMWD
3EqDZMKM1T/r3S4Or7q5xdAZlN6IrnTqQhY74Nc2UeKIzy7oj+srZvdQpILo2WdoyfKplhp0qMR3
C7VJAkZIQ15KIWc9hzz0t6gdn6Xsx+XVI30SsEE1tbmueJKRHsIvFgj3URXwuEiGw0fdhheq54La
LiHLSIpJsys+6xTakTsr/jhlbpa4E5tvpuHtsnPEcRVZ96Q8LHQtgy2zXdx22NTLQzOWbmZQ+0Q4
JTIVW3kE7myoa3o1+65L11F9GKCQsHa3oUx8WhIRIXIWK5BshoYcLBXgqcs12UkIiCOQVKQrVpTE
HGQ+5WHKzX2aVI4u6Rup6YjeFCrubO7oyR2em41ua1Dt8eLDsOHtKegLCwZ/fZcjpel1qVAQUgZT
03NJQ4u1VxkN2hpKdI/IMXh8V8mJFHN7Oe6oNeR/zIlvra1NU82Nge0jcTo5fqusybVbqjJPLqKA
D2WSW7nFx0anfXmItto2xBiL070WT3zwOw8UAi2oVRTAYilDtMF1sAcixmwJ8AbmLPVeDl//bv0E
jOjQkhizHuuntLt09EFCn1K9ZpfPEeSo/neLdLRoSI3Kw69SXow2P+Qx9XR4fnc0EIoatqaAqVi4
YuGA2lstekU5qy7nZsfstReBv4mXL0KXKuidjboTc8KJSvukmpmFrmEzwjjsoLrtxFwW20RVhu/x
b48iJ2aEkzRZUzibKsxMZYfdPxhF4VjltSzvE/0hzJ4+EAon1oSjtGi9Gs8l+CGUcV8kn8b8k1UH
l02cBe8TE8Ih6nBGZTWDCanfadNBt+97c3Cy4aowKZbR8++QJ7aEAwTCY6mqOY9u86a/8kf4PsUr
3Zw70p4PBlLcrOcfLU7sCScptENoh3HeNTlQA5DI+Rnud8sb3fwr5JwghUFd72cR4mhQrAXNTGsk
lTMt93Pmyp1vZr2rr1sjJeKC2DSxJtSsxshsgy9keZfntyGsLaXT2C9F510Oj/MTACcuCR/2zShV
9sJNjb7ic4YIcPKBf57fV9Urp/FvLGd4ofp4iNMsFokSVRrYzBvNo/JKWtEEey1TopwcEC6cZLEo
pNhNlGQGTExQSjGwekpO5K/n2xhP1k4Ai2XuM23g4xphPIKDwtiGduF2Q1j5SogKVJ1tVONhUbVP
MpqInFL521UU4KM2dGmUGtgvTea2qstCqO2wfy5HCLVVAoD0VTynlcQDJLxWQhDaSZmjlx9qkjtZ
SgE6Spa0GFDEyWq92WufSm/eGj9Gl3OH1f/Yu79dOQE5pDDOwM4Op1oj3umhtlGlypUKSpaAiEGx
ClSWSYxLkq8dl0/P7hf55fLmEIAkVn7sNVUhRQkDTL9i7XNXX8faPps+XbZChIBY8EFG/q9AY1be
WY0bqT9sShqWMiFmE3FfaZ2KUO4zCA6YV0v9PDcr8c1OHVixrrPqSxOaXMBJDngf5gr1NWXPu1gi
70Oce8eAFos5aV7EtcZlB+rwuliCfrmVSA5katGE858r8b85EbsH49MDuH185cE6zKAuRIZ8317b
O5M4qFREC2hgZEVRpznOaVNn+IiSbyx9ffq7aBOgoFebOmcxVq5nw53R3mhF4VkGRRp8/t33ZIME
CLCTLkNiC0+6jeZzCulkY92puwlNabVTbiAIEZA8VjyKL9xJImvWVOZj1PAon/Y6qnxcje9daUBx
Gs5dTZZNid0SebPawepZDxEFbxk1p0stqIcQj69UzmcI+QNezhspqrGM1rXsMhfKK6An4YXSFiKh
5Cch5ZAAE0uDcQyFK4Xpj1bQPxV7zpsJNeGg/vpTuIbK+IgjJqqfsigLw/csAr1Ns9ep0NuNFyv2
ZGuaqXSCco7/LScf1kWV62mpYLcml9fVOze/VSenw6iVwwvrqiftlHB7+bCR+ydgSDbnuiq9hyQE
nBQP6L5ptzXUjjAg4VeENX50L8W/gB5VWsnrxGl4a01xx/x6CfdF3DvMvg+t5yGjaFapzROQZKpA
zTjx/CjSZTD2b3OIgDMyg6asCEDSRlnTLDwm44MJiVxOwBJCmy9qnHqbQe21D3RGdqURF79YaJyG
OhprBUYzaSP1T2p7g5dUV6H01AnfxNqiaUHbY+JpGWoBTrZ4ZrlP56+XQ/C8DVPXQXoPIjxRR3ZN
x2ZqeAFuzQ9xtW+1ICp3f2VCXK0F1Nlzx3lKQpATmtcW6NsG+dtlG384Sb/8ENdqbNU557QHQMJp
o0ORoHypXrlIhAwedY24JM9jxdGYALtymAxpW8BYku9i+6b72AumdjQgIK3eREzruOpjPzjJJ4nP
o2teFYBaKNn9pNWiOLopl/i/n8Af5hEqy+b0LnHc3ZaKukdbE5EAEqEmllYzo4AIKteYLqV9nF9L
yn1DNSNSJgQ8nUvN0MsUB7PtPL3YyfFmpviD/pC6HPdGgNFwYQYoXeBGswnhAR8+fueoqetgdMNb
A0o4a+pQTFOUZwKarkkDlR+uMB1lL63klflbK7/+5RkSsFTpOrUrangmbaMbTugY4iHO7THew+V9
Mmr6gQg5sbCahdDckDiKNoafxres+dDn2a+NEiuqpm0qmc2JhGb5LSs3eB5zmvi5rAgEpdwQwCDJ
TFB8cgqhAv0RfeJgeojITfi6/35xHx0R0CBMpEWfc35wRhAp4ElIa3d9/VIrQWdpnoLLIUz8y7FA
hJslwEFqhKOBuRHAaWY6asMF8PaIPsIKPyqXHON/xQno6GFraBIX5V5V1VHxhtLOj/UAygjVcDKK
2pO6IsQSa2qpaZ1wTU6u1Mp5bNWd4Sgul62hZxrORgUzLcOwZNlmYidNDSq/IVEKnKV1dgoNqroU
/dfZqDixIGxR0iklGuFy3kGI22ErbbTg/1IN4dH12ybpiiarpglz4nNoiNkFjHalePt/bA/5Xeem
Htin3/jd2l/TC3c28k7MCcepmZsCE1EJXuXlu7UJ2HpjkyrBlEvCgZKZZRrjCBvd5mevnQU6qxGa
Unjvgt5n9O3yYTofeSc+CVuV6baxljnstT7SRDz0FvvKlT8vvuGzF6rlk7QmnKoWzAOsHbFh5cHa
V7ODAZ6netMl4OoqwQ+9kI3l1JYJt+4iR0mKDnk87OyHvf3Is/Ds2fqx3OnX86Z+qPw8CFcCE89+
zJwsqXAL1/PQ5V2NJU350FfqyMpehTp8293V6Q50zpd38LyHOMVQhrIMVRZuRqu0NXsx4eEk1/u1
dPIu8TuJuEj+sHG/rIiD+WsUTRibA2bot/VrjR6QIsgmt/NUv/Dkbx+jNNGP5vio+wn6si4d7LKC
uWW/vheMJFffsO+yx/HwQ5/yJ8aEY53IiS1JFozZbKcsW5b4hbq9vEnk+gnH2iwNq+t12Og2iq95
qd8CHJG9cO0G6W6mPnDPAvCJS8KptvJu1AcLANxVd1pRO4r1PKf7eX0wq7u1+l4mlH9nr8sTg8LB
jq2+0qcIBuNDfog60OzmXhZEh1zGI0X5Pvrdfyo30m7+2JDDiWnhiOuZMs6pDdNJ7Oq2owHDqsB2
NRlS5/g/fSo4+e/9fulYCm4cVWW6KRzvDMoOcqPUvLiyi+YNG56ScMeo8uzZS1o/WuEgc3ICpkZW
WR3DSmovTpo9WhaxZZQBETfUEoVzEwYk9U1pc8ekXqHPA9MvD8QcGr0g1rAWMCBLh7zZG2agUrTE
lAkBJqKSzZCggAmTPbDKX6cvafqJOLnEdotNic2iL2luwQYXCFY8BXeW+rnECe4+LxXeg8vAfMJH
FTWVyff3QpSJ7L1s1pdZiRpkhMqbXlxXxVWyuMncbgwzBYWITtxZlJcCYGTLPKPNGeZiW39p7O6l
62y/17qgHan6K7VpAlTYRVjKxsg3zbpNbG9hD6DhIjbtbBZlQA9CNmxDtcVBPAmtuIZmwZ31Nge1
fAlaUAuqMvENv0GWLQUJ5+tHJ/b48p6c1rTOchuj7AgS3wDdIIb//cELHRXy0eRT99n1O7El4A/I
ZDSNcd+qt2kjOSBdqdCRmYDwVAE7MWa+5W+hS1WtzrdUnFgV8EgbGWTgYngoxU6j+9XNACKi9mV9
SA7RkxTIfLiLShcpTwWI0qRW1joOUUX/bZl2pvpkVTsiUggbYiV2wrVlsQh+JZgq1x1eqqjxSCvd
mG7fon6g7ZunPvjbTfytPstmowknmJXv0aD5FOPLBR0CGLV8nt3V5U+DmNunpI/OZgXHPRTLtWPf
9o2iIXJmnyfC/XbysXOkmCNlRsh1kqyp21FCgrPYDN/NY+sMhfo1MUdnBkPhmOVXljbflLa0ubyX
ZzHsxD0Bw3SIVrajijUddL9z7e5reqXZD5dtUOHC//3koI9m0q1yBhsTnnH1W6RTdUr0up4fhj3x
QwATW0pypqfYpsmVMbKc39bbYgd2yus4uOyMcvaSObEkQEkv17baG9ip/KC9yhu8sauYXINkT+XW
286bTeAJKgnJJnKlnUz14pOOCphitA0bswSO2mritMPdrB8SZMfN9VzvI3Ormbhml9fLPp9Ne05c
FjBliuTFtkZsYJHt0iJAsn/59ymgFEu5KyvCxOTRL39pD7Y//RNtouvGy3baG5bSM+8oaCY8Emu5
ZTqULC7gUYlMkUvDzA2RHBBBL5ZywfSxrNBgwFg7ngW0l6J56qbvxLLxj6zf8p3jvhgCaKjDWCzz
ABtttBlyh1c55+2QOvXkxaBBXLYS0bBAOSWgRSX3sl7WWLbIeOXslfatahDnizIhgAWzQzVXNZiY
8djPAmsI5oQwcb5N72TdBLCwat3ubX6R8Nqw5HROF6QZxFmVe/OekwNru+4quqUGoSnPBOBIzUFR
Oz6e35efpewQpqlbUkTrlA0BHcxuXNe+gmfr2rhVFvRN6/ZUYYG4M8QaYxxPel2nCLtkfF6nxgkV
zK3bnjQR+0QcUrHQWK2LpWoYZ/GmZKtCD5Bqv3nnN7twfsQiY6yqljlOcCTfmVDyOqy5a2DQdPVS
fJsA0dur7vtYBgV4UMAJOD+XLjUwSbnIT/jJ1bgUmlaoPBJjvfnelN1WSTsqWyPyevHpWjG6vIYY
IKelDu9BSuHVmWt55rUScwYgvJCO6YYAJsotASfAtWGFRoaF1QcHkr1e8a4mll/1G+2Ncw7h+8+7
bJKyKMBGweQa82NYyDT62mR3Zv3P5d8/XyY8YsZvkkhNbGgr/7bUnHy3+oqnb1eoU0JV0VcfDYf5
eCqaiDvk/AvYiVEBMmQrDA1Wwqs83FuBuon24Y9F8ca3edMHpUs96hEH2xTQI5Pq0Mw1bFtYLk6c
bGw9dLWVSCYIiBKHPqXGbCZzgE/V0GzjGBWwqQq03voQeOgyMwxTVrT3iYuTk4XOmHUwpBK+KE+Z
6Vra2+WAOL9Wx98XQrys60XR8N4KJUDmZpEzza9K/b2hvsopM0JcR0loyshTgIGxCgEAPxswlDbu
zeHpsjt/+Bo/+sP/kJP1MjOZma0Jf+KdBc6HdZtfVbufdNhUv7DCw/Z33D3aEsJ6XvvewsgnGmFA
kxsMBbhySy/agJdnuwbFYX2b8VH5/g5JZu/nwfBoWgjxcdTyNVTg5rSvJo8rYse+4XUJ+jzx9ICm
sOhDbBPG0aKYPCspdC5MvGJL1ec2MpxYe7m8dcRqiiyeQ6gO+ZxhNWtzcTQ19c3w0OjfG7lx1S64
bOs8zP5yRqTvHAvMkcUNbK3dqz59ian8hfp94T5UhwbfGgt+f+kPcXknU50458Hn+PcLGfPQFUzR
SmxGb19n8iavfuSz+3dLJADDoFjxJPEIkxeQMKehU87eZQuUEwImLHHObC2CE2aE0pXqpmrlTOrm
shFqJwQ8MGT0d6cDjOjd1rZuSuqdivp9AQMgLJmFLcfPqX8wxhedKgpTvy8c9HBM1BHFHFSMlo1k
Pg3W/eX1oTZBONZSY+gW6/H3G5PqRpjxj62rIifuyvNzgUfw+I15s2JxIr+vkjts0jveNJaBRzG6
4w26dAJA2hOKA8aYRmZpwSvl1lS89AmKdOhhNd3K3Cou7obNx/K2XwdS5OKc07geR37t9JiEqUH/
KoVvlzfqD0nU0YRw5utpYpHRIJKb2K13NTpKzU10sFHL1l1QjhDnhogLjcflyT1aoO1YXjM4hCHi
zu10qXDy2tr3ITUzeh72LWapUBy2DbHYIS0ttOoYh/2hceTwR4KXUDW8YumLnBA+/SEsjrYEpwZm
ZLLNC2t4yNbRvFj6vLGZedVh3OCBxv9YVBzt8UU+WcTFWhoVgmFYxFoendFeH5NE/tBVdrQhAFye
Nk0t8RpVYnb7tViv8bVJXAX8J37Pc44mBIzT8ibUoHCE2zLTd+nUOl1tPJoaXhySzv9QlB9tCXjX
hE1XQi0KD7nuFG7qHeeQC/0K//Me5tQOUa4J8DenzEomHhFZ+JKPd+g2b+rrQSf2iAo8kZahb4xe
M2WO4tfF28/Dy9ArhyYK3sJo3lHClX94ify1jCI9QzjM2tgMiLzoa/fVRJg/VZNTbyY//dTskJZs
y94jdo7Pj1+IEpGnIZtjvWAtfOyyR83+1qdgaqg22bjLw+cYZPCrLoMgZ3vZ6vnr8einAIqNtCpS
1cLPId/H5VU3EvFI/b6AGKzMShkriQfW7KCrt/VAjMqch9nj3y8gRDPp8pzwRSu0zJ9ncNZPxUaP
Hv9ulfgpOMEhlidNLaewMim3kf6gTEQSQca3gBBttsjgiYGB8Ev6hLIF5v6nOw2CIczPN5KnEWUS
4tTaAkhoVRpVuQpzlTS6/XBvyw/yfCNlGRXT1PYI8CCH3b9oxBsAmGu4IFwNMV0ECVCnvynvSzBO
UC3VxNnFvNz/7lbMMKAyLbh6J7eBNqevb3PP2rGnwW8OHf+6a8ma5GU/8dDwvyb7Hsy14EZHbrHI
u8XIb5HQfFl0hcBByozwWdRqVibrMczYkDTExfjI1P6xYRQU8V35MxKZoqhSY4ZdW8tYwLCyb1nO
glSf7uPadPpwvpnVdC+v6KdUKuKavIwVpixgRWz26mLo8G5kP5R0r64EFv3hbeO/YGHKAliwxhhG
FZcj2DWgdnydBewWxH6gPcH3MnHCKF8ExOgrI+taA0vYxhI4gBOnjwlMomJBgIy+q4pCecekYp+W
W0u6lieizHM+ZTYVW7EMxbRkJhzfXp+bWG7j9yfjoPS66yQYXi08csrb3J2JJfsPade1HLeubL+I
VSTB+Mo4QdmW0wtLDps5Z379XdA+xzOGx9Pnys8qsaeBxkKjw+qLCp2EidUEUtvaTbQi7mIa40OV
Tjcs1751CtUUTSkllg8MTO+yKoJSre60K2YRm3gKWF5WHfVQAbM19cK9CLZnegmHVqnVmK8jHExV
dxVlcYaKBebwJEdvIkgydaZrOsaPaq/xtrNriimqVUobime1R94slR7gM7ss3Nz4f+P357/8N5w4
kydcI3LCzBmXBroJcGsZH1JMgZIfeg+194ZDv6guh97PxAnWOC2qIjUz1JvsV25/PsEgjt3ovXmr
Ikpozy6ms3tv276fiyqG1YxKya2igpINSk/bT9uUOH3yUppEKfLlYOhJOzGklkQaG20G7UY3tZCP
THfsqB14Lndz0lD/UiIp5Hdh7KlP152by/flmWTBQJmmx9O2QPLg8aIotMi+k1FN42+ra2Nlh7AI
h3H/l0IFxxOxNzYzkGCANYBnNNowD6dDc+y9f3NR+n4hPEXKfMThOSnmfEa9yq31Wb8vXkMaoKdw
+zxoPT6FfN1tn6nU4uUr52xthStHXrXeiEYIlcMGvX7LTt3zcHqDUuzRIZaUL9mV4yhO0WnR0AF+
beyjiiU13P428WwfHQIoNK+DKlQ+X5d3Ga9PB0O4gHSjWuZNgbisSYLYkjxNNvwyTigfkkAZVUCZ
ubfbtJeAn8aX3ucxhzKsdXcO+Msvu6XoBC5e3GcbJoCMFa+rWg/YsD455HY4UWPj+apc2SQxklc0
dqpFK1atzN/Z+Q0CKrjvZMfK3qvTt+sbRKgiDtDpG8votgKq6HrI2VhIfmvC4MSgXRxtijz0ENB9
i194DiX20WswgZXZPJRgZVbfMmDgtDciO9oyKiWqJ7B2Vjc4awb2FyrvwHf32u7wJT2/QU0DJLcz
UCntb0BS3BmPpbVP6xd78dvyUz9SEw0u+wY/z5A4Iaew0lhNYqxgk2euariZ0btKfdTk5+umcLnU
5WzpBH+0SZUoqnm3V5I6qG0oUNeQ+sOuQipewRSR0TMCUIWSHfWUCQoYoc2tIqUy9Bvl28i8Z9Jb
whdnagnYMBqdnpiYJu/N+UO7HAf13fV1u4xxaKGXdQNtEiJTbFUWU5UMUeWNyN05JV6PW58/K2z4
cF3OZVQ4yRG2Z7CaTp9l+L5qW4G9sNZcNstegeIxOAPy+6Qd/esC/+BunCQKO7PZw9Z3GiQWN+VL
4xkYVzCHmSf5Y+Oo9/9yagKXYo/K+lJLKmyZ1SctDjIEt9t9hunHk9tSXMiXazPNk3ICiNtan4/a
ABnACO3QOwWyysk79YHdNp2jh4tf7NZj5g7fGNVRc9ngf0oWA5VyPMWAeEiurGdtOnZUfxz1fSHQ
oM9RYzcxDHJBd1BUv2fym07USQHBGazsSdaySqq8qmdu0X8tByrWdfk+P0ngt8oZxvYDs9EyAQl8
REbhRZ/hg3nmI+diWXdG/zav6CROgHSsVdXLLXZE2nFCIjiarnGjObxBOA8Kl4ocUxvEzf9MOzVL
+1Li4jIUPOWHhnqO8OPx+w11UkdAilEepmpI4Q1F8eKoMoqLNUyr65DvQc3vMV6oEAAPll2TJ+BE
00mxvs4wuBlUNjG6QYbjHNgHlax8pxZOwAXwB1dt38IsWPzUJCj4pCpx/3AHnpZOQIV+LHujm7A1
xq0ath/WxOXDJMrQ2JuuUbjqt3r/v7z/rwMe2sZ/tYgaPsuWbxCblJ8xCGEF4VDxV9eUJYYfs9Wo
Z63A2hVL9qmp109my+6yqaEYC7hx/dkYLFkABz2TkrEyuTGUvaP239PoYMqSIxsEbfp1W7DEAOSI
tmO7bbBktvrBnJEQ7gjy/z+8ef9rCwht/bops2kty8hBSA212esrX/WzgHNsTUpozh5vInlrhOsk
VMCGfO6UZdXtyku3EqOkpugmN4bExZiYz8Ttzq+BaxsloMTSSahkL6He7KJGMRgx2tK8bfeqk3pU
Kc3FvbJUFQN7GLjdxCFSM4qAUZwGQNr6nYzcZm1Wb4LwMxHCZo1LhYlBBkQw9BgVDxV6xFpPf7TD
EpUIkUs9Ai4bx5k8YZ/svqmx2pDXfbI5Rw8XiHkzc+Pwt/QQ2plje1RJ2kVgPxMqbJnRGHIxoFLR
s8xEcbotdu3SfMhM/bhYLR4HY+sZjfWWF9WZUAHd+7RJB5vHXONlum3r4R5l1kRg6yL8nYkQcJ2h
CAJPNixm2dj3aQ/K1qp719upe93kL77czsQI4C5vXWksM8Ro4bDvQ96flezoRA9h7WKHyljEdZeW
WLDK8Efz2TDfX1eDWC2xIWUZSyaNMqxgUj8sabDlIMyOCXSgZAgo3q3yPPQr35GN3Wx5cZuDcj4t
qMKUy0nN05aIbSmztEWNVuK5ridOUTs80M4x1rTd7VEKeV5TIlaP2h3+9zPnCwmRtbIYNFu0p2YK
0oaIIRJnVBxRtklSqVf80VSq7+skdpZxwG2BCcjPdqxhXll43RgodQRIkOWhbhIMVPAGPdslqrzH
1Uscm8vZkLNNEhBgkpIBUyEhg/fAgGoSNNVxWDh22CKAQ1UbUMhqCGAgS81ot/xhtnzj3aKVp/Tu
cAQbRuEsLqfYUtmOmjVPmbuADK2VNEmpQ0OtTT1rkh0zi4MxoiZAXX50nlZSbFOZK0zZ0hNufIUr
H+THenVmf7vhHuYQO9NhWJ3qQz05GdqMMU+CuiT5qf3tyj8TL7wM7QStc3oM8b2/YNIMH3RoPush
hgajb64gzIZYU1OAkDiLm7bmicHN3OdmEFkv+UBkswjjF9tVhsTsUDANJFQwR1SRH/vUu366Ljqz
ZwsmgEUaMwWeF0JibYK5tp3pFdu3oho/tmNMPaKoveHLeYZLTTlsyEbD7FdXPaBNwE+8yZGepZBH
SSn2A2pvBNSIW3ky5xJ7U22G3xiDI9vlrZRQFy61PwJw1Hh0SPIGMXUEil8FPZoqFSqi4EJsRImG
1GI999LnQ/TIy2Kmj+rnKXbyPecHmMBRu6fmlVCrJ6DFGE3LrIMD2isxq2Lq3rX2fS9/u255hAyR
3cMsFjue+QUcFba79oln5rsx/3RdyOV818m+RZ68aNJZpo2Qkuw15DEcNHaHpTs4GHWl3K0Bp/mK
fDLhRZi6SPmhSJmUjipMvfO6G+a14RY71Y7T9fBG1J4yEcIKxepXxVS0EjcxjD26LVS/p8ZhUFsl
gMSoF5HCFiyivT6o8+gO1uylVDCWUoL/iDN4YKhKZksEJdKFOTpD5eZAlSNfTkSeWYOACn1Wt72k
QpEBMdFyNjzwiTnteCulT6P1Y16PU/slBtLWFD8fAbOWgBMIuah1zA9UvFrvElXzuyT/oK4bomPN
/i9NXnAvNn37j2fbIZM9PBj/cK4t3Z94hyO4kb8kfhGmXwmh7PrFawmIoa7/PWftP73lqi7aiG8j
Lwq21VlTh7kDye1xufn/tJlilNmWsy7TeqzpXIz3eWY71joiJoMhr7Vau2k6O9mqBa1iepZleNf1
vWysumGooGlTdLFOYWmNLBsmUEZFNgtr1TgkGG1+XcTlQ3cSwTHm7DzMxmzW6sTziktQjbs5fd7U
4O9E8E09E5HaaWVEMrTQQU1Zf2nLyVEKAuapleJ/P5Mxp0PZVitvMtKeSstnKhFJ54b1u8d3WiYB
NmxjwUQ3Tgj475M3D1n4Wg1NnKrLB/gkRkCOTikwWJJhqfKm/i6jDp+tQ4h26bDXqFw/x4JrGglY
Yc6FYacqVmxSmjBuXN7YFLNHS9mCPl396yZAbY8AFo2GcolhhZVVhRnI5nCsdcqQKX1EaOiWcS64
Bahy/tio2YPNiqOpap4eqU5m94RBEBr9VluQJkMsyxAXN99TBW3sxIoR51IsKGjmCkxGCc+2Wkg7
fJkGjEAjzswfggY/rU2sKcjVokmKFDpghu7klBXq2HrUBqX7yNxtPgq8Asu9bgekSAELKm1I50iH
gZvvtoBP2Cpd07Wf+Yh4PsREe1PM7aShAAut1eVt/koH2dwv/U2VEAE3ygoEWDDBZ6nMvOxDU9+P
6Y00etfXi/q+gAeKnCJPg9k7nr18nPtDI//tfggooMJB0HteMxWZrxma2s0xaMBlj5PPaQpGx3i+
rtEfgiCnLRGgQFuKZDIMWEC2z+84w6QJ1l3F/Zcyk3JZSWkCKlSlwbrJhn58jiV/1UTfjcQp94jx
HEaHTNoQp1acr1bosmw2PZSTqs96c+i3zpHY39m0SCacLAVoTAbIaIZPaQLQNgijppQQXIIpHuVk
XCCg75/myZPtW6MkXALiOhXHp4HdyzCVAiLQ+Ljfyk+6Ibv1HM5gYMyOsfY9baiMJHGSxGlq4PKT
wFYFibWsj/s1LxBTHiriUqDMTeTzs9p0biQFUqIv8QvP4E675GPvpQ8Z4uNUevoPr05btlFmb9iW
6A1H66j1Km8tmQJsk9+7keTkeHW+5tRAVMw7Pqi5DZeN46dM0R1eIrDdZBNkFprhSPHnMbspjHcE
Rly+y09ChPiabqibVXE3SHfGfzDNGdQf4LNcHLCl3g4+XoXf8X4L5h1FxvGHIMhJsGD6sbR1Sh2j
lUANZ191t31nOTWaF6LADnHVZwHd/0stqHAjrnJmzSVvNzZK+YesojJMfVa6H8SKXjb/k2L872f+
sbyOcmvziyTbIwGrg9q3dVGy6pb7dgBrWh3QLOSUSK74mcgpThqMwoJIkEs9LYPmSnq1u64Wvyt+
92FPWgnXo7SAZwevbdhJ9myOt6N0o403UoReAx2vwYlwzimFhLty6KYxsTdIY+ZzIn0aqHcS/7XX
tBFuxkUaJMwmgyWUVeyY7Juce237yUzJOU3UsgmXoqKoajbzDjhO3NepTtV7vNI3DbcQkyoOsyd7
0XHzzQ/J4W0O2X93DOOIfzUKc7alJNahozkeqvhWiQmLuH6abLE6Q236qV5GfH/c9mDndrRpr5kJ
4TVdNwRbLM3YQBDEQ0jAILRm1fcJNf34cvWMdVolARNmzR5RhggtpoDtzXdoocKAlBobZHmpmxQg
apEO9LC16/Zni3UaVQOaDs0E6jajvtN78CDH0wPSyW6HUXnXDy61ggI2IC0lrVENBbPkydS+DIxI
aPzhIj6toIAMyVb3HZLHMPGDxofCYrQgeKOy0pu9wge3GKHPH941J3kiNqxa1GLGKLIOh7pwuLz0
B7vjvKU1KDHXXf31+gJedqBO8gSskEp5WmJ+UWV7PeAUqZ3PU/CUi0Htk4AUdWFJyqjBJNa5cPTp
pWwJX5MQ8Bp9O7sk+ilhwyhBAOOxBx0EG0MTXF8qwqxfo7VnItqp1+KVs6qAJCZc831l277MfliM
uB6uo6r9apJncqZ+S4quwpYoQwHSkLG2HTvHs7bR7xI58+a+PU75SqwfpZyAFJE8geeAn1m7mtzG
PCgmOJVLNzXf5tn+NLhXz+lMu2prmV2m0M62X1LjbsL8u1j5xKywS+97aXCianaKLnfa+LPCwus7
SBmJgBazpgxmz0NVsRk0+a6lKA+o7wtg0UWsMjLugtnb3Zoe1e1tOcnT4gnooCf50iFdDKd5r7qJ
q+wkPLP54BwjSA5UDp4yCQEa2k5trbTmt1N6K/XHLnts08pR+sK7viuEs2wrAjiohmTXWs8x9j/j
Hu00iHBB2Z3DmyDRc1O55IOe0E5sETSXbjK7hJ+ye05zP+RwY3OUNKAw1xlcEzn4zkWel+iXpXQV
I/Fr03bS9l+xqjuG2b3kjkFxx1xe6Dc7VKSMcGRU4SXCqkVXFs51pDfWjqH1slDiQ88Gh9hEDhB/
djptVQAQBtYXGw9xRJw/zL6GicJoOw5YOHv/lmxTIMkt/Zo4fhTPYKRo0qZuebt7q4Nm2wgn+Wjo
dyPmGeKEULoR51oVcENX7cRCvIkbqKn540vvpn6vwQ/gLRdV6QxPtBNFXMxiY2C3JEtt8DC0FvL3
v4V5vFpQBiZx2VAOhypASm8vcd0vkNN5beEMex5JZU9bOMJ571z5Y+RfNxRq4wRU2WStyXITdqKi
wT4a35uRLxv7Mt9NZHEPN+1rNiLgStPVCiq7X7dt9k3VQauWJ7kI28kB86vFpZwc4uIWQ/l5HOd5
P2Apt1XzWWN7NpsPSWw73bK5ul6DimF1r68mYZlidN9UrJKP8caNVkGt8kUpCAeYgEkxtC/lcdXE
SNd7Q79n477O7/LkZaRGZFAPFbFLsAV/+JxMOM5V6mj/bGCTxBRqVPnfjAjoL3e1ijtORx7B/H59
/f6QYv95o4qUX3ppodpiwALyY6YfBwyqnb3O6dCUTkHWxb2yVZ1pmiFbqi6ctDLLu5Hxvre0uavS
wGaEC3f5rXImQDhaOrqzc9vm/YKIUcc7ZTfsoh2HqM6lyd8uA8eZNOF0zaP2n1Ks+bAF+W7b2ajE
10MLd3aOWjnqwr54j53EiUW8jc4iYD7PkAyjuxlh3zTOJBO1opQQIV7YTgomzWA4M4YQveTJfln8
Unq+bnGEFYjc8mWP4oo4QWWjXPl1ec+m99e/T6kg3MMNa5QlKqBCah+V4a4ub9KRcGIoFfjfz+7e
aSpmpvFVMut7GxTURfh3KnAVz74vGX2a1R2+H1vWQ24tftxWYTdOxLVOqSF466yyltjkTBia9nFG
H+rw+boa1PfF8x6PVal2+H651WHVJ3tdo8aQUSKEE48h0orW8g5h9GUayrsq/8udFs54lq/w1lOo
ELeaN0uTN6VdcH2VCHsVK3DtwkxTa4MKXXQvyQdFcfP87061SBXf22slZfzIpaN9b7Ul6LH1Y6ku
/nVNKEQUC2xruZAiE6VacBNnf9qbeMzCR5Q/oTnXSfzqBzVUh1o64ajjLThlEsLWXi/vlv5Onlzj
bXP8TrBrCmddsVsGXlFYwOCVLzx2KD/UN7M3oA+TbqchV1A4+XHTlyzh9hZ94Y+I9MC57jk5Db9T
ZnT//uWOCRCQoPKxyQ2soIw0jR4UXuLpT5rXe/2+OBQhVWh5ecN0GzRZDNzm4juiK4YaeV04pFn2
RWrDqkwci0plXHTY7JMMQaU6TgxZkrCELXpMrcXNF0zH0AOjIxzDyy/ZM0ECvEmRXK0Njxyy+y0I
VLz4miMYwEGUIjvvxiP1jr0MdSe9BKhD8xEyory+jC1r4wzG+rW0yb7jiy+GM50EvBv1epnQ6cxP
MApZeBWL5Lfe8M/q8cQWlSUkzEF8L9Qa2MCMGtLq+s5I75LhpqYauS77tyeNxAdCi6sa+d5XjThP
EMjhj+q+3POaDJ24LCh1+OKeXdtKbuZDwnk4VhsMAd7Qfs0pwqWLL6wzbQTEk/Ulmg0N2uTb6Jha
6WxZoM+mm8Q7lj4rzROBD9zf++0FeSZPQD+Erf9DlpUg3qbxeBuI7nVU7MlH6vFI2LfIKhKvklY3
PEIux4k7gHLRtLzr2hDIwARkaKRYBsE5vy5QJCGNDzN7MtiPWX2+LoYyAwEXtKiCq84nEBumHkhb
HrD+OR0IW6PQhwlwoMzjplV8/qp1izL5DgPlYt/Yt5idJNeODoLtOKCaPakdEsABfXH9mNUQmYzM
1U0dlY7EC46QIFb9qJsSbYxhh6zEDs2h8Yr17zZHrPnZ5ipbSl4vkw5P2hoa9otEkbcTZqYJMNCl
U9HnfPLvaL2L1M+WEmQtZvNIxP1DmJlY+TNUa690OsysNI56GzbxrT7t/sqSxVKfTtlaaeHTH7rm
0V6/xuixU/5SC67lOWbKi2mVOUTM/U007ZHJlq3guhaUUQnH3jA0bZj4bHpzO0b6U0v1klMbIZz3
NcvHJF2xEZ32pFu7hTs1lnNdh8sVSicg1oTjvm2SFTUzlFgPeP7LrhmszzjwnvS8fkLBfnPHCe9I
hl9q6YQTP6E8TrMYVOPBIe2g+mBL9OB98Oio4pdB8ZyTcXR+PK5cOSKjZoOq1rY1IHP4BBekQ1u0
/TQgxOxXd8qtvKMmChMqisSaa9dry9xgYZXtQUnvoygkdo4SIMDB0II3XebXQZY6/zarZh44do6L
a6OhuHMrl32+LpIwSJHcQGGZlZavRV/K4G5dKKNDZozfUjx5Mkidq312cO22qJE+wrr17V2qP5HY
QzluuoAMVa1FusSPVetHaMLedtuKAep2OO+Tg/2mtsozbQSMmNKkMJQCMLSAPQGTI4bbcQzt6Mff
bYyAFJHZDanM069RfGvnn5ap9plB1btT9iYgRRypaz/zQuS++NhEHyNGXAp/iLL+fIjoAij01tQV
Gi8FH3CrHZCEdXi7UoPGYU9FMSFVEULoI8Y9lWrolJzro2POkXHoJ+qA8lW/Ajgie4E6mdtmldAH
rhryE/q38u61pdxHUR9zo9FJnsB3sviVnwbUKE/CVxCDoVOkzMm8QbllMl9yvXnq20FyDNQEjKwj
FCVgQWQ2QJOorhrcY6zh/k7afVZGztvqkU4HyRBgQV66FDw4UIjF0ZFZ3actlQg9qDUTgGGZtK3d
MogY69rNtJds+yrrqrMUX6+fVgqBDAEUemNqpZHHL62st55Uo1x8zVQ+vBLwWNu4U+EHez0fWsVW
DF2M1/YlHVH+T/wM4kI0uP2eIW1iVOY88MqeVncqjMaIHyOvODado77S7Ncfr8u7bCY2eE812dJs
W3hilpwzx2wG3FeJGjRIFubRGORgj/k7MYKh2Bh5iFA9xJib4Vq1cpwNM+z14W1odVJHsBYFvNWx
pYy8AtBYHX6P2P7iYtgYj6iBePltu3WSJxjNjDbHWrf5hMDyu9Te5nUHCq3aAeLXyEhlg9csmxPJ
kguWvYgk075sKyfpgq2M09hUbIG2m+J1+xG1enGY3liKgy5LT/KMp+ubePkonsQJd824mZVWr5i5
mBcxaMlHJ7OeANXB1BLexh+euydJwqUjK7odMZSCedKxQiiiQhinsYLesx91Fz7UDzV2VILP6+pB
QL+J/Ou5K3TdUq0IFsrAWpjI36t4DGqK1uYPIPMfxSBFyLh1RVXY8wp7GZTXiX4ZinDKwk0xJKsL
qdqDy3fpSRg3nzMokYa0Vhc+sRV1MLfJnITLqhHnmhIhwIfdxopkSRChWM9q8VkriF2hvi/gxtiZ
GSt6mFyWRq6cT266fr9u1H94a51WSYAMW4qyaCux8bwcyzoYbuH1mmN5rWeNr6UT3a3+OaJir5Ri
AnBUdS7n8YKF23Bo2buZ4ogmLU3ABsVekd6doVZxM+zHZ87mMQecXg21O9RxvYpDsGoBGHpNk6ek
gqyucHv476WfeSi5Zq4c8HIoykekjqqADmtsz+OA4RJoLEmdMjrYy56cVEnsz28FtqlqaY0JGca6
N/rAsl+um91rIdrvfuhPs3vdv7PDOSrFuBl8tqwWsm/zBwvTHbzoYTjK9wxFBcytMFLcuTNueIHe
FDZh0jrUOlI6CviQ9j2rJI4PxRbITHcMSSLg4Q+vh5OWAj5EUqOuHV/GdHVe2bcP6n5VHMyZD5ow
IudzcEO7tqhc47NFzdJWanUMqPJqC/N06tFJ1cQt1rC232VKkJuUW0PqJ4DHoEe1asawfOP23xqU
Snb6T5xIpLttjxRtDilOQI0VVIyWzbFK+8Lum319KMPqOHUOZixjPiCVsKHsQ4AQy5T7YZCxeUkV
NGgoyxhhHsRBfqWrOtsuuNb1FvPVi+fSQcm8Oyx7PSVi55QWAlpss5V15QQtdAxvKGMnq4ijTAj4
rbR2sPsYdM78RTneVsVwszTUOSIWSiyj1TugncoB1k70G3vDEDSj/TYoJeXOUqoIiLDYKIyXW/hd
nTfVeH5EFuZhZYH6sD0Wm5/cKTyPRvFRU8oJGFGvbcYkvn5p/BhP7/P+dpmJTAN1cH4brBFJSVTM
AIb4w+TxRGfiNbvkhTOPSd7bpnvZP1FPTHzXc5VscspR4Ut57P3VT9w6d1D2aTvSbbJTj/YDFVq4
XFJ4JlOABlamFqb4QCbrfO0RXjPmldg+mI0yTI/6UIONKnNyzwY/6fWLjIPAFcgVC2qVQjXYgJJC
j/VtkMk3aTwFwxpGzftGI04yZSiCm5HmRVVq/BFpAC5i88HuI08lCTGoMyDgBRuLTh8VmIouHeIM
ryn/+oIR3xfT4ItmMqsFbaJnJLtSOuikrV/O4v60PjEHPhZ1UzAOFtzzU5wMVR7obQ7GvbojKZuI
LRHrZdmGoSeygrM7fOL5djh+lpPfZl/XhzngJf7dj/FjrFAwRUkVEGNtNWnAzAOeDVVsZwAj1B1/
/Obu/GAWGLeJYpYd7XZeff7qslg7u65xV5Xc7VwrP1LfpdWzmnxuqTEYlHlw3c/uxH7QdT1tAMF2
9GI0jwbFdUWcVzEtrvbDspgG1q6SbHexw6L/Z1orR7Yww/PpuqXzk3IFGpjgP5QsnfuIG2I5vNTo
cTK60RmmF7lEfkeb4bnfqnZwXSRlGQJEGIM9liN/X6/bfT3v5/xL9qZW3BPQMgEfJrD/sI17RTGe
OPXNoBOvKUIFMSu+rVOVtzZWDcWUvoHKOj1zWfTur9ZJTIwzG5TvM/fLkcLMJkRTkiN7E+HGaaHE
zDiiqXFptfzOre9m6whmHuLq+UP93E+kE5PiK2hhp2bDUoGcFe1EvZOgU8Xyot1aO8sHhpAKVbZy
AQPQfI23n8oslTExe6CoJmba8dM5yIO7zB96A8NCm3ulIlrfKDmCIwYuOtB8ZjOOzrQ59RoWTHaK
Ct3f+/+3Hfyij4CkOhoEx40H2li7j0ZvWO4lqsrjku/1iwyOeGeINq5l3lklZOjN/H5aMGJVXZ4j
W3aMNgqTbnFaowVuz6EBUvGlmoOtm73ralLLKYCqIi9lp/M71zYmT5LvrER2MkRmrZoQdAG9f9GV
/5AzXZcma8p+nPAWsPtAVQa/r5W/FCGgapfWdrOkMI1C6XY1W9/Jpra7vlzklgkwumjWamYF1ODO
K38B9AiOuZwfZUVU23lDoegvqyZAqlxL2J0a4io5wBtqMI+K+YFQiVuycBmdyxALr5N5mBdJhwnA
P872M/TibW22P6V7mXO+hG+YsvKLQCHUq1jmEMdcqbi4axO/ecM99Mv3BYhQ685MpJjvER61RXI/
xMH1JSNsWWQ31hkSNhl8e29b4ndFp+xnJSNEXLjrftGB/4Sz45IMmc1WDdBQWnczMiRp7UhveP//
IkM4+120THGZQUZf/rPlsTO+YX74LwKEMz+XQ9QmJgQs6zFvH8eKwGj+/9csVzjwM0iMeqnDRpfj
swT68ZjhTfdNsih+E0qOcOjV1OpqdPyjXkG66ZuXTvlsqD5L///uzS+rJZx1xZbM3swBXx3IE1vz
WJaYrGRQngFhWCJ98arl6PGc+JqtTokOXeWG7SL0WNeab9xzYmbuGshP1w/MJc7Tc91EOmO1TVRr
aiBVj/v3atHfzFrqTujrN/XnthnvKsyJ6U3pfZ5q/nXRxFkVKY2taWiHacBZTYbC3/oGAy/d6xIu
vBt+0U3wFBRJ/Q8aIMQKuMG87VtrXRwUtUQlYfCUMgIqdLPSxUoDE2HbAzPvMorZgrrexJF5Zsnm
RlGwT+CJCQw3PaQhWDReZ0ZHLlW5SWkjwIOUbNuw8GMFpo6qfshVYuspUxfgAc+RKlYlbP0YYWxr
7HTDELKM2BJKiIAN8ZAkRlHxFUtlDFANMOItiLS/FCJAA9LZcVTwbVlS6VEvR6/CuIqtiwjf+tKz
4dyURS42mWVNLGmQ03hNjZpDMDCDVyJKwOG0+QVKqSlXgFg9W3AF4mhZK22FwG5sP5erdRx1rXGq
haprowzbFnyCXlfTrCohaDwk78FWhgEL1QqWB16rhdnBVOyP0kvABNmy+8TgerUdc5Q0WLTS7aj5
mcS1ZAtooNXFlGwcylUjcsdR9/MK7eVd/VU1wr+COJure+aNRKY6TBGDpCL9iilvjllj6LoCfphs
c982OeAXMxSAQVvkTMEj+bVUVHoXhZiA5RUf45sFVji48/9AS3SpruIXkQJWRFObLZoKDevyddZz
6kuu1DuNH08On/mcIxr+lhqZX4QK2FFOiyIN3D8adWcq3Aah6QzD7PV19296mHqjk+dbwJFqy9tm
4GUx1ScNalYBr7JI/tFQQqVi6DuVRr1+CjSxcsTOJGlhKcQtyo9ucNXipaMaXykRAoA0hpJjrB1u
RF29KeNDHR16qsv5sghDNS2mG4qpCoumlsoSL5iY4mn5u0Y62vVDQRH1ESLEyHc5YayWaiIg1Nd3
evOxHsNYI3pfuS397iv/1EKMfdt1i17tDVoM/Q48Jk6dfcyZHprrc1ff1dSFdflqP0kT4LboemuJ
+Jrx6hS73NytJryuy+B3kiAgrJqzXItUSCjRZxArlcMGw4vLYCXn0V72706SBJjtCjkrYo3rsh9u
0h3SvYGyM7z+U5uCJGjyZS8P5iM5+YhaQm4zZ5g7y806lzxIOI5PRvrMNO86pv/hSjzpJaJsu6ij
DG4U+HqmjR5HPnQo3ictmJNL9PRSKXrKxgWErQ1lWIsJy7iu99bwuanCNiVsnFRJANSmTsc440VR
Ero0NH856j5GZL82DdNDmygLFHDBLMzM7hIIy/Sndd4PxT+t7K0aUedFWJ8Y9F4HFRMEuZ0nvemp
mfFhUbqgam0/Gg1vMd/0Bv1pE2L0u8XE+abmtp72tStZo2vlq29lFHfyH67bkxwBHxrdiqTOgJwp
WILF2zw02D5hOAGmOyMp+/gm1hBctSeBAly0Osgb8x4C0WJbsndmddQGYu0IexC7xJQ2qyuweiGU
KvOBb4VbZ/pe2RJ3Lt9fP7rEURJJoevebNPMgjJSipFvy+RUzeaSzKfkJgkAkVbzFFcdUiHJTbrt
MfsK3gmKhtddU6COlrOUFS5VIUCpJqCEjIC0lGZYxLr6Hqv7fFAcJQ//bvkElJDRXVlkGZZvWD4a
mqdlX3JqVh6lhoANw6a1k85tQer25QQXUr6TZ6rGirjSf+sQM/IuHiPowdCb5rZRXTpyzdx8Q9tG
0vpNzD7Habe7vniXqkLPT5LYKBZF2lInLaQm+9Ut71S/QnzgcwqmvOaJHRi4UAs3omZxEJehLuCF
sjINFGgQOnW7ynq/5ET7JXVziL1imWpsa8kBSYlROYFxl5ziwnaLDTFwFYNqyfoA/ouv+GNi31gj
L5tSLBAoP04ew4O0+4guP5TD7HFD7orZub5txDUidpGt8zIyK8dZbpDcbvTdMCISNiAvmB4kvSOE
EUioC8Bh5TpY+GfoJiEXOEWBjff1imiCvBKCSGMU4GKW166t+TlDGCb1lrlzpbKQ/o+0K1mOG9m1
X8QIJmduOdWgybIky/aGYXe3Oc8zv/6dVN/n4k3ThRvyxl5UBI+ARCKRSODA6YfkXu86zR2Wtg9W
tBAVYbV6eTM2PmJF1ZnxW14ox2TqT6GRUUOPie2vCx5GUad16jL8Wd1YOEbpa8rfBdnRQYEIPsYG
ebieZNCy+lSfkKsDvbzhrk7sdUERe2CqQBMaNWCP2idiF1o39NOo8FIP7QACX15KFR0yNHT6vNU+
vKfIPggZxVdltR5lu8+hyFzLTnK5OhMKC7rCIC4TFAzfrJtYu1RYpTQmVKlZT7bkrvND3gTXNyCp
OSECiSz0vy4cI701Djzaltz5o37A0HqkFiiKOUog7k83Ao2TPeQpD3dMFS+tyt2c1KeV6ln/TTrh
Z1AlTtTVmg4zGyK+OrfxswmRRucv/RGkimhF+R8osXfKt7Ynj9iH1hZ5qllcg31gHWyM9Q6P9iFy
a/ePY/tfes1Me6ltrYYHS2+r6dZu/Hh+sCTqvkIca+JE3X7o7HXmJ7h2kHNH/Zwd+YzlIUCjFH9S
tr6XZOkyFdUZottoMbFQ77kdJo6hY8ot6EwcRPvZYXRHy11ue7d5ohiqCEHFN+Y0LjrUVwF0nPRj
CPLqmVGj7agNJrJ7pX069T13umNgnZmX+Oa98jR48bEGJYD+fH07E7GXSPEVNXFsGjpfuaL3FOQE
1h+tXN90au3ng+6xlip0JsUT/IcGbq5G5xdB6+7tuo4x6d+VExhI5tzhIQMSzddFJHyIyPgF1jpW
ajyHs+hBmH8zC9CLvVyHoLTI/4SNm8pNZcEwRCyZZvAnz9aRI9llLBjB6VgsTwr1fkaJJAQmw9QO
yMRDpHD6incatpyslfDzFIQQkTR9lyrNAggpS13cYLox9RF6XNcbBSLEF/3UYb5RhVM4VbqgXkpP
6m6LhJCEK+NKhGoKjqJtIzVFIRlSq/PN3I3+VH9p094xldc/EkZ8kW4XJVdrfs2UWm/WzwYIBwri
YYtwP+Lzc5PrNUtkiBKH31Z9cJj047oMFIAQQHRWpFtlAkOWB7nEvEgl/YQ5MgQIseriuNwi19VY
4incCBNg9eZ1URhYJw7XJdkrl9+eshYXdbMnx4HNVsW3fRvkFS5CdVAdlsnBQzAOCxxK8TmFNyUM
mkTlsm9Qq2XCjMgRCuQTZFYPcxV+zPi3uEvc3MSQRzTy8FKkpPavi0sYucV/3+BaUlh2EQ8w9bH0
JQQV2l0ctU6Wf7yOQx274iTdbK3kduGpydqzmRO+1OhgjwNNx3Qt46H9NIK4hjp0SaUKbqLJenm0
eYZXOq7Bg+I2OOmrO8k3X2aXjwpoD7a3UCTphE8XZ4hJ9myFMU8h2qHtSumL0f+TZx8tqXC6Njys
VG0OFYSKb9bWaMcZGPz/jQrBCnDW/h6+JLdyALFPykeFSkVQB7H4Zh1n6ZwU/OifztYBPHrH6DAF
/yaZ6fEEhGMR362TdTXXMuTS1cjs6KETDUTqg/AqIs/BZIXolOdBvGn1zjg/DU3jjdmfxRLiU7UV
lT3rZ4A0ynOSHWKkVajBL6QhCC6km/VyrXOsS94fENgufolZkDDBJkAf4IIsThZQWRxqdQTvUbJB
bzRkILxCvbHsQ82C616D8E62EEz0SVK0k4lrSFHlLpo0D5K13ms5cxEJEitEqk9wFuo060vJk8r6
Q/qh9NgxPGlQW/Kh9GM/8qibPSWaEF1ESTQsqQ04PEEhTTI6mnGQy9s5er6uQsIJguf/vz38hC7H
fxvl2UOzOCE7F4nLeW1437f2NIAzzH6qTvxw+bMXL0ukNIjm1iqHFkYvyT8m5dHsV0d7BxchTmvb
ZJqqgppBtJAuSzKW8W75xMgLd1XQjr8WGpEe2TfzC4hgGn21JpbS8XBzWOovlVaMXl5ENXUb5jeY
XwPOC4xgEhboH1jxVg7v8FG+mW99SXD+Z6fkWUV5dasTYu17vv/HY6JlrKVkYboG6sOk0Ymaz/Ps
WOvLdeu7rjkmmkCvF8la9qiASCpfM3x7JF4Hqe8LcWfVdUkCqiT4vKFx+v4fRs09o3Qk3DqLGpPj
sgJLz5gd3Wn6yAKtneveSRK1IlwQhcWF3cRia2lrq4WHR6+Yo/OqGEfbuGHVH64I/yM2IF1SFXLO
Fz3LjvryPcuer6/4b8KDi1UJZ0ImoxM9XSHFiunT57fo+UOouHiH9tsDHswovOu7hsnCGVFOc1G0
FsdjjnXHHy7SoD1K/2gP/OWCLur5TSR7EVDwBnk0oBaadyVrj7MnOR36KIs7dBgG4Od383NE0iOT
KhUcw1T1SzjyDt7hPAdvZMwu+4huGDAvRh4VNRNbSuS3MCO17RreBlhN3+riH5K4hdKfyG9hzZas
GQMAOp8FJfJU443hhQE787ZQGSNo5a+ESVIiCV6iqxlIhbn+2oBzMYBJ8j7/njsGLlWtk55DP3vX
lf6nibzFGptNJq9Luxi8+dVC3GI3Z2Mq3ar1r4u1H0FcQLjUG5DGyGt74a5pKT8Ms1eq3/RUccZ3
zNHYnLDs7QlqA5PobSz3vIjNyI9Jj2l1T1n6eF2S38ReF1FEn2EsnZFyp8T5RTu3+MqDE/VRTlCP
X2Pm8vr3HwIKTiO0pbKM+bkR31Y/snt+FR2dJPJxkfGVY3ynELURhGsX+SwWcOElbQsltjJz7axx
2tHwFuS8/1AuwVNIdT20M++5Vw7Go4o5ljOeWaRvnC+zP0zfKV9BeSaR4YKlUR2rYPPHXOnR45P4
sq8hesqTZwssLuzLdemIbSxyXRgxaIsa3jWcsUOVfIij0/Xvk9IIfkKdCuRGRwCEdysGOqs3kl8X
KMoxAvSMf6GaQvYTBT+NXhwUJ8kgC6xNoOUVSopbcMQtSuHo3cks7erQgP4rJiJMwgpFrgtM5bAX
m2caF+t+MdyiPygjEVNyA/t9DMtEgotlnDolHGDoGt74kKI/8hc+maQXIHyfOBRON6esVifobi3i
oFU+DbxWBnUKVXDdJHbFUdDXqyg60xUxfh0Nw7TwhI41OvWn5Nwe/+UnIvfRbhCjGJatMRuTZMSG
+ElCIjue+PiyxWlvJSf3ihc0X8tPrW85PHACG+h1yfZ97gZSCGPKVpeGPsXduolReT0cKre/sf3O
kz8vHicEIQfs7a7ZBpDrenOQTO0oD8jZ83NfO3dO6Rku5z/JvdCTPxQY6rtG7rtmS2Ce9E/NivWD
5pjAUHix08K+hMs5jSbXMr9c1yUhmVg1WLbL0LIKqpxX9QbEix6r2dcpzrysIu47uzt4I43goeIk
LSo9gTQNqh+XtnT6VfHC9Pm6PLuOdoMiXHrCobVCRcFEk7o7luOnunn5s+9z/I0l5Mmc15rGZ80p
j5gd3FCR0b4j3wjA1bgBGKqhX0YZC9L5k8/ZyiW3vFnPGjK+oUv1KO9nWDZo3Dw2aEkh5UyTgIZS
m0BFQiUo7sJndj8ESlBhXIrl8nvIO/hZ/8uwxRBGVv5TxQc2X4cVQZljwp1J0CNR9iY4CS03K4zy
hWhyhqPwZCiOUj/9mTEIbmGda63SRxjDML0U6t/1OwbYb/UkVgmuc1d3JZ8M2ZluXdzkLTp2iOiO
2P9iSeC6rC3G2WFXdpjRWJVulPp6+wkMacThSuxLsQrQlmIzXktu1kXz1LYvY5YR/oVCEHY+p1zr
GZ+6LoVneXjuBkJT1PeFnd/kKNuday5Bx/yyroMht4mDjTBZsdJvYGOk69xkk/IMygDbvAmHT39k
smJ939znq6IsgKjtB2M+jzXxJEHZk7C19UqLpYQXY/ZJ92DIN7JinxvEh1S/AKUqYXfnsTrPdo3V
bsHNmd4P8UeNvNpRKy5s72Jom2Ri0JV2t5xzjKdpMKCmd5QH62nB9DSaJ55yx2KJHnrndEy5g/bU
p/zU8CHMbubbH+ePbeGbB8X5thyL1+XjdZPgYvwS917OALFQT1fWtckZjkw0yZwYZj6/VbYFZAfb
bg3YBkcIACZ0DdipAnX2Hh8igeDpJJ/sQxWUh3fVcG+gBF9gGY2dZ/w9SdfRCNj4Awo62pLQG2GC
Ik+8LiVNP3NTr40VFZUo4azHgxzPwfXlIaxQrNSb1EquEH3ika9FcXNoOFH3Z8eYWJxXGF1rjgVf
mPpurY5NS3hmSlGCT5i6ep7mHt9P0tfZPE/lQ9YdriuJghDcAQKmTK8mrEWuTW7J4vMQW6d5Mogz
gIrOxAo8a11iU1qwV+ITphzzfFzomS7T0YWJhGbwrpaKix2LtXdqVE3gVMbaV5rsSM2rhp6KjqKj
pq5TYvVdPcTzmhpA6b1odZNjg4l547k/L0jTLqeFnFdDOByxAC8cO7yMpsAb0QPTtz5TTlp0WAZv
mgNVeo0pUhniTBI5X5JUztTK4n48u1/b2Zcq17R/gCKKiHEIIxSr7kAaOC52COMYq+l7PbLPdlu5
hfynMPzP2MTstmYOis2vIHmMAcedq4PYm3r8opaIq3SDoZR525Q8XJuWuzB37BbZ2bJ1Iu2vavzH
iO7CoieUt59b39i64CUsK0vW5u1E95a32zU7xp6B3WUe8Iz9aHp/FqmYgsuwkbcoTR5cN1F7yLTn
oo39sfqnqk/XXROjdMl/3+hyZNBmxIH+TTR27rx65YME7il2iO85bwv6bg6cUzx309Qj0Lnarpzu
YonenOursnAXwvPTqJJCb6Cv+60/eKDgvm/ddP73D3Cz79eRiXNLLNxDeYWBMdYwIbm5LZbX0SAK
A/cbSC4GI9LDrLbWDhpvopAf81vbUdwC0+Z70xlqjHdUUezmFt8TQihuFNe0KQQWxRBmsh1DqD5G
cl81Qadwr88H1XgeTa+KqdYfSof8943p1GBDNnKezQjLm3x+SKg4iXL9ImkMGhvGWeU6bN6yDQ1I
Q9b7xgM1BEiRQ/cd8yi2F1qxZC9MwiUEtQYel+SzidxZcpvVhMHv2rsqo6SCmfhPFrxjt1Ra2jRI
FA/1J4klTri6GDrrTb2fUFP5dv39BkpwkkOH4V4Nryazas3VrDmw58yf5pVIZOwHHRscwTNKqzHP
vQ6jAzPs25Be67b3Jw8ew4tInuddC9+ACW4xlHS1YWAi8YaxDVgyBtN06opvXZ6fm/S7Qs2uo3Qo
OMfcmnpUEAMuHB6G/Nv6VV0i4mQhIMRX4bm289zizd6J9ZRkNwuCXCpO2z+8LloTH4bBi20NJr+4
5bf1qf2SPcaB+rFIHOa2Tv8184YbyhORkMJ1ys6QLEh5QXztVYsze8lRPY5H+5sVoypV9du77iZ5
ve7SdwOpjZSC98sxMUq1ZGjS0KcPRvsySZo7GkhRmlQ9CSmd4PnQyi5rNs8WL4/GgRcVcz6r/jyf
OetPexd5FJ3RvivcCCc4DltpwsyUgMhrQzUfzxiujTM6v8fLvkNXRhB+6i0VsHHtljFYS6dAlyVb
UbTcTQEIun/I6ktnqZ6EcrfrS0c5ESY4EV1PrTZbIF7rgTnOy3wJBLkf1IN0KB9RSlwQeLsn10ab
ghuJo1ENLa7NqPlLar4vFF029X3Bb4A7ppEb7jeyCReWsfbnrPCvq4zwG+IDcZZLXczeOlzARZnk
q2NEh3j8ch1kP+VzUZT4MtxPU7zGIZw7phN4s4cHmKP1ob1ZP8afRhTlIEBDWQ5mbl2HpWQTnEcb
dSwdSyzPPDZOFz11ZudoZHTBv/JLtLSRTfQXtr2ss4pFYuxtUAooiw7h0XiSg/8pe0bYhPhGrBSj
qcwDhEKbiIapjg06ip322Poj/KOPjX1jP1PhBqVI/vtmGxul0Vs1b08Zwtfeel1iPAwdr68V5ZnE
F2OpyCI7B22cxx7a2+zIbsbj9CX+xlBzlD9ihh+RrqHUKHiKru/+0+5gyXdmdmdEROC+/33VNAym
GZYhXscrkMiqqYmgtkmPTe53ycd36esCwP+AzZo0K2aUYnYsttRntGqgXnj8jk4NR/+RoiKndId3
uboLnGACGIhnmulbTqgrbyRTDkLphZBofyNdIIRI0+iHyRxB/unNf8XPfJ5wiEqV2HK1oPCioKEM
joITLEAxZ9S9llih5VE78xf98XvmGo7xmZc0UY/r+0HFRTbhpIhQIlhkJVZr0GR3yY6tFblTeB4o
Ssn9+6J6ARKODNTyhmEsQ4l8wNZ9DFY/nsFTj9khRYbjLl5dVJQbQXzWKIPcP+t/Iot38LVNlbFu
oU/lMPjmZ961m3r999FBCsBV3QLll5hkco6JjfybM/+CKzCsTW2o4miBxFLry6ic12/CUx+Botwb
UdIq09yJxFqKV/Iub1XJtiFo1n0MC9uN4pdR0RyNciH7XvcimHCwhOlo1UsOnH66mSWPpa9D6P3Z
nhOb6UpbyrrWAIZ8rp8LUIrID6sbOr0bn0s3J+4ohE8U7+GtFtYmRs5ipYzsKW7je70hjJBaGsGF
sDpD34YEW5Aj42siY+zkoAVx3vyYk6c/1JzgPsoyDU305OGa8IgXLH896r6O8W88mKGLZEgjF/xH
3Kv/yZFEzD4lkuGhUMe108aXDRDHpuB11aXSzxT2gMFtsoPUQI4ewZwyl32TNBVZYYpsymIhTb5a
WWgOiOOQveTvdo2LGemOY3gGChhztKhQ0dX+gl4AuRPfnHJxCFbkjmfRZ2P0raZz9KnwDTSwtzXF
ibJvnRcoYbtZERhYwVGEp+8yRr3GZwbPSdgM/8SvoeIFgv8JG2mipZvzaoL6tMN4y1890yTI3Nld
PNBav0SlU32/jkitF/99AwjOoMhKuEyKfLdEZ6n+y6hfr0NQahO2HEicGhW01bgDyXe1+qC9Yy6M
LasXnQn7LIwVMGSbfFnQ1KEp57S/V5H/vC4EpSdhe+VoLbSNFiCJjf6rdjpMnPAbnLKEB9xPk2+k
EY7n1NDqLuSVaOrgSFIwfOI1uewm9mx/Yk52kg5FMMXIWv97H6eiuN9E2T+1KRbbqInWRSwCfq66
xmPIm6ddyc16jz2+bWDNoUbZEjtYrL3JUPkX98h0YChXsOaPBfunn/xV+usdC2haaDKzZMPUdMFK
2lg3o3KZS08eX0DXbqwf5IWI6HdtxFaYaZqyItsizepQM2mdtKqEoT9I020p+Sr12L6rqwvELzSr
5pwPcgiISg2m8GsTZNpJjYnnXUIOkWjViKMyiiyAaPJdUXys5tc6JdzOvhw2kleGZuMKJLgdexjl
aumn0guNzs1yL0fp2zTg8TO4vuoUDv99495GZmnhkmDVa/W20ZkzmKjtKh97HIV/BiSYF2g5zFHD
cEAvqm/UcHZ1TKOoktKxMYTpOtKuO7UvqhM8UVYPNUakcdVFd/r8vbCJVMz+6l++LzigqDB73VBG
tB7PrdOhiRGdLwk1hYYAEV/0Z60r1moFSIw8cf/DMA4Tbh1/pCjxPR+zC3EfxcQtVNmqjpIbR5ZV
xKrzVf3luL6sxS9P+HkvS1EICKbdqp3urHLutug7ZrdtRMXGb8lzEYzJimZB/aqBp53/tmWjyhOW
xy1MLDKcUfvWaR+jxbWG55495joo5zGw4TE0iNvTnrkxWYfP0W0Tw56Fy9Mg4SEpG/rSm5Szqh26
kNihe5bAZFvVTd3kI7YEc4sXtU36kMGjyRHGSltuLKNQKaS4gvdWagMjGlyjooYtTlSM2ZL5dekw
fRxwwFlK7evVe7pyt1iCysJ0shfQsWEHJS/p5PTVX1pNPIbtag3qgt40nTGx2yCW10wKaw3imMc8
+1yNbk/N1tmNBNgGQ3A0aDovUyuGyqZzrPurx5zmBVNHz215kD1ehl0QpQgkomALLNfGIuOLxMuw
9YAX4IByFHUdGN/RHppX6u5AaFHsLGjGtdBZAi0i3nJ7Sc8deVQWp4tb9g5ftNGleC3KQEosaTGQ
QE98A162c29QdASUMMp/uwfUphhSYwBiVsFA0/1jlXFQGRSl1q47uBiFOJZvMGJMqVaxRNlS+d1a
vqxZRYyC3Tuzt7rif8LmzLYTNmWFDAgWovey73tXlS0DNX+tvywUPwWlNf77BqyII1QqadirU84O
emv5JdiBx5g6KPhe+cV3b9QmxCEp5mC1iQ4Y0zphOJKjGoMztx9TXNMVkJ8103uuEYwZimLrzLJ1
8f0ft7rFyC0Z4e6j1d2yz5J1kv3M5wnT5nOiOJbtTIrDFkePkXpTHDojsa9ZG7EdiN1MJLP/W7Nz
O5tKOUHkGWzYGe5KdeqsCRHV7+v1AiLYStRO9WIZOD0m69XEO4CBZ73oY9V/XvS7CDm+6xHFvmVe
0ARjGcqQRWjxg1LLe8NwivGZrUdNJ07c/YOeXWAEY5FzqepLkLxij+G9qA74I3qSvL3dlIf3VB6A
+eDnMomBa19K7crP37o/M+Z3/VlP/etq2/cZFwjhIMlTZpuxzOVBW655m5JDf7hr+3V3XQCEc0NW
Vqu1GACa1uGzVuJg+rIeDFSjYuKPZ3y8Lg5hBWIaO5XtetQ6+Ke8vpuqg1r0PqZXO/lATVchdpBY
OiZXWb/EM8Sa1odhHbwxxRij5NN1aSgQ4diwFCViqwJHsbbHMDpq/YEM9rn6ryyPyPo2qnKpxA3f
NufkmJxR44oebflIEclQkgi+QB1SHOY91GV2YIr9NhegaqLaswlT/iVBzZicRTp3q0X/UifTjbpS
RwUlhrD761Y2MCUa5mVoWdAOIyZlgWCBycfr605JIux7HdwDqdZhUdIQU5u/KBT3IiWGsOn1qO6t
vMT3M+XMitOwBJlKiEBtRGHbR/0yLQVGpHnR+DLMp6oaD1aByyoqdK/ripBFJGgrFStL2xZAcdq5
afg8jUjH6UTYs7sgigqGHc0wDEUMEe2iVfXwLX6LD31501OzeqnvCxu9b40pt/mVwbItx0bhstXn
wTv0tBFBOPJNTemHeAIEuvxPTJvutGo+muX4nnXfwHBJNzGbXXbrKK8GYDqMfFQkp+qyu9Wwj3Uq
Ha5LtHtt3EBxy9hAjXFu5Bpo2bxCnl05OabyY6UXYJc7hMPffwYl7vsmqnrTBpTK2tWx4/A8ysvN
rERIipr3TZsSWtw16o1oggNY8zjr0gJ4je0OCq6p7GTQY1L4kv/i+zcoghtAkq+OTAtrpR3sz5nf
3MUeyq2+TkHxDLbK02R717VISSX4BN0YjUGtgTfN1SGUwptqjn2z0AlLJzaTmCW3tCSfwxDKk1hf
OHGhts7cDP51WXaf6tlFeWJmPNIrSYk5ivpQOdl9d5+cM9TioVCOuaAx9UEbbhCYhP7EBtVItQYp
VznkYviaFQd5wfy0LIllIvaVOKwiiaJMyhosU1EYsRvVg9OGYMxIzceiZnfGqhIxNSUWX8/NPjbj
KpzGFHix9Y3ZQZ0+ae+Zd7xdLP4nbCAkXZ+VOuEQvXUXWqanSdGxaCMiSbIbTG1sQnATnRoWlarC
x0oZSIOizq0n+7zOaFOypGBh5UOXyEfVbomE024lKlMMXeVJQM2QhY01K/C5cWLC6T5YB8WF2ziY
6MgMj//WUHQ3MzUcZn+P/UQUC5aLyi6bZuKI2foBbTEv1krd/rmyfvVOFwghU9dEspyVMyBU86Op
fMukk9qljtJQM4spUYSzd6jXpVnApehNcunU8+DIVCy0b+AXSYSjd8wlM19KSFKlSJXMZ5nBRbyH
eW5jA282sjFxlmrmqIIm2ssXOTuaYL851V33ct3rUZII+wgc+OkUxQBBwttVktbJtcEf89OfoQjb
aMkbO21j6GtOozuzRzecXd8WFlU+QwkjHLKGXrZT2ECYOgVBUHjDpm+JfrguCmXEwhE7tlq0SAkw
5DByo0pzk1k5dNktGnKuA+3nZy8+4O3terP+U1mXepTbYHz7tAaSU/jJeXRyp81R1FJ4pUtN39w/
JX4atVh6HBbSmtYqJJtH+YuG24QzmTmOC/0fNILch/X0nkajjYGLVchFKQ/FkMEq8mw8DEy7s2Lz
D5WoCL4gb+pOK/AOiZJtjwV1EPnta+Kqh/rT4tWoqaIqCvjyX/FxIkmVgUZJM+GeYVF1N5q+GTGa
wEOvML4r4UHpiVvMb2KWy5oJJ22prFK2MKzZclY/qw+t8tYeLPnhsYo96bE56S7N6EhsM5GzSlkK
lDSOfAukr4mJzudHkquPcOG/VB8rPcrtBkCU0l0YfZSZT2yufQDbNlWNaYpt8s2w2VxSK2d92PHL
01PvYdTUAQx6oZu+choC0JyfpL+ld9QrMOWCKDgO1eomK1qBGNahY+PRuldnV9Ub77pk+/7pAiNE
Dn2f2HpjIqFR5qmrZp/zpHSLOYY7/Ps60L4V/AQSE3Msagqps3FNz4fJSbNn5J2caP50HYRYJjEp
l86hZE78JUebam+IUZ4lUyW6lByCh+jMydbXCQobFnZcBxZIi+nqdk6EdLuOAaEiHl8ti6ka/zM2
BoeM6X+uSuCGzAJ70Gu3VjsL7rX6bA6yY1v1CHYqiilt1xw2sPz3DaxZgziqfrtS63HoYO7fXZp3
sjOFPe5qZL/Pri43aMKu6tHzW0oV7jMY8HTbxRjNoAfTXfGieTW6jFzeD4GcOmHx+wflBlXYWesq
Rb1eAjX6Ud5m96CYBWUKBhxGPueTsk/vurVt8IQtxuJ0CifMrPPGMff18tOg/xXP/nXDJ9ZNvPIu
cl8UJfcWWbz6yQDanNnRtMipqaHwu71A7CKNeO1V64iNSwdp4lvtjGCZTy02j3yYYTa4g2d//d8G
Gu7u7A2ssO0Ma9XsVgaspfd/L7mKGs+IaqaiMMQwXRnD3JZwSVzrO3T+TiHBD0l9n/++2VzLiJG+
6JwrUdZsB1nfBNNIHfBcDb/EExs1CW4jzhKMIJKgpslFCTHn/pB86Z8piI/oR3wX9cfWFgRvUdpD
NIcMVpdHoZvIfoxg09B/XDdtSmuCk1CbUkbhIERK8vw+HcG3GqVP1yEIPyTOU7QihA5jj4Xvo29G
dStJjSNZn/4MQ/ACco7u5CICxmiHr6Oau4ZufM9rRpwbhCgiO5MU5yHqH6GtuXmWNd2R28hdVKpz
8jc+1LA0XTXwQPj2+8aUpXKKh3FZS3QEzp6CRtTwZGCew+xKh/ycu8XrdeXt28AFTtg5VRd36lTN
cDrhQ2vd1xnhPqnvC9tGbTLFHhuIU0V3XfJBj4/X//7dVdFkBSc5ruCyGJcYLVL7rYXvq8VDinRk
jFYQqyKWfrfLgG1QBB/ZsFzOywzvX2PAAsPNzqGnnOw7Xp5j3b9nBOQWTHCWmRbqOevwoAfiJ2eW
VWctQTFhO9cVt7swG5GEhc+RYVKMmD/pzXdD+JCmRDUtdx6/+MvN94WFl80y1LQU3weLoaMjmq9a
x2pPq/GK0aCELJQRCN4yjaXJWm1MUzOr/lQP8kdZRVmlCcbE6zqjcASH2dtmnZU2jK1GALCgv6TS
J1drC+86DGluQhyF0SBrVoAwES00MsrgsTnxemA+Yu4TGhgZcbJRhiC4Tx2NzpUGVitcH87peqqp
UTu/kUY1OSMH6p41AUBbYkUJx4m/haDh7jUOrNvGdorb2Qez93GiAjYKT4zYMGjUwpwI4PGeaj1x
NH8+1j58A2+ZTX31y/XV2jeKn+KJYVui9mlpWiOOOOMF3LCOln+XcHBfB+EW/OtuuoAIDmhZ4ixv
C8ikVs9d86EH98yQgHNbOl3H2d+1JtNVxVI1S+QJiNtiRJMkjKGprUBLtadMUU/j3KROM4QpSrvf
M8aNaRdAwdTjuGv1cMX50w+NoyTZOc3D23KobmKVynLtL9QFSrDDWMFM9UYBFKiUP6rJ+ND1cQBW
UiK9sH+CX0QS03f5gPlIiQaczl98w00D6xS/arC+9LgcTS/8dn3JfmPvP+USs3drsYaFKWPNxiDC
7J3obLvFZz4njo9GKiktEhYi5vEGWa3WDg3PKMsxAWeON51hFa5lz19mdcAYgk5/V/ElavksTEo1
VSZWn3ToVVz6AgmOaq0O5hwGWkZJta/EDYZwhJRSqERLy48rVP//p/7Ms10rQ3fu/5K627eSDaBw
lqDi1m4LXh3W+WvAvNyr3PbGdDWHdzpJHtWFvGv8Gzhhn9lrb4Qdg3x1jna6JO4em1BvHFlPCE9F
alLYZnVjG1U9QbAkx2gFNRgO2WG9nz7/b93qhFxijYqtJhhIvAJtQs5IQU/zYS2D6xts94C8qE4c
G6iOrDdibhqWtLiVAup+kqRoP328wRD8OyvYNFoNxGh8+6m/xfPmUx47lid9Mx7mH0YgH1nqUycz
pTsh0CyUWutqcL96yogJBPqxiGR/Mb5e196uv9hIxrW7uc/UU6/nY4jNW9iv05DhSeslzvO7gn1I
NSKSoeThv2+gZrNHl1iFhZqNzJnXV3Tdu5hafV2efRAEtjpeo5kuPuFXWRNqCq++6sNvfXVcrdoJ
deK+sW9xFwxBZ400zEU4Ip1RFblTYpwMVXRDAQiaGi2lKKccAFOVOJXyT06mAvkT8i8Bi34RQfCn
RtksqBoAQn7LX3vmm8bTD6FTYe4T9dJDCSN40rfJ0BNPtCNOOS1D5YC+8nB90X/j1C7iCO6zVnNp
ChdgKAc+/7U6ZHi6+neGfelSLQ27wd5Gd4IHTXSbzW0NMLnEPIvksS0/ycqtET5fF4rQm5jQsJQx
TVqNp/S773H29D5OT3aRQ6SWNhPU/5cRAPogujcDdlS+SN+yyun9xauC/BAfsoW4ofF1uGJ2huBH
dUsxMJ8SqptbJDJbxu7syboZlslN9PBJMXDQRgmBSXgEQ3CjGmvnlfF3ixGFxHOsurK0PI4m9Z5E
wfDl3Hg3u0ctXlrxlGDxZRwRJ/9TyUToShie2J6aGajDzFT4tinrv5Rj+kHWxwcjt++ztCEuGhSU
4B/qXNGKqIc0ZTM5aqw5g3Hbd5Y3xURuYP/8+blzDcE71MPMpiUHkC0XrWNmrY9iTV9R5cgZ5f4w
JwNhDtS2ElzFrMpLZqfIE6oLn92y+HpBXXEpKxccRGhGZjvOkCnpQUnfnOPmucy7m0L15sFVx8fr
foLQoNhD2FpSi/Md9m0aeh8Ujf1D6zXrRjGWb2tYRrc57lPedch9Wzc1A2wamo0mzP+2dR1cPdaA
NiuwAq23fQiG3Fz7npZkpaG86y4uOIK7SNulaZYQOCWmVzpK3PvrbAb2imnUifR/pF3ZctzIjv0i
RpDM5PbKrRaVJEvy/sJQu23u+86vn5O6c110mmbOlKOj+6UjhAISOAkigYM7WS4Ne1mUhyLUO1ua
RU+CIi054DAxJR6baI1yC+tVCe8a8LyFw/d9S/7h5rqqyMFGuSgGxoOQ5GFTwgHfvv5MMFrIeBQj
lJMbUffadlxfxTGdVyglxSSI5QLiCvK9ke5yc7Zn05aLmzKkqxgOPjKpWxIq4eBSKX5J5ug+zUUp
zHYcX0VwwEGNahnmDCIkPX816fBYZKLVzduRdRXBQUUoKUMZsY8yxZAu5TR6c8rWKYPsPazeKWXr
7fuCSCMONuLaVKnFPjkXzO2ELbmrk1HQpilw6d+IGsLZmM0SIrJGeyg7el7y7EEj1XFfk00xumzi
fcQwTZVfVb9MtDObCmLS7pJK3+MaUxACCNo01lUE/2EZxlW/dDFEjNEpLx+j7pYny9Xf5yAuDItq
Bo9Q4WpFf1ZNXIJB9/xXVuJX0JdGs/Qmm75s1NBWUkeRRlu9hQZZWenBgdiMMchQZROXg4YW0vSU
0dwpNMFjgugw2P9foUq/jP1S9dCkpu+t5p++F3w5brf5rrTgYKvKaNYNmPx2e6e4RO81n2D9ZHVH
H5UzlsqBTVyE/ZuhvxLIAVhTUsMKZGg0F8phIJMd9plHTDdFGbQaBL4mCBd+1zgdyzxZ2Eh7HTyQ
6tzOL/SmRtyVPhyU9X2i0pC5s1K12HGJRFgtNLvRRe/wIlU4DNPT0moDNr+lJbItL4dA0e24vwXF
fiqD9ey/uluhJOmsY4zXNaSvJbkr5sdYNGGzrwfoyn8VQWlvhKXFahXVfQzgx39rbz/8N6/ilRZc
ckP0bgjVFiIMLGEvD3qRg6ijsA1DNCfGbP7bR9dKEAcBpM6auGc1uDrAwLpm6mBYNHvTXpLMiXJ6
ttIutbU59ms8W+zrKDIjBwxV01tWZTAzxhdpcef4azcJUo39SP2NUn4o2jqe2a2Z9E9GHiILzt2l
BLW3Ppy1Lhd8PYgU4nAhod0Uy6y8VIyfiPJsZoPdqAL33kdTwi8eR2udUYLVDc+K7VkDo1b1/u8O
hcMCtBDpZcoGeKVBsfW2tvvoUIteyUXHwgFB002kxrMHKjJJYGfd5zT1jH4+YjGDlL3u66OwYNxx
cH4kY+rCeahZdZZN8oIP9dPybNyDds8fj5mIwkDgAG+/ZXXVGbSUSYodli5STnvU3HxubGsW+LRI
CAcNZaijXZlNqU6oK1G3Lh5jeto3msDJ+D6WUmkIJlUhohmj8pHUWnYkZSaaMNl+RrliDz+bgQnV
MQvYDDxIA+of+NhGsbHp7M7Wck87s/WVIsfb/qJaiWTGXZ0Q9gzG0cw8bz4sPtuXpD1Qe/CIk3gx
Vmbum1HoexwgyOo8DAGrn+ulhVXsd0n3GduT7KgagEDf9PShV3UvCJajhQ6ofdkiL2EhuFJ0HFGi
sTqIJtPDPHq18tGsD38ngoOKSLbQH8Q4g2Tkpnrs1MlgR9nf4R0/v2FIcTYQCz6CuWmvSkK/LHXB
MQm8nX/zLaOOovsVPmFN42mKg/siuqmupBugimKjGnh/+PU0zH6IYnT0ItFeJnvpPoQiIoE/JMFX
CZyrEbyd0LwEAZ7yGD6ERxljNR4mfqM351btoHViVzTrsu1jV5mcj9FKIirpGLNf/n3S76M2dqb+
y76TbV8VVxmck5n9VFoKk9G0FrR4nhNUc6zRDs3EjkRLdUUKcffSgPSnyioIs6SvcdHbi4oao8Ch
N2WgbEAV2aCKwRfW9SRbBoInHLdILkQ/D8q5lgQiNpNHw5TB6UhNGeMSv3rbQipNr6sa12sHMiIz
wn7vxgnM+amg7S0wcxXF1wz0TO4bXa8gSg+cNGxtKcj9VPjEv2k0U9EUApJe1NY4T5vzErxKfYvX
COtRIiczf+wkwQf3ptFWIjhHS+OZzUk0jKoOewjVDy3QrFzu9FbwObx9KawEcafTanMb5Tl0SSOH
nombuJKj997os45E+aYk+6c0jf8c6uIm0+cU0gjV7T79hxTfLewP2Q/STQRdCeE+iHRpHBYyQMhE
l3MSTWA5kG+5bFYiuKwHvMVF3xIcz9xbT2YzuiFJjoYhKk5tJwgrOdz3kN6XIxl1qNKfi1N8XI65
I5+wlAxU72IA3c6AVtKYYVe3NIjyipYYkGa8jF753B7ol/FdeOpd5gtAudvo6hBA1LQsDSscWKCt
BGLIOjZLDQinf52d7L0Osuv4fnmi3xaP7SO4achjJY67lTR0wUtZA3GR9jqi86KWU9eKBHC37X0m
gRzdwss+d2SqFM8ttsmhS2HWfMOQ7oKxE+Tcf3CLqwzuoLAoxJQCxpNrHXV0QrI1DoGPqTqQyse+
KG/chqKrMO6QlrgaS1IBVEMzO2VzhiEnI/XbZnnGblRR95RIGHdEVSPpjUkhzMxfYvWuSnVsV3jJ
S0mQZW1D+FUpDsLpnPRpZkBOPDZ+2X8lennXG6JESySFQ/FikEZFjwETzZh5ej581sL6/TKaT/uA
J/QHDsQNIw3MVIUc9jLTf41c8xQc2Ubk/KU/3tTrY/40Hc/5OMYtoQmB6ZblXZbfj8pHrfm6r9Bb
kvvbZ/JKBgfhHbjxq2mGg9de50rfVE9zJ3wgZX7g1q7sY72Bk9laY89u7t4MhFcVOXgf9byTJB0x
TA+Kz1Y2dMfwQrB6QPfnY2+L+i4FTs9TQpJxyYbUYOKGxZalZ9P4GNdfNCK460ViONRQejB4FyqM
GoN9X46/xeFz3Z6sqRLcvyJ35OcijU6to2aBO47YYMAaEnHF01Prsn7EqLZFDinSi8OMuCs60skw
X6X9Y0TPhmSeq+ZhykJ33ysF0Uw5zJhbvWgDlQGhRlu7iJfYbpsAmyBSqfo7eKI8cFgYcS8tqITX
8tiOpeWk18ZTl99UO17FGQccS6NWbVVDTlqHvpSFWORxsvr3+3ZjdtkJZr6LPh9mkoQThKgZdKke
pqiy4/mdTP8Np3/3RTEX/k2UpZggjwdPvc7XwuUUU4eylkCfxaP5pRhuYMF528xhmjo1DZ4UNM0G
WiRtjAwpeo3oKUVVMsmf//86qLKmQQCBCJ7205qGeQp1fJJl2nPW+4Hm7f/9LTeGfWQZI06qRnma
tLAC2eg0AQaq8dDNzzW5WMI6/lZIrmVwACpL6tRWFioMuZY7afWMELG17JM+tAKs2TrwtSAu2yqS
MWbsiICa+CjT50FE7ihShMlfZaiZlKsNtgOiVEIjW9UsHHdkB52HfRo3hPxaE3ZsK0lJT+ImVCCp
l7P3c1855jTdL1N52j99kcE4sGx0qdGxIAivXpPh6hbGgZbJ3RfBQIMPwrUmHE6OWi3nMTt81uHI
uESXg3amR9G7p8iPOYyc5SrC6UATaj4oxtcJtdrspm9JJBuU6OBYw+ILDiADTcZTd4xgbKV3ZUTs
KO0EHrx5W65E/PYkUBdlF2sZPoLu2b7Q8p66I0YFsK4G7GSi7SSbx3/Vh38TiHA16wGIYMDuNvtx
1x7L2hQotAX3a3242FcqDHVgzBFJb3VfYJNSkWHs8Icin7NSEojadIGVNlz0l2OZNiTD6RjhZaok
p8ixNy8SuPPmZ7GqqqDtAhqbFv/+MOqloWUVxrKmx97Ln/vDdFf9M36x7ttTcxg/5SKP2MSclTx2
hiskUFPNDLW6x2dqLtvRGIKQrHgdEwOUqctxP1RFojjQCclMhyGHakv2tQ51XAkXqS/sKbzlS2ht
Qw520irIZDA5oThbzShkvsOcpTdUH27RxtIVcDGz+5ML1sZqp6ZUYLiwRJ8feoODZ6N91edP+2I2
RyzAC/5fOXxCU9GuBbtCx/LbyV1cUFPgE3w40pfRbRC1wwdLuE1709NXIrkPInlqJxBAQ7UFjYXG
y4T9KKLChUgEF7cNLYcu6qGVLB8S69j0EajNf+ybbhN+VmpwATsPmjGVaOXGXr/MzqVvs2hmaFMJ
7GzXVF21sGuDu3vipbFmmmFiLs9/WOO/CaYopVuGQ1DX+SmDu3jkBSVLKYEM7Px40mhn533x3MXf
9021GZorKZwz06CPk0rFdFwhdXixy8EvpNlD/2ySG1p6VurwD066ZI4tSNmhTlRegpC6eocBnroT
5Dfb99xVIb4Tt4z7Rk2YQm3mFifDT/zmU3G3zM4bo4tbCupwAk/gpwuHQgOXrolTWpTv+qthPPTW
Yf+ERBJ4Z27QhFJRKNTRf83hmNTfFNH3xuZdurIZdxVEbR9lVgMRtIkdK7in0ccajUTyO2yt2leG
udNvSdtKElN2denEBpiTFwsAXQT3i3WcpZPRfi4ltN1o9zQ8SIvh7wvchIKVQO5G0JXI7AwWRaVy
kiYvFtXORafDIcGcRlMxRTBdgilFq/O0BHtZl+e/U4KDggKrG8yWwQ0YuhyqR75iicgJRXpwONAq
+pyFOkTIYDwJp/ednuCBRoDLAiH8w5na4jDiDkIUototBhoW/S4StT+JhHB3WFjDXKOJE6naxDNk
zICD37VIUkFSuPn4vAI0wl1koQIa+0mGMr1m6wd2P2N5RvwBO5U/zN/AfHDQJFsV1NYEgcpX/fXC
1HK1h26lVtlTKmMQpbIHvEJS8qO/DbFRHzCxxEol/BTzVCVtkFMZ5X/S+rWlnSqrP1m1qBFzW6er
GC5CzaGjscra1kf0D2V95ATxZTC+kSa15Uw0brXtHFdhXLhORWcGbQFhNahKisG3WgPTd7dsH8Dq
r5+W4+IV9dVWM9nIOWk+J+MPdfi8jwciLbhglUMSagOjKpHnx6pyO/NFS266136qwHeTD8XQJ+EA
FZruQFRvHD5FosdngRb8mDKyZ3DDM6adengNUyz0+VongqSD+c7v181VCy5GQVFbtSbzrbLrsEfn
Y9IhUrCNTTRE8gcwuAriLmlt0fI0YU3lDShQqpN2DL3hTik98+XtGeGk3ieiTWki83GXdj9jRL5k
o0CR1j+lse4as3XU0FW272vbN/ZVM/YzVjc2zbWkMgjEzN0rmS95e7fUp5r4rfowhI3dhad9eSw2
9o6MgwNjIZmVRwoSqjl1gskt68/oME/VH8biNeTTvjCRDTk4CJt00kbGKdRlzVlSU9D5J5c6F20V
E4nh8GDAzFjbqcyGSeou5EMrN14pi24kkeU4VIgwuZoVOaRU1tchx6dbDYVQdncCY+jQO7S4sTQJ
0u19zehvnRZtOsZBj9NS2vYxnRMnSPGIYI6Cgvj+HYEPrl+dkIShZMohzskE+SUJ7F66pLJmR5oM
B7xlH+UVvTGI+auwPNIU7HeAHVM8YC15bAuXte/DEpU5tJiCSJoqHRLyZZLsUM3tQoovaJ0ObRCd
u3/j4+CE/1UddcrzMtKA5Mv4iar3ORqO9eZlX4YA/yj/YpHX+lTW7Asibex6toMnRqWZYBfy3Nu9
ZTMiyOogepHbzu3/C01U5qAC5upA3AEzTip5BNvrIayHp33FRCI4gCBWtFiU3VGmWSGgYjeW/9mX
IIogHhvaXMFwLFx7wc4aqQ0dLJM8Z+H3fSl/+Cy+2ooDh7SZMbI1QIz1ovggmLobbOVJtxnDVOre
wjC1iiC+1ozi6BBUBqzWtJkndZYbTuljYfwd9vBFZtXATJLKjl+SlkOhyQ9NPLlBIfn7phME65tl
VxdgX1itXOtwbckKbJBy22CbcrLsLrzt6+jnEfEFYK3v4kJjnlB3+n0tB+eJ5OcxFbUnbbs0ZpSx
WxuVZp4PpDUHQqsaxdhc0xx0sZ2KtBGYbNunryI4yMmCfK4s7CN2E8zxqeHnfK6duvH2z+UPLn2V
wn7F6mCaPLM6KUCVb36aHbZOLj+gNv+DNXVJwrbfbS+4CmP/fyWMmqrWyhasFmuDbRavEyqLpuVr
seALT3Q6HOCEihkFOlOqr7Cp46lcvgmsxu6W3/OrqyIc3uh4WeyWt7PpHeNRP1d+fqglmzyFA9qm
sa3m3Ii6rUQ6cdiDjpA+n9nO7Vl9spaLgdUdAqUEDsczg0RjrNZxjNMZfPOseomvE1v+gg08ju5X
B+l9dA7d+XlfqEgml5MYCd610LSG1AcdBspdoP9jDh/3RQgMx5OD0FxR5mGEWpJ+1MN/Z9Fsoujv
M19ZOXXUUrnV2MH0VnospdI3q0YwqCqyEvsJKxEYrZuniZXiwad4B1bAO8zXOV2Q3vS5+tOr+RZP
NZFKLMlilSX142Q8EURnj5eF/ePYfpEhVykcCIxjg806Hc4j+GAe8tDuDyVbffxlOI9ue6KgKXND
N/u8L1WAPDwfCPatN0nKVrDPzT+ddez12cbeEFIIqFREB8XhAsG8rbwU8AXD/FDgGT18lW6ZIFdX
5uNwwJzNfJFM+II8oc1cfpByERmxwFY884dl0bwLZrhBFcpO31/a/jRLqWuqH/bPRGAsfmW9ZBZj
PLEydqREzpzeRUbidJW/L0QQnYb6a+hoiWYlI4EykjW/y7PioEy3MAGtToRvAgqXuTUKHXrUoG8H
h+v9MClHORJxZooCx+BQQJkMMLYzrOy6w/yDOm80+4flWTk0hrs4msN4YkWTOiL7sUNcQY9GxiLr
CgROUmNMI4qOZb4IjogFxc5lajB/XInAXM6s9ezNXjMSu6O5PQ2f6tABS4s3hC8GKFr2XWJT3lvL
mabJGKvi7pwmkhIrM2FH0hrYN+qp8sdM99X4rmovA33ZF7bp5CthnP9ly9SrLSsBtnnoJ5biTGb4
pCih83diuEtI7askSWq4uaF8jJaLJD+1iwDbNmFhpQnnfmNRTnXKYCGv/10GfNTTxVaa3laEHWnb
XRwrUZzTgTk+JUUMo8ln8zx/wG4YkNeATNpp7PIxO4h8XHRGnANWet0baYhvoH6uzmkT2VNsPdWZ
qIC1nWuv1OLSUpJp5pikzIIfgwM5Wg/xxQA7HmuLbo+ifcpCI3J3UZHrSVin7Msuso3QZQR2oWc5
hu7SR9n/v7CbiuzIXU1dVzdB00K/jnyfgi8W+IPzTpCjiNTin79m2gdyxdAWfK3IH5a3Egk9DY4x
eyGGcYsPIqbBzbrZ9dgIhxeLHLcynaBWEA0oNh1i/RIlWCq/+Lr6+ldhzD+H6fLcmz0rtccFq5il
jt4+KSK2Z8Ex8e9fCZlGPWHMwSHBIq6qxpOb6qOrTQCzb/0bv+H6ym4cYKg1uqI7xmceZnb62oB2
yi8Yi+J9djdkLjnkF+mtLcu85etvJZdDj0zPswpEaezr78EMnw3D+7tD4uDC7MqyH5mbL5nfFs8R
CJfHp30R26XAlQ4cVBhyOTQGKwVaDcJWH/x+pi+BHF6wIeTYLiamwNXvi5x5WRuchlr7nuKVrww1
Xw2jv/RJDkeIktd1tyDgplj1a9O6yNVyasP2IFCZXVF77sKhB5bR/e9TcPChA4Fw5UueehrfsRUY
uR/6luA620xsrhbmR2MGeZgWGBNRnb+YxRcynPb1Ef19DjU6Q5PntsYJ4v3suRv1kzFTQYQJAply
uUUYldIcaVBhQjcQNrl4QSk9RpL0d/7Oj7zUIFvoZNZwgCE5bQ7sOLvMo6g5XKQLBxZSkuqDwZIy
QwltPTtHaEYX8tMKUhh+2EXvJXWR2QWsZi+G+kElHu2OtajRRKQKhw+JHGEfEfuMToOXhT5a7T+J
qHtSJIKDh9RIwnKsWQo7JUdFpl4cJ++TWURL84eMRTcsXVOpgdHPX1Pzgsw5mo0q1KC/BffmOT9j
FbyXak7nSYfmkCq3ZLEgOSBgpDM1U+PU6uauz0bWrJktfkZOjebHseAxe1ullQwOzmLLNEKrxuAs
LqQAPdyYWjQelof0YpyHQ4B+HcFttHlUK3mcCeuyayqzgzwqf4n0g9R/IKLHqc3BcPUqg6/cSYne
qUkBGUHmFSfixp7kKLIXvmMzcFSg0HYGtpLGIVsdLCg+qjilzjUPMXYPvOXnL7pN/e4QeCKgFhiQ
r98FuqKUA75BXc18LXWfKrmrViIyq020XunEfT/pVa0mXQohM1rgZeugSN/3rwOh1TiAixejbwoC
CQuqWyfiR7iuHckB4cHoyy76xVJf9F2z+aGrGYh/SnUMvHBKBX0Qx7RH9Pbxd8WqbSv8il7BqHog
ce6lVNQ3vm3DqzhOQzKEJG1LiFO05KiDI6sBG8++FTd9QZfBLk1VGWtlONdrx3iciAkj4lXH1dPc
A2odKL1l44+6EsNdrElB8jGaWI2tmW2Lfk2xBEXuBHEk0oU7HQoCjpIGzOXwnVSRVx3VD3X8+HcG
484krgqjjw1oMkpL6lhqftQaqXbCofT/ThDTdlXEUaaum+MBgpZhOpM5Omh6cSwN0/07MdzdKknl
gk3ZqBUNFjrb0rukCOyqFKSGopPhrqFyLqWilnAyyniXVScJ3Qu0/rSvyGawrFyMu4Z6VjRs2ZAA
HYcEvDRWBpJOetwXIlKEu3tA2qKTTIciWJhhp8O3scErcn3TrX1Vha8XY9U7RjkTSGHzIr31I6ff
yfx5XxNm8t8+DlYyuMCnSVDVtIO5zPJ7PmiOhQ0GivTvVLzLklsWz6g6sQz8i394EhxsF0/QYg0f
S43uXwwpxPZMRAiznYZchfBljCTAJl1dhUKdefjPsyveD7HxU/kROtgPeySiSe9tX/ipFV/FMLFu
KWpnpIzQ6EMWsS/LqrDbjgqCZ9uxr3I47IyJZkU5Q5wevKatVR3w2iP47hEaj4NODUs5VVCFI49/
Gj3VU46oD7rhe9SMHckVFdJEhuMg1JSTKOxYeTrGKgg7CaZ7bPzG3F/W3BStV8uxH7KCUF1S5qoZ
cUJ50r9XTHAXtMGXcrac/VDaPiAwSKG5hLFjcejWFDEdGpa+KZPU+kvQL14RJ6JHpG2rXaVw+EaU
flRnCylpFthJ+EU3bRqJUnmRJhy8Rf3UjTEoBdzlEShtV370SAu/8mSfjXaFj2HryIJLm90vv+PQ
f9Uy+Fa9PB3B+EahlhGcQ+XzPIZOHvhJKGrL+YOLXwVxgJcFbRibGgSlP6yX4FD5wak4Ihthe6ki
Lzns+4RQHBe14SQF2KkEca03YnsZy+m7o3Ffn7pD6C+3PGfrV9248DVUZYpYBzkeY7+p0reKvJ+H
f/cV2nc/sJn9GktSb1YFYaRP0nynx6ojRZ+V5aZHl5UeXMBKeQrW+wFkCU1iYtNIaLcSiHaJu68K
i5TfXM7ATl6s5gPl9m+v8mGs6cHbpGRyqueTqtmgw07pt1z/JmrU27TaShSXXaE/tAwDBQEVVv9K
+DCm+CLuRZWebV8zKNIZgj0xKMH9ejaDNhia3ln4Wr0fPbamMXUGRzuHTgWmQRF6C6VxnmAZKch1
GxMZMIipT7mXH8z30ofRb0+pn9yL+sK2LXjVjXOJfpYl0E5IiCP1fVecGumdodySaa/Mxx2SAh6F
Pg4hgspP8/J+bjS7igXhs5lurWRwdwSNm1hXsebDrWfNIx11Z4qcq8HaUyvzjUb0wsLO4HcXv1qN
uyzqdmjQ3gKPkDv6D3ZUnfJqEFhNJIK7K9A+rKuhCo2irLRr81V44W0XYa424wvK8lQS8AVDiSl0
9TP6aPHYphnO4LGuXdGnvUAdnhhkLOjYSRmELdYrMT8V6U0Xwkob7kIoBjC5JxRhozyO3lsfsm89
gx3A6R5yX3T9iLThEGFum0YG3y1yUkwp9PRbLbv7GLpdfVmpw37BKrfCxo3MaKmB3Gq2FSxejD3z
XdHZsaOcG1u1s8k2TvsiBSHE15oDMwbtTYoTiqjUfSAjWlKT0VAetKS07NRUZnuYhBsFWezvBBLl
sAGreIMlSHFqyCSdaog8Ki8uRjNstROoJzoyDiGCvtTrAPedqyv3UXg/l7ckw6sD4yAhp0tnDQvM
F1o9uqlQ2q4kHZ/9uG3/7pw4YCCNpGFxK3wPL8snzOIUU2rni+KE5WOti8gABVbj2QhIq+YpbaBV
8znUbctW3Ki3k8fiuJzlyK2ewaQo7CNXBE6hcakkkafaGFgodzVYEBg0xQ+TS53MzQ+t36TnySOe
GKIEV6HGIUhKpsGQcuhaNaZT1IQ1qyW38O6C7eO/uQTfh62YjTw2PYOpunqhQ+uRYvknKlTBN9O2
LoYBPimsowUz7q/woS1m1splWLrd3PpxU/ltGV2IIdpo/oc75CqHs1lj5ubEVkS4MooC42E6gtPc
sw7doXBEiZFIJQ5z47Yh9ThBlNaqh6b8PNDgQZWI4Nr9Q/p11YgDXsvqMqXMIWZ0QIsbnOOz+Z6V
iVzipT72qYuKN39A+qtALgMLc9XQigACG3fx2UDxdKeeqG3aYNw8FAfRYINQHge5HQ107HCFvPYc
3E+X9hC52Oh7n59mN/NCXzSusx3MV/U43K1my5z7JCqxFflkkjt9Ch2jugsTy74FFq9yOPwtpTEk
bQW1FDVHY+MTNT5q2E2bdsdME3wOboPiVRSHwKBmHSWSQhTFe2b6UlLB3Jvg7/ODNHJYzeYg46rq
5eMEkjZRlVXk429RvUouVKxUNhoWtQl4f5WjfpLHQ+uqeA3r7yQ/jgQxJdKHA4mqy9Ql1dgHAKHv
TLl5X0ii9FKoEocOXRGZmcoAr7j8pzopPy4OlobYkZc5oo8mgU+/NcOs7GeOFjG6BlewOVbU1rXJ
qbpBddpsdPNSlJe9HffvOdJPd3trs11Jy6NUaUv2bUO0ub8LG+tUDhYqBBqaMnH5j14YSIadxMPL
OKDgsgTzt/3QEiDv2329+gExmVpd63F+S3MMgh+yeWxFb0uii4Tn1mnrcCSJhvOTz5offQOjvzN+
Lp7lY/tJ9PG2nehe7ckjRTYNDWxXomgQ2Uo92VMVM3Y3h0i5nWGPwL71hK7JwUWdGLlShpCH/v3P
mr8cTVd9ZH2UjROdRYHAfvyOs/CEO3WXtVpgQVjbLzYh3xTrWNWHKnjXtT1Ggm/LD3/akm9N7pSp
kOoZOZN0NA+qt2AdWe3a+ek/le3edv/OljzxjhUXaO0xod7kKz4q3Mf4nBTHCSM/BTLCRMQqIros
VQ5WqNVZM7Yp4XL+ln6sUI2ZjijcX5KPb5sphWVNQaSpDElXkVZPk2HklH2koF8zRX0Yw3qpaLSE
+duei3AJRw+2SbVjNzI+xa0wcQryIZ5fa/CKpKM/66a3iDZbCC4AlUs5aEyzPh+gFmY2j2Whem36
Zd8xBIiscllGjQ2MksncHlONde82zbNSOnp+3JeyeTwm1qnreG5TFJ2LZNpIQ6SwL4SRflYCm8jv
YxHH2DZaXGXwj5NaVODF2HyrY5gH4maP1C0v+LrDU5GYsXEbdlfSuO+EgoSpUU0oMxQX1YmcxS4d
9TT7bH6uFhhvu0V0JYtLAwKsG2nnGbKGb8tns7EpqvaSF+Ib1jUfqZ944uqm0Jpc/DYJUdp+gMw4
8BhAsUYjDCI2oT373UMjHE4XCuQiGDuQjLkAQSneJRS/Pid+fOg/j67iycfAmUQPSsxkv4XyyqRc
KKdjtVAawFkay9bPhR966rva1V8mD98vd4G37/5C5bg4buNmsqIK1swIWtEAT351jC86uvPZbgCR
OEG0GVxMVzpNzAJkMW4UHpT4cewPhXJTc/7KgFwuULT5Eus5DFj+0M+tXTvYtVO7ycOMxcOJFwqp
FrcvlJVADkIS9AFECqvup6ZTvuqoaQQuqtWWrX5WPDYPJdoDtom9V4EmtyQyShLwcKcsAvB+tcyq
myrjYd8vRCI4EKkHuVJjVsSTlSNVPy6iIUXR3+eBQ407kmf4+1U+kgc1tTD4X1iiKSvR0ZgcVhhN
Q7sFXUAg5u9f2U0fO/mld9lHROoGD6J6hiiaTA4qJJLrMylwMqlNLDz1tIfcCe8xPTa7tR8Lm+tE
WM8ze+lxmSQqu1mSy+gZyEOVB4JicuKJWxBEJ8YBRUmCwSgVqAab/sgb81INRABGIhEcOhgkqbSB
aRNWaEdKf5SqQIDQHzhs0KQJQ/PM7dT78DU45JhGSh3NK36AP9kVn48A7vjW5Xxp83JS4X6SpOV2
UGrPC/ZmDYV82o9WgRye46uR2iSwMpzNYtbvQKXsZWp77sLC2RfD7L9zNfE8X2ZkRYPCXMDAim2s
m3KkgvhB86Vk3yU9ETTxiJTiIKIdlsVqGazWGMLMDMU1a/0lTVRRDsOgbE8rDiMKScUiF3bhlrPH
HmfDJ8mJiVOf+hdxO6zAxS0OINJkxoowCo+w1EsmXaxB4OGiI2JGXX1tdKM1x6qBvy8niqenx1y9
9Mm7KumwGeLvrgiLAwRVGeW6T5AWkcosn2iULXdLXL/fdzlRxPKdQrUil8YS43TeareGXx9MrHQJ
HvFe8H/qtBIdEI8Qk1UVJcuHLF09BqX6GuSp4AtbJILLF/KiqOLFhIiMXEKwgouerbYfW37mB2hS
/tUJpkJfkg7z4K4Jko6h1/FqHnlGjL5LrfG08TM4hBy5SU7TGB7TNrrkEXkHijG3KbrTEk5PmDYU
ANS+yir/dmFWVhyEOtwS0042Vf8NRFMimx+LK5U5sCj7NKzx2onEUvpa1G7eYpf5gv5ygc8LLlyV
J/xqtHkiMXNH9ZDrNnPH5rgc8lOc2OLrQyiNmXUVzbM8WxopII0ekncF+F20e1YBxbOqIyqA76Mt
9on8KqrJVX0gDXwmsRbHiORDZWYHZRH2lDE0/R1tKaiu0fqHX88AbKWSkU3YiqOxj6nIwYZp2UvR
DZN9SmaPzW7kvnVaRKQy275xFcmF9NAjpwhYU0TVYR8H+Zhbz7EaOUMpuB7/8DV8FcQFdjjQLosr
VHXTj9l7iuV00oOFfNN8VJwODXP9XeUK0HH77vopke/30KM2KwsTqtHDcME6vANmq1PbOLCZG1PU
NCWwI9/vMS0WXvYVeGPTAVPGGLPP1niy2Ob1Tr9pvYl51YwL6BALyvSSPaqOWpM6eV6fjT4rMU4r
am0TnRo/WjjpadBZ7JVfPWQaOnkz3/LKzJkxEYOPtwfsDjvJz4JzY56wEwWUC2yAYTfM+BTGa03+
XNxnTum13uKziRzlGGHq1Fjwzar62H8jLmhsh/rVtFyoo6PBpC0r8JJEfZXLwM/zFKQhhmgWZ3v4
enWGXIbQoK1X00cGX/dJbFvj3XD5H9Kua7luXAl+EauYCbySPFnRyn5h2bLNnDO//ja0d/dQEE3s
yuXyk6rYZ4DBYDChR3cUO9hSJ7HcGmV34PiS7QJRMFEKdvnCOcvImRk9r9pQYemcOI0uJlRVpKmI
DGuZC2UmHmdXCBnrwZdgMlsnu0i/hb6tnAI3xqQ5cMm0oZ1txn19EsbcBBaUn1phVoWu5kxftRK9
b/omcptTZNmdkx+UTWSLm+0E+sIXjBBMS/urDEYJ+1e514/q1L2omC8iOBTsSK8cCr5GhICdOpcG
CDZQu3l7Oqs33hb9CPkBOcAdpgCvAwp0hC8OwYCRVvZHqOeYTD8CX381hXQbTM3WRGJ7ObvtBhpO
UWxBJG+4ppKbBpYDv2sqL4ZANAVGJA37+wzKL6tuak1oox9cduO+F72dRd/nrIah1RGK9ZmDUJID
UeKdj3fm+oaIFI2zF6UpyVrGfAOtoNukDB98SbnLE9Ew3uV7jKCMRsUUa8q7Oh5N/Q5MNQinGs+V
D8adk5V6dpkJfF4RDCdN0gVBEMWA6YJvPeYa5pvGyO20EsU7l1ftLA5n6oIoUQ2Q26J04bZ+HDcY
lY4O6eqkv5EAppjFq+5FtZIiSM7yNZOFiW0FID3/LlLuGwJ+UFHsTrR8nDPVGnUc+QnSP5Qea9kJ
kl9WilSQYPUEkvB1GZgGFSiWBkm04UnTDnF5a4nI0n7jYPyzQW9e/uxkSv3UIMcEDGk/sIGr2Zbc
VPvkF7nWfqEuFwFiRaB6v3k1nyE57ymR9DAnmM+CGq5pa2yTbeq0vW05rRvsC1SEDC/rJ/c3gc8z
IGfo+jRHKZcPGQ2734AQp9h2iLXK2wQDSnHB14JtWzZGZzjO2BVSqXiGBLi23qr1yxB/X5dnUS0o
AjE62qhMladTy1K/rDGWLHfT7MaLN0nyyxcNUFleshkGJ0OCFpQYdHPIQz93yHon22ZfnKJvIEff
+a6wRGzxcp2hMYlnShjKkjWpA9BqJM3YjNV0523bLSsQii4Nd335lvVvhsbZPlANeIEiAc2LjpY9
ueVtCpK4UN+8Tby6jYUlaaIN44xgmXVdhCgoCkCiPTG2dXfCSK91oUQQnNGTqwZzj6IYENIm0iN7
yiu7VwR1aMvGYrZynNmr0kllY+qQ9U5sTDvBAGP94KFiwDHt/qI44uEvCeeqL3opZ0w+n9QlmZ+F
JRZPI+a2zTYwt+lPmTS2VVeCRRTJR7jEUh14sd/JbKMe1ePwylKOOSgIlK/lM547V+iH2a1v27Jw
OuaXKgbOMv9qjfLE/H9tdRdux5raFLRWJNwRySnor3Ws30h3BuPsbg9eFxDUwe5Sxc6/gR5x570Q
l0Vtkiv/BcQYO5GpX9JKDXPLYC1kU9H4jGqmj0hp9IisaTno2etU348WJhnnwyDYOREQp/49QvFp
iJHGbqA1Tl62m3g03LYUBbCZfvMe81weTv+7wTIsDBWDm6m/GlWwjRPVNoxLNa93tDiFcuxUviAe
y375CiSv/mmkl1kQGXgHmNtAMe2Jbmk22J5HHczVtavsYV1LljRyJiJ/BLxmLNTShyc9VqbrNYld
08CWSg+Fp3urPfwZGKeRgxLnU5tBuDip7Vb+KicYlwOO0Lq6NK3PzNecS8Z5ARFopkqJJaY96y72
7TD8mojmVCxem3MM/f1FVmi6X1QjFAQjb2swzeioUJswgMp4m00gvlnY99a0g52L2cVpmY1eBDJT
yPBbChb0UeTLLBaDziXiLstEoWkphThZkxrYhfeQBkepusj1W8m7wMTAKf7Z5wKVFxxmwlR0LhRG
Q/YYw4DcWhdVdhgNG0nOdCdtvf26+i158XPZOKuRy+gTlFAM79agnGmqY1FoW2vYG8XXdRyhWnB2
I2qkcIg6pud2k9vhngXm++fJ0RxGIk8EoQPB+vEJV9+kzdToQPPxdrAxunoLfrot2CEEp1ewfHzG
VSJk8CwTOKUcbomk2Gqp7RLGATAanmhcyqLXNtssytmKuvDaKJ2ANqaYxKy5udOdvAvM1+rhJ/b3
4voxwdniyYGkDhFlIwZgqtVXatXfUxpt1hVDYGz5hCte4JWvUkDQLnB16juN7oxdsfHUX5qo0USE
xZkKVfcUPzHYbhVYOu9eyY5SHTqx5pJRNCNIpIGc0RjVgaYWO8FacWmiWF25r8bd+tKJIDgjETY+
In8yxMG0632mV2CI8X4OxvCJt9xc6zgTEYZZlmsaDGzfqk4V13ah/qEgnG0w+qzPswqCeGF6CKL0
quw1FwN7PwVjqDJBVIlafLdlGVHNa0vcfjrGDaXqXVtedqJRa7+xc2cQbt8bRW5GjSWPMSsDTdeH
YjucYgkD9pxgH2+TnWhQ4WKUm82u/VsqTgtkjPCqpBCAYbVlOQpyDE+10+29fd46WuCwqul/kfpc
Ng1nWE4rEo1mk5VCvzGUMTmMm8DJ7iSnfxlGBDHMbbyVCluk8MvW9ozJ6QkS6SQqPIjqe6DUSL9L
XmmX6bZuBY88gWx8QL3r8iHRWR1NqO1q9WISlrgvPfZne8ZH0qs+1o2SVe81z0qF2EK9C3f0q0dt
6aj+izz1sqH4Z934QHo/KQNtesijkvo2mqRTGeq2TES5Y8H28H2WnqJWhsxS1KMu26P0mCKd2we7
qhL4Eky1Pnp8Z3HY9s2cIzqqGYIzUD2MWEmdvnoA998J7Mt7UzNPRgrKRi/cr5takUZwN0fVU6tM
QDnu6vmP0Dq0Inp70Q5xViMoBrOLK3y/TH8p4bYHFVddfMqnPC8bZygUf2oammN7ElXamr1ul8mE
LjTfXl8qdgjXdoczDFqexf3AaiLQMXpIj+mu2mRXza4W7Aj7tWswnC3IiNbGhJXU6aBFVGpbKS5r
OoK5AZWWksCbXN59YuoYt6ahiIV7NnkghTDKBvdTI6WoGx42cZVs11dtsZREk88YnFIrVqxWeQKM
3hkd9OM7rOObJdbGffCpe/AMxSlzQPJmmmpc6GpZJSgMNK+zqTtmVN6syyRaNk6pi0iWKpOJlOc3
NL3pJ3f9+7/xh8+CcBpt1oHWJwSCBAfWJzSdEEVvbQQI0Jk07i0UMwl0e/mYngE53cY8sgrM8hoq
LGT1xiyCG39UfwZJJlAGtjAfdfsMw+m2HFk6iEYBAxq2rR6rbhupB7N5iiZRFcdv3JV/oPjetVjp
oq7TANVsO5cV+/gb40rZUdBpS64muFcFy8d3rlXgYyQJCw00mXRAbN2OfeMiLqnAYRUKxb2Tys7M
iTlA8UjiErRopA5oPF7ZDD4vt8XZtmVTdF5DzjyEJAi6hqjIi9elXcUPpRc4shHZeuco9Me6zouW
kDMTRahJgVxiv6xEuiZD4VjE3MmqMNcvwmF/n92xTZAUdZ2+mSMLrmvwlhbzN95FggymahdXKO4M
XfXLJ6RTmCuLn4z5fFzwGfXLkcRa891mulEQb5su63KzDrF4tmYQnG4o8mT5aQsdpAGxG3XjNbKt
KJldlnfrQIvWbwbEaUUlDzWVWFyqaMOn2EtvUvKZIhptBsEpQxQahQVef9g/6yEfbgfreV2ERSWY
fZ9TgiHxQMylMvtKRrupdkWo2ml+WAcRrRN3S7SG1mYBA+nh1Dd0O5Wiuj8RAndNJJFiTWOOZYr8
1NbCJ0k0SVm0Tty1YBqKp4ICDhdqXAJBKU/y4EG74t5ZXyuR8nIXA9EwyDtmkfC0Ni/DtAW7rWmX
uCRUEgigBDLxEbTQt+TWZ0cxIt+K4kUll6A0EVynyxtjGGCskxWd8JVSI+Y/B1UHVxHDoa+TekDX
WSloUmBL/+EqVf6B4J9y/eT3TeGjZEXBcU+iLxieHNWHPkJQ0PyRpp9gkQBf3d8C8e+6sBzK1PQh
UGD296acfw1DUTvEsgqcITj71SpREHWMGK9ry21dXhXGpdIXrtR9X1c1wd7wj7nCRMGVxvpuS//W
t/ZBsln//rJ+neVg+LMLxoy82pBNfF+Sczeofbu3QluSBK7ushSEGgrF/FWVpziQ8sqLY0Yb0oNi
tJXuvFTk5C47G8oZgjv8LZoLO501WiMo63+pMWqIkbo11VY5ortwJ0qXiiTiTECaI49eFoBTpwFt
td/l8uUTG4Pib2JRnSIlyzZutjEYa0UbiwULqrywfXmThsTGgPg/A+GMvpWC9hVlHbAuWvUzbafY
nnzlq6kiaLQOtJjx1WbicMafdEFX6ayzQb7Ne1d7ZiPxWIFrr2+U23/XVba4RSoFmT6hJoHWvV9B
L2wGpR1RIpCQhzi/j4VV5cx1+GDUNGSTUfyiGzI/AmNIh2gCqy0r5ulcRl/kf2VVrd61Blpo6TB9
xm03cIFZJrEMlScXrf2hrPsASfPBS+yMbkcQ8EWmQCOW45gzFE4l0AKg6CgKzt2wd636qI4b45mi
u5o6kuma2bWvuhXGoEluK1CRxe2aAXMaUuq+PpkVgHuzcAJ5S2XVXVfCRVs3Q+BMRB9mWptKsEJE
R5Oz73hp54zNfh1k+TU8Q+EsA9XQsdswno7qWR8d6ZqxS4aOVjjVW/dksPkMzZSGmJpCTQ1hJb5p
yAgKNbYsmKJW6nY90lAFTJKOrHxgbtdlW1zAGRJ36U1VXU1tBCQa9hY6TwtHLwfT9o1GoIWLt+sM
iJ28mfEraYRSezD7u00dbOQB/OfxxkqOYfmZe2mGw3RyhkNM0xtH9Q2nt0sD1a2JwBVZNnwzCM6O
64kiRwUj5zIfmmfvsvzW77xD8L2p7FZDLqLYec5nBjWD0O7t2lCJxfcO0ajFBLIEXSC+njpae6M1
hTuIWP6XL9wZCnea4qJG2Ap9NW98NIGT3npusU8vgn26tW4kgf+4bJZmaNypkmlKQA8CtBpJ/01x
wMxr0AdgIgsdbMZ3xe546ho/1hV+efeIrmqGbhFVlTnYvmt7DDxVEN78al3LGwxTw/xj+TAdwQmq
byuM0BElVxbP2BmRr7SNjTpJpwyIivYzl3ybYvx65ot6vUSC8cW2eqFQPQ4RLNFvJ3CsGqfpZPa2
d1Ftxi06Rm/jzPZFpfeLp3omGmc+yiZtTH8CZiYbV5IUbkNS3mrgc5XzUhBkX7bCMyzOgjSeJicy
BVa9Ce6NLSNJN93khDmGbEKdm37/M0V5W++ZJUG8pA71gW3btYRpALuWcQvuuwp02Qyx/l7sRMUV
ixfmTETOsvSplPq0YfEu9WKMN5ksoFhhuv3BvZl9n/MEeqsLUFyO7zej6XTdDnz9bf4StFedfCtX
l0H+sL6GInk4ByBVwRAq6VhC1MAc+7HaR6GodEN0uDibRacx7WIJEFNVPdJuCG1/CDBhJ/3MvTJb
Os5swKtupbgGTobrXrsqP/XAPX+fDxfrTaUnRoPv+8YpNGyzuF/fCtHx4X1nUytjU++x98FBefWR
GDVv4NqOdniA846gvjkJvD+RQeLpzao4lED8DJHMr92z7Ph7nKAtSuMT5LF7F+6omBVEoHA8w5lV
EyvXOkDKBdKXtn5kNbbpTrvyVCdJbDY2L9mJIsdMi1dOFc9zVlik9UmEyHEu1Y5ZPvjFfRfsrfAg
eyKPmmnzGhRnINQxli0UQrBBPM1jUZkb2mf7tH7JI/nUVi9WRv5M7XmyMwnNkiDfxYL2ycEyTqoh
cKYEx5enOjMmVcvRWsuKNI+59dhlmzS6Xdd80fZwFmKgFe1NgjVLE+uXF3tuF1tXVls6ZmPsVSt3
1+FEEnGGIvVifYxTnLNpGuxCvvIq+KGiQSjLrtrZXPADjPxYqyophVBeDLIdFMsf4DUVm26jbIJj
a/tP60IJzhU/vsjLi9gwSmyTIrtRtE8+V9xDLNNSdDx4DL6YWzKbMO6ZI1Fvxg0jiE+QV5oc5pBF
l7pgjMyyLaQKeuB01SCUr1eKSEtzGmH1GBra1cFVlHzX7ezNAYx208v66i2qxAyOu3ZNuU2wXYAr
wDtq54G1NwPpdsrJH+KwkzDzWIYyGRJlAk7TKLahOCUis5ZoPNuiyzcThjtORPcbI2bebBLodjvt
qjqxiXxTfGaknTbD4c4RDbvUUjIIY9T7oLlR4r3fPf7RvvAhbEMtMilm64XCfpQB24gtu6WI2mn5
qELHkNFBbZz2poyzXfGkxhqHDKqNguYt2CJ3GJf1Y7odt6or76dPZa5maOwkz9DKQeqSwMD2UKRk
pvLVEMUmlpX5LA77+wwAwaSmUH3cdmoe2Z1x6KWvvix4Gy6am5kQ3IGxotDMEepjjFuHrrlpPpVW
mn2fOyh94JVgcMb3i1SGDJdjWWDQ5OeszHmluJMSTrluDgo2Pjo0Byrb4ca6alI7vPj/1nd7Ua+b
aG+4M1NTs6vTFnsTd82OBu0uZZwf2accu/Py8b6qp2G8dtZCMIyWx+n/62lkXLWR3b8ax/Y+ddu9
9239rC6rhEUtsFFrhsknsK1pgHMsIRPYZJ1tlaabZaJZFL+5Fs4Y3Gt2zOs+L1hZTeW2G3mTuJGr
v7D+M3WbwEOW7v9MJO5Bq4AR7a+cfKUFSAJ/qTp3HWDZVJ/lYWs6O6q+SjCopseaKRlG1lfHFHlN
JAhsX9jtL9odzijkqhQaHas/SZqD5x3LcLsuiej7nEFoLcSlgho7k+jm0cyHY+qJtJqdjQ+uNdTr
bwXjbEIhySQkIUT4i0Y+3Bk7FoH6TIkY5ucSQ0H6QkWt6/s9wYuY5JGOI+qXoa0mr0FdbGND9PZa
Wi9dJggVosJftvhUU102GfYd6zX6l6q/D73D+n4sGZr597n9AMWW3moe0yyr2/hD5PhG75BGlCpf
FAO8ehhJbhKkzLgT0llWKPlg5XZjDb4GbWwt3nxCkBkC+wWzI9JbUtJjQgGuS+8rbY4o+7BL8xNv
HH2GwR8OhRThmxREurCGi4xeFaK6Z9FCcfvhR3mIWbxYqNxXj0GlXcnUc9dXSgTBKa4kJ6WqdFgp
X7lUg4dBJMKi9Z0vE3ddkjr3g7SBDNN147IAhYfXBoJtLBIcHMnVZ2LqczzusiRWNPZxATy1uuhU
twweRhFb/uIxOe88Pxk+GKUR7PyAMOp2X3YvRYBOd/3pMxtjKCAW01HCxQd25Lg15Smf0A9TPWXJ
PusE7+dlIc7f527FKkGrfhNi40nyc5Su/B60vkTg8IkwuIMuVT5Y7GLIkHTHVDm13k4fBBDsCPD2
XVfOYnAnPSxzE7FViBGQb5322KGlrB3u0vgPV4s77HRSaJjmcC3DHN3dPVqujFd5fF3fctFyccc9
L8FHi+kY0Ct6DKLrsb+bWoHRWny2zNeLO+9pUo8wyMConksCguwW57HYR8qOBdGo+5lu7jkcd/rb
SQuQvwCcCeKOepflN4PI61/MOM0xuBOfYoh1kTEtY7wTrFyhvDRfpnwzsFYe0CJbL3UknFn7G7tG
DIqjaRqEp8L1pbw2e2bXgtzW0V3IoqDKl/Y1PrA0QrITpZtEgHyBmWTSQMrlDir4a3RYnxTjiZd+
JpheS8CO9xlmc5CF/C0f36nZxxLKgOoe9UZkvB1y06ml4SqzFMGrY1nnzzCcGSJ6ICOlB6kouW6k
ax/Rh6rfr5+rZRtxxuDMkFdjVkEUQJSIXLfhJVxOlEg4uSFIZYlE4UwRLTtDCUqI0lnBQfdRoRWQ
g9p/7vY5S8OZomgYBy+soXhpZl1l2uSMfn4hZ0IaQbbyHy3rGYezRoZXmvEYQBzlbnRYMDLYqjcW
SoDSfxHiX9wipG0xsYLKiN5xZimu21ypmUuYjVdBvzNkjJE0X8tGFagbszcfhJrhcPZIi6faiyPg
SNVRy1+08KYAi6XWOhXmp5XCptblQzvD42xTiWEwmGUGPP0yO6iOgUlWwXcjtmukSlS0qjSNwJ8T
IfLOSVNloJUMgWjY6jHSHUaibrpt4kSmbTjFDuPhys/0D+hnKU3lvbs9mU3Vmh4OWLOdMD1I2Ye7
6NG0Gd9k6IpK7Rc91hkYZzGUsG4opg/DqRgCFEPeh0RwDYsAOHNRllJBQYsLzyg+JPGdrwvStaLv
s7/PHichlcup0/F9rbhNE1fLRF03yzeipiIyqeA8oeDoPYKRV2afYsYHi+TEj+ySzy+NL/KNcWkc
8xucX5e6or7aReunURXhd4OaMs9rnRakjHyNoLipeyj60A6sZ0W9Wzfkiys3w+BOb1CrRjwwsmIt
8BytrBxMF1tHWD4+MwjuwEZlToauplBlt8FLfqPsLdQ99lu6kxHX9Zz6M5fGP3gKT21tmqQ1O0ao
WFgPUnNUysaWRTfGotGbYXDqEPhdTOME3KEyeSqV+JffWXbePTVd+5Oi8EgR5RLWVUGRuROaGaMy
GG9DSmXFQXWCreTkaGiiQKy8ZMtnYnHnlNR+rmYUS1f3NUZ6Ds2dQg+RiXJVECPVYAjPFeX7lJ9G
shUoyaIe6iiSJhTdjR/Yv+lgpa3RAlneWejxwdgF7yA9TrfJL5bbijbtk6isit1/7+8tgmH1ikyI
RgwZAab3J3ocB39IQxCBT0PsWCnYA58jFBGO1Z0MZp918T5K9x6L2z4N7a6qStLSbaILikNAyeM6
ADtDnDAaoRSGQkbqxOLNU0r0Ni5yL3Wp/NPotxGqZA3qb2TvMtOvQhrbwSB69rD14SGpjlGzqLLT
UG/H6Uoe+20YSIgtd1W4ayxq69XdYNH7viwuIiKduqy9ToPQ1imedkP2nw850RCwQz+sJVuayke5
qRa1XpIAPfOvdOkn8sZQHsGuffSg3mNwu4YbX57CIsfzQFZMO6GkcIq+HxzLr2RXrXuBSCI4bkHj
gEaZrKWoIADBRaZemdk2LAhyk8KC9I/H/L1g3HUZB1MRhQOQhr7E7He0+xYo5O8uS+VXG+d2EWPS
OMWG9qLSu49mkwEjHiojL6GYfLdNUdGoiqMENxq9aqqnCgzPoQqG0F0e3+d97K4fioWX+Ts4Pm2p
Zno05hPg0vKRpppbx9s+/1ZWqRP77pB9U+k+1YjtW78sFAWsgy+Yl7mofB9OlzeZnCQxntD9name
SP7QqzgMkhtMwht26fTPlpUnV6CTrhbGCDmRND8NW+naPOpOe+mD5FV3d3prD788Ozilbr8XRSOW
lfafHeUDz7mZhPlYAtoat5Mn2bFe26HmIvEt2EyRjJzOqiFJE7UCUE1cq5QcvNztyXxWPcQKH/Pi
NRFRPLAPfrBvhoVGKtMwUFnOvZ8GiopYVYYcSXGvGLs4flhXkI9XOlPO8/c5z0shHebJxuwQmiNm
Cn6vjGPXf/kzDM710jsd1Rss/6dLF3p8ivKbthG8VATLxKc4m7ZpdUXFMnUgjGgUJDnpfl2IRQRT
1wgxZfQw8ipWyElqTXUNF1X7YejPUyk4qQuzULATBH0ssq5g3ITKrdKUDqlCQuyEukMIMrGLzk6/
1E7uUIwpLB6Lb3JoT4/qvhUItqABYHOwEI9Gkw7L27z3QCqVNSDl4HNQ81e/2MVoW7D8H+uLt3A+
5xh8iMuIkQk2LTgGsPd26/1KRlTo5pgvfb+OI5CFj215VZgYfQdZvPiktQ/D19R6+TME7jaeKj1F
5pFitabrsLsvm+MQvq5DLGga8hwGtkQ3FPglTMjZM7JRJ0yqLPDoTpXDoG+JaOrOwvX37vtss2bf
z+UsppKG72tBchy8Xd4dhvTaSx7rXjtazShQ7KU9mYvDWbAS41GHoAVcnod237qtCT+wF2zLkoLN
QTgz5ikUU4RMgNQpxq7TjdZh9HZqYLTYYX1zFt6RcNdVVX8rD1I+FDbQIcyTnkVrk4vhjbAo3ZkX
0qV1jMAe3e5FlYOLq6chT4T8s2x+yAw3TakHKVs9EqhgKnpbPdMXWM8Pq8cm3Ji6iheIZqBtl/P5
+sSoPKvriNNTA7M8CV75cV5lT2OpaXZW5+bD+iJ+EIrDYydgpoFeShpUZwMP9ULgkKzke7DfCdTu
wyliGOikBhWWRbQPoZI0G+hQSC1xzPGoxlsaPq7L8JEMU0WHj8z6dsFoixIXzm6OWq2VaN61HH3X
P7Y7csAwdju90fcigp+F1bJkjXHuoAyBEP6RgY4NWYcgljMq5K5iM2aC7CrWPMGCLSgBHjEo6URz
MGJLfBObH5k6yqKROxrii1gK7NDAe9SVAlHF28c6c7ZwcLzxXzcs+DXvdz/Ui8aMfIwgJZfYnmn7
F3l050TG1hndxmGENet7tSgaRXkFQXc93mscoqUOpNClnDh+Qm/LqHc01ftONMONo/88GYIJN4Ni
P2Wm2kZpmqlcAKpQmk3cfi2QqjbiH+vyLOg2XpvK2yBoXUNU/T2I5gdaWRqJ5Vh6aKfFLUKO6wBL
KjcH4KQISqsnhgeAqj40YA83C1fWv65jfCR6wlJp2H+Z9Yx/LLScytYvvEK2HFbBU1wPduz0GP6s
n/7FqGl2Lb9zo4EFxir4yiYAEcV8v2JyMebKgOyEExyyA4ucxw4y1wfQlbv/Ys7uh6AEQzMItByB
EKg5d+UhyuzHE14rQPMwRnvYd8gLgMIKTEKiDoOP9xHDslSUYcM+wIRzkoWmAmbcXIftRsT5mrEM
R27qRO3WtD3bO7EGufV9W1I+A/bBJKpu6TofD671YdTSTiMOldGxURp2SV8+g0CpLsMRVhDtfr9Z
UiTl+AOWbyxOVfHaKw/r318yBwY9f59JODujAU3kENM0IIHl7wvV9SvDzRjptCmIpbC157XOZFxm
eGJR0+A9ucKKwVUcY6n0HeumIYd+i/lO289cEDCjb3PqMGmCNweka+sszCriKFV+nYeXvVLsjEhU
nfgxjgFNw8MHDgIanQ2N72Ggsa9UWoVtgaYx0t3IBTH96HaOumWanT+t79KSDZrDcZHRDu3o/pgA
bgojp44nm+aPkzDWvGQYTFyrLEqiyHDq3usC7ZIWTBKw194lC/cOp9faLQ/+m10QndUlvUOUkuqa
AgqBD4QSujd0qWkxdchu2tjNk63e3hf9/X9fN9hVzcKcBJbk5SQKMvSHBxUMgj587clgD9MmFFXN
LOrCHIQ7QtqAmATMETw49y+SvmlPDhjDsFPd4FZ0fS/auDkaU5XZga2bOq5UDWgaMtZ/uQuggcN4
7GnTYAQJFZQeLVm4ORx3+xVDYPQxAVzmXbfqndcJaCQWPSDG6mWaFGkOwptQXR5weVMYoHLjX+VX
bLizfxk9dQ5BajXfjk+KCHFJ9Qh8OoPdEahZ5W6JPCdxJOc5dTJqtxs2bT5x49ZtbNN3ia04IDJz
+sb2HFNwWyxqCsHVhCOGHnzKM2fHfuBl+dBTp9v2m8nNtt0pvigPFU5Y4ogactnFyhtcouOMsXoD
nAEWcp4pihdMTdNOHXUwOctRiasomyL5FSR2KOLTebvD16A485QaapdPKqC6V/3YbEfHG20MCnUR
7DyAtBtk/8e3KaHCyqtF7SEmSGlMBU0qqK9/L2QzhhUdm5o6ynV0A5ynZl9vi+qvw3e0DuaV9N/f
h2DPOyNyr+tI9XtZs4BYjYod4SGa5y+1CvJPURXHoppaoLsjSC7iucvZLlUOci1RCupMw1VRXDeg
Ne6kjSTi+l864GQGw1kvowutlPoVddT6orJaO51e122wSA7OYJFmIrmlliAA6fy7MEx3shVs9T55
FTZBiEThbJXRaYoMwlzq1PmNrt106nZdksUTRRQT72i4ejrvOEdVHUht4xGnrVDfmz0b/VcNDFJB
5UjyZ7QMhfYqAqwaWgo5vaZgWZymxIDXrPh27tuFda/Rp1BUpbG4NzMYTpk9s4JqRICZimNqnlr1
KaUPYSiqf1u8tMgMhzO5BskDmfTAkW/bjbHNMCs1lOzX3lU2rN5A+7G+UUvu0gyOnw1j6TRTdB9w
NWazlD0GwmCo9H/uU4ALOAfhjF6fE3Wq4E05FERYPmU+zPO6GIv6fF41wvy1mQXPMqKiJ5IhoBIk
rzFHov2MmsHbY44YHhF8OEWJJiOwKh9R7uBBjU/gdHLKwlUqQTHQ8sU3w+EkKYN2HAIVOP0x/KK5
7MmJltVvPkZih27krC/bb9CQnED6naCynNO2mKJMJwgk4mC6TGWzUi35xbvr4SFFG/DXHtbhFpUN
yYr/o/EpzRa0IbLkA60YngrPDbIRzGgCTVgMsIFiCvTwEAjFBJw9SDtP19GBi/eGY9loUtqFlyPi
A/JJ6F9+yERDredInEkYximdhhJI7L1eYHq5t0XoeCfepqV1wxhPC/W3eLBRvs/HGOGZU/YgDMd4
X4fyqYy/RbLysr47i8owh+EuhU4xkrCrASPtpy0b/a59qV8Sm1UmBkdTZBSWrog5GrdPeRUXnYUM
tjMU9xJ5SfFUM/1vJLzuzf88tulto87rx20UqTMz9dlDQJc0h5bDPqzLUy4MhX6ss+NwuNNUEyRh
OgUi1Zt+I8FXjlzNssMdbNKA4vNs0+8r3U0/dYopLkB8WkFziMrZ16xR0l4ZVeI0Luawoq0+w0B2
u8Vo1GqnSLZI8RfVcQbHmai6DPKiVfAOqeugchs5OHpEn9yUkPvPaKQKKkDMKDXA48R+ycysF3Wj
YKId3Ih6U10wdu1hTzf0K6uot25EPXuLCqmbaN42QNKHt8d7sJx2Vq+igswp2uSl6lCzWufPoT85
Ydhg2Kyl/FqXbhEPLysZLQMmuAE5bUm8Su6jDo+rJkfPWxv/8DQUiRMQ8FuJnB6msRZY+6VLEgGw
vwEt7pnjZ6SOqhJuMuqipE3R5bXtm+MkeAYvascMhVPGKEiGvC8gVqpqhzo193mNYcehLLhLRMJw
ShgbcVNZGEzlZPVel7Fu8sP69iw+mBAHwQB0VFCgoZ8zUCDRUcKGJPDGL6JDhYYO86Y6jTfTjtFv
yPtYtkXv0OWls1AQhhApHt2cuo9pFMtFnVIn0r9Y+q7Tn8tGVCUpwuCMvCVXcgK7i0fMgLCvBYJI
aaNrG/3OvLZ2nh2hQaa3RRZqebPOgnFLqVlBS8sARyuvv6QYvqmJSpyXz9IZgLPwZYNzXQVQOrNL
7a0U35ooBVMvIkMQEREJwp3ZimqpEREmSP8QV8+av19XOsHu8CRy7aDGVcq+b3gUtE2PUu2BDPAP
QbgTOlhKPXgSVMDSgm+ajjBOGn1BPf9uXZbFpwxFLBaD7alhmjxV3VAGVBpq9gg8tpvmgAHAp3Cn
gvOP3UvUtQSGZ+mFNofjLELQeaaJtgPEs4tLhdwa5AkTsMxGVD29LJZlIf6GgCz+cdEGeJfSmNOY
OjK50o8IaG/pRrkqNkr6/2by/0xZzNyKGSBTyv+Rdl3NceNK9xexijm8Ms2MshVs2S8shzUzwQyS
v/470N5rURC+wV3tPq6rptVEd6PR4ZzdLUjH7j8CS+eyaI6DDHNP+OF2v8+FHS9JlMLqEOhAmeiv
gCxcioesvbEyWXNd+um44FNOnlXoIyQVV8szW/7NQuxfxWCPvWe7KLJERaiYqxkA2cd0MTpqbz+c
B0AehLrMCwwMj9T6wXHToNoit5bcRUKv3cnhLK9ek8VsYO3Bkja+5vpU/VyqscSbhCFuJ4Q3Oz1R
3bmFkD5cQkZwnYRb7bt2VBPf9UEDiSVD5yr97DR+I0ugxQe3E86ZYN9mbU5dPHX0b3MKgm0nLmKM
Ms5h83uO9FDOSir+pCwrQm6E6TYu0JqLRQnM0guS1Hla2x9m2T6MVf+RjAiV3/9I4R+kNE8p2SxI
UVMaNCZgcWVTU+IsYieCs8GS1EBR0CHCLX1QXm/PajQEyWkofOfaa4ExWUVpTCTFCvZ1+Cozplj+
6MUZJNv4KjGOg0seHFINXqYDFlbMo/Mhu38Vw5lkWkwEa6FMt1r5y6rIr3HDq2eRjQhLbMHijI86
VdlZKgJu1gA9dr1UlDXybMknE97su0/GB8E5r8fWhS7W8mAoV5aMREMci16/FRf6tAEo6uvAjqSK
8vVbZl1n5ZdNNhwh+1RcomVuFa7hAp9qCmb6oBFf8VF6j0sshYaIE72GtSXUYKVLeDK5fP6l6YtW
GNBOU6rOdyZUXLb6acY80PkoKDglcNtgRRwrG6b6bmzBw+CUARgnN6jVPl7y6gYdqui8CIEqLjq6
GpZegMnt8Em4ZdSkabUBxRbtQukOShePVCJCVGlxse0C1km0xjENwQWFrfIKOA5a7zMbYwrzT3UA
imfjYCMxcu9BwnxeJVFNDMFbx9CZhmFhnW+QuHpetS1aQoF6oQdZsB3bI6uJyQlvBVaOqr+B/hLW
do13vWqn0LN+BEtV4KVtoGXUn9Wv+XrZ0Z/nNZLJ4bwJINmz4o0VinzL7QT6jtX+Yur2hXSOXnhS
KD6g8Y7qg/tuzDlVNB2L3ABW0g/KLZsAQsvk2TlgAiiuAtllIbjiMfXzRxg/79z145S1GYRVsxnB
sBnNClm+aMCt1iThTmTle1GcBU6uWg6lW+MDNpeLHqn50yrDaP9/vp2juUhfPTgSF4zSJU/HBT3k
QLf8v5M9E/OomGn6G++xkzxrpPL4INQNiWVXkGc6L4AISFTCsQqHl37/dJRdsqKrHcf1qh+XowCi
1dLzBvL60HjWo+4wFsF6BwgjFEzVo/KLfJExVwhPDW1xTHmjXQ0Mq7cJbW7RnI4V3IuASYp4md9Y
MZHxXAqSBxd0LzgzzPaCB5T9EfvnRtl2KGLCCtcLNjThngyAgcgJKEUujP07oHNakIMe/1sx6uZq
k5WjaNkUV+10Q93KT+trIsOFFd0YOzF80WuYrTkZFhQrcTOGtVXF+SDDSny/gwG2Fyw6oznEhgVx
MG9VWRcdM0ewE4Rzt/e1kB6yMlAi9CPbiIZ2jkX77SmPp6O0syb8iDvJnMkvo0KagpViTbsIJnoi
Hrgb03iaf52Pt6IHwBsVudOibt6gLwlBXcRA84YAHPc3DLWp98dDc5D6skQxk6tVerPRbrX98km1
OAvaWzbvUoT5XwStUCMYHurbFrylkvKOTCoXFYdNb/UVXZigBt34cKhBPG1UR62uJRcyOxYuP8cY
pIdeoo7t3Xfj+XPidnWJB2sAhHa9uhhWpaZx7bY6+AjT1CIR9kOHH2ldVCChLkrZTJ7QJ3bi2WfY
efgMyJDawnEGxXbTTE/9BwoWuC1tuATiCAPEefv77li3pE5WtHas4zxcZcXn89YoPKbd73PPGzK0
NoZy8fuN+VPXY2f7agxxbkjuE1GwBQcRSvOszPNu+EmZab9Z3obylfq4jNFY/eXJHgVCEWjpaQBm
wGAO399Y56IFSCBKVphs/6LXHno3blZEmzflp/OfTCaJO/LGtK2cDh56e13zONsAwi3te4PKEBxl
YrhI6I0LpPRQaKMPbGGLPs31/XlNhMYLJiUdpCKAlXi38AYwCU/Z0CBnbErZ8q2U7fkKdXgVwE+D
ASzDoQubXTGMn24ZdmbhT3p0XglRpofc/79K8EjbKzG9KdlQT6mWh26efM/5BloyH5CrfiZDqJXp
w3mLN48lMTp8MGW9abSnyT0asskooQjMEGNqGdOj78A+tFTbQDuA2tRs9I/5Uq7+AjZC3Uns8APf
DSOBWDrEGAGM9l1kKRqS42yaujmo6qlpjhspTlpzmPUv50UJg8xOFO8x3dRTm8BjMq3ffGdzo2wF
XDk2IqPGrCS1a6FR74RxfqOuhj2gtodVEzUym8c++X1eGeGFs/t9Lk8YVJo4hNXG84pqwNcs7rTV
AwJbGWxz9d3E4qBfLLak1yS2ChTITWyImtimentYVrYO88aKhkZ3IsBd6+/bVDIqLxPBvuvuJkPX
B3kXG8HoBzNSxqMz55eJrBMotoRXPXijmzFSkrA+xlr/cvqwzR9L8976QOvH1bG8ANJGDRO3fD7s
NA61tNVBSNA/09zxMV7WgdfvvB2I7Mx42W1z0U/HjMzb76Wu2ENkmCJBSYbL0so+z52suCE6kr0I
zm9GnVQOoC8wwJZs5mdtyr0uMJyGfG7zDbir5/URHc1eGOc3i6cO2UYhjPb3qxW7+SX2mrY2/ogU
1IRgxNio58sn2+aWmT7haGwwqVjFFCYZ9tGrC6OS3G3ib/cqiDNnqyvzDtEN6fxoh+YSZPTbnMvA
HcQ28CqEs4HFscehLyGkG76REYGTSg5FpgVnAZO2JvO04XNpaYbFEueLl9hXoyNbpZTpwZ09Hfu6
d2DNQVF8A/+tbv4+f+rCN4/BSoH/OXYuaJYm0ONrD3rM8RLaQRWviu9FXfg3sLvu+P8Y/AnvyL1A
7pGl6EQd6QiN8mXyzenK6kZfmz5w1RjY2MQQI+oIQA14GwIcUjYt2Fjw9rB/VGXqa7LsX+yTrwJ0
TsC0ooy2sIvTrr/bif3JdB2g1paYyZatTQpNAK8MTJmjGPJuzHhljDybYrPB0t4fNGyfKuF5I5BI
4Bvyjj6DagFLbUGuGqeOYtewqIN/J4I7ELUtFDvLIaLRwck40pJeZFo2H85LEVbHWFUbC4ZInbFD
+/ZYzA4PTi9hde0seGngYQ+rKoI+UuMm+uALfi+PiwJtRjI6MnnK5RTl93i9x1sRuGHl2777zJhW
m6A6yIj/hMa305ILCrZHAP5jQSoQ+/wmids6P05t2GrSQW1WgeDf8CBvZyuNjgnEUO7YUOB2e5JC
UtL81dCrznic5tlfyGdreiyA4WdPua9lknxHfIo7qZxzFUmaFwaF1Cx1fnRF4RMzfUwU9w4E7V8r
+6ui5rdGVh4soh2LLY+zevj8EUPSkUzauMWxP8pFqW61SoOuI3Kun2NoXzTg3lICU/O1AETUkayH
L47Cr+L4Hi1GYjSFFBCnfmquXnBHQy/oQmznbFEFw+3j8/oJPX4njztXbQM+sdlAnlZ8G/TB73LZ
iDfLe99bzp8PyCMeLergamXPPKPxqysG3bv5SjCmPnTyDgR9fNngtdhsQDILtDgPa5j8BLFLemBD
lqj4LM9Ypgo3bHB9bSPvkAZ9UKSBDJ5OKo9zfnXybAoWMwSb30oK1k+2qwZ4jeK4RBWoU2VGIvR6
mCL4nG2UYPk6yjxo5kgx3xhosxljmesClCw386fCUB7OG4cwtdkJ4vRyUqybKACiCCrnVPVAFPxd
feS5jpP6owsXwfLJ7pIECw1BqR514w7zKkMmsUCZFlxik6h62VUWtLDrX6p+YSyN32/RB74UVunQ
CwRSoco//rS1s7eOLbNry01KDl3zlBQSTxXNW6O3hAIdOsHAVuGxJ7q6UrUKm5KB/YSSg30woy7I
QAroV1ibQjxKwHetHmsZ95s4JO3kckE467EJThvIVT9REIsNBw98P9d4S7dBfXKPyqnLJKoKTwwv
aEzh6VjV4DsMqq0gXuQoTGfuU22Fg/NUkw9UCA2WSKHtDWwA/mloAoJt0yc8pSanCtWkwJ6ee5+l
paTELgyvOzGcB5UzunRjhk0doNY9p54VLtosQXcUf6xXTTgPqousAFEJNFExAJHYl5bu+qMM64L9
ne+C+E4PzoeM2uzaluEZKMYvY7gEDifKKkeUIT7ymNrJ4W5bVR2KaR6hzGbNkVmHhe5E7iwRIlGG
z3ITq6kwawWDnovZ7+urdpiCwbiipuRkxJ7zqg0/Euq1XT6C1RBHc2A5aHrhqYH+SOO/lyNaKsXl
Z2d95pheLqpdgUhZMLw/4loMFBSIiBW2W+9vw29HcQ+bjKJDrB3wlS3Ub7CIwT+taKvoaT3jM9IL
q3ohU8hiEHdezSCQJ+GHpm6AQPAqj4tDxZJglFxBVCC5G4+aGdVj9VOXFl2F/rQTw9XxNNI12bxB
rcGcL0azjZvJBQqYDOFHGBl2Yti/745qc8c5nWxmhCDKMvRTJ8OrEumBm8iz0KPV8Vxk/74TMA/e
5JYNGjozwCwNUBnhOXQsZUMcIjX2UrgAB5w3e2oJpKSD4Wco6kvxm4XZ1V4EF+BGsmTGbK0w6jQc
MdWF9GrGMndSxno8BvqlDClEaNh7gVyw610z11LUcgMNm5VtMIftowf8fzvUrEu2HibP6KQiubjX
mxOWBVeIpDmwdxg8DdgtMBOfBQuGJvVj8STb/xEeHOClUE/EEvm7aeF27p2KVviqXpMGuf7LaA7n
UyJhvmIiMGCHzzPxH6dTp9RZ2zKdMiNYs8CrApaML8fp63iRfXd6RuCO4bxEUmAQ2v2rWP4FheGL
XtGxWw6sgRPgoucq93vjy3ndZDK4V1OigQTJfDmu4X4ug2z6rv1jqlCE6d3X459NWVFjuRd9mMAq
vhlJuJQPuqwtJ/as3afiQl3bN9XapshapywwsHw9/2iP2FItboyoPSCkfz//1cQm56Ac46EX+A7x
KSvzMk8L3E60ikhy7cl244W/D5AnB687YLrwoC4E4LANgy0PtHGom2vXKNHHbuw1kTwoxN66E8T+
kF1oVbKOOlsCQcbkj2H1a/ALQFrkwUJDhs0mv/pE9zpu2D+acbHcrvV8SAjTLHf9xkA4b/w0/Z7b
SI5+/vNDAoweRndxo1tAKX+rW0amFVgMth3koGs3qPtQSxnwmOPzWQqAnhzYN1qomJt4K4L2RHeV
vmGYZuNJuywPNM6OxYWsMityUtiZDqA+y0CjktOk2pal0OzcCew0O6hpnNE+ViuZLYiOhj2OMAyF
KYx3tYZ5aWqKTUYnKDEbFGoxqIIiLTYBclIfyM/SjNaYeROtfZl+QvfFNI1hAZ8bFTl+Pq62c6pN
SmL/p2KfR8UMKnq2r9cfph9GIwmsL+fCnRvyCEAbMLRI9R1SV9XXKh3ZXG1JgW3FYP+7wt8OSzTf
9NIih1Qal1ls5L/SKLDcX65E7KFVgRr/L7sz7Eo/pxo75Z1HaySdtpZCta6vgHQSAb46TAme1kBv
QNdAuvkmeIK8+ZRcijF7AFgcN8gzei+c9K8uxa4OdYJ5Ofxjd/aw4euAswDm+Q58f8zrdgUomhNs
xZVZ3buDZLJW+OF2v88l5TPd1tpK8Ps1RvJW62ZIflE83VT7wlF/O839eW2En82zARgBm8e+B5dS
lKpljBv7bHR6Ujc/cW6V+pBbkm8mCBzoTGMWVAf+he6q3LXYq6WdTWOK8O7YsZ48dL16ARjzf64K
UKbQAIcIG9i1by2uNVZrRWHZCQAzjMp5NC9XTmf4rfXPxxK8vRzOjZLFm6el3oBSmejPeuFez7kW
Nq4neVOLghHkOIgMmPRBUskdjTt6tT5sMOH0s3vw4vQTGMH97XeKzociRfIQ2cFOGP+Cz9Ml6+0G
whq84DXvU6NY/uAe1+7h/CEJMgoGRIeeKCYXUYfiwkIx9WpX2vh4M9oP2l92czr/++KvthPAxYGq
sZV06yFgiOaQsTOzZ8ZygQd0jD2p43lpQrs2AKoH+EMDOEWcNpNJQXNQw1dX9aANl+54UGXkMC/D
jnwgBdrqHxmcQkpqUK2G72JEwS8et3C+TQ6YWIqNMI3s04LwnT+2342gi62DGeNh8xHf3cnnzFDd
qD4bM+S7QBRavpuF6m+GJOaJreKPjvwLo9MWQBlUiEJE/6SRqCDRvzonno9CH+1kAzKWE2hedsoN
6g/NdJNqsheg0IlePxX/wujAHEmWFdCy6vTUlFcTeUpGzc+Lx/PaiG4I7PzYOoNMRg+Ny/YwmKOM
K0Ow9Wjd+82KXUC6oVvYJ0tA0AK2vO65kzJfiz0LbwCGZIuLgn8MqB06MtM2OMEYuyiVk4MXmD45
9dj4bwLZxr9oOYJNtOLNhl4z5HFKAqy5p4qDgGRf46mrxW2c3DmYOvX71Wdcv+rRjWRcv0IzdHTc
hSgjae/WI+qkKrMSHYOgd4+JcVd7koOT/T77911OpOS22awLfh8VQD9HEclrJcMZ4kPaqcBdgoPa
5aXCVAD5EAIG+27blzroLdB6Zqkvx+UVPd0YE9Kfj8Zdh5Vr9F2GnQZs6dsH9zdI4iI7TE9OD1DJ
Mv4fYI6FXrYTyAXdQc9I2XcQiPdBlYXjVXOXBV1QH1pAUXThsh3N5yZSTv8YEx8h3gQaIZvlRh+U
HxzWE61YLbzBUV/M/W54SrN7TdYcF14orzL42eHSaTBPniNQ2dP3troeBuon7UeuYKAPYB8N2R2W
7TgrNFvbA58TrNzJ+m+tO9fXtMn1D8ymY82SofZitgabkJwDe7M+GjMF9nXjHksv9ZUlGJyPOBQg
jrFtZKFVyM882h5Gk4vRhoxe+5nRO5c2v8/HWqHLvkrg13+MxfB6a3SwEFZeqfMXKmvmy36f+0ot
UbKSpvh9o1SOlQFMFTJJLj+Rv4BhgSETYR/1Xf2hXnOqDz3stgfkTJretqTwx/6nKdvXE6myl8MF
Aq8c17THJkTQL901XbUrd5WRBYjcYy+Cc31N9ebF6CACM1vROIGN2d2OfZWG//zQ92K4lAs3j9Mu
BGK29tbVrogjmcKRqcGlVONYpU6BRlwAJuvjqpoXeaZdt4VsEU9yIHxOvy5TlvfIIQKch+OAB1eS
/cp+n7NdvINXtWeZYZF/t+0frjSXl3ynl8tud1/iWunarICAPkbXoL8yA81Po/I6uVLm0PaHEyjN
jtvX84cvdBfthVwDvKMABH0bHsesscoV/z8gROmf1tz0fNAlgkWqt9OLgTi9JL8WXqBY5Maak6Vh
l5FP53SNNIA4xy5y+XuKPHCEghoZEMkJWiUxmDA+Us7HTtWrPK7AgH2OjtoGk+fW8ZwenLoOTfMD
m/ZvpHBP/gKNsozOkJKUF2X37H1gjefN7zPj3NnGOqkdUh38vkknXy8jFAU+8gDffyhmnjsR3aIm
Sz9BBEPBALNbVB+c6+5UI92VY0gLbX13Klz0HHob4bLETI1eZHduj4a2Te9AzCZTSui0OzmceZfe
VBgJhVLeGJSftWfFZx2k7IuHoHrtAU0kjz8yPfbmrLh42hh6D2R4yNRuqxPb5FYiPGefE38M/oeB
P6EDMwgBXHlsDorTcPFSVXHsnMFGVe6BFTqBURbop+L38Izu/RKNQY7le9lutbC8au3kclqCiBCP
NbOARR6WKztgqBkwzfrE0C9nWbNbpiR/hbSJZy0GhAHGc8m+vuztZhekzT5QVNspxTPcWfPmUKz7
YNq7aS4xzTjYczhMCImuxDCFdgmYX6ywGJ76bqXV6TFUhEgI+++AtaRdpdIBZhZx+EIK2hZ/JHAe
huXjyVEnSHCvGTzpBnqUEZgZNExfuqayF6zwhBj0HyZ8XVQ+uegxF2PbkwZmqCb1w+jodxrNrrt0
8/WhkIzFsMN+p5kFlCNMIoGYkW9bYEcGS+ka1voL6hjlw7i4HSg+NcyqhOvaL+uDam5OeejLrGmi
0S2XT9VqZml0/uIURjCMT+Lu1JGQ8++jpXdrtWF+R0mJMv+T2qpBTv/5+Bew4P4I4R9IC9ALLK9l
dg+25OzOUX6dV4IFh3efcvf7XE7Tohujbl6GT2kMABc+UQ89ku45ASqWISMpEFoIUBJQdset/277
YLOz0piTDYP73jUg5/N68l2ktNrTeZUkYvg0EM08M607Nkurug/Z5sVmW/81OuTGmFRJRiiMgaA5
AnYU9p2xl8wZfdW6KI8NLSI9IL1QJCpCN1TLWI31cD3K4C5Fitlo1CFnAunCu0Hyqm/IYNsEtmCn
pe+ACcEgmIK2e+CFoid+/isKKys7aXyNMqt6S10LSKMgXQBcMwnqoH7uI+2CdQdlVVdhVrgXxxti
PavV6CBaWSMLWAyJiV3USNfUgxoTlFZkQ9Ai/91L5PJCgJFMmc4ULJ0isLavC7nxxvD8VxRFebRm
cBEC1hFUZ1xWaJhV6+XWjCMjdMmOSuquuInbbhkk14lQGWz0GDaWBdFe5e7HFUsGmsJ4+GaUUHL3
97Bc1skHqtYon/xXBg+34zRZS+wMk/6FY1/minYa0OE6/72EJr4TwVlBajgFbBwi6EqessKLCrsu
fTdvA29KZQ8RdsB87NvrwxlAqzVkpBOEpb+XuAVgLQnKYGSVQ6SKsUw1cazY6cbZQmb260RV9vnA
tg0czAW3ce1jEWR5AfhUPzDGhOIZY0bDqIT2bsjfzUbLtFkTsqxzv2j9tvrLlhUohGXrvRB2oLs3
g9oPc7syIdjAA83OPZLPC/qVlPESaMFyoEfrVH1gX/KNYlzCSxbVHNMUd5a7mX7eRHjMRY1yf94S
xQFp9/m49LZU885OKDTD/ldF/DmsbxDfY6DqbSeG4Sif4RP68E4i58Omkc/JyiSCACLuXPc4uPRS
Mfuv5zUTXfm7I+NTCtXOZxskBpgoX8F/XCYWWEDUJ4zaRIm1HQb353lxwhD4qhUP3WBoCbrhWDwM
CuW2WAG22Xw/L0CmD+fGW5EXDm2hj5IThL4q3GgbzUMbunodLrntnxcnvhh3CnF+THvLGIjOFDIw
VjIdwCp1MMdgjBhM13QpI12XWMW78jVWKhVLg7gabqxoQdGBLFa2AiAOTjul2F+x82OiY8dAZx9x
qUD9NR3qAEjhgKXAHHYuvXmln5CLGvpQlZtKoBMba9ej7ajdL0ELUNYC4J6W5A7+f6RhUQNTqhqy
J+5SUfrSwdAHHvyOHjRg1MvxPDYfu59sEKiMpZmM+MBexXH2CFjUNTOIgpaUe2CTuMtRvcuvmsts
9edgAi9Nf7DudFm4Yr/67jIzX6VyVmlMTt8vGnhyyxp4s3/P/7pXeJA7h/XUfoSeEjH4VRzz+p29
ZO1A29ZgtLzDlTH9lXufznuZ7CNy9uhl2KbRFXxEj+oHPe9PpJmDtJWBSEhtg7PEMXfm2vOgx9KF
L2PTsXXTXCKQOAe2nSkbdhLHqtfPxl1dy5QMg7tA3ApapMTQPqeVe+vVwK1Y9TF0gMguiVbC7wgG
MzBpowP2bq0sHzetNGq8H531JqXHIbufZGVrYYDHkwT2ACpCPO7emgKw7wjgeeBeefKQuQ/pBxat
PPv19/mWVIZxLaxG4/dbbfF7E7htJmiLZEgfwpPZSeGCRLsBcr9NIcVQf49gS15TRgANaO/LfpLY
tuSDOVyAWPSaDEA4hkLktpu/2LI8XaYKFwoUBfwmqJc5QaVsgUu+rPVx7MmhSW5aGaaE2H92n42L
A1qm9lnTQ1Z2csHBy+iXOnDw9n4fpNJKvvB1sBPGBYVVyROA56OTayX5YzcOnzNvPiSWEjib9YES
097ouLiQY4nIywHcFBhohvgJgG0r+GZNyBfTsH9WtA/muY+tYZXIFaedOx25COFNpZlOAxMMEk6U
4Q9JaD8qT1P490T9IqkvSeVxaa7iYkUeHCcItI0/jofkeguxw31ww8m9ZYPA8qtDajNcwNA7tU0T
Zv8AzbxeKpr5rUsj3bNDZXYf1OTBnkg4dNvRtoBEYD0VxPly/nYRP1tevzJP4zZnWjKojFVe6Y7K
gx7YATkAgtKIq9829uQZ3en2AZy0fRzj+16bNhTZvEDtAcDps1n7zlD5jozVQeL8PLObawAJvsNd
EMz5t6k6uaCmNe2ntvmhypBCpR+RizNAPa3cjfnIEFV3xk8HbGjVj+GrO/nKJxYAlMJfZQj0wvsM
vTx2djqqzVwIsFRntKcJIaAdQntIAmpUft88nTcP4TfcCeGcn3b6Qp0cQwqenn/qlS5y12+V15+0
a9eSQVsKY9pOFufvwOzTHYBDQCH9NwVhE3Zve2Qj3ofyw50czs8d+FI2dZBjorlXRuRac3zzV33S
ouwi38JNEldk58T5eLsAl6VZIa7xbtkCtva5/ABdKmrJoH9HxLUNl59/roeumNYJPpyp+PvLK2f+
NuPJ0g3heWsQq/Iqh7MGr1rrtmYetVTAK5l+U/PnTGRmIMwJdspwZmBZo9ZYHZRRa/jTOoSKO33o
atnJ4EygmZYeC+1QxPyWgaCJrV/ov5SnDczi/UGRmoBMJc4EGjVbe7WHSrXS+ihbH7ZilgyWSETw
YXyznXUdmQhv9nVyPXxkQBILQOhVoG4HxAQuKSxNZcjqDe9UN3WOSd/cW3YuUUH88t7J4LLBNqMF
+Kshw1KG2U+XNhySMtJyC7A/23fTHR4n3f0r08HWa3hzkGy/zpu3MADt5HNRnA5FTa0aL39Tn6JV
vba3YPUqv9u08Lwg4WG52PSwMQ2PpzhnD7k2pnZe4rA05+jptxaRzYJKBPCNn1RNyTY2EMB4orGN
iPaBcW/6AFMMlZOsyS+8I1xP1bAXw7iNOIfNFezfzATCGuVb1mBx5a7z7j31NnckrwVxurSTxLlt
0WTjsHZ4CmNRPTnUGER2r6pL4xOrzVQf2XlDd+5VL+6U3H6ZtQ57o0Fh0WCo7zV06izp5j9znHfV
ilcpvOPqmZdrxISUCgt8Vbxcmr/027+7ZrWsDi5OcXfCOC92stHsFvbGpxd42F1q4CRYPtkvPJ0v
rASSNonswPgUrG0U3SEaDqwPt3iNsqAI68C9cg5G1FzLulhio/9zXi7nvgr5r3WQ7VZHMjt9yGtf
f5/J3xV60nVJvFbHx0sb62Kj9qm0ZTmd9IPxSZ2ZY9lEgYwOPKBq1IQMIWv7xLCdlFBGQyC8znfW
wF3ns1dYAI7G6ajJ3QgSefW6lwHcy86Eiw0rtfoxZVUeizxOxsPWyiyMHeo59+FCAuhQmsWcWUh4
Sq5fML5itJL63s9u2KbAcKlK0keZRlxUmIjSTsSAwLIEyNKXpZSkizIf5XuLxDITU/EggNSAv8Ly
A/XTa0zxm7da0PtT5qdx+uP8fSSVycWFLK8aYywhU3tIPrGndhb+1CfA7elxEeWhbFuGfaMzh+Zx
F/2gmNlsq7CKCvuGVtLFWtVgMQdLBMTw1ZZGeMsQ32r04LyeEoPnp2Xmzlqq1IVck/xclOtmBsPt
JFlilsngooQLACHHnvApQQ4ajPUve/lCZXVGcaLyJxJ5XJTIyZoUeYZEqQX1dmf7edr49fhM8sd/
9724AAHwPLU2K3wvu77s2zDXPptEkvRJ3MnjAoRjKvU8skxcTZ/d7K7pvp9XQfb7fHwg9UJVduSG
8Xlufo2ydpHMlLlwYNe9rrZIivCYHOE3Ofbv/5ehkLM5lqeq6tu7p25UQ6EsoTPd7QbwkSen+UZU
sDC599uaHc9/s7PmBWFcNNBdBvLLokFKPjfuhTZhO7gNk0Zy9OejDuRwYcADqEkzb5BjLDHrOGzH
TPXbIza9jAsjIg9JJJvMO2sNkMilCGkHbjvHgsShOpbFt9aQLAgLf99DhwFjf+BIMjmHAcBfv2k5
RnlJnWKU8a9WRjEmPJqdAM5dzKGmncNmeI0ku1g2zJp27uViuL4iw0wRGvZOEuc4qWbUXrqxEehc
m3ywuwetO10VJlnDyfq1ES8sEbRT6klitOwTcg6lYvdvbNg06GagZ20NoPz1z5u3uFr3qho/zwVq
jqkDwjBjpEk1jAkb2BQG/28XOgcNCAz/CyaC5Nz4NVRtArEimF8ZmFgXGkNI2yJah2svkQ3fCwPF
TjfOp2jt6KnNiMC0+ZIutd8Wg+/Zra+ipku+ST6kMPnC0KkO2CNs+fN1XGpv45aDLxLPCf3CivML
JWiONLZ9LQIX9FHWvhabxqs4TjdnXGD/LsZMjfmZjhfEllzd4ux7pw8XHgjV0hy7fhh5jp1bK+4O
5cFBPxIRXT0mQCM+//lk6rB/370nqDVZCtj8YIblcSuupd1Isc29fi4uS0hNMNA4G7Sp0zlMq5vK
6U/m8FBg2PS8IuJAvvtuXNir8iQftBqarPrsz9lhdB5IVoamfTdU9479bAJfm4JZm1yD6GMaJEFX
HKle9eRiYlq4dqm/DAZf5Mf8wov+hsCRJa1SLbmI2NBhnhwF5pd/fkHePdYYkhvC5XMatIF8D5r9
3LskefdR+UDYrFOhseOjU345aSfPLo/uFiT1rTb+UMjTvztD/tnRu0vbmA3EgVOm/s2u4zzCmDyG
ajX/b6Je2Xv9/4nDfw7u3aI3KZ2sWCGScSzTML9hDTc2V9YoV4zqTz9WQfnjvJ7i+Pgqk48hCwXx
mQVTVZ31YsL8vzn72xi0yRyo+v2/k8WFE6dJkmwYoZ+rYyq/tVSsYU+TZYdTWmaXeaermBRcjUbi
jsIXyKvheFxcWSdvVlIVYhP3i539ou2nTPZIlYngQouuzRh+MOAKKdjHsHRwnEbrZgPC3vkPKImQ
HhdXxhEEywvz7F6p0Bm9Sbb4vACpCXKxI3OrNZuY1dOLQgccYhMnoXFDnvVb22dDbDZ4siVKyeKI
x8WR0iM51mWZVi8QVzmmNsPkOIXb9z5YfeVxaSUGIZXIhZLZNcauKdlNE3ka0zJMTsoYY2M+MqL1
0rwZZR3el3H//z96AZrn7eVWdwUAW9n20BAlmP2ql5Dt3fSXFe6HIL8Dyj06y7HyKDlP5r7nxHJP
F7BfJONiQewY0ogRb5h35dWGqWL16IT6h9pIfzxN4x8wHQgUSc9GirBR1560EBjSt+vd0gYsZegP
gAj98i/140JKlqj5ouTIyttn78G+aF+gNAcP04lGlEWyAT6R/zkqKJhAAax6GBh8e4jN6FWdwgiN
LWzPeeSnI2P8EV3dewGcgyfEzhdbgQAVUGHa8mAr90b+KUmfaPfJ1iPAjshcQaYS5/CJYxbpukFi
+n0OrRgLidgPHKj/kyGL9Ae9CGR5g+jG2evIufvoKO2SkB7D55nyjeRTbJZdZG0j4DTV9bglUkhm
YR9tL5Fzd3dcKiNnTBa5ep0cpkMGJLuuPxU3YPCWrquwI+I9Dlsd2HZjq3sez9hYVc2UNFmHcdna
Q/Rqzc/qlC3HojGccM11SWdLdPHspTH/3+XMijuwihS2jKbmbhuOBO05W5MFaFEQ2QvhnIzoyuoB
hR5jzaf+sYnrw+iXp+mqR5pXHWQlCZlGzGB3GtVgibFBRIam4wLK8Ew7bGTwx1U2yCG86fZKcb5c
uqSDg2PHx3hQs4CRb2CfPiCgWACqYnbEAydavkqilUw3zr1rbEPQ1cJpbbcb9qaxOrUct3tkPYCU
erTAWd4evF+yrEvo4TuD5DwcpeN5mWv4m1mcVnJtLJKylVgpRH1ABOjmOyJ5vaH56Fkovg7ms1d+
Q7Hi/0i7ku24cST4RXyPBMHtyqU2SSVrsST7wuelzX3f+fUTkGe6KIhN9MiH9kWvGZVAIpEAMiMc
SyQbtpb7ozvvfxh8Mg4REZJYMvKrCY36Rg5y3xJyTk/dVHtxROw+2W/PlMAmPhNv0eRoRT5evpUG
9OOGZZyDJnvqhcx2Ihxu+TblKBf6CJzKOg/plYx7a0sKBDFeBMItX5UMeVNNAIGSKC1wY/qt6QV5
43rQu8wPt2jLNvXnaMb8SGiMNmhq4+bA7qtPWSpKMdZj0QWJGbsMD+ZA84bNDJyALVrGaTfdxk8E
jYDDlfBIJho7bsVWvV+pTQ/DlAfzBlWlTuOwF8h8OlC8EufedAghtP2xgHsxkluyXQEexYn1D9e7
/FrdqYfy2UCdJ0vAA1f0gLd6y7NcXNyGHKMXepgZWr8LPyluugM9+FN2zbZ/8/yRnpUlGLcX152K
G9sSYKO0o/2hzK9SUUBaTe8vGOCLfOsjmqQiuIPIH6IikmL/DrPxc/Zi3WinYmd9qgQXV9vRCcKt
b/FkJe8ijR2aWpM6IHhwpHJwgrFyUlrYxHzuRCSiQgu5uKGw18meddSnxxRTFnmF09raV9YumO38
e0uQZazjobISQnd4/pD5Dn5zbMueTojx+lf2rsNOhXgNOWbXjJJa3AW0uuoWcNyqS7RmaiH8hXOE
daKo/9UPQeBuR3ihSdwaK0I5QasWMOhN9ovdXxV79ZyHaMNhY2i5RHArtxoiFzZxq6ySmkI3WdtK
anafjGy6aTMQbTfGHILQVhdEENEAcqssJklUVqw6TQnum3KX6ZNN+5/bI7iaV1wM4psFjSCTC3WE
QQRPLknU2GaQPmxDCMzgGwRzteumoYQZSJyOZo46TuJWkwBk/XiwMIRbTMGYZbkSYUvpnM6b3dAJ
TtMn1liO58TDtkGr1wAg//3fQuK1nNLI8FUaYNDkEzmrLfQfFBBwxDv9qKVeil0sBoekqLVINIzc
7hwMqFacWScumlbdNth3o+41IgJY4TCyX7HYmQM5MaSQ9ahiZ2asACHE5ZLO+U0yI9qYRc7HRYg6
mmkQyQDDf51dK1FvdzMVrCLBkuWlosYq09Oatet1aucFxa/Z7Pc1uctpJcjQWKx5d2ZceAUXG1SN
FlplwRqkgngYuEILwiH4UUuZnQs3R7b032GBQEZhZ1Nd4blJ6iTHSzYUF53xdtz5HmMwhQOiDE3z
Zke6V+6HCoRiipN7wwFmb/v/qidewPmYIadlZVoJA68f+/J5wjWmIXx+WZ22BQi3HYdlUkSE4Mlv
0HbQFZa682RMdkSP27as7yALHC5uSGkbdFILYzL7qndxV+/Mh72/M/Y5mKNEkUM0curb1TWntZRb
Ft5oQ2uf9TdlejIiQRqzuqYW9nBhQu2yqZMkQGSjYStgvZ40UT2fCIKLETGNjXKWfk/NVN/msWCT
Xc9lFzZwcSE20SY/SjjVFxQlFMyxJY8Shz4Ye9aXL5LzEdnDJRGgsE3mGjrgTpaepOHWb0X2sGnd
WK0qFxnKoSGaPwKgfUFLEGu/rp8Nrz3pD7ggZBaZsiDoiUziUgfNmLp6aDFFvXwm1s0komJcjXWX
GaJccu6D8qQ3ZHw/nfUT1L8dGgxXuho4tNM6t+zj5+1lKlg4fKG+kihy0VCMoDx9lfvjbJ4r4QlK
hMFFgjhUiiZ4xThJduhUN5C7eU6vlL3/kDyyQEpkR9iexz664RqUiwiqnMeSNsGwaLJZ/gqhxqN/
SI6sYEOckq9nLot546JDJ3dx2ZmYN+kAtcEGZkZespf+Qts6CNcVJ/g3DfMC9+d1xgZ/xDmuh40x
9Gq7/XxAQ6f1SuHszF4GeVeZCKL66lRSyHkrJpQg0LvzNs7qkhSjWR5PQ3kYO6BGmRPFkYVym6uL
bIHCLeskMajcm+zV9WSecOD20DWU7kw3vzKm18cZq8f7zPZCWN+vFqDcypZVM0HPCDPthdXWZ6fZ
bq/qyRl2s8NaSEtJkNasW6mi7Ra9QxCi4KJ9G9fd2EZwmaox7EzS7fojAhQGWPL+h8CFeyXK/UaV
8PzTgmNXc7Po2q+87WFbd4gLBOcQCam7mJXZOIl+leajLed2OL5sY7DpfreUF2Zw7lBA76nWRmD4
+bmMRyefz1H0wzdae1YerQ9dbi7QOD+QlGQoIhVoJHKYRW3hdJEopRXMPd+aD6ms0vdZviJJ86GF
sjaoowUXzyIILs+bCkmLoUHDCAx2RXQmokbv1ZnXoX9kGJBLA3nW21AgG5IcSFGLfhejd+Ogs5Mm
9TpVdD27asYChnMwYoz+ZEiA6dWfeP5zskQ0F6vutUDg3ItOGomNrgENQ2mxV7DeqBpHtQZQqUF0
qngBN/rwQnMrGx2tHNpIEAZE48j5G2oLCzWYYGCX/pL6CoKU2i5WH7aX0PooQk8HLUq6Ak2It5Ml
aWoo5SFsrJtjUOR2VdYfMuOCwPbjxfk2zTXMUlKiV8hKngt5vJKz6KhIrSD/Wh0tQwErHNM2NPle
ODNItKo1YIicnAKyG/LbVtQIvnpAukDw3XAzreJa9wFhmeGx6KJrcI95iuQ7eZMI7uuZ876LbAso
blr8PqzxdggocPfFPdjN4qehfyD+d+3n9vwLhu31YLCYnTkMaGNOAFKDfZ4dUVeX0f02xKqLGdRC
RFBVqBtwC3UY1UYujRTLyHjxlWvpI+Wc4H8BLaQuo+maT3ZCqVSCsS3QujN9ncqbRKSxtjpEUGuA
ZB20S97JdZWRUmlxgt9fUdkxQk9CMXElqiBaHSQTe70GWQiQG3KLvejnoqoqrJK5vqn1u3z4sj0J
7P9/51CX7/O1yl0ajhL4hZgR0UOA9kpJVvcSdDfszC9QNtrtI6s5GgOER7eB1x+MF8icK/eDJc9+
CGTpUIGenDq4KPxqeVUKVTzZzXbdd1GlxPppFooRkJyU8YzB8zeDzwD69T4g4w6EHzlei5XzvPc7
1BPXe8sVFeCuZ4gLPG6jmKhaJcQEHhorTBRKBN4wOPRnhRRfRYWB3T2LnoNWQ9ECkXMXWQmlOQ0q
WAhmqtxNy8yN5BjKuILtYTUOwe8JlKlAEMFX7pSaCpJsA7KQFELmhfaQdfed9TMPQockimCjWD8q
WWB9hTCyrEOP4+1O0WGJ56UKMHnfecaO5ffTp2bHCL5ksB7+rHfbrrm6sBd4bE0uYh+po3GofeDl
PvSE29FFx9Uh8FUBzOrSXsCwn7GAGUK5QcszYIr8V62Vtmk+/pkdzFkWACRTtMKgCIBZesj9qzA7
1f7hzyC4GB4UfhKZOmwgUeIG3b2fNXtDEoCIBopbRiUBCS/KIBCjtF0pP0YfUUoxZWjwQBQPYoWE
8y9aJwqBQAo2IjQ0hHlkF0L13rV1idwD/LQq9B9MjRsnyKQEY0w7rMsjK0LOEwfEIHj4pjZqIFid
io+36aq1RaXza668xOWGrs1ACTnpwM3Hh1y7Ga2HRFRCsDY7Jm6+ob+oQFKVb3ocwdVhmiVk8cLo
vk3/kvz7bRcTfZ/9feHFVVxZ6LyWQeRGHo322yCSwVsdIuzhkBJCPYzFcxbqWZGH4wgpkBTFNkS2
5Rbn60/bNogwuFwXT/SkadHR5STWOepcIzr6s/tnEJwTm1JTJgkT86t0HEZCW6K+k06CI+LqjvZ6
djNkk7Hpc/tLOeSqXEwT007rvN/ljZHT4cJDcT4qKLKA4zNrqtXlWKXwrc76lKtughcc2n1kbpio
OviTLKiJcUsTbMeR3ysxSGcGEhO3JT4ev1ADS3o3Cc3k2wemCa9FuA4DoQXlSQTmYchoNyBphBDM
LqPBmUTpSYk/0npvGmgBBk0gOKr5tLFK06Rsigzpe/USgf8qi+2UCPavVaeGAhdoj6mJxy9u4Nq5
lQcftI7OCPbNaJfPR2GL0eraX0Bw4avvJinEvR52fhLdJqX/RaoGwbpZTQrNBQbn0rXW1FNYwIzG
mzxW+6HjvhdlC/ouu+0Ok4h+SDBqvOwFaa2xb3LAheQ6Lo9jQ+wONXEf8bK/p4Yvmi1qWvZhh3EL
ksHplfIqsBK7o6XgOWV1eqAvgKdWyBJrfBYoo8mgUjM4s1/+IIPuSCDL3zZkdd9cIPApTFpOuUKB
EMYxqLrQ2tLUbioVV0U3ettQqxOzgOLcuQ+q2IgIxoymEDhEy1yb2ZokAFkPoCaUQuByoNMibEgX
u1ledQMuDAMYdN15rBRtilFvB0otUJZMh6i1o+dts9bn6ALIzF4AWqiBhEQ8AHGUy/ufivW0/X02
LPwB0lwYxM1QVEdxkIO0yWmYJE10k6qfreJZyXCsGgXOsHoQWGJxU4QSHMtCMgisEwoIoPZjnXF9
SFS7GuzRGdwCUhAjZN1FlP+rZ9UlMBeH4rgdc/RYwTf6V+7aCqlbaaDZCiov7LJ/OjQH9XF7YNdB
cbFrQFoPuxOfM+Y09IM5lnS0/stPINc20DBKjklko1kiPrPHSu0LESRbq4vAMl91WKHewRemBU1E
tcwIsaIh357NqhNEnjEIsoi1RW2hpRdxQ4cKGp8xRuGsk8LAjot/goce5RpPYxsYu4apD8w+9ivB
SLI3UN5HLeT1IDE0oR7DFzAq4URbtcQBQs2hiHjKqqD5qzVb6aloKr99xiHdCOxKU6inGb35q1Xm
9LFQQFZ23P4hq4YrFiEEwkc4znI5WteGfp302JWr+Lk2vkTlLh9vLUt0MbW25K0FDBdjpi7JwaqK
oBmRx0bBBfH8sm3H2ppfAnAxJTE7Paki2CHXra2gx1wz90U62xhBWxOlGasb9BKNizBaqSj+0AEt
PSLjdIrPZelBrvxVqRd8itkHAuYSjgsy9UTnoUsAF6Reln9WiOj5YHV6CFSOZaqB2Jt/aB4D30pJ
2+O62KLXc60+G2Yq2GZYPHrn8AsIzgOsepbHrGPHvkL5Ic2TI7fGTq+G41A3h8ysnnqcqAWrTITJ
OQWo3+dB02FWEWuJPVCoDULXaFL070YPFtZ02NXjRyizcGz7eyg519CtDKRZMzCHeW9laAGJPkKl
t0TgvMGYEQTRw4uTG+pFirqyFVET3GqcX0Jwm0saRiHo3QFBb4bT7xp8qXbI47QrzxBzdpuDL9rQ
1sL8EpLLefO0BwmjD8imVaFJYdrTsKPksB0lVnMdHKnxKSpTvMBw4S5MZbWSM7wh5C+tWz52EOfL
DZs8hNi8wpP1+KESDgtPyypUm/DSxj9akTIop15FCpdev6rYn6ir7X373+mIry7jBRh5m1jluB3t
uhlgNbQ1zYeZfuBcujSGG73Y7PBs1SKKj9a3IPk+ajtL9HAlMoELE3i3IMnYAcKMjzF9+Rih4tIG
LiY0QSalWQQA1QKDByvMNV1Se+kv1sD6L/iuVw2i6GeT8ejJcou3c0KTNJESisNVMdlFaqMzGF1o
oIRQ3PHud8Wafhbe8rOHinfBdgHKrd/ZkKtSAokxDpDKjt2JhO70pdsR8AsoohKQ9WCxAONWLjaU
woRKOJg3XdmRvRSi5KgLHkEs297HnuTSs6jQfjVWXBB5AkmjGrNAZ4ix+d3qn3wTYmgQ3d6OFYKJ
45leTNnXIj3GYsrII+0fStFGITKCW6w9yFD7OGOHu8S3G5QilZKXqQJ+l9X0bjFS3IrtslYN2hEj
NVv7ybrXvEZyK02QPK+nQwsUbtG2SjPMEXO3fgfmVXSPKpPba8iHfLtABRfNBGF81SrNgJ4LoWjw
NDk8YyZ+Fo5gyh5kFHXsx0Ar9pM2y5VjZJSqnmaB9GXbG9ZtXGBycaPNywkkhXg4C4/RvXI9XxmN
TRS7AL9seRPuiaiOlsWFd0t4gcflEXOppJol4dlMK5o9gd7aRGWXtqXXUcXtilHQ/7Pq7TjW6ThC
EEgZco4y6qRWKl/HtWZ7HeWf0+FOMH7rABT38exxHU/Ub+OgTrUgGU3cmQ93ETqYT0wapzXs8Fdy
/VtpoLkSFQywKPduCHFMhRI82/H50yqoX6cKCxhu2eH2Wauqv0JrekY75q7QnvzGOqJV19k2c9XK
BSQXeENFIbLfATKRb7TxnoqOa6tesfg+F2tTXJxlUoHvl2BwwW2qTWYo/lm303Q1dCJ9t9UIdQHT
2Rl2cU8zE9AUhinAqpL0oQ2SVm12NEi+HVJcg/7cHjkRGOcfWlerVhvBAZNKfun10bbSWbbnfHK3
cdZTwIVVXNzFXUIayw2sInvZmTwUSLBuzytqW6jql46iphmBR+jcwvKlpInZzRtqihy5u9OiHwJ7
2O/d8HKd/YDFLJWK3pI0Atk+wVO04uY7+kX+1HqzBy6hffZ9G01kDRcFqR/qA54ScVAsLc0tLMgY
allUC+ZI5Atc7Kt7icapBJR6OpPwR0cQ8ER7lsgSLi+r1WgY5gAYOTQ5Qf1UOL7bDI6MRuPBZTdZ
4c2HOGcR//4XkHQuOuRVM1nY9hlHecVK/RsorZBH8sDKBtDU6Rg/t2dr9XYShw6UKEBQ2nwny2yh
GLieNAtPO5qdXzNiDKZy+Um9aV5e6VNOvreNuD5zF0Bu5kwtMruQOaNpnrs4tnXtpxV/oIllaRQ3
c2o0dSqK4qHopt0T61QMu20b1j3jYgM3S21Vgj1oxPdj6ZTTF/VDUgxLA7ggXprVkPkZAMqX4Bwd
tCscCDzpM+7bnfIk1ogX2MN3ZIVZX0zma8CLj376LRVdtytsUt9HoL8HjO/hJGqM3beHPepD/xLc
Szajqbc6tO03EEOGRGdrFw+SKyqm+4dIfsHlInlHk2mamSNkv/DeJzuSXd2ZR+1mqg+jR68/ptG5
mDj+snSkQ9u2ESqn9Pp7SbxC/RlZAud7faLcGkw2m4twnnUFJMcnLNn8xXjoI1vrbPw7uyl40X1X
8xTNLpV978UHqNT+2epV2epeYM9JGU5RB+wueDFI6Yzkamj/2l5d68fFS0xSuRBBB6uTGqYEkV5j
0p6YXemz9c24GRAFQ7DM28bjNqQgKPFNnhQ0dFXK1Bqm9puZ7FPrWf7DmME3cRlh3+boeMIjRaOd
IIu2o6kotWRRYcsxuKgR1aHhZ0w1gSlW94rTkHM0OLjprrvPo74LWhGvqiBu8G1cfWvOFkxC+hfd
1MlJF+Wy6+n538uXvxrLWwgfGajMd1TlOte9FNWwiuEG+cFvvewjBVWLpUu5WDFZcdvXTFmtMqdn
kKKfAwhUbbuZaLy4TK8eg2xKmciSHB+V/JCogtUpineUCw14AUhkfQIA2IkziPeeJbtxmIzPODnV
sbvN95IgGgkiO1+vHLV6zQYNiRjEo8PgOpJU25IPuuiaQmgaFxSSMem1jqmJSQemacAurBjpS+tN
bormOlGgE00Vl0KUUlqGJUtjjfqmrHfhvN92BUHEoVwKYSba2CZMdJYMrtE/FaFHlM8fgTDwICrj
QA0imbexGjRyaW90FKtHm+z2Z0xvykaQ7K/P/gWC87emzGU8fwJiHMkhDjJ7sO6rRj6pf22bIsJh
o7nYdsCXELbBDJyyjs9+VIOqXHlujXEndaJblfWJv5jE+xnRJXAEs2uOvvBK9SvK8QVR4B9y7gsE
51uWxRRAENdQjzb4XnjEHQPTHZ6v1HMbOmFy+pfCiqt3vuYFl/O50p9yI9EwikN8pDUKyPPYVocH
i96k/YxSq6tuvC2aA4gB3O3pE40ptzH5uZwkUa0hSJh4ZFMfNPplG2B95/uvZbjM4e4hClUP/Bxq
cKg6mK+rPYg09iizvhK9eq0v2gsMdwPREWh8WRQDmIJLJUB3CUjjIE+5bcumr8MW8tbXc0kZjbyH
LZb6Qwm/QUDV9cerMHrahtmcE8Bw0WFC56uPiy5cfZmfq/4hqz8U4C5jxfAXS9bMMhQn5/i+5tsD
lJV0Oxcdk0QjxUWFhLSJrqMjC4S7kR22nioVXqwciZIKpuQfMtKLMVxQqFooJ+sDQ3pKzsYtK4GS
vGY34J71tZ4/dbTH7ekRuRoXIyC56kvGCFdTQKLWqXdKgtqBj8iy4Gbp9w4BH+ACQgHZMFP3AVJ0
n7tmR0E5LYrc67fiCwxu7dNxsoiPlwE8FNM7dr/g53gmpikqn3Iv3+easz1wAr/mq28TI0onDXIz
jjZhH/LTvdKI6tPZ2L/Ps/8etlcSnIVr17Vu1n0HCHPKO3ssZRSrSPeDnOxJWn8aSSp4ohH4wusQ
L/BIVhl0RsWxYyjtVTijSk2uvT4W1UKIzOIighTkgTqzwJOWzb7OXgYW5PpzlvVOBAXyP5smLjyQ
Po2kAH06Tk5Ce0rvU9PdBhBsCa+b8GLQUqoWasWCQ3qMDr+3BNbfLiL/WGU8Wqyh16uPBQ7RK9xD
JsCRy9+MR2BgiCebUUdFOxGJk2g18eXLowWxxxjNyugqyn4xjU7GV/pKdfxv+B5Ea4mLD3JrSUTK
YFsh9a+bnfbX9iSJXI4LDlVvFjRnyZbeEQcVxrtEUY8zboOqvv+S5/Hnbbj1zMtCOwsKLdD+yLdN
xGMRUDIiq+8hvKc7+afEAzkMKqfT2o6OrChSPvSGJ0BdtXKByu/ochNMKJZhD4P+HndfqCkY0Dqo
gPk7P0ilE7+qslma8xGVXWsBzK3o1oogySMDuOkye86coTbtrhfUU69GpwUIt5LzXOnyYsQcdvGh
KFFydFJEjNgiCPb3xRpr8btJxhLmqlZhwK2lD9Db+SqYJjYa78L6whBuk/frwcTlO5umwk6e/D31
Mjwc45XJy44g+bwyPVNU0rR+ql1gMtdZWIaBg2A9WwCV17vVOXdjvI3rbunJO9Uj37Xjto0iT+QW
dBdHkx/OMJFAigliaXauxaij8dLwEY2Rgp1YNGvc4k6UWcUtJWzTxvgQSzepUl4X6d22Rash6jKA
PMUEFF39UmED2JaPtXmnN3/4fS7lV8d2CFhBsKOPx5LcESrojWcjvuF0Bhcbkhl1rwFLj0rz2M9P
JZQWml0zHGOU0RWVYEbWt4/FaHEBoQStRIrORBb/QDroJl5/CK5HR9qjc/kw7benRuTcBhcZSNUO
IH6BtzFNB1b2E7qm6+9SW9q3e+souopa3fEXxnFRIk6kKR1SGDfJ5SkrvxfN176Ldir0O7FvHqWx
PJi6IchjBCvK4IJG05ldprOgQcraDYe/iP5Zm/a19DwGgvdIwXLiy8TIaJUxYeYV+SfJ2gfDcy2S
GVs9UC1GkAsPRe/n+sC2R9U4JuouClp7VE9aUwgGTWQKFxmqmYDfneFk6l3U36TgiBZmSgIMvgJs
rOOhG3NgWJCBBPMpykmg2OemPnZ79CKAKnoXud1BpKMmiEd8TVjXdmYG9VhcUw5XdXqjfeje8DJF
vHhwLyejVMONnbxVXROn9jYJT3ElurFZP/EucLhIYTVtmEksUrD6wNwFC78336evBeyJi4Gz+y/b
0ULge3zFVhhnUU5ZeVEcfu4CJIKhnZgHqDluw4jcgv19seESySgLqrCUNr+a1F2fPEz0sA0hiEMm
FxLGpKVFzTbZGKX/yX+lt+SP3VAvZohFpoUlst9WUlsDBm1fZXFKSoEZopHigkGaakU6TPj+3A22
Uu3T5CEQicuLMLhAYOHGpm5BsuJEaWOPIHFtwLBkivZY0bbHKwdA3ZYEFttkpcO8iw6MQc4/ZEfN
Qfu/K5IyEjjyO9mA2bSimL3dN2qGLtMb0yxcpQdt8eO2m62PHeobcbMPsUGLGzu9GWiTNOidbkAu
2MqOhe1OJID2PppRXKaCXUAxwVZs8s/ZXSG32cDa5Ifslxx+TkQPYispwlsALkWYOw33XBBRwczg
GVvZMQbu8tDspK/yjpGKi6pPVlzhLSC3/psw8MewhUXB4DLCRHZ+xnF9PDHGRPF7+XtnYHA4a0IG
hhp4iHm7SCepa2M/UtmNcXGw2uEIsoXUrtvUCXRRke17h3iLxaWSXURDJaTAquSq8dJpvAK/kHqV
lZXlbrveyqXHWyhud6jRryAFPaDCY4lLiGKfH4ojsWVbws6wjSUaQc5DSNmVMjo/8KjtR7mt9JCk
a7pzleZXeftjG+p9LvfWKs43SJ2NHWjQAEVwziRhCqlq6aSNJRrElM7TZ0skQrY6ZQrTNDEJnETn
1vDgR0SBVDvWl/JYVp4KBW6RFvPq+F0g+ANSFqlWPoJIwklwSV6CfcuwcJ9nfg5Fh/T1tbxA4nxd
8fOiMjsYQ7+CX8fYJSBGAhfjA2j/nNgzvgi5LJlDvz07Yb4WgJzDxz3NNYk9MbCiciajk1+Z4Cfa
WXv2IqznAq8XTBbfGaRPZdtreBN2fNodzUB3UAxznY8ieuz1ELUwi/N4IwoNUlDgTHe0dKIzxSWf
6bbyntkluSJ5OPa5rVHkvL5KFZJHLCNilytRd+OTp+1ltVKw9HaemIsuMpXYHwpDZWd0/WsRglPK
QJAng615Xm6rThRBSlOFhwRoGttGFs0YlyINuTxWEXvjasm13N1EYM0WEbG83u9uDR+XJsX5VMpT
Dq+fTsEh37GCixjNLeRWcWq7dgLIteTOh4LiwkW4uEGtcYK0LAxTSP1I9Be5Uq+UEQpqoyBdVtjP
3zCPP0ZNWV7lfQTz5NRFRUnvWi+SnUIqUbtR7zQwZ92mKItO8ZLzJFLAETgmf5TSY+IHMXt00/wY
3JvQC3VDUERvu4goavEHqhnHqajPYGCQ7SluZiOstZzuoP0go8T3Y/nHZeZ4KpVID7XKrwH3qo6Y
efED/TRHR0agzBphpEYQtESDyP6+WHvSMM2azlZ3G+4TFD9mxz8cPy58FNJM1RL5D5PI7WoI7TCN
3MQJQyf9xVpfwIIvqO4VLTn+gNVomUXUCZD0RrPHH9mZpXG6q95AZLL1TFBTTSBODp63LV3NDhYz
xwUT8J4lrcE2UqJVX5v8Jlb729yCkLhcFDZtQkG7jSB2mVxc6UI1reoecEnyXEWyPUGTMRZcPoqc
gwsjaRG0RAKHgzODWR6yYwH5vD1mAgD+4GUqXUMl5hyWccjr+1z7v9tN2c6iUTCTMCo0vm4zbQIi
BzEytljzKuk+aA+dL/C29Wm/QHDzMM91RvqYID6YpR2V96yrtcE7efgjqb3t0WLD/T7WXqC46ZBL
avnDAKh+FxwyzzzWHrspFe2KK69gb0aNL9uMmjSYehM42oP0QBzdUQ++6+MFwNFA6FLu28EO0Guw
bdw/ZAF/W8cXcw71XKeSDFRyN6GrJvP8wU72VuHSoxmCCWV2iCsfwMYk/fz/i/neGswlimplZErt
AzrrP1dBbOepwA//ISRdjOMOREM4oeSAGTfearf6KfPCHS41/iqoHdx0IMav7eohTzyRYf+QK15w
ufDeFvJghQ1ww8gmGprm0K9+9n9Ojcc2ZeuTCHA9Kl3w2N8X20katWSizEWL+qmnX83pPLVEcOIT
YXDpYhgGc5fNwIjI3jI6h/o38iy66haBcNE8zlCL3YH60InbQ+lfVc1x7AVPR+snr8tYcZGj74Jq
bsFA5mjWcCUnxAPjgCuD/n6yIm97cYms4SJHFqRNWaVYwPWAXrVGs9MysS0zdbdh1sM5o79F2TVR
ZfYzFrMfD5Y6gkwPsTAF7e5nLThsf/8fkrELADf10thCOVrCkLV4MaruU+hH/YiO6h0TPZQeRYFQ
ZA7nA32Zyj1hlzNmLYf2INFHedAEzvwPCfTFJN4LdHWY5Yit0Ovim7arb9Ndf0U/aZ6xB70AhL6g
xgUN3fxGdA8pHEzOKeLQNI0QFGhIk1o3utcd9v4ROVkBYWww7Ap7Q9ZvhXBT+F/34Euv0iiVx4YR
RlLzPJL7oD/Ehtsnhz72THXvz5+yH0Ej2FbWPf+CyV06QEet8bUORmaytNfRZ6j4462Zi96yBa7y
GocXng95n7AbKWDSrHHBUulV43zcdn4RBLeFQPC4y40A3kik/mvS089pJnqsFEGwvy+syNHUqlst
Dh++8sUnPxQqKAVZz5Uuk8HFB20mhYRKcIyS6dtTjIaA6aqJ6pOm7Yb+1/ZwiSaeCxVZVqNdvMBw
6eOtD15lpK+x6AV7PYJf7OEChKYPbSxPwKh06VGJXyS9Pobt9SAqyxDZwseICfoPKQtEar9PxpPV
3ivtlz8bLi4YTGVhTqD2RuhWTt18SqUKhMHftjFWHg1ZnvX3eBGuDDtuIgh9sJ1b3qu38y7/NOwj
j3zqT9SyGTt6cKsKFo0oyPGkAVbSy5bJVk3jjahoiHcKjpzIJSfX3MWn1KlEa0jgE4TLJcGn1ycK
TiKOljRu7X+jtXqqZLfo/toezFUcgk1WARcqCMS5cDCHSh30Opq5uvxnF9z4w76isa2Egi1XBMOF
BEOK1VQNAGO0Fuow941Bncg/6uH/XcMK11BRbYYqfFw38NULUIZufSmTkNTFh1axY3lviK5yVqMb
BMgZQZkG6iYu+kjZTE0FJW/OlO+hKxfGgiR/dZWq6IgGb7QFBgxuRqYoMuqyhHRSmlxb8V1UPWoi
DaD1LXSBwU0HSXS1JwGTZ0odeirBPeQ/9jXOZYzsXxUVK6xO/gKNG7HAUKu6HIBW1ndVfI4K6Ay5
ZiviyRFaxX7HYt9R0Oc0+ipw6D44PKZuslfRyXwmB5FYgmiKuICdd5o5ZgRAvnySZNuYbkJRT7EI
govVU5yaoRkBQi2+RJBBK5/6VrBW1oPaYl64YJ1DlylJGUZzal11Z8ENQBmaH6w9Iwv9F0XM60vn
b9fmAzcJdKklTIps7OzwUfaGm9802b2TGm78jUkWgOX1AwEONzeIb5aKx2Uucysiq/O1Aoq7oEm0
p/Z6KgaXUqcWvWGvj+YCiIvYZq4qnW5AWBUbU4k+K6ZzqqCF7Adrs6r3qaP+3LZs/VROwWGjajpE
z3gia1pFiVKpMA0dD3fRQTkkUI+11a+MzQvUKNTdxnvl+n93cXTB4/VQfAwkNWtEvjqVr9T+pa6m
o942Zx0FXG3taZ3mSYlpFzGKeebc7SHyluJgHSrNaSLXeWE5VoxrkRG8elGs4yv0u1yW30x9dNta
dBG0uoAWP5abd4I4CukC/FjdPCeaa3Wfo363PSAiCG7Gq0Y1ClWBFrtq3qblbaI8Ja0g8RBBcJvB
0HVkTHRMcYFK2i79pmo7KqpVEvmRxu0GoRom6TDADnLXu2xF4hnwhDu6V9p60XPq6mawmBdm8SJI
p41fZLMBi/qeer72HKmNneaWE3ai8j8RErcdlFiOWlgBSRmuQNsiJRlKNp8UM3P+zA243QCFu0Mj
Q+rDServceDGUw4Ni/02xmrkXIwatx2YCG/T1MKWlt4Pw0EaPv/Z97mtYBymodWgCO2oqWzT7Msc
CNYK+4EbsYOncJLyLG+sAD42yV866SBDz6MpP8lJjFewu+Bl2xrBzPP9FymkhcMigDVyfFCr28K6
ofr9INLoEqxNnVv+ndHL6jRj3kflOjb2PqhCFV+Y1LAVvjVwXARA5RVal3SgoJgnPqovrwQce9Bv
yHvwGu79s/Csw373FiIXDmRQ0xr9gNGbf+RoaopOvQ3q9R5v6LUjuaI4LfBsXrhT7oY+KiWGJp1K
bNFhJWi4WAVgm6RK0Ykjm5xrp+lQDE2Ho8c4PsfdT2N43HY2wff5x6d51AIzZ6Qe7X9Iu67muJGd
+4tYxRxemWZGo1G2gl9Yltdmzpm//jst32vRbe7gftJu1b6olhh0ow/QaABH/jEM36cPZQfefz9f
6GeNKV7+F3xfkiJHmJFwXW4H695QKC4pShHOnvOlNUaFLVQsHpIhsUXqrrl5YFaacKYMRo82rWoI
wBhyHyRZTifM/xhBS2zItj9byWGKrlxMEJVZKzSQkzZgnFe9xB/sftx1XrRvdu0TxSdCrRvn0cYI
A/9KDeKSvL0ux+JQLB/KeCDG0y0VFZgoyvlTozRLMtRhILZEwR3iZpawthzhkT3ny3Z+H3g58Ry5
/Xi3ksg5HNWKRC1kEjE1IH2MBlvEgLpp37+0362vy0+spFM41JM7U+Mv5FkJ5Y6qYU6lWjHc7qfY
F0pXCS5n5JHn7IsiEA51O4n0Lot3SHhqNYEKULBy+wi8FnZr107oYWY7mNRc1Rf3wj9U68j2Afi9
jbxfUnMwoCoo23f6/EeGhxqAajp//wgcvcvgTnFbIvM6LZARRD/k7lmpCDjdfmlYLRx3ittQAH1n
hYUb/OrS/AkKcoyDAsmEcuq8/nJ2ZTtCjVV/gZl/T+dVo4ySnzComrCNhF140Gmh72ScAxmH23SN
U94jGaf7qV8+Uf6Q2jTueJdFZwjSgAWdwYBW9WCPanwp/liJ8mpZuWh1MsM5zi3oZn6dQcCIKLzb
w/YD+6qD1/1QFL6SxgHKkCrZbCyQluY/g0eruLJOYuSd365tXHy3RA5CQtGcUH0MQ+kEdNrGX1WK
2pwSwMGF3spD3DQQMOnwVnJsxx0Bg8Te81WtmTwPScAAKWhiP1xCV9fyU9vtzy/UdurgfTcM7q46
gZWyy0QoklzKKO+T0DgQO/ElG/rAQi4qfUXK4zBCbuWsnlTIS6NfqQofdZKdbZ3Ch2ifupicQLzY
bAbkKwU5zNBQ0VqYMtZxlmcX/Qo5ap2HJrULqnvtX3z/b6PjmwGrdhRmWYJqg69rNhvgJHjBXpmd
5Y3GlPL9lBsxOHQQsrlG3Al5zffk0HuYAXCbuN1eDF3hpPvF18CTiWoqcvc4pGChRqLXELlc6yfW
XDDtxX9QkcxokqKL3g6o6IPtzhm3zCfV1U4shmmCQOEofWezNSJ3sK0vrJkBM6d3FDYRx9rgcEOa
MjWRZIhT285O9Veh8onztnnDWZkjBxxiro+iWMAce2fKHFZHwybhY8+sHR7JdzVxvgkU4YtbTUFC
AZ8JD6LM6mlRlwuhjW70enIJtYiF41Od4lQWehJh4cxTkjng6pw91umNIENz9AizIiSv+0INK6KE
clgSIJsntC2Eyn25A6GLPSgBtV+EAfLVrHOUYd4vRgtjklWnON1l5Ud+ilSIr17/GpFLPr9ROML3
CQZWpaCaHGoNz/KF5mOIwr76CS4QN0ENMllDQS0ihyJDYoSFkMEg1Vv9QjwNh9qJXBQ4dLsSMwGy
k3zXkAEHcQj48tYp0ZsyE1mgiEEAQJEcBFraSbsVfTZ0mOzloVTkIo5mkLpGtbCgEggnXMsu/GE/
V7Z26p8LW/Vx7LrROX8gqHPHAUmPSQBSpEBDMwidrkQxCoB5ef2cEB5LwFOchwL00mTBaQ1kzwbF
1TpqkA3laPg0g2mMphgvkFP+bE0n3me+jg6AHIFCa+xFmKVAdr6wLTmD+3zmYRDzvstZuG1mob3M
kz3IrD0KpHI/xXB3fhmpA2dxOKJZqFkvGI6MzoTHqMKN/G4fHrSLYRf6VDxC+VB+aKHSgMF9wegr
Rxd3bAQH688zLE+104fGLi7G/XxH6MdiuHOLyc7HKikxiMEyZizilnfRDeMcQPfhLcjq2F3JPi9r
M9oCgyKayED2Y/JEdUItTEFgoDW0K/K9+S3SRX80XqP+5byYzRO9EsPFIZUlVJgfBjHwOvaQRnai
EWEjJYHDjKKWqq4RICELj+hNtauP5bxWOnAQoVhGFY4iJMjJhaVfaOJHXP/q+xw6GJHezw2bez5Y
X4T+MW5PJGPgJsq9i+CnaldKI3VVDhF9cdMEPmi/wNBL1CRsn5eVEO6GoglyOQpYLSePnPZRdVqk
SlJQ3Hm9zxohKoyiIIz4rYzvrwOzEskBgqC0JTirsDWmgs6HtJ3dOU9em/GqiWrU+YTzVd/mR7VI
Tr02fgiNVsK5C4skpFYPKq1fcwkUt9ylO/Fet02bFY+3FAkjtYUcNohlq7QFm1s+pV+X9HnOfEug
8Ict19/LqYD4S9EMVJZwGmlZKYtRA8Qb/PIKVfEHdt8rkF/IXQyFJQ7uv9jLuzROoybVeqllSZPS
y5DE2OVe/NV0U9T+PLPH8MAjuYO3HYjxLpKLoZquagMRgxecDm9wpV0cfjVZifV+9nUUaVGBL6kj
h39B2CmLEuBMzBXoCm12KBI3dfTYnRrMnpH3wg1V+UgqySGi2hiDMg/wkjI4xsO9sk93wmPnqT6G
K+107yMA/76iHDiOY5glnYXEtpkcNQm0TUR2hVxBDh2LThrEMsWWxT8nvzowQrLUUU7WafI6h+Yf
2G6f+G0iMj+/ld1iBbOFvKz1DHfeGb0d4lBfFGC2xmvE7AzF0dixVwLKWLZP+H+X8q8GfbxH6rpc
QHI9XwvKtdrs5eJwfrcoERxeKmEWqTrLy/at7Mj6MYmkXVw39uekcDCSRqFgDjGkJONRDh1xeEqp
cezbXv99rTjs0PMQnOoMO9rMcqpasWfqQklJ4KACFL9VNLDoL5ZVexLRPSMTR4faDA4bpDgfJzax
EV18x0jbYZhmQfXIUEpwUIC6Z1lqDZxOtOneZTnehnWV2OztQPJ9JzgAaOo6WjR2XvJscUCiYiSp
U6C8YWx0QhKlDIcEYiZLuZTArMC22Cp3AjXDl9gPvmegGrUxytirSDQde+Ggq+iSoWIGQoe38sRV
hJ8HUTFLHWSMF+auvWJzyFCQ9TyiL4vN/AgciTjxhDeQ3/6+kth32WhIOC6OFdm9x7ws7Oxoff3f
4JNaQ+7oj2qlj7UKf6cU19PwqAsXCdUHThjc2yV4pVCc9MuyGBDR9r2jB0dMaBKKyQ7SgrC37VrR
d1fw9tS0kiSJohAEGZZunpEARErT167a5+hOcz4N/m9uaSVrKDNTLFmmZZFwd8c4rRD4TIxto1aO
R4NhDPSURT9ycAk+k8Wr68NEZbspC+fwQJ6SNCwZqo2pK3anJP7+KecicSggNCFK7HF1daz4i1Ve
TOZVa96eF0GowJegDmqvDTFzxKl1r+eXxuSc/z51JvlOgXAeq2BhhrVc995y2e70G+VK+JEfWFat
StxPipP/TCu0EsjoR/YGZupusGM3leABrVETIz3dta/U0xGBAW8loitTrvIG/Wsalq8pXgz9wrB6
t85Sag03cyXvh1Nmm7iSUmj9MCvshYMVcjf3036efB25VzZvJY3880tIWQRTeSWsmVtL6GuoJEov
i4VqA/PhcwLY0V0JyDV5TmuWhhyjU189TBKhALUn3NFP9KSsxxCrVYLZdxR/hu3BIsslmB39+/VR
lrmjj4lFOaZbQkj6OLhstpnphuCEYvwH+wAF5OeXjFKJBwK1HFIzxJIV7XOCRgHVPFQf6pt9NzI+
bzK0cyxnDDElZBKGF6m9U2YkgD63OTwlWRE2w9wzTfISjHfSoUwGW0+/fGq5FA4E8k5ItMmAkF68
XVJHsm40KhQkTslfI9q0ApMRmBHnUWOPGNXZSM/nlSBug7LCnfpw/K8Wrac8/6fIyRMe0QiJuzTq
RanBL4SR8SRjZqDn8cgC6DySbRNVLNHXtKJ6LAgo40nGpGjOgpgBprxjpWjTPvAV9OOy6inqFYmd
8zNHlJ9SUdZaikwZ9MGkvgh1KlNQ23LyILd3sflC7BUBB3/RjMVNMrTs8Jin7MHw653hFTMGLMlu
6ic7KtCljI+Dg1qGh4tYnkDrDlNwk1HJMfb/n1k5flIFJurJec8utcNyFQtPQneji6FdiYVd3jT6
lyoh0mOEPvyMijYqE2OIoU8s3MzKnVYSoEMFITzJWGvKSq2yrj5xh+pqzIsyD8IX5kEx7NClhg0R
50jl7gVdjwl9JatqU0237g+ZZg/C4by9USI4aFAWWTGXt7BDEE/q+JKYlpfmFRV3sF96zg7Yz1h5
aiuthkxj+9Jf9J7ip3gWCv4xPN1uL7tdcZKIrDplBlxgIIVtWyoVxFmBnSjXQvHt/KpRiKpykYEy
BUUcs3g9uVRZMUyBd3PDqwDgvnZRugWoZT8pkQsTmrJLRoPdgWsvi0EsyyTmnRvsjZ3pz8fAa0b7
vEhqETlsaMMwkBQW0KvdXdd9qzNCJeL7fNNTrY6S1LLMwVSeenG/DFTyn+3yGaPTmAdZGR3q35e2
Z857xOPxuCB/18MABePQTT2VcKVkcYFCZEpJvbCEwZL6p+pSuF5cVIigmgflQ6GxV/3KQSZhT+H3
tiGahmZqsiZbOl/kL4fCJMtIVqD7480NMqZr4Zt2wsMO8xl0DdH2c7kliUiKyLoJ3qQ/VxUFbpio
H2Diq36SI9RTYmCN1yZ2o9nLxa8RQMI/FJkSKZSDqUovez2KcP0afFTfsOKzdJf8DC9MV71GAm2P
6cwigVmb5gkyMA1TXxm5PGc9Q/BfkcX4FNa9DYqF8+dre+9WEjibSeLqP0qZ4EMs/OnJdIeL+PDr
2U+/op6ONk10JY7buDHU0s7ssYZB8NQtoW3oot23p2oirhib0dJKDrdXdd8nEkqZYZKzV6f7Sfxu
YR5GdldRKLzpu1aCOKdSJ6EgFCoE5fOp6H7khV9WJNffpudaCeFcSWigwnI2IYQNA28d6VVwVDd9
qyAFS2Zof6w/YCWQcy1GixthzbZpdNJvkmvsgSL7+UW1q28oarAxjo8O2Lffb1ZCOe8yhJMwmwIO
dXLA4XLSWx3P0LlT7FUMBXT7AytdrV/NhXAx1A5yLqZs2ikQBuiadpeB+qSUV2VOXX4Is+cT1CVG
mgTKzGQ8jh6rqsdT4g4UT5mt3I1+tE+8CqpNlPckVONz1qUoI32wQGzTXojpIZE6O0t+nEeQLRmS
qBo6BnzLEv7zJxRXESjOhLnFZb4xrsEF+CAtqit0o/s5MRxwSGagGbkMMRK4Jo2HobsMlf15EVtg
u9aEwwxZlWZVjDo4lXy2HpXWyG8UuX84L2R7uUy8EYqWhvIZTo9waeNgmCHECu/M3m2nq8AgsG9b
j3cRnB5Di5ldqO1Cn3rybZJA+kcEtpQK7O+rkKaOJfheDVuxGN+yxF7MJ4l6MNq6sqGZ7/cqcYCH
i/sw1iFUyA6sYN7yRp9N76Jmd215ibUYHuZk00jiEmJwAbGT8aaQXpTJicRbM709v+2bewICXcUQ
dQt8Wdy2y23T50AavFD1tZ2Jqd1Hr+clbO7KSgK36/kyIjRJGtyi9Vd1qOxAtuuGiDApGdzOK+2g
ZuYILVIdApTjkqEsrCDMdwsrJVXWdNFEbT0I1v40r2XRKiupVXjUJnaRU5PKC7lGb1xF3DqZO+Ej
c8x3sSwEkBjpwqfy1bnSIwUkb444eUtU2NlwkxuPc1+gKe6fMKD61TctYCWOw8lY66xMLCGulg7j
+GS1RC5qc29W3+eWra7LOF8YY8RoPfWjh65oMXbPmxilAmdiAaai5CJj3OkV6bqM9KfOpBqiKS14
CxMbozVYWVhYdd+XYAGp8LyPVKoZdluMpSroA5RFme8abuWpn80YYmbxkBZfihyD+on92IysJfW3
DL6kV8fwlUZp8dopHNnrbb9LT8pd9DrD3Ve7BZPLid3ZPjfv8ri7Qo7hHFrHEoSSkNt5+DCiYjlb
vIJ6xSXWji/lHea5iaMOa2dNV310mKtTnPrnDW2zFXC9dpwxK3pcxmkDGfqpnd8KzKY9+vOa2VXB
HtTYpZteW275kW71tVjOwJc6C2MU8SLv2X+bqntxJPSilo6zbuRwu6xmNbUtgLPs/Nr8KUQErG0f
0nczYGay8s6CGPZKwQpGDeNQlpctNV+YtGvOabZahIZ7cPI5E+gv2ZNk8Zo8iddsTPe4Vyqb7mWg
LJu7GGRd00ZF8yZR8vvd7GGmiIv3FkewvMUxbQVNG7rlUkXdm9HB6gBzFwOrkZEyZEaYqP8I3X0L
jlmj+CYrN51I3Q+YPf/ti/67aQpfuqYWgoZhYUzUoTtkvnBnPszXvc/aX4QDktU9hbObl613U8eA
uD/NRGrwrzUALcLHxa/tyLmundLJHTDrPbI62MRLdtQTxnnzV3hSclNQS/QmQku1ueyjk4HxZIH0
5Tx0UDI45NCFfsKVBDLS7m7qf6BIYqGeFikRHEroajZYbwBYmPtAug8ir1QI50GJYH9fHWJDnGsr
ZLRZzbAzp+e83RUFMRqeOMeKyAFFmC1TLIFZEc/wzeXiqs4ETHJMd8wcNMrt5tYh6fRYjHPOzDno
GFMMu8hYjLLcI2u8Y11JxVG6ZY2GsU/5w/NAiOFgf65hlc5DlLAibxOtqCIme2pkOyp1bDmEmMsh
qqKOPcTc9l73wDp7kdnqHFYOwtgD6GO7KVGTTR3pVo3NyP1TKdws8qGqwdmRP7Ksp3kjvjShnSJf
lxxRkHwXf6QiVFoJ5FZxarUysRiDgJBfJ2gjrl/rigj4N419JYJbRUsKLGl+4y/CzaIJr/ISQz5T
cobypvG9i+FHQgRZb+VahHsFm4PF2LxzZ7lLwd+Wu+ORgrrNCrTVuvHDIDCeKjbDFtLAvvOrqVa7
Cnq80f0vFNvECvKzipSySGRdhbAo+tLE3yJEF41AvGpupr/XGnHIiv40LewNBYme58rYx3esTTN7
ndBdC69hN29DqKlep00XvNozDmqjdIqLhPGq5JK1DxZMElQxrii4M4ofLVXLsRllaLqCXJZsYcw+
h7lyVgqqlQFzl+CrFGFw1WIPhSfEuw84qJUYHnb12SznGrBURRg4Mea7sdftdAjs82I20W8lhgMK
XYgaowghRhjvReObSc3N+BcDf18uDhhALBLOGGqAhgzU9ivutAfj3uUvK6BKOTabhaSVMhxCgMgq
kIQBWyPvGLsf666rD6VP99YRq8ZXDQmDkERlDEFx+SOoJVuKP9TpudKFLxmKp76SwEeEOwAuhegp
8fUb/YHdakJHtuPraKc8fMoS+PKhQRaUoWMM2lNyqSTPCjVodBt8fhsC/xZXqXWhNx0UyufryrgI
g5NZ7s+rQIngYADD8YJWZZF4295p42xHmSuSHEQs4v0rOHk3Mr5gqB8zeVnY+RcvZCdy4lvBy+zk
SvHmvUDFXtu+6H3NOBBohDlnXB+sZth+I5C8KJ4KDQ/3rH0KBIGl97kF5NCgSzJZNAPIk6xdMX5X
clftfp4Xwc77ueXj8ADsbHVaMqrkoHgswwfTvDaEZ6m8NKXL0no5L4uAaoXDA4SRlRowctxCbu0y
dgoUPUj5MS0+UB2wOqt85ZAA9tool2B3eE3cCZZ1Wwaxf14VAnH4YiGzGqtmYogzad916YdZETtP
fZ9Z4uomYRZpGjYyvm+EAJka45ssypiJ08lXCJV1GOexBRHZZf3YHepdc5zmw+RMnmxXDrhxvQ4d
xFQKb/v+8n5eVQ4UljFtSvAd4M5s2SWIjjAxKsZz4fwPmNAw49gP/U/CED8bfNGkpUNmBVmp2q9i
sLCUdjj+c94eSLU4aGijdM5UEULEHetcCA7pF8OT72efkSpFX7CUhEACi/gyIn0WszYaIbBxR++N
efA63Kng4yv9cf8RkoL1ieJQItQy2SwZ33QU3xXBUS2BEofzClEWz4HDkMmaUjERmn43C35JtZdR
O8TXDJlxls5FCgHhW7F0hvK74sg8OBupW52ogTkE2PEVRKVi1QlGlSCjgXa23JjsOPRn5QfZnkFF
WRoHFVk/5AnIPVDfglmneeiLxUFsIzvWB7sOMEI8l/a1gOF9d+f3i9KPu1fEqGyYOpYUrYrQQa2B
Ono2btWfNHN+DHKGsQly1zOzuB8wgULZiwmGYi2YHIV62guqfW+zRnNl6BoDzRXuhqOJWnD23DOE
LmOEBCP10QDj244NYIl9ykgIo9c41IizXBhyFlBYySXIvGxz+n5+lwiQ5xMPVS4IQctc7hB74XAo
Jjf6CA+fZCiqiVcsk/F//LlkZqcpajDigpkFnT32d4s+up38kSfMlRBuoZY56bqCkf1p02QL9UPQ
V55AhcQMYv6KhVZCuHArRzEr2i4hhHW4sFF/6YGNnPxIu44Esh0Z7IqygQL9PxesrZIx6Rbcjovk
Mqq9Kj7oH8rNrERwTrY1p9RqM6R/wuoxj/e59NgYHyknWIngtl0fsiIVA2gRzKcyt+v6WftIf/Z6
obhNV6Yw7jRGr1sV12DIls3T9DG7et8LbssbJTWqXoIIqzpV2UlaTrn6kaTwaqE43zklrar2PUTo
0W0sCShTcSJBcj5wzldCOO+Zpa2q9yyVpKl3uXo1Vw9zR2SSNgH/XQQfVQe1krUlWyqQiLsoqvSU
cd6nTeBmmLNwXptNWFyJ4l45oq6Q5xAJH6dcvs5SZEvK/XkB2zi/ksA5TbEIhxpEMqxVYnBZq0Rw
OYE3iLE2oxaf2Jzt0GMljTvxoTLVSoiBxA4u2WgHXPaDvexGf/J+tSBT10Zq+bjTr6RNPYQWlJPC
Xdy91BTXE2UJ3NFvkJ03I4YuPWg8u/KUjpWdNJ3dxDGxcpvua7VwHAKITdhHMkvHponlLFnnzMbe
LPafNAYOBKSmlsB7AH2ka9THs4t9hPl8cuPlB9ZJt1DUO9s52ZVaHCSYs16kjQG1OozCbm4y1O92
T9HP1sU8TKfTncCjsknUQnL4kOsDSicmqFhY1yJIX+MnYTicX0ZCBB9f153YpU0PEVZ0J1WeWB+6
kbjYbxcYvC8cH1SPZooBpW8L5y6/6NZ9y0HtLt6/VFu7qP2stg1CL+I08fF1lMfVmDEeY7Pyh/K7
WH7orWalFIcOQdHpsYg3Iyeev7ZhZ4sxoJV4rGH7+3do89vP8WH0nOtdpjEZefUYgyO28BLpm9B5
RXGzLF+X0fDPGwO1aBxECFkStDIiW3Am+pl6sgri9kEZGwcMc6aYTcUen+LlUE4Yq3nQqRQPdUr5
2BlDawMlZjAn45lwumTVv6aLZ7vlbRR5g1s9VWZPOQqNAwYpjILGYo5PYgnG3ENJkGLY0VPvR1c6
QtFatMEBcH6rqKXkoEGQwY/UM29h1rE3CaE39borhdnnoJx/xxsUeeksFO45i3zZJscoj2xL+P4p
VfjXO/C5jsvAOM3TIjtNoRXak6agdSfffU4OFz0kedJO8lut4/i1XTAB72tFtZBQEQpfetpEgpCP
JnRpvcWX3MzXQlvzWgzB73ZSYlMvn8zHnQEIfop7UdTW1CO3zTq2KukVQ/6X9H6a0B1dEoZAQAN/
X2xAVhUlKAt3enlXxsdK/9zFROegAS0QJdISsOdqau4W8bKSpzuQjX1SCy5m0IV0rIsBUsQ6tXVQ
CDcj4XfYWT+3IxwWgF/K0vA8jBRzF7lReJTE45A9oIpgN5jHlnoYJFBA51BAzLUO1BJs1eJLobuY
6tgpk4fzx+ZtVMgZlfjJ7aWIwTgZs+nmeXYY+Xx1n9znDkvCNfaSg+VO2UkOy5iKiTNSPX0UuvIT
3dEwYoiJAh1bb/YYX2jghrvWXxx2y092BpVhV87voMHBhKCbY1rGUFc4Tj5rPGtem73wQ7pgZSZa
ZVNMFpsnC211cOSqjkJs7trUamKvFhjW4uTyS1W/6hoVfrEf/Nf+rQRwChVDOqEEEgIqCdkx1Svx
ZtD39nDBBsKOR6rOf9MmMSwVNXSyqIBnBT9nlYzr8gl886yMYEAZEFiYbWku3CIj8GL7SfxdDG+V
ipWm4tCBIBAMeT6bOp69aieW75v3BdXasw3rK2HcHgUjbp5BDJ0aF0MnWD2L4Fhf8oPiDDs6v0is
IG+BCYZzFqOGDTOTiwadneMxpYxi2+h+bxLfGaOCPmy2FoioQYZXloUtJMQGURLY31dm0A+JZEaM
WVrG6HlDLG21eToPTNQysb+vJJThFEcKY0svzfu4uG8VvLd9qI9dWu0855fE2QqbjqUwOx8jDlnX
5gDmntKyW0YY5EbgZbbPq0UaG+ekmqEEW2nzBnj6he5I+8idXyrvjcJiN1CTvTdDiJWCnMMyWj1e
UCuLl72idWMM8AMXL8hTLkR0aQQi+TJAmQWHDnnW6U0vYNMGy158w+9P4Hg4yofezR9Et7qlWdEI
M+EpA/pxkaZUgIKzeJEifgnvGiqsoLaMpwtIxmi0ihwyZN1Nvy0u43cSWttEPQN6qcQ9OY99+5rz
vm0mB+oZqMyS2cQ6atesf7NGgirBIH+1czKM1mUJEL0nboeklsxzrg6c2E5FuLCcKKumwch0vxZs
1WZ10+JeulkIANl2/CsVOQQxo2TRAqaidV8dxqvlyNy+bktOdMxdULlQfnLT8a/kcXjSi1IgiinU
M0K3wTVuOKYOmka1r4x1Fv3mnvCR55GVQA5b0jkSKgXsWY6KZPzgLuJLWHvnwYR94m/f/xvnTQ5L
ZIDvpEswTLRmIbF4DK3FqdOv5FBIcrM4GBmHUE2yEbrMF6KjOmCMDjGYYLozr5n9T6pL1akRuMV3
FRVGPCUBq5DMlf6QdHuhvg/k3AW9oy1QXTjEKvLdRVpeJyrIaeBptGdMZulm0Q3VfWbdnd8sAql4
koBCLCWrQFejI5S3OqY2oknBU6kECSWEA46+RV/Mwjx/ZuzHBLTr+9kkgIISweGEhuGjqCGEiKl4
SUS3SX/OyrfzS0XZm8WBgxxKjawxxB0v3mLak/qiu9Pdr9xvjojjgRDI1oU7SZJiKTJ6JFk3sciU
XoFfW2hqkMaKhi5ZjAX4yujtzHvGGSg/GQfKuLfgXTJMVADjXqBqIm8KM/6gJWKJEZqu5MsoqXcW
F01tu/DQXqLyobfFI/WqvSnTklCbZii6qIh8TCgWY2VOVaw5c2NPruSCHDdwsZKgwF50xgjnxiR5
2tY+yqZsqZas4HavyFw8oGZZitRZrjrqafIx5AYjVOKddMvqO1ChST7dbymJoe0mXrd1Q5L+anht
IsyUHKQSCJU5vdcclL3kpl7gxs40e4xxL8Z02f+/6fwhk7PVQshFNeshk91gDR/TbH3zoUdgkPtR
Tc5i23LTf4jjLNXo9aEdRYirG3TzMYqp6il2dHvyoiM9Hob9eO5c/CGNc2JxWYRx3EHauBS23l/H
CjWRg5nAOQm8DytGo1IXSEjQn87ib2XHxthR79YbDkWBqSE9I5m4i/NjbDFaROnHUtWcdtQPVf+k
K4ubKonbRq0jd4N33ii2ls3SdBVs0wCVv4bqpFlULUjfIYrqPFG4jake+K2DpawFcEZXJVqWGSkE
lJrduQbuX2CXBBEMiJW90S3BVEACyAbu476vKHBRKlCEz9QMqBtP+7TUHatBhSDIYl3LC24YFUyT
gQ1GtkU7dKkM9YZv/kMo58+QhpDUXCt0Z9FmO1NRFFbrbh9YTjjE9vk92zpZKsYgGQabvISBSBxY
RZneC1MGMDTxIowJhEfN03aBHYLNGUQJFGxsLKcqKsgXapLO2jK4c2wNWVioMzQbHQSHuFOUX9rU
ZlC14NE70uwZMWlD+O6N5VThdhRVRpuiJYqcikkYa9M8dZpTi92dMk3uIOT3SqY6aSq555dzWxTq
pBDDa4jUuHNdR0lUlOWgOUmpXYlLe2WFtV+nzauqybvzoraWEmD/WxQXnaaZJklV22tOl1/GxRf0
UC/R9/MithJSKlZMUkxRUiWRfyppwtlq9WhiAQISRKnNeIUXdPcpXvKVuqtsQOIfsrh8VI9CJEFY
RiaLjezowMvxKxt6XqetZUMChT3wYIqG9FfMM1u9qs+z5vTGfT95SfVdNYkztWUEkADXj39MnW8E
aupKRyTfak4lC75a/JRRcymV9X6iKJY24F1Fry9Iy1GcZJp8/dYiTlaBTk8NhTB1hWkHTe9Ws/VF
qevOLfqiOQRTQOauN4LGP4RyINwaY62LWqWhetV8Gx4ZIaCSNLhiTI8kg5uttURrKaBJklVN+zvz
mqdznkMaJnJFtqb9LGOkQ1s9tGUybbThv1RYBHiKRMtEXMwd3kBZwjnL2OENrvvyIaXKv6nvcyeW
RW91luP7VbuXp6ta2Z83ber7HM5VhZa2ywREULP7SHuOtQ8gzmp9+LorIQ9StDfh92twSXWl2kL7
OlDN0ZsOaS2FwwGtbc24lqBF8IUxHbe7wDUv4wOIYb3Ypx4bt9BgLYzztEjq63IwQFik3bHp3kKG
dpCH89uyrRGIlXAN0WVLVrl9aWUzEQMd/ke5Hj3Zk/bgfcAoPlbwjQcmsyXg51/ksZE0JvDNMjkn
K2d6qJQMf1DHK32vDoy/znJ6yRV9xptDBZmbRxT+XEaxlYqBO+zvq1tkmrG3QQHqBe03AVVE1kuS
1E6tkBlJdsfmgmZ8/l0Qdz7bwIrKlp3PDhdIAUNRb1jknNn6dXGH0CG5+EDBDRsghMGJmE2JAlnO
FBV1NJM4ha/QpZco8qcP0L/h+6Ym4mIqY44UZxhZG/dmWGDl8DpiW5qnohtpoUZhbZXlAzlx38Yj
LWM+5pYN0KpErRIiLD/ITmvHF+FuRp8YmkEIfNg0vLUkDuCmUFHVwBTYDT87mBdgRX3SdpMXOqKN
a/bh/LHaQjtdhFNQ8YaOCw6nVlLJZZwYgu7E013Txyj9Ve7OS9jUB0MzZWRGTB3hAneQxiIrBkWJ
kdj3B1f0Um/YF8fJqQ/oL/cp9gz2e3nrXgvjjlEnREKrtRAWWq4ZPUSyq9eiM4W37UiFdZtLpyo6
4m+4atxu/jyxqhWopRXi4cBAK0O4Z7kC9TDevD3/2M0p9HMiK7x1c1P1lUT2i1YYgX7FdgynBE9O
6BFi6QLzEJ6+6+BBy33LVcnpJJSG3M7lvaBGZgt5jRtfsSm2pSN41bHBsGYwBO9CtMmet5UtR7JW
kNs9ayx0EPRCoAgGr7hwpNTLjZfzMraAdi2Ds/i5SLIlFyGjn66z4DBZqjtZGKRsEA6E0oU7xqpu
qWItMDnta4nCr7FzdIVYL2qDOOiLYiVP+wUy5PmrVDSI5n6eX6x/Oby/jZyPVnCbV82AadEBjMAX
4C624Ij3vzr7qIbczSUDTDAwx/R0/uW+VUttknMcXrFT3aY0dn0+/ejH+ukjSq3kcB6p0mZFSoaI
zflhU4xq0McYhdshy8fITyyK4o9Z1F+YtBLHhUd1OIlKVkAtpZt8LTbcNlAftD71mq7exVNFwMSm
UazEcbhUDXVcoJcQECg1fjdVJzGliJAojTgg6mpZ6KMUImrrfur3neb1WuT2vacmt+f3ilKGgyCh
ClTzDYK04KQHd2b6/+/mQG0NKNNFeHeMsua+r0edVM1ziVNq6Lkn9wPmtquz+axkvfCBi8VaFAdu
ZVeWZtoUsLrmFATf5eHH+aXaPj3vqrBNW3mHNC2rxWzx/Sjz/4+062qOG2e2v4hVJMH4SnI4QVm2
JNsvLActMwnm8OvvgbzfioKwg73yVvlJtTzTQAeg0X26rw/TdNFqEtUS7/srBOfTmnFN8lUFxLTc
4GI8Gnub7C1KvU7WjigUBtyTlmWABgRJgLfCxI1J4tiCzbhjHcwZSOdmNRiaRuKkheq1geEUOU8S
fagZDHPSToH6UslbtUwO9vfNptixaSlrDv/pThd0+rUsnwoZ5eTLGe2df9kIwSnWMBF97hccRNRT
f0yOY6D7VRDne+3ewBtN+YsNn+00pBU+MJTCsDbAnMY1kG7MVgC3Ls29xuye1rk8VVUVnNdsqYSc
3llNbZUqPOfLoxerZ2hxCEl3zq2NMgorRPXdVx3lVo1E3WWbx4XXIh5rEGCyE159tc4Xs844/D9y
AH9dQ74IxVwHK15iiNabqVcamTcUEhcqPjZuILhwt07VVNIJYowhQUFcEurEY+fUKagQ7lKwUX+R
7BeLaO800tEMBzlCHUk1DrFcdPRL94gP+j6+Zw1SuT/62bUasJdCWTpcaMMbMC68mhgnkowlwAzn
k4r+L9krk+jAiOE0Nh55TQe5AM4V4YFOy8xlQJeNiT727Edu/FzXYzZLFEF41NricL7IncympCjW
95UDe0PAOGy/Cez97zcEGaWTSLVt5MoQkGzTsnj/aurKqmgdWoc0u3wyrNgfp5GR77q786ogxLHB
7Gsz6sR3WRuq671jlA5waur1qOcan8bmA4W5hv0KwrcqVSOIsF3FtvylCBgLUrwD56rtzXcDOrD6
feHbv85LJd6rDSKn4MVoJNEwQKw2LAafJYfmg3atxgE7GCuBcS/BYzrGG9RWQk7H83Z0zBhZcuAt
pqegs3xvg4BJP6pzyJ7hqZSUW2RVW0RO66t4wPAGtIf7qPrryM/CeTwvkvj7IJhGqssimJX+NjBm
6aQbtuFavqrcTnigI6Usxy5WvX8Q+CmUiRs7tUMjy5+tyKv6o+V8b4zn81IIfattv4JwitAb1Mmi
ASCTTwqfvUKzyohkCiwvwSiSyFclbbvC16QtIqcKY2ams8bEyi4Z2QqGBF6aeySL/kOjq9DzbYTj
dKDR9XaZZ0CZUxbGxW4Aw3xKnqM1OL+Kwp1y8DaBB008bPJc423UlE6CWVp+5nyPhsuhsYOy173z
IEJhQGpgISyBeZSfqllmE6HrCo+3Vu7k25PpmfN4NFpz9JuISnZJdFBGHvcfMKb9m2MfJl0aGibe
4cFbW0M8ZIGe3/BbA+TJ6NwMHCWTBA/xCtoujsqWBr/EWVO1DmiLcTTLRzL0czM70EA89DRJK7nD
iBfxHxy+3s1Jp153DODYzpXZBTS5UbTTLBsbI3avzisMZ1XUitTIrLB8BAylv42KqP7P34XOi+wA
ITbiDRxnUjnVW3tF3heRl4WP9eCih2UGpTGLvYr0wCIqNTKggv/bLZe3K0NZZ/R2WuBwZAWzrEch
flBvnd5fT2BhDYs9IR8ysVdITiERmh3LLQlEzLNgGQyvH+KjohL/I0b2CsP0dKP3GopKWxwJ0Qm0
rsEa7fVZ8wv6mI/heRyJvrtMTzc4uB3OTod6Exjz116Z/VY7dDKuFZmuc7eb0m5zDAmBLFo0XahV
QFFC2OINCEZ8Xhi29u+C+0YduNuNoiepO48wKpqWjqdq+erlikX/UAM4F6GmnbOsMZzsUDkuJjBR
8mU1C+MvAl7Hj9ArbjQcg77f7k/WLqWq52ztYMC/S80c6sXzHo3kL504GvUabXd+Hc8rhcb3Sy1I
VOIyj3Us14Na3efq7SgbcS/cKlczyMtMDHAIvJWr0aaaEs1CuC+fwULmxbLXbbHr2yBwylDNSUvU
hSH4y46VS6fPVvB7PGt0L5sZJ1Rx14DpG6pLHL7GotLNv0/niEp+gVthP/hdth7Hen9+a4TxcAPE
2Wu2LBhWkOE0qSumR+mNPe0rd19o1mWM5pnzWEI12GBxe0RXq0fbNbBWxfVHI/NTcmkOkoArjhkb
FG6fqN7lhdLizuFWnv2JXdiiY/KjKXxzb4V07wa6rAuBRaF3bmKDyBnwZCVDtOSQK7lcwxEEfyiH
xRskozv7DzGKxaAzaDwHq6GWmaM1kC/+K19erhsZ42bITgX6OiqwcUrbm8S29Y8yEi7oV2Sd3JTp
iFVjtll6GY9/poQ8Besa2WXksrtolzhhFc27Cn1bSx7GlrOLZOVL/6IgDlFN4uBdmg/yA43qspxY
xG137IKItzMfEyBp4rN3Y3Y1mCW57H/xHa+QbIU3UVFd6s7qHLh4MCNa35y78YgcWWAaF/Z+Oqpg
Qj9vaFI8ZokbPGNoCRqoTCzoS6dlFio79bYJyImxtVJZr6VYP16l43zIWmgLbVxIVxS1V3auN0gb
mpmKvVf6VwjOdayJ0hR2BYHMoflaaS3I/sZPxFQ/NZ3toYTvOe2WYx3pX0xnzjyzjSSZDJmInFMh
XZG1owERu9q+7ozmV2EVEuYQGQTnRVwkLmgxQ0TV/DK6t7mMEFQcUv63hJiX+VYn0mQklcZESEjq
GetNU2GcfX6p6xJll+Fw3qJtSaskuID5GKe3i+Ir2zxNi4aHiU8SJWc/mNcJFG7iwoZqdrzzc0BD
l4yVSeEI21gzTmBAZs+TpNrNKYJ05S7tDrQiT2B+/9GaaravOiWWHKqF94XtT+DuJ2mdtWtN8BMs
dE99x2iSgASY7rrrwswMl0tWMShjCBUF7C0kCw8b09YqHHwhKm5gveuZ3aHG9BMz8hwLHLKp5LIs
2sotFlPZDVZqWyNKyIDlWJ2/NA+d9ikHO8Ysq6wXHQy2OJy7KvI1T15Cmqs/W9FfhBYoWJNxnUk3
i3NTdat19jpCN6zciwuvgutnXricPKv3ZxT+snK1WcpBJYrXW+E41xWbbdmiQgqL+NC+NCmyO6Xy
HeWFmCIS38ieRkRuZAvHeaoExeBG1ELKulbnoK5cJ1xJJ2NNke0Y56ziKKlWGsHItWj1VXtnNGDn
TiTnRYkofNVBaWmRkg4Qpex+KPFNHgcSDyI6uG3W6l33wxpbhd1CioniCYZlbllD7mwF445VY35k
vouxxePcRTfQwtZqqIJ+x86lzdVyS/ZTAHI6jIaSlezIVo9zFDho00Vj95W4S6k3G8uPNaKSHZI4
CJv9ho2DcNBl0CGZBmdkNb8ql5zcmE5B3mo44ktzTzKBOC/hNLrZLjEzpNwzm8D8ie4sLwudgIKq
J/F19GYpgfv5vI5IFN3mnMZEe9AirAAd2vsi3enl5ZhLbiwyuTgHYdGidbqJBcx89Cz9mrgSNy4D
4F2CotQUVbPYpekpih8bNzy/RuLvm2iyIRgjBOaBt1qQjrVCG4eCI0zbx87l3Ei+Lw55r99n+Bst
c4t+XlsNxQ2dZtrXpImWh0SflIe071zVQ8uUctBSpf92XirhPQGjL1E/+vfMk7ewcRLnEUra8VZ6
lbSBdSpxkcyewCPBSiTbE8YeSORkuvT+QPMKyO2Tnc2Rk3ZYx9pG/9qM7ZpB0h2SSoLDvnMOh3Pe
yWwva61DsNY+rO3sxWQNkZSOltpPq30/fj6/kEITQpMqGkbRxWnxbnzp8UZbuCUoEZ3vS+xTM/PX
8v7PMLizoKE7hdMOUJEW82Or5qS6hWebT38GwrnvudbjKaYAsRXneqjq3Vo3N0X3kayjs1kvzpwq
uhZDpWO9in64rnR62duyu4BsSziLavIpmvMKkmAQtUdje08K3Yu0WKJoMhj2943hdkhn5wuGXvh9
e6TKReo8EP3T+T0R+h50HejIzOHBnC8Ti1yU641Oh8VqglndV4bEdwpf9ZjWahbycIbBdzeMlHar
qcIo259z2B/pTXQ7Ir0I4ppDHk7SxmO2ue9s8xWOfzFHEexA1B5w012H7AQN64f2iZZev9ND/aBN
vuyNRbhHG0DOcoqMlKlSAjCurvsSKbn7XJb3E7GJGps15Jk9FX2KIitCLZ/zUJog6MLRx08C+9p9
6Bevt9hrzr6SSiZUjY1knB2pK9oFhgKSmfTKiQ+zLSlCkorFWZGWp+7S6C97NZ2I8jLnKT5Zl2Ag
acuXdDraX/zz+s588zn94Exq7tGSp1NgGns2CbM//J6JI2t6EV+WNovHYtXGdJsR4ykxR4bp4fzS
Y4PY9wPMzV+WIMMos8r/mJLYaJ7FvGkb3TZcVIoTPa7UXAXnWb937tbg+CPduTvShMvPr0ilhoN0
zJBQ9dmhBXFJY8Wmb2VUrG4sqx6IdnVjrOjswXyFcpUckYVauAHhgrpaaU27mADJaYprZ+2t8eG8
SgjFYGvGZh5iWziVsKJZS+dxxVZFmPfa3sVGvleq/XkQoRgbEE4fajQ1rxEDKQewFdnfbRlBvPCQ
twHgNqOMk4Q4JgBmzJFla1V3N4XSeL1yHbUSyxULY+BIglF2jCLk7cbXEVqCDQ1Y+nrVKYfIlSyW
+Ojo2Oh3waA81+ZTU11cdUPPopK+JzWGx5qH+DTfs2YhTJ2/UW5lCV+hQK5hamjiQTsX3wOlOHbT
Gw5OdH2/a8hPfflxfveFKrb5PqfENlrMUTiI768gGkmLazeKfaJIznBC17YB4RwACMhdRS8Akh3Z
w2QJ6qjmaBxkjVXC5DhuKX8vFrrT3u4+dW23VjrgsHI+O1wxmW8KIw8zGv9LSQE7FL5z2Bs0Lr7O
ZUOyxIUjVTGbbz7mO+eo3+aXrDOoUT2ZFxUe7Tdo7Nds3LaLQVN/h6Si86b2ugCNA6GPTbvvp091
IcmKS5eSMyR0lhYVmbCUSQpquPYzZnk8zfcKBfUM3aPtqZG4OikgM4SNfFMGUhrHBWCzW/AMixKy
C+OWFVNXyNdYEoVkPo3fOrQVaiiccQnuLZxjzYpkaZoBFcBUZ+7oPh3v6jx0ta/njUso1BaH862r
YSFjoqBO1tRe6AqTYPTsB3Kng4EYU9w/soZbOM7Tjvqal8Mao+sF7XHRnoCLQL1hQxlYOfpHPNMW
jPMcVCujvkwhW5LcF0qQUsniiTwTTv9gCTDwDoB/bxViMJ0yR8UM7szDg9tdqGgV0B0Jhsi7bjE4
oyrxkobbJTCKJQdPs4WbkuRUJwwYWwjOkLRuSWbDAASq337XZZT70Q1m6pOTjvNW8lyYEkyZVJwp
uWq12lrCIJFtiDDSyjU8iWILDWizOZwBOSrV2gUpO/SodWaIdJ3fPNML5YFNleqvqr/GHSuQjWRH
LiEsARuKQ3COBBnXW50ol2LBWxqunQZtA5AHHccl9qY5OZD8Q5EebED/YHG2CwYitwL5MK6Hgdai
SK3CSAsUqd2My+43Y4T0hih69toicuaruCu6vBxIlx3nSxYmtb27dy7+A5sNU7p3/m8jG2e7mgrF
T0wgzTe/dTIKyjpkvFSsgnbNpPV3QmPeAHIngGa1VUVRsZhmXBx7Xb1Gf2+gps3teb2U6Ad/x45y
K570GjDIjO/GSLleVjNop3Zn2JIIIrSxV4H4MRpZhOY2NcIKjtll03/VZSOPxH7D0FE7hSBFcPJ7
q+pjjuaymaJYe8LpHwxONMwCDFl3d9PP38blyF5+xNHqFZJfvZQqueJ2gBwS8FdUIaPV637mR+Tf
g2ovm1IvVIkNGuffV9Oa0CsBNDurPaoW8L2XhMiSPEKb2qBwHn7Q8Z5VL0wmWzspOt3pcXZrdm6g
rtrnOe+9iJrXRV1/67pe4oY1oTYaKB9CYy1YxXg6i5kaRkVqFL/QL/mj+herLKt90JhGeEU279Sw
Dqu9HegyJ/kv+/iKy3muFE9DfTcC17gqcOBmxwD9k+XBM+MY/KFjwEZIzmmBH+LvEiJNf05wJp1j
SfWEWE9epeF8lbm6bm0keKdpZj0Y+4cCdE69JdkroTlvpOCsrXKWom4jgMzzRZM85IWkkkwohIn7
h6Wh+8LgUyCp2Rd0TnHgVAqCV+prDbwZeSbxSUIQC05J13SkW/isR2rSktYUxBJgdfYLdz9FxLOp
xMUKV2oDwm3HsLq0dUZEfkoes/qxmo7nXbjY8dmqpuKKjawvf4VX+nY2WpZSxBhY0DQxGp08g8WM
O3aPq55LWZ5UbC9wNTZYObBwPJOcnbb12sbw5RVmKkTwtDOa5xKoMgwm2UkHZDLH9i74Oqqhaa4L
Hgv+Sh83Xb/qI+6N2SW76SR+UXnrNasXW358yDo3WNxuLXqiTDmmcfoKGMSL6lYvw/PbJdS5DQBn
OKrbVJOWQRiiPbvKhVY+d60s5yJUuX8wbP5arzQYADGyRDYCxcDIDNlxE/yrHXq/ribQK9G9JQuG
MkwuOjlV1FeujYUjhYq5Gr+q4gOZKncjFBeY1rShdcq64PUupHT2OmTL/2RrbL6JkiZxUg0xECwz
HMjtihlPimRrmPr8uyrbKlvFzaV9SIvVzdh5K5tJkMyJF2uxlyUn0g04ogeV8iHWx+2yMX3cINZO
27coRsS56ycj2WKxzfw2BIxGAudkiXjnldtWuUBaZBjZTFHW4eertTdIfmzq1h+oKtkoYUp+KxQX
Q52WwAEpcECu7qfXrFal9EHtRVk/5e9WQ4I6D0UGe94RoYXp7Vrqg1kqK4FdLQna6DpY1Hxv3xG/
QCmprGZFeBbaqDvnJwr2Ytix140cmV9r9oxmClpyimNZ4YrQcF20vmogCbIxmOOtUEln6k2qFEhL
tFeN85h2Tx+wqs33uUXDiIYFfdb4/lQ/kvYKpTh+s3xgoJiBVqV/hOBWi8xWZQwTQNLhYVpOzviU
xJI4K1knnmWmpMNcFTneorP8m0PAJSkJDMINfxWBT9/0TVvG6NthV3X3JlZKTKCdA0xSvs0KPfij
LTE4Vxp1aR/XOVZrpp/TfN9gfqstOYQKucg2O8JXwuSq40x9CnHq+QZTDBNwV9bNz6Xe2XW8qzHq
BG8bvazjQeh/NmvIuVer0DszjyCYY1xk476YvhFdsk3CV/CtYJxDVeq0UpsOTAWu5rG2v7UOJuKN
fnTD4qpqSFyq+LC1kYnpzcaBpwmYzSuKhcTY5ksS5juUtxpHDSzSxa7DdUxysJctIecOiBaBYz+C
eHl9PZJDlZ+kM5ZFJ1a8NYCC2Ab5pumqHMag/c+UDPQ3HHXUnpa++qtdkE5hid5oJ030CvI3bxA5
J5RaeV+WNgKGpnn1I6MJS0I4oSLx+8cXZucQebH/t5G9geRc0tqNRj3Z2Le4PM3TpaEHdSqpLxfs
1RbixQY3quF2baV1BiC0Jay03sut3djIar8EQe8NCHewy8w8XQoXNkWal8qv+bDiNeOLu9cv81B2
1hc4wTdgnGdKWpB5JRb2aVqbXa5eqMN+UX5qsvlbAl/+Boapy2bhsFYkzlnMs7SjQe962ahQkfd7
A8A5oq4ogWFhZxQ6hnVjXLj6sFsqxzOr4WQl025xrMApnrR4kaid4IT5BplzTwk4vLSMhRGiPk7F
bsQQJKV7mtQG87gqjBv5/4eSN3Ccd7KnwiADq2gr5xsVyez0syujv5bpBOctknVoRmtmtlt+bSYw
WVSPIHb2FBqeN1iZUvA+AqNXx3WAKGZxmSi3Yy17IhQ7IfSVEAfvM7g4v9U6dxmnIWUcN5nrIXgY
p5ex3JlfJf4QRN58LW9/Esv0Csnp4YhUf7fqGXLy7hEzHT3qyiYJi3fnFYHTNyPJDUu1IFSM83an
3tjVT2X+VhSSvKQMhv19a7G9aSorI7Is8+zrrD5pdXVT2POxS2VpVuaXuSsaNNp2EOPBwGDx57Cp
mKIEo8YRb5PZs8rvibKn+gGVyAM5tsNlZ8qKHEUR/g0i5/TiPqkSzYVs+hV7XKBoUdPu0+OEK1qy
k90rpGicFjZK2bYDC/DFJYazgJtDP/Y7zY9ReR/Lx9Cz335uNTkFrKba1VMVaNOJDUxjFQYtJjgw
NHlDqFhJXreO00Vbb1UMI2BKot1pxaWa5N6wfLKWn+cdhS60KlNHTZhh2BqS5W+V0ZymKXcizDbo
E7XuVG8xFxv9TnPZGqHWODmaXZshR60L7Ql+gm10eDRHoUUUKpbWPM0LKR60Oi/roNbVGuV/IDlw
PZQNJoaHlvVx8Aanwf8JjokKqS6SKg9TrbYrGKvduvCXKV3mG9Iv9nBdpGlUSUKIWDwUr7sEWWSN
L9lR5pmOkVoiHW6ovtUtwdBnwfklFB8BHYIJIrqmgdqJc+oZKqjUVEcffPSgfKo+JxjvwVL9hRGy
3mR0ZsoQhUJtADnvXhIyJQ1jOymd6dbMostokiR6haexDQJ34OtBVlVhQCp6P6dPJoYrIvVRy/ge
JFLwl1Ciuha1JmAo7eRF8+wNH2CtAIM0Zq6hGoxo4El5q9vziAFbxgyEGO6vRn+YsuxyWfuP0FA3
IJzH6zKLqlOHzcirZ30IFNMJYgtv0rKMjfAwtMHhfF1fz2bUM9IUB9x/43q/5CcS94Gz3sb0kCey
vjqhBmzg2O5tgpSpKNpQpGin7ubBm5qwxexYVZqmFOrABoXzcks+Kj3SUKDD7uHpstWb1vC8dTLj
e+e0NwicfxvBuaUZPXRgJcpViQwBhq0GXbUEDp6UvNSgktSKDI9zBqoRJdGMN12f6J3Xak+G8i2f
w47exfruvGSyteO8gGXQCCM8gZSTBbTyfb0e6lFNgj9D4TyBmyt9Q0Fv73fWRdx/pbLyQIn58O/O
paKbDfpx8PiWpKe8GgO3T2vPMfrAWj/QuAB/ACoqU2MVnPxInailRpcv6JVOUeiv1ZqnJ/PBmmU0
nWKR/oHhr7KdkeskLdH5pVTUW7S7Sb2IoAyRTAFEOKB6QRODioYmEAu+NdE2a+oMmQl0mCXrXRd1
e7WM9mtrXxeGtCubeRfejLZYnLKp3ZilKmOIQiVT88hy70lgHYuL8lLz3b/a/Qey79ikV9k4tRtc
vTCtGniZmiC1h7Rx5IZkLfbntZt95oxYPBtoPVs5MVNon3r6Pb5nAr2pXBqRqW6kecfPiTxeQdlO
Kbrim+B+IbnkTiGKDlsELgrhdZPlCyHItB7K8Spbr+fp2dDAcIVbEp0kGVGJ5jlcLEorHcNnZ8jT
K8Tr50cj/dHWt46MYVm2bOzvmxjUaXEPWjcoQbmCLNM20NU0rDJOHlG/x1bV+EqNNE8KdHJj6bJL
dfEiDICw7/vTUqB13AoxniNQDvIRLrIVZH/fiJZirrijMMImtzvpzaWKDHKXBrEsqyZ6XXojHOcj
FGXCPcLBTjmrfjWveKWze+c6jhW0CGJOw0CDfI0eB7P5qWW/1jQ9TfF4Y+TqrnFn/7ytiU4UWxXl
XAgiFei2QEHkL0b82bRROqVFT7GVSVITMqXhPAdZZ9x5O8CQCiyrIOlXZfzywmvnRhKelW/KMmXF
dCvQlrzQ5XV7ZZc9TSF7h6yuZK/4si3kJ5COpa42aDUBwwfqefD6EJbVZf1l9SMPRBRB/TSUnl5L
zhaSvXI5d2LiPN3gDoDqJZCN9+p9ikS9LfNZwovTdh05NxLHMAOlZ27xEF2xR0hlt17HR8tjAznd
QGrp7Fef8fb8qNp47soWQ2VZTVZ8zd47ktDc1TUS9eV/mKgqUUSXrfHGxO08o+g+ZPsW9d6c5z7J
Hv/IonhWviHvsgpUwNDD6mZQv7hl7CXrl/MYzEGcWzPOgZhEH9c5haPSs0MRf4tSUNj0/liXXqk+
nIeSKR3nIIasbklaY8EM97YgO9vEuKlcRpUnA+HcQ2UjnmCiJGIKLhzKkVI0OUiqOyQRxeJrViwr
UpK0wr4Ye/pF0TzW8Ik6nygwr6rCSyNMc8HVI/jAOI+Nr8f1/K3CrQsZnNyAaHb5VW+8VHtUFYkP
l5gsaqbeYmirRk1SAWMo0cdahfWVE7ioSw2pp3vjc+SDaPBPtALzkN8iklnvJzRS4Ijm3o70lKBy
U1Zl+C8OHbMi0Q3CBsVwpupqaYQWJSj57Ho9hrc5t07QUp8dBul+iaQ9rGIlfMXjon+2TupAWWKi
bnC06L9Vq4mmY1nXkNh0X1E40x1Kk0ZKDKnIYFzpLvWirAsiAyPP+vFRtab9+Y0SH2le4Tjz7ZWo
qPWK3Uejp7bZ1aCQqWlQ2BKnJ3arrzCcAZPZGFV3wdpFDZj0ddVTzf9/vSbs6B8E/kqK4Qe2m7LU
xzo+udbJiR8qaeiTLBZfQj4kcZ+p7Pw3tJ6160Gjjp5wv/QdEjDOouTA6nD+QwgUlES/kY2z31p1
BkVjIRCdLzulPpHlysp+5d1NHd/nyV5rG68msoqWf/EaryvK2TA1m7yoYqyog+mIjIA3Ca1f6i82
S0LF+Oj563lNFKoIZsPbGJurY5YS5wgLdUyiTp0R5237i+U0D5MtmzYlg+DW0UlmxciaCQnS7otR
fI0+MKYCk3BBrMEm3EMXOdstMS/ajpXB8sfmqmkwFVOi42KXtwHgrLXE7MAkzyFAMviMBCUJSj95
Mq9QmR7oF7LrvPgQu4HjrBZTciNoO+TRbjAF0dMu7NgDv1SP10LNrwPlWEa+IovDTK3enV1eQXlG
+gJzCgYwq+GaGsyY28zGvVvUKzWYGPHH/XCg6Ud84AaR07xU05cymoGoOEdVOSIymui0l5GPCcPH
BoVTPqWbCfoOmHLUMS6Q/pRPxxmjlM9bkfgYs4HhrFYdihJHZggDEq07M9QOCjSk99LLBZTCKkZe
69fSqxVboHNbxuxuc2hejG7suwJq6VyhYsxjTRPxFSNDMA7d4bx8YhP+x8T4BntqKE62UEA1aR7k
auxF5v2fIbAgsBGmSPE0a4KbzqfxdxVZTdW+Ow/AjPTdaqHgH4TCaJDFx94CWAq1STtjDHqCLFkb
7wfz1Ecor6S+MVW+dMqtUO82cJw8yoxxj2mCw189rV4xhXP1y0wluyKqSUNv7qtMnOerSkfHZQky
zaGG6TnzYUgvRh/FVZido6kSFyGTiPOCFiXFOiMNia4nkLXlgZNeRP3in98lGQjn+8reNHK7hkR4
7fVrnPRqJVhkrHrCA8XrsvE5iXJeu15lIEY1LiAAIrrn6upzWWcoU2zs5UPOYYPHebohySjYAbFy
zW79NPmM+C4LraO9G31yxYj2FnkQETqHDSbn94wJ5C/g8meZEC3EeWkfHeqj7lE/DmRnZ9lycr4P
D8qR3pcQT2WcQJlHsy8OvVP64LxqiOPiRiTO3+VVjJYmNhcoL/fV0YZMFpim831sH8bdb9piGbG1
0O9tIDmnAXJT5AQbrGKUPc1oRVKdz+eFkgFwbiJNJm0Cux62KcvQQrF4ADmPIHMSfBsNwbSKtFmw
bM4YMMbP+RBdoppADTGY5eojhXwbj+RyTqKihaksLuShqt57hrY0HpnrMAL7EBp8JM5CfDDbbA/n
LbR1wrPRBDR1PwZmiCbu43rPCOkxD+YgG98rdk3gSwExj22jPe1tABnWxkkyG2C2mXsEbdUYgxCZ
krJLGQin45WulUptMRD4Bzwb4dgwSlZNBsHpNMnpbPQ59GHG2Er70V12piEpiWBx532sfV0qTqvt
wqBjPQCia4lXrvt1zLwovh+Ky8iSGJBMGi4EZmOs6AtLhLnOvs/uUG5LI0mYFUM4GiasYdtNnXOl
qIsB5W+EK5JuedWAIShp0GXt7ryZykA47ZpTui7ZsKD+osS8EBso9EqZJFsv3pdXSTjtKtAsDe58
doyLnPKiIMUTqaYWDZZj2KLt0svbQhL7mL2/14RXRCb25lhX6XlEOhNrFxdOuktWd086t0AlpOM5
BV5h2+kqbSRXWtlSctqXJYmV1iMwXefKaTw8uOmyQhYZBKd1aZlmJTwPIMhPd/yJmi3ZLVAcGF4X
jnOkua60ZFIghKJ8U9VnnUiU+l985ysA5zvVLiKr4wCgzUPrhfdX8Q1rZ18xXh4l0CWPrsIVI5qJ
yjIDUwf4xt6lJnmhl3BscZReIozv4qw9tU4l0XCxWK84/NkOFWxx1ybAmfxhx4aNNsgUFReYfQee
DRldqXCTDM1FR4NloXKUM1rq0ClW3RTPoWWYkG80ej7vFGTf5+zVnaeob6oMp4N+5+jXjuzJU7gp
aMRwdIy5A1cI9/ud1VlTra1xSSlp5aHY/661XcwpbGVHRKEgtg4cvBlhoDH7IRs30JaYUpfXCc5R
GNBBvk3a9w8s1Ob7nMkvjp4p9ozvIxCUw2cT/IPnAdgH3vmxDQBn8OuYYrhZCQDaNZ67hFMbYfog
9QpHVkQkPuZuoDjLL2ZVh/uK0Z3+rUo99owZ79qDM/rKs7nHcJC9S7z46bx4wsCApnvXMWxMmuar
//rItJWqQ2VrhrKYklTeyObBabZ16EkB+t1YckAQZzk3gFxMtdoCtWU9ak3dCN4nPWRIXoBd8U4d
PJYxkXeYCFV9A8ipepMUfavlkNAsb8zR68andgjOL6LY92wwOHMt19qsXANC1S1YrFjm1vms4Tyq
g8Ei/iRjAhOG1g0aZ1PmqBt51kCi2CxQRhlGLgmGZGeYp8bI0CYt2TKZinAmlmhLiu4GwLnLGhjF
yeyfp1TFkeGuGGWxiW3Ge2t7VUfO2lJFH5euxEKuP1/O9XsnWH4pKKlmCVBYQCULG8K1ZH2wKqq6
bfzH+ae1GWIjKXC1zBst0F0LtY+uNnq5WhHP6EiQKkHSJ7JEhNAtbmA5UzfhdSu1AKxufgGBpV+N
o8RvCTuSXjp8/5aMC/NaaVNSOYBYGc1nNNNrV0lDkP99tYsIo8uz1JvK/Cqp0FOYUXN33iTY199t
5KuAfM2YMde9bYFtCFmI+MB60KeQ1SvIDktiy9vgcBkWGlWpjgFULGXOHk0w6fQ4fR1C9+Uoo3w+
L5Rk1xzOd8UKaQa9hnY6aNFmlfrzdPwzBM5Z9ahUsDOmjvG6m2LUYqOj4TyCMJ5tFoxzVS6tHNvu
gKAl32d3DEqzvDKLQ1lKyX2EtozHJZBy4p/Gvxcn7qxHjtGwzLgWIsCE6b66aDDgm+XFM3+5Py+Y
cHNc0ODpBF0aKL55a8lWPzvKUiKPnNNpP9flvR7LSNCFSr2B4NYOCSGlyo0OskCp8xNT6uTQSqcc
CyPWBobz7+gHSfNBB4OPZh1S6jvaZSctURA+cW4wOKeu0WTJohyvI81koOpCG4bUT1yFfq366hey
HRnGdRlfyrgb/YyYIJLom06iieKnk81v4HxvZsSuATpGVgESH1aMgde8LDAwqwtnXg8Fmd/kFYWy
peX8LlyumekjlpZO5vXYt2FUqDs0hgXndVF8lNuIxjnfrFzdUpuAM5yMPXtWa/wsqHrP3Me3pq+i
rkWTRGmxZOBBRkOKozt8taka52auLBTPeGvoJLem5c0yqjDhQQAU1f+D4NR/drsm1m0Y9DJ9S6tT
a1eehYlnznKRF1JWSLE5v4JxRkBzN4vtEmBgd9uh0RDr16qehT746vH3Y+jkSnZNJh9nE81cTaVW
AHIwVtvTlB9xrgbtaoSK01vB4Dafz2uJaMvA3snuRTpymXwJRT+rLtosWxysOtMDVaSn1Lc2aWRm
pgtC8RaGD5H2EmEaOLxWH6wvRJTzwTgangve2Di0JLd9oVFv0div2Vz4FHOdq1YFGpra+qD8zqiI
kK//td6PJwc1XetDGsrMTbaQnOu3HVTMFgTW1pZhNxyT1l9lqUCROm7FYn/fiEWjNfo/0q5ruW5c
CX4Rq5hAAq9MJyhZsi17/cJaJ+ac+fW3IdWuKJg+2Cs/+MlVpzXAYDDEzHSnLcNeGSyI7NMS/fVn
viC4e7UmMbhm8PvZ7GX9X2ESLKWkH303V9raIPi3GWvxXEEfC8zcz+WAzG19NYgQj+SjmXuJ9RZM
CO5NX8XLAOlHt1EbempT7dpsQUxm5NGpqqmKvIMq7tTZ0tKAbKeEED/bSlc3NYDV+zmYPRYkX6Br
5Y4/NZeArIx5b5AlIFtLhVivkCVt85jfKSUkIOs+IGaL0X/tMayZk2vkNLWKZxpvCfgbWIvf8BuP
7OLJ0NQZdsaDX5bHJQ9GmXrNXkDcQgiRA/Jt+aKmcJiozzCnVaan1uwdI1z80VyCVmncPzoElhA7
Yital4QfAn09xhDuqszviyUlf9zLS7dWCdFiaJJmZCtQuthVv2R/64hQ0Tn9ZDZefGtCaUTWQyE5
CpYQO5itlekC9jLXoKFjp5HXGX2Q2kmQQ26NRRooD0vv8kruZflbG4VwYox9kWNmDIegu57ph57g
FfFbPdaSDZPBCBFlLcJSs1cOk0WYE/sxNKYfVw/pW2R4ccYM0B3q4I+xxE4vag/hYJlIFW3lLtUO
diyJjftb9PL7QtBAUriq84SPhwQSD8bQOWPvqq2vZ6nbL4cWUyCX9+c3sfgFUAgapjKGZRahjtDm
Lm9rTL3Mta67z1BJ8OQX5H5M/BdN7PFSrYpiQBHmLd3XvPjepRJemt/c+i8AQqRYWpR7dBv7U8Wu
dVi9DuT0/JOP+ZiT739ycWaoa8lavHYfEzduIRboqpjR1ubVGBNEClwTBoVTj89GrH7LiSklu7af
Z7xYKUSOXE/NPE2xjJP6QQPt5vCJRpLBnN0vh61JQrDQzb4mM8NKFj9nemhPGtYy8hm+03gp4z+9
kEoxhWihdc0ypArsapEh6j5aAD3iK+A2HjwTg36RZ3+47P6yhRTixphXXb/EADTVM7qkVP2Tlkma
lqRGCQkImhpz2iTwjcFC47DhqT4+LyFx2Sagv+Ak3sVXWWOezCwhihgKRRrAj5mlB6x/1IhXGZI2
AalZQuCIWrvoLQL/0O7MMyoEVzl6UlP0Rzuai4Kul5XSiuR+lP/X7UXV9cjS8AzQwqzK7IOhuu11
7dCz21jGx/OboGjj1VJHTwgTO/XyNZxtYmLLGnCYGl4aRB+nd8/qtMtR2iC6GxQxxKLrOkbNDbGt
gxiRNTUWruVybly0ablZ9PGym+/eKhsE4SzXRbUoS8i/hbKPNbkz2FWHt+x49O3oYKdveADQN2DC
IR4n9MqDywFpqO6VEALPsIDGp8sG7QfcDYhwcFMVdPERGA4QKbL8iQ0v9Bi+ItLH1QcJytvoZLZW
Cad4sKoExIUAjE/LTxI0h9hbb5vEwQdEEEmHg2QuIRxga2zGWV2xYaZ+vyanTvEk6ycDEE6vvRaj
avL3px7dwqrPqZsTvHk5EGB2sWXvQ4wMSb7/d4PSy5aJ3wl6ZGtgPgOkOvlpeRtN+EZ5f9msfQgb
7OAaSERUsfQeDiCQmCq8PZXWz7XRTsX0uU6s42UQvjRiRUGH4vk/IEKKAeHv3CK86lUUi2OiEbX+
lmUHPtti2JM3Zp6WyGq/MruE7xGtJZSlHX9To/dJ/YUP1yuyV1CZWUJOMVSDWfdQGHMxKoGs06f0
x6jdG+ZxpJ+q6tTnsgnj/Si7WUghKqVamhssh1XR4+DzgVK0SXzVDobbu8WdtEAjs08IS2qSWbXN
C8xjMHoaxgvU+8FfPRzoAHLqneHARnxbQi3ePlF/OVx2mv3z9uI0QrxqrWJObQPonX6vhokzxt8v
A+zfx5vVFAKUkYepRfMn+55ndvB0aPv2xxmjx62T+jRypPI1Mr8UwlSiNKpe1NjBZry24itt+hhN
3y7btXvnb8wSApWSTGqboiHRBUNI7+UN+nU6SLN+M+K1vuotS7JPv7lY/tkozDu/fs3IbVrQOQIe
/cLdhFcCjMIxndGvH/hzuayn87JjaOIYaELYEOb8uRyiBl7WZXd2LSN+363AvkQssJ++tgl5R93X
DDZBqcTBjGGQseIvUhbXVbmcjeQzmwcQFE3e3OcydpXLHqKJ86B1P5ektwFdsOjDYs6RlySlXy3h
18tuIsMRYgm+1Ge7XIATRqnTmpEfmYlb6rLhgN1W5u1SClFkRQO4MVPu8f7oLX7pocz77vkF2zj9
mUlCyCioAdnKBFAlMHClKJmfabKbhUeF319mGKl97RppvEyponF3H1FpyKMj1LXQu+iZ9U0lBZNE
fBDhvEbLQITGRgsxqvdGjyvHR2fmm44alL6CoHt5/WSmCZGjGNBINqhYv4l8noi3WiAlgey1Pfwl
vzxlloksQu04rv2cYx1RQXlumKK1o0ZecSqfKNrXPwv32pOjbl5dS4QJsythHThBHnlZez2G36sD
iGVBkIBB6Eb69SVZz6cl2CDqCiuLIQKiol/P2vuxANe+4Yatl9cfL++c5DCLFfSpX7pWZ3CTtYUM
XzKgLzA9dUT2aiMJvU836sagGa/lusHD4tAF4JgCp6KsBiBDEKKF0mmUhQYQpiRx7Ko5W6F2f3mt
ZBfWk7TRxoohVafFtrFYEC6cg9WL3fUT6EO9bHAnD2XDwyqb55BtjxAzjA7jqMTk61b+GJPeBxMg
SqSSrwWpXUKsSJouLMkEu9LI1w/P/cHUi9Mjn65ooclYSB5qZGYJ8YLV4zTaKwAjPkGkgxg8/6wt
hnt5vyQo4gsoKuMlQyMq3uBRDIo1L17OpJG+6u6igDLNABMSQceLsHgsHyuQPvHY544o+ncuQwuD
N4IqfsWwFzQmMyf7JEuxZaDCAmaTgQFHAtCGfCbdT5oHSyG5E/eEujD+8K9h4kck5pTieq1RMzEt
j7znz2m8uxra7PPX/Er9bH5e/QzsMJgPvbxtUmDxq68f+zQqATwQMIQUfnUAi3v5PvbSr3zesXcx
iz/f5Adb8g4rWVSxFEXKPpvtFotaRPes/5EZ1ybaHSTGyUCEbz89ixY7LnglyudzvKXHNeXGo/KR
F8pbN/8i5+eVQQoJW2Z3Zk07DtldpyzQwnfE9iVm8T/7l+Rm4yz8b9iGRgpBMoOfAmIgW0OAv5uv
2qMx+9n14HGykF5G+7mfB2wghaQtMZrKJDHM4qVtznGcuV1gH/4b6/D+N98GTYjEzUyrvIp42euw
oDvFdNvYiT3zpH+jDocsb2RyvPtheQMpRJaynlE0nGDgVPh6+5Tr8Je3IXcxeqkH9ZmPmkv2cfca
3WAKgUWrUEaEpDKempsTH7sEc/Q7/bt5Ny8OpGnw1qxIJ0r3E/0XTFv4DkQ90Zy0GJjhjRFghuNj
jvLHiUJqIz2PMk/li3bBUW0huGiTlYwmDy46vW3DbxRiTGS5a5XvClJXJjvukuW09dfHQlHqlYUK
DyngkYs/hTLNC8nRFtnmMYERTbMOa2Y19dMiOxdNBOaN7OHP3MIWQshC5hgaP9iiGoLQIKqI3elj
HIQfGsMtH+MHPGN6tuz+4WtzaaeEkLIOAxnrEZidv/gaKgOq4eR4NdV8SGm9k6UksnBiC+HE7Fhb
hdzzJ1cz3OSYB/TUO80A7V7UFe9lNzg/SJesE+JJMa55qIaA0znzhtmBFuhBpb2zWH45nsb2K5Gx
vMl8RQgnBppHMAkIxBh0kUreOMvyKa9lniK5CGwhgOhZTEydo+TX/H7TjvORufOZc8/XB3aSyRRK
jBJ7zmu0gFUr70YI7RDzRvddStEEGUjcX+KKIm8O7asupry1YmoD6zwcmA11HuMwJM5wCj+V7hv0
ebapl9h0riiVamcawkaS/8zNo4E58diS1I4kDig2j+ZQP+jyEaGjW09m9VB012byjWKWDqq9bfyx
n/zLiygJhVQIIWURrUOW88DbBUv9hYU/L/++zBP4/28ykNXKV1Xn6Sr0ojGufdb6zI+Wb5dBZEYI
QUJJ/wHRlcmJjdFJau8yAv+FC3GBinFhysIO05JIfttgzD6Q5ipugr6QHdN9j0YN1NIMyqjI8ZJn
a5mpFb7AWk91dRdfssfkYDo2JieTgMhC+X5QeEETlk2rS5XMfC4FujgHljjGUfELAhq57jQewO7q
RZ17eRn3veEFUVzGboJSeYVvvxWDdZCLM++64fEyxL4vvEAI8RRtwxobJkyGNNW7yXinVMHl3+d/
4q+e8PL7QiQNSRhFbY7fb+2PVnm90kOXHkh5WzDJu4YESKz1r4yGpNUBpLLbcn60lDJQTM1pw9zJ
q78vG/Wba/Zfqwwh/5oNHXqIFGCz5qA1GWl7dGNdJydOr4UPZ0nQ2T9NL2j8GGyCQhlXGDyHYoM7
gROvxVQluAnM+dOqSR40JL4gztbm9tDnhM+wYabiaFfKx2Y1Pl5euf3E9cUU/idsTOkqpSxmGxC0
fGz082AdZwikjgNaaYbbCiXey3DSjRLiqTqzcoHcK9x7OfKhzeaA3t3pkFxjpzAyHkt41yQH1hBC
RJdhkpvwENGzO8O4W+oPo4yoQgYhxATLxHewaWAFi+RogZ8zdFgp2SQZhBATMMafl+sICM0MnQks
2U3mtzLhMZmzCYGhUtbS7huALPq5Gt+3RJIZyLZeFCBRMozMNLw+3Xr8SzcPQq89cjHCKsgPnaQN
8zdf1v86tjiOTCHKnqx8ws5wVCg/Y+ojAAdeDplXV3N5D+GUuut7iXdL1lBUxyTrNCjVBHez+yeK
JlAmfcgmV/9QnFoQtk5XViSdu5auK78mN0e4XmjSh2DRxBcNn8pA9/ZRPf3zxsokr1kyC4V4Mc1K
3XW8d0KtHlv7Q9J4l5dQ9vv8KGyMgRAB5Pta/D4z9CPrl2Bt3ta2wDu1nrMUUwgKLA4nvQvhGk0b
8JfAGa8R6wO5yW/rh/QsqwLKLBLiQ682Vd4OsEhvgzW/0evjn62YEBwWU5uKhNda6PylB4dz2Hy6
DLBffd6slxAZhpKCwZSnJEt2IIrpaNadMilOpYMDxmfrTaGAaqiQmCW5Y8WRJmNSqznmg/Do4z7W
Czvm/QpNx8+rXkoSFRmSkDugny+MF36bx1CLUOvb1G6OI4ZmrUGSPcpOKhHyhiyakYXzy7b3eMEv
QWcsNLx5z5bmtwdNNpEu8TyxLTFrUzrpfAn79XaoiVNJ350lFxPhf8HmtILJKk81fpJq86Ezb4v0
OjIlfiBdNCEi2Kup4w5HTM2v62vd144MrPXZKXILL3yQfSL/5tqwqQptMZ1qItMZjapCS3kbQnoa
dcfwjCswMFwPtdN58ZH8yDzmmbI5kv19esEUTnCk07Ze+VdTxfylHx2CKVnJEeZ3wK9Z/wuEcIST
OEUmxINQ56O3CFkX9NKuOq+5BnEgWM5kj0L7R+ofOIyPvPaLmZpKW8aAs8zPLXUsNXaKb1KOh33v
e0ERDi7LirYMO/41lgzepL0v28xZZbn+b97LX1CEQ9vV69yOBV5N2umqxHzFfATXJ7mJc9718BC5
y9GQZUqXdws9/MLyNW3U2BYMMw/9CZqEmH5wTWfxpg/z36nPTrIBsN+csRcbhXOcIr9kjN8h6TVv
29eO1NMOS6B6fJ5PdsZk2yYcaE0dGtqXsG6Zdai4PXTLLVmqt31ovJgkXPLUytZl5d10K0N3MW+P
rY/dt9nl3BGTU329fMBkNgmXPAmboU25K4bLqdUhufLQSeeYuaP9/gzrYu+NPltkLjkG18MkqKEo
qEwVCIStKx+6lLq9EDHQjVV1Sw80mjnRV/1sB/DC2xmP1o9caDsKZH10MicUO3Aw8LDqA5fGhOYV
PfPyZRgMQXZaPAivBH/ohWL7zdouaH2cgQbaG9a9K3VwIv3hOX6yeHM9ThNeCQodaxhfD/702OHG
L9zGGyqcZd7j/rZn6399/mlPN3gr4uyijcBLSeIsVdAYiZMUny+7+m8K6S8oQrDIM1LTlaPQkn1l
DFUae3zXDP3Jaj/mJASN/+IuPcqnk+Z0afqB0PBo0/KvRIn8cmKTQyPJ6ZO6jhBSKDOrVuPvcsnk
UbBd8YAZKc585rRJ+UfZnSA57WLHDor5YCQc4TstZDhS28/BQKgnnmSdJeddnFQs9KzIFwKjzJvB
5yNp/bE/D96z68iOw2/KpS+7KiQhzLI6DRw4SBatIy/RpoHi5umxOHFWXNmYvSy6aEJ0sZe1TFMd
l+oCVhJwGUf+6NhQvMTrHT7Pq2A4Etl6SjZN7NvR4ymzDJ7ZRSNaMYfHFcxodSHL5fgyXQjSupCT
jOjoazPuGtl6RE+1ThaHvqvrd3p7xWbJSZRkWeLMIiT7Rj3lb2kaC72yxLTkw9T4fcMeLnuiDEdM
R8D0avY6cGoN3WlJ44yh1/eDq2lShglJ5vMkn7yJYG3UNisZ4Bf5iQRMRS+E4k+Do50N3gzROPQh
/PuycdzTftkwQwOfu0oti4iKxWHd5FC0wKCO3mJKUYnwetc664oSbefYTe6g1b/UZM+gPB34BdTU
IH6jcsEoS4hXahnFzwX2rEtc1f7Mup96eWc2N9SSPIDuh0YwzoJaUoUQp6iWXExLyAZQTz6ldskR
qd1JfT+7nKGTnd4iiaQTaJ/jHzrFRI5GNdULqo7hk/cb2X1ZHmqZeNDuMd5ACHldY7E8WVtArNbX
JDpF03vTlr0d7kZeS4d8NYUqCBX7H1hF1KxTgFHkzugZgXFE78jwbQlCNOXUN0T2ob4fDjeAwpU6
MJBDahoAezAZrh45Vm5/ZXrGgbOPDV9lecI+HtVBUgf1JWSSQpRiQ2ZD7ktHLFzQcvp0Y+KgFT0Q
uWNACuf75VO2f71gGlPDqxtKMaYQ8I3asJZwJc8UXnwgk4RX62H0uWB3PEqcni/XL8frBUx8O0qg
4TcPHcBId6LDSSeSIfVdH9z8vrB8Wd/NCptxpsLi+9r4cRdBcE5Cf7OLgfZPSLdrBIOsQojoMSY7
hYoJl6hvsslvtTOK6Jc3ZW+ZDNWAVjsxnijJsYybYBsZBZoTtQTfl+ZDX3uR8Xj593cfUzYA4jTf
aFaFiTEOG80v9TXe/NFzidcNf0X0eWpukwp97Ua7LaKwMzRfFlbrQKxNn7YOXsMhQhMd6sWPH3gr
9XC8bOLeLm3xeCTZLKFi53SJ+BLO0/uG+pb2aDWHP4MQbt8cL1LTlKS2ayTXiunGxQ9VRkW9ezq3
Zgjxp1nzNbIt7gmn5Jj58V1a++Ydn4rJD4YiMWgvndiCCZ7N9EaxlwlgWWQ5LT0m1TWIyDDa4f3Z
wgk3hWpZa1oMwIm0e5CMVekXbf7D7Rc+++eVhEPYAcIYS5cW77Oh9M03vYBuF4znnBsnY3nZgH8T
KPo9htmvcyiXGbdRgkF9zhkovY1kPi2Easuc0CJaAW7QzkqNbpfbSSa3ddkFDPF9UC+qPFVV+HTb
fjamn4MGOZ3R69Ovb/AAquOGQ4gzbfEBvB9NbH8KfnIdaVaS+4kdOvkocbP9mEMJAjUDDpQrXm+P
MY1USTnXgAUNJbxondmDfsfbd/m04ZuqqMYGTYg4eV6O1Yp+U7B6qGfe5V0gpuIxkpxVUB7L+gl3
N4oynXEeQM0UKdebRFcjewBHRFRexeQ4TqlTjYcYafLlndpLiA2mg7KaLyPE1V+vodJRI4w4zjij
HZg+Ku193F2NLUYBZcSo+8FugyUcpz7GZVtyEor4eg7402D9ib5/Jh14y0PB1izhKCVzVT5TbFjq
vT1cDdoPc378o5UT5ylmS1eM0IA1adc4ahfkEXHi8F0xB7VUaJX7lphXbcwRv5U6yFgwaLzhhc5V
XfWJ3SU7rAf+yKJ4skrz/rl62SdxcKLuFsWauCbfcJ4D3jkbetGhul48PuIte//Yy4Wgg8WoDVYA
3RY/k9JqsfJywf1Ks9CxltkhPy7v015UJZoFTlmm4aNC/DTqUps20xIRkA78gC5oyz5Z0RsuVqIb
4LVCbmpTseWhynpl1FfQj1hwtzX2WHrfqPN7O5Sd1l1bNkBCDNIG5L/R1BK3iZyBuGz6Yq2yudbd
DeHTTzYFmTwR6bRt0tG460ri5vGDPX6Z39JbRUwVt4JtaKAiFaJ2Wod1ra6woRxiTy8Mt5P1XO5a
sEEQVmmBvHJpcTaYYvbCdHUUjUii5l50JgSqdgY0Ecxf9OgiYzExJIuWx0IZPHR6T6oFidZDKJNG
2IvOWxz+d2wSkMQsm2LQgEPVPAGdKSSmWtul4P1OmNq61SpzsF3DoJcGhSSDga5N2Jw+n9ouWkPT
NZN0qk8j7XtyhroAHo9Rq1+uBtprspe7XadmhPM9Q24dt9BrI9GW1k4rszDUvJ7W0Cvao54Eb4gB
LxDiSMpURhWInWzTHez3s+H31oc2l8SAPaezVGITKBSa1Prl6SJNrYagWd7t+/PaHApVYsLu04Fl
GpgPZaat2mK204RohG7jjLjrXWy4w8/n1ioMgTenEYxz8hRk9yvSgkw0siskcioTnCE2awPTDPC+
4Rx+6a9rZDwGWrrunqVM0SX0XVa+3nOFLaJwctWJtlM5AhHf9xFGV1viEfbz//eFLYbwWddBbMQY
Sn52zTO1H9Mm0JLHyxD7K0c4az8qIDaC6GuXHnp0wCVtQlxbx/Mfvecd2SnGSJUZsmogxPgvIhl7
scLaYArZ1ZpVKth1UsTV9rPK3CQyHKpBfj2/tzupMsHuRm3AhDNbt0pd2gM3MHbQe9K4RoAuCjf2
5gfLPiQnTD/69aGWDQlKYMWcK0yzOa0nwEbaB6PxC+2nJftC2j3HL5aJqVYRmwl0irGMuZ05bfuA
Kf03OYeBVIFa+J4wBCcvp7KtOgIjzAOfj0vOik/8BnwHvOAzFc79Zbxdg2xc5Ty5wnszX9PNHTIb
2VyQFfnPSMBOpH6gheQ1a3dTNgDWa4CkMVSrKGLYEzYgEHHxSeOMlQREZoVwokx16pk6wIoYQ3do
pT9QXXKnyxCE85O01ty2Pcwow5ulutdlz0my3xeOTDQqFOIDsCBVe5c1oAqXFXH4QotfCdbLRoi3
HBm7wcxGIJBST1zUih1tARluR0Jv6GzJU69k18XByxA1KDrX8OIKHYlN9XGcv6iyqY9dTlJIujDN
xEkxTTEd0SGCGpIBHwdX7WcbM+s12EEz1/hiOhDl/U80q/vXLNVQQ7FwlePAvPZmShSamWi2fFI0
yPz1E+WDNKMPbsEAB6gLXdnQ5+73FqoBEFezbIiDGIJnECMzSsMekQBhhtx0eRFCcbV7Pch9xZMJ
oPwGDbZB1MOEtwjxIC9pNRf6aiKP6HwjGA79lXEDqQEM4stZa/e8hJkvYMJqzkvZNn0EsKa1bqDc
i46x6FNNmOTsymDE6DC0a4HSNtZuzsDsWjgYQHZ7SGFdDqW7MBY4uVXkqrjZhaUb+3VQpoSa7tww
D/Iupkn95NufYQgrVtqk0SKKVJVpaDaKH8KqPxmyTuy9SME2hgjrtVqLVSsrDKmbeaofLHCSEGcy
FfuHyuykcKp0nGpJcW8v/m0xhfi6zv8sXo/HwClVnUiTbM9uuNhCCAcpZbYFHi2snQYNstrlTYPV
gX5P3NFHR11/4A1Niifrqdj1CtswVYrsHJ+dAqqtq3XcNQxeEYd4WFXj0JnxB5hqL7FvdwVfgMTq
2mAqC9p5AJQ0mZOn72MmuWT3Y8MGQcj4uyjprAo6cy5o75+5mEbHuDHuoWgKahDZwsns0V+H2joN
E8WYgEbaBYxjqjPm/uXDJEMwXiNYICiepgwrtrLz0Lpa/fhnv8/xN7mVqXbJGA6wgBVLjAnsVMHc
RBpWsgZ2mR1C4FErYs1LDztG4zrRHlWZlqTs94WgY83gr9Qn7sJZpAYY74SKqExWZDfmoL2bqgY1
8HQi2NDRYbJT0BW6mTk6/azhfelv9LFfV5akSLx7hbMNkmhNlNnhmgJpSE7ph+dvL+ZmSpCceJIt
/1LejQAbQCGcxu2iqkkON5iKq1E5Fx36ZTSJK++fzQ2IED/DFL0KVQSQ+BqUds+E88xFy9+M3KQ+
yA6nbLuEqBZ2Ez42K8A1yFOrcnYS+6rt0KAwHS+fIQmQWKuGuqiaDQY/Q3riRBH18nF1Wv00aa0s
vEn2SXzQiIYMBYgSUOXn+RtnQIp8w3asD+DRG9za6d3aZR5KH5cN3D1cLxvHhDCXTTSkbQd3TJLM
s2rmpekbxlU3Di9K2dLRqOsp4w6fFae5i07qGFy2Yf9q3RghRLopDc2xCwEBxhDek7we6yv0vgWg
mF9cdlN8aIIoIN8lqHxpxC+arWFCzDBrlPcIjxkKxMU4aObWPgS4/lvntQxNiBtrPFtRxdGq4kld
JwFnvwUp9y+cZXE6SjlgdzwfbWgqZeAvt9RfFIhJoyedqZima8XgQu6cHm/54dI6SyjxDxmQsHkp
Pj7yucHbZFroPiaMI4Yu3fpDIv2S4fepsF+vLBL2iyCtC5sMQNodhSz1ehWWQX5VnXRvOZoP7FTL
+vl2TvQrQGHLctvqyqUEoLreDMRrFeIkpox+W7Z8QnjX9JiRPsEDdZgUp6pzzILi8fBbJWOb3QkU
r4wRInxaLPqMexPfgUXs9H3hFIrEEfauxlcQQlQ30yEcO7RH4kBlf5OgOzA//jkEz3NwubvKGvEv
7g++m4R5pCUt8jrsgbfeId5etx9KtAWZHmrN/NZSj4Yv/+bcqzPDSNMwdA3DM4bIWRMriVqmBvbr
mSuV0zqCzvmge+1HWZl+3z68ElCNv67pwnqizaXs84EfYdX29b8Ttff1UHJ/7Lvfvxgin8PYR9B3
jYGBVDOoq79idTyH6ztdRgG/l2Fg3V6AhOy/GJNkzCIDzhE7yWN/XaA7HA8R4PuGZok8w9h39xc4
4V6cDWqXqEOZ4HMcnbrO3lL5fWWPkP0nZj232DaEvd7v6/dsdfVU8goms0GIrEsXEZBf6kheItMx
oKCUyLrnf3NkX5ZJiKk66JC6MIEV9GP/xC4YQiAHR+j8315sZBYJEdVK2iWKIVDpppg/SrvcYal3
+VaXIQjh1Ory3mA9EOLufolKJzRlAiv8F365hnTUydDwiqK8WIvLC9XW+ro33RsCDoLwkB2rs/01
8jOXHDQ//Dq8k0edfUyKRJWXzhF1Xn8KJpj5ZSuUANyG4vioUX1Txtn3YawPi7I+KET3L6/ivl+Y
hFgGWnfYL7LXJOumHJLQYC7ETPPqoXnQC78jYXFMTImFt7KZqt0oRND/rVHVNn8RJ80ULSsWDc/7
aMRySrV14ml1Uy4030u+33b9g6ISDJkwqv3CZaSpeY/HZZypIc6K2DUxBOGpOYlkRazdHdvgCJ5e
r4kelzVwukl/zLLVjYaHbGn9pOm/aDKSj92LYgMmuMcatqk1FABbmm+ZFjsaxg9kFK8yDCF/UAo0
c9CML9xcOknkgGzBwWTuZb+TgQg33jCOdRKmAKFV5hTIi6EjL2vZ2fdtho51m6BFhIn8O5yYcykq
vlr3OnrtukPlYm76J3SEniRqZN1i+xnDBo+75OYdBzdRiGF3DSv3PBWVeopbLng25PlJfLi8grvW
4f0YHq7ZiE5P/79BG9o+r8sFnxNz0OqODUUc20+uJ2Rhule9fxNhLLS7NdvW+HX6y9BB1DRxNDNU
vC31rDV+3j0QGbkV33Ux4m4hhLvcxkO/QQs0DXEdaOMqOxTXFmTHGln+yn/nEo5wpRumpY9KAhyw
Ogaal/jgiv9mOdk7dCN40SfJRsnQBLeI7LTvDBMLZ9xNfnLk3FYZL23j87M8vKER7tUu8YO38Qra
Wsag4Qy7/AG+rhKn7yT34t7R1SyGGSGIEkPLQkCwViVe7QYluxmFrKJX3cr4EbE31OitLYoQVmfT
oMkwooDeh2dCzmZEnV6VNWDt5qpbFCGe6nU6mEsCFPUes0JGAFrpm/pTUkETebhL7mQRYu9O0lA9
wFgIw0ESuwKioWXhGKK0Ohs/LONbJms1392aze8L56dhfQHxNhSfB6NWPZbFvQMJ5ixotVTGcC6D
Eo5QMsYxlGxhykLU8ZBXWnsX2eT9ak1ZcPn8yJCE49N0GFdjBpAMOxz/TtiY/1iM9F02RG+ojEBQ
9GV7BM+29XRaY1CVupSQYDLZWQGbx2Vj9jxAV20Vo4NIuVQxp9RYUdE6hsOFLHITMLvaswRhL8NC
ERhdIQaaVX9p+caHeWJaMSrP66A5EToKtfpbPXi2KusT2NuXDZD44jrPCylpjiY/raIP3bp4oz5/
tEPVv7xiMhjhczKMerTlUt5LGH/KSn+wcYWnkgeG3TXDNarrYEJC+7gQBla1SKHmCRezV8VrbbDg
jrb1s4rtbx1Ejt5gzwZLTK9sazFaFfZkegw1eyVPHajMe2v1lnOjb4CEFEsJo2Y2QgDp1fe1/RQX
P+1UlsbxhREv0g2G2EnF+lQhJMbCpbp2C0oew7Nm824ss8WxQrN20oFJ3IEvz6+IRCNUZ6qqi7fP
FGMOPKnx+G7pKqYNFBfqTYeuMx1K1oe4KCHMNkhKzvtG4usIjXgY3WDcQzdXqhXhEowTLGShLd+s
Mrsp9OSqybMgIUrprER/Q8DTbQaxQ4j1UXwnvcYzV1rkE8MDctpNTlSc1bYJGqkW0K5V1FKpjmCE
dlDxTa20VTaPeFOrGhBaj39V9U0T3hTkRnbp7R7gDZBwgE2tGGK9AhBLrusxYMq1Kq1q8d/4xSs2
GMLFZ4b6EOEJHI8BSsBp/5HReZESjL6G/kFZTWvPBVGip7y9GSRTIsdUzvOfnoRo/azeLRC/7FQ8
5GapZ7emA3kll0hvjb34tEUUYgZi1qTlHRAT/YMdVs6YdQ5JD61Ug3AXCHkXnrNsFBTEL6Y1r7t8
bpMnHpzaPozh6Naz275hsMtCz7umovkFlVyxISuKsIZGrsCe+rENK39G+3si6+bZt+UFRPCJsu61
KVkjkIpEszNFP8x1drrmnJXHywFdhiNkQsixdbUrgMOqm9jwOxUc0PVtBP6Byzh7qYPBG9hAlW5h
+YR4PoNUKhrVGJPzy+1azU4bf78MsG/IvwBi4x+1eqosKTa/aB8mf5o+hC26jMP4z+wQW/4s1rCl
LwAT19S1y6Z25mX5cdmUvQ/JzVqJCgsTVUAulmGt+ux6Tkq3CN9n8TEevnfRodC+EiuWXEvablB4
2R0xscPw25oTDVa13sCVCRyUGY1bLqCdf0UL8LMMWeIVX2vi/pmtQn6s2dNc1hy5mqnlqGsMCYYI
pBtRsdzFpqYdwyq6quL058hmWVFh9xECdyJScD62hP7+13fVMA4DGzRGnuQYOCVif6TXuIwd3oVs
PlSSZd5d5Re4XzimwCippikCYZi9R7fEUa+/QMiTrF8o/avuZTwLe1ckGvQQXqFCbf0ywzTiGa8Z
+Mlust4bbOoM+l3Uf00ayHw1NLi8jb9Zyhc0IcgrxRgumg00+sU84wHYHb/a/uwaP3twp4SubLz6
iX9IvDO31glbh/ms2e4KBOEWWoDPfJYRpJv+R9p1LbeNLNEvQhVyeEUkqSxZtuwXlMMaOWd8/T0j
313CIyx7S7b94mIVmz3T09PT4ZxnhG3fB/eV3wJ2+ySDxfTDZVV3Hc15XXl6BmluhXCUsYujmgWW
JBxyY74f5fFGVsg2+b3IQLF0wCSANVJRXjsSNsHbAkIDLV5hoICWYt0uRTB9DgfUDSs39qjIYH8P
N9KY5htpc98OcY9mY5BUR4+yx9CxG1d7MMFSDeA/l6KZJ+VxoSJIvjU9saBd+728ZqyzKRqbkZrp
PZXlzT5RAnfvoI1+nI2OSZTiVECeqV0lw4f2Hegw+na3OJuMQTKUijnWTyjutNFPzLt2IaJ5efdU
n3XggaSSaplKifmQWJJc0Vw+TsJHFLRNu8rvZXN5TpomcRqQs/aaeGcO3xMJP8fMb1dBd0NpuG/j
8CYSik+oN/pyA2KRTjoUumVPFWrtcy5jpHI9muN1ExXggKwW9/Lh2XWBm5/PhdNxqpRIKOLna5Xs
Cc0nub/J45tG8vLyr6wNLgvbTZBtNoTHqDKKXExe/bsMsmbNh6aOALZyd3JZLbeoCf+u7cTxW3Fc
LJWoy4xGfrb/4RcL8x+q7HQSlebZdT+bFeQuzALv+hQ9abizxipI8qMpx3abWs5SPFxePUob9vnG
G6hibMx6DG3U5U7Ovy6jM1IAJv+yQRbm68C4jkQIZw6rIIr5YqQA94IXNwPcVRigEj8bqFD2NyRl
B4uZ39wZ1lkaF1MDZC7XFgvShCv5ZJ4UmIP4ucwBZAE4qvcQQsIbnKVx1jA26OptywyRDYZDMvVp
AErHSHJPsG+5pBNnDplkaOaiQ0rjiafoULrzQf3RuQwBor8RXApP/F989lkrzipqIY8WXYO89FoP
WPMMUKuP1vMC0tjlgOaZp8tGuDdF+Nsq8nfS1E/guwQAc/0CvITcZnh986G8UlucY3ZN5DfU7P/+
NXFWkbuWwhmusGSYz3J3XUhXZkf4QOr7uWto1dNCn3ssoTY9meq3hgTU2b8jzgrw91CYKpiegABM
XuZH1vtb32UH88SQdUenkt1+sbtjgWZFqvlt32f8I5nPqoZLkUyVBcm69vI6dR45afKOdOfmXPEN
rOlU5KUs4RSXamqLptfp12v2JFGXOeWb+JbVrgj1IgyhywicDjZEsVpu50qoT9ZBd6VSJYnd+utW
L85foG+sKBN2suoBk6QDMIMh0PrC6q91MKYecbD2Q8vzVnGOo9AwmivWECcHWypyxlhDVSwJg+dT
kEM4rKXcQlTSf6vFzzI1VUNuFeck8kXsmpidWA2zLXe4dTFoHAW55bJWlzYYqY5LUiDnIuIKsGmN
wBbvgaEhd4HprkF8uyBOTlzTubxV1KHi/EWLGa6iTCHMxEUCxhwXeeLQIhL71B5xPsOYFr3sVQjR
Fr+YX7Lm02UliCUz+C7IWYmqdWIC5EBtbRaMJUGv2QznG8MIz+9qMDgfJ4PP0nXplAtongGAC3of
X+rjEBRBx7DTGcpg7k2iTb2fLu+TIXLhxZqCDGNR4ZgG8LtY6H8K7ZFCXd3DP9ZVsE5g+g6zB28G
rfpxWNBnADjUogiMO4bXuNywTo1EsI0bo7X7jwCJxIDXQOS99ng4toL5waupkScQXINtQYifRTCr
jV7RnYTVtRbbAARh1J6a4cdlm9lbUFVEJRClFxOIMtwpq0JNjc0SC9rpL8PoIcyxtegPZXCHqzbQ
74mSJjYNs1fhLLtRUV4J1GWyd7q2mnCnSw/bWNATSJGXwS660S6Lb5fXavd8bUTwD8PaAoZKaCFp
WOfO/B1QbawxxJVnnzWu0q1+xN7wSBxjl3WZHLIcJaZMo+QAZlM3XB7/UCnuSElRFw99g3VbNJu1
QDE6DPFOe8UJjXwKeYPYJZm7geuoSMeyQi6yNhYUntF+EBGunJLAPt+8qbQwFRD9QZ8Z036JUDmd
QEig9oV9vpFgjVKRNCbTQQIcT+u1wEQXByIE241VtsbGXbiWIpiViHEARzyBI8KLnwDNllWgWmTc
Vu8qom+lcX4gLFI17RZI0wDzwtIWR4PqYf+X48NaSEG9Atgnbt2msbWihUWVWmzLAZuLqoL2gET0
r+MTeoRlM1vi320qBon/lsetoClpILNaIK/yjKcwGILY/W49sxH0AqeVygXvpV220rgVNItwzRaR
SRNVO8++LGgSSrujrHjxIthF/o6OcJR5LIamJwHjg1tMHaSovwoYbWzaKxJLIoW3sb9fGxHc+llz
Xldl8lpPKp167R0Muita6iiWH7Uvuej1aQ+yHNdAn6lMzRKR0rn1rAEErfcTpCtPvauftEMW5Fc6
cPxyL3KpvMWu09ioyl1RU6RIpdQx8x8VtxEK26BGeEl9uPtp0XQM3CcQ0fvI3gMpN0PmtwK7R+0k
JFHEbg5hYx78MIdQoT8lVSFNugPu5hFAUY4MXPDFZ2WX3HnfLXJeQJ6fc5KHXJ4jyFuljyx/0Dgh
QyFataviqPrigYo9iQ3jwW1WEGGkiwzrGOPH0XjShMNl58Fs+43v2OjD3VOZUM31sOL7xe66Kld7
lsFfUPti/h7WF8BtKejHAgqnpvAtfyu2qqkFVHUUu1teb2AAuEtgMWSWnj5Tbmo327OVx933RSz3
g5BCM0OyLfwtfcDNZoDbkjDpUby35gFgFckE/r5hiTxsYadLuRGiYw4nOfzC+PgiLwEh6PDCcsRA
eqT8PtPgzd5t5HEaRoMF+Ca0HaFJ2Hph7H/Vy+qENmObpwnF2LG9JIwzlKJaQhkVQJSq/B7RUxZM
PgPtpXpk9rdtoxQX1hjTlGJWAUppQKw3/NzX79UP4HybncVl/JqjAn4N+/IhYHfIJd24O0bNR6UN
JchMjW/oe0uj4tjkK3HSmB9/I8SQdFnV8fzADYrPN9FUF0vRIEWoGHXtYx5fW/1feH7ZxtdqWYm4
bXerzpL42nCe9ZmhxIaG5/EvXN01aI7ywTheXjVCodfAbqOQkui5XvQQEylVGISr/G1Yi8g2zEo5
9bIgAqE4e74scnejDEAJiUiKoAzN3ZWo7/VZXmKjqvxYro9tcRLGD5dF7DrEjQjuhmzjNI0FtJ44
haz5s/ElScrA0FTWPkxs0/7dtRHFWUQ5YmqrDSEK5AWLo8g2QO3QJtEDlPLw6wLrSK/IjulbK/xn
BfmK81DMjWyqkMkwl6vCZoXZ3rY0WwoGl+XdW9W9vKC7N9hZS74ukzboigV4BLQsrozqdqAeENT3
c16wLMa0tlLYxKR9iLJni3pv7z9QNgpwni9fVjDnAZfbGRkBG8Opzian9Rh5WCfa5A7tevWNOKbv
5lhpbWnkQH9DZ8dNcstyW6Y7+MkHNiRBU9hRNsi/VYxoMquVKSfdLazmA2xiw4sqe0BBRMQMyHvo
jHVg1f59hE0u2O7WJi4x5QnI3dYGa/tgqyfgRpzKw5Bc5zZLiYNPm4JEJfeQcxzxEqVzx4yEQYIZ
QAk0j+oTg3uOfJXgu9gPgDcach4kKZZykAUYfB959ZGVmPQPTQaCO0ZRKcJBEkzG+374vKKcGzFK
JZXAZYYDZryAn77rXkK4KwE11lD1Lp9lylz4okxVdHK3sHXUv0w/X83lCCSYawzvHyvUMqgui31n
bKroOcKMjcQDhMVWM1Zzh6AjnO+k9mY1wbbRuJ1CTEj+i3mc5XBGOWb5NCGohw9R0TVb+wypIjGA
bsMKNCbVv/gvq3gWx1mjmaXLXAJc1BlyN5XtxSuRIVCPUnLUbSFoA8t9VzoKSNp/LyRnk2Y1WnI5
QGJctJodjSXQMeavhHHse66zEM4Qi1Tp+p6FiFLjhl+yW8aGZrqqfhB9hvZHhYr7wcA/4vgscje2
WlwXECfOq12JPzvzGQTI7wkNzwuncV0FuaVXo8pibKt9qYA1G0+P0hQQC7d/hZ014a4wvZNTUR6h
CUCpUdBgFHmx331OfxbXaF5A05vxmSKppBaPv9SqYRFVVN/BfH2vgLMEcAH9SASIxOnlSZULaYzy
rsHaaUXst7Fkp0rsSFp3rzQT4ZioFWTqbi5N9Pb/3/RC6WYqPpfrC7FF+3HTeYs4DzGDS9lqdejS
eekH0cu8yhnt7vPsyKBhNVIyDNh36md5nIsQmmGO0DOO/Zlnp0lzULh5vWx4nXpcOsohUcI472Do
YYiJVggTzOiwxKcUPUBrGazFsZ4Jm6DsjvMRZQM0kQHlKCepvmfD44KxrFJ3/2yz+GGcKJXzBDVi
wHi9LA57ArGHP8uIMsBCutmR0InPbIhzL5ZdCXHWeNVp7rTcmxTYLSWC8xCNkBZryXaoxZtxDO0e
Q3NV5vzhunFOYUXjbaQOkKKDqDMCxV7h6G50ZD2wKaBTqcZb4tDq7PPNoV1MqQ+ResI2aY8qcpGJ
8UAoRNxIPFZzqfYd2rIhweidvvNYwo5dSVV3MoIKM85Uto7aJs5LGFUR1yIzPFl8wPR7n/+sM4/Q
ifBEOucZ8LafrFJknsGbPDbgE7qhr3ns9Zah9Uwm8u+USpxvmA1VMmtg1zkaWmTSwTPReiZRPHdU
RPRmpKNACBux+AQAFRPAKxE2J57upvgfkrj/CS7nteH57VP4HxfLT3kAUPz/+QtLxlpar70eDZCC
o9RFvmlw4wMa9wubimn/5X1wlsuFFFWmZpO8YAOrxWEZclZyjz8p6M5h72+yGkXYCz8BgtZLM20n
iGNL65in6YYRyVk5cN9kVzx0V8mnyxZK3Cb8AMgAZOYiMbCXqyzbUnwlNYZt6o9d5nco7V2WRVin
wbkQdbZSOWEHrugyD0lnW0qbu1Umm3R2XZWFvlJZVfCPJ+CyyiJrlAnP5OTnCgof7VP5rQL5OmjY
f71Y88qnvOOuahuRnGqL0PZpvOIZmRVBgpjdOEqDe3n1KK3YT9g44FBPmwFgYoigGYFd+9j3xNN0
/2G1UYJziE2VNqkiYN3C0WW2Hj8ZgMur7N4D2vNBpJInlEKcb0xHrJrawdanPrcnC2BL78pmbRTi
3GGdTIWwVFiyMVbtQunsRCZuYRYBvXFLGwlchFTUiTpJKZbMXO4EvbWbsnKm2R3ywl6r4npUb5uU
im6JdeMDpjAdB8EKIRNjvGxqtLkx/OSEN/AxRM4LmSfxinq97bvBs5581ARW2i7qCuxVqjisWBIe
69QZT/kt6C0d4SgSaRm2MReWlSfh6tIQrQw1Ni6UgnLwp7U7LdGxTfrrtPczlbg1qQXlIqlZLiM1
6qFcl4NStbuvS+/y0aVOFh88GY1Yt/UIfcprya/9+TCegAuJ0k9EFlkJT8RHUVWPAqGFmozTxAB3
qq8SZfTa+C9Cod3X4sYeOFehA0jjV2Iw+ji6q4t3th3iISzgpDmsrNUCKtUerqgudGqnOJcxRWqW
NCwB2koQ1coY8yXuKEoC5zLUoRDrji3fOH8qix/jRES51PZwDmPMQEaRLNCgAZ25FsX3AHKxc6Px
L28QIYYPl6JOKiwtgRqr2F/paomGRAuoZUZF3Rm7QfvZEPix2MqK4l5fXs3t9fEW+0Nqr7kLUE0n
R09QSbFWE5bHR0hJ2w+1ZEKgYd6ly3XYfS6Hr4tKgY5TC8j5BPDBR4vMFnBqUQKfHS3ChNR7gG/U
zeIxY9xc6WpZllHKLly1+VYCdiL/OVJQF4Q9G0zPjYgyNwd1aqFHvd6b0ceCavzffwxsdOA8QRlN
tdRWcJ5L8Ksj2vKk2+7/oKpoQSNuBlIe5wKW2FzFsIdC+eCk9x0Gh9BApXzpvewe+WaSipS6+QzO
IdRLvYoVi+zYC269Lv3IiwLhmRWUzIjMJO1X1DfLyfuHsDL6kZl3jptiPLKxqMwJDx1wviRHARBz
SYXLxF3LFxlBJNtOTY4NHKrK0Q10SutIWVSHsIz9RHqsyAI+YZJ8jXFpVSlUWfxi9mkwrpKt6BSk
P2UlJnNbG7NP1bLOhARKCdapPGaH1C2c6b4/iZHHCMhij+rvINySyfkLMFqlZZRDKYMhoPRe2f9l
gifF1Kn2B0oQ5zMSqzM6oYegWYydESkFM7dT9J1TsxXULnGOw6oLNSlY7VmVAlVq7HmoiKuWOlpv
qotJHk/AL2UUe/mRtYP1B3aQJeSv6KIK4dBNzm8A0CPSB3ax9/J1nfid+kgi0VMniXMV5ZpW+rrC
6GRg04wqHjQogWEwyl60b4rmI5lKrSCzqgtxMk+UXJahpbV4ATvjd/2BNZMybyFGLqtMsdFGmfK+
hFXwJcWysMSkY+5JAyig5OZ+9GDe48ZPjt0RtZDnorfFxz8KZfixL6MKh6kUoaNVdW5u5AGgx5Uu
dy9LoRTjHIbZarnSdFBs6r4N5l3+Lsy+zV3P0xRIYmumr16vR9FScddDeI0H6WujlDsdaipM2p8X
OV8kFlN44wEnwbKqpIYx1t/73AFk7QurXKY+csTtIUlsdoFZ7rsqVRupnNcQtaqeQYCOIy09xI1X
Gcdq8i/vFOXbLS7iyFodzNNsq8QH9R+jD9EFDEro3LOOVA6Q8Bw8cFJXV5mMtm2U7MtbwTiY4Re0
Xl7WibI+znPUmQhgLdZGooQnqX7SKI4M6gFqcWGFKJaqFYHwGN2HjHaxCvQf0TVDhV8OSBFfVmZv
vTQR8MUAuwQWGO+UxlrR8hAAnE4BNyhFwYIyS0FWCwgpvCeqMj2TrVCEP8cEOXgJ5MaOkZudnexD
cQ3iv0P3qbijJr12w7ONbrwzapK0rOIFutUv40vY2gzwhIFXmKHfuawbIEyd5nB5PUmhnG9KRb2t
SwyGOfKNfJLc6aZBm7ZqWw8WyECAfUIOHu7ezFs1uWhm1ftxGmuoabWe+koHwsDwVxDgYIIu8QXi
FUntJeerlCk22yQHYEUkHnq86YRTogWXF5ESwT7fuMM2s6xMaSCi6f1EP9SiM8l/uk+cY4pkkBlG
I1aN4QDnbvIgOJqXHP+fDwFCHfUYYm6Bv/6328TFNIue9inwypCVW67G8UHLH/Tim4Y+S9WXso+X
F5C0Cc5HqWoCB6JC2OjDhaDnYRkOnQsiSrt2jPuVonxmv/2SbpzHAl12X6XpqwnG11H4AgotQLqJ
8V0nWofZerms3WXzAFfH7+YxAUVMVbGBjrpWtj5BxQlnPC3dy2J2767zjgEq8Xc5IGPPeiChs86E
xWPAU3iWoC+BAU/VAFWmqjvEpgHx8Xd5tVB145Bi0zovDNbYZjQA8Uft1CJDF0Y2NfBNLSPnNwpl
HtQ+Z8s43xnGwyRfv49mZ7uEnLOQeyuXViB7gVVFyh1WJWbtWEJmy9/RMRCUDoVNTSnFuQ651Uq1
ZE+7Sarscr2eMCSYkYwGbCf+3d4Bofn7TnXSGCdZB7VYGwQL5ceD9EVnYRqYSanS9168sV1DznFM
Sg/OvgrCrPoD2HidOkr+KAhAFPC7OsYAPO8ZkOx45Bt2qoNfzHDwOLh8nKid4XyEEYdlaq4Qkg9X
iXBsEd82BGw4dWL5/vy4EhprHrBU+s340nxlF755TEHhgxGH/pFulCO25jWS21xUcrKkIWAmUbxU
F1ddememeCGJVXv1GRsJeWzUrcI8q5R/scpDOT4X84/LG0OuGucIYtVoBotdhfkx6dAqn6MRO3HM
u+IHzNnNSVg4djounJ7XEGqjk94q5lA3kGfIH0PtqZmf2szLayKIINXiXMGkjfmQMTHptWGv7hBE
pwId+b0nBOUJsyjEIaJsgfMJ/VDGAF6HfRfZcZlv23dl7zd+gB+0BzyHFXYZyx+wOx2vQ+VWPP5d
Jp9r4riSy8c5hSESMR6HYREESNkjm1MXnBqF0oBBnYhX+q1EmSG7Ti+ZBecgpL4wI42ZenrEdfux
C/LO6dwuwXXbBhOJ58us+oI4fhQ/AojlasUQ17qzmx2Kzq798SDesQiwG2wa03f/fgeuKsOUBqov
/zY1MXoziQPme3t/fokOQ6AUtuaVH0W38IdP7wEk0TbSuP2LjWZuTR3S1DKyRflq1TtHLhrC6vfN
ZCOG27VUxY0rjRCT/Iy+WorD+H2KQDyWUjB75iH2qPL2rvf4R6DCR38GaxLIMwic0bAHItgYYMUY
p7dzs6WOwO41vxHFBYCyME/ZHEGUdahAeIh7XrjFDMf4Cu1IozUQBqLwAaCQKpI1RkBDYQEgO+Hp
Jw3wnODxwHyDTvWmkuI4vz/PwOItLEzcli+9y5AdYyScuu8zGqPpVk7CUBSR+c+N12+MJJSEFYuJ
yZTlxHAyIw+Nb52PvStvK7d8HwfL+QgoPIF8HVliHIcQKd8MP9uRIQ657UF7GNywRfRJje2RC8pd
AdWIBwNGEAA7fD14IEM/6MfkenUUFFdpTmpyQbm4UJ61KgZYJqwT0AQluHlCV7Unv7iX7QS9Csq7
ToMC1G6gnIrgRubMpVmV2JpENn4OhymzEdxnjOCiObIOcmf8fDko2Y17NsI4a8mVMulEHcKE9sVQ
j7r1VSD793Y9yUYGFyCEa6hrMVOoVRwZcXX1OjHFmgZ1V/kS5yj1u4yG+T/M4u56lo1ozlLGeo2s
ng3X6w+Sj7U8ZY7yYASYIgE0AZUTpfTkDGWZm3mSGApDbD53vW8i+zYktSNnVDJxNwTaaMVdOWJe
x0WP6VVn1I5DeCeXBK7q/gHbCOAum7UWpjlvIEC9Gd3o0AXqfeut4JVmU+fUBcp+7ZsA4SyMZy+I
q2zOBgPgxQ1eRCNKXd3kpOnTbNV2rlg2JlcvmzzbhrfydAu0Vyommfl0gzwIg2ayvPJsxc+ZMVyl
HQDrrdy6VjXdXpeRuLr3d+ssj9noxiGXoVRVIHvGY6m+7+vv00wkCqnv5/yFAWpDQAfj+5MysbPu
bjIPlxeMEsA+3yowpD0QESDAUP5q9Ocio4bXdk+pqhigD7AQsSncwUn1CUQuGkLE6fSL1Lk+oL3S
+W+kzrseDxwZYOOQgOWgcsFGMi9m3jKs7AScuiYgPtIUqULqBLFFf2NkGyncpmfTKgKzHnixnceo
qIogrdz1dsYR6h1ghN2vg3d5kyi1OCsAChqaWlaopZYfyymoW1RbK8KS95PuG604S2imco0KJqT4
WV63Rx9gR8Cgaiq7tr/2/4EBjRTIXR3poERtkQJyI/xyY9jJoQG2YPVi3olu7cR26FBThtQq8vdF
1ALHq4Y88NpL2bOA/miK9YYSwRm7YKwxpgyZ/dX3eX2oq1shoyrS+9ZnaLJimQYeQpz/FsuhKjMV
sMjWE6bx2ByMgBynGqEDDWDwgVDbJCLe7hnW/hHJp4SmNQy1woLI3l0mNznkfoj81uIMbv3YB5G7
GPZ7DP4skDvH4jAbo8DQKIaqdSfTVQBZZyhEeMQW6s0xxvpplgUqPgBU/e76cqHXzVd2E4DAHxQA
Gw2+EMjvG3HQALSFh4cIOrnXGHTjYkfdioQ27HXMNzQfASN4lfpyavenyQ1tQFpPB+3D5dXb8+m6
oSLKFIFKJfGIdUsWK4sBBlKnERpbV+7VnvCAe2a+FcA5QGnsUfeR8Maqk2tDuJHKHwKVTt2NzLcy
OJ9XComJJnbIQL/Ur5w3Xvog0unc+isrAuZBSD3mKLU4D1gO1toClAdoTejNb2tbALGqXLuXN4cS
wj7fWMOiyENoYArLUYG0W99EA3aIaO/e9azbteM8HVLdeaIxA+j9AWkgoHaxNpk4dYDypgQMGGdN
QVVxWTFSKneeolJbkQaF1PJaBBJz5s2iXX/Lr/KPoxc5+Sk+dbFPyNzzTFtNuWhZCrNsAj4jgy6W
fEwQ3ViRDWpuIMq8H/5iK49zvrkZivEQMcTsh8XRUBWc7fqTfj07r4Px73oubsTx+GFSqRb9ylCm
kToR0c2S/YWnN7IZeOv7JuBRiGBwt2tiK4/zu6Dgkc2WHezJEZGF6pzoIfSrY+7Fnk7dY8TW8dhh
oHIwjCXBUr52aPjzVXQjHgF7brPH8Eo9q3aPnQlfCOQrDaCHnHFi4havNxXvtzA7VSNKnvFXhRzH
331bAR3qHymcOQp6j26JDG+r7vSrPS3210flYUVgiA48arf2IoGtNM4YBTj5SUdBHAGNYzwxJEfW
9dkW6KsGkRGDjKee+2yV+CsTAMMghDfxR+RnLXJFb8ohYqhlU+X2IVCObuZ4thshSLN3+MmtKM6H
VYkSDhKL1sJB89TqKZHag1ETz6s9q9gK4axisoYyX0bo08+lM0VHOczcLibijL3reCuEM4oW2Jh1
GsMoDOtrVt4Z+juCpe3382agNt0QV8y0q9zJRb/SF3tMqDuFHf0LW88PWPSjbGpFh/0oJmQNGIon
ep1yFwADSBvEhDRiX/ghi7kQF7EtoZKex7aRPku4iTuBeprunZ/NwvGTFYoVzpMxQIoW+snX2Y3R
niB4YI0aT7/g1Km0O6UWF9OseoN0o4LnwVDeWhhTUX4s7xnF3+rExTB1AlTnJodO6IBzjbXHDEdi
6zoRAO46OiQwDRBfKjqjWPw9iuk0fZxSDZoIBz2Yj+sBnOZH9OtjGI9mNN+NLAzLFFVZ0nRZ4c0h
MsK56NQVTx79yAYA89eZZKDeNy+D+wtKk4qhmXvhzR1qgV4RLNDg/+U8g9UmI1pX0IKmih8kFDpb
w4l0L62o7vY957CVwzkHDf3yk8a6+mopAuhNZq/USD4lgXMPupyFqmpi8UTzSRjlqyiJj5ejMEIC
n+Tr5zCqO7ZWWR2IrWXn/XualTerxOd1MH23rGvOJFRBFyagayLfuJQS3Jtm1McsKi0skzq6bMA/
erBYt3JoR0fRZw+OiEaa3wuBtmpx/iCL6zVrJchkzVEqvI+UOuB0iw/jc+iRBDOUNLYCm5fHLI5F
XeuQxmJlhvqMNvbam15x9eLgXVi0W+WYM9yIs0qjVGvU4p1meW1aYg2VXeSyULkAUuYSXDZCdlAu
HFiVixdAal7qOZAnnHFsHKN50JbHSk7sUHXLYnVyRSJuXcpeOAexLmIjJSAQBwvn8NcQts+dScEH
ED5I5XxDH69LZLFz1c4YTLoR8vikCBjYbUisR8o0OB8x1Vo3ZMwQhatfNQHjUbxjrjX1Ir/1L+/U
7uWxsQweGmvodd0qmc+LjyHQ+6sgClAZcNh4cOlQLSWkNO6qUtYCA+QydPtVn428PkQv8eAyspn4
r+gbodzeHb9Vji31xuybMB/rDGVUZ3FGt7udbsLjUtvFi/VVtye3xEDbKNjg0r0slrBGHgFiRoIp
m1jb4yicFv06WYlAeTcds1WLcx7d0GMMMYJao88KpWiGnWy8NEZH9JlO1od0cv5MJc5/tKslj7WG
fVumhwhP7JaqFZE6cS5jHRVxbiToxIqxq5u7r0BMAM9ktCkYuzlcVog4zvwTtC2VUE0WZhlD4fWY
H1+HYDEPZtkTK7eLHbPdLM5xWNM0gbwXS9fmjuQD18Kvv4n3UqCcSuAlpLbgPq2fLytHLibnQnpx
mJqV3S7D6RdUJzC6Nc+4WR2G/FOI70Oq2WjJw0JIZrvi5QObz8SAMbQlJyWy8yvkpRk8LT0ZS5xs
HhIirArAubTsjOnPS3bowQVTJMQ5JmyEx4EQl0kqKxE2khoHKbxSG4bpd4w7chRx7zm3XTwu9ACP
ppUlrJN0qXE71/5rxb7HaWZAmVT3LWUcPByEZa3gN/nlPcBhi+4mUbCBTqP6QF+0h8NMvOyYrV2I
Bfg0xWzGaS+x94Ia9MfklARawJJKpFrEtalzDgScD1JUMTk4ZwxLtXJAu/lVteNbZHwCMt9DGSAX
chhiMw9pCHEdJrN1J3fF8Yiyem3ADeNRjrdXeGsAgDwhUnXE5aJz7kTEaICS9JArAi6kUxq3laiZ
7H0RqiWpkqhY8Lm/35pha02ygW4cZ8mesvQ+CY/vck9nAdxWmbWURdrKBDz0LiPYqZwkMIBLxhpG
aF/xL1HHWR63V4perEYmQF56ZMMj4dEqT7kdfWBTiChdUHMI7OveWvxZHLdFcr7IEsBoEY2udj2/
hItn9bG9Wk/aHBAruW/0Z1G8o+8KuY6jBdAukcceSlVQXzUsrgdFg18G1MjPvkc0FVCAAVFd5fG6
OlmJMqFgt6Yw2UL00dJSO5RmN0cLybs0O4viYpx5HQVZnWDnSxDdss4YwUOIYz2zsUHhmAuEvH0v
dRbH2Xyfz3GjFa8mwjgL+gPjLCjINPH+0TqL4Sy/NsYSfRnQqrGe6uKqoRChdosGpngWwJl6phRZ
WIowiN4VHcbByfCyGUES+BWJEIrShTPzsKnEWmtgDGh+f5QNMOCIFLXxbrLJlNGS8spoq7x+vgng
xyo0o7wd0REDR3dkRL0Ayr7qcXqzD8YJeMg22fO4e3rBPKJrliwaSOn/7v0mZQkBk40V1J4AROZ0
NjD+vuU/YmBhsDTrIgHisnfSyInexXvCSE/+Fs1O+0bbrI4EaRwhWq2d7FE76PcxLk2bRW3iAXgf
PRXW/8v6niVykcfaKgXIgmH2rMYEkADGYPnX0MCBgEIDk+HKhzR1L59sZhZvvONGSe5gJ9I8x9MA
kWV4EspDW3yegfhhPMnV54lKwO76q40s7lQrea2lU40FresbZflRAmpTuDeGkXAeu7HARgx3qkdd
jotQwMxetXipejTbg6gSnp4SwZ3rIRU7LWRXmNWh2VH4ITeHTCcitV0ZwCxETQkErW9IHotOrORF
6CADDeHdT10CV9zL5c1/HUJ4s/tnGXy6odN6oMeNkNG7E7JsrCe8vxrvkYDHIHMAiBRfttOTXNom
iNqP6J+RHy//gl2vtfkB3PHOoyYaIyymY3aPmvkhp1o6iUXUuDNcht0AWpoeHgtEZwxgy1/UL5dV
oERwhxZMnNnQ6gNGqKTrKD5N1l0REoeUWiXukLIGo9wwsEpqdjtVd3Hxh7vAVNx4urop00Fe8f2G
Nd9aVXlXCwv18GbLcMnUuFMZLWqBUU3I0DEmDEDJxKtRQw+ia621VzTY1jfU3UFtDHdIqzJPdKHE
3lvGsZtPuXwqqYiPEsFdutKEXJ2sQanePBjFbVw7s/AeV7M5IVxMaapz1ZYyzMuQfiAdUtdPre7/
kQXz2QJFXI04DdnWiDfGgNS+eooV4qG0f7ed9eBTBHM7yYqoQwi6nEd7vZbsyumvett4GD3RHW/+
wwQDcWz4jIE0r5puJjCALLeXxR6+SnbjWI8JukTt0RsTpFWXA8kismvorPEYxThJfcN7mItpZEWW
wep/DASNYXGr4AzHlA1eobSWuyZooNoIblcUq/ixCQN9RTGKJVAyPUj4+j4B5N63ywayt5CsOQQA
TKomvWFvEsWkLZepwuta8JLqeqV6Dajv549RmeRyxL5/GJ9l5VYOiTO0C4CzVYA7RGIJ7OZShYDe
fbHsV6yixq6eDW/yF3e8lQ/DASN573m5b6TyaGpLm7ShJkCq2DhJ/DEdPl/elr2tt4AGYymsf/IN
yYqZA/J4wUi6s4gH2ZjtUAtUhbjdXhtYeb+9FcL57VG1lLwMG7yRTLTPDi5aX+y6/SQInmB+MgUn
7DAGvbwnp76VyvluGbib+gSwGMe8QYEH/c+FY3i/StrAVXEoJp59AzyvJGeACkq0c1QwcYZbz+Dh
U3L78l6xZbq0jJwFKrHZJCKLtBpFxLDFx1m90cqrMXm4LGY3nbhZOD6imzGONtVAUkYibHYZ3cV8
AFhL0IEVimVXJIIEmDBBnmVFkJtRrgGY5ayNl8uFDc6LGZ2ohFJ7GdmtUvLv8cmYafNgsPik85JH
xpeo3VgBwxopA6omtmsJkmrqbLBPN/n3pmjlRT1WMPdU+amlH5LimdCF/dY3hrARwOsygs0qzSDA
eHoFy3/IHCBeJ3b7WuJ7V+cpUof/6MNFp1YjhpGQQBwYathERgSCpBB+0M4xZYpX34wma8oodtMe
W6FskTfxpDqpda5qNbvr2bMCcd6pvLKQ9hBcqh1qN5u4lcUsdCMrBGB9Z5qQNZzUU+3Hd6jb+xKG
aP4LoPL+8dosJ+cNp6gesv+RdmXLkRpL9IuIAKrYXoGG7ta+zIw0L8QsHvZ95+vvKc21hUqYcmhe
HHYozOnMysraMs8BAxN762tAfV1eSU5W4nzOhELBiFTZjWgR2U7AK0guFXbmkBRDhhHE5exlfFQu
1Fv2iFPcifbLQldyWbDQ6rivWOy3B8WzoODZXKgPTNyg8vsLkTwFS3h784BLiEbfjxa75XNa+ZQi
DFPzokjPUh/bc/kYBp9U41Ew8zantor9C4HQq4KejLeRElddlJAiZ5HSH9jGLHIT2R5ym970L/ez
uFwRqeaJMLl4aaUwQ2dyATar4IGav7Ty275Rm/l3ZRMXHNKQxaRs8f3Uckrzc1CeaiHRhQiDCwsl
GIdYjoCBapXsqTgZXuJZ1yOxywRi79U17nNQ2ZZf7Fu2eWCwVqZxASLV85iOE4ZrCN3qkl39TRfQ
IKBu9Ll/oVcLxZSWm8n5FZMnktOLUKrkhmH+nwODnuSf1GZsu//hlns7m6zguNuPuYtkDZytjL5o
dljlqIRdTnVgTD//RQB+c8qhHwh7eKKZ6LN+OwHCdm5ypUuZdb9Jhf5bVw+Lh3czewXDrXBUUUdQ
uQKmk84kuDCV2FlMu4XkpqY+1s3DfpxszrAVGrfAaeFQGY0EtII6Q3qlaR/Z4ay+z/BX68ukzE2v
pRgjfb5ScAtmHWh3+DMTuMSUxpFkVDlMAHVhoDyQ+Wn/+5sTeGUCl4TCFjr1+ozvS8ut1v9UtUP3
oeO9tcLgEpHeRh1uruGmlyIY3CNaoO0NUUTHBORlO0St8ski7r5hooDmMpPc1XlALRjWTNfdcp2h
2bRKf8WBR6brSHej8tM+3gsHzl5oczkJ3OktWqgBKPsKhMlzRwFxTeSin9+PfvXu7GYH5Uy95Pyh
lpCVf/l2FznoK6MY4V+ZeqwoAXvgxhkcSXvJFYUvomHcTr+vA0q4ZAH2kKnJ1ARBE9m6L4G3Kf6a
Oj+kq/oSHUsgnBD1wwuilG96IVoaD9BKwSwor4NusKns6uOHzpUrq7hsodR9glp9gPy+8M6g2izh
eubvyktRXZPIJi55oKu2a9QKo6a0x5relt0hTO8EMbl5slyZxH7DOkE1dWKNLCbZmsUCo0EXeeBW
h+k8HTIwuzQevdPv91EFWZdwKUXWCjlGEThEWWrpHEapF45ClmQRBpdSsjInJEjgPLYdZQ0IrOsK
YjPH2o3ua6/6axGk+u0N8MqVXD5RzFYdixDR0biKp+P1bRzRMsce/KLzfyBkZMG2k00Il01kvBw0
RgsDg0/NJahIOjvy5Gdw411afumhr7f+vj9qm9VvqyzCl6MrXVPLNAIiYyVF6ygKZUKotUVfWhcl
aU7zKXTLLwLMTSupCuktGfeHeD5+G59as0wowGB7qifZoQ7ERN3gkfjameCIVjgi1umtQTRk9EOg
FMzUKaWcVyGTnlZqY4Ehl2Kbw0xkczxrvPi2dMV8tVuJEl0ligyaSUIVMDa8tS+bzLFINBON7b+q
Hy9H+nODE68t1258O/jjRfRX5gh8ypIvFzlvMLnpB21b3Py1uGMevDh26KFGnbASHFjBaeF3ol7L
jYloyETBbQgx0KPN05XTtEl/q9ya5oNSnLRA8DYg+j77+yqDJdg6FIUKLbjEPOnSMcmP++7ayMKG
CsYLWbUUhAXfkaMmQQnG38Vysjl16tSv0sCeUn8fZCMNG3jBsAzwC1j6u64YQ+mMknaj5RiR6pHi
uc++WYN2yH/sw2zaAsoQqptovYEe+1tfhdIYaJ0qW04/fc3T2zqsHAWEO/sgWwcTAw5TTRVNPlDQ
4RZ/w1hqUgXEcqzAY/WjmWc+D6jp7FE/SpwOevYfWP2BSA3FNDRNhgGcXT3VpKKAXXjp+NHoqi2X
xrklH+FcAQ4o2sEzZaLXlVtUwlCvx7JWLEe5YRxajNXK+KT5xMm90BXV5GzGxAqMW0/kzpJqs2Vg
w0Vj+SZqAzPpNpgEMbE1f3CK1HBFKqs6xIXf+g4S0HE3kd5yhvnCmL4qhWDXxHzCZ5v19/lsM+ez
Epv4fteORuqbfZ0fw1iSf3WInMgtKgJRqTkeFsHWZhNXR/mDqavI53wmH7o8nFDGbDmNBEU7+qin
eEYDJV/Q2aMsKvvdnFivYPzFeUfQdyHRznIISWwKkSf1mAff9ufVZjysMLhpRXOpt+oaGKbyiAvz
akHr+uAMIp5akSncARxULtlkmYCZs19FflXkvj6LbmfYN97FxMoUtuqvcrbZVgul7QC56RupB3dh
5eVXELnuX5h+xJI6IpO4JYKoUdxMEUKBzqc8t4nxHA6CVWhz4wDG0b/DTeOmkTplaaQxjNFhPQ8p
ow+MISLACpaTK+EBi3loz4PcrKqGqslpw4Lha4ZC2B5Vjta38YntNudj5oyCybSd03UNjGOQY5Ap
z+865oqRJdBdhXlxjeqy9oXQz3yIH0FPZ8ee6CVFCMhlvwa3JnJtANCK7Pjz7x5801UbVBZTaK9b
rny/P722nnkN7BP+MZFbREyrCrXABKKs2d0ljgxn8N9fBzgPMf3w+VieUECB58N9WPbVdwOJDQZ6
/sGfoPANRvFYq4M6Yyowspz8AK5uiI90fi/YxWzH5wqHmwPohwxjogCnyJz0tz+91BlTj3UmYPwE
G5rNVWUFx02HuqXNGJbY0EQ1pvcs+ZYksGgzHa4QuBmQy8aStgUMyiHKlT4m5vWCC7Du1/7wbMeh
hb2MSkzTIHzlSUnQOQ2uTiwhn1+UbG/iK6O1lztyLvFmo0CiUFQuvblwrRC5BEw7tMLU2HNCc7Oz
c8O24k/agNZcaJxFkYgOaNOLKzAuEy/JYiZ1ZcI8KH8Nz5KEDdp06vUPsPMY6gqHCz8tTY2kZ24k
862M95rxoTXt/aF6uYF+N5VWGFzMNVNbgCYHGN3ThGrf2DOdpHeaS2htezCwRLVQdITU9+FvGgJR
0IucyYVkq+dgK8/wA4Z+yEG1YsZuAO0k24qMX+1Sfd+3d3NVW5nL4mi1iNbgL1waC0M30ftwdlva
2kLWgxcZmj2fcmm4j8gUKg1MqsFaMPlmvpTpfWrkeXCU0rjwehB9QRpPLXU7axb9C1i5J1upLW36
nOUoTj3UWpKFt7IkgeRcCYenXKMlirjKqtFsSQ4N2TVqY7maq7H3ctLEuV3V5fygahY5daQDN5XC
miJsa6rn2gmkRjJt0Jjpd+bQBCeU0LWFvehNrTi9RY1L1Doun7JF+qJVdX6ttuBSWSBccSnnYLW0
pawqQ3DIleG1ES3tjRTp8rHXtPQ57bPmbDWmdYReSGj+UNVp/myA0fOqDGvVHaTJ9ObUTA9S3BUo
HsDDS4/7U9kIbvu+AoVkMiutlw3Rsji53hYmSjViqT8rg4mO82iOamca2/kT+FDqQ6oMyhEGfe+G
vOyccsyqwSE6yZ20TfTjQoJO8csINDoJ6qkuumYMHsdYMpRDXhqL13VVckzbKnOVaIpxJdKq/fgQ
xUZ57tWguNXk2jq2ca0/9+OktE41DMtjW/XSY5dO8X3dTOWvEQx4x3SqE1/t2+xhzPNEUIG8uQKs
wpNbTiu1GEA0g/BU9NRO9Lu5FywxgtnGE6cYVqVLUc6mu3UVlBdROILI07WGx/1ptr1ygsrOogSU
HDijv51npFrKpcSfwZlykM+sD6P2tXsyHVgrRuFrp328bb+9wnEzripGY2xwS+AkFoqOPwUijert
tPH6fW5cLKnLUIBuYDNcVF5VoLqnSHAwErFjbN5sodXj/257J4SjNnqmTwlz2xW7KywgVKefOg2l
I7/LHaKr8Mu+5/5lrX6F5E5IaVJ26mzAdS/MCHhpBmtTD9HE3lbOL3UIx0lw6bs/WO9UcbIg70xc
WuLiQf1soha5H/4S2MRW+/cJ+NUmboGGnptM+hrDhUcjdByjKezIFJFDEKLGH5GJwCr9CsbMXS0p
NA3GuJhhzlj4wXKhKKKDn8hf3BKNztii1SYAkJsmBsdmC2pSsGVMzuVyCC7koyvSWduP9ndiOEo+
JPWwwH19cavUBwvcpKKNqMgmLj/QYqBjHCLQLUjtFNfdJOAEEn2fSwhEo2GEjQUmrHKX10+K6Ptb
BVdvRp3PCAtEfBY26iq6elm/3OR8YSRno1CUeGs08EJCIFdlIJ3y3ajVnFVzwSZoq1J7Hiu7rB/J
B7pqjTUItwtTUiMrpAIgZXU75jdRJBgPkRHceJe4wlWwTOPoPeZ2NEMuivwchfLxm8vO2gxu2KM0
gAsVmNE89b9+V1yMt7R2Z1zTV34haprcTJ5rPC4KJrUugqwBnuwz2Sh087jmab5JrtkLfOGLimYF
XnwpXFulGlnPggSPMNi9tscieUhyW7YE2WZr4qwseon7FUSNLZKJl0XLkXqnMx4tIlhv2EDzqXn9
fe6g1sYk78YagSDXptu0D3NwzPFGYCl+MRwFy4DIFm4ZMOUpM2MCW8zU7g/xUYMQNWthLNDLeMlU
AMiziPpENELsJ63dZ9b9IJcwL+zvrf5XkQWQMfkAfSQmKy7uVQX/xMXSW5A5refIQhmGQxPdHpYG
vjxnwa99721agv4QxcQ2xMIW7i1Ii9YHtV8AQrAVbcfHTHluxtM+xvZ8fQXhA9rIrJCYEkDqX4Nr
eDWKO6dzfgIpLE6iwusxgUl8bMNTiVaUiAf9q3xmHa2MZyL5MlTOCF7RF0mWeyGPr9BGLuJLTWuV
soeN2k15zTYjA2iDgx+s+ljM4rUZ8iuHciGvGpJO2gUm0vJezT0jEMyprfMDWX2fi+9prq1xYuvE
3H1rKHj9LtLqMbY8QVywn/kuS6xg2EiuplEyaK0eTiz48GYErlkv/2S69LE7sGtMidii511RZHDL
X0ULbazYumGB6UQ9ptEhCQUr4PbIUFmjMogD3nX0SJJZRy1E6Z1cnTuvXBrlchkUYcP4tucMauFB
3gSTOOc5Q2sC2Qg77N3Opj+clGNzoT9CZo4VnxeQZ0Z50f5YsTzwfqheATnX6ZIuNxNuOxza389o
hZpQyQE5aFWZbK06x/ReSkWv45trCHmF5DYTRWGYZctsbCtIKN7R/tJIIzvN0LWbiLpINocN2U/V
ofHFyjjfRmIuRzJZhhKzF7pRNlS9IUIZa4d9H4pAuFmVdgiYtgEIMU9G7zW1aD5txvfKCi4qcK2z
zA3uR0EAgpIe1IMkph37y/UCiRpGjaA811/G0N63SgTKRcY0RvViSADNepna9Sw7MSELzpmLwH2b
8bCyjouHfJLGftEq3Jrk1UM3JE6m/jCz5Drq8MgTi6qkts2iuNXGoQ8v2tzqm87W/wO+YdWWg1P2
j2kmeP/d3lhCi48q6CNhAk1vwy7owplMRs5u0E2w0pFjeBjs2h0ttFGyhUqoDrgZgitAbpXKczw3
j+CcdGSiRQ5ty8d+Nu8/EBArDG4uzTENKJmAMQf5gz70F3moXC25SKBk23nQcbGIbqrknSxfggKh
uSWIB3o1O4xeB/WiP/VL0Pphz9deqAKzNl23guMOHWVVRIOuIwPijbmPUnRk3e37bfNaiKwQuL1Y
ge2eGtUwyPw0n5muG6S6rnK057k19rHReRgdVfQ2u7WQUFk1DKKh0OGdVE6j6cSMYlRSkAc5ghcZ
zV5xHKjHCGgq3zx0z/tWbrlxDci5cbI0PcoGAJrtZZPc5VSwddk8sq8BOC+GcW5pWafipSHDWS0/
BImt3FuQz/bZjBL2oorw+NI/7J8bvc1gUAYJAsWtQaBCrlkjERrv3T/yHX8imNQsjcsC1UPBeDDm
m7L5wKlw5TrKZQf4DUU8E0xRaq0L7Viv5NAJSCN/gMjUWANxKaIaolKhAYCs/qxic9l+2XfUVm8X
AHSUO0HmCTxO3EqYmoEZSWD9cthE6v0c9DK9a/li7cCtfdEaiFv96KBmST8BSEXhZwEh0h6ESuik
Fax9W6vRGoZb+9oiSiWzwE65iL+qmjuTezzG7/tMBMFNzDTUG6WpYInSnZf0bujvhfG1meHWZnBz
M1eGNjZjmDEo4DliwpWTgVYG006OMurfGuj6iI6D2/nmn0jgz56QKmjGkUVCWH8OQcUTCtzGBpjf
GK9M4k+bbbLIA2nx/djqweBMaOZaUvMpZ89aSdf+/KNBejmFrk5MGmkmrcFa6Iy5cZ3OlSdlwc98
Fu3pNk+za6u4CSoNXYO6NOAsNwRFEdes/3O8nRpbuoMq5llIMyjyIhvFlV2RFkSRNMCL5CGL3OrE
piyIhuofDSpMfvfB6V9CT/L23blVt73OEy9/X+HmQUOU3mRBfyOfg7v0npU1l1fqrXUlR3/ARfwG
lMsZyRQVScVm2uik31iNse72Xnbd2A3qP0XxL/Islzky9MHlOgMr9adK9wett4vkSp6/CzzJ1oa9
ecClDwohiCadgaNf6UiFjMiuO5eXqP90JeHTxb8suq+zmkskKKee81EHmqXgqaTw4k/zs/T1RRDn
pDwLTBO4kFeclow5i0wLYMhaPbr/8WJ3MxyrC3K1oBOkRlN0Yn9I9wRRYoHvhFoWqne5KZhJUN8b
OxTuRqNW20GGrswJvdDGBF0XafH0XBYM4XamfAXk5mA9GWWrLajmNiKJQqU5aJ0atGUCZ7Kf/T5O
XlG4lbkscNvZNDCreRpeSDGlA9jRQAk/u81/kC/eXtVe4bi5FmtVXiNHY8sUBi1osIdPk2pALVmm
xUFg2fYMeIXiZlqRRl1Vg0L6hZ/mN7WGhq613zNANK037YJMBDRHDbSM8VtBMyJNOg1wY955QX9n
xM4sYtPfjIcVBLN3lRuHvseGAP3eTq89NcaDubj7DhOZwAX4UpZa2bNIKKJPpDu0+Q1GaB9iO0+s
bOBiegqqWlJm2GBe6ZAkw7uN+wPlOFAQ/FAVIV1BMXPX7rJatUWpHJYw0Gyzsl1/MGzyldVkysfo
L1Ebt8h7XGDrVZCMjQTvqc33TLmOTBSziC7uRRhcRIc0lSyth/eiqrLj1JfpfRd6giHaDDOEsK4Q
ilpP/qLF1JJFL9oZ2dUzfiwQxKn/Cim60ZNr4gwTXvIz/yNUUgbeWP/B5EJbqZY4aTNgdq56VhmZ
i2zn4O6wvqIK7iHzByHZxGZyWCFywQ5J7DbUIiSHsrHZ9ma4wL/+GKH+yAp2Rcd6tvy9S7IrNC7s
h6iRyyGCfXVandKpcpZ2PE+kPWX4b43MjpWjUEtVf+yP5Wa8rGC5KVAHSz4WPYzMBvqr7UO/MuTb
aBDd/GxHDNEtEE6Av5FvX4jbOg/RpoUtd9fZbawfjbAQJY7t8foHg+9aCApFjS0CU6IeNNvY/oK2
MflCfMUpb+Wj6GC/ucNACdX/LeLZfmoJNs0q0KwmcgnFsfhnAsFdRXRYEXiOZ21Eq12Wdwwni64H
9c4QFrGI3MaFOfrhl14JAMCIVuXP6Vk/QTnQniFC0fgiXpXtcHv1GhflWpglKZ2QAis19SdNugZZ
vt1khbsf1SKncVE9pNFQKyNsiqtrdTqjDnL/+yIzuEyu5KUcJzPCudcu+sKdxh/x/PnPILhEHhhU
LSeoOjol0l31SVLuSk3EZyYaeu4AYJYJGY0Ci4V0DD/r58KDbFJiqzdMFjP0ROTjm7e/rOrw7ynD
nQCKZGlmFJligl5WlyEUiUtnCUFKD8X1Q+7FD6IpKhglnstxWJIgeul1nEYIdci535r6RUSzD7wf
rszia+prggasmuWdtPjLiL7EkiCYt81AsykBkS9eNbhIWCwjL0cFl0dNfGjGS22ym14gpLc9X14h
uEDIw4okOQEEaZ60/q8l+8gtJTgg/zaBG/meyMZcLOz75FtJLukoWMW2Lz9eAfjzXlbibRfN1ai/
8ZJbClFZ6aBfLmcm1Gze64f9qSnwFv8E1LfN0I4jwDLiDtpFIUrJbEDfbQXwHq3jbRM28V3UY6FU
bd6x77ea23WHXLrvy7thKWz5Q7G1guISmRwlQ2MyU4zwXulvafMUiZqtNhfKFQQXvl0DbapmAMRi
fJPz7zOKyaGWrEGebX9URF7jYlg3u3ZCMThuDa3rKL6R2wgslh7qWJxCfvozKC6crdjKwjFH+i/L
27b5OpunMvHl9jCIu483J/+r996xMLXzMDQx2zjNNs199uTIVBRry6a9PfwCfzCqVcSljZshrqPd
WUORqfGuzX1B85hGkzxwhvImKB9jEYvz9lqwAmA/YHX0CscpzRszC0AZZ6tn3Afd5D49WV/DwWZK
jeZBpNS46UjT1NHqjL50wis1VrI6plGQQNTLfEj6Qxjind0SyTSKQLgY7CB3SaMiDvAaI58LyfQS
Gt/EreTsx9+291bGcAGoVXFSaQpwksvpiV2moXP7kF5KV4w9OvY0dx9vcwq/wvHvZXpdJl3WRAHO
IL12Bwq+7xg+67sUoX53nlsB2qYTLVWR0aGGMjr+IQi1CUnTFmhzzrM6txeCtiOpKe0W7Sr7Zm0G
+QqIS355VyZ1uwQ4xhYBNqPfwoV8ZGuwQuByXxXTTFYli53GH2VoyemCRCSygIu3fMwyvc9gQTyT
6zwJXXkSVnxtbhJ/EyqjygZEC29nKmpFoOuTh4EznrtLFVff9ER89vSDKjlP1D+6fbu/QmMWr/KC
YURTmbNQqzKUxFDwobsFeFlgIXHInXmDmxncL5DTfiRsh9wLafSLjezvK9Q8M8EdjOtGHLprW4e4
czrYs6ijb3uwXkG4cEPPlTmXMkDwbHJo4/Jc15P7Z3Zw8YaurzysKSBytlnQnWKenL4TdIlsZ5/V
GHFRN9IYVLcEExTXZuxiBAI/30nj9F54ixaiq+iqEUlcCiG5hKc0hVzGI8KieZo8lvAiJLz4UvOZ
4knhf4SBg75ayLNVy3j0bIcJFpaal9efjCiw56QRpB9RrPPXaEVmSarFRmu803209710FZmuOfqM
aIndQRLQcQlGTxCFJpvuq1CPmzSFVjNMa03lHBn5acg/oDSOEsB/At3kMsZiFFqZSYBQ6uynWemf
kZU+j6YqSK6ioDC5XEGNQE4XDf7rQmjxGl54Vq6X8jA54JdH3Yh5EHFWsMB+tzFfGcalCdYYqmYd
onBQI1ujqt0rtT1WV9l0N6qhLYn0DraPNStALmXIXaovcglP0q+azQ7oL6/v2tfuhYhWEZWvi2KD
Sx/yTLQYr1aBM6XFbdTOj0beioJehMElD3CzpFIfAaNku9kXMTwf1LOLr/ghOAQP7EFV1J2xXcSw
8iOXPpLKWkx1ACgI/KQaj9XEDc/J9/JHfrnggdxP3djNv+/nYoGh/M5dq8Ieuz/mTHqvkCutFGwC
N887rza99DqvJvKQULKYHb5faVApqs9y+WipNh19TflA7+tqPltcyiiKXpMaC0gD3mylOyo6DIg8
xeULmU55OiyYVlFyWaduJeLU2ty+rjzF8Fee6jSzjccGu+XB8sfSG6u7Bt0Z6pc/G28uOXR5lfSN
Ci/Jy6Ggfp4L7mjY/7+TfCwuF0i90gxLi+8n87Uy3KZokO9EKgqimOISwGDRpA8M5JusxOtRfKfG
sq2ATjlICkckNC4adS4RgOEynLoE9izRfWbdVuNxfzxEy4PFTXpdGptZZcuDodioFEFNWeTSW5lp
EFIvO5v3imAXuW/Rux5hKzXHKrcQxxb5SaxbPbD3LdpfftB1+DaOA2VR0jTE6BTmt7j5EXalLRNQ
QYdXenARkD+Kt3fNwH2y5NiwsnhWvUI90gHsHY/7BgnyMjQ931pUlHjsUnWGcY6PMQhBbes+9Gt3
cSCvZXd/JVfkI3wkr8kMPVpvIdUU/AMaO87Q4nYpT2OQgEMmtHUS2RaKNvYN3J+z7/RK9WLQ1IIi
Ior2TPOzAaAiFESdYJPwrik4rqK5THOAdK7u/24iKB3lmhXPyhciGjdRjHMZwiK51mYjYnCi2u2i
3AxZKog7Ni3/Pc/hFuDtAJHORE0GwQDNZ8YExSiEoFd2FLGb/IvbcKOO92swpVEu9jqjr6thKrHq
XHZueCRH041HyIP85kGQZcFyvUnIREFg8jceF3i1mWjxDJV5Z5yd6of2ongBEoHH9jk8LRFUE4KX
YjLRiXrbna+w3LIkRy1EcwuYabXys5JJh96Uv9a0QFlS/I2UnRtZJngTI0Ng73bov+Jyy9VkhUlN
gwLbk/nWVJ+hDWRb42F/em0H4ysGF4xRZg16nMG2Gg3YEQhIRJUOWwBgYKSKbligf+RbLVVcRTRZ
WePYaR6TIrFJ8HPfgi0vrQD4UlcV1PRDkgEAt5I5nqzHr3nzZR9ia/ezhuBWjaFVulKNK3D2zkQ/
FdFtVqACadC8dJQE7RAia7iNYhVrmZl1sCay5rtkIbVN9W/pEAsyhMgifuZmeVpkGSzKlWc5O/Y4
N2SN02ofOV+uPcfN2FHuEmlinmsP4T27hyoddMHe6TZIxrzw4SM64cYaj7l3tU+lRq7mbQS80VE8
xqYeuObl6DHOPe0kouPezH9rNG6CDmNoVemIwWKU0kwmPHDJde+xPk4su4JFSjCR+DdM0FdqyqAD
TKP3AZb5oHn4syjnVo1ebeqmkgCglhfgeTSbmzLy9VS0oIvsYNl2NURK0ZahPgCm0MBaQILryJAE
rhJMIv4pU4rkOSJsEpXEtIfKbaUSjTeCB1nBFOKfMAdq0KEz2XhY/e0UR66lpHfLGDtVpHn7IyNw
mcolhbiKU7WoACWHVz35YbSC06nIX1w2yHUVamwFvq+i4NF0JhCJUtFkEdnA/r4a9qWIl6lkNkRG
YrPLYXP6SF8hml5MDbWsug4irLcQIMHSelXF9kD/+rs1TjoYFS4ChwNr6tIKR7T53vbbKyA3YzJF
lWqVvcDJNXr60wurzJw6ft4ffBEIN1+6MjTUboRVGrlv8ittwr5jTN19kO3R+ccS/rY2joKijyaA
LHhMzOXQ7nXBiiMwg7+pnYa6KhoLCN3c2PIcOrS+y5fv+2aIQLiJYii1XqY6QNJWu9GK5CJqiEdC
w96HEXmLmy/RJGWoagQMGrS1/DYSPRaKvs/+vpor2qzHlhRi4xf2N5YBIj/BWGwWCK9mCl8eMSXh
VKFZFQtX0JYPmt5JthGlPzN5tjtVKWxQyz23QVVeGYv0XBoB9dFQMbh/5kVu9Yxp3FuWitkTzAfN
uqCiBC0KBi4dWKUsF30MI8fklBqXkXwMcsFCs3lBsnYklwFCWTdbWUYkMI6c+QCRBzCMaddonH6h
3BCqEbDI4k92azwuGQQky4slh036FRMdy7z0KvlSu7pNPZTpXIvw2M/fgeMvYKMokLsCxDwOeLOd
JPB6iDFKWuJMtT9J1xZEvPZDYvOEt7KPv5FNlDoeY1Y0IQUeu2KWHabSkYCYtkaT+Ayeh99KfKLX
qu0ZB3JCE90n6D1hsbSacdO81GPQ4BiULn6Unkyh6hnLPO89+QrABXsSGuVsRQAA2y4zrPRJaJuX
4WV5YhwFImmO7dh/heNiP6uquNNZXEZWZiej10w3kqho71+C/xWEC/4EOX2ZDYBQPz62V8Mx9KUJ
z26oFnalk3koRI8rm5ddqG78Z5i48K+lMUSBNbw4oNvgagR7Sn2HGmUnt2zi95es3NY87IfkZmSg
hkKFmACF4gOX6xNtNIaetEiV5a2FF0ZRP4jo++zvq8iLl7yT+wbf7yrbCC4n9WH/92+P0soALrTR
/B6YadHgDhdMlSqaNFBse5RvY8U1H1gdvnkvctlm8K0QuVgfMipVgwGTUuu6BGdpIZ/qD229Vhhc
gE9EkuM66XCt0IM2In2C8I0txx/ZF69AuABXi1jX5hh71j63fnTBp7ySAogWp4JTsigEuKiOxqyP
ggH+GuvUlsIbqxWcH7YPqq+G8AeisFraIs8QA1pzeHnmPUiO1trZr9ljW2PRxaDAIP5oNM1SYdQK
/BbEX3LzFxkEy64gwPjzkBJmi1nIMKdtyGUd1Yex7J4Wov4hDDf1l6qp0EUCM6auPs2GeUqM+bum
pE/7M5RNh3dLw2pwuAyQxbW8xCassfLKrnU37p5bvEnkIl0PUSbgpZPypjQKAhFxp44c/cyEj43G
SRIUBUEgChlbuY0Sd9+27QV9ZRyXCwqSzzjAADPoi6MW2bMkJ3hqRZOT2YMIuHVkczgOefVFj2dH
kcpDqf1F+9INSehlml1npmDvK4odLnFQq5jAoIofFNWnotHdavYj/JfAbBYae2PKZY5uIFMsE3y3
Pet+8ox23UPoz5nz+yiaOaKuxe0d/crPXA6p1DZO4hKAKkoC1MNyTCUwsf2u4tAXwflHELG8eqAE
7tG2pgALy7/m9DDOi6vot0knC3AEeYQXDUz6aszKDomxmR6K9Fc0Pu4PkyAWCNu0rdfepsdOA1Vr
jhbet+MpN2/q4QO1QtrruBAuhyhmE1m9ihwi94ZdypqvdJm/bwWLpZ1YI1z+wANZMUHLBnXAJH2Q
IPWRHnQz9jsDTKRlc87o/LAPKHIb+/vKbZYeSiiagNuq+LJQD0NzCbv2IUS5ilcEnDKrNys29Mlp
IBCzZfW5+uN8w/RT5gdQ2IkA2R3+nhe5vBAF1VRMLDlqy9TbS0evawquqM5XCuJOEMZE3yl40qI7
9HHbsyaqxBJNKS5hQGPF6nqKOFHTxSmzaylnaRJtoIqI4kuExGWKYaoSqRth6BKUjlE9mkbtafJx
LgW7GtGmgy95bmpdBuM/gOS74kQulWPyHUVeP5i8yHxMRSlXYBbfGj5REhsjRcCkmmeNP81ydGPt
1Fj0sB+ZIhwuZ5AqLCdaASdKvpq6N1ihv4QnVCH+We7j31ZNoylHLQLOQu+p8oWS474dbJh34p1y
WcNow3REdmKHtxfW7ZPms3JJ4bwSJAv+ZK3Nslq0bOuZXaLhwml96xoa6WDddkB9YCcQwp4UO/2y
b5ww9tgorlJUOMRjJZU4HgxP44FVXC+9p4Gfn+12c8WR7/fxREZyyaPN86VRmTODDH2ZRm/jXcgu
xo+UP2uKjvZfiCdCTo97h9SSQh6lAlbNc35QQnqMC0Wwc9kO71cILryLNujaiE0jgmqOQPH69thP
d3X6vO+wfxmgVxxuXdQz0LCjDoJdZE0/9HPvlz5oq7AxclV0X4iIpLY3Eq9oXLDPaR/rfQ80K9b8
uMtOZRG5f2gRtyoO/WLGAYuB33pfTAo19qcz024KPVH37Mur9vvp+2oRF+CVVBE5Z+ffQKrtIbjo
6C+l9ofk2M3nIb+ouyc9exJYuL1EvmJyUZ7SqDNICy9Sn3g4PlykvnrSb5iQAi6Q98FEI8ath8RM
0zwLgFVJXhmeLFmQ/rZn7Kst3Co4Q5zNlCb4bzFPNPtGJltuRSyDAhv429Oko+2QG8BQv87nyQ0Q
5SBrPJmX+v9Iu67muHVm+YtYxRxemTYpS5Zsv7B8HJhz5q+/Del8Xh54zbklPapUxdkBBg1gMNMt
oV0384pPlK43ZZEDCEtKgtqMYbHUT2V7O72HGmMFQHwZqxg0Qt2O+P4QqbbROkWZ2KZIrSS29jdi
mxeIDSV5jEQRVrrPxSF/YBK/oFP3ltkGWRrYcqjk718Om7+DwWLDutotYkgytYhsGPQn1Xvj4Vp2
Y+Zkz7KfeeOJeuAhos/isCJspyXKWXQHjNtX95UeffCUUggVDBxE9JD2gcgcM4Kmo/luokifKSc4
OIhkUQIRAQu26das/L753OjEbkSZ4FBAHTJRkiW4UGqoZjRBI5I7SkRAATVOHBSMQztBPBFGxsVr
u1uj/rQNZZez1r+3bUUU/xtehaU3giphoITH9EZ/ZsmA4qSldjW/Pk2L+0mw+5wA0L9kBP4X1Apf
6jouTaOk7JbGSClYTWN4DFGZBzIttHUQHm6vWHCh/NfDakmTpRUxhG/Zh3qX7tBHshtASgupcy9+
3/Hu7Bt3emjadGxjgU0ZiMBZO2/uiLfGTmMNdS5Fl7cdHwpf7qrhwje2JoypEL1oQ3teUmquqPFj
62AFQGPWmkbOcFu5TYZXFRzByz9DoI71MIFk7dp6ImaMcooDB8i7zGBFZiPoFIfpytgHh3Cn3i4O
K6HMb0OyP/AvJz4LataozQBfGLfMCm3WTKlAadZ8LG/6XXqtsD6jEUqaqVv/Qz4lXnbwt7k/qGzq
fgoKVi4lz7dR0tqj9G17CC9j09kAt9fGqdhWRg5/5Pp7DhmWOPVlKI5tG6FGjeeuSbMcB8saVtJn
ya/uagcCySfzsY9tJtIp/dg2Rw0at64UvRe7khX0qsveUq7risgJUGPG7K/ifMkTrY0STEoZ3KlF
bgdRYTcCRWPwl/38PDXccgqsGE9QOdxYoLDAckfWjeHgafKNDLneU30Yf0H4s0FuNXVmVokCKzjT
r9Vjvm8/mXd4lBxtpPu81BcqO3ykBH+pqeJ23yrs4iI2WaWj5jb5qTSJGxr1fW7rDZu5U8ce3x+W
k6BY14ZZEKlRKhg4QKiMAYJ9CSxkyVUw3UdFZGfvy/D+nhievyZfIkiZa7AhD59GsXXjzMlbqlmT
GCqevaZBfSuIb2HEEr7KwfeYIvdm0fPnefjsBLe7lm2n1wpkc51p0nEvzxzVglDIiCP4PJi/thGA
mBSdQwCjD8d6eS0FFK8D6THR/ZHi26ZMcCAgGKbZaQwELDn5KmZlC5bKyQeHErmtUgPH4UAOkpky
YRAdTF78jZUfJ+4A1g9PtT3rXvXVf0L3nigL/cvN/DxbHBYESJwkywCjHSpYKvBBBb52TEAxQnEv
UuPIIYBmaHEmsELaoK1cqE65mfxFFz9txwO1AekcDphtWActqxTvnSy2O1DlC5622OKBkb03yI47
2wbZ97aCnUMFq59H1WTHhNR0ohzFiMmNCOqKwNyjYNSIqdlia2fDHK8ZGku5UCgKtooyQl0OePMP
cK7L0D4lORmSk/p7eNU06Xd4GNyxITJiA9V98K8wD9HwHKUfQ1WDAwtDy9GsySqZ4ukWKTwjvl8o
Pj1iWfF0FjIuZWkiwQSqn12z/tbLNwt620zhaTsUiAA3OKBoE9E0hBYBPmCDaFDJnbq68PljNjiI
EMB2OE0WbMjLl1DcW92C4mQipP9yFTvPOQcJRTE2Yc0OcTWSC3hN2geQ5AJpn0MTv1NnH74IWhSq
DFzDsIVu951+VPHKLz9BZbVHcxQad/c91ZVF7H4GBxDaWKRB2MJgqYCHCIpWCQFBVBhwiCDGOeQZ
Zhjo4k9DmjoLNA2kx+0wYFi5AQN8/XM3yKmY6AhpVcU2m/mlUttJ6LeSbluSv22LmiI+jS9IWSnr
I4zJkwd6FtnRnXKXOsrXVnJFX8QTBZX/Jk1yqLBYdTYbC4uKx/yZ9QQGbrWHDK56O4Kkstrprb3t
JDFpfxBYFNADE0DXi0rsK2W6ko1POplfJbYKnrwiLkQtUNmTrdI3i93k6UmUQ6cThYM6L7Yix44C
MuJKjG1NUe2quY3CyIlHwxcnDTQ/1WkMghIag4EPuiR3239iVfAV1uE0jIO8AFcq/augnpqOegui
NmaTA5U4ndCVGWKEF8lmiVIF3U6mK0CS2kcehHxCoSaUO21YuWqmM5vQXBJ2gqGdwi509JHS47g4
brIiKuDt00yowmKhrm6IZtrU8AzjFk/eNHd4ae8JNKYscHgVp6bczQuiRgBTb/UiRT+2Z/7i7rjy
gIMrlLXX6HiDB1F5LdUvqfVNz32oyRBuXKS+0c52+Jq+Pq7AIMaOf8kVxPDuUi/4kjtmZOs2E4Mu
js11f6IY4C4H3cood3oB6U2pCMy5xh29xU29YW9eTQ6rIw19iuz7IiivjHGgpchTPCw1jGXRt0Ls
7CWBZ4XuqNjQhi/bs3YZIVfGlP8GXmBM/9YCVRLITRipiuChCi/7Zd3r/rzvbYrU8eKCWhlkcbqK
9D4sTGAk4jARH4rodip3fUz12pHzxX7EykiUmppSs+scmy+8vjvgAfOCfX3IfUSHuz2GROTLHCKh
KnPWhgbGynS/JLcz+CkTxTfB/f0xOxxGpHGVFjUry43lJyH8Us372jxkM0VzQACFzAFFBnEPFbk3
uAPyoPDZohqXL9dGriKAQ4pqGOJeYVcB87p4Wg7pVzTq37SfDQRcdNQNGzc73Lq2x46Kc752T5uK
JVBZu3TjBkidhx4I7h9Vm1UKVrtoNxEl1MQg8iV8UoHK84nN1dI54Dlomq+EPwwE/ji5nQeRr+ET
hhHqHRAGddR7yWeFj/LdKEE/XnJApLZrqA4VNidb5jiYGFGqWyyssFM84i582+2ZbGt5S93tqWFj
/1+tW7nX0FHKqmaS5aVq8FRElVBTBnhgCMt/M5ZSs2/qx04mLtYXz2araeGwYNTluGF6rU4jRU5m
uWHxGNUvk16hYMGt60ciCti+8+e06Kpu6hCPgZzgf8fLahRtnkRQk8aBJx/Zi5B8ZwyQRpfd1Kdq
mi4j99kY51ukR3EOwT3EQLCIqL7IpvSqSop6xg41obhp27fLM3W2xqFd3Qs5ulLgGpKMdi3+EilO
nL9sEmcLHNAlAt6BBh0WRud/m0Rzqjxhl3kQnyK6dKnB40BPkQNTD0wYYxxMgVuIu5ZiZL68D/32
h6+7aNR4SeQRJhqQgkztfVxZbiddp1TUEa7wzWrDkEcpWF1xMa2v+/5Jy92FzE9dnn0L3B6aqaiG
xuGNWAvDYkiwMd93bv8s2BlU3kEEfQOBgRt2zn9fcJ8NcsjTlyYadBsEt6GO6K/IHV1+lquX7Zi+
PHJnI+z/a3hLNFBaJ/CqEXJ7rlFzK3lW0b9r5ZytcOu0mMVcjVh7dl+eMuGqplra/3IEPxvglmbZ
lcEYWChlfXtnYupfZuyi7p5dqhmlpnTXEi9of9m/zza5xZpJc4pjP+ZHkGyQauBxq9uL9Z4pDuTu
0TooFFU7NVfcgu100HaKI4vysfI0c99X/b4aSmKu/gJCv/3iX2pCRRjlvGQtyZ6KrFW5027qBPv4
6JasZpMqF6bGkX+0mTpdypKCgfhO34kQwynRBWAHfgvlIjTF5TZVZUSsZJ0dZFYx3+tmlcWo+nHS
bITEWPa9soz77WVFmeDAAuItc2owQNLT42KiZpg4zJGTxIEDZJutcX5tqT42h+6xdHJncJJvLPQE
lyqqJa1xKKGZQj/lLUICquugV4k96wYtyC4jc7Hchcibk9Y4tJiyphRyCEsiSTu4TJEpcYWbcJej
P3d+oXQ1SGscdKhxGujg2UAOUMUzERM9Boe2ZovfJw/CjyQb7+UXavm8vDjYyAWQgi2MG2PeGY+K
f1345mG6jw+T9ymxix11FSRAQ+dAYxI6CG60cC9oHqbAbjPwPQw/tqOdsME/3aRSVPaBCBtt8Wxo
D5akOQpJe8pW5Z8Hy9/jxj/X4JYOouYKRjp/8Q1/2S+5jbyR96ZUrjfOtk9UXPDPN+gaq8NMw5Yy
MI5mN/KV9qbxZB/CVU70s3gXU845LPinnM7qi7gvERZyfpJEd8y/mMWBcImhztYQcqChpUmrTRaG
UEI1xptCYOxIu8VRHNkWXArZL57+FEWB4oMGqaw/mk9NiDiLjEJyGF7KxVYjJNQnvP9ThNoXwXZl
h8NzyMxUWQiyXydBEYvZH7TscXvgKEc4NC/yYYnFlnGuyj+72pv0p0XaNcLDthW2Ev+YnZUb3OwM
QSmIRYjD8uA3ICIXvBbqbLRi9MXFujLDYTmMiHkcwBl5PETG0wSC+O7XtifUhHAAHueZIPcyTETS
TSPdW927dr+VDxxmi0YiDCCoYBVsJqhQp71a+EwLtfDGfbDY6G7ddujiHXplj8Nsrc+lQB9gLxWW
4YhOxR9FZ92EkWLsrCAsbStsQW6eLe86N6/scuBdz4DvomD3weFTZr3olbft1+USibMBPgeloiE4
fWVDDuq7KD5ZsR0ZIJ2p3Rp//Bwtf1CIWnwiNvg0VJnPXTx2cEnXI5CAz9HoKRMpIE2sWD4XhewG
CMFiTFgdgka6+FXi/ikudxpVb3vZjm4YuqZIkmpyEzQHeiRHAzaJsH1Q2n2CpvFaQM1eRwTg5d1I
+W2Iv0mrRhFZYgRD0WFwRY81YUIk4+pNvtEiMgOXn8lX1rjHhWBSE2QmMUlsfbGHa/Fg7UKU/NP6
0Jfh6OwYB966UYtSyFIEWtW60yJf93Nsg82LiPTLYXc2w0H4JMxaF+B93BELL2tv5uRpeyURgcA3
LqDetE0ydsyaQGCulQPEx3qsWgs1yu62pcv3pdXkcAAe6bOp1DpckXejJ7mZnzvyQfMYjX6za/dU
gxM1chyYD2qDbN4Mz8r6ueq/iaa/7Q/1fQ7Lh1hVWjnD98MZJajD94oUk6cscOi9dDFo+jOGoo55
D34cZ9pLTKqPcS1AjwfZ9ve98q/miMMFpReSMk1g0ohs+T66q/zEr06Bj4uFtSs8waX6jS5nQH5b
1PjWhrnAO3fOMiCvx9U39d/5B9gcnpiEfedUjh7aSUEgxfbq1fjWBlUvlSAKYDWtfCxlZ1EeNY16
ZdqeP43vacil2TBktgsm1W1i3Qiqux2BxIrSeOburu26yWAh2HrpDVtRkQst3k8LXlPFPXSIiIPe
NlZofBvDLHSNVA7wRxD7XVeqdrD0V8lceiIUTD7oGgcWei1C0pVllGsv/Mbai60HMIfVn/NXVjTr
x/SFMMjw+s9T7P+AVhM5uDCjyjQzxiWnPMpITSh7wRvv5u9vqQKKFY0aSQ47pK62pgXdiU4cpW4p
9nZbWy5IlpD+3xF+UUHIgcg4Quw1nNmknSTrVSkocrWHIbQrr/sV7ZudVb0vUbVa0xyKBH3VjSW7
EXSTdIUu8aexpiqmiQX8ekBc5cIWM0+n0YCJWLiKkHETn3tK4I39yo2IeD1srEzkjOclZCe+ih2X
xdBXR9lVsuQUFrlTTI1XBp09DJRCPXFkAvUHftfK7rxEbVEyRBQrx4QgeujpB71zWNpKxqqm0lZE
gLyCzMqcUBSppqtwU05key5CqA0SYEtZYP9fWTAquVa7GNHeK/e18kOgjuaXbzm/l+7rFrP6fr5Y
Yt4yD0CoEHZ+XGl2Xp1i5WFsrueQbNO++FJ4ju7XR/mVuUXuAsiMYH4Q3IwKK/Etr4+vWKsa/ZhC
RgMHFbWBXMRgwFqLx0Ff9FoU3mmeNjui2+yyXUOcaghkkji4QOF0MmTsvJ7Fu7q7NeXYbqJj2cj2
x3BJ4jBCwCvsmLC9a85cFe+tyJU6Fti9P3feG+cQWEuph1Bqw+QrnhQJjwSDxZa0BRo7trTMypYe
xMf8wHrQQfD7rpz9OVj4XFIzRUEUsdhM5WPX3s0URSmxtngiM7VSuinKMV/jsNhLpdg6lX0jIkLm
biBNFppZxlbvNBRO0u4H4fPSL2i0eQ+t1mqkOJSodGRHJvasW6eHoUEh5tVIPRpezmGvbHCnilwW
FTVgudi88dXjK7RW9nS/3BfPyUOCBGm2C1+2A53YqPiSJnNIq6BMMUFG/Vmp3MZ8tKi9kMIImcMI
AdJuKSjt2DmQkTOyZvf+i2pLDiMrMd9VmLsaRA4i0OtemOC1w7EW/TYpggI6bEv+bXvYLpc2raxw
+NBPjawIAsKhsWykWlzWt6g+yaUTgK1z9o1fYmHPp+i69AjDxEGQTy0ZdZeNpQbDifLKcRfdCo7w
bbTsaJ/62heqN5iaPD6xpHRFiuY/DKe4s27jfearXzJ07VY3SNjvqFcjIhr5/NIoBmUsijCWhngz
yprrpGkcves/tovwnGVZZkWZWsJMLql2HzuqUrsKxC76X8RkEfDHM5dB4qI3akYvnEOk9Hv0xLh+
p5OBZs1sdK1ddBIO7xHf0c6BqfAYMs+hMjANY325rorDoBNjR00Rw+PV8aKrsrGtM4yd2VwJUDeM
v5aU1htlgsMLPZ/GrmVJJVk8KG1kT3jd6J+JqaHWEQcTyhiYcsZASert2UnumEQpbqeGwwgxBJcS
7qB84vEiFazKZHjR16WzgIhBBE2kpL7rjfc8+zwl2YL3XQ03KhQLgj6b3UsDF3cpBV26iZddU5UT
FDjwnGRFVDelyfIxk/+qD+IPpVu7vcvkuafRoQaRysao3N0jaDI17QtMmvkpOzRo1UNGYa/Hu8FZ
UBKeu/M/9QvVMk7cs3ieMinWg1CMYJO9Hyn7dNegcKxDRpAISHZQ2bjP8Xxlg6qGich2Ymuv7zRf
2gvOfNeiT4+dpHE/JtYxOXccUMxSoC49OzipuwZtnPlO/jHfSrt/X3ve1RW4CkwONoy8xK2xY4EJ
Rh05+Kq9i0llZYADDbOVtUlkTwZotl6ql97YL9TqItBc5SCjSmPrrbJPkn8lOGMmxcN2DLDfuBUC
HEjIJoRKZAZ8wZL6xtLYmvhJyUY/G741A1FKQwASTx/R9bo0KimmX66+q8bnAQSQdf607Q8VYxr3
4BFbjTQX7LE/nL1XIddduMt+oYeDZWtDvyZqconx47kkzEUSo3GBObMLHirdupaaoxJ3nmV+rjSq
CJN0jrt5gKs9alu2YFvv9cHgtW5RvmV8aIFHleKx9fFHaKgiOhuR2LRMjQtvo00teUE5ntO09UFC
Z1IZGPexMd81S/GJmLWLGYSVLS7OAXfVMjOtlDcatMiHOH3rzi5rFya7Ky9j+soaF/TCIkDMT2FN
Al8HV/Ova8Yh5hqfetSpJV5wQ70tXr5lnw3yhXidNgRZP2MohVPvdYD0wI1A3MnavcX98oWauYuo
sTLHrYGmi2Orxy0LpKePAKZ5IF5+L19FVga4TRHykeXcM02Y8d5gYuv/JitaNAzahmN9fRMrlL4s
P7bjhAhJnklhqaTInFNUry3Di7Q8tmHr5P1+iCn/Lm6MK//YAK9OnHMWi1GTYL6KEN3FssdSMUto
LxAhGbzyDuxBu23HLkLjyiC3M4ZtPs66xBwz9pow2OnntPu5bYIKCm47LISg7E2mT5POqgsUuZWi
+V2FtCs3OMiQ20mVy1cNHOATa4TJneQf1gjD4ly5mz84an+gRj/2Rc+mSZbtojtNeDvQByLmqKnh
wCKdoxx0VTDSi09t+7XUvnfvYn07DxtfdVfVZp1NjFsHeqn2kl1PYEsWqKAm/OCr7oolnfH4C1AQ
oAk/LP807T/lSIzV5Q1q5QkHDFaG/pSSiYlEhzcSscHufQMFB6mLVJmzHdFsejc2KL7QrrLSqIhT
NjNTYWcQ1ZtA4dLLriDeaqD8it9F37NyjkOFQEElMAokMYLJ1VzehzPxKnC5WGNlgEOBclistmDF
uW1jg5nKDw6Ngcr3/mrYWQeZOPlR8cDhQVaMRVQxMqJIS+wlOuna6FQUuSW18/HUCSmYM9Lxlf3q
ekL1ZbszDxo6QJmiDSBBO1AFLwxhtmKCh4Qu7ERZxhzp8rEVvymqM7eWLaRHndLhpMaPwwWrzYa0
7jB+Pfqjxh49Nwqr5S+87SAnzPAsCo06WHiVZ9WkKBwbnoPiS02JZRA7A8+dEAaGOZmM3iKKbiI0
vUe/tl2gUMHkUEGv814vGFNCchjBvoeGQssxH+O7xh4fY5+CBcod7pCclmZqVqyJHzWYdj13jkB2
wfzFI0VXTRXUSjIv+7EoILgUBNhQbtkJUtp3J/1qOAa3shsdB6pr9nIMnK1xSzWXlFpVJmYNAleq
Fvn1MNptKLnEPF0+9pztcNt3Lo3/kmJ17uAaUEIzQjsOvd7/t7f5yaTu6OyX/7lczxa55SqPmaAv
LDLE+RM0vG+6JDrIWr+TwCz3Qee49TpYgpVJbBAzxQl2TKllQsfDcTiWVxOIg1FuSjn3l3vGb+/4
xHkrV3mlMLIddl1THVY6FP58zfh1nuJArNcXH2Iq/P8CuWer3OkfwoNmqoNhCi0eyRPjae9O4TWo
UWefNd1LiR3/sz20lzH3bJBb3oWoFPOiAnOrpZadLBSve1XcDwWaVKWxsTt92m8bJNYDn0xXcVgy
phweavKV1kU29vzBfN62cRlFzk6x/6+uACDHkbSEsdyFoqfo9/n4c/v71KAxH1ffN5u01QPWxG3U
mj13uZ9OxX0lTqd2SHzkVIk0LTVkHIQseZ3FHePTA0d8amdNWthWASxORyIhQoYfByKVpg+Dyu66
Suiau3FXOgO7FkJK7DN4V53CoUScyWXGgUjbCkNrMTn05MA41IdD7ZSQxB50N7PfXvykjiz9ogaU
gxOz6bK+FDGgVuPmwncxdQyKQIkIQT6zXktKNJUGRtLElEXWS9sRB2hq5PhkugQ5JSVkHJvxr+qq
uEIVNwoABvu78NO4lj8ne+EgE1dryicOK8B7l2SxBp8ENb63xOEoRwQaUQHIZ88Fc+7EemDDltqJ
uStAPMIURIVvWnz4//H4kCY5sDC1RDdLlnDRHuNiF6CRId8Nx+JX3yJxL+8tlxpGYt/kFUBaVRZ6
gbGfRWiw7PPeThvNLgW36Xt3G6eIOFc54NCbzlAhzoIEMRRZ0p8zSlFgbtsGFRQcZHSZkZgRI+M0
GwUXudAuQ8ILcoY4jAiCcDY6RrXEmLtlkLawrTgvnDdSi3GvFP62T9S4cfhQoyM10BZEYSg9DZqX
S49T+DETfD59iBopG1j6Q5VNu2/9WfxJEsVdLhBRf++DfD490NUmgfQpy6fbHVh8mMyq+TTldnpl
4U2qug48qtGRCAc+p64HRhBH7D7SQu0lEkY7mBZve3YoE9wdYWqUOBoYI2YcvETJfSt/EFk19gNW
23uWJY2WsQsCKtV3kyvYuCL8oz8NmctEehhpYP6CCtePecVicmU0jRWxtRhNqhTuQhn83CRNEHXx
0Tg4SNt6MVLGUynev732dnvla+eJbu5b72OJX8UehwuFUItVxfbYJbDV5nYcnrfHi0IFjUOFsdZ6
8K8BeDIJJXdsnxCccHSGI0tgR8fQp+hz2fD8ed8xRFNVNVnXeBkOK1pUcVLwBFapXj/uNe1+WezZ
eNr2i7LCBZ8g40alM0Vrs4ptQTk0euII45PUE3YuN52pZ3f4gOszVVVZiXhx1RxaXDR6HwzAezrV
d/m0fDbEhV1nydJSsDK1PrYcRdIhk9d5UvU8Fd8y4WV79NjobM0RF3VxFWtLwZwykaMI9ugA2v7+
X9bQ2Rku6mI9H6aiRkqncdtf3aFGxYR5VTWgUmfVaQ3Fd395Jzqb43aiSis6NTFhTqgPderVxS20
57dd2h4ynW9ZKfIWBCesSEIqviTlc1cSQ7btgs43p4hROacJq5yp6xiXl/CgWV4pV/7HvODOpkGX
Vks5wEo3+mV/MBfqZEoNE7fryOYYpCLjgVGvJ9Z5UKGYZLDlzjFlHEQCmxGcGIq77RURbjrfpDIK
NaaHEUzMYOXQ/BYsINY3VgvJ2MnIimLKRw4ShDnooV8DH+fuoa7uI+pw8MpW+fflCdm2/25y4Muo
FqnELKU53uYqPz4O/3R2+x2PTE5+mI5opARxhukJ1MWWTf+WYQ4XalR4gmMHhltPPyK34QuO/IOp
ETQ740B1FlERz2FEHSrJjImDMbVyUlSBg6Z+olR6yNDgoMFEU0UWMiakNz2bwh32zX5COx2EtHbS
YTsQ2U/eGD++QUWqxmDJGenNlPqSMO6t5VmOoZdspl4c9xBqjz6GGny7yqyFk6ZYLFI61Ni1fiZ+
MyIqr7i91+qvQ7w6czVqU2U5G8I8vB+k2I2sZwWXTpJLk4i+16PMyo6YZ2msMYK01tO+M04+nFQO
rPcL+Tyf4ntgobw1VWyRr4yNVTLrcgpjMWr0g/tJVnbtcpMN+0gla1qoAeQAQ8kkpe1F2Mp/DS7j
51jswDWcAiyAgZ2cYp+q+P1L1uN/GyIUj/7rnaVFZmkwnpjaQ9PIc+Ymt+lOtVEee43bLZ4qwbtD
NVoQsMhz8CZLkDRDBy8XNbJrNbb7d5Ww/j6L6XyfypKleiwPgPlGea7KY6g9CO8q4NJETRZVGWJD
PL9TOaJwX01gQlY/a9pBlXS7HJ+3UeLyhXNlhNuF88mKLJmRSBmKZ143V7IXo4ygy23tupdcVupk
uRQ0XZydlU1+Yw4jXGk02NS7h24AJeBAtQhcjPKVBW5FRTl4glqLWcgw/4YjRS9dddNNxEGMMsMt
JjxRT+0kYobE5RDNP6Q6swtUfgc1Aa3UgHFLqNbLsuhVuFN2hh2i64/W77pYErYaMW67bYolHsQZ
ruA+5soOWMaPxYmpDVU7qoD94mYLYhtLVgwErcWZ6oNpiMtUt8C9bYCWVna0qNnlxeBth/bFydFF
UwbroCmKOjc52qLWad0oloP7mC3J30TlR5r6pvKetqGVGW5uEmGZ8x7iyU4Y3E3tTiqfhfQ9YbYy
wQ1YnkwV+tbhSaF+HxY/kRU7AR9g9HN7wC5G2coMdwjSFUUIlxpmIL2plcdZISbkMtasDHDnnyCu
hmWMYSArbf2mcoP7dJ/4zYv8pD8OXnPT7KhSQPbFP3bWs0W+1KeMC0ZxBIvRgdUBqocRr3K0GWLk
+GKfuU5kAaUwlpN3/zTJi9kS65+F6pYbHEinpmLMI/t+2pgvitDswzb7YYbtx+KMr/CZwbwQmipG
K9dGV+2e+7EGtXdv6xIRCdS0cPBsKXmdNgkMheWPvP5lFPsZpVg1bhfiyTB7TxnfR864igQ2xKsz
VqsJjdRUMMmYWfJ9eOzsCXknVioVulSpPzVfHCYsphxI6QRjIkTitLuuOM0JReXENsmtmOBAoa0b
HOEbFYW7eO0eDhIEJKGQenyr9ClfqL5cavHyIilL2zdQdEcMgl1+yaA0xPJ3k43yIqVypMaG7DX6
Fyl6jssri51/FFlC7HFHBTUVmtIwNMuZqsquAl9UqWvL5TIw/WyCC8ZByUdZXDCQb9zBmSs84J0M
PUI0c/DlDOjKFheFnbTEWSbDlrqrvzGK0NRpQMSn+h/gCEJfuijKlqZDi+K/QY8VVieThOLuWrzO
zKe8P/YlVYR6cZs1JEnRZd2CsjIH6p0kSJo5C5Yj7KuD7tTO7LU2Cs/cHnq3UONM9vmjcQC52PZm
dTkez3Z5aJ9qTRLzHHaLq7fjiq3fiT/Gz3gnYeUlQut+0CA3mFMRRWPHDMa/LPbWroLxEpRVHWig
7ejm37zEe95vV05ywN8PjYmeYdhUI/QXZr/k8rDt1UWkWhng1pc44qg8hyGScILfh4cBfcjCz4+Z
4NZXUWdiUozwQTc0O+nmvVDfdKiA/JgVbmUJ4zJXZgMrEEu1mpNQnIpwv23i4q61GisO1fOgSaA5
i7FqxpehuM5RoW7ezMNp0U69tW90ir7nMjKtDHIQH8SLWSsyfFKQs9yxLERzgjIAo4RnmsTb3lGR
wJ3+etyWjMGAsag7ttOuNCBJ4W+buJiSWvnDQUUS5p1RdjARiE/aeJqNK/0QZT8n62bsKebBy8m2
szG+krOGLNo8xgEOm1e9p6G6TvDQKNkAa7tdv5cftl0jzXHokKFVotQC+FaD/FlCF3CEx63+u+yX
eKmjym4JzOUrPBVRB/oViMRpfExG+1D3B7Ujop0CWF7/KhCmuCsGeLRMvnxkGMvqOtTD8hAFHqtu
Q2v/+8hjV7PGgYWqZsbSKTDKTjWyl6H7M0CKlE0ajBLnXdJFDjQUWa0hnghrrA9KeEl88w4svJ90
W/QVD3m+h4qizCJWGS95JQaBgN4rWJQG24JYjlrYI8nrSoUHhxsFxrexmJFYQM+s6EwddmQIu2oG
sQlT3nCYMUu10o8aDM3ClTztk+QlrqnzBdvi/jjnriKCA42pL+MhV9mIPc7OW0dw0tnKfXvAOj69
q5frbI2nizT0YTTTCKghoEx/ykEsnRJbOjFmvOQCSHfbRGDbYaj7bZiiNwRPUj8JNKKMcOcGa0Lu
X5RgxLyO7hrlddxMtNqDjT4fcFQ3URoouNRjERF3/HN72Q1ClE8YPBFZt1S/6wMJJBY7vSYJRyj/
OJjoC+g0NTkAUN71sz0NNvJVLG1pZ/mud6O9uE9+mg8Ulw5llf1/dYfMMr00IWeBqdOmW71qrwJF
fJoagwh5tjz/jHhVM2QZFx5N4ZZvKxWlUUAN12lS0R4LCM9coYLGzkG82H3ZDpTLR5qzKW4Bp8li
TOBitRwrLlRfM+LcqaU6ujXwC9y4D1o8+3UP5cgeTYX4XU/lxtk6t7SlMUrzpDVxMuw+4S1HDT+V
jbft4OUp+22CL+ps4qgJhsmwnF560k1PrvcByVnAgm1jvviyTvQ/Ny361nGsyXYZ+LhiXAvkysZq
G47azjjKeDKiHiz/ct44O8atcMUqy0ROYLRxjd42j4wIQqxs9THBVQTki+8j0j1PFl/nmZlNIo4m
QiW5kj53r/kG/UkOXaYuIByi8T0pr5U5boXPQQSZLwmxMc139WIX+SEdqO3/YgplZYNbz4KAB9kh
xxi2x8Uvb1CliANOZ5cxnqVyMJxSvQKX8fE8Z+z/K/zIw1JL2xhDWJqPmXDbDQiZ9GowqIsDFZAc
gEDBrteMGmNXyVd5fy/WxMBRi4pDDfCJ9bE2wI9Odhf5dmrt+F3tXqup4aChFDul7VK4IOa7St1P
3SchpOjvqTXEV3Sq6jz1cwEj6rV2W4FsBM/jjRNDDVL15X1MZXGJaeFrOytwu0+LCHNp/itAe27u
fwjr+ELOrlzyqtbwfcHqbDW/Qb+mHcX320YuP+eeZ4aXc1JLPHYUzEp0kL7LTo1cT+6kaDBLD4F9
g+EjO8yIZcMXd8qQD4tGtk3EEnhmyx0kSaUydjOD1JokAEHjAGHIWylPVQR2PrrVFSssH/b551xx
RhTaJcfRTv/54GjykDAIaExJmMXcM76/yVsGP4zWVsGgwRKq0zdxTz3JE+uXp5ooqxrVXQ1wb0Te
8CZSIs2z+iT3xjoUiDT1ZVN4fjNlyZAskRvRSUkqyeyRgZSqL0jX2QEeL+uMooa5vLLOVrhR1BIR
XMoxrIDwxA9DYRc1skvM1OUoPNvgQbVD61yrIAqlx+B6/gW2Y3c41YJdnVrXav6PtOvakWOHsV9U
QOXwWqnzJM84vRQcrlU556/fo/Guuy23m4vx9dPFAM2iRB1RDIcu/nHTP1HFpZRqAtaaZV4lxgSx
Q2duStC8qwtVnf0XHDyrJoCtPFXTUq+QAW864IOkXqd4vib/hwNJKUWYhFiYZLX5pEYSpOkb1dO9
ZsNNcKv24JUag9d8DB4P5S5NiR3kK/Wnm/ZLS7E+SbfSqRp7borOqekz154eywg1N+UTKFrn8W1o
fxYnOGhrMY5W30Fckj8wTDiYnm8bJLWMQuQWA2LKZeA43KmfOvWDkm8nqs70OvGIddaBG+eFw2Kg
pot1XIa8UTcyIvvFPppcyWv8KQc1x2txAAoS3jYA50KugBprbkt23mDtVuc+mwN72tvyg2q8JXN/
IUVADaW2UbyP0RSebITD+JhXQUGtIAeFWzYngEaEB1afDhDB+ifmBKlegDjjqzaetPgtHYcXygg4
sU69PjGMSfIifQjg/wVV4yty+G82JwCF7tQOOBuhjlqD4X0BVMROiKHJhJjrabKzMiJNLutby+wm
XFDL/47zbHsXb3tXwuAB2XV2FAU1cZZEktyRGZaxxlg8Z9iUEcbSqGFJVe8T94dIlDsMhR6t/JW4
wLlUD3o/utpwZIni3t4jcvEEYGhThRn5BGV6UPbJaEget9FxBH03+kFB2EytHXFBqQJGDGyo+qSG
TZgmiFjvpPjbP+ojgAFqARJQJkMf5Z2KZr86rDZg571f9zJi6ywk+1s5MN84syJhbmZooJ8pIM+6
N1/HOGKc1Gnxf1YKUCGzv+R4fkGsSJ2LUnFriBwsn86Lxb0SzGkI2Hranr/iKyoDQ4oTYIJ10ayN
HPNyuLcFEtDm0XQjl3lxYBOBTsowBLBwmtGI5hLrqLXPGVwmfXvbMIgDJbb719bSJfGCA5XPB7m7
U0aQ+aBzt6Q4+wg9RH7cul7LYpqxZKMxPDhG9G1ebeJB/erz3LA5kRaXTVIypxyA9E2/42M0Mu9n
qTtVmUL5emJBBYaERFNmQZvoZfR5F1G06932x+Ij4EG+3AhcFdlx7dKeVkmHWpG6z8yjnPgG1fhJ
wZ1Ih9uUrRYVfOl+tpryQDALIl9HmhQ5nHdUmpSUx83ywieyFtOpm4XrdJoxYtP6gPnCfucb+2nX
eszX/+0UicHgYarRc1xgv9Z+142jG41UpI2ybwESMINQATMCJMTjnV6EXUzc5pQRCDhQT3pp1vwJ
mCAr0KWWKzsvjkSAwV9Seb9w9I9Ar50i6cCBDdwDqDJ3cEuAzd95sTY9SrzMwh0nVyb25vphshV0
3SmOIqtiwZzClly1WwUBvR88P1/HLvrDpS9l7uohmAZ1/02lsxcCxcvWjlnWlRBotadJeqzNMFbf
3YbVq9t1IUK4bpmqlw5TIWKOn+z0bq6+O/8qQjhCTc3kWZlRSia36wlEfK7jDP7i9P5tTa4f1QtV
BO+7c6J2tjrIWTbKt/E4bOyHzENg5XE4qi4mJAe35VErJxwkR62npqghLu52GNE32VuJQjtKhHCW
mnJt7TLB5jjq5LEycp0FIbHm0z8pIpZOLPmUJGkBKTyPN6lhbd/lPYEK1+OI580RabCsqmuGeIEQ
+7PyrXwYTuZu+KSdBp99VxFLYf5woEbhEqsnlk1YcxyvdYINaqbVHeyDNn1Wespd5bv8x1V+oZfg
fmvgr9ITXkUtPxr3aYTMZOM5hTtvE886feqD+kt5V6Kqvvg6eLe37SqQX0gWwCEfi3SyB6zoIi2B
mvQbc6UaHigRfIUvLr+pXZVlfF3BatpEc/59zjqKlo/aJQEdJJPpesqrxAevrdzZ1/wOTxgNRZn2
PWc5Hw7L9k2Z3YulE5DCqStpHBosXaLLrhK77Zy5JjUQkH/4LcsQ8EHpVkspUpjfNJl+pMdbw9Q+
WL26Ka2FMAVqDQWcyLqBRbMswwhNt+7ujAo5h90/WZtYKYFuAcZ6C9oYS7MDrc2xjCiCheta6DYK
V0H9ZoqJVcNZRuu1Hr3JrNQtYrarlyhMx/LdbVWuOw/2WZAQqyvTohuiCbqwL+WufuCjPjIEudDz
jjEYePiRV8VfPIezRAEl4m4Zp2iAkesbE7VVHSiUQKiKR7q0T/dvc/ov9BOQgTVxUywjpIGhwrgv
n/ngGfxPF8wBJjmG1Gm6/sq8kCfAhBytq5LyhhVm/yzZCa1gNtzhiHGKZDvRdUw6L6WAF6uqp0Zp
oaa6N7fqeCJvKur3BWyIYkfqFhXKFG3m9rgR1ZG4CykJAjD0lT0stgPz66c0jBp0pksV4apex57z
IgmAYMzRmFa8I2EYv6jKwZo/WxnqBah3LDfbPyHulxgxo5qYeZ/F6AL2ELHdWPDBs40RmKAf5bMb
hgPVOMu/+pY4oehyzFKrn3h7D382g/Jla2xMON5vc+zOWgnwIDEJHFr8+LDxi2zcISDgmurLbQwi
sE5Mq66ljUEyK2Ssxae+fXbAIaJTAwUpGQIMKJoslZMBO+vq7321jc1DnRNl2H/xuc9rJRz9tOnS
OuJOcPJ+QtktH3KBvM5+8GU/RVk+BTWUSsLhH4oiX80Fy+ZEX/QqtDEKqnE+3d4a6noQ86VOV8Dv
RhzDiz7Pvo7OyKh2LfRNb9sfANAQzDV+T3n6xIEVuXK0zjDzNYVMVmTvo35xi649xGxqXFZSw2gp
WQI4mHqkJU2MJhvGwBErPZnWvSSfbEasIwfKG6dVpOU3eq1uHH6MLGtjxlvHLHynAT8npr/3b2NC
Pl9BYvM0Jq0MtdpDmPpob5IDH/aceWBFrFzVlV16HDelnIARQzI5Rt7D7qVB2xdRvpNG1On3/Udr
HV3FpBzx66m5C/0EB2JkfE4YR1qsXrmTgzq0DspWeZofZ892xy+ecpoOVMCDOG2mACDFrA9rwy+q
1F7cfH1a0QMhSxSEXJdig1dI0Wz0LgnmaK0Ds80EzmulKZIfSTGS7FG/Gaf0NNtIYijSHUYR3+mG
Gfaj5YJJO7BG3Y2XaRPHQwOWTSe4jQBc4p+W++uLxJR1UU1pMnYrby5hftKHjcM8eQrAfLxlUWiz
L0tELMJ1l+AsUbjZcrVeB7PiDvyisgeEY/KgKJ3Gv63XX9D6LEaw2iiWaqAnFEsKsNXw0kUcEysw
j9G9idkc8Z4a4ELpJZitZQxaVoJ43dOtQ1Q99z1Rb0L9Pv/7xQO1T1KMTGnx++nQuHIHtGwIW6Ak
cOu9kFCUpSRNNSRkzVEpN51JVP8S1v8HXQYGaq8Jw1O0Vd7n0mORFl5ONT5QOggu7WCOTqko0KGt
nXDQl7Cf7Q+EaXHTuXVmBKd2hFOL9DpkRC89JxoJx6157PHiQDyWJBmhFBIgQ2nsLtekBRWPebtX
7CKQqzcVb9q/joqYkx47xkqGqgsvtxHUsU9TcmxS3bWkp9sLR6gi5qIXO1Imu4ScVW5xXdVuRtWX
UxKEQ6/nUTzFJj8j6rFPQlMiLPj6VXheKeGMGz34+HL++z3ih14+Lsd5VA13leognuovhkFV9lx/
TTuKZagKxidpYm+ypsVNzngs4v8mqxWeust2PKlVbt5kCBfCBFtr2jUuYt6MvyTKZ0nVQ1OWgqaR
3zcaNYrxOj6fZYmRWCeuWSfZMIZ4NwXJocPwUe3JAG8OpmS/sJAKkF61jAtxwq2jzkXedK/O+4Sr
ba6afDtYhuHdtvCr9nEhRbC/tc50MPgC4UzpqDiP7RAF0oQrtHHNgmJOoWQJtliqCTocZMjCxGxX
akbPRjt+FbmJFdjm+9t6UWZo8+W9uBpSR+nt3oEw4x2HPAVzp6zAeAQBKTiOqCLO6znji2UULqJ8
dHqw28EO8+Psd262rw/VEQHSPTVIkLIK4Y1lj1aNXD6MsFD3dfI8UFQGV58fF4rwPbxYtlbKBkdd
uJGvbSC3D6mmbaRs2zQf/nF/hCtpkc0MvOxYMYSl+I2EjlDkBfE27XYl2Ecrwocj7UFAilVlpWI0
kGe4Pzl1qo2EEaQ/iSeN3W3tiFUU47H5UIB+iBvfXA37ylJDs5n/M16yKKIC9PK1m/28X2IHm1RG
Qz3zJFRRbwblMVPCvtkaxaFototzbw93tUToRligIyCGNjiLNEWwEKnbDPV3MJO6txeP2iqxdQ2e
vDY6CnRKYo9TmLMgeWkZpgF1xzJYtlSbISlPgIqV2UVRZvzwcipczV+36sN6Z2FWAJJDIAMkqgNJ
eQJY1OBXSTUe+jFr4yDHmeYaTeFXo3lameP3eR32a+RXnMojKXaNvd5rs0O1DlDbKABJmjY9WKyw
yPlOA1OuO2Eir/7J8oawKDzNk91yM1OXzfXgzYW1CugyLlKMWncIXfYJ6GweOjf1I98IjM9LuPj9
E+2MXj+JhoK8hW2C4kpY66ZMnbUuELrp2sQfqqcJnSTNelCi7W2jvfpSAOXG/8kRlrMrljjOaoRt
jIJ9k1NpM8faJytSg9tiKHWEBcQULivtG4hptTh5scb22WxkOFh2mn2FY0eN7v6Lz3NWS0BpKVKK
PnewfOrnDpSjBc4iOyl38/7n4FoqOXLdKM/iBJBGjfYw6RrEOeuDWZ0a6r14PdF93iYxJr7m3dQV
NtbP/rzg2ukw/dI+Si+8ySgN3jn+25y4XwqJbUZ4XndGzPMhhpbO/owZQ76RyAQiE7Yn9ho1bRPn
To6+lc44qIZfryeWhrftjtgYMSJe1POElzDWbajvKv3JIENo/Nb444V6sTECBs8jQFhlvI3Ncc39
8DqVtPm2vlLagkCGUIdaMf73Cy+nTyu5WUaoUxePXdy7zN6neBX925oJkIBCuDGddQjppO6hqBfM
6msIPfhP3Fo1AQ5Wy2ynbIGIkn2Zxx9oqwgKDTeIQcihtl+AgZJ1SYsJ1ogWxwhlKv2h0V9uL9b1
GOqFAQhHf7aGDA0aEKFb4JvgwxYaDLLpUtAbTxpa5fkzS3aTdzlVckesoRgJj2wsosExZ574DOih
Bc1A/9JU086OqWlmf7n6f+GBGAmXmslUlwIbpuWAH2VrFS7MT3fB7c1rjE2EcCn61b9cumeZgsNm
jxgLp9dQcPLWsH2OPc5Wr/vVUf8IMgI0SvVUMyc3uxtmKc6qHVIUvLT8lhpn/VQlgzdZ8w6Ng09R
L2/WXH6bL3PWUACP0ba03rChYXzEKANvOq0Y+wWCGVa5vGygweyvhuomocxGgBCtTiat5TKl9mO1
7NmS+pV1yhudQBHqYJj8Qy6wKp81sE5xBgLtHWaj8pG8vKcdpLA7lHHq7zg7irSznm2KtpXASFPA
Fkx+1Qy4iHA1pH1Vv7Bo03XEo4wSIcBKpI2lhiwCYBgUNqA56gJdI/wyyoMRKdEwGOR/1TAx8Jrf
+MUJRGEu/OqdgQKIt5Ukn3FMpEIzIrTL9Ay23wSjz/v3Yt8JdIw++cliR71rCWQW2S6TXlukdcIS
au1jsz4k7eY2Ll//fdtUddnEPPTX5b2wvkzSazvKUdjfx0GfPpYTdXavX/xnAcLZVSZDqYcI62Xc
R69VCtZTtE1zlzuY5aagAoZ/8QDP8oRzW8v9kCA+Cbj/Bto4z9omfIe8TvPA1ujxChzLN55vL+J1
PDzLFI5wt9Rl1KiQmSoPs5q7TAan639ZvS/lN9F4OGdRwqmNJEzBkVaghWkcjGYvzx8KJ7ytDbmE
wrEd8rKZBu6rpUd1n2ybzTS5yt260TYo8/c4f368IWc7Xsfbs2KCf7CoUmcaqPdHg+BBHb61/VdJ
/2iV1G3Jv/3Pq+uXGDGzsCRqjIpRbFWJKTVVKKFmbzR+pOPgyihnWKU30UOc90vMMMxjHDFUm+AZ
Pj0oYMpJ3wSxZ32Ey1/v6sppeRd9paOVLhrcprG9JX5TjeOFGkJo13KKNo9HqKEtaL7OHxWUbjYk
PzqBFWJ7mzqDFXfkDDnLY/aDR4bWbbJhGoY28Fo2qtLoL87aee0EqCjSvtBU41XcEJQP2V5/qIPB
r+/ABbAhQ8jXL8OzNAEkKjnDoBoN0gw3uUs6F03tYeR3n+oCTszi58GCbkt/pnw1SqwAGMg5x2rB
uWsi+y6StrJ6bLPgNmAQ8KcKeKF3uTyP/OgaqKNxC4bmo6g/6dKnxtb8MqKYk//iMZ1XUoCK3uij
yBogz4rdfHSNj/UzWtu95r9k0y6uUfDhCq7Zo/DkTRVQ52MgtsGZs6kOmcNPs/LAcjxj4kennfzb
y0lcyWIPnB1FIJWTISTL9/Iguxo5MJjAWrEDzi6Hyak4vRBDa37dz+44F4FZ75lVUt4tcaTFFriY
KXEkSRAV73iRYvlOwrTKdf/aHvvyJv6Gi+0RfI02ayJ54Zejne7T/pAXRLKV2hkBMLJ4XRAD5Ns/
avs4ivypNDa3N584rpqAEoaSWfrC3ZfUOUmRG9knZyZSglddZjh7cPhkTZd1sTWD4cCuzYr49LCf
wwQuMwbKFi7bcTrrdI+H69fbOpEChdvDHO1FnjrUTw17vKRek0HanbKZvTUoQols3Lq2TZf6CWZQ
FIuRzDN85qbmXIzTzlBzIi9DiRAsIUH/gtnwkvJlRA20jB6AIJUs4m6/+rK/VEQwhraM5hamhjfo
dtnLXrLN79VP6s5E6xvI1FHk+7V7C8vkpUjhusCVCJ49Hk/XQT+h4sbwVY0oGyLNQbgvJGfRy4JX
rPfM/3nLG0+95a6P3ZFTc5eblboEqe0SbowuN2Z75VpVmhG0chaqCdlcfg3pLlZOzAkmmLs5p/w9
XVZuGftN5xaP7SE7Vt3uJ8MZ6VFcg/FLiUIFAbjNOy3qILH158otWm84pe/GA++QXQPti/ZfD4oo
5lNN+5RYvhAXT0YHtJNqw2v0S2urT0cbM8nWL6vt3wYNYsvEJGFvMqsvGyinJS9K/0KWZV31/i5X
j3/AhRoqy+Q0i6FGkbsJiuZfYakOTMUv73jkgHI3KYUEyEDJjC2pBhRiWth19/TT5trVcamQgBZz
nEX5zMuzl+4r0z4UzSmneHCorRfQoYvb2Ep4EDfXOtRG7xvpm1Z2bs6Ii5aCCEeACEuVE73mxa94
pnH29+Il2dRbXXHLL2a4HIwdeXyp1RMgYrVKycwjpC7Tyh0Cp3KRR/SyzfQp/TG+duwvX6OAqvG9
vZ6YK/O7DVZsrnOd9y8O+c4xVU8eP2RtkMpV+C+HyRBnEygg0xokB3IkS7tX7fg9KzpCBLFl4Db4
XReDl+NIfEaG9m55bUSKfNNfH033Z2CMpLa69uo4mzuKkH+Xtxr91FUJ5JUONgx96EF1J7m5H/vs
lC9eB0ot4yXxnR1V/EFqKiBHVcQq0xSspr5h2+WU3jMrUFAKrni83N1JXWN6g1d4qauAHc0sra3K
7xZ5ORVO7cZp7xc1cehuA5QhTp+sq6ZMsMxw1c1gNVd3lkrK86RECPihqX0UJ7wSIz2i4HJFJVVz
KryVuRPzDcy/Wrbxf+SQWALpDVkAE61r2Drw9oQxZNsMQQXrDuF1eJ8YE7psU4p2nDJMAUlYVekR
hhQh6q0miZvU7ee8XQ+Tyu4HRU7c0k6IjbsNXRjF8ftJiEZN6psY1lHLd0n1NGqPY0rUtFAiBFcj
1ZWpTyPopCqbQvo2m64pv9zGKGqbXv9+cSG3Zj1HTMM2pTu2NQ7FC9gLHWwTorZhuZES/7Y8whZf
T/mFOEyisRCfgLjFmYJ6SO70bt3+mwj+CRci5qJlkcVTj1qrvrMk1DiNkfJ8WwaFRq/R3AshaT9O
Y7FAyOJNi8u2mLz1sNx3vvT4+sj21k+3BRLmLdbMl3wQTM+bYaJx2fR5ss/1/EPXzv6gqttIy93b
4kj9BMxQbKmsUu6ntd+m13uleum39dY6JQ+wixPFAUOaoYAWGAOiZyXPuEgH3i9chsVmKV+vE7S8
MZfy4gkXQBHQQhurmpUrxJVZ6S7Ts4VA5PBBbqm35O3nCeZc/m6LcqXLacTLtlt/8VaQ6SSBvdP9
JbTDJIwJtj/i5YpS8d+lZZMydJUMrdh7eb8EqLk79B/aQwICLM0zD2nmxpvbdnL9OMN/RlTDspFU
/F0iAhq5IvFqjFF9X2mL12gaYYnXd+qXBLG2yFLUGlcidGor+z+ndFY3Ke5ZqnusoZpH/2KEZ1nC
+jW9Oqy2zMNmRxPjMrStFCwPxXEFJQPiJYRtUIoJnlva250p83R+kv8o7X2ZgP4Nw8ac/27v0HXg
OOskOGy5ORXmiNmruBcZJhb4fLSiqhyn+lNpU57G9fvqLEtAXrQ7qprC65mW7imaazfvj7r++bY+
fzHysxD+ERfIOyRZP4KyE5fiRnpNbq5gzojw+IYvyCeeT9uMentTevGtvBCZYGSgmvDsc9uqm5XF
ga5LYRwvhKlTYgTMreMCvEczxJTV/TR+GtfPc0J4FMR5FXtu1XlsNYlXraCbyK3TfZkTXhF5hgRE
aDVn7K0JSozgZjS9NJRLb/QmX/XrjfS9I8RdXzLb0RTHViwQMP++M1kWY5zOiCkZjvyDFeggvm8j
glfgLxqdZQhX01DpWZxMkAE68LAGg3oUmhgwkrp8riKZSefnUUyVYojjL42E9euYZuQj10i5HwJe
zCQFw4BaJjxzsIK5pxGezHWL+CVPvKFsWUOrJzwmlCLYbopRxRqVqCL2SLyVxkSqMAwthoT6OR3e
T7Gfjm9y+c5KCFi6WFqNMRt80daHVH5M1fA26FCLJIBomaqztEgYi2JWsVvqtrsoL7clUFYmZmGb
0Wmz1nm1snKXbFdMs0eRXrWr0N+lPERf/lEc37QLSJvWLOvjHptimn6942wp2WYFAZH5TfbVLVWB
fJUu5cKqRcbRNtanfJ6hHUO1VWL7uXZfyz/Wzq9Nya3KUzqsbm4fS/NNGYOzYQj4kOdRslR8Vcf5
IK2ftPGRWEfuEtw4rmIWVrFGrUq4cVv9a1dFxcs2jJMcSvt2k25uS6PMUMAGjSUly3RokzV3UXGf
DkSO4LpL8mu1xERrq3eOuaT8pLLO66bC1WI7LNgmph7rhCJisrWNHTtaEihSZRj6fpypOYYE5Iip
1qGy5qHncwyj/os1hXGyWzpq57nrfmPnxRwrq/omxZQBPqCpRQn/uO3CZqe6i2vtbu86pQxfzIuj
mlVsVdsIgmrlaH9ZqseCcnyp7RDAYOxZM4wyJCzqc7I81DEBz395TZ4NS3Cg6k6TJM2EAHkOfjbh
S4GEWDaKZ058fmC+eVP70QXiiKyieotJjLoOW1baYEW+dd3qqaurnrZJn6pw2lJBZVJHwU2YetmS
ehs6tua2RD0pKlc989mZXeWRNy3SaEBKFOAAp1ViBQdVG0WYoFZG6938qGxQnAtpcIkILOUK3DB4
kX80doymU2Zcgp2RYu5eEWrSx6zWEP96sarUnWZCHmGVIjeaZSssAuBhBzHspU07tx782yeLunR1
wW9gbYZZnQWMRML0r8/8Hpy3KJQw3ObIr0EqGUXgqzhgSl1yq5P4vEl0G4WmDZ6NMrC4R6H9o8+q
C5hRrmvMGD9w+mYJpk3qJ6feXTcr78jZj1R5JLmOAoCkslWqRo11RLNd+JMSifWozl18vMcONfXO
/Msb8Bee6AKeSHNsD9Krk/zuZ9tp40WpG38d9yhF+jkdWdMoY6HsUfQlTIwfeB0fm+6MsAxXjEdJ
fdtf97yJYv6PHqZFqilASj9hVk/OsKxGu2d3KERAmkV7UiwvP7DjEvJj/q8mKmCKUnddzKkVPb1L
QHafwtOVQATzn+oQ4Q8KvcTAjlZ1o9pz5fhkUsWt9iko9FoQQoSG54GWhXpZEdsnNo1peW+Naw3N
SuNJy5jrDFT4jaPFDYAUO8ZqpIGrCRk/PN3KY7vTttlpelgGV9vb6JVIpTeFC34dArF7bNAUxO25
NzgMLwjsKPkPm6LtIwBLnEvVRen/4qOWYFBo2iQfh2l86ZX7KI8IL4cSJUBIW2CcZ8onQef1s50F
YHJzURocqYSLex2qFJVPKzTwny3IsS2jXSIDZrfed3hfl2CiTzbxe/TJomeHYu+7buQX0gSgyoZq
Rt9/EqH56nWwa9gY4O1IdsY+D5zd+AnET7evtKtWfiFQAKmGyZallik86/ElcXC1UDkp/gN/GPmF
AAGT1jaect2ARtb4bpHQgQcaerRVTwelI7aKUkWAooExpi8mJEXV3aK8s8icAyFArB0qGyVaHMTn
efFBvvu8BGW4kwJtdc3B5aN/lq2+EttDGYTILJCXINs0CyiVHlMVeSNOGoRa5BiVoAjx8JSbMQS3
TYKv040dE6kFagRfGjXmIpHhK8NsM4TSRt1Sj1N+cG6JEWIkylgnXRxjNcv5sA7vTVzDMnFnUBvG
/37xEuoKBe0eK0Qwbe/km4Gat0GBgyOAA1JQtikPAAe85vU99wZL+DSAoXve08fuRyq7QZwmR8AH
XZ3W0hqwN0o/73tVdyv5sxXrRwSbwsXq3+JRn8+uI4BDa/R5r3H1MvudajwsLXEDUvsjYANInksL
phZ5eRGamuMWOeX5Xb0lLjQQMMGZ5dVZdVhAOx0yB85Qpn3vKYgjzACprd/tLJ1xSHsbu1K0Ie+Z
5W4erGA04FtiFKxvEu76ba1MsVDIGBeWVDXkSejTXiO3MRbX1I4l2Q9+NVr1a/lQ2/K7YqauKnmZ
ckFbezPukr35HVkMCzUg07aleClu444plgrFVqNrMr8p5EbZzk4c9hk7rZYEwv3e2q/rgku+QOt7
SeQErgcbL7QUYEJVS9Ps+GuEz0vRvdIvTv2evwpYKBEnisBzU5z+qEfy1NevYdvjECQoA+hTzLAO
X1ngMIpqsNyWojSkrEXAjLQ0dSYzrGtf3iuZJyuGm+cHh7p+SdUEtOiUFjNT+L3BqYfRzxe72h2q
hX2eiYj3awkqstsX1W34QPDmd+t01DatQLuDiFqKsQWR891sC//fRAj4kTmx7IwRRDhLc5ez8bmv
LeK6pdZNLAzK5DaLB37I5AhOH/piUJHnNOGMhiruUzjPVBKMwqvXA3FxL9Zdm9aGAomcQ23cZYFz
pz/zUrx+M3x9UzL0fLpeP+ZCWJZZ7SIXHILt0V/iLliyY5F9vL1PpEqCNyF3TqqqC1R6DWCcUr/+
2m77/Rh0D/I2puj1rkOVgWQXqls1R3xKVVFZ50MTvfbL7LO9uQM9F1wkqobxuoGfxQjAFPXloBg8
ghYZo5uima8imWU5gv/phZ1FCB7Mwoy6sPhovGbxOLNMGraH1fL6wMRoPPg1FP5RKglgVMe9Fmc8
84a3Rv2R9xW8XpbHxDM+85d8FlK94JREAZbaijWjxCV2K/PH2v7RpVSx1V+O8HkVBSQqJZSoMRMb
xQltMJUKvTpGoH1eX1tnaFLCv1j7WZ4AS8okTZoawf7KxAUL4jbZJxu86PctmiLjgPLU+dffsBGR
m6NciiqbOkgbysMKPnnQEsrTs1o9GyVDoJUoObja2Gwqv5QT2TkMxA7WaYU4B05HtmX7dltOR94t
oboYl/bQf2o/LrJ3G0AIKzEFT8daDLMqVAiNuqMSP08UyQJlIiIbRznLupxNEFAZrjaHPKuBOb8e
U3yVob5L9eUtVS1//eI/L6QAHyzP1TSeYJWszp9zPTtYQ79blAoJR0chnlqkfgKQ9IaimzPDMUO5
9dPqc8aF0TWPCRge+g3zlU//tl8CjqTxEhuZAt3aKHeN9kmlpltTBiHARrpO4EKSsV/94Lhxa7kx
tT3UKTYF1DDSWbXVBSLk9B1r77IE8yfGoNRit+gNfxo26fJQtU3Y2u9VZ3d7/fh23DrTAoLkdl9K
XYL1q/IfehbYc+tKlGdDyBBJONLOqsbJhn5NlXtduXGUAUOYiKgPtYoi98bUdkqFdCEqQfkbHDcY
Hl/aqfvIb5P/R4M4cWFaAlAs0cqkiC+ctOVtmc2m8FB5EYV8tmK9makHLLWGgl+z2FnfTRiH6tnF
Q7W6rLs3KUunRIgw0dmgQVygUV8brpR9Tu18EzXv/sneLP4RF15gnVeDU5UQoumda6cPemK7mfpy
W8j1BMj56rAEVKjqGiwm/F6ELaSJy3uS0nvJA4mkg3JajFxJg/9HCRZlEgJUKPDTfp4l9r73+bDS
bGO98PuqCEuP8gmp3RJAo0j0uF34QprDsp3jwLKyrUyOm6ZUEuAhyYcuGyJI4c0YZcj2bBPFP6v8
fWmXUf2sBNiKpM6yuUxZj9SBh9D3l6LTDoOx+oRtXI9l/LoNxel6clmuaMGApwvyq9AK1215KHa8
k5WefEFdhmLvdresltoxvkkn+/PPqcJsI730AQY0v3LbELoR22ULKMHsaCxkC3bfOi7PG4AfcrNu
eK0Ez1JQxfAU5IqszkPZV7OpcXGoUl8CPs+PMzjyuNDbhlmB+hqtqo6sqZpYDrgkJpMYr/3Jqrt5
fkpIIp3rxncWICC6I6mSMsUQYL8sr60LxaYcQt2dMOC69ZxP2i7/eHu/rjtmZ4nCdiWdhZHDvBRI
nyXUUKaukqNl4T9J+XBbDqUZ//sF6K6WBZZg/ixRnXdT8lmjyiivY9FZDwHUNV1b55X7fH1cumz9
qGrfm5a4OP4SnTsLETB9GrQYw9OgxBxGG6TfQhSkS5lb7XjpdvOWAXuX1iZged5YC5rrIa0ATEiY
6nLnKOEbdkVVTcuwLUs2bQFb9YgpIFhFQKRnB7t+zprNP/2+mKbqzK7QhipDjsAcNkmHvN7SUM/4
q4Bz1kFMSxW9HrXLAB2qSdrgcneTeW9h1LhV3BW9n4FZXq0tP+u3rHpQCsIkrpr1hXDhwHaaYkUG
ZjZg3OuPrH7MKJ/rOnxfCBDOZ912xswcaJfuirsyTO9Bydy5ljcGsp/5UeqVVBr2upVfiBSOql1O
GRsiiFxqxGH0YPwqf6qDyc++02Glq/BzIUs4tlNtVoPNDUTTTJcN7/PmEYQsfjt/uW2I/Kz88ca4
kCOcXD0vlZWtkJMViAUniqtb2xaBiumdSabpr1ZXXsgSzq1Sx5KiRJDVq11o2W4Sv3eqz3Hj243t
1qPvZLitpO+3FbyKfxdCBV/MbKMyblV+kpX3sxlUYLW2dCIcQm2WgBZrPJZdy409hRdbVe+nz3H6
qKa2+y+qYMTU71dFVa6DbCZYv7naqdKjwjx7/npbxG1NLDFrlZhmvRo1RIz9nqXvR1b5Xd64ukJ5
k9cjSL/2xRLTVu3UrO2QQpJ5kj3VK4JsdiWvMDzeTWx46wkDEVeX6ozgu/13c7fE/BWGDY/taENq
11meKn/J9S/ytJkby80xFCymWB4IyLBkATLGqeu0cYY8CyVDKDAbtwaIdHxpU4TWA9V9dhtzLTFv
lcXm/5B2XT124zz0Fxlwkdury21Tk8kkmbwY2RT33v3rv6Ob/Xa8imMCs28DXMBnSJEUJZGHGtgJ
AJaqF01/Z1HFm6Q0QrCQumiyjAh2Hp2D43gMzv1hAEVY41YudZ9JYgnBou7a0LAM+G0+X9Nl/uKC
JvBf2fJb2MiMlTEKQcJq2BJHDQSbshfUKo1D6lI9e/txyBTHw7VTltdaCQgpfC7LG8PqnPTbvvMS
EOIjlW6py2hPgAi7r2p6GrX7Wvu5D8Ej2Y7/XFdtla0yE2uiaDCxseqcTsIb2Oym0d1SaU462Ng8
wORKF9jsZzJoD/134JOnKVfHCbagYtxb9B28vhfchDSOMjuqN5/6kAi0VHC6Jh8rMZtpMRie/FCm
9KOMXOOI23t/cswGYjvSc/4h4aPeDzgU7GuXcODr1ckKNgy1Is5awCp1iLk/Etp8u/z03zCExMI2
rKjrc76C9q2xPHbxx/3vExFWbGoPddDUMhXfX7ra6YIbFVVkf2nmSxd+DguKE5SyeCFIsKBoJomD
VZj8pzx15g1Zn7R9kH6NDYoQG5qh63TGF0X+wt5VZxvFhSCVnl1+TYCrHW9ffZQJCKmEluBwnfOD
RwkeZPljZlO2TahM7A3UpcJsTB0AY3s7615ffYio5kBCBvE2IJ+kpDK6axz6S9b/simmVur7QjhQ
WYF3BQ3fX6bUbYPSrdl5fxWoRVeF04VaNKa58PRbf1gOKohOwK1yn4N+jF9Okj3+RFQV+wTzfsbl
Gs8S0uaAFnWv/8jpd/Jj/9J7GqhwKtdwcvxx4OUuFP0PZRBCQDC1SO3QaYlErAd/qoQRD9rg5/P3
fY1SKELq0ASSLnfc7NoWT2vvMbnH0I7/DUIIBvO0gFKXl3426kcUXjlg5BwU4lhLHDvBNPbvrQjE
Y6NmcRB+6VpfplM7OhW2COdXmzpS1poiWqZUJ4SEwOrGbOaZw2SkzhL5wTQ5tuH+J+WJbYJVqndK
P0CuyXie5y9TgqLt530ISndih2DCQjDl87gAXj8TdbJ8pkznTBfpbvH5dAWqO4BQnNgxGEtKwvQZ
bjXiWbo4BChxSvx9mYhQJDYMVm05SNMACHBlWMqnnBp6SYnA8VcZgdakuplwc8uki91/XxY3MD/s
i0BB8N9XEFMo51EYY1X6VnW71gu1EQtE6IkCEdxfszEjXk0AErPcneb37fg0Td5bBLF1ZloqM5kq
CFLo7axZDOVFeMbskGqA4X+KiJP+H2z4FUQQhKGjXq+vFdHfJkQA+Y6PmFjeMxtTSTijCDW1gAQU
oppel0E6apBqeei84NgfA2/JHfmx89lBPSmJQ3ULbS/Vq4RChEtLdQHxFkyulGqQL4C+rwdlFBGr
N5mnDfUVRQhqUm/rk7lALPnY3Ro/Yr9PvPA4vfvV6Jh/yn7koEagjv+EbGKUUwcNfGI2UE3tWzXf
JHns6Nlp3wy3Q8I/kolRrjS1pmUDMLr4WVfPFvUUfE04fz+DvQII6c+CFLEMMyzQrxpOkDg98skM
hjdXznjgVFWx4oJ6HR3/ZEMsJZyQFxUqi2OZVzUHmDpxHTgo+dgBM7wTYw4FuOXBkkolKH9Ixl4F
5v/UKkKhz8HWct40wrvK+OtC1tzwYtzci738r74ibJOSUYgjiz42xdQBDk0PxfQwSYSB/OFq41Ue
IYYUmcECjPwOeD3f9fnby90cjCp+ckoP1EUKZfJC/EBdrNRYXJqsemcHnhV80SeiOHs7fX2VR4gY
UaPrvVJBnqmGKbRezb5U3UUNvnf66AXqrTESTxuUTELwWGQ8FKchAPXs0Fs4A8SeAZaTfT++nrZ/
8zPNYIqN9iqmiDVuhq7VDePVYNLNjO5htBL9Mnh3wrjJ/Dj4nLyFOv9tirYCFZxbnWvQNfQWrjeU
H0vnm8GtolIsB5sGvsIQnLi3Q6PrFj4T6Z30dB30g8FrTss5fTiRY3VkiRtQXVLcqPe0KTix0o+N
nU0QrFnw3j2d7LFw+uVRqp6JZeP//R4Q1/AqWlRpsqgtr4SULzpOU7k/narokJ6tb3ziCnoiqL2M
WjLBnacsahhYAyHZfK8pfmuek9H/j0IJXtymVtKg/AfFzMyXnqzj4uEhbzipDwtGsF4LCKjKN/7F
PTUKTs1yqcLkLqiRFd9j7RzPi6OaxqEPjgaVHFL2KLhzX83zpMoQLisK7SYcQ+NRnpuf+yok5BEL
3WwTA0GjBfaXx4qfNQ9dx5xCxxjbOgCFTEkFD8IKxYq3rJp7HayYvDhn9q8l2yf1+/+JUo17g7B6
QoVixVtXpejL6gBnVN+YnjoKFeO3N63XoGEKQaOO7TmQe27l2fXxM/RtDO3ApsVvwahNa3vLX6EJ
0aIsizgfNMgT9W4BOopr5LUwN+5sH6djeqCSXhJQiBqqsshtEEK84hbTNU7lUceYpubn6NVo32yo
FkEiZIg1cFKvWrXBK/oXBMNcPk0o17bKl32Lp0CEmDHY6LeoK+jQtC+ddNfYI+4mPu9jkHoTwsTQ
tThzhQgT+lOenvj5JPRNV9FvJh+MLJ+o7ZGycyFUqAYODY0NmdrsUhunZj4S8hAAYpVb22vgys8h
zxi56oXLM5zS0Rm/8Rse1BodzUeV6BSkdChWvdWG3jKjBOa1UyAFrQ2OlO9yTN3LLrFHqZAwC7Hu
LTExRMSuYXuseLQwFycsnK467KuRwhCDxaC3mtoAA+wJN6k5e/KiPsYlFWWpxRKiRFHJWZiiqcy1
1EtfPGhUFRCRs4i8AnNY9Y02wtpm+1On+mkJ+svcWWRCW5QY/N9YZSxankc9WuQAo74MxXeVmuxI
rYYQCNK0KTLUVmDF0bqYjIGvGXiw7QbCdygxhFCgxLGqxBFf9DR6LPA2Z8rV+327oiAE97eKBDRj
PImMu/eV/ZhSQ8O3b1te9x2xLstalMTEYECw+Sie/aC6rZvgcIbCIuUde2DovSN7TjZFwm2VojOL
GUhz/r34uTaNZSThurW/dN6VTwK8PvPL5E5+4+RP4SEnukA2reEVUHwlDpfR0K0BgFqa3hSD9TPB
6GBVJqt9NjOgFQ6v9V1ZdaOFVrUEMU4yuLbipKG1goLNwecFm+Nfysvyfd82ts9rK0Dh6CTHZdPX
OQCTW1NCHWKFagsbNd7ZV5RF1+cMt3NUqzClSyHORe1QZQMDpKl+DMyPS3qJqPPMtn2YBl5NMZhX
NwXnnWdJrxSpQBNIl2BGG/hXe6q5eluKVwjBceu0tfoxBMSYK6fQVg9T3t4x8JDvLxD/T387UZiv
MIKl16HE0rIskYFrGDVn3I1h7ct64gSBI9u5vw9GqE3cx5MqlYNkBNhU64Vj20biIAie9kEIxYkb
dyFHKivlHORA5UPUqo6KZoKAerDdTg8sRbZMpqmqzfh/sXKkWcXJL6qxPG3kXuvUnyXZ7UHOdr3r
6ztHoSodN+VaIQob0jwkTM0nIHbdcakvVjM6yfx5X3fcqH6zhhWGYNcRmsLDYMICaabWunrfHowh
wciqljky7sUmu3aiyHT3QbdPMStUwdT7uu+NTgHqfPnF+7scUUuHWSN0g8G2EhmetDAQWMEUk38v
W6TadjJOGaCKo6U95eF9NJwJcTZjLKLC/zG4F6xMQ43VoJ4CYFQeyqQshLzgsblRO3eGbcin4D79
RCBu+tUKUTDGzJqSNkth8o2nhH7+kfcjl0f10W6dxq9zNzoxkmmWwhTMMdSVYYgHSJk3IN2qlY+D
3X8h5OKbw+/m+KpJwRzLMgVDSAe55ot1YbgzYt/DW/agXzh9T2ATdrgZCldaFMywyoJUNVSgmXbm
JNKDUl4w3hGcRb5NsdlSUELUZXoZxLmGytrKfB5tX7IKJ0GZr1n4XUxd5BBYYm1JF3fhFBUQC1w0
Rv0x7Ct3Gno3Nu6kiDg0ETYh1pjoapJXRQibKMfcfqxNI36OCu37vlVQIEJGMRgxy6wIIGOeobG6
erBNquB2GwK8ZbZmYhcSt5B0tJelHaCyuPArLQeNPzX2g0IQhIiGXi5t7rHhnHmpOrpLEBAp5Xbq
ZTMLUQ6XgKgG/nccslU1n7Uqwg3ebfBO9ZVTcGvevbzwSvyfIcnAthVZUZqM6l3V1DVFZHZImbIs
ZSNZrhqeK3Yc0w9IjfZXfhtCx+gpldnKb1M37DAFW1OKJNmQP4DGegTR30BVpm8tDIp0/8EQFqYf
QhCxDPDMstWcQjWdnj3/NymELWgOTHtcKkgRJ5ovFbln4c2klSiK6c0MZS0Jl3S1DU3DYvV2DBxO
zjP7vw5N6tkEsVJ8eEuV8xpM2IEUI411Y0HOPZhMvi2j6GIW1US881NrI2w5ozRrShBibcbMz8qb
kOr/oexLcJjB6MqU9dDY0pm62yuRfhxbHRMgl5DYarYlsXRTV5E8WmInk7r0uLlVIElvqnd1qiOt
SkuiiWSzXtaU/wERj81dwbS0kBEodQyQG861O8mOdTZ96wkPStfz3gzzJiTb1uErqHDA7PS5NTvu
P335OGMMZOCH1CC3rSR1LZfgol2c95khAwLdKnaYu0M/eKOUO731YVHOKjnkmVgscVSnmpVtbVow
i1LyLVw1dXFKBDYKgf++clVTHkwlzLAbMBRw41zhViGRlFLLIvjnhJcIi3GDk7r7tLobmKMaL/tx
7Q8B53XpBffs0riytAB6an0F9ZJgmQUpmLO4xiG6xBhXfviPeIK7TqYxWQODTGBG8vldRvWX9r72
Ro+/lhYUcxEpnpAeGkW2TDk3u877NW9lQO0Del0VXz4to6O8ZcUUVVYUBRmIqovStWXElA67d2uC
V+jDoB419Wlfg5tmt4IQJKoilpRsAMSop+8Cu/6oDy0RDviaixk8WgP+kUJIdEEqgFHSNiCUGRPs
lZNpvKswEGcsa8KF+Id2gESqHQ0Myt1gAshAR/BQef2E+VXg51q+6uyThCLaIKX4MzQCUgh1YOlI
LLvlK+TzGwA8sUQHGc+JllOi/8HUnKbz9hds2wZxKclMJFqGIVbTYdtYdNXg13effxHR4/quRbuP
AouPF496bt7eQlZ4gkvncdyYNndp3eF42SF4CZ/z8Wr3Mp4YawU9RnRrybZmX8UUbJ8pc2H3/Pr1
/65mnK3b7BpK5lPmDkTk2gyOKykFP4jDLh8CrtU0am/iujzrqXVpQ/O4v3oUjOALjT6WVmJCqqW6
q8pzaKBXBhcr+yDbPv2P6sRiuqDsylGZAVJjokhQzF/NoCcqiygIwe5nA9NTS8ZXBwxCSVG6ExWY
No8u5uuKiEXCc7/MdR5iRYrMDd+Dygr1nMWMSSkOcywHI5JPLHTiT/uqo7xLrBtONNTCTxEEU3p0
t3GPNjwrQh0dn5wRHurTPh5hDxrX82rXj7Vl0HOezgZh9zhinrUtS04YVf4+DHeW3yPjq0Xwf2MF
Uy4IziM3O6bfhNFJY3eZ9WRGJymjEs5tt7UsnDgZQ20N/32FJMVWiHlkFSf3G33Vzw65O7/UHp+F
0GCgVvrXvmCb+sPGqOuyjYFkquBPdjZWkpUDTjZubAXcBjE4rciLXm7Nv6nvFUV0qGxUymSR+T28
O/rjfeJNTnbDp0VJj1SBxeZmuYISHEtZLMXKG9yDguuxrQ7JNDvAzTGreF9xmw68wlH/vU5trAx9
0kJxw2i8y+cqOVmxMRDlgNvetEIRrGFIMMvNUvkNObZHPmY0U/zlHTSHgZyZq5pEOkhYg+hNrZSB
3VmFUFnvKCjKNxz2plZAcyWS4EoBGKSXgF/BG2F3TEHMquvTW4LCCkLYcWWUhsiBDoi4fy5UN4IM
kUGcozcjwgqD/77yU2XCzMeW3/JH7XFaItcMXzL5xRyey+HHvqVRiyLsrFWHK9xihDSp7GrRg5q7
5fz+v0GIUWBuVbuPIUxcPRr9nW49hSoR2Db9UjNkQ5MVzQAj5b/11WdaEjN9hL+oKP4sBicI40sQ
HhWS5HMzgq6QhC2hUFu9nsAq6qY/eVtjdW1rDE55iTrutzY2mis8waBbzuATKMArrRu1+ZxoT29Y
HGZo6KzWdAW3qf/WnNEudtbOONhqU+aDfuyAmky/qLu3+P4KRjCzNsSFbWHCzCTt/TJ+T8J3akRA
bNrACkIws0bBlKu4B8RQLuehbR7ConjMRuZU3ezvK207cr5iifOfcCUtZwUDFrvrPM4iFnj96PSY
esZO4ET9QMBtbgcrOGHbsXG7MajcSadDfs/c7DA5S+KiBwy3RKHb/ehvFiIAbb74mStIYQeaBlbF
dQJIfjfJCzo4qZh8uN5MEgGVxBK8N5mVyVIrYP26lgh9lFXzawl+S9C85ZF2LZjgwJo+9Q2I1rEL
wWcruXEZWpEo1oLNgpg1iuC2dZOzpimBoh5HX/FwLPOKm8r/lWihKYlYLspAuG+s9ovRnNuM8QfN
Mh08w8Junk/nfSPk7vNblrUyCCFQdLVsZoOEQFFZjbsgQFht7heD4mZad7KyxVWNrkDc1XUiF9o+
4q6QhdjRZH0/pgGQ+S3SdFZuus5hL9lNDxrC9DOonH08M5CVrZRKhXBSaak1MQWo/UV/0A49yDD1
0Jlfihs+bSo9SIVL0YlTViPOgdL1LM9mA5gM1AngWnwuwxN/D+D9073sBLb3pr35VbfiJKgApw4t
XGCnBZ6HO79LniqDiMubGcYKQogkdlKmdcXzJb3/HKijE3aVM5NXwIR5io9bha6GVoxLCThch3FT
8fFXmQd1ACCsQpwCZS5yndZcXzNmEav3hU448mbit1KWEDdkDOViU8OVpb1P0ochYI40uWVyiZM3
XY6toISYgWY4I1QzQIXIZPiEF7Aan5rEjTKHV+wlP6jTNKU7IYLkVd+WNvfjzD5W8YdJIvJM6vtC
nFgScxoLLlCl3jLUruUtkSuR/inEBAvFXXrGH+pHd/IWr3VLNz3CWzELpTxI3pumMq12EfHKNIon
RZts4FXegiF7OHB6+Y/wiJnL3q+hTAv1gLutQ9uSDVsGJ6XIhbTIfcLSGrm6rrO7OR3Pckldsv0h
eXrFEAwvCNu0thZgtP7gYW/0Qr85KZgywGka3tQIbLJXNMHqIsme6kSDVYyX6vbXPMYBHVs8qKJ5
3nvTmDNTNwzTsnQDzFVCrsbaTtcmvk/KR/kX3910QucxZt+lZz6ForijRNxcsxWiEGCzLsdIeL5T
deybyVAUVr2lymctk5CgTWhBK+0WCKU/+rKf+jFzGGZacj6ujIwTmxvGSh4u7yqZkXU1w/BlrFge
PHYYRtrUTjx+3M9mKJ0JcTYd5Qz08ZBIT10rOKfWh/3vbxv5SgjByA2G2UIFL1XqvMFDyu5Np/CI
N73rPSWVOFDSCDZehsEAYiyAqcbNPD8O1Axp/s/+lvuthBEiqx5YVtyn8FhTwstQ814aQNiteIP+
aV9rlBxCfI3UBdcEKEzC1cpXSb9ECjGUi+thRw4xv0q1tDLDBHIUYOruhm9ahGuV58p0NSvy9kXZ
3itedSZmVmyui7zlu519Cu54Q4zkK/c2eJL5qFLbUwnRCKcRB26C7mCwMh7mCj1wquCQoFh4oXr0
N+kHVoFAzLKMabSGwoRQwTM/92ISwmGyvcrHboRoytt6rWe6JJQwCzHpwuybBBxwkC1KpHM4yb5O
dTlS2hPCQZw1gSXxK+QEfEF29LXt0Fxm2sRJRuWReM/+hKCgsKBFHwHUV/ryRXnkqWp77c0PPPnc
3bAPGd5OrMNy7D3jkB7wgkK9WVOqFCJF06fKUJf4D6bkSzZ+scvDvtlTihQiRZYpjZ7xjGXR/yok
r8h+BgHhWZQIQpCwbCnq7ABrxcrHSL+w2t8XgfJcMetKTa0aMw4wHLIPOYw88LT77EY/sgMK1X9Q
tzuEysR++ThJ0qbUobIEPEVq82VZXjr583+UScgRWktqQYYEEDzX/Z87oS+QufI5Prwhn9qSiC1D
nAkT1V2dpDwZl+VjrR3k4jlB5Y/xbl8uSnfcVlapQqbVytJy3ZnlBxCa8T7X9r9ZtMH/hRUEqPWT
WL8eLKVbJfCi+KyNp30pKF3x31cQuLk0UWoKXWGKXdl7sWw4eu/l/fd9GEpZgu/rSosDMn8baZT6
rs+7cympn4Mm/LkPQ/inOPolGhSbNfzmMMkPpfkxpe76KTEE/68GXZMWnh6W1SPTam9I76WGapEk
lkRse4+Cjk0m9xejeV8MPyb1FLeeNnzYVxUhitjtPsytHF23nbZJfTO03DBVDy0r3f8GIzi/XRSB
kvIHGFt6187H2frRUvk0lRmIfe5aHXboMoTCugMo040L55uJOieWnPlxckeMlE69qEYxY20Su+p2
KcJrpmUKQWAcw1TPFkDbnRtGboGR9DFidoBjnuFxvqfmaNxT8Y1aOv772mcnZZLQ7YMqDnt6qHT2
tQy9SX8LZf8q3xIb3jvNzAypBkqBucxa4+l4n6vfMtl8DSLEhbqqs2iJAaKi1T1rT+n0OW0+1ylh
hdv7Kia6Kih4l3UmtmyOmRqxoueP2t948qidItyJM4yE5wPHaUpQCk/s2IwKSQuaGnjdQb7wRxqj
cK1bJOCodwTz/CNVncIDz2/ZnWHYlmGCSg19h/82ibgxUgxARWCyW/NBKyw/kjpPttNDLBX3nSrd
yHp0O9TpWzL/Faywe4TGYPQlv1+t60Ng/WTgvYwo4gWetu2JJpjI0hpGEWR86bTWiYKzlIcnKzp2
7cOiHhWbKumgNClkkfFkBqlUAa645ScnC4TZ4GI4Upe524f0leqEraRuZGUobaiOM2SlfnmX/MU+
aEf+zDWeEor0cHNPeUUTT59KLg2DzE+fafw5t0OvrWUvr8ZzEDL/DQEfd08qGj1U3irxb0ucbTse
Nb2G/rSP9nSbRl8ljWgk2o66Kwwh6oaoVjZzXqIiFU6MfrYKk5RQfa15g1t95BM2278oGrXNmAtS
KZsZtg1uKWG5Mhund1Q1oYHFvo/UZyn9NMSUWPKWpb9i/LZIs4LyPPj4tZ5ywPHM9jUk/tmlJZK+
PyjwH2nEC4K6ZXOmcWlGF8XYt7LPae6Np+ojhmt5kmeRW9ZmYrYSTUgD0BZkaJhsZLlF+NUKn3vy
4MQ/8FuUWAEIZjc0WjG0+t8S8TuvwDP98Cwdm2N4oJqIKWkE+1PzcW5QFGqhbnn8HqvRR6tuCDei
IISA3miDMTUtGqaKWLmLm+CFRYq376nbIciSTU02TE03xBawpYuVtol0C5fhk2deE5fkk3a0L8nF
9sJPBBq/fP5thdBGYBgGMzVbZObI5YmBsti0UP/HO1DDy3BBmeuVfvAtLLLmCkrYlvJiseM5tywc
07/1yt0wgeGQaqDbXKAVhrAtxcmSFuUIg5vAiBY+dNQjMPV9YR8KCryGBBO+L7eHyLofOyLaUN8X
Alql2g3rBugoCiswcsdOk72lEvhVQ2KHEVpBJIvxVYiTSnrOukB1kk7NiLdEQg5xZBJLY7mtJZhV
WiulD1bDwEdLlkcY72ZoXskixC9tYUtnpZCFl7qD7udG9/lYNrTKEaF5c59ZAQlxzBpA7V3qBsyq
CGxHkkfmhmbkoEni875IlN7476tDhKJWeoWQYLlZpJ+HTnpf9DYRwzaTjpUsQgwL9DmuMr40o/kU
V/fW2PgWKgm6j/uSbO9mKxzB3ZmkNlGqAUd74r03OICdLU/3i4/KlYg99OT3+4jct3dCmS36voZy
sjiENYxZ7PTzlzj4sYCywqxutIIolN1eJtOQ0VyOae/irTdj4ZTrEfaBGbNye20GgT5xj7Vd42K9
QgiWAMKDaA4SdKpgdvj0jcdmDER1TB/PhvLDrzNs4JeEnf9h0V5RBePoi0JdJgl7KO/i4K+jvCAc
FyvftGN04pxdClHe8Ift7hVRMJMqTtUotENc5d8u3/gtQX6Uz6zHuxh//I2O+zay7civaIKNpAsD
k1uKhQuNygn0+3J4GvW3GIeNfh+GiGDLYqPoUNWFhBkrlrtg3ol1it/U8vr6fTGCy7kSdqWCPUgP
nmOteZfHYIFfJqIVfVNTKxTh1TqzWqnVZ0gRjs91VTjj/CmhnpE33WiFIcRvu8zYnAyQJNbeydaP
IqGaNLcLCVcIQuBmfdSBeAAx4Tppjs9LllzWXUeOxA/U8KNt71mhCT5b5XhFzGSgJWcUSDrVoXYD
Dy8rbnmOTpWL2/W3hLwVoOCudd0Ec1thkWzrGOkPxlweGnhP8lCNkr/vOZvbxgpK8NO4QN2xzQ8n
jfVQyY/qqLg4rartWxKgFYzgoDmuJe2g41t61t8rEuKfJqF6e18Wyu6ELK6etamzTchSDZcpe0qo
13HKd4Qszl6iXlX5safqrB+jWaO7EfN1znqU6ISXbl9p/aMvRRxl1yQWJqkr0FfMDsbRPNTH4Dva
kYYLCpC84UfoUc3iJKIQGCKmVRMoyXDmns/hfXriNl6YTi4dfr1kSx8qb3+5uLp+29hXMophou+r
sER1zXVUSH9Mj/z83ZCXP/tWoYgj7fA21QbNBJjSvg+0x4mixKS+z39f5Xaanc2aHsFZWyn+pmZS
6ehKRWzg+5aniNVaOpq5x6EGRoP5vjg+BKCzp1yUtAAhFPTqZM+TBkWFwZXKe3EwyQm0RSCpcetz
fgCNDCEWCSmEhTZOJ2uq4VF8bDFPhqaT8b18Zl74CF5Z5pCA++EOnGH/XqyxtVI5ZlzGj3gdxc0F
J2PgU1a0O/YNGawn35hniqB/e/VMG+vGVKQPgpRljZvyBQ1ybo97926578vID6kyzy0ztNAUw8CE
B4JCsR/Z6uyhMTuGFK+QDrMN1hdqoDqFINjHMEjypDEgmE36PenYRS2zw35IoCAETdlTVxuZCghj
9LXlpZa7N2wRay0J6z/HrFPkXMP6Lw9x9KxRNNBbMW39fWGLmOp+ZhGYLN0uubXbn3WjglfqfW5O
jqWCZHE8htbLvso2M21Lvg51sVGFKLZ6Gm28YCQDDrE1qiy1Ay9A468tvMpyPFGmvL1Ar2D891Ww
SwrwOYKnEIHIPBXJ5yUmzg3U97krrb7fpnkfdC2EUcYbo31JdeINZcv/18oSbBg8FXIcFfi+mS9n
Xe7ft52KibQtmLMNb39htrx+DSXY8jTEpTJFgIrLR7AgaJhUkBJpAgUhWLNslk1U5jiL2/bdaLj5
+FSSR0eeSou79FoMwaLtKkkx2J67pOGxyzXV9jFIJe3d/sq3Ed21xFXWZnZvKYhijGFWmC12E5fZ
oNZBer0qRYOLVx5l7e9G3/kUUWQimzp8BRObisfIyuS8B5g5aF/apGodC+0fqaQQex1f7t/0uMIR
8qvBnplUQl43muzIVWI9dtrJeIx67VM74PJUN37s29+mqa8AhfRqkYpMzTMsnF6/G6NHLb+xg/cN
NWecUp9wEsvBmtXIJlC0yG+7l9h+iNH/vS/JZpqwMgixobjJwnDErSBsMHWaFAlxfKqP7FEbPFyb
6EdO+/KWG2FLQTs7QirsW7x1ytuu7+MQrpUroDJCHpx9JoTiC/67QbwiCM4b9IWlZfwiTT7yQq3p
pDVucOL5/XyaZZdA46u9hya4cRxXnREoiEZd6PE5LdOpZt5gYjAfz3qqY674+4ibkfwfBWriCcYu
pLZKUTzvBunTpD6EI5EqcPX8WSC0A+P31U5hpOmgNy0yOUw1fKeCrmGQFN2P0vCg6MqdnZc+ayRi
zbaN/f9LpokzudNuCOymhUwRmkDtpQMZcH5vN9rXfdVte+4rjOBTCYvMVkPpgZujykUaH3rFGe33
uv3xv8EIe7kV5lZojlya+alUsFDD/RR8YTLhvZTS+O+rhZLA2mD1XJosuBuCmya8G0tix6BsjSt0
DSH/X2GW4WrtTwP8nfuq+sOW9Lokwmau9GAIiTDc2V0U5+9d0AXnJS8gKI5vSrJWriNEBoYWTK2P
oDE2ZQ7mAp2UQSUuM7ezxhWGEA/UMP77Bo0d9UOLIQ6238ze5M4eL4mYqBlAxAqJJTpVGVVxMUCk
fsTUtbL4GemJQSwShSFEhFTHM1uL1NVVjOgsxfH7QaZuy/6wE/1jB1e1riwtTaxSbbjPBDiwNqga
iDz1Ubn/NbGePiBTIgmRYCijYS75PWc2gifmoW69fbumvs9/X4lj2GYQDHwPGjq3jO97qoRz28xU
0KbhNcU2ZJGvoYnNPEg7+M3oNreLF7nTjekvvwpvPlEXtZuRZgUmSjMusSRpPG+UisiL2qLGULfm
achNf19tpFhCTCsiM0NNEZD6y3LgvWbsrKCWX0dvBAo6qL17M1MAtbkpq8iCFJG6QValyZA4Q621
PKQhpo/2j3qZOEOLbPjENC+Nn1v5Nq/eMj3cWuEKcag357lMbDSbR9a5Dk+jeQp6YhffXLIVhBCG
rDBpmYZGAldTvWD6LKmHWn/L5oBppyjV4+96Yp+enJvtFPECdb29TPpdXrxFhNX3eea19qF5Ro9g
j2qvUp7wRjm4qeYpVPzczHZWIEIgsJRKr0PO4KNjeJWtOsoQOqr1s2QxLhaeu/7DvoFvLssKTvAk
kO3KdYEmXjcc4kM/q7dxnl2iOaN2IQpH8KPQzKMp4B2N1pfqdvwKhm/P8tJb44y8vvcijHsEfT/F
oUCBCtlCGmhFPpfQJWYGx+MHFt5g4tm+/rYDxEqBQr4wKhFIBXipMgifr8l9dTNWjsY5l7zxpGse
gUfJJLiqJAd/kzZkt8she9S8QnIxQ9DV3vWe7CWVO95EZ2ouO7eC31LwlZCC8xa6HWkyg5BK9dBX
7+qeeDTa3m1fAcQavWFJq7rnXR8NeitBO8+rDbDfmjjxsU9gHH9LArGCExKIaJSnoeMNDVp7tjOw
zalPxDIRGhOb99S5MK2O9wq2flq78am9U1+0e96cg+nIl+UuPlDTrLgx76yRWNKgBGgHqnnDWz6j
P9Es3CWSwWub3+e2ctyXbvOGY6U+IWjMkoYHON4zaNWaI2McYv4wx25ofeyo8jZKjULYkIa2UsJr
2JgfwvhLUhJxifq+ECGKqtJ7lUcIWT80wU0YEt//g2GjRB5U8AYzxAr5qV0GI+cVwvbT+BWUO44N
tlytwaVt44Kv1KO6Abet4B88Mf1Wgm5OGrR2u2rcOKF8E1QfUvsxaM/7FrCtt1cYwYGWABlDGqFU
GAN1vVBRD1IyH/Yh/hBZXzGE7Xa2tXGQYmB0Hh/zyZv2qk/KsT1nl+D+bbefWKC/F+q6kKvNfVLb
qsKlINocMV08PPHp4uzMSQUmn89LolI9SoH89xWcLmMcRV1gnTRUibY39lu4pzFF6x9xBMcpOWWe
xWkNMzT2p6NflJ8i8xOxQpSxCd5Tmsk8o84RBRLxbXHWPP7AptgoFwd10KEuOd8TaG5CL6Py5O1N
8FU6YdNNlLJpWANgzg/JH/eq+BAf5+/p7YSpWpUr3yR3i0REvc2KrrVOha1XTrQeXcTQaXTmZ4Hs
YEcHztg1exZGzFj30im7o2pu+c76e1R/lVTYedOyNuSCD71Sj79GMHJWDfVE9k0QSykOLInyuQ7+
R9qV7daNK9svEqCBml417cFz7NhJXoQkndY8z/r6u+i+J1YY9a5znIcGGgjgtYssLpaKVasUFbah
mQzF66WX+Hro1i/GtXwnB7qbBbbuhu67ZDE3aypOL2GNEiYmA64Zng37wyIRDyfEOXvt396cM7tM
40V/1SstfaiwZpSADOGJqhCum4kxrDb3CXz51uzGKtxOPRLHbPer8O0sqwJXQH0EIn9cq4GLqRlu
Aw1E5/uMAUPpWaey/BTriq/L9lDM+sjB2KG4VV2w7mm6z1/lcMob431x30/3VgUGacM8HBSuijlB
48+ZfJ7ut7zoZNgOglnf9qiM226J19bhBOqY8sxoFH4ho6cxP2l4m3ESv3DVe8gLYSrxMyZGfaNO
1/433ZuVAnHUUgRpHu7kKCFxxvCzPvVeIwdxlDlG8yTHRO02uYcCaQydxkaDXy6tlzQuz/rh6vTt
Go3hBT5K3vWC8uaf4sOamkqpnOqAU9La6aV7LZyJeJ2iXk2IN/RQLmaLd6t1fnuqrzHjwF+Plpfg
s0c7c/kN6aT/WYgjymEXxZwljQWrYjuw22tagoegJjFjVpt9b8v8pIUfDVSo2EFyLtwBD64nFanZ
2g1vqQIm4jIRX9esJs0bxruGVeVga6d6flRjvLPl51k6WEgwQEKH2jgepP1+f2FUn4wUNB7XhONm
1y1jFf9y5GFVCxk368QeDahd9W4SUEHVLhnrqmUZCrI/GhPACjWRppavqLFiJIlvhGdMiSTIeNeg
DYZwlps5q+JXZcuJqy64GESI6S7MMV/lwqjv7v3Phw2acJJXVDE0I7/+me7wW7lxUf5auiYiLGjC
nLPY+VNI8VM865XOnnjP6xjwiSLVIe+dvPYTjGHF+HE3sRyFSqztE9abmWLjnG6PSVeVwOwDXtmS
4dFS+dB5vIQ8vyFLw/id/JtPbtD4Fm9igirW4izmH33F3/9J7Q+pl19lJ16VqFYeFcSR9glRwjTZ
ldpxjcH4pASK1xzqb+ik53GyEdSHhlKfp9xGlNeBTukyMh6V5NdfZo93HhRu/9oXlnk2bd4uk20W
VPjYCNdl6iSeD+DZG+hnu8pVeCrc79p5OPHPXPtdX9UbQCFsSFazqOII9vEWO6ynO76Y/uwqkM5V
r/LD+z4ON3gCsWhKqXQzz61MZz6SAyJJnhZhRoGGYBxqpR8oKQLSYQSWKRY5SVKelm389RMPijAP
G2U4mmtd0bRJbZ9AMnVaWL0WwroKWmPjg0kVL+1eOxYv8MGYAsMQqyILxYimWF44o/CHtOKQvDaQ
Uu23u+y/gRHWTFqgMDdPM75GpxfDvO7LH+W7xoxi1MJPU4Slahc9kqwRpvTh4LAq/qAWnTu1zTFf
Ml+qy6sJMrptOwSDbX5S0cZUNHdaQ80b2Q9i336GqGdk4floserXFZ29+YmnRvIXMDQ+Rfvb/Jwf
+s+Xrz1ibUVFI3WVjVC3ABgVidPUiSNPtZ9T8cl+mLexS2DmrlGWul6xhc2rKmEexKVTHNgTb5fS
kIeJfYx/oiYz7H76bkBFcu6iQckrgGZdEqDS1ZmsO7Nc3ZYR71P/sm1oc9ctjBGSxW8rFdIfS4cu
2tde3eEwX0m2V6ToqTMPkYtkLa4EyZGoJ4N9+95QBbJkU45pFjpQe+vQmw9Gujpmet9iqNplH9kn
LesNSGDJNKonxRwBxDAF8dgM4erUZviDaYbm9EVnn7qyRSdFPK4+NvnFNhe0YqZNdBonmyoR2L8C
Nz9GYIMihMY+62VE17PPztU5DdLOtaGy7rYOCnRr1/ao4Wjcvt/iig2kQA5zmPSYoIlDYhSeKUEN
Iv+wKodU+mE0qnt5rfcp9edSi59chVzlUzsBCiXgJdr6esTvqdvWtVPMiqtLgxeZhPcSbiR+gmkT
dGtyDbtbDdcpuxvsm770Zvvvy4ZRKAID9Eptdn0EFCv5q0qnwFDLByRYnKJ8VwX6226Jn19rEbe5
wm8lPcYhxCOGRNE0tUlC3mYpFLUvQiCwV1VA2//vBKz3ufnNF4Toi2mQmdJQyOJ2ylNmQmYaEyd7
olqbOk6aQCJpM1vJlCqgLsWbEeM1D/gw+Lbcx8/a36q30NMKdoP0zfaIZDJlbLESWFVmQXnifVEW
RMb/WltM/1Od1o3oMJZaSIEyolbNw37AfjW+9MjzuxDvuJbwaDd4DUaj1+7wQrU8U5ypCZwhSwVr
WAN/n/F9/E+Gd8AQO58362J608vl07Ub6b0tqjjkou3R4Jj3sLBa7tYlc5j18GcAQp4mjcOy77jL
r6rqWPPsVBLBfMQmMYEg8iIu1iSCI67pF8k6aprlRDqRQKMwhIhgGRa9TSdsii4/23YQ1cxJ4/fo
clubvRDYwUYEt8QhP7bT12y91+vgHVtho6bZtBSMiP4tZBv6Zgk5v4X2SzzcmyaRWd9dpM3fFzYi
bKxxZPy2i607W8VNcI/inj8zQdiH0KykpCuwD436WdcfGHWl7R6HjQnCFiRGHLIkxt8vu5u07R2l
+PpnBvA13GQaEm2pY5nH6aF80uSv1UI5EbUJAi0bnZkjVOUA6zGWZmhfe3JNZl/5Vv4W2GzWSeBi
CToGhc5Jit0MfnTsIHy83uqHBRl6vIz6l9dsnxI3aAIN2+gTzIycox2qWwzpOPTOhDE8qpN5ETlt
czfe2IAJ/JuXQxZbCETdrvhhD+e0yt228gvqg343NHyDEcUnlSaKmREBRik/S+ldqrTekj+F7bWW
fL+8fHx1LuyVKEBZSNUSTglWz6zv1AFvsH3i9A2ovrixIbs+te+LtDe2CUSA15SoVhlsa19n9Ca+
deqd6IRsBWaqhC4li/0v/oEJhChXZbIiNg1Bh70zuhw3AH/8lRyMbPiYuTkysKUfPVJVNfsb9xNM
DLRHmSVhNANMiWVfSoeDnr2kZuvM5X2ZEZ6/T0dvWMLlmUX9aKToUXHbYr7qQ6gpWpSY866op2W/
YQibpRetUmW6yjODa6C6paccgXWVotccM3QXr/AS5JQ/ztS74j5RveEKVD4V0tKYDWxblMph6Wkc
Mi8sPl32/f0odWOdQOhxaEj6wl1DuloHh3e/pIHk1oWjPMiBitm578o5bQC52RuCh86BsaQQhEPR
lT+kh3X2Q0oRi1o5geLrVYOu3ASb5Dj0py739Fo5GuV7JA+2jiFwfMTkvl1jwAz197E+a0vp5CPR
k0k5uMDsZiRLHbQNoSMco3/nIc2I52RqqQQyV8K0bI0KuzGojV+y4mRZizMMPfElTMD8FkUbo6Kp
BcyIh7M8HpfmQaW+tygIgQpaPdEnGe9pbsYKN5uP6tL6/fD58nHZv/t+nkkxlF5stbHSFnZkg4la
Zt3J59mt5xu1j53LSJQ5wunPJQzdlblzaeOLEh/y5DQWj5chqLPPhLNf26leS7gtXpWPuFzVeLT+
4gWXDMU58U3xjcAjnFnUhmWZ0c59CJtsDSIKGgpmxm+SGwZN5P+/QnHkUHNhqHUUuMCODHvM0Bnu
NqUWWH2QZRgp0FGNsnt3ni0jWw9iwxUrdkRqka4Oda8hAKszR5Z+KHhNNa4r66xJJ2IR+XUjRiu2
YikG+kZMNI0IrBOWsrwmrOOb9jpUz+u/JW7v8xKnyLOfCDTuZr+hoVbGgD4DpiWLKZ8hKzAkiRcD
8bFzKKRxrZPtm9guLm5Kz0rejVQwkfknnuCSaxuiVyYDHp+4yCsYxyvbHzFjh1cUUqOl9k7zFoz7
zuYqiiYlKTGdGdlHuTiHjemtHRqkljaQtMi9vJB7rr+FEtxQirtYLzlUpB6K+bbv3/H9vf37gldo
dmSW0sjXLX1crWO2zE7Ejpdt2OWLLYhwGanT3FVrDxDIWCLpv/i8/xxFA9f54tgPstceBgpy19s3
/iDcT9WYNEa7NPwhjHs77ymznpQDnyEVeSolubxHFhsDxWtqSQ25L3iRpJxAmuIJkocJNeiCWkSx
5SbTKjuSS2D80x6FlNmLcZofTIjNpef443vkgrcm8QXe+HiaQC545ge4WO/0WHHm1V+lxCE8Y0+V
cosi3FZ1pHesU7FNunWqrc9zNDkacyr7Jlmuo+KHnLmR/PEy5s6JsmQZw45V27bRyi94RlZmyz/l
uln1Iyo+tzX1Yr7jelsA8QN0bcJxTCSsXIOKlQOX35k+R1BZ9HjJg+29Y6N+gRPilyFvSxbXeL/O
ZL9Ib63ez3UiJb3j3r9ACL7Q1rFUldy953R0FsPJlNhZ3zEq5BcQwRVMSZmyjFc4W63mmAMkI+Kv
g0bwAmca4Vr6BUS4JvBhZLOM0104fm3XxdG62yX2dO02ap4wGZ1w75174hc04Z7IE03TJt7FVrbH
VOWF4drsdOnDZYemdke4IorRLleLl2It4eC1S+eUQ3/Qq9K7DPPaz3Bp7YSrQsYIgmEOUbswr8q1
ErfHXus6t4RKQGPqV0oWu/2ESR9zdUjyNLgMTtko3CDayKYKn9NwjjqoVAUq+s8x9fC+F0P8sl0C
M/R2p88l98AxGPzVwyV1o96PbncN2axD8fJHFlmcGTf8Ws/QUGt5Oa483E3duUAx7PzhMsTelbE1
yBKoQZ57KANy/8s7vz4NBwzcdKVnSPR/Wn1+D75HQvIXQIEoEjtDkMmHRmBko8uzl4X7Ywp44Q6V
DaA2yxLoYmHpzBpuW5I7fDwFyoQ+lFe9zwvZ0h9UueNeucQvlgnE0SSYTBn3gEtP83XhN5E7HnvT
UZCZLbzupB5zfP+kDqXTTuIKFFLlepNZvCpxtB20GfXQGTExKyDvXDRh3I1+wV4VgqnlJZjLEjgl
tO0mSXgRMEQ6nWkavKk/hs1VRWnwEZexJXBKocyLuvDxGzWTXLWB04z/e6Lil40TmKPWIyUqETuh
wfvQzte95EfUpUKQkyhiK02mqUd8EEY6OWb/Q4UAbP83cZSJhRKFbMfcVnXGb3lmuslz92wGHcph
5weMYYdKNOqyi4AqpacgBfYw5xhtjbyE2ZBvUMrslOE7wubt3tgCXVSdqZoLP1RJ7nUGnpu54GxH
XMLE7ohSbpVmD7PNiQJl+q7WHhblRywTX1F7ud5fLBHooa9bzUp4Kzl6UNHKwT7yicO887q9iq7T
r3oBlliODVXtSm2RwA6lZq2KzlvPlOyL1n6LqTQ5aZfAA+X6n6BsMTEaSkUnQHVgn8uXMGB37bPs
ocb1XrqmOkf4RXsh0hCzIraUZUXPIw2p/cS0U2l8qNvDmihejwI8zHUM68fLx4vyEYEkjFmZTYZh
Nm5Z3djg8uJskZKC/EK6ZJQQXeTTFLcd/34Lc9+C+mzqYYJT5cl3I4pb0YNAi7xftkoV1aIGVqDW
m4cY9nSV9XdjdTuPROxJhBiqqBhVmE3eD7xzlD3gtUFH7QjKn50cmj7ovkYnm1f872/hm5MG9Ylf
46bcXk0IkQDQ0AM5fYZ8gk2myjiz/b5VTIYkOR4U8Pj1K0bWDjJ0lYHRowBHcjRvvpJPXJaIfvTa
P8FvUILnYeqbXLIQUPJ6E+P+iKTPl117FwDC+9BfZSpkTgS3QzxraAUfbZspx0a91sg6Xb4Yvy3W
G4AYyKajYY7qBAAUbAfT38kxO0PiFkPCMfHlhNJdPsIg9a3QDf0/skyMbuthjQyJD5FDdjZdj8U7
xF9R3ftz5SzB07qCQWOHN8Qn2ctSfk0t4qt6T//qFwAhhJVTw+jVBgB8JEdyTDABqsfbqhVAkfFw
ea32z+nGGOGCalKmdRIf2T0H4SH+jpdjDM1Nnw0nPspHqXbUD5cBCbcTZ+WkkzEUSg+vUKv7Nn2s
dMKg3StiY49wMc19LzftAnu0qnaSxUXNtNMWLrMqD1LOerpCJ791L9vEz+IlTxdpIZHiSOXKGVFk
OFL2pYiPkXVn6H5VP8zF8TLYLnlvDBSIoR7izJq42EmdfJwthymRM1MRHoUhcENurmwsZ2BAvdlR
rNIZ02NPuTkBIkauSah0VdHBE2Jj9ta8PWatdaztjnAICkaIVkPdHCwMNIIta5u5WW3d5WWaouyO
qgfmnnXBC8SgFSI0oarxk2SN649eL/tDm86THxdm9Ng2pfHxsh9QJ1eMX2fWTpkecn51s6+yzwft
ZRgyYjjlLTva3kzVOe3ned48zxaoQis1PTW55/FaWuUIKoccKG+eoj4yqS3j/75JgcQo+CgLLtyy
2tWxLkBCpXTHpcaIFdxJMm951ha4ItF1g6EGH0cJYlWq2y6L09h3MiqqDMcOP2XSVd1M3h+CCmRR
Wci9jDVAFevQMMUp6sarIApqPmXRwTb9eqj9xpSIjx3SWwTa6FjYr6zlp+3EZX61l9jLv2l49ygC
aXJCVyfspPZQoBDbtsrF5MduBRNKfhV9mGcCYj/V89MhmRjH9rKydBjcwqueZo+99skb3oC0UhFE
AfXuS6IJRGL0rJVrPrz4n5qnV/mskwl1ktJfrqh7mZ+l38mEGRaDLq4NGftfj0CbpVVWFTDNSk8s
/ksrv112w/1r8u3vC66vZVmT17wdPrzBWb5iJ36S0zNZSLh/Nb7hCN5ehFOlrLwNvv5k3o3e6vFW
//mqPSIuc1Gg1qLBlO9W6K5/XbbwXzz+DVrw+FbLDTPiMjyTi/vFy9GH72SQ4DXPqoPy/A9Uh+K+
x7/hCR6vpejyUbj0nRWdCvMUF07UPP6ZTWJjsJ1ZeYICcn6KB1/2u0P0ZZKQbOSxdAcNrcNEdhTx
YPOCJ4p9wTUGgdUrb4Mcg+5Z8fKg/jae+6sp4JjtYaQqH/4l+v25jqJslxENXVzw3IX2jxiFWx0M
7/WiuaEqC1/nQF4yjhu/uWnYUKdyjTHxbtc6i9ufirPxObk2/QbPwvhaRdCtueFL/GP9/K6NtBRV
Ni0bOpPCucDkgjJS+S2QX7cnxcmD8BR9bFJ/CPBSFyR3+vS/F0zxlsSfgMJpkCBsmi+v46gb01mr
HjVmtTNEf2qXcAiSypo1w0IV+nT+R2cblTGZjnISxZ25QMRfRuX/2VKKsjm6MatQjgJk49uDw7tb
Q8+6Nj8OAaQ2guWFajHbj/N+rqQol5MNLF76GXij+c1Qgrz5VvXHNX6+bNb+BfCGInxkylJuzWEM
B1n0lyY82PJ70iVv/qAKnt/Nc5HVS4Ya5c52utD2eqtDR+17xpNv/U4UzmkXOERjASf8Eh4wzOsm
9KCbIydO+lpLTp7ofRZ+Wzfh4pQizcgYl2+dFZR3OzGEqeKAPSlnI7CutcPKlcTuQ/fPNku4Tady
URM5gkuk9dOCud3hQtQOUFYJdKGpo20mKgBq5VnV78vQT5vgsg17EIpsYow8Jl3JuqgSkixVm4zq
HLpthqfNrnfa0T7FlNjfXjywRRFoqLElJinSGLqFOt6Y6hTUU3XHWvUwFHjHkiHh0VLnlTJMoKQq
71mh6jDMKq+KXnZ0w00t4rTyDRbvkY1ZYq5LykclG9MpdDGwpTnMSQjvVtiXtlyPtpRTOY49btii
CZFox6K47DOgSeq1ZL1I1GTO3St4CyCQT1yWa5glS+ji4Y3TOCYaR076PPqql5GimZQ1IhPBsS3N
gEvUo3zOZXY/dpN/2bd3Y8GtQfw3bO55TCtIRi2DQeHHqUCW3cazcIGP5YKhzrEISld7z0W4ReRe
uUHUG7XMoIQQuvaRPfCmwtjL3PW2uObv0BKpqUU4ufgum5ZJjEpHwIX533rtzdL1MhARBLVPAgeF
1VRJSs0hslPffVgS4q2MMkGghhVFeSjzgVdH6lmvXsrZiynHpo6pQAW1lpn2mMINhuWOVxKlkYpY
6Nqc31GdiY6/n2Qq5rbGsjb1EV1Abq53Tj8WTk0hUC5tCyTQ1HEzzg22Y81dLRgO9q15OwSLV3mW
gz6tgMqqE8wtprcwl6ibsh4mRQWKqu1H1t3V0U09PitGjSplqqWJ8DYxu4X7yZ4z7tCd8jDOEGkz
Hy5zAnfXC5QtZrOmsEl6OQNAZueHcDmk6zcb82wLtCuU5YfLWJQxAhlMGElXW5wMMGMkc9ZxYk6Y
T0REt8/aCpPx2KbppvbqMRvKkVR7MkdpgDzHYXgufDSHI/19p7h8xsREzbjZPa0bMIFRpWW2iy4D
a7PqObcDFn9U2enyqu0mHLE0Pw0Sls0q0aNXNcAwGXzcxvSHuQ3Sfj0uE7J1tvFRk0yv1WVPaSjz
OBP85h0baM4km7XUok7XLBNrKZ/5A0x0WAKe6aTSPPuneIMjkOrchk1bFTBxfeS954UfPRSu6Xde
egvxxTOV2N99t98uqUCyYVcNcaoBr/i71Vz5b+Z2bhxoHwbkYRYpMBzeqWF75jvi1y2sQLzKOK2a
wgA7Fp/x3RlXz9q7CONtJcXPwHxVGylJAYExQe4Sy66iEAds9xRvEATGzSU8/eorfKIobCxREuZB
ab5jGADSAT99XhRLjQpUlOUTzKiQFJO+h+a5y4gWMIooxG8/i1Xl0o4wZMHb2ImXyBlevfyXgoDE
SRI/AM2accWSV1bqT5n/B4Nnf1k3gStUJknSKmPdJvvRTB8Tan7u7nWx2ReBEFhrFhFrEJ0sU7w+
WtX9Ol8v01i0Tql3qivLETWFYjfhvHUFgRui2Oj0gVNsi8Yc2U98+0MYzOilwnRYTyEenQk+VwVi
MNNkUZUI21TK+D4a8XapOVL0fJnRqRMk0IBsaWNuqbCoUZ8wHRYT12vnMgJhhtgrLEtrvKjcjGbF
OKe+wQCpevq2Go1/GWc3knxzB03gglk310jmhFawwKw9HbpRJsiz/3EZZjfo2sAIH2KYeq1WWQ6Y
CjGkptxW46kPfbk6KdmjREl/7e8O3hrQm2Xrhlg5y1KT2UqyhphaZ+mHRpKGQK4z4iagQPi/by5W
o1PqOm7l0IW43ue6qW80myp+2/eBNzv4v28hWItSoAx2mPnkzNV9HcWOMh0u78yekBjP2/5cLYEQ
JNaxNjMRD0ulYx0m1FD3aBYPlFvtjBrgw3JktyoVley6gypbNv7TmMyE82NWYWxmDJZZSfxBgnpy
rJqOXEVullnHQvXW8HjZyt2lfAMU3xvWaOgXs8duKT3zJ7YehsQnG28oEOEsadB10dQJICr0P9Sl
d6fSSXTi63U/mNyYIhylVrIzLVyxdp1fvEpamDcNlDFrtyHCBGKTxCEgRWeEQ6fDnCX/YeqTy4bR
MeS/MS3aGSs/Wr5d3qLdA7WxSzhQdbM0Qz8Cbq34DDsFym/eZYTdWnM8HPzH7XThQHVtXChxDYgy
d5czO0OR9ka6NbzkOhkdNeDPabQUFOUVwvnSxmVmE1/GrP4+J76iFW6eEvfR7qW+MUy4YTNd6S1t
BUYVZZ6VO2r/ObdHFy6YUqmHfSimqTy3CmVkASpRpQIiAqALZcTjhA3FDF1+QKna52IZPxvD6BN7
xt35tw8Y9Q2Pe+mGBOPUyvQ453jzLS/QzZHvUm7n9MxrwjOyJnz/Q2aDJ1ATKjaMMjHwiavm0Jgu
fAk5j2PnrW53WgLNpccl7Pv9TwPFeB+qO8Y0RTAwnw7ZeqtSYy5349Y3g8RnHmTzI1kJEfBpcze4
KAj1iwR90W3l2kN8DsMpR4yRo8+ifkdjAooL/+Mp4hdAPxRjqxQwLCwO0vCjWYOIyn3sn603CCHl
aob4UuoYNquybiFXp1o3NiV9tRsgbawQaSmUVXQn88gFWnjz/FKVdtC0vqI8Xnb0XTfQmIEubtMy
dXGbYjRnWSZPevRpdqWo+nnOTecyxK4pGwjh5qjbIS3HARDxquD4oirpalJ/KEbwZzDCpiR9POHN
oMO+V2oPFu806AfJixf2GTTclJ5wM8oqYYPCXkmHpAKcXBuHWA0xgEt9iurKMU3q0YeCEu6Pfoy0
2GzhC0r9JC3XGWR8ILVWT6N7eQX3v5g2O8V/yIb00JsUlYbU4y60UXLOe7ujQ+f1vnnm01PI4pZd
jt3ACZyeD7JRo7wQObAbPoymOySH5HqFAHDhSaQ04u6Z3YAJhB7OjRI1MvYLwidO2ZpOx1ydarCg
TpPA4k1pKlmmYgFt1jlZico76iWT2iPxC62ajbxeMJcNWUqu4l18jG4SN3ycMMBnOdaU5tH+vfS2
bOKHmj6xCK3egLOwR81t7lVIr6nfVxce8V/osBMLKE6sUIohtcOacwXyyO1yNGaC74izJOpnxGlp
RGkEeyp85gKBxy3Fs6SkhzmfifNEGSNQRJ7kLI8sboz+XWlQ7VN9/bMDqwnMwPJRmlsNCNrg8Eey
yK+P62E9//NIRmVbiSMkCqjiBlmrhScHxuw6TU5G7KfUbIrdMG/jbgIl1FYa1+gPQD2l1TsxWpIs
lAP00UmeSleigjzKHoES4j5kjclP6zo1bsU+j73h0WkoyuMETrBkLQzXgRPPXcn88EFFyjjyJbye
totbnIbrCIN4YR2RKKCIQtTOiPPVqBe+lPGpv9a8NNBvtZvkNEHTbjnOVOJo/3v+bedEGY1Gb5ul
NwDHDmruWJNnButxdHqnLDw7RyCLXqzD3HvECSDOmCgAxUwJeeVXnwy0oHMqpP8z17wZ/fJWhtxt
6K9/RiBM+/WOrHJpXUruNP0A6W/kL1XlyrBOY0TVi1OWCexhKOXClW5Dd9ZTp1E7ZzKob3r+W3/7
yGGYamPaqsGHYf5qSzwZ5VjGcM3604y5BmVQHHDOosopMPl1OeqnWSNiwX2vZMxmGuSZMOFYYCyz
Dktl4Q821kfdMc5IngfqffNJDapA8ijJyt2jtwET4pl5bOzKHACmNt9U+SZqPrXL3RISPri7URsU
YRWrJZYGDLRFLtO+VTN/WgiP26Wpzd8XaKoup0Kb+MtMmIEPlVOKktWQGl9LGSGwVLNGS6/N+Fyr
ltnlakWySiwTsRli4BKr8ZD0PRDGqDprs3Kq5elTUy3oHWZEKcTuLfK2YmLQMkeLts4jVqwMw5Pc
uEO2OslYebX6FFNv08TuiBFLjIbGseMvgnb1oI9OVT3pPy5z3C6CDoUx3WKmrYkqyJOCyVTqBCKo
66w+JEbjFKNZBdqauH8GJHyoDUUdq9kMOoDWMnuyQq+l5KMoUwTyDOcUkk4KEFj+o8D8AvNWyQlS
oyC4o2++YTRrLiBSiyClVv9SMWtK/bJ0hCfvnpXNhvCfsIGAJFUmLQasmOrvRfyR2m/qzwusVUpy
PDUdLAjb7raVW0/PqGuTWiSBsjCgPapl/q08yQ/5HGTse0EpUOwedwPdJdCOsxkzxEUK7bRLV4bQ
NDzH0fXYR45uXknQnX2H025whNXCVzc+91MdQZz2oeoyp1dx78uEU+1fWxsUYcEWVW9bPB3ga/+g
oqKhOdg+On8xbAua+geqsWp3dzZgAuGr9dIYUgqwZvEV/SYuDzP1Fk9BCHTPzD62YzRIu/r4AtaS
tQ8NI9hkP+39Zoao12VNCp5ENexM+JG1Tv0UQ61Q8lHFh//xDAdSOW52R1Vo7B6eDajwGFKs6qSi
VAJjXuv7GcoQlFvvfxBvAASStGVVy9oVVnWY76NAELHhbTEYe4OpvfNHupGdb/ZvMdoGT6DMaZkH
NTSAN9R/JfXZWk6TGmh96IT9eZ6eLh8mavX4v2+Ybamy0Z4kvnryYa1O7xHch1DmT1IwBVJIogyz
dVQYUxlPafqka5XTmo132QjCt02REfQpMs0CIDP7YGhXklo50vRwGYMiBLHcuy1UFpoTViq+bq//
0ZNXT9MnzS2C/GYgOI7aFoEQrHaSyxWAEAU+Z+Z1nBNPbgRXi1oGUYMJttqEFUM7D9RSbS+6XiuM
JG2pB9j90pk3BxALvfMYswQwnRcRuQ51Ka5jlbnW4Ghu70oe1VZAbZKoZJDiu15POqAN58HXA+XI
68pd+VQ/G0EWKFSyjJPmhaMqChtYeVvNAz733SqzAmNNPbWGkhUe0ZvY8MeudBctO9WKcfgzXxQL
DyZrShalh5nhl1Vz+XdcdlMe49XNbzGT60hVshLnyxJIIszjsspCvodp5tZXs7YcxpxSxSNcXtQ5
WCKl10p+B2rsezIfauqViPREgSWUCdVO2esNiDa51YMQ54vuy8F8SAIyFUMZI0QP1hSXSiTzFXvg
b4nZ2UDL8FPiWnf2oXfzL9i5laAMapMEyihDq+QTZgEZ3qfLtVHfdO9LRW8OsxBEDEWklaUJDH4V
jqcOskyZqz7amCMbec3LZS8nDBJLwgurTVo7wRom1Y9WuooT1ekTSmiPOMFiUfiSq9qwNgBBE4/D
Ml81To3xGOn3jT25Q5E6qUYcXsosIZwYIf4IxWMgKtYxCf9KZTfNvv3ZygkRRBX2UTvW2KbVPAy2
37LAoL6IqNMkVoMn0dCsBo/CTcxOvWconrae2tjlEwsQH/uXDSKuK5uv6SZKqdMuGkMeRRSLB1F5
NfqaKteyTKAQh1ZUN1jKuZwWfima85XdvJj9l8tW7O+8Zdu6qZgoDxEi1brSTOi0qQhTurM1+Ta7
UmLqs4XCELxLippsKC1gsEV7gYaLL0vxOWGlt0qKuzbICcfQr1Qqt0ow5hYl/HPDrlToIUamFkBW
n8jL/MuF/Gaz4IqjjCbapuG/58v6iZc5hB56BlauAmCga9ei4g3KfuGqgjaPlQ818BL9qpiPofTF
HI+Xt5Fz9++X/ptJ/CdsnBEPIlBkD3HpT+tNG121Mj5BMYsgjYLVpAKMfZd8wxLurDge2qKuYM6S
Tbepjaqe2CTMoVZMuKpGwxj1xQREGR1a6RMEWBQ5uLxi+yT7ZoVwNWmxVObhBIg+4Ang8KRgBHF/
eN+X4BuMcDvVdm4bC4/GtKH9mA+Fr+YRQd7/8jH4E+O1aG6z+VLLB5SZwIhPmuIVt/oRzbLe8t3U
UdfFx8NT/bmEB7zy8AbQjvuoagcAZvbt0N4nIyWtTOz/6wneAAw6NGr6lVuEskg9+aDgTYy1xLpR
Vgg0IGWRnC4KPCBjn5TwKdcrIvqhAPi/b6xQ28FI1RQA2nKfj2fWTwQA4cOvuY8NwGCHmmwwBV9M
y2MmP0lagnqCB4xactIEGlba54H94ZoJZ3+141ZqdWwMM2Q3TkNn0E+XzyU/d78xGWrrNDzo8wJm
4cBMZmIrLDcQjCoP7XQwtJsIrZYFxs8kV4tNBaicSC6gidkhWUrGsjRMoJmP83guR67tnzqWcW7I
2S277vBmmThQLBtaa2YzLIunw9pdrylRC7R/r20AhHsWcwrLQTNhDIqZ61MNDcrkYKBdfkaOKyFb
CUk44fwoU5NYXQ17IijW9qfmkB2WAUL4q5/65UeKc/6PtC/bkRtnmn0iAZIoUdKtltq6qvd2274R
vA217/vTn2DP+af10ZrioA0YvmlAWUkmg0kyM2L7aXflnbCaslrTCO1hrvoxN6752cBFXoTnZPNr
8xfano7y0qBNFFpZFDbV2OqTMNIwnjm7zNa5hL6XTCxqM4lcmRDWkzWVDa1NmJgZFuwAOWXIcPZ4
nJdxemxChQW5bItS/n7DF8IKKrqpmmZztHGnpj3HaLZj2s7uswB0MwX5kUIywxk/soevLAob7LTQ
KFZ0uNZA4nZ6jssvqVSHZntJvXslgMXATLSXJvCKc0eB1sZfvqcX0JaAPWrYp37yskgabCQGxXKG
Bnl0BDo9ZA3t6LZQ/qaLpGJCZkFIyFkDOrOMT5STnG16LPXgOr7Kvi+ARF3kpmVo+H6VnOl0INWv
69/fXjT/TIlYmTAxM22MAdO+dM/MNN1K+0pQbnndyHbK8x5cBvdyFc5qoliF08CKcbHu+BVe5KOI
/W458bK92P8g+Lx7JUABcawp7AqMGgi682+835LhDQG02WHhTtAh4ipLsmaubWx4tylgg0qplhI+
U5OFttx9Zv6ERKk76zJVUtmMCdBgTSRR0xx2ulZzW3pvxZ1vocNZMmU8cH/fat/dEfAgMcdwnhdM
GWdea2+1g3HfostdPUcnKtkJZSMnwILV6vliOPAoQr8L6PHoYel2sunZvm14j0GxrYbhUAeRdTjU
OW9lb6FPbsfPfLONAtlt579stv+MnkjgVcREYUoPl4beNU5vfeHff+TnCWQeUSC72pBEhEjepZa5
SpwGxtAGcxlV/buqGWjJlNViSKBI7LGp21itQz6ADW0OxBjvI1vWfikzIeDEGEUlyqPhSarUroFa
5aZ6kcQ1T3OuxLXYV2PniY37DZhgn5Zd+6i5LCCPJmq/8Arjq99lB8p/yYPeI0GAhSmqM43NGDXz
aQ4Mr/zKoNoK2dbZHx6q/U9Z5MliQUCHodTz2U5hTivhUPLTIoVffYzaZbWWBHCwlDhGAxSsFLE7
+c7O0rzco343u6E73Kb++Ar5DcnE8Z3u2sQJKNGTHr25HF8zELbf2eC1SnZgNG5P1t70Gul9oWQg
KecxXW1ZZafHZTrBRVqmbtM9W8j4cllpiyw6xDKdZElS1B3BCl697yJw0YE156QM2rkabW9WTddm
9ywMD1Omg2A98hzWMnce9MCa1b1kgCWIT4VUo5vaelFqDHAbxI/jfjoYT/WRM4Y5R1m3KI/CK3NJ
hbNIZVW5OlZwW0dZmq0cDPD/9bdkOU6NZL1LEIUKiBInVlHkHLSimkQQ4NW/xbGMFmYzVGzdIg5/
HaGW4A2oz8tCzfnJKn1i2Y8pec2zZ8nkyGwIfig4Z49TAj+cCExnXoVrUBbEL53qTd4MWsjxrvLG
g2xnllnlf18tggjLnPYxP8RBYKq9se39YgUSzzYBeTV6IkD2Sr0Q9G96bEZPLz8GZ4vP2ThQ/est
v9hO5tRm8K0MChC5jMrY2LwYozdUd05SlyAImeJXytcml12my7wTkLLII9KG/O16fohvO911dplP
jzGYouBddpBf9m1Dyso9ASebeMoqhVcyWPUx7u7yIlDzmz7edfOrPl/CAquAnQrndYicvakdBxnp
pWR4xdf63LFjc9Ywn5Gu7Ab9U5dfdCUM+jBzU8W7HjyS+BTf6rEeUz124KtGoyNjzM1U1W+Vb9et
yIZUfKPvcztKdF5OU6DkmR2IX3vdqwZesdlPDqr7Hx5/t1iytfdJFF/nwaVYtLWCQTS64Ybktasp
T7kzBIMW6NBj7F3dvtV6/7qfHEN+Q+WVUQFjcoLyRZZwo6jEn6EumGsfyfRXFgQ8WSDDXqoxUMzS
fmngJZ32of6rXV6v+yGLQAFR2m4oDdLAj77/VpanjEIKLNlZ4ejOqS1JSzbPLiuPBDBp47gaW35L
ONHvan9htt+gPqmTcfnIXBJgZGS9ajYjzAzEeNGtdldo6d5YLLdp54O22JLaHlkkCBhC+NuUrcMc
mww/LkENUHzkIfN93MSX+bC1aFXzGwFreo3jNJiV42h/qPdoZUS4nOlBfDkOBtYtK+/74VGdqZdl
368Hm2SoRIq2STVTwnI4AnkkW7txZPresu8LycVC+iTXa0wFdqzXuIzOmSLLxmT4Jj7EK1rdJIT7
MPUu7mcgNgAZ8XwfQqPGtSL0Vv6XQisJdosP8ujiTFrKY6yxjnN8mGnqts6X65MjWZ3ic7ypsaaO
ON6QDoUMLxlKC3QKFPjQNkQ1SMrblKhiGxNd5irMOS3JbDvBqAaOMgdVub/uy/adgv1uRcjPFTTf
23YOMo3oWBxjkLk3hyYYcX/foAxOdoW2PTvvxoSwS8dy7mObN8RnzI3ap6H4Syl31z3atoFNWjMp
riRUAWVMRdUyo8J7WANNLDuNXZaUpyWVFXtzbPx9W/vHjPjeWsSoT4gnEE6MkHU3KQRpmtdRydxs
2HVd7CHJlYTD9lWT/W5RwB0IjyABK+FYHRincc9XkrNH0Tc69mRrVzKGb0GzytCdKJ5tPCuixrwN
fcMkhxjE1U0aSzaEfwm+d5eEeEhYCSUXC3a4YL3haVAUQKP3mZdtgVhVkibInBISEX3RsyhtMH6k
1/dFPgedoj5Am1Kyd29D67tP/Gesxq5WFSxoBjM2mDWrh0x2LuTxey3whDyk0urU6GaMmTbU3lzv
wOrvLpMRzKrioYPd1yACYslUAmVjJyQk0aQsIOODU6UD+Tf7Jk9Ktxxk8LCdj7wPnZCPzA2jdsTX
lKl9UlRIN0NMvisCw4Sio4wKYvv1YLWcBJwosXpNiy8n+zIGZe4mPr1vf+TH0E1/cOQzn/8Il35j
OambNqQMhQBNt1frcx6/lIPkYWp7y3WwV1gmwXOEWAo+6hWzpwH4im0vvNCTAc505XE0PfIAJWzb
5SrHqkwzazM2VkbFWZvqJMvUKfSS9qROflo9pJ0E+2QmhLmirUqHWodfjR67ZfhE9MpLouMHJsih
hk3QhWqjle1/Fy4WVTnGDvygy1G1zlZy7AuJiX+ZoHcbwuLFjq4YyYjd1rgYJyNIvmg3kR+9Rt/U
HcGLORSGZWtqM1lZeSWs3DnRJ20ECbhnpaU7WZHbgMG/7h5aWYfrNpivLAlxENV48os4LdfSv7XT
4gocjVaX4S/OUhQGuoT7chMsHMfRHPDcU/Ntfa9wtmIOqxOGKhSWnibjRVNvNHqxZubj6VsC6dvh
925K2DmUskriXMHS1ZNDZZ3q5pBbkiudLRO6SohpGvhni3cOHZ79I4sXMCdx4XYjTmJfykZiYysU
1jaEVM8ZlJIqBmyM4Ss17ifnNVb9gkrervlaFPentRVhTy9sGo8Lb9xh4e2iHAZ7n0cPhCdJVWAj
IuJegnpbG+7aoDA7lY0bt4gX/FLDOSw9pIhws3EdGjZje21DwIaalK06FLDRn/STHmiQPDJ89hy6
/4UfRuaQABJhWE6tZsJYZh9Z/EmVqV7KZkiABKWph7JS8H193xzJwT4SVD3qh49ov63HTMCDTCv6
eCEIhKir3XkevImcnFZSxytbN9zXFQrEfRkZHY9pM1XuphI91tQOImzn1wNAsnR+u1gold6pBwwZ
Wy5L/xq13538pJf+dSuSiRFr/tN6JLRqYAVkGY+U1vtyYLcUzNjMoN6UG+e6KKFrVz9fNytzTsAF
3awVABLMht1jHsVu2oFOJQ2yRnattQXZukotFO/pDtFF0ss27Um1xMjvKjD0WXnrl9VLlBxa0gWt
rMRl26l/bIkP83O9qG3FjzBx/tc0tW6rR+4wPE7J9+uDt71Y3+0IpzJU241Nynk1dXozx2fcpl7/
/r9Az7sBYXbo0LCi5UlxdMyOfzOZGH59Dt0G9Xyygx9fk7+D97sxAbyTJCn6iXJj85OT6UFPXQKx
NQWUjWn0LTMkRzJJQJh8cFertxs60lo2zCn2jzAxoaCYeUvYe6GZ7fRERgyzjRXvzgkgvkRRjosO
JCjgRyj6gzYXbm0crk/Xpg1N1XXLUFG9KpJDmks8kjFGVlJUl9S5GUzVXRLJsXlz1FY2BGDNQ63J
wXYJMAIRqZFjKXWWO5BDbfyMQMV83aHNdaRZquMgLUZqLERENqJxQ9ErGKODy0jtGwyVxczr0l4S
6dtD925JCIYZFHl2n9Y89m4162EOTx2TZECbhz595Y0QAiy2+6gB8wva3/iFQ7t3cjc8s3Ndurh0
8MdDlHzEKx2HMU13bFP97Sa3iiHPXhTITtrvS3Gsil9TJ9kDtyFiZUOYo2FSagMncpwq9vnjPPqc
wM5BKQgU2vvWH16s4/WY2MS8lT1hpkpjHhIrhk8afYzbzzORLCLZ94VZypI8pEMEf1RTebZG+75f
YklYb0fCygce9yvomYzeZEbKfYjQLVh1qInNPDtcnqqKufUw70bqPOKxsTlo5nzbOPXPKQJLQCE7
2kp/iJCN9SHTpjqDs9k5vx1vc/C7Kl7sDQHVXeOQebIO7s1ltnJcQA8ldCqlSHhAzkdmuqlzKWSK
sUQ2gUJWhm13qtoONhheSsgXWrEi8s1k6tI7gu1SPfVVySBaSJOwRYEGXUYUCFf9Q1s0JbuLx9Rp
3RBYWu6VOmoe03RWFyQ+c3VCr0Dh12NFoa2R58PoqnORWLObxnWDB6XamUoXbLLKi23jYOBWeZku
h7Yv4y9jQaEip2gqvURmR2863EEbEBgwDcgUmWUN+bwBeFrVZRu7WpznkvPq9rhjW7B0SyeGyHAF
DqplKivAW+HcRcmdqp+JFN54LvDb9s23nv9vQ5jbYTIXy2xhQ98PQIEMehALc/sdFxqw7mXNxDKP
hFkuTJ0uBuex7JgfdTdl9DjItA03d593h8R6qTiZB22iDe4UDDvArc2hyCKXVie1Dz8GCP+MnVg0
FadGEtIc3tBLcaSnft98bw7x2XzrCCNoBwk+AqLv9vhcrgCopHqKmkTYq5bmEZU45yl6vW5BMj9i
PVSnUXA5c7o/LJygKTXfmW3q2lWoS8ZOZkjYD6alNZxGQdipSfmTGdNNocVP6Vzs/swf/jNWI6aX
QMk3fybr0hSRtwyXhEmfWTbXEDF0ENHpqqqJclVp3uJeFTwUHrlbdvFBOxSvnTt+7kFWWO07WQHi
5tCtrAlDV05RVMwU6D+Zwx0kB720RuOO2cn6AzcX0sqOMHZDMxhl0iHxmYvGbwtoQujulD5ls399
jjaRf2VH2FbLZIxsiGvjVn05MDxcj5LUg2PKbwi3+r6wW8Z6PU2RgfGaTx30YfndBdqFpR2b27vy
yo6ApKQwiybqEQXoLXjicqdc9C+xXLLnWJpcNIlf/HvX/BKwtHRAtVU2GLc6z8w71mX72eiZW6SJ
GzHLV0nD9n0nAYjrk4Vo/98FlZYlDS3upGWmT4udBiyNJRm3zIRwPG5mi+Z5CRMQjEF5UeaSX38S
cLoqwOg0Wvpc8IAL06eq+2YXh+vf31yghmHakADUTCKOESnDkPRtjlOJdcisi1ZCXYk+XLexncCv
jAijpHVO1xcTjOj76L7alfvY00HIYeKEP7oyFVW+RH4LtZUxYcSKPiS5TWAstkDVTGeQxivnvByC
rCaerckeyjffPPSVPeF0MuukSxOa8To3BaUFAboET/mluGk/O5VXntsjchPJapIOKA/L1VZRJLE2
G9zm39RYmhseq4OBTmj+sCzLgzaxdeXgb9iqgbo0hLGKE0mZUI5RGrfLUlzZLYEkUvhgXZs8AV9z
aMU20BXA5EVeccQLkj8cmhscYH11lxzkBeubMnPr2RMAFxLD3aTx8+voKXc6pKvyi9OAZGyBepV6
GN0EdOzMN39e93MTNlZDKsBvmEB4pUjhptlprtU8xjIJVNmyFvB2jq26VQwY6B0GPrN7vMn4ufHt
j7wQa0Sszqj1JIORFB0NQ3M2zd11A5LIE3vwOwOX3zkoDPAYOj/1ffd1HHHTWcU+bWWXZ5IZeVtx
qxUVhelg6gSmOu22zUo3HT79mS8CTBS4eqJNzWcEKjH9A8QsqP4UO7I8XzLxb2i18kOfqiKvOfol
1aWElnn5QGWFWzL0EVvyQzOxl9SGjXhGD3a/Hw5RcSAXZ18Exd76mcpubWVzI4BCSJq+WngYEPsb
Wb4kMvb4t1vLK6gj3moyfaitlMPp/MBPlrpHPfvUovfa9sMDODMu9mcdLM2yJ+XNpOgdBTQBBYol
ZrSYYbae72oDlzDMXcgvYrDAnBbXNmREALLYEEChmwrbNBfMm17c9qDjZ49V6f1RlItVIAPa5Wmn
wCWWOHtrMbx8pEHFrINCP6LVsUJuUU8FTTcsJjzSmWaA8P/LOD4vOdtVslsHST4hqtykuAg3+hh2
GpxkAmpEqH6jTWCZoX1uqfFi0FiyC0riXVS97B2jW6YIFmuj9w2a+8k0/6EJ/hNWMDGwrDUow7YX
O7fqGFDn5XocbB8w3mP7N/Zx0mWUtQiErjnw88Vw6GbfcOuz7heBflN4UgpCSeqgCyhhhqGSTCYs
jnjD5pWeuYdWyGDeqX76QZWTdfgJiYMeViNu9GGOs4QMlU9xz1pKO5h4ZnwFmUSxy2mKYwIdEp7o
1d8qsMZbL+URotk+u/sIF+7aIQEd+tSsx5ynXgwVNEt/MrTFJ5N/PS74R674I1KTV3lujhaHoK5g
GLn7GWT+JOs8NFza6svU7VqcCq+bfNuOrtkUTh8l2ENJyGAznd3IcTkvINI8KIG7812ogU6WvzXK
OTElq1ikK4cEPekGCrOk0QOnm3edEklW8WZ+ZKKUy3mTvBMlVoY4HJ1STVG2WBZNUNZ96WqM2IEx
scXrQJcvmT1za/ZW9gTU0E1H00sD9uJyuRjzHIy6dlYK6X68eUe1ssN/xwqdVK1DMQqISXBX2Qd/
c0APJ95szOdJll3InBJwY8bwNvOEJZYP2OJRL7uY470Vyh7KNsNh5ZOAF1Y2DaHWYexaJT5rWuha
mflwPdJlJoR8YgjHccy5CXtkAU68nkMkT7OysRIwIidDE6opH6siWNr7WPc+xFmmv4+TyD6SoHyn
6niyZ7ECQrJPVv1AQ9N1YjfENYsGvtdK1sK1fYRf2RQQInXSKKHcrQHSJs2XNFAC+qw/9X506J9i
aBhLU7Htc+fKpHBL0apjVmQa5oqBu/Fh+Ex2EdpHFFT1++0u+WTtee1V7OuP10NEMoEic4mz4G19
tmAWhTheO1supEr20SzJAiWBaAg4kZox2ntMWNGSF6XJ3OhjT8Kr4RMQgprEyJQIM9YGc+Cgqd24
V49IlnbJiT6WkqiXuSMgRAvlvj7jxtK69Bwwh6izZFreUv3f9qiVPwI6pH2slybBiCma8ZLWnT+P
1oHWyl1D0nNhgnCBkH0VQbgFgpxa+NKGqT8z9dikemBYiW9pleGGVX1R7GJ/PWQ29WjXK1KAFSeh
icEquM/yxRvUxzJ8NPOfTXOr5edcvTOnPSkj97pRWZwKQNMj/02nAeOhp9WvJa3vaqvf53jCvm5m
+yj7Pu5iGZWylGk+xfDt/8iV0A9yjKE2wJXLc0kcSZwS+U2atHfAjAhjZLLPEMz27cQ+hrZMAF7q
lIAtSqX1tT1j8Ax1r+2MYDqolWu9OF+noAjm7x8pwV7Fh1hCY2t6VmojduuQ4V4wfZhj1bUmX2Gd
JCikjgm4QscsiShfiBXxpjO/eBhO0bfe54RIUSDza/N4vooNAWN6RdNZVvEYVJRPsR5EigHCql3B
OzzV/GUeJAtNks2ZAswoTE8aS4d3hf2tHl8cLVAiA9rMkixh+2i28kvAGhY7qB6s4Vf51+D3t3hl
8ue7Fi+AvJDd/CJTapRFvQAfTIMqs0VhLoNKo9IGZvtr0iXPMNLIEPCi0bPadBKMHcDZ47pv5YVL
RfC2g3gXSUodJBMlvtqnYPy2m7fAMFUvC0O3bNDh3jzPi2xb2DzTvk+V+GivJ1qSVwvGjjeQaT4k
zUt4BRa9fb1L/fBWtg/xqb+yDYlsJn1UKZ0ywl5iv7AhcZf6UvUgnQ+fbLDoXcdeya4qPt/bScjU
gaciDvtWJId52V3//nbcGbZjqry9VGR9zkunM7UBT6m4MA6MsvAVffbHTFY7v+3GuxkBbDVzytAP
g5uUJXrBQba2vl93Q/Z9HiKrs1DZOPZYq/i+Od0Q9YvyoX4GXP//3zAJmGoTNY9NC99nXeU31kPe
Pqrhz4GoXl9+oeRAw8/XHdq8AkDlKLVUTbU0kaVxbDUW0hLn4oQpwYhzqrVLoA/qvFbhTT4XnhE/
Xze4uVxXBgUA6mcyaIMBbIhLssuV28nsdiaqBicJfm8GnGU7BrUtBzLbAq4OdldnTTcAVytyrirq
jU19gcymf90dmRnBnYYluHE0YEZNn4zi25Qe7OwjALfyREDToh/sDIKF2PlqxSV249rFuLMn0OaV
zfG6N9vIbevE1m2TWCgc+9/4LiyISkUqet+Umz7gLIehX9ykx//Gcbg5ditjwhYbgc0+VRL1b2W8
utW+Rlr5ydYTyfhtwujKjBAJGoh5eqKhEjtLviIGGDuZZuE2y9fE+ev68MkcEoJBDee4ZgUc0hR/
SD/TyCedjOJZOkVCOHS4qYgMC+68kQ0ZAXsovv8gD+SEbPJAJO1O2+nJ++CJKXnW6COZeZMnL4GJ
g+V7fOGsMYun++rBfM5VyT4kGUIxK++dkQCSMIRVcVeRlz5+ccjTH82SyDWodXGvaby/M7RfSXeq
w69FdvgzE8I2obZFaTk190KL3L6BRtvXePhQlrWaGmGvIDnFw2sFI/NpDIAMh3yvgIg2OhigBpWe
zTaTn5U1ARkSW1OybuKB8ND5GR7gggLPCPQ8Eq98/i9yO7JAFzPwyq67OnIQ6Mph2fE2uOqGM2ox
kBzGvuy+nQ/Wb7mWDQ0uw+Y8DmJLZNiilwKHXE59eqi1m1kqViQzIGQmtjWUiqGPuKz7S8Ptkm76
ym1xQ/Y2+AbrnVXiLlW2eGUmhSjs7a5blAUmW+2LqlA3iX5eD/N/QYf3UeO/YJUOOVbe9EMPC9pT
5zcokSu9GWSr96BzC1Ae8mhInw/4MF2bJyEM7cZO0pZynwJtx260m04L/ranHtJ4J+ujl3oo7FEE
Skm04WMYHfnhvdxrqqcxt/VHH+WTfvRrlBU1/kvcvw+qsF85VjmNJkMoRsdlpwbZLvTtZ+di7Jo9
k15BSq0JexZtjbFsIjhop67+UKHKZzpkr3iJGX0VGjYyck9ZTAq7F9X6zla4uZjepOVLVkkagjfT
y/d1/Fvv5JxAG8LG9wcau7U1g0T2hUQd+CMk10cyQ8ItNW5Y4nJ4A4w08YvqaEWdb6CRLJTY2WRi
0VceCcChdbYRDhXCgcOgtav34bk8c6ZXJm3IkwWDWI5c9c6SqxlsmfRo6PtkgqY4+vKK8wgCfMve
jQpxh690mN0mlmRpmxs/yMwpGhZ0RxOFzywWD1XX9MjX1WNdoAGD3ViK7JS7/bawsiIsZwjjqE3f
w0pyVk+TrwaFX77oR+Nu9JMb/p4lE5eQuSUs5iaMciVeYJCUd5F5l+vnLP3xERReOSUsYTScJLrd
djj03qmncF/s7Hs0MfCqOYix7O3EkxV18kX6GwivDAqL2BqaTE+5U/MJVIIHirroCOWAH+rpfjcj
ruU5J1ZSK2gp6JqjRUCsusuNo2TsNveTlQ1hGdu0tqo0givR+e8DD3htAufyH4UZN5OolTVhLRtd
HdophTXzadkNzxp4YCzITeJmTPUhoOkpz9fdk0yUuJ5VFnVWG+HoOIDzkedrPXQK5M33248SK7+E
PCDq87wrBkRgAkGYsf85VIdWP4CrrJyQGiZ34NTAJbR33TnJ0hLZ1/K4rtJywGBO5qOWaG42HxNZ
z/A2Iq48EwCjt2u6MA4YPD54q6N1q+0X7+OMZfrKmAAWrdMYpE5gTM/3fXobJ2dTJtu+uf+uTAhY
oTilNk980Pro0jU39SBpspZ9X4AGkK7ZUWUhEpi2T4eLU+2uT7pkQn5rI6CNxQbGDfDtkE9IEu/o
uQtUv/QhITCZkiiTGhQQQktpbJZcltx+mXYdREbjQE3cKnPxLIVKpo8Qh3ENJQIWZtV0xEI6Eufo
aeJ9bjmKcFA8FQVaLJmjzeduojq2BTuGgeTif9P2lJLI6lV+N1YuLl5QXM3OD33a+HqpeWHS+fFU
7bRZ3fUsv6HguogLc1/a022YUY8N9hndZJJ55etI3FJWP0nEepAkLSPoQbGlhAPuuxM3tv8yoWAc
zZI8YzOfWlsS5rPLQs20FzjfEY8detxwhbtUhyy3DhZc2avV5vlhbU1AfHspDEOpYA1kGoMPdIyg
FqoE853huKpv37CdbHPeWoFri3wPWp3J1KHN0yyDxTm8teuj+ZFWwvX3Baxnqlbb6PBC0cL4SJPz
ND1fX+FbsE50QlHpw1nFxFeWaEjM1hxDIJSK3GVfd3tLxtq4OUQrE8KkTMWidnULE6Y+vFArvyy1
LNOUmRBmwcr1eQb3JExoZ308FOzh+iht1tGth0mYhtHozJSGMGDscU/rJXfWbWt6xjM/mRZBeoc2
ico1Y19idnOdroaOz94quhLIWIdmp+CdCLV6kEBSXC5ME/pN7jovy4lfzyCNvp+Ie93wViazdpf/
rpVdU8vDSRngrhYnnllfihB0X8O+7Aa3A2L04bdBxvYjc1XYjbNcVY1Qg0nbvu37I0nuSHeeyOt1
x2RWhA05MvoozgpYSdVLbZ7s6aF1vkWObN54vP2Gr6t5EyBfS+YxJ4WD1OJrG3CpNlw4econA6kn
f2iWaYbwsbliTlS5c0BQj40MYZJCoM2cU/feKCu0ceyjVnYhLsELUeTObNtUVdA454Xqc43LcIom
IZlw47YN7McqqN+gkCCMHoGK0JDNcIcUd0V21+V/teTlehxs5hlE/8eGWIy7DG1tMhs2wgl9HLjX
D6rOtc/mQ30sTkwuJrQdeO/2hH2wTVKo3hdMActY50f34x7ifS/tJfKtx+mk78Zj4zmGlJR3ex2/
WxWgV3cqdNOb8LJKR98x8KjNOo8pynMV6QHkJJ8GVp9NVaYMsh2P72YFOK67JZ96vsqiRfPUPnNt
cl82lxl1z7WMDGob+t9tCcicdqMZawh+r7KOYbKv0qMkUmQzJ2AwI1aO/s1I8ZIjnd3p+ftugQRQ
52Yuyz2uBpXfFXtZRb/MKP/7CoDnrmbhYGDiaiijKsZdDfphWl6k9VKSpSY+SKtduZDMxkzF3bey
+94MigspresjKLMhYG6od62jVJghmsduRu9a3H2GsjDgH/kdAt/DQMAMUMrkbaPDCIHWoV2gvXr8
RPsD6aHa/XXov1x3abNmcQUfYqVuX6FSJCGYH+1p9ia/e64foJNRPha76ZB8V762R+YNv0JIyO2c
Z4ltvmivuCqSh8/UBqVED1cbv0YQgsYg3Wv77Bt/NlakTzWSSDQECGGtk4y0gTXFRLtCuGPWsY8f
zegg8YoD4DWvBMzQSazF+gI7k+Pytw0lyG7Uz39Xt33k+Wk9ewJmqG1s5z1fXVV0HupPXSG5Fpdg
kviuT6AcX6YdVlVFpie7coIoke2Rm5dAax8EhCC5Ns9shA+dfjYH3e3UztWKv6BgOkyvy3hosqfC
dCR54eaN7tqqkKWZik6TBsUr4E7QIy/c93iDsv268CYUSrjRITllnibrT/2X7PufxW0ICDL2edfG
M49BsLP6xfPf0rCGX8xuqbua13mqy3wZm9L2afI9RxA5DSPV0WK1AfL3J+K4w1vRZXFTnoe/loC/
isrSONnois//40L0EIxfOIyd+iDcp4HWudFTdzNAub4I6sqX08FLturfKgAiQ2ljyO1wZuTI/kSc
EX3ZL+As8NLuSbLEJcAllgLEyWSrEc+5THcMQoiy5yBDoG56n50caWvL9s3D++yJpbkjS+oIRwrc
BfS4eSh23U3L/AmtNLydNRu9685JNjmR7rCx1ZEsfGGg5y+pjmU2uJUuG0CZEf73VVaQJL1u9Q1c
mk+W7gH8J7/wpwP9aS1ud+K1wOYL52P+M9cEpFEgPm+GKVxrlSAeLg3+NyXXRBLAFAm0tCollPWI
jMx5yRpk5JasVFGSCZsChDhmnY1zx+cHvUFtk/oTnX0FNQ7dfZWdxuTWCCV3BrKVJWQklFlzxN4O
ZVANK5yDbjOXsd4HgT9L6z8LP7Es14qrsNfejjPOU6r8jMKndPrxR2Eg3hSpljkUtoM5GsLOtdqn
FsIoSfTruhHZuUyswh3DTMlq/Q1zqzM7pKd4rz1wYbf/cl8oSRrFMtw8AiFPE8FYpp+jPvKM6TWf
zg2ugp2A5ZI0WLaLicqCDlnKFr0dqBr6e+lGXrZzEi/eo8LYNT+lu8IjX2QdflKrAmagYNNOihRW
mx94ng/GW80tUAUDLdvJg2pA6zceYFGSH/OPXknmqAAZaRKqE2q+eLPAkTZ3JfQ/ZEqYkuVFhUwk
y1PamgrCsSwML8l+Vs7gOzX1SmW6nWZZm5wEoKgAHyHYAxLNAnww1VOWzI2pjKBAlm1QES+UsSdL
j4lST8OZK8aB/8UdfyzeGx2wr/y8vtIk4/fbnZExVomdwSOzH10WW65Nf8R1YOV3jB6vm5IMnnhn
5KRJNOk5pirVn/tip5p/tkFZwhElW2rbcHREm1OP7hTtQ7SjdzIJWx6yV0Ja1OysW7seLQPjtejn
Kf3ck53af26kW7xsrPjfV1s8SYjaTHysiAl1YZSR9Q5nbtIvDM/yczft1CV0FyU+jKXyAPHCvT6R
I+qVof2qyQCLSFwWoMOJmjRdFIxr2bjh1/yWINdAcQ/4Tkx0YXC6pfz79UiRLQJLAI45tahC+TVZ
lnlc5WS+RDsdhAnn+FiDZAxVsDjeX7cpG3EBSIZqjEjKMwMzfgzjmzaTUfjKDAjYUbZT7TALUzo/
TLvFN94kBtCVZqBkRPWToLqYsjpimUkBSxiovh0l/n+kXcdy3TyzfCJWkQTjlukEJcuSJdsbliNz
znz625C/3zqGac4te6WFqjhngEFjMKEHOsndl3qqkJmwnHaarlA2dWT17DT16KCiym9BgmKq8iFt
ioCx1dMNyu+i7h9xuifgWM/HDj8lzT425bUhNQcjeieHN3HzoFuemnxeiuc8g1v50JTvc/m7+je8
3RdvVrHYtGrLUNcxXd21dE+2Z0fpAisrCQeMeruJIz/XLgJTCb8hZsVZYszbBYTfGLUTXcdP6Cx5
0x+mK+pyJ/wXceinmliV0TSwrFr9HtrXSvNcIOCvl4dVnXC1P//TQbEEaLLtsilKHkzO9W9MeZRU
ovaOMFqxJq2M2r6UeSpyLFDjB8yxqLmshFtiCeii6FMcpdxn6KLZ6SJwATcgYbZKAlFImxcgBTP/
ZGl6yWW96/wMb1y0t88OgoEoaf0yu4rLyaKimrgGSRMUgCZt5VRPANguUrn3aPfx87tkdqyvygGl
QcFyZSguycZH3BFicUOfhjmiMzB7Hgjl8aA4YLf1cUYxXO4nHolshDyxciGWdDbaK7yk9DR745vG
jT4WvC3wixX034Yj1cC5aZPooLPQx2Zqmi3sZFhFeSuFFkIWmXQcivBQNRSlGCVC2LU8ssuwrSHC
CpsDum7BYGETN/mm3V9oIVwHfYzu9bCFCE3WHJZ9QB+Xa0RE0HP77v4pBVmjX12X2lJ11ZqR9NT7
//gLUViyMNxzZY6ye92Vj71EHbVNe7gQKuTVMBt4iRWbC32oT9Pbxo09+5N9v6A+Sb7KXapCbX8l
dZGStGWLlaUjxK3Roe/fsMJrEsJfoERwjS88QB1k/9AJIqZUc0dQqVda5zQT5fZwrPvNn71YOAHN
M3XKs8mCTXRy5Nk1qp8qr1ZOffK0f2tQ6vD/X6hTG2ANTieoU2JIWTd7VSo7KjXWm1KG//9CyKC2
SdUzCGFw/fPhbC6Ii+UP8V8F9i8WTYCDRe1ZxDQTHnHh5OWbiWrXpBZLwIK4HJpB43rk9Q3ILqr6
3k69/f3YhxtMrfh1qVif6rVmQoWy+tDNt10a7H+fUEEkxpS1Sk1e4Exha6DFZ3sonKqgPB9KinDs
8zya11CCFsM8uzFesHNjHOL5+G+6qL+u1azrZrqWOCOJeljK60X3dYl4G2+HqTHRUVU1lDpYhnA+
pqGrJIuX2nR+WrjDbXLOXPmEWZWqQ1O+bp+TV2HCOUnVro8bnu6t9bepdZfUwWB9SnpCp20Te5Ui
nJI1N+sRo6Bw3SSnwvbV5O3+tlDfF05JYbUY78qLseLxoGsHKSMc0e2KzYs9Ec6IZmYrho1DgB07
uerEX2PwYbYdRnfMbt457EY/892J7qi0/x/u0J9LJ0Zl9Khg08QDZ5zc2Hjq4E5l7hAYTvW1xTDg
6nl/JQl7ECMzazfMg1HDYzTKp6L8PC+nUrpFCnFfCmXjYoCmwdxapEYAa+l1e635zY2aOhVIN+Kj
etVTmRjCOsRAjap1+oiUBUqW5TdV886IPhLaUAL4/y8uG3mRwVTPtanfL26LEmXw5pRuXzitbzlG
UB/Sdx2Fd9tx8VeTNAWYkKVMZ2kGrWQQ2fC35aG9Wiuft4KkfhSoRNEyP0K/ewevdigAxdq2VZ+i
4NG10qOUBEP/zWbMscfVSetDNxMHevvBdKGdiBhdZqcmf/oVrROrjvo9djOMi05u8Jb4vlTwHufb
JPjn0yYASRJqmKlrYie1j3MQHgpfelu49qfpvRao6OpNPu9bDmU4AqxM6A9R5YJb5nCeQ1+fiHO2
fSn+3DQx1BJVSp3WNb4/SX4ZXi2q11VEGzQlQrh37RLI3vPDpUzMq5IBN2PkhBhrsb9SlBj11yM2
Wi1KG3hEV0sNp0G1q2GfFaV296UQ6CeGT5SwkBY55gEN6WMfBlp3buIvyNkRymy/y1+tWwycNCCA
WKcWZpbFrn23emhECiaEOGK39zU8k2tkYCKqtZ9CDDGcIofr0ln8CIN26L3qpwGCqqZTnBTMOmme
zcf9tSSVFBADnSjtpHZQsv9SnvLUAW2bn7njWb/H0DJ3fUdX+3NQ2MEoSwCNpJGNUEmhoIW6pwFB
4i5Qaub01ddKIjwCyh4FoBhrCUTIvOq1HpEh9OHiYtYOcbRe+KH39BHggfWRFZU89D+d21Psdjfz
UTv3X3MvvlNujbvQeeG+lVz7oF3TNcSUvYiRlbbK6ohxX0A+r6pTB+Hpi/ZQPLYg3K3fkaUu2+/2
n1glzkNVUHubsBgr2gaDz4LSwxCWg3VtYFZfjvuMmuNAOVbirL6itP/Lxje+DD4AV3PZMfR0P23c
xetRpkf2onAo3NlOsRswH/9nMzG7nvp3JUMdUWG5SE3qqK6Z5cDG9Z098+aq/aNIGKst+CfVVCnV
wK+BDpvZzrETdu+1WiFQjbjMxH7ASTXbROM1bvF8lcxnmXpHUj6BLQDKigF+ZpZwAejdOa9e59ho
LHdDzD5MP5mtw5uyaUZcCsfEiF9qjL0hcb1a0I6xoAM1iiPdojQbFVhF6aQ+XYNFLaWALqD8RRc9
v+3WtXGG+apZyCuIX5h7xihgC6bw1agDBzqvSP+/zBaR3PJKz9CQwPN4VFsdsXkYgPfrBb7andIr
/Am43KOR8z1KHXDA68pT3k6YWKfcoErJrclg4P5C2iLtWaw2mmxn0LJYwBpnndV3DeyF3WbXw+BK
h9SXvIa4GQhgscWIYDUNWWXy93v78hroDugj6E3HAG2A5TB/ucrJvOz+AbdlIUK4anqRZC89GN/y
6xTVkNyhkCVnxAukGJ3hJDu1S20pJVRAlUmp62rlj27w/aXMiQzQfAX7wEVtH/8JFw+rwu60AW3N
2L71ZGon3ST2ilJBQJR6LIs5qmEeoRaUyttuBvEMUchGiRB8kiY2J3RscREFXKCxOSXSENgR9cbl
v/T342wy3dKYrqgi+Xk+WnpuFQly1vbNqn4GyYdjhe+KWfurq+RVjrDp5WywKdSRbWnGwpmLYGam
o+Rf97d9e81ehQjbbuYJmHwZhDAWu3p4hX5UV26e/02IsPdy1I5sBomwa5ZoRK3fds17vfn2bzKE
zQ/bTJdMmefC0DU3ZuAr5ONNnvaFbBd+gy3uf3sv3BZR38eLNEGT9BSeX7zsw3rmhBAU1Se1L8Kd
YVnlbMd1CocTmfvuHKIeQ/YJZbbdwJ/KiH0USl90cxNDhvZRd/rr4hx74aPur+fm9P8Z5/WHSNSr
POH9Kq11UlchDs7k9okDQpIAk4A/x0/2WT1OlCO2vVVo+WYyKP5MWyzpYpGxFG0JL6wy3zf6AW1K
rqE9JvKVbbyfm/NYHEa7+Jsj+ypTjCAmpdSUXQwjTBgmiBtOXT7l7HF/2zaB+kKGsIqLIS+xxesO
yt5vkiuD4mDctLyL7wvPfwXE1GqDvKvbsu/l/NTMD7Xyfl8FSoRwh2ZWKrGGt41l+nslukWE0pGi
07/JENDTCO1YDXnpi8K+KvoxyT6q4WFfxParTVcwMp4hL4UWiV/vTGZN6zIYHGjA0KUgLDg6c+Rg
qikYjeMz3YrBMey3m+dCnoijYWJLoJzAI9UdPRPsDOhsfYsSNPWRnUE+4tgfFsf+inyPTvUkb+7Y
hWQBXddpWBophqYWQxIbRRsL+5Yo2d88ay6kCOhaTbkV8Xp3d+7OUfqk1sf9DaO0EEBVs7VsTvj3
U+VbY7sxWuKif1wpMQXX63NdsBUy2vlB6W9D5UknG+A2HxSv6/QCtBe+2mLXRc0SXlJwI4OWiAfB
66vw4cdbmgLSTXfnQpiAB7I+jnoVQ1iG4HC2HI2x8lLZb5qH/c3ZduYvBAmoMCajxMwQNpbDmf8x
GtY4lRgVzaMSmKxLGMMmjupgXgDTsMZkMVUxaLbVyD0OUzMmbr6iIHumijK29+lVhIBBtmElZq9C
BHuw7hH28LsD4iy9u54VH5SilOltw8OrOAGOxiZXY22GuNL4rHWVaxsf+v6t3oEqxiRU2z5Jr6IE
JJrlVlZVjNlG5euHQnbN9IYNhIg/2MOrDAFzYtusYz2CO6/dVE/yEzuif8TJn+qnH4xVVMyIsgcB
fCRWSobM882l7o/jFzv8Stg3f3b/jt6v+gjoY0bqpE4GtqdbjnF9F4ajIxuZU7IPWvOwKo9lcZbr
vztUP4WKaYkiVUpmDNCq81Gyderc8bON8WT2ofKyu/yGTJXxVdpRUqz3lBslKiMFSobv9MpZ21N0
rNGzLfnSJ+0u+hB9RcxPAXMGBomRDffEDopVoKHWFo1UQNd0ulLzK7P6TuwgR6A95QSESka1jWaM
zkR8Izx0TnuHKPshQ6gBTPwBxl4+78uj9OH/v4D5fh2Wsef1TlZyyozbqnvc//52qv0VAsUsBWgR
2jFJsWDzlxbjNK03+ugoqJIug+wwBDW4v3ivZXkwOuKip862WAy6qGNn57zubjJd6wAidi88zYUj
fcquJaC9dCKL2wksFhMWTTt10hTCMLOnqHP4bK/sADgxQbPLwAoymYSKBEJaApxk8lpMFV9bCfOK
l8+Wdlw6qtJ882oGexAcUF2xLbGcKE+MmNUabszwnXE/guKxxkImGEp5VHQEF5mbnxOPTQ7VnLup
26tc0cdp9SK0DS43W+7kDEND/Zx8nG7u14UM4ZkzZHE8pQNktO8nCz2k3aE4LF+ljygu/JAFFP/i
tkFeiOM/5+KsdeVijSmPGWgfrYPiFZmjFw5vkFVcLi+lkXIzRXEhUQCTqRvKVgJhuzu+T9+YQXQO
H7m05mt9oK627bj6hSwBSZouZ6kyQ1b9JZk8TrmSBsYJTVvSRzWI3Nq1yQbuTfC6ECk4I12ty0MX
wQ9W+uGYoubEWim2+20RmqUZqqpbijj3oNSW1FJtHDElD6z0KaIoJTeNQmNMN3QTJwxTAn41irWw
ZhlEhahvVV0VUd0XoIq9YnJ0001OyAUe/8oQL2UKuFFlrWWwVIUb8n4JfevAR5EjcGb7wCkQ8b1M
Bt+/BrZO86VEwS+RCn0GrwC0NGTrzbx0p17p/FEjm1G2TrTGTFlWDNNgtvhaVrpoqruYv+6UF9af
9blwlVuG+nj5Wj6SNk+JE1zUrNFGy0YP+o9h0YUfnRELQCp3Rg96QgIIXyTRNdA1w0aVNbMVQ/R7
TDOXDFQn86IJ/T5OUU+YRnddtdSOPKaeYi5OWj2r/Xja37vNK/xSroBbhY04IfiZMbVQ5bx76G1e
fPRhHkyfmS4aGDnhKg8N0Mm6rdN3KVnALxjqqtQJNC7YWW19hSIl2fq+bTGmKroC7kZFOHyLtmqL
PcuWW4fnOr+RqWHHm6B4KUA4aWs5gUBbhYCmdfi0z9KDF+K1x0kB53l8xCUjO7q3v19bZ+1SpnDW
hqxJlzBRLdDxxOOdHUZItthliUdATCXkiPUTJ2Krc9TEGBEM9ZY7I39bUgmjLefDtgxTNzUk3szf
nMcUoddphSqWXDpWjluTh/Hsb3JItZhua/IqSTjJDOdwXdFh787lnTLaLuss52+25VWCYGttBoLd
pmKWa7L4qStUzVHRBlWo4ed9OdSaCSanF5qVRDnWLGo/K/XZZHVQzn4tVYSZbYbaLzdHsLM+yeYo
xOQbkFXw0rr5uB70c4pqEjqBTugklq7oBnrApxJrZ6UPYfLF6Do3K4J0pLrAt4/Ozz0Si1YWXU26
RIEVKFmQ195Uw9oyqhGcMDWxUiWV0kaLgfGu0txkJqhuGuPfTE2sTFGbcrRGfmzWTHYqSfeyyDqp
A8Uxv+m7XFiAWIiijfMydRnk5BFqVrkXEXtrC/ID0NmomHbQHJe3+8ZNbRD//4ULXUlmU6+g4HUz
5YORD6BAdHOSz1fduGcv1RKwIFqNNASTsAX3aP7CyR3nYyI5ZessgREsx456xlEn6beSlKzvjVIC
jMay4WiS3+TfMt2p52uNfamG21rmRW+3C9VPuOVPXOopIAWLMrDDjnz7TuNpPUaHBRMF60N82N8z
yt4FnIjyPG5jhuVs+3Mdag56lwl736xGedXEEqtRskVG34UOEexhxpRjzkKcf07joPPgiQGR4ndh
h35QQuy+Yhh086sxsroZF5A/Y9tshqbj+HbUlcd/WTtLLD5Z+rbDQDZskYUuG1Wq/RhEDvsiiFNs
/VZtIrepPlrc3BfUSA8gZrOuzRtlcRYPZYIoXaUCeNS68f9fHOLcSJi+8osjt06R0jjZQO3MPkxY
4jMAPehhOXIXKLXvJvv7LN/PpNFRMgSU6Iq2ynsDMuTqqjBap+jdZfm8vzf7954lCz5DaKqjltmw
sGopnTqTgil5V+I1jbfiviD+IfFpcXmABCiYqq7Raq6MlXYOWLXcstP8ODI0xxpmB6QVX/flUSYg
YALryl4tWticptxb6gzCCWqyMyFBjB/J5jSGCzeyIg+dbqoelUX7i0bOi0UTU2RRknVj1nFgiz6Z
8/XI0N6FQp39lSJM4CU/fHFYCqOZDSuCCbRo5JrvtVUNQu04GxSlMWHOLyhxIWcpdJQQ8kuvxdhh
RYd/dWP1IaHMy4Nqx85e3ksXUnLZslcwAuPQHKyD6q9HHbw0mNA7u7dGEPtHzrqn3ebv99eQsgXB
a1jbokNwB2uoqNcVktfW4/73KQh9eUFfqKVIrc2mAcbW+dbZDqrD8gEBHM3hcQDphLhvRADDZlnA
pe0JyGCaWYeC0heJ7ak6Vwf4CKPtNZ4clP50tDqiX2jfV8Bt8Ctmm4vJuolBHuqMJ3bqqjeddqul
paeubwDhaSp7xJpShi9AhDK3XT9gspE7YPD2F+tQB5FvvFHAHY6F5QF8JHdO6ZmiDiXEik/apQ+r
zOA+rcTWO6We0b8xLOgFVp5UFRFGQkl1H3fF8RRhaIxRZcPzS0+qG7vrsT0+o6oniM/e3wwauLAY
lf+UCxttdFmyZ+7tgdatBrtnShwCAkBUIVbT6R0bBwuq5P2xRuxyGr+p8qd/XC9+0i+UqC0UCEQh
hGgH9BSAX1JR73p/9XN/OFapG1LUxpsVXperJkBHqa9VIUuwQkXKnK5KbgtDitGXWoFGU5mfw6U+
F5N5XY26o8wRcei4NjtoqXJbvdDWWJRwNDGMCg3QDqsN0EL1f3Pvo47axnwUTVFEDk21lhtZblfE
iurrpTWdsfcNRAoMdXaWNiaEbVrIhTBh8/AKUPOlgLA6D6LxxjSuxuG0byCbK2YzQ7URBUagVHDJ
LVSs5AYP6K3LbTE+LA3xltlEh4vvC4eolUyWyia+31aRm1ewBOlKRYI9rEd/X5PtxXrVRDhOsZLJ
WtPD8CpNd43WdjKkLanlooQIO7LMuhzbE3akaxO3to8IMR+kmHxhbKLcxarxn3Fhx3ETGeW6QJc6
f+FNSoPkMNQoZuclAqi6IcrANwPW9oU84dy00pDMeYFzY9xYNlIqineXewXSK47GPOWgBal/DN9S
1CGUbQhXshKWayrhYYNO4Q/gaytRhRADlzSiAp0yceEmllleIWnPTbx+NMbaKShvaTsccbF8ws1b
mnNrDzm266UVWceMRMuzbZ/HdJYjdS0RqybOaUBOlFkd/ELXjqrzwIwT3m5Hq+gOk04FxrfdtFfF
mIAOYWtaqJvDDlnvtEP6RkeDmHyaa0SrFAx7zt3+w/4Z3r49LgQKcJG2SjrpMTf8qfE0jKCKFelm
gqbOggQVSuyCJZa9rK79Jo3/DQqZACAzMxrZxGhetP7jlsSIX9Z6++oRlsgE9EhHDPKQZ2hXqtfN
BCY0yhIpAQJuVH2ZKYzf9lJ7nNW7VaGAgsA/JgCFVs8Y+VxAgw5s3IUfB9oprB0k1PQbWDt6waZj
iJFe1BA0fkR/u9cvzEJACmZGVbjwhyNa/p1qkZw8rBxp9qKw99Ll0AxP/7ZRAmSwxDYTrYS8UXOx
jqZFfJ//3j19BMBg4dokJf++3dvOkD6FIeZAtJYXNX4Tt/4/KSN2FGAQRGK2fM+kzs/nt3rxdv/7
BCCJ0xeaKGes42fWNA9Mixy5uK6rxOkoSuxt28PMOB2Ol2mJuQZlljBGgIdcEAnxTCsJ+uqgxkSI
YvsEvQoRACg0DUNvefTAXIJ+eJIo8qftyKv9KkBAmaEYpTLmWkhX2oFzZcSe/KEsjw3mZiGIgMir
9JhRqaftLXoVKgBPvarL2oBrx41Tp28nNBNZTj7dS6Uc7NvCH67CV0kCAqVlqFQGj7/yedWY8oR5
1f7goV4nmI7N4u1LozaLq33hJiFJXZcRf2NH6rltVAcs4s6+BGrhBOCJy6g30poHQjDOoZa9aFj8
dHksG4JChdJEABw8NQpMhIGcsE08M84fo6YkLHs7tX5heQLo1HHVVPakWWhUMFFrV9zyUdvlsSxQ
xaK4vJrbZMQGbePc/6zht6ZXqUk61i/8NEXS0Q7VcyPhKp/j6b6214duAB3e/n5teSx4MMkou0P1
OJ+V9atJ2GY5dHEx83jZj2nVy4dMdzsMAuBRHu22oSgzNnbuF4ECYIxNX7DOgMBR/Z4qFfJORMn1
Buz9IkAAjLnSNQAfyu00TImM1M6p669yqxILt2Hov0jhal4cJUNLYzkLoQbyk34MNhZDcubxk9wd
/nGDBIBgqm5Y+QB1ME35ic9Plfz5vj/3vuK3B9uTiYgApZcAERVbMdLWhLhSNdxOGU5T9NwvyR0M
iFhByhAEqIjUwoxTHStYl3dS6GQxFcrhGy04Db9skYARrQ5SP5NBlemcP/JQcOYaYaAcQH8E056R
8qTShJRKAmKACqhcTYVLDJ+7Ek7eQDzNtjDpUiexN8/MwJogYwoKpzniiePUs7zpg/bQvVQA14fc
XR/2DZDQSST4SvqorON6QZR0AolOnLoz1QlEHFiR28uc+q7JJKyaXd1IKEeM302j+29KCJiQNYif
zzaWzYwGOQCdpOrbBuVvbYXMf9kcARMwGrKSGh2K9JjEcFL95pAcqtSRB+fHy/Yv8t6/yBOgYTQK
U8ZYPmyNcl9hNoiZELXZ1N4LYNAkFghtZwgAp39Vg7qGOKIb190vCggQkHartM41tqUNbXcYc6ca
n5u5dKPsOoyDfzMBAQ2MPgSDkgZdpvFd1rxnEUG+s71WmqqhsEa2TXHkpJl2uBP4hVClzyn7aLHj
/u/fBuaf3xfDGClSgc084Bz2+uLU662hLK6+nmSNuHAIPcQQRq6mSmhY0CM23pp67ayU67bl0WPX
XzURPIDUWliYj3h0x9c/JoIX7vSBRQ67le9scKSUh6rykuf95fvD4XyVKkDAkveIlChYvwWxdWcI
Md50yLuvRZZdaVKDcl7Tl/vYB13zrbq0b/nI3NqIvf1fQS0u//+F19AmTZzHKn6EnB1N/b4YiAPL
L5jfr7xXJQVEWPEKn9IK35dao/P0KMdAt+E4dZ/atLyuykLzuka+GouMME5KLxEo1jGTVh1yM0m6
6u3qWxUOhDtOiRCwoo3KDH4jj+1Xd4OZYRII1Xm4LcFE2bOqa/wM/7o5UTpq87iOuFsxDzn/FlJx
1T/42q8CBAhqRwsttdUACNId/pbl8aD2SmZeBko1+Ygan4rYl+2r9VWi4JB0kakZfQuJWX2bhN/X
/lobvu2b9L4IRayM6qU1i6IMqwY3bgi/KfZtTwVM/nB2/6eGItZBrVWvqboENSq/vu5PyrHRPOTD
foCF/UhyA+9bAhqTfrWEbGoso+RPCBmTZqJpnBxTSXPC/yW1EhApKVmdNCa0aj31LPvoarxa3nD6
siqwPUYgA6US//8F8khRaihKA5WkuAApAoZ5ZN6+IWxfUK+bJGBPYiYRSMNgCHqpT14RNZ9RV/9Z
zYr50GVUmoyyOgFwVHUopczmwpTmvu4f26p+tmzKn6dUEhAh06aw5Y2nLisqJ88VNCNfNf1VbhNn
aCsKhCvxde0EZDAHBe9znRt4G/yYJZ1hlFigBr0b+1R3DrV2AigUdZjm6F3ETZiomO/Z6qnk1axF
p2SqT+XDvlVQVi6WSUVNLg+2DGltMH4xzoUfnpIUT9gfLrFMVRkRdv6y0hd2Ps25IY8VxKGg/xgX
xs0gFf6+SsT6vWh8IUKNIjtZ4hdP0kRxcO8V42H5m57nS5N4uUwupHQmOuuGEYrEpzXgbL367fw2
x8AfXkFr3P4FP+Uv4gR8KPIcz7wUFljOnYbSlMV0zU5dD00W5sH++lFbxNf3QrN1ZHGZm9As71HC
JN3PCnHrUQIEcAALZaopMwTYy63G3mR/MQ4IzSIKguoq6NY1kXB9LDDxqbFhANF8F7Vukch4ehFx
mE0dLmQIOqiJqvQ4poCe9r2p3oUULxf1fQHahqUIy1aDm1+CY5+9UamKNer7AqI1YdWqIw+FNPXX
LracWSWAhRIgoFhsVHW+8kgIZnZ/WObx2s6osaV8DX7zpl/3QAy2MElJ9TXnIqLBWcLebdLrSTuu
Fvj5Sm//UFCyhDgszoTUKDLWKy/N1mOZcY9ZSapjjmgqNJav8TwQqclNFLtQTvBxyq5PpogfEsyL
8KpGdvscPJ8LxYZD6SU4OW0WZ4YyQS+Ur3tx4o3mfRK9LexPkX7aX8Ft9/pCI24xl7gya2Fr8xe+
fMgTTABHqijQb63Y4aOEkAh/ligg42u0ZyACktlRYSWZBAOR86YGgUKkx6hxn1rFtUy7RRA97Zr5
2KOg51PO8qJ2ZjtKUydszPoDG4r2uo2MvnS0xszerjGIVo7MCuXnsFvX2FNQU5w5qh6PD2VktHiz
JiMKIaUitxG8rLq3laUtXzI2FeiOX2rLH0Jd+YoOYDlyKkU1CidW5NJ02zxTP5hRaWWONEnNUR+K
5ZTCsK6aymSmX4RSJAddqgzdQ2aDBGUptEU5SXmGVoqpMIxgHMOZShSRuyUAnDnZRlFxw1BRqMs7
YAoJk85mF234YE5Y32iUJW4bvIYOaFVWNYsJm7XK/N7htRlxcj2rrhQpCDfFlFPP7fl3k3iVIqhl
TyidR9EbnCsTJA0LvPrEh8Oduuv96K9P7YHiQabUEoA8rAsEnXhREDZfUR3VWt1yfNw/WvxH7ykl
gDnL87mKKihVD4dmfa+tMSJ236vh676YP9jE6+IJmD7odVFkJeTwagl0sgbho3Kbg4mM+zyW35PZ
Lw4JvylmY7SfaphouBL72MxRyjFYtOdtPb23ejXqPZHNCYbIW96DpBs52LT39pXc3K8LkfwnXaDU
rNeIPGRwtGwbjYycpacNuo4A9+08wYUUwdjlPKnkHPlCFCL13vJd9nNP8qMDyBIGzwjQe+hSowko
vQTDl9PcUkYGiTF8FWtW3HH1dWpkL6mXYO1d3C1VaXewRNtRD/ypBPY4V1nxivkvyK5/bYN/2zHB
+jWkXvWkhZEsrLcOfdPGb6TSTH3TYn91hV1sm3AAFENN5LLnos7WgeEAgGbyTe2PSPbF5/hAEWDt
m78qxm6sphrLssVqguYtlj+wmYiJb+LGT3VUMW5TtFasWgpsYhg+ydEZYSIHbdZGR8Q2tnHjQo7g
y8iRZSQtP8blcgtSTs3t3DTA22xx2hUEFypKQKmqQmrpBL9mLGSM2tK4SPWpkL8bFO0atXQCTMjJ
ILPSwvczFfM4u5Nt4eBWdyvSPH9j3QZKig2dybpYAGB1yxrbPfxAc30zogXVNNy6I2K32/EN+1WI
sEHGOA2hUfAXWWN7K1sdFmPiTWBmjvlOW8GeXyyBMh/+TTNhi/q6AYsux8CuRv30+K6WH5WW8iq2
9+lVM2Gf0k7RLbODZikYe81YA6ckeP8621OovMm2xb1KEiA9LrNBTvgLIQPLmnFv/MXEFFu+2COu
6cXFhIp8PmkXy5Ubnyvda8MJdYnUSeUb/fuF+6qEgN+NptiSukKIdZOf9EA5Wp7ykYe/2wNmZRGV
IKTZCchtYaSuUUyQVmXnmofb78IgzY68cOz/wU9E6SaAtzqlUzfxuNCaBdqZ04FJbos6mqfqUXaS
gNJu+8L9uZTi67SrjayQFCAEA0F4VSpnxZhPa237+6eIMDsx/8+SzNYrHi3sI81pmsnB63dfwh/g
+1UTAR1mq1jrpoGI6V6+50RqEVzmVD+PeAxUqAiPTUIn4tCKrJllXea9yfMJ6fI9lgavGYNBHZ1C
+7v7/FUzAR26aRy0OYQguwFhVRn0n+Wv6fcsQd8er0FpJ8c+7i8mtV0CSvSNZtuShLWcwePfTvkx
tajG1+0E7itSiCPWJ9aFcRpxkwhKcDu1TnOLYZlH47r7grnuLSYmOJGbeJTzRxm8gB2RNDRFk+J8
YSig0hyk9rqn6rU5IOzAkykCRr5o3cyjVjOmAaUITyb4O7LrFZQM/TI4EVU4vR0ev1hLATTkTs2t
JcRajsEa8BlLoRc//8gH5q7++E/GIfJoQgybwwXCdExSree38hrsC6DUERmk2IIbpuEen/yRk7Yw
mEV4Da+Cs9+CdZc4x1t9OJd3lkiWma9gNssHiGN39p2KKRZzwJmjUow81H3QIqKSFolVxGf31SQs
URz7pUuz2eQc6cuxc9JIdeb5bM5/MWf1F+UE8IjqWGuGFlIqtQ1WXbkqhplaQEoT/v+LS5+NqIqp
LSygkXuDr7pmoD/3xwFlZO7qq0c+MSr2qbgqaSWCq2EWuSyPMqTqD6OXHPNA8jMMYIVQ/tAHk8b+
dlEXjEibGZkxyvIY7J4Xuco+HwyIWsBrPjutQK5VIWCfwGCRNVMdwmkYeEq8VZ8U0B3opD/Nb8Qd
nBJnpq8osRiNGqYxwK/R/OIGASYUjvOy3SoYrlSbiCcQGon0SJ2chHLJNRrmj2l6X7cusUM8vL2j
kNirMJmJncUYSuJOhveD6Ce70UePP3xpVj1KG8HfGBZbYgaqMdy+jtBnuTzm6DEnFCJ2SIws1ZbO
enXBDnEeAuatRz7R/gdnMM1e9YewyE8/4zeepEiNmxDN0a5iHH8ERQpXe0Tp+GA7IPwJeKUwFTwg
oEMc31WbVjRZA1bRUkcQ3bOHTgKlC2aOUGwulBsvzvEas342Sn5H8p7s5aY6SK6qYA5h6SeBJhOm
SKkleBllOIyFzS3Rtm5Cw+nzb/pI+GiE+2kLXkbYToWmJ3zlikOd3Mnjsz36qvG4b4Lcc9g7UoJn
MU7mf2nWFPTVP8iQpYN6pOLPBJgbYhBpWlojynnVq3zfe5ziFjTZpdehPYehlC+nBhdt7Q+qjBQN
hKmGZYt1lktfz7YRNnimNqe6Bj/Xg0SNx9rChwsRYqmlEmmdPdUQMf0faVe23Laya7+IVZyHV5Ki
JE+J49gZXlg7dsJ5nvn1d8HJ3dLuKMQp59llQuhGA2g0sBZAcYxVdzOOnoSTILz21Y4+J53SYnyl
jN1CxYxC9H179y8m6edKCE5OmWO7BjMOInvmLt70NAGyKrrVh52OHoLQbeATlNLjnsSY3RFnQsth
ACljhoqinj7olRfrnxeup+1iND/XjBb3LGdJzTxyuhCLN3nTbvVzIF721443Aw++31vvuUofK490
PpMHSWWKiWVY3LH4QMnl7FoeGoKokg4Iumv5A7N1VJgST+65gkJ6lLXKCO5abB1VuEGSi+noDNMl
3uTTbbg7zLW7LZF82pZAweeFfZatQ49dSyIzdoeq2TfFs6GuN2mXezk65rfFcdYv+L+0kwGiS0ZS
5Ve1ed/Z99vfvxgwzhdQcH3KakaylVBd2x99FdXg6Mq+IdyaJHgDAYdzJuq3YVEt6drewl7ZxvUQ
vmgTowtzoMRh0SjtihAUUPAU6lVYGcBsvhnLR2a9LiUr50oIvkKVqrSsI6yXfG+9M6+MQ3+QnB3l
K6hSXLPtlRdDxrk8oTIbJWOdqhIWbTB9cz8e06DwDNykfow72W/ZWj1nD7rgMZrJcTqZ5NGQJU3x
rXuaviZAYa5lkNsvwVmMttmmWg9RylL5FhAxy7pzzYS7aF8+QmBwkxFwMWwgnNi01AsFYC2w8Lh8
P6v1EzqS9ttWcSlLUeSTCOGUdpU0FsOCnHJWvgOIplWGHRhzyvhpW8zlBTuJEc5qNTt9ZVKJTBnd
Om3ccXbjkH2Wv2zh/y9FE5OUtk+ktMghRcON82c6JH3HhXPXIzPmnvG2N0cTn73CSivVJIGwxrlT
+sehPG4v2R8i0kkb4bx23azqLXUOdwDxxBRYjEpzCWyBX92Bi+VWu22RnErCia2luB0aegNFVPCj
OH3sbInpePuDVzhpJZzStAmTep7JplGKoBfr8KgeZ7CuEp0zl0Vsmx0evv4b1Ke1kvWJ3u9iYzdJ
pjugIzov3L9bNSGQ5yaSyJ40mp3cnYcnNIpuC7ishQUwegBYGxi1/68WKSii135BA1KWXTnaUW4P
i/2mYH0SIehQywqaZgD3683WQWlQ6oq5+v9F21JkDE5h7EKXxZyxCx0DECZQojNAap+7ucS9cV42
LUWzbRvdN6ounkhz1JTMqOnAXA276KAd2k+zVxxlX8XDzBsA3hzlTJhwOg1lyK0phjAl+Qo6dteq
Qr+ZU7cpZ8a+LtY/z0UJx3LukmIEFzj02vU3BhqrkaPqO8AC+V3v5xZw7Jz9eotbMreiFw3vTEfh
rNaDpJaDAsFh27tZpPqTfCfJBqffpbLQuX6CfdeANO81B2KSxSUytfCIQle7U4N8Vz9yqdxlt3qm
lGDqS6lnLbjO4Ld3ymd6nJS8+qDcY9of3Dq4WHjbh/ey3Z+MUojhmorartqQnWTt1dSbAI/K5E/b
Mrh9EoJ4NGlTu9BTTYJRvihyxxivugXT5nE5vzpbOCGGg5bFSTOKRzIuLCZABo3FX++rYwVsyogD
leakiRMFbTLFSi1jm3pf9mhuBvTxoNerfCBmHLaXjzOJ199ydvfDc0k4NWj7AdAXOQ7lAKzaO/1h
9fRAPoCvgnuxpgP7203stJKvjuxM3pLpfSFR0tWDO173sl34BY/Ih5+V6gZ95j6jIDmjLYGCBynz
yaxbqkWB1p0um/RoDciqezkgfHVOHGOOr3XMM/VCo/zVltYYwaK/b8vd0jKlajqkWwoJLsPBAx74
MbGCgE3YR+ng1evyDmw0eKORdszicbslOIyqKOJsIve77OeAsBkKzwRC6uBrXovBHc5hcKsnOIy1
j1RNfXW6yl7RV7fIPr4F3/A8eIkwrIVeTSueL/C0hb5V8xAmXCsQZ3CCrxhNPTJS5/X0Et0sWtw6
l8ZaqNAPEMoXZouYCCKirWpW18yAsaBiEXV4dm5zW1/T7JF8zRaKGNVEbEi5BBOdrr/KUoLyC577
DxoYK8gY0ntuiouxcxFtdSmWX70tmeMb48vQfHbGLzqeWrcXkBMj+AdTGttiooYdUy08u/GsFi92
3eeu/7Et5xJw87nhqUJGYVbVbEfUwzcHs1++aAc9ddvK72Eary+RaG/3Fh+94T7n5Jk4rAoeo9O1
zgrJBaoLoH0059bMZA63gzMNwVP0gxQbGfWiSQf1qj8moHGa74295gEB7przExTUN1ygKviJuscA
gUkKFdLOmZ+LEC190a1tle4KVKZ8/by9dXRit8QJOUbbrEsik27y1XqjHDKQyQPT+IrraWa8n1j4
N7u1U0uyRAxW2PaPCRAeXCGMESEW/pfKlCeF2gki+XbVb2dln0dcRsE4JBFfYbLzagKQAz1mRYfq
fj5M0/713RbpS1gymRlj2hqZ5Vm8TRbbVGPy5mHh58mx4vbkD7mYpakAAjFlS+Snr/McBD0LTG2W
rub+cQIal2FJLh6IS/1WMq+l+msyX/OEHJd36l+5YvObMxnRYOD90SvAB2hXmIeMMdtut4xpX16/
kxjazLP1s5wxLVUaVdSNoIifLI1Jzy+/0ignAcIG5ajjoTKFu2/hDoZL47HFrfWhPgBUFjj1ruIR
IupSMkZ4US0V2yWD7M1RREpAPGuFeYshd8A+L17SKm6Vftn2CZdv3GciBKewoNNTGeaaijnTTvGT
XeiX10OgB2gq8Qom56OP/eaBzoQJOUWc51OXLNBnidqvC3iV5MnaW03kzsl6KwO5Jq1VJlO/aIAn
kWLdv4bR6zGGvjyrGe6GvA8ULQvAKe9tryOzU2L5X3K0HnBPEDOYgZReJVyHIvd9wf6W2ukTjSxh
dP5RjW9D6G///ssXqLN1EvKHocEo8dJBgJz75U1/Q5Ne4U2m78J3P5t+VS7UXnSwZxJJ5bMzW+Dt
LJVGLFkf+foV3WjGawXTzHugRQbc6ze3fmQm58LUBFCEOdRL1Ku0UV294hKwi70dypk+QuoQ2ckQ
anKFFUTT6A2B+Df7/tCVXjhgMopIqPmGEs66hQyij51CzyqoZVfXmvpOj/Zqes9YBrdPgodoEwwd
yJhb/EltiSJ2YO3oBajy+Y4zbptEB5GGtaU5JMseD51ivi9X7jLILJkh/9cS0lCrUGHEkunjY2g+
KdLO5KI551QNIRwZsqyayQA16DJDlQ+8fB+6oDrmeNl80yvGye4MwTUk1gr4ARnC4vZ+qT7qHKAV
t2CCZ2jtpVKSFQsWSej5HgBOLI9PVRYxsYFdNMEfjErrFFWMF9RuV/2jIRIl+xqEHzt6vOfH4Ljj
aggeIWrbrFMjiMuSYwnaM6Lj7DCD985+GJ+IpZg/rXQaN8KfIXgIJe2LIaOdkuQZSM9BZ8+7pDm0
4deZQzmjT22JEhzDrFYNRoggao3q3rWLPkjXeteXRuamBpNDMIfWEBzEolmzrZmQJavqrZPpwGs0
Pm87IU6E4BdkRZHDWiIRTebG7beFfXhk9sYU3ILdO4WKZiJk4LfRwfB/whfhtZtAfnc6SkXo2ITD
4wptjGLiVNeSWM6AoQrkDeq95rxfjP32wjF2YArOQWm7rAZzFDwRytZV8SlvvmXl6JqcE+KWT3AS
eaqY8kpOQgP5cGkeuzkYzGdj+ipzBQhuxejvZ5FczTF6Ga/YKLP/ENt3JvfgyH1f8AualRbLouL7
/QAU7js9ZPwc405NwQkkTtjqBsUGQ7qt0jtpuUUnlru965wM4fSn6GfoZx0ysi7Q02+muuuK49+J
EA690UzAP65pG+wHUzo0Tu/GyfPfyRBOfRfH+s+ctFX9rnunmO6YMLvB7LZ4PzWVWZ8n6r6zpZu1
+hRxefvli+MpOotjWU2eRoPSQEATg4DOHZ6orWV5r/feeNU/oa5+AFYaW7+nldlw/yJUa4ROXFAp
Y3fUIjks0zdtlv1c1t5NZvNeThy3GOObcHoLsthZBiyOa5nT0C+SBqnF8JhIdx1mYHPnoVP/2TYL
xqdZggfIB8c0wxCJtqVPaHTfJ9NDWN/LXF8Nc4gs0RHUQ1QbNrRxEDRj3evHZ40b0eLMT3AGEzRI
iwwyFqXaRZX9Ae2LXCGfXO+WLQjOQA6bWrPontXBxD+jZutHV/Ixj70peh1YT6/+8rIlTmeNipzH
mQ6bT7pvmXJTJP62AbCHSnAMIcC8ouy1me+xvJl2eNHBXQuJ/EdT2wFw23ttvxyCbamMPYhDWW09
qwpQIbBX8lUN0M7ivfMG1mnn7ACJU1kDyuotoIKBmmAde9DCYzC+W7lJaMbmxFksoymcuCghRG2e
peJOTf9ynYRUYEApIWmoktCH804GCK45fcokb3sz/lCvwBiyqYPgyxD7guZ6jXqF+vfWd/kNUbbA
mN35XttT820ShIw8Cme/H6KTOOGgmh1waHW6aBvFl9F6Wft/8vmqrN6v1oMdcW2+l3foJEw4saPS
x6tekG5650aIrCHXLHS5IUU9iRDCdx4aqDlSp6WFE/OZQLDXg36MEryad0HjvBJcY8ILk77b+3b5
EJ3kiic3Kx2AKKGDNVSWK61Vd2GuPMvKymwXZx5i74Gj2mkxU9jt/eRO9QA/sk8x3K2/UkL0++kw
1fttzcgCNixE7EDIpmE1AaaJYwVe1upJst20zXZ9VDPOjzEOsfMgc+yx1jTIkZ2HhSZSDn+nh3B8
53I21IS69o0IXCrKB6UvXFv7UbyBwB2+7l9LEFsMCM7HiXO8I1rtgUDRte9hwhgbt1RCBA8LNPhK
OhlbnbqD8mRNu79bK8ErGHa6dAXVkkolcqdqn8uPg/Ecj0yplNND8AerHI82qDLQgDTsJ+VheQNh
53+2QnAGizpkVWlgy3MtdmX7x2xetxxE/eWM9LTdwsEvJzsOCypg05RTtx8PU/A/TTkxayX2EeDq
BqD9FnKk0k1jDPODqwfIQ5q8a5EYaJ7yHS1i/rYZcDKFcp+szpKpylg/s/02O9dGx0TUP5TG/l08
sYegWw2opENAtwO7DbqNKi/zhmc1qIIoULiRSDrhG55M5G+VdUWKcwo/YLVMc+DcIrhiLqOp3AaX
lx1hcnAMCZy/FrsKQrnDbIMDDdd3NJxG3PNAdL4B0ylg5qKAG39i5QmuQa6stY5tyHMO0RMZCZjH
70rDzY52sFwP7vhl20SY6CASuIboa+16Sonb6XruwSh213dBPh63pTDRVWwoaIuh6uSUdq56H+V+
0+Y7Q1K42ErmvGUfgruopkXO5gbuiNDfsmskDpqPjfKaYDlIA+NiOZUEv5HqYzSpdEHv5I/m6hXN
Z4Przr28N5aJx3HFAgqQEPGkxXDGyqGHm/L9Ot6loAIBNNo6veWNXz2JIS9yVriKw8yyuxJiZvsx
SW5sNiWmWt7v+3ISINi05ti5ZgCMylMeej/cD3Cy8sMMbJbifyhcXt6XkzAh9HWK0lqFCW0S9T7S
gsl+Z0UP29b8B7d3kiHEPcsYjEXVoRDYYkPQmqBlOg7qT53i28/Ua/S2e+tJnmDYBZAc1IEWcJ7v
0sSPjOdthbg1E2y5d/Q0kRas2ZLhtOTPSZX6CleEuRyM/lVCvKYaYbOCKx1KNPVTVt9jKvavlBDv
qFFRz0qT4PoojZ8k/VCnn0IuxeU2XryitnaCl6C1eA3i/x/BlxcTaDy9l7Bvw6w4wQF0lSpnQ4J9
yRU//yi59F7neLgsYNr7f2iu5XZIcAR2Xs9SqmCH+um6XT7MGXMTYczMFvzAanTJOPRQp82+liqR
QWHQ+3HbChifaQvHfxhCZVgk6LCOD9boWhATdUe5Y2aNLi6VpsimrTnERCNkVtaSKktHNZc8/7qM
D9HIfP9yHnAmQHgfAbyJlnYd8oD4WB+tQ3SV7UPNJyRHAy1/TunlEnN+yIn85qXPJArGpiZp7+QT
dscpIm8p99I4uGa5G5TvfXJYE8YWWAUFY4smPa4mDeKG2rPv0VgL25Y8lICl23nXeuhUf0sOcqaf
YH1FmsdlWUFgMn/Nai8DdmDK+biLFn4mQ7A+zTTiNSdHmuc36fzVmt1UZh4G2IUTgg9u8kbXtqTH
ivdhfUfLBvCbKAaDG4ZfPcln8TMuBvAztYT4U/WIEKDmoJZD86oEFonkjZFLnbX0Bt6/CaHhTJwQ
jta4cuKZmi2y1nIL2atBBwIGwW1HwWyV2G6x5tKoha8V7jpz0QKNU5xFzCnmZAheAq1Lv2y8BULD
bB8NaoG2mXN7OUqclkvss6hA0m3KCgyi/iy3r1NO4yG/BsTy8j/BFDKuzxD8xBgukm3k2B1lbgBx
VoMxnDFxbtkE19DNtaqW1BoHNlgvj3zZXFydG4C+3Gdxtmz0K87SXi1Z0kKjwfg4Ab4FpaWhP4Co
51baFwGao3CQuGItp5jgHuY8ap1lxk4p2odcBXrLu2TirIHbHsE9TIv2K/8Fd1fvxy+4KvuzCzYY
BcfVuqI8hfOsf7BA3ZB1eDjVlIUDG8e1vUo2Ll4gOvYkNwZcgrPLgadMXGxv6rbX/hUmVlCbee6W
lCaxY+1Haj+ko7/tGP7gYE8ChFM7DuUaKTTZmx77Y3E/Xpu+/OI8mmiWIzQD3Qr+UiC53zNLVNHz
V9UlaQQ+OxouBTzRMbsZfMIyyD2uJeJyoD/pJxzgVIrlohqhn4EnsPXKXkav1u6t8WCUH5dmxyh3
OXacpAmHeVlBryERRDQK+iZBc17l30AQTIOlVRDfN4zvuGz+J3HCqbZGcDQ6K21eI6VeUyn5oZlX
jmyDkyIc5EVVwlbuqUYcXhnarcM1+dMh/T0XO2khHGJ76pown+j7yk2cBuqqeQbYNQr0nRkyx6Rw
2SudhAnRPRwQbSVCil7Nx2V1QcfuFsObIuFJhuAhQnWyLKmCFWT18zJjVhA1u/otdYyTYxArrGXc
2+owkB7dg4nUC8/8jDEzKyXOZ3V6ajtVDi2q6aum/jNMD6rJKMGJEHyBHCYZOE0hwtRlN1UxUtTu
GpZUhbFfsZI6SJmcjwqk5M3tMs9upH/dPvaMAYtlU63utNEgA27N5z6+WZa7DNQjg/4yGiqzKZy/
/m38KiMinwLuU70nBFSauu6CDtB/NBwl+dxwlEK2unE4xZJp0hemMTfQrXTciXAmguJxPuYY1lM+
aPsFHdXmpwXTr7Ib+VwNnJMtOIakGatKVbFxmnW0+qMkPdvO3dThNIG/oC8eMuvL9kZy9ig4h7Wp
6lGpoOxs7GyrCexmP5vcO8UfcrF/3YM4mhUOkp4pIdRKgemNm2BgHICSZQUzEIQIBM6OA5a7gzkD
4qxWZmgS+J+g2ZB+qp1rJ/G2V45iwIaZiHNaaIDvGmcgneTYW9c7pw/dvH4xuOIgl32JM1o6UABw
sYAg6TCg5UQ5yF9y13Y1r0C/ATujStnBllpC9mCiHqJ0GZat2ymglUsD86i80srR/K3y5W0PIiev
rtE2niVHzpI3VU4OcQy0oASWmfoFRD+NT2hc5V75InNQoozFizQ/0dI7jUmua5p1P0+HL3JaukNd
fNw2D85taUIOUevpGmoW7h8/uWqorVwFwdMrhu1ysF64GafLrRVnKyn4jsl0wGBMfqsHqJnu5X60
q79Rd3khBdRG3O/zvb26iuZva8odNMGF5KaVObMBuXZ8W0q6KxcNc9Q4CUJ2YShdY5UJJETm9Wxe
WdV+WwPuiInDWlMElINsgYA5CPfWdbXvUre/Iu9ERlhUzIoxJihWFyOztPKYQCOctbiPq+jQ9t3d
MHAUfpwJ6kKy0YR6WvUF5LRBiQ6bYNjHvunbJawQzKH78IPBKMZslC44j66UAfBIZ6tS95L6tRp+
bG8U9336+5mz0BrDHiv6vqE+odM7joLt73MbQ38/+/5YyhHavnBmZdufwsNk7OqB6angRAhuIbO7
MDTp9pkY13lzlQAtacKp3NaD8wW64AuSpkX7FkGgJOuB8PoIAKz+Ed2abvhuvafZFuLTkJlbAHuO
BFeArn+AaFNDh7ofE9cIkitrp9Xez+eM7sChodBabcQqXfAL2qqUk0SeZzCum2yng4FxXfZSxTGf
MGYn1hINvKDGVocYZbWfZfn7xF0KGD3Esa0uCW29oOtmVO7q9mE2v6TxoWRRPF9LJxvrJVYSU+Bq
KIZEepQfzeg2rv1k/jzqh6TLd6vhO+qzIyWMKTL2LpYTm3JJ55zqA2liu6qkuiAA1zgC8MtCLIfA
wQCJbwnmLjerUaiEdjgpX9bhKZYP8duu7CcRgmlPY7LmPVE9V9OjUvwj9buo0V2peknrx+3DSz/2
9106SRKsulXNyYyJZydW9Me+KK9K9UNha987tInUkvW8LY1ZOvHZtq0Na5JJWrL44dS60xio4edt
GZfPz78aiU+3i5T0YUT8LYuyd7TPtnn/d98X4lyWKkmfE2RCax0a+2lJmbcE7vcLYS1v9R6wOvj9
TfVetp/ShCkKcN+nv5+FHd3UcrOgopYCvFF09C09N2bGSSArOJMQanMfVqRBBFSq+M7iPPEfbnin
LRbDWi1V5hRChW5nXmV39N7XoA9EP2q3lMlXmcdWpWnVN86JSNogaTKAKyLsOt1UYtBoZnv9SOBK
JqC3Bvct3CiKDiwEU1NUB3n2f5cQSHq609NEW+h8CvVv69vueWcChCWsZGXSRmrqJErGVzA7P7xR
7oniCDV9f/vIXDz2Z8IEj1knzQxUdkTqJr4dh6fM2DURU1q4nH6eyRBcplSb4dhS+yiQUl7r3jbl
nqNnu3SXDD12sv+iRZwJFDynPne27dCVq1g8ejolZtVFc2VrP+OxrAryfRIH2+t4eSTkJFPMDdRF
7qeKGtqpuP/zdl4fdHesPUL5ykHiFGHihXF43NKKGUMzAEJymbC0TuyOr52SGO76ojTB6xQKaEl1
ebetKGMwYu4wdKY+55TamcpVV3ywl2CVjtsiWK0EP2sh0VKjV5iO+2HXH7Or2U089Z2JWsdr/423
LY9TSXC7dpLU5UQw6rXzLtYPY7EP2/22iIuZ3Zl10E8487uroiDswSw9acjeASn1HtTwvuw0T4PM
BSnWEgX/UZhxlKAKS+8+LnWyxn7+rTzUBW57qBZh4A+wv0C7YxwJu2mCJ0mgXdnSxIPRI+0vj+C1
C0Da1wRTQAAekZ992l5TVlHBr+iypbUlDezrr5iLJSix0m+J52l7ad/uu2vuQY00+C3QnG2i4FbK
0TCsiI54hZbTKggty2/X3E2yj5bB9c1cDNQnWeI4eN6l6Lg2YDDxFMjmYyVVTD5++Y52JkF4/kzS
5ddTDSFI/gTekd//BN7JPXavKPXaWDtxDjwbYqAPN9irXnnticcZu5neW0gKKl+95nIC5riZggNR
53iSFA3SUuX7qvZe1zXHbERaxd1quG0SXEetAQLOIUE2iCOnG5tD8OYUEfxG1GZhP0v4/iS/a43b
UJ99xbqZQEm+fZYYFygOhZd218uAG6ObZ+KGzvdGfXFU7gHycnJ4ZnKCiyiaudSj1zmF0Sf6xmof
PVpAnnPjJxlOArxvd9yUD2vmgpNYhkruE6IsqMLdYrg/xSb7srshzih+8pkVKHgJJ9KtoaciQbez
MRZI3OSoIlK9l4atU478jbEQcYBcb8rwJ2WBpnVuOSQutk5OQFPJ3H24zRMHyZ24/2UiVv/aCQ24
JLc8tNf1LnyAvwWPY8W88dNKbfgMcYjcVtt40kcYZRatO0le0a+aHqyqcBf9i2ZphYt5Hl9etLdU
5k5WKrbjJ0o2IimG2EXeg5pGb69Qhdk+bozbECfIUxlooytNY5T20dKvUjXY/j5znMXR8UGJVRCl
4ftheFMPu0n5Hul/qQLZ5VlGo0lSH76S3bThrWN+tKq34Kad7YLgKzojNpqMkrKqfm5DVHPA2ui8
CZ38TIjgHJQiV9aJWOLT2L41LXWnx+G1qnFwGNx2Cy5Bb+dfobZQP/ZwOeVue7uZ74u1Gz2ekjVd
KArZmD4exxttyI/bIhiLEks34ZqX4/I6PwSK8f4FaPVZzeRzjCcTm+7TBbDF6HhF0R1dI/Vc7Mse
rW1oMTPf9I502naRlrPL+7jKaYAIjHSfh0p5zsP4L7dESAwao1hiJP04gVL/KZbn923zfXtHuPRX
bLO368SaVOpSyX7Q/HnlmcfxW7YfPcB8HVoASA3X0t8dSrHr3kkHs+x7bJHVHJXqOI8rRpqZlhLO
mIWDj8lzQ0oo5amKHxX6aXPOs3ARWqTdnBLHyWaaMO5BpUt9HbLkRvt+RyM91heulYMza+Hw21Mm
DZJNljB+zWRQfSY+mpZkbtkuI6yejFqk3gwxz1wsNJetRa935vHQX9kD5hcBUMKWjZjQLNJw2ha8
zSvCRnqk50Rpp+zBtfA2II8znYSC7pSrdVFl2Kl8vUtBZL9KL8whYqxNpN/UpSQrehmHqIiRsM2J
Szxx0c7xVPMw+PGhxsVV+7gtlJNJfz8LnWORzhPYnuDo8qssnb0yspiKxuV3v7OFI3d+JkIzC7Uw
U4iYAyXA6+KhA9VH5jmjT4/Zodt6+W3WuwnjwjmfJDJwroio9kCvPJNXoC0F1YfUT26V/eAX76OP
aFUJIhaWm6s8iBxXwG791eFNHRZ44wy0O+uRih2UcGvH9eXvtk9IGroQM6EtmYysBY0Ue87EwbCw
Ggk+I5oqvMVQgBpRL0UF/bbAvPVMjQj/UyVl2yB1kfRqxfRplxEoxpQ/OCGGkJWcuV9u+4vfeHXm
prQBZQTnFLXfpNYHUpOfxfuofx+XB0W+1Zwff7NHuiw4jsrUAdBEid1k+0X9dc44hbglEyoMoDqS
15ZqT6Pkj/2jwz7Sbidcuiw4CWdN7VChe+vQJl6lX1dhBZ4grn6xHZx0EcUmmtVRTUpIKQoD/TTF
TR7Obj/X15JsMWP9nCj6+5lLyuWhKjN6aejtf7TSLdEmN2bX0ZtQkv71fKgB/lfMVLZO41B9Op4+
Va3Xl1cNhxTK7b3gAAxATKKZHiLM7CEvXgqDuYDS///53quLYxZZ1EytQc67r5ug6IK6LPxMjd1J
DRTQGKux4v/VaRFHLSZjCVfr9W2+Kg6TrL2vKm4Mh9l9EZ0GEB9VMyzQqVx1L16zY6IlV6MSBnKj
77e1YTIh/TX/O7O0LsmqpSdL+9lxh776GuTW1p5q3x1H3cYpJjqCZZHWkoQZAFNtkK7mGZqhgX1g
cYyRTAVGf/37mV6xHKnOSHewuZavsiX31cYK3b5MvS52OleN87uq+5poMqAddSBMS7XbWMCL1zFj
UmZcikGKbVjpaypw9muAUvDrFPw/pw1Epd+oW25FL+9yUJ2/tFLBgfST+QsHuBz2Tf7B1pljx9wL
gMXwX9cRqZmMSxtsVEaDeXJIrpL9r+kcFLfe9vCq24qq2qZlvaYAZ8vXFIbV9tT/lc/Xsx3k+Q9z
Spmoe9mRnGSIMWQuZb2nRwRtmd25rV0rbNwZkF76vki+psph++BdDlkncULSCd6QyJ5o/RzruMSW
O+YPbS8zOv1hl05SBDMYgF66xpgB8TKiesPzFtI9+4XG+dRD/v1NaKz6SZpgEyB0Npuyg7R1XDwj
0R9qlOG3l+1yODmJEMLJiCCfdNSNJeNZqZE9gCe87ayeRAj5pLn0GJ6gvnvQ40V3P+FmwqDegeXl
f4Or43ZJHNKxTL1NC3qYNm/pObzZTxhdnjAOBmx6DNel1m57Ef/g9P9VUZzZiYtRmVUTAidvBpVz
6cfv5KODyUTJ15hMhrFzEQ0prvpG0SiWzc0cLOm1UYNAsf6yrRAZ1u/u9aSPEFeiyMYD+AzDky3w
KNWgiPX64pjm7zHSw5gH4ybEIZ40R7hXTIiap+YubGdvHOtdOWPqu6wCVZkfErVlfDm7XYKvUJdG
zWoLMper9jjdxnhMmK+kffWORz2/eL5MQ1fhax3L+c0y5EQrls6EZazHpPoHS7i9U5fj8pkA4bJh
JLWSpRUESAdzT8ML0b2W4sI2BbYbeev3KJC5wjUrUzCPXgWp5lpApvFg78HXmPuVZ/vG7RLYnwk5
IveM47aaF63+TEshmHSApmkiWsbwe4g2Gmnfq8x7z8VU6kyCYBPR0JhRAygOT9U/L/LBiD/V/Y3F
egrajt9O1pkYIYCsse040gwx+n2qokOiw0B4naJrQA/ar/KBC/SXTf1MnhBC5qpTjLiGPPtW9nQP
TRm76DY7Uus1x/V2uXBwJkuIJUWYh3rRQtYcjDdz5c7H9YDXxw6YEdWXfl/v39atdiZRCC25UefJ
SMavw/SNQ7XX7gYQlLoLhqjL24gbmeA0FMe5KtSgk5w0dA5zkH1AcQR1bycDTwPVRoYDO5jEmIs4
3wU4s8GeMwikoXfV6zD0bvvP1ZHm1biZd+YEiCNevTRZ5TRBVl4AA+pFam+M+sYcnrZPMmeRIpGy
pLRG5gwQQytYB9IuDIab/pUghrX+i3HMUsGkLluWDvrp/ybVAzgBcVHQyTnO4FUMHxevPQ4gwLT9
Htgi4a46tq/lyEVmwtrlYuSZaOEwqHKux+YK0Y62s3IwwMZehTKo9A9gZq3Fm3wSzGf2l33zmVzh
SChTrZtNB7khGjj7YxkU3gqAkwmnAhdRgNTF3xUOsvei5Zxkiv1CZgkY+XiGzG5U3uXK3TyhO1WJ
vbQygrdYz5kooXHIWIpuGCKDhjtaKDcewkNzpPemyB+YLbyYmZyJEiLrEE1x2YQa8tb6RU8y1zZu
UkxKoTwJLIVdNHQuo9vFIHcmUAirkjTabTpiGeV9foy/YJR5D5Jx85gck3j3CLykA6rmM5NAXExQ
zoQKkVW3HGuQSOgUKtcKJm8n+WVbL06CEFmXsl+VlA7hGP1TKU9mx+wTZ/Ji/1CVxG3dVBAwXM3P
1LNc7HGbXZ4tdL9SG3ZzzY05Mn7FFPwKiDLLIoohccY8Seek3qinnr2CCA+kKcPbbp1neyT4EqdU
CfgY4oiNMdtF983ktrvJJ9q96lPybXu/Lk/onIkTXEgcYcIkynHGVqc6WNYAtL7ikEXFTlH6XSlP
ezNy7lZE9syeuKGxi2fAdmB2jm6auvic0qxqhHxFQRDCQKw93pvzpyH7yCjICRHXU51VvW5IyI30
gOepW9vPbuiVo9/ZLuGhTIeYuWdzIoU1VbMcvLsdRK6qO5r3pe2HEdMktS0CNFv/DXZmLqcAaoeI
0XjJtUOoPa3c/NHlm/W/22PIgvvNzHU1lR4y7NtpZ+Fm7XjRcQkMkAdHbJXqouM4EyY44Koppqmc
IMxw9jMo62L0FDOWwIkQXG5YJxpIbyGi9Wc/0DG/UfbuM729EihOxpwsThr9/azsloZZUjQkLUo/
meNt137cVufi9x0V83OOKuu2SRZy9v0+6WMAe6jIOabABMJU+GX7+5fz3zMBlAicCdDkWnWSEQo4
B0Kypqbnut5FRypv13s9cjlfxGkkONoxMat0saFRGV0n9b1tvWmG4UwjwRUYphPKug6NzNvRByzE
XvLCYPZM3J2p25/F9SCb/e3+dyZP8AOj6ahZrCCpUG/HZ6qFxUH4Ij3KgXzT7lkcBWb5xP7MRBqi
cB6xfCDfsfcLctAMoFnW16pC6Y3mX1IvYmz8sos4aSi2ak6LPihyAQ2ptVtDQwPCo7GbPR3D3lPv
qsy4L6ciLfiZSVp4CUgXEmeG8xdgkb8Paxb8jpMheAkllyV1NLGM3a49FlfV3ghx70s86dZ+TanD
4f9Yu64euZWc+4sEKIdXxU6TZzy2XwSnq5yzfv2eGu+69ZXbzYvxh324wA7QNEvkKRbDoU+1n5LH
yP5NG72gUjVbHfTKTyZCmtQX9zN6JyKQVoIElgihLgbwm2/GAcewSMgjJRBWCKc5cUsdMdT8Q1bf
Va/ayOHwI6q6wlJYpNbovt9hs1Ay2Aamh67D1MWLcCOFAw3BENdBZzGEESLp23anwVjdyArfc6Vv
xHDQETZqZQkFrELtHmPjuQZpuxBc14QyPA4tqloUu9XAd1GGOrKlCLtJ1jT9cl0Ihep8B+cg9INc
zG/mzSAidxUM+zlsWk2289k2XLIvnjnMFRTkGzrNZbYKLH5jDoURfdkD349hM06ldLFHL93lmb1Q
Q3KEVfAdnnrdZ0M1QqaaWGi5TV3dML2p0Ajjuxw9n82C7+8si9ZKU+SDkbJBw9Ne2rW7xdd9etEU
+d04iCg1LYlLFlOmJ5bbq+/iJ9NNW1s6gBdqB1JiKn4hJXI4Ic9qN2kazjA/sRmrJsicEZlmtloi
c5N3csJuzpLDC6Ez2rpVcJb/a5YE/2xhs2RpfuiOFOYS3sbP8kY6ksBiB2mx1Dtq9WBRg0iUCXKI
0U9q1UctBKxjgPisiwNT3hHOzO67a67FQ4am6uiWhlF03oLJqtQH3WgOVk522w870pMJcXzjZ1V2
rapWsAiWoEQ7q5v90N0ZzC6VPx2pblYG3Fd04xs/U7Ci50OC66PPTv3wIOt+MnROHT7VKjkuxF4y
12QxxTf3L67AzJSZMaSJLflswxbmPt7GyOOHjqg9UH7FN4LiHRy3sYKPxmKmGPXDKjD3PVJ2VpB7
YQQI/jsrsTjosCLJqFsWNU0Om7/LXZTKLaf1WB0b64io8g0RX1gcbjQC1i+WzEpM7dgNrhmlTggS
jpaM1Chz5AADV0qpTOx9yoi8Cm89qqmXoCdERRqoWl2qJf1y6ukMUHy6IkHJb8CGaFzQd8rH4VY5
SqM/3SvB6uSP4+f6BjKpWI0AEYsDkanMhXJMGCYWn8rRsazKDhei1Z6KPi0ORSJQt7bgaYH17/P7
2g9hjNkeVTc8iZBotQlrvAy8lmEapm5iVy6XVZgaLZdFSWQ5a3Vxol1yzF2TLWk0bga325uvNMXc
5VM8i+TcW80nsTMEiNSsO3HaG8OLMT1fV4vSins1WLqSll2CMzSMnTkdxGp//fcpFTgfrmck6aoI
v6/Vz638ZS0ju0sIHS4j7vmYOMdth3GIwWyClHQxBeEaOWpuIgSNPSw69GUzpp7j1Jlx/jv1a9+O
0oogbXF6y2YP5BSt403mN/vKlZzUbukqIiWUey8ksjrmjc6EIr1qBmz7OrIAu/jDT9zQH6lZ7stw
eD5VzoXNpeyKdoHxRa3irSs4wLG6fpzH4yoOT9eN5A8IdZbFeXKhl+WKLkEkHB7qPWpQh3lX70ZA
IvNm8fgviPwvB/e/JPINnbJZT4LK7L530ZrioAwE3i/L+WYFsouqJXF3El7wVm7c3NNj0yj5rEK/
Urip1bs4P4gtcYaEfbyB5UbEmhTDqGb4XBZoceY1d8r86/WvRCnBQUXVaeksVUyCsZOaJynbLy1x
TpQS7O8bJWpQmjdLARGrVAe6Oe2zgsymMlv6PWY6f3kOLZZJrFdzgIzJyb6k92g32KmpLXpoSsFQ
y3xoc5Bo5LvUix9U0EBQ1wjhVm9zKRsVVxCON6EB8T02JsGNI281GXPobecuPvorgnBx1SN9f1FH
y+HH2kZ90jETzOa92h8sanfWH27j87lyeNGls95LTECIrDu2eO56GxmnvWyL9v+D/3KIoWZWWQsz
jjH6gAm1L6y5p90lgh3mb1SU0y6kmM4vF8utXwryDXs6iC3qYmAn+EE/yF5yaI+MDsL4LB3QIggm
mTa1o9frPveHoPsslIs6TKFUs6wFTmEk5GHxCqzXMh4NbErECKMnvlKgT1gJ37iXquEar0xHBWVK
6blM35UIPavDYUjXSGk6s6xXFT5Fy0GWiULx5bGuzUfiEKRQWqGcLCiQ7le38MTD5E3BfGx3rWc9
SEiXY8dJRIa7f8innPXiQEUdBq1XTYjVltXN0t6uxOSY1jW8HMyoSei1puVOxbSPJWqVBvOrK3jG
k3ALWpj2TQ9PSHr5BaOAvtyDCsiagxGLZ3OtP5VT+s91qyRuAn6JoVKkUWIo0LaXUPDKPxrCazV/
vy6DiglkDk9USZKQ/IIQ9UFGTy5KyuE+fkVmhbVqtfZ4E0cOVQAl3Y2DlbA1GmFV3y6HvsV0XhOE
39egkO3uxJqnQofaOkkcJd+s1ZTZnOYjBLbWXWeedPnHkBHxKiWCg5Da0CO9zuFz+lrai1DYhuAN
xf7vPhffmJVZVVkuFhQpUQqoHtltmgX5V9VWDhjRie3ojixTEXE/36TVY3u5PsiwkOWgPc/+6g63
JSJxwVP3AmurkLzUS2+sPeVxBEjyRNxRvOpmxyJjYWjstgNTlPIe2JdFRZYVEztlLZ2zQ7VW1WwA
CSlgX/LNB2aI5dcomBTsiqxcYZ8ZVFzCrICHkY1Evgonquug6RGyzipKcApyO0aH+5uRzi87lWqg
uOjcW2mcTRatGC1ynFmYzNds1iMVedrgR2CfQ3uKXX/GvgCqxf/SV9uK5B7T5jRKVjbiSNX0tSz2
ceURHnApstsK4O62xcCaukyGAPGwIIZ0WeI5s9Af1eMpY95ZgYb8cyPaMtXGd+kG2Arm7rymRcU7
6pmxjEFn1LZigDtQuBfWT9V6CseUMhWmyDVTYYCzCWEFOU7B/gxTUZ56t913QRHUr2wH2urVB3qS
njQWdvAbebImTlVjQr9Jw3YHvLdlbDuW9+FObrDVlvFzpzc69TWZOVxTkouXjQoiseYEQkHSOZ9y
d7Wt1Y7/WUDDFB/m3r1uPZR1credmRdLpSkQV3SP1upa9Yfrv38xPN8aCYcolpgIUghiB0e6Y9mr
t66IXXEC2T3bg0Voc/Ee3Ujjq3WWXPZV10CdxqsTu4eNmO78oO6zvQQKCe0T9ay6dMdt5XF4sopJ
3vQttJvarwMOsartuvavHyHh33xtLhVDI88yYNaUxbYl/wiFhygv7KT9S9Pji3OThXmTtoIy87ef
7R7h83LHcox9EPkWlUUlLM9kf994lzYoA17c7OhyVw9WFwnNzlE/jc6M5C0Wb2XuO2sJ2+/FQUiV
KuW0rG/2UWLC4MjKqkttWzerI7vY6jnZ74oWtiI5FOk0QyqsAnrKgXxQ7kd/+FDfZ964qyaElLKP
CWLQL9Ari5ljXQESvmBX5knRtgo73+KHOQet/l3IIztqvbH/IqrOGBOeTn1PDklmsAsr3cLkxaEH
tgl/yij3vhR4bY+Sw5K1HHQZdAgWPtnq1OILuj7EB1k55UPhXPc5Ckj40l3XRVko1zCU6MOITvEc
zVy9rX0e3PWN5+E9w4wbzfjiXT6boEXIcHhFfR+VdzXV7ETglMUFIaXVhOLM7F6Lgtz0G+xKogim
CZjiy3TTKI5xP0BE3R1mcyerjwnWWmnEh6EU4VFD6/u+63FQTfs1HyO7RIgvUdwzhCnzFblIQJvy
2EGVQfR06055F42uLOq6ZpmSZioKd8lXSqfiY0NA64YP86n2zT1QqEMOv7X7G9QYKc+5fGxngZxz
KhX6ipQ0txwhOWXDp6X3pvfQO8iSKFqaYVq6wRNWyKUsRYUVWU4sls9rNN6ZhXkjdRGRabn4bTZi
eDhFc4oMslccnfKjmV4TKk9L/T73aSJsKa6XMUYXjBWsyXNaPb4HWTYKcJ+iWMOmL0IogNau9a3L
EcTQClrWDQ39cuytT3nmxSzR9tNwuBknXRqNJkRWxfe8eVhX15ReM+XQTh+aHEvS2oMkP11X86LB
nbXk6xxmnupiq+IYJUwyJ9n9WnxP38NbslGLr27kTTljew5kdEbhV8K6r0WMdo7NESX03XV1LiZh
t7I4ANWjWIwbEbLyPZavaX7uzrv+mH/VUVbE7FDkdE+lalMzfBcxdXOK7EW0iZGsWImbsoXUdn7q
hn063srhi9QRvfGXL7uNGA5UrUXtStmAGPkzi8QshEWmm+yx1I6tMMMqLJc4zYuxyUYgs56NXiAZ
Wk0tAYozZvTlCyb3vBU9CdKuejHdzk0KpztFjJKqdnPnXTH7RjiHIPWoRUUrQHinHy3Jw6aAMCM7
ZC4+4zZCOBhZMitewhRHyppWVKf0KwfTLzes9UegOy0oaRymxPlcRb0EaZWnP7C5WcHDq+dO9VMP
kTvlC2xW4rfIcqMbByeLNqZzwXybTYhLNpoF90qg+2iO8Qg7YfZ9RRJf+hgVJU9SBlwZmlZa1zww
QrvaW7A4YMQDHO0rJIXAxRjzrBw/k47pARAtgbXFida7WDrp8PgyASH8C2Z7bEI94q7hqx6yqspq
HgrIZ1u2MNjp/QRK+MxB66/2GZbiiqfMpyCFAGZ+8WguRYtZMlNZBX8eb6vliZzjvixC0RQJmzg0
cL1z3i3UfSgUiG6q7luDXgVNvNFXKnFxObEgnaVwoNW2qWzFGtxYfjCDzp6CdRelroZii4JESfvX
8jjM0kq5CvUIWhmCzzKHsb98aiQkgoRAPQqKTbUyXTbEs34cTC2hZCo9g6lw/VyoH/X0WCG7EK2v
Rkg4NPW9OKzCk6qTUxburu3DIOyn4SBSzE8MgH535LMyHECV4IvEzBqUSerejrudZUXuuq5OknwO
jQNYk/x3udZZIIdRWZ/UhilD4OTEI9hoSrdBApZNL+mVjdrwjq50UxbJJ58mo6tADQKZWEu7flMP
qjfvoqBOd9rbBFBL4sdl2P+lJN8pLoxYpNaPENhpaMNUPdZLorrpP7OnOf+CP/0yXJ3FsX/O5tau
U+C+xDIZ+o2E9qNn1ryi30u3/eJNJ2TPnW5HlanIM+WwJGn7ZAWPFlQEgyQr7iQ38nf1jRunDsrJ
IcyGcAU+KVVPojgic4IU851wp/mZhxgPT/+ldBIUdlibRGx6JDcE9R05aGnRfKKP7FHbflwwg8+u
79DXHha3cGOPSkhRKnK4oqlqXqUsa6+Ed1X9orTf8url+jFShsIByiQN9djO0EfNsZz9YzF9v/77
pFVwcBIKhmZpKwSYL+mJ9cFFnu5ioY8V9IHgvis5c75pTA5LZKEezIGpoyxHeb2fqFUSlDp8sklb
87DUmdUxUtHSTe8Kp7fFb6wrHWwxz9cPj7hX+FRTj1UbQ8zyrqPVflExWmI1A8j3RKwfHfSgk6kd
p4Qx8Kkno58rM2PQXycvXf25eQ/dvXz+OnzeSc/6JhLYW6KUbLF8WQZqYoq4u/h2cIyTmnK1wGGw
ppqVSBYrWAxQCc6eIQq7+H2Qp4gG+gwUWbfeXmsbmG3ismo0MWQ9HVqDPnD1FI3abaR/MhXZKyWQ
IIN8UohzR6gFt9HRDqdRfHGXS1+bfwP7qJt/Q4/sfDemCLzTylYD88Cuz+wm/tq5szcGbDtH6F03
y8tOsBHJgWCVVqUYT1A7xIwVmKtDV8Pgzl32HIHAIr9ZqXIiw7nfQpKNPA4Hw7hN+ihF8C1Uzz0W
nsmibRbYafB0Xa+LcLsRw2GhMRpGZ1ZQqxC8vL/FINxMLay9/H7fyODgEG8WZTAayBh96Rub00Xz
yOKyPlZWM1R6Vyfaqaiz4xBRMq04XJjAYdlb3ccJ23tQOewpPviL0HHWi3/+VQaGFfsFVhivR0W+
s8AOc/3jUAK48t00hGuXs48jtbs+vynz4PrvU37Ev/DKaE3HiQloP5Yn+RDtMIeGQsL0DRseD/8q
SLsYS2zOjAuYFF1dalOEWQ+Ht01fd+0rGnO7b2wKPfFrySc0pORxSFHlyHPMDCnA0Y6d5hkW+tVf
k/3q9YF5S46UUNI4kEhGdRwyZnjhy1j9t4EDo8Y5W57uxB6VqKLsg8MIGQxavSFBnIIi6PDDgMzr
x0cJ4NBhDbUmjSJ8rUx+tsoPZv2XqMp3s5nzHFVyy1IMrtxi33P10B/RHDKjwx35GvCyUAKZff0O
q6DANXRR18Ds939vjqiYRw0bUvHwOgh3otchoyF0GNaSDtZBBnPIStQDLoYzylkes5jNTVV2GBEQ
2Bto6Qx7bTCRO39Nm+/VcNsbH65/rDea2Wu6cb616JidBiMGs/UFrcaTx0jHUlcqbNRyWSMK6ri2
/BWT4RrFInX5GjmrybkZluFEUpnjWNWm2bUxmm2ieq+JkXNdxcv2eBbD+deUymM0FBDTiuiwjDGG
pjxdl0ApwrmUNVr/zTVXwxdRQmNN7MXrx+syKC04r+rislBEC0YfgaYwrfLHsKdyJn8IV84nxd25
4mDq+TTAFn4O08V+Uvnid9ZHBhbV3ZgQEwqkPO7KLcp2zZqYhe1IlLP2/Wo+NO7kso0RKfi36vdd
Xb8U5B8lBai6x76GKeQny8YUpG9+Utoj2jOQXMhcBVMMvT1S+5j+EMqcpXLwIWZrWc8NpMYn64ml
2UI3weKc/MPs/auGIWZuV1yaf51g8jJPsrcUrD/Ejn4ovOJF3rMpxflg3v3cytl/Iru8CNTiHy1V
3q1q2cB6RGwAaZwIZA9BNtnhvXyPmXGXnfCAZu7XLnUoTrPLog2UnTVTVHR+MW09K1UjzSZmoE3k
E/VusafZfKyn+7bvbuu4JRDlrQr3+wmf5XEAba36uKSqhcHx/YhK97wbD+UtyxZh7yhxm/4h3DrL
4gBaTptSSZgs4ag9pQXm/kEI5qF3e/gWSli40wdWar+HGlJWzkI5aFbiSm0nGQeaKaodFze9+WTG
JypJdBk3z1I4ZJYUqRHRFogBgzR1sG+gWzKnoKjjLwPnWQgPzmvfpHmOeAfU54J2yMl4mH2Aa8bA
IXM5VoWgytDiZ6YjOiA2ME8zTN70hX0EBj+itnnZv88acTBt5ClSazGugkn1K83VlMTJFb8i16j8
AZ/Pgjh8HjNzFrB//Ce1gIX6cOzisr4TMKNuuerj9QuOciqeVLKTMnDgFJDGuF2HYD2iIeajgYf5
sqPTzIRV6BwmA6b0UOlgFUDI7FWz1YPlz8fesIFY6FlZ3lYX99RVQHw5fi+tVluhJbN8wNx81Nqg
jiS3sHypHynQYAB0xSb5lbRj3WhKqeMsWc+7iogu3DOWK2zN8qw9ifyUNA4thq4c1amEtP+RCwi3
ugu+whOq3T7Z+XERNVRJlCwNNNsivzhBSpspLlIcooYRfLb7PLqZH0bnFN6xHE53nGxpf900L14v
G4mcw4mzpS/TCInoKAimyknKT0OT2lqYB73+el3WZafbCOOcDpeoEa8zhKlBshPBVS6gexTbSG9F
uyRHoYmz5LMRbWnm3dJDWBrVzoJlp3WLWlZOpFYuOttZJb7+HI6dnLyZ/ajpzpJovl5Yh787Nj4r
0XZG2eUmNBlqp9yzMpVcOuNBOihef2O5lCdTB8fdyqIYtSzIwlda7qLyi5HtmoSA+cuAuDk2zq3q
erZMMUPcOPr6gUUZyWkFIxiLM6jkF6UO+/vmxSlji9EkrVCnXm5na6+us22RVOiUGXA3cZwW6B3U
cW+pDwubQusCI8JNiQwYK0PJu/IlvKUqQ8xbfgPCzRlyl3OeLJkmdZBZAhFhG197ybpXkPdoysou
TN1dGsuNDarjjjpPDjFG2ZqSiiVi+/CrZWjHUavsRKwJv6KkcFAhW2umGsx7QejriNl9k4921xPg
d0mIglDMAMGoClJtzjTEOgLRc2ggFESmKKueRcsPa524sCghnGnIjZiPk4h4M5w1rzMtW+0F18io
YJoSw1mDESkhC6WR+1LzT3qmuoOwopVvojKIlyx9e2bc5+96XemlEXLKdtdMO0vcXUc76ve5Dz/K
0TyaPb7J0r5IwymkuAMuQs9GAY21S23wwCgtqRRKKKDZo1vfD0GG5UTGoQWBBPUIuPjA2criQrEq
UcC6PUHWcFAf1o9syw74nO9btA3/o/uoypDPxYuTzVuRLKDZqGc2RqeqMUTqn4FEP5/kqBo239gI
VOGzMKl0jD0VRxCfTeMuDUvNDaNqIbaH1S3SSZCJW/AS2m31Yv+AjV6WtZRDaDCqfXNNfQHsbe7U
CJVdCUprN5JU3YE9M/LXfpydsZ6o8ZdLL6GteA4q4tYSxjCHfo3X5G8ALzjf6tgpsL6gDgaSyvxi
rLQVyMFGEvVd3qQQ2H772XbMoiW1QUGvRGGAypyTlsrBh1iHiJfAaeQU/ySFi8TKgdXoxf3ko620
eGZE0lRr28Xk0VZFDkriMau0WYJMlp/VnQa5Z8PrfDaRi75qj0o9X2wK3srjoKVfjA4rhyDP6pFf
n11ltGNsvRC8NrJFC4s2eme8BcX63yEa//jTCkZy3LCjlR+s9YuaPl9HTOoc+QffPHbYTLdAQHpq
T2zdGrqB0f7CenJb51+Qalx6E23OkX/qZUOu6R2DmEqO9vVc+rNYiXY2G/68jDeKtj60Esr6yZDa
SaiiCa4Hhb05UJsQKRfhX4KxGFZY8Qi9e7wEY/Bdx670qARs17Cxp2jyCfzROfyppynDSxDCWAow
eTA88w4bKI4UjpJKcUCTxlpRqgXkmC/oMW0ZqzJ6TENkU+/xOWknJOIGfuGAlJXG2Jv4mNpT94GN
9a1HMByVLiNlYVN906v+uD5dt1jisuBXDqzmKstIzSDH2Hu5cjen7ygybQ2UA5Yp0bIEvP7wOAX9
EMpRHlI/V2+lorbbmsj0U+fHgYrWoMa5MhCLqqOl7Iz0VSEbBliYwEf6G334oXs5Tuol1HD3qUF1
W2AWMdr/LF4lLkXfSHwanvG6nrH1MqnwaZTOjdLTEBLHRYGVwcUn2KOY5AY7L2wd1AP9gJIBdrvY
1mftUHpVbIeO5l63Nva1r50eF5qEaKDGTg2oZPWSLZqx32DLUdk8RcMxT04CvSSQwEeDgwpDSAoh
76CifjN4LIsjOCV4cxe3/Rc1b8L+DA4v+qky10aFbVTha97J9gK+3Pzj9ROkjIKLRWbNrMoxgkJy
GRhQhaLUJLDV4IIPcKwlsQIWF2QDWDvluJt8IaCxjjoqDhaKEcTQRQkx1Xw3FiBDfV4Swtao14XB
wYEqSKkyszgxYUs1sRLqUfy0xm+cnXRvIBXR8C3MtWVUYG2BNPaWSXZlaYeuoAS9Vz2nSKUMYK3V
ekemluax733Fo/imAWMUuzwdILaLdXutMDfKXudYVtZRzXzUefLT9AMo//JexDfLTxLqqKALO/yP
LIwaNKJi4N8G6vvCkJoF10bYCAdBF79qXbrX48ZLsvbQm5qPBUp+rOWY/8BkLspU0aB5WvvdyvTd
Xzkc39ecjKbajswhRAsEeo0tL9+vC6DCDJODjVaK8kZjn3A5mAFLKY72eDDeuEcsl0Jg0k45ANGS
fEpL0OHgAls88YZhYn3s67fsL+P37o59SrJtEe7OT9RHHfg3mxSHKC1IzWauno5OpL5cP0hKCIcp
liZIRRXhHPNK9gQ0byHJ0xTvYOff3P98R7MKZlQtnKHJUhyXyAnNmzIjgIvQg28fmLWiascVIkps
gRoz3Yl1v7A+XT8syur4ZmYjqXKlY49a9abHeFgXtK/YXTe9ERoqn6iH1x9yIbouiaBc06W3WGST
M1hhc4oWs0z2DehFwEHD+hPE0mk1W3howThYBk/F60xoefkoz1LZbbqR2o9VNmorQ8f00CeenK92
JFLtsJQQ9veNkE4a5nwWIERLXorJC5NTFPrXvxb7d/6O8mc9OKfVY/ApGArgsE+H2MVrq9sZfUwx
BDAHuSaFu/vXrl5wgUGR1MxsMbpr0KqSKLFd6veLeZusj9eV+gMUnbXiHLYpRUYpz7Ty2ZQiZoOl
HVgawUKWnaLeY0Fa4lNUYH+4xs5SubDAqPLKygZITfeSzzioB98KWKc0PdfEDuzKgfJ1L3lqenQC
4UDX8KWZg6HdC/rJ7IOCmrN4q21dk8RlN5sEVMNzD6WmFexRhtXshGZFE1fqhW36hP9+0SYGKKlT
TuGDrheB2lWHLivQgCeEtooUXt6iA3Ve3TbqDp0h2vWMKKmpiXIT4Sx8Aa3JYgy3s/egET3GYH9b
72Sqc5NwFn5OszMURLErM6u1/9yFlivUxst106VEcLiSq0MpZMxTDPV7Gd4L1BVA/T4HKcvQKmLJ
3kntWjpaHtvpQoQ1lPPxJJSGseqhyRpWZAOhwIg1pgVrp/IyZ7lLc7v+oiDFMRBSqa/PIYw4Y8pP
Zg0/rXIytJtOe8zfQ4+uSL/cm2/bVYRkGhPW/BDNkat2GPpXDOLhTGnBIUhidmViSNBiSl/lwVW6
x0Z0rxvYH97mv9TgWSZTDWtlphKlvQ7NsjoSahaaHRIsEGOTdMZeJWp8FCoqHID0bFHTwr5MefpZ
GpGCZg9adCfH/wjdCOvmiSdjpdf1hLX2qwEjcZ53U/M5cURfQftnoR8SybsukPhePOukrGYY8hcA
CLJ8VIfnqvewUN2+LoPyJ55iUi9CSxpYXxH22o8+47YUQCRYBeI9lq2qyAB3qKnvyMT95QTH2U6Y
7pvgQ4/lrLLezhIJjmTHEhyhj8EmDECC//1vvxwXh1SMnCFlRTTzpa3s7kNnd04RxCK61BkFzwJq
AVpF9qNX7jae8gerc+QxZZ04zBXAPQYKEXBCyPfF5NQ7rMgGe//4Ej5mEqEtZaZ8eCJ1/ZKz5ovJ
wDKTonLTJSEs8w/v3PPn46AEO7g7zcxhNdJdClZSdJREXjz6aMZAM05ojysOlOrCIM5T5aquTa2H
pbrgIw6D7Kz6TY5pMWxilUmCWcI2VQ5TqlrPhRArZvHh2CKpzDPvE0e1m33hW3vyhUF8LpX9azae
YIXwhFLF55IfyufsyEpY9S47jZ7yD/aOIY6k2oEvnqOMdgXd0kA4wadeMqvvR6PESxoraJwuP+Sg
8J+SLxLp4xc12wjiNEszYcJ4ARbn9m462qvLJieQM3sNd0ZQ+cWT5ZIiWSL2N5/biGR/3xymnpvi
LIcQKRwZYSjjbDAsFCJ+rq6wFJuiMb+I0RuB7Aw2Anuh0rI6xmEmMgrJ8S6uvk3ruyrHGyEcWNbL
qpRpDyENJq6iHajZXcsLd2ykJz9EPllAok6Rh0tRy/WUnaIJcGZ7zUwcoWqzZcBsrxnVhUSdIRdd
JYVUglsG4qTikxk5OoijQ52o/V/OG2zOkEPFNTFloexwhr3fntjSAJDiFaf4EazDR3O1pe/EvXoR
RDbyOITsuqavkwryWNaRrfRrK9c8aVj6gV10WAH6/Hfy+OyL1WWatQxv8iaPbR4bd+lr52LtLVYU
Va/XpV18IJ6V45MwjYxp/1zEF1tT8XFWNNvMzIMuqu5UD7ltCRWRvaLkcUgSWnXdNA3kxdNTibng
ZNwPxm4a9yP+v+uqEejIz2mI0WwNdY1zHJfWRsOGnbW7rPQV+em6HMogLQ45uqkVRTlDumxykD5F
E7Jh2N8Qj4B7tXyhdvldvrA3X4yDELTWaG05Qi2MUX4UF2whYRRcGUqOdtqg85mN2pCTgdRn43Ak
Due1zlGlxQXwcxte9QP7pOvjaGC1uORUfhm0E0BN8jsqdmand+Ui4DeRqWUu5pkA0Wq2b/qgn/bE
5yMwkt87lrfhYJUVPl+6DzFDVAVoVRB+1B5rrimD5VEnx2oolThEydY8a4wJnzBmE/rtHrzfDnKR
n6JTts/uc7T0KEQRnLDR33aotzr2x60JRC5IczEbnXeGx9bwVWhdp67Si6SFyi8b/W2beiqKQqYN
2GcYKeLOmMH7pVXOglq4ZCC1r49fYin+btWzL5oG4fWX35Eb2RzCDIU6GvlbffKBlcGknba4nV/s
h72460lmqeufUhOZcW2iBinpsRWaYVfnsb18sV+ZH37O2cXedGxeZ6wJosb7KJns7xuZfa5YmPWC
zEl6qAyU5QPCI1j8/WeX03g60EbWJE1/KyN3oWtlD31UuUZ4k6q7SIudsVFtY72RpZfrYim1OIxJ
pwXjWAXUynQsNUbGCcwO1yVcRzGwm3EHN7e1pKrsY0mBPA+uqCC/EH9PMcKnUG0nl+sNGzvkwhQj
b2qjUOBx6X76B/1lsd04sbt8198IkBK/e+6dhewvu5y22YjlsKUu19lQcqAZlvH4yS73x50OorPF
V7DIJiKT2dcjPo3nCk37OAeTHDxdkH+I0fd6eompk6REcI+4VCmwFRJ1AUczbzBDW8X3AtWWTZje
G3puPKrW61Wu2PU2TspRlbKPZjMRKTsKgfn6kzhk5SygewJRguiwJ1R0+C8CY3kchcDXYx/tLYjY
KKTOoTCXDASFCR24ZdAvj5Kk2uH7OnjO5vaWlNoI0vJWFYwVWjWejlxahgeN6ebH2WnemOepoSjq
Q3EYERtR2S0pbEHVHTl/tEKqx4AyNg4ickVLyplZgt4/auqNXD8v44frKETpwAFDVo2xrjAUUqVg
GfftvLv++xQESBwErGuZpoMAn2RL4vFaZ9Rr6r3haW9bfjFwTlJ7XA+hNL7MpHVSrkQFPkv/kTUQ
5E9p5+SvSqA4kZM9Fe/bFbsJMPhJK0uszUVl3TuG8iNRGltcngbtM3GOxIfiK0VVpsV6xiLt/KRr
aPMufcGTbgvL1gJsnMHrT7sXqSw4dZJcPNEvctGnGWQKR3guo0eL/S5162Pn1s3bYp2cIs6j1GR/
37jwFEpNsjCTNyevjm5Ci0A+wqVk9vfN78e9ORaCid8fzNqWUj9JP2cGUdSjoj6+mBRKoxiLmJpH
Rp9tSEzBKY2UMNsMIe5QwfpLy+BQYokmy2x0SOsOFWvt+knfuLaoXLERr9QzC1vwrwuljpGDjaiU
E8FkjYRFjXYu9AE12uNAsfMR94bMQYdVSdGA0hISOFllDzP6gKoP2XKcUUG4rg31RODLS0XfNZPB
Xl2ZsLy2cQ4mkcLLDHk/Zj/AJ+Y1cuh1Se+Zk0WJJnyMrzSBijVMG9Z12vrWHWuRz4IutfvD4jNr
Kb7KhFMTDsZXmzDwHZeYN4NPj0E+/GhTakiT+Gp8eclcQNwjsYxRbM4I1DV70kO7r0+13v7t2XFg
IQtY49exd2SHtz5bKNweO7/Bdj02wWS4VIabyHZoCg8ei6BbOTu71o1lW/FL37pdRWfyTVtz2G6b
5pUc8yaeCQo77g1gidUQ5hPDYEb8ZQbzXnlla16jfbKfMI5SB6wvpA4o0mDqK3KgkibJkCcMwtrw
kGcfW9HNsZALlXDC8yg5HJBIq5W1Jkv5iQ+LsyB71Dj91yJFbbdxl4+yzzhwmtRpCkIw5QYctoDV
N5Z6FgDHq18OH0jmICrC5stKiahWebSwrMMH64nVkAWvm+wSy4nAn7bseqpbiUBkvrq0lGMmVOwd
vvaHlPGzBR3VVkOcGV9SGptFqUyWXpDSU58+1QIRK17+fUU1ZUvWZVPlvkmnt22uoo/EidEZZPpR
T/z+H77JLwH8gGWRzJXUs+bVzkM3t1N8TgLj8+gxL8Kw+nuYthT5LI17KvZxlqzxAGnpf0i7rh63
lR76iwSol1dJtmxv32STbF6ElBv13vXrv8NNbuw78ZofNi9BgAVEc4bD4bCcs94O+m0p34xve40e
Raj/dQ5K3ReaTb2ysiVvHd3chFkVzJbMPURe8XxHQUIkWM29Zcw0hGfedB+SWwPFG2mzPuA6JGhI
9YrvID9vz0eJgm+viyxtNDKGpG92cVj7XT5uw9hg/AAnRnDppQQgl+llSEaKMKk+uJX6I41/XPZy
jGEbgg8f2kZuQrDdeHV/aKTdzDE3nr8jjmslOOslRjtkS82rtj0/TtnsjUOysdBY3KqLb/dsIY/T
R3DadR3PUhtDHt27M+YiOpD10lzf3t7JbuJbfp5uLi/h+XviqKLgG6JGb+ucGnIW+53UeRpIzvXY
HaztZTHn+1aOh1YciTStthllchG9j8n76uP8zQT8uvRoaq66nw/5bVb/H00d9Ov/zHH+1k6ck7Ts
qZOAbkwPhoiaVjYaEHj4MZNXHiZHOYK/mJU1nwrqCU/3/bXuabvkZth2+/kmYXvcFTKCSzoJLiOx
V0nWCMKg22CYTtsvgXNnfdJzV7nugiQYPlnpfpSAAff/0Ksz5iLORFpFJHcxKbo2n2IzSFPTq8wN
xq0Y98GcBFNwH9WaDuEIggA0V97H8d2YMWb/SvrkuGOC65inKP05gJTu88Ij0nbitWk/lLdoSMQI
LdfTRD/40q4JrmQaSyNCEg03yrpTtXeGclC5mS3uMjEF96Gm+ZygDZGAAIoPteorPqixfXWftf6y
7T9Ih/TApSA5tQT3EVvtVDTUQRpZ96O1leqtaj4wroMOz4WlE2chtWoCL54OtVq/JkhZbRf72m04
AC4u3wBgm4tmGBsXByItJVe1SYNO4ed1+zLMZ7nRk/q98dGEiS6w9gkYdcYz94BkllIck3SaaFrz
FmpK+qbObqwVwQfjhTkRguvom1GL6gmaNU32VNhL0I+L6zjzW1CbTyI0cRyys+21XKlW3jTftPbR
lLzLJsHpQX8/ebt11prPBQF6yNX9EEZum+1ZcnTm7rcEB1HbGnjmJbwP57n3bPXQRZaLzku3nH0z
Y/oluABaHIdcIsChGnRPTd76gnA2gza53RDFkOSbj5dXj/N9luAnnB7AGmA9pRvEbl0VzTUO0sZU
4pf9/iby4+CyQMaZixOSlWIUYU5OorGLbTzNG+ltw0zH8EIci7TCYZx7msCRYmnf6Rg5i5zbQu25
tiQ6IRd8kdiMNy9qP7QEKIH0y6b+TpPZa2DejRuwjnqJn8l/dw+Kw5CxVmvlTO2+Y/dpSe4lhXF2
508SOAxsR5YVVYSfWyKQNabU19ssS2DIoCJfZ9BBjcyBfaVOepQjmFxR96CyHyAn+VFej76FERzK
KwHfxM1zd6jQqkZMaGxHxPn9OsoV7qfenlNpIFApAj8HRq4P+OnHBE2vHbpDgR3DdGAwyymWSHJw
KaqRCpCzoX3s1KvJejIqxoe/csv/VkmsiuilHM4zUa6VGrDhFH+13XVneebgSjdUsehst/TeFr4c
hdIdfeJxc4xr2xrt37xsDeVpLvEi5pwgs1fiQE1ZGn0U9ZhFQFvAdPhZFdGfkXY8pAjKiq21v+yW
XvG6R6XIb50o1ZRNIys5BDYgNyQuofGq3Q1bGRSA9Q3b0sWpJ1xaZm8VVTdB2oTmHOVa/ickJrlA
wlCY+TXhJ3DPh01H7YQLTFmNYl4wA4UxgeyWStFNoO/7g4zUX/yZ6x3jDF8Ib7s0MR2rhn2M9UNr
u33/5W0kPC98Kz99lThyU2dxi6lKLKC0+xdkYYzcny+6HLinjHVQGulPV39cP8F1ANimyjTisbWi
n63JgItVkEv10eaNl/hlaeevyN/CxEJJU+WAyM/I9pv9Om6XjrN1ToCQNHNkyWltDdpMh0IJku4F
B2ncNd/ajY5qLjDC3hxoHLUSvAYe/DaKWRA6HLTcI3CEGB3ltQF2A3UbXv0fU5eM0YtFEmnKx8Km
IQ5qYfzZwp7cWF61r7bLjquIM0YvzuKENUh4ZLo8BzAbaOP90DS+qXF1n5c7+IIhitWRqjcQTr8g
TX523k3Iz3joFr5a0FaLaXrrkH7Rt5QcGt7G7nly4sQaCTibBkPRYJXKHSVQugBAmqh+zh6AuvFG
5sDz6ERdUlR0Itk82XGI9aR2STDc7g0YZnrgfBXn9zUhGLFLcAXndIOqP8ncxp19vQbTNt7lB56i
hPzsJa0EP9KFslp3K6SV0o09vjfkuxWdvDXjQLgIS6yL6JXd2Slhg+bX0SPF9CC9mAsUPMsfphu6
1OUqXeuru7BFXubMiRWS1iiBeUixwU/AZAVs0oHkdT5R6cpogXtLyKqhzK/bmEU3RByLtIkXUHRj
PYGsuWlaLwTJFlvSOLtpJ0KEy3OUVGteiHXAlh+kKFBkFMo7n+eZP+tCTuQIJi+XqW20xEI8flMU
F5AF1OhNTMSL5nafrAf70xjwA+OcVOEAAKI7G5oCUkvtm2265Zq7q7p9w412oplo9oANVUcyeznb
6cPDypVozsfBRwGOMF/W29Ws9Sq2SA7Ug7Vdd5m3BiWmXjRwM5Tejqvcnn82a5rlyDagY4HX/d9w
0dBNM9bpLSYHA0Y20AW3jYJwS/yy9JZgqwFnz9WJPMEGO3XtppRQ3YvWtXF3VoGK/q524wTlJuO7
/zlxgilKVdQuI8HJgqNsOwXptt+tj90Wg20o47Ht8edN8LiYggmq/b/KxeGXFJOIw1Nkcg8KTiPB
BOvQWB3LwQK2n3oQW2QPIWDHCOVuecdHcOcrHMftEiscaTNGdoTunV8o9fYhO4AlEgkjAIEpm2Jb
ezpAJx/fcsp+L6NY4ND7YgYdC4QC5dLTnUdQh7p/J4EW+eSR5KjZ4mQU2Rt2oFgPucNNyzG7JGI6
TkM+hwnh0WNEdE/ceLZf7taD5lFIyr1jz1dqTnaJ4uQTdcBBZS0mAcR0m+yWUhCN7lsosaW77I6l
wD4b0JwIEzxGpTclCI4gbFo30zi6Bvhb6txTyi+RWbtN51vRt7/bLcFnAKcLF7ENHwWEnH1cJb5T
doxBMCdXhHJMCjVpbUJXD9NdXB+W5EmNmUY/ToTgHHQjRis4UXXo+lWd+Elymy5MvMSJEHxD2qZF
hN4+iChvpwiJ5PfOuLm8F6/cUL8Pp1i4UJPQrDIKjAjt9q5x97lf5g+m328Qse8c4557RbIShVfe
rJuDMZeQGO9VT3JxRcWY35L31LulgazWeJ648I9ZSLFsUY12Y6xE+FdVt475kEOxJGAW8mzq5HiO
RL76uo7kEmAuyD7d9T71/IS+vqehtHlDM9fcTOHZt/KJOMFHoNykVKVFF33/WOrb2fEYfegq/eNJ
cCKA1vTECVlWouQLPRzBmR171O82XuVf5e80U6S6QGC9onSo4ydfLwvm9krwDvka1q1B+E7r/NEq
pe1UpV4dVszRoq9c0k4IJDIjLywnJilOUW+KJjX3ppUC4kPSMOCtNoyzYI1e8BZyPMST/oJalQOq
tx7BhdZhCMfch7sYZK4vJsKeNM4kBf8B/s5mUgFt4y0P+Z4m17MbBPEH6fO6UXeO3zGFB8YkxfpG
WvTZqodY07rf20AVKQauQZyxDbGykRZTZSgv9AvJdBtq4VWV1J7RFYztc2KEcGJsUrleE6zbsHpF
Lrldup0AJfVXdi7COkqy0Y0zYTSM47t5fleXYLlpNn8nQ3ASVlj+yjSp5f3YbMbq29pzlk2LceEk
iU/dJikMqyHLJmQLedN440dQVgHVvwKyxZtwgI9OyRacQ9MlpQF4mZcbcZUfNend3y2Y4Ba6bJDN
iqiAivnJKltf0n0bQ7iXhTCe1RZ8gZNqa5iCmMVTzMQLlefE8PUVVRGkH5WaGR3hzqTgAgwrqyWd
8H7iSN721nSvNNrur9QR37grUjrtQjdRhLmuqBmA04iJh8Xa9qPtqz3nAxiN/sAJ6KWyyCl7mpSx
Gw9fQq6cyZx+kczRsENtnYlbKzKvlPR9ll0v3LAaJ4Ic98ndqplNppnU3zh2uyjW3Ci7UzruYDJX
nCOcFaNyfnH95fsI05fxXQzoLJob6rbLlkiN0s/NV0wFX7YGTjXhBCmq2SkAmoNq7X5crtV2ny5/
d8+IY/J1NcdjGJEFJDd28Zxz5LLM+XSEMxPFkdGFLb5v9OD6M/ZKdLPKllvm+4Q7OxeN2ZZlIT80
topWqBpE6bC19dl80yTzv/4S3xdi7Tx2piyhSybBqI4df7a4DNrF7YYAuh1OLHkcWjUvZWz3Ih9C
6WOo3eqgefoLk4IM4bQg1xXrJZ34Ck2D1UHW0cvH+DBuH+jvJ2oUSwgoBAos0uZ9PzylbDqfE0Dr
eCJglqVQjwiKD9F0QNP5hbVBdYSC6QjTI9JelwEEyCzc5XQPVk5wAa1moFu3we7MW0jdEUks0MKG
DVDfUNFNN+k/zvfo6+XduhzqQqjgAfJptFuHciW9D6wwAEpEGwxhyvdV7q0HRLrbaRexdXlufYU7
tZsxCdTTPeeUrhqgLv9exzRJEeRXpgJymv+H9ZcTKbgJwymq3KB7r5W/dpKvyMy04kX/bcviQLs5
/Bu9WwAHwESkpodeNgDEgYl5zpeajk7iJR11YptRUVhRTOmmFuwzVI+sPCDn7X4icnAzTYzDePkx
J8IMlLSqhJyrVb3vykfHvp0rJlvHLZzgL8rU6KyOqDjXathltR0YKlonDOcmU1bvsrEzNvByFk60
aYe1Sl/ygkUeuZb2uS79ywIuJ/RhBYLjMFqlkiVKsGsqUsRF7i4b3OMH+dls9pSzpVm3yyI5nQSn
sbSLKpm0Q471NS/+MbhJH84CBP+gasNgDwm2J9G0QJfBEYACWcQ9fVirFjxC3SeRMVMg8u98oPYY
IvBRkGHKveTj5TWjs/7qIwi7JPqCAUjBBiWg05fscL/DYDZ6+LlrhFk6sXWr64xwAjcqdGq38hJU
8WM97i9rwrlvsXVrtbW1rRaoUuYAkVI3KTiIFwNImvMP6jpHttbngMY4tYQgAtNgUrJQ0WowJ0A+
Xi1ts9WnLaMYHfsLeyS2bjV9rNkFLZ6OrNw14JWe1Gc7doldudgmd90Vl6Lj1KKDduIcyjjK1oYe
qyhfpunDPCMbzZWPzitlqaqJjIqpibuVWrEuq8RMTZct4UrGW2ej+zNg/FoUZZ33lxfxvGs9ihN2
ysoTM0wpM4IuJ280UcnsGrfMrkqT8eHn1+4oSPDhUymbfUqFKn18iue7stsab8zYHmUI+4Ml/dXs
tgRmQD30hRcFHSBq5BfE2LeZw1EcqXxiDp2RVnNBfjVZ9110MNJDw6VHuFUTXHc/GKY8yxChzqW7
xq7Wf08X5so77+qOagjuO1XHJjaoRXBUC78PTd/RDpa+j5aPSvNRy9Dz0zBhLKeV4MmlqijUkmwh
1n/01vt4/qJyRIrn77yjUoL/dlb0tecjRFS1dp22yW3VNsy6vXIh/ZYhts8VnT5NUYJmA+XdiGa9
DqCs2iOAV/x8F2+4m+KVuOEoTXj5LZ1ihepLQxa43Usf3O4ba5MgZKABZGPPwYUwjkFEFjDCVetq
2qOus943vR0AYigAcOPeGszgsg+i7f7Tjx81E1xDsZq1plPFKu8cVwUXpIzmbDj0/k4bw21fMNkG
dt8EN5HFxailZPAgZiDoFeI5m7bReyJm5Os6jLGLjXRSlSjGQhmBWFa8TFt3ob01+o4zRsbgxa45
UMDGvUqY6vPgZrlrP1DcP19Nz+mP9VC8J8B7FkiXLodLGyd4DqNDXiVToFoVA96Z+iwlbxlcgHsG
VCFj6X04HUW/kfRrKVfQMXzqAXFbgoXVlTb51QRogT5oPiZ3nIsnDS5pKLiRaWqUXlcgUQK7xLL6
TvKkZTdrpW1s+/nyKeDMUuylcyINlHgtZPWfKMGXHUIffT4IZnovY4lYmaUU2+eiuigRaNBSOvdF
vAuNx8vacN8X4opMU1vFoaBTst3ZOKz10+Xvc+5QF5xGOGj2YtZQAONEAXEIZECjJzpSeg+kNxw6
GCuPFD657JVYAscPyVtRDSbbK4LoBtFmvzFRVuf97yupnt9eUSe/ciKwMjrZGAmhfdyiCRY5l+QK
7JIf1XfOzerFVyAV8qaBCakZX6UL4Ya1RnE2UPBZ2oE13CfaP47y7vLGcSIEnzFkoZJgMgvjD+NT
Un2RtcjtdWYg5jwCkHZcO8FRaPmQxDptFiajcS9nwXyQAmpX5hgFWUmCg2jzbNXAlwJ1rA7p69yd
zaDo80003I7OTVQDcWWnS29KJP1WT0S+UB07qTsqAztl7WaAcVna0q30a7PmJqLPN/geV9IQoo4+
zBMZ/BJk9t1m9FXAuwJrMnYlz/KsG4I+JR4j+W39HUcNBfdRVWPeleR3i/UmjHfj/NnmMvVMgCMy
iWfOusQ69X1r1tOU3c7zXRQGlrT/K3M3BLcxmmakSSQl7Q9mejvW3/Lo+2URnCKCo8ALGI3JtEUp
Xvf1o7Z0m2pwCzP0L8t5pYvtuCmCd4hwaRTpCkH5NfX5aDsguAIuSd/qLKM94yUMwUs0bf1rMmVI
D2p1FWtg4egZ7CxOhuAkAJRstyU9fW0NBN227iuGX1h/easbgoMwWqddInok2jf9vtisV5WXeTmA
Wof3dG1c3iL62IVwRewGjUPFGRzy3ypmGYpNEQBAC2CZHNMRExWJ/Z+RnYxOQSlMG839xsfB2ivl
3tQTdyo4nhLO6EQScNtOm9khT9BTxQMEktHktRualpt2EwefTafx0vqJQYWZR6FOXYbFHB2mUN1P
erm5vEXMaf0Dy6Ixo0kyIGIxarefblfUiUBZnmuMdXPhpAhmsfb2r8HGn+nSaGNV/uiF76jn1H6c
OAgu7qYQCb5XKZJ+FsTMG+tu2Qwb1TNxV1D3sxptZgALtcBl+tu4TGwMzQpbkmx6p1oxvXvoGTKD
1KD6tnyjR8EbM2a6bJoquvGBVC0c6LawjXkl2Lgi3S/jplJUd9ThP35ctpOzZ+woRmzC0IdJtWkQ
xZtzGUwX95OMKoG5WZtdOz9cFnU+tj2RJVzySWyoWpxD1vJAse2AREYSSP8Q3iTYbPyVCc/OHoET
ccLlnqZyYucWwNRS8zHWP7frjd5s8pC5Fs+e5RMpwlkulMicMd2LphzjUV3u1WR7edXOZi1Ovk/y
T+LzOU3LRk3x/dbeKdnoRvW1FH4qh8Gb5K9TySUtOHWEWz6X23ateg1pBMUv9+BbwbiOMmzt6wbc
VJrXvBu+vglB4URD2scTDUEHa1bFhH0qQWXX/6ibp8sryKkkXvJJWcWLDZXk6EaOdlPP3IZnL/iT
3y9c8NqQr6lRk505dxPgs7ofWvz971QQnUGvNR0gdrBE4U0iPWYmo8J5L/5bB0vsJ2kUpbOVGlaW
f6Im5CkI9/MC0oFliyfgTuUuwMtH0xLbS9IuyecogzjH/lJ2H5UEYJ/V97TkGuFZvQQfUKtG1+YV
BKVIdfTvYkylaw9omXNlF9lMxuGcNwQdXSuW6QDTRDC01TBVNSbUzUR9MKznsQoMKbhsCOcfgvpR
hmBs4LdRYocoYYh5lYiu16Da6zseFOGVpTtKEmxuTGqtWIikyHyg4WZ7P2IcvdmrIGKXeOCv84f0
tzQxpAwLe6x7gm0Zt9q2xvwIMhHq3vos3ZifVH/ZYfJY5WpgnEzhPpKzyuz6CTKjBQAay6bepn7U
YKYguW6uexPEjYmvMDZy3vKPegoGmUkoYrfgMvHAFLFdlH3bRJtJ/ZAunKHQh/6IMY+GIk4eFWOt
SCsxYACTDnQpJaqxzm2N/p1qK/nS+8tmeV4ry9B0S9cUXQTITtQ2KYdMxe45h0R798/a/RgHrr/y
/HYdhQj3RKRU5mQjH+eFxicMXfba9rIS3PeF4wuwDKBH5nCyYX2la4lbN0xP7StH6qiBcHhrI+lr
S8Yyae/QkEGnKtLdHsdq8s0KCIHcNPErEddRoHCGy0ytlbbDkrX+sAE7LbgNesCpTNv/c6qTgp0/
je63PLFUlQ6LpEkt5E3ez44gpBMxOmC+dHVPO45xlXbkkjjhAFtaP+lzBHF2+SGN7pP0Sp1btw1v
HR5z+Px5OqomHNx2yVG/BnLaS1tIAYrJuvLbzeRHoI5a+CfiSwH+km5CXGmG6yqPJuRRgT78kLlD
68JozIMG7IB2p/sAs0xv413jZ+/XTeE7z1w/z/mnln5UmQ7MSWCWKUCLM1X8hFrxe7R4Sa71NbsJ
r6Nr2tAxMALZV1lghvO36FEq/f1EalOMqdXbOCQhWi3GhwKtjgmT2Dyf9D7RTHAlyD1rRR9DxmQB
r0b1il0V9Du1RqsrMu3K4WUq+JZ7kHDnXxM8jNqhZa4vSCyOB+U4UxxH3XeCMQCAAePOuHUUnI1S
aFZTG2Sw5tVqvTeLbRUzIliFBP8yy+PYD/KvQ0EDpzZ4BbXA3GYg+uPGgc93GB13TaxcreCM06KZ
lu9Q7Zx3NDYebQqvi3yCXClwr+mPl68ETkGxfqW0TZZEI0T+7EnNt6FvbebDzwcrNy3MuLM/oLJV
cKSqJS6gRd+G0SFf7hMMdquJ20w//lIvwbvMGFRoOjz9fzW5xdupBHb65GtA0tAfo4+MOMYWdcGT
THpSOFEIcaCL6z8NHxyQD0teH7nKA2HyvkC8pAFXVWUudLG0pWWNvuYOrLOqvmfS5zzyLqvFaSV4
EeXlLp/x/TZ5rMOrHPyny1vamU5MXvAYyqJYjkoHrLb25rhbDLAlTot7WQ/WygVXoY8YSZ5a2p69
/IPQJtbHJUI/0+RT+lNKfEYetzGC20BMUsc2aZXuqy86+ArD64HkKSDbkd38Jg6A5cLIPBuaAOTP
ki0FcF0ilybSoUnWNLSSn5y7fp8dzGcEJu/CO1yeW2nPneXzV8yJPMHkpSJV406DPNBKHSihrN7P
kZtNIPn+OQdr3xrfM67J6uzKnkgVLs+4zbUsViBVsw6tCeSJzeVlPGvyJ98XTN5KmniSQnx/Bhvc
rH+O+6/dwjhdToZg84kSDyGq4LCOmHAGreEpNplX2PnA+EQPweKHJEqLooCrlR/mby/YXdscfJmP
1TWV2TXJ5e5+Wpg/wrkTgYLJK1IzjyMlofLu04hei+59CWbCpODetJfNHFMU/42e2rmZkqiCnOEw
bag3EVS/0uoCQNE49EEegBZD4gAwLxsdupj/KzOOMSxo5mQU+re+faw4TgTu++p/v59rlZmEZNTA
jwvBs2tuLxs1933hMqzKaFBT+r663KVW6erO82UBZy/235tvy/QDTkLaeK7wUqFnkQowy/yLDMhC
+6Nc3bHjSJePDihQ/iso1ePZkSgVmeXvVqRMWrQtdSXjSjkhgg9ow9Xu6hRCBuVGsx8cdILFnc4I
4fZEcAJ2qTi9TI7GzPfFjHlK5gnAfV9wAGazJFNLyQQt32ra3ThwU5ScAOHAm6a5ZoCkpghL2wJI
PshuMNa+BuMG7zhful8nl5ugYkSKgz/zEKuhShF/Ls/u3ANKD9QUly35fAx+NGVx5qc25tSoWmx+
EnvSnYWMWXyXPcmTG16vQM5TIo+g2BihdMBfd572S/xycn6KIq/GpIHQJd3VKDhXgNExOld6GjfJ
M99wSHt/SZzgD+ys03SV3r2z6rcgH113MvSSwUgFIrEMLNGMesyB+mMYSFr0wSD1XsBTwUkFhjnd
rT82eHQfJr9E462m3XLRMSdV8BVLH6JpgHxFXD/Xxk1XPfdc9xwnQvAUsrr2hplhIY1ub5bXzRiw
E9HMTW6LIM/9LHXdmEJGvy0xQ5McYtQxwedFDD3xIQWpN3MEuFMmeI7RthxJo5vcWLZRda32jGfi
Fk1wHGOV6ktMaUgt2zrmYVKvy7fN6hxPsTgPFKlJnSskI95Tsae5aa+We+up2NP7T/qu3HMQH5zf
EOdNqlGb9IzeYsodzUwAbTP0tMfRcK2XgVJJc+3NqPzdVon0l5El18pMB1lCYTa+j3rm5DKmIE4G
ZU5v9TqlV5v0YyP1ngXEecY3MK5PpZ9w4vpieerkkny6eWMHyQ7xw2NtuY1vBaofH3LdZ+SdD1VQ
NzBNQAFiMui/8ibbALU7Yc2rYKFcntJt+F4LqJdoBK44MeTZGzVYvnIdReeN/ihWUNNRpUILiRxI
Qe0nLA6x8jCEXy/rRgfnT7d+lCE4vCIdl0KjabEURj8EI9CwqWuJQ97mVBGcnpEMGNdeIWacrozw
as4ObJj3itM7qiJER5M0KrKTQ0a8r/elb3w0AZ5YXvWbeJdtw9TjXrOcToLPi5rC1IoU8qoiyLQg
Un/M3HTn+SSEcdRJ8HtguwIRCm2PfMjvs8361fHyH/YdpWIVUNBzfUv0KLlgDSJ+WQFORg25Nhj6
A4HnN968M25p+jJ/4AYYmNUTOVeW3kDnqw1RtmZ4DeECqT+k4fmydZ/3Rb+XT4QqyxwVI0gyhEh9
sGYP8cp0hnBKCI6hrNdfrHFt9BilH6L5KjOCyypwIgQnsKyqBthb1GP18irOb4bmRm+Zy5U7ORb9
hhN/2ldECpZjmeAEDrmfZW7st7t6Q6QJ6aHU3bchnR7tWuRakbrWWIsBdq3fUNdTB3y3EawuGxq0
LANWHLeIgmswuqoEohwUBPEdaISlxMXA2Fa5Hb0C/92bV5mfKSyFAmd9goNY1HpSExvV5qTbKv1t
tXJPADKvS8dV8A5K0gLdcoRa/XbAg6rcak0A6HVfCpSbzO++vg1m67htIiiZWhljUykQKK/LVTfY
LmgE95r1toTd72MrIpPVa7osJlFnZdOT5XxsuG5qxhxEjpW2BttTTHh1TmS7eeqWA/J2zffLB5eu
tAubI0KS6VOpGj0pYbUHCaSLeA42Ie4hJrnF6SL4Bz1BOIc0E8SYO3Xc99mh5Fw1dwuJqGSTqVl6
QzKondX0aNgy88AeGBDwHXtYGasWYcnUtFfWgaya0MVNQN/rqLFuOj90I694N1xxA/PnS7onVi14
h2lOjHYkpkL5ofqhbFVvABaysxkLdzysLXg5NTyanPds++z5MPZo5oJ/kIq1r1HThRMM1thXN01Q
eNqKAnZyTxItFsGGW1nBX5ROWFR9DbuPyisn93Lnjsie063pV0vmTb7s10G4uXwMzpMZHFf3j2Za
uV/Cknxvi54b4iXWD4gsoOp6W30athRAy7umfxtQ8olcIQEbRkpopBZ2tVU/SOZznnG3JuPeRWgz
lBQSdSJutc5w7RvZ073qId4m8MBz7VkP8a4NFot5+jCnXSzYAA6oQ0s+meqymaovxRD0OfMi4NQS
HErTF4o+0H6p5VWV3VYxs26cCvT3k2AjN8JEAloAYjL92zh/c6KbipvROj+4cLL3wnMjHsChpfSQ
gYl66konnu94QZ9XDhJsrqeAc4+O4D8UZ5Yzm/zH+g0svqCcWl39ecZ5Gm+zLeeMue0RnEZTrraE
bgnEzeudDLy2N7UPnSyd4CPkZe1zoCXBKeU/puUhna9HM/Ss9EPv/HPZM1w2BFWsykSymvQaQddM
615RnnT073BVs/Odob+1UcUqTNcYdV7Q+0mT0qtqAqC5HW96/UcoIxLUo380jA+g6LovUi4pTPvw
+vWvilhu5dr84pRU1NVvi5schX2t+KEVhavIz/rAFO8umwWq3/89VcDDSJwJNIzeku+q9b6emZfO
K6Xbfy8rVSzXyKDWWzA6SrFmWGN0Hwkyz96nlrsGzs3iEwAiWk44AETm9lDF4o1llk5u0JXVR76B
7hYk17cIdIvAsLz4trpe0GuGn+Nz23c5elP/AHurnaSzVTrT2vdo8cNkRhS/X5Tcu3wIXnl7Wbau
mqZuGqpw3lYFMD0ZpkoR7VBslW+pW4jySjRLHXrciTh/6H6LE5sRlWTsLY1A7Cw0NVR36lgCGvov
ddKEq9fQWmNJwSzxK15MAZWs7o3N4FOurPnIBVLn9+qoE8VZJzfKqBWtktMw4Wx/qeqnOY/dpvea
jsuOnI/XjnKEM6blphU2LyBYBmadqH0h/Wp8Jmx3mtThtOIsQySbmqS+SgwHq7igHY+wgFPf3idA
A5bQruzs30Tsi2byX4YoYmWUxdQ2KkHwG/VNpr1LtOuh4pzIeS91lCHcy4Y+G9FMacDaz6+rD5Rx
xLiTp95Jn9Gr9n/AVnAChas5w/CBURHuut3aPujp/X7aXT7A3IES7uMqt9d5IszOtPtk5J8mlOCs
4f1lGfQr/7xLjssm+AiQ0v0rQ5W8wdmsZbovs2Bt/Ur5clnUKzWJ37LEfsJElZ2oIqvTg37f3o1X
9vvWcNMP1COfB8sDiM9m5u46t4S6qgHNVjEtwxDLIINkqWU2FIjU7d5dgSTRGb7G1bbPRmmnUgQv
MVhDMhRRDqcEUoY9oNi2teJNz/I2ql2ajuRukHOmdypP8BbDrEpTisDQG+etA8IqjtSXWzWSf+L1
SnVVjVDC9zXD+qSM62Ec00C3Bs6Zn8sJn+pBv+NUjjN3VTRDTrLA600oEYDihvq1ei9FKfGy+XGL
JjgIqcnRzbpCmFPB282V37ylefBUHcEjOF3XpnkICUWxaZYgB8FzhvaWy2qwxiZ4hSRXhrGfYdIq
8pv2YQAMhvpuBpXk/4NydO7+O1VJcA9ypOtWn0OY1hjuYvtT1fhG4adSzKjF7I4YPIz2HCJRgiNU
Gt/64ns+7S8vG/d9MW4IJavtkYj2DL14kJPsZmpKxpyZU/MHtJacyuuKOWJPqR6M+arROnCJM8vE
7IdISVnOWmpXDmRINa7ucnTRvb817WDmsLs5QYIL6CRA1AEyGr0tRuL2Buj/5q/98lSimnJ5YzhB
gg/IJ3UolhSCJmQZAbGulu91td8s2tNlOWSp4kV3YskikJaVzk6zLiV8TbIvB8W157slc4vp0AHg
ucZpspiIhDMHwRuMCTzOGGGrCtAzWW2gJatnhTOzfOfegqdqCd5AXhwFNgEpi/Jsr7nX97vB+WFi
LGcM76ea0Yk7RYI7qCS1LizM5ntz9MWKP47cFB2zSWKEsKJ01xQNjEFCNOLot058LeXbIvmgLFea
XO4yrmOB2SRx3mAyqmkpSyhUAdRbzgGmkHsVV2w/G26fbJI4aDBLldbOdGq7TX9NpIzNE6W5rZtm
X26kCa0Yl22d2SYRRAtkzY6GfyAPHK/aYzz95fcF51CA+teWJnw/rO+r8KBxYPVncyt4LGCAV9EV
ZP8FO2uTSuk0EwLSfbJTdtLmmxFo4Cnkdub8Qv2WIyaQwxq9tONYwZ67xh2HD4m9e8tOHAUI104p
Y/xoIgFmtqvLD/L44e++r/43gjKnSZLzBN+PweHSHcLmTUHT8fcLkWavRlOlRPh+pjxIzaZtv13+
/a8cjaMAwZS0OgJek0Wm9KR8inbabtwpnzu/vDWAjhdtWd5NWpA/r4GjPHIIJyGnCgSxtm1wDVSo
vnyjSYEUaEfS/IvaiZ0IPe9gjvLo+juRtzj5FJV0FO3MHVH43r9wsiKRb8iBZbiKh/lJzHdzL4Sz
aeqTEyQmjofeajs7hJ6q6duBDi1tf8x9wtV+W+L4VJhwCY3OFGY13a09xpok7XO1fLxsJtwqCv5A
k8c4sxIIaKb+WyWVh6XIrlqbi+CYVXP+yBsDOwq975DjZFtKw4Bb2atMcG5Sdmk2mICRcXOOmEKe
SvCKtBLEVbrhtcXW1h6HZuuo8x6541r6PNW+5Tz+zVI6YvLY7utCDQvIzORuY/yPtOtYjltJgl+E
CHhzhZ0ZelIUKV0QMk/w3uPrN3u0q5nXGqI2yMvuQfGmWN3V2YXqqkxIqKMhe6Jynzc+Uv4X9hZf
M1b7rumVHLhhoMMRtCYppNqNzlYl+zex7ftuvJM9Dkb6pJPrhV0Y2qoOILqWnMTSCazaviwsvl4s
id24gsMAdVv1sZhvzXdxYp2OkcUXhudU0aWEbY0KKuD+LmLCI8rD73Jtm7rbcUAgr8XLfwyxkunC
DGtREZT7bIctumGCUDlelxgo0aq21AJyMAEab5DvF1jAfAgW4aGj1Jouf0qcgoBDiTab865ml1Ul
PSjSr0x+Ca3cziriTmeJ+9tXiHU81WeQnoJkGA/AiLVRAV3i8iMG6VaBQUGjCiSSAJjw6YhYZ8bG
2lyMdoJPpRTZ+QDGVdPVVUdUvm6HA7E3xwN9ZkfQjFlN2X2RZteN9l1snt7z+xaqe5KEqVqeq0UU
8P6SScjs9SZ3GhQTxmi/beEN8D6Z4MIrkyuMxWQpPoUOks+GFnow6oBFCSn2PiK1fy8v2MkaF2zJ
hHqFVMChVt+1rzp6hZugvWr0XfdqBYy0JXIpggDCJM/Zki3y3BszHOzBrhpNL7L8rrz+j088AWAO
fs65SlDAasTS7usfcu0Se3Q5/TpZ4PLVURREeemwaoxut90ruwzKP5P/u3j10fVS/p171avcK6KE
9YqH/tVI5Eele2eedXKI7dnZuRkxH5/IORzqLZspd8a+5jHmVlTjYo9y6DLynIxxyas5N+HYx3BI
TJKncYamnj7g+RkKSvk32YieP7hZXO6qTGU6Cwl8mxZI9NiM1CbEZ+tcBLKfY3ChIYD1jSvp5B/z
/2wxdVNFvVFJ2IOlZtkRvvyyQH3qPe0o4B25FBPaG2nKySAHGaY69U1cYkGNCNHIdm/60vnmE/NP
cGNiQS+eX0VRFVU0cbvzrD1V2phNs+DiUAcc4EIubtCiQBzhi4/p6pkRbtPipijXQoSR3o+vc9lW
f2Euzc2C6nV5HRd79Uo2cuK/J1TOrHI7Z/VCEUmsDIXhxBGpM2NrlNDk5ug/Vo/u+b+8cWf2uI3L
kqo2YraU4w/jTvGHANq8j/ln9tK37Khjd/Hh6nxNOaxf5nJp0f+Py1Fyw8WREltl+i1O0brJcBRL
+39OOzvNf+UZim6CHU6XTYtvyJrqZO3ivEGm3l9H82GVHiqFmJqkTHDoBekWLTVlmFiq22z8lMqH
KHvYDo2LmHXmBfsTzs502IBGJOxgIs/Bv5U4Y1242fw6DIeCemBkm761YFzod2KiLIUKU1Pbgq0x
fRKk2ZaqZldLP6cqwQOgOhOQRS0gF/dKvqoq+OFw2sI7oUxcFPxniSpSvhHtp0jgol1pDMPqQ1jp
Yuf4sO2jgfTIGMGym2lXUl+mlFtcwOdrVoxDhJUcm31jON34lFBjd9tO4VObm5w3paWKppHtlvOb
6b+9Kq/YQAjT/aJ6Uy4nh/8LQ1jjCnHKUkkl+HngUQRhR2haoDO1sWzpIIGOgnpqvHyRnVnj0hxD
KxtRj+Fb/eN3P0e4zxl3LaovbUCrmpFryWU6SjWXEfT6EIY/Zl8/MO2T+GUBUy4j6aGGky6XLc68
41BDK2pDqyWsJajV7K4M8liD9PY1WPHHYq/J/qD87CVqDFTaPN3YQQ5IwN+3tCM7atHnTgpmd7pF
NyRKw/K+GI6MZ+jLwXXns3La/GUbxN64Vf97AmGcgxZFr9Y+UmG8ZNJ+/bVg5264x+ey9WzeTdcp
NAiGHTVfTm4rhy5DpmSCys79Eqw+G0YsIO+W7VErgo/UfPLl7OTkIgcyTT0ukVoiZlNQjVhZZNeZ
t72KlAUOVdopFGKToUom7mf1ZvkopPBf5kM/D9JoYL1adIOrx2ECdS8FKrK5yKeYJTcxErU7DlGK
ri1igZ2CDINz6lejcaTi2/aCUSftGCDnl6eidHNnwka47qz0kzx8mn+W1Uu/BEp5a0S7VRPcbZOU
VxySRLVRdb0GJEnNXaJfWyC0CIk7k23zm9c0Fo6Dj2noEgtvosgV9efG7BxpulZ0O9ZvUgRdGB6q
kDi9RNwdD/fZKpp5khcG5iHQwIphnDW3E+rDmR3/LZc4eJgES1hXlkd1cCHS/LL2DFlE7uFv7w5l
hwOEGh8W5sBirlU/G+aLruyV8mqmBG2pGOCQIMqyJl9aWAEzg13KidMud+hssbd9odCN1+LM+1pu
ImZGao81YuVq3JW7eXG0gHFEUXPCRBTwM/hDVreVXmOPxMKd4s+K8rLtD/X7HB6EQpTOKz7xnBZ1
h1sLPDA3Aqg7iFUj9oYfsRfLJA0zje0Nqo4KpvAi8TZMPm27QoQZP2dvxFMXK8cTKlROOnjWEGIc
7zHU3zFgpp4SCX7YHiTYaiSxhH3Vd3nyTWgTR9cIG+xIbBxN/qNbF5tEiViamSufVeHnMqduOB50
ZXLRYvCxZeNQIB+krJlZQFdq7dTFg6qFdqscLApAqRjgUMBMxHg2Wc+KUXwRlOeyQ+tCQ0QzdTpl
DgQMSBEZq4GLYAmYumwTmJ8gPwfJzcwtA/JZlnKJSw2KKVqmLIQ1aL6yhzcwW2qO6navoEiE/rng
snoTVbUgQoPvOTNLo1wBC7iIUEhI429y5Q/zbHcx+qAlArkJB/m+dRmy3VXBYmPG2N+Cb1G1l+wk
swh4IECI70Fb9FyvagZyRnhohodFJxqAqLDgG9BCS0hlLYYfTINcsNmohuAk17+VAXWiLV6mdoi5
e3ZzG6KAkvQEa8viCAMktVVH2rFBa/MB1DNe8my63ZfOlf3ygBmOe2EvWN7ssP5R9XvkUgMVLOQ3
oIRvY4+1tp6UBItr1bJn4hWmA3lGGga9vGuK6yqmNpP6aOV71uRYHsRmgMGlvG1Kdwp/zJqXg2Gn
0X0zzg+9akfqaz0S+RIVqxy+qPloqGvdIutUpasiHvYCngj18D2UYxj6UURdVHQDb5v/3tw1VJXc
SGBG1q96SE3KKbmA7Dv7rx07M8H+/Sx+prUNewwf4LsYA6JMOTM6RIEKHUtWBH3PlMO5P1zqrIWq
1rQRjK3trqv8CP9LHj/2G1sOcQfCrMuxmXVERO9LvuFXwRrZ5RXTnVK8xNcfyboJtYIsVs5WUBjq
JRsyOKXfDEd+Q8GJQwyKQNMBfDgqJVRxMfTONoy7QjvIcBvHjGDuD2N1MI1dPRKfH5QJLrrloUnN
2cQSDr3stCMmy4reqdOMAPzLSHnmCneBVlVTaqkIO9MBZVXwUGQ35Ut+NYP4orpTqNaVi8B/Zo27
QKcprzurxz7VhR9bL3nyeTu3IVaNp28xu3bKzYlBEfssyO0m9lb837YRtrt/Rzcm/jFNCTkPfmCt
kGJ5Vlg/TNKgjjpcCeaI9ps9WSh+Y2/+GOJv/qIaha6CljRuMcxtYqy2CNT9CDFJeRe58uO2V5ef
D9STNQ7oTH1G08MMa3EPAXNo/OChuC1s8U55EH0NM4alQyZUl8/tySb797Nza0WLIpU9bI4ACt1J
fZzbFw1M4WwMfyaeEUgPOeiL1KaZtRUbp0Aym8W64FUphD1mDBsyHevuiqK4vhzvJ/84IIwF2ehF
CXlbk+1l6alXX4hNu4y0JwMc8EllgjybdW520CphIaJB+xh1xsWd9m2gRrZMJDuXa4xnYcJhH2Rh
B0mtsYj56+y3GIdJPJRxa08KzFfZzpDOYOafamah1pFDw3JdjUQp4aYoHbJxX9fO9jpexo3TMnIo
WOTipI4DnBrq20m/noTDPBBfeORp5rBPVcYerwls4UBICKIEvFHH32r798la35McnXaJb1GHtGSE
4jcWDEQXSuKX4sNIzclffj44s8EBhojn/S5kDrVujX5xpiWTQAdidqygD8pnKnGhji/fnx42qjHr
DKDmuzSxs1swZjnjLlFdEY/vqKgHumFTb+9EYPA96mktNovB2s9iwc9aJ013qfax64Rnwa/KwRA1
HSYKOSjT2wY84Dl4mQVK1ZY6uTzxfQ9tyVEXsX7DYfB889AEPohlmsnO9qgAOOL3+Dn7vn2uiKuS
l3Qu80EGny58q5a9bpmHWI0dw8hvq+g9jWFnscgBRKv2+iTF8G3V5J1YdZA9Nv2P+cJhhI75n3lo
YKIQMHEvO4n4S6++DNRLNHmsOJxAU4auCi3sxPvsm+J3IAlGU9380OzBpuFae1LwirhDeEHnMlmb
sTWwSWIQ3f6+FvOrDMS9KgQ7MPEabK/j5e/F017xqs7SKHVxKMKeHDD2HbyOdXZyPXqmHx8Kii+G
bfxGsqZxGUY+q1WjmTCmQJhYue3G52i4qfvcxhQucZApgOJFnetEKSq5wm0f7wcvLY5vYSBgzFGr
cYdrsAYHhksyFjIHthzkUoxlKjtRZhkAekzsfp/7/dUa5J9VP8VrUuURe3c5VgwJT/kmviL5hv0Y
rR6LxQq7Hd6nSzAn9bvlbnQkkDVAOW9PpmyXAeRkjzt01qyvscwaSxsv3k/stcyJ/eorox7FXNLv
h1Q8mlFEUZdh/2SWO4OVrCjiqsBsMqOFob2LxHuD0si9nNP8z4bEdxbg6X0F2QD7SO49JX5pKV2x
bR8kvpcg61tr0Vh5vOv8tb+P6rupe8/cunpygTtco9Sg8WfAMskJVDOS3ElF1GF1SqWDWikWlGdf
CXquZprG+hSsxcf4U2193o5qaqW4I6SvQzcWAtwoWkc1/1FN2xx/bJt44/I9LRX7G858CI0o73r2
iMAkg5Zb63vk9XayX51pn9/KKFdD6fbntk1q2djZOjOZT8pizjrc0suryfxnpD6238C7k0/cpRuq
ydiqrNI4+vloM/pmUwgU0KWC0Owq/ifxjfvsZdunN27Hk00OEGRVTHA7HgFo8QwfY5eO+rNxGYla
5sfP7xHowPD4f/EO9Ln/XkNFmdJuZE+mauhBacdaH5TZnob3BKAm6hLTVJZBgvNvK0K9inojxrAy
PmuJn8qfynhHLNzFe+LMBhcN5iJUoxzBhiWjk4mNWkFqqbCNG3bxZj7Z4XnxpjizxwWHvii1pXTo
krV2asCyisqxnOh6cBf3/+E5uXiGz8xxcWHqVSw3FdwTl10aB5X2faBI1S6epzMTXCyYedOGegqP
ZlTGrPuYTIzY3/jXVX4ywFevYkmy8t6EATmASoubd169ZzpI5Q4kO79M2zpqz/cYOSR7R4nd4smI
BalX4x4lRxCxQ+qb9WYVwaTYBgpcDlOF1MBA6RIRSawnz00cj6JVix1syg/d8lv30jNuhW/azWDZ
yqFCj+xkUUbZR+nWGnN3SRdXrVl3iJPelfwYbFMQOFddRszUBiFVJ6Y8ZP9+hsBNOTdmWmBDcfLs
yQjanHjoIqKe5y0OxTmRpghLOA3PRbYf0QkxUe/Fl2H+LCw55ICu8WCNDJ3q19+iv7E72kMDnUt8
qmKTmh3Fh0OtG4cdtakPqzFj3Rb506A/GxXFG0yAocGhxdwnLWZ94NKMVmn0WRaBeV17vZcw0Uyy
p+PypXW2ghxyCGWTG20Ef4wnaML54b3p9jVeeNh7iLAfUkf/YOTxPMV4NIi0ZGKRF3v4UB3AvUec
XmIJTa76s/RZ0zVChCX0Z9ZpDjmUfbIv9ij+OJhC/bJtjgh0nrA4qrI1bhNsGAI9kvam+n1MiLNE
BB1PV1yuyjTEE0wI7S5BH1E1/rPtA2WAQ4PcyoRoMmFAU/4poscp9bd/n1oj9u/naGO2slqE2JG6
283pgzG5S08k/JQLHBTghmqqIYcLKp7Vi/skf912gf33G+hscgcfxDHVWEjs4Hffo3A3zOAHuY0S
YqEoRDO5418iluq5ZqfjNfkOVif0LKKXo3BKw5ZqsCqunryjuq2ppeMwINctDc/kWLq0PxTVs0jR
Ol0kcVZPIMOzRORN3qb6iLtAvWE0w1B19oXC1m4ZTOceXm9Cr30mL3G2Ixs7ZnEwsBpWM4Uz3Br9
yUOahzccUbDF+1KzB0w1QmZuH1VQYBVcaraRiBWefTisMkFSWmxiHIueEd4l1WMd97uq2m/H5OVP
t7OF5VMGKV3NqWdBjzxWxBQyE9Az3TAGCVj9mTEV5A5VvyeixeKxQpFSKP7ApikFQ3HXktyKRB5k
cWAB4QY0FrFwVOxjz4GdHOQ9m3qvg3fV0M/WjwONpFmFci5hyqhvxOq61a8U6nAR0MeXpeYIssaV
yg5061XLfQ+yMZkKA+LCszjQyJRc6gyWM6iQBmFyqPqn6seMMXSWqPbveik/WzQOLmR9Gkurh0d6
d50OPwfjYTuqt1dM+6v6pFvrDPVdFMyTr6q0n1vDbk0izdoOYo2vQKmyNpg5S/AF7YdW3pfUq93l
J7U/i6TxLBFFnE0C+rxY84J+6J8qp3Diz8WeCZ8LrvFpe8UobzgYkPJZEnP25SCEPSjTOjuuiXuJ
ssD+/ewCt9Iwyir2uaCZz5PxHFFzzdTvc2deC6c2rFhanRWHsrpdSuqIbH9FYmP+7YBSJqKWV9jw
RcQoSHU7BdFhSPF2kee26BdfaE4XKoy5hEEdZbwm6CyMq0+yhFbm2i6p6bnti0YTuYMvLoMWr+wo
ptUdPuLier+KN+rHUh+osP177fCYKi4dQ/xIwTd4hn69YnZEFYNRKcVoSSwaP4CiCYYx5xlMtd2h
a+6LTLQb6sWeyLE0fvAkK+pUK3QGYAamAbUfqpN5rGyfKE5xPbnNPR0MRAqkHfHi7ABFYSeqFbtp
ml/Dr+w2vY9BGYzZ/V/6E6jmQltnPMV7qkZIwdDx8+/crDUnqsgCRA7YXYpnEbztL3e/+/eohaU2
jwMJ8LaHy8owLy6/zMNhzkJ6UIT0iEMKtHe08sA4HKbCY/wHgrcG5hOSHefdI8SaKqqYHpZFk+/W
1ZshnHVG5NplL6n0rZVuZpX4cLn86Hhmg1u2dS2rqToyILjGD/bomF8pmKqU7RKPctsXxWW8OLnD
LZ7a95IO5id8GXeHIvMmtXHHwRWzxtm2Q/rEwW1dyfFYM4LdogzmNHWbyDdFpFmQfAPfeAgkfFwE
RyaV4S+H4MlBDnRNGeRk9QS7SeSDws+uJDvvR6LAcPnD4mSEQ11VG9pkUWFkUF9j8VaQW2exbkzh
W//OGZ+z4OCwt1hkUTAZhUR+zV6ko0Na7sYDO7/TLjU8qpB8eWDuZI/vzjHDQZDzjE3q75tbNgab
7CVHceQdNU1E7BRPHCnFYTfoPRZxKa7Ezi7S1RbCn9thSNlgefMZ+nV9g6ukhg3L2IXjzohu8ogo
zVAmuNQrFEGPnU+AI1wod3qU+WCACereJEKOMsNhRDzE9Rgxng199VSttSXNra13UQif7T37I86W
S9RMUegYm3S5viiKaWsxxb77Bnr/OTp8142xzGGxMH5SMUAl383vxp1430EUrfA70aaaOAm4Uzk0
qHV1ECYFDmXZ02C6jfrDmB9NCIpth9kbCcXJKw4QzGSd5pHdSXFlDyg11KBry27mB+XBeGANo7lD
FR3Zfv9d2zhZ5GChNysjjBl5UqGAf3dfU8z5xO/zjTdrLKZCa8AjObqZ4vtcfofQkHoKNb7RRtPB
V11Y2JmhvFdLb9Az26C+vN/Iuf4sEt9gIyTxgv41GDl2hCQ2GgH92C0lr94xWivhIGPq3BLs5DsR
D5crGCfDHCh0stiaEcOdCXQuDqvJWN6S+UyteNnllBz3cQJvIxg0DhzCMlWl0IA58QBbduQJTseI
zb0FnY9QS3MkMSj24EXcj1/C5ziYwHXOPkOpshcVNBx+xGKkzFOEvyObb2brdpKet9eV+n0uqdBz
o5y6Eb9vlldr+tpQOj1vPIac9o3DC1kflq7qYIB1QoD1xw/3psue4BgFT+RSlTQij9A42AizzsSk
KA6xov6Yl59J/TCkn6LkWpw/by8cBbsaBxdVK/dxy4j1TTYdWIJbKEcpFgUiFpCyGlCfcRQi8kxr
YjJ2WcUEHZag+sWesYTb8Lp6ZV0lKiTlPgyI/CwUGgUFIWNblyrfrNVpw0diCYng0+V/X45dE3ey
lQMR1RuIZmOMzq6e2936sPjlNxnafGlAfbwRdz6vbC2By9tsWS5binLQRNIhTQp3XEmuaPaXb8CH
zsEH8j2jmGrmGVgzARh3i4Kmx9lj0urFFdnARlzKfEdJ0Yu61uZwa+mu9eifMn3Nhn3TU5cycbh0
DiyaFjHYM7WKRLhu82tLvUu727zsbKkkOeyo2OBwQ4nXZAhXrGABXTlXdmIn+1o46feqssVXEc2V
ZkS2f5NHjEMPYZGgbsMeVYZDiGcVtnXKC/QNRQ+yaagnIO0gb9TLVbQ/AKlzONL0eE9JFyyqsMt0
tFVJu/ZqfSh/DW4KHe/hiuqpIo4A33aS12kfjyxNKMHOLT+V9a2RfvCy5vtLhnkYioJlvVqP7iMZ
r8XKowgSNjQQ0L1HRFTyjSVrv5ijxugbhWpXyy+q1do9mHiUxK5zqjeRihCDS0OyOVSXNUTxR73J
0RhxjXc3sAgXlq19DZ9QYNilz+TjDQEmBgcmw9qKWsK+jScIY/1vYDS3jf9rYJT0kMs4qlXGfc20
LzCGtji/aezW2+xaOigBk6vGnU1Vawj44tWxk2jSppwlOZMjOszB1DVSBx8xjTtjcJoRlw5XS2Fb
or99A1GGOZAZx0KvGpaSN0a2W3LFjhZwGdVRgCoOkZ1TiRDfhFKGxoi5cTg5+sIdK0ll6O9SAslh
I0GRT1X/qfzE4HBFWXrwZbAMdjj87vPPAqgX5pD3PSrtkSeDwDG+B6Uv57g2RKzl7zfT5IAe0dXW
gZvMnn5LlVWIC4LvSMlyuZFLxgsbpi95uutN90OxwfegKCueyxLWI2eJ/4SCV8idPeR+Rs2ZUHHB
N6JkvdhHJvugFoMkR1/cEESefC8863eMKW3aURVl0iAHJ1UsdGFYwuDsF7esTh+7am3/0KGzd+z8
oyoGly8cQzU10JNbf2mSluG6zj3rGdC10W7r0MVocxn19vZ2vfFufzLDUPSs0oKS0dBoC96GpDuI
dLp4C4Bu5rjDsO41RmgBIcKeKv2+UZI92eRuA2UJh0RT4Nrn5ciBWASD3+z7gFJsuHzFnexwW2Y0
a56ODXyLleJhLRtbHSt3tBJbTrOrpl9322t5GRZP5rgrYK71AZOzMGfmoW3Fn1L0yC+Jb2rvepU+
2WF/x9mWyYmO/syMbZma2hALqWooDOTU7ULFHwfyaqYPiVXBSv06eCyRbG70vfgkPbKcjmFT1tsU
iwu1glwimYZ6l9aQ98IEa2Vr+kEznsrcpU7WZQg8rR8H8WD6Bs2nBs8045B2jwpdWyTWjn87lEw9
UhQDfsgPrDk5vpNTW3eH1+Y6ckQ7ulNvBbJ1ijrJ/Ftiuw5TquYwqj3hfcM8dM5qh67mZR0kVUUX
IPVlgVTsdsy/cV/+Wczjv58FY1+XQysNOMuLdkRh9nrZQsMYvNKY7fIFoluCtMdhR58OxrgK8LL3
1cN6XfrW7XJn3DBxVWUiy7bURnIIUkeRGGUsIKPwpTG9TN9Jir+9ggRIHbf1bAFNI02yhI0cTCCc
VcPKltR/cisKMvlelwmEotzhkGONa2s1E0T+JH6Z08dxWO05J2bfKRscbtRGWxdpDH/y6SnU7uP0
Ze0JjgLiAB/pRc+WLOvUpJ4MuNHGj1J6o1DklpQLHED0qdSXKtILp1Z+6Jqv5Ikdde72thM+8BR2
2qhIo1UwH6IgrX5Y8eeP/T4rDJ+tkZA0bZWzNerla6UE/6O3/fvEGvHkdamRlqbE7lYRejeonKjp
V51SrHqjbP4HXHjyulmQk8hiTrx2nnpQ3Aqyou33sfamL+wWUrwYw9K31Aw9tTXs38+WTokbUVVV
HPoyvCnEX8n7uspOXrGlPfv9WVRSS2Q9UnGPee9HDSywlBQwBZMyd9IlRYuylXWvzHfygdHhhy6G
bH8t6MNDRvLBS+DI/XXmkZrqRRfNWDGImmCgtwkER7/WAtHFeO07mf610/pxWYJqqWllxYgKYace
GAWLhT4SxjadQV+bSkmoZJUnstHiMQW3OsNnfGWzPGjdyXsDEnbLjjpTRODxVDbJordJyTpzpPbF
bN0m/bR9Zi9HhS5asmQalqHxRTOFtRp17LJmnWeMhLi8Yucocgo3It9gpIs328kaXzLTDF2yohVF
H82ePNHTdh2egWoQXcXQLnDApnCId6BCCSiiq4vQdGaXg75B78auZDMKbf2pzF9X+fDOJr4zG9xn
U41+3UJm8haVl6ugPP3vqKDoKLlrBKzZVe+ITzXKLS7zkapebpseX9bhsjerx678kk9UgLDf+KsA
f+YWB31GXk26asCtWnKLxmGvdlUAMfnciQZWUgJ4UF+DF4P+zCSHhl0H0Q4rh8kBNENhK9pt+bgd
9pQFDgvFNUzVtcDCTfKnZvjSk59KbLO3Vo1LeVpFTBWFTS413gzhQzzWufF36asWyK64m6mmZ+pY
cfDX5osuaWxqaZG/6Pk3xXAzvCOAV8EmR9cpwOCrYYaxyitmpFj1TYEO07wrB5/VFpnIO2oRY/2x
GOerYZohKoLJjlUzZF5vRRhmv5MEIgs+shFv7BdfA8vT1oiqFAEh7PoKTJS6Uz9FXv0yR8ClxW0h
9yO+KvhSi73QG8ihMCIe+RJZuAhZohxTM7ztrm7mFYHh/QBRaQClmv1AE4gRp5qvlcmrWWQyA+L4
mvWEdAGSAafz2ZRxCqpBMh2g7HEoUsddpSysxlgszh/FwNVOYzQDoIULj3nq++qoJxgxORiZ5qzP
hhZ7Kj4AjR1tFx2mYdd6k1t6MbIQawq2UeVyQfDMIgcrWadpICzAqg6H/rUF0W0F+lTp65FAFXKn
VCWc/dxW0HIgkySZNqxsTsBAh0rZubMiOtbgdtQ3IhWdHLyIGd65TNbfNRRQqTOfenKriIuMVwRe
inkdGxEL13mMzw4fV7bghNcjCOYgDtUGFsn/Qli0xH9n3GUtZ9bAZgby+coc9jEUhigqSioc+Bmv
WDCUrFqwburXEeOyyg6z4amt3bA2g8Jvvmvux+KPH+2KJaUSwwpOtS66ZhNcO4LXKLZ0VJnEnHZk
v49G5xTyvIxR3EhhAtZtlguvPoj00MOkPQ4+e98y7qmJKOry4ce7rGaYY5HNOY5+tCv96JA51jf2
MsJy74biQCLNcQjSZuNYrhaca3KXUTsmaF4qJuwgk3qpyQZo4pxZHHxAYSiRddYPPwquLF9H7/qK
PdsrDi/iXFsqJUQWrEMAUJi+dpTgNnWoOKBYVDXpG5YrGv0hUe9NPFJXREsruSdcJaaJ0jKeZNhg
fXM6SL6Gyam90dP9ZQcGRfJjb/vm0vmBr0Ja0HxvwR4knhl3ebgXWgd56ez8jrp5skUiOyV81PkB
sKxZzXBmOQ/rc2YDqbKC91umBlUGouhQnCPb94jOj4MtsWRkMuuxSSN8+y2B3MbuJDv58krg03ZW
DGLof4NuJAlmP3bwS3nqQSSq7MKfuWHPB9Fnn0dJReHhdjzqIjtwZ0WIrI/kcklgr3W7X4xnx3o0
LLfe9R76XpyktBlPW58SGevlGtWfc6bzWkaYaum0Ssc5S/dIJlnZvXGMW+uZ6U03R5koPOMWNl5L
ttd3+zNA58fIpGyQzYV9BnTSPsYrq1F9MdTIE7XYDs0v27bYUX4799B5feEiHOOxg+AP9DZ+arJt
jV/j0IekTKN+RrpAOMbO9JYxDld6vVbyeoFjasB2sd+x0k5LDtxu4y828N/hEo6FoeesUypMd5N2
n8b77TWjzjX/CDSIkayrbIOQH7KeKB+b8yW5lv0+EDDr/UFrXNHDSAqz0Vn3/+/WuehQV+Aeafbs
rLWpLRERQaze0fmzw5av9WjpTKA3KX4V6CkzyI80eTsMjvnWmYW+VVboh7JzdT37siftBGcNtAAJ
IgSzqGcsAjuO3T1nxhQINAqLgL0SEtHWp12mTNCn/0zsEbVoXIYxGMlUl4x+qcPcP0bGxJvGYQy3
S+TpUPNkjb3Cpw/a5NIMo6maORyPp4kV36AP3gTdFxD2sU8xDV+6curUJfFKRznK5R4rBv0yRUV0
SFGylxcjMGvdIRyjtoyDiQwK8bqpwIZyx9QrSp91ZOguFN1+eb9nm5OXbZME4vIiR2O7yELGEGM1
94b1qFifRAhH5M31aP3ctnS56Hy6VPjXIaVYZdCMw5QBnpgjvZV2W1kYD2ZJAdUmQXy66DKHHZG1
1HXFOLtGv2qOQwL9rva0h+VV9+UryyV7aYizzT8eDe3QKiPj8Ir3yTeWGgiOuM+//X+zAKR7XCJi
6GvSZywRabw+ObaKgtTNcvMYFOAg3/DLoBc+CP5/ySGVsapqjDylRY1H9DJP8Oor9qVUoDRAqjgS
aSsvjBQpZmitLPUJcy+5tfzUV++X+2jfJDar1QlkC8XldkddVTTD1BTNUrgTjppgnCZseqqUXBms
93sDRsFLnzpF7lS4dVZc2VTT72VYORnljryWrP1qVayVf4n2Y9HsIilzt0/eZVQ5meCygnVW0iGJ
YUKt7mvtpkUDx0x91FzerT82+MHGSl2kbGbDFvFeZmMyiP5OQcsfZgVs2Rb2IfVy8EaOerLIHfBM
kUR9ZkMXkzMsEOPuAmim7k2MQawgrmPNqcp+uSLrgMR+8Vzk6jQp8pKB6ndy9Afxt+EsMPE5+jW0
5esC6lNU1y9lkjvrYywUaSlibYfqc9/dWu8bJz4FPk9EnshSV+gRfDJ1yIyzkrgGymSUxDWHfht5
A7pOG8dlDOEMhhtVgDuNZquHwmue0XOIy1u/M36x5jzlvqPK09QK8gmD1Ix5NsJkLd5r4mGevA+d
MH4SMoGi+mww5GiifSvf4dPTqL5umyDjnQeKpcyyii3bkO7MwPIx0OulKFbND7UXN9isyGFJ+IcD
nkMPcwgXPelh17zJPymuskvddmf2UEEEnwMS8TQIyWrq5bv0T4jw85FpuS79ykARsksmxpsqJ1Ht
+LuC4DiwbKFOP7aB/MCkISaVNBU4AUpXegbmTPWhcUw1c4hNJGCSn5mUrEmJjjNpwyHf/361mO6l
QIcuMAgq3ILoNCeQn+clb2I9jA22jnpx1S1ICa4HLdh2iW3/31+2p61iR+/sKwMCTP20HrXn4Y+0
+9+XLVXhuSyvfMIojUONGZI72ljCFXTNYEAbNfb8LnbF1DbQCciSrOUKc/S2aE9X1GsutYoceqjQ
CBEGCaaj9abVPV166UaiwYz9xNYqcqnHMCiVmi8wMfVCWbugg8kg/rQIk6sXsfJQmZpBqJIQkMhP
R1pqHysJu7CrHJD1qSPLnFSoc7gRJXqmhMyA/LD6GjpaIA59fexwQnoae9QmESvIj0TWZttKkgpz
XXSHPuUwdLPo0ehI5imWVmzsFD8J2ZfJNKnsSMX7dt8/4UWuti0NKSlTgDQtAjAorxhQnp2uoZwX
SV1hTZxBTDEjs2k7FyLYV42W77YP8hu1nT8n+a+ByHL4b0QsB0YTXQWZIwWiH6E4EbnUdhFnip+K
rJNkjE2WRtXx46jeNdadphHd3kSE85OQSRUPICLD2qGcM7ePkm5/cME4XCiNcGhzxhKw3vXIm0rf
3C93Mx7b+/8jbaK84RACjU9FVclIdyvp0FXXGdWnRW0Il16Myn9Iu7Imt3Fe+4tUpYXaXiVZXtq9
p7uTvKiyat93/fp76HwTexhHuNVTUzXz0DWCAYKHIAgcsLgJTShTq6VjK24SjI45EKBDCREwgbUo
Qy04F88ArmlmOOn0MdI+EctCWEos0TKHNK+R1OBt5qZzKvLfmk8DBqkccG9EwDJp5JQqKqYVuxyz
KkWrGA+SpBtFcdBLA5b1walMp/aC+3ZPk4oSlhQ7Hce5m+Y8wf7p592CV73p3nxnNuo3IIgNjk2b
ZkrC/Xu6b4ONhefDxI9v+0/qMwBvhJej7J+8hVOK8dW9QLyuKLWu4aF0Vj8q6W3SHWOKrY5yEP4T
LkQYzRyWA4PtzNlvzOeJamYnQFvsYUwMZi0D30pLlXgdZmDPte0xtcQogY/rvk5pIoBCwswswsB4
3OyVx3w6GAMR3FFngtipyGnvtUWDgP+1YzoL+E879JvyghcqZ0ctvYAOmSwF8sLJmPhcdy3/WETI
ZVUv6yYjhIjVWGEyDYM6cY36cqt3pZ+w0Yv1br8uhlgZsRxLyVs2Nvy2tgTdxqw0X4/1zboIws3E
kiu5NZtI4iIqYxeU7oSUlbp4Qfd9XQyFbWKlVT8P/+PR4D3H8xejdpBo8YznqkYVCGoynhZqCA9l
PP73iw0qSbKNnn9sUDkLfRNVEbZBbBy+MVaiOLGyKldU1RxPKbFAh49NTscCpwxrpwSlcNiURKhA
KSRECuCfY0rP27YbsBUjYIz1nJBArpIABUOPCZd2A5uNh/iJk7LjpfYjLyzhffYZOZv8L9l8TIPS
LNVkmvhEHDdZls98WBkvgDZPb5rjt2j3/2kKv269syjBelMytczgIw0V9VhVz6ZC3JKp7wumq1PL
6hI+ixTzmAzjhcUf3rWDzgoIsVXZtXqo8QFy6qO1xav2LvG1J0VHcpSzLiufqHki15HhLE8EUm0Z
UjOBvDlGRXq7w9wuX6tuZptQ7DqW/pYjvgZH8SJ3TYERa5KVomhP2/Wy/SGVx3dFjWcxQqZ36NQM
9XvcfH2yrfOvoLbz0AdL7CDCC8TX3yqt7CbhA8f6qHHs/HtdUzlySgK/MV/AGkYVznVZQYK8zfbV
iUw8d9XvyufZ56w9LKdntlIi+d8vRM5RLy8RHyTMJ+7lu/SQu3brdPA8DMh2mh/B5n0PiufF4j5z
IbEvQ9DYZpAY1oFXKc39vEzPdju6Y1u4xhzFxLL95dXmLFBAB82ykCxU4YSNl+0nD9RBu6Zzil30
pfdQKoCXsIKqVqesKgCGpFtZgesYrFpsB/ZZnb+tAwa1rwS80OIgz7qSO4r0nEW6Uy5+WHdEaoES
IoAE62erDloIaVQvMQ5DsU0DAlj/Ej7+XhvxyXfqg06eY6yN3pz6SU6k0IHq9h7Pd/Y7hYi6CJ3E
R9+s06IxnKFTHD5W7V2HZ8l4u742pE7qvx1cL4usKriD15vB46+gwSfecXQqdPcwd3ldHF/qPwOV
swUFzBjMvsL8O+7dsnZItOa+DpRnKZxfYsXetk3iKXnwsi6SMqKAGZMxToUdQGSIYuk8L7xa3zTB
RChG7CHxebfK/znUx+VWTx8lw1/XgsIFsVtQlbJxyPjhhKrHIyeBqEESz/bow8esg9gbd9RLCWU3
ARV6jRl9ig5SV05vjFpx4t4JxoXYtZTZBGgY5yDsgwxCcnkX6YegJbbs1e+bCH9tS1ZUQ7zzF9Wk
aCChQoXS8lzM7Wapqbey65HqhQjBv2RtUYdRgYgJ3e6Gyxsr5X0I6jpOwJC51IF0dVkuxPG/XxxI
w6zPqcwpd5vu0E2JI883XUs0b1+Phi+ECIdQZmPqsM3vydbtfOowCw/SF87KJD2QLyF8y/8BCRey
BD9TAj0ykh72U/gIq347odMA7ASWglOdz0LMXKQciM1EyRTcLq2syMDgJ0SUh+hB3aAs312emk10
x9esvXnXu9WFisLZpGaJqqWcWlSfvtXak4mXsrgmdCI8XUwExEkz5SFfsr68CZPtQHEgEH4nZgDi
ONHUjpMuSdzvnpTa7bv3ZLjPZhIzAHquVa3Fe75s6baK3zL2tr7slImEwwfzKjENV4EKbd7eVsr0
UDdUdTp31hVntgQwaOc+19HUjwwWWn/0+a6PdrUSOWiUBmOtt67O9aP7wl4CFNiBnoGFHvZS9VPB
SOCF2+In6tI3yUbySgJKSXECKAz5NKLsHubTao8XvE0gYw58tXfqfY76JY3wBgpYxRlaajBHMuOM
luXs1D+rfYXqAPsua8D0pfzk5cbUC8v1moQLgwqwMEmSmhucFrTdjOg4zDzpyZbdGE1PqIXBGKjA
Qf0nhjQTC0n5pQAPujWNWsQJgK0kOOI3PDGFengj/FLsrmo0M2L9aSxm81jIqGQyXNbc69ZmMKX/
po3YZNWnWperPO2ZZOoX0OsP4D+atoTrE2gkNlbJhm3LBs9Jq9vOK46cyy/wkq8hpnve/mpe6HMk
wgiM5R6+srvF3qomqCtm8EfZwe6cSnPksdrNyWdwNFL6qYQk7jIXp7zK5iCOeD80L6vojpxWo9Vd
+dsvDt682vxHewpQEmZj2kwcGlErkmOv8ffS6mYcwfo1eg2cf37T9qhRXxdLraKAKHnc9IXNAT9Y
PubdFpWCWf5lXQSxt2y+MS4MWeZZbEb8pEc3saOCBN8kA0DembjmFQJqzAsmKgW8yrkO21szZY6N
Mh/dkPw0LG8i+yOGB99EfQPeZmrSIxWn2QJylGM9REkIh1wwNSMzH+3iHi1DGKPxSV22Vf86zGip
MbYsbP3/YlZT5ja5MKuZTGyWJOg8gBOdHSrqWYMAf1PsuJrRYl6lvD+5+zih3KJFucXgSClAmNNk
hX5DKMQX6e+LaIotV7wgMVc5x+Oifu/kB3uCqHE/dreMvbYmxQG87vjomP+3+fIu7Jt6xLqF9uAq
uWvGhpsYBBAT3mGK3VbdkscGUi9YJH/e8B2tNW6N4iI+61aV3XWPIFdMgJCh0zu74WS1OgbxqS4f
oGg/DbbHiy74/BGZ6oKmjCigxyQXkjbym1AUpJ6uF46Vf6rC3bpafAet+YWAH1OKeVbh6UkSMxPR
wABAZOgOot4K12HKFEdz2R2nu+PFHSF27KzZjvSuqtvfsY0p9lJpdtgVEyculuVb0Ithpg51OlIe
IObPjbZLR1DxQETljhvJ0XaRz77bKeqmeQVz9INKUZAShVR6NhcGG2YoVX3T7vmpxacZLHcIglHr
S/MxnzRY8YZTiHwBe5Xd1XJ74o3fL2hoiQ84/31Onk01VnO3WhMkAARGCyTdwCcideCPTJIPmXI3
J7LTdnu1elv3cML1TomnC52KLu8Sm9eXpNLoxKPhdlSbKbFRRfq8fCyaOuEc7ma968ddnd/3y9O6
EpS9BCwwg2CSB56E6fTbOvg83s9OFj4lw4d1MaTDCXCQqtP/JhVE+8XnszOzN711GG/hAKh2o0Nx
ARP4I/Lo2WZQ1OmJoKm9GYwXS4qc0cqcevJNdZvEN4ZCNtlz31rzPSGoGHKry9MAtuRPoQpGguSu
8eEfduXM1Smbrse6pphV14KyNSTOkc05qNAl5kXPzY6dbpXh/bsoOs4wKKbUK0vJTI3zYscKxpZL
GyNQHdO4sSIinqAOX7F/qpzTxah4zgc0Tb9uy8pdqrk2iKcK+vmasqGAFyZDm1vBL135DIrPAj2E
JadF6D0OTvlXkoJ7PeY1xd4pI7CLvud383G6zxK/zJ6T2E+q5yjblfU+7PaRTT0dEDglZtjbvKk0
pYHIaXqu5Zs0IFaMQ8SK24sJdktfqtng0RLyyE6V+GB8rMtPFsV8RokREATX8HzQueWU9DiDFTgs
K8dU/LDIPQKrKJ8Q7iUYmTZPUgWFkv2wb1/SbbiVn5ufKnr77T2ZxCDSQ6ZIwjdaUR+mNhRbnuGE
nG4t3lheiY5qn3OSBRtCPeJUEZn45txOitGAeuVGv2eH1mnRJu4ERx3DoW6VAx9nLO0tmRBLSRUi
jmhu87HkyxfF3oJiB92PGyLRRniIxtf14kDOCi1rOt63nQ03BduOsjelz1pITVcj9pMmQAYac8cw
408jo+5JyW0wfCcWiJtiZUNp/Adc6KEvbRP3HAEHPdyBEfKL3Nd3itz6TNJ+mCz+ptW905rGyzSp
XkG2gVErxf9+Ib6NGgXtzRAvm88BivbBVFbWhDdQS8X/fiFDWhZZaUrIiNPnpMC04Ndw2AamT1iS
WioBM/CslRc5L8fFsyXPg9bbyNPuBtfcNuij5nPJKOIYIp7SBOxIwtKs0dgGlNK+jbGbqbEbg6Aj
fCrkwSW0I+INTYg3cpyUVsRzCfLjP9RnzFu2s482GNz0qUsD4Rdia2ffBqkd8syCYd3l4fe5vq0Y
lbq+7hfMMHTT1BVZHFepG502RA0WjN+FFw+Ppxszd8rSlx/m77yjmXd9zWjonL13GfMsWQAPJvcY
O3UqpD4wEJv38BTbZZ75mcN+6FP3lL+EOWd5AorItdEuCq9tnJBjAL/adpYc/XFEjiE6dDrlKtfX
7ixNgJRkkIwg0XglJZpyMy/8HHxQv6N66sBTGgnmI2ifqIDx+t47ixRgpB8UpWK8lc4Ib5vhexl8
Wl+x64mn8/cFCAG1uNniIQcGZE9h4gZGD8afQ6R8KatHg+qSur6tz8IEIMnKRjcz3jiaVZUz5rqf
LndDjALo8cU2X9cVo/aAACG1NSb1WMJweR45hrxLptgZexDHSe8qRzXPWgkAUiMu/LVEc+gPysGi
6n74///nQfb7+2L7ZtzF6mTzJSqOzZ73BGpbXhn6rtb5sxpi02Y7SGVe8r68quV35DJ7T93hxfcF
aJAnFi1hhwWZ5/vefi21Y1cSpCJ/uR+fTSXAgZ42WWPyRR/8LNyCaWmbbltf0p3ZBnsK7wllRKsh
AQniOMslGf/XKDeiODSvHpIFU80kah4FqZgAAxg1ny96BMVGzLvQIqd2ClAHNulz5Sj5Dn0x0fDp
5/oGojQTkGEpk1nueOqxNh6k/M5i90tHuAQBbrqAB5wvSstViOjYFzXapv/V5UQM0NU+LUdYzZ5u
lvotqhInbVVn3U6n/NHa/hT2/2DazWjw0gf5Ee2sW37e9jXmaoyFa7/Mfr9PDnpHso5fxzdLkRW8
3ttMTKgaCcpwxrFDQQTmsS2W0+mBW0S7WXvXGv2WI2ZV1SqbLTtq8dQp37bWvUS9pV73gfP3hRvN
YrQgE1MbwIKyC1rbaTKJWKCrlrKYbWqGbRgKE/dOhWLkYoSENvtp698QL7jK+BJTtV5XDzdbsZhu
MKZaYoWKpg+jGmFkHuoTIgyE+Fi3u6R4iJrXZtyve9xVk11IEpA016wmUocJSD1Xm8pInjVZJZCU
UkYE0rpMUqOCiABdQzr7WCT3VvRiVLu0f11X5urqXCjDlb24w5jqWDWdBUmKfQvKODlS8X44uFNQ
+/9NkOAGPS7Oih5ifWJMNinvl3LPgszVKrJ3hFoervGFRqjgMMMQuwaNrPWMCxNmXYZIRSTBRt9+
wXSfHWoD1lW7GiFc2FDA0bqMusqIIVHd8sbZYadgoCDdJXn9FLqQI+BpPCUS0wyslbxF7xLi7ciz
9vodT5YaN6FPna3XczoX8gRkLZIO1Y065PHULMfV6DkFQTQqLHxpX+/WjUhpJxapaBhLYwf2yHt+
FNDJxSCT5VTmlaO5KQZQUxdBbqw/jo2zcmKhijnUOTpZoFye/AjN2rOk+ya5S+rbLEsdSyUw47o0
XbUUQ7EUlQmmVKTG0KUcLoJuAn8YXyWMz6riW7WrEbV4xvR13ZjXPfK3ODFmDSsTw9tsiKuzcZsF
tTdmqWcW02eDKX6VpPuo/zoFJEsCR74/bXoWKxwmxWDEUytB7IkPGNOB+8RjeLTndZVL4lEuc32n
n8UJQIzgIpK1YQFKmpir+ag2z+tW/MsGOAsQYBg+YjSRddJH8TW8hUStOxzMbbKLDlrltFRPDWU/
AYxtS5+ZvkChXxSR5VbuvOnQnmaSZbdV5xH68d+/tl4CJmdVFNhWB3njIRtQRKjs2APzOqQtNrzC
TvpOQcrVoNY+G1TAZtYzs6pHGJRZz4H2VqiHuvqvRhTQuMh7hrZ8yNAc4D+vKR5ukq9Wf2KlCb38
bd2IlEoiKMsWqxcN4nr1EMQ3c3AwqRZsSoQAHkM22ONiYJnstvXzWb0rzNIpmPV9XRPK3UXWESmU
BjNWocqoO8ah3+qJa2D/LpsJN95qS9V+E5goko+o4HIO4xxq1e03Kb/J1Uc9ve2ar3m/sVSqC5dU
TgALlFe00jLxdTrkr5zRML01N8HJKzBah5qCR0CTSD8S1n3fqdyUupH4c6nuy5xiNLgeuf3eSyLp
SISBKXnZQsS8gOSMsV3WWD5T2oPah+66Z1wPR8+iBJxI5MQYVR2iyu57Mnn59LFL9lX9Utk/1wVR
LiHgwxwsTZzIEGTHaI71xtSvWOTMlT+Hgcvm2VkXR62SABWSVudBsCAGKId418rKJ6kvvq6LIPau
IcBDHk0ZKKXg5JX8zSxTR6qdTNGI9aGECAChhsyYmx4zJXvlA+6iWvE96omzghAh8pDIWbkMMz/a
62UnWX5o7lqKdJQSIUQP6VJi/GELU+X2Xbd4cnU7Dv76apzS+ysnnsg0EplRmtkJ1JiU1i+mH2pT
ucuEbob0a6Yd+0R9DLOfah44Yxg7M3uNteeyK7zcsv12BCX6XZ7fmlq/VcoGr8SDPw2R0+bBTVZr
m9buXX00MfPwU8dyb2yy7TTJDjORBuvKj6l8TNLUZ13sq+iObZE86jSnCeWNHFIblthHYuOTxaKm
biOYcsRogZQ/tE1v03ir1J7cHUKKNY1aOL7NLm5cQzbOfZ9BWrvseeXpsg+q3frCEWBn8p9wIcKW
5tjQ+O1+WR6U0S8GrFD8JVCp8hdKFQGAAmsIlYLLMesPdXhg2s8+JTI618vIzkGQKaBOGCkhfAIy
+LXK9MsXc8OJAKstdQj95Ur1G7dFwhOrXOZp4deAzuszR/P4ID6UdPuKK3vp/2NSGClQAKKuHpdI
qrjfoQQQ40e8fMsekJEFt0a3De5UIvtLHepi25OVmJNpMygYqag54BNWAhC6MBsVWR0qACmeL+K8
EHNMYZiXU8ztqWg/qvJ1oYrJr3ufZSqmbis2bor/9vJUHdW+xHAftwTpLLsNULVLvWZcT5faZxnC
Es2zXSh20CM87p3iGGxzVE3G2z5zl9DRt/Yh9Qo32dLlodfvNr/linVeBmYfl1oG3SrPvMfTE8Zo
cI5zEC53W0xfoGqs/+IaZ3nCadJKRZ7ZA9IJsu78M14zwFMUwtkM9cjUXfQ6QJ3FCeEl6njmsrBh
1rGP/aJzpwYVUco+ronrxnVkP8sRr6S2HtoshhlnexOyjx37WbO3mbX+jC5gvEm8B3bP0gRkbzIw
/GcKtIqszukCht68eiMpj8m0XxdEuaVY31XXzEqTHHplx/RLfZcepI3+pH5vvfjD8iqDSDfYdBTz
wbXtpsuqAn5sPNXjdv3v7dbHDI0TKbZzET0t03EKb8mj8RpiXIoQzhMFDe3hMsMLNe0YWi8q267b
je9WMZ65/L5wliRhoVYazyuxbYzre4y6CZ5soa5qV3fTpRwBmXLLCiLGd1O058Cu7MrRxc3Qtfz0
OXCNl3WtKKsJGGWwAMnACdLs6blInouUOjcIAWKusUuGYp74yg/fytxTD5xYL94Mu+jNzjfjscDM
PersuAYQFxYU842TkTchesUBEAWGq86d15Xf2vFn8C566EtBAhJhQq0yY6QEBFWzkyo/pYp4nKA0
ESCoUSpFWSqsTsVeI/MwBQ9qtwupGcxXY4lLPQTsmVKtWJQSBgtfFT9yU0zvY586hzt4/fw+qr5L
cQIYdMMwjnMBlzBPV8+wuDepJ35SJQENBjMNcpnLsOZdtecJRRvTK70RI+VBYFOBmZQ6Bvn+X8EH
sQEOJFqtNTZYKzWot0bz2htHPCE4qX6H3AFxC6U2lYARqOFTw9bEgpnGU4pHcouMnK/FEJdrJOBC
MKlqDiYMPnGGV5iWt9YR3cAYktJsC5eaOHO1H/i3NEsWu9wCVjb2UkAaj9MxVKk8DLtv2jbfay4v
pkJDpkPPubl6O7iUKsQt5syqvpCxfTM0mbROcq9vfs2ypiKWdW+EfgJQNLGus4Lv4+hobIMDn4do
u+rzqcfOk8hpgaunLcQJsDHF5tjWLcSV+U5X92rktdnH9XODEiFAhs3sGWk3iJiVx6ncRZgQMVPp
5WsB2OX6iDjR1zWyVFifaJ+ojtU4nECiwugoy2s9y9Exh85gGGiWbLItuWSrGwA2FABkkhhoqPkW
G3zU+XsYD97iGM73GNN9n7xQvRmrGxrShOCilQy7SnOYE3mPJr63ZG99ua6y2lzaUkCMWq7kpde4
B6IW0tF8bWffoeW+/YQnIwBi+tziP8TZv3p6QSkBQ5IuLFuthsxx+hx2bmDfxdrb0nwjVLu6Uopu
2Si5AlW3WFsTGIoad0HF22iqfXFqo+nA2gvv4COnq9Eh5F1dqwt5gilHu8HQ6Rby6hlDBsDY65t3
nMz7ZfQ5Md+8Y09Uc9L1oFCxNU1jGrMtTYAqOe0nO6lQA6M/Rx+mI4YEbfCcn7xKj1wgqePV3X0h
TsAro7WmSllwGVEG+SDnnY9ppzu7yoiQ+rolz1oJOIVR3bPJMmiVWLtZ2sXGfn2prjrghRpc/kUq
SykGcEZL+P6MykjJCB2N3cSD7WQp+eZBiRKwCkXwaqpX/K4POp2PH2WXuf3tsDNQECzbeA97Aeex
T2WdqGUSMKrVkMGYGbefOTtNAl7VAWOQCSNeP7wurChgk1ZYS4pyZ76/Jo+TdURe8aZtFRcM79tg
Q84ApUwp7C8Jd9Op5vLkR4Tu+z3mRbnmRvk8uYXT4J/UD1yqWeh6LHChpIBVeaBPVYPyHPTw4Nke
bV2trx8SDD2nItOrh9pZ0B9V8WUTVkELQUrfHKvI/BFIw0azQDImJ5iNqR2VkSCZIrxErJFfRtRI
1Cns2dXBNmYheO0TbyLJd6+KAf2tgRI91ISJnB2TgrLXIAXal+NLkn6M8MYYUVDPYe6PGPtChrCh
wY/dVRp3DT5zudtrb+k23UuH7pYO569D7oUsYUf3Kmik8/Eki3dLIj70hh3PH2sYTE8NKL6+yS6k
CVu5WnKlthNIa0F4qHh8fp8NerMJI6myQ7ChOIaoxRL2NLqrGVgREN20qBTtWriF6tRstw6/V3sW
9AulhJ0Mnuk4k/klwnwevHi3gMeIT/8Buxk5tJKUJWxg0wB/v8HzZ8Ztv+HpafUheOaThuh6pqvH
1m+1VPG2ojX6oko8MbioiiuZLWZRUKEvJUI478eUMWviB3Dj5RnKRUCIcIussbwfTwPGox/Flqq8
PnXk/n1zqeIlJQwtXdcnyMSDGyeWMCK3uJX85siHEoA6A0V98QavGuFm+tnv0aSEQWnrDkNpLcQD
RVJMixrCsNNyN6tvKsU7fD0Kvlg5AT8Mq+96q4GAMDuRO2peCzojBG/LlpdOtfeSR8lc32mqyHcd
LK0pBwVEYpi2o/Qg0a1TB8SzVFTKbbO2egKAoCU00DKTnysh2qArf9pVARi1mk38od13rr0npz1T
qyVgSFGipdAKsbv1+GiVx0mjNsHVwP5itUT4mFPb7Ho45HgYPLQh+dKm/zT6aELaBZvpPafkhTAB
P+LJkiOpxzoV1YdS9RWUrirx67p/EyCliiXmS6GVmTRAozb/oVdelCEdxbaV/CzNX1NrO7WfbXCn
JtHbulxipU4/6yIOblsrkIsUulnLLspuA5NYKb7SK753Okovvp9pcZEsp23FSmdJ/KmKXD19loaj
XjPC0SldBIxQbcy0KjlKVZk/DpikSKRcqe/zv1/o0uhDoqQhvj/MfmF90scP/20thLBCR2f9PHEX
iMynkX1TLeL7BN6cUm0Xv39Wli6T+Z2glH6O80OcPQYd5cbExlSEnd/XZVzIAWT8mubN3zX1J/12
2vCT3XhaNxjlXAIKxKMWKpkM5wXxkZe0z317H9tf8uyzJBP94NTSCxBgJX1nBvxc182vQ/O1SDfr
mhAhpSo+zPaxJbdpzLf/hg+iA5s/HnSOv4htTM3Jv67LI1zhDwqOwCjCjutjtV9NOXPs7DlL/6MM
7ioX7qYsilrPEmQUsh/j7jtiWpvauOuKUOe2Kmz63FDqbuabRtoV+0bD+E9O1Je0bti7xj3nBJe+
U1Xr173BwImNSRWGbghOLvdTkOQ62oG0xC+SfUK18FHfF/x6nvIqbhmadXoMK9HT0RmSwl+3GyVC
cGg9yBVN6SDCbDcJKIw16T1cIbr620hirVo2SkpQmTU4jYptHh7sdLuuwV+2zFmAEAhr4IHAWCSs
QuP1aIxAeg/zsbKbco/hzj6V9CXsJZasBazRQzkErg3hl6R7KKn1uL4hz8oIbpzEva11BZRROK0Q
2PlBJLMf6FmD10hjLleF63mxKbO87e2I59X0qfa6/i6XOqcsXsChIVtOb7/NGC3UWw6xVPzX/xkF
nLXj2l9INWIzrWQN3hawGwNv5LUbeeqD9KNWvF9P5dQ7L7VcQsiLO1ik6CrMGWKyq3EIKaIavj3W
FBIQoKz6qp80fJ9tdfCe/tOOTFFA8J+5JkYAgrSbTL1CytWt8RLvJaZ+yFj1QemlQ9tTdJJ/yTOc
F0mAhKJLTUM1uQveVzEulpUfb/iATVlzo12OtzaKqJlYJLFurExtTDHii9Q1e9PyZWrUGLGnxEIx
oyqHebGAQF2wuAhCnXCq91r4Y925KSnCMdfFUwnuDPi2gSmHQbjr488m9dhPrY04MCuJFyblEkw1
uvwZnida4221wYhwtLgFG3u3rhMpT4CJsM5aA3TmvGZxiJ3TSApPvzM+9MgxZBs8CFFHKmVF/vcL
hFBqvTPbBWvF7HCbLp/GTLrveuo1mZIiwEJh1LmVcBSfkmNVb/X00CsbwnR8vVf2rEiZbaIAeY5C
LFX8qtgOb78H1u27EaSfnHaMQjpKJQEiWKiOSyfBcHL5gNHMjozrfEFcfEh3EKEhs+po5NDQ+b8G
lJSunjvVhrOOzzfmnko4XUcGG31wKApjtshjZVnGmOQL5Gnygyk/mhLl39cX6beAP4mr6knrJzhC
cmQHE2Q+5mYCXVWIpGD8rvmTunoWJgQqoGzvQtmGNnW+baQbJvk1VbVPGEzkq2rmQa3UElEwiNkw
knuaiDCb+r4YnuRWWDUl7KV2T3bzFDZEMHf9oDubSMAbs8FENvWU40ZLZpJ9zjQ8iulPCXXPur5b
znL43y9gJrDMWAtzLIWpvA6WExXgAyQAgBIhYEw76fE8DxARyIcac46VV5sixP3LfjyrIYQfmZIN
uT5gOdqN/k3d8HknDE++C68o90OPYhiiVBIwxujSCNzkEJcZGAMweX3wrVKIgnzKAwSIyebEDNSF
q2Q/M3aYbUweyW/HPiJiUUIX8ZFNS2wzUWycbJGsuJl+r+K1PqJKGykhwo7Xmxoj7Hu+XUbJycdb
vfAKnaLcoYQIgUdTlaY01XC0SPueGZ8NY6dkRJnGX+5Yvx2NCfteWQIbHJqQwdMSnFpKTRxzM2Aa
Ax8zGFAE1oQTMAEGJOSp06Xn4qbPKjgChn2JOrkiIbjBKMvxv1+gQG4bdjQWQEuruGMY6VY9ZtTt
lABMJqBANy9xGfItU+QYvlBjVIFFHcqUCAEExjplQc+fRORHXoeX8LSRF9/WGWahRbsEA6laKn6i
1kcAgnKUY3NOsT7SgFK/dG+ajxW4MayeSLddLUS/ODLFTv2qMMewO22gwat/zhteGCwhb+koj9Zz
j1bsmDdIEIcc5e1iwz5GII1VwsMcJN/VQ7cvD/FGv5sOw6ZonfeRTV0oKZJNyYEu6zH3EVV5lPvB
0eLv74pFf29fXYCIbJbxJq5BQoxO73QnJ3dR/VFfjrX1UzLe7Dlz8/G1mf2USvtzR/gzCD4LFnDD
msvZUBksWSmhY5jHMjnE6k0evYDqz2qe19UktrNIPyW1ZlwmEbZztTwsqJCLj0pHPAERe00XEMOS
jFHWOdYOIKZlxrEqf6zrcL3O9Rwk6gJgLBWGFhU8j6k7OScBcPJHZEn8X41blhO6y49xh0Tdutir
emmabJr4l6aKlcldGS2LMtqmG8RvRvjaUA2rVwHj4vsCYFj5YtZ1KJmnMvik/55Zj7p66Iua2LqU
HkL0YLZmwSYpQNvnCD2+qVRz5fr3NfFdP03msRoKfD8vfoTV5yXcr6/Ddej5bSiMwPr3kZTVhtJN
GQRgbslp9IvL4W4LfmyvQBkfSVK5vjDgRvq3vIjx6cEx5NXScWm3Sp57jTY62Ui8/1FyBCCopVkL
IxkOwPLYUSSvBTWwnh00jYhUKDl8AS+OdNOI7SLGo7BrYFKrprwwcLpMuscKQh/KEQQgGOLatIwZ
dmvTnRLdhx118nGD/IGcF47AFb1QZFhYX1ohBDRegxmThWd9Co7MGV5R3+ail/kT4XjcsdbkCVFE
H0fZ1KGc2a1AO7YHm5HPMJoKDPeYqZD62rvoQ/UL/QREUOU5qqIO8rLjhFmnyk5ypS8Rhv8xDBaP
P8m7ACPnCZSjnENAB2MeoqhUILNMnpVuMwXMkTsEf//NN8QnfB0wizQ+fDDtn4rltqcuyYTviW/1
yGZasr1w04FwKn+oQuL3UyB0+vuF70VDHQ2ZDQHtJthO+2VnLk6wQw0iYn29IkdJU/oI2KBaYySH
fC+V8m0dPehUludqXHB2tdPT4YU6cmImRsIPN7tjvqJ2nh4Gx7YI/+OWPQWzF3LCWgqNnruXdm/b
Dh+UJG1Gxclmx9zyOnOzcqhKWMp0AkooSJXg2RMi8+xgah9V5YWABY7/K7AgvuNLPevbUAFu15H7
qz3Z8tQPrTd6474ik5jXExoXSyWgQpWMclSk0Ed5Hl0OQ6inbJ34OGxOBvTGx3X9rsanF/IERFAS
3TCKEfKi5KXXH5LxjQ0bQ/5RZM9hQHEvEoslvu2PU8pASAZhhnWjaq+S9J7k2VkZ8TG/L21Uxqn4
PkMt+xQ9dM2m7UtPXqhokQIIcaBGZbaSyfjhFLx0Hh/4l26Xp8lV/c6lnYIymwAPsTw3Qc5jx2J+
C4IIb2CRu+4FBECIEzRmuVGZVUBCFZVHvOLcg/TmmNYRFdwRZ7rYVt2wRVK0hMvxuo/cbNaefV+2
hgPDbUGG9XVdreu35wuHENBB6mI2JzKWKZ4d9bE7YoC9AzpOE6kbbWs/Mr95jD3qIYJaLiGQyPNY
ylQNaNvjHYwNlSP9RzxXBZAwpz4ubR46xOmuDQ8ZeGBi4p5HeYSACxmuxJIqQYmk/ijFmErzaaCC
EUKE+PRQd6keDBVEyKj2NJP7/yPtu5YjR3pmn4gR9OaWtq3sSGNuGGPpvefTn6ye/bf7q9UQJzTX
imgIVagsEAVkVnpohyulLEEdVX4sqKl0NumHxSoxFBcomFLLv7UFILXZgziSnCsk7XEfFDpcSsYC
9qLX+ROjeiiCuHJTFDegPJcHZuluBzkRbrx0hjF0aoS5fiRD1ecRjwY59cnP4nXjBuSlM3SxlLLm
khiXkPBpC6eQJCfr7szkc7RSJ5ZACIUFzU0K0ZaQydB1eNPOfr438PKeBU246w9MPSjzm48SUQKl
lo+DiLZdpagd2fJZ92V9SHKqOkncsAoHB307xlbOlk+EOqzhDoaDAX+k++pn1phlmw/SXecKQeGn
LxRPAjukWzvH4URk1a3aJAxuMYYnlfagLbaWiHac2oWROUb0KFIMEG+3714hlxfQEAVhroYE7sqB
5DOdx7XFF42EMnkZkJQZVLrEP2L0K77Vgbfw8BNL1ZkqcxJMg53tGWNk6IjE1zWBWSpXnQiVZFpm
lm7mYmQnq5ehdzekRIvfLoFd11DlIKSftXFYWRFH/qJdNFYiL+/tmV1bGLkKNCf1Okx7f6C8I0KV
f+Tol64uow52U5yFBC2kH0U5iOLUGYSX0Xraxi3KGDuYNyddWsUsqtlHotCc2WAj6okiBojWs1I+
tcZsb1ujUgGe97uUlUgLWWIdLV70hPq5XWG+fFyc9YDkunJjL3d+bNukgoWDFg3VC0tnN09bn+f6
YI7P7bsecG4ihQOXtFW01GS5hoyqUt/iiSh6TAfiRZI60yqHI4WedlUYwpHeZzcomgRWe3TYJ0l8
MDtip94GZF2T4BY+B3TuBsjiXlW7NsJrXmqbfQeedoqq8g+ocTXBbYyQztYqdjAx1c6FuSGYU6dJ
MQ8tOcsJ1JVB+HU7FNgv/heJrxa5fRLKVoutDBZr2TXLUxHiBkUFuKmJRJ6yw+1UpsihnBiwk1mD
O/aH0FA9rc3tPqao6ShLXIKIQnC0FCGQV2s9E8J+Caijob3XPG8v3B/SqX9Xju+eLXVJ1BUtZg2G
CuNOP1QgIXZYMbgMqo80MdjbZcCrPQ7huzxUJrFL2ENv+kH2okOUuvK9ETB7eepte0fE+n+aaac6
TkAzCecG3dW69ZjU1Pvr29nb1R+WcN3A7JQKEXRUERGNYcRu3yeaPUfVbMedcKeNUW2PRUzl3JRb
7O83NsfYzEVlgU3d9BTrQV2+bS8bEXs8/WKtjEY89Pj9EPluWe2NOnTN1TW7n9t2/gB818Vj/8iN
I7pgmXmRYn+gGeNcWJkuIrusDEi1llCgxPMwik2pxvECW+hs/MTq3QXePB5yezhVPmDqRSXuX2qT
OKgYimWIVpUFRv2zxmiVTEUB6REHEd0UD0kewkL/aXF6iBVhQBLDdhrG4tFdhgl1Yrfevm//3S2+
jXaJsnyaTNjLT5NXPZV+5SDJfclO6dNvOqPmWFAlT3kb2PnW2mGK2jUcYVNFuguBM1/+Yb2we4Sp
jENPfdtFYs9M9t/cxKNkSEKXsUpQPhzU+ixTPZvEweK7a4clMapEgzejqNtFeGcMkMDNDqRUIeUH
BxBtqedxyGLPkE96PtgR/dlPmeDSCDQUSDmq6oysIH1gkzBibYMOZMTVoTm1M3xLPvaft3fn7REc
5RqAHFwUpiRJ3YrtYd8i3RNr7ofVSLhoMjNVuOqjMPzdFcJ32ZZWNYurAj+F6AnzC+DV2naKOlQc
TIjiIEd5D1gqrAd9dhWQRpvlftsGuXAcUihhX6YWS8gE0cWAFNN6ZnrW4Wlcdvo99NrR5kINshCO
8aR7YNzrIT4Hm3J/WqtD2H6KTCIgiBjkSfa6ps7bJMbaVdonUXxNqWZUtiwbWaXFwUFbGYVqMfAx
+h2Igcu6svEc4hjjU9x8mdtTJVGYTi0al03IyyjGcYzsKMl3U1/ZinwoMK+9HQ7UsnHoUGSqMEQ1
3JJWP6zOcva4/fsEylnMyRsUTbR2NbQYvx9rT6W6EzXDleb9LFKt/JQdDg5yOVOSLMf2lwJa0eKz
mKd3rQjZBKq5hDo/fPfKOMf6qIOcwFmgWgroCVrJSc6Y2dcCHZX1xM1Em2yZoWKBQ4ZKGQdLkFj0
WYdEdwXrozF62ztFZf8WBwyQp26FmX3PmLmXX1ScLU9Z0fy2QMcZJDd/Z8/g21vqVFQ1CBOylGV0
o10X6PuhtnsPjGY+rkOiNshW6M/n1+B7Xcw0qXKxgLW43Q3xoVsfouxu7UE/HJ0mk0KL7XA0+E6X
vDEa0FPjdhLil6r3FUFxRsVPrZ/Enm3HhcEz68l4UsxHGV6tks24v1a7cOSH9clizNuY/fDLYFZs
5cO2Wco7DjTk2EgKtGczats16KoHMS9dtU7Pk2YQSRjlH/v7DXxYg9IuswX/ROlDOr024kOn7Lad
IeLe4Jn1GnB+GeIMG6Nv5Q6TwgEB8dl4TB4YuyR1FRLfOQZPrQfoaJWRIa4aZHfSSdql6B2KHcbd
q3xeiYr79hepIXK4oUc1CNxKGBOq+xbTB10wQfYgbX4Z2bftZaRigkMPzUKrGq4SjA+vTpocRTwz
FT9009+2QsQD3+0CnhIJJLqwMmW7sT5o2mNZU8SplA2uKpFqWilDRgExZxzl7nMEXpn3EUf9m70a
l5i8ieuuRylxMmFjcmZQiZSgclrufys1K0QIUPF9+XS8sdXWaq2gVZXZ0oPFy7x5x8hTrQBPcqT6
zdvEZTeecdigSaClFlkNRGqQFCnlIzrLPqhKbZfKoEEEdPC7eN6B7t5WhZUonlI7x6FFrk6NnibI
mIbkbOkfQuGwgHlxOwLZ/79xj/B8FkqjxWI9wb9M3EnLOaRY+ikfuOpl27SG2si4OYb6exJltr74
OE7bPlwaabac4GABvcvFmrC671KDbFZ20PWCqVvWyg9qO6cG39KCHlD2FWVSL9HU+nE4kStLnqAz
DpmMeR+Zr9FEIMQfHnQsML7KBkg++TfaqUwrc5xRpp/vUyTNn2TwR8/HDM9/+r7NQSqPAmpg3r2L
MVW5muXiXljSQS0WmG3l2JbnT7HobW/a24FxNcAFt4AEV9cLk71wfNAyRyhTvOEQgUHZYCB/AxVK
XGeSUMKJRTxP86dGBZcS8ar3h/z56gcX4EsbW8WYwo8aM2N79j7bBKabp07tmc+zB+5Xt3vfFX+1
ycV7NGhjl8uwuTwaz/qh9MN9baA+IQTzOfGp8uLbIX61xoV42GImcmhgrSjdTAjWlFhCYpf4h1ip
qlI00DNvVuleymt7WfLPVT+72wFH7RT/ACuioycpWTQoz1oELltGdWx4oIqYfNaRV/mRP1Hw+nYa
8e/a8c+xsYzjA4Y+2OwOReM3IYZ+dXzTUzD0h4Lp1RD3dW3WS2GuIpxbGT8Zm2QK3QYVuF3rWXiA
qBubCgtq2ziEWBZdSXLIszhdn2AW3G9b09XG8V3309UvDibEdRoU0ESjhxKtf80ufd8r6PX3OYgo
G6lT0PKOH9eOSuiO2ichJI4rFQMcQliJpaGXDC7U9aOSPw6oj0YyRs1bYqmoDeFQwcgnw7psiGW8
LKhfq08JxXNNmeCgIF30tJdGRJmc7QTDNyDXNxKrxX7iv3f5vxvCz4+Vma5VmorV6v12PwRFwCSI
+4Diif3Dd8vVDpcWK0Ye6kXD7gbcPIZ412OIS/xa1t8BPFO1t9pPZnWfUD3BxALyw2RdWWmKtMI7
Y5bwyOrVYRQ07fM20lFGOCxoUHJtSg2uWWpn61lhh+Yuobp13v4Uu64fd/wHQxOlpoIRFBu04qtm
BehddObEyVUq42f/71ZIMH9vrnEhLJbeSrBo5Sc5+I3bI5BNeJEhXfBOfZNr6sNPkU2QGoPEAMxZ
jWbLxnGGOBFoXKOauJCobeJwASTnU5cyANXFx0JzjfVzMhBXK3UtaBwmpE24qEkPG8IuugNnUBC9
RP/3CL7sjB8NpSD+h8+za1xwEGEIozwIBeICdNbDpfyAj5cXCJlJXuaXDvWdTtnjpV5FKYqjliWq
ajCeSnfeTZONjH918ImGd7TBInaNxfVGMPJar7qu6kImYkWr+s5cHpTK3z68pEPy/0b7EslWaGYw
MBzyixBcvzPOg6s4rRN7VJ2ZtMZhRbkodS2x7Wrai8Iwe/fUT0qAzBXvrFRXIWmOQ42qmaZSZaix
HFBrfqyCpnTir79bMrpd+y5drOtR5huCTDxuKakKc5MVOVlkq/UC4S/ixiLOsc6lEOIiR33LUq8x
Oc29N/VnsyOCjlw3DiswA2paIRvDEQPG1Zp5+oNyniFGWPjDcQmIECQyFl7qNRtjaV5YjKP3swdV
sQDFGDaQE526ygZFsdvtGQ0PRcBCXP06Bx1tVFpZw45yKf/otR+J9TNKXkLZ7STJrrUHQWyIjIm4
w/gGobYQrUoR4KcxPReoX+KEqZGnh25K9rUQQWLw6QbGwnqN+ZbW+0p6XWK7T79tbxuxa3xH0Fxk
UaezoyzpmA8dH2rrKEwvykxEB7FLvCJrtFhxD0FWNBIorSdq2j43ZxdCkJ8n4xcowo+zPDhzLxJW
qZvM4JBj7Scj1Vi9ID2tPkQld6arfxid5sS6dbsdKQlCJB18o5CyCLUG1ZPLB9Xgid66LzIbDcLf
kfSyqyx0jA/b+0ctLIcjdVTi9SPH/sXm/TC7Uj3b8pD6EabgoPxoKd8lSqWTrdnGXcb3DaVW/c/X
6RA9aukulL1tj6ig57IPySyVMcHAPMi5vy/SLoZCnJQT2SEV9RxoVHFspSBIBcTnP1d0Cc3flna/
kq+J7F/dWCq+QShDibuL2Wy09iwCDzG19VPfK+dlsHX7t+SZsLfQaADK3s/bi0hhP98nZCQiiFKZ
h7mFjm4V0gWFg4fMwbdAI1fSLzoswdhylU9AyuKfb5TlUJ9YLwVUVs6jFyEBKQMqASFChG8bSpc6
6aVLgqo9Se1zUn+uy6ftBaRMcMgRV4VWSB1DjvAgJZ6CdufoXbTW10SDF+AcazHVZHZ2s+g8Vh9N
qoxOlYFNDhxkqZPiKYaBebBjOPCEEVmnAuVahd7j2mlf2fYIbnyW9turR2AE3ySkdqWgzuzi0pX0
gDbxICsle9sEGeEcTrTDPIDoh9k4r77hS0e1ZpO/IqaeykB+ij5u26MCgoMMqZFqEXTq2KzqtQ59
MR1tcSWC7s3UQlUUU5M1yVT59/mYKbgIM949ZAX8n2jgSF9bA4KjkW9Yv7bdebuweWOLO7BFqSlC
x1qgwhd3dNu9sot9e7QrJsZY/f+IY78ZEzcGuY+Gro/KLmLOTYf1UwQxEDY6s9wrj81Jdusgd96H
gTcWuTMM/bF0NdnwjD5jEg9kg2fBy4+zZneX+5/6TnkzQm7Msb/fVBwS1UiiiE12FdmrlB7i3FPT
T9u79ua9dWOCO9D5OAmqxMaPBhOoF+gzuClMt6I0PyhPWJzeeBKCigCPk/BEij3Rekoit6QUrCgT
3OnFJ5YVhjVMCJgRy1Z7GjMnocRuKCPcmR2FOBMMtiNtf4iXJ6lwzZZ4LXobhq5bwr/G64msziHr
LmCT2UwUJnQzZ/g+Q2abHvWlTu2lQHm7MwrYcJQBAWC+6MHqWn52wJe+I7ywccUCUinvKtjfuMfB
RJll/SQzepw2OpnhdynzIrL/jojqSxZ/45RlhX1Ts23KVk9eU1fsDsIcCKvibJ8eAoEui3tjp2sa
eZDYSJZefzelH6nsb//+2+Xhm8XiECBWojCL2WPRnJwM/ay2R6Vzy2o3YIheifaqeBR+aWRJkHKL
AwVTTSJVGWDVkCN7GXazQcX4m581N35xeCCrvRqtNaIO34iMIyLyoBUO+S0mUwnoDh1SxZk4uRIH
DzNoiYXLDHC5trYq3ynWnUKl55QNDh2GFMl5mMOrZE18fRG9ZYp9rcnd7aggzPAkFHE3jd3CMLsp
j/oSmPq3OCU2iIgAnodCXGW9r0aYqM39gIJHAurobSeIIypzMGBYxlK0KixoqWg30WM3na2yBekX
JSVD4SkvKxGCXUWcG+Bpc9HjyP3krJx7T/fZeC0pMUhENk9EkalT2kUx/GJvBKU7vEBF8Uvvpbv8
kEAPDWQK2+tI7RSHEGoVNpYCfXcMzydBvoa7ZTCJ3JvaKg4O5m6al5wNK+nLbu2dJUpRwbzP0g/b
nrAT+J8PvismyBwmLHWTGNoMT6qyfmkYl2sEfvK6DKDC6llTfRAX5WXbJHWSOFAox1kRY8bmMSxf
0sYr9F0WEx2y1P5wmCAmiW5UGrya4vM4pnaXU+VD9gsb68azUAhWsahpDydWkJSnSuPOGsrn2XIK
MU3blyioix9ncfS3l44ICp6UoppGM+kZ1umNYsvR3lQZ94W/CkTwvV1xu4YFz4ctyHU6yowqpPMm
T/YYeai8h7OoOreB5VIT5BRc8J1OYT6vgskmlNSg3xeHGEok2mMIRVLUHRyVehkTic1j4XOTQZTS
LMUh+4ZRg2in7LJgPoDw1aZV94hQ52kpGgvq63gzwp2+nsoktIfe0aeVyIfIzeKgAq+xVVKzOWu2
eInH2GoiL3OK0/w1A80rRX1B2uMwA5Pj/4yTtTm4Fhmrse4mgt3rmLBljdqYg1aCvwt8DjOSWcta
kwV+WP60otNaCE7SuGpbuNt2CODgaShykAJrA0uRtG6nNUeDIkUhAoLvd7LquTBzVhUVjMxOkYJL
8ucm+7TtBHWa+G6nqS9F3cI3EysYXaqGfruzZswj/D691DwC5RSXVRRiq7GPZvSR9k9CG2jgayvf
Jel0BSSeY6IajXKM2dx4p/vq7AskJTz7JzcAnafOVoXc7DPG+cRmYRgqCJ7SYRCGLdnwzieGG3/Y
mt5AkFRLS2ZO8EeFpiqbGFE/67rXXUQupl2XOhSVAHVqeUZtHQMxeBOFxfGiQZFjzNV0y+PgynhI
xNApcQUTV5XKgUQx69FksJPUggjEaLwUT7Brd0oz4sRSwcchwyDE/VzqOFG9eS/UrjGVdhF/3j5Q
lA0unWjnGZMbIWwU2XPZ76OwxyCb9Xc5Jd/8ZMZprLcMGkLNV/IE2f+PbS+oqgPPl11MRS2kDbbE
GhonEzzoY7aCb1WTaw5nSWvtAa2y6kPVWi6KE7a8SOjt+7tvHL4Jqi/A9ahZOGaD4KXDa9Z83HaS
CDuNfSncnKtc1wprZfnsjP6xwUe9ejU/rvJfesGukRsr0qwLq3WhS16PVhEo1O9fyk0baMTzZU+V
tKgQ/8N7YLd8CVc96Bs1MOPVT83eE0Xg+irnT/VUe/pA3B5EsPMtUIZRKtnMgNAq7mdQFpSv5ki8
273NqnNFP40DBzT4tkbFvtc0yCEnuwR8GYITBQYb9WJ907GnfZYrbzs0KMc4pGhWsTaknh2w9iSN
flwEIDvZNkGBrMYhRVfLghYZWLzRV3xjFx3Sb8Ir5kRO7DUj/NpOBGhQBvkWqLxBC4rFiLWle/Xx
N21cuau9wRV9CXQTFEkhsYZ8B9Q6YS55Zcd3Vp5S+SUH8T713EWZ4LKJFs0Sqsleu3IzkKNDYuwW
ak6OHc+N06VzICFFuqDLrNASSh+6qbWl6mU7DggU0jl8CBdhMkN2+SnyDww4FJrl5vF+rkpi+ylH
2Fre4JCh6pHYp9iOMnkCgyAkf8iePtacsrVW3MeFOKmppbPEazr81r5eHlbHtGU79Sg5WuqC4nVB
4xayX20Ld4RjFzvqQUWJEuofamC9LL4CGvd+ct4loneFIr7faVzEf5hzw0o5ZdJ8jOuc2CUqGjhQ
0KZIbQd2W5RWICzfxaS0rcpvh8ftoGM/s7FTfEfTGGtTszJGR/YZmPtZ0GL+mFbdYNi8ZYbrZppW
jB/HjI0Xsxt2Pe6H/Fk0Gkfqn5rE3/aIgAK+q6kbk9gKWRlHUk7yHED7otOIObu3H9ev+8+3NJld
EdeTiPjuDhloDge73Cugi0InaYfM2Czt6RNjWbTcisghKOc4jJDSopB1lqmU4kOEHtlK28fy898t
IIcPPeRRypgVOhTrPpsPNZ6ZqA8z6i43OICIJ1mGkjzwOvslDPaCZqkBclq9HU/u6syveIR2sXi7
bceoNxq+fUlPhEzS2UU0+u1J9lijSucb4DjMXI3KVtiNsxXxXOJQYTRcrNiX0/IoPIcBG0wAE6x1
7qCUOx0pQKK+3g0OLqYY2l3Zb9ckX3FTfyiRFpk2A0D5ifp4p8zx3U1D3oaSVuHrnbXlYqhjF+5K
O7TBSI3SGykRRNxYfEOT1oljunaIlsmZUKkq3eocuj3O2uit3hhAoIHaPcoil08UwrA2M8s1zZfk
lXF9Rl57XB6672xqOIHaG/Xs/ofY1E1ZkmWIW/O9rEjZl2nu2NR1gBQGsSndFfsI7Julo7nb5+Bt
5/41xWN+PbdjhPFJpqvzYzEzJ6TeBygDHNoLMvpLTAVzyH0uvmQrrsdVIa7HPyDI1Ql+h8QkH5oc
NhoUm0Uvx9t7edSe2o+oc9siCCoDdM7o3vbK/SHZuFrlksAF7OVGxvgYlgNTjB9jO3bbnfZFt5MH
ddf1tkGjFrWa7O83+RoEsOWlZBPl7Sf1UPvdS+xKlTf4os8q3QJK0N+o9pm3k4+rm9wVMGRVVlQN
28AicuTFQHdw/60Rh6c1IvKPty+0qyXuIkglY9SKHLFYJoE4HqvC18WXv9w07sMxLDTd1NmmpSf9
0D2Ge3ymfiltxemdX7/wbr5tjgH7f4H/6hEP/GFfr7qOgyzo35DGK/F93Lmxlrtq+GHM3iVzoF6t
cbiviH08LBnWrwiflfJuaoiIJ/aHB3oFE3xKLsKbuZlslF8kTAPV1uv2klFGOLzIJ0xD1AIzkp2K
avKm5TSnFCXNH+6sf5eKJ7TT86iejBBWLPnCxJr6mCL/Gr/+ZuR9H73PdWf+06hq1q1ssDOkn3XQ
iXZB6CpP8+PgsuIwiLG3l5AACZMDiW7sSlR7EAe6urhZk37sjZE4qm/n8Nf1Y7t4g0OFXoA47YK4
euro+nEAl5VsvCiRo6GJa9udP5QorsY4XJisujfxzAwE8i/wDu3t0c6PTL2BvRVREyzU8nEQkYSp
2Y2M2a4cnSF/0snXFXYxbKCCyaGCnplWugjwRwzEQ4LSfX9UXfEe/JSYRrDcdzY3XNePw4V07EdL
v+DCrxXKABc97Idorz3OXu8U9+R0LHGEeYa7XjarfGZkbR1o7e3+VEOKQLJcRoEou2ygvHRysoWD
MsrhBvSlsqWVYFS1rPPYCX5sjV9mUX2PPsX1JPPUd5XQC8KUwYwkDSc9Wg7r0ngluAOJmGf/7kaM
WFxyUampgKZt5s7oMqrodQe6J6zahX6M6lilUhmLQ4yhHUSxZDevGGjP3etF395fHnTZKfassysN
eqrwSO0XhyCGAuFURYTJ1fo6d1CrGCI7Gn5sLyNxlC0OOdYsTiEnCiNy8astHwTq5ZxygoOKNSxM
NVWxS2P0VZ9GR1/9qKcEk99mqLmJOQ4vWgEtauhIAU1M5AmfBlwe6r78NSh267G8BYOdOMeJC3a1
3fbyUR8iPA1erIqFhqZF3CSNX+7RxnEQHzLJ/R2FJG5s4yL4av73UsmgV5qvFaylgi8fsh3kz57A
WaR9WTCtEjkQ2tpv+7e9fSbfZ99VZagPA8Kj1p/m5VQMjV0nFHUlcbhMnv9ujpU2rcBxhe8EVId+
9032NrSUmG4ThnCcHXWet8Pe5JnwEPVhM8gIGAUFr/il0QmdOmrdeLiActcksQtsmD7k5cMEsrjw
+99tDQcPlRXWkijCRAM5yVj3hl5zo/HnthEiszB5urtOzleokOOqR5dSbrOIy79Fia0+F3vcUmfx
KaQ4RonM0+Qp7yQxylcpRTSowewWu84x9/ppBvtOdV8GVG2G4dufbxGTp7zra/DvmyNWsbaghujM
6mrL7Tkuvm6vIxVvXILRxkOqdDrMlBGk6UFpS1Q6qSPEN9eropL35QADnad9YqTK4QdoGzFt1uYh
c3NHOAmJu+0TUVQAhfL/olFihaPUsU9tNWDUETOa+hnPdr0T77GYl1kV6juB2K5L7Nxk1aFR4E60
AICz8t3KnChFO0e1q4ZXwjUCaC/H4sYOGFRVNQVbPogdwjPrHQFBv93562FxCwiSUGN61DG7bO+N
vaiKs6FrEfO9y2p2GaYQVXx4Q8gZnSOWS/aXEfF42dobe5jYq1axgL1/tBNjPwnUwVNB7IAqmi1+
VO8oGlDSRy7VSOJJkYUaIVosNrgkMNXU7ibF1vCSqvriTjZsalkpL7nkw5S6caxZZS3VPKE8WJQa
KfX7XNqBHL7u8ZmHXROlO3E0jsVEqeMQF4nEAYdimXMmtXBBXcV9UyZOM6yF3YcW0bBJHCy+934V
ci0LTWanlWR3NsfKEQatBLWfHh/luHv6uwPGN+LrgzkXFsubytN4UkHrtu6g+XNQoAZ4EfyhKsbE
VvFt+aMVRVrGPn50BeQ2quwkMgHxbCc2bhK+HV/qRHFdWCY9+uwBI8RjSbPvMTu/vXKUI+zvNydX
7ZIq1FmJabKeq+LzTHXpEQEnc2kF2IH/+fSeZz8UdrHyJaYTPgJeZQ4KrHKUUiPCbrRu/oG9v6DX
dIIY2epojmhPHxuD+FqkVo1DglQ0hSJm4aYVjijfySNxYVCrxiFBNKvY/hmbX/c7PRbtsvYXNMVv
bz11RjksKJdkkhSWtKbSL/C1VYaG0nYwin/34YlvzP8NsUrLtXhhFLBMEH3CVMQAkvKSmqslvOEb
7UMrnPtFxpIlTfpzkpZgqqwTcvJHOZyc7YUjdp9vtTcw3m0ZMUyBSqMYHkfhx/bvU66wcL85k/1g
GOZ6yVhDfOFaz0ZaOkbxq88JkCaijNd7VMPKHBZ29pPyAfNymlw71vuoVP79ljb5hnpF07Q5nxFl
lSHaxvoi5c9p+2V7wf7QEvB/BTdTYSt6s2JJs2gLpMhZ6ji6c2IzWs9+Z3lGh0+L0QvR/NI3tn7X
UmeIWkIOCEJ9aWbJRChk85d0suUKn2futnNUNHBY0FuZISgst8qsj6r+kFat009oIiSCjrhv+D56
vS7KKu+whOIB8lv+uJOCDveNtt/2hlgwvp0+XHKxA5ksrjXltVg+pfLjHP7cNkEUUUy+mV5KOyGq
etho3dlVnc4J9/1BROm6DN759P9v5PGUoas8JMLKEp3BaX6xzH7cFZb9+52BnrohkIfvqe+WSu7H
BLGgQ1epfImHz8TSyTgoG1kH31PfZbESdhPc0aQLwRioAs6lYee/RHRzCfukIoL7Mk+6ZZDFy83J
nUR9xjACDLKxpf4D2HPw2CB79XN2Vl3pkO6WY/cxjWy6MZKo8pl8e/04F4IisEtckuzloAfyXevW
J8vWnXUn7zHkln6NdzXUqkUiW6XOAAcaiaUM61rBZ3n+MlixbRmuSH3BU5HCoQb60oe0Zh/wyVCc
tEo4qOt3IlaIrEvl8gczyiToLrFgPIsHxmPBGoLV59VZvcKNfEq7gK3KRqTw3fbz2svyKjBzxnON
WZwq/DHGfhou3mDqVFgSvvGN91D1XppqwfLluRM+Wj4kRD3htfiUX57ApiPlHFVw4bvsy8VM5JFV
RotfC3gYS78/aqUr/CxtzGe50zH7GMXO9gYSiM833gtZotQdq3KX2vd1ODfsffn7uN5p4uK2Ki7r
9819/4uVGovZm7OegZ3m9zNpWX1oQO9nfM0olk4qSDg4mUdtTWL2Etu357bca7gs1/KrMN/NlDNU
XZHvui+iXpGNS43Fj55YwpFWbuOyFzdx1x0laoCZynH4Dvys0hIUtbFdau6lJ+1+xdWW+hgIWnbB
gG/DAtcbriHiI4HAKp6SVJrLEOKRWNC036m65db5g7jmRCQSYMX34C9lWMgROGOdsfyczM4qE9ca
ERV8y32vx0oJvTs8CDSZJ4yHvPjRZlIwAHpX6mvnzXRNE2XNkCwL2rYcuI96k3SikuEG7RtXU+/H
yXLqbFcmhbd9fN/cmRtDHMK3umauAgv1Eo0uaz+fmg5PNmb5uG3mTZS4McOhPMao0OjFHlMk/VvX
HqPoV1NAziUL9P4104/F/K4nvqtBPkOc9DpqkwoLuLR+lx5rzdfL3bZPb8bbjQmu0qy0VZ2nFkxU
xkMqQ5G6J04NZYClWTdIV3Ror9XYojX6sVa+JO3ztgNvFz9vPGD3140BJc1UMHXAAwXjOPkDe/Dv
wTGnHQqIZQku+aTGfu8/l++NPQ66K8jaSxoLtu4weKxXvZSc6Jw40Z5NrSy7hhKofPtCvLHIIXmx
aM0w5DmAZx/vGYsqKE0d7S4Hg197FzkZzXZLHCg+H9S11KiamvkIZTVjl/qFI7w+qPboMRlY0wsd
SraDwAp+4rIrk7gwJlhMF8kdxNFewCktLpbdGZS4xtvX1c16cnBRQJ91XXJEDPMOTbxBdK530ana
N/6yi6nOONIcBxvlnEjSXLET4FW5zXStwNP6UQlWD7pW5+HvDjSfG1q1VqM+BudWwTExmUt19Lx5
gVwXj08HrVosyhptRI4lynY373T9lLcYnjc9gSyXUZHPp4K1hbbCUYYx1qu0ZF5x7o+9jbEGN3Ik
1cZHbG1TZWBqv/hksJ7icm1Y/jn6eHY7F8H0WfuS7H83fFWLu41fxFHjM8FWKeNs1NjhTke/ziW7
t5ZD0VGFOuJ88TOZjZkUXRXDzII6rdQkjpGXdtqgRbkegm2PyAVk/8sNIjeDopZRCFv1b4oFBh/V
BJkXA8qM4pGqoxDXMp8NsiEvFL0QJIwQg5VrFMy9yzuqRYTaKA41otLoCzmBV2MUdONObff6u75U
b84WjxSKXmedCk/G7pMAPqt6/kBsDXF58emfNcdDkaHJECmZw+gIU1CyZpPzf+2gkUvR3BOrxs9c
RpG6xDkz2PS9XQ/HVcVbRE2M61M5gM4lGZWQyca0YuE6zdYPjBwMNONgX9mld5IXH6TUpgT9iLSG
n8KsJlOr9UvXWuSXg6+aRK5J/T77+80ZmtMImXrPkK/3rbRxonF0t2OBssB27sZCL8VCO+qIZ4x5
Duav5l0d29dg5tnl56Vaq5ldRMbsL/FuRp8E1WJCucB9YGRmFa4LC64OtFk6lBqMxdleJDKyuFPf
mmVeK1A1QLtCeerRvyp4lujEOfg72VR0tyuoKSPqxPAgUJSjabHiTiXu1ei7KdvG8GHbK8IEP3gT
rqs1yCWcGuZ7U9i10sHs/nLheN54sSyUuGVJa/99cVjjLxNoCHfg9UFJLPao2e63K93XcOPHLaN5
UA11hk+LM7qi19nrsdyxwdv4QF04VFDwY5ddlxRVx4Kid9n0TRVkwfIwO5LDsuPBpqZgLi/DG58c
PIW8sMbRoBuwV4T9vS4me6sQMe2p7BIzdVa9clulOopJ+DUzBbeYrKCNtN0QSWfp/5F2XctxIzv0
i1jFHF5JTtQo25blF5bt9TLnzK+/B7LXM7c9Jra8elUVMehGo9EI5zQTUMRir8wIYHx0rRprk1Ve
XmP4RJlat7RiP6un3aDJvhIam3U7YxdK8DHm2AWFUuGHj9gU1FL8WnclVKNHP3CXbwVbUmGiHHGc
s3S0ajZzGF1SHuzoDlTgtnqf/MdYShzflMLFAR8atDKt+djF6TNmEGs37OIbvei4Jbzu4zTT0RRL
0wxZWEKlG1GNIjCN8VG7f+MQetTuWjT33Gbud+hLlQtJf7NtZ5lCABeklaoVxAidffx+nybAk41e
wgNNHYZbbprt+q6dxQluHO9bOVMsqGgU95J+CpzMtYddYnFLSVHAr8foLEfw5ZMUzH1XocoRnfoN
cQrlUErD5EP6bwYpr4daZ2mCH89SMIUDihVOFrOob8R2xp0ZuctuemM/cfw/Ai0yfgoUGxVnScmk
Mqckdmf5jh6547L4mtN6KdeT8RtnexYlZI3KMBjb5Y3+15M91Yu8+BhsydlWOw78lzGOt8fGRZiS
qLldVMTQC+Z1t1lSN0w+aeVu1JlZek4ObeeFHD3XI3WIYPOhLnslnhDqDLzcjwFHP8bJofN+IScD
cV+mU6mh75JdXj04TruvrX3J9c8zfkPsQ0xGwDbMhGsmT/tIfadzpB+/eZufbYAUvVBEssumSAgk
dTy+DQrfGHd14mbw7dKx8UJ0xnZcBv56ifTCxAVPMSq1mucEGJ99VI89OCuKA71hpM1wnPHws0+1
b+1kVB3Y8II5zSIYsKUXSVpTR25UukjCnfIjEHgg1lZcQlgItxx9wW9e0ef1FfyHjXJoX9Uw/PjD
4AM4Hjk/uH26O20izmUn3RiDEfsUo9LUo5lG6Zd70wBPQwQkxmgLVNpn9CbcyT4PxsHdM2KrYl8F
leGQiuYneoymx3CjvjNd2w094oP9s8j654qKnYqmuTTAkYOGRXAf97dLcTMM79YjHm4RRS8yS/3Y
EPDtoIJK9zHTnv/b90n+xaHDRMxkFSm+L0lHNd4FFjNdQVfgyhUp9ijKs2L2EY0oK3LkjfYmk05W
t8n1p7a6NzlXSKHLmjDBg1ix3vU6UdXb3VNhvAcawEGrOKogTojgMqq5zRIzpxUb8YqudpUVeJnl
rW8LJ0SILKLMGWPgk6ONofqa68+h8dUamYQAc2+ogjvI5MVIywkiymFBYujUg7QyR7bQ+vCfVBFb
FNux0OKe5HTtxxIytG+h9HFdBHd1iA2Kcx3ntd3g3MvL5GXh6MIKjmM6uZMzeXHXxG6Qxm4+WyHa
Pc2naJT3Wox2ijHexHn1yvwaClZWzFDsYWxUO9edARrLx8Vv3dqL/O/BDIoBO0YWc42IUMGq3MlG
SNeI+mjvCOs2v3W8ZpPdqYBQCH3O43GXiNjXKJtFmtszVroNQByNUU7c0tHsZhlurWwT+uWXdQWZ
gyC2ODZGXWaKhlC+CJ+C6qEDFOQQMz7qLXRZ2zDBb2RNVypKhUUEr3wJVJQenWbyMxitlN3oKxu6
/dsjWxbgVBMcyRT2djOqWErtvvwM4gEvv0099V13LE/OTkMuyPiL43JjzrwmuJWhTYfJoHdYXS5e
CRIU0MVVG3X6e33TGKcv9jsWVWYNPR2AWa88M95LwamePBko+/pyYzrMQBWzjmJRuzSVpZIJv87M
/7a0j3O4K7miNidCeJ7kqupMJSmkRS0oDzZJ1Pld/yfT2OdYVGx3BBGBU8UEj10rjy26HJ3b7o/g
YS9ECNFECfArPSI9uvpQB3fFXLgZJ4OxMbHNUTHsMloUUqM95fJGB+CtlvqV+rJuY1ysp9OeXUQu
cdbZXUxPxn86USMfmSA/c6ldJ9xyzx/OBAQfkdbSpAG7DikzY3At/R56usnAvBmZaE8sWhfgWlIN
auef8+cxfKpsrq7BCRAcQICG56qizIi0l+6Hd5lfes1e1TaUa2xc2Z1vnGK7vlHcwglxxmQFWTLQ
sy7R/ppB5Kg9Gba/LoJz4GKNOurqSQvoViqUN4ABqsC3YCE4wvEA+5PgGeuXmLsMGc3EyrUSL+ao
g2LcW+xw3+nvHbl8j1LlnlGOyTL9UrOejGHW3t7FQO3Cq2bZa0/V3o5cC+gT0ZFrl2RMRKxWh4Xd
1QlpNQcjQNljVys2jEZM0CKWqIsEUysG3beNH72TN6Bf2th+CK5lKomHW/2JkUc36cr9Ltaqg2Re
4pDcHvozHikkU1ztRCwOnZsAJWf2Uc77JoGzcl0uWfavYi1FdRTdUmwxq49mfEUxaHJCPoKJ4Nig
emDipf1ndeSzGNrQC0eoDYm0gO0Hg7b5e625UfKX0H63rslvnO1ZBh2FSxlKWyzK97b/YGd69U5+
XZ4oNZPt0aC0X/5al3fdBs/iBGeb27au14Sb1BSvdpa7rcHctaxCQvCVxZhqWWjRZiDvAU8z3XT7
pAEpAEAonprSq1/aPwOPRe/iP/YgOF/w5AzjQgPs0h6xOrpalTtKLqW+xMbp3AIKTteKrbi0CdIo
SG+M5bXXuCk9bgFF/KzI6tpxJIugGUoag/4OoG9+v359jXtUMRqJUImt5GhFQl3ji+PWH2gapNsP
mV8DKhRogpVnPRgH/c8ADs5bJkJrZbVlqDFN7uSoMAEtkWqOKZ6XbnKnbZJHzmNcj51+WogIrZX3
6pwPNELcT59UfUQ17VZV/wrq5/Xj9Zv38lkOLfbFca6MtAfyD52vHzPs+nAwH6obA+y21N+QlCeu
b4PbP8GDVD0I8RYa7AM1cafdL9X7dZ3o8Kw4219oYdXYHG0LKrV1+WVOvmVT68X54rUNUDTt4Fud
ZX92jZ1XUfAhRdDbtUkthqOnbHUPjZstbhQKpRK3+ASMKO4MXI8EzgIFB6IuxWSapKNdf5mnvW08
FrnnDF/j2QtCsNjNnzoHKKWAIf8jkJSLcyD4E7uQk1olfxICEaBu3ai2/Z6rADAmIkJttU3bTwY1
ic5zddSq4ijNHPg057Yc4SUnN0HWwpHA8jNEA/LflDIhxp5S39B4wb/ISTObJoJsGZ3zY0iz3cwg
j6p3LciBkJKm+af+Zg7d9XPwmwzNTyMRwbZqY7achMbnCT908VNIlDb6M72KJJ8Nra7nus7SBE9S
qmVojuSWg6y+X4rRjWyMOqM1W7HMBMXyziu7ZV+AmiGJo10HpgFG3eux5PkHCH4lG1VplmmqzgZ1
zPeqRuyNW2roJLYstm5zPZY8yxNCE7U2i7KmwEExAe4Qg5VZXk4yEpvgpZ8PqbI0rjk5fjQsx6LT
AL+z1KdcwhvYVm6rfkZ2UtsFUXAzDTPjj0jTFQ/oCO7IHmOkJQifU9M3iXFrtptKYVIt15k4zn7A
ETzQNIRV0dOgTK89z9KmsID5PH3S9bsRUVo2IcCV/ahgy3TcGRLcj6MEP3B3ywgcWzpgmfvEVZ8n
rz7oN+E259Rct2pHBO8KpliPurd88o5ouP/BLKZI7Y+AT36uqCPCdqX2MLTtDIfk2IfBvlOG/foB
WXeq6KH+/6s+qDMl6gjKZci27fBuzB7Xv894VEfE53ImI84HgjqQf+A7T6EbbE2XeknwNrjhcpi0
1783c0cWPE4jxa2uUaOkmR0na9Np3+T885KO20gK3drytYS7NLglFFyMlDY/hllraUD0V7l2z2Wg
1w3cEbG7xj7UsoJgCZz9jGDCxMy729wYm/JQ+piuZ3PPnDzBVySpZoN5Er5iuW9O4658X+37LTpX
AOqRbvMv6yay7pgcEbgrw/iAYVIfiVM+6rVbO8eo8dZFsFYoeAjYeBJENMlv3pYfllO7a3WkfxDG
PoCWAZ2PrsoAPDBGITbHLLoWGCWdq64/Ss1JYl0tJ0CIVBrL+IGEQThTyuBKbrwJ/Pm1Q3EnfU39
0U250SpuFcXeGDWwx2b6/swnbCs8r24xMX6YgOiWbaLaZR0742jfftDFQ2TquqZFGpdekd/R/Wti
YO59Qvev2MEZbknp/xfSygUsUj0BJDRRtS/j6GlQlAOmd9w6H+5aK3hoR/ldZY4ucAc8FdSUef8x
mvJHKWYeYNwPETzKqFlFkFEmYLE/D5WfalwUuP6QdN4GXi80teRUGyUCX3MCzW3Lv5fquZQVr0s3
zLnjNlBwJFbRluBLxrmjhszl1KNztXMBcXlUMai7Lms98nLEjpkyHptCoklW06jc2DnF+kOqA48E
YyAdk4f/TT/aP1GeI2J5SWPbOSaN+GcnHD64k24PFtsOj+NmN7B2edVBmrJhGoqqyKoIqqEpQWqU
jkn8stpWO1j3wU7DTFe1D1SvxdgzPclbLoPDCRUCg7lquy7VLDCVlHemCTK/0l1ihm7iqhleKEbB
+4UZzqmjDnkCxbIWs8F3SbGfysituH7m6/n/CznCwc51K7MkBXKW+ylDkvw7VVKvudKd856QqtrI
RUmIMcjr7vJCrHCMnUVt4kzFEnbb6eN36EH08qsKMvMlYh8zdCd2VP2q67iQKbw/0rmIhs6EzOIj
8KjHjeRaN8O+fW2/6vfw0scMWBvr545VUzjjRm/OQ51DpP6ogxQI06LGnXbbfuxhmMnGQhe4vy6R
M03hlZEnmpnEDQQG86HF5eM8pH9EpnSxjEK84IzOpA21jUJYs6+0g5ptpXi3rgWzU2JRSgqT3Fhs
2in7vZTfLRMT83DfFwKEXIvTPi/w/dm5wyC0bT2u/35mF8S6UzfghWso9PsztChOKQhLt3XJRb6M
i/il3GRURWYW2Ijl3kAfBEEK5btScsNTevqOLhU9Su84jMHriA/n/RdLUGja+uFyKfAwATmJpLLk
Fv60H19RWisAbrjtdsWtxnhEblEFl1E5YV4GEzxV2J0c9b6SNlZ/WN837ryK6Bl1UxRKZ2HjVCoY
6mCkzr4sd8pjt5F2SHDdcqXxqxfzxVoK/qEu5SFOA8iLzcpT8UgOdXca512kvZNBGbauHWf1gm/Q
8wKkMdDOs7O/tfhRqplTdT3FcaGN4BkqzGROC6ZjvOxA41npLnuDnFL33NQPYwri6GQq10nYFxBU
23dDep+OLyr3OOdECC5iNLpOmUMslmTdG6oblJ8mNgK8+pQ8r5c4Kol5HHB80oU0hb6OUclyp77K
9/YzPV1xB27Wt5+76sU5yXCJrUgllaKTvkPafdMp4GZ107choNArNuYX6UF9YqReDXMvlCSrvAhk
piCPc3vAXhn3kx951NIHUiZ0aUUbLszljq8puIikydWhwBX/A2A4w7Bz9fJ18oi+EC2aX9ZVu36e
dFlWZEe3TVkw97bPMKXQgzquWp67/FvCFS2Y74vv5CyT0TEYwL/n2bEYv9Yy8/uv17LMnwq8hfIX
WxPps61XFRQITD8BWke4USxX953baaPviZpTv+Eq7tdz7Bcy6UxcyOzjMVEnurQIWY3eycErZrjB
kNjtxhvuyrh+Q54VFIJo287j1J4gzJZ3UvqutCfXViK3nXMmYLnuLc6CBCPHYJih6Ohj8GTMbzaf
nPxbr3NFcE6GYNxBbimlJoPxTo4OYwCgKsLGHN11m2ZtQgiSW2tazLiCJjRPqXvo8n0fPFhAr55R
Fkgeo/dcjMypJVyBujwEVUlso3l5k1ivI1IKGtOywJmBcPGpIMBuJ7LzWhvcMnRzHUKMzRIz4T6n
iuAQ8kU3UVLB2jX1rZLUbq75WfC0vkGMUxBHQ5xlSLWOTHpwdlb82HBTDdwBFQdBAq1RrMaBgHqj
fH1rFgArUVDgBU8dOCP3lv6Nz/55dMRJECOqrXFADPSG4fMGVXljbarZp9f7GzYmdw8yuyRCWBut
jTjIgIIxQB37D5rpVs639U3iRAjuwJyDNEkrHNUEiIDpkvjOeBhTLtNCrvKXdP7ZlYoDInM6VG0p
Q5HibTSUWAmGHG1ZywZEhz53TjnDExxDZnZTa9E+VaDHsyLFnYIP/23VBE/QJJmmJG+uR3/KZL+1
MzcrP6/LYM1N8AVj1LeR9nYlvM+B2vQGUOF42ewuxwkgQESisy6RcT7isIjelugbtrFLlnbShsCV
jBsdvJSGw3luusxWzEGcFpGcXmujHILest5+5offii9Z4qER5g1ktv4jiJSz/YmjI3KmzZqSwsqH
5lbNX8OeefBxrkicBrGsJHW6BAL029mjF0V8OxyR4QbZUbzlGFB/Ex7/dETiPEgfG60+oREGuRpq
dRx3yr65aV+TD/OWkJqjR+MhfVm3DeZMiSMhki0pNupxWMH2YyBHrsklIjhzF4dA6jTo+kkjpQa/
zVx0cHogjwLA0d58pq6N6Ghy04t0TNfsUHAUde+MRUG3bV58AyywaxQ3tfVaWoeYg9Vk3KwIatip
wVKNFCD3MebVGzd3thHXLM/JEPxFA87EzKE7Pa0+FDFwtHfNwGQduAUTwgaQhjuaU0JEmKMMK2fw
rLdhYALVS3f76eu6yV13R5auWTIxnIqACYEST23mGKA7HXZDaLiWani6dCNJyXZd0PWFOwsSFi6w
MR6JBh6YwVK4BboPShD2dJyLuO70zlKEtYtDxVbVBFLMYEPIJmDUNlzUhPotWKDvMMe11Via4esv
2p8yxf7NWrenOJp13LuOS+y7uN69YgaJV7GBOMY4rruIszAxD1EH5tTXeNImAHxQX1L1/fo2Xa/X
mGcBFGVcPMgaG/l/ecIKBs7GRI88mruREwg31q67+xd4LYxZiH2aVDdRQ3qi66k7etI9aJqROSyT
TbB3bhcvwOxdfD8V3rqWnFQhIMuSQHdMCUrWxUOs3ZhT4yZcGyW3U/QbLhYSw/CaWqNr3RvSapMb
NuYjLSbk40SIrrVponGmxSucgyw95pwxMM7BFiKwOFEdtIRBhQIcz7L2KBWxH1h7javQX90OC6Gp
Jusg/hYHkACa7aSFjkxUquxn67NUuwNb2Lq6VhcyhLWKVHuwihoywtkFgvoBaNle4KsVUD/sZ8IJ
CO64HmROLWH50CoeDhVoMjy5eFBTV7dvLW5E7LoIHe98WTE16+2+vzCyrq2dKZ9xuS75qxwdw3r2
cvYG54QIp0Uxl8Loiel+dh6U5hn0ETUX2121NDidf/Sgn3Chhz7pJTA+SA8Jc1Svs2N6o3TMdOZ+
uG4EZzGCEUx5KiFZDDF69tyYj3XKZBboevkl1rlQQ9hxTan7Ojfw/W7eGvJNEO3tynT75VhH5Tbt
kGHlCqdXH30XEoVrNbWTpowc7A2Ii3bFdtqnI/K3gLvyUj94KrnnOWcKwv06OtFSRDSSmIUPsnM0
AaWvvF/3zdcD77NKYkoDYC/FMhE8ioYZ+gbYVDTVFN52aIv823YD194DrnjHkeyxYoWbNU/HodQ6
qAagwuRgY0QhxCSLVm7Ck4WbqHKLzbg3+s26tsyCiumOZq5+HOBA3jn6rm72pbZfF0EmsGKUYoKj
Ss1kChIaG2yyzQLwITl4avK/q2oTD4ZfDY/r4q6GrxfbJ3qLus8k/e0MGK0bRvdtfWcmid9VoVty
NU/GbYgpDztYLBw37JnujK4c3pYReFR7t8xSJmBgHIfI3RXnipOFmCv2rKj3o7Y+LoHKWML1t9nF
wgnOIzCHqWsUOI/ipJUgB1r2QEyXNw3a6amJa+p8/U8SlBcSBechtc0kOwQJsKCdEN0Iauy2NpeH
4JZOcBmhovdWVNIe3S7bBtwpAAXyysKbjsOGSKTRgsS1kzAixdRHmVvGVBEUSxZ8tuZbmP26iV8P
ks8LJ6Y6UpDDKioNmAcDQglwuQGrNYo85dhiNoCjI+YMQ8x7lJXeFZEDw0hO8WfKezQ380PVuFQ1
m/fWX1wVmls+emRdXMZU2prsHNr1w3utOFqTzywfc2mJeQ5ZM8G5m0GA+jhujC06RjZjsW1BAg8S
kb3EZXg51y5mPaommtOKgGZAY4MsnwHSoO99TTs53XYbFXSjPEoU45tEti97SBqzITCFQZ/8oC/d
wX5Jps/9n1U5L4xR9BtyXCsRnWIM4pBiILH0smhLxIKE+ma8cjjj7HoKfgMTwIkzkmrjcflovVUF
zIfOHQEP78s+nYDoyHJYXX3aX6gp+JFEKWJ9Kkjo24xYihbeag/mObDFNjvHZycXGHkiGEbS9vMy
L5A3Oa69I1QR5WVy9b+oH98sXB4nlTEYsXex0PJm7slRtqHuTfOzvgCyT/Y66bB+/JiQQ0THaOZh
tCMZ7sRybkfjwWmfDK5b8Xqq9rxZIgVYOaThJNN92W4mX/Gp31q7I/DvZmcdODw2xl+JOBmmlNRl
0EOYXt7UsulGjc5cYpwEWtILjziZS22VFBsGoVckz8H4dX1LuK2n/198f1TyNM1pS6bmYxp8iO3U
1WBrBdciJq+HgiIqRjYXTTJK0KPO91lfuxMyPHHgytZ+cD4402aKjkPBIGUw8aAuOAtLHkp5JqCM
qgx2tTP6IORy5bQ5ms59HzMPMG6jBCcxFXJRBjGEaWV/dMB423eat75X10VYlq47mAGSfxmfnroq
GxtcJgrx6WLenUnq/ObsnAXQ7XlhDFqu6N1E6KTyztzFIJ9vbsat7dJ4e+EFjDa/CS7O0sgNXkhr
oq7TZwIymjGgRQwY0ibcVSjwkyN3WCQHVh4t74W8WEniWJOxQ1P9FjqFR0fdB/vepzJlprvBpuSi
teun66yicHr7sDHkkkbPtfvGX7aSG3nJfep9I6nGEW0MG8nnYo7rTvYsUzjRgdaGak9wmEV9a3Uh
6Diesz8ik0X34T+WKFz8kZmhi5+AdIrmEMfHuL235NsFrSDrBk9n5tf341mMcICnNE5LjRD05HHe
RpprNk+SsTHNcN+EW9u+nTmA/etNJxeKCad4zia5lEHKjNtD2dbHbIsM/nxPPSe5n2xiP/3CXSHc
oRMnpnHXW8VCWM7fuehjRFHVS78dTzDK3cSkoRjjEEenO7QCNLVNLjHaDNFr3zxm5fv1TePWUByW
DqQpLhVyU/PjOGPUU0U7YfAObH2DF3wlgKJiN3KWwukl+BJZ7Zy8IhTnwPzYVp/S6abgWIc5EYL7
mOsmsVQTatXLbaJugvikKv/RJTr0Gy5clDzo8yAR9qkUgbcKnJE3ga9Tong5Utsvpre40dXfRNQ/
z5gjuAulcdQ0D6HWCNTmxadHsmO5tu98NhHGFwjjwUYdclNqjGMU55w1Ke/l1CBfrG/AQwjIAABT
+4P9jbFF2vcVDyLOOuuaWmgjQZcG31rwclX3EUpkUgq2IGIc+BekqYzLcgQHIqtZaeU5dlC5Lw69
NyWu5hYH5VQj5Z+Vvo7upeXvwKWBRqA8MPazLlwRR54LWVXQ6w/hS5/7tardqhoACxR7Z6ftZiny
naGmL6irMKEPc7Mq4vxzPVnNpNPRMN8bbnWg/p8m8AYDY4CzT8lLQO0xG7seC2Hg6v9PiqQ6ua0X
UNV8TO8mvwUvbgkORoytmdtkY96EPhuv0Cd/b0uKOCStBqZl6gTs1oMMN95n4JY0T+MW0QrYXLlm
HU4/0dsMgOYZ3oCX57s0+TIa/y3WU0QKgWWR9diiPZN3hJdNKb/umB+o8Sj02ZaWq5Xqn/eqIs5G
681U9wqt3Xd2NeVmoco4DR/JgAFgjgFrj0J40vSGhWoOdLOepWfq5At8Gzs1bMDY/S8aq36TlPvH
hyricHRf1I1mZpCXHKaTiVbV6uUf8qSB45lg4gV0fP+/5cd5IJsGuU7zdvApbNYPyw4cfN6bGTJL
ue6nFbHzO1FsKcgKaLZYIOcYjvH4soBoV+XaJxhzf1vhi4vPmeSi7SmTFIxA5EC7yax+XvcYnATB
YWhyVi+NAU3avEJ3YrXLJJYig7HyN7u80GIO1dysCOi7VKtTXix+MA5unpreEDmbUpq2qiGdOkvy
+1r+MJbdf9wswWcUuhKB6Q/iq+Yg275ivS7Vjc6+ErV1P/gWUVxo2VszmF3pLFuRq+7ACI5OjRS0
WsgLU1493nIFMm7rhBCljoqwbAF76uX5fmlPYc8UI7jvC+5C6rupCQicsbAPtvGg90yplPu+8IzJ
tTm0KwXft+XXwlrcXH1at23OJ4ijzk1d4XwS1gngkDwFHZf2K1A1NjrSy9YD11zA+ASxSlpMC+oC
pI4McMm0AfFiVLjW5GocayXnx8UO8NyazFnL3tSiXB66pP1wB8eHxGv3LxKvTPgkVkRz00byUINi
aDX1I5ASz7OxsafMcHu12bdlttWT3kWSZ7u+fdyC0oG7OFCp1f/I67Td51J6kLXZM9THnmvBXH/A
KKrgHkalA3Tb2+OiOY7mNqu+Vr2/rsn1jNvPi1Csig6h1YY9XYRLEGyCQvU1MCLm8ZexSXZ2p7jr
0jizF2ujWTfrQWdDHD2d6d41K8D6IU2OCf9kx0GbceYhuImhaADJSGn5WXlVEtAs+EEMTHhzb5XP
UnVK2WIH4zdUwW+kbWCX8/d0nL3TcJMcpU2dbJAbAGRn8RimQMbi2PM4IxGiCyc27SWhAmYCHHXJ
eZx02205FkDGTMQq6WgZod6Tuwq7FJngxQ2WG33eLgBDkfsP60bCHC6xYGqYdiKHVKif4lMF+Mcx
9MFqmCVf1sUw6yZWStVG/dEP0EfT4zzaf2mL5sZgHV8Xw7lEsTfc0sOsWcgl6rvmAEAQ4ptpADBB
NHPSob5JS+ZIM1YvVkxLtWijktp8Rs12y2gvd58xrqLlsTuWpwFjHkuScOeaiTDEqmkTAPZ0iKBk
jZDC7w7KTXrb7PFsX7xlk2/HffnCLKu6HtOIJdPOWILIJnTh5JA/oT14F+5kDJZ4tkuFblVmIrXr
OTJbUWzZwWWCNOr/u3wll9K0jFB26duTdE8AhtE23sndLvrs7BKX8u3cq+jqQTiL/AXKYAa+PgLE
7yG2Uh37YptEt134/CdLeSGHguSL22xW5yVYAHvkRYTjTc0k9jv5Abi8DqCu+5c/wpm4EEc7eyFO
aTJn6jWI09qjoh8S8yawt+sqXT3bFyKE+zkALckkLRAxZseg31eg4OQmWDgRwt28aHajhB1E2I3l
Lqo3T2CQ/KNJ8gs96EdcLFU+KZbcSRBSGgFBXiXK7KvxZn2xONMWkQu0qg4bIMVStZwSijTmUclu
OnpgbwEJJWw7uW3zAyP1qsu40E24nOdMbo2MBt2Kj8UBUh+XffYFjCajj6kCZIM4j8FtmHA3V3Uz
lWn7No2RupJ+CMbUMzmM36v35IVSgpeQ02oxqoyKs/GpiUAUeNPHT0Xhj+p+ffmuOvmzIBHGQG1j
vazINwyRtE80NEE/jBPIQz/o+esc3NrB67o8ZvVEAmhQiyxGaUOehdE6LXmvYezNirgU19X46UIr
wTUsSaVZAU3M5I2rKX7wSMAk5a7Y6+Gm+Ps/vFUvZAq+Yi4n0LIMkDnPnxz9oxww1zG3coKjSMYk
CHLyRWpy0MzXInQdbr7yejrrQgf6DRd+ItQqxdFomokoMSl9Bsql6WnCXEm3WzjgLE4hurYuhPVB
mMcaKWTVhyneTvZzz/VqsgoJziGymh9D8SqRwfvTjQ6n4NYnQB8ddYfZIc4BmoJr6KK8B/80Tm31
tcQ0Zw8nGNGs2wZ3YDdvnN2wS9l88fUTrJsKOGEt21YEFR3ZaZe6g1DT/KhZvVtj1klfjtr4ybS+
ysFB6komSru+cWeJgpqTtUy52iIwNNV3cbWNlHdz/nHdTVw/wGcRgv+rl2GZJiqNTvIdYiOz2a1/
//oD0v4pQExlTJncNTZllvRdd8i20XMH6uSdvMUEn9+/ZAlnGsyaiQkN8JvEWUUQA8az9lH3FsjE
COTLnHk0TNp4UepmXvyyriUnVHCDpp2PIVgV0aUnQ6/o2NWN59Qcps/18PK8lILj0yfHCWyKw8r8
73ikpt5EfjTlr+u6MBYh5jA6x5bsMcGGzcotWlXQNMzBWXJ60Gpe+KMIVBWdQy1dCwhzO+tTaL2f
tW9D9mFdEU4M/f9CzNjbQAykljsz9MLlUDlbM/0Uc8jadOp/KVld2LfgFQw5bduJvIKmPCSt6XbV
jQLykuXTHCqcbV9Nfl/IEvxBP43FCAxtOkvzBqTeu6xzzXsa7Z33LPAhe3IF1yAVTWE2DaSlIEI1
QIQav9cPwxEIwoBkN7ipPcbsxIRF2iVNNFHknDt3uXwzccNUnDpilmIIVYyA0KBTdKI6NVpMNVe7
te+pPpbs/mja+7xVYrKiLfqpncnGHXs3wufYw7d162ZcjpilSGxd0hVqhlPbU2Eee2s/c48y5gD9
kpeYl9IeaP5Mw1RO+6DFWyV+kVLuhrj+rvjp1sRUhFPJYVZQw3h2mnzJBZDTt1Dzshvy18BN38vy
Zn3pOFMTHENv9WG5mNCrrb825Qc8K9a/z5qa4BOUtkrVgXwCmnMmYNsD+QiNAQtq9YoXlC7PnsAZ
g+AYLLWau5Q6ciXntopei/KGreBchwK8sGjBHfRKUDQ2tckia2n59ab90LrjDphiMXJj0QI6j3/J
pcmYodirnY5tm8oEvSWDIMpHI8JTgivd+bQgz3Iobmh2GUTyW+6W+k2Q+dMuxZZtJVQlayGHEX/o
McjQ76aXlFgpekBE4EbpXftO+2vdcph9FLu3w7TCmD4ZjmOhLw6t6FLnG/G3dSG/idXPiglxRFCY
SRuSYm3l6UfNX/bya9Ogr4Mmdrgui+vp1LPdiA3cqhQFdki9au3stR8oDxccUqB0n6LP1DGeeQaz
iNzxEyeOszTu+r7AKuaRl94BJwIDPFLhd4ATMbcwlZY579d3zZYNMFYpxGD2/4GGOs1JMyYFulac
O3k4SMVdwLU+cyKEAy4PtibJaQYRqR9i9axyO0kq89z4zcKdFRGOOHC/bStQcyJBwLAJHhw+mFaf
CSKOQFj+LK34U5rYldnWppwYI6TV2s6YnprlHq9IRiVm3cRmzEJexlAJIKOMDrnzrW4PSRgz23/d
P531EIL/QF4iRc4gIzNTNzeB7PFaJ27MVXSutxGCI8/Gn4E/4dhOCqAVoxJmpu+CXfloeokfvx8T
N9zNW2pNiW23/pK/MM7i6mV5IZX+fxFFJ/Os1EMFqSMY4OgmS/zw1q0xzoX68OEvro3p6mJeiKMN
vRBnqkoyOzbEgaxCQa+Ztbf120pj2hGuW/qFGCEESMFMbmkLxJR/Wy7lXyIffBzJ7OaHgqoRHPEC
uYBfXgkX8gQXAQDTOraxgV4JHFu7lis30IdXxWw+p73j9gkHyMLtmuAvtCIt8VKEfuhObNKPxfhu
3Sy47wueAqj50txE+L6ybBXtk1ZwAIiMADFdakdhF4e0QZPzdbCHnRFx0/WcBKGIYpdD2ScStiR1
NsX8FEccBjknQPALtpN3oTPTnqu7uX1tuG5p7vuCPxgXBcBzdFSqflekt07IDRRxAuj/F2exGLNA
qclBx/MGrxickTnxUY5UkL4pt+NL9QlJFcZhczKF81/nNpDNVDLc6MnOejceY0bC1SvhfBRN4ehH
qlaBlg0SMs1N86dlca3+cf10cCLE017EwVCoJQg09HJ0+xiF3LQw/Lwxvq4L4lZLOOZpNpbLbECX
sv4qgYNWdRhNGL9lCuccjIBg3Gmhyf9Iu67lyHFk+0WMoDevNOVU8lJLrRdGt3qGoPf26++BZrer
FlNi3lA/VwSzEkgcJNKczMZHkx3C+bW1/46U90wiNKEQ2eLdbWfGNixjl8QTVCnAbvEDD9ptep39
HBpUkSeRm24oclpi6Szh+DPwrSCtDnmdvVOi0a1aqq/w8gPiZGmWAACxnMajWmLx0K322OwLMBSb
e0zkYn8bW/BdImgTf6mU4EykgAkgCx0jVkBkcczYdlaezQY1ZHddDuLnZHBTOSVOE7WM/PezbWsx
UahbBixjDP7g7qecEAZ4+dl5ppEACK0lqXLEvZ6sZkcL8eKctcEAI2Ego7eq8FbXO78xtWuja7wq
VLbLPPtMZTvVaoMeFQa6Tl3ml4+37qi6bYCtTQwxI6vWD2aHYS4d28bsl2FdddGv9YNNiRBMB6zJ
eVPnKTxxZmyb8s0psqcw74J1KZ9Y6EkTwVzSyYF7p0CTeWu/yZ4cFOBFST3jreXjwP8/zRuX7eUk
UbCXhbFw7rlizWtxtA/tVv8u37Ew4I3XRVBswQZWfa3YxTkJFWwolJpOkWouFOEDFDlukKzxws24
4Q/Q5JrK7l32YU/ihBum7ays02aIWzCTbGq2ZWwFtu4lI1ULSFmJcM8YXZmXkQ5BaQ0vNnyU5S5g
lEd++Qo4aSPcMf2SOiOobcGvgLH0TMFg36HwJKPykiywNSKhTC2dcN/0sxIPeY93rhq+zOYdRtbp
Gjqm5tZft3xi5cRocyfp/ZI1UCpR3F5q3Vzy8LQisJFYOTHiLJngIO/5yoVVGowY0jrHiEDIkStF
11FHPWn4Wf33E+P3PokRZ9RB1YXOR7bysdn9jbJDsIqPYE73vFbTGMnRbp9c2SeJAnro8dK0Og9K
FNLBHN5MlI61d13FHwWN14d7xH1cp3rX7CA1KD/xk9fwSbgIJK0xhi2fGj/UvoZGMDUAmeFDeOw3
peaBHAO8scWWKvAi0EsMVZeqzJBL5wduxvTWTf6l8qETUIk1cnKjynLBhzZa1XSYs8g3Z8WTo4Ew
TAr3NQE4kkop7TaGHE7Mz6t6Q903HsYN78GVd2xyk2uScoM6cgKO5OHUGxofAz0fMG/a2Ci7JXeN
a/U9uuMpmMxTr7844P1sQQU8qRq70BIbQpnzowEDajd+XweSy8HUkwQxOt3nSWV2IQ6BLJvHSImv
YoRmMP05StDdryBKHA2oI52zeytWPIxMCdblE6sqBqntNjQ1tM0CY9QrjPxEtva+wbFbF3I5hnum
pOCOONIom4XEpbzxVCB4BDwjGLwR8VTVleg+QAI5RYaRpVDmSaqwqHrmD/4c5EEfYMYbBoo0L45n
2luwXPuNl22pVnHigIvB6rpt5FBhEGxZ/dFJFTfV6q+0qpytJd/RM495SatyUHusZVls2/Y2sYn6
ZUoFwftopGRIen6F5uq9FX3PQ8oj55u9ctGIPCMYccX6WQUISjvOIavsrABeNxC38WhToCxBQA3H
XkZ02GK1NJWha+0h7D3VSN24D4b8x7qVUwsnYIUsM6SgDehlRWAAAnMKMwhqAEKCWB9cjJGky3zr
s/Z1kg+67q1rQICBIbxpa10yilLF93V7DNThu1X/zDTKq6EQTxx4NiSZtdh8/5fI53Ozkk10rVWe
vDE8utubL/qKsYlBb9TV5EbTQph8iHagwdgaW35bfC1LdTqV4qAz3LWjPDHIcXbsSQ7KA2d9w1td
/xhSmGGWDAHcH6/ENc0EHBjLgjUWx9RuY9xqmGVsPw/v5gEl4/6AWsD+Xc+87BvyqlA35A80wlgo
UBeriIu0CAdnwB/oD5zmLg5y1EkVu/z4UVBypVJc8Zet09ZM2dY0VbWF81VMRtj3KcKJJsbGpUaN
glFMrqACBpfP2G8pYlYp0uYabaE8rDv8MOVvk7pZP2OfLNtJgHDIxn6JFaWCgPzv1MIor2pj72OE
IMA8/K0Bo7W0pxKaxMKJbB+Tno+VwyVaxW0bPVblr655I7Silk3w5duoiFjTQ0Z4HR4KP33rXpzA
ClqfsydjvE31F5X+++T5cFpI/pfOL8LJxGzfARdVe5g2GvLroQ+PsDtMnolneSwTTgyloXDelBDt
+C03v3jZ9taPBGQ3xBpevhhPCgk3rzxoYaTIkMA78POAbXLdL3bOlpdnxZ3bfy1HcpInevFdmmB+
DzBratjRlsdbtcn9dZ0o0xOu3yFuq7EasUdV/BYmd0r3XEyEP0GJEGBBLkKNaZhl4jnmtTP9NHVP
q6lQ7GUv4r8rpYmsHUamMZYVkCH3PybtpqhvE3XA6IBruyKSJutWpok8HflQ5WVrY08KybfD/Wx/
X98Q4tRoIitH3A6siXk8NDkWT8YxOsQeCMTeVTfBQAKSkIMf+39fUqeFE2ChnuEHTxL2v3ntwITA
86T2se9d61rGBIRxN1KxVWqnBFCwiplNiY2diqy7zq78JQzm6co0rsOYjH5SygmIEI+IXUsZlMN2
RTs+Slp5wFDTeN8eeexT+U51fn4StDgtp4AQVZPmjjVBO/Vaua32OXyn8MgpPTEJtEHLNSdlo4Su
ny9NFlEiKTs7N6FlWWdehSVl1c0wUOjK//maoQhAYcsz7l0Mf0TJ2/Wg+l22+AV4MwYqlkudLwEt
uiVUsjLncozXWTVcKX1fP2CEAJGOY1R6OWpznK+l2Q3Te0U17xEG/uFdn916szMM6cxrbNTsURm+
heZeU7dSvZtJ+hlKEr+uziQNqqlVUomN7zYLpvu1Xh8sfo+pKbbfIRISJA+dl8LgyMphwhY+PKgz
wU7Glg6dCzy4aga5Wh7i9IGliTeV1A1IoeFHoOtMVJ/r5qJrOL8KWAN4xdJG3dd+fpyRXot9ymcn
jtLH8T6XVmuzXH5k9JddjALiemdIu3Xzo9ZOQIjOrBtd55EPbWb7VDO2bToHZqug9HYmRFGWLgBD
ExpTrnO3Mir+RhNa96XB285vsFMESFiGugDu4CSpxpWE+TLWZn2pqN0QoECqHIBBhP/vpK0X95jx
rhmeVpjEMhFixAaWEKV3fal/WPPix/nPHFQczfCwrguxF2JKMVaGRC01bPvAwDygm7tBloI/EyHA
QQom6dqusR2xUvi9mQWNXrvrIqilErwFMwrZZPKcOlwtN7VZUDeRl1fUMaROvdiiUgxscWYJp749
/NM9N4PB+Xu+VxG8zn8uRNSG2+nK1SYybhhVl6gSr++Ts10d3kXGXQ7SNSkGkcKhcKY/XEMBACKl
tZqh4afSuVGT7aAcZKplhcAYVTj4ZZdj0h5/CbXoYCvH1gvZVdg+FWT/GmXVAgL0TaVOjsGtOtxG
xoNtEM42aQgCBLTogS7LBJoMeEAOt8nGuDFAyhPdcW70iuqjpNw3MWtY5NV/XCntMcL4qi1Y+Pz4
GnRDoNR9ndEGXTLXuvvSVLATjoppxMFKU9nmaTY1vDHm25CqGSHsW0wcFo1j2M2I09SU3xtMpMvR
uDQlmOMWY0iz81hN0XYdJj6JIP6+GcTeFdVG7YZTQyNFcUFeg5dys2MYhYcyY7RteuvSCGsXu1ic
QZelnpcqTjLzYunRBpO9Vl4ZPZG6JoxdzA3289QqGvd62mTP0texJ2CI0kMAhsaqMF5rwPdlzpax
w2wo12x3BTU0lVJDAAd7Lv9Tqeqox8J6qnqKyZLSQwCFCZFBJnMPXt+agXNbI3MA2ql0qz/Vr+Fj
f2RXvOmHYhYiriZNQIokL6YQLKzIPir3ufaoqU85RRxDrJyYCZwdy27MBVbNwn5bDea+KIzNui0T
R1XM9kWYnKQb/Cqq5Vu1k8H3ULi4zefyMDovEjXs55M08e9zKrajyIXe5GEEjXQ0dWd+9mjdJFVQ
ozZI84YtO/DhwJq/riJhHmLqL1fTqM95FmbBi7itn3PtvWdbndos6uoQM31Jq7cY5wXdOIdGvGuf
y2vJ69zkB+9uJCklCfMTW1KkFLSEIw81dNYuHu51FqTF7s8WTsCHLnRmpsV8s5wIdPx7w6ldS9mS
rSjUBgkAUeYYY5vyWJpe3LHse7QontW+zRRdC7lBAk60cYocE/vACWzPtruKrpdtE9THAixMMxV3
og6vgA+lJsfaxOsYbe174jyGVFyQSBtoYu7PaIwJfKnYnuQoe7pXbIafy0NXeRMa51BMjXJFAiv4
Pqy4rWIyMNUU1TIVCKwQSo/V/Vg8gN0ksUNvyv4staOJKUGzmZgUTpAl2bfmtG2tvUo5rQT0iYnA
KLfasODPl0lPj7wptVLSfa2ilXdS3azrmWvYGZGqJ06tmBRs0LWRJTzTmcjKT62vrvNi3Bf5tF8/
uZRq/G+chRVqGTWumorVi7LQDZNbK9zI87MV156E2ExC5XoIUxfzfrasK6nKWysSK3EzqwKxJOHg
ERBhCBCh6qZVmTyZVJdbufpm6Lf5UnsymLrXF44fyjUTFyDCMNFhEUbQhOnHWB3dvN8U8sYenjL5
+6RW7lAbhDNJrZ0AE10mTVXJUzxGG2jzQ5ISTh5hcWLby2jmKZNMfH9JJNwSf7N4wbSYOv8zbBDJ
gapwyWaVd3YYo4bqRLavJSeox3pr1dUL+HWIdxqxaqYQeqj7TirHEfvUp3C/X5dot24HFLiaQuBB
MvIssfidVLwmx2pfYVQm+lTMY7zXQVWePDPCwCmF+O9nJzaXO7NZ+MPWTPZmf800Aniol6YpQMJc
D3bZcwH/HRkQGRisx14w1R3Z0SQA6Y3uy18rIf3t74mtMbmGa7DiGKs8Fkc+cTQKBjfE9Hj+MkNr
MHGYKP/SFHCiBvPhGHLgcxTX6TwwcKIX2fw1yN5waI/TzXyVbKly5o8A/gpoiNxBg83mIeUFe4Xy
VxH+0Mv3vv6hhcdY+8sY91m/kSMqTE2dagE1pqwqQOAPkQ176IZNKL01VJaHsEixfaZtQrZEHU5A
O+2MLnLtnCLoIEBdbJhJiz5fbBtKWPV9tPw0Kt9RbJellOlzMFjZH7FrpqpbZZy56Xco/dO99GNY
SwVe+XLT7xQCby8tmykrloOhhBZI3QULnCvDtsyshsVLm3G8Lyviar/oxZ4LEK4oczBZUfAeIHbM
9jEmGnQ7FcNuQrAfxRuqPPmSI3EuTLCzpYtxnCRok6mB0pRumu0mOw704arOS1exWEDgLrF84nWV
1+OgdgWv+L7le+V0LvNNP95Hd/om9ePbzKPmPV06SmcqijdX1jrmqDCsZ13E7lx6Rf9caoRalAzh
ujIdY66SFsvYGEFs3MmYh6QTwaJLh+lcDeHCWupMlaoKC6dW71a1k3jBcLdjX4lJnYsR7qm4lZSl
SqGJWVxN2l6XfMIAKD34Up5dhJOTxINSQADb477w++cwCcI7PgFm8m4q1/im70xtT9k5tUH8X51J
tTHauJV5o0Fv3yz6Pitu2EhsEGXZAjAMZgQ3r4KdNXrsSuWLsRAuBP+ACHPnWyMAQ6spSDVPEJCx
4i4sf8Zpc1uhnUGapSd5lglUpdQRkMHQCy0euL01sfzQxvKVjglE67ZAiPjXDcT6cbDQWesZ0pPJ
B1HHT+sCLoaNz5ZMvIFCKVPDZOBYigneGIW6za7KvQq208in2kuI3REvoSiNpNZYsF4LOg1HS72x
5MhP0SYqR7oblRVhDIRBWwIc2HW6FEMEcXUP7pdS2qQWJtdODuVw8e+sGJ3F9/Ds4LC4NHSrhRwM
ldj397zkM7rWHxcvvVN3ka+QJXHEjWQJ+DCmGh7RNlesY3cYa+ApE6K9pexHCWiml+GqsXovbucg
luwgnjF+uw4xS9e4UrXYU8Z4E5XhPbz7J9uWH9fNibJXAUSq0tQRUMdf04rvzLiqB2KxKRPiv5+t
tbFEytTzuzFRjr16rzump/cHVJVoFMpTkgQoCTUzlFjP70TlrZiO8/iSZ9dRcpwK6lhQdirASJU5
qJniZ9yxdk58G6KpOSE8MkKELf/vsqVR3U0ttxhjfCmlX2l529sUkBBbL075ZGWsSf0AGeZ1fNM8
MTCpKDlKveHOti6q2NHH8JXGkjPssgWfQu4GxTF6rNxi7/s0c03wgq3bM7Vw/Oyf2dtY6WUnd7CC
SW9dRf7Rh9dFSfSWUDIE/MCNGKoGv+6r6n7qrtK5cS31S+fSQMTLAnW7LKbbZasb8hicochOXzvD
L9sighGXdTh9Xzj3izSppqrh+0b04GSvhfYk6wScX7avkwjh6Ocy5rnr6D1DX+5RaUavDCkX9YNs
9t9IfhIhnHnG2lrtc4jQTTyTZI+BmYeBxx+B8p38qwnmzfBtfpKv2t26lX1yCZ8ECxDQK0zpWjDB
gcY/2uFxdi0XqF78p02h0X1CGjfaFTXFjHufyLaUWi1/PvEGkBakEOqv2ENZ1J7XSs5UpxthHGKu
fRyNikkGtBun2yJ+kPI7WyYAji/QmkoCEtgVY0xtIEILD7MGH7balktQDk9G9a1J33UU2xOLyL+4
JlFABiuUbHWMcWoZhvvsOA1F6vXvptsfDeTbKWINagkFjBgi3cklMIl5uXwtzamrWz/VL5WBmiBc
+w9IiMn22tTLucuwiJa9X4q7iirDo5QQQGJgSsFGDhIDOJGrjdFGbjVQ9M4ETIhduEPGmNw6EJLY
5pXVzU98btn63lN6CDARzo4TVfy0ak24HZrJH6Zy209U4xmliQAKeCNJIZr0sR2NjxlI7oIbbl2R
TwIpv3dczK6XRYzWtg5mpV+3H4zp8XN0nLx6n4E1oiRQjtBHzLMnFsP4nA8Ar27CHM0Cm3VtuPms
nEgxsZ41TBlCGdtSgO/CzF+UScXk9DuN4jkjtl9MpuudpBaNhH1BYsGT2bytetWL5nm/rs7FXraz
4ygm00F+OCj5ADnZMbqJd/VWv+P9wTPI4nJveZjQKcybYNKf6mEM8lvqUqLU5L+fuT4dpGezCduw
1adFupqNxO0pvt2LIflzHQVIKJqYpXWPPbMeawuDg5HB3ZlHa/bSEiMweMEZ76Qjax0pUxR8iaEq
o9iKsLR12V4nifReqPIx1JDzZM41eNeOU5RuqhbzTPpwF5XZ9WDAtSnDYyXVhNVSyyyAyexEspbw
Ze5nlO28ms3eSYgUBKWtACRmboSjyt3kNjLdotwrhk0ACXH0xDw8WD90x5mxjalWukOeuEN8a3ZX
ISPqnAhNxPR7PxlZU9fYt3iKDqYaebZhEp4sJYLf+2dm3yemPI8xRCQKAv7DgJwQ0ZtFeXti1r2K
00pVuD+kbu1DHgw74xrEj17sg7bVXwcRamO4tmfaLHksjQPH3M4cPSnG7LW3kQVaSEA7YcSGgBVG
iOnsFfccbBRrZhgcGhpBGs3eujLU1ghggTGlmlQmHZ57dXrVJuUGxdeEIX8Unq9cImLuojHTTk80
flaCydeO6Q1G4/o8g2b/Grz8qL+DD3SzeKjABjtySJV8kKYhoMFYVbkajxA/espGDTJ/2gEWcB1L
vv6wvprUa8cQYGFUDcNeuKr6Vtu0V9wY0wOizLw/1cPclAPovhC/WqgCg4sZyjPQFxMcsl44chvi
iDW81b1xOfeFEbntRnrT5o/BZemLQ1go5eqIOQ5r1CvJ4i+E0TPxwP4YHJ1B9j0otlHhPlBROuJI
iOn5LHOKKtGh5NBvLfOQs+cG7arrW0jJEN4gUppjTiX3EPPwRY7fs/Cmbb8U4/7tIZoCgJiYaMdG
rkatbWT7dqrf1lW4WGVwbgwCdFggfjMXHv1qG5czgvOe+dBnL+Om+8YbBg3ipUgagoAi5Yz8StlA
4BT57QgeFA2HLHkJzR1nZ5t31BRgUqDgbHT2Us5sgMCZgaGn3ebe4FazW7h8JiDYiIL1FSVQUkzF
T1VjNjZ3KJLuUGm7nqolpYxOgA0w6GVxz9fPrjDYMH+dMFIxoRiACCFi3gNjX1Rr5L5v6vho4vHG
/ElJ/vT5I+Y+0FGnwtHjmFChTkLHyD9Zc9v37GNOb3ZN9RxQl4uYAEmcsZRAT4xIn79EQXTDG9or
8FL0IAlE55tvBeZjeJsVQTuDNcr4Ij342WkTcyKlMlij2mBd4/m2LJ/zfpsMxLvlk3vFNk3bQuJD
cwRUWlibGMOMmGn+dzNvSmOTxoikcYZ69XHsveTBSnYOJpt56o4mE+PW9+/7+yRcxKse3YQ5uqOQ
YnxPkm2pH8r5Js5+luZurm7t4df6YeNnd03cv9BLY/VoorinUn8NnddzNt+7pH+22fd1QZcduZNe
AmolWoEqEc5B6sAtncf7uR5dTX3pqVnsn3ggJ0ECWmXLEKpDhgWcNpLjqkGNzlazCYwtf4wVX4xF
nsQJDk8ym2o5gzgNWYNlsxyVne1H+wkj26IP5qOvJblP4gTwYmW7sJlBO3V6c+ZjF78Y9fP6Tn1y
o/1Xhi7yIpRzHHUlprx4ab4twAGT3jO/iVwU3/zD51Rsv5ZBOkkU2FMkZCl0h7Nug8ukhv2B7FNj
39bVWrd0XaRImIwirDAnCQcraw5Tj8qXsvK6IfaiNN/l7GthvJNKAohEYybpI2YtevP43Cn3deWv
q7N+njDK9n8fRlWMLlom4+CiWxczBoJ2qL3YfIjIGX6Xb7KTIgJCJFNUO1kLQd1mAFEqgHCnIpKS
oJBSuS/3pS/t4WGHVFaaEivgxVymjZrwkh6l1UFWP7p8XoOC0Vbry8iX6XP800UehF5KO83i1QOR
9GjYN6FOXCaUGgI8dKEtWaXOzaD41VtXGG7vLtp2XQcC8nRZAIVKToo4G/mdgfeI5ieb+K/pYd5w
jijkmQhh6vqKiVQITWnkqBOHRix282+Yhb2RQAlkYKZRkAWx/yVCIJBD/ec21j+UP4sA2FqTlKkD
eZjb0sWugsG2uIifFPYRPqQHkBAW8eENn8lrVHMOGW4rr5xuc8y7i36sLyBhER/oe/b9scYFWHT4
flZ/V5bOrfXjQvYLU0oI6CBnzYQCAAip6qe2uk5Vwgoufl9RFVm3VNtAx8j/os/S263e8CdBW4xb
c2kCZitfOZlnIrgdnq2TEQ2jXvIqtbbY1uUz0x/X9+Hys+ZMgIDQ2dBF45JDQPVquDYo1pwb5we/
uUs8ajTq1cZX5F9AcyZN2BGE2/Ms5xd3zsPE2m7YtYU3ecvsqn6z7Sk/gdogAbUBCVWh8jhMPg+v
RqbuHLP/iiGfaSQgdDiaaBiPIKIce7fEAwDjPtqMIha8eFzOpIjuXDlE5Whydw5lBT0YapY0dDXD
IayNEiPgdKPnUjtNUMZabkZ217UbpSViv6TBCTDN1MyyDR2qdEjNywHG3O8c5EOcLSf9p95qly+F
08KJL1BVG4us49LqHMRj1UfVfoNwxFbfgDpw9onTxE/Lin2LT9HFtNOxN7CAPBiXBvV16GcvSCez
Haz7Zfm+Lo7YLvEhapuK4ij8laSp6ZbVCxx7aVujOmxdDLVl4nOzy+PRqXiSPNY3nNYUY2MDTQ6s
+yUYthFNcXvxcj3bNAElQjNPEtOCvDZQNjmKGaNnTCDqDpxXq9hGSrCuH7WM/PczjA2XBjkjBeLY
mFyzHnRhWXZn1hRfHAFGloAUmsNkMJlATBLK18k4BXLdEFmPi9792cIJMFGZtczUEV6CNDyG2ZUT
g40+fKya18R4WV+zi60i5pkoASqmJhlzsPHgAt8XdzzfB3LxfeR1ZKSPWjYBL6q+KrVagk6mfO+0
njE8E5oQd5JYVYeEB5qDF+zLPHs8dRnuswS8cVNQboq/qL4eQhuxvE4tm0hdNCxbvOwn636mhltd
fBCdtkWspdNl8z/FH1K3reqDw54ieZNHBPBcTvieiRG8hjhnyWSCM8cb73PE2Q7jljO1ZS/x0bhP
bjRPdostxTVDLR3//eyYVmPShSF/RICLQ6s347BdNwQCBmwBBqYB3QBMwdZY1nOEXtYwWJxgXQSF
pLaAAX2r2lXEw+SDg9FqBaYIMsVjidcFCCoE7L5QNusSqUUTEKEYrEJPSwg0UTHY3dmUvVGLJsBA
Zuam7fDSkxnV2UvReVqH9qfnP1NCgIBctzCwmgezUOnimtJ9T9XoUG6CyIzLTAclOrzgediAHRrj
Ekz+su99PgQl/spMzDPoFAcvtpLc9bMEYejQvSrBJVyhvmmaMv+PVk2kxl2SqJEl7ms70uKNizvV
DSGB2HwxRNx1TsSSGBIQhqvHvVo9aSl1YggDdvjvZ6e+1hVWpPxV322SPejevOggf8/c6CkEnzBi
Ph41oYY6ow7X+kxiqk3KkPO+N/mek9VyIiPtod84H6FT6mFPqScAgppohqTxTWL106LdLmy/bgSX
s7QnpHYEANBnp7CiBNo0m2ze8P5ftqkTDHztgvTJjN0KBQvO07pQSikBFLRZT7uCG/jCnCAq1H2c
UR2X/G+vONqOAAlliC4xvYYIGc8uO5xco0zcGe8ie1tTjYqXzdwwEBeTVV1RBVlK3xTMYeg/6rsf
y3IT2n9XOrFil6PNym8ZYjGvZJld1MogHF9u5wP3QthGu4m93kcXj59uqCbtTwDvJE8IXch5rRSS
znB0q3/G2W6ird5/0ExV2y9R5Zpn2glRDCypqSkKVhDMAJv6UCN5qrVuhqaCZDdfhUEzEg/ZTw7x
ST/BQTEXY27Nku8ZaPDinbLTMFroh7E1NxWmWlGzqS8b/Eka//0MMpzMNMAOht1TrdfYeF/IcZOX
35UnAQIm5VjcblGhzqnxt9vF3uRxCvJoUxLlAp+gxkmeAEvzVAyNokHe7CHIwGE38e29Xbm6PwSY
ZvGWvFG10eSWCUhljnIb6RlkmhikwuvZu91yP3n6hg9Y/pofflJQgCjTcKx56iFsiH4M7U3dE/cW
gRkip9aCviN0G8Mi4hqxbumqjzBPXCeqLgizE+t+E6Ry0E8BJVjVH6IuPNQR1cZM6CFW+7a1Hi4J
HyWldSh7KAOlQIVPNfnrFwYlRcCHdgZ1d4lhRN5cfdPiW0m6m0rCEaYQVqz3tSJ7UXoViMdTlOWD
4iboxK2jAKPHPuZNgoR3XSlqdwRQKIzC6KYJS9cvgdZc5QYRSeNn8N9X4G8TFnmz0DGVVijnxRtM
vZfUF4kFGDfpdtNuXQ0KC3QBCxynLY0FxOMY7OWiM3I7XO0tEJ15ymEK/j/FDZev9pNeAg5omGsy
IN2BoG0euXn6bi17llylyjddJ1aQMjsBBPrZjiKNXxKRmm7ipPPM1LmpaG7My/Gsk0aCA5EusWWH
IUyvZx8RhukFyfjH+ZWDt0NWBBJ2IVbxypMhjzq/K6K+8qdhm6gY5pg9L85f64ZxefVsxzJNy1TR
FP2/l95UpUqjSpCjdpVfDz/wCvS1/uHPhAhbNGZLHg589ozZP2f6bV3fh1/qSFNOegi7k2h57zQt
z+s7t0vzoJHIcxkI/ivAECsJdFQiy7WNhULt7q3ip4EUMNntXD7XUwt4cWbYEv4PX5Z/Y8NJpODe
YYCdWuZ8tpvNdM/Uvkct8/Fqrs1dJnt1/KVzdJImwHea2kkSVZAWjm+57WfxSxJR8H05SneSITh0
rWEkjH0MlsUjRg+mXbjjDe6VV3hfA+6TKAG4IxVTyJwBNtcOGLGZuM14v27UlxHuJICfrHN3sVZH
Zf5wF6f2kIeh16F2wOxe2yG9HcOndWHrx9SQBfjOO5AAVyY2Z5RqV0WHvvRWx8G6jE98t5NGAhZI
fZ2MFmfxka4w7gedlqXX7Tjvr+rSuWlKIwETBqcaZJmPrLXHt6TbRUvnldTV8EmE86SRgAoMdKLj
qEAIO+ZzsLzyIQHJBq3Qpg8S/QiTtvhIN8ot/SSs/lusWFcQzjUbMi7WMtnf4YiYGlhF2978XlT1
zhpQ4Z1UtZsM3TeUhhC7SJilWGPAJPTZjTo2sdHeIweeq+4641sIoEKL37rBXL6jTmoKiDEOLNQV
B0ZpLs5u0rTrzEQqOLI3Kpk6JaBQrDSohxT9nXxsoVze9dZ3p76fh97PwVOux5ueUQl7ahEF8FB6
u9AjPpRNnfdWty9l03UyV0VJSEl4/5SJfvx+BiPpkhZpHPFzMAUj8/i4LRS9bGsg1kdF/N+Rl/p/
DI8fU8nPxE56HUkyn6TXzOlt1xi31lIR5kGc8I/a1DMRSstSkAlizzKG+JTDfB3eOQg7v+Shn6xQ
ABKnWsbe4h5MXPzVtDdZR1xaxMWvCBjSRb0zSnwIlazcazUeGvXjHx0jcf5CXEhlHy/YCtXAgDrV
yzATtBqO4USNsqcAXhzCsJSV6kQLlgqjjkzUk/Ixp73mSm+jr6CitKWI1wkLUAWAMGVNinT+6Ghk
xeuSx2J4riVi+4mjqgouxRAaahz22J6inj2cWXdsS7fhtWnma0+NnKEUEnDBmXVbmrlHVvfJNq1y
d2LJUVWofpVPnrm/bVqkiIj0EB20nEuXx655GNGsXHm/3P9TX4E5aySWkyIFD0OzldIM+X3s7P4Z
OcFQAq+74wadET59R1IrKfgaiBPkecrHnhbDo4QCVnZrpbs/O1cCMLRjo1Xjh7OJue4NQocOCGfb
6bHOCSotShcBIcxSCQulwtJZ0psJu8Ag1zr7MxliaNnAFIt2+meo7s24BKn01kXESSLUEKkhuiH5
z9CRUh3A1vyiOvW3JrOC9V0h4FQcxqCHUWMinAa4tpRDUrwx3abq0zisrLybxOkLKJ5YzMyECNXE
+EpeRIqBUIfacYegRBieyv4QCCTOXzD6kdkxjxLq9mPZ3TmDq9p/KdIxpxiiuR2t6cU38OxCtQYY
AE4Nz2/y5EK+bTfWQd19qdn891PaEGe0Mzk2mnAG+MQZZsVhOjXGEYM49M/MQDj/c1jWicTjQ9r0
mDavqbFd/z5112nC6dcUbYikAgK6dzYgTW/snIc+8qfD8rcWzLuOymVRACoGi00tzmKFP9E6X9kw
sNWEfnUVo8+Ap58jX35YV5A4R2LYeKwsZmINEY4qrpz5Qa4I9KT0EYPGidIPqZLB2njXLfMK5oKJ
5MFEE6oXunyCxUgRulN7JrJG6BEiuyjEhMd4VNB8GB06twlktJ/8fxjwCLgTQ8ljpKj2rENYoaq8
5rNV/hpqCoq497FyZEXeiFa2UUno4Cx1m38Y/dwCEY8ElH60S0/umIAPWtr2mNcJjar3NqiAEOV2
/h5t02MNLqFxR815J55/YkgZ/GJL+AFHYXJQ+5+Deeit1O1nivfrohyV52xNhN1skSq6na1q0HrJ
wlu2c8PloMalm0g3NcU2QMkRPKBaQluGpkXAvfYha/1RvYmmq97erJ/by8GBM3UE5AMpiixHMcQ4
eA7p1VsnFa7a7yTlvon2FXtvjditp/d1qRfR4kyogIa683+kXdeS3LgO/SJVKYdXhU7Tk5PtF5XD
Wjlnff09HO9uyxxZuDX73FVCgwQPQBA48BtZY+8mmRyfwMAOQlayg3PV1hcyuDAIRA1GCvJp+MEv
+j64Ul79uxb+1sFNY9fuMeSLog5ZPcEXgXxZ8GwOghpLMIwRfCiGcR9PX3zKKIiF42uBlcGajTiB
UimIbLIW3cL5R8o9F1pwlyRU7ouxqEOLPv8shvfFdDe1h6w+JB1BPUItF9u/RfigN0UQDCVUQUOy
q7U1uADbfRr47raprUYpC33Yii7EmJEg1rkG+47/poNmA+3r/X/dfA7sVHBsViN7jpHr1E6CI+aM
FtOHXtAXunCQEBRzJw0NhMRn69Hcs5zoeJBuKkwH8lhLUnWVESKpTeLQYSxCyWfsCE6K9qf+rkPf
eEgY3LqbXWjFgYEuN0Ma+5BRYl4u0vDByUKzs/IF7SIuTTVFacTBQlEnFaYxwB6qwrOqK712g/5l
2+TWPd9FI776V1cMKw1UaBT97N46BPpD2e16tFWxArP8evzImAx9IZB7mklF08pDDQKzIHRaVr1U
EAEyM613kcNCAgcLZSWJaEaB6TWqiBpDzY3BcCVPZ7X5UIyykMThApilKrVmuCDvpU/GrtoLznQr
3/7KCRnHDxGFLsRx+FBaRtXpyKg5tXDq85uZLEEhIJsvAY6LNClVA/qUn1gmo9sLnh+5yfmXMaTX
1VXwStjf6o1zoROHE1odW6LOTq35zMrPlUP7Ok9u45YvOe4aeexty6M05EAiyqPAqiVoOM43ofol
pPoCiCNrcgBRGoNRdB2ObGk8yyOSTQ+abm+rQIngUEGZddz+RqgQx2df+AtshBiQ8XlbBgULfEGw
XzdlmiXQQwtt5bF4md3GjneCMyQ7cQca3D2VCljP5l8Mga8KDttyyKW3nflu3jcvncdchu/OD9Le
MlyMLcNzE9VxTgrloMIaFTMsQqgpHMz9hJI8V8hs62tqowuGte6n19G38prUlbBCvnBYr2t10ixs
oWb3rnRmdfB/sfEt1ik90bcbShr7fRFWJNlQ+2kMJYv2rIznqCLuu9T3mcEuvl9Gip6gcd9wcvOg
yLdG/rBtjITBWxxEDOi00WcdqyWU10J4C7aPkmL7oERwsCAKVjc3DMhz89iqx1q+jxRilajYweKg
YTaCOkZWH9tQ/5pH7iLd9aQixC/c0KNsjHCCfIFwKyhTW8XQaEhPovWgxMdc2LUxEXOtF0f9e2ot
vrbDjJW0VzLsvQ74Hjw2vK4AhSzyXiMoHtEKvqNaGre3yhK5+KGL9D7UkTd0jPI6nb/5086gSNO3
DRo8078bdJ9VU4WLJgxOtrvoRqRIxhlCvw9QNFM1wSZtyXyWdZrUws8iZBsa/zUP8LR9SCLRtYJj
pXTghb4Wh4+RlckXkRwGZGWtdDmrIzKf5QlPpayrULsRj37rCPeggXOHw4f6lRYiOVjQrXKKfZZ3
95PHqbiPy902LKzv0kUlDhamtBQVX8D3C/+1Fe8DyjmwM7+1SxwmdMWgBDFLg4pdcGzEzE4M9Ywq
U8/QB9cKJ8Kt/8EXXfTh8EFp46IoQ8hzR0yszkHntVdLOwKF3t7as6zhnDs5lXtdP00XoVwwkYYB
pkuzQudaaN1WUO1keGw7d3un1oVYsqmirNgA1f3v52kw8r/HdeqRb8vpaYCsPNlvC/lDyHKRwp1a
ydQTrc+RMIzPIInIcTuTQMMz3aU/oycFjZlUsn/d/i7yuOC/NPKqUBrwkWj5bVh5CTlyjf3h9wZ4
EcCd2blr2jBiRUU6eIyPshfvfNfUPf2WJYUsVyJuM9Qucee16izNH9lQ1TB6VoNdicLtltwkSifu
0Fa1EEoim1KsXucgiW9ww1Cuk6Po1v8HTRi1Q9wJbiNBngcBC5gg3yCdFSpqWHfpCpoPdE3VVIVn
6S6n1pDHGaga/YyPv3qLlAcQyYlw6dGOaiNZ3aCFNA4gogK0mh0bORqmwiFpq11Z3rTUvMRV1FsI
4QBBVdtBrwoIGdJgN5mejwKeRvg67sPn7fO6ro2lWbImWbIhcuZWT21cS6w4BAwrZWnX4W0XEbiz
DgmqIgJ5LEUS+cb9IJ3R+iXMQDeXxSaNU6DzxnIwKRhcpAPJtrCq0kIcd2CHqOxTpRVZxfut6kd2
LXgi5u1tr9uqUS+EcOtWgUioFWeJRcOljcqQ7kOtGwsB3BHVS21I0aXN6pvuqnY3Vt+k8EOx8EIG
dzI7oQvyiinRnX4RKmDEKOiWT8Y+x77kVDsUtTHcyRnkSlTVFCoVsWzL+VkJrn2KTl9iH3kH1wud
uJPTqmNaWzVbt++KxO51rnxCyTGqJsur+b5xlfuW9Vqwrk3KFa2H4RfZfBYvUns/mFQYenxk79v9
VfkatrbW/B2FTyx2SD5Uo7QQyrl1MckFue4htBV2orzrc7RGxQkR5ZGqcW69MbJJlRSYivaIcU8g
HsWs029iZ7ee+Uayq95QyQ/ihJmcY28bBeygMvTSBRA6YH7wVBnH7UNMGKTJIQWYa1IxnaDUXDyp
ymNef4utl20R7JhumCOfyyuaShyLDiJCcy+b56x7yqxDYDxtS6Eglu/or1rUzKYVxNRoRT5JO8mV
7GKvupPkDugroqufKb046Ji7SIHXYLtj3PShV7SNA/o+NABtK0btEAcZgprUUsL0GvKrKbrT8n1U
etsiKDvjAKNq0ilXCuYutF2VPyv+w/b3qb3hk3iVamqSGkGA/kWsf/UuHcZyX7mdO53jk3H0a4cQ
SSzbuyxeOQnF9GYOzSk/GrvgXv/RuKZtof3vLjmrO8YV/KF+6wsQ8Z3+RiabRpVATz9vPE2ovEyl
+nDWb2cLGRwoqG2fqKnOjhPemNF1Ad1iTFXyFTfXgEUCbmiT3R0oiiPCRvj2fyFTCzHtoFpjfErC
5zx4JDaMEsA2dJG8y3BDz2sZejXRkSkVee2hie35BhCLyU1o0JmutA+hn4VskYqeckzy+l1mGKpR
IfQT0M88RtFdGOy0joow2H68h79/ZfCNBI0yVkYYQEbjVcheJ1627wbUxPQvaJpBC/RI3J7WO8ox
H+JvpfjuAS03sz6pgUsq3jLAtAUQRHxWOoyBsd7TJ231JrWQx/lFFAenbT9AwRp8nJKbuoyywwWR
iscuh9aPbTtZP9cX7Tjz14pA0isU8DoKpvsZn8vZkaXnbRHrt6mFRsxUl6bYtkFlBFjBHvkPHbF6
cC3dSHtEFXgJyj7U5bSQxhl+F1ry7KeQNprHEUXBWkAs2bqjuiwZ+32hjmZqolD1IwpH0pti7Fyz
e9WLGzmtnO11Wz/BFzmcQ5TVsZ5HE3JK4dRJlZ1p1IxySgLnC7U0GiVdxuaj9cHOfOtKyGqiSJf9
ya3jykGClipjFswQYWkPbX6YwJnfhbaQ3HQlgXiEJL5noPZr0coKSMrFyumS0VEETw8+99l+VghR
xLrxTQNpO8mopoWoRr+S5Fuywmado/xiw3yXwJjNhpBnEBAfZ8RdmK6V/BVch3i+cqM7+Vw6jJc/
PSo/pM/bNkdK5vCgSXVFmAwYHWMxnN3crVHfg7raxCkzT7dRO4BCPUGwU4eaZk/BhMxWfXGu2rCI
B82C0r+4IBon8PSj6qLAf+ffULUyxCHm2wkSX62q3ISwfrgSCndQLFtTbSOgGIj/cM359xTLHFrE
KRg0AuYTVQwwaRzptf8G/5Ec0f3hNLfTQX/4WJfRwno44JDiJBvHBAjo515qZF43f6tL1d62FOoM
cNhRSEJaWMxEh3kfWPuZysFR3+eAQ4lAjtQzayjm3O7HB0HebytAeD6+fSAcU1XsO6xS6D/3wiel
+EslW0gIK+P7B0wti8Q+g4xCu8q7K0vxHSF+wVAHYjMoK+NbCBp0MMXRiNViM9kzL75FtUVmM54d
6xSfulftTnvaXj5if/i3LiVTQJOlASgwyLJNrk2qUZVaOiZ/gQZigmemQYNGpfI9xFT5oHArZF+o
6yClBhctCJahGTNzgf7kCfp9l95vLxNlZdzxD8YCFcEsXJXD0MHkR09GpZyk54QxU1Hqu4y1rFtj
wvRglQczitODU34wwD2LayEVghMRKt9H0OAtIYzZ1v+iMY3dsdrr5wnjacRD4bsdlRklrZvDAk1E
bY9Q4RgFL+YeZen3KeaZvkX96nd1Jx9C1VaJytA/3LH/xW2+mQBp3jBrS8hko65UJ92psRvtW4+1
fodf9MCmasepLeS7CzCgup5bFriyMJl1uFm1M3xnT4T5XqPG5BB2z/cV5KXczD6D1zmt7Ch/Nn1q
dgZh+XwzQdeF4hSyIEmeDla/U8XAJomCCJDgewkCYKusMwxPzWc/PwyCpwqjLRYiga9EbMlT0oRD
XfoBu8Fk6Dosklc1Fl08I7sYJRjPjbsNGaTpcZihWEMUxw2kyfe9yzi+Esff4YbriS66PnbUED5K
Ofb7AmlDzci1pMFGpagZl5VHvfwiJIFdW14YkJTLLH7cuA+oXNhQBoIm1zmEYWgsJsjFbn8Q71pk
JLqjfIj3I8Hgsaob3qBwjTEVU3wLd5e6pTmSVsKA6Ev71BeHSLgbULAegAjXBKfn9r6tGuNCFqca
eJCFqJqg2ghmzVo/Btqd3hduG1PDQSilODi09HDWtQlKDdOtP7R2mDyq5TEGUSm6vgnLX4/KL1rx
16pCSOZ81CGs+Jmjer25tjx0F/xEB5dDFzetotJCGPfyUA1pF2QWPAvYXaRhsgU8uGxv0rovWYhg
zm1hEeJgdn0UYZfyT8ptifk3McYJFjmrbFJObMCa/PChd4eFSO5ONQW1aUoitEqsczLv2pGqXhfX
DtVCAFvWhU6+oRV1mUPA4IhOdJiv1KOxf5tOd9xePcLy+FsTOqnEMKt6vFH2p8J4KbPHJj+g2y4q
CZVWncdCIw4CQzMIlSTELk3SvRB/Sk03HvfbupCWzZRdrlqSm00SYdUU9dxY90P+cw7vFJhCmRwH
4ajndqx9MpRTZBAxIWXlHFAMRRp0c40jVQ6vvfisJJQDYTb8DmQXq8cBhKAhba4Eb/Yg7QQ7AYEa
aJlUuzrmp+GQvW4vJKEOf5EapUQz84GZN6golS8i8jvbAghj4G9RQZrqupLCGHwQNUr5UepBLZxS
zVrrUgzFNGVFUg1+7K2gqGVnRdgVDV0t8lepfGnIN35KBndQMwmFJX6E8xMkR604zeljG30ocDUu
erD/sDBrYRLyWSogo5dcDPb0wtvkGrRcw67AoxrwTbqbHj6yPxeJ3GHNmsJKihESxfjQopXTutGo
bMB6TLTQijuslW4GRVhDhn6t7tlrsX8MnsVjt9Nt/f/hsv6Dn7goxR3STtDzYB479OiIqt13kyMG
n/rpjDroEFMOtBuz/iSUX6YeJL1oGQKLR0Ucq/Vw4vIHuEPcJC0ihxT22Oo/IkkCO6WbWjeZRD7t
raPFv4L4ebdNEKOVVMLSNt7ghU7iJfv8MIKBtWbFaIQHIU4AP1oIo6wylBZgWU09drToSUSxSxDt
/pNB8sNthYmVU3XQaDJdoboKDSfID9simL29h9jLonE+XW0tvxoa7E7tg4lkwJDMv+bAsltMyfFD
kux6NWq+WD8/5hYHOpdmAaOl2x2iojfzdxHDxoOb25JToJPZoqjPCPPTORgZa0MKfREik/xkIgxL
MUVpjOxBJhaSMggOPFpdK8VBwF4ppavIkZNbTjLORGj+B19/2S4OPqQy0oNOh9nV38Nje1a9RLW1
m+ScPI034YmiGV73iBdpHHZoIR5uMglrF2pnPX4uyIZpyh44bAhnkIwpGtTpd8WNhJHEoVseese4
Z0+SgUvl+ij05duKa8XANG50MqNWZ3LaI5uTw+RNb0w4AdnFTIEv32KstUJiKAwl/MQ2bkdXdbLT
eMhf5SNq6Z/Mq2hHzV0mtowfOTTW6uyrDO67Id0XMkaeqeZ/gz6+aHFWrbwQZRZgVNetUmN8waOq
UE965FZxIUadCBhIzIBJemStfsrBPIoK3seFvblL3HRPOX9q4TiciBSx9SPmmAvxSzfpTihRRX4E
1PLzhSZVwLCEABJ8C8jnH7q4cTr9PslFu0qI0JxAI4PDidTQhmxmoUyTnLrgx4yEkkKkJCgRHDio
ZRvlog9wqIw70Q/tCRyZGSVkvazl4jEMDiH6eqrqdoI9W7kdogBE9Yrr2bD9XXRGHYib3KUnZMko
704dXL5eMc2axO/BFQigyLv97EZXrNdP88xHNCrNACfL/VDf0EVTfvKQJEli0rG4PYy8qfwyR46U
fd129uup2YUMFkItYuoaQ1TaLINaERLrD1jLfXkF8iTWMZnQ6EegO1+niNabMplGWIi4ZyPn052p
OYbXuNld7pWO5ZoUqy4FGnzZoh63ZlC30K/fzcjKod/ZGzNcGWdH3yW76pt13l5QZuMb0RNfwziZ
QmbVmH3jjF3qZUliq+a1NVVenLiW9ENOiCPHjH1LHBdjqE0jhUOPU12nu6T7rNSnZPBivKoLoKcq
XZWcu0METyYHI60hFvPEBJp+ZVezNxhnJE7Qs06kSai4hm9LVkHu3XQBjP+fN/P+ClPa7V+PBgUR
qhFAbHKYUgkyyFpl7Bqy7Up0FwW2NIFUsHmoqPQPpRdf4VjW6ZihyvXXWwiGNOz0O93tT6xkqEQ9
B5FgoGDrXXVjVlQWWkXZFSj5OmFQUrXXREd+qlz99tdwvopi5yZMhK9tRI0FWO5jiKwbzU2kg9S/
FKBrNKan7aNGuBu+JVlIJMvHOzegC6zzY3HQuq8jNcyIksHFHAL6aJq2hLmr0n4KTrp8TmMirUEg
Bj+8SFaLIk1ViBCT10Y9hn3uyP5DU1peJt9JFpHRIA2CQ4zeHCdLY/eF+bbz1J9sTEjoRs5goQKH
1brSboyIo3jWeWtQuyEbcJKLUL4SzebnLDSEKVAiuMhDnOai7hgqWcJJtq4zkmCOsgMOIDQj0SxJ
xaqxKaG5i1E/h8zp7cqdT/mNCE5z8yZ53TbvbZ3AE/W7Z84CX64DDTrN5VGQn2aRaoRez63/c5fD
E9LvAvwEda5yD2c8nfpjtQ93LVJp+k68okg6thcPH+UEKWA37WJoIgXaHpMhHS1oz1NL4Q7h602R
RR+LWAYDSGFlDOvABYJEJIb1+bBsLT50ruIlaG6jKmi3kc7kZ9kXaVU2Dbvhi7p1BOgVqGQsnwdM
ClRjqu2VMge2yEvlLCNC0RB2a66uLeMmHAgXSDgmk2edTxqzLzMRCyfu9X1ymPE2W3oZBoQy1vQP
lbL+G3aaIhdGqIYw1nIPTFCT0Gm68BAKGhGJkQpxoGCI0Sx3M3aHjbBixbnj5I6Y9s5SxRjfQD3I
kvI4jGiSZBYqFrGklp1jatt4UIcToyVinj0T7ejbNkC80Xb/OfjDQ9vvJoFJNYOcZlCw7k+WXp/a
Rn5s0/A06TexVoKD+Weny06AaSx9Gdgp2k6MeHY1a9cWPyvZ2m//nW0/ZvLV5KnW+XFiwH4wkaXq
Dwqe3M3kWxDuQ4wwkNKZiGwIUHnbjcV5mFstM7sKq91J12MigdhxH4sKlV3bDgzNN8hZSGk0qTIL
BUrpX+YdKz4aKjt0k33jjp4FJm3wEOx8rK1TeNurSYHZmx9fSO6MfyL7zmGS4XPc9mB4KSJgzHnf
CcRp2b5ImG+37oU4OYmKyEqhaH5uj9JBP2ICzU4mXQG1nlz0IY/D2LTsFm1KkzuopyCKnbq8MpS9
JXwI0ExVRve+AefMB/VT2uBFymclNOcmfUstJ/v+1EXoaGQk1xR9yRs3/LvjeJHHR/aC3lhKGqMv
pfwUynZ9nI8YyvDA+hx8t7ULxYm/5rrdfsWADTd1qDkUqyu7kM55c1lo69BnrVlN/c2fPxUzkqWV
l0q5a1rft21z1e0tRHH+vE+bSddTKJoVL4LvjtnRl88WxR29esAXUjhvPhl6mVgBFJqE10b+pKKd
QhqIuHE9/bEQwrzuwuyjpM9kTYCQ9q3dGgmJ3GnfImFMkZUINFl14QthnAvPI2OydAPCgvyqlx1L
prRhC79lgdzp0ioxFloLAurGA0Er6AvZyMGoRmk9pi9fCUQESe0QM8nF4gF+FbEfIE6OXvPi3sfU
DFF62La1dRxcLBrnxWWrRkV7DmPrcHtNTmycWbiL0HRxFeYeK9mPXOoorbcKLGRyntzIk6ZKKigm
npCXxUgLuzgVTuZEoJVLGzCL/wqKDDfTCK9GGOS7yVNJbQ1D1kLdXo3tZtwr8tnQjlN2m4reiDkO
beKG/imlOBTWgxfT0C1QQ8iWqXF7KUuWnjYxWsFZ5SvjHcAYAqQlGG9HQBIirTqbhTBuT6dw7CoR
g7XRBMJuHvWVAdbQ8ER1QqwHSAs53D6mfTVOA2vtNBO7xxAqxR2vkmfT7R3TVnfTjnGsBDRFG0Om
98fw37Xkn507s28DM4NYxuGggxxcFVCwzmaHIVx4jK/J3PT6ub8I5LAfs7b73H8D5BfZCR0kOTGI
dsJdLvZQyXYkTuRqoHdZVf4NGgQv7TCy9nZ5D786F3ZzE52Ca81rWA5BATOT4GpHWA7uDZSTXYfQ
i6acU4iKzmjVhDEWVEetd4KKglBq79gfWGBaNWWzBLpFnIOfJqoxohMYz34oe3SVOrGHSO9DF6HF
YnI+IRRxEYvRDQz+/Udh/hyoxG69VTFuGSPnE9ClI6FWGQoVXo77aWpXLxl7dnyjrD+MYHmQfk5P
TYcjoYB6PfrYVW+hIYcsUjSX6lBCw64IbBk+YhYoH7FqFZYkKTJow02ZL96T0Trby4z+IDy7YKMG
Rw8iPXBzzM6veSYUrc16Em0hkFvULtLMOGfdL/pzeCxe3iaNuZaXH0C0/H+STa4a5kIkt4yDJld6
wUQKB8asVEFFzcPAFgfDpl0LTXPbp5xaUg6im3g2tNZAZdpc3keaPfbEw9Nq7LBQh4NmCcN1yjSG
OlW9SzBewD/l1AWAUIGv3htiPe/1AiLU5DFpb2V/v71E6z7zogNfvaf7eeybrHrvV2tSgVZCxtPD
CP8HEigom+MbocZAU5vegjrj9ykFUQu6+dG5YWOIegaK/K+gKbPje5k6WsysePgwEBEYlq5pJkiJ
fsfDzvTzMK9xYasxXSUs7F6y5x3ruRcc9Yef242CoReiG3u0Ca6+9C5k82NRDT0JlIS9Tcq9q9z+
4hODxuJncHV0aPT//1JTpFjOm4ZG0Mm6jkxblNpC9zfxpYlhItoNCkM+WXvzKt9Tb72rxrRUlvn4
heNBixOYn5iy/Q5zxxB2Yph2dO7c7sy4a6mU7Ko1LcVxjrSyur/f6htvAs+UcojY/MfpTsWrUPPE
qKamD038WMrkfGsvW10hzVjYfufv2dNXexBLm2XIWHW6Ljrb53PtmroUx7lWOemlZKwaRJmGD/r7
ewxL3E2ZMzXEAw4lh3MGltQktRZi57rsr7jHHIkEQ7FdIXzZVofcMs4DKLEg4KUey1e72dcenEnJ
Xxo6j2zjnk0lFu4akQQdSjXOCyCv4qNkDUuYNZGn65JtFcPOLN2ZrO1dC2GXm8XhTK92c2qwd/p/
LuIGWI2d0WEXEEwCocKu1XvWQh4fo9e1UOqVymzxex664zm5T/YY8dZ6seV8bMrSUhoHKV2Vgf+V
VcaIs52juhHjxQfKG7FvbCA1H5ZnE/q4ElaaV/yUgNDNs+AIf2Fcgr4LTz6VfV29li814vBDskIF
XPKQZj63LhtbF3jqUfNG3BhZ/E/Rha2FC0txHHTkGXLbVQnziNNdjhkT2lU3EhnQtXBhKYKDi27y
NUU2oNGk9pgpuDfkJ+IAEzauc0ARt/KYFChIcdR71iHGXli06+yIShsEcNTll1oxDi2SpjLllhXW
Fllod/UXZHdtQ6nsbZ0oKRxANKWe1hXD2NE41oKjWIUdBdRsUWpnOGzQm34ANkAVP7krw+ugJQB8
Nd+z2Hq+CLSrVMz9aCBA3ncv9Z10sLwosjEw02N3CDbSK/smXtHsi4RifDGoOaSZUTKrlueT7l+T
rNDE7vCln+GozbXOHK4uF3au3+fi9dx72xZA6cABQV0nmO3HYAfj0Oy0z2yNjFWIc2Owv7AIjXxF
842EYTXrAGcJDnDeO6wRjM1boJCG0oet6UKYmWo5OvQhrJRdTXwOY8KNU9/nQMCXK1luKnw/y0+p
/Fls77b3gwok+ULPOlT62NQggLXMzWflkOyN6xKX+wyXe506Omx7N7yOwQFAa5ZTL5qQNu6yG92J
MOY92Jfer3ptjMf8tq0dEZDwxZ8Q5jdNBnHJ2NmistNGhAi9I1O1+wxSNtTiqz3RoqxrI9slFekE
RFp7VmbM2ni31aHcKF/i2WN6Uj8GkINy95f2mJzQsak58z2zbfEA9uzW3ZZImJ/JztrSvCWpU4qC
KSbg3ipax0huD/9NBIcIUxSkbcKCxjQOr+I23qNrxdkWQZgBX9XZW9lcx2x7Arm5EbTiqkG9xRBO
XtxQbDBUpMhXdAZDoQ1B+bZFyi4DKZslOtUZBFlsyl5JKEZdPnlyyqlrxMDv2GXiNO8CVmOcO+IP
lrCWnO4uPvlOvWuo0nrKKLhYQerGKhZZJVCrHU3lLoipQncKlPhqzsjHQIyE1eqlxxi3TUx7lI+6
Hai4wyduTI4rIRwf//SLQQV/e4wWnV/GuW52IXl0Ca/EP/empojEJoOiprYnZzx3KAdvbWV6yznm
e6o1noIKvpJzjPxYQOEUW8LgAJqQ52SP3ldPObHZZM2V8rR9xEh5PFJogyZWCo7xcPLvWU2A4JjD
vvqE/msbTZetLYtEKEHdcPmKznoujcJivte/hqP3UtTGsh52/zDswkN80jM7JACYsHyerLLvjbZu
dCgZtgdzuhOpSwW5ilw4gZaIBOkHCNAeWdZdsgMvf21cEdUVbCwo1Z+1WoSwCGX5yTPyNAuGnGAJ
5XtQ1tct3p+qvXXjnxukin3bf83OzfcEDQuxl4Q2RZNJ4DJf6mkk+thpDJeL/rmZT0V3HViTrZS5
vW2cDJA23DM/mKap4VbmAHAigvNzCI9xe2O06AERHwKZSFSTO8jdPoJ47MGFCJ1YwSx7W4h9N46R
mmBkzsJx8B3tx7Z22+j1bkJNroq1mrFVFOKzIn41TDepiaf77fjm3UgasKcWfSvBLFXMOUxO0X54
4/z8jyD5bi6NVOt4ga0hxzowlrgUFZnllXDNKOJonmVq3bjAY5iN1JDZWVOle1W6koq7hCrf38YL
i6/4TOZ0kCx2vIL0cTQ/DwZBKkl9n4OLXlGDLJBqIGB68qe7siCSHATEYlDd7/GfamVROKhYI/PL
4LHapOBkgoowTxFfyHi4CFwqZKdU4oKLAfn0RikgUZ+tQywUXjxQXQ6UNXOXEC3BAIiJJVb8+psl
PvRTbs/qbDcoQQzDU9N+9UWqt5yyNQ4V8lprpKyBVml53Y3uqH4CX+o2DBALx5d3JtowVyZrljKC
h2L61FFDv9dV0FX0MOB9R+YZhERTQlqS5a2l8aYKD2ml24pKsdKsI/VFCLc1eplPWiVBidi/Lrpb
s7bsqjpFzVmTHz+yXBdJ3I4McWaqKuscnsLAtsJ7lboTEuvF8wWloZBUEysvN+pj3Ee2krt6SPRz
/cHboABH0kUFL24cAIC0uM+jHADQeDOY6VPM2fN/qLZuM5Jk4/OHGO8M7SKPw4Msm9BAxjCz/A5S
8POwD11UPEj26LXs2Ym63jAIfu+4L+I4MLCk2E9mFm/NHYLm+lic0ErxoJ/ZhKDUsz5/pF5kqR5n
fkKKMtq3Y5pJ/ac5TZ+a/H7b7Nat4qIRZ3Z+liaB+BZBGt/0/ggiC0PebYtYB4J/RfA3jbLp26xG
fb4z+9XLFJe3SkON8loP3C4iuAcKtSlBcN5BBLIrnt8/F4G8U+UXRaWyU4QB8M1hUtCMfZJXIEW4
ZZTj0msGBjjtujijHfNWffhQadTCAPgrhaSHVjuApgoJll9NAKWBJ7M3kvhDuKf4sAhjeHedCI1m
UHsso5UrzpS4sp7YeUBY3B8u05fN4jBCmeUirjBa3gGx13fRY20u6Wv36dekguzbfzM+DiDkPPo7
m5PNt0N2m1N9J5TlcYhQxMZUCx2UUYsfRfdUa/tIfzCH79tarLuhy5JxOKD7TZT7A6Qo0XMZ3wba
qe/v5lmwZYrdldwdDhASRVTrPIQo4TA5E+5frMEufGWMpdHOJPKvq9CgK5gWoaGbxuKpnQItzLpg
hMHV0YMyX9cU4dbq99HYpBuqqmsGf3x0hT26jTiuaXU9WQ8TFU+v7svi+0z+Ih2Zl0HmV3iqcsK+
cgy8IExW4k6taDe11yUfCa4XwrhzM6qpH45WyWgqjiPKSVpv28hWTXnxfe6oVILay22O7/vFd8P4
IY54OUrcRKfOP7Up3JExsl7t8wxyKs+cnPSusSsHjPDn/iR8mVzzEDxSbpTSjDs+QdpIcqlgm5ru
axZ0TqY+ZN2NrHzZXkDKGrijI2CEqaVHEDM1D7GAqSXDs2iMaFe6aoLP26LWj6mpWKKiyqIq8XRN
qV7EYRfh5Jiplz6B9h03If0pz7xf/TUfC7QW8rh0mlb6hZoVgAXQVrRufaxv+wNqtxoXhaxOcks9
/67biKEolmKpMgq4fj9YdQeWWt8oENxPBR5+e+ln3FFZmD+s4b9C+Ao7DA/BmOOOGfyzjjxCg+Cx
vIpfZrTY0bMEV6RprJkH8zgV3Fd0nrepG4dJKDXZALAyKgfpgKnHHivM/ViD4u/CuLMsBKXSBwEG
oxTZT1N8mUcig/U+Uvj9+9wZTiY5EatcMZwyyO1ScGfZtMUP+KLfpXDntpuiRCxiaBGeOy86sKJR
dED9XaNNBfeUSpzJZbGkiLOM/Unlsz/u9XHn97vtU0uI4B/qp9hUYkmHPr5w1ptbLb9SNYJ44v3B
+W3J+Df5IauzNGBLNsSvYv+Yj8QV6D2U/v59DgdyJcjk1sfG18VTV+MuCV0yOy+f/9tKsTh84Vgr
v0wzDeM/HX28Df29Fjd2qBPBPKUK57yHMZzaKYaMWftWlT+S/nXMfqZUCPKHc69iZJ4iKrgVc6rk
Ums0Zq4bjvLYuiwB26NsHfPAXNZgQGUs13W6CON0EhEjqIWlGWxCYJtdR9NdXXi6TFzz1+34IoX9
vtgdAYTOeldDiiWhXcNv3UhwBenxIyZwEcJUXQhRErVskBIxHEP8axI8Ka/tjioTp5aLgzEdBauy
0UAR2R/ssvVS8anunyOBODTrh/KiCodjaGzrkpatl4RJv5qgfRkz6g2U2hIOvQap1eU2gIipTuzU
uqvTUy/t/tOO8Mz7aYfcbuBjR4LmXMa7IvoyUZBPrBRPtZ/WpdWUMkSExrda/Nzq/20neHb9UEp7
pR+wTK36vQGz9JAft9doJQMGgDQk2dQwZldGq8/vZhur2iDJbJHGyi1l+3+kXcdy3bgS/SJWMQAM
W4abFC3JluwNa5yYc+bXvwN5bFEQ5uKNZnYeVbFvA53Q4fTqd3hBFfs2cmPLp6c8UHzzTkJTeGov
NHm/MmF3Inazw3WRq/ry145nGihXjxgQg405yPa0y3jknYw1wivbzMnUT+h3RY8mWprGQ2oBMBQj
VKygO8hmVsQsEuR5MR+DURlOU2ns2BXCNZCk35CtrmVmWqg/1sv3ORXNWzPK9dxigKQX6njU8cT6
9wMdTDIwm25pju1Qfv/ykqRZXGNfOyaJElevvsyZxKGJz+iFAGcx58oxFKMFAbu71J1PcSipvgit
5YYB7g6w+qrWaRZCecITGlZqde9gKvDHeWEWX8QLE9xF4P0ZdaMFJqh9066X9Xo1rRI+ZCQ4FTUx
YozRDJBQsQKZah9X7Ct8x2j2q9vmyx/mGqnryviILKA9s60hVmBHwF1giWnZA1dy889NQBtfuZZL
uEx4eXiVdpir6844/KdLeY5xNt+vwqaMrBDM6OuhWJ6aDr2FkpKuOE56ka5no7Oh0ah53MQdaNgE
8xXDvtqbvnlPY0Ce9P/HRgMpPXamW3pdaTkJnmteTlAXLw4N1pq1F5m9V/b9vpL37MvuiEnllp7W
LtZKcEe9dUjLY5kH5+9I9n1O+xuCnjXFYXfkYOYbvUlJLquG/YPh/6OcfM3NSDQN/bI25CwMDIxO
wblFge03yq78ObOtkY8yyZbo6vMO8M2pmerqJKuKU7OHj+PyzZ4umlFiNgVF5deqytmDlcQTjfBm
9+yrHsPOmNN3NcCkYGU5CkkFMlKtpwN85n2Rwp/D5AtyrUYzo59xmMqhRjHh6DwPIaS5OwNLcg8o
xJ3sMCUGnF+POI/FWNkRDLhaXGgPzUejPCmypTXCCwNTjqFZ8HY8mG4bm5WSsFg3y6ddPo++1Viu
ssoW/8jIcNobKVmlAzsa8S556rJjnZ7q5tN5hRJbiA0r7DdsZI+YiVprA1hpn0a83EoMfCGMY5um
+n2+l0HYyDji9bedFwogXctr6FMeX2hK45YyeE8ZDc6Dj2ZohpkOGs70mK/f1PRLGv2UnBqrtb2u
kUKbNqfGOXAs7hqc1gCNPvIZvC1a4IIZ94QtZPU+DM5TE0r0hhinuplJFHUqQUzpTG8sfjjZ0Yp/
ZFP6nnwX9sfqQOIxTZ1/lxS1qmJbJMxQgV0aTfetU01XXSUuUHw7L0S43IrtKIAcRi3DG5D0mNyu
eVJlAPxiC75hhMtG1KmFamyIAyNfhqB8wPPdA37ifnAAK5QDxEJ2Qf+gRC9McYpql0C9jmNYOSCl
TR4r0Vd7RfW0L86+2WVY5bI/LxFCN7hhkB3yRml1naShwQ6xd66U0a3mx/PfF3uLDQFOTwE3nA5J
BgIpGlkR192PDxrQFJHUi/zuAY1hftb8R544tY2SsI/MlIV3ceva2g9tkqiR7NA4nTXNSZ+TiB0a
ugDsqyLyzx+aWE1fhIBTU63sK6qbYCDCmra58Gj4ZHWXQyghIxM2fuS6bpOmiQrQMW76ChhWbHok
vxj88i9ms2UeXMIV5boOyqWYp5UZBbv6Fo8n0t5U0V+mLCUiZYozC12eNLQfcTldoLMdE1lgWG7b
ujNGu4pdo3myMIGJ0xsL7mhoq1RRfMGz4bUKlVOomQUarrw8s910uFIxHpNjEVdc7jpgM58XDaHR
2xDjRK+J9Cp0ehCzk2Nen/p258jQgYT3tCHBSV9nFVOZ1CCR0RFzZF+U8lvXPdW9bGJbwgo/dRNN
5dDOK+jMxCPDsUr84d83ccG5vrDCD9zEeCIRO0KmR1+OFHtn4t0gW0Ap44ITN8UJFZXM4GIpF9Sx
PVtVvFaRrg4VhgkbTjhH5OgUb6EcnJTN0dyz3Whp71pzkB2ZVMvG4mRMMQO48QrhFBkjLRg1oMis
6Y2lXC5rIhFlwawNJQZCX9QrgW5P+XaGLGpaxagQXzv3U2D4zX69S68jIO+U3r/v/H9NimNoxk7D
zCYgNWn7sX4k6915tZTywk50c2JDqq7zvCiojjR/h3G2T3qvwPWoh/dYnO3BcT41NhQlnCMQa6eL
rv4rT580bT8M38dYUh4TDBi8PjfOtoVdnzt1AUrA1JqCFR3Eq0s+lzcMH01xvNwtjukBPbGuubrq
V1lwIgy/DKyAsfEfFoHzLzBrnObZ1GPWr7h42V9qgLp9kHnkV2JI/uKTEuS0eUqUOiZThOa7X9cY
ndbIpegZcH/BVtBb7ft5yRFZ2y2LnGKTXjcLawTFOA4U46ZLK3dKdp3+norHlg6nAfask6SecJRG
Vrnq7FoACzDq3XlmRHZjS4TTAmK0/QQcFzjA5smJg9G6L00JCdl5sb9vFG3FpsMWEPDAa+nuRgtw
OLC3WbyfZC0j7Dx4r75lhZN8AytAUFBndMaPEaKjvpKYDBkBzpOTrLdmswOBnn5Txi/9ItFd2V1w
bjzrktBKVHxfaw4mAOK0y0ia4GLq8OaQdAc4gihhIl7l7lszIsweTwlrCVHuW6AgF3vjevq2+MsR
LSHBeeES21jDAPAXsMpZr8vrq8ecdjNiyQba3wbgfTPIHDSw94EWFBhkMCRpLuHxbYhx+pJ1axwZ
VooOnvYQhnf2siuopENNGKoaGxrc8ZUTEF5WRI2e+mEI7BNgefbkfkWPC6tDyUpCQsXZEOMUp2rL
Ni81EIuh/V36WDf3VfLRJJ8ktySUiQ0dTnFUNBFipiVHR+QMEMYaWbrMGyJA56vo+a4/ynyh9BA5
PXKaKa5oBb567HzJDlnAGgZMl6HkRD6RKK1UBjmt6mNdbYYO1Czds/cEyGya5aY/MSZ5qR6kq9SZ
RL/Rrz9nSfitACUxm5oMOMux8ePx7+qogt1yPrlhO0SKG1nkx37/a4qmZlIbMyKqqqKowz3SKuLY
eRhN+vMovAFoDIYM3UoRqd4aP1OzLF1FJ55hqShQvlZlaoRGTKiOKefua14kbiLb8fJWfU3NtmzK
rAWLMDnV0tW8syeyaph8Bwwnuah15QIo5oFE2N+G5a/JcEo1q82aqxPIqKfy1vCrfeIhN1QcS+y6
L2Vz1aJDs21KVBhAw0Rz3OtDC80unmLsUPRKtQ6mWg9UWeFKIN4mXhKgYSLzg6o8d/1hMdRWpw6A
vzzSnXUxu4rHRh+VU7uXSZog1sIyc1uzDWoyeePfzbO5WEasN8bfQB/YNa7dVXtkbY7NjhQfSuk8
ylsLCDIOsBxs4NtZbyDCtURTzbGIAXxZhZeT0+zWNEKKRe3cbAp199+LxpYaP8eRQe2sdolgzLEh
nmFlkBqzCKvH6v1RL6P21uqarF+KUEJVVMv5jKuzZgUmv8DbrOzYqAXWEXyvW7dJ3O7IRo9ly5IF
eT3TsBzdMNGMjiZ3fvg3KVIVq4ao5k010AvME8HC1XSXeRkJGCZmHEhfPSLhBEmKnmsLwJ+2yXkW
MxrNtE1MDYWn2WfroOdDi2FxLahupC8P5jU4O0g0ZkGgZxbUgdO1JRt61Shn/VkRpiuHYmLuYI2A
CbL98H7yKXatP6SO32KyNbyWtYwIrBfRLMOCcYGYGoSzXjm2RBtzr+hereTuOOq+NR6V/uG8hMqI
cLZryatFnfVQ98bumGOBo6LvUv3+PA12JW+OEbEheg8d08SQ4WuTFeujU88DaCh650b2hVl/qWyk
e5qgR+XuPC0hPxtaTEU2LwNtojSeR0f3AL12MYbNYaHKrrFkbxyR3SLahg7nu6J6VOPSBJ3oU4Eq
OJLaSkCD9QM2eefXZeDcytAiRYyha920KbwlG8zgGKvNLOsqonut/kNVGzfKPSpr7RNytSXChVGT
U6tZGoPIss/+Ck8sR0/84rI6GpgUTnay9mEpPS6QCqesb2b0fqNZObx6rgzswl0dDD6DkgaOtX9e
OAS+k3X+/z5DXp+nLDZVGGMdU3WnsrtoTcn3BWGoSXSWxbJwSxqGc15fUpNXarrOMPft3+a+/Ipk
0DOcWOhZEtUVeLJXxDjV1ZKCdCqacryxxjrjyXes0rWyzjVzyRNFeGwbrjjRo+2MTLoKQskCJJpK
3Vm1DFxQZCK2B8cJHjUVK20rkCBJ78f5ZY7341T5rb4n0r314lvCGAihBkXkwffFqZMVmu0K3W2C
tnJ/PSJrrAIOsAnrkHuypT3C49uQ43grssJKE92G5sbqx3FMbkj3HknYUODUaKL5WlUzGML9zMPt
WPeuhl2GqmxVgfCWXujwzaxFp1hJkoBOTb5FaqCHiesAjWtML+JKOmkiNHgbYpzXsPJ4GuwKxBgE
HOuaqfblV6X0gUAMALBdC/tA7pZSkjARm6QNWc6B0GEt8kXBbWE7qr23duthmdzpln7BHjMsdaK3
sp3DQj4JdslZiBSpyjd/OMgrDWaPl2RbP9j27PboZpBh0shoMBHdeEUH6dMFRRAdhYOr2d6N3eVi
Sg5OFCvpGzY40zfVS92uOthY0tWzimSfAbpHHQ/1HPkjUBVlc7dCrdrQ46wfNesqTWew5BiFn2Mz
adZKzJ7s0DizZ9GoGpwQHE2z4o62G+Z6YCey9JmMCmcdVMyNYm08+FgGGlRYqZM29kU3yYaPBIsx
TAKwfDwMLN1wNL7HenTKJCwo1RGnj37Plv/dYPGNjnkq9hopdokf3iHfLFtqJWJvQ5Zvs06qolrK
FTvJhuTRKF1TjdxBNiIk1NktEc5UJJ2htvr0zBvbMVzuxgvbV+9nr71GBduXaazI8W7JcSYCMETj
TFvwFOq1l/aBUz9WSedp1e58uCJIw2yvjLcMqbPqqcquTMekHZg6DDvWZyl75sjY4YyD3o1VaGJk
0lPzn2t2aTeTOygn1fHPc/MPt0QcjBXjnU95t7s0WkLwJP9t0DXXUpFZaACMVfnkUTnKoj2hnzf0
F4Kcag2GVsX2gntio3D9MUeI3iT7Gc2xDOxcimUmskgYy2aDPBYKmnyveta0UeI4iC4tejdFd4kj
EQfZ99k9bow4Ng0qax3hnqJwvQ6J/gQoM4kRF2vrCwucyYt7pBqHFBJHnbr5oE5J9rNbyYM2mTJp
kDHD3U02ttM46GDGgeaYSgWY7HfJG9WhQgSFQ8I/O428LAdF1fF6vywmn2Wh50O4G/r9gmxBvY+v
nMN5CRfyhCZOlRDD1LA/6fUFJWtnjm0MgpgpCtQ1/qvNZSBewgt6IcH3v1pGra9lBxLtck2QDigu
YlnJSKynGxqcNU0NY7GWQtPRO5PcMUg+24+OySU7tefw+PH8qUnpceYU5QhUI2vw9GtpZ7pTb8sD
SziiN/qQerLA4bn9mU9HGBv+uKe7Y+sLSRrwl/w090DUwNYfa8c655WPyw4I6sZu9ha/8qeDlUhk
UiIhOvv7RoUbNO1UbQ/SxRqU6gfVkAwZCk0eRN1E0h5IQmglfk1g6QpniOz691lWe3pdsuyYZyAX
bXau5OrY1fBHuSXHaTHGTqxJzVsd6c0RiPq/OiPty+JoBOqjtPQnpIZ0mM5ycRTh8mvm5riNsokU
jBprFUmC8Du2Mf/9ul4/v4M3Ezl2DRUQaiDJ+ZoaViitapQ2yFoBwRGFxgK7Xpontl8IHeDS5Tsi
xYaT1WzdIIaKvQqvqTmhUZspum28eNk51WEd/ureJRxbGpyizQkmRYaw1AHcDCgMjxVqiZ8c6Ul3
2Vvq/PmJgheTaihRsPGzN6lhJVywJqdZEdeSKSgX+0s63SO6SLPGnbTos13FQUJkHVIi/doS5eTR
SKbOygcQ1Q20LC3HcpCMQckIcCJIwi5yUm1hBIYf1qw+ZXXjnj84MQliOaiKIFnKYx7Aj5n2kKh4
q3VPVnG7yvpWhTbCRKfYbwJcHFHPyPGNAwgwUAWGEKB46pHuVaxIle8kEFp39n6BbFM07/Cj3H0z
LN2azzixLzOW2s6AnrSxpnTX+ZPPwNyXxX/P+b0QZOe7tbFGg/XzFQhW4W3l3MWyYQ3x/bx8n2ny
5vvVPHZL0eD7i6a6ZG3vYEIkL08ZCe6GjKawnGyewEK515zGVVVZmlysnS9McH6inZIOu7LAhHrC
cns8LbR9c8QSFEl3PvsM7x+2l8/p4xJVOnq3QKa2yaVmTd5S0dDtisw3QsxzDemwf8flo3iNcjLy
elgD/PpyjNXOR22AflpW5lbNU6e+R7o2BDgb2i1Z26QJCDRNElTIGpq5JMwXeoINBc7vlE1ih7QC
hUkf3Q4F0FFxMTP6386JU5IwS6LWmNk5aZ9S4xjK7oFJ6JuLh5vWCBv/eJPUqiMgEicjYrokcov5
sNa3zQ2V7b8RqomFYji6FHQ8K7nLtvukrswUakL6EPObvbJ3LGM+nj8psQHDdlTE81RlDQuvRUpX
wsoBXKLumVfl4JknhgevXWf9vjiy6RzjdpUtP2Fa8ebwNhQ5rbGmSMf6NVDUmjzQCJBVBtfqP3Vk
9iPjh64H5zl8bqA8R49zak2qOItGQO95fYSPdW8H/bY6zYf8sXLQW6Xsc0SPs+b+RDfNzrmcPpz/
AWKP9MIw3wSe9lNb0wE/wP445l6Jl1rq235lHuje3NV7W1ZtEErnhh4nOHmhzHO09Ai2nDkYmsFb
7NotdOwZSmQyKqpXs4LTb/Hhty+Mud6nkQbeRhZ1sahV8aYBLdv5od3LIKCkJ8kZD0DDUW1ywJnZ
sBgvSILsakKm5Qt7vWU7WepISo+zI00a51m/gLsmxY5KDK7hAVVEgXM1oiMv28n4E2r85jA535vQ
KqzjBuSi8LrQvysyrEqZYLC/b3y7taw2Vp3j+6n2Y6G263TEx5aeepbkWYR0HBNWC9nYtx02+pzT
nrInrxkGZn4IzWNdBZ1s+bjYdG3IcM4qJ0ORRMnzy5p1n6AzY18fWHmVaVXujZ8lesykizck1jNa
l4XWGsvkpG9alzmmSY7sRO7VR6CKKq51nWA3zPSk7Nt9mEpb+gXLM4D9hPYuUAVaEJIu3I116TCP
a4oXtZUXsWekFHPBjd2kQ+o2WoSWOaw1XYgbTvWs+Dat569xHybZx9hsp+k2GrT4p5IoZXIoK0P9
nkV1ZrrZuGaSGxd59e3v5K4iTmhSN0uCqD7sr0I1vyRwi4vRviP+sTQTLUBIQWqE3xiBZhVtVGcc
x1ReFMq3nkoaYoXmbEuA46NO68rW2gx8YPvb6Zc5a7Gc6Yrs0pMMQU98aC/ccPIUkToEOhSIWXl1
SrT8ZBfY4p33nkRu2Y9+I7ebU+Os2GhEfUeZEE3ehM2YnRcCHz13f8ECKrvz1IRMGWheQpuArVk8
nvycDAPFNCSqB1MwhV/6Gdz9dZ6EyEyicegPCc5MYgVcX+c6SBDLr6xPq/3p/PeFZn9LgLOTQ57a
ZhzjwIBsqH9gLbBsacfCcvlANpSafaEhAxwpYnpAwNiEf0TaQM4x5zxGgPClR5Yp983P6LH050+6
W3uRdH+1mL8NPU4gEnTasC24yIND0OHW5oNaYqeoq52Y5TQ+qxJMV6FMUAKKQLsxMG3z2oplWR2n
dYPz7PTFj9TKXYziChDeslhWKOgbOhxffdasfUYhGEzQ2SqA8MiW8jioKuV72WISMVPIQVoEzb2O
ygXOthE3TpvBG5SddVMkP8Ol+GhP38+LIvvIG9WlL0S4WLlINCuaYhCJwkcrfVBYg0B9RSusjFT8
86TEUrihxcXJa5TbZqjDHMWXC1q+sqDyFC9+7AO2sdTxZcAD7DLOsMaj4fTYC0WBd4HYSj8Zy5Uu
6/OVfZ9znXkxa43Nji6esu6xVtPmyQjbzP1vp/asa5uYyiDO0ucr2FAO9r5/YOgnjod3hbH/NU3V
SLvKxFL+Ryae73FDMa3rae4dMDbnnnIfohG22JcXQ7Zbdkx9VyrxH6JoDmDMvwX9uUt2Qy/Wljid
FnA4Vw9WuisG1aXGwzD8PH+SMjKcVS/o2tcNoCi8CaMvVY1H0oqKTNi7xShJ2wgpoc2Q5VAw0MMX
nrUkD6scWws9utwqzjENL9Ty85A9nOdH9MxFNv8PFSaf22NDcD3kGiseaGmE9o3aU+PZReXpwsyA
+NiQwxiZMgsoNEobotwhLkqyjOYM1hAsdq2rQo/Vqxxgc+EBDe8124lS+fLOQ7Ht2NBlR75hNmoy
g64VmIXH1Aa3BHJNuks+dpGv37A4o7yS7mkUs0osgt5hNErz6ZE+GhO7ZIkLS3PVU5+4yrfkIgcg
S/pz8J3swHwnvJpEGYQGGTH5b6pMOTeMKquh9KmFF6htFp4zfOqGfdEsXufsciWW0PqHU0WiHHt6
dUtVOYvcJr1t5gA/RBGPuhj0X/0siLGSjZoADUP74JVsXkF8pn8I8jY5IYlSmShWemVcoC/IzfLR
y2RVeKFhRpCNl6FjUoPPOE3tTCKjgKxM+WEYPtSVJDwUB/GYpoVbZnU0HiAqbijAYcMK+eUY77Qa
xU8ryBdXfW66leUIhEfmUBNpcNiTN3j15To5HZbEwo2N5jGeml2Vd9+zVTbrIzo0G1MxBMBWbDSG
CwRMI45aklUEa4nNi15P7tNIto9PxMlztpFFoBoGk16LdqekzuCYI/Hi6mHCK9H+qctamYQkcEaa
iSgQoDns7xvtIZXSRqE9EC+0761iV6KdNyf35+2uSEMdFGPQwgRMbfS/vqbR0wIQWhloTFXmdsCd
zL6ac+/ledADgP08LZEncQxUmzCvoeKtwx1ZtKIFQ48d9PV2lacNt6rTuyugHK2i9M9TEt3/lhJn
d7RqrfSsAKWqu6uxPHCSKQ07Fj4c2xLgji1xOrQchiDw97p6P90BGeNgur+iPyJ5Eohma9AOBYmm
Nlwk9li8vqahSyYtQY4FKz/MK/XEFq5bkWv6mERt/OrIdpEOMjQO4cMHzVkWQBYx8oIswmuicWcs
RWwyJs3DCAzG7IBoLYjC0xjoDOA9OH9pQvHYkOOUtrA1LCNiZwoT8b0EMn+lZADHThGsRZKampQ1
zlcseBBjMxBorcVNjtSocZHttdGHq/jV2SLLVcoI8tMGZAqNsGxBUP3AQKwZFJpxxUCs2VZmWbOb
yHCgoIsGT7hBlFs5aVky2kdVlbGpml2EcQD7KpbtJBJ6Wwdew7ZM9ApjwuG1cMymPRVGgWWuKfq+
7xlH46FxTrPHKrnTQV182btY6KkwrQe3QdE0+GYBQJPrc1UpNfH6J9bZ2aEFHO+GSzYcIvNTAgOC
QhKDVKIacg186TBex67SFzgQiwZhfFm0ErMr+z5noEgTpmvd4vvxQA9p3N44Xb87r06CiPoVC5yJ
6oC+19czTksfaWAtiZuH2odoiAN1Bnpu1++z9d9DEWHkf3NqjOuNwxqKySrUCCTjpfRs57ulPGrz
/jxbAtmm6vNQDTEEIMB9bJTEThXDs+YWm0iWoa9+KK1ZfmiLRLZXUEhLpzbcoolJIT6iNPQ5dial
IB5C56e2H4/ICB+SppX4RYEPZkgJv8nwcaSGrWikUUviOc7NEt4Vxl0yuIYU4VxIBtEQYHUwdvdm
hHBpEeaFIayCluMBrD+Y1uxG6cdiXf1eVlQTntyGFv/CCVd7DVVmgUiN5+mdGe7wL8m5PaOlcl6Y
stHn3xxxDmoqpzxVS1Bp/fRIVtccgbRDd80eTYq9X6B6+EnZq3jZOL4skyE8TADQYGgIISbeHK9F
faSYuIJBgvlTV3o5T407tN7U0MlNlKa6WidVkmwXWowNQe5EDdOMSFOBoGrfz/PXRZYAEnkoiqnd
Pxxxh9mZZFHVAgSM+yEwdgPANIqnwV/RHx3tpMOFzD28uboNNc7ZG8k4FCp6fjFN2x+rDyG2DjJE
nfpOPciGJUV+4xVnnLM3w7SITHZXueGF+yJg+zYAtQ4Tgike5TgMEssr8o1bgvygdxkBD9BmzAGy
8VfG2FI9tnbZdu1diUKvrI1VKBxsnQcG8wS4WUbaIeruKPEA66JWV0b18bzRFXO0IcBZ9nkax95S
DIIx0wM51bvVDf1FcwfNH3yGZ0WPssrIP5AEjAxw+SEo/ANL75ZGT1YNJuRq3jEkwtC3LxtIZHwA
DKoniy7ER/hCjvPIaVs46dSBnA78ie6OZJ7kCNkH3kg8gA1+88P5Y81age7SgkB+WSPiXA9WQDAe
3LotW2MioSbjhruvuAXeeAwYOm8qIldtDl0ny53J2OEMYBtjVzupQYGwPZ7dXgnUY4fomZ7o/4HP
LvQnm8PjrF+f9O2QhUwYtM/TdIic3F2VH5IbYjdw7oY4CxjGIRpVgV+LUVBmJtKd1npsV2R6UI65
N53ow3mCskvibCBeXEauIPDw6iHeKa39GCet5JqEQeDm3DjTN1WDlVkVSJSakwdZZ6UecBqu+yVb
XL0tDdeZ0n2Vaf55zoTe8YUsvxgMpi9ejR5ki2La1ckdJVe2joai+mE0H8+TEvstdE+gUxrvEd3m
WKQZGWK0FkPU/67XjhfJvsPQOPNbMoxpIWOY6MHoHLrO0bLx2u2bbWgo2Qh4ygQDek35I8q+jsjN
kfpD+I7EH1rM/pDiz1CtLbVxBiSY8i6+7E2sLW2Xf9/A/IoE94br1VpptBjc2Oibm+bG62UbNYR6
i0citR20s79p/NZKgK6EJlSqgB0yousyfExkA89CNXKA/wXoGPTn86NkWkHzYcTMDwDTT2R+spxP
EgkT2oUNAU5PQyUrUgyQ41lzOe9Y93/sA2oTy2+qo71bDsVjJJFpGUeclBl1OxhGBILjfKGEF84q
6T+RfJ8f3W7zgoW0UJkI2VFyBR2VnJjw2l9OjM/0lRWgWmwDDNQ+oOCKTy36f4q9iuoyMvFApGEL
AqVZDxlXnAdHJbtDTw2INlHrkvDQLJJrESr/hivOg09jjomrFgQm5GPpVdZhp0F6sTbH1Lg/f4Ds
gnlPhEEJ1VExdGIjP/vazCDGQzcrQbi1KI96AldEH5CFaGe/K69z7Ykmkvwic59v6WF6FIgsGD23
2dFuHu7O1KOLvYW9NksgidS+WX5Uyu9zFpxnSzRthZ1OL3Q4vtI1T+xMX5FWubf3ptd8wWYnb9in
NSDuR4Tj1a7OghzLN9z/o29EJJRb4lwMUcdYra43YBKLeffIWkVYqo6uh9TvH9OfuRJE3v8TiQnj
2C1ZJlWbs00xwBE6E8iSD+no9kftYN31rnnfVS7ZZbvoRpdcpkgP0EaIOX4gj1CTcNZjdhY7dWYI
T2n8qIGkprwnBbMhwIOEj1WPJ7EFo56mWhEs6gQgHxrRS4wRvKeoB4n5wwwPEU5pxwCnYKrWm/KS
bbWJfRuDXp2fXo/75fCONpVX5DgbEvft2A7InWB9mrLLW2BZAEk0GWRLr8Wi+MIVZ0mqObf1eQAZ
9CcqzT6J7uj4INE1kdfanhyv08tQjwkTAxYXtf3hV+MDpvHyA8s5R34rs/qiJ8GWIqfdpEtJNIzP
FEdfA0gH2paCXw1F0U5W4hPGfVtqnDozRHyHdqDGJkVjLzuFvn5r7PWdflBqV/agEvWWvpIMTo0b
xRibcWLkTpgf112EgKguG9fWdfONvYHTILJd2ciMRJUpF3n05tIMAP5C+FRf19ZDo96dFxLZ9zlT
ofToP2wLfD9VMzwVP5e2pHlE5DI3l8SXPVIkJTqLZa3SvHL1+JM2f/k4ySAYxN7yjzbxpYhqahEa
p+xqCN6ezWPkRNjPcmuTr3l8qrUO49eydSbCgzOAnQFgRAflAU4aBht4X8OCUCCrYncA3LUsQSYj
wN08LZC8V1cQoGFxHUbGPm9X7x2Xj1lWVGIdSwVI1WvHNOnVHD77iUjpDrmqn6JFNhMstHMbEtwx
hY5mAxwNN5PXtdtF38v5S6z8PM+G6ImLkugfNriTYgPCWY+uF2ykDNFqFbuhfpUluVu3WEGWP+Yy
2y2+mRd6nM4kgxEqqNcjhrGBwJe4Y/Ke3PKGI15porCzC6MCR0v/l9X5ZAYO0HqgQ5DKNiqKjejL
4fGqQxrFtkPmXq17+i05JCfEYaelcg2v8BVphM4k6k2YuaHGedfUrqZmacCYNZReNB9qS3GBnoA1
TbLZX3HUtSHFedh40P+2nMOpPk57INz4iTftpsvUzeD7ZO5BxhkTmk2Q1w+R2ZQYe/Xi/hSRL12C
FZKjG9LgvKxL9IkfB6Zh36iLATLVNADJ83s1Gn4bW+5/o8IZBqsr/r6mzLmO8q+xcpvkT+dJCM8L
7c0qmsNU582kRha2ddUXJktYa/sCjZjtRYyxC+nK0Ofa2RuR2xDiRC5K5j7MBmTGrR69YMnoRppW
u7FzTFAsmuvmoK/RZ6e7M2VOSaxaG8qcBPZq3AAqDywuH0xsRMC0V7VXb9PywsEEHSoqElcupceJ
YORQp18pqwFc/aqOtxfziUGHs2jPlvgOocvdMMeFeiuANIc0BXP6vFygF2BHleqWemseeVXul1rj
JkSGnyuTGU4shyhf+wLb3z2zuK4Grb4pu+TB0tvkQZsbmQ4IrfyGQc5zTeigrNPUwu3RJ1r6imwE
SPZ9zmsVSI6uc47vN1aHntfKnbvdf1Mxzk/1WRcNA/JvXlncrKXtRfljnycHTTuepyMRBT5PObaj
ExYzE4W9fcrRBWJgAagcH1xo+l4uxOBylXWOiakVQ8ZeO2eeVfsDmbxRtt1a7DYIEpLIE6FtlU8m
k3JMcnNtENx/GgIGh9Af1NqtA2vP8G7sa1kJQEaQLxXqemylUd4Sb6i9YnHrSwz6uskpukraA2uz
ko9pCkPyFxb5qbDGjBOzNMAiCutPSCKg1aDRDqQ2giilXjOtEp8lfjltCHImONXizAwHEFxO00+6
0w5p55UX6x0DrGc5l/yj8n2VtW6IjQW2PdrIO1NMib52yPqs2BPaoJDazsh9qPafmsGkbjmGfqjl
EmP4D6b3hRinzIPVZnFEupcSxHyI9gS9gCUMvaycLbw/tHBoBOENwTLv15wNteJgsq/Gk2qug7H3
muGzpqtYy6UiSoxkrAnVbkONM7qRrXc11XB5Kx2Np6Je13tslNU/EDLGj6liJpbfZqZ2Pwxq9pHE
htHs0tpYUz9uWsAfL+uqhm4/6xX+D0atbY9UYSUbDRRW+LXNr+Rumw5KFhIsRvA0rLr1VQVDezUJ
uiR269K6Mof889yYd30e+bVS7OI6k/QTyu6EEwAUW8cp6nFKQPy6X5YkKOxmBwt/k42ObxJZfp19
7k1Qg4kvQDthA4TDR+19QrHTzhlY9PSoV7fKg7OSYKmbnbESv1RlQiD0VSZa4VBdsyzT4TyJg6LX
uI7QpZHepdpf4/xw3oMIZezP99Gy+FqiVx1AmsuM71soJE8PY3hfJ5LuGbGdxY4EQ9XZ44zvc9bI
bEdmBAlR9xN6BzMM3tcXHcC92LI0x39XDnZDjh3p5j0Qm2GxhDHIYSLBxc53t5Ut4hIe2oYCZwao
M0y5laBpTG2/Yr+hp6HvqZZ1pokt24YKp/4YDZjsPAcVfa/tSFDt7Yf1Gs8o9HiW+1yRPDykt8Tp
caglqd4oaIucPG1X3bFKW++Se7pnG0eMzzL0nn+gh1eIiVqLjhGI19eUzMpgPUvFdJp9aG+PsXjH
63xnjz2hGUZ/3tNXCqR4VI6BNY2BC06VtLADANKQI/GLWZHqf6Rdx3LdPLN8IlaRBOOW4STlZMve
sCwH5pz59Lch38+iYfrMX7K2qmKfAQYDYDDTnbReHxOsb5t+8YYgcqzmTTgMco+axbkLj3I8obFp
dIqROPRthoQVijBwSzxGwzzCDqiTfRqU5XqyBsIZNmPqCkI4NnRWNXTDCEPqonuqg0tFX7527ehJ
SbiLgok4Lav8c3/E1BWceF2TWFbqFeCkCBTTIClyM7e8GF31xGmfq4sQxVuBw9+r5Af26o+Ub2wv
ttVPEIJGYw2SPupYbPgJ2QypJH5ltF1pPgQ3C1h5KfnVbfdfAQoxxBinodA02FzOqHiB3iKkjG1E
Eqe8lKE2Tb/BbZ7KUMDNoDhtoLNFWN+NpHRZzS2MglMITaYc15KvmURxXWx75xuMsB0HUhgoyggY
Lfko188mxcX7l5l6AxCW8Twt6aI3r2HR2qN1GtX8882r7hi6InIih769on+Bia/1pl6iSKMA2DR+
VJbUgW6fk0Le+vwmTIyZ+GQ/LbmxlDJ8wdTA3rKMmjPZHcnjTqEIi1pGd/i0mEDJ0W6JmDv7/FmK
XSv1Lr7k77/FPlKIpU04ndhP3zRJnWYJxk/pzZspN4+Vvlwvn8OOmijKLTRhAYdN2qSVxdeTj+SS
F7nxyTrirfemP0YnqiN8G81GKTdkhqHOJDbmdlFdl12PY1MIRRj0lOgXzUcbRAjdF0hOkMTQWy1I
+muPmIoKf/ZHe2VvTJKWMFxycnlv7F+rrI/ZS7tTKohavLuPZQ0pFsYPXVXGcg1IuXuphg+S8ijN
FL/W5jbDW99+mvV6tVid1OQsDpZUAYZSWi4otjT5oqkbt0CtRUAs5L/M2BuW4P2ZrEuVVABL288+
LzCU/OKgnBQfdDjuQhx5N91+ZZiwoWXxUtmFCTCVIettRZ/DPD21U+RHVuSdjx2bEWoFJfh9EbeR
ARJBQJUoKyx7ZxkXp2XUnZ4cP2G/6ga2yJmNZAknq+QNQOm+AC0YT3HaR0odcTNUrYzi47t2jLmY
RkUBmFpesyl1NP3z+VHjm4R44oDeHTSlZJCzMFPYpWYLBMBhM+OkZn9sKj8PnzM9cI15v3RP4Xiq
jdA/D7jlEWtAYdfSe1DKMgmAcW44ZQ99d/UxTR5Ng2It3TxYrJBEDreJKbk66UAKoMulQMe5TjzN
G/wAxc7ySwD1x3fsXmtA4Tw6zpZqhB0Ki2T5Lms9paB6V7dcfA0gLN1SM2t5CjjAfJXKbq1c4vp9
fnooCGHBznoxgykfEGXZeBmocSuutk7WYPFfesbtxFqvuK2DXuVDpT/IJ17NGHipayEL6HYoRKda
EUlXENasOqY5nq0AFx3tG64ihfvVLr/kDxMomfConvytVbueJ2HVmlJQybIBz+vAhSFJpZM3xAVr
K/myRhDOsHYN1VRpBIKaPPSghRuHL4bl1/rsDHPyPygUUW4hhIlyMLQhRa0B2mFrp42v7DJzVZ24
z23tgmujhNAgjaB8bGbMkqKCkVDSkMAKHNO6UsBHlzyf93NiisSUt7IoUyVzg0bpcqh9JhEbH/V9
IRbIVrbMc4vvz8pjmu5n++nffr8QCtRotOrQxvdT9WRPlzGVzSQmXBQ1LsrCTBtk8lCNjSfk8jJA
QAv6b+eN2NxLVzNu81FcbW+LpkdL3wOldwfv9RLjTU7wyNufh/cwZejQWkOfno0/NDb8DhZHyBSb
EI9wtTS7Djt07xTyRQdqnPNGbY/cG4yw+Pt0nq24V5AysLQ7tWM7HaQZZtE/nofZfNFYmyOEgLxO
7TDnDWXsYXZ5qxyqJhK3SNzwaO47V3ase1B3UYoSfwmloOrGEOIG/fr/1ZSZYzdGkoly/eK59ZtH
/ZDu2WcDtZCckzV8eGfofsMTXKQ0uqQepRHnhR/VUXIUJynwFFZ8UFw82+xjsoiCf+/PnekNT/CS
KY6GTslgH+SUnxqtvdXwdkBMHYUhuEgl4+WrCYERXSalw8nqeE4zHSHEyhmoSnDaUgfxv7jLm12C
uxRjkC2WDUz1rsUTX4ZuttyPdrHbjN4Y8gHFBaC+oCokKVOFjQOcoo2mh4hTjflSLFeYR2Ist5fb
m13CpsHUpQZrCOyaXzkNYJMnj05lOuwqvRx3vANnPLQ5sVURZomqJ2zs2qqPgVqWt0py1ya782ZR
3xe2j8gGhVzCm2KM/CGZbwyJuAVyDzvj5a+JyNUqHsrSLpsE01JV/MJ5CNUHWVm8Ws8JX98+qPya
HlGzImyUVJcYDBmRCU77SyXBkbL4ZgbXErhepPHx/LhRdvFxXdk1pkVkDlDYdhM1PYLq/WKwu13D
pF2hEh5ABULxCdSYo2qAHC4vCjfuuBpW6VpedtH5DHdp+sWc8gghZlhlYyusB5zaXw75j6AlCvap
kRPiQ5pXKmo18H0m/1Bt34puRxABlMSoEatVFcJBm6XqkBdAGeLElY3CjXW/LQ7nnYACEUJCy2Iz
axicoM6/T+WhK74VVP0lASHWm7RlnJhGDjsmJXIKVPZqoBHqwu//ZIhYbhKECWKnxg1RLadJntDq
4P+zKcJJMu1DvKoi1Yqu6pdGyZxo0LyyT71/M0W4V1qSovcpR5mM1Enk64nJzmLszoMQa4QJqz8C
R89Y5xyklXoIgVq3mpESHrwlW4hj5K+IxrhrrEJMFVdB1EYIndr+lXFz39y+qhI7eY8cJE8DFZqT
7Kl2PGJ9MmH956bVFGoL28CN77J+PwxfAwWUX/bj+THcvoS9mSfEATCKDmXFzyZL45lGAfZDj+mn
LoVpTUaNJZ/1M9uQSJFWgshFrg2AcT6pn2fYYNeADlz2uLozlU3bTB+v506IDAY6gpuiAl501HSH
d/JAOaFxzSfePNHsx4MBPiv//IBSoOLTySRLuHXwEzPOXVw3lnnIP6BR3b4rj5C4wWEv2p+HJHxF
fEbRSi0dspnPYXEzKp8TDVU5xcP8j1uGJkSOImmiIZABUyMpMGkd7rrfeLooyj+ct4dY1+LjyZi3
UZBxn8QOdYO+sieztYhzChHQxVeT2FgSBVTsGDLps8p2Rogn1oRYWtQZXLyBmtAmUBKedAgGD/Qf
R2Q68Jj7/bv0oZnRlMqJqsn7E69bObPENCFuDGq0zHkAw4pL/s41HJa9vefyWuRDLp/uc0hC5Bjz
3M7MAtaFuF/gcpHs9Osmd+Kjhm4o/ZZcV9SUCWcJZW70QtVgme7YN8ouveCUO1bk4NjvBU6BUsnM
naiXGnI1CyGkK3otaySgqqYLbeSfkhaBB5bnKnf6nb2Hxtee6vgnFrTY7KhNSlCDxQCXnAatqfaT
DWYzu/jWU734mzVsqgK5PgVcJxp0bH7f3Jp5yKUCeTj0s80QtAt9jTmtZ+5RO74v31PevAYTLjn6
lMRNVyODkbY7s70OKJX4zVFbGSPEpyoFD3JdwRjdQsq82KuovM8tdMwX1D626forJOF0E09xF80m
kOS7Od/zmglewjPER+4OFfkMuhkPV3D8/6sjSKF0jGtu4lLVs93cGg9dbBK71ubiWkHw/68gVD3W
pLmBRdV0rcR+zWJH17x3hPUVhhCaGGSYixg6P64xHsP2yEaCYYCafyEg9f2vWZkLr5gf5AIcWZID
qY1/s0MIRPqcT1Vawo60u0/ND5FKXNa3r5qrgRJiTtAbkW7xVckr0hQI9gwHy9McfR8dUtQNmgQj
BzH3YuvXOABwiOBeWZidgjJ3GtvaM+X5n0ZNrB/V9WzGowJQ0Oo/RY8KSTW3bYal2iAvABuz2B6Z
VPI0RJwpIdewmRuoKqpfLBYTCajttfiGIky+LQ9KNAxASecpc1R5GB1zpopf/+IBbyiCB0xZb4F6
iOF23viczGs5aEfWOvZVefxJmk2VkxODJya4oPNdjA1vMCyzw2JPoE65GyzqwZQvwD9ODOD4+P8Z
Etm1li7JVdwJ4WhT+JJEsjOhbGWYImfWhnvd/Hje4ahBFJNekWFImtoCjjej8/LbyDMgqzK50h7l
t0eSL3fzdrMyT9gVsraOlyYHXh259gM/EoWo+E3yV7nnBnJH8ct5C6lJE/aFaYzjGlLCSLaWN6l2
K9dXc0Q8PG4/2ayM4r9htTGkkhxVMh/E9MPg8arEFE+pDHxbDWRPKC/kbn3OQcQdQivqoeFL2EJz
Up3uy+xBDr5aWM7lIxThGfWoQg2gsGOETWcXeQ+8DlkKKXkclcsi25+fJHIEhYghKfbQzRAPfHVD
Tv7BGzUml3PuZ3uSwW7z/L+aLyFyyElgRQNK+N2qrY9Z/TiiioT1ml/leGMddK8ZkUdI9wlFukSt
NjFFpsplpGc/CYvMh+YI0oxduFcfxt3sDXvJe9edF0GeMcsAV43IhTlZs9FLrYwL3Ng4WfaIgwUY
sbyRuvRuX+JWQIJPZpnGUD+FzXi5Ufc87xvtNOQx7yIPwjU3/K5TxjvqOXbbaVaogmcWht02SgDz
tCtjhmyJCbEGy5uSk3Sl+OohInpJtq85KzzBSUE2VTCbn52zY3jIUB7JSzSU+5/q1vKhfTHJm9Xm
4ltBCp6aNXo06xxyPKE7qvqKikL1xLc6E5ym3oSR3fEVwoiX+s0Y8wYrVgKY8pioJh5aXSv/Xuq3
tv7SVzu1rL0BVcj2R9kii182l+QKUbj3WBCrSqwQhpos96BFHVaPzXyhFKh4lfbgO7JM2+81ihd5
8zS8QhVuQwZbzHJOgSpFhRNme2003KV+Mow7Ir5tbnsrIGHbi8IWmgioFgUtvewuEO8sU0hxgavs
1JzkzslQZngecfMItgIUtj1FC8HoxAElVXWaALmod/VoQDb8v+hiC7veEBnhiNdwRNGvvR8e8gME
WmCSOaCejCv4BBR3MWWTEGXiFN1kA+fOLJsne7lL1ZIYtO34vDJJiCio7JM7iXuhfIphTlk7Ye0s
oRMji81NKiGNTfXWEEvcFqKKZLRy0nBKRnt4sCsvyr+HlN7gZrM9GhLR1mJpqo2G898PKLUya4Ve
YMMrUX+nR5/H0c/6q766Hbpb1boJ52Q3KdQNbXu6foGKVyZIY5u2yjlysthRdpLTutK97U8Yyupa
dWQn9Cin336HeLNTvD/ldTW2Uof7k3Qw9qqvHMDrlTvBsTsYKGLXUQBi35YvBsWm8he/eTNViCOV
ps/2NPHVVjhDty+OfCuyfaneab0z+MyPfEqUgbviH8fAlalCRGmZUkagbMPqW8DXVl8WeDwyp0PU
XZfTt/OxZNtD36wTYkm0pFJUcdqTTOn8On/o2tTvrafzIH85Q7yhCOEkqLp5hMQGUC7rL9Wt4oR+
6k73nHw6dPNddYppxUK+q5wbRCGiNJ1qtBGaefH2wQXIIIENubPA4dfHd9U/ruZLCC2WOYTdyF1z
SUtHXvwGwkvECG7voW8jKESSwO7igu8z7vBayBIcw2N9bNAwRRUlbh8P3oDEcNLBmkaCLRlTnZxd
qeNDK+0TmQevuXhcbGqf3vZAy4BmhgItHPFSbKiprprzgFuj8mgWx7k9laRuIIUhrOGpR3VvJKF4
OPzQ4SoAwaXQj/fSh36XfBkyJ0GFNB2xtmPkm2HCKl4aSRoGvC670ZT40yzthz7z3uUWbxjC8p0G
CAjaQYf8NUJEG97J+Zeh+hCZkGHcWczL5evS7J3zoNRgCos5ktPanPAs4AaRfhFEx1wJbiNSyZhP
yZ/L980yYfkGSRbpswmUOYJCHD+NF4cQXKbMtbBZk89G1GQJSzix8tRM+IvDa8LJhH+grgqS5M/W
Q3uUndgLfIrO5S87y5uJwpqu7BElpwZMlC46rzumfuCFex2vwa+NPTvqUEeZKKzsysyszGJ8oclX
TfJca1SqhDv0mSkTb8CoBDWSiU9Z9dw980UG/fqX8nncyeBkiG9q6hBC4Qn3isCausnQYZD50KkO
J7mA0nXu8Dr37hqty4lDTRkxhEyII2NkzBayxXBK5dOQXxQ2FeYJr2dCzEh1NA5XXOBMf1ieOcO7
dTSf2F12XUNsisp7U9bw/69SW6MxNXYvI3iM2YNlHE3K4SgHF0tHOmXQwLWL4TIbPzkWeCaCTrVr
xR5KR35qdinE5Xb75PRrSYlVI9nCCujDYhkjc4YGgRZKluUdUz8ZGSktQI2eEDGybpnNkVOFs4fO
43kRVvmG7vJmQPQNeyqONNfUjG3fad/MEyJGYgeBHGBU3Q7JcCbfTuwqbHVoDezPh3jKNiFU6Ci2
txcTOEOLIt1kcGVKSpXyDbFKxJBsM7Fn+IZ2lV3yUhjeBb3s88sZpTD/g/wnYZJYI1I1YO4NIniG
dOh/cOWsADpudeIMrgFK4HzHRoe8slCYQrgwdabNVcgxLxKklQrsKu0IvMVNPsi70psPqAo8P3N/
SWT9chGxdoTlIR5HY2DOk5//qC5th3fEaketc/vMnXeyJx+o3ZNwS7GYpNcruw41uEuEWq0+u2Bt
7leyH1M0CxSOcPKo5gatnAlwbONQsp2V3eftc95TVz5q2oSjBzpATKvOMIQBg3ZM9im2DucnibJD
CB0gNJczxYIdprHsgx6NJocSDO1S9nAehzJECBeFxUJ9wWOda0azX6rSrlzeVeeovrmbECnUKK4q
hbPilGngWF3rRvJNSM07FSzEMg0Q+lRNMABFvkutV8HUCPmoZfAyKKc3p+iOooUgRk5kwDa6aWwG
fsbVlmMU3cxUBQVxhtaFyCCxujELE1tvE5xk+/ui7xKN2Aq3U+gMmVzFBKW9IdKqlYnVpVkFN259
3g8a+1bldI7lcFaL0DO/nfe17Tv+G5yYVx6MzOpiFXBD75Q/WiSz3QJlIalbGofggV+8m6vApxSE
tuPdClY4BFZ2VaNxALDLTef95Cpvy52JUzReOb3K7TtHpt5xSVvF6bPt0VR1gI5ueh3mSH8lHld5
uTLd8tg/GM9cjbEuvfNDvBk2VqYKh8MhLJQYZCwobZuvldYzFMVpDK+yPpyH2fTNFQxfG6tj4TSE
TZJwmBnyIQs6JMAf4cBc599ghGBeGKkW1rx1oQqS3tHUeR8FiuWahfyPwyaEc9Tfx03fASgbP07L
g9rq3hh7VUQxCFMLzhbC+qixUupGAMkn3mw0HVrdRX3eBKKGEu/tS0yc0qiJEsK7Vmesjjle22Tu
EMy+WvsmWbSwjaJrEIk1NF0WSf0GRZ3GiocqRY2cFg3sAd5T5oEIHxSKYMuwWPOsxDzgJodY94Lh
whyO5x1uexcBEdl/lgh7lZwM3aKEPFkC4h3lEbzLrn7Vf+U53GqvgKP4IwHIV8ofF+I3QDFLns1L
q5c6jAIbuiv7mZc+xS7fstDx5tkepXe7HR9+2SdmyIcsY9KCgg+3aK/kgDlDue+ip7kjNhZiqgwh
+NnzmMY2V68urJshcGbjqZuIUyw1cEKk63PDlpsREBK7NPpDaBLPvZQJHH8V4tLFNHqkhxHiBghX
TYkr6dLFGFEXYAqG/38FI0mBsgycOqNLylM1otZ+YCcTMkaEn23jQLKGoUWVaWJrVjpKbV/wxQO1
Lzc+LAfjduy84mJwrRt736HOv5CckLrebE/SG6oQV6FeM6DLBcupQyentJxS9q6EEgRn/7NLCKhz
z6CbE+D8itaMHu0LqD2AZKXyWdmbp9Ir9lTVwfYCesMTghCUt/uh4QE1aJiTjsdK7f0FTRIq1SVI
TZgQiYYsNNKGX5jSfB+aTibf1RoV7YjpEbNx4xJM6VACg3UuSkRwIFugDsLrdJXi2nB4DVi2J9ul
N1E1kK7bUJDEwVNYuawbGjtN8FoGy3jVRnRjoU4kKJwYBU2Xr0/HLsX6TWHy/6+WWaXaI4sKYA6o
2rXb1inIilQe0/6I5CuzhJXcDLGlJryXfr5jPar9eW5zvs1DH0Q42DwmknWHsklYXFGh63NSAjDL
8IC17Mwdzu9H45t8Iz8vfsIfsYh06qbzr0wUFls8xPGEnmmMYhA9aT16Gubk1Kuxp0gaUTKx6f4r
KHGdlTNk9jhfCFNzr47Reh55EqW0QYEIa2yp2qzJuQqjKj8y69hPz0tPFA6fnyRL5FCd4iDuFA12
KB2CLRh2s54ib6MghOtNmgWSWXDHA926qw8QUUg+nN89zo8TaJF+Xz11GzXoBOIIUMrKcXsPNadg
RGk6BSKEBUwE6JNrvkSb2Y1TrJzcnduH85ZQY8X/v4oDZjVN5RjBktx+CKVjXLjnv7/dLaKB3hoq
m9BsEw9YOjgO9WYCwKw7bFehEi57USB+lFygd88/D7ZtzBuWMC15GspSx+v7svKmtG4C5R+/L8xI
YQdjZ3FbKiVyoyJx2u4fEYTpaMpGnWs+5zqEY428cmqduACRE8LdbjXjsYSEo8T1g6MjZ8qdDvKx
PHZ4FafFRkgsISJjrECFL8Mcy4T2bn6KwOBkhHir4ycR6qGJB9s/9xsbJVgGKKd1UfI0Y9mSRJxO
x0BtnJo0TleCuzH6Erc2SAsITrTti5H2C008KuARaAy4shIIct0qdmafJ26ai1zacXpNXrmdvpz3
7u0MygpSiGuJWkiWxPujE9tpG3CCqH7sl0+GF1/KXN8afcW4I1EH8u1F9WaosKhGZJB/Pq/hmOfI
5gebkrIj7RKWVQNW9Ejh6Si7cHgNvMLrAV3JzRI3mx3zbkQqAHSbVKHZX7zzzTJhsVldlJkzJ9CY
T5xUFvUhl/oJPcWQ3aF8kxpEYdHhgQ3PCzx7rdads/TGc6329+fdg4IQ1loBYvKmmDGKfZ/fgG7z
Je0oBQ3+K8+sMJEVd2pzVDXzl8I21L7WkfVSgQg9H98j8gkl9f8WstjxjYxWAlVZwCAQOkt7sCTT
UcHDG+/Oj9h28mkFJBx3OIcxEuSYFd7JGLntvnTDJwWqIKDer0llvs0JMiFWwTQTcsmy4AMLSpfD
CndRV4bWZSDXThQS95fN+VkhCC7A0gRBsAZC07TI3F0ac+GzYfbPDxtlh3DonZGys6YJKMz+Mum9
Y2ZUoOO/8w8/A8m5pkPehEEY4/ctKtCbOdAlDfq7occ7mUIc48dPGRToobe673eQ5UVAkHp/pjZH
HmpEZNCdy2gPsHCn1YVQpBoSjsAqbItiFJZbJ/7kGe5xD1tOXCsm3L2Hf5+pEC6zUcsl2+LdryuC
NOztBNf1yf6Qd/aHcaIYITerQNcYfEJXOz4YQvIkz1IEn7sBRMb2Re2WbvDNdNWv5fFndZ/kkcIm
JKzg70alVUqCHlE3SJ3eV93wgh0iz/StAu3X1o3iMn8+KLfs8bx7bq7qtbnCKsghRjHPMPqV3Jih
hSs4ZheaUx/zneRRIXHzHLBGE1aDacVRUaVAYymI0MHShY1LmhxmeKjrRYc5Woqpuu+tg84aUrgK
DkU0yoMKyLa4ta1juXQ+GnZ6+XHsCMKfrYCyRhICpJnZY10MQDKaDJo0+8FI3EFz3jNhfK1bECvE
4hIWXVvOdmmMDI+5h2nHdsXOOirXkATzufwYxUa9Fb2YoRoyOiQMzRDJqNW8tcq5sJkbxii6ljK3
CIl72xaChqy/iYOopSP7//tyy+KSdUGvMxA1fxr01sWbKDViW2FqDSG4OFjP8wY5dOYuD7pjIEqV
Lu6G3yZUCL1KthERf3NJrfEEJy+qeLL7FiZFlxkqgxkI/fre+XnQpQmhNwdQt1DaKhvIZJoCWqdG
EJuqFgxgb16ZSb9jffyOnVJbQQhLqAv7JVzYzNysQ3T3426vWx7h1pQZwuJJ8CRozDnMCED3gMjA
K+DbT8pdPLrmXXRASckt9XqytXGuzBLpjCOjs1LFglkJHlgV45M9fQY9atv+OG8aYZkl7M9lPalm
3sOyUrrt+yvoIZ7//qYZBhIGOAMouvkac1cbltTZat7bKk4YquE0ihN0j7n5snRErnzTjBUM//8K
JsclOCgKxJ04OyX9B5XicqG+LwSCKEpiyUjx/Vb2J/lUR5/ODxP1fSEK1DJTMhUU+K4V3MrWVTES
y576vrAOVUWyW6vC77dMT1Mekurp/O/n9ouHLW01/sIiXCTG4hzs6yBIuwWPhFOr/pRQZ0l1EwTK
na8SyBAh+H2SM10d5l7Hkuj1n4wzSEGUiTOd+CPP/6D2vRmacXz8D4//npVTTQlL0HQkM7wrDV56
SDwLzf4tHrTNPT8MtKVHtu9SkML+GWZTJsnwBncGZHnfg21evrFQ9Y0N7qJwqS7azWlD7YLOG6dU
TRPimh4FhqmmcDuUwEotHuiSy7l7T4QxXxEYw6QJridFpaYVXH4ohEJtEF337fN539sMMSsAwffi
zkZVcsUB7I+B4eT1cx3um+Q9K8i0NaagmghXCj6UK2dIIY7NlBSEBeowXqpTfDdEpnvekM1iHm2F
IUSBKGmWqAhgCV495DvrTnUNNzwVFyoavPY/H48m4jV7MzCsIIXZCacpxw4AyCW4kc2nkRHxn/q+
MDmjnkjtZOLCkgbzKa27z5meEYe0zRbA9bAJXozmNDQva7Chkq/b4kOg480Ge2a/H5PFCYLJb0o/
Gx6JydqMRm8jJxZ8xQHUFZYSDtH6yvNPZgTU7x5DF8cQuv2PGEdRQTMCSx/KP2GjHnrGCdQSp+7Q
h2CFGT35hos+joeALMffjEYQ4DNMbN8mmLR/93lknxQrS3Dtk++QF+VF3vETu9aMg+HMHifalUti
lW0fT1eQfBxWy4yp1ahWFiCXOvJZ5FXFtZ4WrtZArdaAnnt21bW1M+t7Mz2lyd35Od2MJLhTyszS
NQREYYMZBoigdx0GOWhNp66eKl6cmjwu0XsW3QpH2FhiMzdztB4ilkwoFlR+4HHgvCGbV1nQev2y
RJg5vUjTwZCBoO3ZbjkuF2gMqfz5/0X0tOsmIRA3d5IVoDBvgxTm7YCaNrduXhKkIoLPqUFUrWwb
ZRso7EMtliKrQqwqzaGSDR0YEt440E0xHfT76hDbDieQlw+gZX0PEZu2QhSiV1jmhp5MQJwl2w/Z
V7XXPfZdeg+Ri853FduA+IsiPnewIivwDgKnZ/XR6u8lJJaziAjEmytrBSK+ckS4rseKggRAjfKv
HBTkxrEu3MFV3ALJm972zrvglkOs4YS1FFVGNE8DbIqSy6Dcpep3iyKnoSCEZdToWWhbBiAs8yHL
d73VOS1VR0JhCAtpZsoQoLMcewt6W5OgdGKIGVFphs1nk/VgCasHXcilZpXwM/sweGzXunhbVW9r
hHd157yebYlqB8os/v9VmE1ThbF8hjPI1a0FJqYcbKjy0795gHCaSbK2SBueNFRAmqzabhEMrs3e
kdZaj5wQExQJVEFlDkOCxn7BfrzPBy7zhpLa88ZsBp81kBAK5GHSmnTkI7Y3b7pjjY7MSrtqPZ7A
Hg+dsuuIKyH/5eKVag0onGraLMzlkuc+U+597DIcHtn4OWAhqKH3543jv/0MlNiMxCZcDsfXrLL1
UZ0nFFCiujoGq/5Fgz23p6QSt7ZZXZGZruPtBJcOYc5qs0oqrZDwxrkUaK+65s0fquLm0/15szbP
0zqq52wFpbs4xghePijIrZpL9Kr8B/WKo73LvADqrtJV8WP2OpemHN5cVytEweelLrZtaQhxglfU
28lUDmokuxMxXRSIMH6lUbK4TGBWDZaL5M5KLuv64fzQ8YDzh0es7BC8XS3UsIxCQCTLLokf8Zhx
/vvbu9EKQPBuM1TBJJxgoAKU8L9SpVle+1X6zGlx/4f+Zr4VnLFHVKiVQ7BOWx3gKg9PTfyBHw00
4y3vzKXrKCnjTGHvY6rNBn0Gmlq5nHwBrNP37Sf9jrNF2d5EBArKzU1hH2Rdu8QQ2eM3kexYgXor
f/o6fi2QNSh38S5zqYcSwv/EvHvRG3gCq7hzxPczNKiqahdTezv34XMTJuyIUG9vQ9S34B6gW34D
EZgwvoaGYC83h4RyRsLZTSFM1FldTpGF6Ur0r3ZwWbce4ewyYYwQFaYFaZ3cBICCugu8hztpHDtd
By7C2tHN2k3qb0n/JafOLqQfCoFizOPFyAzgdjtU8noFCH67i/CSF+AXV1Tuajuq/wq2orRgwXT0
v0O/ALRMIMVcjNTV6yR1s0Z27fk9XMKryG4K4SNsp7mINLjHpH5Q6+eWqicgjBGz70bexH1t4/uz
PB0VqT4UVv5FVsrKy6KRetUl/E/Ma4Z1YpsFNyZbbsvp2aByMMRasoT4EKPtN635el3gfqX8tDSN
M7DKldMnhWq7owZOOC/Ldj8scsjP5Eb2uUu/NFJyzHvlqxQsx/OranvUTFXFjYnnaIVViwKMTDYD
nJlT9S5q74PKP/997kJ/RqC37wuLttYSI2prfD8xD6Vypwf3c3Gbl3u9mBzLgFKd4Z4HpAwSVmtZ
TUHRNQBUu8yBkpKj9e/IO+joGfhvyIRdvdbMXMly5Dfi/IcUPLck0cz2NvsGICzLZarypMv5PaYA
izCnvMc9U/40g7b4NWXO/s0HxIMrRAKULpdwRtbMzItiaxd0FD8PMStiAYuqp9JcjDCpQN9Xpw4O
m6j8JT8OnPE0UVghmRNWqykgeMehak+OyXrcN1unbh6StnZqyV3Y/VhfFerH8y63vZP/mi+xW76p
8xAyIxi/JHoypasuNJD28s5jbEeENww+wKurpt7GkVXxVBSzU88o9jmrvS68y6j+NsoWIR7EWVVK
kBnCEa/lEol9caPHxK15+xL4toBEdQWI4Y2Lxu/pP8WAlYPkykeeg4WWgyd5pObB5tip6F5myEba
qLn+fezsObdwocCCTY7DMUb1S7/XXywvvAwve4+zgecDCmGoVbVt5gpW2DBaJll2xl9UZogeoDR1
+Rh40Y9+hDYA5y2JcZ0nrvHbR5UVpLBvVLoWN6oKyA4i5pwirUbxzXLNw0b1neoUJA0UfFINlkqK
F27gq6w45tGvO29wB1/1opPpGQ0R2zedc2We4JzaVLbSMAIwaO4H9tQhv2xGX9+x0FYYwoYVjeD4
UPlD26IWR8myvLkvfvT9+NCQYmibcX4FJWxVcbYMc8tfjYbdT1HxONkPLmezg7pO4uRU6zc1fMLG
BRWxUJkV4OnNKQ2fwftiGPfnR4/0CWHvUgKIay58cwSn4wA+KuUQXumlX/nlkeGSyD6plFNsnsve
RvH1XWsVGUd7VNvcAKLVfumkmyVZ9pX+3BX3ZfKus8UKSggkY62MsWpx4/BWrt1kBrF+iQl6Xd4r
U6Ylxelfxvf74jqvd6X6PaIKOqnREiKEXAVpJ9eAsOPLQN0F1nfDvuogJWF+IjxhG0lDCaduoMHA
EDwBdQ5WWpb8VFHvDDTx1e5xuIhQaBkhd1TOO/761SB5RJHXbEf7X7hikqJCjVGr8Yxf0D1p2Fds
pOYr8G4+EfZtHmnUNxzBGQyzKML4NTH7sIS+cZqOLYyTXLQphtkr7XK4o2iXKUxxS5GSNgh63EFG
+dC092NJHaL49P9xiFoZJbgH1IjMKiv4Ueaoujjh+tPL4MjHHOpAKpiGqtElRnHb5UFipOug8WJi
Bf2Aovmc8Zftzht9ADqPce/FoDfiWySY3Y/WPdVyvFmHCzrIX5hCHDSHIe7jlC8zFIhMXuSipz50
rUf7OnoZTvKOx98wcnryRLAd8N+AhSURK3YYyyGMDa6C/Xg1gIuwPPJVEPnomfHODy0xsuKp/v9I
+64muXGl2V/ECHoQr3TtxltJL4zVSKL3nr/+S8zuVVMQ1Th3FCdO7IMiOqeAqkIRqMrsKrSMJazk
nsubNv0qgdmB3F+GYAv1u7f8tIev6tOplrK6B0RiQYrrYErfYqO1ndIV3nRuB/UZiXP8SKtKlbJP
ogKt54Fs3RXVsov67kXX6O6yUdt56wzFhUCcSVQLWaWdSt5Cv3XGQz4f40lx8+nlMpJoh7j6CdcJ
0GtvWKaKwFamfWnKm2rYX8YQLRz7G1ZHikKpgtFmYLRQXG1vyqK1q2n2lw/pdqyCii/qpTqDdgH7
0B/8yWVzWDk+Vdw8c8ZPjIK+39ejYHBWFMc628mVbUFotuiLQRyTyMZ4QnOlvkvD5TvtQfsSH8or
6dg4hSMK4+0kfHYQLn0MdVXQIQSsRMYTpC+ejH78y9jlEkWbK31fs1O6HHJ7TO7KTrGVQRC92zfe
5zzIE2KNU6g2E2vU6N70e9YOU16n19rNjHlEP9knR/o0izgLNruMVm7Cc2IZo1zGFqsP0aqPYaZu
KN1JdYPC2nXqMZUfomVv6X8X0TxP1owGBIygwzXbTvPUuDlUXiTv2t7OoGd/OdwEIc33+kCZpzMt
CVAThALK0lPzaReIegH/UGT/9ECDSxxKqWmTBk2Nf1s4GI1AQmwIeOu2abNRS2I4InY+kWFcHtF6
w4w0loBz66o2vmrJrqPfLq+d4DQxWCpbhXMzJBKIxgBBCssZQ4yEBepDR0a/KSKHUDx7q6KJx81c
r8mgmTDwhEr4yQQoO0hLJoFbpYlBgh0St4m7Z0s3jnFaOYXUHS5buB1xKzzOxHaQlVnqgNceIdTB
NOxROd4Zqa0/9u6/Q7Kid63NbLWC5JIkCHsjYoxgqUlUNxyurY+Iohur3+eyYUWTTEkH/D6JjV0Z
7TucZa2u4pLPFyyeaLO4pNgR9PQSBYtXN3aa2XhJ8MAU6I+SrR4UzMQ2dgmiGhRvO9EY/abzn23k
PzHTnuZBVsPGsWkc3F7t6ai71BJdCGye1SsY7osiD3Rz6SfAmJiHxPdfog14sPNCU1Dli3C4Yiqr
SC8rUIhyGqkE/yH650pgnWj2cHnHRDhcJdViYqHXZ+BM7WiDYtapLEg8gO2g/XwZSLQ/XD7slMmc
koAZtCiOMr6YsZvi9ewyyB+CV9dloluWJvMPttJC6kGH7DcqHPNe8fEOmLrpNXS/D4ppow0CQl5o
/r4Mum3ZGZOzDAMNi9aasKxVn2ixj6fXVOQN2wniDMFl9lYKwO8zwSwDQ7/SQzwKnktEJjAvWaX1
iBJtGWvwSkXkuaTO1AVovXn7u2Xiklw+lFlmZrChWiK8LVo3uIdyeyLiCBKZwuW6elDnuZpgikwf
ZXxSqZ8DUbeNaDe4JKeVs9GRFhBt9c0aTmXv/dVK8U+yVauFVgYpOodOjR0adpjIdk39yyDK5lGu
/fQp/i2WXUNPdIEVqCyhnHY7fZqRq8MjaqJd6oRXuuRrRzaO8cHeoRU0l9ySeDL0mSXRfoodPUxt
syhtSUg8uV2DrXC45FYMZRARhSXrZxp6CohcEtCK0Wc99CavQ/eNiDFh+/g7rymXCkikRYEeALBK
r6ThtTRcKB2BEsUPRS/dAh/khzQiyegjfCjCR8Dn3jz2we6ye2yfC2dLuIwAgqh4ppDTczrrtjF3
NN6XwXUsEjIWBKvF5YTCWvSx0ZA6w+h6tDCta7hGJHjKEmFwCaGMNbw4xsg7eXdF57cx+5Kngq80
0WJxCSHqOpXEGiCU6MuUDU40U0dHq3tp/PNXu8JPYkAZuQqqEkBLbjkxHs/DKXOTwJvpIkoPLAZ/
uzfCYIeu6Sa0rPl7I7kfkUS7Cp+3y77CPETokRvpxXoMbruHZtfvP2LYGY3LCLoFLhUZvZJO0nwi
mO63flDDb0XMZ9tBc0bh8kEYjmmQMJQy7py8Tm5oogjqtj/knDMGlwKC1mrmUQKG+mXyiwCk7KwT
M3ZU3WOTJJIr+upjznVpo5j/r87usWzGRp8AKBd3fX1Klq/Z5JbUlZUQZLtu3Iv6BLYD6mwhlxqo
KkskjwGYhn6Vn6bCi0RkKtt59AzB5YUGN4hlltZ4l1g8rX7UJXCcjoepuo6CD1mjKyqbbwIDk8zF
rqSFeY07FpxF8SEOHwPzaxU8XHbuzQU7Q/CfJtpE9CFkxx1GUqXqcUY1Tz+S5PB1rOCGnmLykFsw
uSNhX8wsA43NA1E1F0KFp8oUsT5u7ssKhsulixa1pE1wKhCIlbSnSL8aRsPLrKtJdNGwGaorJG5b
OqWLF6kHUpAfu+U2KAQJR/D7fI1llmHWhQ1+X1/2QXdNRIMO23v+c0P46ordIUi9jN9XjU958QC9
zVHE5iWC4HLm3NdZNDETyiKyq+w+jAvbEo2Db+ez80ZYXM5UMDY5KyY8qww8HfePMfS08JFTguIK
jeW70BXNH2yaZUDolmgGwcsfB5hIoKQcIkRLrZZ2T4rrNM5tQ5pEB9ymB6xwuETd4JIR7MYwTLvF
vJ/bfs+dYt9/YuQysl1dZ07/oQ/FFSKzfJWpS8vok5mxBFvGqZT2bXKVhQK3Fi0el5uzQGt1mRlF
1CtMv5ut1wvJejd7fFdmcLlmybWysGpg1AXehg0wg32Xi9luMYk6tFdR6gaYgqHa6+Ukuu2IK1gu
94xjlUlSAdhKcY1H5Y11+SZ+cNVCAA1zod2OHC4jitaSS0FBiWviuocj6vVXYlzrKLlUjOD9FQgv
R9+GQ5/0OayKy29ZMtpT9V2TBYcD+0N/qxDOK8cPe7bzoAw9u+Np4/EmQrulOv8Tz82NDhXwVJ8f
+sX0ui4VuOJ2o9MKlstPKSrIljDJuuCafXpBadlndH8NKG3FWWPzZFqBcVljCcx5SeH8jinPe1B9
oL1QthyzK75oI0iRq1l9u7xxIn9UufyRQ1Sr0mMgDm+z06FCzh30gP/4d2A49kUdcoJ0xVN/09ow
lS5Ctjdx46jHg10Ie8XY3eUlP+GSR1dBY6BasGF5hGY4cL+AdSKltuyjivRFZavQPbg0UrWz1Ifs
41zfMZne5et8177hbQQMW9KBau7l7RIEs8plD3kq56RiSQtlkm0EOvhl9nUnuEbbfjlbeSGXMqDT
oIYFW0FTr67mmdyB8ujLMKZuGU2ndjFP5ogXoFpx6EK//5WB/NBrp7fmQhssZ54ciLpPil1BvL+D
4O6+M3NR5pJddCbSl8B0kuzHJPJBQRjzunsgQ82DsIUV9aAd5CH2qkRz0X6S2p0FVgV1EKyayAt/
o/GKJ13WK+aF10z/ugUNySI7UGWHVsS870TMwiyELoSYxiWNSa7kYGIvMbqpHNPMG/LSGUs8pYk+
a0TpiR8a6OOgXXIdrlh8ijAqBR4Fr9sXJ+V+QuendPjQ88vZ83k9PktRA8lMAIeeZN30myyypUTQ
eie0iUsZdTzrtGZvPCoo51nDfV84yoJe3X+l5MwHVcTSwNLCpf3i0kaed4VssZudMVtwE3Kc5OyE
lrxCupOk/WCIkuJ2ksfjJdVkKPPyLDV609VDNZS41WuPaoHSRpAFBb/PdxPEadDLBiawnTB9bZLH
WqRRvu3eP/9+vnNgwTvFlKn4fcX6Z7HsQiZeZtxlwZePJKIzDFdZLPgEDigtkIjGU5B6RD9qkege
h/3G7zt/xuAKilSum6jOGMbV+6A6EoP61Lr6e8ub6Lv6D2nojMblhWhM+qw2gBYdpFvDr3fQq1ef
/mN7GO3eubyA25FkKhZFnweVZZ6qaOhBVxO2uGB5J5gAwfktDqbwsDQ4f1W32iU7EcPl5gG8QuQi
yQS3vRzoQFTROSifiOFbreD43fTuFQR3+hbQli6SCBCsgyqtQZ0lesMSIPDVetDMLRpzgVCBqF23
h+D17/aFL9WHuQJDt4y7NeN2cCEkBI5EyGo8TY4E4q/6q8gPBJuicoFUFrPZtxRwfflWSMe5pXYv
iXxtM5LO26JykTQYNegrFIAwhpbIKR6ptzw00G1TvOgYyAI4kUlcJGFcckog7sIeLq67+CmU/QFS
Vpe3aTPNrSxif8PqQ37GJVs8F3ADK341imdl9lVJtYvg8e9guHq8Mus0DNnu1BjNtEJnyBRnwjmk
Lbu/A+LO1TYZlUGGTo0zdsmuGU076dsbMphe1MWC7dn8Fl0tHZcGBvDaYQgUNs3H7hAfm33n6X6z
a/eXLWI/81v2Ng1NU8AlaIHk6NcdGk29iSM2MmkGZWTjLdWf2sg38d+5a3CzRBrXMsdJ4Bfb6eGM
ym3YKPVkUdnsi2WeDPkoC2UQtkPpDMBtFJWaTh91MHHFP7IDY6ka9uMdQUnXoT1ZVIy8B+alReT2
qhwNGeM7WMTWA1OLXT3qnnFroQtRdZgOogopiQeI1YC7ZYFQhtc8GKk3n0Rvqts9Hau95NI6oWkt
dxWMVh7Dm+yJqU3Wu+Y13oGUHs2X6CUSsYRs55Cfy8w/s8W9USgdBSJGeeVpt6THWqQLun3in63i
ac4wdxEVxQRfia6WN7aVTGaizZzJG3aSK6I/ZI5xYSspc6xVxqJVJCfSDIvqCNGtvo4tWONeSmtw
VdFjqGjxuHRfGLivVQpAZVrrq2Po6GiMjevXywG+3b6wWj8uz8+thklyDc45H/vMlr3Clx7epwQg
hYf5LLDJevRAj+ypUhXQcwnCnHLJRW1wP/0+55loP3TzuTR3l23bXkELfPuqirEcvkE1S0Lwj7IH
Ntk4zamX0utqFpS3Ighu9cCDmJudgU0iKPms8AW8v6DEF3YSb+ersyXcSkVNmgdWgu+B6GrE1zWb
Il1uRkhTJ3gIFfn4H4raMxqXfmmdNQZ9/7ppfOmWoNkjcDHXpvZ2fmC0afVrLrhZ3Q6rMyL791VY
FVEVanIP+0za7pPoFCunQW6PiuTFomt30Y5xybiIQqylhB1TjRMpDxJYDaRQpEYmAuFSrdlQPC8W
sKea0NZ0H0SuKWqg3AweOLYM4Vl84/IVbizlitznqDXSZd5PAz3EbSSoMbYdYYXBZTsJbaipyi51
mvjKvGfTQ/XOcvNPo7kfoHOT+h86MFaAXM5LIDAiGSEAieRHxq7CZJbowVJoFBeyZm/1bYinfqc/
dmBOY8Q+8ffO7t8JB+JHkUTipiusTOJCl4BwHtRLMCmctAO4kfoMMomlINNtqtkYKxQuZPUlG2VV
QiVdewPGodGveZzvGOlw7NeCWP3DAlLQeyq6BVpbLlgTPJdWYPlCBN0zmb3lFF9TiI6AU5HRAtYn
USfipqdbBkXPOjXwX84pmqbMy66lYIRXv0v5t0o06bq5QxaF+AoIFfE/7jo2lRs0I7cgF1PiK6vz
2/ExEN3nbJbRKwgukNK4bkPVAAQEj92wwyicgVFDs7FNY9m1be2HH3oPWyFyixYpYTiVNNCcYWgW
W6ao8hrlhzRXghwhWjwumtq0s5KoAk4VHDPJVbUHYxCUCdsOt7KFC6E0xqTwyDbIemZvzKz7MHW6
IwH1V+mK6/Vtfzv7AxdLYAgxyqiFSVPcwqzalkVCb9tF68oiLoSUtoCergaIFsO0+C5wID+FZ736
wBoBRCWeyB7uxOtAIoqGftAsjXmEecIfwgASmsMdd0RXJHXMYU4DQfl8n/nxTsWQh+4nx9GOv16u
6ra/Y86L99vQc5EMdRDAHRLJr64kdIYlAMxOUcYkghhBm3T4WE20AuWSBF67CI0mLGJ/XHzDV/YW
etFalxGtN46EdniBkZsV3wqPyxgxxD61qAdedEVumehGt5+/xQcsqRfcfOhNdAXGJYsiImZUzljR
unrJDHChuJetESQJwiUJSPFFgznCmBASMjPmnTsoVOWCW0sRCJclhjIvhoXACa1ZdqcJK2WZz7g1
v2yKyNcJlx16s4rjfMJa6bvZ09A5ISe26fZ+eWBD40IaEEHw8g1pWLc4kllo4cNimR7q6e2yPaJV
45KD3gdFNtYwJ58PvZl5iXk39L1g/4WLxiWIvErmemGLNvjxje5h7jHGkg0eKxjAMNZ+5KuMmlAp
wI28BoZk7nMiH1sSwd/hbyMmwd06lD1QAV5eObbRv10FrEC4lbNIHsRZg53BrMy3BPR86P09qSk6
8IkpGjzbXsAVGLeAmt4GVcJqIFZzsXeNwG196XrxWPIRXVht+txPMEh0/rp8WZCoPSinQQaZ7Sd6
arP7yyu36XOr3+dyaStBpbVmxgTBlQVOouZTMu4vQ7D1+PPmEF6jt6xINdKGrdfOOrYgrh593c99
0fXodt1NUTWC+kMBWwqXdKDenRhgOsAVw33nMiT9rv80uzkaPUTjtn/wgTMWl3kwWCRZDXkPIs3P
vchvJdBVVB478cDlL3qy3T5nV7ZxURSVodrV7JyNrlp0/qDuCg4SdYyb5YbsFEQuyiORQNe2a5xt
5IJKr2ZjqmRgWpCqM++hcU37w2XX2PbuMwQXSqQGC/6iAGKS76Sys4taJEG9XbCeV46vUKYmHpqi
gVc0LmTBu0O7kzzizD3uWVVc0o+nj7DOQy/l/7khTx9rVEO1BCNs6turYX5LIsVVm2NuBIKcJ/IJ
njhWDWUlipi/hzNeBh32+Zzv9EOIDYOwH2iPqh3FMJp9ecvYrv8ezWfzuPpkaopQrQKgJtPwjDdX
yFvqLtSVDiSuansZH0gn7y5Dbmf3MyTzotWNFDp05NpKwT6jVJFXNq2dWfW+0ttjXNeC04rF0SXr
uByS06JTtQxQOq6tRwnUGEda/BPQ61k07CR0TC6F5Gk0tVaBhRyP1g4fbO5kT7lNIDJug+LVHffS
IChkRcZxSUSqzFaWFiAq1VPWtZhIccEXbvfjN9D1CtxEENk8n2weUW1J31mNkyGxE2p86YJPl93i
/UH/0mZx2QPSgtmcMppr7TFDQwNTjoXK0yF5zB3lBs83bvCKSxfhkSzIi3ybfVBDx7rsQZKqJ69K
/aingyObQjUhFkcXjOOb7SvVKhtotqNuepEewz1ooR3iRZEjPf+rX5WKzjRBlPE8sx04w/Veg3cE
6Y/SdBXrc4dHCEXElymC4fIHhGGShTIub60Gm3IIJZj7yQzAk/XPZe8QOKDFJY0mgvbvwD7ayuF5
iZ5K4awpq7z4DTIxCK3imsqQdb7LLpNwqoQEDDdgW7claXIWyzGWzNbgGWn4ucLx3GklXtBFBPyb
xccamTONQra4aRm3jp6BfR2NLr5xM3/GBI5vvLA2l///hVyjcSlRa8ymjxhLa0k+6cqPrhTR6Wx9
Xq8BuEQIQk45zmYAjP99zlOn9ZkUE6unRSxtWzlwDcblwKiJwixnOipSGewiFfP6hzRL3AwEC7Oo
d2czxa/BuApq0OsFbQgAk3fFleZreCoq9sR5v43xoG3uXd6praMZSp2Gie8Bi0k2/npOEiONUjVB
yhjnwlVNPw6PlZ44Hbho1eQW1NGX4bYibA3HXYt0paTmJhMByLL5ppGKN6URlaCb0iprDC5bZEOx
WGDGYiJ+MvrIZifca/v4Wj0YkEPC5941hANFd+rb/nheRi68hnFU5sDCx2R/LA7KVXyc0ZMAoR3G
IxnL9vD58jJuHSdrE7n40pkOrsFMzKxnc/qUQuVaNJL8B0c8m8SF2FymHWnYrW3rLT4jyYrYteDh
3z4VcidaQpFncEGmzSo8kH2Ot+ZJKV7mQLBFoiXj4qoICMXEHszRgszu69xZCncgL5f3RWQEV12k
UN0ce/b5gysEX5KIH0XCm8Wtw3C19/wUZVsq/aCwb4Uo9Fz1SKBwMtl4jfgsN14L3WrVlU/mjegG
Q7B87x/Sq3q6jLKuHwk+yGfow0yqJ8sRpko+0ti8to1LD6aRWfMQwgnkHetCTz3Iwb3qB9b2l/uJ
kBV42yhKKdTiVaLwtJ+xFJZzxu5NU+NTWPttVdlEdy+7xGbFaeJ64T8Q/mMySboJ5FAAURS7bXzr
faAkd/TeQw2IkZLon8kLQSYduqJX7O1z64zM5fZoTIdotoDcdIY7Z0ciEzur/DB6GWLBN9Afku4Z
i9u5KVcT2WBeKZvufKS3+GCwUVi72WnIXPOWKSZTV9QStRlu0OkmsoUjk/KUWF3fWOaMrwa0oT5T
69UofcHebRXUpqoRqJvLlmzyw/+jXIBVeTbhIC8WKEjQuJE75lNbu/nB9KOjCc1J0aZt2rSC5BYy
XUzZyBQGudi1dpNJD5dt2vT51e9zp2O7IEHpGn6/IZPXDv8EafrQUkvk9ezP/K3SRUwRi1jQT+XH
yQfN7FXMlWqQBHlX+5n242eK6RVP2jEZyQ+dHmc4Pik2cjx25cDuC/MltaXZvMJRsru8cpuJd4XB
hZPWB2066BYCOSp9S30rwuvWepFSAcx2qb7C4TygHGarmSTgRP27llDkSo72ZQHZa/m/zJ9t+/jP
nXqvA1aZPQu6ukDDMzvnFR/TTH7wFDvscp/1v2dOIPjG2iw4V9Yx/1/BQVuxWowUcAnEAeJsTzDy
o5HHMXZDOriBJuy92g6os30sIFaAxaT0es5cQyrsOXqXkQxB+BkbToxzeseuvEKQPHuXnWW7fFrZ
ybxpBauNSl6pzM7Wi55AoBfs8Dm+G+8iy6kPOTj8Raym24F9tpMroCJpJnVWAhAEIn6T0lOigG2u
KPd/aRhXSEmkpuPMOgbmXfzCGjZDD2e0q+1Ufz6gXUWEJ7KLq6kSqAzJxgS7wM4k3xeHf/lac8km
hTuhxGbPdthAIvjEFLgNP+LQo03U0irA0uRKnm70WhTmLF1cyJB8AxjpQZqQGghzecfG0pZ9dlqc
wA5Bzibie9lcQk2XDZmoFGQC7N9XvoiXlAUkRgQhEOZOKyluNblK8O2yY7B9+M2eFQjn8D0ZxsWq
YI/eGLcj1Q/QtklxuTtexZP5eab9nZbdyEvwdhl2c59WsJzbY9ROKWJmW6d9l61/oNd0+fc3s/7q
9zl3n/VlrhB0bO16WyvM2M7M+Rmdr1dqJBLxFdnCuXpbF0mMNir4nGbe6VNyHzSLwJztQu1sDz/6
NgaQM5k7bFP1Fnz59yaoSxxjcEcfstmYSc+upatKJBYshOUOT70LGqVn22RAamFxrZ3ixkd6g27E
Q3UTOpWDt3fB14TAIXkq3S4AVTXoVDUnjpLEHiX1KQmf42KKcEE5XFUTLlUUubWNPhOtscBnfmtc
LvDg3+ZYY4gikd4evemKzf13xG79roF4jOpruGTOro3DZWcVBDpPtrskdT03yFt4zXkpkR4rsLW2
zmWM7fpk5UFcNslzMlDFwLqyDgrTaa+7vXLfu0ytfrTTr5fRtkMCLJYmkcHVw1cng0WXJeuRhmXM
Vwyvkvr6d7/P8FepsW4C2MO+OItsQDdfas+i3sHtPTlbwC1XSUEjjcZFXDxMptN3D3Kk+mkp2HjR
MnHJt9XBHogvJBzKUeAVqbKbddEjnsgOLtGmlWZIMo4RJ5iv49DvyXMtyn8iCC7XQqFHyqD6gWut
1ALb41tQWU4+BvblLWe/8ttBhf5tDBUQoqIF9tct15JAr2KVTUygmykw3LTrXap+lqTdnBzS8eUy
2mYu0MGpBTFaRbb4UWZQmmiG1qNfXR7ovugjL4eIQlt6dd2LvsE3K/kzFJ/a50DXVIsxsetfcmh0
vkuxJV/lAxrrogc2xi+qkTb3awXIraSa9m0b17BtaPZmdMyjh3oWlGGC5eOTeB2Fli4zmRmju1fB
tqTOp0G6p8P95V3a5Oc3V6awtV3lgS5R9TxkI2vqbsZXl+KCiQMaWKkzYRJJZcfivhJO521G7QqU
Sz593uNjzwBoTB9H7bFdBHeeosXjUs8yzZoaF/h9De+NJDwVHaaD0gPE5wQhJTKE/SGr1Wu7uh/y
AUBVuIv0a6oIDNk+c1YrxSWfEC/3ac/cQP9i2O9TYr560DDwV0KETfSquV2srNC4PNQmNC9VHWid
X2Au4z/uwmVGz5ZpSzuQdpcuOYgIvzabkdY+yJV/6lASvdAYLPRlJLvyFxBVsC/U4llEU7G9YQRk
f6aqU5Wfe58zQ7Y69kBXFcWuGxd8FaQCn9j+AtbPGNwqzoZSFmnFZk+vzXvN73dMTAkwpr14uVvs
DPdyDG9nozMet3yUpKaWKnhJLaPxpoxnuzf6exo0H7ILEzugpqAWwUTDr87ey/jekCX2lv+FpYri
vZ19vEuhjgNmbV/0QrftFqalK7IObSqdZzxqFKUxywp4KqjWW+0UhcSeix+SpNgjJhGaa2Lez71h
R4mgV3bTSVbAfFQjAvp2AvDcP2TlXS6qjDa7kSAIb+nwenA18pMhRTn3zch27MTa78J94Qcu68Xt
fbaU4smATQ9Z4TGDV2lqCfvcosygVH2S9EOl3BPrI+cVLj0VDFtTSNBzTrhA8zloMjxwxtpjjsfv
8VUPfNUQHVebW3OG+Y3lyKBjobB3VHWHjn1v2jd7/SnYt64CBfBxb3nZKHB7ESJ31uNyv14KC40z
lfW1Sx6VSrBw23vzc+F4xqPSUqUgX/D7crq3xsFumptcpIYrwuAOeXClpJCZAkZATmBCtlUjstE8
/5GVslRQkOIaXbX47uW6KebMDOBlcnZUimNpCuZpNnfCMgwqQ4IMrSRc/mmsWaotptWZg96jNL9m
IhqE7cy9QuACv2qCOkvY+Vd6ZoIHbdVLfDzlJPvgUfVZMSSiGNw+31eI3PketzlEYxlPwfI2uPF+
gT8Hj2w4I8f5Lurn2HSDFRh3MOV9HRhRirLVKJ+68iBX94ZIAEQEwaWBBAxy4IHECg5t5k3p7Tyl
Th88Xz7wBI7AvyzKRlTMDdOGIwQvK9ObrghuUETbwvelpkVKOxIDQbm1dvlig2TblSu7qnHrmt62
r6KdEVmk/pqgyZgVUsjkqhRIYkRlbGujIHj+4NtUVk1NkSlU/H6FSIJO0jX0D4HorHxhnSG5M9jk
i/x+5PwPteS2SWc89u+rM6ec8Phgxcg5BZ4Cjmwd2fxEAfYsEMehazNjSqOHy46xbSRVUdyplm6B
1+hX0J6i+Go1lHeJ7rHvwOAQdfbgGDuKV0xctol5JzcdfoXI7VzcBlKsDUDEy5+tSU6ufi8DgVmb
S7nC4LZODrIgihO2dcWpSe5n/S9/n9uqXo4sWTJgA5leZ7LrhG9CIgPYIq58YWoLkMsoMCDWfelx
caH3zRRG8SofOfIbJp5sKEoLYli0MVwuz9KsLlKDZdbyts/etHoWF4oiDC57E2lCSJnACBGylfw1
JW8f6302V7vPZe2lz6i1yNgdqPUupc2mLqGYkbRO7CQv0Ljd5ar3sXNpBcrlcbXSB8g4AxSfE8WB
goYqd/rP+juRAjpSdoK4ZVHy29XUGY5/xg5i2qj9gIW0kBbYsQv2QMco0EDBeK9C9yPs4iaGsqH/
hPspVBO/OqQeFK1sqZHhRNOr0T0nlX/ZoG2HP/8+lxXSUTOSacTvS0bzFBX1cZ5Eg9J/yHVnDC4r
pHOldCEBRj070qPqsHFSyclOOBODWwxYfezWZrVofJoA73vdtQBM42steZWFwrbbXnC2iEsTUrcU
bVgCoAV1G3p143slt0Pc7fqMKYyiSekjtTelmqarmor3JS5+064CyV8HQKpegW5RXe7MRPDFwtLM
7559huCjtzP6nCR4dB8zfJhDsWPWkeviB1oIXE4ExEVsRcmUWSqAZsOAqieBzlZ6r2XlYUg+whpn
npeNV63VS03vKxNQUFQJyNU8naRhfzmA/uDdP9eN70BC21NgKBa2Jm+gTVSoNk4NTJtbVyk5GO/N
C6aIOU6IyUVtABU+SSkTA/dQrCMk9iSn2g/O4ui+vA+cv/Q+nQtgeUiWoqZYRjX7PoAPT7trYkHV
J3AKnQvZeqYwSAMEjZ9J/z3FTFBcPxVD9LfbxYVuGgVN20ZYOrAuxv+wvQqPGTSGj63Ljig62h8q
mVdOyExf1RRJaNBSihkiOdXF7SIJTNo+288OyOWGIEwbTWYWxcFdrfpL+9CLptK2T4kzBJ8brGXU
4QUGRiHumi7E58Xz5SgS2cDlBCuuFivMAWAtjomJAeqEIt1WUdDwjy9WH4/QBoeLFZ/YrSDjGaaO
fIgPk9f9Dwpb259m5303uKMbYq1tNUTAG003xEg+yqHYo55q7mUfR5MvujHevoZcAXJZoclnKcJM
B2qFgwLamGlf7PND58h2KLyAZxt+4bDg38+txDDCoQJUuED1Yp/Fo23hAzqRIjQ0fZtFPGOC7MC/
mmetZtbtjBxrQZ8zI7vGyv3JvJMiQSnOQoU3C6PMBP+HfLzCt6saQ6eYyRwilyeT3XSVu4z7rD3K
ATjoBFErguKyQibpYSOZEj7HVFDAtl8Lcq91uW3pb631dDm4tqJ3bRWXIGYpy0BKGKAux0wTaSHB
IuIg3tqfNQKXH3TaFaiJsW5aT1w5Oia67ATZs2QKyiDRonFpwii7uO4MLFoaqg+FOu6gzOK0lmSD
zdkPl9n+q4Xji30lVpRwJGyPtKu+fDIngTmCjeFb9skw1Wk34PdLZR+qV4OQ14etxwV/fk9Rq6MH
k6jZrHfYl9Fh71Wt3V6XTmuDTjTy2cSS7I4FFGSQI/aSUB5HZB1XNfT9lA8x26yK7K3yavpIt+/K
6d7fLlbGJWYV6WMP4waMeqWNM1Whpzau1gtKk62zaY3D/n2FU8UWVLE0hI8x1HYT+7L0RUvfLnva
uytd2ikuHfS9iWla0E6Dv6M5jLvSkZzRH6864beRyBouGYRp3QV1j12p8+918RVFl1dKuXfZHEE+
eKfEXC3ZDBasSAlgTZGEia1Cabsz4gidVtE+jDTBh8t7H+alteOyAgXVdWe9O4If7Nov4wMjb2D6
mdMD9eIDu8Eb9/mp2Q274FVM5rFZWKwchG9ELXN9GJIcSxr+KGe7fGG8r9N+vqvyHZuKya5FbEKC
5eUbU+PKaiKTLa8WWXaq7fTWcKPC7ayXy9u4WcKsLeMqCiNpsjSEBolDG49di4bH5CtG6Mk9Y0Km
7kdGmNZwXMbQSa73tEREF+VTWrgleiLi8PNlmwT+z4vhKPlgDnTEZtEKc4eSbFt4lQ1nxf8IjIky
QsHIJr7Yf00aDTqb9JnClArDhXO5m6PWyRXB+bRVhRH5DMIy8CrM4pRYMTVRFo2ZdlWGGAgdweep
QrUaR2GnqK5CRE/42653huSS4TzNsTJIsCuQtd0yYDAAsd1Y7mgIsq7INvaHrGxLyobUUg0gSGnc
YThs34fWfV+VtxX2LW5qH9LwzuU9E9nGpUbat82osmsjOY3skvhIYp6k2/QjAuNgWjR1vEBqFG0D
v5oWl9pEDfaxk5FDh7N3eJ0+Iuq3huACN5T7BZxgKVavf7DoA0kOtUhvbzuQzlZwHq6VHeQiTVgx
lzexMtqL5NX998s7sl1CnDE4B6+HXhv7DmYMzfUygXhFcHT8IcGdATh3lseOQO0bAGH+3t3AGmDK
NxD+O/MBNyneZXNES8b5tN7jmiPogWYpqFyvi8kdRkGL4SaEgkZGNKPgP7+zmUmpkhN8dOopWBwz
2ckKetvNwhZjtru/nbkrHK7iN4Is7yUFsbJMvn4cdwlGoJaH/yPtypbjxpXlFzGC4M5Xrr1JsnZb
LwzLC/d959ffhDzHTcF0Y65mXs6JcESnCiwUCoWqTPFG68EPSGeqeWfe5u0WE6C/LWNO+bDoVSmj
ZQ46NG6i4ys+hD4tuH6s628FxXKBlEXQZ+GMRZwXyUmEGPI2knPZFTY9+2wN2+IaQx3hV0mtC67a
+nPKGyjZDJ+r32cCgJ4G6tLnMKEE/XIGyvsArGmBpQ+CBQXuquOcqts50AqPiQZmnoudSUuEmYmK
uL6jo+iV6dSYOhK92oOMk/mRaL1CZGJDrtU96BKAmKqZIw9WIM12CeIbSfiIiMbaHZgg0eBNU6+7
N6TKHubXHudCF/wctYfLPsHZuwYTHpoZgywVrSQTobT77NC1lZNwW0fol/9j50qyjIFcBRW9ty+5
OliDYlDVfjQo72VXWv/r+jNCh/b8hR4vYdhsIYOO72885jvVgz6m0wK87JRJ1viVTh0LLlRccjcH
ndW8M65rXsl1cyVXmMwXK8I60HUI3IPQOLLayU7Lygq4wgibMXCFwnwvbUarmtGZeHr82X2D1oSL
WjIq8Rinrp6I21zxRmg3u17XS8kkKLnco6VQh1m1W+r/nFeG035TYqdxTZ/O2S0QR3q97JaboWpl
JhPqk8H85/47i1dl/qXgtQ7zfp8J7GpLsrYDn7ttpPdB9RjUN5f/fp4HsvezZRAmSawAIEKMTfdK
33TlK2GxaOX3F5Xt2HCCE+9TsVe0cDCTYWnh9fKN+nk6UXZZGYgnzaJXp9CR7sQjrw+Vs5CsRtLQ
zDoRU9hZJs9jfoMxa85C0sT0Quhg9ZFEeZSMvgdAMGBkHNdBN32bS3Mkp/E/Mim1cnb2otanWhsv
GZxdLJ7y1gu11FJ/XDaIt2BMmJBRfutnAnu6Rb5p6+ZkiN8uI3ACkcSEiERqwrqU4QYzhJEqI7Zn
2TxoKa/1kwfDBAZ1jAcxmQATBIY/i5KV9qZFeJLNvOViAsEi1Y3QU2MS9Sk3IyuceYM/2/n4Odaw
zblCn491FQDCeMkzSzv0vrGvdsXo0EIKCg6cAixd/gsOzTbpxgHGmcYMDjBDDhrX80r5XFXHlJSc
cMD5PjJz44uEsInaGjha8Slr/Fj5NsecKMf5OGx3rgJyjyldsF1k6WkmTyOPn2wzoTx/GbYrryFU
kJGmDYmaWEN3rUbubN4V2T1Jj42w/0/bhhUf1cpehtyMjtJxcJWXp2rZyTyCsu1PrxnQ95BkMJQw
nyQux5iUaBC3WwUpJO6XUp0/NTP0eEbhA136unSGYnLxAKPxsZTj05TSl7x+ITrn9/+ya84ANFFZ
pXRNp40aBKypZhLYE/CweWs4g41OL8yxUp5c9yNf5wxHXXEFl5gQGh0DlNBy81Mv7ssBNKXcca/t
NPUMQrfUCkTODDppA5sgpnstoSEztSs3wSAylNy55I9/SRHOaEyc1pJJa6oFJsVP2iF30wldXUpn
p/vwS/dGPp99BuHl5WXcvjOt/IKJ2stY5hNmoOHloasA9Y3pXPneHVQ/sIY7Yc8TAeI6ChPBpynP
M4EWP39pCBeefq1eUR1wSqfMS0c2J/bWfs8kdqEUdKIxooSHV+EJGpF45NJszakiW4Fn0tS/t4pv
/St3OmzTd2RRUnXTBLk2O9GZGlWD1loNz4SztXyjhevIM90KUxguCrI+j82bfqc/TpEzHNtYMKUZ
GaYIcHOM0XEIny8yqN5N4aocFivKeH6zeZis4JjI1YAWXcsCwIU4TLAJ4+tC8jmuyVlBdqgzDUi8
EAy74dI2goO/9jVHeKLaVJUf2Dz5mc2jZWUQE76qPpmbiABM0GcrJ94cXA0lFF7vRGNncDlstwtJ
KzgmfJmyUugom7/1e1Otkzc5O9Mq9yoE+nibgPexmDDWKkkbqBlsiyeQUs2JZkXN5FQZivOcT7aZ
AKzMYkJYnshZlgZAivbJYKkepcQOTwpUQkScAugo53Iq8mxj4pcyzJqQUr+vZ8FSKxB9Z454xzGL
54lMyAoXYYH6L0ACzdEOmD/bS/cpuERcymagOzzFvO0QuVpGJmjNYomDNKGeb1o0KGf3qV9EdnCP
Gz18n2ff9leDggIaHTF7zo55CrI8ZXGANEQSTsN00j8iDKLL599nlg863VK60JxdFkEe3qjW2MoH
TePFpO0DdIXDLJs6ir04DcDpPO2222ceSWz5euxxyR6d8aayCxujzRzfoIHhz8D72zj2Yt/ktTIN
IAsAm3JxakACH3mVW7nGDWbsIFvEI7Pb9ncMdJmmgkFPdqwUj06lmVWozwVSafWaHZnPGq/TiYfB
7GI8f6qCRk9oMbw1tVsNDA5i+/PyuvEwmH0LrncxkejbZDLeK3TeJHsJeYN8f9lH58ViHE8VcyUq
aIs09Gt9iPr4A+iTNIzToMdyzxun4VnEeJ9YFI2sirBoGZ6Vwo+gPy1z4uv2If/bHlZp1czi2tQJ
PkxiQP1Njf2huIXGwclYZCdWP9K4bIgqyCjwSKgQlg+KLLE6yLWCsDAVVpA7EfreYq7e9dayrVEY
Z6tK8DZWkopxmt4Kr8cMPYoaVK/jHyYyNHO2qVyRVfkaJ6bzYBn/y0neNbEA2ADBgRwTjJPyNAjp
X85GhrVljPdRyRCpmKlltTuLt1l/7IrEmuXOuryVNuPeGojxvC4K1DJTAaTdSjPEXVsbA0NINlun
BF/9m3gMN73dOjNWmGy+WYVqbLY6xXycvPQO56+d+6SxtVOKDK3xF8Hivb7xIJmcUy7S1hxzCmn0
rtY0J0i/uJeXkn6SC5+MTTmV0TQawQREiSF6IXLlKnZ7cSebz1W4z2MeIca2E5qSgSd4VVLZZxAh
zk0yt8gr5my5UrLm2Bij00/LByo/Bphs/gdDF3Z1jRWTMABHKc73YN5JGqTer8sPaW2vMaipKwwQ
RIeVSXNMtcFMErJ1G2qyC+az/3mK5Uq10a/956c6G8XGjVYflYzeDnRcjm8UXFxTe0Hu5/0bSoBt
1zuDMdFCjOJGQqMBMot42rVp7Ke1c9nz6B69ZA4TLBQZvecCRZDaxBcz4ppzif/vlMNt1fR2Uvzg
skFteh8YjSWC7EU02OqTGseZiGFq3FAhnFwfSdY4Je4Fl+3aDIIrEJpar/yiR/wbcA9GKgtJwggR
4ojCYMhbvc2T3ljBMNe3dIaIKbgSERuuqFopOepufgKx+r9i+uctHLufjH5EfiRj2+bd45Q1N0NN
dmb8EY7ftU3MlhKzvluiDjYV5VVITqXJo5Lh2cFsoSQqM1DyAKCfb0TcaNCkyJsL2bzoro1gdk6u
jmURCsDQCZiRCzSuWgokhBRPOwoOV6iLZxGzi3AgkDimFlWfq9P0kHynur/RazWj1qNmVofCS/3K
e+jdDA4r32OOX4HU+iKHcId+elH162rhnO8co9isT+2pKBnB73fDc5hbaXzdiLuP7FKN8vEpEiZL
GROKeGy7kK6bROfuDEcwj0v2U005wWA7UyG/cdisYQLdbaJliHIYfFJAaKq4dFQWep5ZA9JnDa+S
ma0+XLZtK2k2VphM2jBF5dKjjA8P1L8abeAI/fciA2Lxsxg49m17wtk8JtjN6RQoQor0QW+JNYMm
0Eg/cpSvjGHiXNV3ST3SbLmYPxm1HcanoXAvr9e2u52NoEauIra6LMY0GYBAZV2ejg3q6wKnQYz3
SeifsILomsooOxGfJCW3tXHKpwHl2Z0xXzUj5+NzPY6JcZom1GKcwOOMyVUgrkln7dAfMU+gOEMc
otob845Lg8NbQybqmRi2Sxdalcob3Vra276tLWH8+oEPJeM/nOASSAOZTZtDem4IGwnJKjYtyKwM
/WtTc551Nr/UGYONPXOYzwNkf1FOrsWDBnXNBaWbOvpRmiANTUrtI3FoBcfsVaNUtGbpqUl5aBlo
DSKLG7UHsFddXrptt1gBMTs1VAw10mPEVL1xJzDNyt8WyKmXtgGeRx8VYFqGlTlruekUK0xm7/bB
UI5TDeNI9BiWvaUs11rLGR7bToRkvEvK0GwHtRTjeaEc64JIL+3ibYn4AOaSoMKJW56Su/6h4Uo4
bdikqSbej3RFxiMHYXww0JEZx6DstfXIiru7SryVuR0f9FswqfEag62wjYM8l30LjHgWo4ZYZpKK
rdWHRJ/uRMmQO6cw1Qk9R1GFeoE2dOlz0CTxc1OOpLbiYdQCq15m8KhwnIh+sEt/GOOtEWnFaKbG
Sz7xPDSDWrmvuuqBch8VNi/N2FpqqJ4o6JaTVNCGMe5TmHHcRksGhthFd2KS1Va0QGe5ED5fNmsj
Y9fWOEz872uS5nILnDnHBJC+C5P2VPfXnaB9ZP2geQLSXlQzJbyUvT8GslJcIkw+/JJgopGZgPkP
VZ/Frq4Hfz5O//8NCMvOeEx2KOddXAVtjO9VfdOGq165m1IOBeXmRyKyLMqSLmMqgv776mQzQ6Xt
8VmgHwUSEi+vx9RRtcSwBB1kJJe/00ayoWkrKOZk0wc0aoIwCvTR+ly5gSw2diqLnEDJs4f5RHMB
Emc9gzMozYm0e9I9ZpP73+xgvoqRyYlWJ4AI030knGIeXw/PBCZEDXgYnfsIv5+NRw0CX8JL2n/k
q0uyRggatVR48/uvnslkEGsREPFo6i7YWg+FmqRPYA9WOAfkpjGyCP0QokhgbmKQcH4knVgj5LR5
6WsyJLdM4iopr9Fmqy1AA+uVSUxCNLRSMMFmKBqzHssRb1ze8o0K009W7JuPnVvvKRWV4F32ga1j
6x0eE3SWOgvUQAZerju0HThwglMPGlXls+Lx5w+3jn/AYTAXBKYIPSJjXm3KYTwXHfbOPSqmigu6
TJD4BpE1fqP09lDse114z1MbqZSmKaJuEox16yr76ZLeyPRawqcL8khxgjbbTwtM0ydPzEViSUN9
x1nUrfNphcgyv3UatMvrZsBHhIIprdCWtgmFYs2i0iKZT/aX8TZ982wgSxPU6ZG+xCngmnqfRnuh
+8odJqbuzZ64a4uk9xutUhs5Enq4yRLWok1C3euWdl93EzR2MLeudbU1GrMlaCKns23bQRXsORDM
6ypkMN4jS7MpzqM4Q+BhV8UQe868bifevymLnGKP182xGdtXaExMrGUFY2flhJgof4kon6v0ePlb
ce1hA4mSJ0a5wB7Fl730GB/Eft86o1Ngdw8JdKXty4Db3v97/VgWnNgY56YnwJuT50aySwjDjYLd
ox2GJwPLWbs/JtuEYM6ScJHtoXogS2cRnqwiD4BxwlEg6ZxrMCWTn0KJ3+W4vY/OS8UEp1hJ+340
8ftF/kVaUNTGdWTg7FXe92e5bsK2rzJdxSqhjZo2J4UHqcIYL+bxiSvuMnv6cvn7b2aVEMbVZJEQ
3BWo0avESA6MRRoGEbpD6KEOeqeVvkvBoeW9uW2uHRj0IaNnqJhvZdbO7KtUlWiAUNIouQn6XrpX
2+pY5ulHalkaEjAFqgwQYcZ/7y3Sw2mIE6XFkaV40iHd1X78Q/wS7DrDHh207TkB9/F/q5vtHSYT
FyAXpQaaCMzWnd3+jgr00jmCyR7c5E7CuZX56StPy2nz060MZULFBFpAoe0AKlWya2YPRBatuvAk
gxOTNkOEphiQ0YOK3h/vzUpfGJPZ1TIUIwO8e4Do3kuLE9GPY89JNzZ38AqJWrx2xniS5rkEkj4e
58nvQs7vb6dPKwDGN4ymQM1Eq+CGkxtfLw5q37cKnrHBSv8ETlSnuOL1eG0vniHpBkpzyh9PiTKZ
OjCONxDsCQ5ETCzw/jimYulGaJXDz8t7eXv5zlj031fLV9SjmusjsBpMNuXaKUp50Wkzc6GJmYTR
dUo7+B6hRVM8JcgCQgpufUqFKl9XmaNe0fAk7eqjycmrN+Mhxv41GVUTCVqETOAIgnzMuiXHXTTe
F3vdo1TG3aEIXN2n7Zq89uWtz7WGY5ZQic25g44pNrIpKotXjyF5Leu+uauJXKHxdsy0xmnzsOLU
h7Y+3RqXWVijTCF3NMNMXXoq4meTN57xl3U0EYJVBU2v7FVIlQIol9cwLHgZnGFPdsq+9zo32qEo
wm163bRG0hCAIdSi6WxKrcahGY95jMgEOfRMfGhb/7Knbx0nuMeDPls2ZGwqZh8naitPZIQf6qgh
Tc1Dh/rWENsfAZEhri3j/UVlj0YdmkZKMQuSPZCTIO9EbTel7n+DYALeKMuzMsqAGIPabwrZbePS
LZOEs4s2v4d8toRZrmgc4kZNQ2QR0Mwh0mB1vLcwetawFwC0Ev5eK+YArOI61DEBBFbkfbhrMZgz
etGOX9ak63EJhjny8ISTJVkEQ8rJCBdr1EMDGhh64C2QJ7gbAu7lcHPlsGFkmhqJEpu0jkhX8qQE
+bM4OWq+ixPe/YXWIv+waAXAJK3qnCf1LGLjkxAtrLlrjJYJ/c5WsgJL2fEeYnnmMNG0aIjQ9jHM
mavv4+RpJueA2Pw+pmEo4KPFarHk+aGZdpGWK8jx5+tlObUgXwr023zi3KA3zVjBMN4W1UavoigB
mMBPDX/kcc1sR8sVAONnYBPQq7EDgPaimhD/rDxjX34TMkfx6A194RRAN/MS/TeeKorvz9XarJcs
wYAVplCV22Yv77RPySvxk2vNS73Mlr9/IOys4JgCuQmC8UTAdraHhdhjejQ71R1GHg/EZWfA7nlv
FPiHjCGgRhXzdZbciMvilILdon/msjXc1WO8esyrXimpOaNNPHS04L2oeu2sCYynudc+8zRNNw+f
1epR71ylWUEytaIUwsmhW52ML1A40z/QUgexmP/toz+OHiOIVMyfAiLGARqHd6PKOXh434b++8oG
ZKV9VtYAkFrIGo5XEogG1fp6TDl16s1vY4ggsoekigKhb7qYK6Co65N0CCXEtxsMbVIZ3chDzogX
3wOVYgqd/PmyN2x9HTRAUiVd1PTgXu8Bk74X5xlMyRiq+JqHsqV2d60wfcTl1iiMD0BvCddMCSjL
TXGiddjIMW3dNl8WN3MFh0eUwDOKWcV5rCRpmgHXlDeNlFsmXoB4z6BbQXVtEusSSiAjNcAuUhvB
NYVy33QKp79gM66uMZhERMpGRY5k2DF4MriJi/sOoje08kl3KlpTL7vCZjl5DcecEy1Gh0KQ20OL
ez+1Lm1zisD8lkJR4Z7OmH1wXklbQzInh9pN+bgkBI4h172ll/ntOA6SZQoGFfOU9IeZSJPd432S
Zyx1bDaTWCGzlbwM+o5I87C28235M0DpKIAcoh3shKvmmmZivHIbb3XZ3EhRO7kRRpg6VjYtVSVO
DkahXZNbmkX7NwpfjDxeMZt6yCUrmUOFREsollD3otPStf4AbpdZ+D4HmVVonD3O2XMssXWCZ49s
okmG1MhQM9nnuGqIvFGITRC85OCRVTLhicyGkFFLrhW66ZrZi7rrsHP1npOT8SCYTZAIRbjgmQ2v
DdLJRJtVchBNj7PRNn1vZQbj9VJcyfNSAwNCZr1LWfyLe8FVXc2EWlwDLTDeuM32uXJGZL1dTeUi
aQsgRhIQ6YXWdDs0DmVff6kOfaTyj261/30o1tkxMIC2hhR4svxUiXC3tuBtYOq6f7j2CoJx7Tle
egOVeISO/k04AEeKmzRW+5Z0Cs5HBn4x2n42iX7U1dFcaQtac0vgdc7gYNbdmtCdm6EvnL418JKm
rYRjDcYcmM0YFQuZAFbXsTNDRrAv7Ek6GAHnyXfzFFsZxZyU4J4ussRAfEi13o1bya8UXqTdNAWV
B0y0qSKmvZjsOdCrMNFjlMxH4VlL/BmcgwvZ4x7HCUDbPr4CYhxCbGO9MiMAte4vJv/cFj/RNgxo
zRwwbsipQb3NE/7hgCs8xiEwqVJ3swE8eolXU7uJrOVVBv+9RfzwOy4nVjVZwXUS2sv4oTYaYwXO
OEgdYkPLII60C+OxG7+T6hOXUnl7QcEOoaChVlJUdnJqNuMsiSo4RwYDy9voJgfnipVhRUVMuYPe
v/9IcxCVuNUxcqPhzZ9Z0nYc0YSdIM826z2R3JQ8TSrn8rjp8SsIZuEUJda0+m1nDTetelfxiF43
z4/V7zM7ysjiXgZPDc7BsXYxXWSV5hVX4mH706xQmOxTl3KtHQsslHgI/AWOB2Uv5NMVdCvoMG/c
2tzeBrr2f7j7CpI5e7MujkWDhnTq7qm7PMdXg27JuHUbXvVDOKU8Z9jOmKAYTWRVQvGSnewo9EzF
SBge95I9yIjt/nFUnP2AeeXpa2JBW/p1/M+QTAxJWmQxCX1PVPxivzjNTX2lfVH2y3Xn4nlsJxke
dwRtMz6urGR8HqOWYzY0gKSPYQa6Guz0JbdTCOBMX8MH4ma30BxweQ+ZW6xaUDs9Ly6zD8I6CojQ
A5bymUu1TUWgU9C7+a0zubKrFdb0I+aqEW5faVawzPbo63huW3BE2dJt76oe2TXHeL/YlDbjX+jR
bfvs2Uhmm1RV0wSZDLTspH+L8bZpuorTucQ2D+Bz5fY7bO/9MxyzRRKhCpdKR4ofidcz2nD6yO95
pMvcXcEkqCIxpFlaEPnBJ/GT6kemh2a3+OAmiK2vuLrwiqBbsy/vPIXJVuOyAx0aXUQDT8GHDJdC
9TrTwXGIFqpH3gPgdnj+vYRsp7YaNB1RK2rd4pnxTVHdXc69ObvNZLIRSUNrY13hEwlaB46q7pjF
6d4MxXuwSnFOmr8E6bMtTDCBzGeA1jTYot+jHO4RK3aDh/TUn5BuOTF46y6bxvMM9vHPDFOjzCGk
ivt7CiYaN3VryFCXI3pRaZa6aJBC5N0seOvJhBE1KPOyfNvPYQPeUN/sruf0Rcl4hf/tnayZmOIG
v4PGjvYMeBmua3DcIUrKHmVRQT94n7g1en3o6ANJXMIbXNs27TckO+VTV6K5CCEOvDg9CI2f11BU
mh/mPrYuf7ftqHHGYVwyM0IQidI7OpQ/rKjIbLH80gmdfRnlL5H3DMN4Y6C0/9TgRlp+QNnX+BT6
ky2hMTG54s61bu/jMxpzqrVCXwsLngrReWn49Hupd0pidYfxrTGnfVbueAkK73MxnqiTRG7kDDu7
rjurT5/T8mvfQCUv/MlZSJ5pzBFWLmNXLmjGtKdmZ/iiG2Eth534pfUqw04fUCi7ih4vY/Igqe2r
u6eaAzPE4wAK3MdG9cSOc5d5o5v8M7k7fy725DKWwUjoC86IZD/Qnalz2+vRR1rpk+ve01WL8ntK
z40V57ZApdhs8TVwed9wcytgKgBEDQqhTQzv7Sw6FMAVPUBNAjd5RGqrKN3A5Nx5t3fCCoVZTUMy
WmmqgNK6ga/ZpR88ZMfsjeEtOky8MLJ9DKzgmLU1MfIgLKmAlMcfQN2VefEPaU9bLkM7uQ09XqGC
t4ZMfpCWaYbnXVinNbLXEYzLC+FRCUL3Ay65sorJClqj0WNBAkwRWHL53NQvl39/czuff59NBNp8
LOOkw6pFpi+bX2pyL5CdCOrtyzDbeTAGRcDfjGEUTKC9dznStXqYoVP2jQudtjjFE2j4oVRbHc2r
xQ3tuMOxWZXeZdzNHb2CZaJxQUAl1AyAnVPQW3xV+4Fn2DaCAoodKLNjbpz5QAJJymnWsYCTF30a
/fSQ27EfnvTbaJe5EdRjecTlm46HYsE/gOwXK8DgLDdppKA3MrCWAbIZhc9lI9lOclYozPfSOm1S
1AYo8n05Q++ZytOg5z0Gf24F4ma0wf3g6YvxDGO+FUSSjVRLY5CqQUVF72s0ud+PA+/RatPhV4Yx
J6YgKtqQ5yFIx5TFl8QrWcu9pn8MRI5jcPzCpP++Okt6cSFyNgJHBYl9ignfvvEv+/b2emE2QKUs
VgY7EDWipaFU0FRqC52PvkSVHPRg9wEIcD0YBJowosi+k+a5Os2k0xBT04OeXem536ScM3EzbptE
1TQDfGLgPmQ2kF7GpRYkaMJtMVtJnNhN7pXRbnadu6B5T08cJeR8Ghqa2VN4hfimbLX6NHpfTIoR
YPRAJycCluvKN1q3Mb8E4XUmP///V3CNxewjo89JreABE8opr5IgOyYeIALenPfmUUunb9BDh3ZO
me0uHpHMh5KKJnB61BYOvTwKtnYjeZkbegrni2353RqMOfkKPHGkJq6qdirahXIVZ3ZRcFiON8PP
GoNxilgoglqgXe20WtPeFd6wC6+M0+jR4zy9MRPLfLj8obbiwgqRVdAYtFE0sx6IxXKdqLuox9Co
fifify7j0L/8T+f7/anYalucLmmOoT9a+jIOrZ/6xEe7I5dZnbeCBhNN2zyKxoni/HKJxCO6lRge
vcnVnxqctabgc5kqOa5hMMG1NCU07NNpisbww2nfFMdJ4qSVPAgmrgaCmSVlAoig+FFm3zrxSgw5
OdFfQtL5G9G/YRUgzF7rVDRZwgxn+Ew3FNWKiTpMRtMLfvWDq9FOc9NLTkGdcwUYoh+g7HUA1q7m
Zw+SmznBaHW72G4dKDLbkiXtqqvwnvd+yLWUSZoj0jdaFAC4czBySkmLY3++USxiQ1H0Zjzy6hhv
OnqXLGWCRzuJalHTYvPgdbGVIINxCq8uwf9k2rWDJ4/SilqLuJ0f3+h7wqkVbR3K603OhBUMR4F1
b4K5knndxqlVFK+Xdzdv27HZWWZM7dTSMBI8iofiAcLxTu4rELuYftI1/VgxdGUSW2mboc2V9AUW
tDB2grRPWk/htUtxQqPJhJKp0vNMoltubE96fcjNn5iBKMIfl5eOs7HZsloXtGWV0E1Hm1IqPMbW
2p3MezbafE1cLxcTPrp5MeVaph7gK3jTyXfKuKfd+8tteppwDUklO3vMX4dHbn2Xxr4Lnm8yQSWD
9nAQZFhF1TJRfHJBDOuod2D8aNx237z0zynHF3kLygQVRRhUstDP1iWPXe0P3d0sc/JD7nIy8UMe
whRNoljOzgluZS+qrJa+rFzRrQxRxJ+QeKH0BhgtcS57C2cnm0wcEeQe5DkzgLPl3hxPC/l8+fd5
KZXJhIqxShvSCQAAm/tdixJNast+fwowNhU7NedQ48RhPP+9PwC6WS4Ukzp/56BZ9Am8sLhtkZfR
owPNhP+ufXn5FJFJS8dogRo2DVN9eezFJ3N44Cwf/YG/e7vCttl2USGBXxkAAxROafFnQI+/P7jg
dfYH1b6MxrOGSTswUR+HUgWwKZtdSIofxnHkePrlzYTW+PcfSFTbGax7gJD1R7MDzcXLFP9HCCZA
1HMllIsCiGVprDKYMMeZWaryn45AzCO+N0QWdSMa6IlPIEBm/AA1iHX5Y1zOZTDh/R4ACmdzOir0
QApUTIuWZWyLsjpbYT0lV3IpplZHcJ28DMrzACYcLPDnsqWJpy5kVlx87dXHywCceIAJovdmBfTK
s+RYN7Rzf8M4JdiBxwrd3JQeeDwqd5fhOPawV9Q8NKQge8vL0pupPE4y5w7HM+ftNXKVcfZCpoVd
jgVLn6KHcEfQ2CDty1NxLWKD8ubXOFkRalfvF08tY2K+Je2t2z5NOTrxEse81t3JNqx+n8r/Ytpr
8z31fNIrbyF3ZaGCuqas0Zf3wRtdPLt7RQspBzpclt+gcePy99pGAysNHAM95TrbxKN1baxC4BIB
3Kv2Jjjfl9tyL6F9IrN5bfibtVTKgPM/LGYLd2AQNBP67TqH3hUSr0Y5zhpARYGh3kcVq4lHfl7P
xmYSuAJltnWUtVlp0Ptk0xs2HgtC/ZNm3qTCyFnJTc9f4TA7uWhyo+t6vC8V9S4vv+Qy54lzM5Cv
fp/Zx6QmRm+Ckcc2lW9piDtx7cUfIPfWVh+IfdLsglEzQ5Ou1Xwsar/DjWrhJHfbGcPZDpU5wbUi
lPKa9rNQSobyQHZpbVFlFAn9MyEqtTavcMpZOJbtGEVImr0CsCCfSu2TID/oHefbbMeJlVHMQa6o
ZdIZ1KgRvbp7SFC44Bq4DR6Gg+iFtlJY/PvTdiRcYTInOwmlxKjGt4Xs9uZz5KFhV8IFOESDcOiQ
75cDBce9VeaQF4bJFAfaUChnpZWmpTXG3mWE7Sv2yiAmPGhDodcY5qKhSLslHqoXnn5XPo5XtIqB
vq4n/VA6uScI1vKFA03j+B9Z3wqaCRJGpRhaJGItY8gbUGYeyDaQl/atiSUELbzLwdvMMld4TLCY
jDgJm1/dVYYf4xTDjAg6ujRPOup7DhbP/5nA0S162bYzDRz30cPiTPvWXiztiwnqYJDKeMEzZKs4
sZADqTG3AjOekqglWM5+fFRnTHt/EnmhiuOPGhNGunwKlYYmGiW5zbIH2fjMWTYeAHP0469P9KhE
PFd8/bMgWRnqId80aLfaqP1cpTfJI1d0lH71C16oMVFkykB39dYs08+uDqpGmVI27gyncsMr1Q8r
K/maP/zLs3l7B6imjucMSSJs1qEmfUqECFw88n1xKu9keOSiv1Vdo6O4myPeZufh0eVfZTlSrBa5
UAGPKoUq7oQyeaajUDm5pSPshdjhfE4eHhO/2rgAvQl5e60BIa/dIpEbrOVW9EooJvPa87f9/7yY
TCQL5lJPcvTnQ3BecqT6p5KWx0QYOGvIQ2GCVm7MckgHd0GNtwvBv7HYE08dcHsTnA1h45S41IK0
wJC6exnno9DyDk7q0n+6/BmACU5DAZ6GXgUAbcrPXUqPSLmSxfuSMrDV3PILZ81Ylk0yRK1uJMDr
lutGeykHEyONvCfUv6QDv61imwZSXRkVsQAKinVw78Wh94bmVbF6J/2Ovn/7AxrkSNzOgEywEkGL
OEgBAE35m0Cu8Rxt6cSNJsmJdHtSTc5u4rgFq06r5kPYBzldxXqXEL/oOW7B+33676vg0FWj1C0C
Nad8kAR/KvzL0YD3+0ww0CahD7IUv7/oOyk+5jxpIbq/L3g1q0U7GGVWlB1+P83up9iL896SjH0+
8ERc6e64hMNEAIDUi9QAJ0l6R0jrT0GOSnA9HMpUPQ0EmpRE3qud8uPy8vE2ERMV1KoNso6aN43H
NPtW1w9a+nAZ4i/J4NmjmcCgaTP5xURHbp5Ua/jcZxaN2pjUtdXW0u00fjsquh8O91FrOyaZuO0b
IFJV2JfOtC5io9Jg3uA17Y5mZ/QIXgKX6rslbmpYPMhtfzkjMtu3MUiq6TQKKgkEeu6D9qZovtXT
d86a8gxj8oswIXOBYhBG7T9TES95lz4Wr1Nl53vJEXdoV/gIMwLIcX6vJLOPi6WJhCREkjYslavp
5V3WqOioLjlFoe1tcIZhtnPetKbe0GI+BkEO8SH2VR/0bkde6f4vN64zDnOsd1HfJyItdCoqVB5a
v3o17cZVfTruFN/znOIvN+UzHLO7+1kciNbDK4wr9XO6W3YD8qMQWYuNsO6aTuly/IPnhsy+hjzz
0GgmAEOISAwW7WmZr6F4ZOtuW1pglka25CidNYKaigO9fSE628ps9zDWkBHSSKb4DcxEPpgdWweD
GE//4ubM2QfsW2e1lIQEIsA6Z3SpkFQgWCm64OnTT/Uy7nja13/JB35bx751Vq3Wz4kCwLbxKC3N
9JyAoB/d1aaffwrtKrVCjyd78pdq2xmUCSpzEURZRJNQyttNq22RJ32hgyDmgYoHBXZ0+q+fkX0L
rQozlzW6Q8TDdOp9EIVfEdyX3maWOZv+rZT85+F3to8JLtDXwCi5DvuSvYzUcdi1noCadujwVnIz
vMiaZOAokKFCwOxDjDmaUMzqcNWMwufq/0i7ria5cV77i1QlUflVsbsnZ3teVPbYVs5Zv/4ejvfb
1tBace9s+XFcOg0SAEEQOGgNN15Eb1ENZ+4wAyoWrotGO4hTxXPX9Lt/CAgidBWcXxJGZzHuupu0
esgoDSLYiUHwUF5XXnAbXkUvE9r4zF+Zi3HJ8m38sm+Km4e7QqnowdJFZDZ2HadE1IMShV8hOY3V
01TdEoVDY7It2BmC0UxD0KtyAt+BjfZRWzF+qaqbt7VXiKoV8RqGtr3oSh5mFfMGRjALAJNvyIl2
lAlgcZhOtEk1QZ6Md/XbtvUVHqOWsoRpvv0CAuTxpMw2JTuKvCm3UFkLUzCRwSr8krNl9JN/Ksp5
PZnzT4rESo4jbNmsLT+kfMBcziKc/X292LSClVzM4VfNJB3HCSCK32H+Z3egnGTigXfq8WShurMK
/Stl1AuiA8Ygj63w3Ac8gmquQjCnXNdOxqjT1SKv3ZfBwTzdw3TQjnFsRdcL6nd45cHbjni1cszZ
1mVGE2O6Ga20nt3pBwiq0Wc4vhGkHvqXDq/ymAbk7G8WZxVlJgHXZNKSthMgFzDcTDcmd+AVx0vI
TPqt1KRYCnosonQzeSZChdEPT/HVdG+miBI0r/BDyebZFg+U8RsYkAFPS/1GNXtFTKuf0+F5f+E2
Q6DzXrF8RxgQipy6TOUiEkacNp6oPeh1awUyb+7odjS5gqJ7uNL0rtNAck/3qHVFGyTBdLYkBkuW
x9KZX3ixK2/pGBcxK0OH5j/IlRJ/kg8FOUW88tptPVdlTIjWDGJipOpHgYywqya1xnlFO8jwSvC7
GVQKLeG5QU105sY3ja8e9zds8yxZgTLGlbeLnpIeOlHPbiMfRsy8kisnywLL4CVZNj3gGYrNaotJ
oS99DShMrnIwwueU1rE1dvOrmfwwatkL5O9FyvPt2+fJCpWxNCPJqzbNgJqgzvFkeukrLbGpwNha
XIMUEpV5POexrZkrSMbOhCHQIll638jJITRXepP6A4LV0hm5mrnJ9ozg5n9qw2a9kywb1ZTuoOiP
tnljfqHJssiJbcUxQLx7SVvm5kOpW/uKw5WSsT+lHoUoK2F/yeWAWHVCJQGuOIaF108EVuL9Ptym
Aa6kZAxQj6ZO7emaLoqrlJdic1Q+Q9ayXkjmhBZ0EAV0VFOi5nFRLwRuKLV5qqxkYM5mFHoVUzFg
xeTQmZzgRGtJqtlpHXAR4BE/OyVPvLF23F1inEpboJdHC7BumKz426Eot1liv9/wrdiReCVZ2+HB
SkjGoWh5B94UsFXa6o0W2aoH+lUE3cWvxY4O08/58CnPfMbTmaMaz4AkkiIIOChveqhai+COC0f5
OBvHzqwQF1qTE0Im1BFbnfqFjN6+dnNco854DE0pWmFp6C4FJ1l468XjMF1EYonE5GHuT5nJ6bPY
PKZXi8YE9QNaQ7O4Al6F02Y8ZjlYS23yuUeqFQzjIhAqdgYGlNKOee1UeaWv28itHt+vz27l7K8h
T/N0xkUgiI96Y6Rol5Rej9ZSqvdvGI2A1trPZkFWwjHuYsrnogg1rOHygCJYP3fpxEDjcrnDE5yH
FM+BIx7VgT9uKSs8xntUoERdyAK86LJ3O1CMNRfdSabJM8/kX8M2E0orNMZvoMmsLQLYMpK4NDsQ
eUXp6Ff0ua/wk8TlyMbTR8ZpDCA1r6oWaOaBnOLWqrzQFROQicTHyRWdDCwtsWceeXULHLtme38E
DenBqoPGlOV1mtyOIsesOYcWmwnPBGQD2whi1bJoo8XRDkLiyRE38biZkDtvFtvzk4KYyxQm4Ch3
xK4tD1wYkUPfvEGqc8G7YfLiVLbZZ8Q72VDT6VLhr+aLRqkWPTUETzTGUNNHBbygOKPFK4ngxKkG
40qWKmnAyQVQ0QztcrmJZ39RUzfoDnXP6xPkaCPbJt/rXRkNdNuC3AmUW0zWtSPhRyF9hrptFXAY
jAdJq7YKApl6kOipVGurL+/0GAVCvMpcaqs7nsNgPEeJUWM6LjCIO6bUbicrH17E9o1ErR31r2n5
mZJcTURvKqa4qDqbw+wHY0Kkj8IPOffm6Xo0HvedxaZRrb7PaILaKu0URPh+RmzFvK9bJ+YNN9xW
cczf0gkesECVwFwawOZvKAUlwhT9WHd+d0EP383r6iD76aNCZ6jEDq9+ZdMbrUCZIKAai3IIWwV2
1c5WGghv3TB931+77XBwhcEc/LkkBz24NRBoyG5e2+8v657mDOqF6NEJFp+KzlZ4zGYJzZwPsQC8
PhGuE5IdumD+bgrRV45c20px3jD691UyoCZCaaYGcJLL4kiZqJSvU2hNd/UXyv5Kz+M2wagniwO7
eSavxGMsWGzTKDdibJniq17q5j7GIw2iTWlfMnc8VLy+bO7+MaY8p5KGwaYAnE+gFQMBUfaSXv4m
fQlswskzb0dUK/GYIEDsWgyjoGR+0aWBLh88SIA4TX/VcMdD3o1b9rbp41dwTBRQa2NhYtAjKk0F
E53nx7R46qUI080crpPi6At7awhkTSAhZRyXA19vb9vBHopv/0052FtDrg1qUFBS2OSyuqQXodgn
N/+ai20zYDsvHnuFiNA03SKip89V1F9Nh+BAC9ErdPzySsK3F08nIrgHMHWHnd4iYLxl11ISMUW/
LiorS+4CXmXGti/8G4JNwJZRvGgLLbqM9Qu5f/pc+SMmyv4lApt/FaUurBL6fVL9KMrEErVPnYJn
AMaZq0sqmXkBAN14CuOnWLA/pV1nAMaTI7Cc8PQFADoOBPSCdBomYjB4BgcVgA7Pkf+D5znjMZ48
rrJkSnUUP+gPmCf6XCPJNH7VerQflE7qDVy29G19PuMxHl3FaHRQwEM+WuCISs6DeNT9ELklvj5v
dzOutIFx42U0BalMx841Tv9eQye95Ff5+4t2f6m/92HTVwblU0OrMZLobzVk3HmGCeMdHgzR+9rZ
1bHypsOAAZWFRekwG18Bd7m7rzaboe0KkPHoydD20iJgF2PhZZ5OqRlZhnocdc55zPEQ8h+enKD8
iNIAam10XwqCU/TafZs3HGk4XoKl3Y7LJc8xvhs2MHzJusuClyahP/OPwPm8Wiy3Ml5Zc6Nt8X36
Zpd5qU/7MvlzhHi2pTDOYinJgIn2UIPoUjlFNgKJq8pNH1HZgEwq7zl+c9F0jAhXVPC+gnzlY6iE
GVVJGDY4KIzhCW9bI+Fsyuairb7PqFjQN5HR0WEURu0ljTtkSPIHt/Fsk5y48s+szr19nd6O1leI
jLYthZEUWQ7EiO6UggKR2O0OxqNiyRHc4e9l5DEabKr436Am27m7YEj40MRYRoyCk+rT1N4nvDHh
23phiKZKFF3WRLZb1xyztsBNB1HKTRG6zSUdOCfYqeCVl/SlldeqvimSgSMdM2UllC8w6yh3qhGq
lI0ixEVeKCYrKf2C1yHMAWFtVjQbKawWeKCoflxIZoXdyRy4tGObSn4WhbVcJF4CDIMACq2LltEJ
MyH8tzrLLSzNQ61ebhFOPc1m8LpCZGy4A/dZNhq0nKZO3II4zZhY2dhby3LUiiNH4zfvHSsw5vAX
x0aMZFppBjaNS9kJT+oV7augrUuZzdN0nmTMyS/VVRcrlDwjGi+a+iSi/TXUvreVpTe8LM+2Ka8E
o9qzuseJjUGQ4HnfN/2NuOqF9rV5Sb5T/h/Vzk7hjZRwHSJPI5nTPxXrrhQoX0IknDr52IRX6cTJ
t/MgGJ9bBe1f1Em63l0Jyrc0E+4Eubb21YKn9IznHfG2lEi0Axvj4QrFH3uOivO+z/iHqsg6Xaab
Y7T3ZvQiGhxHzvk+2z6pB+milLSdvy9/GNH1GLv767PdrHvWLrZ3MhpVqVFbCDDbA3qDWju/6tBh
+K/S9dQE/4gdVliMP2ikNK4IrYJuXcOXwNDaXYhff49LEA+mo/JyEbzFY1xCH3R9B1bAd2bnsHrq
46/7i8dRYZXiryxTIWGbirRFMy2u5dapIMBQ3O9j8GSgv2GFEemdki+UYUweC7to/HLhTbHgScHY
ulqBXzCg3fzoIPzey1fLmP4Kyff/JgZj7eGiNP1MuxPb4DaTngLegBveMjF23ge12tboXrLr5EpR
33TysP/7eYvE2Pksk79+fxwolbOYM9RWNwtX1lNe7MaBYmtCSLmUGdhicVFII2tOnjFm1QqTx315
6HrsmCKbzU2isgsLahpdIlpZ4Gf1ceqv26Z22v4kDYd9NM7uaIzh5xit1BQ10DTzQZEu9dLe//52
Vu7sWdiCj8xIVJTRY83EV/WhAOlA/nOULeXBwBgxSrNS8/I9dL/31o9KvDLLvKmToaHRhuJTxoj/
XYN44Se1vT0YxvqVtpXLqMXCzdXbol1NaeVJ5f0SRLwF5AExTiAW80hTae/riMxJfMg849Z0xWP9
Bmpah6bMguvygDFb+/vGCaM0xitUiEkFI8clb44GJwy1Q1O2yJtIJ9KEB0PLeMnbTT00MZRYRO2z
hEnLH3dtkUkfBzXw+lNf3r6/YXgx2n0d4VUfncZKHX6p97ZurkCZpRXFMccwZLg++kgNJvlDd6E5
rUcf4ekECl7B/KZmruCYNa3BYtyoE2TUMxxJoqOZv9r4NcvQb1FYg+xhVjxnF3mryvheDHttsniA
gKX6UoyXgfKZOc/mSiTG+Qp1EI8NvR+V403dH+vuWPC4nzed7hmCJZkRZtDkajFNa+RuUFzq6UkZ
OQEvZ5n+oJlRQpWQgB6BkxsJX9qatw+bNrySgfGyAvhV/8qvaseG3Mo4PsrRHxV/32i3r+ArHCas
0nHQjkUIDftdB4EXHtlCdc6JFvMJR437lE9/9x9OcIXH+FoaO8wLDVFVCw88dmsXEZ7WB1s9KYfi
KuE5Cfrz9+AYJ9HFRjwmtEv/dxELanTwwlNcUE48+sLDyyJvnsQr6Rj3gLHvSVfRrPhk3MywUnBr
ho2t1xdZfmgbnqPn6QjjHfpwiMo4A5qWn6TqpStu0wIMpQXnPOHpOuMSkjkeZZMSiZioPRZ8cfj5
H3WQcQl6nSC/NUIOOhqPDhKKHO2YX9IppYFbcsIXjnNgO7z7emkGrQWYgOEt6ol0F636mbcRU9FM
TQZbAlJbH0+mUi6XVKT9hngbSZYrKXX2F2xbhPP3GRsSjJ5oEu3cwrindjyJlRP23j7EVqJCxyBh
ycD0NsxLYZuaRMxD1mJCCHpBQXaG4jYZDDLLPfpc7fHS8Mob0+FlmDb07AMko2dBr4/IasnEJqU/
B6ch5GzL+9YyzuADAKNnc1hIgSpAJsrIrbjxXf5MX5YoCXNQWDUYWg/ZSfVnhzZ5GE+f6Jxaw7Oa
Z3SG0WKGMog4p4dKfTVAAxpz3Dm1+D8kVAjlNBeJhhF4HzVv0NHTt2RYwihUj2aCHQMVctBPV1pT
nOJF5ijiVjikg1ger+QgBlFMthYmgh6Wcge80Z6QcEjfawQp/Zngf5Kh+wMco/gIvfQilhVip62M
HJ2Tgp5BCjnubsOrfgBhjowhKXOJ9ABJ6tGazNfU7Cy1/KHw3N6muq/WjjkrsqCeJRAvEgzm/Nkp
N23wxDHhjRfGD4Iwx4NZi0KGB02q7nSgZelnnSXeiB6dFaw0nFXjqgJjvWPVSeW8YNkEjH5DI1Nr
tz8Np36jdPeDL3KJwHnLx6j6MlSIgSPgDerbkqKrI+H0HG94WV1U8QQLm4T/Y5/Qjayao1mDuZrz
rTa6qfqmlTz72YiGdNHEP8zYoLUN7BaRKSRhltBoaHDoIN8FvDqKNWOPYo/Xn7LlHCRJUlG+gKo1
zLv/6BxAVpTLohShP6VYhMLGY3dS2FqlSqJj6BVYo5c0UN6Isky8YHYrMamvoZnN0gupmmM0jUAV
ZY+ODzYc4ScIwN3U4w4Bpd9ifaAErkJTUggGL7ANqq0Y13GCPbWJ6gXli1g4w5BYSX6V4MVn7Ow5
71yOpdEDfQ+SCdbR1TRVjQTIyQvvZaf0awxN+9E6aBZBawpGpfAKiulW7QEyEYZQ9JKglwFOZ/Oq
0O5N9SrSHxu9soTWmyTV4si3paZoaDOIDgZfE2+qHzWnjbtQASUyrfQZUT9QeOFJcLNf9TH39K/c
9qLN1Tyjse33qialSTYBLfwGLHDUp0/h1YCe5tA2vhc+b8b5liNZCcc23wdZHObdSIVbXgplvh/M
9nF//XgIjHpobd+VhkEFaj05vasHzrvF1iVOX4vAqIOcV2Pa4cUM9R3U0yPhcxQTkEH8nl3c8ags
t3rOPuBRgVcJM3kYoyDLgUcTTKIrWcEt5ZFWrOobzbugufP7/gpuuq6VSjBnctDooORpAChM18V8
kXTXPTKBymIJy2DvQ225/fVaMseyPgeouNCxWaZ+NM2LRnANkecvtu3J0BAwKYaKErOP6wfyGKEr
GhFxjGGHBxmdZRg5F7qDK7kgqbXDl32RNvVPxhO+DocognDlI1xPhGnIChp4dm6wXOS8VBzn+2wx
W6WJXRbiMmG3JgrO1PAgyO39fxKBPYx1DXR+kwyISL6MyUOpchiltk+o8xrJjI0i57wIeQ+AEU9n
kMSKT9WBnlCVzx1uuLn9KyzGXCtRGc2Frpfo6ze0Wd50p7v8UnITN/N5FVGbm0Mr1eG3NVNl06Sp
Wpjj1PfE7sKLTLqrBl6KZdNgMOUb39ZAss3edodMF/MWM2Vx+AU+bgAnQbRl01muaSNU6mRPKEZI
vwcmx063+D10aYXLOKHKSCIwUQA3SQcviZp7XZf8QI8dMR2PgSi5WtJfpUl3IXW9s6+N29pCzRcF
egjh2fKLphPNSMkWBJ+IdDU78WLhMNh0lmjlC9yi6K0biQTiRZGYBiEmGyWO5pD3DQwMpa/NsQxv
aCv4cMDoDfRMd4WjoBa7W/4F1fSm6qxwmYBxHgIhLaUJUoqXBYaYLl84y7hpCCsAxjFNeOip1AUA
LSax/SZd7A7FgQ6jES803inJWUa2GyqJTbHXFKDRYJueWqGLgVz6tXJs33Qf1PTefFhQ1MIL1jav
Rqv9Y9ukpjnPu06HpmYo3Y/d4aU5CN/EG9MvcBOLFMc8cNaVOpA/wkOoC0YSIlqSWdJufY66SCl0
qp7QT/GpttFGhE4B9IP7EmJhfx9vU09WcMyRKerdmDSSRuygJXWEiqdKHw+SoFQqB2g70AF1ABgE
dCQc2DG+SmBmRhaoOAYuJ496TgHcU+rd58d/69IZja3XUGezrTIUGaLVt+ltPFR4uW3a0l3za3KT
A59OfnMdV3j0Qr8Kq9JJUIgZAa9NXkiAEjUuD/Wmwa0QmFNuaoOkK1COZ7en8Jq2kJa2chy//C6p
5hU7bYujgxIDEY4ssW1madPmQTUK2KzeL4yvWXm/r3bbXtg8AzB6F6HQLi1a3IJa1aLvf7DnryFY
EMBCJtzyUvub3mMFRkPU1eaIRi60iEJhU7KG8ZTPTf5DUe/FmNc0R7/zh+2ucBini/YlXQ9M4Ojl
5OkykuCN3lpmlPulPD21aFPdX8UtPCJCsUR0g5kme13GQPPazAYsYk6HYpreHH83h0MuPae8wtwt
JgeUgp+hGO1LA7GU2wxQwiHNLEp9FLrhk3KMEfdgfC5uYG5SW+1F2Fn7Mm5ms9fITMSFKupU6gsg
y3D9NDdVHAmKaFNfQz4ANc8oKugs6f8/keSDuNQ+VhpDglpe2pqqZ/KiNWCFFH7ti7UVea2lYq4R
WjiTts4BEFUH+hapEFfSIo5+bFnxGoQxMpDKJrEyI7dRgbjtScja8gFb+LIvyZZxrUEY45qGCZU4
I0CKsXKVHi0Rcf+Yp9JLWy3ePtTmGbLGYgzMGOUlIR1dtdjSoYXyIXB0t/o1ow075veV8DaJiXGU
SE6FAMO38ZASG3R0OtzUYKmLlXxf/MVGE+53xIz//+fpteqxNzKpn2s5SgBqqGBQQ/OFmr39t2Vk
b2R9VaZFXGHLNNWildvZg+7Kd7PXP6LC5DN9lh8EYlxHG5JYKymaWNuqdpe3zth+Jj5cKQbL7RSE
3TzGIhatP83oHC2QxytAcZnaqlv86h3Dmy/kr5/JPq1BGSdhzqqk5TpAc72sLLE3XjH+luf+tl4C
wNmOEAyLqGnsRN2lrGetXXDsyzciJEtP8ZMCJhvhhPzdcV8vqDqzxxfGr6smLpuKKhLGknvDHFJt
xl0F5LgImIZD/866yKul2rbiFQ5jxaFSZfkcA6cBRyd9MzZu6VR0OlYsdMj9vlCbPhCTgnHX09Bk
+8czV6lHDWnxkpKaTlRea7zZLbzvM0ow9cokIn2Mfu/WC8Sfpvlz//dvnvFEMbH3kiZiwvbHkyit
dUEXS9wHNH25DLSLUn/WssGuGlyWK3cfa9PfnbFY19ONwZI1I7Ai9d4wBGdQ0KbS827gdHv/ULMV
ChMqK7oxBvps4Gw1Ua0fJpaQRZZoNcPFEjYInHklgjypGP9TKoFWZAX8z6x1HiGhrZuGX1YSL6mx
qQkrudhABd3B3Uxxii/ia3HUPZTHGMfw2KMB0pHcBtlBLoUSD5PRPnRcC7qQYi0n84qeT8thya3a
AeGhgKEWRxVhWeAKvGOYt6L076voqCr0ch4E6Al5BRdccKfYkkUHuchIvaGGEByBlEuJJywPlYlm
Oi3FOM4c65tr1jhcVeLRiDipRI6xyYwHzKK2NUdMDLbD5CGrKjw5iZbWdE5VG6fIrJ3/Zm6MH6wN
IUs6uox1dRvrz4px7PrHfQiefjDeIwzNsEYGHgJlp3S4K1TewUuVeseY2ZYpJZkTs1oA0Oduc+wx
O7qvLDlzQGGH5zPVkR94T6Eckdj8XTvmZFEXqLxYNk4qahhL6O8v2vYBdbZktucxGMNOmAIkRXp6
Oa1wEpIfy12PbB3lM+LVzmzmmMgKjnUcxSCZZgmJxhMYhkAGjlJw5RGssu9rOOoWj7BuM2RfAdIl
XtlvJkTo58OV0g50cb6cE80PNC09ylo1WPmsvu0vJ8du2YwW6eIkAWkJHuMn5Snv04OQoI0YA3g4
dzYeDuMfxjLu5hT5DLvOfKn9WddXPd5y92XhKR/jILpO1VSxx8pJc40RspmTySMn4uOJwXiFXBXb
Novhg2TlVz6fKgTn1bd9KbYhDFTbqIZpKGybrdJWxoz6MKxUd6nMp7JDCSLnFsODYKSICjgGI6XV
RUNqNULiLMJDleruviDb23EWhHFvZpYRJXpHSUa7JtrtkqaHfYjNB1NC/oeBIWUfjUWakv73C5no
d07yWN/TCojWEU1E4ZRnGgRnnOqVf3AIZ0gmQlKzIR+WkC4eHmaUX5RhILXDHsMcKJ8Bya3PENbq
ayGZGElY9FEy8T/A3aKdKEU/Bs5d1uDoSJ2A27T5D/71LB/j8AZQqWAACOQrVat1tdMIhk7waIOx
gY4GEo68V7tNNZHh0QyVlnVqVFlX/g4kk0toouTODgPM7MsKf+CSJvMgGOcj6M2gTBEgQOWaEIyQ
qE+Z0x3II7mRTllrqfZ84FEA8DAZZ6SmQakGOjCX5jiCojn1OKpP9+GPw321bowRi/mcCfAf9PEK
CWdb/S64mlM7o9ceUWb5kr/s49HP7cEx1jwUedmIOq66U3mVF6BIkr5l5oOOocNPvHzmpns6S8Zy
7EwzHl+MAVBBeorKQ9r7tXLcl4YHwRgxuuOFWBixO2N5q2GCwXIrT5yq2M13VLISgzFbZA3SThcg
BvFpSjb3w6PpJzBa7p2d/tqdvWFfiiNVNI2kA1J2TA06ve4Q+rhlxAp6n2Nv5jL4bqseTFVEfxD4
BZjVy5C2FNS0RtXIBSXMRNmSq7vdic4SxUAWLi/y9mad4ZiFDEMhDo25Qhm7/lSadpX/mCLOZm1b
6xmCcXp1qkdZVkCiYrrI5GMi86yV/sY/t+gMQH/AysuhFGpQ2hAA2bG4pemb6JkyHoug0jWPvEov
njSMSxW7PliiGGB18aMqnuO3feOhrmtPFsad9lqO6me6/WJTov2iXEwrDqL2ShWSK2MOv5ZSOzn7
kNsHvXxeP8adduliBHINzA4MyAJ4PsFTaYV+Z1U46TFK8JZ3LG0+guGh928lZ/yrXqhVkAnQOgIe
IXrqBl55pJQgMZcXi7dfjG8thGieNR1QyvBURk8C7x15e/UUkLZoKIuSTI0BiHNRI0Wb00ZM9LaB
LWgC6RvIy1wVdObvpZT9lcRrb9k0W8oVQ5C1BDUgA6qQZCKaAJapNj3m5WKNzTEZK3tfMTgg7BW3
F8SiLUiJNqvya6pcR81blPCu0Zu2exaEvdSmkZxNiwJBMvQmzi4ltQ2vlAc6yN285ZUVbceXKzTG
25VaN3c16N8QXfbP3ZGW/jcH8xst/c+9qrZ4Odjt18MVIOP7uiYKopq8A0I5kJw3YVlPJTj7hKfB
pY3BZueYj7wE/baBrXAZl9jloTSYE7ZuQka7eQDJsxv09LkSxRvaYu3rCReN8YlFkQaa0EDKwUuv
qTlXGCAWWINf2LycJncLGQdZ6GZZai2wRps0VnhPeSVTP4ytRMOtBM1XNo8ClGcGjHsU5ElCzz3W
stOPfWOPxk3/CfIAHZb8P3NWGH8Yq6maqDKEqsaLAfcQ7vshvav9caysABh/EemZEIJBF8W2xlOr
vIrkNIinJrxYxmehM5xAP2nkyNEKzrqxlShgqFFyokIoxS8LPHfEbuBHNm2Ui0HG2aaXoFfzZx5P
ME8ZWT6ReonLfhDfFaR3kdG3lwsClrr35oTDp0REwZKhyMRA58XHyEOYjLk20NeDk7PWHTp9MHwS
nvXX7Dl+LGHcCV56hk/lSZQzKGMBE7KOUxg0UJapsdT6YQlRy4yB8xzZqGv6U2XOMIzaN1FHTBJD
tgElkkZj6d5yMLFxFa1pB5sS37Q3Q+2VYIwVNObYlPECwRTxnS6z9KsLSXNMvznxH2f/wZGc5WNM
IjXTIJxLoLXQy+lYwyfrC+rPDSuwiBXfcM/s7dv/Wb73S80qTh06sBdnIxAbxFl4l0PZKe0ipiV1
/C78zbhnBcbcI8hIFo3QQWukejaGhy519/Vj27r/Xr53YVfCgLWnjqUEwvSSP2HY5uyJlf/fIJjD
U5OIKmgD3aHqNsl/6JqV5ff7EDwteI/uVmLocW70QgUM42n4QscY0hHabWJpGNb8XhjLSQ/ytoXx
GGiPx4SkFnhlehj657r/TC54te2Mc0hrqSEgsUJzlvGtCx5L8lOtn/7jmjGeQekKLU0mqFbtUvKR
1C2fusPip0fBb3z9K2/IAk/TGLcwKWqoLRHVtOKnOIX2tLjl8GNfJt62MM5AafGaU0/AIOn1onpl
x4tzOd6U7aMNOiHLpAYA3Zf4Hi95bnxSrzFXTPeJ012ZtzLv9KWh7I77ZkvkUONnZokERRhP6BvG
OyXK1q5Qrw/nHZ0+FyL97QwI/TErK2oTkOoNEcAkAbGFV2iV1ST/TbPZ+dy5pud1qWAFq+Y4R6dE
ES2pKninHm/ZqKKsJOnnIZcJdWvoCMUbBAo08ysQIqDVesKsnMYXeQEtNci9fWIcQjpoi5ZLAOzH
11r70kiyVS2vUuntKzhV4D0Yxi8sirSIg4kdSpTEWqYXKUD7gZejniI2LSH80oyP+4Acq2Vraoba
QKVBCrlS80WMDrGMqnXudnHMlrCuATfvIqEDqMTsRS9+jDxvyjuy2SIUzPAoMeQQy9a6I3omMg+a
3XuGhVHMB+krb1oORxfYMhQj7yUzpbmlorkqh6McvKTt9RhxdJyHwkQGgT4mGK6AnTHKxpbEezlU
QMbhSeRhXwN4ZyvbnpTkko6iAoiT/prRak/psLsDilc7tIw1qHiavnIAOerAFsPV7TDmOTVe5ar/
a9iQ8Tj/kPwB04bmg3KffdlH5Ci5zHgLY8IVWzUAmEjktjaiC6TRboSce8HmeCWZcRJdj8FGbQg9
p72S74Sz7nzzPi7skNkTx9Fy943xFRMR+i6gkfHwReotA/n1xMEwmdaj1TX/KhindvqHd1JVQxZl
A40SbBaoM0tNqwJcTyt4Jzl9ItHTIh/N5WpO77rW29+0TS1ZgdHFXrl4pTZUIqTICCbZq9je9Nln
amlW32fC1jHXELXSjKMcYexZ+RSkbiagFZicavH7vijb+aUVFqOAS2eQgmjAGt50/Zg80n4kdBTc
jl/7N/NujDD4hw7+4x1am0uIujwZO0awYYw+Lmo8V4KZQR+1txSkI539GblWAIwK0lf6upCRVBV9
6YuWWRpIBiq0IAWH6jn9gfr3g3JtHj9BqovhMmexmMC2bee2RCUggmcTnD6iY+oPWusUhqcoz/sC
8haQObhaLdbngco3NtdB/FpwxwtteqaVKExAm1XLTOqcLiBOrGBypr50xZnLlb8Z1p5h2BxPhGM9
bkDRgARIcURJUou2Qi2xpHs6UqOULTSnfSr9sYJkji8QsQlGXWKTciSx4q/KfB2OvCQS3eg//NEK
g3ERiRgXYyylYMzrTrl8owhuTSRcCy+L8W5fEbbTVSsoxlvIZZqmevmerlq88AJDqC8y9MBHF4Q7
hponFeMsSkkpkzwHVBZ/K6unBK2Yg1ciFV1+4wjFUW+V8Q/zWOSJHAJpeZsxbpJy5xffs5fGlWwE
N3dBaPFqJHmIjMMIg77qA2pQLfGV+LLj1jlsHsGrfWJ9g1GSUX13ee90BSCzf9GvNEsBcXnIrfjc
flRaoTH+ocjRNrBQcYYQhkXbfgQbFN+YHTvZ2jtb+r+YLEQtZ0/rGZ8h62ZSz+K7MQ8OWtZPATK1
8qn20hvuqxndjx0slmM2qqZqzGtgVU73vqD5CZ7jOGBgXXtJE3B0Rg6vzmI7nEdDuQ6WFVSAvUc+
q6O/DMM2M1WU6or+8hYeaDw63k52dq3a4oH7yrntHM9ojL0pNamNRQABhNxb0hudRjkd5tvouftF
n7dCj8cS9w9acwZkzW4Gl0FEGWs6R7TTAxb0a3ER0ICbTqruD91byuuX3D5nzpCM3SldrUc9jN2W
l8Ux5ws0/jn1p3qDyWrfGOMrJfRTljIEG7zw0DwkDphCVLwxIV9jJaml3M8+x4Px9o4xQKKHUhz/
RhTeZLxdhFeo76XZYWrxxv2cWxzEzRgYVMqSiAJVnbAN12UdZ2kaYSWVO/lI+ckrb/ke/JDvi0Pr
0fKPBjYhHuSR2/O3uYcrZOa0a3M5r5cEyDqyN8L9QkpL6jl3Mx4Gc8wN6BEgZoETVaSjF1DIF7lS
87q/hDwMxt7wCp+UUQ8MSThVqKmb86te4TBHbJ6hq7Wiv2HlQUJprEuNkl/VpulqKAiarivTMxTt
IiG8asjNI2eFxdhWGAyl0CeQBwOUPRrZC9eao1gmaOpijzfpnrd4jIkV6lRX8wSwITasAuEHLi+y
8GN/h3irx1gVWu+yQKsBksg/w+xn2HlomQwD5B94Ywt44jBnmdTOnSGPQAKdZR/8qttjaj7uC7Pt
bs/7w3I+VRPpqjHDGRZnFh0d3tqlbSSW6Y4etVb5Z+zxLl7b4eIKk4l+laoqtUWF/mWXFboOgmN3
6h16XkZuxFH17dNyhcX4BTJ0cSMnkC+5jK9FVz40h+mUHxF5O4XNa1WnG/JHQEDpEcBOJ6tgZvlo
WLNEqprkSAEkxw7vqIIb4jkhO32qieIMw15YCjWaQEGByDQCi1t3qj8zBQaMRX/LwT4/N9FQIP0N
OeSH5jK+qK/E22xGmv+dJcmVOQb1D3t0hmP2qNGVEnR8NGYLKR2JGxzL0Wrc/yPtupYjx5XlFzEC
oMcrTTt5jcZoXxhj6b3n19+EZs80BXEbe7WxsU8T0akCC4VCoSoz+gou5N2/SDE2z8WVeUIcp1Fh
pHMP8/T5WGGCtnYjD/JogbX/PSUS+LJelu1z8WyhENWbKFZSY8EXs8LHUv9Qjp9VMGmR2pkpOt+l
x/B24DjDCQHejhpGGh0Lqt+QyOXNpelN5k2OwnsWIl/FwJ5c/ms7Lp5BhUjfg8WubCqAWirYrqrZ
UYjlVPNeS1tH0SVHsdRnhFBf88Q7MIEWHfm0Xo3moPi4oJ+1ceX7enM9MX9KbQr6NWjYv97XbWpN
BikAVqunMP1Wx75mSt5Utw1aYQjLV9lNqkY2MMBAETxwDZnwFP6kk89pEpAydZ4k8suMElawwsky
1Al8MkRpah8fIpcepqvUtTvczrgqUgQiJ3mDxCYsw1QtAVckGLuF4J8M9pJFMfS2tY43P3FDkx0N
IKI1uDY8dvf72iQ9dDY3/QpXCDL9FBfMmkckInd0lx7SB71wyQd4Kr+n3ZiW876LGtNMCCUwEDiK
5I1J2eW1lk6wFAOWf1c1m6sicicoWyYP0uvoZqp1xhOP8lIpDTrHwKN3v18OFJfearhf8FKj7Kjb
/ox/jBPJG5kRBrPBVYgsGjq97anDA61krzybmYLGB+g1GwMnuvgYkkcxHupTOEtEvd8qdc3VwOcT
+UkkM2nzzQCcTRRz+oRoIOx7vc3NbiF2wELk9w+dx3UZh6vmSvnENTOh7BY6ti/Zgjzsi/nCClBs
pmkXUGC2CQDbCu9L5t7a8RpJFe3aXYv7Cx6YjKPsKJJhCvuvsscxjDnNTTjpnkmap2YOZY0CPFZd
skvYaw2IjqwObbHIg8CyeOQPZyaa5Zzw1KH2w6AmgymH+E72AWWmCed6TasQjHFYThMDNWysruxA
ph675fbrL8b/hPXViZU6GjkAkeatUxr3Q605QSTlfd0KVmsY/mesYFqSQEojB0w8/03XU322i13m
cDYMsJZozihNGrbCxxpTOIDakDAl5axR3S4CkSmShnJP7oPQC+4IiNllQylbufIaTjh+wmixh0gB
XHLkLee/+Srk9WLZBxNuaxgeK2Yjgytq41XYe0l7bQ1HyTaWfS0hboC9WTXKin+tX/q+eBpfBJPj
6zT+zYglneeR2CT24YyRTqdyBp7VnqoBvMMnVXb1lOxg8ZSmARsUvQBE11GnDn505SdmeIUiWTqZ
JUKgyE21HFnFv074NUvvZjC+L6xxLn8fiaeJTTf1CJLouoQtixo7drfLLQXiILfEsLwiu9fb2qGW
JJuT2SWECXtJoijhHtG1X4Iara2qZ3efLpsliXZvuGznzCZJjLUrIfsUgFWkWfaXETaLA6s9qgoh
IYwVK2ccwrxRT8EJnuDangG2ocHHBXoXSodnt+5Ja0AhKGjJnGZLBMAlsY/q0tzaoPpkKuYvzeww
kXlvjURipGwZhQChFElHWQ3IIt9l0V0m6yGSmSQEh9SKad9pcIVI+zWVh2z8AE77uK13peapkexh
cfMxfbWCYvvNVNaWrfQ8iv8t6ZIZe/1e9+JrBwIEbor7tPXcFweJp0hCoEhKRewwjRZO3txiACa9
KtAgn7vZlY5ei8xno/Mfj3qxLcecaGoOnKqcxl+r4HMmm4CXxD8x8cS7Sx2EI7xiNAPXhMSG2vt6
7uaynkqJ94nNN0pYBEqt4XNZ6XXKbmqZsurmtXLtDzxSrTOJQhviip9/+g048kE8aT3O/A1gcU0k
EqCnuOwIMnuEiIHR8N5OM3wXK6HOgFnMJJMgbN8Jzlm6SPNSZfFiDTxGYCzht3TDFTly4YZZ+vq1
HcZtDLCaeJyBTMTrxYu7jBhKB6gs33X5MUXTF5EUyLcX7AwhhJ+maKwoHVALVey7ERz/48fLH+Tl
DvE2Fz8DCPEnafO0i3oAJEdeCBoOfMqY59+G5Czf3jJ/gESWX5okyIn5Wa6jVsjaL3hccMvpSo92
ly2SrJj4xgTBh2JG4QK3tPqTyU6F7NST2SHkJCWNLNPqYUfQ5UizfyVsclPQCdXz42VDuPdc+DK2
cF1pimlBcwuA0jZzmgBK4qcp9Q3rwyyl7910ZEMlGqqeFjhOhSgQLbNtkwhhJvirOhaQ9eZK9iFo
OEGH2OB6m+/6eCetvW9+qRWqEAxShWDaNwEqeKbK+aW0yykY57u0dPLY0U4cWHaveBHIerOsK1Rh
00ZV2BqUk52Wfu8TH539YMrx+5vQh0CbdqPcaH5yot0d5tCfLn9Q2SoLe3lUOlIoJuyN2i+5gWbe
COI4srv11hSctjJP2M8qKft44ouaHFOMDSpQMAD5D1p5ZS/xEmvEVwYoP/ztMy15nsYfQf4cjp8u
L9j26XQ2Rnxo6PFUHHQGvtXocv0MNKQglv9urWWerCd0MxNbgQkbexn1VilTvnJk8epij+F0j6Yf
oAWWdI+LTK1XapuwvS2jCZMkgm3JdVeCU6SAOIhmobbKvZ4dZW+fks0mymhnPVmmaIB11EqPA41u
IB0mOXplHiFEEahVlsoSgNwoSa9H69qip0X7cNkjZBBCyFAWRacjh4inj0Z0Ny+35iBzOhmGECDA
Ll7FJcFKdV8gmIDaQ+BNoRODoOfly3gVXgZl5WcZphAapiqIoygHJuS7HaVIXZaHTie7a2xXMFcu
LgQHWlrTTEPA/K/VP/2ohQ64N3xz1+zxhiCzS+blYg9UFXRlt5j4YNl1cTQwXgkRutPo8ZZdVI7c
y96xeWIaBoQdTWjSoCr8Oh/TlsHsW14WU/LEM5VHUj/E85diOUS1jGPmHww7Y/H9tkqcq7KKqjLE
6awc7Mo1T7xERY4Tr96r4DCRXWi2g9MZTthbAWrBNnu5+aJKpaLzVMOcxnRSoejWXSn2z8sLybfR
2zPyjCZssymy1TyzYFwGeZB+uavglURFY56MAXfb789Awl4rWTvSjEelcT7kpW/pXwJZqWo78J0h
hK21LLUxxrxuWWsnjZ7GeHd5rf5hU50BhE3VkK6x2wAA2of5xLl1eRKjfkiP8IR3Mi5rZycXq3uK
Tcym4eEJJPsO0z5VEFKrpv+2k8T6XhfZKUiLee6pavvF+l4qmRs1LpmpR6X10a2ezLVFwsEbLWk9
ajq2LR4bgz3EHG5Mb8wwMwy6ME+qNsJ/7YJvi+W+kSo0T3gWpuEZzNi1fCbaH7/wjg859dAmwf3a
NiFM9FPY2noE20a4BpcRBEGG21Bfd0xn9obHZh/VzlBJTmJZdBKLf3GTUcuIAdvtqhjJBe9r0W56
r7jF4z6YOy9vAckuFuuApaal/AugLFcbjgKKWLQtdLI+/O19bEOU0QB/ly7e60gzWHFT8W6n8JuN
/vtAVmt52TlvPeOMIPhhsOhx3uboug/SFzWCcV+7ClS/0J8AwqDhMN/13uxpX2fcTdzpJvLjd9EM
Y5rqj5HCCdZFdWYWGoysf4E0yDXAF8rl29IBTZmqx/n6ZB28smUVHNTO2diGHHGqnk31k7pIfINH
v0uLKhxcit2Wupbj9wfowhQ7UMju+Iyp7HV72wXPCyecWFE+6SNtAdNAc0SNP+U6avnNh8t+/g+h
/owiHFeZPs1RuwCF6+u9tCZ4IfplI6fK+FvOLtuPk38ZczunOUMKx5cZ9rE6cbfnk4xBl7nK8lzX
XtHanpk8Xcb6h7BxBhOOMi2ETl03o3YyhV76IvKIW7EXaD7b1zt0+u0leNydLziH2JIQsBaNknwG
JZgcdscnuOMTlIPcYnY4c1C6kz6pyxCF5+1lMa3I4u6oVu74q1LRYJL6Ayb7lxRp6b/J3CSeyYSo
YhS9ahszR+w+tvUPE4Qm5SypEso+nEiEP0dJFuu8s9W8WXbGjh5w7z+lR4KQUYChRfLZto/QP27C
hJihpNFQGTbchI9qEj/zzGcTrKkqOP6DR1mAkm06JkSQQq+hoBnzBQSR2ov8g5u7wXUDp0SCICdu
k7mIEErMfrCwz2EdumoxYctLYaPi1N+VB06WEfhBKzuttxOg83qKYaVuaDvw9Uyu6U7101OPegc0
SHRcyoZEEpC3fQU9LDY10DGjvhTIVjeXnjV9M/FxBq62zhUaSqyndaNCra7YS+nkN31lhSbEr7xV
Mq2JgbZ8mF+uSfb9fDe58BVQS8puSZt7bQUmxC+TguokGzlYk/hG5CuGAgKFn5fdXwIiJuB1aIeZ
vWDAJuyu8/xxMnakedd+Phsi5t9pMf7dAl0xp/30m9oidbsZSTEPxLJ12zykV3BijNKnKesZTNJB
NdrvhwPdKxjfkTUmb2/lFQ7feivXm4aR9uzlseGaszBq0BCOPOam15xzttjLZl2leEKgUiO9CjsL
dnFXVz/BsivFjTKn4DPee2htS0PjZvkVA7aGBlUPxgzBQmNo6lznOhEdSOn4MNTv55TKldaxN8PU
CkmwrYS+VEVqMKJ330c/+YE2STypdk7bu4vf7f9FWz6Pe28O6xWgEIfNnNmFwQH5G65y+F8PYQae
CNRkZ4/eNPv+oEoF7DcjyApXiMcZmlDVpALu7xcq3iSWvrxRRX4mp6/my3bJSiEWB7RIo4IztKv7
0Vf9bFe1bgGa0MO444TgYeqa8snOzZCyMlEIkpqlz0rYApSqqtOPh1H7TmwJRe32w+gKRAiOlQFN
vozrX1h3ixe9uEt2VYJ1PN7JSM4l9ryp+mmVrtUToKbiWdVvTXZDcsnkxmbIOltjComckWWYtOHf
KUFZsQU94rhbfHl/mMQdTCEyqnTupwqjbO4YnWr7uMSy9xoZgBAwrNxOKxrgGaDxenBX7jDv4iXf
dPqiR5HcSDmTZJ9GCBuJWUX9oGE3/X2FcZKd/kyUfeth1GAX/RV69J4R7/KRyf33wqYSOdqXMbGj
gG9hWqC5oLm348EBy5WRPQba97A6XEbbDvsr3xAiBinm2Jj4R1P3mNjHEx+4s2+4ChXPUJOf78tQ
LZPYTEdhAinV62MtL4swqBrUP4y7wUOGCi4R86h+SG55mTvbW08S+zbzxRWe4JRJbdSE4tbu2pnH
z2v7WEDLBFJoPEG1Zcws2x6KnlykizZ0toS4YY/R0pZctFZHU2nTfy1lypqbLmmrzKQ66O7QV/d6
+aAAqRiBga0cBp+r/h7s8LjoSpPszWNkhSLE2CzJkhFCzjxgLEiy0Untj/eNr+zVA+bMHy9/os01
W4EJawaxMpPlCg+A9JNh3PSm5Pc3lsxGDdhUIfBB7DfkJFGHJociRv1p6I6xdjtNBzM//r9NeAUh
biINtJ9xBAidPillA4puiRtvrJGNr6rjP3TTG+KdVanLrk5xKXJRvDkYVXfbDVJ9j42PzgjoozGu
Bh10KGa9di296cee9oSg+jS7Mwhaw1Nz1b0w0iXSuTv+Y0KUg1grwWyzYZqaJb6Iz4XdNpTZBB4W
H+ghxpHEe/Tfk/kxSBNCww8egDEEYb8UITaR0lLi5g1IsXcFRuJQV75SQ8/C9DQ0uiFevb/sDFuX
RgadFPDgMB3KMuJxSyY2s7Qy4XA7bZf7IFtu3GVvnEpvPqTfumcJ3IZvMF0jNsEzHuMs6q+/W2R1
7WSGI3WjqKNPqW0V2smYEozHhCR9bvShS5x4mvpk19dJ+Llnua04C1peP0EafUJ/UUpHvDMWTWnv
CswxEUfyB2451voPFL5BmMeF1if4A1ufYj0gkMZ5VanLB0+WZxmp95Zn6WjOsfC/iaEoHg5W9ybo
gFQBIwp1lSzXvamsMnfsU/ukxqXpJXN9p6vN6JVtZF8XUK6U5CgbwQYfXUeUsSDsCA741+hGU1bx
WAbUVelQ+3bD7oOlb340NE4fJMu6cal5BSUYSpYhGa2MIRXxgwcDY3tQAn7i3GZ8I5mPsh6WTTdD
x5NNTRtSJyL1XZS3amCmIUQx48d4vq0bybbZXrk/vy92245GFS0YpsF3CzBEFxNnMp0ilhQL+F4Q
ww76HXUo2WOuGI8jrz9PloZ1TccEmmmLmrtNlp0WPfSjpLWcpZSNBW6umGGrNsPUGtNEi5pWLWPb
gkX2gmdvLdAz9DAxybJtvZpBpPSMIiRUVYJRUb2JobbY7V8yKo9LUjM3xivWnidxzHtHf8wrSL7h
V1vMbtQAnX1whSRoIkdR4+9WJHsqli2ekOvruWLrRRdxDZxE29dK8zwpNt1d3kM88rxxBxNnHTUM
5Iii+k1Xd5qVDjZ1U/tWpTexxbymuE+mh1iP3ctQm+4N5VpNQ9amgtXu9ZqxshiDmeBQUNNDNSZO
ZnpBK2Hq27g6MH2FIZwEakYGLbCBEY7X0Rg4ZAzdIvlU1t/a8DpCr/J7TELWgWinonwjxPXZKusq
7vmOTRXdDZkeOX05Z6gAz7LCxvbqnaGEhHTq0sbSCkCV1lWffUUbqdFL4ulmaLDOEEL6Q9NCS7IU
EIH9eYzdZZhc8Nh10bu+0R8YUUQDlzosWgK/TiI2arsxtI12P6oxMY5qx9LC77MobK9Ig1zGzcux
e4cWOtNtVdOprpoWkrDXjhhBnUFrc/i8Pv9VNl+S0b/sFZvruPp98VM1SUZCYmHqeYFWG+4n/XSK
po9NEL/H/VZAwgeDdAdOvxJAaf4zbQiI6B1Sfb5szKbf2YZlWTqBboslYGBUoW+sEmfsnHt5fK9B
cNWQ1Zo206MzhtjsXaVRrusNMKbf5JrTAQQKaI96ESFB8H68bNJWFzscgKlUQ60Ml3DhwFh0vFpC
YYIrWNW3vBVL21dodYjfM1v3CogbvjomMK+9LIuKw7ZtrzvrlFSxv1iJxN22zgkEcAsj8Ajkhsgn
QC0tgUYS9pNVGrfKPB3D5unygm35APoAMbOA0em3ZWolgXomU4BQ0qci9ov85yJrCtnaM2sIbuRq
pWwatkhnAdEGtRMqn0dKoeZ6w2Qk/VvVHhQnNMPSKMUVRay+LPmQtgVBetpBcVyH5ADEN/YWqCy4
4A1DOevy0knxBBeIFpq0dQE88+NsOPz2FZ7orVofJpe6hT8eiOyk2F5K3Cxx1zc3KjAsT8ZAw1Ii
VXUqIwbB9c5WTtKxRAmO+BzfZ1OpWCZwKra4NTnERDk26RXmT5zLa7jp4Ogl+NsgkR2AazZMVgUg
qkxgmKIf9Dg6Xob4h890xhA+EyV9bWgBMMZTeMvv4+lP/dlKnRmXcnLA28/yLEHkvyhmXphc/2OV
kN4VnUa1eAZiMHhc8ourZgeDS3rUGzg386D9x2UUthiBvnRn2MhZZ4hQMv2UUUmRXfadeBhZ72Ey
WqxokYeXk8eC61bWcrVZVlgvGffIFUDdKRgHI1gy9OPxJQvBb1B+t25490e8C94TV1cfSEgTsnqG
Dhz/QBn8oCg/g7xV4gKbC6YRXJaJSd6WMpsG8i51k/Fq/ugPd/kjP4tw9XPaHFp9eJA+yp5ut551
kKeCAIMSTeeqv6+XMDSCxWinXAWD2uBxctV0r+2RkjvqwZLtqU0PX2EJn6ugZmPHOcxjB3Pf32JP
YYjT2PP5/3gne73lX+PNdtIQ1bGjQKwj1geh/gPeWIavFWeHrHwyldDRuRpQhvekd1yhkev/gRI2
kpITZR4GnOqN3unHpu01D9N+2p2mQmS6a5T9u9zkjCd8s7hehrQyYFrjWb3DpdXBUOuywtP+0k4N
hu/GK0XzLoPKllP4djNYtEIlx162s1NgWl63OAX7sVQ76WpuZmPr5RT22bhUNGr59X2inW+wPYn+
UieoS0xXmjGiXuX2mPAqZAmHzEAhSU+XnrVFj484sRKqkvtsADkGRnkgnTvKiuP8A73xTZ1Ar5bZ
SKPelENBF2S1HfLNJX825isrT5zZkgTfrZsvavw6M2342puclthQAqlDjbpJYzgz7hx6u4/UK7VA
r5x9W8pY3TZNMrDN0I5GVWjEv44jIO4K6jzERdtudlH9udYfCar+l31wizGAoSzxB4QHmFW8nyN7
qcvBwJ33V+8X9y9NC+UOMyEPIKnwyKELpc3Jm26xghRO5bKLWMsCQFbBHao6aYpGNfXrCALQZpBl
APy33rjFCkuII2lixkE5A8v4wOfVEi+47w7f5y+BkzjRif2QrOZmOF7BCWHEzuM0LyfA9afmWv2U
oZ0m+6ZDAhH6yvJuTf7HXzJOCCCsr01jgqKva7IPudVAUUV2+93O2cBNj2os3jDwhPLaPVpD0aOi
hw+aqWODteKvGYIksc/8ZEFKQOAgsuNz0yg82hJeBbZxIXmN2NuqnseljnpP88U0/YocJN9IBiBE
paWNGNfbwc3gS0fBc23twlP0rcJhbYCtx9ylu8yV5tebe3llFXttVZJnXZLHALX1q8rcm/RTOewu
G8Z/4o03nCHEmk8RJFVtTIDoZuo2KvXBy7xXSsQmHRmPXXsKmnjVcvAvw0qWU7zom1mYlwoPIHr7
rTCu6ORd/v3tjHRllxihjJSES8/tAn0A720dDtUVv0uCXPpK1h0p+U66EJuSrEJ7SQvvi5bINfFs
lyxuEEiCLt+Xl74UX9JVzM2gQoxmMYBoar/XwIWvmuhYj7TFUbtaQmyzHeBXyyfs4NwIrVIPsHzR
36/smC+87necOBMProfUkekJbYb3FaAQlaIkzI15hHUT/ZlwYZUb8IcF0e2SSO79sm8lRIqClnhW
4Q4f1Du1dMcWLSyqTJFSBiJEiz5m8aSjzAWO3ey+6ciXYNhR8IBKnFy2i4T4oCgps5gOGPIwo2RS
73XFUZib4egw3NTTnoubTEaNJsEUX8chML80FUbv3RyjrWP+rP28bNRmunR2BHFWPEhHmoYJHIFl
z5Z9KJFwDngO637WkbEflHeeVX9ODkMIFJCzKBa7gD8Yd8TlTUbDQfmK2XS3cZIH5rWSkuq2Z+A4
IhaaGahY4tbxVg7OPFSGaWwcbcyzFnl9hxlUSfyTwQgOaHX62Gk1vtIQ2o5tQ4gO1SAZ8/wmiGWg
XMcfdkAc/joiKRFJorKk8HLtOcin/aIcrK6XWLIdilYowobNqq7O5w4oWeyA1eJZ+8y1HvhTsg5G
fRDN/4v2X/7R38TaFaawfIrWtKaCSudLdx1Kn2750fJNZ3rR5pIpEm7uqBWYsIu1rMwrhRsYMz+Y
bjPt8+UdtX0WngHELTt0mlrYMQAWCoksXp2xcax7XJSLT3DJ+to23QLNTCrBZQe9dPzf1wdVRvKC
qIhKndE6wWLjcnUqMhmRoQxFcL7WbitzroEyVp0zm19MJfALmZTK5qdZmSL4Xq81StTwldOzX8N4
zehe8mlkAIKjsaJu1dBG9MG4YhE7dDfuQRyArhAH7DrJVxOMpHLVNBmo6HAtL2+BjhUUpIVD25+a
LDBsXwDO6yZ6nE5ae2p6IETKjvOdogEEw8CGj3HgBXQw8rlBiUniqbFomQJOBKwjwanE8vsy9CRf
SuJv4jkxlR3t0LjBE8rfd8LpKt5Xh86PDpg49vA6L3+i4Hf1N2FotYxCXmmz1JiGAcs4Vm511Lzp
YHt55rbXUGE+NjuJhUSCxtd4tW+NOOp7JYeF09T44XxS6ZNW+3UL1nR1X9Nrzdwl73oiW1koxIpu
rhWmhzjt47brZw91mlw7mNqUD7JcafNOv0IS4oUdKVpZVrBuqf9X1feTz0MDxRnukNlHGQ/N9sG1
QhSCh7pEmWbw9Wy+T7vqKftRQJtFvV/2JgSoPcgPH2X3kC1aQAi8/wm9hhBOprhMa2hZvhhZlE72
hNeLXXBdJ07/vfjaQ+uB+2rmyhrbZNtPiChWOHXWRGEqKJHK/LkPZLtPAiBOIuiltWQsBUB2zRzM
UR3mm8hL3eST/oX6kEc4yGpA3B0ubD2xMqiiUS8veG4T1FCdravWMZTg2ASk9Bu85l/eepLYIk4n
YLxpgKAfrFObR5CCNHhpDd7D3bj2DVMIJnowLSl6QnkFg/U8k0J7O4bSO7fx22t7Nx7eldecnVHs
NyRd2Je5hSXU0d9uBxpK/u+p968QhOhBA8hJtgsQsqr26uXOtupdDipW+vXy99nOoFZAQvDARSth
IQ8eTYZA/Ft5PUvc7BfZqeicNWVd7jw0XPI+IXRo3cA0MgJv0X9aRuiT4NTYXtoFDi0e32WbbaPZ
mfLHd8G2wsBLWs8vQARDgxjl240JOuqhnYKnTvpcjO5lvO2dfIYTTOuiMKIBr2nl6lOlf1Hr/eXf
346BDE2gKggYDLw6vz7GMh1EueDqx2b6C50EGLqsXYzidE64n0Dq07nJCTOK0onBTbNWqPxGsTo8
9aXGO+IMVDIYvqoUO4NKnF2GIOxfS1msifCcakn+ghRRmuwuLxyP0W98bmUBx19ZsOBdDWI3sCAD
m3t6ive/7wfStne+Em9xDMiGGaamE3G0MgqTAe03sEM5LBAIRmroGn5+/Hfqr5stqOil/YMmWBXV
6D9fdLhb6/MO1Nap9+FH43F8nu+0E+/y0JmnPV1eye0vdcYUwlJNzCgvWuzeaNk10yMbJL+/eVww
Rk0dr3Oguhe2UB6VrAs1dGV13Ql0d26s/0Kl9j37dAUipBLGVKldGKA9Rmu/TN1XRUYXtL1IZyOE
lKFV1F7NMdzuhuHNYj6Msp7tzZhtEux0vGWgziJ2X8VFQvI+RtMkqz0C4YVbngsxVyEnskuumr2U
k2Lrs6wBhUA6mGoMpWHec0o89aG3kGbyd49yD4LU8eplpqP0qr3svXRrIdewgjdkWmhPlKB7JI/1
byA0fWrVSMbIJsMQnKEvB8yB5jBNzUInjK8C63B5y2zeGNdWCO5AcDSVy4u7fZgyt//EZQmYi6cp
wlB2Kb3Ilz0ZST6X2CWlZC0U2BkcfNRyXAr8Um0dXHEu28UXXwx2K7PEDqlaSyalmbFw+WgShxjG
XW6HV2PZuspMjgaT6QtJPpTIUpJVoQlKeuClVYK6382YSwziTnzJIOEUUu2gt9IGAMaSJ+6gm6fe
yDCxpKKVhOX+5dWTWcP/fXUkEVtpupa7nRY/GsaVIes5lP0+d5HV77dDXhO0AfO5kY8NyotKL3n7
3zpT159fCAlBE1h0qWDAABqBHi09/Y53M8oaerbt4P31mLZAM4OQ8lhNlNcdVJjw3BCFnjqGP/tw
/nD5W2xvlzOGkOA0jR6nBXnBWG4sYhysuvo8TrPk2NkOBFRFi6SuIYMTx1RjUuUhgU7cS3oQv1Df
YlTKtcHVxeXhZZFts8nFPOOJYcCauzmweH9rVZb1zRTE8ym2g8gZwzHw+whdf2XX1k6hZJaX1vFw
zMG1LclZN9d29TcI388cTdCDU9jcdYYXgDAma/dm+h5fpMyyUarHsSg2mHXqkgyLgXi3xF/TMkEY
/zWoxwi8cmqx01Ayi54ve8w/fMozouD9JmmNyWyBGHyc3eYIij4UzMZ7LvELJuor6Uz85jZYWSic
hGOdNKTJePBDVwpxdb/8K/Qtvy4d+w5HFzoRiawKvZ1lqKaJzmW04GtinaDR55Dl/DmM6xgvYOEJ
jqlbe78lDWUWbhoIxSqoZBGK9yPhkMTsmFkTHX0VRf2w9D8SU/I2uv3FzgDiWFhUWnmhDHideiEz
7vDJAq/2Gr/mVHlg+vFkh7DEIlFQIm9ZovQWAKt5qR5yNCbCPfv413s8cWWXELxojuKmxcdedbLn
0pMluoi85mBe18fxh3J6Xz3aXAEKx2SRxpDoGADYksIpyHNQHi+btBkyVgB8YVdHVxXWXROPSJ8Z
BC5H+9rqv9rpx/+Gwf+GFQYbkzmYGT5OrT3Y6DVIe3+oJELI2/F3ZYgQJPLOnjPCR2Wa7mAsnZuZ
j330XdFnb8qvctNnwV+02l02jG6eyytQIVKo09IZaYPP058gH78r0HEV/uwKB4QP9+2OE8hVp8R/
SCuPyTortq6/a88QUmktSy2lavDhmh3nLX1hrXv83ZiS7WUqcJvFkDWaEDHaZaj0GCScL8xJUeKY
vxQnA1mT+WNwRy8dXFy797blSI9V7uBv8sTzCot9RW0MukMwSKEewkP/yyhP6My9w1/WoQD8wI7q
o+SjSlZW7ClqGnUABQtstT7kphMfwKx8NK+NyOWEP9lPmYmbqf3KQiGmdHVs1lUJuDI95cuexpBB
ge5q+V1a0tre61AD0EEVgHldwVuh82AtU4MzZtJbZzIqZ8k9u9pfXj4ZiOCXKKUp2cIPMotlTtV+
6MfPncz5tzFMzBxDNx7zXUJASeoArL182yX1TRDf2tYhl5X/tg+UM4QQTioUX9KKN5Yp5YNl7msM
fl5ep384I88IwtdQy7nuixJGQKaKoo6OmyqavlENjq8ZyNaynzIyMplJwpdJYpCQBC0PVob6pOef
g4l+k9jEE8w3u1UnGuOK1hi+Eo4rtU9MrSiQ3A+70bdPqP7daHt9Z14VrmzbbD6LmSss4eSapi5v
R75Nu8S+aSJtX6bW6GSKeTDqwZ+jcD+PYHLp07s0t260UgUXWrIrFPB3FdJX3c0wtfpjBI+MF9L0
do4UtfUtyNNdxydMp5fO0LwQl1b7snOUd50AK0zBRZcmbxYt4uU7TurMWa/ifQOZgJe0WDnKSLw2
3WcFJ/hrDwXxOssBpwU3uXarW+/oaFp/T8E9M81amIZCIia7v1bZjUEfsvqjxD9lNgjH2GLFrKAx
PpPxIbytb7VDd6UfyV3j9x718VxxpT3/N0Tx/Eo1iEGnFRBrf/TRdcYhKWeCcTlndOIHvuwNVbYx
xPNrQg9QOFRYyOUu/Mr5oAJPva+//49BtL+SyRduzhyZ6JdGLxrqo2Dkfp3g1WGDNrEuQVq8747k
I+dwpCfqTzdyDkf+U2KEQWs2CC6gCW1Z4j0pWmpVAxsOcVV1fJgna9cOxqGRuOJmMmkjitmYDjNs
KvLN1DOSgEWDQclxuOa0jZUfPXKlaVnFZXPp1kjCrqogE45+cyCN7su7AhhuHB2KxYUfPcgkt7ay
1TWWsMO6bqLFyLGyI+SK7xheS3hjkOxlRgYjbDJ9DJlpchjOe1Tcxfv8mBwqKe+RBEYsuGTVmPaZ
8QLTHdOH7pAfx6McZvNmvlo1sfQ6gEj896olxwk8iT1qAczlb1rh91gqkMI/t+jenDaOk52gGVIk
qBrUSRsifUbaYaj7sB/JqcjbyKktojzpM/lk4fFOlohsbSkbPFTo8DUpeaOaPUZllSyQcnBLNGXH
jv4wePy9ITyZT8oEse797OWegm4PSWjcOjMZxbgntPLQx2cJB3jZlbMesoGfmQpzVL/G1Nt4bzol
vDLzMUXlSQB5Ji0u7hpQCFO6yZQ4CQDIPnAuz3pPcWGyHcPt9or0S26t6hpMOJ1TjVjDGAMsJA+J
5kUacar3POWuMYTg0bQxmj0MYBiNVoHwyQxT9LTWC5PFw61zcw0kRA7LToaUoqPaDX+lM2bcLbyq
hDd09iwX2jPe8pFIv9YmJLo7QWlmgcJDVFfPqpjlKl8/FVQRhQ67qNQDtzEYWMWIijE0scM0ncAm
U0Ie2c3G8JvGsm9tM/iZWjxNZHzsaOpEDNf5Jbuqof818FfSxb43lS7dtcrTZeeU/SmCu7BFDfue
8HYG0uwwnnFsIsO/DLF5qmHUDq+9jDGdvrxxr+owRpdFlHW8JR6UcejbZQt0Csw5YN/nZC5yL0NK
+YstcZg4aZtXH9PUMKjPsk6XvTVuBtX1nyKYqzGtn0mPP4UzMXOShmZB0sDHQvKdWUqr85ubEUIa
4LawsADiG265LBlYQtCTAJp6PXfKPLYeIpTrqaMoAXLmywu9FcTRMYJ5bxCJqaY4qcxC0xz+j7Tr
Wo5bV7ZfhCrm8Mo0nFGWbMv2C8uROWd+/V2Qri0Kwh7so/0qVbGngUaj0WEtDJZjnavqwlBOw4Q8
UCI7sbw48/TzvDCZnr03Xm0njVrWblfrvlDR57PR4Av9Fj78TNfgOQlQPuC4o+eMZqESP77RGq/R
HNFlz9/JnXjGqardmFexCfGzS+E2ejcFgQ2w77J7LYyFnIn/II6aL5yC/AYcdBsVoHLJEDcEz7Cd
RQ+CiAHDgMNh/L6JEtncK0N/Ecc6PkAFykWFJhMKJkLB8bvvz1Ai3cG+fQ/8HNhs/urGBE4SABxW
MPWgzlGiOfBRswQ+hnsKDEDiIG5WcdszW0WyvjP7FnbZx9KviTSJM2DQB2M4gpud68t2cpjDLQMg
NibbgtSkhp692FFILThh3HYc26TpHzT+GW8GrpXZmOethrs07pKjdjLc8Sq6Va/SFFju2CwXZf7M
EcXPfOPbSaXWsjtqZYzeVCCeQ2rhLU+V2Clc7lQdnQX/BoafmyLaa0kjqJ28qqkKkzKiIJ2SfaBE
EEmQHlJXvaPkMkh2iCAWhAIZX1IZzTAZGQSSUL6hgPVJEB8qYJ3T1glEu4fzvotrkJhlRwcXmiLR
lP1aP6Ozm2XEcXDL7SjZiAIf10YUulBje+MeX2SwpahObxWiAinMVVa8sAAh6NV4Eqd3xI8v5xqk
W/pHynIualrlX7a4QRRgNgEq1WY8R7bkvTZluHKSI0qWmFomvnowT2JI8n/YtBdJzComUmEUK+Yw
cJc+TxQos9N6GyJbkHtdGPfC7nDu+Qa8H/AEVVUGwtrrbQMvFsj/6DEobMwBUShGjM7EV5pTfKOT
7Zmfesr9eUvhK2mZGkD4LMy2sXAE5tg0RB1behQAOBvKF4bu0qkJkBu4XetkH0WN229tEzgjQNwy
VQ1ZBnBIvlYyBjSMmksDisBSfETXAmjv7DAZVl+g2Nsb5rUc5sg1cjkXCubScH2n94bhFOAXnTCW
BsilOojFr663KdrX8phLYNCKBJX2EQuJrUNBJUEvW7f6wNNFBUf05BItInMTxG2qjej0gcNUtm9b
LF8XhfSrkoqjYBH5SuGpgGqAjewQ0/iwYrrKUnVYR3aUA81tbvID5awfrsXHjZ6m1/4E66foQFZV
0Dstacxp28BTvmhm85zdeEbXoQRmorhKIIadfFKyel0nKkY6DUc1zA/psT+ivixo5uBcaa/UYQee
MFlCIyrI6fDo769pGVH78MzdpM+OqATx1FJ6ZvXY6ScAOqDPkkDcMzgbJRuSNA9102ByMF1igNeO
QiYX2rVQNPeggXuRchwhfcj2C+s1kVZzrv+EcqmvRq6N5yud2sFf3ykPwLi2jD4LwOW/diCqvIGB
LsYDdgqmS4B/BDI4qiGPgvLX34UYD2+fAdhIgPf9EccctT4y5qYdcNRGKcU+kgFYQmoRXxilYt9q
Rp4E7bL9LppsFHmwt3kcSAZsO/pjKc8u22llTirab5FbxPS4lGCsYTwkge7rDSD3njsuRWeD61XQ
oYYnrIoSoM4cwbSSVpJH1DWTx1xf3RrVfUuETfP2kqNa/RXCTgplAM6epAbbp1kP0RQa0c17fBaQ
04HYr5u6yhYx5aVKjDiS8HA60WHa+tBclGBo+zfNaW9jIOiyE8XaxoQXoprgYbG1s6OiS15SgoW2
h/3vzd6vBTGRQTZZhloOVBACLqPIr3vLFjzJuPuy04WJqzDKqMS6jmWr89BSHtX57vy+cI0Lnf6o
YwCf701vVJln6IGmj5epCfP+JAMiVxM4Xa4IdFMoMnZFeVOHnxQZDZAEIoD0uwLNwbKcdBAlIbjr
tBPCrBNmc3WptfFQXqePnfmQa+H5dRJ9nzmE1tar4IfE91v5Cx5FzhD/PC+AfzX91QBr9dqB1m2u
d3JFn6tPmPqxr6lOFdJ+E4qemAmJ8Lh+bCePCSKmzhi3mcLXbM9jbctF9CF5jI8gsA2ag/1T9Nzn
FOpwWnYCmedkpwx6W+hYwh7EDci409uwAJsVqgtUIvInnpCnXKQkE9YC6LWYrBRKdqCKUfEWiqfj
BD8tXzVgYJdijCi6gn3kBmfIsKLf0NSQ2WOcgiLH41pv8KRDQB9ghrtcbNe0wlUdWoFRcvqUsKQ7
WYzVlySVq66jskaH9iDQhFT0Jf9aXJiH2M38/KgFSiga2eAGazupzFkYATXXrAakomYTjocBD2ZK
KCd6LvNPxIsctpjcm0mn6zTfT9vAUZa8KF3jMj5OPo0pWtM5v3HcW2MnjTkPpmHjeS5DmlYdeiXU
cq+3vs2iBkSuH9lJYQ6BraRW3qtUShHGzQc1FdwX1LreRJy77zMGv2ojEOk1fH8rJb8ly6GuSOVI
a35HksRFOlx0r4uWjSq8S9oYmxERs0athITKHYanaWfP9KhfK7dRmNx3hYMqmw8cYpG75N4qO0Xp
/3dyF7OI5nqAomPnGIfsllK6TaFyjMDeaN/RxHr/XZjH57qTnVAmskjHMQPXLJQdT8ZhOoKML1R+
0qcXhQTRb0WNX8ITwPgSc4iLRJmhpHL1fAbKA8bSP/9LslKRdow3UaJsNQ1a9tLunmjT+wNxU3c5
Zd9oF/O/GCLgHwbVQEqM4tezDAodEkbjNMM7z6UfVz48dJh4gzMH84+mQh2WkqSKGqm4MhGDwjsj
+Syxb2fSVoPcD1DSVi4rjOqKhmM4qRsTHWGoZ+NtrgJTgDHMvLC6dIsmye1PbfIM65s76v1meCu4
v0G35cciPh6eTnuRjFn2die3aTtLbq6D60mZMHTvn3eO3JsGHFKUEwIo3G96EFegGTXjCkz+vHNW
l3YGtLR3gzbFApD7E20Xyb30QZRR4Z6AvVxGtbz4I1c6lfeUMZW4ylF7mHyKHTiLXrE8p7KXxpy3
cZDkXLahpaXFtRulkuH2dqIHOlFEtG+cVhgT6ZSXFWVOm502eJeYkAXC3vSephVzt5e9p9RzIHpD
8ixkL4y5spG97FA3gzBA33Yb6NpV4UgHTwQaR1AjlcBZhTrga4esJEMOrjzk8ShBquaqYXSCA/F7
dPdowXCX3ghtgxdp7SSyXC8AKy7MUYLEDmzEYRVYx/l2O8FZXjbC1B7XEPfCmPCArFtp55KFLBtK
YwtS3GBtu9YcG4FdXDlC3QSraTJxQlTKehvP0G3waC1EDu+jDyRHe6URrKF1L5q95lojisVA3AWR
B7gIGcvX6txeVgSb7hJEh/mKIq4k38YjxVFKvwt8CS9G2ctiLN+KyyqL0QOBHPDqJ6gVUHcih/FB
+TF/KY+4z8MVUKe56HQLlWRMNNGR12mRkUPxdgtigOIPFwUu7wwJTWHwyjPOnZIsT3ZDjGZEzRzX
ACVfBhq+HIGfeHORPb2aROgQPL+1F8YYJ3AZJZNom+Ta67WmeWp/v03h+V3jGeReBGOQQ9X1tdxA
n3ZaU7dt7Pa+K7NFQLbGqXSaEpqz0JuFhkdDZdOWhl4abbGtYPdbXfVBOVGu3tQHQ/vmqIChgPlL
Yf0orPFwdgsvbtMGHwiA5BV2ViAbIxDyIXbGU2P2KZqHojoTspcKAIdG0UuDs1to55TBkW0iqYch
uNeecjbGqLJrRAjZnLtq4hFrQtrNOb9fPIf1Sgpzc2rrSFCQgJQFJaTKQ2lzgjOevdjNg/Z7V4ne
vdQAmJfHK3mMB2l0NVZTKo92xbZunjvabeuNXveJQqIMukAedxGRaEZKCSUrvLNfL2ITJ0B2XQfc
aNa1hWGC6DQVvmAJOTYvSzsZ9P+7N0Y+klGXK8ioqhsKJJZ5lid/bTAaYzu0oxkRj7CRTiSTMY6x
mU25S3ocZSt3YvXnqAi0ot71zT7tlGLsorCXcVOoUhOmZrulcfT1sUhlB9iNXp9ozpD8OL+MfIEG
CtsKyFrf9DDLANRUrQRnKwVZ9fJjGA+ztTjVcL92j5UwruLbxYs0xk9lTbQMTQ1pMjga0msiH+Ss
EJ0talxv1tAGRLcpA5MUI8ivDQPc3mhcWVvJJa1nHOigVnnQ/eVkAqr+X71a6KacEciW9RMYutUB
LMcdltbd7GNRn6Zpc+xC5H+5p/hFM3ayNF7lbFJamF/vWwdaxlEw8nw5+TQUiNxORIXDSwoiXvy7
kiqzXUtiD6B/R2Aq30gnkCy7/QE9h56dY7CDlqrIT1HSjBN9vJLIOI4BAFFlDgQD0LUVJyM+lgnx
CYisJDVs+9/nTZ/vhHfqMR6EWITEc0z3zVsx5wwcHaAqYVQnsILEFzXscE1/J4xxHVun23IRQVjR
enPWex0J+7V2z6skWj7GfciZlucEfWJusmpX2WS4NphYpW5xWiDSTOXqnRcn0om5VZZsG4tChn2Y
sRmMch+o8Z1qfjovhOtzdwvHBKRaPJGsGqFTFV0t1adJBNrD9YC77zPuIkEKV20lfB+di/IA4pEN
uYesKK9yrbrIC1sBesFCvqWrKRq7E2jGplDLZAG9eAXJcWw45lq4pajjSCSBCT1lgCOUy4YNsqZv
hfwlb/3ze8ML2nFeEZepsm7QDrjXvlbf6sY2cnikwXboK6++wqyZAj9bo0tf+O6iW/HW0b5IY0wh
GSvTniZIk3W5Npyu3poxyNY1Jp+JuswKuNyy6k7vpVpzl7IvN6fUixUl06qKHAIs9uiIPho5R409
Kn8AI5t8arOk37xlMbb7udCkT60RS5KPUixmbM+vlejHM3Y2AKxQjXr8eI1i0oXElw8Es5UiP8NL
ce22BI+Y11vSVXmjAmIGwN93zwgV0S0KOcs9HRORQpU4wkQo38r+bAvqna8l2q00VdkGiZ2nFq4a
jAf7Pj6kukuDdFoOKK4iEe8c3/W8yGSupsROwE0Q09Wsh4/juHwwVPTXkCQ4v2nC1WQupCLa8mSd
ISe5XAJMKgXWbRMCOBlQ3QlIAxZRxp5/xb/oRdd6F9VOPZnHaXxaSxKjLDYephBN4esPeqTyG9FL
mLd1mLNBZyCdl8Oz7rW4qKmius4RkJn26ozm6szr/z4airbYnQhmp9Imq5NiRkiLDncKmFK7eFdd
qXeUtiIORI9FkULMftUkqeU+g0Jgfq7NT/3/3rf8Whtmf+YoQXzcQBt7Srw2vQbLjZNKnsDqeFaw
XzMmWJCmdS62CVIS9JCZwRYOTuObB8XpUBgVJd25TnwvjYka8ihe7ZLQNTsqbuJuYeT9oFiZzSE5
nFeMd2phaejWRIOOjn7p1+YWwxK6YkYufJgvdPPKxlVhtA/nZfBiIBgcGMDRjoMJMuZKmttkGoe4
wRNqat1e/TCmt5Y5eZV0TKa786K4xrYTxdxHhpxJ0jbQ0KS9M2Pb2QZhc7lIBHNrZMY6WGYPbVTZ
idDfmqDr3/DAbH4iVwkmGWOPCDA5uXv0ohQblURgEkl7u4ZSve6N5eiQ8mc3CiycmhR7k+82iS30
tKPUVP1E1UJ+to5+6uOhTUtXXT6f3yGRHMb5aNI8T/UIZfAgdI1scpvYsaJLY/DPyxEtGuN2hq3K
NbuhRpf2oMGArM6zRchrImWorezuhrFbulbKabxYoTlju1Zr7XpeBxfQEIKuIF6mT97vD9V3J2pO
inWbLeiDITunkj3lpPjpCWnnR/kOQGL5UfaVcAzPL6JIP/r/nVCzHfW4ou/otcK7FjRUwy+pvZsX
wY0kOFIa4yDSYbPL3IBNgJNnJj9mDGGd14P7sNyvHuMX6lQjaODB6rURHuqUbRUcir8s+Wn+KQ9E
LR98hYBzjZEym06Jv163uGyTuKJh8dSH/XxKB4FH4EWusvzyfWZfGitdFrnDK2Lc8DYmyj0Z7CBK
C5c05IZYVoOyZupV5Sy4Lf5hHV8EMzu1KeaUGhoETygIjIftwvaVh2eSXPuniCtAtIrMpllmszaT
BevrJ9XZ+twHPrbAMEQiGGfejn0RxTH0GeKDDj6yYRJRAggkPE2C7I5QrUitadGtspsvBF5Cluf/
psNTMLGTAHDRYVgB2ebOuFBpB8nw+/zpEanAuGx4OJwf6gXG7DFRv7bveRPvrPkp4t8pECcpmbcC
S9Tnj5b5MVnc//b7qX6774PJLEVlAb8fXIR6e2HYwX/7PnPax1SqjWzA76+LU7YhaSCcReZfZn+P
3VO7wU4DOdPzxlCggTmCaqupMLyTDJNj5KZAFXp+30YBL4KY853OstqoVBW1RRNSHxKzcobuhw6z
knqBExM5k6fZ1Z1WTfNHK+uq/60CoSYJgJg9gumQpjIHUdWPmzzd2xlz2M1VzbOYOq9VGmbfnK0P
+grUrjrzBqVwB0Bizlb+ebZNR7WnrzCb2DHVvnDb1XbqdfDOWw0/yJdNtIegUIgYnIlQ1hgccUBC
xJNisgvfmKzebfq+d6bWOJRqHJStdZ9LiQNWit/y3AVm++38L+BalQJ4BQzGoALAhny5Pm5ErnHt
avlvpfS25XshQibmuo6dCNZ1jFuFDjuIWMtTUv00JiGzGr3q3ljsTgKziptCsiVuICHtAgs9qwVu
9gxtNtu9fLBo3Sl2ae+qCB2Ae1B2YhmfUqp9lOk2Nm8ksJAc+Ap58WhJWbCay7VVlgIXxt8qFO4M
wNcAXJUxXVAVky7O6JO9vovNxgXkgUsKQTMkN6pQ/gphr6oUE5e6WiJqia4oKOdwMQc2aAxEzTX8
c7+Tw7w5k6pftog6madpPcw2SLqL2dz6WIMfxPJj0XOab4QvejFGOOWLtdT0Cq7JZZpf9J0gNhds
Dnt/zes6Z+2M71vlIUELnnzZiiJkvpW/qMCYW5uiiXijDUlZh7C/zLw69bbussi/n3cJfKe02xuq
684nr7FBKm2CIPXhGVKRYNbQ6XwlGA7CyEWkFf3/ThjyX5UpVzC4CmW6YQv6ZnWz8qTUgjFfkQGw
t9oKVh8QSiLAIENyuSaVFqRjKVo6kRQmXEUaZRoLE9pIB8CgdJcNqG8sz0I5/4mIqXB/ihIDfImg
u8c7A4C8JqNX2S8aOKQhcUDvglvr2+QkqylwPfzjCsYWAAKj8RST2K93yerUfhxrrF7nUe5K0BS6
xK9CKXjq0X9XULCTxthEFrdqqjcIdeQfk6f5W9iE7Wck2rw80MVUVvR2eHN77KQxKzgrBZjHdGoZ
J+tuKN0cUOAWwIit4UC7lJGdf1fjB4ozf5eTMZO20ZdopRVB9WYLnnH5tBtk5QE8DhpuwebRj53T
j7k3srSP2jaBflGvuKoFIku9d1WgL0ZBl1xJIlp4ka2wg6nDBC6WnkC5IbAf4hCXSGh/pPaf+cQT
9pdz7R89LZpmaaDiYR3vBlrwqKapX+VQfpuv01N8ZX4EmuNh9mgTDQGG6cN7/CMwcgBMZVCEc8Zg
cgRnePUjXwo8ld7RAP42OdOpPkof0kBYXaMX4Zvd2wljTGXNq6ksi4UK02uHMvPFFP3zWnLERBVc
SwFeO1pR0dBlsaRuhdS24HVTcUnGsVMsPys9dSxj8q3te5zdFaA2Or+SdKHe6Iaok05RSgBBYL2K
Ys6tUWIhez1yteaThGmEtvWqLdRE7OPc+xk+EjOoOrrMWVRAPI4bBVx/eCDXh6U6FZU3iBKBXEvc
iWBCjE7TpmWhbTQzOEIX0N3/75QbqHLsBFBHtrsqmwqsT0MHHSr11wYSCXV6TxCzE0A13AmoFYBt
mBoEGNWnfLpp1NqRrOD8nnPv+50MZs/Tslv0jpY1VD1ylEx1YltzTUR81pfzgkTbwVwihhJNVlNA
mQHco1uROIuIFZsvwYAX0CmSLdvSZDVbW5UjJPTkdl5vSS1YKu7xMP9+n+1giiw9m9oZ3x/t26VU
gqSaLkzjuhtkgNiKupj4B+RFGBOQS7UaN90EPyOdKFb4fEhcyt5LKQ2c68yRQgz7ix5Q/IQ2SGfh
u1HmhAt4bXBbWUdtNCo0XEoBNHaYf29e6VtH+1vSuigVeqh2Rf55u+AZIN5PGDYEcRse3oyim5ra
GOEsMJCE+rgEJG3Duk9MS02CodVX2UlVaX1PWLiXybiGwayMYTVzTDxfqT9WPw9pAGX7de1on+lA
d/yu7DPKx5gTAmUEmtDZS18drCEpS4BsK58U87BY3vlV5N7yimxiKAhgCeobZDytH+WWAPPvqfs9
v0hPlCUT1rJedofoWhKYJ++o7aUxhxluURty8I26cRZOVrjVP8+rwzUKVTOAUIs+T4x2vzbEZogJ
sfMMRpEVVwuIzqrxOgWPhxqel8NfNh14sRilAqAlO+qUmMUWbxTeIv40eWj6RXCk3hkOeLwc8bQY
70xjqkTSTGySrbw5Xq3WVnoC0BMAuqheXGqY+BvRbjQZo6jzg6/YThazQxi4N6yi6TA2LHsUW265
IJ9wmp4B+2JvE3h3biJvrxsThBVplC/2BN2KwtVBbn/Emxj+Kh08/YoiG1lhHohch2g9mVhsIe00
rANkYmTbqYwrXaodEn0SmAgv4qMML6jHo4Ee2Z7XtriRON2sDQ4KU07GqQkWsIdYIxDEkCERxpdc
w38Rxg4EVa1m9MMAYaTLrnr1ZOcP0tYHkf0uFwjwEXgkJDuRxXitVd8XqU2eYWRGt7qkDcD5FXEr
p/j07/rSuJuFdgMbMxEWnRp4LdAeIj1ZMpy0IfoaoQkd1UsiigD4Vr8Twjj2qAJGR0uP8wSgqzvr
BCjtY/aI7unNVz+KA3SeToAiA6YWxahUdMboR7se5ybW8DCeK3ecP5rV0crfM7go76UwZq51pNMx
KYbHfnOFqVY6T7KFxnG7N7/GeOkk2LQNWOj/4jFHjYB9EOwlM6Y/pOncKi0kA2Bh8hYPkcgdICox
+Q0MWYovJ3peCRaUxXBJu2EsSYQXT9OfmgENmRdLLrgpRSIYO6yntSOAV8EYaFu4lu4pRuR020Hg
NHgX5G7lWGLnPAMSYEEVGbwNHXHTg/lIOSgXVwqG+xjIosIGpadxrDOb9YbmGeCbeftkJl7yoS8B
0krhKUCVjR4LF+CiYFVE9yy5M3/rrkUo4KJgZXnx8V5nuia754pstklpVrCWdPmYb95kHSXtoQU/
xtR+/I/LSzd5J8qKZnRSohPVbT7rN/U3ChpBxxdstN0f6gDcFUKQftGGMvep1KsY1jGxoUkXTsRT
JEGin9tDuV89xpek6WjFE92+Gv2F1QW4B5zhYQk1r6tvEZ58+Re8pfzjjY5GgOZYxhtiuDVZxjmi
A37j6ZmQl7i57ajXFD2yAEOungoshOufKZzpH4nMKqbNIM+ou9G8pXXYPApeZl0WGEEFM/NBiOjI
P+ov0pglXZSoTmQN0qSvaR7SKIhOKBuXqA7FpYvQCAPfYkJo6hTfnsMXqYy7LiRtRIMOpJbtjy2+
jvQWON/A2tU2x0gCa75IRU9rkZ6Mm5bruTZRiELODZeqsX4FZblnpF/ec+ZMRUbvDCbo30AdmBOZ
5IXghTFhvnbEXHQi+1WHedDIoQRx5IN6XCeBwXA1M9GxAzhODcPmjLOe6iIZNwMytexh1a7X9HKY
j+f14h1s0CvJYEaUEZWwU3j6kJpDRNuQgO31c8nzj0P/67wEnhJ7CfQX7JwVevj0AtxBGGP8OVSG
X0vXqJD6/00G/Q07GVWWFc8zLXVxSKZfw3JM9a/nRVC7Ze1aw7arFuBRFQB6vRbR5fUm53QQoyx+
NcSr5sFT7UMm105UXpV1+Y6t34tjQjli5n3RPYkrf9dx6pLtMETheZW4TncvhImCjdLSl7yATgTu
Qb9s3cXpQvUqB/twUHtrKJwx5VrbbhEZWxhrOnaQQWDffY0ar+4EtRre+2GvEGMHvZRtxkC7H+u2
c+eYHOTSuFqLG5KKOohFkhhXXmeGMjQqzs0cAQH+lzbeJYvi1eXn81skEsP48J4YAGWkO6Qt2anb
LqOmviGGO2cCOdxDutsYav27A2SiNVXbaAvx2N0vkSODw6Oa/6u5MY7aMNIE72QoQ7E7ZS/1O+AM
uxTiqg5Sr39cREEFPZNnziz7nIwXvchUWgZHnyjSG+mJuGhap0U0UdM6L/jbGR7btC5NemxXtKq1
tP2Wuma2pF+WplaQQEyJ+X1tsqEBH2ZCPp63D/6BUm1kvAygybJJ37KJtrafaMfO2jlK+r0SZVL4
BvhXAJv1lY16KjMFzSwY6sf0m+FE9qkbv5siTiaRHMa9rmu7WDmQMpHsv5XywTHNzAV+hqPEh/Mr
xrd0cLjAlaMTlp1GU0o1k6IUCiUTeCPKAmQxBrlSSlEPJDclRFORfwQxR4qUZGjsGkdqexieclDb
BfFr3ZW/Gg6YbIEmN4omkUS6MQdsztI8W2jHvCkbt5mSO2ahPUiKqFB2XgyatV47C2nskqmnziKl
b2OgTGPwfJsF1R9usPyyfiD+fS1lSuFf4/TJW9Sf9KAFoYlTutJR+pGEUhhvgguXbsdbX/FnuzAX
8lpcmaWJ1RZQalgrd61LR1FSp10fJWAlz8jXfPsvZqhKzNVbYqaqXekEiloArQ5VQKQKRwxNn5fC
P1UvSjH3bbYmtt2lkDIWoWqsKJ8GRjPjwS/QRiSHWszu+tBjC1AOMg5VhfGwbQOZt547xrQEjf3p
vEZc20PHB9LIIF0H4OlrSXVhYkIzL+GPBtMx08CeR8fMRRcH72lI+0r+SGHObmvYc9takGInAMuq
r6ugGxzpmF/Sl+GKXK5oxo6ezDfWtxPInNzangbkcyGwz5LPKin9LEMCSCPpQ2wNtptv2bWMsxwj
dXh+PfkxIAreKLJbAKuXGFXVeU1HQv0heoQKjA8BDdkzr6OwvlSCf0USwb2ydgIZVadensqINpnW
3VQ7utp8avXlxs5mkNusTWi3ORid80BFz+k6PMY55v8GAKnqsu0U8Yfz2vOt6a/ybH/hXJVgnq/x
WzQMwI6IeYZAFUbZAoXZbvicNEapKxCiP4y+4vZO71pfAMvnth/+3ROcf/W8LPGTa90dR0y35epK
JWYYSF084gDq7SY+bKfZo6j58bswT2jXxP8bEdv2YqKMKREV5ttI8RdVHm41WwQ0Idoquso7nUhb
kCgpYKeafZsAu3ENG8M7bw3cAvBeDcaNbUM+TmWHdUPCV7ujUzmxb16nsyvdLO58qYAgqA9NgQ2K
zIP61p1icSq1pRlBaN0u6N2NwsKoBPVKoUEwXjNb1XnuEixe6w+q+zwx3IQI5m6eXZo4G8q/vncm
wfgVHfkMtABCJE0Bqwj241/FBZ3LUS4iPM0EFx23S3S/dYxXyeoCVcQcqzi7BuCL5DC9moHW+F5M
YtC8aUjKIFEORAMmMhlmfSzqEdaeHJMPq1/60XFuHFgISFmnQ3EQvWO4FrKTx4QmzVhuTZVAXln0
jrTNTiIKtriHayeBiUbyubKM3i7Q/0zuii9G9KMRDXPy8CdfLRpVcmfmOsCjwWsDEdrXwUtueyBP
lofGB4vOJyAMniZ4JcsX5UBFejEHGiTKlU0A0+g28y3w3JxeP7T143mvwY19dmvHnN8N7OuVVUNG
Lx3kwVfmzokmp05EU/8iK2DO8NhpWZ/NkKPcNZcU+87ytuv5MzAGHMB4HkRD8qKlY85vF0lWOkbY
L8V82IYLtUwBmS7ogqY/+U3Us1s65tDaSp2TaIAMu2+dTg7Gyl/w5tvG0onnn+e3ie+QDBxZvNPB
wc72oNhE1eaCokEMnhwkqA5Ft9blM0ZR5QJI/Lw4vlX8lcZGFqbRkLEzIM22biy5cdRedUzlQhZ1
4fHjtxe12OgiXg0sl4LMQ+ONvuTnoMDqwhbMHbQ/HhNTx/N68a3wRS/GF2kR6r0bbVyf5Nsyvre6
h/PfF20TG0poxqA3CYU1iONNctQMIABkddZlcGdzu9a7McCQ1h3Ilbw1q5wID12QRHiCH8GN/3eL
Sldh56wMOY9WiyJ69H76LQeGJ4ZP8Hj/bNxUKRL+SijkVabr9vYovKwr66lWpSlT2vYtHShd6Rbm
bnw0Dx3YqSpXyJsmksb4rDyVVzNToF+Kvh/qS9IDcLSOTx3f76pqo5fpz8FjkUkrHS3KEu2J7qro
oBvfjGw8yWrsnt8zrr8yMXGADmg8ZNjJg2GQ0HlB0QvjtHMavAoxOdZogoch1/p3QhinuIDNg1De
U9feotu8tC+37ud5Nfj2vxPB+MR0iKRRIlgtzDPfU5qV3B2D+qgDqxCFXcGiCfSxmEyO2VTzuqzQ
JzdXy1kn9IybuWCUXrAxFhMtNVljGmMChUw1dUzLidqwN+7/26pZjFsCmkIxNxYUmQJldVD+OZk+
ZukpBI8SzhciKgyRTtR/7PyDXK7dEtHm6lZDU0hfOVapuibAA8+rJdoe+v+dmKRvY+SvIabOsi95
Ip/GaPLPi+DfHy/2xvYaarKVrZn6ZG9qMB/UC9o5ST7S8nB5k30UJcr5gbqpgyscjGSAUKVLu9MJ
mY60tUw4OjONf5gziJiL8TqO8kdMFhwUS5EcpJzdvuz82i6vdIscBApzfd/uBzC+r7ftVC7pDaY+
ZB/oQAhmbCge6DNruOiE0eP6xq/vpDFRmx6VBE11kJYd45AieqlA9BKzvPEN8mVVGcdkTEOPNk8k
S9sIbS/dz24eDuCjEdjjPzinFzGMc9LlbouHBdqsp+mSNtU0PiDDXAodL+4kEOjETu4ARjiunwb/
mkm7t2Pi1XL2dRtFw58iMYx/yjc0As4SdCLJt2b+GZMrkoiSF6KFY3nktjZC6i2CkOTSOOiBfEGQ
yaYXbhm8h8rdBAHk311iIZinLsnsldqcLoE7xqzCMYk9/PFdL5KdHMY9ZbGuGQZFSbDBjnOkd5Vs
OlEYH/XO6Y+Y7HLFRkEN+e15QqO8giI8wKEYz4tOAnu1KXJdbZvjxbzqd6TJAPMcNSaqr+Xv1kbv
o7kKQTP+wW+9CGaUjbvE6qQGgin0OKgH3e3CuDQxFJDevAerBU3Sf3VkXORgoNdqe8Inm4yHXiJX
o/RT4ATpxX5uGRknuC612tgE2hRHivUvo6GSYv8VJ1Fgy33i7XRh/F87N7heKHawXSs+aU968jj0
qm//WsiP8zrxPe3LqjEuUJYWsD/kUCnaqnAYjxjdKqPrubmcBy0wrNXRtvvzErlvvJ1ujDecu62b
NCoRxBruoM8eoBEi/c5cBG6XqxluPtASohVIYiOoQqtIHY/PE37Az5xClRIyiKfgqQm/MYqdHHpz
7q7mtS+WyKQDcEvsaSfUIABcoPwcnPXz4tNMtZjeSySROc1yrUXtaENiIf+W0u+WqFLJj252KjGn
tgBMdpw0zyqZD9ppPrRX6L4G68m3xa9O4kw49zbZCWTObqr3YOGhTC5LUl0XVeVWefZlljZB5oSf
0d3JYQ4wsSVAIGuQ03mTR3GJt7D9mniUo0b1B+BxiQk06EV4zjyYo9wAb7AoKTCfAiJejFSEEd4l
ypOXF0VNolVkzvJYLulUThAVb34e3Y+D36WCnLjI9JjDu85TNwG1k0IkxI5t32L46rx34OsANhUN
nMwGpjxfn6as19dUGzDCZqPTwNHz6GYjtp8ntndeDv9msv4KYuMklA072a4haAqSWzqgEYXt/78X
RcPbAp1Y9l15Haa+oOO/3XoL/BQ9Rxo3Cc/rw9+YF3UYL9SNQwTSLBBIDPZditM6/Tz//X84OhYC
LkRJGrAKXm9MuirFpk3IFGBoFcYM9uX4jrhYtEvVtYLci+5Fy8YvLIFp9o9Ixp67fG0iic77UhbD
xC1PzYen2tJ99ju5r28L38wc5PXPK8pfyBehjAF2UWzNzQahkhS2yacqE1y4fGP4+32WIEW1tCqz
J1ztRP/RVVcRqAdUEau5QAeFCc6zbTAyYtMXsA7C5XxyKhHdF/cSf9kahTG3zCJz3ehYpdmARZhX
yVL7ZXLQ1fekjnZymKtuI3mqR3R8tuo+G8pjHXvnd1u0G3Qld5e3tJVyZ8g00GosPAMldHtUMlrY
exmD+u8QBcZZBVywgGhl3xfxKNWKUtKuEnI5ELetbqRe4Dz5J2Yng1UHLrU3KsgYPJRjPcAi/kJO
9ECZ5o3aqfwU+ElWL1CMHy7spNJF3i0iIMyNmLRUs86pgfT/xGf3f6Rd13LkuLL8IkbQgCT4SrLZ
Rm5GGpmZF8ZYeu/59TchnV1RELaxVxsn9uHERHQKYKFQKJOpfk2O1WX9PT6MV7LwWPjVNoDcNd7A
P3UOA+y1S0hTqS141CYZI5UYxNFRjbXQTM4forItwJb23OY7Peqx4XbOcWgez9uE+IWLH/8LhDtH
dFmcTB/wGJx/IhhGARYDxU+Dr/oFWN5lb/Z/MI9XNO40TQr64jtWzNH3s38FeiMoHdqe8u1Zjt1D
GO7JZn6lC+QschgyvUxYR7b+mbVUZKfxwvGea8wXHwyMN7vJGWKlLk0Okkb47vDaSi7HZX/+c8lM
grM7Ze51x2iwGJMeW3I1lvuslwRY7E57Fy5ulsBds/ARg76wXJERntbxWCrfhvi3AZFi7Y9jywQU
hV8H6Yxn+g5kCR3uosjX2oL9of6fX2oBI0HJL0CXg8xUDd1Laf2EmRe/ti0aZ+zZHOn2UqIW2wbR
g3UqgzhYvmpgIoI8U4nRoWYIzn8v0WZuATl7b6G3pYB5BU/NMr1aDPpY2vSUzf3RmBz0DprBGskm
EKRbyhm83i9rGFNsaXgPzmo2IhsH6nH5mV6vEEuVdcCJLHK7Qs7i06UjVsQagMPilz3sMx19UpNk
F9lffO6zcVafUVAERDl2MW/vCrT39DK1DmEsvl0FZ/RT3c8xJJ1Z4bB5ILsGU4cl4j0QpS+HUhbg
PdNRnlsPF1Zm6qLpSYcem3A5sgRcdlJ20Bt/AoX1RXxn3w9oSJnumBSflOhIlEDaLpQLLsmClzW1
sND4SE8dyDmyvbEfjv/VLt41GxerRrs5wjcL16NSnvrsYA7H84dLeO2bmoVuYyZT8k7gyjLz4mVO
gOxB+ul19/0FVHr9F1Vg55NZy+IM0VN6C8j5j1QvCTFNXPsmqALY+OZ4Qe5YwT4KZJ5eaPObtXGe
o+smWtSM3CsOrxYwtYM9SbJ7QlPYIHB+YgELQZkpcPTpcTyC9G1v+eZ+Oi7SIQvpd+J8RDgpYz8x
GZ76CeMOTKg69h3PmXezx/hZ830hmSeSInIeI9EiU3keXtO/Jd8Ztz4aAtENGEOANch3iVSaQuxA
NpvJORBbGWp0H7OLmXH5oxk3KB/TPwrGehXMGEq+nMwMOf8RTtFadA7McIIg8LIr/ehkXDn7EdOo
snYiYf/X1uQ5h6E4oTWMDosPB7fFPAQrFxjX2RW6stbPFqg2DYzlkMidv0oWKTkA/BBQrYGTcGUH
QLsZdkZgHGjtYipbvxn8xQeVkJteWdXuPKgMk4tGDEqLNWGiD0v/Yym+5rWkpi7bTV5d1kyGtTDZ
bg4np/fQuE1O1rPMJtLru8nvIoj2Vn59JStNCG/pV/PkeTNSsBU7lNWxpjpz9fxE08q1HElwKozu
oWOLDkvIgKiGwdnKYlWQFahZO+LgOnd/seOnqddegMxCDXS/3pNbWYTPfvXdbfqKyotatGoS92GT
vZRqIS17YBWRfzF3znzGORzOOLqx6mjYAyeE4sglqa5f1D0hijV4DTQpwRT8x/BY348srSo0y80K
uWsnS0bSdQn2dWo8vTMORuQczhu+0D42CNxts9p6ZlK2h0ZT3RQGznasWdA8Ge7O48hWwv5981An
0IDHjAZytj0eF6pPnPvzvy9bB/v3ze8vyTIrpoXf18gtHfzI/kHr3XkImRlwVwvojzSMdADCCpNf
DqWf13EAyc6CRNTv80iyzeLulDla11VrgFQud3n9oKT/cSXcNULGIjJA88+Oa7qLJ+fCIhgkXubE
XVLl+/m1CLO3G9/Ap9XNsY+oHsHCkj9odXjp0Vc8E4UPVKnYc0/+GBdfyq9WzWfYo2xZ12wCZlwh
6hj2CAJ23c8XoXfbP79AtllnvAOfYm/UJDeGEB9rbjB5FGoXmJkHtmdk687pdc8hEkCxdSCfprHW
uXek70o2pyUEa9GQg5x++6lGi9b5FTHzer+iVwD2B2zO0qhaGXJqCcwPXDO0vyR97U3zdUNAJJ/I
WlTYwTwHxv59A+Y0bW0lOcDm9tikewO8KDIhbdl6uIPrGGkaGmw9s9lhBG1yKc1dcz2a03HKM+/8
5olf4Yxm+3+fhzu8Zf/Xgux299JkEV7Gi5ugORSMcFKmPvEl+ArHnWU0V9hQdcDiVgIyPafBBexA
iGTtOpdq7WVcRp9CA8z8oKM7v1CZGXJ3PrjplLqPAWyph9o86fTz+d+XbSTf64jrfQmHFADP1LUg
QzmFQQguQvAcV0G+N9TgPKBkQXzVvlc0xVB74NHyjxIFJZW8TSRmyLc8Kjnpp1rD72eK2T6lxdRd
zXYLhT61ezBD5OU7og+Soyy+s/62Dspd7ybUpfRuBmaNXk6FHtF36TbGH2rJPhb7oTPHmHI+Y6mc
fDZLAHU7LWCNZqMNecoOETu+FaLaTFaik/gNvg2y0goNLGMAJOZFXPtdq7lq1Uq2TwbCeY6oK5Vm
VuBq0+5pcX5b/WkxZE1ZLIY7t3Ocv5jQolTYLRbyUjjpQICFQZH9MzGU9FUns0HOW5DCCSui47JC
z5JrW53rIFjqp+8ThJjK+/PnSXzzg6kSfbTEBGcvZ3xRTct0YLv3lF/OvuYj1eBFeweah+B/AyWs
cTwPKDzAGzzOBsserIfrCjza32r145J/Of/7QsoycwPA3VVo+SeVyW5epXQdTByebDQv78yg9EOk
NQjeyZOPLpVdV4FukYmGKL7sQItDm83fwJmkMrdJsTb4G+aACW+Ohz71+hP6+cBPoAy78ysWP+w2
aJxxLpaBG6VjKz6UR8PvrqxPxi2EZ734oB9yL/Xi03/9ipyJFgudFzuPALmUOzCh+nPc+pJlCb3V
Zlnc3dU0FZQmM2CQK5Cwo0Wr2LeFqz0T9iMt5SWPEkChI3kFdFhKbhPlRENlGaQAYAsdIPC/5b6y
s35BwN4jGAgDbb/vyIsewvOA2QqKtk5bB4vlW1Dk3jJwnCDMV2JXJQELRlJfgf6Hm1Fco6zTPvdk
vCDCcHgDyn2+xTaLMWwAGkWNGbl6MyLZYY9D/LmsaWW7EyXhb6OeEEiWeprJzodszdyX7QtnjhX2
Yk6J4iXqn55IbjohAEUVHSQNxIHG7ttNtdMymysTHjSlmVtol7O+P28rMgB2X2xMRe9qG1EPey/1
Pyz7vpdJmbEdeHffbBbAeeUxrJc1mfH7RYpUbBr7Cfmkk9u6o+6oXBPnNMo6NsSR3AaSLXmzJGin
zSooAtgVN+3Qq82EgYx9yXiLMxSbZT0owsO2gePcdDVPtpKxF9k6VD6tH7o63RmWJJqTgXB+uFaU
oWrYG11vfsCWManomYbEbQijt81CuAMc4xU2mAX2LQtDL7FsP51sEDDcao5s+lFmdNypLcvMUjMW
m/bJ1z6+Sqv780YtjgU2S+HOJZ1JnGssh6ZDIPoh+r7sYg8kB37+OCboZCaBLq0+SNbEMyEp5gSO
cWYGDeJ5+65LA8mahJHb65oMzhWUOaTubJbZMO6S7y/lVvIl24Ntlon4JtLeWNmCOM8QOsuaDRXw
6p/dLvxMsIGpH/1O9p1PXYJxX2mN97m17oyzMDhn0RWlFS/MGUH2sHL1nXFBj3Pkat+moDv2INeP
j+n+l/Uoa7OROCmD8xghaVuL2sxcnq/n8TAE/2YKR3hZbb4g5ymQG7fXnmUlVZQMNeUK7HpeWVw5
kEZLUuKm0i5gYeCxAeS8Rq/OzhDaABxOxQOrbcR+tK9b13JZg3i4k9bDZDbKuZCyrUinskOgnppr
VnHoLzIvg0J3ULM454fkSIjXB8ZFAyUT9EJxx5w4cWUrK75bt1t2ht88C8OzMOe5VuprX8/jiU/E
33B8WGVXcWpjgOq5R88ZPmWhzG2Jt+8VgDvilq6TpWchFL0aQSfd7LO99m0JSKAidJLRRvzDPfmK
xh1wB52NWqVg93rkSdUdI1wwr0dP2edgy5Y1gIkvsFcw7mjj7ay3JvtU9XyX0V1epa4jdfsyEO4c
KzPUMNYQILHmW3s7aLzo5GB9IPa3AnPPMjmO/I0kMwvuWA9mviJZiRYEBL69/43xqkfubebZNXjA
Qf4qpcGXfjnuXKMRpo7R4c9aull3f7YLP5UXlmsymoxglXSmStG4Q62HYYmUOqwSWgw+k1ObD8Y1
AS0xUz+UvceEQQgkI9FfhglQypPGqyaZCsQ6KHDPd3n1ZINpUiG1Fyvh/gOHeQPExSDaaOmpsqK4
3YKTjFSgIQbB03+D4NxTCUaiuGSK7rnxyyk+qR/R2ATb7F97xfPBo36WOitrgp3LGw2dlD1YMlJJ
m94zE8W7O3kDwvkkO6liZVIBkuXWVdS3fp6qFw3JnowIcySJMnthrV+OEQSYxs8f2T/qqFCfUzHO
xx3nDLlmM1TRRKStwTBedLIBrX9Y2ysAd3Jrsx50Z8TJJfvx2F31B+UKdPfIFZHb8ysRnyHwNP+1
FO7EDqOxLhFr0JtO808mRK7s5lsQ6epBgUMkmz8Xp202cNyRVUlU4MkLOKaAiPEf+EEmxJYja2Pt
zi9NGDttoLhzBGE2x24tQKVH1gAzHrR9g1hNFqKJW202ONxhWtci17MSxqAcugW9L6y5B4PZd5br
fCbYRWkPsfAy/hsQgk9vn5HLZILHiZH8MV42JnsY+v2punwRv5GV9UR3iKWatm1AJwPhDHc9rlk8
TtGIF1EdFW5D7zNZ/78MgDtLVhVXXZIAwKH34A50tejXeTsQfqDtErjDNILYfiYGknfajX3THg20
45M76ve7xc938UnWaiK6KLZw3IlKphKs7i1CzbjHcD6tPUO3d87yrZBpwAnP7haJO0yDnhaxwUpP
yqEB02gHvc35Nv3Omj9CT0agIzy6WzTuPGnRCqbMFWj5JZMdWNGpbJwiaG3KB8FlW8gdqUhZlqFn
RY2p+TkZdxPuj8w8WeQosQx2RfBXyGZJfOdMt9Aq121Yhn03+gkES43bBUpi6S7ypfwRolO7xeKu
q37uIq23sSZqe6wWT7/miIysn+tOdWvvI13JWzT212xSTa016dpsAo303xX1ei4/JcPT+d2TfCTC
eYa2Am1D7QBiLqino5ShGm483kMY6zwOs+J3H0nTLQJiANNSbc5B5LaSEDKxJPVcaatb26Dnc4kd
RrE7YN7uqdrla+/IGtWEprFB5ZyGVcyg5m+VFTdw+mlAfYEgVmdvfXmbhnAjmYot9NegHc9Tw5p6
GFU9s8ImbNyc/jCmX7qx+rZMCFHoaTc43AHOBrstaoazpD3UBkJfne3D+W8lunMtDcNVtgb5U8qz
A5tlPI5Kioic7BOwM7WHJWAvbNlheh5ue28TrzicTSSI0NUc/8P7evbzT2yotwswnMEqCmHq5jfw
hF75PfJUVx0DNBr6sSXtShP7381qORuZwz6Ffi1eO9rwPwLazNPvZm/e9V69l1V62ed5t2Zo85oG
tDw0tIm9PdJV1y5mW+IBYjTKLiKjm6z3E6YNqqJyO+vboMuufrHHf0XkO1ChnVUqyorIJrxik9os
T1kf7L0BOUnZpSm+pDdYnHts1tIorBlY1eKZ0S7cl34eoJz4PU+PL49V2X4Kc7HQdTSoo0HZEazq
bzcUMjOjprFkb/SgBRbEueoDo1+qjvU1U0aJfJnIuNCTvQLy102YV2ABAY27Nwxdiyuty9D20Czq
Q94P6WEd82Fv2XSWnElhz+1mnTztZ66M1bouWCeKbvGesQhaHt1P6AYr0IPOirXxIT8NF7Keyn/4
pn9vMOEuIcT6oW2wRK1x59yxwFjZpY/r5/yB5Y0cX5Y3Evo3SCLh7NvEdlTuOGqlY1dlDTiVHY6o
dDXLO+/exEfwFYEL7WLDLClh/XSgHW0aN+6J/iurhx7y1aMenipQed1XdTHsZp0QCbb4NBLDxCik
jdcaTxSXxHEYJvYC3/q5Pj7TkF6xgfkWZBCyflvxl9tgsY3YhA8qicMpLYCV9/sBh9EOolN9mKxD
v1ufy6Wy+1b47TaA3FmcSiVVdQ2AmvmLYATYmn+e/3TCs/cKwHdRZWZcKE0LgMyx7jVdP0VFsitQ
DlOd2e9G8+48nPhu2OBx/oziUdjVIfBmDHnmLiPeSUAaO9Gb+JoJeUhfhcKAZQPIHTa1bO3IyQGI
pBQ7a+HR8eoF73imdymT8BQeBBaLUWo4BiRl39pHVq80soeZlZdR4YmCuP2hZ3eNHrQ2snDNh+ab
oRPyNx5nj+vcjTS0MIRufWMcsiW7GTz7G5NgKfwokE2JMU/x7qrdwHHWqIToFxgZM8Wi5H4znYzs
lIwyC5GA8DQEE7JXeMpjTWyWqvlefwG3a6BcR3vixteLX0du/Fn2LBCegteF8VX7xZk0SF9OKKp3
S+JhYhumrylgKVWP+lLc98voSs6BcX4reZqCuMqWDP6Y5Zfqo3pf7cvetXwthi41GzhVLivpvS6D
ZP++cV5aFk1dy4xlvpmD6YG5SmVH/LUFVV6P16rUW7KjdcZcdC4aXbWhr4gDwJHsWjztnuUb/3S+
hnEIOd2RzG64ay4bs2GYKNAq88nK9mV3WRv7819N6I03ZsLdc30YT6RmOzgitsymi7KQ0ADJADj/
EWXtDG0BAFB6DVJ8O5QdLpkNcA7D0rohoSkMHXM+1QMbSAvBMdS3rrlnEqhy3njxVwHrJIhZDO2d
9HVjGmTRIrjfVrtclVNZPVqKf/6riCGgZA9CLctBwPrWrrsqN42WMWUMTerO5CmJ9xORfHnxvWW9
gnC2HOe2FTmMfKUdPO2Fcl/B6KCSHrpjeUp8mUcSW8IrHmfN6zqReGmYNQ+3bXYXNpIFyX6fM+XM
cJLUZPQlTXjn5PvG2J3/KMLH+2a/OEu2TfCpdiCg9ahGXGW9tsCWuUa+MUlwxCHZBoizaN1ph7bs
AZQ77hjU6EJMgxYvXmQM4EuLILqRDQOK7A3K9CrkFSEoY/Otxc6EgS/TxjAgnrmu2dX+GOGl++X/
v39bEO77VPHQWwabchzM+Rg1l6FhuaAJmLtf53GELZxbIO5D6WFnK+0AIPSrMTmTYT8fND/3x8cE
lTYfpQFvuViNj9x/W1jus0FSu0moAthoeh4ejXZwQyfts7kfd//GDwln67eAXOwyNmtsqQWbar6k
6bN66nyAv3h+vO/0p/ZaO4Uua8rFWfYkeyw6bBtsvg9hXY0x6ipgl8ZzjjM81kiqUt9AnfQa9ONu
vZ9NGajI1W9BuUjbKKLFUdmHNV3LdBMQ40IP/UK9WVHkLvzsTuaxhHmDLSAXaSu6OkGbCoBk8RgP
b3+x7slxBtwEmZACMxnS9hXJUeTVTrO2HUcnwcYqGfpXaYgnGVPviC7D7hQ6LqsN/hsmW2EdkpqW
iTZgQlWkut5eOc6iTjQzML3F2oONw3h4jrgDOf2g8HVLoU9LIMluQNyeQzJrZKtne2JI/bH5zBR/
s+N0GaGz2pJUjkWbuYXiXE4xQrN27WYdRG2h9R3/d3hMY22gBy3GPJMskSxiGaAgMDKRsiPU5tN2
dRmSJaKVjjLketmhcQaPQTRx4QUo6cQUb+ErEp+um9qcVtpc6kjXOciEsnaIl1lgciErejJnyUe8
aGwydUPTdIw6c1/LHseyjyNARc71Wvv2aEce5CMjXXvKnUoSLMrAuO+FAo1TjtCK8LpsKN0I5npB
devB1uv5GoNDX9p5lHHIMCf5bn0OMUB8Z6lobuJCrbFE2V9pOvbR2Amnxwm9TnL2a02Gwxzq5qmS
pG1RDhlw6qc5MIL2kwIiKHqr/668HoK2YGb15zRylVPxRfVR1dudd9jCk7BZJvcZ1VWNcoc0ulco
Kd5hfV2v4Q6tgNonxKCDzGjEi7UpeiYMgn3lbqZiCSd7ZKOg6mkE0X170E4QgTmZx/OLEsGgnUG3
bBVByztBhTWMRhIPWBQ7cC+ss0wCS7YaYUAGJT80wEONk7xjtzWicaYpRlNx7zg3/XFq3MpzvM6f
czc+MNJZWxbCiK7XLSJ/8aSjg/wwEBHC9D758ywGg2dNCObUXXpQL3KEarIARgbKHYXQ7GlflpqO
JiuFqYu1oFBlDQ6DvTf3rLhjl56s10r4CtmulDsXam6WWYiT6SkXA57UHbT9lq9DsO4Kf7mQ1jnY
vvGnfYvGHQOzr6GFamGJvT8/d631j8l+8FkLzPAoq12JzpyjgVBTdVTcdfwcuJrb4xJruH3M5FtW
HDr7O7ElEqRiCAqxIApZkXdEoZFe9wrtGYT5g5SRS0IIWLRSyxBv2ysMF9paDR5XVgmY+Sn+xBoC
HDDMjNDq0/G+VqTcQzI4zn2YUQotOJ1d26hgdG62o0fWUavg7eP4sny0MPJx8Jr/3x7y2blyarvE
jmCB+RHxCCpfCcxd97NAdm0Lz5euUTafBGVQ/pU1FZMewZvpXlt8K+a7qJHcnmI/tQHgrs+1tfLE
mGDd0yk/oksSmZAUbx7GAIjmpAuZdJn47G7wuIcWSBubPLeBt94UDyxX69zGj5AYYb4ilDYLy7aP
M0KnV9O57tjZHTHQPjggX3s4f5/8w4JQdsU3gjwBn3epFrDgJhPBF8LYjrpLdglBCpNZXr+nBUpq
EjxRJh8MkX/jcc6v7cu5aFBa8oybNZiP64F+yS5ZKJAF4BmSgIleT1swzvfRMYuLzoT5QTF2fmL8
2NEOtBT5MzUVsgr++jG/sVkfZ5B6X1UVQm0dFGzDbvVLH5O+n9Qb1gXofP1Qcna7QM4cm7brC8J2
k7UkM52x+RBdjV51ZMxUsmbyfzhsr9+OM8epKBFOtUBrdsxWcl9TXQ09ycq+CVRXgdy05AMKff1m
MzmvmKtxOSJbi+C4+N3FR7usUEH/ed5IJBh8Oy9IWOcxx8PNa7OgsS+ofaPLGA5lG2dxr/hqySk4
9GCHNfhxIWDKpr8hYLpiFvWZIs2TRlOSY2ax+2YTezvNQtBEglWhJ18/se4v65iBIQX9DUkgC0rF
TgSVMiTSbJ3o/ESIPvQtc8KIaA5rwCYoaOnlF4P//Ky4UguJWQiTFKwy9z88PhWDsgtZ0Nz2vJ/V
dwXavSALX10miqAGqq+6yw9pHCX0JRtM7huu1tAjHcp8ce4VD4zmjrUY0NFbHHfyWdtIKzN/2b46
777i2o4DHqmezRSvx0sUPr9q17PXovlHTuoovG02K+SC4cnJ22kZsKsLxkTCYVc0X84fNfE52CBw
zh/pUFDOgKba63+qfyBw4la/0WOQgGcOXUyBYriySWFh2mBrKdwNUJZt2xK2g50JkiDGWZH/iB/U
4Dk7KXmbSZfH+f4Yw2yVOmJ51rdpp7ixl5yS39NPiifT8/T3r/PbKfxekEM3IOhj2+8IMo2chl1n
DchTLPdT9m1VDud/X5SacDa/z1kfrTHGXZf4/bk7qMOXgd7FUzCaKBwXmnceSuiEN1Cc6dVTpsUl
bM+bcm1nKqGvJM7eBCv2f4Ph7K8cyKpF+Yi4N7oNQYFdniZF8jyRfRTO4KIqMZTcYSuhl0O0HwfJ
74uNjDiGrVpEw7uNuxPRR7U4+bg8W3T6RXE1N8p8p3Pn0wAdceSQksD4en7bZJj8lO2sET1q6V+Y
OsLsytNTv7xg7YCo5as/ZHlose39vUp+7FYzpjXG4DVeeT3a2Buk9LPpWlV/57MboRX3/PqE38yE
ZjRGnxyd8unZJiRNG1GYhRPmLt5hrt7enUcQ7+AGgnMNIx3noiDIANP75VnqO0YI4HxnM5PPPEcS
VyTcvg0cFxfWmlIShPVYkaa7U/upNC/UZDfpiVsusieY8Owip41EqabaDp8DjjNDK0mBDObkjT55
AM/GVe/WfyjEzTzG9l0Fw2Gyg49s6Csqnw/OHMc2ujiH86Mey9rMB8XT9ubOvmJ9EL1UE4Adq3dp
lA0ed/0nUdWoVQa8Ei06BnLPxp7Ro3zI7lH/hmIWJZbBt0t3Zd1Uk5Pq6DlPTD/ulKj31pmJqRXa
Ev4q5rU3oZRkSy9K5sy59emqSnCX6DpiUb7pyQjL2OxIhvzlnkWo1V4/Wq7mRegunkDcL/l6YjQb
FCKaAxFaPi+g2OM02x1shuyfm2FvlF276w/s2Z5BulMCp7Pr4/3iXuG400cdwxkiBpcek0Nu3cRP
6Q1T/Mv9+WKG+OkJlnqI9tXe9syT+aCCwMR2k9iVBpHCdUNx3QSvCDHfEYtMdqiv1QQroldrkKGJ
3N4pVyt2GY1e0tYdwcHUVY0iFadpFCUu7qZAv+jcZxby77FW+YhfPVPpg7BUJLsrilK3OHw03ha2
U2pWi1s1RBuU4Scob2GWYdB8vEP98l7aTi3exb8XxssKrLMTJareMGca2RBFM0CRnD5CXJM501RK
ryt6brxZIPt7No8pAzV80LZhgXN0ywh2VjcOIM23I3dtdnrp3/6ImMEbTGbSG8w0TfXJmfHxwAKx
j65XPwYPROH1hcvecAXGQyTRnvQzcsERaSMF02TYVbJfQF28Ww/WZZWA5MpEv7/j65JCJTtz787k
q3Xy1Ve9AUljxOAK88Ia/Cp+SMtdYX/+iKfZwHBHnxQZ9NFYFcjCiWNjZPVj57OXae+V8kZ/oWXq
mqmjAIQsIT9HPaBrVMs6fLXmz+hjEn5fPtrfBrSg64fhIOu4F3+xDRqXjyFqZZYOK+QtJ+dJ87NT
tKsPaANjWWNTcWUdEOzn3n0xnTjo0UK7KpQ+35pkFodjko/YylpHy8U8+OvqRnhXqWDbnJxHy8hl
nkWQxcCc9Ssi9/GSZl27IgUiCy1w9frxTYkZDQgNBYqslC3+dK9YXMiUjWMXzwmwWAYeozbI7NJL
RjaNWMI3v5w3S6HxbxbGfbmqtpDwd2q4zLHyh8GnEGed7PtmDM7jiOLONzvI3QGtnRVrXGFVzI1Y
XhqYrUdwr6OpwotubL//eh5QeOe8Lox/KQwVXY0lA17crpBqmsxur+d57JpFKGWcEt7qYByE+ib+
wzv4rT2Cun6t+wZueXyyGPsD9OKIi/fPr9RNwDglM/9/OG6veJyDVKMIqcIUeHUWWBgBS9Go3Rlu
WD67ZPkgmBgQmXIUlKFx5fBpwxyCNlO+4F2ynLQA1Iro/RlqNHlawQJmkuEj6XJd3eBx91zbVCRJ
M+DhUIcF4sA6SIPE6zS/pJD4Ysy2siK9KEHzBpP/iENtrxHDVPds8DYNBuLPp9VjBRW6+OetU/As
egPGfUGSGcMcNgAbyW3R3quQNnWyU2v6s9a456HYT71zlpu95JxlURhp4tiAKsPokE/2pZbKWhil
9sG5xzUkCS5t5BrSy+Qa+tUYSTQ/r6DO/TfRpBSNc5Cq2UD+GAU9j35j1v+ilm3uO6ha/gu7ELrj
zf5xHjLW0eo31Ng/1jxiBsNV6NPL8oEVyT+movrGMDg3mZO2DynFTjpIp6Cql+2rEi1azik9Ydj8
13nTkO0k/3YFKTA1Rpt9N6Z1CfMISIpe1/ia8UN9jLgGq0NQgneljdFVbnU2lJ7LIkdxeTrZT2wQ
A71T4Kp29sPNxwYGtmj8FWB1tdpZCuxEhf54hqnDzKt3xVFHWj7xP/aiIjr0XB2sEJ1oby+B1cin
qcSAGivxwWvBZUW76Kr88xK2SuGEdw5UgGyM4Dl4LnPuSs0mrbUbNLwZd6w/EowiaItJLlk7po7M
mwxP6EU2cJzDsqa+UtsBcUJMR18Dja8y7iTGKGjh01XCKFJYlR59kG83sO0aGjczIFSUibLPyV65
MqDQFp+ktXPx3r0icdfLHMWk0xcgNbtqguQqq8ZmHvp7WAWxQMFSxhwmDEZM1oaCNk/73VBxUhbG
Wul4bYMJyCjdhvzUIk+yfUI/9YrBn2VNIUk5ZWgWbH+WlzXk2NiaBvCGYUz6g/awQeM+FgjfI9Kn
QLPA1GdB2zUnkmeZZM94DRtihBOtGiCYU/qpsekhs7VLvZPpEIo61sF48Pe34TVrVNMcy7jHt0Eq
Sz2tMfTuh9vkZB37k7N4+e36fc5QUv5YEGealJoouaLdgbvFoIc7LTHrI3XAiqHvklN5kR1f8lxo
avM/Yh0UaTzQamkYKee+11KYsVYgT4s7k1HLoT3lV/PEBODSXXrVSHpkhc4CBF4UpOi6/W5KZx1M
Y+h6iipse2iK28iSlB5kv8+FGxPkDvOkwe+nCkTLbqisWeg5x8jHTGifBPsPsYiOUeC3rqgximyp
KMr9eO457hqgRFMG8wX1aeni7lf94aY5Ild2Iytgi4x+A8xnsEyrXdMFm+p1+nHsrqfuiAlhSUAo
evJtMThT0IokMtYEGAVRXavcp07kd85hSD+ftznRV9JQkEH+G/kHsBq93cRomYYoa2BydXLfzE/E
3P+332f4m8QUrcJxRSkcXlw/LVVgSTuERB51uwD2sTYA0xKRSO2xAPLtpVQyHubbGWNArGb7oVzi
Fo0zamUd9XZmJxSxWHTNCF7pcblB/9Nn1ZePNwpDvy0c537UtYlIrgDOhPth3KD9oYe8GvoKWbfw
KusrFBqDzvg0QG4FjhnuRKmVGhZziY+lr4cpvc4TSfFH8vt8rDdDcVrtchh1s16FdEfS+w8Y2+vf
z5cB1SJEn6mB31emu3r5MWaS2078PTYAXExC13borAoblD1QPGoKXAjUVxu/OLLvYckeoEJHs4Hj
Dmeop47W6QYOp7FT1s+D4Tv9l/NbJnxRo7Lw1zfnaXX1oagGZcWeTd7iMQrm9aB/Yro0WRB/4EbY
QnFHtVyjZomZedXOd8P6Ejs7yVpEIeMWgDudlm2Uec06zvqfo89apbOr+pBVGDJhNAO5Z8g2T2bQ
3PnUw75KlQIr0hDfM2+g3EJpXHFz5MzYu9pJ3VSR3AzCJN12ldxb1xoncN7lAKXweGwkw7nOvNxN
MSjPSGFl1TfZGjmnMJad1qpQCPG09FuCkjANJYGIzAR5Lhj01GkrWWDmvYa5QHQtfTJv22LHekoj
P/vxASPRMaZgYToALu6dkytyJYlrqmFWYfTrL8RbZkjfOhgbiA9OxpJWkqBftIE63tIGisyA5d+c
edYUNcYzNK8sv7YD8cpRxiwgQ+DsPlG0ecRopebV9eia+hdtlpxckSMy0KJvg98T+8a/Y6vKUgpr
YHs2ll5rgSUhD1IZJ5fQsA0VTy8NVKYWsphvr3IaG6CPMWPMo57KS3Z8yeSqX8PgRRl2UF1Dwpor
XJZmILanKCuDR+Yt4NAPkGc3Qs0b2xSPzO4SLXuBOWSS3RNeGwa0vzQH4SjmHTjHN6RpmzcTFkad
naY9kw4lJ/3YOFcLdDAzaZpUZA9bPM4e0q4iWtoDr0+/2d0nvfPPnyHh7+ugwUQbGeYT+eklsOlh
ihcb6jn6rz6LXUNqCmzn+dgeP/8XwvNIwiaq61qnIuvA5MueWC7bfIz9Sgt6l3XAFkHt0dvlgG7s
f/HiE90hW2TOCKfKHMZpxNri4wpkZEkvov2LDAy7QtTb81spNEFDxT7aBqaneCajdOjCsitMDQpj
P5UEVfBf2c//hsBdF0ahRA6COhRxxm+t7s994qICdx5DfHQNrAKUTIzxju3q5nulc4UjVkSv/SDU
7wJ2C5roCIl8GZ+t8Mow0BPBNk7HZAp3KZGyBGVZBIfEsoas+KweC7z12OCvzH2LvhABfbOGgRSq
2vzhLfJ8Ma0aBpFCr7otAtJqbi0lJhOZHQYBDRP6yqxRmdvAyKDDRBeglE8YDzmVQYq5MkQSbNiS
2V32eP6LiVf1iseO+OaD9e3qFDZ6sbwp85fqKhncSPa0ZN+AP8PbJXFer0tY7sEBhAYhFKjVgsbL
K4yfa3UJR+8ZqHIXsllV5tjOQXKOrxvA0TQOgMQ4bJ9dxkno5kjz6sePbJ5jY1DOwMwjzyIXTUaX
duOqeauBTDxKKDbqiPYHPANRX0H0t1/I7qpyoAZAkqjY42Xjz3Q5RVUenF+L8OgSNHM5YIkDVzfh
PpOzhE3kmAhPyFWPoJnxSYWXPxcMGCKtK39BM//57hNt4LhPpGZrXoB6U/N6TO9PIJ4oD+aJjezL
B+mFNq4bpgH9aYwYvnNK0HsalO7/SLuu5cZ1ZftFrGIm+MogSrJsOacX1kTmnPn1d0Fzz5iGuIXZ
s5/t4lIDjUajw2pYvln+jnl6lpJOljD2NmcB1yX6gGGOEmYmGGEa467qNzRKPW6N2Wqcwcnd6Sr/
K0urKiIOlmmghZ61fFVUCFliTpKt3w0YpzFvMzvX8OCgrYbTNrwOOIZi1XlBgM1A1Tg17Ky/3BZN
kmUSTK1+3bm0NUSw/Y20V+z6L/mjMCZVQ6OmiXDvmWtRYboiKZNRAg3xcEJT7mXFHfcmHgOpV0fe
5c1bURFF14AINwZ18WwFTiLmgt5gaI8tDVfCfF/I4MsgFUdD6A3LqPwnEOYGllpV86ceIEnsW3r0
AGZGa9T3qhZbsr/ruCMqV6wg8AykacA3qeGV89lyxKIa500FPDNunNlMLGygNeep3QRPl5fvPC6P
ajYdZdAqvD0TFebUj1tcI3NQ+ySLo5pGDwbnxACyzQ6R4Sa77Jae6vDOcBKD526craiiq6BbQP88
ChUxJo+xjZHYxLPRDChOufZL20QSljKNdb0rvacoQcM9TbMBPk1McS3YmfN7wtZQiqqADeHMHxCE
vhKqvEOLhrw1+x9o/eWoy5lOMgCMhTSFok3noq/BIvEuJtZcH0jAUftzo89gMPtGCjCeoTcAVT0I
ZAVX0pbytKlW1oMOh85f4yVSeDIxRwDOr9RXFC/Pj0FpN2KAicuPHGWku/7pnDFCMU5hKKMfSaAL
F2LKAa3yzLegkIAS/AkfzKoaEOq0Yx7AeWq3L40MMfWitrVp3skVqEfFxOEIRJ2+M4EWGPQ3LE5X
o4aGn47AQEMXufZRaH2qWnJ0CT1QCuZE/OucEF3BBSBjOaQh7KNkBmBfPurkWS45jhNv0RjV1lJB
zSr6/bL15nar+l84K7aqAgsBGL3uBSPIwWT/SwXoXWzadORODFr5HKNJOWg8cRitLsoiDsWwpGaI
vP8qJtBQcWvrx/hGdlAGu+NBrp0jEOuB2Re5SLiezAaVTSWpBarY7F7YT8lX3/Tk6Z4j1dn1ASVY
YjCbhJRnKgU1MNrNvKG2wXR9R7upQX1Hc5HoJHzKrnicredF9xQV7KnIOyDjAcf6s65XmZFOU1jX
6CwXjk2N2oxxl7jhUXfCTYmal8Sr3c6hhYgqxhKglQKk0dwCilW7uPwVzIkLiikKMVwW6wsKmu5E
3A53Zxt+6V1aYjbnHBVa06AlHrOfQRUndTUDLyififS9DraczVwzIUsAZjPbKujLecZmJiD2hrt9
Je4ax7DlIx1KnHstrznq7NHHbCNzAMM4CcNuAF4ItiBlq4MtCO2M3NLp1XOw0Bbm5IWoBzDTDjDB
8K4pBxkMZLL/dnnteHvDXCfI8smSMgEj024ask0jTtyb/kbWuoOkWDUInHlEVpnZNcE0Gf6UqdC1
dlukTmKJo5WgK3gYvl8W5DxaQjdlgcTEtARFa4IChJknrTaSe1qxJnmClyi3/L7g1a1R8exCDRlQ
WV7deii1UWjl2paLzsbLIbPIKNiTAleGI9aqboNxiLYgyRLW8LPJiBN/mubKqJEIocX6Ep5CmCL3
SiyaeuH7MOfk8XQZF3iM0vkzSVMy69TZHVwJxXhuuslsvbQwkhfZCnlLboSDfMVr8lrfPoz7MFWU
SiNHzxgJYR4UQdKBm/1UwFdfgMysDixlTzbBpnjhLOraDYrWWg1LKuNdxFYRl4Fk9pU+16dxEpQ5
LQytcqtb1S7bgOGDF107f17SRV3g0d+z8HFMrZGUugOefo0J1LviWnUEkH39ihty+2RWz/QCjbll
jImIeH0BTbzTPdUu0XMh2L2tHili7fGVhurg2SFfANIftBAPDR5Fog8A9IubWrmPjXtfeomzwOqm
Z87OncUhmJVk1EQu4qwJBED1zc4Udqn/NGimlc7vQX9ngmZhOiRoBIp6TlJ89bzrNLElmXBI2KR+
IjSSGiZSbcfmrosi5Di208grh+GBMBZM6/RJETTIVmnEatM7uZ3sLrm7vII8EEYV/aIV5NwXoYod
2US+ucGZdESZO/GVh8MoYdU1sZirEIZmIOlM1OFHeNRcYhGr3tdeskmveX7jug1Z7BKjh4bZClJE
lUM7EjBAo+l2T91imu/kHbJV/3EBRcVfqLzQaZ1kUJU36sCGP2X50ftk/BgGXgcCbx0Z30asQ10F
6xxeE2Lr5pNmtUZzLYoDx4daPcILeZhrJkobEw9LKLgifEFltFVj5AR5rlo3TSbvsgaekyDSM7zA
Yq6YqElL1KBi7eTJ/sW/VlwLdoZelcRWvOmQ79sbWjm85SrIqmVcIDPezhzIrSzGkDI3QagXf6dU
8YkXHHQn6BFSaW2RSza3vrBI9MKRk0ADwywsQYN0DPJRKMp808tPJXkTs7ckfYxNXgRuXVM+kJhl
jaUgmqQQSOq8q5QrOX4fh8fLW7e+fh8QzPrFepnVGIEEMwiGaAGkA7X+8l8QTJHxF6UxzEDzCQSp
Q7FJ90UWjv8NgDGyk9yrnZ5ilXSp3pCgPRp/UUF1UvD/LZMpMjY2muqu80VgRBjoui83hS3YGLJ5
ENFhyR+ltG6KUHoBxnH0T7OlF7EmpHODqi17GDK3ncwrY6gOGIDtlqHIuTzOyaZPkn1gMdZoMHID
HArAItfFbIuopEIKDyE1O9jlp2kL00axpx0a5F94hcNUt86cDJosx7uZ0DDsZ4urJcmQdwZcbkoY
rOC9Hu2anbjl1b2edzZTERc4zObJpU6SkgDHx2gxpDpEYRvZ5jtB0FANrdpOPcT1SueyVq6eXQPJ
B6SoMEaNrQqRjKQBvS6eSa0MjPF7pkWWOXIqE9cC2RDtA4URTfTbkSgnFEf7hnLvK0youQ+uS3Bg
5W54p18NW96u8QRj3ABKk5LULRWsupPjKzSHzzLnibl+n4DgGS3NEo2YMzaj70IpR5clfbKAbcMO
7SCxSmKVxzK3+hyN6fW234+u4pLayypQp1j637iHJrpFTHQkov6F0U0xVWNEMfFI8+N9F10LIIsi
/75vFYoJdn6QGqHPBqkP5iaJMi3Q0zho0NrWHgYvPKqlpT7SzlVa+Bf+kP51pSwDyFwoJS5S5GYF
+NojOqTq71qTW5fVfu0+0UT0KRnIWasgVvp8ppt51uYqixq7mSdPqsyXpi85dUlrCriEYCwWpvXJ
6FIFRCfv/ba0ZfVJDTl3Cg+D2Rkjq4Ku0YAhZp6S3sGs2Tm44i+v1erLfCkJsx1SPZmxTsLGzmo4
LyM0PXMrEOUa9w16z8FPSacd56rFi5fzpGMufdVs9bkYIR1RXw3V1rXEqv51H8VJ1X4rgsYcYTWX
MlRCQTbRv2lTsCfxAr7rmoZCGtoBoCgnq7/w12s9aPrO9HHtVzYpcWiCiLc/1HqyFxTKgkwkCKHO
Z2nCoTOkrFZhhlSv+ULD8sGBxnJlK93zn9yrmyKDnxSz4WgfI2Nxqqif4kQzcRF3XwwBY9u+CMU9
R+GobT4TSJFQ7KTj0oVx+3w6h7zNijzCmklHmhRP9uAJdYOdtKfU5KbDexesiqSipcTUdIRm2KCM
EIHZT26pc4m+PGcCr/c20kXfMsOYcK7bVT9GA5u9KGHHZBSgfBYtjwtM4hKQRYtSq+3s+BYFuSDW
Vh8yNGZS1iQT/J20XxIT2Dl3xeordYnNnGOSTEMZCJBzwOsnuPpFjK5vEnBC8SiMVpd0ISazg2Eb
yUGTQExtLAYLtAcYpzvo6VGrMXzlsrasHrDfUPBjPq9oWInGNOqAUpv7XnbDlPMwuCyKxHpIfZPl
8UTw/T5yBfEpFF29e74sAg+CcY/KBHOwDAMQvpg7GGUJrqnUBikF59Jbzb9o6JeltZCSCOajz0tV
RL0uIcYKRT8Qr76lZNOmXbvkNYZ7KTg8JTjvIaPGVTNp2gkUWign+IwXNIE4ZRVCCIPducmz5qge
wauENgVLdz1YprJHRCI3vJDu2rtkCUs1ZmFym5n4KQLoSPFXxFbj2cr7pylyNJmjGaseOxIVNHaM
vC4ogj4DGRHqnyLMaIHhJftinx8lA63j5HjikfU0JzryaH9XlR01wbBWdBwGy++mBimGUfTYwTa8
kfO3SXv/C038+D7bQavovSZp7QRtqDVLKd9irbRr6W+8lgUIs2wSmGTyqIUQSeENws8eFBo8ImHO
OrGds0kgBI1C5ZglkCLLhZuXccg5TqunVkdxDm4FHcMpGVOexGZmBlONZJz6vW2uRFSDxxyTvQqB
tgacIJD8oEf2s4INjaQ1mobCDoU8EQTHfCG1iu7H5T1fNwsLFMZTHWml0ygDhWZeVDuBc4fb6Ko5
zSUw0GTDc1ioST6732k5M22EQ2aJsQuKnPozKCxgh05pzMTrUIerUhoVzhatW6AFEmMKWqMmaT0C
SbMGN8sd0Jw7JSgXym383GYO7TWu7am1Uo/H67++dXhfmKg/BzsBo+RC7cN7wCBY22+/KfP9iNGs
sEicnaMXw9lCElRKaTJq+lDP+lk/2inuxz6BAaKE8ZicjVYb4750KfWacMsrC1+V6AOMfe3CF68n
g1608ay70xx4ehu6U6BwhOLBMAvXBij3yWXApMhCTAESne9x9Hp54XgYdF0XN0RPdEFQMHnBFoin
gLuH+N4scPwSevwv7A1bcjFpMclVDXLM8wsxdkJ4DJV9nh3Lv3JfF/vC6Pgoj3nQqQAq4h1ljI5J
bBc1L8i7alEXKHRJF0smToNRmxJQ5Ml/lTSMsqump8u7sm6IFhiMIRLEOQp7uvVT5qL/28qPNOcM
Tm/Q7Nk92Fh4yRSeHjAmPMtzQY1HAKbyD9KllqZkthhywkQ8RWDc7koYhBaMtr/ckUiTLF16DsvO
is2HmcfDRQ/8JaVjDMI8pGh5oVjTvkWLl76r0Xf3B63T1EJfwGGHlihtH7flBJz+dXimPYWRN9rE
MveKSz1Jbh571aUjOrKg8HoQgWI2Sg2DAnVbOLCaJe/ln/5z6mBQzxEkInZ1C/ZAO/Yih6cd64GP
BSqzc0HWSU1QI5zeuFUGOt3UKWzDnTZgSa8OMsjtMaRlG214t9Zp9c5X90NaZherRM+irAcuvbWK
m8yl9VLgFHTHq1MRhqPYhVMdxufWDl1ejcLpBX8BnR1gTgJizmOPte43BZ0nrtrFS+XS1tHwIcBQ
ucGJt/Th0O/zL3TsMHfe1fqt9lt8lqgjEnSzLkwol7gvbspNv61djOtEPCNCAxJvk3mLTZi7AAMJ
o1pTIW6N1kFjE+0FTO2cHWRxvcqJMVGjQW2GCcok2kTB2+p1A/QhKuMJ5UGpzWaHnfbjF3m4Jvo2
Hzje9rrh/oBgrgcdtYadQLdTCD3JvAqj7xyrverNfZwSlj9YrMdU9icAjBt9r2wzb9yjXAebxcuQ
8BaLuR46MUzMfAZQJtzO6nsmXOu8rireYjF2ZpglOUsKeuKD625wg+aOs1g83WZMSm8kGqhKIUNU
kk0jplYlvUXVVZUWVjsdwuzBINaY31RG5nQih1ZzVThkNtEojTlyyNl9vsITMsCv8luUeQhIUDRh
DnZSVbI4Eq5edwsUZpeSQDUGjbojeWTJklfd5LeNXSER+S3+Ir6istrAgKF8H2y4zwqefMzmtbnv
jy0tgyfvxTPCrLJb2fQQtz9B2U1HtPIpz3iQzHbWWtWiNYouab1B6ruoOId33SVarCZzFWikbZsh
gUw0FEpJiwRbxgRYSixIOa141pAjDxsOnxSoZucDTskeh76yovKFox6rh/hDII1x78ccPMrEBAJq
MCTFpmShPkaele68769KF20ukZNteHcKD5Ux8kMokZCo2Ce9vJXn10k+CFx+l9MD6OziXIjGGPNY
qORfbRhKMzx2hZJZlRhvfbHYJCXqdDBLMYiVbTkiWYJR9P9xXenOLv3zHDONSIh1FT2VVj7R+WuU
1JwW4KWCK7nylq/+6x7SQmTGpASy2XRSCVTMvFJ+hD6t2nQyr7dHjOHRrKmza8H9y85hGlxcQDN2
plfLLJKoNcOs3ys/gyUVemcWO85zdNXzXMAwRsVUAwzVNQATIpA0bWP5KZf3jfDG2b5Vh3oBwxiS
AtR1QSVgIenezQdlA6cPxJCznXxXt3/QXLF+IGgEBvyQssa+TnM9BzcVfcxLx/Iwgh6786RtAl2Z
f55ovf6AAn89GANmyP9hMipa0+YKcT75dXlvmYotNdvuS+4Ebr017sZnUH1p9HIANyX/cli9eBfg
jKbOyGGHDbVslZtBJUHsItiRHYVuBc7UZMPlsqJ27NwYfAjLqKei1KYyJvAkpj2mKiDkFOyqHeaS
2wM3nrZutD+gGBXVumaqjAI+xTRmVp88ENG5rJ08ZWGUc/bDKJIUqpzhk6w8+o2XSn+VkV/sD3PR
oTklRwkJlAP1zJtiIlZR8/zH1XoNUFP/TwHZV2tolGM0Utck7mCwJm/YZzcYoIOomXYfOwIqs6yy
ouyhUMEB4cj/tIps5lQxJ7zq6LNGANVB3/8Y/dui4VyvMkcXZOaiwzhbWQxnbBUMolhb1fOI4k00
6ymHGcdbehdfm4O+SeF+yfegFrGLwKPmOeL2JNL9uqD/p46kxX1kjlPR1ae0nKfvNbwKuk1+w38s
8uSlf1/AGHLaoUMci1rHuVU0+1zl1C7xABi70VV5UhodFrSpYqttU8QKOXrxDz7eh1oypkKvFRn9
I5BB3AfYGZgm/bbelm7+HHwnssUP33DOs8wYDIIMkhpTwL68y7XQmtG632WPl9V9NdWtiwoKEsC2
ieIhBqURdCNrabVt5UZYN3Fyyd48zg4GvWynYzk4SbvvcdY7nDhcry6vAmxt55b4jNXKZ0FKxVGC
auj3hurJvLje2iouv89YrKSKIsw0x/djY1sVByHa5T2nhogjAmuw/FiIhyIDhFwiOiERC52wl3eJ
IwRrlEC51w0yLf0PYvLWa60jaP11N8nuZZg1L2qxVqxZqsPR94UKghj61zF9qktPTt5FwhFmzebo
mHslIeUioyWLOlkLY1DmMZGSTIeXj9IKMqe7XjRcPdQdkuFtXfU3hdK4kcF7V6922Sxx6TYucEM9
rtQqBC7mldo6RimGjrqj9XEj2g14vZyrPjcYbFE+htgUSteYcyXVRZoGqkbTdYZFkz7SS4hAeUpu
OgevXPQ3yNM2/yFyUsOrW7iAZY9TnuVCHUDIRLiVwls0oVljilF34ffLqrJqDpfysefKEMS21yGf
DMoUCZOZUHdxrz9muxLF+dOWR1NGl4u9qDBuTkUyHZMbCcvnAB6CyKyomdJ1wWv0AemtH6M4bTHO
0cmaN45w66v4gcbYejVSSwwMBJp/LdoYB1tZ1RPdw8KLbGPCq777XtphYo281tHVg44hhaAFouMr
2NoPIwYdiJioSHVoWzPfR+VRID8uC7cq2wKCka3wOzOvCRohg/ilUa6GoHLF9D0Wco4xWT8BKsg3
CLo7Ue3OxBAMeQrDJAdQuEPdLYaXpo4aW9IWk9PfW3cEtY7aWqrBdbRX7csCl3GuAlAGxy01x3RS
Wuf1mDtHGxN59Sv0JJ1p5AKGMWMSiaNSSgETNPckHK1WVxy1eqvicJuWV63BW861pxHqc34vJ2O+
hi4VzUkAXhpZBuJKu3TTbhHEzVxKQ/OXF/MCj6rqwlwWfZeAfAeF7ihwuWqRho/y8S9ybkuRGFVM
0z7SZxEQffIlT7ZDENOHUdWAgDV8vqz1vN1izLEvaCCsRk+HXczTI4pnHurB9Mbgp1mjXlUtMOpW
kK3LkKv19EvxGFs8pVWgo/sDIfdvQ2p1NxWeMHTgjrgx3wdnOtB5Wrxq3DVfBLcqCuxw8YD9hpFT
HLK6LoIc7o58Ewn7pr+9LBTddVbrl99nZCqEvNGSFt83umoTpLWT1VlsFUHG8anWDvESh7leopYo
gtEBJ1QRdM/SZrLyWEPL6JzYQWh4qknzCrITGnXD27fVNVRoAF5CaavMFsSJPelAd5dRlzi4l9Ew
kG702KIpRcWtHqLNHwR61g43MSQCLh10wp81jPskjMo8K5F9/kYpCoI7BHn2xh2IW9CcyBt1vibf
Eoz+mMXJ9mVDNGYTYF1z35UHf3r59zqy/D5jGadZq8qaEhOM9VYxN0pxy53StaaGSwjGGI5qGnZh
DRHSvn3IClh4X38qC317WZJVL2eJwxjBLhrlLBTApVK5lAkzcaXSRX+9k9ymboToG5cMY7X8d4nI
2MS2EaqCBJAMYUxD32MdHTV/KscfRruRy8d5vCb1aw0iWI6k9LvswV7iMoajD8tQDipIOtgogjKQ
S9fpOG438mq0Ydrx6MivdMpJtAHn6GVs3mYyNiUIFb+KdIg86ZuhOerlVv73w28Rh16Kx9iTsGwH
zGKiy+olN5NLq8sMVzwmu/hGcaftyGuO4cjEdoSLzRSYSQQ83bwtIycsngWdF5FYC15iOhHmuYG1
EOy9jExlHRrqqOOc0WFnKjoK8m13oP3Mf2Cg1uX5jcUSdcxRFA1kBpbgbxD6dtqHeZu/iLtxr5p4
Qv1izOLGXNbN4gcq40LmKA8OOwWo8Y6OVhu36RXtmUCbpM0nVKUafnYCCEqSYflRJ8qOgYgHI0oj
ghyCr101Clz9srQkGWGR8SjyHvSrJniBxdivjmaY4wxYfa/irStd67LBs12ri7fAYGxXIcVmpIbA
MLBeGDJbeNq9QdnhbvTttC04cKsKskBj7BYSMHE9iECTYrSgZYd+HjH1cnfZUqwaqQUIY6SqCU10
bQeQdHowwuNcfq+mXcSzhavFJhh381sTGIOUdZ1pYr5Zbb9e+ZNd/Ex3EzIeiNCGm8gTH2L0CJlW
GJ3KUgPn+91lIVf9xiU8c65HowPlmdD8qvQVLCznphQtWcEQ1l8nrXopBevvTNZvqdFl+tktMNtC
7+OC6ov03CVeYuySZHNZtMtqfzY5q0xbuVQVFGPnUbXR9XATaMrTZYjLegh++89S1FEfVaMOiCzd
lYOPhO4uITLP9PJQGBcnoaU6PkXpNzUG/qLZLhYd1K7rOxrdyffi4xjY/HD9uj+y2CPGbtRBDy9Y
gmpM+zAE1yRVSd2ZUYK7kTepO1zxTDBvx+hCLHzFZhpDEtL8rUQGO1QKS6s49S68pWQMhzIVwSAr
EGmudv101fUvZsiJOK6G/j5OFBisP0uRmlVU6jmkKAtrmE5UmShnsEXVpbOoUQnpXlZC3qoxBqRv
gxZMbsBru8rKh8MUcF7Olw0h5np/Fqgck6GqTOifn8fWHB+D1rdV/WkQlP92Ytly8pC0aZ212J0A
7d/GQePOK1l1Yj40+uQPLxWsbyYVuVF42H7wKHbzHtf9UwnLAzPvgGR0nwtg8OlSFMhKZIN/4gjI
Ub+T6izwQSpd1SiTBX6yD+UvPojUco768SAYY1FJs5jJ9LL31cc6udab7SB+vaxwq2mchYazDaxV
KrbEV4Ch+Hs1tH1PKOC+p067NZ6SnfGzABcjsjugX/iTSaccdTzdaItFnJS4qMMCm5hXd/N8H+Vv
Zue0EafP5h8uRoRMaAOofMbLZTRTaGj0WPXJxkzgh+r7BDOFdccs7QpzQHfJjvae/vs57/TxQD5w
mTvFFNpICWj9TIMCWx2PIv2WDrCkDWT6Da+B4x9s/Acaoy6lkJAMbxUE3h5oWW+FqDO5TWw6WFt/
4Re3rhZELaVj7pQ8z9M6OfHSHujDKPNoDQSqn/hcoese6Ydk9KAs1KQxBGXKakg27MXJ+lUn11oC
Daj/EVkdXakzj94EhTZG3ICkmKXt1rMyUzra+yV7OBMUL3Raq0ZB5Tvl8DQdiRMdW11LDA5Dvxno
tNFwyEgoSL6fqiMkjHejE9p0vvB0ml7Aiz6v3TB4pABEIxhVdlKixVK2vVETM0M1id7dG+SB6Byb
tWpQlgCMVhiINBsDLUgeVbfvLBRD6HvZzdzM09yR5oJ/ao1VFFb+hQ5n0DgLSS9IdueW6Mw6Fooe
KxWtVk6kt6E95nhTJMaNCn6BcnyK079JuyzhqH1brGYxR3PVUzizfIzzxyG8l+bHyxZ6zUQuIRgX
RCoxeofQ8p9afhb7rSndTklm9zy9WO12XeIwrkejNG07D8BB2LRJrVAGi2zmUi/RSJ2S2NRNTD2e
0VpVR1XUkLECazZmWnxewDYBuXU7iLDMJFCsfEY3EFjs7ctLuH66FiiMHRZ9jcTSgH5R2at32b7f
fuucP2qcWXNKTFVFEF1DUzTC6J/FkZQiiQQF4qgebewYt91G2aNsEoVhvBGe9FNnmv4Bxdby6rPR
K6UEqNTI7/vGt9Br4BEwQ1WgchmD+jqRyKEi4hNnLdds40JEtsK3RmLebAqJljIW5DRCzQcnro/R
sptfPjGv0IMe2UuCMpvnS4WaRFRF8umljTaJf5R4LHXryr9YTObqVLp0qMQcQo3RYXBlu38IXEzh
adzgKf9peopbXvNcfZ5YjJ1so6DVxA5iNWXoVVXuJfpOjTjGY/UBs9wtxh4mCuolgh6CgRzjNm92
4yBdi6XhgIffMTLwhxAMUdaqNymVr0syeYTbWbhqvxZLy5jImEC2ilJcNtlDrxzbeUfIdsx5arnm
IiwFZcxkLKZjGJlYztYxLPQk4MZOEH4GmdhB3HKLNGhI41wnDfACIK0Kwm8GzYhI06DqhHZ/jmi1
uOv0a9W8kQxElry4kDyIqPMmodFvXsJkDLRImr5JamrE0hDDqJ8aUOfkSCwYu3B0Lx/y9T37EI8x
Y8UoBhMIGgGlEmsqXppsLwatZai5cxlo/RD8BmIroBrVHwe8eNEvE28lFVV+DwLvYuPIclYChZR+
Ho6o1MVIdMsXt6NY2EPwtY05nsfqI8OEJ/H/OsEWQRU6QXkJbeszH0Sb9tmPoiXY3q2BmVSgPzd2
6j13gO/q+tHMvqoSWQY9EHRm4X/MjR5oBQHm+Dq+NW7dWxIK8PorzBDxTAOT0eVD8cDT/tWbZwHK
aEfZZUGnFShyqQMvV1KrnjdDdDvWhV1JqT1NbsGrL1v1Ej4Q2SRCj0mhSjxCTQopT6yeSIUVpcnu
si6eNOHsgC1QGF9ElsEgOqpA0VDnhXXcVTctGu9p/YmEzkzd6d1u0z6PN/kNJfDh1i+vauoCn7no
xjmeBZKeTJimuvkj7avyncBTj+KmcBLZEtHkFGw0zhlcrbcxF7jM5TdVxWCUEvaTEkQIeP1X131j
g/5rU0UWzSQjzaXZw1a+v7zg627ZAphu+0J7K3BXKxjcBptdXwso0490KxswtMXQNkGSWv74UCbP
5d9dFQtYeqgWsBikq/uTgkNzGpSJIHniYWQXHuUIvPI6k3h7Sv++wFKLONAwtQMiwq2eGzAS3GjG
XZl/vbyUHDvAVm/I6txLiQGRiPSYDY+Vfy3wyEp4kjCmBkXAYaXRK08Hs2M6WIGmW335HggcdeSd
dca6aIHfVSk4u2ypf5H096Z7vbxUHHU/S1eoDSF9oVOt+0bVPXeKpwbdwEGEKcCn7hRHewu4Xd+r
7TEfp+wshdHijOH+BmzyHOiW8To7xX5G/1bjtBgYDgb12G22VAX/hqpkCcyYFXE26r6uYVYUXEDJ
piBPLS8Ye3nPMOP2s5YrM8FUtQgQw/guD7tM/Xl5z3jfp39fnKJIEOsuqqETZufJwh3hsfiths6W
a8SYBD+PiO/HAIh3hW41N5R/YLzrCguT2zYxBkPzmJ4u36FEZOxCMmFSQaoAcJiPtbZXimNd7uep
s4Zym2lXfuVdXsHLBuIskRGLRCMjFVCZbrtwjx5kY+Dcn+tvjd92lYiMhRBGXR0LExpuSFYNKl3f
me/Rt3cY3RTTUnjXFk8nGDuhoC+3zH2glf2+qh4nlbNi6/7chzin22uhdIFixlFOK4d7DFtsd/kj
LkbbiO34a1tDL2QrO8Y6rKF1ead49ukssZEGg6g21D69TqkVZc40WXSeTr8d7+t4hyyh6x//hJmB
s6JsRkMrMyIX1P9J1LtZuJ14TLO87zNWQlCiocs1fH+U7wv9W8Y7U5dvKLBWf7YS3aQWQdHi+1OB
UQ3dsc1vyXwTEB6rw+pDbKEYjLHIzFAcBXqBCOYXP32O8tjRYo+IXpRw+sN5EjFWwkArj6/Ta31O
3hNxX4uVqxoPNa+bkeP5gmvq88opwWD4PXXENMs8Zi8KWFhQGIT5JUllyW6wR6Y4tNUOtpBOI8Lw
UW6InycpYzuMtDCFqqGXlP41nZ7H7mkgXxuV0+TAsYKnDsLFkU5GWSlNaqGE8aVDxgI920PHeQdy
MNgnrSSPyqDQu7CuqxYEdQreY/MwWlOefr9sKThrxr5sOxNKGFJDYVJW7+AtjF8E3ZJwa13G4Vkk
9mU7+EgQViEsoX5Xo/jebXcV5We3m01zQBKGDqouPe1W2FzG5cnH2Ita8uWpyQA7tyYmBb/L0lXf
Y8B9u72Mw9sxxm6ge1orME0Kr0uofbH143dV4Rxkjslgu1CCyvh/nzMbZTswGruvj5UmXE/pQSRv
l8Xhbhdd14WWm83UDBV93wz2vKFlyHHrxrc0IUjeVCfqLVJYam/xAwMcA882HqZhnTV9ig0TimOu
XmsaJ4/L+z5jJPzYNHRNxkYZ2vdZeisDjgfDUwTGpQAftZ/F1M1Mu3Hj+6geKBtvCAP78gbRn/nP
cQYUYX7en0BE0UqvQIy4M60yeovQszu/ippvxSMlgOQxWa5Htz8uLIUJbOh47mbKBMDhrnMDcSu6
CTLRxrU2WRPGKpwqWXhRe54WKsyzYzLEvPBHLKZcoAa/3rSzp2D4YRDXTmTKX1EFFVqqYuhWXPb5
piFp5hG/ll1V2Bd+8LNW22SD8X685yXP1WeL9OUgUaowx++qX4efEyZNRBgQgwLYwsL6X6Fo3rm8
26vDGRdvC4UxL77WUQJgAMY7/2fizl/N0KH5BUyG2Q/OADpopBe8TLXVK4zjdQo8AieLF7PjHB2F
qv7CJshZ3qkJVQFNEZykyL1B6jmn5x/8f8NAz5ZsYgI1o2ZtrQ7CTEkuGpfO80w3WozJO+Ppfmif
DN74x/XT+gHHKJiZCOHcZz2sgb6tEJybYsvseLwFXKGYSyiUBLORBwgFJo0drakEGZ5NR2oHaJ0i
f2XgPkRiVGXsza5rWgpWPRJhGw73l3XxHyzBBwCrBsY8+AI69+0y+IKJKJbe3g7GVVjspvkmrr7m
80OUNfakXjftTtBpf9/lH0At6Lnp+8BnrialFLNGpKWivqEgtkiUfSYYji8lx3BOPfDcv8rIngRi
xTuEq4lZMAv+TzcZD1eIxBLdwwDOD+ZB9WZHt+fCoiU5vlMIVrsvdsFB87odHNwb0WuveYHAdQ/g
4wcwd5da9d2o0vnKsbGLddnSMOxWSPZm/qVBIO3yKq8rLWayYwENQ5fZHuIyy+ZGriBtCMfw+Ost
rt2I3+J72fq7eaIYnPMbjRGNbqqZiCjiShtMjEiLyirKygFx9hNHLHrWzrRnAcTez5JaN2MIoMEm
d7RzITzCiNrRo2TT7oWY00q2foV94OnMRd22o4p5vsCTwOrZWKRGP7ZkxQ5yAd0WjXlO8B2dLVv+
xLlVa70AZiypWathYbbYv2yQ7bEBn0g0ck7EqnO9gGCsZw7yAbmjKqLNyMi2qVOPittivLgfhhvO
vq1a6gUWY0O7GmT3AyVZQlA/Dk4lGGih/z7W1vB/pF3Xct24sv0iVhFgfmXcSdmSZb+wHMbMOfPr
74JmzhEH4tm443lylVXF3g00Go0Oa6HXxGUUSPPz76GdbexS57xpaupdG2bYvqw0v0QyvSySiLhs
P0m0UY1zqNogDYRADu683u3BZArmN+k2A3H2uiBJ1OLA1c+i1gGReXBeVDKASi+PWE9wjzhzkdgS
Edzlu95qoxbnLqmRE6tmnacRqAoWVIPk/nXS7irypWwE72WRIXLeg8rZavQ1VrCYQrdvDgl4vxLr
ZjAFV49o0TjnAeajlC4R5GAAdLHudFNk5ezEXPFOPLi+lbTqmFtvpsD6+vHG6+3eVgLq9wG4oYR4
iAJvaHBOQtLT0qLMO2kRZgy7x7m018PwZXqd3Hq1p9L+fxQxBIvIA+9bxJLqKYVM+SF5ZMAG8V3m
oD0YvMGsgCEG6X3LLVxbVc53rPWwGLXJJAYdKsuFa04udbQLhtlHdwTL+XigTy3+G+VRxUl/6fZc
uAyIS9jMK9Kd/X0TQidopgcON35J+JUNsk2PLAlCFXvx19wGptSh6YWbvC/TlDV0VRG0o3LuZS6a
qlQYArxc/wy1iyKkU2VX2MflfRfAuZKWGjHRLQjoXQBkJ4f1sNTMKxM8SdDxIbgI9k32XRrnVkw8
/sqIQbwiLhmWtwZDybAtRzOcKgEaHnrNA3Nxr0vdv33ehXIOJqVFouSMmTEx/FL+BH5MYv1xXYRo
mzjfIq2ztVoMDH6QWqDSjB5Rs+frIvb7avX/qsFnDeRhLkfCWk0nJ7udKWJX7RCd+rf7E8RdJx0M
uNlPRgQ5FYJ9E6jH5w9kcDnFOWtBjRLrQcIDoS2NXwL1RDK4eGTtMyucGXtR7xaNQ50pWA9AEfwm
PRgnHK5z5CqCO04kkfMsjTRXFSWQ2AAeUbmUlehCYIZ15WzxD/9VlXS6MFbTMnd0oHWuAA5ablKf
YXbOgM2cH5c/D1rorIJLVaQb5zfKnEjDWMLm2+mM4RSlFsxe/Y8Xxrs1cn4jQ60vL0Lohjm2I3j2
ni1kg8tvBCPROdJM141DcIJ5Khawz2rTmkCbSj5GxqWnQSSqj4r2inMS4wQvWHfQR2nAAjpmpySK
fshDeCim4mLJlRcXkuBU7T/GNyea8xpFGmOHDMgkd8WLeQIxi4PpyYvhVZfVQ9R6J0pFCaxC5d4z
qGj2hsGY0EZMlxmJvwCn8/pOiSRwMUm9TkjDKJAAxJm7rGhPVSZ6yotEcI4CGEeJ2jBA97V/NaPn
6nfmQK33XVE5tzDNERpzGd1x2h+0GGkYR+8EaR7R6VGZjptQoqVpbWSM74AN4LPx9B+tZwWMpssS
YtCzk3jFC/GTJaoSUnNi60XVVxo9tHrt5uFFFvaFs629JofzCGU8WBMmuVmG5U+dGNxFBUzUzBUl
M0UnR+XiCNLmhIToasFdKDvzRUcgZoXgKbbxFgIysSPbhWkbpcChs/N4TUPORwB7symXiFnGMQyU
g4RuQGC+CvGhRAbOuQWSKXgv11jIdH7K5gOpBcHKfgb83cL5yYGSpEtbsuu886wf0eGNa+MLhvxC
u4UFSi54iK97BYH/5kcGUAGZwq7DwuHfm7jtb6ua3K5ScbguZt8sDKJaDPOYpaD/fqwinbZpwVrU
6ENym0Cx1e7PytfkuKJynfnxs6hCubtVG4GczUuFJAE3jylWtYHcawdjMAOBUruLt5HB2bo8qbrS
EMjIL8OL5pcuq7y2BfJezbFCJT50ymfR21Ikk7P0oU8NSQP5GXrwQGoc/eoalImACHhdtV3PtNGM
M/QpnY2qaKBZGJN7QEN5YQXo0LAByXIrOLr7eZr/yFJkHqPA0OIlKWRotJwoQOgBwhq6qq096D+Y
m2KNtZLQTV1dRcjkLsPQWFO1KKCfnui+JYc3tQr0hcF6vL6M++d5oxt3IzJGLaAeQ07vjhUQG93+
+CcwfCxjrLXyI//3+s43IrlLMix0zIrNcCGNt2AewVYBTo3otj6rNn1Vff179yTmpn1rnfjggDdS
uWuzy/vYrBidSnpkM4W5nwCRZwC2M2idjsoChiLkWvAAqtza0cX4gOykXRPPuRdg2oVKLrH9nFe7
Kx/TOOikn3oM4j5VNFgoNFjOtayK9Vdn/+RULykG/sD3NMB8HCvQQAZtVwzf61508HcBpq3NEnPe
Juk7S3q74wCh7Rarh1TLQRtZk2zAkpqpXzjkQfYLwFimD+svGamWcrbF/UBXPSvODueBlHwulJn1
tiwR/MHQ280ieMKITifnfdDPIqNtFRKSqL5ZjeplaXU3F9EtCaTwTYQLgOLLsYbNNOG9JD9aQ2HX
aSZwpCIhnKNJLA0wVSs7FxjDM9STJHnqsjr/zs28BbWboLUfYyVJ2PwRo6tC8Uxx14PqRmgnseMD
G0wQehmBEbw5vo3EiIIZEa0YyHA+dd+6Rwa8y+DtgDaNYQE391CAFSm5G+O92/9biLERScJyzHMd
ItksBBKcNhvBiJ0KXLqJM7jtCwsugR57aIXYH1evQ8Yg/ffoRc+ropJY205l1HbSPht6bctxkOSC
spbAjb1VvbYqorEizSjk1OpjGB8N+q0uX4rZL0dTYJciSZwzWYZxSFOWJCDA3QUukV0boWMkkb2A
fkkVRH+i5eM8RtVnE5lYJtOwcrsYU3A8BbX8qe1kgY2IThvnOICNFc4RMxEAoDumlDlygsw7Hf+d
GL6PUCZ6M7YLxKS6p80/4umODEfBkRZsEN+xYahTnKssNao9MXyK3F08HW1i8yFxrJv8nB1nzzzX
N4rodhPsFd9QKC+jUiksD4yJTVcB4ogkG07RnMzl+3UNBXvF0xTUCpWsNoHPmpPUMahLp9ouCkFl
SSSEC0v6osuzJmY3ifVU5GeliOzKOF1XRLRTnHMAuVGSTyp2SpUfauNuVn0lPqjxeV0EgvaL3u8e
kHKBBxQJVamBNjQgr2gBaYFSFZ21zyxeHoAg/HVwyw5dBKI5TYGz55sHG5om1ZJCQ1mxvtN48cNs
erm+iCIRnIvAwMWQvsWPMnko4oO5PF3//vUHqCLzuCENuluWlfHLkTvyQ0PDUOFFX+V7ACg0Fwa2
XAbkdzAwNwEbXxaodS0D3QO2qyEPNL2Nqi+aiOpWYN98+r/sioikbGdC/XXIv+vm8xqL1BCZHd8u
CMQSMiSsQU1/6I/xsb3MF3KwPHpnBJ2r/0BCNJhsXZSIYzt+JaTnmwGlKdWXxoJqnZd/0rU3QDaM
VCNphUqY4VkPcneojq1tnn8PJ3u7c5zbqMt6JQOjEKqlb6o12+Eo6gMSbRznNAylMKKuwpquo/lY
GNbFBCI3jeTfwBTbKsJ5DC1fq2JlGYqo84vqcQavZ+S2zb/zsnwRoMkWxSpYtlwx7yz9lA7fhl5g
DgInq3D+YVnSJavZBDdRla96HOOuWIs/5LK8lGl500uW4P4VyeMiiTGK5lVhkURSxffmoLgjeo0t
KuM9ubpGJ/vX3RP73BVj59P/Whm3LVRk4CT6iXFWJUcp6MWoVwKzU7nnyNB0Zr2GUGtBu3F9ZD22
yFndrCBbbV9Wr/AjVxI85kQ5EJXLgcz5pGsqewJNTo/hcDDjFWBSZJcVcjt+7ihfrq+lUKDy92h9
RgZVj9gD1fyqB/EX1hYWy7aKIrb5mp6XAxXYpmhROW+RDmNnguITtqm8yO3XofuUiJBYRfkVvlQQ
5l02GOyFV7uvvaujqnxhw+/z98xRcfvrNiNTi70BAPSZsE9alPFQOTeC/si/nvxsCCm+Ue6mX8mB
UWeYPxeAFHsYMhGCsAiFsiO6eQytpE8jhUXZ7L3XfwKRI5qzbTSCXt5oDYPUE+c2RGGCyvkZWQkz
Y2Xp1d5tqW34rCSc2+SkBNqJsU6HjghmSXT0OU9Tkh78eCyoKy8sOYjKVhAfxDHcfq/7e/DIlxYK
2v519NPjBOLw+ZwlTohkVWaHLorel9IPv2ROcSHO+i08E/aQb550LPdBcDx3+1o2P4TzQVlcp/3E
jsvoh8EUhMfsIqHABvIVwWv6f1iQalGAxVlE0TlJ/aIP0VSjVU5+GN38vmkckGT6ofuje4XzAYE3
3J1oApEdhY+eHEwvwPygoBvgtnPMTDnOc2jXAlVAMjDDkJ0t8qDNrStYx323819JfHjZL8u4likk
Jb/0IDlMz2mIxA+DThwXUE5j8iv8nDb276DHWsa7WG5R9XoYwIKEY2mqPiluShHbxf9w3+8CuPti
GvqkztgKdp4EtA9G1WAeCc4fUp7gthZaCfvBf9sxFbwaiolubKCc6RaPc1ZmSmitSt7h7u2P7R2D
Eywu8SHzxci7H3XjZHG6GSEYv0C20f2JdnaoQM7cI3Gc3TPN0EdjC2xEpBt3FZrVKiltD3nh6DIe
+fDYGjZ5gxZ2MWouQsj/6D45/birsNfnrswXyGPV3+yx8FJXnWzVnVwpaHz0IBa2KC/IPnlt+7hI
OkokKRsTiCzbV633zFzUOPHhIcLpxF1+fZOqZUQgYLVyy1mkHHmfSl5/YmS1DRSy1EGdmU+GQQ1B
muljLwInmbsBw0ay1lmF5N7Nvhl+E0SBdIMSGZA1S0fUgbJvmyqlhMqaDIw8biFzczKrVgdyVedN
nv6ta2yUNmCcxOk7G9hZz0KJu1u3kcitrFEPUbFUwIGsO6/6RlyQ6QBCCOS76lNvuCqac8PIFsWj
Hxw0W9SNUG5R62yU9SKMgeCjpuoln6TYxTgwva9SJLoqrYpE9x070x8MFCRnKoDLMTX3tu6bOEaK
kw6sZNByOVW34yewNGP0anAnit762BO5s/01fZfGnUBMEOllwfD6Vak7mAZa+CtNENF/eBu9reC7
CM5QVkNNUIRm26bONtExm7d+npUapMK9nUyx6BTsb9i7OM5KQhrFaa5CXAu6YrdDQ6+DSruvl471
bXXmF9ae6jFKdvlR4D2Zd7y2c5ypROPQNWaH82cdVj85NEHhlCijEgeIxE4kpID/EAm+raslm4pl
mVTmL6K1RmeJlZfsImqP2SkLWk8FYawom/chbmBiNDBPWwhPZJUPBCc16tS8rRC+k+miGPW9aayA
uk9dwert3j0bOVygQEmSyvIMOaUC7OohiDzDKzAU4VWuGHJk33ttpHE3a6ksoaLJkNb/6N3ZVdwu
MI/p5z52RgxxghtDVI/dPWgbgdzVSuiYWnUFgYxUuO+/haHg8t61+40A7iTPk9qiPQwCBnIaW68z
Xsbsc2v9EmzTrnvaiOFOc6mNNJ4HiDGeRlfDaGh/MGO7B289Q1OWBW9l0apxh7nVjLaME0ib5zPR
v6Tr679UhzuzoNTRScxWrXdlh1HeIr8B9GsKmLbpIOpTFh0lFjpsXHvZ9VrVEQib1oMcPtIOXUbH
6wqJRHDvCS3MAdPJtqeMH9PWK8wF7aGCLOH+pmgW2FFUzfyAMTJU05JMLM7QjEO8fLeGL9d12L0w
8PH/fJ9bplWqrVGd8P2hDO3RknBpfKFI6hrf6WQJrov9U/Mui1svWiqdYVqQJSmOHmMEJCSO0fqG
NYiqMYJV46uA80LTKWKBZ6dhXKL2AcgyoCw82fV5dNBdCWy+aHUXUcf/G8jQh1tJ16mumLqhWHxl
sGoLkPWFiNPyI3sdNU7sG57BgHADEe7hrvFtRHFONUGHhGJQxEo5g68M08tUlMB4HAQPdbb/1zTi
XKmsjGozVRAz6RC1fK6kAqSAqLSrv8h87EKBuYu04hxrXyjo9hqxgIP6lGBAvbgJFYFGu1a4WTj2
EzaOIQatlj4U0Ki07uTmeZF6sASfazB6XD9Zuza4kcO506YZGtxBTJX2WQG46fjz+vfZabm2M5w3
bQB7trYT9Iiyz5L6rV78vm7fsDBCFIOim9IQxJaiveFchRaZc7HqEBgiwTkeWhRszenHdaVEm8O5
CN2cSQJkZ7i7OAi1GpAiv5YaQFHK5+tyPs4FsUjrfXf4DM3ajUshEQia0LHF5pMN2Y4eJMRB0rPs
Uxf0D07pTYfBsDuRmxAsJF8ZTNJRmXpMZMOnH7slsJJjL4Lm3nXrG/U47xAuWVn2WEqnnJWTTOOf
cdPB+4VJQGj7Wa7q4Pp6ilTi3ITapaWxKFBJX495RZyhOYx4IF4Xsh9IbrTivIMZqaTSUkhZANGL
VsYukDx98OJfBAlgeii+NweBxN1AGfA4BgFKMJg0OGfR5nTUSvZAJMRmlHhVUH4uU5CDqH56AmK8
QNzuMm7EcT5jBMemprJtazA072tIK4DpCqCK6rFFlRW5qOYu8okwNSQSy7kSI2vHpWfPuPSY3So+
mlkC6bY/rSfM6gMjIPbCQjijub+ZG105d7Lo4yTLLPLoPIL+7MRTU1v9pAXoOXcTF6yXkuBu2XXI
G4GcbzGlfA0rHVrO/UlKb2IR7ZVgFXmXktdNX+vseT9nl374w1xBxfp83UAEKvCegybpVMYUIurW
q5obVRMETiIVOLdRzHlJsxHfN8I7FRXB0DxE4x/XddgPkgAgKzOQDURJnK+wNLWbwhJJXdYRqV1Q
xvHwqmF8O/Khn0RHiv1k/pokKgHlFbUI8GM525bqYs5iUmNXIK06JZ4FoPvPCg5wG1SjsB63dytv
xXFWPRoqnZIZ4tTAPP2HDV09iHBR9jZqK4az5bAfQPCgQ4w2PRnWQcIQddU9CTaKbcSVpeOj6FYZ
IxPkd+yOLAG94rP2ePnIkCeqewwje7+VdNxoxYfPVB+LXDKh1eg33+bCYSSrOlKAttaiR7304pOk
2KKq0N6Z2grlbL6sp6hvmIGQ7sakL3QWhE0Ci+Cb6ZZ5bKVFazqn0LpT1qenVqrPSQpv3ponkq3I
lk0/cjMUuIq9SIpoeNbB6lHR49lqrX6KRsMy0LbQZvasHkDMZNeyN5YC9XbrChtBPMq8BO5wdOCa
6DC5I37slE+K29yELgU1I3HGh/FZ+imwS4FqFpe9IoisWz2ERAxRnFb0GU8eAahC6irRW04c8/CP
xZMIZWr3yKFSYFjg3VEUvnoomaOcS6UOw09L2+zuUsClWoogByMQwt8hZliUi5FCCBmCqbpU4Y06
vlxfPpEIbvUsYixmGWmolIyvRA0GgAKKomuRCO5IAV9jQOOFigbZ8iuowuxBme211kSufS84I+87
wrehgfJxqBoZYvS+cpRkuTQxOAwBh5/Q7GVaFcDZxsDQ6023ClvgQ9eCzdr1HBv57O+bl2SNGQUp
b7BZpXSzaqda+Y2AZasfW+bN93s1m/M8xE7lM5DnuuVihrNoDUVbxUWcqZVVSdVjDauFEZEzCg4L
xG2hK38ZFMdqbVCPOaUjyl7sRn9b3bhreaTrUJkFdJsclA3KezalUDj5mb4CTMyRjqK7RbRX3L0s
TdosdRPkKREGjxBh0+z1+rkSSeCuZEyoaY22YiVTKQOc171iCNAJdt3eu7nxjWhrXy3FMEKFXv+O
sb9efoiHx3L+jZfcZmP4NrQ6SfS+o1AjKgN5fkjlu0LUMcXW+kNcsVGEcw+zntGGFLiasrLySok+
aHrvdCu5JYrprz0Z7HSQV/v69uxewxuhLNjZHKYwaUv0QkIvNWCw4FmgBChNBaIha8F5+jCjntDF
WNgtkdc3aXuSqpdKF+yQyA44tzAPmZylIKhyrGn+w5TIDTBBX3Kj8mZJ1KO6W+beWgPnHpKORtMo
weY6b3xDZ4pO7YGlUCtfOopS9oITxM+nK9WKllgNioXZjy66bUW5TNHCcT4gM9e4aRK2N8qvpDwN
Ax7W4PMaPl23tH0xOiWajHkknWcVCS2rDkcVYpA79UbrGEt5kNZnTRdFXrvxuQEILiLLIM/TOUMA
yv4cVxVMunejR5ZvTrz+u+Epp/4xw2CZqDr/sWcLOTOykccZwxImdSXFkDc5xE9Wm0EwWCu6N2XE
5tH9HEjoABq/XF/N/3FTvGvJ3RQ6Aty51BWGPDt4JAowcOObrnwHwKr6G2tTFRVh983wXSBnJuVk
EeDbQM2U6o48PrRA/BTotO8l3kVwd4WertZMcxyrJUYQW2FGjzUz0p/5S/aJFffQeWtrgutDoBYP
tJb0imauNdRaVRBX30zZw3WlRN/n4kplMWZaqtinvLPs1DQvmVoJrliRLfBAaqAprdSSBZbdafDU
XwyI1HRBFtnaYHYABoOokLz/uHk3eYO7NSRtUPuxZAI9kPWCsHe8m8+Wk7/EAEnAEzh0hDP3e+6D
osXABO0yzvWHVgNlHhRzQXqkx+zLpbodguSb9UrQVpFhpiPRHxeXQcaJVN3bvq1Y7lJuFhkIuqzV
zgq/VeWXohXcWh9pq+A9tgK4pdQMVaoRJiDySuTbuig90of20g69U0haILWFpzXE703gcMmx9XLd
OPcO3FY4035z+6ekSpsUOOvOHOqRTerpPNdZYesJFcGGi9aRc8rNlEuSqkNNYoW21F6W/Pm6KruH
YKsL54Zn0kRqQqALa4qs7+K7QK4BmKgzDBd0U8SjJxDItp6P17YCOQ9M85qStmM799BerFfLTx5U
d3kdX6Y7yRWVzXaPHEU3FjF1lFFNngxWyalWW8ubeiCsU5BSQBkVE8wk6Ea0ZRW++Jjv7plCiCXr
BKkMk9uzIWME4CkeBan1KUkuNNIEDn8v+KQbAdyW9UNqAKkDhQvJyOxOcss8dVrZ7ay7tPTN+sEw
C+f6pu2rBOxDHeoo4G//u8GXVRJKeDzihiny+6WWT2m6CJTa3ykQ9v5HBneoqkRVi7KW8Hb8tfoM
1jJ6iG4MJwa3occI8OLTKEIvF8rktgr1n8QYZujVuumn7NHyq4f0zkSXPPinjlH+u1lJqoBsiiKb
RhU+K4la3dBUHYo96oN+ApZ5UDR2FjQuidEwVYKjKQ0aQ7C2+9v3LpMdyY2/GpvVUsYSMhv6ujQ3
c/THdfNgy/ThSG904swjXRtlilidleL1rYe3CwUxk2hyajdg3K4cZyBZOtdpN0GLKnZCNCH62RlE
JEgu9HaW+8DLpP7/B3NUtHicjVStRJJJglgFNLOt/EWNveur91Y0uLZ83HnWlKEK8xLLd27dHH1z
/oRBFPTIhkd6B0SVEkM/3UVzxKDhuw8yqgKsCadakXU+rauOhtRmC1xVfByAtMCoxum9esfQcvOg
+o0E1EYYn9odk6JophQluhpkGD8Bjm4W7lqsCnUF67mXydsK4mLHNgtbo2NaTSczMPz1UB7i2wiY
EYkvinN2LV8FwjtCKxnVGM449ElStdKAqDG9lCXGlKbHhTwL9GHH54N9bIRw9mGo0dAQGUIY6K2G
fBrAK23zaQVrCINMEiW3dq8XDdUtXdVUDVn9v3uLpBzigcYo26VHzH4F/eGNl1M4a77vfDdyuJdR
2LTzGrPyICCTXHCOADECFZrEWV6Hi4IJxVI8aba7khuR3EtJW4D/v6pYyfQYHYDsdmAPpfTFBOja
HP0/In62Mx92TkP3lsnCVdQM/76UaaF0Uq+urN+ptrvlpI9PVL6PDZEH2bV4g6LZHZNI+geUK3M2
kzrRKSICK3OLXDsZY+jkuYwqUehEaXzThvEnQg9TQj71MxHUefc980Y8d78gxyY1ZqzgTrsJb/CU
QvJg/Wx5mte9ro7q04PkKoL3527LDQav/qsyd+ckYFJEkyFUlh+0u/V18dYL9RKPpCgqDq5x6l9k
V8d4XSQsyu5eCIZFLZWqGkrO3PnoM2RPtIQg+q8PmXUTDn9cP++i73PnYtIjFc8KfL/UVb+qY1+W
av/fieDsMluq0cpVGW4rPqvqz05Ek75/sbyvEZ9d7guTRHkMHTAedKIOAzSJwUS5ILUjn0VZ0t0F
M7ETSCghmyJzTljNlTQfzR7C2hRVmsh40CbREWPf+HCSNzI4H9yHvRa2Tcd6aZCPb5860L1RUb/i
/mNsI4UzLSsqzaEYIUUN74kv2cbnLFiDUPKLY//CDpIoOyVSi7O1UpXzFPj1cIj0BU3H8Xq0FIF3
EO0OZ2tmNFWz1mB3svSm6E/j8E9p3ZhrfV8zHt0rz5faImzNwhBlkna80Lx4IZN5Vmj9KmuzIJbe
demmpcPWdObXueCiibtOLVq0MVQZsP1JdDTKlyXVgjwUYRyJJHFeVR1KtGSOkFRb/Q0xv0rV5CtK
4cTSy3VvsGsEloLRSKLiXSJzO0TDvmxUCytYpZZj9Eczrex0zAULt+8T3sXwG2UoSqauEwxBfWiP
sUPs7Lk8t4s9eo0/HXrhSOSu4W3kcTsVWbUlkRrylMHGIKTX2eXbzKf+1ADbmc0RiSInkUR+x6qx
bpUOEglecytANEPRQ3y33YlulOKuPaNfK6pnTKnIDQMWMMnHekGyhtE/ivQRSmMKbx6O2tpo6ci2
rLywwZ4iIBjKZxPc4nHq3SBCIThWaOayTJnP1CDRRcMRTf24MiZvpLb0OgXkzF53up2jefYTg7dT
f6PovhHKj0gpfVX2oYYootYiDCzcrvPhn58tBRPpyJpg0FnlG8bAHTut46ohMqsfsvqiDM+K9Pjv
RHA+vIg6E0CgEFG2xzT0u+ix1UXRFrNc/vrbqsG7iAFXE5oHkM8ldnIbHbJTEeSfZQsDediW+J/P
nsOpb+TxzWLpUMc98IURoEg3MrnI6vH6mu351u33Od/QAaWkR0EFo759UGnuYrw0rVdPgqtv94mz
FcM5hGnWh3kBkTS6mepjf0/OleH1p9ab3PgsH7TUNtxSCGm/98jZCuVcRJ51SpOp0K13DVuhSCUk
3pK6yCm0NhszDA1bFTZTCwzkDdN04ykUTdXjpIXQ6VQn9p/Yvvl5ROOxl3rRnWgWXLiyXMyn1KEV
phGmSEb/BX7wMJ8Hf/EXl2WAJvsgauv7H97pv+eYR2RbM5IC2BD6hc/psY09Bnje/WG660OnAPO2
GB3M+J7WL9fNdO9m3m4lFw/OfRVPCTr9HCO6lUzw5Gl/SGHpXReyd2tthXD+Yw2XaB1kCFmNQ5f+
MLvP17+/e/FvBXDOY13NCRb5Zhurz/Ix9WHwCRaMtWYLLUNgiXzTG/jo//K49GF2CeDHMfDx+KM4
mgx9XDD9s68aVSwd2X6NfKDbbDKkctPcgNnHzp9GHwXzCQ1ccIuoXweCldw92njoAJYDs22YIfj7
fTxPmtwSav7Z5R6d2zvplgDRacVajs9ww6Lnwa5pvMvjU3a6MYCaqIC8Zi5so0dWVxfyETHz+nC1
bGRwrhgkvNTIFMgAqOKl/1Sc2uqoH5NL+4L5I6TsuoP8vb/tg+hO2Da2ayob0Zx7bi0ri1UMfr91
c8dO8WB+MTwVCEv6OX9uvl/fvN2zvBHGueVBKppuJBCmGMciju05/Lz+cxRidm9uhHABW6jEq2my
xezl+2E8ZKAkEkHXMhu7tl+c5x0LJbNQbkOyHwVDBmM0+QzYX2R6u2/hrSrsCt/cKMm6qkXeQo5m
60HUAaJpPYDgxjUWmyFe/wZVIbd2nLOVI2OOwB2A1ur8VtHP8j/mH+e+z/tZzShjFOrhK+QvZQJc
uyGY6TkaH5b26TdMTVFR8kfZHxNOnCbVPPzllczyrPdg4dB9k3y7LmP/RtwI4dRRzDAH0whcX/IC
JMAfBMxXp9gvALjUf8sPvQYascjXXIFU9tM/WN9GKucBe/S5JDSEVOlAH0y07yReQgGI3tsliiTx
AZxc5wSuV8ifsdtxoLxL5u+VOcmmrAHOBtA9GLRdiCLyAstPT6bgPt6/VDaSOI84gV91lmpIYm0i
6Y/otN6O3uIOT4lruYWgKrP7xtvqxTnBjgKS0CghjSXq4OmdItBdNmUM1yuQtXudbBTjXKBqhbI1
KhCVrA9F/2pQgd3vRvWb73PeLyMA5wsbfJ80D/lQuF1yjrILKTNfYIUiRTgfKFEzXGoDgtQAWFzE
1Q4x0LiGAURwwB/wgSA5nEWlJpFMzh82Yd6s5giZSvmQqT+b4dd1pUTf55yGrg8E6DX4fkW+aupX
3RBVoYV2zXmMXo5rNSOQoD+EOLlAWQl6xC7NJ1zu/xyejXnbjS1wjgKPuzoNKYQl6qfaGuxG+aOP
kCgxBLawe62/y+Ez3Vo9hfEoQw6oe1PynAznSZhNF2yNyjmEoo10mjCn13kspE28+dziLmQjMQjJ
7ixXNJzNbOmKl+WRPFNpbWeq4HUVWY6lXZS8tnNQU8b987+yOZ7ni2gSGA2YTffhjazc0vpw/fu7
eqCj1VI0FAYsvlSjD3So0aWNqfl4pl4YWjIISksnm1InlguB9/kIn8xMbiONs+9M6pV4yljC1o1H
u47d+J61G42H5DKSkxQAdNWvwVEqDJXY/n/Yro1gztbrmo6xPDbMrxaXMMk8TBzZetWdwzB2m7Xz
uwF0jujIWOrOHfPky/VV3j0C7+L5I1DRTpmLEnrnMTKDoEXqesuOKmL/OzH8KTDCZgRMNOKz4bkp
DonS2XP2O/lAIMdQS9NZwzUzqE3QaapJna4aZHQo2MalU+cisJ/9+3YjgvOzfW4Ooymz1UINWkP8
bNyAo/qN9EvYY80u1A+GYWgaiCwIRY8Cd7f3hkzU3oJhtK+YH36bxAEhg1cg/83ep6IH1a6fAgin
idEKYgJf5u+rt3aklboOzXZsWqoqYQiawGGwI/RBoY0EXiHNWpqaQkKrqrqtqWZn91SvT2a4tnZX
oXVxbNXGz1MpEuXydn0JHvrEUDQNhWfukKnzqBZdCHyezsNL30kOqVuBttRj+Wl637nxY+VKR5II
LHL3cL2L5TPUrZ5rE2UwR+WofiFSP9mYarAXs53c68drP6DfSOJ2r5PTtAtNoJLJgRnQb5kHDMmz
/MRwAVubnqXUto7CIo1IPW5D0zyedTDes2SlZgINrQsYyQsIbQz04AFKEpD9v1f1BPSahqYndtDf
egs2p7yJ5Br9mehEiumljC/hkDqSLkpE7b5UNkI4eymqtkTjFfpcJyCxr2nq1CEBqiTRUQgtj7DX
yBFsoLx7OP6rFp80L7S0RpAItUZfP9V+EYwn4OY7tSOK4/c2DXedZbJCFAob7O+b9SPLWBAzxykk
a+0pLRBoc+I1sSgxudsYt5XDeeOsV5JJB7UH3Nefc1aSJ708DkHsT/e9V31CDQ9Yqk0lOAki9TgP
3a1JOUsDxIbWrTE8JFJry4sluM12o+Gtcly0EFI1B+EypHQeA8mogDmYf/6xOmxiA9e3wDb2vNdW
GmeNZqlny6rCGrW76NaKPDbgo3zvP4Nf4WZ5TXXk6ecb8BSLEqSCteQziCvJQrmc4FSg5Wt6Gd9o
/2KX3UKLT34xSgkR7rRIJOfHqjWbZkuHyDL9UtAGIf9Nqgm3b+9q3SyoxTmugXYY818hZTlNngEo
l7z25Mmhd3928eZpEIqGDvf30AKuHTAdZYNvHc7q0JgT9B84/WSAoNsfokfSpHY6/UZHhUrgGg10
zgOlkrOVedD7HCQ9eN22ICQdHqNVcWLjq46Wl8UKBYdtN8+3kcZbiIaWDb0KsZDSAc+09lj6AIaN
MOHt9KiTVQBXi0UwHrsL+a4gP/I/dJbc9Bbu1LYBJEnYu/9H2nXtVo4r2y8SoEhJr0o72d7OoV8E
TwflHCjp6++i75mxmq2zeeB5aKABA1q7yGKRLFattdi9r8eDm1cixr3NXXVtHucn0MxexjzDYOZX
1LcrB/wCu+gouYmrtU7zKDvVAxXmCjYPmWtU5r2rCF1P1mjPESysc7e40f3Ih16p4RTQopT3oX85
uGwuuNVwsmPhCqzJIe5kTphB2Sj39VQGpV56oyK6aW9tqLoCJjxNsS0TqYjfYcwsTJo2x0g2TeVO
+dWc3i7NjamfaPT0FYM+kbjQnCyKMXQ6kEyyp9MhS/Ao1ooi8mYAWZnDrTKp0Kgl9wCZDUcJwOf+
IN2XL7UPFlO3gwTCUbRr/xdX/Mcsws4Pq3kKSWK2EeMm0XcR7HLRfds7hj+5chC5mt9ALlRBBBMc
YP+LL37CcvF4iqQ8nhkPi3YmRw0vtZKLF/ArcvqKqgNCsq6DlonYBI8HhBvUUB9VtAigYCW9Wr4n
e4ieBHHAFFEXF7IOV2K1hU3f/wTk+yBrFPbGjYaYrFs3ZeMn9ERVwfLajpArDG4AUTafDVYPoyDg
98DaHpIj0wE1WwckR/9DUbsQkItZxQByA2LCqBZidEx9pNq1p8yd3I8chlf9dXm5bR+FVgZy0WqO
OlVtDeDJR/pe4N6BUvAKkpYhuiKTYBLqXLHfz98iV15icgGrBDEVuLqBh2KFg+ovJ9NNDuxBGjwF
whY09rE/wFBIr1q2ItsgXP991XU9wjD0XLABqE3QpdOpsmvRHirC4A7KoPW1zGxhaQs/3JXQMiHU
SXbRVXHQ/Ow87IuXRVARJELkgrFBrRy0qEBEVuYtzdFON4zBV9xiNXJcGFYKNMsmPTC0s26gpmTY
1SCmkpwhWPzcR1WNiAdr+8KBlgdQuFs63tg5RyRl1FA8ObJDXcc0RLDXoPfdZwFr9kq/OivvlqOh
E0cUmzfDyAqYDfcqNBtzZchFPKK+Kn1qu5dGvm1LwSrbnrFP2zg/nLSlHzu2yKTxtU8PS/t0ebpE
JnA+aAw2LUYNUaqRQbmRnOPwYZRfL2Nslv2wnpS/J4hzu2GO6GISZsR+do3qo02q+NkFeAI84CHm
SdxBujlsgNOIpak64Ytj+yKR876ZsKOEf8XSC15sBSZtjtsnAF8WC9nqREWZGDMJ76hvCLauBXZh
zUl/jX7oQOn2RBXf/HEZdtsslE2rrC3QNrmBzK06rtUZDqfNN8187CXBri/6Prd2u2mapS7F90vp
GErfQ/vt8u/fXqqmgTcpE7WVf4gtVHHemgO0jpA4ahOH+vMNK5hHSieAUJaTFO58UCAj8z9oZG3u
HitkZvp6rVZqFUoZkFuvPEyQJ1b2xj1F7VmLtxhRb8Omd6zA2N9XYAnqEayiVaAEOuW3k5r9CGvj
uStiYRmOyCpu+TbWoFBlhlUf2T9/2bM22OLwocDlitqyRVZx3idlsdYijwvuj/SnCg3r+FpXRBax
b/yx765GjvPAaJ5jLS8xcrRve8+y+tMi5XvTqO+MUUOzfiGJiiBFVnGHz3ouqiSHVoybR7vIuDGr
27y8v+z2bBYuGMWn+MDW2RsG872CJm4VRU5jqI5m3IWRqNJCYAyfbJDNxtZbtr6G8X5sdrb5miqC
0LdpDPQvcAnCP53PqKtSIU1QZIJadLs3l8QJyT413gqRouT2BeQTh0+hy5U2zlYMT5CL54W8EXrQ
qpc4vLHrK8N8r8D4tsxO1X/lhLRC5U7tSSTRRdVkMKRoXm+f+vwr+/nq+2xBryKDAQVxVV7w/TR8
Gpo7S5SY2XSA1fe5s1CslZLcot7Qpaj9q7LcofKtIdSc3VylKxQ+mKplP/aEWZHkXm4dk+hHFOuO
ar0lUeVcXjxs/f2xeFZYzOLViFmdUYQT3qhw/20PjLRrCJj2pugUKXBrg4ukMrX/E7JHkgbaNO8M
UPMg0xSMdSYIB6I54uJokbYztWVYlE8vKt0b4W3+lQYGfTVoXBhFvcaM5i0WRmXJWcpDhptZET5e
npnNbs41Chc61dRsO22EG+i7enTCo+JEPqgXdb+61vG2loVO/q64xjOrGK5EO8XmhIH4CTUhpmzh
nva7X8yLTWgSgmLLKM8tku8gJAkhg54J3G9rsgwZag6qgcdJYP0OM6QNKO+ZDno6KY4+MxF0y1Eh
JnF5LEUw3IQl1mCGYQmYqM68Jvw59Iaj6Z3371C4MbNbcJ/RHrFbRk3FPO3C+m6aLIEpbPHzC3Y1
YnzCKk2MyCQ62yDMwhmhhR7/uGzF5tawRuCCdBzP3WygzQ5+N+NNxDgxoT5jV9yCy0+w222m39ZY
6u/zX8lVJvczsPrv0ndG5qxAKCA8NN5QOdVj6mRe/lNUNCZwBsIF8SSmRq+2wDTw5FO/D811Rr5d
HkPmT5cmiU3iKqouiAtpx+S7ZXRih2cyjW5Z/9Qk1iUxGLvLYMIJYwav0KBP25eG8jFh1lG+Znnt
6dgdpqdIyGG1FRbW88XF8WSUy0xmauj9oCG9d50WDwMqJ5IvnBPWMFxYSAYSL8oCiwgebLuXohC8
5mzteuvvc/EgnW3cbNn3w2tGVdmfWPJV/KYunBkuIoxVEptRBZwpGJ4Z17Z8IOfZY7xmyttlL9iM
C2BDVPH6bGhE5lZtFM5mJ9mgbKb1TTo8WYlgyDZXzer73EqVwsFUUTcNwdXxXS/u2/6+MEQPoyIb
uJXZmJWNwbJbt/F7r7/CRXw/7fPTHLCkZ38tdufNLKuxsopbqMjoDnZeAVHdSQ+sdJ9JktY5y2eB
+kJ0xRPZxy1UqSqsUcqAVirJLi67U55Oh8tuwFbGH5FnZRC3QC0ZhxNzBoRS5nXvap2t57s+ttOr
hkhm7USJLZ1GKewWQRQS2cYtWVqVdpdT+McY6q6sSG8kbB4v2yZyQW7Votko0bsYtnWatoM5+7Rt
vawi7mUYkSXcos0wZkOrA2ZubqThPRSVrgrM4JNbdt0OZqRhpOpM9uPE9NIYYvSNaEJEMFxAIEpn
WG0KMxr6TuMfuVw6oSnqARS428f6Wm09YdzkldQwkKnx4/4w4TW3ikvH1HfF/OPyvIgW68cTzQqs
bKoi7wo2/9BoZXz0lVu4yp2N+4rkiSiU/wsayE/BpMBKejiHnjqdNAubJpb8QS3KXb9njRxM1aJ7
ERHzbh+EtE80zrdrZO6aSMF5m+Zee5h/6S5qOnfK/eChWZR69q4K8p0UCEaUBdQ/o8UnKufqppLO
LYrBwLh/6EdH9Zud+mbi8IDTFwnqXSE7QvLNbbf8B5IvjFVKSaMlo3RnjRzja4TGaVbfZqJeysOr
q5f75pso7oow+aVQLopaMDrs0Xqn8r7Ua3cU1kKyj1wYS76uNE2jrM5VGKbWUPxkpWYUj0AgYKvA
5CCaOTYxl8D4nRL3aTVhJNh1eJ2Wrygu9uPy1rSf9eFY2EhSTqJE3nZU/Jw39vfV4suqPOrbFsth
6V6J8pM2gv1j88j8uQB4AeYMgjX2QNgcaZJbdneK+Vb3QV0civCs2neXHV/kENwu2VrjMGgTwArp
KjRP8XzWMsFGLILgwkeXWGXcQ/DTjevaqe27vjMdIsz4CxawzoWNpcxx8I+BIu+U1w8aNNkN99UV
i1L6/SCkFWIDc8nvuIABNZRJ6SZ4gUFf8rxAQf8JL5JOOAlrydh58gISn6CkmjbEWQckfde8s6Nz
4upnCLOChTj2q5fL/iAwy+ACxNCi7CQhAOtb6pjaUzO9DupP42s8BDid/72pGNwpOu7rTI0VzJf1
hKLDvXEKD8TTduUzHuu8r1HxreG4MNFXSgzaLNhVRMSpors2fcDVwbk8eMyTL80UFxmqSKF4qkUs
yvEibD1o8ykliafWsmNZovOGYFUZ7O+rKATF4bZsF2DRBAK94+LZNvXTScRsJTKJiw+D0hdjz8Jr
SJ/04YlAvNy+X9LJ0StRCb1gBfMZsDmluk3ZFKVXBWhdUeoXe7abXMXvMwr9xHcQ0bnG4EJGFjUS
IQkAa1AMhpC/G66jJ6br3d+oe2GCR2QeFzCqeYmirMVI9kG4mx6VfbKDeAdT98uP2Cd98nTZGQXb
FJ8ea5qyx4M1FlhvPTXlFfSY/t33uUiR1nFKZRXfV+VH2fJw/BWsJkEoIlyE0JW2nbUC0wOhwitN
biCBVEQvmZXvSyIqWBGdOvlUmFGoqPBkQXauXfO8BFAoZqVN497wk8QxUITnksT5WoXYKi4RLmTk
ZqHNpc28At1RJP5RkNSxFpF6AxuqC4GJV2+IrNrqW4aSHqxjsWfyN7qTHcwjOuU9InjcF0QmwoWM
GMVGxO7hGHEzBv04evXS+NYiImcSRCbC/r4KgOOoRTJGFtkJ+caKVXckI4JS69By1xWvl31dcMgk
XKSY+6nKR5byIRF6sZQbO3sgll/Qh0I/h9MDJYJYKFq7XKyQ6QQFDglDiMypo0mv2SxIN28C6Gj5
slSDWKbMDd4c0qhNF+buVrlPlDFAllFgw6YbrCC4MeuWzEavFCBSegoNb6ivK8m7PC0iK7hhUpXQ
7Ht2WDHlm96+yUXKtoLv8/mJuoZ0QGLi+01z09hnQ3hT2lyXn2P0kTVd+bBGE7WAGCye0Y/5Fbv+
9Sdy1fqsgC3xvlIsYqzAuHiaGYWMRQMwQ7tvw6dGBsseEaSrN4tD1yDcOQtMY625yACZsMuV3rRX
Iidxh1c5yKEXUJ100bvZ9i6+MotN4moMs1FJ1aQCIhIt6P7JdsY1RbENyGHQcCdq29osMUODH5Et
RSUyyg9/R0vSJNHRU4hj14ceIGoqr2NwwkcH6oVO95CcbVHs3oxzK0QunOaxLM1ThligNXv9moKL
GE3eEM1FRtO5L2M309Dqrbm5j45Nwfrans0VNhcmpsSeFilh2jF3o8feBwqU+tY+RYllFZQ7IYPR
ZsxY4XExQ7GlqLRrhofSW5Ry7vJganYz2rlCyDHoL3jcNajTCIIh++ofu+MKlQsjprbYSdkBVVEX
pJbCsHilsj5fd0USB4sut7XT6p3uJUVilM7lELb9MPIJzt/uNBkaXrQCeO9RVk0dSPfZFUvkRZ5+
L8ASDC9/uWuTIrJQxcgE+BxoWiOxln2zkeRa3AVKTqGTwodE9xTRiuEvepM2h30yA1R7qA+6254T
PwZtY+tnqjP5rIMn+ktg5+ZRezWmXBCqIkMzogFjOgbgDge/cIoDD/Eaj4lHJYGosVnZPB6s8LgQ
hCqO/8yh4UDXUAsyH+/2+RjYqMNHXYJb3uA0uWel1nqHsCQi4tzcplbwXEwK6ZRphCX1dOUY2vfp
V8SmVzGPL1nBNjvPc4Tv18Z3aeicGJSihSxkgBWZwQWbMlpmGrPFD1Zol3UgQmIMN2evC7LD5Gt+
vet7UYBje96Fpc9fAc28ipKa5WDth6Vykn2zS3Yj2FmRfsViuBXN1PY1YzVVXKipuiRUe6a5ml5Z
u2xv/WIlqaMD9sX5Pwkdck/8f7cc+Jtg2mSyNdQANRydEdEp+8kx/WVn7uobAy0Uoo6v7W2DmLZC
ZNTfEr50b4jqoYEO8cdjb4luImVPDn3tFlfRbQzSdZO6woHddB7U+RoqOGL1P6S3aRnOOR4VsQa+
UdD5HrMbVp8Pwm/b79QraAh6dC/arrYxWScAGrmhPcI57DQsPegRoQ8jdz/y+qZSBPF6M1ybn9/n
dkNa9VNMKL6fdodwPND+CN3Zy76xaYKlEEg369As5+s4cbwNk54d0rtlv/S/qPp0+fvb29sKgC3A
1elMnvS8tdmhk3WVlV58Nn3ljnoKDoNK7VwG2zKGVasTDSuMyb1zWKku4413wnXAPtTLvhVdB7bm
Y/19hr+yJStmK4dAIB7+SaDM38PumrSCo8jm0lljsN+wwmgqCXRECbPhgal5sGf46T7/4HCE5sWu
2V8eMpFJ3OEyxb3W1EKKmFs9G80DIU/68tdliK3NcW0Rt0pMNeotMG8xD2AEDtmu9aXd/1BhsrXp
r3G41WJXUYdkJUauf2V95MreOth+ciDgAyz+B1od0chxkdxshtw2IsDNdR1QqQl0uccBUvIvj57I
ISz5d4coppEqJXO61nasXbKXf6aeBbremDjTM+rvxdSKAst4npZJ7vVR0jFhy/fRM4MGVM5hYLry
eQ7QL4ZEbJs6ojdmESYXJpRlxhuKCcysHVx9cS0j9spEkJHYpGBauYjFB4jEbqjEUKLn9FZ3tVN0
V7igZHXr5/Qm3jPbNEf7IZjBrefQNSoXNkgZKsVsfyyA8SD/rHZ4V3ZxaXtor0VX/M3LMNEgZmcY
kLUDVfrv3kJyMhj9DKz0Krlhxxly0D39uwYpO9sTHiw2Z+0Tjc+PhO1iF8oEtDHIbiYvRsIUYmXX
/Z5xjxlPTBhWyGa1GeRXmFzaeaQQpTJlYNJjiuYG3ElDLwykn3hffmXkGMZByIG4GVlWkJxzShBl
G5oBkMpD57N3iWJn+vLB2KlIakjCYRWNKuelEx2q3IpHPLkommtCsboMdGn8yl65solzyiSCmm9c
AkRq7sAUIWzP3Ererxzx4yC82scyFfoudoPvq7X2A12TThXWgWI0TtI3gjPMh5vxh/g1FreJNVRP
qSQNcPqDFrAG4eTQHCBn5IjqZbeD8WrUuL1sStpEaig8oQ+YIlrpSRB4D3LH3kGAzaUnUfJHNIrc
nlbIvZoSFop75aqQ/UK7nyABKAkOAaIlxQUNPc7mKVGBotY/5eW2FjUJbN56VhPE9yXZqhKlYwZn
iK/YzY64Y/khQpyf6l/6a+sw2Z/acC/HXYFV/NHWzCdrai14RSyd4/FJXOYiCAsqFxbICBKnosew
Gc7oLVcKnlUyVIczX6jd0hUVRgnCgsqFBUsivdp0gMvTb+HgxfouaQSVraLtg+fph05tFobMv1lA
Z1dwJsw03xaHfJ8FluCdiC2WC8tWZQavQsQY96GktvCKLq3culcOpVkchtpyuiY9DVUm2v3ZfPyB
R6BjaGo6pFd5Xipqq2FVMgnz5Dm8+7iUarh4g8RGD1I/vxa9T23O1wqOi0pqlSljVUOjOsSbUU5T
J4puqe1ddvLtiLRC4SKS0VZWSDOgaGdrp13FZ0bEUB2Y2KXsiOkKtpfyCo+LSERDJghVgsxDyA66
7ODQ8Mit+ZQc5KC9yf36KXRVUTX0pqdAHgWUrSBF+0Ngtp6iJjQ/JMxd+wyh3vGxAazkmiD8VpCq
yQK296MpQxAYt9fDCpjbJcdmsusoIWyJz7PDrmOWF+6lOz1gCuCiJMa2x4CQ0VZBj/iH+KteDYmq
NaiR7/vXrD/Lxj1JH7/kL58YXNBqByU3atZmIt+pO3IEW5qnH7pAQ9jK/dgXslVvRmHyicdFLaNJ
8EJXAI/cUb/8gQzAQwtCDR36lIaLJ/2hF6rD/Jc18YnJzdokmxOJDVyZlLMNqtF9GWQ/1UPv1wVq
VuW97U1vl0dVZCQXyaiiR3VtAlAmp7QGOYTIDze3mtUocrFkKsZoqeKZNZVP3uLlHrqTkbiHtEjr
jNflTjn8O4O4qKKD6HGBmBSqpQikh186YRva5qsAFNL+8XUujshKJdG2hkXzjMSAddSgaDvt05f6
l/ILOUIwrYgEZoVuwR1zwBRoaXWPLkL5yOSqoH9wVX60N8zOXvgksOkSpswSg9Cs/kM7F6RXhSWz
/tjlu37E4QA6I6PTO/TVcmxUXYjVuDaPiiCQ0fGYz0A5H4SUVDmAgx610rPsKV2BRkjb6zQP0p6X
fWN7HFdInDOi6geldCGQyLfZ/f8yLYIr2HJkZVpi2bTNqLiC43yxxhFLIQWEYKNoCUDusacxxOfj
/FVg1ubxYIXDeWQJaZgsM2FWpUC6ojxLPlUc4y69KR4rUDPPhSMA3FzUK0DOH5N6yHqJ8YxWhW+h
TLrC63941c97xqnKtL6tencZUjCUPB1V1I76uExAhJi6O0EtKLFd1bq/DLLp+Z9mmdwFvahrRacD
QMb6PNhn4c1ye1NeAXBbmCwtMEMCQGk7eFH0WVOm/tgf7V3piwk92LT/cWpcoXEbWD12ZdjNQJPM
zKno9SKDLsx6C4sztCob0/Iuj97HMf4SHhve1ak4HKMxDiNQcdr7V4pABdXt2Dm0L42Bki1yaMEA
p/jx0fDiAxjSjpARulZ+XP4NohVucrEkGxddMhfYrKEVeVcf6mDax3+pOPN8Y/yVdG8nArO3z5Wr
YeaCSi+Xyjj2TFY68o0zuyOWD7E3pCBQVl/7d+x8aHoTvU2zFfbnWFug70GlmAba89/Huikkaxlr
kKwm8mGans36etQPE0hWx8RJZZAviloHRYDc5E6TmaG2H4BGVjkLRf5KqpxJSxxTNZ2Yvk/JsU0N
XzCd21vDp5ncdI51aQ5lAVSmnbh4mT8Fs89qORK3QG3jMffbp9wVHf22g80nKjejePUpSi0Fatsd
SPOtAb+9+nTZMjZcl+aP3xoicClEjGnYqN4sczdFweXv/xev/LSB2xPydooK/YNi2AshNGS5GuQV
bD+Mnfm7dtSecd9xzVtRkw772ZfM4jaGJQ41fUKDl9tHEA4J00NVKsHYDAEZpyCRU8Gbk2Ci+D4k
1p9dGhOLOMZfQ7U4g/4jmZ4vj6QIg9sU9ErJGz0HRmO/kug70X+0+eRexhB4A992JFs1suIWMMD+
OBykJNY92o5CnZKt1QRGGhBCoLpZ/UNNvZxVakcjVOI/FHGcDASBxfW4Dx9ZBpp1y87sSlNTwXFh
yynWsNyuZxZUnRMpRqxSDsr4MncBGTCc6i+87X9hINdQXFjUaReRKUYsVnHoqZW3LhPkmba8YQ3A
hUE7p1I52bDFaO4MkAhJ07doyrzL7iCaJ/YjVhupYk2g2mADRuVDA7rZQupdG40Fi7QcLiNtPnKv
7WE/ZQVljfVEcwUuEZn/kd1NX6RvOYor2p2ouGLLy9dYXMwroG9VyeCnd6tB841Iuw/7UDA9m5ez
NQYX9uw+rHWLYfTgMOsPug6+lczNnyffcKPX2rWFlzORR3AhTyFx2y0aEOP6rsl9e7krRf3gAgj+
sarOk0hPQ/gDNKwXXGhb69bu3wSeIJgdvqC3LxqZxB+ezXLCaMxNjiF18CiGRzgZ2siQHhOlAEV2
cYGhA8EyURus1hlszmBH8rRlcJKxE8QfkWVcUCDWqMSJjBkCvb+TZTvQmQkQRIawX7BaRUbaWXiH
AEIioUq4rcbbNGxPha1+hdFn5d4fu/4KqKOJpmYSgLou86Hhvk+6wlWH+XWSpp3AIQRR6ONJeoVV
65palCwK6Ts0d/jRnV665anzLLzJyk55LT1qj3QvKlPeHkpUORrYn2R02f0+lKGmTF3CInjYmaBY
uOk10x9F1cHbO9I/IPxtUiqNEp2wGMaoAx2TdpQkxZHgg2XpNebjl8bxE4w7QMxxmS1aBIuSZ1bd
kQdVeiLey1v0AyyOnn37i0ROJ7qib/v8Jyi3tFBnVscDszDLw6tCU4Nm0X2BYWzd8Ic9E9eP/0wV
X7TUxi0prAGG2ZFXowegDELoH0SH+D2+N9zUFz2gbzvkJx63yrqGFlTOgNcM5eATyBafbdTNHcOM
gno+DkURUWQfc9XVAqAG6GtmFtlLxUNH7o41sCr38kHZJY/xXpyz33Z9lOTJtqnjqYdzfaNf6iRi
GkC1ec77GOLwxyIWHca2B/EfEP7IPHRtaKLYCEfNaXEodFoLaYcUsNNnqnfZPwTm8OJuYdpVTdgC
KQeXRDOc+w5PVtX9ZZBtP/80h/PzeUl7dYkAEpv3hfqsikRhN1M2IE/7e1J4Jbe4JFo+ftxAj2Gx
U13dpT8lf7qH5jg0yIpARLK3eXFbA3JenkY21hy72et3MtAyv9AdOXUI0kRzwB6MGmzOe1HiRDRZ
nK9PdrnISv4hdXCyDRRiBxb5/u+mijtq0iae0yxkhlHJSdIf6ji7lxE2sz/rseNOmKOc9gNVcY/S
zgPErJiY6Xf7miBVjsZs4aOXyPe4s6Yl6TLk4YHWKUrvLhl0UeaBNgKjRDPDRYUmhWqKrAElTtDG
7JXDUx/vL4+bwBC+kUOah8hGPRTOl+mVFr+V5OHy9wUm8M0b4GaRxsnA9w0pd/LpucpS19RFMnoi
K7hQEJqJEZozBqo0Ukct7u1Q8Oq/fblQDBTogk/G0PkNT2rM2qALEPpXK3PKg43EN7hDJ591XpNg
3us3kiDDsRmuAaZhQ5BVla+KQxqnD7suQioK5KFLvS/js2w/VY2gwkAAw98w5rRdskLFWa9vXjXp
mEc4+WdXlqhGeHOKPq3h7xhxpc25QmANnd61JXOaSkg5oW0dSlYQnBfkNDYl3WIQx+YXObJO/NEp
XptXxuES3ojeNzdPkis49nNWZ4RaH+Ra6jFw2gAa/f47se9BpOCFzZ1Kny+vItHgsb+voKw2aas6
g2Vlc7eYD5roeLW5SlemcFuAldBiKVR8v+9eFf2cVre6/XjZBBEEtwX0xlC0WYvRUpd9V0Po5in9
SkoQ8k5/L5gPevXVKC06Ey2ZJFSEVbe46432TWUHl60QTQQX9zv0ok1Dg4EaMzNImj6IEpHUl8it
uKCPO16WNBQD1cSMXlcNFjxqO0uSOo217NEX/X7ZpM364tWw8XVuWZbRYRhgU3zQvoc7Vj5VoOLR
ra7U1xmq9EgWH6JA9Ioh8Ae+0I3YeZPGbLFakl+VgzNV92UpqLEUhDa+1m2gWtWlITCGBmWcyXDb
5NG1BmYEFWnpy6O4bY6BA5ql67LBaw8kMbRerAgXhn7cNarhZHRH0NZ/GWRTIMBUP1E495OMJUUY
BYr2kB+SBc8iywfnYeNNvuo1c1AdFvaaeCu6mm/vfytkziuJBrEeqQKyGvpljHwhFFlKp3CHN+k6
hEKL07wlgegxhn30j1vmJyjfRRBWhZYsDHSo2l1LNPxHL65LuYJTTmbqKNrsUqs5kFqkpiaYTr6b
oB3DSbYaLMIoxWG/KZ1aLpxB9LC2HU3+mU6L27AyE9pOC5vOvjmO5KR9RWd15S5858CiNXEksUxA
bdxrxs6aXrTRF7jk9hr7tIHbmmKd0KoNgQE29eyv7hdLILbnOBioE+6th/453pdHMfOnaOjYBK5i
vdw1sZF8bL7SN2Wkrg3Sz8uWbSPYOkovFdOy+Z75ObZy2aBgK5Ta2FvGyB1CW3D02r5hqp8YbHBX
VuhgMygiExjUHb3iHpyIP6Nr1oZQfI+Posa/7SvSCo27IqXzGNc9QwOd3gzxeDQY1YNfSaZPybRX
o8Xv2/pNM6F1nEM+ZSlBAhW+FHH7+O9GlotiKekHkhbYp9vScPuC7hSUCfw7CC5c6RHWLEI/OmSX
F2U5lKLq/e348M/E8dcmBeTGlVLj+3EmQw7mpFpPaS7U9No+0H6i8OlDqRmYRDkKOc9L6+H7DSgz
a1Ta0NiDgCsqtnfFX5cHTuSSfOP7kI/tVBJgppDyro6sTIViW2E6YqUrKjgTDSN3hO5mJdN61iva
GK+SHVjW2Ra+hosGkQtQc2oPfdqzftSD2Xp0N53qPeiiobPkKtc1CmI1AZvIx9Hlz23rc9q42FQm
g0qTCYjJLL+a/YR+C+XRsJRgSTtwqpl+Zy+30aS8x3K/08x4N9fJrpOaQ25KnjXYgUYMLxwMp4vU
06Qnp8623SURKqxtjr6mWrqKpmdT+4gXq+hjlm1ejuzgB6Kjuylx6tsaMmvlX10wDCjmUj1INtoH
oXYi6/37Y3hWsNyERNMyWiPF8q+68DocbbcNex9vKD9Bte0ZTRsklXydVZobTpPgSi2ymJuZGXRc
s60DupkHxy6v8/R1FG4cIhAuqEudujTJAhAlvI7J+2yg51G6v7xMNzen1RhyoXzKwwLZIWBM2beU
BoUhogvd3ixWCFyQtkgTVZRdpsDf+CFasbNd7Y7tTRZaDue9qIx886y3wuMitjzTJUwXOGOOdiim
l6uBY06caN9kvTA/cfjbDppf7GxgLtC/lgf1uToiU/io+82T5H7XdgZOe+BsGSxolcL1RaMqmDb+
0qMseRHNDDwJlXOIV89hDgUuvn1SXxnIHSpbQ1LyaMRA9q/Ve3bPWh1k6kRXvT++NwHExc+i7IHI
V/gmHzVKoyTLcFpWzpAfCjrQ/HxXz4z6GBukL7qLbA8iOuUtaKLivsvtikMK3SOlxVtQL9uPWlIj
4dc+X15e20v4E4IbQ6Uial3kKCW08OAT/YrrkyWq3BVZwW19kT2VkU1ghWmUPlgn9h0UzL9iBXTk
kK7EbsQTWsh22yaqBYgonW7buvX7GBxd7VdavADwNwx/FpKi1AgbitRo1mlXUpEGkxIdp6xyL1uz
qaezxuHmfUbziVT1wKFgyPBScOMcdaibLPsCnP/2DCo9p32evRQJC3HR5eZ06ZpiyKDrUHU+t2TN
ddotBq45qXQdkdtmEhwaNq9Rq+9z4dZU7ClPbXy/yjNPjQ+xhnwvqMOl2BMM46Zvr5C4QNvisjbY
FRYrY2+zz819c1wghIuXpsGlHuti+FqZv/mJyQfdOYr7drBgnTJN14UEOhc6e5lMfKJOgpzP9kQR
w0L7ApoK+H65MYrKdGJLt+rvl/C0KPvL47f5fQuUHET/0Dxiw7s6NIXN0pULxWtZoXzrkJgfQ9Em
sX0EX0FwBwhUM5qllUDo3LpWj6x9K38ZP8h9Cuy7osqszT5kc4XGHSX6Qq2sgcCg/AonVSc7koO2
S0F480UkXbNUDQTKFl+4XFSqUTcGpqa8CnfGadx/Hzy0lexFGdT/MoCmpVgajrUQ4/t9jiqtUfp4
gEk6eiLUn5Fvo8M1+cG6nSNPFhzFNteT9QnG7RVZGyqDVGC2SkN1mrZ0BmVyGiqqZGIB4I9T8wqG
3y+MCu90I2zSBsVZyF2bvNfSyWhzV6rvLU1UTMd+9R9woNYxdE0nkBDgooQsR6oayg0bwtkH5SKe
U+VbGjBecvugCILf9oR9ovFFOYY8SUmBPmHwx5Aj7iOueW9+Y6rEYHoNRFU5myt4BcZ5x6TPRmib
NXL4YGeOb+Th1+UIsXmSXX2fcwgWf2o8Evy/9zHqGDZs/wN1zOaWYTNGR+R0iMa/D/aLYpJshuOB
lUs5Zu/pLd0VT/rBdGMQg8jfNclnyXtRe+nW8FkynkJVlVg6+LJ+X1zZkGjRqME8Up7QeKAUoqSY
AIDP+pqZaoR5CwDlXB4ogf4tqtdRbYu258XVfOulvhalxrbW8Mom/kgZqUNOZwmQlfZI9JdZj5z0
KzKnawzOLezQQBF8AoywaT2lfdRQzbmkoyfnj5f9T2QMFylsZUB2ivlfVN002mmqfhARLfj2FKGp
GcSL0Pvk63tstVKqKWHprzwg6skU+cBWsLNwYP37+9xYzdbUp/mCJFQjyW5SEwcKD+pInc68TtEC
koh4RTZvMGtAbswM6CnVJksSJb/K/yPtunrj5pnuLxKgTulWdXe97kkc50ZIVe9dv/479FMs0/yW
D/wiQG4M6OyQw+Fwypmj4klP24F2qpqjS2vjQQgjcGZFC0j/vvMizLZUDTWCgHr+W99usvT3ZR3g
JRH38lAd2X2/a02r6kfI01mfC+t3Z6xeOZ0Uchw+knTdIzHOClyhBjNvIYmsViCZfujbyR3lH5fF
4daq71EYJ6VCLdmY0rFYBsZiK2dqVSeEqGYQpojsG9ch2mMxrngsj9u6UeXOzJ+LGdrlocB1VGte
ooUF3hyJ17eD6NXOuzT2oIxVbaRGb9oRAlJC1ehLn6P1VvPm1qnR70T5OJcbMAM/d44pIWT5P6oj
+4TDPB8zfxmjtsXWQ1b1R4w3FkjIt0r/Hmm2EGjQkqxaJqxqpcVOqQWZ2biZ9ijQE4Hes9HrqqqW
Ju2Bol8XZ0Xxonvdhbt0iH5t4fqTGOgbAyUnZY8UHGjeZWwh96vpqmKixJbZP0xlaxpLokojnfrk
TwbihYqgXF8SHGy+4fgXh63WqfoKbdQ08TBZ33Lp2jK+CVaQmlbW8dsJwtbpoHcMbCoKAGZ3dYdj
9xhhnIURKn51nwr17v+xu6/iMIY+bTS4SgRolI2GUreUuUNH+I3eeNbAtihMb1BDfkk8+vedYYzn
RiXLBkANgHTQfY0yWADS7mXlWpx0E+0XY+iNiqS4w6iAmAG8pU9aJyqk4NZv7HeMsfXb8o9KqCCr
kP32NF4rT5YnH+37xR/c/rYJTSSvncuKwj9przvH2P3B7lMMo4dg64JmY4fITXG0TEIOpR33tgNy
c7l0raKUP5La24vLXAWbRjCli65ob94Q5dmaf14WjL+eCqZKmgrKGkDd8lZFprGrJp2Swfd+WvmL
p52NH3Smi3o7WNCSAYze8+GD/jwdbADrYRmIMTG42bxkoENGcJjSZXS/5muU/cToJO699hh9tYLE
t+/kK0Pw9uLuo2qD1UE2QH3LBrayVtYas0c4iLRJ6zZW6vZW+kUzf3WI4hnrLIDjxt+tHR5zu1Zj
tv1dBwgq+qU/6K701LrUyKTHFYT7yhc4YV50K3v6k6jAmnsH6Xi4vIQf8HZ5u7NzOhYJWpmxwsof
VQ0bdXKIIagU5V4EOwxGvi63M5tQjEVDPNI4mOuACY7hNn0SqCnXUO+AGHVJVX2MVTq6kTxuASW8
lFwlTG6ovyoeRMU31K9o7Asd83y7WRmAlpkH+3Y6Zh4otjIH83DzYPFL72Nhfrwv/9kslpGhNpu1
WqhHpDY3Kp58TSBYQK5p3gEwd4+59poxRjjnyy3BbHbTodR4aF32hsLTb+tPqteEiYgUSgTK3D9T
rWbKTF82xRFN9DH4J+cbSleWYxBmfex7LzuJ6lRFkPTvuyuvnVO57unWGXCcZXdRny8vpOBUsbwL
zby08kKn4kpZMOZBtflTLwpHyfiN767t3V4xt02zLGWd/LVsauEgwXQzIVidP/+HJgz+ubIxzB6t
0oqlMgcYMzkMu6hwv2Rn+Y91Uq4mJ/mRHzV3vJUPogq3/+dcvaIxp1hOMQiytKiW33cqhjcRsLvm
LoapQMpPHRh3RFFY+sH3K/kvoEZXeqcNq6IuUonmHDSC00xdHtI8a3b6UE7Q0l9xmCjbhB52sBYB
Z3bNLqAdYtZR+4YJobUjhbQiTOSQ8NXwFZA5znZq691I/YKGHA3Zs+WTnAlMhgiCObztZikYPYnN
ivLHdLhN7KdI+UjZ2X7dmNO6NfqayHSGtpR+Jt1DIep/5FuD12WiMu72v9cyU5ZSpIfX5mdh3Crt
r8vWgB6Pd/plmIZGIIVlvLtjpWktI2pVFdx/RqG43RxM60Gyb6T8Ji1z9zIct2fKAhE8oWkF01aZ
A9QtdZOi3oL6Lx4cihRnSHHyz8Qn4XqeC8oqCHonUcCQe4qQYdJR6QtBWN6qQdHsqTTgNWXH9KBc
pYjxJgdZSMglgmHMnlSUdqnS5uL1RFnIcYJeiiJEh5WrEztpGL8oX0Cb89ICYqIsQZXk66SIBEeH
/tJ3amERHT61ggwQYdTamLt4GkGC7DZZowRod0HpWprbpzjpTV9Nm1KgF9yjusNj1NyuSdctOtQ8
MR8wJcSZOgyPGUSpOu7+7FCY/bE6u5hy2qLT6ohJ5mrzDQPXfLmcjxuuQQOtqvlYHoxY1F8pwmU2
bIgGs8064MrQiwbFMp2f3g2hyF/mh9128jF3obYtVh7FwJmC+oYW5TR+exxAFCs23/yDbMuWTQzL
UsED/tYwGUouJRUtud4sy6+UBDRctdNk5Z9kq9wBnF+lurkgTPYyghAOIaFtDoeiUm+1aDk0s5DC
nusH7H4Po7HZlFVTbUB2evYoP7N8a6E4SHUSP3I/UtNi7cAYdV2QgCMJtSfR9Fkl51kRvEq4CrP7
PqOow9ZjZluD709Bd9QOw2EOpBCD0A8Ca8y1/jscVjGtJZX6hOJ8VVs3vlKcxEvD4VSnzvTHxoiz
4pCcMlcNI1fUxspNIqJOW9M05KbweGcUSJvraKlTmBj13gqXY3pSHuqzhWquzMcsP4F94ZZZ7dEY
9ajlvisyGiczv+H1QJnwNme6sn35djtRRp0hFKa16eK9s6E7ARklWY1tKa0EGrnE3mQ7458KISW8
WeicqPhcbIdZQ5mA5uZoeBXKy/XAd+CMBjUdxgrOtAUtO9LmD7TDhzAFmPf1IT9uB8So0GIP1WzQ
ha1V3WnNG5OAw1YTRKOFysJYtolYsZXSKTiDV6jgyKVDDAfHLMDLW3rxh6aLwrIRpNIxPRJJ27fG
DbVTkZHgrnPNOnFSbXZGgqA++XL5+NE9YBXEllHwAFoGOqaSWoGdbzc0KD3VTLgL+fizTQYntw+2
/ScrBIvHLXDe4bCjmZSumBqFlvNYnysUjdhfEX5wlyfKHBP7kdf4/bm7ySOH1qtkvlhFeNZsj8+s
ZlKNpdbQnhM9nI5tOByM0ARF7kecPNgymRC4eQjKMSq/yTkKI0rAkFsjyE/d1UoT+Vci74t7y+5x
GI0vIiInCiUu+icIHt/HGHOF+PfVh0QCjbiioRpLhVhvNcRE+VK50pVTMOF7eF7MWxIdrfi4Ns/G
Frmp0EPiPnDtHSJz0LBR+CsBYu+vvvkd+eJjVDko+PYMN39sf4jKcYSAzCHADN96MSjgy+ymIDri
RpjAORxRwv6D/Uv7dPnQUUP/7tAhSox/CKKiV+jtktpyLafEjqAla3Fa7cmXk/Z4GYJ72djICBuo
XEZcgq0bplFj1Zgkanz1P/SYUZO/PPSBHLTB+JSLh6Hx/GfUaJm2hnksGLjLrKK5pbUmW8kAOoWp
A3UNxoe444zmky00b2mJdLM4eNX9EgjKc7p2sDYTnSiIUi2yDVhjBEuqSeeUPq53m9se1wQ0VMJb
jfoE7zbvVUybsSRSvySDEafAe0Tu5Evh1a7to5sS8xARRxUDcpVlh8cEKVS9M+VUgXxtfkCNmGtn
qcgx4S6hocJm4VwBivESJqtp5bEg8BJu0ZI3nCkNanqNbns7tK4wD8G/vGVcRUHSwlJkHGRw3b9V
/1GfCxR/27hzajCT3Sn9uZgEQVMRBF3U3bWWqaaWljK0HwP6ZIwbtwpXzcfa1bt2cy5Lw/NfbdRS
IfuDR6rNlr1FY9TESWPRYr7vm544cvpFVn/L1s+h+qzYguual2nC6SLgYzRt5MYMZu0kwxzaHhMl
XjI+2nm81mQnel6fe08Ky6C4Bidj/Theibx0znq+gWXWc4HjgGp9wI5kxoj6/rhaGxjeGoGbwPOx
3uDQ37Hbt6WMwGhfAGfwiNPj/TgcdIeEG8rSUhAAX945kVDMZW2SZkF7BcAK84+dfMq6czHfX4bg
VYa8EYgx9UaRtY1J9ys70lx1elKPdLrYKvQ8RMIwl6apKgaJ4cGBLMNL5l9KcWOVB4EwHNOnyQpu
ZhDaq8a7IYqmWUzpsmbDX4ygIC62nvOwD7LvlKjZKp2PvM8AqOP6MlGuqLO2Nh77LM60YqDk+c1x
DBcU7tc/F1cN1iPe1P5l+Ti+MNAsGRYQBcAW6+lMiAfPnQ3LnrQIDBp3KNxwh/EcW58u43C3aofD
bFVsZNYcL8CpVulWHQ3XiKywK0U2kBce0WQkhZGmNVHVbjO2IkoQWcsatMBXX028bxVQ+k6Dg86e
1lNWDFRY8JyXvFkU4eJcWIBFrbZp6AooaBlYfUnxnhl0eFPVVadpzop+m8sLyN2oHQJjjeTGNGow
1OEuTCJQd+eOHk1eE53t5O4yEHendkD07ztzlGzrMBU2gMoxe+5UcpjN7rDOefi/wTCGCCXurb71
gBmGYx791vKDlGiCNROJwhgiK0JxZEx3pS9PpFedsj1MICn4gCCaguvJUAwUJDAu4GgrmBwaqdgY
5Y+UhP0SWPqfyxD8KwL8xgj3aegKkJk9GYiVZVsPDOqs5yCaHJ6aGg/ICXQWTWiLCEHoT2bcPdzt
r3DM3tSTZeN5DLh4uZ3r31Nn+XnxpEi6U0mPsS05SyfyKLgHaAfJbFWT5L1kZ4BEMDWwogHzmrVq
/shW7UAYI2SXU7mtNUDM6lef/DZtxdXK3r+8WSJJGH3QcnOrS0lBQLQAoVqPKdAgl/zfBGHL28xU
mauEyCjEnj6n5Y80/zboTx8QA9NNbFO1ZNlk48xLv2iS1kEM0jwX1vPSfoB/E7VDCA0gik2IxlLB
yETt+7nF4SRlsCSBMYqS4dybm5jgmVEIrDIb6BwQLSZ1CQA9VE+rr/tot7vXQjqzvQuLUBQz4B/S
HR5joZXcztGvDe2yrpWAok1OeiYhxrh6RSjqA+ZeB7hv4JCgshw5xLdW2o7Q2oxk0eAua+UW6Ief
nmr7c5ELAuJcC/oKw1a8DlsqFZkJGF19LpLndnnS51SgzLxQBEQwwegp4ymhsqGBVVXKYuvwmkjO
2SfKSSi5KXL781cEGQMEGQUHlGfdFAWDdGxbgdqxLgKpM2MZU7z8EF4PyWE6jEF18x9aqHmGQFFQ
+I9EDaEJvbdbZOTa3zecfk0nM1RBej9dTa4W0o4dZPg+C/NQKsdu7xHp33dXd2cV2ro1BqWoohq4
HDC4B6V4iEIgEyUqhqbGkr0k8HQ2iWIhVwk2sbdgxShZnVxhGZv4KlqPxvZDT+7AJO3FReW2vcjD
4u/aKxxzBc61pZfVZtLYTnzVhx2CmYovLmvnKfxeKubqswfMNNcmSGWtvoa5HarkTpgIcdm2ckFU
qoMWZtoj4P126fJmS2x5RCysl0NFd3s1dcxB4MZxX2GKiUgDKp0VGArGJZ0rOYrGsqKvsL/G2k4n
jObGk1L0TuYavj0SowmkjLQBacAB2Sy99JczZRS0UfwRrN78qQtFoRTuuSJ4HREdEbd3Pcba1sjq
2NcDJsEf5vY6FhFKcncHyQfMmEeOAMHEt7sz2fLcp+mKF1+uI/qE3c9k3YuK6gM15JqyA2LcEW0u
qzXSFryJkPbzVL8IugP5hvlXGOgce8L7ibdudKQFVA65P421R3a7zmtRby9BQ/2UEqfFfMDUBVdF
6/bnwVWvMHPIvazpIkzGIuXKmhlqBcx6kZxsdLKuEyBwtW8vFqPnWg2uii0DRPS5XR3KQR0d1zsV
KarggxPLtD0co+xjatpxQaAdqr6d5T46j2t1PZaxIE4jWjjG3K3mplcZ3SxifzfSp6UWLZsIgDF0
yrJa2lYCQHtU1HP7Xad8hqHulWswFwF1WsR9DDynZb927MnS4xHJYKzdNITtelKln1Hrd5rAc+Wd
3z0Kc6ysyYj1OAPKMI6HtTY/JT14gWYSfEC1VQILi3gD/mN2CAX2Cp1/CddIRl1/ebWIuvu4fhF8
438RmC0q43aVpA0IyRFEZAMqmyR/kOEZISeKYeg1OGYEWsFdOh1+GC4lzNFlydxykPA0UZ1DKaZw
br5Vtr+mny4vmwiCEQryaGkXZQhAro/NikDTbaWL3nm86nl0BqDSzYJbiXc5YxNiKVPSdS0RGHQr
1Vn98oA5MTom2Lfh8sM891581+XHSHVoEb19J/IwuWcLM4hROv/i+jF6PiiTousDLkSyqkfw7x0y
DA69vIx8s7fDYLR8TS1SVQow1vuNjsrDxYv5tQnx7BAKI571SpeMdfdUU6HXIpJoKFl8eyvqRadE
itrQKPU0ustZo2hPlC/HDKwnyftA7yxN4ukKaP7x+jQYPK0CA5BcYgsz0AtV8n09CXSda4zA6IU3
LqI3yA2+FWgbSl1bWzxt0jJxhuHRmk/LVjnLJBp9wktcw1V8RWJUvgJLZh2Rl7RkfCCHl5GG6NGW
wOkgTJJzt2mHxaje0rZr0ar0wRbmqUuCIrD9pXEbvzzaJ/lANEdEVMZdRywfUjOIuSrscwobOEuT
BcQyso9jZ9aOhkt+1qSvlTwJWEv4Wr8Doydv98JZtq2fwR9LxcvuSn86xOfNfamgcAoUSwnOGPcc
79AYFSlIrSeJAdHG0+zjgsxRpoX6xdShb6rMl4628HFKP/numO0gGV0ptLyfiwiQDUZCKM0J0zWc
phEtI6dKCdRXr3vGaMlKjEWRe6B0SvVQ2ukpsYtHvCHcZesftSI9xOUXKV4lpxxEuWuRgIzdAl/G
3GklcjZmfL+VCnqh0Q8dF6Kt48KgzFk2keNVVPaJ1TWpNeQ0MQ/S3bA91ffTD/thvWu9wUfRmdu0
DpEc49dlheHpCzKiKqy7bpmIO73Vzrkh5pDSC1vO7+oo1NLw8ve56q8pMoIlGnIMiF68BUBL35rM
pKP3muyu35tb60jZHqKv02dbWGHGzaUAxFBVDROVDNbDybPRikkywdVtMArYvoqOFQpbvewmptON
PtNrBvWJR4GMPAsGDxtUXC9mmSVNaNS4HZseizgFreXGhz4sBkf3ku/Dn+KmRqmUKoo98+pGEFd/
hWReKVOaIluZANK67s50PGnzGJ/GwEiQdKPUKv2ViAyMqynwsFCNr0DMdw6KUamSVeN2K7fa78vY
s5JFdAS4C7nDoL9hZyszC1lE2XoJAMSHeXHRs1UhsAaaRb/wVTiPmdB/5IoFdwuJPjhfBtuMhps8
14wV+rkMX/X0vM6BQDlEAMxOFY1a2IUCAPVbprnVkY7stLzK9rI/I+a/d+F4tQkCKS8JHNYkazuh
6Drv1nHoe60exhYDcmMlKh1jzqUwk6okC8pNreOzVltW9c2e2vxPJqUbRmWRCvwL/Rpnjl2O5v3a
bXiOaoks/Vhi0h9SVEddpWQq4qOcSvHXaO6HT2m0SqZjT9LgYcJAdeq6JHtcLTP+FEtR4k91Et8q
zViEVawvuTMj4ngfK2pEBLEp3nWuWahR0QjInE2ZkbbQLQwAlzuUvsmdM9TH1jxrJuZDYBaFYC/p
XrHrCgYAosKUoZidTWLIqWk01kSzc5iQnbgot34i7hiooLOcf9QHARrvQtijMbY5maJp7mm6obMh
ljN0HqpZMZXeOld/5kBTwg51mJXwRIhgGYUlmOmTJzQJsVjfG1CHFb8bVWQx6U9/t5DI1MgYsWwi
AUFDpzsFlcfJTAsV8XN6K5CAoA2buO3ZOqw/PpJ2QNGshoopPG0wW/kt1GpmWbxu0I5cMpyqfRot
mnkwCpFIPN0w4JrjHsUjAP2Fb3G6ROq0aQP5VHL+a0xR6RLfuP+L6Ur06uUZlT0Ys37QzmSeixaq
Ed1O2aNSi9wt3gbtAFhevySKokFF2bFbktHvmyLQ1ShYBv0m2SyvllQnjuUjaTa/z9rbtvh8WfV5
J3qPzmi+pCRRUcxAT9sNHSIk7HV4X1rjym3lXobihiz2WIy6z3qjSIoCrPFkonMJV2nqU96Ivna6
78h6iKv9BZrCkqoO0zjrkg7ETvGsENReISq69bv1JzooNb8KTRHDHI9gE9fBv7qpMveq1kmzqlGG
KhMTjkbXCkvTkf3Cw+yzI/lWYhyI/LM//8WiJ3qS8MzJHpv+fXfU7WawtUqFtLExOY3mk4HAZ//6
P+4i8wjJlnXbLKqv3dfV1YLSN6ygusLtFC5h41a6Uz8JEEUnhHFszWy1UhVuH0yYEiC/40bH7d4O
qbtnPlzGop9ireV+CRnTYucrmVASibzzeJLLqzU+1frPWfPt8UNGzACjLOokLSQsmM0qUcq4lG0P
RbleftIcDAJdxCXfqP+VfRM+/blmbAfH7JqRyKWx9rDNclggoRTOX/JDij6D1NV1H44s+jtF1wHX
czZ2mMy+Vd1kq90CzPmkfVV95TA/j5iU6NBxX/T0tQd0pV3eP/7522EyG9jVpYUnGDClQ3EkP5vB
JyD/7A7pkZbDIF2j/7S+Vj7C159FqS6u7uygmZsiTytE/AtAW0rtTJLuZrbl5WAu18ltKjuXBaUf
e6eooILBpBxNl1Eh8fasS/ZUrHI3IcHaXk/zV8S0nWwZnWj92VVXOjltMKqXEfnbuYNklraVDahQ
PNNrdwt0yTfdFnzm0u81iCEryE5jTzTwSojJrOkMnR1Kikk7H6wvVGPjcL2liWtwFH+zPe2XQErq
pFxYWHbA52ZuuamAjgcvzMlD9Zlv3VnnyUW/vS8jjCR6QHDvX8QgVBgCRObYZ/Scp1o31xCwBkmt
edKqLz2eDs3jZam4NwMahw1KxkPeTd6Luz4HIQNyynFzY2Y3qXTb1cFlCK5C7iCYiy+1cq1X0LiI
jPJw1K4oJ8J4VK8+kt9FI9G/kjBmM1rncTAVSLKiqje9bbuny2JQJX63/bvvM3aSslnIcwsxVLtu
HEmfPLJh6qJi6yclM+70rn+s6+p4GZQbutlLxZzm3BgwGnEB6vQVgOChUe8woARv1v8yd5NvI3cy
MgdZXRGK6iqg5X9WN35Yjti02/g6OiIv//gy1IP6J5Jnxo4ogMNXd5TyIACAWju2cGyu41pGswN6
N1b0hyDv9jB0oIgk5U26lN7lVeVv5SsWo5HjsKpqQavZtUj/3Eyz4enx+piP/VfJjP1WBkVIbYt6
5vlOLuWC/ltCRkFzvW5nQhWo9UvLTU0HqXsvulOfMTW9+z70jjiuL1pURmdrKcWA04EGbOllM3xZ
xl/tMhylZhasKNeMUGINnQYyDZZVtiR6X7UWDp88PViG4TT1H6s2BVc4H8TSZRmVf+AIZ84CKJLW
fqHtPStY6edjh+kBteC80Z1/d8jxQv0HgjkA1rImoAnDgo19sJpnWxcUxnGDoyjs+heAubYqS62b
kcqgh+lBr8FNRB6i8+LSmeXwkd1SdsYfonIKwcKx5XhVXhpNr0EqMz/FU+SS6lHOWpEXwL0fX0Vj
OSiRPTfbiBb9UYY187tySFCYYt+jqRP50u66FNhj/nna4alvHZ1ab3QEibCU0mEL0kMbgvoyDfVH
GT7rerC9TVRLz/c5doh0BXbPqMVSbHOim9f707mNnfik3xl+fpQDvFFRLUdmIR80/wLYYTK2yjSj
bEYfG5LCirN87T6NYeQNINsAVQkt9xGNVxLiMVaqtRZLmjfIOHxdPLC9HIzSkb40qyMHlT8fWltg
ObgmaicfY6LsMWpjhCsHV5mJ1yQwxUblGPkWNJUw+S3SUMaATNskp3FKZQuyI6V1S++1hzGYPZQ6
nlAM61++ZoRryViTpF7LTaP6YsHQg8NAusnd9DwHxsk+lYHolSGyLWyDetnp2SonUBXlVj+ZbkF5
62BgKvCXkHD4XoNGLv1xWUSBZWF71dXFMNqIruhEfrQJ6IGi1YlFo+JFIEwkCiUnjdzQZYy6h0Z+
0Oq7TbRVXAgbEw1QpIA45cvS7k521fZVCsoC7BS50jCYKx2O0SCsWObeLjsURtdBLdsUSoU6GemA
3nqvu6M1y7pjjs4Km5UHhWuLYojUCL670FDKiRG0qg6CBJrS3QlWgIRhmiM4HUMAamePhq4NdDbT
mc2x95EkrbEDYzZqRNGjpOo4y4kGAiIi+1G3gK9XGD7gnuMdDmP5y7TGsIsWCmE8RujVyrzIK57K
I61TbVykTAROAf8c2xh4AgOPcgU2Up7Y6yB1BvASWA3Fy/HWLJ5S4FELLLrX+Kr4Lxh7Wcer0ZuZ
BrBxvVbzH5n8SVIeL59a/kX2KhB7VZtmXaAlDRjpeht/3zzT3X6gizk7Y1ybiiq+/1L4TY3re018
lYvZNCud/r6uB228K0rJn+L8MbPjb1NRu5Ms+5dlFC0je1cP25I0MkQs5se88vLxftQEENwOYxSw
/KMXBnM3kzg1EtIBoweRbY4u/izAbZm7VuIUXzAz2MkRTFpjRxhM5l2apgI/0kLmBuNTmYMWT01u
rjrc7YLE34daGR1wfl1rC1oEkvzT5YXkXit7MGbj2mGU03oGWO+jnhBMaeBHkB7MY+/NnurUgXwW
x+d5u7fHZHZPm5M01zeYrUp/AAOzE/WKMw0ismMRCrN/bavKuUKfu3p9Fa+xayzOUAjLBHjWCkSr
xEQRNWr7VMbr6IpWGooWebYlQHMAOFDlwWvQ0YGKbV9+Mm8GUaiTd83sARm3Q2q3uZlLkAZE/XdD
PyyDiEWRq347iZhHTCvFI0Y9QqIqO/dgwW6eivyYat8vK55ADJZLUzdiDbtD8KbUPg3LbTQK3mLc
3X+VQmMOEcj4o2GKIUWrhvacOyl4nT525+82Q2NOT5rJdoaJ5giw/Rn+okS/l3yyOeXXNVBAmbKK
yylEgjGHhyQWnmEWIMmgHvuxdFODhFGmHi7vD1Uj1qDvJWNOj10lctLpgFFizAJ77kZwiMjwZsh1
VIFfShfA8e6PPRyVeufJbFW2TSo9RsbyS28qJ+kftjXM5ftpEIVq+JqHokQYdxSDsbWJSdzm80CD
oujQdex6DMEF7V9ePD4ErcZ6qchiuypqGO1ZM+AKNtXzrN4kH6nHwOSif7/PqJ0+9dGwEdABZNZ3
Q7qWQZY4JYsjx6KJd/Ssv9MC0NhgVBEIQvHgfrstGGxhSG2OkiQ6Wk+qjpN0JvmtrnnVXDralrlE
FjBfcNX7FZG1C+MUm0pDgJgnRIfDPmGuwWgsXraWi3d5l/h33w6LsRGYIgQ1kICFWbqgpECQQXIL
TDE9mw7m7FVIVR1kYWsK17xiiJtm410MNgdG0+cyVuV6wd6NDZoNqyOBXyFnXvFjctev2U2DQroE
vF/CPmcuroG2BAQpcfmy9Cyt3Rr9OtPqsmna/DWKbSevY5Az6nXhGOr0oY18xWNZz9UoyqJNAZ62
3kj93WIErR5e3kCuruwgmP1Lo7LMxhft1AMlCdPyOdJFDcPco4zGKIzDo82hbMItWVv05FExEBXy
2u92kJ7QHhXY99STTsCOKArncY8cquQUkHlq1rsWkn5KbXuu8VjtyI9+nRx5Og42csTzwWoeC1Cf
V6Kma66na+4gqersjG8hz5uuDYBsO+fb7I+h9BAdyIN1RrXeC0fLiDmDo6h5k/vwMlEfDg5Z+E8m
YW4yTArrq1IHLBKYzVH3k6B5Mj/1nhwUcJ1EQQDuDbNDoxu9E7KJ7MzMZqBRp1q7W5rT0miOpp/6
TnIv66VK7e87s7nDYs54pEnqpJvAGgILvWd1uMVI8qMY0c8CpXTmxjEdC5xq62Egfu7AY0Qv7pQ5
l38GN4a6X2BmX+3JXpJpxM9IjmPh0CZq/Y74NsoNQtXDvJZrYUMu90TuBGe8Ybtr5HHegNigRN3W
SyeJnnL7WSAX90zuUBgXWOvq3pwpb8zsogTfp9na5aqv3NV2UA0coL4HhP2i/lwRKHMV9kM92RUV
rc8f6/G6T73LUnHtM0q4MU6e1lWzKbJVmhNtoUxdxhBK4x04dJ3YOknW78swXPOyg2GOgbRMgwQa
ezorHOzbBx0sTJT/UTQ4gRuEMHc4zBGw2y1OVhqaopyn7Sn2q8FRbsBKeqY8wNm3JGyEHV7U3r8/
dq9LyOh7NuqkSmdgRmiuV33kDGzwoVATlpx0UWib28Gzl5DR9XrQrNScEQ/r/RlFEUWQoFAAhfe0
DS8W1X38P8aS6LCUuBdQtPrWfFXpOjbbBjQdk4pIQGfsaWF5/G89mXzPCOQLf6OxZbhqOSu5vgJt
drWvZeFkdwlaQaMjkjC61xVOclgrOl5UcAZEUr6s+c5Il61BRvAgU4uFVgmvuEUd98F61KGh4iJu
/o3wKiTjRZO2s5KNWmnbHlN3JXN8HVfzGA5j/y3Xq0+KEpE/l08f34i8QjJXXiR1KSZCArLbHhM0
Q0WdyOZzERCzMtEgB1PCMqhsGzKchgL3khKiRn+aoAwx4fu6PtJj17j23cf2bIfIWGP4ssY2rnjs
tDgHqHkMIs2hHQVSOITRjf5weQVf+DrfHfIdHHMQ2hpF7soKAWWCk0dQZUkLGWL/9+RoD9Op9zrw
SC9uA57N9pYcVQE+X0Vf8dlk+JDq5pxTcatz/0X2kXNF25BrFB5BqVAVVsS/LDD3St3hMU5uXOZq
ncuQF1NcHHCjLdKTZQgay7mXwg6DOQmzZSPoKNE1BV87pThfKC3EQcQz+FLTfGHv2Epx025SUG9i
7SY61cTbvIRGG93qilyjZfTR2DC87oX++wpkbHXi5j8ur6XgcFj07zvzkpWG0Uwb5MyaTxY5D7Lg
tSDaK+bS6+apBTMO5Iu6NYRbHda25MpW++myGFzDtdsu5p6ro2yJJRUwdVWmPogd8oO8gTO6n5bE
UZd0c7pRF3S8cNunzR0oc90p0tiqq4q16/0NBDnIHqN47beJ0RBuCfKx3B0Mh1ThhtkNeBcV7vbr
stCitWXMTJIWHVwKPMR0O3Pz+RoV3pjzImpA4WuIjrAQ7bB/1+xuk55MpIOUTaw72fwzXQXxDa6b
hwvgHwBm7yKlrEZpgRjNogeJMfvN/FmSv3RE8Abh68grDrNdmJzYdgo1G3r3Y7FGZ9FKB5NKHSP+
rS2itmn+3ryCMXszD5nRzVQ3kv6ZFPo5rTJXsbb7yxrA9yl3a8eY/p5kKRgpsXZUjtbrznhPeZaX
xn6ZooIBvhCSrKL3OF8jQEZmGLZpvaMNSAdpmaUO3AS6cZVhQrgafkiqVwD6A/ZGaeniFLVcgxvP
nvKz/9I7qAVBC1LTYfKKU2IGT/korAunjsZ7S/wKylgqq5v1SWoA2vtKQPustB/lte71ZxT1Lw7q
a4+XpeSr/Sseo/ZGq+PoFljFTTkbbYOM1lWHzAWZBNczXxNfcRi1j+NVbrsWpnGob7s0kOfHTljl
JVo7RtvHdYhWi3oAo+Fsj/EDJdUaZwfs3o8kTK7QUO9dXjyRUIzey1u9SmQBoA3ag4bcW+lnYxBc
XVw1txUdDX5gW3tH5SBjKrmBCls06ViNu0XpITeLwwfEwOdpngw9hCx7w5TNpaFmaHuDC+DacoFY
/+dYF/F7cjVth8Jomp2kXbGlQFnRDdPZn5pqdSbb70RDJLmbssNhNI1UZS5Ng4Y0WXtdLL8i9CJP
AoNHP/HukNqgA8PYJySiX1zhnWVI+i7SmsJEDqZb3VG6mafD0qauoT/PgyBdxn3xEZm2daMtxXg3
3UCVajMuF9DEWZ/1UHbzg/YU+5jx+Xn+mXxf/P8j7bqWJMdx7RcpQl7Uq0wqfXnT/aJoN/Le6+vv
YdbulIqtTt6tnojpl4oQEiQIgCBwDu0OEz4TNpYymYMkgAEqi0TINKvBMsnOqAxLmN3/3eqWQpjD
08ZqErcKhAxCZekRSn41aIuH5+tSVqsBCzFsr1RtoulZ0KmYPdkjhUZKOzj1BUum4KQQa5a3FMXc
CNrMUIoS1XzM64lWi862MbHF+RM+B/MJGB8FLhgcAnNTrZQy7iRtxtRHglnf2ZqVO/FTDBeARHqX
wsS+HIAU7RyLuL99652+t3InwOi2+hA8ik73wKcaX81ilwLp2i6OlF+rLSBMIXDCg09l9xmS1/Sh
P4A0JEGfFu30zH9NAHYDmY28HbafYOj5oDDjnWY1FdGcA/l974VqahXNSeDxnK/mSUslGdfUG+mg
yjOEYOLcjQ5vfQlpa/0wUxTX6fwcKT2O/dMrIuurDIp1LCkisIjZJ0882/lxoCF+6LpTglcNJEf3
XeAUxwu7zEn8lL9ayGOurGIll/gr5KHVutlIG91uQyCx6Lf+pukA0ZBuVWINW14es+4nF3KZc1Fi
dGASTMjtX4UbwG9Z+U35vdmQmwK1uPKOFvK5bX70QP+2trIpGxrGhVRRYWRWdeqHbYIDT/dTOkrb
xKNjIuYehLef8S0LUcyB7Musl5UCopQ8wpgsxMjJUZd5Tnn1aQLPyf+qxJzDNouHsKWu/41pJrwh
Rx/Dem9tyMTtP9XdvRTIHDwaRoM5hUC0wRXgHFNt7eDHQJnBUwxF7gGUAb+euRbAl0KZgziauVYl
KoQWo9yGHhBihLNcB8pPPenV3BYn0iqW1DXaZHOO46rJYFxDAgAAHhIv67/wc03egJWSAjBF2oVA
FqBIHqZfZko3fcfLT9dyR8wVqaDOwjUJ2FwfnWpMshnPCmhJksybcrw3Aw6uGe/7jFEKgz/MhYjv
p607Fy999+X6atG9/+18LX4/Y4wzkqoqD/H9Ihitqv1Saq/94Fa8lprV0uFynRgb1PO0U2cfPTVD
irF09G+fNLyIEAl3V8ktuZioq2ivS3mM+alt26BTCE01QSRt8ID1CJxm15Aa1PPlGv0b+RDZ4qjb
eHI+KVXKq6Vw9WXyu6yqKtwroO8bORdtLQydGfRctFAqbK5v4mpWtNhEJs/ThC6sEgp4YVZbMz2C
8slK8J59XQj9xVcshS3+ovUJiC0xLMVvn1TzqIdntW4t2l0oiy9z+PO6tFX38a4Sy3zX+9JIfAKV
kurHWN3UwGYVBqsRHg2fczXjnDDCRtN2wOwLPQFJd5/Vr8rIOcGczWELv1oahmKlQZNZ2Jvlg2E4
cvVwfbHWs57FajFeQsyHWgo6yPBHK9xFZxQorcKbBvCC2iMGecF3HnMBr3k2zkIg5lMmvPUZ9pcW
fHC0aRc8JYo7FP/6FCaCAXJojAwD6lhmgbDUiVSzRA2wmKJt0fW72tctzB1slaAarT4bzmWsu5Lh
P7W1GFmDOn9qJ99/AGMp8VgDqWjADxhR+KjPef5LG3fXd3LdWN5FMOEEKC9FletUhPJT6jcd+ZZz
we7oN34/yO8yGGNRhW6qlQBPxU1IwTpcAOuBoq23Y91SbNESduHpM48Py61joozUBGpSNOg7rM1v
mfmz+QxE9fL7THRJTQMajVg2Ae3UsybbGLNSptfre/OHU/a+cExMAZ5jqRAa64PnEkhbyT50/GOf
Ot0GrcIYLQifBtH+S5lMHFFq8JiaBmT2Gwo8Em7mcBO5QCLANCDYe07Ttsk4NrjaE7VcTSacCKJO
qqq5yARULDp63RC8gdPPCn3xwMACaSZuit7E68Xi2D47H5L0WSYRigKv5ucYMOnVqxxxKn08EUz5
IGjzMstU+EmB7MRCAx+crREetzxPCOMmJiXsMNaF5ZMCT45uldwzmr/Ug3ETYiU1bW5Cj0G6y8nj
3H2Lq6/XLY+nBeMldACsJXqP3RCRM6lhaqf5T3UYOPa9KgVlFtkAzICss60dc+rHhUiHJLPJ7Yxb
AHn4PECN1fj+LoLt5ygA6yxEdPJZ7CJnEAynlwb3E2u1EMGYVekDl1hRMS6TCWfDuCsFdwz+uS6C
pwVjVKOpddlMgV6DfkSD1+x2UuZdF7F+v1+owVjVMMV9o1KkAtVLgS+Gdk8ZqEP0uv1Gh33Hx09b
VUvHVQ0MShRim9rH4q5Wir1cq3QEB7D41hRmtj7yBgXXRRgiBusl1N7ZTDJMNKVMFHrzsHtHsNDM
42n35LGILapZsRkORcfJx3kimc3yo74pMHWJfJx2b4/KSZtFTta6enDwJv1frZi96tSy1C9FhMLM
nUzs76K4ckjOXT2eHKrqYoM6I+2mvsbqNZoVXcJeZZMvqFNaSQizEJ0aVR8eqtd6ZrnQjjGLCbRi
MomxgD0miyjoDp5KIpCU02aomJudrAc8lJUR2ExUmdgxyK6ezb6nYUH9KnrNvHt7XRVc8UF4whU1
Tq3erc985o71E2cA2hV0g/ifZfoxEO36tkeRpPyhe7MTvyLxs2oDdRltL9/gTRRzNDNvOIwmQ7/l
fwuhTErR9lEe+vS5gxa5H4LYAHTTIAw7SWpqJ2xV3nP8H5b3XUsmnxgns1LkBgIpHuMbDbGKg6jv
5cfOKdELnHtlvy2QV71c92j0w1c0ZXEGiV8XfiBDcL95o3yZPdqZxYNmXz0jeHcFAiSwhkAayZyR
MmnasMNbVZV70pTQVpAx/HFdlT+YyrsQJsUdpy5L0wJChtqabwg6BFGw0b+gtSE/zLZi+4d0HycW
Dx1u1ZUtdGNy3k4HHpAeQ2ymAzEXpK9ECO+uq3aZI/htm4CQK6lYPRM98R/XTzdHYexqBAGtk9rj
nOpGa2WhGt4LkZJ+l5QqGCxZDPtbAM4mOxBqeySe0RBW+NG+NrX2jnSJet9VqXGUhEKLLG3OzWhX
9SI5BkEiniY/I6KraJEig5XQN1LLTFC2s8x4nm6DopMe46H8HuMJuLHSqlWPEhjrnpD0gOC2yXNc
qukFvrD8Wcv2VS30phVOOolB/9clmlUj/j/Gs5r8ur4w624QXFmU5JfyzjEHx/A7szZGOF9yCs7B
VgGo2/CDbjaQWT0e6uf69eZdGjtRj5JYLwEMEFHroQVflhzaQITFWFBkl/Gu2WWIlMKngvNCJpM5
TYKWj5kImYCCRUec9iIEQMvLjkCtK58nGp23UciJzusF+IVQJjzrQqkK6UxjGhDWFKfwRgMdDLSh
WLSCG4w1T7zMikbj3y38341kXxRNoy+nkC6tekp3lBU9eppgPdvWDbfi1r/Pvl+3nFWPtNCQidol
0f3Rp8saRfvYd1PNmhJO3+RqFFmIYA5tnRtdXlJisMY8Z8Oj6qhkz5tbWXU+CxmMzwtVs+zVDDII
Cc+pn3pDaHKMYTVELEQw/i2VfLPqWogIAlRDjOe8diVyDhuvUZ5jobYS7ivami3AzxkKyIV1Fa0N
H71dZyZm3XYt0MZklF/ohIwYW2G+lTxMnWM0xchtvDlft4fV6LEUyqSLANQm5kC6+vLmNAsATxFs
/4iRBBzrsrCRe6PxSXM4UtdoFZZSGTOMkrEFij6kdk3nTk1pt7jf1Yhf4kbIbKDsWwIQO1qO21wz
/qVUxjLFWvWJkUBqHhziaLAycVOC0p6jG28bGdssorEIfKpb7aSPMoab1NtmsABb7ClueQL4pfZ4
XeLaYViqxVjqWMZ1rvUQGPXZTZmUHdAX1C/XZfCWjkkNySzMGHyGjLAfLA1mqJXPRJrt61JWHfBS
FSauiakmAHsZYmhRq3UkFLZmwCfiFVS29E3pDbyh4dXYtpDIPl6YCVFAtI1Dp55GQGoph3CTf8/B
dBluAXWyCX/xWic5K8neOgdJ7EXMWtd4HNl30dbPla028S6BHJNgny60Ie0A/Yp1bMk2VG7MgWNy
q5n7ctkYt1F2YdAHErSgmfv0TbfjTf7SbzFIN6I7k8bL6Xvn2yPHDHkGwjarY3q99UcTitEWzc7T
NqnTb8PvAOY4YrACJPOcDm/eQjIuo9HDoesmyJOTg4xZJg0tttdtnp5ONgNYriTjLpI2E8CN0GMl
2/sk8bShdeb0EEWVVcuckPYHZw8WUvS0gX2dpV3JZF9AFtvQ1RsdWbd0u/CC03g32/k5d4VbirAp
cbZs3d7fZTJRTdHivC56yKyKMy4q1jjfVNXL9TVczYcJpVf9j2KMOaLvVAv6DkJG0AkjizICSzlX
ThFZ6X2xSZ946em6WbzLo39fFD/GYEacpkqV2aYTD1XKufnwvs+YXTVoQin69PuGbKVDA9LYlJNh
U7v63e7eVWDszlD9XEbbODx6iYVS9v4IeKfwlIrcLhO6w9ckMfGJDHUv68DbxmT/WxNUcOwcOnkV
ge6Z1+nKMzcmUA2g65h8AmHmXFtRnVtKeSslz9ftjSeECVMziA7DWoQQ2mxogJtp1EU7jnizyhwr
YAvUMLEh8elxrbNNjD7DWeEhWCr0l17ZG3a20OxGQ0HHO6ygKoYQkAd6d2dU8qxbRTSFBtpbARBm
NWUufx3qCMlSM43ST8mMxAhMPGH9LZh0ubP92AAOyggWnw1uM7oVEfVrRAonb5vCrsIgsxojKC2A
nMahVXXKdCegslZZuSpLj0BraytLHAzNnWpSod0QjJ57o0wN1ZFTMTmNdQbArDobSGmBqAct8mIj
5LGjSXQCQQ8AS6mYVeKEo9L/QxpDfry+3Ty/eXE/i+OOtsKgjgNshPYgAbxdOwRuYufbJrXlG9qd
lXsRGh54To1eca/tDePUBj1vO7CcAVimk5+IOW5jAzXAqQ6BHZZhqQzABPlWH0ZPqt8dFTN0/1Jt
xssVviCXWoMfgJYRXQNjLB2cDFSAcZb/SHsViAShq91+Msb/65kuu7FY7bFSIgG1ubcoJbx2XrBP
TuVh3OeYYw8SW+e1TXJc4SXZWQgUlV4iQoFD0OlOvqP0wokXPLWGBT7ADk+bgV3b0xaz59yGTY5r
ZMu8dScWWXjZYiCseJ0XbgIvPSgeWjVdJJ/e9Q3l+RPGN+ZdqhWFCM7BurwR1ftM43yf4xYvfcaL
dZz7evazEhsXibboB1asn+uI04tJg8WVQ8FWbgMAE46hTG0y2er93ZCfuyKzij51lWxyrq/XH7LN
fy2RnTWQSBP4BvXz4h6NJZrTgkVxtCdgwKV39WnYtjyPz/M0FxCNxRI2Qa6GhBpE6yTniNgXo3AS
OzOtaEchLOktyOccdM6+scwws0gy3c8gNDDRKSNZSXBI+r8LmSwXzNiaUxZosL2oBIZDuYnRItZ9
BjZ1kQbKVNHl6qU98OrxWGF38r437swZPHxPHJvgLRaTN5FQMjuZBmXRi2VLxWxw4yUn8hjBMorH
3O2fBot3Z1wdpFgqRk/FQjFRG5DSpBCaVNmuFPIN0WNHSYdNW/h3zWQ+gjTVKebmbsTQPoAEN9eV
XtVZMWUQwOoGQP+ZfAf4+JU0GSXuKMGriiQgUkPALka82/+qN3wXw+Y7QqkAIKyEjVC6CdXO0Rip
30qe6aVuetJ2f6UTm/l0Q9GRoYOwsZe9VGjvWiF19CrkiFm/miyUYu4/fVaCZzbG1oXHcjedg32z
KZ9pc3XiBNzC2mokWwhjUgaAL8tGUEOpqTzLzVddbqxQuplmHik6xyAuVZWFPUZClgRhVNW2IdwA
hNkieFsJepVjEKvxaqEN/RULKdNozqpUYemazLCU1thWYnV/3QrWXfxCBnOcRS0PgVwATTC2uAG8
xrbftph5qXYU3Tzlstythq+FOOYga1MBROYG4loJ6EfzWS06K4uBgC+cJC4i3iq5BVlIYwL+mKdz
mmD2E6/IrdMeQcyLbmNAV5KNv+1dBbQxwkXP5jvhFpapqf0WqBeyGZ+RJ3BVUwfZI5Y1d6qnynB7
W9wkX2IXoP8vVcmxFo5NsplBG4pRKLewfQLorMLEy4aIohSXMp1jlGxOMPdRW8YD3cHmYZCdoONU
nOieXFk3NgMQSpITQCbUdqzca8AUaF8GMbA65Wny9zXvHYXnndjQH4q13kkqFq0EgdnbU7i4M0+T
gyGJDa97g7dDdGkX5znKjLitdAgT6m0XPcfBRhF47pa3PYzPKMAR1cgTZLzNcKebtAAqEOUyHr3a
ExxFs3njQdxFZHzI2KvlJMzYMrRV31GCOzOz5NvernaoSRoWb7JkPRt4P1osvK7qt6OWE+hI54Sy
fbs1T5QCClTDNq/QxdsyxoOUohHoXQ9RJl6Yk+8F2WYTzwVzwj6LpwnyTI2MPpZvDjAll+HFxHRh
hF81j6JG8UyeoxGLpRmFdV8UyDLsKjMx8GhuNVz81DnnpEzUvV05xgrzft20sZ/pOpSSPXpv7vGK
RztMuJgFq/auoj+SKOiSwIzyxzMFODmxmCaamtnRGcOiigOmGLv70rrR7XQEfd4v3i1yPWSiocVU
wUojauybdZhJcVcqUI2cCLDo85vMnjPLONEuLIBNeNqnanoLgYzfIMGoCoYKHTX/m9b+E0snMv7g
5AGrRriQwayjMuR6WbVQio7l0FakET0VKogcc1zEecPKq5u2EMY4jHQaZzT/QVht3qjBTzXhdAFz
t4hJM0alKxJVwIo1tByO4Jt5KmUbnG0dW0QMK/n+l+vHOIpIqI2ZUJXoVTlyRxEeUPpKAZ8BM2dY
NRfXjrdhTH7h+0QX8BqDVPeucWnkCh31NooA5k9LJ9zH+eviAGz+8ZyhGh8N6eU835W70E4dDC0C
2UKyaaCU7/9qNX97qDHaAi+6I5RrN+BZdwFsh9ypOb6NznP7e1ZTtX/NURep7ou4nI5A69ZoqkYf
8+TnzO23pavf0AwxcwTnL20FqBcf5ZV1IoKPDPIaF0xylJj8VjoPGzodRO550fn6WQOVxUdhSZ1G
TU5wFKbqOQPOSsIpSHHOGhA4PwoQUyGsB2r5w75ztY2yJTswBWyGDUULA7/JT45t8BRinMegyH6Y
0ATUAHcL2kQCNzqNB8HGHPsbzqJvRy/XZa7mpAsDYdyJMTZKXktYQzXeohm/E34ZxrnBe4Fe3ITo
yLoubTVCL6QxrsQf+9oX6YL67TEXH83Ibnk4zKvRGTO5ioj/0GHORGepawH1XF0yqAjPhe1WA7lU
7XH5ida9xrsc5mSZ0ezLEa1ovE10C6403jcOdVHmbr4NeK1Xq7ZoihImjqGUrCrMydJEwexCBY/J
yo2+j3/EmM7pNoCmnMHMEbrknofcsGaLQMZBdzTahmWdnbyLVd0gk06x7/VDEu6JynmkXDO85feZ
9SsxW12UeVHbWSUcxrw7RUK1qTvzZujiQxR27jD2vBvEmvkBBv+STEkqVPt4nme0kaq+DJnprsrd
Gdw34UaYgLV+AW8Eonztid9Nh+uF1557FnLZLsu+1sY41nHI+k2JcDZuZ6/aUXhKUJ5xTthq18tS
FmP/Qpomky9BR1qUwoPWC9lJXuC28PvNrnnIT+JnZriWEpmdrFQSqSLVrsLt3EeDCDnpydP/7jiW
MhjrN0gHepMeMoryRzbcDcVdqHE84foJA82ALKmyBiByxhVGqj/GEbnErgEtorFT2EN8yazoZSV8
ynjhhbpz9iKBs/yvQMYbzuC9kaIILmQwbPkuOlNo/IyO7+q77ot5MjB0V3rmTx456eqldimXOQaq
khktgN5pnbt15OzCxKr/DI5iCujg0qu4NW66clcUZcGC/NRIxAb4s5ebO20oQvMtlIULq5zgEXdp
SgFwo5XWcHfdbFbv0wtV2WhAzFowM4QD5D+Azkbd2d9FR1p15g/k8+xHZ87BWETlkMfYTumG3KHf
bEvB+qSzVGNiJtkYX7jLupbcLZVjDgVRZp+o78uKZOuLKGBmpnPQYXwwvoCNhbOcq0Hh3WJ1+vdF
OmlMsT639IjMD+Sr8ipYKY6JaWevSYH7lOzAeLbXRa6Fc0QgWcagmE4kndGxVfU8TGlhKd4FhxkX
twvRDJdved1tLuQwmom9NuajCTnpTv4HEwOH6hTeUD47w3fpxSquLInnq1fD0UIm/ftiNZsWePUZ
bTUyqx16HPrsUA6ckMcTwWSUIub7pJDWk0ALVCvbguwGg3PGVm1ioQXjNqU8JWpAn20zcz5qOmZT
ap+TK6x7rIUMxlOOYRDHvQI1GjcHaShCGhrbAhTGaJ8Rt4WZpxHjH0EQVhU1lZYeiRcd0odStOZz
dCQWzSSnwhF23BRh9SyDFULXFFnEP0zYFoVRLkwT9SpweTqNVdlRgDAwe3RaoPbkwuGVGleDz0Ig
460MJRxyBWN+djF8C+LnWn48A5iTl43Qr/zm+RdSmOMbD00+5w2aLFVPK8ARHbmR16XwUOIx3vtu
++W6t1jfufdVZE6xPEnalNW0h7RsrBiAiFX2el3CyrKhNkYATGXSf9mBdSWUu3YQVSg03qTSbUTA
81o89CEPTGZFkw9yGHuIkybulF6jp4pgMErbzeboXVdlzecBXQuJtg4IRADjMHbeARcOFxjoMt11
qLMo20mwyoNq+TcXzoK7Zjvyqlcr/mgpks2ExdgwhK6FyGACBwp6BRy0OJWWgZqEim6rxElt9f4T
UDmqqBJsl4F+Ltlg1rKLxUnwtQE1Of/UkOOYh9bYcUZj6Foxhv5BBnOchNyMB5KMNH7Qwj3ZaR7F
K/vMtfODHOZAAbRfj6sKcugjCJ2SDZ3oVLr0PQKIlY8cC1m19sXKMedpMLW+qNDleXlCxQCcLR18
0HxvTFsDrFG8VQ+9CtQ5nm9atZKFWDYw1oBS0luI7ZTCapLbtPqRGJwNW0vXPqwkExrnCBO6VQ8h
shc+SpRe2AMg41bBRJqd4YGMVxnmWQgTJ7M5CYw6ws69FQwST7kUJnjPBjQU/maIwDXVQGeB4Wb2
ySWVUe0OtQlZ6Iip7ahyk/QrRsQDAMDNr6XJYzVa3ap3cb+9uSTmaCo9xBGavje51fovXce7Ka1E
R5WCtf5HKTY6Vrk/ReYIKZR7JAQSO8GbiA085f3owWd42s/rhs/TijnNU2WoCiEzbCPAk0HpZMZk
jer/njh9UIo5yrWaRFNbQKley3dDHbq+wHuqX40ii3Vjzi+gu8rYkCCimm9qfR9yId54G8Oc1MmI
xSQcIMB/AgU0+qV8R3X6vW7RZ+bc4z0zrzXRYc3A5gYvTggIyj6mzHUnh1o1K/AM+3FjFngTy375
m3o7bg0AO6CoLVnTgUdivJZ+vks1UVf8KJXUSuvPikzrN7QyELnBKd8OmCMqPaA6P163vbU76wdp
TLjKAI4+qVRantrhLa0CY24PVxIPSFsbnrtYTwL+u6LQjTF1U+oNVKcgLT6SPSY7K4CI4VV9L5yS
n3h43mq76hMFow8KMobflGj8kSKIDId9NOHlY9gRjXO4VkoOH2Qwlq/ndCwBQCP2NI52bt4l4XOY
z8gLrdh45mzYqmdfLCFzCBoYJN5ZIOvCQbOnaCOYUvEfM28+J7vsMbDVLbpxYiv22o14f136aohe
CGfCmBIQPQwMib4ZgIo1qx/MEYP7feTGg8rBQuPpyUQwMTXqtoogSq82Qx/ZCcbpuo1cnrPxofHh
kZuH67qtx+iFcsy9T4nAadwWWFmls8LHERej/AHdpcIzvRZF0v8DwpR7+hgPo2Aaox9bKNk6oq3a
khXs8+3bJACvtsHzK2xXZCWNxtilUE96SJ5pL0G4MdxRsy7QYh4vq1oPBv/xnXhKYPzKhLy3nzNI
M6PcaqrXgJdS8QQwrkSRpjxIDQhoK9Fq1NwLTJFTCeCJYFwHoDj6UK8gok67vaiRnakI1nWjWz9Q
pgR4FkQZhS0ZDqQXwMKKK4rYPU2z1TS9hUnmlPdOdRkA+D1Re5fDrNZQjUM4i1DFwHVk0+401AvR
XWS6owFgPpCfY9JS3g4HjBXzKsDr6c27aGYVpVga0qxDFK3820FzfHSh5QLHL/3hIL0LYTxw3+TT
OOl0qxzaJRi5zWDhsoB5d3FLGs6mXXrzrq0m44PBrd1NRoJdAxEiXU3AnKPTo/BiyZ4PvdWDA1Lf
ICV58s+ygzY1PjLmumm+68s44qRNNb3xoS9FrZaRo0Z7PbZSH890vVtthC8Bouvn0u93oYxL7qNR
JhE1okAwXckXLEk24PlT5/qZ4OnG+OFYSECn6sNgCgwGqd7AoxPgfZ9xuuOox8pc4PtA3m78rzEm
TK4rsJ4O/LtOLDuvYXRR0TYQELde3u7SJLcjcydUr63BafLkqMIWGwozlcWMqhI329wvLLTsc3T5
Q9h4V0b+mI4Woe7nMz2+6bF4TkDjrN5SIsbkVkQBnjdBwnGHLNi1MVdhEbYQ1jTIeAeiwBtWm7TW
t3Iz/nN9l3hrR/++KIjXTRAREM4hHur3g7kvPtM8hadIXCPByAIGYIUR0BaxoWQ084zirfQ6H6lb
arfyIxk32U501AO3XkNd6W9+aSGR8Utin3R+qIuo44He6FXfV3t/J/6sXf9hdIfd/wMEm0bxawIZ
N1SUii8KNa6utOMHxmH7juYaXkVpYt3r23XJT67JYrzPMJCszRIoh8cZvHclXnIUPCwul05pPRFc
LCPjgPRuTscmQVZW4LpQoHSITibRUne93U9IBWm9xvh5XbvVILkQyfikKZgbSaM1gG66kaWDmn2Z
lZfrIlbt/V2Eytwr67Y09YCmt6L+4ovzpm7S3XUJ675iIYJJ+spgjMVIwBY1bvEtOlDK98imc6Z4
1YL18ejeV73FQhzjmtCzIYpmBXGDjA7LEuiYmlurL+H49Jd6MSlMUpVjjVY+eiXPzhkYqVqrcfAE
aSVOzuVEW89lFmoxfiMo+tBII0hLjz7QkyFtf+G/QAMHL0vnmB3b9RsIxQSaJVi6WT7mKtBYJq/V
OVk07zipjJPI50IqpRT6RM9jZ4PWA3UbzS1d8tA/x3hv4lUZeIbOOIq57EU0pUApI/7amaE18FAV
eHbH+IchJLMs+RCQ6+EuJYmbyMe6+6cCChbH8FYziYUpMG5BbclcGfQSPOwnL+/sEeNsA5pwq9gC
9/IPDdO+Fh0wGiyAil2XzVlF9u2p1ZVIAgAobsPmt5a89BPnfr9eC3rXTWOcRe8XeRSK0K0fNzog
m5BB0yYNFVB5jnEnb2KcLp5pcOxdYzxGO0c+GS8HGYxEY3+b56BCFZzrK8czeI1xFwBCEPU5gGYA
OwBpb7b3B6vfxvVGuTM9ijgnddvrIqnFXYmNGuMyBD/vJUlG+FArsDdqpxGYCD4aKpVopyujFYy8
t1beQtK/L5InteqlrggQTJrhKfB/Dro78ya0eQbIuA259xNDosGkAiaiTOZdmHO7sXlqMK4CHGlF
l6fUBgOQhlDGS/MeL4RddYFcR3eZZd7ivsp7OeaJZRyIWcnS2MUQC1IFSxpuSdjYrfDPdZvgmiHj
PAw5BJhGBikjQLB0O9iDCAgF87eXIONWijkeg6MV23hVGZVQhyo2rBwHOF1yp8yKhYZwzlsaTwzj
N8ZUSMKU+sSYpJtAGixQUlpam3O0Wa/+v/sntsMq0vS0JAPUqR0QQzngoJZcfQcMZAmhHxPUjn4f
fOdOH3LFMs6DxJmohTTNrV/nTbKN7kJH3oX/tC5tB/Ht7MBnUuKcNLbRSsPMVDISiEz9b0OwA2MP
Zy15W0b/vvAWkp83gkaXMiReqriK2lki8AE49s6TwjiMNAN6jm5CinYjg5s9+NpuhecxsCi2Ci6R
X3NM7EW8RyKeUMaDVJM6C0AwQ4TWNkmwj4tDxIPI5olgvIXYimMqTdCL5Geh/yUKe/UTAMPLq6rO
uIp+EsPZp1qowu0w3PXFuVC+Xd8ejhZsUQRvj0GoB9DCn24ytAABU0sVXq/L4KRLbDkkaxRZiamM
vH+p5H1d38/+DnkGqgihfV0U58ywIJvoikikTIKosHr0p1dd5zSv8L7PuAGlGiujptFvLk+dcF9n
2+u/n7cdVP7iSApKpQ0DwBjtVr+f4udZfpwBqnZdBi/FM+iPWAgJCEgL2hlK4CnzubmnDFXjnXIe
JEyY+FYK2tNI9f5SJuMFAmNGYZY6s/CIBvgf3bO5CVzjPN+LN8p+fpa3vKoL/eCV3MtgPIBSDpqY
NfRebZSWJt6r8nnq0SijdRyT410MDcYRlHkrpYMP1dpX0MNsQyBUD/b0KqKRejrksfuXK8k4hVIe
DJDsQVyFp0Y8Pb+a6KAS7EqxphRXehmc4PzL2/pLxXvYZYE0565MM7xw4t3vRJ/ElNrrt9pJxm0A
jXzJbW2p2/Ypf5JBscZDmOOcCRZSU1fmVg01nAmz3SfCtgJiFI9HiHOsWUDNME/VWabHuiu+EXRq
17zmFZr9XLFGlgxMBX5ro1ABKfDPULiiOLwKOv4B+RNteG+KHNNnUTRnufCVIIYwM+ycKnwd0N+f
zS+Fzkn5qKVdU4rxI2qtRvKk0fDk0QnNfqtgCLr2eLcoXv2KML5jKs1yNArI6fGogzG4l/y7caqO
MkhdpdwunesHjGdujOMoRrDs6PTyMRpb1b+Xm53MbZmROSvHuIwcYVedFOxQ/eqf3oDX5B0cvYzn
KX4iybMHxmOEY0faJoRGaVUQ25yS2DZG3beTuDKtXhB4vp4GwSt2wTZ4SjhKWkVvOBQwQdnQCStA
+6mgDVFsfYsuel69bA2vdpkomczlI5SkJJjo8UKFXQUMZeb6t/JtepBLK3xp3TeA7bjYcH0/x3GY
dKMXobT3Mcury1C1cYHldU7QqDNmFqCuKRy0sIv7z3l/VDVFHZ2LIDr9KLDJDSCh0p6WeBdt041w
Tuz/8Ln6KMyYt8pOf7p+Hv5w/P4rUmI7n8YmbNJpwutP5V4YPL3EbjOQ6BCL0pRwoWXWz9+7OGYv
EwyXCCWtYRTk3JY3eNq05IlT/KRn+HcLfZfBbNuc1yQQS6hkTg+toljxeG8F4rEbeBhH3MVjEka1
SpUhK2lFBpwDAF5zw5saZA60ob974VFe8ZaOyR6LIaYNyFCrr0952myMIQMY+k+OPawf7/fFo79i
YfONYuSCHFIp6IQrb3NMrMH13/foTis2dWHzMrn1M/Yuj3H/Q5ZliUCXMKwfhe45bzmMZ3+oyLwL
YDx+002lkNH2KQpJjqG/jXL2N0C9sugkXGp/rsz0Lo5x/v5Eui6jFdasPNTStz57ED4zRQ6H+C6D
cRNxFhhvHWH5a/QMaCh3PIAxxvwmedrd27lteFdunqmznUzKIA9KO9BlBL6b6OaA7ib/oRrgIzZw
TJ1tZCpIHBZmC6PopSPwc33xWeLNAPFEME4iQTuuWNG0Q48fxhZzU8A+5712/6Gu9O9GXWxzcZh8
CliTddCjdeojSdFeX3ntQTqP+9kWwYOSbNCoxQPH+0M2/y6VcRSCnhqSQX1sKGxoq4ppGYdL75nT
W6psA+G3dWmhP3B4I+W8w3ZZkIXCgxYImkh9VIU2boqmFDoGfMcbW216Kj51oX7XlHEeI4kEYcqh
adU+GRWeBhsP1QjeFZDjElmgV32UqiwhMJXpTtxThHKKld+iBXp2aYLPO2qc8HUBhlusoZYPDVr8
IC6ojoV0bKRdFI92VLxmOS/h4DhfFvQ1TkrQ9ND2xK56LuFCBoVXjuBIYIHdMEuF8UTafFyl52Y+
S9n99XjF+z6TT8hyrmoG/T6IZKyseu1azu5z/AQL6VZpRav6M3YjErcyaFPN7IG0PNQMnhbUAhdb
TvDhUqYndvw/0q6rOW6k1/4iVjGHV4bhzCgnS/ILy/LazDnz19/T8n4ebpsa3JJ3H101EJoAGo1w
Tn1ndV+shEBJ3n7L/fYTHsC1m2qrMlmwY5spgDz1fwG2UJ0+6pLgMVxzRS6arHmXk1/LIMGxPOFL
fPiVoU/Udi0pjnP/oDTlpWPu37mDy7oF4ddqPzjjJa6MewpNjfpGXB6RN2KhqhV0y8vUTfv6WmpN
ov5I3RcylzxE+hQGYgAZxkPTuOl9gXSlu8gugD8GsADrp2w3VxTGDmXgXDIRJN1iFeydPxfeZF0k
hkNycxEi/lghyjMzSNg7qloe8uLJxIDo8nY+DmyXPQ0ZzEuaCda5dzq6lQv1IDRRhCVA7famiG39
CEypXZ/YeD7FB5YTNX79LH8m+Kxkcp8rXwrRzETItMzXMPYCasVh0+QMy1BVTQGKE19al+fAUMII
vz91jlA+LzXVb9v8MCsBXBKkJ/0iKyJmhAwDYItafy/Jvd2Wy2eu6ZUYLrxVtdZp9QgxauH2UGIq
/bxqbMIC2B/7x7NvJYWd5soC5qbOh7llp/VOqp37eeLl71AQ4768IEm8N6/plTh2titxrYgiexlA
KWEWj5kl+bI5OI3WSk4rY11TAsgzoSBlDly4G1VBWIqZHaOv7IpdftW9aeUx9DWfwU/oNSy8oKic
t/3K1HUJrGaKqvD4+r2ZC/pSx8DUK690bX4b+hiMjbJttcaVEJl2lTV7Mei8trfujUJ1jEw6Cl3s
aNZC9bo39V/9KVwErqRarYQ4aZ0lDSo/XxrM7oupQVVz2TH+YUcrMZxXK5aiabEKjd+LMG54txxq
P77qX/VLdtKJZ5pY0qJgurZTZ2BgmCZOWRJ5OCZZNJdU1zGUoAmGP9yaQMYPwZPR5KpdtZ0vTtYl
IF3u5yizR3G0i7jJnFwxf543sk2rXv0VXEQYyknOGV2G086HQPKl/lbDSPsEvx3/OS+JHeMfx7yS
xAWFoEZXReqhb912tqR/7XvRriNfrw9B5U4RxVe7GepW4phxrdx17OukinMo1hWvlW7u8vRJEahH
5XvCfE4pLihEWZ/LZQcpeq9fpXnvhBPQA6Jja8Q2wLwaNMVba6caiduBdKYVr7oweu4NkI7W7THQ
ip0Qg6uqAD+7Fnrnz5s6AC56tNWgTKEl4MG77JV5tqP6uiCn8LdTMgt7NSoKmAAZ5bKJJljyvpH1
X5lm6pVXxZt607tolu3Ne+XxvErbL92TNL4okeqB2VkppCkP0u7rG56bOwkIqponfzeObFIU8FuE
TGYnf37h3wrypQlhEKsFu+vszvfnZnSDOncJrTYvspVWnA+m2YR7X4QIxvSlAq4ySOxg17rqDqx2
DxKxzrAZeFD3VYDlaJgG/vuvZyxGrWklGt+MIAcjS4k77c3b2GEwPPpz5lDl/C07XIvjwmujz+Ae
qnGLBeFjK/hpc6fNVFNx0wzXQjgz7GPL0swEOnU76ybGAoXhpZe/OHb/H4tBLFTxNrGSxrdPSyPs
M8MClEf4U7lRjxbw36oEsCt2eclmsNvnz6BwqmuJ3LM3FLooT6V3E2FU6qWfgbTvhrUl5n3+RrIZ
UQpyFpnFwA+cJ3yz7HIEg8Re2gtYerKAYuNad+99ApK+ZcsJ1hpy14O2WEtWttCwcWfgeoEq8KLY
64DxY8yOFFDbllOvhbF/X10Ougjc9lCDMKMG8jLajnpA0Ztsvu3WMrirAXlTA8ZqmGTjGg/CjYz9
McA1od2igp0a1cAOAOcUXjbl23xzdZrSvqiVdzuRdkC+3WmJo92nh+KeMbjp95/q76y15IJJVikF
AIEgUJt207CTllex/3E+Pm7lZ2sRXAAZ1TQVIwXGiGkjtfkqlndL+JOc7iWPjgsheVKJGtp/rBEC
XikHRfa98aTbkvN+r+yoqi2hFd9WTfQmkmQAeTmmXtpmfG1OIIIHSqtpUI++rRRvdX58O1UKwmTp
gLiGfXIvT67z+rrtXmXjn1EiCzRE3OAbqEqKVlw7sTPsbUzNzLayYyuboR/NXglQQKCu+eeNg/ps
PMB5IqKjuTCRy43qg+8ciPRY0tQfe3fyzIvkjgJ9Ia4ziwsdYiS10fweicsvAHGSyu+ZTtzQlAgu
cvSRldStAZUU8ymXd3nyNMY74tiIcGtx2aFlVqqutjA/1vZjhfsAqEPhgTX9LJdCHSLCrcUFiTkZ
ZEVjZ6brTjNegm+Q0IayOy5EWF1VTEqJWKsD5b65rZ3S0V3jqr1kbHDCgUpptp4ya4/iQoUAHJMC
8Je4Hs1vrfBj1i/KGANUiWIP4XPcfyG0Y5f7x+mGybfspSVRB2vE8cGlHPRznGUvH+Z3ZE+KL+D8
lzJ50tm2rcrQZMmaYYKmvbNN+TMNgtPZmTw6iaEu0yyN7FqU0a96UWSKJvO895g8YDloiCqrCHBa
hfFmFr2dCZdGb9rnvwklhIsCUws8lziyWJfgRhImPDLfUvPxvIzzN4TJY5Vrgy6lSQ5FVJBoLvEr
WsR23j0r+bfzcqhvzoWCQe2NNmfmFS0XUvRsKdQXYe5wzn4595fBhzuAaJQBWF1HRnpYoifBOnQ1
uJsS1e6XxtNzYphts4y1NjMuImB3AQBuMcysejHvwr21Q7kWM/4TYM7Ml//PTCVlEVxMqCzJnFp2
inX/lKfXVf/U90RXh7jrTP75a5hi0gY9ZMxH67uKdksF7nPTrg8aIyjbkRCWhE782zfATFs0AePM
ka+Mh/YLo6Sqn0TFDlDSdVhmjnpC/0xh0p7PV8z3t94qOdfU1EAFElqGwZe6+a4NSIrQNtf7CyU0
CD8mbP/9xFeyiq5pKi2Fhpb5NPVPwmcariszfDfT1e9jH7hJ4g6/Lxn73rxsCmrBb/seVwxLV8D3
K/HLpSpehiGQrNjyoglId5uR3TJMDkm3GSbG57KfkzguVuiTLNXGjH3+Sfku67dz9BRXh/PhaDvs
nURw0SIFW7A4G9BIzw5xmzv5tCsD6EP2D7at+ySICxFVOASFxUAX2MCrzoAQX7u9etA8zZ/d0m2u
ctGmHvLb9naSyUUJoQBAUKRBZimB7vJZnT9TM5dQ2PnXHviN0jFWuzCXmFJJZ0/KTpIfzn8eQgN+
ozRe5rHWGe5G015N02WXfT//+x+Uck4aMItfucy49FbcqRDQMxZjBdWp5Nl6at32kKISYBGzg4QR
8GukQZvnUZ5DWpv9rLGE2Lb2mFBtXsJJ+c3RWhlG1G8gBFgHv0Ch5Fv5oNvZNaOjpgbGqS/EVF4d
oGY2YdIAW9mJgtztTN0f5OAvw47GxYFSFQ1VGhAHksO/oKUgNNvnBzZjF12N1J70dgZxsgkuJphT
Zw4Vw+i1moNQ+UMkOq12bWU/+nbfxS9zR7zANkeQ127Ex4Y2SpWC4ZYEA2jO3q/a58wOHmJHALmP
BeQh9q5oqWOlrJELD+Iyp2kgQ2zr1d8U9yDtq2f9n+luBpXwbOP/yvvLiM4vlKZqaoU1G55NgSJR
TfZkXo4R5QDb7zNDxjAWiEc0/poVu9yIrQYFU9EvDgpjIXvq9rGzgJe8OIaRTXn1B8W3k0DmI2sf
0JU+qBYcpNGDIszYSRfmIXbG3paOosuYfpZbui687XgnoZzjjZn0P6ewbqT+Wicr95QAzus0lNqa
kbU/ptBjWMtgE/LVfxrNVsH/JLvREWvUC+UK1LfjfC/O5dyUAhyl/jU7MEDQaDe+dhhoBHqAZ71S
03AfZO6nU+Rcb27iYBQqVlz/ov6UXO1i2oc+5uEetZ+MVSLwSu9TN85JIud1/fw/DWcDJE2/aCzw
9s0uBq+8xT4wIW/byX+L40fkQrVvjclgTp57inYVh36rU4Fk+8Y5yeD6BXIsBEvPnj+6ejGaXhPf
GlNjd3FlK9JdKEROmNxDKsZtI9MljpPSj7vA1bJUinJmzn7MApvFzuS5q5z2ZdxJDmNFC+47wR7I
HtB24njSmRnyyufHpsuSxMK5Ap7ujlUCR794yP1WQ+tCcsaD+obGs3Cg8A0odblQIwsToOlV9jnL
nymqdcZBml7PHynh9/yYXW0qipaJOFFD/zq2+zYkfp8KlzIXWERjiiWpYAKAtgvOPAPIhfpr9Iah
nRxtNCCvYCuepAVknvxnXeD0wbjIUhdKg4oxpGbBVdH6YnAckwu5PhjZUV06+/wZUp+JCyvG1NVZ
JiB24jlmV3nj5h3qES9/J4SLJEKqjpM6QIjS7Q3QzZeealHjKoRr88N1lilIWdDi1Fov/8a8C1Nv
0U/jipVuw11rUe5MxH8eqXsRJ2UUI8irQrdu7AKbSmzHOFZdGeiL38xdcUXCMxMGr3AhxBqSVhvY
M1N6QPp6wFikax5E0F7Vl6Kbg7aUGvb8oLTy2xZ5MrYqk6RsYuWb/rjsNEwVpD6muzzWQk48NOqc
84ZCxCoetq4SligRYoizem1flci+TDCYK7BKIyU+IGH4Cvv3VVhURvAzRCm+X7gcLPDfIEcwpafz
6nzwaDsdHxdAFnRTK7GGkPEoH9nxadfp5eBhTg11KapITR0eFzdm02jmlr0G5hAkaA0qHdazqrV2
VxKPQ1ItLmgIAoZlmxhqNWzRV9kDC72yCwPVrzx32Gq9pvzl1+IiSKDkctKw4YwpvVekJzO5X4R/
iI9FeDQPUjcIS2t2PbSqwTghufkx/iEfVFty5ssSvtVRNQnqeuFH3YSlTyeDVfRajzXC04v8GAGF
CgMTzU8LpBPYO7zHv55Xk1nBmdtF5WJIEFiGKLORkDJ2rPJrDRVFwZn0XVk9n5dE6scOfOViTRNo
evRu/bOjHudv5bF22BBhCLIfJTuynOevXxsqi6EroWDFlE2xgH5Bcd/HXkEt/m6en4S1MxPEm7LJ
L7mHFeqwsoBWUCS7xhjYQnWtDo+WcN+GI3E3sz/1j0+1EsWpUgRZD2BGiNKF1EmbqyqMCWPYDIIr
CVwQ1PJQyMIC/Zpg/lolN1UeYlX6B2EGm361EsIFwVSPFEuTocavQdLyBwg9R5sBubKRGWW0yQnZ
zUi4kshFwi7Wog40QIjtxZuuXyTVg453oUI1cKjT48Jgk1oLILQhJgdns1rkdlV6od6458+PksKF
vsbM56W2IMXsn/TgRyTexLX/VyL4oQtMxJVGggKZM1R3cvO1qK6tYX9exHYmcfom/LhFGcxLi/0b
tqTCCApTr/arNwsA4K1sM6KxmOqXEN7DD12oUZEWaQuBuXxlNi9VR1RviO/CT1iYQNedBXZoc8EY
54bCHygeVyLW8EMVRS0lZcJm6+v8VsuusugmaO/68QtJIkE4jMV0XQXNxQqGScsgyLIeJTGzw/xR
NZ1cKP8uovHjFVOrLQMIblCGn2wxu2/ItW3qo3CePypNo9QdBAxYfogwxLkEoJgrHWA72tXsVV/Y
ZKBIAv+wS/NMpLa4SGAZklZlLBKAYulWcZf9r25JCHjMmAZgp6RxEaFWIhbh3l2JTbO905l9nxwG
0iYoNjU8d/5IQZzyX9so8ikfGrZuIep4xV8C5zZSn88Hh/OuCsaG/4pQu8AIdLYYIy57qX6YKQyX
7YT1d/Cx+OmK0JglA6gBDLKebchJNkP7LPZ4G7qFT1U+KG24tCeTe620mDBrrHemOlya00i8dikR
7N9X/moErQgOOIiYC1eZvvcWucHMvurHFm3xUxZ1almA5YONjc7gsklXFaM1kgd618P5b38+9Fgi
lx2ocSlXRsIEVRfLdC2nrSdKt2pJLbASF5AlcqGhHYVWxEA0y7Yn2ECyE+7DK8PpPLYUpwLS6S8V
42JCoRqltcT4RoswuWWjvrTd41iD9jjGnMD5M9zuy6zsm4sIllGOqZpBN2bfMkZqi5sSTW9fS+3h
yDhdGr9wGtUlaRneZyvO2Ak/e9EoiYwpM0ie3+0kPlZ7A/y44p563RJhiB+6mFEAx54BjlPInUQx
7LDfN3Tzm3Cs90CyciwJ3e+ynNhBooiDlkwGCKsuQKj4VfPI7oTPTQGevh3fBCpA46kpLL5a4y5T
fWt4PW8c1MFxsSLXWDVxhErq+E2IKrsNnvRPYfJiW+vfV5H1/hRcnZs2Ami71aFEbzrD8jbKzlIQ
VYfzyZDFb+A1gtwPM8u3lCRxkHbv8uxrX6aOHH/Na+JCos6MixWLqY7prDJZ6MfFij3hZd6qlNdS
xsZFCF3LlXmU8GXkq87tDqk3YQPMsAGh7NSPbDC9fQsWSuj55MHisQ7G5n9XYZrZs/MOr+RhO1jx
58vOt1yD+GrU1cu3dQrFWiyTJSvSjRg5v9r8hlOMmENG2u9SXaTtPtnJEmUulxjUYAhHHfIytv5s
7DJ3uuiwDb+g1WEdQYpCg+YT1sJjIxTJAhyinH3Hu2iwMb/pJDfdXlnQf4TUS9FOvMCRyKly4oqW
uTyj0iKgEC8Q29f/THMKQMbXLju2PUiHrqr4Nou+qSlVkqBU5YJJqYdxOLLHaN58F+UHJf9HlzOi
KEG4Bd/WMedJrxNW9miyxyD055h4uG3XpVYmwqUcVVkLQc3urDFyekx5F670LDjiw3I3gVuxvs13
yRVJdkhpxYWU3Cr1pFEgdNgFDYxE9rAW+NRcaF5+GA+aahckptTmGuYqKvM4CsAIiKqU+R6jSGF2
WXvv+u4CN6n9fsdmFdtn4VB48Y5qVhB5HU/Pas16Uk3sRgiVOwGTL3J+IwtH0yDR6YiAxjd+tCQW
JW2BoG73r3KJW7w1XnXd+fObVhDWSeWRfONHKOUuSRocquhPaIkUu+5NfI2B7RPtyxs9tClSZ8Jw
+KZPogXmkFWQF02qp0by1Wh9au/r5BB8l6essthEkQ59zuhpLO6lnrgECFvg2zptZi1Rxq5TUOWx
FKTve7fOazvKRPevkh2+q6MNRghqdEiqmuOM7rqc7NCd+VsT4AJI3QhZELK6zOj8WicTGUtv7+a3
CW5t9AOpeVwi7Cpc8NAiTJZl75Xg+nKQb6z00AkUUPq2nWGdUpUxjyOr3BtiUVLJyCrgRozGtR59
SyjwnQ8ygd8C+BnMuDIK0MZh83p4GT3WDBNvh+M7l+2uv6DmZbZP7CSMSwPSPG2NvIc2s7gXrAvB
cLO/VohFplXSGyHrHUsBboP5xV9wnOYhPCxHy88QUKnNOEoj7rrvlGqeBA0aWcZVHPyo8qMSUXZG
fiNmJCuVGqMNseUKISVuCoZqqo+2hYYvw/AVDtQCFKUS+/eVtHSoemA4wCKm0K+VhzHyZ+oVTmrE
+WrWxFFdsnyw27EOdraTC6dD74FVy0BEQYyFURpxjloJgrGYJftIwk1k3hngJSO7G5QM7tnQJWZc
TcyPSuF66sEysBuGx/NhlIgFGhcLokUvW/Q2mPcccCFUM/H77Bj+rBr89k5+ulKQxkVcwN7mYDPX
EZSnun+cyttJOnTU+2P76jlJ4uJAU8darEiQtEw7VXP7+Luk+AVVqP/g1XESw4WCKUnLXp3x3Rug
a7IFY/PW8DJbA/O9iLHK0qOiAfGFdC4agC/YClWG8xRN6bGa452kyYfzRkDYGU/N0YMzdtRZVlAb
L0r/Tx77bfCpOubp2LgAMCyFik0uiJA0FOAWTDz9OK8DdUyc90tzp3UCi2fT0L8KRu5gEPdT9ZWT
DpzLJ2KhBKEBHdIqsXujsYXylsb1oj4G5/SmbGaSzm5n1c9uhf3gMuijaNcKdvLWuiyRj2uP3CLe
fmKedOPiwKIblizM0E0xDqF1ESrPorlfgldr+GZMd4X5raKouYgPxlN1mEHeJoIKf43qvYB7NUlk
InujJHARQZmMoClknGTSX0zdD8BM/qUALhaYXdGlQwQVlAqgwcHoNVVDuOYHj5DfH4YnKw1Vtc8T
ds8Ul7OHpyQGR+KrAVicAFf3LcDo7M/7ESmQnerqqo4zrS77EAK7X4vReEIGl5XXA42FBThyvJqw
d56+QwB6aiSl7/bOGKOD23l0imcdtBOHGmCjeWer15Ngy8QuISWWixejJomapkJsNl+E/ZWlX1jW
PXGUlAFyAcPMimBWWN1G1+zyuthZJSgJvf5FwMgPULVyO3Miau+T2dyZC5en79C7oA2rgn0+17CH
Q3qXIwnSbcuXQN9BQSkSt7vBRQ3UiAowbcMB9PQ5j34o4+SUHeDCHgdyUZGFvTN68ZAz1QxM0jKA
XqJ1m+m+oX4tlct6vFPrY9uFNvHl2KV6ThoXOswoGeKCKcbwQ6HVdJH6qpt8yW/x4PSnwaNmGAhz
5Ck7xKwv8kKDqRSxV+f3YeEE+t15pYiPxc8zSVLYti1r9MUNSojxQ5temsBV69RjmFEDMx/0qX6H
LZ60I5y7vutifC7GJDBeyV5zYJg2QEf2QgDcvCxOgU2pkJpvodIzk53zKnoBurY1wQ4LJX/OTneJ
QpgT3Mb+gqYV2n/iPnBmwsuZjZ8zFS6QCIZYdZ0OTX9BzQ77cdceGv8zsPGSdDpQLpa0czovPUtv
U+XRUl9ylbpoti3Q0FRRVrE9+Q49tjo5wxhiuBemEHWDAZcwpszS1yu7ecMmyBdxJ18uP+ghvg9e
bSexXLoTtJ2V9SbEJtit0d9NhC3wmrZwlPdkmrMdHU/SuIAF3js9EZi05qX3GDIwduIre/HzS9Yb
Hj/n1b/F8S2RJZ6CMc4woliHuq2KL12R2LL6dN6vqSPkGyFhMEpxmqBIVXoA7sG4VT144JZ0GRRX
KdrG43l52w+tk1LsjFeGImTyWIdsrhS4elr+EuWHRD320rfzUghz5Hsejfw/KYH4GOq7CJaoBu55
GR9Ei5MqXK5TS5KSymwud3ayQ34PesfETZ3WVWbgbnX+eJE5EuVn20nBSSYXoaQsWyIT29wo0Zt3
9TeG1ZY60XPlKdjM6x9Ckj+J1JKLUIO0pGXDkMVaD6uAyB/3jARXxhsGfQG1sKv7iH5QsBvyz7B4
UpOLV10vmpbJcLGGHRDk3eShVyBvwpYeeGQopNjt5OAkjAsirdha2axhoFscczvP95F+TJfbWb+X
++vic52xkzAuhoi6EccjG/eQ2iu1Le282Il9S2UgxPnxzQ4V6nQqg3WaNbs59L7ghZfZF8l5b6US
7xjCo/lGRyvrxlDL8Ghj2ZmNZ8hPouYtJTVqRFg+39+wyjYvcobnIuJ53jUG0PeJUEjYAd/eyCwl
T1oVErrwHvj7E+vMDgezfhni2BnwrYj4sZ0m/jYFvt2RBssk9QVMYQKVF2B636o35boF7yBSjYtB
dUm4VSIq8l2PQiw7zHjgS4VfqtJObiNHsrs3DK009vTTtBlcekA+0ajvxsWPtANm9jt6lTnu5+la
AOXzX54jFyyswhymgeUemKoMbGMHuGwHHW0hfd+PYHsmS7E7L3M7Gz59Oi5kxMAHKEZmjHpxnQ2j
LeV7UJPaYFf/VOXrJIgLF4s4tIPJwH80JXLLTDukOdU43PRf1AENXZYlw+KTXr1UMCOYIrPPk+eq
eUi7wQ6AFoHFoPNntp1prARxllDFUiSmbLJuBEk8yxCDAxaw8bhEz8ClVtI2bX0ljDOKqRbrOWdD
M7V8A5ZpxyoyWxpEQidKCmcHoSYl2ARiUoJnQfsaTM89hYRJieAsIEJlKxPYfLqEEF7rtjh/T7uf
f/dp+Mn+eRASUI9ACHtwVbvaj8o9AFDQq0ZIqDxqI/d9Cu+P+x2gx5IsWRqwd1hoXGWB7aBleROP
uDNuZq+1l4vY/y4dWcqpE5WazaC+ksQlaXkZYuZlhqQOTH9aJ9stmjvVUdMxcj39lFWigrL9tU6K
sX9fKbZkvSw30oCvZXVemZUXRa+7kxB8Of/BNoPqSivOlYpc0YBzCDFyGdqFdd0Gu78TwLmPZMZj
lY4QYOiCUwKRK49Car5mM4iulOCcpwrMNB2Cnk1IBL61W/YF7j+g5CoXghfsxV13nRxD14p9pGXn
taOMgvMpU5BNS8hgFMVUY0TpR2Ds9fbVkF4z+SCTU/+bydhJT76LZQblWON/NiUIqCTjQrgfK6w1
AAEi85rapp6phG3o7M9ZmWCzaGqI/Qm8ievHJLuag8P5w/sgjv+2cZ51Pix1Acu3EPBrirhw6ycB
Czol5oOqT/GtYMrgf5GCb2ANc2JkYQBhYfUj07GLKKCo0L+eV4m5y5lwxLewqgAD2DOzB9O4SHP0
SW/bwdepgTLqw3CxoZvbWM9MqCJDyuRnVKjbLr6vzoqLCiaIJDKBCVB9o7S7y2oXHPoK9VvJ0b7l
WCWmhrdIiVyYSIe8Bv4bJGaXxaE6aLv4yEyhlsFumnghudNCfSguZIxtKNeJhg+Faa69Io9+HGi2
kWBGVEyIzIvFgHM2wcUIcSrTQWZey56gPUig2HuXpubenjI8fTS+k5UbZVFEDeRUbs/wrXo/9w2M
4T0OIBVlN2L0Q7+mngLEOfJUOU2WGkUoQ2jYd7bS3cbiLlguAnRXzzsWYfI8BX0apl1nLZDTJF8z
6zFtH//u97k8QgpjaQFuJOwvurC6+yLcn/99ysANpuAqmC5aHkUYi2cN+6CBIQC/xw199UF8Se4n
X9xT2LikOXBBIorTQIlleJSeuemXvrtk0zX1D8OTrIeudiSHURFm9HDy9pcyTBXVI0s1+DLgUNWp
ZBYzQmAFTFm5r3aNPIFCRXVnZXAkQCgriQUIHPC5WYM3xDO2KzD6o0b7Wpz886e+nUSd/hb5v4c+
5KnapMqEM5DuEmD8xdnlTKXV23Ut+SSEM50oCFE8XiAk/JlELmOO0N6GC8OLsb/kLN5wFe8+9yY5
ieSMCe3/LqxVJjJ5Ds0LvX6RBwK6iPqMnPm0CVtGr/EZh2xn9T+l/O38p/nAPk86cHdM12ZhbU5M
ALzB2E/7xQcbfYhdBNDWwTSLKyBkJNSs9wcPhpNY7qIpc3OWSva1MBbtgzJ+h9XwxQ9vFbzukdgT
SlKnyF0zjdUOiihBWgOmvCF3opdpn4InhW33BDY43yKPcnzK5rnrRlKNOFMziJSU2B6XF8VInEl+
Pq8YoRdfFizkTrZGZoB1fhzNp4Scb9q+V35/Jr4WaAShktUjBESXpq9iwYztcINoELCqjAFUcvp/
0t2nNk9PnsxXBmUhB/0LCxdG/goEhKRO7bRyz58c8Xn42qBWt2Y/6ZARz181+ZtV3hbl/XkRH+TV
p8NjX29119QiaGwMZnWyz1iKc1T2Y0DKs+1gi8ykqPjHFwMzUQ4SgwX8FmB40qV0IWAm3REP1lW0
x7srsvsLlXiLkxpywSPPg3gcS2hYo7/KtkX1f96ppZ3qSHvU9s7hyi64mJGoc1RmITQ01H9EeSeN
l1NyqIyvLbDc5PxunN6wofKphOf0DbnIIbaq3IULZMrC7TztkpkKTexa+jMtPQng4sSQC6GGmxl3
41fzrjsUGLCJngO0jYGd5qYP5EDPdhr8Wx6PdjPXk4lFHshLLvNr41GzMbeITJ89LaZ76U7chX56
AE8XElWqaU34nMo9ZFW91MDyBtGaddRir0qv2oa4Lql7hYe5ybMuGkUWO1j/vcR4FMK8z0hLMPV7
OO/fRPBVuYQjV6tOLFNmGgv4jm5kk9Jl0zQUSTZVSVXAQ8mZRlO2VWewekoLYCK8yvGQwPgTdst+
jS5MRP2Guc8flngSx9cMl7YrakGCuC4sbEGLbQlblr15k9XXVZ4SfrX9oVbSOGPIALI61kw5hthQ
ADphyW3j37GMnkwAiKP8AxSkbeJFnCFN9bH66KKsixmyA7hyXXMXHaXR1qmFy00/U5B4i5JkAIic
C1Zptmj1xCqi4vF/a/QMDZgqDm0/aFZyuABllKI46QLeF+LXAGwfqhd6g40RqBBObGJijrqctxPG
lUDOKjG7D8I+ppiZ2jPgzYydBRxJFAn6EtD7BsDCUZlwqb2OTWc7SeVrbkE6dDMyEQzY99MxNoFN
Hczi90849EoGZ5JRZkqJlUCGbj0o3bdeIR6fm/Fv9fvyf/MBows6tN6ZSeQ/ZuHn2EqgsSTXQ9mv
/OnGvw2PL7DpQ9imJav0BleAp3UM0Q5GRz20LitPgn2R2pneTgJWanFpTijqWbqwY4NBMPIc6UJJ
nBSLcZJjfEFVhwi7lMXr7JhXaVWVaTrYLCCPbTcu7legtx5lGJ7sPswXVBq/Pbq20o5LceJGXRSJ
VTwA5QfEaS/dT4Ude4Kneck31OGc7N6obUAB7c4b4wcB8vQduQAihIYw56zsq9zIP9na1GBgcc6O
rhnKQlu6hDjKbLg4knSCUefzu7gltmVP2lueaos9NGSghVT+TZ4rF0Zq0D4rMYtbGHxRscEp7d4n
AnfmY3gAHGn8yDDFsUFBVAEJH+Src42p6FLNjFWqruTwIW5e1OHn+aPcvkd/fzi+FgdsdiGx0MB2
GvW+C9xB8sHAg0GvS8H4cl4SERT5alwVhTI40yFJWG6H5rKpKBvcvjZPqrB/X7la2sMAswXXZpU5
FWAxwrtCclRXB7724gEcsSYHzrevTVPSdNESLZNfAgfYdZxLESoQafI8T6/T5KW6vwgXU/JSJbHd
UVPZ20d4kqf/V0M16UVBkNmrSfFFxSvCh/Of6IPr8iSAc+NEy5JSSqFQ6S277B/dUZ6F62YfHno3
sOXITo6xK96fF0opxfmyNEWWEVpQyopEv5mswyRTM1YfRP2TXpz/9oKk5yHIivC4zW5zsAN2R9OG
Rki0aagF9gf/caepkmbJIni4JR5zzYiSLAKHEYLFWNpB03+brNJr29Gv8/Il1dOjMQ7O+TPcVnAl
kx3yyvazJoMtiuKvFnrhvk+/zjc5mmKFv7zGz+fFbcallTTuUtOxe5B3E6RF5U2f3WuLY+neeRHb
F+dKBmfrInIPIxIgo3ObSwkYNwHmr4v9hOoogwCxHs/LYz937qNxlg+2ZfCO9RCXpF8LbV8ktRO3
7mxSiz3blY+VXpy5F00e6PoCQUhAOlcrbTbnnfvLtTZ5jBO28mPRpiY3N31sJZSz/7LugJ/KPpiY
Hoz2W9tTWwfnj0/m8deGqFGHZIaAKXnq+tgWjMt2vl4iYnN1O89QNZSRRcXUkTv9186HGPD7YoIX
8/hvcW+46LDKnO8Kv9yft4gPfOoki8uAlUYV8qjE7dsfTX86LMgxumP+ztcVXFMDhtsHeBLGXV6h
YAZGWECxKH0y47uha+wSI43l8vaXWnGRYqwqNRx6CDIeJhczeBfWteWUl8k+8qxbSqsPvPikFh8p
atMsNJS8HPPr6EmoCnT74iEGJYTkKN/EvU7cJZuBCWuGsmKgOoNb+b/mkdRgOm8Thj1uAbp1+FnX
lT1NRKmDEMKjiU1aYgbYwIKQ8H4CWMnoaxYR/Tb99aTHuxuswvkczGrZ5NAjFdDluio7IrHctu2V
AM62h6kyorSGgOwSC0m7ZGddYyyEzb0oXnQHPz5vddtHBpp0TceIn8Iznc1dqE6iJuPIQHhSDq8a
2FwU4ed5IR8odZLCfGx1aqEptBkQ71E3uVtAISHtDW86Dp6CN0Hskm8t5pF/3BjmSRp3Y+iAU8rM
/yPty5rjxpFufxEjuILkK7dapNJqS26/MLrlNvd956//DuS5IzbMqZyrCT/4QRE8lUAikcjl5AI0
HsJmbuJbD9lBvR88HvDqXqke8X2V+IAT7g27Sqac8YlnqnJhGP2RESpBfV84OsNUsXLkw8e04o85
fwz7b9d3Z9fAfSyXSKyx5GUhYwweNqdBbQhTgjbSPKVb7qvVJrSNghIuiXQelFxtIYo1Vwd5LtGI
Cepjub9RZCpwpvBlv6IFhnCQylBSKzsDlh0jPuJYj4oCmg3NS+/twkElOmYQFCfWH2QPdBskkdh7
F841eOHa0LQiAuHGu6jO+oauSc9aHJ76qlwbjrtxMR+Z5ppnnsaJvM+Z982mCpdJp7ApKsBn6ypK
6yOF6GF266llC/gYSsnRurfEyB/XuHpGIfE5j3FtNuOxinKSpZ7QXoMboM3RV8asTTU+CUs68iAf
CDR0z77DOKwgdCJXfU2/Lp8K8m1kF6zNKGFsAWpLkX5ePKM8L9PL/3ZgBPvS8JqwimvWaq6ePKYB
L5AxjWBYCJeAWjvBskTdNOXT+yxF82YJE8csyFOyC2FriqYwMBmZ727CZnv6NlvnZsJ1Iy+YbAcF
zfzsMqUOCMVecsSIUL9M5hh3rcAGU9DNGb2NIAvCNW0PVRuos69VY46Zv9bFXFuKPIoSUNC/fDZW
JZoAZq53SXoXZkS6g/q+oGxZnml2xOdOlXLp6uriRrJOWE2uT7+Zks16CfpmT1NaFStEkKIKcxRt
R0kLTF2rTvkQ+fFAsQNQEglaN41Jmje8b6KPn8CTKdfEiu3HMjbyCBdaxvLBMPgcGkN1JwOzb3SM
lzefit6Tn5MvEjLbqBc5UNPrCK0T2yZjCTdCrmEVw8K4N2e1PVS9YjuhFktO2XWqc91I7DvYH1KK
lVNy3sulyqcWDXrA753q0KNTv3O6Wxaojv5X7lIdG/tu1gZSuPJskHwt9QgR5cfmBVM+MVlFPlWJ
w3Mp9YHyswg9+a2ZUpH72uTHOGxSJ1RiJ56/EGu4SyCyEYj/hI11miKpqmcOIeOhVwfzcTyrwYjI
EHVl7D/+N0iCmTDscYp1PgRwMkHqGB4k/vr/yk72n9pjgx0rnqk0NrlbguUohrEsoxnC8QSE9bOE
eEPQIyLaPsIfIWwIKaBgRKxZjZSBj6cpbWd8Gz3Jqc7oSz2YqzOftXPyB7gcj9e3j1IQwZAo8RJq
Wo1zHqHGogtRGZCT8X9KQwRb0lfLv2xjfppvy2CEhpR3KMcJKFYK6jyLRVJ6Dy9ZedcQzJRCSbNy
tFK/fK2gHPX39kJfk8TyiUVTXd9GiZpDJVXptZme6+xwfXsIgyjWR1WJ0ZUmn6/TYuxSIk0ndMT4
itIFHao4r0PtO+Mfx0usk5pbbehSPpkrc9Zg/mZ66KhFB2qJpjzkmA/aBf3ed7LXX8jENrWKggnJ
krHM0cbLuym50tvwQOPSMSOQMjvJSfFRur16mUIJzE3tlTtbLKNKDAwRyvgoXx4OU/3Ej5Dk8JaA
88Y1f5FZPmovBVtia2uKEipIuQAO95mnrm6cvxMfoHOmBwEfssST7EXP1C1AOCcit2SSM1R88J2N
5/4E/ip0sxjHrkY3lVo91q3qXdckajsFm9JXU9gafC5kY/tJcqskb9e/T9lJTTAo6dxJxdICQD2M
nuwjun1Cgx1KEhDJdB/JUCYhj1hHxZg9KasGOHYZfAz2RHLMtzzte3zXYSgfmJ+fqJuAUBWxfErR
Oz2tJSB20SVpbtOkROXR7aoq/6MDJNZQtaWl9goHYpc1aO74y1dyGy/6sng9DDQlF3WfioVUWr2a
ZsPd5D7g82Yzv8iwlAMq4KpADT2KQm83cvZh0nTBsIThVPdzD7hGPvfNc6mdc41ivKEwBK9ErW3M
6nhfwiJ2Kv1ZqX9UdnBd4ykMwXS0dj/n2sy3qVOOnVI2zjQVlyhkxHVDabrggKRjvEYJJ4wwpLNi
39QGVUVKAQimociQZ5v5SEbwviV39cN0Zxyrg+1mKCi6DSvkFNVXysWhzIVIe7uUMygB+fUyufGX
GRdMfR+e2hvmaGfFr7/nByqyQ2yXGK1LinHRdD7eNUlxhGUQcJnVOVkYoRXEYhpCpM7S1zZvdMC0
4zkJ78Pyf/MNxejcxIZ67VR8v4gupfFdpp7l1DJp/3w5KKtS9lUFbbPGr7F+GsLcYRRnDVeoK3e8
IViAalENFvFuf01dvtuNHEyNekYt5xPmP3xpa4z+MBb/+mEljLcYTUvXvrEYF0tdjmnprkbpRJgv
QTUE7MEgVSjLGsN/uqjVxjhJILzA7kid5pbN5MLvvcMA+rtFZ1QJ556mbbBEhQ7DuWhVHk0b7VNX
XzKJCJ/vHtEtgKDKiWUlqdEDAO1CP6POYW7khz90r1gCpCCQ1u0n91NJ8i2o+BRXMaanNwHa+eYb
aHx50X7vMTAHc0TjYSC5l6l1FDRen9qC6QkQ1dz7NcY+A/eUs9zHLxMyHxkq9qjUPAUpHIClidUo
4rPBZ+Nlmp8ravDW3iHeLiL/++b5P+tGxkoV38/00WHpW9/njjV85t7YoggXILrqMMxXxsKZJSpR
9TNcsLNVw1tvc/Bh/pd9dVzpRNuxBRVuw6EJqzFjANUPPUbgYk7MiffwySCApxwVapfEe9HQmqrT
kN9hXXEAd+S5j3PijFEbJTjNlh0bllRho5Tiaz78rY1PDVkJTWCIpbtzY4yhFQPDqB+N+I9pubPT
l+vWlVgpsYYBE2eLdOXpqXiuntHv6LcLFdIiLKvYJF9mRpemPB3STzf1+lZPbykLpDAj3p97r7KN
eonVu3M7jmyJuCS57NeTfSOXhpsYaaBa6Ulqfl5ft93YyBZOMAShVTXjBPIbNE0q9+9JNgzIi1Ey
fOThkeKe6pmgdEEwDCwu1dRGN6hrml/lFETZk1emREULpQyCWVCLKJunHhhrGLDwzGZiqgW5aIIJ
MCPcTAqP1nbnwvSke8nJ/PEo/Z0WGG7UgxGUeqq/R2SvGB0mWIK1n801ZBCJd4IkN9oxOobf1wf1
/F4zWzqcI7FQHdRmOiiQsw+8ZleSHOp3ULsnWIuQ2ZlhcW1JTbxqBssx6ps6o+q5CJTfSnRRTzMO
3MLGw6geayXO/MlckkOeyUZwXf/3D7WmYxCxrWHThJ2ULBNsVtyZtbtzZjzase5KpT/EFEncf1CZ
DyBhA9NZHcyJP3F68MTrqGwoO5fz8fDOpOJ+OGZ/XReM78TvCvOBJ+xUO0zMMiPgfXSfcOoB6hW1
f9T+DSOmZkJ9qKeEw2jzjabf2BRnw25oQJU/AAQXsESFaaPlAIgKn52bc+TbvlViall6Byqjz3XT
bPEE70+2xlSVLeB14N1Fgkvzkkf9D/lZOdgHTEu6p674fV3/kE/w/bLQGGq1Bl5RTkHbSEFZolx8
pIqfKBjBzKv1LGUzz1jk6q1pH1XlNtc/5Ul8SMJ/wsbl68pCt2Ke8YnYzSzdhOV9tlCGlxJDsOzg
w60tKYQZbPzJ5yVWYe1UX98DtPI33hahpmATdMg3Ad/1K6dJFcyEqmnTOsR4vP1ir0St81G79D4D
Bbpxkj/n1n6spGAr1Mocs5qHhDt/8dM/UHqMMcbpq+6kd62DrCR6erzr1oIyT+LQrrpVFmZghDkg
+1sjaM68ei26rU7tEyLTR/MHgcdFuLKgYkomjmUpVmOIyKfM6hhQZt7LrgnGqB4TlHlb+XgHuij3
c9NEN+dbTM2gCHDKS25PDNQKm3Dfl3srItSUMIpiegY5cm2SuXBh8mowFQTbVFPybif0VgzBbJSt
keiYBYCLOPqzV30TBeMLbvzyJp2+dGCuZTeDRcWv9pUEBfiKrTM04IsdjUPWpGpo4TkSTR47F37q
RV/RkzS6+Z/GC6+F+hSrnLpBFE7CuODKXHmBG0N1BqhaJFf9ET4vvO6LTIfs1kFvwYQrs5lLjLwI
AQaKVc7aMx61Djc0Rmx4wyvZkLqrJB+iiY+i2lDNJqvg5CBE8xONLb86NyW3XVz5ns+nju7JU77r
7WwwhcvUXCxzCrmE7DLbzvJT+jZdck//A223GGT1ssIdd5sSYwhI1aGkFa5VY1bUdeaqE58qy+VE
pSBiP4W3xW1ZeB0yNFFAFXfu3hUbYYUjYsvpihJ9QJrWX2E0uGZ4J9nUUEBqRbncm0svNv/fLppj
6RrxU6xrzhiOrmZQHiS1gsL1WlV5XFp873o0ZrdD7NjNn4RR3r3lNism3K4Ff6M370/PU3vLh9mr
D+HziAdNhpSPfbyORm2PcKVqq6KnsgJ5mgqBGuUEci5Mbv1xHWTffdRkGyOLLLRgi3GBBpn/QZ24
Ejxb585Nzv2NeVndyG2eI5KOd3eLNmCCkltNoY5hB7Cke1IzX55fCWm4yv52a24ABJVGyqI3ZQaA
9NS8IDUNajbTlb4XSIbXh9ClThC5eoJ2N1pkMAP1Vu7govjbZW7TOO2RX8/TvXykOjP3DfBGPEHF
p25MKq2DSawWGGDtWLnJwf6OUQP/RQkUKZug7NGsVEbHY8u994vSxgItFXqWp9sKxigjto5SDUHb
B1YXvcGDR6FdTm4xqJUL1q7GJRRk9wRvVlC4L2fQ8GtpAZjxjV+YA8LIXv6qYRhZe2AVXa9P4QlX
5jpkbanx45XfYhFRCziCVSn9KQdIbh3bT5nAD+l+iwuEaFXKuAm0mrdufG2pcv1dk7T5vng9pksX
Fj2+ryDxKA3ghVLP6vxG7NHulbFBEazEHMe5Wf5as/pkBpw4+Ref0nyOVEcOKq++5K7xhYAltkoc
HLWmihZqKYTjo4A5BZ11kh9ml1dHRAFVsUmtpGA4JElOhmkFWNyeMAsrH39YWu5cl4g4UuKgqCgH
1WzBj9TKnqQSU68/0ZKkbvZJNBAZi1nEs1vVmAQdcnW51DjVGhJi7Ce5NjiCaYgHKWmWEWtlOP+a
1ezOsqNPjoq7l/e9FChVjwjUvfAQSsc1WzYNxhD7+qff0o05iuLU4lcSQzki3xTER5kcsLKnB1sY
QQ/guluYzAuYxbYcc04dDc2Z0lhTdm9PF7Y4ws1h5TqYBCbg4FFXnuygfI6DzAUxPXNG3wBx6fAX
VbRCiSaoR6NKchXxFWzYTSbFjlEe1PHl/1/Ft2IJqtHMkjInDTDk+LFHvf1IRRq4RRMdii2AcF80
zRQpZg8A/ZA91QFaZg+8t6s8f64mcgslXBXlwiMaIV+vuPBCCVZu7oPry7V7lD4wmNgxq055ssgV
MHhUQfU75lQoFYSlG4Iu9la/UF3J+xRJ7xZVuDZCDLKYQ/l9Ee1vw2E+Jm52i4QkaqU4Yy7FOblb
hL/F45Z+8+bQaiVdDK55oHZ/TG6MY+xZ3vJjdbtTFfD64+VI8by9l7z/Z0VhsmAv1FUy0t54x1SC
ZsFr1QyaC+caSg6sxcBTxLG94hn31nsvb+TFh+t7q14/4kwWTEluF5kxrvgFhjMtDi6wO93HGxLc
rcltidK79BW0WG6BrkT7O6+aX27GFKwsVCiQ+hmCpSnqCAdMx88YGAZ7jLkjT1TTCAUhWBZFsdVC
HwERgdSmemg6IlBLfV+wKqseW/Gw4Ptt+xjXZ2slvr9bMrxVUMGqTCm6ea20xDOFe4UHTMg+ImHl
t8fiW+5MXuTigMLtmI5kTSZXw2tqKhiZVVbbKnoXzdPPKA72Y699BV0/mNmrIAUzO3XxXDegTOxb
VtO6Cg0rx16F/VM6YZ5RlHuW3h1r2fjWghArVjRviga/lWwwnauExSO2UuxpXrVwiFqGrVTYy6Rj
RibVMLcb89vs5fszamNskqhX04wjoHooP8n+cCh5tlF+Lk6Rq32lSR6veybs/QdtAM1M7s0sAWB+
wgwd9LZnJ+6ZUIkr6q54//sGJwtzM9b41Qd74pcPHWeMcOER/8TQFx99AqQHft1hYO9mfQPYWGOt
lRywMw23rB7HuMTcCoqfmxuHKyfgnXVpgyJVs56FA9+vtj9aOYiey28DdDAcQiKAQ91DYu60NAc1
nbl3wgthULN76FwFb/bRMS8zUiO5X/5NPaOpNRQsix4vS1PpOG52PTpW+60eQbD0dP2moc6UaEMs
8GGsEaxXUcfOMt1oCbVw3MBe2SMxacr57uWIe6sphswhzoZhotxdlQc4q5wzovJ4jfV0jv66Ltmu
zmOgo8JAHmFbSHf/03OYlwr5s3Hg8ZwFE3tQOxBEkYsQfod6Oj7xcGgOpIncs8lbUMFdUeu+MsMJ
oNNZCQIFJVrySUPz9FF26HECu0q5RRMclXI1+jK3eojYv2mF7JmKehxK2csmxK862cnNwuNzaZtZ
dlHP45W17RpR5cd6GGDTfWLF946joZuoxrTRUPfbFM1aY02xqh08+AOaSVwdaUt+LVWN06NlDCWF
L8mAZaCyyhSscE6yuZ/aFm1I7ji/quwVc3kdZhwNygTsHcetdMJRmWwT/eEzYNo1mMbHKfF1g3iF
72a6Nhi/HZa5NqQqgfpEaPupFjQASWDwOJS4Trsbtbif2FNRPBLbtnetb0GFgzLlqzqqMgRT1B/9
eFiLR2P5a57vu+Gslbdx8rWI/xwHoruW2DRVOCgh2rybsgJooXwBQ7/K87z5XWIQA432rM9WNuGE
9MoaIikJGFuq3LR4rEBSomqxo+A+j1+uLyShIO9O/eY2wjMvAqUHsOrwz974KisvivmZToutPPw3
bDAQclfgfHGM+TW2EleqwV44UTPpKEn45m1Qckua0zgEimGepvUwMFR8UpX1u87WVhTBMx8Wa1gT
tIXjZTd7nJ/LrH3mGQcNYx6zDJzh8ycq5baAgp0wpnkeUhNSjcrPProdok8l/rYIgongzHezLHED
+BjdqSDR0G4KJC1kcLrIXgnqO4qeltgosbIgLGJtzCwAjnHhhOGPgf3dNc/X1Zovi3iBb4QSiwhY
Bs5ztFvCR2VP1fq0zs+D+bCoP2ZEt+YquA62m6nYogl2IdfAArYwbFIfpOaxPfFhCeFtu/jhM+dt
oyo0STzBQNSLHKo5V3VkpUcvf1AQYJiHYHkbMa0VMUKy0ZPaMu6Rbc6WnNpJOEoAtL5j+E/zFEVO
jqZ77anzMvuAMZZe/zUi4zZ7ft52WQW7YWYIvFYmNnEAQ+6YPafqidi4vQ7nLYJgM0xWDnEb84U8
8REX4emNx9vpHdtdP0MGS6eNTo7f5j3asTXpjLt1cn4oxlNs3ujU+GWFn9PfVN4wNV23bASNRU6E
Ol6GubIhyxjI58XXMLodz6X75IBSyeisexbmQ5mJi9wnCHl6KvOzL+EHunAE0rCeQEwGdNtAsjg5
9nXqYEbU9f3aVYiNiILeg6y76ye+XUp8uyS5E85UZIcSQ1B0u6z7Bp2H6IqwbjCjyQDBg0FOoaXE
4D9ic5oiKYmVlJ+mTK2cFjHQxiI8CEoMQa9lVBKyKIK+qdnziBs3nTUnpQY18Y9cUzjhLgzrPLPe
L1yMpnGi7CHO0fhdHbqQiFZRwghXYK6jwtTge1KVd2Z/nJLvoX68rlj79/pGs4RL0LSjXNVqYKgI
hulfEz/8oz5qLY6M7GBAZkoPfyJWT7wF+zAcrIQrQXpr3s5Be9JdxWku7CHGAAGnOPEIaY+CwgMh
KT+IV3ZNvBnRadDKMT+o6z1iXojfhJ56Km55LJwOFRFbJ9bZmeAeyhOLg1lfR/VrWsZOYnwnJOKn
/ppEglXIlKnrMv7+mFzrcfVAn+5WB+Wpfg95Y/dWytZR2iJOkV4KTFWRFL53p9nL/7AYADmbuoSL
/8h4nxHO23UpqZXkf9/YjNDM0cteQcgqZs6Cbm+1dmWKFns//PBxDDTBbiyW3Uomdyz0gxaEMExo
58N0DtNFz+1PFFcHlex0VEBs353ZoAqGxNTUZTD5UWi97A5OddAfl4cCzS3twbqjqpr24w8bNMGc
VJk9m6UGtBljrZbZsU7sS+cpqDj6VeuPd2wwGu717SNlFAxMHGEUs8RR05MFT2M+4q2sXWzE4SqE
2dP/FU/kPsBMXDtOC+jLr3ro9UbnXXe/5pLoeKZTBnTPrDCNaaaqIqagiBOtS03r5J7vYXnLPakO
40nBV6GjJ1Px+4sVB59YT2bqCrNk2TZUXdCZaSlbM8fs+PddrO8jv3BzxIUdeDmotNJlYv/2jt8W
TlAateiGVm8AF46XLuzddjr2svUZEEuRNds2TAWkl/8846VehVqjxx2cDyNQ5QixDXZSU8W7vnZ8
aUR7yT5gxCIdXdUlM1ojdLcYb4Z2GdRzJ/0wmremjQmB9hydLZIQpJn7ZQ0zAwIVZhCtd7VCeAbv
Aexroghep95Lqx4yAOiIZZ9UvznoDwni3MpTGGgHPlXQChBdvCFDprvqvllD7Z9bFUtWZ2sLgJdz
/MDJszJ3eqtOnHsjdz/DY71dRsEpLfW4Rtlz0qGv4CnTH4yZ2KY9V2T7feFuQR9wGPdc73QF8zat
8iBNUiDVysOcjoSdoDRCuGAQPJPW0gKUNTyp60P7mXTbVhTBLBRZ1o6Tje/P68NanpaF0ji+sdc0
TjAEVr3MphRjL+pvDFNNjpwWa7kvf2an/K4CHzdVp7V7cWwlEowCaCLGMO0g0b8iTgEYVttX3evf
0wFRQhhWYoMs/mLe+BlF2SqTxDfIZk9Jc4koppJdF2Mjj5jhyEyzbk0FAPp3XBULqOCSc4FZNGEW
mKiCzIL8QHFJ7F75W0zBTGQY67OioR6GNXeGn+EB/Tpf7ac0xbRfFMpiPCLq6zzq1O5eGR8mwhJM
RDdY61RoAJXZt4G9zsnshOREVcIOWYJp6Gs7yiSu7zxHOn7h2Vj7ori8CSm7JzOyFJpgKFBQkSQy
t3qceEvxOjf29IcaBFi8IFd/un5NUesnmIox7YtO4ydtKu/SwZH6ryYVuCNuQkuwFqGdN2PPdVEd
QTKL0Gpa3RXVrbQcx+HtujT8mF6xG5ZgN5a2Zp0Fjh74f/1JOSYo59PRm0Y+76hVE8xFVSxhn3Kt
S08Rpqhl38NTLTumvwR44d0hSO2lXz9FdL45X+JYuqiLmK5x4ZZ8ObQGxputk98lFAfnvm3SdRPV
kPCSRDq0yi7tSlnghJXR01IHK/t2fY+o7wt7pLbNYo06vi+HD4Z2P8r+9e//B1v+IYCwOVmid2bO
Bchv44cWnsrs2O7yxr7xtzc1KH5f4/4NJr4A1mFMrUgCmHrgZIBwig7NSaU1bt8ofOAITt4K96Fc
dGw+Rmej47M5mL7+PHlgAIdRpYaoE1sk8p5VUjYxVYVQSuJV4fesJvv2qGUTzHZiVeNk9ECQGi8r
vPjL4tcxyOrKIPaYpyqenrvZ6OhBMiI6hI6+z/GLM+tjRQWjHoEjGNSe+An6pTxJDsjdLrkVLBjq
wJvRveWIDCehmdS6CpY9GfQ0SmRArhEIbnS/Qt1efUQZ8HzGjGl0d+Ru9Epg7iqOrWBwm4V/mLT7
T1fDZN2SyUMFt7Z2ebViGiQHhKlj1FioXhZQpnHXMm7ghFVVRqVhWl3DcxuO8rL4xaidWWR9JaTi
RuI3Q7+BEVbS6CJzzhRI1XsF1Cd0isRVPD6NDl1UPd7DXRHIb7gyUUIykO/w3X3coAuXJiZao6Vu
4ehR+4JMwbE2So+QkO/L7xJi1zTLUMEHKRx4Tc2MEOxBuP1P2lvzwmvALE/t3dz07EPuSyeLgtzf
ug9Erkkbp9SeorkboxzvyOqhr451+CBR4032bbP9gSFoI1sRYStnYEzpkbNmc6pIefC7oDpVXv6d
zOFRqyio42gPI55ZwJvv5wBreOFJV/PCPVJeIkt1llJLKKjlhOTUxExsWqKATD/qnZqFYDQ4Ebqx
f6Y/VlHQv66Mw0hFQYHbtX/l43m1XrTwvJrn2RhclR2XxBusL3ajOWWUOAQ2taKCN1evDSpq+Ioy
ZK/fOa1Tz3alF3SWvnuonvTlOuL+YfsQVvAXWKpnVqYCcNFlJ5sy1GkRdplCEBwGuVkaXZOxa1H5
sx1WpzMfr4uwG8pmH2ovMsQlBsu0LoQMGtIB78TLHsi5fJ4sRKYwoAInfP+v2A6R+nBOGGvtCnBG
fVlQ1WmCASc+x9EPQixCD0UKRLswpXRJuS5cZk9163tOVqmj2US+1Y/UWSZ2yRBMRxXVSpv1AEuy
11FZvEqnRknsn15LVTBukWmWWEUcy7rEuhFmXcH4PjQ6hdWxtH9eX7M9KUxeeWggpKoqpnB8QslU
qr6X0ABZ+oYqO41C5TAoBOG8dGaSyXoBhHa5Sy3JSVOK73DXim+FEA6M1lsWAo6AWGZ/wTxM7o9G
lzzE+0f1kE7wr68ZhSeGS0BC2FYpxvm6Kx+AU+DWYKflXkOPDtpnDlSAeHci60Y8MXiCmShGN/WA
UxQnvw0f+cwbGLmnvPLmxxnhjMjNH5PY+Yyl2+IKF7AWoamZNVhWuXpou59L+uX6OnLdEs3C9vvC
CUrjZpjiAnKl9qmwL1J0yIeA2aeqppzOvUvClA3ZhoLrsiHO5DKL2ESxKw9+B/pheuElXDNIeZ0F
z3Hlb3oo9t7JNUFHpALOtOCZ/dN1kZOkhzpi5dT1ok+niX3V0rfri7d/rD4g+N833lESSYtpd4CY
VW8Knyyqw2B/cz6+L7gOupwrir7i+yY7tvFNHUa+rN1Gxp9aRRWj7V0P29US3IdKXnJL56tVqOe+
eJyyyNNKTwpT4txSSybYOjWt0gmpTmTH0AGm9I4tUSSB+0dVMZDLwfw3g4k0r9aszWs+4+oeA3Tm
v2h4RIGQP/1rCsaX+hw/pRFidNNRJRoGdyX7gBXv8z6UGqlTOexo3cqr+VBUVIPVvtHbYAgPgLCb
5KnPcd9NZ2SQMKwhOYTBbDh8vnd8Zt1nHDtTsSwNjbA2iuOF3UL9R8qMGHg5ive+8WBG0jgok1BW
hzfF5o9q6GpE3eV/EPIDVLishtFO5zQp8Ag/4K0Iwz6keAzIASZU4gUeVoRG7rZkoTxM0TUDU5WV
d37BzSku0Qxg91WDRUV70gGd+l7Gpxo0t9GB1Q5PUKvgVJv90p+OGTlDYtcsbtAFG9KinLrqVKCP
gRbw8kVgWrfzo3bmSQ2kU2eilHo3dbeVV7AqfdnlGptahI0KX7vPmINcihcH7RG5J+59snvOD1u7
9Dya3SOykVUwMrnSFhilzlc6ZbEzxPILHs2EzlIYgspKdqd3mYFgw6z+HWlvWXv4hM3fyCBop2Tl
dqxYkCEyh1PErG/rSFWh758AjcmKYeClb4lkUnWHPuAlhQwdxmKDZc+XXP2LcWDI0YTuZ+qczQ2Y
INAc55LJVni4sxwMSep2OWWRd++WDYLgGkaStGjLDHFGNXHq2hns2Ymh2VZSedc3h6vub97MB9Jv
xFH9ahSdCfrIKpwcLbqtpcqvM9O9jkLIIxLnhGFoRFMJeVbrMVse5B7dM7ej9nodhSvqNVkEz6+a
45qBQgTvQ/ml62/VFCOclN5V55c+oXKr/FvXsARfKdJjjGxmfIcwZIIP9epKFB7x+OMCEr/823XJ
dp++G5Vjgs1jtRE3mP6GSO9xfeN0YrEXfhkC6372UU1woZ6+JJ5g8SbJnq3EwFJaFx3TGhtEzbo/
eIsRp5BgdxRZz64J2mihYObS3MgwcALipfLDml3m+Xh9/SgtF0ycYYZrbeXYrSm+aPF9AUY06lmw
myzebpFgFfSsTuI6gZmrcg/kx7ecfzD6Gp5Mv+sPypmX+ljUW/v9MX1NDQVDoVRoB5u4yue5y+lF
1+NagOrjfegESc9KnGKxGCeq0yVJFw422y89OHtnhf3ddKqf1RnVqLV7yX9ohCn4bVO2ZOjbhUb8
St/muG4TZGtmVw+QqzlRpQuEgpiC6VCbqBnDEAoiyS9D5zQhIpsghr2uhdSpErMIFWpj0mrFAk6P
Ex78NdI0hat+md1fPM/UE5wSSjAaeTTbGEuJNRyXwKhfs8RXJmKfCJMr0uaozWzkU4t1Y5izbaNZ
N+9hc3H5yl7TMGr9CDNhCmaCTxGSY24FYz7Hl9furbLDHrIUUUD7gFYIkGGVDhk4oXRRsB5Da82l
nANWvbDDireRcpRc5buCyS48b0hRcuxvm60biqGoOvii//lG1ktM96gLrGmqvPTg/y7+rj7nX3xA
CAs59XGprxqH6A9J7SbFn5F9ShgVsN2/JD9ghIWLwKL/SxJe2An6hKC+iSRn8BB2DIYjo1Ivu7Uz
pvaBJ5jgImvDueNuk3VRY5c/vsIS5ALMkQ4gjzovnurEPpWr+w+G/wNVsMG5UY65OgFVP/x6F0zv
Dditvy5IkPAXWC4RJ2H/IPwbUizIVzAqpRxb/gSqL3PideGfhKWiAATzW2BSO1v5ZTYGCzg2UDom
+a3pFBWq/RUXNaV/dzdUEdK+LfkQimvT5lWZy5Kl5BbWka3pIUtkxwjv4uRmrVGIjIQyIeGubuqq
ZZm6xdTfOKsqeQ3btujfD/WlPWHPvNGpbAdFzsh2UrUA+w+UDZxgi2u7mq3SRhOudBzAw8yrqtuj
jHdj6UcBZUFINMGEGNa01JrR4cn1MmL3ugM71b504VS3kkddMySaYE3qyMBrZYVsQ4upjrxPQ/L7
yJG+r3BO068Uec+uG7JZSsGqxH1YNmqFndN0zHCUbvIGnWJT4azq83Ud2T0EGyDBnNR5HkaGBCCW
T25Szmeb5cT9ue/A6TbKhHTwp2kiVbZZmJWULwgtrLZjBDw73QXpnzyvGvuf3Kh/g4lmw+rDrjFH
qEV8st+4f4pSxmNxAkkl5ixTobf91fsAE0yIwUCY0OWQbJr/XMAmo1GB0X136mPtxI6daFm1Nmkh
jsy86G71OieFmZKf69iVA8P9L1IolEzCqy/W1KQsKsgkH9g5vPB4on2n3Q2B/Tic2oPxB7llu87A
RkbBbuCFiUEdOhCHs/mMGw3cVLafv45u/fPX0KrBWX98Ru0/Nk4wHnO3Fnm+YlnH5pGBSZ3qv6BE
EswF+lmmZUrx/VW5HeJLquiORlXb794lm2UTbIQcs2WUMM3bbaT5j3SZD0WuIWEjnzIW3diJ7v1v
SyZYihEJlTZHa5cbLumhSLKbtKe6OvgnfnvpbSQSvIxJq9SkMKEIvZU7GkbXlvZXxGvaQjmU09d5
9D8hEWLYYGuyFAZ69n9extISz3GLwKer9rfK8tekUR7G7v27ARC0gHV9PNg6YtbJi2VgBDC/NObH
uAFDOiIaB2oy7u7J3cAJCqGayzgt/O06NQ8M7bgz+hWvr9iuym0QBB1gAyyrhGCa23dD7iR9fgJJ
4SmUUUylwQkM/1c8QSH6YW7sKYZEqf5D0g4MdX6SCpLZm1Eh7sFdyZhmoIxVtVVLFiy5XNnWGvHK
DrNe7vqu+TvJ0gD6fq6GJFCi1r2+kLtbZcnM0lBCoDOxZqu38Cv0Dr5naqyB0oSeRs0v2fdYkLqw
FfDf2aaYWc3aai5YjwEVlW8dMKDioGLCbsAfdPJxTD2qGHjX4tmmxeccmEwXU+Fxla1IuyGRK2f/
R9qXLceNM80+ESPAnbzl0uxutdRarMW+YWhkm/u+8+lPQv5+NwVzCB/NzURMOKJTBRSqikBV5kNG
XFEp7c74ur1qaxhotsBRNTUJQ1lMaurBth4lVJOl6R6J4UTTrfSZwmsJQTduUaC3lR+OJRUKHyXJ
apsHQ3krhOtW3G1bsprXlzhM7NFBhlGVowJyT7zTPRie5MrEGgMrOQ2y/YvFlssGzVs+JhwFGlSz
QWWDcf3AI/2hKM5+fLdtFw+CCUFFLQrtTNWNIv+5Evd4xbKqcv/fMJgglKlClxhUeaU2z2r/vTH2
KS+1rh3P5e4wcaevROgdqzADZ8gy0x/BZwRPFgB/PEnEQmy+C9bk/ms+X8e8B0SOAexjRBobhaxl
MKCa0nuj1wJLbztnex/WQubSBpr9FkfFH2M1lEVghH53S7T2FOa+nYTmPhCrtzTkBZjVgLbEY06/
jmFX8A7QTcnUK5WEu84MCiuXfTw893uQ496BIN5qc/UgtLEtT74jSiHnTYS3rvTfFzbHbd4pBlU/
U8C4L2S15Wcv26vKOUFsUTKq+tBkJhAk+cs8nsQMfQlBzMnjPBAmEviyTCIjBgja2q02PSmzao3C
03+zhIkFwSSKZKCHqBZaazBGq63BNZ3zelR4W8KEg6AJfYg30wWTjir5wmX/+he/M97bhdBWZTDB
oBA6MBpUCNVNZ571Ptj3xvRQpPKhKQLIZwk3upD8IMZsZ3N4rPL6WpH0t+2lpBBsYWyIv/8EdqCn
UfSmCalGMTnSmw5oaeHZ9y+03NbX8oLDVEG1EiezJsPUESz7mv2lsDGsRG7pI/NkTWDstitOMP+X
RHiBZKLIqJtmBJlvTPk/lSfjKO8p/4WIWWEF10a4H3C3V3L1JnO5lEwUSaPUCGMqH3dtPsxOaM97
/aa3p50MsGinOxz71k/axTwmYIRTXIhKjhVNqtROm4dSL6165NDL0OO65R70j1hEpSkbNVUkAIll
ETKhuVVJP+TqpopFTtzg+QcTNwJDm9PEx2YpKP8b0MzMxSc6rJfbwwSN2c9MwyxhyjQGBw3jtF3H
vY+iLrW1XEzEEOtGzQqqNkbf3XClgrHJBDzuEJJAb4184DgcdagtNCZ8CFVbCbhjo0wMxSt5xSuf
ozgktXVIjuKmvrJ4PPvbwUJnOd0DpcBcKC0tlfdBsx5yy/RBkddlve3Z6Bb96HRjT+ZCTQCjKWDl
3WfFmVTe9trxLGFiQyjlYxVQdxu6JrCkdDrU2nyUiClYLV51KlPzNKnzyojXDbXq5+juFhUDIkiE
bbVBw0iixbS0qbOdKF+nw5dtw1bXbvH7jAcq3TzEtY+1S9rXenwaxJ9dzGno4kEwbjfnJU5ORJ1c
9BTpYc5dg8c0ylkltogFbwAEeXArZKfmWZleFB4nK+/3GQ/Tpi6eoKyH1NCadq/5jmJKnHputS2U
9vH/b6dZjeqsGeVUnIDR78Sd3kOWGC946BV36XN15OQ/gndJAolHsrO6PRATwaiHKqOmYOJc1Jag
yQCRANX+NPVvLbTkuFJeq5FngcF4WSbkWtvowCjfcsnyj8Vd8jjfg4D/ZXbNp2THm0dfTUMLPMbl
NF8dkirEHUoqt24yukOOKW7MFgkD715o9UnB+A1lsjGuwCz/bIgwjepWzCf6+CN8A+u5JTif6eBd
QjFeKIHWtjQKWJWr97p8Fj7Tt4MgY2oaYigYe5iCpAIPQi7MmBCP+sYFlIcRBhT/nxmmXsLQw7ao
EXpT9fuMcr+YwetcP/gNJ6SJa9yNSwDq8QsAXNf4YH8BgAoOzOAq3yWe7JlHiTves5oVFDQeS5qO
wRc28aT9GNUgUseYFx7EpDq3uv5JhWoS+sbRRmqJ2bHhNhOsHtcFJpOJMPZFhJYObxfBdTB7anbV
JZyATU/jH3XCAoLxA20Ww7ChZnX1Lp7fEsEVtNwy48OQvMThj+0EtBpaF2CsN2itGlc0NCjpwYhP
c8B781uNPQsAxhvauG/luQGAdFdiZhrsAFct6KBIgZGYxPkLGvPVom4ByJSmSiDKaZ/hmP4q6nIH
/B7o0bGKg7EHmffnviMWeEwAj7Okn4sYeA0YysvvIt7ltBjEDlQNaHwsnPCu4uQqng8y4TySNLOJ
TAz2q+NDIj9U0xX51LyosbCKCeFlJKRSTa2ajsXr+7CWlz4ZmK6nw4fcNVx1ElBn6wpIAgxdZtZQ
1eNyCiV0Q4QHH7wz+8rLbH+X0AvQ9qb2TCd/23b7VVUeY4HIrOE0lyEEXdHmhItKpXf0qfWttC5P
fSZUuySv59oKzbgfbDIFdWCFggkyiKwQUb1HkGS1p1rAQweZxfIu1lWSYvqPJvEoy6Z7XUxn1YGg
ip7ZY1LPbykZwnMgjNXXbSvWv5kXVjC7NCdRHik6rAie6GhCes7sHiMJ6Q0Ba6QAPaNtvNW8foFj
mSuE3hBxM4BtksNHiLWEYmGRBgTHh22Y9YsW1dRFgmxI//sxg/RZnuI5A84nXbfo6KBDHtJtt1OP
VE+V53yrEXABxsSLCv3axO/o+TVjewKBSXPHMYcWBn8E9AUC491DHuhBPVNzwGGq7jOvRHDwLXDz
ONxeZh4W49dDA1ZlQQTWez2ELoH5SjpMO1zboFObY9dqpF3YxXhfEXe9LsrAohxHoiNawbdyTwWD
Wi944H0+c7bpvepYVBVyJpqkqAFWioFVVTd9L3G8m27Dxjaxs7x1ngpd+T4Ypu/j4rFKDz3ULtQZ
TxifCeCXhXv3/6UtRJWJQmkT0NhmddFTKH8VzCfO7nA84T12LEDmaipMc8KCJb8kx/1DepX/pKEB
grcuB4zjCu+XbQswH2J4oLWERbPo/OrY7y3cc7X4ekrd8Mj7wOA5AxMgwBLS5CP1PA1TiHANx9BN
jjesf1ksNomJC6paxUlHT5Lk+d4ASfPK+etTu1oyL7CYCGHkTSWpv7C0I9XB66Aq41t8vvP1W88F
EhMf8nmWzSzCRhnfOjf/Pt00Xo//QU/x4PSYIHJyG82I297B2y0mTiSlXMlQM6ADMb5Fsq8zr5ly
PWGgfUPRVMwQ40v6Y8Jokq6YuwHtAc1xCG2QdnwTXNXtdTTf0jzI4+xYzYMLOMY1alLko2LSdo6q
/NFnmquHOXQMREeXeG+c6yl+gcW4Rmag6WukbfTdkRx9ei3+Xbcx09k5yCBot014KWR1txaAjIfM
egcmLBnGdVLgmBBkJyKXDYDuxx+hdoHBeESaCkamG8BII4iOlofZUVHztXuQg9YWmtls44rPtLLu
+xdUlhNgFuVBSgMs5dhZyevsyE71rbD1G/luvMeDIW1qa2Nn2/c5lrLdEAKaArPEB6YmFD9iGY3g
pnGYTYg1bOPw/MSgEXoRgSU5CkyxB1D/MlC2r+vELt0O06kQp/qLUpB6wcYOsiSK7Yxp/ffxmCFU
bFMKrEB+EYJdDuEVIdk3PPZL3jJSp11YNww9GQIZ1pGxdBRfckk8XglN722vIsf3WbJkox59raeH
TR6fe7Dml8J+G4AXqQwmdMjRHAy1CQRh35/QaH4PcUPKD5FD9bva57zeed66MdGjDipRUGmflmKW
9uSnIFO8az5Vmi3OFRMx9KofBqUCiODnh6FPXa3iqYHxNoYJGOo0a71EG+jyNMfrI6axDM570/q1
1cUK9mnV6HLMBdOl0gulvoqrObWSANxBg+T3liZDEdnwRQxa5IhZCp4qra6bM17RsVoIQFUarQOK
IhtsO1gnTmM31rg7o+MV+hUleZ+P9O5M5Y3Rr3vGBYmJF0kujFrzC0l8w/er7JjoO9oH3q1iVZkd
W5Jh4UufZ+DqRuIpCkTkoiHhhebjQTbrxkSgwt1FHzjTkWBu5RejV4Dbkx2dKOV/4NGf/CNUXSDZ
L4cpVXT0TmNNISnzsxCGM+7bnbiAhlJXfJ0kUPZHiJOFyXmLXV1g6K5gI00JL0fM0ZOiocOHJWXn
iDI7a1S71F/qYOLE/fX1vKAwZy+VQWCqUgKY0fSS+CrQOVasl8ELM5gNkyRwoRUDACg/6nANClFL
OVM+m+LMpXaQV3fqtzFsgs5Q4Mmh70Mp7ExFqNNdZpdX2gMdxK093yYcSo71YHyxjU3O4ag0akRt
w5EGL+p9dOzg92dKc1g8NM+fqqwWcMyR66e+bc0AcElTXmUa6vvyU6FYxzMSQSlsYLzo4/GSq14f
jATNl1FxZarHpPlMgjSILIE3lsoJ0B1c5OGiI/0YUzpKRfrSNEcz4MWHVRdYAFB/XwDUioJJJXob
Q47akbIoFbZ6o50pyQYYqLmz36vHZwHHrFcT+8aEII/HEKH08ghXMxLPpNU4sIBgMn4H4to4paSh
3Xxu53vfPGvV82eqCkPWNUkRQcbCOnKSgyQipgx78UkJ7fEk7zEacvY7azoF0DTnXZmtm3SBYxxZ
jhuIxb/zqkFVDXoJeyk4hfLDtlE0Pv4Rthc2Ma7WVlMe9pQArzd6Jymbyery8WCK5NDXWoBPr89I
coJW5vciMq43971WYgwbZJbRgyx9HTHIPnFeQ3gLx7gb3skxSa7BJi3MPLUb0RMLSW8tcLaXjgfD
uFzVpGKgUcpM9GDGgWpJoVu2Jeeo8kCY/NYmLcTOZIAEnW5J2k1CNLvmPU+t5u7FnjDpTYJmW2JQ
J6DZJzkmHpW0rrnD/qvDtMu9Z7JcHLc6Zo+Ao3hgvJE8RQXtTeOFD/mVcobWmGgTDK9zOZo5a8jW
nGNnkHYs6UbV+7T2wvng81pn6F5vHCOTXhMuAmpRZFScDRBmUVrpdDXpqTuRG3nmxbn1bHrZK5OJ
ChKSWxe/71VkxV/IKzbNiTzxrneHDPNpn7oDXMAx8UGuUy2SEhzXkvieEM7HWuLqSdE/eWvxmJDQ
TLpfG/TLZjjmh2g/7+V7BUo2EH72+K8rPGeg/77YqUzPcUemA8yvd9LwNZBu5ZGTvtc/chaLxkQG
v24KX6WLVpkEEwcOMb1KvSHTQdDfQE9mY0bFkvof/ykcsS0uGKYZfg0LdTVILA1XBJe1oXFCK8/P
mUiBRoCmDDNYJmXKPiM/OhPM+gbod0KTE13ppm85BRMrBsmgBTdO1KT5OxJKTlzy5Gy3XeGPzj15
qHwTLAwYr6ruaqhC+cKx7r/8l135o23PUEdFQi8qXm/qfdMf5npX8x7/t1dKJ0xE0HKj7qIU1dWU
3iTNfuZ+xG6nB2iFfzwyo6mb4ww5Ckjk9tBkV9xSsidXsyPXANunhu8U38JEfbETbk1n/rq9gDzr
6L8vzusIUiw9U6kf+NmuyQp3MnjP8Ks1kEnQaS1roMdgCfbUyKyGmb4cmuV1lD/5mOWrVFx+TDem
zyPYXz1ACyzmAFX4mOhARIP3It23hfTRUCpHzD29/tSdFCZuYRYB8SY7vJVqsdaXzYhLNvl7lt3O
4hd9vvv/3xr0gpkgFDEk9AYxSQ/SK52WdQPOjx6cs1RydDPkfBivHdElBOPbSeD3qR6BByCJwGWd
X2tdbo8ipxVoNacuURgHx6UXGfQQLzTat+imhYyM7/R2ONsQcQAXOe8DdfUSeQnHuLQ8izHReqzb
FNrxl19MGBCnqy3zTgYRBv8lhWsgk/TUUWqMPIeBo4jhllxXniAF0EJUOD8EoXqVD609RMTxS/8q
kZTO8pM5x6BK9WXbYVYLwKXlTGIse5wro8R2Vi6UJZ7GQ+Li5fxrhIsBR3Q1cFkO+/CRA7oWQZag
TAmd97mpkxTGN257Up5A7+jUV3TeHSwktlxZw54Xs1bfQJaQzCnXh0BqBORjSDq20okyI8egApGv
58kOX+un2Y2PvD6BtSCG+whZx6UmLiXYsZlSSOpG1GBlqLrIlF35Pawf9JDODPBGgNYP5W8otp7O
kjJI/Qmhpci9bsB9JvlGpn+2d2190y4YTGzRtSnKcxkrOPSJi2+ezueNo/+LM14gmNgCJqsAL4ww
o3I11TI8wTIwLoCnKnc+VqpLIBYEZhN32y7e2jGhZmzHLi1FgOb1vpKvzPiZ3wy4lmMWrmAy8SUJ
NHRQ+XCF/K11BNNSbFCLOtJX3e3eipPx5oN6Vzj0nES9HtZEUVKJRBQJbWYfM7VvNvk8ZiJiNRhi
fnWXtZZ2niEt+jdvY6sruYBjzlgul4kQBYCr6tbSJbcfOktMeBf41AnYMhQj3b+NYspQJU9aQ6NG
Na7mEZfKvrd78U7a9R7ebT8VHy9oLJuK0OQanYSgaMF9+LWElq/v5Ff+PrwJvtN3aIwzdfa2R64H
qwUoc9S63AxJlAN0mjJ5H/VDatVpDE3rCLdBpKm+pj0CtBgW6VU3CnhKVvveBW+J4qRzhA+1rmpc
SUb9vP13rUYA0RAlCaRlJiqzj+6kT5NYjSnB923yqJnXROKcxNVZBHMBwJx/ZEKowxAAoP3QnjF/
R7lQoqPpVi8ZTUhU90f92vKGQdeq6SUsEwHMKKz9NAcs7XjpvMwLDtJO2fM+3Ndz/sI8JgqMnTxL
pU/X76Se6TULVemEmDtt1uArW6ymnwUaPa2LMh0zF4Ge1ECLVLy6B6ZhK8M0o198eBT1Yk/mmbN9
q8sI11DhIXj2kRnAoTP1thIp2RalSHvX9xI8/t3RqhdKion+d1CZE/aruqr6XCYtTavtUVAPTfZt
28vXt0kyoGOCezxF0ZiomTRaQ1p0n/xvm8Av5wTe9DZjHuYvCkHqXH+EswUaEzSNoq1yX6voqmlg
qUgdNbOC6zdod3u4O2otHr/D+vJdrGPC52yMRjXKwCvBnpeFaG3+TM+CKaOVT4Jqhyix4wmtNnRV
UCKhBuKdAFJZ3esEZ3uPVvOpTBum4QamygoTQ5xBR8sCIHQTLC/SYws+6P5VjfbbMOsJ9ILDkqH6
rayYCS1I/MfyNFQ2JZ3ObONLdurdecbF6OdixAKRibFNL8xT2ky4kL0Td+MhOCY2ZON/BnZpB1xh
t1VfWIAx8TYMJr8fQoB19T/CNFlJccdZQPrn/uHdCwQmtPpJn4C8FgiVizElJ3f8W4iMg/wn4vLh
0fCyBUWNXcQ7NYkaXIVhr1K/tQJwvhDJCtoHjkGr1cfCICbIYRJ+IrMKgwa80+FTft/v37RzdYBF
jvKZd1pzAcZ8nImhLjfd/L566htxKXtSMkBiANMIyIO8N9T1smMBxwS+okj9lMhYQaMMX+RYtuKo
2CWZYeuGfxtKEzgMTHeuiZV24m5CI5RVRPXBDBRPNVJOMlndTQWqP7KpoYmVnYyI5jiLBA1fGzrI
LzU3LL5LymF7L3kQTOQt23nopxAQgvQTt7O5FtthyKstVo+YgtpfNUUNuYQ5ALJcoo0GilaYWTGt
vsmPYsXj1V634wLBOH5dpmFZpYCowvzYddpNXs3HbI443siDof++OF8h5AOCicIozc7A0JmcPxTi
4/aWrJYQi9ViHR4Uza2hAkOvJPOYC40JAhrTxFRgQHZaNjZO0UZoGavmzpZrXl8Eb68Y/+87vSVi
RtG14Kyr5T95oXG6rVYTlyqBHQqtCmh2Z9xhlHvdnAQFETf7MYs3Y/VPEN2rwv32Mq7nrQUM4xJ+
Llc15nVQVLwPkrxzSnzvj2j3AfeV7vAWbv3DXYWLg/5KEVGYffQNcED6kRpKuHeEiFF5CF9SFE0K
IlVHnxDRwuAMe164Wt2tCybb3lQGWeZj5AMnC0THjhzEAl51It6jx3pQBHMsJCdQbehsO5OSKVlI
OuxY5UY3fehKLugg3fAJdbsZvjPlp3b0z/b+rZbuC0wmMmHQUlFHGZhR8VTWd734VoK+c4Y+M1QL
t6HWV/FiHrNzplBgErIGVNqqVkpbP1NvG2E1blyMYZubhkkc5i6BL4ZGYhnlIwlyNM2m1jbK6sHC
DYdhgiHJENkGoLKeCYGYMc5uflaifZiCqaXAJyoPZ/1oLYCYEKUGaWkKmoascdW4vkfp3YPryhl2
0g5X0/zGQbrXf5Q1CzwmKLWK2MeVieUD0cBrm4p2H+PKwxecpkebS6+g/tXVN3RY/wh03WrqyM76
9kroZicI/J3eypbR1187Q95nfcapj1e3dvG3MX7aR+OAa0+sRamcpvykx4d0fvlv+8r4Z4qZYCEr
sK+K8exLnq59KdMHsecYsv7Nd7GEVakSetFIwhgwdJhV3VFt5d4yv2FPd8P+M9yo4O/7P19lNSdl
cB8IGcGy6XN8MxXSdZP1t9Vkcqat1qPyAofWsouMncpCVpY+cKa7QIeKcrmjd95S546lnR1q3DlO
V9Uz99aRcxTZdy7SxyDkzrGW+Ut9yp6S1KIk/oUnHczHOrSREpT3eRuFk/U43qgySa9ucSuhBsCt
jccim61oeG6y6jPxcrGm9I9YrGk8GL48U0cxqtgSMFBhFJwH/X+JMKBDEClhtME240dBCS2lCSe+
xJipHezFveGEP0dkb21XerHH03Rd368LHhPRAq3Uh4QAr1Y0hP+zKPS2Guxa3lFe358LDhPJgpYM
3SgCJ6hlS0lujaay6oizejxjmJBUCJjdFguApKF6qoXMSXq9AqV98wMDAY/bselfosbFIjY4jR0x
jQZgVHia8kT/iJB1LOLQYXHeG89qRzK0+/7PL9hHHtAlkjKl+yRcYdzAi+6mW/Vb79IRV4MnccfZ
K7Z7KtS6Rk9mlAWq/zjqX7PkVPY9J2WvVjkLe5jwNKSJUWhoxrfLdrAk+Vn0r6Pp2Ea9M/Q8e3hb
ZTKFdzFjID1qsXjyQ/+W3VAlgMTWKocqAfwFyRr9uT+z9mWvmFgk52iWEaGN+r8CvPMKW7mFkjxl
dSP71OYGXR4gE5eCuSgSkBjSS8tqeg+44S5/xl3Lt+qQ7aIz76OTF6VMJmqMqoTRzRiArVNDp+oI
VvtDs0sO/hsEEN+J5DiHjXOy2XvfTI38sKefTuRufgmhQIg2O8OZbqfz8FIcIENsSc+QlHjehl09
CLqMa2ZdBjMyq9s8xOWcaDWctJbAT/PcGZYgciDW8/QCg/FNBVTSeIEHhvFYmpZ/nR8kl4rbjfrO
TKwZakhgOrw2v29btn4kFrCMj4L5KU98HbDxSXigzxGZndgGqOYxOMd/juDCMR4aQtGx9mnhjJsz
j+oSmGBjzg506jFwuPeoq+dhYRzjnmHYCpmcA00+G0c8RvzI7FS3aBMjTaKKbvFOIM9RmOwGNluf
hC01TxjQreG2TYS3HU6dShPKH2FlYRWT3fIpGBs5QfVBx6TodaDsvT8TcGDWP3oXOGxim+o8TlMY
o3jRPcZFvbi18p8dHuDI3oew1bTntuBQb9swjeVSG/wo1gxqWlNblHzzfQbiB3351wpLxvU3v+1n
dctMAiVkjeA5mW3QaLMA9OA5Ikon465Cucnx+asNP7eP2SrjiokLTAwogKFXYan0IlkoCWgC8Qgv
lbIbBbKTk+lLGEjQFMYDclyGllhBaEId7qIydltttslQu4H2lKDHshr1c1MZN1IbXwdR8jKMxK17
FIR1fdj+Q1fj6+LvZHxLI0aNua33269/pP6frhatSnvqeOXt+qJfloNxLZTOTVoFyBtCZ1ozIkEj
Wxpxtm1Zd+CLMaw31T2mHQRcCNj+dZU58S3auqDC1lqC5uD7ozuQfbcXON9bdIH+8OAFJvN0MyZm
blR0AdvgNdJuhPZmkN/q+QxpSt3geBVnFVnWPl9RQGxP67N5eBbq0iqmwtG5o6GrZ3JhEZOYYsMP
oo4WFeZerhz5HN0k+8Iz3b6229oiu+n0FxS8tOzbWkYmLRV9HnWtCtOE9p2+M/PazBK9oEdiypzy
seFsG89IutSLLzpBIqEyiMBLDbyANaJl8EYR1vsaFuvIJCNBD9BdIFFvHN3saQYl/H3mGrc9SMnt
4uSfW8ENQIWK7nB3+xzw3IRJSmEmVoM2ADhsK2vsrnzxpESv2xjrleDCOiZwKP1gxF0GLxlskDHZ
uLVMLMqHM9uqXTz8hfDVam4HSxJeflUM1LLaebpSmmKS0ttmTGAd6XhC/qyJln+SzronY2SSt4zr
tcsCkdlALSCCZCZAHN/m3a8xsxzkPybOAJW/9nkkLOv7drGQ2Td0dndkzoE3FN+L+HbOfhKd8zRL
f+LPY3aBYHZN1MqpNlpEKzP7qpbntrki5GclY9pbTO1tD1mxRiWEQLEZTxIEnUMfT1gm5WFU0NcB
bTwbuaunPzOBA7GSvD5AMEHDUGo0VhqAkHJyQ7TuNJgIGlnsVL7E+WxdmyX5gEXNXQQMrZNNU6qw
cvFhckVL3Jd7SjRVerxWjTW3+4DEuF0yarEeE1iVnqQjfXjQ3ew0gADlb7r3VuLgBzDG56REEn05
gFlgGDoqBrkKosrZdgTeLjE+J0tTJ8n0MRSTlPZY7BXjelLv1YTzUsmzhCkx0nCudB0N1nanmfsw
T2+K/+jS4OD86ANdYCoCdBDgb8mD7Ht+9rUxODdZa5+Fiw35o48GNFY9htyxWtq14U2vlR3jUa3Q
3RY3gfRztxNsyE1wC/Ht04oeno+mKelQJKYI0/rArVJrdhK0Suuuf0DEU0CdW91KV+aBC7u9aRI7
0pLq6qQbAoXdgZVhnN7DrP6uukaMd/5u0zH32/7Iw6T/vjjJoRL2hjFSf5R/VuZ1J7vbv8/dQiZU
SH0xC1OD/NvueqdqLPVFwUV45ClWq4OiRgUT6NBaPLHS9R0EPSwypA6yR6YQNeSuDeUWLV5R/Tbk
r30eWMX8z7Zp60t3wWC8JFH0tIxjYEzja5KfU/Vh+/fXKnh4/wWASRpt2eACLQdA8ER7QaGaUf1o
UVVAE+0+eOmv/4Inif7NTEr8AMm6Qzn500AhFfQV50589h3/1O3CvXRl3POae3ibxLhGOaZj2FMw
onSvuGPCo8x8rZNst72O6yH3soxMCvHxjpx16AdGyP0WSIewvR+EQy2+bKPwvIHNHeADiyMqVTuR
63x4ynJOscJbLCZxaD2JmiCvEW6hBhNOT7If2PnAu5B+HyvbcgA2cYwagagPzAgPoyNYCrztHDoT
yPat3gXhJzpA49HSnmOw6nK+Qjj7xHYaNqmUVqEO6KBTXT9+U/GZ2pRfyvoT7fNLJ2c112etwrSA
CKDa6R01AjFx4QWnGVRM8zf+mVp3DGiv6YoO8SFW+ZQogzLgFg53/Pm5DL7qISeC/0uJ9BuA7c9v
shIqhj4ABsgyggGvwqSY6mqpPTkZ7c53PuPoFzgmtPZ9WqdkAhwpnkj+qPMkpdYd/fL7TFhV9CwT
pQK/P45X0fwiil5fc/qbeRBMYMXgqB+KBBBde8omL04ftJHT5fQvwftiBhNJiywv6VAZ8t7L9BMC
oHhtEexssOQ7ymmT7DCiZHCKPp5Z9N+XuXyMMUaeAFIfntEDNysvZfq2vfnrzibiohBt4fiWYZ8g
BL3PZx1viXYMaXrP3AXf9MCKoBxsUw49zFt84mkWX7gXQCbu6R2pq6gBYFnv5+H7qOw0ed8GvENE
t/yPuLeAYeIeGdJISSOQszVuciM7MXr3g+vRJi+yW3rVVcaJdfTn/h0ObfYft0r009gPUliVo/0c
F4LW0Lwq0lM4eUZxXQ6J23Uc51j52F2so8y2pOchmXsIdOJjFwxtYCLco1fTwZSuLYj3FXcQYjXo
/V5O9MF/tC9vjCLvR2pf4ATKrd8F1rYjrvo6OKEgkUnncDTG1xUfdCpGihguK6dGry3J/1L3nJS7
9tyMNbuAMJVDOYSggqPJsN9luMrB67bmRJ1dPtEeQpkn1b6+Zhc0poKAwFgxYfwfR4sYxBagmH0t
1wI3Xaw7wgWGOVBjP6EW6gHT7oIbSu8+9Hv5KtwRcITgpY2OF6eJo8aWgel53jHjbRtzzNQwLPwo
oTaC1KWyxWfakJOAol8OMfk6HIgVOOEniDiX28gWFmMIamwtAiia/HI3ilXcWMikP8bCyAmPq+ZJ
ClQIZYUYOjuUUYSZCTZ5WqSFL2N8l/gHJX3Zdvy1u0aUJ78xWGuquci6iQokd8fyYO6aa6mFVE1y
kNFkGj1omfWJpqIPgGzCL4tRgo4DjhopXTL4NhQq9kXNHX1dDcELw5iYkXXQo4BkVWOL586lb3vm
jaTazZtwl7vCQf6KZvvtpVwNwgtA+gct8mUampDghRKYHYpPTboP9cmSFTBXJw++/t0kXzReuz13
75iiYMZHggE9JjxzX0MJ2k53/Z62COMB8/3um9svQ5fsjzQDJWM83IuoPtkRAgKJMzK2LS0Ne8f4
WSKrla54HN35kf+W+C/WXdCYyOIroZqNXUfrahMdwdjBxENpcA5ufava8Svr9WJkYR4TTaYy0gZV
h3ktCnnFhm7Tg+6CxQYibt0/vOuZVW+BlimBNDSucVllghBP2yCaBuGI4rUH+ardqx7EhrjKNqsh
ZAHD5JxAEUstqVGI1E2K6QLxFBV4blYiZ9v3Vz+2FjBMsknUaiR6A2tMMlpKetUIXkRuNYNTaa/7
xAKH8YliUMQmiilNizfvJBfqHhiFs2aPdvKRPdEtLiH4ahhZIDJOoar+kLeUL1Z+mF98D02/nnyt
WP6ZfrtSdcftheRZyDbhi1koyUZJ8SonBaG16KROUlmJnaE+PmY7/1781AfsxcT3umURuPKm15OQ
0m3RVl1KeSMj6uMhRtlJ6E2Y7rct5Hjk+ylcoKmy2WRdDwOr8bVOvgjkW/ip6+qFQUwkjnP9f/Tc
hFzP1fMk/kcTmLjrd2ExNvRQhdGJGD7GMkNLHWdOPqG/8ke0XVhBF3KxUHNq1NBvxUIl2XMwPuTl
p74pFwBMbIimqA2SHACK15+mxorAGtJa9c/GtHRvOKV4h5M7d3v314vgBSgTKYRYhsoCdTa5AzEe
HWou9/VPaRe7gqNyDhPP1ZhokSjKJOUx9mlWM6cou0NhGm5UhYdtm3gwTIjwJYgOiRlgNMNRzass
2wW8Q8OJrxLzgTcoBIqfKT00Wm9NmNfPpGcNskE57y6D43Qs35HZBkYs+AASwMROhNCSJM7hWb/K
uHiAJH30a1KnJpiOAaFdz7vZKQJLfPad8W60qxMG90crOgs8V+etHxMR+j4TiRYAs3aCV5CANlBl
DDB4rDhg1Iif0lf6XV4897xhxbVGBZUsjGVCRauOWVlQKr5ssorXyVWecidwDadyhNI27/QjOBTx
+MMr1XjbyMSOQDbQb0zXuIlnt8z6sybxhiE4Xi8x0QNkFrjhoCk/k+5UFSMJ820F8fTto7Veky3W
jwkXajDmnT8CxbgOb+nnpe4mEe6OVWhomg73g3I920OtTAW5Cx3c/eibvlGZnR+WtMJNbpB6dzQV
njW0y8VWcvbtkZN71xfxgse4x6SoVSUFwOtyR4j2Ruj6CufVc90VLhCMK8zQV1ZCE3cnhXFT6sc4
4F1r8NaMcYQW7fokExH+2h09z3TSJ7Hb4y/5Jv4e8ZaM8YiwrnqhpsoKPjijpe6cTJUtFLttv6OZ
4c/ca8gg3pAhJMey5+eZKoPLHW43hN2unp8i4acpjnZTPcvFD7nNeW6+btQFj4mJYeWTsqPxCXqd
YJG32pPshDsV3ZOOft2CUx89vWnnyF+3zVz3jQss4+6THFVaQovNpLwdjPP/I+3LmuPGkW5/ESNA
cH/lVptU2uXlhWGrx9z3nb/+Hqi/drFhutBXjnmYmXBEHSWYOEgkMk8Kl3Gbdi+/z7l3RJRYjWX8
fpwGtpU/SFVqZ9NLL3vX7WDf/Nrn4nx8GpVQldjxmOH9ZVB8wzr283OT/SgaQd5TZBHn7FAVl0d0
tuEgKe4GObEbKAlBgKwXJHS337nRIPuPA3JeHiamFZZMRjg6+Lluq970iR5UVGMljwrS/b29156v
r6EQkouWyjJKq0yFaegqDc+ynz9GTu10p+i76up3uNB9FhfkiPyeC50kTS0Kk8kWq51hj/meoEY2
QXvRddMEu5nvRUwiORlKNqqqLc8KOnuS7lOafC+HGrNQMycRJnq3GfHnx+PbEctEq6uW3e0b16yc
6lAgK2k5zeykN9ax2RkHUf5fsIx8T0XXSrQf2RQzVQqdTt0bGFrbTAKdSgFZ8F2I0hTOasdkuguT
7is1cQbrQ6nVi9fzDYejBp4omTu0VX2n1igCm4MvS6YJ6GK74GyFw/GFRIIspBlwNAXvTuTzIB8T
5aYqDlmAfGHvjuU51QXLJ/pGHHOQTtb6gcApJCmzS3Q5p0c5F7CT6BNxrJGUY5Vb7BPR9CiFN5oq
OC9ENnAUUWsYF5vr8DPLupPML4l0r4vKYITfhqOEOTZnqWFHITk2h7+1w6RdcSwcUQZOYAxf0Z61
rZKNFhYrKM558RQu96b0AdVVhP8/mYAvHCrRBp3rDCMDzzwvLsAO9ICeXeKjVEmYPRKZxIURYwuZ
jISpjAdaaecxrhnSNwnSddfpVHAG6lzUoCJkkmWm96wG507BoJ/QvC0FGL+5JV5WjgsdtDhXapNN
HjCemoPiKqfkKYp9zJD7vLwm6IazEi/8ft0uwe7hHwHzYEJkxyTNjfEcKzetKYiURb/PMUASTmGg
Mblvq/oytTeRqFNX9Pvc7h+TJF9UJiM9mC9N7M/64/X1EXkXt/vzTv+/mCRkEWmzm+Tnctxdx/jN
hfny3bntP855YPUaKCbNPf0B0RWrf4/87JN2O37WdoluNxA/KVCoeR1YYBz/DpZRObditnWiZrQh
Jh3rsx2nAv4UfCG+VKhohiIvKL5QTo+l9kmuBV/oN9m1n6tncARAzVrNCLv3z8dg59+lUC+fjkwz
0Dj82XJxHDBJGEQT5LBkqSCFYCfNKRW5gmix2L+v8p9jNHaVxbhTNm5D6c7M/9AE5hGr31dayDRr
Mn6/GZ/M4mlqvuuLIIwXORW345uyjheVXSOn5KZSD1pxqoWPgKJl4nY9WcZmzCW2YX7ou8mNHKra
4XHZKccZg0awVwJHNHtNZBZHBH1BIa0dMaK0DkNROPg/dkCbP9yRHBMMNDbCIIBhBNUSWan6cil7
SyQsKRYcZ7ycTl3EbUKYNclhoKjOZgk6zbCNl+BOOqqfQ6R+YiziSAT2bX44FdI6BpUJge7mv/3P
WnJzQUEI8iaFarcDBrEmgvBj8ztdEPi3pGBYls5k4aDVHvNsR4dTrAsgtsO1FQb3nF90UCdJGaWp
OxMDhyWvQ9VHi+Ktfn+dcbZrSVdIHLdlWqRX3Qyk5CZ4UJH0sfXaTqD63EGBxW5vmnPzOD7Fbn8S
6Y5vByMraI7tqJpiMgObiqW/dK71pjqZG+BG137W72a3hH6+8Blw0ylXiBz5ZUs56K0Cp4zwBsgG
2EU+ppV3R1T7OdkepRlu4Om3IgUwkcOwf19RIoYf973MKDHT+30X664ylPuwiwXMu53VXVnH8WIS
zaRS2MtTor0N1r6KLN+U0LvXoM8tuJHJSZYfrLmyo/ZHkQg4WfgxOcKcpzI3ckbKgz97kaOdgvvk
iYmCakeKRy/poIlKsUTLyvElqvqDTGZJbCUiThtYrtK8Tmiev75B2K/8kgRbLSrHJ7FW941iAmXE
CTCRxyjdB+khKX8kqt/Ff10HE/gn/yBVYnL2qLBnPLTLat29qp9N7S9rfL6OIlg4/jUK+lpzMrCX
Nbk9dMpdZ6K5Q3BlFvki/xzVxTTPQh3LVtykj6x2G4LudvPtv+nDbi+bRjVFRpAGCYx/b7Cgraiu
sfeFPLylFHmHb9mcQ7MnFpwtvyHLCxDnct2SyktPAKTfpmeq28sz09ldQntiBcOOWtj1oYNaVXIr
asP4zf66QHN+CNlAUskKoBMMuspclPQWe7XAyAHWSvou766priqUFWQHza/u/xOWP8aLgHQoLQCs
upvZ2Ood6qM/y0dWWxl8RPxGgwLpP9+RH5OYmUmVdjHAyA4duuhASp3aLaEAxq4mH0pUrMC4gy+O
SRF0aN9xivQlqZ+Sctf3H3mHWkFwB1w7KlOoYjSio+entkFry5MuErHeDndMTBSVmZY5rydYEINO
M0Wx2kSgZjMUhzyxBE9dzLN+dYELBHesSElFh6lFaWFjhaeqmD4HMaqRSXg35vpxpvVz3qBAGdNK
rrPU9qa+wHKbGorafdTFrKKxybwi9rIAz8oEYkgiMddNOsQMIqrJeBJFAR7HHoWEha3xlNdo6Q3m
wTtBr94Gy4fudisYLvbQDSMkMnPuZQ7thmTO0vq5pPjXV23TH1YoXKwx6prclezpU5lORvcaqZ+u
/z5b9V+cYfX7nDPEi6JYhLk0lFdcabiP0ls5vFX1N0MTbJ7tl5MVFOcAeQlNSboAanRmdNYxaYyo
Qqdb7Sbn/kbxMNPpUVhuul0ptkLlKH4cUUbVsbNk8oMdQkSEpNmn3q8wVLC+E78xbOcWVngcr+dJ
MmnJiMM4Opg7xYVGgGHHByb3Ne/ph4qfLmB8fJHOlRYvrOJfmrV9aEluo6bedQd5P9mveAgfXXS5
bhYLOyPnI6tEGk4aJE73ozNBV/19SA7aT87L4+AsP5JHTN2GqpKiCII2wS7go4+wWMqsxhAzJwoa
D3VEh0iWBHZuH8irteRoY550qY0CrKXy1LnMUjR0nemBSe6zt0RxVYPIKI5A4rpIot4AYBf4BbnV
+o88pawM4qijLWlkjMwgrUeHWtLaJDwnopGDov3FF7gEwZgmCaPB8WHyldKOcOsb9u2Xzpu8/vk/
aGIIGItyNJJlRhdOFIDqjo1qocjmSDYCKFaPad7kyOij9stlZXlyISBjtmLXtgLHJVU+KXHIyHIk
BFOLz22buIssyhttx9qrD8dRiCrPI7qRGIwj+wZGc0R+uMtvpB1K5lz6eH1/i2iZ72RMUmIt1Xsx
z3H0JLvwy/+lu/bLgM5MVi3c7/F+rws2m2AhFS4dohpqLFXsVGtRelpNdjj5WivKuYhAuIAwDZe8
R5EwqxZpDstn6mFLH0YFmj7loTozGdpstxSCK4UIlGORcprMScWkSsfEPEz1PkS/iEg0WMAbCscb
KhnDcDQBYSDXoYZvei34OpuR2sX/+IE6StYVQU8AEA64dZnfzcSwo8lwrPDpD32Piz6gth8gLfv+
iaJ7csQdzJNPkmMW6M8ovlF3eAkcInB40fJx/GEOtEkTdk9YpH5HdO0Gr+cC1xM5AccTadUPoWIA
wizy3YBk9qQSt9OIAGbTEoygVxSCqTemzPEE3hdrS64wpiNvO4ysNewieRN8IAEEH2AEchpFqYnR
HCEGcx/ZvZ8eJM9yhmOJqj+UW4nHMm8fxBez+IADVekE6hgwq0ey15t1G3dkt9vHNxnaAXfEZTXQ
IsmbzTvRCpPjClMLqxpjadihwpqg0t3fw05EChnb0SGGMuqQ/9Mx+4t5zip1OA1Z9/f4TWZa91yh
F4llgsMvHepdrn+7TSfULfgGNJAMjS9EGZjopRmO8PPcp9nj3DmFkGLZsvxyIK4wOCoKK2pATRcY
db4r8P7MsidoaYwMl02mCX1R5vU363cxils/K7NKZcgAKE3oB4pMNzBjnzTatyBoIzvulWOOJAoZ
5MMQYrZmIqJG0aJyhJVDJC7QlQF+ohwVZIUWP1c+tKsvJnL8RLrCXKgEE1WoQ7bxTZoICFBkA8dO
lamVvcWGQhopsdXkXilmWxPlJLdfPFauwZFTrKHbiQ0id0wa3dalcdCLDmXrhd/UjasvldNIxZOl
Vo/Uql6ve/42af1cQb5kpVwsramZV8ra42A+JR+RZdOQiDEwcARaAxblDnmyqAWG3xCWQUEN6giR
ZcwneoRQ6c2wy3YfKltboXGbTJmUZqqGBfcEKjt5VntaA94oRT0n7LP/spdXMNzWisw6L8MSRtVm
7gTBa4b8uJR4xXzGHBJbT54/8JFWcNxOwjxn2vds+CGmtdWdD3D7OsDmPWEFwO2jeMKE76KX4eYa
xIxT4mh0ryGgyevQWUSCCdvXoBUat6lmCyPtBoKPRL+Ws10cVC/xu30duvmBuuWdeIba5i42oNWv
Q6tfpbxSOjEjWV8MiqJh7RTnx3p4Wpbd9RUUQfCHIrKdWqThE82j6k7JaJO+tkkucITNo3dlCLeZ
0l7J0nzCd0oOmv//cfRussIKh9tGlaEMoT4Ah+x6jw01I6Pta17vYsDirv70IGIJER63n8gwqhMS
lMgnJPOtZeGgXxrBDX/77rayidtEg1nLrc5mEbmzU7AmSHQVvL0tuwna3d0ucBZBDk9kE7en5FEP
0U4Np1ODp7lFNah/3eNEv8/tImRuG72q8PvJcJStszIJPFq4YNyplEuWQgfm0qNj3eVn87V23gX5
7fqm+qY5+Z24ZIp9g1959Z+N+ovqSFoaSZI0+EZt9r+RfDVjCMrWr3XxkXDvpyv8IjXSVERKQg0w
aW84av5pQsJnMFQBqW4fEhdjOErQSVtmPcUHqtMfk/Zo5c6g3kWKaTfpoc4ElYDX+UfhpfkiTS47
IwKYhUENZvG9GHMMNJcEJl33OcxGw/dbheR13hkdClBx3agju1YfI6F8jwiBY4IynehADIaQexTl
umzufOqQu/mtjtE3zwJlUYJF4OgK4ZihhDCWXjOvQ4jS3Cj+cpD3kld5Se4SVz+JazFEbs5RQ63J
vTUHADRVax+ET5aELuzlE20EOQPRYnIUMQ5qUknMKYj8pTCP2FoCfxAuHccRPVSFpUWHJZ2v3Sm4
5FKbtZebh/k+pLYyuiombvWfRKWV189B5ZcypIJaC10Aa9yxadDDqffTe/G1cPt6fSGK9yvW2t+X
YiAyi4vafMfG/DB9iojYGEliQrwshDSk+G32N+HRT954T3muQJO4GE2jxFfLDi3r0wmP9JD9YB2D
qL3zMbngz05f5f0PWgG2sTGnBVvNxTpM5Fs0iMLL7QvOah053qjqoo46dr5Pk36Mh+U27AMbZV6O
FiUPfZ84CDbeKlb0N1H5Yz5qIYS1KEUxBLfbjGVU+yZEuJkcwsf5NXKquzS1JWe87930Pts3mhu6
ohf237jOBZXbe0YwhtDqRzaIPOi78VWyEb1/bfZ6ZCejqxyZJHWpCo7s7W1xweR2o6krUlewWbQU
quz9rjvFBwhj7kUJoO3MgvETh780dk1JllqFbVrtmhivV6KHdprRgdBBJUaUBxIYxTc8yJ2qV02O
z5eGmu5VETqqpTLOHU0adLtT8EFbCRP3QiOG1FYxC5Z0u+xlZSt3iheGai2NjjXVnnovP0tP1Imc
+EFyqr2xq/KdsSvQ6B1DF+rT9fjuN9x6WWUu2FdKdTb0EcjV5/JHEOEZGPoxrGbPlO1utqPHkLVw
7qYv13G3I4kLLLdXJV3RiZ4DNsx/6JODUr3iQ8nY1Zpyh3xhVOpimYCw0ueheI0C0QQ4kQ3ciW52
WlURtvk05a9GKu3ePEiK4PtsH66XdTL+HQu1NK6oOcAIvf9W0dxul8c/+xAcg5TJUtKO5VnxSG6X
aGHUishu8tfrKNsvaKuPwZGGsdT5ZEEB2YlfF7ygYRj8c/LKJCDZ3IjG/zM0vimiNvpUX9huZu91
spu4+n3sdB7CBD/bibSjRUTFd0c0ZEFrWQnbCGuaZAMOlUckT4hfutWHJhAg1fXTI/hWiUGqi6Jj
s7lZhS0DG/B+Zu1YCZf4gGHu9etV6QLGsUOQhGVUMPeTavNxIqqXRqmf9gkmfVXeolH3+ocTeLvB
sUJkxAqGVABO7aB3ajQHtfuYVMJq/Tha0PuiXBYN6wchl8Ft0OTKYn/1iZVEs5NFFPeIlpBjCckK
TTU2GB79q5hPRXVM2jNNbixNQBW/CekuH4vjCiVu5aB4J7z9gNKawl2IbXna7eIUZ6Yd94ccbnDU
oSVG1utsT7fyMepRyXCblYISNVGAY3C8oafLUhcUq0cMhz7EZ9Wrb80DfVIxb/OOIqXy0Tzez2Xk
CzL7mMxhPIE8LPaaS3ekvLUy0bdiX/2XjWXibsvG4soYOvVvXrcSyKtk9J2hRq89o2N9Zz1KTmdb
D5PX2Po+dkcbejnX99c2Da9gOWfUk6aL1Biw0aG7mQ7hMXVad3hlRcP/4Y6xeUCu0DiH1FEHZUwM
bZDdcnbYsLfYSyH194U+Jd+62mGxRYgeFYGVjJWuLS7nmCo15WhmiXPdQBLufRANVD0qe0IFcZzY
6r7aCRsfRJico2Zp3HSSAczBrw7DE9Okmr9MR1ytMLNv/G78dd3GTaa8LC1fI6IZYZOqIYObPuXy
U92Jug0E9vAFIU3XRFnFXlTM2wozRvNb0rnKbeviWuFFx0Z1RY8q2/S1MomLgdtYDit9hLew2mTZ
nV8gG3qPxlmfuvFd9iAaDCjYgQpbgNV9tIoiZYoUGJgqSFs8JMO3ebkZq9317yRC4U+0KmwXYsKo
JFgcKbuRMEijVH6MomdQEQ7HJwmKXKSqhTWR2totWD/UUdILUff47bpBIsfjGKQo+jozMwC1snkK
ZYwhTk33OsT2nWTlCRxvDHWq6RhEjDBgZ5S29iaj/zz0FsOumMCf7CBHgemb7jQ614G3bdPxeoNy
AEvhxxMFc91IOoGQZoMhWeHwYFSCpo1tQrwAcN6QtXPVJyOkQTvIgeaPQX2UO8HFSmQD5wgxdJxL
OQfEVOH2WsgHY7Y+cmUwL1ZwLtBaPcYdV1impKlnJyYRJnc2EHvR8uL79Q/yG064QHGe0JkdrYsG
1kgUTF75075rToGv7djIlMhTIGSjCZxgO+RYmcedHlJpqGGlwDwmp9qfcTDnNk1s7fwe07N7eDC7
rSiVs+0amBdFTFXBHEquAA9VoUUQB7CU4EW0xQmJ65hSv1xfTxEIR7F0SZM6lABSGpWttA+pflOh
/u46yG8W8GIKx6zh2NRaQJgLvo3e9Fw7JcbJ1m4B5sOQ18jrT8LkOtk88S+Q3MaaoSGA6Z6ooJit
0TPSl6h/GWZfifwu/zGE+5qg2TEQHJHbO+2Cye00zPOZlDBHUYOm6faIz0UXUfTLVurXQOYCwe00
TNbJaGzBrMm33urWVvbp/xqvWBzjiMm8roH5sgLvFxnFbbhpHI1FZeU0PXoapQw6iot73T1ECNz2
iiTIg+chEMb+pdfug1S0aJsNVeZl0bhIjBoo1tEUuN+oYfw1BGt888b6+t/GewuM4RMNTWBmfaLC
mApTWfugvSNx4v3RevHZhWSOWqhbAkIJbq14b4jaCX7DsT/Xi08oZHVdk2bCehmo5H9SkVLA5IcA
bysShs1+RpkkMjTXTRLQEK9WGPWyTmcLiAUku0r1E0ajaqlgd8rMj67sHT6XoGRkGipGCRhGqdlz
dqyemUZw/iJBZ59mToH00xhg1k2N3msRm//monVZVI4cspw2k8ToHCLgd5ghhdIT+jz6FNLEoWs8
X19PkRdyNGGO6dhKJgOzvlnFYawEMYXQRThWCENVDd73bOtJlo2Z5Lg31m56MDGCi9rinMl2Pvyy
h/nUQpcWYTywc58a9IuuoehdSR5yDSN09ewxC6RnmncOlYL9JKGLYgx25dD4JP2S9JZfyIgS58Kd
R110sgn4mM9GFPWgZik7P8mDEmDuQO5N+2JfFCf9rbGpLR0+VBptKYqmQ26BvS39+5JC2lmnUYcW
vdnyzOwb+rU+ZNIFgb9ISl2eBDqbo8D03MuvoQdZpNLWEWVT9Eepj7KoqXx7a6wQuUgnUUOTQIGF
LSLLCCRPOXypesWzLmqXhffyzdNghcaFPHUnF1hd2Edxq2QBZOBbu//2psp2wS+Ms4Li4h4oNg8T
zWFY2CIpVg0tqvYGxMVUQqFlL8clnlULUXpxc++vQNm/r66xdLCCAGQD9lYKfKwYE69GwQm0TaUr
DI7MlqXSg2IBhnyn7+LFZk10RLKrU+32mIWW2GiMdcd9eid+HN88KlbQHLX101BLGG2AdwP9My19
xXyKDUH3rWgFOXKTZD3SsxDWhWbd2CNGmtiaUWeiRRTBcHGPlZcTwlRY0vgYQpo9qxCpjFwoA3zB
sA3ManDDJ5HziyA59hjLpeqqGpZV/X5ezrqw+Jttniser7KwfOV8KQ1Vq50B8Pc7S+yVjuTF6Iti
zV6iwXgi4uDFbXtzrM1ZBtrgp+dxN+3lHfFlyNywDscPKVFbumFRw5JVjM/8t2mQf63DMWeX3PlJ
Ks6dSON9+9tcfp9zB/b+iSJi/L4e3Wb96zz8+EBMsPr7uW9vYdOGzYKjamgflOIoCV8brhuAlgZu
gVByXaoSDBid5qY5ZG72lO5UKPBbu/HA0rpUkDzZjEKgOEQpRgpp1OR17qyc6m0Y48JVgMnR24D2
aEf5WvwwHgY086b+R6h1jcdxzzBUgYUwDrflrrpvzOomz0ResEVvawjOy+aK1EnPnpDnZZ/ivzL5
jvSR4IzfOpfWIJyr1aNRJDOrvl/S0p7a27x6mYpXI4NolCUaSCbC4twO1ZyQ/2FRdxB2452xzBEk
CevgNhy7DPVMMqZbNUH5gUvrykD+FjbGYaLmiIEdZaSeFszHgYpaQLe8fQ3BBS1F1dZE0QBRZcTT
2uIY6YZ/fccKfIG/h81BHGYKyyfM4WTD0e1e+6sTDc8QgXAxCpmqiYYRQNTgvm9Nu0MrSCdyONFi
sX9fHQtJPE9NPAKkJAczfDFEQsWi32dGrn5foRXEFil+v7F2U/VUCVtltuL89dfmdn4dRGM0s6am
zu+95hkvqR36cmzDCe4UR0MXxmH48mcfnyMCq5yiOWHNOZhKUE6fu8IldH8dYvP8XFvF8UBXyLVJ
hvcb8eipjozBKd3ecNA35RW7D8nprNE4JuhzM2lKAxbRh4ra0w3GVZ7e2Avc6AdvxGV1HwL7tkL9
FSL/cGuEuSwpFhCTojhrcuoNUnebR5NbluWpGmI/p59Lihc5vT5HiynoEhPsLF5axxzDop4lrK4c
Y6oT2Rdtj2bqp+s2MsfjA661idxtZl6gRN8ykKGSb8s2uSVGjxIqjGXXRcJE7Ptcg+KYIimttlhC
nEnKUKNR8aRqn3tMa7UWSDBBdAIFW/MHAvG1cRxt6M2Ajk9GG4vaeFVbfpc7UQwhOJ74bs9lUWIS
jFg/SNS5cvyNZI99H7ltcMiEem0CEjE5EgmTVFbDGQuIOfaOwkQD7uJbptfGhqcEkEZwrvuGyDaO
Quqx73MMWUZEyap35ds8PE5d78iKHwipZHurYeCoaigWZk1wzqHHamJBXBBn1ZFpqoTH8IapSEUo
nP9IIC6TCxTnFUa5TH3O6nVmciiT10k0sXyzfGsNwJ0mY2rVxGAVkKRB1UyPsdGG10XO5BWPYpLa
ZomLNZxTpGquGTErtzOg4L5UX9BdYy/F03VPEIFwnmCMxIoVGUvWwhMC46Yp/tI/cmterxp/mHSK
Xs+s6C2tMyeIS3sR3phFTsadILMeaUbDvryWRydj7o7jONqRCaEqSXKh1+Wn+eyZRXQMW8UPw7fr
i7hNtT+/FH+3hVIaKggzGJiFha1Xpz5867rvy3C4DrOZXFktJH+rHcsuS4MYOJB1dKwek8sjRzml
/4udwQuobTnyzrQDGw9Y/jQKbgbbHH+xkTtOoraViMVWGGPub1p0OCiY1Uf3opNZ4I8qxxZtOepk
YLecGt5uhgcThVW94l5fyG0QAweIgTypzk92jnIN92kWs8lKa8vkvjKg1tdMghX7DVtcYLglq0jW
D+oEmNbDVEUIwahfys/GrnTJvhS9Imwz+gWLW7dFnnCRSYCVQx/TbgLrHmMM7EynDsaqPVhB6lxf
ws2XWxnr988aclzbWlPQhOy9MbtJcowurXfNSUG+D/XnijMfkiPUVb9cxxTZyD7rKpa3FtThRBMg
k+ClqSE8Yxxma7fQT0b57ToS++N/DWguxnHUi5EJC1LBQJKil3H63FPv+u+LHJBjXU0Ok2gi+H0D
JTgZRCr1wJZFYbUIhKPdMstLfZGZEYriZnPqzgtm7LTEv26LaK046m0GeekydlXQFGr3MrVHSfA+
J/jufHNVpzVz07BINhys7wWIvDaC3WKi9aiKz7FEBK/Cm3AyVFkgsYGkGz+SOknGrNAWUNBgDa6G
Sg7JOqnLZEN600k+xHcXMD4f0cpJPjeM0o3pXMSzN4UYqyxYv01HWGGww3O1b7ogNvu4gEEqBruS
R0v/nIla6DedYAXBUV1kNa0atYBoOs0mkWrDoutuJjKCIzi6hCRO3xFQoKHV31tyb42Ca+/mOb6y
guM0ZRxI0ASwIhjv+vJMC8sJldyty0FwNIiMYf+++iJ5OkB/sgNQ2Cl2rZ+VYbFH8vZnK8aRWKlX
g6m+f/bih159Dco7bXi+DrGdZ12tGEdkaL2VZYXtlbgOfSMIXamDPCSkSDVa3zRS/80cBrfW52NV
5jaeQ+9Jk3udQrzrf4dgy/JvwGEz9mbPZFciilsTqqLC+kdteG0vubJQa0Pk6xzhKQXG1lYVwJT0
ppIfZJFEmMAYPjcxx3IVlDnWlKaq0w0/TNMm8Vdr7u0yEkV1Ao/nMxHLksyjNALLUNE/nZ7zRoUQ
VeQ06STYv5stl/LFVUyOIpQeD5plBCjFeAnH/TTfN03nhPTGoj6pH2Rl16kCxQORdRxnxLpRahXL
yltV94N6SAY6lUbsZE4O1/2PHaW/xAsr2zji0BNtQa08gCCa4w/5rZ5/i5XXKfpfrf7VjqKcqYA9
+MxEZVSL9s4eAfk6LI9GNdsYpCygKOH34ugjiysN7TWwKbthIzfqHTISBx0V6qLq6m1zFMugOhr5
FIXjECjWZKkVKY1jjacwvkePdjYJ0kUiCC4UonhC05UQ4zv65FNmUWcgX6dA9J7xGzK8GMIRQ52a
3WCpQJH2ix/u5f0o2RRl6ax3jezl0RZFeNs3DPknIn/x1Axdj8wQSweRHJ/1gSZ3gY8AHMOjRAMi
tlnvAsUFEU07NHA6GFdVgyM13dkimkgRZXu/XjA4ikjNJjaHEuZAkYwuyBrehOo5TPYj8XTFJtat
1btq96WwnkC6ffs4td9T/EXX97Loj+BIQy6HKEVzWeOMMeqVuicK8bURo/qETx+bc6BwPP7j+CrH
GstkDFpQASnpnWCXY1rzVLolXvrDm9bNzqzKJcfUmbOwkXczW7ICZttlFX4MUV1mmAnbOEO8hF6i
JspJbmVUvqmqac/IBnlVmeaOouUociBGaheUzvagJyIm275Frv4SjmSssgTmiL8EcoHv2hp31rkK
nOLUedGe1a0qhie6KgvIQOX4xtCqQArxWguy7uw46p2IFHabicRERRuG4xxj6GYllQGjVbeZekdE
hcwiMzi20UMlydsc3qOYBxRI2lZ6CMa363tBYAM/VbRPpGwsU2CU1RvtvpDY+7Pf50ila3UJI0qx
RorqzNErtp7gFBMZwDGKJTVodmGslSme3P+VKZoAQPAVeKFGao1UmtlgqGL8pEapnfa7WhU8F202
uayIQuOIog0GS8OOhSsNJ+mJjVjEkPDH5RHZHbQ3/MDpYse+aJv8hp6gkweZBlU1CDN9xRJjrEpW
TYE6OoPL+mqmU4VnzlOauCpkLxUHqHc5sSVp9xGvuABzpKDnYy/XlQr204ZbEgXnQRXFHNt+cYHg
OEDXJpR+JmzzLH6dPaqTYOP8Jnq6AHC7X5Un3ZACAMyYTmVLuupJVXMXDKrXVuOJqMNDkS1P9aC4
qrYIdtVvApELOEcNVm1SNTHhlJ07ekz+pkRyTnd1m6lQ66GwE2B7E/zE4xM0mPwlYz1hbLncjuNz
l0MFOKxEVm2fWhcUjiwWUoyKwcio9WS/cBM/YmNsjB1FPnUSlp6yY/7XkP6CxjFH0Zca5hcBrT+W
r+253Zlu8j2D3yd7KDB9aKypzBp6VJ2gnY2vc19KUulVjE9Gpocwl+zU2M2D6lzfWMyrf7FpBcLx
SKy3qO5RZKwg3ZV95Shze6iNl3iWfYyi2l8H22atFRrHH1JZoDlkAtroEGiFINnhGblNCgQ3gzfe
SQcl3mn3ok7zzZ29QuXII5919M0NQJViPw0ie64jwSpuevsKgeOOsujNtkBxoTNrmBnyl2kprpQ1
ghvldgXGCoUjkKyvpcxq3leP7eHYM++rU+u2hxQ68qIW4W3GoOh2JppJUcPI7S2tGEy5L+F+tRef
Naa5cR/uov9T3Si/i1Q3tj/SBY7bXJHRauMsAQ4z7qxIxlhAS3Au/2b9LhBsf69OLzWdEmNkHKhi
xgBqsZ5Yxzyar1xzHx1rga+L7OE2lmHkVtEwl+jG0xSVrmKKosltp7uYw20mMjWTEbKQvapupcWt
ytdU+8ixu/IBbuckYVRH71FGSXrHkDBJ0egfBZzAvPZXBrqYwe2dYMq0KmGxN+Nwpkiy5PaMrpv7
+MVa3pvuWb199dKe6uAk1DQQfSZuT0lzignlC9CV9CXG8Mvx9bp5oo/EnbsxSZJuYNFmnR2nepfX
D6Xx8EcQfEQeL3mddcwPRum+iy07i49h/XQdYzutcPEEjWODiM61GbCrS+vNXrpHo0DhFPvZZxI8
i6hpTbBoGscFhjkWU8RyM3I/nmZCMY5Jsq1KfxYYxX7niuvxkTob4Smz6VyOevv3iBj9XrntPAiN
Q5JeRAibRqGuQEWkRVGGzG3XLGjqtC4DdrUPUdpY2enS2KEi+wKjGIv9YtQKh9uzkTy2em9YDfpn
iWN9bu3EZzPhtB2kJI7VTnTn3GbVFR63f3vL1EigA6+4mSikAJe94ZU3U4aOJrjkSdRiyv78a+Zx
GzagtdYYMuDMeXatVrqbcv2hT/IviymSANsOVwwcf0SGzgqUVvC3rA4MvMRFKelNHOu47sQn5VPi
h576jOSqif8wzaS4sIPCvf4FNwkRnQOaLusKXkg5yiBK0SbdCNQq+VpQJ+tLO6RHGsaeMkv4n2/X
4TYX1LJMgyIo1zQ+1xpFcZe2xGDR0QvGDAfazf8j7bqWI8eR7RcxgqDnK21VyZs20guju2dE7z2/
/h6oZ1sUhFvY1ezGPmx0hE4lmJlIpDmpRFeVqEOVqyaqqlrgorMMAt6a92dZb3om4ThRSHv+Tdcs
+TVWDB//ITZ++t+F2qHZzHiBhSAzSeg+dWX6YUkd2kYqPEr9WhU1j/Oseg/EqEiTLJVU0o3g43CP
3nSH6JMjF8KnB89T7WEYj9iVttUME+SZgvJrio0Wym3//TcBGtZzHc8f3v/zrUxwlqITBuxCjEmv
WlPobQqhWn9F76GBfR2RJx/LI6UvEGWRuQk/pPj/oDEWrcxTGW8xZKM9MVhXFKpjIP2gM4TTXe5h
2Gl2B1FboBCUUUdTSqIxsQA6u7Pf3qNv76jcxpeg8Qrouk7pr09FGjsxWUJKe8m0XqeLvTcShZOt
gvrEdM9/OJ4p7yEYZexI2uvjiO+mqbFXxb867Wpr/5LXUuCheEHTHofRRquMs16nh4eh8qq+a9dP
zZXuEeglt/O8wzQntdpDktoffT0osFclDkFaDx50SsInYg+iCs1eKqqGEVnLsgi6PJiDMyvbTucR
S/6ybvQsrfRKJQ6JPV+2XeqbtcjDcy+WPR5zgGvadLiugKc/WGF5SJ7Q3usZHr1YbsbLwW1CLOkS
dfhyX3Sqjmk02QLNLHZdvD/UrtS2KTFxqNHzvILcQD1E3jg75Bn0VmCtznNX1MrCVUicqS7rhon9
pwyiJskzKHVbvPMT6VRrL6XSHCQy+0U9ica7uDq5g2K8SJuok0RGjPfRZ0R7rx7o2rM47H+NHvGV
gyk5uoiqhOv7d5CMD6navq+HBZBoZGjWS5NcFbKgT4f+iQ+KCUpgjKtpBP9lgkatt+cGKwXRvrwM
OszaApOndblFoOo1pMuCGOG4yJ6exf55T8IdoVd3wPTL7gwQi347O7Ep8MkI5cKZjvP1cpmjIJW6
yVftF9ncwZUP8zfR1CnvUGkUgp2uhJgf0g6zXrR2XOmDqym1M2CkVq1v9faLQDxekLxHYQxw6ap5
RfUSKOH0ndZlI1TY5gD7tlFgOohiVt5X3KMx3ixOyJqXuoa/nduurOLCaZreMSvpeljqYLSJX06p
S+biKBCTZxS6bipEVSxdt2RGQ0m0RJLcQ0zQ866OeVM8mgE6YjzbHcqw+SF7ykGURucGDztMNvNr
Vvnayg0wC803TrSEaXjJ6hg3lIrtv6DO44XLuoGShI5BAkVnTWTJO7Oe6eHmX7ETBhtHsF3xS+pL
YA2Kj6CWPGxfEj9yk0vl/vzp8i6NPTBjIsVWSySmwEp1mw0HK3rJlhtDukkkUcmK67n3UIwfnco0
iYgMqC7A9PKP4Zj7eBHTZSda7ShechItBuHGR9RnY+2ybMr26y/a2b8RZ9ZEQKCFeoGHjQO36Ylu
Nhs9BeERipeuaFqWa/YAwn5nqCkoFt/7G6mdh2GSbPiUOT5ZSX8y5OwwqKKtsFyD2MEwdg/yrHFa
6wjfTL7RmrskF1xDvAtP3/19xtLzJpbR+oZjwyDetoISWQrlAWNjoqtHJAf9993nyQbJnkFBN7ib
NWNdYH+Z9pKg55WvdKYGIjuiIzbSGOdR60OWRZU5uDqYbjePOGXuJF7qUjZx7aeYLZivAn/w2DyW
sVRGN6pwHLbVFY23DlOKR+li4EUFTrWl8M6bLx/ORChEcL3Krzfg7gi3lBgYmMWniurrxXzcjEBP
w/MQ/K/0BsHEJImkmv0Q4ysp/WWd/DIHURWYC4CQVUUpViZEYaxGRp8EMawN3Sh4xVCm0hLMg3+D
6P6kr8i/NG503a6fObcdJmNCm1J3XWUA01wtX7GSYz86DZkE2ieSjDGkLhraDeSXg6vW1UW/ZC8o
foh6i+gvZYMr3cZKeVVWVOTlGAVPN3mzVHQwvVazFfeVUuPG9OkLMLsThcJcdXsDYzMSY6ebSdwA
DDxZ9eQl0bckPpxXN77TtkGmAO4j07TYd3unFmkyy7Cg7AjmywLpFYzoRgdyarFjYX7IMF9nC74T
TyyUJ3FRoKhFVJboVdGqaO5jdMzI5aFIg7aqnVmYpxWBMCqnzGQcIzseXeN5CyjrdvFEI9HcjSon
k/zxKF8MouoK73bfC8Yo4Ji19qp3wJywmbJXKkcbbvT0sdLQBC7pgq5Ubm/AHo2aw84ZzVUSKVkD
tFhK4ztJml2EwE7SjA99XwStnuG9ppT2N03uswwOMpFk57zycM9YUTSQflhgMGUHoBQQdI3NjLYz
yf6ipo9NH2j207+DYD4jJo7sFkxco1tENzO5yMARSJRvn8HQbVUxDUUl7KSGlkt6s+rAMJrbZbhu
6otBNN/Pc02G8geCnc9QTbtIWxBvuCtsuLuQFoGD5c707QEYrx7pmZVZVT663ff6h+ZardOHkqv7
+rP9HD3QftvIXe9trCEU7ZjlJiYMBTQbloksyIdksFEvJSJtmHO9HePr4VLDNo/cndz4Mcnc7Ctd
SjB8EblGbqSxR2XuyXw0rLyUof0t1PzudS3MQbmpLyOQ6neg/BS9Mflf8E1KxvGX5ViWkSQNbpuM
hlNow31DIoFjFB0l24irVYq8phOOsu/Ao+zE9yTF3ikwmIfTSe799HHzraAKRVkegWxs2b6YpTIm
Cs4y7wu8NbF+Rti2z7s3DbwoZXSA2Taaet87KwyolVFJDWB2ldPmoe/Gw5rgh/Y4hfNBCs4bNF85
0HqqyYalWljS+h5taCsrNhvEaZ234CWCjQtYaOOqdyao7ktPvPiMe4A7PEa6hhSdgtTw4I50W7py
Q3qRRNR+2bgD7eV/JGIejrKmzpVWISzM4jbxURl3za2+ShXZWXP9uBU1VteRw2DEJ/T7hLlwVSv3
ib7/Acxz0ras0VxAjIY+fvDdBiAPckf0iP8LPv09GmPd8RxbRolGeORaDMvVUOGncMVXSqRnoW9K
VFAQfUDGuuut6qe8AF7aZs60POeyJ1BJbmyg4qY0sKkLLAaMg56tbFnGCa/IwZNnb1Cc7GidwFCC
neY2OusuN78MaLZDHEXy3pfGDpm5QpFzyIa1guca0QZeSw/TYLrgt9xEeUduNLDDYaKfWI9beTGp
hKt+kJKwr4qTKqKvUrmORENqE+8vHel+Rg9HvZPKesSXWvJck8NZTlpMr0Tka1aTZnDKddrQVlob
V9HUXK9WYhgXhlHVkldpS/mCnqUhRBJWvc+GOkmdgcTGXR21w+Qbkpy+6KU8W/5UxNPiSNoE7zvW
FdbOrORZt4voh4TFoWGL1lxJ65PbyOgkb8DgybEHE8t3o9sU9bIf2qhxpTLXC9H1QE/wgxPQUHfV
dFDEYe30e7cWoRFOJjn8dP+CYWmat6LdSNVX49d4GSOzKrrz+Ea/A2S8jtmqUapS1dHutiA/bIfJ
mVxKnJl7kpD/TojGfNoE28HBVA+0wUvb3+L5Y2Drjoq8sSRe2sE1+p10jJOxCnzDJn6VrgtszZ8u
X6k43C1xB7oHke7mER4p15EbqqlYGj6gwqYQ6rLLI/Ay4n0PRjnKDrqF9ZE+u/+LA+Va5A6LEXDD
vtFmtICFaxDZmMKL/WJwlMcGj33wAgN0PsiiIUquu9mBMq506qexyAhAS7txt01DWutrYWrOoKju
eZ/K/X5vSApTsF+TFjy97YKjBIHmEs1INgkQBAfI5krsSBvQFgNZYJKuvpFj38ungog4gvjximES
Q8NoDHgYGdfZYlP9Mv4nq/C6e+Iux41XOHZYByDuETbl87XwDZAe7e7tqBelVvYUsLocjtiKc8pD
PRyPjYsBgPATX8mU0RSgKQqxDeb6WZCWqQ1tQpZWPkYJmtg/12RtmKZmKqqBThE2KbO0BhaEbAQ3
3IlyCtMma1zjfQBWrAC7E3z18bxI/O+FnDN6rLE6QWaTJlpfE72wVURjl+S7UXqU5ru5sK+wPlW+
HELsYBMoIt837hAZUy5bIo1Rhmw+mjmuX7dSILFunigTaeWKOh14am+qumWhmqfLNnvPlPFQ6NZm
I81pfUMmdQRn49gL1IJ7hnsQ5m7Rtr5XlAIgtDswcctTAjbPAhNbdH3RCDd1f/6j8bzFHo+5XVbF
SjFVDrxN9+ndTb6c//uiQ2O+UBPlUbZMr4d2bc5Qvy2oF0EEwMXQFBN1ORPJCrbiUcdGpUo1gp/K
Ombyz6k45lZwXgye+zZ3EIy5qvoqrS2tRiiRny53c/yX3Bzb8eU8ikgQxuHlsVSNHRUkk2x3WrE1
SJrcyHw+j8LtQN0Lw7g5cLLrpdEBhrYJUSPNZKwunHxaVMR2XgEa/dFseGbqWOODxdrExt3+3qmO
2bCluo1UqoW2jCN9tGiZ3x3olFPnIOOdBokoHc3z4yYddiYmctIfOuTibiFKNOJVFtvxsyk1CLrR
mJHWp44YgWZ13+ZmvNKR/pPS741ZHgQS84LxHTyboJbUptHRbIBnU+TPLwqKCRgw8BTVV75vtIHi
KMDjimvKikYHrTXku96fsDwVZpflOGEtREObu30DrdN0QuwerAdLVLTgZmMsFU0vhMAPIs35Hk3K
cUWixWd0tWc82lziDTfpyXhUHrHLQQ6w6fgiuapEVApcT79DZUtaPTK6A3LISKriWAsH2+SQtpZc
0gb2XYahA0lwmfFMcY/HaC2xtjLWO+CtiX5K+qNuFWHUiroReW5lj8K4lTKrEYwiJe9Wa+7Ow68a
hChp8xRZT59QkT0Q41l6jCEmTQ2ggcAIaStB7ibgAPZe+ZpFJi86PMbBqIu2dENPDy/yk/SLdvr9
sazO17NDN3t0vhEFSXQkCsTkWd5eTMYSzKzCbKAGYJ04BZ4tryyC3aHqHKxgi7r/okmDajvr3faI
9AvvQsYi0uvSGCckXK3qV59jXXWRq56RLAfZytwmxsa+JUhSY3D+pajMxT1IbVwMGoCH2LdCzc+w
2UTXLiixK902btW+AJDnx/eSMjd5p5KhRDw+utvN8N06zVdJsMVO40cPdP2n/SRq9eGGQntAxtFk
vbLmBdVZ3TiQXzQ7Ckm9NQ+aF5o9z06ficl3gGxf6VgppV7bVG21pwb0qmvx/fwZ0iM6oyxsc2Ri
5jOo7PHN5qS4Xmz7pMl2KGXmhR5XuRNt01f0cglsgm+LaLpXiSYTNKe/V9A+i1K7ssA/uhZ/24rT
V42jfYY+ChnlPxiMamSRVPQgcx1dNanwor2ZjItRNKHKC1T3GIw2YGyqVKMVGGgqdZX4Vy0LGk4E
B8Xe2kNpSJYsAUDHghDbzh2rsz0ltwSGK5DDZi6Wqs2aiYz4HkW7XvZrfpPOqQCCf0VrqMTjjtZA
h05NeeeUpDlK5bafR1A+d2A39cBQ90rSj3RD55TH2C0xBSbK4XAF24EyTl+e2q1vJoAuYHVrkFTt
muC8+XC/0A6B/vtOrIakObqZgaAn6alpPTLB70QP50G4NUNrh8J4dDIu+ayBxNeV10P8Nb6eX7ru
KIf2Q4caHu2GK9D/F8VgBSXo4RedIt/radh2QTDYbaL/4L2Q8mjEpYoEizufiuPrgna0M+eXsydj
s4LtiYaOuPfXGxyr9XlElm6MAKcaizdaP1LZNSTiWtNNkQSr9rO2I+/8AfP15I+ArAGQ1TBAZw1E
bDB10B3n2PrjeQR+sLgTioYJO0UxQGe44bGGjLCf3CZucxMd5ePk0rQRiHj/7Sdj15VqVpIZUw+4
mJyU03TcDs23Ggy5YJjunNWjGUXRE4dvCm+HyBhbN0WGKk2AVJDSWaX7XBqcYvtUeLo7R8bgMqlF
rUHBhTgPpjPnBdZ53a7rxVL9EHwwkU4wNpfPmBobcwAt6Id8LVvH/giKuWD2Oif6WT2Ll2LTe+/D
XbyTjbkX8zxHZYQqft1GnlpWP5p2QJUQo2hJd5yVTdB+LoJjrsiyBYefNgMuSzAboYCV1EaCsb/C
Lh13MQRNMCLtYHxIJMdbM684zs48SoMvWy9DL0oinP9kYKp9b2OllQ7y1kEg4zmbnPhQBaBvlxzs
o76kNQIEvOJvxm3Lsv58NMK21qi50rZRDVD7kH8tv1aPvUOXN+HthOGmH/RxLYoJ+XcpBgg1VZZt
VM0ZG5CGztJqpUH8BIZ1JKHDJHGMYxr2aOCtgziQgvphPAjsgRtrIyliWjYCUsJ6FCmCg4yiFuZt
eFqDhe00vkfsS5w5RledgqtAKKgIk3EpYI/LrWjscLuaoYlhGuV1/rQsQHrs0skPmjI+LyZXTXdS
Mkfbbt3WZBIQ7YpIN7GBzjNiJctN0+Wf2Sht7aAYB2NUUmRIaIrFLMSjhTFoE+QV54XhX9w7CNah
lAba2BsKgfv6K32SLQe4yxuj9egeLpBlCqycbw07RManaFam4hIAInkYPJrg12B/jx1SxWUg4T0m
agcQfS/Grcxd09b9DLy4zR2QSqV24aSqQCm4AYmhykSD+mPYiYmPNTXPp1Kt4CiP8YF2AtBxa+Ug
6pLnuq8dDBMizFNW90QDTCOdtvhJzb8K1IH+zg/3yw6AicGnKpu2OALAVLiv5GtefGUQB9sMoAqi
LyOShrHdZNGmWbcANlaJM6iTo4hy7PyYCh0aqHyoiErZWeqxGCUyWTUgTlugB+SAIvtJR+NJiaK3
qLDD1bQ3MHYZ5ryp22BtAKul26I5lOpL9KnRXGuHwShaFZejOs3AoDxOiVt4+ZXuG05/zPzxUIs8
ukgiRt9y2doaO4dH7/3FU3tMYvYhpuowkJ545aOCAfgYWrEIXAQ36tjJyCjhMCZzvjRAjfN6cUxQ
YKc1qAUwCO9WnellmimwXpGaqIwmZpaZDCQDYnUpqWCu3zBtivRbeSS+dmj+Ft1a1G9/tLI/WqnS
Y99F+rGx6kpm4XbeZOLG5q1mba4xnfKiFbh3voW9ATEXiC0ra1nKkCtabAzB191FGiUin0GV4Jw0
zBXSlNWikBUg+lKbF7lmIqjCLhmMbkg1mFzkx7VM0OIz9X9rskz8PM1r1I+TCAwOkWAgQiQvc7ds
RWIjSsVP6cA33raz03ehwENyA46dcjLXSZYpXWVTVUk7p+4c4zTeYwA0TPH/j3aICPkgapPi3y1/
PiLbSLoWcl9EoLByh4E4HeixlsybFDNcRvSZ2blX9aYjHI4QnKTG+JnFMAy7NeFnyqQMsfYr0K3V
FRwl37ug29Cw0UqqsPPIaTsm/SojdwXGUStxdewKuGtD27evYqyP+Gsp8QiVEZALc7R84d6AGTVR
K4TkXYKAXE8cAoJyXHDINoEn5T53F/1iO9FYRFTw4oKaGKnDODSaWNilR/kwqcg2QXFqNZSxCSMS
2SHXq+wA6A/YeZVisKdUqgCgPmDPbulUHqaB0iv5tvXsMEJ/nFuFxn3xRVQr5ernDpfxZouFzbRr
SUPIMAYzRR52IGotA+FgqegAGWc2qupsxwQ4qxbQwdIML6g48zofBClwoy7d4ypkQeOB2goaFOn/
CGHXcJVaG2MuDeU7jFgrp4A+L6LH9QaFmd8PGmFahuoe6033gIw3nUEfRCQJnZc9CiR0lj3Bqj3p
vkEF9oo2l+XeeJFdWX6MPT9HgUFyhVWJCW5PlKFttug9VKO9xDmw05fuknjZd5RIj1tIsCG1ui/8
7FnEVi0CZOKLLcmWLkkA2PR38XTXL3+fl4gXSWAs6Y9ATCSRtlMVY787GiDWw6a4YLo5mOtzrtzj
0eidh+I5M3QLIPmpyRg9YTOgJFqj2FSgKGXShVKt+XYaXS1975+H4T6fdjhs6lMdQL1RpjGs7So7
0m74JFDvdWzZuVJPNXauS4/CMjb/K6FH11AtgnZdRiUNuYhJpJXIcy0PlXW95SKZaNblg86DFAv5
a4zJg3DmveeyexAw5fSy2eZvco/tBtgv+mvWvyHB5nbYC4Ah57QRkZjwT3KHyviTeRvtTh2A2p+q
y+2yv5Jc20afHuq8SMnQa6cX8cFzlWQHyZxk3sUdtqfixZOs1/PoSfIjEQ0BiiCYu23rarkcqFRz
NTyRRvmi2Ys3J53gm3EtaycJEwalzaCZtQGdkNL7uv5iW16eBFN+kubwvMIL5GEfVU3SVyQ1AVSp
v/TEl6bRsUSzb9z4HzT8/1FAdopxGlS1kUccWoaBCD3IMTZZfv/dvWZ7n1mMswdjnB6a16JotAGG
Wr+t3GzC1ZG8gJyOs9LsH6IqNhkxSuC1a6MCj/ig/YF7EhNcYwzuHFpjr8JGF8RxvLhjD8fIY6RR
m2JnEeBAC2+CYqK7b+SbTDRaz/VC4HjQ5dduOfYpnxpLX4BZCz0L3eDQ8YB5Cj6ham8IrKpZSt0b
vQaEOqovepM8ykPmZYqoqZqr0TsYJrSOhq2z5BwwXaE/5lnnpejSc9Zl/dR1vgNiPkyqLv9EnOZD
Zx5+3xWDYxpenTrVD7TTot10E7zd+cKBOAb/Qf8zu2W9a+0hwrMdCXZlOaJa4WqJdLd0RLC9g6tz
WMWFDD7RKWPE+xvDXKZoVGs6IllOd1rV+7KcH7ep84p4ezivFXzn8Ib1kdAkNpJxwLgbfgtYmYry
UFvVgZTa5agtgTUolyh8nkYSg33adsEneSgmTVCI4RyrISsortqmDgon9qmEAYRVW+oK0UUVOxKm
YsYsUAdRByINh5h7+B0Kc3eo0pDV60RRXlasn6BUKrUOup/JV33pqNzH384fLV8q09YQNREoDPMV
t6hvDDvCsrthaFHkn9G25lfJX/8KhLXqOLcbK+1K9Aorfxvzcet+Sorg63C0Eef2Rw72+iDzmvTF
CjnsrHJs8zlrf63J8xAdzkvCmxJ/h8MY9DJiG9lCRZnwAMIW5UPjt3gSpJ4oQcXxte+AmLjZVK3e
tHUIRHqvbY9afieQhHNFvQOgP2D3ViWTrBXWCkmMK3R7IIqN0XPfvLwOsmC6WYDGFQdxq4peXhX9
0Iw46lJZkrWh4f5363AWyEtYXehYiqMcUs+InSVzPjMHYmAzK2rNBFSeqIe9FzEe83Y1tRwZobv6
hRZWotsaA7MPlJKou0q+iJgYOBHZOzxGOZRhmNcuxzeLy7/rIlyj+1lSHVL5mFR0zh8oT9/3ojHn
Wa8V7asDVJI9W1LsWJHqYA+P0hkCIN6Ho04PCSLb1j4Mg4zqZmLjGdREKttgbrN7a7Yez8vC80E7
CPY9NWLcXUVKDz4Izl1Ke0fNcUfawkKbQBS2gWRK6qjKC+BMAfTd2y6ke63CxB/W9Dpov3yescLQ
Oy+aCJLRiCkbLSwBA+S43vXytZ4K3N7rfBt7X2B/mwbyGVNVP4zOzBNmYJseKp4dSaC53UN6V4bJ
N1pkHsLYM64p814E0qrzcvGq28jFvOEy9xTadAuU9YBrfFlP4DH8Jfu5TwvqCnF0jIXLl+IWJ3oX
fZRVtTTgmkRj36hEW7bBMKHzNMulHjDSheKAeMM395sRDISgMx4MjWwNHawMadRNNTR+TECF/2h0
icgbUuv8KMkbBP0JO9/btHFuGiOFuFiwk0w94B45pFhJtnol9maIMlpcv7STiBrgDs7Y0mk18waD
i3nttEvpSPoRFTlHw9hrMVUCj0E//TnhqOvaoc0r0eOCmplO/iomt1teNOO4NKcNOYRVNwVovNgQ
mvh2llT4HdwKmv8+LXGWcrhiRSJ61MvQuEwVVEz/q4lTarIfxFNABIm2VQTXbMQUZyDlsiRoIb3J
StSpSt1dXMuZrmn2055EusL9eEgH6vC9MuioGU+fKkOsq1qG6bHcmX3ZR2dH8ki5wCjlw/wUoXk7
UE/JBShJ/PNGLkJmtDSRFk0nCpCNZHMnopx6sIHNunFqk+FC0vT/fRrLQGzwR1BGS2u0CPS2Cjgi
p06XP0w1GpBEyslXF8QgCsbxTAyHMgHvoiVjo8eohoGva3VS8E6WbhToILnEZIF4XxPXmWBPk6FZ
hBgIf95rZw0GP1QdINRUzv5sZP7cl4L3Hh8CDOky+KZ07Lt8D5FilWYybrihVzzGsukeTFsCGxMh
MBa9ZRhPeI3fbcQAUm64UmYJhOB1waBX6k0K5qCkrcAaIQtSDMH2vb5Gr5s3mU58lIP8dgrHQ/rt
E8q9w2MuMCz71sq4hJeKKjBjglev6e6l6mVMLmdRqM2N1XZQjMoVWMcbExuiNfHPdirdsn5ah8Wx
qy/nRRJ8JvaVvMlLjJlW4GhxkJvHQbo///epIn3wfDpcECpoNriTGU+kTSs27BbQZT2x/dxccGZ2
Hdqm9HAeh2+jOyAq6M6lx0mhawZI8d3t1xbQJfZFG1bWaxvufLAfZ1ngY0WCMRaUq3UbDyUEk3pM
vRelkyL52AtCNa433QnFGFETKUWuY62AWzR3puINqh0i+TTFsWOOj+cPkKsIOyjGliKQnOukw/nV
fRB1N4uQ9JB7B+4AGOPJ7DpvugIA2El51DCnuBz069990umDaGuHSBrGfNKhzUhLACZvmR6um/40
mJJ9OH9kIp1j9zsTqQAZiQ2UwZs8KlLeOpODFoYjWvBujf99ZgTcXojZ8RJWCSLa9xqeJEbcSR19
mdrXWJPgab035iIKd75av4HQr7gzo7pt2wY8W3gbtMebfH7U7U/ZzRsA4xDWWZNakOYBAHtgcyxL
R9kZM5bnv4xICsYZLHlczhl9xGtr2C7Xqf5c/TqPwFUwbIVRFTwrdF1hLLNqbTXWsdzBXdXaUZHW
riWB7fMKXQamXkGmgPhG/TBYXLRDXg/0CgDr2PVvvq78S3MxgJGCLnSohIRu3CD8DZB9UxuJks5Z
TwHLOWjM7sZqU6/HkLY+lHSYK/GiEVN45w+Se9HtQBmtjlut05YMd2oT3y/KT9uO3Tj2iLBllutK
dziMYtOthnJPU1exfGXhiaujMae+7e1DUQiJpvgyoR8TPOjIqeuMqyPLYM5NQmX6tYCB4JWbwngy
vNGrH8tLeUT2gO6R7mvv/FnyP+AbLuP1kLpT1m4F7tgOTjOi6wDD2SUmpMDKYqw3tvBQ+REYRvH+
kZSdYsRkjVL0GczATJzqkrLpJJ7kxpd4My5+7VWhKDnCtewdIKMuM2Y0p5Y+S2P1cZVSbGk9qLOg
SsH36zsQRldQN6hlpaRvX/h1FdTr0bE5/MJEjweqVIGZiwRi/GHaGQ2WHFJHUt+OWC+lzd+WWVQp
5XorkMuifwkNteBsfO/VzWXIi83sAJKc5OHUVYJnGPfEFBktGwj08OZk8x+Nlq2gXh1+0xwRD2Mm
SE7Qi7AMZnF/Kz0TNqjcozHuPZ4zcJNhc7lLbhZPcqqgIQ6GzF/HJKTU/Vx6Zw9IP+LuVlxbMPpN
IAVAGH5RV/eV6Grn2tEegLlOEHxtyTT39Pxiw6Edz5OjXjdgirdP9Y2YA4unEHs8JtpD0SYerBR4
dmaqrTfqUnoZW30jSjnztHuPw3hCEzmRtq1wcKZ8vxoHOQts9TOvwD0Go9xNl5Utup/A+XFFt5NW
wSY7tt/+GsBJsfyNPKaQH4Ln3/8g2jI7jqTLU5JGI05Pd5LJKX9QD08OtukYl+YdATM5mvbyQM/E
pFH872YYRFHRrwRbe6+IYzFJdZ+3NCZIblVsA8YymijIvs5ehLVtTag+LZ95yCvyGySjKlNkJ2Dm
QK6MkqsEWz1sV/li9SIPwrfpNxhGU8DauRrrBsnku9GnDYmla8s0M1xjhFh2ovtYWF+id8VHN/IG
yShOSeI6AzMWVU7pbiQSqBt8kGWHvZ4cJK0Jm2U+tWS5Su0MfRix4Z2/rXlruY3dybKMxBtKk608
A392SdB5dEkEJZGo3eZndBi/K0HpdcIgjxcH7UGZC7Rr0fcdawAt2195+nUdnsbpWtduBcJxDR9l
fnCpYf0NuoTfK6ou11gNoeFzRs3tVJ/s5GpYQsH50Wv4w/d7w2BLxGNVlYZe4BqY3exR8ekmdaVx
qgM1fPmgJcF5PIFIbLl4y+x0LRXA5eOPbUG8Q06D+e08Bv8i3cnEhB5NtHRTJ7/KtHja1wL5WuW4
uCg2XTShaLBXiMYEH9EsyeNE8JUS9CTWp+hIZ7/pEHEKqkfRnA2PCspAM8R/dIId11jIFE0zNXHp
MCCsqrwoc5Y7+pqJH4Rtx1x/sgNjruzYnjLNmOnXSqAfWIWkoSE3CYxjlAcYpkQklwj0kRd978Vj
fHNlJMhGI/J2u/Whil7i8WdabFhh2LhmFRIx5Z5I/aml74KSpY00ax4hIV1zSYmfkP2kSzyPKtrF
RBGKSPkZ9zzVOu47+u3KBh9N+ZFF11MjuAO4l9vukzE+Y7Znc6ox5uvWUHVk8an7OG9eAgR2JqNM
8lpTF/xZ0/pSx4cu/Uwrzk4H2BxNLhdZr1IdyL9mjzSMK1Er3nSHVh3lQ3L1qZqqglhEB20+NhGw
lZ5SGtp+rhSkU1IHqW9MRkdeMjjWk/1DD2mJWvnZZcKluHzHoZjYcEZQEtHZisim94Q2Z8D1nig7
1nIxxc52vbizV2ENYyfa6sCPj9/w2KtynmaNkAx4g6fbiI8pv+QWDqfZy28LqLsof8jt2VF2gMw1
2cv5jHwBABUQO5WYrt1CO6TkCqL5Eq5h7YAYhx+bvb42BoBq9UnZMPrUHHPz8bzaU0/w4aLcYTBu
XrdSy0rpzhxzxpx8+iOev+VxCnrB3JGEOQGuje3A6L/v3FI6pQjjKOGf3X3Pl0eiPZ0XhttGsP80
jGefy5rEiQ6ACs//a8UdQcaJSdT8SrmJHghWTWqWYz6JZniFKsi49zpuJrmiKogRuYcNre20xvCz
0Z3Bz2+HsOzdz5Tg94IyDl7TslazUxsXiho7HZ0KQnPQet1lV62QZldk0Sbj4CUsaK4zatEDNpWl
hwIMAMk3/ZlmqrCnTPSoEGk94+oHY53ySQYakV90rN9dB2c1BWkcgSKy2Xkz7yptevVRdnJdz+m3
TdJ8gS5yo4w3ZWfZQCe7lazVhhzJMQrtC1pebzAItyFgo6PK5bfzeAJDthhngU4II2p1yjW5PNv1
hEWu3rSuwdQHZip6VlN9PuM0LMZpyJu0jhVdJScb3qw71p3so//pALWI/PyyKf4hm4kD0WCaQDcs
xoEgxaTFA1jEXI00l1aO1oV48+1y8v7dWTJupFo6bHRYADP0yymBda3WzdyF3Vb7y3w8j8V3Hsi8
YemATguhjCkrVju2ihrRd3sBQo0D+sjcCdT8DvgeL8og8j9BMIaI4A2QMWd9nhO1ovzBKkmcUbqF
J3Gq+f5fisWYcU76qGlmoCztK90qFq1fKX91q9t7BOM466EUKQe3KrITjA3hCjNDRCK/nmSUYOY7
PYEky4lvJ8Qe4xHtGJ7IDfPf6So6yGSCxywa5t7faHqrmditTa3upbpUv9OHhJU5cbjc9wGKi99/
Bz2V5Jw/Xa6x72CZC8daNstsCsBGk+Zl9mOJhJKs3Yzdd+yZOg/1/5zqm4isfiZWLZuTgQgh9kZ/
87bHPow8iJe4xi+M1Xrokg8FmNRZfXAwO/lYFSUgJjRjyDeM5VdsRXTNSXG6zHBqvXBkC0QPRncq
6/RUl7UnGeXVFIsG7bmuZvcTGP1dZMx1rRk9Yvt27Ny4/j/Srmw5bhzZfhEjuBN85VpVKkmWLMuS
XxheWtz3nV9/D9Q9FgWhC3c892HiTjhGpxJEJhLIzHMapxHO9XCfmd5A2BYLozKHPm7p9snncCoG
v5yrQ10mIcif3FKq3TKz/VqGeHTbg8tOyJLAPaN2+EwqO1vxBP1MfFs0bZ/+JtMwz3Q4lF5JIlcV
3YG45+4OjzmkZssyCgyi00ZFIw9IqEE9SQJZSLCc1ifaWorqmyi+CvbSa/zdJZ0LirRdNmONcViN
L8qruBHxIigC3lAuc1GjvcA1X91pB4e+yLiE5hFMjGzXjB5js3MKQwbxa1jFuSAOcA/i3Xoy4UeT
jBJ04FjPYcoO0mg41ZheV8nid4roZVvgD6+RcGeXOa9LslK70rhzMJTupJLu9hBEvez6ouVjos1g
GDNY5wGzWF8K+aYwwsmencz2VkPAHCZCYmIMdEkri1hYu3Ex/LK7srXvdkaCpfhqlYLXC/6VEZdh
KLDJaAhgW53MIpekNEFCEa3XMTThK1tycumrtJytGUrj83MpfxpFSS4/chu0CQHlPfRWMmmapvcY
ljbBx11AVQccjtTXSOopofTtdcgkGB0RjSPXwXeQTIK2VJai1jYgR2v1mnU4tMt8uLxDuBtxB8Hs
+RXsq3hLwXfLOulggjW9swy/yURj2SJLmCNWqqxRknI6YaKBPznfvH4QlUZFljB7fVHJNKo1IOJC
vVL16azFIHcYW8Flh38r3q0Ys9OVWCoHM8eK9av7Dx+YgcSoPErfKQmr7MS3xO9EniyyjjlAy+p1
JhbW2UbqoEPdqWq/ar5c3gz87PnNNlZlphpaM5sb2Lbc0jEM2q2dfS1APy2FJVjxRDNAAqPYEaCi
TpJSa2BUJl232Y9ah6bco8Ak7oG1M4n++y7S5rEaGT1VTd4+ry7YaDCzJ38yb2nThCTMYPnbnGDk
EgO/aGJmMgBdX8akRBri4k3ckTTZyZaHy/bwl+wNgTGnmApbWhcgrJgUaKVjLn/KiCjA8tfsDYQN
dcM2QAyLhjopoK+O6QkiM3mg3fXHLgR14NfLNvHzfuMNj4lzY67FGZia6Rug8kTFK5RDhpzCSV3T
QZqquKqT+EU4iRL/f9nvb8B0tXebQ9sIlGupL0fX9pMFUPDquAuIi9BXiHbza1FAFwIycTDXk3qZ
CVa2hwJX+p0yAdv+/NO+lgMDlWyMWF1eWtF2YYJivqhtukTUQCPo+h5icS4IJC5j8I1CxyQBJYqq
fNCOwKlYTXMKhaDOswpXC7RD4lmuOuLBDgxMXvVFWOCSeTeaN0RWN0KyuqJSRzzGx5MxHPWyMI+6
Li+bUxmbDjpNLcPLeETkYXU7uVpav422RndsNReRNNEP9uFutfsljMenJFqLhR5sqfEUNz+2MnV6
6XrGK71gkflAGO4HI7thg0T6/VatE7U2qxY7p/HmO/WOqi+AuCCEwjNYBXpoPqiYTcow8SXA5S/1
Gy5z3K2ZqbcltO7hm3SmtgyjQ3vM4I+iQiI3dkLE7D8GMiccpVZJa8zvuFJ37KqDkYcCS7i+8AbA
Hm6a1NtrSgVVTLDAf0tvJCdxs6CIPHLeLA+3F/A/9VeiGxMfFSqGEOvCvBpLkLR0bWXPtoQL0xB5
OsicSx2MRa0gZPMX7w2F2R05pk31pQLrTVWMjlVpflKsgsRHZAizEZSk2Qxo54LX1dScNQ2tuXCQ
yQn2uQiF3QVNVRCN6iJK200WPeTLlZH8JdgIXFeyQD5tEIjrgC7gvSupxqhNhQRLusU8KUsfyG15
ZaYLcdBpvHpJpj/NiX1lK3KAebmnvNlAv7lqgxehMdwZocDpLrqM177NzLzLv41r/u6n0X/fHUhx
UxZFRuXitWpylPYkyZJjimgrRSB0fXYg+pj/A9LhoYvkoZS/ZIXgVZuPgRufBfVOSi36HqPY+imT
Fqzxun5T8XgIAoMt/3l5sfgHD71W/g3C9lH3UC0CrwpA5LB/gUywSpn8b9bbGqTVx+6U/glHHair
aBnYMg3abvPeKojKonM7AdWFVGM6HiLEDZrrLxvFXbgdBONmJS6gtiGnYGQdiDcsELrvi+9WJZST
oH/nw8G1w2E+UFOkhVLIlLVjO6r5j3I4T/XRVGfXMB4kdCpetoobn97Q2PZlY9SjKKfS9mnzS5Zf
kj8gv8GHsWXLwJWYfKDWRu8c+j46+I2eNlfVNmIa08xFM+r8T/MGwsQNFIC6iWgAGaTTHB2IddDL
4+V14lcHd4bQ37DzzU03R9Ia2NK0Ra2ErJpU/cNMNB+SUP+jcLuDY0KBESVxpGQwaVM9gnaGtcfI
2ONlm/jf/m3ZGKex2k6vdBrTWvkAzWgMrCZ/tLveEBifIY01q1MOhMm+No1Pi+gM5x4Yu1VifEXS
ylKa6elqgoR5tcGw1GBs51MfP19eKf7bwm8gDI0yX19NrNm0ANR5W1D8qk9lSEXm0Lt1rZzoOD30
UQ2RHsTl7wMqufeg5aokXU+jaNxTPfDbWRKZxX0Y35mlvkeQt+qfOC0dxleO5AXE81cop37HNcsj
N6X1B0FUk0GLgYkhHPKsSQOIE5UshkmqVnl1ld9vSe8kkojRn7dymmKCvcRAY5DCFhvBHgyqAAlV
uVLNPKmbPutL/ic3OE01ySunAtQAma/TVp1sY0qCFm98FMHdZjiPufBeSr8AexrsUZgvFK/VmA/d
Nrht4q4hfdaKT8mPocMAzf9HloC6/CU45oGht9IiVisYpfZpIMm5k6zSVVbK4K6W3dgQsc9zo+re
PPohd1F1stMFDCkwj9Kc00t3c9X5mwvxHTwC/VHldI/GxHCp6kljj7COKjeiv+M5D5vIpXVTiIkH
iekmYVsKdrzQRCaSV02TxVEOUMp8gE0fKvJrcRjE9EfrQUT6xTsK9yYyMb3VFGOVC6BVS32w1OSu
sFtHKvW/LgdEroPtNj8b2JU16/oE363QztoAXbr012UAXmTf28FEdrINKzY+7GiGg5o+bpUvp1fS
ULqXYQTLxb5XtN1UyHFPl2u4KxbbVbfMaTHDehmFu1ogpqXktCrEoZnTo4GurFSqK3oiSzqNNjpF
fX8ZQeVFcm0HwUSjaLNLYzYBMQXpDTrBcxB8m3dghDzZ9/E34knXxolcVa7ttQ+o8YJ8G/+v6P7C
zfv3v4KNVptKFo1KlZNr9G67bRh/6TLQBaJTpoBKYvXUC91LZDgTsVoCWXeSAVIPtWC6jU/yMx6a
LCgloBgJBa9cNGLIzQX2RjIxK5vMNrYmIEIyw3SWM2WyhcqQAmauOZBC/ZwHUuOooocmbmjefWEm
eMVyWUxzRA1d/cj41NrQEu0W1Chvm0jg3Vyv2EExIUtL9MVUUdZyW/VZgjeUcVjCMS5vWW7dbr+O
TKjqUJiUErplZ7ctQNKiU1GIL7Y7+Frh/E2gLjoBRIYxYUtWrIao0gJ375/y7sbMCKavQ4Fdoh3J
hK6uraVxJQDpPDMkpyFx0ODg2t/iXxBmwECoiJNDEF3Yy3YblZGaS1hHwyjBAHMcoJT+JyZBikTV
kOegesJ8qnnLEF+WEW9l4RbomDMhldtd6Q/lMTush1bxRXkPXaMPecgOkPlQm2mXjaRSwOV6siSn
rGNvkr+r5JtlPUqJ7uVYVoGR3M1h6JoB/nDcVgn9910usujqGkkzvptuuRNG2oO/VRzL2G9tZ4Y2
GiWhtTz1T656eOv6jct4m0oGw5IW4FoRHr3uoZs7iQgY+abhMQaUozYybyZIksHO5yjCuN5oZ26y
VEE1aI6EoYzLS8g9tOlkHkh7NO0DDXtmT8Zaz/hqQyb5WzbjnOs8bb0jy8/LQFx7oDyPeVvQqX0g
9i7MqJSrBMf2BB2SqgeblEaOVibqneB61g6G2YVdHC1o/QAMKopONI1XhdoJKC1EEEywyFQDhBYU
AkPyJP5VpMIwy/8ov9eKfeEB1y3uKTZStSHIjvRUrh5QofgcPUzQ1Gwf5DM0sD+LCkGCD8QyOQ8x
Oo8x0YsLGDroCPE629fBN3B5F3CDxNvnMZlsA3WvXht0gMgnms6bRyOkDV2iVieuLRaoaw0ZlTSM
j7+PC3Fq13NVIr4OzfXU+rn9IsV/XbZEBMGkFFBq0It0BESyXOXQKUruZ0PUlEZ/5oeQujOD/oZd
eEsKzCUkKzBAVNASdzjWd7E/OChBLi74L2M3O9WCyX5+PrjDZELbKs2KnmgIbdkZ4vU+JMI95T4K
NrQtdJjlE86sUIe8ZCNzTiFtIV1uA28KtMC8V0PpVnUTtw+nw3QyPfUJpcaQ1nNFe4R/y9tZyoQK
HfPkSlpjdc1rPfxbbUq+pcyEmCQMhP241A7WTpBXQq6Q4EiGbtv7bylv+tToG6JG76/Im8oTatad
qx2kezxN+yroLhpnCHvIjAg7KbiWQihbA5WVDRprtsmrJfEY6xWKysrnLehv8rvuqv05/qyPVMRB
7QQ+zouPezTWM2YjHsBRi/YaciTSMR7/ZIvuAZilXMZ6nsA19/f1HAzZ4ZK5EHk1oaZAB7nITaZ7
l52dv4IqrVNAjEhFFeb91zPUru1jhC43sV4kyXTKxD6sIB7QlOZo9I5ifLZMtFXoo5/nQY33TAE+
L9roO3xmTTNbblq03vx9ZaK3lyF+Nn+ZKd6zF58+/GXxae6uMlGPNc8797jMUuuW3C06xS03f8uf
5uxuBPsR2vJj/Igk/ZOds7OSiT21XqWD9PphJ69fnvDfBAkj1wl3AGywGdKul2K6c+bR0VSvts7Z
VDqTeloNQYmXOzi8XzomvNRpta7RDKx6uB/XMDNOtvQ8js+l8lczBIWdePL0qUkFyQk3fu9hmezE
UjLJbmrAktzpvPxmDpeD9B0Cc1Behihq5IruMoKtybYCkA1NfHoGQEvxjAmi5n0wirI6bpvqziq2
uy0FUyZoewCSHdNDD0Fb2///ZQ6CHaIyCcpIGrWoEgBpRo4GAPm6628qbH5LrYOFkMNlv+avnY0i
pImHdRTb3oeVwu5RntfR8WKiIyT6K039IhFlk7yUS1ffMBiL8nrORvCKYelWWCTFfgKqbmKOXpGs
d209+ovU/9KySmAa9xTYwTIRc4acbD+rgO3sW0m9tUSjjfzI9GYWExHrvEwj9L/ArELzVPul10Gp
vThNfDQM185FIhD8ffEGxwTCXl3y1LQBt9bgMYR44lZeadIn1X6oIuHdnX6SD7nCbu2YOAiVw0ox
E6xd60/IwcA54Gn3rfcPMZHoOOVuQjRv2CBsQ3OnwZimQU+gne0VFTl0wp6HcxNkHjlienOcnRbN
ULHbJ4706Y8ocCD+9RuXsTLJ2noz2+1vwU+FzlvcF1cDBjz+nlgWDZdxN+QOjon90dS306bBzNKO
3FHLr5bcFOx5fsw3IC2pgtzXJmxPg6mVqlkrMuR2zlugeW2orB6tVahecmqFVDDUhT5skx0adZHd
9aA2Y2L26N3DfLmMgeIKLWw6ikxUEV49zGhguxys+EfLDo85WrYVKix9qWCjXJPQCopbzB+ScwdA
zZ2upcxRBGkPN3QZeINHb5GMjgdmh2x6Lk2LotECfofW2eiohNZJP/xJtxz6T37DMDvDmCplLmfA
jPbnafOW8f6PFu4NgPlQGKLM7VUGQPfTDOntRvkag2fsyQilsL4df4ik7rhNwHuLmC819+As7Shg
+VLUDobzDzltP/9hehj/8+Qgdgdw2oZSIDCU62NvK8mS23RbSpZ4Be7sJg/qHWV2WA7kFwWl3au6
7Ii+3b9syt9ryxLcmCs06swYkJRQZHyhA+7EyzqQV8geZqj+El7kuOFyZyNznhrTss0qtREq5rS4
W4d07Lw6dC/pw4ZBMZGFXDxT1/ByZhEd3arvvTzdWqKPNG7Vun2wje1k6CXEfEVcVtxPZ+kmHUTF
/7FiSoaVK/pUIBpnJspQ3ern6+Jd3h5cS2yIRIFTHmph7DUUheMYbzI6VUd/JMWP3P5idYLRKa4V
aAyFxo8C0nqd+TidakbaPJlQW80wgrk2rmbXglcZHoQB4XUClnMVzXhMtChMjEmBqRXfo+4ds7lW
J9HNgRfX9whMuLA6dc1IDARoqrWuBd6Q2EejjBcnPnFUXNkVUdsKt7Czh2QCRtSqXVMmgOy86oxm
VDzOebUrgaYNgqc93gnEb3Q0eLOn1xskCOne7+t4SUmVr4Cs6tgdi0PXn1d5dgZhOZ+Xuu2BGAcq
163S+xZAmYJb0XQm3W2/Ke4Y3WlCferLmwOa1++NMsmirrIOLIi6KEF6qE8YL8pDdPAXEL2IHFzV
P6ciokyugaZm0yE+SPBpTKpdTSXpc7x1u7SJoFiCrgvq1nCzHtJr6ufLPswtpaJJ5zcYXYFd0iFL
m0xeN+fsomqN0dwikHwnL9w5qO7B5ucaRxFtscg+JkEF1cEagcwS57MxOXn+AI4WM1XdXH1czb8u
m8cLUXvrmIxjnkYjavCfkOBFRzYaeKakdUZx4Yrr4hBKwJMcOJI/MMxXUITOxhq6fMqteZfeJ27r
Tgft2/z0OuRxLTy0uHgQaUTkhaaMwRKlzDGxx1GHnnH+MvpK7Zgo3EYYLDEVMKfR9yMRItcRdoBM
QEHobW3FBqBhvGxb5Wj24+UvpVFXYuMHePowwGFYNiSumTgs1yBU0NZ8gvqKrs0+War8CXXHRnLq
uek2J+pqFdzFa51pPugU1y4YSVQiwDS5mTrmUhaDo83K+s1s0/Y8ZyZEjosKRdIxs4tAa21phvSj
LvtDPgzhkgzSS5GmMtqN4vlYSJUxOsmgp9+yNYvubaJ1P5VBmotDVq0SevM0zcwPqZFJoGOsLDNo
STLZd5fXgOuMxDSxCmCxxQsCswZNFCfgspD+lsPORif1m+LOpFJPymnDu2B0kxmeNdwaRwEwjZkf
Fp8KBEIWBsVDtvAKKtFxHdVkcqNvq498FjJWN6lrhapXLY6IbYqb49GJj/+gMV454lF7lSKYSSnr
23sJs4CBjYCDi9WZgFr8WLgC+7iba4fILGyJbF1Rtxh3N9dyXusRX7qDRWtVV+ImN56v7M1jz3uS
V+ugYDGXJTrKyQ+TNIHAHnqYfvheFvaJgtdPdHbT+LCL2iaVpiY9dFOphhVNypfTq/6dK6qq8AIo
Km6/gZjjYUyGrTFaAPWYqSyM62E4J4sgA1PognywhiBJhdKdigoOmzokXS4pMURnh2DyFq/0Vag7
OVawHUwve6yf7G9y7Rg4i+xnYTssN1UiO3AmnSCDruprBAWa6akE1+lRO0RecbXaTnSmYmT6Abw1
Xy9/Pu6i7iCZrAKV4BLylbA31lANm36p2osqUu3gPrHu7WK2iGqVRlRTZZ1OseKbrY5tz5wgprpG
5uqu8TC5+BaxkxqlfE71XHYkuRdpQHE9YWcos3sUU9ajNYOhymA4Ee7Iqy6IXCIEutQ7R4ikXpsG
ihDbN3V6IMavy5+KnmuXtiYTqqJJqxeFfqpC00rPhDhtWqHJbCQgE5FqXwXjWh2RkERfLuPSgHQJ
lwlYFW4ltTwDF13A/rLaXlbdoRc9zDA9P0yCW5bI/5iAFVebbFbUBbROxfMx7r36Em6dlDv6greo
aj2XSe1cNpBbgtvvTyajaJIpRjYFC6GbRMBvSKtgtht3RzVAo+JX0WvXZZ8z2OsJciXTjDAB6I59
4bRqMG3Xihpeton/0TTdthUIrH14LozSWp/sGBLtan9f9HeGdW0kt636OLYiLkr+tn9DYr6YDjam
VK2B1DapAyIqZ5kEjsVfrzcE5vOkw2AbPVjTXWn+GmVhm1QO0UWBX7BgbGNMnKj4JD31LsT3Wxwt
yJvLsM6ctHY6H7djDRojL6MT/7j8oQTLx77BTMMsJ68bHi8xZzwXHuRV+OjPS9Eh1fafzcC2xqhk
XdKNis/3YLG57Y4jyMRzF1PXEDsNyqD/MQo8ih+q3gCZgF8r05YPIxaT5gRAC+NjexxCUfYm+mZ0
bXcR14xqS2noxkiTO0l51FQ68fq5kw1/NWJRniPYhewrlt4gyYHYI32AjPpzFDZgls3d3jp2L6/Z
G6ijWl95vrw7eBbi/cLENQTvDMga31soGdVCOgVjho0E7pLlQZOf8/VrMx+WPyH52CMxbozrjpan
CVW/y85JfG63zsmEHIo0m2CPkj0I48nQrjNizcR84fA0eVQ3MA3zsxxoYI6QwLB9ee246dQbmsXG
2ZgkumQSoCkdBoKNSfpJku2OzDfEnD3DBHsjwStrCh7ipUHZpnHpQGJKbL+sRCGf5+X7n8JkdttS
aeMa0Z+SfTHtU9T6l20V/X268DtPUMiadJWFfSKBZiCRn6XRuwzA2/22DFJhTP7b5oc33MpWVmOF
FK87mSgFLcZ9WTaHfhSxA3FTxT0Ok+RMNt6I5Q6RI+/hXr16P9i46FuNm+BSXPejP5e9R9rpVzS1
Ig/nhck9NuNsamtO4zLR3OPWPMG9P1nucgKhoYfeHD9ye9FjLLXloze8rSnjco0pL0M2A89wVFQV
wDLbh5Jbz45+1J36rNJayhfQ+YimJETfkvHCVs60RJbwLTFgD0aum84svL4UHKj8HfnbOJaheig1
vUyo80H86W6d2iNptP9tT1qMU01lrslKjPUjy7eWPKrbJ0MYsQRrZTGOZayDtho0LI4nUJh/6p3W
rV3bBUu0cre5ZpBjqERUThbsC7aYYdnpNLR0H65m/nXs10BLOz9S8ASSVA//k1tb9Cvu4gYaOFKz
awEVVb8y47YoX6xMUGnlZtc7t7LoEu8witIw+qIABh48uiOVMpH8+Lj+zL6rk9OFou4N0cZjIkg2
Z202DIgg5fRFn0/yJgoTIgAmTIA6XBts6j7K55JALLkB28r83PiLq60YbaKS4aJ8SgTJRIqRxHEM
pXCkAdH3FHUhkUIb/d9fiEQWExFsOao0s8ffr6wI84Gu0d1r1p2tB21x1pUvl/cc3xi8uIFAFlLF
7OtqhhFtOW9xVvXNy5jqjmUKWFb4PvsGwKxWahEMbqh0Wl7vHUmBrqJ0a4lU40UgzJKtxZTUnQwQ
rbqd1nO13vbZ7eWF4id/v+1gqX0VzE2jsxcQEag0beWTAtVo7X4G5cimi4YSRVhsLIUMJUlTfJQt
adwuLZ3IOOeT5WnKoRbdtfjx7c0uJqamm5rUbQG79P7cSd48Nrh09Y7di+Y5/yUDfENi7iFoRYMc
DuVNGE/W7eqXfuzrn7Qb6EH87DBUVlzL95c/Gfc9mTIc/LO5dbr5d8Fu1tZMa+jeU+8mj3Z+o+5o
njWwy9L+YRkNXoLNzg+vivzKW2SphK0LKvo6Eb3GlyPQTkdwTbzB6Z/KI01b0kA0ykG39YdIsUNj
VjQBlQs64Oixjjp1GEPwuV6sDEW6QQnGSR6OaHrFMOkwJO4GanZR7OWmaDt4ZnkLs9K2xcLyNtEJ
qrl+NLtxmB+nl7HzMCYexGJpD7rzL1nMHl9LRfSIptbt6tAnWcnFS3DhvFbTMAAm2D8iNOb0ImXT
yAuhO3Z1h7PuJ4H+CeKRxQ1tOREdldwYtltN5iQzNzBhpSU+prZ81rsS/vjZGAR5oGjDMME4q7a1
rOgNtl6mBWoeS6DPuYOuJTAgV94Q98fYqD2l7QS4ItuY+FyAPak0VIrbDs/VYB1XWfkZD5EgRgtg
Xu8zO39XJRJvjQYYG7KirXWOjF/lJNr1NCBe2IKvvYE7EOhImroV4zvlxB2/U2EjKqMjFeh8qk5i
MUR+2HzbF68hZ4c3ZuqYzRE2oaS6hu5TaarkNg0JGHUfjRMdxo2FdAyihWQCS1clo7EZWEgtqW7s
kZbHrS+y0QkcjAaIS0vJBJBSM8p+7gHTy9eqdKhFHTaiv0/N3C2dbeqLZSz4+y1t5l2+RUZ4OUKI
AJgAYeLWI2uUEGoFj2KqHuWs8C4jcEu/YE37z4nCln5bWp9OekBkeJhZXeUJPMBuDIKbrAtI4Spu
jPoX5kJcAS4/uOu6qmIyFU1WjMuSVsrHzEDmHj/atkMHwDcUf13pmjZd4QqO4C5qUOav5m9I9pZa
r5GWGeBgcI1bvAnR49O6wesh7agxXmK3c8er6fmymfyN/gbJZFqdtExdbMLKJZHQPVCFOXLuPBEJ
A/+LE7/hMFmWlaYWigDAGX6WhdObjuYV0CLOMX7grE/Dd2gLhJF/2TbRcjJOPBXmZG0lta277vX7
uBE8mYj+Pv33nXdlhWLENv1cuvEkD7KT5D8vG0C952N4eFs0xn11G1xB7evDNVLuMfkVpV/i5CoT
aRBw9wAKzKAftkHHKjMHb5l3tt5suG8N9XMRPdjS13IT5IUiCObc7RayaRp9XCL1lZXedtnXYRX2
9nEPpp0djMe2WVyDthkgyL5c2ssAPZzj5LZnqnViCyziZ7pvaOxZuygkz9YOaGDlxezC3+fgBsFE
qnimHS/vBL7/7NAYP8V7uNQRFVGw9+sqXM69u6Hdrn3SQnQ2URGF8YcIk3sN30EyLltAVRA8GHCf
OS7DPH0ppc9J+1MB4bZkNQ44mAQmcne7CbVaVAghTMqOPrUz+n4kBYXkKVh9K8iC7Zye8nByFoyq
TvdDmIJNXPSWwb1p7kAZI5NxVqVCgg+THhxLM6g0D3afl67cJrmLJjnibAOmlQSmcs+WHSoTmVRk
M2stv1ZvFIxPIIMK42sdCvSUrq39KuS+4XoG1XpVddUiaGV6H6nKVlHTRY6RB7xgqoFeBCVX9xIj
wL0BtxT9XmCfAI9tjx/acV5ySHK7DeYPQ1y9VE+LIrC2tQvUh6wGYz6tPbnlvJjQldHItW4aP/pK
XrzNim1X8Gu4Gwt1Z3SVy2iWZstWWT+tWzMhgWx9W3HMcHzUggTneekSLz/3BRRHC1/yRBI63Ji3
g2VinglxBMgk0EXP+35zQParPA2gYZIdOatmQaeCyEbmC3dzEi/DDBtTRXfSFTGwClTdCm3pT+Yu
ISGvg71Ot8GEy+zdgdhNbxsg280fSZhjKJl4JhqC6PhU5hdfRHkYdxV3cMwh261Doeoa4Do9gcTe
S5R9k9GFJ9giXIfcodBfsTvKWzuem4QARb+bEXvaMHfVh+gwQas4ORXu8HwZT2QU/Zo7uNRqZDCP
A65WWl9LTF/Pe1BcNv7/BsMc7LadFyqpsQPjznJm5aluNLdZ/+QKYJuEoElNA/skczLFtpENRYeT
qShkp5G/J6vg7OOmWTsAGmx2i2Vb6TwqNr2LVc9q+7RG3uVVEv19ZkMrfWKtkgEDSjJ7uv4wpsnh
MgL/c78tEbOHs0HvKrLQK0xyX/UPWv55mwQhV2QEs4GXboygAQyIefmiN3eNSP1XZAKzY1ut0PNs
xN9Hv5wbK5jPaVCcFhjBy3JQGJc1FZcuS8bE5PtPPTXjUrc0oybX6b0dpKdxRlLqGddr0Dnfk1Op
wEuCyx+H90i6B2VvXZHU/VN1MkD01d6Yrw8a2o3uyEHlp4kj6hzlfKp3eKzDdKqR6TkSx9W4afVP
VmqJohn1CObe8A6B/vvOY4xYt/KlBMLgvVKXBeXoYYbr9lVsS3dEbSGcvfEOjnGgNs8NI6MGSVBK
IKZ0nKfJx7Dtfx9oAAMJJ2h3yZTs5r1VdY+X7GTBERevqY/hO69JUtHK8b/Nbwy2yNHbUtRoKyJm
CknyUIZWWeElXupOnVM9gjAFwuSiR1b+6r1BMtuhktchjWlVoIwmSFP8JNbkG8t/H4H2a8eOiy39
YqcSTchWUzmVa+5bkFOyFE2QHHCykHcwzE4wa4KHTvpevMTTp7i9iobCV8kWtCIiO9GiMRE1lpVm
KFsAafPnAayszU9ZFyyZyBb6E3ZO1JrRPKJpB2/feNrU7fawKkXl1qXkVV3z37/bvls3JrrGcbXo
Gf085XYYVD8Z7hdFFOZES8YkA3lVlE2R4xi1Rye6q2/ohVXCsB0uXAlk+GjrAOKuLwiuIodikuC6
24wln2EZ5nFemgfEdL/5UVyNQbK5oNu/Hq9Es9T/Es/fHIqJE0m36ptBqalNVPIeaOckOcrH/il+
oMxOcSAi+haYyPK0ThvElaoCeEpN3KbNIfA2e5eXUbAXDSZG6EUlKeaGb9fZ10lxVkcwg+jP7SSM
f5w8eL8RDebkyOxZajFDgTTilD3Qljg0Zp42V0VTXOeKm+Lo1/94UEGcABdTaBSwXFHKMmyFQt+n
m/y8kSDS/Tn/2ejfBmg6xYZgL/IX8Q2McTLFnKV8qACGHG/RNMeUVWfIH6OoFADxxjawim9IjKuZ
hRKrE22QUC28RUk/o5Cq0k5fbXSaQJq5VR2qToUCqbA147X4cmlFGX9L7BSZZkN3Cma2X9/ArrQb
Oq6U3Yl8m/rRJSjGz+QolUhB60Bb2gZDm/+y7ehbadqf+y325s06ZqQ7dOP29Ce+8Htx2Xe3bho1
daENL13t1PnVlt1Z+tchE3xD47JxbJFrHoq1t2iHoVY8zDGkffMvNbLPy6aIQBhvU1JFrVq6/bvG
WZOf6HVIc8Fq8YPT22oxJ/K0rOZC6EcyoMzXVM4M4qL/zQj6C3bnJGXbrCNato3qz9Gs3kRZ7EJt
U/DWLloq+u87FEzgkC6hKDq5qaLnOPuSk7vLhvzL7eNtrZgA0Q9lktb0jTU7GtBZfm1fCKqvA+jW
1KCBMozohUj0cZg4IdnbuqW0yihvfpqeO0PQ7CZaNCYYSNY450MNg0qiuca6nOe1vSYoCgsWjh4/
FyKBwkSCNpKzUsP1EC+3+c0KKsX8WncqZ3kcQpF6gsAklZmIq+1JyyzaZVnK/pzkzgj24lE0Z857
2wexgg6BdgW8wkRnztshiTJpkyBjnhwp9f92WD8tr5VG2tPxJ7Wxd2hMGCisdrZmA2hGeyB3qgu+
7qvpajhAY0oCabeBxhlRaYy7jDsDmbAQF1OulwMgY1u+a7T52hyWIC9FdxvukbuDYWIDmOU3S04B
sxSyX+AB2FbjxyEjfpHWgr0u/GZshJAzQiICLLtyBttJb2xK7+Q10Ec/0ouviK5EZBsTLeRyKYc1
Al450MbltYReotYhdKTV7KRtbQcCL+PmZnjrtNDGDD0/nTEwl+UVs8gAzFenfdFP6B+7s26aA7I1
+lLRtMKXCu4u2SEyJva9IZcyfcEuWi8vN4dYqAOJ+qb5YXeHwkTBOteLyOqBQr4tnuL1oQ46rszD
k/ITtQu81o1TiDTTXtOEDzFrh8rERmtpE13O8QSbHF+nZ0C5ZIc13Fs0Ys1Nk3ZATHAcSlyANOpq
r4x+12lI+fy6a1E2xt//bzjsNaRspigv6cfqfbqMhRf75qfGN051IHm2IOQLdgZ7IbHWqLAjDUYV
0eK3ReMpm320EkuQIHF9bGcTExmbTq0HiOWANnD2cM1yKuXZxAhEYgtyGOHiMfHQjJSqLHXqSYXX
oId6OURVYHyz7+icHUaAhZ2Z9Jdf2H6snGCrx3K7NQCkxU7Ni0+YAU4hL0CJlUzLEWUaou/FxA5T
G7NEopUANYV6vOG32hezGgRfSwTChIsyjvDBJhqgmptV/zS315v6WRAERevGBItEjmIrpdUnNZz9
zcvRkki85FENhrAIhXVT+tkvfSUmSHRZ/X+kXVdz3Tqv/UWaEUXVV7Xd3Evs+EXjJCfqvevX30Wf
88UKrWzecV784hmtDRIAQRBYkIO2B1r4OoOdsHS6FiUrjKi59JvH8F7UJLYZEK70nfMVJmmL/G1m
2Bjlu0yJUBszzMNfKjvfXKrj5irPzFOQe+u+O2inaa+6jLcHzGWSKzonBVrBt5QiO5xFMXMVymz2
+zY2fxZLo+5mS1q888ohQmK6s7ojEKOXDZWNj0zohRWnO1npbEUXVQxs+yQDpPVIQoMAgnMV1aQP
kcKmBubkSCsXg90dvbyOrPoz1oQBtgQ0ARZGW3C6ECS5OdQN3kJIfdsoph+T1JbRdvaJNXtH4ePp
OQNJapuiyIMOiYeZvacyUPZxUAq2ZtvBrnC4iHpe4H6sBs2x+c8ZheGF3+3L78zdZV7oC7nWN+1o
hcZpQt/QWUlTrN3wPQD/z45itJVSOMgCutnVfOgPymeY+PFi9Wu73oYgrZSvjqt0UCtAzuTYlIdi
OTSR4A4skor9fwWRRyQ1I1aRaE21myWL36Ty4e/UgZnYCmKaBgMI2CZa3TYIbZFunASqIJKCOyXk
tpQTdcZCFSEY34zxoMeJf16K7RTwajO4U6KJKlqHzHaUW/Jdsls7vQXNq+YNnuyGz+Ia5U2fsMLj
zonZQk8MZawDanHVEcz4TVytuona6u98Al/HI1lWYs0F5KL6DzPA1HDMnOn/TgX42p1gCUIN888R
CrWNC4qUvZrOF2FpfRXs0WbS4H3NeD7LuYpBMFVCFvW2ANf1sg93w8+3KUSO6FgVbM8bw9ZKq8cl
K5LAYJVsNWhJW9kp4wutx0OiiL77jTX7Q8CwEoo7HDKLRL2kQij5GBxTL7nuvoWH0NP2kjfeFF90
P7mtTzIqXWsQLJlXs5i7lqnauV/AOYl+7BQjYiwE5U/5eMk8LZIxB/1CRm/KBcZXOaVb/JM8Jo+i
SmLRInOuo1VIqKcUogd66ivD4lClPcxKeD816icKpQ1ZVS0TPNVsXie3zGXf9a3Ouiqr5yy2J6Sg
EQkGB8Prn0nuTR5rkRZdsDblW2FyC9t0k5FFJTB18Ojag5rcq+Zw3Vmy3TSzoF1k00eusLi1rMO5
xVRGYGG0+A34n65SrfyMK1lBMHFXNjFNaQZmOEAsJmjL3ZiEthTuz9u4aMk4NywFVJpqZne5PJ+i
uj7GSm+bWXOcC1mwYmxFPqj9ShzOAy+FYnQVKvYdwzqm04Ml76gpqPgVbQoXkM2xTKuIPTwkjWXn
Q79PDdHMUYEUfGSuqJVaZRqrpKDxrZnHF7GZ+XEkSsuJYLhgbGqSKacUMHNQOW1/qZayPXWCN+23
xowPW8KmEoE1D5TWCqfE5tSQZsSMWDRQlOn+bTD1o36IL8bvso/5dt8DGy2BSLcI86ksujsHzKu2
1ugG6fGuPTqyg7yjy6hJ/7u1pfeSQC2281crOTktZzM6xxDzBVh/0vBcoA8wu+9O092SuWzmYrND
R6KQl5B5uHMycvpehXRMGgWL23rxFfXnx8QPDvSqdqnxNgtOit1P2PJKSk77rdrMy6iHe5foF0mH
BX+dF7Bf+X+FwgcfFBWsXdRiLYn8pAT7RQqdVDqVQl7STVt+l4YPPqphGjo0pKBCSlN2ZqkdxlSU
UxJBcHeQpQ3zqFiwQ2p2HOJDWgritO0gF3OkZdCCoiD348V60bTRgD9SL9Mv4b7fTdDy8pneMhal
0Bdxnm86jRUcJ4/a6DGVJTxWtdm9lt6S4pSp9+d3XwTBHesoxJeHkb2HLugqtyapsTPkugfN/HEe
Z/s2upKF7d3q8IutNjGjty7axu4QsYA+Kb/scjsHxy+rEXHzp/OIzAd8MNcVIOcLg9GM0pIBdmrh
RVEy2SiwvtQIirCqb0o/Cg5e0UJyHjAD+Y4xsL7oWB3QlneapNrGsOxPyGSgiNwwVEOXLc4jgJBe
RRkjEiGYK4zhJM80+9n0F+Vwlc9355G29+sXFDIvv++XUlKSpqyCf6wcRkUfe7kTj06GEk3FzYWs
r5vLt4Ljzkcra4PBYNVlGf05xzex8a3+BNOlIa8gOGtS6qHLJR25qrY3nCBGH+OIBhf9Ew2mv8Hw
FlUMc6nGbI/m2p7CdDeZ01+pAUiXf9+bSZv6HMQtqPCSbkztPqhfpra10fGFjodPjCP9TRzOjJqW
mGgmgTh4Y/MlZUEoFriYVuQI9I3p0wdzNdCQQQ0FXNI8u9pS1JFZjJBJPjaHwh/233s0WX3yNXuF
w9npGKdxajE7zZKXsH2pSvQai8Iw9o0Pspi6ohBMCQCFNKfMKlX/I4iRb+WjfhwOUutYV4ZXeRgQ
jSE0+lNwkk+iB4ft02kFyym4RNIlMS3EmCPGVbCW3fSYo+uoddsL5DKvRe14Iik5RV+KRq3bGHBJ
8iJ1z7Rb7Dy56ydRsLfpGlZicdqu9EM7hDWuNCBmnBFcXoKdE8R7lTc+/zufThSrsw+e2z5O5aXM
ykBTB8CuT9xhtnZE+wTZHgqq3zWE00LQgo8L5gRB27VTXvl0uRxFpAEiKbgYOTDruVHYstWpYRvD
a5ClAptlAe+5deIC4lDW2rbuIUQoXy7diVS3cftapIHdkMEeRXHq9om0WjPu8KPNUJY6Yfp2GA5g
4aptw1Ov6ZF60bF8UgS32807hoIjFqM4ZCKbfO27bqRJOaLJwwl/FhcDG5R7HWEKkn4xOfEPjJPf
i9SO/X5+ORWw9qMbE7zTxOJ0IoiCkupTy+RjOSTzMPoo1919phdiDcPpxRwFk1klgEELdYCmj9E+
78m34q719zmtKPNUKQYJIV4fBXtVIXYe30mY9FEEhSsLJyEyn3Zu0TilmBRMyqpiSMOKL4mbHhO4
Bvm6PrD2wvLpvGhbnuhdNDRe4cesYtii1hszN6ASdXFamqNafNUNwYPDFvcCDsD/aYHC93bp4ZjN
ZYNMKbtJxybz47vwiAJulMTJMebyKiYj39idl+z8pik8h1BboF6CUEjWNdiwIHC09LJIUrec7mUR
VaVoFblzIwimoA0ypudDJNs0UE5FOr7USnQ4L9PW+bReSe7cKPVuTAMKRQwHDJ0pFzuKwYFQXYSh
sA2e/eQ/a6HCF1WXY5rRKMOmKbvikAVvdPEWYuWo8HCbdqWDqEVz86xfC8c5i7hd0P9jYBExSyR8
RaGpV+KZfLoNekQYuSt+b9lGpLJGFQ2jPmSV27Ylt5RO02uoCDqc4j0YYTAoE0MM0MrLGO+ooLhs
U0tWcNzuyVWnLQbFFBMFFykruV6q1Cbh/XkV2VT7FQh30mfFgltWDpmMUMdVVIp3WaidGrzClOiB
a4T18G8vyB8UhVK0VmrEsFSe98EwrTBTZ9hZgaHMV4zhJEKbGLGX7+yOtZw0ryztMAA12RzZnyIe
N5QVPOebMQiPNmHPHFg3XsTBM0aqXQ3hZ7zkCoRzyZVmhVNAsKjl2L/q1rCvKtDwdXUrOGj+oJG/
FpMvS9fDZggw5RHPAy+YD2s9a5iWEDtl62E40eSxGqzP0MWsF5CvUbc00MkpBrSybOzeaw6spz1w
q32Nh/W3YTfXoqhg0w50cDOYCoYHYTLY72cOatXRqGzMSOinT3GW2XP4SktRScJmbKWsULirQyYR
uVBQ7AhKRqc4GH54zL5FM2ggpB1LbH2mfwczSEE8IWPMGSorOaFAkaclhQw9zKYDmMl3kxV9PW/a
W+HvCoKf4xElSJBHFSCI6ljx7VC8nv/+ZnxIZUvTLLTSUDw2/y6DPA4osNAXZGdPPRiy6D59JJE/
gDiIsVk3tU1vMB/hPOiWMlBcKikxQSat8Pn9VsnLmNQhyl+Kk176efxofKafcA3BHSwK+rLDgQCi
m67S3JY7PFdYl0r+mVqbNQ5zzatYSumDNm2iqHP6JLB1TNc1lNmtx0CwYltBwBqG83hzOtOmaSHO
kA42JknbqnXXzb2tL4tzfm823dEailPqmFSjltW46iu3emOH6OSSHM0Dc7Vus2Jo7Ub06iLQBj5z
P4zonhhLyDZXX6o2d5X6cqxEDTObrmElFp+3j+MokeoeKONx/Ml4TEw32KOlSnZZ6Zru/d0q8oUD
4GvvjY4yODgilsSoMSqw2Q+OtUMwdS/KO4nWkLNiDOHqrIhtWmbsg/gqXHzxxXXLFa1XkAtlpGyg
SqYxHawPOobb1pgxjsx3mznyj85jutGLuZLYD+cjjTUoE3xlX4Gk5aRTAdp64Lu5yMB4E1T2YKsY
udheW4kdCS7MopXkHIc1jXoJhQSfx/TS0EcNFfrZIoq0N5cSEQzKviimIfAPMLI+tnqYYruChiLL
HtuRiPxuUwzcwKmFwjIEu5wVhwsJjKWEGDl6QRrV1tJd1gvOpm1X8Q7CW+5IRj2YZoC03uzpTuyl
/0iOcg3KAF/eWz9EmbqtMJeu4LgYojVIO8iYMudUlu4XiCytpb9bZJBVF/JxmItQ4Aq3d+nXGvI2
3KZpqMZZDAKZ6mGIvsYiSlHBHvF8OEqZxfNY4/tRUbtGGd8FY+6acn0n8EUs6vlgQ6t14wy3D4ZE
0iym0rvugEm8X+NLwzEuB48NSs1U9zzc5lG1QuMsdow1moUB0PT4ENUHNahBu3AKLEWwOyIczlBJ
CfKYKMLqyct1lRLbUiqnxvWHtdOcl0i0T9wZn+pF0VglkEz50qAHqp268eE8xHYYtlo17oCfZlA4
vq1acmF9p37qmYZnPnReoyNXwq7e9GsnCsNE+s35iLhOlDhsIJe67NLkCuNtBVGLAIDnxOhJkhYa
26Jlyt0pWXY0kO7PL5xAC/h+u1HSmrSj0DajTNwK03JC6xGZJzjUb+eBRM6OJ8JATY1U5wqQylDW
d2GI8V05wXNsm9Ifetegcytpmgs1JMWXXApzhGcyYou6qDFkYX4lZBHNPNjWGYyGMMBPhsG2PDtZ
VJlLa+RYXuO6fc29BO8J3xsP4+jAmK38P4YwbtrBCo/TUW1pKAj8kw4lvuNTRdCmrZc38SIqF9jU
mhUMp5bNqFiBaUAsEo3upKt7kosICrejwV8YaLn/PayYg9HIUgkYPWaW7CrknRJfu0OQK/toQvFF
FYDbyrPC446upTNkRbKAR+9Ze3CBgcDFqXZ10G/jOBMSYp9fQnz7d/ECsvS51QEOT4R+YZAdybrd
eXsQQdDfIcZMM5cYtoeWiSl4mqYmy9xhkQZTgHNe6VC7+TuOspgo+q6gdBhFOBi+NLlVLwj5tkVB
GQwsyVI+zASypDiSrBExZrGgltjqvNIa/fOrtS3FOwR3WKXxQnOlhfMg+uVgPJTkW63s/w6CO6Xq
IJ36KocUUX0ZqftEvuxFXU0iKTgHUHSD0aKBBRD9IVUTO+mv+1ZABCTC4Kx/CVUpLtg9rYjrnYxR
CtYA8u6hFTzHbp4bGDD8357z1F2o4CrhPZk3lzRb0mMnB3txoDpjJ0gAs2X/EHxR6C06fijSzZyd
mINuxMMMUwTD1XNK/S7Q3S67GXJJcNhuS/QOxBtKiAPWZDfOktwq/YM+7qViZyYP57Vs21beUdj2
re5jSqrObTNBnKzd69lrmT2f//4fPOU7AGcptIvKZewBoOySBw1EbsaVXNnTLaYHoaFy6YRXdZFE
nN3EZRcbDQWgESUYm9bMt1QSdSpvKjXm3ukUf2Qkvn5ftQwDCsKY3WIj/U6jud20fqxkAgXYFGQF
wv6/2ppeqwMF/DEIU6mOh93FWFwtGuPDZzZoBcNpQDZloOhiGS+4elaaO5wKTAz8PvrEifbqHiWr
0sN5SNHq8SpB2rirMF7XGQtvqjrPbG/jJnfPg2yaz0osTg26uGqDCbOZnVQ5dsYLne7U2CVWLYDZ
DtpWOJwPnVp10nsFwhTP1QWj2UnRip92Lq7pPkEJgHURCnNfTL0++CAdTPiWhtmZMp/uT4e0DREt
to6070p7uOh31l3qBL6GxvXqrtoJByWLALn4I9LwDCBrFqimrzu3Qx2UeTDdYt+6s1u60o3ocYFp
9jn5OPNqdROF1CXg6sLt2+tO1KCy6cNX68fwV5ZVzKrS0RHfN/vXQKltra4dubgIi5dWFZU/bSr7
CoszL5DnTmU5A0tufMN6CKdTaj2cV3URBGdPua73lVyx3SmuLZphXMrlMN6ex9j24ys5OHtqZyrX
0gKdY4k7NrBoCU7VPj+wYQTWaOednY3OecxtNTAw6l61cCfiaS76YkLf7Zx1jrT4CsZ8ZCKZNn0E
vo5mYPwFl8bvekAihRpRAIDRGb2S8X1eBwXeqysvfCC7ESSP0bHD/0T36O3rygqYU0BlMEfciQCs
7t64ha4T4qjIs5n+fApB+iKIWTYXcgXH6eAIWluNxOjyr8rrZviSDaLKQnbd+WCwKwBOA4207uJi
AkBwGewscCZ0R2uH8/3/MY1DtGecHmJMhZpaMqAKvbW16YeCgbDmctEHgmLWbYVfycQ5drCPk5BY
SD5NYPKz6+kb4rDMMGyl+zGZuW0G6fNYBEcUTIFJOUf8nPmD0oh+BfOs51aWC59znQ6ZYUJc+Xby
zWOG4b6st4016MeuyO+K9JLvAdfnuTOaCGitZmcXjP4i9MB/XbuTp+EaLcTbPFfe15gn+u/w0jYW
Kuyg9boL9qpS4lXF8pY3Ahbrq6j7ky3WmcV869lc+f0Br3t1ZQAuSnq7Ko91eFXXh5HusmhEDAdW
1/5TPIp0JSLnY6SFtNnITJ35Td0h+3wX/IjxHAs2In/8lj6d95kiETnPkqAzJypA6OQUUdI4RErj
/RRakaNVrXw3DFP0qJpK7VeJmYABrhB5AoGn4V+CUSyfVi2T1rJeh8HXMwG5vcgqFc7ThIOiDCSF
hjYu8c3X2pm+YT6YrTFvXdjzfvl6fj2FJsH5mxjFpKVFsKAj+g3ifeoNe3LXvs0nH0+iyHizzA60
TiZqsVVNUfmyClQf0Aik0IwiyDxKdoZKN2ewOzsFKZFxy55hKFrIqOCmsdmgt4bl4rsunoK5SHFn
GvzFR7kiuFTK0tcfip/xQfExA9g1rwYJzcqid1W2eh8t8l1ezjp6JAbSugDwOF0XaAlMbub4W5Ud
iJjJbTNKWi0tZxlWTvTIHABlSomDA+u6m8CsYnRHWk/uPEXoIBj3FZLyhlz4sokbnanu24Z4Q4sh
JCWRnPOaJfo93KGs9Yk+6zF+TyAfgvFopMfUfDgPse0M3leXMxZrWQa9Zw8CjHCq3nV7Rjgl70XZ
UJEknImQtCYVmvjxLNC6Uf0kmc7c/zwvyTYE6L4t0J/IpsokXXnuoMjrJIthhSW9LHXTqelFNOX+
eZBt5/ULhOfNgl/Jk47CedUaSS6GWWptlS6iI30TxSQGXnEtxVLebHElStx1oUqmEi6yfhiM+0LU
Osc29YNJrb7PxS0gM4uD2IKHHGcTE2CXxzYc9hZN9ymeVD+jwyssbltCbamqKYMscuYZ9LJCvl0X
BembEdA7xoeYJG8NVMtCnuSQ3Uz3y75JHO2l+sIu1zXxSkHEJdieDyEJKebM0gA3TeXFmJfHUqoO
5/VsU5lXEnHelswFLQZUkjqzkTjzeGvUmTNmgiS4CITzrJFFo3CosTVd2FzNUe1JgeYXqWjmhwiG
LedKm4kymmU6QJYyqU613PpBpV8RNfpxfsm2j+HVmrHfscKJpXxAGxHEiTC4hJUV75bQXnbNT1bm
a7l/qwWc5zRBs0TbGmL1nU/0h/Jzyb2VPJzPzPus06IMAIPRNLa0xBd5vQhUWbQ3vCcgZVfV+OMo
2X06H6Oms2XyqSzlShDOBShG32vNyEDaQHoh9Ww5AxkHQXp/M05AcbJGqK5j7gO3/XWvT0tJsVxB
G3ulet9nr8VwYdb7fPryKU17h+K3PotSq2XW2aCgHAlrb5bAx7c4xFNP5ZPocZTtwUdv/Y7G6cFQ
KkQaOybYmJR7qsffQTemMk6n3O9A2et2wTDbidKIyChFwJxyoIppHHS2ovNyick9dpfHtpk6C/XK
/jltngSruq2L73JyaiL1CS7tAeCmXNpHi4wCBelKL/tDN1rfqgZ8sFNrV8Gym2S/TGKnkBWUeja7
Tmqv8nB4EPwc5v3OLDtfhtuMckEqTI54y/yATdJd9pFveapdH8CK8ygiadg+VH5Jb7H8ycp76Q1u
uvICOFPyevkkieidt+8Npsl4DFQkYnkanCmvY6vDsGsE8OR788AmOrSjE2M+gI03aYdxpxKwnoWi
i8N2sPGOy7l/U2k6sxlxWiovbAjY4rIhC1hJ2el7u/PYSFblFIIA+uv5Ddxe0Hdczh/oZDL7toS8
3fLUmFeWKIjaVtf37/NOQEOuQBog11LempUfyV87UWf+9lV2tWec6SOM7a2c7VnL6rRdrNqV/AOd
Ky4bUpk/iZLeQh3hLF7pjCJIFODpg8u4SRJXv2Ht88tVekGP3VXj4H3RO79Pm+S6dCUkZ/fRqJpR
y9J18hH5HTs+VriEsJc/kYlt7hhe+1GFiT5tysdt4TRlSRfghtBN93Pwj5w85qFA6baDkBUGF7hJ
eTwHkvImTIyRvOZXvJmr9/kBraVO9NJ07vnF2zSuFRwXwtUz+sHLBHBFmwFIq90hNvZNW56qgArC
7E2DWmFxhozGrWVGGT9eTY3Mb/PU19AXeV4cEQRns2o9zNo0Qxyj37XBXU4fz39/c+IF7lS/VIAz
2rwM+jFhuta4gzu5Oqa+yjfsnTn2E0F0va3XKyzOeAsjnxeFZbylpDz2VrGvYz2xS2txwflmz4Zx
oSqSH2E+FebPCNL5Ir3gDLnt61BqJOxVKqNQN7H2LWpmBxK7UiUL9mz7eXMlJ2e/vWVIacbibnWH
GTPDBaPna/adbd53XygKGatHUc/ntiFrGIKpmCaafzjENrdCouh4uCV41syfk+xJJyJN2VbFXxj8
8R8FUZSnrPKY3itH8wt5IrmtKs7sMyaq4jHCk+CNqLd+29/jxfY/wfggoJznhGqsuppcTz71+11+
qVSYI955LVhIw3shs/Tmq8wKkHNXXRKh0Z6V9wSgPjWzIbfBQ+nGijzZfSy5iy6dlHl6WeTFBaGZ
W8tGI8gPMCv4EGatfgHnwdDojwQEqx1u0/i6V6NTZQVOP6FlWI68Lhftq0B1LLbtqzDLnCTZMJnq
VJO5j0MQj0RG6IwpmofPu5ptC3zfSvZDVkCVYU7LUAPIGrXQrnINF5L6sVRrZ27NL3+HxXm1viVV
q5nAyppDJz1Y/Zcof1rST93jVlvFOTQtmWcFyWdEPMadjI4d0RC1P3jn9zXjvJZVLZEWsywha9RN
9+iVONDL+oDumWsR669IDzgXMi51245sexb5JpJfM82eWtGTJzOeP6v2h4rTqZZU2RwhznwkvupN
e/MCd0QnQa58FHJ5nhcIxA+/61vX5DTGwEMIJB277DIAp4Dogf+8S/xQYqqNcrUkIyDGcHSqENTP
ieqd12QRBOcNxphGuCtgydoh3YM28RRFpvC9TbQvnA8YKKnHQYIcKm4jrd0/5g57Pon2uV84om5w
gU83+A77oMpoYalA03CQqM64W06DrV0mV+OhcULxg6lIEThnoNK6X+KM7RJoGBSnQPuUOjrkKr4Y
0NKv7lFv9KCKuJb+EPf+z3TBu/S7+oVqFWGYI2qc5l3nsiEFGKdyUB/YTA4wPQm05PyZATqa38Go
FQeDzo5JDT3nlVE6cQ/msvhVCix7UT/VaPfL7Rky5yr6dsw6awFaI9/rFB3vhdcUofsZxTdNCxwq
CgFL3+8ipWrcJgV7elKDmwZZANkSbhGznY/u6B2CW7WAzFQLYjwcDn5yQ9x6hx5cT7lmaSvQTn5d
BCEo+9w5OG7ZEoKhrg2rt6fTUzHfBXiuTL9reD0nVmVLZrE7v4Db5+0v6XT59wW02kWmhQy4Jb+O
Q181JbeLbxPpx3mYP5xR7zicnwWv3DhZrDidvS6rMC80nJ+Mtw5PYe3Dtim/Y3HRmV7MvRGxwtjo
glV20L1Z2fqP+RpU+MiasMt4f+pEDzbbxvUOyrngSs8rXWXe0YCcnlQPtdcieXTqgxSDCBN98qWo
Eb14bUmqvt3K0JCOrnT2/3W0FKq5VBlwH5KxX+bUDjWnEmb0tiRbg3CesewDqSOs6L96Hj029Eby
4tvyhVFyTQ5TTHS/R95IhINNt6VDBagBWibDsLglbUHnQnumm0k2nTTFupfl8TBY+f68bm4dnkjt
/YLhzrVAM+RBkyAfmjRMd5wWdTfhleLxPIpIGG6rSBpME2UtjGN/McmdHeZ+SUXlBtui4FIJvgBU
7PPdsnqHWrQhQquJZD2YnReI9G3z0qpiVMb/ADjTSunUTAsBQHBJ/HFX7zD29Wvzc3SZXY1P0W65
/8yyvQNyOjDNrYa0EABn/aocj3XvRcLm3C0fuBaKU4DEMFKiSfBNaVYdq8a8nsrBydTstaXdzqjT
Q5fhHtdNO22ie8UITllUvwxdfJfNj50u75OwLOy/E5vTljqTJhwEELtXHkb1yiAPo/IphXxfWc6s
9WhJA2lC0nLOdr0sOcW8WwwRY9y273gHYf9fOSh9LNqCxABp+vRrTNo9nJjTJNaBmP3l0ssCUxbq
J3dY10arTYWJrSTXFSoz1Nou0WN9MziMW3K4XUxMQhGxMmyebWv94Y5sNTIVJM0hJMipGatPuYt3
rNffZ5V9oiBOoKx8O04nE60nJjSDLp03kAiTsuVvVTkckszwzivhZl57JRhPa1lFWgf6erZ738NX
4l+2zrfgMN90x+wL3pJAtyOiFBD4L4NzLzr4Wgczg3BFf2yKm2YQJBeZ2fDB1VogzpsYZmnSuoJA
FV2+DFlngqWovOzIPDjnl25TECTTKAYnoLyaJxUodasdkhpJzEkDeeWQPVqN1H3GR7xj8JwCNMaZ
PFbIy6fk0pq+FMrXKBY1Pm9mY9UVCBe3kXyK1HwEyJI5jKY1oDbR0IuJkULXot3fvPOtwbjtryV9
yOB32R1s9FiQGGG4pOZNGA3LShFELAmCTeIbzmatjrRpYKVPyzVVdw3d/ZUSUO5cUQ2l6xT2cNLm
e1nSnSFvRRYqEoEp/Mq/5u0wJorBILK3l6f8pfuGFzU7uCc/qZP72eWnLubrTeLOjQ5Uj6PZAJJt
0r9zfyzvu7FjJEjVTv9Ek+MajTtAZq1Z4orpXxImjmzEO4lkrtJOf7uQ3MExNag0TlkBM7nWMfUz
TTGswUYGMnaCe8bzJce+5YruepvuaGVc3MERKqMu1SkTbj615Z25XOnjl7/SwY/EAoE2xyUglPDS
aE+DKqCv3Dzg30XgWQWUrEmIxM6+ETQMkio9Ly06Khs0ooatPcWaf14ctg0fHPgKjvMQprUMRavC
r1qEXC3ldEWifzKNeg1oxaLEcqgkuteJPCDfkShRvQswihMhbycRO6XaTpEe41Q+JbSxq5YcBnje
IbC8YO4E4YxIWs6BLA3ma2VM+VUtPqFS+nKaZlc3DRfzGTGuVfMDKxYcXEJxOY+C61XXNzkwy/Gx
T91W9YLp0EXXsZKAH5F6YXHViljuBV5M5VxKmiySmrDn2DQ7TMEpTL6e15rtsHClNpwX0WZdH6sC
e8gy5Doo/BSQUICmqz1kt5ab2qKTRWDYKu9NrCXuNaam7XIdNr09Wq/SkAu2iq3KOVvgvAcYVVUd
4TVzjS80CFyqPygqmsWsWHCOCaThq3eRus4nycLqlfnPQIowVsFXgoe/2yJ+2u1U612YyNC74kI9
qo75T+xJznwdPkR7eF/ZLpxPUaquzhaNcya1oqSzxZq3/j3JCje+DQ4Weh7Y2wnK5EWA2+uI0Z+o
tSOKybOQdLms1Qt72BjT/YJZoGp1yEQshSIMXvMKfVgaBRH0FEVfp0LLbDVs96T+DDOySt5l4ZQv
nckwKSVwomZ2CmXCaGxq60PnCdTivDzgQPw9wDHHokBpLcsBgRsucgrw62FUvOV1djW6g5dWNiOl
Q4/keVwRLBf2Zq1ZyFMP8Uh9aUUPk+SpIvqGbfP93wpaPPMIihz0Wl4gGfhxii84R1NnHOTWxgBC
yx7V0RLcfbad7Dsed/chVli2Muvex+t/NP4zRD/PL9kfTo53AO60wkxdjJNj6l1cNAfqBofKk/Hs
P+yMgwCJGeZHz2dphCDlD7fOdm8V9RZdjqCX3RM6MLbZjKIw3cUX8nfGUIhKK4Gf3V64dzTudIpS
RYtKxt+CTBBKUuZcsDHbivD+fe5wAmnL1GhMmnJ5kaYfcfEaV89U+kewaCIxOM9gjPXQxyzYxEiy
CON4cjZC65t8Q19YoqI1bdBgCGqLRZJxToK2JNfwwMUqmJfO7kf1Ol4sV46WiySJ78/Lt22xv1aR
z4sQi2rxrAFLby/qaF+kx1n00L4d675DcE6hnchU0wkQFckbd4rJd1UrJDvpqsguQSKBpompFjwH
/eFO/A7KHVJmtiRzyS4m9Hr0FM94Ki8zwpi/3y7FjeKLqoS2sz7kHZFzFP2Ut5R0QFR20r3xPL6C
ShIVvP3X6kuaO4oLEqY7UQmPaGk531EXS6eXCZRzaB7UPLcr0Aeg4Ha6Wqwv5/VEYAYG5ztUSw9g
CZBuGc2D1Fv3VRaJSCu3401FsVS86JqWTjmTRnnQpGoZbR11cLOD4rTOIDn619qdfZM6xR1CgP2n
mLrUFShn4LWUR9WcArQ/Rg+GT07xJSYj9Pa/JJOdiEVnWzNXeLx1l1oRRRR4zXPvxQinEVd3exD7
xof4pvCSF1Eh6h8QwdOJ0xIMMTqHOPXDPEZUYWQZms0o8AeQN9mVZ9rUqa+TS1ELgQiQdyrFYIyq
VBKQxV4Qn21jehxOE6rZirvGEY9x/4Pe/BKQT7hGZr2oVYEl/TcBRuzY00e7LRzGeVKw4mVMW5cF
59um58TYjP9WlU+60qLXxg6MoQ4dAJRNDp1faCzwY5tHwQqEcypLOslxMmHrpupyJNdWFtmx9D1p
NYEwm+a9wuEcSdItStK2EEZdRj9NetfKRI1Z24HOCoNzIYWpmySUgaHZsjMc4lvDe+NcuhS5YtHO
sEVdxTmoEwq1ScaiRcZjP7mN4feyYF82IShGPGiyDOYtfuhNYYVmoWA8vTNQ3VsW4lfavJvzxf2E
10WDkYWHXJCZ89U8crIESVPpsNz6Uu4CpKyFbNybO7+C4BbLsKqCFCkgai87yF7qpbrDyHsm1I41
dnlvjY6Igeb/SLuy3bh1ZftFAjRTfNXU3W4Picc4L0Kc7GieZ339XfQ5N60w2uKB8xIgMKDVVSwW
yRpWbe/XFSbn5+t6SPIAdBnOhJm7GHAYeuZrm7w3huhIkMQY2/IRZjl9Bcl5+Thf9GAowRZDutoZ
EPoKaIs5jkLyKpE6OV/bqHJHixGiYQgX62nIJ9RQ0Kfk+T/ENNKn5AZMnvtWsn310GVc6Sk69GGO
vxu8RSczQYV3i9K//hubNy2BkD5xKUaaFd9kVyud0DXvp4+d1ytczmvIWZBZgQpcFh9iQzqK+bpC
zOHNup592U08sz5kyUdC2ytQzo0otVK3QQ/QdvEi8rkrDpn2sq/Qzd29guD2xJDTvgqZPtFOdFMG
8WyHiunnpiUKG266d10zTNZ3TS2eUKgahlAzErb5in+apbWH4FNA36bkeV+e7Q23wuEEmpehBXMj
cJLYZkTaiW9+IrcDQnkzmnvSB+qKsrsiybgtThIt14raaB1T1X/EZng7N5FHS/VKDjNPIN3mu3Yl
Hbe3w2iCLxl0MFod0lsW5yBOfs1qK1JXHP7ato3LknEb3MrbPIoVgHXNcR5P1nwra0eBQJtO5CIQ
HznM8rzKAhkY1Zf5/ckZ+dZjeNJdlo5vkNL7UEZlBcg90QqrrqMshn2o/fWSPEbqVYYagL+UinuS
NXGVjaUJk5gU21DgHVVvOY6JG720EXjbVDt2+6PIDjdLRdF+9f9bjG9EnKewinpm+tYNrttoFokP
y21+kt0UmSlRl7bAOAzOIRqY6YPEB0TU+i9tXdjm7LeVqDhk2zpMSlnVnIXhVr97+85SVaSvIVGf
fS/VT4t02l8o0fc5IUhldckYw/vJ443eeknykbuTfvn9TImr69liTjlJDHyf6N9RXYYof2BnorjN
9kpcQDiPNw1BpFbMoo0YLDwzvW8HPAsK7X5fV8yN/RFSW8nCubkhAx+Wyi5oBc57Dd3BVmHHuhOF
r0Uq4r3/F1O+yMT5OSkuJ6mrAYZG2ltGTqWcI3e6p4fSjb6KooUiyTg/17UyBaMYwJT6S55fjXPu
WI1nBIYzhYJk6OZZYYC6VrcwqsIgnBKVQZ2NIl5wOmW4PNSHWr9Ss8RZUoHhbRr2CofT35hKTdRQ
4MSGbC/5j0XUULgtiGahRhzCUP4478qgLbUMD4+0/lEojUPMc96dQTYrcKXsh/5hdcYFhzNuVIij
5EwCjmzEi0fwj6/M9Hs7ozh9lPPlXJhW4uZxYbr75q6IJOSWSg5JmA8EyI0rO++ZhQd9tMFLg3nK
EzqF2WM7Gbz+JX4TILPTYU9mbvGSPh4Ui8UUWq/3WCNF4paOdZ2fWO+uaH7ZtphEk/EkBavyHy42
HPtEU2Y8h/FCodM/jVk5VXyU+uOHpLoAcb52yNHn2jUAqpojY7eL/HG0la86EnjjSX1RBDtg24UY
FzzO90Yp/GISA69Fg2Zss6bh+FD8jHL3vSzfNR73BRQpkrNUsGnNKtpScVsKv8XktiuOVH1spdd9
lE1ftZKKs8oBRFlWMwFlkBaHmph2M1/XSeIk01OUCVS4ebCssDg7lPVazg22Ym17bda343wbzAKa
lO342QqD871BMfZGB/4JNPH0P+tb7Sh55rVyWJz+2jqKayO3/eIvo+AJjWiPGcixCZEw6MSg5z4U
5DMEy8N3wmsL5vhaKb4/ySbqL905+Sor7JxU7WH5vG8KIt3xlIqpTLJaVaC76ftQ2uyUDL9abv2l
Vm3DSTwqnC4mROTuYzXYrSwjh3jljAe4hcFViPs77SuoLv6ilvViHirnNJZAqpN3QLVJ7SB1Bx1T
Y3QMDv65r0uRXXDOApnPiZIBgpnjtyD5GqWHv/s+5xw0jZgLKfH9KC9tkw04if19hO3IyEpVnGdQ
jKRVR7ZbM2pLoVsMmDeXfGJ+ljro5pqWU/Bdc9hgsb8E5txEFOhEB9U7LobXVPfGZxC62M05+Tn6
5vfkXsXrA8NuBfoUWiLnN4iaDdEcAXT5TjOn/hZhYhbrNtSSI+NnVd9EqQW2Qn8eyr88B19Lm8vq
IJULNhtiU64yfIpHaufhW2wIcr0Cp8vP1lP6yJBqCzhtl9n18FoUiIOLWKtF6uPHcaU5iSkpmD2W
Nn1QfzLqmByDzGNM8D0gfXkQtVwxI9hTH+c5+oiibHsBIE3gpvKTFPqJ7JbkSStxvwlF10bR6c9X
1lZQYm4xT0VS32zs91JhP3Z0cppQmSyW71+uixf74DxIbRGlWth1w5j89Fm60/wKab0UzcnoD11O
3U+WnikOIhJPkblwjkWPorAvmF7JYLhl+twspaeVAt8i8I58sjIwpVFvmE3Oum6bbY0C749EOi/O
S+N8SF0WtO97vFf07lvSuiUwatGQcaHRcz5jCkZLkUyIod1V17PHbN5CJbQCxuPx4X9gdGahpB2b
5ytrx2jQ4ob5KEK+5djGshm6eZ94Wuvn03Uayg5SaVX8FFaiBnnBgvE1t3mhd1ppMWTMcvuCnmHf
LJzhxbxmEzNnuz8upSN6RW9aImp7dBCFKgpeE9DGKtYhxbIaI/KAI7R6RheqbaZPYyq48mzKtcJg
L6c1hjUvytjJ8PrSV7N6qvRHwVm26eVXAJybWoJM6ckIAPMmOY2oJDNQRvY238XXaA19VlFjCC6N
c/FdALtpKStYJvdKrprA6SsLYBknvarb0v1yGH3pUPrISYlOMpESOU9F0ENTEwNgzRK8Wvk3VCiI
1Lj5gl3Jw3mlUlMQJGLrZN1MLsuKl475SbctG5xzh1ZwARGtGXfxqaZ5KjUZYLFe3iqZ7DVqexrk
/E5qfuyvkwiJ81I5HWtMHAFSKklPYTqCo3aRELwhp3KuRSkn0X7ivFVvTJNJmQ7zSPkUtiPya/0R
o2/8fZkE1kDl302vTyoya8ziG4obtvKzbkRXNYEgPPeOVcRyUjIE/VDarHJXO8ZPljtdJZk9eKAx
ODWiHP/mbeNif5TzE0bda6pq4jhBTUNzzMb4NZIG4tQymNezRf1mmflsB61q7+ty+4RZ4XLuowrq
YVA74PZX5mc2mo61QONyw2bTsSpUUXpZYJA86U6n0SmJNODFVmUXS2RbU2MXXWdLmNG9L5sIivMa
U7sUMXwUXK8W2jVGSSmaXU1sJEMr0OK2vegKsYiJmgO+zjvr6RgHDVJCygz3+6lHMk00pW7bPi4Q
nH30Qa/OtYqaBgkEFKqtakGKaoDeXO6NcdbvBxTY/CirunyNmkVEkLOtyAs2ZyPdFGUGpghjw+mL
q2JMlonwjVK8JIPgsPwXa7wgsa2/OlXyuqd9MSOC2fVIoOA52B4kZ7AXUPI4Gv7vyEeRL2ZO6Y8r
j3mB5KxEwZwaLWHCGZPutwFuciWGZbQg0G+Gx3zJnzsqXWlW4n3EOC+wTOcrSZsJYwfnBuuptpo9
G5/ybHDU8pSmX/ZxRKbJHTUtNeYGxfN46uro5Y2o3QbgrFdf/g6FO2YCLSgChZXNKQR3tTK3O6xe
UglCVULz4A6YOEmDuRkA03qTq7ixh5aXDoSlrC6lcrLDJLiVCpTHE4mQrs8LFZMbnWE8D+G1pYZ2
QwRCsQXYsT+e3qBfTJDhs3qorE1PGYqUrEY60SB16j71FkXUxCsSifMjWUOCrGBVnHn9bMiZY8X3
MdID++awfUL/Mm6TdxhFaDVliT1lzXdWcD9lghisSAjOTRThhFsFKymUrLsxOTfl7SIK1wh8Hl+O
r5QlHQYdEGMe2UYp2yQ07XisbWHGdTsMdvFAJucKWON719cM6r1DGMEGT0ae4VZ+YGVe7AmuoyTv
dX+JRCrk/EJZDXo1jwAte+NLNZq2UjRuWoSC2NA2j8BKOM4zRGgiHIcAOKAxdHVHQWYoeBx93dfP
Ik8uWjLeO0gmIejsRqayvMtQr0PG60YHmbCIPEZg3XwBrRmUS6t0EKlfjkbyWa0EGVfR97lnadwj
cIfXMKs7GkC1uPiZqfp/tfp8eWwdNATcYFCVHjzIo2VPeWjnpHH/DoVzA1W7oB2dwrXJ5dkkGLzV
HRMR36Ei8J+E8wWdUkqZukBbM3GKU3DQwRys2OWBeE2IWwOJsIdUMO6G7oda3y6mzVfdT4FVEMJO
I0IOS+wFxttQCg4HkSlwroE2vaTr7PRWYyeyXsNZyIUgQuD8AI0kM0ETC+523+d3MoQSZ7itvkr/
zL7pp3ekcERpR8FVlnAuQQdHvT6F0Fs7fzXMg4bIi9b+JPINra4JKiP3jVAkIOcVpIxWFcpA8AJO
bzv5EPdCVnOBK7W496g6GoMSsLT7+Dka7OxR9jKQPFAv71ztc6/i1goaoWP5MfMjJisptSwctr/f
IKWJJJHE3B1RcEpgVk9HnMAQDR/cVt8FhVusTi5Qr60CRbMw6UlTj6ijFjgjEQS3QjRd1BoU1bCH
6TFovCQSGfnmAhEUaMsEVbiEHweB9wsGVkWI8y30rqyuS/VnqD7tW5kIgtuo/VSlJGG3uDyebLCL
OAnByOf7fZDtIv2VINySp3JPu9mEIIY9uKxcTj+RA2teEr3SN53qCohbdbBG/jcAMpdnQ3tq8HIe
0Z6fVig1+lBb6gqLW/5WGQjo2CAUGTASxrOCr+oscKPbuZULBh8yIl2btaTA8gygUs6huByVUo5l
69eyHbpUdMnefqis8LgjPJ/aNJkyyNR6waFwy4Peudlb6xtXqjsfy7e08vZNgynpj1fECpC71hdJ
HKahAUA2u6vwu+PoRyhGEGVOBWbOs9dVAw06TMKAq2Nj2YP8VCumMzeifoBNj7CShv199Tg28ohI
PVuuhaaHdFKcti7dfYWxDbmnMCbpCkIJjQ6FbZCkLM76cNfpuT2az7Voywo2EuX8QmbOddmGgOkx
Fjaq3bq4VoKXQHKt/LQv0HYZ+UppnHPI6riIAw1Qrcf4IGKP3lfHGCRh0bHBZNXACd/2EUWrxDkJ
q9QKMrAoaZX7GJ2NkpEPUf+tROJcAzWTtKli2IHUg8rtfqie9iUQ7FOL78Sfw1yOcuZQCxSiJnF/
nRH1rckxqbqo4Yk0tE1UWmFbxmQHQTc4dOmOoGrxxz79K2VaPGdzVhtJpnQQtVvw9QFBStPeF3bf
FC2+Nz9oOyvtYxyzIANEIrvAtYvkn/LqOML296H23YQlcxf/JEllPPygVqNx0cHkWPRAWlF4d9/8
LJlzEvlQJX0+QmNZNzsgGThVxiC4mYhUxjuJkhrSmENl8uxVYeRF5VW7mBik0LkWQmn7StuOA/yy
dkvmfEVgkazXWOHo6Awuq42qnUB3rfaOTXkx/fnYDN4yXYnOesHhaPF8zX3ZKGobMdNDoxCLqgU/
CNwGGzMQeCKHKNxynNeIKhmPdPakqeGmGPMqhiR3SDdgIqudP4S+qOpfCMg5kdQqc8tIYYzvZz9m
laqaHRMPmxnJStzLMb47cvaXUmD/7/e41eHSxWmaZjqTMb1q01vdepIKwZVGBMHdMJqstsKYPTrQ
rm2XCE9bOcqzm9Hbl0RkHO9/X4nSdO2o5CzU1oHjeDqhfee2/j76bNq5dPpY2+5lC7yv5RotHBY9
ZadyV74O8puKBJ+hPghEEqmOcxyzNMgkZSHQ+YBiA1bYi1rlUyvZyz2bfhU6wUt2I2riYWb97/cN
633zrySbQxNt0JRZoXSDMnc7GRI71ycMYjl3yvOS3wuEVDfxCEXS0JQ1gy/rrMjYpXooIc9WKoc8
wtBYPA/JMl0n4XiuUSMQ9dV3hY73SYebnCUfg+yDx8DlN7DfuJJ5qAOlk+UAig5Cx0zQ5mghK0Bq
d1/W7fW8wHCnDepWly5moob6Vd3kTlTdd5noSNs8bSxFMyxT0xU09/wuSxGDb0uZIEuTXJP4kcwf
Cfpdvs+/UNQopJVJ8f00fOn1f2j0vK+k7UDsCoBzGGmmDFJYMC0pj+b8uU5OfZZ7s/59tK704Tnp
n4r0n7x52YcVqI1Pa9dxVeZDDNR5iL2KmgezNwWH9ObOWgnGLb+ll2pjpKC6VkDYXR0U4y4YHpXi
OZQKu9QEGSGRPOzvK5Ne0CJT9RnA9CWrD4lKa/QtpaLAqUgkZvErlNAgRaURaK0vn9PMK0aUqTbo
L0dAc5JtrReFkrbPyJUOuauHiV7hqu8BOPj9s+qlV/nNQGztoDgGCDfN0hUx/m7u2RUg91ghVldh
VhQA6+rHsMx20V8boTAyt+kEVyj8XaOpgrRSsamk4384jLXbzGYypZjuIVSiSCbORZhhTsbEgEwh
qkRYDZGNefOynR7wYNBxsKgu5rFLttK5+3tsH/cPOrF61FOrZtYyT+6gEjttPIIC0n2QfZOk/Puk
I8TUwgSGbyyoTR1BUZZeEdWbs/tO/Txmouf55s3718qBGuX3HZCro5zkM1YObOWlfttPd2nzbQLB
hhaVH7msraA4/6EM1ZK3FdSXxotTh/LnTAvckHaC1hTBHqP8ewXR2qWr2AnSemwEEKgA6xeKcV6m
P0x29TRa/ijaAPveivIMFZrUhYa1QLQ27z4PPVF9eUimw75liEA436GnXST3EUAwYb3pkXbrLYHt
Cc4uyr9QEL6vScdGQnQUFDmFn95Y12lsMwbl0BdxDom2E+c0pjwrTbUC2NJXdoiKr2VC2aaIgE2E
wjmLuKbFVCvQWoFCHruLQdsdVmxmTWiMggNSsED8a6SFmy0LNgWozo6WfB6mz/sGILLs9+VbHVeT
OhIzDmDZ+o1yx2y7BHed/EO3Jw+9FHei1Pz2m8TSCdVNGXEMg9OdBCbyqgwpe5OwPkeM4XnLwXDJ
Jq/MLyI09rE/Lu4XML4GRI7Qt6GNFoussvK49NAjed0dRDDbDu+XTHwZSKgEnUEjyNSqV2P0j2pF
Xq0/j+pdm4hixSL9mZxz1Xpdr1KNkXSgjIYxgxDGCT2hjCb3x7OIN1akQM6/jt2Y4wEJBQbLfJ6k
4CYBMkrnMS7BukI/rqebnatqiegRvm32F42yv6+sco5HuQ8xnNsp9VeJUfXpopNDqEi2yVcQETXl
oGIUK5MffdLROpE+ZS+1Kx1yP0gcUUOKSJGco51oP6iSBYHkK8PP7uIDG40rLogT6Y27mvVyMkjx
u1D9oehvu0lUEsJ+5587ylI12bAUy1Q5rWEOXqkU7Gw3b/TP7xclp3gYEy8oMAOaMa7nhU1difGC
fchRXZA5DaKsd9YVjZ2HSMsgjneFVpeb8NB5jLgjvBM+gEWScqocSNT2gQ5J+1i1F6SCOwzJKeoI
g3KElN5sG+1plTu2qpTOBAwXsI4D41SsD93ZRIXtcfYVGAnmbInS+Nsn2EWZvBeeazwomXBjmdkB
/VlJt3NQuftLJgDhe9iyvBtMk70f66h22j69l2Mk1+Pixz7Mvxxhv4The9jakXSpyY6U/qo4UX8C
z+B03yPMpXjRVXsUVV9tJ2swsPa/e4DvZpPaOhgMtgc6X/GR8M78wFV/DFctnEd3KJ60xBaRrYhU
yflhGpfFZEwQsQtugjCxm/JMRUzN26fYRSzO52ZFVedmCLG0PPg5NLVy047xzzLUI3+hoeQZUdp8
KHBygeS8Sajh43UPyKa5G8lRle8FpsECIzsbS+OchoUyQJl2AADvZXEifniFApnpM3iaf6hH0TVg
28dfpOE8BsYm5mbEQmYmGNZzRfYS8iUPr2uwlU3HJYzsEY2yAgE3DYMqpmkahgECE84wMkwIU8v3
sbteczIR/nxOXOmeesuBHJRvGIlb3LRvymkfVQTKWUoTFmGmI2voVOQ46U85JpUS0YuLfeOPlVsJ
xpmGZjZZNxTA6HzzsPQI9Wpu6NFbhF8np70uP6lnUUuZCJIzFvBozbn2PiBSI6qrV8p0TNVURAK0
7T5WknFmkpjD3DRs/GpQYbInsij+8NK8IMD7uT7Vn9B+cBI1SG3u7BUid7wQbZmHnD0i8mhyS/lL
TBCaX77G3UsFKqV92xApkTtZVFWrOyUEFtFSByPgfXUQrdO2+RkKXg8qNTBWDqazurmlSdNbE6N6
n6Sbunrqted6+v4RKSwwwRgyuuX5cUkkxJAwtWaXDRNztBc5VuzQJMGHdPULhT8gI7Oao97EazWj
j0HuxMFHSq3p5fucojoU76YJuzLpyT+Ndlf3L0X8vK+o7bW4QKi/r4VWZUOrDYCYtOs2/GFq16n1
+ncQnIuD9eJkYneVoH8raeTm8gOmaTp/B8K5tNzKMnPsIEc6favBPW7Sz2r4l4JwLs3SE91q2Pmg
WV/z9K1GZ9Nsxd7fCcI5scigjZaXsCmKGtDxqkPDm6iQiH3iT9d8WXPOgRFZR0aMxUr1wAzQQh3i
/I5RhNxkfW/Xbdy7fycS576SSUfAuYHewkXzUVQCelHD8PpW+1AP5Gq/cL6r1Ic0W1g2YgoyOzO+
zsmTNAmuPP/i/n9pj2/T1nswYFY6QDp//Kn5xjFwrR/3Xv9dOmSeRWzRy3NrtQxZAc2tTt7nlv6+
Q5MWE4qUCg55ms/ghLdn7VOUPxu6sASCbXXeLNZA3DKNIWYOyhMEG9/HpCOO5NRueWJkkaHbC1zn
O3XOHhq3VmmqBsbA0KKT9RlUxI9VjJYz9HpiqhR67BcnsFU7vdM8VrYnZvbZ16rCFx9lhf7fI5VK
n2n7pe4wK7vzSzA/7dv+5uPGkA1dkXWceDrfy9Kb+ZiQAGxx+oHxiypnUPqeMG7EU/3iqnhS7wV4
Ww59jcf5D5LUequzKI8B1T6yZmoEu734qToXkUNu2KNKPlaiQu9NPos1LOdTolqlSWFCzAmpb3vo
we2YGeOj1psWCIUxRjCvk7u+XtSrmGJ0sTJXkzdr8c85CSeHBrPp99piuUOPbtTMNFJBxcbWDWr9
8zjbJt0y05D9PBrc1VVvZ2PgLfFp7F7AsyPwEKIV4Cy7tqw2lHtgyeanqHpAllIdZ4FZsW/8uXtQ
eW7qqm5ZGncU6WRISa0jrofsCbiFH2YrdXLqlcmblr/F1lssqsba3i8XQM6sMJknokGCB2w7o6Bx
am7nLvN6pbVT2nzZN2GRbJwpEYynRlEUZMMIdiaXPj+SMT8k1X3cTi7RE7scPtJEbMgX8Tj7sGI5
yyYCTFn5mljZSyUPtml0gmD91t16jcJZRjkskTJLUGLaU0eRQa5UqwKIzUI2jLBR8YylFs4L7s5Y
jVGZyR2IVtOf2Wk4acfFPiELCoLctrQVL/FCVzSVZfNIXGOqvx9RQ2s2UdQCk50c4Vk5Duc0PA5O
etLQfiG9lrgyicpTNw1yJSd3qxxRgAhSR2A24XDopODaUhKfxHBtg4BsRoTEXS1bjRZxrKMLQ9YO
Y3cTUrt7ykW1DZtOA6NdMWabgDufn0RBKUSJWrjtObzpdWRVlru+EuWRN2PmxgWF756ru0aKzAhm
/p/S+Ppm1GydVf+hjaF8m0QxALbuf3ipFRxni1YIDrMsZUJh8Etzag8LWtffI74YJPokqqUUqJDv
q5PoQBOQveOdkYEKC4TJlteh8W3fOf3L/vq1UDyjvEGSKTVaqJA1jKJg036M/PiGZXDaU3mH0Lng
Dfgvm+sCyJmf1PcTRnfjOGE5MMRIa7s7a/eQ8HrxQOOtI1wvii4LheSOF62bCeayA9N4MA/1fQZC
0fTQ2VOEto1r1Y28B1TQCRS76RxXxsKdMHMYlwRXCLiKzAFrq9seFFc5UicDSbHPMJObj7BhGQom
KoOTFpOVeaKqSI60bHqvK7Oa+1yPzvGYnltL/cDbdA3DHS6t1EvLnMPtT02FVh4IhmHiYGjZV+C2
+V+E4Q6XJRyMJq7xypri9luSRN/MXD5LofWyD7O9TL9g+OfPbEizkdQQBjde10zap64QsRELJOHp
qMokVkMthSR5ctQ6tPmCjCoRDRgQgXBnVhPqJBsLgIB+E9soqojTaKj7X6RCVG+1efm8mBk/8LXI
+9QaWDCqTF4K81Snia1L39Pyzgprf391Nqs1Vramc96iVBqaJTKWp9DkV7MK3a7Qry2rcXAtPZJy
eVVblGIbxnWuofxaXgR3321vpaIsQNZUXNT4qhcwII9KMeBZZ6AiAAH7+gbVvRhg8hAPmKiQ2P/L
4IHNA3qFyXmOMZ/TXi3Yi7yWn4PMdOUpuFLU8lnRox8C/YqwuMtp16Vqbs1YS+mcXUsPoKt61o7W
CQOyI1u6iUD37FRO4YjGmW1a60pEzoXoKH8dLQuwqIDtwUYn+fMieCJtv1RXGJwDCdVi6CrwEqM5
YPFVL/Mlx3qMncWJjuo58IQH2+bt4ILHl8ZYtammYQ68/5ykSLskdousX2MPN9lBlPMQiccXygx1
VyEICbjJ/8+gD+u1OrdudquBmTtwelHRMluSPy4/qonBYhjbJpv8RSFQZULNAjtRmm6r8DmW7rP+
qtFjtOxVtlaKBllvn9krPH7n4ygrF7w9ncod3AmjTTPflGz91fxhYJoUq39si5NooNnmabACZXa7
CuUXla70VAJokB+M9HPYC24/23Z/USK3tSdNqTB0AXc6lE+Z5NmwMNPybX9Lb+/oCwS3o3VMOh5L
JkIdmoc4rND0IzkBkU4ojRHVBP6Le7yAcfs4xUTJROoAZtyxO452Hs5D4rAWnOhY+5GXHUYiuFiJ
lojb1kWq9VbcADIJDuV0aFNBVfb2o0LD+GFLRSM88rG/24DcW3SIs6YDe9/id6f4Kj6YdwsKfdlE
O2Gh76bXuKDxXiNa6toYyxaTsFHJyRqmaG4vt/8Z/5LcLKJr6ab2VnDcE6ZKcqOrGsClhRckb00m
sD6mnD+8xOr7TNzVBiqzqJ9TpYYTDGq7BDk2eUTgXzMXDFaq7Uz9nESRwCC2jVCjhMiKRXWFH8aw
qERp4rbCBFB7drqTcS7/CR7NR+lp8BQP9Ms4vhrBFXjTGeomolWKhhkQFicmbbq5C0mPjPNyq2Lg
fXFe5O9KM7jR/IoCU4GEm15jhcbFBsqw6aiFUKJDO6l06YIB8CWxlR5E2vu+450z/Y/lWyFxTjdq
6ZioOZBMTcLI4FrFeM58UHXPyhopduJoyO9Vw5quTb1dUOhX1TXGL6EfJPHHmU63QaDJnmFGQW5r
mhGWzpwZUWir09A8tPNsXUd1M30royjGjS6tKsWW5EG+noeSHPdFUURLxLnyVis1FCdClNFR/Pk2
e4geurN8R+4RzvVw1T+DkcQNfelxFBnHtkGutMh5+V6eG2p1A8sFIKc+Xeceui/dzpaprVyh0Bgt
A6I7+fZxucLk3L5Bod2hAWbRO8YX9rJOXExoa84EDZ8a6p3uKgeveV+g5U1/soLlDgClLyydUmhZ
/lyc+thB+uiUOstBuSpRoXaLuMhBVD2wffNZYXIOWgFzRURGiMpWlrlMkjjN2XTZza65McE4I4iY
be4/QzMUHeNeQF/C6barMlKQvMMkcu2znN/HwSkJBea6CWFqmOgky6ZK+Ba7op8CLergN9sitEnz
EA4Is1uP+6vFfucfu5vIJtVQpoChNZwc+bSMOrqo4EfGhwlbVFI/T4aMjfg8FU/7UJu3EKIrKqUq
IRZflznKkWQUOQ7ROfA04zCUL7TwVO3rPsqm1lYo3EYDUTzNaAKUsfHRmmvP5E0SDz9kzvwPtVnI
qSkWMXSDr++gUdNZVclQ/supNh2bo27Xp9IvhOMrt63bwiAzgp2jUo1z9t1QJp1CYQmMfUNB/lCZ
XbTIDFcU+djY1wqnKwS7eHMTU0XD7FGKpjOeNI5EdaGGoQz7lh01ujWEvFqbGsSwZ5gcTktUsPx+
K7ASMJD1ygQNXi0+m9uXOpVXIpr+v6Rit6VBNTAub8gn8RmDKdSVIO5nVLH0V0NzNlKBN9heIVDn
/j8Ak3Z1x1EiJLYJA4A9YGAkkrzpgTqDk5/ST6wdTOTbN618hcdpT45oXmYZw6szByVo51InGEH7
kS5wYwXD9LoSK536JM4CLFIj3aTTVd2eWlMQThEtDZN0BTHHWh9ELSCoNNybaXsAT7Gz7xKEq8P5
hBj0h8jpAWNAWrR36HfJjpzpaD5quq9cmSjOFtVZbr8YVprj/GoiGVFhSIDUD4xuHoXgCJ+Xj/8b
U9z2Sb9C447cRCuzJB5gDoyDoFDs8obcmm6GtAeMDzea4GUW9l1sXmlMWcHZh5QO7Jt7N/Q4boN4
VODPr5rI1R3qK0cJmxjzXPKT8ZMRSy6v+yu59ZRYQ3LbLBvysW51FUyziu7T5i1cDnJy3UWosbvK
0dIvmsC9mfNfA3L7rCyssR0MAA6+8mX2hrvkwXKtk3zKMZJp+Dm6JfiWMlHL22aIcw3L7TspzPXe
VAG7UDgTqNWrvBrTW10kpn1Rq5hwIbktCPqgWW06LORInOwRKQmQaEpOOiJvpn6ZXTTBuam9v5Bb
u34tILcju2nJEyPSEIiLb4zmTa8f9r+/5R/X3+e2n1EtAylCiFRaX3o8kJTsGA6D+xEQ1FxoJlUx
J44HKaSui5g1GuNLRl/15RMp7vchNl2XCWa5/8fgdnaOel+aDlBUcqqfiV8eLFc5WGhNZAdl4QQC
V7m9Lhc47h6dRJU51RZECicvHT4nuEDtCyQA4HMrnaZ1SipDnmY618pD2wsSstsL/0sAPrFSREZm
mS2+P8ipI4EHLZMSJ8DVaV8MtrT8/W+1LDrniNCk3IxTBD2pZWKDOmoe7jTpOjSeSfR9H4kt8B6S
9vv5WPRzX+UJBCoXbxivzPk1Nko/Te6nznBI+LKPJloe9vfVaawlU53pKVue+phWX1VdFKoTrQ/n
a4YsbDEBBgDghwaDgmPitADXvGB5RCicewloioBug+WJ8wc5fqaBFy+CdRHtTJ3f/fqSFkYPScjD
6Bl+faCzW50HJBPYNMXoCeGM/bVhP3rPEjhXUJbo4pWYK1DVEnE0bxkTcIqBDrIXnLIiI+CcANVa
VJ7I0J7ZZzdaFp3SsBY06Qkg+CHXujlafcAg4GGOxACfoCy5++ravIKt9qjB3U8iow5yi5nacse6
ACt/eove+i8DmoblYy2K2ook4jxCaM1y0EiQKCpvzPlLbGSC5RcZ3B/DrBdFrZURCD1eTNkPDWEV
5V56Yt2FuV8juCMAFGwifp41BihnNFyAN1eJXZkHS/1HmPwQaY1zB8uyDGpSYo3wzv4atmi6T7te
E1mCtr9zDM4d6MMUhOX7zgk81mQdnOi3JgIHGdMc/fR/pF3Xktw6svwiRtCA7pVsst14K+mFIelI
9J4EzdffxJw9agpDETdGsbGxD4rtnAIKhWKhKrM9fGSscOl6XGxIDdrOEt7aQVB/PRQouiEV1563
/Vu0dFw4yC2jyaGiyb7Qb+fuOcw/bf++aPu5KIArTm0KaLe4qZ2cGnBwTmV0IGp2+ACMotiqjvYU
tPOxvVvcOGAxC2XrLVRr+zR6sad9oYm+zldNWWCwpVxg9FFSqz1lCS6Y7+gx9qzPY+Lmg9vuUKrG
a3b2nIGrTfgUtup3C1zOu402HLTaBq7xJTsyYgl6iCUnPM6uvMNs37WoqUlkJ+fnRSHVTWUAL4q+
gVfAmfpXWVQwXA9DC6N43+6apMjAvOWmeMXeFU+MSbCEQBfa3oqvGHyo9oG37SLrHygLSM7V5yYK
Q5rCFZvvvWd/ilDHjnbhvv1eXql+4mXPojR49YPaWCByzq8OlhzLbOdqb5ocLGWxS3b0MH1GA8SN
4avnEnyJojEIkZ0803ec6loXzkClb+/38ck2sa4Y+L9mkwLdj8AVPu+w3XqXVFwM5TXqrCzvI8KO
hlyoTl/X+0LCA90BWphIy0Z/eyNXQxYiuW3qUDIy+GfUAB9MPQrO2MfyczycM1lwY61mSJff5x9O
i6yq0hYzUm6lQs8ywpx6VN5nqXoqaSdIYNaP2i9T+FaLOs2KXssARTDIoR3z7pTHgldnkTVcRmFO
fdYnKauMwfMjzWvkpwSPpWMp+CQTmcJF4C4xMiwbcPrZ+jZE6tEwRsdUOhHOHw7VZc24MJyCLEvD
xCrW7Lr3sif7jBfCZGehTsVeZcfn4jk6Cc+UvOrgF1Bm/SL2a+h8qPSYbVSsYo8aEK1qp7DFK187
v7SydkrKyY9b+cVqQZyw7e+ileXi8UTHptUj5o/x8xAdhureKI/bEOulooXPc+E4V/XRiCtgmLeM
Egy9kWdyxPO6lz+Kipoic7gwHFhSMvcloKbsUU7uGuOTmjxtmyOIEAoXd4vWjrL2bcW6Y9dezfQj
xxaphoHXLl1DS+zv3tAO0ziBiY6ZkF1TBDkSjDepSgSBaNWMBQy3KXbapxp0M5FwyLchPSimoMoh
+n1uJ1RzjuJJxe8TNB6SsHca6SNp2cICbiOazlQmg71Xhw30vPJrdbSdvhW0Pq2XVy8o/GfgYBUT
um2BAoblHSvKJ7uBpRLxGyOx7DcOqiv7URKcy/UcZoHLfRqOZl6NsY7XW1bWZY9P1g6QvuVoLt3/
P3RvVxPBBR4XymPStC3eqPHpDv2Y8Sn2ol3lQRMpw7UeY/RQVNJdvTpUG5IUOrIU8y0SL4KeGadd
kmqItKGqeUWs3tmtfZzGat/WhWj8bzUqLLC4I6VmaqK0Nt4e6qQDtc5zqt/mjVBHkq3QuzxlgcKd
qCim/VDVbw9sk0cw8hd8TvctpLkNNE87ok/f1axogcafr6jO5g4Ut242RTpkufVvUxxjeLMNv02m
/TygOC84b+u53wKSO3BxImWpnMJA7Xb8Ht1BVsiJfO0hLp3sBrMrIMkQXY2CjXsbX104SWdI1YBG
Xzym1J7ZRU4wXdXCxozVSKWpGA4lFiRnLS65kAuNznGF/JLsNZ9GoKykB/3LiNFXfHdBXtXrhVe+
CJL9+8IuVCzUMTFgF011p8pedUXUE7V6vBZGsZVdIOQlJJ+lEUZln+ZoZ5FXqX0gQuGfdTt0NLGh
wcDCaO3vKJGmt2of4hDPqj7tbEjeQfZzEk2uM796d7C0CwoXmqJxsuyOIgQnTYS+uHu0YTtV91VJ
rkl37OdvHwpNCzzOIWYzaXJjZEdL/14rnwz6WGn3Zvx9O49Y9e0FCucDYS1NFiiQEAAVDAOqKJ3r
rWfHZLcNs36RoG9G0YgmQ+GbC0vBmMhFH7IzdMhicEfmULfvIJvT7vSfIahtRRp060XNBSAXmaZQ
mUyDvch3nyY3OLX75hC99DvNZWK6oi6D9ft5gcYFpYDEqTUmMC/4Ip+YWmqwiyrPfG53o8dkp2Lk
mNqRikgO1j3/16rykYnYnV3FDLaVwptW7o4gID9u79xb99Q7vyeGCpYDE8PFfDW1DTo1UdUcgeme
XSgl42o7RL0zYx5L3weO8Unx2JiDnDvjC8b0fVE2ve47uoZ5MI21l/OU3xZt07rMwBGj3Ron4o1n
uXLkY+d1L+VuONQHU8R7s3ooLoA8B3gcmIGJL0p8ULanyLrXkqMs6uZYjSYLCC5maX089dOcwGF6
1Wi8QGrlK8maUNdV+jGCztw0oT5UzZYbSUF/SCVlnAXJnchKLqDNRpmbU8D+BPkaf4PTWDs05gpA
1q/rhaFcGCOKMWnExFpSUDMabnUb+eZN4I9u9ABIV0qc8fO2x677iyHLKtrn0GGsckd/HklTZnaJ
auKzsVfdnIkXe+GxZX0B7PSLkqDVU7jA4w4/6FL0uUhr9hGT7TtFOauJ/rF1vIDw/EJ0SKGAIsGo
5ErBJDUGaAO8osm3nTeCStuTkR4TUTmYecC7o7/A5Jy0wshsPPToeQye2fxW8hiim19BTfb/1c0v
WEaeis+2Y10dKNCML+Z34umvka88xMfyqLvFfY6hT1Fet35HLOzjfDPEoHqhGFjTvnF6PHhgTSv0
chSO8lPeJScRobEQj63AIh2qujaY6gyOwuYVci/0wBqUnVkNAlW4f4RTTqLt47KvQhnboGJ+2eOj
cfKKXXgK9zHkVgrWCym4J1ajCcoFMubw0eHBN3qGNjUko8NaSil1LPU8laFbi+bEVj83FiBcyNIK
Chq5ACC6fVs7Wns2a3SGU6ftfghiyPraXczhXMOepAZSdUAKXwbL1fx2bx21+6l3Zw+P5bsPuuIF
j3MN1egHUozAI5Ub7Pt9tKOO+dyDSCj3Q19EBSzaLM4zomzWazT5I5h0J13xVOVFbwVF2fXTfDGI
+9rFV2jc6DMgoHblxPj0jCV3e49ERnApZY2hGClpgFAHd/Mxm69nQYe0yATuHlGMMczKiq1SajkB
PjCH4GnbBBECd3NIYGxR2qHAzVHctdM+bu63f/8PV+GvXeBJHsp0+N+pzED48d04FX7kB09k13lT
7BBfzJspsIjvdSxNqPFKOdv2LtmNhnK2a01QAVj9qLwEAZ7bQUM5qi10QETarrOeeulLblz347ft
pRMZwgUA0DtXfSIDhXQPVXCX/qX38nLJmF2z7cRGWm11z5ru5dUXpfO3TfjDfXPZfe6Yj5IWouAE
GwYI96E/kuUMphuy6et8Jw5ioo3hjvxctWNUs5ipjAaYlt1wgLaXcRbOewhuAZM7+PpgU5nmSBT0
KfENqjxrmnZMumlnDWSHgQpBnBEuIxcH4rgojSkEHmsaTs/hqTGdytPuR4+17iamJ9g2ketxUaHM
27E1I0SF5GrC1VPslNd8bxyRfDmyX/rJ6BiCTE+AyL+n2o3UNhjTwM1W3c39i5H9ZRziX09zMCEZ
qMtgy9ADprowCR3QrT/55ol9Moq+xwVXAz9iWI+dbVMWIrq+8DQcMqlBniB6dxShcCEirGQjmAlQ
wuloFU8k2s1ijhn2I+9z8F9n2GJbt8gZB3DAT/MAkKh0gn3l53tFPRSH/Mg65NtX5XMlKtqt+ztk
D1FJUwxT5SdO4klSTKmIWZrKZAlYF8gM32M9QOFO1Km+/ti5QOMMBJc45hz16H9J8SHDDZXus/MI
uXhU9DymfRh83T5hqxu3gGT/vlhTK2+tvKxgYGLv+w4PT3vyEeI3YwHBxcImnutMlmBVk11ZGnh6
1Gs7zZxtO1YDoYXBOkWGpgzk5X63Q+/SOqosfFu389Emt0b6Gmuvs/rUqKEgBq4GiAUSt0kG6q6G
XGWYkGy8XnvIhTXc9S25mMJtCTEVOvU9AKh21Uv/0P7BzAW7LrKB25JAtiSwhwOi0Q9Fd2X2H3ky
XawRdy11Ea2seMbvjy3yks9dfhr6l+0NXzfB1BUMIhIN82a/b7hlVLNigYjZjQj4Zo1Dkwm+4gQA
fL5Y0ETPoYmAJurpViGHpBEYwNb4XTTDJOD/DODTw34uLaooCMixWuygs+tIWbcLIPPUCm60dX+6
AHFfiqo8VVE2Aqgj2XjVGsa3kpbUySTN8rf3ZD3HXtjEncKpCNUxngDFWD3Z3VZDxXLwR69xilMo
rDb9ITxfTOPO4hDHfRixjwYmE6sjPYh8202v/h1xFNWARBvGncu8AbmkEcO4XraPA+kfwdW6z4Pe
p0Yh2LL1UuFiIdnfsgjLapprekKBpULQb8fS1dxV7zC/qd/HT8RPTvPg6jvB7okchTu1dmjbQZBg
NavvSexYp/q+dHM3/5Q5evPGUsSE6UUtyqugtozeChljyyAl/93SwMztQcFkp0vLz/Jwr7XgcBdx
04swuKx1aBvEaxMYRvnSpS7Nz5UhWrzV5GRhBxeP1K6tSMlKyNWuYulJv7fuTE8+Vj+ZekZ/Fom3
rnrjBY8firETswDNAvDi+brQHEumPtwxmGzBdSdYO344hvSKHrY5LlZdhoZfokAd9n4eBF+YImO4
EJWGpVQWDUAk5SrPD6AD8Iv83ECeVeDi60AYJCfgw4ZoGxegilwe0NnVsgDVviBEPTOprtjrzqy1
Qoeu2nVxL/4aZHv/LtTbF1QuTFEj1IqIkbPU5UtgJdAeV9DbHbkg++0kaFlkO5UIbmDm0luQbFsX
AUSqMWlkgF/ETVs9dahOnuLaiJ1aC7yxL456nFzNrajwuba6YE/By5SNx2HC+wqtaBrbNuwMaUau
IitqPDtII2dUhv4u7fLM397OtXVd4nFuMxQThFwztOSoe0RiLziGR9UnB9ED6lpuuYThnMYmZZIE
KmCS4KscPknNo9Q07hCdS5E+w9phWyJxjmLSRtPHmTlK811PwfYBWZysFpxo9iO8ayxBONcw48TM
sh4gmHNsIDjSiTq02LJvATA3WfheNeWzUYdYr+yYP7BtgQ7evbRXHQltSx8hq1xaw90fIHcMm74G
mFLcls1XYzjL+vO2m62mNUsM7v5op1bOAwsYrMtmfGStWNJLdKO42UE9hI+iR7TV70DIDYBDAbwN
ELrm7pJ5roy0VtmH7rHVwR2FRzuX0eQcA6fA5E50g8r7/iPyIwtQvhF6KqAQLzFQa/hiDNckfOhE
NIzr7v3LLr4Bukomy+oKBCU8sTuo9/p60O/GbBRF+XUHvOBwcYGkRGkkClNyxqtQ+Erl6Q8GKr3S
vtkPs5DpeT1AQK9VxZUCsi/OB6tUKqU5wolq0i+zAtHq59x6VtOHuN5/yBMvSJwnVi36D/SMBQjP
ug8PqZfvoRzERJEbJ3+0boTEPKshXVHwUWtZClqyuGAxJVI1pSGaYox7ax+fM39WvLp2cjc7W7fR
IfVHdLHsm2tR2Wo1SC1wuRjShCZV5Ri4jZ5cZwa9lqTIEyymyDZu26SQzrrRocOy9aqreVf4JbSL
HDTj4OFT2o972SlciJ6JTFs9BQvTuD3MwkJN3vqMMlPyh8F4KVRIlNrWP9vmiWC4IGLLYzqj9Qu3
VpPcBYnp5lrrq6aI9GX1Dr5Yw7fjttRsx9wCjG5RDxogTtO/xPNNQG/AHu/ko5/pgkZmgWF8j1uZ
UjvoQMrpKuCZweyx30WNU9ezIIoIvEPngohhoQdQZcRfXU4dSfPL7DzUGro0RKUrkT1cejHHZRU0
rPE7jcyrNJCOzVTfEtUWxA4RDDtxi1u5k5F1mi3bKEy5q/pdRVXX/pBOlrlwB/ZXLFCKiEINjnVJ
2xN5QFA55Kol+DgWGcKFBgjcS5WB6RzXzqfeMbXktrW760xqBQforRHvXR6zsIWLDznYSLNRw4oZ
97JLoElb7vFoiNfoERw9mlt4jQsiD1f4yMJ24j2uLsvE+rcX+/c1nGfcXRVFuyM0YPb0CeKSeKqS
vvS7wMHnpavfiRIOZsh7QJBFyRZaylT+SaLUpkHSCTatSZuXKYWYWqT6g/EDfYpem2qi/JA59BYc
d7LUeAZbpYZLbL6NYijgVaCo0B4QoK7yI9JEoYDhapmI8c38Zx9/wro6K/QKgMZ9/hXky3v1Dp96
7vgCVuKPTR4u0biDFlRKoZaMZpEGrXwfm2N+zNH++4BkbzznXW3+yMCPeDfWlNypld0/SoM6Pup9
YkGQNSLBA20V6XYsq9bbvhFE28ydTdaxK9cmlsEMK5foT1lyCq3AsbSrLPnQGb2sOHdGOyvqlajE
GpTQOVQeVepG9GnbmtUa2XKdueOpNi3T2ITXth7rxsxPeGU/h28SSYylMBM2v/8hIFys4m5updVB
gGsCsfTizMFQnQye0B4vyToamGzXeFRAEfWS/T9IjNY/CRYuzN3mQ9DXCR0BXWRgapa94jP7LAgw
gjJBeAOzpg8qpmhFX76iNebbP4k8QQdPYi7zOP38tww55kiPMIeCTxBGzStq/xE4qa38HvzKoKMq
ymio0ED2qP6UVLdBgUn4SvXHRBCI1i+SX9tpc3EoirWGSgyq0iMn7z/jAdORKlEH7XoecUHhgk8Z
4j+EFSlkGyTeEyiNWwgu4znMsARPy+v3xgWJCzyGnvVVxD7sp/SVtLd6LaJCF5nCB5BiaA05gikx
aLSvdHSAYY4bb5RugCOBouftjYb7CTfUcfuoizaKiyaJNVuhzpawCa4VA+RPqHcKO51Fq8eFk2yc
Aw2U2igmxfMpoPU+nWMBb53wOHEBRMWsi5rHMAT0Z8f8nh5Gt/HYtxva4nf27iySkxMtHBc1tGbI
lDFFGM7IgzI/dOmpJ4ftvXn7aP/zbY55nd8PrKQkRdJHwMgN6io98cyweUI7mp8SKA/V+sFuikdM
dvt2mbt6rQgO8XpxRsU0K96YVdPgPwdI0s0ENHbsGkBE1kEoRx2IpTEiO3SuevZOJKiz6igLQC5s
DCSMdZ3dbZSUO6sO3Ul5+MiaLiC4mEHIGJA0AAR716J38amCp4DJ7b7ai6xZdREVXengV8V4PT+N
ojV6bhPWpZbZ+zI4ZLM3xvttc9YX7ALBeb1F5yCZFPZKlyLAmier051thNXApGHBiKkS1eQHM+KS
jrRL2BOn5mXlMY1uwsp72cZYXagFBhdd60EtSVoBI5SPpv4lVG6IcKBvNTNeYLC/YfH1lKVSGHcW
3s3ZtDt7Q8Jz8N6ASJnq62DxE46TrO7MAo8LrPWUWsYbnrzHKJLmVz59xURmcBUeLQzb0dEJ/e7z
9jqKMLk4285FMhhsHVtU5zJ1OMkp8f4OgnO4aCwqWVXhcMp0kwx+3Tz93e9zYRXa7hZpU5wZZb6h
6letE3Tbrn+wXPbF4GKqbFXgvTBYf8ZO/06R6IHBb0b9l4B21NYc0cuvYEv4hnV1ypJW67El2XSG
oPKYCo4OW493V4SmGyo4oy1FeZurWri1XdnmWLFn+rRLnVxXnL4snCnFdLFfyacWV3kNuu3tPVo/
rqwXyDAVm/CTUkQyAwi3otYsT4c0PQ/BSRcdHwEEnxyH0TxPUweILH42m8bpIORcfShl0H7ZwefD
Q5d2es7smO4ZI9l0XV/nrrFrd81XZPyudBTx2Iis4q63OCrHXB0xKhErn1Pbq3J0R/cf+TxcGMXd
b21FY4UwKmxaP1n03lQ/dyIaVpEZzOcXPjdBujkqJqRzWnIVVM+Ncbar520XWz82l61hf8ICQiFq
A7Y7ljGGjw0YNkUK4evp4mKZuPBcFFpV05gtkz+Y6AKBpNIu8HPi/SsDXF1D4+6fbZtEy8ZHZ22q
crmFTQQE8rEFVaXrKvv+dxhceFY0o0mmGhhNoVzPFrRva/1KigtBZioyhYvSedlOdYBuVzcyusdE
Ma/6EKW00hB4wTYMqna/e0GTpqWaFMzR7PuuvSswsm7/3F6wbUeDGPXvEF0T1rLM+OkNI75NTPk+
V2ZvG2I9jf/la7rMHftuSCRZJTCDSj45YSLrBJqQUnPLI+jib0Vf+aJF4wJA0WhoFWCLRuXRscb7
mv1P+7htk2jZ2L8vzieqlxLpmQOY8ryrI8xZVyLSlj/c1P/FAHDI/o6RK3VcgjYU52Vy2VPjqHjt
58GvbopT6tu7ZnC3bRItHBcShkpuIJMCvDYq/GFWzsMov0hZJfrUF60dFweMMFZaKcEG9W51FfzU
D2h9Rtt9elUeMfO4b2pHdJsKl5ILC2qqygNhvTnZVXMcrtk7nPE2R41a3oeIKs2Fu3PBwcxMTaes
PyZRWf3nOEez11qi2o/IJv5RvVDKkoQsnDIVBvoYetBtdrQT8bNTdv13Nzc61jlfNGNVGkKAhcUP
PcycVomc2OwEiRXzsHfJHEEDlYqueNPi1T9omOlKV+F7O4IifdRiEMPajb3pyHK32/b1VR9cIHEO
oZtGRZH+oLLQX3XTFSkE9TKRJZwP5OXY6xjTxDsEBtqK4DbtIF2bvoajaGJ59dBeDHmXzk9SZhUs
tjbdqZhfDOtW70SuJjCGz+FlaLUUmQwMSh7y6KgP39vkWYlFuy8yhbsmJkYTpLBDamH2ZtJvKp06
aS3iYhbsvMFdD7NcVGi1BUrdojn9bs5FWTX7Mzec2GB/wOJqGMx4rlILAAbE2VjNSEJDg75nlBgD
VA+3/Xi9eL/Yf+6SiFMt0cIZwYb6c++mD4wYUr8pGkSC5oXJSCZ7YX/oevK4AOVuCl1qQanEvBvz
juRk+u11skvd3HZYxZHpi+iD87GnywUod21MQdmWKSupyyfVBTWXT781B8SJdqe4bLS72AelJ1hd
kbNwYaLXJ7k18RCEAqCCFvB632L0zaUe28z+Nfajvfa0DSk6BFzggEauUqmsVCxZtyT52UW2o0fB
7q9A+PkDPVLnSGJddLb1TZa+q/YxHF62IQQrx48gTMM41IQ9xOZ27yUh8QfF8Lch1suzF4/gR1ST
IEkTk11KZG+d7LN2Hg85RG4gDHPsH1tZ7IKCo823+AbVVCk6y/qYoCkIm68ZOUR6RfxuL1VCOIEr
8LOrcZlE5lvLazHfWNLDXJyoLtLtE20TFz4SsJO2ycAcPLoPyEMkVCISAXChQtH6cYDUJ4ZjT4oP
Sr1Pid8dxgfLSR5qaFMZ4V8vGxcnWlC6JnjNxNU7+0Fza0muNohiPLsk3sd4Hf0MhmIb6Iv7Pcb3
xjSRihUykqvyRfO1N0UU+3ry30Z+/Q8V0cgFjlvEYgLXeioDLsu/aGgxyJ+3TxL7/2+Zwy1Zl0Hk
KLIwemtrhhPMp3r+lGe5S5rXbRwWLrdwuHBKuxz63wQ4RL6m0Wdd90gKgeXhPtSepOiwDcb+6C0w
LpJOoTHLcoXDWqbEHfQbQs8ZIY4eu4oh+KRZd/Jf+8OzxqQZDQr0naAIWe6D4koJH7dN+cOFewHg
0u+k6EHJwShNMIL/08Sl6yXQim59vIzObnHT4IPwQw+jF5/jeWLQM6JNzVsFsgJbCyZi889GIZgk
+EMEv9jFJWNVrEf6GGGPqu/ZVXUkrPvZVZ/URzwYgUJIRPAp8D+N7eMiNRvRhYx2VCxjGF53jZf2
w84OXmtwT8kHSVUEXzOrdGUgy/svSmhclEiqWSOtAnfPa8iI2mM77kI7Kt0+qtDpmhcvRliBMzIL
MAXVFaHb9uo/WofJjWgAr/2kKHicoXXlpGFoOZRAPn7brd6IyzaOiMbFFbxKT4bN1GhaL7gnJwlU
5v1zeLJvopcKhUCW5VQ/ZKc9Mj4nSXBo1stCi+Xhok6Td4E1RUCX96xRK7m1XRM1/CNTB4ca77at
oiPKhZ5UNxVZYvXOPgmvqg6qWbTztiHWv8gXBnERh4AoYcg0tt8/i8AhoMwMv6RuiJdjJsxV7edC
kP0L4jY/qEXUimotwQpm6pUZV45qSLta/ZYWooZV5qnvHQXRH9Zp7L+/HxxTVdGrzWJpNN/Y5NjZ
j62IdOgPseCCwR1OEoYB5sGAwag5y1Pi567yEByoZ/jVfjKFecK6R1zwuNOZlXNDsxx4GapP04lq
e4E7iBaNO11NTqViYBG0uGI9noqTPdJDnzitr+kOo4caDuVZE6qLrCepF7u4Y1XaeVQO9O1QM+3Z
xG/ATnul74kvH7Ifuogc8Q930wWPO1mz0mskZrlQdhx3kdu+qF6NkVL5Hzq9EanLh7bcbS/tut9f
ILmDlsUTzSlzx2ysnSAkYNT7JI1Pci4qFvwhhP+HBBKz3x0/6/siDzsYpzzGN+lDfsiwoEnLDvW/
YobSXXc/HHJR58n2JqJ34ndc8O11SsJesdiXhoGP3Q4qyd1J9sG9u7dEwXHbU0H++Dta1ipUDlpm
ZdOfrKL1klLxNHXy/mbb3hEpDPh6ooMOmLmonGz6p5pNzy4h6CKamF092rpqyXiiNVWbL1iVhRxn
NR1bl2hPqaY40I79SORdIHAr1gxJmsvKAAQiO9T+1nSqm2mfy0DgCCJLuMCrRVNgqw0sofYxUF+n
QaQJsHqUFoawP2CREmV5JKtjB4BqPA/ZS61BdkN1TfvH9tavetgChv37AmacVLQ2zYAxijvZ8Fvj
m51+xLsWEFy4rZUuDdERja5BtK0Wdu2Xxvhq1KBw13JBaBdZw4XY0LRbOWDWWM13UNg5kvUYklng
YuxH3t25C3u4uKpocR7TCCATNV3Lok5U3oz56wjG9Dj1t7dnPRdbgHERNZjNPJYM+PN0+pf+Zoaq
Y+BQaG2KGgcFLs0Xn6SS0lzSYVc+2beWlvkTpYKlE+zPu+JTroyhPMOaobhR5dsqPo7js2DFRGZw
EaCODXxKsJPZfYc0CVNTyveoRtbf7S/DjkVp6Z8P1QYvm8SXn1o01ElxCMh4ug2nr1MqO5moEVcQ
D/iiU2JJVUgGLJ2t/Ajm3omnu76gbipM90Trx/ZwEREiSw2nMZxad1acPHOiHB2/KXrdMUAU7jq0
JIDPWRJSQqzn6Is15KJEaBK5sQ2soTy5ku3IXupJXneiwy67CV1ZLKLEIvTGMeYHONswkjoJAmyY
uDG/swERa4cOuEfqybvU7w+iqcr1ZTVUzQDHPZsa/X1Zq7iXu86YUVWxbwvovM2izpR1B/kFwNc6
rLDAsD3BAjbtyZpyh7avAYgb7ehRcMBWUyA0dv3PEo1LgYw5TGwTbTauda34qjcfYjwRQ8kZzwvh
rhEEQMGy8dWOcppmaagBVkvdvi2KfdNTQWPSeqK8MIh5ysLjQxvqA3KDrVH38Q1kjQ/NufnWf2bs
3o0rv5pHRZSbi/aKWb1ANIc6Kk0Ze6UbD5X8PKlenNwMUBDb3ip2E7138ctOcUfZVHLZGjUsXhDI
h6gmYGQyX7uR4FyPbh/qrpKHn7YhhYvJnWNjVMbRnIGp7ntP9TK/+Vad8SEAIWLZkV8Dd3rYRly/
Uy5Gcnd+qiqS1GlYy6AMwLT6iHl2vIILmz7YB8XWWnK3fjybylx0sMso1erUSKb6GjXFgFH2qHGr
zJoc06Q3gSSlhynKvyhxLJxdFp0FLoSUWpbqmQpL2+RQoCbH1LebydVvOse+Z22i2V6UE/wh//i1
unwlY7Z6OR5jnA3WlU5c7RCeuhMrAk4H0Yzvel51geLiyqBIUJNjcaXPHDP5mlHD0fA8leZOC0GQ
v3Kad7rMSpSMoAFuXS1TfamfjqTFzdqJXlkEO0a4yCJXpaa1PUyagpuyvZ2F9WdBLCZ8IMFo4ZzJ
ACDX9I0yKtgpNykGVXNskPClV7RDXDwpqSK3UgM0da/4HcbmIZ3t6R4bUkXH9bG8g8jUa/hoHoWf
3euX9cU3uKhSgSIK5DPYr3ByDNap5lXfesmpd+E/TJcz9BVN4CGirePCSkugeDix815YmI21Ir9O
E2/bCQXhmXAhpZ+apI5NGGVYr3n5M8Uj4oAmK9O+MYLjBNGnbTiRRVz46ClRqB4zXzF36fSJzqLQ
L3BGnhYgDXR5ykCcgoxK8SFUcdCu8WqFmYLIy8TMZesuYaOOoCsErCncBvVSAT1CiGPg6eWtSo2J
6dY3wYqR4NYWfx2tXzMXOG6zhsEkNB4BV8rH3P4B/dkqOGxv0HpWcIHgNsjWMfIWysyivrob1cqv
Mnq0o8Qt9dLdhlq1xtAU2SIg+ZAN7iQ3XY5Iy77Jq6ZyDOtFTr9M9Oc2xnpKvwDhDm00JollDACJ
QSV3svbscaz6luArDDS+gVcKlk9kE+cQHXhic3y74P4A221cf7XL2MnrvwTh3EDrMV9AoSyAIecr
iexpeZOJRlTZNr/LNBbLxrkBKSsQOSeAgHCf06fnPr4K0z3tNaeh5yr0Cf3n7zaK//LXumTI6dsn
My55ZYe2T+1t3pdVpoezUOtr1c8vBvJVADLUcwGBRSiRl455i7TCM8Ey6DUHiG7iYcvBl8QuuUY5
1du2U+AgfFvKUM5BTfHa51rydRmDxFo5BiQXRFmFecDG9vHFgCpvoVfPvsPin7ayy566IwGNRLrv
QnBIMM7ssoGaNEa7mBCT4Fivv9UslpbLB6QowdsJy6FaL70x0eNWvaL79DE/GtAhxkehcFh8NeYv
ALlAEhRpB5IFWMvyw2ncVRBNH+5YRpBMIFoQTS6KFpcLKSUU0w0L/OAQEQxfYjmKHBpgNCYETbIa
PSZz7IUkiQSrupr2LGzkAgt6sooAXzXsG/QuqAcvnc4quVWiZ1vEoSsKmSYXXmJ9pqSoAfVvX1vs
2TIap4Yd+uiujYfhfvtACOG4UENjifZ1DzgD6SNhzXs784HRZNinZt8fBGiCc8/TrI9SqdsBO/fd
J7rToSmimU7xjZ6VB7BMNsgToP3xMPX+X14MPNVJPSlhTpjToLvUGSHSXTXf7eFp27rV7OriJDzn
ei53eTGziyEykwNEwfFFX++2Id7mcjdCCy+S2AUhrvMUp3tqHEZNDmZOHSnxvYHPawWRRZVc4rNl
LNxS8N4h2js+sKgGlAVSmKeSU0Wqm0n6XMqzq1Lhh7bgtFlcREErQIcCApAgBWPsbdVRnGSXu4wr
eVd9w5T3V8QWp7qG9I36sL3Aoj3koguNaSxPEqBnxXDroYAMJVF+fAQDRUACUTmwWLO0dlH6mZRK
05RMaV1J3Wmgsu8FwjPry3f5fW6j0n6iUi3JuOTsu6Dw0uGpV29Ic58Fog73P1w2Fyhup0x1NIuS
AKrZKX7kph49FDLm8GeXkcTZhZAlaX1/LoDc/oTBmMpyi7XTNQuSIfTGqEUv2KLl42L9nKTVnDCb
MlrvOhmdL2Z5kNsfgQ6tWgJpPEG6wNbo/ZG+mMQFfIka9kBhFDjvDvKwjzVvjgVHVwTBBXmiyIkF
ViJ8yZJ0P6rmlUVVDyVqwS253vFu/DKFLxXpaTgo8wyc/+S9CgXf6eE1RV+2Cv0yFXKFuTPtt8/T
eifAApYrG7UqmnFNdqBq3dHR9Y4CrlMytsLps3Y9nwY8WIw/UCC428YVrCpfQUrbBtPmPWBn65gM
38n/kXZdO3bryvKLBChLfFVaeXKyXwTbYyvnrK+/xdkHXjKtLV7MxjwOoFpNNotks7s6s0OfQ0f/
sj1fR5ThirjUfD+rgdF7+VPpIfR2iuzmR4HTXHnpeUlLPIsY5qj9iOQEPZptDSlveYuO0yHqlsz6
v3k8qy5p9KaCuAdgGnEvafdVZ/Uix+N5zMS2bx/QASJT6OQgNnD+p/GPfqbEhIzw/4emAm/kGNKo
dDmYhwRwinDK5MkWzSch5jUj55AfGy2K5kHWuhHLqzefCdowa+rjtkdzR40hCinw55SgIxf6JSF+
g0uLfzchxvwCLSYE91AkU/KoiccZbMgo8FNNkChnaFbvJCg4JDeBqz0g/9ih+WXTHrtI8LptJ2cg
WfEYWY1wEyTADAAmvM8a5z2J9335zx0+zEdR0iN8X0LVZHbSui/bv59HC6zyyZAFaav6AKD7ro4G
NZTrtJ3kQijCGf8bz2kMK0SxqKK5OZyiLGKo2+k7vyosEK67bdT6xe431Wl0iS2ORVXUaWo10iWk
vMvVDZSZ7Lpy0U7Z8lsdFY28MVyfJEJMUUXypMn2jgnDMc3aAnjq1+Amu4HqymHOLPFOfxR26T52
w2eRw+brJ+grIjOQoyISdD4Hoi+hZnwn6bmlSnc5tyvOOhldcZiRzLNGm6dUxgnGx4PDF2G+ndpP
+cQVgjmHaQQZDiXluxzC2O1Ll8SIy79vO8T6y5N+BWFIVUyQ7aoNdIaQbl3Os5MlkD5ODDdG5/Ep
F78EIfHMefqpksDrU13nnGd488WczBCJL2ctwjhqtWlXUQop80A+da1509Q559DOmzOGecmYIUs4
g60j8iajILJi37cBxzHpX5jj95iypcnIrDVl+WPvdVEcc46OAqILUfSRDlruRt6JYn1RX+GYoxke
guVJp3AF6TS7UrP2JiXR90irfUce4tIeZn20UILLk7vnzN3HOCzYRJZ7v6rpRaFPPW1+qOverYKv
ZSo6207KYZGPHXWBk8Z6GkLeDPMm20V+LgiHpjh+8fHYvvh+nKYRFGPB9EaMR3v5vTdOZcvxPa5T
MIRR5RoZoxZG0HP7PymtwU5zexdtlfc+L6V1dWoMBY2vcfFQJLaHU6KUsW5OePSK5AORWwtqn1Y1
3ok5L9pL18xfN6srEBvUrucy8Al9DogPVDZTR08itHrlC82uztECh3HyqUlns6Ih1/atPNDdWEaL
9taKX2a7QZe60A1uedq9PEjmhNEWaATTF9S04osvPybaQ1ZzDoM8COXP/VgV07Qd6FseqR0/+DEn
bsPrUcXxhL8y2vJwhNQoIAoEpqUmtKf8Nmue5IzHBjxb6P8XqyhXBEMSaA5Rbbyb0YvRP/dB/Slq
XbgBtXYBUjWZqBY9/Jp2ycyg0d90l9od3RRFM6nkmQ3nGrVKPQs8Znsc/XzKTRlG+Urh5hI6+dUZ
pwqMB8HsgGFZ5yUKKpEQKrpD8awU3LcSngsw+55fdJGiUTJAndNu2BU7VbFExQpfVUuyAzwDpao1
xpbyqLx/grivo8eGoqFE1E1DA2BNObfBFyX8uf39dVJdADCsUKgZlDgqAAz26Ijuh573TecR9IXy
uR0bOFTHxp7RiSLVVZqko+6oYFS7Hzza3Jj32MPxBzb8bLRl3ol00MzWd8Q0OuNMu+eMGw+D/n+x
jHKZFH5P08caN32i3eSy0apfG69zyE7Hs3GOyM53Diblso2dgo04l5IwzjLNxmvc+kCfP30nBp3j
uS7c1zuj5faw4xCSyXBFOhC1FKnbB7pXJ/dZhJczThEfD4KhB3WIxTGmqTqNMFhi8iLJqlVonKMD
D4QhCH1EnX9KQZTmfpQLu/G/jxkv7sEDYTgi7GczzumjhzkLVocjnFK9QBPL+W9OwAr7mSWy3+UO
c0IfMpGPiezjFK8Ns617NB044Tgdx89Zib+gKmJ5zmAVMaqznCV73eiS/7ZFsFrXeIRSyESzz/Tx
ksTntvi2PWYc9maLD7OsnHGmx/dz7Vc+qnaf3xTTi9aKvL2VB8SQQtnJBologm7l+hfkkYAWUodm
pFc/aJ9czW4vqK/kBREpRW/QAqGOuaCiIqz+d1JtPclTUF4mDxZ5NnYmyh5TnsYXzx8YSvCVJi87
Ole1+dwhy7+TeMnA6+sILUxkxVQljW26GJdISiDgb1uESLKf21K0z4X3bY/gYTCEIHR13qotMPT2
IcozK81/RSPPkHVvuBrCEMJYicOc5vAGpd43ymCpquz62X1sNLttaz6uw397wG8k9kVjTFqhFgs6
ZEeonlvzXj0gjxmSNrydlTNubBM9tS8UQxZgki92VmZGuypDYXmseRyDOEPHPlqIZlPIMjVo9OpD
91q4tLQ/fsxbvNqJtwZKX+XXYc+7rqz79nUYmbuEPgmqjnI2eo7cK80vkds9+V9OW1cEliD8XBdy
apdmzV6wHy4oXoTo2mz3N/Ked7Fcf4aH9Pj/VhL7giElvj7JAdDywG0d+hBf2QWSJyo728XfS1dW
cXWW9/xYLNdOhiU6qkGsx0CGOOgvzUu9fk/sFCq06BBX76KGR7zyKgVeLWVOEfWsoEGsCL+sYSaS
mZBjqT1IO9qKbtjLnLg5bxEw5DGrQopaQRjX5b9y7TbRf1Q650bDg2CoQwv1YjAohBY/J8PBhMBD
Vr1uLzIOxl9PGnmCJssSxkyoHdN4CfAM3nDir3QkNniJfcEITCif1wnMGMlzKuw64VenuXNzitPH
bubRLWf1sj2xxDqfgwgNKu2wcTICdXDE47dHbL1m5Lqg2AcNqckEo04AEdHs7hL9lrTMGgarjLGI
TYu+A+mZVavONi7PMoY1SJVFUUrfURLzRJpzpx62v8/zBPr/xQGCSFPSonc90nXyn+iEbKmiU/Ik
j3mUoDGUkLSxGJQ0RKjjZDQfql3wM41t6Sg7yN0snE/lvy6mimEERdZkqa8BJ+e/sr63suYyxy/b
48b1B4YJfCJVfUrvs78jknu0c0xPyhGpP26At0/Fij51IP9NdRpDDWpX+nNSwrAOZSd4XhX5maGr
90wTOzmyfiRTZjNDR1X2RwHNdWz/Wd/NjuJER98xFad6oztvdJsa7vZArm73C0DGwSMxyFpJAGCV
uXn3lnRPcXYMZd5BeXWXWMAwfl5lc+z3A2AGm6YPp455KPc62im2qEji5nusrqoFGuPw8RDneqBR
NJpSbtePzc8QIofdD9lLXfFVuCMHXhUUD5Jx+lQvhHZS6DjOhyz+YYj7StlvTxUPgnH5FhkRbV3i
4F9LD11+7qNLzlOU5kEwHm6iYUra0vKCuHlNy5c8cfLxbduK9ZV7nRw2rkZoUcFUAQMVyh/16p1j
viPNk8r6Tg7EMHUbaUC8+VklcqKKUEPTFLSTZ+YH/frMLsoRwClnjyi3/fi0bdbqOlp8n5mcWBxa
X6G1yUP3XYpjD3cCy0huJhi2DcQzhJmiplYSOaIVflI0uf2A6HEeudsQq16AWikdL32GBBWsPzcl
YdSDWaV3aRLCn8cYfZ1MS9Uj3tFxlewWOMwy7Ss/IDI9NlDVIGRTXgL0PTpRHdL+2/wz3WW8W8Zq
+oopGmhpI6mmbqrM4Pkt6cyhUOlhdZgs5a09pJ7gqo9NYSV3GkrIuReBtQjBApE96hEZCmGSrtDj
eHtI0PRaVizyVfSoglDKU0amTswe+pZgTES5aQeUmzYAm0lrDaZTB76tZPdlh7SFkXjbXrLmiEsw
SvmLo4uqt4Pu07GMRY/MB03ifH/1dX8JQN1nAVCOdVQHAgDK1C4PVHpePaCdhoieN+WOpzzPs4b+
fwEm95Kkzwae8sdgSFwVVWOOUuYZx+V5KMzKMmVtyEkEk8Tyxzx+17Xd9pysrdzlkDErikTikPYT
vi+rT2p8UjJ0hEC/+G2Q1fPkEoXh0kaZqiirgULjoFCNspML2hEhASzzAo9wotS8NasxzCrkUThP
kKP9UIrV7WLXxCgoFT1aeY/8ZdHmyTBwERmWEKuYtLUP+2oP5UfmrvSqi3mY75UdraEOj1w1PY5b
sELgFaqKW6mH80mP6SE6KfvCDi5QnSeXj7TYY7zzeW+DPCNZnSV5Qk6CTmBk46KYmup+1afpvSAf
uzAeUXaC7m77Dc9KhjDmoNWiMABiNO8qtFxPv/+37zN8EeVSGMQdvi+Yh8a8NXl6TpzFxYqDS5XW
DBAso+x6WwxPSXvU54dtE3gQ9P8LFmrmosiDGr7eiCMSivYyuSAWZ22DUBLY2CV0hiSyCLKWWQGQ
YhKsoHcMQbMy4bZQPxFJWdCEztAE6ZOprghwkmTfphdZPus8CB4V6Qw5GJGmxLVG53zforg99+pX
+UAbYmWe+cCT8uWuGYYYuijMoa8Di+KD4s1Pyb3v5Kd5l3zgaSr3EZBnHpugkpuGls10j20/0jhj
z7yb7zuHqiqm9mcevBfzxdZcyni8r2MR1vnZSaovSsbjHA4BsMWVpI7kua9gjSkdu/5p5nUn4X2f
IYDAyOvJSGAASW5NY990nJjaah3BcoToD1gszx4Jf02rgafrHx9Fqch/nl+FG80dUFU+gkWdCEXL
0mF7vfLMYkkBrxlocwmzJu2tbG5K3tsZ59RoMHzQJMaYyPTQkBtThScF5HCgzXzjtHHyK5aQTRn5
SuZt27RKdLTlG/5oPIjhBlkTY980UZmmC69QYIaE1I0cPW1jrI7bAoPhBkGcRyFH7yI7mWYrMb/V
I4fgVgduAcDQwSQJZhZkOl6ZxkDYDUZCrDmoIzdGNOCCO5Pv9omouNtWrY+cShOSia5obCaC4Btd
HdGsZD09lhOxp+w+nHjiQ6uXdFO6ojA+YYZ6L0c0pVu6pRqW1U6J7fJVPAiJRQNRiOwHFnppbpu2
zq8LVMYrskwQQpFmeKuX1qkPyr7+rj0E586hTxfNd159DnWAvzbCBRzjIF3UFYlB06CL6i6ENHtv
jcZRrfapeGzDHxzb6OlmC4xxliGuYqmdAIZ+tHgOSj05RshjRLlJevRdmXOQWPf93/PHpipAErRt
U1oWFIh7Ur5WyjPHHI4bsskJfUlkYuYwx3ymD4WQgH5MnpUb8TZ88C3RKm6HffCdg0n5e2MI2WSF
OZWSArdpxF+PnRvsaXcWw61d01KgN4c2qPY2Hs9EZjtpw2SW5hAmdkiMybWvUww5bZQGb6OsPhUu
lhqhU7nYVNo6hQwvLUQab8MIEbEIOrWBq94pD3i1063kiSa5oSfLzfxlG5l63NZwUvsXwH2k+wPE
PXG/RphHMx8qdAVqtZugOSIErA9vhczrEsTzSoZVyk7vxrADIhqk1lNixVHMG02ZYxRDIaYZC5DL
AcQcOPTlOnDN0hJ0hybplDvfHTn5TTyTGA4xyZAYsQi8vnHS8rH+TLrE0jsY2ginKsf2C+9Qynt9
2IdFbKXCw7YjbNvwl1CyUGfK3NGykx4p3fWJqJ94tTUlE0IyoiFKhH2788kg1+KMMermxMPW72SS
f0c6lTP36+v1CsMspAGBUSL7gGklsfyeGGF2xsuX9hz7M68j8/qIXaGYpdOkqTnq1KIkTfemHpyE
tjh8ZlKuEMxaCbJKz3sNpz7N+BFPt2XPcdz11X/9PrtQAr9ppArfH2XxmASNJcUXo/4RCV+MPnJm
tOOJOIjr2+0VkVkqTaSTaqIWxcGDhsfo/j429yYJLch0W/Pgbo/fat3g0uuYlROZk0SyAHCDbVi0
61Tzsz+1+87zO0s7pq5wIOee2zdinX9+G8mGckiU9WhTBtTWE2srv5P2vqO5VWQZR6p+yYsvUy/4
m8OvcEzEd9ZnlFCYgIsgaZhlaGaMorjG66OX7dFcxZElTUYtCX1EYXDUMCoGucJRN6oSaxoj9JdB
eKqtbbN820ZaPwQuoOgIL7aluA3FNMsB1dmh/CHO6zvKg2HrmLXw9EmVV3MByOzz0ZgYtZQCkD4l
N1a3i/E6GeyogmGCYwzvWLHKHQs4hqa6XhPHvAackWZeI1enwuT1CFtdaQsIhp7KlgxT2wMCct2B
1Nuich/Mb210yLLcSjp1tz1lPIsYqopycTba1EA5YX3QkCk/fOaetTCHoSp/nkIzpRPUjsSqtLuY
7Dv/OEFdUNB4V/zV9bvAYkhqELNyzBpg6Rd9J7vaKfRQcFC68AYvLWyfx1K8sWNYSsl8w0StDn2R
Cm5GJ3eUU7/3zyi5e1Js2cp3Bvdut3qMvprIqgCrvQk5CWpi8CIe4ztajwSJxgtKuGnYDIpTPBvp
/PxFUgtAhjzKuhbDrgWgfMmRPJ+4tYb06diLdtMP9UcZoYyj3yVOwNe64swmKw3cipBJmwYgK7fl
YbpBBp6TntoXDdqXwoGnrEVX1ZaZDI/IgSrFyQywcDw18anwL4nGWQk8CIY7jDgjWhZ9rLRLOGBT
yXcZV5OP5x/0RywIOO+HQY6oSw528aJ5CRo75a+lq3zk9Jn8pm/rbGUqRCJEMkS2c6w+VqE8BTQW
JPWFJYtlY2lZe/alziVdc6kjxdOEkcNZ67E8+YrKLPSyH0tlnoA62b3THqhiKG0tPNpUjVI7yhaV
SOK2/KSu/rePXFGZ5V6RtEX3aaCS8TEXTnN9EZRXUtwS9aI153B417rOknktz1fPeldb2UPJ2EaC
ihpOGrfuD/O+3qOlKVKUecpr6+HqBQ6z0JFHpMUinkmw3Mz76OOC3loS+pnS9cZN6Vh/IF7AMScF
0hljmaGB7kdSkQpxoeTi7ys0Jg88nraVxBtCZnGjz0E49oS6y/GfhkCxo94VDxkUlhO7QXZWc5gO
CeogLeWO28p0fdn/9hr25cmHBH0g0gfX3iM/zCPdlmIveTZcWgM3jg4dXe19e1PnYTIsMLSC0FQC
DPb1xBvTS6G+lxlP6IU7hczRoSVIyq4yoNAWk6pb7PJ9c64tuhnwMoB4K559j0KzZaIoMs7K4Tl5
oTngxEudqLJMR32Uf8yueZogZakctseRuygYommy0myRjUYnL9gnbnxLhcryFyqc2e0bTndL3qwx
/FKqcVOI9ImljB9k5S5onOkzycvmddWxb1JdopIiplNmCnfFtNPmQzFz3vxXrVA0WVcI/gy2asgf
szzPMiRajtktBKkM9VTyxETWp2WBwWylutKlU0prXf6Rooo9/R2SMqgHQAu708iTil6/1SzgmOWE
duVxn9McXCrIQrtlhA5xS3e0ZTSgTXc8PUOueczCGpW2HnwFuVX9j6vqd3QYzujXuPvUy/7COOaA
PpVRH0/oMm4b9Vvj74Wcs1nz/IFZQmRoSzmV8X0NvVrMJ2Syx/1nTlYLE5iFE4wQkS5o0nJOvs1o
a2g8y7y0Oo4PoMPVnwerABqhhU/lmVI8H+cozEBHefGW9sCWwXj5jvB66XC8wGRbkbVyPwYaLXqZ
7jtyQ7MtQ8+wh/JpdAsA8vxgnWIVE5IsBP1LJDappCpRD97T6KuwD0PXP+ZeZSc76Wv3owThZV5M
md0zPkUXV1TmHCA3qJSVaPxSjA9R90WevZkrF7buglcMZv+XWjModRpNQlmNGwSWbg/PNKd4SFFd
mD+0u9yWY66a4erNaTGeDEnltRqraCAM1hhfp+rZUEQoUh3a4qylvO2RB8UQlKybcTHQ2Lweq3bT
484rvEHq0FHjb3PDiQT+i19eR5NhJzQ8GEKdiq9Mx+FFceZ9nx+p8nHhDfvoe8xT0efiMQSlKVXY
qRPwKnfSPrKOA5fYUUchITvISyZcfz5dzBtDWJJspEJLXxaRP0Y6i4rPZzv/3H0Z7fkXHjOh7Mzr
j8tzUIbAJlLNskrfThPtzShRMxAjA/Sec5ZZvb5c7WL3fkXSVN+nTqLuJtc4QYvNLd6orBjOMrxE
Z45Bf6WjdMacSx8KUk2+S8JxX5W9hdxnZ9smHgxLHujJJjUVTJLlp6i5G5sCMU13G4Mu079ufYth
Y8hDGTv0NG+BIUXCoYjrQ9C19jbEmhkEac2Kaeq6brICxskUqUVCBByZxsdquJUS2YoH3lGWB8KM
VTAoYZa0Ae05PLkojOt2/V687TxtJ3o10jHxwPbAk4LnYTJjJ4sQTJYVYIrh6ChicJaEyRmTjmPb
2hQtx49h2qnF28TYAEYabtAiN6+/bs8P7/vUzEVQRcvMvoxifH8iN1py39Scgz9lFNbFlr+fYVS/
CfoqKPH9LFPL22T0dVvVBp3YYZgVkT0Uovw97KXE85Hbwb3G8SaJ4dc0TYNZCICuf5WPBVTlwXyO
4OpO+ALfcJTnyONxLA+SodgS6TaGiJxSVAwfSvM+LE/KyBnTVZ3+5aAynNpUqRFPBBjhQb2vz6Kr
vca3D4WtPQxvbnSX3bWXHIXevGCDTA+Cf02mqUP+2cBKxlnqT2dB7aZMUITRIo5Cgw2I1LrdM9Rv
voXIGxHc3u7Qv+oJvazQe+xEEAb3tp119VpOFj+AWehpXfkkSUNq+D/XcvNc0O5t/58Y7epEmsRE
tZsuiwr7OpwX+VSJOrDKzq7P9RNVmIfm3OREB2M3OTUaBVvkjpfLuboeF6jMejfnESkXRtTiFnuW
5dc45PgOzyr6/8V6Jw3yOiR0PrCD9mFSblL9lOkciNX7BFnYwKz5XvfJpCuwQbNSCJhp++JCbJSy
SDY2ZCvwoleOW6ydEQmCJDTdUDMN9hXQHPRhimf/n0vsdIOu2LctzvqowKUSyvRUU3milYSW8c5B
Xp2uBTLjkGUX12M9Abk70gz58lZDjpGtO8IzinIR8YMqRsGzdnUKF5jMzpNPgjYTyGIDMzzoO9GV
rMpuRUtAvG8o6GMJvULxkmTXx1g3NNUQiSGaDOfEVRD5foNJ7dV3s30JjJuqU72qk6w2m5ztYaUO
8hfPoJnQ/7DYLDFVNQescyw9w5/3uTk/db3yTQrMYzprv7ah1ifwCsVQWtmlhhIXMCswnSq6k3g5
LB++t2UL4yFNoneyKXxQ1uDSzhF9ZM3Q+cbj1k36Kt7qWBbmKXL8zKKHfv6GtHrJIIvRZPxFyPPe
FHywtrjrnfSOysGQh/E+vqmP4b38sD2eXDQ64AuCqUepizPqJ7R4Lnfi27DYlyfa5AEqD+WRtyet
ni8WxjF8hsnDC6yJ4e3QvVDOUaneqh70Ba1Z7CGSYEColuw4JvLck+E30gqSIszAjM/ysfYatz0U
96GDR5p9+qqmCJ3J+yC3uKo+6wv/6qt0iS6GFq20whTNGVvE6nTN6r7R7hKho74XkMm6LV8UNzwm
kp3w+IZ66JYHMycapFdoY0CHWKjNs5D6EIcW9lUQHNFtYC+H4r2OZst1Atb1m7tMe54lg/P6zVuk
DPcMUTerAV1Dc/sWd89pwvn+9oRKbACsz2VNrWV8H03dLSlyamk8jAF9DONsjSuGILyGXDNRNxVN
ZZ8Uq7Ho1aw2EQafpEMVCCjVL71t71yxBRAKGnTomqGgcu9PJ1H9ok5UqOUg3ebe73orVr805WPH
q+hbW+d/4DCLoCZB3VYhwd0x8WgcAdrneILNLeMS38ATv37G+/8AZLx/hIrWPAYAxEsXOu7sm139
XX43n4CZHQK85JEv/WD3X7aHc2XNITyJaD8myzSRPPzncBpN0cUNAeoQ3Evm01ie5pjjfRwINu8h
q7J6rmPs5yhKsAPf383GYHURNwVs1TOuprDNj9FJr1eFDjjh4c2whDdsBLgLtZnVOXJkKS6tEZkf
t4dv7Sy4HD820wG1q36Hcl/c/z2asB+h0Yr51Nu0nYG4b0683OHVBbawkdnrotLoC8PAdOWQ32wi
ZSd3/mHbJN4wMhucn3eBoNewqNYjq0m/k/hVImeFF4ukjsWw7h8Dx6xjHJ91xaAwVBiz2f0jjIlq
g/22NWshwT9wmHUMSYqIoOgF8bkXtLOz6Z7iO/WeitfMLzVyDbgPj3QO/rbMUJBSocmGzHa/FPqR
dq3GeSQvLByG0rtuJ7hCY9UQ1faMY4vUEe8T1ypYecVk9jBRzAJJ1+gZKHqDYKZVNKPDGciVGOQf
EAxTyA2pQ6nCJkJlU2V6OT6mJ5qsl+94Q7jKGLJIm1/Kugai/5OU6iYWy8oHx2d17cxopRXXKHQw
R2vbJB4M4xpTmUa9n2IxEcTU5P5Lp2VOE1cclHWKWFjDEDsJuzqOBVhDXzyTPSIJtu91HuQRcWQM
nE8E7kxxAce4guaLaWxoSCOam11cor1nv8tbk2cU/dF/Obms4k+jMudsr6xZCfS0QLUa7fpbQarr
Gw2XFOg5rDyoj6aCvngyylEGy+alca5P2hWYoScClYnOpNukJCW2pCdume5wTrA/4xpXFMYD5Tao
zUgDStPPVus/56FuyfX9Nsgq0y7GkPE/v2rlDnpOOC2h1r27yZCSrSI7r4s4k7W6aSxwGAfMpDYa
RB3GpF3lSLQHu8B5WOJ5A+NzmTZ1NZSGkKasj7eK3h+GMsqsuR4PcpU6Q4sCm+2hWz+eLWxi2Ijo
utyKIhDnW//i73Kcz1AwGeGOieAZ/2GJ43UqjRwuriaN0dbhLGOqhL14pPtIedtKiMDke7WzqrPi
xm5ul7xkOY6DsNqTSoADm0i9sFQbr1KPEYJMWoESPZ5yE8dDWPHJtMtnwf/YJOsfRXwyjYft6eJ9
nzm2SJGUtNWA2TJ6Yvn58zg9bwNQB9ugI5VhhTAkldZJAGjGr4MoWGr/RarPXfsmzq/FxHn35lnD
kEOHmIfvE4Alc25pyGTKek7lDg+BYQY078uzgYbdJBUlGtPtSNzt8eL5M0MJZhmkoxECQCieMuW+
60/x+G0b4l/2vd8cynbFSlNNQgcJYBiPVLZ5RtmgaiWHf8oGBW7RPs8khhEyHf6lV4DT46PQH3Py
2M47jkmcBcmqChnxqHY6vXwqaI3m1E/NJbnIh8YLf4UvvWt6w0nOLOXpnQO7eqJEmN4wVQPjyaaT
6BPqmfs4bSGS4ya6RVMufYRjlPsJrdw/gmqfOk8uEOU/+S7wxRG3RiAaxq9caC5GFT9zjFr38atR
DCcUMg7Jcg6IbLImO9hnboU0cXQO7Sz9liatECfjyOHxIOn/FyxeoG+RUc6ALESXBLdN/3PbpnX3
uJpEXXTx/VjwTVLJ+H6i43Fo8BQyWJKITtacpCmeHQw9lOCcJAClog35WTJvVF66+9o7FM6QV0MY
evDTdo6IBkPk3T85FO2R7GhqdsBdtusXtAUWc3YQp2wQ5BDG6JfZU1Nk+ECl8I64auBM6MUdf00v
5Gl7nv7l9HC1j+GKrg7R3ZMuqNZRQ1tDM24xRgp69CS56ol/fFinpt9wbG+nCF1EtcAAnNl6c/am
RfN+VmPOaZLjFB9zunA+tHyNg6TBOBpqqBwzv9KPiWryEipXTVEkSUKTXEhysD2C8iyP8zDK8EQq
648KqTML2S87gfCsWd89rkBsyks5qSIKtDBmNH1X+I7aMMc8q4+TJzuJV4kW75GNYxib9qIpyawW
EvD0aLR0md7d1crtipZXeL46TwvDGGoVja4tiIQRJObz3L8IvAJTniEMryLZtSN5Qw1pUstU7xPy
Ta++bC8gHga1ceFrklTlSUcxhOhci04r3au8WjquA9DfsMCYVWQ8lz0wFAFCB5Chc4ML3M2UELlB
idYJD0q83Abe1DC8qpldLRh0nWa6UyN0E6SEd29Z3coXs88waxz3WtAPgJhvgxvFo80N5bsKHTWF
nbr/fzyO8fAYdp0rscRrEbytf0tujALsGnvKDWLKE7GaM5VvTiR32znWslHRtfE3RxgMuzai4IfK
AMzB9neJ4dCkW+T9EUd9Ql68UzjTfjKt6FNlZ0tgVuI0H6JEQvdICizc0joYctNDgL040EQ5Xj7+
6mZ/tZLN/JLyTkl1ephoNcgeyZEdFcld5ct3sSAcOCO6er1ZYDGcMWiItTTUa1pHtEUclDTTQ//r
C0Qtk7MISowc5UvzOt4pX8rhP7os21uoUfRaGyqAp2d0HDa8aifYyqVJbfWWfGjSxDw9Teogf93m
FuYy9BIF4jTWqEVDo3RXIHszcXUg6xLCm31j6eKTMNrbI8xDZMimy+tea2SKOAzIGRXT7jDEg+xk
QxWcoqYGHxASWWIQo1rSHL9+Bl3VNFGVJWRwM6RgVuk0F3IMOlXV574bXb8ePbEMrAG6IMQ3nLHK
T3GSe9uw6x58hWW4YQgKRG0ggWjrZvSuFPmdqXdHI4rPiS5yHgb/hROuWAwntKbfx6oAE1+EffGC
oaSZaqaTnJF+bBcQctP/H+y3Pqu/QdmoTSeNilwSgDaN+piT5Getiodh+qn3I5Lx852Wj7vR4HH8
+i5yRaWB9MXGVZRhl0A9BItVOPbKIQ4P29O2vvlev8+QQaXqeiz3mLZZTN/9dLxHw+RjUGoFZ+Hz
7GAOEnKlGE1EvbIK7gfpPQ25ojE8BGadx10cGC2U+G2y13dZBK2I1EHwRnf6El5B74AmDuSfia2g
uMlElZNmaCKz1FU1UeNOh1mGgMuG/l0snc/MzxWAOUVkVRUbZgyrEkW5UVrpUATBLvMHzur9lwPS
FYdhDUkqBD1Swcu0tEmBdpHvlPvKGaDaJe5TyBptm8XFY+hCEYb/HcjU3lGPiiO9tt+DxqUJPhK6
jpDD9LCNuM5PVwMZzpiSECXRAwYSXYWsWL8NqtwK9VOfdhz2/xd2+o3EXtCSqkdFcoahHGzRnnuc
kqpdb/me+I5oy1tABQGelbvPXTmuqAxRZGExtzk94UpRacUhwrxSuw/ieL89jOs37KvHf9yGF4RU
qr6AbCHgdMf5Byq5UBNREyc4azuaPEju9BvpfRuSM3MfrrRAVCVf1yeahVlK5xDNhNHE1mnToyHs
tnG4E8cwiGh2He4IME151BCIT60Eh+oUGWCGq1dOXqFIiL5DBQ6vonydhK9zx7BIOUCJrfNhoVK/
mYNb41VF4dXG0R//9zHoisEQiSj1mtEqYKpo/CrUj4bxtj16vO8zBIJAVV/oFb6fKj+ruLcilUMZ
PACGMSZTj6uGGiB27U6ZDEfokuf/ZgPDEdqIotuRhglMtfZIM59EVedYwZnqj6zxhTObseKb/Qc5
IPk1NjtcQV9MVBdtG8JZMmyO7xTLeVXQ64SYucNwr8o3vnHUG04uDg+FOTsERd2qlUH3pvHrrIVW
aOTWKB39+XMPdFfSkZnTQ100uDNQpNZB3YPhIdH1NNol9P4RR4Qg3PborfWDw9Xv91qRGSKIJ7WS
Ug1wqpnZVRg5gTTdkUKwkhhanZ1mCel86M3S1vyf29A89/g/0q6sOVKc2f4iIhAgQK9AUYtddnvt
7nkhemXfd379PfJ808WomdIN94OfKoLjlFJHUirzJP995R5zWChzWcHJjeW42H63HPXhXSe+i3EC
ERhTotGGh1va4GMx4ZWY/IxbWTYEXylX2EYT2GBOB6Ik/PJsKXjebG9GqCuU92F/X0DNXhv9kpSy
bXeTHwxiaJpuMiS2Cz7SB2SuF73kJ5ixcVBmtnjaC4FOBiotMl/12idV3hSc2/GbnStQwVOGyEpG
nQA0uh384oisrR/EifwKnWyD+8BBzDtGfUfsy7oYbZ+fVsCCo2QBGfqI32rV+NjvNHd4inzbG2ZX
sdz6WJzYUVZPIhtfwW/KaiANqWBqGX5q5zs9kpwsNtlkZZHgMnk2V01t4vuqnezbpnwONONoKiEa
XsvSj7ZNMWxq64aONzDhrKRbC03GsYYpzXcrOWmjhBj5VvS7V1y+LxBjq9dKFPb4/qJ9Y2iAUucM
gjTE+jySxgnayhnmSPIatT16F0jB+5tMS/QpBaRFcNNHbnV+TJa/TFn7ou3HHETr/xk6weEbbUBy
M8cZXfJJ25FDuh8rR9/zawIySt/BhiswwclJNgxF2fBxHJ+Uem9HL3oiGbdNwl1BCF6tmn3b1BEg
mIom5K6VnE1Z8Fk2NYJjB1ZBWhTwgyO02zTzFBVl2dO5keVAypxaOB8NZoZnGr0CTHCvqM9Ulj+y
SemrkRIOR0VBdaPTMFK90qO/naeN2W3UvCbJ1yV6nJPn0Qwlp5jtl7UL5G8v5A1rrIUBUtvbp3bP
7liJurm/g75Ed1ppn/pNb0Amga5qjKByR5iqwax0K1IKHJJf2X09Q7gwRw7u+Jk8kNP0MzrgpciT
hRC2TxsrUGHiMs3MhqzFxBmNeTYmhELJ9D1sk7vaS6fwVq9+zKHpTHTw37G6VrjChOaJmUNWDX4Z
TtWJmNoNW4LHabD+DEaMo8dhXOOwBRhFheo4LlYhQU+8WhL13PaVizViBD02o761+E6s14eROube
8uNdum/nD7ycRq44ubncVngCx+dp3qhFzFf1mEyDG4WlXrjJMtnfrs/S9k6/AhKYXQ17Gpop3GPw
dR9SVT59nD8vKNbmktLJj0IWopcZJjB8ZGhJWS4wbM5vzOhUz0/XDdpeY7ap4qBmW9abvasjrqKa
ysRsRDSVYXRmFdJNbI9SZwl3yFAEK6ZYD/OG4iBda+qxKYnbV/nBjGbJDrU9WBdj+L+xMgZNCVDN
HuKmUIX7BY98ivLj+mhtbh70AsB/XwG0Za1rMer1XW0+xJWblr2j9icia1MvgxGIrydVltsEw1U0
xBl6ZKGlqTOUH6eKSUZMNjEC23VVxfA6AIPabjkrZYmTyrJDC+zd9XGTTYxAbgjY9t0YwiC63Jba
j1p5V0D7MjHiRT5LzW7hjV9dtcDB5MMySjIw/oPQfs28eIefjClI555H/r14cf9+KdOehtlRvWRn
fZalQm8H9lYGCYSGZyko48QwqPPrn8unv0N7EDeKb8173ChQpSTTFJXMkXirt5uhQY0N5ignezP8
3sjaOW4ew1cWCRxA5r43R0QLXWhpROoj1Y5DETql9QwBil4WDPkPnr7Ml0AFSzfMc4lW8rhUOMoT
l6JEWfUQOpkz6m/Z+f2N/q4EmpWFAjuMY1GWRIGF7TA/13X4IerjXd8v3vXFJFmz4m0+NWOmBzyr
aqrOXXWqoBbX7K9DbLsf1w6AirOGtEfhTlaqlj6oPbRPouOMV+nIjVIUAMRuV0PMs0EaduYivHQd
dJP1VpiCy3dtaVuGDsyhehjru2j4oXVontPJRO23hCdRf3IxTtjD5zDITIgx/q8+yc2eyjt6H+xR
y/MYHvNbJd/NHs+Ia9Gc4kZW9cu5+7fb6ApcWAa6YitqYwHcUpibx5C6vx2VB734JvES2WgKC0Br
imQJbeA0Y4ESe3RG0fCgk7rJIKFG/g//bhDq3Q3C5S3EBqCxVmmj0qJ4SEUhBc7MKLGVOMamw5u/
EMSLx8wWYoczEBL6zSA34fIhlMkjSowQe7sXVfe/Wvq2y+97mj0NoVSrTmaG4N9jjrhDZsAM6oy7
BQ2bw52eO9A765GfCMUztACi3/N3aD7xYqt/pocKzh4HU93HfPDS8Jxq/mi9VJ0kii4bPP776lQ0
hcmolj0gchB6Md2biX+dGWQAgi8rlKGxdwRi1S3F78joL6OsY9f2Bm9pugHBJ4MQW8CgvcFCRcdl
s94tvrrjadjm995f8PyJ1G/JQ/WmKzBm6zrTDJuIpblanhSFMiLZPFFzHSt0JJ4OWj/EVijrjyqB
Ekt0tVpJ56pFoYnZmmdWGo41kfsCKqPXp2irNwTaZ/0ySSzRhZIfHYoZOGV6yu94P/Jw19wEh/yW
PWg99MgbV14YsL3Nr1CFNRWTpqVpBVT9npRvCUy21/vWQ3tr+OhZ78nkGDc9cYUnrKZ8sVC6ngAv
MYqfSuD0LSq7JCPJvyESKhKFTA3NyNDcRQx7zNmiz3YE5l7u+11zbPeRR+/oGVVq0DVlnqw6fWuj
WMMJV4AGdcdEi1Fc0Y01RK12BE274vpZl0WsNs8UayDhEpB2qjVlvMC5pU75ap54m9t8b3jWi/IX
22eHai870m75/gpRDHZoQx5kSoOR7GdysJTwhVUozxxqSQbUllOsYYTDUpDbIa14ob1aoGISV7Zo
liDIDBHcPFeHpa0WGFIPj4WOViHpLUQs3euOJwMRfHsKlyZeYoC0wQcz7ZySpU5VfrkOsrli14Ml
bBbjnJojcvQhPEuc6paH9Kab5iui1vOnBWKVLQ5G3nVImV3899X21OVGaIchEKf5Lk3vqvZRr16u
Q8g8gK+xFURcMGKoXCrAnjTPKmIvlx1QNo1gOIqjsyOaPol1060dRLUWGAgPWh0925UJ5YNOC7ww
wDHyHcasoARjKMkamqqA6gcvyY+GLLt22xRmINpk4mohljxlo5opcaFjN1cWd041z9Z+mrksVW+T
1tgFRVgytGyaxCBAmcLHptlRPCRYiKLM1cfro8VZS2RrjQeodWg3MCJWTSSQJWXhgtHKc/LXaKFo
YoQsRYkdjyDBqGvOS6P8SEbz+Trs1iCuYMUaCqWoQiQvAFZhpxJpranfyrLQtm4qawiB1uZWyVkR
A4IpcISxOzN1Oi5KfiwN64hDxbc/s0iYML0fmB6HFKf8MHfKYnJb/TZvZKKem09ma6sEljOtoCHJ
BJjgXDwjte6kn7vXBHda9IWREM8WK6yh+O8rVtBIZNQKd41Re5iVQ0rfUay6/j73kdX3ly6wxrKF
KVxfuFF7n/SydG2Zmwlc0HYFsWZuwpK9NOaCyjdPLU0J4WxFhtZ2cEdc2aHQOM/7CCBDXuw7ZD+g
7shjc+H2re0EKYQIApnU0OZxVcObkk1VdHxmYqpoqxlWElQKv4wVkTfvFGQt5z+Kj9Z5GZFnyQsZ
yHdFsmg3LxkaGn4xHX8QaxKOQIae5FMcqHhcgvKkgUzEguzC44KAVLaLdqXtX19Sm9x0gRNzH3um
d2WqEiwpaBmmp+7A22onJ6kQC18zv3HgCkdgCgubBUuIxlXFBm9BxyWuzqN+MBy2H/aKZz5eN2uL
2lej+DbKK38x6sWM1RFmNVRzuhqKSoQ6Uas4Spg616E2l/DKMoEtcs2ejS4DlE29srjPAokpsu8L
FKGHVq5bUHHgTWUjVjg9qiT/zAKBJKiZzawcMDd2n+6WrrvL9U5yOt3m1NUoCSwxjW3XJshwRRrC
+LaSgmNx+LuARNa4ZXNTWkEJXJH2tTK2FFBD+GXMT4x9ZtqxrkqnH1+vD9w2EvoXQA5UQ8sMASlJ
ojmYUrBSFy1OjAx5JDzY881oWo4VSVJUtj36giXcwcIQz9yDhcMKYSezf4w02zHDvdV9vm7Sf/DP
BUfgn7TRmzzJ4QydT3y0DTuxO/08udEB6fh3skjnf7jFLzTx+pWoTVFXGtCKW+JzufbWb295YBVP
s5ItRDJZYrx67uJG0wPOQEvzAe8KB7XJTmGT7BU6+63ReNcHcnNb1C6Waf/esUY2Vvbb4TJChLoz
9ywLHcX+QxCBewy1UJUihU11GUUHWiSli5MmcyyE8yQRvM27OV6A/3F2W+AhMs9hHUF3Baei6jju
yz1PWT9kN8rL4lZO7Y8fU1mLQ9mUCcSkNOnQzA18Hi0I70ozu49YdasWuW8m1JuL92SZaZrJTINR
07IMAa6pWBfTBVuvVX3OraMtu6DxEfp9D7x8X+DAuIqXlM74fhS/2Hg5iGV8tO1zFwCBj5R2QKww
AoBmLnemgk5usKHIiX/dtbep6AIjUFEXI922qgETs7spGR2tfkij+6T+QxiBiYqpMqqWWzPrE5Iy
o/4h18Z7KK/splEmOywZud/eD+Z4QPMlPnLZYclvKM5bsmYmm0dYHWpZ/Ghnkreox+pIsjS4VLQL
tiU9DdD+t4Mi3BNND/bwU8mfoky2qW9mKWkrPGG90hpeXpkwCRHJ12jsdi0dP3da+dBrqctmiL9E
8Y9KNfc2aSRUuxnBWWMLK8lQoVmNSxQWrsflknigl91ZqOpS9rkfeuz7dYfcnD3e5tq2EfvQ3pq9
r4Y2rSoltCrwhDXSg5lFfjTEbpPJHpk21+8KRvB7U88tZazBgLx2LF0m6CNKpD2290PDohBXYMz6
rWm3ClpC24oA6SkM/UvyXXCEdGDrTbvk5v9RHs73oN8IiaJJDz6rm+jC9u89akgU6G+QqHeVm87j
CXuBVxym04zWdrEv2383J2kFJvhj2C9mSWeAaaQwf0JP0HzWu9EYnbDq8Sh03SO2d6sVmuCBSaCm
pDOARp3lk3JPUbec7rXjFEGck2eXlV9lhX+b63uFKLD70nZZhxeo3rVRc0BVxSczYiEdtJU0tPTM
8XZXKJJ1tumQ1DAgNInHO1NULW/VBE3sZ3iLzRt33may4Pj296EMy1XndZUKDo8armaxKW7Aat3s
aZUf00qWqbBNFVx99n8YAssvbNbqgWNwquDqLwjC7WqvRx0j1wN91yOUdsETu3ImZpqpiQm8dnah
TqDcv6mCIhU/V/wJWkQeHtvwDPWeirE1rHD/TTKDp+mF6H1kcmlQ8z4yRyfKW0m8h4/W7yv612ia
wqlzSdUJWeWAyeLMG2BPWD2gXS2OTUl8G3SnKNlfX2jbXn8BFCikrNAHTB8BqBf3YfhMxshRIOmk
KB969XGWJnFtk8gFTiCRqNGLhg2YvayHBjmlqAkN+u6nkhWyhs2bZ8+VnwgEMlCCHBoNSL1OXQ06
l3FwoHblTNmB6e946107h0AddQnpKJ0Aq5huEijeqB8UWa3k5lLGu7VmoNYG8j2ChOEEgNoM094t
O4RNc3ps7Hed11YQgovHWmskOkt6VJdBJkH5adWWs+ifI1ne/KYPrHAEH0+tltp2B5wgPqblY1p+
bmLJZXv7FmyiC4xpGpqNR4h/74xZk8ZjVIPMx5O95x1SAx2Pxqpf7OaD9dxKt6ttmy54wsndJnEe
0QF4A+TGF9y7+/Pjc+paKfI+lH2zZ4lUcJ+b8BtVrEwUyF2b03ZuBqzcUSu8dt6TWt+F9GA1sosj
n/drQALDh2YRTxlU7lEUgBxFrz43N5ZbvJp+tQ87yb6/OY4o6zdtBGwNW1Rfzkqmdmlp40KcfIQ0
EUMrbZk43vaOxaPCBjUNCF0JzMCWBHqgPXbdxps8nsWQIQR923r5M2+hGxmOLBVk2xtXiII3Fq1a
KLhW4HbykH7hetn53trlmoPME2xVsjeJTcdYoQm+2Ok2KaYMaDmdLMQDbVQO5WjV09pD6sVK/3x9
B9k+qq3wBEfMplGZlxR4ATKYvfIOQW83KpzBGdw08lSftw3R30XvK1DBKY1gwrO/zh0lrhC3y0bs
JlXNHDWBgkJd72dVpqy+uVNihRsqxQiaomayPrNhsmbs/hVNpyPp2LhTac38qgzQf72ONX+ousid
IfMqOSZue+wKWtg1syIztYxDQ08bEgA6tDi1Y+/nx2XHm1i/69i4ghMWiJ7YitEzC/GBGU19q+Um
VBbJOt8856wghBWRB3lMowkQCZq6VmjqSvbKvttbR4lvbvLJCkdYC2PKDGZWwNGfoBQTPNR3BnqP
c/lNRd0vrur193BOye6zuQBXoMKCYOmQ6Y2J6WJqH6O6smp83WgUBzmpxAnx2vCn/iEsBmpp6RSr
AORtVjmjTYfUXfbdzkCvl8BlkkPqNp/ZFAlMlCBQLz7vR9rS4O6CFd/5PfAgSeHSR+scHZo9GrtK
RlOKJpwXpgxn1FzBUo9QeLt4uAHe0EfDmbGZqx9l5LntMBfThPMwyrQVE13XwCvBE2QRY+P73P28
7pTbvn+BEFbzUCdk6ExA5NrnkL1awXkw7qusRVpBhPaTp1aWlrrtjxdAYT0PIcmCKgPggFJVkxzV
lrqke9QnWSKiDIj/vorjFB2qqnqoXrhRn52GrrhVNXgjdZq4fLk+hrJpEtY1ilQ1tRthEquerfie
ks92/XQdYvPEvXJyYRUvDX9/5NShxccgvUtryblKZoKwaO0poFXDTZjJPsPMV+rZQofC60b8x9bx
a+7F9+FQKbtcVWAFms94Bu/7sLOPHWok0PvBD31FQg2SQXuLj608YJ6U0WgMwNH20On3hazC5K3K
57fD6GVW3shiBUD0Xo/nENST3I6vlT99XZC95Gon4qFLghW4tje5qh/rDmG76UeSQjzmPd0FtNW/
IFCEHhutmi2wMWsOJqVOHXROsMhS9WQjKbAEy2eVLBxlCj9QeiOt1ZG431v2xGogA9OGGTEGUsdj
Rvo1rJ+14fW688kgBDrgJWFBT7gJ7cGaB481aKyDetTrKNt5Hqv5ELignsbQGCcsJJ50395lflo7
NHe6UwthTtxSoAaRBp76njv/ClWgh7wjs9lEGD9l+jiGB1p9q5hk/Pg/fs3XBYYYwwpNJWYYVtQP
VX2aw+9TckqtfYOaRMkYSrxNLK5To3aJE37kC87NbXgwfixO4CFv94GeNMf+ON+8K552GT6x2C7I
uwCKjbCtND/11YvFnuLs4bpREvfThHNDZyAFbK4BsSx3ffE41g+B/fk6xNvLxJUpEiPwEFS2Qygd
c3o1HsrXGWVUeCw5DR8HV/0W3BMXsddDfyNrWy6bLoEclIIt+cD3jiEMTsqS73UtPVw3TQbBR3fF
D6irTqKqBURDjTuo5OzsTJW8lvD1f23wBH6gWZwUEBxA3Ur52k/PdnvKhyOJv183RIYi0EOVMU2x
OQulc+mk+h16gqIboNLKas5kAyYQwhzobZnwnSktAsdEdLohEumMTb201c4j1pTMJC00M+AefZ/i
mp3usm+8aU87Ost+ROC7hR8e6JH9mSuI9SVzmFj6QgFrU+oOTXhIJ9mVU3ZOEWtLWgLZ64UvJOvp
70WUGk6tIHpWfdGQqNcghiG5V0joQez9hlaEXVMsQJy6ExnR4Et/sKdv132Pz/kVDxdjBkOFJNeY
3ybsGNkjw4+guO/K21TZm4bptJ1MR2vbBdH8GhVH0IsRE5W7IUnzJUcculR2BvlYxZINSfJ9MSPZ
aCF3Moz4/oQgxPDKesmReDuUhKek/xkgyrgv5tLRPEZMU/vL3MeH+iHc8XZb+dH0hx0Flcque1JE
YZOgCSuKgD+4RLeQH+FFxJHfHMJTtbMZHpM0HhGU0N62U1yMFM6P2qAnQwO5IrfOvofx69JN/Oxf
hU+q+YM2o3fdBbfp74LG53TF41Zi2H3Y8jkbnvrWYSHx6t7pl3dFbldTJ+wXZq+WusLfAcfR8Mj0
OtuZE6o/rxsjc0Bu7MqYLuqqIODP67QjaFB1OwcSD9w+cl1GS9gsNK2yypK/TwVKezDj/AZ9GcCu
5XxvFOmemrKKKdnsCJsGYVnezQoMyqYbNf/aaIfa+KGEsrJ12bgJJ0ks3ErRE8AM+g81/9zXu+vz
IjFDTANsaJ8lcQiXJuPNFHg5RNhyOFn/eh1mm7J/zY6YAojoQoUm35iduHytp+cyLpxGNiOSobIF
QmjSEW18+IzYkekqir3HSVWyn8rMEAigYF2GNhUwI+n2SXRDjRw1Mp/+bKiEZR8aemmpCWakDM9d
ecygwUu0j3+GISz5jgfmmh52mOzjrDzm9gspJfGE/zjyXKZcWPGK2SfWNHM7qNN51Akil0cxpkP0
sfYqy2N7eIP3JH0k2nz0utCZLRCBWQTIXauByxuFV/fhbvwc3/ImUerN+/KSVlgCCZRhkSATFONo
t49G9rlT/tDfhNVvQRA/qHLY0pq5G7aFg2O3a4eSu5Bk4TD139ysFiToKLci0xRfm5ubaciP1x3u
P06Jv7yBCU/UxEAmYcezMHLeDhZNyUzPCh16N7mZ6fCCjnH2rkPKrBLowFSjarZ10EE6ogOHarm2
ZvzZ9DCBDuaBopEuZxySZidTGY/VXHlLaEos2WQdpuFoaFC0pBc1GJH6GyypjrFjS+n1QeHSWfNY
JEuj2r4SIwHXNgxdRz6VwAqToS+sSmEOjuy+getw5Jm6U6I7WHCb3o7+6Nm+cqySHX2+PlXb3rFC
FrgCm0OhNjNuYFwHPPrMlbK/NT8Xt+GKoNKkxc09b4UmMATuemmej0Dr88IfDfNzOTKfBMWZTTLh
OP6p364RKyiBIBp4hzpg23Cr4twGtTuliUPGk0b2WiFbYttucpk+gSyUPJ0KBZnUeO03H+ovvGyK
OPU+65z+2+yX33Mv2jHZa65kLMUo9RyFESEhfKazjzN0+JbIbexdnKXudRfZWs2QGqTUxBMuimwF
/lASLZ/qZMJqRmsS+yMeRpzrAJuPVWsEgS/0IKNmGM98+Oy97i2HIXDD29nXd6h9R3KaDE9mkUAe
ydwZ2hABr/g0z0758+9m99XXtHSiYkfd/08lxmaW69pI/k+tjuGRpcdNHQJUj281+3YMoMNWT15j
PenamaJCS6nO2vyt6gaZudwccSWskQVyadNs6nOOPPjBHnXlBzZ784e+Qpf4wOHyKl0sifNusgpy
JxlD7QRFa2ZhQVgthrhZFiQccqUGt39BLrQbvRr+tE92wU6XsNj2hP6CE5dCiKfBPsE92A3Ifugi
pxxl4t5bK3xlkPhGk1utOTICBJvkoWMZyS1DInRhvOedZI0jLIVyqBtLy5HAHtJ8dJPcmt0hJuVh
qm1ZFqps0IRVMJc9G4wMJi3opTKeh1xW/rZFUGtbBI+HLm5bDCkApvsWamP3PMcl/9Ec9MGbTkgf
clDzdK4/yh4Z/oNOLt4g+Hu9WEXbdvB33n2cd/9COvmAFGiefGU8tn9qprCDplpmVGmKKXttPlko
HrtD8ro7HFqfZN5bZ89pxzPo0vcoGK2HV9hLZ9rlZh0CdzBY4C5BEkF+FR3C20EL9xKG3tpM11jC
ZlrNujp2OaZSxYPoQ1u7y6e3elbf9LT7Kdi1PcZXd3lijSyFXgYtUMliNeacqZjNgA7O3AfusBzZ
8onWN8sow5IsCfFFp8Zjm570wIq1fcE+jKnkdeU/NoFfrim+4NhGbiSUcWOi9OdMcC/r0jPOlT4q
UCEwmHsaLfw+NNwoM4+m+p7XndU0iq87C9prqAGfRoudrPIQkWdpNYeEKMXHnSlKQ13nrBKyuwgl
TGX6Im0GK9texNYHsVoOlc7ZGCnKowFJe8tPkM0+QVWeOeHz7BkHaTE3Z97fd9HL1AmsEmhRRa0B
U8e7c/JjMgqr6Znt+UE5uItkquIyVxRYJWxZOkU1TFTa+qib0UNW2J5kVW8fDC4mCQyijn0wE51j
8Auog4ZzEd5Hwl3nzKGX31q2m0mL4mX+ITBJqCpTNHHWymLkVRA0qkFtEWl+SEzjn7k2WwJr1LE1
a1SFaeNJRfAj88r9fC73euiwFwOdojgl38zQDf05H2QFvhLGEp9+ApvMi8WXwJT6nfI1Hj52y19N
dAp1SeBV4iPi+080MWNUbbgkbXda3Dk5mipdH0fJFi6+90xkipGaBFMiljkTJChmRCnV5WbSnt4D
xJB3rmsoaBMbaGbLaMwG1CfdfJpcC52ww2bXpi9J8S71dF39hSSGXafamoqpA1Jya5xahx6WA73r
EjcoHN7XiwdE2sDt37dbX2CFW1RdxXmvtoBt1YMWhM6QHUL61/VB3OZFokFvEud9k4nFvMghmrWS
X2zyn+3sBPvKx1On21Vus2P74GY+yJ4gN119BSiw1JTUTKf85kaKEA0kTjRApI9CqOQ2jz5LjNtk
jhWWwFZzVTVRmuMemjAc8L3iiKxUX3FB+gkk07y/1WqyvayJyeYiW8EKhNUuxYCjP2CH5phk52rZ
X7dLZpbAVJVNE72aMITBYLlBl/tROO3ybtpdh5GYIRb7TrFChpIfirMBfQdvwkHyMiz7vuDfvcLi
pk3x/RG6sc2nqfTf8f9rXBiLMFs1xHJX1gwDSzVU1xbG96y7Ualsx9jcDFcAwjyPVYXoP2+42n3S
0WzZbZ3+xfYMRx+9/hYxAakM0ubErwCFiVeLpTFyip3Q6HRfn16hsnkg71FgQ7nGP8MmnmjRi1Fr
LQUg0Hsg/evwru9DtcfAjBAbtQX/jmqYsxV0ZtzznNKzEXwv3+VWq+8LBBNpBMXHKb6fL6deOZFY
lh6yeaxbAQisUixJrkLqkcc//y5sgfTiB94pJveto7SLhgxNcDIzzDq7zGFO82nweFFL0TkFdeie
t6WeE7eRrJrtHUHX0bieGNQiVJwfvSxVtebbzo7HfsJdrzjJ12o37PSdclwSp5AVjG++PukrSGHK
Zh2xmBDZ2m4FGxevdTI/N5AZBy3D1l/cZTedldEJ3OLbOxhihSvMZKcrehcHMDVSTnX/HCeS09Zm
zuTaMGHy6rCoIGeBnUBBvWd9tPfa2wZkaC5C9FBPxwUYtULSC/Ams67sEnjC6EpaoAYfGxD7spTf
rGH3R+MmFgfXak0nk4+bVnI1bBvHSMnISSwwhb2hRruGhYzwiKg9s+6O1l+uW7DJpJcREguAS7R0
XEwCCwr6VS/v42SAwqBklLYxTCgZEsIoFa/OU7Ao1qLjlh4baO2joHtaB0ldVdagmjvpb/cWJCH9
A8N3qVWUmI6hTdMMMCxJ0IsmQ5XWh85+zttzMMqumG9h0WtgfN5WYDmoKCpmJMBZQf0apZE/0zR2
hirYB0ayG6JsVwXkNETsWxDWD++Zs4uhfLxX2EPamtADgaFWdW7q+6z/YRBZt+Vtv7tgCEwUU3Oo
pxr2NcoXivYUqPJzr1vxH5xwgRBIp4iUKQGfg19naC6Mb6msyMJjrpq5+S1xqZv6qI6Unbv5mr82
cwIVkaXV7KYBbNDetste7w+VgQNq42Tt1yY+W6Xs2iQbSoGEWIQahbTBUM7keVG/5LL33O2g7cXx
xUtzk4YRhSvyC3uFkz3SgSEBEn7g1aVyWSzZtIk3Z22s+2Ku39DS14E4xVH34p1yNyYOWhMuiA9o
XnKqDxJvkYyieJ02LETEGcEoqid+wIQ8x0uMJGhn9Kib++ON5c0yWRru41c8RcymhL5ko0G1GAfA
+lgPXqNCwNh6bGQSahKH1AUqQXch26QBLBv8DtLc6Lfncy0LmfKChIV1gTU6cyCJzb2kr7815IUO
L1QmPSiDEEiDjFbThTH3dBQ/qspfEwYtmSS8IXMEgTYgPtjaKWemKYl2SOrfmdKGfjIIgSK0WjPR
twZDlacf6vYwGJILn2ycBEZoEMwwqAETmvGptNwem26uvUgWDN/urnivqOAwjPHQd5zn1D2UgQ7B
MVGdHvL1CNRQNzlBFlW2AUvMEl+7WZNkWpMDcdbO2Tg7be/oUSyZfhnbGfyesNr96kghRVsCJYbg
e783P3en4a27SrRLzrJClU1PgDyAiaJTyAOIuTIRpGObmcfW6PJEy+9ZIvGEbWtWAMLi7wdcP4cF
APOJ6/KHuxwnYttp8MAXSzOBt08tKzQ+g6ux62ozjVJ+2ptUFCfoTN8FVubb5eypBXquj1XhhBlC
RDR9MEnkSzxy8wa3QhfooS0zagw8jmc8DF6M4KHtkX1+pP+vPg6bzrgCE2iiKiBtMs089aLcFzNO
58qH6l01GPoKRCAKZrKQpXjecxl5tbKzLWulJ3M/gSimjkV5p+P7nXIO63MsS566OkgMldX/9gcj
wCt5BB1udzRvrHqPkiWjlL3xXrUBGMINZg4GEmT86jfOqL5fupPup7t8H7vh4FThedqVyPCR5dnz
gf+N/P6ZGIAKJNG1TRWGGq5NVvWQF6cyvgsbJ54/tOlt3MsuA2/9iK6hcSpeLasaYUg0+QQagnjp
7ZA25gON+yl3MoO0h3wokyO1RqM75HZvPXbQpNt1Cy3RNziNKU6cSrgrmrB4mMZce9R7FlautUxj
dI4zBUJ/LE6nr4Edabsm02NvaqYcZV+THbxaGnQTHDvuNTzTZyqe9BjaIE7Q8xyjU2yas1ORqblp
lDQ4L4NRe7VV5cqhSTvKnDpr69yZ4hnyY8hnyB2c87u/xlFFSyer1CzIacRQus8tVIU6Fp3GJ7Vs
m8egaGpoUQbT0DukS8ovBQv7AYwyRU8ZGiFP3nXakPkP/301uAtSRzC+GNxJ0yDJ+5DFjXMdQbYK
BFbsp2WOxgirwMrK23jIvD5RdnNLZDuXzBKB/3LaluHyxvUPvDmYiZyOcGe59Lyc0IcFHdBkq2A7
hLVaBgIJ2tGkDEUFy+pd+oX65JC7wcE621CCafahJzukywZSoMNIsaBLEmCquswfyU0Q3Y6LTD57
s4JGpxbVIbYEESyxKC1q9TaFsCyOy7U3nowTjySFtbNUaH3m1EdIEXq9I+uNLkMV71gLNdArBXkj
GEnPQNXOcmCQp7T2vEer/JK1PZC/bBTvWCiqMlH+CDSDhJ5mfshMXHKmH9fdnrvb76x1ARE4Ug3w
0hdoAEHKmatHlcOMwYmSDwM5XgfatMZUkQTMdNOAQv6/V3BJwyLUawsrGGVcy6PSPRqGpMZp29NX
GILrhUYyhJEJY8ZT9mz5/A78DW0ljv+/uOL2sW0FJ2zMRWH3FR3ghKTb8yKu6avtRZnTzE52V3rV
Xibzv0kdv/Ag8//vIWQ200n7f6R9V3PcPNPsL2IVCZIgecuwWVmWZN+w9Dgw58xffxry93opiF6c
kn1pVbF3gJlBmumeMIR9/ViVX8gk8AXR97lFOiug4BxnzB4wKVH5Z0C3l31ABMA5G85ptKU+ALLy
mo4HTcSWJJgRRebWYLMl2ZDpcIBwX+JGYgYjTekVexaf4sKq9Yv6xXwwcxeLEpRnZcVnaMHTAAXQ
UwuiRpc6wSHZKvdRYdPO7r3sNj6IUrpoHFmsLYCJFkyoI8A4htOxim4T//Ez8wS+PxViEiD/42K1
BJGXqTGC9TF7MUNQWz1c/v56Ljh/n4vTcoxLvxtVfH98kqPrTHMI3qQvY/zFF84gXHTOUZ5KJgMB
9bPLKljM2KZu4zI2YT22RXOyvjgYCgEPL8ovCL/F7bpmpNiP4RkARHW4gSsc37VkMDXY1hV72kCl
zk0q2nWupu8FKBdRWRiGucJoioj6NVd3aA6wafJNU0XE9CIcLrCKWsK+ktG7UfLYjb09w7eTMnag
WifaILEs82FFWpjERVVZTkMiRzCJCSYSr2J1Ypr9m4BXEZWyr0bSAoyLJEVtCB7FAWaRE03vg0yw
JK16+uL73G6PBOk8jR2+P8lbLdpN+n96//Wyo4umhgvWJo0CMrImdjym2CakqFQpcLRyN1eC6hiR
LVzUUhAKd0oPoDi/KbWdTHex5V22ZT2lgpcYfRKqYuh8M7kUNP9Hk0i/TQdlEzqKrRzDB7bN6n9F
t7gsA9mXKtiasB/+0eP+gPId5hYtyKigkcyR5ezQElxhp/TOl7K7Mfk+WsUuaHOBk6/P2RmRW2nz
ZjbnijV4jfS7r11P40tSX0WFqPNEBMNlhzaWu0AKATNrqJStvgTR7UQbe8hF9qy7xtkeLj2ge6et
ihpAVo3jpZQ74SzZ1iDwdEU0UVxqIKo2lD1lMDvWijFc56f6RBwV9KCZM6hIE4OrPEWxXTwIy1fX
09LZRDYEizU3h8RjWLIp07bBrrwpnNaeD+GuRGFLKNgmrU6bqYBMwTAsVKJxUFY7qLNqINDKYRg3
HQqD7LxvE4c1ort+EEvu5ahjK+EH/zfRoYeDlKGgNui9aUGf4Kp+1FDatNc3zZbJObFSf9EQrjkJ
eCwpOlpwaDP5JmfDSGW07wFGU26iDmxwyeBkWiQwZvUQgCZAhaiqCdY8/mgogSYQR+yckbiDGzy4
09CwQ0HKZAR3jFhBfE5bW0PQdqhBqA8GoELx/fBprS6rlQaW5LSMvqSmuTX7RmSUCIMLsFROTC3P
gNFuKpwwwMbZ7/DWhvuaYRPu/Gd0GrqjqHh1tdp+aRn7VQufR0FVaRgxSJPDfb2HHLyTOcq2eNR2
qSO6Y191DrDRU4OYRCX88RCt6U096GgU7eoNKU4WGF1FjbwiCG79GiTcg4wy2P1r5V6Kr5JuX48v
lyNp3fkWZrBQW4xY0uL5o+6AoW0TiBU32/p5PFh3pv37CBL8J8BjvsWHrgb/klWiUzBOc4t/7SuK
lNWgSWatOtrrfFTvW1s95J723yAsVl0dwAUYN4BZWvdQyYI7yF0GPe4fGvr9pvn+skmrnr4A4UZw
UKssUhpYVEX9Xq4tF6rJgtV3dau+GDV+wZdDlGgEMwwxvxHdljoEFChY3MyRFbxXOeE96Py33e6y
YX9BVQ1oc6Ne7kOaHfFE30dqBtQv+al5kmx0KW/62LFes1N6nx58rxXVkq3P2BmSS01ENc2xpYCE
ZKSdSpo7qncDWjY/Y5kB5UELSt2oYuSyU5WQnqodjr8Wys5tQ5Wvo8bc9EFyY5qSQ6vygMLQ2z5F
T6pU/mjptNVG8OUlubmXiPUZBzKwcmIlQz55OxcuQjBQhtLvTdZQJQU3oR5dmYH5iXosyMz+geDs
TcgwSY0CiLp7qP2HVn24PKBrC7JmQvbctCg2AQoXA/oY5mVTdiyL+HjdTLbqdjqRnWifweL1Q/Kw
FF1lixZBYTCXrLQGy34wQIZheAjR8dkNmW3qz/6wVUtUvzci5ZFVb1zgcd6odCgOlK0eod18j9PB
7qVnIxDyVrOvXLKKm5ycKFWmR8yqG/17tFN20XaGngsEXLJNuv2McDuGz2LeTxm5+/sxbAbLnKqu
RNLot9ZwqqngbXjVFXDbAnJ66AWC5+H99zM1t+IEhCdv287fdSHh7v+DkordHfKjpsvoTkfzAzzO
ZHO3iJoxMCOShJAXrl3Drq7VXXucD80+uxFVoLAV6RIQN2CROsx5rGB7lqiHsnr+nuub0jzlvSDb
ri0jS3u4hZGMw5BUTC7Zwou6eu1PIo4Y5kYf7ACxhW4aEFhSLW7AjIwORGOsUNIOzRSsA97fp4at
3GUnsik21ldRtJK1EwjqJv8gciM3qn2TpjJazeJ9sZMPjHTb3DLqx2Irod4L5P4naVud6lcd5KPm
tej1Y3VEF/DciNLK1HCahME1vQ/zCI8Eoqb3tchdGsjtL4qmMv2GURTpbwru+rE9dhv/RnYZk4aI
NHgt+S3BuBwbyV0pjxbMKbGLmefNFOLaDqfWPvEG9Vsj2ktfHj3oub2PL83KZmlmLHYpDR0ra8BW
IPBIEQKXzf1YjaJyAkJdtPuMai7eSF8ur0tvRbp/d3qNf1Ev5aatLTZD2pVWQpN1PFk7XK9umETH
uFPuR93O9rL7bCVIuNCWdKad6HlRZCaX3ocm0uSR/QRDm/VfqjHnL2naZaLS17W8e3YPTWY/Y5EP
rVCzppjRTLUQCVLmBG2kL3J0kEEwNwajLWvE1gfBZeFqVeUSlMspY2+0A65zAQpZK/NqcswD7nSv
vss3o2Mdpr34qmFtSdaJblrYKsk6dmHvzUQ/kOWDcxXLF1UcxXys0we5Fulwr0+ZhcWd6uhz4Uso
rSzJc8QaPNOHeMuBqIJc/5dxOwNwk9X48khLFssZmolPsmcc0w0eS3s7gTMObuD4uHwX9hWsZ5Az
Kjdbda8nqlYCdaSJDXWOybc2pnpCaSiNv2hCrsPVBw0disH/G0Yu/0PQOejVDMOobZXIBg35rrXD
J+MO5fRuvsUL1OVgF80al+8T3QxRcgE4qzuAC1wPBDVB7Od+zCVnc9jwLiIMTbG6ZjEu64FEx2S8
CxvD9rUfQan8oyFcpp/KmWYNk94pytvJui8TwRZtdUdznhe+xhLPPqioYxy8Mc3cvkZrDlgrmqI7
9EVoD/7Xy9OyHrF/ho2/rPPbUooURpWkmHu53+fzjZoLVhKBY/MXWmPWdnrXAUItS2hDbOLyIRpe
DWgRm/SpFhETrt4yLfxa4zK61fW+HjOhoh7i0RDz22hf9btmD/0qdxZMlWjwuERhWEGsxAVcQSc/
o6Tx2uya9qKlQxSofBdxqfuRnrcwSLJQi18doFrvKNcBiKxOskt2oh21EI9LDPIgF5CMAN4AonZs
RXVcDpJHdFSRDdsKigh/RelW4zJDnakSQbEYRlGxMwO1/waEMnEBr6MSP8IxEt2esSfu4xLayWUM
BcowI2FUa9MBTNTQV9O92lOgp/NZ7cWlV3JZI4PsnaRVAAuqpyneyuWjkGdSkAH5lmKaZNRv2JMC
nTo7TW8k2jgzSCZFlP4iHG6RV2nQZ1kPU6iROVGs2nH3k06WPVSZ+0/JSWc7/EVOr+e2kwYJSHV1
15inJofWzOMnIFRiUIo3BIKD93uIIiZmlzDu5Ky7T5UvkXKrxXf/BsH5WWZkGXqoAaHUWFfjeqMM
0U7vZOffYDgPS6sypEnO1GaL2DX6nxIo3DVRX9DqKv5nuPQP546gLwZUMmKTYlZ7RUq3Y0T3/2IH
Dt3vZyST/Az3SxiuxESBmhTYDYouZktUoLnqxQtLON+yZJLPHaPpHubOLucfBlHtukzcQhN2F4gG
jVuRpLhSgohR/iaT17vNq/mUbtpdhfpxD93syW19kPYivb7VpWlhHvtNi9Ap/JyaA5OYVSQQe8Xy
t7Rvd7WvC9b29eS9wOF2raUSTLlastmabPkQPs4+2LaUXb1LVGfYmN+TH7kX3JD7yz6y2nSgL2C5
NaqmkjV07HQK+dX6MWplVbG1ISGv5diSQ9uRkDgmGCpONSnHx0AzYzx6pqoqUrhZH2aKti0KWj08
EL4fZoVqGo18XP2nUe4qlbY3g3DjD5/pgtHVPzD8C8PQ1vKcWXjF0IdjPDS2UR5R5H15TNcD4ozB
xV1ASkuJdJgSTrkzaVC8QrvrhLcEIVPaX5zmDMXFHiRt07CXATWgtKndV0508N3vaNO8U5zfHYbz
18vGCeaJf1KwChLniYEBNJPZm9p2gxtYOEiy/TcYLuooU4RRGxiWd7mXBL/G7imaP1WKpqsW+D9R
smwRfs8uY0UpzBqvtzq0KoNjctfujC3Z1La8S7ciDrb1bdICjZssXSrQCloATXlI9/622/a7ZEBt
hLRNvfRKVDyz+uS5NI5LluqoaoEWAo4xJOQuKGWutX3tqQfGPpr895kL9yUcN2N6pFhdmgNOgtJg
ftLq58sesZ77z3PF5ccqinR9jPD91NrlySGcBMde0fe5RGj6PrWkBN83uoMm7bv08RO/H0UjBpoH
LQNJ7n2CIy0hwZgicOKx2tNMvzf98jOcH/oCg5tyLYnrYsiA0brKprsbd8G2chl/IZaOjfTjskGr
mWABxgZ0sTBaUUUrPweYBjr5GRpbYfEzFZUWrebSBQg36zHICdKO7cXy6GTQraSmjlX9aIWbGJEx
3OzX+HBgZcBJQTQJ8jG7IrhMHBv78pitB+XCHm6XHIMlTlMKDBrLONEu8pKfTKzeriCNm3v5lREJ
EqkQkds0532tjAWrRLB2ncee3czSnm7Hu2wPvC297kWlm6Ip41by2JeRug1sZIKE2GoBucTGodg6
yd7lsVwN2PNQvu1sFv5XNIkGrWFMWTN9C8PNnAi2z2wqPtyDLb7PLeOSqcaNX2Lg6uk5K06msjXb
KwhtoXz8MyS8i7h9WzkWpqhj0lVzDCgIf1TJtaS/GCK1HsGsvLnJAkJXsibKmSa53DbHYkyu5lz3
tBpMGPIk2P+IJoZLDHU2GTJpAVW0pyb8kn5GwWA5WlxO6AoNzGwsJ2QVBMFvFBCQ16JLUOakHycf
irayDqZny+BsGM1uLmoFGNOBsRm1R3WreP8fV0SrV3raGYezRZc0yGYQjJW2jRUX5Ms3CbUZAy1q
404VSmohdPErv0aV0kZcILe+I9EsPDJgSUJtHheqBq2V3wLr2WR32CV0W9TiB9vGVRwK0ZaN6EZs
NcvqqP8jqNckeJp/v2SoZJYryupelWqHRaO2jqNIq2PV+Si+TlXcRCg8C+Ksh4lVsGKyudlZxXNf
C4qtV+PIQLUkilpRVqBzWUEbuhGZByb4XY+KOMuKrumsJk5lSo9aOGl3l5Pc6ojhFdtC2bVGINjw
fsSyTuuLIsTxjLSGDcIznKp/xrX+mRuPBQq3byBRXJc9tJRwhDcOUTt50Mm2ZzLc/5sxXFAlg9XP
FYOZm/pEx/i5HhIvNj6VHxbWcDElDSYK2dmYSVD/VE49RYXVZ9aGBQS3XYj8eezzAhBWMV7FgQ7G
4X6nS+CZhRC8IYmaU9ed7uwF/K6hGScUzgBOK34NWFnTLrUpmjdH4+nyDK1fBywM43YLpErmLLWA
FL+dULJtf7C2xA49XTCC67lngcTlAkKquYZsBg6SV/NGQzsJawmrTqwlMHdETUCra/kZjG8QLeg0
g8MRnpf1bthtDO0bmAPl5EXt/tEsvjk0Vo0EolEYQFb4WW4iT/7aQK5O8WQwN4ueTVZLF3UDqRvl
QdDJM7nANSY6pwVN2fKBp0dw0qFnubf1xC721iHFXX+zE92HkfWUdMbkohj3rzhXSgyzSyIodE75
I1FDvbSjnGrGpmjTtkbPuqLf6pEVBB4k7oeHqknG1BmaWnlEhbilQhGsLUdv7HKigVxVnp6CPAQn
Lh1ma4ZfU9RFQqooBhW13CuQ8J1k30FTn1q6DcWtQ6r3/kNeBKNIinb91cvEvg8ZXjdlPuNKYalA
IhTmMd5ENqIoHzr+1sf+3BHdxPyhyg8nW4tLI42JNjEzQs0V3scn57dah+lW3xu32OOScyNi11qd
ugUel0fKRLNmmgLPsK6Ifl3o6PUVBMDq+mspimGiU0jDOff9gjWOVpNnM+ruIP6Gij97IK+XU9Qb
s+eHrdkCgVuBWzAgBHkOBCu0m9r2u9cq87JX4uRu4CUOnmzKX1nomg8xLomTA5NtxFubYMVcP1aB
sBXX6qqiaDz3jNwGFSkG1LHhfo/Rpvuuei8/aLbiBE5+SK9EYbe6BCzwuKgrk07Tkxh4qu7bLfXk
4cD6ySqReMa6/y+AuNXTQNmJXg3wEaabNLtQVnwOtsbW3JVbEZ/4uq+cx5BzfxKOiYXmOJwUqwTa
fY2dG0LJ+zWXR/0ndk6ygTLNt2y2OPeQtJ/HUsEGO3gNHynYyaBfBPrb5JS/mt8ZiV3qiMxaXdqW
mJxdsa4mRj0DE+8t2kF1Y9f/Wh+D0+wYvyDyt70cEKuLwBKOi2o5pZ1KmYnqQ35qia24qSt5IDjp
HcYnlWOjLQZdW1GXoNxGIVaiHL0PAK3dOrKx+CjgmQvurBr9V/Imu53RWwsZFCdwJxFln3B8ua0D
xCyo1svAbjx0EjmRZ1w3G2prG7LznUx0qca+xuebhaX83oFCnJXWE9CYBtbo5rcN5Ix+36S4+pWG
TOdNIIL9P2tFtykiY/kNxVylMq4GcBNe4cnr98kwuNKwwBcbyaWCUs83FYtLxnLnDWjnGIM/vA0t
+plUNHpC/fYIgawYym3lrsVucNijEXOvoOgtPo5PhSt9jZ4ve/RaXgCzFlt+dUJ1Prd2c2N2ysSu
YkOtcwtDQj9zqljuZZS/xM0ZhkupqgKtzVTCyAZPWE3aU7kxB4fuR6eGWC3BtXx86J6J4Ay0Hjdn
UC69WjQ2wkCCbXF8Cs0nmhzSftrP4V1HZ/uygeup7wzFpaGub7OiY49DSYYysRpKRWZ7Uxd0dxlG
OI5c/ulTWskxuKydMXD7TX1iFSCd5g6BOzps9Y2/SaUt6hUSjSOXf9Dzp2U+mzw0LmyTSHHiSs3t
zAydXvI9I8oFVop8kss5WlzPGVQfEe0QGUV5raif4C9x/r/ZAqXd+41TRGSVNrgIxLoLKSIndGI3
2fobdi0cbESq00I0bhPVgJ8KjCJA+03C0DiGYSdo5kZnwcaIbVGN/HoOPRvHpRUjMKQJHCYYvdbc
tRQMWwoqhIb8RoqDDdznvtKMU2uYgkkTuCb9wDtSgO9XZm9gMeh/2W4eErs2ir62TEsn9RJ3OIpM
fSPs/5hCz7ZyaQUKLaZSs5ZQaZfv6WsDrUtzT35Ee9Nmh1vJnb3Ys/YiuoHVFv1z1qR8d7KGJoQ2
rTHGcQFbCTzIesZz8N50eye8NlAW7ipeedXG3uX4v5xmqMylmRGiNzkucuC4aXGNt6+rRv6Rk1BY
vSfC4dIM6WTDqFLg5C8EpJkatNn1a1N1pae3XQ4eM6BtggbIy9ZdjnuM7/uwRFFTGEMqlbXQbcf8
EArjXmQWl1hmiD9koCBGlv7FOkeYu+AtzfDCV6Yjl7iB2wlr9VfrBsD3jS521FvgMo8L/yFE5ZTM
irXajbll+Ro8dIEnodCkOzHQ+Coct5Ng6VsdygUolwQgNzsNbY+rWQ0FVc2EhsTx7vJkrY7lAoG7
DmkIImBgd0qGPDhzClHDqrfTWfIuw6we/pbDx4X43PWN2pqwRLlp39QOQtdAzaqdQRRaxSueJno3
FBnG/r44xVSSHjWJBcBWbUE5prt59KsqhBW/bAY+pK7F+HGhrMqFr4Nur3P8K2Xzm6ap9vTD70qS
Tx2hl6PIBfSA63tcAWKvydhVUaAQorzKlh+S/fAICkO3OdYiOgz2+y/ZxwVzTStUKLKXI2pOB60s
N5nabPXsqUv/2UW4sC46Kcx95ooyhaKPsQGf6r7GFf5Gvav26SH9Irrb+YtT4rkKPcyyilb99z4i
pdKUqgGGs3V/8yoVjvZVs3Mb9IVbXMYIjgrr0fwHjj8W9XFZQX4beatBd6qRQhCv2AvCbN0dzxB8
looLK2xYIVW/Yakx3QRetI3QTNdurb3oMm49xM5gXHaqMV2Nwh6O9AbXjeSLqr00ySf6k6lyxuDy
E1VqPW5ZDYscvGBnYtfzi2DIRLPCZaZMysqmD+EEKJZigtsDGJoyOznRm/QajTdfGBX7IMi665gm
xUkNQuLU4hwv1nUzbUdc4+AUYBuVgfrBp8tmrc/N/xAMfm+co7qkr33cyXYaVAem4SANgadK4+Yy
zOqZAnrQKmjC0HHL90ONpiyRhBVoZTluLmWf/jJarbLLHMq4/YBb9YmO4/Yy5qppxLQM1WSa3vwO
dUIbGwQqYJqcHxPjti2uI0swPyIIzif6uSBDUAMibF+ScJ+393oqSAbrG4qFGew3LBYoQ2sDc+yB
MTjmHbulyB9C0+6PpRc91tjHhHeB5IgaHlbT+QKU/X0BqmKzGYQJQAOf7qsJjGRluEnGaR8nouwq
guLWqrju67FuAUWNF0Kv63yXmr2dhz8ue8NqKIH7GgwD1NIVvjy1K8o4InGDdyrjRcmfiClwhfVz
3wKAS6naJMWSARHht6szllKzbXocnbeU6oqWiFXHW4BxKdWk5RQ1THGg0YdbRZOfFUl6BCGVoN5k
/ZS3wOHSquKPEFHLgNOhMxPb2cArFSdy6AM7PEcb7SjuMRRNFBdTbZYqIRNUwLFgozQ/rVTEELLq
cAubuIDSC2WSKqZLIvegSPdjL5DofsjrY6MXn1mVFlBcGClaNeqDAlvGwXSgmnrXaqWgamJ9uCyC
RyHIqVn8GXGSJJIHaYnCj/Sx0E5EFxRv/sWvzwBcfPaWFhhxDgC2l+y20V1/NLwiwp2wvMNro6jK
RIjH7SSLsVAbqQJe8Nq7bHfX28YXfauiwUraf6a1Gq+Df0aPW2DB2ouWpxFgeXsk0vckqwSvWYLp
4Uvp2rnoJasEQEGP0He1/V5U4SZC4PIOuKoqNayBUJMnOrw0pcABRN/nUs3sy2igiPB9xdiN432r
CRa49VT2Zwr48jk/sFJNavH92L+ZTJQqBA9BIspjq/vd8zy/5bnFegYOszooWJTEJ/8q2KlgSBnv
OndyM5AWi0oi1rOmBmK5N74cwlfyx00S1WmIsDe/TA6r/Soc4x5kfbHvvWGClEXOBdO0OowatsCq
QTWouXJuUCX1OAVhD5IAfQDbQmxbwRX49i8voiIQzhdMsy3ldgKI1sZ2N9328w3q0ezLIOvHrYUp
/KKTSXoijx0KweQDbhffpLrxRjJfa2AE2JTX4mLBVR9fILK/L9zDMrt0GNB95EDD4KCXldMVhaAL
aR3CAu8A9qPYZ3OZpoEQXDjHgEjzGw1iviQQAKzPzR8APtP4Y6FPeQDOe7/ZNOShmTehqNL1L459
xuCcLDRlPzSYKh9ja6hv001/bHKneSn2UDt1mv9G1TY+Y5YObWJIURI4N7f8TE2Sx3KA1bqG/mW4
NfFGr+qCHunVHcECg1tyaD8VWKbZLieRy8i22ka/CdNGcn09Cb6WNAtCgY+vTtYCkfOGLGkaK8qB
OGebwL9XLC+rBa+rqw53hvhQrtkoQ5xUgGjyo1zktmE+CeJUYARPptUY2WiSEgiFchhf8v3k5Uwz
HanHcEzljYUi9cQk5OuGUYQruM5UNH28D1a/jEurZJkuKY5Rf1cKOUmYF3+4y9LBRIaOW5ko/IrU
GwVUQWjOWCf8g2Kzq5Fk79u4QduJavVWh5CCBEylrOiVH8Jc1ia/TrBSKBD50CfsD8zX3P9xeaJE
IFzWHrtYTqoMIDOoEktXar8kxLsMsTonCzu4lJ0mWZoRtQKDtVUUoMlOA2dEsetlEJEd7EcssnQ+
mbpSdbADLmBryTbX0UySPF4GWT9vL0xhv2KBophhrRY1UKrQGb/TQ3UI7iCP6ER7qJRj8bFlW+zT
67tekFlSi7JqmjepnQVqCqWarPQzdnpkorvFNttOt2/kvihvVESlD+sj+QeNb8Nv9XkOSgu3+CU1
bmYFPHG+dII21uvlsWRZ7EMgnY3iK7rRGUGlQYZRVWZuAnJlSndVtBvLGkozm5k8JCJFbpFdnKcT
Se5NuQfgrOIxEm+h8XMmUnT4i4OcB4/zdUOe1ZKyqWKNRtNr6Kg7tBTclhCYGT0kDcXpdiLqLpF/
6Jzv14WmxhZoSpz5JgQTDiPb39a7DCVWaDYqr0RPrasDiV4SGTeMikHeXmIX7ojO+WCswOjh1M1h
CqAwc4Lg4GXnWB/HBQa36qZJXqhpXyD3PbCnHkZHGnzxN9kLuQF1oVNsgo1vCY5jIru4dbeX9KAa
RmCmXeiqlZeR1mtF24l1EEi+QDsb/3hiwUCfK5JayCCjf5UqqRPXzgTuz8vDt5pxjTMId7VQp3nT
GCxN6VbmJlp71IxEMEPrdhh4/GWsIJbOObpUtz3NQigO+mioC3eDkTigohDMyGpVJDXOKJxnF/U0
xCFqlh2VkdLmG7w9e80Lk0eLNsKTmcgk9veFX6OCvEp0NjXyAURjaAUKrozcfX5GLR9uF35Zj+Wn
HsYW5nHzhOth0k01zGuq1/IhMSE/6bYox77sDcJR5LbJBbpj8R6Nuardt2oMFJelR3mDJ9Ot6M5k
PRctTOICt0QpRKXq2PcNOAfMbujMx3aHovItccPDp3ZICzAuYqXCSoOGAIxCin64a0lvR4WIpnU9
mP74IF9aHaFavJPZXjlMnUraU/Px36aHrwpIgz6omwpeEO/Z82+8GfNdj7IR1jA+iQqqBE7Oa5sH
pk+CKocvoLHSIpHTDzu/+3HZItGIcbmhlROcaAeMGLrcNomaoeh92FyGEJnBfsIiVqOIyjllgqc+
2oywBbKgMtT++jcMLh9ESZKovox56a2rSi5d9IJ4vv6ZW2AUXCqQzFTB9M6B4Iq5C9MEl09ZXdTO
TCrlCAGien/ZFBZ1HzZbCxQu0Riy0llxA5SotZwpDXbFnO4VXAnYQy+5TQdhREgZ/hsml3UaSwPp
bIttf0hQiiVBCGry7yVffi3BH9Um/n5WQlFH3eqmcmEnl31M9NM1owE7ZzmQnVyuv/gFuTWKObfT
pEebgCLjf2LpapRkYdUb20BeGmQ+Gyn1FGgawNOTuWVx3A14AmalKeWW3IsE5FaD7GwqXwgQ+L06
hx2GV42+FuaOKF8uTx9ziQvW8AXQpVFJc5Dg++1kPcqdvGvNyJYNXFFLRigiMxIZw+3NDVJoVpoC
LCa5B+HQZ8ki3y/b83bHdckgLiulGWMBCYBRzQ4T9Z0sr8iPXXJNO3S+FdvUN1xSPF9GFY0il6cm
RepBAAbQYdqbFTSwOgi89uBPE0pSra+8C4fgMkmZZH2olYBitaWsGSHRbLpvPVaHIn21flw2TDRj
XEZpo94kkwpnr5PT3H6Jh8fL31+/TlyYw6UPtSzCsLWwG49Vx7hBT9gpx6upMbMLpGTPxOBRMPup
94YFKJc/jHAO04kdO2ortZv4e0UiO6KiDZnIKbhEUWdzkJEOKK163zW2bnyFBnmfCN5OBDPE83Aq
cu6PuY4Z0vObmT5avWBN+YvDqWB7B/k/CNk5M6a0kvooxX5Zvek8JqRaH9OjfvU74c0ixmg23x/D
9w+axRVqT3Ghhaimx16v/KGh8QXkolq0za1nCNF4At9bz+RnLO4qOxr6PAl8YLXfB4edO/qdGXms
Pz/3pt3n6uPMMxyX/ahiQARcQeRCkchGd48T6scwfhrmT53cF0BcCoyCGUSVAewq2uI/dOc+TDXZ
QrpB8Ny07t9ne5hnLjZnOknw+sVetlvlZ5Ucp7zZFdZd6BfuP84Tn/JyGtcBAVDj/T4dqvc4sbUe
KIDxjDaU28t46xF1tovLeVKshV2rMrjyqVa/RSJ1PNH3uZTn62YF3hj4gdGEnqToB0uqNpdNEAWt
xWW4LhtLc+5hQ7hn/d9vmxR5zy4TiTvtcpEg4/p73cLluCQRtk0atjLwuoOCFlEIywQH5bqcHB3M
HjIax/THf7LwQ9WamkRx1qFqyAlP80b2mm3+H16mPfAxoSgFdMSX4ZiL/T0tYSP93tdDQ5kgqw60
qAuiUwFJwPswqG6UKeidy0iXvQMndg6ppGlD2I2LrNXqUUrK62g2iCB0Bf5h8IVxmWFKcchCSrkB
Nxs4WCSvD96k3eqt75D7f7OJ2bzIFJkWZnHOym20Qpo862dJaSdI5peTEShE3kM00qRpRAVE6WvO
3GZHOW03o9+5cluIdLjXj1n/SxBYE99jpUEwgmORYRWqY7VtYI8zenmxdqhVp3hopNAdUsWhwDME
QYarive4sd+aqclcvm637OhROZITQU1OcRFlDgts4ZolxOQSSVX26KB4S/IgPZu+MVdJtrUnb4IB
ryCRUEddNLZcIvGVtCuVCjbSn7iUdLXOm9OH2ngau8eiEZG9C5yGfy+fGyOiuoRMTA13iq5H2Y2y
16IQdn0LYvrt5m7h/4U0Z6Rm2QOU+U3msSq6eGPBUZzie7C3wFAYbUTNpqIQf/v7ArQh8pSoLCVL
O7xReJnn75Xr2mNooKsTPNEL0bg9B8WRHPTpQCt0m3VlBwfyYyih08dqxFJH/3E5o6zjgWBXB+8I
Ux7m4n2e0p4aBUodukO6/53AyKO6nUEjBesEy+lq9l+AcQEfWnoXygysj9ykLR253PfmKFhiVp1k
AcJFdx9rLTFzgETTo+S/DCYR5Y/VR+0FAh/LZtM0SQkEbdvuUzf6BkH6b73HNruxaEcgsoaL48pA
lVtvsHKact/p934jOPZcnhKTL1qf4XBqGcEWf3b0lDpKtMsiEYUp+5EfVv0/A2byqz56WOissQFT
dajyUoJzvbItx2GHO6B7xRz2im/aXUkF7raedBe43B6gkKdYrqKRbXjnF9nLN0bhKtcW3hYzlzBR
D1mUCdenC0/PqmqAqZW/nEbjdNZPFRDzCip9PZ69JcW9HLJryRYbJ8Y/o1GU8XAZwpIjFVTPBKvm
IB9n1Z3K5CrXql1TpqLxY6HCz9sSilm7SH2oJ9f0OFNxMnFlxz8QJL9wA+Js1JU/jU+Bs0PRwH+4
BhL1hK8+wRhMDw2kz7Js8s0aMrQwQt+EjbjjfyEelHNug0fZhS6AUI9gzTfPUBYfAImBOzrMJbjL
tuah2fbHaM/UIxpBCdGqLy5xuJ2vqqV0CnTgSNA8YlwsgZc54fNvRfn0SviytO4m/xtC8Ju/nzvw
tqqxlmLu+s7Wb4KdfFU57XMq261N7eQx+gpFwEPglgLvXHeZMyznnWMnTWYQAdagr2peuMRq7LH4
UgW3dSN4C1hLXcsR5bwzioY8gyAsipdyt/Spq1ueL3zOEoGwvy9CAOJQlqawYWygNCepXloHdlxp
gjVrFQUEPXA0vN+CFPA9ymhZaoFns7fCYDP5T4/3ukh/fXWlNxQN+posMaH57j1GE5NQ81nBaeP1
J8aDgmeGk/kguyibc5P/Liep1evjJRo3OXMTFlUsAy3eE0eymy/RFoXnXvqpR83/R9p1LMmNI9Ev
YgQNaHClrar2VubCmJFG9N7z6/ehtaui0JzCRuuiSyv4KoHMBJDmJauqILpiUdQHc8d9oZhTYb5l
UMvAir5r81HITst+6zs3CEekg0MJFUX8xJKaRJUy5wpWrkow8I1cY5rjZ8F67WoAwQUML3ADZE3c
7uR9B6biClUichB+tQLGAFR8xQ65BfEYCW7iF70tSorsO6UNKrdLstwUea8BNb7Wn34ye2WO7g3f
WPWNuJpbJCRnTGkY9fqoMDgQJFcxhnBcqXopsKVdh76RibMlNV+UmrQAIUtypTcv/bz8GGTQHMwg
LyvpFe3T0l4r0QjqvQcXlPDXBnJ6CGqBVcknJpsqE7tViadSDHMqSjS3RhC3JE9ZT54FasPU4p1q
blC5q+g0LnOqEaAWoGabXmuEXnt7+tyAmE1yUeLrfAQPs6IZVxWK4/liJjnPIssIgYcXWHxktVPz
oZtwISB3UgBSjntRDHY3sWFuEDkJZ6ovax6xzEnktdfUrwIw/ejOWx8LJlUvBwvMUYKLz66ebjC5
S/dI5zk3KmQchlALYivHvOq6fpmV4evl5dw9LM84byRym8PFjEBDrTCjb+lpjHJXn/4xpsaJwVVV
Vn8m09t80A0WkcdVN0ZgKZF11PPGjcl6HakilyJYOp6YMDNJRUkJGCl6zFGBVt7V8fHyqokgOFc5
VVJa9jF2RwV7WGyYTrNcJYpwEvCuaW02h/ONXablE8wXfvBbekzvNaQIyWSr3zGc4Ed7mq5EMyuY
X3pnyhs8zjlmqqwsCYo0kOYCq7F+ZY0P+prbuv70Z8vH+cciWrSqYDuEYmZvbiUH6bUAhAPen8Fw
/tCiaKPBqAUEMqR7So5yc8yUx8sQu+fyZsU417BKS9rSCq5BTttAS81XK2sFd8xdvpqN++H5CkYD
XSh5il2ZHOUz5taCU+0qO1Fvrp24cTDMB80aw4HcSoL3gkDJ+XqFZg7RniGhSHVYl0OxoHh+Ri6g
Wg9/tIR82ULThksjm9glo/ubys+LqDJVJIb6+6UzVYoJD3AsH4zJXhF4HLSXBtXgl6VgG/3edKiO
jmRZISZfJSqtVi9JCeKPIBawMYplGFLw5tq5BtYOA/3WHxlUhlEsv/A4E5pH8MKkMfCScbWrYXCt
1W8Hwdm+6w8MFZ0TlombJ18yGrXmTGMVGqCiNj8rMtsqVD8jB3kWmNHuHm2AOEenZv2qmhl0IFq/
GtH3VXueUoEsIgj2983hs7RtOoUaZAG1hD3Nz0NUgkT3n8tasOsONnJwu4KjVI+sFSB94Tf0cRBx
uu5fRTYAnEtTEokaNVsoclMe42sE5ALrS/jMpghqTvMs5q8UScQ5uGTsQPTLnIDaXOvqQxN+xMls
BOLuOeVchWbGjrgxm/7u9dfG1B7IGAZ/tC98RahpNBOoyIEylVdldxWLKBIFysXH3Eib0VFRsEpD
dmjmEwlv2kSwUPsPpfNK8XWgY7YsU8R2okX6hpF5Sh51CKbWsMqa4bAIlkxg+wZ3xeliCS6GiZT2
sSvT65ZoHo2flPj18taIlo4z/TRtDJBdA0deb9TMq4ugaNzLELtMc+Zm6Tjbb7Opi1F+iiPgqXjN
HjsnsY/SY35V/ph85WTZli8dYyGNl8hYDc4bgApVlnMLotHBnkCECg5/N/8bN9Jry2aRxLKxP0K/
sZWU8w+DsZjDjGphJ49fSOevuurUmNxGBK8G0aZxXiGS0ZejMF0k6SFUMV/31RDRDO2HbzabxnkG
dZ5HdJIzmwXPY/OYnMhRD6p7+dD8oWXxZCKNHDbtugAJvTgqo9jy6S2aI161k+oXbiTuW2CVT+8u
C2fRTC4QKyd1TCl7CKWd/Dp25NosLadNCNKIla0WSTBZ39E+6JC6FLTO715TNsjcZSgq5AohLGzc
sujeaKaeEWmeFQ7+mCIlQuUrsxeyUwmOEL5/vkF4LO3ZE7P3G0/FmBhGAk6OKXLOFdoM0PAUpKMn
MHkmyPslRnhARfcdmKS4JSZJk8iTBFDE1JFfXw/lYXVqG/NhMDXhQxPr0F76C41b1rxQxrqqgbZi
KCRSpogQfEqc9VQcFXBYdofLwu1b3xmNc80Iqa/5PAMtLv2+fgoLvxbd/Pb15AzBeeUJ5G8yVQGR
Z6kzJd+W9c4abpLpqdIju2pE1cT72Rb00mMWjaIZFp9RiiMtV2RW5FRjJomdl1p/kPIk7mx5XTv0
VGSFjQTd3/hPiqes0ewalDwOWaXal5d299Tb/A5Obk0eO7VlzbU0vOnGh06dnEH/aq6iIqTds8GS
CSZ44vWo6fwYz4L2dI5U3N/VYP6MFK5fouyjttfb7trwlys1dapPIjKWPb3ZYPJ+zqqrEh1owIzG
l1KGyXd+KcX+5RXcs3ZLRmCO6EilUj4YXodqReUeK2jE6IG2ajcMReFVEQR3+qxR1BkLK2OtC3T+
dXY6jgI1ECFwZ88cSeo8VEAY8sylWYJHYz5+v7xQuzq/WSm+3Lcalk7q4g5XX1/z8bL2lMgmT8wh
loGQJokd/Lw/3IJx/jAzKQ1bVowjT17ZnZr4UIFFeOxLG1QjAue7r2e/VIBw3nBMQiP6WbQqe8Mc
oeDcBZuJ4MEt2CLCOcECdfpVuEKgNEqdLh+8opYFh+WeM9iuGfsJmyejhWKpSWYkY5MhO9iuE1nz
wdbi6KSZ5R8qNc+DoFddaA2sgpl2aHR+qFMBK8aeR98Kw11GO6Wrk3qAMGV1Fw/PZX/sIzDV64Pd
5XfWKhpTvJvr2+JxN9F8HOo+ZQqn3YXBepRuQ391wPbh/T+z7nd3SkH+DWQ5qmXwVwzdDKdMl1Hd
sXbjvRYPI0rou8bOu1hxS0pFEeZ9773B4zRDl+pwlVg1yRIYyNlrBwWVll9w4r89xsLCHj6Jsum7
RrWBZH/fKKMWV8uAydKAbDs7GebOmVXt0I+N8Ghi5vnOVWyQOE1RU/LfUhnGy6163Y3kLJqtBbLb
B+GtsF5FJBinKNIiGVE5YC07jA7Mek8x/Lyl3mVnu68gqC1TUReAjD23YUuThvPaoRQ3QSdUkr2W
y52efzITQSnTrlMCW/T/YLhNytaBjj3ro4y60O1U8lqGlsAp7cYBLFXRQCuhySz+97si5HRWlUx9
S6IvIHtN/cJZQF8Lbm82OktIX7uv62c8vrJSj8FWCmf7lm9j1eCrHdn6rYoK9NlDwZl4+NK+69gg
cmdVikXLQsZ99JM9I/ajGw2zrtBgW3rTIe/dy7qxu2kbOO64kjGL2bKwbw4lzmK+RmouuE3sargK
z0RACgPOI07D23ZhBFhIEpjhCdFNpb7Nx4fLMuxDWJgJr5lQDv70wKVLjkYWDq4tPMjLoEczipII
FmrXiNQzCOcYGsvIwG7D7qzjEqT9p0rW7tUBj6rpI8QOcOS/xOFWLFWiYiYzkJomtcvGcOM60DvR
s21/488o3D1SHuep1lmr3zqSZ7KMvoF57YK9F2Fw1lp3haJb7EGh6+0hkfrGLiZdpGACEJ4AZg7X
oszZdbXPfRJ/s/LPl7Vr9/uY/W5YmNOJokJOiExewHNj4PslPU5K4Q7CDWcb+u7MOSPwEoQjeFi6
FVth1N/UAuenpNjjvNhg68IrV9TOt2stGzTOwUxFXys9e20O612k3co0iEW9doIl0zmnUjeIKmUh
BJKkU0T/mTCq4PKe7D8fNkLwF+AsxABP9nzQEVxkUyyiU4n5e/8XR4RIGvb3zeVjTqV1pG+X7faz
FF6VaekO/WM2VHZcJGiHvA6Xzm2pUyV3GTyoZssfGv1sbcTljladhGu+sMdrV2dubiaepXd2CA7j
y8sqkpTzcaE663XGqHj7Fi1wr4OI12/Xh27E4Dzb2ib/fbt2WLim9yXceKTiKcVo88uCiIA456ZE
yFEOzPFoPUjcrnLwyVjjjywWFVaLcDjfMCuSMnYdcGry3YgOSfIqS5odUhF9zf6t4LxyfA4nztdi
7giAGs94YBETySOaS54oHszTgVTe5fXbJTTaKByf02HEmCRjeKzyWHU6pwr0R7Ozl9ZDb5pXoF8x
Tr0qdy/jCtaTT/PEZqVXUgYFJMhM0Fet/8fq3EI482r/GrlZTs59JLGemIgA4f2MLCIGPNzgjp9N
uGUxrh6sp+z0Xy5LJjAtg3MiiZyuaJ+BBRfRTZheLbmgcUX0fc5DpEZo1G2KDYvbo16D6EqUJxAc
G3w+pyeWpKpMgGSxQSb4YJ3aJ1ClHGsvfFJ+yO588zH+7K0Wcv4iVFdr6NnFDizXtlQbdiLiMxEq
OucpJKxbkrN1yxU3u2VUZOat8RwdjTvGd946iRs6wlmMTL0uHPh8/LOZwQQaaQDtPBb8in1Ms11v
2Rw0DMo7go/WeLmsfYLN44OfoaWECB4D0Fxu9SYgy60SHS5DiFwUn9dRwzHXc0ahSYLoML2gLjH1
UAuJcVJg/TM9UaeWQOFN7o4RLeNIxhK6UZmyrSxgbULYXCCSwB3xkRVzbGWVslirHGR/4X10m78l
b3Drr9Ggy0ZXtrOdO6iAvAy8KxvC4wiRmwiP81Weeq1quNLiwT5kp1l+yRaBs9j3fxsATuvjqmyi
uAUAI781wPpXOazumNjdkVzlgShkJJKHOyYTq0vkmjLVmJYAM9Gv68IU7NWuhp8l4ks5U7M3C2gB
/Gt1W7cnTMigswBiNylrbTC4m3NdS1k6qcBocSgOt8lJRVIWMb0bUY5LiMQpt2ysej9oQApvxmN+
1x4WfzhmYBEUvdDYyr/zRBuRuIOwH7OCaoy8N31rPswChKFwun/M421wmIZs79CTsSzIvLKla68Z
9353Mx6iowku/LVBI5hIrn1vtAFk+rIB7CZrWtsIgJ2XPjO3LmFuYfYcoVwwcUVvaSEacyQbtDaK
o8yo38RbPOJMQXSKghkR38bPnkTMfwJrUrlTcZWGuaQMLG/BG4HmW4w+Dy47IKFAnINQrNUYWuaB
Jmfylr+GYDxgVIat/cBZfCXqzRLZLuce+jAfMwwHwulUP6cSaBfU2SHZ58sisVW5oOl8QSdiiW2E
6wuY5MICdYpaMCbJsS/Vr3KUHWgrf8iF6wh6gTWetfb+rhF6rtIE5T14oIKzIl/xWCPOZYH2V+2M
wOlcvCoYYhMisJYbj0tXI8byKcoEkbXd8luLnEE4XevMXJsw1RShiRs253uZ7SoAJVSBgeo2o6hY
Dt2B1rb8+GeyceoX9XKpZYwtrAur204yvkhmcZc1okp29pn3OnGWjlM8ZHClpWE8XlpmIT6VgjxM
+twvlTenmT8audtOkcCyBLvG8wIl2ZypiwHIrH+kiIvE0QPClZdXbz86ct41yh1UA3JAesMYen5S
NILIHA0bN7LPqBXkxb2MJpKIO6s68MonIwv2yIlqdzEogeS77CPl2Bs95Ic9j0vfahFjC5PiR0kP
8i5xFrkX2Oz+Y2CzbtwpRWqlrClhxeYnK6h91vtPZQcs8N3bhN3pkHTOFRVRfogWkP19c3hYBppb
CGMeLCKYF5hpp9DuF4H7+xeP/kvXKecu8hQzNSdWo70kR3Jajyx1kqNMO/IwadD7PyYNsn2/YFyU
cx2kMkMpxCXzv9ND50OI6evszlw74iKk/TPxLB3nMPJlllsMPMAarifT+EKEJe6iTeJcBQrHQiNk
qqG1DebHgt9XDnLlQ4/s/ykgwYTG31UhTabMiFjc6koBSRmjg8CoMmfw76trzWEDCD5UFUMsC2WT
qqJqfJH7OBEjIsgNOoWmBWo7O4ZE/LRa/I/4iDMMZ1j9omAkyQiYKQ/tKUrsaM0cEGaLDHhf5844
nCmFEbg0SpaCDHFcJQcWJqu+Me6ONhBzd+yrxBmMsygL3LRDzBQ8wuS/LDrq6Y0lKln8l5fAGYSz
onpVU5BVA0Q+jcfmpXAwV+HO8he0vFzeIvZr35vrGYizIF1Z16phHDJqDybQ50S+6rUAHfOiLdq1
VAyj0A00i+CCzp1Nc2MlaiRT3MNu3gaQ+taX+moNJv8nEd+cirts9yFB/KfKBphW+GAmK8QoTBWQ
7axd9fmKyRHpVbOgui1LTk2Z20kzfI4XDDauoiDszX+mKjyaZnzU1OLb5VXe1RmU5/3vpzAF3vh6
jHnA5b0NcbEZEfeZ0quoi7+HS26Jlnk3xLQB4h52uOiOGD4MoJ9shx3CWt1kdy5eXIjHkEfRjW1X
fTZ4nIWTCUzkKpid0Ep5kyFknP4d58f4Y+/IDQxn4KjYG6XawlYaN+nxjUTPpY5V2qicwLOVuqug
cIiZ1zur2OBxNt5MRFdLpq3TepizLzXUMxs/kTW0xTT4oiXkTL1qap3oNbOMPLIV0Hiq9FHOXuRI
xE25fxfYSMXZOqWYHlkl2CwSMEKl9SA58j17+ZMr6iafLqv8/huCkSoQsKZQlefwK9REpkPKzM8d
PJ8lE54j2wyd8tCBdixg3IfNVSwqbNi1NHSDU8p4lTB29ndL04xk6RoUYzqp9aKVMTgknUJ+EYi2
e95sQDj1aMPRqrVEYXmE7Fb32Xkj38vH6loBf5MmGnWyH7bbwHEaUqdzGA0G4FjWk/xgld0EcGZQ
udVTfDKPl8Xb9ZuYp4tZjJqGlywHl3chskDFirNHkh9I1L3GOT1chmCfeGdfGwhOE3uMZlVS3O6d
hphf2ox4xlz58ZDa2lKfLCF11K5SbOC4W9zSFWkbY3ilM37PJNWOyLGOBB5esGh8xZBUF+WYYjwi
2hs+V92ITmJB+8m+FpyFeHv9bc4QMs6DsTKE4TT7ug/OQycxvQHNPOyOOF0pmnt5k/b9xQaRO7Us
RD5ptACx/Ny7YaBjSjn5rgSqPwZgORDUeAn26E38jXhyA1pyvQYYGdGVESb2bD2pQlLj3W2iBvyD
pROq8zyLjVVqerUaeFBqkU2L770hODkUprrvVHuDwPmGqOiViCpAoKU9eCEoZXztAEpoL11s625G
Z7mTPC+uCvLBSHiv37WrDThnurOSKTQ1AB5iQpFWPISJq39dT0om4kfbO7SobKoWKrswx4wvyKuz
NIyTCUeJPhWJYxWLdmja6HvThyX4AaTcEaji3r5t8HjzmnuLkF6XfqbODKSl6aP+CMpPw7ZQXrsc
DOpWAh+1p5BbSO7GmvftQKeanZYlqjv8CL2zuujlJ8LgLGzW0h6UJRBLHiJvIuN1JpfOGCYCvtQ9
tdiKwt0KF8NMo4FEg9Ob2fWQgT+vwntsip/MefKrggjyTKLNYn/fmLKarciz51g5Vb4b69dQ2CbH
lp63sa08bFm3ALkhGfWMZRs/s4l969/G/eiw43B8iV8ua55A0d9uORsokNkqnRph6QyMbSmT1E8X
dLijOcJUhW8kkVic9YaJEWPYBbDUYEKVK4pXUrS7Dm75iCLkj7TvbteQO4ILOiWykgBMAfH6+J30
pzER+ELR2nHH7lxUhZGwbcIAZlC5PE+xijB8aEuWqJdKYEd8GjC20IusW0DKtCDpQbYWvlLl6QOa
ACIqVTN15H9NTpolRl1emsWDk+XT7WSN9wQt1jZYjQ7jmAgr3XZt6IzGz74co3RYlBBoyQ/zjpUg
py7BWEqv1TESwpb95mcpzmURd5dxA8q5vGFcrDBqAZpqZjDpo79UxYEUmeCCuXdE0g0M5/XobBYq
ppcNIItQvLLqfHXSbk0zX2wJJeSwAE9N6JfLoonWk3OBMYnVpVCA2RlXdHksRBEb0fc5n1fNpja0
UTI4Wtr9pQ9wDm2SfcSeNuvGub0IY2mspgVGHAVK86miNypecKZgpXYfblTB6DdW9qpofF110edL
Wjdw3+FXFqpR7En1JScPHQSGMG0aDJ6pt/wdOoNpX96j3SvuFpm7O2mr1tZzjCdjekTHup2A5arH
G99EG0Zqx56IY3hf3c+Ccv527tW6RcIOxVOr4RjLc6kvbr4Gl4XadYKb1eT8rLQsCplDgJDhL6t6
rOTkaPUH3ZQE15VdBVQVWVPwcLNki1NwaizpPK1QjnUuHcQvjlO5+pdF2X0Q0A0Gp+Q9DRXdjNMB
iZKWuaSntkcBU+8RPz/RY6I4f4jHKXzYRqm1MJmUfPkhmbVmT+VkBuHafJrqqT4MplRhBqL2oqHc
2ESC3FZW2jl6PAlpqUTLy6nmoNBx1RT8FHKTHzV/CGJXf5wP8acW0qNygtiiSqdd7dwsNqedmYQs
5dhhscfwr9x8iOWjmj8IFnj3xrHB4JRzRk/+tPaQSmo9/XPtzwfiYsAf45SjrqgcaLerZqs+3Amq
t4ZU6Rok6jx2v0k80zhZGIRBEnuKkR+irlbbogrMfadylpFPvcphi9JSHKeooa2PbGBikQYF5n1j
1J83/N1dCSd0ChG5Y7RU1BRUk0Ckh/XtpV446nE8oXQMnUPU/Qht3mZZKXecRoZRjEYDOHlK/Lyv
nqSGHPpQEpzau45ss46cgyFhWCBtBF2Jljs63cuKAUbW64gI4gAiGM7HyFNp5KMFmJLMp0xv3AIN
N5Xsgk5fEFERIXHeRZuqrh1TrNtopJhaTe1uuV+Xl7QWViWJkNjfN4+IQTJJ2AxAasFkr7a27mde
diN/V5/WE+NnKPz+JnTaVHCeCjwIn4otIr1aQjCyOG39HBJ3DO/zjyQSt7rHOZCBgptTlQGhmS+t
eZqy0Tarl8teSiQG5zYGo2sMumD1luJHvBInS/4ypu6P1krhU7D5XM5KzNZKosdMypyiPzTmIDrQ
2HK8e7j+siHU3v6uCFpT50XRQhTG70JY/4pHvnQvaC18ZrM0Q7t12hvpHq3XokoKdlpcQuacRKOC
/71gR7fUWs4yP0gItq6ar9cpmrNCwWK+vbcuoXG+oqJSGqFfBablsz6dzpn+Armm7Jj+esic6Mgi
YHHhsthN7IGbTHR2XjY4ReacSFOgtEJipj0bh1h66elziFzb8pEKtrP2K3w0cdZnA4NoMjh63avT
h3h0FVlUG3D5iFb4aS1rRJM8UyFK67PBG+vBui6OOuoZJVdEM3v5joOHxu/a2U5kiGsLb6Q1NgZ3
BUXqEUF62b9szvvvC/SFYv44GpOJztkzCw9hWiMkMr6ufvJqnKrcXt3SDY/TPcoaUWJGgz6gX0Tl
tft+5Bcu30zTS3JYLQS46XRlZW5kHpPWuyybCIKz71WfGqmwoBBa/aBXh0i9XjPBe+JfbhdnMThL
1sOuV5Iihw9ZUB2QPseMszqoDw0mKoI+OvZCgVD7xnQG5Iy5SVp9TTEB1iGE2ClYUpX8usRkG6v+
fHn1RJrBd8vEqjlbbQLRSKCDFMop3exU3LSHNWAlRO0J1xvH+iTSi926OXpWSD5nGC6RUi1gkgY1
69vsryownpvPSFG6ZfCRWSxbLO4qsLQF6YYZWBim7I7GUS1SNy1EToNtyXv/a1JZMxRKLL6TQDXp
ZKgskKMGiq+4DYo3w+s1GJEurwPqzoLAxL7jOMNxt4BFmwddZsEqFB8eU0MJItIIjs798+sMwTmN
zDCGfCiYb+rG3FaN6jkb+qOZJl8yWX4hi0jp/+Wt+wuQDyk2TYE+7A6AJNB80tj0MbyeHRTNneKH
9J9QIN6+DoJ/HkPqkXVV+MLhiWh1EbITSw3oN9VrgvB6RKgP48/roBMFWnbd1AaMU0JUHLQpqQFG
tdehu0vIdfKho3EDwZ0lyqy1GXZncMz+s2R+WftrlCEKrhn7/mIDwuldri9DQt8e5XX9qSWLbZTa
wcpVG1RTq22E1Kfgqq779XpVwR8cqo6J6dhLVToKCtHqdURpUCQ43nZtYfObOEVNwMJtFhkEl8cX
yfpkCGv02Qfe2fYZgH/PqlOqgXUBAPVnIwB73+jiXuCo/+Su5FDHzGw9oBjL7lQ+Oh4C0YV/9zDY
oHMnnCIlpaqzxya2E+YwzZNrNSBxCpPHsbNm9/KJsI+Gwa06GEwU/PP7jcTo5xmcMybSfguyb+EX
hVwt85VGni7D7J+p2hmH09Z4rttBmSx0lXklYgRNkPwTPiu35tv0RyW1Uf9zGXHfAs+AnOZ2VAH/
ggJAab5tEfzQs6dOFPIWSsWpYltJVrhMWD0a28ktiFNs7W/LHU9UtzW8OZF+Pl6Wat9pnteRv2KZ
05isYQixrJufDIQqRjsrDmMgjFxRUliwhnx9n7KQejVyRFZlJNljP+xOSyVInP6Lh/m1T3xnMu3i
gqoqU4wYvEclBi+k7ngAGjmODmM07TNbOg4HkZnt1qRj0tT/NJ+nogWVdt/3EoAnh3ViA306xC6O
8YNhS0F+WjonNG1Rj9G+bzmjMue2CVRgLF2kpzFQ4yObymQdNcQC1YOonm/fR55h2M5uYMZI1cYQ
PtqJw1Or3yQfKa3fLh7nNlJ9IJioCcWXy6teP5bTiyma67AfzNxsEOcy+tKklcUwZr+4NR40hHRi
H9T+g6/6ude+TL0tWjaBNzQ4p7EMVq+DwQ7cLVrhNh05hIt8MEckLrLy+2VLFikC5zrUZeqrYWYr
eGKlRqxBMD7IQkUQrSLfoVxFyYTJahBJfVj98Uh9zPV7UB5ZR35c2PJhuBI27e27DRAGKYxICs/3
35VPj9uht0Bd7xATTW7s4blg656yoHPjR7RsGZAzuRNZ1r5rJBaai9j4OFnldD7Xo76oW+Tb42zx
qmQ9dDlxzLI5lWFyG1LtVETR56KTXGrl1/OoXCdUxGW0Kzl+gK4TzcBNk70aNma3RqhkmHRcaUuF
+kNFrmod3e6TLojg7p87GxzOi2hWJaGHEDeU7sfsqpgVKt0ax29moLrzP+IekH0fvYHjVjZSrajK
E8BVuAAGkh07GUY4qfclWFx94zNYOhzLtJG+fL5sI/tbugHm3IyUgxg2GthVL2DsHMoByevD5Dcs
PBMIFUi0e5zDIYs+tzO77DZejuFehLGh34ZubxfH5Zq110TCEiihhJzHyRS5oa0KzPzaOJV+/NSH
jvJQPLOX8fIYtqJX0O7BsFlRzu1YfUp+ZtGl0i6P63X8rQpA9XaHW+bqWH78EDofqWCnvyDRfPO7
UWRUtxRtglEUGDNSmJ/k9itFnMMCf7lAXZh5vbu4b5A4x6PRqaFNh8VMke/yiCNhFOYpuql/WNV/
OZpHESHOZZ1BU+rvwjVtGmpKCUhM77VJotn6egy7T5cF2z2WNnJxbkXFDOJ4ZiBTex3HQTMUTqLe
d4MgyMD0+9LycV5F0UuSpcza+qR9KHE0dXRN7bxPnmQpt/NcPl4W67IuEj64i6lN+piCV9ORVurS
VvN6KiLp398eXWM1D7Ji8jfYeZJD2WD1Dmu7OAQ1jCR5jOZvl+XYDy3oqJo2NQu1+PwsnTiu2sKc
cPLo9uqvbgetC68Z5W7siYp4/8X1/8Li262bVI0yswSW0VtX0ojTfJE/V0vtVGvr087yyIJCpmy6
05uJVfm6pt77xbIIHMn+3p1/Bmdq5iitilLjZ2Q0RetebkfyR2oc0T2Hc1THbEI+tzbJRoGBUQve
VhmqwOIQI25TSxJRuu8qyAaF879KmuhlNaAoGhPar1AYbSu96hRqLVD1fRXZ4HB+N+8wZjFpIU04
IwLKpssZ3zEA2wcVTlCIeuT3leQXms67XMkYWzNhXP/GjfXAuh1DF80Tma8FCGAHeTCX/mUT2PVQ
G0BOHYYW2QYU4uC9IfdPOo2fB9yzYrnAUOTY+zMozuNGK42yNgJUGX0drH8S2Vu1m1WRD5dhLiuG
zk8VVYpszaIYMG1zrBW7kX9IROBvd21os2icv+3rurJCtkvyIgWZEp5IoQvMVKB378rxtcWK1Tyf
cRdHkLX0i4CmN4NPUX4yHaT4A62O1ADtPAuwGhYf5iehWuQ1gUCd4dcqiHAfM7CGhhhhe3lv9hfu
jMNfC1u1wqACGK02RiHmWaiRg44AUQxXhMJdB1cpqVaL9bSU662sPWZ6cFmKfQ07S8G5ngGDQju5
wvdNKbqaSnSaNNRXdeGgSWYQ7471za5wridVw56WFDidp/hsioT5qD7nIJBSXTQsim6Y+1JRTB8A
j7Cu8jMXDKWMQHU4YW/il7Cx5fxL96HZH+jB+IXBGY6hVaNCc2DAvSFjmz9lL+S+PoDzMGgfEAjz
WxF99e7VaIPIpN487JQeMeGCUXPLaHtevdks7SpFD1LnLsKh8vtP9g0Yp95jGhl11AIsRzLuhrTI
3cIBBYYrySdWCtgiwSS6pO8r+3lJOWW3IjzZl45tW/2wrl9qEYuZSC04ZZdmUhtJjO9PZaCar3Ln
pqJEPtPj93p+FoHT835pmnJiXOZtVk1eaMbqSatB4x+XbWXLfSWfrFlX7CyTEierxty7bM77T7nz
tvGTF5aZmImkQcTotT6aV+tV6JroLdBeUzwdB8HxJNgvwh24ihVbdKoARpOXOX1KJ5E07E1xYTX5
cQuk1crSYgoxnVbf9BGwD7rSaVzZZ5Mk6LPyXbB8uxqCng5TQfJUM/jKHXSUor9AxeGh3JXXuIix
opbGKYK0Btsdu0xrgysJGaZEqNxtYiaDaVQWxEyKoFQdSu91RXA3Yqr9biU3grGV3viONh8L0FhB
sAQYTTbeUqk8VUn6kg3hcUyIE66rIKq+ex3bQHIOMp+WTh1HmEKiZg9hnCIzh7RVZ5bX2dQKjrF9
d7UBY0u8kW9YFoMkBuTDWATjgbULpX77KY2d8VSxsTOH6SAKMYp2jfOQBcnVMQwBaei+Yj0jJ16J
EhMiCM4hJrSMMRkCEHLn99lNkbhCiF0b3iwc5xMxXcJK3zR+0Cy8O8BlJarvFiFwLlFalyUamepZ
VXyPE/NKKweBdgvWie8bXDslJ2WE28WqXC+IYlef2vBV4Bp2fdF5od4uuRsNSyJqJbEEde48K0BV
vK9gLrcNXgs2dwsvAFt/FiDu3pk2iJxbKKRmUegKqabcHV3Jrk7hkf5V/2A0tv9H5FEEx7mImbaN
UVMI+L9cFBwfKpplFCeg89K7LNzuXWYjG+ccMg2zSnUKpZAKXcGsvXo+EpR+uPJklE4xVl/npPrQ
M3uDybRos4MF/FGYJxAwG66bKLPbyJflvy7LtR+m3oDwXkE2x9JgPe9t5qfXA4rRqZ+6hQMW7DZ2
pK9ItL3VwIuq+vZNwJDRuYZ5triY/i5cnlckTPDwdWSLepYaNCtmJLYvAun2jeAXCp/IyRc1X8YG
KOQmvAkDxhzYfYlfWc27fMCgGFGOYVcqjEswQakiWyYfnYstyTRiiznArywabjj1XeVITvz3eJK/
pYc2UL5QQchHBMltoIa2/rGKIGIx/tVMz5gMgVpnUZSYfeTdcbyRi3PsXQ+KDsLODktHueyIZG/k
p+tqy6HAiew63w0Q595LWWqSgZ0gtfFtGm+UTuAW979vYIKyYhJTNjk7NnIl+Q9p37Ekt840+0SM
oAHdlqbZ3eO9NBuGLL0BPfn0NzH6PzUHohrnjjZnM3E6BaAMWKjKTGuUldxaOjbVsRTRsm6fxun3
2d9XPquWdNHUBr/fhDdz/3nOd6qogUIEwR240sppbReAiEjlNK3qDM03Kc6c866zeQGzTgvhTrwp
5toYGcrQHAg19mpTY9jYdjPzMUXnWSL6WNwORCtA7uRTU561FmIQrC1EPtoOcYs7yN1+zpTdADUn
2WvcsXUxsvuhrzjLNnVFwUMoxPLeH1nTpXjDigaM92W72L5OdUHFavsbZwXAHZjaK1lrzz0LQr9o
1EIPUlHqA8tUZVCJ7nlCPO7o2rSypAV9iMj8bFKyD1g8747sI2R8ET4Abqbh1eq4czNmoi+5CjTW
1Kl50VFv3PyiQdcve46zZP+8XW63oKzwuMQxKqMCAnHglZ/CwcMLasDa9/VrzK0ojnnXHtJjfyFq
hNz2ud82wouiKGYLZgkZoNT4FIOGrDEvdDsSuNx2Bfq0NJ37PpXLwiB1DpT+iLkEVoKW/OVu0tmt
jUmzuiImdiEiO9xVuIK2U7kozDTVO7lxGIWV5GvXne6wjxBG8Zx9FRzfdgA+7SR3axtsgs9HGcy3
xiubtqMB1DYtL20c62GChtV4odegnRTsrAiUi/plWRdZx1y8sh+W4VuW3pxf1XZ6PC2KCyHFXM5x
nOH3G0zDR1Bmq19rKw9KQ/LOA4nskAslmW5q0huxeDkEWtk42uL3oYi4ULRbXPwIDT22jBBHpKCD
Um4/q5l7fhXsB/68TZy2iwsZS9u3djnA6obc2tNB381tczEk9iEmkR+XUnAeTmjlXMiolIVOtY4F
kavyUoNie3RcUtdEVgHl1/O4Nz90Jfu9Pr7fcG7zMtYSmMMQyV69jEHYgwzJ1gUwokDPP9TSaJz7
imIfs9glR9YEKLnLvQrhUt1tAtFAgsAs+KbDwqwwJMsCL8qDeXndK0/nj0lg23xv4aLqzRRa2DWV
fg2J02ivaro7DyFaAvv7KtxFUTjJqYElLPE9iZ/VQnT/Z/HyjGXzjznTDBUFNAOw1EufGSOa7UeH
4oDA4MLMvPOrEW0YFwzgpyqpKTasNvZtvZPSh2nY/xsEFwoayQ5JowBirAwCCqVe2pNQvx6KRfSF
IYgJfBehUU2RldjwUVp/y0jpaOGtTWrH1j5XqUgoSYTFxQNlCJd57JnflBcx3Sua6ZTDl8o6KqDS
/cAG2picQIVW1SyekcoYatm0U1bfjq/09BPt/GK+Pw+xuZoTBF9M6tRiggAXg8h/ZjUU9H6CjsFR
6I9EEXH+bVrcCoq7oNgV1H1H9oZkyz9V0KSaz3UkSKUiCOZhKxct0TFTNxB8Qn/Enoz7BlPdqeDF
dTturpbB3UEauqiaNGIZbe6xxnq0rLlQN5Sefk0iifx0u9i7wuPCjtapJKwo8GgR9D9Zb2eFUpX9
hdqOfmcHdPcfqmOsQeyPSLTCZPu82ke5X7BMAkyj0Cy3yPF0Ew5UuY0WPQoMKVucXrE/J/qILqxc
LpwSMsGCNL95K1r9E7j4VGUgvMvRsouWssipiQsvcUjjWaMgD4pwuCCV0tQsEw0mYzHq4+QHPMIt
y+eQfkSSHs/0/3PmN5K91Z62Ziwr9ls0TBe3Vmdn6BJw5n8q5ufzLi20GC5CNZAA6CT2mintk2vV
V/bJ1fx91pz8okcjZ4WLOdUFzx+bufG0OH6yrFPbcSHssdFWnkkrO/NHpCtXu8d3OHd44a66HgC5
HUCL1xDxrwnioMpFDkuntVSy+0PftNeVae6SFOwFRR/0ZQSGY5EGmSBQqVwQ0fq87UMWC4kNpwqk
5jrqBQOTIggubozTvFQVO5IwybxZHh0r/KKIqsyic+cCBd7WxlJf2Llbe6267UQveduLMAxVk21D
VXjJ3ayM7Qj0k+yyj+9ZrQkye/LzxvQFLiPC4T4qaoUSgpgOnN4B5Vp5MCGZED6qKSotg18ajuqg
s/Vj2j62fVof56qKhhdfwuSkyghTWriEg5XKwLCWxyZ15RdLsM7t4/oNxzOwtQqJ4uxNnka5lLLH
QhVUqwTbaHEpXlGqYrJ1LEdqIZBr27uBPCT9j387LIvzVQkMSRFUX3ERv6ENeqpj92v6YBy0q/mb
eXcNDpzjh77JTsfEE1HpbZupOjNDW3rNpU/p7IrGjUU7x3mrJGt9GrKyWxSHfqOMR3tOfD0UtfJt
d6etVsL+HassZA9Vmc5oPcE3xgy5tMQvO0iC9B4r2CilIIeLzI3L4bSWe5ITbJum/+y0/VR/PW8J
20H7ZM5c7h7wBi4Z7No/4d2wMNHS9ZTJVwM0h+v8+3ko0flwAcLQUiMbML/mLuBFVJWHyogc0gsy
twiEiwaQfND7mUlVyTgnT7Xl0rFixQpSMNL759cjOBp+4tZM026Q2Hq6oTtArQViOoN3HkJwOrx0
j7TokwoyWMS2mjrG5yyrwLQQZI3hzLVgNX+58vy2BJ4vamjyLoL6EaMTH7zFi91pr98r10a4m1wV
XGZ5ULSiDwGWo/+8JJ8wuRyOvJSMhoRgV0B24Rrkfm7qNRftt84PPzF5IhEBjOjI2N9XrqtNJvgc
WOErnLxOvVFFTfUC67PZ31e/r1RUgcoX9pCOT0ofOVS5Vj/U43EKP7x0T1yPtjIxC2+WXV58j8je
Ih+6ip6OhQsKY2NKZm8Awm72io6pCsEHg2ibuEhg67QbTZayJwo+ua52FhOKg0kqMGkRDBcLJFpp
8cRU/8aS+nr3szFlPxM94J83Kbw6vz/yKMOLFnos8Z3XXRbtTS1i99z6WLah/SProOXFf/94HrNi
VOVyXKtbn/klcxEQRfr6kbW0ie7wW6Xad2hcvtFSJe3ykn3LvZo3zQGSQ3DIWXHQxhYMV9b1R9j/
3gFytjbReEjwIoFr466rQIHWYrJLu5cP9FMPsVjMGXSOaJEbdvEOkjO/hIS1XcdYoyR1Xq40bjo8
GSKmC2ZcXGh7B8IZ34g0ZOTsxaoz9mPpDfaPOL0ci29Fhdra9KousXM+VwhWxT+RpTpN0P2NVUXl
D2v61NKrUsRLvmHr6zXx72OmqY1aN7GN6+WLYiie5TDZnV+FYNt07mJqZlMRzazI3SMeXKtNFhaO
ZI8ydYgW6hedKukv3ZCHz0VS2kctm0vv/D9gKw++WySXkxIoAeQze0saazcM8O3vTBfRE8pTSqD9
jFBIzoNOxPsgcnKdS0yDroSDzEDjCpM2fcAUeJXXXwrkpZCtY+sN990amS2t8hSGscAdxjzA1nxW
EMOLjF+4VQqlObQclY6xY905k6C0yPzqjEvwtB1pXlOTMlfPLVB7yd9687KwfurpvsSwXvev/sAF
liWO9fTtnVqxnsLpTiknR5Pif7UWLpaoqZlZjYydVHPo2SyYa4Z9Xsi3ShBfq7v2llyI2DREfs4F
liwfEm1kgWWJLmv5MVb2vSrkGRccFf+CphZ2FjXMDUdXPc65U8q77C7eWY/VN3YbhJCtl19lHh6I
JEiin/dAwQL5V7XkjU9YxZbqEj0qhupIRXlj5SLdI5bJzlgj/5ym6LGBAg9gIE3oDtKXXL9JjQJN
KB9goV87G/+uVkQSlWeWUkl2pOlXg0C2UlCoEqVtniKtVWW7HQtgWE8lFJXrXbyLAvuJjc7lfnkl
ah78SwDRmFYK0SyML7wPIOnctqTt0Bo5JZf1JSMiSXfdPn0Ze4eCou1T4xSgdhFZxttTyp9ndoLl
wiS0PqhWK6wjEyVGks1PS9X7tmT5kV3eFWG/qxPpuinnJ1KJupLfyNHOYXMxc6FFMaU66xmmoFZi
jxYqnOP7hMFLJ79Grw2ELHuHvApfL9hengPmrmTRNPe5zRR+yOvsxretQ93sSn2cwAya79E0Gpx3
P7aH5+C4uJlL9aRXrBogG59A3OqmKv3QTeV0ilzMLGa9UDs2vhqOXpM8WhjlFz1J/CWLnzC4KFkM
baPMFBjKzdUM8UfKVG9Zw8aRlSHzq8r/SJML/NxACR9D29DA4Sp3WiyZjSYDUrfHCzYykejLh0Lj
CYK7HRXWYo8Yi8b3cnuZTH7Ttk6F+t15A9iOvycQzrcj8CdRBfzf7kC+tyh6Z/NFoXz5NwzOkfuB
SlVZoGm2Bierp9aR4aWG/qNsJlE33nYmO62Gc1tLipU5r4Bk29Jlltj7KZWDtqG7KZ6BnnlpXD3/
2+I4h82leQQ1NU4pYcyRSuOZpV9L386DbLvpaV2cm85q39CaGfg4Ss6iJG4hnFhk1vRnJDhBcH4K
2oCayCkgGg90vX7iR0+633u/9FPNx39bD+ew9SBhEk3HOUn0U5TsSzD0/RMAX64btTk3eoUBqNJN
XAzfld4eBBjbd4rfO8bX6wjYlAeNTceig+IpBBnqUhtfwn66kDE4K8ASGABfr9Ml27KLDlZmFWAo
ATGpKEz/5VJxWg0XCMJctonChtvmu9F9k9fc2QtK3Ysb70E/eVEJbjGiFbG/r75KhqyzpkzDCaGU
UoMI3fhAd9A6QvPlOXPqdG2gWJAKmu0jS+FoF5QfoEAs76ZAOtD9eZMTmQMXCPqZEK1lkokVyX7a
oyIdCuXBkkE4SXV18c6DiXaPCwhg85jrWsXumfND0ezlWrCYv6TUkzlw4SCdVCM3UgCQAPVuP7or
3DF1iFM6IYhquqf0Svt+fknsF/8IQGiWMTCcr4ATmosJYHaN0oL1UGRFixcDv853kWE7hn6Z189F
JWqL3NzBExxfQTFIVKqLDLhuuV3Gb1MmKndvBtQVAHdDSIcltYkEAO2h9Vlxzb5eQGrGlBOTnXCE
nrnnmd3jSym0kboqbnBZ1h4GL9qXu+wqc/UrJoANAbGDCI/Z1zk4LlpUIM2oOxWLm2l3ubTxNWo1
F4Na7eZidrRi/oi5r/aSHeYqWBRmVtqyhC+ecqJuRWW3Fc0lbN6DVgjczUEGjbvWstaxcd6nSObG
PhK1E29bHNrSVDBQgIeJM4g2TIqmjVmGNRq/H1QMI87//+/JtqycIJhNrvZpWIwqVdmXWloaoLh4
aqfEyafIPe+p2wWsFQx3+tBPlaWGTTuCAvaNPS86mj71qgM+PwNRXN3OTCs07vDpklRGwkyb3UyY
ZEy8SwLqGQ4T3QEtk+C9Qrg6zhRCGzKu/YjE8YuQpLoCb1YHGub/0/gRJcLtULtaH5c42llf1Irx
uJBXErCxuXiHUDshViguFv2UB3Nw/gBFlshlj8aqQGraA7GIYydrrpTwx3mA7fBwskMue6hGVCt6
CoAWBBu5WTiFVLmNelwsvNGLKKA3E+9q/7jEoWVxuZQJ/Kqo8IYgL5C3yBxNeZ07UUjfaPNbuxfP
bNW1rYn2HSwLAl5o/jSyr4bxkpPCsaOrkDzZ6HCcRXlqOzD93kqNixohUuIQs5sfBMQeLV0PKtm8
me1acB1jm/RnQD/BcJGj1bUsGxc4mT0N92Qw3VSpv4+D4qBdMXc0MDPBYCaH5iJODIEt8mwseFAD
F6cG4K66WaTK6SJRbXi7fnUyEI0LIODaV8xKZQHkGzmq6OLof8RgaayRqYL2ku4wOHUfvZz3AFEU
0bgoUjdpshgEoNaTeRMGTFeru9Cv6i+aKybTFRkJF0KiRY3nmRGLSMutVqP7KnRy4cTU9gXtZCJc
1ICAlgo2AJbzrWvVvDUwO9SB2SBO3ZpcyPJXwQaK1sTFENMaS3u0sKbwqRxAMBO7+U3sKQWblJ53
kMlxIJOju6ISgiB0aVw0sSmNUptd45tZ8tpicksaO0r52lAFgot5IFilwPx5SpZEMuKhoVhl64cg
Doh3sYJeDPXWvHqjMbnqRjD9Ov8IyseUZJmKjOXvaPTmY/ZF9luAoo9dM7zRw/Dn6394bBatlIsw
lmTTTH67/nhsUDL3rFsMSkK9WYLSS7QTpXGB+RDujjLUI3j7GGFB1FyjnupUiS+ebdhqD1tnBMKF
FrPM7FFjH5nWku0qKfX1QjpoNcQxE+ur2WbeGIEIVqq9wi68XLIEH7miPeWCjNRbk2ww+MHcG/0j
7QUZT7SJXFxZutbOLMbSMhh7BQx9KBAqwnF30QWPcIEFczVdTd++1O+YjEGJCdPxNn2uDozJInfH
u/PmL1oUF1hqUhgp5Erw7Zw8GemtQUGH+nAeQnQuXBDpNW2yRsbz0C436L5uxv353xcsgf94BRHR
pKqMIcC07qmGAdLouloy7wMgUH9VZMsCaRT/vTLOc5xRWWNvAw9V9E2bHlPRgOrm1W0FwcUEqUAH
bCSp+JDoigM6H/eKYjpz03t584E2J1teQXHxoC5SCNSjo8E1w6Ot3tTj4fxubR756vfZ31efXnls
zIvZ4fdL0jnWSCC3ECaTIHKLQDh/b/uhs+oaIJp0k4HzT0T4t3kLXC2C83e1TsrejAkT3+0O2bEB
YV38Xyjf2bn+cdtc4XAeL9Opr0ZsFKi76stkr+wlpCIXfQIuG71uRvf82Wy6i2rqBIyPYKHgS4FN
3oD1DD1urtXlDtU9skzOQgSxcjuMoe8ehBoQTLZ4TTMoLZbWZAOlstzxWYF0cbe3vzS+HRi78jXZ
iW4qIkD+3X5MKRjPDQD+ujtUQfSEQjp5402swWHniJquhYjcxUFtmrwfUgudKwf6jJkPSLfGL/IN
m+SS9wqGunbnD27T3k9byj/bD2VeZlpu4tM4hNjwOPthNnr/BsHFhdwinYEBCXRxxhPmsq5iXPfO
I2xa32oRXGRIrKnSdR3HhADnp/ZjrmIkbRFULUQgXGTo2z42U2Z8nfazAV9IH17lkij8bIbr1Uq4
8KApixb1FvZqpN9SsleqySuTfapqH/FXjUD8BiLWROV1EqRpzKa2tPH6rqOttm/dZLzWi0VwLtuF
lxUMtxy9LcOqJLDmMHPCK8ankYCpd2/6Aygs6zv0RYnbEbe7GjTT0olpYWW8AEOu2XYG+kxk1eNb
J8WD6f9S+EoFd8NNi8CTDTpJdYNNA71PSFQu4qItcFgDKAWkHPVA86c0f6ixZoXCuY8umzSPmWoS
lOldBS+7dDLdqtK+d0ojWNCm9a2gOD8C71JmDEz6RFUex6pw9KgBn/1OagSda2+ThX9kpxUQ50sN
5sDqiu3c9K3GsAx1Y892o32+C0enftHu+08E7C41WLsuRANH2za5wuZssm2VpCyZpAyjwp1bp3Wr
q+wKs9kUPbm5Lw9o1hM1gWyH9RUol46hja33aQtQEiT7dnKbl/IFqu5v9Ud00sXU+dDFb4XI3cHj
PKxa3Dvh4c2VatsOZeIL0jEaU0FdS+QF3E18SLJlrJmGkh4eq/hYKsfBEBTdNy9Np7XwtGemXAzp
QrF7YON2afkthZYXWD2cqLjLe0x03S2VINhvB5EVJJeHq9zqI/g9O7DquvCHfXSgB3IhFlYRrY0L
IqaOJpeJuUIev07dz8r+FBPFJ/SuLmRPmmWHqpUg+ItcwORCCpU6M7N7YCa5012CPLl0kmg/3UNF
DC3imJ5uOycphbpX22VCQkzVMGFyGq+RYMh6SucSnFjy4HWoUSzeVDrxrknBKTvuigHvDU2QP32s
5euEy1eVx1Ilg5TjqfVXRtAuGLMIhdgJKkFXyY4KPOIv+/t7nXxFGbwfRZixdhyKGQMDL+OLM8jO
gAjDILUf0kH0xLHthCdEzoqyfon0IsTOKuWNTV+kbC9Xgi/izZviahM5o4ksiqH/BYuaaOrJNUg4
7e4fIbj8o4RxBG4BQMT6PWjdHdN4+MBFcbUGLu9AmHjSqI1tqqvZ12vyWZItr9VEsfcv4f50HFyO
6cDMFi6ghYIBkOPisQb05Ek9tJ6664LkQXr8t2Vx2aVPhjiSGQtgY92rnX1fVXd2bAmKOtv19tXm
cRll7lCt6Fg/SfTMHsC1fXNhXrE3wsZNdqLeVJFBc1kF3bB4ak3wHU460+nwvtXXtUOQrv9p5/ji
cFWhU8Ic2Jrq21DBUOB0sdg/zmNs36p+GwNP0902eY0xICwljCAtYjkRuE8NKwg1gfdsZ5ITDhcD
yBDZIANCqUfuIAmvFPc0zO/7Mrk0xvFrKrdPYZMdF+MDFJG2fDILvgzcj6bVTmDudrv+WErECccd
vmD/8Zy4yGAmMTUKHWtLpIcpvamgKpF8Pn9M2/HNQge8KWsmuDze3+ZJIlvlwkKorECsbqhvtKIQ
DAL+xYVOGJwLDaMZSoSZgvaQH7SdBrFJ9VBUzgJFFtsTfdtv+9AJjfOhQW9jMsQMTdGO4Vy9DFZ7
rZHkcH7jzsNgqO79xqGlY0TtDzBje5kq16HWOkTESHf+cEyeGH6qcBsKJ1bGxHSBQU1PGgQxdNtL
/7dZJi/ilRgyHeeKrWK+aUFhM4aO0e5b6QNiYXCXEw6XRmsZXD05KzAuCXHiIXbU5RaMEgJ/Ea2G
9xcdnS86xX4RtHpN8s+CPGogkshMyf3A4euKbluGaRoyzxDWJ6qc6TO8P44x5zQOjqyqztgZH1nP
CoZLqMawIHgyGD3Jj01ZZ84ULpelnV2PjYjNfDt7r8C4SKCb42iZLcD647RjI5TJFS3dX1W/eW8/
Ji/n91AIyIWFDCSuycR6Dfuj9VqzcRPcT+cbcgOlJjfbie7D7N//x9f3an1cXFCKYZFGtr5uNPwx
DXdG3Hl9GF4oJNuVuYivkP3cGTj+682WCzyisdbqScHXmxqUxV2n3Yxp6YBnxl4OkqH8m7WY3Mdb
tGQttVmndSrtdGtfQG800i87kXbT9tvkaSNN9X3ks+tQLWVGx63WLhszjHfKvQW6QsX/4BzJCouL
Gw1GiSUpxJrCKg4qsz/qGhGUZTaD7AqCCxogvkUhlS3HttGPBc5CcQWf7fw5W2C5ZPWGM8dJ1ySs
a3y6WVD6KfzsR/Up/7L46l402Cc8HS5mgFUktesOWPKRJi4TPYqRO/Da6TGe4sjanffizTS42j0u
alRFobcpa2tQy9vKusjG0q2XT+cxNsP6CoMLFLOBPr1hYtunXTZqDvrozLGXY2mJZv23byo6JM+I
oSvoq+bMzY6IXEwRbkOjy3oJUCSDPHH7procH0Vfr9uFgRUaZ3lqGRktZWTZTPuAiScmujdcNHvG
aaq4qoMhb5TIzO/nd3P7O30Fy1ljGmP+x3y7ukLggbiZP70oTuSHl63XHvJjSh1dUMkSQnJGOdU2
utlaJGZW/zB3s8/6NGLPuJx3ij/9+A9Dfts2czpJzi7jdoZSFTvJrneGb4zSSXkpXN3XgvRFukcp
+VD6HXFE4kRCC+JstSkxk9SjV/atvx3vj9d15/QY8TswieI6sDRB9Nr2v9M6uazWESktF/YRTEIa
tDYO0rT2XSjq2xfA8F+MJDNGM2EHqOWvlqH63VA6o/EBnk0b0mn/cz/+m1GZbUuWWaUsk3woBzl1
cRRKvYpOiJd3ymkSJ9Uvr1PAIpx74cG8joJf8mKD6In4L7ec05q4kCLHDQj5KDugABTJV8lr6I0j
+pN+jUDRai/sa97ONidELqxEid3bUY6z+p+kSv6QBMVB9bKH0BfEEhEWF0ssNAX+Cs0j6NSR2GLP
8gbdUXeMNl73zqNt3+BOC+OiyBJaUWFqWJhcYbQicZaBOhUeI1NQKYSRsBtdtDYuhBj6KFl6iLTz
P4ouPBqy0TXWuaCJeufYofx5RTitjYsbiRHFMu4IOLRlX413eS6ozrL//9zvc3HCrpswjDT8fqfG
Dni7HaV9acG/0X7qZiZ7/Hz+qERmz3cSVXonq00HPPbehDkfP3mS8IWMHgIm7AN1b5G2jyDg87Qi
mZLH6sQKGU1hDI5Bp8dCX56VMMS8fCSr9+fXJ9hOfixGyqes6EygZaUvxeUhhHh5pV2aaooRVC/L
6uA83l+udb/tQ+fCiBSn4AdiSfsXsRbuCsco0JFTsp2IdOYvZ2dBWcVQddXiBWAllAZNTMkzLHAq
35ae8lK3brk379hLhT74orHN7exyAuQiVj3WkdnGAEQfgFOjOpDWP6moy37bw04gXKiSR7Ae6+jK
cGs67adxeu1I9eX8KYkguABFZInYoQ0IOa3cWBsf5ATedh5DtFdcVFqUps6rHhhSXO+LRPcjUniG
XggMbtudTrvFxaMyHO2GRICp+m5nzwYy/nhsOi0YyAeIvJH1T1BcaMo7vbaGFKcfSddJ+aUcPo3L
p0x+iVJRAhHs3dvz5+o7TCFzreU6kMKWTDuzBpdpNFqg+ZTmRBBvt68ZhmKjOIRqOnSK3n/zEVMz
ynJBPwa5an02ONd8XYLJnb2ciYAITmtLdwdIJzTOuONQzRVdwtumccX4vcodJc7c3dQX1ZXhMVbJ
4SnOPK3aTSKd5U2bXyFzNq/MZYzZS+xpZln95HRyTCCJXoVx4p43fBEQZ/gdSe1Bz9jz7RzdT1Lr
tkUh+k5hv/FHllwthrP6fqgmKFID4+2L7DK9bd2v0z5x4+u3RyxXfRE/hW+HWwOFCyiAqraucaC2
nsftmKE2Ot91HpuQDj39OkSLpLrL/WgnIi7bLEyt4Dh3W6aFDIUEOPnIqnw2PonY+7fQJLfP6/ey
+E8GVZ8ki2osGAbhK5tTxSem5pioYbps4k1PQaAhal3cPr8TJrvSrRy8WFRIECy4IcaNhTe06nGU
Mx8anUFi20Gnj8/nTXIzSJ62kv+U6CZSaHMJOCuPvGi4MyFLkjySYRbE/O3svwLisv+SKSgmVm9X
+tGXnBLfLP8nBbUXPZ+IzJEfPcBsuyV1KrA6lAcUUAVC+843vMkFFTIoy0VsmqI95CLX0OqljTkj
9sCuuaYdeq257/uHUcsFmyiyDS5QVWaeDAtaJd2+nfc9kaHZle/LIU4cmvUeuIBEXBHCneQi1oRR
o6VmnkZxB2Y6IuD4TWVnOg6+tZMOrJFW1Da33cGzshQumOjmopXgzAdm0XmVKgdm1Xh9Uzt5/YSw
Rg+R/RjHqnfeEf6S7U6OxwUVHezZQ8s8oYvvq+zaMO/m/KWMP2dDUJtHUCiX2UNpvBiie/FmRj8t
l//MqLMObBnsmmLpF3F3UaS5Q6ZQYDmi1fHfFoZaNaRk7rfkbn6r7UMvcftdkzuKW3ix/6GXitWi
1PdRTGvmKFEUwJkkwdt8MGWXQ3Vc2q9lLhIIFC6NiywDTYgeMawJVTnDpaDqVG/7HeTkg/5FlHq2
T8syWZeqgRIj5+uGTtMhTHFaVH5lQvJWe1eI2HO3084Jg3PzrtZIWChwOjO+l6bUiauvAltnL7t/
XhJOCJxbm9aQ6fKMG08OkjR6Zx2ySymgN/+hiCnaL86ZZRrXhjwBiV1HbCd29cWLnuSD4aTXTErR
Tp0xdEWliO1AeVof58tVHxJJUnFKmf2iTIZjqN/7qAANMV5HPvQ1Y/zG4m/kTSVXUckuCXNqOHQO
OlNyaEIF4Umwj2/pdXUtGGnVUK0AStlh0MxqvBmv0EpW/yMM57fLpJZJSthimsrtw8aR8fRSR7ng
IvyXvHLaNM5ntWVsacU+M6vckd3wmBwHEAnEX8wgclM/8kTNwwKXeqvur7ZP67IMHRXAy5a9Gh8t
WTThIjofLi50qU6GVIWdD7swKL9r+zH1rMfBtW5CCD6kR8kjlScqOmw/Sqxsj4sUTUKzBK4MP561
i6WZvDxt9kmDhuEIt5Ao96TJDnCJ3cclGCJI5crNURvg9OO9IKKI1s9FlJBKS1yxf0nROGHtYljR
x6zuIdxbN/P37CAFxc4U8gqJTpULLhAFIEvGnGKepcIdkoWiCzwXDfttoWiKirKsYUFOmX9R6wpl
qEgXUlfSvmnyZZYVIm9gXsWH4zUC+xesrLOp5Sk2GyDMd8sOHH1XSYB8CYX0wpM80QfG1kmtwThL
7XMr6WLbpi5dcgTDou/zzxi/rb4VUaWJyLm2rsZrMM5AxzozF0UGGAH5zZTUTtypbl7DXj90bVxD
cRbYKaE2KBk20WiSnS5dZTTxSgzM6iqoNgK7w3sdZJlkU9SU/abn88fpoS1aUXXd0iy+KTsqM6Im
oU7dJG4cNEiAUdhp69Edw501Zk6r7EEbaFUP0WS4Q7gbwFFHpc+agrtXPjvzEmiLvVcmR9XvuiTy
O031Bc65aV+apkFWWFNVDBe+t6+ZVJjsrSzqWlfLbjgo+/By3FmgqwLfkie6+m26ywqMSyFmBdp0
UgOsbzOnG18L+06wnE2jWiFwyWPJTI2UFAjxZXcZuy2EdxPQNhNPC8yAQMw4A+eqIYrwIlTOSUfb
nJKwASr1Rz9q3Oyu2ac7Vpoyj+QbqFti5C3lVjSSvfHErmioqODdUMfEl8GbF+kry0xI9SuzGEF3
ae5o0O3DvQZpCh8SNb55WARVpD/P8D0mt9Y4I9PUycCciwd12tVCboc/LfI9ABeEYiuxYl0BAAmi
fX0zYaoddUZWW6wgsKHLu/Mm82fMew/HhaFYbaOhMADXS7dUuchBq08O5yGE58TFH7XOdTrlNZ6L
jsMn2ZX9PrDvIZUWfx135s/GjX37UfyxLNpILgXWtVSlAzup7E2tBKO1R8lNXDMo/dgXzUewa/P7
SPd+G7lrtZpIYYpWFtSmoiAbDyrt0aLYuM2Ue8141Auvmu7P7+rWwRmgkTA0DZVFi+9SXIbe6tSo
ZdKioRPn7qw3jil6WBSBcNZhQ1nml4CN1VwakZuYh1CU4rd2br0OzjhGNSrsVmnQYxSw8miBjhwJ
tShTZIRbjrvG4cwhy/ooV3Lg0NllPSOsZEPx6fVgXnWYtrZ28VH9xyPijEKC1HTRT4A0ih9WehtW
V+UsiviCE+I7EQ27zNWCbV9NfNZ8xuIujVDQs5z2Enw3ELVNvp63vO2d1PDyoWmoVPC3PivvJ0yu
ARKfd45d/MhEGr3bJnEC4GJs1mptZ7Qw7a6bcNMr9NS1SmK4loW8OTVD7aSthEuTPYNI3IxFGpIb
n2CKBhLL3wtke766dIblUGZm2WFPNdc69gEr2be7oUFPO8hF3PFCRK228cLzHpHzM22uMaZaA3GJ
/MmT/dhVHAOyeCm4VJNDe2mAkQ+zo9FO2Ke7bT8YD9A1mdgG34UODjk9JxVlb0vRfUn8/hnf6BCQ
ydwa8YTsJn8+ZDvRR+dGzZst+ATLgvdqiyO5Gsp2BKwcsA+iKigvikPkZv/hVv+X4zxhcZei2u60
se6ApYN8PQZNLTvR/EK+yXPHRjborkQ63AoLWnw6wNQAgaSwaZm2wXl+npYk1jNmwd6EUYg3GqrW
VfZt5hcByove4itLgAP1UMQ6751bB7qC5gNCnpMkq3t4Z9bfoyvECZdrSfr+bxjcrVlWrC7OLWDY
ePHR24fe+H+kfddy3TjT7ROxigkEeMuwg3KyLOmGZdke5pz59GdBnn9EQZyNM/qqpsYXqmLvBhqN
Roe1DoxJnOdm1LBWRDARjeR8PAtrCEL4J6TGKOwyulbcxm8v0l/9TXs9n8tqyPwSOLFvYkSZzDrQ
QGYo1ma2S/BvGN1mSuo3fea0JPANQwahLNsuwdcpS6CioxCSpuk+0Tqn0B4ChBH/234JDi1pO6PU
ucce1Js4PIvxfyKZs5etnODBQitECcaCCJYDj2UanUgrdgUmNRQUc7P52QbF8WmlNs81TjVGltHI
gjBIiBwCQLY3C8d3bX1sD+dsDv3BAUWNyVvUdhm6az2JyO3dehcpBBFZ2QxlW4441zvtKT7E/lFx
g4O29xdX9RJ/PMgMki/bZ4N8Fyg4kinuC7Wi0NEqZ4ckD0lxEwVXQMqUeA3ZYooFXVoV9dCE0Kwo
ES7zOS7Ftd2pcjvfAvm1/SArRUo0E1/esZqwpjShWTpWZwHiZLvv9rnxE6CEMkPZFoWnL574Fhqf
BPNnRdoYNScTr54GwzXPyivAAqJDGfhuaJ3PECqF7vCtkA5py+Tyv68uuTSxwy7BLJmbpYlnWedh
33sFYEajTtInzJ3EZyt5V1A4CYMx/00MrWWqw8LOGckPieVzb3tKhGD5AOegOS0nVCvOLFBeZYCK
tt0Cxw5jDoEro/+TrZxg9svEgOc98XOmKkBmtZ25nZ2KwEg0Wey1KUpTKUUCUzVU0eUHNB3NpsE1
Q1q/6x+I6dJKd8LhC3kDuhIj+PmZURTIFogB84eV5Zgpk+3QphGsJAhWHieZpsUVV+Ses/WijeDG
Oio2ALJGj5OSgSbNbCRHa9MfrmQKFp6zgU6UywznyU3pFVESr6f0S87JJEBjxTUBflbj40EqMchI
KEfGA6rs4P1hAExeOfKX6nG0A5mf37SJlTxhs0ZMms8TB3NOyuShQB0uam9VnRyjUpWFa5u7thIl
7NpMh2zEYwbpHv1MwYAmWM4keyRTRtijTAu1MjMhAQkJpy7u8ukqxUtU5oO2b5CVJoITSoG5ZRl8
0TTNMa55VB+e6TdJ46BpZpeD/Oi/N5doBl0JFFzSmHUqtQK4pCT8MdHLYDzrYpTlqOyJza3rk+tb
yRGcETLVrKIaFGvPOm/2DW86Z7/+kIdjdPIoq9pvvh3exYkAbf0w5dU8cXHFjW295jUfxsAsj+LZ
naziIbE+kUitrYdJryiXpdTOrNRuVjyevjgk1icCSkULUvgLt4osvIvG3TL8bPDiCu5OS9E2r6fV
ogkeQl2SGjShEFP7zYXqZwgFi9cKeR2Ay/+Wvl4lFiFyqQ2KVU0ah/RWDpznazlooZOda3sVkxHz
YXnWJcG17GyJyb4gTKuqYBDY/EyOHBc635u/kBjG+7XbF3sZ+MZG9fTD0bIEnzESI4pGvmuopqM5
+C1aYg8V45NrGHRqVQcd8f7pPdy2FEYAtYh60Wfk0GamzdJg2HConnPgxQ7qg1G8GrgrT8vZtvl3
OdyUVlFZq8b1oHL2sma6z+LrJT6c/v6/LN67AMEW+94c0NMHARaqPE8VptNCX1UcdjG4ceAQXMWh
p//3GgzfsXehwpVlN9UQLJx6Jfhm3lYX1lmBiWvbty7Iy/yTj6fNh8yV4ZVvXv8rocLllSdlS2JO
09ZrD5S81PXtbEpCW+lqCqYYp2nc63yye+pMv2tCV2/TQxKlxwWclnGiOA0oGevkKeyRW2GHasyB
KHdb1jIYw385g+8rLNxvUVH3MZm5ssjqLJ7iZF5yXR14nxjD0JCMLEVmpsLtRlvAAU+cTFCvH+f8
bpofTpupvu3E3vURrjXSREYR8TNumHfV8KCZLZC8E6dSzsPkXouf87h2DPNgRj/15Tmqj8R4sfWz
jDFPST1MlrhxbfsD2enL6KjIjbTTr9O/cDMrurJpEeOqSEeljzlXVt8EThxnuDdeiuC2zS4rJPFy
w0msBQngY6zvbPN8jPZF/0jiSzOWxYOyvRfRr5Yya9HdDSMc3eC2OWpO4tG7AbUktNK50Zksfyg5
V4bgouyCsLqxsDUxQMXUb2RymIyUfDMDu15cwUstqaJgOh6La+5nn2PIp4nf+LNXIIvR2t7prZQp
xI195XMR4apRwl2iWfyO459aepgzSZgmEyH4ogY7VNkmRBBQQA3HNtyrRIJ1sx2Z/XNiDMEVzUDh
pCWnPWzKwWnD+4E+9+hrtvInM5LNzcj8npjdGsNUDSIKk2vVQzWYe3W6tpPCD+cQuCQRSMmfE7N0
lOB3PT2R7LFNlAsjGSTXikxjwQl1WaTEBTeSJM6BrHdla/vQsJ3YPkvNl9MmsgGg+eEGEzkU5r7S
58zmq7ub3QBgweYZHy1U3Al121QB5j8Hep4PzO+eT4uWmI6Y+6rGJVMTjq1hDd/a7Ab8EU5VhZIj
8FYW+/yM+Md6xITXTGzOcAMp2XxlsafJ6ByATjthFOzqsORcAPuu8qrW9Mfo92TF/lBnTlb+tKvH
SH1Zkn2S/U6Um9Y6S8jTrDxoS+/V1T1BkUqtvyX0kKupM4ZAxCHX+TAcleibptS7/22pBM9URriB
xxRKTOV1TsGmgSEW6YOLe4NTKyW4pjjKEr3kQPXJcbrIURzKXo3GXa4KXLXzcTyfCjf77xhGH6xP
HIxY0iajy8Ctzz4kseZ1xIsyVWIDkuNkCj6q6pq+tvm7oZsip1yuhtabeS4I4xAhBgZOb5XMw5uC
u0JKJst0/rhLtQc9Rf5Mb0DJMGOaGnyq3Rnrb1j82nZ+mqQSqFHZBgqhUtcGrDF5iK2Ptynxk0Hi
62WRgSn4pSUctKkqIEC71/cDYjF0T7+mAJ/qMMQ9erpXnDFkQQ8ywje+ZKcsU4iZBht3TGlBLgsG
DMEn4YMymbXTzcHkEaP7fXoHJcsozj/EVVV25O1K62Pbq6ZqAC9bKatA/cvb+R/HJA5AmJRWIOmB
UkkyOANmq3r7qWPPqfk7jA0A5uyGUXUoYIwX9SiHB5cpKXgUNSpn3eBApkX5rNqRozbfT6+iLHgT
s4d2SVR94BdL9TOJnbf+2+/z83BGbxe/QfuxLKkiu7oJV3kV7ej2VJoWh80Z3dmdQZNT/x5ei1dW
OPmR4/Qs2k7WkyGVKbiWdmA5C/gdRtA1Hh/638oVMF8MzCO9UQLtC9Nji8zD8L05cRyI4GGWxiBL
zQ2UXVoAga7BVlnz8pu6Awz6ofmSjybEfGNk0GCwH9e1M6wqIvxeMKyWs0iZCXMiaUV222+uxAjO
hcwjzRqebNHRm8CzO9k5b77nrZOyhwX/1KcFXIkS/InWTGqihFjAOesO83BpaJjJV24C69JGb00V
/HX6KGyetXdxYmqxiDMDDBTQjNEnXojKi+P/JkD7uENjqKvNxB3/XPw19d9MWb+uTAHBWSx0+ptn
q25+Nqj0xtJexc1X8WqJhNhjIkWqKfwcKeW12l0b+gXC3pA9BtUDQLlnem/2uxmIK/beqArJeeK7
fcIaxLRiHLNZs3m0zdBtbk0/4/h7WF8ZdJdPxz4d3BQXwOn92pbI2Bv7CGAMBa9hZUNQZwxIFxiS
B3Re6yxIppBy16bfm2lvzMCoVUzvtMztPXyXKTiNcqGh1ZiQaXYXFjyhDKVp844m798XvERsF6WR
cQigpsojZ6mgTtIbppNk3TdWTrLq8vYRfhcneIsiB0sCsDFhMOiF0ZlXYzQoml9bpFNseq7GMiiU
bU+/0k/wGYpNjTyNde7pB284jndp6tDENa6US3oGtIhhZx9l14tESTETkwyjZRICJWmJ9+780MBU
huXFrgGqHtxaYGA8bSPc7j6fhH8WVcy30DCOhoEvKryVY1WmU+a70P7aeXuXIngTNljhEidYyaha
EocEA3XiHsNILO6pr7TIa+XmUnhmDUz5bFJiWVaff/+UloKvoZkRtfbELRXAaaof+8zAqJflRId0
F9zJuO224yBLNzhBCoY0RRIROw4LsgQG7rXL3jd2vAsu3C97vKt9WO8XBsvwolqJ435gFQUtc/L3
Hg7saOY/Wllct2kjq+8LvqsC2AKAPrB7VvFYLb/i+KWXVme5r/i0QysZgq8CzlyylHzyeUmR8SkC
zKXY5yR8Urpn1ZCNy2weMouAcYoCS9cWi3ELCHaXisL9h3MBe6sRel/bqeYW4eQoFKwJluGfPmab
rnglUTgASRxNUd0g9s40h9FrRp9Pf3/bV60ECBZe0UA3ex0BR/UzuGSoW5V7e/bAF/lz+etPLqeU
Pns3/f9KpmB3SNItMW35LRqHu5mej0R1yyH1iw7gKWPjTHMARlrtrCCjz1CgBpBmjFFspl3RXPf0
OpVkDWXbKthplqRlSRgWOaKzM2iWOyX1+TKX+2q8LU3N09C8L1l2vqyfzfbdkgSzpYliRBZ/+ScX
6RXZcaY08yF+w2Ns9vQoexX/i2d5lydcuVE71HWrY8mLJ+Oag/2WLqowd8s+uuIw4LJefpnZCldu
W81/J6HU6qozLwNZr47UbIUrtq7SYCJcn6G6Lcxji9yMlXwP0Hge5gdVG53AelKmGdGheojbEKGF
l/aP/9smio28tREGuo4eR0C5cPjQzEOnvRtleENqbgn64flLzTzvB0eEGGZVWJgpDz8LPXba6XZJ
WrQcStSS7J2IL2xUDMVlXtowgPEXth4bf55eN5kAweVkqdFkjL/2NftaHe7zYXf6+/9i7DbgmCgY
2D4xvoA5PBsLToShAH4JA3bLwTySbJ/HePYi1+YFrqwJVCZSDL+yZgyXeUCgoJ51R/Q2TM5wmJ9j
IMlGB+BNWW76elrJbZ/1j45i/FWouZG0CwR2yi7LQYDQvnSotVES+swOd+FSSFZVtzZd1rtE4Sqy
xjnLNP4qMIC1z5QGN+0rnHeJZa2VwZkRcBZI6TXRedDFF0X5qKqwzoh4o4r82+L35a7peIcbBq/m
u5IkvtHErjm/hkV+pbDMHwpd4ma3Le39JwuWpixK2k38oWGWjwReIOwkMGObEQ6zDA7Vh1ECcYoA
rPS9ucw4KwPTnRm5MdYdWtxep/daIkX0M10XxVXI0x2ZCgCxM0PfW5GsiM9379OF9K6J6FrGalqs
jPc0ja6207xkR9Eo85weOQOkWvlfAF9G7LmSJ1jTsuhBFXVwAmVxDuYQ9S+Twz27gHt+BmGIPXqJ
k6IjTZb527SIlVjBIip0ahObp6UDzHTXyk/WHk/vlUwA//sqpqaE9vXA9WLzSz3eG713+vtvcGSn
NkoIVgI6DfbMEziLitER+36c7jCm7nZ0ApCSN08v9qAfpvRg5Td6eVPNFynqF2ZteyVDc24CcD9A
l3QgMKtBDIVwWdP8Otf9RQVrUH82hNRlw+JaIajD4U9qnHUd890z0HYszW3Sv6YudlM8attjuNyd
1m3Tp602h3ug1doVCONjS0O7IDHvcvPeLP2if7Ls39XcOxjGlzgH2akSQqK47eoaBU2EYIBjVcfb
evqumj9Oa7SBB/XRzIVAKAyJCQhiCJlHtBQtPmC4/Sg4R56+w/R66YftQ5f8r5oJwZE6h2Xe8gwZ
GjJ69pi2iGBlPZCS1WMcpWe1VzUFN0fQYK8C9YXh67ryA7Ts/5vjY0KystKm2FIiKELVmxZPfIoh
6/Tp9BZJjI4JjijQc0YVTIy7evc6dOdte131fgLIETXYGYmxPy1tO3X9buNMcEALOMDMVoG44gJY
K+gSRG35qDsVnvcyOG+pLMEXjToCIXTs4foDdY3xQtXZSfpdGv3IpocKI7zZcUIqTP/vDKUfbJ4J
Hqph4TwPLWwet24YHWz1bLYky7htfYAVALonQ4gnnN3EXmyAenPDoPsRPXTklaWyCqZMhnB0rT5N
65S3dy3XIwaSvQD90sm9+au2HbLntJ3lrn+VNa5uCgVJ4RsYJYaKhLWL+iwbF8LNQ3sE91gNN5yE
v07bIN924QaxdBVYH7qGwUdwyH48uommLYFlmgPm0u3xR4nBXd1ZlJzKUtdbZUtLR5uoxTRA09lU
EBSzelHQJDW85UH5iGXiBV5x4OWu/w/+Q35yPqllqTrVMNAJsYK0Ic8VUmnlgHap+I6PWXfnnZM9
qqA4UA+BP0kiJm5iJ8SJEb/RcI5cHeJQmXXwzG0C5qXWX5Z2Efx36GTwg71rJsb64IprdMY10xW/
Hh4SVeICt14vnICMUMz7Yu3EefEoyWNtyiGAOBzfMvfr/XAAJMkZp8MNrmRGvm0YK3mCY7K6IY4V
tRjempd54NeoTupab0OBxd6U8VJtGvxKnHCoQiBqL2EB9Yr5F7i69eThCwdq9X0hbknGuoqzFt+3
lx0H3lUD2Y2+qQHDdJxhqaYKUR+PLI3CUO2zcXAndqzzHHR3seSq3XjdWfpKgqADYOmHqQghIddN
JyNnYXiP6VpniWWBw/bm26ZlaISDDonuB50Mdra0kIRI6AZ5E3iF3NUfOOqHem5JQsqthTNUjQO3
w98RsZ+nU4gy9n0zYIjwTCFncSGpEGx/nxlICeuqjVP4cWOU1C40u64HlOd8fbiVkhBvJbqwUhrT
NMM2qWUKXq1O7FmbQijQ+rPfX6U+h4SNvOpA9v1xmBw57OHGFcQRSxCj6Br8jlhxjPpIXUhkDaCc
f8zAedxpl+1/pz3kqCg2B54CFuWnQscQRKNWAcnRpcuVrT5XkySju63D+/f5tq2iUyOq0xIc9DiR
0YRHkFo9mmlQXLcV+Xn66G9a81oT4WR2iZ4WSwFJ2YW247hxxO8Afha6lSt/vW5N3Fu4SS0Vg4qo
P3yii1TzuqpmG3fcJZoKbWDK+Ck6MFOXWF5WY/bjTxOELJLkRibedWuxQihkA8nGag0omRw7IHA1
AMd+S2tJorrNw7TSTrD1qKm6oVegnaZjFMMovykD/Yph/CMC4AUfDUNVgkE3F4jIg+9juOuS7124
O20Sm7a3EiG4hLnJ654yLFaIadhqjvwxmM4xCSfp4Nu8tN835RN3ZBgMYxTx1WqB6aV5maebwAQB
lPINRgTc7PcgG4SUKSY8XbLJUmZaB4gbgx9D8pCP50P41+m12wqqkEwDzptt2van8BfNI0GbYWYV
zLi/AIjI7EeAYbsLppjDMnVPy9pcQA75buINbhnwdB9tYbJJOkcGujbGM4aBafA3TXtQUnkG5n+K
b9HvWRaHbN2xlor5WND7qoBjFOyblOkUGAnihG6+Z/3g5PqFbe2UVNb1JZEjhqa0TYupqxFeZcuN
3u1anNX4wbBGSciw9b7E8+EffcS41AiCaRkGyOE5QxMjaAgY+h0feBvPTclFvpVJ+SBM2C0AP5Zt
xoXNUejbtpd0FzEGTHo0Z+eIGPWQeO1gOZqtH0/byZZXWmspmD2Ix/toYBC8AP0A1CWq5CGxaYdr
AcJlNUY6aSggjXCQpzfE93zfnFc+XhVvgHJfGUTDSlJD5Rx7sH/h8axFYz82XTWAodeZidM+6miA
xCWyV0F27QCHkHoNkq/hl9ouP0gW7hFgdiIb0ULydK2ejf7bFOitfcUuyN7asVd5CmR7795VFU5c
3ALcPh8hcKDHEnQSjX/aNrZcooXpehNpUkYsceqzIgG4yeN8cAN6VY+HtLrMRomIbfNYyeCnfRXL
0HhuaMRldB7bl3f9Pkd9GlR6fxjT2taVxcxSiYKBGDPR60bJYCDXHGik2IWWa9ylx/7iLVElnxPf
jGssFI8oRRBtfoKpZWRKmmyBZzT35ZXq54cWWqo3xgJzNFzdaX4bo0N+nd68zdh6LVU8eIVRt0OJ
g0euuTGm/hJ4Q+JiBtrXnaJ2QDdyuTyfFrrpm1eacota7WYcBLNil9A0L84tYFPb5lOTPJa2RMzW
rI611k2wGqJgpht8Kn9eWfldedZobnxJ/fDIsSby++kl9UYnQRqy/n5aw38xn/fNFMxHqfNRn+jb
ZrKzBAXXSxOZLM9ymDMeAZJ2yWTkybJFFfwK0E3zKGmxkYxXdcAHHdPH0D4WlSwQ3vQnq90T/Akx
YqKPOfzJQg+0PTdkk8n8h4qB9mrXPs05VcyKR55JUMl5PQ97kxzj5M4MSgewn4G5l+wUvzNPiRNC
1TAKlZ7ZEJf07p955EJ1sr9sEI3ph/JVViXf9pb/GIbI16KDEhlFK6xere179YmghzbsI1lUsm0M
1NIM1UJVVsTLU61BAS0MnuQNCFR4fiH2J5A+Jmil4y+zxs1ui0uCIqcEP2bzKWhp74KFCMXOU6Dv
qBD8hyMucstLBgQjG6Pd8Y5J5v62pekaIAGREQKMhmCKYV/VbU4w+d948Y+QO8w9u7C//eG1JDJS
gs2te5cmlqCVuRoaMKsOgPqZnGi6Nuefo6wvRKaSWINO2qzPQezAfRZv60925nMFzAZUI3fz+VJI
4n/uhj4Z/0olYbtIpAfmVEOlZUI2fyE/h1pxgOTqaxqoHVAPlRjm5tleyRPiyDFrg4zo0I5le9N2
9eCcAhxTVfyhvB8Hyd0mU0642hrAWJt4TOOaAUR3Dtxn9Mqz50iXvQE2HeJKKeE6q6IqHFgEOUEb
+2nfXHWFdTjtpbZVMQFioCIHhtLSxxuTYYYLE71wUuADcJhO72mfHSaS+3akXGulbAqUn5vPZvEu
TrhLMn0OQsLz+ub+DWMN/FycL0s2QL79eNLf5QjnVyn6sgOPBELTXXMECfS5vYCai0/GzQeMT55e
w+3j+48w8V5JtQDz8TOEpfVwVrJgn5S2O5ex7IW7KccA0DJvjiWf4OTtoY2SqcKTOtG9RQNlg/FN
2qqyLYPpOrMRLMLNf7SHpAq0alQS5PZqv61fOvBjfoEXRbMs412GcHzA55hNQQ49GnKchslvweDe
d63EI2xqYkKSyZih2mLyuOynZJpMvlrBT238BToMtHB8IUFtrWQIXq4u9TJWGWQs7DD0N431/QuW
tfq+sBts6fsuVvH9kt6U85NFjuUgq01sOpmVDGE31CBre3CH8frX77Rwl/zutA6bEcPq+3yfVjF5
Cl6nKbChAw1fVYyWR/oLuOssQ+LItl85KzlCTN4MLR20GXpkT8R5a8LdK3gHuGHtaLd/hgApmMJk
Q3my5RMc6GCyMkkp1BsUBQPtt1osi3z4Jn/ymSvFBJ8Jhj8sYQbF/iDiL4fmdUyc6ZbuCRhx8sWr
qeTobD8yViIF92mM4dDPSAjhVTz6PPcUciYol/NEckApGZLZv8gjmqrinW8j7/rRRmxWKiMJ4UE5
3lJ5l/pg/TkPHnAr7ZeX/nsuOVbb1wPgsv6WR4REdZezfuy5vDcqTNTOw5dwD1oVf/4uZRHnBvB5
+95lCc+ACTifSjvh+YTGwjP1R3pG7xjSu2hz4Pw/kR/45gHdSsfia5YJYg8L/o9S0ZVHRE0Ck1fP
gtANkBClypeSvPCv/4gQfAcxy3meKojIjnzmNjwLMNyg3/ce7wroVUeaJd+0FApeI5vYqDt+qm2V
KAdmyYKQaNiNgKJLdpPmV+dk3/C1vE0uFxkF7Jb7okwnBm4QvAXEJBTL9WWp7Rnl7fhb31+H6Pez
0eQsdcOb8TllNpJdFHVbpgp3iTqEUULUAffVBX9ZWUgagpOdvhE2NN/I8bRX3rJK9KfoKK6iM+FT
j481UxZEAV6LReRXFqaWDeuB9teKqe/6OJc8p7Z85FqY4MHIkKIIG8FMDHrI+tCJ0p+ntdlevJU6
ggMZND2ZZ4RfONCACkTPQ3AM9xzenLN6lrKrhh9Z8Uiv9BEDvk5PjTpJIK1Tb9Ilu7aH6nIYjzNi
mBwEjapymRedP44eEMI8iabba2lTzQbJIPlUxCFKACj3pcVD54VDq2mHyAsueP5H37EdpzuQAXFt
W8q7QOFeHdum1zsDAuf+W4euOi3fT9FfI6CyFrA3SbTjRv55Zd+F8R+zChZoi2t8sSEMJEk+6JnQ
vsCOFDiGCNzPZWdgK0KkwCz6v6UUzBJsGDFQBSEsLe6N+ZV2OyV+lCi0tV0gmdcIeeO8FOF1acqm
ztZ4jhwUlLxvqoDjAhqyN/hvzd/GgV3RX6eFbum1lsl/02oRUyvP1KCEzGq5a8z9ZF5po6TSu+mH
1zKEqK6pFJBZmZDBPX96ln/D7OFwZuNO4+U9ZLceTuuk8RMsWsZaoGCG4agPbaxCoHrGgccBA5IA
DUdx4t8x8OlfqctZ0cA4Uzvj9968tmYpp97WQXjriUTfBgWQtnCRx02imL0Jc4ni0gE3iFPTFzgd
t82fJqDzS/TdOglracJ1QJKkVyYF+vIQTPNin6LR3Gs9c9fszVwK7b5tp2j4/Fs54aUxLyZNggrK
1Qv5URqF4mWZISO0lQkRDNPqx2Jque+irHfKFoM8siq6TIJglkprgTxKgwSbHBPaA6ms9SUbIxMh
GGKQmmyOVYhIjsSbQadRgLjNHXKHc5p3e3RrJ5cyT7UpE9GqTsFQgn+F600PMfCOmBWnDc0O4XMT
3p9Wiv/mT4fr/ftv5eGVxwh6q28qG99n8zGIXZbqHmsuMySuT8uR6PEWl6/k2I1SzCWXYyxXeX9b
y0DwNuMAxGn/t1Bvf18JiCodcG1cAG/owsNll6O2xnNMYPw9SCfKN8/oSppwaICzkNVocYA6gCLQ
ATleu7zlnDfbzYdaFnXwr53aJL64K92GcJpavYBuydG+Tq/oLj2rDkxzuONLfPtZBs4iXUzhMBkN
SK8ZF9iC4ttyk53+DJLCt3sr8GUOnn/slHbCsTJtfZ6aDMLM4KIiPp4zjmJKzHzz3bc2DyG86AO8
iBYKIfRad0EIjTFdDm7DO6ZlR3b7hlwZhxBdJFmQKCiO/x3KPBZe4ik+f9MaZ/VOGV3pdm1FpRic
Z7ZNTPDnfurGXEZitykc059HLUaMztXjn8SHjOt6+xy/ixI2q5+XMrEo+iZZdaEbd3jiyq6/zcuW
AAgZbZ9UM9/mJVfGjiq2ndrphOt+P7vtj3nfec2x3eNNBJRO7Ta45xQn0VmyP+2gtncNLe6gyQCT
NziaPh4yc0QLW5jh2jX3vBlPuUI3wHIVoK2egKdPTwBhLPGJm74XkbxuoQVVRZ/rR4lTqBVjEKJy
0c7hninkMEbEUdrYBRLPt9PabZ0xBCYUNCCQp4sAUjUdx1HNYf5FtFeVnzPxY3mFcMtNrYUIdh8a
nc5CXrQwAbPRPPC5w350fo5efZN74U7mFjd1MpEJMC2VGyT/OStDmeOyzq0J4qIidCnaNMvgTBuf
Ty8c3wPROdmE4lChS1hlYgt/SWqlZJi7cUlROW3NPDokV1OZ3ldDvgch+3VWxvfFV/pskennBSD0
6+lirTXGbGFcj3hmJtFdH9x16UEbjqcV27T3tQwhzMwYBaQeDzNBLVH/+IOVoB7pS++pXurpr7ID
trldK52E7cpmUFotJnQy6dUS/WhDFAa/kG2wLaRQdMOmyBAJTr7pk6oEPCGWbf7Ot+Yr2Yz19wUD
b3Q1NUfeZ1WDnI6C2DfuZN5vK7BYixB8QscBlyv+gusj5DOSZ+OA51VH0D4ZPwNxdKfmMolbl8dK
opjSIJ0+KCrv5TL3xQNuxj0DVQ9ylCgOH3AVn7a6retjLUx4SUVV3mcFQIRd1QI2VeSYVNakuW1m
/9iA2AxhpCVSoiDZc9Poiamj02fXqvbjtBYyGYIpTwBtzBhvq1rsbxnWiJCd2n6FjBHlvndNhKjP
GHslMyg2Rn8B+DaHkHHx5Iz38ZFjVdtHq/BOq7XZuLWWyPVeeVQrTatk/COx84Cle8VhiJvDzQy2
Ph8IzPfSyIWn2z+515WOQjhBw6YwUsB7viUTsusYuCmamzjRmSxi34oq1qoJrsFOgr87jPRi3wSH
ZXnErLfTkOd2+H16FbdudRsBhI3cjw0HLpi43bdTq/WYw+lCNNcxEh1IO16aFqCNcFGZkgO17cYZ
0dFnbVm4pwTFonhR1I7gFkyO5uxwHugUkDfmfX0BN74zKXrRvqDfSqDgBJMqNjtlQHQbDL1D8ZSv
XozyJqp2p8VsvkEwhPqPYoInjGdc+/MEOcs1J8jlQO3Ur58mn7jxTlar2TSPd2Hi2HVc600Z8lUk
+l9JVPkze43VzEnbYy6DhNhwHgj2cKvjP3S2imBXQ7HYtmKAC75Wjd1sNLeBku5xFT9I1m/D1WKa
hSF4wdirDZKmj4e5SKx8pnE6Io2kuoB6GvfRDsRlwGoZL0rMMsgXcYv884NI4TSnMxkNZCyQwT0r
Wp9eaxEy8oDv2XeAXvYBaKJfR1f9Bab2pW/kjQ3Ew9BmeOOhkvKJEpGkdh4VYzK6hCgXnQ0GMN12
LIs5S9aOzizFo9gyT7xOwAMMjBIDQ56CrqxE7S2poCvQKmuQ5bb7dK9fgyhm9riBSj3lRmCA6J1Q
pppgrP1UtpkaouVRZOOFh2fR7Ftu+du4BKouunhxT0sqz1s2CmJJgqY7E1g/4qg5EpCYaZwhjCi7
OHtt2TGovp+2z43AGqnUdxHC+kXVpI/awvUBsg9mn8CCC976M9nB3joF+K3wxHzshYqPhEqZI5Co
hJNroSvSmAq0sEoS4vyHClcYXUvgv2B1aSpKNzYtUjR4IehArkdLLgBE2ih3g/Tb6SXbtLm1KOFI
m2MUkrCDqOCl9zkZXLxfbhd38TNfkSL0bkUDfIqHDwxpmGsX5xmsBNPRSRjACBxOq5PaLvfBttuW
TjJ6dA9G6L205ZjfHuJqYrDUoOj7tymGGYXV7NTM7Hs6urwvpakBNnij17eFMQDv+DwuDl9YUdBd
47o2NRPeQ7hkhjgaFc0aucfSdkBrOYD92eeYxw2AI2Q355YtroTZQu8BCMd0UuoQVgN4ZdYex86X
qMNX59PqvatjC7FHOAZszqOJ+3xtVwLYA+EA89Rpl1+AoQvQaVHnnRa55SkwOc0YVZF6+hTtBBpw
4bNlHt1yOqbl7zIGVUEqedZt2j0xGB8ow1Trp6tMGwBoq0Y6L6V1FxpwqWc09xxBiuFmSLeWsn3a
ShZi8FhDI5yKMrkhOo1cy6tOC4w/Hccoct1yxtT8GJ1HZ7IkxuYpg1IGgAhUAEdYgsFTZU5DEqnI
zFwA4WzXvcICCaBQRwwpxbtoH10YMsrbrT1DURINB1hSlEAFow+VEjibATJsXXUZzY9Be1ZYX9ky
iwEPA72EtsnEvp6GKUMWmfn7wTJ/ceLx+lj42X5UJTHpVhQMHlMb4MBoTlc/5YLGIbZqo8T1nz11
XjU4POyIdguqZZXbHs2DfSMrjm9uHNMMRADIogCZXXDGQWAzmlb16PZn9vUfZk5ku9gDTyvzWmgc
oQtZoufWzq1lCpdmRQE41XWQOXRHMONo5RXrf58+0JuHDQkUiwdTuo2mrI8euBvUArTTkFE1B95n
MB3mG9Qa5qfB5w33sgt6c+tW8sQW+KWwo6DQuU5PdrbTLmKQ3rRe23i9jkm9yC9c4wvRDT/WQJtF
fs0SK/P6bBB0wULiYl8ntT9UqROSl9PLuLlTKxlCVIBmXdJOWjMCxgSsNfuwfbLar5wxhqImaoPU
sEAS+3GngoD3BirZiAYlJ7QcsgM38X7sHZRYwe+wV26k7Ij8i+L9spYoaDW0g7EwLpH3NDQ3y8G6
UX6EgFdlmCQAVqjx8IVVxOkyCLGJhiGQjxrmTQa15wJzsNXzVH4v5/PEkMSh/4+06+qRW+ehv8iA
e3l1nZntu8mmvBhp15aL3Ouv/44m3816tb4jYAMEeVnAZyiRFEWRh/v6vsHg7rNOBkqNrAIGe+sa
7/4/Hrty2cshyC0FcHthL+yK9YhqtoKy+tcSqVXWTmOsDl6mFfHRKmrTbZyurdymW2gIp114cpW3
fgXRPUPuRR6Eff/NDjoqwhD8M9/0SuOtty87og0ekW6l5ruRhUt8aBzM8SQCX8V04QIS3y2Npow2
N1sgpZm7NLq7lKIixF0be5GF75OmyajFKGoYvGb0F7RgJMW11NmiBMu+HLg6GPD1BmLT1ztGajUF
S+V0nn0YmicLJSjO7Q9MF/msh9mp+iR6YVN3cmKoBoRc6LSCXZucipilKUtDsWKLxsQs8BaqW8Sr
FafvoloyM8OPl1hHCrpXfhnTKKdemeopyOmdPH2OTWPOfbOjebR2VL8fkzb+XhHTPI7p0DxLSV3k
7mxa0vNktiq4INO56Z4uG+3uyegwdhhQNSGI4uvv6aRSO4mx8z3rFLtOvXz2JO8HKqQ9zM16WA65
KG2+t0eOLuu41KOGWOYRtcxIdbTAIVU6f1jj2tcnUU/fLgLkQSMtLgqKzW1KQTvSmLiaeDL15QKE
sFP3DntxNgicH6pXW3GsEQgLBsjYHyrrHSfS9vvcub5ai6PGCXYlGyJH+Ubt2yRTRMay5142IPwV
x+iHlCAiHDBuSy5xfhPHKb7VdOisQO9tFSPtLE1BMVzaJ/SIoSZ56Y8q1ZzrtNL7xtfZOgda3NRy
VNFY/UcynTa5nwzSRKVBbVBR52BTDQUKu3eF3/5qzsSLriDjct7c01fFz4P848IiOedmRLKxxNH2
szs4xBegsq/yDnKLyjI+m8SBXPXZmLANRw7pXENSfUwiVu9YfxQxg+3dqrdQ7FzfQuWxUUgloNDj
42ej9kjy2q2axVdRaOzMckSN4nhZvH2DAXuTiTETjC/6NaQ0TylCL0BiS8EK00V2nf8lBBcNt2jE
XhYDEF15qrvHUsSbuq8WLyJwNo8uIqdOBrZBahuWhaT5eatex+t0XFOrFSnhnttH/cafBePsf0LX
1yJpQGNljk3ErpzsEU48X3c34tkicZ7A0VocAymQBm/FicZq6fur4op8sJEhKL//lR6YXNJjmZFD
nXK2iJhPrE3+QEWlw/s+58/C8Ql1jD1o0wTTFrw5z0LQ3GIQzWnAXAc0TIO2JBWZ7V7UsVk9fq47
aTsrsxW2emd6GxqurnmckcCcQOtshnlYKZ7z4R2LyKq+kWnRlTcJEAeVc5ay2APKJ90UDQh0lEWe
e9deNxCcMZXSRAyDQbAwWEcbjo1JMHgIua+uTZTbDN1Vh5c5wZm3u5YbUM7ClHFAVwUDrY0DRf18
QgKlTEQ7xhzpG0drMx4RlO8qb2gY8yntiKR2OFmjNSSH9aBifvwEPqLcJ74tEGl3HTdg7O8bV9v2
pCgsBha3YR4naIT5cVkXdtdsA8A5Vq3LllLXAaDqYTHfJ2jSNCtRY+verdyWFbBFodxKMTGY5bUY
Euh5slZpB1QFkIPRu2nYH5DNIdfnXqkr5H0nUZPrjh2fHzd0FdlmFIBxp7BS9JnS9vLglfLRQFEj
opMk/TFOtosia8Eu7SziKyzu7FXLzLalDlhJcbVgnJmR32rv6XZ9BaK9XsN2nUa9aACiJ0+j6evI
KI8Pl5Vhz5e/wuDUjUr5pFALlwUWa7P2l8x3bnX/3P5yJ2quZgcDZ0g2HlFUG9w8bF4eJxCmBTdm
3WkIIY8JSv9JNIEEto1ElUL7QqHMHt1QBihu+YsdCIIlDGxamC+a8NIFAqzVdzxcIiL6YGaeMJXH
fvcbuTZ4nDbo9hpXw2+8OGKPHOYXkFrWBwvBWBqsGHkeHwT7JoLklzLuLGIUZxF/Q+bZ7e9pi62X
PE2acFTNTjCD3OjLmnKKgpLeYrB0AGJ4lGvJ9U/ZyK9IWd7mtegCuGtcGyjOQyl63SR5ByjSfOxs
jCx2rqlkepdXUATCnVfE6s1MswBSIGCmbKpKYCgibgkRCOcF43woZhSuDZiodFKNNMyM274VMVGJ
QLjAr1FTxEgUIIt9PVnPa+I5ieiCvPekYTN2S1yQkVqQ+aSCtgyyWi3zgIL1NbRPcK1BezWE6aG/
EXmJnRPwFRQnT9pj8JWM4NwbwA3rXC2moPV+3z1sZOHi125qS81ksrCLkxw0nvRogeW4OZah5IsK
h0RofH7aZnwfdQs01o4juYzSrQeNHPOwzlFYO77rYm1MHtZQxoBpnFy43I1zXpUGzgwZ87ow3jkP
GlDPsDFlCQbCD4xJTg1BYGSH8Y8qrCtP+At2oiWQBxtIoqCknHmM16cWMaxybAvpxfmi1UrHBHod
V5HsRn28bMZ7yqKgrgGVblDKN5UGS5c06TAgArTiL7H0AwMy/csAe9al4DUD5Bl4X5MNThtXzAzp
9QziZMOpdyQwIwUoXnLfA+JYOt4U8K7G19pYK6HpgNnc4IMJEjauJvZl0UzsvbQa3n5eQDiPZ8ag
eB47gCyRCV5NNtvMqCPz2nRjt/Kl42S5uShA3zs1tpicA+xpnempDkw6XSXNR7VV3Lj0mlSUONrd
JR3xOQr+NROZfk7pxhn0XyvqAKcxTwOtXggarRXMQ2pUM3zHXhky4hi2lkjovoZKxr4kVY6ufJmi
/rT61jbPi+gE3LNiNKn/weDEGems9RnjFmQ9kg3KNIyI9XyKApdd49nAcHHLgCDaSRfA2GuNmcm3
eNkVKPbuPWArCRenaHPeEpoDgpFoIhQLjdirv6vHJaSPeONERHu8vD1CRCb05gKFCXRORZoz4m8G
iiwkNyz6YwSoRua+g3sOcxRe9oqp5gZvpb2ZthpbRIxKzGniL5ooZyBSB85yx1VWs5xC5dA4GGoH
PNKFjAlOFDfvGtFGEs5YTVJSrZIhSRXfkumBSDctFbjrvTvadrF4byo1qyoVbLGKJmBzFpNFy1Ht
lF8XsuKXo3AqNfsgH5pvAdnSbnanXxvFXBnnbofBrcZ1FubZs9SB0cl2NU8/1L/AJ9l86tGic+Pc
i7zfPjhISVBPCG7sNxVQ+VimVca8UrFcxfoABpvxKFdqqBvZXaPZwUAdweSz/1B/9jKnoTgD7Tqv
BZZKWkxmjQar/Jkei5/UR7hxoAcmcDy6dSQsLNx18Th//wXklLNp0yaOKwA2wRCsPutWaz85CQZH
YPgwQZ6EBjQaJ1d4399X1xdgTl2TMi2ViQC4y+f2kI+m9ZylkvHDHMwlEDgV5gnfqBHIgNGKjxep
N2VlvayMXYdIzusYQxDrxnceDVCQaScTz7wiQ9xdUvBcyfC/qi3zT4ZylZh6zVrk59wMOrkMjMnx
qlLyS2MKL0u2u4gbKO4IMAx1/E06LOdRJV+tq6vLH/8Ogj8C4mYkrQZp6mHxUO74oGQ4ClIrugyz
e5htJOH8/uhYeJceAZNUwZDeW/Tb5e+LVor9feNJiLUkGc5JnPvLsSpuV5Qjx8mXyxgiGThbSqyx
KBa2VF0VmEbugnxXcCCLpOCMxuxNlaYUCFPXu52E9mPbJ7rohsW29K25vCgw5+ZR0jra50YQPeq+
xacOKRjJaxPcAmK3/LEc1vv3rBsm5KAkGARxfM2RmiMHObXMFSgPXXpPRQyp+17V/APAX+IGeSns
EhQjqJ4uiPu7m0D31wftgXWTFpEkMMv9YH0DyEWAlmSR1MnPgGvIyjAt2cPwBXZsBSibfdSOoloZ
hQWubzftRUbOFXS0Wse2BGR2VD3dIw8kWpCfU69EF/w9wjXcDV+QOI+g1nGx9AWQ7Jv2ej7iJRdE
WlVkBesC0iLVL5/ojahQct+nvmBy7iGPCd4wmYoo9repGVyl/W520dC/RxNRzc+aJmTMtuHiDQf3
jU7RUXvcrXnstTolQTzajqB0a9dPvKDwt/x5QUAYM2I3jC4c+19xLkpc7W/RBoHTvwb0F5pdA0G5
k73Vz0/JR/PnoLnWTQWuaFCqf5euZlF3326uRAFrO574Ud+E2/ZrH6uNuPOMGVCLawKaghVXVCuw
zs/oqEoRPRjsC4lkBab4mIqDl7HXcDHmNEvgY8JmnViLUB2i3+SIWbjLfQOWHS2QjkrtinzVriJu
QHkzMwuwm88Apc4XalF3Gu+N9FZIx7kPo+OREpkLFIxximhLxBom1giq5v+0xbWF1nAdYTAV5i72
N83+g3T2K5uD0TJqWqKSleUV5pDdT9orijFIsl+Gjm8Glz29EI3bM0MhBkbtQBLG87T6yGud2oPO
+Lp8GjWCaHrXzjaicXsVO2tsTefJIPQG8wrcxhBVcexeiDYInCtcFyS6DUbKvkw6NHy+K9Q2oAnG
wo5zmFFZUMQjXD7ODUpqMjtpDTw1okfWsNBkATtV7DB90B/H98QzG+k4ey7ngiYVIzLv+yDp7/T8
g0AbRBvErGCje0Xbq3LJiNnHEAMRfHLCNJXpnqUbTZADU2+xXFFCdzeC2sjERVBTOaTVQJhM67gE
czsid2Y5jatjgIBA2UXScWFUIclSsbBu5wYEjI59bc2fBeu3G6hthOG8xBqX3agzYVh6RsW1xva1
W92lqF6VD0UkC86t/bWzQPsIF2+CFuH1dmlFgtqECa6ipQ3GZdRS7aVznXiDbr2DwxIFb5ijAq5H
C0+AnGERi+qydL57S/dF8Xnony4v3a5/3XyfMyTU0XfJamLlpIJifHB+kIchrJ0Yrxbr4TLUfvS5
weLMqNXn3IpZEgPNAuC2S7310F+hIjb83b0nqiDd3aUNHGdUWtXEeEECnAXOigmDijLqm7koZbt/
+m5gOGWoJDtd6wTKYH+dz0/P8OTf1Q/aV9agzrw5OuN7Ec2XaNs4k5KQyzdlRvGAcnG3qyQgPGnK
UZ2eL++ZaA05w7J7pXUm5tfr9sYsH6XsKGQIFIhyrgPe+D49r9ssYUwF6hyoGJTS3VnrXfeOduOt
HfFVFa1egA+dDelUNPw3WeXs03klHgoT3vXU8qIQ/OCvhdCaSDpQquJkacekuRlEI0FFa8Z5hdHI
qBlPUG0nw0SBWFNGt0JBO5zrIrvJkir+ZTXY9eAbkTgvIceogjBZ5nbUfqKPFA3hgghl/0DfIHC+
oensscbEDoTMDjJTqMXDTVv9adzIIeu2EcHtqTXoZNAiiIS3jCEXrx04qvynTE0sPM0vfmI7vpGD
1rMTLNpeTLQB4TmW20XvLZsCZAXVljU+VOt1m39v12DqJoFr3dufLRQXTcqDbvZ2Dagis8gpr5fK
zTUpF1wKdzdpC8PFkXRpVEoZzO8wBVloPD2zjCyb53Wni5I8yp6aowhKB60RCBBw3r7epmEyYnAM
meyFm72BsDdnW3M7w9NudBfeArD2I9qMsyy4rO/7+vECzH7YxifRPLWnuAdwsf5IKwlVFYdU0gUg
+5v2AsIdHBoquxNtZNJNQYNMM5p/3MtiiBC4U0JTC7wzLkBo1UBqrnrRqG/R/nBmtDo6MVr2/akN
+/VRos9D7TfS57+Sgi+mr4lsUccGSuMEQ3dHM9HM4H1D/bMRfLuwWQ2xojI1a+aicPs2HX3HHj+N
lKCgpkLS93ZsWuc9xDY2ZuBiwA4YMFiB12slaxGCVz24Gs/WlHrKVRkt4KPAjE1WPosnPlHT1R4x
xStEpi8bte4IiGaIFkMf0BfthIVfYVLHQaEH5ZGZMWv3TqjbYjT3eFhEaYpdm9qIy/6+Ae+bls66
DvC8ujfjytfUq7oW3At3FX6Dwdltni5rLg9Y0gydL3USOq0cXlZGkRSc0abxQMcqZlKMjzZmKUjl
FZFygWfYTZtuVYMz3IJ0xFFGyMFYPPv7go3IY2McwICLMWfsUkOKB1HJ7q41Qw11GQ3f6P3k9NFO
ZjzW9BBtkK5RwDG31o3c5JHk/Lq8hCIcTgtBLFyoGgb7eDOxQaHgpsMvG6zFqt56l4F2Q3N1IxGn
cknWOGman2t44mg9ZqE5n9bEnc4XDhmNBVkAopKr9D3vBltcXg1tvaZTg5Vk5xabnYs69faqD1jj
l3rlfHkHTwns+mXnOKWkzVxTswBeoZvuPOVJoGtzqNS6LlrR/b0DuSYmEKBvnieKKKC0dTwiAmDj
i1BlC7KIIoz9OQE1M5sNhmZ935hcEaH3rl1jbC9en3UMBuB5G2O1KddJhj0oqt8Pv3q46cuqsmvW
GwDO4CbH7PUlYyvYnZL6uuqjrjpehhDJwB2Wk4ax4Y0NGeY0sjC8SNMy/zLCfnz2IgXfZCJrajy2
CyDaH4bLqNJSUK27xo0TmYfp8J77NcD+3RS+WEnvUbeszwytfDBLTIWQ77KuFGkcW3n+OWeLwsWc
1jJicDdzhazKcYUt5dOx+dgkJ+LBoIIUIYHXfCqC9mYdj+9JnG7BOZc4Uw0Dx3oGXgQ6CqC1TlT1
un8mb1aR94alZcg6jhXPQg748Vy6nroY0Zuh7qAh/2+/lq4TP30Q1TwIlJ6vsdCmqrFbHdJJ2TVW
FXWD6FR8T9HPdgk5X4hpYBZIAgHSo6Mm/1AQtBRihGZW3CbyVax+RNI9uGwGAkPja3wtqo6rQ4CY
jOBwp56NTti/Q+C8RW3GcjOpqNZsJMdPFx+UMAK13/WzG63gnEWBC0gTq0zxkg9NgsYg5Xuj6CDe
F9Ls7z2XbvaHfxI2qtIaSAL9Y8+lqUdOOoraQHp5JWq+3L/NqQ7uc+jgMt+Qk4DPuFpNHW0TjJ6Z
YeVf7Xuj9bJP6pMDCmoa6bdT6WajQB/2o6kNMGdibZ7NhYNy7DPweMSoztlFw2f2KbmujuwdWrGC
QUgoyhzTW8f1Ii6zvk28qxFztRHooEEpSm4Zt1dyg4qtOmDhfXpSRGN6do1ZUw2VDevEPCIuBSA5
ZJ4xAwk6mXy2is+ZFKTocb+s97sZXHUDwjnjSu3WvikBst5NJzZiLEWahlqoQ2P1A/Gt6LV7f+s2
gJwDXszRcSoNgOBBOU/tLJ76A+Y2s6cROP9TdoNy38tCihaS05Z6tuVZk1B63g9BH8/eYNwNhii1
sXvl3MjFKYeVUCdLTIDECBAdXJoNGg3omMQ10V07EcP2btvDdt84Jzxo1lAtbN+Y6Y1H5Sr2CUoU
tEB8qOx6341kXCxaGbQrpAxQeRU1JMc01/dUmTPmDgN904zLm/ONsibZ08DarzT1Om+om8dRbD5c
VoL9q8MLCF8eLZWmKU8qOvjZZAPwTh+cRycNkzHo/N+lgLp2dH7OIk6q/RBug8uZcT5hDhepIFz7
efF6EL7DUcl4vkClbBlmH52fAjl3vdQGj7PopVNBGjFDTkaPycYZJ0EescY58NyGoovRvm782Tme
1c4s52ypLYDVsr+qdyP6Qi+LsxssbqThbLe0ixIXCKxeMT1pRpQNo1/mV638UJNfhS3KEgo3i7Ni
FHnkIFeCPJNnR/8+aBV40IKHf3hPNeVG7TXOhvtFrmOJaUZZ/gIHijGBnVz5Yb6r6G2Lwxnw0JSo
nf4t1BSgvzFIvmbVyXyS0W9DkSYPG1F98b7HfVELLpwy0mpdlBmSdVU0WYjo60OuiyoU/uPsekHh
3MZYlouSttgsA/PcPVtt08CRms51FuuhMfGylXcr9cHI8bMpDQsxeDE8kMn8og10+Giw6dECZRX9
Ir78qWkoKfOSyY0sD6MfyG/odx0c5yz/NxyIqLldsM58nVCKKYn52beM9rHUbK8oDxlmFF42wf84
sv+sM888ntPasZ0GUrWm/YEsszc36ad1tv/Jmy+jWUZFl/wjxV0g0bVAu9Pw1Z5lv9LIDclW//Jv
EQnMRQ9dJ9uJluKnVPb1Qj/mn/VpEYgrguA8TmNPctsr0Cpt/a4Nz2QibpMJDqN9t+loDtr2LZRA
cRYpaWqWpSmSLl1+rxlhSe4uL9N/+LEXAM4ApTSBK4uRAEfSCHNuyCmT3e7/A9pAUiRKNO6v2Qsc
Z4llK5lTzh7GMGK5xsAK23YrSxXcoARCYQ7N6/g7J3Xd56geOws1YXAKyGwsb8D8Hkw5PVBh8uWy
VApf7a5mTW7abBGnE+tYbJ+kW/2egE8tlEOMRHSX7xjJtjxe3rpdUF210YvOSNb5K/yaxIWcpLiJ
GqWXE8QqyeTWSn24jLIfDW1guLMnbhzQU1hYywyNXPXdeoVCXtDsJR9/gOm5vVUPihKKkppMC97c
nzaYnNYPc5wV1W/M5NBF/YHFQPJBSLy4a10bHE75O63Mys7AEjLZmq/Vx/6Q1QFzw4lX+tT0HM1t
31O/oW5AORNAB+W4VAYWtCAf0zgcssKduuMo/RJsHPNwFxaRv93HMqVSz/QjeUbDJy6heZRcj6cJ
w02yIPFFe7ZvdC9yWVz4igl6CeZoAI+9EKPy9coJkBsm11bUhNNVKbrYCNTfUl/bODi0nHgxmV7G
s1/WxmM5Jh5JhuvLy8hU4NIqcudIbCqdo8eQqtbwfLCoxnEd539A0uHLxnhvs2ihmrtBcHrtn6Qg
czPREcpmuHOwVd618cAYfdjca+NQfh0/FQjQr1miXT+oMho3XOHQ5N3M0waUO9DKDtM22hxnZoaq
hb7wDdsv+tgTJY/3gx+dFWCg2QWnGqcpVT6SfHUMdvFQQg0vkXkWEcywNDxUsDypidtPgqP6P5Tz
BZLTFpVaHbpR4KH1iI0irdCQaoI1xlU8lnwqRYmE/Vv3RkRu/2IMAiAgyGfGkBzQUHbXUQ8FSB47
f0rRXFzmDt/q6Itw3L7h0aROugWm0OfX6XCrlDfl+GFJr+dYRIojQmJGuUlsNaOeFRQDE721C2zp
nyX1SfzY6MiRiyithErCnTtyO6tgWoWSdEEcges/0r+kvYv6LR9sF5GWuShsv2zq+/n4zaZxx44k
mWWdy5Au/jjiGB+i8bsc5EF5Ds3tp/6ZVZ0Yc/SuoGiDyx1DCdGIkzBRtSUk05dsQUuEYx8vS7d/
1r0oCXfspJK2DqSAcBpYhdEK6NZtEV2GEFkZX0cv1dMM0tOz1mthf4fw7mj6xoMUlaE2Ccew7GeV
X9btbIQbbWypvEgrAdy/KgIXWX4kNxgwfLIiw8vDDAODZHf9KZBTsJbnddgA5yqICxGQMeDfwyEx
jtfufTaHt73FDGDPRr5IeLtibvGCmZ8tZouqD4yyGqjVamAkLp2OtEqPpYnRIh04e4v7PEYjRq+5
VWz47SQrgkI9kdTs7xv8eTCmtdOAr6anRPukDCKiWREA510Uqmi92WE/nWS96/WYuJhzIoobhFrD
ORZFHetmSM9Kyk6fLLQyz/xp3RLcfrCB3QfGiaY3wklP+5HEHwM8e5/N8pXGTLKSXX001R8wWYcU
xyp+xASEcnxYC0GZugiMcylqggkSSwIhlUaL/UrSvoAwj/plahuBblLpMMtde5oQsf24bBv7YdmL
lJybcSZnrcH9jBiiDWy8DOvGUUkFGAI94cuGi7RTjbWBcLNxZxaPCzhNLguxN3DbxsigfyMUvmR4
Uk0wDC+QwuiiCgzUqR41TdAgQ79MDxm5J7hNjp2XjusVzT5bMHd7Jm7dl3h4vM+Gwu/oVWyb/uWf
JVhbvrqYzOP/HcDY+jnqSmI8YZWPf4fBBS51FycTnSD50BmemaieMg/+PIryfvsBEkYwoLvBhtfi
BxVqNpqRFJn8HjDBmqDWA72SQw3RmOglaTes3UBxtkDBZtF1OdrVzPyJki9jDS4/XMeJqB2AqfYb
/7zB4VSfFD11pgUitWvrEiTZhvpmcI6NcVMWqZtYB0uUhd41hBdEPotI07af5A6SzakPYhnXFI7g
21W5DQIXqqM+clEU1uoXt5jwjC4KQ6rdsoyPl7VOsEV84nAZm0WfSsDY5X3vRJP0Y6xuaSY4wPZj
yo00nHL3ep5XSgEY5zD6cZQH8PnOuXksdpWPGCD087JYotVj+7dx+XpFzSZ1oBEYJNFXB7LeO1Rw
PxUZEj/5WOkrmsY1ZGJlWTScD5px0jHijN1rVhGaSOG4s3MdKhPNVgAr6x+tZrlL/OHyiu2HkJst
4mJwe6WKoiRAYDEdynsiVTu/+OKt/qbwNMEGifSOcw0gMGnnrMUGjWpQ0uS+UR7zznQrWQkEcomQ
OOcQ28q61vPZ39FjHE1RdmcF3ecZEcd5VMpd4SWfBJjsUvvGIZmaroPjSWcN3a/Vr7WruByklK3l
Obcb1J/qA2uIb6PYy79fRtvV9Q0Yp+vJjHFBaQYBwR1EcBCW9dECD9hlkH0L3qCwX7GxqL7W2tFh
G8ao6JTrPIDjO8ahie5Z/dD1wjvGrsJv8DiFr828TiwKPKdD7Xkca/MtMbJJtFNsJy7tFKf1Rp6q
RjkCRj7h4Q3MM6fSm6gn37F8TxvlJBSW5IiUg1P9vpxlPMkCEqNM/OZ2iOwjzPooRapLfOEwpF3t
sDAPFNkstMfzvdwS+BDlugJrkjGb45fSIYU3LCaNLG3svWKwqR9rtI3QShnZeXNb09EJ9LgnbiHb
C2KQtHHXPv2eGURUCbdrmC+/jL+zJjQuyhSV3Z6enRo5iNVPrXrq0i+XFVcgP39VxbALOpasiyoZ
HvXkmcQ3rUQExsFcyBsl2kjCdnxjG5NcVEbBKNdm1beHL2mnR1LzbEmH2sm9hV4lqTCttmseG0jO
wzhlEpcoQEa/m+HakeIrh0J2yVcSYUDfD7yEB9MnkSqJVpLzMwNxkJBVc+hqe63Oma+s3hST8O+2
i3Mzpe2AkJS1qxL5JpmP9ny7Jk+XIfZd2WbtONcSS23qyDW2y7wpPlhhesfopugzCoHAyp34QgIY
0V5xPmaMW31qdOCx06AOCUi1RtRuo6ngd84i9kgr0Mj903wjI+dkHIy4lPMS68gyvcNtF0kBOIF+
cybHt7PoaUUkInfIOk7dTgrIO8EGeDTKz2b8cHnP9nUPE11sHSPdFD7WMmhWm0mK7+vdd4ks3mR2
boeuxb9D4RSjJlOdFAQUInJ2byoKmt4iOxPlV0WicNqQJxVFDQ5ADOvY5VdF/UMR0U2xT7z1Ry+r
xW0+RSGopDuA6DCFrsvCqv6Uz5VrS6jfK0VV/LtbD3pnVddR6/5mElhuo78pPte/933hyunoFjkR
OPFdB2sjkpI1y5IxaPe1gy3kLh3NBfWyemSfyKkHRYgZ1kLutH1RXmA4P04llNZ3rFVL7r+a6m0/
i+bs7LuejSCc29b7YQSnIBPkQT8xkhq2Qb70LUdJ7HJADaIow62wvX6jCxtEJvPmbOrMRu80E40/
xl19ND04gkendOMPWneO7tnLz5NZYmYg9dJK4Mz31xPvqpi1C1oevuM3NTAPCZwhqHWHxPbyZOci
i93VdHTF/B+Bb/dlEzQligkVHok/2VrtLiC7IMajFc+uk3YC97C/e47saCjr1DGfmDNdPR9QzIPn
QURurMVIcfseVIWmS+4rsD/bQSW6Nu9u3gaQM+SmN1YtpuilUu6WU4miSNaq0PwiUVN4yPK5tau6
2cPgPryvcXCDzDn0MstqR2JWHecHE6N+USkrGmslEI5PJpYkbyxzwmoONDLjn4l9a/5qpsHv5Myd
cMW97Nv3H3ZfJOIziwWIQjtQK7FXeUwGA5+scpAnb/mSogrAZ2XNdRW+i3EIB5ZmYpwl2vX5ZuoU
cqyTBOv7fRFsovZTfPh9tbBvVUHq+T9EfEHjzq91cjpZLXDtHE7DuYpwld3xasByhgpmdc+6m93M
Ate8H2lgirGsq5bK5oO/djBOKi/pSBEWqlH8wCac5N56q5zOsdSdMHvJXPAbd7ZB49xZ6bQdnp6Q
pRjDOEq95eN8NT84URGUSPSFIu+568A2aFw02rd2l3cx0KasxOi9Kte8yVBX712q+bKE3L6pTZxY
ORMqPZqn1BvR3H/UbuXjjHfrxNMa1/EV0YMy++alheR82ZKsRKtYBrNYn0hSoA079wwUdpfJIhJP
tGecFyvzDFRBBTRkaN3FA6XjTR6lGTrJuqP5KQ6EZIR7eBgBCBI9FTUVFm/pOAdyo8ccQ8/pPUZr
UUUgMDCvNQw4U24kX398x/Zt8djv2RyxUtwbeUmA1/rS4LL6cfSBfF/roA3UUDuxV/NWRFW95zy3
mJzV0XqIp5qdDFN26qivGMRLtBvHTrx1DapaRCO0ZwhbOM7sKtz8rL4GXN0cDCvs62+CNWS/l1fH
LQBnadJSZ2rDmP8z4g4BvdcOpfej+Ywr5jXe/kNRXffuUa5hzgBG/aAmUuebW/uqLpNKLdhDMhvz
0mHmWe41aKdVwz4Cg5rgJN9fvxc4zgRiC/kBEH3j8HEYa4yB0UzPl1dQhMAd2Go2q2lqAkEdrzPr
y2CIDtC9e8tmxfg+V1tKMEpcBkC33A3JsdbDWDj/gcXxb7XgzzLx/VTVMsbNrGBXWPFVF+VRATox
KcIwXE9UCC5YL36UGpjzMHrHBBTJjpPzTBvB88Cef90uF2egkyGt3cSWq7I+U713TTv166IMuvX7
5Y3fjfC3SJxtlhTF1pbMJHnWfpxp68Pxu/0FvB1h/DQG6NctTm1EvVmYhNo1WkXBSoGR1UIl+2vH
RxdbxQBhChkX9/ewpPnT8kWLuiMFYuKLMoa7e7bB466BY2yDWYBZUZmAUvHBmg+Xl1L0fc6R52PX
ZHhqg/opJzLe0Ca8/P1dncAIV7CF6ow1lNOJRkIGmyQ5DgrQJUqSW1f35RSZisCZ7lrqBoZTiBXc
XmYtAwY1VbiQV14xEl+p3qPgGxTOY8vVamnEylALkIwRyeVgsTEImExBjmHSf7dubF23ByyKTZOs
BpSCISN6cSwRp6yG7Ra1sP5gX6VftogLi4a5NfoxxdqxgL08sIncSbRGK3ot1YN1FI2D3z+HNqvI
HQxyrBpzS4A3nJBVDbqo9JTHLpRuGDd84ZFPl1dyX8NfxONOCc2QRiWdsZJ9+9AhDz5ponTQ7iVE
+yMRXhdeb1YZq7VerYDoAuOzcr3cMK4K5SvudcfxkaRuDPqPy0IJFvFNWavaL0k+aoDUBtgUZheN
H4Yo9umh+4G6PiSsQ+t4GfLyOqoy5ykcjejzOgCxcTzMmZLbp8vfv2zCqsx7igRFGhmBTx/ioK1P
sXWsqEAE4apxbiIxJyOVmKobT+l9ew9iItyGO38Oxm9spE8lcK4ikTh/oTRlNsc14EyF6GGqELCK
lAt4Q227F/gLoWicw5DlRG10diRqXXVyVtSO1v3JjHH/GFvnzlhlT2ubq9SZ3BKl1vmCaTIKm3uP
vs+/20fOnZTzVJDGgtDLclcs16Py0OqCW79IFTkPgnb3vCsYBBkfne5xqk+XRdi94G8NmvMZklaj
EUqFrqepX35jcZkUqE9T6y9+iYK99x3y/7oojM3i/Mc0Z6DkZ8acgzDf7Lx6WnyBSJe9PPhzXmOg
IKArDRb95/8si2ueaGh/UR7Vp6oC90cZJqkrdPTMI7wJbV/c4nmVN2eYkRRW3OfYpt+0euz9XL8f
QlahW9z8pa2d7WMDVhlxnjUt1tDQrpP261w+tctnwRoy1b0kEOc+HMdIG9IBo0UTM5jByyD/mkcO
ms+/G1GMxCR50oI8bK7Gd1G9bzTy3Dm1Ec+kOprdF2zfEpULmCvrEJNHcf/1ZnQyiMfUMAu6JCnn
TRSiVKnKTjSzeZYmcAYq1HWyu7Z6RoIUJSuC8E1g0HyWeZ7mOmsZXKNGw3xbZPeXd070fc5hpCsC
+v+RdmVLbuPK8osYwQ0k8cpFlNT75nb7heGxPdz3nV9/E/KMRaM5wrntCL85olMFFgqFQlUmSAJg
zvgWY7xY+9DZhYc6maXqhL/EGUMFgSb2dbpqsAfzrYKSjzwJWbHYHn33VVQF0sqyBQEhnpFgUutY
N+oKFeov0T1TOtNmN+iZtrI3X2XCScPNkHGG4+86SaGprT6VrHzcXZu79CE4hL7yZYI2Yb4L/gdh
2M3PtALkYlSf1X1r6ACMrs0nptMaQuwqcXVXgRCKctP54/5Dz7jaCpNLa6QpN62pY5i9PykvBRGc
VdtnyQqAy2uUkWZkYkb9S9JGHw0XD2CIgqErUi7fTkVXaFyIMqV6TiUCNPlLcGOBmgtybn7c3rEk
h6U4lekp3z+wuVaQXJazKG1iDRIgyQIy/mSi2U6Ssvj5MspmKz3j+6CQU9Wg9MTlFTEtDGUya+wx
lMEbBCFffSv2hT27rImohcwG1MVvhZOGLNK933NnWC50NFofk8oALGtdAnGFXfvGW3A9f+8886ja
kUfuyythM8P2TjijcglISPN27NoGT4iQGSy+LqmQYmfzcP61nBp/Z0knLUP3IexivY+R095Inv49
PbB+PXqYhSxF27EEA3gWVMGowQ8Qq0FjVBaLJbrfXbNBiMDtsaJOCUR5n7+WQgneTQM1kNlSFB8M
nR/8s9SyHmN2psgPGZogcTs6LI/6XX/NBIhExc5t71yhcWFkGEo0LpMYblLBRJmpyS5u9QQNY4wZ
Hno3W9g57UiuqKi3ecdYAXPhpW+rxDilqjRGH2T9EpXfi15Ad7qZDawwuKACXqQyI2wpx0D/Nkmh
7OpD/DaqXWObuIbuSjp/i2URN87mHlihcnFFSTJwDLISSBzfaOpBbp8EEUUEwCU5VoZ+9jQGQHIY
DlMNQprlsUWKH6InatzrV9JBFlWUN6PJyiYuiDH1BqkukYgEzc6KfpD2hzk9tGI9om3np6BXpYTJ
G3MnaZKNDW064Px8hIX+Hvqn7+edhCIljBK5//ZKnuE475cS8FiXGeA0crD65xhTf4JvJTKIc/NB
kyvQCDIXdOLbwId2iQfeA8bO9anzRaWO7a90Nofz97wayTSzMsGYHLrhvldfh+CJ6qJOju3DWjvj
cB4+GtOsagPDOVrH1CtfysQtE7vxJnBHINu5Ioep9y6v5Ha8OGNyTp+DIaWeZ2AS6ptTahcaOhE+
/xkG5+WxBUIrEuFjdeNTXb8Y02spuu5t1ztWa8edy3lAJBKedtILOSnMTVeWCxZSLN6ncgcJzbfL
Nm3e/VZ43IncxWOY9AyvHXJ7qe66rrXl8itN92mjOJextnNGHQ03KJirEGPhFrANIzJKc4QFdKEz
gwaY/MVkPJ2QXA/vRB0bm5atwLiV1PuyyuIURxe0Zp1MhW53X702IL+bxtINpOfLtm363wqNW8fK
yumoyzCtyQd7InsrRiPq4l8G2dzAZxB+VmlMUxV3CZgUomuIdok7dLj7RcSh45+Zw3MdSQVYPQYV
5lRmaFfTt6r4llUvl63ZXjJCZZPKBtR52f+v7v5hK3dLWjFrGMuRrPtBXl73Rba7DLO9pfQzDhca
lqihpOiwbdmhwSaqo3Jvep03u2gqQGNG4YjODZFlnJ/LCXroFoLVQ8oPAnBtF9Vgg4uEHD2bF+eV
ZZyL03CUYsPECmIcdT9GxR4S9bumOZZZfzC6xslp/r1Ksi8TmLnkVBVNkojM5HzeVOS801rAF6F+
zKnyHPbdFdJ7ER/45jF8NpOvI451K4GM+3RIlp9kD3MOo1O91m7xlVHuF9gJrmjCWWAaX1bU+1yv
ZfYqYJR+xwbRd0El2MybrEBQZ/7X//k6omylUqCzshtT3QqvkrfxJr+JfXqzOPH39j6F9lEovD6I
1pJLOCZlMDuoyrOEQ9lJNiMsRIMeaFnSawrNzRlyBo5Qbkm0muxHrXY6ZEwXI0/gKD3iVqxdFTm0
t5W9YJ8LdgNfS2xMSpOEmTYfu2tUPa46O7OTR31fOKLmNdEqciGlaMmcFCOgJEhBkGOSiqorIlu4
CNJinEoemP8Nu+66wkQigVecSrGuiFVyO11b+SEXRbIqj7U6O7mESW3FnSK7fSkUB7QTfvd1um1C
p5Q/NBW29n4ueKhx2eapAZ+ojEM54jZZiihd/iPd+LXB+LbUvlNonzGH6FwDXSgR+PYHiEQuTnnf
+L3A/QQ+zreqBbqcIpmCPXkV28N8Xcupkw+fBD6+eV+AkrwO0h8UAPhxRAT8sYCeIislGj5jRW6u
oMngsPcb6YNB8AzGbVsdPEbG1ANMT56C1CfmUyvqE2Ib5V0ZamUPW9VVZEBJr556TFg6VXdYFpRF
MdoSmXjTFhHFb+/Ysy3cjiXBvEgZqCgdA9qQca/v6BQInteYx16yhduzkl5VUstsQS0IXyb2f87o
CHWTWYi+hMPt12TIsK+YD+g3vRfvwSP3w7qGOuS1wdQanfCvP/Q5bqcGWo+BROYGjMu3u1agr0lv
4dwocQ0vojvq5jYiqmmiw1oDfwR3w59bvSynmJWVk0PRPE2oqsWCV5PN70Qwyw9BXNPA9M/vPocm
l7paArZ+p9Y0xozHyoOixsRNj4OuG1EsGa+FvMolVC0XY6nhDlknm9+NWoFnx0H1/JGvs4LhvKGB
onUQR6zTic2uu9N+inYGCOEzzK5PhVOLSp7bq3c2i/OGJkhjWZFgVkczu0eTP6Qbi/qvBgKR8X0D
ZZHBSkX3xm2n+IVpcQ/JVhREyVABU6v3FZ5smI78iFvP13E3oTdO3TWoQdavl1dW8P34SSVK1YEU
rO1vsQKM0FYPmS5SVdw+oc4fz2LhfhX+lrmIF/nU6hkfMtWzIs2H9qFdpleTqnjp+KqEPwzy0Gsv
QVB6l+1j4ehdGFlhc5lgtMhB3Z+wZQw1fEkHz8xdq/aIrAm+32aQXyGxlV5ZOc/dOGNwGc2FdWdP
7U2sFbdRelt+7H68AuJOk7wqlIxW2Ath4Y9Z6C51ZittYTPa58uLdwoS71YP9X5Vw8gSU9f+3SYZ
b/JJNw6syDoh2Ux2p16vB82Ld4GI7X77prAC4xZwzOWlUBWAoczwUhcGhJj0u6LfLYarZPp1qGB0
aVqcycq9YLEcSxncOWp2/Vy6mLabRLZvJiGrn8Mtc9lYs6QY+DnZSfOi/5GD9cnAi1V/F+8kQXPi
5jZcgXEHdzlKS57XAIsHl5STzfTyBN+SfatL35I7uINFz+PFAgRj+QyOp4b19rNho/2eDYOJ4EQW
cRF7xKR8OnSASw6ktKsdbpgo7ykPjEmxc+A/j0KiAhYgL1nIBW2lrFNU4wCp+wOuE8O+3ZGjcRW6
oovRZqQ+fy0+5Tb7qtB6HUAp1HRjn7S7VBMk2tv1nBUGd35D1jKZO7Z+rdeiHJBBRUPW7PyaDUap
r8FtK8jrRDZxQXpMaDrMA/C0z00f2fJga4koxxL4BC8el+lysmgpMED8+g1crN60j1q8IzIOmnjX
vVChG24iQocMdBKmbFinXvRVUM6KtlBBXYGEePpSQk8wkkOBo2+u2wqBc7raJJEcsTBhqghESZO2
fhyS3Daivv/IUMYZine7qQHjlpUDqoxiOxxfzUwY9DYPsRUE53VT1UnJyLzgp3grCFfBBwx3qF15
R9CqVLeOMtoKKtuJvcgC+7YThRU654MYKavQQAB01R9c2VNsJvA731GfvQlIu8sBUeAavDNWSkoU
1BaRg0f7aYaU5duf/X2Gv3I9aVH7kjBj6qDdjzHm8pOpqO3LIALvU9n/r0DkuM9AEc1cYj6S7kff
31adwA4WqN9F1dVH4Y4m2gbBFM2AyDvQaByp+WKi/jqAOXJJwdoMEqTLJm1HPksDGYShWHhuZQfZ
yqYkyFAp6Xr2sLbsyK5Gi7legc91QetSumtfhSzDzK3eWbgC5L9UWFTRKAGQXS5yL9oFwZ7cZlfl
QUXTzaILbmabjreC475ZOZgTchbASfSmVZ9yIRG7CID7YgTap4OiAYBt4hNr8s2ASX3wa7PRPiiA
K2/K4fJH2/RDKhOTEGjeqLw6rolZW0gg40Ib9C6FEBLFiJqQYm47HV2hcPGhBX9Ziwoanj8zyN6w
4oPeo9C1eIknuR+R9cOT4S+TODfEk7gZtAbr14vVo5YGn/Ew+pEzl5q6boKGwgT78u+e3pV6q04W
MvlcvsFskjcbP5JFdEBtz1utUDh3qOWyrcoeFxOoRoFjuntartov822Ceqvl6vZYQpq73s3mkR5E
idJ2RF9hc0knupZ7kkiwsD2pl4SQob81cd6zJw2a2MkkWNHNS4Qu65pCdQNryjdzLvIQJPXQYnNF
aLSN94k7vcY1BJOheeoZV+w1TN4LJ2q3IsgalXNMy8AEUzkDlT1yMC3XanEpHt8YJRdi/vIR+po1
HuebjVRKfc7wGlZvaXeg27P//xt6jcDFRAi4F608AmGongMJ7yX3g6j8vxUz1hCc9w91LWN4GxA0
8sxYcY3q2MulID3bPE10MAFShUkWo0L1+x6bUhrKeopmvJ/Uz7UvmXawN2w2NysldruP/A+s3AqQ
u/h0uIPU5YTevLi4z/IdQXMc6QRiLFsRfm0Ul3Qa1jKqPWV9ja30QlT9dVZE5CGXIQjfYhiqFvZt
Cwg5dtLqSxKKfJgtPH/qnm0gfIvfQo1wVhcAROljCs704G7WXjE7sTMW5QOpHkYYMVuPYqtlGVwE
DNouoHmFLoLcgqhkNOxp2Am++n/42RmD8zOpUPKls+DNLImQXxI3d+TKbqEkE9i5iwmNXhhcNzfQ
yizO08Z0mjpN/wcSFKUPrEKh+aYP1cPZxuSacBzv1Mv//qOdreQcj9QhihQNIDt3OPW2KK8Q/3ZM
r/Kir7PLqEQtr/gfGNy33fEXMK9REmpLY8gtgBeQ1x7ZzRFMw/K9VeD186c0A17vKpGPilC569Bs
gEUyKuE4nQS/uY/7vy/His3O05Vn8tokJXjdwiwDQOn1Xh47ulOjXSi4/tkudHqtBpuA8PzY3nvn
1eTODyiDmskMMRJHzmJIq6OVAhVt6XNvJHanEcFRIlpE9v+rfD6MBkUvmJtq2S6rI4d+6A6OI9+S
wRENaVO+xyZVUD8zSzyB6lZlaxqjzw3ow+VPtWnFCoOLIX0xLUnOMOK5fmp1xRlM4cyVCIOLITr6
kZZKw+uqfBwOReowjgf1qdYgncp8fNxXA9tcf2YYF0UkmlbBrAJUstSHbm4P+Zx5lyE2A9Vq7bio
MS+THGSsV5fSo9YfaZXaMhEEYAEG3z6DyQklKynMaNLrJuscbbhJpG+X7dhsIlg5Gv+oFpW6DlEy
GFJ9XnCzio8FWktuaGsrD+01gt+NmtuzaPpvc7OeV++UY6/2T5eGmQWRMmQwua8VD21k2kZT20PW
2X09CvKl7WW0DJMqlOXtXMSLNT0aVAY2j7ln5Moxo7g6NiIabxEMlzAPKQhNlggwVQO60WzYpxFe
W0fRrKkIhotzbTzLZjmhRS1SFadtls96j1egnIoKV9sb97xqXIiDWiE4LQr2iTxql7bhLPbzVLqV
N4DNQt7LiSNsoWUr9O4k1jEKShRTI6Ag+T2qjrE5J1AwRwqI0ZaTIrxr3lYg8MGExI2oy3TzHqev
0Ljv1few79QUjClaMMnFniyBjs/4R3n+Y+fTCo77bpCUGjOiwDhVRmOQan1SJPKjWKCj0AdHZZ69
y/t6c4et4LjPRwKqZ4vJ3GRaDmWrvERx5IQBahhxaUP3TcQ5IMJjbrva0XGxoO+lBd4cvs54iAzQ
lKZkdoXn3f77ZdM2d8DKNO7YwsBjmqbsSJnaxDPqCfy7+TdVKUSUwqf4eskfmc0rm1orSNJFh00s
M4z38TH0fxKICztDRJ7PHVilMhJkATBJ2utH3VuuiKf5jHiMkeF+pEVSxw1K1WSKftZT2r8ya9Rw
royT0Tkk/jJQDBQE9jgLskD2g98t3QqDcz/wj5jQnAVGvZi4DKsoOeqeXMXXabgUdtP39tRZghvk
Zi1tbRjngwYGTAq5Jd0/ypcQt5HRpL44/UHeD5172Qu3D86ViZwb4mkmmCYFaNK+OIQYfs39xYTS
Zn5gfFkxPlsvmtbZjlkrTM4jFT3OzFYFJqs9gRpl1+0hM8hojJlEJPrKBTZu+iUhoE2EOVTlWyka
BTZWs9lhxnHZLW6BKbkAMooSmlTCnYg7cXNfr8C4gCyjJj9VgdU5YekXlmSH0l1uithl2Fd575hn
i7gwrJjwykgDiGw+JfJtNHUuJgwyYSlg0xh2O4cgKsrH/AS5hQJhTBvEDkm6kYeDFDxFIkmqbW9Y
YXBRo5syJSkXYDB1e6ZhXvrUix1yZHdW4em8GeFXaFzG2xKtCCH2w2qup8FTNCDjblX7cwIRkR4j
3wpqkjsdOpEPok42Fi3efbQzNP9KOPe6jkiG8KhpX6XJjZKPdO2ero4/vxbfA6oqTVO2LHcjINFi
8y3LXj78fMIVCfKIbOG8fLRGBWUbQDXh7Ema9Kios6DvXuB7/DOgmjWBIZ0SXrRrV2N3O+qLC/lC
0aqxvXLpszBTVwfJIs9amCnwCO3Ogi7usg/9fMTFzrJVV94nfi+ictmuSK0cgYvwfToE+hwCsfQg
jADJZtTCbfX+m+kXXuQJG6xFBnIhXmpbmi/0tMGmU0I6QUe2Aukv+sqOkpChcDM2razjonseLlWq
RICb5tqRpm8YPLGX+kpTni6HdZELcnGjGrMoCyvgFPL9UvvhIrg7iPyPixTGpFQagjl6SRLI8dTd
V0nVPAPsPpfN+I/4ZyC+UpTBNZ7ZV56CnlZZ0EGp2FO+zZgvmfbZaxTtpC+Lp+7nDyVO6Dv9F49z
hyLsCn0KgbeEvR0HP4LsJRAxMm+/9piarFlUO7Ew/r6pojHOiow1uVo3oxc5aBi4kx5TaZ+8smOe
OO2d9CbrgoixvbFWqFxUajMCrSvWAh0dmkP7EB47W69dA47OajTkICQUYD7wLnasALlzuAOjgKTW
eEXDRCuePRmdvOyqCBof8ZEVDhej2myIoEQFw9jDMS6x+ybeTY8/03goy5Svl/E2XX8FxwWoOUwW
0NPArAi141yyU4yxDKKLiQiE88Mq6JoiNWGTqdwn43eSqLYsZ85lSzaD0coSLhiZvTWSsWUeYb4o
c4RGWr8xP0sfmVfUVzBcLDISJR6NGDChgZw2LPaJprvqIszWN0P5CoeLSeMwQy+bOfhJOwm3/Wkv
OcV+cVAc3CU3uSAE/seGMnTWZIqHW4vDo0urjwN7JZaPrNPfug9fjIP2JT9MvnSIZbsVtXdv30fM
X4iU67Ue8ywMKgrErESCpjoR9MPKm+6qdiWCp0E2Z0K+X/YR5gPvN/EZkivYQMZaDkmE5gWleZhB
9QDZy9E6tOMPNaq8P4PiAtQ0hkSdZ1hnRanbJ6adjoaHF5TGDoPwU6NJgjNye49RqkDqgpj493sY
LgeI+9QSxquXCaQq/WJDQMauVFGz0/YuO8Nw7p/XeT2mHaJ9Oud3cJqnflRv21FyU7Rj2peXcPu8
xPTRvzZxPombN/hQktP8hIZW/PoGBMXqM14noeOhJo7IOwRLyLMVF+GSUDUFnFk/E1zkQnQ6fTAW
/rKJb45oc2WJFYrvpE+VS7Woccy5P+h9+PflxRN8KJ6ruFjMOowtGDMqz3rxtQtVW0r8HFK2l3FE
H8ngDkZjrKcxZxwMiMA3Yd/chIrsZppyH8qfQIJ527SmV4el26q9X2nTcxMUgrx++2g+Lyl3ZJKS
VNG8wFTG7w8d8H2/qw/q/mNFL6iD6AbqC4bKtwo18WKWeJhBSP6WIQnooWvumIsNMQjT16/jp0Sk
GLrpkCtA9o1X95Wsk/RGYpSUBniF4t5vk7shqgWBajvyr1C4yJEPYRspI1CkPev1U/aV4pjgNQ+f
2a0obh2RuBX7Hu+i8AqQiyFtZiSDMQDQwrxp97c1BgKf3F43w0SjAb4WoZxDlFnbLZGMtjEN0qHj
tR5eq8KZaha/3xtxxmC/YfVtKm2R49gEhvoQQEttrO3uynCDu5qNU7+IfG97yc5ovCdkSqeBTB+v
d8XdMnzqNNHxL1oyzgmkUVJIqgAgua6uT6N+NyRxmitMSeaH0Ek8MtpUs0W6CyJYzhWSDmEqD9GA
0uBdWnupgtu4F7R6bgcovAv96w3cKdLmyRxRZtq0M46sFXOioI9THKZejMSGPAsC4mbmRmUQurHH
cMpH+GYyQBamodsJUxe79Djsa8kOCjzUzC4jkBtzOxa1oWy6xwqSOevKGS10s9K5xPN+rfhSH9gl
GEoFVm0NdugrCC7MJ/IETlwLVoUgbh8g1wb6ljhWnTy5TuJjpRD0EH1TZyGNwKaHrHC5vdyqnaIk
BnBltfbY8WVieDctUCcCPeQgv0mpp3SWXatsPH5JbyftWY1uC5E8q+hnsP9frTAE2PsobfAz6vIK
TVO7LE/txZoEqyxC4ba5lDdUK9l37Jp9PtwMBdozTaHOn8hBub0+51UyTh1smXaoTTrZDuJeeoL+
zMlhDOJy5YkKEZvJyOojctu8NSfSTTEQ48wz6OPYEry3qc4oiVomRRuB2+uKpqWT1QMoImjl+VZq
XwXbYDPsny3he6AqGuRVVQKAlbDZeMS0z/12x6ZgJdd4FKAJvhTPQhZmdOyMAmjBHMXHsdTr65zS
L+3YHIZFXVy1bbzKaN4aULDUtSa7ZkXoockME5RAgeYJfo7APflOqQgluJDK+Dml17nmZ9VjFdT4
gXrflCNKPV/nvSysoAq+KM9DYCKwxWWILdF8nh1GJB10bvhSXKWHaJ/ukKWTN1H3qMBbTS7kjOGM
61UMyHF4gUilTdG8HOWvcxC6lxdUtJ7s/1dBxWwVLWhUrGerHJYBzdL1rSZ82Nl+ZVy5LBdUIp0W
4cCCys/G6NgLnumNDmmCwJEEacTpYeNdVrTC4kKLPIDEUe9wnqO75O8chPR7oyraHQbUU/T5Dgo0
9sKhqq6HjkLCclGPvWk+Z0Oa2WE/QZpLMm6zFm3jpTWjezNN6LOq4Bs3KdSYZH1pnAQV7oc/+wpc
cEJflD5FEn7zmFXuosXgXf+E2/TuIyiaQXQTVVKNpx42iigkpEfpIVqu4la3W4pMQKQTupnLo0+Y
qAaIQiGwyXlUNg7BnBM0R3Wg7bIpZj5Dr7rKS0jMdw62i8CBNzsO1nicb6nzQIvUwuPQqCi6O9Ak
cCNaBTvoyyS21qnW3uqjOwkB30VfIMjKJoU6//+FxaQ4LmSY3jB0jUtMNDRUoIMStwm9ofuuKvdK
3u0zff5xGYZ5Lu/ZaxguKIRqq1VRA5hGAhsB/TsMGlvBLuoesmUQmCTC4r5iYiyhljKqvDBWIrup
n6b629TKlmtCBNyO5VzIjs5+/SXruO/Yy8SaJgN+0+z0h+Ah3ffonlahMb7UaOpoQLv6kZR1vZ5c
pCh1i5CQXaYLRXEjzGqohnA3bB3WRMHcE1OaVYjGYSyNZKDNlrkG+Dfmm/ChChwsYH5g780hpnhl
wYdjH+bdMq4AuVDSKeNslBoApfHJrBd/KDMbXNKCLHHzyWVtF5flNIqqYqfBPxjPHEvg0uQThTae
7DbODEnqxJYf+7+ErbFsJ12wjicFbIbJ1GsCWKYPPdzlkx24HWMQdZab7iW8E2WNmxXilZ18I2QR
RnNZsOVEsjXb5a25I6/Lfspt62l0J9BH7s0PtrmjoQ9OQyiKj3wnsxFgxrdmDOCzbz7ln5L7agde
Nj8sbfUOEytO/iS63W+7zRmR23206mKjq4GYaeNrD1VcV7Hiwaa5LjqFNiPLyjZ+R0ykzTUNSJWG
F5LGaxMZmy+1a3InJa13OWRuBpUVGLcbSAY+vWBiJfA6dI2+uVXk6PufQXA7oYjLKWxz2GOUkzM2
xY9KrkRXX4EZfFezXEI+VFGZP8h3gaLYjSQKVOz7vt9Yv74/30dazkk/GgYQRuONKuGuXyJbCR+t
USiAsB0Rz0js/1cZp9wl9UQDfJK8OWlghB4umsRR/AGEufNebQQBcTtUoUNWVwm0xdFe9DtgTrKE
xExXjDXhBH+bV6WTO8Fe8y17vG6cyMtuRF0Qm7tpBcm+58pGazLyoGgACSqTXT9YCMEVhWn64bLv
bYenFRD7ISugVAJ5XsJEMZht7P0KDXyhXQRYztGtd/IVOi6i3WXQzQ28wuRChdkrUjsWwNQsf4JI
UVIcFgJBeF8PcsH2ZdvznVeqkLm0mCKHwUffvA17k8jwlSR2qZrZmvlXonS2VDd4Y2qhBCLaaNvZ
6wqR804JovBq3jFEVjnzgkPwnc1vuSMKZ3BOxH0h4c3mhgCnvqKDaQCZLBdAtErJZauR2RHDZBAV
O/ySOpgWPJZuvPsI0RM5g/GRJAnCRh4HgKWWu8TPffR22Tk2I9Xq73PPm4rWDJLZ4u+r9FOJYq0h
YMjZdr5fi3WqtK4cPopy0ACP+PtZe0i0r6hQjdMtbb9Aod6+bMnmUBaBXg/BuKimaTyn2dRY9bKA
SxlKQaO3oEqVuEbiWq58aL/JOw19xv0rlAob0STOZvBY4XJnVgaZGwtydEitrOvUABvmeFDmWBQ5
RCic15VgfG1KkFOcmjxyL/cj4zhoB8PVbgqbjRnNGDPad/mjYFU3HURXTFDaK7oFCc7fI1aTaUEg
M46qEyEd3tszCElAOj28ZsQOKP0p3ofy/BUkt6dNS19KZQAk3qKLhw4CJJ+qoCSiI1RkGXfO9Eqv
m02DFQ1GKPo8D9XL5aUT/X32/yvXL3JtqTvmjyVJVRvTl7bZ4GS5DHJq23wXcleLxfxmhZIEKJBI
EfO+U2Ife9Fda15Xrz4aw+XDcmpUjHegtQfP6G3YMv5cTXgX3EzzVz+CO2LqxFJSa8CPYCXOUy/I
m6rf14jCzC9D44gB3st2b26HFSKXlcayNibKAh8h+duUPqvxyzAKtpzo+3H7WpeKJAfPOCtM6XYn
y6ltBkUh+H5s2176fNy21hJ03OnM19nzMMo8PvE1r/I/dF04LxffOLOkfWUiI8UHGr2ZZl5SPlLJ
EHyT7cN4hcLFilwqrGzO//HF3Et2Blg5TXDA/EwV21LYnbP9jXAOozXSMiydW74sGYYkTwiSU8mj
VeT0KRV8oM2Uhp30PxEI13I0QDRzQG82CithidIGyKjbwHIT2a86zF0Ey0Hcv7/t22dIbhknSS9S
2IpLEO3x9pFezTN1J13aX95Cm1eIlWVcmJ2KKFmmBTCZoXh52OwKeXmWJi8wg0XgGYLPxHMDZZVB
Bn0G1FRP4WNkYeK7I6OIsVKEwv5/FQplrcWw7wCUOTe9MSZ2K32+vGSbD8NIbX95Axdtu9JQK5Wt
WXI9uBoSztCbTJuxfOa78fVj5ZMVHBdXFwXdRahTseDOZmEwiCDZ1vcYnEqMTlcu3fwvgYGiNeTi
6qzmBKNTQPxXP3JOfHobO9YTjpLdfLWMtk7dy6Aif+cCbWZNWaRF2MRgIUo1dZfUvU2bSuCDIhQu
VNCyk/uKrWUK1S1wl9DuSxMJJb60zXhu4b1eMzDVrnAokLYjllwqeHv2i8PpteslR+ULEZCdhFHi
i2Ytts36BcjPjViSbJqpCkAq7WYISLTUa8dRECq2veIMwkUkdMegbdUASKRaz0ZRHgyNKIJAKzKE
C0fmVMQWYelSat5HUu7Jxv/QuSQyhH2+VYggeoG+4haGYEDAG+ruFqysgget/zgFz4vFfsMKQypB
4yVBvwuZOjYtHjybv2TQemPTMiZn8x4KL5f3j8gotrIrQJkmtS5RAI4TtGpGxSW6JOqIEWFwkWgy
aitBoGLXAEa2FhwsMEI1IIEcXfUaJRlIwNp9J0DddAkMhRqGpsGj+OGH1CTxCJJb+Pb4Q9Ov6u5K
H799YO1WEJxdcR1iVKlAVCij44AEIg8MwdfZvAGvELiIuiikoJCixmne7CoLkkLtvhweZHIzpUIe
yK2OGzZF+++CcZE0ndNJKVmMi9AgLUV+qb7RYrIV1F9G4lXylVl4hkgzbtvhV6hczKMmqeJEx2fS
/fYro9GK3Opqgayb5He+kTiiIr/ALfhkNpvTIJByWBm0mQ1dA7sr/EV/uuwY20f92SqeGw/6Bpjr
7YDCni4UXHqlx+D7z+loed+Ler9Fi0i58JdE5dguFhbx5z0Oipf3wXcTQ4fspM8xqiLogBUCcqGQ
pvkSpAYA+59aXuFRNr3gejrOLvmUHQOnI45gSdmffHfZMaiKMUSZEDyy/R6oJmvuSY9jGI4yuayt
LojvTcf02Qw4fdOLvUiadXPvmaph4cmfaibldnc0zIVMdQDm2WHsXvrJ60rNM8O/jfjhsm3sL70z
bYXEmRaxy74ZAGmxvrYUpPOmrdVosBF45WYYNikWT8ETJbRKf1/BDK+WdEgZzKQFLsHtxNdy03y5
bMzmBjuj8CLEpC8Wg1gLeyJ5rBT1LkhMfwFz6J+hcEmFUS5hAKYPXOGtQyODDzK4LgJRM5DIFG5b
SWTRlmEBCFpxHAOkDUV5X1rC51X2Z95//l/fhe8oGHW02hKCFfu3YUYKkaiPu2gPMZe/hC1Om35t
qXhpVGQMb/DseIFSyCVZkDEXEnVIeZeivXAmqp3L12Eq8OztuuoKjDtUshgFYvSU/byEaNfZLq/t
8AeuPRCRw0x+csx+pIE7XonKgJufboXL+XqnSxoYdGBkny5eFigPNFPBUNoL5gI3t9QvGMoz5hVy
ldZjCfMG5a8GU3qiv78daFcAnJ9TQju1VmBH50p3OB7xNGw+6s8/aSbpfSrqf912DmohyKIjAqnT
7zECU0TIpCYcXIR8L5LUn8pvrY5Hd3hhAI7Xy5t4+0XLOqOx5V0ln0HTD+h7A5r5NHsGxvPRdoUJ
aSuyO0hqljt6SEtXF9EcbvvGGZX9/wrViKYUc3tYU6u4l8xny/IhMiewbPO0WlnGHR5gD4nGliVu
Mh71MTHq46UuCRz9joC2hFFbW7J3GVJkFXeIKGhwNXOW2DTtvkKja966UfDjzzC43RwlalJnE1Zu
ifASaDgZvYJ8h8ArRIZwW1eJhzgJKhiS0tsswDN7vpOFIJtdiuT8gfjmkk4HQ07KomDjnoTrPRLt
4lOtsfKbj5BRrsG4XVwmGbqEW+YN811LH6PwcPm7iDaS/u6kUlvGC8mujWDs9tBziamkxCY+FGTs
+i52DV0oob0d+35tI50LFRk48NteQg6otIfJeNOEx+9/HB5nBC48aNHYDy2r02eaM+GW9dg+xF56
k7yqd9bd4uVuEzv13ce0Htafi3noKkCghjrNFSa+Hau8JdM12kbJIAoQm4f+yv+4AFFE+dIaPwP7
iNCXuRifZB3xOoqB2v/QZSQISDoXHmSjM8IhhE3dN5ayF2jU1A/Ew/yGz56eRW8GmwzU6zXkQgXR
QmSgFfCiQwf+sAJ3oPBHFNkWVEi6PUS9DvU92mtTTAnaIsna7evXanG5EBKrs26VKbaD6lcHJjLI
2H81J7ErB90ugni1mb2fwfgiv0zjRlVZqM+y6Lrog9hFs2F4p2kzeOHKpRN4jmDbES6WjHrTplnG
bFNjz4jjI4ZwBeFEEIEJF02ykun9sn2HIXqn7O4WWXaNkAjWTWQIFz/mYpzRdgpDotq15J28PF4O
iuwjv0urV9+Fix4L45+iBH+/7SHNXQX2lCyxHSCV/z/Srmw5bh1ZfhEjSHB/5dLsRbssyzovjLEt
cwP3nV9/E/Kxm4Z4GjfkiJl5GEd0qoBCoYiqyuys7opG1I0j6VXrE+pdBhY5BBc+wAjVWyl7FgrN
m4w+y6R1cmtPy91lGFHQ17kQEk1dJk1sm5ovFeR24OhIrpNrzUsS9F9Tf3od0XN/GVS0aVwYUeM4
6aoZx7pvdygVq7rgZUG0dlzYCG0zz8YRv5/1eLlD8zbV9DtS1F4iE8Fbq8jLuSChJ2BvHFgGYIAO
n4RMq+Ol6UXOsJ3BQxXctmRCNJnnvG7MYQGbEWCYLq2G5tnYK0BV8pNHMX4SSZxse8UKjzu81VAa
Ehj4US77xkivit0kO+hqmm+128GPXNlJYicSvUBtruUKlDvLXYGCsNkANJMaRxuDunvMPiKugjlo
U1VtNN+rBrdfZtgM0VTbcItqDxkAjIe2goO76dxnBH7Yyp5kc6FliI+f6GFBCq2UgpD0H5vz2wZ+
wMq2woSWMRCW238pKNzha+VDhJlRQjnitvftq3BlE+cOctPK+jhh1ViPG3i7nltUk74W+8E3dvPe
Er26b7KFr3aJb8A05XyJ9QF4mKphNGjlsby2fTYXkgR09H4qukIGot+LJaA3c5yVrWx/V3lbN2aK
TUasbvlj8KK9ss/BUj49gFpuz/RDhZO37Kp9d8Os8LhAj7lGfKo0wGv97IZ9nEdP0z37NJf3s+lc
DrzbHywrMC7ah+BX6HsbC8veeEHstevSN/LGt46PDz2frMC4MF+UkqbEMsCs8Vrvv8c5depckGWw
37i0elyoj0N1iHsJGEtEqp3Stss+tacXtYHgX5QZjdPOqkiwcTMaG4qsmaZlQyaVbzI1NDksygl3
ZvVldBtwKsSeBA77/eRKAXQ7XonoDXErpqwBufMXabSi1EZlMkfRc1Q93X697BhboXcNwIXeNFWX
WWEWKcrsWHkB4osJ3FSi7mMRDHe29LFLaskGjFbdEThgfV+VH2j3XFvCHSf0DzZTyizpaAOJk7HE
yPNiFo4pSeNusbv/WaNUCZIokVncqSo1soA5DdujpFcWXRw531naP5d3aMvR13Zxh6nLzGGwRthV
1BkO1GMS/ugGDLVXT9Ig0osT2cMdKpAcqTFhLWFydqwsiHZKn2IUkC8bJDxF3FUs28246KyfND0o
kOYFRV7tFM/yrYn+syIAbwMaBQWQW7F2tYjvvrIqLavsHIaVae2jZu3QeHYH8DbaU+aFw+TGtt46
ZWOfCokG+jKJjBasLP/d1ZtjR0HoiJlyHazNjaMXNxSn7bKZbHv4mLi2kosWdT5XJAezESQviNMS
FZprNuQNzORg2frnniaRk0uy4NyJLOMiCLSuprJj3xGgNHcU9ZpO9/P89bJhIgwufES2JCkT+2pV
zQOJDj1IAku87V4G2Uyv1svH/opVAiApkV4T1m/HWkmRfICp34mOEshlGFcpWmgEz/+blzI0p8AR
bWHSlvDt/EU262HWYOly3fxUlmMXunFZGKWrhKT5X4a+l6BOs2PcZzN1cmVCHJNszQcJSf/lsu3b
Qeb3X8L3+jOOuG5k8bnK8cgs1zGQtBepnKQQzlQg94NAkYidazO7XNn/tj7rBddHzcCA1++kxAPD
89uIHppV4if7Q456tpE7HcMyVnnLnKiebyvjWI4nuRV8FP5HaDtjcIfBRC9yVrAAqj/qt9G+2Ek3
XQTBmXknBcN1tBOp6AmXkDsZeVNqkc2+qNlUD0j9IYCJ4iw+CQhmUEQNXyIv4Q6IFZJukllfAil+
2HhU14e7MfxWNp0746K97JHsD38fy84ryV2tFMMWdsO+r035odGu48ESAGzHFFPVbEu1Me/F3avI
SLoiY71S1XiTgUuymfYaSnGXrdicKDOgt/ALhbtR+7Sp+lgGCoW0HPVCvKqDxVwDrTNqmKOnu/So
QfYBZFaizniRfdwtO7bziMscyPMgu2qZe31RI7yItEbYPrzfp98G8hr0Zm2OTT4CxmiGfWpNd2BG
3tctcadYVBbbdr8zFPd22RINQp8Ja9OjnyvLHToQc4IVu4kiRw8nQWr3H8H5jMaFC8VuS9KzHoGl
xBCBOt3asWzctE2n3uW93GEpywRF8LR2JEUdDh2UxQOr7CTRJSGymgspQ1xIocH8tPUZY23my9C4
xcX0FP9gvFChkyJp6vdSuCcPl51304OgjmRBLARiBhp33EmR1FljYr0lJM6NXH0nie3N4krN5lFf
4XBHnVBbWzSL4ahw1ntN9JS7HZVXANxRTxaoPYUdAJgWCXtEW0qMgvcenk0ceo92ow9leytA7tTX
NE61PgNgGF9Hlu0NHVTHUtEAznbwX8FwR1ybshQCGrhtanzUK0ikc7dlcUVBuyfqkCKrRHh8Fk2R
H0NDAGaxR4TcLwO4YrXvoFjTBCmmYATBU+AX73JmCVlfwr6ukDMv/Wsr7J0RAXBHHFcANYaI5R+L
3/SvNeZsLp8gEQB3djtVsroyBcBIg159tkdZACA4ojr7A1YZlMKGhzs2KGTJ+6Y2dll/WiwRseNm
iIegCTrZLMNW347XCsQsFdCAsmJc1wfymLoGpCN79alYRIIY29aYBi5jQ4aANLcfNItGU5ktfH4a
JzBLOxXEEEUz+CIMbkviSaNdtwCjzA5j9L0q/Hp4vbzr2x8S5GwHtys6SftU6YFh3iJxX7zxunxi
VcvJ110olyROJ5yyesvQ393DoI8ktilbUOHiYlxKkxmlDyQw6YHRpC177TDv2Oue5Qus23QH1tGo
Y4cIboc/fa6rzbzVphYpzVV4zxg46VfNQXHgCR0+6LfA3N24txpXPP28uXUrYO6eMFI1KkgN4ObL
tEuQXJdIREGO7LY7ZmoTRJ6JqS9RIrV5Aa9guZVNmrwmKuO9Uuc7FONaGnm9cd13xzT5dnlpRQZy
1wZE6GLSMClisoBBtQqycVclxLsMshmTVuZwlwb0c+26YiCN4gzTA5W+/9Xv8y3SRj6Osrzg95f5
ZNuZvwz57jLC9n1+NoHvjyZ62wwWc4TxvvOaAwTYPcldbiYcsNKDNLBgxbZTwRUeF5eKSJPpwPB+
6ZdE0Kpir1XJTj/8pW1cfEqtIRl6G1j9sfWbg7o3H2xfPqhBvKfHNFgEcw7CtWTusgrumdVStWP0
cfnsZjf5Psmc5uvyQH9YTvmp3KEtR5RWChzQ5uJH2KQWXtGBaEtuUv0DwTbBpSi0iQsUIegiywFT
z29jMKq37JfpKrwyIPBAPMxaTMfpRbBrzAPeRV9Ns6AfjtZYDIb8uYpS185xWQGxoq4VaH50HF/y
L40vBTnaEFWRk2wGihUct2l00ap8WhCSGi9zZnf2VWhzYDWvQYEFgiPjVARCzM0wqIPgSGf/gwmz
P02MtWRplnRmvaSyKzmxW74Op9gLC5e80BOTfGBVsiY9iYjOt7+h0VKqgO0fb2U8RW1XTVlCkhFf
sgGjfEYX8KsauuHVcmSkLJXLyH4rpxS95Wz66QqWO/W9NugyNQf2HDjhNZB62TEPrAMbLY/c4Uny
RKLwb17yzotWiJwXtTHNK12Doeg/Gq+qtoRIe91L/afOLPHsiVm4XVTQ+DpV6HjN6JxTZ7SlrHAL
s1H9WEFDVomO1240HLktFm+Zn0I9+0KiwSnKxrcGKb0ZUht1hDk06d1kD3EeXD4J7Iq6ZALnmVlk
K/iLYYJk3YbSq2KQo5J+MfJr0yS+IuyPIJsHb7VknFfKeO/W4wl4v0QtazfRHJSq0134IrnWp3HH
iIzJ/n58lnRXvxPRb257CQZzVQ30yfjPn8cCiznmoHRHNkQ8u8MLePjj8opuf3XhffhfBH4kYrES
PaZZzb66wsCALpj5kF2x4ZwqCN1JcB9sm2OhsV8Dcbxsc+YMXVI22QgwzXJTWqMbQ9Q/vR2djV8Q
mCL4c8WMSdeTicm4t766gxrjvkeL3+hA3AKpYxV0yi75KljCzdi1guRejtBMF8a4wVly3B0oHmXJ
FOTDIXHROIaEIbGc9qv0CfSdsms8CLDZoX1/Is7mcmFksJra6mZgMw99Kyr8k4Ozpzzgq9ktAknw
yr25gSYSUlZQMDSeUxNaa8bc92AlIpI/qP9Eoo8b0e9zd+uA+Zw8Y8pCQ32tDN/i9PNH1mtlAJdu
m2ZqppXElHEOy46NMWfX2mE4Nj7uNfSc1KZzGVBkEJd0J1nXGxGFQSW5V7Qvvbq//PubvreyhztR
UdYtVZqVrBnCS6niRWnkLWWwNP8oJRVEX4EtfAuSjsyepAOzpY52KWQsRlskC8b+3HfufDaH70HS
lWWSzBEQb6Q8QRaoAetYESpLbc2Tghb2lx/z7M1F32oNZXR87HsWUe9Y7X9+z4oCOHPY9wbpJitE
sZSKu3TrIYT6SIfzOUeGA5UTQ5ldQ3M1UR1/e2/OOOzfV4l2ZwyYV7FwUUz5Fz33lOHTZT8T/T53
E9bJlHZ5DDuU8MmQvhmtiO59O3CbZwu4ox9FEZFnGxZ0OysoH5T98LVB9zcGRRkbk5oKc87NNHcF
yIUCC6LHeNcAYDZda2YSGOOrDEH7y+smAuHOv1pK0H0pADLG19RKfC3VHb0XbI5w7fgoULTd2FPs
Drnv/emqdSFB6JqtEz6aARMuMYTTUZtxxyIYwlKh5qzzDY81WUwS2j0e046M7S/xO1w66Q0qn+CM
3jGa3Kp2WsW1Uz9X/I+F1TM8H4qgQGdm6gj4ypo1x0SqqtJZRKyxmW1ahsxeJXXbVrlVrQZpTifG
b7/oD3LaOaSpA3WgQWb4cXJDhGu6eZef8d6N/bQ91eMEu8hSF6gHnuTU71DGQxHGkZ/xESL6Vt72
G3RnYNwBzegqT+86K3qzFDGWkdGwqB76IGtnTKGDzHiNqmBIPVGZfDOO2MTGmK+hGmg2/TNOGQYa
tcYe86RZEbTd4KT4CPnAiVshsL9gFQnnxMgSvPPiiQMEwOEDrXeKiPtv+wl2hcFFQwNkKJkSAgON
WRBPTW+T+Lv1ieKdknjZjkDwPt6JPpE3I8kKk4uPsSoblVRj5RRyV6BHdu6dTDj3IALhYmI291VN
TYBY8nVpkwOSJegoiKrvIhQuKLapbaQaWs/dpaoCm/aZp2UT3FuOREWszet3tWjcEU4aG/VjFUg9
OeX6dCLpro/RIyXk992cKTJsA+yMRAUVKN+8aWckTyQNtZJfg9KF7CgolH2N64Ac8gNxMs98yU8j
/r/pqHzkw2qFzn0GaGQcyjlX8GRjI35UtBghejHqgmRze9/ONnKHV0tVvVqYjWV2KrW7fNxl2ZfL
p3f7OWZlCXd81USmVsx4NRkfCwYE9qnskNFNcYl4YDkAS66JkvTgT6KHeOEOMutXgUNKorwBoSir
d1Z49S2D5NqcPXlE+wmw1SMutYC+1l9n9YCSri1Y2+3AeF5b7ngXpG9V6JEjUah21jxgI0VsVNsP
zaul5Q63DV57dVIBASF6Z5hBcxknzhglbqLcDag7oCfZtcEcZegeJkIFYfk/NtZGsR+UvarGt6MZ
VDGUokbMtK7RMYKtxQLXzvJsg2sHPO1uKDvodhDl39vvG/ZvWL73rNBobCQxJjRHd2FVbAxymzct
GqbynfliuQLv3bzCV2jcU4DcZoYR4xMZz5iMQjcBVWBybWN0sj10gf4iYpoQWsed+7bCk1GkAw9P
tW9d/t0pfWbfTE1QP9eCN8vt439eSu74D1AoSEIZYGPhm2Rv0Z2sHy8voAiCO/2R1uilSgAhN09p
9Txpo5OJaKNFGNw5z810CUMITbojqDm0xG2L66kStFVvfseu/IA7zTTURvqGgZlnDNhnAWPMyHai
79jt6+28I9yJHsMKo8AtTEkgedBMnlzcmmRXVpN3eVu2E8WVPdyNnUc9eOt7AKGvGfTeeABFI6CE
GQ/Wu5p4uuA625yuhjD4r2DBs80RaQynlCVx8cEKVMznNopbpyfrO6gp3eYBg2Ie6W7m1BUNl4jC
FE87102LWS0JMgaJuD11ZB+vveEB9AiQtgSFqfuS78LcESV3An95I8Nd3T0FOEFSW0eUis3cQfn0
pUX7dm0EBYluZnwODIMzhongyhGBcsFDGYc4hUQA+ojUY9YFSbmAJtuTUF+HTAdaMIZx9gV+JHBY
vpLVEmVQIMiH2/06vGYCpSVUjNxmH3+2/8cqaEyMpEo99fsHcE1ZJRB0tpieBee/ZmqnVRzh6vtZ
Y4Uw+y55nSq/CXH7sKx93oMAson2QmS2iPwD0BqZy0AxXpNBtxfIv0ajQLQKdaC37yvpSihdvbXA
Kzi+YbLX6GxOLIH/WVYCNT1Gbo+t7g7Hwddd7LIX3oCor5A+cr+vkbmrb1mGHrPlQFYfq4Pm00dU
SrSXJGj89EGH3hJoRSIHiyzYWcH68l098qKG1cJ2lr0YxghNr/aNiT4RbTdhTmdywJQvQNzK1NaG
ctdglRsxRuv+3VEm1C35CvYUgYl9qFfX7UlURhdtKncrZuZi1KqCpW3lg6J2TpxVQUHRy97VwWXj
tu7GtW3c3ViA3xE9xbBtjvehCbm38mHK//d3GMzaVaybBnWO4hDW5NSXJXtX5vctxMcvg4g2ibsZ
Z8msZovAEEMOvaYJD1pYP1yGEK0VF1MW0K9NM5jfXKnR90OmqE6adMc6JveXcUS7z0UQTNmkjcqO
9KRfdXHsafR/tVa6JRXRXAvWjO+tWapFni0JQJXkKfK93r1cNkT0+1yEUMO2IoRFiGzyMLiZoAfv
MoBgR3iqwdiuaZkn2PRmcPvyqW33rYhWc/PpZ3VCbO7063VhNbkNI2Z3Ul2MrgSht9ywB8gArC+7
9Km5FmV5IrO4409t8BbnLCVZjOuB1q6++L0tYvMUbQ77I1anctblRakNgJjxS7bsMuXp8t5sfn2u
F4479vKcykXOdl95ZJVKtB5BaRVUA+Xd/6NfcftWMCBOjpdbJmjypzVmNw8U5fSf32EGvsOar9ZV
57NZ6/40CPx6M2eERNZvNM60LM7KJGad0uF1ekf8OshcekLdmd0J7B01vQbPZfZVsKAiG7kQp/Z6
WYNFFjkjgINqFx4y6ib/1u7bvfxwGW/bQc5G8uFOx6iAzoaP0FhVhg8ZZkwuA2x+ZKyXkQt0dpUt
ccUGDIcd0zlp0XBenUxouYHFfWd7REDnIcLjG86JOcQDlbCA6aH6BJqjnSY5beqzXWPtRsp0FPXf
bYfy32vI95xH3SL3OQEi0V7CpHMUE1nS58QWqdNuR4wzDnOd1WEulMisQVeKQJg82eVRU67iTPAY
sOkOiqywxxzCjtmfEIOMCac3spW8qQcnmQZ6qKS+FLwHbD5wmCsY7mihFByPEaOiYlOTP7VvQi8K
IHvjx75oZHJz2VZg3IlqKro0NZsKq9B+2xNHk2479fkjXq6oOjTAWMiwuAuk6PpJLyM81Q47RjiN
AcydflN75pHspTtMB3uX8bZtOsOxfVy5gp3KehXmuBMX67YaXuMiQHniMsT2QVqZxPlCP/ZZ1s5w
N0YMzspIUnbNul8aB2qZdy3o9QWxSGQU5xVNGEejzZL+iXhdet8lbq7eCoxiZ+Tdh9vKKM4ZEtLh
JSDBPjXehNlHfDJ6A7i66gPruRQ+U7Jdf4+GJw9VtlCN4/U+crALWKWB2Ff6y07222BA43vt/WTi
ibzpY8FW+Q3IBz/aNUZB2J2F0t8P4tOdcSAVFE3AAYledxqYwvf17QU9I3LpX6npmqp0b4jVAeQ/
XunG3nJvg+NN8qyPeAh4Qokt42cxI/mn21MSmhriET4LE9XJGBEvRksGoXoVu5LebRthA9YysRSb
n1aYyjTXKHvvpQfG6dLt2fL9P/pV2NpcwuEcHvIzOc1V4MjH5UrdS74alAdWZZ8d0SvvZmBfmcSt
XC/XEsXIPc5WH8z5g0wFnzObZxfih4zhFxozvGTK1KQ9RUMMchbD6SXqK/Fr14sml1gy8n69ziBc
1OvLvMziASBT+o8x9adGP4X6dVr0jqH5Ic1cQbDYPL4ro7gIqBf6bNoZunnlgBWE0cF/XaeYV2H5
37zXbkQpp2gROX/IpkEuIJyGRax6X8luKiXoQU1z2aptTzgvIucJlVYrBlrX8Gimge4En7pXBoTU
BCCbo0Xmaum4vDLHDTWGZocPj3pCY7Hs1OmhxRRTi2kY2t925ud2uorzbnfZuO2kXcUoE5oR2FQT
l22Gmk4n6OqxQSPLZ0SrqLu9EN1NMW/0MwGMhg/xMWLo9xco/4k9jNPSxqzyrUzPWXZnTw+qeh8O
iXPZuE33WMFwobbXbWue3s4w8XKtdqhyLcXCQYjNgL5CYf++Si00qkpKLCEo1T6bEmBdQNJDtWe5
WfUk+gje/vBeobEjuEKLs1RtZNZzIaPHSUf90EiddtizBjHVzT0COq9n5fvldRSCcnHEypcl6mTs
FyNAYGMJ2T94Xpy91us+z4d5bzyEpS/AFC0rF0ug4auaqg7M1odjmKiTDhG+kxfUSCs3exQt7OYV
tlpXLpQMVKmijLVIaAErVbEr7P/VcinySS6agN1KHSvmLcpt+aM9qQ45svbsMTqaqI+GDu7p8lFE
mbEZwlbGccEFUohSE8UwDlxeTmYc9ERQqRIBcFFEH4wyM9mzCalaZxzpVTdagkx0e+Ews2rZREWj
PrdwNjXGpsqQiJbd1xHtvTa9KewfAqfbvMAwX/QLhFuoIVataGHtB8WX+Wgci91wakdnevjJGGc9
iKZRtr8ZVoDcwrVyl0Umo1tgcwfpN+otmJQ/Gk7ynYAJl6SukCRJBGmwpuBVBNHbHh93TMJqiVAt
lxwI3PrGndQi67UD8zMIFgRHmR2dd1nI2cZ3o0WZUsYGI8lIi1tCTsiHHFJ5NBS9ezIPuITDBWIL
xUMrY5+UOXnR1EcyVftyShy1+AQGIMF9LfBGgwvDcxel+dwAq2135vQg567VCh5mRBBc0F2acu56
xkkR5l5rXEFivG4ErxciCPbvK1ewM6S5bxKmRnqQVctt6EnKhZWi7Uj++1AZXGjFvLtlRaxSVNmO
cWTatuFVrTrjrj80mK4R1hpFfsBFChLZJB9iLBwGAbTjGOCL9aS9yCj+IRFldBSxP1+hbX8vmlAU
LScXPdquyuWJwlALvXXaISpeSP9dEKFEi8kFDDvKNENikRa5Bl6CWCtP7KFDkTU4n0QU4ZthXQMX
owYNEhUaF3/6B9VyJNgjLiurPE20cEsh/QRbkndn9ozAz11Bffvf9DNJD4t5jBvz0KEgkiWeEn4m
dioY3NkMRSs4LiNUO6IV88xueTVC10QTGae4NT8ZpRoFRE//cv1ULiJFNEswbA44Qypczd7raCsT
+MPmjbWyiAtEUZ9UlULRMsFSMza3ad1Z38knxnvE6NTGj7QNmSs8LipRdQYzBWu1ish9GE7BsAS6
cHx+8yCtQLi4lKX2UlY287v+dsSaZQnYkUeBL7w9frz3Pfi2bJl4wOVrWFGEhxgopLJXi+6Q+PlT
Vu6mZzVyqj2bk0O13osejciJr9VEEHg3Q5R2huZWsZslYLOD1Te7cJLdUYn3ZpL5aDZ2o2R32Ue2
T/EZjFtN02hMNWQa8xKoRZrbvHn8u9/n4vtQNmBfqbCOOvFaZXRGTTQ+tu0PZwu4iE6XHKOFBRDK
xQ+TU4rK3yTwhu3IYNoKlHcxCMAnKamO0QZ8Kg5uXtyN9JF0rVtW95UqotTf3vkzDhcSwgYTAWj9
x1UUPaj9jWb/0Oov5TKju1dg0eai6ZppWSZ0ZTA2+2fwVtWhU2faDq5cJI7VvqjZXhaxhYkwuBtP
1RKdLAQYtqx6Wn+rkJdaa0QxbhPF1DVZg0okusrZv6/SlHFE5j9TVLObL6z6wdruktexcKd7NZjQ
QiQd2j2klC97tQiU8+ospHaj2NXgquR7YR41+qKKuMY3D+bKLm6H5C5VtFkCxNw0qCfqTlkLCkeb
3rZC4PZnkqU8jOQa79ktiEjSl9T6VECc2VZvqCYIadvfFSssPlkY27KSQBqCOuL8mSl6oKP6EN/M
Xucy8RLhA8H2BlmWJhsymrb5GRqzatSKRh28wsMDQfFpOuTH6N5ATzpqpfF+qh2jcJKdSF7hP+w8
43Kx24SEU1KDiO+tNd9G7Wo6Za5yX6KJHFeudGgK97InbroJYwGCKB/GzPiZCjUs7MSqsYlTc4jV
WykSOMl2dXEFwMekQk7TsoUf1v44O8tVdpT88kuCN6Y3hkut+UuDuJylzrVWsRd2tEoVwqXlrpVE
EJvOsTKJ26RsmROtHgERj49xvW/MxzD/yAv+CoL9CauoRMmIfhSw/LiT/a03nirzMTIEEMKd4YKQ
UlpLOMbYeuwMegEKzzqQQ+uhuXlHg3J/2c/YAX2XD60M4sIRND37NitgUHoI8fTBpo6lgPHhXIbZ
jEkrGC4madRWwbBb4gbUfSJ9C+fb3EIzX/MEhlXBzSGC4kKSpmdV1rGTg6qvoRzKJMGk5GMuP+uR
KEURHFK+kGjYedQaIayKLRBz3cqa4PlrMz85rxrfM9Gn6gARZbZqRekMw00pW24IOvmxEo0giyzh
okFl1zJyIeYG7Rc132u6f3n/Rb/PnX7ITWZLruD3+zIA8XImosHffq1eLRV39vUMRC1yhV3vvDe6
Xjd9DL/Hz/GP/FDdsIOj5YKTIzKJDwXdko6VCpP06paqhyJ+vLxk23fOyiQuDqizHDfRwBz5dv7Z
5XRn+/THzyp16IqanATRk39r1aYpwxMrrrhE+4IPWBBDal4V/a1RXCBoaTVR8hYIbnuM+vZodNJv
MMYczF4OvTPRTINok7hgUJJWsTTm1215p5IOYpn/E+yS4IzyL6uFFjddnQOBzZ+zQjh90/VhJhFU
g6RDCspq60HU2yKC5R41Yl0ak9oC7KwjNIDVu/9caZ9KEMtctk/gFQYXGIZSMdOMmQfVR8hyLfU3
ef76dxBcbKh1Nakhx4HcKrpfutDpzLtcFmyTyAwuPEitnVcjyz7i7tjGB729ShNBRiWCYP++Sg0K
ddLaOgVEFT+o3auu76xYcB+Iohz/qqpRCJjRAiGhoG51wHAQBpGm2Zu/q/+UVxDU9ft9Wwmu7u0q
9TkOGezCXRk29mOTJAx0jNRPddQ6UlFC/XO669CNO8/WA/xwJ1UJes3tw2XX2O6cXWFz4aIkpjSX
JfMNjMTq+2mfF67hKGgtGPeVUMtcEC14ZocmVmSCNjiE9EdWZ6XgwYxlp9jnJYRvmT7suK8/QvNt
ni3k6RzMGkQcHcsoQZrrpnrp5jJUhMqvROQ8AuN4fpkiV5oUAw6DaxaVqy3ZIQtFL62CI8BTy2D+
mlbxm6eEz6N5FSqfq/Evs2P+C1BVjEmPc+yRdW0F7Q0Tkwp30uRkB9ZuXAu//FggvZAgm1zk6LWi
sAyWgzEPLO8jn3y3HtkDBLoJRR8wotTf5GJIb5qx1bHrKln2jO2wDGx/koPkMF6Rve1lz4LjxaL3
e+PQjknQk0nwSf3n0S6LTqcDW0zdMQLiaiBPYYUFDPv58klUEvwP636jvQWaVSDJIivVQX2Oj/dv
GgRAcfcHBFON9Eb2GjFv77YzntG4GzLJaT1BsBjp0yOanN+m2nU0E3zHSfMaTNtlXnIrovj4j5zt
DMpdlxCpk+KUmSjtWVtcCx0r040O6IVyO1fyhASq7G68sIFvf896SfuqhJ418EwFO8i6NJJ/oA5+
JKWDRQWiKKHayjswPCSbhNi6AeqUPz2GKDkILGcDH6fari1OTXm08tvE3l12zK1YZaHiL4PnxgbV
GnflDPVUyXalYj6xUZyOdq46CW61TTvA5oyXFfwXTYx/2hHVdrKopgzPD1VHmUsvWshdMx8HKiyF
bhqjs4onlg00WJwxlpRNhaYVcMQe/EdO/IltU3QfXbe7JoegCLj5hHMzm2fNWoFyFyedOpJNJgNV
IEGKSAJWJONquZ8w8JnsRH4oMpHziqkL66oiCJJJearKYxQK/GEzD1iZw/MD1UmhKG0JAMo0/djA
x3gXEeTYrGNXZM1mmrVG40JHnXSJqVEsXl/he3JC95P9TD3Jn29jJpX4Rsr1kQe/NSYXOcwkV2sF
7LquWtwuoLu0i4cPnKmzR/C64KPSGbHNUim11K8Sy7xLmlpwOW8eqhUEd1dWKFIPmo51U7AxSo1X
dEhJgx2riql72ZjNQLteLu78jvpgTgVLm7pv0xfWwCj58sv4Qj5lB5D176LQuwy4dZus8Zjpq0A7
5bllIBVFYcV6jMb7GJKEqWD1BIdI4+LEMmgVMSOYNKS5O5Nqr9WZIOptWgE+PlkFv4Bh8vf9pBT2
0uiASKdTFO2z1jeMD3wGWYZmQg0WfMYyn5/RhE56SOADWnY0ov2SB3knqDpsLtQKgnOzMJPUwkgo
ynb1nTw+2pPAhG3nWgFwztXEDU2NETZA0o44rOESc843+n18w2TgbU8kNrW9Lec145zLbph39TmO
ZnsYIHppnLJM4FxCmzjvCsELJicJMMbjcCU5FLzWtitd2wFjZxqF5DMik7j7Z5EimUYl9kiNPqPs
7cyxjyDuXz6Um/FmtU/ctaOP0TzaFUDaPE1cBRKlnjSNkNlMMt2lqS0qSgocj2cYoEud2q0EvIJS
Hxm1D3WkD53Q365gcVfPYLVxl+WAmJZdTb/mYxB2gr7Nza2xdDYXhakNzG78Gcriuc2aOc5Qv23w
EDJ5Qx05pSF6ht/cmxUKd5+1WtXZRgaUsX3IOjQ8RHgovSGQb77sA9uZzgqIez6KJ9KNcpviheoz
hLz98vpb5evBiApkJiZnYX81n29bKzAu9Kg5lMzQM/zzmRnSwl5+rfuGYwddEO1EROmijWL/vrpz
4rEYzUJlS5j1OwxJ3ai15qIEKpphYxt+ySgu/MiZPLZshOOtnQhiarcYanRzfE/HR5HQncgruCiU
DyQc5wmbpQ6GY8i1o8eqY43PSH0EGYJo8bgApLYN6qfMqFHeR3HjqvlzVosCwnZUXfkDF4Em0xxL
UHAiL716c74AowZDCDFUJk0IenTp0KmCFlG2RBd2i5+j6NSOtrECyILcpd3JrB4z+xbxqJ/tv1tC
Xg3EiDW70UcgzfrJtnZyQz2jFvErCTyCJy4ISQQd3gQgdXxPou9NdiyGW6FI/fYHxHmj+L6vJTJA
SmUCRr9tDuDWe5ZAFQ76fkb2Dkq7yzFp855YgXFRIqxqtenZwhlFYNjf9Ug4wig4srzUBzXSuC60
f48s646ZTguEUxiHkLS7bMzmBtkErQgmxCmgFfFnFEpreZwUK0HI079F9CbrUzdSP4N/0/s7HO7A
DimY640SOMbsg++q1Mtj19+aaXO4jLO5OSt7uCMbDnWy2DFwSHs1dK+GKNPaPJ/n3+dZtNQib5so
xebbyRXNRmeGfHWdyM6AYSQz/0jHEoYjfu0Oz55lt6AWWVgAGlQvGZ7t11pUnhGsF+EucsOmMxT2
gNDabht+n1RRiWn7Bl/ZwN/gZlRKWQ4EEjSH4RbkiJ3305vnvV45Qr2rzathhccdz6mSFEm24QFN
9GBMnpknTtULvHkbw4bOAyiULZMf9ZSiMOzQxINnavu5k2enyxe3EE4kbN4/tkyQzIFQmDW0/nk4
pcoCTIfP0hwi88HiDY/JkdxJn6vP+ScmVRi1gjthc7PWiJw7ZG1RY5KJfQjfR5/Zh3fk2/9H2pUt
x40j2y9iBElwfeVaVdpsyZKXF4Ytt7nvO7/+HsjdLgpCF+aqJ+ZpPFFHCSQSyUTmOW5r0xQILV/C
UgzvNO3hGN+wpkojWgm46XkLCBiA3MJLLHTrGi8irzoKWsnV9rgeRG3cvA3cAzNOkimJpa50ZYvm
o2k5IAXSLME1wYewNSjyKTpBdeH15iWQGJRSCjHnD6P11JuHwRT0g/7Ldp0xmKg62EtX1ybFONWF
Q4WTQcj4ofulBRnIC0UD1NzKma2iZ83EOCyo0RmTyLIZIGPf/kklq8SJvFoK++Bl1P1IiEN+CtnD
uetIMEIElT7aGUj/fZcnQzm2hwSJjLJT/D2xvsrz1bR9uXxp8Ndxh0FvyR2GZixVlmQKHpCPSmCj
0TE6/CY9y71KyMTIC7m2hukpDDuCUZmtGNfLGK1djS5HiE/2StAInynoIWVzyD0A4xVaLkXd0KGF
l9LN0M+Y6SAfF1cN6GeMqLpBL9RLYMyFuw6WafYTrKHhvQpKeEMLSlhTcK9zI8V50dgS8dAWejHQ
1lCptw5j4ZMemkH65ECaqen/ErgD1+WgSyQTopqgWWJdblsiK9FQSKMkne39cNeG1uxYXuODpIq4
qlMm0JV3RbkY3zHOsIwXzoMF/pQVsENzN9kPukiQlO/mumwQkHEoGkbTX7t5XycmpmLRBDR4+J5x
+xCCyKAUfOEMrh5F1N3cVUSLt6ljEVWDbXI1rClZV4K++LnLfTP9Sgm8zfjz5b3irtkOhLmwlKir
7ciCX2TkyUqfSlPQlCH6fXbJ9LUfMurec+0T9SgnXy///fw9wdss3A2PbmBZf70nkgnV47LAKnXP
q0tP0ES7IJSQEmmuB9CdC/C4u7LDY4JDjBKUvm4wSD6lhzZ2y5v1a2njrYX4xUny8LUEIk0XpPX/
EZeJE/08pcscISjNLiWQ7iHIBfUqDMrQq76jHPIfptnRROzc3P07m8sW9UYIvTXtAnO3IhjjUypi
jhf9PpOiab0+aKkBsxbN+NKW7U0kjcLnEM73ILjebIKL10Rln9Xa0ZZCJ8Vm0S6F+NDd1W7uWg+N
Q3nbicAfOe6BvMhQCd6A0ZvONsnIagS1ckjiuuA5Pxhl79vSdj1KsXfZHTjhfA/D9sXUat3WrZnN
bmWszlR8yxLVmZLZkYbrvhHVcTh79AqM2aOhijdijABrq9iplE+9LLCGD2Ab+A++CEz2Rs+GPB2N
JplBrfwzm65q5R2zybDgDMAc2qWTF6VuAWBVyYd8gVR5PTXgFNn+/28vGOsxkK7Sujv++zoYdatZ
FYpezO44P+bGDxDFXd527kJBIA+P/pgQ1tlgZxVzoRpVOaNRz5fxFi9rwvd4+icy+QgubJAWUSU3
tBcwd3dWZ/0cRfHskgfrpjviMdlDJd/PnqjIbRoI2174eMRUQBWHhXv5htuljubU2rU6Y2tAN+Vr
fupHkHZCuZrq1EFZWRbUB7nnE5QSuE+JBRYoxpeNVYpzPYMvz2jmwUnRc39uBHeqCIO5U+211GJV
gUnR5sqY6S+g7BT9vOwJnLqTDZ29P3YwnrbF/bpGCuyYlMSR9NCKareb/UYWeDTXFkqCY9FPMHyI
vfZoc42VMrHgDrUkb26apcsHyLLrkIOYi/9/qmDLOyjq/DtPsE2lt9oNUOhoiarHdhNNBnNtAacP
vBtFgTeamSSj/2uH7pwhmz/Js3qvdfbgFEvnXd4behW/OUJnHHaCu1fnVslG4GSkgHiNXt20c+73
seGtaxqaxeKO1fBlFj748cq4qKn8MZAwzq2hvyozFgArNt5l+1DTXe3OeH7hrPy6CR7KeJ2vr9AY
N+8tRNy4Nmnzc/1hXOeg1uKrwsh/KVblx3PsT2bi5fF8t6qpYIUFO8le6Ou2DGajwtDZROcJ+kEg
0eKKHzC4h2y3noxHFrNMKom2c0117DZp6TQSEpWROFv9eNlluPf5DokavPN9a1PjqMTXhWvhIifK
Z6u4ShE5Ovuz3v66DMWrQrzaN+Yzqc0Tw0oMWLU1tjek0sPWgMXLmg1PlqHwWlhOptaBOWsehMFc
BVTp4F91hrENlr4SbCQvfX/1xzDpe0GKXsGzIerBFTqxGvQUS9BzAEHa7+vmPXSKr/CYTKAs0qTq
Siz0EFDVl/qU5e5wMEGDIXsyZAaESuciV2Xydjtr13VqYWA7YaQrRjwgIHNQBsFCCmDY7/uuTtux
hNija2t+rn+Yh5tRqO1H3f1CXGM/SPVM1hJwX+LTp72Wtfstfb7smSIbmIBiRraxDjQ+t+pXy/45
xuGWPl2GEDk/2+eFyFHa1gAbmueCQDNd9TMv8YrMxdcBqPI84ud3m6h7TWQYE0emVTVtOwbCDJ12
WTODrgaVXSnS4BWEKzZ164cq6WtqG4niu6EvvHb4affJ7Zzb/uVlFBnEhBB5LlZaasTb53qwkSAO
fy2ZwBlExjCBoZWH0p5aGJN2rg5Ot/yqmzfM9glyNZFPM/GglqscYrCAaZPOMe0PkMi9vFQ8ADAH
Y4ZBQd7xRhi5mra+WkosVb/4Sn89D4KElrdO+99ntkKZsswmmY5amw0y8R+x+pCDQXAOLlvBjdN7
GGY7lgEdWHoKM9LCkR6oQAvudndI3PEaLVJBJHCwlzycjTV7PHZf7Mqc0JdPS+VoYAQlbEhuUSwP
jaP9SPVgYlcGbBEa9/WhErie0FgmZhtTvbVJD2NL+SZKf03Jk6mhBGy7vt3XoYQny0w+inkTBa7C
ftTL07D2ZQOb4+RG605VfBRsIk3WLywqO+SySq2aZZGGxPSY9s4YThjTz6WAjgzRChI07ETzO7wn
OBs84Kam24pm4j+vE5susjq07eJ8jSfzDt0zwXAYR6dHnzAdSClcUT2TF5n2eIzfFGD1LVqTbl17
q2tg34uvMyHBpQiE9Q+kvnamwSi0u6arq1rfFeF3Ma9mtTOELbzF1RTVpQEMqt+Oep+zXUUB5bRa
D+9KivZYzHdDs6pllNEgCJ161aE6Bc1nSpekXqMhHsdMNO/OdfSzU7DSPO1UqNtW4z6MlJt2CJV3
UNDvnY5lUk+szu6kAvak1Yn03+NURFnDkyF7hUAt3OXrhUJ60vcvuyO7VPbMtB0Nmn7z7Jg3E3QJ
lsf6DtUSV3CCRV5BPXOHa5KmN2UJuA3klALwPbvRtVpAleB/abylbvwmXOy2ibla8ipp7GYB2BTE
h/FvzfUuFHmD4DRZTIiI5WGMUcyE90H1S/uwba45HgTrJvI4JizodgWVER0YlFRSStHgW7t4mP9S
/aLFc9WB0p9wXpIbbXfLx0SJuUSHojUCE2VHNB/8rb2N2hY5UVIUEVcF/9Y647Gtb2VUaKSJEPrU
kIZayE+BDogq02X+fCWadBKiMTFDKfJMmal15I4U8EUkBEEfxIm3giasCUWeL9hAthEOvfnrZhIY
N6WPa/FVrQR3IzeNIjb44C1D1XS2DKnVg52bmJtwq/RRUz+D2W+Jb+Lus8AP6SfM2yN1hmHixmSW
zdLQCs0gTR5Zm8OYP6/mirt+daVG/V4blpuOEbgMS/24RUvQzO+pgik7S5kQ0sb1YJS0OqXWf6UY
4SnHE1FiUaCiB+qSoWzsgDhVOxOsJ6qgq0v5g0u3x6TQglnhFzIDL/KRv7n1wQYHwH9cZSai5Fos
g6ge4N3LOy0YAI/6bXqkk0kgeP0hQOOf8/OeMrFllpQtVzcs6HJXvcgXpB9z93lAPwnYp8XtD9xP
2P0GMnHFSFCFNWVYJz2sfu+0IfSSouuXR88FSn6JTzKnHkUfANwDqIHHHbMxEHdhdSigkDAQ2Ub9
KztKXyjHphm5UPpRQsWNXfXz+qP4S/QAzk8ez5gsg8xc99rQVagIL5APMdz0NB1GCdpQlNi7c+fP
mzBmc88nFk9TDDx+4A3k9f3aZpVRrxoyZHpPjLcooeJCfxwhGqhe1b0rYqHmXn07OOaU2Hrc9JIC
OCLdtdNBiT7YlehFh4sBQkeUhdF1BMnz1yZJkg1y7Q7uguq3O1kqUpXseRvm2Ll8Dvg4UDlXNJwF
g+0z6ro5ykuSIPPOHwriSBtx9PRdwcumlWVQ5Rsm+7yqlJ2m9RlA1PQUJ89b/pSIOsi5dpwh2K8w
vBAQLaEQ7fjNKr6mzTHFO9E71mqHwVyepdGtmaHFWCsSp84a24e4mj8NpSV8+uYGpx0SdfhdwqiT
rUkaHUjat+FFykDyi8/6jeGoQeHHgagEJVo8+ufs4GbLqurFxOLZUqD3V5EVLpIol+OZpMp0VJgQ
qLayj6y2Pm3jqANjPlkfm0+U+1AjTpW4a0BTOehs1t7l7eImO3tI5trOc2NN5Bw9scn16KegsYGu
p/3t9zcsmj0ED2HcuLeHo6u8W8VMjmRJKwAX3aT3VDQEIyfXtM9jcKEFhfaSy+bxcp89HBOFrFkf
pnHFgg5S5MjRt25ZnVJOHLlOBEj04mWzAlXB4zj6mWT0PzIXc2y1ydLESG+myPKnOr3e7NpVuuQW
M+Z+lzSifeO54x6PuZqVGZmAtQCv7BwlUKGplXlK5pr+4sq1g6qHu0KpQdRAyEUFZwTEPOCmJjsT
0M4SmpstGxoz8rU0V04xeUssUk0SgTCmTVItRWh4gcL35scNHk8Kf1AeLjuGCIO5OrKyMLVFhSHa
dorqG7tFLvfjP0Gw8wBNPmrbBA0Gt4huVjWI0uu5FqT2/ON03o+XWuPuOCmZma2VAYwM3alUMxxK
y9a1CS5H2iIGBS1hXzEvWVJ3iEzUXfKIZMoGxOS4gJCcXHWfNTlovd/zpMljlnkiDdV/sdKy0UOB
YrPMDi6SdJrUccMppk1OzV0SpOF223+Rgymcr5KweE8nHMYEzoCMkWgcnPNcAWCSFp6dGD/s2jzm
peTORu/HVen3dvchyvQQ/8eDrSWBJf+swGCVm9lDo7xHRvTVn0Ovjd0uJ1uqRvlIrwUIAqpu4m6H
5rBSyZlQWDDjlWH2pjP3gbEoei7VwFrS/GpUJqfri+NYxScUV2F660I3xZMx6tZkxe1st/eXD41w
r+nB3dk6FlVfZAPw15CMjnbCnMGpuYoO9jc5oF06ou5hvj+ft5q5IZAt6ooCUUxXz67jHLpLgl4C
Gqze3As7V2LuhSFqCrzg4/c71X5E4eRj0i7oZelP+AQIIllxh20zHMEiioxiImid1eVG6CJmqUNv
dXCNu5LfB41vOd2tCqJc4byGCJIJqEYZr3JDj0z8a0S70/LyWWz78l21OvULRZO4cZT6/YW1ZctC
NTLABp3LNHfRTsUzfe5s/Pp69ZIr1ZE80WQIN5kgkImzFd2ATAJj4lxomMbSkLuY/XgaIZ/RmyBO
GtQHLRJ5jcJ1mzMW+33YT9KWVxJMAwfkafZlv/CyB/2Q+sldGto3ayAVeNbI78bPohIDdyNxvaq6
otqWxV7xmlW3i07T6riGZKGlhKmciK4tGj/fbNwOg/HPKGvHbTYk6Ao8Dd5wLILpMxi+yQupC5mF
YxXcugJYhf7YxOxclVeYmTTppwK4vCqvfYyOMea3R89CVp19jBPnHWqdVLnoH0T28l/y1YDMLhDN
tnEiiOGBlr1JRJpn3LaoPQz7tUXZcWwFMNn1FphBG64gNXppEG/CTnQtcnMmgikfRZFfuhpfh2ar
1qOtpMk0Se5L7ZZI15v2+XLkEkEw0Vip5LnOKUTXQVWlOcw6aCHzp/8GwoTkruh7Q6MhX5bDCc8M
1k3ZCLpZRXYwDj5kNmIwvbHV9KapPxu9Z4nSS2400g0N3dbo90OF4/VubGXfmIsJBrBFm8qwLjPl
0PRk/mkrRRQqo5ELPt24cWGHx2xNpmmrSWpMiNTNcyV/j0REO/wvUaj0ofShoVOandQ247KHgAH6
5QcPFHjuGGKi8VgeN7zTgd9P4Gj8PGOHRs3d5xm60YMcDGjpE5TfD8mdgdHTf56Lk5PwfuTeVTs8
ZruiFKPHDZ0GoEMONoIBpjk0J3pojx1qjLEnouHgx7wdILNfadPWWUIAaI6OhCc8F50Gj91Bvlu/
4PnTG9FZKGTdFa4qc7SkqSEobsBJptF50fR1UwhcZg46kNyhd2RMkIiYJbhHbWcnc9QIyQurpONf
9npbLl/w2TjmIqIM7n2F4QrciCBGx9Tma2dJysTQV8pUm11PHmX3y0P7++hJYQa5dNGsF9egHRj9
Y3aemep5P4wTwKo5gF7RgRhuZ87vuoJ3KMw3BakGpZhzoNBvqipI7pbyqIC5+GXe5usQHS7HXP7p
3uEx562wQGk+N8Cj5WfgBdCgiw4L/EIFWcYquwI8brja4THnTc7MRVokzL8u40v3ZeZVsrOhzxWs
LVrQBo1ro4rrXUblgxqYgbVsyjHI5BmpIUsY4YSRprx5lN7C1SJpEmT33MCPqe+/QdgebEvvi6Gm
PPclWjrX+65avKb4MbWiJeT6oYn+LrAkWngVYc5ynKBtPalANQHd1iH/KNkPciq4U0QQzNltVqKu
0gKItf6rmBDz9UMyComCuKF3ZwizK9K65K1cAkX9aD7T5nHbB0NDgVYrDSQgsVcKBgu4XvAHT5cZ
zUXb1DaNUAosuzfcqIPQdyt6Eef6gInnFcNSdCSazN5YcTtXqoRPESvunLKtPDwMOrb0pI+C0Mff
oTMQs0MrFCIyowFFAxqmHSQibq4+lbNoFE+Ewu7QRKy1VGDOIHcOZiGdDrOn41+XD6dgzdg+YnUg
W2L+5jM5kuyxIHdl+S3Vv11GoSv/5tPmvDNsJzFJ6siuKCvVIn1Lt0dJajyzL9wlSZxYlMTQZbmE
xdwUcjqn5UYtogObyiENqXJpJtTw4N/qO5uYu0KayzGpUIVDtwwJ5hDtF0nQovxG0Km4guBkdsin
y6vIU6qGjtUfv9PoGdtdgoPVjr/JvVYdFQy0mNwrDiU9f85R0fDyn5kj7tbhn9szJvXSHWZu1ems
Vti6Qk0+d6PlDXryfNkurqNjOAu2QWTRkJlEIu/HJpMXQJC1dXVcDdnqFu8ge7RVCx9qSKWJDh6S
13Z0nWFkZYWrr98OWv4jiW5bU7A/fDv+QLx5Scz1tokWsJyQoTQxYCHrTpQ34da2WXB5xfjOh6cw
OnZoam9YdDEL02zZb6EaKB7geT60vuIeTwqoQ1PGTx1FUdHDMj9b2YEyYc+IV8sEp/nvk2V+TjxQ
4KRO5GRIYXFh/BDYyF1OW6Y8wYqiwgNf79g0zLaaruBo/F2fSE95OJWO7r9MeoOPO/UKN/p+GZTr
7TtMGi533q7WxlQqMm6ptHiwtB/TILjbucHJ1lRiGJh/fMMHii/FLVVmeCE6L4/KoTvMgRHIB1E3
KX/p8GBOyUdo0vXajGSVxlwxdagFjo81ukUGvIElQtotGknfRFoc2H9QmEg7t0O3VZlBlZvpO0vq
N5+bQwGFcgONN7PpvGdrzmhMvJXBc4pve6C1VnJlot/TsZacuJdBRAvHRFitAr12NgFki8NYtVxL
fTQzgWPzfexsCOPX3ZoX5pwCo17RaALWP0kXqW/w7ltQViiyZaBBEN3Jr/d/wNy1VPYmIPLBapwS
sknWzVgtxtEY7eypabNN8TdzfVenNJE1XdPw3ovmOiYFq4wywlwE+rBT3XKGKXIi+6aF4vrlXeJW
+DBxjz4HHfcGpNBf25e0o4TBayzhecBf/0ib2rOTJAjq3KgHXhMZdWcoAL8hlbKSPjOrGtqhtEYh
OdWLzEgUUKbyKtSPAst4zrFHY86UvqRVVZRAo+PRhpsF+r38VXuJ6k3YX6n3hn8ZkQ+oY8gc1UsF
7V6vlxIDWFmJPp7RHci1ET9qmWj9eEeKQK7+bwD2PWJIk7nuEgBo87L4RkxmCDD24yd97jN0txOl
O5XFOvlF1ucZsozZ/NxmcnbdjnoarK3UPseygUpuIfdfemldNcGR52ZVBO8XMrizNHDAMj5rQeyr
6RIcFvkbudOgzg06o5/NQfelx8Gn0bn+IapmcOtQe0zmKs0lpbVLCQG69Ztj4tqfy5vuyvDmYPZi
t34wTEf0gsENCTsrmX3OxtnYohVHphm+WBlx5Nh0tfIu1+0wG79e9iluu/zOPFYGqrPjbapKLKkm
QTtLXmKYmKfV7QbymZsy0Z87G3paZbRurjIOxVW+jdtPSyHLdTNawyHuobplx1QFG4ncU2nVIqJA
0aazxSu5TeI0w5CTq36bfRV11TJs/zK8pXQk9PlQHkxD2FJJbyj2vtyvCnO2y3VQBzkGZtwr38ak
udZLSOqsUKyq8Yq86q46RqehW2/mVj7hPGVOmkfunLzrpWn/hzBX6VTpVZPL+EOSY3pLw0wdWpWr
v6gvdLUravjnTo7v8WgM2mVVRYlHnyGCt0NWERx5ZZhe22HnNsL+Sv7FgPRKk9EVgbYI5mJIh3yp
DQLHo1ReNCWB/lgUjJ7iZydFNObJDZ07MCZZnLZOHhuC2moz/8wJaC0FoZMbOTWwfhiosBo6W/sf
zF7Pu4IGiQY/jwGa1VlLyTq0WydqguSVAcAX9weK2SFdaYeyawHVybfj8qkdvirRw1SIaGxEFjHb
k/RNtkU5YKyaOGlmHOwWAhKtaEaSxrI3Bw2fk4qqGga6Uxn/tloC+l+amG6N147HXLkyh5OFpqko
vlqm3rV1AbEgN7ji+dsCwQhaidmqYFPi41hf8QXbd6vTrU9yFXstiP7SzDP1VXRhcf1uh8ZcHmap
RX1GGUKhZkLvq/SjebsdIo9sGLTrj11oNL4w5aLB6c2a7kCZ+yO30r5NKLVq/Wv2uw/pqTu0XgyG
MhBhNTeFJEjxqA3/Dmey5UKzG5e2oSu62YVjQghsWZ6zbnAG/UOvPLeil2luawFoQ//eQdQpmRBF
Bsi6pSiHzq6hOwsm8NS/7tbeif24dahu5ox/+tTepZ51r94Lrkv645eMZS4GfWrnYqYFkBldDXQc
D13vy2n06DXUixIB7hncWcocjo1MEZIogDVjGPVfJx2luPCyQZePgykz0WRMSaUYNSDAt+ksGHVJ
0CJeedF6PdqCsjI3cO2sYSKK1tbIPXNAmebmV8kUKLnyHapMBznrhQUQ0dIxAb+o9QxQAFPuquv8
ln7Bl+GcOcb14BN3uu3cOLB/Xl5LLiYuAB099nh1IMx2obFwAK86mhnadUF2LDskPzUinikRCLNh
/WrF49zgZT6tHurl1K13bSJitONGrZ0hzE5tRqkqEn39r3Kp8TUkez6+S0WVD/5B3sEwe5Q0ajWi
0xgwxLWfJ3Rj5v5fC3JrM8wO6RHCGCGkIQ/vZLYiO2R6KnZZTpVm8qx3MFC7WU9RSL8jIOrdemjR
C+K7HALwlz2D6/o7POYaaEeM8GZ007TuZ57+1OJnW7mru9K7DCPyDTbwJ1FpxgMWNJbqq6KwnV4B
aW6jCGD4qdvZHPYlosDwpBVZcPT5RFu3t8N2a4YxZCvwVCS6QemheRNwd1hMtDfLypInunTjqe/w
EjqGYC9ywOj/m/XV9uxPlxeRGxENEImqCm4Zi71elribE1tH5NDqW7WLnR7DPz2eWvXZ6SuBX/AP
2hmLuU20Kcc7AdUaKWV3TZ5sMd8+fat7u3xnBCYmxbK25H1NEeziarKsJ1JKQZJEXyx9vjHkxh/U
7ZtNKm9UZEGm9S9ucsam1u9OmQ4CUzyRABuNsHQKNfI0SFBKYRm8S3LERqX2z64xIYsoM/qr6WNv
bKmfpKz8lRfJAQz2wWXn4Fbz9zhMzEpTYigy1S8YvBmqyblPvRHKR6AgRujw3lfS2tnFRKomQ3Ww
oMkO5etVfVTWocr4vx42fvw4LyITpqa1qLUqgesX9t0mueUQqql/eQFFHs+EqMnuY/DtwJ7G2jwz
be+UOBLQrvArNuc1Y+U6JcgOxIoEM9LVMU4ViN5nycHdP3/QQx2DJZnmJDfCtFRg2ctp2Hm7VOrq
2FLPWE8yBEnNH/VNerP+3E7ZLWWGGGtPJHzOv1X+bNdLOXSHaEgyyM+oHlKRSX4JnaJMfV4g7rTK
m2DX+I6BoUsMmNoYnmGC8Kg3GriV8VzWZNDn3Nyljg6NbXuXfUOEwkRDQ68KlMKBgvayZH6uck8p
BPk7f5POhjDhcIhLHSoAgJhxeuPcmeJUcGGJEOi/7zZFtUBCh6QaAeJn23xDD6VzeZH43m0SsGTS
QTudbZ1o4r7udNrFnaAp7kQLJ9ZRwcNRUP2wqhey4/Uwa+F/RGVCgwGG8lRagaqBC10/1CEGdTqg
Hmxc/I0LnfjGaUTPVty13JnKBItRbrW+oF+WpfxlUe8ioW4x1+POAGwiE0tpir5QGimUNeijPHbK
OXGj1BKEJIEh7CMfxs7SpVOxekr0tVFDMn26vD2i32dOTlpgQE/uYEfX+bV1t24/Lv8+v0q8Wyjm
3JC576pNBsAGNQtwBVyVt7QHTrkv0RriUs6nIXeU2RU9snCTsR0uNXx3mqppbVudtu+kVWhlP6Pl
iyZhgDn5KfWiUUv+69EOizrLDgucrUoCPT7EBkwpbZ7iYFghQOn7iLGdO+HHD12xN4nZDo1JJDbS
a6SMgZZdJ58oJQjILY7GgCKNFUA9BnKKgsAk8nUmkygSMhCTajuR9dYkdzG5LqbjZTfhXkg7m5gg
kY111pQR3NxqcqebUJ9ZN29Ft1U2lAJr+InYDouJDZndZm1Cj9TgJZOz+qXf3lie4VlQoIWcFKgx
RYwAgkPGjrSAn8uexggLuKKVLJ+aL1JUCYatRMFdZy7atJtzJaWNZFo4HCXZaW/KEOSfz8X9gEY/
7T75qP230KQzocOszC6rqErSjCwdHSP+OOeCYQLRwjHBI466VZ3pjbWVQZ9+mA1Byxrfs6EKK6O3
WbHZPGgGGR20vmjmFU/HhKjfyiJ5yLtK8D3DNQPfg8TAi4X8RmKiVsalrHpMLOtm4mjZtxTkHpfP
D9+pdxBMuFPNqLI0yjETFw5IaAIDuvZ5CB6pZzUokUQKu/rp7r6JQjtAJub1kEswDIi/I+ZN3suQ
ltdd/ZY5mQ+ipk/uPlkE9M6yjJ5c9haUsqYt0gVTU5TDXNXrIBs6bzTew0BMdjCMRytNNMtZhAnf
0dbxkr36+gJ6Qov479qsszmMW1trWmqrDnMgRnwyQIES0TfJ4aUBoAuLx/SHAJC/WWdAxjvGoW22
xQRgcm2c5m/LobqiRMS/Fr/y50Mh4q2l0fqtb5zhGN9oEnNoM8qEIedKONiSi0FQiKLqN7YZxw5Y
tG/bphWECn7NYLd5zLVYFJg7q+SX0hKt9UTH4aSfMPDpxZ6ouv4yw3bJQOZGNPp5TvSMOv9J+SK7
NJWmjA65qzSujPmPE4iOgyqU75WH2v8fRk65bwk7W5nrMu6WZtVS2NpjVgwEy1SQTFXAJVF7iS88
6tQdL1nLXJjdDAmqvACadBh9Pcjx2dCBXTnHgBIY6o7vEE+yCRo1NGLrkHlj24sKe1MSo8YppDcZ
HTghIZh63qN29gqGWcNVLRYjnwHTLdAPWeRjl0XBRpaD4OxxU5udOezqJXXTpGiF+Ds57N1JBavg
ctCO6kP00H2vg/VzdiOiq+DnpGdYlmpyqPrVLCO8W/f+4iHG+JK7fqACDPJBTG7CveB2YEzyQfKu
UdCWgsCJemdtftffw0288wmWXDKtLGlZKWlFToeqLa9DXUZTBXGZG7Z2VjBhOasbW65NnGpMObfH
NjPICWVIsHCow9o4StP9SrNOc6yyEdWqBT5iMfF5mOxS0QaYZ1df0+VGrnQ3Gk8aEV1won1iArNc
ytu6KMBR9OjzYo1ggK/0+8sOT3/jTbTYrSITh1WMpBG1AkZGYgcND06XHUGr4vw3FCYCb1nUtWDB
QmuPovuW2nwhcnrQWpH2i8gYJkhsuaFEYBEEdV/zbFQj+r0fMJsusIXfp0Q1M220gKDVm92WKIm3
rsdLRTkWpjcoa6L7hpJskJuxyC91I+3JUvvBKePxq5QW9qc5T9JPSooWADR7bOHaZ0aQxBlIeI1J
QRvJ5bXme835z2N2dBxlcyEp/jyjvtKNjzN5vPz7fO8//z6zlyUGYm27RJa/GId+C3W5cNLyU5sE
l2H4e3mGYfZynUmXlxHMmECDlKuYriCLk1qxfxlGZA0T75ssntSV8jytC8h7nCHRHRSrp/L7ZRj+
pqBXFVJ8soqmThzDXc3BHMZyMuljkxnfSsM97rDLv8/9oNTQlq+DjUtD1s3E9CSG2uVcIBqOp/yp
bd0X6fcwDVuvXAMVF7J9fM8X5R5SfW3TUBZKWVaALJLKSeTvWfGOvdkDMBE+seu4xbMB/Y7QXG1x
ovK7olqOYX8VLB4vQdsDsbtjznZNUgB1eOxRkB6iwcRGvUsKu1AVNc1z73psETbK0kwLfICv1021
pNi06QGlE6alX4aTiapudKhRgJKOuqivkud6GgE5DJoVVHRCMZ7RZXU9FDZGnTfru4arSiWiz1ne
UYWUk66ZOphbQX702qBMWmsw0QIhWg6q9UsvTloroorh3fZ7DMbZZoJGzc6iA9skdZQRXex4nRi6
IG9AK6Z7iSy65EVGMc4XSQWUfTWMpctdUGa3RX3VdoJGGf7OnNeNcbs5y4YZvSQoyUgfcg2KK9H9
ZccWAVAbd1EHLzfmktCNqeWbSX6MCsHQJT/q7HaeuWukci7kVAUAblkzBh1CE2TQJFg/TIbX/Oqv
KclyJupD41ZPMEADPSx0GcmQFXxtVl5BcLlMMVis3RRoK62d3/ry8kPe+9JH1UtO9Xt2aofIeN8A
QT+JQLDO7exHVZLvyrUTTCFxt2qHwLhbbWpJC6Ea9BRB4C+tP5ki5QHeRbdfNMbZ5MRsZ5vqLEfS
taL+GNWnOTrKquge4obSnR2MyykZmaZBBsw//TbxEX3FoAASM0dwT+gOinG+uYybtN0oFHq+9PFq
yhTXsizv8hkSrRuT7iRpWusbAUqS+rJaO8N6XVDt3OjjZZx/8WrQ3oI+Du0NLHlrnEijQjIEHDpb
p4AenZLZ5250aFVH9ZpwESWK/PU7AzLrt5R1O5YLAFtQD0jTLWlTb7CfBGaJUJj1m+XNrDTwpeCw
bs/NkbZgNbW33Pdg4tPufpe0lHfdeRhC+mctmeTRymqrIhVAs+hGT+5IE1y2SmQUc4UXKUQB7Rq/
nyy5m1mHauwCDDk7l1H4rvfHCnZ41WzVJp4ToCyaT6mZjKtpAFWtrrqXcfgZyXm52Gd/Ox6GfFUB
pH6cvH9o68HbB9p6yRMy99FgyX5yajs0Jpj22wo15QWXRuetL9lWA7oVaOhqEPc2YkeIxw9J52Vk
Q2vWbj1ta8D0OS2HSffKrXZHSfrWQy1M7rhgBl4OUAoDPxDLjDst9mbHRPlHXx4Kl4Htl0faNix6
M+VeGTsoJqLrdl1PlBPQtYpjIh8jQ1Cj5Tr57vfpv++zh15LpY6asiA3GbLGqdYk1PL8KPA+kR1s
HBq2LsUlD+8LJ2/z0JT8dTrYLpIKtIeWXnajCp7C+IZhc9D4JyMJp3u4MyxtG3CWGDIS8OEpA1+8
KTso0QoOL41rb7ycesDfIIyXW80gdbSl0U3rpyVywN4ICoJA2g76LAuguMV0iG9DupNA3kplZ0uh
yvX3CvY+ytvX28H2B3SIqN7/kXZlu3HryvaLBGigBr5K6la35yGOE78IGXY0z7O+/i46Z8cym6d5
jwPshw0E6OUiS8VisWqt7FE2OCSMSW9QfM/VqndObjfYLLtI+8atmDr60bCaQ9YWmC0d6lmPJOYJ
t8sBmzkGPaFNzF9tzZKEYOUBezqpS/OmL6wCwjirk323FVM2bC7D4natnRJ7DTFxjlfSL2n8NS2f
cXWS2CMsIIFtBQVzDWquJ4KuxCxKvMYs7AKIRysQXoFiywicL+qXdddCPMDZ5U8fehbYgnLRIiqN
MWpUgCqHZnH/VQ9zem/as2uuImWXESY0JmZvUAnWMHnMD36Z6LEIIQCMtu8v7OXst7Ak/UbAew5a
ow/Jk6BlzbQxMEpgKXfm93FWjf2MRG1OHtr5tnc+8Cy8/X3uzE8xKKkkOn6f0us0+1IvknD7X9br
jwH8p1XPlarNCwD0l+TzDLrJAk2nmadCeQGMBHWgyUKUyNk3FvGdjGsbrSgooYXNsDI3KX21WYD2
d8vGP9obE0LEwpYtNT434NICq4jke5KZwZ3vHV3GWc2BUIIgACTf7RJkMh4RUdjbLhX39TQzbWMo
0SLszY1HrDu1M/2k3SkYYDt/GsqAmLGbs6kziUKGnnkZNqOa6S5f15uhv8d06MN5JNGxa+oQEkGn
JxoM+brQOocg3h2AZNBAHZ8j2ZS5cFs2v6+/t4Q0Td6RAdQkeRl5RndslMqzjf15I2Qg3N6rFeSd
pgogde3XYeRb6MPUkST/HQq3+1mhtatiYamgh3igqDq12q36kYL3dj+4ne+nIWk1Fr8Kw/TQ9rZz
oARAJC00QvfabAr79417rb1jLSP7Gs3mWCa3bbKroIUbzT/OL5go+dnawl36oOgZ4nUH26LFmI6K
vzEJ9pHUntY/lPrzeSzxcbqxiQv8+QI2pIw5Wkrd3p99tC1+j/3wqio9/dNvugC18mVNLuJwvYHl
zoNkKHQ1MrGU9OC8sIst6N5BrAHdZLJnUnAytjZhsW2zqPx1UAstE2PbAFzbXXnEjMCu8MAi82Ns
0Uqg+qzEImudELsLAXUINXRoKXA2ouJbkiYF986igigbp4XbG026I40zQX5ednkSf8x/0HjCwJaS
LikzsAvZuHB0ae7OjQH+JFn9UBz43mC49L+zm4HOFEYNy22oJe6YfKS7z9TfELjQN5a1tjYjDFHn
nXqRHRjhd29jfKTOsVVsgEpeDZNsFT+UqDdRmKAsisEY9dpYrtfoq1a2fgHKXcnnxv54/mKzNY4L
hvGyrkmyYvlQNbIw6szkwvWjdq/ue+SuMhVa2WZxUTFdkmgqKpiVjN8gOpfKdCrFy4ZnGNyeWDGZ
i1R5XhClLRA8GqLeZ1UCCh7rqTWWvTZ0nmTl2GF0snKGxmgQwJNzokNcrCSbc6f5XRuAnigeMNzM
Iy5CMfL+6bBK/FD4PW3wuGAf9vVkxRbw7Ej1kukQNWA/k4pOCXcICbeFGS9To4QLv6raZI3B/EFv
rSBNydWU17vzKyeD4MLQ0Nexow+A6JXqUFntRUJlvRbicP5mBt/1O0+5thI21qO+WNftkV6yLq0q
2sETdm0AobWHv7KJ7wC2CZkXpYVNhXVpac+tjNZMWNRDpwY1UBnQHRBVvz/qQS4zR2i6ZI3TKcSL
0Hnu+ErmTj/UPZtTKidJkiTcpA0e+/dNapEOapUrbMrXMu/w5mzL1FVkv89FgoTWIckNPKFr9Sfa
f84/dv+yTAvyk5Bv0fi+jmVolHWaEWqMx1eFqUtl19b4PMG976uHNBg+UtgwN4Dc99lY6dBF7JjQ
+yej2S3K/aD6571M6NaWZtiMeEWD8hwX36AqHIZoIWLFVjD7M0ro8TnDVRJKXcyqondlREqiiAr9
TvYuZ4O9iX+dS9TQiJFkwg/CO6t+MEnhrspzb3+Ic2MLxJ2ycWorOu0AFL6wOnJ3TfFy5s0XEwg3
epyx0A/9yFWTqiDFxFGhgcWP88GRlolaOAZSPLzSReE/aXasZF3ubEf4U2KLwXnFSCjpU4bh1Am6
pkG9Wc1uDp4Nbfgeyua9REcEGulBM0ZReMBZ8f6jnRennRaTzF5Z30565044CA3JnUOIARoPJkYC
4kOLc0Erg6J6tXSzNzk7K7RcY76YcxkZyml0QLO5BokJZMgWBWXYe0P6ugyxN+BjWLT7ZShx5Ml0
D1/rL+835j0EtzFNMqm5lq2wQ3GCJbb8OLMVN4oTr846b4H6+q5zotnVlvsyjWUFPHbGnaJDXsnW
LKwhr6A15UNiG8UM1wMPOuuznfZMTFVW3xUcG7ASqjGm46A4jsjxfiEzrR6pkQPHul735l5j+taH
6kr1W0/xZTzkgjuNruoqwVMJ61w64VMazNzM4HeTV2PerPxEdlbqqyVq/+PO9Jrb6jF51CUH76k7
AhLNMIwUCE+tJ3eaSuvBdwTIcClcWxn/qXPLLa355/nIK3JI3bQgyApqW6LxX5ZGQrI0jjV5sfkA
4ms3TL7+HQD7AzbnbdsWxApHAJT9F9Q7tVhSjxSu08YA/ovCZCoNdfw+eMnc0L6z8wS89D/OGyF2
AGy/bmJXCC6Z761YydD1aUimV7fOcIc2DlnAyFtqzBrm95Gf9JI85fR8AtIGkTs26lhN26EAG29j
VW5Nop2F6mfbvViDbJpaiATHJmAKACEm72mjHeW6o2boI4MIgw3+8+lSyw92kkssErkaCukYtoEi
q3lSybPoisqtWc5e31wrXeSu65fzuyQEAIs+uLSQSOr8kV6vIaWJFWLsc1D8Oclvetrsz0OcnnoI
A3i8wq/bNjlJvtZwMIqhtievgqz5c5hVxDNRcb2C2+R+PqezF02dxCzBuxlATdNEARStAuBae+98
rbXkCpmxcHrwuzOh21fH/1+zijCusjcsKOAQk1KeOrls8tBRcpy0LH7Ty/QRtDe5D7JFr/Knw0D9
8+sp+nopCF9Br01hn8kd7H0NeUKS6LMXYkQzjSp/Hfyhej4PIto0atlsBQlodnii0i7NpqGu1Nnr
6KOdUFdLMB6sQZYaiVgzeefBRE5IbZVSTP7ZuDxzm1U2ix7hORoLaLlm/KmQzT7Lfp+7xybzqDmV
hhUbp8fR+kTH3fm/XxQNtn8/f4ltIgv5CX6/z8GpSla3au7b/KDO0kSF7S2fKrwqomm4yoBsj1up
OrUHO9SRC9UgVvBalCaLACMROuo1aLJog/jpf++Pw6Mz02D7DyK3dhUUU5wwQWqUOg+Jrl0vjnZ/
fvVE6c8WgVu91EqcwWF8W7TwajwopL3Xows0nZ6M2nDnwS9tWcYluDttrcKT4vvwQPMoaaMYmCrC
wxRUQdleYvKv3S2Y3KLHOvUXWxIGpZjceTjGRtElCzD7yC+PBMRz1p39BDGBeYe64T73/vc+VxhJ
NQthF1kf/OW9kZAszWvLxNbVWM0ejW3NzjElmycMRhsMziEHZUiVlgBjKH4a6FepJt+CwPF5DxFG
WAQ7cAbj3glqaC7kpctSpIqNzBXvABDm2kUXdHUxJs4qOCom7WUSs8KAscFj/75JwGZFWUennhD9
wuey+pF94IWBbc2bQVwGtnQhlMxmACwXTjB+YvV+AgkduMJrpdUzjpIVFAaODSDnC5VpgNnWAKBp
Hdur9arDIJrjl84Ngu7rm4ZseFC6Z5xn1FO1rk0PRDaXrLgxhMTxfb+2wkMWWhKB2Y+dxMWNeVyU
MtZ/wRyK6nURsVIihC1KN42zPciKJA4pDPio89qI+g4+MM4fV3PV19XApzx0DyuoM1BMWjofeY4E
R7SIeMbVdUgYoO/sVMGAaGUNslP4yX3vt8cSbL71gTwyeXl5+57gW4aqIpPtwFXeBFHQe69PQ6vE
cAOOMY0Wz5q6XiALuOwnGe+DDEZ/D1NP6gCBMVRBwuqzqk2ulV2NRFIfFwVb2ILCtUlAJo+T8j3I
Qk0opvXIXxjJF3tQq65x+fDZBGuxz6+r7+e/L8EZBjjk0WiJASCvWBqmtM4U9Hh4mT3tavqkTker
+zroV45yS6ynqQ3O4wkC1Ds8zt/NsY9wh4N5av3ZiW9S2eO72PE2BnHrp+RD3xcrDILeknWxXLN2
FbNzh332iRUXZVmGeL/g47oNJSn4OxcQnTLUV6ccZhQzBzCEEy/fU1QXoSh1nd9U6JFWZWm0FJIL
iWs0NDSsXiFZkTHfK5DU+N2t2gb0KFNYEbrIxkIuHk5dWKY1iHZBy/1bKen/J0YiNYtzjSSM7TFm
K6kH6x7q6If4kfjtjgZzkPjdpTSVEsRC9ICBtIPiEulQvtnENhOnKOYWyfVe29dgFOpSn6LX7TtT
smTFWlwZuktosq8/z38DwjiyAebiiNY6GR0qFB+N9jBWh7K/GhrJZ/ZfFvPNOC7QJyFuYfkA48jL
gnSbESZZnzLF1S6MXXldfJclHqJ7K4RqVIgmaSbEf/jCgoLnsEzXxtmb96yRL9qVl+Y1e9YBN7H0
dBEkBVsw/lU+NUyFmgPAjMf86l/rhr0ZKAGaBw8fKQm+w+MOGJJ0nV6VSAnqLyzvrvfh3ejSHSio
rvKbMVCOMno9oYu8rabBuUg56fOCqie2r9mnXaDQ51FGmCSOlBsMzkWKwaZ6qgOj2THV8dJHqAxA
6Xskh+nQ7s/7/OtBwiU60JmxUXFHpQt5NxeXIehs1GYKh2QMV7oXexoYZlLWiD5BV/I3iTXeRpaD
Imn2E9XIt8h8j4pu0LCeciCb4LVJDutlfWBs5GUg6+oXnm1vJvIjCymehI3EqfFKMnytVzeSPc8K
A9bm9zmnsJNMtxq9QWqwGLcZjh3PKNSfke38KgZVNokjM4bzjjSf6WTGWLUCxTvNdiu18s67hAyB
/fvmrhKtIDSCKDLeecihin8MTSwBEBVy0UkICiYN7zCoQnInV1uoxZhXqKWZ2O7/dCeZqtekfu+y
SVpymZSu9vW8WaLjkvVQq8hD8Wr7Gpk3ZqWtkbeEJXBFFV4Po+IukXGcrfmoRW3od2lzl1r9tWYQ
xz0PLHKPLTC3nnhbMNI8AjCd92l0NUyoGqo+cmMJjig24U3LYYUI1F9tLuMheEWIxihDKyiqHI05
3S3r9DB0sk5gkXtgXgVFPMhjojLIxVxj0NpaiZPFW8v60TGt/VrLWIYE1IIgWt5gcF8UKaa1aVNg
9I1vPlqBjVHR6B7Uqbd0R79Z7uIvj23wAf49BovVQ6kdFxM+x+97qtd48UF0vx5f589S32HkcUYw
44kp3ske0IQ79obH95GEQz30UPDBl6bU7T5SUtuNiim8yioqc0IhFFp3EeptdDDx9wnD1I20zqLF
S6dLU4Mo7Xelk4ylCj9rMDqA6R6vZYx1+X3gqAp4edyVENrCBZ14mhvdR0/aQw+hGH/xc/BRWaXk
4UmYT20xOU+ZlSUmNsNklEK5H720h8WAjobjsi5HG8NIpiR6Cf0f13RTR58MumW4A9PWsthYDJSs
Y8Un2mMEgtXz8UK0VXjV0A0dV81TweV5hiJKgXFpb+y+WOhsHKJv3SBTp2Uhlj/2NyB8phZVCQn7
HutmFKlvqPUlJbihB4p+qZezxCBB1y3TVbFfRRPRhcEXmUe1Jlma1SB4eylcxKcbptcEMciVtZaA
2vLS2pn+LLmxi/ZpC8pdW7KW6nFKqslb7aexfkRF8fw2CV2PoBcQz0p4ZjiRXsvahUxrPcERrhh5
Fu5FUNQsvsxefCj2oac/SPCYK59s2Rser8RWF+OsLwQMmst/bg5+EiifWYlPv5LHJmEaujGPcl+z
kpVV3RswL3xa98mhu46u28Vj4uZsGlLaaSs6JVE2f+14RJzi7ykoeKQDGHDwRF1Ut8m67KpwviBL
7OupVKtA9IVtsHjn7yGJMKk9sDBo11+9Klp59oOyvo6WIlJh/6J9K+slFl7FtrDcioK0uMqiGLDd
bto5n7MLcmT1Zu1J8WXEtSLn30IxX9okO2NCkV4tgLL7gwUWWSJhc5CtoPH+99si7dDTlSHUz9Gu
j+KjvjQuiWSqv0Iz8CJuQCoS1VG+TF9CsbZycCR6Thnk3UMT/s9cDSCRwon/2qSF/+ESUfRoaZaT
J5OnaYpnkdA1ZPIbQgsI6rrUxMd0knWWapiNXRZjzwkmNWJI7qayY5etNR8XoNj5B4L9CZu9bubI
IimDcHJk02AC8Pvvy0/1Vv8C9UMo+8pKazKTmG9s8MwxNaGcDTzQzEPWLHPNf85HOqFzWegyQy+M
jclHzrkapTASiz0Kp8Y/w+B39uImg+R0EIY3NFQS7D9uIqfNJN0QNSFr7Wm/RDf1XfYSBfXiQpyY
DbLfycRexCa9oXHfY26qpULaHtGtvK2RGCVP+YfOo61F3LJl0OOscrtlzuw2xet0dHyr3UTHMNox
JQrFl17hRUcS9FCghWxY6OrmcyFcEdIS1XeWfU25y1RfqGe/4BbPdF/uZJVB4RHBGpTtVzVCk8u8
xrDP7UyBgbqy0xMb7H2mp83QHpgkVToJEK9/OeU07EoVQCX9tia7tOndxEBLhCR5FX5Ib/bwhc5U
seIo69mGNRdFckWkLagsxTmJDBsAzuvwgmujOMYWrEs8cNzF6yEeDhomZZb+vlclwVR4awOR77/7
w+v2FTotJtMAHGsH7K+ah86LcYGKrvRb5Xr1MGK+p19ldJjCRXR09K3oeJPWLM7GCGSYpVYizRud
6JDnyYMWS2tkwgi7weC+rKkdx6zNgNFAKVsH1UrsR0G3Zx0SbHpLNoshjk0bPD6id8RRsgV4du+x
1+n5gFaCirpMCFM95F7y/IGAu8HjIvpaDENYWsCj5vdMD9ppcKnl/R0G++Y2p8aQDW0ETiE4+zDk
LunLz2uVf+orIvmohAVNFEH+OAR3ppttip7yFUDKoVvAoTsFaQY/HGvQhiw+ow027+oLaL1JJ+CE
95wtNHflsGc0ZNcjoIf4tbaPiZASjHdechXu8eL6egU2fg6Lf35ppf7CBcau0vsmGXC/an2m5J7u
8+//lm6Nu0USHGVofN02GVtNLXNYid6J+mj46yG5Bp/WlQ2K/TJoDueNE8awt+3ki7djnSFRMIDW
lmhpGOtDVmQuVVd/TfvP9ZoHia1+Ow8pvNlt9tHmYgoFj0Ov6MBcAtaBV+7rzjMeGPnBep35eSBj
kpDEMH78RlViPS0i4DnDlWbVbjP+/JBF9LVn0lEd/gZuQv1Ta1pc94cL85F1ebHn1/gXK2whaQxk
3RPCdAczD6xFk8FxHwK12iynSA1Qv9uNWeZR5TDXxD1vlHjV3kA4r4/tddB0VsJoKnXct0TtrtR+
SSQf13lTwMj5Pm4ZkW6OEzOlM9CXsXZ+a3trImGZESYcmLhhsseYvOH5vExdyeuBBeC1DxZQXgBG
iY7D+pHSvrnB4YJwAjGOWaHAScC2N/x0ZLPc4i9nA8AFX8uo1XAK2ZezeDVeN+cDBIHKFnl16Oru
cpkG0/15LxCHow0k72trGs92g9tC+DTvuxs8yu2iqxJHzD7dUekot9DpNmic0xF8QxiNQahd4A5a
+qWt/84V+Ohqlok1TAkAhuZH3ukuxoj8wnBTPB783cLxkVWzQ7PqSyClVyyrYTN/ePOzoFXAGjKk
FHIy3+Cj6uqEug7hngkv0eknhqffYQTLKz+nB0ihuR9Kat52ig+q+jhCem2GKw7jU9x3bpbsSCe5
RQqDwwaDecsmqemnqIswsYT7T3i1TDvVue5l9HESh+NfdVrQoy5RB4hOaaCuVXlq/wEjWBsJWF9V
NEPyL8BVqi7EHIFQt7uO4rUDLuDIasCildqA8G4dzmUyta+bj2KXcx23rirbDGEkQNu8CmZZcFvh
CeL9blBlwstoGbPGEWNfIg0CTbn+WGFiGmnJpWzGlIUy/nLFmkUM4OEVky9Y6iW4TG08xnpJ8jy0
3pxV7tj5febsQ1OWcokuIBssvmBZJmtULA6wWPOZ5eX+iMkXE6/z7AISevZPSWiQ4XGVSkJ02nQU
xA31F5ys/0kX6FOLOkLv/T9UL0ROvrWPS7ia1EwyGycHuhKnX+0n1C88ZTfddX50V9/oLgigdhIL
2S+e2T2+sohaXT9oFRDtx9G3MbqmPeSY3o0PvQdVMcndR+yZb75icHEiD7N2TSysp3rBWizWQxRc
DT6U1wN5+5TMMvYlbmJSlVVN4oywjL3CMbbb4jrzEq86jkEZyAZ4hW9+253jMgqrnU0HFMu4bV2q
vxVL0r1Tg5HDTa6aY32hfM0DGdOIzFu4JIPo8RCZBTDDyR/H1CWLrB1XeJPbmsUlFZYRl33cA6L1
R//3ltW9m343d+UvGsAjvfRpLSUnsjBGbryEyy2sEp0kUD5A2alKgmqovXFIA5BA+Od9Xxi4MOMN
LmYV5e0T169p7Kx9hHaVxHETaKA2qEon5t4El5BltBI04bFvbeA43+9MjQ0zKb8vp69yJbvwivjj
7nctY/x63jrmcCcf9gaOc/8pT3olzWBd26Njaio/53m3c0i+r5xMEkSEfriB4nyfRHpEnRVOYrZ+
Ur9ksikjoT9sfp/z8y41VaNiG6X1X0qlcpMRVPOtrDNAbAWoDPCEgIlofmBP19VSHVeg0AnkEo+d
IisLigEosgt0VICGm3ProqyTcOkxrsdaHg3W0clov/FAwQoGCcZU8i/nXUACeJJrGCM0QimmUYcK
rdOXui6pD4g/oD8G8YkzhMSg0V3CoFJDOQkFTts5VMpLiAGqmf78O1u4k9HoCrtFnvEa6+zqOfvQ
WmGillhoOEAyw/nYmDVaneM51IuryLOmzGuSj0S1DQIXSnOVdLoxIaoV67FF62l7tGTMBOLzdYPB
udhEDEVJDZyv5ZffUw3jIX1mTSfGLtt/5BmCDSH/Z8l4gVi90KNmXQC2tgeSfZ/IjzTzp/HH+Y2X
2US4HMzJKnsY0P2PbJY1gSboJXeuQOjlWdACnf93JVDGhfBmFOdnaWjbSxZhl6YYFzTTBodShIGo
4LxRbK9PgvMGheWdm9wkHec8XDtmUxip7mpoXqmP32hjfgE3n9da4EmocwmmMIpuMFm02GBqVZ9Q
MNFiu5rrIcWAa3tTR5KiszDiYHbWQdOqreJG8B7DgEQ22DExJ17S2xZNmWUkYxMRHmsbBO6s0TQd
vRE5EOr2Wm8OuXVZZ3vrI20D6N2C3oiBOaQTHqBoQWdXNwFlKEFh86PPvp/ff9E62WjANAnYXmw8
17xfp1K3loRYyAWGrgqSrP9mmrPsuBH5mG2CqBKzVGxUm9uLHJ1bRInwCjXvM8tluVvuK7ZbPFmv
E9S6a102R91P9iEoHfzz9ol8bYvN7ZKpVmreMuyiWFw7q/zB+THJyB+FkcG2NXCwMOqhE9YcUhqO
YszGv312GITbF3hj0PflLv9QKRcdgyBhBw8C+he4A6KKQiutEh0XpRyCzj+hP+7T5PP5ZRPmiFsQ
7oww8nXRIQfBcsShBeEwGvnR3OToKA/9ZlRqZQxUwmacLSR3ZMTWZC6hAru0bM/e2NJ9EsTLTt2b
Xh3I/ELo9w74m7Ft4Iw6qUURUJfoETKSQtmpyr0tqx+zTeDjqr35fYa/iXFZiMoyRqCQiU6PTXap
6jfztLPTzqUgfTy/V2JT0F2MQhF43PhPuE2hnNoQhNNCv8gwBzlHPz8AgOZRTP5YGBvkCcqHfg3n
ldlSGJOrLndtFvnnEcQf0BvE62TCZrlSpa4tfQEECXC0YgTHsPeDP/k6tEfMu0Y2GCbcnQ0cF/UM
hLzRhsN5znqcOwsqh4qvIo/P0OBcE+V43jrhBm3QuJOcatVgRjNbP8y6oZdzAdnC3yFwp7juJMOk
tECIiVdXz1L2NuHtG01Z/7rAa9Fhsz+xY+V1zFyAzaSAjQ7Pt8YzFN0IegnswMRsO1R8UyJxC2Hw
3qByBwet4yGpQ6DqRpCpE5Tq7vX+n79bOv6AUGZnXjNgUMZ695OGko9H6tpcuHbmPEumGgBMMIzJ
xy6Y3bmzQCXKJr6KSrJmMmfjAvdaawpNKOBKJ/HndVS8NAo/cs/eugMXqrPVaNWmA0jWXyXFt155
+KtNedUE3ribYaDHMIMk3mtfkfNrzGSkOyLPQgMjIibkehDUOAMIiSsypirKt9rdmF2n+cGy78/b
IIoxGwh+lEDvhrEsGISZrPqPWCU5ytF5OquHDM16d2m1YLYlNxOZnoTQNCjpqaapQgmDnyto674Z
Ih2cTGr7kkTgKMW1oZPSlAit26BwbtaRvC7QHYqAoKo+oRezHfpr9qubwdjQyOTjhOHH2aBx22WF
NFxBoMaOBya3nt9WT0hHvORYHQ2v9cDzaLsf4VPA2++fheSdsMhWnRo9W8iL5JDsmExieQz3TJlj
OUxNQB7mr+ddhpnBJw1bRO5Y6rVazRSWRuqvPQ5MV4KpO8iGXP7LcrJUAf6BB24urpadFUERDTg9
eNvYJHYXhL5z1UZujVK4V7vVfjpIZZ2EkRCP6RYookBtesJqpK45JH0tjT1vFp8xG4KyU/5sBOVD
hARP9p7A4vbpWr6BsTi5CSEWwu6cmwCrIMZgPNi1b1lPnawvUfyxvaFwK1kQu1/6FTlrpavHHteL
0uru7dgIzjuGdOm4U6rq+m7QG/a5edOOkQ9HuyTQguaIvvgPtRNv94k7saJVb5osxNL1VaMFlR2Z
x7A3ZQx1wisGrue4wYCYDGq8nLdXllZ1DgVMmAf6Bd2DDmBH1Z39olzbgbZbDqFsxEZ0Nm4RuUTM
7m19jmbsVtpdrIm/zM/nt0kYFDcWcWlY001tX6rYJU39VRlf6+FziGsSVFvsD/kdulJAJ4rL+8nI
09SUKzg+nNHL4uu2fRzyK0dawmN/7ckX9IbBT7dE0FKPOwUYya/khumad9fJtfHS+flDhcu6JWmz
EPu4ztg/MWiIV2PO7UBrWa64N0GW7ajtX1Xby719TQM2plaW3ioJtsJP14DvMYknjFpzn65RLajc
mxALGpdH3LXdqf+kr5I8Ruzj2CIQ8FMcxXxDsdLFeWVbEZIAFzah7hFBG75D6yGL69T/SOuts4Hj
HNxqQzRARKgX2vaTHr/oUrIEoYdvADgPN7O4dRIGYOW7eHS/hEHpV4FxQz6N0HiGvJ2v4iWu9GR3
XOFmQY0LnDXgNj2ZV5vrEFonFL7RGg96GZh1tkPe7p7/fIVPp3iCs0DHg2MK1bb3Z8akT5OyrAr0
SLSr/GjvG0gwzxg0vbYZPwOuoh80DFdqDF+DZpTyTzFm10xWTkCrtdoF9KvTQ588ak4iqYYKayuQ
lrYwbI25ADBNvrdsjhytTXSbqbQx1eIqyENUciYwoS0H6TymcLM2YJwXlqtJy04DWKJcmfVFFaJF
JvtIeRwT/mhlhAYO+DO5lFCPIFusdfCIfHruh7u8rDxdeq8WJhFvIHxZwmodzANMsMR0brvoaNnf
+sRbC0mUEK/XH1NeN2+bqmgLAnyBQFvRZy10EwVFUvNF4tts0U+i+cYUblNAHaebkQpT8txb9/ae
cYNZhj+9yotHfvZ8Hk9mExcocMNpBzSjQopNGw9zNLlhne4amUqRJsyYN1ZxWV4RrwWuV8zVYnQ3
/u6viJEcFZ69uoOJLgvL7Y54cfraIirRT+eNFCfSG3i2Cpudm5LGVhTm6erL+INAK6TyCs9c3fWe
3IIcFE9dVDpFK1tZLhU04yayW/YpG9OjWu3b9TqND+ftkrk9FwdrOhal2gOiifbFHLQQUoianTEp
u/M4MlO4S6StlolTEuBkUGVrF93VFHLRah9hI9uEilcn2uxShMHLaOnwfamglSjAsRM77XGRVl4k
1vD3Rd3KlL4LATMqL+oSNPo/y0debjeW8CnzHGad2ZtYsHV8TJESkdXNQkleJDziccTiUEIbHZiP
3/t0nqHVUGvYTGx5E2IwxJjWndnfLvmVmkgGJWVQnCuPWVSUDcXMapyknoZxP2hQJrG66zRXSaQ1
ZtYXfhIBQSUBnkzTwBsN59VqFSmRrbAWeLTsLTfRhXpk/Q71k/R+LbpngClYI6rDyM74+3VG8aoa
h7Cr91Vv9TU33dffLX+8qK4wq71H09fo/e9f0haRW0l9DZ1KDVM846m3RodXhvUarSoSkNfjjl/B
LQq3gk3a6eU0wK4cw7lRYiHUkcPQ/lzhIpSAMqs0DmE4XdaOKaEmev14TqFNPHmhtRMvt9x5kpdO
Vdkp5o77wZ0upt30jYDvz/FNsP2ln+td9E/j2wFraa+vm0uZepfo0wbp8x907pixwrxNSjaeXiiQ
CFAhPbXEMXoTU+Xp/D6KPecNiPv4Ejob4zDCTL39XtX7hPxz/vdlhnB+kvfmXBY2DOnNfmcoo0sS
4o6yByMWt082S4OEFlJO/McTFcSY+SBGh1uC0g0HNQucrPSL+qsTXuJkcYdMUmkVLtoGjkttqnnt
qdMDTgPzhzEd1UnifaLzECPJf+zhnC/WKvQIWq/XqszVQZjY1T6B8J68y1GMBPUGJvtjOvwd2LDz
ZrALds+h7qQFJHc7dN46R1Vzye34C3PX5QMbmMulNyzh9ZuCke5faO4wnlAvm+ImhBDfsT064a49
Gof+8CqJV86+Dgmd864oM5VL4PMiTaJcgal0fO7yY47R4SrdD5bEOYRXn41d/OhwkTntYFfA0YPf
vMIQxDjqLpvDlzVrCK/7WyzumtWUSRy3A9Yw+ZzcmPsuwFQ55jcINGANT76EmvhD+7NnJ6O26TwM
ZQs8cm3kUGhBMx9UGPzRNUD3g8s4CHJvKrQhtKxF/NP5/RN/dShsqBZFqxpfP8kros1Ng5PMsTz0
9HWOJA8Rjo2CLv4PABerlCmfQEUJgOlCvwC/NeMzVrz5YQEDFZ4cyYG1oYeedgslkPOmCaPkBpk7
55S2d5aqBTJZs71qTW6nWhdpuUpghLsHSRjTstCCcyKfQtalJFqFQ9uK68atDW2fKdORMmZNsn4r
HfsCyrWyM1z42W1A2bZukuFmzKrZKXCGK4eR8SwchyD27Yf6EjNhcc7oFlB5XVG1fDi/pmJccEjo
eG5TTzhEx7HJWr2HsWZ9T8Ejmjwbq0eHw9+hcEfBsHZKH61AWfDy4U0k+TaF80EZCIq9gySACb1E
f7OIOxUWjLbQ2gFWZqfgX98v9eRm2o/zBslAuO1KJ5Kitx7bFdEb2t8s8+NQStZMDEGhAGFpNitU
vveIXoNHlOx0U226S+N41xAMB7arf94SYbzQ/8DwEzMLxXvhXLOkAAoGyQ1dZZ4tscPggi8UTZOp
pAmaOp6ib/Fdh4AxX4afwn2RQLQcTzNBtpcdYuJP+M0ozt96kMUVNauHov8LyhkXKf1qYP6hnpsd
gf/FmiRkiIPiZhU5p1PCbEE3DgrKJXWLX/XVjFGZEk0FbOAbbCn2PUHPWbyLkCGc3z7x2Qa6OgsC
KOiaUrmxW82JHPRLwd3xCtu6TFuqvtQ/gQ77E5M3D73o+Tyg0F82eNx2qk1hx0kDvHB60aAYIvmw
ZD/P7VxhLbNWdvj5FU80Y/9Urfvzf7+wmgxlFXBdg4wFz8icAW2SRnQt1hGNH/Gd5a2Xaho4P3NM
czLuXbXz8qCUdcwIrdpgclYZZmQlUwZMa0Q3E/TNaSfr3hUGcryXMIFclAj49sPejqe8ygmkavFd
Ra1n6Y+L/tOePp1fPuHXvIFhX97mnOqnKlQcNGl4LSm9Iizvmh6phjnfn4cRu/UGh4t+k9p1BNq7
7CXtldmjuo47r0xBkDggfeq9+qmRtegIy4ZYOVxl0XVrn6gJzaDybOMGT084+oPhYsZAH3rewFWn
NJfRkQaVrxx7WReaMFRtQNm+bhY0p2bU2CNqR4oKnRBQX/QXTfUArWZzUlwy//rQur7ZyOVQoVqj
gYfVEPVr45a9OaRIS+Nn4hZHJskqe+4Xp/kb8zh/qVV1JQkrxeZH5UeNMffwMPih+3+kXUdz3Tqz
/EWsYg5bhpOPrGhb3rBs2ZcJzGD89a8hX/vQEO/B9+SFvVGVWgMMBsPBTLdyRluxIBSyP/3N5+0C
inMZJxxKOrOVjMpjG2IGuD9kGNVJpGNPvr5rGSE6YKKYBK0DLt5beZwq8qRCBxY9sYpfb3MPn9A6
gggb1mp3Ijrt1QBiXPDYzxde0kxlb1gW8GYpqrdtkZPdMBSiHqX1FbygsMO/QJFp5GSgucaBVnU3
0o6k2VSGH7aOOwkpl0RYnN9bA/T7oEWGkKjorkIZdQiErqX0sYXKY5Jb+7/cMc7xjbweel3CCsZ7
e6v50aFhjAvRXgbhV7HV9rXoa0W0Zbznx5LVmyEAcyxmU1tuqwtsWo/Fl+3iHL6UVNYliSUMjWPi
/JNpriKiqhIYYXPZhTXXcwMZXFQfmnFrJcm9ZBHBI6jACp4mmdrjkNMREHJ/dvIGTb+PhS0Ie8yZ
3oQGE5VCVH2hh8e/s4ZVHSlhziK78hgOQSmD4WjYyPLTdSdbNWUBw13zao1iFY0BMzm3TuVXquWm
rYj1dr0iZKKNxMaMoAZ59T9PqWSG1lRYE7umGHtw683fMo+67H6qnt7Dxwca3V9g/FOrZsQWoSXA
6nmXNp9yZ2+LOvpWfWwBwSVktaPHhW0AQtLA0QpppEbwyCoC4LYlydDtURQjzgmUAjGutSXpJBqm
EWFwF4LiSEk8lsDQt0nigV0FrdgZshX9M/2Kcs//kPmvO9tlZ9hftAjWYVJOpWFj2Wxy27ThTpaq
jZGLJIDXT44FfmXk/Bhq4cJmGQ1TRCtkrlNFPDXbG/Q7KWO3ECYKbIHeHtELEBcuE1UfnXICEDkl
9yxRSLbyQ5K4Mj6chqMdWMJztL6AF0TuHIF5aVYGi5l2kJzXLycmBSZrvnWmweAXKLhkSuDsrseI
VUdhM2OYfsMMHP+Op9dS7eQxHKWafsThTRwl7nWA9TR2gcDdrEYU9lWeAaEFCZ/pKbvI8OmxCaRt
vhmO6SF7SM8igZFVN1lgcm6itsaUxBEwjfCQzI8dhQps/qBooreu1T1b4HBeQhqpSKx2gNKY5FfZ
eaxu5PHb9fUTQXBuMRAoXYcWIIYc4du5yeRNFxuiTRK4Ad+G7lRtMswTUOTJY3Iz+Tn9hMkARirU
uGiKeJosoYj8Ku8k00371/cMPtLOdZROOUCjj9FNtMsO9n60XOqC2kC+zffmRt1J/pR6Qkbn9TUF
GQpSZSiovH7tLWLVPEtlpDnMJbUcTUeJiyL1t6oMBYH+P1z/gsPFxG5sE6UfgBPWGxOzakmQ/ABb
dbjrDw2ezD3VjQP7RkRDyTziTeiCWgCbHMMHAZ/BmAay5rxHBtNv7EMHWi0F/eHqTlREXf+WWuBw
95ii5VbmUODYZ/ZlGh0y72X2phPdvuvWXyBxtxlxFMkcdaX3ijbQpV0FnktwXwrOwHrMuCwbt1l1
UsiYRgZIZD/kw7nNP0gQ6BI1M6wftAsKc82F65lKa7ZQuUVfTmfsEgN8IbKof3nduy8QXMDNm5Ao
vQxDcnpfDQ6I2Q8aSvXXw5LIybgI2zZRVKgV7MBsD5M+VwayozV09eYtmT43feFlRSZIzddTzYUf
cOHWaZuy6glA24CxO447qOyyESnWn6jfiGTFRFvFRd4al1ZcZECTlW2R3kWdoJVZsE9857SsdXMY
ddintNlZxtkIDbcuqHd9n1aNQIhjTC5gMudHmGyaD2nI9omAhKTUvpeSfx1gfVMuCPzVQfXu32+y
OHEt1z6wKZH4G/k4B/l7qavRJP3LIP7SiEuS0pp9ZUZ45YZyGARm0JuAWof6WfbJnehDXbB+Bhfk
1CbJkq4DXE1PNlTdJen79fUTAXCxTUKWDkFqbJAeeU32OTFEH/7rFebFirG/YBFypMJuHJ19+VNw
Ig032V3/KVUC9YHNaLOsMk6PolffVddeQHJRrogbU4vY1RBXkddDBlhjH7rvCnQLFC7Q9VJhFKTA
3uh5eyxMdOuF+a61DQHP3vpFt8DhYp1l1mZsKsBpa926jWmnuXlXFueB9uQo9QqFc5iZO+R5hTLp
HHuZVB/6WLe3111FtKpc+Is0qJcXNf4OrfjQ962rohdO/3QdY90dmYwSKPzR58HtXNbaWvx61Q7j
lwi98+O7Kvb2BYDbNLNpB62u4RoFWP5qKw5k3eugb/R3ZnBbVkxgGswmxFZlzrxSjlyzE3xir2/G
xQ5uM4yW6GGeww5D+gCdHFeZDrkuOrvsl7xJ5dDzj5EQHfwefD9bnUWWThobV0R4bugh6goXZfgh
+ir134R8kuuR3LGhlCaDnfeNKkAnE5sm4+uDA5MURCVn5wTULfe4XyH1c32HVtfvAsbffuDISBPZ
BFiXKIGtRr6ljh/MvBbkKatZ3QKG+8aQKCRVrBAwxCFuo77UBuaqnW/WKDib60FiAcRdFOkASdec
AojpdRabcE9LtM13JxZhJc2/vnjr71ELNO7WyPJaigdmFpOkiZ9Zd4b8LIN48ZXZHvJngt0SLSN3
hzRyUnQGGJW9SDHIpi6G9NlGtXwzWu1NI5W5KNNj2/LW8X+7Ik8GU5iTKZUD8PCAzfRB0Vp+rgxW
VNw4t6JqgcjxHS4mgbaPqJStZneYN+zNWvLmrQE1DHRE+SJOEaGncLEpS0ZnxvsJa6Fj4639UUYq
6/0k9BaOAApt4+KUNFRlTTPYNn/oArrPDtGT5bWly57XQrA/XnfMlVOtypBYw3/gJdP5dq+QtpHa
5+h06Pp7Q/7a05MWa4IjvXJFge0ONCPQj0OjL8+JTqqqdiwIakHyOnMr9FFEsuB4iRC4NdOaUlOk
EBftNDwZ3VP0DtHuPyzgviyIPNRZyl6TpU4+pIrxndjSwzs24vcivaE/t8jkhCGBkyXEj3PTG5Ln
EVWw6yDX1wkjVn9mlkoDrihw+iIqDE9NekhEjJer3rQwgoupSVq0cuHg91PyRS8wcE69XkTBsxZK
F5sBwp0/jeiSRB81g202Dj94V++YoK0Mki4ItNk7aW+84+b7A5Ct6iIfV2qqZ3aHExkVR4nemMpJ
F1UZRAvHfr6AaJ26I7oBBwvRfRGCJHfaN9U/1zd/LbL8YQcXNevWTAtNAkgFCrh9C2nA6NT66c3k
/09cw2yzuSvhDzgubKKJFc2RFvYJqfb4mV0K6Ydql9qeDG5jMfXTSur1BxwXA3LVSMJKYr5tfs5V
9OzRXax/jqFhbhvHSPSZvlJO+QONiwiKnMv6GGMtmW6Fgo5qA7PtjVBRWeTs/PvZkDrmLDfAiU+s
gbvdZk/N0TwNmzlA2e6bsf87H3m9CxeOGBY1qSIWq/Wz88DyIqZfYSpoOqbQZRVdrQK3f/XYBVpq
lnqEPisEPetIQKFEoo2RiXJyQdDji8d5ZJhylsEkyTkP6k1SB9fXTGQEFx4yWvQksuF4LTmE2q1R
bKdYMFG1VhJYuttr4XqxUNSM21jVgAFewn1zqzymPiYSoc+ypTeMKMW2hBR7omXjogUCkU0cdufR
8cGwbhqR5ODakOcfNnHxIdGtRNMiAKR7MIP7feRHH5lI9bxrdhhNrPCGJnndhrUugzlOsGki67ho
AVHKMG5YiWDAi2RexqfJagQQwk3jYgTJOy18dQzqT8or9Yu5pzJ4ApRD6IIE9lP8Rf//lyhV9Jzj
ZR9acZrJU063UmXTiXXxjfZXEhmuJgW56K5av0cWIJzD08loZ5WVcTTFNQ//ao/QAyPJRwfYjZD6
nF3oby6SBR47gAvnJ3o9OBg9YjGQ+tFO2+VeCKEnhscexkVie8zvrsFxju+EMihmmGsUNtlUY3Fn
DnR0Y6dxzUm5GQyREMm6nyzs4w6CaVSF0bMyESOg1Xw1IBs4/vNPC+Wd8zxFgjxwNWSpUOMESZCD
1J/LA0M76Q2wiaELs8GF/CjN+1YkXPofVl0wuFwwU7IsyXTsGhOJYDpIg+HZfhVYW/ACecPRObWW
wCy2M2937gLJZYaJbY11lcCseL6x9F3W9e5YfqOmYG5s7ZkQp+yCwx2ATAtryYmQEDLaHgdOyZIb
6T6meAtF/saOQUldkbjBashaoHLHIE4pCtsyFpSop1Z9SMzt9XtMtHqc38daZZSaw47ZiCb0bDqM
7TeCor0BXvfrSOtZzcIUzuOjqtbCiqW76T7CJP898UsPrLF3Re1FkAW1MU0ocA2Rx3PxXjcqee5a
uEYtn6E44Ma9b6uC5GkVQ1Mt2WL672/0XfA0rjhZZuE7F3yNqNl9IIn0w54yYefJ6k5dgHje9cgm
qWKmAIpP7MIkEBUiPqi+HslxPCge9crCbT+Vu+u7thoXF6hc0MjB9Y+LErXNZiAa2cxEm6QgdJKS
uOAChmDOmBfh5BFKkkSwsusG/2Qali2Fp32uUeOcMcwCgzF+UYVaoE5F0KP1ppDi9zgKtHAZqTGD
4k6BNVGjM9gmDtWtpVE3Ir2rmiKxs/UTsIDhTsDUh10xSrCowSx5fSNDEjvAau6SvWR7/VnyQdt9
ffvWr+0FJHcERlkuGlICUtqBHg6yUA2aehSPFc3EM5Mst3kTihdgXO4D67oaP8ZZAMuegowO1Tmo
sIgGddaP3O/d4j+PFGscWgO3p5dhFbvHSQ3CVKDAvdb1oqLV6pdH8J9EszLrckJYTR8fYCAoOv6Y
rCAN0ZynIFpl/j+d7EontXpPOF7Aqn9mPcWYg1CWeUgiP6vWbRereBsp3Dy0/euOIThc/PeRFZZG
WLBXhDHut3llulaRfMEfBobL9u46lGi7uIvTCEfokbI3hDB/SOd7Qz0Y6ct1iNVbcrFs7E9YJItN
3veQW4FHWOYWg2+K6L1NZAIXHzSjxaCAChNsNE5ojZfrH7uJCrZkPcPA+KhpoWlfl/kuAGWQklRX
akYZCVUoN2YFG+PIRoBJsv+ZaEu3sih/WrUNauAOGuswt2pyEV4y4iFuCqBi7CGCLI5RHiUiGo9V
V9P5BQrn2MncVNJcN5gAezI+1G7pFn50b95B/gc3WbYtP0OH5R99Q74qXvM/kXOtObwiKzrGLmQH
Uw9cbKqdCCIvxQB2R5P4ZhHoIZRj8e49xx+v++Jq6IAaC5NJszWMVfFRvk4oEsWJDdexBzpGIJ/8
MOVjuHl9pJP2bbFrRXMsq4F+icoF+hTivz2pZ0ZNzGhVy20qu6OnHdgIsPPYip5+1rxmCcctZ2ha
UgyGbZi47QLQjmIkSPIsGSPdpqtA4nDaFan/jqZv9QIK1Yc/j3kd9cjiWoCO9bns7spJlOOvxZEl
AHcWVLkr5rDEIoZPU6D4Cl5WszN1je1wYpRxgysi+bu+jIrMHYt8iKe+zgGYxv0mq+1tPKq+1Ijm
/NZes/5YOe4jacLge9VUwEFqrx8gErTR96RB7Rx90jtRmWUtZ1yuIhfw7b5h8xTYprS809vpsaHW
l2JwdhY66asye7x+3lbRFPRBYE4DDL989QNsIXZOqhFENhh11ssj0TsUQjDwV94afSeI0atRZAHG
mRbOckwSE1EkUZ5rMA8NpjeUO1kT9aSyfeczKShG/jaK+c3iQnOiekJCDJxfpzlPfZZ6aBBb1G47
UbV01Q0XcNz9pmYgR1AbwFmdF8YfJ4rBbsGbI1uZtxYZiqWosoF/3NGKzNzoew0U2lN1S6ed+Z7X
OkVBl7KlWLbzRgdLlsoxywcw0BbtLkRLTGuLviZX0/cFBP8FllBFGqseEGzMk+7ZA7R5qqF7MuMR
ANS9gk+v9U35bREvhFU3jpP0ElYsJidp/Da0vpN/vX52hCZx8UejdTrFjFm5oltogxR7PQCX1q2T
uZ0ENsEiiDaiIL5+U112ih+DrJKxHwsZmODFYTUUSl19P73g6g/ig1ipVojHnVk6WlM7j8Azz12Q
7MjGuhmtDcVXEAt+cyJI4YVryp1dtGwVVGFr2ib719L2Ubk3b8c7nKsNGH92YSDYxPVgcXEU7vRa
5gCWauaXLOHAbJebfEGTd3pjb5KNkCZRBMZlN1YN7aFGhVf+lIFNDgYaxHzo2x30Y+jhnV9g3Fri
uDx0XF5TVhpKDhqM6z8PgbFJ0L9uPVnnPmAyyp0rYipY3z10Rujoq1NBocHhNVGZgxkBN6WGgsNB
hXKNve8KrwqMbbkPXbp9R++qqiwAuUyqHyOlTzR2WypQQNe8CSTngjVcjSQXCF5TTW6lolJBiAsB
2HJyX5mTwL5T7Mg/5SmY/gc+qNVgvwDkgv1Mp4YoDgBNDAHoZuEZxb3AJhEE89PFDakQKHZJ7CaO
FZ+dstobd905hpJAFKEnKA0k/z21WAX92Rb4w0wMUXIHW2ljQ8+hXeLha9a1s+M8d951q9Y36oLA
neR5aKOaOiwdVE9NPbrU3AwiLYt1DJCxG0igQdvKpYJEakwlzig+hOoXc7izwk+5KaqerAYJEN3+
wuBCbu+ALyNHQuGp6Y6lm+NuvulepC/1iU26i3Tv1r+4FnDcxmSKOug0bGESmGM7PJaqAc5S4Hja
F/CotGiuwMtbhYKXKCVYXUtN1bCUlq69UVybkOZC9A5OmJipJ9MeFfTSFcvOsO+aN7nTAobz9SyK
QyPXe5DiNcm2Nk9J9kWynk26JWRX5vtCe1S77+/wxAUk5yVqntZ1nMMycCKo9Dktb+oudK9jsFB6
zSzOS8bUdgqUBPBRojyPmVfJX6fKl9PRM+uthKBxHW01dV9YxDlJVTYjmW0sYgjpplG9Ka1jXxDP
iu+u46y+gaHOYBoQQoA8Mz+saUqxWjkEHyTJx5a4IQYgfOUIqgcvrSEt4cp+BkqQWpBer34FLUC5
yKFF0jQkM0CnbJ8luJKVzJudjzY99b3/lwZyKQCpGwypl8DqN+mt6nXb/ojGRS+/PTwxJj4RX/xq
XWy5oPyVXNmyVI/AAz3XVzlg1Vj9Vt9np+xWxWLiMfjxHQO3oHy97CF3KSeJMUF5Ca7ZSTe6/TT3
O8EasvPzxvcvAPw8jmbX4QgeBkbdxpJSOHy8KY7TJv/eeJIP4oz2Pc+/C5P4kRy1y6TZ0oBYjkmQ
0mmv2qWnSIrgmK3xGC6Xjp/FGfEIACJS4Di78MxyjaZGd0f/zbg3AvapZHytN/1TfIg2pqjKuBqO
F4vKBa2ItGSWE0Dr04dCfWl6PK84P67vnAiDC1paX3VVGSNda+bbMJF9xfCTUqRewH7JNe/gYhUU
Ytu2Y95hICksZK+SRAPf6/EC1UmQQzsmSK3wFyzSJzl3IDNYAIGOdF+YXwbnbPYHJuTamKLJnNXI
q2MuAmgYW+BHXYteAa97gsMkoVB4R1/s7bl2rd2m3Da7PDxgVBqs7u95JFIWoNydqYHPvcqtDl+2
9TmUvk/tbhApgqy7wsUubg1LCaxIsoEbJcGNYkYfe2OTVcF1d/uP2+QCwvnb3JWgwTNhB7gxDXwv
M/KlV94g7Vwm4MNnHyTvoEjGEb5gcu7XJU3VljZbu3bXJscp2ibCKoDIKbgLK8u7xEleE4zMpb7K
yHH3ihv6zY4c9RcazAEJpmMtiruiPePurjbVG6pZ2DM6Ytg7g/ph7kmNZ4FZwZ3xjC5Dx8/xp+31
XRQZy91g0VSkmiQDNU/OefXSMxm3Bs+WQik3ERB3b9XalJh0AFAU3vbWi9H+IEgORY6/Xk6+OAg/
FlSNCpgIejhIn4LFSo7QOao3wTCMQVuGO6qDgQ+FyxEH3J48O2oEnZGCTeQ5qaNIUyoaw8oq+qpH
32X1Y11/ur5j63WAhYlc/NApPl2TGiYOhkseY6/2pJsq9ayz+cIqDwgnogt6vVC1gOTiCZVpks8N
zIKAEd5UWg9vKkG4cUBsz8imBAYyA97eMb8PucMFlkKN08HS8R04f6C+tmEUBGPkdhvG+BH5muAS
EDgmPyok92Zk1h2Ws8DBG8rZVWb1HBpfh1FUCBY5BxdYnN6R7AYaqh5pz3m/M7NTYgi+b0UQXBAx
+7BJow4bNZQ3WfUEBYo5FfR0Cp2BCxlgyNdzlZlBN9WeUY8Vu5nJNb9KMolasoXezsWNvG9rNZxg
kX4nvfT75KC+kltCDNZPj+Cb9q87H1ug//a9N3MvaoyapVnBuDmy3SbW3TL8TovUTeq7Lt1cxxLc
oG/mXyKzmmJthG3g9yiwlPVWfY62CFMTGJJZL0fhiV7AhJhc9OgTMkLCAQbK22ofe82HJNCflRuA
BqwCopfvexv9HTzeDMiEdhTb6PCE20O/Xv+c9r37l+vIBYyQjXolLGA0/ugrPnTfbyI32tJABQVM
d6yPAie5HjLeMGvGCZkMK4VFhfU0RrnrkDs7Ktw+/HzdMObb15yRCxi1OZpjNzPfR7t2u6W7YcOa
OUX0KIIz5shc1LBKEmsagU/YT2TPpizybWW5RtD58S7bGM/CFmrRAnIhRHLwRu+A2sar/C7oak9F
vyDIO1Enfe6IJ52zxwxfm4mwl5o5wrUF5YJJ3faKbEvAlczoQ1v3XyXbFFVK1+OjAXIgEwzGmso3
y0RpF04KxUcFo2as8C3heAgj+wh1PklY51s/zxc0/nN9ikesJkMba9+8s++00sUQGrosjKAob5iM
7PumFfAG8ctC/oPdVPH9ms3AlC1fSu5MTZBFse1/s02L38/FqGmiSaVX+P0DVT0p/+pYuymMXdt0
HfR1tvb99WO2GvMXcFx2A6JVJTVYwq/WqYuvDwjzFW6nPcn183to0FUFTPzwM5TqLV5byZ7Vf6nj
rQYjJs9luI1bweqtmrOA4FbPJLWSTCTF7uh2hiRRNX29scLAsaVDOkxfxrp8X9EIPQFQIgIbl84r
isglKFemunz9kGZPtZiBpG51DHdm58b3LEuEGsz1XVv3/AUmF0QMGT1pVgulpXGjbGKPQPkSMpGe
5Blf1A0J0OcsZPJYTa8WkFz8gOpQ3oJPDU9wLsRK0EAVBVR28Z32lYBGiHWUmrkLpu+/s5QXF5Hj
MbQniCKhrMl4i0IfmnMtCnEvBQbhWN4VP6Xh7jroqheBgF2xLU1XbH4SG7QyHUkM7Frfx0HmVLsq
TGK3SqAUM9q3WjmKtnN9bS+A3GVnWaUyWQbc1sDH9pf842szEAoKTuF3G4h+1rcyJGneM13DeOZ/
mcldfZVBNNowxacUQtHWAVTkvgWlE1ltvN4RUXKvXj8LMM5ju17LI4XpRpQxPp1UJSCRkLqfne43
sXOBwbmoVqC/b0D5AjnDFJjo8IPiTROwR+n4YGEEWlDdX7/tQGOCp0EZ7PMOFzxbTWtrEr3i2Ta6
7RivKtr7WNs/xpQkIf3Bqpss8LhcT1VzsH7I8Ms6mc/VPO1jpTo5nby57v7rORF8H++pBnp2+K7M
0CBqbmQRbvGTfog9aMXdY3zn4GBcKPPJVviUsLpvjq446JbQNIBiXxdlTyuK6rRLGN6U9+4sF9sc
jXfj5GzVSd+iTHpTl0aAWYb70nxSqtkF30slCDSra7v4G7gjqPbaqOcN/gYlNj+ltnbMm8bySDcF
1xd3Nf1b4HCHTpUS2WgH4PTg4o7LswbqstB5akdB1+TqeVvgcOdNciDtMFIo7IxGmHhj2sZnqrad
qOOU9Qy8OXILGO7IFZljDSGFOSo+qVgWawQm2BlLFCuE+hgCLL7Tq5KsxuqZXJG+nU/5ge5GDG+y
vuRK+FnA/uwrZvFdXkVSVJIsAwoDsXs2BZvvVcAI38hZhHiLY5ksbbAw2sBFkFkxu7xPEBWVD9YD
UwrKt3hILl2maIWeJE9UQ173vgseF0FysySQ3E3QBWWgf73bV9WDgjwzkYVt8+ubdUHiznQz1tJs
QC8GZTO0k78SIqlQgwSx9VZYPl5bRfQuyhZowdHiyncxhqFlS6YOCR/7XJ2S3YypVMvTPyArQcdJ
JCT0WY2PSzwWzxbxqhsrJ6pa4GkPPaZgGWvfcMs+GRlvX+Qrgird2lFewnFOUhgdRf0EcKGytZsP
NBX8/tWn3CUA5xXolcgSgv9Z75/lsxlKNsVWbhWmBDZ67LvbehaVOkVWcQ4y5GZV6xVbRPWHltxV
lnc90P6HVXjsYZLmtsULf9dTL+kF49PRHmiCD8Ni87N3fHjRDtEtMgOvOItKTOtG/cbkQ9RkqxQ6
NQiHUXUPUj0l+Sgwat3VLwDs2C1cL9PSf6+PunF71qmJ1tDA9J0nZQINEiqDwvF80TpanLdDdDcr
B3YzklNzGk9sQFSD3MJ22Ewlwi9qFR/i7fzwl4ZyTu9k1hTnTPdJvWMdhqytt/YxwRzIPnuLF05q
rMUr9Bf+8haLOwMFAe+ixe5lVtl9JS1XNtodI80iW1k0ULaWbCzBON+3xyrM+xTGFeTDGD862Q0p
n/5yAbmEJilqvTFaGGSeyf7nqL752G2yPatrOb5oZkLk+VxeI892m6tQLvKcaNs0x6ITfNmLlozL
Z9D312QDgTlOvqnKg9VuVFHp5XVEkb+Nl9vCJTMKNduymYDBkhl2F89bZ6vv3tehtgDitThKpS3a
jjmbpf+oVcOd50dZaM1aVq1CUQ6E/9BkBuH/n6FCiWk+2zVu4F/NLNPziIYgdDrhjhIRM63JpqG1
9ILG7Y+ptmat4v0R7UCjL+HduNxC+ag6pikqBKOnbsYtE1VFAw2Vttddfd01LtDctlVlNeoqBXQa
Y1DOHj1o+FFRh8la5sRIwVVVMzHKYHGrKWl6YbYye5hT6XEoRjBjYiZIUSoXB03wYSnC4tayp5Oq
KjFq0np70tWjBpE7s33op8/vWLeFSdy6mSHel+oeJtXZcZoi8IPtmqYSXMOrceECwrt63Rqh3aEk
jBa4h8Y51qKP/tXNX/x+7kLs5blWlRy/vx+O5XA3dkYgqWpwfaVWe1kXu29zd+BAnH/f/bJ/LDf/
yKKDdGP7P0zfguo4Xo+qLUZARa3NItu4OxBch9QydHTQkuirGR+ovM1i0YumwNds7t4r6TC3DVs/
xnAcsrcIdA7uugqfIORG/zB75iaDvpcswBWZxn6+yGNarSeENIANixu0ooVQ9gyFuiAi29jPFyC1
ZFRJwd52WjnCfCfmBZLoxujSw5hrgsfn1VrQ0kO4+KCUequS4vVt0TyAY+XORlJGA7wNoy/BFtE3
r3+CLNyeCxF6TqjSU3astuZWDvAJ8r0tNq0P1TmMz9DCEy6mEJILF2hRV9IRzy2eioTC+dyi+aL5
VL6Mk1fu++2wCwtfcOpWc7KLkXxDS96qsz6V8H9wVrpttk/zvTwxvvxN3n+CWrxbNAnkyB9y4Xf5
6t25QOaiStJKoS2zU9EG7E0w3qTfQAhxYungsMvewbisLnzH4aILpk0bMnRA08vbqvg4EJFzri+k
bYCNSse7HN/8DFLOsEwjvP3Nysmgt2HuhxN0RbNbkNd01m6+l6TUc951v2iKg/5CxcDwPBe+ImPs
4n6sUdYbMWsiHTskBCQU1LlWz/gChItfcdPqWT9hqIEaU0TcKbTIue3CaPBJmLX30D2gkcAv2a98
kyYuILnY1dWy2tYSIIfoLtTvY3Vz3e/Xf7+B0QVMT0CUkHOHzGnjPnbgDr10yLJvsvb1734/ty8Z
zaHSluBYFVPhOeSfzt5dB1gPFdrFAm5TKI1HrWRtMmD9Zx8fLdqY8L44W5758MpDvI9iwaKtdr9h
5uP3qnG7Muhz2nYtVo36Axso9Pud9ARVYnzrvIfabQnF3StTQmeZSCw6FIEJoWW8h73rC3FhDXed
FGrZk55ZY0kbu78DLVivCa7gVTfDCyj4F8BV7/DPsfI893rU4niipmr6mda3e3NMRYdl9aJfoHDO
jJbVuQQBDS76NNp0VRv0cuGro/BFVITDOXU3pDGlc4V649wEpLT8JinOuQQiS8feWiR5lPPKUxv7
VNvVtpnjXT1MxxEJT2SE36pCVP8ULS53AuRRkeuqh9nETN1wvLGk4PoZEwFw7t62IL1SK9jbSv1u
TsltKyWiI7WOYWIeDfLKOoLRn/lTnuF+tdjesR4czMv4igt6dB+zLLc/y+5CzlO2S29CK0hA/0Xk
b3zIgTnlKANRvcOubcozpFin79qWUSIUW+VZz9zry8jO0TVA7qJPNQqZK2biVGwH7TZUjs60y7PH
yvp4HWjdPx3dBuODiREW7kDjAdmSawNdAtOMr+/hrhk7tyvuroOsZ6HGBYVLC51WleYogVeYX1hl
WjtKnryXvsg+m7wUZUkikzj3SJVMgXQ0wGYjwI3lVs1HvX+5bpEAg3/+pz3EndsMGGM6vKRF9hKP
aOvPZ+Pb3+FwflDpo5nZIdoMKt10O0t5rCbi9nb4ni/7y/6YXDRsIofaYQUvsO2Hsd8WxuxmYM0u
BDc8u4DeevVvNzC5YDjPWTrTHKtG7H0SfiyHT1ESyODau75oInczuShX0bkwUBhBJgT+b2sz78KT
CZlH9kwsCSfORK7Afr74moOAal4aCdbOiJKDFPZfU6c6RRgqum7UKoypOorN3vTB4PonzESr2s7Y
2tU1OvUfsvg+yR+vQ6xuzwKC/XxhCekyojbs4LRa5bXZJ6WCVKp6KCRBHiYyhYs5vVZVTj4CJy+O
lbGNswenE31aMI9942oLW7iI0xVOp0LNDMsVBj9fIzJP+ig9OXdzoO7eMz+kLtC4kBPp6BVIZKBp
qluH36XSi0T6S6uX3gVCk//cnDaS5tbUAEHxoI0xG1l05axnxwsELtaURjxRyri9KPGKBN1Usdc9
xZvEs3JcdCRINqJILbKJCztTkyeDngBxzG0o01e7UB7e0wmw2Br+KTsdZSkkPdZtKG5n6SyjCc4O
RzdVJr+uHwlUOvrMa7qnWchevZo0LNaTi0KJ0lmjRmCd3YN0AIInh8aCqJntKngu0jwqpDoULScX
InJbVonOvHCU6ifEka9NmgTXQ8T60TXxBSAb0OrgW4tUI5S7mGDVKD326ecaNDPWe+YZVRP0b7KM
JAc6SX96upm0id6xUramfjfVTyndXLdh/XpgWpomeI1Nhe8jKsbUCOsIRjQ+I+5KAviEEdAg3qUH
41nIfrYaii5w/MktyyQcozgbX4s2eRBvmk/y927zU/93mvzr1q1mjpZpmoqDIqzOE8qpFCpWZAaa
NRyL/kemv+RWvJkTFSl//B5vWGBxQTYNSSFXdY6XjbyLg2LIJ9Xt9KI9FRjtFOzaqnPb0CLHg4qj
2nwzVjNNsWSn6HEc9ZPi1K4WJ971lVu9/hYI3PVXy3lPKhV+B50Yl+YYRcvcidWGRD2rIlO4+y83
60q1JQChjVPrdbBqCpsMVn1uYQu3M7ZpkRLUQiMa3n8OBKl7pjhtMGKLjVBsSWQQd/3ZQ5gOToi9
YQMsyqmGMjl6YTMFTRqTz16q0UlUCDLw9VN8MZHvaSh1O+0JiLy89GSi8Uo59u5Lzdg7cl+s8CSw
kG+8CqvYpI3DYpKOOdo69KY6Frif0CDuNqyTMlYyGRhtYH3W0OdiVm4fb+iBTQxMuz4R9desXlCL
FWQ/X+R7tHDmSY+wgsVnNPuxuQh0assQkRyD90p5oMvk1wnmWxly9HbVRQa4KNpEVuxX9klTRe9u
620hCxTuEuxaaAHULVYx+oc1TKQfoh/S/QwSj/uf6l8NBj++hcKHD8GBs7jgAcUjzK2zS4vRaiW7
7Avd2SdbYfJm/nCMRXWc1SjvoKfMsEEmjqn8P7duliOrcuYK56tC+byvRt/oMSZm9Z1rtbrqpf9H
2pUt140jyy9iBBcQJF+5nE27JduSXxjtjfu+8+tvQu72oSHMQV91zDyNY06qwEKhUKjKJKWMgEV4
9J8h+f0Wha1eaT0gifFUtTpxk6y8MptZptQlrphugLjzPw+1wilBbIWK6atmoYtvCDotxk0qS0CF
Id+xkGbYmo1uaS4S9xHa7LMah+XYHvr0yZwWdzav2lHWXSsMHxscLhzrdYrpphZkNSlGxhPHNXpp
o5BwM28gOI8Io3K0tBoQ6+PisYfg8Pir3XBhUX8vG8pkf/Gb+9UZ7g2tdlQvtZJi5RTQrHq2GX91
xslX8b8dk4ombrI22mHOwkiSz4u98PcXe3WeTcyaMrsd4xlmRtm902OEPCyhRPueF27G0IT0CYkU
IZwLpva4DG2XgFzIxt0UXXpsqEoWfkWmGBqu8qC5NGxMPHB7mOSOM7N8AyOSBO95eLv/0F4l18rN
mIP4p/VAe+K/R2lvC8p5Yhvq6xr3ALU6xS+pmrpxPTxfTqTEhhH0DlP0N5r8s14fhUs2OzHSgXbn
0FMNVqjYdNzLIMJZIwPf5h8ULuKmUdlAYgaewKrAw814wO0qv2qeV692GzyH6ojDrQyUfXje7beg
3Dez4ipdCHM/fQ/hxaC4sX39sXiNTfLHdNGZYjCCUswewBX5h0p7sOqImLindIH5TIJqP9WudbPs
QhfqrYdUkRgn/mxnOBbENltrDfU+1hbAqdUQhFO7q4umAiEaHiskn04Udl+5XSzw76h4Yv4TKbad
Im6hboAugRXcqM0+L4/JA7saLffLjlWF8yxY6uA9D2RbXM5lVDU1nJSdLGFKvhmN/Wj3DjjEpLJO
oli8xeG8ZEnrAbVa4MRdYO+nfbwLn6Zvy/McsMkwed+e8MjcAvK7Ghy3fR41ODJ3jESp2pcHa8+S
/dKTTcWIjjID4zfwSgtvOfzt3FrDODUNVgHQ2g/RomBcOI/fQ79moEkfsqMaBjP59KbrKwcC0iEy
m+rBma9KtfKs6taBUt9lTxQac8bhcxpFjScM+wNnIGqgF8rkpoq5epdBhIW1jTX85SHp6lbRdKDU
OU5mhPojMntrdVtUHJo7BfQZsmlu4Qbb2MUiy2YrK2Ol6MYMRDv/2WYUYxVf48VvdVmHiDBkbHC4
G0RB9EEtVuBM2f2sfuzMw2r/vLx6MgguKoWzkimz6eDNYL1flPTehOQp+DZ3l1Gk34gLSc0ILQ1Q
DDIOBqYXjNmaz3oNsabJZxQM6ySd0pPZxcWi0iJKp8ZYulb3SyfZFc7OnmTXBBkIF4iGpdForsOq
muhuucT7AW1Dk4znXLaLuOijJWnYFBVMicFOVwwuLTLZFpJBcNkt4lvk1BYg2NgOpqyCYl+UHvhi
/6kw9Kk7qBJUyerxPaJ2MTjEMgHapy95/dnI7ntpBBK2cG6CA893ZrY6DfsZn6gLmLQbWJCu6jro
P9MnCucrgzTyBsc3v8tSXMmKvunmqUYQWqYKHn61h1J9mFb/8o6SLR4XGnRoG5ZGicUblOywJOrR
nOoPqp0+vgfGsYimgfTD5LvJozkz9Am6U5Di0x/MNdrV3eBp1f4yinixziich6u2ldlxiMVarYPW
/4jHl8u/L16s8+9z7l11doV+GFhRN5a/tvjyK3hgVkleLk4TIFv192Lx1M60MyN7ITBD3dt7JqOZ
XzGtPabuJEsThBbZyF5xehMDn+bPE8josjJ+jTx2mfhD4qlpd21hkvsd67ZB4YJo1LSWgcdrNHRN
K57HG2+AEmgreRwX3zQ2KFwUNaFdVjoZUNArGLCusdgfer93Bwzytd7y2fGTz//NLs7f2hBtfoYB
RExiutEcH/rqm1XLhD6EXr2xi/O6tuwtoyuBYoKoQWtcu5bdlyQIfJVgMqJEKx0gqIOaol8bRPer
29exPcm+kfBiZuOeZOAurUO3509/i0IdI6QRwk13GgImt6CBA+gvNh67HDqZc4uzBbxP4VIGdQrK
1wcWpTOi2cQNV+n25RFE80Hs0+8Lsro5YLdB3D5byWEkxeRyOhqWcaS1wARvdfZXV7zqL6yHCR3q
zcHZ00P0KHvWFgeMjZ3cqg7V3CWZgToIpJ5Y4xP47f2+9n7Ny8qGFIUhYwPGnGmTtJr2qCw6W1Qb
TIu2ed2rz6VuSiK5dBm5wJSOfVrbrDhRpAfof+2avYpGhMm176AFyoSSI18WpdhufVM02BjGRak6
1/V0pljFTDd3IBUIssE1qsyt1UMBwelCkbkKc4VLgFzAKsgcOVYGQAxwQ94pCSYFD8+rx/TH7Vvz
6XKwEm7yjXlcsKJJWEyNhsMrzEAmdhOZks4X6Sfj4pTjjEmnNvhk+VEDo0y3d25xe4LkOGN+qL30
RleD/2QSz+CEUn6ROKgzembxQpOvUkFw4SsFXs+JbaroccWbyJ++PnUWeloz1JHG5/BBBWuN5lY/
pntGWTP/pbtxkO/f54XovoQWkGMZfLmRoKSOZgsc/hpS2pMRN+MuHPsfYWZ9sroQ/JFo3SxccD2P
Mg4LZsxbdzwjcw4yUKVvyg4OYkW3dXkL3dhu2IO02DX1K1reNlPmX/584khyBuRW19GgGW7bMNVY
720Q+S30Ls1l5TK2ay9Yxd8OomKhTp7AKi0Z3QFVxyk/qND8wMTaZWtE+4uolo5GVxBUEf6GoC9q
lCY4Mr3VfpmaoB6Ol39f6IxbAO5kiW2jsrPKwi3es9wR5bj2Kiuv+9OrOBsKVg4IXXbS6RKRV6DC
Dl0JPOfDK7kgpYUO2D8gn+Ipyg1c9t5KTwso2cAmVpoYGq/BYXaQGMqOK/6TbSE5Ryy6uLRtcLXi
rjWBiCcJxoP91P8dGJUnGZUAs+ASHOeGYw33SKiJt+/0DvJ/OwVyasPTmIHnv50ktgmd5LyaOtce
hgn/MopnmNbH/qJ/puMnydqJzpTN2vFt+fU0FHGnwBi88Vcuo4BlHPSgxWStYaU0Wsns4XyS2NGq
9DHsqZQFnSXtz8qaH95lkmWijIlOIwwb4PttEo4w0ixlVZCd/p3dRCdj8dPFZX3d1a7c16ZkJ4tC
BtHxAK6zdxGw6f4JaOdDPrWgDvPqtM0L14iySnHpCrpxxWmhupuuUnIaUSiEjKVN0OGNYjvfK58r
ehFXC0JhF+RPEHxCbXh0NZAkaMgGPMjS+lLqSqGnnCH5Zvl1Ksa1V1kqHrDsI90Nk9uh3Yk94Jrf
K8lRLTSQafnhGdxGnODCiG4lszI5eIhMrOrjirChJspxse13vDtiXuw3DBc6SKYnWkcB4zSwJs1d
Zb0ZI8kmFgaMDQgXMHBoT82Soba+aMq+iVyooLq5NgTa0PzMVlnpRLjFzmh8D3sSZ/loJcykqnYT
VfGyQdaJLYPg3lEn+OQQxTAosyd6F69UC0qqZRIXEF7QCZ5QocHFCIv4rkTEvVlbBmRT5bf0GD6s
oJtNfQeaVWjAUHc9nr9l1TOh11GTsjZISvBh/tzJtNFqjbCyk14GUJdyZ+JG6kdJfBIeVxsQzucs
naZqzfbucApv2iOrO5T2Lrc9ZhNax14smeg4+8U3J9YGkXPA1VSGPO1hVouHuCoI9c5th59T27gh
FM3yfHfZQskq8vWoTjWsyE4BV45F6pmkrHyq0VOfOn/9NyDOD8t0wcsfq9/19sFEkI3XU+u8y9nP
i0e4Iwsy40UNQk+MJWk3dLlNZfOXstXiTo9JdeImrLBazpq6/ai4Ye03DvEvL5Xwzk82ZrA9vTkV
026F/OYEM1iRELNOe9S6ouMYgA97X8joF8Vbd4PGjN6gLUOB87CFUdOpPYJH815Xjj0o/foPaCj1
msK1nkoZeacw89xgsmN6gxkleqeA6+5X54B2yHAaxgdMwweXV1L2vbgY0Tjd5LQ6YOzI61HTnbWn
2UolIKIIa4Le1aC4GYABhFs/6AGCH3PU8RzLtKPK2M1zCYLwE20huOWaKJlQBwIEo1CxC5/xJyee
sce1RwOjXvsjkVaPha8i4EwzQMkLpnC8Av/5iXLFTCuQjeBU/zQFBC0es19EuwIcapYXPtL2hs3y
RHK6JVHIZbKzGLEhBEM23DdbQCU7kHBCqaFyF6909vO1AQdp/Fo/xR/QlCNt2hd5iWmi0Qj5J9Xf
6AQqo6Zj7NlB06X1tQ9faudxIpLoJ0orMGOPqr9tqBCM5wKHNazoy4IcrUd7JJ2MuPlbYgfY5m6N
ROb/7/RbLC56LGZPVhsDFt5Q3U5263bz515vJCCiDbwF4ZwegZZEfQiDjDmuYhdcoVrqFnGemnd1
lWY/C+VZo6iZPzRt38k6qITlqC06tx9WAi4mPAax/WC5uke94QfrtKuOld/fOEeZbKBwh4MrzkbJ
xrIIXypaolDtuwgOEtJbSrPINeyokiyo0AnBfA06BEhWvlGhy4YWS8iiCLIsd5gfKkadn0sa3ti6
8MmFiakO8FFb2Nh8HQMPQWkI1l8kF2NjH5gEsx8Toz+iLjUGU7m+vMMTN3DccZzmvbkmEWyi6LbQ
u91Mai9zdpdBZDZxW2vSq9WJZtikoq7a+cWs+bTzHFuWWwibw0HlTSjSTRS2eAb7Yq2KvnCgiQ6C
PeMbOyrHw6h6qD4toHKJT3gPuGyZUJoNMQm6hBQEWhgn+TMEr52qNU5towbqVu4zI7BP/fGzcQiP
5Hv6E1yFePty7uN0L522Zl/mjaOckflaRgk184auFmsAnoLyBRIc6ApjpPnl6V8cNcL9BSMJhDnx
yMrrA4XLWi0ZhGaAVn3KbtmLAOP0c76wIa00qG+kryoi+yCm5pgawcv/G37m1iwHHZN8uOadmMQC
CC1v1Ud2I2cS0/p7dO6QNdu6Ydhg1OennazRiFutGhCRc7CfNTt1gXrmdLzsLaJF3IDwM055D5Y1
EGrhFKvqxE3bMnPndpBkIqJzbAvCJQXoRkyMdQaIkVaYtQ5mR/dqTCo2mMcPP7zDIAM6rQ7qrnhT
5BKBKEKJps06dsFLWt/qWttVHJnSl3DVNiDcBc8YIr1f9JY96Smoj5gjSIR08njZEuF5RTco3EbO
dG0tnBimtH4c+ybaI3A/LvYj7hFHdCT6CXi03gNpg47OtiFA8IZVIFbCdJ7XkY0frbvVZ6Kf0G2/
YxTMbDpHxkQrNNFCoutAoti23wyH0bm055wQ9AvujB3bUUvq6kd6XR0ZEahzH8nuLaIvtwXkcgCT
1qEx56iGOh1oBSmYi8rMmCT+LiQv3KJwTtgW5kroArO6gInoNNA2IIYbXuO5cn4YQKrFZqvKb/2L
LpsilK4o55qzNTfl0sBAfa/tmLB56GsfsPNOjDcs9GbJG59sPTkftWpNg1AsLM3HZ73Ega3GYIKW
eCWLD/y5wtpRMBwJpgvK8zGviV3Mg2Uw3pAlYKTgZcoOUI8VJltZC6vQog0YOwQ2l0wVxBBzagCs
ABmP/UNxfl62Rvb7XOahlG0e6RlWzNQDwwTh3zxKchu25peWi/0FGwvq0aDKSl6X62/2Pci9vU/S
fvtVuGR+gd7DkFHAYJIot17iUfbdZSvF7VVnmdOQxgBQ1ZsM5c7VkX1rYXa2tYHbqM00aSH0mtDM
6YOe10ebxFH7wGSO6Q7No7IbiKhKt0Xj9iZ4vpXIQrjxhpHepHnjp/p8r5Gnal5Pqa6gYCMr1Mlc
gdueVK8SDLoDMb3uj8bBumWqV/lJmhmJ7iEby/h+IUNpnSZj64j/4NqvuaTa0RcrcCDmonmslyfJ
b2R6GTJQLq0wM1OFYBNAqfJhgMQxKTOPzl//03Z99aDNZlqawdHmBiC5dj+az/MseZ8QB2zkeEjy
MFVh8AlL0vW5A8YBbCMoNLL7gXOL2/5yhywW4S0M1u+XDRL7PPSSUHIneHzhO/yqqm1oqSEA6agT
spqQ4nhz6/UBpkf3+X4pJRYKt/EGj9vGidPhwX0EnkIzt4P2lCEjBhA6wgaB28VdV8cz6kJ4r2XX
34a6dr7TlOPldZOZwW1eS4GyRmsDJASlvdp6BIR9lxGEBTs8Dvz+MtxurRSnM/WWrVQJJnYQTwQJ
NPHcDMqdD/quBJFHjnLhQYLKDpw3x8UZld+7WmNXlTrBw+PrDl2SxiG5SVJ/fVCBWO4pZHMlFIti
DwQbIV79dHT/8gPF0IRcUpO9EbMchUk1RuNx9NiUexo0mpdI2/6ECcQGkDuq0mXR8iUCIEkPbJAj
9hUvZ+Qoul/cWe9xlA0Y5+8FSVa1V5GBdWtQq092/fnyB2P//zffa/P7nLenZQ3tBdZ/MZuLO9Bn
ghfphXxzbP8yjtDhNzicw3fWgvoCgR1ZAvqlLnRH2ROwzBLO39UxDA1MuWBLNbELmp/pi9Jcd72k
fMXW48J68f0+IV00I1lZRlzXGfHJ2pQu2nKQT+DpHV1oM40/tOAzfFfWel4/vmymVmrWL8wPzDt0
v7HZrqvq+O/UBthCvTURolGoMzmmzZcaextUqL2iI41xChfymZmr0J+pAlmFoWhDcCKDEShaXSPM
iCRmiRf3NzIfPJYQyiV2BmSbzC/O6nym7fLDHuNvnaXfGWza/D1OecbjznyoCaLsXiBYJWsQdXel
TLtE7PTn3+eyf93oFRCdwR7VsL1SOxVhEVy2QHhYGWcELv/vs1BR+gQWFP1uir4b0Y5mz5chZEaw
f9/kLGumO8XawQhQ2xlh5dqghbuMIM5aNlZwETWPwmxYEkD0SJwJBANBu/LakcXEXUJPVhOW4nFB
dSUhmCNn4IHw8xp9AjvQUBzKAzYxkpbI12UDhlJALsoW8WBkLcvV+938/ItxtgbzK1ig6G4BQaar
fri8pDK/4MLtnBEr7wkstGvnOcXzcKnnx0KXcdhIQgVfHdYaRc+6ETAEg9DdPmEdRegult4IxEfu
bzfna8Gd2Tf5zAIDq+yUuFmt5WHYqTuW1Nq6JIeRODz/6khpT9usBZg6BWm809Ony99G7A2oKYKY
SWMvLZy7m0rdjHTQUDaCdOqX9tpB2sw48Nz40y8l9eKzBFHoDhtEzuGXbESrsY4W9/DjgMJY65IT
0wdfXsC8MkOrB91ukAWUawIKz2Q0xkBb2mFFdS48WaDYrkoFfl/HH5v8Sk1Tv5+PpJM9jIjtO+Nw
MaqrQGnbslyXrMdqOs7541JKvEKcZ25s4b6ak2saoazUohwYnaR2sIJ1XxyZ3rlcsURmEPfBuqhG
YTEFWGXfqp1bDh+JJjlsZRBcTGoi2+nqARC9/mOkK+ZHbub6o8TxhHtps2hcHIpC1tDMHCC+Nu8w
kHMV+qxssHxn/AW6m9zZssNEhsilgXqk2d2gwixM9l8PRUlc0g0ys5jfvkmRzmbx8ahodb0be5il
fsEjBN1nh3RHjjhB0CYNqp/lIFOwkVjFx6Q0wvmoFMwf+q+qjZ7A4qvkS7Fc5JJJ7N83x/xs2X/X
+XJl114b/sqaoqkfPir7du/40jNYaBHmHnT2lon3KA5Pz6cpHAek643pTqf4WB4ZRWt9cJ35VRT1
X2iFCb/aBpKLRpmpmTGZkEOr+/kbPUE5wWd0oNk1UyWermSdP+KIscFjS7BZ0tJsIxBpAK9bMDfF
tJez/aK5w6455oFzL8OTrSjb8Bs4cGlE8+rAR8jwcaF5AE4DSciQWsSFpbhbc6tjt5B5x2rn1b4/
YKjzbnk9iEdZhVNmEBeh+myJ2t4EWq3Mz2HdHTRrlJSThAfU5hNx8cnC03YddYBAo0oX/yyG1Kua
J6ORFZWkK8eFJVOrKyNBD5XXBKxdhECfpPLC62VHd3KBUAka2n3+dIXWVkCyVsOs6dSD3bIA2UT8
mbgQHPDzG6nCpTB0/F5E482LSrHY5cTuxC147V01MF7l8Pqfr898O2n95fI2xp34T+O0qQDJFfNz
pi7zOrr3MkaYbJt8poJKb6OvktB42Q8NlYsbxpJGWdQgVGFTvWqou2A2ND3aBmbQ+Shl7J2j0vmX
UWWg7N83u3nQqsgE5QXKkIl6GAflI0R8JM4vzAA2340LGKC20upsxUImne3Xiok78DOGat3LhshQ
uJihNajHGMyQhua+jvud+TVTJVUZGQYXKSCODH6iDBik+9Doj1F4N0ophFkoeHNAblaLCxWVHjpx
1gOjQqHsKvzIPCHHgyiK618bNlmpsu6U+8JXjpP0AinbYlz46BOKdlUb4N0rP0QSRB+z69WLDzXu
x7JRTvFqYk6ENYtYOJ0512ubAsrhuJ+UfWWZrg39Oj+s6ay64WTokjdfCRg/ZDkZaanO1SuY5ada
4pf1fSabW2Lf/+23g8oqmjgY1xQXD1djrO0hR75mm89Frbhl9GKvP+tBSvMrA+IqSnamkKax2YVn
SjHEORk/ezJou6qwriDKEwVKt/aS/SUMFFTTDGhgoH2J7/2NRrNYW8aS1LbPYfJVlT0AC03a/D63
f6OS1H3FKEJMguqfaa3EjzAP/4h35+EQJRGm9PRu2r8jaFAQeMIH0bHK57vGMqxDxvh+9DhyzfSB
YHqZyCKT+JjcoLBdt4mxU0JLPKPhtawq9uREAjbAP6Vu1AXOHvoHH2VEk+JPdbaKO0gi2mp5rANv
idNP9URQT1MlFAjC7bQxiTs2aEyqPl0wJjolz5OiXtWh4872LPk84hLGBob9GZuVg7gBqRqbvTPu
+ms2Q4ne18C8GcCT1OIIfg+TFWgEf7sD54OmaSq2wmZTy2i5xRyp3xL6MZ7wbjakkngkdvczFPv3
jWV2ZVpl2MLznBklrVDfDTH4hIcV+sVk9hNd/3LZ06VLyZ0rRt5bRt+w+cNXmYpmvyiu+kIg3Eh3
7c1wAJP7ZUSZF3LhvTImfaAFA9Ru1vguyZ/+0+/zXYC17qTaaOJjjbHvqB9rWVFBmLOfncHgYiz6
2EhbOXBxa1CuHZv+UJfk3prqwAxHSV7BluLNuYFOMiYeC3pOvmuyLcY2BfPkr/qmdkj25p45uCwu
CDftGYZfMci3KkUSAmZu/W54IbpP6cM7PgoqjpBsw4gIVMf/dOs2NjCAXyCBMLogjl402UcROtXm
97kdSjGTp2D2iT2luAtYZDRtkpxz4o2ygeB25hJbI1lYkjfv6Im9EigBmIu8wWdZUORnXy+vmNDN
NnDcvqy60V7nBHCNilqE0t5TDJi6lWodErOUJXhCD9iAcXsyaShqtOzzqNYz5C9can3piCxos+Ps
jTefQXiewyzSCg0DRL8qmMmh2Y+pR9zwjnHbdQdDEgZE64e5HZS3MXNC37Dj4KHeJnkGLbUJw/yV
/hB2d3quB5by/fJ3EnkeqkgopTPS0jeMFu3SKCmJJ9S24xst/znJckdRDNj+PucHrTHFecXseNUZ
22X7AV1P7X44XDZDOHG3xeFcoA3ziFQ27EDghEZ17FU3ZvCLY0cWb4RbaYPFv2LPUBFCxX785zoR
BZqBngkwWSG4lV6b+nMq2b0iB98ickF7HdKwb9lXUslzUl8pdea2sh4DYT63BWEbYHN2z2vcgd8b
IJRprZAA+TaGqF02t8hEkGXs10IPP3uezaVzTrXEq1oBDue366wfhsQnJHUdGUe0xAN5FWSCxn09
Gtjancxdx2puRzapKJ24YH8vHx+2y8edEUUdVw7ap/Ei8G0BZRDjdnA60AQ016xIhXZfyekqWz/2
75vP1Q6DiZoz8KpR/2Qb0Y2Sf6Yk+Yv0xsfLm0sSI2zu6AA/i76ODpAUPXbTuXTXVJJ3S7cUFya6
tUYZjm1fC+MIjhs+gL7KK7z0M1qDuut/MzMoWz4uYERrQ6axA+LSJF6Un7RocrM589RREmFl+4rn
crCada6ognChqJCvtLLUTYbkKk8q39agtDyku3YaPGhIuFm5/DVRGthWJ53vZyHignvyIzpdS4qo
YPYyRgnW6AWqb4zVuhpr3Jbx+rz2mlxC42JJaqDjHl15aHY9JpAq7A/TTt+lbnqSlk9ldnFhREef
+tBqQGIXgPCkHeryEB1/NcyFMulW2THjsK2y2XRmbZgWYhauUsvsrsMY2GN66hNwTAwN2UNOxW3n
/FA05XXT276R1P7lrSh1Ji7KZKEzEbRYwlymUMD6EjMPk3LGnvEZZDtZkBb2QW6imsNFGSeJNNA5
w3kZaWz/xF4tHE8boUrDRq3KfaZiAPZdp51jg4mUGprFV9AyM0qzcFpxiRyviL63lt5No5+XF1Ic
035j8IWzsayoPTjAyJPh2kocbzSnT5chWFh8uwfOENyh3Xejk+YhIOwov52X6BD24ameO9BwJwdn
VSUJqgyO23KzEg40GtGlMJe124ZQDbC8yLgm4/0oUwaULR6359BNaloLW7y6cNxJGwo3siZT4gXi
c/u8fNxWc6BMpHcrQLTwS0yuC8fPyUExbjI7c6N115XHy59LfCCc8bidNU1RbmQ21k9dXWhAuzaI
O0Baly6yt4n/sYfPSNyeUu05MiAyhyDSBZB2gAR94i25l2GS7N9oBsm+Fnd8r31qDRpzjNT52Par
mxqyWXIZAnd6L7qS/NqwRtn5dThgmEKSILDFv7SXuNM6ntbWMArYMOG00nBQflRzmdyl8CQxQCLG
mP1U7ZXibRPbKWY8hwE3b7RJOVCLQI8KuSdQRM4dD310wTu8bQPG+YBVaXWrstbDjOyG1sPA+K1a
SS5FwkXbYHAfXrWGzhostGJVJeY8rzoNU/4SM4RffgPBffloUgwc9YCwlYCU17WMX0xmAvfdp6qd
Wq3H70eEHox88Md+bNxxbt8hmG6f7eCfOOqSOtHQsz0yWwfVjI9FJO3ZEF4QNhjceZC0ZjHhGQKf
vMVIAcHsXIVrsU9dBU0vtTccdIlRksXTuROhXo08KUHt7VXTUxzS/Vhdk8GSOJk4Q9iYxR0GS5cW
C5qr2c2bSU3FGHEvGrcrve7vFkPi+DLLxG5H0f5naar9hs4RfRpo66c4G2bjuh4+5qMkFgjPUuP8
+9zKdYVlF461sPt2gaehyPbmROk9q1GPepTtLU1SNhd/qTMet4ZpQyun1pDVhXUOPrnB6YPIMaG3
HNYyDmQZFFvaTZRrm3lZ6wqmTeaVSr3WvLJltPXCk3SzeuxP2ECg7WQMSQ+IAaw9XdR6I+5Vw5p/
TRblw+UwKnMELow2Vq7ZkQqopfDX8JlaL5d/X3xWb2zhYujcNasyUgCweRzzEO9QffnxSuqJPjUp
uaHM77hwSjEwP0JhhMmuf6fLc10b7kh3r7qn7f6yZTI/4CLrsCaQuFqwhcr6IYLITTv6Rvce9Qf7
vHr81VdtMwhlNbBHG/ZRDDlL+iGREuTJvhF/tW3CWJ1JD1PM3muvX4t/aKYOdXC8IbDu39MptjWK
Cw60VNu2jmBUoWMmAUwNybf/9Gl4Kr5iLNpYLwBQOn+NDXSWowcia6NmnvQmodp8GS4MjDEbxEqx
ZiAU9JJmcMv0c5xC17n6YpX7qA4umyTkx90uGhcT8lF3wtiETeoDQcqbQNvRuDEe2HQvK445h0h+
d2Uf4pKNXHAgS6+jaRGYI5482ETxuvg12iNZ3/s4ubLGD0ks4lWDnc4xdARXhD19XyvPCdqqJIso
M4gLD44xL2hMA8KyZyIKmLzYke/G/u+5iw8SNNbWcWn5uAiRaWa/9iz0Ee2pgoBZ079E+eiFIOEN
e2/OYrd5UeLIl8BeNtLku++cTIs6yoxMr6fXLNwJGp/pjv4bTVpx7CBMwpraBP/ljFTtzmhNVmtY
9mjT2Zevff3kVXJUOUprxELbzmh81QG6Ktmk2UAr4lcVqygY3dxys2s2uTAcZOTJwhi/geMyzhpM
WFU+A25cPk8h7LMeDAQsyQcT5rUQ/jQMauigKuG2Nkb6QqU3B1aBG3eQEdzTe/v7kKKniw3o1PtG
kwUT4TG5QeQ29khNY0RnEKsusoQzB4+Tc1XtjdvRi+7Jo7qLML1KCjdO3+WcG2QuHYhXDVzKFpDx
HwzXdx6YnPzRQ2voLtrJ7m//wznPK8vv96rJ9JStbL+L/vo1+LQMAXF/0W1kMkIWcRV+Yx23GQzF
jm1zAF4XGDsNAbMA/2vjrx4BBUPoqZL7ieQz8tlBQ4qc0hVwdnVbmzeN/XNxcrefoU1GJR9OuBNM
FSOZVAVbFM8a3RR5n69Gi/eFwjiprerRLPQS23m8vBfYAr0JmRsYdkRsMt/QqlNShDXyneYp7O+b
5c5U/FC1vTh60m7G8XAZTmYVt/NU2oVapcGqOfHN8tTPvhpLbibsL75kEbfV9H6awS7Z4Ny27uf6
tkkkvy/2cZOpG2FYVoVY9Z9LFhe0WM26Y3uZvUvMB/AfsOKyjk7Q5hD+uLxiYnPOaCxAbz6QM+U1
DRegYZjhk02bj3SVjeGyFXm7YmcI7i5XTrXpgOsT10YLmnffSWV6tnZr2YbEpaUrxzlbb02xURkA
yiE9Tk9FMF51LyOEx9kIjYysWbZwnKuRdTKXmIE5Ye6Oiunm5YfLn+Z/2GOhYxEaZPYbmnXIAXU5
CXEJjplECZS1DDUAQSQImsq9/oHIRp3EhQvzNx4ffoqOJnW4Au+Vi7/cKbfNTeijFPtt/IReZD/a
ScerxBF2g8l5u6kvaemowOxO5VEP6kf2fqN8Im5zRAKgurLPJgXkHN6aVUftewAOJopOjLBpZOVm
tBpiZDH+Yry8h48N9Cn/fEX+8tLqXa70NV7IbOdWNT6syrti3vn3Oa/PUDNN9QEGaaPjgusdgzqu
lnz9b77ocO5elRjwW9gdL71mr2zj1ehOKGfpruqWnozqjf3Y24hxNomLseAJ6wzCHLGwupNZKc/l
Yrml0slCrTChp+jFs0DyDrIZLnkZ4r7WDbZ0OR5ll4/oL/S0E92RrzL5AmGwoETXDFPVTMJrE+t5
k7aFikfDuQHX6tBlzT7rVPV4+SPJULhli+xYh6Ic0gcLRMOZdWwtyaOD+NK6sYNbMGrRrCQFS1C+
ZMi/yl30o+p94k+7Ge2lGMD0rcmVSv0I3WGDymV9NlZvjdCx4rXTFY2eQZrhqrIJd3Fc2IBwqV43
qeUaEnyicdf8pfmQ4d5P940/+Owmkv6Q9UxJvhXfo4lpqsYcWCarjV6u7kuZKrXs97m4GlU6Ljs5
zGmrO1V7TKikICxzBYOLoxG4z4ZlhAGsyq0Guc84GZmE6vpAXfA6vF5Ony47uPhEPH8kg0slZjvP
IyNhoLH3K/2f7tcH7cS6aJGOyw5g4UVuA8cWeZMc9VE5OB0FnGJActvazYf8c5vD2xdf9QvQJE4P
lw2UfTUuyqLk3XZR2KPcGV2lzmNavYfdCGMd/wQigwsReQm1v0EBgHZn75PDaw8yak6Mk/adYXwD
xkWLMk3oQDOcfLQv3Sy/zrNHvaHu5SUT3jA2IFxwmJJBoSbbt+kxOmSnf8sZIfsyXHhwqmRo2gyu
AB12E/UeiLCD21omaiZB4bUrFGtI2qEBSh6vD0nY3qnqsLu8XrI9xMtM4pBYRk0DxoihW8OPdxCI
Zjp+r9Qhkyu70/4PPDb3BV1j442OymqCIpmwbi/zcfQjuJyCOzTrfuq9RFriZP77JnPAMfQPGLdj
LacZaFszbyAJOkJPeZd4eb9TBslGFefKGyB+p4J9pZsK5ts3o58/garOcz6gXNz4k1/cVzvFn2U9
ZGLnONvG7d0hXdHSYgKyqr/beuKu0uggjndnBG7DLoY2pQgOODR8egKh726+Sm7Sr0zJor3pVKlv
vD64Xvpc3OY1amUxkxGArL6y4LoR/VC+lD7C0ol14/dsZmVPUi/1Fo9lFwpY2DzJfhAngWejuZ2d
kTLVzBUu06N1qwwrXzWfO3vGfW4fkcec4GTrviqxbFpMHLf+gcVN/8+zpRtpHOYLTA9rBdSDEQ0S
tHUNuX4cHKt15woEzlmyH+bu8bLB4mzqDMxlBiu6L3WNRWXt/0j7ria3cabrX8Qq5nDLJFHSjCZ4
gueG5bQkmHP69e/B+FmLhmnh+2Yv9mZdpTMNNBrNRvc55s5KX4l4FPCddR3jL9nBBYTJDsR6HISQ
AMS0PHnXnKBmezAiCEHa+qk+pZSsg4qicjfzugej6/z3VR2NyBBKmvYsvT28NoF2DIM2sccexVfK
Myt8VjlJwvVTaYpsxBHNYiA0vKXJSwfiNhl0ONcXk+cpTKhRK8k0GtoXTiRkosp0b3ipHkwSSGAT
wxtwPJQy590SvIVkgo1l4WtijugGPs0OZf4sndSR3nQM/Wee4PLaZrbjKe1dAIsRdBt1xiunOoKa
EuU2W87a4/++y3t/uaXELo2Dp5XM0XkFj83LYoXJOOmCya9QnIGphQdNVvCeM3uy7JhFGFzfQRo3
/whzKyDGK5VuSbtOU7CYEFgyklM97cfOtKMmsNSC4y2bx3uFxfijOIhyjhZgXO/TUTTCXdaJTtT9
uG4QD4RxyX4A0QVZYJAoiQGetM+QZbdBzeJdh9nOHVbGMF4oy2mVVpQ7i7bAgw828uD7mTNjZEbc
Z9xJ9c2zDOpZWQLZLfg/masgEpWqh4QPCm7mzZAdYl7T3na39AWA/epTZ7zLQ/2NFhyifXOmhDE0
E5Lt/MwrOWx/0K6wmBMVViKas4lOB43iO1Qd6ifMIqfB6EbQV8omkA7wRGW2m9xXkMyBmichV8oJ
6yceJjd2pH10M1MGN67aBc0L/jxQvzaK/Q4USyhtmSOACrO1rWSxRQzvJovsaLF8N8SCk4CfjuOL
HOdQmIMlCHplgWiXvj2Fu+779Jj4lif8gIGOkiI3CXM759Rbto/ZxUz2mElQO8gwloGrOrXTprdH
4cuoPnEM245OFxTmkHVG3JWyABRKl9gTKDnMX/QDiWzQQuClWTpEFhTvh8mO73lMfLx9ZBLOWJbl
EXN9mMufwcLdjK+oYD3KjexHTf1UaRU4cS33urm8bWRSzrQzUI2NcCzmKRhy0LvxyOP+csgNCzVf
S6d6Fb/nIGWspegqRtvsTyWWaU9OdZD8P+U72zfYBYoxBkQJGkr2gJomyxVTxR8bIZCmzlaUx+vL
tu0kFyQmNPalmtUCRSJ6p7mDOAiYx04nu0zFzIuHHh2cgsyrVmwmIaYETXP0H4N8mvH/uTQNslCe
y9YLd0nhVI9UEwutD5kdOVKJBPJDZbkVInMWNAhHQjSC3tTLvgO3EU/x9b0s9kfkWgEwzqFUydwU
FKB4HT3Jrc7ZuTpjgiy8kfzYsV7GGmxA9FaQnBZaHDRNbr+mYJ+u3h8BobZj+suT2Nm8+2LTlVZ/
GONKdVl0bYdhfofMAQnBzZod+/40iLwSx6b+CHS6fm0q40kpIW07FwCKA+MsQjEbClChmzv4+AH5
UfOgH5ND4SS7xr/uwdvJxAWYnVcWi0JfTOpNVPdU2Ze7FOPKg4frF71WH3rCsCS0zYOLToYY9O9B
ICTLMCclbvqif1WKoJqeTJ3Dt7R93ULwScHRwCsGy85vCnMbgnSEXreyg9mMQ7PPAwWTqbxTsZ1L
rJAY59AWKE9JlLjgp8Z56kX36IQ4Tg4tjo97dJZw9mrz5GMgxEADjQWuT+bka2na6FqKHuriFO6W
AB3Ujvr4U+knhnfwXgXpz/1xKldwzLGfFHDSlBPghnyp3Da3UjAjWqZfh8aP65ZtHrMVEnP+QT2b
LWoLpKo0voPQFG0Eyz2o9Y6kXjgOzzOK2bRcVpqFYBLQCRP1q9UUr8Qaj6HFY8zfvFBXFjGeTiol
nZMYFtVGX9lT2Cj2PC/tf/SI98OwqsXPdRKBtw8wtNEIMj7kYN5Z+BKobucge8PXoff/v1GQFRRF
fI0qBsg5fz/AbaHOilJh9cbxbIzf4/5h0V+s6Pk6ymaysIZhs0qZqHKeAobSAYw39Cu7PMV7yNLt
uMWRrZ1aY1GHWS0hsYaEpDM1CUuoPyt+64w/IDfQ2t38Xh0x0cn4iWPgVuKwBmWOVmaYWZQOABV3
dWb3wA4bsBEUruBJD6Jk62cpsws0oLZ7brsYdT32WK+xmcOmQ3JYrQZ8PuJgu1XuDIHvQzcUYm+G
iGu2szsPqcR4hliaMdnyCy+93TqBa3zmBJpWJxZWDtszvH7EcnuoGwgeJtwO0a1oucZhjqAWxVJc
ZsCho8wqFFhBRSqAJNmhzKDjURa52cKmlu4KkqV8ANMfBkYJ3dZDsoBkvQDD6/vg7XToka0Ut5TI
GGy5vCXdvIrWwMxn7SLXKBrTASjyT+fWt/0udLOv6AA8CODYIj6vt51u0RUXMplPWsygdALYoNEu
0i+OmBduFd9b+kkpd1P6Ncu+cU4L/euvwTFRJ0p7dAjQcEAzXspMnj7RxxJa7uC+J2yKca6Xkok9
XZF0FZ4cf4KlR9kRBlvZ6wF9DbL+EW0Cbcw2AAOhyxv24xxMtkNW1OvGbFog0zrIv492CV/6ie7O
n8uJkqKGGikljsG/ryKeKlRm2xXo9/1fs099I4Bks3abZ93PfV4KvZlhWhChNSUUMFWZlbpQh0Iv
8hRwlL9eeKGtTPO3EBk7bZLhywBsh5dfcOyVCBbCJa0I4Gg8L2/N2TbBOgfNpC+tnwcRmERvU598
hOh7ZeT7jbZa06hUpTwrgVqAvyg3TsOyHwZeZ872xl1MY45dM4zQtaYD1fRaHFJ8I+gQT5VfNTS9
Z0/1Rx5j1jYxx27WqsWSqZ9AE/zU7igpTxskBx4pz3YwuVjFHDilrZq2o/7RZG+q9tjJGN0t7Gw4
C+HZ0u84sWT7ur+gMde9WQgQsTGA1uP2m1z130sPmp3P7w8wN9b3/wjJXPZ9Yso4HnQd3zpXeG3t
2gndaJfv8O5j67Kd+tz7gOcpzB0vaWLcCDT9VNHPMP+IvM7WdtahsdGgfctLoejf/0c8kWRwMKCT
C7OWDFhdtE0ktrh80swr8VmyfJvFx55Hkbm5cSsUJm0Qo04t5xwoGjiq1fMwf7q+TbzfZ9KFKAzH
fpHw+0t+b6ALO9xf//3NxxzrYgCbHHTdPHdgTqU9GYMrPkuQsLZL1TYo/9RdHtqdMx+HzuWgbmZB
K1Qm2JtDLkwGne6m2R6Yjez0DZ8JDmp86NWZ9zzP24y+KzgmRM1p3/WVArhWObRW7ZrFTTSHNsco
zl6xpFC52mdglwBKA9nqd41d1c4s33RbV/YNPMft09YBzfh12G1USzIRFCHB+J6ErWJ8VWdpBIUP
lDDByW4sGFPkTd1uvhBb0gWC/gkrCCFKxzBC+dcpShCpkH1+Px3BFjOOaKGgtA/Nj+EJZShePsez
jAmKJWmSOSoAS7J9sTyQmfNBx/t9JgIqkSrmKf3kmI3bVDklvPn/zc+p1bIxESgcm9psqbZRFSuo
LRkHUjSOXpqTm3XkLHf9yPNAHiITjZBcldqSAJF+XORedq7tBbMw0A0+WB5C7WyXd0j1HeUjfP1r
D2HCVBWHsaxEdKvIj6Y+6nlw3cn/EqZ+uSDLcSAm8fQzDkIywkMFDQ0XdoivwjxI9ngqc607Xszg
eT073BFa/4Z29X52Zg9CH27s6t8pbWKFsEgrn/LDdTM5HsmSHpRpTeSeRhCxhRK4tA95XKDbn2QX
n5SZ7GlIolmreyDQwLu4rUPuyQ2UwHfJvnHGPa/gtJ1mr/CY0KFnkDtKqXwTbALBQuGWPwSUcq3d
tBuPMa/RdfPOBxOBJUNEFjrPTMQwILlhLlk+OXnuUTeRl0B00Op6n+/009L4iRgoTuPgAZAThLfX
1TQQgzXN0nW2BDVoZLGqsJ7wMNdntowBEFRB8aWrIbuhgB/htoLcAmaPdPSpK/p76X4dk4s0a5Mw
m5BLqUmQP1DqCtCY2MLskBxNotkesu7edffcCC+/YTLhRexSfWotLC9GXG9U3VmmryLxSBP7Om/C
f2tBf8NiIooCOdsMTEaTE77pB/MLTU4t5AczsRUvOwjcdqSNFAHyDtAEh5IouO/Ztv926E2TFOA6
77MXNctsMXlaRm6v1Ubeo2CQT4GypqSa0L75/SYdukWPC9NC2/+j5I+3GWrlFuVOeo5oCYbbMLdx
HhRRB3c25mhB/svKcwhykVRdFqP2T55y61Tor+biZwnHLTaXboXCZFeCkMjL3AAlMQMyBlV3GiJO
mko9i0nmYYhuKRqeaiEmxlyloixoo9iaKEJ0u7y+1bpHfXxtlnNSHJQ45Vyj2/ZcwBg3z1JSRoSy
TDfpkyR+i/Dt3E08UXIeCOMJZEgHNQJjqVPJP0b1sUn2RcN5k+UsGtuhrA3xYBgL7ICClN+oXyLy
pDYo+yPg1/ux4lzRG3fXeovY+o3WmzUqYjCoR1sAJqkFXp2BrsgVH1AZN0ssc86aAeboN/mz3Njj
M4qmkNJR75q9NYEPUnIaO/FwiT3zCV+34xGmmQ2EB8nQ2FeuWDJBkkgpqNHh8RruwH3p6J97X34V
8fBL3PLleqjdujgViGr/wmOSU1ROi7kO0W5BL06DoE6c72o3+zKe6LQGrzOSax5zwNQxi/uUKuuI
h9I4oh/Inr7KyHWKAvm9WAGSe4NtnoCVhcwxE1uitVOCFUXdaHLbxe4U+tYh7nOvvmn2nVcNmNZE
FZfLX8ZdXObwSbJWq+075/Zhij16W3fHxksgBYvhCuOO12z1np3+4boXU9nqX46B3UigbTuaHaI7
2qnuMuSSqSOfk0fD6/6RnMiBz96pfupHLk9CYevhau1LbBkwn6KsFLJ339VRo2udxSY3E+rF8t7k
jMXzlvb931d5yRKVPUaIgZU+C+cpIAfdLfHV6FFN7uyG9/HLhWPyWbCMV6SgTtS5tJBAhd3CTxUa
BUpfS2xemrfpsqDQN/CGqkBNhvGbIe/mqC0jJF35cUy9ZQ762vvIwb9gsL6SgkBLT8CS6ljgRL0d
d8vRcpb7+AvVGOIPYcibl8QKjqnEpNUUkryGSV0UV+HOiiYpuY3mInkeOjlMbWMyG83u0rKXDpOc
RZ/LEZ2RQYOWUsHpTDmL7zVdzQdH7cb8+4yO7sWWK9LaQrVf5jKGyOiDVqRKjwrZ0OcvTZPlsqNY
BTk3+Th/ieq5eUrMbLrVhDi+bVJz/LaoVcv5NNi8nVZmMpeHKlZF3NP0zijPynKTpO71beP9PuOH
dW4YndHi99vyqMsvcfp8/fe3HvEUcWUA/QNW52rO4o7kMrR+5F3+PIElvj4s+2Y/n3V78X6Shhif
/6O/v38ir0DDuVrAwgLn0Ke3NP4eCWeJ+5m98Yz2m2HMRUfkWQ5Nmj1CDZIyC2I4J7fFR8jw4EWE
9wXD2ybmmtMGvbXmDAZJyUMSvig8HgDe7zN32gymUquGHIYzdw+6GNua8qG8YOUHTAiqUkPqxQYI
1bfuFc1KfgJWNyvzpANlhmo+QGe83h227mL1cijIERYsTQ9DEQjJ3pD8667NWTO2zhIVYT0s9OjU
Wvk1njH6EfLm+qkP/XH/XhaNrauo1mykygwIUADZo5z6lZB7qaz6Zseb2eNBMYGgTeIk6wYsWGHN
96NeuBgm8BK9vM8XHtT7VfCnWRDJ0kzZEC32iYNUfbjEVLBIKPrWbusCeXD5FinhEd3Pn6Kwd9QM
wjWFcBsqXB6j7XN7AWdcXSnjUC1KgGfFfZl/iaRPY+QosWUP4udw+h7qny1p15mpc91bttf3Asv4
f1IpCEohvgI6AzoSiheaoALoFFutBA4S/aU/V9fQ8B6NziKF1eoe81npCKQDnC6Oi1OsxPNurExI
ai6ziS7v8FumFBKmwSTDEfuSuNft3Kp44uRd4OlCrGNvOXWVPr4HfNq0QcO96RoOOcUPGmpYVsDl
jaCuec1gJjhmeH0vIxkG56EHKsJH2nREOy+j8DCAl0U+8mL/9sm/mMi4UKnWUljFAAzjw1jfdAov
GeUBMM5CoOBRGA3WULw3NfQSubSD1XRDX4GyhVnacWureyO4vnPbSeIvq1ieNMEgqpBVsCqW0Jor
e71CQPr7kRrFxTs0Jm0r67ab2hQgme4V4ymtXbHg9Kxun7SLHUzKJOqKGXcSguaieGgH07rXJj8u
0ev11drO4FeWMAFTWopK0qgmWe21uVcFUKdHL4aReXVgHvkf8rzdoS6zOlaQ/cMVmsGqUPENyw+b
Q63u/6NJ9G9YYeSKMpBQhEkiXg7MQ7uLnggkO2c3d+cjrx+Wnsorp1Zj4oQkpVWU0Dg8J+gUKHZS
R2xZQG32PPO4cbc/JFd7xUQIefn3wKrG/ygA0QIZQTIxRw8ktyVwKx5JIto5JZ1SmrOdR0mroapY
YLiWzPALZDruAGoCBAt8TqLqstfuJM7R3Qy6a0hmMcVuDmdRLNB24c54OGjt/C13iJN8Qbc7Xpki
1/jE8ZWNkWZljcgs6VhPQy/PQBwP1FPQEeSQAKTa/CGzrQtbQrfT+2uBgVbZ371Sz6IoMStU72m/
Wu7FPhi8o1MZUCWM/gOjO6DgvYAxwUOtZ5KUKcDi6SjpnxNeor0ZNtYATNhIpC7ujfLdGsk3wHcf
+51tPfUuZW3kvm9uev4ajgkbVqVnpa7jOULYLz6dkNZu49sIHU78l4itvGMNxUSPrDcFs9Ng2eTT
2Yd0p+xUzD3wOuB4MIyr1/1igWzw/QGJMj2ku5+ti7w7fmuGBJ4A8S1NA7mHzhI3jbE2qFOBhLj1
8i8LRg3JG6nR/dbvyhsDTeHl3YB2bad94VXdtu6vNTCTXTRJ1E15CGAtKVF2E+2+upn173PFuSe3
bpQ1Dl3oVbQ3KjWDgjZw8vBUdp40PcyJ9IHrfoWhMwwEdVOjGyLFR7LcPaAf054Wu5157x5b2dIa
hAkQYTjEnbjQT5fsUxnv+pAzIrn1or52BZ0JCvHYpsmSAqBBjxttkIld+a73bbg3gut95gg8RJ5J
TJRYCrEHDfA7Iq27Io3ekR8jWLa/jC6Ne3JuYyr1ekjnYTKhYuitPrNMYKbptzr3lfLp+u9v1urX
+8QEiKUlbUUqCoBuHHqilq90JIsmGIpHuGMBHP/WmUBBEhD/SjF8TzSO0BkiHVqoeGeVh8Hegkoh
WJMKkzozKKODlgQVj3tv+26/BCKdiQdV1cZhW8COIsOoUgUGw9ZB7uJhsMF81A4lqqu8GPuXa+NX
8GNHy4Zm0OSspZgnULC5ywsILqjvUZbLRnOuO8bmIuL5GvUATOyJ7BN2bJhDl0sJgoTuGs1uIUES
c2LdZkxdQTC+kGnTWCkZIPqwtmv91jA+TW3oDqrFOUTbQJqCa0NCTxvLxJj1CrpGTKTp6aTcmglx
asv0BIxJlDKP83Q7lVBkmKXqIoYOmbi3SGEDQvAURkGFjYqjomPP13YQ7nP4t/tmdFiBMTFwlmOj
LAmu3cHYj/3NyP342MyaVwBMyBvnqcVIHgCUR9QNniU7wUPT4JDBBg8aeEF5NeL3vJH9AIFA8q/l
Y+Kd0Ax0EgKArYfWF8VPIaVuecQZPPUOg+lHNDng5VLHAwB6HIivaQ5XnYa3qExETGd9qEMNO5iB
dh2EgAcrdHS0XU6e6RMwPGEonkdIsll8W5vNHAVlmVOjz2G2lZ7KqrC1BaLu01uFkZpksA38n7Z7
GGLOtyXPUiZQkqUKozjEAVSiHSk/pcb9B2II+H8tSaXaNGwHlVCCGURs8PtNc5OHD90ER41k9zrI
9g22QmHWLpMTWa0SgpQJtzLUDZZjFzrhyXB0yVYQiYVA4DEObwbHFSSzcNIsREVqALJs7cn4nEv2
Yj1wzKI3yJ8n4bJ4zA0jCJFhJBMWjzbXUSmPzjg0x3qnUH4GwVt2kJOnistha8fqI++yoRb8ga6i
+0xRNCgCsM0+Y6qPPfhkOmcoP03KUzypjqkHGflRjtxW580gs8JiophASGeoKbDiU/8PxoLwNUkc
PQbPLLjidv2RZ9vmdbDCY4KaLA2NqFE8owrS5E7WfGt5koTYu76Dm06ygmFCGTo/VElJoMRSgLMN
5D+zkEErgnO1bR7hFQgTrASxBq1xBlvakthq/URmnqTd9vlSLYxjQ7jesti0IzV0QyhEQJBJkg4k
7U03XarYJkmHdou4fZQ7ud2LcV/7IelMZ8acgTNVYg0tRLWyBX3m0QNtG/3rL2IH+isZUjoQiUcv
SZ/dlqP1oNTT80c27wLBXOO1bhixMQEibzFKpYW2Ncyu0bbOdRieJYzrdwmqNaYJmCoB1d2ENe55
Zevt03WxhPH20OyXphiwffN95yp+5Ydu8WKekNihrSG8rTlfSTyL6L+vPmD1ol2yrAacJZ7KmIDB
K+Ocq+3QdDGIcfmuS41EErBmcY92m7nax0Ptlm38XYynx3yRP5KlXtzfYK4XsOkaYdzBoNgK0vI0
DIj68ynNeON1vHPGPsDlJLemLIRdVh38VMUzP6luFNQlrrE+aHbcagpvr5grpprGcSEaEFtvatDw
kkGVXu69FtTHEHrsJSd+uu7udGv+uFU02VQ0tMdCZZC5N6uqKsNMV7CWeKCJKjsud6R5vI6xadQK
gzHKmiLoAVAMIgnQzzBcyZI5Hri9VSsMpkpThfHcaTUwzJzsGzLjaVQ5xbHhi0gNzcy81/UvZifu
O1IFWqn5yVJ74sh7U9ma41Wky5/B9mRGclNYZqJCggikh24XVCc6zBDdQ7sHcjrQCr7tci8807d8
7hwPZ5nZDs3ENOJeMrEE6qB4S5sfVdJxQom8eVGv7GOioxYpSqSHFGPXBJGb2iPq5hjzc6ligLQv
iK8G87l3aRt+c6MisuHTwJ5dfBZ7vKRh+8Nu9ccwcXQiWR6hvQR7nnlFYPjRoToaT8bbjFYqvtz0
ZkF1hcaEUREC5XU0YGvr0nhK8CbjtANxIGK6T4Xyrc+W/TwmP9SINzzKw2WCa7WAoCfvseQZFO4b
5C7pjaA8kPpNlQ8hKf24mt3r55W7sEyAxVd7CH48LGzjyqCPQ/V2F/vTg7ErvOS+5fgUzz4mAiVC
YVSZAvt6MairN6P8bKaLPbdBkZ918U6IeMNMf4kVOoZIIDWAtydmRYdRBEMDwU4OkYsWOOo6tRO7
y23c+LOP13euLN/mlwPGpP9FZBZU7AQiqCn1Hc20hXFxIrSRTTuxx8SRDvkQbvfGdli/ADKLag1o
TekUAOo3eDbE21phm6622I1nnunAsfoCHv0b3pPednS4oDKBftagVtZO2Mo4T9yqe7EmJWjz10r4
dt1BedYxwb6p5bAbBtySJcTR8+aLKmcHRWh3/wmF7dQUrbZYehNrKIZisFTWt1no7U5veMPhNEz9
eQX/WjW2fXeUhYzIEIl0mqTunKXuBNdsJmKDwhEfXfmkYzlrC9TAtXybdWm0N7Wh8ixhhIhZjC5N
fcaT8HXTt6+Sy5/EhHmpmWJ0FSPD0tPUDQUTZBSxxPuM4ezi+zFd5aWTIBOt1umhQHOT9UOWPZ1w
yh3bdliUsQ5qiuDl+j31nbrajDTV6JwoyQMJw0VxpnGS0b9EkwsGcy+kiWR2dQ+Mzpf8AR3RLfrQ
PoH0gRL5Pxnfl8fre0OP7p/ucsFjopdcEn0QZLNzNDl2DKkDaYHsjMlZQn2OF5u3t+iCxcQtCFdU
tSLAtikdMFii4b/JNrlLSN3pD5N0fH2jzIiaMJu5GFmfZKkKk5JAPWR34y69kXb6t59qUQJnbGbT
J3Q8VGKgFQOn7HGbTGEiOa2jyASNO8VjzpUN2zzQKwTm9LT5aE5RCQTMkvhQMPXCQLv9RrW0m138
g8eOtblHKzTGx4caWkB9BbQJTFXRSTFv04Q3m7O5QYaIgUTJwNge+yEkNr204F0SoRAdL+QBX6xQ
tAGPt7UrfRJzKY02TVrBMfcImsy7Vi4Al1lPlnojJQFXNIUHwVwhrSmNbTFRi6RgUHezFZgNJ7HZ
jgyQTtIwDKiDTZv+DasAl8tNDCFwpFGTZCPPqE6YMQZdQKm/0whBJsXjzeNuxoYVInNeSW1aCzqI
UbwIlwfFqvyxmCt7Uaq9ZRUnYfmADgKmpS4WMmkGMeYF7zjAs+p7lKtL3gPv9i6BuRWJk6hjMPD3
FbQGrYS8BxKKoajsurod0sUxVPt6QP3LPl1QmAgeK1qeNCNQpm+0P02D1JmbgLXkDDleBHGMiTYf
W7gLJOMaNcjQzJ5+J4rjvpWeK4F3g297wgWA8QTI1UlZngMgFVU76h60+aSDHWNK3V7iUfZsRlTj
gsV4QbtgqgRM8riRtNbGhjnRMnP2aDOzXEEwESFE6wlJ6RaJtWLr0X04NF6l3zaEk4zxlo0JC/OQ
qk1cAmcppgPJYiec8XJhFZ4gD/usyTl3Occstv1eKQ0hH+m3zxJBlmf5JCT3BLc6xrk467d5kEzF
0CxRh9Q1KyVsWEs56h0O6iIsu0SAlGAqehLkc64fJQ4M2xs76pVhqiU8ISZPbe0Xo+zGyoeaZS62
sL2xCVK9DLzxqJHlsR2LmdMTT0w4meN2O8EKhV6Jq+DdEHVYIouiaHYNOq+d6lGWcRX9q6f8pOIZ
RINMt3t9/TbdbwXKxLukKqa6y+lJElVfl/p/ijJ+bbBNUSp5mVp8YGoKFaF/vUJjAl9rSfOc5LAx
UmR3qvIbOVU4qcNmbFhBMIEuqYXEGkNAmPM5qt4kjXNgN0/Q6vfpv6+2aUD3d4/vMzi2Cp4Q3Z/E
z1P1Yuav1zeGZwYT4pJBm6c+gxlVfZOGDyKvsMY7OEx8UyIrN6UIv1/PuZfM6i43Q1vUhuC6GTwY
JrxZUl00c0QzEv3rFO5UgllRXg7CWSq2ly3UBUERUpgyl7cSGsvVlLMX2103lz1nBUrwOWpZ4QSE
tO9tKZTvlURw225w9UJ2qzSrHVMsztC735E+3+sVr8zBs5AJDeBxbFsI9yC/L+/KOXIEk6czw9kn
nY0DY14tuQgEkkf2NH3NcAGR3X/yBZ1auTo5o2V2egwBVgxrnjvliyTeEOXpv0FQM1cQlp62kUwP
pxQ9SNpOsu5kXoZIPfaPT8eVLzDnvwAnTLL08Gh1B5ZOiK33PhUX4taaeXvOBIApsqJwoaFyOXeQ
TgMxYekYhq1BBVg5yK6OEW+fO5233VGJ5NdCvJdBKsKe12bqskZAfiDvlNfwDeI/LnkrOlu6L57L
YPmS4R1h4dHCb19Cv0DZpGRpzEk16HNNLzXDZ/Cgpq8iZncfwmLJW9eU0qWzoyQseGoN26H8gss8
8KJ0qPSoESAGIsuf61OdR07fvSa8ILi9lRcc5viK3ZBFGS3kJ3kyBYKW9H4qdh9qG75sHcvEhE+a
RdDpKqrpYxQfJhBalSavr5LnIDJziBeZSKGowRYAdVCKi9COBWnMr6FfNTb6DyaPPjWVvIx/+4Vg
ZR1zsgmesPMyQgWWCpUgYXXJDwNKCSo04iw3//qRMHLZMOaM1yhDWWkKsCpGH5a+C4W32dpfx9he
SUulLDSmhRkYJuRG89zrM30UmM5RZreZ3ZxEdJAmrnUb+mXm1yc0DHIffDd9cYXK7h+xhLJPEL7M
Yjfpn1TzM8cs6sx/xMcVALNR+iRV80Rv/P4Qg2UEKtv0IRLVItH/eEfsCo/ZK2vEh5NG0+Z+xghR
BZ3WPrGbf36iacF162hWdM04JijX01IbZgHjmrKyIyEGp9pLF9qpafny8k0Hm/l1PLpY1/CYLK02
m6SbBRhXdg+yajpW9CLxhhp5HsGE/GTR1AaM9/CIBuR3WXYzRryvDA4Em6Epk1AqWoqIMRSfUQq1
Sc75eOKsE5ugNVId1kL8HmHFpyGt79RiPnWEywfHcW524CCCylVa0/1vxZ0OUeBlT3aFZkeUkET3
4wNXfGPzarx4N5uX9ULe5qGKldMef044ZLIX3i3tkQYK7YFO8jQ7Ybgx2yOPT4e3pkykmEyxNVD3
R9IrfYImRo6CAVE554mHQf99la+lwjxNOQHGYp4V1Zny79wOAp7vMfFBz6ywzkwcobo8GtFnLunn
djFvtUVMTLDUKYly+sE5+Gi/eCx3upuWtrGjPH3RGeOFP67HhE3mDrSW/3txsHMHSVyISSLCJ8y3
wQX1yYn2euh3Bpp22kA96mAcjz2eN/AckYkS82BGfUfrYUlSnvVwvh3A0lfM2b5JyW2hWLyhF96y
sg1+Qy9qYjVS9wPJ6HMTlPeCp7R2EkMLaXFkV9zXlXd9ZTneaDD5YBSKErHo3ZiZT6LuTMpNXHPe
grY/JS+bZ9AIs/Z4pSmbMKPrGJC90Trpbv7ceG2Q+mbp6g/XDdr2fZCLyWjiRUWbMahv9SjKa4RF
SX4mxTnlZYO832eNAd99T0SawujQAfsuEF7nBA+AyZHqhkiZQe8modtFw02t764v0F+87LJC9A9Y
bUdjSlY9SzSt9LNgQeNJdNADOVjA/abv52PNSfq2PewCR/99BQflwq4yB+x+GU9uOsr7XFhsiOC5
HLPo+N6fecMFhwl6ywhyELnEuunjeFpS9RxW9V1bRIfUkj7JVUNcPIs+QwBi1yUjx8V5e8bEw5Cg
WUChXwi1CPb+e5OnYfyXI3QxjkmKZrSKW4OCPfuXcnY6FnvaKiQEH3rqtC5QTNSLBlQSGxpqdcub
wWNuPCcqpzmXs1x/yIJWSWxlAt2q/CB1oL3mfV1zfI6dRlLIYGbQrUfOWtzH0lORJLYicM4R9acr
/vaufLfya3TeWkVGO1cm+dRPQQ9WnDgldpRx6sd/uft+bQgr/rmE4wQ6agANfvydKs9g4C50yFPl
Td4c6Mf8cX7Rgg/V3y5uwMp/znq6NGODJYzyF/SCSxPHLJ4PMGFhUkUxi2kjpbiUO9HC2BgajTkh
gYfBhAToYrdtSssDFYjtFrdw26ccXCytXwfCAUpB+5GTk28ByqJhQtfZ1CDmyRjVNaSAOh7tsZDu
iAHd74/8vmyqMviZTVlVmLMJ3lvDbGa0isSL9IJXuu89mMVszqrRG4x1bPyR/4Kw7bWZbk1pF8OI
8p/ZoVW40B0/L4fFU/cFt2lv66SuwZjruhPauc8N2iLQnLLRT82zyvPkzTrKGoO5squk0duadr60
3gBl9sLv9v3nzlu8DvzZvDrK5vW6RmPuby1R+3z+2WcznEA9uE+g2PQi7ZZ/NCc7QDVXF72P7Jgi
meglg4KbyU4tVWW16EUFrkPlkc46UI0o5ZZKurwzYrrX0TZ9fAXGrKbZ6604iwCzluc6+iqrnLi6
6RGr32fWTy6kIelz/D7oyVFxe8qyl5w74Lnp45A0sUwdD3MSO9xjlvBxMcJBGnz6jUkwbqk8SO9f
luEtzwG3LfoFxqb1k5mpEOIEWD1WD2ktupky3Ijyt4/sywWFOUmRKQ+zSgc2RulQmTfZwhWp3F40
E60oeNs2NLaDLKyaMtNMnKPsBNk1CC9lx84LIU1LSV149ZPNlEdWLmiMn80RVLOUGX7QlDaN3WFA
uXRln1IO1C/X1247RKzAGKebpmrp2glg4o7KPoDi6rHbF/v6pHjpo8K5l7ZP0MUy+u+rzAGPxaC6
b7GOQ7wTzZs8/nzdmm1/u/w+/ffV75dRDAoeEf4m/h9p17EkN7IDv4gR9OZK12a8lbkwZOm959e/
rNE+NbdEERGzl70odrKBQqGKKCBTwOv5nKCcO9gCRTnIzpo/jomVy7jDVSjN1lRyhlI38otsJniw
1zr5R9a2ywlUzxANt4IcSmCJ0n6JtLaipocpN3KX7jYckxQbmQV84weWcMqKmfh22WxQWAchd+/W
m6HsrQxLNc6owjOR9/4lcmNn/hi9oi8PDARU0YGyijvi6z7DJLbGkoUi6H4gzxBstBSqKYH97p3F
43tIQDEj6k0E3yXBXTO+BhG0i8CAofwYqszONeKux1ZiD41LTQEiQs1LeFEX49KuRczS1rL8RTXD
66WQvGkZ3f0dsL1uqgw9Yh10lBY/fSAJvVKWrfDWWJKdVIwHZZgJcMb71i0hX1H6+RNFWbedQ1aY
3IYI0tSEEBQwQXofMUGmg3oPEagIE4fsCZGsk25GygqPi380GYBKOQOeovxIl4MY35Yh1DBFW4g/
icGtnoB4eOgdI3zGZJotd/eKQjRfbn0CyatfwO0O0M6KFtqoOjRwgXm8vU56D9wgtjz82F/OzVSz
wuH2hKQIcy2PwElO3en/8okyqXBFwPCzCEpq5WnQM3PM27F7XSAEpQa30fRjsJ6UDoP2XeTsG0bF
zNshuErVYKiZ4lEP2Ms66P5DJ4rs4mr03wShJjt8mj4RgJtb8eLKtx+0AlTTMrfebBzPxSnqjpaf
PtSlY7rKAa87OMmr2i591TrQ7t08llbQ/BlbjUGuJ3DvUt9M5nORP/UqkWi2L98rDLZnVubpumCk
wQR/imdMKBbg7dDBYP698nBRudOhiiZShEzEHnh78lwhJpgqCVoTiEtzyIsrqzwHGCEr6sImVo65
548kujKNSy99oMlhzLZ763XXqifZKAIMaA8f3dAJezu7KYndTTqTTzBjpEAc5y04m9NwxyglBye5
RYc9U//xKKkyypNcNlmGVJOElG2/4laS0AJo1vY4oIFq/rnvSiJx8g0fuKQEqiHArik2bWnAYIxO
fURvx7qFhhINNWidvyqP7TKhKxwQtfKQhqHdaz+igdrLFAh3QwYPmFJXPQ5xzDG7ynV92zLlyXPj
DV5jZ578YSYfyDZdp8mqwTrtJVD6/nt/SUogt1YDuwo1dVIrsFX98/7ibBp1QeCTcNXWYWiwM6Wq
H/TmxYweR51ol9zOuisM7j6SaKhr4VkTL4xv5F+tnbnDkak1Qh3gibrQbY4ryys0bpmGqBzjkd1F
khO4fTR8nmcCau7NB8PRDjW+0bPzfAWJkNq23PdUWmWoaUlMEdhS+JkSdeymSp0X5MPsJPdHqSVW
aztHrAC4TSsp3RwtGQBY6QH0XD6o5x1M8oG5qHQj7z3c82t7uPhbrK6uuwVwcyj5aTj7TUaRRm8H
IFSSRLTTGwY/UCIEg7pUOfrp6upbOLhp/Nl6DwOYrF0guFReLaFQdBGeT0UM+EwVpgV0ewwPquHv
76XNjLrC4RJ4ZBaSPFjwVtxjmPo+EGU7kk8aJfNLwXAx0Bh5YwgNPIaKja0s/ij+GPSPuXbYt2Y7
91y8xq29JLVTpOuwBhJZyfLYULfZ7YrDxV38R1ELDlmhkgHw/7SwXEHL94R21wPVVPOWxv44zVdY
XAoywnyMtQU+KwPRT0GhqED/KA4fVRAAaVHlLWbuVELt9qJENHO/3Uj2oLl8FMvFIDUCzMxKO73V
newu+8RkGTuUJu1WdhPGGF3Z1LvSX7Lu7/Xjm78sxWybUgEuK8PKXuzJ9/o1016XPLwvFNTVmtjH
fN99pI5FGpZsH3si5owcwze+QsLTUW6aBmQJKMZO9nhFJVwKlf376jrYtp2yTAlDHWsPMpEu+mfs
Je6o2yBbpL1F5FLIPEHvo2NbW7+prhXUtIcPVeL0aA6Ujwo+5ilvbt4+V/HKpRKjBbORzg6SAQOQ
mOV/02YUfeGzdJYcVgehyeEoSC6txMo4VxJLxOrN4DYn9g4hV7ZyM/vsIm+cqPsUkV80Lr9Ecx6M
EKfETb6z3Lqvb3UzPu6nMCI6+KYwNclaLdDgRbm6DwLdzkQv0N73pXBZK74zTBOtHKxWQJkgsia+
QNPSqd3Fyb/LduWEpOoj4Te+QawrhGLMDcAl4VU1JLZUUj0Xm27TLV0zVUnFyxS3MhiSl4x0RpNK
EKrOnH5oo9JX3qMGIF9A+OzfiU0cVBpA2vxnhv8OV4VKjLGzTfLHpsVsr6UqponWFG4TNfEQgRqM
2RE1tlRPttW/iII7N5mnFsF7Ym0Fxm2fTE2NpmZ9F3nWuUmS34sxuhAFKqQ3n6flFQ63OJIwpPFo
wCj9xnoarhW3SJ3gvvgwnPvY1jHC1RzCJ+Oe+jrdjLoLLN9AnzMvawnME1ThYVCiW6HuT/u7lYLg
zmilzxJlYR60ksdCuK9mIhzYCuyEA6+oUy1NEwsy/n5SfIJMZpkqdtT9HPCia7RQPY/+ozks366O
pnzUGrPSsVCC8LkcnuKOOCMod7F/X/392ESXPKRl0HklKmdBRYmgHogL7WYiWC06f7qKRa0mKkxI
6xS+uoJqR6ISZQ8Wr3urwp2sQR7kY20BQwrKYxand+WAW1ptHvqlcGYTbCFaAHZgynvb16OVbVxy
0BsjMUTW9tr4vcfoINPazj6w/sbU70VyCnLz0r6C49KDkFpzURqAw/e89b2Rqv4YhuX0MIl4RrTz
wqwf93cTFe1cnigqFHFLDYCCmYHewl/iys6Kk9h6mfh5mp730Sh38j1Gw9JkhsiGjH+95zFC4vke
41GMOtQTiYYmwpl8v1GjFHIP8XaAiTdmbtgRUp8a9XYd6O6+XcQO4LuOBk0Mp6kFkqWkp0RH123/
pv03EB1txGrxTUdlsUDlmbFTzSkeaywnnCq7BwdrK5yU1JveQza0OkT4bqMKA81dz8wq68YN4m9d
a2Ag+Pu+71gC+nNng8qTsbsaFv8B0hSynvYqPrtT7aNk3CbkA/l26rgAsB+wyoBtJDeCVgEAej++
ikenCMPM8Y8aFOnRhwZDhmix1JzIKzHI1uHDn/go2I6NCzyXHUO5aNqa9fI21p2FORc8QlHzjNs3
mAsElxzNcin6hp0hY3+tJA+pfNDl22D5gM9ywpjtz1TjAsXlw6VUkgI842hTVfuDVtdOLqaulaqP
qdw6XWZhKHWwC3AthB3ENoMEcuNqeRsX5p2eW24StNQtdLvWtfpFXMpcpiHoejYGOX2rfzaY8omg
Fh99zV67VzYARn1Kbm/BiwO4hJlE0CIfY8DJ5W0yXadyaceaZVfRUQQFhJl8/E+7g/82MfQ8VGbG
XoDyCniCwQTyYR+AiB3+swQi2iBNYOE5ZAMoBVKUio5tf1vrL0r/aR/qbfBvZ6vz3ySRkqlqzzgS
lm+zB7kUX3PD8t6wxcy2/NDLnTDGs/rdxCR1Qe2eXs++5NGUdNvnwu8l5EdZUj0bA6XBzxAy9TGO
n6xSwOYc78fAIC5f28WrS3Dyk8aZNeWhxCzGziiYBOgh6ez2k4Ue4fErxVdPbU6e4nwSpiQvCwRL
9c28aVg7ELS83z4044PwMoAyvjiATWF/Vbcr6SsbueyjmtPc6FAtciTrPPjVNevHAPGTW0HsFAUr
W3IWDfUkxYHDSa1tIrvqXD4SBAmqvWzk3rTi666NTqqSfdV1sjxHnFL8qMsyV6pUsOGd8Kf2pHwU
bCYgqDzKBjSM/iHrokreVGbj2+HU2jRysQdmPttM16p8sW6hsjE51RfTT13Q51BnJeFNvifOylKr
ENj9IpprJ5jcLGzsIKAeejZLSJeA4adbqi4Rx4nd5QsJ5KkgF0EpJCrdzmZC0OVdTNZCiBzHj7ok
IKDU5RD3mDnDs+IgHsrgc2jZ0Zygkvt1fzsQ5wPPu1cqsz5KbFBSKe86fUYDxkEtn+PhZtQmPCmU
RIYhcpnBXW4Q7XkGanfAyUXmNdIE2TopDY7iYkU/A02rCby/3OB/J0+Du84URtiZPeNpkSy8mklH
ps+jHKyHGZoisU9JAFJ7gCe8ngzUOEF6iYg8hbcMT4D8rAsdAle2RTyvo0Vqf/22m5RW0cllFF2N
hGBhC2hENkonrM0x9fKDdBv2TvSFiQBYrkXc64nsYnB3GEFcpGZkT0+L0jyqc/OhhMIsYRe167iL
SzklaZ2k8CTTeYuPrFTc+hmyc2CDrdEhDyN5/15vssmg1bU71YSlb9g0Ipsvy3zhcf4Un0boOOFO
9qg9/zfrTK4qVOCrOY4koI0PCRSQVHYLdMrE7n3WEFgcBH8fkFgxk1m/sm7OZKMXa+CpreRZ4XKD
F/+HfQhia5tsQVcQgaFHqEpiwdDEeWpUycVJe7Z6xWvM2t2Hoqxh/76C6iX0WsQMKu3AsCGbdjn8
3Eeg8gYveRk15j8bGcOpLqMXqB3Bme8YjaLgUtNtW/ZAe9K0RHRDKDJ/ESrVqBDkHsM5UtJ+UZMf
Vo8HvH2Dto7KNQRbvZXLsqIoMi3DJI7VQYiovBmKH1X7uo+xFQFrDC4VgVAsVkLGZFd3qZdoxzg0
bei+QXudqJRsplmFkZDqoqFK+BL/tzV4XG/GlrHepq8LNCeXY+ro18phwYdx4vXH963PBY6LN9Ns
U2O24Ly+vS4zr50/7DuOtIc7pZRayPKWCT/on+NbpldTvqSOaoPKNQQ9O619tR0NF4O4aKiDxKpj
A3iVdZdWPphIu/G4b9NWGWO9RFwwiLmSzWGCFmT10L2JZzLOkexM6TBQlnBH0Yg2jqZjwg+G8SLK
vq59NVXiAkhZwp1EWtpZ0cQkb6xCX+zMrO7bOrJ7qf42JOCNHa1rI+h9cIi+a8v+XiR+hEocLd1U
mVJLU3wytfui+NlQBDubH3yrVeJbzBQMpEsSo9jV5fEazbEHSfqoDLVnWvUxUFR36ScvC1R8yBuS
q3cLUSYnVk/ljqV4TiKpZ/C5fGMFV4N413TE6m1DgD1eFlXIx/NjTWEWNNUcsRtZeq3UjV3JZ9zP
iKXaznwXEM4ONcqqumZD/lWhh6gzSRZk8uTJzuNeO1W42xKba/N4Ap/rb6u4BIhp+36YOgBKT03v
BIfKzw/iKYSc51vHFNVV+ZcEdcHjMuCIOZ5QZHX38dx7olf4kWt4wZGpnbALJin/vDWHvbaPrerq
uAq61gQROPDgu5faaM9LMWTOmA/gTg5dcSlOUl87kzr7UHA67WeuzbrEGpzLjq0RZOliImSS0+C2
kyt74Tm8ad3uS/rMlD3ZtyzJkLJ1312DcvlSLhYp1lmc6i/x6xv7zzlLnOgVBQnUlKxTS7wbsr/H
F7fWeFzijOpQywt2v8a1wB+zcye99DNK5+JkT+9iyVuDcSkUn3iTaDDjstzvoawigfcllB1i3dgu
2zGJ7/qUxTz6RbURvLDHr/YgeN1Zf1q83A/9yiXQiBDlu+4tSa4q/a0sN4l4qBnTo1qG95FofujS
xsMTgSun+sOkoC1YU7PnfXQiq73lh9X+MJZBTmP2MBWKoQuCEd/ClWtGx/1/g+HSjCw1OZjZ8dlQ
5aU9IsmEX1pqimjTFFmSLFOUMbXGl40McylVJcIx17USOImv60VyxIHoVyNA+EoRbqFpoLOHyglt
f9O30DoV5us7fHWxgy8TSXmVSz2jjtCy/lY0hSfwE3uhmhGpn2XaP4J8BcMdNQt4u34xVHTDdICW
11XWdP6+JZun2QqCW/UIrChKocKSdsjtpf4Qov1COBbKezLQCoY7U8plXrQhBEyKcaM0fsBtB8tz
PXXX8/y4b9H2+bXC4s6TIk+lPmyB1Z8LTG+nqPemjvzM5rdzfNBRfSVUuPEnSIEaemoBTqhurPla
qL7NBvG5TUFw50U8j5pYMl7yWbqxjN6WO68dKTIhKti4Q6LRs0IUGMeG1Hzsxde09oh12UzZq3Xh
DoZxqK24YFbEs8cew8qb5kooXGMG6x2b0SXVRzfrZcoFka/zNHqRdxZj3GCSD4oLpuhHC+qEqNAF
4J2KUjv/ClXQfTM3z9oVJlftSYJGaTFiiOhTusPcQie8FlxBDDwhXHxZpt5XiVX7o9iTS3MUM8aK
XDrM3V1C9QBth54Jmn8IWmKAg/376vAxxzKRpBDzG9AIXyDnJ5wTk6gwbt/B5AsGt4PEWZu0WsVY
inqweofdwDA3BFUTPH4zifrCMUG8QHHHbjoOqnCihuY6aGdxeyq3EOuBjKNIh0KUJ1i9bOupTqoY
bObXFQy3q8Bo2lgC+7DDOIWDCv8re+UvD6oCIYNAcUJHtMfjnNtk1ZHF2R9nxwqY221GloGFmwGL
Bwllk/JQXBkHDXDvrDBcoPhtNrRTKy05oEAwaJetP0P2OqSkhIn14quoWSvLwsLKJoZ5SouXcHzd
37fU3+fO2qDPLCFkRTNTMe0plOyxJL41NrfSyk3cUatrZTLpNXNTegqn85CdRUrchIg2kxm52q3x
IhiawCS4sv4wRigxSzWIqj8n7fCey6KiWiqE7w0JXbb/BqpqNVcHxhgggKxcMG1T+lnPT/srsu2v
Cwa3IlWdW2bUMgyxzUY7rPQldqxejJ5RQUu/74Nt3xpWFnGrE9VpJA460MzPoJllXxQYcLDRJDKD
/Aci6j71nU2Zx62VamaFEVeYcVch9x0mwtUAknnZGH3CsO3AvriRy+CLAO3LX2489l58ZH1thnPd
eSDOdQonc4gyz3aZaeVIFqOrGByLtskEExt1rBz2hBp65r0Z2cEd+7alSoLbRzwkUg3DtCRw2XBp
ru7FuVbYQzTogdNbllzzH5ZTfpsc1KMfWb0i/rrv0O11+43If3k2I+h03rps0vGlKI+h+ggxvX2I
batUyGAppq6aGn841REahzrWv64eZEd1FExMHLqv4YFZFTrLD+tTTMrqbsbJCpM7qYpMj80ywE0i
u9YfOmjuVH7ko8AFxjD718SG2Dj7dlKQ3OI1mhmoJntESNHEJwaW072veHaxij+bMEJUthr7GNQ/
V7HdnfobJgmfNu6vSgHF3ENYxJ9S/bD8850zSjdVFtqj9LLvss3r5coeLikOfalBpRqR0UQvkeJm
Wm7jTdieClxfLKqBjbKGy4l1CJJvnU04aKHhLbNyyiaTKNlu592VQew3rNIFNNP/aQIfks+TeZb7
myY+lI2zVGcdWvCtq5efs9Zv0qsiopgzSXAuN2J6A0XxNyb/B+0jCDic0lE/ddDjTGWU4sSjQiFS
HuWSYxvpSduyWmfZXVfCVSG/546x8iZ3q61DVcF3Nv5+pPfHNqnujDjzu5riZ9lO8iscLlk0mT4t
FXPcCCVa1YnPgWthOFny5CN1UWd/6o+L7AqKSxK9Mdd9w6YE5kjM/aEqMkfSMIlYJ+pBTRXIwevt
jzBGd8n+TtvM8xdci2sSMLQJTLes7A4uX1n5kNS3JCMkBcHdoswpMOSZUX53UeWk42DP6rdWTOx9
Q7YfEFaWcDlDW2YQBMWAke6Cz3igu2I3G6tyJi936b4YYr0sLmkYgaVmqoSkYdTtYdE7N9Dj17zU
vQVXxVpMnSzJiDsHBcnlkGyY2zBlBipScz0uxsd4HB21z051YrhQnXH1+j2k3MrKp1zmaOR20vGp
j95UtQrtITWe4yDxo5F6oNgOERNChZj/0pS3DLZKjyhzS2LKujTV+NQaeIH8HFM6khQE5z1BW5S0
WABRKD8rs3EjubBVgdI6+0uuvVjCecwIOmGMZMCUP/VzhB6L5mvs9G75/DZk6FMDqNsH5QWOy7RT
h9bkkZWzO+lVHo9pexdIoS2ldtt/J/YXi+g/M9QFiku6XVPpRs4awcTD5M9e4daH3FGfdTuwzeN8
pPp7/rKfL3hc8hWhhjdorH3pn7Hztz7awGfsvsWB4p4j143Lv/PYY3SONeBgzuJB9DK8PrYCaGRQ
nkE9NcDs2fO+P4mV4wf11KhR4pC18clx53YjRLdeQ8gt6/0hhtbtPtZfbtq/fcmzf4PS8R/xCEOy
Z3SU4nWVkRsZrT2HXu8m4Le2vlvHfVQWezsBw8/x9f3SyTlzaVx/06RHcBMI4YRRS2rPsZ27h8Ol
4t4sMyFmgVkpydHoo9sOpa59UygI9u+r/LSkIiSeWX4SLa+JP8w91cxERTtPkatHZREZLNrlB6a0
BGllwasMNHYuHj5gQWdEZQ4yJrjUIVjTErSszXLwVbBCFW55IzixI98lj6xeF/oTdURTXuQyiBmp
VhWyZCXJP9LpZHRU0wKR42UuZahyZaXNhGVK0/MyvQrWk5YQjVrUtuXyhGXJixovsKGKE6dZrifj
WSnuTehvDM/7MUctED+qV0JYJgcxPILuwTxgfvgJLEZX02PrsoLx8KO/kgnbCPfx43r5EMsCGJSx
PtFL0bqxiQI12PL2zdq8xUAiE2Pepq7o/LdjUJShUrN33rr93se33eKn8euofge5st2KVERsjmGD
0PY3HHcr7JoC5W8FH99Q6METjFPf5l57Ez1lX+tvY4kyQ47KuwIBFeITZTPWV7hcUgrNpA3e1NPq
xSuUkzwTzwmba7X6+1xG0huwohgN7FL72a0ifMsVkdtMApH4toNwhcN+xyrzjZkSRD0r54oPiuJo
fuUnLus4L0GScpq+QNnkXdzX6yXjEpOp611XshYqMA84dSjdKap5ZU3iYT8Qtz2oaag76Sip8ewJ
YdtXQQ0sp8kHuwYpXr00tgpyw32Y7Xj/DcPzJxhmlOB4AkwuflLao1F+U/TzEp/66mjm7zlxAfWP
Sbw67TSVYOrAx4iTVqmd5LVtml8a3S3fw0WtrHC4TTWrU1/Bq9hUAj6x5MYxte/FMBCe20y1KxRu
C8lVJsUCI1zPy8ZVEt2ThNvJ8Fvxfizf1Zm4wuK2U5lKwjjHqIu32VMy3qvxizm97gcCEW8at5NK
NZTbWIPTtOglzzypuI17bx/ijSnjj6vQygxu68jpIBmDht26hN7k16+KrzoYS0YzceDHJ1lx9I9M
i4ge8Nm+v6yQubMd2hhx2KiwTn6o0I4gXVmPvWKP/oJaSd/Z1FG1fV9f4XFHfSwuYJOvsWCdX0Bd
AgxrkZt97fCOEd/LLi3Xwjy351nu3E8bNbAWEZ4tp9ALjfFe6LWDOUe1U5IFSSJS+JFTXRyhvTmx
bRxC3jA03CHTbUOpif1F+ZCfPJWWtl8MSHM7ybX0Ddy8zIsVNrSjNqfFyzzjEzWTsn0qYtl+5Vx+
/tScq2I0W7YHgs42rZ9dSBVaKd9xSWOBaDXkALBO8sM82+pZdkBa7gqPS2hbN9ZDed8/jUeqOeYv
p+TFLi59QFIHzTEJUNG6OntA9K3berSL18DOQfdnesIn6v5OGcr+fXUwT2aVdfWADTDjgSZ9rlD3
l4LH/XxCYXDppGGcXYXyhiHYgYI3GWV2VT129mGoqOByR110hjixR++hfi6F76bx+b/9fS5XtHpW
19Gb0ECqOmFQu2I0ESZQnuLSg5oroTYLCABFS+xxOVclBg8pfkQChG/5043JrPMSIK2GHjmv0q4q
y9t3FXHm/tHyJzZJqfVYcb3DDMD1XELr6GNVfBWNT/tARD7lJ0LTaEAG77HmPRSo1PG5xRt0KKWO
AE6XfSTqaOIHQrsqrSwjYkeFO3oq9GLBJh0fWtdCo3dS2xSxKRHN/EAoON2lpmaXsKU9juE5CImb
P2kPC5PVztdqI4NgMwCY6F94lI7GY+sPUJzIjizV7HuPijkuBUjFqGLqGmCS9DOIZVerX8FrSi0R
5TMuA2TNlBsVE00YcQGz40fVMa7KmxT6fjLqcTYjB6EE8f6Ss00L9K+KKqo865jUppo5Ms4O+SZ/
DY/aMalAhSPfhffjCS8Grpo45DCtvHmLuGBymSgvhH8exqJTfMvaleKDdbM4opu6gkuibe+xCxqX
lHAiNeIosAJC5Zg35guek6rr9Bieiyu5Ps3fRJ/NYtHMd9sx8xuXL20uYqRgnBa43ZLeCcHoj3V9
SuaY2AjbQXOB4d6VRHkaKoMpsI7Nt8xyK5N4b6HMYIu52mcVlNFHY8IntiUEx0zsj8mC5g5RIcz4
y36+2MFdWQwBKp5TjYqIemCMlcsVG8uMbhmbY3JQnvf3M4nGvLqyKmug8CuyB4rRmSD+lbnli+qq
tnDIPHRwEmjUEjEXr8BM0PgPERMAlCDJrIqhbWbUhW+zA1C7eI9PUEKlhhFbJSGAbiMbq9bvC9WX
zib8Rz5KUDHBJSqtNMRkYt7Tb8JbGeSpyL63811snJCqfIyCHBXZyam7HuVGLm3EVqiWKeNrqMbE
F0Lr3BUUUcr2wX9xI5crxLj7Z97LKtKrXsfH6dgfqxaEEMHoKU1MZfzNTKhDJcMyIAwH3vR/R8bU
6YNcDThXGA8ZvnJ88xSiXYt1TwXOQsxKbPpvBcbHyGwJcpgALJjAPP+Yhd+JTcW26B9fhysALizA
Mq4bJbv/9+euxPNKj0EdMCDNTvuxPg0H4bSQn/oUJBcTuVnMYcMug0XrvXGTHBjBeH6dfMEV/ViQ
VLebAbIykQuQVleNNGJDLWNxG5heqia2YXgdvrcz4i69eWxdkPiWhHyGKtLCplOhoOSUAzhQZFsR
7zpqVHRzL69wuPPDHAtrCkvgzLk71p+Lxuk7IvAoCO4I6bsonRXWM5w0iVM34cHIGmc0Uu+/xR/f
jQClDTFq2Dg3FucXDbH5rBqH6AvKL4zclqQFoQxjO26V2IumGTXLBGCIrm4DkpsaisLpezTvldUK
sV+xQinFOcC4FlC6+FqXbrq6s6vxtO+77dygmWiAN9Hky7PfVUJvKMmU986oPdWSZFdhSazOtq8u
CJyvRjSKpokEBBmETKD1qjpfz6jGRgqEc1XehLPSzwBpVKeDkFQ53uv9676r3po+/0xzF0u4PBqj
jbGYmCXBDWvzj8/yafYVryKfALZTwAWIy6eFaFTTqDCXlYdeHK4X88M03owtKXlBrT6fRRUIIFsF
gJKTeZaO5j26J2YFr/4jmNBT18Sk4wn17X0/bq+VpYiSziqY/Gs8KutVlUCixDHRPNGoth4dQOpD
nLAUCJd6hqYApURc9FBzeVmk6NCI52oZCEu2D4WLJeyQWm3QIu6Hqh3hPjW7EkpW1oPn9JdGGW1l
6on7+PZaXcC4fZREil7oBixKUrQhRbaYlO7+wlDmcJtoBGfyWCRsYTrV1vrxKIqzveR3c6fbS/We
qpR+MYfbTGNa13h+hzlLdazEl2J4X+FjhcDtokgMB1EwsTqdv/iMRGk4Sng+ZvfU7Ia6GlOrw+2k
CEwSZSXAnDz8kbFd+7K/NlQ8c/ePWQ+ykpWM8BmhoS1YuO5CxU+xRu+AMUCcrujgrYFM0b8jupna
SGoYzKz5OWbnRtHtk4d9jO1vsBUI5yt9yKN8aADSeiNoGFNPHNFqpNuq3xzeRwmuGJYuWii7Q/iP
i+oix9SbUNYgzzJi3UsG5Xsa9iORbrZ7ZVcoXDj3g54Xs1BifQ6zh7FHCO9dhdfaeThkN6ZFpIK/
ePBiE7dMo4lhe73CTh3xpi87jO8Q5JUHJlVEq5Kw5fjj2FuZxi1X0dcKKBYBtujHLHhepuwlNz9X
uWAXvWo3ikT4cvP0W+Fxoa7NWhUkUNh0xhHnuZyBviBwZvWYgvqaiMTNXXuB4ntMRCPsVblBbIAg
BT0m9WGRv7SqW7sDJmdSNymd0cQNn9KjY4fPjkf5TpM5qYfBsGDh4CsYWS0P42hDxKJ1f9GTBZTi
D2Um+z2rc8qIetOMU6xgJrhDI0P1VSFOQgqBOwn7RWusYYFFYZgthxAyE14TgoGCWC/Wjr3nOPYz
VoZU/aBqKXOcehiuma5Z5dWn4kx/7lH2cEkjHqRCDVQExtJ+SLvK6U1qZItC4BKGWIuRNOlYE5A9
2H01fctk8zvhrs1DYxXeXJqA9KihFDrcVWcu06nFOP6TdIx887r9GEbgkM/96Acl0UwZxqULS2lR
dWWZcMYXuXI/xd8IqzZ3j6mIKi6PoFiz+LUJ9EBre6xN477VTlx5tDEKpuJcD24puuVNF67AuGUy
DAy9tgbAQqi0a5FvDDcZiBj/o0ncQmHsLZjEDiitN3uYYXej2IecsD+eUojoqJa7j7e5RCujuCVq
zTRUUokZVRw0s3JHk6qnbT8vrCC4JI6iV7x0Cd6DWbN0jvnArvJkxdY85czGvfFMiEGB0iAS+u5q
WSCH+nd+aGQIB0cyDNOCsyXkXiYf82Lx971HgXCFE6EMZ3WGrohjVa4cTP4Yf9IC6i6+u0SwhEvZ
k9hERakDJF8cNPXa/fAeMUrMVP7aRkDgUnaXlFOTDlghHb3QeHY0xmdNftp31fa1aAXCzFwlbDQF
xNk4wYxfFxX20VxhRJ2RcJLKx+wH/3E4sFFKickqKjzXdToXSimGSDydO7gSSvvx6HXHxpPeetgN
0E97hHXbi3RBZJGyss6otcicJvaR6Us+iN/94YibJbs9KF5yjkHTGnwhICkjuXwkN3JaDx0gG9c8
SO5yTCAecFscRTCVR2ejcHoqTigjudw0T00pDzHcCgZ4qbvtpuO+Sez/31s2LhmlSl/lg4i/b+RZ
6EgZ+LnUqVyeszQqTvWQvkbqoBBbePsCvYoVLj1FcVm3ogg36lAR6071IXyJIU6pOKhWkxzhFBrf
udCNUgIuVaD9+uDpD4xdXnlgCuChLxAPaoQ/+R4GiOmlchrBn1EBiSJ8+erYfYbqacZ4J0b9YX/1
/rLDf+8BvpPBXAwV1WrAsee7FLQeoBiCOL2r+7HfvGvW4bJsfC9DCzpaSRrgSNF6ivLMj0HMtW8P
2z9/RiM4sAwVBVxD5gIjTboJ5UokrMDyegvTUoadyIdIoT49tg+R3zj8lwcY4qVxUnH9SzDTmDW1
M87BayYpRL7Y3rwXGO6skhJFEeMQMAbEDOLbPHjedxf197ljqtP1oBIX9mXRneTgXFPqnszdO8vB
88Li+prmlYm/Pwogh8gOef0iSQYae08jDkXBuCI/zogA4DVnyirNkxm6R04xW7YsPBrNNa5Itmq+
j90O99d/Qk3hTg8B3aqogDHbnNFb3NaZPqTOyPiifcjpnPYX6i856ILGHRyGMU5KbwFNvpnw1dkf
rFs0e/e+dpbd6KxTDElUYHCnRrMMg5w1gFuS+UEeahtKSA+ESdQe4k6OudMgOJFhr3YfzYMAuebp
Sj91Od6iJw+tHYfiJi/d4AeBSlnGZYimV5q+a4EaXS/s8/3YfEV3pfCi26aN1tvjbNg5Ue/ZTum/
144njjVioe4ktotBPtc3vYca4CEf/Sgy7HShwAj7eNYXtZob1OwBZi43QXJbDwRLHBWJPEdsUeWm
ILPUN+DWhFlD1/wU+Kx/AKfhU024jtjOKnfLrdJQ1+MBYH1Q3mcG6Gi1zF6C9GaWM/NdXx+XZWKe
/dd1MAVxA/vyNVopwRFV3Ke1+K2KMSWwH4NE4PNi1Gorh133lqO0x/+Rdl3LcevK9otYxRxeSQ4n
KsuW5ReWwzZzzvz6u1o+28MN08Qt2X5UFXsaaCw0OqxONDdOnsKBE6NaWzdVNEQLjrRhaCyJYyCL
lVY2uGmj7lGaP0ZK5RrZqRW5HTZrtq2CckwBP5eE8aQMUDQB5mtiAnDnlJ8mB71/GFmb7KN/cKTS
cwuHTLRP6P/DY5H3XuAJZtAjrWqlkwNomDanWLwtFE/0H6P60Bq8u54niUGMsW3joCZn0/Q1O2+P
UYDXr/Kt7L8IEi8QvXZ6F8vJQkWbdiqKZbCcemOem1B71NLE27a+VdO47hgLEI05pXkf4khlirGT
Q6VB7BKEqck4u6go5E5sJheCdQGWGjEuBrqgrRwMdR2KqN6m0GR79Vju0H21Q2utxytfXQ1cLMUx
gDGIVoyHB8T1HhoCXDSPGLtKcxoQMVPgwnwcFVsVd9tLutqLsJTKQEdtpnVhaTARlRhsiJYn28+d
V7nZhSZ+dI2jv6PbcSmRMGYBVpOeTEFHr2UrFu0iMDAxtbelKXC2NVuDqqUYMqaFGLVux0KXIabI
IltAlVPauGbCAavVK2UphQWRrsyTjt6oVmiHx5+sRulLn7rKiaZQ57xTxtOKwQ4NDdFq10KeOU1e
JpWHGLeLKnWPf7d4DHBIaemDgAViMn06j5p6EM3+oy/4nBcjBzPYHj1/9qMkmSBmQsdwjUl6POvm
IAbbmCcUZV9qKqxbs8nTRdGloxm2+twbtnZDhIWJNwu29n0SOdbHMwyNAQ8kGiu/JtWGE3X992cf
peISyn5p5DW34pgDVWwxjTT4eYew4/+gqtsXjnFbucWFoCrhQhXnWvltlH3hTzKmbEM3jL2V+52x
wzSd/BY1kttWyAMntnWvHyT0SVHlQQ6W06Iq70ZD3pu56cjW9ASW/JMvBDtAulsUD5EWzbY21wdj
yHibSdC7cRNoDJagirGYM4JmipLryHn2B2MXHDswuIsH4TLtt/XmHHI2F17mmqTE2FGMbz3Ouuyk
5Rd//LsTrjFAkluoUdDJNYi0+UufzJE917rmhijV+kttGCxR8jRNGgxhd/Rc/VqYOeoXfflDko/2
9qpxwITt3jOaKO0kusnq/E5RPoe8grV1qzfwxJFNSwbF938vlFwsokikMybms1MVGDeWRLaRdR+m
tDhkM5eZYt0KrvKYm1mY+iwQOuhDUeU36kGUKsR2OLvCl4w4I10NRClocefcz384dVfB9MMWN6cu
TXNf0PEOjxRc9sZDexp3r7IdoWWfm4FaP1tXaczZqmf/f6Hs6TTsJBdU+8782HkzYufiIXXexVyL
ppNf20jbvNBOaM1pkOh9MZxER3WIfqM9aPv8MT7xQh9k2b/DxlUUc8YGMbQ6X4TFlJWJcuFL1d11
3bMFRgRhSGxr2pVczjmekTKHDX2DRjzX0E6pP5XTpZ+/FvL3OXyK9Jxz3DjKsdSHnaJOoRRDUhBq
ZwzGdUVELBG/shUp/SzGulPp072g8xipV+mcVVkEKaysY0QU+wgop6kf5r6h1AdoVJ35HJ1jrz5r
u+wyTzbld3LVfU+R1VIo3b8Lo1EjSSxBA4qgKebE1ghiNbxDR1/4zVYWajHo0gmYqzUlkBBiUsi0
A638UbodHeqV45PKr0LlQhgDLXMVyWZcQZiQeuGU2GNXcKyDu00MiExh0qYJuB7ehu7R+EL1VX4t
pV2PCk+qXNU7uCXW9+0rYP0NtVCMAZNMSRpUKEKq9DQ4wSHD+MK2837KnA5Wabce7zVPn9zaOAZP
9ExofHFENlM23FpNnd4HQ0e01wR1x1FuFSkXyjFw0ia4ZHwZu1bsup3mpXAqp5gKEMKDfLaOPKTk
GQkDJdXUDrWWkkXibFmVo3JHeHIksO6/nLel0inYrTJz9DSzTYFnhpzNYf3/IBV7s8Uod2eQvUC4
pP3HUDlp+nueMdeNYX19sY8zdPRDDytKXZQ2RrauVzwSp1V3YCGEAQirsoReJlXmLHD0DD632RzK
ouT0dfH2hP6+QLp2lkqlryHGSDBG5XbOOXmhdTVU2TBkDGhR37J6i+9LWZL7qGNBvEE6icWlLO4j
3pS19bcXWpz+lcGgdWhVVaqQjPDoo7huPCCmlw1vxeWYPg2qMt7JXAdvlORgHIRo4B+zaIhYzgKi
8wjdzJ6Egl/fleDDCPsa4C0/vgsHrtIYHBi6CjViM6RR4jME50H+k1Tuhi6L6eVd8Rqs5b/KMThg
9JJmCjkpp98pce7Mw42EsNC2Uutm90sI600kaNwejBBC9D7yrKh4MmuTc8XyRDAZybBv1KQqIULL
1c8NBgYffDHKOVF/nhDG9MCIZ/QNCSm1Yzo9hjmvZZsngIEBEaVNft1AQA4mL/W+6P/Z3og/XKHX
naAfsDig5ix2gUYaUNe+jq59HzSJODuTa3oyHPLihTcDeB0SrhLp7wuJ6A9KZW1GXqvqvoD4QLOK
nR7wigPXXzVXMzYZ12DKzHgYW+hFpa/izXwwake6Ve1+l8MdMRRb4rExr/riC4kMKpjymM4ZOSNz
fdSLD7mo2Kn4aUani6kctneNt4QMJGCActKrEZQTSiRlPgkVOEm+b4vgGR4DA804a1FdQ0SaOXPX
2GP0nuQSgfb/gIbtPzSMNKr1DBIq/ZxL5VGPn1ODF2ZffbYokqRamCuhS2wGCwQ/9RCL2JQelCTC
JyVzlE51QASeJTfSfAwl7x3LtpDHmB06RbM5HSFPlz1faGw8m94DnQsJjJnlcVKU6NDDdRCcmjpz
YiPcbeuwjgkLEYx5GUkb+moJEa07Ockh2un3neYUA6jMJ5eu1KHzSp7Ds2pwC6GMwRF1qpX2EIqp
PVH52Z++bmvFsQTW+0y7Ok9j1PNidg6ReUT7AZVs9bsmAalXNVgXdOzSbC4NiDGTg5HXdgaK0W1F
eNvD+p9+PyjqPEHE4FC/UWOnoZ053zq3/YinFuLNI6e9dt3DWijF3EKSjDJblTx3qiCh2FSBmdb+
wQKZAX/i+KoTvxDG3EiJkgpVTI/vyAi9qK/3Gbi3SzMpHWuOTJezmGTLv73nFtKY2wgDwc1Ypv0K
kVnEyI/KwUvcBpUVhgbsO7c6UrMElVtor0jIbQtfhfGFbAYspABlc5oM2el8q/vGQ6N9xmBIThkE
TwiDF4YYFWmuQ0iv7gR1H4ofOjXjKMI5u2x0eY7NtuzIIq10VFxLzYwHbTJCzruLZxgMQlTJkDY+
WaEKiscUjR+m9qDXT3Knf9rel3Xn4boxbGwZo97EBlQNQPGb6gtFMwQn+zQ72TNlkCyXlwBYrW1c
gAbLEIdRRKhir6DZ6Pl7ygWH5U7ai17hoW4+9zjaydsmz7LD1braDAZZxM+S+dgLPpQH4ePPaumg
5N0mBA4bJ0xnwKPVW7+bJIibHlq3PtIoJP9ifGh31Ib3PhKK5Voy8KEYaaUkhPOl9ZzrOoI0vEJi
zonS6e8LB7ZsJZB40PrVzXEYP3XCKfrLy0pnkMGqswxjWSCi8Xc9CBAxzdCKKjvpcH4D8P0Mdqw8
bZsF5wzrDE74mjYPGC6HdYtcrfuYCrz6bt6yMV5FrAfWgEseTmuzy4bnGVPRJCH/W2tjQMJvCj1+
u6oq9HzObu75rvKoolKYXufW8V2UhAtzY0uu62qYgzjFsv1kFQq91rBDT3cFRPz3hSscVZAh8/B2
lW5ZVVTN1PAaB+0Jc6YGpQoEzUfbItG6EA8iuCHag+VYgU3tPLqXPkx2oxys520j+YPvcRX82+mK
DCvVIZimBVBDqHQOc9vagaHgjrpCxUMcHLZlrhvmVSRz3ER9rOt4hEjMybUTFDKV3Lm166Z5FcEc
tyE08ICwIMLS9mP3XZwfVZkTaFsXQZOK8d6RTZaPu21LQdRB6OvE2qWvR1vDmF/uQCCeEEL+JTJV
8ogSqQnRArW1Nf1Vr/dJzqPAWN+PqyaM7aGgR57McIbXMnlt+knpOCvF+z5jYnIoJrJcQ4lW0W0L
pDRpst+2qD/4s1cVGJMKwSyfVQk2I/k47MbjDOLe/lRdNNRr5HveE/QP3sRVGmNdSZX7WdNDIQpF
UDnB+NW8D+BcNsf+BtQX0uu2evS93y/cqzwGybswaI06xQYpIK8UHyX9uZgvJS8KzlWLwXMza8Vi
CiBGu1OeJMRBJdFG511rz45vz5/LffWyrRfPMBhoD8whiCwBuzYk91H7Oobc5PRa26+q/Fo5NiQB
dlmipYBKlfgagLY+F/FATJBxseJd2N/pY2L7/T7kIRxtyMaGWUyo0peDSYxLOrblTa/vC1n29OK5
afZ+zMts8nbNYiBC0AIEFAPI6k7Jl4hG3Tv+sFexabpX7gXkc3mvHM62saRJlukPoxlg2yTVQfmc
Y4DgftswuEoxkCHViSjNE0S0XrcTd+hwkJxoT3lA5E6+Di/6blsg54SxncFGIfR+WGARfc3L6xdM
EHML9E1iwh3nYbWeV11YJIMd3RyVY6lBM/LVdQxu7IxLF7sNpTckDPxN3OZrXFwi09vWkAeRFgMi
+qCDRJpOtxS47YV6DvMXq7F7ELWg5bD4+teGycDJYAqCWGbQ9N85RBh/3h7CEJ0q4aHcS8JhkP5y
GxlAyYKprOMJOpbKJZZ2+065pDFHxrb1o/31v1dyN45TLagwFT1N3D7Rd0PO9Xnpuvozflgigx8Z
ZlEVmMuGvboLbs2Tcsj22m1auN/8p59ED3Jg6zx2pTd60S2pDJJEklXUSgWpspaeMZrabox0P0+B
XcZ+aft6n9p9+pQDzObkxfCnSyAoXtaXOwMjJrswBkvgP2jZBYe+7DbCF12ROZEP3tIzjoowZGYH
YjjimEHCOZBOvcErT+GJYIBHl7TBDxoY7aRaj6U028VccmqOeZtLf/+PT9eJefbmDkUlLqTW1sfG
LkCozDnwPDkM0jR40Kr5iNUC0jxodn2kZnoTHF3Y0N30iW4H1M5ys5u8FWRwxvd1WVBEnMHaLez2
IhOjzWv4Q7UlR9lFnnSvfOcoSna5ZbcM0CjWPPaFBUV/BjMlG91c7uj8jLZwYY0njcEYOSxDX6Kn
hfE0ujTwzBgvutvuwkP7QYr370qu/bovMMT4v9YSGFkYNATbo+BNt377LLacvOofnoD/OkkWm9Jv
Vb2TTHJnfxJiBjvjFq24qLa3FVxHwZ3xLPJEchbx7bJanIFRU7RMy/63ZdRxb2KuqraXKUO55z7p
V6WpqgnOMMOywFH13zVMpzAf8wKHutlVH2Vsmel28Iv28SHxiheeuNUDsJDGmKMsy6k0k1ebJpIt
y3ZmvGfwrrqQwJigWU5W0tWQME9eYFZuZ0Qu50ytgsdVBEtFbWL6Tq7nECFJton6d9BwnJXQm17r
3YxzrJ4j1xed8ZUjlrNTLMOfhv1r5hJitafepTit+V1Fd6QIZlZQtHO8TJ6O9GMWRliBKhE4g5Nc
qmhwLpPnYQBntdaW9rZWPDnMtZWPfuKbPq1l/ixY3mB8KYPjtoj1M7zYLzLKhS4FGtKylEz8XwqL
wH5U75HVs1Eztw9cXtyIpxP9fSEv1sdOn2Os3VB+SYLaq0TX1EqeVuTn/IbsC62YKyzM4iQo6DZW
9/6+uwm9Qb/8m7LUuSWcq4/FhTQGJkDI0daxCp3kGB1jGLbWYiSF2mcHWaiCs6oIxiGsB/2kBWbv
5q0g3Yj6VP94106aimyhtdEAlcB/V3bMTW0SiUBKeppO2S24xZzQjfY5OmBQkJR5xiuvzHn9TaJe
RTLLjISZ1IvUmDw/YR7vnt4GwQfxXnyKjnRpT4fq3PCCx4SCv2/tVSaz2EKlFTGOH17mDdj8++55
MKrAVuduL0rDvq7M57ioeLSb61Z7FcpAs4VpkYVBlSqyfE5R55kOO1NQ33Xcr0IYdAbzfaZOBjSL
52+D9ahbnpDwqojWE0zXLWMDG8VgqXmvoZWyBZUVeJ+8LAYZPT0OIq9tObcB7cXGXrHhjFQNkrkm
IsSy34vNXYJKeOXFjHLb73zO4q0/UxeKMaBcp4moGtRtIj9kH9tjshN26Zn4mP8/PZsce2AjGXlQ
NlNEXAOW7+ZDtjdFO/P1/faJXvcHftmDxUDzhDIWbaCtEoMnLf9mpjrnHluPlizWjIGMKjLqBtfW
TwcYBMMoLLMTB++3i0JDUPfZ122NuAIZwJAkC+MQiGMqGEAmpOJdEXxoYrt3KFLY3ZV7f/eXEhm4
yId4HuQUKtYorpdcYq1Uj6rbuVTywS+Q4BkGAxSSoWFOH5G3yfMeqYSDoKPNm9dYxbV1BilqVGRJ
FVEMKFhAmsTmSZbbeSNGiI04zNwJO3/wEv5niuZvLGdR0EVxQw3YYBwX7jSPgoXxV7l7q+oPnHiH
V6jI44wjY/gjekAoE8yoA/ANW8Ta0M5aj5hCfUrS2DMn1eublNf0vblxEMbAh1XmfQGiK+qYD11p
Tp24/YxqMe9vzBFiGJdu7FolmohGVVLCY1dPyA4qe6tRd3EpeALmWEXNqzhpN4koHKYpxISm8KHF
XOztn7GKLJpk6JooG7rCdo32na6KYBShUhd3xNalXCrkVeRfSGCxqxwkY+wohyxUH8xJL2yQboH1
D8T4GfyiuH5Pqmghj0GyqKpMTSOGvK5y0ug5M5//bsUY4NL9JshM4i9UhjP0soXw+7aAVftbKMDg
VFeaoWkVWLBC+1Qh4y5Jz830bVvGquu0kMGAU5FlmplGkNFpZ6X3YtxYTXaDaxOzel9U8T3DBJCR
/mVlDEpZcj+MeGUC7Ec3ks5RclF4LYscQ2bLc6y+VFKNqsctijSmpY5C28LinBaOLbM1OaOi4KO0
91P8klg/hA6PinByUKE6oUd3e4t4CjEwlImpL0cg3HGUyBsGBE8lXrSWY2hsEY48JGaokTZqfKqq
D/JQ272fcNTgCSE1F68835S6Nqaaa8266XuvQWB3NAV3e63WvYmrgbHlN3XRGFmukCp7ugXj0Dbd
DOWpF8nJUY4YiHbPuyZW76SFSAYH2g6x7sGAYkEmO6JZn8S8BRWOaSPNykv58BaRgQQryo1+ECFr
qhxQetlZtRN87lwgnsUxoFBlCTr2qI2NctL0gitNr/Qd84JRCTZKfM9qcjPwHnHrHsxiHRlsCDI0
c8okNZvehumMB7G05SfZy3eym3jxfttUOEqytTlSh7nGmN6DYGh8MZPMVqUvfyeA8VWKumzCqAG0
itO+iz5rDa+hbf3hdl0xlvUwwfwmXZfJGk6jS7FIwUGiMTm++bG8SQa89WLcFCFTQ12nZpNEs63s
PjFft5eLY9rsyEZD0/y013Byq3zXRpZdZDdj+HFbBs/GDPoRCxCaMEe1nei6o9Ko7FDt0b+AAjDQ
AaM4qeURtPDQyGCgwe+1YEgSMoG9uQ/Ozb4wdhFSs+JFxnQoNJlwi0VpF35zkBcmwQDEDA6fSSHu
Ycpf0NumuAE/OTis8Ojddy/q4/aC8oyCQYowz4Y2oPX05VPf/BDnhHPR8gQwoDAaiSxpFC5IDVRc
R8pTkNSHbR04+M22m43ZZCQmtdDp4kMJPkd52oVhvdPanoM4tPYbe8NWeYWRZjT6BF3aMLNrjLYM
MVagjE9z5aVTdNzW6g+mrsmihGeSarDhb2Uys7oZ0JPfJxhCLtgh6gPqQx+DpDdHYIeXy1o/vldx
jJcSFHGUthpiLVF1G6AqpqsOWShxrOEPB+oqhQGhwaw1a5ygFBxUpELUE80tQMYsOvpPuicetGPz
njwx5gP9u4xkoAvE0Ecw2/tE94JoYt38KHlMjusGfv0+g0hdmOVyMkMjHbPh41s12m3bAe/7DARl
U5Rrb8whzXwX5HdC4W1/n7fvDOAIJhpOBKKCLo2DpWHKyJdavd8WwVOBAZnYaIdcJm7m1L9L5xsE
Wv/u+wzGSLXRI2uD7xvWXSwfhM7d/j7vKLI0u3PbCigngYDwOHuUiZoNW79MngqLNTHrigPK64D2
y6TYwR41qC3HmiiDhgx1vuY5FU1v0u8M810sO9ezoTBnXhJlAZVAECSPbljUtg7Wj+2l46nCnPd4
SkKjJOvyo3A/x/VOSL6h3fkw9LzGB44dK2SEi3OeDLPcjxn2qB7O3fAwlh+liJOp5omgvy9EVLnW
T5JPFDAZuBcD0/gWyJKTcKkUeHKYI99IwthqFPauy1NQil4inNu85Zx7rlEzB7/UajOsiHa+grdO
MKzdyk8YVUpV3k76adsOeCoxEGBZmWL6pFKgPIh4noa6G3fP2zI4MKMwMCAoRiA2MWQYwT5Vb7Th
Yfv79Bt/v/5NHVQHhqZgZsh/tz+TMehApfEaRf691G/AQOv69VMpfNIju8/y94HOL3FsVmfKUz+v
aKpQsxtd9G576DUudxTkFg/Gd1517PriXaUxjx2/igJdpCB3bBi2PPSXIRRfttfvDxZ3lcHAjTaF
ArhbESilkSsqSqVDV75X9tQpFLi8MNJ6IhPTD/+3XWw+x9RQd6vIkEa9G0Qe0xseSCqrTyYewbIt
HgKvOlu8NjaukrTQC5AYtCFSUgViw4t4AqkRhtiqz/NpRhw/cN/DS4zGhl86MogkF80QKhThFpLC
niZh1zWSjV7DtuPdgTz7YDAp6MZO8xtazVGwfSvfjXHkbNvHOkZclWEAye+qBB2TUKYaDmmFgFz1
kqshB/Z4ejBAFJhI1RcBhHR67JRIBmC3OHrwRDA4kVhJOfT05DHLD4N+MIyac6luC8Dz4L8mpmOY
p9yN2Auj2QnKbMdom9neCp4EBg30WNaEmFYpaDw8gW2wYHAkbG82PI3/6pAmmmB0AnSohxcQedux
ZpsDp6WUJ4NxPvogHQSRNiLHrAwjt7vG7XkRCd5K0d8Xxz1EY92kUUBczAwnnPWLWUfvujv/PReS
yBzyNkjDKAkhIi6ffa0+WcoLJnO42ztO5/e3y01Hq7dsgU1B1Rij7bugj0KiPRKQyu+nGTR3re2D
q9hUdtuS1t+AV1FsgL82R73WdQrcgbk9R7mC8TjdlztyPdCIfex4/XSrW7SQxxgzPXDGiRqxMYrN
Ltqj0b5ua7RqZwsBjC0ngtCWsgqFguZRHkGBXNoTz4HiKcHYshFNeegrkCFmPyqQDubGe5zbhRKM
IWdGNigdZfdy/WuKJLeMfp/ux/ZCcYyMDe7rptma6LpBhLjxBrmywcFpx9OpnmKONfNWi37I4lQa
QyyYhQllZitzg6i4l2ftaVuX9Yt+sWDMddWDJw6vJyjzc/AGDYYtMSeKOlEDTzpypJGRbpxPnbm3
miIR4saCRoMzYtRQ4wQn86KcqMSH14nF2yUGCpI6inTljepGwB02C6+zIezCuvLytjlw1CKz3VCL
DeKrWhVrsv+2iNTqGqHPNT9jtMIbYajvcLkuOIbBjjXKgzhvctKtOwl3lGBqRSSYEHSv0bCeeXnh
hDexs60kTyYDD36WapWFugMn8TH3CtNwB27Ch7eM9PeFvZd+Kdd9ju5rda+BBNsRMjtGFdN58PLH
2olcpb0rvm5rtZ68uNo/G+8vMKqzx5uI3LXcArux9dShE0PTEa6eogQTny1MnM92iRC+ohwV5ZoV
7z2+bqhv4xtl2TLZmbyxHwWSTkQOaXsqsq8hcvhJ+4S2H5uj6vryXgUxcDJEialFKjjoqMAuOqde
8E+0t26owCm2xbOkcSxmvQMcc83xyHzTjMGWTAtbDZF5XPlHDeOw/HsVdFO+K5doDJsdDeMsBBdj
jDBuL3oP59lCMoMz2tBMfjtBVX0++Nr9PHIaXv5w+19VY9AFdU4g1vQhQDyl3+lZW4wn+T450pus
/GAa9sxjbaKf/DvG/JLIRu/QD4KIQwiJY56jt6aw+3a00/i5LM9JnO+mMOTcPn84GleJjMfRzhPO
BHEWxkfqos9O2Z4a96Vd9sTLgvLWk43hhUGmFQlubse/oTbdBoXRxk67kWCbxV3gCs/bZ0Fev4iu
ujFQ0+SCFPg+TJMoGCRQMAQ7y5nd0MEUZ2JST4kZwYsExyREdQXX5xyOdTi9/gD6+wLrJLmq4oYU
lstbvezseOZlStdL466HgJ2p5VeJP4UzdGx25dE/hc6cONmH/GA8kJWOo+NnNk8t7kYyIOMLqtTC
y0cy+F8aphvzNXHgT+7Tk3CvcJxW3jKyECMEOpqJIA7x0nSM7bl43LYUOshbx45BkilURhFTJukQ
0EXbH5Q9+UYdz4XgHW8GUKI0auvKwmYZmG+6kx3Ma30KDto5dn23tYXPph0e4vP44f8xkZFzFtgx
OdHoI1tLotW9FNmoVvEyBx04rvKx3RvH7eVcf2T8MnuWKlsMpyyOY+xXji4zEFdb5UdR4pV38ZCL
naqFaQVtVL4xuu6Tx4x4qx+sPYDZGc48t4gMbMM+2JlasjZauAyweDVa1cdgr4FurEwxJ/EpLEcO
ZvAOl8qAhlJEviHQHdDsmsztj9IhuFHdNsOwe9wABzWwR16nz3oA8ooiLDthZ4W64JPXMOE/eNXs
aEQ3YoLsga3DwzU94V407J5HtcczFAZH2kwYwrSH2D69WBjOpyTHbOKV5q9vnmlRh4xuSmxwFa+R
Xu0KOH+BeurlLzLYaufCiZp9lHPn45J//LuhXGUxe9fWYxmI/dsbYXRpwiFKKVu0JBqnwgs8mQNb
607lVRot7+J6aRptMEoKhI/mXazvFQm5t+TZqHlDZdbx9yqH2aZgbgRMAIRWEshChMjuUEvwHsS4
SmAQfhzyAu8CejKmp7a7B52HM/i8aA5vuRiUb1TMse59LJdh7hX/VRGHfTg9IOu3/ztlGJRv5hBh
FmJiKprQbgfjkNaBG5jJbluMtH6b/LtoMhtbLdQhKAQVcuIjNZz0L+azpBzV1zrG8C7iZDhFXtOc
kxalP+LkbkvftgmULPzX9vR5SHyFbE/u7gb/kFrcl8z6jXVVj87awrqFEZUxM1WJTyfq1QBt8qE4
1phIFri8MPgf7pKrLMZT1JrO18UM2pBnqmDItAHyOxRPoVrmJuHdJuuodxXGgEQUI8IzUQmsXvTn
5q1XH8Np+jR43t4inhwGHiJda3OTqg7D4L7W0RmonzMuCdMfrqurNgw4+KIfhj5FY2u04IV4JOmv
IpqiKSwCD+qMsNnfacVARduG6FPrIQ/sDYciU08xapQ1iUfmzls8BiwsOa/KgQLyw3jUomdlPA4R
Z3/Wvc7ryjE4QZQNukLF1im9nE/1gZ5d9V7jeGN/iP79ksO24qdxOKc1JYPrWLvJpOoLyMLzO1OI
UifN539CEa3KUZWABnu6D3JNP5STb9pZ4fNGt3DW9O0ULk60NIYRaGmhsCDcTN1zm7vhu8gD9auu
DGgoqhyg9o3WVLH19kbtP25b3/YdIr+dhoUKY+OP4LzG92v9a5XcKsZrKh5NbpSMt1IMRNRxb/US
iVFn86yhDNFPgpupnjk3FU8bBiE6DFzIfALx1HisUVAzys9D8hBzp7Lw1GEwAv03taRTMF1rovnU
l6XiTnL4Q04yLmU0IfWfPTCZ5UwwJR+VjlQ6TCPT1A/EDyyDOvdnL37gcUOLvCVkcELBaIwxJZAt
XXrRgQLxqW5t+TXHuD/0tcpucdd97WJH483p4glm0CNQBHmQaroes2+CZh4GjNGctSBzC0nm9VNw
kIplVagzFRVghFTiqcV7JAFltQrKC977mOPQvMVzFofLF+dh0jHSBD5F6VTT1wRMVpFhp+k/voFm
Ed3bPst0iDZMRWawIs4HJNipamUcLa/Kmg9Vor1si+AYvsz4FYGFImmV+jWi9CD6nzFod+YWj6z6
SZhqYoqmIeoa2x/UzWZS9JRumXULzDitG8f1uRjiH3Uz24gPnaoit8Hri9ZC/Qw64W/bKq77Tgv5
zDLKIOWvNIqydbVN0RPfrVRX2s+7At6nw03DrO7aQhyzpNbcd4MyQN3hQT6Frw0osjH15BYz8cJb
3Uu8wOUNJFq/QBciGTRutTII/BYaNrv+7VWHzv8bygIX3nTm1cmsO1QLaQwoq/Iki0pDwQYXb8hL
gtKj+iBjxruAMStgmfnK2b9VxFzIY8C5mwpLGokWOb8MOyo/Gs/y9zakILBTeMNB55WL8XaQ8eAC
PU9CnZjO26IAN+yPoXiXx7NQiQFlM5QLf6Y0lgE+SPOf1BV25qWebMqbWYL9PiKKhTwGi1PBCoOU
JmQlIKMVbMF+rujlrwvHnyPAhGOmn7gJQjpYv+HXVSqbkAzEfBKJLQvh7e4HXoCnaF//mJ15l7iR
yyUP5cAMm46sar03UlrTwfEfwO6xnyRvuieXVTzI3BXl2AjbbpRL6f/yZeI+RWb3jcmntyPBnvfx
F6plTt9J4rNYTwZZ0j5DHMKHhpj1+vbg1HY0fka2Jzt3uDH01ft7IY0BFUTcrDyk8OXg/AQVmIzv
lIVLKWXFyVDbar36OwwV3D7vdLq2rIaBl6AzO1WbYKtVujOKBzNWbLN4Toc7NXj9O0kMsPR1av2c
aJBKo20pHwblxRc+q9bBGnhPap65MJASDqDhL2hImSgehe6fYOKlrXm7xSCKrvhjkaMGz6mtL+Xw
SYgtuyz/QVGys71mvNvUYKAkyQQ9z2iqSrNTT9EhOrXgBM6O5EfywvScRWObkdquUXyJctKz9Cim
jx23upB3cbJdSG2Yx2Anxaqp+/aYD56R2UOM+gViRckEp+m9d3FjXU+VyTgjrSzK6kBFE4V4HHpQ
1x77iNMisurTLUQwMCG2UTwb9MIQFS+tvQZpvf6wbQWrjvBCBIMN45xbZUUM9dN0F0QHM5KdSP+m
RHu9fQnih21hPJNjmZusVhvhV2LNBgdPJkzewtWVHzqXip0R9d+Wxls9BhQsC32XNV0janGes096
cumS520RvNVjwECt+jmLaDyHYd1o4/dWuAwJZq598q3JrlLJ3ZbGU4hBhjCuxtmg2pIgOc3KnTHa
vCKn9ezMwhwYTIhKVG225PIaT0SslXqxax7D1lY+S6fAAVOfaZu7npcU4sADW9RfJ0qTFxkhUfpN
TC6C8rK9cOup66taLD0TBsfXfm9CLT9BNjT/3jixmzmtja6VnzfgdGg4JSOcy48lnTYzTRsjcj2H
sLZB1GVPyKV18Yd8uNOVd1EdLPRjgCJv1M5KaLRuPd8mKrqYD0PN0YeHsCxJkx+J9TDQ2MywsMtj
6cl4DT23p/lEh7eQHIFTp8xbQMZ7AIGoMVZUP6rVxxY5LelhbhD01UrHb2UOVPAMkIGKpKs6taPp
X34TuVPa7EC1wTm8XBtksKJW1DZVyOeb4IX9HCgVFY6xa08ZWtvDU3wz8iqmOIBhMYAxzLkvlRQw
b8QbMb6t5ZOscxpJOd6KxQCGVpW6odODNbEumKN5VOvnzn+tB8PbPsLbO6SzGahQ8P83jss03VK9
SZQv29/fXiqdTTKBVseSNELyVLytQA4mFscy+botY10HzZR0E9yklsyslTrNczb3Qut02Y++ecoH
Xm7zLb7+u8f9SwJb1DWLQq2KDST4I6YkYiasOlwC81zrh6z5PEVgBJv/j7Tr6pFbZ5a/SIBEiQqv
CpN2ZrO9a78Ijso569ff4vq7Hh1aFg/2vNlYYEpNNptks7vKcIPydduuv7j2FZZd6BbZtLCXfRq1
gGVyR7ITQmnSDk6G03qGicfBGvpsokuNYCz5Ai8toko+U0CW6P7W7spK4G9/CXdXm7iQOqmmiodV
ADR9+aHrtVPZz3YkJxepTz+MIzLYWuSWse4aQ+BCSsUEY1jzc3tg1xeXRSgxFUZJxoUM7B9lP1nM
SOJqqB6VitHth4Mq5PRe9/4rEBcowjbq84YB6SPOzXT6oUWlE8ZEdLdZxTEJStoNiyg6n0egTWjS
vLZgkGbdWH58jKzhhVbvophawHD+SMPAn5MRMIUZTzsjlyLHB+XCObeyer89Res5tAUWdw0Ys6Ct
yh5YDSTLmTBy6Opus2PiSy1I/oqDAG/V8U1dIZqhIwyqnF/qZIC4XexDGterj6qLGkrNDc6MV9C0
WQ7NhFSct43JZv+PqLKAZJ+0WN5ZMAaNReAdcv6zUW5865SmZ1neldGDVX3exlq9IlCYJWuga1NM
nsukAKms0UZG6xh30rfsUFyanfYKZhE72okSTWvLawnF/r6wC/Us5qQUJuwyb5V5l0RQnY86OxlE
dUFrbr8E4tYxunyzmg4A6vyXUAadvXSSjeftgVvziyUGt4RJmeVGSIBhGJM9yUyZw91GWHX1JQS3
f1V4Bqoxba0z3/3iofJd7egfkiNBsjMQcm+wn+PdbgHHJw0CGhRBo8CiKYWqbOOjS7XuUptx3mb6
4MXNj6BWkKgTMZOtbmdLYC58jLS3qiKBCwZfdMipQDmV3RWCo1Qi45ntqh2YvQVLbHW7WWJyYSSW
rS4LOxhbK+ALBZv4Q4sqlPpncYS+qZAsdN1ZdEOTddlCnoKzsCFtNrcz0MLmEtWHKBCc3f/iKlcA
zpwahNdKZyIq9rtIh7ACCFcd8948qnvjlELSTLiWRRZxYTFNUhNjCEDNhBQO1NWzuBcwL66Hi6tN
7BMW4WKaa1TTUEBI/UvceVhw4Dp6iMMf28tsPVhcYdjfFzAW1UyjYAu5ry6+dGzqo+kL7nKiweIC
n2F0c5Cy6VfiD2P3wRKJO/0liF9t4AIeJHz8svExVKyZsQRr66DalTuC8Ww6tCKmutUBU2RGv2gS
Ew79zwHrqlkPowphKStuZ2s3GcfA323PyfryvGLwhS0gK5TRMAmM9JzdGrv5MHxqT/6daTOLdCF3
NfPWP0LfAo5bn6lRQESbAo4YQYCkX+nEMtn7Bj1LqWbjNHoX9gXkuajTQ9d7MBS3LVVPKogrsFsw
tm/jsnBGIx/VVunwITK1s8xVXzVHsaXHyOle08yNnmewJ0dCErv1CLywn1vNoY8sO+mZ/XszdBgL
L9p8chyqdJSt6xA6iH+AeV5gq2jQufWtJOCXISVAG0/fR7NHd9XedIOjiX7yE+vZENXwslWwNcvc
Sq9CMJrk0Ip1sjlHZ9pO9V/r9hznrkKeBLatEffTxYByK77CebjIdYqLIchzav2xzU9+hoU52F3a
2UMIsaC5trvxowBX5D9cIJj9wIdmwNuYjm5yE96XO/84lShYiW994Nrs+ZB+30YVgXJHoQA84HUB
fiWUmYGRzP9kmS99+biNsb7DLUaUizo6WAqLIgcIhSIAE5Xzv4dfi1fWssVq5w1VsBQFRvGFMWZX
9WHLjKqpbifgMQ1TbKzC+nwRDBd59MQK5GjEhI3VoW+9cf7UaEfB0DFn2/B7vhqm7eSxJTkwWpdJ
q4PAPkObiH/0z6yYmDrkEIQ2Gu1FT3eisMLXyMxEyWXU/bRO/kqf2MMrNM+dJtqDwfyt4UE6640g
qrCgsWUrF1SoJMd+zyKZSh+V6aIMgsEUzRf7+yJAj1VgkJhdl6bkaFVgRNqXmcDVRRBc7BgT0Acp
MkzQpyNqpGTz56y9bLuECIILE0rcm3nIFpOCLlKIskAmedj/NwguKOhSKIHkAVaM2Q7FqUhVTlSQ
CxXNNR8SEmNWGjZQvvZqyq8NDQTOxH5gw5n49F4OoWctapgNO9z9fxfHCbsnySqOiiQDpTp4nbjp
GCXLD2R2MQ6P5j47jAfNzRDXAqdEJk8k1bQeDa5g3MQkTWbUhIHNvua0lUeyczx8CHTBQvlLwL7i
cLPjF31dZcwB0uakY+0z0ZjhUzo59MJUnLM70TAKDOPvr9WYjrLBTtlz77RZ44bUcCL4hCl6Vl1f
Pb8t49++6ykYGouNYJeotiRBTJK+RLqISl80gPyD9wBO3qq02CJ9agvc6RI0SlhfFIoiElYm4zsi
DTSRXdwpEEw4vgkSU5yP6C7tfla1p3b/0StMLj7HoFSP0Z2FbfWVgJiK1RQqj9Qbdrjpu9PLe9LW
kC7//5XFP4BnfqNGXYGLUVpdOpAkEuXDdphbj0FXAC5YV76C7kGWu8gYhfujImK8Ejk1FxpIi3M5
Zb5mWig4q8CK0zuW/CnOBFdUEQ4XFYpEiaSE3YKLwTyZrfrFAN/0HGtuJSuv20P2l8vddcy4yNAV
tK0MHWOGd6Uv5qnbt4f5Fi0JLXq15YMquq++FYb/GcZ/4/HP3anfGh2JYVt8lm/js/Xt12tg5kQD
JGk613yVXRknY2GpGxu0LWDucJcXk1mGbPLYOw1z9myPszjrQtafA5R9QvEPCifG4KjH/Nv2IIug
2ZazOKdQSYM0DQV0lFpOTu6z6kMSnfVesTX8Jxcta2bJlqVc6EgrXY7VCnDQBEOtPFJCN8GZteCj
Lv+wbZnAU/l3cZL66mCFgDKLb63q5d33SX+UBsHZQhR9ef3lkdJq1liCsN1BTNrAlTg49Xb2Ghuu
9AD2+sMg6rsThF+LCyV9WJWa0QAxV+uDHsxnQ83dFiou2+O3niy6xkT+lcswVENpmWXaPnpk3Xel
p72CY8sdhHQCgujIP4gXmokS8g7hN5rQnCvFcgLtiYo8CCwSnJ/4R/E6gUFWBoskCICBRTTwejt8
QaIGTRrlXvSMsR2/jD80i6DH2NCZxcrhRE4sayE58jE5yi5YnlzRqWbTKwDGx5BW7iQDhIHgqpbt
ULpRc9+WOhEfyuYIAoULFwbtq9xn15oGfBqMAclU37SzWC8IlJ2puz1jIqO4cFGqDRIkPuAsmuxD
KPlFaeMohSArLkLhzhpd1g4aZftMFNQ2HlhpPtl+42ybsuniGDn2EYtAO1RDKikKQNrijqi3ZiUI
RKu/T1SLQC3HJDJ/2CwnpVYm9raaV0H9TRrpZz+0pud3GLEA4aYfPjZmGXtUlSk2CPlWrAayOhcL
BG7G2zivTRMEGU4oQbO7HOHD54YK3FgEwk24PtRK3BoA6abcVYn0WA+RG+adtz1a6wFgYQw351Fa
WpoCyg2nfWWkuLjZPJmugVre9JDdiZo8RQ7AbQtZUMcdkvBwgLTfBVHlJZnopXF1S2VKxEQj1DTf
DlALH67qstR8HcV5QZOd1bRydNN3DC0Fm4gmCbbv9cFbgLGTywIsGCNTlS2AvTXBuEwb+xdfT+6B
C1eAtjp4CzDuqBlpJZFTDWBpcRdGL2UgWJ2rHnf9fT5LqA9dPRB4GCpG/BeQf38bdN+uQiIwQzBB
fPscjdMZpf0wY1D24fy1TUI71V21yt4TzBbmcHFAL6Rq0hOY0/unwPoxGIKdWjRcXBQoNNDUTIy7
PFNKqENl1k1T0FvUNWwvUBEMFweyqc5oksGMtABXqdvTGNH5wzbGqmdpGlV1lSiE8DzcYZpW1tCD
OjZjfGjkISKt/Z8Q+GtLr2mVBtUSILQ72tw38tft31+tXqNXE/gq3aGsQfLOWpEboh/H70l+7vIv
KJxwlS5zaYM6F1CUdVL6so27OjsLWM7JzFpqo5CROGcy1IslJ81uA/oeutWlbZynKXo5jIaPwWtB
wD9ZtTOGlbdtx3okWxjCuVmlk6rPIowfE7iihxj8CPWN9Ln3mEAxEV0PBA7HX0jUbsQdnYlWZg0O
TGFhgHkG53jBTU40OdxuM0FExJ/exi3btWB2GsdDTZ62B45F+D8ui4tx43IaPRaVHzBOdD+4kDSG
4AOqtfvbaHiSI7eJhUR4zKG28LgdR0HK1exk4DG5JuJVey13SojGvxGw3/ii4vDVYL0wj9tzaElM
KL0ALs9iZ5Rb1yQ/TTAKk0IQrdfvqL+RVL5I1yIqtAB+OeDoKmjc849zZoMUZqfvyr0e2PM7GmSu
q0rlLyMDKUkf6lhVNLcDlJ1OxFHaXhD3tl1Q5e8iVT9IfsEkYUnpe6VPb4JWcetCEWzdwtHjQkTq
W75kMAJz//KLQzBOnPwF6bV9tcMre+KogtHbXsGouPvnyacbSYshxeiVLfEKKrld04pi0vraMiwD
jJ0UvT3c2tLz9n+iew30NMZjtdePmh145VfqtV7yndGwNoeJ2kTYgLGeV9Cu0NwyG4emwIMfo5yI
bHXHslxtBoIsphAf/nhPNxhdgHGLLLNITFTm+v58sdRDYV30TjBdbKj+DBu/7eEZwvNYz8a5BETc
HNT+IzHcsXxKtVNbithT1h9Kr9bwjf54VgbzeYOh63cTrt/FfpLsUrbVy7QLGM3qvfmYlAJXWffG
q3ncNkx0udPwwoBmt2wfy1+r7D2HsIVN3PJqTTVTRkYJMzQ7pXxpe3cS9cisR4qrCdyCmrq8Juqb
cqE/Wk6PO+YOrAiqS8OiEYzWaqfWwuF41vCsJzi31jBH++yXTnlEM/1Beeyqow4uEJYPrG7kB1F/
mMgFud14DlRzyt/YvXVk48P4dqzywZZBF+H0rOOgDNztrXk9V76YNS5+tHVBQqLAzFRVbsdy3tdz
eqagHanV4dJYg+vL7Y9MDg/oevCyur7zpXHvx/M9VBRQVFNBhyoo3TYMBOO/vqlep5oLLlafNSm4
ziFfC5bEePg4y6cJxCsFFdWCiXyKCyxxoTfhwITk0/pYms8Z9VLRpfEvO89vY/iy/CELBiS/0PwS
nnUIzDLalQTEbsaeNYdHrqgOg33yRiDj+/sVM57ntgKcDyFbVXakqdv1Y2vnk1vObmu4bTwLUm9C
E7noYk1YS0YDzOFUHtNPjKdBvRRnwuLZwboXmSiYNYMLNmMVZdRCuTLcNLJ9FM8RtFWPIqPWD5LX
eePizQCV65ZkQGl3v8SqJup0O5Zlng6W24gaakXbAl+bH+dllccEvqh9TsHhHN2ACOICwv0GT2UT
xD9xwkPh+XYEECw0XmxUjpWoNBinJiHpzTiM56x7ofGwy9LkuI0kCql/lD2UFaE1I1hSWXEQ6pIG
jxFrFs4g2aSzyTdGQDGKiLiFrsmFkmHW0yBkpGlorIyPPoq/wRl6waCmdnU0b/K98B1Q5J1cTCmM
eG5rRsYVHrELekxtZMDTow4SClZ/FXqIaaVk96pgLlcZ3BebFl8SQQqrA48ugJW7+ix7agH9zmpv
eT5Iil+tBxVni+SOfhIdzgRHCz5nDVpsvUAFBlr1zZsmfKxFiX3R73PBRe2DvlRUmCWprV2hIgIZ
vv22cwqmzOQCSt6pkpyxbUDPnjqIhMwopxxExWqCtcYXQxQN8QvCEjBSN+4o1OCdpEQyxDL2US+S
KRCNGTN4kXbN+8AMGsb0GgWp43f7nloCbxMhcIcVdA9nKp2AMLfJ9yg2nXwUMmKxmf1jKwPlo8w6
wNBJwVkBfqGiDJi+Yv/auwae3qK99GHayVD2DsTv9yI0zqLGVFHhQ1gSCV2WqInBw2J7ExyrI3vX
tp63PW49nbSwjTt6dVVQSTLL97GrWw4pRL+0ldvoOLjQV7kLReo063FwgcfFwYlCDnUegKfcTT+Z
RhwKItDeiYII9pIJqm3BklrPNy4AuTBIK8lXOqYoGiXH1E88LdJe8cQdj8WjNd2HxjkP9kYo2kVX
F9kVlS/iCzvdR7cCzJT9+9Df9dBmTvN9lwwC9xfNHy+Y2kW1VBUqgBjtT3KA2hfoy3qQbalQXBAR
6jFn2FgIfD9u1NEo1FOAUVS4KfO3Mrk09FEeQ1tCkdC2Z67GwsUIcrEwQErQStkyaNLA7gavbFI7
EWVTmbdtGcSiyyI+TWldyl2CbExXftcryY71h9C6LYe7NPyRv4fohS4s4sJInaQ9BO2YT0QnAw2C
+XwcLSFh5WpAXKBw4UPqI0UPTKAoTz0I37D1OiYUW38kjokeAJwa5YMmyhILvZCLIhPEjNqYRcgc
PEagjYjd3gb/es047dzoTtRIJ7KRCyLDmJWDzPLFTXqM6WnSP7/H9zQ08ONt0lB5ivdkVJKyZ8lU
fRjOZaJ7atbcGKFIePQvwfCKw7lfE8hjbzLZxyQE6bZ1x5TOw7sanF2DOzvhAT2BIu71v0zVFZPz
QiNFUVrDEp2aeVuitzg4lYcR1aSZhycYdCGKClfWI+EVj/PHgVZ9SVj+cbDanWZ9nyzNibtzIL1u
z9l6bLricC6YGx3iIEsEYj3v5A5S3jji45917vnde1rcKXr0/t9BOAcMAmpao49BTML0Npufw2K+
GTMhZTmLcX+GpysMt3dVQWn4FVOK1C6T4+8zL3iQPN2NUOSWe/mFCnKP6yH3/+E0PrPfd1auxxPg
4uBxamwpvsjZbnuWRBBcYZGepJOvsgdMlMb25kNLnjXRc+96TL9awc5Xi5gOkpfQtFha0yzA3TDf
muW5qkNXsZwp/6RK3/+bQdw2pfQdah6Z201N7ZJIOc3Nl7gSybxvLyKNT+JbvV7IMeOTV8ZbabzR
++NkfEhTQTnueli9jhwXGtKmsfq4Z0vIAn+Sph8KoWYC89i/ezQ6k/85OTlNiJayuyFTa2v2yV7d
h4dkJypfeSuB2MLhosFoDgONdPgZrar7MY1OSaxAAGtCU9XkVQZFJYO6T83vMZlOFsHhk8QPWGlH
tY9PNArcxuzOY6rc4GOfdT1Eo5SIeFa0ErgQoijF/04DM7oGfKjFpX28j6Vmv+2fogHnQkgThJlU
ThhwtSAeKDJy8HwNplNVnS3JHxJZcdL+cRtS4EZvJ/LFAhza0dAldqiqq3yflJMD3h3B4VCwi2lv
z0ILjHBUylBtgTE4+bH8XuLdJzpLKP2djqEn2sK2txbt7WMWYJkRJ/nMnCnIbxvLMRskpOfKQabM
niJB//n6g9bvrUV7OzMswJp0iGTCtpZBjb7Xun+fjsWh0ianknq8MSTelCQX3xpvlbi2dUMR+IvA
Ld+ygwt4tTM6GrAtJwz2GrRZjMBpVIGNIgwuztQQQ9B1lgvz68c82ylFYueh4KFVEDHfklQLO7q0
RQkrOyL2wb6RX/Nhsou3vM2XbWcX2cIFGp+UkDlg1xTUMNhtlHq6wYgoRUkbEQwXLaCpUNB4xpAl
hg+t5TOOBa45CPYywXlUU7hgofX9qClMpIIq6afRIE4xIiZp5W1qxOhb0MA8F+yopuKRvDjqSuUQ
6RLXVBA/RJ/B17cF0wiOT1Z08j9ZM8nuPkiP4Uv9kxEuo6FG1KO9GrEMxuWpKAoKGLhNXDbMAaTn
yBGE/l3kP+r6e0pEF7/P8BfOqNaaP5Q5fl8i38EJVtGvavBz2w/XB22BwS2qsBqySpdQ5SYdOpAG
sRZs8xnvSDYqdu6gyis4K66eshZw3EYu90ow9iMbMksJnC4qf47psGvhG+GMJvdifFB642nbxtVF
YFANjEgmNf6gbzNppuVqD8xJeWjmwOnnOyhBCLaW1cCxACH/nKtW1rWsbbGgfSlwdP+HEeh2/jgS
YeZGZA3ndGUX0rmOYE30kaogIzB2kYfQkTvTnfwtvmV9mNL7XuUW1nGeGOpTPyvs/F1LiauUh5J4
YQtm8ewuJfs6e6KtKRjP9bV1nTTOL5u0NuORjaem9XYzjbZR7LbdYnV7XtjEuaKU5glUg5grTrUN
soMq+pYNFQL/UyqSvF9/PVpgceE+0qJZNdjtmYb9ue8tl/rqZZBjnAik5qaa5GMYD/vKvwRx7aXN
aGt16ZIhx0dBAsdvBeUOosHltoUkabTWnDG4cXUJwztLlD0VDS23IQy9ESSahKHVVNltbNWKPFo9
VuGjX4g0QQTLgT81lj3VLR0lbE4eoGkC5ZnZTN20qvbbzrL+vHmdQf7kKCvTLMcdTCL7kNgWMi7p
nfGIuqsHgo488PkfhQoMLGT8cRlZQHIhZS5JNVkNTJP3k6NC69s/yvcaxGJTJmEuuMSJxpELKykF
icw8AkylUIAi42FkDV2+LxpH9jtbRnGRRDPmQqlMjKN0M5z0E3ITXrT3DwF4wtD7IqR+EpnFhRET
Tfe5ZjBPp6AJo/eFFdpJJnpNEgR//tQog6RY0hsYleN8NU1o5TZzx6jLl1gvBAfU9WfShVdwoSRW
SDgmA7CUzoYnsrRp4ViPw6fpLjrmH6V9v4dA+63oNUs0kFzICKLYGrMKsLR60K3v0Ld/H5fEwjIu
alSSlIVBj7lKg8kr8PI3jtNBVRpXsJRZsmjDBflzYqjlZWCydTU4TB1TsbGujkxFJd9Lgj1GMGp8
L8TINJF99p5TN69K/GzWE2O3/G9bJU+ZMoeTkesGpiaMPmW65w+CUhLBbsEzowxBptVGCCN0iPco
L3EgYldiE7s1IVxMyPvOj3T2DGC22tcsgSZ2AxIGpT8PuBgFgYZ7Q7QPg1Jg11/Ovr/PGPwDLSFj
SZMSuzLZZ7fzMfLCO/OMCtTnAfUq1VdRQbJoDyHciWMqikRrW0yUnLpvOXS80M6P48PogH/ZJna+
z162fX3V/0zcTKDVo2qqygWLoLeMypBxug/Vj9XQ27WFlu5ERC0sQuFiw9DhKVhnHT95/VzWL3n7
NZlEPrI+WQtTuOgwR5pV5SwAla+T04LhxP+UvgQXVrObeqVma7fbQ7fq9Vc8XqmazuD0rdiq6saH
Uj420+P276/nohYAXE6bmjRWSg0Azcm/1EfGLmF4wzeoHf0b3ZzVw8QCjTtM5EGejKYOtMGRHeKE
TnQyIfadgUIy2oWCiytzqz8W9AKMO0x0s5xlgwWw5KOROmUPoudG83Az8gqBg4tmiQsdpiaFVc4G
UU/2RN718+v2LK25NgrTcbnXKCMR5yzJVL3SYo2goXG+zXF4taynjEbONsjacC1BOCNAEUxaTQLI
rM67UTfsDiKIYT84BUp2lUh3t+FW49ASjxm9yCtEaY7cbqOynvDZQhN6tw9d47H0up0E7TRQck92
uN/GFJnIhb4yJVJSKTCxmA5deirV1J7SL4100RVRp4kIiv19YV2tVlPWm7COSneTetvVlxbvysS1
TNH+Ia+4+XIcubiXKVJY9AaQNOwf3T7bazaTR9OEioSr2d0lEhf85IjgaN6/IYFsfIdymwOF5sa/
ueqvVlUvsPjAF6fo4AX/MmPybd322Oy1GLy6dv4UfDa8+dQcs12jODPISG5KkWeu3Q6W2FxM7Eim
KqMONwmPnRcdUrCDBhfqRcfwEHuoIH1Pb/8Sj4uK4Oc2DTRNYiVY+sHoQ6dXQ9yITZFdAk/RuDBi
RYECQmvYxaJvhCJq7cj6nnDfOW6vs9VdZWkRF0tiUPxXoDdhfDXaA1va/U0Kdonimdj1XpQAFURH
jQskc+YPMVRU0cNefOunl6x/Mdqv2waJILjAkSuD2tQVIHQZ2/A5j1/ySHClEgQMjQsYWjaNVG01
UO6Qc11CAFm+m2t7Dg/blrCR5zfF5cxw0YJaI63DEjCdjPJoNdwZlsiS9dnX0RJBNRk1QzoXJ1Kz
rMaigJ/9osZId8k+vfkloWS5hiD+saH/w6ArGN8ZYPlRHigMzDASG/uvlZ+wWdmRiLZqdX4WOFxQ
AH+OESsZcBJp8FoLg6cR2+x/Fv6dKrJJhMUFBCSOypx0wKrHJysdbKMHqZ2/D4reM6m37RCi2eIb
ATK1nRt5Blh81k7WbrxpwWMS3BNb/jdKf2srycRB3MBVgJiE77ZDAAJrcAyaV1Yg+la7fsEDa+L0
DkEoYor2Eep67W0b18ZzCco5/RTmWl+ChAa9DsRWRs3xw/OgRTaRnCQQNc+uOeQSjPN+qMrr5UQY
mHmk8mPc3M7pvbCzYm0dL1D4VjuqVWkYt0BRDWio6NrHppuft0dNBMF5fBGnDS1SQMQqUvtq5UaD
qHVCBME5uiITGeQGgPCL2TiYqpbdhJOqCaZf4HM6t++ZVYdSJAkxT/NfZpRTGeRBVZ7+22AxSxfn
PRPXioHkwDDDE42PjYgQXWQD+/vi9yXQNVVTgJGi4YeoeJzGp85332OCBaJUVdZ1nU9EpKEx6hRM
c05rPbT6LhY1ca2bcP19bhMtqBGlWo3fr9TnuL0P/L0u6htZX+hXCPb3xSipdSInWQIGzSwLbW0+
6dVFiRTbkJ5C//v2aK3GTVO+YnFBBYlVMO1LDKufdo1W3yYG3eU4fcxKelP63TGKqauABF1uogvV
U3uoRfVbq6fk5TdwsaadkLJqC3xD8lF2itQ29+SjcaCHwJM8UHoaICsOD9bH+EH0trKaCFkg8zXi
U4rbDV7P2e1t3Mlge5tvzGd8APj5ytO/UNxdO5Mv8bhglNVJNVuM2pNpDb1lmyVHRV7uOHqoJkTh
ZynK9azHpt/zy9eLD72vo2cGiCpe5nAxtv3kWeBCIqO4wJTWoSrNTBcgPfv7+RkFkk71bT6pp/jw
r9rjRCaxvy+Wh2I2jWr5mLS0vgxgSB1q0QO0YI2rXJiqQ6XqOxkItfqTandR0NmGKsiJiTC4ODLM
lRTMA0Ztrl1ZpXbhH6v++/bUiEaKCyR5QWswiMEOc5wvxVjdlFA3/W8QXPwY24mQngk2yCg0k3HI
S0WNuauvNMtFw4WHSjWsOA4BQT4PTvos2Y0ToAS3zOyosIsjdRyIXYgOW6LAyF/dpaCLjA41UmC2
fJMRhNCa6UKvDl0d+V5EVyWI+BoXF/CgllQgMcbNDGyvgarYfb73lReS22MoqBpZP9j9Dggad1ip
il4GhRHsyqqPqowOSP1x0nN71p1txxCZxEUFEzoiEMaD70mz4rRj4prR6EmthqKAdJdmIpVlgatr
XFCA9HZYlGwfa0jqNrJ6kxeywNVX+5gWjvjHFb1vh6ltWfQ2Wm+GkpWPJtVUjneWnkAtU5oPYdvv
taK5lFPkbg/narhQqAUuQFR3gdP2n0Gv8At/TFnQy3snyR7p6GTvYVUwFxCcZ2RjmslzDohyvInn
xzo5ViKx1tV06RKD84pCkvPBZMzq8l5/CA7qwXTRmI6cCmjPU3T9xg44jrZHbtUzFmZxnpGpzWhk
GSC74TiHzxpOUtsAoqnhdgvDmLOsYStqki/FcJjLwYl8YaJ5HQX8ghpIxxSDF7Us6jJKqhZ0gIPD
WGtSN3Slya0GR7rQExS4nfRi5Tvl+3ts+43KH5AKOZplk6lhhOPNqHipcoomQepjfX6uEJxn13o7
9jnTJKjmu8n/JnWftk1YLRgylSsA59eEVgGNIHaHQx5r+s4uwQf1sWrdBkJJkAz2Qs1OXmRhlw9z
ZT6ls4TlXL1XlCHvSxYtclQWZN58KF/qw/jAhHzRABbYok1ENJCco2ux3kAakzHGVrdU6m1dF3VL
CXyQPxeZepBEQQYf7EO3rV4sZV/0HwWzxWZja9jY/rU43Q3Z5GtRCytYNywraUlBU4xtl72ldF9r
IUm4yCbujKTPTaDXBNOUn9lTXm7aoRu/yAo65waXOtnOf5Qnlwhe9dixaMtK7tjU6fOsRxlQw0lz
dEl1pbQ4kMqLw+kU65Y9KaKHMZGd3ClKy6oslcHDCGLwW027VywvDv5bsOCPTEMVB7L0Rp3dvPah
hfIWNDiI+g5Wzy/X1fzHUSmNk6hj5L5TesB1ylaDk2XdhyAlEziiYP3yB6XJGhMr0Zkj4k1Z3XV7
8zhbeOadnfgg3/iPwddtQMHy5d81oIGLl0sQjWD5OiVqavVxEpkk8AH+kKRavWImBiBa95c0drjL
Zds/SzmC4eQW6KZPnSIR+Pr6UXoxZeyzFkt6BiNUWLLA1HiM5SryxviNfx8PUSf9NnrZHsf1dMIC
josgoDK1ilgC3Gw0u6GFhlvRuEkaHoekc6rasAc9/xBYUbxvC+k06Jl1UJPspvWV09T1aPzUvMbS
3HQWUUYLFj3/OJIbtRXXE1x36JMvGch3HVn/meTpTpNzR83S/VS3jmAwRF7FBZpiJFBct3A4kQ7t
mR78e6ii2vktit3+hcSMCIyLMVLZtLROEGPa3mm6T6D8FXiwYPFT9ja48KRUzUhFR0xtTI19XCWn
fkhdvTHcGQ1B2yMnguKOJeB/MMuaacnOrXrKKjAozfnkgcr+W1uQVDBNgoVJyT/t6sHTlM8lwMrp
tjafR/0mEkk1sLHf2HEodxzxq45mMZsbaA2d1AOSefvmGJ9Ez5ii0xZlPrKYIiUb1BFVqQhjn3s3
ekRtr5vsG5y2diPka/ybxLXc8l2V/IvDFuVCTKmOfToywet213iMhDB0NWUHYXZ0aLUeY5/CBe12
bgRtVKLQRrlYM5GhSy2mnTuCGSrxir1i7KAR7RXucAhamwiTIcwT/phG3AAoHhWILPMiDmkaEaNi
tPCNx6g/I2+u9i1M1HGmrBQn+7q9CtYzpAs8Ln6QZJgMjbzhMXKSeBcUX/oMlEmMnWQ6FN29Fu4E
mKthZIHJhZGK9H7boFf97arD+KHifldrqAiBSDCYi/IPWXSnHAWgq9v9b1CwQPzTb9OpMUPC9sYa
e+Psal7+1B40pILTQ/mQOyLisvV1ssDj4kuYyTGEbt8GVkE9erxLZzecXTChoB23hrtaxxI7lCgf
vBrWFrBcpJmzkTYzg1Vj+lJIUnGSVcUldds46EIRZQfX1wfRIRerGNTUePbEsZpMP2Eyh9bT4DE9
V83V7tg0xl7giipQhGjcatQaNMelKjIYjPB3uFUOgQHF9u7NU0np1e+i0gEj0W/zuMtDHKmdpDKF
RenGv7DLZQjWjeKVHabov6jAX18YVzhuMbYJrgyBBPuK3AvNTz758q5FcAXgVp7ZxhGUKQEwyNI+
kQrXsohN2/iU0PIwh/rnJNd2be9/iuvWHQOoRDWhTWn+sP0dAjv5aghFDwdDRWIALAjTrQauFi0K
BDvuahnYYup4ckSSEnlQGAbLp2hQLvLv+9Mv5SLRe97q7n71EoNbc5aqpYlJAZUU+h7ckmMCvma/
ElgkQuE2eGOOe6jtAMUsbqYmc6Z5Z6QicbrVU8TCFG53l2knNyrLxQ/m4OrxxVC/+NHXsry1kgAq
qReLPP03V+A29sBUdVNhLh/H0rkNiA2ZzA/bEKKB46NGF7WywaRDe39Hx/8j7cqW7MSV7RcRwSAQ
vAIb9lDlKtdo9wvharuZ55mvv0vlc3pjmUbnVr/4xRF7VUqpVJLKXCu1zea1jkSJgsiluUhRWnNZ
6Sw0ScfFK+4RbV1Qf3qjZ9qsyCAeMxQFQ8oFC5RyFZoxSWDZNz+zPjnTHXtb91mmEDiT4FlBeJ64
0DG0Pc3jDHAgmWaSZ8NxvJ8c/azio1KYZG5nQX/HKZ7fsJNHUOArWM32wC5rPAidyYkxeA/+/0Dj
yK7+33OuKxp3VYdGNOk5e58m/s9ub3rQoWQJFQN/3xP/IdtiJN4KsQyTb5EuK5VWCqsBvCexoJ0j
2qcaclaaQy4oU06o84oKYNsn+grJneixXuLSYJ8e2ak7KcfmyDyk8j/CtWGqVxjuHKuT2sryDJi0
Te2ZPJLBsgtJVOvfzm6uKNxRHhNlrGr2jqYO36IAfErSXbhkeFFz9zdq+zRfcbjTXKhFNRSsohFO
h9ICTxm19wG2Y9IVgDu8GEOaupYJZak1eqO+lopdiOSGRTZwBzbr5kUqLNhQ9p0d0NZXRtGm/0OS
+7cZfEUwkeqOLAQYTIH6/eH2cwia18Jpv04OSwOR5t6PHyG3WPkaXyJUClJCYB6olfEQhMMxbSZ7
Cj9UDL96NF8fVNS4C0yNVXPah6bFEEj4FlNBIiRwA74mGDWNMqdMBG6pb83qD6v1OpEE3CYEMcCp
KSumafCNk/ESaVVL0fKlW7Od43vA1EuXtMNHTswKhnnjqiygK6WkNBrrXis/1fEL1QXtFNuhcwXA
BRhkWMEQLwDoXIh9vEC1+ZaJOpiP+JryDRQcHz5wQld4XKgJNW0YGhN4ef9NHm4j44uhHPYhtq9w
HT2mFHk2lXlHzpMKiTArGM7n9kWDzgf5Tmw0Q10a8BKIppa3V3CFxqWp2ij/pwlhdNJP7LM78iDS
g5ZnjBP72W35gSlp0wCjK9wOPaDvf87KI9RFaxKy4FiGsuyGCd6zo4OuevtLuOndKxDe7Ro5blUJ
tIFReZeAZYEMji6SDN28QVcYnOdZehsPC4EhU1raVLlk9BSMmm2EoInp/pKl8ywJlm67xG1QXaH4
sMbycRmJkvZ5vqRoIlM/G8pZAdWoh+1CRjmHYC2U/AZTYqqteqhd+CLmx807doXNuUnaz7pUMbG9
ZZxstUv8gtLj1IDxOSTP+7sntJP7piFzapWlHrDyGgaQDuZL4SrHaXHZeJCBk2BcDE9t/NAV6Uez
C/y3lG9lJOc3oSapTVpigUODkMKO+iGR7drQpVOHEYcvATqr/jLTIRclMNv+et1YzpdKTRuNWIbB
evIQRCkmJ05E+JXP/vg947jQhT4CqbNSgKifo6f0ktxR0I+45Wh3Z3zUIfkLkQMe9rdSZBiXMWmT
FaRaA0wlzT09aC/dSG1zyZ/2YbaDGJUtXTM1naqEy2rGpqJZS4ATmz/7JLz8h7TYQY8nZNT2/PGV
ft+HZKnYb6t5ReTfJOo6jdE4g+M/dqozEvUULGVlh5ac2yZ01KrE9KycCOZsNg/hCpQLAG2Zj0Oo
wEzNgBJH6dSVq8Wg7I8EeejmOVjhcId9HlKSBxDSduLOq7LCCSDWaNwYEO0W84iLbOIOe60t0Oqu
WRy1nqfxu5x/TXQ7akV99Nu36som/mwHEZ0HAzgFpp/fi3ZecVE+Twd8nAg/VTfPGiWaaaFzTDd4
Pq9gTDtjymNwPZQnEr2M2sfeqa8IPAUD2iO7eDRxxTGxcTb7HHnZG3umpmc0NfgiXsdNg0xFZQVd
qmr8O5KSly1Jeqze3KjPJE0/GZbk7J+oTadbQXAbJJX6lGG+C+PpqXQEzc3o9IXijpbqxi2IrmQR
6ep27WIFyEXdKSiIOVcA/O9Ad3hWwWLB5D1En/ibcXAFxcVeMzKHuouYbdFh1F7HyBf28Yl2iAu1
KPo1SdoCYgovzdDbi5Dxf7uNb2UF93k64KVtKQM4QVjcM9qszIt9wzjUf45/sk6dlOlhC5xCiMlF
dvhigS5IYLLiPnv5CjR78Rc8KsrHzJHAOCIsMwk2ix9PspZ8NizmF1NvG2BLVY7ocI7PsT97xCvv
GnTd/Q9DAptx8Lq4fKtna2ag5+/evbF+kQ8tmqwOf05QLexP6qU9gm/bF3NEC86cwQf6oh3VlO1o
lX+VrGMzPdDJr6xXZRR80m7f0CvzuDC/WDRsFxZAIBfH5F/AGfNVemHZXOnmj+JUTrSJXDQJEUtk
1QIeJd/jJnP16bPcf9+PWIIjxz9zpRFRh5J9y2hU9eO2/6SO3Udu/NWycYFjDAJQELOvjF590oYf
WfupHO9zUcFBuDtc8GAdKnXGdsf4oz/IL4qduFASvCvs+J6JbXxsAmdlFhdJ9HLsk4QCj03IN5iQ
j1y1cKSXnwXW8hUlz/2tElrIxZE57KJlZhYOmBq2KSiQR3rAJEGPMSO0GJp24AifTQQ+yD9odd1Y
hCHzQSvAO3adHk2qv8R69SawTRA6+EetWslnzHCx2+UL5tKcxI0Nhx7ehT1OeHO1pVN7jj1haN6G
RTGEUk2RKU/NVDRKJ4XsxiFQNavuEi9Ff1f+LDlMo6WxSzeCxLdQyHBzUS2FkdJRk4JT5NeSkiVp
WZho+BC1yHc6P7TxcxeKGo5EGJx7ZuiZtFJWkDdLv84eBvlgfES02lyZwfljnEdTmUVIsZviLgxP
o3Urk5PAL1j0/u0b5YrBX2RDAtankdULshvjPDwmroRR5SoD/13uSq7oi0iwaPwF1iXlLHWsRyXL
vIC8KvOdHv+5b5EIgruu8sIYO4O1MZh65Qym4hdQILQK0XOnCIa7q0rLNBvoEeGrVX3ply9L9ZKR
131LtvMaCzoGiqEaIPzlMBIl7Me2AgYYZDzdg3RrdWygUnxm6YX4OtyOfys87j6kObiSc4bHeEEg
buRZ+Po/kdPozTedrydC8eCty9FCcZmCLxbKTbw7FJEGVp6MTTy2lieDFrRa/thfw63kZY3AecMY
S8MwB0CIjS85qnyy4RVJ4fT6QyMiqhEZw+0WPvRoH0o4rUn4FulfuuBl3xTR73O7U+hy0Oszfp99
L5q+SUTNuCIA5vKrsmuW9mldGlgr9MPOeKlt/eaNNk5wTE9oH3M7Yie3In6urRLJen+43GUi+qTT
CZgzVFbQuBJLL2OK2TZ6k7af20i399dQBMddDGOdDm0TAS4cvmGiuYl11wwfBqrYqv5XTb/uo4kW
lLsierJEQ0ixY0b6WNWvZSNI/ETWcPdD22tNj+4KfIRoD3rlZt1o52BUn7vaBvkzfL0TLN9mhFht
F5+t9GmspRnz8dEx/eCcuaVTXaTb+f29LnYtwQDQ5oDnGo8rZnUK1H5qi7mHM9Ejax4I3CpwuoNy
GA61W94shxyN3LZoGm0ruq9xubAhTyB0H3XgQg7DloKnWCKglBTE963caA3CBQwJfXbdwsqDMV6J
KvJGlezzuBSHRvsIKc4aiQsdUZglCsTkUGqyPKt7maxJ4Bii9eJCB61moxo0+EWihrYK6krL+CIV
Am8QxHJeh7SaFFJE7LawoJth1016T8Hx07X5wSALxOcDwfESGcUFC6sr4X0J8FqjvKjhdC9n+Y9c
V5z9KLF5za93hwsTktqOILYFTvxX8Ee6ODLkQHMfWsvnvHGjT+/9u0cBJvMtPu1bY3KhA5PyRmEs
2LDOgzQuG6dK8EaUZsjO35mPH0XVrc3a6gqRb8wZIPdgVZiXx+1i3TGdRtNV/PqG6RuLW5wEkZd/
Bes1WR4zVkub5tdBvxSa9+/Wz+QChBKrLaQ6sWfmH+MhXd4Hz003je3pL3wMu9WzSOZEZBEXLFBw
DZZkxIZlFt4stMgOlY+MGqx3iIsSRdSmyiQzf+81u01UtzMvMRERBwpOlcmFipqkhpWZMCQ1lUtu
KHaY58cBKj/7OyS4G00uscitYNBmk7lbXbtNc+468InLt3n+VSU3liYI5SI0LlRQDRqkJqvyJFGL
kiC+oQzlqC09Hgalx5yod3IaiPoG2d23c4RNLmyk00BCKQdmkTnNDWEH2IeeD4X6GLhG/f3lFO0a
Fy/mnFJaofkej2efsuquNe8KRZB/Cjzc4trsA2OM+4FdUnki/dACbbL73hT1ggjssLiEwrSKUWon
2BGCGhMMrSqKqB0G3Z76r9Kt4oAU7FUfbRF/qiiPsbhw0cb6EOsp4lH6F0aZzx22CwN2b/EN3uKZ
CmN0EDZYsZ/ccQ/+41EacasQCad58HoM1xXudCT3SJmYUu2jsB4uuE8sLnaM86KXEfs4iW4YnWXh
SYfpoUULKxOFoW4uanMQ5E4WF0W0BdIOhL0+Skfiv3dp+8ob+rmczI4+qZ6O99z+TfT0L7qpLS6o
xEE+tCl7gx8w08NGXorO1h6MG+qPp8opoNthD4JviPdHur195EKLkYxkKFi8HJ3kyXJNp/H0R8Of
XOIUHtpA71NURyHlmX/XnfROtNCi88IFGalM61Fn91zf1MeskKELaB1BjCiI1ttnX9dAj0eJbPEU
BpY2t53FnJVYr4OMDhnR8Pi2HX8D8GwF5tyEfdkhuBjoRq9Q4dL+mAdBjBQYwav9Inp1bcUeSqbm
mJDj2B0/EoOvNnBBhNaQamlULFKiBPYUtLYe5n5djaKztX2WrzhcqjHVAaQP2J5rIQjUy/NwxBRw
fDM5kJay00fLnQQ+LtocLnjEjSZ10YiFU3JHDWJb1v2mFzwubWOgGAzSThBN89NxiVmok6WgtjUk
N013abUXzFDt78/2/l8huLNCZhDo1CwG0uFeLy+DqB/zH26RKwB3CVNtaaX2J0AVov/B9OI6y6Be
o3mmrp+KBQLaiXKn9I1bgs8rSgI3nohXDaObt5UzltIhanRn32oWf36PT//9o5BY4/9XVaN2CEiG
VzR8SZDFLRrU9+vQqdUDVD2DqrT3wbbD/hWMu74L3TDqiIX9jD4XxncVcmOIyfYSPOzjKGyv9qzi
zlptVWTSWek9OdHgTrLs+iFs7RxjnHjOfrTQoBz4lg+RNdaoDPLSf2kndwTpIjdmPWBRDetVmi+V
RMGBAvXmUNRVtu+zGq9dmsklGOAkANHspl3u40xw7P7hyrzuGDuXK/eAZF3aRawnUL9rTvqN/ops
i34KPPVP4im30SHq3e5D4eQKyd3SeRykMa2wdyp1k2S0s8pvyud9B2FHbc8/uFvZBNeEpbE8kkml
oqPYT0GeLR772I9amsyFFInOjaKw7Wnn2JMIhVALk0AVcY5sduNb8nXJuMhCzEhJ5ID5221zA/7Y
wo08A2lFe6q+VS8m3ulSL37bX0KBbbymVC51dVK1WMIxfxxHTKVVXzXI0eyDCPbpvb9n5X5ZJmnB
e3RKg3tiQRUUtez0izo9TipkZslnORR9qAtC1HsdZIVISBtrpIZZWlPbvXSvztKhiG8bUfVQtHxc
iKiquJOW9+Ly8Jz1n7L5j0wSREERBHcvW4zlGs0F6BWLF91eyuYOFF1oYBwMb3+XRP73/v+rRVPm
JjISGUiNO3l9ZutoWk7c5lXGoJhpNy04KaSTIfgYFMS+9+t2BapONazrsVOJEdvdfDSGDxUQ/z5V
7z3MK4BFrjUCuVhUr0HeOVleHGS2IYqwok3iQoSqSYOWs0qeqrYHKUUkl14T7XF/g0RLxcWHPs4z
UrC5+8R4SMejFYmuCeatv8VTRVWQp6gKNfg2GUjAyFEVwAo2DmSAGSJwTVc9/SRVD930dd+ezUVb
wXFXhIW/DWN2gCumV2M+D8Vf2SzIBjc5Aa0VBndFaJADDgJkto7afyP5fdkdwpYVJCV3bMw/iyY7
KrMM4UVBxNt+o1nhcg5RV+UkBSGyadnHnC8G6/FqfJjfWbI++Ga8tpLzjDrNhqBlL0LoXjGd4RSe
5Xv5sXhRHO2QPtLENgX2bbri1Tz+CcqahnApEgBWlm8WD6PykaC3+n0uxRyD8j9PhGn4GToFivU4
jE/73rd5Rawg1F9zojIu4yRmCUor30bdZdK/qJXbqsd9lO2K+wqGnblV+JnlEgGHNbwHTXhY2luq
Pg9hY5vS12F8gfpGgaFVHSwhR2087EOLDGR7uEKGNLWmx6yppO8xQBh+H8dLv1wi4VDnZnvuyvso
O+croCBNiZKw7wFGWyXZmhueqwseFcA/IrotNm1CpwI1LIIOZ75XIRyT0IKwMxo+yMGsA7w3zejV
qs/DJAgcIiDOO7JQsyZlYUB3aDM9mkZ60nrdKUZ7f5M2DhJuHx0vB4ZuauhB/3XtTHUMem1c0DU7
34bdOdP//zF2/ft8ftf1oWYG/YyQlyVoCR/dph1vJE16/Fdm8BnetORkjgOYYci3NHpVU9HVxA48
dzX9Yge3H+ECykFdB0AVotJOwxGzN0am+J0UofE2VJMDIWp0SZLqobYCy+l06XlMuklwnAXb9R72
V66eSUa0pBqWMyLQeo1rhxbf9ldy41L8xVDu1AYZ6iZmKMMhFidN36rCJZVgs0QQ3HmdoJ4nKTOM
yCE4pGEMZng1MpFYrWil2AFbrVQFAQwlkAASF5DAyCsMxwtKZCIE7mqP01zuSwqX0ILbWf6RZl/2
d0L0+9wVTlvIM5YRdqK2IDd5lzeCo7l1NWCrLUh1GxoYBfj30WXGg0RTKmgZfu8sU44gm78dPdlN
DpIrGvDa+AYjsqYSAm1wQ9Z5cmTJUo1ijCcmAMmaikD/4GEO0ReV3zZ9awXDbTvElus+q7EpOn2O
QFY4GoclUt39ndnKrn4xhtt6dcDYaJUC5af2T3zIn8NbCiah6Fg+Bo72fR+P/dxvwWdlFOcJ7bQE
oylj7aI4PVq9mtgQy3MGpX1g+l2apQminWgRuUuhk/Mm62qcnVbBxGrrZlkEqjLvXxnFz8WlfRTI
RcUcwnSn/CuxbpSWOm3ytfwAcfV6t3QW21ehoJ2MCckizBlRWVCmw2zcKvQDmgC/gHAXBCQfw6xn
QW2hJ6k60PZH/aHe9F9AuGSOWKVVNew2hSBx+i08lufItRyttSXDZczz4zEuBb7OfGvH93i+vqoL
5rwmgIzj28m4GdNHWfUzKfRVzI/FgpC6VSj8xUDuarBS0ixmD6dIToyBtPDyZ3LSoDyKEWakc8No
f0A2+BdELmAMXQ4e+gj2tXVnK/opN2a7tgQHSmgXFzDmaLDMd5TBI2eCArJagO8Q2RCkoMK78jJ+
FnXNbd4e15ihczHDCsIa4pNYyUE6Z8NsVx9p9/pl5bgoIUFzplYwKuGgbmdrcmb3RmIbUB7ajxNs
A3YckO9Nt7SiQ1M0YEqV4NHuXm9VJ6jcOPy6j7P1GQF7dEY2QC103HOHK4h1U6YEQf3nlF/rgJH7
SEHkE51Fl+E/XCBXLLZ7q5CkNUtSER13uwk52gkv5YmbO7XblrZ+bpzogOHgfeu23eEKyB2syUjr
MEUvCuug7KrHKRGU0bZ3ydIUQ9cxxMTnEumSKWUSar0T5Je6PASkdofSl1MRHdE/nKQrEBdnCTiq
TZIwIPAEQeFRB/Ny5KJMDaLXR9a1Nh9HEVf75n1IVKqrOv4x+KHxomwsIxp0xED0eOXfYs2uopf9
/dn2iCsGfx12JbixtRgY/dn052+M2RzaB9mBqQZHZzxxmUKu0E2fWEFy92LW6GVq9YAckt4dyEsf
/2iayh/6ZrCTZXjI6J0aq05bzn/oEz20mfk8UXqWYyLo6RSsL09vmwxJPMsZ/pAEssJWeKDSpyBR
XMEKM8/4LZCszOXOd6ouaqbMQGEUa7oXg9nSNm40f3SZtlIlehLdTq9XePwZD0ld6zXwJi980NB5
Y8geOLqg5DQee2qLpBi2PUiHqplMiCVTfvJ6MpUyjjp2d95UJ8kuUPRrveiTgtdJRqornOraXM8V
HmdfMMZqpDUjAvPB8NVD5nXlO/254aWedZpFEWz75K/wuBCGCrdWZSxh7Nz0G/BcSE5QmzpsNJRx
5JWKI+z12QxrK0z2/6s4bVjLmModbGSsryoEwOKz/lBcjAC393RgLNntWxW6g2hqf/NornC5fMGw
9MZQR+BGzQmj57Yai267DdI66JZevYXLDyqyZNKQDzj89Wmen/TuLzP6oXeDK0cHZf5ihqFjjaJ+
zO0zsULlcobOQklLl3oMhueH4kQO4bko3RqNpl/QkoZxeqk/7J/6zU+nKyCfPcQR7WopgZlS5y8x
0kfTltof/XJTZiJFo633q/WS8sVBvNQXMcmxaf2ZsZmh/e0Tm41YqD3fDRhWkI86PYjy120PxZ1k
QPiFVUF/9dDcKOWsZJ8EaXFp4++JFjukPxOtEYTPbY+0LE3VME9JTG7n5JnkuckWMis1J4yqG9MU
tZf+QwT7G4Nv/owDXETjDAz5DEHqu9QP/SrDAzT4sr3ML6kNldh999i8eQzoJYGJTdZNfkY0NTs6
SzliCt4R1P7znDujSN5gc+FWENxBgyoTbRbmFcnSgYKpGeixlWuRwO02imHKREOJReVlLdERlBEt
RH434FNwbh8XjP7sL5UIgQuFSrBkHWEFtah25xGUaU//7ve5kCcFBlhy3osOZHaTuL6Xu1D0ecmu
+N9SAOO6StxeqMkERiCWds+f+wPTWwezUeiTOwMdquAwc0STrtt31gqQOzXTOMRDnACwa271wKtT
t5vvpcjXppuyfCrGr/k02bQ49M0NnQ+5/v/vpiZQOf2vV/ANjwNEj7SxBryWO0oX20n0kWGwXyC4
+JP1Zge12fdS2HzA08shflZPFeZTGVGUXtnCT6fNtGNlE/v/1ZUsD1Ns1h1sYgJArP22OapPjPaO
0bEYoiR5M7yu0LikUcazhTbJMA+vTC4GVf20I7cyKnDQkH34VwdAYwdwZRhuKS2Z2SeaXD5M2aOZ
fNn//e1Yd3UGLn8yBz1Woga/H/XQkhynt2jQjkTXv/87GC5OjLEGLQn2FDOh9SVZvMSoIEP2sg+y
xfz2i9tx0cLs0SIK8TGcZNB4LW7tQOonAgvFGfyh8S1BvWgBX1Nc2HN7Sd8E4IIwonFhpJtpoOQN
XFB+DyOscD7MrgkJEEdxMqT3ee/tQwqCr8bFkUVaTKsZgIh7SpM0p5OEA2ibCeHV03kuVmjOkLFi
8T3p1AqsTabhZwbNnCpWsbSY7LvUYfcj1udTHCqMakmR7X0jRdGScLGEBNbSQKYd0RLTCu03yWbp
Uw7KGXsCd3N2sKAf6u5jChaWZ2mNsokujcWsbl1c1PaYiuT/NhEwg4jakgJxRn4Eg+Aq6yYVryxN
e+zll9R82rdgq8WEyCsA9ges4oaO9t+iYAA6KBBZ1Up5oH4GbV1RqrldIVshcREEs51WJaVAYpTh
rONReyB//pzdEzV4CK3iwkhX9AnmVYGl+oy0LPfZHElgk6NoRmZrtgLrpxkUhBCqbPFpe2uZ/3nM
CX4kp9xePEYYPh1xL3/KLoxwxnSDo37uHkC3cIfJVsH2bQaTFbz66/aNstaF5XsZ9fyTbwHSNPfB
DVOlUY/9m3ATN8/5Co+70dRg1hc1hccr5tmYvpDgpcCEqZLaAaQ1w/LFyJ6U8EPfsytQzkfLXGlM
k4Gqs59bD1SYnW5/fK0QON+UhzYxEoYQlTY5S3Z6MEfkdvQz/WP59M4eBQaw2nIFu8fc8LeMcgXL
uWkY1FNvsKKEdseGcVqfJPCbeHSM7wMqBKy+b50GeiCNI0BmfrGHzN2AYM3u8ybHDcgEiBdXsdkw
bWdTnwkQiw7JZu6wMpO78Up0Haj4NMP+pWd8xthS7/b6/79R8pdzyN1x5dJgWHMCBpW8fjhWBOwZ
Ir7K7U/MqyF845gq62lYlQAhPvL/5+DUHKPEYU8xrCwXto5QYZ0tzc4+8ZxLaiypeVYBUS4uZvBS
xvcoQ5jRS0BPRSkqd7BztAfGBZMiM+NMiwGWaHaifOsKYRWO3cF7CFz4gAjQNNIWCExgijhg8Pne
e+2p8S1Xud93ccHZolzQAG+ybEoqoAz5KR6/WZjvn6r7SUTZIvQJLnRU2WRJE3vNT05MGiwHMXhS
/kfxcD5mxBVJOQoRuahRZGlARvagT/z5EDm1jw8K9tU0IGDkrnXfUtEtI4gWlIsWaI/6T9TvvjCm
whYTLGFpDwfZzT3s3Gl/57brfKtjxsWLRlOGWWfpOfE1Lz/kfofiTeI0B+gheCh/5wJAkd9zsUNf
BtrEGVyly7yoftQ7wZy1IP7xvAVVW88FXlBR2jMGuyuti5ZNEGHvvP11E3g8/4rW5SZRFBNmkAgS
X1N9Uk31rajzU6FrqcglRGBcrIgiRSUNWzPZL27ep2dB5geyp8Em6O6HshnzRckdRAx7orXkIkiS
BElPGW6bHKX6oPXPk3TcX0cRBBc5UnPK5JRdJWPuj+NRNm+V5cs+hGj1uKAxD5YeajIgTMOxUDaf
k9KOLOoGvWi9REjs/1f5vYEPCDXIgdRFB9pcyiZwLAmSpIW7b5Fo0bgQoUpqnU1s0TKQ+xu1W5k3
o1AMXRQZeMICacxUtZxxkpITarzu8pY6kB36+Qo3H3tRgiYIDHzZOounpmzZ7TuZuWtYk4/5hX/n
bHzV2kjaeUpZ4XKc3CX4UtaHRRW8rm8Nfa5zI56xALMSapopWDXVr04ZKFExSpLbA6j8s0Ph1G/R
ZzaCKLkiERPB8vGUBX2VV0HOmi/M4mIZhS2P3/edTuQP/OdxXI45qv5sg96n6Us/uMm/TKijsEfZ
RETYt20PVRQV/c54y+DuiVzqa4NSoGnpTZi8yaOoW+Ufrva/EfiSawxZ2DAsUcOoD/kL+0aWHGga
QleLeKodgwVBsH7bn3NXPK5mklT6GKINB0lSc5MPN70E/jzrUi+1Mwy3o/K1rk6D+roPuh0prpjc
zaGmcl70rFRkzfdEe4zQOaWJv+i2U5YrCndPQFeUhssMy6Y/B5elLGwlo2+y+7+wKotMYo6zCrKl
SUo1V2BSHRzi6VTS5yR52V81lvP8njlf7eFuDEWhqpUwz5DG14zGNqhUDrF+yAvIckCQJv1zH27T
IvQyERMvdphX4FzdbKFyPZUGQsby1cqdVA7tsT7sY2wep78xKD/2bZQkRSGUtVQ0XwqV2rpwuINd
Or8tmqmhp0dVNHQO84smSaFOQhOX35i34HmvX4syNTyjxHh73oDEUV2qr/tGbYckDOwxxSNKCK+y
ZiipJg8UVhmfGf1/cFIfF9BrZwc25C16z9jepisY53h9nGZTphI8MFQ5dZJ4eElbqzqrdTQINmu7
RLKyi1vLmWgTsSRA0ap5IJrqleAZY2Rc89L5araAN5B+S5QB1eXyAl0ZTwOVlWHOhzkHsVApSna3
t/ZqOZfX9ENeZrmKZTbL74b1w5I/aSS3e9TsrWj2/uWecslNKxHwxnU4DQRCz37vl07qSJD9Qo0m
O4R3orC8uauYpQabqaGopsxF5SACS0PLDp/UzQ4UW06aoTtDbAlSj82QsoLhA3GUJiZNcTraHGmN
0VPDmQcS+UZfgM6IqM+VGlr2oFaj4NrZPPgrYC4255PWk4x1xCUQa+vSCC2z/v6OiRC4czEmU9Zq
bAXb9HWKFNuoP9SxvbKBOw413ju6tIANczAfmvp21MNjPwhqGJtOvgLhnNzA00IRjTCjGxSbzLIP
KucLaQrbzMYnK+1e91dt2+8guI1oqSuKwQV9ORpiTbYsfKemj+ngmvldlgk2ZtuivyH4ClpEJ4sU
RcBak3QbEk9L19ppWEAG2DOg9rtvjwiMO0eJFtWggAdYkurPdZfW/hwEb20mFXbRZRcMJtDDPqJg
BSl/pMgiBaaEFYzbBxLdG5JnidQhRRDc4QGdEuoVDGIpQlCQpfaoRvasP/87Q7gDpCP+tJMJlKw5
DpI705MiImwS7Q4zdJU0mbpWqFHJXKG6nemlAytAeDaLypbGQeAI22+D1tXtuIM0Kak+lQnzhJvb
xVMPtf/DctKbxQHLFz58hO9Pm3XOFR6zfWWbhA7kZCDAI/5wEzlQPr3oPghnb8Va7yJ/YFF+BaXK
VR1YBDtVK+eYOun8qRHN4m5DUNaYLZsQv+KsSckc0H6ANer0TR4rO6cPhTBj33aHKwhnR7noHRRW
AYKkFLRU1SFK2tslwQPaKD8Rk4pGU9iW/5YbQlPgv0ZxwQ5yF1o3NsCzCmg1pJK3YFJOKzTGvyhy
P3bsd7D413HIg5aR1Uu4LM7Fic3Tp47ilxBN+F842Lfvvr8N49/BIVA21doMw8Y5dvtu8vTqQw8F
17Xj370njNkMVhIO+BB2dOMpAVvvR8LP1QYuyOVJIddoMcWX9px8isIaj2Dma63H7j6MaKm4KDem
dRSlBdsXS/cCAzn6LAtyR8HZ4ScXrXFIrPh9NzJM0kS20vyZScK6gcjBuPgWBxJU4GIYIh2lR8hx
X4KnwVmc6hOajIXKRaJV48KB3MlyYoL2BGIxfmDeRaHgKU8QCQgXCUJt1FKd4vdN+VQtx0h1TEzg
6iWm70Jn3wG2S2MrT+aiQCzrVaCCFf/9QSpKbO3YHQcnfMqf8M2WHGI3f/1QVewKyc9q9OoSUC0D
JKm8ObjtRIqhm40Wioz8DfKnKrVk7mLN50GLLQ15fXQyfc1djsWlPOmObItJkoVYnOMtsGMoFooT
BKaQ+Fj7+qfok4aRgVg4MrD1ubI2i3M7iXZgpp9glmJ9U9MLTZRDULpmlYLH+yD1J4FnbB2pNRzn
hU1YWF3aAS45KV5+LP3Bbr/mN+ypdz4KmRSEC8k54lwg20IRF1S8SvG61OEl0+NjX5ZeMg83ail7
s4pW5i59otDP1OggOAhbt+HK2veGmlUWIRmpUdIA1upq6fbo7GjVtzFPTnpUCWKuCIlLyhuF6NCy
hKGpcmtOvqJW+IQ/KlIksGizYLE2iW3wyiS0cww0aQFE/lg860vvM3Zj4lrPvcd03ao/Qq8VRK6t
yLiG5K6tuZ+rZa6wirVZ22r1NQr/2vfKrdC4BuAurAlcU9ZCYZMRZ8dSLVV3lHMXcuRHMNrcDHVU
Cy5ikUVcLIEak5XXFBZpzdHCB9owf9m3aLPkvTaJiyDSoppo8IFJ0c3Pt+X0R+wXl/BJOWDA/5k+
7eOJVpCLIkOv67XVAy6bv8d5bhvJTaAdRxMciQLLRI7OBRCIGRhpzI5UUWK4IszdfMAz7BxDXDiq
n/et2soyFBnkCLIM/kqV11k3wkSFFDbulHgp7NHQ7VAunCx42UfZXrsrCud9C8ZzF7MCSt9kdtO9
KtHrZFy6HOw//j6SyB7O7aIF3+ZpCKRFdcl4LpbDJIva+bcD/NUazvEWyYwqwj4ABm88KNA/j9zo
Ddx+cDvr6SOF2vUGcW4X5kWkRiO+0v6PtOtajlvZgV/EKubwyrRBq2QFS35hyfYxc878+tujc6+X
HtOLW/KzqhbCENODwQDdVXzC1anJ/kkpwZE/7KSzQ1zANXoVyl0Hh9rMzZ8XN4JEW3CwPEN3DVw+
aX297Qg/G+TOrMVKCr3SYLCqX8xlnwiqDVUhgSKt3cagn2b49gllkQfogbAPBVVT1FN6U3cvhxtb
Gf5+tvo6fOdEXaDvvdPwdcxeOXT1PTuULCV26/kuXB7igAg9yiHuZGqCMcOVEA4ldd3bk5JPXoTZ
YeIApKxwhxHkq+c2F+GU0R46/dEQvl9etC2CW3W9auwfWB2wpjVVxRCxeMMIZ7qvHlVHuYrvq6vK
m5zyILrmPsc05/iVooon4o7XfxDFqlyMFIYj6zos3L7CAMfkGtknwkG2QpfCgkOIxkyrcGRh0R+h
lMFec7qvLXqtHpK39iDvzZsPsFj/sqIcSnRBrtVtDIPJctPo97nmRRORorA9ecknDiSSTizrbsHa
VfI/RfFYDgcVIzDZlcD6d40SE2D/XF5FKgw5kBCzIQ2nHAY7eXIxQ2ULgkT4RJwWfA9FBdnoIuux
bHjGkEfRS6BTYOTeX/nBN1H0XRIZmDFAfQohEC3ydVCQehxEwPENE2EcywmKbUhOThJ4F6e95bQ+
az8OweoQutQ+Ij4N3z0xtsWCCS+4FJmHqXrQJALniH3KKzoMTY2nBlZ/z7QfS3sVznelcD9SGd1m
cXeFQ7yQQ5Vnc5Wy5Cd4ml5Yu/9wlXzGuj2YduhkR+tQEn4Re4jXcFiSwogj9k6Sy8vnpJlOph7h
3qbbZjA8aW16Db43qARkRAQS6RfPP1+KiShM7O0kr32tu8YVI7C+m/GXpauIo4NcUg4lgrEAwwmr
zc9HMNosrrJfvqKBwh5frF39HS0UPgV9m+/m66/I4cSYxXPSsGDEyMZgi4wRYJ9E0GlT/WYnKDYV
/ITB31jny7YB7aiF/BzDUYc6M67BlHWtZjNOfQwMSY1T17FbCfHXumkw3hCdijwngOvyBlT4h965
EGqlkuCzOuoHLQTXnNjqH2g+RdleRP8DuNmhAfrrKb10cSrWGd7te0k5WOPoCGYb29FUUMT627vi
bIjLamZQcFixCW4VUfPrSdnP01GQvyzhtTmf5BHMFS3FrPKHT3g2yaU4jZDkUZoxk/edy6T9BI8N
5M4uhvfIZinKPy7dSSF2ljSMpMYswIWqFrljIitoDRWyzhC1CHI/78fEFs3K/8jJc/aSHX+rPEtI
oZokRPiC0FZFDx2GBANyjmgbqs82uFRHSI0U4ngyezTYV6d4nwBE1cIv9tKOkRhBl9GFGoRHEe5t
b4CzWS7hKZIhatICa2qAhvyh7NrxS6hP6NW5vIJ/uBqd7XB4tqgVeCOZHekhzaBVp3rBHRMXit7Y
ZGCxUw6XDVLLyYFZXFf9MrO9MBoPY+sL46lLPiuJe9kK5RZfSkaDW44s5N2t2WkO/c76JEGp+Evv
JlASWF7L/WWDm59LklRDFkEVIPJ8r2NmCq1moemhQ5uP+GhRsgubJ9z59/kqZFHmqogCIUhhFvFQ
ZKWdShI6/00/V04ZRZJLOPNekV1tK9Bj5q2qwJlauIsiy8Ygln15uba/z8ofDhLDESM0o8TWS4IM
DpP+yL4CInq/elOgsKa9UrQ6lE8cIBbGUoEGHwYn9ZNYmzZYEAifNiN75RL7D1arlodSnteMBynN
wYza2o2Fu57iKTHRtLyZ06/scKC3RInZLgz0zOUVgrTDhPJFGBO4QDnDoV5SCYMkskakqJFsrd1P
0lOAvhSZwh/qs3Aw1zdSHeoh7ATFFRJtNSOYGmTKAIdvY9Yu4N3Cahmxpji13sS2oKoHcTFFV5QF
u2wijN010Z28FEy79UnMzNuwmL5IiXYlhfJ1omonRR5elczw5HoAH4JUnyAW7Q6VVttFUrbuJMYg
LEo+0gwmrT40B5WT2KpmwDCll+5z/aRNxDfezmXPBt4neFcRa7aFmhgjDDSuvhOdyElRTLSz0tW8
9kX0Mbl3hdr55Z2/DWQmuIgtTbIM/tV3TjrIKk44TusyAe2gLxTf8vE1ChJnzDrCwe0gPtvigljo
RwWshLDVtnEJwcO08IQ2nk9RNFu7KRA/dAaczXGxXCpWV5U1Qm0Qu9SXq2lxBa2lpvm3t//ZChfQ
cp8ZPZqh2SvRTpyORuPH2u7yN9rcM1CKMCxL1kzpHbxXcWGkitwVIprrphrCJ1X12qqV93cmOLA0
FiHV0IOGMjbuMpCBol7KNz/9ygUOJKXGUFvJhAuN8TShuXnJ0K75iJ4DIsSopeJCTEnSeBR72FGD
z12/2DWl4b75uVeOcEEFrjCj7XMYqNt0ttumDJ2g00uUrtuYiN/NrbkyxUVWFoySkKR4AJKEV0PT
rsb5zcQDZFZ9VRhI/l0AcOCWjDWez2bml2B5qiF+apaMgJrtd05wS0qaaYHHiy9eoxah9oMKh6Ct
YvQYX4cQs48ntNmV7pUjxDORvUfXJBMAy11+KySuzHK5jdmBPbpQYHaawEqruLEnONKNNDB5UDe6
J+m9tkPk7Kbya+KRjXpRZuxtNbC82VlcYx8jiU93VmsnGbhT6oPpz3vl9fIHpKzyO9iw4t5iRYJ4
+CTGkxMZuOlRR9T29jq7xm1jzOIvS8FcW5bALpYvXUQlOpQFbgPL+gDC+Yi5EbfHpDGvzEb8/ncr
xW1h8H6Cc1CFCTkLMOEPsg3lWZ6+XTay2a8jraKO272lXlaDmcBKdGo944U9cQ2fcefpX2t3caJ9
t4t9MXGo+xy1ftw+zgOwQ2TvbS64gjdlapeWT3jG4vfCfuKL2EYFaW6FdeN3fo7XVVzm0l35Lfsx
+7Ir7nubGiNnK/W7PVPXMKaiqCbPa24EGmZpK5zjXaSdVGl5GOTE7aGTBeHL0G6MHJUiQSbO3O1k
TD5b5VBDDTSxgKIMq9ig9emg7AO32/evMkZjwM/CWBQ0qmF6+9udTXLAAYXTIpQamMyHxWY8ZgVV
h9oGibMF9h+sMomySxZFbmGhLLxcuoIuzlgSlcI/oPzZBocRWrQ0GECFjRGzjt0jXnh36X3otX4J
vTNPdoWDdsg+MvCIAZSfMcLBhmS18TSx+1En/yN0T9Y/l2OeWjcOMhotr6c0wc9H1m09HqT2tMjU
tqJscIAhV5Bb0DSsW+v1XoGevpd2x+iAYtA+vxhHNicaizal3EXFHIcXGEntQLUPq3I67iy9OUAk
0/mrxeO5SXNjjutkhokEHKxS+UVclFsppDpLieXj6Y1KfZzNnoX2BH60vkavForxGpHCUEY4UCjM
uZAqHWUsVTjJE3qbTgJJr7oNrz9DWedQYEzbXtdSZGIC6puyx1jXDG86Lg4TLAldKl1hO+MCuuoc
JPRKEqGBEC5N4+cuv7eggVHUvvkRgS51tUP5CccgFfVE6rCFihewBh3BZu6r36V7YVe6oS8Q34mI
ap2DA7Ubx7QwEAy5/jJL/wzh/nJIU7/P4UGlJkMrKfj9xviu58peBlXGZQvsFy59Fg4NsomprrJN
o0wQTevFIy6zzlIOTjRlut2Yny+b236gOAMoP1HVQ/FwyJlH2Sm/Ya24qaPc54cODbJ0zG2XG8/W
+OGqSgzaqmOjp5rde+Fe2+Md3G5dFgxMWp6cciFWkycnylu9aOcF3ulftG8NCFGHK/lO84QnE0+v
CoYb5q8B0hmqCk3ABT9kVVl5FOPmi2Q2iE2nW+b7WTFbr+yorrrNeFTQOWeYqqHgzvjrud52Ya6b
ATAD83Dx7JYWxaKy6cnKABeO6qRW+aDCQNQ+NukPVTgm5FzNdlSsjHBnUT5Z8wzSSewqnzGtt8gr
zVN4YNlyBd6liXhvpOzx9TZjLguIBsKe+VRmdnWo/GFfQ0L5B4uJ8pZ+bCFWkSexVmU9XWoNYT9M
kmNWV2LVQ1avsIm9TESDzJ1SKcixLTCi40y/L9+mU+uUjulKX1g3cfGpBGl9ToAV5Rd3ZE2RbkS4
eSDOp9iDzowvmiM4aaibPAuy3zDxHB/vteVV9hq39TiPrLijCyd9OcbpyYpvq/ShHu7yiAgOyhZz
eWVriuas6JktzPyJmltoXytDdsIJIujFdWf+uPzJqAXkzqtQmiqhZbe29F2pcmbKKIfLJrYvpKvV
4zFimKqhC2FDvM9UsNJXEGPRD/E/eLI4JjmYZAMoX0feTL3DUL5x0JH3gZkmrLKkLDem5Aftce6J
J5jt02vlG4cc4hQsYafBBsLOA60PmLgsZzrKYLumWb+2txe0exVTllDL4kJDGbRcwnkC2EirkyiU
jlYnT8TH2qI7wWjzTxtcQChLJuZDBBvqLjjm9yDeBbWK7if3/f6ype2vg1lJy8DsJUYmf43zPqiN
QO4GXJyEY6vhbTbbYdjsY4h0tsKWdLWbytmq1VSHlXKGrIXo9btK9qJbAUxp0Q3qYcL/0QWxeeYr
Z5vcZ4raWqgSq4fNRM12hWiY1yhxDnYp4p+wiiTeNU1Z7f5uObnvhjnNukglOKoPT2nxtUtku8Us
3QeMqKA70QzdNHHc/7qaytwWbcGCQ4hbJwyHY21BKi9f3MtmNiFwZYY7RnIx6nBA1qg/R2hbNe/N
7E1JDrJ820efDEp0ezMOV8a4OMzVKBeqGcbSLvYmU/2sQJhzshqiOrFtBhKwEgg5wALNAcXSFWrU
Zh1qs/1TKaPR72aqiLvHdgFE/WmDr4+JaNdfghSBJ99njwZQ9tFywoNqn8BZ6kBz8kC9pZMWuYDI
kDVBqg5eQRT9gVEIRYEbgh28gxqHvo+89rP0SrUWkka58JimKk1zZjR8ntFyrOzTa/VxF54GDzh1
DBzjRKbxLAh+SwBWK8sFiSjUaFNIsLKjU9bOcpKu9AOukM/jS3zHaPHnmdgC2yniyiIHXGphiFUr
YKuJ9/kzE/SM3MHuv+m2tdOcakfxqWxXHVf2ONCCjpKUNB08bD3JL3NbfkaTKDREqzc1sEUb3U1k
9DAXLi0qB1mt0WWpyr6jND333WGmbv6bOLxyics7gs4E6ShyKadSfszyVQQ6qKW+mQb0fJSfLyMW
+bm4XKNb1HauFfii1G5wrzqSzYjWin18im6qm47kC95OPFbOcXhSFHqkROx7jQ5jJy7ckJ3VDpgs
vfkqIpontlO4n9Z+46HCk2MbzBmsxT96b/TqTxCH+jqOtrQDZ4MDWWZIqAWfqP7Ty5hp/Nb7qURJ
BX1zpAhL5qlV+insEhfjGkTGvW0G+riGIekaxAl/PdXkRh6anDEminPtRWL4HBVIuMuJ2tIMl36P
97MdPkbMNtelfsQW097vfBEkCUvNYdWH3G+/UuQhfwiRsz0+RMy5reIaKQFjEpbw+pi1Tmf3ruqL
VwBmgoiHWEW+2ArqECWrDHg3Z3sLpEh5Yo8GVW1nkHBhCflaaxUVeWfIMKIXid2kJ7MVd7L2rW0m
70Mb+ufi6dwho3ehWIoKggJCWiaaIVHbNV3Dk3bh4/DMdMmofJhyjTtioAyRdeYCg3OxC5svC5SB
2/6mKalL+jbqnh3jDpahWox5QTeBI7ehV+vtbjKo45IywUJllXTniwXG+xom4kwq7Egcp52uDwN1
99o8lDH0hb5tS1RUXpIpzYYgDtm+jQ7RXX9f7iQRBIatmz5CkM/XEpt87NmM8ZVF7sQyoUEciYwl
dOxlZ+4SlNeeyMYoyggHR2raF3Ebzazh97A0aE+603UiGd0+rlaOcFBUTpWqlx1stB7oY1hbeOTG
jvWUn6o3psdK1SM3I2Jlj4MiPcqHPGDsj1Z414ezLWude3nDEqvG04JGYhSWVQIyS2mWwATvDV3l
WqVz2QjhhsKlu4Gga9kSvXOB+p38FI4fwdDzMikc6FjqpEcVY5eXxy+qeF32iV9Io/13TnBAI5u1
kgugTXPkcrfM16r25fLvU1+CLeJq9yttqjXW+yLVshNX3ZNYLS8oalE5CbH9FfZ/rOxIZo9DWwPK
CHsQ+ODugWmDR6YbyaTGAienUjy27347e1Yfh9v8TTJJpVBj8/eNbdwy1nUoyB4Y5ngTHi1AsLHL
cjB6h35NymRSvnKY0IdFaw4TfGV07/19eJzvjGt0F1t4txj3wgncd3/3ETmA0I26GlA8w+OcXCT+
pA3l7TDqjd+TEmqbSlPSal05bJjx+qOFKtZVuR0h9zR7BchoC988tJ1rQDli8XK3harkgTqmKBTk
OafQ8xjHwwInO/ff4h2UYV47O7NZQgaeCOq6TMAHP2dUDW1Z9++oKx664tBXh8sfbTOFOK8kzzmV
4tKoDRpW0mw/hbWfS5GdSaDafbxsZvs2sLLDIUgpWMYSNbCzoOfmrTmoTu0Eh1awu9xuvNENHX3f
XUPLh9jyBLKoHLLkoD3C7C/sluJ1MO6T7EFWiSWkPhEHKqKspVbM4r5FGbc56VQX5zaJzWrtOBTp
hFGLRqaPok0PFm7yreUWVYQ5qchOCg/8i2b4FMn3hviXsK9yEDLPZtjEAQynRoXS4MPYeURYECDF
k1JVUipL0QiQ0jqHac8mLvgvbpRd8Sx5CSoI9f4vDXLI0bZ9BGJfxIPxsPgqxiEh/4nrVPf8L2vc
x7avLkGfFTOCBj8LnKV1KkgN7lMmmirLR6n0L/uzfcCcf58LbzGKdF1j6qx98aMMYjus/DGF6EG2
a4zUuWxrO87Ptrg4x/ySpqgZvlW0+NPymhRvl39/G4rOv8+FuTBrQ1ovKBik0lENQZWOluXOa3uq
+YZ94t8P5bMdPqoDBROxMdZMmG8y9TCgn7+pv1ZWY3ftbZ7ulewjKg4SaIf/FwXcyRikzTSKEjxr
6kMuelP3VI0Ezm3f3Fc2uMCWeohgGgpsMAlO3Un88LrY167kKF61WyrirCfMmTzL+CKJk6axj6Xd
jh5j/jQPyVcZksqsrbIaidDbrt/+9O437mZWHQ+sDN+scmdHrJ3xB3tyx+3aMR+yt/yuvRP3VH3z
cjxi1uPXZNEolWQyB7hYNIdM2xWS5I3zaSKj4w/4/r/wwDjlr4aqfqqmKYdzTOuogqyeZWFAm5Fg
j/vAopaS/dt/Dn/I0P5qrRXR8YjmCGyzyKkOrHtGRXdJfKhPYPHfUaOof0iYzs5xqNFos9qmIZyL
k718NHxUAdG34MyS3b8wJoHy4UPN5atY4XAkEvt+1FQ4OGtorJNqe6w0WwPf4WW4Ij8bhyOBbJoq
jv1/dxwTva0SVFNHt/bDW5LJ7jL4miIHIbMUz2LKCnOafhTyqy76RnjDguxSWHD4AfKuoJ3YC2Q7
O8Y3CXKLwWH5pNzL30S/dAuS7pJ99wv2+KHUWNFrcCzCnlHdLx14Wa5m07/sE7Fm/CiqKIu92fZY
s0DzZwssazVVGCMg4h0lV/fJrkaf1pDCgthAbkNw0WvniMlJIicNtlcLb6iargD9+CImJvniuFnY
LhKvReUmVU4WVUz8A6SfbXB4N+Rh2hsRzvcWbW3Ixcpdc1XshSfWKv9/vB5tB9zZHPv7au2mVm5B
5gxzNQZPDMSBz8QSpfssx8jB/3VobSdLZ4sc8intEIN4CBaL6aFNr9rq3hAOvXwqi8PlwKO+Fod5
eYgyY2jga4GbZ2p/1LI3RM9/Z4IDOTOeIisW4ctiHNLhWhwe5OH7ZRNkQHAAN6ZWK4+s3aLFDVsB
wIXX4yvYStx3VW9KPHN7t56/DodwUdV1Q8bq9Fn7IOZ+SPX6b+/V8+9zANfNUznNAzJ/OVw8oXgy
5oegtNyoy5zL60YY4vtFtWmoe6GCIyrY/vtYeRgz4ZRCk0GWQv+yqT+crj+d4ntFlVhCgYCFwSS5
8493hdVD/U27jt4g6ufCSZcwSHwlvktUnUqzMwUYlB6KU3PQ/MhZbAEDE6plM4IQwSULWdR68kBR
yanxjn3/PltKduzpo63dFKAUHl2FMfC+GofpI/K4EmgX/gu5vNKlLgidIFaI/sxYdnpYP4gWNTRJ
4ITB4UQHZlpJSFmk6IkDohkn7l86lSgQU1+MLe8KZ5vGisc5gB+gSrT1prSDenc5KCgLHE5kIGgp
NREWJuWk1ZkdxVRH73arwepjcOCA8nBZpQU2b4MmudRndO8JnkLVR6jRTtJxQO8IfURRfnGIgSuH
apohPk873w7RbSq4f7VuPAPjGMVi0I1waoRaBy7vVt5T1zTikOWnWOuw+W8ReD4GO1Sfj6a7NKh3
sIIbhCQP1ke431e7xuSSCKsvzSpSEAuBDOr3Z/BYEC4Re8bk0CDPMOYWs4oRNAttRa8OUt9g/1A0
jxSymiw4VttGqodxTCw4Ih61fy8tu9TpXxU0Nop7CS1sny8HA2mQAwM27KaKrDI1H0Pd1vwU3wrM
A8uudZtnduL+LcKZPDIMg6J1DBkUJbTb+KmlOBS2uSzP29bkkKG3Uqk22A5ietjDwdqnXxvXBOPj
9Fm+C1U3BvG39Iwub1fSiFOYihMOMYSgrOeYPX/0WYgXMc0xlkOSEr3kxNHEd+iJlZ5WC1tBWfUz
8VMrCs6U3NXiX55FfJde3UthFLLUPMvuzRhisBGl20EsF8/DOKVmwKRCWHFPd/QZspJ1WuzmrJSJ
/UuAKk/GqFVyG/cTwhx9VrZsQhx92F/eSQyWf79Z/jy4+ZqrjDcnUWBtrZNQuWJnutksnuS2sIdJ
sCVcbmQ8to2giCM8o3YwT8zYGiCeLd+j4XrAPDMoE/Od9Gm07NbPD8r/xW/P4PSSrxxo6E2XNmOB
z6Zfd+/zd+nOcOSH8qSDIrb72HvAeWU5wJjFMK7KFtYMc6dp99FAFTGJ44rnYizUbhkrljpPPlS/
USkahYP4fYHyKFOoVhun7P3LwUJ+NA4nJCuKxLKESe2BPSSicupOdng934lsQvwrWQ9j7/2XvhiX
VFRIYmZwJKKSiW6TRHlLlH/M4dBAAi82X/vYHaebXnAbhep8uWwXTGO/nmdMXEZRI+y73hi+lH3r
mLK1HyvpSTKa0K6rxJXq0QtS7VDX48kcRmJXErdJ6Dj++g90yqyXKavG/Dv2kLnDvtqz3tRuF/qU
CB9pjW2c1fEdtcaggvcOCaPbewuqWbWTO8sNIyYqdh98VfrfxpD5Cu4I+q5qYq+bQvPe+ZW4glNY
bimhlMFiN9vJpUcE7mUglfk67iLORaYwD7OTmoEHjYli4pIZnJIfOl6jm12kO9Rd7PIpIfMaKEPQ
9WHEurSmurL7VIDE4JPaUEcEke3LIocz4Hm1rDmGmcHvDpk/XcXXXfBeW2UaKP3n8qtEnbCUZ1ym
MoVaOeusU6OzMrvO0LuX2N1C9FBRRjisMaNSi8D5g5YmvF1gTEGKQRtKJch/eGo/ByOHMOh6KwKQ
qrAzQd4xXLkR7Mgpn4KT3Nup4vQuI+MPPhnELAERkHxFN9LlfphYuSjPf1h9YuskFf+mBR2EriiA
SqbGK0VbgdWazVSykqF4hPYkC/oS+7rJbROM7x4ousDJQ+yzzTPpbJTvEsNMiaA3UoUc75pdO+P7
WbADf/SjPaLEi54oXfHNnHJlj8NJMR6VUCngZCh1n6a8uYX4IQZnGndIZwKTifXke8fGBtykzQLX
yvyh1L8W1HnONs1vZ93KFe6upjSLFQXMlQRnXTW9lOVVE0kuerDsTNGo9IuyxrxdQ34/WybOcnbA
QPTdzaA9IaPdvLszHNFns+FoICzQpYO0lpqk2kw5V46yjb8yrUqNpiYa+2ZtJdh4fvIbs3tULbQt
FkFzrJfOsaLqtugpiYVNRFkZ5pByEjprlmd8wT4Y7UpxNVlDl8hHYGtlhMPG0igGvRnhHaTF4/Rr
JO8ESpmEWkAOGZsxFKtAhYnoEO6ZWpgCbXZ0uBMBv53trVzhsbFMFV1mCNJ6qW4bfngUvOxKDSHl
wRJ03Am0RwI/tjeZrqI9AtLDJp/TLlVXRqAQYDltsPNbZ7kSX7sj1Ka82QYJeGJLh8sWtw1aGLbT
cPWWefKKsTPyIAtyVC5af0nuZfnp8u+zb/H7rj7/PhdzUtTLYpZiDSEWbVfprTB/zZWnXIjsLv2s
px+6mepnc1z0yelsypVWYP2sXZh0tlB+L7qcqBZQa8bFnySnlRYbMFLqvmW+xjPVdLLdsmgoioSx
VUXRFQ4LcwUiP1bAIq9y1Gvjoc9sGSM/LA02PAhSJ2/W0+Ax/tqPBb2hG5qmiQYyf+5EWaq6QvcY
nlrFnXXLSFqqz2rv9X54Nx5iMGb0FBxurubKIJd857kgCGMEg0n8aWk+WQlRdpE24WJlgFvMTEwa
PWcGWLNL4ZY7y44OjL4ucmIvd9IRsukgvpKxwQTBpk7o7W6UlXnm/wruc0MJliHHlmYvEuE+gqK4
HbhsjiB5E93gitGQtDl1vjGnftt3K6vcIRMH+lwEBUabhpfiwEQBTbd2lZ21C9BB/NF3l5U9bp/L
hj7PyYhFzu0rIXNQBfWNm3C3A7cLU91FFfTVuqOSyG2EXlnltvsixZVisHnh7pt2iwcmUJmhr3Fw
hOvhrXPmvUVkrduXjZVBbuuLbdwMev0eS/VbBRVZyymuhuNyzxgX5327Lw3iS1LbgzuElryJRyQL
KKMEIMeJ/UKPd5chevv6e3aKz8XFSFrQqQwTi4VScruzbsQ7KKSBKiR3hycKYTazkJU1DmC02ciX
ClSjjp6Ik9OOsWEbgvogBxLhF2WIAxZzNDCfyb5VI0s3jdm84GHQEdUPmUGbhSWB95ONCv26v5U2
TIpGhpk4/ycK3bl4EiiNik1Pzib4R+JUlTstYCb67B8sUwy2NC31LkcBZYP7LPpSj2Vb4kKWgZuv
LbuH0biNGuvTZStsQ/4GSytPuG/SWeKQojMFiyW95p1vLtiti2f0jwU1Dbl5M1pZ4lAfzcKtXuMg
c7rgttEqe8aci4yphrn6UJq4ssQBvDKq/+1uFK7EY7jvd4LXK3Z46vFwxkCBnBKjFpF9ytWJ0hUd
qkcMEmKIC+s3aONto7u5FO2ho1TbKVMcrBuGqixDA1NJGjiNmDnReFr0Uysc04q4OLzDzO+xgZQa
XN0QE+clzjOxNJeobvDAbY653QXlTuyDtzAWD0qZvmV56BbC4Ay99ZaPBWV887w0z8Z5YJdLdSgy
ZvyayZjgI4Kbjgk/LR6T2qFqY5uovjLHgYa+lHEcijCXtNqhLQxvDMfD5a22nXicbfDTJ0potIMq
w0aNiepseJch1l28MKBH73t+FzqVg6vM42WrhGP8CIrSAieVlhmVj4u6gyzB3/0+ByCj2gepWuL3
c8yha3fKdH/597dh8GccqBxsjFpi5csItg49WjxT66/SwropxICIN8oMhxnSlKmgfIIblvIjU9Et
8NaUVK5C2WB/X8FEqYSmImDzOslpNDDypFzlu2pvRnYOaJrxpj9chw81kW1TRjnAiKAwFJchTve5
uBHTwyDeN51/+RNt5yurwGagtXJMzPVsDBPYkG4zVADaHUunx5d/dyo1lEFuIw4Z2nCy6rbAMnbu
4KpOa9dQ6Luq9orhKDtWRhz3MaYBDI/wklpJDiJic0rQPg4vG1c+ljctKBEi13Jw/D9CGsKuH4od
5es22v8Mfl7LpqnKMpwtuKq2p0B4tuqvhbgvKqcJvl92jvCNJz6uAylvkhiGpPo6zG6E6tlKiE4m
tjwXThONAwrZCsMy0lj0H3Drg44fVJSONE8G5QmHF0JTdrowMk+C60g/NvKxphpEt2v053jXOLAo
AkvK+gA2um/RY/UI9dXUbq/1V+MpPgQv5Z151Vy3uFQ6lz/S9u1qZZf5vtpn4CtfgoZ9pfl+8tsb
ts+aK0wWeovXOeLnD7FxrMxx0BGodT4IAsy1GhTeZxkiPTGG10Jl95d+cfhR1EJsQlwOhqzyqbIq
n5FsmwsekYfc0ywQ1YFbolAzZwwztx9QTDelY96jI+4v/xEOWvDmKOSpgn9E3g2Kk90x4roUw1j2
dMw+af+Ie4pDnfykHKgI2YwmrwkWldviEBzbXfEZLz23uh3tQSpc2RSxIYWePGtH0Q9Z0MZAscot
Z1u9Z68w4b3pWl/ql+Vo7fAKc6C8JHIQvv+97gIQ/7AzaJJDOy1OEXUf267PnUOVJ+8A+5oiBg2W
sfFbL74pIk+GqA2oLq4EvBtnz+UhKdyH1CUbAgi44SmUg75J65qFbhxhVLv3FD9LbBBU7eJDCVb1
xfm3rZbq5GWBeAFMeSrlLCkHMzdgNhx0t2o+Nc11Z9wv5XdZvlOoqg71+TjY0aN+GAUGO1EneF1v
OEkeECkEtYwc1GiVplpqhgiJ29TOo6MiqRANpBoqKUc4nJn1LOuFElbG4EacbwTVJfCDnWGXPguH
H0Yoy5HMoiE6lG+aHx+lm9ZlwnPgj/nYDM4q5jnoKMGZp4wJjCVlZaegrZ2vc+vr33nEVzoCUwxb
i8FFBPWsB9YVxXIes3Zlv/TBpv13ccB3xOMmqmaQHkVcJweh3BflTURdw4hQ43vgG9HUxJFFswzW
6epJqW/Knkh1KJA1uCREa4dl6WqsWhLb2WPxvZ5cxY18w5tfph/6i/SsvTVkPGyfJZYIbk0VY+uY
F/01PTCzOpb0UkT37tO/yp+YRXzTrhlLHooezkjczDZ308oc+/sqG1nSJcSEObhRVPnVMB/6ithN
m8nv6vc52CnzotOqDO6ohgFFB3OndBo0Z8UdeIB8lNJN4vRnGPPb5l3Z4zBIykTIw5XwJ50KO2yf
p1Cylyq2FZG4klELx8FQmQihrA0wVHQvCVifjPjbR3btyhUOhzorEMRAgQVh/x4JEMZY0CbmsnYt
6+5jDVQrcxwSzREEJRLME2OsRL5vMJUaeoOtx+DOGnAdm/c5dS8iVpDvvQcjfhWFPUKjTA99dNcJ
n4gFZMXVC7HAd95bC+SBlwIeGZL9r4auKfrarrphnYz9h7RSzuvHt93HQm0Iegdr5nwtD9dpt2ui
PeERtWQcOCxyY/aTChvQODZHdzopUHuYQlt47jzwgel+hLF9m2JcIfYU34fflH0mNR2DJA19z7Hs
JMlns0hRZSEODgIseKZkQTWjTGUcR6X5EEb3oXyVDkdd2PURsXm3X5xWH4uDCRDlKJlQYSHne0F6
b2Ka9tWVeYLKF+NNrnb1Z7J1d/PMWtnkEWPEgWUtsKljwjIobQE9ghFxaFE2OMzIJanVkgKfqmHt
PvM3Xf4haYQN6itxQBFGiSb0FvxQFgldsm+j8dyYlV03x6klOB63B7zPa/Zb172YGXqkIyJ6EAG4
c9yD5wA1CHuIC+lRq7sMzzbhdIpbNGiVsSzva1Nb3FFRqF7P7Z2nWIqmGJj/5Ul6/kPalSzHjWPB
L2IECRIkceVSm0qSbVmW5AvDSzf3fefXT0KecHEgujAh96EvjqjUAx4ewLdk9sZCasLvsWRwp/bD
NHy+frRlvy+cbDDiFZb2esZam0DiNJicuZP1JfLdfxsQL0bwP2J12U/IDtlBC+1JI8/Lg23E4/fU
zBKPLVHkzpGRIzeg51DyjGWTpdvZRXaBFt4BrVmyUSGADr4OHm+AYL7lxp95MTSUzytuPuFXaMLx
VuJ+1KwJaEwHcz3vMQLJiOn1O87wrnjsLzdPONnKPCalyZ0jbzNM8rQ38zhKUtsy/xAOth0HtDca
WERZ5xi0cUyZaugfYuJli4RzbVS1ZcUl36JHTtDc74cDujrbl8mtHN6ZRT6FT9edfjta/UYUM6N2
AD7oWsO6VXVsP8Xx/D1laWw4OYmUd71zL1D8rbBy/b5TmtiMCBpw0kNjPdSW5PclR0tMjNZVPIRG
CFPiJnYr0jkMst4meqX0YNKcmUtJRjSTPHa31w81PVD/q4SIquVWn/fqxOfVJusw57M3t8wp++H4
nl36jSI2MoRKE5KG92VHUJC20XrSTrpXJoX7dzDCDpmxDZVSEzANWrH07i5eFg8dm97fofDIsfKD
cK7bGtJv6OAJ0mPQj4/RjPZsRiUPjO0n02XNhHDezjqYHFLAVGjb6bMHKGF6XY0X9dJKDNoODBck
/u8rgwIKLakFMifQ4+qOZYchu0DZX1+zP0SGC4YQvAcjKOeq5daw17dS6Dc3k+qDQMbExDnnyNEw
iyCb/5RZJgTxOkmMZiFAZYnqlPXz1O7+0i4hbk9pYOsWTpCbMIezBUNyE32vdeLQr6YDUR8MNBfv
4kJml7UUAznmqKuce4amnZNgX7Ytso77IewksUG2emI0R8MJK17psfFxWpuFS6XzTNyJ3z4nfpsi
6iGFNimimVNAEtPDxOyncV+7ilvlzhT47bGBlIpMOIhvyDVEIUYUfRkz3K24ooIPVfvSJl8V/WWB
bHMjOb9/eK9cbBPihD5narNwRkGtxmAPZ95gfvmspBiW4rVJ2fNy84ihL9RWIcdlgMxccMUO4WhA
kzI+fZJTeBdDAljxrccg9qwUh6w+ZqdwJ+tS3ro+1piCKyqxWRYqBp5dFtyWGHzXQrc1vl4/Y1tu
uMYQ3DBKkryM+btWqz4PyXNBJBsl+X0xiRCrRCuQp8PllEDGsfxc08N1AzbTgCsLxCzCouVJbDWw
IP938PSdfshd5i8VZsI1F4zVXlY71CPLO47vGlXwv0jrWN0osGvIlfvW6GK3bdPvEtO2DvAaRLil
+HiPjj5aPngZ33HTAm++r3wbQT33kpOsFCnbK/7vq6vKtqIombiPR51LGuYEqUw6dLPbaW2RcFP1
eaGYBsGxBV0dSjhGfQd146MWN4fBpgyPsvxLXQzOmKhfqrSSfK1uRac1uHBh6XVR04hnZ1QkUkGh
Pk93dHJZ/FQmspuLb78YCNdQQrhA5pgWrQko/jlFd9rB9vSv4071wNrjydQx+d99DUyIEyA5Sq2R
f97EVeMqS+bafeGarVsokSvxSJldQrgI48g0Wu6Rrb/sNAwQDYfw3EL7gN8msvgn8UcxuaCM7TCn
PFmiQSZz7J3iXZcwxkKJoUNb2maG4I60WdKm7gx4RNY6cfjJDPfXF4yvx9utuQAILpcqQ2XUuo4X
jJV7QXJjFo+GuqvsmwHKFPN+nmQ0MNtrdgEUHM9s2znRFgDmSKOy20Iqa7wdky4AgrNRLTKZVmDJ
dHw2nX6NFypu+SPJeIcdEremf30JNxtB1psk+Fw6qWUT2TCJHTQGzgAu2mN8mD51jqmBaYvXXcw7
/ed11O2797eZ4qevqQxWudQwM+w+Zcn9aD3W7OU6hGSrxHYgsw5JPtj45E3whhiGH1rqXQf4w9V4
MUK4pMIRhKcQA8LK9Q6aIX9CXcxXcBO7xn1yF6Kdavze30inubZjxAVVuLXqmmDkmiFPAV5zlOpf
BY8+/JJjkceIzXrcyjvENqElLIrUbLGK007D6Fh/C+GFvbZfXLIjqMdheOz6osocQwgZo52rc6fB
G/U8dAO9QOUKZEuFLHUgcw4hcAxNY1h5jq1rg4dmum87ybts+864bJIQJ8IxnNG1iN9HS8C3iRjf
TL3apSy8GQLppcF/60oQpELIQD8RCRiPsjOyqHdqTm2nS0bdLcb207S0jWc1he40Ybc4QxLkTqk0
GApVlOppttWXpiSGE0R26tgMqZqENcEd65VaMsS8HakxocGIpVn6q5+tHj96WbelxRc8zZNjY+Pt
COH0Pjc9Rc1uLNt2az09mmUjcac/fFhccLkjrHCz3Kr7eIA/Gbf0nj4bbualt3jjPdRn3tUS+bKu
lm0HvgAKDkybQVX0mOJ4ssUNLG+IGD7XZGZtB4ELiuC/1tzEqR6br2T21ZGLOlh+37/KJOW7wJeR
WciMEty5XeZ+mfkdkdl7MzppRewM0u9p/vX61o8vNgl+HKpjapcmQHioySFPkSCSYqa+BEtYJUu3
bX7hEvWCJlx71CxGEiRwyOk+vFO/pad4v4Cw4nU+KdxJZa22A85vODFZYGtjkjVcoHx0VRCNZjuG
Ko5DPvPWGntX3A6jI2t5+kPsvmAK6QI9y4geKsDUHjQ8714JVelddvP6luB0dbIvHNlpE6WU82Ep
cm0CYveMhNKX1o08ehefUXZ21YO9+z9GBGXrKtyGLV5LZZfiIHTe5EEvbHHuIeaIG4rzj7w3Z3BZ
UiGc0DJoEOFgYIxB+mgpPBtCwLLh1e2AfgERQkhMykDVUPCA6EGDoayp/xKpyj7UQT5k9h/sUlYX
+8MT8AIoRpNK0fo5hFXNc3IcPAz8EB/K1J/Un+y2PjffSuwcfZFFSql/ClHFimhuaSXsXO675wCc
bLzlguheeuSznfTDIqncbp95Df9RYlBMwgsHos/apWkpnk7Gbe//aokwz/qea7Uo3vsOwwqNx/DV
1aNbCm5gaOe59ewaJ8NvH23PRJUYfDycAij8jgGy9/QqQGX5t4XCcQiY0lrExDddlqpOtTy0TeIX
qj/qkm/9zffNCkc4B3FBAw1Eang/ZbEzpY8pqvmD/rEY/OvPQRmOcBQmM9ZplGMNM+SBgjp3gkn9
HJWBU/W993dQwiHoIHHSoByHWrv6OS9vDNNwDfRQUUklU+qEgtej5UerUMxCH8RXY//LCYNd/zyh
/T3eyc7Y5sW92ifhTkU1rmDdDLAqPuMxrfaHUJesG9/qN9f2CkK4SINpIvlUwxUi5WTSs6kfru+L
5PfFNEU61WExMpgwTfqpUPV9FUey55QMQwgMWRB3ecjLo4blmqfyFPrMz0fHaPze40P8qWd/imTi
bzJQIT4sSQxpNh2gOfhQx1MmawCT7L3IQqjn4CHURyycnSL7giCA+mVUuX+3O9zIVZDT2iyzgpo7
mP3Yl6CG3F3/fe6gV7yLCQGAgRZOMflX/KAlh7JYnlnZHUMlfowmy5kHdjDnTnJCZfsiBIKgTiOS
UpjUt7kfI9enyhBkMUBkZGF9NagN9FjAh7FwnkHohmU3/M2C/OVOyi8gcwQhCGDea1EHfhFlz53H
OxsgAfdzUd0JBAMNfJsdrZ9SuYjtt+AlLjAhLuRqnVs2L6+ULLNcMOEd02k5VVrtZyW96ycb4+Zj
4i09mke76tuQ0V1i6X7IYrfETPV1N7q+BG+kgDGnHTLKmy3z4CmcKkczd71Mufn6XfVG+NfQ7CzS
eD61oMtBHc1b2ho/a7PzIyvyrpsjgxJCh0I60BjO/FSEuTsot01rHYZlH+bvUVwiGh5LGtHQkW0I
m0gWlswG/yarrGNVnephf92Q7TfgBUBMBKaGWtV6CYBhV95pIMxSXBSgM2dBN2e6wyR/LwlY20v3
2yIxLdhGTV/0GQD75NQ1fltTh/dIyxhath3uAiPsUK/kltrWrwv33cKIG0JwHb1cXzyZKcJjjyZ1
i5oSMGJVcRIQBs3QSi6tW11G5rEdES/GCEHeThUlGziQrX02tCdLkVzxssXi/766RJjBy309fr/t
PoXhccn+Decf19dKBsHXcgVhz8VEuhkxUEPlDV0ooFY/RpWM8lm2UMLbzgqytGcFDEHeFErPodPI
vtVkey7E8iCcMxpNOPnLMn3L9XJ0zLn+HI75o95On6+vmcwa4fAXuUHsbII1VfJI8vvwfWW8y+EX
5/hidaDWogDg10M43YdHtJ24jVu44JLzrlvzh0v3txeLE3zKpAQ5abiXgSGVK4sHnvn5F8tb4C6S
s/mH6++CJgQAKw2rYY6BFh35FY/pD7C3Q8YBJZXGMQ7obJDYJ/HwN1N8WRTmr4d0Ln5S+2OeD67R
hc71RZS4hDizxwKtn0L8z43BR2J90YNP139fZoQQCczcxHXDw2ah7OzppBR3imxyRXKCTCESxEmr
GCa/AMb0YS79aCBewlW6ZBxLUn8TgkEQR0OmzgDS7jnp2fio+Mo39Qcfig1BiyfZGdnKCYFBt7K5
Sbm/JenXKXnOQCBdPV3fHP4Hv32LX1xaiAdKa+tsZIg9nZE+LHRyUlU7V0a1KyzVaZjs7SE7QuLc
np7USqjyaMrA075HTvhTtRsOtHUsCxSyfEyBoJrxd3eROL2nzehljviLZwj6XTpCpFi5a+j76ryX
0CdO8NVLWMdodUcwmt3Y2JFTfIOcsN8lJ+s2PSuYcZKpa0mOrjhZlw11MBSvAWmufGtC4quWybBI
HEQUrEmybljqFmuXp9kd6RsvaO2fWYjKVBqfdEumpyR7PFpCtChNg84l/7Ah4Bl+VRdBAnH80Pg8
mYL0tuTpKDlilhA5irLsiMVroWSsUZpoqMtGOju1LWka2xz7WL26xW64cggWq0+xjnic8hYA8Ezc
KY88iy6XmJEZJcQNOmIGs+N7ZtXPFHdiqznWtL8eOLZDrsVsS2Po73udfF89vpRlCvqEN+nqIHdn
Neigu8adCt1NolkSBrdd8AIlmFMG41jmA4ci2Yutxqcknhy26O6sWE7Yf7xu2B888AInhMS8Gud+
yAE3nkZfhZgvuAKP8a2+51G+fpKNFv8hJP7GE8tIQcHGquQc+suPweMMjN0h3uu36g+wt3jRyXaX
nxIL1c2gf0EUUmN1HcaBxmChUfw7zp5J9kV/V7V3dFG9UO0cAtUWTcaFLnEYsY5kkGFYiM2XNc2P
NYOoeZa+qGXu2lkhYTTa9v+LfcJHVGeniVovgOrZgzredwso5XuZ9IFsEXlsXh0Aag+DYnAVmgIz
Y/ngTciaZ/Y3m9wEYFgYu2lnlpDFkmXpZbbxf1/BxmkD/hMF9HtmgwKxvvh8dAEKdN51H5HtlhAX
y1Yx47bhLhJOTpQyx8pvWBmBHU/mF9t32GWz+OlfGdQVS45wDySiQRnmpYq/XLeEH9e3L5zL7wvR
o426UdG5fgqryLciViaHdPVLaGl7M2/dUUFXozbn93qdHa8DS8KWyCvfT3HTWHzIJLRGH1Jv50Ip
MBqm2F6bNQ9NLDnVknUUGeWVOhsjlYeRGNJEeW/v8zKTOIXE93QhboRKZSg971XvLYWiF2VMnNmo
e8euUkm+VoZE/tcptFEnZVTCmLk7x+FhDL9FueSzRLZeQpBgZbhUFRe56asvs/6pkLUHSE6QzvFX
fp1hOKpq+AmyMba/xB6ZdbfGzW9Kgt12pRdPC6JrpqVa4oixbnWjkYDB8rUNgdPL1C4oHe6KG4v5
4bE+gpbQUz5n7xnfIytYIUL0SxykSQbYTs/6nVESQCsYzHjHIVqhCNGBZXbKCgWOQKe7tP4QIcMT
39u94eelTFds0yFWUEKgqMOhMpVXn5uh6hQHThtIOsg2Q9EKQXhZzHpZlBWX5qvy8adWqp/suaw8
C2XPbl6cuSjuw1S5z5pRcm63nxgXYLHeVo5RahgD9krdm3s+qjoXLooF7BHtTA4XkplDx5J1oW6e
4RWoEC0YyaJg5OvZKue8PlvlF2lLntQwIU4YRTxaBR89mi3U4zHT4uGx9kGDy+OCRNqJD3KZhWw5
+a++uVJWlgmhQyOZltYjWrpHiuba3I+81FWP9oPmUjfdyZoOZOsoBBIaZRZmIoE294+R6Rdm5SSh
5K6SLiT/I1bRakqzOdP4aSZoo+A8ePYL9NTDM1phHKzmPbQJZV2v23ZBEIpqGmQMiOAfhBZVrfER
vBzcSpFu70Do5JnxKDl0MhjBRfSwSH4plVrlSz5i1B2dYJYshSsDETyiUkPCSq4OF1k/QrNxEAyX
4J/roXATQ+eNlqptU1uUBey7fI6oDT9YtJ852Xfmx7l8uQ6xnd+6YIiBYh61Br3wqHdl2n9nxFLw
Efmodx1A5OTJ2tk278gVnOACmhouo8b7JozQ7chdO3kqM91COqG4+RRb4Qg+0KVj0wYJkgoV+Kpr
aJUWQ/fTGJRPdp39RFA+XF9GyU6JVfrcrnNt5lNBpKbPrVJ4o218MYlM6XV79Si/9U1iECrcjQFt
w7Di9Q/bHtBXHbpJmH2YUuNGn2QMZdtTSPoFS7gc7YYkJeE8C23+s8GsU3eXYP4XnRs6C728qhwj
URxj+Hl9IXloexNoV6jChYmWOciRVEANyYlFT9ILeTvsUaIbJsPrSRWL9ppdYU5iDvjFOO2mwSm8
5SZ+NFCqZI2DgU8oTzOJTZu7toIUVrJMs1SPRkDSdJeUt2ZduXXt8dbAd6wdpRYCrEoNQxRsWWyq
50YWwTMMNf1WjIhQDksrvNmv42yPTFBGNNtGn6QtapCk+kwNSJ1ANhsKScSFwOKTlTuWT2/LM2+L
a25Dj8o6lDaP2ApUuBSzwrZTY8wGsNCjDKMkHw1FPxHSyu5FHrjfeOAKh/8dq3uR5Q1m1npu3Ckb
IHimOfljsKvPFMMSGJWUXvabHr/CE17VemWbpJ2A19WDmyg3RvUejiqyQhCiRlNq6oL22sFdlFsM
EarN/ro/yHZG8G+CKQmKDMyAkUHqx0lfOUhYHAd030gcjx/+a1sjBId6pkrctQD6VWkcXtWdyEFG
pbl5d1zWS2RHZ0mV6XA2nKMJojYDu12C/JCp9heTmqc6Ic/Xl2/7Cl7hCXeiGtdlZGnA44qWfF4w
2sX7yv8vr6Hs41HibyIJEC0GNgUj0KJzdpzOLYRKc7c6tM+La6BZQz55KXEPkTe9SZsCKtgApHZy
yDP1mNfTjR1KuZBlhgkBYhkqe1R6BIjGM/eYgHPpU8S13UGCAKIqvAD2VBIrNhFNYkKTgOp4tQgb
p83xnHY8JFm16Xcdrzb9LYTwjskjllUFcuHop8me665w4yWUeMTm/qysEF6ydRJlQ6IBglr9uR7T
L3avn5JslLi5bLGE7RmWdCxKG4tlJ+0LBmxOk7T5d7vksjJFjN34prCyFhiF5hkniPCAdJdlPldr
ndGKfv3cytZNCNxRR4u0aQCW6yAOyb432VFtFcmdvhnyVhYJsdtQxnzMNYBMKdk1GgoUeuz3HT0Y
BtShwtgdmg8ZLR7/zjQhog+6OgWMH6UiONX2OW+OhiE5O9tRb2WZEMznAgrN1AKG9aChsYLrJTW+
8rGBCFXoya5AGdrra3d1qydj2qojKXiM1XZF5eQppHUZCtBoQg+dznRlWkYSd3911RVgRhTI56Hh
ytUVJCrql3ySFcmkNgmxIckbloTcAbOztjP8cq/dmVArQ33RDaWyJJuPWJPrANqqajFRgoXmUaYF
4Dt1s548mHG8U8fkGTpN6EumMpG77bW7YAnutyhkYnYHrBh1nLmtHUWW/ZAhCM5HlrjO0gwIZQjV
tX5x1FLi39vR4bcN4iMimzGoM+u49YbqY6ju8/FhlrJ6SPbEEO6fRm2LrOXhTrvvZ4fncI6lW303
z9Xs5sfXWmL0GCySV9j2J9TFFcQXBEutXi8YTDNul132Uuzi26ryYxwmsMSfyCEcdrLzK9kv8Q0B
xqk0yzkk7WonL9yEvFyPeJsAIEVEdduwDVPsq5gZ6MsDIxzcVLtt6XddVpPadIfV73P8VTiwYxt1
IYrfn3XDSdEtDXY/Z+glVmxvzQqG/xkrmIaU6MXVABPpYL/TntGLi3H21AXL1UCdAqSx7IP2nnvQ
5ikJ02TMetPnoMRBW7XANEcV5Fo37XAHbU/JPbi5PysQISQgI9BEyuv61XdhcZ8YD9f3f/MorX5f
CAiYBmz0Wce3cwVhgCj6mjdfh+ZHbr2r9nnBEal+srCxMkDgWoi9JT/qyZfrdmxfCisAISZQLVwM
JYQhIyc0+CWBo0LjjDm/GJANWTjY9OwVoHALUTqqRlHCoiT41tQR7oMzTWWT/jIQ4Y06hD2D0jNA
7PJLHJ9o+WPWH6+vnMTDRILgsK+0JB8AEUArQYmoZye6xIm3EyertRKPZx7Oi6UCY96P+b4780vb
OEJmlAcDqEuXXm87+OaURWy+PG8+nFe43PtXYSG11QV8sMAlH4OP4QFMO0fzHB8Hfz5nfrZvJbVc
qRMKr9auMY0lQUh1u525n/0CVRowGVk+F6Y1vsv03GXOIcSGFIpPs5kCrW4CD630KJsYO9MOd9cd
ZLtNaLWKQozQyALGWRQNMa/h8yLQdGMe5w/qQ5Y5wX2BSexGNt8u8UkxOU8HXek77i8RNNq6R2pL
ogXf9zd+wVRUkk1Dt9HI+L9+0eezuuR2DNdrkPiEGmuETnR2nyyy+3vbI1ZIggficx9VoQG8wwnm
k6HdwIeE2SO75cQA8na47Qr5Ck5wwDBRaNdQGJYxp/63OndnzSsgodN8t3z940SRyVOd/2OQnUfX
awsquGKhhmUQpzATgsKRC57nvXkk9+gDIJ56kEr5bjr+ykrBIYMKfE0t374oOFmK1ynneZQ5vcQi
cbRnNFtDHzrcJwYO8nLEZxpDSkVzjfN8CJgkQJLNQMV05LBNzTLp6xFcBSoFDWNdnCioo2RWPhwt
M4QY/Wxrle2OTdP4WkZ6jLolVcMORscwmIHeTY06lEXtTY8CdIOBDdDkep2RQDqx0RSKYK7maX1T
jNlSHiKrs7+RqlVfcuhMdk4yGPU3oqtajIadtrunSt3KPme2w/7KKuHxB8YILbYUWDXstGceDvt/
SkwuOT94Mb5+mQ/190yyktsvwRWmcLQtsx4H2gITPMFf6I6PZHW5M0A983UqC0QOuQMtzeshcjNe
rUCFU25N2QjFSoBm1efefKKmrDnkD3Hk4iDiwZ7iBBkeICTH7lztoh31x93sQdUGipXvkjkDfeBv
dxSPs85IlFaIv8V5zBwLq8hcHbSqbE/dxA/vZYV/qacIJ3rSIShY2jDP+Gru7X9zsLkqvn7b/kDl
zWtOqjMeZHSkMk8Ru1Gtom5pGMHIX9Wc1q1SV/ENjLjorvZP7AV+tL/uJts3KcNwpUG5NrJI4UAZ
rSMyAlL9OPqG20UOJ6RKUTwK3emf/yP9sxVXdFU1qEpNiuZlYV0HSwOLXFTyuKztTDeDdlDxPQMp
KZr2D9aLrMOXe6F4DazgxKCpQonL6mJkm8qocaIF6vE4ahM70e5cyNKQm4u5BhNe/BWpQmSIYRva
Uc1T7i8H+wO5H3zexlE+4FtZFlr4i/6adcKLP56zQY91WKffT54CjbEBuTs+7DmCL1dWjJGax7d2
dSUwBjkIYgJt2OV3BrjLSjd1s5v0yLlhin35XeKb/Exfs04I1otmtLSqsJzNbsLIV4T6SADqFJf6
yuOveRVobP+b+ZGfSqC3rvP1Rgohe7KbGY89WEoG+wa5fi+d9XurkokcygwUgjQZFUNrGxgYgyc1
2tcZgbbM56A4Ntptgt7Ov1xPIWKzmU1jHwLO+DqUzuxHbvmxL9GwWHvDjI/S2Rv2zWPI5wVvZbMe
W/fRekWF+F1mYbiANhoPpHCvDJGT1N+uWyfbMiGuWEoQVIrFnXO6GbTUSeJb4z3CDCsjxPlKHbOV
6cQxiBnd6X2yj4fFu24G3/K3Po+iJoIj0/D0+t8zVjbo0Lci1J+jGATEM6QS4o/N9LLEshb67Q0B
PTTBLDpjYudqVQyhNavIWJpfc3w1gS0o2s0vXJ7BdhpneYyl5fXNK1XnjNT/hRTcvShVMpcFII2P
k1d/Sn0eP+afqDXsjZtwhya7w3uGONeQwnJac10PUwnIiN3atp/G51o2dbu9YxerBM9WNGu25wkQ
WXvSll1MP0QxAX19ITu+ZNM1LkCCh+eU6WP2CoQig+4th+DA87ycNFp+tWzem5oBkgLDVE1LbBDs
8zboq7pBmqdFu8UQekvwYo2lb6XRMc2jp+tev/mYhH7jbzhu++pqoZmGHqcScGPk/mKOHkInf+4g
U5fftwdZ++Om86/ghJssgizelHM4u7wr5kMq6w6T/T7/95U5PaljI21winXtS9TfgWvp+nrJfl+4
n6xG6eqmxe+H5U1RPfXZx+u/v/kSXe+HcFQhfW6pkQKA+YTeLCjsZA8Rnrwfam9xwQrtFY+TbNZ/
+3mx2hThrDJ1QoW9wqZ0u9ecDrQT+pf0vIDf61VWcpC8njZvjBWecHAt1HDx2QobqzgB71ZxSKIR
bLO5L1nLzXO7whHObTfXYzmrwMlKZ/DCA5d4x84Nr7To75tbR7ulqauGjle22KpahmBm6SYsY648
le3sxew4DLLN2gx6REOhwVBtwAh7lQ9aaRACm4bUukmIetbb1Eu7fjfbn64v36arr5CEXVICqL+W
FZAIV7Wt211CZZxIm44ABjuV6DY66YhwmnS7UlilYsXiUZ8OkRJo9+XU5G5ZJd0/163ZPlgrLOFg
dUoX9pRHHvT8nIuj6vf7zAPdyHTCt8niD/vxIOOG3l7Bi3nCXo1dGtGAn+VEXfZprB7CatlfN0sG
IWySqicsSTNY1RY3pXUeBu/vfl84QpWaxhVCHkLDcpMs91ST9KlL/n5xfouwmSj2wP/+3FvGn7X2
/frfvx3bLtsuTm8Zi2rGUQMA9cSfWstNVJ1QQv0I3mcvO0HzoZLNCPNdffOQNNDeb+O5RVRdcGoS
F+VMeDRN8KWW+kZEXLKcY/o1N2U1hs3VW0EJPh3WzIqLqYI9iG8WQoCf3ybfazCxcuGHrnRzzX1P
qRPNyQw5V4vYlil4RB8vTdKU+JaxgmPXEUddYse2Pku2bTN0X1BExoS8DsdxWYDSeTw7UnjB0fSM
X6ItN+/KxaxsEqkSyigCldarTbXXnXXefsjzP+G+8/XcQ3b+1pQE19fPiTdesjKQL8DqoZJD9rjL
TRgI9Vz6+kloPfW1U5Zud1N71n4pfDz/wCz9FLgyvYTtWLgCF15h4NM1FnPG59R4as4WlLGN0ZmR
zNvPOy7kRwIvg7CH5NbfPoorVO7NK5Pbvoi0BiovvDCwX0DPX6L7SPk6ov+o22f7/EniQ5u3ywpP
OIiLrY4BGYEXnXs/PmRIYFSHwPIDaMfypxRLvPYQSwLO5v0Mrl4wsxlERXO9YOSY1SqdGZKzpPMZ
U1w1xkB0b3cPikJkFm6e/wuY2NGFuzOwowpg4RfwsmIEMvjQWU6ZOA36/UoPOtOGVGxj+4thBSrk
2nqati2oczhR8bILTu2+6pBQ106c8085onXg+jbKbBQPShwPcR7YmMGYYr9Ii2NZ6u+KoyuThPNg
sSauaIp17HbLM33m1WHFTZ70297DCNDH6laa0dv0zRWicBbyAm0kSg3E6Nz+i2IgelSCY7yHeIl5
DwYEp3zoD5Pk20Ximq9ZgtX5U5qqiEbuLS35PNa7YjbcmSSOUj3+3Y4Jt5JSmZXdJ9wrU3wuD+wm
11QJCf9ml6u+Wj9+Ca9sIfVCFzOBE4aZw7/Jw5OpOxY6vqD1BpKF/XWLtqP1Ck54ZqWNpllZxE3K
nN5fvMjNPy434SOOWutxHqxyhzQzEr+LpLFoO1SvkIV4ko4VJVHJkb/QH1Hl8F71eD81jvJoPBMv
3VFp5l6GKVZDKhLnlsFj2HI/nwriLV62y/cgsbceOR8I/QcVGEko2/RNTuhsqhq1mSWaicq8kuao
hgTLVy2m0Cs/j9ENhireE00uOGLvUTqoNX9yQou9vFfR/2FJHJP73ZtrffX7QnCkESuTpsDvt+hs
GY4JOWv2S9A+d6WszihDEuIi6wrcM6B2cqPixcjvUuOpa7/n7FQunyTOz6PfNZuE6NhCdWIKeHeT
+XV28RV9UO7QN/y1h5pT4o83sgnqbfdbraEQG9sAhikB1rD2jY9R4AzH7CF3O6cuHfW5uuPs0rIC
0mY4XkEKTwUjr/IeQiKoThfoUv6cFvdjK/HwzX4MfYUhhMWirevILLFho9u/Pmn1p9INIIplO9GB
E9Prx9iTZf//sJimigwfjhUSBv8bKNlsqPUY4fqs/YS89sKBnNDPMeTce+kH3U8fpAXcbX+5QAqG
mkXBkE0HZMyDZXwo7hW8uRqfPy7tg5wafPOFYF3w+ElZ3QX6Mmdh3gGvsdLjpC2nZpDVi7YfPSsM
4QKImxl9sz0wjD1Yjr36Nt3T2wnTQuRQPsm+R7aP9sUgIRgafTYylMAxn9mCaD98sMfGCci/y7Jf
lOP1wy1ZO7FKu7StDTpUCxUA7bbKbo3u4e9+X4iHC2rcqDnDlMFGii8P76e5kzxrZCYIgTBfsqKu
O5gw2AeLnpT+L39fCH8NnRoSmfj9dkidfjhonbQ+yFfhbYT9veGiNlWrLxGUx7FKozugmox6632w
008m3tOyKe0/BARmWBYz0dXx+pW2Oi1zQVstnnC5qx+VB96GFnlQt4ZGmhN+IB5aSO4D/7oPbAfX
C6IQz0mtGKlWADGObhP9vmRHu5C84DchMPOrQRjcQmJUcDN1HLqxCsD9prBD1LdONX+2qq/vMGOF
IfiZXhWBZXESR1PbV/VD3flx/B5XW0EIrkYNlY0YZUfvUPKtpR8M8E9ct2HzrKwAhK0ox8xUiMZt
yEp3saKPLa3/+TsIvlUr/9LLhKUzlyNKqXUKu8Rdync1eOu2qRu88wHJPWG7WxIvZsVlXrrdiNd4
i2+n4MyzQ1xXsD5cN2j7xKzQhI3vM5pUUYFR9Rrl2d1wHG8Tr7rJz+pRO7FTjnGCUpIV3Xbni32C
Hwwh1Wmiwb4wPqnmQUn9oZcE/u0bbWWV4AojQ+G+5WsYEYcT90fePDrL3eTynpJRdXQZoMwo0TEM
atYWN6rxZoyUowUJlE1epCEpU6EOjo+ZGFNvg2zaQAYrvEa0RKdBywDbF2jySJ4D7c4OZbRXmzf2
ajGFJwgz2n7qdIDk5CWNDyzVvIbu5oI5RvgicUe++W8uixWW8BRR8mKYZhVY9D+kXdlu3Dqw/CIB
WinpVfuMZ7zbcfIiZNW+7/r6W0zujRVaZ3hhvxzgIMCUm2x2U83uKmg14tPMqc5jgHYgiw5L10/c
fduPGa/OaP57oDG006pkRMwIZ8s4Z9dZgNnsp/gbes0TC/4PxaGG4//7pcJXG9l+jxUSrEYInQPb
+BI//lHy7NEr3aNTJg9il5eheEecMAGlhEw4aVLgqZialqxmtuZAPaCE/1Vy0c8FXUGXm4g5+0iY
sCKsSqerGvax9wxf8zo/dNQfg0fplMQr05HvL/sN3aYLbsOyaiuyVA1qBbiq0MvCxv+tnRViWhey
R9EsiZj4CfOXuWu7a1UDk57VSEkteZf/iF1GlU3kZmm38wSCf2aBhe7c2Rlv0ad3ogMR/dN7BiK2
QEy0KYq4SRJ6SvL8Rhdd0gV98p1jDN2hS0vKhJawLeUWE23wmjvjiHNo69fGA4ZXMHyaOCqnb4hz
DAkTYrKlKuaBxmupPdbV9fjRpEqYuGJIMUiB6d2AUjCoNiTvPHIYPNmjdGK8qMKJyuwrkppXiyJ1
dOkKv0NPXGYeBOUTZ384S8Y+IiWDCgVq6gOG6s2JRWkl6CAgpgDXwqXPDuqVftDfQSWwcTz2LWmN
5xkf4gBNx+O65lZCJzUb67JpPMuY2KEmYy81lD1HI7K1orE25mrt7Do3SI7xLo+CHP7zb9gvhErE
FQTuIB7rRwXTUvEz7U+TrfQY2rz8uWuPSQi6zBVZ1zTmwpPO1YzBanxjGeuXtrqOFPfyeu262+b3
Kf7mUqoWUyKCZAaTAMZhEV/y5nad7j4GwayXDq7/aEhhgiCJV+U6naN1OcXmdH8ZZj81bkxhgk42
CmKsdcCBwOEhddLSElyMNKhoIyWeGBDdGnilRt7qMaGnTeaui0ysXhU9ltMPsbvrZN50I/2z38TS
jVlM9BmXbkzKBRjC8iAvqR0taINvVis0ufIZe86m4l2eSrnjkY7t08lX8r+SyfGheo4/117qKTUq
VDnuo0GDNSx9YjqcbaNrxNq3AWXH2OZEqzM5x4kFJS99ZAaqoxUWJXwg4LweHMkG07ttciuAe5u3
BWauNmJM8qymXy9DdJfKOeakTsvAe6Tbu1xsQZh4lHWtGRo9QMRjEkhXia/5Boh0eIQSu42sWxwm
ToS9MApNBhw9RseD4mWu9C38LNh/HmHIleoVnn64vHX7C0hMBCcNQ4Jsx9Wc6lpPOnhmORynejnm
7TVa49/zkamKryiM/8dKUYgloZb1KA/TFvGSnmylsxSfvChuAnEzgZOqdq+9W1Dmar80pSGAYg+j
Zn76OFyj7cEx3RxV9tAyvBpsQbxy9O5aSiLm79E7IolswxeZi6jT6Yh5lnbjlVZ2kEgz1AGtPyjc
vGPbNlBMnCQxrecXgMJLz1Q/JcopIu+oCKkbCCYurtmgZFWJ2UMlvEvH1EL3FWiE7PfYoRiKjlkh
E/UtJnWlk6lNEkASJV2spDOvY6X6pAnv4ZZTpVccJkVGjao2ZYGxzTU8dMlzMgRJ/vIxU6h3bLJw
NLdxIix0VrPV0Ds0+PGsfhO5ZE678X1jCbPzuFeaUj4DZpl0qLSTYC0W/2OWMDvfa9UqmzmF0KBR
r2KS0VwsDBZYH4NhgoI2L9OSi4CZ2899cpPlXzC38kEMJgZolTHXcQWMUMU4cgada7wTjVHFceP9
0P13V1SRKgtsNr9AF6k5hMBRfeM4QGICs8g3eEcEG7OCNuM8w9D/x84Oos6/mIORzOCIAqaWQQC3
PkkNxlNqgbOC+/6my7pCdE3X2eKBIBNStAYe9nQxhf7eueR9+u3djaA18heAya6ImGA5UihAItqJ
/pBEx3YxHEnknE8eDhNqSLQsvUQN6fWglb+ZhmBp6WSXOm84hAfExJp50lvQCOBFOV2b6wYidqbw
NILtVCYJx+14e8OEnDAXy0qnVKe5cuoUYPFSKM8U+u8btw7LXi+jiD74o6mtyJ38JntK7Ph3IUB0
1nNTWvGddMubWOXZxQSgsY2UqakAm4RQqRhOEOvjePV/HNhXr2OCj5gN0SK0gDDOEy4knYU53Hty
EJ6jk+7T5lmUayvncsDbrQ9tXZ2JRvGcaqNKQdteuKmr1IuU0qtSYi1KdB22EGJSBbde4/u2VTmt
NpydZKsFpCqkOq4BrS/VUZtkfylqZ86Wz6o5PF02kwfFxKV8zZUZWpRYWtAlJw3IsT7Nqy+Fwcdg
mLhR6O0QpxpgGi09rnoGumT9QSzbW7OYOZdknkVM6BjkOTFDMHXYY6Pfzf101UySjc+9oM14FzuO
67PaXFNY17Wh40iPUv8F3ODPScl76tv9yN64IavHpaWJpkBBhXZxWv1pRanbNw60LTe5Xb9qX/kM
uPsX47+HjVXk6gdDUiYaRqb1RqmCKDtNPDY2rlFMzIjaupv0BRhCQI7hMzoOncaZj80B7YY3U8B7
1ea5BBM/jFQirUrhjPVcaA9p9rKMx0b+etnHed7ABIymWKYUNREEjLCzpP40J78uA3B2hu0Y6+RM
HHvM5KGb5ZB1VHn+pU8yTrDlgTABoVTHNVV6gEjTldxeJyKeWqbnjxnCRINZifRkoA1ja605WhVC
++JTzJNq52y6wcSBSlWjLOmxHZiqLjBIrSl34gQhDM57/+7rJfqrdTDjqybBHO2/abdSkqSZKSUL
7Zig8i+rFXvqgSYmkTsfsLs7r2DskMo8rjEeLXBdkdR7Ib1J2++i4V3enN1120AwDjAVvagN9MM4
HCFzYUplay2TCiaxgZjnqVOLb5fx9j/9N4CMN0jhiB67BYDkS5ugL0wJdN0yXUhWize0s6/1Se3y
3vXokX9TBNuAMt5BSqEXwUeDekMamNJTvlypcWZlIEwE/5cx8e5mu7FhA0f/fXM3g6Q7+j117Nsf
TbvMjX62AVXcpB3W6d3A5RHhAVJH2gAOU08UQr1y7g69ErQNxyKeI1Iv2vy+mFXTXFJOMSkKE5+A
EM4lpogOSTLxuGl5pjDJok0VRUwrmCJXkh8SqL6qsXPZB3kQTIKQxEzpyAiITDooyo2afL78+7wg
oTBBIuswsx3T+49kpF6KDcnkyWn0Kuiy2G4b80rrZHtMNFczSZCQ6dzVKecle/9cqyB5IdBbUFmp
hQr6oXJXgrRTSu7H6ZdR3PTiDa5h78kf0KP8PxhmKUdDFVKJEpo38t00fK7UUz5zQu7+br1CMIvZ
rlmqdVQToI9n86yk0WqhkWx4Vxz8PxSNrRIskV7nQgKUengZ1AdDSqxwulUUXtVj/+vm74ppbGmg
G4sERPogDyhf5LuMWBi0dkYR/HyzDbnXzgEzQiBwH3HpIr0NgK/mMVHXCPU+1ReYN+sgXu7iY0qU
45oZvVW0CwYGk0CsTVecVJ5UDz2ul4CZyDsouTk2LYDJehAwsVei2ZDUj9N61cuCyzl39McugVFX
2oSpqshjQ9BRSpxs0aYvyVSgio7vNYee0tUEHLx919Q1Q9JM1JVZ0Y8qDzsQJmAv/7xc56BaXCa7
/qbi+ZqyEi6BlHDONQ+SicSYYYCkiQZIwfge9qIflREHYbdfXMVj6P9ZxURgAfMmikqZjfNDEkDP
9pBjFbXryI8qNGvSNoPMQWcKV2RkHxh6SxKqWWiveyNtosnQDVKxfcbThPbtzhrOUo+GmD4QnvU7
yk/Vo/O5sGROh8Pu4djgMm5TrkarGDk9HCimTgY+txTPFBAGfoZKUEq/9Jx3CdqNzhtEJl+jrSmW
wOFNHUfykkAP8v5KuI+edDt9VvAe12ZunVlKz23G2f8W2yAz/hMV5dJqEnIfBopCn9j5g4EWxs6j
ZOzLg/CurgR1g8c4UxlhiDuMYKkyNk4je52wop+ZcNLQfsbdwDB5SDWGcM5awCzH6qvm4SR6+bfk
EAdDDKpJXnl3N6ht0NiU1CWQfKbvL1r8hMqhMnUWGR6r9txK76Gs2KwfS2VehMkcx/R1ZJpbJ1Wa
kxoWTpGNnAZgzhFg2cwFeZCKnq7f2vlK/WlVI6sdUYGV7+QMDI/ND7F4jwDk1jImJUXNGsoFDdam
3rtSUhxMI+Yk9d1g+bpPLHO5pmWSMTbYJ4hqVONDyz3H9G98k3BwvUJbLO5YGCH7N+HI+VLqkYjI
Id8ZvuqmD8SJTs2L6BlefJR5bM/7UeMVjVmxGcx98ipjxaBDbxeRRfTGbhPTnhLJuZzZdu/7G7uY
rJ0ptZ4INCKm7V0S6ZYg+TH3KsQzhwm7S6GqVacBJBcGT+iPTVFY4QzJxSjmhAceEhNue0hDtxrB
wsn1eJXJ5VOHYCQZTYCRL05ZaHdiEzQsf12C/i2bOwhIU7uhqmFVmdsG1D8bHClbviUnYv0RrKwO
v6cdnJlTRt539ldgNtImRjdX9CpuTtdrerdmvLv+/qf7xjQmyOr5opDRxDKWL73THrSggnh6+k11
isfRz7zJ4rEx8Exi4qxYlqQ3VgD23QsevK0m/vweP9eh7qhJkFNjuwEhyp5D0Q2lqbI17Ep/bpoz
GTm3i/2z9BeDLe9XXd9GJi1/VYYzK60zQyW4yOwPGcI2/2HyUzJKASBLnaKn0VnC3lJqThVgfzte
LWHiDzKEQTmi0Gyji3ZXQYWw59yod9cKzQCyppoyURTGhxMlS5WM0qFK6vchd4fJn9XHyytFnfRN
yN5AME5cikLbzXRQtjS+dvPZMO/H+iAOd5V2bw6Texls/7q1QWM8eJnDyMSHJW10gUSII10VtniL
jyFwn7Z+eM9rntzdoVc49rZgKmvSZxTOgAxvZmpOvTT+ZZM4W8TeFIqw7/KEwNNU5DxyMqPzwptG
2r/NbcxgHI2UZh4OtIK/3hS/KK1q5BpOotiTg9Dpv2tuVN3AMdkunga1kX9zy7+kj/1BCsLTeGxd
805yU3cI3jNks4Wjm7jJENEQgaNfhHWt9KxrvgpKU6nhdAjxHI8dv11k0g26CRDloQcDWefH+BCO
DpO3urLF76/i4jFpr4U6ahEPOLmtMzrVvfozQcOz4vcNmizopMbMmyjbZWLYLiMTK5Z4ysp2hYWy
/3umx1cia0X/H21G5eru0B+7EDVUJmpkETgz/ozvG5nV5Z1b5gepr+04e5C55ePdMsbGH5mgMQ5m
pOjUMjzt08H3DJLXaWcvN9PLdEIh46dWcy5IvBPHjuMadTPVIGzFDSnsi2O2NDpUrycC5btY9Fsi
gfNXnRbLiIwvszihMJvElaWG85mQdn1XElDRz6KCbE4XaQTanI+ioUlfQKNxttzEaGvQUyuUeIGZ
hpC3G/oKwvgrBp3zMI9QjALRxIEqoKmO4k8OpcL9f3CZ7wfNVzTGV2dd6o1S+d8529WRrMRNfpLD
el2cFkfBmMOKBp4flwP1fjlFNSQ0/aN1FSys/64jGcRFL3WAtjkGRdpTRSCfnl3lEBtPbEOycsGd
3eFH7cccLor/OJqvyEyEy0phLFcTyPlpcnUPHCmn4gCxdozZcYM3/cR6u5GvWIy36GnY6Cu+/6mV
9YFy2kbnrPrNEv//0LbYjwOvaIzbiOsk6n2B7Fc74bnJMQhHRWqzzDIOVIOr+EFe/kzh8EoO3N1k
XIiE1RpJNO/+ISbL3LkBV1egnUWvtVCQQxubR+4RGbTS4zjSfjx6NZoJflE9FhXebWmkbQ/tTXIs
/Mg3v46uilBrlrZ8fxlw/xbzisfEP9KXZTKH2NIxuq7CIxk4N/L/iHZ/Adin9VoWmzlcMRi+HKPZ
0cBDhusFSD4iZ/HyQAzEdxUiXo8iOyZuRI2cqA1WUJNPk/oJLwsfWjGDuTDFRE47EIPCOTLBFUw8
NSq8SRnuojHhJBXDpc4k2FDFkDejdzL9Or/Kn2e3dEufx+LP8QFWEWouYmJ2lPgojtWbMY8fwY7O
yQE8CCZyKEu/LOOCRTPGr2p9p8z25U3ZD/qvXsbEinEuizynn0tDm1uobRh56Zho5PgYChMXxk5L
+4kSUs262FnjnNzjqeenLPHeZXnWMEEADbSoLdAeTS31SuVA0EQ9cL7G910MqveKgpcqCZe7fzNW
UdahkNLWedrTqP5MnRGD4Svq/utTeX7PJCAm+P+CMWemMYxEbuibdkjwvDBMwSyRk1LxvGD/ZrzB
Yc7NkslGL9JvWtmXjyhNe31QXoUBJboGidYtj2Nxd582cEzuzYXcUJOMFvhnJyvudUwUT5wX2f1c
tMFgTs7chGYrNcCQHtKD/p0KHeqFlX7D80VujUfdx9PXlfBodBxfp4H/Ta7f4DInCmOBeQiZO1CA
1nfNesxTAwOVZ22WnSg/Z8nXbOFUPPZfazeIzOnSMymdigSblz2jExXzFo5xwOf7dxUvmRiNye31
oQt4g2K8LWSOWiFNUV+1AB1C063rzqvMKiDQH74cObieyeRZTZdx4uilv3PFX/SaltnSnXCmKraZ
ByJOTtrdjbeahlkjKEGbBstQOdfFmFcadm9qI1fRREg/1XeXTdpfub8QLC+lBqG9dolQ8K/TLzWI
RM38auYRWHDMYMWFUzXuzBncZLbeoSH+vuNSxfGMYAJTTQpdaESsk9ydRgIB48Iret5R4lnBRCWM
2DckoT0wXX9PpMZSop8f2womDg1x2LXTimUSJIKcodxHOq7LdXi4DEOP/NuQ8LrjdDE3H4tjPJnR
UgNGm16IFruias/D5FTi02Uc3qYwoSePoJmEKSI8VuiLlfbEUvTamiBrchnmP87kqz1MwFkhzlZi
aBjLFlDm+M4HG/C5RLagBcPmE+9Wt798BqSZFCIZEqsfqzbFEJLf7b8T7kCnNvo8ZarVdTLPLuq0
b/fpFYiJaaXWR6Oy/o41klffSkH7Sfi5eJTlouot9Z6zjDw4JrSRSRYTgd69CGSSqXYY1RAqDpSd
mq88uH+W/trGfk6YrTw3/QCwUlcsbfo6Jj1v+ehxvLB87AdECl5MfORi+YTYgsBrDQVMjCj4lWlN
nughFXk86tF9h381iq7w5mAZcyJhABWIhnFdKJ6hpdbMGz7lLRwThATZEJOCJqAUwg8jtFg5n0W7
NuimJEuyqBoKSyVQLbpYaEqDOYT6tlYPYvpEKk4S3b2SbCCYuJBGYZ5MQ02n4qkG+BgMHvraA95u
7J7TDQwTFmqjrMUUfc02ck9iVY2R2xkkUe2qWx1ZJ87l48NbN+awFoK4ikIPoxQT1H9TD9T4IA3l
B2GYQ9qHawNFaxilp8mzIYhHUWpw1zE4MPsx9XXx2BH4sIyX0dCAQ7tt6GU1vBVs8rvXDoLpjvnj
8upx8ZjPmKjUe3GpgDccq18QYwTfeGZTzV9aHMKzj3sZj+OCJnNSo0pGt+mC3VL9/qCgW6o6gSD1
yKMjU/dC0GYV2cNazFkBLlFQTbXPWhoYPLVT3u/Tf98EHHSE4eYoUTPqH3F1XUXO5WWiR+RNCN38
/dTpN78fC90Eyhz8fqvKlryMEGzKrHrsLTmz5fjxMhjnBJlMWMjrMVnLDGCZkHzP1+I6kpWb2NDf
c6Xe2MSEhSyaCtkoWlTKRtmtS+K1GU9PmmcJEwvaiqjDoMEScMOhg3O1TSW5KluVk+E4Ac5kYsGo
D0KiNbBkOirx1Ww6rYCxu3e1Nv5drzezwOFSYMpPgTHTEQLtxl1yT8nrY/SI2eVV+yt7bG7np4Tb
L3bZtd+MAy8tvsjzHEdHK6Lrzmzu1IFHFrFfO4GSDVoncUfUWSYbsU0yVaUZQrlZPdHtIH6sg0Z+
dTPceHhV912n2IAxZxUvX/moJtgttbya1Id+vSHaux4RNhjMeU2zrM/VEAa1Tv5IidaVs+nT4voS
cIvruxu0wWKO69QZglTSiC0Ews1wXYKPIrPbCBzr7Vfa7pr7XOaS/W6aDSZzdttcnddmohv2MEoO
fbqoznXQgjHq+Kd3WDlMnM/j/cxkaKapSBqV5GMy06jKA7gWKjzMHKrEJs/NGY4fFIeJ6pXmd5HH
XVmafN5E3Q0ik5zkAZ/8U0xP3B19hx78MagmXFop2eMQ8PofuAYySapYy3wiPQwU78RjFJSgj69S
R/IFlKQyR/v8HlEadWMecxCM3jCKXAFeUv9Kq9JuDEwMD78uJ5P94eQNCnMUOgyTS2sKlKKSrQ6a
KcqQWFl/LAhk6U1L0n1IU2Tq18uw+4f81VmYQwHdAcM0F6CaxXg75mmQVLG3Vsunj8Ew50DI5QJs
rTRVmtdN9dCGt2XH+Q7Yf5DcLCCTxKKsx+qFMKVZE3uNF6tUV2/IyE8jmz8PQ+IvZRcsnWKrVfR5
5A8m8JaSyW7QRm6LNYGNlDurfYgfQke574+DN0Ew6bd+tpfyPhl2r4XgqwQ5MVqpVJZtKg6blBQT
MMPuvk+uxZl+Bt1HnZNX39PqalFbTgrfN/IvIHvNFsZJIfKMRZ6bIIZa5XyzGByI/wiarxhMACNa
3WjQjaStERgRwOylnbgj9DB66/dwHVRm8RTrXnbQ/wgqr6BMDBMyjHkoGkDLU31QofE8CZZ+Xm3i
yVfpuXIVjrvuZ6NXPCaIgSiZ6AkNKmn0bWpf1OzxgwYxUSuUx1EkBgDMh+R6PUlBgc8TyUceOBUg
MuZFZXqC3+aAV3uo42xu3kkfFetA7QFdl5OaOor2P6X0h4ox05EnqPAf96BXMCZq9ctaVAn9Gpqg
YzmimSvxjcSZ7dGF1MEt9B4vryXnlLFzdklci4VAYNuqnMT8rDVBjzEZcA+UBnjklGNqcpIBD5AJ
Zc3ShV1YUPt06SrPy7vZMDxDmN0Zxac6Cc9zhmMRLpzrGA+W/vtmD/suETEAClhKtJYcMc6KRqsl
4J21y67/ZgxPlJNOF6mrFBAt1E/SxDGDc5bfjN+JM1l6DRy0CCBrZZWfcy8s7TaIf3WYPc6PXcUt
3ey/IZnQwNBFVUcSYo7zGkeioecR3pmfZi8K+ptwOtSf6gDSgJ7oSJozqpZwG3Icc9/SDSxzyPE5
beZKDFjaMLKeSid/mIPkXLsm7kJgGOHlm/2TtwFkjjlRG0zJNQCsojtTO65J6qbSiiYOzSpWELuB
A3BIv2L0CUJhL+XqXz6IXHuZg79Kq2QmJeDp43F1TNxaBMthBJpfWmRWdYsnGc/dWObmkulCjmYg
IIJZarFEF3PebvQUPqoPpt/7AyoLQX7msVvsp8DNMjMBICuKpI0zuq9ejdsE1OWuyQ/N7d0Qk3ni
1fAt+/TBlWXOftW3az9WQMwP/aEX7DC1UD17geaVnWKcPVud6hsHkqbUNynjr5GEHcfNM3qtNoUe
HTr1QUbKzezB605QfbRK+12sUBsw5lIRD3mv99Rz5uWHmX2DajjeEDFw9R5NU03BpzkqsqJI2PaG
XF4GEhPcw9ToYcwOqsoJbnvBc/v7zD2lbbtaUnV6z9MeyHDUeZotexc8zDmpCGOijnDG+Ls6zQPE
QkbkgPWgxDeR5srFgbPxe3lmi8F49xjh4tMpwChiu6+gT1mC3hofqYt9X7iJK4C2NL6WIegDz8us
hccnuhtFtviMr6tiCU1OdITbotnPfhU1kCdAkd9RMGLxPW2S8j7Mc9o5NqeN7BqjlEOKaiSCp6ez
llvxoLefOq1LOY0InKVnn5gGzJCkeo4/q0a1cunPjfC14l4L6f6xh25jO/vIVIiLrLYq/AfcJqCG
b+4XKNrdRO4cKIXVOO3zcFAaK3EKdEG4l/edZx/juhLGQTJDw7aXyWCNxoMa3pjJ82WM3QS1tY9J
xIJJcJGfsYijJ9zIbnQcYVV6TXt++TOi1FEvLSaTfhtdSKOSWqS3uhPpjWP0vV9P87GTl9JS59iN
Zc2/bOFuAHg9oOx715zFE5kFYI7V53G+UWrvY7/PpFhjVEoZL+64ycxfJAi4rpw7C88LmAAT6lKr
ZgR/P6YATfD5Nvay3F82Ybd3aesETIBp+qIocxpgpBvRNo6Nq1v9IXPBZR1ZM/T/oImWHvXPPCrF
3cvCFpcJLJpRkLyRsXbkDnyDNlrrbeNWdxWfTl7T4pRw+OChYj/IiTjPlVQDMgxvE6iTVdfJwKmo
73ocgY66iMYeUAbQHd18FmhD2Wkg4wCEcd1Nj4THuUY96s0p2vw+43EjmdOylfH7Mugj+qssxTtE
9G0oCcfzeDiM5wlRUwhzChwzuq9yd8lX5JbrQuON5exGhY09jPe15RJmgwic9fvsKE52rJ7Gq+9o
iYL8xuq2eB1crrorLs39flrb4LLeJ+dyKmg9DX0K+iHahwZJFYwOB9PP3Tiyec8Ruyf5FY91vZyE
k1FSOzNyXSXXQ++uMa8pguN7JnNty7KuFyoBNqWLF+W3ZcSZid/PFxsjmKSUilE3DxWMiA8GJNwr
P7Mbhw4y1MgXPIbq/QCxQWOy04yZaxnD3fRrghwVp/FNwzOv6yvM5EPubz1nXvqz4dF/cW1k0lQ/
90I/arCRvo2DDsLpRSs6U7XV4kb7bD5ejr68LWPChRxrUYY3KgTfEbc33azv8zZ9R9la26wjEzIk
o8dcuQSMQrorx1/y8jCp78mzGwgmWmhKMnZpAQhS+mZ7lfFGhnnLxESJCrodyRri95NJcsWyc8ae
1/xO/8QLgZV9bzVw1StSAxBT/X2tMP8cGHgSLxQZs1aclHvZmjffctISaaNg4pxK2q+4vxcyTrmU
c3LesDAUQhGrKwWglQ4dKploHMc8l2pJ9ufKC+oz4Ty7718i/joAEZnIYOhauVT0ctc6bWUZvuQI
31J8qEj30WFtLdEDG2AALTPe6ChvKZkYoaikrZYUGV0YTSsHqbScOJdPKCdTQBry34y+yEqWo/mU
llHoR7A/X0V+6xaPsidjzGgKeHHvcuYl7LRf1odT3MnUO5ZrjHxXsmahbIoXQ+uyYZczEvSe/7Wr
DEPDNGiGD6UjBFLaGiQJHwoLRGTCwjKBlt9YKYTReppY+NNE7i5bwd0eJjSooSxAcRYYIwno4GJy
DB9B6ZWdFvjc+BQ5vHXj7Q9zc1Di1EwWA/szlL+y2m+EGDn9KRReLhvG2R62c1tJMY9Zz7CrKY/K
VFoG+vqNX5cxOKeH7dxWZbkhDc0+q/aj6TFMnvAqSTwEJi5IFclwoijCejWkp3DghTpxL2zrkmHK
qmmo0E7714sh9KOqytph+8ubFjTf0i8tuk37a1XIHFP9ZIrnOOJ0OO4WHNFV8heTMcrQJDPNdGAS
8HGDVc1PGhB2fl++VwcUHK3oRuUR3ewu4waRCXOdIfVmQb8q6uIxFgOhfrrsCLvOtvl9JsaRWBfE
KoFPz6Q5g3WstXQjP+hN9/1jOPTv2HwdtVmRKKC2R0VcdNUotar2ro3fRcuy3R8msg1Ekibw+8En
XqQX2jJe2FNqSa09H0dXduJjgcGVH5ct231R34IysU4dEqMs0PVMa0VQDiZ2cqwDzYeut8cbJ96N
QJvdYkJeq2WdUYWA6oUncIEWZmQNxBdCjkn7ToHirKHiok3Y93JDa8PFkFByHg2/1Z6G5ZOScb6W
dy9dtP77B4L9KgoTU8pycNHasXKKl5OMDiOtvdKaa4EoNmeD6Bl5c8HbYDGRYtR0UnYCsISAdsCv
QaE60v2Id9DhNnNKe+XdKH/HnkuITJxotMZIwxiI/fdktauv64j3SDyKrFfEad3ssMSO6MS1jd5l
3aWEyQhZDk9aaD90vC4xEzpI1oxxsuKPyKsvi/Jr4TEG7V82N+vKxI5hTaKQJmE7Tqz1NntuTyoq
iaS2IASceaNreCAXvhc5N07q45fWlokkSyljlnQGqlI9zsLNhDFSUt2Q6bktIEjFI4+lOf0SGhNR
UtCAxjXdyRQMkIj3PsoTeEPj3Zf2LzObtWSCSKnEdVbTJ8rwKfpm+NRLk3P8Tbyh3pE88LIz54Sb
TCBJZRODLSHMyvDZZhJnrkAvtHAOHg+EuS/1pBnNUAp7TBUnjphMCaTb1ZOK8YYPHXCdfSKrh1om
tQGg4dgr9h9B9QzdfChizm57TDze8nG2C6pQ/6YzTasVLUmxfrR0ujqQbvaaJ901BusPMc/A6x68
vJY6+5kFkmZzNihgJh+b5LnPg4w3BXw5XqC34F+b1LnGpY0AosajivlU5Zw3OZ4JTLgwxVGeBxW/
P8w3NaaDzCt59C97Ag+C/vvmlqGZWSjOCyA60DTOvlL4Yf74MQgmIHT43GxlHRBq+tBPftt/bXlN
QjwrmFigGEuTqTJiQSnlrjYkZ2iY+qXWOJct4cRvXWSCgBSjlxJCL7+PDYT8CnfubPK5cUoLalCf
WxuqqWde9JYuB1SIB/y7RYqSymFI16+wNNCuFm5zbh9BH4JROG8OKDfgihkERx6tyin98Otlmzk+
zn5bFaJe61MBdCmKwbaf3qyN+b5oZOgEz09EElmxwkFtF0gmYPtmj9LKIu/7dUBpZSlHSHzmzRLv
3wlf4ZhdHExSTvIIuBrK8dGXofgamd9NTMZdXrl9p3yFYfatxE0unGjrTm36cnkiuTeEnDvhfgVW
/4vBSo5HqzIocwoMqkyND3o3dKTr9UhHeHJbe9dBfgVjQngMyd4xowZ1y2B1kBNZZzzt6neXl233
kBEIPEogH8L0PPuSPJRhW491ju/gG/1G8dD1fZV/Gzx9xfsaZNdAjI3pWf7j/Z6jb2GZG2iegqVr
WAGbHnroyUHaXMYTWySDtFp0MA1+2/rcpMjDZBJItfaGkmoZME+rp3lSMNZu4quOeZ5t9PY6SxDz
xib3vHJrJv2TNgFfHuV+XCeYqRjfqvprR+6j9DNnB+lSsVfALQaTVOK+0kGpDIwYc40IkoHmrnYI
FWaoc9q8GhNvDZn0slRGEssSwDLzpTPPevb9sjW8BWNySxh3S5OY2KNOuI1Qlh2Vu2H8+TEMJiLl
5hJiBqfA23jyaW1nK8oEqxNX9zLK7kppoimZBkSs0E3479b3Gh6JlqWEt+VfiukYtbxiz+6+bwCY
rZAKVJWJBoDetMiRzk9Mn7vcrg4VPNk8yZzr0W5xCYX0vwaxWzMVHZkn4C1H9QsdginO0Vm6Jw8C
agmtPVzxZNJpyH7j2BtAZp9A+WpU4u8VPNDAJLir32Fgl6sYTM/9JRwmdWD+s+9WathwHMAq/xzj
wb/wtcySNJB/5i5Y7d5TSieaqmgaeFg1iR0Bk0a5LDMVPbrr4IvRUVbRh3wjQuz5sg/SLXlr2SsM
E34SeewkvQPMArXg6Xmu8I5dfp7W2Iry9l3+/orF+PsUt+uw0m5ncZLtqFiOc8fj8/gPF3zFYFze
XAeS5nQwND6MDj5rnPBzZuNNvoHPi1cGt91w9/Vou0+MzxerMaQjnULUB6s80A+p+VPmghYoyE7N
qTu1VuEk/0PadTXHrTPLX8Qq5vDKsHm1CpZt6YVlyzZzzvz1t2F/5ywPTO/ckl+tMmcHGDQGwEy3
28fu7XljY3Vr3vjInwslFUeY7euLVoeOmjxKXeb8nREu7DupmH2lh5FavhvkwZYgsRN1hJFVFIT4
lmyYIK0AezM8XWyAud6oqTwAz8tm1yt7LdjfdoL4Pn9Ph+xF9UsV35+HYzl87FMi56O+z2VhQ2iB
B2xiOcN816bnrNvd/v2rM21A9EcyJIUxe/x3fKCyWFpdhCL3YHjO48lJqx9GTOypqz4sbHC5Vq6m
c45WB2wUYuii4vVkJA2RRlJuMIhdTPOkS5FfWoDQoTqV/lntfadqW+/2WK021+kLR5ijCytjYdaW
qMIRY7TsKpPdOj6P3W4wt1nwKuWHzrfj4vm2UWrwmOcLm50P+iyfbQ7+DLq+o09J7lHf5yCtLzSj
ztkujmaHx8nKoGIqU5kCNTscioXI2cZBgo3WVQ+z2zghCNrx9tDaxta3h0u0ab5SF0LrWL2YLA7D
1LiTFF/AZLG0tLtLHlRso98g4ovqd8imqLbyMlA1wWywfsPNhU0ObTRUSiQNaxkxjG9C9KEUvCn0
1NEntlViznie+Gy2/Dn/GYf1Xk+SjZjqRKivbtxXR3iS+CAVByNmqY/cIqMLJruSzn7+pY7VbTZR
ypKrt4WLdWVwAFHOQTUaCYYtP5mH+j4BYU15lF5nsAij3nE6ipN7e1GxebgxTzzfrZZZaJurYFCG
0DdE8I6MNImmYiHinpeBLcw0KoQcO5xZJW4WjHtZw7W8nhOZMRUOHETMSamkdcqirnoALVOtPd0e
LWop8cqvitmEIjhd2L3D5MmesjPBaG2b7gACG9y4ut3sUodlauh4yKhUsRAM+CQWR73fy/klVj/d
dosBwK0g4AACPUBGGLFuYmU4NuWzNd9J4E4r5dbGTYUdh/J7UpHFmuLAYUgs1K6zrbaX7gvTcCNB
IVYttZD42n/wRodhyZqHa5fR10RgAy93hvdLLDNwxce/GkH+7iabginXf/KkiB/1s2bsys4zg2+T
UDjQNSGGj5gunrh2MBPIIpYIwkhInsHFei5wQmq6yUsUYIQao8sx+HLbP2Jh8Uqx7WSa6MiDyXIA
QMzVJgBR4N+ZYD9hsb2rQSgFEju1RPK2mT5bxV+6wGHDlJlG74cIutIfDmVTbhQjJFLU1WvJBXyb
XAqRaKVfNT6G6VdRHTTgXvLj6AhbdAh/pV5tCWAwOWCI69bScgYMbbsvDG/q0IhJ5CvUtHPAMAlp
Vyhse5XMXQ1ZN6omkPo+BwRClemxYmC8xHQ7+N9jOSCCisIB/lRS+I1Ud4y8I9wzZT4JPXGpYYNU
8ecto3k3EvXPhEd8fbWoKGWrswjQTTeQTun8+fYqISad560ak6CKQuZPJJ5NqBwYu3na3jbB4ubG
bsC33uZaPKkTWyhi/TUV78CeY5viURnQEK4QGw85PdyiL5Xqfxs2oyao7xsnAFD7m8pl/bZ5ZVO0
X9QGbnEoMBp9LFksnRMf9G35TYHmXe67EBI1f13UVjaYFbX97RH9g5umKhq6iR5AXgBbbw1fbNnZ
VXwAGYJTXuajuO8suzixNpZ8O1Fguj6H/xrkRbD9Jiiz1oDBXn1URLcAA6I07aFSEXfFe1JwXCio
io7bBZFv5o+7SBuGDHe4Uzo+mEqxGfrgPWndwgQHQxUyfB3XdKCC0msvznFmKTTv9hStrquFCQ6J
cDOSqkkKL2ZolajC9yZ9VWMCG1ZlzvCu87+hkvjqg0hpjDTRYaTdsEsz3QkOnWC399XWdIXRTlAa
iA7N18nckKVnqwGxMM3dblRCZKh6AdOs0RtdoiiAiWxW9i0d1QGlRVASTG3te2XawktDbIu3x1bi
KxLkWDPmWYbtSDoHTHMhOdXzu9RYloOr/Dd/6I1CtcIc7yGFx7i8Ek8enGjbesm9uqu+zlRR6SrQ
LwaUQy7VqK05ZTH5S8Y23ySNnRyMR+mhc9EIlYLoWqSqFqmBZH9fpEhaMI5dBfZZ6M5D/j3PHbNs
nISsl6Vc47KYWgqFXBBhhlUype78qZS8Fjsme8kqnsKH5Kv4env1rcPyYjRZ+C48q0cVN4csRMJ9
vU/fAvQshx9Nu8Y4Bpt2S7PLUUPJQcqMyumoYi9P6IOaxUehfVSpR2rKBAcpFo4Dc4+OFydWvFQ9
o1TBoMoviVXNFylUVi3UeQ0TyaS7kvqcdfvEwvt0HdkxpdtJRAVfCJ7HaWHFMwPhTLwkrfgs0qSj
7Hrjt9TD1GSoCoLLXOW1oQcQQOoy3hYc7TKlgKdfFAZg62J1j4FL3e2s78sLe1ykK5lUqI0k/irA
SI7NOfDqT9Gp2meb+rv1QvWWrg/h1T0uynOziXIxhnt5/zmVX+KO2mCo8eOjuuy6Upjhz6CLu9jw
7b4ojqZYvBi93DizP+6TAHSnMzICQzvUfXjfGAJxFCYHlYt7uQ6HuNThJVM1Y3ecyjGArlmJ8tXc
C1+pgsj1ZfbvoPJXgFMUZWLABlVSv2EJhOAUtgh4Wp8305A0XTRNk9fY1sxZqlBNCo/qT76KvJjY
IKnvs78v0E8O406rNIndMb6abW+P75Jt0c2rB9zOoWpNmqUgMnSK5D6VD5H0fBvAKQ+4hQTF6jw0
S3y/qsB2dz9RLB3s//8ODNffz60cXzC7PBgxQorwxQxrR9W+D+2n+T1C8cth4taPGeHttC/gRtyb
jtZL+z6nHu8pT/jV4Uvo/25hQqoGWx7dNCncJHqcRSohWt8b/h0yXtZSyeSgChQMmWi4loIqyqSy
83pjhbtmeN+x6hpfPEtLpk1j3ivwqt9ImwTHbDwxCF5+VLasQ3sbovmF8m/9RXhhk4HhYtVMfh3k
og+btdu6Mxrtdub3/NLvWlYvZUJCcXhKH5ILdZgjQp3XxzbAhIw6BZhtkp3QfaxM4gGPxdiNUFc5
MMjDuZF0Hd8PxFR+a43CcMIY7ItZq7yqTdvdj4aU3jVmp1KXJURo8vKXodonQ4HrbccUDBcMbbah
v1jBvhHJgxA7bdzykYMLUW1TSWhYbILV4VeRR7Q1ULwSXd51fb6IEg45rEBvZ4shUz1v4uRh0D2D
ejn+w453XWocbIRSHYbGBHdql9VxxmC0NzztzLoLxZ2yp0SrV+fJkiVUq5iyIfMl5V0BpgVJAuVM
nb4OPQg5prt42k+JZb8D1C1WGKOhN1zjhZ5rbUr1iu2soOW2TT/fjrHv/pUJfvMOxjaMhIjlCto+
GxqUSpfeeyxYoow3fVGxeHVkwU80sCeyoC4zHOwvcf/h7wxwk69PvRHoGQJM9KWPetWc2nCgVuZq
jmNdneA2DT+oVK0T4ESP9EMLuxNK3Wyz6omxYp/hlyWKoCDsDc49UecfA6fBGHufmVG3uFo8WN6w
CaHsR6XBq6e9pR0O4tj1opGnGDJmpxud4pycGRmp7nbucJJ3lrShUHt1jS5tsiFe7BZSrmbKxHyb
HjRIema4Z2yP5bE9/KSdox/d11LxpT0O4rS47Pu+gz32Uqg6iYcaPbQEyTjNDjuKKIcN2K2J40Au
a8WonkwMqCSUd60uu3MdbG+H+VoILv3hwrwdA6ABg+xSOMh9YZfVXUm9Q1JucGEOAodIMzu4kU4f
FXFXt8T5aA04Fz7wj4LzrGqpFcCHoThCMMiWTctN1NlTUNP9V6PFvwfOY2uWPgg1nLndD8KPdPby
jmL/p0KafwfsyxoiHWwZsXZSdtASZjfcQAHNVRzQZYV4FNz9nVvcHZtkdUU++D+D4OL7sWfmEtoV
324bWW2TXU4TBw/xMKby2MKKZvduv8fVGjh3UJVgl9u/dYhDhTC01D5lQ6gMd6P5IVPux/eULS29
4YCgz02rs1R4Y0x3OXg8+/qZGC9i2fAPgWVU6b5awkJ6gpyOm17QOFB6qt171T3rzRG7DaW2R0G4
ycFBVBR+VuSwKR4YTeqk2u3XHLQ7RYSWIBk62I6iOe+6r1mOJQcQdVMk8sQ8bfGqzxKtCY26j1Bz
cmPPN2wJN76fbg8usSXy74ej1s1txQ6epQj1QjG5GIKS20057spqOvRK7Ub+gFPp9HTb7mo3yMJV
/iFxnGQ/Rp/dr/0jqPFmlONu/tH/1jvWtr7LXNnaNCLJ203APP++aEBGDwoLWBDhsBWUrTR7WUu0
5RLhyr8vNr2JCyg2pJOIF+UDxpQYOoZCv++GONNKkCpFGSL31lGkZjRbhcKGbnTnvWSbxcbyGrDG
D/sstztQ3BJMk6u9auhQ+9ckdxaNw0pR2wgm4720sY7SMduaJ/9+fEIFl1tD3yqGzOw22fglykJs
avv/w05wNc/hslon5lQkMM9kP9hOAKn0s3anQtEbFSGiTR2qVgsdlv5yEK2ADjApQhhkW4/oSXZ2
Nl3c2LJX2y2Vu60HzNU7DqSHOBJMNWbzaeigF7V8YQtuJM0hwmbtULr0iQPqVFd8MJch9Gu0OPZP
/j4/sgFEvvb1bz3i8rV+DMS4yOBRbjx2+aM8R0T+QUYEh899p2jdlLMxQ/opMc68M5NPqD2mIZI/
SwNlkEX4rUXHQXM5j03TMZc06LvLTmNnr8mWlbWiI+U7dedLxZ/GKF8W2XwW5l3dsJCoUDcwnppt
/2l4qVG6mG3CwqEqaNdB8d8A1DhASWpdbWS2uuXiGIahN4HMeUgkagjX09OrGTbEC6eSPkza0fgZ
gJriZI8hqiFMdzy2iMMSNzIb/CM6XVvVvR35xPriW2DKORmzhrlXCaWTju1dltUfbpugRpD9hIVr
kRKCSqqEiWH4EiDbNsSL33+8bWN1+CS8HOGQz7SwuUU1R1VtqRMIcKzoGXTUIyNzsT7rM9Xfuh58
C0Pc2ooLxlbEOBTZA0fzWDnzMdqykqLw2D5TGerq5CyMcesqBRUOOOJhbDam/dhFnqT3xO5FDBy/
mKwKhbgCY9xp9GPV5TaYOpxKP8s61bK4jkpXZ/iF5JudOfeM7GsEoyaoqQ9mabPzCntZlr/6HnVT
tnpHbCwMcksqR92IiSpQXJy8pR+EwmYFRtiofmSyrZw7dFqjX2nT7fT3qDQu7XIbctYE6YASZyDG
sIMKvK0rO32gDpnrSfjCO25V1YHQC3kL7+SHETpRKnJ/nJVUN/hg4tLupXDLrU9VFq2u5IVNbjPW
OxmPzg1sGlFuQzLERm+8E4s9sRtTMcn+vgAM2Sy0Qs7ZxOlfldiT1afJT+2KOsfIa9xgy4niQKOv
YsECaQtLZNiJIvLUFxXd1hZaKnX3lwpCeBYPmhN68ZkSEqbGkgOSIQrEDmQkYN1MoCWmtnZhfYE8
1W1YlNhXftuZFzPGIUgPXfHcTFiUbDuPFcbk+mt0nu57MF39XHhHa6+9hNhHBdunJLPXzzFX63yn
/qgEkTGO8FG6jG/hPbvs9131W/ipcfEU6UHDw6O2awIy+U6u3i9lBCkc9rsvcVHbck0cCol50zlU
0fVAVFArBkyWv1djYfsqpFFRT3V74ig3OAxp2qHHqxqsxP6ljZ+skSjupbzg0COvulSBYi1gP5Rt
a1IdKX3q07e/c4L9iMU6zgVc75sRmDGz9jVtThGdNRErWOeQomgqQ5wYQaFc3gXRp1Hdqa3oRGYC
csxtIH4pqhcho8j2VhvgFrihc7hhSWlYJQoGD6K1b6pkPBmxukPC/ZhZqmOI5TkfdVcPq7sKGsq3
h5R9+sZ61jnUqE1fymfGsKwOr1N5Z9THeLbnQEUTPZmSrsaIrIClXAHBm/ZzQ19MHzSN02CoB3aM
6E+6U2y1wH7EyRZKRoyQwryLvr6HXAgVshbsWVAwUDm4Cqs6B68lrgfmxC/dVo8Fe6hBoHl7ENf3
zqsZPumpoLwj9xXMqFtlw1iZ3sD/hyLMzh09puel6Z572+TqlrawyJ0iuqkdq7JHep+FD219VjLQ
6aTPSjb+rWscPKHHN8pCVmIQ78Nso4KfejwauP8QJtt4mFyUz24p7Zn1OPl30vgjBHJyo+4amBz6
5xnN82L8WOVE3K/i4WL8OLwS6zb3YwkzVukbM7zXqNL69ZBQFMVUwGRo6D/LdxfBXnSDJMwd3lXL
N81W3mY3dbPnSWEqHqmNhlY7PMwxAfKrm7OCulVEuqxZPDeFbghmKk6o2OrF9lWO2m2jfpwNZaOM
/dbX04MgBUTl6uowLixyeKlWuEURIwxjN+9C9eIXxDSthsLi+xwyCoM5BpWEJ10d3x9jEOa4cvV0
eylRNjgITCd1KBN2+6wmthK6M7jflc1tE9QwcTDU9LU0qgkmph7MUy+XG32i0HXVC1VEAwXECUGl
oPx3b5xbS1ICQwPSoe98Y/TB4ORFXKPbIq3d295Qpri1E8SNKpmZgVdwM3OCaWtpnwvp7T02FOiN
49IVdQk8vvmSNDcjbFQSOMi2Yo398D2xhUaDf0xwyBYos1JlzEQjdnaYnftEt2uKyHF15hdGuGnJ
ND/TugFGJv9Oii4qRe2+fn+wMMBNRlbOUicJzMBBKWzZY+X/YJbyn6YTo6/qKO6R9Rx8YZBFxwLY
qjhQQe6CM6H/KoBZqrGVXeBZjnaWDtkHCeyzwabY3Q6G9aP+wiYHM3nTCULWsKnyfmokbILCUfdM
skO26+96YFMWqWnjcKfyU8toDBhsUWdrK7H5Eo7UsX51C184xeHOJMSNnMsYyKI0P2lp9qDqvWuG
1V6PRqImdH3FXkOdwx9jlvWhleGO0IQgWpw0zZHxHrRJW1DH/N1c8d1CYzsmkMeEQFe/GV3V6c6h
29vWWXKQKuD9kGpcpGJD4ZBC6PtaLxMWj+d/NEKC/eiw0ID84ZY6DxJDqXCogYo6vU1ruDeqj8nw
YWoPvkKFO/vGb0n5NTL4EuFYFsIpMnVg+RvjZK22ggNehRrqgv8fnSxqRSschHS46VQtDdExHKxL
6tsqjtUJZMa2oEVkzKKaYzZOeqbeuVaPHgsvOSDBeVELOgtmK/mlFfa1v4/EH0P0qHbEGyE1ZRx6
yKVYghkMhqZkl08n1dx3OnH8JceQAwyrCWq5l2AjSO0RHUPxW+JFo208+hB3N9AN5eSs6YC69CGj
nwMRSY3VQWxhV3+VCjvbJQ9oeTz1hyBzNCfZdORr0/ot6GLaOCwJA6Xsgx4WG3TzgNea0SVaX/wd
IsZyRgclQ468C8imMwKR+Qrk0hKyKWQDLFt34RDaSfCOunzj6hf/0CuYSSg3OgxI4aNcbFCSRAAj
EYYqhxyQ7s2weQI59FcZqtkWalVTF5t1iTNB50b39QiGxMlW3pOiq4YkG8gLJZGnamqSup3RHoPV
LZ6F8NJVROivu/Xv9/miBhOVSUZZ4fup/2ygoLg9JeqX20O3PvdXExzEi3JZdrqCBx/FxFG6s1uD
qk79w/q9muAmRxVi00wteAHVy/6NxXW1LY/Cl/lhPIR3ClQWph1FocpWyu8wf7XJ5YZNrgmq3iFl
F6r50c+CAemnLrqTPp7iAj3Es1ZFD2E/+7vG1KjyTGpMOdA3FFkGfzUc1vXSQUfPsVFKIsEmB5VD
+Ar3QGrQwIZ0ad36g+6MiYMKBt/NsJ8ZW3PToOimJfuyV13TRE1XJMWwVJ4JN5oirZowsg5OwX5w
jCk9jtWIX3yfw1xhnkW5FfH9MHys4rcUQjZUEQblAgeysyajWDpkLsyXWfpSvGtFXV3gL9KLQZD7
KADYKbmubLRZxomhAj3LO9btwgq3bkHaIsp9CS+STN31oeLO6ejeNrG+HS1scAs3TRRBwvUoq+JS
Gu+z9VmymUit5fVO66UoWHEz8Ga+r2ZlYZZbu1VntdnMYkB+6KB4xVI0ec/0mNGru6FyTiIadPb3
xZErhxyvGOgw5oPLOfo4JsTWRH2fW6e1Xqd9iRoPlMrmR9GycJuTEfNEmeBysCbwa2FMWCiE38vy
3kTP+O1AWF+UimXhOC8Zpsz5UBaD7gdsd7XSwpaMh0iL8ApGDBRlhPPCH+RsaBMYCay7qDpZ2Xd9
frztx/pAXf3gEklDiKa0QEOOg6Jra3zUNCIdWAdl7WqAQy/dLPupHHwGyip4LlEYUuARbfqW1/aA
opBqU2+rrxTnKzVwHJ5F0TyPPTvr4vHQNoVdDWpUjWqeoFzjj556VUpB3sO18CQ6n7WNcuyPc2Ab
SEvBMHu07rNPtydrdQe/jiV/9qw7sVc75la8Z7I/CWryWUkUVaFEjB5/5pxqsVfAow+MG3MnGwcv
bms3JPltKDMcpg3ouQxmtoRQXNxGl6A+W9H29oCtX4svRoyF/wLKhDYqMn2AK+JDjyqDZttOJ38f
fm290SvcefB8Rww3t41SfrG/L2zKmgH1Igk2B7QeifF922e2TMnSrK9bHCA00dR0iS9ELYRqzCeR
xZ51geSUPbfE+YQt/N+yRe1qgBu5umsFaVBhoOgitx0mO032Zf8gT/dtRD0k/GGarsa4IUvbNFRr
CGCidx7HSmOTuoHX26otv4WPAQrH0u37+ngW/nHYKg5RIyqxgGwYcklaYYeoyM4cwwn2FYht4mNJ
mqSmjIPaOotB4DPCyTQ8+Tj0tRTUUgY4qG3ExDB7NmXiIXuEKOYlexZfWlCzqADZ+Dl+pfCInDcO
ZzGhCtQAWJD8EJ5qqGpD0qJ1TdmZoB8kopHWET4I71pe/8SKzBPRpFWg47IKNoOysY1qG0sfxv59
/Sn/hsdvfYpqjMY+S4MVxobGZHJDN9gaKPdiY2m579qw0KBvQEkDRwi+7KMa/EHsoPPoDG1qo1O/
1T8bFMPCangsbHCpK1Z/hm0aSfjUg+Ml+TBGNZEUURY4RLd8NKSIKiwkDcok1c9VubsNresBt/CB
/YIFtpazXM5hhHGqP5d7xdVEW30xPPXJv5R3IqQKVMPuX27bXIXzhUkOmyA1axV4R8PJFfKrgn4I
0x9pSdw4rILtwgYHRs0Yh1pZwMbUpLalnfUY5/LiQ2g4kErwbvtDTRIHQ5YClWvc3mDN5tCZlr6r
NcF4RU4Sh0MJ5H8bPGiwGlMlPmnoKWCXdt0LE7buxV1zgeSOc9up9XcpPESKUHRSZItnKZuzRlaG
AHA+o2Viq7LOha8qVOigLLujMyQ2H79tjldrfOYXm/2gxj7QwcixPUVgUc1L20i2HcVNQRnijrTx
MKfzoCJHmkGN04MJoU0CO5Vfy7okRnA9zP8dQD7p01NQrs0WLIXzU1kcfB8EqgGl4L6awC7GjQOI
ohsHdYoxbnlpOtOIhxrUtWrl3VR+siA8F3wdWuII9YdgvPrFIUaWqWJVtzApXfSH/AO2eTfZZjn2
eaayLu60F4nah5kXt6KDQwwRSm1Nx2KRPR8O29hFhZ3bHzqXaer5pMTP+oK+esiBRxyG6D31MXOF
uCuNF1kmwGn90n8xaxxi1KY6xnWCIcR1ZWozEY36U4mONSbuIzm480CtxPb2eqaikYOQKaqMuC5g
sjKPg3oXVKi1Vt5Vw7Dwi89e+jSLZhNG/OZR0M7i8Gl41/H6aoJ/RmiCsJYDBXMjtIdW/WypVKwR
k88/I0ypBbU5EQYY6XYx/ywSj875bj40IHQA9xSTIyJ2kPUm14VXXCaRglBXUSUMHOuBH86FkzjD
xtqCAfBQEU/JbKJvrCWesSSopdjSFBYIyeiJYxLZgao/QbVmyy75YiU7RaP1d8HHs5gERemXUEfG
+h1foUAyBY8jJTixSqcI7bR/9iueryQJxUmVmV+D4z+ke9lhOsvhpT5C2nsvefLOPB6id/FxL61y
UDE1ul9PIzyzWnmLfjJnCGNHa4R35YFX5zjACNHlZrQVnEvak6A/6C0RFAQ6qBw6BEFfmmqH78vS
g4i6RxHaOn3w7TYEUSuLQwdRb5M2FTBWSvIhMHdy9OH296mdia/iFP0WXErWzxAwbDQ+4iJ53gnO
G9NCxe2RS+VI6w4ZODmJIl6BeLJTsywtA2UZSFqEjTI9zjIxK39w6GqAm5ZEmyW90mCg8aJHJsYW
PvV2/EMH/78O6gjfmShSScolbo6UJDLSiNEomcOzlHzWqXeL9fTrH48wbv89box+MyYta9WbsiP4
roT+mx+fxPrpXZFwNcNleX6GbhGUWOKIcQ5r96co1rYS7FrDBmuBfxu8o773HvEoQ78a5UA8LtTC
SlmXZdwc6sZ0mjZzzPxljCYCDYi4AJPNf0dRhzqg3rPewPmiXcJ7wWanaRltiC/jIeuZNsQufx8E
Xb1jkbM4KE5ynEqFBJtli/62tN61OtXdto5CVxPs7wsTQ1RXUsnqhiXrORS/oL0tj4jtnTLB4bVY
BxF6N2EiDL5WQWTrpm83Revcjj/KCgfXIBb5X+9mZxwTHxfY+babqYYvailx4NBpag/2YLjSGKKD
hNUpDdGW9W1P8eD9IV29zgsHCsgVwybzEdiQek7vJZs17Yj78Ev6CJ41UiT5NgQpPI3p3BYN9Glg
TRqzwPXzoLYNqSeglZghnr/UkiKzkVl7dyhuSuGzZp7GgairYKPye6L176j9PGAvorlK+2lmD7NO
um/30g4Lxgt35dbY3441Igx+Tt7CTNi1Wos+PCC20okXPWzCrZZLkjsXwkMUa/XmtjlqdjgYGIqx
LaoB5qxyl3UHmbrrXw82gz0BWib0bnnWV2Usdb9hhRzK0/jZwLWnm3jQC7of6n21H7fTkWq/Xw2F
hUEOErJe0QVZQrzhss1Wgx9B1YNjj8iASbc4SJjyOMxykz3RMhrljfBYH/VTsxE3TBUS1xDze4Bu
4RWHDqNSlWUOnjCnyX80omyL1kYMKW6N1WBYGOGAocPVodYwI1aIorniDjcOKD0UPGkrTIzq0Yk2
PgGtq6vqavI3jrjAAquVz+p8zMG1oDsClbEYGgH+o9V+7XD5kYbvUa8yFia5ZKLXqtof8E4ILTjf
barkEdKDdjAOW62mNlnKOy6FqJJKn4MYA8rOgb/eI38+NRDRuIoZC4+4/EGJDEuzJpgJ53gDAklb
GKBLEu/jnroEoyxxcKHgrjcTmENQOr4o+niv+Q2uYNONVZPNpWwJ/Qa4C6/YQl8gIUjkitnSYUuo
Pf9VPSgQ+vm+RXmetN1GMuqVRFe0BZeKyPWW2oVdDkCUupmzaEB8tG/5PnYmR/rM2qzCTWs3bnwX
fVdeZciVgoGLqmIh1p/BgUpeB0EgGICuQRZdHb2Gae/ehnsCHA0ORsrWUn0RO4tTmL7jFyeh+Niq
L39ng0ORrCvKQm0xb3kJzq2nuj0ZlN4zEYY815tqDUiQftZQoq4IbUh9tI8CN0krAp2ICeGZ3kJQ
mUaNBVdAqj2OnkIVf1Df5/Ah9/Oqj2eEWl1cNOODoRGXu+vfh/w86sVVExf//11CfSSpacmSiSDT
Dngp2YbSQETUH3bCqw32GxbLVBU1yN/2aNeq3eROAkkBekGG+9ZT0GAgoOnca4hEbD2GrwY5XEj9
PAI1HZxqWuVunrtdriW7JKZ2Q2rsOBgokrqOCsZkBdpoNKl+DihOotUgNiXV1FF2pxo8A2sTFgNk
qxBcZXYJe7AeBW5WXjIjf9fx8mqI32PDXNBqWYMhpmbB5NI6cAOcwLp3Qbqyybem6CTUxQMDkt/A
e2GT22Qnc1TBpYb6Mk0r3Lj/keinKDxNw9vgT3ZOFkisxsTCHLeQwjKeJlOEi33xMhknKYMkTk5c
868GxMIGt5iEIlWmqoaNzL8XfLcenm/j5vpKWhjgVlItKVKdDDDAntTZPPXo7K1cHerY9Rbw9um2
Pcofbh2ZkhEpfYApipJDVp70iTiTre7fC3e4BVSpQZyiJxa5QuVUUJRAJ4LZuRDfVbqH256sF50u
THEbZ9dZXW6x8tzpkH2Z3czTY7s+yuhIG/CmpB9jL3BNj6pJWM3uTLSxy2goZrXN/0W+HgoTSTnh
AlTetvv80u4Yo258oE6E6+N4NcPt2XNVJGPJXjCK8mOV/5Cyc2Hgvqs/5FQH3HpEXC1xO3c8aXUi
sV6qxAQgJIU5ukYWKu/ZVC0JleCmrFiQzPrvsMVxgg2D5QeVnn8Ms2/5XL9n21tY4BZSZsbzgDoS
IGsZu0VgulVESYevL9aFDX71WBPSX3ZwmQ71ibV5Ck50GjbmTzUTi1QzWY21hTluMbXT1PtiA5eS
5FDVp2zqt0Gc29J4VqXnTH2ue2JNre5OlsboISyU7/LvZnPa+63ZthjD8VMgbnvkjIq8BW0UEQ3r
l58LQ79B96Qjn2vY3a5fo2FW2vU7yxEv6UcVbTj6ptzW1OStxvnCJBeBctDoQsRYRQxzLxu1PUEM
9TYiUaPHRaCJtze5zTB6c3xq59NsPMjxF1EhDuyUH1wM6qrhCzWbo6FXTmJiRnapmW+3PVkPvGsc
cIGXQpi91RnZVeZ/Kk0Z8iVgnhVPahfY8fAs94eMardkv/q31GExOxys5gpqfWYJFiXz2UIbeFU7
nUq1TVNDx4GqEvVJpBYwIljGrpn9LV6i3dsjt5oCLfzg0DRpo3bOwablaNIPbXoz+0cd9KCJ3Dox
CmI0/8dtc+svpld7/HNZOTe9nEeI6sqDbntyxw6t0ObZyvf+Dk1a5mna6Bv5KLiiSKxhItp55jdL
inu1ZGRDuvl5uhOzet83KG9Usj3hIluYN0JD47Bi7vM2nS0MaYXCEdXJocWAxiVvdGQksumW6ohd
L2BfDCkHFFLYJqE6Ykj/IeEOHiIkMvYg2aODAmnYRPGATl19ECtA49BjGuu8T1jkFPrRTN7iIbN1
iYIoyggHHkOmNpXCuLuiZFegLzs5BFQXLmWCw462qoq0q2GiLS9GelaCh6QkDoPEIvutt6wfBUgQ
wsQ43aFTw7aGj1pzXzWB05dfqunxdgBS1jjUAFcS+OQGWJuDe30OnVwtPSUbtjl6qYYA181pTvi3
Xre3CEEORfw+KkGChViQt9KG5RnJdn5oPX0DvmEvI1J2AhV17jm3SIY6CWL4Z/WhV1n5uQlMgo/y
D2vK1HU8rULrRuQcynKxsFS2+Q6Hel9u5Mo2P1ZOdjYeI6f3hIOhubJoh9vbM7fO6WX9a5Z/hgrH
0tR7C2Z/qdLMu3I3bX7SXHm3La2m6wtD3MnXHwU9SZuhcz5LujfJGyE+t/qnjpIV+0MCenWIw8K+
MKqgYA7VrugokZ15xdbvoWJmF3ucfpzuGBuEa6RNDg+FJs/EyIdN6WJd2I126OrfSm/G48B4Ftx3
PeUshpLDwWSu1HI0Ya4f7krpWR6fwpDMP9dB6jqO7O+L+6u2jOQZwmDsutc/o9MhQolY5On3HWpJ
GVnkIYnRa6wSSLK+0q5WOWiMolxvBkZjaKjG45yG+zIyR/t2JP4htb4a4TKpukcvLuTmWIgwnujI
CwJHf4mgmzq5/0falSzXjSvLL2IECc5bDmeSjmZZkjcMj5zBefz6lzi+3aJhmnihvou7cfRJFVBI
FAtVWZmPytzkeRSEpKLV5BgyQ6cshksBUlLhlE+G5E7ksG2WCIIjkBZdKTGaz/HlRTNnxjt8WFHX
FDWDC1Au2qILt6AoPfqlM1lW53hMXDU7oNhAsENrIJZMMDXX1HTN5hP+NeRmqlKucHvhhdfuiJPL
FC3AX7cXbPUOWcJwm1LZUacGLWCi4/zaHtkdkl2xrhdIspxE5fOrXrdE4/an6207nwegBWcFyhtd
uFOcyBukS8iUUtydrrhwb+08LUD5F4GykaO57QBqZVdqvSt6wfur6Pc5Vpe1xIg0KFG6RdgfZYne
07oQfHGLIMjvRBRaGI1iSSXeTeIJM2VRvElF09/XISwb46BtVTEv/L506lGL44jxd1xfT+MjpQ8C
T2MBAh+gW9C0+AeA/QELgCjMRq01cPmhpsCdIVTohH3i2kXq5Y12RaruXkvmXU6/0WD+vI29fpbe
odm/L6EhP13rOXh8tI9zt2vsIxUVXf/lIL1jcKzd9IZMwhDm1cjQDkjM+uMhRmlvdy1lGGAjOkqi
7eL4u7eaSlZjwOWZ4uPptXPkMv+5vWzs7G/tGMcNWRSVY1pi2bRa9pRePtUjPUHT1yFp52uzdWhi
WdT/wjx5C5NjCKMbssQuYVc4oRel3M2YqIHyk+viaCDTLVpF0a7xVN4ojSzZGuBIBdkD9IKa5Y++
hm63TvdqXLt1OnuJCvVwSOboKXUgJyEIegW+yavn1T0a2qRwhN9EOgq1FbeIdAzAlqHHvr2bAo8h
HIcUQ1UZhYzdrKqHTLvPFf+//T4XACa2VsRajqVMYsuR0dNTC8V3177xFxRCOAqB4jgZ8hYmYNro
6+gl3yoX09wcdZ88NN9Rb+VtW7T6PbLE43jDDGOKJDfw2m/TydiP1/Vt7OdoSKknKFaUN/kuq4Sz
thhRbJwAwhEJQR2ZHjAj0+wxGe4C61xJ567/IbBNBMMRiKaRMo2Y34Wf0PPlVvfKgUionyDQB++8
6JDfWmi9TlxR6ezqh8JyUTlWSXql70dmX+XPqhtj3iCbEt3s5lPxZJ/I4UP1WBaBppKlW5aO//+d
/Wc7j2nf4vJkb2cs81XtoYW57y4z+YKH6iBY2dWDtsDjNlAzR0spWbyRO5+YrB71osiBz2AECxzm
R+d83wYU4XE7mbepKSUh8NLqZ5a8yMrX7d9n6/OHQy7s4TfMKjM7nQrE7Rjm3f6UUn8uBRe0yASO
9dU4HKNGwxbJtfFQ6OQmKD6irbXwAl77qiAY99ZbsMJIrbt6xkTGuPa3F2o1kbDE4CLBUVaGcGSR
IL7ZkL/or4JDdcT4Orf5QDJmCcRx+dSHVmqzLaks40BzxaOlMCsi2BNeJUFulbyeIRaPMkYM60w9
6UF7qxKHVW9AybNylMTT30SHR+BrNvujFpFaM0f21DZwhFw5E+2OxA+0EXyGrr4ILxeP44M8awIt
r7B4E/SAgr3qVZ+TXfisnsufHZtiJzvhLckd9UngHau31/s5sjlemLqmoxDuwHcIPn4I+lVSt4fc
yeCFgBQXq4n2j6eFoe5Rmg44TEw6NpO2y0h2FJjEHHqDGmyOGuYQbT4TAcbgyi6b6ByeSkjEUwgr
ifxRZA5HEdTOpzxN4I7qfKeohyoTxGHsv/+7KX9II4SmEs3BAK/oG8mzZwfFpmHX+XEh+3P4jUIH
P3rdXj22AVuIHFt0nVoNk4nF02XDDeRbYp/kZG8Ps4NWoI8Ef//6HpE5wiBtQsO2B1aVvVh4GUkf
tm3Z3h3Ct6mgkjss5YA5gvKWQVlf/m+eRmT2ByyIoU86KexTbE9yZEN8832PAb6Jw4Q6Rb1e2xxE
ZI4fNBJb9cBsiTWMv85lp1GckAqiBNGCcWRgh1JGMFUV4Zexm8lBkwQ3hMgI7vRTKinIXeK4TGnj
zMTv8jfF2P23TedOv6KPhVyqWKg0l6/1BnMvStFDqcgM7tSPWtQGNktPFZ1+leTSLpMyTxpFGXO2
2htHkX8BSJJuoPkMS+z8Np48C4+wZfai1oIwR8AxfCtKokbj3DCOSVifyJXts0RbchJRJVv3LWu4
wz4hL1DULJpqmto1m6uoemvRol0dyyj31Fr0YSnYIz5zZKPEvJhz7FEz5o5dys5s5K5aCseviTaJ
owC5tkfjEiQ2PjnhIdtL7tD467K+z9E1Gv8yDNYXyfYKDurlG3FBPHlXRVrAnLzv4hdMZThUsZCd
RSvIkYHRZaNZYaaW21WfSu0QJ8+VLoh6RBAcHwx1ZDUQ30aaIdacCSlerXHk9mWbEEQgHCEUemQQ
PQeIIp3z8ZVm/qAJEkRkO4oil4msi/2I5tEKTBZFsZAD/TXXeO33x6vGlb8kaI00m8skl+gKN8Ot
7BRvtRsKY5H1tNH7dcqnjdBLoWFgI/6I6JoNvVQPxTl32ZNQcdcKJeWEaFygUAyBlZPLeYbTE79x
MYbSRmWDvccCy46oy0Hg8XyiiJihmhQs0tKbcdcP1X0eQUBl21NEGFyyKMrlMCWos3Ln8mk0Tnko
KPNbj60MRYceFFF1fsRGRecmC9hDAzKUhv5STVcpphc1fo124I9Y8o7EsZKVWcassou2Ut7m5Kkl
AodfX6n332dnbuHvjdH/76vByKdjTK2j2lv7bRP+8kX0jsHxjwyFYUsrYAMbGpshqjoUD+qhPbQn
6XP7yT4lvgxFm8QRPeL+xbPfgTlWUpQCNy9712ATmxUkZjBT0HTnE7sVURBlPm0bus5P73AcP6kK
kayc2alQCGr+MDrM0R4kdxtk/Zp6B+FCFnRttDlh6Z8h/dTS26q4zjAcvYxVgeMJjOELMuyMRH3B
jMnLm9LsHE0/6MJv5XW2RYuYrKtQSuSz0xDrNZTURMRSSzs23yA8GV6wm0t3eCVMlsBXRIG+CJEL
XiAdMiQm+zqPrukRUwtPEnKDjTe7bAiuJAz213O85N1CjommqtTbpgWe8bn3iGu4zVm60f3ap58m
rwBidygEsfn6M+gCk+OMkgSSVUBk3i0mJ9d3wb7bR7vgOoaS4pccsRMSLLEnUoP5S3bq3VKOSYy4
t5WGfUKFN/98qudHglmhomO97pnvQByd5LRK9DACkBp+KezaofmjcGjXOsG/Y3DMYah62FYSMMbg
NGh3an2vY9KAgZvRSD7EGu9QHGtkIdXaSAfUjNaBhDyghMctjY88Ii9cgmMNm6SBOcYUrIHpWe1V
mx+2WWk97f4OwMuuKRE12yIAAGav1JfhQ7lLnrrXi2LKIXPN7wJAdlD//Ar5d9l4wV2EgfpoNQC0
zsmTvmMTaisPXwWqm/gSWi624diR2ULjaMOmdmAq7Ht6NI9zeehqgROIfp+jiVI21Ko22PLR77P8
nE3e9t+/fmu8rxbDX1zzSdUQBTOG8Pd/G41veSM7Q+y3leADVGQFRwG0i0mnspPZW8fJuA5EJZeC
k69yJ7+tZ00zC/x+rfm0OOKxlEoCR17/hn5fKO7gR0FUjSZjsbicnDg/RM2VWn4rh7euvR0HT+5/
bm/MX2KUd0Du+FtdRdK6wM7U3rib/F+DbOU7Ngiz3H8ssf8OxtFARs1Ga0qARW1zO8j9TtdiwQKu
+oCqysTQFVkm/JCRag7iYWThvTbh+0j/1HZvH1mxdwT+qUUNkkjJDSCwNEfmFc/a27xnioH1Hg+K
oldagT0293VUUoy4idhH56DvrOxhFDXirjPnwhyOWqIgDSQIvYP/b9XbADUJhds7M+QIdsipn2xP
VF4mMoijGtKWlmWrWL7YeiXmV0X4ICoCYP++4JpINUlgpABQboefrFRTTVxy156sRzb4Wj7Igfux
kGexiBzzDHFfSzVLo0DU9Nv4lELUtJCc9qTuo0O1K11VckSYIjM5MjLKPtcJ6oqgMZTvoR3t1+Mk
uHXWyWFhFsdGSllbesPeq35Nu0t2Q+9HLyysmg5hIOzLXOXXBRzHRWOm2VXGYv7SgJif/amVHiOR
1PFqs4i1AOE4qFHUOstMgLBOCuInO2giXhkDPsx6H3WhDnmxv2P8+1Hk99vG/SEYFlAbozpYHnFs
S4eSL6b2RiaRXLoIhGOLpowxrNkCiGoeLOtTTfZSLMg9CAgDTPv7+aoTq0XtJjCM8/waHugOg889
KYUgGb5rEfsII/ttT/9DJIxI5hQHLaNADLNnEmEUU+iOjYc6Isc4lG6AJpEHAcmLMDkSifsE4vo1
jCR7lFUQHxXETn8V7+Pr2WWywRC6ESCufhn+65cYOff7so69PeF/QOzxxcS+0/or1I28zi6ThlXf
hB0+qyHZAo/jD2VmQxoLrKruTMg0mopb3urfgp8KMiPpde+3owcRjmyvfv+PhnKkoo62PLU5Lhzl
tkdWRHGSXXpOXX2v+OVJ/N4lIDFV5lhljmOzhBjTL/dJD5D1CdEi3XjVsT+bb4boeIg8h+OXXIp6
yOoArlZd5DORwg/9+Ed8jq8VN3BQtA3ZAV+wpGzJ/vg8eN9L/oHHarWYDqyYgeyTOwNvBraPRq27
GNmFypN3xCtu49vO6UxXACxwWv7JpywlyZAZqdVe4+vfmCCUjESaP9aX1v1GOEadrd6WpRz5JBYp
ypKFQ/2uPWJmBzrPWeAlEvBbz2EsVpSLUkKWJg4ZyXWncceCCHwc276OJy1pzzoJA190IAXUffmL
FmGLNE2KnbEnDM3GY8xPTUOr89ft7RJBcBQj92FtqwwiD1/t6lGdb3vtZRtCdDtckrELM1Tou+pp
gtP9K2SI0YZpu8Hh/6twLTKJI5MozhLJUrBP1IYq3fgZA0ShaPWhboWFN3AUMtWlPjQVUDRyGrtd
T/fzuBcsHPPcPzwbUzEwiU5VMJeG8ziMYKC6hRiBXauXoX+WR6+Kax15QTQ0fejgLtC4+60zjUlT
WKj1jzJKgUFlOvqZ2NQg2xO11627xQKPcz1admPUou0HemDGSfYzr/7a7JCFvElQP5adZ0G+SYjH
3W5JOAZ5G8C+5NrYxwfW+EGvMqf3Z///E6Oskv7CPM4NlaSL4rQBXGV5cfCgiJ7WhfZwHqjOc22a
LGrVH8trqNNBdEG5me9Z/1m9z86iQrX1S3NhEHeLVURqzTnBfv1TVdpfaV7jXWo896IZ1+tZ6n/R
NF5MV4nnEtL/QKt30ym9aW5Sv/gRoL+uuG6uZa89Ty+FiKi2z5smc6GyqbWVNrJQud+Z31h7qe3a
z2xuXgphIFHOeDXYWhjIXVt1kvQDZduXp49R8CY3p3jYhx+qUTdM1TKIZqk2r6sEwaVJaUIdVTHj
57DcV8mHZt9Y7wi8oNJADSXUDe0XbbBi42LfH0zM0GRt6OJiY+bVf3DiAo7bo2DsyqGRANd2NqS8
74Y0c+L5ZsJQveiLOdxvU/DqXbJA4zYJ84QVS2PCJphwsUM78C3aMHdWnh63YdbPsm1BEFaG1jbh
tdXqTrONgnVlKI+td3kd8cKz9EXd/1I7mt8EeCuermMSmK0Z6HtSoYmPVV5cyUM4o8wvzrFpJ3az
KFf9IXqBTCKYPnwUTkEXoXE3CxppGiONMsa86CndQdTEMZ7YuQLvHkXlKyvh4G+mcddKYFZElyuA
/ZKZ/BUOysIi+xV6/w2Gu00MHe/HKQVMkZ+kHLmJ/tP2Hons4O4PqsvwN7ZozI70xMb3RQcoEn/A
9QxZZj1waBZQcWP87gqkKefcHJCAbV8RyVw3mLgoufSQHtM7jHQXtpisrNtvcNytJae9TOcOnjeN
BxIcaPhze9lWTuxvv8+WdeHZc9r1Q6vCnMp6NYdvkeSbrZDzBCB8gyWUwtoSY+jYp4AS+lPusfAF
M7+eg0P2k7VyfSdefY4EhRFrN/DSNp4lyqRGjWOKtetOBhRAKXWM0rGffwXSqE5XRb6xckcB0AIl
oaiEKPzciYgWxmSyxWSR+/ykOOnn4Ei/Vl5xRMbDLR6Hr+bdR67+31C5oyX1cZuF7GVoOrE8S7VX
Cy9+xqxMDbMBWM1bN3vR8yCSwl1fXkXRDVTPGLJ+IemF68R5qxXTkDKauuR3TvSFfNecwcO7x7kS
xdura7tA40jRUOc2D1ugpfSuGb6SEvXk3WPYf98+D6vnbQHD0WGNwSGtagOma2N/iBqXBPtthLVQ
zZAXENx+QSwo6SEBzwoKjPv6SHd1gy+H5CW+Rv4vdhInguIcFelWrX2PA1bHjanLtmXxp8HoGsxd
kXAaZIxEsX42v2Y1Za5x21yzbLTyJgsSOavHfoHIRQONaUgyHdmtKd3VUBYO2kM+Cqry1/fr3Sru
Zq4rW660HM5f07cggByz4Pf/4uXvAJzfyQ0OVxUBYDixQsJkV1513uDpbupRce+baMk498sSK2tm
tmTdSTvZu/IRU4nfkMQEItMijO6Hr8LkMFsiLkT8zTE4f0xtBbqRCSzsd8aJetW5PQQ7ZQ9tot10
MG4+kMX/DY67QHGuKE3YjlnGqxpc6cppLh4ER0xkEndr1hXtbCu9bFp4w4alhM/kWPvmPZOEM48i
Rxc6CXeLTk1OmzTAthn0u6I+x8mT2p46ibqD/dMI94Z8VUT+mMWuIRz9IMLmH1O7WhnbYMDlKu8t
9CrNB8wvQJo0hINCuNLdXlmBf/JvqXVvhW3Eoh9anSd6DfHuQHSLiiA41shJOWgRe05PtNAJp33X
DI41f922Q8SGfK7IaIyyUWfsGArj0OJ1GK/aK/pCDzqeG7VD6lk3qQiS/eEb54xvXRsbyaLEwEZV
foL2P82fX1hzspxdHr6F43vWyrmWB83muMSQ1JB2yiUiHq9zRMQakjfsAykRBFqiHeMIxG7kMkT7
JHLn8jFMUyea0B0VDY5gy0TrxxEHovvSIBSOYZzNi4BQ4GUvGapPMz/cCaMqERpHIdBxbwfCeL/x
2Yza2DfxRuaxXDk5dIf8q8A4wT1mcwxSdS2ifOb1peKpt7YC0R0KBT4L2hd+YTv1pxljy7rDNur2
xtl80ghdWmZHJGycUf2IwxNVn4yPvKcuvNDmk0QQH6UDYTda0kAhQfZy6yex/6MdbC+XkahB0mhk
GIpyJ1WPc3qaBpGu3lrO4TdDuEgjC3V5UFi5mj3ugvvmMgzQ8OTvsoIxUq2rfRXtzqV29u+EYfMt
baMRm60qw6y6Pgwxvpr6wWuTwgum3Jkm3S3I4DRp4lmZ7uj5oZw+F9apsb90NMJs2NALx95LRslD
q4/TGblTFs/b/rMek/8TG6EE+Pd1l4y81qUef2Caw3lu7eTWJK9UOIZx+za3ZY5ftJkYzdzBTYdT
WzioGNrle+MpmZzimlWjSN9F4syic8ExjRFr1dTMAJTMQyj9UNpd1As4c92diK7KNh4rIGXMrV2X
2FFm1HCndHJKNCyOB93PNW9G3JUconslccYPZPShMfMOya1j2remGSE0wjid4PyrSZIcdV+/J7vc
i3eijO0qpS3guFVUMmmok0tZ1LQrrTcz+bTtfZcmmj/OxwKAo+hU0kpLYVGedNWCL0c2Iv12pLjP
GV9bnokX8faiwuaVqWcLv/dFBnKcbZRjN9Me+P30otM7fRDQ2voN/m4gH9rRblSygvkI2f9ykXmv
n1hPq+ixlm3FxkryYR2ZJnMMbQCV0tkKfxrdU5QeqH0ddZazvWmCNbM5qtZTzEi8FJiWwb6WnyHo
LQAQHSw+spvyosS4bzyfohbvnmVPJV97aiDmjleQPT2LwlUhHrN4cfnMuZaiVB9rV3uQK2EP3cHR
dMnr9Dr7rCFBVKogWkGOOGgpGbY1Ay+cnoh9TMbT9g4JDeJowkDrMRk7AJiN6YVW70jy5GhJ42u9
7XTZtUqvx2Y3daNPEbt2eEwgogkQqwSsQtjIVHViQxPs9zXFeIuwinOkSAKKAZfBj9yOHbRQCVxF
gMIfr7JvKIqRQfOKdTStziHNUy+8vNgDyx9H690U/mjJupZkEBrE55m8Hw1fhrZyrTlZqaBCNHX0
8Riqmatad9QS0CPbpi1g7qQ1/SRpwwTgXsGcnh9zc9VF0ETvI8Eqrn+ALizkAiMp1+xiSADEhI77
J+WQ77+x1GN0VdyKiGptwJIhL8C409ZbKbpUsoSF5UxQAt29kMa4UULHRnh+Z13X/oDJzEiA3k6l
H4UCRhZ5DHf2mraioZQCPbVvRv026XNHiUUMtnrAFyZy5y8vsllJVKxnkr7J9VMnmtrOrsUtx+Du
5T4PGnUMWDhFJ8eYT0kMPb8D7XI/qM+qUNaP+dkWHHdLywOps6YEHBQyYozixSW9m96kZ2lf7PRB
OAdLZB1HHVUjy0UlAy6lP+TsSyO7sxk4fQN9TPOrOQhHGG3vFh4kYf6C/kMqQ0pXhktUkIox3GRH
Gzd/tnSIgGFgIcLTMrkTvdmJMLlH3axPrHIa4SF5sR+Sb30r6tjf5g5IjP5uFDHsmFADAF33pYiT
vSGNO5Ys0SPRp9v6bfOvtyu8MIgMxRtVk7B+w6XWj3pZ5PRQzw1uMWDdqZ9FdS2itWP/vtwvtQ4w
F/pi2nU8v2axqNJJtHYcR0CrxW5mRoc0rTzamUdFvy+a6JhFIokQAfMq/IdRLOn2PDGoTHWDfX6K
dvKd8jm9/vXCJS6w3T7KiswxR6PbSMYlzA+cX2o+aKjfmT7rdIlOwgKa1c++hWdwxDFGYTUP7GS1
EKkmUElLdc/yNHxtq59qN3hIP6Bqv7hbFF5dPKvtvKlltpzRNXSmTrT6Muui9iSB//GFpnYLjbGZ
+bup+Z39SWset8M3gfvx9aRxW0dVoMOINqQOZE0dPb6vGq+Xvm/jaIzY/s7rysU5lwcprKQmlgCU
0DdMlUmGxxb6l0QlN6jQkZLIo5HuWKY3zF9jGrt6kPqlnLi6ejtkE0Z73ceQz8QMe8iqOHNzE6iR
02Yy5FdNJ1bv1BCa5OENKsjdLhydCumpMUH3bafvysgv9H0YnZPkihSYDzWnbtHjR+gsevzZDt6U
C3ktbIzipGjlCjYS7Y0O2tGsISYJxqjiz43uD32IURzEifobOw297fUV7SPHU1GrToraATosVadG
6yrpr/TqxxiLpviKWOTyXrkwso1lqykiIDHBDMm59K8dwz1T6ZLuRF8vIrPYvy/AZklS1Im9r1rG
o2rck+ExiQ9ybAuC0u1ADROEf4cJ5pIoFNoBGE73GuUVhtI+DqK237U+mCVfXGLVhS3mrFhz0TGQ
7nqKEieUe+S9VScKIz9KMOaDXinyq4yJJsRyLcXV6cnCMxA1/UbexVmz2/aY9XTBO2HyyicZnZBp
hfSu24+6R4fv8xQ6bfeT1IfIusuy0CmrTyjBOX4EVkO9nI2WHN0i3IXXK52skgHLYOivY4vxLaNT
2D/D8Goit1p1nxRf01ggVrNKogtIzouaselSfQKkEj1M+k1kvwpsWvWfBQDnP93UWSh9BUD8qfk0
e42jHsJTizo9KLgcu2P3SPeiAof17VtgcvddO0dBlVrAHINnaHO5UXbfy09EO4zNqTWv5+KOpKUv
MHT1ktV0m+iQkdcUPlsS1Emcstnxbhq55VH1inOkIHRV9ijjcMvPdP+BpjtDXgByvNYM4SDp7LFo
yL9mCF8rwf23Gv8vfp/zxkjSgiJgSbl0nHZp/aU1u9uJeIn0ww7PLc7e9gKue+L7+nGeGE9kCosC
62fJ5yJ8GD8ULizM4RyxtdViQl07cpwacQjGPASSKNhfD8EXGJzjGRbNMVmTbYnb+T3S6/EzPmzJ
LYbW+nTfSo5Ie2799XWByH2kEd0yg4m9dulODwFcNjQjRT326OonDBV1bU8ScOP6ef5nm/4Qb6yV
uKIVy+iT8Iwe4HL0ClEicNsTCP/QNVRtVJY9g4Dus4J4SPRisG4D2ksUcC1Bcuz3Ow3KNBhUydL3
KOFFocYOOiQPvVN8q2toriqu6g8H4yEXiT2thwfaOyz3LRihG0VPRsCy7N+nCFuVu6nbqe6EIhjo
1rvbB2q9PGqBxxhrcatWxJ6HzgRe+BMZVfSXZt4c73JX81SQkvnF+CqekChaWo6UpFA1EvWCWe8C
DK6knirSQmQH9Y9weWEW+xMWZkEhGT09Gsxq6E0RnVXjc4ysVR88UsTo20sosobjpMHEDMspANQ0
3Vrai9R/EeaQ/nKC372C46W4CDXaTswrVFe6ZXIx2W3u6hDFyW7iOyYaI4oc184X5j5ZqqGrKF/j
z1db9Yi18KTpkqy4SutxRyvysr1wqxCmQkyi4/8Uvvo/rHR57qamxyCQY0TuZVHmbf33NVO2MLgZ
VZPcog02Bmq3U4/fDzV3CktPy563Lbh83vFuZmDuzz8QHJeXgUaaNBx6VyvxFpH7kRef68mZUJQZ
+aItYTS9BcbReKOPaqtZsAcTZnUn6YODPmESxGRh4oQq4RtPP1ok3aF+39s2U7CQl2/TxWHCvF7M
W5ABHKp7I8Ykn/gjLxCLdeRHmJZJmox4qurdsi12mOX9NMShSy1JEK2wo/jHClq6rBiabMkGD5PM
mNNBbRiiGcVNo0VHkhAvJJWrDqbgClxdswUUx+NSVU+p1QDKUJ8ojZ1B5N1rtGMsADji1jIl08Ic
rpfVh1R/CrXGMeyn7Y1f9ThbwflXdd1E+f3vLDpWUmVnVt1DO+0Uzqe6Qpds9kWKzpEUOXHkK6lo
psRFzfCPLVpAcieqU6UYEntV/28fV5VeqcmtjKo0jxWTs3a4UnM6tLQPhzE8JdBdfOuuTIHLr0Zp
6Cf/13TusEXoeUkHA+T0q58M/V1uekbBAO5hijBNtNKr9/4Cjy/an3oz0rQedjdIbONVvf9K0fLN
2te6r/KLiEpE5vHlybE6UEsxsLONz8oYYx/teQ89vrfYtELzKCrxWL3AluZxx6G2zKZopRLLuVN2
ipefMEjGza40R3Flrz8PB/Kw7bpCRO58zMqo5HIJC9tv6Zf6iJrDAzognkj4v4eCcPZEOdTVM//u
Mxb79wVPtphOMxgV9rAIz1n6GhuimJSt0sbh4KtYlKKnehNcdm3y8fW4t/1JxbCuwWMl5YmoiF1k
DxfZzENhZybFGdCtY9hoTpPozvYuiRA4grEDvcHnI1YMpT+69rltBAJbwmPF0QmGBw91E8ME1iPC
VsxQnRnJNlZs3Vy1IjkT4bniaENJdCPEazoMutLuf4kTpdB1azx7z8J3IU0JPIJ/VJdNU2JKPsw+
ptiJOpy36a5F3Sk5NC+iwmvBbvGP6yqRYjvMsZhTW2NYYPe5rYov2w6x+j2yIAq+YqVQ87ymJRaw
36m7HFMZoI6f+DGYafJqN8Ibvo4+gO/bqMzNNs4Vn5Yho44JJB0Mqzq9hdJbgUlhRvjTbOSvytB6
WtqJ0njrN6uuEk1F+5KpcX7JxlwNmC2NWC6Qd6NSOZNe696IAtHrYRymvQzVMQf/seGQrNxvW/uX
NX4H55zUlErZGvrLoQgfFDwR94fhDdXyIGMICvnTwfZE74ACe3Xu3XZqFTMcGkBaKIXr9vG59M1T
dhIVca4H5OgY/d+68vOt50LSzYyZpjuDP0OrZT7IR3nHJmCI2H41AFtAsaO5YPuahkqaBICi+gFT
oYrSMcy37Z0SrRp3hwWIYovIBoS2h0D9oT78miYsLPNYZ5H3VWMHf2FKU+WDJkvA6aGo1z3oB4xX
+9Vxm++o5YtYS7Ry7N8XcEmCwTykZc5P3qT2jlj7SX7YXjkRBHd16YUaVmMNi0wVmd3XmnqNSPp8
nQ3fF427u4Y2DgqpBUTZ+mNz04q6u0W/z1HEYMRT1zJSIvnsJCby1ALW+8tl9W4BxwO9EU5ZPQJh
uh/Btt0e7ai1y6Yts0oK24tl5z/tisGxAJ1kiyRsyazJ/CnPyYtu9Y/FILr1BceGT92FZpupugKY
SEaHTkCdXDnS/jmp0O43PBTRrp8FlLr6YWlbJh6oZFX74+UykKJGbVkcA72VILqtjdtKah06+Nvr
t+4S7zDs3xcHJzOTflQJYCbJJ9L3PhRWlzFG+fMmfEfgjqZSSGEUyojTjXMMicifrLRXcnH9Tv6v
PJNQ/XCde94RuZOqVEFE8gk2sQ8fNhkbeTrrmjyyB9HhYMmCJfxLRPiOxx3bKshqTZpg4a9OEwi7
tI7msQ9LpksiUu0QOQZ3iAlkNIoiANrQz+ciK+5y09w3UX/bF4HgcP3lOL9bxh3nqlfzJMmwkkwo
0HCzneSH5/D4qzwFVY8i+hB4Iz91wZQwkUyegWecWekv3h5x0lwzdYYdpMr2+DIP/EKwfcz/NvyT
F0CP6qKP1Z75Z/rYIJWrFleWSNtAhME8dnHKYiMKbQxQAbFLX9rpW5u+5Ej6b59kkRte5mosQJQG
TGgXAGEDvyFMspNu0Ll4kSWxj0KNC5FJHHFMVdaq6gi0dtf8rFG5b92h9YheqfvqWDs58sfJWX/a
NlHkHuxvWlioGnlrmOyg0flKMSmot3S3EdYGJRgov/6HdvnZnJoy1Xk8sJ3yWEsCq6VomG3WNT0U
18auipxKhtZi+rINLDKN45CBEL1TLZjWps8RSnxn4QiaNQQT48Ztg5gmHqC41ycrN3JMgMZ3XRze
qsmhyO+3LVjjpeXvcz7e1VJOjQK/LycHI4JyM66rIkZ2RFTTw36IP7BLIC6EbbUcX3QF7mIWwnbP
o2PjO2NEs3Pp0r1o0pJo1di/L1zOkmSMSKawKs8hPp9ljpUIvk/XDtLSHM6pK0WTVKWCOQG9kuYH
rbgddEGWZy16WUJwF2JvZjGd2FmdpMFJh9u5OFn6Qy8dTHJAqNwL27dFW8R5s6X1khRHWLX05+TW
ECm0jvND5+kn3Z0OosyjaAG5C9EkRm0YGsCIvpPSe8M6yKKn4dWLcLmC3EWoZ6RSKF6w8DnDZkhQ
dGm3LxpSMIUXff5/CHYKbOKTMIo+S3IwwymSIxswW6X46uwgSbJv/QDkWu/lF810akl0hwjcnc/H
0LwL2qoE7uCW10zYdnaYPA4yGJ4vX7d70de1CI8jDSPT8Q7PQjULc4nJi1CLUbSOHFdg7g01C5be
HIMvLTQRY+ObUuSCVRMcL74vfCoa2pc1jBhi+aYpS+MoSRl4MKKpn/VT57dmPThaRMiNEYlodzUr
vXBNvku8zqR61tmzQvA5v4FIjnaAGDFGZJU3dnUZMxJ6Wi26JkXryjGKgcNthuxLUnWyY3ojf2IS
r5IrP1qPgzddHEU02mc1vlka+geplKNdRMBE++6e7uhjelbPnaftNMy/cz7UP76E42hFxvDGKme7
2vjtNd4zTsFRO0IUApOzk1M/CFZUtKAcwcg6nc1eh3F0vhn0F8w/c3pVEGNs39Do+v39LiulICMq
27TYeJ3t+yFCy5vxf6R913LkONPsEzGCFiBvadvIjTROc8MYjaH3nk9/Etpvt7kQt/EfzeXuRHSq
gEKxUKjK9FH/d69nAgKXxOPov4FQ5Dcqo8epW05S7jD6jvCj5QyKyyhJ6kC6MR7e0x902S2DH3go
Yg1Ff1bkNeJHeUwdSznMy9frdu3vkUE0JGMK3ue5PTLZgGUy4EnZLB/S8TcG51RRX+Q+BCakIV+s
Q4yJ83EwZphmNOAJ1uhRwNWRDmLifqw/XTfkPzboAsP5dhot/YyYhM/LTfqgucZL8Yk8lIfWM0E7
Yr5EmSO8L7C//G3WdoHkFk8r8kHXakBaTyhoELvD9KjdnxNnQJ9iodjFQ++ABtVJhdSa+27/DzJ/
qdS6pUjiEsgl+WEmP9bqi6k7mhwJTvB+fFJAtocuTJOCLO/fXi8NaTFpLWqQvct0rf4iSNPvVy/3
wLHtCbaQfbnerOcGjYvAtGzGmRZAMz/1bnHXgRO+cEYbQ/Wzh+k5X5Rl7adAG0DONesOeYFMET0g
zFnZhs8EHtSj9KtDBC7YIJhoSGr3UQHNPP8sKOelS5gkdcgq7yNGO0/JAReK1Ddd3Jy1EyNUMvCy
QFPhAJoQl3NVCFyaq1phadNjfiMXbv7MWMRzuwN3wW/tpLrd03QWtukJNpRP+Ug8rsacM9QbJlme
3oMcoj5rt4uvOZizwNuNLPJYESQXp2mXzOXMblLsKXMKmMcStzwwXszCTz+JOod3g9tlP/mHuN4M
66rsYCGm3nBLdaLJrkrlT41iRm9ubE0E0sCJlaDlk+GXvtLbuYJy4wySnsInlQsKP8H3bjfAbOxi
Se4GkfRVW6Xs2y2X51h7MaWfFroCl+5PLeMCTDVrFmrCwNHQdFvcoe02yH7lL1llNzemPx3iyr8e
ZEQbxsWYXDcl2pXYMC25SVVPb75a2jso5jZn3OKiyhL2USxpsEmPoLdjnWj0O5VEE337dhgWGI7R
GfiG/bWXw3KVKD7ctD3M+W0e3w6iUT4WE96G4wsE5wNx1yTpMKI5K8GYhmEeylixde2pVz5IsztP
H+ZZkIzsVqqoitY7VYHaO+FH7AuoIq2mqqMvQML3BvzeThEor4RUfW5PPxgtduYmYjlFZskbSy+4
fJwyojHUQAGB+8at6vidrXwBP4O9MF4l+zdkfh6u++B+rrLB44JUXhUrfBB4TPpEdyA3NYJpZXZU
H7Twkf8ODQKyWVY+SBm9aSllDrhuXBd3LOLfTaqFThOBE+u6ZbteqTKealDIKLLBuX6s5GRNlRUt
UsZjU4B5AnSjucj197OSDQr3Ea1SqYziUsbL1RHcQgEEXG6t77Nj2hpe5XNRf89+lqBaxNRlQi2d
nyUqtdoslwRwf5Hqd07s9wfWCACKpWA6i25p+2t4geMilBxqNMxTwNXobBu/jZnd08/v2aYLBLdN
0qh1YEkFRDJiqqd3c6nw2yYPrqPsJx2bheP2CZSl5risgJkHO7/pb3SvuQ1dy1GfmqOJUerISSBU
eh10N2hpEMUFH7JCKd+k0o9JlxYNQVzUb8auteXkDDZQKNkepgVPWIlniBCZFW+CxwaRC5NrEzby
vBiwUoJwfZT51VD7UMP5OZAZcjtFZKed/uu6lfs+uQFlTrT5Pi+KCkWoCZFSZczSXnVrOZTR3OMA
dAc1EHVx7M6B0Q0e55RrakFOPseyTifWrxVh3qLGW2cP4kqBZbuxeIPE+eZMySzNFZCSz2YwPSpn
Hf3aTuth8Ac54/Ql6m2RfO8+JJrfGZcaUfiXcBInEl6asINL+2BRX5Z/CGxi8fyNi+iarlILN22T
zwjGxQoXJQYAZuL1E9PN1R7HU/4d/4Xtug62Gz42WNyhU7JCDRdUqx0Qu6T0w0psefp5HWJ3vTYQ
3GUiQVOPhfjPph5ecpCDSYLAcf3331AAmlo7NuDsx6vfgme3JHFM49OfWPCGAJCAN78rCBAk63aJ
f8iDIAXcD306MQkUX5ALEu58JlLVQbZ4YVfZzqs/sje3LFC+xS+smGj60jEOalFbJTsZb73sgsmd
USM1KCINMA36PdVcEzknvM7uyK3aCezbd7ILFHdIS2gBRa0GqHo6F/FhUX5Py+P1LdoNq5sV5PyY
WEQHKQEg+ujRqE5Z9CHtUSGtghxTzZIhemoWWcT59FqVat2wDYvU7iTFxR3koIOqyQREVmwPruwR
r7RBoQ0IugDAzBPx2i6Iu/q2V76as4iwR2AP5VLMDNyMRWcBaMX9IPGt5RCWglAtguAeOnKyaGNT
AqKez/LwbPU3Y/hnTkD5i2/RdHn26gRljtn1tKa2ZTSFm5Fcwn9ahRPlWuxC1E8Q4nZtQ8nVsixw
bhCNAy6k0eyTComsqX4cjcGWC5AKC9quRRgsDG6+4X2ctjJIJFELij81llPhrFatIJTu58obQ9gf
sQGJQpN0fYYcrPM0v3RTf6Be7aEAg0yhB73N8ztO7QaOi0FSTns5C+ETvfKZar+k4S5RDbsnMlTq
BnuN/Otwu52sdIPHBSK1alN5GbCGC3HNgPqpH31ScJ3yVDcT1wuZR785vRs0LiYhRZ7DknmFGihf
VU85WE4JMhNIHMoQI39Pd+bWNi4kZVqtjFIDNHh4N9yCpqEw3hOOLga9mVlbwzzvcnhHZN2pmBRq
qS1VfhYLqBF2Y/kGhgtGcVdNylQDRk+IXWl+nSmOKUEQLzuPZHStReD1uwkERhmZHAquovxjDWl1
oy9jVC7kBCPJs+SNVeNd97zdQL6B4IKfuqqUqDkgWvR/zuFtM31YlQq0K4LWkP2lowpVTAPZBD/+
mWhtEoYJDlS3rLOzxtVTaz4UsXRkjRttpPg1Vezrpu3HpX8g+W+UOitrp9SAHNbGyzrDr+oo6JPo
w3WY/SqIccHhvCIr40meWb7Su6wTL0GDPXtwNZ+YOKqMwZP39FrRDSC3Z3UHXQZDx7QuHX9P5hH8
IIKVYyfybXy4WMR9NUjWDWrfwaIC9ECJ9HUN/dHAq6d+L8VfVpB2xIKbhWir+E8IyusRnWFRmuen
MjTOQzK5oxULnH3/PF3sYn/G9iNizk29lIBJShca73alCnVy2UPttaXjPhx9kox50QKiAosJOS3N
S6x/nqZDoij2Ej92Fd4ORWFJZBb38bDCSkd3JrZrXs7W+qFN37M7GKLVNYzRQheMWzaDLI02aqi7
qZInEQi1tp6RvrznFLGpYIti/lznUyRFTTPdGl8/8MmjZNNz6qMP6sTOUPOUuPQoejXb9bkNIOdz
6BiHOAcrHinRTd7fhf1pHEbBQdpPWzYg3NLhDJlqMwOEVUhZbNAnZw1Yo0IdWM/gELq+irueQGVL
MSg0Ok1+5LkosqovUwWhqPc067ymgoov86Q33r35ffXfB2iKclnX2e/T5tAbn7uMOlFyE3WlU02f
r5uyuz1UR+s+Vamp8oRx80pS2vQVen/ryG/JBILX0O9H0dve/or9A8NTxoHmOg2jqMYLtOTHjWtW
gpRh/+twseM189vEnHFY9Gym5d8VruQbnoIL+/UNIPUmPJsGqqClcH/lKDUpxey7wc9xQ4yTmlIM
k5o1mJavyvxxlQRXpv1Vu0BwCWSDRt8F1S1WnDkO9DCl71u1CwCXM47mMKpR8trhgwkyD8rNbuWo
UOuhAfgvoFLtiBxh/6hCc+5/y8bPZOtzWc+ZgWUDt4dTf2xO0QmDgX51nO4lV/QuKVhAvuM3N8IW
Gs4A66pHMChpore7/cLNxhrupFZSkfVjCYDwtj4Sp71/fYMq7Orr7HRHELaaNj2KJ2LZz74NEJdF
5DIHCTUvUwrhGNNp8GSv9K3H+KX3mJhj90XY+rmbvG6MZKu8OVuIG3peTzBSPum5zfrqUyi1o1D9
hQ1CMI7T9IOVorYrqiOLto8L66WljGvfAVgLn5ch6AzBlVr0+1wWEZpFThK2e+mUBFIa+TRK/Ovx
db/0vlk8LmuoNBCd1GBVQq82a6YfPsVuFoR+bkt4DkqeqhcBnsgmLma08kLMmtmk31qD3R5jR7Fj
d6V2FCgfrNgpcZMXKtv9R/i9OCQXSMgczcvSALV1mUOyXkgm+oVnWPTGVD5W9qPATsER4B9hNTC2
11UGxPio+NlBA2U3Jo6+sr4N4/ldScxlE/mmYFLWUREVACugWzIteIkKj1r1HjJ3gPwdGvmHV1Ll
tLAIUMwmR2FxDOQMhOu9SMtS4CH8m1djFGWbrwgeSniaqu/6JMheBOGCbwZuzAwVMnZqofmiLx86
7UuXfxLKX4ms4GIDyuVWHxuwopeUB1pSW+90QV1AFN0tLj6oKHAMYOlBUvGB9aBrIGkNTAgoKegq
Jj90H7ztbiGa5xQZxgUM1B+MomDf5Mm6kaUgLXL7+tERJC4WFyEMxVAlTcfKhfVD0st2nLtS+qcg
XECA+kHeyhJAZrxfJc+z9qyngorArp+h+UPVCDV0i5cqbat4UqSqwB1wIu48h/Y0KnYXPZiZINMT
AXFuUEd5v6oqgNpIfUrb5ONaWsEkKc7SDSKX273Ybozidp+S1VrbFVjyaXbRWnJozwZysfQknBFl
OcKbHGKDxLkBtNX0dGwZ0ofkLsxtVHvR+yZ9As08k2mO7kVBdP9TuEHkfGIwaN+oOhDLm/rIeDVi
tz5EkPqLD4WfO/TndT8XbBtPjzCMi6w2Ca4EKZEcLXom0h3+H5qFRI9BbE+urCTPj5AoUxMWC4BW
U7lZ5LENkrEC36rWPUp1F9uWWRLnum27Z/iylAb7Om5SMqqRdVRzQGblb3k51f1jVx+vQ+zGoQ0E
l2Ouy5IBARBy/tBKD0Q0Ebp/E9gAsD9gY0NemY2sMlcf/eqOqUcNPg1CO7VB+yZu2mLlwbebpBMD
L4EWGgY4tKjo60xld6k2yo8KNGAg6XCQdHqw0iEw9Okms4rvbTj46aIElRkKYsj+hl3guc9VmkVS
alT4KMrybTl/bsxPoVjGZH/LLiBcoMppI6lgemGvN5PXPZZPTJwxOU5ua5de9RQ6ogbl/SN2AeSi
FTGgYdyy6sHQvizFIdJ+TORRSwQJhWjtuEgVZXEd9R0cZUpV21iTO4VKwTzJh+sOv/+5Ny/WcPEp
DU19JSylUIk7+jr0thkZFIi9Z28+zV4L1arIFSV9+6nzBZVvzk+jOFwNlshqT+YHAl5UqBqbEFGT
bjEuwgb2y0AW9T0LVpSf+CZt0tXZCEulChlMPXxUJbDkqqaQl1fgka/MdJszDvryvkIPO1pZbiQI
pwwBmIdscq+iUzJByBdNsovguJildWtp1mwtF/k2XT5T4/m6i4h+n/37xpy5l/WUEhwwYt3F4Npp
BY0Sot/nokQ+af2QJNiXNQyG/j6ZRZXL/RfQjbdxIYJW6UiqFCukoxPMz/0s0ALZBU2DqLFIEBpU
LjSAhnRsGhNLpYemLQ0/6yKxSTHZkSka2WTH8kpkV7nwoHU0RVkei5beMEo66Q4kuzfqQZQwiWD4
6BBHCZIzwLCVQ995wIRUoUQb/JGLaSxB3LjYmoMcqwuxbkqROlo331jVuzQhULT5+1uocU9pBOI4
tUFgStZCuLH243vJQQ/97P1f6NQEjqBxqUoYzbKRVDAoTm/U+XuGsX5GYNDk03vuNRuruMNPLFRz
enb4C+Wj3NlleafN7vXN2W8532BwAQC3Wk2T2Z9vQifMRfs3I5MefsUuPhoP9EPDulTlg3G8DisI
1xoXFvQlhszbhP2qqvZbKk2+UfTPdNbP12FEO8XFhlwHwfgSY6fW3AmNyInC8q5Tw0ObD96fIXHB
ISqLepEGGKSalT2t2rGF/mtcVc9tIvok7K8dGswNomoK4UvAoSY1VWPiOp1GD8NS2zEeDHVNkI7v
x+0LCOfjUi7PyqgCpJ1+66ufCXU6mO++jXEXAM63pRa1odJgAO6E+lruhpNjOVrAyOWqGGUIYX1N
ZBLn6XE+x3U4YIK1W2zWM8yYPlUJ+tGdi/KHW/gmxOkEsW9XjoSCGPvvzeIcneS9EaZss1rXuK9y
yKAah+7T/MKo09fTmONmqtpDaUeu6Ij9x+X0As05f6laZUTYsHP4LX0YAjNF+xGbJdSC/jOipGM9
WMIJRuYW13aVOwagWmkyrWVrDKJJGeSjZeMRcMQTzalAHyMP/nuO3cVG7ksZ5RiioYxRK4Yu/So/
ZmpjV/UHY5AFQKJDx30rFyqRadYANIenKD4Z6aGOBb1Iog3jC8Bg6Gxwu8fiNd7oauAhjcBajDkc
xkiRf5MeRG9J+9cDvPlqimFRzAtwRsWrXiYyo5fsXbP15e+KjUT9CC8BOxMjpRh+DjiJx0IQldmm
vHGSCyxfxsj0VFbnV9jkm1wGw3hMZPTXuEbY2FYsqKntnvoNGJcZ5EnTYsKuQ5Jj3XXDUXpfDWgD
wEVKyFKHVsRmE0F5vniWr7xYj8pdC/5zj00/h3eyiJti/4Jl6RaqhIxTnp8on5q8jVf2CMi0QaID
xtLYtQ5pApj/IQ+ynMmdKaSHYEf37a5dQLmjNtB2qQ0NXzg5IN/kGLKi+m+dPcX4+Yt8Dzk9w1MR
VSZb+MC6+6nYmMu56WKsbNoQyGX+Sj3Z3dW+eQxjG9dJ2Wecxq2okWnfa/4xlr/CLk0Emmb2FD6V
nU3H1c4WQV+bCIHzS4OkowKuK/YSDgWcQBE+5O4BoCHG1CwDrXM45NjPTdqNYui8dFrGnITJucQO
pj0lfHWUQDspHjkkvhwLgiT7ovAusoVkf9IGMq+WBVkDaFIkMzyoceOQ0SjsYo1trRCldnsBeYvF
fViVCIqvY4ESSpt/6+ZTp/5WB+Hdcs/ztiDM4I1B1Fq6pXwFcTMTpEclJE/IQ5Xay4/uWPnaZIsE
p0RmcR/QEd3KQx9iCXt6GCEog5BYCe+Xu1+arV3cWR5hl2ylWLzOI0xiinEf0cju/Ojj4iaDjbYp
9///Q71F5M5wVrWdOZmwK0b3QG3nLToJdIf0v6/DCJyepw5FCl5TUGPBMOuORNTuoWN4HWH3o2nK
UObCC40KJWzu4MprJUPJ9nXtGJd26he3UebJD5P/yoPiDrItU1ukwLN/tC6o3Fcm6xci46kWl2hF
OWLAOijS/qwn1cMqWaLRid069tZELnRgpiGO4xxg5HZA1zxYIY6o2zB28sKnzyLX2N+zi2lc1CD5
0strhEvaInWO2fa+Ub6nH3prEBcspELDwxC6lZ1OkcFXKzmW/FXgFiIruFAhpXqu1QnWjOKrD822
FCPNi+GoP3WbtSJCLkGyFUEZeTcR2NrFRYtQzlcJPHCotN6XI/g7Ouh19SfICnzGg5etv0RCofv9
+HTZLC5yzLMm6UmNlWxHffErOZJDN2+KVXYSBZ0Ef7ioXNTosphI0AVmtyemB8E6pMOPOqQMNMdw
2iB0xuc/Q+SLVZU6qsPAXvSSz2OFa6J2QFnsgfxcPzBWqjYoVuFDjuBo87WrIlr1KZ+xpFn1a5Ae
jaHyCsunIEYV2Lb/Nftn7/i6VZW2Zmz0sA1qrzG0iVEm89PVjW6yY/IAsokOTKzXIfe9xaSKohMC
lRRu/9Jay7QIBVpnNl8ycJ9MyfdoFuVqAhD+2tTFkValCUAK5VRotxat7YyK7mYsvr5Nbf6xhO+X
UcJVJcMET1TkyjXlOMis/DiakT1Y87mf6E0fT07WaI95lgUtXfxJEamj7PvJ5U/gPgFzN0d5wxaz
krCF1sda+Z6mxG5E063/kR1cgLjwP4dGW5gLgPQ8fpD16mOTKYeU5oVtVlFQ6rjNe70eulOBlz8o
1A+d8l0xK0GCvP9ngAlDhwamLKs8l4IaF+la9Pgz1KA8qh7jJrI89YmRvqAWfisagt5d3g0cH9lA
pJ63NeCs0rQXUEvl2SGZHkw9ca8fiv3P6waJOxURXuSsMsaBf627O+mTeiSYioU+16k5z4KO2N3T
cQHjMyJLWfE2EsKstnzWJYKHC7cStZPsXQ3x7P33TvHz42opJ2OoAIMYH001QmVywSvjXN8ps2mH
mFq9voCCnSLcQbAGJZpXE3Bmeiit0i7H1Cbtl5CIHvtEQNxBMLR1IpkFINnwtf7OihXXmm9LSxN5
hAiIS4HQXLGYZQ6g4dRruK6trnFe7fC5/5IFa7D4su6oh/L2XZeNzb4x39lcb1Zkx2VYIajVpD9l
BQQW+9Aes0q0juzovAmeGxxm/ganz6WqWSOY16JbZVTwsH7fhLeg88uzH0MlWEy2VtfAuJyomrRC
GdAI5FjtYVC/mFRQUBIdKC5OmERPw7DFoq00tI3uPKh3WiFI7EQ2cBEC0uzDFHXAaBTVJZC7L9Pl
cP0QiaIQP+U2V/qUpAQYaiDdU389LA+6DYucPpCEOY4omPPj2NUox1OZA63/yuRsWRdY588OI7Uo
3PJ9ikebkES5GBHHZtpobAXJrRkUh/msHku07iqoUYFHT5RZCQIgP4NUVUZb1SvQtPsZymWa22V2
4kWRQ449aFuVAkqP+pf8Vvq4CjxF4I2UixwambKF3W6cVbnBfTfvoS4+fxS4isAdKRcnElnvVLMB
iAzGvtJP3dD9gVlMfIjZO0Lp6IKmAdFycvGC6iQtOoZHW8temsLurcoDA5YB+po0zf5wCbmAkWSg
oKcs3ZEMDWrO8qOu/qB5+On6IorWkAsbCiY9SQuhB4xGHnPjbC4v139f5AhcyMBT41rHrw6fB7Vi
t1phlyLZrf19MQwT4iWaSXgiqIW0UZ9ouEDE5gHyH3ZpUUfRvtVFZqtrLghQ7A9+G8cvYJwTDIm5
EIP1IObH6KCcKWb22TVa1NWxX89RLjjc9ltrk/XtDBw1qDFbkPvaDUgTffkZfZxoH1grB+dWlNvu
7hboYKE3S1Ca5TOmZW0mtGaxazQutuMDYsXskNTLz+FBQXU29XTQv3VixlbmZW8WdYPLhUWlnRIj
yrCD5Y3qsI4CG9Wrxk61Q31mcnfxiU0dyy85XmJqO3qPj27QuXxqScrSKBugJwOyG3qWityZqKAv
cfegbUDYv2+SjXlU+5woWNpi9ZIBrKaWqDt2lwyKkfn+vXtcPCyVOqaL/JrAQ63gNnZ/GMFyI+6S
EJnCHYFQN1N1Yg3NUfsplj9V0SL4cLEfuOYOnO+P4wzZsBoAkpzaSgLG3gmR6Yf4ziOyhIt+Bo3M
IS+ZJWugI2FqRCmmCIALf2Wf/A9ginzTvJVEPNv7Ccxlz/l0iepWqWgD9pzxqtJDwijHvNDPjjE0
ZtXUEXVR7sbaDR5XZm4yNdGhXI80FmkEmktAG6dPZzL/XGIaXP90CNaOz5XMKMTfwdjtw3Vwc/2s
oYT9Zwjcwc9ivTFDNtigYZCZHEnz5frvC8IpnwVlapqODStYZ9YT0R80UO2J3rb28+XNhnCHPumW
FldpYBhPg2f4ykF/xhuvg8Y8+51MK5sQQ7mj30TgHtVYOVkqXxvaIo8x40u3s1d6kVCkUOjdXCCY
ITOEwhbgmLxW5q1naD1ONrJKJz3IBzl1RD0Aoh3jAgLeTzBqzDqgyziQ6qe4dRJhixH7mF2JbpSP
CUUVS2kMDMZbCWZdZz4nAWunaMA/JmKtFByiN1PAbTT2w4JD1MdenSIBM0S0JIJvN9/3NbcL+k9G
mNP2Tl5/m9tjQSy7tSabRv4IfvzrZ2o/Mbo4vMnlCkWuJ8XKIpABamLZU+wIanIQ5smO0Y12YrJr
pHXeVa7agHKRohvDaDVeO+OzQ1ZGbjUc4loUW0XuzkswN3KohwMruXfe4qE93VcxHhQYASOFMp7V
whY1Rom8gwsexTTlGaYhcZw1Jwt/E+GkhOA8mVy8kAbtf1kPRFc0/T4aTqQX3MpEEFyMyNcpCweW
Ow6NX+eZs6rnBimDwOvYd+3KoTW5wBDPikbT8nVrJmxN4pW9TcE1yz6zCxWgiUziIkSfkXCqGoBp
yWoP+byApUv6joxR8Hwg2H7+iaI2k6bq2ctLXjqpcYrTz9dXTfT7XLIwmjPEUlloWIgdDc+59Ov6
74tiAT/Im8WWrFH2fdBvMWeEPojx0GJuGET9j0wnm41gGw+L5V6HFWwPP9fbNm2Np26gTqruJpUW
FMvq9lr3ch1m96Z5iTn8eG/X0M6UWMxJQbnNbpoGbkL1u2THNp90XtRnWrN+7lgO3A8nrTrNo6DS
LzKDCwFkTvR1ZvE6xYVZO/SHyY8PqlCaS/AZ4rlcV7nMktcWC6U7ZlPhx1Z4OyB4dqUN0sD7GeLb
17dn/5V7sz9cSFBpaMoZCwnoEL4noI+NvsWu8pglry/rbVDJtvXxOub+WlqaSjXZAocMH+ukfJik
EJ2RTI+OjUYYwf9lNOI/bpIXHM40bS2SgpjAGaF/VPtF0EEUk7XRicocbPPfhtULEBfpys4aFjMc
8AGqazvNb7PcL8O7RjtcXze2Lv8No/ByRHpcV+28AibUv+rNdykhTld80ksE1vLrdaj9mPe3RQrP
cUeLcCzBTImcv/PHHkKVguO0G3zgAIywWJMxWgJTN3WEBBq60biA4E4a+m9SB6riVe1tS1hNEOFw
x1bqS1rGEd4blfK5zT4m2u+xF5iyuysoMlmWahDT5Mk85a61ymqBl9FiPlk6qHiJvNrrpLtGvhym
mfwhHtu6zdJpUmWqWgy8Qs78IoOobNKtblNWH6OeQPYuFbUA7F/OsEcyONrQ8ahx55Uk2kplxrTe
u2Eg2Wz2tj4jU7khh8hXH6973u5Z2oBxh7bXwDFkMG6uurxvsnNoxbbcufL84zrMbgzawHBHVjHn
MqQdYEY/OgyIQRpiUCEsgO763wWGp8CMlGFaDAZDslNbf1FjLxJljrtHdQPBpSdxnYVTwfQKtLxO
dQysJNrL3Kzv4eM14eDgswdtLejv/+12XbukkpWiE7uX9GAdonPdG/dL2wq8e3fBNjDqv2Hqss/D
kkmuVcunQruTsmP3Hg4zk6DnQYGaIdV5DrOJQLKWNDhAg3xsMDuRV7/DRRdc8HajwgWEZzAzFGXp
oxnjBvO60GMxD1Xq07aMoagoG+kHta+jm6RqlMy97te767fB5bYJrP3LmEdYvzDNwKb4pe1UJ18K
gXUiFG6XmjHUS41JKObtkZq+sh712vszQ7i7ajuF4aSobNiF+F1bohPnbhEdHdEmcaFUgUDXOo7A
kAqEmNybFLRwFL9J4y3Uv27OfhAFxapJZR2TBTz/m0TaXqopZlyUp3QATz+aGH3LQQhnbMK18I12
f4cucFwYTZdFXUNGC0NncpLG2CGdcQCpgCB93IfBhIAGoWRd4UlVZBCe1jXTrY260F1k6ybUmqMi
5AMUwXCfcTRNWWOZAkaB4p78VRt+lVEl8On9TJhcbOE+c7qargrJABKrNnhpmQrveCgPRg3FvWa0
ZZd8Ec9fiCzj9knW+nlY2IxVUj+ofWlr2VNBRPynu5+IjWX8xy6JTFViauplaDkKqsRj6b3Lvf9Z
PH7syDIm7S8tddYSAG2lgHrqPeZlGDWMP4i2ih3+N5nwxSCeQqUulWRemduNPlrsX1tzPflet2W/
ekhRMX5XF/UGj4t39Tp2adkwN8/zh4lEZ5oIxyEEm8SPlKDXuEuMFZvE6L+lyq79CouYfq5uTFt1
51/isQERIhf+CrksTIuNxJXLLyO8Ez7r7KZym1Vjvr/JVMuoVMP5NThUd1WeQdC3cDTDTTFcdN37
dg8RlfHMbFkGvuvctyI25FKdatxWoCeXl1/xsG23o4g1dvdjsQHhVisDXyglBtKGWOu/kUW/pwO1
13LyJEUKmlbYtra7Oxs8bvUqNRoatYNR5dfeTR8ku4E0VHizBtY3Kcg9yxU1vO+mxFSz2DCYJZt8
CTzW8yUcYtyVWInjb8YCyBoG1zdr/0u4weEOk6atmOZmdz8LuuBH3UtdyVl+JjcLps1STwS3v4yg
eoVmjGpBI/bfTpimVtpEbEQRw7M2nR/j/CiwR4DAh74xnmIp0YGAbskFAka6U30zj3noMA71z6zq
jSFF+VGAKu+FQPqPXXwI7Oa+yisJqJGhTqexkR+ga62c2ghk9CSf9ANurB/6dHjR6gVcjkYyCjp7
/mMfL3/Bm31s9SRiF9H0mD5MQRX0oTMb9l8cNGvpTKKJhf1jfgHkjrm+tnktTQBsyY86x6x16ZHh
5/V13T3lpmwSYimEEn76E5IjCu0VYGjqQ0Mtu6x/xeWdgZY6Ivqo7JqzgeI+/fEarphfxwG35vJc
lsqTLtdoMCO6gLZUZBJ3AmrolTUNC1wWygO97FbFY50eDfVERQTEuwHfxFGDCpVsWLyg71AsEfpD
KQp71oM5uJn104zduRNcEfcTNRACayb6QUESzfnBIEGXgaBCxSZ0fzOygdhHsZw8qYw61O0wfCnq
Qdw94htE9u+bLxkobWMtl8zX98cyvq9FNSTR73OxvpBppaeThftUPftzW0LasBHMhe+SJZgbG7gc
OkMn3mBlEm6Gn6QncopDUPNmXv9CncaV8dTZMF0EUEOYjyLar/0Hjg0089DN8pVGXSt0wYaFkF6O
0OQYujK4ohOPzcEznqzhnPS2LJqq3j9gFz/hDthQ9E2plYA1++9m822sf0zKp+vhQmgad7iUtEqa
MAVGtoCgevIU6MxaKDUrd1p6GFziZz6ioij07ua/lwXl5w6WQq6WOYa/UM1L7iQ7dqKT+tO4RdX+
L3EaUazaf9TdIHJ1BUyYtk02wk49mN3CS33yoP5kbar/+76JWhiEgNzXpZjMmVgDTJz99EFxQSIN
luCg9YjN1lQyHJHYsuAMEi6qRENt9V0CQD07KfOjngta54QWcUHEGPVShbYdm0NYfXZFKhwK6cHJ
jcBSErnCyX62Qm8uSZst44IKiaU6mhQELQUM+oHugQMGhDbykTFeNCbI2oVNDSK35EKMNVtQQAiB
WP/o3dkdj0MgeehEb+3FhcS6cO5Z9CUgXGCR57k3DRmAS+42v9sbC+3TpjsX5/Vkwk+Wg+WKZ5R3
My9LUahuaqYK6dt/R7MVPeHlytQqo++zW7rNL/JRhuJVEUM1QBBddrdwA8X5ZL0uodYTQNVfF0zI
gxvXlZ8Hf3Hjs7hktJ/QbdA4B5WLUFmowdDcxZldAlnBytHultfZa9GbGQuMb7xzA8Z5ZwWmpUyW
AQZF9aAr6A24PT9I4fAzlF7ain5UkvRzVDeVfX1JWcy/Bsu76KhnoaQDtp3O6+SHTW/HxYcQ7cDz
8LjWgs8DM+Itmk4UmY1LyPyI5ryoaReb8M9Kr/Gl07vniUb3pBBpuAtw3rRApHJSLw0Sr2WWQWxj
uslkfVxj6lxfvP3zZv1jDz+oKed1bTUSVm9EPzME0XAldRPdpV78mwZsKrr+JKKAEZnGnTa6KEZF
V5i2StM5HFH/q/8faVe2IzeuLL9IgPblVVJJtXT13u32vAjH9lii9n37+hssz0ypaVn0beNggAM0
UOkkk8FUMjPCdKqS13a8iv4Lz5iTNuok60gHM7UW23mtg6XndXvxVtPwhQXmdKFeNYxhTh2RYs/U
2jtBnI+RUIdgMvukJNJHumIW5ui6LnIuVLYhIRbQkLBu8SQtNzxs4q0Yc5JyDCXqePbGGJWGJko6
k6/Fjnjf/mjbREk7eOSl4fQnN44T2zgALu1xMqhPcnErhweMRJ/a/FGTx/32Vq3bMfEubZhQqGeH
Yy1zbMRcR6o8dlq9I9lYu/1AdmkCMrNy4iDSL2D3ao1JU+s27AyxgTWaF/SHeW+BP3ZwqSDxb8yK
rV8pV2tswlpLaaVMsEaZayQXupewV+/w7YRJMV7fJs83NlHtc5JNgYC0cZR+BIlnut3n8IBCLSKE
hxXrIfmfb+zgR2ZU2hzL8C0N1Z06Srd6Jbxth8YvIPBqg8EjNez6vpUu6yeiSHB5DW9t5cF8gh63
E+1woXDzKs6esalpbJaD0HX0Q+YsHttD5bd75WF2JjdzBW7eyAl+ncGpLFZAni/CwUZW7awr76S0
2Gd4QUq5s2/r2H5dSwajprKtpbGCqcB8aqp7xXhSJF6xYD1bu9pgYGps9EpV6H7lqZfKL8Q6q7KJ
lPiLpoPJoEMRqbQN6L3+YZgwmakZJQkI7GF2egj+0o8ZahSxhC/tULYl3JPFU+zzBAhXPzCgNq0i
KQXlnMlOkImTmpdWA6qE+al++/HCKDjC3+Hhx3AXNztdO25Le8zSim2SxkMcDk7rkQytIZ0fuOYz
hiTVJ+sBDzFH4YY35MQzySxrV4mdXlRkcPLBS0Vf402irF3SS5cYLFbaUJsqGUvYib4JKqpSOLWi
PzRv7bDbjpC12F9aYnDYFIpUKSosXqqDSvsuQ+OY9f2PTLB0KypkG9MshAn0edlK8z0qbyuVc744
C8byq6TBnJQqwYKZegwWhN42soPSG04bH3veLOlqQ99izViOlWo2g8Fs4JDsX+jCfMm3/N9p6FtF
+aUlJh2UeqUvqgKWapfcKhc13uCmPdY760EC+3Vwy1XNor/I5jZLiwzsBg0xIZYLiwIUIOhlSYss
lkNuks4RvdbhP2quXs5Lkwz8VkUhVQNNc5IJ1KkgrHHrk3gPWkxf3/OnbjhHV2HQAg/dQjEEcBDE
zlOy6wNOBz0P/tg2tVAy9MqgTDGqQVloaU5a+PJn5TxIbnFIdx/7NlkuIIMWTVpIuUmDv0mPfX6Y
4peGx/7B9YrFiSAQ1VzCsqk+ldgmD/LBeBkdCcpcwiH50nA+G3hBwXasKV2dN2ICnyTrqEfnsfhk
FXtpuJnFz6PsGeMtGex2OBXj6zZYrVLNLxaTbTDriKJqEz6SQNCqHunjd7AvLt26v1GoWgdf1ZJM
Q6Gtm8zx7kdjCoMBCdVgIA82j9pe3FEpvvlRUz1QCoAsBn2Vz9serkPl1Shzwq3CyAYhgdGohtx8
L7RnXQYrVFG29qinf1XNp2176wfuao853nLZ5KlVwF5ZPrf6cyp7f/b7zIEOq7Qtmhm/L8afkuI5
5T0b8DaJrufiCzZUuxZfmKiXNnOzazOnmuo9SR62nfhFvF9XiTnDZgCGh7qk+WF34aAMXG2nP+Et
GpjLf0jimmOOMzTXMzXNYE4Ee+2FJMzaVW/zkUJ86fOWkG7Bz5fKv87JbMd4EKrGNI5YQitLTnUb
2f2o7SLhaQ6+bS/jdqzJbL94Ewt9qhHEQtDroq3OSAVJzolnztrJIvPpZQRRWISUn8s8S568m/eJ
00ADKLx8KHPL5+sX8nXtGIwwjahVS/pxEhd28p3eJuEx31duY6HNiG4W941l7TMPnbX/oJIssgBh
mbVu0jeWDrwfaIyY9zOG5VpH8ykgKfcfemNZGmQQQqpSUW5UGFSAR2h4Q4fgLnHUJ+Ev+i1b+h/6
kF0aZCCjFWWhTnOsqY4rGgO+KJ+HO8sJqgMVYgx2PNqxX9ye1yVlMKTpRENXa3jYfqUFdFDM+iIm
LKn2aQaZSV69YxuyZJEBE72a21SCYLZjqidBODZWa6vmH8HuTxLMaUTkSdXhUgWqYek49Jzf52AG
27kcjGqrok8Q8wWx5RSy34kQbJ1zUI1xXjE5i8VqMKf6JGQjXSwFyyS3iR0l0MPo37aRiecOAxod
qUNhoIdqnAbZ7ccotkkuPU6tFj0Expg72+Z4EXf5++LWykY82oBkmL519y7tIR1tClPWmVZroh2v
JMq1x4BG0FUgqBaxii2kHiC2i7ZifITtGpdG+LD/4HfKfyfq8iC+8M8c9FQRCY5wUdugUMaBigMH
olfgYcUzJnrOXzQepx89pBu32EVlZWEyLOrJLGjngm7cFqUTBcd4+LueD3Pzytk8DgKz3T8luMGq
sYUl2R/faBOcsFNd+evk1qjs8fCec2dKDFhYKMTGoYlI0dFwrBeOKke8YOSZYLKNJMq6Vqfwl3w3
KnzJzqj3govsc+V26o6yu//GLca5N1l29zKBaFTRIyDnu/btR+WL+L3oZJhrL9wIHHw2Z9do78FG
fLCk0YI59GOmwKJ6Jre0GVh7tM4ajBFuI/AvchBT0aDDbKgaW2I2IsxomyJWtPcUj1b1VMXOUY2l
1BG5H8W7bd/WQ/9qjkEvywKfkEk/0WNJtoW8sKf6jk7lJejU4YlErgfL1RaT8LRWafUkgGvRgBew
U648bfvyi/LN1QADVbOk6dFIy/O5hBoHSY8y+t0KcgIb9mGcbb25Rbemk46Hbbu8NWSynLk3jFKn
KXdvqs4o5yB8fJSTh8jInL7g9SjyFpFeRwusmsJkCIQOxkRrZzbHNuZUOdYvzesaMglNDD6tRtGw
SQZ5adNzY770f2qCwaVMQqN1ocEFY8ghK1Y4OeZmtY/VGa6OMNBU1nGj9SOsSHfiMdxnR8mAQnxy
0N+o5kQ6cKCQs24sw1CkN6Sv0Q/jCKSwIzpe9qYnnEbLVRvoC7FEjMmh15hxqc5bMxglDfn70NmZ
Lnt4PbFbmXeM6Dn8Ce6uZtiybiJVkxhmKoWg5Fa6Sb1xT6D+DHpJJGoPGpd8ZTWDWthjWr/ECfPh
sQ57xXxulV2c31rpUeTREawenIUVBunwVJJWaQErivkid89dyGGF42wOO6Yb9yrkHitszqh8TZLX
NCe2EnN6LHk+MADXpXPZTDFsFEHlx/nkSCi5b4MZzwR1c4EviagbcqTCRDKYrjkEnySLfCgLWmwF
g2G1KZlJUGIrpDv6Gdqg60g+yHeGT6vQxZdth3j7wgBaFWfKUBv00Bi9nQmPOe4EkvF673jLxmDa
JETdpA3UCkR9emKXzw10U9VDiBvVw2TXKXniPUbzHGPQYCiTrNEFrGILUvNQNjxLb3ba1Ll/tH5s
vTbD8uVFDDMQU7Er7XaYa3xIcYysf2VcQ4ItzkZVY0oW3aX6Lflfe1BO7X761iA1Vr0YpVLt27ZT
nO1SGTBQRSUhGI3BN276JDTgga8/bRvgOkRBdnGOujxvjCHFsok+VeFo/MzXbgGjnuDL+27Pay5d
zxsXC0g9XtirpKHP1IpuE0iRLsIm/nT/lYpX1H7Pk7Zc1Z2kvXX/3ETsWGZepm2a0PVT7mZX3kl4
wJr35KyiOxg0n5CLO1CGqYRX31nNtBZmGeAoZ0EchB5msx4E9ulsq+U56fGu/xYLe84Gco6XyuCG
2UARo6AnuvX0h7Cxi8opn/u71AvPaBLGbYgynQoZC96x/kXkaLKs65qGa54xrGpqMJoUgclr90o1
urKz5YxH5bvmEAg+f+wDX7raY6ArNkpjlHL03CHV8yhBC+TInNnXHiTIdPC/39Zv+6s5BrbGAoQp
tQX3GkN6nNHFYGPwMXGmQTkJkczJyn5xLP61prAF6hFC56oawDkoHdD+1sRvYju7MSH5XHiCq3BK
Tuu4guEeWceICjaQOYXQ6BCLRMaTSGDPwltPvnKikmeAOQGN1iix1inAya/TkT5jRd5s4ANRtU2I
Ufbn+swVwVz9+pWuPjHxmJh5hG98mIwOJW7rcZ+eikPoUPFxXsVi/VlcRs2R8ieYIptEaZFWm5MC
W41mQ1x9SDFDgiesg/gNoGJ+rW8TdHlz+Xwp2v+U8Mrgg0Unnq6r7ONCDGILbWhpRSF040N/o52C
Q+ClBvTp6BvNB7282mNuH3kQClmlFYzC+GdaJT8hkx8d2Ut3aNTf8dWi11FFw+SUrOh4k2QRO5U1
UBGI+b/PvMlDgOykgnZqgF4hPkfy6ilfmGPitC1CyzInmCM9RghJlgsuNELu4i74XFQZt0KzeiwW
5pgY7eZC7uoa5ua72RPeaO5FtZSEl84VoQ07nHjTTqu3g6arFzZtybgs9+K67cNa6aapGJwAzwz6
8FkUZ1epNR580Szhp8hcmGFu9VSBMrE5wgz+R5+I9vMXqAA+WZqNjz/gV8nrK+P5xQCYjhL5pJBy
gKI86qCgLvFr4m9j2PpeXZeOCQ25I8LUzPApV7/H0rNWcj7EfhHqVwNMMOQlSQojgIGoc/SHwKdt
GiGeZdDv/wxZT984bDtEf29rk5gLdDaKbpwK2JsLBWIj94V8FoWHpHruFC6bGi8gmNtzthISCwps
1e78RnlsIUX8nN3Mjg55q8DhqRZx9oqttaL9OjMbai6qH0zjpo45302ccGMrqyE+WwwrxO+PEK2t
y4MxfTH1//3R9rDjNNnU6HgSR0iL6DeNJhQAQX6gS5iBhCKpwOMK5XlEN3ABDOjsD0tDg0eCdU50
dwoADzknN+XZYFABektE0WLYyMrbrLgRq/PHanRX4GFbPbumTklJ3Qia1i7rp6bV7KT6tL0z69Fl
mRYaZDURIyzv18qSIvC7zCjFye1NIHyNkq/bv7++TtffZ+7ZSkgaAr4nIE3c2c3wMM2fqonYf2aE
2fA00siUxTBCKigsxpNnGKmrV9HLtplfoNrVGWbTS3GKJXx3oXPUmaGml7ojxO1UlyYNrT/sLQ6K
8taO/n0Rx9IcBN1Qw1xW30/T20zOicw5mKsmwPeGcR8F+SU7BZFIoZQLEkwo7VTYo9TYoaCWtg4t
U87a8SwxCN3lkpyVAyxh2iJ+hnaCM9uRmxeuaqevwR1VcSfuh6J74R4D1fFYgmlASHBzi6ZbGlDi
TJKPbBKoNCRTNCwNzHnvNylThSBJU5iIlBtBeKt6X9E5JlYvt4UJJuxAo5HW6QQTArKN4DgYp0hO
0Yz7NVE44bDeoAcSDU0VNUUBN8J7byKRVO2sgmguPfzopGhyxzpb4CJBePPefFdDYmGMwQah7KoK
sxz4kLLOqWIP4WM/csJuZekM2i2v49DqCjhP3vszmJAc1C2Y0PvS7UH2ZJ0CvHiY7X4OHjkRTteG
yUGWttjnB2WaomAOJDRiPfUu2c/74KZ8hcqm8xsfaXRptmwx+1Sa5YwHWHykQYlyR20lKEGiskVn
cIf9xJuyX4uLd74xWwWeu14iJnyjAkaVT85l6qKHElJXwz77wDPBO2PMkVJCjPQHBjUWmHZYqzul
5dGsrnwbGZQd0DBMWkFj9aZmyK5WvTLjObnLRc+sRQ9vOXuVGLDHndxcq4C8s8Yc4EwzeyMncGgK
7k00BIImcJcU6IeBkriyK339//+A8M4ec3FYRtOb6QDvqlh6SKXo3E08PF/JGwwRL+SmBpYfFev4
/mBNIOoP64tL8zlSdrnxtn2aVrDh3e8z14VsJKpRtViytJB3pEXWmAZ2XPHOLM8NBh/muTKiooOZ
LthpX2mlD6NyTjm40fcfMpmWy+u+5njG6hykYxhKNfUsaZJdU96QYNyl8v//lWq5fGxaN2Nsx0hy
GFGtT2P9Kc84aeM6IFz3n9U26NCoSaYaBkLtrRLfYtWyR+MuC4jddJaNRq90ui/l54zHK83ZMJPB
BnOS4rYfYbdVv87ti1bZ23G3BgzgDNVVSQLRGBhu3se1PEtlTGSCh9c4diZlsAVNdDRzJ0Svf2aI
+QSvdLmISyrpOCVHC7z5VfWgoFLSfN82sxZtS3+Yc0oqYYh1KsoqE4JOP/SAJiAIKnhVkrVtWZph
jmuQdpYiUqnZQj4m/UM5cD5SVyF0aYA5qB2RoLcYwYDoY+4j8DNIqicDJNXHXeWJJx5zAScM2AZJ
6HomrWUiDMbyIOORQ8lvw7q2G7RXb+8PZ+Eu52yR4zdC2EGoCH7N0mOl3CT10/bvc/b/sq6L32/V
QilDCY4EwVNq5LY+eyFXO4PnBHMoU0vsRoOqr2Zxuyem4YVxw0Fqur9swrPY/0vVeuHHJBpEtahk
bawdFJ3YGjZfse4xuhpZr7pwBxTn7Mza156xNMlAgSmMSa1PWDrV7w+VE+e2OdjmMwgl0ITRJY7l
oti5vVtrxfd3NhlUqNO2N6QZNluvdy20JxZH895y8Ar7FtjK35T5atviWoK8dJLBh0TvoMo9wGAd
/i8xTyEGcoS7pt+R/gM5ydIQgxBSPmHsiOKdNt9q3f1ocp591lia3i0dgxB9TcgkW3TpvgpP+b2O
+nN/KvdTig8Yqlta+sUXXnc9ByZ+qs2hgyITqM0JFA8qcKIw7+r5oTYFd3ubOCeMLdK1bU8XD6uX
i08T9FgHzurR1d84XmyBThkyEo8Jfp90qR3k/8s1Lw+PjfBNN/2q1f/waMkMYJT9mOYgscdeoaGZ
siRDbLM8tdCXpboh1SfyZXv5eGdZpuu7gI8m7wtT7bFR5rnsbQzZecIuLVyqoEt7qM2S27TN2zEG
PcR8nkYjhKLtKN6T7i4ZOeeJA+wygxSS2OhgtoBHxHpqhEe1ecslThLJM8FgQycoXaKrMKG3j030
CsqZruC0CPIOEIMKpBhV2aAm4tAfh8DOVa+w9oOg8iKOtx0MOkTqWOkGTVCCFyo+h552B1SWyjk7
UDQnd3Jo88CBY5Lt4etJMk4phN0hN/amJZVtSCXHK84GsYPZvaoPukzv3RpK2llbOsl4UscPVFeX
wMpOZLdBCXUNqpDczrd9Izi6+pqqGscVXoLHPjsHchU2jXCBBNGZ3cZJ/k4cOqdceKmvP27jAW9r
6N8XcDAN5UxqujVC9AgtdfUDM0Lvlow5/MVohnJG9Zfn/K5IToY1OqnSuNtO8G48dtpaKnQljw16
Ps+jh7dPTFpFrrXrQ6TFtLeC3HWnD0wbvvOMwYR4GrMiobBTWkfU7Gp9tkNj31U8riZuPDDIkNXJ
WLcBDEEchA5RhjtUcE8KKiZ0oqHab68l7yQx8BAbOYrgNDuJ1RsCphC53Q0m72GXt2FsH19QjwRU
2vBp7OzZo20V6RN5UR5VEOrqb+jaQj+H8u2PPGO7+kA7mreCApvSVB2quQNAWG5Wp962GQ6Q/9TN
19eZ3tIFVFvF1tqTOuD/Rjd5Z3KAgpOwqkzq0MwQWtUo5k35jCmGVyUc0Bd2Loy7BtNK205xokJl
YGKcAklQ6BdAl/szOkrFdleFn//MBgMVeS12TUkTcG3wwlywDf3W5DqyumgS0m9D0imfIbNoBb4p
MoMEnZMYYIcU0I9hJrau17sEU0IKhy5kPdlCWRUDZBJ9VGQOE8lCMRgtmvp4kofqLSZOA/DHqXZ1
6P3kjvfIs7pLV3Pst7paT/lojYgIxXoh6m2en4SQdweu1rto1+M/PrHf6VoepyQt4BPesJ3L69W+
3hu+7CaedtiOCBpVP+XiC1Py+8vJslIlqGKYmkao78jTQzRYu20TvC26/H1xARq5ME6NAhv6mU4w
5l54rE8aOMIsv/fzM68gvf5du/CJOUl9qmhhpMJec2zQBJijZy7DBQVu2eRb7WBM3hFFzrc0bxmZ
g2U0KdjxaojeqeVt3kV2EfAks9fvqIVXTA4+dhm4/Qx4hf5UX96lXlV4rd2B1i1zQ+h8cHusRE5o
MLdvqmRosfoRhb3b3ZKjeuF9Ku4+VBZYeMbcvuEcq1JBv16gM28mfxvVgyARJx1edMJBC97pZcBC
rlE6TE1Y6vtjGB7HdN/nnGxvjRbbWBxe9jO97KRYa7rLPqU3JTQqB187hcfMEQ/KA3kGXbqb5XbD
TZZ4Yc9+tluz0JKwATRpT/IR9CNHaW+60zeQ5UqUiXsvfTaet082Xa4N8GA/5BNBb4dxgMVoEvZE
ED6Tbj4IcupNRPOjSnNUTb7H4FfzkavyGjDsF72eNYpS0u+rQfaD5m4WDwHhuLZ6oGUwn2E4zQIz
L3OgzSa3JoMuZikcZ/Us8N5M1tOzhQHmOIdBDqZlWpXQ6KNq7Wj7+AllAhzoTr5QNUJVUrR5JBSr
B2BhlTnT8VRY1gDpBqcpbuPots//TlPOhzzXM+Y4k7gTjEqHDeOpvqGMDI0f3OMLGBPdKO7QzgvL
5TXR8/xiDrZhZaUkU5sAYVurnwrjkGectJ0TEqwsh9wqUR9fyvTmcNYJbhH9A8NYUDz6L+pYDY40
TqVEzBEUfZzZaf59Jh/Q13pngbnv+6qtI5M+OeXNs9AG9tS4aVBxbsPV/HzhBpsBKkFUavSdoYd+
oJE+GF2GJ9V9j5fVbQBaTTUXhuiWLTKLSJHStBfgTV2Hjii8CuZTED+G5bMh82oGvN1nACHOyTxK
dPeH+FMQvzbCy7Yrq7+vSDqerjDtqbKPqGHfdzGmlTtHDhUvaiVfHFr3z0wwe09M1RrnHIm5VJ3F
7CYpOLnk6rYvXGC2vVbr0oxGuECK20xtXD36X6TejxVnpVbP+sIMs+m1EU4EQ9GdUzSPyXDQgvuw
5KzUega+sMHstjVIUw+lh86ZjvrROtHu8q+dO7+qe17ys57XLUwxF4EMIZWsSLFqzU7yoD12ijz9
EB7oaED0F2/0gRdlDP5DaUVsypl+m2VHndwIvCruakawcIbB/qar0i7p4Izqa54CIuDBo0rM3EXj
+cHg/ahmiRoUdH/80aMVVkh/7MNzehELqs8pn2mIBu9Puc7VM5YRXZq0lMQ0Ilo3uZWdCFz2YWKH
l6aavoLcAu9JkBPmLDV6IhgQTKZx0Ua7LD7VmhfzBvNX4XPhEwMIWZhHgmyanaMFKIh/zbVHNQld
S8Wwj0I4d8J6erowxqCDEVu5IkZYwOhGhBhA42RH4ZZKD0z4T7SjHS/WJU4wskrx4ShFlSRiBXOI
HWT4/nNzr3B0PNXZit8cMm86BbvxO6ip/N+gBOQFDAMhUZmKVinDenCuD5FDdmCKuqNDW1hdqArx
+tC568vgSJdCTlCc6WbavZs1dn9fjXZwQIE2fq0O4zmUnSC05cftO4Ue6K1jwQBK3RrtKDbwUmgH
u0pPefka9J/nOrY7/UHhErbyFpXBl1COcHXS2lLtqkcJQRTjbU09oHCL0v30hTcLx7nRLAZm4lwW
s2KEuVl+xby/nWjElqZjqXJeRLcjFVWs93mMYeQ5HqZgRzxiuPZk7ShDW3zkubMNKRo79ybVEXYr
oSEpP4TkNQlvR177MOc601hOvVrqMpm0cAWqk2hbj70xdkDM5tBroPjyoVL6f6CiiQyoVKIeaRlk
fZxxOJW63+V348R5NdwGSY0l0Wu6NqkDujfT+JeFVvWyNmxVeRnLe4N85Jl14Q0DGVOLuoESwRsF
389tqu8kCQStMnf4nuL6rw+tJjJQkTZDHjct7IjYo+ZW2cv3kNBsd1QISQZD4G4bI9amxzEx929u
q4kMSJhynJdKhiW0nswaD+IQXtohNVDsBqyYhQfwPfdn/g26/iW6sMugBanLbpCrSyxCVvpEjv0p
BAvs6FQHOgJQolla53Yvb6cmYEp7f5bJLJAopYtL2w3a+2y0I3TgkpvUdMYdHaON/jYLzgpzbLJV
6X6ItHao4Wg2hDuQwu6sIfM4m7gNvdAbf++XNs5hZJQXvyQPSi2+6c5+51HGAXH/MUmyZdBcgGbx
bTcPZVrPAewJkk05uLIX+T7+TuudYIWL7Og8+X/oIQMmaTYkSUjvMoiqG/aPHA9P6bNfHcSb+nfI
W3lrSvd14aNhhl0W0gQM7MiXJ7rirN+DvRczPmCTjGweXPLihAEYXagaq24QJ0J3X867uuN1TvIM
MMiiCFUbzT8c6t1kj/bP6Kk8aefiJn7MIVyK1nD9Q9XA6ym/FGQXi9hNRA6HFE4Z4GIJHksDg357
TmisjVssEIyl1jPMqs4CmghAkpUyqRf+BHaGG8FX98I9bwiTkw1c8tqFQ3VZW11cwph4pIHf7gcI
ZsU73hgr3eyNW4AtVItqbUjNgHAP0YY1lV7XVXY/HLZXjmeEQQ2Q5Oi9fLk9o9ouxS9a/zJHf2/b
4AQdW4bOUqHUU7peTXFSyHMncnLcSz15a6VYYJgELZZmrBSVuFHx7TdpLvkrS3bWiaqFWo99hi6I
8JvsBpo/qnZxh6+o0pYEvnILBzHY3jKr0mR1LvBPUX3otjgKSsSu7gZeu6MJliXYvOZ73gbSvy+C
EaKyg2jQasuY3w3tXVLcqTwK0O0sW2O7ywRTnQxCY0TKYqcrMN/xkCqgRZBetuNk3RUTU66WhpeH
n4CilLQWgnSoTzVfUEKyY8nvyOc/s8GkHI06641uwkZu7IPh3PYYPETOs21k/UVVuXrC5BhiUKB3
l1ppwUsDmZTIjSQnihzF79GhTp6Q1XyowexqkkWLzjDaIuphUjP9sXsdNc4n0Poh/s8l9vWqKhJp
7jtchWr7Vykf9f7v7TVb3Xw85dDJSUPD0OH7OBbqMRi6qcB7S4ZRpe5sgcchLzlJEs8Ic/0JtdkM
qgIjVfJUaK5p3mHM4s/8YHLpjuigC9Jgwmgru1Rvkqhzx/h128j6V9xitZgwFoUhiKoWVgi6mdFW
EXmJA2qz5Eb08h1Y7Hfb9lYRYGGOiWfTVOYcsIbNESFYLbtZuLeGvwYuO9Aqel7tsF2Scy+PylCW
aMy0MGRjX97R0cYG+M4EQCjlzuKKGnFigu2bTKkId6fmGC5rdtVra91RUp3IBY/DkxXv9eFEBXYJ
uMq3l5Rnln4DLnBbNxqShDqWNJZfO8wrEOvQzJyLkWeDvRebPpCh4AgbUebkFuaX5n1YcdJyTmwo
FDgWjkR1mPetifUz9dLWBEdqJ0cfJZfo37dXbP0zdREd1N2FpVFJ80qgOyX6eD6Snsy/KFthAUnK
6NMIox14+imX6IfKMgu7dAUWdrNh6sEogq0qjMYRwSCb1APkIj/CJWJICzsMdChtFcVgmMFKkkNK
bCrhS6m/5NAVdFAfUS5lXvTTn/wpc1qYZHAkmIZGVgSY1KfEq5PHtj6ldbiTxLMScnJ0XjAyGDJm
VpykAVYxARNnJH7tJgkDBtyhGQ6EqEypTqnFxhBEeNR649dLc5GbOKiedO7kpjuone84UckzyGTQ
ZhSHPShT0IngZtIDjcjwqO2s3m1rjyovE25PGGcl2fZKQU+zMlBpPEqf9dGZpBDfBX+2W2xnJTHA
mRJTeBpwqtPiEJdfY17jGc8PBjlqWe/VmQZfLBk+qW70WD6ow+sf7g/9VyxObz1a0hDTU6U+lDf/
MPTY5hOEzH9PRoQC98aRUhm0UAMrEyaClQte6MsCuttc/QBs+qEWyTvAq2nZ9QCrDGbUmfCPd7Mi
29Z0JiWnJWuNxHuJSioDEaYiiIVG/Wkg9xq2LXjIj3X2LVGhk/IsC4UjmwdT4DSp8EKDAQslJerQ
9TCqmLo39G6ZzE6Dobvt2OBYYTtGapMIchbhfiRqb+vTMZBku1Wfto2sfwxct4htGpGLbBzFFL7o
YE69ucg04rk6a914wnNohFkTjxcVPMeY5MJC1Z3EBRzLs88gC4E4X2Mr6Pbd9oxnhUkv4sBsM2i8
AWopf0HiTzFWMX34MyMMSBTBJOUtzacVFW9Wmptkn7N692c2qKMLiNAaOR07ChGWOt9VMgo7avVg
NjwzvKxdY6Ahr6JMABca5q8fuh1Vm9DBskyBCE1XXFZD3u4wyABNyzIjA4wN6nOvoNcveLN6zi1B
z/4G1mkMNkhaWJhBhjjDWd0l4pmMxxjUKmrpWPLnUOZs03rXx+IkMajQZLOlqPSqHQL0DWfHDI8F
kYli7G8pP9Dd2HCOlTJGTaXJCB75nWlyEpu+QLdv5Q0QnepCnRrBE86UvY7bO8FJKFjaHaHXNYHQ
NBci1G6Pt3AwS1mOfke+aReSTx7hLCdQdAYsSAmSyppQFMQkilx2tqR6k/z4gSMGFlZJx9iBYrDM
SHJt9Hkpw4hc1Y5iPIII1hWiw7aR9Tf2hRUGLBpBSbRYRoDEFibs7PmNzo7FXv1pfAgVJ7qt7uU9
r2a//oq1MMqgByjTMkPvaFQ6IVrYG688jDe0oYD40asxwayS/06crMbnwi6DJr0uqVOcYElDtNXg
OcSAWJ6dHAO3ciEOIB0vXRsPssF9pVj/EFtYZqCllttcD2hySFsZBtzMxJEbO3WFXfQJqTY6y96y
r9bkC+6HPsUWllnA6UivCyA7gqzHjTF+bYSz0XASnkul7Kdzv7DBoEzRmIpemxUdD6YPaYU/Znjx
mdz5hPQUaVyBT0zx1rBHqDulPo/IdDWh+8+6ybYaRFBE6Bp636VxAyHHxFYtf/uU8CwwHyzZCATN
DVgoDXNnqOi4UVRv2wQNgF8vock2Gegh2JSGGqEZN28k/lbiu1nGSAlUsSROdrUKXovlYnKQDL0t
iVjBkpF9VoddPQj2+BF9BMxK/QtekBZ/nx9ERpJJVYSISG9m9Afh4k5860UonXlH+YGF5+3V48CY
yfLOBJraDwHNE8q34tVA75yOGkfmBB6kCA10niTeyBtH5O0YAyZjHZeCHGIda/Muj21x9HQUpQzp
rA9fOd7RL/Ct4GDQA3I22URoVQq6Np6qO4bil9pOGEan6Y+94Af9U8WbwV1PvXRd1DBBjqcF9lJV
e8MKOh2l5fSmeP3xFYiG99oWofRFuLzZ60fsao25UodALucixhVeRGcjv5d5NTfe7zNRbwSBkZIZ
3oz0TTB+6rgtIfRf+PMmXT1gQj42sj5paSm+O0qCR3nKxn2L5ppppxzpQzFvg9bP8dUec4m2YjoF
k0hL/+lRF/wu9UqeWAvPBBPiRlhEVhBhU8zxDt+wpD5M3Ax1/Rhd3WBiWxCb2qhozqifkaMODq0l
F07m1HvxoIL670H19i/g8OckPjzX2GvRSHBjSFi9IIXA1gxWyMm2Ys4L0C9g6eocczHqcRBHOt0j
od6N9V5HfTL2CIicg9bpoTIHvUPB5U3E/CK9+s8qy6QYKghFs6XpsOTKmX9ZUVRFJ/QjgWZssqHV
BxVCPEc62zjFOWMGc02OQdWIQg1v4zlxElm3g4ZjYf175gpKBgsTZkcClR6yRjqWBzrWDr+Mg+j9
js4Dzx8GM1INlMFNAWOYpreL8LHjUhBwMMNgMANz5HVNLFiQVa+9yaBMkJ8qyyaHES8o9ZlX5OA5
xECGJQdWqXUwlwyZHegvIPbcjoD10tdifxjEMKuO0s3DAplivxltWHTUtMUE2Oz9H2lXthw3kgO/
iBG8j1ee3a3WbVm2XhiWx+Z93/z6zdLsWpwy3djQPCvUIKqALBQKSHTiTabd6nNpa8PDZbmEN/N0
ivW4rF1lQqwh3PfiHRYVdTPuZRnU4nGIUSh49W4XyNCX0NfN3I76D3XkbFaPgwvQ42pazlYvVXQb
7mQLmXdZiT8gkqWapiGBno8fwFaqciTEM7BBDRQfEpRDAWiwMmT72dUc5RZmZOeEWexvzy+h/COl
NUv9rOkQWq94wWgdSSzdlaIe/APsvUvh4Kes6iQa2EkytofoRl1s0csxOxkZtkeELQpKnI6IXchp
N5RyHCSBhzAWIya2AdWhkGFuCvScD5f3bd/43nXjoEjImrGrWXikC8+dflgV4vpB/T77+yafJ8tl
kaI0Fw5kBmb8V1R9ufz91CKxv29+P5XqKWzZkTT0KFKYQEDX/NXOwWUhlBIc+IxdbKQTe8gKMSDN
ku6ziTrPKTW4YCXu6ko0WlwzjMcRA2nRMZP65nHEZTfWbTbcNz/lAXWD3+/60N83n0Oe3ihETASH
XvkxOuSDXZ1QUO8MqDQ2H73imN60dusIX1GV7ozksGZqUTlMkisM655Z3UT4Mi14YZ0e2sf5Snel
k4B+KE+0S7oziVhm/kUSNCvyVC1QWA6ib0PhZlXwd3ZIuy9ibxht4Lt6mD7WS/y+0DzZy1issojV
Zgf+a5uf5a6xh5DwNGaEv18Tfm0m/xSpY6LGtIbQDW8cTi7645zaqrS6sUKNONuVZGDIpgqKbhN0
rP/0uS5b6mxhWZmkQVvXPLiqcNUL57qkBrrubtcvQRafgCnjsZuttAVHDt61ou9gOrAs4oDfD/w2
MjhwB2dtX2cRZIyF346fDFSt6uL1ujwo1U0zflrz44R2r+zzBxBlI5XDdkUpGzz2Ywl19ZPaGKdV
J+uLGXL/Zg8bERyyy6tQm82ECUOjHwYGqMjRV546KhsWzhgOBFslWjL2c5EbiRzWq23ZZjnbLjVY
PCQhfesm1M8YWwDyymMPNpHpED+Bqq6l+Df27URXdFEHuZ7MjxZT1WYqwg6qZt1rJ/ty+bWevMsb
tm/z7yLY3zfnjIzJwkLeQESdVb42fQ8T0V7j68b6elnO/hMl6u4wIQ1c/zrPt9aDj8yMWIXLco9a
4/msHfpnhB3HdvGMgE0OTCr3ssj91XuXyG2bVOZVPJjs7Glqe2xQexxfRyLVTb+f9tkoxj5ju4Jx
mPfmAJPvvDDo7Po2xWO8fMvqwqer6vnf6cRtVz32SlGytHhjXiVW7JrWE+bPfcgm3heOO7Qx6a5B
YI3smdr70uDJ46cGKZqeSIJT28Md0uOiFbGiYN3KxR/r04T53X3c25fXaz/G3ewOh+kGXkMrQ4WU
/Gice3fG8DXtYN10X8XH4qj64mG4Kl4Jmfs+9Wv9+NM4j6WmHBSsn/QoKJ55z9pI0HH6WqV2dFxj
J7/5uy7kA6MyDVCi/M/F+NM4U9Y+bVkZRSJ/LasXAeVJuaeKutPixeSyjpSKHM7LVh7LCjN6CUSW
Q3JdCAepe80pkl1mA79j/btGPNZLWquEIlYSo6IPhTjaVt1i5BYm++BepMhfx4jo9KO8madg081o
1YoSivW+fGLMJdEpegoPGjKS8UmiQJHwAZ5iZsVYqnhkdRtx65oBuI/W0l4PujuftKBtnOqTem4e
BVd9uLx7lFgORfKmzvNcgpKKHtvjqDqFkaJwUyBwZP/uvDFIDkisaBa1Un5zPrxogC3UFhzD+bsw
SrTrJ+M4Uyu6Hx28WwyHKniutBRBh8j/zcStX5UbFUS/LDgwXHQoX15KCmBUDmAkQZWGcGVgGVQ3
4WfpEP6FNvPTutjDMT6FaHXPr6n9o4TyVUXKamC8ogi7WQd7OfWVzSy1ClClN6R27Yn+quOGUzrU
yOHdu837hvJ1RsI6tOrCjtRa+NSsd6FJlUtRJqNxwJKUo4kRKZAQoh7iKLnCa3LK0D2Mh/VjcRdh
OC1VJU1FJhoHMtqACmZzejMZcbHnY4P8TuOm36rjWzGET1Ga7nqfJUqiqukyRsFwXmHO5WJULEsq
hs+Z9jwoPxWqk2IfxjYyODcIxUVdRRVkdGJgBoaPmuyg90xbc3D9BPndZR/YtYqNMM4FpgyUIjnL
kmraIVlvRIqyjfh9/jwNozydtQ7KYPDmJ6kzXsRUJboWKRHcbak1c2HIUqjAchUpJvLU5MBSSgRn
2WO7TOkcQYt6fm6kz8vqXt6F3SP5fRf4ctqsntXYGPH7WRbaWvSSL62P9omEIhClbIs/IpNu6vLO
hKDWZTTA2aHB07H0UBxNX76KiY2htGLOtImu1apI4jjHxvTWCQfVose+EJ8s6UOZ5M3qcUci5mgN
0VxAThJ+1lXwKBMz1fYT/RsBnNePSyJqTQQBUiKVV8rSS/ZkirWnI19kp63RBeuwfInT4qxHRuFl
RmFQRxVlgRwoqF0V55KCjet97TY6gL3ZF7+WV/gkp7XRfe/LD5dNcj8JsVGaQ4bWWJauYTCk2ZMn
Y9rRepCP7LpXkkk/AlX5I3FEJjuyGqxvFJ4j6TzoD3VO5W32E4vv+vDnX1WgJWNmj+KjfzUYaIta
jyW6gcEuajlScB6RQven8/wi4+pHctkQ28cfjaMaqXobQ7h2O3jWl85OvPS2wFE1uG0HUr3aGQ7E
/u17n24ZOkgMDJXn8S2MZhKymJFl+t16UH+qTu6O8PfKwbMbq3bDE8hqf/CJANPz/ieXLcXG60EW
0Wp9zuQK1814GBGKf6jDeiOCA5Y2k9NBZiJYF20XJMHkx4ea7P1ibv3bDWYjhsMVeWiGtGTEpqta
e80YBVL2l2nEXmK96lV4T+zXvom8rxsHMkOs1V3KaG972CZ6709gLfMw1txm3DjZY3pNXTn/cBi8
S+QwpZNKcPsyGv0CDC9+grql0ZYeJn/EJML4RBVC7jv5uzQOT7JpNOYQNeDOGD/EuMeHz1FN2Dyx
hPy4tNgc56hhCk2iclYV01ks7V+K4IKNuheGqpGZFmJ5l/TtyVRL/7IlsGW/YHb8uLSwFtpUKpgh
hCdkjDBJ6CTkPy3Ft7KbISQ6KQiU4Gek6VJaZqMOfdJ+Puh1Dgbf3Fak5lCn1MPo/v3g3Z9MDhl6
UL5OgwhZnSefZtx6tOfKiX6E584VMDVUGD3DvbyUhM2ZHFBYWTjK2QiJeothc/k3vbxX6+fLMvbv
IBu1OJjIC11KRIOptdjCrfi5dFMwmKPXFo0CGGaPmhePkEjZOQcVk9GbWr0w/LtnXYDNkyF5wmct
sILImX/k1yAvoEYDUHbCYUVimGIodhAZm4HWH0apt7viRVxfL6tGacaBxKBnmqoz91Kb1M6lkyIR
/ktYBM8DaIjmZMWMFVuuVlCOHtbme1MRce/+Ff/dInjuv8kY+yGVICTPYevCLeOAT31xctJbDLb3
pRWc3wtNRcmw5wJwWNwtpRibSVITRGzxsT1qV0WAEsYTrt5u4lLJhDeyhUuyuIt3rcetqTBZI4p2
3fIo2PBndpkIzxgj+q22ZT+9+uiFf7O0HIagKiAqmh5Lq18PHig0AmNxa29wQ+RMssfilax0pBaV
g5B6qJTozdeiBdQxb0VYXo2QG3XeMYlXhPlbHJQsg1bUjcisEx1nXfgyju6/8i+LQ461UKuufBtt
lJ26ym8GAprY/18yCx4mNMz5HBhMhNJ9b5za8UeDcl3hZCUNIYlaKg4pFjFVMkGDJEl2V+PT2r5c
Xqk/3H/+F6/8Ruo3JKZoKsyJW1ENpkQ4J8vk9ij0m80vShXdiaF8rhMQhFSj4CvC7BPyLy/lb2x/
ci/+dynF+95dUUTi564K7rOgCKbUZixTzTFLvM604yfKvS+j5G8sgH2VyPrKhhWUzW04HAfrKaNS
EZQIDkBiMRaKSoAIrT+l2kmVXY0KpCgRHFa0ej73ZYjDJMtlexIeBHSWLwr5THXZEjW+HF/Q0cog
t9AkYQhReKmrGehgt5WX4pjcsedRCWcZlbympHJQUaVjU+YqlJPDu2k6mMvjZfujFo9DijYUolBh
B2UtPuuJYs+YsZV/uSyD0oFDC0lR/zstbBgyW9a/9zFx2u+GnLIoqoyVXdFM/lktEZfYzFjfgnBQ
bsfWZWw7RdD5Su42lW2dUAToZs+Xtdpbua1M7hietQU9bqxGTou/ScmtVqKF16Bui8w9eKDdCuHc
J0sxg6psIaR3m9xmc9YFpzwwPr+3UNrtiHsCpRTnS3qaT8ZQQ54Vq/YiHeLCclaKLIESwv6+SR0s
iSTnigUh6lJ5fftoaLWjpH/9u+3hHEdIwq5YWDGD1Z0U2bNAkjBQ2L1n2Nvd4ZwnL83/1oCas6cu
nujhLdIDz1cfqI/zidU7f6yhdyuTc6Y1qxsBNTzA7P6LvnzJpLtiIEoCKbW4M7expLTWNIiQk+sc
YKpL3y7vDSGATwSKVjukEXsbM6p7xfqadVRkvhfNbRaJTwImeNkxU9Z5FqOD5DgE46E/DQqYPf+f
aG73HrCVxiGBMixRsVRQZ70tz5OnnYcnVsMvBfL3BXNk5OfEpZI6zHov4AL/IFZPlWHFjBmB8Uvp
4ssyHkyl9RDCXN6p3VvvVje2lRtfjaxITiMZtpD9XBzF/zu7aDhVhY4L3DjIfnXmMpcU47Bh7ZIy
GyLIi41XQQtqpPt0v5D8WSXgm9w1DiDkpTIKuYQkRfHW7+E9KoNQAlI4+jlSvfKniEJQFI1R60lg
n8b036ynWo+GPjJYmk6Z4cafVleQ7eI+dHs7RGdQgAEc7CInES5NLSuHGpNsaApIoBCwC8LnMTQc
9Dm+rgb4k9LwSjaohy7KwTkEkdM0z+M3thU5OopDfBaGj7xobgyT78tXQGCdGazof+6/LNY3pG4v
Wz6hAt8qmMsxCoTY8R4230sUm04mcXoQlsA33I9WHc0pq+zOuy9YpVW7EubjZR3YMl9wJp2LHow1
ycOO9UmbuuioSWsbxc9k9rQ+sbPZYtzv00o8olFacXgxa1Ejlw1EduFznj20beu01FSm/a0xZFNV
FUnW+M4Yrc8ao9aQlFisx6y+7ynyvt2HQDz7/xLAecvcRlGms3tReI32bic5hefFf6tOITZoH8bf
BXF+klslaoDZ5dNUfDP9jHA1RLd8ntuX7YAQwyfMBUE3p4E9BzfFjzp5mEfN6zKwUBN7/4cw/Jc6
/HScvO8aRl7294ON/NSA8VJw1pvy5/Q2Kyt+6alhOZRm3NEbaUqW1Sw9oBeRnaSZPYsno/6sjdSB
u/uKsrEJPoOeVsKUDOxlNvrco0KxC6IfwlN2XD35YLkrAde7WQkMNTNkEZW4osVXnTXJ0osNo0kT
s6Mi2bV5LPTJlorFznqnzHyz+LqEX43k+2VD2fWsjVi23JvTKYpAn2uwY0JqlvMUitemQj0P7ItQ
JdQXG6alvAUcGxEgwsyHTtYGp5Ew3sOMD3KjEXa4i0HSuwgOg+o8W+dRgAhN+axl1+J601JdsJQI
9veNFn1Wx6qV6QN6l+5QfG6r5usMqsqP7Ma7HtxuqMVa1MMKPcbsZV6uy5UIRnaV0C0wZlu6qMj8
oInRlKQV5D0waeEclj8EETVc4+tlHSgZnINa6qgptRajB36JvNSynjHe3WuWJPrIWm104Y66NNLL
dOkhx4oxjDU0j5g/TWQZdi13I4IzK1UC7VmTQoQqq+C2P2SaTiixH5NuRHBmFYqrsQgNRIz+4mWH
9qgcBE/41p/YZI7cq538GsX/l3doF0IxaU0HHQ+zNe4MKhIRXp8AQlOj9iq1PdR6667TayjVRHJh
/3x4F8U3ccexkqLAhY21s8DqipDEMZ6Rr8NJZOu3jEWjVTFy87J6uzHQRia7Km48VZ1DXZoayFSD
6KAcGE276svkq8yunW/EcHZehnWuJWxkY5w+zcpTlXwTKOpMcvk4G1eS2BwKporWaWd9qm/1Jjro
eeukWnrWZdVtC+OpkcNAQU+8IJp20sYnQ/0ZLR95X5A32nKuMCZ5YXZsark0G+6YolxIpgiwqAXl
XKFoewycZSMQpaRw5u7KVP5SPtKBulWDA1hLkyu5LpBcjVLZNi3hGHfKRzB2s1LcfS/HVJpZsCDC
BFuG7A/T1Vr5ly18PzTZyODC1ThftFVhBSyshEt1Mi97SgL22F744QNFA09K4/BCEoe1lkRszORM
nmB3dvOjQPUvagsPIDmlAiHCDPjQdazHSk0alv++Z7rlriI5hmGLX1tPwowu6UcbCKUDPup/t6Z8
KBsJ2lSv7LV/0myQzIFaW3fXGwXPuoyAl8qIUovKF4O0Vt0v+sqs/XZ0Ra8L8hXFBcWZjQtoOocq
0tk9yt4thg9m6yVOx9zAOROOmVcNkzsks0OsICWDw4gW0167roZVok2jBgWKgilTgiPX9nxC/Ul8
QHsvHTczmP3txrtRjEMNS1LnXGDPJQKISRRMHFRSRz7OyJYD8nubKjyhINnkECTGVIt+KLFv4fWK
iQUH6SA4ymqjZ6M4ayfF6YPlMFnu5aWlVpbDFHPqekNqoaSq38z909LGxN4RIYHJAYol6aVooGDI
CcsVibg4CLP21GaFt0gJoct+gnGzYxyc9FkyrwvD+dGfkEEfAjw6wPRrjJ2v3Ky0Kb6Q/cv9u0C+
NCQDky1KsLF6hd5/1wXFlpflWyug8UXBMOdidVc9dxMxtqVwerq8cbttqpsDh68YWSTJLDDVC6fB
dbg4/Vn8Fjtd0DQ2er9vzS9NaAun+hR7FL4QFsOXjGi9gpKAjmF2/9B2V7VK9WTtJtw3i8qFJmub
h33CDgWQoQQJOn4F0ZNaRpPn54GiEEZDHAr8yMjBMPVYZuVDGGRerpYjiAchX6kjgH3zBSyxOCyJ
RiFcpQw6sSmGq4vK6KvkGsTH97ofn4YDNc2WUoqDkqLXrLDRmFf338CMYKfoRZynitKKEsOBxyxh
DI9mQkwWg/GhAsWDmwOZk6D6rsAkP+touMwDil2UcnOLgxTBastKyiFWDtqj5XcPjCdy8JNPixt9
F1wqeqQMnkOVskwUSWUFMMV47qpbkvL28u/rPD2ArGhwYxUHaKZZKC7L/TJsibCOEsFdXDDPJ8OQ
FKgw9qe6u2srIktC/T47SjcXI8UaunSYYN7KGOiCn7RE5Eucjcgw/FOApuQ6xjNjjRg/aPgTFRN+
FkgP1pN0Ku4Y314meQS+XjZunado1Cdj7lEbx6xMA0+Yozvaa+iWzzIIRs6iqx/S+/Kaol3bT9b9
Aj9wlP1T0aYFz3bCqqFYezlr8qsNjGmcXNZDQbaIMP/8MyqBduCfwvSlStdIglnMlewVenRTdotb
ZrjwSZiTGJXEklJWwsFFPhphnK0QlzfXsflVGj7QYv5+IuoihwvVkhqrOGPHsu68DG5v+IvgElZx
+XDSf5v1aMqLOLBTNz2Gp+qedYIsmNXWPNLDLAkDfAs+Nk4V5WUKjgiIWjWvR/Fsmh27VKIw/HJ8
pr8Z5EaKkcqzKDAzF++Hn4ovXoOdNnWkB7yI+PUNq5FcRNs4SkdiISntOMgIC0kOQ3btV4P0LrnK
3fhWK+zRZs27mlO+NLeRT71cUjI5FMlGsy01Flms8l2r1Xa6BrOQECvKrOx3pwKMKxYw1VI4Ky/z
TIy1EJlQC5UcNW4q04ucgAxJvpnBGKJqP4mFZAt1SR5n9cKqG6DfEAZQuxq3b6PBfM2rGYshuErI
w3d/Cd+14w7DqFurqtahnSH/JaIyJXzWqAosQgTf/4mTSrDGFQqV8nm2/KIP4g/ResvGLzX4Iq8u
LXSjiKCGcDBz17JVp73NnsqrGTlfEDODbYMss6DU4gxeF8EWq60QCfq1VrvN5quUeszcz/lu1OIM
XMw6IUuYWsrj6LImcaVzBA9WfsqOoR056YuS2lQdAqUYg/0NgvRlP8axydYyMh7Lcr4Jx+VGiaL7
y4a+f3q8bxn7jI0YJVOF1aghptUOURQsOVHoQ/0+dxhOsax1EXvBmMy7Mr8edIre5w9BzLsGHDLU
Fqil1gYSVtCMMjbLq/DT/NCiUVtxzEPm59fU29/+Af8ukcOGuFlEcH/DlZIR8wGT6d4q0exuDnau
6nYmhhSoU/I4dKjHokvWBBoqIJRWnNGyq8+MMD9+tJyKzVvDBFopeGNI9qlXVcIM+UKwtQ+nKlah
a6+izAzECIppeOMHE+e/lpQvBzPbIgkzhk799+RGdhQ38yLMoxcye/FFt7yPXI1aVeJE4TtBs94K
ldpguyg1QahMj0NnHbR8OZWZ6PWljJoVnC+Tao/xfSHMQW9pdi+acJTSFa3ptlWUm6kdb8VGJs66
fZ+xVMUyTclU+Gi1DIfc6iKE5YVY24LpqCBru+z1++HJuwTOK4UxlYfh7c0PlKz5/JdWHCbhyUqI
lx1KDOeaY6Sqo5jDcPUm8eTK75SHJQU1FmU+1IJxDlkotdqtMoMA4xptrjPFskT9Pu+Aeo+jM8eG
jHlpSygqL6fFvbwjf8gv/9oSPi611l5OtBoyGNmE6q0HUblJnMmNMP1quoqpzl1SHnd5rWVtimFl
LFJkV6IODxLx5xGjGzPfOFKV2GyBfo+m3pXjTuk1W3O5m6FcrE+y3TXomzDSNkPbi/YcmeuIscn6
lVJGit1O4kAYO6kqd35rQ6uH4wDp4cvixaDPxCiFY+hjkJlfB/oDsZH7d5l3XZkxbU7UGoxpocxe
iNlYGMZald+WV8VRduN7Kmn4h5zNuyzu9B4yLa8w6pPda2eXpYliV7thHSkqm3vuUjOMCT94S55u
VMuHuC/EGKrp463Vy6iHpBLn+8fNu0IcYtTdmFgKO8y7wo3Gr30ZTFS/yx/CuXcZHFqITWfMVgkZ
oN5w8TzmFA+6UwXt8yTZ1nX7WfGWq5SawPSHMOVdKochcjuIgpRg7dSAyRuu49gWbtQjMiH+clxV
O7oleZyI/ZLFf5pilo6WLrS4mU1OeWT50eFHdMqCxDHtBo+BKMai7oKUr/Hjh3F9Q1KWnV3CAXXW
vnIFej23+YLmR9ij8vWyr1H68bDS54XYviXNi8Nc32UfKgA1fu3Z2zzzjb1ncl8ZETu/uvJHNIoY
a/ZX2RDtbYTF/zaIPBoXvHEjDBHUn1n6uspBKfy4vEwUTPAzm4e4Zt2G0EMOwCDiJd4QnUDli5I/
XGYbO7xJKMp8ame4AKOdSrXTR5hBJ12je1jXgssqEZGFzOGEYoVCWOpYtQVkb8b6oMo3eX2XY+br
ZTn7QeK7BXBYoTeLIpfs5K+0q1IH4i2Wl3T3Uo7noALHFjVeg1o3DiXqykTFCMM/MfdGcMxSLAOU
f/Kk6JIkrqJSsI3x2jN4h7wYlLbH6Gih7z/CAFbv8vqxfbhw8CtclIExUM28suu5jJn3gxqjezIp
rzRdWO2iF56R8qCm8xIrqHCYYGL55I5daNXyKlEea4WIaSln4jlYVdS0ZyVbQcZ5krvd7OhfQx+9
WEiwmRJiNZIKk1KJ/X0DQ0mkJsuQQeKC8rJz/ImdWYmXOZLhhI+yz8ZqkBlzSiaDrY3MObLktsT2
If+1OMkDi5r0u/AMhuBTecNaKalOV+pYVjjImGc5xaADbNzso4vFK+6TJ0ZIMbmyLb8Kbo1Gfao4
gFKSQ5G0FRYpZCWJ6xBjKqtceFo1UGx8BMArHITIQjxVcGrsnmLiCQCT50btWp+1x8ueRgUYCgcd
vbmEZsgSRsNJD8yT6knVgTWtsJi+653lynygImti/ficYo5qNtkUgcJpCBaKbMV0DyJ9ROCvyuGH
aZVTlQpQSgRJozSB+XK5FYzCrtfbQUrsKI4JwKIEcvDRDeMYpxpUUkOUOESJH5mDq1XLfTEvL1WG
0eUKFWX8oebg1yHDk84Jg2GIFssvNp7wqJ6mG5Sue4KDXHeOceIRoxt8yh3xgTAYdu25gM08BV01
Ce1sTBA7J01vN0vvdHnsjYVwLZfIdMr6MStykPyvzXOpVraYRYVT4/o+S9QpS9kRBzbNUhu6zjC7
Lhu7xAANqpWMCBf4Wc9jqRuxygKgaAGNT+eL8xchexzUw79cUg5QOjEzew3M9M44vHFUFChDdjCL
8CeaEGxMIcRs0ssSCXDhhz4LRWKFUQqY1tKHUsZ0mPypVcgZJ8QprnLQojT1EIsDlk8XHtHThQlL
mDmiHxTj3lpvqjQB4WNrV+nDIH1qc9mNpLsF9GrJ3TwdllinDmDia/iU5Fg1GEvCnoLUYHbDN2Lo
+nE+4Ovs+gACe3C6tPMHGTrl99sAn6Pslq5VOnaxj1Qx6PvWHXLB/1fbyecka5QPtxnm1DtD96CM
vjrfTKSNMgS74PZ8Y2rYNZIQsSJ54cAme3RB6Gqefvv/DTcmPFtjf9+EEbElGZrQQlgPWom0wcxH
ivWB8ACNw45BrhVTZDeN3jyq6MuK+kPRPl/eFkoLLjSRjK4UQ3Z3X5RPrXbV6MG/+31m8ZtVqiMh
zBX2SFLqt8Nwmiqi+Iv6fi4EMcOmF9DMCI/pzho4/DPt22UFqOBD4xBiyOVoUZlRDe1bhXPpSwcz
tZNgRnpD/FT9Hw/5hFJ8e6m89GofMV+x5B/j/FpnFM7sno+mbBqaqWkYHcH+vt2VJIvFhPE2/l20
jTxR5BRB45p2aOuo0KMLH3ePqY1EzlsyGW1RBisTZ6/3CLnvux/xreCpKN1ujslfsiscNc35CJWy
vJHKeVCSJ2FUppA6rNdJfCiih3UkwrhdlqqtDM6DtDyp1pFR6bXu4mDsjNP8WDIvTN3+WfjWuSxh
mZ/K6VrrXe3TZdvcBYiNepxzlU1vdAWr0hqKU4cOsLY4kGxp+5eXjRDOw7oxEjOU4bB6j9mP72o/
e1l7eylx+LPOyvy+1NzpQJ3+pFjO7fI+TsqcdQaN/hs3/It+GgLB0z+h9v6EiuqrSXKo6Rm7fveu
Kl/vr2Vmo2Oe9Zu5WNq1YRB+R/0+F/KvU1cOFeOONOQ7vfvSDUTDwr496AoqeWVLAyPNP916HqR6
CNkwxzr9loeTnY9ntaMaA/djevNdCneP0DLFUktG06K/gJ8jvAfx0ey+sFmL/ak0HWsBLvYOTVy2
X+qG+TCSZWiSKPF9qboqZ+UqhQNyffqJyTNQciRhcFX5seBzI4pz6rg11jpjogzhRZSDTgJPwsdu
KRshnPvqVVfllmkxfSxbdKYAsySOwxmjj20n+lg5yUYa58f1JFuJUrFsrHW7qJMtjKB9NT9fRqR9
49hI4dwWw1mlcCkhRb6/Gt3+KGH8kh2e0ZMALgafZVfkB+UjMPguk4+azbmOZG3BZvXyzy69UcJn
SaCuP7uuu5HBuZbV4KIAesrBkaRziYm6IM5F/4oj3oLGYsL41xRDuD+Ug9jI5BwtzvISTBZYy1Lp
7Lg+TANZzLcbCGxEcIGAUSlKX8lQK/o84E2j9Asnc0BX4zIXpglW9vsfNvLYMm8CjzjWMjWsIC+8
ZqOykpN8ZwSyW19T2dldKNwI4k7+VI/jNB0hSEnMY6jc1WPtRstH8HwjhEMJPRf70mJGMZjtMZvR
uTFOx8sORenBYURmhrMVdRBhIUTre0+UBKfXnctCdg9bDGEQNc0AiZn2lhjebEsuGKa2WLC0KmZE
zdIXNFDYqZsFfWFrma1/l7z6vgyoJCX7eP6+thXLWQPmICbxxOpUuvJqXX6uTeHiBuykw9mqibco
UkXOIKRSG2MpZAZxO0moCxiCqLHlO9WOv4kJ6qkaX72iR0fvwcZWQ85C2l4bJYXB4Tz/TIqzSF1/
dvF2K4Czj9TMQuA6W0JP8nVwCC2Sn8YsPEuOb3Wx94k/XImF3ZDsTHu37a1o7kBp2qRTTVY/NTl6
IKOfer2S74qjgk5x2lR2r2FbadzBUuntOMsM5JXIq8/6qfTxvCN8Vm0pRrxRueJr5FM0P2x3Ltgn
/8gstNZ/s5el+TALhhNhmBXaCtxMJi6ZlCDudEnYSPOYpWaT6k4p7mPhuprh7jHV8EaYo8ydKGBj
qIeWnSgN+i5m3fAqvSYAixLBnSi5KCmKOkGEmIHf+1Y0iPsWtVQcZlil3o8Zs4NUxfnR/Jh6zSk6
zNQLv14GxbfdvbT7HGK0KxoaIlab2HisNlZHs1wxO8bVekhZWweasa5DG9Z+Sk+h6Rcd3QjMPOjS
F3Do0bfjMFuYPOMs4OrP7uLmMddvpNQ110PSepfV3TtoNv7FPzsPoQAqOQ3rWshB0r5Ew6mnCF4o
ERxgGOnQFXjehguXt0X5oK2H9UPz2bZqcDAx1qIIDngs2eTM2DQ8ArvJde29EVYeqYc9whb5F+ey
iSWtFiCs1jo7ne56MZDWlzojrnWES/EvzUhvpZPSQEwX3afrwZSJrafORv5hWcpEbTBHCGi/ZN8Y
UUX9ikmLy4AHthCDQ8TDgrk9/UcqNTdbxb82V81opj3z5Fb4VoSnQr/TYRehYF827N1X7a0cDjGS
OJrneIB243f1hJo1N3vKnM5lEyhq3LMojiHCyhX2900s1az1LEYSxGXqfaufjOGskDknyiI4YIiU
vDJTFq+pQf1JcZvrHC03HrthgV7Ezm7Vwk6eLy8jc5wLWMR3qSxCNkg5i3WVsXH6UryNev2TWaZu
0+a+Kkk2KKzdcuieLoslbZMDDXVu9VVjUUbriqcFJKcYfNAEpovcpYZpOqg9PDWgZKCOfmqFORwp
lbXBzF2INXUVzdmVrXePhGaECP6JGVOrJ8FERTSreh/dMrRjh3XwJ05xLmT3/2O4pGRygYaZFpW+
rJApVbemdQpD97JSBCKqXICR5FqeTQzip9Yv+yuzx7vqeuoUsjWChREXzJF/WF7q1QpbBln5cRFQ
+SrZwoNyAxZLK+id/ilVP0a3sMGR3x6Vh3xsNBW6tZI7YWLrp+qBUe4KjgRikPWgOJkrfChrsxXK
oYkajXMpztBTMTNblSNHszpnLkmQZBt/aT05RBGl1uyFGMFO77NEQBeUEsjzpBMufsGaepethH30
JWHcpUWvE1w4daykKgCxpPw2UQUHxbdEqEghP/+EbAlqKxotFi/7XB+b+8gz34pGirsehQf0XlHG
z2GGhdaZfIwgTpNnux9kewQBpRS1TkSSPxPmz6e8ZKOXlYgdAOJ9fWYvnbE/KLZx/fccU/XB+kC/
9n9Iu64muXFe+4tUJYlUelXqNDl6/KKyZ23lnPXr7+HsXrc+Wtt0zb56qvoYFACCCAcrNeQLxMja
jDlYDlFZnfymPIzd/rJGCI6Orw6PMd53Dcu3KtpPzUTNRL82tS+BImqhE9xifIW4kzRMKuc4N9bh
ppziXX5gGv4ZBoD1cTE3vIoBiGJqOnQaz37s1QTlhahTT3RcnFfQo26pe+aKSgwuV74ZFNgX8lcI
93f5swiuC43zCo2Uj23O0hd5sauUzg4DUQuZyEZ5TuJqVvpQnQFhXo+e4Zc7JJ0wwG6y4UNPnJAR
xRMaF0+UktnKhD0QsqvFN3UbgwV+9Ro7PYYmZtVWXfmU7CbRfSXweHwROcT2TYuyPGtZ/NDVE10a
5N8FNiT4WHzVeCFyWGY9MNAuMIc/VOntPykDT0qMnWQZeN/w+0vyEE8nWcTZIFBqnpO4DY1attgZ
GfQ9mAdblg5q+qyiJe6yHKJUEs9MvPRDHAUsdqD3XeTOYPaKvQ78TE59VU1sCBqvgk9xkKxcgs65
hG5BLxO6GFmirrsibuzNiUtuyiviYCPzs/GmVAIxBSqncz4ijWXQArJLtg/ucvAug6M2FNHGiFSO
8w+LlTdTydxprFwv5BA3gu4OkQxcoGBKkznLAX5fLTBSEr6V9CWvBBhCdeA8wmiqQZex57XKNp2Z
btQ5wR29mxytYXnhN2PeQR+8y0ookoyLFaY6zrKEub2ywU63LwGY1kQ7iwUQPOElmGEtUjLnbeaP
ZWI4lF5pSe9clkPkvw3+RdH2zSyPUDO0rMW26hQ99o7mjvW8OMSxpj8pIgliVYN7ZKAn8J88EiMB
XK4KF+04FN3ipd/LtqgRQaDifKtMbc3amLIAnKZ3pPVTEUWo6CtxfqFRrST4mMAPugep1ME4ed1g
DdjlryQCYX9fxSODHNOadBBCGV+1+a+maG1TE0TbzEwuBPUG7wt6UEpUEhRBJ2/VdGOAVxWbafIs
d9ruOqafoG5ZuVOehr2ZiNJFLMtCsq+yFNomdtu3jSTQ7u2Pr1tgfgDFjsp3hyqx1GDhCSr00Rzs
0OzuFUbrXv40/2JAvzD4UL7P567FwkCE8jv9noXyuTOgWL4cZVxF4kfKZr8Skc94nMFiPDDJUAnD
yWFN8IyQC4wPoU3vin2IDVYuSyBFXuibnpA9SCgqZ7hp2lAsvYeoTeZEd2zWI7hDuHcEQxKz3uSH
KIuzrfdnWdkzaqX3RhtigVUPwKl40wrZVigYv/pPVIHXB8pZcEUCrehZG0edZvASktfUo0BJRHJw
9mvoCCC7BhBt9V5lz2avuWnzeFkRRRic/da0yoyepaMI7bymWVwzsJxp7PzLMP9y3Z6/CXenh7H5
TxePYn30U7bO8Jo6ZGfdT16IHMp4EmkB+5//7pnOiNwFr8mdjg42SFZJ9736Oi83avnaTE+XBWOf
+RIKd6ObWOcSfNhVOH6rkZUVFekFUvDhvZwEtAlqSIF+f9vK74twBAPy3qx2l+X4lxfSr+Pi43xw
mQ9mx94RjA4WA/R++YzszPfJmTHihsRJv5/vRQ9mgfLxsX+YVGaYZcA0CxAR0RuVPGiGoIwiOkDO
GXRhoOk9dgw4+tTbxGqxgri0JaR3c0ngEUSO7rdgn2Y5KCKZOF+lWxCznrp9cVJ2vcuYTNRXEa2o
6PQ49yBV1jAFDC7TEYJZkZ3kp1LUaiACYce78qWyEvZEY++JWD1m6RdiuM1wf1n1RF+Icw1LU4fB
YuELyV1mJ2rnpvW1ZZ6kYBLEQwJb1TmPMGB5VYQ8NQqr+U2N3ZAiX/AvbRlnG+KcQVNMSVqzLzI6
lmWrL2C0cS0v+hk8FrrNqPlMJ34Rty2KcPmYfwpSbAVmrg61Eae40wrkNzI0Bn9ntBTXjJTbom4t
OZmwl0egHvw7oE2jrAliIA8DuAbofqaRU4zeZQURfDc+8i+GGrQyEr5bamEo+rEUzSizz3LBh/PB
/pSQJCzYPatoAXbjPtL+Vre+GemXttsb8f5zpcJfWmIwcVcmlddLlxs64IqoQqL4FGLOsDZ+Xj4z
0Ydhf1+BpKqWyilzezQ/LTWaB1q0dtXCrmAWu106Os49zL0RtQXTPOtRuiU+Cu/+AHo+tGqbJ+tN
NE0kUgTOU4yFpk3LAKE0ottd/gMhy+VTEwFwHmKKJ5rNzEPo5WlIER8Pf10G2OxmXoWNBuci1HSK
x5Slu6IerLSFP+z1K5J7LBAudqLzEqHxre2VpgwDLSFPcqX4LM26PJBjwtpWhbxaogiPp68nbQQ+
HNbkmRywldxusD3Yl9/aL0FvWzuUp13tzpD9/3acPIl9GEp1s8wQ0LhF1zuaw2On+smKgZEnovzZ
vt6xtY4STdE0yuesiT4mVlRPrFhWzt7HPl4/dZbKSbHvdVf6wY0oXbRJbkBWkLw+5oOmNxUgW4+x
iEXOsm+QtTbAU5597feXD3NT+VdgnGomWqPXwwAwDcPPU/az/VRu8gzAx7J6Wxh9kgFgho+IkOFV
pKul/H5Zim2dx6InTaHEkDU+kI37pqMG+vWgh4yNn+3kZa3aHdJ5ovz+dtAMbbA0QlQq880sZlvM
VRU1GB2JnCDFMLxNj38vHaCqU8Y2GNYIpjdjV9RDu21tK2T2MVf+fVbausBgLD4WWz4Mg3OW75JD
n2bFHbzan09gma8FAe6mgqwwuTslJOVQZphVdRIrsYPooRZ1EW5eWisA7jYJ21xGkwuOs53nXSxJ
blc27jiNn8nvrGC4a8Q0ELVoBWBAEVknV70hCGhFYnBWW8262tEav5+oV0V7AkT3qarPSgTOVhWC
udqS4lMs1b2quUR9E1gRexb9drGfAfg2lT5V+zguABBiB/RNuO8xVRv4LEHVHjQH2+AEN++2d10B
cgmqXGmqWmamNPht7cw3jNQs8NMYyanQmb4WO12AKNBmvmmlpmVAuh6AFh5Nea8/1kPqCk5RhPHb
41NXqz4GRvwyeuZR9bJbTPOOdgv2AbwJ5+/aQdSxJfIMfMOKuqR6ZTLt7lzFn4+yo2F0FeMDxyYD
KKuuila7iNwgP6JV9oyEB9SRTvWuRti7UvklBkrKESP0oG5bMMMMzr9+34h6CYVKwzkMs6GJMVUA
jtq/L+Tb9Jq6ZeQuWNTDtr2I6gLMdC+ZBec6oqEylcRgLnAoMJVxSKybOHNn47lZJDTbHy7rD/vv
X0LjHMnUoD2nHYFWtKM9ZoeJJk4SP2aKIIwSOCw+4W01CdVNmalMFTq6dpVgsXz2GU5LopkUOXVT
lvHA+d8bq1Uic5kUtuhxqu02esgDgdvdNrZfAPwrODKkSM8YQAl+0/JtmkQlw+1jOgNwLmoOUGow
NWzIVB4bUPFi7PxBY08etBfFsU2bA1v2Lb7rRXJx+fOkDGklsf22TfU21O8KFXgp0e9zTspc5CbT
E2iZGb+COF4r/7qsxf9ipedzY/+BVayCHGYCKh8mgFt+ox6aPZzWZ7wWGD/3xTYq+kzs7ys4ayoL
zMQCLphugwgL1jrbrHcCmbZN8ywT53kGNVIx9AgQtoBheq+u0gc0g2PBCChOLTu6yW5UrCrXHwSw
29fyGZbzP1qgGYj68K3yn70X7tnkXj86KlpJPZZfkq5EU5Yi5eBcEM3MPkOeFuMQwY1UYOeNwMWJ
PhbnFcpyTIeZnWOjvIzVTTE96KJDE3wq/hGMgdsxMjuIoMXYBrwPM9WzIurIs6idTXBW/AsYFb1/
gKZsOi2W7CvGaF9WAMFx8e/d1lrS1JogyzTfRKqnt8dGxJ6wfcX9UjF+URtNTVONW3yReniW56Nh
PcvoW4qbp2bYC/tjmMv8/YY7g3GuQWskK46Yz8a8f+yoXr2Ld5qXHsLETn3RdKjClOkSGucZ5Ii2
VU2Ahr0l9c/iMO5KpwjceEft8tDf4p499S6bfaic8VXEf7/9mD9fgPzithjLXKW5x8HK98kTmET3
phtfqV8CmxV8RdUvIRrnKYIwL5ZMh6zGo+KzDY3hke10RX/vtXhpgUjzOS/R5A3Nggpuqa1OYfFG
RCWCfwlqz3rCuQlJTeIwYNK4nVsinkTBXLtRdqy4Aq74nSRkUxcYGr+yTdabQqcRANU2vy2r1k5n
+kwG+t/smd/O1g5aTekMnZjDbK8Olb1MX+fl5bLTEHwdfhVbUyQNSZnTwMaFJyNsPM0UvUdFH8ji
ggijliqjHiHI8GUq7Ul1VexeQk+D0xKn+EZepl21E9kzU+EL5szvZCtzeZSMFHLJS36U0M9HH2gB
mqnUW+L9fztCznOYY6GUUwYFb6KHTt33ohHN7azV2TlYXDxRKo2yBGwNuoGZmo+8cHYy7tlyllg4
4CrSB841yDkaBJsQwiDoP8SVfFKKybl8XiLz4RyCYdZRrDNflwXfzPyh745yIugFEoWVFucTUq2o
JGLgyGZG0aQMaCwJPcsJItvY6f709Q+IDC6HX3jG/G9oacqWtNQGxEIk+5J/+3hZexiVH33FGx/n
veguvnyMJr8uXYqrbtGYF5JCrzauKnk/SLvLX0pwUZgy97yw2pHICQuPxmODFtV6Z3jxYUBTxp+8
n7f9hI50qaWqhqHxqyCqMTOsKeyRdSns2cmSZ8bVP530p97cGcjY/hHqZgS4AuWMS7OqBKs4AJpM
hTOo2DF6a4xXJBb0wm3a1QqGs6tkCMOm7DqEF/KdKY92D9a+yx9LhMCZlba0ZpxWEEQeF1umia2J
DHdbHVZCcFaVWFMzUwZRfWEvDG2vSnb5ztbZoor8JsrWbyr4GY1fEoGFmpJM0JrNiNxouqusm9Hy
L5/Ztp9YYXDP9gYrXwqDfZbokDw1d5lbOuYVllA6+R04SHaiTKZIJM6eYmOO5SyCSKr6NJtXBmod
8fx+WabNm28lEnfbShr2MYDLGOnfsbbzSsFSgeb7UhegywRNgTBy3XR7KzimlqsXdYmFSrLMdKKN
HOkx3Bv72hn2JRbK2NJuuJYOwvIGO6TfrvYVIjvkFWLXLYY0G0AED6eK4s1Vv8t3GbJfmZ3eFShf
ipj3ty/gFSLnIzp1mUMKlgFwxoZ20Y92XV7l/c6qjnFk2Hn9VAUJthLdl7V3+VsKbPqjc3Ml6hiT
sU1riFrnrW1lP0sh3c/mI2slGuc1pjzM+3KEaHljMwot6QbpRHjgXeFFR/3msjjbyeAVGudASt3U
UysAmtbb47JXVNvYJ26+s76RCEkzVy7tBOsCQ+GTR2B4PG8HMQLUA9kXJAp6X4JDJD9HIu49wcfi
t0H0ZiIp+oiPNZi3CiZdycvl0xMYNk/VUcmFZlYEvz+ar0XuKzN1SL6vmhdL2A3FvvoFE+N3QUTq
UjXJBKhMvkEMGOVPRXSY47tyfs3G/WWxRJ+GcyBjEKeWlePThPVLuhyV8r2NRdVl0c3FL4WQ5JbM
ZgqBuo+13pnfvBb7DmThuLhc9eGyRMwdXDo9zl2kWAGXIVxnewAaX6nHg9KOx0wuvTL7VJyrm4iW
VFnRTL49KR6KtunGEYf3Mrh/t4oHV5lNjmxYXBKXlje9vaGqigIuW6ryfIJoSzdIX+Jj1ZrtVh+s
Zz8e1A7+ogRlvbB4tGlSKzjuvpyqKLVm5i+qd9Z4Sp3amWTb+qZjpUvoFPeFQwQtoZvauELkbk9j
rudEK1tU5ebbeDlqy/UoIsAVQXAKH1IJY8ghhErr98C40gKEbLHIsW+BUAUEXrppGrpq/uZpqRUo
uQxPaxwIMmezH1X+ZTXf+jhUgfKZJtGIzNtUHWWlotVoppjAuyQrP0KRDFt2tAbg7GiZm3KWRtat
EZrYo/Ui4R2nS187VSCICIeLzQk1u4X2wJFHDHvq2NqheLrm9Y2gR2LTC60F4i7b3Ezm3GICxct1
cYhPtZM7WA5C9X15qH1xEmTzCxEqwzHIlJr8wN+sTEVBA/ByJoviTlrkjEYqGAPfupToCoL7RqUh
m0orAcLMQr+RrkEaZ8v9dVL/6MzpcFnhNqN1NO5QC4VCk6h8S02DzSBZp+I5qih2/tPcWf4/pIvd
z/rQYEpTGLBs+TtKDbx8NcsyCc9xEk9gDSxlpEPCZB9hGMbTPxg5WjTqLvvJ+yNGRBEmpyVlVqSx
ylpEig7b8dgGo+ixRo039HrM4jS7DOO29mdOVjMVRdZUhVDerw+h0rY0hNujuwG71VJvstNdsM8Q
w3c7y6WiQHArhqfYbExVVTaIyffLZcnSNkbHYiV/ie3lKXMlp8AEtIanV3GM/dIQSShC5E41zMxM
WRoWAaA8eyR7PbEtJ46Q0meVxtCVw88gapTKsmWirq3zZxqG0ajTvB4xVDx6FOWLlG25uP/D5MlW
IL9GY/Kvngp1rWZBSoGWESfYVX7kJ9+zn0xFk3vRdMHmg2gNxt2SSEZjEQqtRpB2YjerXTuRX+xn
v/ZjXzQHsuXDNGpQigQo1JPfll7rjaEQqxmdhvxQ0KaiiUr3Wx5sBcCnGeIsrFK5b0enTawdybXH
uhy/R1a868p+TxbRZcMuXj44XMNxGYdQ7rt0HiEPRcvLUD7N2LOtWg/x/FpYvTvrB7nRP6eJv87w
415a6UavqODgiSAiEsisMBy5gx2DwAgzdrkr7p7anDlYy8ipR52VGvZ7Qsbsii0dTI/0rp187NNl
23u7XXuSb2YncMhn2rbWuFxkFWRaVBOGqy13QfA+Lg+X3aRAFz+et6tzTIxFV/UIv78YWMeutPEp
1hsBxuYltxaCu1HTOZRy2sGQO189WjZxi9vA7TXMwzHnnwef6ltaA3LhT6HH2tAEkKofZl8yvkXW
kzr5xSLfJfMxzzvnE4eIRmnFQOBoGHxDWNJLYzZUkA9T9UXy2AV/Xf797QPU8CQiCHx15ePvq6+E
NU21mbbQdjYM3t60oEA1XXqg4AYrvORe1EKwFWmDJfcXHKd0S98ubdoATsVAl/ptVl/m/odApE3n
vsJg/4eVSIoGpg0UGkdcl4qf7xF6hHbygm1heHQJmZ82tXwFxilgFalNVpdoHRmsgzQfJCEjo+jE
OIXT2jpoLLStoVKi+AqqCgg13nIwZzNyQRT3GVmdcAXwVlS1/kzc/Z+ouTm2Sse0Yp5txmclOYjx
0WtkHUH7J5x+2naCq2PkXmB1XE+YeAegcmtitRWawHEr57vkVQ1dtD2O/ozO89QVj3wJjpfPdRlq
McfExPFSs8K+64ewug11Qb+bCIO7xUrMXZUVmmecuAVlzlXfedK4u6z0IgguoOmHAOWgBGqoL1/j
sMBQAHZ3ieJQga7zia7BJHNbJpAD6U/tls1tZLeICTF747A20SW1i+vP5AlXmsgvQUVYSLsggmBa
eZu0V4OoyCCSiR3sylkYjZKNUgbFCzPPGlNbriKBCxd9Gs5DGPnUTXKNU+ta+ZmS0ZaNcm+mRKBk
IkE4P2FaaS0VBIKY5JhX95P1clnDtsPYs4mqnE8w6kJBxhYAfeYyCv/wOOXgDUluWN+IKGjePDRc
R6ZlEB2vcc5k5npc2kIDWNEeDErsQnvKsy+XJRJh8DYzKZ0K3hrEsoajSh2YsQ9VKHxKbX6XlSRc
eDeosdQH44Aw6DG4rp56dEophj0SG6w1dmPT7wu6u/eXJdsMm1eY7P+0Uupal03L7IBZpqg6Hkpl
30a1Z06vQ/JSWC+kHezLgKKjZH9fAWotkRarxVGO+T6aH5LqNKF74L9hcHZkToOkY34acblRqV5a
hYGtqNqxLFFVuozEfum3V8fq+DhTGrWpmLHDFz4HX6t+nhKknhJbkqh3GUd0arxFTXqRgR1ldFL5
2ozeG+XaJIJK+rbVrmThLtaOhiWhMzA6V3YULPrGU17ZWahBG2+iJgv2/71wbnyrV0l7rMUucG5j
eVM0b4bcOOawM9VvSXkzfS5yPUvGd3z11IqHtIdkdDeDwTQGt21waJCFQQF8HwkjV4Ed871felRp
kawzOHkf5g9W8/UzykB1VTMUWTX50YFwlpQgTHFNaMVtunxp5q+W+noZYluvf0HwVDlWmnepNeAx
Qcxvg/VUaUfSxo5kFIIbbzN1q+lnIM57Z1gkSLsCjySmdMh5oJ0oxfTghNbq2JcESdXtD3MG49y4
TtJYb3tIRWPUw27U9P6/nRrnwMsEzcfziN+XMZkiVd4c5U4R+gUVFFM2673rU+O8tpZjVDaLcWq1
NwZejZQtLlkvvtZ0F0uh2DYKEAu5IqPddkLn4+Ncd1LRJRtRd3PMLnaC+PsU3OiiJn/RJ+Jcd0UM
TS9YGiesYrtUfmST4BttdkNp6LLTUWKhisrX/stgngjoAHCXg5MpIWyAwDG8v4cjxifZbp5F66e2
z+2MyDlvTdd6veqBOJl7mVp2N3k91lhe1j0RCOe9l1hSW7UCCK1SbKH+1gbHVjQrKjo7/gkkp1VV
jiiMOsvt5Mvg2qid4tWA776afd1PfbnyyOGyXP/iIX6dHl/+r6tSMcHByh6Y7FXLKO/IQ+9bR2Ts
d+rnLsEzGuci1KVTlnaGhJ2L5DIo7MNjsZc/MrCi0V7BF+PfSHmGLdBSBCiz8eXhnjauVQgcngiC
8xOTMhHTQGONQxZ/lt6t8DBHolK5CIP9fRXQpWkIklemeI3k0+N0QCqUufDaZUsuMdp2Yg1fomYl
ESjnJqwpm/uFGXFT3NaZ1w+vrSYQbNsTnTWBC+1mEJ8nVQKImJwy+UA/Qxq58kP8I0kjTTIOOb5N
FrppfCPp6McTPcO3w6yzDJxT6HLG08BSTslB9nLvq/IuOzqMNnK1B/o0OYE9gwzfy55FVisA5vd1
lMYY6TWLuHrtKVZaF/WhOHmK29tA31kyEUURgm/F7+1AWi3BIBBThw+SWQWVk/y62rO9sc/wTkjq
iRDZVf57APvrZPlFHsjDh1ERfyCyUY8Mffe6Sz92kHZourf2Ai8okpALLSYsZLSsBgf6N3nzckJw
bix2Zi/O8oKeMq8+xSIhBUZGOO+RtQT5lAqYWvE16CxvNhss/tMEFxezo0snyfkP1YhNLWPv9175
SpYHKT0kpZ8G12T5cvkMN4/QUKhl6JphYR/v/zqqwSytTO4zGFx6VaOpsZ9F5d7NA0MZnRDs7AQE
95HKmdZmNBa4PLrJ19MbWiwHWglC820xziDcVzEbEyGYBhB5uQ7BpGw9Xz4mkRDcMUUYTFgUBb/f
W5anYEtxhM4g0JheRtl8YKyOinPgI6YVKqVmR1VHV6GMbGeu7IjcPWjNZ+Z9tBUU58gR72ljU6Oo
SofFHqrbqWjcJXi5LM/mvsU1CvOIq2sQG9qU0rIgkIqVdywhvezqA5Lu7qcKtytxOJ8ug1J2xJAC
fB25CqejWn8mO4g2EN3SweRC+HhL6nQtokmKGjR5K6Bi+mfu1dXvcxEW9hB2U9vg92e5rOw0nd6D
ULTPc1u7zjJwhjgkkyppMTCqofwatyb4NJZx32maP+qiMaJtezxjcfaI2L5UMG0NeSRP60IbjW4C
W9nOzKyOjDPJpJrSGiyH7MnCOmViT33Lr6J9swscUT1n2/rP0nB2mWbgnbfYyUlyhIV/7myF2Mcr
iEs2owNTMdkWTPQc8U10JDfDRVNzWGT7XW1/tkFtZ5UdmokXtJY7UIHH3K5cmmAVBocUITLfFbPU
qRJRcMWC0NMOX/6fLsj6Nr4PnuqKiVU2D3GFx/mCupe0ajBhosWsO0OiO2V5q6iPlz3Opo6vQDg/
kKu52ues3jvnIELQ7dma7Dh57pL3yzib9/MZh2eQmqOORH0LYUi3b7pdTB/nMvfJlIARbnYuY23a
0gqLywZZY9cUhQSsrp+dygqukkbULCj4Njz/qVW3BR3ZsYGDwR2x6q9FW28rODORxvGLD9QuHxQj
BkrzLmOQ+6HH2hj1oN7K78XNn1D5iD4S54SKRF96c2EHN092pWFpIeZANca4WcWf6bbUTPReoTka
4RTfnwraHi0JCNKPgz+hpw0lngBsHJNT3nW7tHVEWaftpMMKj3NJ+SCHoWKwqtg/KcJ6V/5A5wFC
39Cp7qU7UXfitoqcBeQCBqKj1YUmyEEF7UOrnNL5pktEGbxtTT9jcC5iHK2kq+UPoT7yDH56TfYB
mEunY7TP/Si10++XbUskFecvSBrFY7MAUdUHO9AsuyFPQSfsiSJb4fz5a/Evv7Fr4fxUwLQe047Y
K5+tG93ND9Ku2SmScFnYpuZbaJwnGprYDH4Iuu/B1t3OJbSjSh6i8p6M84FM0inJguswNJ8vH+Km
012hcXaW9MmYJxRRHkFMoeROiJHDTt6rwrVTLAr67VW0AmJfcxVOJlOYW1YLsebMpcfqoyFXVuzp
yG4s8QDdtpGt8Dgja/KoV8YWgqURdlOS97/3/2GnXG4XI+jt2DUpSuJsp/ZWoJyhTSnc1JJDSPgS
9LNFH5mJBg2POhoeE1Fqb1MzV2i8yZU9lUYCERsX4/KGn902+0aze1AV6iDv057K18vKsmlxK0DO
4rpiGEzZBKA831L6OpRgV5NFzLbbV80vlN/mo8s8B88PO0SWk2Vj7JHLMhELRlX+ZJB9Oxhd4XF3
dGOkg5J0TKrd4sfomSI3Oejp/mRyeTNOXEFxTwUj0K2FFBAtkJ8q66APByM/tdl1b12nqiD02P5Y
4Bi10BRrKjyFZSBbWRIquEHbmtidOeN6UWViN6US7y6rxabrt85InFSWEStJpiM2CHW/6SN7xFj2
f0NglrByHmZt0L6bgKAHmKlc+i+DlAjKKKLj4hxhG5hdU8mAaNMfNb0xCZrMu7fLYvyLap9PinOC
mVp0LQnwTfSvnWtiEfmw11pbvmUGW6GRZBAAbuvbGY9zglZthM3CClyqforkFGtOTh1IT4rMDwrL
TpvcvSygSBM4/1eWZjw3aGBx1CS1FxSljaf/BsC5PGNpk3rWcYC0upqiW4oOvf8GwLm4sEmbLNMA
YEGRo8GdW1GgJG9ehL++Cc8wZ+r6PzVVdcd6nsm+OY0+e/uK8irbRdWzXfK86kWkgVCdHdbfcWbm
VrGfln6LMgbjcDQN2+jcaBcKbgmRlvNU623YFt3A/EHrKT5xy515kFqbgoRTwazwhOU+h8sfjanV
77HF+Ug59xAR3BYglUVsEaVO1EwzLv3hKJfadZ+m1DW6UTSzsR02nRE5bzEYRj/rJRDr6i6VJuQT
b6r8mERCcuAt0XRZpSreJSpFS9j/ej4FNG3VpMys4MEGKKzYl5/DY44txpMzedme/FioXV2zqR+B
JWyJuEbmTK3SCsOsNCDPFEtDsIaXdpMtBac2EtT0tpzGGogzuXzo5aUCY7qDzckv8jztVSXfXVaQ
zWTmGcPiOVc6METkcQsMMi3PU8sIDmZPTTFQPk9Xg1reRXP2EuFibiww7wnALwto/UbAgnbieJ4B
/ndUqDt96bBlzdoxumkwxV7siKgNZes2W8ur/q/a6ERWgkhl8gY7VfoRRzc0FNwtmxE2MqqYySIW
0qr80GBkTUoYDv9UjBhhdbK42Xc0LGNUqnGirwrIS0RKuelb1qDcjbbMahGUE0BZs0PkaCfpJr5+
R1cxurqi0hFVjLY/3VlGzvzkSKtMjdXhlukvQ/I68npZN0S/zxlZnCSaSlh1nhauXFwZ5bfLv89s
h/eMOlZfwj4NWdH5QUhjDPA+MEB+LR/jfX1teMbuT5bW/stnOeMwOVcBWljJ1tiG0LfOXeDyY0+/
YzF770b7atefRA0o28d2huPiKJCWGEWzQKxqOGnytSJc/7wVOK3PjVOzMW1DLbAAwHo0ZhC31X69
i1zDW3YT6O+6BYs36YlepS7WhZuCyH3zRbJG57ROr9rBDGOcpobt7tgd8pg77/UVweWpCW7OzeGD
NRSngKo0UBJHH74JPZJoR+l/pNfKSULxt3W7nywsnU3hngfR9+NcfogWmIYUQDWSt0W9LkQ0wZuh
j66oBhSfDVbyLleTZgUrrwDQerJDHUSib6R1kIz66NY3fmBPq6+InO72d1uhcl53atsqIOGC8P7e
PGKcyI+vGWByEjeJb57gCooLeQZ9TtvZgoDwy3ZK7gwhW+Km61ghcCbdoY7dR0gHOU3sDuXz2L2Y
aeAb+j4dXLxa69xXtZti9A1jR2rFUbBJM7HexuB2wMICZOZu21kV3KQioTmzNzCCkbYDzpdW3yPj
fgyFfRfMsn7zlyuhObsvjTpJlAJCw2N+dG+moTNGe6yZKE7abnaHm8zTZTvTUTwQtiN+ELNcQufs
vsdsdRUXkI+hD4d69LTvSEfUiPY6jzVBDrtiN77W3/vXyhkeUjd0B0lwxtuufHUEnEewBixjyqJ/
joDthOhrO0ByujxIR1zrR/Xh8hUl+qicLyB9T9Q8gNBaXWDR7EtgioqnAgR+cJeokix3CRB6A81v
uX7Kk0IgxMcszoVP9+EaVhfgopSLTFicbj5PPnhZTxFjo8XGg/RH7C1ujm5WyWldRu5dse222Bp+
QB+6wJ2LJFX/9xpeSiNPVaZABUntRrlVEkGhU+TiPrRnJacBxpplYi6OXU1Y2evW13AKO4Lm5kiQ
39x8gJwV8SP+XEFp1mhmNfPhhYJRuNizmsnR06twEE1XbEeyKyTOrwzZLEuRBCTrUTkwsXKPvA7f
2WgXlolP16ErUkmBc/24lleyWcpEBxPUo3jWsR1/ltd5f5QC2FYIdAZr6N9hRfD/VQijjVSscQbO
B8P4X1jwcjLvilPrkp+NnbtVbU8iByKA5PMbc1CHmlkCUmpf+8yviSCkFf0+l67tpzbJRiZSbmKz
dzHIrjWZgpaO7bAIOdN/zo1PYYwzNgQPI0BSqDl7eCuv8VeWyNe82WfkzshvJbtG2BjBru3f3Qga
VRTVUnSDpxHpl7yt0w6aWIGjmD1wlO8D1lExosHmWF0LSfk234nKGY9z9m0hLcNYAQ+cJYw7G+4+
/CpXmPhfHA0EG/UT9qr6ogm3be0/o3JaGYNkIJ4ToObzWzVjVR7ZS8FjjX+QGVXfsMukw+VL5l8C
wl+Q/CqaJiRhoJYI6IMMfdCsyFvWtj7akjM5pl3dlO4U/gGd3GZFSD8fMM/tgbnUKTNn4A4+8XNv
2edO8p2AWja/zRzyl0DKbds4S8n7/4TEjcTQ0JrvTthlppwiMJO3PqNiRUITfCmC4vkmokpkAuIS
TQMrzP86mLqa6aBTdh+Ap8rSv2hNbguE2rwHVhBcTNb2sqwmMiDobom8eG+ADomty5ic+gk8Qsfk
BPZIIYPZpmWsULlYrDKyebYM5mbIdW++WMq1mopGHLbdzAqEMz/am3qTqxCNZYbam+gv2ZtMm2WH
GAkBNrLOT8oP8XKLj5GQ39zMCpczwEBWqmyqIVzroW6uItKtQX4QFFi4M2ExHL1lazXkfZA4Io+z
faw6NcDKhLcZz0MXgQUqzUO04NL+a1R5WXNjxC+XFWZbJc8Q7O+ruxXUh1qflsiphNWN9H+kXdly
3Lqu/SJVaaCmV0kt9eDu9mzHL6o4g+Z51tffRefutDajNE95VypPrhIaJLAIgsBC+IIs8PXvr2MJ
eHr+0YGxeb8MDdLQvvkPTiLFlTeSJR3UE7GEo7nvzqUdnblPy2vPBmCp+C2U8QKpNfogoT3OtI9j
fpxf0oPogiG9xVDl6/qt+9tFEmP5AZHB1JVDkiTqmFyPs0jMLXU2NlMXctBjPS+70IpxgKZBdXNE
IEvcq253pPPrjXO4Fbe8Trm/uNpFK8bkawFNWD0t46DrJ1jZRtpmPzDTlODxLcBjr/weOK1gcSdp
cQyeHRxSiWIvVbTmnMpNv5iiVdxNb6FLdiPuAVFu03Mnt3i09lSdPz38t7psE/nY6FWS05omggmh
yV7YDK7gyVveSc7xNXaUSKuDei/E+wrYA7dR/By1D9dtcf02ejEQdpCIOnVa+EHu0GzqnUhvoui8
TxGf0KKiYSvHNi8056nEwIfQDKmom1ApCfKbsJbvp9rkmD1PBAMgqaZWAUlgE3G9HbM7reG8ZfMQ
6o8pIQ0GxikCCr6U87DBdWabbJTYnm4H1/R8yzjQ9FfDy5Vz94oBjhlD4wzRh82JXuvQsZkFdeeb
xqGDaQOXO5iWt4wMePSmXMxVhp2iFepyAseqjuQLJhJgXqbmW1kIaDQ5j1U8v2JgpMjMrJQp9mfy
mapqKPmDIpGT4Itub5AdZmRk1lQ2PicK4shl+8uFvMiV1ICuxKPsrYk3uPOG78/r8erF39jO8iEC
+2NMrZ9eGKt96tQv8q4BnWDmphV3GCgHHNnG8q6vJaWn0sQRD5skPDeqZqVSzctaUMv7Ew1NEy8h
kiKhS/bfIUEetGMxy5TVAIWCGI0xPIWyHewN5Li7mzjAfS5zEqdy6ydevMOTzETkJTgvDXOC5JoE
VW2lXd76Tm3O4mkWs/4cTnnyzc/GgVf985eNvKjMJIhB6qERVNgjChL9GxHcMWNWWFIeu0LiW6Oh
2bNabo0cQ30wAsOqTYLR64roXYfvdQ+9/AgGS7swDPNZhfZl8Zpne5VX3L9+qiuKQlQJ1KUomvz3
xmZGmOiCAqAzjpJLE9XnZD+/fFA2JrvqUdkEr2LtfY46Ca9pv+Uy2zoPcigIIuS2wVtSv0XxV5FE
9vXFW43DFjKYHcyDUCOmDBlFug3DfWWgLlnA1E/uLWTVCxeCmF0Ca32XdxIEiXsFnvAxc6e1lDv6
kJuBOKzH1GPuaKnVeHYhlDkDZSlGB0MKBIVYW3ejPU0jUpoyHtffqgcuBDGBsxZILegiqXahZIIF
PRu8KFdL2+iE0S4VTPIYtCzkxNDrZ+FCKv1Vi0uISIw6rD9Krp9AFwUOQGQcEmKh2otOwWg6TCbj
0Tl99Ff/gXILmcx5GKghaEsFFKV0GNhKB31XdgTGHbd1UceENpvCC57m+85Bm8C5PzZ4UBR23Chg
1eUXP4I5IOXCDFuQHeINTP4yDNvCf7/uFevAdhHAtuwX7YT8IqWKoIYTHIo730k+EmTDI5yEs48c
bdjesVkV/981gkY4VXXymMdpxDnaOX7O0vUHiq5LESXZyPP2MPe5G+egKB4rPO3JnFa49cBwsXgM
piCnPpoBpTxsHd20Rie0J9WJnsSddp7t+mRsJWLFT7wkETW8K4bJEplNvRRWtQkNg756awTJGWrJ
0XXUg836vhgDJ04+VUW8QGi2qaPTtUkZaAjs67bmDc+UEr7fBjeRbEWPogNy0f9oKizOZMEglnRp
8/k057vC3103/NUIcLF1DKLUJmjU4wAKpTsaAQobyvP5P0SAPJNnUCQ0BElVqAN3e3CvYrBSGloG
TZTS/hTR0V4QV/OeengyWdBQ8Wow+jAQtUXrQW+JRsc5TNdTXpflY9s4VCGszZJ2i8yK7MXj8yR1
tqTtzbzcxnjknYcfPgjwA3IaRUy7nrfd+COYHrIU9fTkR8+r++EcuWx/PyXzMjt6+kXzOVS383ys
dU6hKcfp2Ib+qgZyTT32UVdSFxQxVhDEnliHmzConFEsnSCYOCI528hWG6kiGf1gpgeQr5yk0Tjg
SdS97gU8+Gd7+ANTU9uEEjGqD5Ibgs/EuCU7FVVNxRk4wrEankJMkAJebr2OCuoL1eD1mvKcKOPP
6wpxwhOFgY2oT3vRoO17cu1bQgB2kbzdqHrkal1tocWfc3/lGR6DIrFvitpIOXyHFs0bZLDStPYS
g/cIyBPDgMiQFsGQUUsw1dBKs6Ns/tDbybm+dDwLZ1AjUtK28Gnwn8wbY2oxcGkTk3MkZJaS7KSB
l1ShMf2VU4x9QorqaRZNyv/d7dsO1PDdMTpSun3Xf21upwOvqJlje+ydNYuENqooh3Qu7OXiptM4
5wkPEQlzh2nCqBtESpjuPxGUohNbstLc6j8ogydrchU7c+hobX/Tqhy/4spm4hBJE+REorSw4PH/
FtzLm9TtW6t+aZHZMyzDbb/KYBoIXO4AA96q0r8v4vJ40NtRoata1N/H9BVgwonm1o0SYyfACCqi
NpZxMOTK41akpKpJvFPzYzCd2+Rcpj+1OLO6fHvdA/5y/71IY/xMkKSs1ijlkv8k3+U7cCTfYQqE
Wx5a0NTeGZbmxnfBmcexydORcTx5bM08DSA10h4TIaRDBJ2kqqy+87Tpe8TvwVzftd9qskn0SBK7
+COzWE32hKdNwZqOIcJ+hI2Kl54KdLt9Lma9iGQyC0I2xUlELTTVR2fWwK4y7gPSWGX3JvkPhvzE
2cl1dLnIY7wxKVVM6KHvE/7x12CNzJu+SB6taw4ciVdowFtQxv/SblDCiJ6ig7TVAqxiWjochdYv
+BeFGE/L5ij/lSnFpBBwaIWu5kzogxS3vBQbTxfmkBaVCTlX6gNCfZfouyLgHJnrj1TKRRPmiG4F
PROLCYuly5j4bgabXseL+pSfR9GAWRQ7I2h3kQFC2yb4zEvBQjSDJqksN36fQDdde5qN2fIFjt2t
H9QX3RgA6ZXCnJoKAirVLYStlGwjHgPiX3IhFxkMXCC16MeFivVrHcweA/3GWwZGdVrTMu2MF8H5
XP30ZdXYZHnXEDHPIigVS45/p7vzNn0HmYTuFbf8Stz16rGFNAYpQtDkRCF9hgh3ktvc09Gg9VY8
p6n1Ue3nTYHV8O7xHLRgE+eBMJIopO8PA1I94qZPKM2oPaPVPpAsfsEA3aE/Q5/fO/hHT/qsGrFP
n4TroLFDJbTGaeuPj2l776u1VeaeXL9chw+OXbJjucs6jIqUQME4OEzNOcUsg08NLdYWG8cAhxw3
apJSHoba6UCos432iS15/jfakyNwS/7WSycX4hgYyboUE5KpVRol7tUoeQI5jCOe9Y8JmkHBwV/e
AjLIIcWZYHyw/ZH8pJNt0uxlXvMA/cHXrILBjjSrA1mpoJBf3zTjbsxvs97reMwBPNtj0GMUJKEP
aDlHJAoHJdBuiVQdQg1zyvz2HCb5NsQ8Zr0TeSEqPQL/rp3GtoyV+Vi1M6VL7F3fMw/VWzZahtOh
lEp6ziTQ/Qfv101+PSgmeMXAoCKimYSxRz+qZiWmb0XzmRafh/ZYOt2wjYhFdhieB8qC8cnPd75o
CV94N12ucMY6h1bLMN8OwkeoiwneR6DY+5Bs6BvZ5BROchtbJSZFuBkvYl4PYhd6M6Y6VI3mTyVE
04wupUxG4XtmW5Ed3g83GJ3rNO/f5fvri71qVQRD50zRkBWNrY9AKYsqF5TnnHjtjhbg0hTC/9CD
uwrUCzn074v7ht5V2ayNeOqnvbCSU+yDvXLqN80OYzAPwuN1pVZ9fiGMiepiggTkRAnPDaWzNN0r
m+eMV367fpovhDBxXZ6EcxRIEJIWGHOnOCHeMgrbtMmZsqNGEi2N5ZUkcYUyrmFqsVDIVGjvagMe
M0wwVJ7bAwGRhzRv8GhcYljU9cXkymQ8okEx7lxTSvfn119kHvE5sGgHHahDHniPN6tB7GJVGR+o
RhAeJTMUbCNlmymCLZf19rpCPBEMXBe5hmZXah2C1r5KGLqom7p7XcQHx+sfoLlQgwHrDixDY0WZ
4lvMyaDVxPNWv6+Ogl3fyHb7kBxSJwabB8aon2SQfN2AEr1EtUbhxmiAjz0upHI8go0EiZgWhUoH
J4h3o2v8/DXiqcZsbuQZzD1mmj3xKqJWD0UV0xHxX5PBfv1vh58NaUaVLN7dw2Ybx/eV8WNUDqPw
mb1U0XcriYookg80X8BKHksyiD9jvKiYD3p2W/Fub6u2svg+YyuxL/pSW4E1TyuexeBbPOyuG8p6
GnchgFmmSQjmMogjGIqbnAav8Igj7emIRZQmcUOv9T35vVrsk6Gp1bOIKXpAD1Ta4RE4mlBOrzmS
xrsp0lD/D/O/aMU+F5aBCY7ZGYJw572hzAfiF/MrBQxxW/ACPM4Wsc+GpqFKZUmwgmnvTd2xaR44
W7QaAC2UYU8TcdDEqIcytRM/Sk7uYqLce7DTLDpernrnRZOrrroQR/VdmHQWy5MWCdBnLu+q/rHG
3IyOV7m7ehovZDDHyIhpNJVQQaXqJ+riMGkz8uLnGXWYGXKN3BKHdWnojtdFMJ/rLD+vkIK4YVbB
zys9TDYlMuq3zZfGmTfpRnB4L9USdck/be8ijTmupGBM5lGDy7au+ZB8rXcNGpYH1Z5PJQhGqGsl
GGsXoWcQrMfXTWV96y6i2cMrzaYe9DIQbbRWhD5iUbcUHmSsOjFSqops6ngRZ7mIlTAohbQOcNso
Tp1UWLP4NVRA0wRmuU9osxDEGqKeNeLQhLh6TqcMjNvRTZdwFmzVdxciGDv0S9I3PYGIHrTl1WtE
OPC6uiGL7zO2gKYTsZInrFUlF1ba3kr+rdA615dp/T6LIjLQnargIWXBbkhCdBhEcKZhX+5K198R
JPgUm86q472trx8XC1lMGB21E8rnQsgy3rpNv0OIZOcHpH7v8UzALaRZX72LYgzwTZEf9U0MYbIW
z603iNUYOSSOhG91NxWf2qqLMMbawPQepUUCYSgb0IuXOveS6f76Tq1b20UEY21RYQpGQyAiDT05
uK98XqTME8Cam4SnHMkHdCM9T/YoIHN8J5Q280lFtXHmRHgC5PY6rcOBjnnlpqwqBku5O7eRIaQZ
WNs6IlrZ5BXSQ0ciMBp9ub5469cAcIP+vyA2hGzEXFfBHgM42LW71KFj/yLJodnLfIMCdKAdxyLM
NSBfCGTyiV1XZOmQ4tjQ/X1dJpjFu5+DXRY8hGBm8J91s+KgEWcp2WRik0tDZHbQUEP5bOAmQ5Xj
TUcIA7zGFb0qWHVX5a/Xl5Unk/UxBK+Gn0DmiBJ41Zuz73FtpyVnsBR381jvmmsMSceQH1y/+xta
g+c78s7c1LiAt17wwKtHpQfdH2fwYusYTwMFSmGUBFqlUmCpsiOEpmUagR0aN2Bx5pxT68VcC2mM
28lt3qHvnO7bXY+55Eid1Of54D/GL9FNdTPdBN8ifm6dIu01FZmzfizqdJyodTYbw0M5qhVhBLx0
or1I0QOv62kdiS++x1xDpHAQpkaBhk36E/R1RvAsRpvrhrhuIrokEeSCTBkjyKDwIu5MjBk5txTU
T+ToH2mUlnlhgRvqbNOEUHdA+p4jcXUJFxIZrUKtGCcxBXQp59nVQSwToeNuQFkmHfLKYxtexeaF
MIo2C/XKWEjN0Id6injbTu919P26Nqtodfk+y6bdpOBviFS6fEik5W7ijXtalsa7HfC2iaWzTFEj
GQsKZej6mIiSOqFTHyrgMG1NwKBcTinTqicv1KJ7uFi2PurzqZQgTpzVo0FCq8jrg6gHrhKO27gN
vOuruGroC3EMHCqjPiimD5PIzNMsHBJZswqh4Bgeb6sYMBSIgARhTbeqyJ1WDA9SiqZ27WXMo9c2
Ty1/TA9jkXCaL1aRfqEag4lBLRkl+jFRcSEKVh7ItqFWmz4j7xiGzfPl9V0jqq4ZuiJinuC/d60M
Ba0gKi4i4t0xQQEtqH+kg+8MmGCJKlBrcipQejumg6Kk6/u3ruRFMAPFRjgRMzeBiq0u3PTtSUoG
t5hvJ4FzVK+n6TEL/R8NGbRCQ0I9+j4EifFetdpXzaPPm+VWt/2tiE79Z9GN8XzFL4Vbf+ZcSGZQ
S+qkVqtKSO72mlcHNL+HObiYpRIFm/iEnAB47OYv15d13S0u2jLgNYmGHsYqItdI3qcYqVlUm9Hk
7d36OXrRjC0NbdMEd1c6IER/mB06TapHXyGauKxwQnXXuNEOmAtYbLSn68qtI/Nv5dga0CIPA9I2
WNAon5A0x2u4ygl/OMvHloBOeRVhaiCWL47e4m6TJb0tdZwt4mnBIFcGj9NGAzLE4lmoX5Tx6/VV
4ngWW+8pVUUVKgSbkzX3PjmluuaoyTNlMr4uhwMdCgMdRtp2uU9vs8GEEUQ/pxoztyTwvilW0vMq
/tcrShYWx8BFrYpypITYetnT9srW2HVuRQNSbgHr+iV9IYnBC/Cs9YouYPk0zaFTy8eDdFLGTbaT
nXCf88o+/3JKX2yaAYkQtXVlQ60BlOQfoxT8XXugRX20jklwpP9ofAw+jNqUCp0J7aLsEMgPYccb
tbSeeLisH1v06c+yVgsDdoocNU916Uthv++Qw6MlAtyMIXWWP4LrhTTm6mfqXZQgNESOC/RNglvS
GBuA5GlOXH6bEGLzuVh4uM6WgbaEtAFYnZCAiKyPKy741ltLusOtc5M5NnjrOWcYBzEIgxhCPPdp
RNOiofm1DkDOh4k81315HTMMkOgYdBgPW67SzGQYSxXXBkWL8eBkhLdRqGtWV6lI/09Bvvtv4pi4
SuxRo5BQK4xnt9JvgvCp1tww4zWm/8W5LmoxEBWXZUOKHgsnbIef7a5CF3C+1R5ASLmJN+mR9yT5
l1jjIo9BqQa88kocYBlLR8HdWUbjbLYBCeZJ33Ru/XMo0Ixo0UuSb4+c8JurK4NbuTkTUK8iIBYO
+Q53pKOSWVVsqWDOadHPKX35VJJMvyjLIBct9fBzCpRKaT4FqXCuZl6gsW74FxEMWkmd0BZDjv0b
RMXrDAWtuQbvBWoVQQxiGASDqFTwX/47Aq7EVmtznb6r/aI5gjOjSh3XJDjz/wDA6/h4kcfGToGS
p7GWQR5y2Sghpw+s7bYBzQDt+OcN4Vw/zRbSGHwcSqMN5wLS9Ac60b2yCzt/p5Ub6R035by6WwtZ
8r9XUvNBZxsmkDV5erPX9uMDSt8c05YmO1ddOotC3HJdjn70jwNgIZTBxnjIe6Oakbin7fd0MJqw
mc6/SlM+62QLaQxwlRFGY/sZniH0zsp32T3dPcHuMSPFoU9in80eLSQyENa2rWiKKRY1+znZwTZ3
hY0k2sqRvpGG+4J3oFKnvbacDILJsjFpjQAF5fhn6wuV1erRxigD3EGDI4YJnNB3ySnNXD17Fhoy
wBVg+ntg+hA5R/dhdj/6d1mEeOFTI+Aw7/sfR1cYvOr7WcwlDSs5gliMVv0LtvBV8fL72o4QZ/Hg
cf15cSGPAZZoHieljiAP5/Zj+gqWZ7fxwIua7MkXYtU/DZRx1PYI7iru8z3P7dkgzMyE1qx1rGnn
v5DpdWy3+nATqjQf2Cc7YT4UrT37PLher0u7qMx24AxCb5i+AGcUPTT9zqDzDMHpq2yDjeYM34L0
A+Vyz8+d6/HE+oV0IZiBHlnW20ym+habbmP8NN3hGJ8N5CTHzXAzPVbn3OYiz2q5/kImgzyi1I5z
hIlathluFLBda7eh/IO0Z4W8qum+qmsr5JZLcNyTMPjTjP2gZ/RVbz6jZ+ssI2HzSF+tE/vFkO3J
/YpyEK/bjjx2R84hyRZaipmkVJjVRFMZo2n5XrZBa7zX7gc3eFRswmVJkqhzXMEhwuDQFOldGFNn
VWFGICDBXHF1WxDrGyUfrC39SbN8CxWBW/+UfepxbrGxDCBNk4SSwBLGVG0me0gteZNsxq15Uk75
s4ZMbRJa+u66Aa/mHRYiGWwSpq6IDBPq1igVD+UnxX/J0rvrMtbvLQshDCAVahLPCj28CuJKr7TW
rPBS0WoBCyYyfTKqVQOHVxfFi3dU6kaLvDARpXhKaXEATUOjbc3pX8DktW92qB19IZzU6arZmJKu
ajqd/sFOWIDTRYMZAoAo6Y+0paQ/4TZxeaHO6nYtxDDWScBkImQRxJjSc6g4SfxWljZnt2hk9ocH
LGSwVlilkhAkQo9uxnI6xn4/Wl0/x3YRD/4RYXm4j6VU9YI+bzF2pwYlZxiT/VjxJoGsRnWL38GY
ZiDKedcJ+B2idDegyij8jOkvvs9YZSMoDSiN6Pd74anX8l3QGPd9UnK8mrNlLMluTYohISLE6OkX
MODimdgSZ84xtL5UqmRiKCatJWFOBC0v+nDOcCMS8nPkfyfz/XWbWNfh8n0G/buq1dtKAPprrTHb
PkoULEVPnY7f+7+K9yhS+UcT+ksWTtvIOUahJNCEvKU73+s8OpeyeNWPMi6Tw2Hyriu2Hq8s5DEO
NZD6/+uhevdXGaBy6l4HR9mgSpmX6+CtIuNYuimGY0WLO2LhLRzxPvomDI8cfXjrxzgNGcSur1rI
UKzo9NG6ctJuyENx8+vQSnTrusDVuGCxfowTmVlSKC2tPBx13yIVnm2E3tH0vWYeYvF2HLbXxa2D
+kUeG1+W4qhmfgH7qB3llSAYmO9pfQeKy7yAm/7iSmMusb4ga0JCd4yOsNHs1M1xan2kSFECXVk8
mjyOgbD5vTiKakJCKFeJxwiJ7cbJc07WYfXOYxqabNBsmywyGk1S2ZYKnrxsI33utMmS5JdODvHm
xqub+4tnXSQxkTGo59F7TJBC6SiNW7ZB0dkjGGtOgECUj183i3X8u8hi8G/Ce6VZKtAqwXUKEwGn
h+vfX8+vLZaNAUCMZsvHvIMA0et+1mASQC/f6EzHwhNsv7c7t3MGJN1QEs1TbT29thDNICIe7dOq
/igd0RGTljtq9L0VeUhumN7/Ms+ZK5HBxEYPSBnTnVNQsIdSgdKlHYvF6/Bt/ikh5ubFoH9xs8v2
McAoB1pHEvokK3olMogBmvswrMSjFeYR952FZysMQhaGLGofr1QK+Z5Gbte9cmxlTQAI7kSNaJqC
gJCBxDBQenX6JzHUeZmHB7Byi/5BN7BFKziTE+HVwa5u2UImG2SU2iiMhYS4sMZs5Y/UL8jLRQxA
on2tw1b97v+4ruUajiwFMjjSkWCO/QYCB/HOmM9FdFCn3DJaTli9ahpLOQyKhHIRTQldTDqtijac
xU5vKcdfSUteYfbaYbYUxsBIIqQhJtxBWGic9dSduzt6KTJBA4cO/4mDxDxhDKTMyliOCtVM9xOn
72+rubZy+eugJxYeQNLG4JzUf1lKw1Q0DSVUKGL7d2glGVOjRmL5O/+LcjAfY7J0z3BzLsXWamKE
9uz9I40BETlpqmhMwN7Rmug9Q7rZq36Y96YtvPn0IcLOcjQ/c/1g3fcuUhkkMQs5Aj0DdExRAWq2
VvVU/ChFy79pNzQNXJmuGluYdnfdGXhSGUiR+0SZZTpiUpq+B+RGlp7+2/cZRFEqMki+THfOR3nT
4JugRYw51xSODh/v4IvAu5rC7heHzTg/F9JtFvMyOTwBDGKoQaFKOqVZxL9NjgRZaNEUdtTZgyOg
v0t8By8Qrypx9fl+YYYfTrFQy4/rug2o0cfocQPNolcf/se5etR92GvzUhIDHn3t11NAN8k40jlm
xV0MUuUEVGzVDa24EQ+px3ue5bn0R+JloV2cNUJkjpBJixMwffvcYC4TpjpSck7jNJf/zc4/fH4h
rjPLqQkr2DkaLm/GGFekQuAVXPDMhMGNQe1JXGWU6mhCuvhekrb/yZfYdjx1JDMEQIcq8jdj2b83
Rf31uojVbPTSFBg8SCq974IWMlSLMsl/pyOlDNVuwYZuIHsYvMaafcd7c+bZHwMSldkKoaxCKKaG
270FSq+diAqc66qtH/u/8ZVtzytb0qs1Zf8ryL7CEIDOm5NT6XP2iKL0FVdi21U6bYzxUg+z1hvF
FuZ3GZxB4iGf0CCjb64rxDE3tjWvjhIzbz+8Fmwno+JN3I4LimvXlGFwYZyaLAgEFFWmu/Em2xg7
yRPd2gK3pcPjZuTtDlV24Z+BoWVV32LdyvDJ7A6a3nhGmdtD//36olFTuqYSNcWFHGL4hlAUVM6A
McpZUEYWhhwOVjINM97rxsTx2xEnbud/z01hsK9L520ZgxBSQQRlqCE9TV0xfiYJ56TiOJLMxBA9
RtgokwIbD/2nQX2p4hvD5zkrTwcGIdCOXOkfzqrX20Q+aI13fY144RdbXJCnqeELdIvIW76jfHFB
YrUHNcFsb2XfnlAK6mCG/X88INgSA1WKkzmbIFWY3aG7y/qf19Wiy3LF8Ng6zMwMwmGiWskqploq
nh+2VqG+N8qmlwybVLynNo4psFWZJBNIp1JTy1O3i705fg0VLqc3vcJcU4oBiLiZUtwjYW+yl/aW
7qYoBDHt6AYcSF/CDS8i4lgeW6QpYkz4mHwMYM/2te52vF5k3vcZbJDVcR7FDzbt/DDrXzReKpr3
fcb7JyWXdEXAlhRThOGmM0gmCOdm9pfb9O9TTmEQIE56OQtp0Kg80EqZ3AWp7oyxY3b+HG/RMJHb
XLJDnqUxgIB8i2bMEkRGZN+3gTUFN2P/eN17uHoxIUKuaJ1SVRAi5NYEWkzlgLiktAaQ15ke2ZqC
xbtRr+6WJGPkGAZzy5iS9++TIk3RkOnTW2AePNX1t9h8vq7S6rItvk/lL06iQgXrAqFMy4Huyi2x
TATCYN6/LoSnBGPSQp1lVSvCQRPxTRLfs5DX7cETwNi01Ao1bpA0qqrJtiQzWMhmINt1LVZfYfXF
WjFWHcjdpIhgx6Xz7V4xRmyP+q+X6FgiA5BvDIwR41aD8PRijDrQxdKXG0jUot0kvRoqZ/d532fs
uW3AtvGRY5jnw5jc9fWnjunLkrFklpmcFEFFQ4Gkvm2qY5585tK9+D5zJyap3wYpJchX+33VnknO
PVxWT8yFBHr4LBxEbcuk6EZoQHBDFHwrUZ3hOB2TvXYr7oqdoiEQlZGVxFirCL1ZvAVcvwpJqgF+
VdWELzIamqA3SgwKpaDmekM53m2yl7/khywFCRGd5iVa5q2GbhHOwq7fjBdyGb0Tv2nCtkZRahxZ
dJpj5qXvlMiQzjdq3nmHKlccg3NoSNC0rIW4D95EFMtlnoIhc9Uu3ehf/rM06heLTQ1NP/H7gXaH
eYorvMxbeVd804/02TIHwYjLAQ66Vn8EKIu1ZPGvUkK9pzcYJJRdzLh3zfs+QLsNAUNo6omfeSYF
acRvk2HQ0JyzPFMkrOWc3JNxj2NDR4MPRycKdtd0YsAQZxKmNCmwyxbduEc0x4KV0S8t9V6fESLT
rPm0BTXGHZrGOZJ5q8mA4tQOk2JQ9VTkRWkTU2FnNvXFFIOZK44f0LW6piaDkEM/1eiHh7CB9HY9
3ugCXG4AnRMw57pe6yfx711jq22UrERL+ghJch5YsR45o9FbtfypVOvFOFQGT3JzimM8xSFOUt25
3Oc8Wqx1NUyZEBXsJURkFqwUojwaaYgkm6chPXXKszpxyk7X72aocPh/GWyqtTV04qf+BybmO/E5
d/C8VlnJm3ar0ye95/ZNfB94D/V/Of4vUpmVk2bTb0wNUunbJdo7neqHj+6Rfq+gCxgsQS+8+Wvr
4eZCTwaDfZBzKDo9e8yHCcw9zrylM0ulySoe0R4DGh9eyRfdnD+t/aIig8ICRjDJ+QigmiTD3JWp
STxxUHSH+HJgzY0mWPEg6HdShHo+HFWad90FuAozuNyMOSYV6Vjibp+dQrt8iEHv3aQ2beEqPZJZ
PNK09dP9ojCDzPNY5n30cWtQY1swH9u4cIRxO6IDI2zcOCg21zVcDbhkPB9pxEA7IluNmWp9oYWU
M67IblNU1itP17+/fo4uBDDY7ytSE47T8Ivasn6obP1efmg3oiODVNbiXe/XN2whjjkFqmiYhYHO
TdWO2n7eaZqdeMEOScduR0cwO8W78nhdw1UTXUhk0D+MC71LKFMh7cGnwwEpv4W85dUJ8jaKgTGS
9tkcEmxUNKHauzhohNeEuR7ZXTRhAV/qtKZGgEUrceR9Fx7Rwf1Euzw03JP1CZN7hgxjfS3+2JtV
iF4IZoFsGrK4RPxjt+NLatz56rc45vU0cdZPZaCrLMymVwPIaDaKG9SYGdyHGGhK0J1jWFmDp0RQ
Z/IxmgLUHwC2UI0FsCCeJUGhqjmm5ETbDHe0+oBJSGDhto2D4PC4Gnh60r8vIklNToQOE62QaVd/
DMNDkz5eN3eeh6kMQo25gJluKfWwOwPF29UTfXIuf1LGDtDLP8mcegGePgx+oIzGKFIVdq9gyoK+
S7rPxFOyCQotouL4/lB3sV4g8suagg76M6Zzl93mg2BpvifqOS8+XY0SF4KYjZnHutcwsZcaINlT
Nhx0F32hg4FrL7XN75xd4kljdinqCfrp6NQvRbLaAkVGpRu6+qYhG9Ft7XDDK2pa36bLMjLbNNbz
LAo55JW+G4tHSeGYwTpEXL7P4HrUFKhrN/B9If0SD7dDrVpx/xmGQnTt/bYFBspRXF5UOYGQ3p02
407aoioLBxfYaJTNtE2Jc32TVtdMAbEaofzLMstWOsSm0he0xTOXToaP+kD3+vfXn8ovAlhAlxMi
FYWBKiw6tUw5tFvhGG5LO7d5l5J1UFhIYhB8EAfDDCuoQlvPxQ2mD3v0CoSh7F7rmTuFh+ar5r2Q
R/++8NpW9NNgpgxWwjbdoTN8iwasZ9UTMTMHzsTJHnP2iSU/1BWMj50nCFOm2gqkn9zmYp4A+veF
NlUjR5MaQsDUZ1aGB/iSVxnP3SAGDzrFTOaQFuRNe2MPLKCthmilV5CuKW1zx61j4KnE4AEeqjS5
+6BKAW+5F97SByt/N97rb8Kx2OVwp8+U2uoLk2AQokuiuSwo/ZdSO1H0bYgcMb7jOBTP7BiAaNNp
ansqA5kTSpZuxSi0tVOLvFKNxHuOuPVFxBEnouoQdMOsSrUeYxFxNZ7ukudgi8MWTbDKvVTanfPB
j7VNXjgiqaP+Ea8oF5GMhgOoh0UyQ6RPwz/QsYTOrwlv8Z4X0a5C+kIUE9Hm0pRJagJRJjqHhHIT
gwPB6DlIQe3sij5seYPepoo50HRJiueeAXGsghh2fjAHTgqArss1OQwAaurUBn1JL4rVcxNuI/nZ
lGyzvenlQ97tOJvEU4pBP5L5Q5NMUKrZdM8IJVxzYx57Sz2MW+2GdukjEMPFh2cbq7HsZcM+RuAu
YCoWurSXDYilUwoaO9qHYBMPdrONQwUxDI9/iFr3tSVlUDExRjGKVIiLCRwu9RLzu+GjVp/YQc0J
Av8Cj7/NXmbgkQiy35QyZGGgVnlDu1RCV7ytN/LrvKHUMNyyRt5aMvg4l5koCwQC22/kjlZ6BRvQ
HkknySu/1nthx8USjmOzNRCk0uDXJgQmVu/MjmTN23pLZ0JN3JlQHMf+4Klf2IkRNWY85xCV1pOd
yaUVaPGm6fvNdTfgoCNbEOEPPgZ5RjQ3lP8YMHdQajllIxw3Y2sfxCwFU3pGk/KYUx1mr6Pwf6Rd
V4/cSK/9RQKUw6tid09PHntsvwhOq5yzfv09Nb77tbasbRqzDwYMNKAzrCJZLBZ5ONlSFdnJ8u26
JBQQ5zya2ZKzRMSCxYVp56qv6oFg3qVkqw3rj7xiUQrnN+piwkWbKV3+VjqZPGpvAxXq4F1lSxdP
wXevrTj85YWZrgLm4yK/q1XDGaQ7iyor2526Derrv09IvvahFcthylnyuPHW7pS+JE+o0/TmFCYM
yvSj8LE4W4un+oZTJbb0xRTQNs6y8tQYNELleQKrPpIiMUrg/rUFVQW64q3yrYz04HU9oVA4p4EB
I/ksWFDItOrc3EztRu38JiacIYXCRR1plmV1xEpywvLGMF4GKyhmIqKm/C1PoDAkOap+SkgiHKI7
9gBlHpFXxUARRPBudE+Fo7uuQhMlDPGzDNXgyw+FMJllxYJIxjzfVq12mGryXXZ32TYYnHFNax5r
AsvcZq09++NR/MBoIVRbih1Q7HqZO90cKLn2s6sbUC69tIha30gq2ysw5aEAJFBRmBr9FJbD6EWf
e7ItiwTkDuUyjcQ+NQEoHPTT9JSCCTQ8sAZ67cMfUHLtHloa2J9FZGeQnOZUUc2WrlRY9Zka1CAn
GA/oT75DxgRNRAKlkrvhhiEapgo2WvBac+Go1NYSGiokFlTVYFeUZFv9GD2xNw6kTVwNE/pe0AiA
mm+qomZ/TS/I/DkzxqBZTEQg41axoFyMcdLWnnKazn9CsL7LhwBW378F5UvuamOaF5BmYVFzV/qk
ok7fG1YbV3ZHAK+7+Sw5zUOu22WDgePjlzKgcvS7hrLB5wxlzpSualIZhmLOua20rTdUK6Yr5hbh
LneP1Q0QZxyDHtVlnQGoyp4H5WaRf5jdoU2IGwa5fZxJtLEatmKP9WQMxuN9hPFZvY2bxql/pE2C
Wjz2+ya2Qh4sXa0WYML8Oi4/RcEfV6p4ad87bxaOO2f6pECucgAIeBZMh9Uvmq76PDsahsS0pzp4
18zIrUpydh5DI6uhA2D//VePePsaf1RO7I5LJSrJ7eJuuHoxLUgcAavzrO+KG50w+tgbP7LJCX9A
AcmU+beQy5RENOZiIJHIBwblGnVCtZjI8bHMmGCjbNdTNTRDDkc06SY+VUmyq/MbPG7rum5cDasH
XrN8aY2TIn6QslcZj9HXI5HdA3UDw21YqAlpKBgGqw24CaNTMRLXaer73CalSTHB90OMuDXcVRmc
JqP8PbUznL+Pl9IoyhYQGd510YOLKcpOW9isq1MCVwC1MYREfJu7rgrpYCmA01u/jT6H7fP1Hdk3
2suW8HVZxpQYaqkyef7SH986Rn3zRcPLDCuQGl7J0GP3bN7gsfXdeKJqRVal0qACow/idjfxFMPW
bhcsnnjo3jNvCVO9/zYjnrbSzFTMTmNgjeUZlhdlL9dXb9etbr7Pdm8jjFBWOC4XCwdwiiy5cB+3
zUHoPlwH2T95Nyic8zbwBlkJDKXHA+uMQqHoJCu2GcgOqxhhiUQFD5PBL7KKeiTSRpSMnGtIrSHX
cv1NA8/1cLLEyi4pvnFSCznHoAMiypm/6z8NXv0AXiAnCeKPo4egOKDdHWVVnJ+wxjkvRR16kczu
bDzqlF7sch5sFY/zEmggXtYugzwpEuj2JANGei3AjJGEomsN8Wlo0Qe4dt/Utv9LH9b33MUuGsO/
4Axps46mCI1ppC+CfN9XP2fMUr6ulsQa8gVYoTBjxyqIWK8gn9ULR4go30T4Cv7xHffJWcIYGWiF
zwZx5n7d29H5VxJbKZ3r8rAtuXLk8s81ZV5LAubGsO4Llsgrgg6PrH/AK0YcIBrnM/J1VsNueLNm
yX+ji3TEh+z4i5OVzN/t5m42msD5DqXTKq1lmjD7xR2opA9SUN6xqbAkdwMLi6+tH+cntBnEG4OF
zRIDM1juUr9JbwzcYRnFYJY5GcYLBdd3jPIav93zVhBU1TOEk571QHKnIDlFtzPaiLOHCDww1A2E
0njOa5RL3IkW84RifsylU0N6DUo1OK+hN2ElyzMAYjAeqdisHnFFdUwRY5YOdRITIR8/BCRuTMUY
Vei70h4HyYubU4/iPKnXCLuidomfAoLhorLSCZCKceeo4EcN3ShAYu/tLSr0SPI8QhF1LsIwQT0/
GvUbnuTHDpsf1B5QyuuwqSOWSz3zEuejzv6cbQzQLlMuR4BbBtXtSx1EGJVr9tR1kSnXFfPSObdh
gXJR7Ubo+ttL7H12u9r9fXFX+vPBdK0aSt87VWnnmht675lHsznNeE67TFmkLsuBXQmvKvjmqO9T
S8i5DrnXJ1lcsYSzktplHJRqipQGEbkT1qtzIUakmq1av1lv8TxZ92XtE96IcLU65x6EBf0bM9Pz
dYg90H7nTpiILWZJNU6mqX4jJ848Dl66dr4UkcSnlHic74jnUBHNEnu03s/+Otox6tgL5BHbyR1A
A5D5tKURkDzXjFknRVGIEFjI1mOBTo501p+IRSVCAIP9vrGu0dDMbJiAMcUOXg+Ry6tSez6x+pDI
tV4INEIRDc51VEtvhFUINOlePXV24SWH1GWVjOlHuOEDZrQ8U3THFCTnPoZ8QeUQ8/nVehC0oGhu
zYY6JwlXb7CN3CyiOWWWoRjASM/Z1wVlNuDbKN9qsMuvGriVSkcOneWGEo3SDyb6BjbSsrgyEqhk
urzK62keyU424sA0OMdhDnVfCjIEkwPjPjmgy90d/Pyj4qSY1kqmm6it4jyIOMzRkLOId0adl/5R
OqCEcXE1b3BDNE/Vtxok/fC+NO8lgjM4txJ3cp2WOc5pVl2GfAPGdSF54rN0Q3xayWpe4vQ0OD9i
pXOhNhqE1J5Be+uz2d+/bmIS3iIsl4qpCNXkG+tKIUmykalmZDh1/ShW58n4Fg1EGeB+z8NlEU3O
jRiTPo7aCJj+O3vsKB5jV/yc/8Wy1ozhMQHhDHHc7CcMN5CcL5ENLRcSCfsWH+szqzULX7JzdWSs
d6FTHQjPRWybybkRfVXMTmaZNXT0jv7fiSkBNcvArPzpYFKM1/vWoGqyifSkCRLdf1p3NU2LbHXQ
+Vb9saSj0wk3Flmwty/WBYRbxFms4yWfAYKXYPNUnNCm7JpnhHLfF/QMou/7eH0dKaH4ZdQjXcx7
4M0lZk7mlSsa7ddYiD9fh9mvmTcvcnEeOTHCOWkb4DB6KuN58kRPQhyXL052Bq8q3AneHg7Lu16C
N7CcRxYMvc+wm8gmomIwXUBQFdu6RQi37/YvsnFOuYqSpRNbgAwGqFrcqaZ0nQLg/PBSSnmPJ0wo
xW2b2GAg99hsYUyxHnCpEN0+wGPbuxIqhqWrIq54Bk/l14d/Jwci+Qg+iyy6Ezpi2f5FJ/6HwYdT
Wqp0lpHCR8lfEvPtTTZ1Qd5Xe/1JuJWc1m4f2T2QqpT/F994weUMeSq1IVYWnfUh1ucc/bgnxU0x
OH4GUZptBcrXPxhgxLbo99vMBZOz63jo2mKOmawLspqKP92hZNAP1AddcTuXDZ7SK5fRgb+retC8
AHMGniJkSDK2yIlRHsIM/6b+GM8qoS//4v0vOJyBK1ItiYuIRW08+SR6CFwrrOaKO2gbTK9Uzduu
27IkxbLQR41mBM4iBMvSjExYYRF97sSJPzYLioGJx5X9pOYGhYtEwjnrFby54lHqDK4n1GrXh+SF
Ee7SyYn9pMEGy/rn6bIY+jqIFrAQhnxavrKEsOCJ9yUbCFm49APp/oZdAPmHltbqk0ZKRdyvYyd7
m6oSurmB5ubiob8N76iwbteHbeA4o7PEsJ4X9laaap7Y3Q8ky95uaLwB4CxsQDePHIpsAe/1xWNU
9CGGUZSY9wjORXpAGKGB/EuL1C+tVhoL9F3/lOtHFZSL6kxRwpGbxFlViNH1ZsHezJfTfC798ZDg
tPxVjB75VLy/L5IJJnVLQQ0HT1liKPIkFyVESg0kTJdD1TohRVyx73ytCwgnUWkpXZzUM0uOTR40
zwsnu/2GTAGqY8cvqNg+NFQQ8C92fMHkooBwSKcqRdoKdhz/YCzCqgteK9bgU5PTQP/FkC9gXDRg
KtE0z29gid2eURp+Yqy+szM2TuSw84y6df6LklwQOWeoCJgXjRoRVhczeayhP723PPT5+qWH6eHu
9UiOUhLOJ2b6uiiYBYq0S5gdx+mL3LwkWmv/NxDOGUZDFU9KComq+mfU3yO7aS/6SoBQqvjbVQw3
FsMQ3tZt+Ks/q153y/ineq9M/n+rqBT0rnJgthpqRiwR8zP5x2ctK/LJSuB0UYeJqdqpH31YMJlo
dVCLfqPVNtUXvqv6poiaMMU0TJR/citZiqsilonC6tDwfuqtB/NcHPFWgAlIpHB7HniDxXf3G2le
plONInTpOW5ddu3E3R2lhN7oVQ9/EFPt3ZW2eNyRIle4jg0i8Fo3P6qsIgyD5c/SSTgtPuubDr3r
WrlraKYE6njNlHUNY4z/eUZH2pAYyojdqzJwt4KnWBx9QTwtD71yympPWGPHsB7C2pXz3rmOvXd8
bqE5r5KVyEa3JQ6COhttNZXdbu3eYw9bDM6PTM0UpiWrLmrfGKdzVhjsNGhqlnBBY5cMi7rY7DmT
LSLnTNRFmEtMW0PKILHR++TFvvzZ/DEit9+iVwgXALRckVR9+0a42UbOJpKlSGLZgpydZmNmFuv5
TPFmUoHBBiwU1We6mGov+t/IyT9Pa02yxFYDRCR3zQl116IBJmDLmNDGJnXTh6qWrckL+zx+vK42
lMr+/mgdoiGvQm1f57G3oV+Dq9T7Xy9D1OhDYjv552v0veipXkNMBddswTosy2zHDZFnokC4C82a
V6g9UaAzRXqMh7twvilq7/qqUdvFxSimPoapGjM5jK+meBTHCt00qd2pPwty3v3uKbTVDSbvJmnM
plJETQN5Wjcd7dmNHXQAun2Kc2g66z6ohumapF1PfbEAjfMm05RF1WACk9Eoxd+bwHKGwVYeWUXN
cigl//p6UlvGORZ9RB98LwAub9yuKOx2dE0xJ9wX4SE1zpeE8joNYopNa5b7pnzKkuC6EKQpcW4D
3IhtPRpvixYdpg+RJ9a2+sxmG7RO+jOnuPf+xU1pKOg2URBpvP2+UYxOxAAqvI+zEtY7MJn+SoQb
KMJsFkz2/JM7DQnJKX7VS2oGQj7mLfIX2WMv1yJ4td3eY9UaAv5L5al3z3DpIiSn/WqrpYUJsiQg
sm7/zJMkD1aAIweFUB/yW4PM97Nt4jMx5gaR1/10rqqwBqKGBi8Bz4bFYg9e9gSKdBR2yw/5Yvem
M5wZk7hwpsb67WvpRV7OFGItx3NbgRWeuhxlZRFIFNzrerqPYJqmYWAgm8hn/uVEmNswDdkD4o+i
O8U9NU5h3zteAJhz2ehlHRWg3hEB0Ftf5+izuN4P6JrPX8P3EKqa0gWI8/RwwrKatwDSrK/x/CXO
iJXapaPaArCl3EhStN08Yz/Q7iLZmoWxUebJwPtnhkqoUPDb3GaD7CyXTEDuu9+LYJzSK+iVS9Gt
hYs2+AYw6PAmudW8zp9QIILpii0ROpJichqv6LiQGjLbMBc0u/FZPiUHMDS52l2C2rJ6dssTZnX+
V1RO01HSkIyxCiHloE/sBXf9xtE/G46BAqkUbIQs2Um9ZvyLA7usLHcIyEUxRqIKUcVTeMrd5Evo
yj8UzF5Gzu62e5WIIpX9g+0Cxx0JbRhhoNQIOEn8OEcB667UVOJcIzAsVoWxUdIqBx98bGEde+k1
RsV1m9mLnFO7xWzpd6/4P0ks7i6VyXrYW6yWQ7P1YPE6G801YGZDqa0VO6UnHOV3Xb831mdxfsRc
kpkV0P0KTTGEztX85CRF9liDNozF/strT9U8MlW/JiZbhs1ilm00aR2zPCtLcYUK3a7WBzutk59r
t1JrSoFx7qXq0ZVtMP+V/IXhRGaA+/4zaAGjoLGQnJHd8rZyWS0CeRFnm3VNSs6/ZKvY9WMIKUU2
gAwNnq7+Y/BXL73BWCvv+nGzf5xeFIdzLlm71ovCnMtbeTsylFIgBDSt1+5jkSnLChiVwcCm8iQw
Wlmu+WAK7HV5yO2OFccgI48xI6Vh96fay+9kN/xGF0Hsmt8Fl7+6qaU4FqIC+QbrrsRAZSsIxQ/X
l3Dfa20weOMDxiQZkK39PqNJgNGOWOgqxbg97VRhRBE5+3HX2jeAnOlZ02phRh4A0/MIsq0GbGzz
EzTkjZsKlTFPhIDse78p5AaPM7t4XssMrPy/MpSsxiL2dffvW6h0fBeaBioQdLCaJk8HkoV5Ooms
TCs/s3k0ymFE6U+OJNtyfG8WChnWv9G4I0c05CkRSqCZBvLLrIw19tuD0Pj9G7+deScSMfOuW9kA
codOVJp5Gr6V2sudHyulNw/ho6piCHVM1ocRWDwtyKQ2KTr5IRyqLKbT4DGukzq2x4M4YD1lPzuq
fupF/rvKO8yLkHwnslhiUITJni17zJEBIZyXd3jwxqzBcwuPOdxM7+He3QJyJjH2htpVrCGsxxEE
3rvceg1lIuDc9SWKrCuSroM9i6+4t9JIUtU0RjWH8DQpT5MWNOJXQvnZofKbqW0wuEMnLqx4LS1g
sOtN/Fk7s1FTvd2DwUDy1p+RSz4/7DqTDSKTenOmykq9Yu5YNOMKhynlhxQ96m3qGM7osUr4/IO+
EMtIicgdObI6TrMcQsSmOEziQ02lK/ZTMoqliQq4hGTZ5C0sVyuhHiGR+qXzjO8Y4eaER/klNiET
4zMNnenx+rbti/Q/RD7Ia1uk7yPMDQWV6b0s/mzMl+vfp0Ti4zupR1ysdW+btHjKuQmMO0yQLWz5
h3SKIwRbidsLhCOmhOJMamiaPm7R0uLUsjtIz0lKCEV9nztVLHPRBi3D9+PhJkNVYkfUNFDfZ79v
FDvS51HOInx/6fy1ei3k99nqZdc5yxknfW0tBtCdxFOCDESO+pdYtDMB9ho/MSbuSPKuawLT3d/9
wwWTM545zPt1WoDJun5qsLWDGePYB8PhOsx+tuxiQxZ3/UvacbYwgA7NKaf2iLtfZgue0r1xp7eB
0bvUuyQJyJ3DmMs5mBoz2v8nbfGyn/NTdszvSm86LNSlmtINzkVkud6PSwo0Aee98ShQPKy731cx
/UbTdNUSeaIlPYkSY2RFsHWNV0HrtRsdYoNYUPmbIoDqWzU0CQct36UiTWNlqBOKylL03tQI3Jki
sEv5H1xIdg++DRbnCcpqDYdpecNC6uG+C+aD1tlJZWfH2bvLvejeXO2UzKDu6rouSpKl6nhs5XVw
zhLQnDfstveMx8+v4Oi9Nd31DmqoBYv7VjKN2EX+FjqDQ8XYFDanjstopFLJru2ZDnbM+pQrXp6+
5Evp5qtXC39NA1kssrujiCwsEHMYlsyzCSmV1DcjKz/vvO5jdpOckGzJXQxTgh8pSFb13WPfAA2o
xejiFb4Ea7bSckmlmV3I5BNiet940n8kKEiMD3Anr9oLoa+7accNHregCUhNfxVxFJMbBpKd2POh
LjBYsLfD5zOCDZQ1VzdL4F7HpWA5QxdACKbkNcqKphovQNPjZB3N/j5t7qb33ZIuEvIVWdMym5We
LKjF/f7rVmZ5yVk5KQ4m5pHFPrsOZgPGlGlzuGmdWOexDDCh89bmWRCerq/bfsSxAeBsvohAupTl
WLg49/OXX69aSdCkthJED8Jpvv2DCoRdC9hgchEB83WgvmObBaqC9Tgf1CM6Cs9sOEj1el2+XZe2
gWLru1m/VW/KVGFlPrH+fZleBFwZrOjHf8Pg4oNS1esKBIYQJnrS0pda+1Rkj9ch9o/NjRxcPCDr
qz6YGdum8+qzqrksYAalOIWbkB0lu9fJDRgXFOhTZjZLBYHGNDkmkfAizqpvppY3FOtHQjBKwTl/
EU1V2Xcz04XT+qlF0YTD+B/F57Hw0jsFGc0BmUb7OiglH+cspj7XZt2AT2zrRzO+NcPYllfdGZSE
OL0J4fisVJTHhZHGEC5EOthMvxnLy3VJKL3gCwf02RClJsZWMR54NsZVUgPtFyXtTZ961HQAwpz4
0oEix/zOUQCcFdp6e1JmJLmP/1EkzjuskwCTzYGh3w5odGPNU+GhOP6ZqlM7xH7f+IfIyto5DaEK
w3ovznc1RVJIfZ/zDUbbpYuQMlPCYGwFpWOjSni4/ZTrxVr5KgEtkqcpXAEBprb8uHj9DyzZQ/pN
RWJS8oZ7lsOmE2qUJnA+Ql5FPR9ZNeOMOqri3M6OrhAE5hQE5xpQEhfGLTsmiqw7akWP4gfLVkPT
v65w1BZx3iCtzdkymQkl2U0m+HX59fr3949YUzQUTREV2eDn2sd5NCMuG9gTm2XZ1mjnoEeJguzc
ta7kCCdWAke21LylT3+7OGxQmRPcaDaGzKtxnYxIeH6ZYEbjfWdHp9Ww60OF4mSUxzvP4s2EKtSA
EHc34twAc5phpomWtSmAWS0Tiv0O/cHAMDVWPFkH2lF+j5aA5Q6TAw1Dwir/U86y1cYqMya8DhtH
NQ3m9SiQmaZ9kS4YnJfo62KUqwTKvpzwNMsy8YIjoepNs1mfXhl0B50s86MwOc/RxNlkof6MBUmp
bEfwgyEuRSWqIPD+jLlmTvLt+sbt2sFmITmF0as4DRcd+zasJ00JhpHK3VIAnGL0YdaFqAOFRubo
dH8aZypIopaMcxhmvYKLD2lHUH1kT8stplYhpSp+x4AZhEmCSzJIs9j4dxO7qAXnOdZRwJysBWqR
HpPDkIELjZUlFy+Sl3r5LUnpuOsPLxv0WyH0vGpNK0M8DWV7zwmCQKRxXYxSUm3jMU8c2cWwQncl
Hs93xy6YG1gWzW8cCcpprbRmN0jxBN5gVK3jZRSxenwiXxN247INEncXkdEMm0UrkHCqYKxt5xR3
ilsFserPp1+zGMFzuj4k5EvsHkXCVkTOh6T62HcRm+rEsvHJITklgQS6PvFAtddQW8g7knlCsaXM
1lL/1KPOu//aFoQZUxCc35DkKRVWtohJAmZszH8RqpsxonquCFs2OWfRgl9Uj5kuxufFYWox3EYn
zZtP1uPiMkri/vN/8k4m5zyULDf6YYJY8vLFTDEChmqMptaNcx6GjIEfBpNIRhtDHWMgi/jFKp6u
S0GBcB6jw5DeoYogRa98VNpAwhu5SNEqEBj8I0XdSfFcKVBmHamQeohskZ1ZBjU5dR/G0PFyqomW
yvdI9GZdtw2rsu/rlzw+1/Viy1Rotn+9MS8gnEeoZFNIcgMh4N8cPf2NARfLpgxZLvUiTUnEeQEt
VMq6jlCaKja9rUygzs9De6YmQu87uYtInAsw166PUxnrljTCz3KV8cqeC3eWVN4K5vwuX3DBYhJv
XPekRLklSli+NX4ak8lWkdARflxX6X8Jby8gnCsYi0JIW1Y2rNwLqIkGU/l8EH8kXvIBk5tPEo7F
e2p6LrVTnDNY1W4p1QyQ2nCqsm+zEsyUpTJz//1sv0jFuQMrQcqlZXkJtVfu5DL+Iuf6XTsqfmuI
j4okOlop+tdXkv3V1yB55xDXqqyxevZGNR/MJX7Cc+AxqsaTnFZnc8xT+zoetXN8eiI0S3lSNSyj
zhrW9b9ikGCpD/GrihgTrSSrjebCw3VMJsMVGfl8BUZ860qoY1mXExsv2B8UzPcofPISsn+i/2/7
fktUhGveimz7knE5GGZz0vTIW8Axj1aW+zk3PszaeI4jwZtENbguIuW0+PqBNOnwJtnjQpnjmDq3
EDP6OTr6ff6EzkJaVOYDry0p51Aso066OsIuYknRHZf6ytMaJGd27a+DmnytYeHeNTjOp+i63q9a
BTgWpKGDHKyf/QmvFz49HJgwcz6zURYgxpJipp9N7izFAyj13LB/z/Px5YjhyfrY87dhLAAZpfNg
OfXy5bo6UEJwjqQuQxCxsSaOJXxQQjeZboqJcBz7wdhF2TnHEYtxHY0NlF1oD7X+uJKT5Igzi+fk
E7Uxr8cOAC3GPtrzJ/00BNFJ8PCw0/ntgltwa48fLNcgzhZi7fjHT3FNG6MPmbfo/Xb82OPam1EN
KRQGF2J0rZSu7QAMMz2m3Z2MgUol4fQoCC6wAIl1E4kFIELrNS6PeXbqB/e6lhEqwNPwifPQF2sK
iCq67bPHRiNE2K9Ov5gJz7WXppi21rAHtvpT9JVRfw+3KKC7iVJvQptLD7YdO3SU9+y/hRFdioxH
ITDDwhdt4hdpaLpceOvl6RTb6m4E69VSCPvfL+u8gPD9sLWca0Y949hNUYcoO0iifxFR+Y45P8e/
qYuJxWQm/5sLRchsWBJmvUgGH77MZoSWCRwQyzzYRfOjkT6Ny3HEAOGk+LJWH66rxq7xbtDYX7NZ
xEYeFzFkCt7386ln2ZEec+R7w5ZjoudvVwk3SNx2tVo2oGsTconS52Tyqpxwpf+yVf9bOD4DIghl
ZuUNAMqz+td0x8Z11Bi3AP9TudlzQvdK74ZkF4n4Lp1xDWV5lAAYD86IcnBMyVuPnWPdRQHI/r5g
qISEHvQabdpUvd4+MjREQ20bZrkyn7LZtbGwVpwcODbMxrAr4UEvgwg8mpb2aa0pC9iNIKwLFtOg
DVYt5maSsjiw9ydP9tBR7Orn9W3qeuh1ROpg1xluwDjlz4VwbeYC5pbLsm2huD5UnTYLruv8v2jK
RSRO6eelm3VLh0jRV+s5OpR+f4OmxgoNLb1zAD8X4X53H2FwlQLJjaTq6ErmXHyeG2pjysjxSxJi
vvQBrahopCkClIkljoIpaN1DeiIzgnsbt0VlBrnZOEOIozRWgNp5IDWJUEsCMvnKzr+ymXkiuta8
dyyrJcIVI9suSjJvD6G1oqd+/QVY2ZrPxuZZYM0A/w1rBfmDWgG2cLyv3CJyx/MsjKmezEBsvOwr
y7zLD8h4lrk9gT0UoX1tU0S9e15si8ht5ZDoUr6Cn99RzGBezlpCeP9d3dwCcLs2mqamW2zE+uKw
2XWxw55Ivi++goRj5JPJzT2D28JxnqTJZrWTCsAVf+XH9CVCZRdinFvGGFDJdnesMKGKYs4lZeRc
Sq4UmjAsPR4lP44umwFUONJd7UkYwpO5yw2VV6X2jHMq9YShtl2DPcvHu3T1YioC3l1DydRwsUdP
qsFf6dQhNmqZlZGoqmor81nWvsvKB8K4doWQJQu1YSaoffhiej0CvWUO/kI8J7CMavUFXTqv4Mp1
8+YXG6TkFK8E5q55yaapABGw/O2nylIhzyaQc7DHOt0BwcKRzYca3zqJLVegjhoKj/PLkQZ3n8oK
uz3qqGxlZOK115wlFE/VTuRSScp9PdzIx4UkEYiMMlkDHpJT39ljpOWoLzqcB9rBH8uAdJC7inLB
429KWGDMGhKBx+ox2h+SnbqWZ55NPP4Hv15dh28qVWm/m3GwFA3Pn3jF0DWLc1mVbjVZzELYEbVB
8fcEbJRr0GBEIBoqw6d3vXtt4TgHZpWFOKysG5wN4s79+LkavQRsIKFd4llooRIqewHsFo5zYKmy
jn3a4iyXRIx5joJ6xateO9khlTnfTYhtkTivNQvFXBQr1nHOfG2w1ZMKKp4o6PrABIOAbOMwp2PM
XZPYbB7nu5apUMp8wGrKj4Nn+F2QOfJxPq1wlaxnhxosvfuetxWSM0GhGStRZruHYvYDG+DUH96G
7N5QSThmW78d3RvBONtLZw2VZCyfrgbonz5lweTHB/FAwexrP1Kjpmyi7xBlrv+MgjI8RpWIohG+
fhpdVhuHoToZUpiM09ByqfBg18IvaPx4O0uMp3hl8wm65UtUC26L9/h3MWtZJntZweg+GTHlP0WS
cgHFvFI4OlKeumrXOVJ5M6ZEh9q+c9ygcIalFlJuaao14sCpvmLU4qnXXWFGUwO4DEHNm+LyQU1n
2V29DSRnYV04yShLAWQmNLaUuFr/cYgouXbD4g0IZ1HhNEZNmQkj44x4G36MWVgRUsFv9/nlgAsV
cYpSgJxJDY3QNmuP7ULhwUd22zCP6YLyK0YYGnpUDp1aQ07fZUxz0oQE4knNJ5D4V8bHsvIIiXad
0mUJ+Y5CdLIv2sJUo/OKr+NxvYm/VbnDDk7WpyEp9kyVGRBryEc/U5OZ0WICUdXd9mxhgrTpirPP
xmP8iRnvHiobAdmfs7k66X2edQvTEZDy2ZXoSOptND/nBiHWbky3geFO5jxXwmhSINVq3aJSTtWe
rm8UJQbnKCI8WYvNyDQvBl9tr9lG/awsjaflxLWdchZ8q0snGFnXmEDSnpmX7VAClX5bHpLz/3cu
UAmQ/cN4s3Scq1j1LE3FATvEektRFuxWtxkKXDNnPBmn3INTJCEJy5I5xzEajWhVGnZLmf3sq4wK
FBYQyw/iUWrB+yG+caRTz86UinDOQyrzTq9bLKwwPnfFqdRF+7qOsA/8dg5vFpLzF5YgJqWUsJ2z
LKdVIttqbmLRDfMkmOVg6qk6r/1kyAWQPyIjcZXyucAytm78gsQEY4zQj2biTt/ZzA9WvNb6BqZH
Hq8Lupuk3hyb/CzYcszHxtIhaYIpxQMbRYc5iLGrKhjlN4aYQct6bFIn/EngEr6Ln0Teh+lkTTVw
e5elCHN3xj2jccFS50c+Rd+2H+9slpfzKa3YrYmlY3mRsD69WaI3KP/fste9vuu0sdDghsIsBZ36
nE0IujyWMQg5nKEGgVZ/B65bx+wJN7mvMhsUzgjyspdn9CEiX7fYSIyc4gfG9ic4hpPh2Bnesj3i
YbBDojh31+I3uJxtaJOi6+geRYXEfGd23yLkJFeqC2CX3dO6gPCHqTwWEwiwASKgWBQUYYyh2sg9
KyhRJkgxfeyrxwaNq9db1UzKswJ+c/y+OOz1uT8sEsLh+MAmPFA0B7vea4PGnaN1mluDJQBtnTFw
FDUDCplLIvZI5vR9EeQul1YsX7fYa+SyW1kE9jHWo7QcwHkG4huQb0T2e3oDt9vGna1TbZmlmUI0
dn9hyzj5OmKR/7xhTP5NKKIZ8ZxkITsAbjowYjP+aB2MT+xVLfYowidqv7hT1TCXyRoHLCbINe1U
+SJp/nuc4UYjOIcBdtKx6wsgiI+/AgU4YNdEq1L/B/zeu/HPBozzG40FDldzxB6VNbJV5r2gOhkG
WcUJUWVOWhXnKHCfKNIphVSMElj0QIjtGp58j/eEgI7wd4v3N6rHn6BKP3XhbEKs+pOleowcqAhC
X322MHBhOCoB4+VKMOB5cIjNY7b0W6xwWU/+BEVfVK0UNcTUb3GA6hi5EPvKXei36JvDaSa41CQt
wrh/OzrnOBpmCZKyADYcvqazdVCVw3WxCKXnW271WVt0nWnJKp/n/m5dg+vfJ7RQ4TzFWud6MeCp
wina78Z8zjsEqo0XlvF/3R7OVcirHNct87b1d6F5426uQAqUOLp1QocU3GBDPR9QS8f5C60czWFk
x/8sn83ypSmpmG03dtpoHOcuxLpr9CGESEpzZORb0Sm/gTizYyKbiMs6STNPAXIuY07CLpvYaSwH
LFgrMUitcOTn5li404HKtlHLx7kNYc0qXW4hnTkhHm1FWyJLsQmT5fuRk2SeMQQeENI9m4wlHQR0
MqLh+lfDjfSZynETFssX/iptJZXSm0hWA042OzJzu6ViJgqECysmuWyFhsVlGG7mYuKB3xbPcU7p
AoXClnZz8jbzGoUKC5XE4oeGcT2NYo/UnGqmv1c8qsr5hqysek1RgNGnIoo9/Fiv3bwfMEDHNzWK
SJ5QN75qoMlBRFuuCCXydNHcZNVj2xCqd/E3bo4nlXMKiVnNuSpDJjX3mr8wdA5FgGw6u1Q784kd
iRRPCbVRnJMYkSAPS3ZKdG3ilUvnZb0nT0T5yn6K4+KKVM4z9GNVZRIL+JYFnhyM4+z6KDjgwJD+
j7Qra44Taba/iAgooKBegaYX7bJsS34hLC/s+86vv6fkuSNU4uua0fhVEX2cRVZmVi4nZ1f1TXRv
ysjqNwQDbbDKQM1g8zcW//tKA5mRx2pdRXxC+JKiZSC+NGWtYRsK+AZC+FhGuOBbpYBI7U+57c30
cox2TXuhDpJHnEwW4SPlmgonyHBn0/q6T55TeiRMUj+UQYhfqDCLueggC6m+6KXi4nY5QSyjn9xS
hDdHJlht7GiI6mSEJN1j/p3PVef7xnL0K+oU1823bB8+/+v4YY33bmQjHJYliCFWTr0y+NUbl1H1
YJuyGHbDU7yBEV6GeRHXTdpwZZt21RHbtDyaOCP3FXwXH7mUNyfz7yEYvzeIghnP+hzcFTUQ6/a+
LLxZ+2UXn1nsV/2laf3XzyaWQZOWxOiDBRpnVuGlZYa1ddQJnBAbXZKrjxSXIZ1hYKyXYsmV2BWQ
mF2vdxms7fKjRsLpkScp8305OhRNsrvuOv8krXVtGHhAWjalum6CZlP4hJVZkDBtoZnZsf5t412K
zib+WuydcHhJzvM2Me+8dm5eOs2wdBTYCBaiCPeaRn0N6iOKAIP8LknsKDaSa4fzGFtVSVslGtVU
ogNC/HY1FEUNFhMWHu/SfAChbX2bxNjdgSrbcFD0L2ycH6Lw03nYTdFWqIJzxv+DDGYC1MSC1oSW
gzWjDljHnfMwWxkgSIdqHiXQF0gpmPmMBlpJrMEtTVSV+R67CouoQGcN4lDFM+4lcPxavbt2Kzjh
2qVLEGVlZfPqjeYXTwgJd0gBjT5f4Jjc9bK8+fYpvkonhFHFHKpVUkI6I7ypsKsgfGTk63mRNp3Y
SiLhQ9ECrIzpCAimdFcj0RxkQf3aGJ04NR8SMu/+GxyXeO2WF30xohRwKlXdoCsdlZ3MInJCul8i
idvcSi28UQ7BQatqF0yJBrDkyB65btheATVxNPC8Yq+E7DrznzunHMJ1rhFW2/YEuLD/HnUoIsau
WjglvTt/hDKlEFx1jLEKMheAyayDOlzF1iGVrc+VSSK46UlryqXXAZHzR8JyaS7WbsqOpbSiIZHF
Ut+qg1nmSAQGAJqRhiG+2p6K8APv4LUWvNsoXiOFgF0zg2vVB24iwhNmd7vKBduv29/K047bMtmG
jZQ+GFXFromuAz9ZpMBG9NqhZ/d24Czz43kV+B+a/TeGmMaibRMmWNSL1+9nzpjMM5sIppUrwwfn
hSub4N30jeQVTTCyGet6U+ESIVVh1Z+6RVIClZzYu1RVZmlJnqLukmo3g/pZo/6SPp8/Ma6x7+6m
rjENqy+wFEKkwjONNNVKHa4W+6e/V1XmUzP3jMBy9WbajTFeWul3Vsj6njYPboUqXFW9a/MmjIAa
119s7Usme4FsHtzq94V72ndFrAU5fp+wyomJPyudY+oSV74dtP+NwlThklpYLDkVILBwl0+d94em
c7pQ3PYxvEUn1eljoRg4XUwDxIwMm8beGoVES5V8XHBh2UIvaLo329FpsRdx8cfsvugvGb0Lsqdo
2S3TM8Oqyw9MFfEV13/jC24Djd/2UnKjVKCFq91XwS4P/PPquK0YrxCCq4hQlKMd90xz1joTFk3G
8c15hK3C3xspBN2LWRbP6YxL+2W66RhmUlyeTij31i7QHOQTao8PMsa+rGN/WydfRRN00tYrrVdq
4ILY0y1S1SE0PORS+s7NJ9frRxI9R47ExQJm7sENBq+mFzn202J72nFIjiA446stY18WjW0Gm5qN
zXeUWYZliPF6m88da2cD1zk5FMhhxCdMIWT5bsZByv3IppFfwwlfUDGK0Wp5DI0yWev0+/wqhtOy
Tv0LTalsUfKWSq7RhO+GToaSpRnQlu6R6Pc9lT2StxQDTlHVQWxgoKNWuNZF0tpYzcN6xM7pdQyV
v+BsP5kzXcw35WVyQH1TeZJp4+YhrlGFyxxPtVX2JVDRGY1ml8KbLrpTct2g5VQ5ykZwNk3lGk24
1yzKSD1Gdu+GX9Aj4c5Xy8HajY+8K3r4J4SPG7cA7eUa31JOKFrbhQdCPLYqmwdopBWBicLjNfDp
YD/0mmfd8XShvPH7XWiIZmh8O5tiUoXixSVIGPdZGc5RMLtWwq7NsL6NR1D9B8WOZIUjMWHvpHvB
Yjped3gHW2IOL4iqyShyBdMcvPva1b8OMFe7/JI3rkWT04NM4uk85LZ0r4iCtkx2phmlFi5u2c73
Sht53ZIdDNN8aoh6OA+l8Qv1JiTh0oE+lqhIU3Ma2bduriuiVjUbnCQKuiiXYC7hqq+d/GULGMaZ
wcaBsYQKwz/5De6FjKqRG49z6NwcrB9iTZq2owb0NqpuyYQBTTrtbGwZiEjpGjF6tJvgeF5imcCi
AQANctaGgDRvglN8Mo7KFR+nko2svO9vEw5W+IgxTZdQn4Ez+Is/7wqvL10WYqA6uOGro9NPChJJ
9+dle3/zBVDhXmAWHTXEEaDqadyZvvLMOynw8rxuUf5qPssqBe+stQAn+AbDCO0e6/FmNwtid2hL
t8Kc8HmRZJ+L/32lITWdVJYxQPT995CeLOtgDb+H6ZlSX++uSVp75/HOiqQjd/8Wrw+NsdDBlOYO
5s3YnwwZ/+U7/8OPDLPO2DpMQd4plnDCIKNRM+aLO9TgQ72utIdZxhewrXo2JhXx+6ptvvTRrc4s
DAaq5Xq5gBSaj3IboPtAJgVzihh4du1n9SL7VX89f2zvoxIuFwaNdLxrbBM032/PLVFAdoSs1IJ1
L/BwmKsI/PaSDw3+g1XbmxYZo9XwNxqWMoqJ2XzB2pypXnCGfnjP1xWGIxwcOO0u+ZiRiW4eiZXk
10Y0U/y9hpFunS8tFK6VkmPMaKDz4gZjsrfY5IbNnVZcoqXNiWTP3JdO23NgwqWKGmxB6UtI103x
eCysfLJ3rJlDSIZ18bVHG4bmehrzebhWm5Jj3+ZD61tdXD2MjBShYy/1rHpVlbCDOShJiJHwvImc
gHQE7JRxX+pOHxPdadLKKo+JjirsODyB8Kn6hDhFD/wy6sME7GJxWUqu89b1ItjcjMl4JF+x4v6t
msQTAjBrnpD1iOZd3Bk3qSbr5dnynkSnBkZTCHgFVCFPgGChIyPIYbAb/VSPxyr3zP5n2RGJJFuG
aQ1D3koy0NLQGgKY5PiH6uYPb5U0cy4TRzixEIPbNsq+UAefnqjbfp4uqove54PpvWe/1D76wyRz
zO8jVtxnYlDL4CdpmWKcHNY0CzqsjMKE9eCRHW87qL3sO+bq/skYMD+sdzq/QhOcZRS2QVZV/Jvd
WDd8pqN0SeKwb8qeHpSjrCVvywavZROuc5yWdbLEQFPJU9F8SozSaWoJmcGmouONppkmMm3vdsxr
eqqC4CaFogcnGiZO3cosrgxBUMCks6cMJhdWvnT+bI8osTo11DwNdl7DpJ52KyNjlUEKumgGS2rm
HLKOU4+0iTtk+/N+ZFPbTZDoaiY1CRUpQZgxDXoaI/Sd9NhpkNrRc29Ydvnw5TzOpgq84rzUq1Yu
MupSsOcGCOrb/NBPj0vtjlIKvU0LscIQDNGSd01BGTB4gymndB99nhmNJEe2+VEsi+KuqijhiW8h
NYYJjXgMreafaPgdSfIPHJVtmDqmCk0szOL4q6OquwEtaT2b3aW6W2wnLT4Xo+xVvuXRkdr9G4N/
rhXGohCa0g4Yf5GQ+uw+dZe7FgTKvPu3lLW9bZu3FaBgcCamJ1FUAjCe0QjS7yM/nfbxscfq7Wof
t66sq39T31Z4gsnpg3islgF4jDQHhOh+n32rkk7ik2QoQuhQh0vTZBQokX1I1QvT8jT137ZocL+w
EkSI88A9GaXmCAgyfjbzC0Jc2et38xGzghCHrJdRH+Yl5VJcopGqOea74cAKL/D1fXRAZQGMuJKR
ws0r9CqUWL8dLdJoFk8nDDbmE+wbS8ZouKlvYDlCVV+ltobA/K2CY/DNmEJr4NEC57yPr6LpEuVH
n4/bNYbHdO/8pd2yo2s8wTmoDemsMkLUUM1f4+iHVfxUAy8EtcZHYEzOzG1oDFMpglgJZiOLoQEM
/ZH0vxOs7c7CT2rMJDhbiq1jP9JfOGKetbFTm4U1cPTxwjRAS6ZfRv3TeVk29U7HtidklWxT1SxB
GCyizgOSAcTqXD6FkHjN8wAfh89EPNo58pVMW3q3QhQJj6KgoihF12jlVCLHpI6tPEpk4s9VMbBa
Iwh6F8P9hIMKBL6PC41uF+F+xpjDLH0ivc/0wzCskQSNa6rBWpoYp8ebEviaaTANYVAKNq7DqOyM
3GOgOhjS+nleQtkRCiFJ1vdzpugQcEZ/74SpmGxyzyPI9MLm/4WVc7KMPAQzECA6P73mJBN24YMa
j5No8usbg/dEItTmC359mKI/BMdvRxMcJr2beCO45Zf74JI+6N/Ux2VnXIRynoJNi2EwbPe1Tei/
mJgolhZZloZfsSG9CDrr3rLgQXTmZ/2vqNIcayInLWs9ooa3daa56Do8FYxcD3X3NBbml2UYd+cP
fvvTvv6PRB+NBZBUj7EROg7vOvMi/FCeRF+JLDjlvG/1Vl0gMpg1kCfBiu0bxXIK1ZnBoAbi0mpv
T5dM1oYqO2jBSTf6Upa9DtTo0tjzakB6AuNFDl4IE0vZ8wc81w/tszTi2Qqx1sIK1i0xi1KZuLCc
BJ0T0GgX6R7U8nvVI06xlwU8ko9nCnk0kqAIMeX4eK12LJbjWP3bav2LuflbOUSmWUM1VZUaEGei
Dei20SUXgZd8lDXwSj6WSDRr14NuNiXEsBNyES/9I9affQutzE2HgUqc3GYObfWJxLxWYZNxMk2A
aeyvLRRodSE//lBhNVJ+YIlGiIE90kFjVlmAg/Pho4QFapfGEebmZvZK7J2SVcG4hr33Ra+fTDBq
YbRodpcCj79WsQ/9GB95dUiWlN6MFV5vtUgrm9TlZFUcpiWYl7luoqsguTtvmf6HS3gVRbAcY2bo
YFGD9oGZDasMQPLtGU8//mKEuJfdpe3ocSWSYDIG0lIrZBAJW7R8Bl+gXWcOzwClmGmR9b3KVF4w
FEtDGyvQAMa7Aurys14kjjY5rfUgOUTJhxLjfCR2p8zscIjYk+NTkFMr18MhRnl52CUYZjWf2IPk
8cI/yxkNFON820BcjPsM0brE6UmDtU2/JzJeTZF1UFp7LxFQYgOpEBKVIej5XxxYGbndpYLFQDxD
M931T63HuUPYkUoeMjITQoVwKCjGehz+/44pjn6gR8MpHPWy2cs6ZGSfj0u/Cot0PZ+jdkZYpDeP
fXqd6r9ymZF/P/H/1sqLTTjloGcDW/hdPv1Jsw7P5ElvQEmIaOw69Qr0pDrS7IDkBlD+95Vk6piR
UeMeeqlQ+Swyv8uurexeH48SBeEKcE4fBTOSFeVfPrnxhj9k27t4b11xq8g82aT/pvk1wT5n2Cpy
ayK5o1aVVkQJvlca3ILkyDHNU9oeLHKMR0xb97sgtGQXgL8u3sm3ghQuwJgY0aBYgNRueow+awfj
lt6gdR5tMTLnsm2SV1iC5mOpoabpNrB4i4UGkgblOt5nTgueqNy372WTf1I8Uf3Br6FpfbW4/Wn6
MSFF3mODE/3JM/PlT/moxfbNXskneE8kFkCgoADP/pY8LJcgaEHnGdiZefHaZp5EMzdN1wpNuAIk
U8xiCXGa5M7Yd0csbeyumVu+ND2UX2ngyv22DFK4DEpmgtS/xa0Ls2sWjU46DhKp+C+cU0fBjWbI
VeBBAaHCWE3dMsmTHSp76mVqFbMfqvNjG2vSk9y846uTFNxpYmiKnaj4bh28XOSC/21fXGBjNbf/
nozwUXKG4qTRMhTYPsSVRMcWJ3Yfk88SvZDcaCbkE+yoqI2E4ggxGkjBvxJjUF5Td1hff4hO0h6K
zQj19eyYYD8UQ1t4Fh2Fmj+7qfzu2Yz88tHa23CeSXj415Na3N9guZ0BWhBdf8eXOesLa7GPBmWB
og2dIJ88WyMeKquJk5em5CW46UBXYII6Jkuq6TodZrcObtHuwoxHKt2ws3WCKIHqFPUu1MtFB1ob
XZkEWofk/Q+eRUh3kYclrJjAeSkcymvzWzKt8QS7McZBitsEPGS7n6ol/ar0sZsT2fzwlodewwi2
IiJFyaK0n92ufCjMXz2YIxXtoLaScGrLYKxhhC8UzcmSmy1gxpo9z2NVIB6er5okurVS9ZeZEomB
kokl2IraLjCWMgGvUXJn6MDeqPwowd7KDAnQlp1YCSbmU6OhttAggs9kKWDkmVJ200+FJNjefLWs
QQRboVgMrCcjQAbfQD9ZDN0rvpp3vG8u9Jan85ZpU/FMjM3Z4K+2UKZ6G7MNKVMyfcQgrwJWIQNP
9L0x3Z+HeE/bAetgmMxCoQ1DZSCjfItRdFgl0pvA6Lz0OvjN6cO6i6jedw7sIaQigTs7fGPzIn2r
b3kRjOiB55Jp6PsV+ybSDsT4GpZwAXp42Z33SkFV7GWxzaZ2WBQTjzZTUa0QPhxGhsZ5RNs2+KC6
fjfpc7/L1O77+dPc/GArEMG2dxhRMtsyn13dRNFAyZykSXcVc8+jbIZNxgpG+GbaVOjLqGWw6JiJ
HW71QwOen+igfZZz+m8r/AqLn+vq3WArSQRXAazkqPkVaGS0A0LQGblEvmywGSWyyT6ToPINOm61
ZQacMl0rxbFsJFVZ2e8LtjwIY3OIsKrZHaqbsboixlHybfjZi/GYiZuEhiCUxdBd9fa8hhI8qHQo
4Sx+0LvqWIEchO3IQ+9PO3TG7WVPhC15TANFOAulbEsTu7jQNJ9neNWhHl94OfvZ9TImvi2VBqGq
pjIdZGq2LZhvO8prs8YKSOw+0J7B3fi9bcBBbZkSw7otx98wYpCHRa59mhHAsOW+mzydSuKSzVIO
Sv3olCKUoJdOuDNoOMKyxAjGpt0F+/LESYvjZI9RMrQPgiX5uT/kX60EC2HO68Pm8a1gudyr6xMM
VTtHMWCD8XNVdOAZeOprWZJ1y6WvZRMuTYJ+J4sw6JwaHyxwgyrmVdBdaVrogWfTOS/Qljs3cYIm
XAW10Av0VqAxoyQ0sdDEbUhhfa3QindHDStBaYzY8YOWJLKUjAxQsKmlGbPJUHCCQ1f7LGtulFb1
46T0F33+yMeCJyJoOjQMVRxlY4MahhpFpBylHQhcWahg8NgsnSnMW8kQ0aZeWOA9R2yOLkyR3sls
lKAOE8TJVYctvwlxi97wojH3z3+tzWvFVFxddPlj6F/QjMZIpmisbHQ2ZL/t/qEe9ud/f1OM1e8L
5jRBU2KS9vh9pdl11TGtH7RSIoIMQjCoiQ2ODiMCBJqlx/SaDQu4Cj7/NzGEmLgcJiXUFQvWB/Nc
SX9tdd/7VnJUsk8hGNI8zVo7iyHHtPjteKqzu/8kg9j9hbZNtbP4OU36D7u/LMMf0yAzopuG5vVz
vwQmK2umstEc+gwYme42vZtej/vok/qEeUJOtPYNO/weQDjrhr6MAlAGLBiBtIvoOKUcOPqemN9K
5TTQUxj4Vfzj/ClupsDMlYiCn2jDMrJIAFVo5xcSu+Ewg20kcrMvfG/6fKDX/56vDCE4VdHoxonT
Lfx7a1KLuKzNQEVPnV3mjh3tOum+0y0bukYQ9LsxEDHqExAww+fpWIGTTs7UOYprvDAsZIuT7cA7
vitk4dxm+LhGFrR+DKcqMBYg8xifsxOHpxSoFnhEY1/WNbj58VZoYu8J0nvYVawBbT7xKUJk+K71
+/iSv2TUA/MmKUnG1qVeAwresB0YbWMuXgtKKRRECmfB/C455kcaOx22bLFbWSvZJiTCMRNzYqrx
bhAC9Z7YqihFl1/xSQ9uc+sDRWhQmvz9+4JJZ2lYLMzA77fLVWg6k+VrVGLSt7/TCkPQ+N4MwrnW
gLHc5PPOxk6Vck89Sz3xDoXopN/KNiBshn/IF1kgoqGgSBEH3uKoXcLJRv/deJp83S+8ZvHokZdc
QpB8Kh7acVF2DL+etyZbvmuNKpylaTYVxgXQg1emh7F4LvVLFnw5D7H5gF9jCGdJ7ZrQZoZkaePY
3/glK0/ThX2sdiXG3yAiz8pGd+gwlBnlTU1cnalgVZSBVGGrA5nF9y35FcrIn2SnJ9iOtO8Vs9bw
+0V6GY93OUqLk8SjSSDEZ0cWgbkIOwNmV6OTxwbsUMSgoGLeSr4Rdxrio3D1jcQMM9R9mCsLMPQz
Ij605oIeCPOy4Ivkj2h7J0v5vqcm4i7l9dOISeY8qGPYCAAa++CU+ele2/OFp+RQS95tXIPPSSa4
y8gETULEv1HYV+jFfKqtyBsH3lklCW8kysb431ehx0zTtm2x4sGl4ZWNuU1NYpNkgnBNWf1+hwXL
dkxxVTUwpfQXRhA6afegxTJV2JbDRvYaL3b6bs4LVJ610jATkcwjNkKesLpzl+6XEAONeD1BGeSx
0yYiRrwsgreGATr0t5LFJCf6UuHkovZIh0MqrYhuHt0KQAjOlmEI9a4AQPwl/V4d88P4K/KZa1GP
OnxLVu6rz8ln83j+Um1e3RWqoHkT1eI4zoBax0cjAddvo2NITGIfNov1+EqqyseydYzLvT28tgvy
vskTXuniTTGtWzGf3lZYN9M45acQZF8gNa6fz4u2meBboYpmya7HYlBioCqh94eDBtu/3eELWul8
2RzgtjM2MOeo0pdGLUHzmz7okNuJFpdpTvQwfseCROwxGaAuPvC8jyxI5NZphcgVanXXlMgGi6mN
gRhyNf3grH7ToQtQwIS2wEYh++zIOgU3VXSFKDjJitdFqwGIw/R1Yb3TBKGrLN8jOh0kn44r+zuD
uEISnGKBFSDBwmXr3b55WeXD93/UjLPrufOFLP+32VWLzgd8PhO0H0zkRGJm3hQRthy75W++mRFr
lw45qB+iLyPY2FOsU5cibkr4iigyJPUN7cugA2JyufjDMT4l2q7bFdcvlPb3WOEpOVFun96d6ApP
sF89NYoZ6+J5u7e6G1IwHw9OGju8BSKrHfYggds0lys4Lv5KOclYmzTm4jUvuwgK/z7youf8kvjZ
TvFkVowr3nvhkFDDnJDKuQreog2xFvWjwm96TrpDNmZMdapg5vasJuUuSKNZccbJli3S2rSe0Jg/
uJgJf4trLmZSBjOm3tTSAIXnA8YF50bZSc5y+9O9ogifLhjZpFgtUHjSdYGqVJHf8h0j2GliV/vz
aNsiMdDbgdZPo2JZuDUCks95gYg+PTT0W2z+aDFV8d8wBMsV1G0bJAUwmP6bZj9iO8H+a5kGbl+w
V0EEY8UstUJLKUAm5vAtDpHHXHLTv5zbP2gyksEJFiuxlTKpqz9ww6UO85G67Ju558sc5HCbX4nv
e4TmIcsqDg0liRVWnQX7aMRf7fKyay/rxD//kbbd5wpDuMJWkMR4EMGjBRMG4Spfu7C9uETSgQdY
Unu4Gdyv0IRApC5I0FQJ0Iw93y6sP7Nr7Er5bO37Y3KyMJEuLZzKzpCbsJWJQtbVMnoDiCk21apI
c6ABovQ6ZwLvXudiawU67RpFovrcEr2zVCsx+X9qBTr3LK3NCaCdhoncKnZIeTUFHgkvkvZTMlru
IMv8c8U7hyhcNqzSUhWDQVVoggjvh4bnWTtfl+Vx0H7aUrIH2aEKt07PRmrlNeSzLHsX1Pa+y8ej
WgwnOs37yGTuYJEHNVcdOmeHLtOoQ1T1cqkmd6qZV01P55V4879jEVT+dcZMrDF6e9wLneuy0JFZ
qrNfc+zO8Ku1dCB+U3VXIMLVp1pX2B3PPObmBSdwRLuyOxb+cqoHJwHPhXwkZ9O7rhAFf9cnqV6E
PBDrsQWC3SfKr/PHJvl9cbPAUA1M721IZMcgjFbjm1Btj+chJF9GXCYQKe3c9Gj8x6T9MntgS7ju
ZiW+SGNZ+8d2ZP56WIZgx7ohmoiV4rA6P76ubrE30UWsNZyGHZ92GwxP1iShbV65FaJgy2w6xUNG
cXzBt/735KHB5VQdasPpDqCodKvv+q65su/hFzzZZd8OZFfQglFDT5K+UAvQyFo1L36vOejf+FJZ
vhL4Zf2ad/5DSs+Xf+mVSbNrJVeikvuiq/z74g23MZLTg1tHHnjzsfL7Y65iJaNg0QZK8zku+Af9
a+lauGsuqh1ekV62y/ayrKdMUwUboozg18IeNLTX5u0F+NrdZVY+s1L2gpTdOcGKYJKj0imXyrS/
j+WddOXFdhFhdWyC0dCpbhUlN1P8xZEe6r3tkRtzT/C+CT3ZrpDt6MFCZKyiqQJPf0ErCtIVIalj
hF8+GhE4t7HuLHcldtXMh1zWH/A/ZGPUwuPbAteNcON0w7boPIJTIzvOYLfSD3gFOOqP9sjLaOaD
ROM3Yz1bBzsaeNg5X9NbjY+GYJqHDrZrPvF3d3iq0G0NIwaKIfkkMNfmd/57BSaYrzxGZnDKoReF
Hjla601lvKuGG6NoJKHJ9idbIQmHOOZVqWtgCsBoKSdaya/Afeimt91eLtSmsq+g+N9XNqOfwxh0
RNCOWb0qk+shlpRfto3SCkBQP9orc2yZPM5Cb7X9i3fFp/vWq49Y8peCVVSRpLhkAgk2SbHDQdEC
nF1k4c2068n3/6hzghVS5yaapg4A9lVzyZf9hHvzznZQQUbdRXqfNkOa1fEJxqjS+1FlDY5Puxm/
tNhl330tJ3/2x8vS7w/km9q4EvlkiIJ1CqupMslLbslvLayZxRQg9qxhB+QUYeqLWw0yexJMfmZn
rpY4ico0c9BMTikDZwmGQ7w6VMe6J0dtrz5O9xDexeAor3cu/e489KZPAVMruDgxdPOOzCbJ0OFt
J5wDKLpP50dWXnfl5/8EIXYy6CGG6PoROZFKb5053aVBiR2bslfUtt7/LciLTVld5CyL28IiQElV
qP6TKs0VbJv216N6+fsKobe12CxMIOjg/sck6nSglaNWKLnzxtqydT/CAUUZtZFwQSsvsv1vbROJ
45LihYboDSlx61LXTnUrqfdsntoKgv99JVM9hbqNll00WRv3Xf01UiXmb0u9LDhejHKhtd8QKfem
ibCoalEeCZRL3Tjm7MamEojN77LCEC/PEqCCPo8GugQwIl/ctu5yMK8NR/X1XRo50sB2KwkGjg8K
Yj+wJGpiCSGJ2zqze8Bhvd5e98q9/bP9ge01XrFvZPtkNo+PYFAXNIIWJiMEWztZ45LZ5cApeS61
MXGK8sL496sFkL4H0fDfIIKJxeqMqGwIQJTo3oi/lGwvbWbaUrM1hGBTIwKWsYgBwgwNh1Zsl2KY
5LyV2VYD3m/DmK2CBZef5UqVxyk0slhHt9/k8++S+OBFMTz+tkLS/BjKGmm38ZDz0tHvDmorMfOl
lGY4FgpUu0VjUX4q93p0U3vT7oUuB73VpkTArbcc9nMRChE18x2PjR4snY3oEq03wVUe38zNl7Id
nMCMT+MQHNLq6/nzlMCJ4xejppn9zFsNC32nZ4Wbsa/pUDua4SX1XWZnu4/AoQVGB124oYv5EfiI
ZtH5Q3+IEiwpdkk77pTlSSWf2ngXD5ME7mXhsehxLfMVT1D6aRjUimAxGbJ8GB302l915nDGidpF
wXt0sCUc5ZYenDD8ccwSqRnZCqbX+MKNSGOLZqMCebXiJswuBqI6Ddnn6NA5f66bN+9VTjGB0qHh
W7F5KJ1b/Y4m5ddhYff/DUJ4hBh5XVQmT2sY6g0hoWPFkhGnTSu4kkF4eLQgPIoNzjXdk7um/zVr
l0Yr67mWnZPga8FIVsWkwvfosdS5Gr4E0jLAJgI8uY4eYUZAH/jWPoXjyHI1QiRr7LPbHB1SGgIV
NC3pVyPmcfmi0SmWePfNJAyevn9jio+BIeozncfqoJCbQA1enjKMAyEpErn5kVfcQv9D3DFrTMFn
qXPUdLoOOfWbCGz/2P6d7lH/4snssAQjEd/CjDkk6Ink5bP51FojC3ca8wBjE2d4y9GrcRcfFpQ+
wstmN3qql2KQtfHP6/2mWq4OV7jCWjvVxZByQbWfpMZuw8yJNcn13fYyryBi8Jyldq4vvL7S7uhf
A2rJc4+IE9/OIx+ph61OUAyiczAzzLoCkcruflE/g05pkE5u8Nv6zvKuJBJuc1f0umEGwKDf5hN/
3qOHRYF68ILs+FUWQ8uugBhEzwqqHH0LOM4pxJ9WiR/8VGPQCk270i/2WeJlH2qTXZ8jtwWrWERV
CFkMhZvEPW9OXA5xgvYw3nFc7I37XvbZNhMmazzBtpQLqyNzBh4ncie7ej8FSHxaL/xQ/37XGo8X
Vx9QMCrg1m7Vjl+zhnyvasuxW3ccOu/85dq2lgwxNuV0EGJma2BNHjMuEbOdlv0aY1mvL9lEQFCK
yTsD6wxFXW/MTF3QYMXjN4U5hjv9VF/UMd/Hd/HipNi4WXvJ9Zy79ZEzCYw/7RITyRWWrX9A1NV/
RLgQ02CQth8QSJp6tZ+6/GSRVnKam6ZqBSF4N+xay5clAYRm31ALJdrLQPuQFKBlwwyRQTWx611X
x8UOUoqnCrsx9aPdHc6f0rZ1R8j0/wCCde8xbdFjhRP/Xvpjd9QvglsUtrGNHm05z8X+Q5knrCVD
yI33N2Gi4aCsbZVlftGP6si3ToS7yVE//WGMZ0cp/Sb/BqJdRM8Whu11DNCi9eetzag7mpc001Dl
/rb4fP8K34hCfvCO5hx5cZlh3Eo5gYgXYTy6RXgd+C1cp+eG0Wg2srnjV2y0cTGw52XY+JA+F3b9
AU+5xuJXcWUOyVLahbIAa5lvM91hyxMx9+fVY+s2ryEEC1iFk4nFDoDQh+mqyJpPCpOVe7Yu0RpC
sHtxpmftPADC7qlnZrnlkAVkV7ktmSWTfRkhgCKsz5O0YmCwnk+Ds+zD4HAypezpsgMTrpO+mHUU
p5BGaU+V8rjIOpI2G9nXxyWER/pQN7OtAKA9sU+cTC3cqU+h5qPyuOP1ODsERy65Cn3dOa8Kmy7/
FRmJmrfqFhYKmRILyMuPNkPpESPOV/OtflVe8obL4J6gRfs85HnVeJcLWJAOGrMAiOrkGtFt2LlB
+5FO47VUgn2gJFXDlGs4qsejh75cPCGK5xhHedl84YEF+6lKHl7ndYSqgo2wzNya4wSaOE0XIDlx
zaB2zx/cplVfSyWYBqWZ1aIcIVV/6lEv4xz+MVj8cZIYPPsHvar8kr6zskTHagdi8E0golZ2ZF70
0UJkdlXyU+TL0Cx0/x4mDL0RJ9qNWNCR+h8h/LNfYcUmy9yiU7DUFNZW/a1k/liZTkclZ7mphCsM
4R3eVKWdZSWOMtasXUIrTNtHvt3JGIo2nyRrWQRFxGO8L5Gu/MP0x9eoLPec6Y/f6dD70AzYGk3Q
QSMhZTDxD6Ycyt/BvvLtp+Bh2et3fA5m/Cplp+O/d0ZBdEEhs0gf4qLEl4o0j4BhuQYdXvTVRD0f
MhIvOg2ytp3NW7b6bvy7rrzjoCupnlJIGLPmSCaGgW9SfD5/z2QYgu/CbnfkjU1IpeoPWvWpLB7P
//7mC2T9mQSnZY9g3064go8IlFAzU3bR11THE4SnQ1NLZuL5NT33lQTvNVZjC3YBnNnww7rhjXrj
PvECL3fjK943Fx26q+HEQ0M02EuSKpvuefW5BAtil2VhGDGuGbOwfhWkmm3uBrMGpmW9uD9/qpIb
LSbvprGw+mCClBnWxOTPUXQV2ZKkiUQxxHcWBd1p1zJIY4EmNCgdlksfpzII0V5EimKg8Ymb3ORo
PmL2FlSk2Er0m9/hZKdIQ2kZoGAy5i4glsKgi1N9ZSt3c/F/pF3Xcty6sv0iVpEE4yvjzChZsuX0
wrJlmzlnfv1dGJ19REE4g33lqhMeVDXtBhuNjmsdL38W/qP1YgIa/QfsbqyqrX3Zyzi0TANiC5gE
r0BvuX7Y7ilY/vpFjGMplMj4iD4DEA1A4Skgc/xAn8nIk38VwPTBrP7NfBAOzYiOkPEXvbLqQ7NA
w210BqokGiqe5QGMAuX5MbBD61B+FLXWBDeLxVoBRsVgajTA1vvlxgaoi5loH011/tzMExCtTMF7
yV0iRYKnYXhGRYeVxYcogSGk9J1Ma2vyH9VdjkCKAwlZiDVSX3WmRy2g6b5oRYD/LXVFA2MRoWyN
jHkuwBBB9kDQD/+KviheNIp3tt3q4V+gTgIs3QYbJWgxsKjz2lq7rQPNFs0ntJsZEMoUA7K5ag7p
8RnfT0RUwQ+/d/KY+95HfTFl4OHBsSpBbDqgu9QfNKd7DhKa+zQYvwhZGvlRyU4qc6q1OSV9g12d
82YXxfWPT9J5X5aWSjfR9PT/+Igvh8q4AC1Pq3kqcKjFNfhL/ZgS3E4xBsvGa7x4V3blKMK8htd5
BvA9QPdBLAdiPuZDSoWt9IYs0WkvJaD8pVFQ3ALsxhHP9fLf850s9iOWQIYYolhGtiH/Sa9QwQzj
I4DYP4lXCP7Hp3vRi/l0sRbH46wkMoihwuLYHfXDdCi/KpGPCq3XPL4rWdupxnw6ZZ16GVxzMnhH
KldWPpa15a5EBP+n0hN6E6LsxDAu22iR/7YTTlA6JB8Ur8WiExov17TFaB3z6x4Ay6tnAUaXfBuC
wk1OonoF14fv/gGMDy+TvJdHBf8Adfqxzh+XWOA/Rb/PhHxFN21RveD3Nfu2A8+sdn/5meXGeLt/
PxPjFUNvFpWF75QdUUQPSiw9S+EQisZdhebHBHRdaqp5YVLz+yet1m+Vyeu98hPdgVM357JeIoHn
3vQufFCU0rA2GQcX3dB7jDT+asTgAIVKF68Lc2PIl1Nk14UjS06LPIN2VpN6VRfmYBjv1feYAoq+
GCLDuhZhi7/zFpWqndOSVXFK1Y/2/Ok9R7YTwNhCPG81iRcImDA6T5FA8rB+Au8vRsljL/8ikEYd
zpuru5PGWIQp28awWohY1VB5yj4kAFEEteB8nvRSHjGzGfydQBboJC/i2pBN+kSDhg3pWWhdd7GT
HuWArtYtGPwRtT+4l/dFRRZpu5XXco0GxFrEfGzkH3Z8uKyS6PeZ90PrAPQVV9BIXzsH4atjtOHf
SWBeDTJMoAaN8JGaHPzBDXH0SRDnc6/O7oyojrt7aqUtMbMBEuLx0bI/ltLgJeTj32nBvBKZSSLL
ojFvEY3OVBQPqJP/uCyC7292ejAPgVkg/MtpJfaZ2T33jQ8G2pFnCPejCMKd/tiFu2Mxr0IMfiq5
Q7HLnaq7UTvp1peo+7TMoqE/wRW1GIewjV1b6xbsa3ZVkOJ8yE/FTzrzZwRmqGO+QJSbiOyZcQny
MiU2GpXwcOVpim9UEQoydyDJevlILEbAXPVSS9Rz1AyWx2pyqiOlDY6Otjs/tcfStd3BiScUoX6g
fh07QgIPwYmyoCaTit5T1MFK6HJvhfk5xXQU1Oi9+qjCCQELRNRiE9yvNx0vlBGfK9rWNh1kBWBL
/XokseQK7F+kGf377h7L5jBPKU3Xe3/2DZQfpNvcNbHkjjTvULj2r8vyRGoxboOUelXMtFCvy5Ez
dbfVpN4ZWvG+R4rOIwMAVwVxwGuttLQoJ8k4h0cpWhzGMcKg2o/yK1w6NkaLUCUCrNXzrMnbq/0i
kVEMiJsJiSNI1ELrVAXTYTr1R/WA3qToi/GP8EUS4xWBgNrHQ5vKeO6VYL79GQBmGrAL2Z8ZHG3a
l9iTPl3+ZvSffkk1xkWOxVgNJSD3XV3/mVn3qv14+fdFCjFesdqqta5y/L5ih5F6S7CLJ3SJIh0Y
lziac5lbIz6PiixKB476dFUdbGTelPNnCKVv71o/ApDKf02QcYoAZ+3rrKanhtma6YgKESgRXHJv
PdHJmuY909A7cWzcPG0NKToVCkb9jw2wEWkLWPB3RRX/VYkNl4GkPqaJDhlzmToRRiWMp8uWwK8c
vBzaOW/ceaPMntXIpqaA4LJA/efMyeGRxs1BNUUn8hRBGCOUyHiKxLalyKwgMf+8rudVTJqKDh3K
h82tDlAA0UQL/e4XbtN59GanYq60ydKWEFjYdxmIjIjTRw9R7Cv2VZEuQPb/LDhT2tG9JJDxF5ke
K5NMKwhqkTiF0jpb9r1ZHyStd7Xssx3fzC0Kie+KQUwVw+aWpcoaG0OP89ZWtpFB6r12TwcdaSEv
W3HfNp+Ci4i4JrgX/DwCDnAYC/CSrz3+YtSTuVTIG2vbVbprgwgGD/iG8iKA3aRIEotI9YICk3Zj
ZCdKxpAFtj+3R+3ODAkq9aJSjFAiU9IaazXS1AES9Y/IEUgwYlg0vc6P9j2dvE78d9VETMsG4rEK
YODz0MLOMiMjHUFtiE+2FaA3Lp0UuZXAFqkrf2OLOxGMG9ay7D8itO/kTj6ZzuJRVDAEcD+azpHu
I8eVQWa4ieYDuE/MuQVngZZMZyERlU235nQ9RznWKb6lE0Q1ak7pNbmdABpY+JEphMPmBvs7mcyz
aY7NpI0jbe1YfonWDnZTouFU698vnylXjI25MhWVT1tm12Cqum2zcUbw3dlqOJq2o0ed0ynpoZkE
NSdujAO4WBkzbBpFlmR8JVlSaxxKiNqewVrUzLE+br519S/qnrz7vJdF/74zxqqdMrOJIGt4kk/V
L3KQ/FVxgGwCph/MfAGyLgtVURBHbxRrnnuhjKtMx8rEvD6E6ncLCEXzk/mgh1pQncRFZK5+4IdR
VYCbAmuNCXo6o5i6Wl7RujePtnk/vGu3FlwTGArUQe2sshBBXQlW7KoYadlk9acPbah9AJOvZjuU
IT0enHe5Kzq7D54a7HcTlkt6yqOuV2cVbfRQTtz0gRZzI/QymxK5RInhAGFxknerwe+kY7kbW3QY
DXxtI31SjPE8Ytef5i5ySCnK6Dtj4l5LN3SUvhGmulynDPYBbOIQPDKg9HgtEyOoG+7HgFwXDRwV
9cklc+UPkzt7Fc4VrRsRviVfyReBzEVYTKXMBwsCleEgmUExXEeawIVwu1J7pRi778dZS8e5h60U
ICsmmK7UH9J7yZd+0PXaEksfj+rDZbclPEjGPY4yKNvB30tHtrZAD4BfnATDmZQZG/o3Ze/q3mWJ
vLdnryRjLVZZF7mi4yAN1MpBTwCIyAXkHph4cqxRRB1AH7I3nmRnJsxDZ5ezshAqbFuByxQ9TIm/
RpWvFzdZcVDiRPSw0pLhJXls+BNnQ0wSyJPDqQDsKirnbjc45Eb+2jwM4Xi4fJbcstnuMNmibGFl
2TC3+Horrl16KAKlPlGCCbpQKDe+8AGn1+qCfmw4mWpLM1cl9Euun6+5Bbwid6wwEEfnCqqwrQUR
7DmbuSSSHvnuBUqzQuqsGCKnYPVxJ67Wm+JIgTGrIPOMDHvvlBZ9BKIjOnHS0f4lJFgVKc34mq6K
OjOnHMmDR2szgKrMHPM2BTpNAn7V4kYXdVG5j9KL1bJM6ZIRzYlq4M3Ypt956hnj58tmI/p9xs/M
aT81i43fTzS3xdRuPfWCiyCSwHiVWJcSUmlUA0xkIoWsouTv3Ahbw7UlVdK7FWaRlVUfOU1smalD
jNi4V4GWVwRtrw/f6jFaE//y4QkeAraqK5WG2ZoyrpwpXdlDQtP7xhTBi/Ciyf29ZvyIBBgTY6Pn
p1lug68jd40bkR9dVAuOUfCh2JKuJW+VtkQ4RlupfLSTDgBw+bsDY4u29pKbRUyJkMshaKPEkXK/
qAT9A+5HAZ2BgrTCMi12fkSfQSO+qFBjmYNJHjDmgMD0XWth9k4K44rGXsUef4WvghmxYLhL0HGT
vlP+6MTHiLgoWeK+XTtpjNvRTZQG4uEsrf6RYhdzdOnaFGVQaEpvOK0BcTMfUTL1QqJeAv9ANdAd
IjY2UD947XWXoe/yMcVHM5LTOEyOrXtNIZxQ4Vqf9l8p7OagbsZj1tnwrNkxPeQgribg60PwYTzR
kZHixvw0i5In7gu9E0lzj91zMhKjU1rK7EyfEwNdU7QQBuA0UroGhI2je9lb8F/onTzGZtpmWuN2
R3GOyNFJXQNYsuqh/ikaihMdKGMzqdGQpmxwoGvpKdMva/otUIf+wJvXeKcO/Qfsji/tlcLWMhxf
F1SIbrbDOt23Hi15g87j0De+JgtOkBsv7iRSS91JXBYLmGIrVEKnFmTLV3X1kBM/0h4A9OkLtBMZ
B/NsGStWonUFsmh/ST8Ah+sXue384pbuLjSi/UHu+gn2Bv+5ZGylp0AR1xxaiJsCZC+hPgI6VPV7
rFwDbUzBwD/tFgJVR8xaIlKUiYv7MVEx739W9Ay556sYKnTx3KC6q38QuTKBM1EYZ2Iaip3PNIDK
javRvC41DAvYi3P543GfzJfDZCvvUj/C7htYZqM4all5Unlb6qUz5qJ9EIE2bPk9B/XFhv9BdUL1
FutTrXpF8fOyLtxO684y2AI8amQVYG+oDMcIFWwEPzObF4AtB21779FF5PKaXrscHCKrEGCKW4HZ
HSbjR9pBXcy8xntajS6teEq+fKzTZ6gJMee4wGuxtXh1JNJc0SxGDafrBlNUMviPsLSbONg0dOqg
CCfdbWLv8iFz5wf3h8x4llaVM3kCpgfi+mcy0OhbFNA0ZvwpaiPzU3us8aIQKRuazk4fjau8yn2F
A91AVKE4W0Dr1qCwBiTPYayd7paC+ou6vPwr8SKUueXJmNVgsaZRZP1UkyA1gBVWYZmuFLjo//HI
vQhiLniZJ9NULdCOjtNieD6YNS89p6F5UIPIXZD2CvRis95KiRWzaiHO7g6NcVP3d4t8UJVC4FFE
arHZbmL0kd1OkNM9FccoBPOYh55U4r6/7g/YXUWxAMELpDPGHOW0REajzPCSzZM9fVd7wVfi+q3d
7zOPWzXafS4N+P22v07zK6m7XkfBMh73rTaA0YauBagB2Adt0stsNEYNYXiyxZ1fSWbzKBf99FMl
uhrYcWtHbtnbknBMnuuvsPIP1kEQjmNf+HWQ0I/ylHUmFpMXLLlgXH06bKFcoGiGja9AVGLluqud
MCYGmudUG/sewiYghCjaV70VGR7XwE2wFMtghFTADPBandbIjcXWVbq+NoEEBGFqICNS7VBRfR63
WzN3+2UfhW6Ke46oVJuWrFggb2dssKiHEZknPiDtllOsIcB1HihKmTgG4ZqjrYL/A0NJIGhndJyX
HtEPQdVYjkYvix4ttQlzWeDjuQe5E6K+PkiprqapA4iCO9l3BCPO44l0qassAjFci9iJYcyvNbOp
ThKIyaIBzH13fS5YgeK7op0ExuaWGrvK6ozTUu4I7cg3QHwELwUWotDGTYUmTh32mzB/J46xA8Dj
qNEkQdzUD8OvPLOyRzNTGwCpqliWiFPNSeLlNzjPTDdBKUbgqfiv5U4846oGpV9blPxoQNDOHqi+
HOxjBeqvsnbKT7rb3olBVrm0O/ZOJlOX1tpasWITMgv12rqncApgDgQrTTJ79o2N9ijAQ2MheKjo
FjBPNGYe5rGnmhbk15wfi9hwhvh4OdARyWBe56SrQaFbQ8ZGrrf1pzGciP3nsgiRfbJQbC1RpDHT
ISO7nn0VjN222wflkR6aJJy94isE5koFIBTURb6+1a2q1KvVomlnaOA1vW+hliQ4M35fBPbwjwzm
wzQmmecxhULEDItPZkBx6pMvZeGOKDO6mZN7wj4a9RLMpVNlxbYwm64DZI5F38q1ljQmIF+wO4NJ
DXf+bR3rr3QDQ3W63xghFyQZPBVVGVh9OEAZNIVs0czI1pwYCQYNlqdMPQ82JIjacMcA6IpOIWZu
RPeauts3GtLGtW6YeGXYqpK+Sca8jSXWJa6b6+FIVwSjQ/qJ0mHDh/2lNLa6JCUD9uk6SKO4VLRH
mLv1U3kG1R4dEe8i7wao56b8s27s5pORqGtb1pCmfgdThYHhw8zDXKyC4kiNsxRNifB85Ct5zNMW
9/ZoDhnkEQw33mMBESgBqVuPAABWQhNI5f+Ch4nzLLySSS14V4vR6jrOjOJZpnZS7tof0tkzN1eY
CKD4yvV1jwxq87v3zcW8Es48gak82Ith4nqoKXADMI8zKqIaAk8/7MyacCqWio4941hAaLxJeQQi
Ji2ks1LTgaAu+L51HnUvh3EuStesmKOGHJp5Sg4Ns2z/maK2Ei5zcoJyFZ154GHJiMkx6PD6o0Vb
U2UtLeVG40OtfZjxmBZF0KufV6URxP8cxwxRhqHQD6W+AezpiWFgYqlGGB6HRms5c4JS9ej8/9+a
V1IYQ8Dkw3+kGI+0CVmeQAlzVO8wQAqrEwX7nAjylTDm9FRtQr7WQaV6uI5BGWdZP+L8U40KxXu0
AuufBv5PeEY2HqZwsU3awSYUWgakkHNz4wwNuoyrVwfYn668v5TIeJC2UciiT1AtLhw6LC35xZf1
Q++di4CZI2r8c41jpyDjPOZo0IiatMhvyz+jbnv9cNXKP/5SJ8Y2trIYNmnCKf5Tiai+NP5zPzwT
kl3QH2OfM3WnEWMbcdbodqrgAPPpMa8eGzW4rI3oxJgwmNi93mUalEmW2jPrLwWI6CPhUgUn54NT
eDE8xuk1JJ6BvYzv0oMWmdJJTVf2ow3kkvUgAv4XKcT4vbwdrHIdIapbg47czfKfYn3HyucrdZho
d+utoY4sHFqTPqp15eQi1nte3RASQJOBlwLTdyw+TzfX+UpylNXkkM6fLofqqkakS6FlhL6OXoq3
JvZfWSwoT4PJddWi42MJqq/YjO/DGnPR270C5BCMO3jCsIJe+jcC6fQY5qqAvMaOj62xlVpDeb5A
q9/f5r51VD8Nvop2VfZbaHtc9V6ksWmDtSbLvDWQ9rz2RVE30N/0CgfbRP9mzFygnckWHRKMVhTU
ySbHLUCGB5wB7RcJAah0wCq3qIPL1w7O3MbstY2d09cv74RJGQnkfTSNjULDLe+ND6ME2l1kSWjZ
bpknxDXg6/cikblgndKTOW9BlUBNU8PKv3oEFpyjOpkvNk6u+0Os9I96zE2bJXsZY8rLAGD+Tc6d
aft02f9xw7EXASy2TKf3E2kbCMiOAyx/OAy+FMIOw8tiuF5pJ4YxigH7wlay4DOlkfqt7GZyTJK5
OhlyIdpG4QYTO0nMi5tGWadMJRTaksaNy82JzXDIvsyioSluamdYqL9g4FRXgZ342vJyXV+0bo3B
bHU/eCQofTQbXD1Ha10KO1D12Yf//xGagP8nqo5QE+PPjDxTLirdsDERpbs6/i82vkf9n8syeIe3
l8G8hl1spkM94cflNHJkJP/N7C/tZw0zOJcF8exhL4i5tlku62o2WIvbqle9XGMi8lClenBZCDd/
A0eDZmB+1VKB4fn6yOI1iVpTk6DOafMUpFHAdQHp5oCAj46UYDnjaM4CS+cmqSDpsEFzgaWQNzgr
+VBbVl6aC/wt0uJbinudX9O1/g5kTCKcMu457oQx1r5Ms9UbA4S1y926hi0A5cymes/H2glhokrs
oIy1VENIQTyyPCS1vy4Plz8Vz8/tD43+fZ/1KvVo5RVEWKOXm7o3taXAGKhFsY8uehe4qehdyG+2
ZkgTmUu/1cC+beLWkfUMbbOo0lw9U2EXEfkzmvEkwAjjOdedTHaRZihBqVPGFVjhj4CfvMpDPUwO
8kFU1eIawYtqOuNcJTRL9CmBmKoPMyAkJ+TKFOJ30Wft7fmZNlBwLctGye71F2qH2JpnA0KiGj5u
c/pmCIb5kQw/lOrBtgf3HQYBBNz/iGNHDbYYSySxBHGLfpzRX2q/XP59/jXdCWAPrdDGUjUh4BkQ
PHGXQx4+08WI6wNCacw9raJGGYgCaVNAAhs4Ouiq+vITHaVPg1qEi8e9TRq4nNAKB6Yv26qztNZU
0xbSmuFkV6VHYmH7gB7PG3PYiWAuLFrR2rZShSLzGbwq0G9t8wwmUITvyWnMnTDGj9uDAapw7M5i
HMSv7CsdrZFS4IC4d2gngnn57Jb0k55ChGEEcX9XgFo4/nbZ5LgeaCeC/n3v4zpdrsYJIro18cAv
4U/KemyN8karFWc1tFjgtkVWwASqTZctwHosoZIsO0tmXxkk/nxZJf4LC0ND0QvvLNgHGZ3kpI11
vYWM7ESpZjNkFzmCbgdgHNpXmrBJXi7Qi9dGwltOO7egmlYRg70WutZKlFtRB3/3tRhdGoQDKcUj
GxAfh8KJEIr/G95D7nFiNA1tVB1DsGzhMq6ykcQpVFWkYFuv0zS8fJZcCzQsC7UpJL46m/IOdZu3
q5mADjPTw161jlXWOVkr4g/ivkkvYths10zJ1uhTCjHHCdTtKd4kuskgepP4lrGTw1hG38yS2mET
Ef4VUxAondchusLhiLkq0IG465Woiig4P8K42Axvftu3ELhovjXdyN0hzgSbsdw30FSJYgCvT0Xs
/9rwrAaz3HmXrW4efTFB4x7lnw37lJphZuluL8IC4SqENhVCFoC8vVlrS2SrSeYC/qIAtWLzRVXd
VhPYHDeJAVyTgUq5Ri2P+UryoC1GO8NHyOESpOBgjTzd73xUSP3csz1RfZL/Du7kMR9pGlY1ayRg
OhbgfKWj1t1V/7TCIuQDWJYeLt8ooTQmcB21XLbnDtLoVonq9m7/m5Y+gPDs5dV7uJzU/VkyTyKZ
uqbDJP7qJnFZfMg2KwmVrrCAINxlrgkgC1+gHtcj7Q6TGtDuQTEl3a4U+vHMjxMy0MoDOEa4fuv8
4TPNNoqQ/LosUSSQeSR1yZxkgyJypoU/gXpzFvw+1zftFGJeyDGyhtWUcIITSIoI4jHKqQjo3sNl
NfgPyE4Oc4/zZpwtPYIe86m0XDqDo/zEirSrHa3KQQGkQC2nCkFMf1ku90LvxDLvlpyZSlNHUG9R
VifV56utf8wXEVq7QArbkq1kuQGoHL3SI7mVc9WVdCNzal35+lfasM3YjQAiGwN1CGfI50g6Rtl1
3wgW00QX+Pz3nYXn5ZA0RUov8JN2/zy3qvuzTTl7/kXvnG9+tmYDMcrAvitjfs1Y4wKXOrD70Y9y
qsT2V2PVnVkD6n3pAR7Zq8rNt6NckOvw1bRVm4ApGukpW9oBPCPKPQ2yX0oOrKVuj2Fgumebxc4A
nNRMJI97j3fymHu8VvU4JBLkbXeTB967QGn8LHPRosLKdBeSzFkPwqSEa5c7oczpDvnWD2sPocZ6
p0+bv60nMLkIrphIM+ZmV52SpRYtVdhKdqjU4r5ZNEFSL9KDucWEtBtqP7CSgqTOaAFLZXH6QRS8
00/wJr+yDYIhDrAevVm+NuK+mWq8zu7ajL9KaR2utkTtvqQYwP+hV7nsX77M/8MEQZlJQMNgWxrz
VGIYfcFgDLSioLJ0BZTcLvcDOOwp0/Ek6sTytXuRRj/j7l5vuUXiKoe0Xkf6a1FCOKwNd1MBYOlx
CC7rxrMJC10WMAZZpmKwI8armRF7llXUyGoY9ujFGL/5Ownqa3VyLHLFQwwJQE5zVav6USu9aN2T
+4X2ajBfqE7mGENmZMHjSIlNMav3YfxGmUYpLJssWgnifaG9NOYLyUOdDgpRUJDrRjfPMYWrb6R1
Cn35RuKpEbzIvDu1l0b/vrOH0Uhlg9Q4wCj50g/XRtc6mmiCnufd9zKoxjsZa7pVyUZlGFW6+ZEN
vnqzb4McZESVbgVS1KTuPFSnYTEFTSrRWTKeLyZSrzQtvpyO8uxoeUpjOFX1exRtUYtOkXF+aT3o
9lRCw66826RTRkZ3FIVo3IyBwhwpGClW0NFm3F8hYz8Nw+nUDJXAcNtwcpKf0MdRfPnQXolQq7g6
qQRIR0DawNIpc3YZ0ZW0bzbAVG4hQPyXxVOFAw1cB7GTwZzbMlXWpm/g7FE+0v4vhbRLsvsODdkM
TDDJjdU7au1fdhkivZhjzJAHyT2BzKLT+g9x1VXy1QTyUc1ZNzuZBS8+1wKRsgIlRQZmOAsKpDV6
bCAUhIb2gG697DXke6QfNE24i8k/yxdJzC0D9roa9Qk1D8Xp/fP+ohN5MRiYT+inI7hIbkRUo/yj
fBHJmEgs9+2G2azFHZPccKw6DdUsP45WnwrcPN8FExkALDpm1xSd/kt2LsRsjbZSS4O2diiJZA48
pzRsMB9eYTm5FcQZQmnMUeaVgs0pUL9DmhIonzJvuoo8SudY+WBgTkSIQPSRYiMOa6ccc4wm1vi7
pIO4LjAwctGGRD1Qki4KPUwqt3q6fAG4SdheHnPr5nbSYmz6L24Jcq7VOVcPA/NWo0AXbeL1xxKC
I78X5RRcc9npydy8qJhb4zn2wAIqiskBom03kx31bvTwBFDyJxQ+iHdZXYFUQ35tOlMRF8piIuJp
ojtluM2UcLY/XRYhMhh2vG0ueindEsgYQFlEZ+u3Kx0YGnTdLvku6uj/D2maYgBlDP9VmXiksNom
2lYaz3+Pb6nXTILmoOhYYPw367T88zN1G90MlH3ZeXQ7k6NBHhEP22p+125tWMrVn7q2BNOVvH1h
FVM5tgz+ccSMLPBXqaq9KceoItJLB9bHZ2ZaoHA3Vz1t7IMGfPV0FygsghCIG57sBFPHuvMtRSVL
c2lDcEUsPyp+SmDhWeSHtpicQb8FBe/2Dj5tFTwSKla5TILhGebCt0YRJ7VGqy2db9b+UPl1KiiY
ct+dnQjmjuvDEK2GCRGWHsTYv56dCYZviFwXNbU3rmsnhrnSedl2rW2jLtv7q59eUQCH5EvrPc8k
oq8iJOnkdb8ADipb9OBARcrYfmmZRtWqmP3Q72Y/P9Th9kAXMUrvX+yLcf0y5qRRGDDoVAFTom36
zGwjg8pyZl9DETPzhkMLOOYprELR2ifXCi2wnOI/Jp2ieW2FajcpsV6hCWEsd1F0WwNkL7OuOukI
DGO9yZ2lfnyP03qRyJar5rzqDZtKBDf57BroIdFHtaY1HlRphVtX/Ph1J485zqXYDGRSkDefN0AU
kIyMXy10jejVHg+NwO/zHYqtooyPtVMsJTO3LFUmLYmyaHEz4ja1E4XpgaIPNIApb6/NGzSs9BNd
dRGvW9FffnMrdpKZy5d2yWqtHSQrS+UW+YO9PqV17Rjrda79FnxFkSzGbhIQiM0GwaQN9jK2FNP2
+QkDUSBiaz1oGF+T0D6PjsuRK6xmcS/ji57sqnI55nIONCQ8e0H7mfYUUPb8Ss5b+6JZUe4rtBPF
GA+CdmWUcxxp2oCqJfYmI3KLNRQcJted7aQw5YRoSlYgjuHGq0AkOhNDSe7UgG+LtmXkQ+QKpyhF
ejH+LF/XPksn6mMUB/AwwXQNIr2Pv/H0ROgFaQEguB5LUXxLXzTWPm3KfmVhzNcwWF+DFfO1wwYu
qKIrx76zTolL0KfGS9thhm68pvD9wL4U4qsJxLIOB6g79ZAoEAuYgIH8p32sPCSrU6oOHQt795Cx
jVoexhh0U8NQ82vHmnSZkU8FQXPoaJzaE2USiY8AAT83q2NxiZd3KRArAZMb2EKoeTHy7K7Hnaig
5XOqgj3LkwzipjN+nCBy4Q1rgzwaY4kGWNQQDTLWM5mYPxqSbcVKj/2VYktsYXWLlh7gFkSz0xxD
hSgdwL3gbQXWJ3MBSZrU3TDIq0tI4Zjo+DcPnSwyTM7ZvRLC3D8AfxZ6tECIcUNBJNowvrHvwRkM
Hy1c1+NY4ytZzNklGxhmlg6yhqfn2kPiIRd5Qh6LggptcuiCYhSP7o4CiRqqDcBqzJPSI94Fmooe
d4nd076NN/r2YXYBBr4Bm5iiVtdfJWzDgJdZvNjGiSwgFtddQS0Ht4D5cloOknGNDqmpIR00zsPu
Xw0ac89zJ4b9dkOVLDpBx4hk1+N0tU7BZefMNUD4KkJJjnSLdVqzIRlkpaNVw7p5sfw9QSaHjOuy
kLMPYlwjMlRFha/QFfkN6TwZt14eEky4ZEcloDdKhxumfA7m8bIkrjo7QfQ4d8YATokomnsIGptb
WcGm79UmPVwWwckBoIulYDkOdMsGWzBcECkPGKyCLt0B5PLycDNYni4cu+Ve2hcx7KylNaiDVScQ
owGVwkEUeTKuDfhz/VG8wcE1sp0sxpbXZhiz2FzQYl2OpAtqEcYHb3iGAGkPrtQwVfCIM967itdl
6WJ4BQr3m31dDqiLAKhHgv9O0Q6vQlFgwwuLCQwN1DO6rWHahFFJntE8GTdMN1FYLlI56UnyB0fH
pITx0ziIGbi5hgd7IASYzShIMhqu01AuSt/gCKuwqg61dWw1QVrI9Tg7EUz8u1UyescSJn7lE2VG
Mf0ZtEC5eJqAumj2sioyZQ5FSRAPE+NQgeJU2FODO1T+6f/QtUIKYVN/1cbzho0k3EDhHR16xFg1
1SxA2NiMvL7pQW0vjbhQeuaoUuwUCLEb7cvla8t91fdimPLjFGujvK0TPF1AV7AoPR3NcWmmInrV
ebUkAqPTkHISjIGzs29L2k5bN+EIl6fJo7y2gP93ix+U/D31hAkD7/oqig1YFBp6vtncAPZK380S
egp0LEjxPm1O/thg8UULAPYYe+YvwUlSW35jIDt5zEnq7VYAqwfyaE1p9EdARAG9W3Kbg3mTACER
QIVdqGA14Si81iJVmWumlPoKYFCqautVAL7DqLsHOnjgyxsOHT5eD624uysSylw8aSpaOoKCdmj/
Uak6t9tE7WrRiTLpZgWQ8EmX1sU1y29L9dU2b+foigwPvei5F6jCLs9JJTyxruH8pLpx1FnygYEr
eOy51/nFOth9OSXfYrXIcVoVeZhKVyJfV9G2Dfc92Vm8yURFdboCPz6CGmtohJv3UzlILrnRQ9k7
ZzvvgMgkCvZtQNWsg2mYLY8heFbqiaoUNU/Z8tBKnuBG0X/vmxtF8GAR4HjR+uXrsEWR6nKoaMN9
AfkfaJvLGGu7FcD0QOMVG1XndXOWqUdpMrof8qaUTbgmZPyujIr8VS4sjBlsRdzWgtiQaywEWEs6
1f0No/M2YxsRxCLomSsnK/mczIIHTfT79O+7YA0B1tyCjBurX8VJTq9ILAgGRb/PPCzpolfAUsXv
q6ZXAJaFVsne9eFejohxhWquaeu0QET0WFxTAI/oaHit7dggJokD0d4Ar8dEt33wKRQ4+zeEpHkW
93OVzrCTuwGgZfRp1o4J9vSWxh182qmowkI0Yc1/zXZSGf9n5lI9FtG0uDllkqUgJYgHBjDJtsfx
rgqFfR9uALKTx3hDMhhNDXQ2FPruRv+ZFV6dQ4pqQ9Haewx2fb38Gbku60UgW3HLrRLsWCncL6nv
qph443g1KqIZIdHHY+d2Yntu6s2EWjOa8hSc0wy2Q4lMBQSZ4K2kkA0YcRUmEnzlTADoUNCeN4R6
faRhGSQaMZsEoEU64CC5CIRNp/Fnj6LoVL+lT6KZTW74jd48XSwwMajO6roBrcSYapzofyCTA1ly
mi90BtAIqhsjdtbSecc33ElknoQoRV52vuxGdlzt3wQVB9E8ilArarg7hxW1o7EAqgRf8LSdp8tT
1Ga1jzLmvZuwALzeZZW4/munEuMfo9RO5KaFuE15GOXbqBMUhriWsft9xj/aajKlTYnfr5Jw7WZ/
mO7yUhG4SJESjIcck76TgVYGD1n+6UCCQkT9b74AIDcDjuq8Gfv6o2DzFo3PAeMSrb98XVJH9lu0
lFT0Xo6YRvmRlA6APkUbafxswkBTlXZvgbbIvthdM8e5hctcpNeW7uV6iVmvQ6lezylxyvEUgekd
5d8RA9iXjYKXBYIb6L+CGWfcU4pjbcTNWk90plzyx8A8iRfc+d5qJ4dxwlM7NYB2XM7eCj0QL6Gc
QN+GL0D7AhxWe20E0jGV36McHAY2MgGr94bsy0K8IVUlAi35NBy3A0jaAjpj855eP2aTkSpZtECg
sSluqyl9Gm1Y15bvnzlQmi/NlXFNUyb5EItQVLmfbCeNuQJphQyN5DbmsEGDTUuFdA0AbLf+/98y
0PzG9AIN2N6wONVm0kz4Ezpzx+5Y+ugDBu1RTCDD8xooCiAO1im1EUujZNZmEzcqJhdm6UNNbpv5
se8FUwtcEQRRDhQBOxpblOwL/KWb8WTF9scuttytrbEF9R6wN6K+iGE7J0qVmdmSQsw/kFr1DdYk
XRtVKQAQCnTipXj/R9qX7ciNA8t+kQBRorZXLbV1t3vz/iLYY1v7vuvrb7B8zljF4imO+wIDzIOB
yiaVTCYzIyO2xriCVEQKlSwtjKWz4VNbAdc+uqe96vZV59brKAm7wrtqa4+7D/s4b1ItRYACUTyk
3rOgAPuB2+0GcDVlO4g0yd7moji8Nchdjk3FEB8dFhjOz8NwbPVJEhyEeSgGuwD5o6ajXrEda+Gi
VKrVsiWF+wJDknHvqo/s9o1PY+pKkVVsi/hXGagpcK2A1hzDDNyKkkUxqlE5+weUFYE/mhGROh90
upCBleFlhNu3Mcb+fZNbgFl8WuoJqb3eHTr1bpHN+gn9D8S5Z9CFeYVzJY0xqKHZ40ylrRv3P9Pi
va4Gufo4J4YkEAmP7x9TfOm6Clut1S2YqkFZUgEO15HYMwsZ5bHMDHeibC0yBieEmYociwhirKCO
G4rjG4Iq47sEsTH6nfxsLniGAK82qt+xm41wMXq/Vtq3EPs2mldQFQSxMeAVl5+/wuCAPSzwbeXA
NNWSEz12Pp6smHtLpAyywn4M2n7/WuOSiDHCO0GdYC18mP3OJYfoQf9N5SBJMaXr4tKIOVpCJV9h
yZyTuzGtg6xfH8Lc+TzRYb+Exb7Nw0dzMHcreL6Nbvo0U0tSxmDX69Uxti10hVDVRoeL29o20xaM
FSIDbZofFtqsGsrM1fqK5q8sQLGAcMsSt63FVKNxPCF96X2oEq/uuXf8zAQJDG94lVMuC+tgjPbd
puiAAnXARSgL96cdscIUU8Yu/QRMFhTqZqwUoLkZotQ4BjKKFqFRZL3UAHgRPR2e7qtK46mPZ8D/
W79oPAvcr8HykJysYPlHeUhtCNxmu1U2ayjKoTZG+cJloyVJE6swymg2GaIdSoDgdZL1D4V5/dYO
F1TaOCzskNmZPAsYjs6rvPrTDEF4+ulNWejWFndFm92SJKgzsGwXOnyvBd7lDnR0f4/7WzI6cFG4
3FrjfGUebW0pVo1VVbTTb5RwOO3nF9ZURJjZL0hIq1hy9mSfjbvVlLkDdxqFURWvFUbH9Tv1lW0l
O1j8wduuja19c3mGqZXrkwEz5fJk2EcldVyzOQyoN0T3iipZk9RHWMDZWCPRmisQwDz7yPllFH21
8CJijPfK+9vXj/ijoS9GQOoP9C4Xu8IqUTJQMmH/loNju1XxqFLJDSczwQWtvtXqOiQwsTYHxXab
4jF9g/o8itt/VsFdAs6igH8nhomluTPVpz46vGWXbKTyLBZesWAbbV31eY3PX4c7Zc3dzDgm/a/b
NkT5GXTNwLBjmeDo4CtaiOxdOdgsP6P3Sv/Sj8Fbfh8oOQKGL3BycF9ayzuSlBSQtbR5v6avsewb
MKe8OiL4203gpyCjzT/bpswCRtZC97jVfpL6RKavEbCbMnZG4S5trHDnvc9GJVYqWKnGR3vZzb0E
gC37fe6gU7CDFdWA33eahwwQsFpyGGS/zx3tqcznKLTZ31/sq/lQKJK/X3jYNvvDfWW10GeS1fj9
hN4N5f1c+pP27bYjyT40d54LvC+NrIWJTn3M1w4lqI/z/K0eJ/+2HWFqBzrTfz2KO9VzpRRgGYUh
8wOYmYATiAJ6tL7+R+5yUW6FwWFM8hIdfXX+MTbMRhbpjN8qrtzoW40CR7W3XjIH3JjNMbyb7qTN
FtGlAnF2ooFY2WJYr8swn47tPDktOB4tTDAYgIw3masNmTtNnddP75ak9p32Qe0ei/BUGwcrdbyi
/TTUxnGlqR9N+z5KPMmei3Zh+zdxH5dkrTHVDv6mYnGBhfxG3Ab5yWih+9MdwdJoyOHIApcFbRmo
/4DPsNSrYgxy9EZZ6xw9p117BG7iOQocLzkmECScfAiZPXefZKh9kWttbfKVmbV2klBXYZMhGhaY
QkVXATE++mrVbhzkOgosreOi44VBLu3ri3FOjQ4GGansWcYD8NLfIjbSOTihLRMDwMjOVSCFOL/q
7bXqzazAnX4mXK320Ek7toDMy+lWz7fG1bpwWTEyd5QGeRiUkmlrQpQEb5/WLT4qukf83EcB8gmk
KkH2NKEE5UZeDcENWTnorDd3yzSX3RZFiKZ5D9N0BOVDfFrnV6r8aOLGrfTOXerInacfidoGmXPs
po+j2YEs0fJp8VVTP6Td5M4h+Ai0U5O+1hUaRqNs/FEQ68EM8GdvuITY7POJjCH+wM76vDinfpV0
JoS/D/aNc+kAFVPuO1t1msadEqP93KRulJSukkpyBuHR3FjgokEepwV1WlgwlNNsPqsg6Bn+/kK0
nI0JLsiH2dQSJ8UmWfrPCgQRlSz9vNolG0EdOHIgKTF1dwWnTFUI8YZpaQfptKvLva7sb4fMqyh+
+ft8MapcUE60tcIOFKJhFtlNKSRB1S9O6k3hY55J9WmvIjRnj4skS1dEUR5jPSrk1Y1dFoSQ9FCP
fbAGPVh0ZfPkV7c9zKEiyng1bKSmvAKcXusVispYHjXvtOiUFF+a7jDbMpWLK09jZqCSjOaCBZEv
vgymVTFNVCW2g0491tWpgGhCKCkVCU04uG0J4qJxdd3mpT2a4+RYQW0B12/sl/qhcVZJ0iIwggEN
YAxRzsWEPI/aNimGJaoxsoIxuR8zL4qCqpOYuL68UBRBiZoh0imQ1fzIZWdlRWXMvRWU+Xkag40N
TambHMmJtZdkb1/Rks6jnezwAGDLOVzVznEP1msjsHN3qL+OiReGn2+fIaEJcCRgYg/VSUymX2ZC
Y9IvCphujCDuvVShbvhd1WSpDYuGF9cFgwf/scHz+NXJoCx0hA3IWWndz/SfAmezK3ZWubu9GKEh
VPRtnVIV0ppssZvX+0L7guZpYwTYT6/sIVWtuuZkeuvXdJHs23UTlS1qY4t7TrR9CUqctgIFHYiQ
gL3wQB2wd/9hPRhGqZ25svE8QTSFQQvlAuTKaG9yd5qjDa2VpYMRQBnkflaz1g0V/f3tDRR5A8qo
jNVRY71GzuFo2WUlNbGoKiOQ/EC5/5TE9JRlnYxU4rrSgv3Df3gVY6RX123uClXGyrLbpDQCNghr
eklQfo/ux0AP6r29Sqq3Ir/Y2uIu09428nYuCpwjgD39djawd41KfbMfcn8t2q9GHMmKcsKtBPDI
ZsOUqMdzNtuiT02rs41gpp4C/uEV0AGJu183Atkebmxwh7dqrGWpG9ggZ3IsBpVEDD+jdBk6WJbe
ijxwY44nBljA39tFbEkoZ7h5+JTJwJjX9Wew3qDSg3kFxO/rd5lqDHOlVvA/q3TpnvEsxLZbeNSd
FwzZYswO2awMYy1YlYm5JvbcxQv0irtyGga6pDVshgPUGutkR6t1f/tYiU3oKOKb8HmgTC/jUrNi
2k6PYhzduTDumtRUVN9ZJrOQ2BH4HGpARCXgOACZNx8iFJpWSUVzHF/UhNxktD7Noz662rh+fMOC
ABxl2qDwP55hOwJGt2vwrAogS93tF3XO3HJoNf+2FdF1i/X8a4Zn1oYKg2k5DcwwfBsNkmC8g7YY
XqeMatEqvdvmBFHCRA0QkY/JfV1dha2qLYs11mZAqyhQtNhV8vCg172rES/uR0lMEi4OUucOfA4h
AhXUS6eYq6lbxxa5hPGagQoYw7PF3vFiG0Nt/0W5SuQbDgAxOuMiBlSQrX5zNxb5DPrUBvE2B0FW
RfHeDl9zWQ1PtCjUOJFMAumMpiqfsyqtFa9pHRqB+RXTGBies586zAJ3GJHNdrL06PpYsbYfUCRA
qyDV57t/2L5R7xf0uHP0G8mr2ktwHddbht8Ha5OJm5xg47gv1GnOquqxQYNZCdFYtEMjzjEy3g+a
h9bOaB5v+x/7ucs0CYM5bBmYo9JA28j+nM0XihbgjEotMwJn3uXrvd05gam9Az+QBYrgunXl4kjX
Hg+LuEKog9oPyhX8dd+SPqExNhCZ4We7/6o4/ejV07LLpsKH4KuMfI7lRFcrpCYWCNfAlc/FQWUF
R4WWRFhhc4CqMNXfxekrWAolR0u0kRaDSUF7hL2cuO+m1WauTZVNUV6qh5fSTMPvc94QB48Oh2Bh
I0nv+3jU7uy8trN7Pe3659ufUrRQPNrw4IF3wnu4hS552SZ5l5iBPn1qjYcWYh5ldBw62YAsK7Tw
G7q1w07IxmXafnTSWE3NYPJ00FDc6wem2eksZ03y5SAbfhIdCBt8MxqTggL/IucvnVYkWhzidJe5
82Gpu0AZnX9qJ5bEfdH325phq96sSuk6LTaaCKsK58e2Q/W5nfdUwZTf2v/TZ/ndGAGSWffB7Y/G
MrKrzdysjvtoiZHVYVwpRpCo01Ofzt/WdsXArHVPm/iekumTqU+SDE68oYyYCEk3NLY4qqXJaM1k
arHSBM39GiP+1ugc21YGoBa6I54N/2uG+27WBLq2JmQbqr7Xjc4183d2DHZJWzL1IUhIEbg2hrgv
VyA46hFbTwOGhEfG/Yib1Etjr0BqjxGuO5lHCjLGS4vcR5t6ZAigtDSDGGxYT9HdemzQ128PGCnQ
3PAzg0rIrh1R1MT4KS4eRr3k8NRqndnGRQsIRZB2zbSvoix2067sXWqtjU/mWHELh7aSmCa4WZFm
bayyb7w5FO1sx1USwqpSupA58og7H7RjGwPTyOZRZN0+kWeCs4ARB9lEvwLIWYoz5gryvyAPH8zk
uwqNBEdSFRJ6y9YGF73CNWnawoSNGfyM/SsTZOhd0L4wnET6LOcOER1wx7E0ykoDFmghL7ewSTF5
0rSmEYyV3eW+Ba1G/agmibM8dv2SPdA6Ml7CQevXAMDeVIZzEX1CqCyBfALD+MDY8gz21dKYZIGG
9f/UD3OItg+p+xt11t39NdcgZKRAcc5UCUF6dpXwNWrbTOag0sDoPrc9NDZTl0QyXJTgLGi4D/Cy
QRsNtTHmRhuvnNYxnftYp8FKfvZJkDWfjew1G9zy72u9WI2NNAwuSUDnyX07soYJscqaBrj48RqM
7kOSPJZd7KV12XhJv36xIyOSHTpBhonMCAkzklkMZfHpbJ4raVvQBVZ7tEF1v2ncbM8gWHXsLTtW
qwi99fX2NSSzyR10Z0xSDPzBZgNe/PQUNpLfFx27i0VxL4HMUSbIgcGA+YFNmjHyo9El7+YT6/nJ
pakFkeTCHFcIsUar6vsJ5qCX1avgIqqCcv57TDTz9s2X4vxjHJwyz9iX6gKm1pDuCk99Gr3BZ0MG
oae+3P5I4rP8xx7fe+gwKJxWbBNnqCQVQbEv0qD6B6xHHhTijp12uG1PvIkoa6JdC+3m8zfdnLOu
Ce0pX3CYQ2AtG/vTbM0fwLshSbz+D9cABIZVGqF6zSUKA/jGgLsd2S7OPvETMK0k+8Y33XMH2pfy
KrHbmUu58NX+2OPyhbGb21CPoYLCyOmGd8mJFO7yw3gYoUGX+cP3/v97hVy+0Kqz5VTNRJExayc1
yIJ4Z99b/1NSiHzpwKPoNKOEAb1PVBbUK6J+rSBNPtUzpADQfVYSlw1voMz0EeN590zmPgeH6W1X
EVRWwTgEgwbaLXjdXb3qiBPp+krZR2Q6o9We/hh2Iyjq4lMnyyxF+ReoX6AjbkItAo9lbj/Nahq0
OUfJqQmGoEWITHf9Idmzk6d7zWu5l9YImU/wPkPZzDKuUAjb8B2LHrJA9tyhmKscso/RAWSemFk1
IckCdKoix1OLPiBoEyGlw8ZvrhaozhXEE4tOD6bn+BhCwCn2oYH7lP7qAxZa7Heytp/oqG8Nsj9o
c9TBoklz02j1wGgD1fGi7hTJnh2yNXG3dlQ6c52UWFNu/YiM2K1kXASCNeigvAK6BtgSh/IPfTNe
bZCI21qgY7ZxOJrrO+3vFXOgGLe1we1TOfYTGtiwUfvrDuLEXsUu5xEcshWTzAmD28dKsGcwB1pL
i2Ay6qq9qOQknxcwCQQReW6AktGlyYbAsWEB3P/IckBLzo9GDb2VT+VoaggVZJfddQ/g0jlnGSWq
q3Lwj3hB/5rjgThJ1yXFxMwxRHtyGKJj/Ei/QB1i2rHZYU111e5OpmUoMorqAbAZSKjAJMHlHlrp
KI7WrVqwhNHeaQs/nTPJhxJdYueiMcZfMTRq8s5XtlHRDs0CG8+jzxDloV/fxZ/YBGC7N57i/W3H
kNrjHDFMHQJxmRl0jmBAohjHyn5a6MGwCY/qMdq9IT6gJslYvSyUc68YK8bZnKHVpOnBahxK9RtF
eynqXcmaWOGBC7IXRrg1xetcrIDd6sFAKjetXVpTd6SJayXvG/ODY9yFZuFSKb29IB9A6wJPJKY4
jrYZl8XlBWmLWVH1ID6291pAcJOEYJ4ZEWrj039Q3RIu8489vv7SE/BITTHRA5U0QeUYx3Ea9sAQ
7MMsh+Iz9Yo53k9JfOjp9OX2FotC5Nk/8cQ2yVX/E8ovaxpHGZ4W1FSOcVXoJljhY2Ofpj2kAm8b
E6WrYMXCqxPaaYCl8S34Khm1el40lvZYZ1w7QHeBFTCWxVo673bN28fEPDfWuDQybpPeGFZYGwe3
W9wabD4g6/zQg6Q9frEJjgaLMG96alzY5dLJJZmT3mlhN8qOffpZibxuksxaiD4bNhFfDOozGDvi
loZVWROoyVgiXne/OmWgL6VeLa9ZOK6fbn80QdVOx9OdAU3Q0gOH32UioFpKO9UFcv5W7XaL+dlB
W0o1vzsyCj9RTN7Y4X0jSywtTJidcP5qpa9ySh+2J3wwsWwm28feFChHXC6EZJOdqhNeFb3jsnhs
H5dHNsD8X7gbRd8HYrImap2mygofl7aUvKGqbg16kKWzPXlzai/3tZJNUIEjkS6Lk0JrOpJQZKJI
gXkcYBY1yWCvtR5E3W6aT4DF96Pk5Se8XpAOoD0NwBGQTdyKiiUa8EZCjCKP8ROj+MQYlgqG3d9q
Os578uO22wljBQIFqD0gR245/BCYZhZKMqaLHpgPDObW7VkQBjLj3H2XsYoKdxBU4Sh+Q6SS8IjZ
rFhIajSzHhQRgJTvrG+m/oaiNF5eaBJikA4wJ74r3ugrmtVmhEemy4hZ0EX+vhje8g8TGyj3YCvR
ZIpEgkXBIrRqIc0Gl+d5JGOMJFYxcGpBo35VyAfHrl1Lk3W5RN8JVhwMMIP/BQkpl0uBmi7X+yrE
bFIYoOMTsAa57SvN7jw2HcgSYNFTj6IzDqggLF4rs9hdtGRxghIcKtDzbvXpt+wEtmcvem+1Lhg/
/8PrS7iRG5NcLUyflZGSqEGVpXxc8wez36+T5HwJoh9IJIGyRM8VUCQ+yuoodBdxl+Jd5+zN4TA4
sue4IK3fGuDDaz2kSkP0hF29o6+Ab5xVVcrDsmt2iVSJRbRhaO7baIsjKl0NxGZ0shprKmhAx+io
9T+A8nrKqSFJD2VWuJIewKKVXTWwUoJqbk13sVa5yxseqdg3vLuBmMGEmcn+iM07GHX52bF0HNuZ
3q/RQ67JPowg2cQEiAoiFAglXysjkHFQCEZPWJ2kPiJvP4X+gpLhb47D+IOsoyJ0NAMhCLkeWgC8
CMlcNV1sYfYBk5ignUaTPaLfbkdu4WfZWGB/wWbH0B01qnSEhcEp1r0ZLrVntVrhOjSS1tGuVwP2
OJuCtVvH9mGI8dKWpdZTauuNeq5rsUdP7M8hKPTVfyDDs5sOE8jRpQ2U60Ti0iiX32UhKJOKpP1t
1Lhf0QAjJyTvh+FOqtx97R2XtrhrV7PtoY5Adx2EH+r733xsmTcA38nqTMlOdg+yYH2ZI6GzAZpw
gBZAAYSm1+V+2m05DROd16AJR29cXhPtlYSNO+i/xvDltptc55VofeE84XZSUTTn741iXjLo4oUE
lQyQk1mWFy2d20YPCfl7PNqlJS5OUL0vdarCEgndybzPZz+lEgjEtR+CRIaV/pmcsYlBmMt9y/QJ
GTmxCVTynpTOM8YPf71ZF7/P3UBa1erFGloksDLVLcm9+W3uIRpRy3gvr8/u5Tq4y9yOJ8XOJ6yj
LlLf/DmtttfJ4oMgY7g0wn2PNcJFtGQw0qBJQnz9EB71d51vncZ9vtckbib7MtzzZdSXvrGgIwyQ
iAV5FNoM7zJDkxFBCs7N9vtcQQQBBxnyiu1btlPmO0fFg/PdDBbySDLyI/lA/LhV2jG4MsVyIqr6
lvkQQ1/X+GtaTqRWG28+D15tIjha0UPczszIesjsIBn3t71ZtgguqPVNMk8Z2j6B3hyV0E2Nu0L1
b5uQOZnG/GKzhj4FMZfdYg0EX+QRQH90IKxgpWhBMEpwGTWWxM141JwZZrTr2MGZu6NV3Cnj8fZ6
ZL/PBQCjN81obPD76WL5YRHumziVZCLirwIhZ7Tq8ZDknwuqnS8WmUyYSNOnYnJ+prV+r8y2JD0Q
roQ9wwHNxKwPX3tdSJIXS9Oh4OscrOSYZxK4pPD3GXwW1VeEXH4AJ2rGcEhDRHtFUd+j4fthcjTJ
IRQ718YGnwHMFQDWA2z0Pj3VT8ldCpZoxj2pQQBGSt0jDC4ba9xxIaujNTGzlpifh+5jovyy6JfM
+ZmlMsibaO8IpJhxgzmsSMdcZHtoHAxO9l2D2n9Z78ppPNqtjK1RcO2Dy5CxEJsWYMD8TRkZba5G
VCHBpC37OXZ2prb8GrPxNGWyUSyhKSTnugZkKTIlbt8WgICtbjBwJpOv5s+eQK3qhzLV7t+fTE1D
8glqLaBm+OJLtBbVCFkeaI+YuV8Pn8pMVtoXHUz0/QiKO2AKu2o10s5ZQxJXWmC1BwM0ZDp100SS
wAhdemPk6n1IFycn0L8J+p31yChxC68rPX1vYqDMfNEkh1SyJB7CWUR2MhgWrA3l3ahAYkvxV9lg
qejzM41apLIo+6FydenMNupsVjnBmRXyK1Vf0uRoJi/LLKnECiaw0HZG7xlzcWg94111aWadcjui
ca2d6zqaByjQjn7pQPh3YpWd6WA81Yor058SHdStUfbv24NKE3MZGxhdlHsnfmx677ZTC78PqhAg
w0P3HhfC5e+vqZqURVxoQTf7YfxxXpHPSBIz0ecBhgp1HKgTMaW3SxP1aGVdBDGXYCnu+h8zHoim
5uZ/LdmIVGZrhf0Vm42KC3XB3ckSs6EM1rDeR2WBqaFkkVwJog8CGliwt7AZWTTFLu1oCM9xOqkE
7XK/pg+6bKThnEFyLzO4F640aAyyAiK3XdDrjaMWPhiEYzSUR9LNKHq0Vm48rRF63HuIqGu/QN5g
figotG4d/QAeG0yI9or9ShrMDLu2U5bUjaIxaT0zG0p0CfMmaTxark0dOEZU3uXpOI2HsS2aJLjt
UML4AoeCghJOCrhXuZe6OWJoayrR56VQM8p3yku0x0jGGeylHHPZkLTIf7FRQI4yjlcAQi4/RwkJ
zWkI0ZWnSrOcmrICJ0EMEuxpiDLJURF9+a0pzsMArTGVBiongbacFqDxBknhWHT7o4iLCIZHsgGa
hculFMmqtxjH0IIsm3ZN+E4vD2X+MzdUj8qKhKIjuTXFRZW47tU07GCKGGOwaDvNfujTT1P7fNsX
ZGa4jwMRtkHpKMxE3XhHunWfa9W7Jsn92JBp1wn9YLN53MeZJ0gcVMzrMiUozVMKLvlScgEITWAS
AUBaAHqBQL38PkqfOmwwB1eZ8+qkn3FyIhLc3jCRCzAEARAsrEfBp7RW4cBE02vBHEbqsisGZY1c
RdNSEJWuk/YrTOtkPNlOT9/fNiwAceElgPoalNAhIXfFsl7TdOoKFYvL7+FvkFKtPOMdmsOH/6AK
xJJmPsJtbXFJdaxEtT3G+FYOcYmDUbQiALb8vU18JqkNPgDJrorcEFMCNjIr9FCvVIHCaVlQ7WDe
rpT37Xq3diMww58TWzYyLdpFoCWZogJ67IBCc0fYsJsmN3o8edgAIYZJdw1kffFa0KEmU05/n4+y
4Us0ZHBVkCvZuGhSu2rQWCKn+WVkuEpvSywIWjCYFmQJL+r22D++SliuI3AmNdGC8Kf5YD+vPnFZ
z2edA1CR7M4kFJL0VPCtkMXbiLPAJEGGiKviNC1piihGLtdMDo1dq8Z94mfZOmgP5RgXxbHPDXTb
Jd4vONo4z6AyI3ARHdJOl0e7daocSBBspbpfAIbCeHj7ARQY+ksbsGXGphdjXNyX8UKxxXAHAfVI
9DzBrYl3OF8ZXfuynLJM1YIRfEiMEZZRGgI+LPF/QUuXYjoXo+8QZsazgn/wr7qizpoDxNB0Cp8j
CH7ZvoqO+BiofoFxlTdAJqF1yXqFqJFCuYrv6PZRaRZFC0RUC00nHcQlygvw3iDXKnaRT19ufzzR
twOLM/BdQMxjJ7l8Y00iKH4VoRqUw51BC9e2TwvGuW8bEbklaAowycqoB6+yvrizGnOmNQk6GuW7
PKGlC8Gc+VAZRexmuiobEheePCTLeMsii0Js4iKJk7cOhsgrJM37+bc+1Xpo73JMWXvW8xrQgxyh
J1zjxiSXFKwoOGmOUpIg12nmISKMhzxbqTvkvfqUz13z9/kUHh1/lsgfOgWBx1AKFB+jh1H/2uWS
fEro9hhBBsiREsbPz3nGUihN1pIWHw2UD7pf7bUvBZqiGHiu/OUArcC/JlFCpEQBAnNTSEZBvcxl
CKaaouKdwktoDTyqS8qkyYJBtya0I6IB7bHbTilKtcFhDu6MM7E4SFUuw5ZTmABwxpMaqIve576C
wbvpHiGuH/x0zJFFtnpX6/vcVEBQk+ljUcBXe3B1QTdBhzZen46eURWg1b79hwk8Ca1UwDmATLJU
wLQv/y4b7OAWjdGsU9uXIXmgRuaCmSsnkoEuQbZ0YYZzWDuK56juYaaPw7uyy+/7xHCLvDrqJL+j
oSRFYr/GBWvcsuj84DyyxzJ3MxWaih2MU2iCrM8jeWiWv08v8fuGARQzEHNXwl3jYuSI4oUatAOY
Vv7pfjR/T1NmA7+J6SJQH+LjXHXrWwdzHaoJf9GU+ykL7EpCSSnKf6hBkAIBbwsA2flEbh7hlTFM
1poNQE8y9eh6t95BTK0GRBrDAHKACHMj/otg5hpT/2y6zebrPmqspRZeTQTXp/I65Sckrzsn0PcJ
qBQhjygH54ve5sjK/1jkGlr2FNmRmhLUNE+9P99TSCBpqZ8+ZofwmWEOIV5/KD+S3LV3TYwBevlV
Ljpa27+A88K1olW4sL+A7oHAOa1+6c+KF+/A1H0yH9kNO/VuY7ud5KwJUhV287HBNAxiX2W2udOV
SNgibPGxPzKcrLFn4wjd4XbkEFzmMGOryB2YfB2PjomIYumpiQr40mqe2lmuQQaM2n65beXcpOE9
x0GMBgyH1Q74Ik6SqEUD6RGU9afOsDwjNezWnQplPuRrbX8CGV4YniiwwcPOaUtVf8LBIYpfDuVI
oTdvaMmLvRrkF+5LUtyb3dTYnpKkGfEcfY4UV+trTPBVA0kWN43n4TkbpvxHanbGFzXvaOYmjGzP
LwyoNfpmU7Wyq49dbVcLRCcBwd4RgLYxbVFExToS3Awem1mhitu7pjvcd+/Tk2xAWRQZwSvyrzEu
DlfVqMYDWA6CvH3Q9eOaS3xP8PsG8wgDSh34H5+da1bWovKa4x4HfG441jJIluBMgSrZsRB2kbBe
0XhVs663NeDhQZy6Vrru8uLzMsduXfa7234nykgYlB55JEgpUGzlEoTahOjXuqJIab2qvxjU0far
z7PhqrvWTd3yoX7DG/HCIBew4n5dpjVmVVFbuQd4D7rcsrKYcFHI85H3YD4Ao4LcomZCGmJUExqw
r6EJKVWKaUgHQmCeSbCwCnpmhn97HwVRgqH2/7XIrapRFmKloNwMqvKdTfboYbmoY73BBnCwyHnx
KryagLRaGmd1DaczqucOg4L9tzmT+LVwGRsT3LnJmqwzugIJcKz5Rr3vYj8mEo8TuTbQyf+ugv0J
mwu5G2g4zwqeEVn1kZpuq1LQgrn9IAnboucK3rB/7LC/Y2NHz9QxUUfs1rJfP4OHAU0l42V5So5j
EB/UQ3cn6yuJYsLWIOd0jUZHbUiwMLo8Vt1plOKxmA9xERTzfuc7An599QAzY8guL2O5BMNpAI3v
fCzvbUw3oudzjILRze9QAfYG4tZ7GceEwC1wwwOfjKkGHaAp7puBYw3F2SxbAmt4ipInLK1RZUBy
0dPhwgj3wXLwkzWLDiNsGmv1GZ4ueagDBeQOyrGSOLooRFxY475WvFZFmhQ5MpaHecfUG2bX/kFd
HSyWxc7xFYnXC5zjwhwXH6g6h+DMwOLG9lNjBnYp6QFJd4/LwmxnqQczwXpGCIDXEABXVKg5MdXo
6eD4cfr38W67Hn74G7wVyCqSdAlS6yGfV8/5uNSyeHeev7ty+D9ud8XFWCuUxjmMMNh6ckhONTDD
5u4/jOtIHNzQLoOFOjQtiJyxe/1u3UE4CgNz5R2jEVwDr9iFgWzsW+IO/MxwNoIPb2ixsoU80PXJ
ecOz/+LzMPub4Gescd8lOdxNrV80Ermt7YeL7MQK49Hm83BRoV9SNRtmLIKCB1iz3Xz00iFxUxOz
GaXr2LLxUHYkb7kDFyAwJ29BRjxZgsiYP4xK+mOyH8zaeBxb/V2myRRtZavjAkRkVrpCKFYXdrsS
ZD7D6k3tvZV/DlPbrQsruH25ywISz5ZpllQPVxP28s/2Q/XxtyKb9qNezhlLHMjeNeKIcR7SQF2E
qRFe+ojdj30I9rMlyD7a++SwHswfkEnxDIxsJv5bbhDgstGrQvUQ73FuN8F+O9Vj7KDoFb/EDah2
czdJZG99wevbBH5IxUw0sL0a36uqrVApK01ZAu25+chy2f4Qfx926Tu6S09QsJW82USHeGuOCxo1
NByHOIe5RT3m68NSHm+7hOj3wV6AdwyKyUyp4fIDrQOpazvs4BHtc09AMe+95ffBvoiRFhUDp9zv
a3GcmW0ygnu2vTfJoXNkGYt4Af8a4Oer2y4b+ixlBgrytZwwR1vpmuQiF0VuNLb+dxHn+s8m0i1a
9D+LKJNAHQ4qqFJlSsIsrvBxZ2uC+85RntVqQwa2Tx/zMAuSFVVvSBp0n97wPQAWM9F+QfGIP5DV
QsbJbCgOpP4+B4eQrMUuip9Q99GB5ICFqzG6oV6cldT2EjTae2PaZ6oXRtTX7B+KKSkcCj88XimY
80ALCXPMl57bKKqzao3ObobMT0bzhG7e/i2b9ccE91HMHIvBTCIWM31Iw0+NDMAn9KvNEriC8VL0
oDSu8fsoJ7uVnXntuuzCWSZgLtsp9u8b93XCDpy7A3YKSK4vSRZ+GJb0LScEjAqABuHVcDXMGE8W
nCqGW6nlE63uVSd30/H97a8hvL0Qc9FjA5cmYFVcLBlbqymsZV3Q0D7Ll7IHSXhYX4YdClC/5A1E
4b6hIo3SC0qtV+WybBwVUlvYt6z7PjbguFO/316R8NBvDHAJe+a06JFE+P4Wnbweo/5l/kunleuA
wea2JaGnbSxxW2eEzRpHnQpP7r+Z5UsOZ04krw+JCYeRAGy8jFrtsCwAuwZrCqHSejJyl8ytDoXe
lkpWI/4woCDDWBRDCXIXvW1kS7UA3gAKSS/Xj5X9fHu3/g9P+2OA+zC0y8ahmGbkZR+GIDoUp+Qh
vAdnhwG4KKR/VVf2dBNuHhRtzpwM6CCwf99sHuiQIRNSEFzz1Q+jPij1P2Uie72JMhemwwqVd7D6
IIG5tJFktT4j1VgwS6Z6i+mC0mdH/Wh0myNYAnzniwzXK/pMDM8HiCrTW+dnBuaq6Ia+iJbAKR8z
Zd8QiRuINg14O8BzUBQzrogG59SZ0i5GrYLkINCntatMa6ANb7kFNmbO3ZHNtxmKJs8KvcAz1Php
gt6veEMLDGrM/66Db+VHVTMslsHWofTumj1ORQoZRsldxr4un2CgkQGlGIRnoDi5M5PNmTppfYVV
HFklYjwwudq3CMMzaWmgSRgtDJCc56O12a2V5FYPrCYeUB9Hn4EuQr/x7dc1+C+dqTNU5HpVf6wx
F9xY0xVGhcC2Dloxv2Y//mJ69WP4/0i7ruU4diX5RR3R3ry2GcehEymJ1EsH5Rpo793Xb4J392gG
gx0c8UboTRFTBLpQKFRlZdao+oMFjwbGgcm40k13IwN7iEL36TK5Azvn1UI7gu2swVCUFHdNVvmK
tptTCZBcdIZO7bC/42SBdpWPgw05wMjEvZDmzw6IPiTBThd5BpuUBUIGg8AWtxRgZ4apzQirS4wh
CjoQ6TbuTPYixOT0B7A/aD+BDhvBjlE8ccaIR8oBGAtgc7f/J2fKGmqy3ozo4Qk7YMrESAEea3xA
TTBMOFarM71D0sC9uFnrSH9ytkwOOk58fQkluyhwCKDs3pkCAIZAT+X8Q/WeQzCyqINf73/1z+jB
S3z7gfHol3cgSAyqUNknlcyuIAie2eWuKrK0Gl0b2M3hgMrGeNFCiKTsl8F3bslbijMQ9Fs5akZU
+gZjLc46A3HhPuE+pDNVddxCAhteY269l+ZQPsUgxQZdmwt2xgIMl8ZPyRYLzsKZSe4sLFllgHyS
mUTxFgW0BwI9GBLaz2x320fo6O2uWxQZZBoZDNTFuqbcN8WTeWq81ASj4GRv+rkO07iQmBCEZSB0
/pjgPl8xgUYQ2zyhpBpvp228HzbTsZc2mAVcQYj8J3a4y99ckTFhc6fII5A9rPfeZrhNkkCBEuEc
uL7XBKrffs4DWc9KdCxO7JpcVohBKS1Pa9jtVSVIxvXWnO0HQNc2IH6Orn+t9zPNXQana+RLM908
A/xtYS+ZcBijC00i+5VuIWuSQ6JPRY4TB8lXiVFBVoWOhevg8Y6HIqiKzs89RGcVyKnEzCm95Y5+
6nzgvDdNSJQHBriSsy8JdxSiQQgxYJ+8IO+q1qnO6zibI9cb9qNR37kr2jEt+FZy+vdPbNDFIIHT
TIZM5dkHlgzyfn3ZrlFdI5T6o5e0uW9lWvZJsomCKwhM9Bgvc4DqZRnK+SZ6ne3RuR9X0LzG2wy6
pBPdQi4zwpsrbL5qhiRosnPLOwpa6o4LrDLoJnkEjbFYpVVVzRqB/PKxJM2myK1PEKf5rpMK8JVK
St8pXB8qoMxDgAzjRUj6SVGsIsFGWvPGPDDhVXNPSDAfvG0fFE8y5LcoqGACxcJkIMMO8CN761Aq
uNXBr81mUUowhWb7f3PJCq4ewPVRSgJQGhUlngFwqlY3Wasa7mF/Uyp7U2X3cZFIAqToogEEgk1s
gz/Esfg2RucWY5E5oGzQARgI9KAMQTzf+/1hDYAvfG6DaSdL7kTZAyQBgUkDGTaIf/jvRSy9ihGV
8b2eMHkUNbdgGryfQpY8yJWRhCs8sca/nLXYWwu3hzVKAn1rH0r0oTpcbFlAhyB9w8p30s61wCOx
Qmhn4NkB9AfvIvBHLxs7Gza/MN64BmXs3B9//0f7yZUUgUW3z5k17pZrXY22hQdr5ZF+So9juJJ3
3mMlSvZNGxoHfdM9y4X9BOfgzCwXVtSWVFbmwGx+bKGu7N0ZW+8ASaP99fAlOgcYjoTilMomE/h3
buNmi5XU+hph1t/q7uZ643zse53Y4HKfbk0KezSNNUreKlDnRIyPV0FqCf3ZfPXVnSyEiNfkIYWG
sAukRblrLVnXdXAmvKdb+i3Tb/IOk/IyrxBcnVB2BVIeYC02Xcp9HgO0RllGcLKXrY3mEKNcW9sA
1zUYDErgC+TMNoKE7tQiPwTsJajqdOuyRsZ99Tas71c1I3/Naj97Tv02+IiAMJgGTlbJ16lHOmiD
bcLmAC1mfDuquSFjp5p36k9jy+64OujsqAVG+1/kfcJz/mePDfb/J+9HXTHBMdfA+n9YqqETEtlH
BmJUd6BrlzxWL1MTQLzAmApSSoaCNbgP2rcJ/tWmGhkuMfJDUpRAWgO2lCJ8tkkMuhVqjJLKsyBW
wyjSBvAIgdBH5TsaDEpSLxMwOAyxwgoOSqDvs72BN4gibTGyQHWeOVh4T+p4twIPjQyCS2c71W30
LHbWyJuehuy752zHcVu49wTcc2Mhm/IUru3UHHcKU2PRrAUarngdAM4YFtsxDch390nH2xxjH+rm
eiC7PB7nq+OcJckxeTemMKfqh7K8iWWPVZF/nC6HBYQTZ8wp1FUS4iKIVXdKvLVGwESbh04K87kM
XlgHUx/B6BYebhfECLlDGqfs1Qh8mPQV6nrFQRt6PRgwSisJYsItOzHF/v9kSbXhlpMRd2qUpDYQ
MCg22TKGNkF+cL4cttwTG8hQislcsZwRIggltH426mu8qaMp9NmEXS9T6BNvHybfwFoN6D8f+9Wk
7BPaDWrk9s0u05I7RacbvRvD6952mYWzZf0xw3lbkcaT2+ajGtWr5TcWDTO1iWiqbCvVuVfKRGJO
gPQ5t8d5X2YWRtcPWFY1R138q+s+z8atqnyzpt0cZ4EF5k1DRuEnjBcna+TcA4Q2KngVYXPJDlWy
t8tdrfur+2wWr8vU+dc3lP3YRXDC3BT4DMCJeSErYc2di7IMfHFtH237eybDCgjaIthBwCug6oPw
fpHoKDPBeK5loEb4v2Ky2RYTJ77rM7xUHsgYFP4feyzWYtBNu0Df13PslbS3oR8BbBbAKn6+SZEV
936x18P0IBNeFdvDI5Qp5bIJUM5DlKzq1Spz8bUe2VUybOPQDFco0egbdpn8fY6F+iTorYH5BzXm
xbzQbMI9jCLGqxdPxxfSeWaO+YlxHAMlc3IZXYhwdafmOF+M4wwT+C3B3FC4BOqX4Rb8iI9r0Pq6
P35OQlnlR2jPMSzI2GEWEtgf7vLSrKzR7AxdOlbayoCsywLtUd0Xexa03Ch++3vvZ00mBslH54F/
1BOwtC6J2aOZbvvJAKTY3H0g1p9a4F4xBbieqLkCakIY8jZoYsn4gijuslKLxQaBMUTKxXkny2ej
bYHFsfQvdv2tpjrD5UuChKBlwsTG0KPBYwXFD/497ZQkJt6IPq37zbQ23gjmsCQyUwxss8HYbAPa
jYWELBmWV42FK8SjwgTRMmovfLEsnYtJSZhLVO5dVgeldaOsko8kzJnw4/AEC2khtDHOb8usXtZi
1Rr4wW3+bG0oyHNz32DUuf/q8c5uKS7oIjJBHZJ1VRkdz7k5L0Vi6nb4aONmPNYD2id4x+yZeFWH
8YaPNDYg+opBOTbbiXIIv4UNZJTzWsWjKfttQl97y4JU76cOCDPziEQyTJ0o+Tizx93SQ6G4bWfB
Xh9OU8i0ZosAl+Vj88KAq21Q3H/grXu+RC4Mt2TKC+LC5BR0uY8Bsx1Yx3yUHv8z3iYbOhZkpRBn
Bd0y8h02uc19wUpDmcDtkNOv8934M+vuK/CLyxpSAs8/M8L+iJMcziK4x9BlWKNC3+bjr2l5coef
1wOgIJ8CkA+aYpjVZM8TzvHXLLXtUkeJIFaOhfKrG56X4nXSPzemNIawL8A7PVCDENpmRVRwwZ2v
pjfzYkb57D8FRozz7LVPy/0MOVQ2YZx9tT9fX5lo89jcC6tXQbGCn4SarNqpM0UFa+u6d02Ihu6L
+APPSIii/7HBfaAqNTAkWsOGulUP/3lGQsJz2pAdOJVCKmkbiHzu1Br7lifuAOHcNEtbWIvtG7NY
fVM/Fua+0iV3osglwBCEHh1ot8Hdyplpm7nI1Ywiw8iph+GDFhQWRNMtumknWpc+UBtNE+TWokq+
2Htr7MJD3vkJgfxUdX4WegRq20q6FA/lbJnaQ93Mzp2GW6fe1BldoKrZ2ma5WZVljTcjJEEMv1jT
/tnTleR5Spv5VSVZ84DpZl3fmEmKukndF5oXgsC3fkk6UEL5YOzPi2Du9ImGk9PTEX14u538PgeH
eenGrr3tx5aM/thBWTEoDKdD5qh4Dg2bKbN+QeEq/2qOnWZvBtVqx61bqvMnpCy1C65ezUx8YyxB
sDwBXtKFdInL9Om6X4s+D6O8MYCXwOw5PzjvVV5ZK56yRpoGvUMCPT11xfikc5NpUHGtvdfr5kRO
h/yFkcqDP0Xjr6p6WOcJnJWoJuC6d9QbCFEoICWM82/X7QjeIWjk/LHDHaU109s8oyi7GsZPs4I2
yfrlugHBqwqIT/AoIZ0FlICvMyVZo9juivBTDW8JBHBB2oPxEFLlwZA9j5WMBUMUfk7M8T1MK0+s
AXgGxO402aB/FTik3seLDIgh/Dx/VsW3L5W67eoiwapWeky8cLE83+mOziDjT5DZ4W70uOznqspg
Z2z23Rq5UCtdm81iSrJZoRecLIe7xVdtbhKyaPhI6KcRL+zo83UvkBlg/38SQ4HYbNR4wGehye9S
3VeDjCxaZoD5xYmBREuWFdVArGC9X2IonEvKpaLfR+cf+EWVUd/xiUcK9qm8sVdkUT2UnH80o2wB
olyY9fz/scCdRKiWV86UY4vMLascdZ+9aH4cQhOcl/lWlbY5hQsCVhZsO3jFoPl4vmHdOoOJL0Wx
GZwf2RsQGqhVjb7R+eOhj1hVX3mQ5qei/Bvdd+zhO06Xx2i08ZBMZoFkkextkPxgxs7xjdVftyqE
Y8vtNGz+3utO7XGPQDBh5rYbY43jfDP3D4YlcYr3YQL+5sT7DImVw2QT+DBQ63aGlh28YgiGSAcp
2XqjP7CCB73/2OYhVQRJPfo8QAWef7Aec9LUpmwxG4aoyaCaqe4Zx1W1ybcyRTWxN55Y47auH9Xe
zAhWph4waBfFr2kK8IkWML5q7fUDQ+BsBhwlTPzDM5DPh21zACVujuuu7vNNW0+BMbiSaSCBwyPb
1qEShzope/6d759lUAAx2hpvaXWftk+ZIrmxNcFNhz7+u8Q0GEZQlzo3YI7gDQWD4BK1nq9tPKjq
ZNsV/GDexnN89gSDlv2b2UTNAHRLEspEigQ335l5tv6TCFgUxOioi/d6o6SBPhWb2hmDPpPN8MjM
cIEWbJpLU2P2IVLcbbv+yIaDl37562N7thIuEq6NU0ytgZWk1eS7UD+nrSSZE/nC6afizlKHOZHC
qbCIrHtrjKNXfP/7FSAeAKUJtB0LEOffogfBxjCCRyHSvbu42Wmz/9/9Pnc6vdwpjKoqEbz7ewdS
xDJtZZEr47AAggWsKdThOVcudch892OOtwh4C8x1S7PuZvnWew+jOz26qeRkilwKpNU4+GxKAGni
+W4lcdpOIBlArMmJb6Sfzd4KB2N3fcuERlA4QIdcB5k4z3uYl63WATiLQgVVf5axTe6BBOiDuTZz
GXif/b3crcC6TB4r+YAmlb/mekq01FCwe+rWhTruustvnK0FUFuykdVDRKsC1TfADCZqdBezCLnn
kUSPsXXEy6Yk6KEr8TNWnXbFQ3GqdInbiW4FHcyfgM/BuxkS4PxLxY7R4b0Hc+Y2j4FsqLZZMG3i
H8O+hQCMbHFSc1xISzNSQKYR5pz79CebYaeYRwW2Wvcx1RFKzbGG8MV3Y/hRdE0MNMa5lGiYk2ZW
7BE3LKmfqsUM3SzZ2da8Vwv3hw6+VoSMqBqN+67vo+veKSrAg8nBYROx4FW+gIGhAK6vJH4v3eWj
z0qhbugE2jZ5RiFt6z3IYD6iCIjuP9R50YBCpYY51slt0RoNUeMOPpqbx7z8NcqYaGW/z8Vw14ur
uaT4dOiGHhVDeSN6Lsu+BOkkOK7/rIGLsigGOlWFCkLU/rB8QLE28X56nUHl1WzkVF7Ck3ZijA+5
ZderPTPm6MeJPkALcP153QdkW8a5nzJrszJosLB46sYm3Q8SGw/XTYj6qqdbxmMitMkZ22ZlNmz1
sSO/127ZVZjFNMcpJHTc00LZmPqju8jUsSSL4xXY5xxwTRD+IXIsW6fduJYk6Io+DxrUuEDQpAPR
LOcLpOkLq9FXN0rL12rardZL+YEWIO7zPyY4D4AGjZsPBkw4GvEVeq9rvyznr1G8YNU+scH5gFot
S0Md2CD1/Wq+9DLqdtFnAHGL6rngi2Fh7vzYV8ACzWmC37cLx7ehqzQqpiSUsZ3moyga2xBBg6Tb
JdmpiSnJFOKcbmSRwTfyWx0phL0+xfNxmD9dd2fxav6YYgHiJIg1fZytOSrR0bQ4gV6SjeI04X9n
gtswVaG4g3qYyOIvq7ZdTEn9TfSERH71Zw1sjSdrGGYPCpIrM4CeSRAfIHaRht3LGLE+/fyRYwiC
RTD6AoSF9gl3TBLDXpBQw1pcPZjj11UqzSo8hycGuEOSl0s39evsIiaj2IfsZ96VNyASUO8ZU8uy
ywPlRsbMIXSDE5vcobGSsbNWE05dQ1y8vtVjiQ+I1oQ+LBICZMQ4n9zvq2XuFUmKNTXZPvOyAJNK
I+b9rzsauxD5Y3NihCfQKRujahZrQgCzdwrghyqmssvQkSEL2P5fmIEQJhoMjCWRDwCWh0aG2mAt
KMfW+q9UwRPxAOELlaRBPVaSRQnTGvBV/2OO8+4OL4zeHmAu/tWHLBlOwM1dg9eZ6ROBdq2RwdZk
62Pf8uQ4jZM7dkoBg2aMSSPMz/SvOj3Osz/Qo61IGlFCxzhZHZfkJFk36auHbzZPN/b4SLI9+UAv
EupRNnAuwGWgL8TFH7ADF/MM7kZoeUUO5o304yxzCea+Fy5xYoL7Rl5dzk6vwES6H/frO2+mvSEH
KcZE9Cw6XQr3aRp9UGIyvNuhO6a6MTNGKvQhUb9KzO0HjhOYhwFxRfcdQ83nfqBMM/pLBXIAYlI/
yQ1fUV/T8inTZUTCYhc/scRdQqyzBZwJLCnEt7fjEU13iEO3kXLLZDH/RZefffLL7/VnaZxLzG1H
Frz5cOuBB767a4I0ZKKfzT4Jaow8/D01Fe7xk/Xx7tFUuJ8smLOKR0N5aGXamyLUwpkBzi+SzMqG
ccAGak99iHQEXrHNtsWL+9ThqQfdIvXm76cAsCZQxJggTgSUgC9+5zVRDKev3EhvHX+pbgptDWs7
uO6CouiAxruOwWpM8FyMbYDWMK1XpfFA5bEvjW/OmzpJskWZBe6yVVE3SYFM8wAJ+mq4z2T95sje
caJ4eroI7u5L18JOVlp7Ea0B90c/LXWLHfEgb9sbT+kABbB8KDbXN05i0+aA270J6gW9g00n+VRB
VnRMn436R1tDBHBD4t11Y6J0FXwhqN0z0OIlThJNo9oqYSw3gR1s88TvJhJkieFP9Wvadl+umxNd
8/jrAUeHPYwgc4e3LuKitZbCiwZ128yR7WIAWD+OmiFxPuEentjhTm08QDkPuH4vGqvbpcZQZZrl
+yFZH/M5S319TaNkXPb/3dq4gzwAwDaWBGvT7M9u8rOySLgAfkRl6GCh25+sjb9241IzURbyokl7
tNxNOX5uZZNsMhNcnryopePMKluKSjazQUOCB7/ZyZyPfQU+lJ96A/uKJ9lK66qkUXJmRslCMP/s
TNDTXv8oQv9m+DpgOwA25i/CqR/rOM3h33pO/b4/VF7rq+RBBRVCN/76gC08XxFQGY0IX8g1ZqMb
3QpOp0KnWdd2i3Nc9QPeyVX2fN2SaONAf6BZqLG7gJByx6httWTEfIIXuc7wK13qg9f/PSMKK31j
vhW1XLwh+cWMcw8OQRsmDAMbR+8n+9P1NYh87NQAlzhMlLF0G8SLYgh0OGDSL+fPqUyjV7hRgBSh
JIJEFfxb5x7mkM7t3cZxkeCT2S9qSGSAIP7H368EAhasNOJ4SEw4I6qK2hUdejyQumNa7UztmJiS
2CJYB1OQcFSsgnVAORNrYumdPSAL8bx7zPAkMi404e8zKCMUPXTgfDiHIiZJ81VN8VBRjjSDVJuk
PiVIstES+PP7zP7JSV/0wi6bGb+vb9t9gd5tt1G2/VaGxxRcLxiigmAJMDdA1arcNuEq89y0XLCM
Yg20Ng9jd/oyDEqo6bXk4hSawtljXSLgxnnWjrnVF4W0MFXYLwYwV+PeUh8dKlO4F5wSRK4/Zrhg
36IDRbQJDzpPbz/l8+RTzwmHpnu+7sJsY7hIfGaG2zha2WlZQ20cT7mvZf48awc6+ZYRaupHHBlR
xQBvMyYJ+EFsr0h7kkJwOhqSx7T71A2Sqrh4IejcA3EFaIfFPXwM6urjoAyo8FXZBGQ49PqCVlmz
faoUP4y1GKKiSr5f3zzR4WFEnmjioQiq8ud/NAt3phNC5aTNATWUjWV/oA4HenvIDEF5DkGfx8Mp
1FpIAtoMdDyPRvmQyRjRRNt2+vu8m03VVDHMcQR2vJ3V7/v22I5Ho4tDTXJJiiLBqSXO05ohqUul
i11oGP1c5+2iHXrid8NOgQYh7YJOdlWKzinA9dg2zOQzloHzyJMX6hR3poGVue62bOqtkTp362yH
w1pL6iGitzAgHDryWiC00fjk1qa2k730qHJF8TcMAR2ZcK97XO/KLymQueRWpqiIa/jy2ALMAXA9
inOYzeHJKKrcRJ3HSVBuJIX5piWec4QKISWbooqzF1ZqN8KJYHvAK2ImmW/1oP+4Gep8UH23dIYm
wDxqFftxDniNbySVewR9wXq3Npip88cq6TV/8Ea6+ujNTY4PKXeS+xX0NqJKUSbi96XXQx+wIF0a
YErEtX0GIgUcyJqd547S9X6cO4juVuM4p+GQZxAUTI3M0oLR7JwHL7f734md5ccssXsjUso4jigy
Ay9IC+hcqbHe/BhsjBnN1CvxCtMH4CHA5gxAsGmRfPKXwq5tX6/pmoRO2gFwUs1DroXLZCj9Niu1
NAaJUpuCdWdxM8O3lGH9TZdS+c2GnSHNkmbewZhG8xNN3PUOq+wmP5vd5ZfaTM6t1ZPqTRmt6ilp
ptLz62WYnYD0XoctQUfsKR+doglA8lclW7SeVOoTgHDJFpmGeWO3dmGESqq6v0svcxffNWP1kzG1
+hCiR2DeTs0A6b401fLva9zGd7iqEvR2wY3+iqHQ9WedrS441ubkpW7V5KWzFg8TSq464Fdzx/ix
qp2+nSsdosDJnA9kN3dTecjWRq9CQ43pd43Q/FbNlbT2OyXxIJ9ngUvBn52Svi5qPBcbSEHpXdh0
7vBi9rWu+JPbt/mOUuymn3dL/32eLRWarUhF+6CdrOkhNwoLdYM4G1+VOAMr37o0qxdkVoxeZw1n
DRZljsOsafpfnTYvs18PDQTY4s7IEp/2VvcEPoum8NuuqeZb0qqokINQH1Puk52XX9eGVHcoyTnP
9jAZjl8r+nhP53g+LN2S/oJu+DgeWnPJugC8EH3hF4QOJDAsfX42l4LeKP26fm/TsmvRenG83p+b
ZimCllLMKFlZOymh5c76N2UEn91N1k/eQ9rUZGvNg/1mGqlyyCfafM8LPB8CVW3IQSee85RCXueb
U7sqpvHROojreX5u1TIzApWs6d5wl+kHzuD8Nbas9HOJTtajmyvkGaSm6eDnadbXgWtQ/XZdetvw
UfNuQAo+NGtnBGXc5mmQpp5OcNbM8fPqoJkzWZQqB5B1Vc/ssyQQaK5zMzBnArVKa0BmPuSpXvnF
7I3R1CtJFQAq0YfGMJobzy7K11rz1Nif+2IAJUk3xdAr7+3XODPXGYzTY1HfDZiAjw9AtI/B6up0
CuKGDtvMSJN5M2f2qgSFYpU3bV8hT7epY78s6mrekTFeknA0euldJ0h5MBEN6lQokCKk8XcdTcuh
cLTYiZSk8KcF5T31wU5kxDpCK7jRMDsJ0izwRpzfC7RZpiYrFDvq69vFDgYPGc/mr/MCUz8xwT1v
M0cpJ0WHiUY/dPRIPtCRZUpX2CwG+b7IpWy1GIp5oUgKsp0RvySpb3eSjrng9jwzweXtyJWoPhfI
2w3tS6xtik7zdVzS7d9X8s7MsI918jzQu2n0DB0rSQH3d996CxQFsnqkbCns/09sVKjjJYmGj1DR
oOpfczD0r9Um8z5QnkE6AYoQSNIwKjYu4dAyI9GzEnfy2De+E/uAafhZJUmjRd57YoSnEm/q3lnG
WHEi3aj8cvpGu91USd5sApIyFIn/rOS9d3uyYzmtQKBJ2VdpGwhQ76us86ny4mDscoifljndGfb3
srvR8t8Uxa5VsXytP0JiV1LMky2WqxTQMjWwVuzojGZGl0XpemsQyYYKveNkrdwDuKJpN2oabMTF
ndt9X41+Q8BprsmatSJQFzYV7WfoE2oAanBxx1F6FI/YS3iycC2C3o7JXjrRpGy6oxVkEHu9HoRE
KSKiENBx0BkA2ol7EDVWGUNissPL21D9pj/qGOEydIiwzndV+tblUrEp0ddCRx9PYsQ+0GvzC9Ry
WlhGjWpIsVXTff3MyO2A6bptqzsX0OAgBVOafF5X9AFN1maAvCeYvvh6VVoMdtG77+/xG3XZ6o4V
LmTbOjIgunA/LWiVonUCICD/7idGO9QtXnwRSMv8HOdbmRN/7N8AmMNgSiBtcojWhVefw8iaUOnj
H5fUW1NtKDwnwqJ9fMZ8mgPLftBlmFcRfts8NcTdVsnY2nVXuA74/O9b+jpY5TbVw9Y7NE6QTc91
MgH1A/xXFaT2MZ0+gSRru5DbCS8q+yFVPnAeMTusYfwaeKALzs4MChCF2yEJUNddkoD1ArwbdTjW
Mn5uYZADRzsKa8CsX+J1lrqKXXAFolO6Z8QNZQg5kw49RSUod1BvaT+p/vTdlY2lskPA1VsYM/w/
VrmQlttj1mYjrFbl73x+6Je9Sz/bw8s8v1w//uy2uTQEEiAol2JOgwd1pl2uuHOOuLYcmjsNAsXF
kcl9kb+foAITADgeoTUikF5tptoEKt7CfeSEZXuz2JK7SHQKTn6fB+61sU27DjyTGAldQxX8fXmx
wxxdS2TxWRS9MFqNoSCwSV5qvEKgQa8ws+dEVpkE0AbWta/jKMl2BPUi5LZ/bHAnrdZcYhOW4Hr6
Ue2+NaWkmCcCVZ0ZYE5xcnFTvXYWjR0euu5xC6HFu/hlgfP8o5qze61owz69WdAQGaz1A3f1ydr4
AcQ+TzVA2WG6J1E/bAo9dKjkRpN8In7qaLFaDAK1MLGgW9kkQQycSy6Dawgd7s83MrkDOseFp/dw
kUjzsjBrf5hLt6mWp2n8cv18ihfjuRpoIy1Wej//VF7cO1qeI+oW5U/9V17+lI4GyixwKXy6lnmW
LI4TjXHvZ3bYWjXkVCWlL5kR9v8nHkfqzC0Udkvl3q327Fa31q//bp/Y9zoxQCvLJXhQO5E737cl
Ojm3yeBfN/FOqcfHSkTIf74Fl7nkrqvkCYiJosp6KVA21r609bfFfUobJzTSEtMfO31U/SUbkLxt
Fv3OtYO8agPNOSgtNGrHW72ygg7M+IaNg0c3sVI8jN0Dncqga7YGRQJm7ExaBkUieacJaCvZe/nP
387FFKNacIv22B9IJ0Te8Kt28L53pwgsDMHobXIQK6j6T5p+yaavvRYpdRVM1TdS/yhsyfH8f6LP
nz+Fiz5VWigrVCLwp2BvqupnXe9Mp4wKd0/tQG/CuUz8sn5UFRncTuSE4IqBoBbSMxNUwLyPuDMY
6LEHdhF66mdNwSSD5LiKwsKpCS4sZErewwTWhv4ovvvOjvPI1X8RRWJHvBT0KzUG9gAt4/lSZmqi
aD1hKTkAnepeV5NgQm3xusMLFoNBPewU6ECRavGFlrJDiVRNkISgkBm4pPcrxYCH4uEq+zKCLAS9
GN3xDA10XxfFFhv1l1qbQB2Z7q1Ndsi2GnQlkYXIXI95OXeCcXMD34tyOOvFcGGI9q2R5mlrRyYU
z0bdnwtw8KYhUitMk0yhvSnuzY0yha3fb2WgKpHfQ8kZg/6mAV6nC2l14mbExDvSjuJbxug97+jR
OjBaaDB1Sm5Z0SsSz0TQVbESPhtgPvePCizXNl4GNtK6OTQDJKybcWf6Y9Tt9Z0r6akJ8hW85DwQ
6KPMZF5wP+jJSIBSWy3o3i/WjWqQ5ga3o2QKTvD+sCF8j/E08NuwghYXfeOi1/WB1Na7DMIEZQJG
9Qt87hIy2jZGiVSC8xTT4IGcbJVt17nfnNvmoqeuToMWZ40F5iAFxPIbxsyJy3LvPXb7HqNdskfk
5fE+t8cdb69KJmPUsdYMs9N6g05LlGQv10/35VmwkY2DJYjJT7GTd+4iyQgKy6qjVhRr66AEizb1
T0Rpqs4vCruYI0OxndzHhyierDR2JA8CwWlgPMOY/gS4H6RxfN+NNJOpgwnHxLx2/sA6/sm+vGPi
PUkoy9kFpwG2dP19hBIU37zr6A3J+1LDUusQmS4DGEC5HYRMwRwxlLXs6wnejLBnsHcpLt1LoA+1
tHzKaGZFBAUcvBFhsArANeX5dgghx+f+jlU4rP31D3rpNK6rskOIagC0AfhUcSww3tiWoPzzhqBs
lGAkj7HmSO4EwXc7t8Kli73mrpbJrKzdYTBuLONTawZlYQe20vlmXaP7thvyxncdGYXspcOeW+aC
d1W56IE0sDy6b9TxOwJtKRIo6sEkkanKRkEEzdpzc+x2PMkoa2/twCcAc8pNfkRpG9Oci+LHm/U3
bofA29Pv1z/fxW2LlzGT6UJwA0jAfI9/J/ZWdASVwm6myLXa/RrT3Th/xlsaHUlpCe4iYHOmuPAC
RQYMqc8wlbxlb2aOegbF3MEYUOpj7mDjfKnlZG8XIfTcJi891Tj10qOQwtRymrvMCYxdErW7GGqj
yStG/pevbidx1YukgrPIBThFU1vXimtcFO+YomKrbau9uZMpq1wcO86Mfu4njdajPdtjM1FADfLy
VmkSaCNI6huXx46zwl3oCkkwfevCCiO/JoG263fDC0Y7t8lGhmiXLYg74UuvqgAD4EtR5WuMQx13
kRXL+FwkLsgTxkB/cdBMdFqjoXlY6b5KJDUU0ccH4AGTXEyI4+J6GVyzqd1cm5BstdCNUMCXz8Ro
ZEmdaK9OzPAs7E5D9LFOIFlUlNTPkGx1RyPZXA8Ml9cXvj2IVdHtBBofUC/uuPZ6t+iLCeGZ8QVx
COyjo49UjgnB/CsaSMGaTIgBMzQerpKL/uqorBW1RgX8jxF5XsPlFrRqGbu+Agdk69mTXvokkg1c
X445eICbnFjlwq0DPXSU52GVfgGiwsfYxpNxB1EAKLKDJwIW40iyrez8nyV1sAiMGSr1MGxctEen
uZ9TZ1GHdw4XgIyY5hObwmuI/y+481kY4K2BJdQFNgsEmxcvttIb08pzW7arMwQj8k2+gv+XERi1
Wy2VsruLnAaIn3/s8QNzVqWYSW7B3nSojyxjdUOWf7BUGZy1nZQwSbA+nDYo7Nh4lOIJzLzq5PpS
W0NDHUMHz0+NphUTZLRD9b44TiBSRKUjuP7xBOHjzBrnLWPnAI2Ikako7w94aijK7r/7fe6xodmA
O2AmbIhikPolRN/0ai25noRLMNT3ThjYKd7zj5MNMwFsT5IYJnrrE10fClfy+4JjzGZ4/vl9Loyr
eUsLwJAYoPEhwRsClDctlbz8LpMkFvxOjHBf3TX6ViUWFmF/y/fjccBwlxU5cGvyCS8yaRYhyJHO
zHGfvQGkwZkdrInoOliRf9HlToFcgSojfBPuHWMvBiQNyHD++Ww51dLHlTtE6VRH2kwenSz2m2qV
VEUv+QbY9uGtgPkaaFhf8LU6A1EW1aDA5hzsA8vC4r2xre966cYxf+WiD8aULAy0QvsbDyAuF8qA
/IvJ6gyRF2N00fmuKz/WMgWfmRui3Hj97Ag+Eig6wd0K3DM4GPkiCwQLrAHyLgPIql4867aut4r9
ohSyiCM4PzZSKiwHgG4PEoznAWfJlzlreixpVv+HtOtYjhtZtl+ECHizhWvHpqcoaYOQGcF7j69/
p6g3IljE7ZzhLLQRI5CdVVlZWWnOKd1UCLzaoNIoG2YAiFaWk0JSChUfzro7mIFgdcnkxZYb9NkO
UNBOrVGKbF19b8RwVh2PY6yJbTp50k3vMVcdl75qLw4IejEiKYDqbaCcz6ZmeG8AZRcYqSI/ZxWY
cyHKRTh5mta4Zi3Z6J/K5/Zw2RK2toh1FYBuEKsIaLG3WxRn9ZQZ8jB5U/NYdSdZ/3T5+1vuB5iw
rwLYk3HlQwewJ9dF0E+e8SACXk5C2DCcYufH4AlHeU89sDdiyjfSuDgsq1QrFzVIE4+a34JmavQl
7wMcTBZD6YBJI3IFLR6/akEQD2EnBBP4iu7D4VFXf4jRSFwO7+sBEAKuPzw0gb2NlmNOlzgysyZq
QF6qf1181cnRtOpr1wNwj0Mn8Yrr5RuLLS0iKt80dTZmA3gNMJKZOmfqiVhMLTokIPauRybkVJ+D
R4BvOyyUTe5lu9n96yY4KIr0lsVg4hmOI+f5orbIWWfr6C0LEuRFkjTocu5dq/r3k85MkgWIEBU5
LRO9Am+NMVSCPK8k0Cdmsd6h5qijYzdHiyY4i079Mg/xtZLJRuumaHgenXkOwnM3g1LoiGKiJn6S
0hi4e6NUtXtpMKnBynfJE0tGUggVcBNcRpji4Y7i1IdJZBQo+GDY6TYSS0cpK0fV4t0cmudqiPf5
1PxrzAZOJnc69T6tdQwKgqgz/oqXa2mBlq0FWq9/2QtseJk3qnGmHBWhoOc6xBjWTTCcejJdspG6
ANMh2NlF5J7xluTe3miwgZMZ8P76zaXRAqY+3KFOBXDJDyV/2bKtxHGBWxd2SymM4P4U+kA91cJk
2nEYiOgGs8zd5aVju86FBcA5wSuItdGyce+3JisrndYnA/iSi+W2Vo55D4gV+UpHN3gmEbu05ath
dwztD81X77tRB6C9m0YmA2DyaXYY2H/kVt87vEhA/7lPyRT6hrNme2UxvEwGcspZhWlFo97HKui0
j90B+XpvQUlJJrM/m2ohAhZZ5QMxHO9Ia60zzTCBWq23+IzSEVS0OYoDg6c45vfoqBwub9n75DLM
YyWQp1gUxTAPxxQCNTDJCHaEXqT8L1aQMJ5m3EfNTg4ciSgfb4QLkAk/KrHi6Tt430avK6udIuDo
mU8ADtHAZaBR2DibMkDNKrJb7z0CYQT33HcA8fbGFgk07WpWZkfIIyI43UqkGQBR1FkdAM3RfJYc
JEZNHyTmDHgI5CIRMkQ3wd7aZZ5wILk3tzzTWhZ3ksvESPTBgixhPztIQ7mRa2CqAYW45B6ZFHfc
D18+YB1rkdwlVIug25lki6k3uNWj4jIqwmBwgI3ywvkZHfV7Ep52K9mARUWZkRWLQW/KHbYYkZE8
mToURSQJ4OL4yQI4HwBxveH8geoYTgB6/9BcjMct+r45f2wJjOPCEGeMhee2ODkZcDEBSECs5JbX
X0vhNi8Pq6gFYRNbyeLwUkJ1011zYgB6pV881UTGYcv81+K4jYtR5wecggSuF+FKjE+m4E+GR6hE
yeCir6HMh1Ls4DqCJ9GZ3MJPCrt6Hm+XO2OnOKlrfVGABEM4fkood8fEhR4sRQjFqkzwYj1FdzHo
RU3xP64fF2wEYzwJeMrPnmpdp3jjzl9zqslQljeuy/UecWauq2UZ9CVkCMCgss1d5Vo37TcV1O35
Tn3ERLHDyvnf9MhOY7s+5L7gylTGZdOnvBo/n3FuemWO4gm/IbqKbjPgi8CpxI7xVbclJ/3SgUKY
GiNkK8cHCSut+UIxmn7nJYuV2UNQ6wzafkrvyuEpT3dRHtvTQnbcbq4yOuAZ2DWoxPibuxmjsLCA
9MdoiFwNWO+RH++Go3YsfXAWfGg9X6XxedIxEAS9TnDM5V18nd6P1/PkBLcNEIpGzOrtldoukfgm
LvHNM7ESyj1KjAZM8jVoFzzDfOpkL24/NzNRMaJEsFVePY2zNAFdsj4B7xqM2b0PGGc5J7TYNMWV
FpwfXsKxDpIWWpjVp3L+PBgfiDqQf/vbEDTOA0fWEouzCBUw5zXrV81iyxaRgaNWif19tUq9Vkoq
WEJnb6oesxAMFd9ineh0oFaJc7oZRguTmG1ECtiw5ZBqRAxPfZ/zrzroSSbJwC6I4l5Xv3cY87p8
bVACOM+aq9WgqRMEIIvTyldy8wEFQIWEHnTURUyMYb/dg7EZ0EMb6BMS4a1dYApFK+4va7DlwXS8
qYD6oKHbhB+DVmTMdRdtiGeOWWq6A57m5LGTe834JVTTjOYoPTEiexzM+lMmzlFB2PFW1sNAaR8F
NSCNiGiZeatht8hV1XbV5GEKVfIlF4zJgz/ZhtcD323ucPOGdKplK35ZCeVb4sNas4QkBYhS8DT5
MRggExcloCvrjtEJx3TBaVsey38AORVIzdxRmpSkKmskZZHLZkTzC5jODKfzzH9YpmTHhr+VQMmI
LBker8jTcy5UKNIh0nXkFpXyM/IufqSFV2MSnKJ4vLtsPZsvLhBporOG9VvK/BMPUEd4+enj5Fko
En4VncU1TvmuOGFk8zq+kn28HVyKUGXLMa1kvnvlBWCNFZcJuUYGuWX9Mpaz2RF2ubmEaIQEpDbm
aN6hoURw4KNYs3ymLGdfZCvXMc2/GMtJsuLsANqo7NvlldxUCt2dKsBCgYDAo2p3+VTVBjORarkd
ACmnnUwKqGLzKYIEA7hiEDHjbcB5E2WclLBaWiQVMFb+uTgYfnhsE896MnalW9xRgy1bKq3FcXeU
Dq61XGshLrauhbi2c8lueuIGIXXijtYwyGEoMyFd7epACUX3xyl5xlC8sZPd9IZKmW7ZxVon7sZS
9FafuootoXgss2sN04DDdA7Ijs6tQM8EdJSGdLcFYCTOLaZdAODEXoRaruTrqH5FksPqHiyJUX83
Hv+98a2k8f6wAT+cJNaQphS5Y833s4HmsfjTZSGb6aC1FM4tdbqUm4W+TF5W2pMfHJW9eTC8wGee
frqm01yb9ifheQ3EarRrvPiuVQAzhGO+zAXkyfONUB7H4iboiBB56/4Hl+sfEbw51KjyJR1Obd0I
dqumD0Xdf768bJQILoZpSsuCvUGEMF9N5SmhYBq3t2WlAxfDLEZcDYIMAYi33eagnCJ/vh3Q0AI6
ZLzSqMwPtSucZZshmqQnEd57zI5m8LNRjjXVvkuI4Pvp4kYSlKCBCHM+aPrRKE6D6l7elW2/87pq
PEFrWDWzlmpYtcn/3QApB/vWZS05MyDkHZ3q2KN04t4svYksiBRAnggyCUwJmoegJYyZ1Im7H8AH
viiJChnaDbsclj0wIEM7PAQ3JvC3c5I1Y9PJ4Smrq6i9447l5E1ZHcLwIK9xX/p+3Oa7jtKBsJP3
44lq3fsfdv4qjR20lTswFDGZhRLSOl9DU6VnoE4ZuNVeuVM/K052pKbHN3dMwVwRSrwY4OCra1ad
DmFjgjLY6jsvTMx9KP40+ozq/d9cRAzEarjRMb7NDzn3fZTJMcBdvEFF+yPrMklHp3bbQ+lOSDCS
rWFbsSyKBgCVBiqk8Q4UKtciCc8A0GMLe30X7lMv8pX7Yj857SE7Wq58Txy0Tf/3Ko9P6lRGA7Co
GPJEzS4/KT5jQjYfyzMrjzTf5ge6k2bbUlYiuYsK4DvVkg8QyRLF4ak9B7fJ8/gju2a8t/Upo7q3
KRW5s13POrieI8hr8qpytVl6CIG06BMLuWkoK62401aaC0JPFVJaT/EjJz5GbnAlnNFBiLkQ7ed/
lMadtqqJNSWoIW3wGSdhjfSwdv5NTRA4M2UklG7sLK7OdhlPkzFJLzuGYuo1g01oTsudBZzEpLap
aUd2q/Pvq9URULhbf0hmNSxKSKuCI6OqsOrAzUTwhVKMaexuvySIu/u7DOBPpczUWvaFftaTY9x/
MY17naycUZK4IAAIVWHe5pDE4k3FTXxGp17u9NvspO1M8Em0+/A59qlwevvKWRklFw0YCzB+9exF
rujIGMaKU9vE1JKFF0lc2OT4CXHUVPGtobD+7VSxena0mTxWIQzAFMdQ138XgUbJUYQdcRg2pYIf
mTE9gqCJx9Ysm7iKkIaavf6IsVI/89OzfjCvOi9ABkA8We7y5bLErawOGlj+COS2s1LUUsIYEQqh
0f2UuoPk1l3pyFnrhsITyTSw7TBX4rhdlIdSF0MRu6juukN+B4I08G1ZdwDhAlUDmDsS97J6xHry
ED7D2PRFyY57Ec3XidXuNbJpl1jBl1rpyqMoZigWoQERGGt20sVOs8WOW1cuUHtyjdG5rNBmrPC6
gC/HZCXNAAPklJnYr7ZO7ME6CdmvBCfhshBqm17+vpKCQfMMdNksHQp2OfFT64ReCmpOsYQV/hNc
me3TvVKL7eNK4FhVWlCWUEs8gj2BdXYLnvyzjG3WbmB9AMgG1c+V2fMvPjOyoiiXIa8vrqv20HSA
iEN2QyQy45T5cf5fn0Yxn3rYRq34c+Z3FIQ49X3O7ctWO9SBhX2KF0zNH8p/jd/GLRPnHcAJb42G
wralf5pBopv9Ehf3sq1t3iernec8QlznixK+1D+ABTidAmm0x+naav3F+nRZEnF0+MfeMuHWspqX
PW9cKQKwkDkfs39Ny/myZKwfCCCAmJHmAoywMlJtnNm9sRyU+XuZEYnU7S1//T5nUk02NmEk4fuV
qrhao/gJgJE/slCvInirQmedlOoQkSy+Ge90MOq0xMHYzOazsdW/l4mzrEEVRDEyIWOSUAMGLO1R
PQiOcj/fdB478+Y11Ta5vf2vEjlDQ/dm0QgvAYS1qxBlBs959Xx54Yi94fPN6jDERpt1cM7V1VR4
AQUftX1W/qjAPxT7vO/T3sALrkbPaaZZgNirXRAwIeEM8qHU2F1Wh1gxi8XSK6c8dP3QA8oVTnL4
Vs+fx/lhiQk72BLBQNOA8YW+KIwJvBWhFcuSCHLKzOAq+1EIV/MHZuTQuPoqgVOikNHxlwWQ0C+H
cNyLA7FIW71QGIBiE0mYwEb/HacChr3VWQzRjTumD9WBMYgGflHesoCGzlRuSsO4A5ifAVQMqkjO
itVMB9hrpA0vARQLDzFbKN+wIFg4hBTR1cbuAJ0HJLPoyMPQHD9f2IO/xlpEDH92yddMOBnNdzDs
XbaxrVADWVcURwAmjsZQHnRfE4RwKjJ1AOflC05f7AmOVO3A+IpYQ34OPOoJuKXUWiDneYxEyRWh
gcA8tAXtDjPeWkRY9VZj+BuluF0yl1ob8wEy2OMh3tdOqdpIl7qGFyKWVxwMJIx2pNofacQAfDkm
42TUHgw0pb89Tw0KAbOQNAPiKAOvhxa9/KHHEiD6D90HObBLDVxvriaIw2D5QIIH1tpbgcIk5Gok
idC0uep+Gsm5paYsNi0ETWoSQDgwmQ9i+rciFMCmt02eDS+9mjXmuVEWVQ8g0pmfMdzhW65AbN+G
G0dTPSS+TA4A4OGtwBRPTaWW5sGbDdGblOowd+1Xwuw38hBvZHBuyZo7AeyWkPE768HQKZf73p+8
wit2gNy+LG5rl9AZDCgt9CjLeFm+1chS8lBXJ3nwCmsnAbi8etT6R0LERrrPXMvgAhM9NcsZx3zw
ojTIjVtgyU0LOvDaabyq83RJ3QnTspKtyyWwz/Oqbms3083xGpgSdevXfTosTq8EQQjgbCW9MVRh
Bqb0IBlAkp0BBbNvzQjMD4o0DXd5kcuiO1vVLPhjLYhwGgImNQ5zPGo/e0HUJhsI8qKEUFLp/QDw
0bkt13EVOhK+8hjhTvjaA2TogCWrgb+YZEFua2qK4FOHQ6qcZY7S1EmjKP6iAhd+8EHtLfsC+A3+
Alj05MudsOhOLcSd7AiW0ZzRTZz1Tt3HpWRX4WDqLm7OCYje8hIHvS02qBA3ZRiF/jS2su41DA2F
2OWtVxQbcAaUEeB5TCBYvN3m3jSTtgthVK2HeQEk04RrAERdCbvcR1fi4fKGb52StTDOj6Kk3i+d
MGG/g2M9HYvCvfz9LZsF4QvCacYohK7Dt8o0rZhrRZqhjgGMdDn9MbWG3VNHfVsIGAOBJgQCSb53
P4naqJJbCGnS7LgM0xWyaP4kFFSQsHU40I/9Rw63WKlmlpNsQs7vhukUUCaWY3iqLaBpOvQ/EOvi
xn4Vx7lMs65l4IlD3JCqdlWjVaVqXUMs/ctbtOmaLXhkLBz4mN5Nuc/t0BaDhdm+5WZEbzarKTT7
GJmCGog+KZkEZC6Ey3LChaF5hN037+etRE3IKyVFTV1N9np6atXbatm3CeUtt9WyMNAH2BkoxQ96
KsYU9sHMRu784WoBX6XgzTfNr9FV4Jy1yrb2l9eRnct3eq3kcZdBoCxjk2nojQnbztaafaKfw+kY
ivK+WgZiz7aOLQas/ujGJfdHM5GEJIdu/eJZyRGQeZd12TxRq+8z+atHgyqE8zKO+H6hOouU2ZHo
zP1f/00G+w0rGYFUyIbeYL1y61oRO3uMdrPygXIZ+qLwggfnDHoCeGdatEWApil2ZI9Gbwc7dEch
1y3NGFjSHBrvaGPdMEWKWQp0cjAGFc7dzXGHiuMSga5PO4WaO46nIvUuL9vW/fBGBmdn4SwPYHGD
DO2mucKr/gikx4fRBSI2euconDhKIc7QBkuMG6WFsMqaMa/Wofv0LxKmdOs9BBA4EaPLmPEExB7n
6equ0rK2hAfKDs2jsQfZuD2BprR/oJvzNk7OWhTf5FyOxWgVTFSb7SvpKCuEF9hyO28EcCYggjdb
V2sIML9Wh3GX3ERu7c5+/cga4kebqqpvbtDr0mmcNeSRUhl6C3FVd5yaB0na1clHDtFqe3gMgGKY
AllpIAMNI1ds/mPaK9eqLYJxNXygQISoDeJcTxXlTaonMW6j8ZTJnppSb9XtFQPNETolMc8uc/FV
1A1WFBQwafVsSHbngk8P+CPAQQMvi+JE316gXUhw+Y1bD2bxKpWLHYw0a8H5gzFzDLqeg6I7RLjQ
E9O0QYVCNMltK4jnHBoLMYDLJy+DKm/Fhp3ZXj/13U1Q3kQUCBM7kNxdB21eRTBtV74b9DV5UsUQ
MfhrkjpqOGDb163kcHsVGPkoqSXkiHfTZ4ZexHZJzDCbzcZNqbO0tUco2WH4E5OSaH9hC7vSauqK
KhEnE3FkPzuzdTUEJ7lpUU4jnqabaq0F8csnV/NU6EyQi1Far3WWPRuFm3GgoiN1oDY90loat4gK
eL1KeYa0/ig8sJk0Bu+jPrA+vBwJJ2oVt8xvLY6z9CysxhF3JJrkhqehBzhJdKdQKZItJ7GWwV0Y
Vi1EwGuEDMvIC1vU6thtLal1Ll+1hD3wdwXi1EbURkgBQNJOMlNHMb+aQA1B7zzx6CPWjG/hLoVc
qTEfCX1ar0xuu2yv/WsGWcT2qyV7d1GMXS5kJawgUP2kPZWJ/98Wi4sUqnwqYz3C94VhdiTlnLej
3WUnQ3q4LIfYen4Upu60Oow6bErUnK3gpNXE/cDMk3dtMtrAkQwWMXvLX3ajECRxluL7mRyhVrpL
8p91cFNb5yVFa9fjZWU2LWwljLvs5hlgMMkAYXnY2CXQgvSrOThOE3EjbBVqQPbxqhTn2TDnK4uj
pUOpK+tG3enHHAMgtnX90sJYuJioJzE4t93OSibn5JAsamOkXRBpeaLTYeSXcZtg0MOvD8Wx2EmH
y0tJ6si5uaoYA6URtMkrfw2AFQMOdPfM5krqAxsGHybbckvKkbNg7pKxcL6u7vM5GJgxKmh2fwFT
jc9JBi768B88LrYu3fUmck6vY0mOnBkLY/sqhciby3MhHjKltjOQDGk3FngLLy8qYZ88wXoSmF0d
4yUN4r32EaAf+6zDldUOdjwP1P6xSPXCWvL808Cgmo04gqzBR6kaUHsRUOGqX8IuOYZu/nxZsU0v
ojBIPwP4K+CEfHvVz5iDqntDnby0vV2UL2VBaLPp0F+/zxcRjSoq5g7Ujp7QHpvAjfRTStXcN19N
mOr4Wwf+sSkooA9SG8hgicLlUdnH58mZPNYjScYQm5uDxlaGZqUD0o47XODqVLvMwgWl3PyGm0aG
6PC7hUpwqQhiOz5aSeOOVTlUSVstkFZ6YoODVfjd3npanPIgujQuzqYtAB4cVLjItgL/+a0t1Mnc
qloORyWoN3XsgabnA7a2+j7n5Hs9rsolwvdLJK2nbwGVw932tCsBnHdfZsWq9RaGIN6ha5Y593w3
fsl+mQ8sadzvPyYQcTIwmcC0CyzytyumpI2+aCzVVXtApvisuMteuu48yTFR9GcoXZcXkB3Gd55h
JY4Z5you70EyKjbo+UQ9bDi0u3SXHnS/I41888wCrgjsIshEYMjtrRi5FIpextSUl3S7JbBjfa+E
hCabpvYqgp+8QctXVSRs4ealB0FcZwtUr9ymx15J4LamnrtBNhOslTW29lhXDuBEbal4nIbHy5uy
7X5WkrhdiTFIAncNXQDtLfmVHxxA7zU53ScgWJGofds2vpLGHVKQ9sZLKUNaAxJdBpnjv7TyAzLn
n4BqbpoCbgbgjils9p47UWWH1s6ig7S4Sm2QJAhSaeONcXkFN41hJYQLkCSxU5ZK7tncys003YzU
BUEpwfnsJpqtvGoH3A/B8yBmtmBdLxTLx3bUtVKCc9XDEllF1EOJEHOgBzD0+vFZPZiYIf4h+o2d
IydJuQNq3bhzOo5CUS1gF/aUbmcBzWX4yCF9VYlvN0Xf5FhNFTY/qx/VprbD7PN/2ni+KNaXKgiG
RAgI8wejuO5l7/L3tw8LOjGQgjYlAEhzh6VEZbWdCqzQ+P9D1rmjHgZHRyNms7NcctZma0cUDJUD
ZQrAYO+Y97Shs8aoWuCgWaspY6OQUYN1G9x4rvSCaBf6VFf+ZpCAxCfwOFiPxDtIysHoQ6QAJBaS
SD5rJ1DuJ8e0RTf9B0QG2xq+CuPPaoo7Fm8duJ/p1Cr3ekC8JKjvc2d16bUqLAN8v5p+BQDJi4kc
7ta1gEIYAE8lIDzDsb292wZBC+o+ww4J4beyAAc2YMyl4CrPKMjTTdtbS+KuhRTFWHQ3Y7hU3aFh
25UwX6hdh7vOY20eqIyRb7Ct0HQtkDN2dU4aNY2gGht0UWF71fcK80nFPWAvb7XHy0dry6euhbF9
XIUi8iI0UtpBOxDKDOkZ7OsqNYtOriB3+URxLUeaMTOFfg8DK+h7OLzgqHnVrn6mdPofAkG/rKFQ
ChRwzqG2hTzmrYnHkPaQXjM8T8H5IXxdkGVFfpCER9g2xT/S+KcRmJ71II81uNcgOiRaY6Ne4qQm
EKXKifDklGb8E8kQlqICmiFbygzJB7/eWZ7wNPoiwM1T/x9ATWwb46tyvPVXUytWlvK7RQAd8G4O
0LH4CsNyXrYziFTVptMAcc3/7xv/cDGsVsXcGvYN9Nm2mT2JKZU3YmeHj7wBV/tHAmfuojJqoG3D
+lmF3f0A+BeoP9QDgOJbV9iBceGBOs2USpztB/0S4lUOlQZd8INx2GXJQNyOlAjOlVcNqBwxiY9V
W6716pxW7mUXQX2fc+VRAwCuZYAJyOmpb/fC+O/hjID0Bog5A/lJ8x1S9hzoUWHOuCrC+Ax4tHbx
Gyq9voXz8UYGt0aGWoHjKZRxtz4MIM2q/CayE6RjVDQhVrGTeSAhcKhR8e3TutKMWzk1zHt0b0Gz
yc9At5AhY2i6+WfTBjX4GV2/xAD01rNyvZBc6Cohcl2SkvnyA6uKpDtlx+IjajB4O1BZqcW510ws
5LJfIEfYmzs2Zz3YlZcfApvhCn8kOF4pxc/PJsbQqFmENVTa/dwf1JnwOZve+1UZHgJNq0QBkGT4
Prhefva6tgd/ux2mIIobeuIgbb4w17pwznRCH17MwAM8KXRZU/a0l3+Onxn5d7WjRhM3L/aVXlwU
IUpTnZoMgUPvQNZseaOe+SUFWUcJYa5jFT0A4960ygpCunQAbcnn1nxSZP+y+6FksL+vZDStGasi
cw+Cal7FUXff6tp1OZOl2U03t1owzkWoRh9Y5QhdAO9Rf1J/qQy1BIXFLnKWxl6ABt4/U5vEHMC7
62glk3MQZpWlbZfCLQX9k9zMdtsfqmxx5ABDWRTW11b799oHKpx7EJcI6CU1hNUIZSsZjNdsfHRo
HQE1jN6dTAcwAl4qOFSyldpBzl80YDFMtAyCJ+GmnI5JeerKb5eNhNg8fi5WT/MhRV4PdxQ4ZcQ7
su+K+j733GiLKp/jFEbYp/tquE1LIjAhlojnHLbEstVlAb8/TA7mtAtnP6POEeW2Vc4jVFGoziPb
hnnXo0iPzjFXV+zWlwF6an2piQcgdfmpnG+oxaIFkjpUkh6mHxXjydtJuZ2ONgu1cj8syJcTtUmc
p8jraMrNHpskZY91sCNrIMRVoXIewpQnWcuZ+w5yYJ1bj7McoWx1rkNquIBShHML0mQV02hBkaC5
LvKHmOov3kxyrS4ilXMFoVjGwwT8RU/NXFOzJ1f0wGfsBi6YL5sD/vuKbpOllOK8gKqVStaoUGou
fwrI3pXdw2UfwH70BWfKdzdUs7koGQtLWvhUOyo0uwH4vd4ZN1Pn63XsNGVgXxZJGTnf51BXaijG
uGvx0iwO47W0D64YlghDxluAXkIVKgg3wfc8tCmwWMwFR7gtrxOkpUJPptoeiG3i2wWaakq6UcEq
ItoXck8lR6uYq7y0TewHrO5z0AYMtZlDB5ZPiZwesBC2Cm4cA7QeE4VzRC0Y5xIaWdeScoCwEg6v
3Mftvq68yzZALRjnFQw5G7SkgIgIkMtDEzmo0BJmtqmFAmh99g9EFJznDrW4VGDc2PYeuAR6b0tN
YicdkVLbNmbwuaAyxQqHPG+rJFqKOiootag7BUNaxnOBR/J+cBhdTXtTIsH25fLSbev1RyAf28+j
WBkhkmseYHptXNuLuK+oYfRNp/2qFB/ft2kSzHGNbFoV9yEw/IKdNYJKJp1t8Fe4l/XZDvBXwrgA
P4omsetFZLoYraiB+H65Lg+I7h2LzDptX+crWZxRLFZugVvoJas2uQAa9uLS6Y6dJ141u/7UUeMH
m2a+EscdW9gFOEwZjluV+BYDjPYvrx21T9xJrcxYBGcWbCGdi8TLhOqTGvYgrwDPStNENXGiKG24
QwuiegmeDtJa62EaPs09Ff1Q6nBXuCYvky4vMLvOTwbbN0EBVjoBkGEwdoWJDQTaH0xErraIu9VB
yyMmsszObzg6VqPcR1GzG5vOSyv9P+4Wd5m3pSlNQQRrEOrHCOnHws/VK4HySMQu8VG9mGdqaSpM
SjPcZKHudG26v2x2my4IrO2ojgPCDVCpb2+jPgVHW1+zwmh41gbd1sBdNDUFYW6boclKCmduelDX
gp5ASgcsAd22zMe4w2jxt1y8DtCufVml7ehuJY2zvW6ewwZDg8yPh/vMLQBti+tCcmKQ9ynAsZcl
B7SU1HTXtkNaieXMrxByC0iMKM8O/ugxsBT9tjgx3ATmj0hpm7axksZZoDArE+p2kCbuJr/+xIhg
zIN8u6AwI31SAcBHkR2wVXsXt7wK5FsdZHnWFCGFwLj8NWlnM/Pj5mAu9wnxFNy+hleCuLdmkgTV
bMA5oTtERMEpehj22rXmDR4DT9U0h+JnJY6AwV1agRGmaBmCuSRKZKsF8MDEw0BmYDfDvpVW3HU1
AGQM81dYvlxWwTAT3NV12dhJNe+mxPyRFooTZOFtFkVgGZ8OfZ4QHpmwF4P9fRV2Nn3SRyY7gm3B
IKW0D1BVITz640gMzpEMhdVPaY7v92KLEbbuVFiySxxsag05N7IIZd5NEWQAfnYHULpz4CpgP2bI
JCLVs0a4LIN3Iok0GYHeo6oQeYZyU8pAPULDeHRryK5RfLusGWWCnOtY2jLXUsYm2C9g/LyVZeBW
7y+LII8V5zCqeEplKcTidZhRQIEOPWXqlx+TYxy7XehifvKyPEIlk0Nq09pe0MG0jFAQXURilzuK
/lwCTeKylBfq+AteyeScxVDhzo8taCWfk0OD+azSyc8xSsagYT8Cn42l5A03+kriaBK2aHJeQ5WW
tBdZR9FvhOfENxU7OzGSZcwTUE1g24eXvUnAMgaAHs55NJnRBqqGaErtTVcBkMRsLMRKUiI4/wCm
1rlqF8QaSXo1RF8E4ROxU2xB3u/Uqw6cgyiAofcbLTY65Nesuwy5lqsSE8mRl9GlJ0oa5ypiqVLH
kNXcGdYHwE5BJlM61Z51josn0hjY+l/SjXMWZouhpkDA/ginGdxbspeh1mnHuwyxbhTaoEoj8O3/
x2l+XU3OYyB6H/SMNUlkV4svXSn7wJUPcWy3h9zFgu7E+8vbt32cX+Vx3qNohjprZ8jr1SNIfdvo
hFfKZRH/I4D6I4MPd5sumMyEBdUsgEKe2Q89VERvXkip/jKJYiEzgAtbxmMcLZgGQQ8vhDVlZcfy
yZi+A2Cg7YmNIo4Vn9gWUCEKaxHrVohu2O9M0q1TAjjXUKlTJyUMJT2zgMreHZLP9Q7dYW58UC1b
cZJTtdNcYqMomezvq1hCSMQOsyDIkQn7KrYlX0zt+AjshMUG/otf3qafP9hIAASN/3eB/CwfKvCg
wmAEC2W2jwW/Gan7kVKK8xhCa0VqFENAjrDsETg9D9HC8sEHCcBAOFJ71qpDLCThN1TOb3RhkIgJ
s47GZQENchhnJbQxOu9aR3HfJw7ZZEec43eZ7zhu547luLLDS/3LT9HPIt4WDRoBZvDZj3swnt9d
VpP5oktHjfMdVaMPgyBhZTMgicbxg4TJfakz7CLuTjnIMsqaep5TroTPhUdGrJhAMYMrMVJbjx4K
67FE99V3DaC0aRo7klHZtbUvMGJYy519Wd8XzO4LCvNZ8UBrxi5U2Jk8MPZZW9qnuAqKfXhYnMa2
jrlbOFLhmF5JGDFhw3x+XO5CYASyg7nkj9X0FFENStS1w2fH5WHsholxQBjI9yt+CqBm00WANzgA
O/Orv6gqGqUQ52nSYc6nGDO8IGgSvdxAxW7+r2vGxSWWWg/AIIRKcrKXpZNJ4TZSKnB+ZTJUfUlU
fH+WTbdNUGtEUy1hcES0w0/zWHJeDCPrBmWxfYRKVn4Ozw1SD7mfPVELRrgQjQs9zHmpBPS/oDqn
+lr0ZRbOLdU9S4ngPYapgHCGRTdlvO8iP2yBo/qTWDPCK/GjcJnaLrHBTDk5DIfYC9zlNOU2Q84O
fHBGet0OA+m75aF/phaQ8k78ZJySKJ0kslYLtl3Adt7F5/DwdzM3dWbZWl1wRjqzndVlrYBJPjVK
6Cke43161+yNXX+Y9yR2KGGDOheIdFmcdaMKpfS74AU6FNyCXxmLD1hSD1RPHmEgOucXVPDElrg7
YYPTF73+GjRnIaidyxZCRIh8atRK6myKWGRVR51rmXehedNrqNVRJNyULpyD6HtrAGAw5CyCn6h7
xXyQKdgcwgfpXJwhguUuN1OIsJaHdn7OKfgiSgXOJbSlFi0xmxeQumclPvTDMZEfLu8G+4mXzJhz
CYbQTGrGHiCxeLMAlk/+lOlfRYx0S8Gny5Ko48lnOsdOaKU0h3Gx2UjVMZ4nOzynh+oe1YQ91d9H
HE8e1aqvplpOWaTCktUsUBh9ljGmepAIC+CTnJ2SWmrGnLYQeqUAMhj/8qIRFsBzwWh1ChZx1nup
jOhAqlMnrkd3KkgofsLL8GnMoJukymScM/Fsd1csjVCOYIA28dQZzoKr3l9Wi1o2pvbKeWYAqo8N
5qk1JMnCo075sf9Rq/jzrDG4wy/NjdQBMJE15r7waKMpqXiuRNt6Ge7JfSP5YOX09SnFpzZH7e9s
BYO9E73MTVyUuY94ubmhT2UqKMPgXEO0DAE6bWB4OijW68YOhHOAxPflbaKEcM4h6Fst1CUIEYfF
bmVfHzBtHv71n4TwGc2uMbPSYn56ss4yuJ6b+4HqhyTMjc9mmrmB+UvmR0W986shOCj55F3Wggh7
3uUtlTYoAwMiyvK2LfbV/5F2HUt248ryixhBgn5Ld1x7SS2zYYw0I3rv+fUv0bozTUHUqRetxWgW
HcE6AAqJAqoqU3PTgTlKcbH7rxkqBK5bowYkBAUTUzWQlmP/yNlxlj9Y6fvr36f2j8V/wGaDor+3
NQokm33jdvSYu57kD5AE8YZgtFxI4zhJkMjEmParHF73j8jHVDA9m0aOQTNo9ML51I2PevEPtHAd
lKgY6YWprpmfwoQYK+HklgAV/bSE3cQvd73qgS/HUdczo2zwb1w5ZS0hUIAMSDH2KYY2qLdxeVza
I9OPa/nh+qpRVgRMKKt8UvMOI7GL0S2W3GmM2O2s+5riEKGmTMCFpV+QgSi5+6336fisqu/1N+Eb
WC+h72swEwJePztgFK9F0vJgISwv4EONlncpGZDsDmNjg4k27Hac+Z7N0diwfFB7J/L/SQ7qI2LT
oG8cAzoZZGCyf9ffWBX27hzOrJFeVCXvtTOetO8lt7wMn5Sz6stH/TRT5Vd8FL/4nq4xDRxnhq6L
7fppr4OFmGdUuGwXZ6WDqu+D5kG2CzKGNrGZ9oHj1ZoY5Cltg3Zbnj8fCr971nBnHo99geJc9mlB
QwLPG1Epxf3AcmNT8BVrRcOtNvIR6j+oKz3bb3rv2+rGx/Y2oeiufrOC/82oGPRl0xzqGa8f6fwf
An3VB+uUuB0odPqDDt0k//q+Jg0KLhNX2B+SgdfF4rk9gQXNsZ+SU36nurITI8tT/ak9Af3zul8U
u4M9nhDO/PXCPq8gMgQJHySvoO06E6/5+xvxdUL53zenDTahxQZesDcah9S6M2co4hKOyX/ylV3w
S0AInr9Y4UVMpX1k/YHVRLcZ6YQCxE/gTQnBvQHHP8/Bj+bQ8EY98N7Q5UhWBBKb2hSgPmqigSU8
rah8Yy64uUECxB56qPuqfvuBuuRQyyPAfWrHVdnxZyML/CX1uzBz1+Rw3cWJ5RGDwAw3UAm14/CA
GNxuD+VEvJXvBxevGCGGgC2kfRB6ACNmsCatp+ag3A2fJk8BkWBN1TRS+1UMBpVeUqMkx2h6T3Zl
X3E4idgLo9d4iL/Ynn66PnuU81kCQMhNPU5hAXfQ0eOPBN85uu0+g/LhZXy97l43Ry0W//tmu2a9
okdlw51PqlCW3Hqd0RMmyCkUIMGA0oI+m3y/flvcHmyq0HY4q3cQycIgwWlJ7ShqTEIUOFQsDkMD
/pFlH5fmi2kSELffKrpxQAEfoPiQyCu/sPEuyjrIzqfZ0Z+G3HUqaJIux8l01PfX14l0CwEl9GZQ
rYrXpkhH+awG6rE/csmhH2WiFAUyaU2ACWMOtSYsMEJ+/00/QwfErS+G09xAjONI5fgITBK745PV
4iyOiDN0s7iTWH4c6/hhiKmtTJkRQgt5jFHWjgPfr9vjKLlp+bDoRGEeZUKIQpkeGsrcYje14WEK
v3SKs86frjsCZUKEh9GaEsbjh3W4WPFzv/rmQF3fiA1kC6CAnuQlTTmhktx8iFe/swhnpsbA/74B
nc5QyyWZ4V2N7bZxwNsKSc1v4lS1BRBQYxWJahVOpX3pfE6nZqYu+ha/lX8ZUHqGlvn1ZdlvnXzF
BFGQYZTjRll12JOObeIs4AMFMUfkG6fpc/wMXm8UAaCuFtxUxHlBrZWAC5JpobaLl4Lm7SlUP04r
0fxMrZWABGAGMqWJF92nypM8vi+VTwVF1MLh8vfxnCHLP7uDZPZstReYaKrUKeon2f5etEeje7RJ
uVniLDLEu2iWpUXE+O2dM6cYICGOMn9+1BFr1Y/oTAfpo0c4xvUFMmQBEwaW/a+cwD6uL8EkaibG
1DXdyQNvT1CBKfGWEThE4LchCyjR6CCttCEL4uvKC3VYcVtf1tpdAowTfeTR1+uDpMbI/77Z0FmV
lK3M2Z101Ogun7r24/XvUx4iAIYmj22LF2D0vnItFd1yI1SAyh5Tb7WSEDi67u+GLODGnLT/65lZ
oxulvahGEJqfr4+GXB0hfqglpV4qDdPFHjm/SPJo+rnDSeS4RCmVPSGtCQihzH1RqQMmr/VGdHF2
7vjVhoALr0agqeyp6RPgYlSk/xWoRdCgj0DDN94PPVGXRtgQycqqnDWlxA9yIzOcikGaSWdO2xVE
3EqZEeKFVjOlpusAFetwrs3SibTvq0JKH+1vHUgxyZYiozZc8IXVTKWx07A68YlXRaLm2J0k1Det
qDrm50Xoqip1VvHd/yvgvtoUPEJnVqLHIWxaHxbXOHOK+ezA3hsg8eUqXmQ0yWfqmj3BKey0a5Qp
w0yyx9n7ccM13vO8N0S331LDr/83NLFAEuW5gCJeSNXkxwIKctnhTXv31YDgFQq0CzKT15GwR6N1
OImKeQdiMXAuv4daUWAQvv6b3ftqTzg+rDaBNBZvqlOQ/QoP+hExRe2sj7wlP21IbQ3SnnByJInS
NyHPrzT+D7SAgvJBv+U68xJNJr3niRCrY0xGJw6EnwTvj6Q50hWpn5CbMB6j44snuvptcbN4uf+2
m+HWnOD4TdEPA2tgrukDyz6vVDfa7uyBEdCAFI6t4KWLY8r2IEzssSm7YcLOGgO+s6S76cHAW47i
Z6S+xotGjLivMGcq02SQ0hpiN+7Y2rm5jvqEGiAjzQMtLdUg1qr2fRnllT+q0nxYauT56kWVVacy
ElQ/V1qvvht6w3ag7NV6IJzBy3hSSf7UJtkhBHHvA8h7lLPOpOwhjat+cHQ7bYMhMxSomY34c2Ut
brms0V1i6+O70ZgTP+1m7TxIcfvcdYUROnk9ts9Wn5eIhE3pduxRmeDkix47ZWerfzGzKRun7/Lw
S9as7Xmx19KztKx+X0dz5OW63B4npVUfhtzWvEiOzH/ybm2DbDCjoEVd7eIjudTEwfXNvYf4m/kU
m40hFxZaDHpWfgEOJjtzi9rB4w9xrOwB/taIACAs7iJLLWBkWvLDFC++jcj9+jgoEwJmKENcRnYF
E7r9aFh/LfVMnCC7EwWhFQXKt0zVxRrH2OgbOc0buDmI3+1/oG7Yx9+uj4HHWb/49saEEFIyKS8X
qYeEa1tZ7rDER125A32DOzOKoWh3tmyQOqsm6gqZSAVosaztc6XCLpJPhnJjvqloHySU/xoQ3zeM
scznQYKB+GbArYODHEN1K5qyisAq6BQDX95fpm5jT/AweVJKpeYD0hA+gDc4hCgXIgp+vPePbwNV
rtiHmghIEUJ27GfMG5qOoXh5mPxuNiEnhHfljnq15seAOKKtCcEZ8ByqoAV3hHCMOjp6d8TjvMOM
r1HvzsPjdb/bc21dtU1I+jLQsYtND1GSlMPYrZM/14/N9CjXt4x6JeKnzK+jeTUhbM9e6Rc1UWBi
yGNQLLtd9ilW/5k15qat4awG1cm+OyRNZZw439QtWQi/Mq2LpdBmqKNc7srlaYkO5fyWsEh/tSHG
5ImVGF1swobujKCNUpwGRfOQTnu5cFJv5Hs7Vn9R1IV0msZkIWpAsYw09foEY+y5Ku9lqhd795Vg
a0CIE5RlauZcm7FCZ8izgX899MIguhk8zvFle2/hbNmaExZIrwwlDQeY0+zck+LMU9k51qhX671Y
a2NFXKIccuJLb8FK9J13YMm+eowDNKQMgXmuPOSrKYP83eYXP39dppc8ziYYksu1W4tm4YrvxmXV
pyBaNC+DiIfGumAsIq+UF89MioMSloTtfZfnmssvHvISp21Mt1KoN2WNsRbFP31zburaYaF3HSl2
g73thArAZ5ZdjQMSbrjeQyUOT4zWybiZQSH7UtBLWKNGJECgxRqjVAyMaC4/m90l7Z8M/W2b+HXW
+G/YzJoWD2GOLm+EJufJTy7KMTpEN+rj6DMvPhsdEUS8ONw1/xCeWjKQjSWoPAEuyep91lQH2cZ/
M5ok+trtK+vctKlbdLrXp1TRFTWbAoJIMs9R9zBdzxfL+ifSXY1q0idA6qUtdzOZVp4tQyLDO4z8
jIJfmVot6vsCaMRp3AxLjiGsC4L+L639TLg3gReMb+/NAMJKStTFwAA6UMGpXnUIpcPo4hnJGQ/L
MYaiH+HiFOyKjN1dPslxDJ4BX7lfXP48Wx1GqMSFgX0o/eUrlSfcCzF1XQafOvQvmC72y6m1MhtZ
iBnUYvSz6YlrdSep/mJGREixu1K6qoOUXoF+CBNwQh7DdmlXhLLQk3Fk9jfun9eXatebNwb4D9is
1KBU6lraCMdzzTjboeo37XSyuz64bmYf8AxZk0EMZ5jggPrZzthA2beYMJD4hut8SnfhkWcgIzfB
uyXZQrkXxqJJ4V9rYoOaXfeW0TawJl06Pzoi43npgin4/+kg7sZkBoQvbFym8UgvAEKktKMUTZjC
ONMSn7Wq/DgMUnM3Rnbo4+xaQ5fFGSuR/kdzD7F+v5nYV+tCvJE3OkRadQyVHbpnzusvufKpOCkv
HTbUxO56i2EyLvegaXg6+HkVlbVbmlFDvF5aHxrjoQvPS0YUqlEmBGSvi6bQFZOfjHNgjScVXVAU
GdTuptqMQliwMdaVpa6weQtcOsxjTmlzUUMQlkSbYzseTFw5cilQk6AsDhmlWbGLP5shCNupBM1d
Jy2YpXQ4asnHFDQ/o/SxG9902L3aEQO/dOisqtRgJzTBcpgaXtUNd3k3EfBNrIgY7o3aqCtjDr+K
LdtV5/64Ssr76whEmRBuTpWaSmluw0Q0exH6tmsi2bl/Am2mSoDqLleNZFUxVWPQ5U5ybA49jp/+
PPqyZ1zQPEE97xJu9lKDuYHurirN1ojhxm0sHXVQMjklq4Ok6xy5UVqHrZGzVs1htfpA1af7qLiR
wQtVW+hJ0MASIb2FDVHfTIAADkyOK7PkMW23+q352Wxcm6pg4Dvzl7DPlKHMCN0FoJAwx9FcG+bM
h1z3iqNWRtAu57p9kmPfaEfCJ3end2OLO9RmetNibfEOhuEs1TdpfRraT5V2vO6T++C9sSFMGRSO
FVYp3Gdwo4Ec0Ho0/m5rd3a7UxaET1Rr5C5qbMwJ2Kqqa2s3Nswx6WaUvUUynTXztD4mwnPKjgCw
1tT3Ca7AQI0CzGcFnikVN52PWmQT5ZaUIQFp43Ye8zmEISsJnRD3p+F2rp7X6nB9nSi3E9AWRSe2
jdLpyTfzgBWSI0++anwe8C5dwOh1W7ul0xAr+NfHxc7ZyLbrbubBefQcPaFQ+3G9gL+S8wfoqEjn
ZO79RNjcxcaNSeHVr4GifNZzk9Ngn5py+as0ZsLVKRMC/M6JpscLv4OqKFUuTyMFv8RuFftjVSXX
rZDBE2r2QV2OFfOX+D2xMrtR5WaaBEQwKhy4ko0xKPeDnxzzYIJg1CPnL8VmvZs/v8kcXt0Q/Ou2
Jj4ux5IRpnmJISHVgncxECifwoC/xFZBfmiD69b21+c/Y+JDM4syCKEXMMagRcWki9FRxxXH5l+w
24aErSoj5aSKGScdWlhZveY/ymemQ3PQHuSTcvjxQoBE9Zua/wxZl03cmwxDE2mdapakzWzAYBuM
gXTPfPWC9r+vfA5DR7uRv1IF+ntoBCjQoO1l6DIkkX8+MZjZ61LXg5SrMPJDlcRAB9tNes0xV0oB
ezfa2NoSfLFHhmNYCtha4Yu8zrw0zhBE9kKHOfJHqKc2xAbe22Bbg8JRhVU1YyOCwVj3DfXOlHxp
OF33QcoEn9/NiTv3aWy3XBwvre4zuH2ZOKtKuCFlQzia1LaeBsnuYcO+T60Smo+PafT39XHsL47G
LMPAtZAnon4eyIjnNmvKajjC98G3kMoNPWl11C9c1as9mKpD3ct+YxGLALlZ6POK1+te7u1yMVqs
Dq7XmqseZ8Se8/nlvHDDO6rXZncWtf/Miffrup5qPLx2qFhUnxgELNl9rr4BkIyNCWEO6zoLzaSB
iQH0UWrV31XtTPjC7n7dmBDOJJP9O2nafN+juxHEOYl605L8rLth3nYsAjAYkVRY8oCxzAEvYkmD
6J/GU88KCupyN/lKeN8elG+tCdCgytkyGhms8XwKQ6eXflE/cvJ989DeMScrHYpHZjdm2ZoUwKEp
M7upcpj8QbmRe2vvhF571A+oXPXYV/PhTQytW5MCWHRTF+oTd8EepyPvZwMTUHbQUPyETuhL60b3
5ntiYrnLiSfY1qSAHUOi2mGK4Oylsj27pN58MX0T74vsI5W13G1U2doSIttaX7oo5TPKq+g5n6Re
QAZJOpRn22NPfzgwIb5ttH5iUgVj+v2PIivJXR6KUwn/pBTLqIGJ4e0sy9YUdrDFS6s7V/2YHZpP
AzpU2KUnK6v3Yg68NZqqBekvvFkJKxa3yhrqvPOBawM2Z2TIfPWuuAkhoJA+2t5KpI72d96rOWHR
KtQ7d5ON0tl1rP1FGUGEtXjEWu0OyZRVnStYo2hc2GpGBDSZsow3kKR/D4fikLgjyDh55ghUqqe3
IL0pK8y0FFuTwaTw81GmJ20VR2B79LXiXBZ/V5B0WTKHGBMHWnFjbY0I86YalfSjeCa9qf7iLyfJ
AbpII07L+hC6FGUP/8nXrAnerphrVC62ijSmfVfFzyE0aqDQF94reEG5PrC9A2YzLrGisIq6SZti
TF4RP9bZe0tDaiLqnIK17nVDuyfM1pJwWhp1W9tGAUs/0BDttheuFLLiFRh4QZybe26O6ym2FP7R
IWD7s08YWjdUXWQin9if0/CiRG+IA03wpaO0z7KRoxcWyDLjolV7i98Vn6zsMqVfKvXD9QnbC2BM
puDzMijtUdrw8xAUNV2aBk9mfpgnUNR0l7J2+sy/bmR/VTZWhDMKTlYkkwwrUuMZjz+U5vHkvKAj
r8Jupe4fu469MSfs1ZIlerfOcGzsWNecnjvlWa/Og3U/hSSy7m7ZjS1xy0IMMI5lFG0sj/I5A/MV
TztE71W3QGUuNbDdQ2O7XIJHgG/WigcL1qbzgtMQfGKnFmyziKZv33TybmyJPaigDsPDjolFW0y3
Pq2n6mCiu8zloXTsv0ntcGtN2EuWJWdlvGDNeLkIv8clhwTFIipa5EGQRsEE4fZiR+ocqdpQN7DW
e+onxcv8FJfUQweeaumQggE+9W0vXAkU3L2cbMfIj7TNvW4wMiuWVsxoCsW7O173HCMaNSJvhVmw
fz6S/rKLUK/eKfKWhFYj6foMf+HnfodqZH6ogEEEtSNIOg7vQMTzFszaWBQAxRjyCRRQsIj3XJ8t
ZrAw5sSafCQgZe/4386lACmgUVVHI8FcKu/wBvXUgXkZFfiuouN9kBOpUoluymMETJnatDd7PKyh
THc6mZJ+0Zr2rDQqNS4CTywBT8J2TTvcbjF/B14EVkLM1PZ57XiOrgJqsShgFp/WWi2etQo6zvCP
+IG/5I1Hixfiv5RVPpGZGsIdxcc1o86HJkXXjp85nb8G42k9Wp5yMA9cfV3yHp+vOwmfq18CnFdf
FGWcY6YkRTtgl6Og/GIYEKwY+y+RVrlTCrWWcHFCmzrqqBHy5d1scVUKy3XK4ZZG9T1ej7ZC+Af1
fQFC5jI2pyrG9yfl1rTuOiozQri52LZqo/F2UiN8f229NTfcMAbv6kDAL2VEwIh66MCKyb1OXx5K
7YOl3IzL4/Wlp0wI8CBFtglxd27C7lBYbZ9Ns3ajzPhDMwIqrE3U9+GI6RrWD00YOZb6NaSu20Q0
Y4uIMM0SU2OkWsIp8sJ5dBINAjoMdEaSdtByquuXmjkhxLBtg6UDPzKW7glRU2iAFDX4g8VRZLFZ
VdayNTVS7MtFkT3TtDwp09yykwk3u7pXYEYIKZTaZlDXwMRZ9t283sok8Q3/wK/4YpkokbQ0E9eO
nzc7Y8wYkgFFyJBViY7FGRmDb4aT33Xv3ygHbbJXYwKyhElvDCD4nXz7HS6hyJD2jnLQz3h0dCOa
Q2h/7l6tCThjmY0sNy0cu/w0B7KLdtt75WjeLX+vbviNN+LIJhEd7fvdq0X+i7bImUVhG/KKblk5
W9MjGK6k8E3g+WpCwJ2hi3rZzOAQuXGypHNnvcmvX78vgM6ayHIlRfz700VNvGx9UDLv+tb5TQz5
akNAnGhuEmPQYIMrTiCacxsQEXndZ7RfwxPkj031pxYF/FHaOM5XfuQYt8P3/iQ56kcY9DTQLXmc
v4oMWilPEBBoCU1kF1H2iaBk9iDp1jn8eSc8pnehk31OncxL7t8W3v03rWJ9j1bI4aJwkF2re9V8
r6enhiQR5HvmClyIxT1VX5mTZcHDNbRwgj47WC8F1ML0Aw/+oZ9APMLtPkZvEOMl+NvsqAWNt2k0
wZ7xwTggb/pZcVKPX0/nxcmfeDxJRQ/7R9XrLAqoMWlJLq0qik9t5WGtPkiau2q3rVU7Y0oNjppM
AS7iqZizXsXg1He9x7seQ882gxGMALwlNuvI17LfxMqvgxPQA7I1SqqHsAi3hHb5EyeZMv168iaP
02GEZG03cby80GVs1i/X86ieOeJzprr4c4HLfheAU+2J7j8iByfAijlb49IusMUOXER6vvQvIhvM
gYCnS16/9y85r1MpQEq+hvM68akcg/I9rB1rv0G7Kng0vZy2RuCJIuBJEk25HsuwFp+sw9A6vM0g
9uTPleQ06EapUPjjTBdqkIRVsfR7MscIEoGATSt7VzI3SW/UNxV7b3a4WOyNWrc65gXyL8kR61z4
xYwifORHFIjML5aTag7ViE4NSwhD2kgPTWjBYN/Zpzy/zZaPcUPQR/CtewUnxVrvPEEPVs9xqwlv
MuVhHP8sDGACdHSTadntCpRq83u5uW3ad8QZTWxcMTXRGbqSg8mGO1x/U/jRuQuihxbnVuSRSisE
DjIh5pAjqVK54rxvH8376i4GnWV/5ImkxSv/H93fFFCIRd5KWzaZxTA248voqQHvjNS85Rt/dKGl
VilnE3BCbVLQPK4wlsz3dXsYl5NOlZlRziaAQ7xG1Y8L+4r3iCGYqXosasLEhugOb/hGy2/UP1pA
0kBN0Z3Pi2FTf/pIku0R41GFO4mJ0rJk7gEJ1lA4UWw6bU5kPagQVBUgQKnMvEr4iOSz9Gm5i73C
7R3pVjowZ/5A85lSIxKCCqOy11AeYK43EidKPpD0TLtcdBsYVQVAyOyiqg0bbgZ9pFvZRRL9gPdg
CzLC8rfVV/EaHAXJx+sgQY2Ku/7mcG+iWa5UfuA23U2T3k2Jf/37v0kV/HfGqgIwGCzp00mHAW1Z
EjeS+ztTj7+bk5F7+lyXjmKl7xpDQoIkrga3mcwGvFFZ5V7/GdzKFSwX06bWtBqVwu+Rdf6EdmE0
H3deluuO1LO31J1vV1EAiwbkKJI9vqwitOq8zu00R7lD7tkNnfox8gqK4o1AJ1WAjqJnWqbk2Gpz
FhggHgLfAiXaQXiJmDgto1jCezqmb4bSeCp/rcx/rq/PS+b/ygKJOcxuHK0yAbUMQggF3WKNy8OI
Ht3HF+7/OmpziilIvO5IkWZTDipq1pm2qUgJjySsW/bdDKrbzK399nm+S4I38TdtfEMTMETNLLsP
+VNQfCO947cFbXI0h/eZdg8oRPOuTyrhGJqAJxYrFHnkSdUBCu7qcep8q/yzGEbsu6vW0kpzFSZW
+6Cxd1bx6foQqMujJsCHpFsNM7hfVN+tg+YOh+jRhPD95HUnDoi2ZxCARU2acANZi7bKwwZL1Evn
tfrYMTdkJ2JQxL1DlKVjRvu/G3H4RQnsIL6H/sV9d4O9i9CMipQJ6BNLEdNiaaJixoDwv0OOJvFq
qf2wl52ioUSzd+cO5ASyYqMYQTYFJKprzUqXEA+qVegnmVdrQUj11xEmxGzwaoZlH2p4Fp5AnbRk
/gQ9y9kgTov9YOl1IGLB6NLohSznSBBBuyM81Lim5Ziv3C3gdAsUAlyyOJqfCr/g38aiEMwgeK7z
MMfU1d94vo3HzwZkXENHh0iO/C4bkU8sghgU3F/o0IYyLsBSM8WpoU0wrsveNJzSDlynN9Hy0EAr
tJoJVNo9SzYjFVBpyCx9TTIYW9MbYzqHVCvePqBvDHAX2oQ0w7RMKFblU5m78UMdpEF7mQanu2Fe
e0u+ElLDEQAqrbW2SjgjB09t81rS8YJGL173WD7JeEhI3ZIqY6L2gABRmaYvOcYPXO+eVsvpy/Oc
+9chihoV95jNHKrSkNXg8kSyh30eu6eEElCiPE5AijH5dxvnCnhClZtuvdFQFBueiurU9VTrGLWf
xYSvnXYQZuH7WTv0UL+L7/vU1aA7Kp1bF5u5967PHrFAYsK3i/M8ynid2bLeN9Z3u3GH7NN1E7uo
/urktoAX8sKaOirg5Jkyu/qUOnrymOmQpsRV67olwhVsARxaqZptpYelZbo3e/MozwlBcUpZ4H/f
OFsctdoavvhz9tDXz2z4+/oIyOUXEGEBjX1l8wS8+s78Vj2p6MnWnNpC2MXFNqiwizQnQELfx43d
Vdg87LAGUK85rIXTn5fAglh66IZ/XR8dNXsCGnBFlsZUMTgt9Jf0kjbB9e/vX0s3riZgQdNr2oJW
epScQN+1v8m/ccHN8G/5pL2rTlBv+zKnJM8kNSgBH7RqYW3IU7Pa5JXZbSQR3JLXdyiSsj+7nNT3
86zyJWq7xhmXb02Ih2aKQvD6IBQxLzuYCqriOQwwdg7ts11RK7P7wPffyigiHzFLyhxFshiFdmhP
PDnFtQVCp3VrlyzDowYjwECslRIbIqxI5788Tbjz1+SDyWmIH3lR0HIcyNJq7rm/j4kUmf+kDS5U
4NSCVBJMssfR0wPzArGBL8ktb5yAQIRvw/lyPIlQtzTKNwS06PPB0nMeoMjKe0n5MHRni3ya3b0B
bFZOgAhmRWVWcNdoPQRCKK8KT/URN0G/9KUT1SpGLZ2AEC0kz6KSx8yh/Dj197JN3GeoCRMAQh2U
dEIdHG61cpCqJyv27PHxOghRQxDwIGdrWcg1X5Mi4WKLp9wMD39kQky99rM9lWULE1DOSKuzXr3p
Yeh1zX/Ju5pDv/Qd1py/wMboAorO+WXy4mPlJaArpzo7iCl7OaU2u2fqJL0zuYuFxcVCV6f1Z6v+
8jy7+X4TLa3a8krEjL1vlQ9We7IoYWRqCPzvWxNAtzB/cdx6dQdl9fSRejzbD0TB8Wra4F4Fc+3P
Jqw2ndEGoKO7W/+kTalbsWep+4wbZTPf2RRv2/5GeTUmbBRTYXmZJgZ2vXE0xtOYHk2KS2VXvMBU
X20IO2XNoeEb2xgQO1hosFmPhQ862QcQBR7X8/zMzwYWuvmn65uHGJmYZdSUsVjSBiNT5sXV++gv
dMU4khV/vm6Gw+KvJ8J/gxMTjUMX60koYXCSmjg2uFDb4XmR7heF4tUm3IIJ4XUkZwjgGQzZ8jNI
HNMFFBrKYc3uKrTQqUQRATV5wtFaNr3RqqAE8QflMCsfYnbo39Jmu/EKMdc4dTM0cTlTbRfF7rzm
x6ysnAKJpj9bHz7SzYZVMhaxcYCZZD11lq8pYAXJnNykFFD3cz+qjQYoWzbYL+TMDWvnpYsBPsN5
QHVOjAdj+2k9cM0e2aEfSPaB6NWceFyrap20JV4hZbBGSiflbWUkm/EIMIT6vWkZXpJLngI9zYDX
W0cI59bv7V371jLyjT0BiVKzNnVlwoCk5Evag7Y0YCpx3u3v1dc5E4BoqMrMaHmzTaYcSjsYy9aR
M9cA0fl1n/vNdes/Q2Jms6jSui5b+IKCEpwacbAFeo73MxR+c5x9DhUe7j9Jv86dmNrUk0FWohT2
eF0Yl1KcL/ZTBpKY+OnlBTdQamqIHAF+xb3XIQpwJDFpTaYQc9lGHjubeNKK/lke1hbaf1y8sXQt
9/qk7kPSq0EBkqa2ACtrB4Ohcp61U5gFi0lwxVB7WEx3pqvVVTX3+cldvvNrsnFqvNm1nJd24YDq
yaeGJGCTNLQtSzIs27S6UXrXja40EUMiYELMddZYIbmyOSrFZSAbqS9pI7EwlAkBKMo5MgqZJzKt
6lA3GZQsiKoXclkEaFDG0Op77t7R4qzB6lWPEQR/nfksHdpHK6C7oKiFEYBCy+YwiiQMKR3AbT0t
KBU4aVSA8ptX4f88WkxhtnVfRLoBK83iIpPkp4GSgqTZiZ94fUrRU1uWb8krW1ZMaE6JLmk2X6jl
8d/CwPzr9DAFit8eQK9yfb8SYCsmMS0rLWObV3nF7GZEHRl4T5xFO45U6fJvHoNep1EABlVedF3R
4R2Nzy+umW9HDq7lfg/uYcXV3arE8Ut1CBNOLyYyl7BFmF7harZ0QYpMsEFc/agjRExjWrOqhAsP
J/h1nLmlB3Ks0+jyh423Xsdfp1AIJkobXLnWjLWa+4OFlr+BOHiJ/aQJEFGrBZg2LXw/sjxL9SLd
VyhdUHI3CSDRtm2TdTwgahUcuZofB4CI4Vv4DbXYB0oXjVweASHyaNDKkqfolzPfulgcr/WrUw+y
UpSyEQhLTN8vXCqRaWUQB8LQ0gBqrs4QO32S/9l+1YXyqFmKWB1b8OgQvPFVdRN3d+Z6O2Zfr8MC
BeY6R6lNQK7WtYlYGYPh6XPV6z7MePvOY7dHc2nLRZFJpWkOAFdwT6QEjFHBXowciUwVrXVmkPjj
sStd6cN65sIzEaltTa0XB4/NEKdoSvOMhypLeZcjzuyebNO/Po0E/uj8J2xMSHW+ZAl3iWj0pPTY
kf2PlAEBElqpVSqJbyf2ZfwWPqLNGXVD81H3FyhXn/8/LZeURQEkoCoySzrvj42HQzPeyvXx+pRR
CKELCGGkWZmg1xF+8I5HyY27XrSH8jk+ykeVeBWg8EEX8AEctb068gQSLlHerI+e2RtulmSBrg+e
YUhHFsvuMINOCHAVgl0ia6gbKTGfIo3KIPWdHPJCGN042laQjcQRRRzwhgAYVpKYetRhiDr7O83u
tdhyIskbitP1ZdvdTCAxkW10uoNNQjzeMztsCpk/gjaqW8o4ANXBGVqK4JAyw2dzs6GmNrYqWcLb
JAoOBvkig2V/fL4+kn0H3AxF2LRLptiNKmEoRexOz3VQHdS7UMETu4rcAcUbsLs8G2PCBtar1NQX
noSrcSnr8q8J+uq1vyuWv+Vw2tgRtm2jLZZa8XPDrr1wOkB4oZUIT9v15I0JYeNmUtGjwICvTX1u
Cy9XiNQb9X1hs+YQiEr0Ad/PYz8bH5OUIKzeP/NeByBuRakLoUvF85V57nL+K4bF7z/aLtN8FoBv
K6BqQIgRiXuzt1JZLXj5TFYerPC41gHhyvyU/uVM3YxIOMVtJjUznsJ+ZA54jUmoOtMD59uoD+rn
qXCu2yN2p8jdKVUQcU5HTGDGzpJ90ZXz2hGLxJ3olxFZsirrOkj0UTD2MwCkqRpljYz3YmupvQHV
GH39yS7qoGZfQHDjtnnjXx/TS3fNNYvCHJq63EXahKfJ1rMHp0CHwjA7yRk8bOfkBt2kDnO0y3CD
sMiVTivxwst9+ppxAVaLMi/llT/Ka4foqKCiawqQOD+QSdrd4GszrSKulkaIrYuVK/Ggd2Z+4lsP
tv1/pF3Jcty4sv0iRpAEOG05VpVUsizZlu0Nw1Nznmd+/TuQX1ssiF24rV545YhKZSKZSORwjjN9
Zo6PxXPhgu7ruAdwTSDt6zoAiIC6ywXZVdZMdVZI75mrddSBUivX+TEzeifVS8G8/+uvDJCWgAzT
VbA5gUuAs6FEE5qPROm9occOPVUT6TbV5eijwE9EYjgTtg2oOLRZ7p+33dj4duyX380Pnb/8YDSr
eTCWos+bOfuld0AzzQJ0E4BlGXno5ccwyV2ddV0yIFVCPuYoNmBRn7RAdfuz6J7aaQ8R2ZQNZF6G
bmmgkbqURdsa7Nbr0nu9D5rGZ6iNm1/9QetsNDbg+4mr/Q/8D3tGNRmrmAUWCJwhF/P1MMsANt33
XnkLZPzVlT/230fHCKJ74qBY+z1xRQXMnVuAyOCAA8ysrBNF0TmRqMVhgSutBqwL15XNRhaUmyIA
K7X1VTtVAPMWIiC+/viYRAMxTVYw+8qTMRgjzrHBIr6XgJQpDLBw5QFS4JsSML+R3H/fNYI4XTMU
MFSC/Jq/dZLVSEY5HwevbGS7C4mrUyyLUBEm+uvLAGJMnTBmSgvgXJwdVwl8pknDxADBYrF+jcqZ
zEIIg9c3HM4IYziqQRFJ4JyXbgko6qwFud4AhFZW365jO9EdHdXg1UtyBGQRZNpOdgiBBE0OsMUY
Jgp/lwLNZrCi1ij754g8nYFV6Uw+SKkd+SDisd2xIPzPpGgZgLfNNLhPLgrTcEktqfMkxZGnU1s+
FIKUaucBxFz8RQQXtEa1krFaEOFVD/Th/pj7/eE3ahVWWYXzMXuflsKeCLIKcGVq8I4eZtZEzc7q
gFqlYMMl9Qsn/Z5j4pXlI/qdcENjJ3owwEPYTzE15RVXjSKHfaJNhMkb8ZRUbKlyCUYdnezIwAYK
AKg+YctMcBHsfM5bqXwdKDHjrqqwJ+TR82+qR+lBPy73nYs6eIBPTrRCyVycuwWAsYexecQs+Mlz
5XXzJlKkZh3aQQUm8RyOtlrXzVGZh8qZY13v7VENH1JLMQUdi529G0hSVJnojCtH551zoGBIxEo5
+w6eJ2MfDcd4H2KhHBCgDis8SP7sR/4sSIj2vgkEL+RyuIQ0lV9KMAGm2kRG1Hl6+TMcbttocjoR
vMueQTcy+APM0yabagoZSF9+DEXhaVFzW5pAp+g+W0p6vO4vO5mQYun4Jhi6OazJRbDJGsY0UzOg
qLoAOfygr91BTuPvP69L2dfpRQr3OAvVnA5aCykmke1Qr51YxtL/oB0k2fIm0VbC/im9SONiv05A
YqjrSedN8mDneu8WeEMVRFQM3fu+ccWoMm5NTaMGp1TeNgvQvySUdKssOkZKQd000xbBB717QBsp
nDJWlcMV5bD1ClymoGbp3aFO71SlcpdZhGS9a7gXWfyWCvC8klhNISvrMlsFVfMoY8k//HLdGXYD
sWVacDckc8Tk2xbSbBBAPcPD2x+9u3zqUGUrnMzBMuXvPWhR63tfrRd5zMSbEKU1YWjQBQcFJNzV
x6P3azVMYVCasQhPXySJ+5rarDDDSIJmcxhPIEXR7Fbr3iu1Jop/O1FeRRJAKMuJQffNeUXSjzRP
JB1RPgiD9jH1Da/+a3UUTz7kwO4QlQr2buqtvFfDCkZeq50BeWxdhIKO4FQ/oXfmAoBqduTvonx/
x44X4rg0J67N1JwsiDOVyq6UI40/AirhuhvufL5g3LMM0EjI+Hj5/dMyS+YyGUpA9/XHITxHieB9
tBPztr/Pd25LXE+VBIRbr7fOY3suld5Wo4dwfVTTz/9JE75nW8VkVU2QvnuG3nrlENolbo3rIvYu
3AttuDpEb5YrgPShDZseGY9ooKbv9Anpp45hjtbGJPURD3XtXX4WJRi7vvByTvwDuh3lQVG7AtpJ
vT3Pja0qvbP0H64rKJLCvGUTIyhK/tMc5p2nzujSlZoDqMADmCQE0Vwkhv3/RgyQ4eq2XXBUJIlR
3n+M88wtVkUgReDa/PapNQNyaipxWPEEtE1ieLElEiFShIt0WSzRVFWgSN039kBvUmmyNREMoUgP
7oZtE7Xuyx5Hj/XjwGhN16i+Xz/2XQkanqMq+DcpaF4uzwNbs+NczDh2OgGgtwJxVv3vB3iIqm1E
cLdPvtZxEzMR0ZIGMih6C8AsjYILQaQHdxylIeUaaSGkIUDG6EO3oMfrltrJQy7U4M5iNoFnB/ZQ
SKhbN5bepcVZ1XPfmgTZgUgT7mYr2rXPOvBOeHGaHyVoouS6e12VXd99ORF+ZL6wEiUlzK2a+etK
bhVJs+dM8LZl5uCeRVtzPT/kNx961CsL1vegxpqPtjX6I3nIozsJC53m0NjVIBC3q5JhMDo7oPmD
HOnSj4FDuya5BXF9qXsWPVn5QVf+/Uo2PNnE4CpVkbcp/BgzvqJKXimENOWPgWr2Wj8N8c1CreD6
+ey6wEYOd9cUGDWpZgVyWiuYEmKbqSYIkHvmwoOcUILCjUz5TUc8H/NYUuYOEANktHtFtuzQ1OtD
g36oIA3Yy3ZVlC6JZTKaBVSjLo+G1iHGEheZlQEw6+nmfuVIDsiPwMDFHqr039ebCVaq0OtQLVQ7
dC4SSHE6IQNdYbzQirwZU3d+u0Ttv/+EWGWNwAuoZhkmJ6Vb1XTREnxCgybfDy3WHEzrJpRjkfHY
UXOfEXwOpVBL0Q1q8jVmSS3kuAclDIxXHi07RuLJNqmwvuW1H0VZ595RgVBMMQ3ZBJexanFaVdOc
p+PS4Hl//k2Vln2t8DDJQIOrfPwfir172hHYUFY1YmkowV66xjonVT7L1uDlx2F1GCppfkNOldt8
wESuL1KP/fW8LUEBjSBBMHlu8TX0OMPii1KuqNf3s5x+6Kcqel/mbVG/yycqP+TGlKR224302/XP
ea94T4iJag0KpAR0VpxZi6VqpLmNRi9bQCVU2V87u34sAssZT7MzfvtfdN09SjwtdQqGYSyo8Mpa
fZokZIXM2Qc/zNfUx9af1/1YMMcoHzSgtfy8ruROzEI0saAhgFJQmeJeLGqqSGuj9YMnq+eB3FmZ
iN1kJ2SBI1wHrgu+Nx3oLpe+UpKUyLHcgWJEs3J7TNrZJjV6nIreR4IQsjMqTi5kcQE4hlf2LYac
sYyT6bZkd470MALvRQuS+8ihB/Gmwr5INFmwMALODkDUXapH6wqtzmjAjMtfo1s8dHY32/k7Cdjt
g2t+jvG28EX7hXvFdALeLh0dJaoR2PRSZjzOkmLKqN7LQG0k2DkCv9q3yWezPqMI/GDvBX0hjMuf
5HlVYlBsD2jQWY94Q3vKd/Ue9DSgLwc/Upu+IUBvdePsCQr72JQS9JFMDWgYi7O2Bh5OznWn3/XJ
PwbES/rSgOsyqsbYQgj6R44sAcA7PBnLl+tCdj/lF1Ve4UTHLV1CbMIjbr3TT9ptg+uz8633ABZx
05O4Nyw4KYNfT+50i1pjxUz3URns/rb2I698kgxH9hlt6hv27vG1bazI5W5WrGbIO+AZNCBsg+Yk
Oesda2uyWo6I1k10ZCyObfLSIR7L0DKgXNbc5SMQgedfmi6Y5N3JfS8UYn/DRsYqS9IaMrdoJX+N
7sPkuMSHuUzhHmdqinhBdiMvum+YyVAsFR3pS2l4QcukpghW8fK0dKdWhIO+b7GX3+feb7QKx3QY
8fu1FdrKPB1iGUNMJBKlOiI5XDQCb5qJaUDIGU6LEz2wbRl0i8J76jIel+gHNhjOIpRVke24oKSF
DYCwZsgk041mfhhzwbPkH0Lsi/G4MDS20WpZzHg0GG9L8GN0vhTgK/ofZjp244SGPiX47mSU+Pmy
8kKsmS59NaKVUR+xCRvMhh2Byo9hGqM9+iRCsNgVqOt4cOHeQuOcr7sRsAfUTVyOzwgTpd8AkqG/
A48a2rEYQKsczfCmfw9rQnBhvcjkruYpk2s9VwsoGd2OkpenohPbqSxDABJu9DUU49VzZUxMszbi
mlmRYb2h0IcW2zPWm2rnyDlSISbubn6IFhSlSBJNkAFwX3AZ9jSp53TE1Qj8SAlZfuQlAEAa/eg8
+Svw0uLaL7Dt8v36zbLn/bi00E2HngpIwi4jh2Wq3ZSUMXJEM0j7uzY+XP/9XQcx4BcmXuboOWvc
Jw346YXOFjzy75W73LSTM0ignPjQfrVcTbRP81y64HN8jDTJGkabMI/Ao95kak/UiUlk+PbK7Xqo
D0YA8K8b0a21F622grh7RJWbpQYvDMj1sIdUfew1P8HGwXX7MfNcU4bzi7lqS6lvIWOmfw3RoyTd
TpgNU5+WSpTI7HoC9nHxCmNzRnyNOS0x1wcsx9GT5swJO0CSA9/pujK7BsMLVsMLDO8vfnJjVIHc
0s/d6BmD0bvJEoZe3vaZPZezCCVmN+qy1/LfsrggEXdJFM9FPyLqFnf4dAL5yEYFGafaIPBxkVpc
8kKBUFTmxjBid/CcaPd1fNaXh+uW2z2cjTacqyFgDC0AKIEF0WCthTxp3RtaDCgEvdiLczTGAVvQ
GEr0AKwb1W9rndqJFlxXg+UJr7x5I4TLI1pM2gOzFmpE5k3c38x1kFbfjcG7LkVkLD7kGGmFZyJU
KSrdbVs9ANe2IL3bFaGhZI7HPEbj+GcT6gtjbeTwZKt5muFT5qfrKuyHzY0ALisxtSSS0qnFcaBi
pnogyD2EH6it2/EBoM832dN/lMfdA3NUlVUlQ14FTqtAd+p3sd9Iz2B4mK+NbfFg7a4v/K2h9orC
p5SyfBorSNSU2iO1cVyL+3Ja/I72768rx2z1yus2kriyQW5YZgF+49FLpMcq621Zwojf8ssaKnuo
Hy1ZuPPNYss1gVzskdI5ypbi+fBkJzwxRMjCiW4Zv3H5UXQLXXVF2JGLPqthtA1Z2clF5yr9pDT/
xdXx+1zoCRVMDTRFg8pV/6mPMBcxTW+Jn5vz4ULPbJYNbh9IaAHV2S21razHNPl13QnYj7w6Ex01
P8z4WIrBUwKsWZmpRYgH2SIf4/lnTj60kuiy3j2KjQzOVGAcoMNKIQO4PbHk1KqgwyXSgTNU3s5Z
BWthMDY9xcSTk1tq+dfN9Fyku2YnLkSX61rE6HTjOYTJ2xqP4ztiz36PRVGjcyqkwcPn5TOowp06
s6XcrrBVLpqFF6nJxe9uqLV51GFGwIwafWRrkre86ULdHBUXX6e4Bi5IiUfZrIxN5KyWgrUcUDRT
0XbZfiKCegkqsGzOk5+XkyKS1pKRo8J2aj/oznpInLV+hqOVjn3pXD++XQ80VMwyK0BXMflhXCud
SzC+NDCd6mk5et+CULp7NKi/GpZCMBXO99jGspImXcXRRGVgWEtiVwlx50UW7JjslkINzORpmAM3
0BjgvqSplLu8mTGQrZ8ZRwS4eYC2DVxdt/cA4+LH76dVyBq1ZzsT498yzKeaJl9EqcJyVKykQFko
jjw9IoEVp4Jrfe8msggGbQj6bhig5G6iNVLWIlpwPF2xOmZeeEqffVE7OZAWzSP64NYk1e3rLrGX
SlAZj1iFsEwF1O2IjJtS1KBkUjY1z20ADHyhtpY/9Sf9uSSwHEzsSgsE7vgIBlJNKsuYlkQhgotS
abksEh30wavKG2V5aMxjVQkC4d5HRRWQmMKIqFm/erYqnRoDOwaj7b3LqOU6JzqVeOXhfg20o8B+
O7c5VShKa6wDp756T2rdGKapPLFQ8YxRA7w/AxPMoFEK2NT0G+7zC3Gc6zeV3hvDs2rmoQfs9+Rd
12cn76LP08oUjUugi3LRNW/GXs56bNIO4C+aHexa2EC5Fa7G7HxNF2K4AJs2aqkQHWLM+StWHWyq
fLyux56bbfXgMtZ2ImqTGRAQR99iuXLMOIiLh+syBLbi59cGKy1GOYKMmVDVHjsJxejGjGy1BUD1
GIMH9ro8gdH4appc6nrcTpDXtLez8qWZfl7/fYHNeKwRzEtiDkdX0IBp+k+mVYIZr3FBoSCIAMyF
uBxie/Z8KaEosiwbCdTo28+WbMtr5S80tI1vZimq1Yksxv5/E9yweDgnMYWoabGOiaQ8GknkXjea
yAmYUTcilDrMjZppE3enrHystfa4kMMy/XvoaXJhNfZ3bOQQOmPXysDh1CZYtuejomR+P74pmrFl
hd+fPz/sbs5aIhsztOk8tugU+0XqzeC8K73pEPU2+fAG4+kKEm4VnwhKjJdKaRjll0oZl09Of67a
12I4EuWEWVSBx+01rCiKfX/ksCC+MV5E5rI1Wa+7dRdPsms/OUWBFnRHDStIInzO3c/IUCj27PFs
wQzypTDJwLzPUsGG6XJfZE9hej+3olAgksF5w5ibddSo8IYx/lgZTjp8zEXY6iIR3E0QDclKR+Zw
2Xq2VDuq3yeiEcndb2djKe4WIOuKUXqsIHhJeTfohdNElT9nh2H6cd3NdhMC3M2aiezKothpvTwS
bLiVeDFIIyiOpVOjqX4kaU5kJIFaoV46tbYC8t4OPQNV6/xaEnFb7IWhrXhOzzbB9NMaQfxYfbHk
98CueIt+GI/BmgV2HAzCudxQLKESrjVDXJMd1YmByfF3wiMacdtzC2zW/RHFeR5oe8Mu6iosePdJ
YxMpupXmWbqVDNqJ0jhWm+Aviq0o7tQA2VuU/Qit4iMDnMEIf2Gn35VgclMGNpLa0dN1O+6e00Y3
7pxisMJKuQKBJmDDVlm+G1T983URe28XDLm92I9LTPSZyJnOZBBbPzN4b5AqBvWhc9f3bNwtEQ9x
sOB2xYx8mpJjoXSqLZxYerv6mq8c0PxIHOCn+JlfdI4wI2YzDdfkcUG9q6UWJK2Qlx/7YxdkAQEB
LTh1XdG41m5Y39iST1hiVek0ZYEkyQIeP9jktSE9DGDOmPUpaPP41E990Fr0a53rdkVGr9Hz94Lz
FHwPfDZTDyaMM+JvYODPCsAOVbC7AORTeyABG8BQ8f44iMjddoViNwiMZlgoxETrZTwjuTLnVdpA
ceg33+aSF5HDdcXYT7w6xRcR/OTdYEZklEz4aYmGvm6lxyy8VfXhrJNPlm66a1oFXRj++2oiJmf/
6MUjcKYgSNabAXoR8OMMn5Twr+tK7XvMRgCXCADGcVqrCALCDDStSHDc5Lx8Wd+zqbc6UEQFF8E5
8TN2KZJoeW4hLlexiKx2Dws4Y2JdhNi9G7c2WrH/36Q3Q1EOaTpBzBy7pvXLHARm21UDvUzMnuE5
jQG+y98H2GVrkbJHBKEHXf6ENuaMZ85bjsagwA0hbLqUH06Qk76v67wAFC/INVRgW+tfsJjOJkvl
Q/xL9AXtmmwjjbvGyjkONbmANJJ+yIGdLYumBHajLiph6JdSVCGe6y6bM6FlJDelhDNhcYHNWozf
R5u8/72BJnS0vQkBqm7EcS5QzDN6KAbEySd2/zeBcUdusBpQ2AZCPcG4RYQ2Tekogn1fdiW+ChMb
ucx1NmoqePlEJfNwiaj2an2hE/hHz+Z4LA037EXVqv1TezEqd2qJIhVUZ/HBzP8qqHSfRqLJrP0I
sVGI83U07WPU/yAiTWyGSVjGdqqARb3EHrynHgBBJxox2i3Bbc+OSzuGujX0pWEiwcOS++NT+FNa
UUOSMcO9HDTNEU6E7Qb3jZLc/ZEXcdGjp/JbonLAhjFga+S3jEBsnZIHjx80ZegSBWLy5lhlAGzz
3tKYvhDBJRuKYoazXkFEQW6U+gn0vVUk7NjtZjQmxVw2NgYwPcWZa5zNHHy0KdwuvI0i26glR438
tFVtyXBJsdpL6tdiLPTdEPIilt9zj7t1GgA2DLFnAAx5oBt6AOOow7Cop4OosLjv+BtpnCWnzsAF
ZUIarkYT1HiRlwUIwJ2r+n0wPL1lYZaiRovXPF7mGuVni8is60uXZn8HyNS32mfqLjDAnMj9W+L9
RhpPFIaOyEIaA9pFEpbeb+I3dCmhDdQggPohJj/IJJu13g8U2owkdsj4Ey1lB21GQQVw7yLG+A3a
TVi4UVWe+DtFjTE18wWzC/IX81so/8Jy5PVrmEVQPp4DEgbXPDqhGPThvEDpjFkvLIqnKvWq5FeH
aR9E8VwVwvjsOTcG9VgvwLKwu8J9U1VvFejxY6CoBdYI7kfHvAfCmkP9wreEOMO7dsPCCr5gXMVo
4VzeUunQm3QoFWilh/aIXjJNC6cehJFcIIdPmkERHAObCHL6H9Wn5KAdnsnSMZ6qOek34jDQFqEh
917JcLm/deNzZnOlhgH+k9Fb36GQcuiCuTyMzm/MlvBONmwRju7ufbWVyI52c+dTeZyVMlUx3gJM
6HcMtyV1TbeN7OSIWIGKmjBWiHRk/7+RGM+rVLUxJNLMtmK7PKreelPfrLPXucxjhoMIeWcv09jq
yOVTa1QXiinBqulwiBafDoINEpGnsP/faFRJeKoqHX4/TB/n8hiON6oIJkWkApcstRW+5MKACLlF
I2fBzVis/vVosasF1gMxVIyyk8Hj55LYKhIsp2H+UJrv0lk+5i16ILMI4WNXjIGdTVPD9Cv+XRpL
pUtjqAuCt4ZkrDwv+UNtCTvxuwGJdXjZEwSFNM7Hpqw1jaVNgMB50APN74L2BsQwANwoXPE2z+7Z
bIRx7jVqxUCMEcJScM63xa9Se4t/ATgEg66IshhDuzRZQnrZijpr9Ex9tI21t/MxcQxJta87wK4e
FsVUMqymoLB1KcZMoiHqB7BQKX2wqMBwP17//b2TR1uAzT4j61b4nS4MA0ZFl+I6CvUbouS2nt7K
xhuGG+lWCB/PRm2KSAkhUQ1w4bs5s+Px/XU9dmPmVgbnXWq/LI1loQSlgcuERWmssDzMwIZgcJHS
G8iu8erc2I3zr5nSEWuhUAmoW+Nf7TCH36Y6yWSbrKUlIv5lTyI+Z6B4susqAVCIyY87ytowJgUr
b6udZE/kqbPe6/HD2H1Vkw8CM+59pFtR3FMJM5V5r0shLljAYMpe5mUUJeHWWz/RQ+SCv/m6vD33
xnA61l1VA9P+fDakG+ZYmMuEB0zyEJGnIRTos+ve6H2xjXHWnODykkiPq0Ie8PtLdormQKZeLeSS
3DXZiwwesigudXMk5siIHVaAumUequidPzzfm9E70b0p0IhfR65TRNEphLQVrLydbdA2/VUnSflh
SUn81/XT2ZeFcT0TYxcaQK0vgw+KXlpthANOZyGuRJTPmaRg1H70/psY7h6tGjMPjQUqxYnbk3cm
oOmST9dF7IHHUIrF6r9V4aoOVYgPNmSq9K6kgCYc6KSPo00/lJ80Dx+xl2GMDvi1biMoU+06+EYu
9z2lcdRHygDdaHo3UWcWDb/vtju2inEebsTrqBYaFGPsoqvLUsWkcixP+qgFrLoR3umidTSRTL7s
kE5rIrcKlBpOqCR+yt3KMR7iJ+0r63nIQG9zhKiTzAdehcAXO/LXbYf9N7XvIbL8nHxa/e4u8bCZ
i16L5dXelGMtMvWiR2Huz6x3TSx3c+m5FC/I8PDq9NnwVhVYsoPOFYCkTXd0xmfSUc2dMYUp/dQE
sWv/StvozF1p02gY06DiaBtvRFs9Ayxq5jCy02c6CP8NXAq40zbymC9vUmZtNDAAPkNZRryTPdS+
chP7GSb/IBB0Ll/ik/DdITpWLsJMtbHqbQuRnVceZa/ApH30PnMaV7dDew7Ykl4dhIJ4s/tNEuy/
YGTBwJoeZ1epJclkZAuoPZTTlNwpuuBS2+2GA4ryjwDOkGFFkk7uZKaVAhrr1K8krA6sDvseZ9HC
FTPRKxfdCONMaDQdTeQcwrKEJVdVbdfDW5LEjQguQJfFMkkAS0MNUHm/kne9eUfCB0GAFh0KF6Al
ucqzIsehMKBvcPs86rWdPvWYk0RwdsG3Mqd2dRAIFdmOi84TuEnqaYHQyWH4qB2CZ4gOf+lQNzn+
rg7H0kH0oYmkciG7nEcjG9CJAyei3Re9Q6sjSUU7ydeFYHHg8mMeonbt1B5C1NKdkkAx3K55FJhv
N/P54xeYjOBkmHFoKe3KLlWGK4NazFONaSaWcU/CgsFztvHPjq7xS/FmEY016eCFero6XXo0x3Ox
uIR6fX8zACRyAH7CX4shuVmMe2gObbNqDqkhKhHuhqyN0lz00Is1SpcYf0a9+lUG1r3ObVqfCtkZ
r38QyPsvjWuSujJHA8at0alL7lQRmpbQnlzgsIBLlBbo17JGTHkb31PsyVTOg+Y9gexjcRs/9kTx
fvchs7EdF0hQuqUpLSFSmu+zyM5iw7bkU/OF1KV93TdF7s+Fk4SMtI1kSFoBh5pgiV1rbaC3/Tch
XPioSJhhCpZ9Y3Iwm37e+hi1vC5it2vwcpcAO/rSDYBls07YtmUZCOOhqoLSsHMAHoKL5TTY60+B
OPbJXvnIXgGT1Uletznz7tDW2wfS3ejZ4paYCcq+0z6YUWmNP8kY5LouV3BczzfqJvWgyVQmk4xA
HJKTVYNXKaBv2BnEevfflzLwcS4NmfVZ0pEOIvrFX7s7JRJNUwmi4XM6t9GhrqYmjQk7qR8MRCP1
1S+Gx3Kn0gvhgIIkYz88AC5QRhqD6hAXe/FaI8CiwEHJ8rEID6UIPe4fHO9FAGevop3JmFkQkMQO
PYFl1AnduThSGyUvJPm9aP72HwSi1oU5UkT3Zx6Sjf363ujDtph/z9j9XipgmaDss7UCEfLOfhT/
I4x/whhmlK9jC2E9wS4G2KnH0um0Q02e3uLYL3K4Y9LTcCAahZxS+lo2bj2Xtv6WUjeAn/42HE+5
Xed0jMeQFTmQwJSHZHSqVvCMFZmLu/SKkMwMAQd373IYan82PmgVSPDe9gm9aMLdeVKVJ6PZQEz4
dXRZibj8rmV2ccwxjhgH45frZ7P/jt0YjrsB63kZm3pASPidp0eedTdWbhSgGmqrdvyeaI7wUbcf
JV5U5K7ABav5SjlCxWSxawxIzQfzg/GRBOCZOQyHt1BrIOq9iOPuQUNKs2ieIa51ZxfQf+7c2+Et
a+r0QXlOz6Lvaj+Qv8jjrkQgsEV6mkJeF/klPUdxEAnTTuZsr++oFxnclZg2YZz2EY5NeacHLGuv
zhnwmNK7CJwG4laCyE34pmMtq1E4G9BpCcpjdJOc1sIeIzTu2YsuPyFwHEbRSMR+eP+jI990bKja
53HCbivQ0pKvtQijUXBOhIvuWT/oZIyhk7ycp9kulFvt1/Wvaz/Xe9GACxnLXK0JhvNYyDjG7amI
HiLpINV3pZTY1yWJdOGiRqZTLdFL5g/mMZN+jJgw7wWhQiSC/f/mbgLcR0SUCiKK9WuCtrYheU36
lmn9zbfKk2A3GVm0cmB+lp4qTPXKuW0pZ6kT6PJ8H1z5fvgVNF1bE0lTIYcGio+GgqM+zD7j+Skf
rTv9lhGJt0DqAPTTgKmlAgw8byF5Rq3pJS4RLk7UsTYrtIFB1Rxbfc/DMI78rqie9yLRxPeuu8g/
lGRevJGLGUOVKvISQufepSfwvLihW99o2CAs3glJd/dz6D+y+HlwaZSzJDchi5VkYVXA+snH39uR
b2DI2ZqRzwJJJkmARMfVH49OoT7Gq92qj9dNJ3B9fgZc65IGw5w4qST+rBTzbVSdSawIbn5BfsEP
eQMXJ641dvFr5LavTsVy30qeCUbz67qIQjnPhy2liQZOISjDhmKIm3jZOX36we57jKiecyf6LhC4
e1ehqKqqsgl0F36yly7jOlAFAo1H4Hr8Ykm0fJydhGJglBEMzYLV7d17YyOP+67KbBqSnKU05uwS
OYhqwUGJfp/7jka8o801RlViXv3EwMqfINHcfwW8KMB301IMQhsaOyEwR4+A+U/fmW7zo8AimXqI
fNGyza46YAHTAeFDMSrHqVM1oWJ0aoPnrvypX9+NIijxfXUA7wnwZZkxjnG3IO3kptCllsWC31PK
lNjhYXxG3JQL+03dwY047ipsutpaaxPirPFR/1ZjuZiIWEj32xIbGdxdGPdDihUQ2EwO9ECyLT93
i6CbcFlIQeGn1BbllLuHtBHIpcyaNabjWEOpSM7dWJXuJmv8JfhO92RogB0AnBDBPBePJh3Hkox1
q5KdUxjIHzU84BlINth7QHvrlF/zj5XgZbhrx61I7lOtNJrq+ogJ+eGkgrh6CMZD6KugyZq9yo3f
i+ZP9/KxrTjO1alWy1WRYp9dniZ0sTAF2RSOtZAlcYBMG32c1n52S4oZpsN12wpMy0+GjgCsJKEF
wVP0HvhchvL5v/0+98TO0fzs4hRHt0TnPj83Ivfbu5s2hrO4VNnMWjmPNfw+AzLvSa3ZQ1M7jQkK
kKIV5YAir+CbU2sZWUs+QxqrqetO7kqe5WioqgOvLwgdEb/q3u2+VY4LGPO65pIRwwnr4stIMVF7
JOr76+ezrxKY2TRgHKK4Q7mAYao0NvqlZgFDPWk+g583f8LrAobhEL0zBDtOuyptxHHhIqqXfskp
LJiQz43hjdGHxhCptDewrm1kcM9qIImA57fAUlp8bI/YBj2MB2yj3aoHERiP0Hh8lDCUKl46aFOC
C8tVPeVA78lD7cmPjOdUPhSK9x+PiwsUPbhk59KEbuXnxWFxiQHQS59mh8UlcWq++3m9mJIfwp/q
vMlGA+Jq6yzVx4Y+1dVfTfGWILGRwgUJbUzzQmJbte3kGyWoWh8EVmNRgH9UMXYFHeOAsgLyg8sX
YjMRIzZz3Iq/IZRZ2iL/ZMivrFBfimjgd/OKjTg+qMplDDa7tkMn5cAqZRnmS2zlofdA6XOTO7Jw
eWwvj93K4+zXalnb6zXUKz8DXysYgtg17sA290nCaEAknkXY/YhfzMkH3cEolnJliVl6ZNpVH7XU
qb8bTgHGaTDfgvvJxmJ+5V4/RZFULltr54h0tYpMQ5du9ehgWU+dqA3B/OCKn7yCVrLWcspWiKgk
ctCxtNP0gxuD7C5fMlYePmjquaQiytvdO3hjTqb4pn5hNZrSVD3cxaIPSebmxeN1w+2HqY0ALuhO
w1qNVgEB5Wfz/PtBP9oNeU4KMTvivqV+tfVHLgAvnT6GoD9EToj9sdI6ZTJKgCIGX6FWXPBNmhhE
pgYOy3hkC/IJxlOWe0Y3Fjk6KAhEPZ3dFG1jRC6GyGPZLQmLIShX2FL2QTMwK+vW67FRP14/L/aH
/7MXEn46wOpm1ShjHFeXPUXSrTqOdojkM/bW+uMiItMRmBHh8dL7pkqv00SBGbH5VCcAuKyRAhRO
8blKbO2kgWhEVO+5bknsJV1KNJp0WtIUEofoLMt+Mh2kFAMBT0oYO9ctuVtZevFEwgNAoq40APsC
ojTcz9mhcWL3N+LxG7GwtrK4bC3q5VRVaxwbeZfcsf6I6Sa3xXEFHmDiih4MQs34oAEo2t+rp2z4
rThVQVUCN1pxVHc51JrIjtcvUEzsXh5ZA1wI0uT/b0fltsNzaPrMvrTWKR3rw/VTux4PQSJ/KWxZ
Z3Wk7J1MlttG82QRO6bo97nAsaoRANQ7HFRV3QzJvTKdr//9gvsfROOXCuBPT7N4RKiIb9MPbA5S
AsJpcSu7DBFSNAa5m6L9iUsgC7oUVtQmmVaZCTMOVLuj8100okf/SaATCwNXgtKzP24uqVxT+zpl
HkBz5dAZlr1WxKnmEAtyhT/XDxNNTmYV+8ui2Uq2viVD3CjJhYxIl6vFZPvk8/yYdg915gnUE8Sk
5yi5UQ8z2xItmBVZtxEc7U6HJCoKQj/Q7e5YoNAeuZYrKqgJPPG5IrqVWiq6FD8nblFgFreZaIxI
cJM8Txltfn/JYou0zBHDrLXjFGhWUnjXm5//j7TrWpIbV5ZfxAg60LzSNLt7vNNKemHIjEDv/dff
xOgcDQfDJc4d7atiO6eAQqFYqMps4sRNh4u2Vw6CdWRJ2J6bcIEiLBJFkzKcrXACE5zDOgUYwS8Y
Dwe3vSzAH+kIKVdErsnFi3yKpkb5nY42J+0oXecFpv4VFxLIRyrKQkWOwgUPCGIrc8uy0LZaXLND
eOq/W1PndoPpLEQRhBIWxfeWk4sk/dTP7VgDTSYXcoZmsFNunPa3TADBN1sMUUZLlPeRRklXk3mX
Rn4UPf8dBJdiyGrXl2kKp6DT1/mriq6BaBaUvjdnCFa3L99nMQ5t3LQFMKTj7IbLERwqL0Q01zVE
vboF9+LwVFwzgR5ROiPKoHj6ZF2xczWmgG5/ITximHe6iP5hd3F2TD2xLpVow1hQWR1qnTS5XjTw
CWpdVzrIO+6swdnfsH+5wQzM/CBnYqplbzFaGtWlloLzpDvE1+ZhOUJl5jD5aNNDLiMaHN6Ogq9g
3JFKrKiJQbuJrStvyvIw5EeBNdtB6RWAO0VjYS6gUXgJ7qzOH/uht9AX/nZGUhqiNilYP4FF/JkK
W2NUaA+LCAQ+tdMgUg7ZvvNtyFOCOYMRgrzdHqVREjoSFO268CyRG0VbnLF5TJOPTIBBA/sPDhfN
1T6cFClkhRn9W1XfSv3d/s5su/Lr73NuNk3gdaxH2GFlAcSm4vYc/9hH2A7XrwicbxVp1Ek9xdbb
cnHSoi+93LkmhC+bSn/AB/3TPprIHs7Ryq6P+5qtly4HMn1Iixut/LYPse1a/zHIwlTe262Phyns
NLb1y/Qwy7WTDiKm9l0jgMBF6yVLzVZjFWHTCvLx3IZObXv7RvxLyHy1gsvn5mhA/0EDDKQJHZqf
0CH+dTiWnzUCEQfGgSB6e9s8MailQ5OC4KGPn2+mQ6YuRYugmUFOr72msRcnR2X4UKRZwbDdW8Vm
q5eTvhlYbM6c3y8E01H/whR9LGe8qQJRi8Gme6/w2F6u8IyhlaWUUaE1YOtJg5aCeF4JLMMbhAT+
m26xguJiQUn1sZjZCipmMPfelJwLURYuguDCwZwus2r2OD5zWEPo4FCVjduMgnxn2/dAWM04RKCF
zE+rpZacDGMZsVZWNhiBV0tvHp3OGRqnPmWgei0zkbszd36XxhngqgMJK5jGeX4UDRoOKskpu06t
wDxMR0ylu+WJXaf/Q0vc5jLi2RwD4+DegpbrW6eAGo6x1GoMA89WkB5bh5U9jEvDQXXAKc7i0th2
urBC5Hwj1/NGHyiW9DflOGYOn0x0V9en4pxdSYf94CEyj/OSyk6GMkoBZihXS3shJSgc/dqH2PYR
UwZ9AJoi2YDt2yWsc4vG+oKXN3w3aQ8FFB6gEBtkF3hyZiqP6UFYz9l0kRUiFzlo1VJrJkC0nkaX
FeHAi3mh3P1+1hGhsR97548gg2HSyaDa5xlh6JTipZ2CUsIEIYx6XMjt/vptbRH4KqB1CzIJRg7/
dvn0osjzvGrRjN40bpJXQTrEQU1Mdx9ms2MIEr7YIrRvQJKOu6pyopYGZqDZQPyCZrkbTMQH4y0b
cjqn+FwXXSKbZq3guFtLSWplWDDvj77MUzk/pV3tLKLi0SYGYZcU2xcoP79duirN5E5rwQxkMWWP
z711ND/SL2msILjTOtGQ5uCWQJ+LcltUD9381dJFE26bJ2gNwp3SCFNDYTwzhqOD+cA+y0OvAC3v
dGZ9KFkgop3eDEFrPC7Rk0o6DDUzajxXOK70jMljfLFAsfp/0ZLcOq1rNC7RS8MJOg4R0IYfLWsV
ryBdiQeV8bN6KD3p9iNDsSs4vsmZyW9YhOnP9fJVO9/aorLNttPZmgUNFnRC8eJzOWQ4VTns8PvV
bUEvUzNx1FjQ/CbC4A6PGUEtqcAO+XXrxP2XWnXTThB2tsIamsX+mMGFnTTH03gz4Xym6DJWntr0
URBv2A/wcXMNwAVpvAExxUYANHh971itCcOoSjAfZo+9o4lKu9uHCHKeECxF95POc4uA0EvL0FeF
YHDF2BjpWf+i/lQwAsE0oW0IN/+zb+DmHq3wuEOU1kMmNRR4avUjprFDre+V6G7Y3KQVBnd0tHwI
rdlIYROrB11MkiC/2/x90yCGhQwPrszdCbNBkjoh+H0IGQeqvhzyUfS+yf7Ed26wguBcecjrdjJs
QOiBde7B8dwf2hObENnfDZElnDuDu2Qm1YJxvhpDav0xiQQ1M5EZnDenCRhvS/b70wE5/WQ9W6YX
K4knWzd0DBShvMKmPeyTVVehjwSSPe5qmyYznlGPBktrfLSC4ZT6qu6pJ0ayOAQyWktcUbu3CJJz
hrptpI4uUKuNQZYWfeqEch7bR3RlFOcLmhG2aNODUUzDVUHTcuhp14yFQvbYPfeRljBjBcf5hGWH
KdV7ZFZlcbsUTir/MkRNEJtsugY6eUFsxQQD+L71Yim0eJAWplvMZDAmL3KzQ+6aLrlD5HHR3OFn
Qqm+zQvcBP8Y0+hmRBe8ZWBl1aURpE2tzz7LYn/4TvH4wug0jNzJ3P//2Vqjcb6vpvmsVTLQ5vSi
kU+jaCZvMzVdA3B5nNLMaNOChoSvDt4LYx/TqPToiWm2BWwIPwmE82RbWckak0vs+jqrRhoTbNwl
I3Fj747dGUwzaGeXxC/QIjQuw6s6WW/ACYolBCMJPRb4YlF/9tBjzthIqKD1fOsgQybcVqG+a6GD
izvIvVKmuZKaYCmbTmp4HkQUZeyP5UO6CW5vsHGCYg+EV29jE5UsaZZCcCzOBBrM5Tc6Oos0uVS/
rDPRE9LWLbvG4m5ZebYSRWWuMWfjIVcnD9pqQdmHgutjMzStcbib1syLGFxAGjtRYfByokJwzDJu
zC6IvQxSe87+oRIh8nnqTHQ88zD+VKbEwYS6c0idgz66PJXeVDu2V3n7iIKl5CfxuqaiUqTBxGn+
VXW3C77PrUUkNyM0i4vx1I7wOTsDJblsLlmPbOjVyQu1ODvI9T8f4SBZbRxPnA8pqmyK2MZRcjD6
mwqjmkUt2KvtA/XH4TUuAIbJIOVKAQzd7oIkyq9zG2+z+7sjwuBiYK2F0pznwFi6z0pZHiVrEvj4
5v5Dtg/ZBASiEPveHluw3ZIkqWOkSPGpGdyJfplEGq8saL6LDCsI7rQWI972IgKIuCc+iZ28JG6X
Pw9UYMpLsWIPiDuuWTGXU5pA5j4a5eWpwjvz4M60Kk9WZisZE+hR8EXbpIQcyjbriRuBe+C+o11x
R/Bh1V4qXWGem6EYQg8kNg0a4iwt750kkxbFUTvd/NWVcXZC8SeFROkYgjduscdKxBUg2BO+IcVI
W6WddWTHzXKdJmiSO06loIt807EImEoJxBJkVH/ebrvVJKQxZwlSnrLiWiCkUHPF2/fd7XxkhcFd
pmEeL0beQTVrdJUDMiAvKhxyP2KOBq3+ppjuiAWR99v/ahPnypoxdH2DKgZqWdUJwqHH4mJxK4y6
4w1Z+OS6lfqjMPdnATmn1kg2LiHBAtbysQqfF+MmCm+H+b6fruvGj1RRtNn2iVc8zrfLeYoUDRxB
vlr+0kqMsuQPE7429rdMAMK3XfclErq6BwhNb8fqa6Wc1EqkwSDC4PKQyJ7CIjeAIXejjbb/Oj7Q
If/WSOaPvzOGu3NqOVQWGmKHFPuYW52TG1dF9XUfY/tig46sBvVd0JTwk532jGeiPI7Ayxo5v58m
ykA/gWj/4Texh6h0v0lrZK4A2cFevVdNsZlrfcr8AF/OxuyytDH0Yld9sK+MH/ohw+vER8YI15hc
sIgI1UaJyd9l9inqf05xKrjmtm+I11XkIkUzV4UdRwCY0sGJbX8y7obGdNRW5Hz/EpNekbgYUVVS
1OE2Ave4CtqXCn0Z8dUSdA2+klSvCP525bgoYeWRlLcV26000LNDJJSwYqflfcx7tYcLC3WR1zWo
oFiGqhzUJ0bcKJ/sQLmiN5Lgytg+uH+g+EmWAv31Q8aCQym7dvdJfhTq7AncgPChoclaqzGwOWP3
NE5eVfdu+sNUHgRndvueeDWECwyhQsamM2FIje9k6Pf5zXcbBBssrU8PmojAcPuieEXjvsqTViZl
OAKN1QL6IA/oScIXuahOI4pEhAsMSQJhOCnB4v0exU1QT9cfdTTzM0GM/iiS3hSdJJ67nY4zVGdC
2DXddF5zKoCnXDf+5Kv/wxTVZrP2KgQRLkKopVJUA7NOD2a/8OKzfpJvzJcRsTYXRCORo3Mxomun
FqxGbMfA3d9fFYXfCXsBRK7OBQZ16erEfPGKMaisFDrZ555eKmKCNREQFyBaadEjqcDCsYdl1UUz
6YE+0yvjcjjLBxVvO9Y9+dl/pH1rtV0GV6ikkMaqBpb6paXfWwGZAsEZZj/wLu5Bw103CWS6DT5U
QBRI1zv6n1PF3o6Gc30CyYFQjpAdmz0gLlio1tiPsoksQkMdLbpRxkeBJSIALj6ENsYCFsmGlPUT
eWB5KxiOn8h1/Zk+SgGbuBQVuZhr7VnEBYpabuxpZndS050Tw6XyXdO5Wq1CxPTODp8F5rE/fw+N
yx2supuHrglhHh5gNC+/k/zl3r5ijRT5g+2p9/t4m2d35RdcnGj6GB317LumhabhFIA62RbRxW5H
2hUGFx8Su4uoUcIk/Wv8iakAUl+hGHBz2sv6ULhZIEz6mJPtLSIXLSjE5mqb5UfjWUXlvw7kBO02
E3G0Mx5LT9Lg/t0qckGj0As7BREoHmejQEbqTJ4sVRRlty+Q12XkY0TTF4VsdFhGJs+qQp6qHnEL
s5e5+Wj+FD1vC44Z/0BLCZ2VvgCanR/g6IqIgn0zzq6s4eLEoGKOGTIz+Nog0iG2c78pSieK9Yey
u/urzeFbQ+qiB7Ffjoge2TekBvnivSZqI9vMWaCrRAi0B0FIwh3atJ5a02BBLzlpB/Y81748z4mm
vzfXzIYoJJQ/wIj4ctBW3zImvjXVVkFhqDF+tOg76U9R9FmKBYXvzZAATVEVJCU6OFC4rFKLoSFl
VDBm1HqnIT34DQbXiITljs24usLhPKCgmtVnE3C0h+T0m/BC+WpCooOxt7GpygKObR+ngyHQatle
xlcDuRskVemUDA0cYpJSbwlLz+wt104hFZom5ud959s+tSsrudsjm+zRMFgdomTEuoziL31OXXpq
PrHnOlFWu7V3KE+pBkRoTMviVb6kvu9yVQValmReWmmu0Z5CW+Agm8nlCoV/Vu3aUk5yNKP4pZnd
a/rszUmHj8+bsQqDUsn8dE6chYIbNjZdPREMqAjROf/MrWgY7QzojKUb4z7Ocqwu5oOFxnrR56hg
OU3ORQ07r7RmxnJOA/2ZdEV91MMeKhvWJB/2/WQTSdFlsClAPeidflCeDpOeUDzqmnjVRYN1U19b
0/3fYXDW1OB+NKWyxS1lnuzFy9VLKfH2ITbLLdbKDu5s6c1gjKldA+MA1tsDPTeyU3zvnPnAOLUS
vNOpiSv/pWHcGQOHZoimdCzeMP1CUKyT+5KI2su27sO1YWwDV7FXp41MUwmGaeFdrn5q1czZXzoR
AItaK4DRnI2hiGEEZFxq6ZQkglYllmXxOZGFvkUTTYuyLRtcFraQVjGyHG/sho3ZZGKdFZT4FQUE
A6PAkhdq3ndQmiWj7MZq5XwTUVx1RUQa3FOMtEYOoltyyM+RR+6lb+qDATJx1cnO6YMJ3UFRgWdz
FVfQXOZHeoXpXwI6U6/L+F4louizlZ9bKwAu1aMtelxNHQDzWTt0D4knubn0MtmjQTVGqhwx2cam
TTqEKaCkyFTZuDMlRabSNcz1rNTpfXrMjyCqC5rK7fwFkiNMFcP8ue+Mm80EECfFLYJxDDbH9NYb
5SVT7aFC39l4Hmwnuo2gOpg/zV/6g00ctBwe7FtRsN00kxBVQwcIW0POQTUtaWrFxAHIIvpFJqBJ
qWZv36ytm99aQXDeUdU2qQzEKJ9UVxK5mtSjSvFt8LiPIjKEcxHQnMpGqgAlnI6meaD6t7/6fb6w
uMxanMULfr8dUJKltWsMi78Psb1Q6PbDTmjgk+eiHeivU7wMWtgLzUl12xkWL80e5fgjrzQQGfyD
wwe9jqhpOgKnsW+K+IA+MPNDBHVrDM6vUoL7tCxtPKBA6Jyxx+Su+iV8UeRqAvKFCHxsc/cNZOcI
fIatm9xprXq7IksLdba4uV2Mr3Up5ARj9/S78LpCYH/B6qZYKC1MewBC66u/dFBGD+BVie4LX3bE
sx0iczhPaLTexusJwOz2JJunXiS6wv7/98bgw8mA6psJPrC3xtSxorT4rmXJuJfFo9NkQTeJ2kRE
IGxFVysmx62ZtIWJBMF6Kvsv7XSR64Jm4+3Mx3g1hNt3E92H4IVjGAdWJU+hmJoHFri1GWmF6lRB
8mz4+6dUZBbnCJWsJJIyYu3s+LKw7zTl8WMNyKgX/tkf9jeslm7IyWxBOxqF5Ct297QB66qnlx1E
0v4X5eDNLGUFxwWEPA8LRevYKpa4WvXsuGDEtKgCtKJ7qSJ9JJKu0LjQYNRxAsUa5nzKvSk/DVPr
7u/QS+vBnntzN05N1Da3VCCElnXbDEOQD5M7ZxjkT9KTLjf3TX4726VX2qIuks2ymwW1Z0vFO6uh
8pwg8TRIldpBu1G6oJ/Y2x31bd/+pt7UYJeQPFHBaPNLd4XHd2H0oNFM0xJ4rH2BlWUz2amhxaz4
8tH2hkSQZW5eUUhmbdnE4Bm+md465pSYhSpD+tAv2qsRKVgz3Y9a6Rrjj/0t3DxkKxzukM2LMqha
iQDYqF7ZfanSwNCCv4Pgzli10CK2VJhi4OkkLB1ZP2bRp32M7YxuZQd3sqrZyNMlhR0dy+daR3Go
b95P982MBj22R8a9iHpx+1N9hcmdL4WQvhktGNYdfiufkehgumbASpZqdPhLC7mzJseynIYvaPjs
WC5TP/KKDnVfw2ETQPP3/igiYtj0DRuEBTpcEF2i3MaVVjFLWo92M4XqTh7Hfj0VPqW1t2+ZCIbb
uqYk8iJ1gJnqu86SHHM6CRVz2W+8C1QrU7itGooOfCamippOiudwszq1JAM71xjEjejK34wU7AvU
RC6OMhw/nJqmSTSlTMW49qFkBQ5LGmiBAiK/1CtcEYvaZhxco3FuUYVZnecKrhTlATwdeFIu3fBn
5iznCX3D9EaIxzIWfiWZ6D2mbkFbZfDzdAlpmyiakG+yG1M7aMdkOCx3YPUDF+Ni+vuusb2WKzTO
N0hFrEkHA7IfgwpE9uOzDREttwUZjfwoH0XMN1ueuLaN85IqJXFNmMy1NF5o833YHKVYUKcQQXDb
NSySOvYdIEocJf3asP8HYZnNLdItGeuGyRDMNL29O4q4SlOZbRG7qlifcvwsn1hK0wSDJLintv1v
BcZdIEuXzpLC5JprjKFojL3SNb6oYH1nn9H0IRJUKDbXbwXH/n2VsC1Tp9R9D9vk6lIdgzL2ovnz
vtNtxQqUtNmUGD6s7Jewv4JQ60Tu7Bwy9LH+mJAbUAVOymmSnvdR2Lq8O0crFC5pD6e+KqZmZsF1
WZyyGXq3VHE77qNsb88KhvMFSsaZxgOMITeDJ/vVoTVc6wTx9qD0tP7DAWmFyDlEWpvTlE+oxDUe
K2BHbmE5eJB32QRPlzrjUURZzY7M3kpyLlFk6OBVW5iY1p8a45QYZ5X483A1a5emQl3Bgm61Gqy9
g4tIc52nEV4IsKBl/iPTrV/NrDmdEd0M01VnVR5orLyJZcDZ9GUfetP1VwvLRafZmMHP2WJhVQgq
0Fq/i2QjULM02IfZjrkrHC5ETS3exwwCCzts4HwNurEr2/3BOuLSwhFVNIVoXDnJzhpVhm4E3i8v
B6RR7INf1Ryoep2MY3El6loTnDqeSAgzL2YxjECbjYMxHSTpuL94bA92fJEfoDeRgtqpzazJLmU0
QhUXqfxZ7o4LxB/3kTa9wQSZkCVrGnnHKBWr2jKDGQfxw35qjPPS38fCTGZztVYYvCfIttUOGTCm
Q/aoeNoFvrFc+UFHxgnmOVBxLaLPnm13WEFy7pBOTZ9VFSD7s/aZjVxZ3nhLAgXSU2LST4F9vDdU
E2mLuWFriIF6PcgMb3+PNr9KQNjw303i3UFN2hoqrgBAbVsPWOEkv0siPAHrTsd0Le1PBWju90EF
jsETtylmLXVpMyFAdQGGHfLmGFWC3s/tdbNsjb3oaTY/LmAUeSj3LELk8XlYjmX/kSQJo5L//X0u
xqbK0lphrsDvwquZ3Frjxbzcf2SVXiG4YCo1soLRT5jQ5mc9Lp1k9oxOpNW1+YVorwzhD1CS5yVl
k5958/I4nhyaI8bAkf2hK1LUrs9+7F3sWYFxR2ckJunSCKsGEeQ5BNmwjs6TAwgbae7I8/e/Wj9+
NiCMYjNSI6yfZAZmcaRWUIgGeP4lFvzZI75Vo6rrMCFQrkSXp3aQryZ8SOndCykvY6JMRB8bAq/m
WditqFOSksVugtNakM9RJTiZ/xIOXg3ikjE2cJVT5nTRZcaY3s+Sq9ke8dkUcO5ltZP/M4tuc/ab
O17BU7DLo7q0lQxMGVOlCpSgPDSeg7Q5yVA56EMHIjYCyO0A9Gol+/dV/tyTtCoK5hp6fGpTz2xv
80EQIJgr7xnFBYgwifU21wGRnVjRNg5GaLfJR5ElIo/ggsSLFI8Mjho/VINBOcuGgDBAtFJ8eLB6
k6YhzJiM0ImMm4mOrk4E27EdhCxVM2wbk77vqNrUMp4yI8YQafyJTdS3AfXlL8oZao5fRQu27eH4
asLjOCHo9uDeO8pJtRt5wcR0honpxQM3ZO/FAVOGoK5SO+C6DETPBP9i3yum+tbfZDmLGwzCIP+f
ne6SgBhHcheCd/jOjXxRkN10CctWQUIK2Qs8gr0Fy3QzSysJhSSLyeOcRvuwH1c3H1rsVwA+sEpG
q3VKBwDlho3z5CjzOeg/MrzW09wKx7XuHBFh6L9s2x+r+EgbKmUsjTZAQVPyyX6Y/eGxupH87lyY
XvcNrOSYrhfYyY7ouyO8spPbtdruiilMUPUzKte+YRMDqGf+01BnclHPxIep5sp4VvpITXO9vFwI
LhRbUqkN2DEPmtCzpkMbegLT2J/+zjRbRQUQfFPmO3a6qGiHRk1xCPrMay51v36W3GzGB/B4qXpV
ID0K8DbDyAqPCyM1WGZU/Mfq0NVJctqvdHLToPLp7ewRdujAdRIIq9+bF8sKlTsJUdFIdGY+E72w
WiwX9jUNzKf8pHrRGWpvojaozZP3isc3CIdUnWezAl6THYgeRJm/v4yCVeSfag0ygdmN7Vpa3krZ
XVTeLuX9PsR2NWZlA+f0Y5NnpO6BMUFkgFwkXnOhPoLZEro54B96NAWeITKJc3ZjIWnetAyuO6bR
D50cp0xgkgiC7drqsi+LIU9HFq5CSDbl+nU35E6vCh4yRSDs31cgSwIFoIbi0HbSQYvRsB0gsd3f
GpF3cRnFHPb/CUcqOAL1k03v9n9fZAKXStRNEjcVC3eW5VKJOsPkK7ogK9oO4yv34gKBhCZBo44A
UnwuLquT4UaWkz4ZHrkqTxGFyu141H7u2yVaNy4KlF2mSqAthIuN/9C2dFrRt+D2VwAosxXwHxrk
Pftm3oOF1e5YgdkIZEx7Tcfsn8EFwwfKy6JaohCN84N+WKrfDIi/dQsUaJ2xYjZ7YqNe+X1/8bad
4tU0zinIUsnJyOoPVv8UJr0rjd/G+cc+xpZFBD3T+EoH4xleo7iUrDC1aeyllq3fAGZgjPic46Bz
2LRcJZ47ZBGMu/veoHERzuzDEok5dis5pa3TB9bp9z2kOuoF9Xpn37iNBXyDxgU4CJuMkspsUyuw
yqStFB9IsdTHsAKxxEegQI6pmCi5vaP4HKwyq6tqwHeU3p8IyI51Jb2pZxHZw8Z5gkV/YHjGlzAb
wRto9LCIoJQdVyerSt19S7ZuoTcYnEdEvdrUUQFT9LvikVyWd3mQJ14NKU7ILhDQLYp4PjcqE28A
eafIs14Z2NpJ6WGsLvv+qibXZXnTVsdJWBgVrSDnE0ndh/JoYQWX9iyn3+NFUPza9rnXHWL4q8sI
3CFUowN+H1JSxvM4XNjPgv1hy/H+DL0isL9ghaBkWtvLChD0gB5TFMTTYL6dzqOHbtirTjSRLLKH
i3h5qFfRCM1ZX0nudenUNneGUOxGZBEf6CxM2Zs28+q7AoWPNsBEo7cgqjL9iA98or3xNu4WbOt+
JEoDsGhO/LmrD1anCoKByMe4Wy9WomxuUqyZupzH9qiJqP22fx8hG2oE+NDkW8ytoTP10MDj4JAd
Gu0msQQ+vH0pKIaJn1ZssGFyh2Rpu7afQVcBylqHXlvn/Bx6Krq7bYjzZGexxCFzIt6lFbxTgO8c
+muEV0WVFNNIutnEI7SGL7zRdsvw3KpuOC2C4LblzWsgzpubJRyNXgdQvjiDITlZ6qUY8to/oVvW
oO3MxLsLxpBMjXNnOrQZBuWUztf1i+4nSMqdJHeIfb+PsuUEaxTOj+Wk1XS9Vjs/lk9G8WhrgkEx
9lfyewJ5Oht9SnhQJ7wKNB4myjJXK3DW5HJ0muu0u9TkcPLnHuPnXaTh4LSjiGBs6yoAB7iqoqnI
RnsMd/cMM5VtCUfU7wzdjTEJF0bOWF0l2k2/3BIRC93WEq7RWFxaRdK+kBao8TVAi4LZvsozQTfC
9u/bsk1Qu0VNiHOEROkifemxhGrROi2RvCqM/H0v2HJoJuWqgY8bTdd8r3rb2BHUI2BC0o6OqVmH
GuoRWtEKIsKmJSsY7tzQXJFMxQJMWY6HxVa9EEPF+5ZsnZq1JdxijZFaVpCy6v0YRJtlpzuafEeM
iwwaFftAm0umIbIpaOFQ37UoVTU+FcO06P1quW2pWyu/1FAwJLi5XCsIbrkSXNGpHQNCT48kP8nl
6e9M4NYqlrqxmil+P+0OafGUUccwv+xDbH0tQr73dZm4+EKaea7jHBhMy5GRC8a+TZ3mKCtOhuop
GyUnxUEAyk7cu6CjQ7PBRASQbV4IQIKH96oE0PbM2scYyeWEr2H3d9eufr8Pt+lyKzS2javzXxTZ
2Cth2ftSdIlXMLOYHPO56AVRYDOmrVCYP65QBh19wS2LaWN7OcT+117q3NTEG1J2XUA8fd+kTede
gXGepxsYxi9ZyDG7s1Q0UE49hyDX/AAIkihcDuCsBXXHW4ukcTItRu8DGZTsMNjalR5VRyVeBDfQ
5va8wvAlvSEMaW8YcIa8vSd1kGq2o+hOahZ/Zw5f2iupZYyUwhyt/CIZvdtnT10tAmFr8s6zV8Yw
z195QTKNelj3AFGDBjriaaAEjLFDVDjf3P8VDJe5TU2R0LoBDJlHd7YmP7woav3//zBFtBUId24m
1LUhQcJCgym5JfgAaVq5Vjd/JMoh+1TBRKsh1eFsyXPdyNQIN4KV+fLi1PmNOX3EkhUEZwnp5VAy
8T2FG/o5Ni8r5a7OBKW9zTxqBcEd/3Eea5n2gGj0+yl16751CSSuO+W5+ci0F9FWWNzpb6sOvP+0
6/G+thzGa8yrnBA+W2/0iJt9pTcimuBNb1vhcfeQGg/JGBksLQgHl5IcfBnhpRrp/gfizQqGu4rG
oWykkGIJUzWAEpvTF46dfYRi5M3icVFtmbVST2SgMGpxHRzc9CmGsKUOMVJQzwhi22Y4eDWJH2O0
hxLCZQl2ijHztUF3MR6io/gdbTOErmC4fLqZJVkaIsAMuh8mt8R8lFhnkdwIrp2tV9b14hEuvNFI
muuR2ZOculPsT9/H2mPDziWKykYp8IfN9ApVNvCW40NKtrjAoHQ6nhRG9pXQfh6VTyAl3fe3ze9f
jDn/AeDCAp1qq1sMAAw12MR1sL5h0Dk9sEYz+Zi5k6Ayv3mMVnDs31d3A9H0xlIlwJk1csXLOjz3
IuWyTX9bQfCRYRzNOBqRF1gqyh6VlT/Ggz06RhviQUbP46Cow8+Rxoj08ibYX07RdnFRAt8nyRSj
8AaNnfgyqpKLAj2x+xBbo2ZkvWNciMAMpaWqPYtERfppKSPtoSXhUzKh0akl3XUiSf1xbI0l0OtY
OoIpIBHcJJtl0/VfwIWPOpwkXS3xF0BjT/uhuoVXBvLtQB0lkKFS0z2J3qpFiHwvwGimy9BbWFfp
QkdSoR1LF1wTNxixY9n5hxjo12vMtwFkZjQgpYSFy4/hUnIwh/+ERkV/+YQBT6GUxHZEefVYvt9K
jpOsQLGeheMwYM86L4rrbGylCAqR8ubmJb0C4yJKG1n1PJUAy7vKS8InIwnmOTn2uTvXDwJXZb/1
LhNcYXHBxSaQQZvxzose1uUH62wo3dRVTBAaMHlU25MFV812dIGoKNopZAWdKW+jC+1ta4xDhOZF
9TTzmjw3o8D3BQh8o2zdJxkdQ9ycy3w7fu2KW+15f81EANw1ZsiQyEByg0/2WfGSyinGr/YsKttt
g5jgOUFzGtoy+TA1NvWYZ/gaJPO1rnuTflhGf9+OfzmyrxhcmGqTJCaylGPvK1c9Lx5Kg2hHCluv
8Vme0R9Fg6kio7jNB609nqU0GBU2hx76pQbGUpPPAqvY5f7eo/9YxQeibphkbTHxPYAWQsbdfWj+
UTFRxNj6+4v0n320zZTGegXjfMHuk94ce1gkWw/9BAor4mSlr4k6F/4lB3jF4TIaaZoKzejZRw6k
RRevdsNby2Mii5kfH0QSR9tX5CsYF38WqmUSGQE2DW6H5tVBUIMQuAHf5lkvs0oGtmi28dR8GbXE
mUSzDaJ9YX/CKomZoo62+CzEDYy5fG+0Y6jZZqVjTBk48Y1U4HMig7h8prQkTSpR6fDD/Nb6FiUP
rfAdVOTVXDzI676blBYpkxwUJ/NQ45WtP2Cy0It8ehCltNsX0KsDcIGB4LklTxrYk5gzErIHtLQc
itKdlE9D8mn/ALGf2jutXEiY25xMRIddUwcSotzFC9IwFQ41v+Oxlfa/9tH2DQMj0lu3KJPJNuoR
hhEZw+PW5WQ8ZjP0eSF2rB33of4lZfjvImLC8S1WpxeLbeSwLDqxUSHkX6fypDr/CzPIvv9BweYt
1CTFw0LnF7N+pf3gRN2lUgiK7vsnCoM8bzGarNLbPkRQmLtvxuLXJPFBC05QPhSs276nQ/LnLRAd
jKyPLACxrhZW6K1kBxcgdD3BEZM4Ir0VQWh992hRjO2Shgn2KQ7RtGMekoPkqo+5DaI0xiMlSpRF
e8XFilaniZnbzC2qK+ubNF+R5/0FFG0UFymsIUzGqkBGl6Q3BnqBqrvlqyVUhxeZwYWIduhayYjg
ctrg1PHF+JOKNkZkBxcZmmiSMtNCCE+US1r6FATTiewqCfX210uQBlk8W0akWcsyVjClQ8sRSi3Q
hLb9GOyXKrSS6EE57eNt2YXeJkORDdlQ3vWI5Zot2WqHomg89o5pH6NSOo/p3YfkKsgaiPO0sA6N
emZFXmJddT8j4y4XndUtJ1gj8K5Wq32U5gkSyNxrh0dL9Q3Z/7vV4vys1Oq8KGoYYWr3+eT2beLO
8WEqnvZhRJZwziaT1EDGAxjaPxnfpPZbLgni2iaCBsZvleC7Fdv/NqxJUHQsowxrNYH0yn7GK5kk
/fiAESsI7hpILLu25iTCI/mC1s3/I+3KluPWkeUXMYILCBKv3Lpbu2TJ2wtDR7a57zu//iZ8ZiwK
phtz5TdHKKLTBVQVwEJVpuWBuM3sZG86e5dDsgERzgGrmAdlzAFSlJcxvZiZZJ32jujt7wvpP40X
xS7sBPmxv+jNQ2XczOUNnvZ7RdYltxv4Wyi+ZZtLYj9PVpcsgIIGZlB6GHj7RL/VR5730elTO4us
qitbOyEi1WHVsimBD+iRy+Lb5R29x+bWICEeqZF3jI3Ym5GcjLV3SAXuENmX6d6NjbMY6RREiLoq
PoQstWXlqW32EMDJGyVIzSjvnLAN9fmw4n3O7/DiVwV9046XlpkNkkDddQ+weTDbwGQ7ZMzf7tnY
E7pA0GXwafvAiIuuF4+h7mNmjnQ2QgIlcusOa1bHQ6r0PmixreUqYj9i7VFfPabISry7fvFqlNj2
GuqJbfcMRmW53+sXxRCcTwy7R87m94XEkIHHi2ojLKHsbvym2uEhy56K4j1XG8608p+9Ebk8GrDK
RWsE92P2Mx0f0/yDVEd23xIGBjf0E5mmSPMz1VGKUZYQdb6qP+XtcKBNe8WaH1XR++fXbD87UDz8
ozsKNKPi639WssWaddw/SvZT5Dv1MjczMQ1dnXh+iA+KpE9DiiikPnsy2lzjT8z8I5+gZptCeTUM
8p+f+fm17IK1eyJtDBTSXxbXBc1WwFU0GNPHMLuqZOXF3e3aQPC/bzJs2ZrhgBMcEOaluhy0GsNh
mrsO9+f3SmaJmPcyNDz3/J3ZXo9D8nFdbnVIrZ7H2I3RjSniRWQqmlKrsVokPWnWjS3r0tn9XsQD
0i9/EzJbqbDOiHmbTgdyv9KLLsba542n/JWnaQ7nrTm/MUz8EF4jGipziI0xo0M7B3F9oTOU68dv
52HObwwTv4E1VnHpetjUFoHZ6I4+BvogO8d38/SvhcNz/1snG62yVfMStujLdfgjBGVlWUEysXSs
SaYuIdkkSCO9xQoNLVMpd2j+cVr4aTAYGE2e8MSxHMFaf371pGhCQpibqOjC4T9o1K0ObMXIoe3w
/FPL0GR7JaQDc4EiaJgAjFau0f0odNzAvpw3SOZ1Qjqws7FWrA4Qc9N4NTnW80NTQeYwlTCAykwR
8gFkb8qmSYGjq1+nMbxIzNxdzMg/b40kX2PA9q0zNGWCtlsesfnV5POa3BoHfHyYs6fhOTN0Zesn
s0tIEcSs4i7WYFds0YBpzI2YcpVGsr5XSUCJH8SrNepJzt2OEgzxRtcKJv/ucnXxlF7G+bTrEbyh
F1/ClmmJl8mmVlB+mQZANcEUuXGeuXboqFJuqd2V2+AIkWRNc1Q1NXDYcmN2sTN8azuJ08lM4f+F
zVmnzGVX4W0Dzs0u5sQLl8g1MZ4cvadj9GcP9H+WTAiilppxqrbAaW10bZWJlyXYpZKcJN7N06ZY
md3iCEFU2IMRRwZw+JMnRruDKEUVjg92TMfs07tce7NBQixZORnDZgWaFWonRb8b1vUOYqGSj0uZ
GwgBZLe9EZkEKEsXhHiA6lhQqU+SheNf8mcWTuymQZcLmwoLD5B2FLtVt5zW1nZjtXuYMvpgq2AW
XTDkEVudS9r8lqWVpIFjPy+9rqWoMGa0XRWhxZPv3OyB/jWoP5WXPRITv0pY32QFLSmecABT1uj5
mAGv/Jx95LoqkZ9BxQW9BjPIY+S8BlJA4RTOZxKmpYoX2Cx2R8yRg9kdPTE49BtPDUw3ew9NyL9z
B//GnKhQaLY5M9YCFtrPUfxx/hrLOGEljinKFhVhyBLIRyKo+wuQ7TmsPMyyENutdG8i2hQyR9Ja
iWJYsGKF7uG/6qvRQbtfMUpXHmxJqEnRhPzRaeBX1hbehMUc3rbEP2aSyc2ufpItesUnSdjxTf89
7Iiq6xoYYFVxWmOZRxtjSCjj5vx7zUDDS3JoksMMctEqKA/9IJ3y38/4r4iC3+P1vMRAJ87/pMud
9IVMkIbTHbv//peWCe6+RqQb4+Zngbo+8a/C/pK5yhMGojh5742sRWP3+LdfzRLOSg3Do1XPF5Jp
36fMGfsfJXrRu95NWSNxEv5T5/aMh8XmzIzyRAstDVB1c23nz7Yl+TCU7ZDg8RSc+UbF3/uq9DRk
uVN1qmPTr2gQkFzV9+P3dc0EZ2+NbKly/qHTkM/1cqVkP/JUltb3D+RXDOGInJNV6wrubvqhPtVB
eIquIJEKQvvYD11Z+PIfO7czwknZDMpCSv4KVzWWk0WOjjnYsnbmegY/12W45hJP+ENOBwOJrRkQ
xhTb+LtUa3MoOqECD7Kp8Ys6fCfly/itWFW/L77XI6avLvTpo6Z9i1NJ4WXfC39Bi639NBzZjHso
Fra6MfqnTkadJPt9ofS/ZsVs2jV+v7ZOyeTXuaTjad/LX///Qh5a9TDNO4rfj1OnmV21vCXHNnlH
4xaxX0GEJJSzZoqGAv126Vq6FSkPo/p1pYp3PtfJlor/fZMQxryO9ZXPXc3Vbcau1TE4//v7cfpq
hZBwjAlzpBVGH/yx9aL6aY6u5+L57yCEnGNDvi7nWvR+VP6gxXNh/FCsj+chZBsuZJvCzhOaM6zS
GOLOY4KUqPthJRFmICWRsX8UvC6XkHImZkd4GIMtanYx588kcROMP3T0xVRl5Yc9MincsV6xhIxT
rAXOuB4O1mHWit8hKYqtJ045o7kR+JXK76MpbXb+wy3lF6pY5F/MUEvzfxs7F5/zT/dH9cRbq1vM
est4iHa9jxNxEa77hWmlt97NZtIttoU6fBz5MVSc6NEikgDadQ0GbSqqYuAXT41vIWKQPI0Whrr8
CtMJ7Dpt8KL5uNYP5x1wzy9MVYP0pWqAPs0QMpoVt1kYtXg50yAfuw53a/ZDyy762S1lrr57Lmyh
hOSGEdxFWSY8KvQvGSRrIWQHRjg2ow7WnfQjLVBmOW/bXgraAgoruJbaZBgdAJfVB3uPLiu9yn5f
SHEYj41jdLjwERx6V2Pgcy2z43tMQDEZHU4E83dCKGW5Uqrtz5E4bc6PlVqF10XWSMcs9i35BSN2
2lodp6BnuCPY15w/m39R9MdPzcvgrT8VaWQPFjI8wevKNNQnVHtRgm+DZXzMTckRt+/Vr/YIrlbj
5hsbJX5/ymKnSlyN2l7fP4/s4xi+nN+hvTA11VcowckMm9CiM1BiC1d3ViFgjQ8xMvlo83bOA+2l
nC2Q4G3EaCqSxQCy11M+flTzIJFdsv8Qoq/GCIeqaWVFaFFgpJwvw9U+xR491cd/e24V05VRAHL3
Fe+mW5v44m4uCUZiqcOoAk+J8GW3xI5Vj4cluxsW63PNcD6x6lg3k/eelbQ5ibAFnSBRKkO1GNOq
EWdhM9zOytX4VVUlN4d9p3hFEE5bVirFaoxoDdMtr1bcLHkyngaZZOy+Q7yCCLkhWtRQJRxkYXfD
fN+v11UjuY/+wSF+YYgX6oloRd4awED3CXQdPvOB7RQTbGnhq1CHBfHR6fzeSFZObK4ZC+jcFyoA
7e6ZxKdRe1bbUzVJvsAkS0eF/GAaeZSqGfeA5Yj0EE8voexTQQYh5IWBGo1i1zBEaUvovN23ZXIc
ZM3EuyCaZmKk3YQCqSiLkkdDXHcq2lAs4o/FiXSQOpKcQLsbsoEQQrQfdQsf93iR7WiQt58Y2p2y
4rPeSXZkN2NvYIQL1WDrU98ZGTI2uymgnqqai9NMELY9mm3hvsPHNlhCdIbpCj0DE6sW4zt4jVHm
1z3r2ZBVAncPuQ2MEJ95Phs14zDr8glKfddZOEmOOQmCSNtlliYkUHQsmtFd2FUwZpJglLiXeDlU
OB3QMOD3adg4+YumEieVybzLbBBCkSZFQypQdfmL1l2QZvlaNtHh/H7LzBBCMVs6M6o6bERRODT+
2M5epXw+D8H38reDTCMM1Q4dt2ixxUTTI7M3VpSnwLxgWk8TuU/SG8O+SccvEDa2pHoguyahPRyT
qrqNnhb+9+3BaWodW7Km95d7emAYRnR5U4t6amMXTW9c8+mpO8qeB3a3agMqpIKoyFKSDWXv61MS
RHF+kZqLJDRlEEIaKFq7i5IEdumQKOivWS952ttNMwyTcGBRQuORSKTckhh86+3a+z15WFuQTxHH
yo7To/ztiDuV6BF4Y0BOxmwceusEp0uHeen0cuh/Pt3wse9i8KyHBHy8vP3dSA+yu9TuWb1F5Gu7
8YmlK7USTUD4Jk0cDDB5GdcJZ5j/I0EW1P+DkIUUUfBC0qWEwiOwmi+cNdoACbYF+kXIkqsemCsD
2XT77jf+1kTBA/OVqpGS/FzU9I5/44feAPnk8kGHGqLslWXPF7dggi8OKVniiPY9ynxBHVouKE4l
3r4XxVsE4SAibULNyuTrN7oWuRi+9aqk7CPdIuEQIsZQRWMII+YgecCQI/iu0ehiHuoHFRTNodvI
OmN3beKC06gAoTry8z+08cK2H2gamWHnK+NlOTixdkFknCf7brDBEDzdUtDj1xvA0A/kgmv3ZG7r
s0Pk1q4iZfvcSxlQnIMEOb7Bma4LbkAhR5gTfUYtqxxvq3q5VoZv3dyfTEW7xkui5CDZ3TAQaoGX
hPNigX/rbRQXi9lafYIMxcmajSvoILl24ilPYJ4FNVJ8SFP//NG1j8jFaMGMRNCIKSCmtUorfCkh
T4D4sf1QHbQbMPzMruZC/fhYulbinUfcCywUtH4BCtuXFFNXdpMNWj6MdOpHSybhseeCFjTUVFCa
2niCEKoLUZ0VXQd9d79NrvIXs73Ch+V5C/6wZq8Qwq2l7LpF1UPOxXdNTId3VfDzV3+c3fQZr7Dv
Y7jd2iRsEm75datOAOw/hzzXlsF41O4JuuNOpitXddm79W/hhC3K0MrDBgq4MFtdQ4dO63EenjUa
SNZx1xUQWvjmhqguFRkaO3Mp5mRecEpWRpCWVWC2rdOv82kwSq9B/jBT/WEcIfccqoGu4+UyB2fs
THxdk3E97HrN5r8inC1shHrNUiPwwvZhJMdeubJkc9p7t0Q0uv+yVkglWZSSuBoBkZtmekmirPT1
vF4OSxlnF5PSFJ7Zd/i+UuzSA8H1eDi/2vw4Ea8kYMWmBA33XJdD8KGOoN9IS3HcZG3ugKo46YjD
6Jdu+tjYp4pIZoN3s/QWTvChNNJWG6KGcNkAj4zhoYbLxv9Aku+H4cojZHf7LMqLN4aF+50Q9HGh
Fjq8Fmh9Dv662qUkdIZa1uC/GxgWQ5qERKMBJtO36TlbdVZbK7ZQXU/oe5zQa4s+6F42xbR36EDI
4b8wv33ZZWOLzkcVKRIACjgYlzp2DAMNo13iyRXD+OL85hk2qsxQj2UoZvLF3Rzaob6s3RzOPbQ7
eb965xbfu4BznZfXsgLPrmUbKCHMet1IBiMHlF6guU5zmvjJAGndWoO66tt5f9/dqw2UEG5qo8Zo
EgNU0gdJ8aDpB4MeTS04j7KbwpiBzz50fEF7RnC8GspKScxYD7U1zTey55LUkircPgIFc6mFXjCT
CT4X25W6dBlegqyYPCxRGKRTIZkJ3o0e9l8IKnaRJ7TpjKTFNMYYHdT2Nmy9RlauPG8FFTvI1XIZ
20gHRK1cVPU10fzz+7B/Jm9sEM7kLEe5ZQSPOSjnuQBtc1DwQfxfsfTQ1SX5bde7NnBCNh1JrhZ0
AVxX3SjkmOkfzPrbCGLZ82bJdoYv6yY0MXo+rIPCraruRv1Za15S++N5iN2Q3FgiRP+kZ2ublYCY
lcKp69shyZ1Q/8YgniSjdJEtGv/7xhresRlS7meT9lgXQZZCjGT25oZIVk2GI4S+pmqdFoUIyhSD
JA3JPk/rN7ykuUkhk1aWIYnfcMVE5p7vTw2fLj4UU+MOILSXsX3KYIQc0K7otzcJYFTtoksvQ6t3
1NgpWhnHuARH7BhXoTGQFT1w1v4i1So3nxp//r7UslqSDEfImgrOIiOegFPgnhUd0DJGG6guSjKn
DEVICaQkeVhwdwvVgzZ91MMXE1QrnWzRdkltQaSAd3pLh+aZWIcfTYwc0xXu1gYmVKW6Ax88ZyXU
s7jo4nLsLqUjJXt5YQvJTd9EEmN1xxIolPhro3iZbrjNUPqdIuuz3s2qWxwhkhS9S+q6Bg69Xlp8
6fBbnNE5uKb/O12bHqJ/zqcjKaQQUs0URnGh4PtwOdADV2MdFMcI3fKygZIVVJ4qb7Ak+UK2mkJ4
mSalRt3DSmu5USCwll5Z4/G8WRII8UrX9LrZpzqsWkenmy5A5VBIEPZO2M1WieX6EIo1ZtLBiBRj
0OGdJuM1l1kgRJNdsGEBkQMuCWDvyDKvr15MXVKwkmEIp2rcJXq3xIhYU/2RRA6pJ39AUfv8VuyO
Y21XSjhULbVfk3mGJVzjs72tDrN+JA7vcV+OayIxaS8JbcG4yZtIjeyoLUsDYKbhMzRNt5Wj9Ve6
rLlYtnJCQjCilU7TjN0PF1SAH3Gprtq/tETIBWUednkRYXPquXXaL4umOXN5aCpJ1ubBJn6NbBdM
iP85HHUNwoA9mEIcSh9Zhc7lEe/ol61WQuopdvL3jJ1uEcXw75eisWIgzvq3EeOG5YtUYlESnER9
6wVzkWhJq3Kj+v5ApuRkLY/nvXofwVJVw0I3FxWHtpc61ed8QTtSlJ9W+0PYS55of579v+0LaC8g
5mmDXEV8PCEsr/WlaeHI42VsX/RV4q0t2qqOPQ0i+8uk3iuyjdm1iWrMQvXVIL9xbSx5UYAHGF/1
duGX85Uq+7TaDZrN7wspbcgmxhRegaft1RDdxzlksk1JWpZhCCkNTNCa1ZUjrjokSHuXkUurCs5v
/X5C29jB13GTY9IYyjNJDQxyPQfrlQEB8wYMS4cV3Y9VLzksdxPaBkxIaFNDFDMpAJbRwEJ0FuSh
QVBaspmCfRzbNqEfC1UFUY+GqqlVZx3fHNq5le1B5sXJ0ecrqxfvVqps9HJS8BoQdFMIBsWtPdM2
RaVquchDxwrW4+gY19RRA+tZrhS06w8bNCFR07wldVt2yATahWmCEPSmkYmB7obNBkJI1HoE8hi9
BURY3lW2P4WSZ9R9f9sACCl6ZK1lrwZSQRP69oE/wegnyrW8+MyW5Z337l0/gB4ROlQJ6sRiYosX
PKzXA8AIJhjG8HkiL6GSOiQNzuPsXzxRGzUweg4+JyJ8lAxs1KdWrXpcOZzwmreoFofOcOZ7dj15
XLgOfcvnIflG/JZSN4hC/unwlml0doNQWm9t+1Oo+HSiKI25CkbHzkPtr+KrcUIaorjGVwP6sn2z
vaDP2nSVLEH/nmKYvbFHyEMTGVCDKbFVnUq8KB6DVpFlhd3w2UAIwWpbczS2PZbMYtf29CVOMZX5
dH6pdsNnAyFEqKU2XdblgIgNr2ZevUguOPsnKbhPLILGLTR4C/cNrTD01TA5gDUsThlGkAgIg1DT
AztcH4jWuiBJuw7X4qk3P523bX/5fkGLH/iLZZchWfkhPl025GbVvtSVZPlkEEIY9dOaDWYI64zx
soHAAkb3Sv+8Ffs79GqFEDd5jdf5weT5Jz6yyZvI4fzvy0wQgqXJrTrpe/x+XIzusN6CC8db13cY
wSiOG0j8gkdM/F6DbHpot7GBnjftwi6e40lSodxbpO3vC4tUrgrok1sNpG6roxfPJsbmzq/Srh9v
EYRlWu2iLYwEFrDx0jYeSXJnQmVpIHdL66lJUNbX7D2FsC2kkGGg9GvnxgCj1vDU4QOkj4+58aDI
NC/2HGALw/++uVAtU9fqFoYO/Wz28upCjz1dVpzavXZsMYQ0E2ok0wZF53Myi8+C3Atr8GNSiOG1
B8WQ6q3vnTVbOP73jUml3dbzuPCVWwLaXrTjDy39rOiXKoTxzvvF3lGzRRJuB2WnhUlpwjBarc60
fE5Ln45Q4JOSTux6OLQEcTEAj5lBBJNYXE06wUu1H+tXRAvSXHJ1312yze8LhuQLpOjqykaDJZ7h
4u5E4szJ28jHN2iqyeggZMYIh4Kax3TKexijsOc6vNRzyRuP5PdFNoNIUdbGaPD7JgRQ+ytTOZ3f
9d1LIcPbK4WIqKpaIqUXmcasSbIYKvcueHJd83I+rjec2DqKHdlU6258brCE2EnCqcDnTgQ91Olp
gapSlT3Ny2eJQTx9ibezrUGCe9XDiM7UESCVv7hgekiO2tHy8x+Dpxx6t7iVqSztXkC3gIK/hXjD
DvsUgGNgBNQtb2MPEhpHMPQ98BdzWaVVtoiCx4GeEXRyOuBokh+jwgymubm2+lziGPswNnoh0RjL
MHbxNvHQXIs7tTExe9hkzjwGxOicyZQcdrsgNh7lVUPjuojCXpXZVESzhZyD7LZEx5ndmNJmOn5g
/uYPGwxhe7Koj/Rp5cfdEVQBxzxYIHXyON8XpyZgJ8XwzvvfbsBu4ITtAb8++gMGwM3Wse9uzEhy
DZUsmS2UpMw8i+Niwu9r6o3GLsv646DIaIF2bWBoBETZCJ0vorjHDM2bJTGw98lk8jZyF9cgyWmz
a8YGQrjmZLUR13ZEcQgUo1Pl/1jl5Syrre2eaBsMwYWhG4l7FFo1fbtuXUIDPXyopg/RJMk4Mhi+
mpsjGl8EjNQdwThwh4np61G/reKbHDxo5x1r91jbWMNXdAPTzz1rWA5ryl5NnCU3fRKn7tjOzjDY
3/tIlSQAmVlCso77ks5NCzwjNBwrfGYp1D6pY1LJCbd/o9oYJiQBzJsbhpVg/QyIS64eZpU8xTf9
f1XnZUOMe2jolNBtcDNrqkVFooMxBQPgOsPxwmtUqtdT6oUeSF+80GlXh/NKnt+1nVDawv02i0Wz
mawl4Oblk1nezZFkl2S/L3y2JWu1Kn2Ky46NR5Dsdh4f/u7/L8Tp0jXVFMX4/6+p6jeG7TJdkTj2
Tip4s0RCmA59lPfo0sEVqrFd0lyRmKC16Om8HTIQIUjVEPU704Y301FxTBMUZOBdbOj//zx7Y4oQ
ozaejCwL1F2+PUI2yGNgs5aNqO09W7/BEOJyapqyi0YsF4RONCe+mw6R315aTx2SgocnPi/yMskO
7aSCN5BihMbgVjMXLF6ynobmbkkvIxI5tcyXZXsknNTqqrZ2CtFNrmK9VFdVd2Tv0Hh8Y4lwOqMb
NzatHBAjJn8Lu3VY8X38SztEUgOMqtGpTyxcnYrL0PZ1dt3KXvj5UgiXmq0dYuMk3tQImOwBUU+a
U5JjoX8Y0q9Dc4zjiyp5/KvYsYQcME0gjhx5DrC0K7QVK/aHSVb7lmy9eNu0NAPCDCvsof2DPj2y
8MMiI9PYd2KKirSG8W4QMbw9P5cYTAo6/74d1mMxPRaW5YHv0Bmlsrv7KfkVSHDjlYVsaBdeIVim
m8YunhiRTVztL9crhODGdK7QW5gBIqvvpuE6Sp7i8Mf5Td/3sF8QYucDsUi0dh3umRiU8mYW9Oq9
0V+FxW2t+rPstV1ij1hUq8tU71SGKkfa1k5lg+m5uw+rWZLG/nD2M3RTayjfoXH2rQskGL2ecx03
De129DArf7A9ejUFmHuCRJ7s5N+36RVMdINhNHrTxgIq9uJM9kedPSXkeH6T9l3tFUPwA410zZrY
MGg1eq+2RiftZXwcEjNEPa8aj7wlWDThakWEW+c/XMcpZh//yg7xg2NRyz6c+V2TLaWLkopfF7p3
HoIvxe8Z89dS/SYhOFA6Jmhl/Nk9YhyzwxSQQD/KSNj3qgFokzU0imEGzB2JmSymKHFHPeop7Aja
vefuYBQOezbvMUDoJh77YrxjBOINIPeRzXeBlkWLvk6oB8QQbYLEEf2HVZIr+q4PbGzif99A0FVt
bL2ATWO0eFFkuQpvJOpkSvY8/H7bog0Mz+AbmMRm9QwixtEP7687kCp5I2Zk4g/n/WD//rRBEZJA
jvLjQFYYU34O76eP1jHxba88Ti8W9kg/Rh9kL6G7nrcBFBKBrkzVUhCYlZ7GU/4hOVgH5WI5ynr0
d8+3DYyQC8JoAWEcgR/onXacjPiSLKXf271jQxlPsob8xD+zU2IRwlrUNGQ61jC/4jWV9QjBi4Pm
/pxhdmXrt5vkUJsENzvmRH4b/51IsbY1U5C1h4M+PEbs8bw1u96Nrz4862E0G90Eb90O87AjS2p+
XVM+jRmf2ui8UJM1K+4RbFF1AyO4wQr6wKSKUcltA3abrT7vkaQn4pHBsW8HNElmt/Li5L5tFsbp
bAsWigPNNo3Qk8U/e2L7VOT/MIx/yx5d9gOKvGKICYh2XV7za/sYxHerh66PJ+avB67TgITntQdZ
jt11iA2gkI7itG+jmBulzJcau9NSCUMD34nfvJtqnGQG9QGMV751CFONk8Ia4XBg1bmZu8ZpMenb
6O6MqXNd+SpVA/hJCHUOUEh8pd613aoCMPwOdYPAeOGryMVA2TN1VqgMJlfWAc17GJSVDaDvruXG
VsH5TcKSttEBnbf35nybZofzwbWblTa/L3h9GFU2a5MQ/GEN89LPWvyYQdRwkg1c7D1qcj2vX3sm
ZL+1YnraW7CD6ZAWrA2nmD2zfVCpW5RPA24VqJ1Bp8Y7b91ueL2iiq8zNQY9qoZ7SlEYV2B0UGLr
ZpQ9MEi2SOSTTkb0f1TmT9OuaHFbJcF5I/avxRsrhO+7uRktOyQASK/WQPeTi8yt/eIUufzGInM4
KZpQ7lGmtmzWHmjDRQK2gyvir8fEnddrnFzo1nnX6bExjq/u5lJRV0bWFxrfIpA7QaUopk5bL3/p
B0LGCIe0TusYIG3ZK06qYGAhTM2Tgd6Q83slczghU2TgSEMlBkB08hPtY/HFyp//DkFICJoWYpS9
xDUCozHL12E6tLKH5v0r8mZLhJyQEAYerw5GRJPHZxP4FPZ6M15Y4MJWUcD62wAScoNZ9ZG98AtE
YwYWfYTa3/klk+Q4scarjxPezWssWT5+mr7WIZrSvyqxpI2br/uZM0Lk2OpMO1moDSMGzXTr6AAS
dm/sn0HtY5sSeyROJhJthRi/DMMG9ijkW1c9ZuNhiCV+LMsCVMgCGkJGLzVgMJxuN7x7EyoXhseL
/vpl5L3rI4mC29hCKYniH2+zQG9C1J2YPWoy6tEovqWFMxuSTuv9NP0KIWTRMpy0jmgjEs1coWii
3JW2zAf+EDmvGMKq9dM8z30/c63MEVqZmR970ROGmR3lAHXWL7L3+j/s0iuekDyVJR5BFQM8PmLc
3hX3/RHEn4kTH0FW5C6RpECz73ivcEIaHZVwGvoGS0hmx0L5p6R3Sy37/tv9dtm4gpBC55o1Cdia
kauhN8ovWrGXXXcBp8VPAkXy5byfGl4tErJpZoTrRAksqkzdo2V2UyjWqe5faG7IHm33OjlwBXrF
EtLqyrIms1IYZhk45MqSfmsqS3FIE6Pc0bU/hrio7teyW/3RHGZ3VdWnrGo/nc+Fsi0Ucq015r0W
8kBb6pvQeDGIMw7Hv4IQK1LpOrW92WFN0eWlT7VjVG4Zv5zHkASzWJDSSLWEIw/moXWHL8b7jvFf
WyUWoxIjbeppxs+vy02lg6bN9jRd4ugyE4RcMdRJZkYlMFrrGIXfIv3p/BLtH0ivNgi5AV3XZY8O
S3yWJ6oz0M9ze5minhrZjrp656FkeYgJiSFM+yS0R3hV8+80Y+gZN82L+T/yRMsiiQkporRr6PYO
WLox4Fpw6W35TwhdUq7fssqaySUZQpyXaBqDlPUM08bxE+2v4uyakc+VrFAsOzmYkBz0EZyTZIFJ
Xeukp+hI3QaJj7m57S5ejw9L2b17v97xmo5EAgRDj5dl4ppPdd8EeUS8roDqZfVhKGBij9DtSr9t
u2PV4xCboFezhv0pTvLrVqudMDIezvvQ+cSEgau3N4CJVZmhpFiAeL3r6iemPSrFeyDQQWcZkEY1
1d9oRuw1W9dugpfmP4iF3sbvo0wrYd81XzHEZ5l4bMql7xauQmEEhhcHrIVGpXXgWiRFJYm7Xd/c
gAm3pmFiiVrFMCgq/XRKnEmNHPO57PK/xOFH9vYbzexyTZ1glKl+XDGUtPwzxQ9RJnmc5wnptxv0
xhohIYJ7aqSJBWv66JD0h7D2z3uY7Pf53zdWtAqkCamK309z0LSZy42uv2PQFmQ5vzzMEPJg37Wk
nSvcx0IwuhrdsVG+lrXkQ0O26ULyq2pVowVFoKxZBYUuP+5vmoW6cy9jdN09QDbGCHcjrapWfcxX
JAgDn/1p7puWGhC1OPTafB+msgQg2x4hA0YhiaMw53dZ20urG1qczm///rqZoJujFM/V4vuyUpgp
LQkSuc4+RVEQscqbV5cmzDmPs79srziCHaqdVzm693FJjqFAGDnW8lCA+yNPT3n9ntsrMtl/TRIu
c3ZSpJmqwyS0tHjlcIHLrGO1lmPKRiF3k/MrkJjV1rmqS50n54TeJGrs4vtZl72Z7+//L2PEN2YS
VWFrxDBGWStvNJd/MHYrmbCTmSHksaRHt76utWj/aXJnYC7e5pxaNkXzhyPg1RAhj9WWXqXG2qGl
LFh8fgTEmj+C+M/wlVMkI+iRmSQktUQz5lGxAVaoX/KXSf0hvdzJEPjfN2nTrKeqHPndbmqv7Gdi
X/ey9iUZgpDRbPDDafEMG6BhH0FI6Ys6SQLlp3TI72fL654IuQwlzRTM5IAwoB3NPyrzq59srn5x
YJ1j+tFJD/rDtEqvWTLbhGywmuWgqi1cLiSXWuyE9nVnSxLO/u17E51CGqCsYDZma3AN+BEbLheT
40+mQ3P6STZ2UILzCU5ikjh0T6CyOusR4PL2WFC3s29VWReoDEK42GS6PrN4xarpwxLo6eygq+66
ziQVIcmJQIR0gNnqPitNoESt7YUoPg4G/VIVUKhl08fza7b//vG6R6KSa96U41r3iKKR9pdzu3yF
WIJjlGg7SZ97slykUF01UTmkmWy7JHmVCBmiKVhYt7zsMOZBn95LX+P2P102pvHN3CSIWNf6JTLg
D/ohOXaH7Dq80rgQ8/JTC3UqHCJLGDxozkQzERKGSaAL0zKYlC4zpEiy7E6rbd3JKb3SujF00g6C
l0Z5OL+HMqcUckg0zTYEroE6p5WTrE7W4Sm1lVQFeKyeM03MF1mprUbJTTv1J+3YHvlHtCptg5HZ
IqSMNrcTqOzAHXMlUCs3s07IfeeXSxJd4tsbsypMRvNj0EIbvGo8mqvlt/lpkVHgyXCEXKFHTU87
fm/IjckdY38YrCChqaPZsiFpiduZQr6oyyrsyxl7o+qPbL6a9JseH+hpxwsqjFH3/Prto9kEBB2G
iUkPIazQlYbpiBafK3r/FEFAe8y8gsWOZnnaeA0edMl27XvEK5wYU9CaRuMNrnhqafjgMTUseohl
Io37e/UKIoRQk8fFjMSHXDTf5C+hleMlZhxO5xdOZokQQnmPp1IUIXHkzm6o3EcvCb0/jyAzQ4ie
eombKeafKuboEFxa+vLjYl4v6v+R9p09dtvO159IACWqvlW7Zfva6/ZGsJ1Yhepd+vTP4SZPVsvV
7/LvdZAYAQxoLsmZ4XDKOe+qilj/bZcYdmsNVax5xkqS5Mn8Xjl/LbLa8v7l8CJBMJ5q7vq2GiCB
ZxDaq1gGBSP7vmAyag3shynG9+2YXHcZuZqNP1RcsYUmmTUlLrhbxhzpJ+ZEn8ai/IA2tePlM5do
FeUr3dxyTrkiXcbFVOOkeaTox3CiBClVKptg50bw9gp4ORPB8JlR/pt8jslX87szXSf5L+u7nUnS
LbIFCQa/klVVspUbfN27eKfOcGSlrGIksRQqGHw9OcnEJpw/xhU9FDUY/ZlNT+18+LPDEUy+z/ts
LhjEVOpH9EIjfaDI2EFk2yXYPFURZPc81wbi+mY4Wd/fmf/679zFuJrGdgbKFkjgc0/t1fCOYU4k
p16+L9h6thaG1o44cKVywka3T1M1H9Iok7hfyZGLUXWsk7w3HSyDpZ5WXle4/e3msKSy21hiJmJE
PQ6kyVGg5vWN/sukKR8mp7hX58XN+zRcGltGFSe5j8U42jTjmpAa68pWo3AbsLQomePNaQv2zYEw
l7WYyl6U4LJm/4/o+uXUBG8AtumRFTaWOT0s/+J9z44/P5QupxKYAJb9Z4GAGFyPs9YpGvcLERwC
G4Ca0z4yEEleXpfEnESQgYYoa1Eg4Agi5S+lyNz1b3uUNbLINETwCh3yPVNVYyVLtmKubAmYwvyu
MkN9Vj1WyBRSpiCChxgwdMxMvnG2xsI0wZQ5sO51lrmlMfnpmHpkyX9e3kWJrYkxdsuUTqcZdnFw
bofye1tWnqEcK2lzrOS0xBa3PBmrTi8Q8JRa4jZQ+OZLHEv0bj9vZqtAwQN2D3lDmQGcg9hWOZQG
0MS8NAH5Hq1dMgK7v6Sggx0XXLuMeb2d+3Wi+rpiSn7Brr5sfoBwxc9mUzraiIS30jocyt8uBnAn
9m71NZaNbPFPvbnjN6IEqx4Ko24pJQjuNeOOsum2aGQ0dvtpoY0M4YJPslpvaQkZXRAdyjAJh8nV
Pna+6nFETrsKLuviro5sxPHd3QRIZl+O4NTC8QHIEC1WZvXAtD8UIRh0NCZLXas4oBwgbFBGJUje
FUlsViEYscEao20qbJrTHWt2w9g1HT5e3ijJ2YvtaF03LimyQdDz9UjMJ1UG5iM5CLETTR/mwmwc
LCF3LDp4DhgxPhTA7kaINxDrPR7oZb/EXjSr1e02ayCsWpDxMb110EH7V8oIE2Vroq+Vi625rSQc
daluT30L6ubbSpfELTIRgvW3phJrdMWxTEBENOxTnC++zSRnv3tHbLaL/4iNkSx5kmR6hXX0BORK
0eoupP3ct09DnXhq9D3BdXtZ2f6HFzCoCuYZ8B+JnXVDVxYq/CqW5ZmJx4fqtK/x9XOXGE8sjZPk
Yv8fAlFgpxzgGdQXr5dIEi1ucwvF4gSzJ1weO9DVHT0SVmgfNtc/lCeak6KloKvmPXDRU5665pnj
C+ZXfcIF8o6xULKh++b73/pE82rHKHNanl7gXFIsqEA0462Py92KEk+OgAzdEQuRnOL+zfQiU3hG
6zGx2rSHzAXX0UyDQfuM3lK6HqiseUsmSTA0M5tzU+cRhYNeApTHNOdRLQF6+reTSKY4dvfRweCL
Y4AkXRPZ3klTm42y8OsJBSXNBgbUcrh8VLsWvZEgXBfJqrRt4sCik8x1ur8x1EDmH5dF7AZgGxGC
stMJg31qjEX05jH/aa3UdT4pMjbs/TfAixSRSbyNUkUjI6Qox39Myj4pnYs71lUBRUszV6bkkmWJ
ZF9A6XPqqYDAGrOxkXrVt9ejERLyeHn3JCqgCWoNDtyhjfnuKfVN7Vz1g3/5+xIF0ARlrqOBObkN
BSgBWaHP51Z9GCKJku1vlWFqBji3qWkIHj1GX4HV1EhzF3T90CjaTdrl1/aqURcUlpKUzf5+vcji
v2Vze5SmXkZGxYuJxDk2o3o9O6XE0/wPXXuRwR3ERkbqRKxNO8hY79DMx2FoUUvx8ittAHIvOtul
AyD7h/QiULBSkEDa6syrcEvTu7z5tdf9Kf56WRNkpyTYaT0k4xSlNd5mE7B/Rv1WWYy7aQQmCxnd
y6IkhyTeR6CkNtIhxnpG6xg5j1H+Z0og3j+5MlkVojmEd2tzpYPNqiayx7lkt8SgrlpaW2mfK7z6
z7k+YmjdNZ3DYMnQc2XKJk4ZpC2rmVZiLX1oHzQMGmU/gDPlcVzg5dhcLRJ/I1E1kx/dRrcjGzBx
6gwtqJPDZH1iWdjKgm/Z6QvuANxskQmvBpejOvV5WMzk1BR5cFnFZOcj+AGrbU2acj/QKjfLeELV
2og9B8R+l8XItktwBYRZbbliFCiw8rBJ7ru/dFntTrZbgu03TMsGynVZW++U5kesv6fhB2DA/zpn
UzD7KrHtzFL4Rjk3feJ2y30tK9NJNkkEk8Hvt21zhghSAoCBNvNhzPonnajvCpf+W4qIKINGH0AY
cr+c0E/jeqPIyJ1k6xDuYqUbV9XhvVFqbbhpfV8Bo1mTvbEk5y2CL2i0NQnecThv50Pq3Iyyec/9
puaXA7cEC7d00P+WOVRW/WAeNK9zuyf2t+MRpI+C5br1Sk/5iI6Ey3YiWxXf2o1boZO6UFJB6NCz
AFWCz1pWShqYZKcjWHzTsJyoXMtaLXaLuHcbem1KR294PPQmK7XZPcHgp6VtnH7BQlp/+mWFeTgp
7nKnns2wCGsvgmpIdm4/57eRKDiAdnVWxnpIjPJgDTFmdkVv+wVPN+KTo7TlXbY+wR1g7qXV6pHr
+F16y5+mhffT+gYuVq/w01A2nSU5M1voaC/zuKtrje9mexymwDaPtqx8KxMhlHSqeSorVYWIuT8M
8WlWv6oyzZMoty34hdKiFRl5K1bUhlV6n9kSzZZ9X4jRC80Zh9jEEiwFY0J3vfLXZeOUxRg2/wEb
61TjWk/GDgLGBMy3tn2sV/O+oPXd0kSHxiyOWbfeRADm640HA7RfFMC6kdX9WdRmCz4iBg8kIc89
jjo75H1yq6IecXmlMmUQfETWoGOu4rbExic1AgXgnSHD2JcdluAgokmLjJR7umnU3dp0gm613qUP
DrACdMvmqCKvj4tGhVo6fCzFaE+aczbfNQXgvHxfUAclsfvKrtAuVHShleHgJb9//xRevi8c9OhU
NAOKCLK7Tajpbk4eivL0noN+ESEcdFuaaUxzLMGwjhDRFoc1Of6ZCOGgbaNWa2TC8Sizb1n+ybJq
V8s+XpaxnyncHIXg/JeMpCAHwTpK5/mhOV91X020QWJYhoWRRyXy+G9+e7u9bJvg/R01mo08hrh1
mV0FMybah1WvvWx1af3t8tIkSvDcDbr1OSOxcjRl46KpFB+4E22Vgj7Z+zMhgvMfLabqPebggGT8
Y9Zv8ubTUErUQHZEz3+/WUiWdv/OrBJefB5Awdhe9ec2SB41XNAySDauuBdO6NmVb6TZVcNqh2vd
iinFBvap536je7QML++cTI7gAwatSedqhSbY5f1IbjvU+fQBrMnTIolv+IcuLUhwBpaVW2b7/FZn
tTdXxZ1DY8nFIlM1wRnUw0rrlqtaheeHYwweVY9Z+Xh5w6R6IPgD026NLimeH+pToAV5aPvT/YSJ
y/bg+IpkwmkfsejFMaiCYwAbhQLqSOjBdM4+Rmfdy/3MNwLyU/Wm6zwoD2ZweX2yTRRcQ2WkdhJx
1+CgPGK6dXY2GokqSHROzOGOcQ5+Oj6OS8jZ/Lsc1gBz0dGfOgUxc2vFSzUmKZoQzPLKLJ+MBaDA
kke1RKnFrC3Q++sl4kkbq7lRq59OJ/m+bKeECEBtNT1yLBwGYYjEYq8aHtTu2pYBJ8rECE5AcUCd
DewZKNlyUpubGHwHhfVjsb/+kWqJbbw96AfYYmG3qiXIxlBTwsYO/0wEX+nGbZpJsypzBdVCvQbz
M+kXTTY/IztywfzZSuwaxM/QKrsPDZYei96U2MdunK4STXcs3dAIFee/SKQoIPSsENUAZlxxE6/7
u/AszzlMJ81VToXEyewtaStOe71pWEQcTV0JcUkwmcdIdnXuuZTt9wUtLnqD5AhlMTI3PmUkVAFu
5MjaqWUyBBWuTWVlUYZ8ZhZzfs2bcsxcu/pyWbt2ff92JfxXbNRLwe1CqxkrUe+im3+CgPjGHIBp
kge51BXLzkVQZjUrTRCqYE2sDcvqWJf+5eXIvi+o8jCCrDCO8f0ebKSKAzjBqJOosuxYhOurKXUl
shg0OceErrkobtnQoJMRWcikCHdWksdT0nAp5vB9YffAhHK1ShL/SWSILal92VfrmkBGhmkyMHV7
Y618s6V1AMmZiBSBU6cO3VxBw+YoTOuPNpOpME+1iHHYRoXFntQGwIuAFYUArc8xjhQQ42wjncXu
OOZYzQ5VUblaJPEwMo8mdqgaSUOJBZrFoP5SX5NP7Bz5dWB/oGfgmLqATpVotuyw+C5v7JQW46zW
OcSNULvlW9Q57iQD6d4NzVQgcVNMUBu2KdLVlg18wVjDfPJrNezvmoN+b18r361D5I4H7GfmEslb
al85/pMowskQh6qGwnNceXsyoqtS1vUn+77wjGrXLnNyPhraNh+z6r6WNY7Lvi9cNDqpavTl4PtL
Pvo01T2zkhVt90IZDq2oO5oJylURIbUckkrNOeWAipOvgK+I51NNvDqV1CB25QA8wwB7F6BSibBV
NtMqJ1kAkarHupc4B9qjgSl+lA4Ey+QIW5aOBqNFb8NHO6e+/lCz6yjBg9CyJC/ofQvVqQUKHWqD
Q0m4DNphNZOss3ixu/fbU4f3LfPIqfPXoPfeaaEbccLF4MSlY9v8nKL8F7Xdyfyhvuvu2YgQboVp
rQpt4uRqtfM9AnAfTd13pbjUFxnirTCxtYoavozOuXXKYwz8IhnU9K4v24gQNM0y9LmkGg4mR/m5
/pDVIbU+XQ4E+E68uRM2IgQl0ywg8hILIsg5Pabn+MDzTnKCGdlKhDhw7dZ+pA0OJKN/rcMvS/1Y
aU+XVyJTY3E0IUvjum8BGoYevz51jTA9p0/lMcvdyTfD5Ui/Eokj2PVpgCvWwbGpEkdselHRAVcY
jY77dAmq7EqZJHGH7PvcQWyusiGObCtX8X1zvM7WYyRrw9w9+83vF+w+VmvFcnSKUZts+mKX8+K1
A1P9OBotv+pWJYQ7XQOnNL+DfqKVhIf8428Uz1I1FdRdtgUEpteLK1RVmYac4GUANvE4OSb9Y9Y/
0vSe/iXRC67ClyQJKj5yBPy0gyT1A1Z4Gg6Rr90bDxxQapFW13bPzFFtmCW413ENvV4WbugiXcp5
DAx63cVn05IkuiTfF+OAQsucebUn4Ogvjq9PemjOuuw+kMkQjoaxpXEcBzL0b0BwvO5cDsI1ujH6
St35/VeCY+DexrMXfQqCJqYJWUyrwK5ppHRXDWBRceEyTDFdVoVdL7QRI9w8hqM0FL0JI6jWmJsu
B8v+XMgA7vdjw40QQQOAe4O+Xw1C2rD3l8DkENmxq3iYoDgtp9rLb94V8r5IFHutqrbXhwJAfcjb
BaR6ao0wo58v79z+83cjQ9CJWNPsTkshQ9GArcHRcAsvi7z4erquwuhWf49r3YgTbNYwu4kxEyqI
5NR13VreoMm4/WQHJbZdzRQEhVaLJfFUC9BQ3CxkT/UP66k48car7qrMfMku8mvujSsCzTzI5lUH
tLJcQTcePelGluZZjy6MB/Nghdldf1zuOt9GBysLHb+Svb32XJ+uqhY1CKYcdPFJOS96hHYGpJD7
3ItuzPN0UxzIKSn8/5sZ7/n0rTjh1MpBYXmTQ1yLTtO5e7CM0k3ML0oCErsfl7dyz5S3ooSAAmMJ
TavxJgbQyeTpRzt1HVlotBd/43mHAiwoF0zExq8Pq1MqVrdGjBzMcqcloILX3GQuXCrlSdo1rq0k
7pA3amElUwHI3IRHLqOvPoO92icjeAauuZF1Ne95960wQQdthaxT6UDY6nzF80ja+7d7MpttE6MW
pxuN1sG21e2xG2+M4jDK2EVlSxCuC8sEz/yUYQlFG7LpBFmXlWv3+1TjVqMTCsqN1+dhZoUe9VHU
B7F2ZRaeKqu87eLg6C8CxInFDgeedil+t65/yYuHVilcpQmMGS+hsKtvJvWeUUkwuXssG5GCA2+n
OSraDiIHc/IBu+tpCrjlDBmBiEyM4AKUrly6PlX6QDWCPgmX9jS/pzKy3TzBLpPRtHqHQQSz0JCl
uotDfd38ocmyPBItMPjfb6yyyZrMIiXkJECAj2f1trBlcAq7nXq6aVoqMfHSoiIYZ14Vi8EM9OZ3
QXut+rlfHezaNf2Bv70P4IO4Wq5k4cKuuzFUoIzblNom/uf1whS6oBZTQRV6n3iaByC7o+3z8KTy
y0Mn0bs9L7oVJuyilgEKcM4hbNUDatxUWurW2qFoNPeyze5e51tBXDM3xxW1KJvPDQRpBxOoo2W4
uomvPvYu3KhPrpyTrDF4Tz+eIWnA02oieSV4iXHQ9aFqnT7Iuoe8e8xMCTDX/zgnYN78I0D0EubM
WJUXEMApuwuAtNHHYQCk1BzwCauk9yU7yF2AGJ0YvFEXrAfgvRejcDtZ4rJPIW/yOCyc6s5X5ZHv
XnloJFrx1k3oGkWob6KblqLYJXhwZbLjpTCmMiDodp8fMR6u08Pl5bw9Hl2zkUkyqEVUgJgK+tDR
hVRmYWHf2L1he1MvCVHfKrauIYZzAKSLFQCy/7W+mSNlXV7h+x1wkJWh/ZUt9JROmltks6xsvtMh
iuQ8dkvHvxSskILJYnLMilNaV8+xqnrNxwnXc3cC9UkoM9idfaMgUzf5H8gJihNpwAgcjHqlVdAp
t5Z9G8vYZ7lZvNYyLGXzfeERxkrbjAyMfz5nnDjp/RSaYX34fToNJGY03TAs04EJiZ61p/m8mJlW
BQnxp+TTxGRnsnP+WwEiLBHSzaM+qmoFtJVDg7dxYgDZUIv10MmbD5dVecdaXokS7u4JkCt2nmIt
+hREkerFThi3k3dZyN6561SFUps6OEZNwV6sWu+dUV2rwLEOfXlaZGmF3UVsvi/EhbSw2qHs8X1S
F8sx1UZ0VBdWfQ8Ic1kDPDc9UcVAn+loUDQAJosX3Axeud4hUwUMmclxU0tzUYi8mlOwNk5f8ZL8
8vs7Z1FCUZ0xQd0oprLipEXflDZg59ZfeqIEwywDQ9qzGbgZC0OiOgqM4lWz1LFpadZYBdNEMV5h
LbcYUXXLiIZVN/9ois6PFdtPiQzMY+dSRW74RbB4BUUkHjPaYyfn8IqGCeDYZzfUTgs3WcCxyzjT
9nRkK05Q9LYr6AjSwyqo1xblSfbNRsdY0f5+Eg2rwiVnUw6BjGN77bpVOPTRmVvoR1dgiEA3i7Cv
I1lpeuf+hhjcP7geEJgg0flazIIZqwxXYBlotccnspOQfNVddhquDY+FMoe3s3c8jYoqjoaO4Tcj
7hSchDGwMwv0cVxp40PCMLsvST7uuDyIsEHkySkI31wNdaVTZzQov1IjN0qOpG3cQrnLZO+7vesO
bhv9Lxb+MwyRAlfPWoIuDrMIlrONjYtObTAG1OMRsZTpa3dRDuqFjmqoGhV7xeZ5JYDUWAs8890S
9AlfODBuHDjeWnsk99TW1VCorr3Yl7mp3RPbSBbeSnlFUntalyKI58EtllOO7i6ARF12TjIhgq4D
gcekQw4hunPbD4k7k5s8kgGc7QmxCI/oVESriIlea3rWte3K1LEAKOjoVukZcHdu0UjiU5kQ4QJJ
1qSP8hFCbPSroJ247+8j7dfl3dq5BC0LkS+v50AlxBCYqlPXZhpkWEnpjuVtPEqOY0/btgKE6Keq
UDNi8VQEq6Z47dehI66yHKf84+V17O/VyzoE10Pbul1LBWLa+XYw3Wr8MMnGViUixKzzlBamU5Vz
EWCS7WjEP1hqPbTxX5fXITkPccx3TrIsphlXrPZBHb7nseQdIvu+YIIsTlgezdin2b5zhvtIkXhM
2SYJ1tc7qUWQYsY51A9afGziRyKbg9i7ZizgjNi2jgQCCJ35GjcP33JaZov2aYHnfH7ieWwVD1/6
yJlgig+yW2YnY6G/ksZXvJHGNKdhYwxp+gHQvCBiRHkj0D+OZ8AweJqbfXN89vmyEuyv0LTwyDY1
y0HnxWuZSp5nyhTneGoFagh3iWFv1+LQD5CITH36+62kWONGnuBpbJQmaUoYJI00AG090EG92JB4
gl3VsCzEjOhYQZLZer0oG0hia5v3EJJ9Bpe40Vlekv68vHO76r2RIXibZU672FobuMz1W48ZnOLh
8vf3T2YjQPAz6OXW+7hqC9BUg9oddaHId4LsFx9dTwKp7vEtEeJ6C//8/y0Ti59JzmY0+UDadJ4e
wCahGy4NTVzWNqgSXFzWjvccKAQYYwz+bKUi15YDELG15LLZJzV0wATIPPpgHWKP+dNR1pUtOTeR
easGjFSpazg3I86C2AYNEa1DyYJ2b6LNZoquqc5soidYkH6TLeGMZmPjc3GIjm2LMm/kandamF2V
B9l0i0TtHcFbRV3ZKlE8FMDlOpj6PVNubO23W+dhvpzyC89+dFAbwsrq1EpikzvdbgbWahdmJHct
9asUDHX3lAAmRZD7s1SA97y2YC2KiNk3OKV0PTWG3zDJEN2uddlIDxsmeXbsgt9rmrG27b5Dtg/E
hkZY+pVXeOsDbzlWfBkJoFSa4PVSy4iadYA05cgBT6qD/pH7dMNLAsev/cvqxz2PaMrbpQneb8xq
khkjhFn24IKf2LfzNYjW5X4GCO86zMFa0Q+XRe5pnuMg6W0DQgqt9YLIFpwwlMxNjmk+f5zgKuzr
AjW9y0J2rMomxEaiDheVoYs9ttloatNKKk4TdIyy26wpQKjYuEPyDoQxaN5GkqDlrc7pqGxI4pci
IOeORhKO3uDz9q2p8h2JMu7sno08NC5hE0mVNymIzLZW9NiXObA8O1cDZdBqgP3y8fLu7VjUVoiY
bsgqBZPWKoQwtEwUBtr3fv2ZAMFkVcy7tFENAS1pvCKvTqaiSkLKnT40HMzLTokA+dHc15qzQkad
49mP0PJz/AQCSONm9ZJjfQC+jyqrFOzuG09CwxuhIVl8tgAr2zanrs4D86Y+Ad/uKg741AhKBZ/Q
Y438vfTVzANjwX55qyhPRoN7Hhnd176vSVk2o4rEtS/X0GzHzoqnf2QnPNIfkuAdJSvs6UYc34BN
1NkODo0YxkkxfVF84jievI9h+uIc/i8Nqnue0NYNbCXPH1KkU15LGzpHrQHJgMTNoT4tnZsGkT+E
+pfIpU/TlWwv9yxLByzhc/pQfWNZHZ2nmukRIgtcV6DXcM2596xc8y6r/q5ebuSIxjWl1KkrlJoR
Pc1fogM9VuhJAqMhPXDWnzhUTxKBuwtDD5yFqxEId6JWFlVhEQV41AFCtfQxPSZohYpOtk/uJl85
0HPlZ0H1QyJ0TzERTf8nVAh5rQLxgFpBqHZQQT3IaeLtxP2npSf38i8ScVzPRTvYihMCYE2pUqvX
IW4MwUrvKeiVqzx6azz8Qz6sSYpOu6ppGuj8hZUjoyimLiem10qfoXDW+5g8KDyKirERpMNhDqqw
PBS/X8/XMd+gGo7FUSwNMYdpxl2SYES9DNQi85sBygmaDx2wzpf3ce/adGxexqLI2mNtry2ub1dS
tqjnI+9Shb15AqebXwENcR2Dy4J2dBKJUKQuUbfToAmC30L6KAYBQ5wHdnKjFdSL1CCaZMw8e6b2
SorgrsolVwpWJ//czYnH/Uf++efq6SE55h6T6PyO938lTdi8rpmTymwgrdDOxDnnTLJn0uUIkWFv
NEufOwoLhnMOVlb1yKHwlrt/uGYjb/79+B3rQfYNMTVBKluwqck0a+B5RwyxYXIuxjrsu+IKQ/iW
W+VUBr6zt3mwJAMlSYRLbwxqqZV5WFqTBU0/Hp25fhzyUuIk9nRuK0LUhn7qS3uwWKBm5JE1/Ye8
AgoxIZJjkq1EUIPWLqlZxViJSpb7SUPrXTRKppB2V6LrKECrgCZHvPHaTMcs0bLWApJbkQMvSItD
RAfneJgkWbM9L8djTJNX2HnJW1iK0bAuW8ADAa+KcaerJKyvFrQjgEyr8pVTJJuG3PE+r8QJ+l0S
EtWWznLUin+ZucuUn2t2dGT9FbubZ6EWRJ47LES1bkBlpCUtpNDqa5sDQR6dI+bvR+lwbP/JEO/4
AfCbbZdi4+bqY/aTjJ/HShZG7Fywr0QIIXSlF2CPLCFC/WB8qEGzFweM10r+yfnIIr+9TTOhB+hT
sgFLJHYj5MCijrpYA8KwHq62O7fXiQwgd9e9bWUIIQPJLJoVDDLan/oDj9j5iizmWt94YPR/aMvd
CRpAv/qyKMHBFeOKS1yFQP3bCPhknjUzazdNEabwVgj9tg0v33p7rmEj8A3sAuuizixUFmRKfIyi
yXSnfpDdentWtBUiKEauz4PRRhCyJk+OckXBxtp/Y7kU0V+yeyLyQhIl6wq8LwbnsATzaT3qX+OD
9mEJObt081kKzybbPCFkoAudhnKFPHvyZ+Nsmud3HI6lqgZSVih2iumq3ClzVlcE6zGCeb5LZFhS
u94U/csWYisLsaNYRInqnmjFOPENQ1+cnyEh5tofR1gs37FMFmLtZGmdrTjuQDZvNXUwxsYpZxYU
5W1pdGDxOZgElG3F3w3N3ct7t+seHPu5YwXdPiIvfTv1WbsQAA527Kilt3YeOr9PpMb701AOoJgT
0h1x99ZIV7W2rlhQzpVf2L7TMkzNB5fXsWc7FvqU0KwC8OQ3rQI56YzOYRAC6g8vRaBj/zLKvxNZ
JLd3NBsxIkznmo5sHI2SBfMQZ25hJp8qrXYzpTvmFkGVsJZc5HumYxP0JBgq4it04r1WBS0xtZyZ
NQNDhYE2fR1iZBfErnbbKsfKICZuVnHGYRhQpLEmChX4l+Cjm1zzug048SbaWRf/8kntadxWnKDd
2dJMbIjgu7X5zoweU/1xjB7fIYJiMboNxXvTZsFalaS5jXhxjoAFjdYya0i9VdZGvXs2GynCreek
KjGMClG20twZ2ee5frq8ir3eIdTQUa3RdN7dLB7MVPURaOkg4F9US/BvePopOg5f2k/UQ+uilGZ4
p68eo5gbkcLhFHnUkhGZIlCjHAzlrGj3GrDB8/LWqK+i5vMynEtp78Nu+LAVKtwPGikKQkGqBOJh
BwFRzft87o0b5WYOeJ+PtBLF71Eh5QBUKBUT6JjWNjUiRA+WuaZNRRHnG3c2Yof4HB3T+9Zlvrw5
Zs9fbESJCG5lZSgYgOdPClCKOs59o33Oql+jfd2wd3iKrSQheFDT2EB+AJIi5/Ng+IX587I27jlY
TOujpEWRlTfEbt2pHkmXNrAp1n8HQFDb/bLa0EkPl6Xs6rxDbGg8TxviFfva4XEIjyXP8BT/Z5y6
vUqPDahGhi9ImIcsRLcH/X16TB0ZWFSQNYLeYCreTwDYXtSFNfAWoKTveyBGIoCdPl1e2J6z2AoR
DCt1JoYXLBy5HreHonKCMn/XOkwUu8B9RfHwFzRgSBZ1teYFJ1TYzZWaNlfoKdKPOpPl0PgZvLEf
tJdxhUIdiHAPv4lPVitL0znDhYFc6D2prMTVpxoNGuvnaCrvAIv3Ewytp3fsn02QTkZl0kYs8Vrm
PKQ0sjOod7UO37t6DomuHf9MBD/CzbKMiFjE5G5BVz439U1Gw8vf37v4sGP/LUHYtqXQE5C7GTif
9oeuHWw9c6dUcrnuXuYO/Bon6tEwJikowdylY6swxNrsF6YIAUUBVmavXNCCB2xi6X2x6xRsdArj
lkWx7rkNcbNlippXHRjPkWgyfgyray1d0ABsbZCRJr61HoMQouu6ZfC0o/jyb5MEHZXqCo/NmlV1
Y1NbbnLbSDXJ9r1115CDeR7VMdD8/gY1NraU3tJWRN60R/Up6W9aaziVah84JnGnd+AuQxwvOgE4
BNUS8W3eRUqszmWMdtDoPtbCYfxAe0kqcKcT9LUMwaHSyU7QswkZ5LCGRtgcmsnTAWNuIpMKnpnf
VfHXwoSbtahp2Y8jhLH8V6LlLkmfdNnYyK4uvGya+BTv1ynF5N2zjHNf3neyOb+3Og2iJ9RbLG7u
6pvH3qrGSTIrqJRBxzojXIjt6Zo7R39d3qq9ZaiaDhkmqtBQOcHbODDUynZQ51aoO025b0y95DR2
nAFfyosM4dKZyywrlxHRY/SEttL2xKt+5XEYngeg0lBWh9u5vF/LE5y0zuxFUxvIQ1LmIX3UguZg
+xkotO7GgLOErYr7+/h7r0Xybd54oCmu7cRMIZJm4cqOpaxlSnZMgtMee8SP84zvs/WuZA92LMk3
yr7PtXHz+5sc4fg84fvtemuYH41MUtne/T46/tDWiIv6TQlxGTpnNhQTPSkL7ps+WbxJqWXdyzsR
PEbsCHLVaPtFy4Y4KkZaivROCmUuFre91rzpUT22V6PnWD5/qCi+TNX2lqURAIQQlLzIm5xCnTA1
z0wYKXr1Z0WO6rlrOlsBgulkbZy3HYaGghIlLjwSktC41X39g3Iwr+TkRbLlCIazKnGWMPDYB4r1
w1lueie47Gzehh44Hzx2HDBnmmgBFb4/GXqXYBg3D5zl1qiOs/oQyYZ9n9F0X0eFkIHcC+ddRR+t
eJnpCmvB17wUgRnROvOiFvdo4ioDyrAY+2+Uyp/rGej/aIAdjPOUxIT56tAO5mPfm8AbUuJOUw+9
Etk3jDS64U8V+hXcWQcz37keaAJqwzQlH5Gjy/3L27N/2iaeT2A35HlEwcoxSt7ODAOVKArzPjEk
+o7kNHvKoQit+9+fWsBGIYjhzIZ4eYjpytIp+l4x0MBndeeZ3ZH4MTc+X17Q7nlvRHB923gVVUGH
sWGigU8bnozhvl9A89xISlm7kQXybZhzROIQ9WBBqQZ7qPCoKdGd8Gn002MeclCgFaO1cg6MXfvA
RK3pUETQqog0siZNb1ZWV0B/mRcZt8Ysw3Dbk4CFUIIapo6xBR4ZbnYMoLFtkq4TP5SH0bwaY8n7
ZXe3KCowSOUgRQk0kdcCKNjStS6ueNt3dVtwvsev4ELjw8HLUUr0yOMs0Ra3woSgb8pbPDZaCOvz
b22Gwl9xrAAc215FWWg692Yrw0nhZy0K1HmtGc8utAiK26fNrLCUAds3nIGFX5+oH59BaNm75Kdx
LoPlyvz9Pg4DqQi8P/HWVXUUtl7vZ9obWdLz6Ynezz7yuNb2q5/sxBsEhqOMYXDPnrbChNvAIn0F
sAksbxmerPmaGleZLIEtEyFYE6MAmpnBlhgUynXSnjX1E2skdZK91812FYJXMOa6BywUtqxYjwPr
Xdpj1KG/XqcbxZYOPu4KQyxgIOePRJvo5f4faVe2HDeObL+IEVxAEnzlUqxSSbIlWZbsF4bbbnPf
d379PVDPtCgItzCtjpieF0VUGmBmAsg8eU6fGKMSt3DBFHBvULL6CejXKa4g7ugDHI3/1zx6/tjN
AA/Fv+1yi4yqSMmh1w48UR/OhhqMKwkvJ1fhyjCPiKTnEDCccJ5XjnqaWjUs0AiF8uYhVQPaETfq
NTcfHi7bEp5MQNIBwKxhF1F3e+vmUJAxTadAkv2LwmA701/ZbztsAVVCn07W6RIv7dUalzfSxCw0
g1nL6satnDDOYj/un7vmuhnvJCsTZVy8slHxYNGr8ndG1Ar6pKDkL4iPgabaMLhg0Q2y28gFY8JN
4Q2yMoLwnor5Sx11HOro70Y8oRFlb3rDEMyTgmk4F7kxs/xmNqHnBkSmRjzol5lxOFdKXd4rw6B9
zaCL2GMWD6Jmh65ViutW3ar7qYkU7wMbAly1CiQN6O/QPHj7qeMtK50mg1+BPWL04uOGOSTGembf
RQ/AbRzk5RtRztlb5B4f+rZVFIT1SAjOg2betPRxNCVlaaED721wDjzPmlaaU8nydHoLgpaD9Tm+
zk9aoDMg19PlPRQvCIOv4BRGdfJd9atUndGpMXdkk/uiC3Xt2tZlRx3L9fxRZwPH918b3FnQT8Y6
2EuGsb3arWo8dwDguKqOaxzoEDaVs72KznLbAosSnAINTr5bkRuVnTYri0kgx6pDHo4H8FZI6R6E
W/dqhu9UpBpATzSCGbX92kb3xLlRxtq9/HlEIb9bCl8uLDdnGgaWXnrgt3RyX8lKrMJb1t4C93Gi
1NTAKMtWcTVdl0F0yq/TzwzBHfujLF6FjrDbMe7ENqpCnYYE8dphdCs99qHiqY3bpi7TtKGBTM5E
lJvRRAekGqNuaFdw6SEqy84YYgRSWxAMVVvuMPlqe3TqcyP9UGJneLXFJQY1t9ReMxBHjvp7XsNR
uy7q8LIvyExweWHqs3YhK0YS7Q5KYz5ZDrpsREZmgjvNTHRPJ7PEjhXtnd485mMYTx+5hu6/Clfx
XFZadmmBZTjtsQKWSzumoQMOujtoNeAhFAWXd02cTl+9gMen2VWvKGPG0ukzkKTnHtfeJph+b0Hp
f+wutVucyd10bBoNzgwGpcDprrQ0GHPJE1LygfhBDxXi7WrDXHqJPi2b4w3rY2xtH0o6f/syfxFd
MWGZmj0WMSc3g3ZFZOKJ0k/C3TjjpiK02mAg/cqKB6zyVV5v3l+fRIbWkG0Z+/vunUrVTDEtE8Za
dT0MBciGpyVcY1OyadJFcRmgQDOx1Nii6A0E9P6sPcWzHpJb1YdYxw25/5dezSWDPquJPiewpoes
bLwd19mtzvF1dmsEykkKsBKfQ68uwSWGFV3SYUphTu0ORfqpltGOy36fSwpqNVA1ruDX1fqkZt+l
4oNCJ8AQOaouqoMnN/f7o2kklW2n+P3+mJBP9XYYFslbUbiEVxN8nilaJS4NAybiofMmBzg3cMle
/uqCVUBtgDXdVQ10yAa3Cq3NTLU1tjbooKdMvME5K5XkkBF1JPY2eI75MS0qs6KwwYhBiylMvPEG
mF4ow64Pee9n7v8wZM1Cg7sggv4NBHDoVEODiP86W5Zu2zgsLZ5s8ZFVwxPMFuqZCwiSR90q2AKw
oYSyuR3BB0PhktUT8Va03tF1rRhsAU933wZ9+3PRfhAZ5Y/oaqWB8oeA8xBgNFAlvM08qLjni6bU
LQQ0fCZ6m96YwbS6TPRWPcswOqLV7I2xv+/SnBOrI0AAMJaNoRl/M2RzkqKXIJtZwNQxOHIw0Mo5
3xZNytRu2K68c+2H9J4E7Qtnzawc9EN9iA8y1liWU3ivAHYUFDloMOvomL9dkVZ3WdvX8Ao9yxt/
U4brUo1v2mE5LEQJFnP4NdFN8sYWRRgwq4zyDl8NwxlvbcazWpBcaVpGzqHiwgiu1Ny/HMSig0LD
ddTRdYNxJjmcjVYxanNRhjZQGoxOjuF0TH7PtRvrgBxgttD/yA0IXVm0M1TsIgg/uY2c12qrO6P7
K6SZwJf2NKGqZIcFZkMTyfOV/ev5r7Y3xp0UlHSUrATGSBhdMdJAIxzx+PrnlIHmX+hiQGE1gCm4
TewtqozLmLWo15L7NqNHo4okJ7ooK6EuSzQgDgCQ5ZGks9VWtLAQUZXzaUt9o0/czrjK6sfL/iB0
OTbQjyQEwCpfxKiiTR03liVieuuUh6zN3WKU+JzYBtD/GG0yGNjprVsD/TLUdgEbrTkcdFp6Ka0h
7iDj59GEW0Zf7XBJiJqxUkdRiRzxm4Q3jEE08ePHCewOQNNgUFd1E3c8Xt4/kU10ODCz44BLy37J
W/vEF5Vrlqsd0LfFNrgLre6rrYy8Tst83d4kG8kWwHs31dHmxEGPqhPPvzAt+pxWWdsFcwUaYNNc
Hjt1lSzoRRibM4J6G4ZzwYmIXMSXS7NGUZYsjvsAa04y01v0jM5skmtRvKXEBcB1HG2oIQOZdw9O
rv/o4q0/ZZuZj944tJniTxZtJ29VyZRd2R0gWqeYtNa5SiwbXH5NVqYHdJ/T3tvKJaPBsLGKXb9u
pRoW4DtZXeKoG4aQK1JqXr9tcepp26Y99dvSXRGw1/V+2Q9L57VoM02Q79joY9KTziND15hBRSYb
hd5+sQKl65LGXSZH+0MBtTFIV9dahWD6YFD0PfNefRzSJdW8Lau6TyS1i6/j2OAZnU9a+dRno1a6
amt1lY9KT6K5tT5Np74bR+gUjwkmWCal0yOfoH90T+jUI+ksYBjPEg19gSFrOvo96qq8g/yCad+k
dk7oM+5oRhboKaY/v6xJY6r+2sZbFIL2lgznUimz5jruqPo8TlZ2pQ8MrVWUefulUKOOeHWUaatf
LBNKWU1t0VOfJtvT0GUGhNpM41sENQaUISPTutcwkjN5Vgme+HIsUQBzrKqXkWiy7M17CwIbKGT8
x9hH3sa2Omi5Ms9mG4Aoz7eHU9snQbQ8WOVJVk8ROD80F14tcdGdZ/qoYRvbIEkbt54h2Co5fWUG
WBrbhXI7amqLjUNSt09ddpg7ye8LziYsAEOEAFwAtspLnEcR2UpiZR2IYFa3rB+BnHNNcM5Mj4ve
uqZ9zhRJLAuSE3gLLZ2AIwvQ+hdqq92KgNw3WzqlXQCY1/PWbt+qJv8xTfVp1P45gxQ+vmpoeByg
0gpavLebVwAS0RhNgzxoNl6U/l51C2Wcf35YwQgwC4BgoyPAl1Z78JFv0MdAAWo7DuZNtnmdfric
z0XX5r0Nvq7q5PNIJqQ2TFcwLZM2XDNXCyHUwoqEslqH6L3zxhq3betq2BnNXqyB5MHXztZn+msL
7dAAzZLyjdynT5fXJ3LyFxLQl3ccPtTb77QZ6dJlA7j3R/3boH/qZT1L0UVdN9D7MjF2AyEJ/kCE
0FmVVhV8rv69oinCtNXQQvw5+qpf+vFBBs6Q2uPSQma1RZsVsMf4AaAe+6Llll9XLjmUKOd9AL8G
+KWNtwj4M/EQ5m6z7RibcxfjgznzWV+fiSnBfwruSowOAHd/YKaRKribJZqwi9LjuAysLM1uiUKg
0pJZBq6A46/LniAgtkPIgn3D0gA2Y2/Qt64wbYXTVY2OF2igeoyKv0GLGX09x5sPgE0dG68f3H+u
c/PWKEtZu5QEKNoapYXWYqD62GfnaZLsn8i/cd4ykCED6fLEnCMgrZpqO20QNXHQ6V24bKkn2TiZ
DW4NrVbqgO5HbOPKHwbcbsPmJdi3lgTqgRH0UVViU3TM7pfFud2stvq2GjA5FLVr1t9rFHkgxti1
P9NUsoMiD9yb4p5Q3UTtQduwg2n1ZzX96rtndUoljxvRKxTt+NfPxLn5BChIjwcJO8xd9Sr5bB6Z
4BaODlaGb0LZI/TyF7NUJhS787o5T5wly7F99RK07Y0yS6pvoqMd6AKUkICpeQ8RW520WhqC3ych
S3l52AUQez3KwK3C42Jvh61zt46O6uW8xnGHSSjrSg+Kg+LVs6eF4CbwMre5cRpXRoMlTLB7m1ya
SLY8UXXm7YoRzJ2bfXHcHsei5avODTsW5QNfomsLkAYoFugQ63g3GKNsawt5gbkLNKh/TqeoD6h1
J2sHitwcFwmAknSVAgzHRZTSjmoKqUB8qFX1Qa5rDMQ3/7ycKURut7fBhVK8OhHIdUkXLIa/TX6V
y7pZ7Af42/feABdGg9apZUFggPHlKfgumW9n3qAFtQLyCPDme1lA7+EXfkX8VgbqFW8h5FMtjXFX
2JxnGIrlkElRu2AsjqgruenPdZPNOwu3EMwBKFVhOObdxMq8aTqku4suyJazPnyquw9ErgnmU+D8
UMZ5B4RbVpvEdMT1QQXxtnG0TvkpO8q79cIoAkoRT2OUzt/D34yNLIuy4n7MZvgtD1Kd4fyZuNSl
UOrU72X8B8JPg3FaUNdBeQ1jEW8TRamlapllNV6e9i39AZ2lmEjeFqJqi26pUAvD+Kmqgc3rrYnY
jho1wTM2YFz5bMx+c+/vqyfibp6Hl3FYhcbpcjiJFoUiM8rZ8Dlq8oN/4zgoem7jARUBWrFegdhb
OqwiOmctHRhfBoqG1jF3H89s0iWdveI2CfR9vTZu1zzMmuKZEZQ6F8mhLjwFWUkUoYMb37syYqVr
M3SBYa0H3o6BRaajcUPc/kTORejIPpgolHbWKHcIKnZF5sWBzgBGzVaXgeTr0AlQL1nd9noLYk89
foBiExqXryvkUZ9NNuiNY8Nma7rxPXAQbhyQEyTKVRSbc6kWumyJ+lufBLG10jUE5mLruUgPU/nw
AQ/cLcd4+/uGneZ44OP3UfJd+28K9Zrk62UTosNvv2NsibsjfhoTBUkdJqYcxS6l8lY7CtFTPJSO
TIxLvFuYPkThBlRnfO23sOmmxsrSBWX9uVj/6Nd/PiuDiWDokmPuA7pbfIZI2sacrBRVclP9Cois
BWqMy3slvA+higX9VIYtJvwThlZ2EuUEFuh3JuyFiqLb/dH69l1/0l3FRx32cNmi4OugxqHixABP
k4YC6duvky59ZEfjUkNUrvTaJHN1+kM1vlZUphYs+DYwZENfAm9ogOO4BE42jIbXzBBNT8ZwW3bB
5YUIcumb3+euJhoBk0hr4vfj5dFWzKDuHwwpqFi0CEztY8oEg0ZwMi6b0tS212xOGjTtOrDPPjiF
JB5FxypUPnGHQ8sMEGL+uTxkRT5BKKbGu8jTNH8CqfPwiZ7UT1V2+h+5Mtkn5u5cBiO7RZ2LiWfw
YxRNSeZpiSAXlTfVgz4AfNrPh84ZfduIvdFc/HoGWK6tPXsBw4jpXLXxI4ESz+XvJ3q9v/lncHmi
qSPQW1pMtSpYw/o8X2mj95eQh+JN5NB93QJ530u837vFc4d+b0KaYCawul5tz/ahOJQAvJp3U6D6
jN9CRgsu8tL9XrNw3CXDLsnmbZygA6U7GE5L3XyevEiXhIIoi7zZSi7W9MhKzCmCQBebJiKeebSB
FMVZbH9XaxzG5aF6lHX/pRvJxV9b1tUKuR4kkiv7gaJVWYatP3/rfcb4tp6l016yneReCnZv9MXE
Ptxy+EtRINEfbY99t9xPMHMOLo2+CbZvl71UlACIDbpQpDKUtHhNsmLoEyXuIBkG9dozpfOZTrJZ
RuHCcKu28D5QVbAcvHURLcMEc7EgA0zJ49CF2/KpVfzLqxAlfZwwkNZjfXmdcEk/g5YWbSw0lUed
uqSAnDAQFc3nLvl52Y7QEfeGuJieqznfYtb/R9f3WvkEuYljHurAxCp39tUQFmEvef2IbqAv8FR2
jcclQuN2D9fBvpjLl4ICe0C2E9hVu+N8wHWj/R8EDUQ7ydCw/zHHz4KjO9d2iY3qs9OZbu18Xfsq
GAm0rjvJJxM5Hp4k0ObB7B4GWpjX7BJHm6O+SooMF7X5kOlXi6zgIyDegQAJnqXoedg4e/jWytgW
Rtya6Ps6FO3Beqjqe5QkE58O7WNXW8QjWrm4PQYg/bwBGcFUVZHk9S/yfACWwK2IORMAVDi37KwN
FC+sG7JWv2JLc0f9t9lJm+rsjOaPOwi1gkRGg97bu5dkbK1OrrFPljkuuWJzYsZtlICQ4H+p/Ii3
FRBWvCgxcodK2tvvNjotKLQ0PMfjUbMw4GB9s1cjdVdyo6cnU49PtKU0mNFJDaZRqb5KApC9D94t
lhq4UWKkEAQz3IXFohhzJeuKMiuqukzIvon8OIS2LztLe698+oA91jUF3zC6gu9Gk6apqfXRRPip
IQ0ZjnI2XBRzICbShIW3/bpsThQUe2vc6yiLU8suKT4lGGFyN6nzzFOorKAivJig52hRQN6Bn+Jn
c3uGsR9GA6Xd6zEwwJNumV7ztNybITtr0Jk3P7dn2eNWEAsIQtwzCdA/4CPi8ljlECWtHXw4Uvrr
UINaEmrfsqNGdGjvrfByLHaqL4kyMCuQAioO9HNV+/G1gYHJ+aiWYC5z2w9Mr7wxyXtkrSXlmMMk
A0QSQBMLcHuDEKQ+kesqlE5pClzkjTnORSJVaY1OeQ2Ag04gxQLhIVZhBn7mDtgFU+KWopbrG6Nc
IputyhpUtkbTZRd4ECieuyNaoMDjm6fLISCo77wxxda/OxeaHue4OsOU0nvUSdwhdgGRiPzO+sAD
DiVsBmZFYOPM4xZFE2WqrTFqgqH3bfMqiR8ur0T4pdiglgW/R2rmMqVJ8gEPxBaNtEV9WPVIPUB0
OpdslyiYMZsJqiAGBgIrBWelZuQRUVyxVtccNJ8ZPdE848rPNJkHuARji41kzS5RMBO8elE8gGng
Rt9+pLRcW7Joeg/OreUwjPhaKEMebDSNDpf3UHT9IXtL3C28KzALsmxGj6osy7/Z4YVsh7os32Pg
VtasZj/HHS9vzHFZqqxpkhktzLXFwwa2mvlo0KdO9Qr7ay678Ys2EXziGNXEJQUDtpz/WeYyr1uL
TSzGwXhea8dpvEqNtxKgqExdA8lOCq4JuITokGUDEO699OemdDFgDBpQY+iAFYflTP3tzkQMN6Ec
NSE4pvfGeFZPpky7ATjZBwM+G8Fno2n4X3bXtvZlug6CWyu7YGmMqxQgJ8L5YzsawNbbVh9kmuYN
ir8ZqqeoJ5CAuJd3URTTaHxBVFc1cN3iFdI0B6S16lrD0HLO6O1WS/xd6BO73+fcfYXc8ZI7+H1d
Acv4ut6tcRp58ajIujZCQ7h5AwxENTz+OOdLzWSc2rTqA6f61Ef3c3uDG9zlvRI9lnDBeLXBpfK+
B1IyTWBjODifzEN6pX9rFRChMoky1Y0fIHQb/fiXNtm6d8eHBtHhCiofECD6ZIXGdX7l3EaH9Lq8
Xv320CEXyq5swgy1XyXzzZ1FDBgvuqbAIuvwYdzZm55+zoC8FwEg75J6rehw3Nvi/LxroW23WrDl
kPvI/Aw6KgzJoytvuaMjm8ISujq6Uy+Ur+9xGuj/r2o8d3DFZNxOgxNB2oPEwyJTOxC9KBj7JVSq
8R+kWvlFEQU/vaU9plZUa/GpYsRfTVQUHdcyG1K4SZLasz+DhQA0W6CP+pSu+fhsUjSHJdEtDIrd
v4SLvm1FI6Rl/xINWZEeezV2teyfvwnfrJY7YcbUjG1zyvpAmQ422F0sr9GfLgcB+wn+ENttKJ98
p2ShxjpjGdkphTJGd3zRxg5lEyViz3/dLpu7+dpl28cYn2Oe368ug1UowfoZ4mkM2OVI5b6E9liO
t1QmNfNuXmajaTLaqIdggo7lE2Argu1WfVah2SOfLhG5/94Yl7x0E8jnksBY3t6OIGzQJJle1J0l
aCOxvggKFe+mj9MiAZA47ll2BGhjDTR/DL8kaDefquMQxL9iLzqrR1sabqKjGYhuwEBhHLRSXOYv
i7bRnHkBNfUNa2iWN2k4XGVf1QPTscgUSUiJfHFvjd/GsnTWbYO1WaE6ZO5S4jp1CRrsTKuuYnRr
gsRS6kNrxIlbaBE9Xg4F4csFIBEGNsN037vBPnD2JDSZ2S6j9cCyc3ynou+whMqpltgSZY+dKX7A
T+9rA1hrmFpH2+277130pNulZD+FbgkVEggGEfBt8LCBZbYXQrIZ92E7dftE99u6l3imeB2vJvgs
CFhvni4wEVnnbPw898eRSBBsslVwSbBYiJVoFCa0+WCU4SJjXRH+PgheMIABZuV3s2hkLkE1R9Ih
mGLg7y16tAZJjpVY4AsNSjLGSmRksJAk58HJjwWV8AwKaxnW6yL4MQ9a0HkYsnwIQGzWvcyBLXeL
NxQuQw0x8fdR4lvspsKfG3uDLHPsbjJ1Req8G7BreQtYqXPbkcjboM1e3l8OSqGDISnouHeiQst3
TnP4l5kqFXih6adyORolJOBlKtoyG5wT57qRQVmgHiAzfNOmP1PlytQl73uhCQing0cXu/ZOpmlG
dq3SBd9nsk+l5Q3mWSP+5Z0SH3k7G8wNd5+EWqmibips9I3XQbsxtA8ZIIXbemJKV3Jgn2xN7O87
e3YKKiajg70NYo3Rdf48V7KGBjtf3nnZbkncfblS5zolKiJn7dz2a37PJPgYKU+C0zxgJzn1Lm+i
KFQhFQf2WQNF8nfjjZNhNWBGMpBs8DAsT/b2fPn3hR9pb4DztSp2Yp00MAAK6jvGrg7CCgAv2Ryv
nEFCdKDujXGpM9Fjs81UPOOLE+s+2cF8YAI9MiCryBFezRg8HtdsxlnLVhQnIArk0h8bsb3N+SrZ
uMtfBof0W2/b7DrTYw1riR5j6i3+ck281luO4P7B9PA1OtbSdQmz6n5hXJJbqI4p+eilDAKGRX/5
YytdWrmsrZu5nZc9tuMHztO9Re7CNW/zPK8Z3CMC8pNMkVc7S1DpzfHybrJnEh9XrIqJ2Q5I6rzD
CmlpaeLphJILyTGSUGzaSe/pfWRtLh3otVbKbiJit98Z5AJ5KVJjzgzckBtcrTa/8pdzdSSY5ATX
WCi7XIm/284a90pEYyGpGorlOZXLFC3qG8Xr/ahyh4BJ2Dq+LilfCCNgZ5CL6rkYpq6tYNB0Qlp8
K39qjuQcFLr/zgIXyhDrLuI6hSsmy8OYXuuJe9kjJCvgB6XsyHYUHTo+AXG2B2f7lSfFlV1M/mUr
klW83MB3R0YFDaKUSVkEqX6X9ffjB0ZqAU/4269f3HD3+/G2RLk24vebFXTUppbmJ6dTf19eBPPV
C8Hz4n07Iw3oH5KNPS0TDW9+sNNPo6sWh/VDuWC3GLaZOztZoujxaGIxffNVq6+AIHOp+nh5LbLP
zv6+s2FNkA3MVqxlWshve0ZHz2k6dx7TD1Qy9h+Gi/9VUWpibyz+1c9KY7tGdmsmku6a8LTb7RcX
9SiHT43uYL/Yade/AB8Yz52MLUC2ZVysZ+UcF/0CMyOm660sTLvnTcZXK7PBRfvUVP+pXiT9catz
t8vdyZC9GURFfgAfAeVDUwGwCu5EnWZHXawa32T2/gO3BO2yChm6KpTRbwjPm50p7iCdid002Qx9
isX5oelBZd3p5GdhfS5NyY1RmGB2hrjzc1I7rV1aVAriJTp0ZL1P6y38QMjsTHBhucZzZZkp1jJA
egwdpiQ5Vor+kXS8M8LFJZCQUOrS2TqK2C1+aiTzjOnu8kJke8XFZGSjYIstYv2DAA+SupVslDAe
d2vg4hFo2KGf2UYxMaEcIxJmqAXZlez2KUzHOzNcPJYr1TAlz5aBCWKt+J506UFdnsxOUocQxuTO
DheTNF1MOjCNlXLxezN3zRb95p+XP4nIBoTiwcaEegTgFpz7VnlkpNlAUPDdbivjaECkOPty2YTw
csSaOIw2BiorPIi/wzhga4KTDU3gBVcxzDr6uQdyfVcJX9RCJVdNkZftzXGhnxiVk+PfAU+2Ds7w
NdV/XF6P8Pdx4mPWFDkMb8W3J1hqVo4S5wk+v3lenftMKq8qM8CFydqvplEXMNAD/wIU0cH61mnB
BLSl7gNM6lnJQb+/vCahGzDWZsg5oKnCT8avTQFEcpz2YGf0oUTpan9WisTTRMEJ1TcdUYjBZIDH
324boabaYWVdoE9d71bZ1nnRWpteG+tr2OgME2zlINuoFxBGx5RKco9whTvznFfMbb8oTm5hMucX
KX6siZstzx/Yw50FLpSmwsrINsFCHd8owy1t7mZZKAk9Y2eC/X13edKNdtmUCPN6vY3n56KEqyWb
y5LtE+fddqu2FEwrGJ6sYq/Nw80AnGH+SIju1sF5+NQvw9znNuZQ1ek09H82pgxzK1vGu6NAGxSt
hre142NWHpgiQiPT7xW+MaGRB/YedAchh8IZcZo+XRIVM6CNb4Wbb3m1V3rbvRPqeGPKoEeib783
xp06yWYkIIxmxpwt1IBLtXNJhIr2bG+BO2/mQS3KWoOFcRpCfCNXU4vUzQzz8XKgSFZicINkJHH6
1Fl1jLVGjwk+jKF85G25WwkvtkTTVVfrCBZo8kyt3B3nQ6lJViHZLYNLKEOd50UCYrIAHX1XofXJ
nIBxNfzLeyWzwiWVGTIuRr3AitrZLvlznHMvkd39mZvyz8v9bnFZpRlTomw1dovM/jb8TvNzqpTu
soCHRda9Ed4F9rbYevcZrE62vnNgq0y89Wr8qgeaW4d2sA6hEn4UlIARMhNoDiYQy5/WBdjbtWhB
ylQryIWv9sFoznl11NurdJC8b0T3wr0pLqt1NDa7WEfOKcvbxfFz3beUU98M3kdc4nVFXNZBvX3r
aAYz23LbU1+n0F2rTpdtCIF7+7Vw2YYYJSlTTLOiM8meappbHLon41Z9gBK6r6MUqXwuTMnC/h/n
eF0Zl4BKoPodDFR3gfU9O9Gr6pD40Zfc9Ng1Xj3qtlRNTPLF+BpUlrZVNNnYyqa9McD0pbRu3NzY
0eJe3k5xFP+9MP7uM2zkP6dRlJ9yTLo7U6DQP/+dDS4fjaCZHKwSa4maz6OGcdnmVC+SE0J0h9t5
Bf9aGCtLmR22X9lpOrUhQZ+HlfeT8PJSXvbjfUZ63S8uI7WaPsYYm8AJ8XMC+ah2hHaD8md5sjDs
bsngojK3e4mFXU7q1G1oN1A/vrxPNDDYlKH6+efmYQoujLz8j8uLE59+r2vjskQbOauWAEYcOKOX
xd+yWvI8kfkalx4Wa+nKcmB+ULhGrXhd7qeFTO5FZoRLD7nSQuKwgpFxGj2QDJ3jNvcKSzalKD6Z
XveKSwhZMs3tZsJMSq5i4EG2oBr/pKw1K1uQ5Kvwk0UWSSwMWcLSugbdcGs1kjKRZMP4yZAEJ8O6
gVk06ObfrYYL7+2qy3oesjVwGUBJQC2FKVe8sMzzohauRb/8K9flwTkddTZtdbCIsrlFMT03JXEv
WwD7+y4QE9ymF42Fhg4iGsMsT/Ukw+L+P3f2v12KHypHK2Awxg1r+GsgAkM5NxZKEfqhQnP3A4wT
bH79v5cPnYt1Sqot1TrmVfoXPfqplt5kSOrc0gVx8Z5HfVukBTaNUdZux/Qmznx2TGtefZiPXSR5
ukmOTJ2LfFBfgkVxw5K04jFt7qYcjJSZ61SPl11NGPkMHsPodcx3cqlzHo0kKlCQSJPIdK3409g1
z5le3dQ55Cy3RXbfYdWHdyfOzh4XO7lZRGAThT0Mgjcn0KAHObgZQCcFTuOP0ExgagDsdoz3xCD8
tNGiT9QoS3yyqr8i03GR3bKFmwf8CsDTKogT+GNaUZwqskYGjp11b2tmyJv/2DLlZ952V9RuJbBf
8fm5M8eFrd3pST6a7V/1PUYEVz4696m34AAF0nJ2ZVEldvmdQZZsd3kCtOQFAZkZipZHGubH+Gpy
Wz+7BblUIMcdCZPSzhgXwzo4FjOnaLCZRh4d022xJxcs89rkXvZ46aq4QG5XWx+MHIaS6wFsLmAf
PtBf+TVoCMLiUTZKIlsVF8ZgfapA7IEtBPftMH+3J0lAyVyQO7k7Nanr0cSoQJGqboZRH0MLSfS9
b/xklA6PsEfwu+CF/qEKmnBwvKvczo0GhLXzHv6eXTPN6w1Tz61fvMyc4fJz+ACrAIGy6t/muL3T
iyYatXpANTtXSdBsyR+dNlVnCwRuEp8Q3hp2lrhdrIx5HQe2sGr53FaP2nKXykqKEhP8E2jQkilV
UZHFPGy4xbMLITgFg22XfVvobej74X9gjn9HFdlStRmHDjtmqc89PX4I7MZ+/L+/z8VooStVurYT
MlCJgtUKzbbYzbuny4sQujSj3gInFkTleDxQm6WjA9wFauRQYtGP0Rb0ACg337ZUNv4i3q5XS9xh
BC0mJ48qYHVj88tWtMe2Tj5yHd2thUXULoOScTE3VCuQQSvzBFGeUzGl/loVh8tbJlsI+/vOTFfX
taPYMNMsT3GOOkUv+SbC28huHdxJsC00T1oHO5UVP3IC5hLLK+azI8OEytbB+Vc9FFRBMRkgvaL3
lmgKwV3rX94qFsrvcthuJVwO23o7rTaClWjRVaR/acdv2hrETuKbtg+2UG/4AHM/VMVenYzLYtEw
9Tr4tfBt6B+0+W4M144h+TrC3LIzwaUvaHYno6Vg27L0vpxuamj9RBIIhsQEn76aPM1Kc4EJ1RpP
dqt4MYHkYJwEl7+OzAzXvFKSmWGFsVnF5Lilah9yDIq3UXn6d2b4wLft2pwtrEaZz4YZKs1P3ZA0
lSWuzN8NoVSkN2UGPyvqyoumq3H889+tgYv5rIy6FoIGGFKtwn46EftoK5JtEmZikEMCLUsd8I5w
fmVU05wW7Fgk6yc9P4/zj7Z9jtbborAlB5fwu79a4t2rns2qAZ0ojvrpCaBjUEu4g7Tfy77qu9Df
GeGcC03DnCY9uz8DRn1t+GmgQLDghTUcOkxH2dVPfNHc2eO8zI7iLrMs2JtxVb+1j5lfelHvL54T
bjdVKGOAFebonTnurEkN0OJD+AEI0wGL6o9D/UToj26UJFChY4NMEjJMYJEHY9zbs8aGDomOoUA8
7BefTHfJ/O2yX8t+n/PrJSmmybI10B+2o9tVYd7KqsTCjdqtgDnj7rTsowrDdxFWUIMcrsl6V7EV
l47ntsi9y2thAfLO43aWuPNsXiCGhkGHLkjaG2c4xaB9Gce7yfYd61pJ/8ylLzbh83pnkDvdam3a
NPQWUTi+tq4Ypj69+YlOwvXHOI4JqF/+9gPuXAMb/gwwA0w1z+bDcA0sLpqyMfHHgxMm5ywoQvPL
5d0UpqOdRS4dpV1RzxjJZg2Zc1PegM+HTE9OfYgyCehXHLmvlngKzopWIJwt0T2zoqCN0c+Kvm8m
RL2hvlRX13p/1Kurdrsu899J+vPyIoWZcGeaS1JZpGqpubDwwp7mmkvpIwWlz78zwmWmNCMjqZmb
KKDq8tMkv0I7yAxG1bi/bEg4/b3zEl5TKEL9ZYojWOqexyA+GufpqYGOyy39pIEJu7sZNWnhX9xT
220hl0FifRnNhvkJw0ERyKNrf+StS/3eJ7Wru+ox9s3Pk4wUQFye2Znl0sqwJJDsaLFU+riitjWG
kV8TP/njr67aXPvSaGep9kJ6oVx6aVRlgww4LKqNV3yBYhdYWx3PRFwA8gVVhdKVdYwkyZlnPgCT
9Db3Fiw6maGHS6nno5sU9fQByup9cqFccsnMxQRxFwKwVr1EuY5Ht0glN1pJNuGLg8OIkfdtxVJM
kni5Sj27P6jOeYkPVSSJAklM82OC6bKO68YOnHjVPkVQtC6LIfaKOJUcnS9znxccgh8WnJdmqJUU
26aGbBjD8PMgyz3rlDz9H2lXtl0priy/iLVAzK8Me/I8lKvsF1ZNzQxiFPD1N+Q+p41lztYt97Nr
7aiUklQqlRkx+VxZizs/O0Ct6VODGavv3BUiyjTputPyiLI89AHnLB6/KuEI/hnnW+y30qlziR+K
5J5z3WLunwLOyJO9pbKnJVIezocu2aYJUaQZlsbJHED01rFtflTIGbNPFSDeQoZIozY3cxItLjCS
4RBPF6qMXEaS6bhCgCggQqWziv8+9fr8W1tda/Gpm358YqUcDByBeYhzuwpHVu2ijaUb8VShTJNH
0cRgEN9SJSDb4XWFIngYEik9SiyOgjmtkA//TIfR9uJL5wYswgf7uEjaTDZ9bAXIo+8qTcQMbOMm
vBEsS0M7Pbay4VSpRYKHDQyjvYvOe4728fUr2/xLfyguLG8GsVz/xZTYs+kMK3uE8wlZu6KXDuAs
EIbkUHhD1lvmL2z+XL/eCkl0u0LRQQKPt79xR48a7ln2dXExBAkI+7tDLYnj28f9Ck3IeQc9VbWI
P8e2QfLICSFqP1M9EyOR7l45wVRoZaafoQ1D4f4fnxcOKEatJgKhE17MF6+xLt1Uslmb0Wf1+0Ku
i473vKlrLGFVP2fm3h6+NMXdv/lsMcD83r+XEsTEDfeHIt6nKEVrv53k8TyExMWh9vMeo5jQ9A7t
Tf5oyplByj1jHnsediyowuROuUxkOnfnP1rQDr0HZK1LtcqEUWaxy8cD+0zb7tu+m6I4XDaARj+r
uGt3h9a8auuLSNbetn37AF2o6mKeEXoDwsYYtGwn14XcwLznOXOHRJJlnr7nz3xxICO33Pa0NzRh
iygdnWihSE5A4pYnP7PmWk6yt91otDJJ2Ba7Q0dDWfFbzSs9Et1FxxgvbpgRvWoO531uO8y92SOE
bbPNqeLwZGvCE0tLfJo2XgQOqF7SECBbNyF6xx2rjLwFK39i+PnwOL3UyWdKiKtFEwJ2NVUtOI4g
MZDbc5AsykUz2ZLF+h8f6NtqCaEancdWX/Hdz47mTtH86FnxqwswEmG+LoI2qGfLeo22v9A3RCFc
z7RP88aCVXFc+QYZwz4qJK8uPPh+SINXCycE5ymeNKtSAKHWWphmupeRGzUZD2VKjlpv+qoTyd7m
Zd4gxGtQ9SVFXADSuGuepsDeaV62M54xf3PTXabPqpcGi/TGKQEVyxRdTo1Zp9zOfR/MYQK5p0r1
1F8aGEI4Pzk7VJgAlPj9dnjiLNQm178Ao877EGs4ZVllPGmdplc2xjREc6weav9pLP7cLXeFJ+ym
pqDPjkAiDoRPmM/y8nD80cae+8LDBzuAxN/6cj6CbH8UK0RhM/VYszEJDAvLwhtCiKXuUdnaJ39x
guEszL7IbtXb4fENUOzUt6wpSeICJsJxPcfMAqa7HhRB/dhtf0KZd6+PyNniJtmpvX2Y3c9kAit4
4QhQJuZEpAf80mleCybufvCJbGhw01lXIMIRQOp5mgZ+N7XUKxbdD/3RHULJxvHf+PDhrzCE2B+z
WXGjDhi8YYWEzV6/nnwWxODNTwMZowj3gnNgwgGgDtArbnhpy9i3x/yU79kuOZQ72VSy1Dn4wq7u
IaCBMiN3Ak7Dy0oGWqbwbGGjZapGz4WUzo0v0Uer0CzFpSbRUSegpXkxz22GBGd5IPvojpNl1T5I
QimYZAkAZe+x227xhiccQBaFFFfMG0K15kBHP5vu03Z/3i02MgJktzbmCJEPQhRGCFjmXJVdDKtC
/BNvTnVvsA6KuaPpr/M4/HeEpXuHIwaqvLTV2QROHd2mxX6crlO0ny69b1myFtSNVXsHJUQoK2Ll
MM8jmo+razb5VvE9i57OWyNZNUvIQlNb6ZQY7Bdhbl2Pw+9pec7VHYi9w/MwG+nA2hJRLAx0aSUx
Iixai2eRPB+9drw/jyAzRAg8Zl83BklgiG48tZrtVS2ICn9ksukemSFi7GkhOGOoUEMsnSCpDp1M
V3vrVHq3UkK8cXSVljEBQPtKel/siOIRTAYYO+OQBhN00A7nF27rpH+HKMQCRzWTZJiAyAdkeZ9c
/MV61K/qI+d2kUZv2T7xv6/iXK+ovVGAa5TnFYMTlBSzFe7OlU17y/ZJiAadNbJyzACDt39Qb06Z
pB4h+30hCiRkQe9cjqTMdPaRcmzY7vyubP6+BrIxzbDxuX1Qhs6GZVR4prlMDyO0mmRsY5uhZfX7
wjak0QJ2ogb3miG6jqP7xbpo4ufzJsgghC2Yc31otQrfPCmDse+giAEmpK//DkPYhryhlZn3wFCL
3zoB3eTXxj3+OwghCHcK5sdNBghDPRU/Z/eEaefzCJsnytteiGSSjTu0LrOxF1aDPt/8chgeG3sM
MuqT+t+tlygMb2IkjCgLoHLTDrWh3bcNxFYj2VDddkxZmSREY+Y4U4/BL0Tj3lcO1dHe8TYMCg6u
E9iST7LsSfK1mEJUrrq+gdgp9miyC9+NWNBLL7QSbzb5f2EVtyYWuX3nwqKmfmqfS+33ICNhliHw
v68QimIZI0cFQudct8+2/ZDlwXlH23qnRXXun6hiCl99mTaoN46AmNV99sgl+niaWWoBGj1ZwFXu
Y6lqmGxvhDAw1poC8XTsTVx6Nrucbcm1hn/iH/IxMNy6Ntj8bUes1Rn1HJUYC8XFMa+vadntpgR+
0NzWhXVQF1S/+0LfS9ZxI33GOr5hCs5QQ4vUdThmUwTVkYSvzm175NHyXMzdKoGM7EdmpOAbtF/M
MVEB2JMgYYmXjL+Y8TC1l0lO/InILj3/4/uFfgCEcMAfLNI9T1FpNCSFo7CT0Xp8ZnA8kF9OHLxW
8/a5rAn8f3jmG6AQMCoyQ2haw3ntfOHv+eZuAMH0cj/5+mkKy//HFWj7a3sDFEJGZsz9kOT85Ejd
vZbWQVmBBdyQVZK3VxL9KjZ0EKDEINK1xH3ZTTRDqfqVy64Ms8C5HZ4NSK7WQf4gu9htWgXWbMeB
rpf2gQxXafABWBbIdhN2ES2+De6pLPvzRwuTF60xAE4ghinOfNGkL5uCoXtTM4+O9pCUnktkrfqb
R+IKQwhUlapTPFyhr3KYb4z8FqoFBobo3cYDg+SnguIKSwhQ7RCzxeADCFz2CdLgB1TXQHbUQWdH
8xvMyKrJrg4lEYQXWz5ErRWokLgUbpep1gJQrtZs+cnO0j12i9d7sHe1mQRtyys0iFiABNyCmrJ4
+7JyFMnHXMNUQr93lKdqOWjmw3mDtgLUGkL4fhmpE1o6gGhjI0ybO1UJxvFOx2ms3EeGpPK7eUla
owkfb11EYPTJgFajXOK1rxNmEMob0InwKsbw8In6hbkGFAK+oo5TjzIzvqtZQwvJ5C2J68dW659f
RdlG8b+vUoA+BjV63wBmojdKfuXQG2m37/9YO6gHIULoui2qQC6FC9JARmDKUdtxdy+cnXZdHluo
hCcn3P9lsX0rAUDO8V9Asew5janFxhyAdnJvTzeFLKvZihWvfFiq5UJ2UlRFysq5MBUbhH4YLPCK
GqxbYRPdW9FVpvw6vz2blnDmrf8gCVEpsWs1wymFqBR1B81+6RfZZWN7d3DegkTWQq+/Lni2NVpO
3KR8BMP13JslwANDMB6aDI3Sfn0kwXwomOT6IcUUnNs0J02PdTSAD6cJA1+QdvCH5263+JyNIA4m
yYPXppMjGJkWZPZQfRRMxKGCC4cLbjwGs/L0ctH2cS+5nsswRJPmPlV6E2RvOvmVZLvB7b1RVgKQ
YQgfa9o14NcAAUtoK04ImerLyuhOpBuePuF0q+USnM7IqqI2BsA48w11dnpx+MTvG9BMQCccJK7F
9v+ZsGYcWixVFN2OZeapn6D2MTELDH+GQhDXKnkf1LSO9CCQNDF/RZ96zAEPX9pEYsPmVqwghNPU
nLXSqtC7G+bp10y/JBrxmEx7k6+zeGJrWCI8iUEKTRMrMmRoM9ccoDvF4tZLp0em38fJ90T/TOqz
xhH2W+1oaikKbNGi3uurw+I8xG44jt9tqYTi9rK9mSTsTNISdNhRmEQsz0pu859E9ri9mf6urRF2
ZkDZN2YFINpgBvON4hVB7bcX9SXnoJGResnsEUo1UTWxCquHTM6OfIUEmkm9NPv+me/ln0UTqzWt
mSVNZGB/GvUq7U50kuQA2+HYxF2WYPhCxUjZ++/FjVtmQIyaM6XPfrSv0OlkX8+/8iNnUHGD6RNl
Om0FJ2Rujtt07ZjBnkR5UWjgQtJykE1IbG4MBFw5xaNFPii5NvU0jhk/oitoBn23MDjgSlZtMwlY
IQhWRJVis94AgjmcMpcG3bQrR18nDPcfWT/n9g7ZJsRGCEE5RWwq1mjW5G2BJePMu+Mx26VX+vUw
eOYeOox7dphkT57b6/cPoNhaPDltmaEMiaygO+jskhm+LYOQGSX2dyaRkypKY3CjoDt9T8HbYwTR
A69nJGHkf+bB38QL+38XUewldvrIWCZOLDpQPHi60LqwAn1BBq/uoPLkzQcZifFm9rYCFPKO2O3H
xTKQhyKBs4YrKSmNdAWFpCM3E92JMXWKO120b2+yXX9wHskjv9TR/dIHsp5ImUHca1a3hUlfoA9r
AS/rjooLDuDgfKTb9joXon4aGG2hZPb+9+fJHButQWZQKFelfo0J2kK5Pw+xbcIbhHA8LCgRu1mL
5EZJX6wkR1eEpHq/fQBBwfq/RghnAmYzo9xSgYCA/UQg6mwFLgi5IetcQ9ZZqnAnWTPxPTU3G5ck
NgowXVt4xoDyS0q84hPdfCbITgwoBlm2DWn19ztjkyrSygSuzMiz4d4Pxq/FlqSd2wu3whDyEDpr
Y6YRfCvGnj8Lxqf2gJrI5Gs+FL32eS1xts30agUnOFsSd6AU5HANpibjgKqPtnZqxn9rleBwWQ5Z
xSjDyi036sk5dfv+MPOyAe+6jELZ2+qme6+MEpyvV50yimy+hsb81c3Sg7I04fkvaKtxZO0L4vV6
TnPWdTYsUg5jgJI+Miz3mobVdb+3JR/TpnO/mSMSgYLZoIU1MKefb1NMWrm/Zlm9dPMcX0EI5/jk
FjG1RlijJ6VfW0Gi1V7M/e5loi/nV07iceJVWyk0jdi82BKTU5U/ZshK1esKQeg8jMwi7iOrKA0U
UGnwzEQvsvsGLYNg4uogO5F1rW9UiiQPkrqDEBrwwKdWtYkFdOOghYxCCcW/pfW4QLS8rUeKJgSJ
zGWWok5AI3ttx2c1lr3lRRi/ywNZJN/+lkwUtzGPbOFEer+OEOscCz3Daad3h1TZlbL+oa3fR+lB
d8CnDV0dXQhArqkovcJH+SM0yZYX9bj7cz8g/AEAM/aW9kGzx55GUjfRgNyj6Lx0eCrra8VIfcsu
dpVME2/LtddYwra0bNGaHlKIkCF6yJSTEj27puMR2ZJtufYaRlgyWql01CuYpKCjx1DB4PJX7qKZ
cgHZsexatL09b8snBO6p69gUjyOWT79wIXY6S3p7ZbYIodrCO01bjbCFGolnz7809lLU+yU9Lc7T
eUfg/1OxkLBaNZEFAUrPBXEXWGIa94tyZI1vxaeYaJ6NuD3UkvAjQxNukyx2iJK4QNOdZd9rzlOv
kwBR/GAk5Bg5pyaXifhs5sFrA4UYXo+lU04TIJlPTq8Ny34SWI/NJfJg3z1+5s1rDScEhsZJWrcu
sHO93nmq5RPzhzkF5/dM8kG9Pl+ugnhctr2CyV+kDdHO6EYP3AvteFF+QgzBXJsiBG9S1+0wZzAl
KyqvtCPPWmTHkeQ7epWqXVmCrxU9oQwQqXlX5Acm6zKWrZQQEzptMuukxe+DbNSznbsaUlfQy0xk
gnIyHCEeRODCGQwXOKS6XbJnNX2Z+6OU30WGIkSFZnBoQTrs++BcKMNfefLU0nujlNVHNjcFD+2u
5kAf+IOUjzO4I9HRIxWmoKBOiepZkawivpnPE11FOz/ItlBdEjamKVTDgVoUNmY3BmqIBnvIBf39
XlbsZbf7TYMgfqHiwdFy0Jjx/rDOxnQa1RyEdapyOTleRe7Of4/bMeYNQKzCURvPZHYJAFSscFt4
nRMdns2rqcVQfLsvpLwrW7kv9EnwZgZ1SRxDwvL1VZ3l+oLly0iQ9zdWEjayRdtsglhjCD6d5r0W
G+DiweWEnAyf7vhIguGZd2Sn+yAJD2QD+JuH3sooYZsqqMaxdAQgKcMy7b1C3/V4dmyD2pQJzm6s
H5fYJipEVDXXEj2ihN6DEo8dOs90PPfcTObOGWLJWbflFWsQ0Su6JB/tAqpI4XynD5AOLMPmi3Xb
n1Q8pu3rXbW3JGMyfIGEs/wdoHC6Nhj6b/QCfTnjDrQXByX8e35P1t+2uXguhg4tPJTg8xWcL7Zn
lpNiQLNK/91QoUAbeVTG+LMR6pBVv2EIzjeOldW5CkxJ+iSwaZAarmfXiRdHkrN02xgLrfqIC4hG
/O+rE6hAIzhJnRYNYcN9MT6N9OeoazJP4DnGh42Bevx/Qbi1K5CGRnhSs2s+tjGHVVDvVdOnhyZQ
wUw8H1iyk8SjjYCH1XvDE3aIk3SxYoRROpgRuNa6CanRX7RETRjMCH78kPeejClne8feMIUdq3BX
VZ2ieZ1O7vNlp2cP8Zh4GCSR7Bj/oXOLKYSJkpBOrWcYV9OLOfpZWVdV/VSihjYf8QfJDVZilVjr
xsk3OZEJMIrHaMhxpiA6tMIp3Ut2TOIhYr27KEmnQKYDIyk3I3as26MZ3YTMqObjlf2iUGQeub2I
rgnZDLAUo/HsvUdWVd6ktMT3VX2bwHgZ1J5mH8r7auccRxPtYPoTRs8KL79VZk9eutk6WyxwheLw
1zmjl/hmkZpaVTgx+t3617mCZu9UmHazLuedHpY7dOswT/t1fom3PnRks2hGwwAhhpwFi/UkT8do
wTfYRV91eoqzy5Iez0NsRvw1Bv8uV985F3NsG1Lx4YU5tHFgLpEfX9lQ92JH9bAwP/1xHnHjyLTW
gEL0sk2mFQbeTUOKxrdqvp6yG3W5pqSG8I6MwmwrZ3sHJkQxp0zKHmI42LRvf/to9AglBfNk+vlO
psMnXUohhHXZQhbTwFL2OxZqAUpHPqFogvu7D8S57yRdXFtnJ38/g3glegNQ1nm/dQOoebSkxmEd
R80+JxdGkvk5Q3/1TeFcF81l3UkO601/NEBmh85FqIOLFR6FEgUJD2YqCuq5+kv6U1W+nXeOra8M
lI8GHgUh/oaLlGjTXNV2zfo6bH+C2nJqj3NYhtExOoxl6Bo73vSZhLLmtK0qHJfo0w0M8mHwTWzp
UuqqHoslqXHYOadhn+/tK2WvetQHBZbkKODfk3AUAMqyHf78wBug329asdhmCd7eGmSqNUSN4hOL
LElk3tgmrJyjE83QcaSKyU6OkW61bOYaQo0vln2Zpl8KJgkbWxCISXg9gaCA6ogtY2pMRstNR3QP
tvdLedm3987y5x1ICHumAaocS3eJWF0uMcYb2zYgDP0bigZVe1+7h/Petm3FG4QQ+xSdmTpmnOrQ
nYtfmVG8pHri652sf08Gw/++CrF9EbfzYMCSqBl8VbmNFRqak4SMbyOsvlsuIdJRo2kLmgDEqbJj
WUVHRQfLELVfTFbvMz2WJBnbcOiSdpAFIh4I36keWySCTmcdLrHhueXouQZSNftbhdpsM/55wzRs
ewPjmchqAWdHNTCPhqCgOVcNucrHB0WTuMJGcvEOQjhq+8yNXOoAoh+qRwb9vz7FizqErfs48gpi
HbXCDv/c+3SV6AgDmma6YkLRosWu1hZAjpPls/aliUt/Hv48ZGPi8R8QMRnMHfAZaTyeLtYYDgXE
ucYi9Qf6CX3rdziCP6jwtHqwB3xK063CdlFy6YySsLblcmtTBC+o8JHqQ46vNaKq8X2Mh1Nb5+nv
wqGPZt8Ufl8mktNoK1ZDWNU1wONvII7y/9HK70bdbLkkfB0WueqjMNT7hKmOJK/dOMURqi3dtngH
IYLRexAEudglKa1Dpsx4FmbKzbRkxK9G0oSk0MDe1eG6nxjtw9D1Uq0CPp4sHkegp3DQvqjC0tec
ZmUiUdS60tS2BrEJT+FjkNHlx78ZqD7h7TpyWXT+uR/LF3akKiNdtBpaoQ9z+1PVEi+lf94Yi7zk
HwyxegHJa2txoR2IfBnKAROUTw3Plr2jbFyv3oEInt7p1jhierUOVe0xJldq13hk2PeyF6jNTGht
jODuSVpo/ZKrMCY0v/E2c/K4+OFz71Pfx0juJ9KSNZoQ/4jC2slMgKYZl5r7QBVJfN1Kjh3ehIup
F9f+WLQox6Sy2YRlU+LgSt9VOy/24i+p6ylXyYHuTZl639ahq+Nqr5suHAKkBu8/K12vkEAUiBZ1
9HWYfDPHvZ58Oe/Try9N4tfDO3/RFIW6Jrhf34NAetlcQBBbhdpUEzBIapmNzL/v49mfHJtFngap
CfhHOzXtF9ud8/hgG43xV6UtkeydastgDNK6KK7iSIG09fv/S54n6kKxymHjPIz1Ycw/NfPsmBCt
tPmFA9mlYK4VpyqNla4KW+fL0L2QUvWaXJLHbJrh2BgWwS1ANcWANEwTGaqshfyVTT2rONDsUJiy
tdo6SvCOD+EMPFgjrxC+YdR9nGJZYEjBHvLkSkchNbcuU+M3rWVl260zZA0lfMZmGY3gC4Y9JlXq
wGbqr9RIZLzw2yD8ToEbk/kh45+gtZaN8YS9H1XXz9Iu96H1JJtz2NoaZHo4CzVc/lyx7hhHI216
ta/Cmi1e0V/0w/cxkVwsNsPeGkTIY00L036OAZA2yB6V2kv8xXOeUYb8CbpHr0s8eRF/q0qAlgIH
Zzy664kqXjVIm9ek6k2KUBvtO98GJ+v8rO8X9KJi/FX2SrHhfDhnbXxCuOOiL1D4UDHXneVFAzQK
suM0xhvyhNv06DlKEMtGBzYcA80YFlJMNH2gVixguUVRaObo4hJVX+jVLZMJs264xLvf5/ir9MGw
mYVnJKfGoz/ovyHzmdELKpMGkRkhhJ1kMqfKrmAEHuJDMjY+bQzJZVMGIXhdkxbREBmwQ2cXMybg
GkkavpE0vFsnIZNs+6ljtYrfd9uTrfgTyPbc1M9kwjCbnrzeb37NWe2HaVaqUTVYquqbcccf9ZLA
CV6F4/4/dROZVTy1XaFVat4tOQVaN93U5CpOn5r8xdYfJKcsD5HCKevi4UY1VMxffpwAnlWTzuB/
xNX2yjjpl5oHFZqw+o5ufj8NZInQpkevwIR4zerOYlWGnRpav9Eeul99+V1iz+ay2arLEwc8GYv1
GXeOVBalsEcrILBhgI+82yc3ORTqND85WD/5ewfEUPzzsFsujvciBBxMjH2ciiB6qlltatZ4CQjN
7G5R/jr/+xs3aLQ4YyDStAzLJabgDLnBcqVXdVzPwCKbLPENyjqDXyBEeLlhBnSOblWSGd551K3t
WqGK7cJjCwALYzgoDobESQK9/FGnj5/AwMM1dgvXtA/NwvpcNWgAQm68VFAjg+QKmlfIJzpdIX+E
ySiMRiGzEjmui86JihwjsiGN9oZ7k8t45TZDwxqAe+XqY82hfoUgBIAYGRUoF4oAn1Hr96aXHpW9
/MFky8vXeELIiyr+BSzAc4rUi0BaZU87ogaGIlMq3HSB1coJMa+3W9ZayMNDjO77E1t8QibP7jvJ
9yODEfw7SVu3UWbAuGjOhPKi5o3V7hOO9o8llkg1DJIP9M7pMz6hwiPJT70KmS7p2d38SlcQQuZb
N0MUly4glGL0WBTtc30KGhL7hj2cOq3cK30ko+c5v3IQRXzveWZrxY3Nb8ylscvJXp2uM1MSBrYq
+KvPxxJJTJC/ZaPSwa4WtPp6EIcde6Uf0EKMZFMJmmwReahdfUqJZo+GVsGgNBr9Yjot1pdOCTuD
3C2/kexL0GTLx/++QtMKmmZxDbS2cy4zp7hquiYYrSQ473znv1ewGr6HMcdBnyp+QW9Y6VE2e2n5
7LLjYMnmQDcjEWd/sV3iqDhqBR9keqIy3apoOCQ+1TG7RHdckEO1j1zfNgmlD3PcwcQEYg3I/75a
wbmoqUF1AM4nB5oL6ErdT37kxb76/7lN8Jz6AxpqHHgVMRzVVoX9YiAHiMoSxzvmmILm1HWefugP
2n4IqOuXgRIsz+d3bqu2gs4JDAc7hotChCEsaDGzJC9Tiz9f6bs8rK9Kv3suQEhEMKFj/5KJVm9l
EmAtwawzmr3tD51IS5qUiV4ZKK1UQdFedK0s4eP/X3EFUcQAFQFxMPQsrqCSd+WAmyyOKm0f7fn7
H5TUGEpFGKWLYk+WGW1dyNZwgueDq0edKgI4q8vD0kkeVOrc18zBE10RWKkqqXBsb5fuoFcRfQyY
kRC2q5tiZhgjUkyMtZz0HR84KX3nkbvkdD0fZEzfm3hQoUXuYmPWEhPY791fY240WotSolGjeK3y
lr7rN9/68O95WBk1y5Z72EhhOMUNhC404aDUqrisldEpIUV76467tH2UuDv/AdE9VgBEoNyM0gQa
zz0AmL/g5/3+UvvGqbjSMAXxIkhMxjC5aPeQM4gD5VhKropb4RhVAhcz8JzJQmRfsDNa5YVS8ppf
67XZTTW9dJkkEdg6YPCqppu2hlIYrgjvd6zpXX12Z9SnbPTSq0g5h8RB2rmLlsKLlquBSmL/tk0Q
ptFRP4LEubBlZuLYylCOVeiiPTN/NKrnUTrGs+kWEHH5D4bYtR+NDdU7bcC6ZfXONPrDsshqvtvL
9gYhLFvqjvWgVoBwGoquz4RCsGH0RkwzM3O8T2aM4XWy5vmtYxM0UYi6qLpC4lyI9pNe2m5WFqhX
mhflonhpfhGzJKhGyRahk3DD7VGmcl8HMdHkLCBB1LyNu9ookdqwuHkY8Wr1PJk5uetLdfS1Iiu/
UcXWGp/ZyvxzbidC/b6qOvVE6NjuCgai2lBtzbY8UgTf3Mu7jlbeyCy/m2YlBInpgL4fp3AyL+ms
5pSzIf2h9rQ6zZEBXkBtKPMqYKmm3hhG5qSXmVqZ0QGX5Ux7WFiTP7LULl/UYviW5Pl0h2gUnZyp
zq9nZoO8cqgV40dmg3CtMaoS3R1GZ06eqvYRil9No06eWWna5NVJE/cBiGKXwcuqIf6G/7lj3RaE
dceyLt3fltMuX9umqh6XZMGIG+qrC6Ra2Bx5lePO4H+OS+uYDmpj+53eKKZv64Q+Q+q7OiSLQy+j
zCpu1CZtJ2+2srw+zKh2/2isanJ8p07KMjCSpVLD2ZnM2DONEm2ceVSrzc7MjPEBRfgph6qeVf5I
jdH+QuykV73SHc0iyGJXV2+nVlfvCjrjAbnWjXE5xXo2NtCRYXiJjyIk6F7quJnt491ZIfu+zBTr
MJQa1B6amOVemjS66pfUwuXTW2x17PaDNhrtXtNnJBQVqbrfOpK07mvqJBO7NrQoHYNyUbVvDWT5
0jvNIvNjncbQtQKxFG12mlN19Y7lkT6CNt0Eu6/mzFbnm+g/xxujQWI8kECC5KJTiGX7/ViSJGhZ
3P+FLKcuD2lPxx/MqK38wqamiidCSrI66K3avqENRmm9FuSLjackCTJGXYnb26XJ+weHKUuMbzCt
flNGKfUaw/xrsDoW2NqU7rpujs29XqDnCNX+UUkfNLPp+rtGHchhac1SA4VHP5Kd3ZSYAM/yfFF9
m1ratQpSUf2wxJlDr3Jamz9ABM/GfYGWlRRMKY0TxOoQjz6dC9b67bxUs98Vxah5+py1RRCzrgWr
Ro/F2BuLZl/pVG96byJz13jUrdL+0nITR9tnTRX/Hnp7HoOxcwrqq0sE3seIOE9G27HiAY3Zi3NF
CeSFHyBTpaDgEQ9m5zesoOD+G4hxnxSToQZFbZc/wUyhQ2YPYpqVr0dtbvvFOKRPTjZXT3HTYvGG
rNOfF1zVma/FCtMutMXFwpmRxjqPmt00HIqZtINnYA6FHtyldHYWqLsrz3IVcBvWbTFOYZe78wss
aL4YrNEk9cytSMuL2K+zhHj5FiJtZNtMi3W3DAtrvotixW9cCCQWA1pcsnvXbjys2eH8sf/x/MDN
UXPxbeGx2tQ1Ify5JMpwgrymFdeWuitjSYD9mFXg91GQN/GYB0YKsSyfZhicXWKtDNVTj7FPzlNv
n8hB1on+8bzA5ZTgE7LRsI8Tnt8eVneRBhOMFFKnZdgqhV/CV5zvGhmOpoxcSYbDl3OFY5eaDZ7t
HuaAj8QAqacZ+Ugmkj/XB4Q9OPtwl8PL4wdPSGrWmCOlJZSEQEvfHPTqNBrUH+lFbj+e94CPWcp7
KOEatzBNK6oFUM7wJR2vrOQLNSWdRltOsLZG2B3EgqnTlRpXjis+jhBfsZ0GiZdB4ssyS4TNQc5Q
ZQN4ykOajV5SPiY4eNM/b/15v1zCBwP24Cgf+waE5GgsStUDdHIC/c/rrwDB3RpcaxraWMR2xrq1
jB7knwCxfpDUr4rfZr7/xLavIHgsWnkyKZwkxUx2GVr9PVg0ymFP/5yR870VQv67dCw1MgUQdbU3
9FucGq0quTbwLX1/aVlD6GJtD+f5XLEUEDS/1M2LyvL/zSrpYlFFRfrj6jV+v8Lcf9NczKzy20rS
cSwzQvgCLcZoaud8t3vroTHbR2lLhQxB+AANe4l0BumcsJ5v9HFXxHfnl+njwfV+G4QvLx8dYuEx
sQxJQ4zLJNG1h6lys11MWfMYmbjS2a0B8odSSky4ZRmqJiA/s4lJoAf93o1Lo3CR+jh4ow9ZyBmP
IVf23HsOpv1bT72I/EkSy7ZOAAwN4BqAZwuUUQRAip5Gs53QAZMQcK63M4jpkielSrxM2uG6FTbX
UMInWjlL3Osaqq/qiVMd9wdzb4FrSyYAJLNI+Ex1RLTOdGDRgLy6AX+ooQTTi/SBTgIjtpHl5ugk
1II1TvVULqGt0102PUbq9/OuuFEHRZX1bYNELnnQmsAHx4mX7bisZb3X0UKr+gbqF3zGKhs/ceqs
8YSvd7SKZVYm2FWXuPXNaI0LklLW7yK16sMXnFNraLFJNaq7ry/QpV+4QRNwYZz5UMnmgrbO0rVV
whdNmTq3+gKrYtxILddp/LZ56qo/py59v1nCacqmkrqsh1mW677Ys+q5hP1x+yIg0FjFK7ga18x8
HyG0IjeiQkUPLTXu9fm+Me5tWYPA5mKtIITFasdURaGYt6K3u9zKwiF7dHCfPO/Ym5FuBSIsFaoC
bjPw4YApCZb/I+3KluPGke0XIYLgzlduVSWVFsu7XhjdbZsLuO/k198De8ZiQbyFsTo6Yh7GEXWU
RCKRSGSe092XuuTyITOC799NQkCTAm1I/DvhisbKjzbEcIgk55CZIMTONiFqltcwoa2y+5W1o0ty
4+n6Z9ppdbpcbyFqTtXiOGUJOzhl+6869xiDSukntVYavoHb/BJPCJ8D1FhHvQcezc5WTP2J3KrS
xZcsjii2p6YYk4ti7JM2fbY/4bD1zPVvyYfjgUrMpTYbRSxoO6mF7s4UGMl5/Q/frn02DooPnntf
VuCTGcT/mI23LUpeznMHV6jqc1H0odm7g/OGGv3F2tjC3kfTdK72P5vbwVnJx18Tn3nOx9lbAy6H
YAZv+YRglAavm6HzV4hLq8yyWtXcQmt7krocEJzFUAuw3i0+h5Md3LvfcIMmfMOkJoleZJhCaNDQ
6dwaUGkhp+sWySCED9hAaLjUJhg0KHfWuHoYebL7b9cxdqPCxgz+7xtXiNiQRR1qsAFjNJipeou7
tX8dYjeT2kBwMzcQS9swPcvQjz91T4ndu+Am81b2I2f3vfZsK35ffrwOuPNyDs/bIArR1ESRrlqj
Bojg4lx9tFAc1ZNz4Ge1jEDyZ43/1cbdYAlhdUrWfHD4QEV2Ur3ES2/ig3WgyHXetGk3QEJoHSaS
rXglQrNG0T5EQ/vURcRNojp1JV+P/8XXLBJiqqIiqBY6PFsffVS/7n7Ji7ZH8il3qUf+SvGmjbeB
UMabsJ9mvVgoPoJVU0acLsKnVCG6wMXDIx+ccujk4RS361uuEhswIVos+VCYFfwksKdnBfOz3XSj
Ooc0kznIbua9wRHiRLmOVTvZOKFU6OmMuCSNp5mcLUOSQFC+/FdWTRWCRUlme7A02APOo3PmFbfK
gUtGJqETaHfgMjyNrauG6tGRvh7KkIUQYnWKno0JHLOND4uDw7EivmV/Ai2+bw54YZFERambCPEE
xWjH6Ry4yfJu8toTn21FjtEH0L0N41B2jEmCsCrEEqfMFAdkPxhp09ip7dJbtfraz7LZw50HbYQs
B2VUPjJFX43r5n0dD2So0MRE3fwUHbRj4o8uRsA4DaV5G4eylu39IOn8nNFS+NSrELi0lrSKotRI
aUFTUtzEQWkgUYtcLZiOxZ+TynDzXsCE4LUMWl1pKb6iEfV+9KNenoa5QinkVEffJOGLb6hXG2ED
JYSvqm/VWq3hjuTINdTpsb2Nz32ATApknrLdzX37Cpgo2J5BtNDMU4DRWT3WNj0qqiRO7frfizmi
6lKyFKVTN0CospsKVMjW+0FGziaDEEJUoWJAHZWcKrAwwaZUB4Ot3prJAhQPqNc+lRCgmtGs686B
vyWnX5I64Kw5cX1eubyYzCAhIvWVFanQYURsVzGLnntV7y3jIjkndwP7ZmH4H7FJa6JEwasgB1HR
DDqnPrMXvHQ+48HVv+7Ru+fxBkiIQGSZy3rqsDyQ9CKDdaxsVPq+kOFhWGpJRXc3VdtACTEhU5Uu
IR3WCAPWrP8eW66C4kNJ3+XpB6UJDIz7XLdNtlJCXFCNCoMeBgBrzWWAGoxDC9bD6yCyUGcJIWFk
ZenYC1CGmzXkhCDqIztpXh6koSzQ7R6GL19QvCvWSUnRCIBAx9hNk99nxTe1x3ej0J44qUor+Xwy
NCGJiWfCarXn4We8jQq/qiFpErmRirwXlZY/1we9COK2ECdSdEz0Bg92ZUHeLYteuRVlLi2UULJe
/IeuhArx5kiUZk06Gx7f+5x1JPfZoTyaSF96JIKy1r//5+j9fTbZQrSgJZlIpQGNU7TjlhqaH7LO
64P2rxxH4ZjhqVHikBKvFxtstL7OMsh6I1ebS9cC2TDeTWMZCbQkbNhC2IC4chHbJZw+y1yT9BjQ
OeWGuxTuoqve9QXbC4Ug9cPLr6mCLf/nF96EwniwF6uukLxUzqOFzi7auBkJWk1yhOx9ti2MsFAz
xTCvjeHUwElRqnxgX2Jd0sfIf0F0PPS3Yq4MbaCwRdhPto7aFTJpGMKYW1u3w/jt+peSAQhbiEAJ
B7pUqOyW6fi3xjBFQNSn6xB7X2lrg3DOMoNG0xqj6TnqExoiQ9E/j2Q5GFkkYy/eNQasNuCnBGEP
hqAvT8C+H82m6lU+fuElNIhNyWrsWvLy+z+v3hu3omZJHdBxIWMAO/8a3a557JqT9L67bwbelCha
c8HGIBx6xB4npeVj1Yseqj+Iy8sF65M9uJRTZLegrX7L5BL4hiAW+l9M4dwre3AvtxowGzNs6ru8
kjAX7x0M298XlsaqQRnbFnDkyLpP67OpZL6mHfr6loKoltYfr7vc3v7foIl084U+mqQhsKZCi9AK
5qtmCDvl0bGlZI57J8MWSdigSVbUBeGlWONhCnQoN+Q6+t4nv70hJ+2xLCWBTfIZNWG7ot8g1sYE
cGmie6wGE3zoQKDT/j61p3U+XP+Ke8nX1jZh4/ZFP3YmqG1wEQsS+0OSfk7Lp6zXPeOvdODyrsrx
OuD+/vrthBrfGJv9BQroulApAAn6S03To4oFhvjv/w6E/xEbkDhJZjpzpqDJ8lFj0UfXSoPrELJV
Ek46BWz6SlPCjryIvaq8mcqPOqiSzQUqAV4yvCkqvXw1IVykqr2oBf9q1njbfo2qO3RcXrdn9xUF
VFq8A0mBerH4GEBUYpYQTuNXJe0ffoXtj3PsDnhu7EAXxsuY5irB3A2CGh8GpCrnuheWaU3bNl97
Xs5uBrQ9dufFTj5cN2s3SmwghGVSW3vplBmVsBzi7+hlJNbgLzMolE//DkdYoMhZSquIYMowgcq4
8Hs993sjJLKOJ5k93C03nr1MzdIrFPYkWupmfTCmfZASn8R/Ts/Nyele1kYI5iOEA+I25x8ONWz7
zowktz6+tq+ynpff15VLQ5wIWlLKgN93WOevahz2o+qZfSRxMcn3EicA0r7q7YTzKY3dTW48aNNz
1wS1bHtKHFkXQrajo3874m9bY3SnNEf2Bhn7i9XQhTBNC0PrQfvOHxd+VanTuyj8JRbj+Kok5ZVZ
w/9942MdZMzLzsE3q4f8G4Rgn6JIVseQrb6w8yOymsWwAmKw/Eq/75U7xXx3fUfuWqHDTSF5jV4C
sYZlqdlEmYFLsZaWbjJ87GfJSbbrWhsAYdGtoZvigVOCKeoQ9N8ai3lZiXL7KAktMkOEtR/RZJtN
JnB6SP5GKPjEYxRc/1a7y7ExRVzxatGcjrPQxWB9z25H572dfbkOIftaworn9dopkDtCPMF0QVcO
7rTe6uMnSlTJjpfZwv+Qjfcms15MZAZQqY9BZ3xeDAygyUjsZSBCuF+MJel1gjVJoa6F22e5VF4v
rV5yD3oVIzfLIgT7OOu7McphymL69sGCMp0TsMm17sZAC1j4lsc+zEj93jFCyM8dTU/mFXBGY/nR
AnaiwZ8cScLJv8wVm8RaVdw01RjVAGFd7bffYjq5dWxCHdPV3nRWvtgjZjRxkmOWEycAdJXM8xCd
DZC3KEkXgklCYpTEucUilRVVS6UOQOr6/ltVp0drVe9KFYTRSvt0fR/tvkRtVkmsUxkg48pmTuLY
tK55wxscRle7S0+Lz2d+Lf86nGy5hMig4SpfKNwyG5Mu+fw5Lf6yFYwpNHdK9fk6lGRPiQWqZKD/
eUycle+K5auscGdTEhxkCyUEh9qI08ag8L4Y440TeTSyKZyfCxnTxe4iOVDPBvMWBrRBhXsZhKpY
m5aE71w+BJGH42eldsEHkJ7WoAqd02KFf/7ttnhCpBgiOrOkQd2NaP+Y5UHLOjdxgusYe66wxRDC
Axuisbc4xWHZgpXSIaeYmKjR4wJu49JjahKTdi8kGzyRkqQtQOed8y6R6GOGx8nhUHnEWx7/GfwG
+uMYeXrDeb7FE675WjOy0bBQkl3ncK6OFoSbzRHCNzLV1r3zfIvDo/7mgGoZar8TfxhYopW9Z1lm
cLqxXPL5uCeLcXaLImQNCkV1FB3YyBqmW6Z8gSRAqGtHFe/j171ib9ducYQAgTG1aiItVmmZn6vR
diczc1FmkuxbGQr/9803IzmmwBmB7w1tSPv7EdNks6QnXwbBP+gGYl3mKR55qwtb76rpaC2nKP2X
ayJEBTsxcXlr4WEKs+4xcKr0d70d3Q9vqcJv10SIBkvfmXbNX2isNvHzEZItE4iyEoKu9ex+HN/Q
brtFE+IC5iw7q+AvNPxNUq/Ok/LJmCR7k//GK29WwfPGdUdAaCisf42pSjMH9U6gG+Yx/8ecvkTZ
2cYJYShfwe9ayOTCd3fPBk9whpyMxhQtwCv1f8j0ScXkTz4dDdlNa9fnNjCCQ7RVnNKYd6mp5ScF
SoUsdru3FMxR0vn96QRn6DSat1oBjKw96pU395Kqr+xTCcu/ml0EtjT8vlLkd2uiPlZO8y1pWIiJ
UsnFVPK5xNr8bGZZB0IieAH9OuFETZXKH+P+LbFG1SB7DpovlMKEyMlSQpOB4cVnYccZnG+55UWK
7BDYPUw3IELYNHLGnBbPV0EDMcGHHGnwX1Bc+0D5HGuhJIM/oqtZEqr3s5INqLCLysacumgE6PrA
tWF4E1N+2/l44vwfJDn3F+vlMwpbiKYqZvobgI3tlwxtsUXmVtHX64fPvu+9YAj7B5OzBsZzgWFF
z2Pv5fbsWbZn5YXEJWSrJeyhUTfw7JQAZ4hVdzaeaARy9g8RJjVb6w2tN2Dp/+19wnYazMaxo6nE
Pdl4yoxDSW9MmcLk7uPzBkMkM1dwq5xj7nx9GP9l30AuyhsLN3cXCJ4XfvlRdomQOZ4ocaNmhTUU
fJ30g/OFC7or71eQ9BU+e4h927vuFBLHE/XcG5auvx6GbXIuTC+t343xW3KFl0USZ5xptSajZmOR
yu4GNGYRMV3CZCFCZocQIsopM6OCgywT/O6fDm8y5C1NAQ6q+j+VcUA0I+S8Sl509UqAMc0PDPzR
3VMnS3p2zMBzKqWYbrbxP2IfTO7Qtp5aBc27xWD6Y7mm9w5RYj8BHYSkpsy3oZAlUBBh2SCTwUj4
K7oXZ067mi3gvNXX5xEcbFb/qQF3NHnH0iw03nAfwuMULnl4ukBGYgvBB0wYoFhIOVkwOWMcMQW9
TKZ8jcpT6fy47tF8pV/ZtUESwk8BvjzMma0lGPtDRUfLq8Sdd8LohSVCzEnnmKHhbypBvQbpBGIf
xzLCU1bpKayUZAt7sQeyLfAI3dQ1vDxyd9mk2T2mzPJiAiWPeUfCxYNIxIGPaKSDx5Whk5s3RIML
POEYGpgB/oUSeA27odUp6Z6I7CV6z8O3JgmOUDRZabYZIAzrmLemi/rPaH267gJ7IfTCDsEHSF6r
CtHBfz2GWsiHHNuj9dEEN1kZlIdRxsy353FbkwSPWNdcH/MeJs3djVaeGpkGheT3xdFQUurJ0juw
praORvLQy+4Le0uCNgcMhYJfDUoGgpdFVQc+lxo7JtZDNKcR/baWPZC98mQ0CXIiMGgwcB2zV1qp
mWmX6pzaKd5kisbj87pOQN+hZOoPJ55Q/aknczwHL7SYbUTEhjD45c5xsiTVzNlJAlaf2/TDogWr
/f26l4mBABDQgMHbLxcHBwGtsOxR5Ch15axpsGJphuzUG/056UAU0ckeNcQFApIDQRBwTZqokIH4
6dKYIl3mzum7JCjqsG1Md3yOI5nCxN4KgSQI9HAKZzvB0PglSBprFrTOAQICmFD3OFNrejD92ePT
HbFPJamb6NTcJg08heDbh4TBKworfdEoZVOcBvnQuGZ2XzbStiG+xtuTQIQQopnR6G1m9YDQ39kH
dIcEEOw+r153MkDhXHoyl9v9gngDxh+uccVzkWKvzRSMUbEFGrPB+kUNuDZh72oYNvolAytjENzx
PwebSjEMCLlwUvfLBSN1U/fgkE+g1jseu3W4WzGdztWEwKr6h1ki/5L4D00HFGzYr2SxFI10mTYn
aUCSp9Kw3IGd6fSnlLoiCPeYzWFnKyxVsw4geFB1VRPMi8mXin24vmlfHQ0cxUCcQxaHa8Mr5Zs5
KSG2NHKnOMRHFpB7zHD8w0mw+fS7KmvaEO9CP9HAawbua9yPMTdyaVNSFhVY3MAgb6MzzkbftAmy
h6bKD3nK3ERXT9et44FA9Hhw6fGloha6agSXgDKRXiRGnYBzlN9Yx2MbDOc/Z5LhVpkmhCzAegdl
DpH2Q1873SCahoEU8GPGCZ6mJtXDiJ1/3ZrdDQUmQptnxDYkJoS4ZwxxDqr3MQG/Lj/GsxAk9k85
2CtooBwtf5I8gr+aFOR2bfDEWRFqpzEm7qckMD/29immt+OC3uLkyYw/lfOdhkl/KhPR+MkgJS4Z
V2HScTjiHBEZOjLoLA4tWXnYBdXXSW/c1I0D5iV/ebarumB4s13ZW9+eV24xxfRILZe0TWaQ3qrn
HCrLDDo/5VNjdm4sTY5+EstfM1BYxNLRWJw5MLD6kXxIO9dxsZI+u1O+6tgJrnajh/bn5PlPp8J+
ruXLdxVbZiazhS5yAxv70naV/muTrG6q/WE19xeIwXm1QDsK3fTL7T0kVVGnTZ8EtZI4secsxtQG
6tCp9gla53EkKem9euX5hedgYytg1Ael/iWemrK50Gw4aO+TB8yEvSsg98m1PqvHKkzB8isj1tg7
pdEQ8htQiMn5gLnIAUy/QaUSN7apO8yyXb7njPh04BI2TBtjdcI3JDpyz26OkiBZ6gEeaEZo6dUm
SIqqTf+ejSO9zYwkkxSpds8BxGRLgUoJxIXE2DIaWmbMGKcKlAPmPtCnWqO4hylTLvss1XfYXTgb
hw6Iiym1IPd5uXBNBWGWSsMm6Fp3CIYUxLGZbyme+j67V3z7qODjurIB+L3Fw8AibkLQbkfbtACa
NnGdExongd4Meeikqv4NyXL3+XqU3ktD0OwAh0T1FzSCwvolNIu7yB4QNKMYLLhx5WZZnbk1tX38
/5IjYdekDZgQudK5WSbNAVjZg0TgwZEdAXuZ9tYYIVjVTQdfGXDi2LFXGzd2Hsay526JCWJgoiqm
7DCviu4D5y5ZzkymL7rja4ai6FCOAGsrvFvMOSBfStTBTBimb82DAdGzDHIso/crEeVU4LKJqp0z
7BJRvfRuZkR2XNKMBeq7BSICXqeeVtDY0QM5FP80A6hFoC5ykDKs82h3ebIA1oB6hY3pbRAjC87Q
FGlt4X04QxPu4nG9+MwfPyOd850DhGeeZX1frxcOly/HxhQFogW4FIXgu2KUYtX1gqEDG4KWdDzO
hn26vpf2IHD/wppBcgYkWoL72Sv618olZ0Gr+HyQ2Xi+/vuv3duA4CK3wDCghyiyZGemgVZv0LMG
Nng7nfKfbjh0SXgdY9cGaOhquJOggCl2plgFmbWpYCww1DNrTrZM1n7397kyD/9MOi4jl85WVcxs
7TZlvJwMSbAsf3/97985GQweNPF9HBQqsRSXAJrVq5ORYf+0mqeFA07Y0VXfz153Vny5F+8ticGf
zhz0v0DrXVjyocwno25RGMmmxCuGcbpXim72szwpAolh/LIh7hdcFnEM4cqtQ3Xs0jDS905emxFu
ceCAVw0XPODhuq4fljXxrPLQos8QNZMD4M+TqUnQ+Y+L4EiPuUNYlvYqlwd5uQaqXNjptEEBKQSq
uZbzmSG/tv6UWJwT3uGchaq2xi9CYtWUqSACYFTNgnn6keGVuGhvzDLxrn/NPTdE9dxSOZ3+azU/
a0FJS89oFizWIzVCZZDUR3bD+BZADKpkJOtgK1kQfVcP3Seu2BQHtt/8U/5wIElQHv6YnufXd3sx
SdhZrIyaRCFAzM6csp/d8BLd6i145gJfhH/9+70a+f2JZiAO6artgMJV8MaGzOuwVnaG2TQ0LP1S
4yjXIy9s1wfpEcW/1iv3Q/oMhjCo4L1iwK0rswZrsJGBfINWLvWbA/HWJ4ycmyELrW8ywfXdIAKs
33jcfTbFDGsZbDMagVd/GYLmXjsWXu+CDpF/TLl+2P7HxHwnHgkgx4Em50s46BeiSGytGZ47fOWG
HbOw/QxqivWGBkVoSE6pvZCF6/9/wcQX0XXuwfW8wE/mGoQU7DmuF2/QZW8f+yv2giKUToqO9Go/
A0U/1KrPM3R2aHwMaNOg9Ygva2jbKTYgamysEvYb3smgWggVZIygW+95B11xiM7TY1G51qEKy4O0
NrSPiHs4VVBVM15x6zPS1NNoTlkA5lH9BrJ5YfShoH7njyAtVI7ao2yQejdm4a6FGq+N64D4gKkO
kDnFZBE2eB5q9U2cHiR7mkeIV7tsAyB+w4KtiR7rcEMfbcq8yk88A/Vxt3QVHzvdT/5w1OtnEAFv
NsrIKpR9xMvjhImlARq0SAFbik66I0N5LdUkrvj6hvPzwMTPI3PScK5cbq6qzUYGOtMsMBsP6VI3
/EPbHsoYb0jOcC7/huF/xiZkDPrA2k4BTOV8Mbp7C0IEhrRfZ/dY2aIIYdfMY6eOWMSXaPQdRMIM
/Pbe9DX7oYQRJmnj94osI9yLF1tIIU+vlTlNyhiQOTYTm455eVtHkjXaxTBsZOUgu8UTlmAWdtKQ
Z1qP3VvQYEoqTyvzD8rSSGB2qlnwBdNA3Vg3UAcXi+4zRhnoWCBKlF8WFOz6D6Zn/U3uoW7v1+B+
wWGJiyMqCLIDbNcHN7jCeZIpU0MbleNClAWN824zvZ8b5FDpUbKH9+IupGbQ14/KLoR3haMkNlg9
ZBmiUnI2D0rA+12MoDj/ygJkbxi7y/YCJs4lp6geIAUfkeQ0f9f1Q9aBpE/2srX76TYYwkEyRp2W
rgwGNWCjz8AXrx1bZIV0eLr+5fZwQOQPsQAHOdSrqjjudVOhR2kezNEQVinULNZA1b6PsinkHRyK
d0e8xkB4mws3XMaJYixm0qkRQ1ylbhZZrrE6j6NSBM6i/HF9E5LYGyjB64Yl7qfYJCzInNBYTvT7
KGvq3DmSLhCE2JrWUblYIEkJcvsYRZDzxRzI9WXZQ4DelWHhHQGXD/HQK824xp0+y4Ox+lp24G6V
XAT2qh90CyAceqth4BiHkkOg33VLQEMQN/vW03pQv/QLDj4NnVuxlMVmZ+NcgApOUKPDt01LgMYV
9FxTxZtrLYyiN6z/1jRx/cmoDDoFilo+ml2YFQm01yXfj0dmIWdAkAE9BVqroLgrHuH2kA69jmsw
1KK16JCY9nmca+rPGarNWpIqj8TsZWVEHsNETKRcOM4hdYX+JyHGZelgO/GIGkL2U5qsP04hlyWT
Vqh2YinV0PBko4BucH7ly63aa6iAti0qVJM3+ytocpL3zGsD1KdC4ut/Hn+gK4+SBcRn8T1ftXGw
GPKQdQujyBC23yLaubbJ3FgmDbmXtwIIr/YmF0Z+FeiiMWd12tYAOjc/2hOfqmJeHVSVC/FypOay
q+JewNviCRsMdeUOKqjA0xvQ4CrHbFL9aPA62RDs3p7S+OUJlVMF7PWCV5BUT6LIwAe02+ygLJVb
rv2TacXB9YAkgRFfGWs6tElbAqZtjGMxpkGjJ6dsNv3rMLtf7cUacaR3tox6NceGBf2gBEY9Kq5i
0sXTcrvzWIFZh+twe9sYTwB44EAzoYaWtUtXb5WWjNa4MPA8j8a9Oo3LXakky6c40WqviZa/VYyL
hNcx97/kCyb/BJuMuVuapGyGiQUTaQqXlfV7ta5CGiuSWszeEbK1TUwuOxShZwKcih0pe6gnyc7d
S8rpFkDIkJs1m5a8mVmQ/jAPv+hw0xvixSftB+T+/gfB8b36BEbtKNIUE5XzV4KCA9c+T7se0pM/
1rB+7A7mictGHZQzJ2GUXTz34u0WTThHKgLK2mYEml3cVvPH0YrcXL235oe0ebDN2Vd1SRa75xlb
QMEbF5r0vZmODBPAEGkjT/16VyRvuAvgG8LfueQkGiGExHLWKzJQA24xhjTsH9UA6ViInqnz7Gk3
XOe1/B6hlvWGd4gLWCEcRiOGu8wBtqnx/Nit7MGJf1zfV/+Pd4CjSkV9DtUCIRIWizUkUIzPYBky
GvD8Wk/9zcArL4fIkyks7SZQ6KP7L5o4qZIoLaQBY5yS0ccRjR7DwYpdCBoXX4xDjOTJ+drdNrez
JLXZPcVQucWJieMZTVtC8ND7lEBvA/VHrl8LcZmQjYH+YQjnwD7WXu71kcQn9+3U0Gmpo+PatMQ6
Arq59XrV8LCQOS4KZz4v6VrUiwNcejwbJZOfb8+yK9ZeYAZRzW9Uwc7ZyTO1GoAaL89WdZNDEbDq
nueKs+bJcrndbbfBEgOlmi+Wxp8e63V2E1APTt3klsqX6+4pQxGiZRy11toPeMWq+nOuH6fszCxJ
k/f+DthYIuwASP7VtmHDEj1dMbeSfwXjoWtoiltH+TeU17woc+5xgb5dV+J1XfZE81SSGO+dOrpm
IEtFTQOPNkLyuGCoqXESlJDtlHyfhvh7zWSquftf8gVCiMtlVitUqVCv64b6aXQsdyXKszYq/9IS
IRqP9jTTJgJMGd+a6bPavH+DQ6CpGBJ3DgrgYvU7IdpaQ1oABTp645h3pvYDmpvXIXYX4wVCrHnr
VswpiwFB46eceJNMl2N3l25+XzhLajxm46KN319T3S3HozXfE+PB1v8GeYFkNfiGFy8/OLR42NOR
ALy6cK1Nm9ZliWOLlOcYvNwGCo12EZrt4fo3kwEJ+1Sx+3lieYWUcDg0KVjPMTBTuk07hNdxdvr2
DIqiH2ZZKN42dZEou1vUqmcjLghGHGH8UPNIQt7VrRXSStddZWxuVCN6NIf4plhk5Dz7Rr5gC0Yy
Ms3tmAO7wJN6OR2IvQR6946ojnvdyt29ujFSiEiqjp69WQdQbz4tXeahes9VWf8ViHg3MYsuW2ZI
qIIqS7mtyTtL0Q6YPXoLimWiYK8gd3r1FlyrbaXlA3TP26h3qdq6SQx92EnSLce//Cs/f0ERbUk0
YoJ+Fyjp8qAzCJ7pPRRDb2Y78iYUoqWUD7tJLt5VVBtBE5Vh4fCzE0q0vEGSi1GAn1qe+HRH5ShL
/3YvC5g8+I0jeJxmVLRacuDEn7of1hfCldwPyd8MTP4/bwvTcZCyOvLw8+pbbjAF54uHKFIYNhme
T2e/eeoO/bFtXT4ZUEIYV+Ieu1sKwp4O3nVs5VWjDQiJcurMuCDn1QdFOVnjs8NuBhpcd/W9iI5a
voVOcKyXLWZjic6GttEQBvu6djX9i1lI4qwMgJu5uZ0qjdO2aYq9NKwPhg2ST/+6AXsBAXEPs3QW
+hBePaCjqxaX3xkGrNbfGTFcGDDSN5ysWwzB1/DeklUNxyjtB5sdR+e2aP/8CY+CpYD3AHB1WnFq
wjQzAhJZigCKyn8FFd+2ar1pkFE27n6tDYx6uRptOiVFnGq4EaKICZFhV6/fmaMsfu7FgK0x2iUK
NMHHZBlUFihG9xgVo+GmVRwQxk7mrE5QqM4P4wo5Ubs/XneGXWfjjwEQRUUruZgCYchGyycC8/Io
ZNXDwCSrJPl9Mf+xF5IRNCWzIKJ3dL37Y44wPORSPKmh0Z+PmOAN9PLDaW0MSmQD5SOr/kC6vyDO
bshIy3c9AI92nKgR7cZifXSdCzyh8SLLyMipKns3KqG47MjSq30YAwNAkLiyFfF5pmtIgprvim3J
NDC8qEPk9bOe+c7SG5JAuQtlooDDG6ow4yacOKR3xjmOsXUm5a6sTm11XzPJIbq77hsIIQAYbZUW
8QyIcirv22oKM6rL7lp8U4iHi7HBENa+1gZmQsYddy3MaVnhekS/3QfOpWp4LPwf6OT3zpcNntiB
W60oYmoD8Dh5/XiCMKpXP7A7diZ32f3i8+4SA4zswfUduhsaXqwUq0VdP5BkavElk3ZyTeWUZx8s
zFka66053fR24zqpZO128+KtoULMG5Ezr6kBQ8dwPpdgErDuuhOusF4jmSWXOKLIuKkrIMOtwCAZ
zOk519yBng2p/o5s1binbo7TDirppFNgzHKj/Wc+cT51qJ4wr/Pze5KjUIq3hw/XV01mGf/3DapO
6DpNHVBJfWfDQ+lZrU7XIXZrDUiCsYU1DGC+Gg6IzLqFWBpi64qnPGSOCcYGjTsui6e6aSh7Tdnf
0S9oYlrSK5ODGzMLmvJ70X7pZaO++1/s5feFoOSMKi2rSkckJ8+9Gkzj57mWVF5lEEJQGuap7FEz
BITZ31qKdYzn+eh8u74su9+JRwLoJluYJBZu5GkULwVV8Zxvr0QnHqVrC97lqrUky7+Lg0RK1/j4
lyYqJqfRVOVpWuSYCqkMZD9LbX9rcnN8S5Q1MRjAE2sd/fLCumQVIeU6WfDhA1j2/Ohrf6RPFNOp
lV8f1sxdZJeGvVUykXcYDu9VMMT6VVFE5az2ANSak0P8gp7zVWKUDIJ/283uxLOPkauliYskaEXr
VnPbPNCST9cdYS/wbO3gf8QGRMkrk0DVGqesDmp0yCUn5aNiHBsZjdaeI2xxhI1ZZmpkORNw1DiL
T1Eyab5erM/XjdkFQascrgwQhcCt4dIYFudTY1cDaqfrA+hyJlkFePdjbX5fOHIccHvqvCcvmAlI
a+zJG0DPBB5ed54k+2Z37TdIQqpdrlC2SGpuiRV58XpYUHKeFNkRKkMRPKynS1NrDr/UnysDum/t
GcTbmER1PDyIxMEY0ADdyoc3LBKSR2xTnAiYSb1cJA2iz/VgdgjR64PdHdB/8e9+X4ifLcie27WE
Ubld/JX1w/e1KSWp6W6VwtzYwNOhza6ZmZoiY8Ulnjb+8kPHwBsEq7zsk/Zc/lBD3r8ue2TcXSrN
VvEfjktE1EtEg+kpWAXwLpbr39Y6GHmzSveGRAfv278xhC9nrxH4BHRg2MpNO4ZjeS8VmZCZIXy4
CIrpVrUAIpvfz9A2itSASSumu2EALX5of+HvbuIlRdVB2kZSpDX5F5Cwe7o33M23haeejAN5R4P8
5i3t1ZT3L0Kzx0KU+9nBvvEHUytYM7fw6S5QPDQ5e8WdeerBo4UZsTC/k0qV7gYikA1hLBd8TZZ4
+qQW2OhmzB6j9SY6NMDkKg3RI55nMcTq865//Sm6l7Vp7ro9iqLIujHSiic+wQn1Ujc6e8CJpB9Y
6tWPjZf4TtAHJm8jNzz1KG8N3VtL62dDjgqVn1e0VEPRWCWtUXNADkP8fqAPfbzKmn72vHILIsR1
UFtUQ9wAZEyfyeCZyW0ha7PeG2KAR/JOn1+GCBF9wXBayhgwpsUzb4qAp/ZTDMa9yi8Pb7mybMGE
wJ6B8Z6VCzfIilN/NiPL05pkPDcjlbXG7DsFtdAVgyZQvDUrl5FJKU1taCNsafUdJ6Ge/84ij9PH
GYfIhcbmAVLsf0rCx+spIMH6DSmc84uuLnFHAFm0lks7XwPb31x+A3dQ13+/fpr8fCkX7++8vxb8
FQaPvdx3Nlvb6RYnUzIkLnWsJFOYRBDkcRtTSUfXbu3qnWaniuVNbNJTl2aLdrLRhQ5mmdUoDW/R
LL0JYpQG9UBVK6cM1FVf+4PRtEV2l9aVZUhKWXuRAYkPepV+0umITXmWpixkoloaoEeXTsynDI1y
zWFp5uD6h9ndmBjr4Dw3KASJlc2SNiXEkNQ0mIsUwqZdXt3lhrS9mUeUV18fBTOFmpi6xNze5dcn
usEyppppoFmnPkq81j4RLfKK5V6n3nWDdnsm+JjFf7GEFBUD5U2GUnOK7nfD5UNbCUaLp8cOtZoK
JNMyjv3dldrACcHUisxJHWuYVqhfq1SD3lvnKe17R8rst3sF3xomnOtFZ5er4sAw3qjJk5XxGEO2
iicq03E5XP+MfEVerxj8T8MopArmsMsVKzuzLv6PtOtajltXtl/EKubwyjgzyg6S7BeWIwnmnL7+
LsjnWBQGZ3C3drnKL6riGgCNRqPRvZay6STIUzv1y0Qdb9K2n90YdHyCCxKvXwENK+gGd/DOYSKW
fItVoBHXLNuKDmzyqXJacjK9IrT9MZyQX2uvaX3ZfFX9uDxE7oQ6OAFBw6XhHYdNTVr9aPVDsZAX
BrYyqKOtdOfG7X1KtFNFRhVeBqQLxM7pHo9ZQFIl9Rh3wLPawyjfkU3zZPVbWY5ukrlSLNoJPMvE
oChrmkaDTWYJh62ZkRrtSWD2H2YEz1Jhhp1j+br0z1mRDLgqNLojBYFGSTYx3owrKpXWGlUgoCQY
i6iJdbcXlrLR4/ts+l5R2BNqMZspa4oWnWF4u5w/0wxU4ZJPZii7klDYnZuXfCnUQD89WD/YAwPi
P7JalxjTeqKNdvFxDI0Tcl2+iOiGWvfZsBwU84IngE4i4xszu2sm9H5kgQqpdRy8hx5AQ/SOFI4q
I2YBSxEKu87UwPQWp/6Wdqg/6XW3LENnEFkBx7zpW7ltwGMoDv5/u43XZp6LIltRIgdOXXD1+Tm5
7eOjqt9sxUlWD5c3E+dIeYPGbKa1V/M2h3JGUCmx6Q9teRh1w7UbLXXH1YTSuS2J4kteEPEGk3FU
xmxaA/nTdrQ9JweaBdWP6qdWc3VoPFKfQcCFdCWqgOKc0XtYVjehJLY6GmCPhRrwVdz56SSYSt6R
CRYOuAq6cDihGU+hzybY4sB6iQTCGJDDhkZgghaA2dcgrE2EfWI8x/sGjwnUtxb/pBh442nwjRDx
7SF96n16y4qDWnAd5s7ebnBMxJ7MWqJViAmCzjkSO6pFFUSckxIRswXOSLCagXaDnbwChYuFjPYw
R/uwfl2LL0RUKMwdwQ6Bma6RDKCB2NA3WNfEJUP1q1iW75d3E39JdhjMLJVzvm26AgzKrEirafNI
PlI9sg5iySJaX9GU0QHvgnH0oThZUwJsrJP7tk5/VMR5nlJRyR1/vyI7jvw4lRRmc1RLjZZ6PQFO
Hzju5ms/1KBA8bODnsjADJuo8Mqr+Up0v+Z6ph0q45lSUIsmQ95ju/bXw3CsSjSeyM9pc1+LhIa5
87hDYvyRnBsmqBzpPJIjsby8+ubkjwLDoAvPHE8qmCr+M4c449+ulU7iDP11GA2S836b11exVd+P
pXnY8uTQgeV3Licv1VsFPc1QO04HaIwinVrHInKOy4MFzc3bH7KqYymBYDTDK9dDRpDnRI9IWYiC
Ju5GwB0YrQ4q8s947n8LoypSNU+bDO7F8srESy9Njqg/W1AbhzSNKqqU4u1tNKIYVATDRksUs+/G
FiXsa4KLnjGgI29JTtWQCEJ5Xs4C/fuvGMx2i4m6jZmNO558am/HSAqSo4QXFfB5+aJCbl7YROcO
/FRoMEVAw4xnGTVlsahrL6RPo+U1uMFaw03WhMS5t+Mnxfzcg6/wHTa6B2UGCOr2OVMIYpvOR3ee
10apfkc8cJpCR8SNoSlyJKKB8qxR1eDxVfBzojCICXbaoSoX00JwPUuBbH4mP1rnHefWHoFxI8NU
rmVMgFDGqMX55oh00LlmsQdgvEfeJale0vvB4GvPerAcjEB/znDVEpsF5yoC9kg8HOuIQRW8Ib/d
VOiuLbY47UCkq5EHtfu5tPrPWkP9gvEO5qU3SIwpII9sNaVWkwBsfBvewSTI0V22Nu7K78bCOAhn
kKYlLlqCKqOT7PwCS2smWhoRBJ3O3flYOnpvZwb2jqYG1ah71eI1W+ZfHgedCdax79eEsWAo4hTg
LsFMOXECDUfzOm2XH5chuM4Ut0/UvCuwNDSxvh1IAykUZdiw7s5hCynVRnKzeEMgw/eQ97QbgzdM
Q1Jb1g1QzDAHxLwYbSInGFBdmI9qJt0tyRoOk/H78qC4i7ODYaKxfJrjzSSAKbuvFlQikx/TIgXv
wIBkM8pLFZ0SNb+dN1PLKgkshTiEio+J9MNcw7T69u8gmGH0bWOrzgCIvuuQdYUGer6BOll7z+Gj
2ugaAEcCurTY5M7Y5i1pHNhyH8TRHGXhPLvOzeyreNFvZu/yoLg2/QrGstCb6ZK3BiQigxLSB+BD
mz/9u+8z69KBNrOeN3wfwgAWXgn1p8vf59rW7vczi6KCfmzpLXpobncmuZqXq0ISXfbobzzb98gB
oAkFVG54X3trW4ueS72U6+CDLbzmqAdUhM+RA9pdjoy2iHmANyJwQOCVCZTW5wT0+paYs62CALxP
ijws4rTw7Xgtgy4Tku7xnjBAdEb5bzCqc/LD0ZCaqjMIpc2erumzVu2RiFw3v3GRRehm/RS95tKp
YqdyD0jNceenp3VKla3MYNst7rC5+lNRplMyqrdO30X1sgmsmzuXu/HRv+/gVNLWupkVOBYMKfNw
5cXFBpVSQd/rtcBKuFAGHuqoytg5yWOiqK08VphKoz3UyUldwtkO/7mto27pvxAvkeRuNFZBJDum
VOoFegz7+/ZLJhLxFgyCfc7N5qHX2hwIK4piemhIJeOpEeke8FzOfhjMlk0cJNbWGiBxdlvIkD0R
TBP3DN0DMLGT3UjFZkoIMwYfXLxI+ycnx0PHUKj660HESM0fDYgr8QKImn2WfpGsEMYwV5hYK6t+
pRRf88F+hw/FffwvBBPX1sNUbyWFiOP7kaDpyn+PXb1+nwlrwXWtrkqL76da4JBPlhTU0ztkG1Ck
/ToIVvRYMut16x2A6GCvLQPyFaHm/CU/UtJ3A8Wl30ULw43W94jM0YNimK7T9BdELaz85dDhBndX
Hys8/owiNiyBGbDyx8pU4HIAteWAaKe+utNEGUcawJ45zt30MTYdL6MNocQS55x8N9ffeutxtW7M
RdT3xnUAJtQgNNU2ERMyML2slxqIlbB1pG+qMxWu0yxevGmPly2OO5odDJ3NvSfrurwuUxwDa361
4Oypbuc0KixRdwjfE+xwGP/fmHJXof2AhmwulU4gN8bmdkF/LALi91fWP69gRdD+Ont02LthFaYF
qk0ds6dK1yt53KorXcRNz505PDGCGRnksmftQVmsbZu9wbeVyikdb2VcCXNkykSFXiIYxuWYXUVW
VQNMLT+gmbSOa2/71Yn6kPjrsxsN43lSVUqWYoKQRpUEDfjaMzxhrlZExSBo/GGLGnm4u/QVT2VS
c2tWKplNtWOU6q4t7+btPZ50933G5RhNbxGtwPctSLTi5Rx9iaLTU7AyKnN6ZklpSV1DVwYdFcN9
Y6AEj4SxIbmXtyh3qsCiAJUl9HKeUauupTHbiQ4Cf8sInPaqkz5c/j5d2jOHtvs+4wKqMVcSCCKC
xh6KLRp0o7pAD9WDqOiS69B2MIwHKFPNmJzRhmKU89R9keynRVQZT7fCpYEwmz7rtmFSLCBItu4t
qifFwap8JDl4kxzP6kQEF6J1YS4jad4VBA2W6csTfO/ON3gvPEJz41iGlZdFyLcKYmiuwe1mkHEF
zZw5VSpjoZatQu2vE8TfKwWCj0502SC4b2po40KjP+rdQAHObB50+m/JnCIulA7yqfmUQkuB0utC
yYRKckIkM7gMyF+4VzxmJ9lTmstOh520FEiqzd1Yu4M1124325uHS1geGuOYuaUiiSQc+KHJbqjM
Mat3Wqb3NASmVfvdXXnTXG2rZ5yqoIh6oeYt32ReB8pstcU2UielE2veFEdyaMF9Lh9d6YZOqyPk
9eLvuFc0ZsfFIOzrshWHIKosHjVl/OaQAfnRuS8Pl9ePf3rsZpHZeZ2qZ0Sl42qDMZADtE4Hxq0S
oWoJxL7Se872HRiz74aicvSZXo0mHRnfL6qTupoWXh4Rd+pAGg9tSLwrg8v9bfyAXnOi2xWOw6RR
Dir5Cc74QzcNAhTuIx8Y0f7CMDt6RYJx7Ey4dulQXKf3ip+jemg7dFeoo4iabyoS2vL3dzniHShz
1LfLMpNlBijpcndo8lPT/SrMTLCn+TOoo7ZGNsALyZbNQaHYxgUWe1pLv6KuQbUTdxOygPPyQbiM
oUIInKDmGfdk2epjXY8KTdCtgeYngYNaa8j1KEF6WgyB++WNCEWfqBGiUlJovHlrEw6RW6lXkDyv
nXu5ipz8t5y+46jfQzD+gayoLlBTQGTpN804kVTwLsMdAtjjkMx6oSajf9+FxbVlJ84yyjRmjTL9
KMen/B0V/LQm/C8E4wrWOXbyRQcEQfNl27tK/ttqBSvBY3pSUXOEpidK/Ygap7fjMPCKYUE4iVbd
bc/9o+JrV+Q0oJJFDXGP9axHBEv+P/cIe0hmXEQDnVveAlJGjVj/e7Xpe7Fg+XnLs8dgvM6UThvE
SYDR1A+L2nmt9GXUhYpo1E7ZMAmcRxDEQD84GAEYO9Zae8i7ZcHdKLLuZMgopr4V1M9QjQbdBMrB
BeElnZhLcIxNWxvoRidaOSjp19Dc2Owv2XrMhWkN+plLMIxJ6JJlTs0EmEF/tNqnJRPlTejknwNA
jwLl8+h+YZ9o+qRu8HxGX6Kn0R2bn7EarepTY9juRgQV1Fw7gFdDfw/WR2bp4fAiBV6dAsyV6LRZ
sk+t+jstvl82Z+6RjdPtvxhsCjPbsgrkw8DQ7ubAQFM46BCvy6PmgUY+FDlq3hVjD8YElBqKj8ah
mGmURdAmQiIjotkmUTTHtYHdmFQs4c69OfaSoT0T+we6e+geqkdRtS9v68D/61RPALX/LAuEPmap
3Wto7CKpV+H9AYJIB+2DnSKEe6Gi8UR5DN6InBfWDhw8aItizmrkAuM0ydFmkBenRX7QteNlM+B8
X0MBGOwMNLNoiGO+j7NmhAES1D0az111r9r/3KPtv88+auW406IhG983uw/Fj678qSSC2JOzV1Ah
DBka8EHQGmxm31voiEiKLkX9BBpnquNAjpvtX54kjgd7A8G4/kSeySgvgGisz90Xo+9dq/QrIiBB
5V1FcMM3HRuExmioYm9d9qYmjmSMIIV8lgPcuUInWO+cqAokX9i9xTHkN1jMTlmHflKIBqw/Kq3b
1VK6xZXuKp4Gmdb2qheeOpxQ7Q0ic+pUqRKjHACI6ZFSeNfRcKqPKrgSxA1bvPUCuz5qNVAxDKJV
BmoDI4O+lqj/x4v6l2QmYVnLPvZXC63Pf97uixdCFOhRrVskahnrw6sdXGgJout1O+rkdsmjy6bH
258QWULPD57EYN/MUJLR6saUVj5bxg8VzcTx/OMyAG+u9gD0B+xcZp/ORdVPtHy2cXyDuG0W5eAu
dprwMg5vm+p4f0G2FBTaoMR9i4Pej1aqyirD8Rw0xh2JIVIORtLLILxDTYMrQC882LvQl8EEUBto
ENdELf/wqmo+OmKXaPL+lDdr6F4X1dPwlmePx9zfhrZy8mEFHqoZFeNBz3rbgLRyrq0CL8dbJqh4
o98XxoAbI2NngyOtzlbg0TRNK3e1nkoZfR44p6dPl2eQi/PSTwX+VEj1MjiLWXfqNkEGAz1lYC7s
F4geoMW4jr+Wi6ilhLdaUHvE0mOxQMzAhjnN1rVzuqqxL10N/gvPeThZeBSgGTQQxIhqWzlj28Ox
Ec+kllZi1ICb65+j7oBr4tdc/oxFWTrRsF78/G5LmUaT93JJh3XIH6frMbKP2hL88a2QOeq8y0tG
bYyJSzF1ODiwtVDaw9ZEgNhSUvpGjv0sRXWk44FL4Q6PR26KvGdKbsv882U8XqkCLSFDOxx6c+Ca
mE2G+uA4tQeUQBTHBvIsRViDnRmX7thVXfNJ8gtPFxGccueUliqCWkM2aEbrrfsg+owMTOsk4OSz
I8lNveRBPpbHHieImMGFZyi4hskOrY8E1yzjqwpS2lAxh66rNpyGdnHl/tk2T3r9dHki6V5iFw6t
zGgjhdA3OosZmCmPS4fYRRqUxUfFupFmHMHzP79JQIL3FYM55/FAQZxmLtNAkU4bWtLUE9H+uWt6
A8EcUZNmrb3VA8JqrLvFNu+dxka/FqrLHPL78oxx3O0bKOawMts0IZZeIePexxHJ4dmH99TjvsFg
PKDdOb2WyFiVNjAbFBmNURrqDbTlPXDMhfLB/LCIMLmGAHdrIr6nPW/MhsJm69oiySHDngQWCXUk
NBW7E0Ti3LnbgTBH1ajZIHfSADJ1Jz29L3PRWcjbNWj5/TsKZovOY6mquQ6AJf2wqq1bQ/Wymz/Z
IF26bAX0Q2f7BkIzlPwCldMs8wDuRAt9EKXvLvTQmA5UB1c9iBgVeH4VpV9/YRhjK0fQ+CKLAAHr
OtFDvR+/gzxmunGsbvKNxmmvh7GIr41GaYLL4+OtFLq8qcgmBLQRxb71daNWZrgypdiz/VFTPmWi
d0ve8w6I814BmJGtldYTJwfAFGb3JkrOc2+9z69p2lQ+yIk7ChaMD0iVE5E5xS2WDcvyvl2tMi6S
QG88SobRhLHfHdLHFqpXgwcxaMEMCgEZY0/yoZrrEYBQ2vykBm2U3JiDZ748Zq90iJIgsco9oNCm
+neIrPUTSRtW7GKU8Y/Bi8LEVXNYvD9KNO+ocMNZiDgXOxYEiGzblrWhStwiADPSoMhaDxTWaSK8
sXHtcIfCnB2tVjiIK8okGL1qDaknLKPie+uTY1H6kN4C1Yb84R2mv4NkTF+yQIU4xoCUzRDPIu40
y+9wg0io4EXHoXXW7IVtyps6QWMCmIXUa7O6rjuB6fEmbf996iV3wR+YFfRUmvH9uAxi9XYTJYR4
qW8IkL4OgDksoGeJV9CWAny27v6IA3WHEWlvCIOHA6RMYk9wwPOHBKoXhwpBqmzzUp30BYjOJcl3
6i9QQrNWQVZNpavKOnREdn8BGEOzGjVTCg0Aww87UnxoZyYuqV5Y1GpPubW+GpH9Q/Zzv7rJvM1r
j1qQC7kQuD5j/ysY2xt0k4BgGr9iCpMPmk9O5hf93oLEQmi76VX6kFkCUxEiMn5YQ42S0pVJEiwh
yuJAHzmjq+R6hkJGhaIo5EVEL1i8I9pBl6wGvj1QaLO3yMpOtmxVYTs5Xv7ivPrSzobb2K1XZUP0
z3fyHorZB7m+jLFa0H1mo0h7IuFmpe+aP/SuQmhMQdH0WfKyXLQUPU6Snx4hIkUdFDoafhHNM3/Q
Dknri/BqZ/As9RWRTWcmVacopATiEhYGeiTdCm+OoIX2EtXv3CWqbqExIqQr42UGUcj8d6AGc1NA
1fiSSSbIh2i2rkndzB+uQOy+vpRmLe8oe9cdE6TXeB8CsQV7Wo+9PXVoYQTXZ3vsDT+XQrUVLB3X
EMFRBRAVMh/s4/AmDYled4CIy6icKncmVyTBlVWZBKEH13ftgBgzrA0J9c0agHp0HtcHxXq+bObc
gUDnAVx/OIzP2COqOJNrdDjj0hvfpU5Y6KoHImxXc35exuGOw7bRjAANXnAgUMPcHStKUhnTiNH4
65huXmUkq5+rqkjJk+eRsLIqzSfgUnrGyUkFt1NIisMTh3/qOCa81dA4hgbY9q2IsleIx3j+iaxd
2prAk09U4h1MXvdmCo9LH1Mcw4s95cvleeRVXLwZIePloeGXrPWEBauTTEKRVtp3JTpiSnM7JJZW
r2HWksp8kNdsuN2qstxcpxvyqLVKYtxBuaHPwkRv1PtYLsApVRGVfGlTda39Va4aW+BEOe4GPxYa
pHjTgvQKW9FuqgkhA10OyDc4beoBrGgFGWz+GoDZCEkVFNWcZTsaghkxC4B0/obueTCQ3yOPdNMF
lNIg1V1hcE4XlTnu8ez8Csgs+qZIpVxnAJxP7SPoqK9sXOJOVJM7PRHFe0dM+QaOWfFZa/qtygE3
Gn67hFL54bJJcbYmbmrIoUOUFnd3Nhi37TFT6gQs9Irq99qt3n28/H2eEaAMT0VKG1fCM6K9eFPj
BAw1uDyVgWV/KYqPhfP7MgTXBtDfShkg0FYFnLfuJZHQAon/EFQWEW0cV66kQO+C9b54KWcUa2ly
B7UDZPzyukx12S1aAp7H46YewRDXi542eVcyUPugUAfMNEgUsLunt+PZkEBchCIR+Te9BC6rHx/W
kL5wOX5d+5cnkTukHRxz5xwWMzVXPKoHWuPDg4CHTBJVaXNOGzwLKqCyBtvO+Vtn3WuxrFsD7n3t
c1lEMinwFnCYp1+XRyKCYRanHTqzshLADJCPsXUXYswgSPAzRXBp5s0YOlFAP4JQA5RnbFjTZpT6
CddYrT3opqcnn3UiKNIVQTC+JokHedUdLIpDMs8xTyCBcDtLEGTwQSB1S/uObLSFvd09EyptGoIs
USCVd3YWOevBqAUQXGNWtb8YLIEURN+mCidXQjnMqYQfZZAi19bDEpQ+EigCOK4F7NCYlWlkdKLO
WQNDU/HSLftTCSLeIjCnx8uWJhwWsz6xAkrCYsOwUrD3xKc+ItEEIcT/nxg6z1Pv51B7u051bdZ6
k2JUJGmOqFm8xWO7YOLoJmfPNqq0jJdaXGjPyAKycluGcmhhb1ZkzwdoOrRWaIA4e7YPgy4gT6ZX
/UtgdLy7oNCyClnSFiSNMyeSjfsc78NQkiH9dd28I3sMko/XcdEtsIPSLWOxFx3jasrQhqqZ83DZ
ELhLs/s+43Jie5BkovT0EHV183rUBX5AtC5M1qQsCgvSJFh6uU7dChl8uQpXPKXW3ZNjPUqiPj7R
cJizIK3xJGdMdDjZJwPm3AgCQ9738dyHDnsZr9xgK3m7HE2TOmTqUZ+OK0EEEYqwWY6XF4S7M/cQ
zBCWbimKVgGEHP0pVdePTTCCVav0xQrUvDdFU0ZJJ+VfgdYbm2OSs2nJNHDk+IY7+WgUdUHi1Lr2
UT9qX62IdovOIsVBjtdGSZqNRwT0kyPNz3iD3Fbmukry2G+dj50RLcbVlAoyW7xk3RsMZocSWbIy
UgCj8VfPGT0jJKfcgzSo9HX2kdEK+8P8XZSlEA2M2auZ0+QDqQGqWEd7i9r5yc4E24kXMOJGAiZh
DeedfdadqFdrm+X9SFMvSkj5V0zwyPnFb+S7sVbx5pqfL9sjZwObCIEVC6Xk5jkhpN7PhbQYG7Jz
8WlKH5spskwtMHWkYGgUVAjeTXnm/waPOZjqdCKOYwKvXt3uqIFVbnK3h/xIFdirSHTe8jI8b+AY
Y2wKNW7meIWKwwreVzRhofgCNNr5Jw35JBGdonBwjFnKcqwvA4zTrxy3OTYhjitv6kBuoofZKQ5E
lGnC0TEWOeijoywK8OTJr45UgSi+TiRXO8m+OFvG8Y1vppI5Spyy6ixtoWCb10s/pkT0XCscDuN9
laocaYUZLrDgfM0PlGUrgc4HZQV5xyMkBoN6H5oqOy/uUJrW3GYKpafOg7Ymt91s+CnRaqixq9+G
8pAPSnh5p/HcBwpyQZum4GABhffbs0VZEyKTDVu7HMmVadyWinOy8h+XQegiMKELqvNeQRgLnKyq
70ZlQgJQvRmGX3aG6Jzc57lILkM0GMbyrA53f1PHYNb+Ax6+Y5QV5a3Iy1NfcGkwjMUZOmUg7ACS
r9hOFbYTifpQv1t9A/LkIl/Bs2+UHuNaS4lCzvI1SFuBrmTE1BX2N2nzQdjnXl4brnOHq4VgHF0h
nc2rW3iGM+1tQMbkND3/eWKaXO2mvH55YApF5xXXHe3w2Kw6Wt07FVxLEgqmaNaxwutwdaU86CGY
XoX8jbyDZA/GXG3Wdq7LBeGmr8ryfbPY106/gSV+Wb1GIp/zvIrW8fnyhHJX7HU+DeYsMUrJIiDC
lPwscW5nhZzAJiZaM64NGtCqhO4MemLYO2ii5sPoDDZoDlPoMVBuf/Oo3Pa+HM7HPBS1kHFH9IrG
3kbXuZwdabJg8Uk/HfKyND4rlSNiJ+U6WvBpgmQfjwTnHJiICgenjqFtlKyBfmpCiPx5fesbJ/NK
3F3LRzPR3gFVGEpoyPgKtLGZ6FE2wMes6J8JMr8Zusbxw1Ab77gm+u5J69vJ4EP02Z1qVeRFqOGd
eRHo173Iq2hnkiH9Nk1VLSEzPfiUSdwEV4p6rI+U913Uo8XfcUhXULEQ9ACxLUCVoa8LeiUk/z88
SvFxbdz6efQpZ2p/JapXEOIx7r5C8ymKIzC19g35QEl6J4Q3BpggPMp//T6Hshses5KmnS05mtDo
AT0H7YcqzEGlhE5ir/PyOxEHNvfugm7pv5PJuH8F4nKrTRPM6+otKEkCGztoqYbC1x5slz5Epjei
iIpmlFhboSqkVIwbRFhsxVg2op7GknJkg6R6+Nb1hnZX9K39YI3q/CEhw/hclvqG5jiS6atrWpUl
qnPg7hbadUH1XxAlsNWLVimteWHjJ0iH6jgdsaSOv3iUG2091KIV5fmbPRjjQXXc2BNIE2K8va9r
/ioq3+GFI/vvMzGPVqtaOmj4fr0es+xBqR/X3NPr1Lt8EHBNBXEVFg3pIZrPx7ru0ihdtq0T6rto
XdIfsmqn88Yv5Jp2QoB/oXTrQ/xLgMk7GfaYjHkaKLyqnAUp0GVEdFLirlZDhOFBOVFeD+Oo/byM
x53K3RCZ4NjRlzROcLEOJM3+Na5dE1opXsoUJyZgOU+sp38Hx6QpFKXMoTaCHPIglS5E6gpzdBXU
Kb1DDQ0RMc3wotrAPhMBquUYd80+TQLV9vKlcVPTl5LHy2OhU3O2q3cYjJUjawRd7gb1IFKrBk1j
epWiP2XlHKqT6c7zKOLLoNZ2CY+x+tpuLH2kY0qhxdF9XOcIrzLu5TGJMBjP30zaqi42xmTb/obc
9bh9qHC5vQzCnTgdTyPQ/9HRQcXYHGThTWXqULpTG2ukN7afW/YRqp/Xlt4HOdE/XYbj+74dHmN0
NnRnFJtWRP3pnipvUL/QQqOF8lkNIiY4ru/bgTGvC1napYqVYwZjFMOlm3w75voXwYDoSp9Zwl8M
dJwyfmmreijCY0B9oIASrI7sxlVpRsdC+1kTld+Fr2W8h3jcLf67Zhab8etVWVLGBpB4nfNQMImi
ljKqP4OR+NjRPCNgQX9bfr88Uq532qEyW0xph0xKdUSUsTW7ktM9z2t30JX2GiVT74j69wNkdlds
VBm4gzHAIV4xmemxlETEatzNtRsNs7mmGPWhhRUjC7fdOtNjuTwJqVa5oRs6L0wdnSU2bUR7axpg
Vq10rYaTGELlmVKWDAf10/yDBqbrQd8EO5m/Pq9o9O+7AzJrIVavUKtI0/raaXuPDGBVyuOrDD12
l02BO3koZ3xR1QKZMLM+m2wuTZbj5Ehy5TA7CNVW895SRbrKIhhmjWSrqolU4sgvq+8Kad0W6keO
6V8eC9cB7sbCLBIan62iihG/NLG7QXIL9JG+PnnllrtVJdJ5p97tzFnswJg1Midl2yong0UgmzKN
KniBPuYQJ8NDwYbWnEnU/MOfQUjX0wYn8AozN3YLrK99u2EGIUQLKsxA1X50SXh5Arl2B7ODyBrU
bBQ26VV2eeykJgr7hqZxq/ak1CCvWK7yohUYODe5YkBqBqlsPOKfdS9UxuwYPU3f6DfW6NrQ+IqP
6VMT5Mf+mmYQRT3x3A28B2QMUF8ThOkxslN9MAe0vkcKbBSZUrIHx1cFT5K8edyDMYaIo74hjQWw
xfo8rU9ZrXgSCha19vPl9RJOI2OEcqEusrUCaPCHzi/uKUcVuSHXle1RMqX8oyFoz+ZZITV6Ks0G
ynxWHAByVMPaFEiwjP13afug96ungjjz8rBEIMxaETNT8qnE8TT3pp8tibtk1XUaE1GugXfe7wfD
LNOoavWU9hgMFQvd/MpvofOOO6tLq2PKj6J0kWhYzGK1UjdsVQa4rQ/66WYxrzTzn5NCmXihViG5
LKNejq0lUVpJlVCPjBBw2iCEdiU1xDdFeQz+OF5BmOihkZLGKBact4o2oT6q8nOb9imo3mUr4D4b
7gfDHE2rpJQSXgVQkveMZhKCdkcwT6MIw9UiNMxEmoe++egdBDdvZpCxPa3HBdnpabyimC4VmJxb
L8sFBxXXP+yWiTG8eVTLuLUwMjDCbiCfcltbeWzjGFU5WfPpX04jY3ZkRrXOnGC5+qA6qh6l7ND8
NjJ9DfLsd7TcULsnT5dBRSbCXEXKuopNs6YhWfZhqk9KfKsuAlPne3RwG6BzGgmgM/0OtCEZGgQ8
gHH9R5lA8tLa193/Z/KF72t3eMx1ZxylTDZSbN/02oxmk6YmA+2WeK3qKkF9B3ZNwQbgTuIOkLny
QK0q6ccNgJ3y27auk+pLLsotX4Zw2BtP6pSTQ2bMYV/fb9NPaTsYk6Cmhb+NNRTRG9jMmsqGzluS
tQpqWmgBonqiRQ2Fn0le6TlIvyxeegDP+iTuY6FOiA3PjB0qY/WOniWKlgC182d0os0ROTVXa2iG
9cfEHwUHFjejhepKkNaDJxI906yrskdFmQd4DTka/DWAS/xq3ep+dtu5ZQg2VKECNHfhkPPUNNCJ
4L7P2IY54DLsFNQ32p+LHppyQboJjkcBBEsU0KellG8UokAQo3v5em8bwWU3QZ3p2SK9juIlw7C7
58hD09eDDQsfcty00UJfiQJNEQJzVuFRJW5GHQgl+R13B0mY2eG68t0QmJXPSNutIw2IdKtxYyRm
Nyfx6hmnVS5iwOV7vB0WHexuujK0Waimjd06OCiPGKPpAPZoJ3dLUIij2vLYvyejBFqX/1rZy9be
AS5jL6k5BdSzg2RGMaV42oJ6/tqLSsX4O2gHxezXFN187QrFR5xSi4++M1ykXON2QqNb8wF1t3gd
GUQdPnyPvsNkTqkYNcadQx2sdEVm3450vBdKnvK1LTzKzd/ciIr+RcbCHCF5MVS9tFJjUU5Dc1Da
2cuma32rBScHNzW3XzjGPQy429GKL8k3ihdFejDoP1ePsg9WMyGLksBPsBzWKI0CP6EKLNX6uBg/
ynb1YpEmFB/DAEMESOdAaMOslNPmS1Ju8EWIxkryqDc+ERXKiyCYtSHrUjSDSY1B/pUnLja226nh
ZX8nwmCWpVrzSULhNA2Lru3paMqtiy5F0WHEPfpAlfSfyWKVDbICaZA8A4r6oJ6oxim6GNyicLeg
8/D2GFwe0//YRUgYGCplgGLl9ojlyGMt48U2u4YYjddHCTgozY/1cfAabxSy2/Hn8BWOcRSaVpVW
KcPcpv6kJ6fa/qY3guj1f2yfVwzG3MCpvxiVBow2mHwN6qbLYXmQQ7Ah34g4AYXTx9gdNHeXqqQP
3vbNhgZYykOJR5XHEb3lQzQeFMEFno9nQWWH6nmBeI4ZW6vl9QSCJvigr92zfqI1EraPZ1oqQz5E
SShS2OGfWjtAZoBJLzdjNQKwNtzsGlcQ9KDEn+wB6n4qaj9Ft2zuAEHbhGJWqNSf03avvTHaSy2B
CUgKya0ONPM4au7quFSKHC/tR1G5O88kTYdShOP41c/aHwdp7iyzAdWRtoGXHhOZ+mkuahbljgv6
a6hVcEBbcdYGB++XOmq9xL5xN/kyZFBjP/1OaX5ptULiW4J7I29Qezhm2SC2sUxFArjUOsry0cpT
txE9J/KiM8tA9TZVtJbPSqwyMFVOxDRjf1W/bPKD7Aj8LfWnbHy5+z5bUpUsZdJmCb5PGyvzkxMY
0Utpx+GyCxQMg21M7iDNDgojcLZb8bdZTd3VFITivLhhPw4mis3TnCSzBQC1D5cRhfp3UxLGilAd
m1d8s8dhgtk57Z3c2oCzUs4fGg5N7gKyEjAq5KEo0yKaNfr3XXAJJmFLzXIsDtGkSCthX3Vpfvt3
K0ONfIexdDIYF2tgOKvppc1yXThV9O8gmPMoH+1mXVdqw/FTD06VJRMkk0XzxDjsfMutVi7pPBW9
u8XPiyOIFrk7HRKoOl62HKRNGICq0gc01CFmSxVEv33q4QHigBItwURxDwL0IP7FYTyKbY4ZBJ6d
GLQBEKj+tB1yrwT/HETKVV8+gN3x8sKIhsUEW1LZr2BCBJyUXpeJ65S3g6h0gL80f0fEhr7pojZN
LwFic25Icb/JXy8Pge/zX6eMLS9qEsOYugJLU1wvPs1/JifKGixFCWTdK0+U2RUtESvmolSJOpsj
BrR6428oJ0fZd0oXZHjmQdzuQu3q3Du/zh7jbexVsYduwOB0tfRAulk1qUf0KcjyYBCSpfNdKMIC
lK5oFtqF3noCZy50c1pS3C+V/KlLNrfpTdmdlafNigWGzrUKU0HhOO25/T/SrmQ5blwJfhEjuC9X
rt2tXbak0VwYtsfDfd/59S8hz0zTEN31Qg4dFcHqAgoJoFCVCRbOn03Fw1y3uQ5mQLX/GlufROok
sBvYm+9zwCmVQtGggBNBEa7BDA0I2xLWa3GWyRL/3UHbWOIGLYs7NPOGgJ45R+4OZw5Xuu4Lp3Tx
yhRomi1ovuKYVzTN/H7gbyxzqAoy1mXVevgoLnc/Cnnbg/SnEvTlP6FP1da9pbPeRePGIoeCkjD3
o1rCopI747ELlEclKNB48iEJIB0t5v/FB4eDs1olLciusSkZtQem+0OY4S1F/4AC3E9mOPwz2liE
qDvM6GVkG8OXTiD2jd3T1dkP/V25zDIUqYToaPtggTTbZLwmhmnL2beqv0HxW5CsRKv0LmJsLHJv
4KuQLmkNcXK3ap/b5VpBwkttHlrjS7RQpeTEIta5I1ch5ENspjBlzm673IntR1xBCl9G1Sje2nl6
mTxEf1ctKVha4BnOssKtOtMt+ry2dRFQ2OdHYivZdWhjkIs6RZBB4qnCYPlHlNs/aNsFR0+8srV1
G7X/7nRYqKKF/Q1lY5ULwhn02uC5ULGq7sbr6mTeC08mjIGv1BWOZCqC8JGPSKlMxVDoYa2rHc1O
Ohu6pLZwa7qShrY1K5hvaKjaReOzh/yT61CZqENWcWZGN5QfyeJdJM+2Jo4+MX+7Z/ONHS4gQVTY
xLGI+VN1Vz0x0n3BWSI3O7IbDXWJpgaS28IiUy5Vo8JA5uJ9LJ3A4kB4wz7wDm033rAfsDmYt42a
jXUGAyhcqCCFKKG1UHpU7dJWHPWaftbdzS9jqf273vhXqKIIZWtlgbhqeWy3quSu0DVS2/R7Pk4H
qUC7QYdCPyMLyqiGqk1/veh4OzeizhaH0b3s/u6+uvkx3O7WKhZO9RbmElTg9tw74Lq0p+4AXvDL
dnbxcmOH29OGYqnSaWVORwW6vOUlUJbVyaXZaev0e1ESx9X9pYBLhKXrkIrni0PMoSnTJpOQociT
7nNX5aifjItq/WYtVUmJBO3uPuzG8o8xLoIkVMOvTYukS9f29tyhFRBEZJ3a2FH8vNTuXILIZw0u
jyflIPv/Jmqb2RL7SoeDhvisDndIL9iKSsQGZYOLjTlCorXSQWTdJtejFhjqVagQ+YpfLIbz2HFx
YQwGykQSjJ10pweMiJSRn34LP4k4zqWe5VIv2fvHuc1kcZtPLrTD0gkYuNbXIJz3z0uL3LisNatC
vdeH0qrg4f0vPLiNR53SpTIFuNiAWBoAw7pftJv+ZfBlP/fijCZ02oU0E0oLTBVXe8eA1IxDFtUW
jkM6ErnJobsBPt9Hx8GVvMLPAyo/t5ukNjb2uA1hhfy2aqLu1YWaHcuqQjDt0LNkjYZkTehdjny2
mt7h9cYYtyGYzQLZ2gjGxGXxF71xG+NDbSEgjsHtTJdQgsg372En1dK2wL1p/ZRex58F0AqyFiLw
BKh2eCe64F4jvNrF4bNFvoFPBPtS2mi47uaym2RB0Tzkh56qydo/A+HZCqxVoP1FiuNn1JBVI1Jz
E2jf+6xQpQlwUdNuBpc1ReWO9tflmWJL6f1Mna1xSy1UdGvM2M6qloldTA9Z5WnWy6LdScNTpn4E
8TeucassLXR1zN+MobFYuVulU1oRdT67ePifCdAL/jx6dTxKVb/An6Lrg0J9bWfrfhASIhLYHPx6
1EA397MVFD4r5hLDip65eXoI0dvSFoGU5XYbUVmjfTTcuMStXJStWHGpIyDkhwGiU9KhP0SBegdy
ITC6Wm5HZI+pEeTWbqwo6PStYE6xVkcA64sxWkGRr/7lwCPd4nbkCtl8fWSHRkt0dShcQR/eVQf0
MQhon0hc7VWgLO6eidFBpjLxGfFdr6pZjWKcyYBcqOqcrLpzk7i6nyIIxDTIKCmsri60TYisSDPo
zhqqBG03aDbmua06neNehMgujgOp6MzokxsmEFIhr4m82ZIS54L9BMXGGgcj6xBrcpTiohHetEfJ
Bt/1lRJYJzo/sVuxZWwscRCSWSY6jjNYal00D1W27LEm3OaP3JbeukejTz1549gN0o1NDkmkGG3G
CzufL/EhFPzB9AeqmoUwYXBI0stNrJoj3LL6kz4cqyiYQuJWv4/1ZzcMHkeiURwkheHInwsqL0pf
vw/9wW2OjAOBekH5xURpeBEE8Sq4EbmVHQ5zOpd1i+zRYKcxzlVMUSoJQBke3bd//5gslGrbxELf
PQxYZ7PcQu+tbtHCEGaN0maSNclV5iGJ4aSLnRwZl312R11I9+cOfKyo9QQ/I4/Pmtpms5Wj0L2Q
xaMQdYekLr5nXXwkXGPQ+24fAKHUv3Y4aDaK2FhKKBy+9UyDhNsF1SSYWNnTuOVSzGX743g2xk2f
liVlZsYwNlZ37XxnUaJw+4i88YabqDpONEFJYQCkrS6TOIgaW/0cHeU/JKfyp0OzuMT4sZ98afzY
PG5uSFWqKlHLLGbmW/jHrnocfOELI9Up/OmFUkH+xRI4jyGHweG0mFZjvfV1mEH3uMxOEWieedd9
ju41Z7nKXqYr6jBMBSOHxF0mp6mlw6bZPmbFp6VDkkl3Lo8kZYPDYEOaIlGpMJBRfDOrgYZTcF8T
pzcyPjjQhehzZ5oRHFFzVhuOK0T90ke29mePPTuH9jf5wETEB19Uqs5Za6kZ3GKt3+zoUziJM/gr
2lVYcRJVmbGLx1BaA4UPGLzR3cZNldDLRtvPHSsrTG5lFE0gF/jn5Etei6N39nJ5znbv1Vtr3KSN
Gmh25hbWmPxF8yU71Hexb3QoPAntPhA/C0eq04g0yU1hDDbMWhVgMmOF/V9ZA1B2M5TQf2b1SrWT
nqhCuT3U2jipcttokhexlmuwKMoPY3erFx8hHdsa4PZQq1HWuTJhQA3S+xWtWiZaw9o3AGl6m9LR
2V0EJhS1UBIF+SnodP8MWbMxgEqGtaKBwuG6x8tP4RieeLc6q1e4KAE7XA6SvYW9NccBlt61llSy
li083N3rguaiM9JNR7IEdG+lbe1wkQ+2v9noWcPbDHkblOWhW8F0xXsmxtIH5XeN2jl3wwKyhhrT
JnuvC14hCV7W+sxWmo6qsiLAnF3Jx/lNd3A6xDcy1SW7v7g3JrntTTGLWWuTBSZrlMOYa2XXmnyF
Jmunq/TbONHdelRdNTTdxJicHN1K+pySaYu9IwN6Mv9znIufVAjzRGrh+D8t3M58lQSq/UPzhtrv
dqNnY4yLHqXOmi4vYGywbtfhb0U81lSLHzmsXOSkWaJH0DyEQw+Lw4hcikCovNobPcYZnZMXG8on
DjU1o4hK1Oaw5gnGosikkbJT+dVyqgq1ByrUxpTJtoi0AsNF/qCynTUON8t8beRIQewI830+OlV5
kJQn0/iSFI8CJK2H75dXPZuX9+Z08L2jhd5SVbZaN+ci9jJlVQowTTGCxLwWrMrul1MbP18284u5
O9vhlkQsZ8IYMuyUA9b2knnjQb9WoWle+JFfEbed/Yk7G2P/3zhllEXdJyGMheOfqN8Y5BdD8y87
tI8qFlSmFU02gGc/m6itVKsSZcK4hQ/JYgRFrRLAtT8z/1ngTyStlZuJqAH+9VG0UZ3v1ajIngUk
bMWKcGZ/vM6muI1NVbtRVUOYmiHMPT/L9Wv+kXsS0rT/jtdbfGynZCk0cY0wXlLj9VBobzIniibi
AkgNGRfM/TzVXcRoC5Pybzm5F9GQHk834/SBvBWjOUX7iQhCE76wfOjm0DDrEoXD+n0MIcViuI/b
2rkcYLtzgu8rFlO0fyctLKU5KOk6FGCs9U1bn2rtavgIrZK5McGtSTMypkRNckQYCvFNy22k1pZB
E0DeGfaPMhtL3IJclR5vfCucad3IwCtx7c8H6Vb4DiBlCGDdf+gwszHIImUTblW5aMIQFSzcoIim
gJmuUaBbRbUCU5PE7UhNtaAguoWZFL1PrFiscsrmdyOB24aqtY/EUsTgVWgG727rxGnN58vBtvtm
sw0FDs7mMquWsWXlPoZW2GIKIoIVNy2huZbk0K+UyZFQEhkWBiTMhK9dbhBna2Ig+YLFOhKyupsx
kHoIBnNjPSYW6NEaquyDMsMBnZLJXdJpcBNAl66PWnQTUdTEbDbebajnyOMrFZWyn5Y5gycdHmEL
FKVFy2d04tmV+Rr2VxP52ra7EUGeGYr0jFiSV8NFCU+e1jXsgQDGZy0M7de+AH3f9PaMYz42VyJR
97uLshuLXCqqVfohG9DI4I7CTWu8GtZ9mz5nMcFhTVnhsHyaiyrUGhYRKEWYMk+ZoayNelzDvxz6
1PhxICgXgln3OcDcjP+SRVx+iMj+BfadJ4jDvs7QITsFM3jwDYPsIF1lTudrDxOeXxlL5vTwAX+g
Rm8qECLR0eT2M/ItcyTHY1XDn8Vbjc9L++ny93eX0Ob7bN42yDoJiaSlEb5fG4e6v0rFG5laQrtT
sjHBoWo0otmk6mBCLFw5f7RkwoX9KdkY4BC10+beCmsYkO5a+a3IB6xJ6BEEpTfTWDXuPyByBBJ7
ptv1Jt3F62Ov4RQNKCuGR9atlH4SzY8EMQjwLAvyYDooWX+elGou0KzM+HGEwg+Lu8H8fHnSd2dk
831ukRShpDZLo+K0C85/5DCp378bVJvvc0E7rnNZQvoQHJ0FCPGPlXHQqJwz28He4TLar/CGybhq
+XI4rWpGUWt1TMEJAkrQTdMCplNJMYLvwtbGDAeO4pJDIy6GmbVt7Fx1CrP0QLI4x/eXZ2R/xwax
pyFa7CDKFyVAPgl7NiQxcaEyA8Wtgjp1Otd80xxsyNbN3Qk6W+MLEpa5NCtIY+Nk/Vw9s9ZNdJKJ
2GVARXJgXdANyASoV6TdodzY5DbrYtX0vNRgswgHtxAdaWog2HHsE2I/27+bbgxxc7bU+qhFKaKv
O/3oS41dCUXWKt5WaPZbaiS5pdo2S28ZArwalMDo/yo0UMMSWycVGwq3XCvAf1NKsJHj5Q0CAvOL
fJwgA4E8yf+hzMqG593K2gwft3hTtHMPGQM3RufLEnpjbwvODCHY8jRdKUTgU1HB/r/ZfyCT3qUm
i3ux8YXEbobPOjRpRO/y8toFvI1P3BYkGEsYJRasxPUrug1tiWqe2t+DNha4PQitU+Y4zLCg/rmc
QjyQxn55pWUoKWJvevnNh7LjG3vcCd9opbUvIO6H0tFPpnQlVkTQEXHNZ9+zpAJxaIRFNCQv05+R
8aR9vzwl1DJVOTxI0yi2cmYBaTBP9lJ/0BBlq/PGRfk6E3FGRIDKgcLaa4qo9hgvQ75elHuVIvkm
4phPvFlVBHG8NxwwP+V6MKuF08V21xFuUNPCQYGltZJeLiKOg9HwuZOFe7Up/16X5Xcnh/2OzbKM
m0HRq5qFM/Sh4lX3C2REGvQ2N8vo6wLodfLoPmrKUzc2zqDkNs4yFI4z6LwARCoHDUlWQN4bPrpW
bK/ffpAph37zBztsM+4+snqUQD6VQ4lF6nJzRckqoxZ/W8LuaHev88kI0kN8oqqKqIjhECPss3aN
KlhLVlO3rfSxaMrnZZUPrfgRojvzDBa8xERfx+UQG4iaZT3KZuZoXzKhsi+vZzY4F2aL74FG3WY/
JGy2lvabEFWuBuUl4RiLf2hm7F42RSwCvg8674xWwd0f+2F31KqTqn2TKO1HAi54EYlI1FELyCan
6xSvCWtPqKhnJWrAuJNDL/VgskpgYp5n2xwzWxaMh7hE2XKfgpw8PFwetP0X3HMQaBx0SEgqlOMM
e6PPijQST0xd+dh765cfvDd1alNpu92qiU3gaRyMZFlejV0Lm5MDAkdwwuV+Cz5HW7zTguG6Qrly
lTrlt8ue7l4NNo5yuBGVSmYlbGNRIWrPNA5/vMNTKXBqA+Nbq5JkEcO2AEaOSNW8bfjViXUZm1fC
UVLsjCwyEIklxiEG7h7amihYxukxDEqWcw2ao2gz9pPLI0gtMO5wEVfLtAwjPItqybOq5gCtNl2h
qkLYBn8BMfguKlNqF7AywJ0ZfCSlC2Xi2h4ddmdvA0Vzfssl/r5ojuqaV2g8d8veq+dHrbHB9XnZ
BBUQfC+fKIiVgoMZe+GHECFupdqtFAxQnlMP9MWDtMbhh1UKcmeyE+CI4WMs4kpk518nv76t3DIo
+98DXZ2Dj8GQ4iWpsarAnmV3q52pk1MOhJFfgJRqIM8O5ph33PLRwtopOmQmllN6rxzGq96w8bD4
CRwutmhb93XvWkSw/+LofrbJLauxiay1jGFz9NVT/JqdUJBa2J0r3LBItBS7Id4z93f+s0FueRlK
0afZouBgo0VXdbn6RjlezcXL3OTUeLIgeL/G/jX1nmq+tSZpFWBq/GN0WUiaEGXOrtkiYyXgFAnP
PnCczXFn+jUWx95gh4BGDOTMrqRPY0oMHjFdhsid5KNaz5JBho3wSfq2QskDW1nh6C4I6mYH/fwf
61JEYdc/QWnwrIvRVMwTJOjwYjMfEuGkUMBBjRq3tKoka/WGnQSk5kaEcHZ/Fecvl7GJfeJSHHAb
cT9ORtfUiINptRX5uGQPl7//ixzFeYy4TVdujbyB8i4WrvbWBWUejSfdNk69A71k77IxyhnunK6j
SL8RWfpSz05KeC1TfWvU9zlAULRW7ucS30+Mq1i7iqrj5d//C+g+DxYHAEtYjqoRYsKFQ33N6C/Q
woUTEWuKi0iK0l1vQFILTgpTMt8x72vo8QYVHF7RmZjh0ItBJETEhOyvSegjge1Pg2ALXzYt9iJq
3kFM6hoN9InAhQXe1el1uS9jB2IPeBih0ka7S2ZjkAOBKsuWYQZ/srtkV+F836iHaX4kZmn3uLWx
wW2w5gg2QBxf2V7047i1BtopP5UOdbBj8fRucW4MsRncXLYVOTHHSEIJHagoQnvGK7raiH7byU9L
KNvLBPaGTCKua+SUcYgwma2ejEwmj5GSszRf5WQ3mZO/FZRFdxQxPjVhHD4YVimHuozBrKPyWLXq
nQndoDXViEnb3Vo3Q8lBg1XVhZRmGMpx6R0J58gCrX04DRlExO8vqnPAcxBhSFUrWKz+XF2PnfHc
9x9Jv2384BCiT5ZcHGR835yWb1B+uBLC1vRTcaIyo/vzYqoalDksDSeun2PPiGRV11j55tA+K3g9
U+WvZGciYYNviNH6ukoaJlPQg0t2xrHgVaNKzCkT3MFjSAa8aYgwEVVr6qU16t70uJUdtW2InXT/
iArZx39GzOCgp1yKoRqYyKl017vs7aRyBsGGeoB5zQhy66CSPCpXtL9jbIxyWDTWVl6nJUAclRs+
u7xPgv2NtXaC2PCJypXuL6KzhxwetTKaDnpQiLqrGUgJmELWGQpc9ytZRbh7Ot14xWZ1A3x45Iz7
KoehymuvlU9M/BRqVaiSvG6fwSJKNn/tr9qzYxwIoWd27mYZUyeMyHtk8SPkib4Suwab/vdgfrbB
IVBeTotSR/CpA6cnozIaD+b17LC6qDygztv7x67NCHI4BO0C1WjY8lXrt5SleZxFZ3yj2DSh0Ob+
pnMcWsiTuLYCG8De/9HHodzOTg3ertaxSGFJYk3z/LLQSw77QsRIyonmiV3phfo3YxIJpN2NCUsy
TRxbFAVlsz/HYB73upAxqfOuR2eIgeahlbo670PGxgY3S7I6RnMywIYIcivoU6m4rZcHwXBKW3LY
CTltbJKAlXKMmyvck2ojNWF09hdPd1K/fZmgIATRyMhJ7eWluZL+IsKDMMk/GqnYtQZzhMnWV4Pi
i+xZvV0F4isaBVnnDehdykAmdvz9JXAeXP4dqbXiQdVWpJFYXbzmdzZj4C+O4Hz9RF08SFsc9i9R
MSmDCFss59LfMW6c7lULWJ4g6hxiNHeRZOMYh/mFAh2rfoAx1QBLpgIytCwYUhuMtkxfYDnMFFH5
7oLbGGTTu4FjIWwiJQwxfZUUTPNp6jxtPF52aveoi+J0GXxUjJCKQ3xpHKJIZw+xofkSFQehf1pU
N9ZEe/yem39ftrXvztkWh/Z6Lqf6xK7VIoqts5s+cSxKnGt/X974w6GHkulTBqYWFDXABloYIg9N
4Xgdc2XQjYhXZADu7pgbexySQFArn0r2zPyD4yH3695OX1iCewxiT7lfiNXFfv+73WxjjwORDiWj
iWDAXpt27qg9yhCIi8vKGfPT3L/+1nzxFfJzLkdIp8OWAuo/kDwIEJP8fNnE/oMEuvQg3Y3mIZmX
YtbiPOvnmrXynNIj65sOX6Ob+gC6WyiEjEHtxDdUsRhpk1tWvSmH66DCZhF61mBPi82UOyBR5zSp
3flyeFrcwo09impwP/7PvnJrzbSstDZb2JXDFy25a7vrPPr0gfHEKobAro5RFfm+CXOYtUlJUIEb
x4waqZZAOZJmB6sRvYmJu4+NO+a6MyfFUVsHW0SDjyYld9FQ63ahP4sGVWzIApIPWEtEmSyYoWTs
5tyCXCBsNKOJm72RjMfoFAULU1igdd72FuLWDrcQzRkyq9PEHH9rMGUVVAYKQSGl6RQu8iAuMdCU
PW4h9qISr0hCsoUPuWTs5+AXMF3rCboVt6WHRDxV+babINh4yB+/cDwe+lVPWaGr9QnV9mihHSY7
Qe6YtUoZx5VY/rtYujXI3+F0qZYM1lWw3pmF1+Lpbjykf0+gxvT1QxnoHjGkbN1dCBWT28xXpPmE
tYQ9/UaANuCJzaEGNZ3OtfDkj2TciXoy3FuRWw/ZJG82WBOZ/6FjQzqAnyr8XFu3ffh82SvKBAc2
g4Da5AW6nm4rhLbaykGWPeoCRQ1LBgeHLWnZIk3eYOxCHS3IjDN4eDLv16CIPegJ4JhHEW2xzfrS
ZHGbeZcncgO+ISREWsPuhaseBTZS4ugl0Qy0q5S7nSMOQAptrNVmRBeNZrPONglKuTperycbL1Hs
8AzWKyTRwdFAvrCRg8phSpyn8wrKPnaSHd0frbSCB/kqB/KvfhlQsvbkguMwRagVCX2ecLV21294
gvXNY/fae4ube/8HaebecXYzsBZLt26CfxEgNxvjQPF2drau1oP+eb1Njj80jwWFAExicVscmJTi
iMLCHmNZDI/jcohC//I62zvIbr3hwCNJy1WOVKyzcrldm94ZEYyxHAzqnZyBoSQLLpuj5oovCU/a
ymwb5g/bb1jWST+GB9Y7zugMqJMDsYlaHIgYq9RWogJj6VHxmf6TBCpwGZhPOEVsahaHItKglUs1
MbACiECV2mm+W9CQ0UHO2d0tByqLthsTkgwdM+grK2Bq+DkCoeuuz5IBIvBOUY6LsR6E6CNskdbG
BAdTJl6lyjiECTlgIwdqL4xc4X9s5DZ2OJRqFrCvIRWDl+o/wGyKrRJkmN7ggzMPR8mEPH5QI8ch
k2V1aDYuI0S7ooE+VPLX5fNHYmHjEQdGmVm3CqhncVsL8ArvFKcqWHCY9IZvDCFA8ix5ly2y2X63
o5wN8gVrYaSLqV5gCHHYiOdriKnI8uGyiV2Q2JjgQKha9XKsTUTDUH9r5mNU5YH2RWmRE5RujImA
CMoYh0hR1oayGWMAyxbHNAOk8/FTKR4tcL4uhT9QBcgswi4NH3+WUVpByhKYW43MFsDQlPVepQZd
/blTCc/2N8bNOHJ4VAxyEg8lpgq1pwETVQ7d+gr0I5BV7oOY5pjYxSUJfTcm6N7kd/rUSdGs+Tol
PzZiKUG+bj6Ix+K6OUIKFqxT1LV+PxTP9jj/cI+R1SUHDhqdV6Xfku5YyF8uhyJlgv1/s/vmlgQC
6RUuVV1up/KTqvwVUS3ulA0O/Jp6zERlhBvi0D9VQ2kLZZnZuCW5l33Z3ww388OhnxSj62IY4Ixw
WH2IsCu4TUdBB8ntt8LgkWpE373CWxuDHP5l0dKhdRyesZ6I8rVzOiiqHfOr8WQ8vLWYTbZs2FRB
MjWeHCRW5liXKNzFDazzY7SZxXYpEtU0+6DxX+TxjbpInI5tH8GxEmUa+dcEo2h4aX4Ii9s4JWrX
WRS/R4yzLQ4Nm7GfTcXArOXqQV58UCn+XljwvboQMQEv7gID0fIm9Y6EqWNeS2/l4nQ/EzE7MgeA
sRGZkTnDWhv6hogi4aCnmAl2882buJM5YGgHdZRjFne9Kzqw4YQsY8QoXxayE4fyh/1/gxAG+oCb
YYGtCG9JRinZ0KlAyn60L8/S/r5xjgIOJIRK6HtBRFCbxm0R3YlzCj6/wa6L1a506oC5e+c4r1uZ
A4qetcFHM3waFqTQkZ49yZ/VHjcqySlxx9E7wjlqDDmcqGS1jeIJzlU6siVDDsJfqADjWf3yGFIr
iQMGqCkvKEeDGTF7kbEpUSqpxPf59kB5isx4jBDaSfWcjK/yQqAOBeAKBwWzlCposIUD0wOC7V+e
bml0R0840e++xLQoLEw2od2pIjoSVGYunqVjm+nfLCOLPqWKQRX1/+Ko8l9481SZYEKUlDzF0I2+
cMdKu1ADvOJGs4LRtHCXQzo5l2Nhdz1BERNlGpCFlnlVLVFOY2lkm25uBM3wKlkP5dRDFdgL0X90
2dTuMG5McdFtWcUsGyw1Mix3jdnaZedn1utlG/uhsTHCxTYO5OjCMeFPtzj55ymYD2oN/SR3dRiP
tfWZogrcjfWzPX4HlFSQ+4ps/JbmtgWFjVk0xAztx8TGBBftZRxDgQoy127xtwFB5RK9gVXqDj4j
Th2/W+5KbLTEPPH7YGat2tBUcCkRvEi5hVMWlTylRo3b/IRc1NQ1gUtRcjObpT1kGhFs+2euzaix
n7BZtEYmxuI6Idp6f/JYOgyEeeZfOZr6GcXnQ+QbRP0+5RMb1o3BcZWLuWcaSXF3M5hBpgeXQ5v6
PrfzTU0NJWiW3w7D+y65ltTfHTFut5tHRcvHCpMSHxukhv7AYzjGLAqi4+RnECHxURn1RK0fKtg4
UDATeYCEJ7xa8ycDdwsRTPoqQbpB2eAwQc0rvVZY8jfuvTn2teyky8fLk7N7ED5HG7/lRfXaKXGB
aCu1b3H0l2HdidKVlK5ukV03I4WkFCTwG6CBdrJ8ZlPVnbq3dF442caj/rn3ZB9M27pDcagR2wS/
BZrqWqwxe6ibRvSKdJODVzJPFqen0VhOWTISVTWkgxxAqO1gmCWjUhr94lZxm6D+urISOSNA6cKV
GDoUjc3+6rJ0U9ZAqqzxRClobUuzzATxSyndV9WjHlHtSpQBbvn2dSoWXfiWv15wFu8cSM30L4Yj
tDbqPxyQawbR18tB+YvN8OwUt6JHoVnSRoDN8IbVtjBaWeGLgiFEZev9h9KjqO37dwS5lQzd1xLl
VRhBoX5Qiy9Z9CF8PX+fW8WZaCGNs4BoaMkUe+pPbSlQCMii6t0V8+wC/8ZQ5Wk4Zz1j/7nJmjdi
aMFbajuHHAue92d7OlCPKERU8O8M6EJdxCqGU1VUoxMBF8+k94gooGzIP29MhZLWYcYI6v5R5/T7
ry3oFlmzvIk6IOmVJBjeB9z/pop/bbDyfG4iHRYnJ1oZDQRkwHBscQ1PW/AGpnhFDJYQqg6e8pP9
f7MBz0uEJ6kRVuvuWKaHVvZ/cyCZ2xsDydjpUc5o5PIja0ZtsFPZ8qt4TI7aCep0aPJuKHXEt6qV
SyHJwYbQzgY4xOCUZo8uuxCoR1actpCC9aQlDiziOpubcQVYiCf2QNQfkmOH9lCwuRyIcWQH1nc+
KQrktMEjqKA86OdxHMpI1eaGKaoG0UG7itEnP2GB5Sdcdj+0pDe2uKBIDA2J2Ai2lDvrLjlkb2LR
iZONNrtQ4YnKIZzbjcKNQS5IdH1dlNiEWA8y3CBgqoMa0oy9vn4f4v6uFpRvcSh6Q75CFW99LiX1
SQ4jL5cLqBRQShK7h5LNT+Fix0rDWgLvPN52UuFYlt11mQq63berUylloNbSzaDUz5f9p9znoqis
tSk12LOIJPiteqwGAs3Yb74UO9wuM+AqlKLXBTo74NBH+Y/WDU6Z3Sw6eRWnPOH2m2puEqjJw5L2
afXVZ8lmxXmqXT83x9Yu3Ih8Nt1FzfN08Q3N9ag0gyGyZVHdat1tpFybFpE52T3GbUxwV8kiVuS+
DRER0tr5KxLdvY5CMnW4Xuq7ZpD8y7FAOcRvPHkbqlYHa6v8lx79pQ1PufB42QQxSToHJVpZtKLe
Ysxq0c+S3kYTIbGgiYDjG5fBYjLXec/CYHwZOlRAQ0I2RF9VGv79e65wwGHWhlavFlzphvyzqY6P
CvLQl01QE8J83WxgRtbGValiQsbuMOSP4+ppMUW7QoUYBwBtL86gUMB4te6Ma/d4J7movS8g2tCj
KTqxAqbpUWdYPxTWswV5ARp0DhrkHC03Ro0BFNqTaTpopwcD60uSitBXslGQYHcJ1Qa3H366Bu1z
XZEVmVtPUzKIZq7C2UgJpujRCInw3kfw8/e5FaS3OajIRjyc662vh4/WfJ82bgs94a6566Qvl6Nj
P9LPxri1VJYgphQ1OFOBqc5av+jKX/Vq9w1xE9oPwrMZNqabIFwqqZ3yFj6p4mlInKm4U6hUBmWC
W0qzmJmizFChUH1NOxjhvUa9ue7frZSzG9xaWroi0yB1C0WLZ+UP2ZMOApoftfhNeSrxqWMF5RG3
qspqSsaig7UCZbiy14f3BqXCuv9atPGIWz+6UsmSOWNiBs1mfPrhEXDHStHngH7+oiKb212tRJJU
uYZDQ/QgNscU7596cl1baL57yCPlQ8BngRATPJ+izjNuLngwaBOmdd9K1gmSqLognuSZer7ZR4P/
rPDXxwSUhCNotNnZZ0QZReGNI8X+TJngAEe35NmCEggwDr0xoXSliSUxVPsoenaCg5xJrKLE7GFh
GZ4kIbfHRrHrObQj6ylObmdZteewci8jD+UVjzyouFqiFDYj1O0oL21MyaTvL5+zU+wHbDAHpbqg
9Fmw8aVImK1Brv6hUSeR3S4t3Gb+jTG+Gm01UMCgDJh9xV59JbF1J3fRifDSuIuveCZYEPGfy+NG
ucVhUD+BFrdYYFJfPWl5NMeg+VDudOMVBzxdZg5G0sGEVd8sS1C2fpoHv+cFhzthXWnTAglEiKbd
1NlDrl8ZOMldtsF+5vuzwXlyOLgRNL00CqZCW5avi+6vWo2qJtZMcT1E5NPD5XB+x5qiTqi2tCI4
FD7pD/3ROKR+ga5K7aH8sripR186L8cBlGN+Dm890Wt9fTtoq94g472mCizr8fIIUk5xuGAas1Sb
BUQsqyrI02OV+Je/T/nAYcCcS4OciZihWLpX9dKRjVMKRs/LRvbzyqqiooQT5MvQP/55pGrUdVoo
fsQh2/vRCN0f6oMB1igdTQmWS/U/kfa42K77KlLnBScRVvmzQqiPSQUbXm43R2iZkcJlu5Oki/iT
TVE0eQ3fOB+SMZ1Ak2DGN8N0MqqPBAF0o3ES1CBFwcvT67guCsoMXoGm1QNhzq8gVknct3b3n40J
DtPCtsxGvYGJrE38QfCaJHWKyUuTYzMGi34dJtRbw/6gnZ3iYkIULEE0dAza2p1+NEriDQot+ad0
RaEHI46i7/r7x8eNm1xgLKWldjUTpRlO8X1yYBwua5B8/v+SUruHrY0xDv2aVA/FlNFBLJIoubKJ
Ot8wlxy1KKqDGWb9o1pK1ziNUXdnYmR55gaQ5kIAIYLdDlL3YDe9mlDleXlF78LG2TVeybSs1igZ
JYxjViR2MkPqzbArSkGXxdy73UMHhZPJGk91viqjWuOxb7Map+8+DTKQe1Wak8ytXXfE3Ujaj/6z
JTaim4OKPMqS2kosVz84gzclIFYBzeKrcquiBET34xNLc9js5V/EeWJMCXzcH82zefb/jXkTjKLN
OOI5wsoqu4NchbHcGUpDWPlF8J/NcGtciP9H2nVsyY0ryy/iOTQAzZamWFXtjaSWNjwyM/Te8+tf
oHXvNAXhFua1ZjGbnmEUgEQikciMIHmyOICZz9WJSY2DIPqxPKl+foh9WaWxbEzc9oYaaxJH7N2o
iQ4k+bjoZyWXJQtlBsLt5sisYE/lq4F8TYiJeoZvKeRKWjuVeEfZYLid3E1mp0YJgJbk0ZyOZXat
NpI6SPGm/WdxCNdoQ5T0P8Y+ZP2nPl1v9UaWNpFMF99zn6QQ4WtnLEk6lNdaBM4OarmWUz5BYM2/
7B9ktsYzNy/rMJWEYfWdy3oqEr87NoHp0vO/0jrWL7sKnsi5Lud6oQY28ODPwXobnTrkvVBXDJXL
9Wg9SwbHArsLjolw7qKYrKaamd1Bk+4lPWpHx4MwD2MUUI9aI9m2Etvj+1/UNYU+nAOwFEqF6W2r
QUrtKBkQi/IuDYjzDFrXmFbLHpELXKBe+VfpeMg+rSh2ylz1StekbHDiEO3NufO0zXNpKM4WwUA6
fzuw7gCW59du0RJ7YmrKMnYc2SxyroKQiepVBzhQ9Vrq8/JlkEXqMgTORxhD3DRJAQRFD5LhXstD
uUiCZJ347hfVmuxqXWALDRqIonAMcQf9gUZ4GDri2htTllWWbCues1lRV31UCexCh/iidSwO03H+
PB4Iql2sz+RRYoUyNPb33TEYtx18HjsG+2ANNJ9d39bP+Yntqv7qXSUAb/bHv4b2TgNNrxRDM1Zy
miLqDabsFVnib3nu5nY1hshRsVp53/hx/NT1txHCF1t2dMj2Ek/YHFV4jqsnANVgL1pR5IKSc0hr
E5c1YaH+SlLYJe62heYJcoWqZqr8xXcziiid2hYuqQxQVeNtvnrDKJOyDnV+/ckeocvJiJNkpK/C
dMIOlzMQqDGShdrAVSu096ixN0QoFDkv4wezWdzL1ihcvB0W24o7YzTiBOx3BFjd/JRAssPKIalx
iA0Zy7u4YnIHxB0myqZnE3UA1Dhueqs+sIp3RlFDN5c8Tavbn1izqPQME262HSxzZ7vxadmk5lYD
WKq5/yXOz725gCIv4zaSUSEIveMOjjth7BnHc2PAROcmepkhFVINzaeyaILLqybeCjscLuxUVyvN
Gh3DqiF2fSJn8nqu6IOHFt9DfRivZGUVbHl+Ozp3gNzBUpXKMDds+Ux6qKqjLWvPko6IO1ea2Cri
KUNVw+D/7C/PfPvk4EmcSbvIZVtfS88vDIgndEkT8K2B6YPdEvKvxKteib6ZQLT1WF2B5RIXotqd
wircZHlVcdD4NpevTyU7m0SxfDyPbC7LxGP6lOwEiCYMlS1d8iArgpUs3evP2cElVZ9u7Qy4WTsu
qx9RSYpD9n3OhaRI3Sm0w/er5OuSnddUYuySPfWaGt/9fmJkm9MyF2V21zoKrJfbQkbgILO+V++1
w1ijxSzahNXUXGl3TMaoBjW/8aULmIB8FcqqGWVD4twE9Cc3K6UYUmOH9fJg2bea8/Gyi5BBcB7C
aOciVZmHULOjUR/L+SkmkoWXzhrnFCYkExK6YQ+1QYm6BQRqiT+4xs18aE+gopCyBUsBOSdhderc
zhsGpT9oBTgFf3JaKR+a1V2CGnVrMn8u26t8B8YKBkitt4CIlG7t6ig0IGnY+vUpcjuvaV1wvl9e
N9kY+Vf/0SF0RoUjq8nTz0wLnLX3mvANMcg95OQ9Ejvh+zEKWsVlqQGuGI6mgQGNj0Yic3kyEM5F
aE3lrB2LaCDkaPX3S+nP5ekP5425qd0WdqB9+fMAyf9m2hrGFZ5jruwEmVb1wFiWFtmgJH5PZ4Pe
AQ7rolJ7wKAS4y99uKvKT5IRSWIXnfMStPrvrClHM2RFABDHCWio+p0nzxnLRsP5i6gZI5KaGM2w
XM3pdSRjNJB9n/MVoMq36iKGh6UgCEyv4laSWGL//2/nuQ1xdKJaqmXzWR+H5hHKPnHR2fSPqvOR
aMe+6n2U01b9mWzfLi+N0J53YGzldku/1kOW9Q4+7uh/0fHWxoOsMz9fxhC7nh0It2mK2TC2gqn7
zl4DlcBrDSRXylflJnrpzutRlshkrvPS/LH12w3JGjJ7NDPM309hmhzCNAjJQylzl9AOdqPidk2q
NqqNLkR2tx8D3RsaVD46jxHYQUq41HPuR4HsDixbLW4ftZuegGoUE7llX9rstrc/2LXE+mQQ3O6x
+q2ze9ZRgoZot6hzz4wKV4t/SExCNnncJip7Utcak67OkNhmZKLsAGwVN/mKDNYRrJuKO32WYDIz
u2QY3Jnb0bmp6hKGwWhFt+eCvTa7SOBvHjnUd9pn2U1DXOrwZiF89gexJI1iZiHZ9YBrPgilF7e7
2sK1diO3BIGMfSt7SZUsH58A0hq8p7cbxkjjQBvvc+Oamu9pMNmNinMZ+jTNTs/6JPT2e+wU7vau
DsEdAOcu5irS5pTCNoa+PmbDd7rVh8umIJslzkWMEVpfuwpDaBqUneiGV4N72+6eLqPI/B6f5tnq
cbQNNlPZsPj6QDxNX90q1w99pnuONjxuzeI7XY7043i12bMLRg/JdhbfDkFuAHF1FF/qPHWkmUTW
3LPboRpad/+5XgeJjzceV/MML75nwVjsy4QIhPv7DZa/lMat44yTCdi+ua/UMNKDy3PL3NBve3n3
fa6Uw3a0rK5YRp+aj0k8uFX5sg5FoOW+NsiyZ+wl5xIWZ/CxOS9bnyOgmJsfGhizomtaXZlzSKK7
CcSwiX7Y3kOq6+yGx22BLVnMzqLIrJbTByX/MESf+uzxz2aQ2wN01XS9Zgn2rT0tZuwS5zzOhyE7
Voakml58EdiNhm3H3YncJnNvoheTQfmscqB6wqHcuP13J7QPHWgMpQGnbMm4g7Kr11UdCcyDhNV9
dShD68Y666C3fBd5zG5o3HGpgStAr9A86I/aObKu9epueJc73EFwRyUeunOajoBokbQdbtXmeNkQ
xAnNHQB3Lo5ZmfR5BYDqZXhZcDdkOaRPkHoqfO2hvWbp/MjTJbtK6ILfQPnrqIUb95Ixv5TMTyk2
bnW7votfYwfB+QiyzDaFoCoLnI92ctXKMn0SH8dfOEf43DphPsjRwPmLdhRZwMIcywXHw3PfWInS
rdYAgMVxh1NxUILs2xaOxStTZXzIpDd22aJwPiEHf1WWsjQI66JDMIaiirx1lWC+/y+1Bij0wXt2
2QBl88i5h3yMnbyrgNo4p2o7VdKGROHz784QOG+Q19p/XuGS06uwN4ioDXQi5n7lyTgdxTHfDotz
COvclgZ4Idhd50Y7JF5+PikeVAheVe4Kjz7/2dxxzqF3BnUy2Tbqer9L7hLy6T3ft4mqOY6uI2Pz
q+seGrqW5YpYbHFCkn3rp78vf18cIzlvANzazDUBIYQBgCb2X8UurubZSz3aIUSeQnn3C/ve73vq
DY9bn2J2msiOgAeOdzdtrtvG8avNRQZEYtXivfQGxK0MOjeSumMdqXMUe13j55vmRe+6re1mj3Pd
1tRDKiHFyVr3h6j/zLJevSQ3Kt6d/4yDv8TYqEKZttfrtALy+/Fp0EpZjCren28QnKO2YWJNyl7i
mcQrFBgOY4ZOV4hRIg8KvdzLFsemhDMAlBpr4EBzTFMzXoOVXTAC3ZGFlik2KOuq7cM8NEKCRn9Z
eoAt7yUYzpUqVV9OCtuYo5V5Ru/ZeEiOyX3dHBvzaMrqtgVW/cuguG065RCvKtgDr7Ml3hS5DUre
evNbacqWSnAk/QLEbVcIKHbbzI4kisuEHrShFTg3TOvk33R6ipzpL2jcZm2qQqEJWyvzQ7riqbxj
+hwHJ8BcWng4hx6DepR1LAn2LTDBso/427BVXsW7HuLeLliwqhqqm32neeISGly2QZHXA3O3gxJJ
07LxL87ik6lzOifakkA5MkpetMBcrfc/ReHwciO5sAtHZKmUWoTotsmrMbRdoyX2TAFWP5hf2/HU
bZLxCI3dQvsDU5O1VD5lqXc6sUljJcGM2nQ3S8lBK83a00nh9VF3NcP1IVqSbGTxsN5AmanuNrKe
aaU2LgDVoVlUPaffTV3i+mQI3C0MF+qupBsQevtp1cNYT1wll0ydcOfupo7zEw36KiCyDgxLJ7W7
tuTHvK5BHmlPSu/IaiREdbPIKb/NGRvxbs7qJEXiOgWacTcGqemSn5UEZbje0waVBO1hfmFPhayi
IPJkdFaysXLOI6+SWF1roI8Z3sO/5sr3pPorknVIiBr0fhkk5zVoGenj6gCmyUFkmx7TwPYtJ7BQ
7teEsnc1wfH4Cxh3zLdjnW26YsL0h8eyuptq77KrkM0Zd8IvZjR0tYnva0bpl/FLPJFDU5yV8vGP
cPhjXrdMbc0iTNpiES9LwjUaDxP1DZkNiJIB+wnjM5QzqC5Wo7Rhgu0xvmUEIRkuNv3npfDZSawf
I8kOkzgnyvmJTaNruuYALMzI1SvtuLbzwYjSa6LEvq3iLqCr/p9NJuc4LHTpjXmPyawHXKbXqzXO
3Wr5QteHyzhCB2WrtkkNEx2bvAzLbK5VO9Qwjn5bTrp5X1n1fYzj/zKKeMl2MJyNV7Sx2mLFAdIo
B+O77oE3K3Q8KEE7Jt6PmQ76O9KHlrpD5Kw+sQa7NywDvt2cH1JzuZ1kpZKSqeN1V2IkmIdyJElQ
Ok/rFDTZJ7M6Xp43oWt4G4TNHfIKttMYb4CYo0/qeg9JzsvfF0ayu+9zhl0tU5vRHt/fkL22yL1h
fkCuyM2mj0joeGXTuKou8UZi37rD5Cw7c9q21hUsjPO0QY6E1S2aYBtD1bZUhUu2QtzJOKh6XkYR
rE6zQV7S2nibbsazrsyHy9Mo9LC7IbHfsTsTx97o9bbENGbZtYNYbF3c3nb75ukyjHg4xFA1w7DR
nsLBqMo65IzxNUjJi/k1tz6WsoDof+zTNwjufB03CEj1rxHRwxgwWkIUJQZMSkj1S8jQy2p/RPaN
RihiazqLKXguuGaxG7MvYQvRGtTKSZGp2IlmTFNtqEWCak4F6eqvC9M4arXFFYLkHlIVSDxN87E3
JR5UGImD854ahqoTnf4WiUeRqscOeLmZriEk5dz0QfEghgBhQykBvXCBNN0G45fj4IFf59yaPg8q
TqIapnb9sw4iOZi++jQfmMJsdCt7LhZZ9g6OZ1vMFaWdmrHBBHaHeT0XzVOrnElUS/yQcJ3eRsWz
LJKG2maSA6YpD3H9PNpuIyNQF1UwW/uhcL5udOYS9VLAyK63Q3rcjnELvjntlhWR5K9SHMnZ8gdZ
skA4g+jgtKCW6JhQLv3VBMdCT7SkbnFKTB8aM7B7PBgrNyuSopedg9gyiInNhAsag/sVqBvLiFop
gPoA1LV+f8OavaojK13Qr7IP7xB2t7Q3OL7jMEtbpEccGGJrX0cdVJzJXS3tkhP6hx0It39T+Nwo
7bBmRQ/5is+JIiPuYoE8n2PRoEBnEgsqgw4f/kx666z1hL3bI7wfms9OhCJbqhyWL4sm8d6iRxJL
swzTME1qOdbrAu5OibUYoiEfILxljKgPLAMMJnrWT4vnhNBx8i0UfVee7HIhHKCtgpDHhPof4XMR
c+RoakkXeNj0U+22nk49fUFno3/Z+kQRMhJiDiEYGtw5d2GytbgwFWeFlS/gYCgO43LYNshSq4ca
BEjNp8towhhiD8eFk3jVGCKCZtFgpq55hjjkSXG8jGU/qmA+zrLuWrGL3w2P21vq6PRD3gGve+n/
bqB+nRy6Y7Wi3Ww+we0GkuExn/CbVb7B8S9bNEuaKi8AZ3+Yvv+swNVuwb2fn1iTRXxYw8uAwm22
w+O22VyNG/KZ7JhUriu0ZNWSpiKhD9x9n3O9uj2MkNeBdajZmU5epPXuZrqTTJdUOAwHJVMm1S0c
+JyrzaOmoeBYR5aqC9s4LA1JNC42ux0A+wG7HaxkPa5hy4w7RXa2UYXY4g6zticVWUR5WkB8YO3Q
uHAvh33TdcJw8r/Twv1pBkhrj+jGsiG8pYMwsvPWo6z+W3gW72C5ELBWS9LGBLCDjR7l67hTqzAq
7CkKaNtntsRxiKpLoC+MuAlyX0iY8iGaEs8gqXJUxOiaG0E/eXJNivbRyo9O2631ZX4ZLL+tMd6B
tcRI0MVjfQPnDNNQKmtDsyVigir20thNqw+Z8Xx5c4kw0DOl6YQQm7n+X40mVWO7WdhmjvqvqnkV
JdDRWLx3YIDHCcxo4CRBouVXDH1Oo2wpsWb98BWX9wzl2ckcXMZgxs07JZ2CQxTdXwaqY7jdtU7z
kk9KlgY9We6i1ExdS0veUecBNdg3EPYjdjsMdNHQCFfzNGhXLzktvo2WENYlCjacJWCVy7LXVtmo
2OrtAdtoop1ZpAG4aibroGaSBLDw6NiPiNtOw2yTDAW5aZCd1gJF8+mZ+AXY11HCngWj9MorfPDY
43HmFlXjgpsoBkRuzLB77r3aK73BVb+DDRhPLHJKHNkMcmdxFo26meUAtNegm6/bXmYTbBNeMjzu
8FX6LUdggxk07qw7dicdjuRp9JMj4/J+j0fYTR9/9FrNVLaayZarfi7RYAuui0x23Ao9goloU0PA
ael8VqdG1UoPo0AgaIeREkLLKW0lJ7roxAVJ/j8QnGNLkqjXSoJUgTM/RaZnr5qn/UXMz5ddgti4
dzCcT2hJDp8QAaaHDHCtetUhD7UHFd3Cpe41oUyWVzYqzjtspUrL2UZStMfDWtKgzhzSZWqYT4c/
HBfvFYatj3qKcSlH43v8swkaOkuBeRhu5D2uMnvgXERXx13VVrCHKDsX9cm2v66GxA3JZo7zCsNo
jlRvAJE6k6cb56pfj+lL0cg47V7zD79t1p1FcN7AnCCiNA8AasCfMQRbiQRj0KFhcryN6zJSPNXo
88SDluiILVau+E8GPf97Tczc9qumG3O3tZQ4hyL5NKB7agGvrauNGSKgMV/07WqoSJNekQXnxFEr
U+MlNYbipiQm2EebyYTY4NKQ2G2rsn7OpwmyEBNyMlXaQTZtm7+r2ihL0sqWj/NPZumgqbyOcPdR
rtcvlD4Q2XuUBIGnOyS0iYuFbbNy+rpUKPqOXNWR5WAkJsIT5NctNLZB6IjnG60L2oERyPbp7bZ8
/bO95XCuaUnRbor2WeYz5kANUrBfmj4mDRUUji/LX8lmjnNQalulJM8wKOgduupSuspSucMgK54Q
noFvVs/r8JaKUTekAUyrh9R+Iu9p6LJ2/pynPMyjSLFaBwA/FadZWV03uLaffPxZ41LLiCJlE8f5
pHzabGdlgM7k2nNYxyGRvY3LJo3zSXPXOtBYhyHQ5Smy71pFEhSLv4/SJmTfKMrPuO8349BAk9GE
K7JPnXGymoPEksVz9AbA+bpJR9d0NAGAdYOsN6x1GeRR5+RW9c9eeoi8+eEyoniLvgFynmaturzv
2EvuOiNrpPs1vOJS/bBiWY0O2xa/e/F/gPgoaCidrV0iACUn85xf1R/SGxosK25hWTB/GuWNNYJq
a9j3GyB3gVlxnTBG43UqzbPhL0caFLc1OKpk8b7wVr1H4tyPMUAMi66IIehdiRLVZPJYQVAe1i9T
QF7KH0Uwu5Un80PC5N8elnNEUxZnc7VhPy2HiBGbpWfbjyq3C5JHLUjOmdcGrepKRyuMnXfzykVM
ZmZmdk4wr32w+BqkQcqb6DB5TOq68pQfl81TfPewDN1y8DqhG/xzjjpCfFVhD/Prg3Wn/20/LNdM
8Br8udbpJ12NrNRKHIHuIDk/hdcwZejb13l9bY/CtFZX9LUer/Dyb5IBCqdzh8a5lGgyzHRjhQCQ
ZfIZyWQcDMcROp9I4J5kXAXCjL6+Q+P8S2TlRVF3cJDDoTpV9wmU1SBg8W0Ax4uBtLs7Hv9weJx/
adNlAIEv9sZ83g5MAiX3+kN5Yv09chEZ9rHffMzb6PigBpyMsTawchEK4WY0jYKn2i1Af503Li3D
pfxeEynxivBI2GFybiZHje5YsaoK2oJLqUHeOPlmXk/n6AkZNeTwtHtFdnsVutIdJO9versvmtdF
/L686J4eVAfnsQTnircFRZDgsT2UrKJskJyrQYBL8pXVnA1++XU6aW7iE9++06AHoPu4ZASd5CCU
AbK/73IoUZwlTs2cTDVnN5syXWmdFfzhoNhZvMNIxiLKSItBkZvs1CEDD55kB4UDqMMBXxmBiwlA
1n8ZVHi+75aO8y2J2S5VxCZys05TelCGH+Mmq8CQ+UyeSLZ0jBhKDgDpZz9/xONxgGYJzc2vk6+2
q/vqUY9d7XR5YDKv6XCeJYlitZkL+LHoC5OO0I7TJ6YMpITjE24XngRNtgU4tzJ3pdWrCdDUMP4a
hcYRBNSKa4S2O3jlXXz4w+ERlSNWNFNQXg5seD9F+5ixJNUJ9HaPjBswk6mvSBw1Qs1fjdNpy27r
J+AlpyjUnjGd7uDGumucmVOxfJncnNgwTbxx2JahWvxDh57UTWuYMa5O6nOJysTtc9z671q0Nwxu
U1dFbvbY02lAnyY/BuFh4qMA6YHlQJqw/CY1EvHR+obHbfBuyRNTi4G3MgXoMay93FM+dggDGXuK
zEmKD583NG5rF202g4QBaMXpZwk/e1pTjzKY/7HR3nC4gEGZZnUqDOD0gQNeqmN+ZsnYYQ3m6wFX
BHp/edVkhsHtaytJWqup0zRo0HLvIEvQPESGpBacTc3v5/bbkLjdvOHCo8SagkcwXKVLA/0i2rM6
eX0nOTnFp8o/OLxI05Ju69ZVGIuqP2f2Z92RXKZk3+c2bW3U8dxXWJo6vknzII0lv18yTyZ38DeK
Mjcq26S0OHRmjgeZ0DIaj8oUPGXj4I77rDZJQRLMkzYXgWUjsAe922WzEpuxrWoUQnKoY+Ef6Si4
pXvqMIwCYo09qI2+W19M0JExI5al4IXPrGBV/weNm7l1HZVmSPDSRELjMD1lENOkOR6/Wa9GR3zJ
2ISn0w6Nm7+hKCe1b4GmfqGvr6xxYJ7oa0+K7v+L0cnw2HruIpkc5FqxUgFvpa9lIBP4pT31KfnI
SCSysw5FVNnyySA535p0U6SD4p95oaRECMrYc4hbX5MX9iT0Ly7Zwuv8bk4595pr8ZgQFYBkxH1s
ulqSxNOGe1U5W1GYoYw1x5ncLrKllMFy3jah0abMDDZev0TLtyK+T4nqdp8TKKuoWeMR43she8wR
B3C7sXI+1yDWQgc2uQkoOlhdT/1X4m+Pi2ez/sMbOUWr0MnvADkHPJBhbDe2GfPyL7TItMmHWVbO
I9vwfN1fNZPJGAxgKEZAkJDZjrZvfCHI/OAVNpdveaETexsTXwAYt4nZxTrw1ofBhyY28fIgD6Oj
EY4jtkURgPVQcttl6/LbOYbSUBtc86oFfcxf92Efz3oCoSKUV0AY0/BJ+8GZrzfzxTa/SFXYxRHi
Gxh/2d1Ue1usCGDOkx1ahw0R4hZ2wRQguPHnK5mIlXg6/xkbn8vXusSaZpM9SZRPK+7WdJT03v8P
A3lD4Hx0S+MejSVAmD0NXM4IRX3jtguUsAvtxzqQ+Gj2tQtrxcvcoiA5blQKNDU0z/2XOrR69FGh
3Ev3lZPzw+zf5zHfhsc56XqeSQRpJkT01yhHmb+O4XSkN8aD1oHnFtbov6ecUt8ZCOeiW0OrtEhB
VJWBTsienpPtuBoy/yicRgfFG+jjg64IP41QtS9zve3SYER+hx7QxzIjwVNfJxDUVX44kkBRbCM7
OG4SSalsJCct4FZvPZPzHC7H6GC3PusO+xdORDY8bg6LVl9z8DCyuGEGmXSBax9Iau5+vizJODXE
Gd3d6Lgzzh6NOlGrAWgPU+1qBz1AtfzjmuFiC6Xx2NOPFLTmshuF0Pk7FpRFLdAwO3ylT9Rvaqf1
NeoT7Lvpx6jfJp3M9sXT+AbB/r4LUFSk4SslB0T0YfnOsmQgJfPU0W2vt6CTDkjohncD4sKvvqEN
JQvQ6rHE0+9Bm7+kW+w5SuJ2xXFQJNkxoWfcwXE2mVRGpGCvpUE1qmcoFrtkHk4SbyUMt3YYnB3m
uTo7U4UhDWhGZ3aoZ258M7yyhHWh9fk9xM4Waj3+MQrOFJ0Kii/VUr7taygkXuWgHS19x5el3GUz
yAVZ2jZvU60yC6SlTxzoeiWd5GgWXZ3ANmWhLhsPCQbf5KBkuPglESBa1Hk4zmlsqVu3N72sSuaV
Q4o/V6COjRSKieo5whfnr9bULE7UYOIi9Uvab15aD6e+oidtGiGJVHuaorhWrF+Rrvlx2UpEdr+H
5gxxsKoVZOtwjmWxQTd1/aBPyTFD+eOQZ5+nRgtrW9Z6JYTU0ZKOfhgdNXbcyrVTBOKCBqOd1Qec
bv423lsdFLpNvGZ8WUbJ/VrkqQx0bWsOVU0LCmC/upF0WpqptlBJlTgfaHdVLldbJrlisx/82/Lp
NnpviA0hLr4t3aqMKm6Z3Q/pdasG5jx5jgkm+vmvNTe9y+slPM2MHRi3YLXel2tbAyy5/qnbXoBr
IlRfWN6IDlJ5c+H0GRpu24Rp3vIN8VpsdlqeYbEmmqFaOnTqj4sm2WeirQyn8Q8G5+lLve7zyWHO
sDv100mXGZxwDPj5sDfi2NprVLw7SRRqpLgb4WHAcm7a2C3olSWrfBW+5xroeUE/hY4WVr6YboHc
FtHYy7FyHF7mzk2eFZdJOSkeJEG1EKXDjEncOcmoGcVje8Pl5q5X8pisDHfOT4b9eRgeteQ9ZSX7
sXFnY5cMvWUnbGzqbWpmrp1IysLERr2bPc6o1z5DGT1Bh+R/m6L00/xaXc7old8hG23th8N5BCfS
y3hO2BvOf3hTZhQKyiMKYWS2x+GOwz5petWJMW3bXXWt/k0asGMjijmbPrixtRJt/OwOK+3aEMVN
e1jOvYKnMx5JheEZd4yqegMfx+LRM15PD4Uno6iVrhxz9ru9NSKDNMasuqVD0qHCBayfXbwp4olP
BfN3/Omy9xOeyDs74S7LwzAqmr0yNKV0q/Ymsx5AmDE0EocuvCfv5pC/J5e0jiPWCwh7THRoI1eQ
n6m/T6tnnBmluXa/yHaAKFjbI3JpYN2eLDpsQGQyUkxJNjY94g8BCHjd+gmVhLJrkcRx8PVvqZoR
zXqdShv9AJ7pnK0qvLxabDV+OxffVou/53URKbOcYkwktM+4lQQjawJ83+vGfu5477GO64qDCs+I
Hwa8EZXn4RiBZBwv26xLSdYsLByVie4y3HzwD5+wWVPo9/QE+6vQtkOugSS5tO96Ow0LPX6gkEru
7e4EaXrJISm2yTdc3iarba7WLn19TVxeWLfZdBUdtocRCkysnv5d9e7GDo+zSBMsV0X7WjEAi+xv
e6QeCPJu5NDeycnMhNa4A+OOsbLeinmqUWNSErxMRfSc1zgvLeNw2SKFbT77QXFHWU3LeO1HJFSy
6+mwFjim7RS1ZQbafKB9DqXFHi0r6okVmMmbIKVLyBmqY6datPVYwu2uRv/eT4WY5WFEzVf9WhJx
ebTCSbURj2iISiGXxK1gY2ZWpqboaUr7x7zzSuNRkXXjCEPfHQS3bkZBQAaQAyK242cCeuOVfFYK
yJsWplems395QMIkt+GoGhirkHT4Te7WskiG1lXsveQ6/mieRxQibSim/WsIwFnuFQ/ZjUz4STiH
O0TufFPq0XEKFiyk6s2WPdDtNEiTmELfv8PgTrVcy+mE7hX4frBjgl47P45wlv0BYcLqr/+is/Py
oBy+MMFJ16RD3hSNnWXsNjHxLDzDDH9JFouZ12/u30HQbTu46v2mHRylY+IMlFGfhMM1k2/Zwvhe
dxs00EnLV4RBzw6Li7WqIYo7UwdWG0DJKsiD6Zh86n1WYBj7tSQKEU/f28DYptjFPEpWRJWxAEzL
rvsZ8jeKB95H9/L0MV/w++yZjkWQJkW3NuepCk2DknQFMg+0uelrqLfPl78vDKWct+9zvqgv1alD
WhRhYnWj1k5g6+gGqz4WODn//0DEQreeblCKXCE3W1HVNl0aJTADNSxNH9J3yKidLRAJXcYRrcoe
h9upSJNoG1jjGTtS7k54X9R7l0psWrQoewxup2I6ndkkwJg3/YNRUcuzu1Q2EKGXe0PR+O25WRaN
DRso5AFs6yi3tD87IDL2Zr8KsnPs0+fuPfQQe0juqEhMikRvBsjVfsITgJsYx639Wy8eLq+R8E60
x2H7eLd1qk7JVWNhEwh5dFR8uZkPJdi0RjEw414EgXvl6pZbyl6ihEfvHpjbTos+22PLVo6Ea1AG
ySGp2SPAnXlYj0nrrpn3ngCb2LptgcYGCRt+A8eqkg5JROKgp5HXqpk3Gc1HW28lzki0j/cw3D42
Zwd62LBJNLWf6Gh/nOCJShs8sJmMC0y4wWwT0QQ0scGUw9lInaGxvUmdOEi22zg+L9tpkmXShPtr
B8GZx7LkRlLGgHDssC9HN7ZlnWHiQcCrmmj0dihPT6KXCSGjgekCeVEcuyu6Eh3oEV82c+EwGCkr
so4YDZ9zhOyIpg4FhrGNYQvhnve0epHd97nTLnHimuaETVN06BevbU/r5l8egnin7jA4t+3kiV5C
SjsOjCeks6IG1XA/e6D77263vnIQyuvhhKuzA+V8eKrnc6KkURzQkpqhScaXYUj7622tZA5PhsR5
cnWlkz5A1CRo00/K6CnlrT6Gl6dQZAVURcoRzFIwAj51almTGW+KGQeT/WGDuqYs5yj7PrdZWtDy
Vslsx0FjxH/FavlQTDL1cSEEKKvwqoMw7jdOKd2ubWvSQOZj9D6p7lQq6fAROS+6+z43BFstwA/K
CJcssG+5+mDq8F1oPqU3qZSvUbTieyzuBDAXpDANG1gtnY7dpp8NPCZumqyCVJQewERh0UGBQDFx
v55wKggQNpLWrLZ//paM8VElf8/JpLiKedDW6GNZLse0sCSFEMKF2qFyG8e26LimI0h96KzG6ElW
XhDbSbwa++V8REpB0GjgQQz0Cyab4N3ZnTTmVhqxBq/mhE32VEMc075rchfvZBIk0VKhl94wQZYG
SmH+4W2onCWtjIwl7D90y/csfsmX75c3p8jydhB8ZdG6DQbBcYOmObxrqLnfjmugpUzb9+tlIMlY
+JIiMlhzSxeMRUP1/ubb5V0jOzWF74f7wXDbyDGaOdfYfPVL46ezdsgL3TXV8aVfKAjVDXdI8L5G
8rAdpO9RbNvwVmGaeFeBKLOJawpn74PVF+Y2pyywio/0qvYml9zZuI2rIIYpvPfwacL8dNu2DRtv
pVwQ4lR2VlbGhACyPI/rrZFJOIKEy7X7PjeVVmZOukLx/TE71mpA9WOjny5bhND0dhCcIxqtaFud
DRDa9FSnXpRDbtk+1tLUvHBlLBt0y3jzcmxe1SOLN61Sq5n1hbJ6wDKcFbex3AnsyExANVVdXcpQ
JcQEKaQJvT8K/i3uWM0KI27XCmPLUjf+2j2PIS3dGOqcCnW3IAvWT5ZkNoUvEOYbJM9/qhWlodAC
kNvdAF716mCfiisj/JkVlVUdCO9mezTO/uxMLceoHbB4d2oZvkoF442vhUZZgnmlHq6fUrZp6RA5
o8SxpQ2lDlD1oTgZhxHNjMmnLtiCKfwXlcHsa7/t6N2EcvapdrikbRnQugJBHyTBD91VjA6n8vSv
3qskJmOzo213rCyqspljBTjz/0i7suXGcWX5RYwgwf2VpERJtrz2Zr8w3O5p7vvOr78J95kWG8YQ
cz1+dQRTBRQKQKEq85yh7ODY+vYu+WmedZ/W+QQ3onXB2yrXM8hsY3oZhFB6Bh5Rznr6GIoKOoUu
wpzOO9hC5BwAwXNwr70Rcca+4i8nZL/w4Jf5IiZqkUVMCDZ6OVoSCliGf03yMZ+/fyBgrRyCOVwk
Y2pX/YwVZuWoAZhBUNQ7LZTXGsEhhht7VzhM8FiqpEaNbI+1JStuHsZO2tdOOn/5T9aw7yjpNC1d
NgPFTJ+t5rmPkHEYbiYi2Ei4FygqoWoaBnard13IFQQ7+qFs6ctoDHZw3DO/QYz5lhxBIeKN16WC
/VHYs8AbwjUo43thXUdhPwF06p3ZLY7WSQO1cfIoueOdco/WvqfsXiQQIsJk3C9DbUVnBLgkzNK1
1JwD+WeQf8Az1mYxHmhJ5YTHL0AE/ee0Lmgjd9Y8b/sFN8quQRj3gwJRlQc5xm7Yxy94wgBvae0l
L6pLCZ5ELfGCQWO9MEdriRzODW4j0+R2415HWhTX3W2TRCDMZpXag65XIyya8xtLIo6tnPNSxG8h
AmE2J8UCY+OoAiQZr/oQCdHTXO/+mx3MjtRb9f+uobXs6+0RHO6gUP60jcEN26vpZ8lTaqvPpjHD
jNCmemRdQQ1ffc/TfevNHiU5DB401Rdg8va+NSYd29Xel1aQxuglYHb7wZN3hTd8N46dA4I2FAuF
t9HnbTzRVDHRQUk6fQlDwGWhn1VfLcsRan6LIJhg0CQKMUCyj72o+mEqDW4d10QWFSSJQJhwkIw5
8jcyXM6MPqvxrdmKtbG5CeP11DDRoBxBomvUwAhSpwdrhb0voO4wPYw2Su/zff1VtIsLEN+1C5tV
n4dNjNkBmawvf6H0I7FrKajXDdChHO8hDrrtDtQE9qB3MfFdv3AmDynpqTsMe9pNhwsCWq//RSEU
DTPvcWxUxekmHhLYtr0sVpUlJEiJREcLFVDTYfHLI1Wt+1gdAQSPfkMxwUgrm0ruFSR5NPk+1R1F
vrdSd3vU/mGfuGAw0UipcWK1aYZndgewb7QuNJ99dOqB9Lc4Jx/a+S5gzOkY5dTjnFCDdEhF1fJB
MVp3KUUm8ePQBYUuuFUcypHuCckElER9y/PmPqmc+Tb7EuAij0P4Tn7YHkQaabZcgolELZQQSpID
UI0sJwfBJmTysuU5Gg7bOPxIcTGMCUe9WrSSlSAcJdW9NDiR9ZiKulJ5p++1yzHBSK7jqFEMcHcP
1SeS3wayYJX+w8Z0sYGJRDVWlZUG8Dd0vUIrbIey0lvavo1I1HsK7kjjQZRlEfk4mx4Llb/HbXns
vtHMf+LZbjfjke7fNKMKZuldjmxO1bwMYWGYnRr92WjOvSZYR3QWNhxOZQKDviwtBJvgcMN8V+Lh
x5KOWlE5QX02puvJFOpTCRycff2b4zQqamqS9azYDk2EUCaBvkZJ3+xBMf0WZYWuOP4JnFFlwkWi
oGBljmAmVDR7yS97wa2GrpetYWQChVzk86wrMMs0jmERgS0Hij23bTZ7VioIESIoNkRYUZHX9Myv
qaNnLQe7OOQKcYr+s/Alhe/ulk6w6aKwiLypja3jX0Yyu4Cq126kMmK0rCj8TPvs2utyD31FgWVc
d7+gsbRmKOQDmpJhQTcQkn7s5KNWPW7HPe7grSCYk7+udHZCCCDy+i6PoUKaECcdflTtTtZEpatc
n8OgIcmIHR4NHX9uHq1J2gjiYUjgPGdHyHcSlN90V7aLl69mcXXw4mAIBX4owmT8PDCqeV4WYMpy
4aTGdyX6yMaxMopxdISLJp9iDGCgokcWcnn0BWf6wPOXuQJhXHywLQg00rx91iqO1XsGQRtr60yx
qJ6ZRrd3y3YFxGyDVTVrwWQDSL8dd2RH26hfG2zutMpR9AAmmhpmP6zSvCujGlhBfTcqV1L2uu3a
/HOyjWYbDB0B1zjj29HcWGNVYrGqj8GZrtbyrN1px+lUgKpv/i5M+XJDOajkkMOxDfKu4DeFd6eW
gWNyu/P0b1ML/hRK5aM+BBBDJqCbOv28F/UocEPEBZNND7STaidKiNtHu5yjZmenYF8qBGGIZ5cF
rSC8DeCpUmYZ4YdURh9RirRh36G5vUGbyjTsFKm6TkLRMYznE1D/sECcDhpMEN3/GSKmqkqhLoht
SdEetORqkkUxiHeAXQOwK6kNpDaSAZAcVVTwom0/PMWu4dgzDrC04lCYaROZxCypzpwyu7aBKPvo
9fmWeaWLVjZ//EZ7H8gVdGW9bb/nucTaRGZdFWYQqdLb1Ua/stsrW3laRHGCDwE1JxSugBKcLdiX
LSk3cnp5D4LrIjiW2msp0ijjpkXfFKP+h0HHdbXVpuGwGGXxdulU90GM7CQlOpke+n19zCuH1muq
T/H3j4zdxTDG/wYo8KlqDlC7OuvqwcCKGo/bENxjOgTEoHlk4iX0XbX1Mo1Q5xrwENrs85/0nhuC
Qk0qvAYl8+QwHjJfyObJ9foVJA37q7G07X5pyxmhtkGJPr2J1n7u0tc22y/3wYMoEnIDBjUNFQC6
htqGP+HUvi2WQMeeOAflvkikQ4v0mJYk90Qb/e3R5HriBYq9f0zmKM8GhUraU2hdjfVR7UW8ALy0
BERa/jaHvXWo+kRqSGLg0HdKPgUn5WB9MjIs3hQuKGzT5+3AazBmqsKyUSSNnvl+EVUknnXX7icw
oJKD/d/RmCNZNhQ1/oCm3lr+6A9XpquDd/FXKBTtVdzyg7VtzJI2SBKHxAJacDZO2m46gPr0FCAE
iqo4eafaNRCzjPUkLLReQtFGnrVO3txYauIQ9VCVN2okOJpxw/vKOZgNpajq0o6pTa1ybiEWKmqc
EDk4s33MQaM2I3U+u7wFKWAo3SYiskrBclWZDSPOVG1OaU0Q9mTFKdomcBYr/6IvUegRPamc7SXL
vUStZ4cJD0UQFalG7xzDPn+h5DLmLnOsV+p0H6NtXYFpDLditFiNTqgrZIX+NKWzS8LWnbvYo+qu
0vDQ9ske75aCPVgwpGz1SZlpkj31MLGJk/uwSA+I+J9ruXuYpkYAJXBAjQ0Y7azncoPZU4J9aR1H
4785uMaECPR1Q8VTo9/v9JsFOlixLj9te4TIBPr/1faEB7t+klBICsXnHVq7+uhh+/sij3unRGqV
qlwosKFSPNpOldMcS+bgAEOdLkT50TagYNFqTFBIGzsZmgbTb1lftflU9C+aqO5WNGZMXNByfbBI
DJOGeTprde7qrbLbtkIEwcSFaIS+gp3DigDE/cZVXAhOQqJRYuKAFfTzqNBRQlu/Myu6Y8fgWxPN
Pf/s83v3ZmW+l2aiBWIYqK53jLPl1zejH+3VBxUZnFvZIwfR6UdgFiv33cx9p7YlAPvpWWpdpXrN
wo/4F0G7gA4aATyU0Z+wXjClnXd6iAWTlncK+AbDh8Deb08+14oVBOPCid6YURngyKjNR2PyOu1b
8KH5J1TK0rAM+13nUk9kSKZomP+0it3YmnapUri6JTxw0wjIJjWsFQ4TXhSlWQoQjP4q/Pp1J6+u
8utpl3vIT3rb48aPNSs0Zm6yMEWjh4Xpb3f6K9rqD/KdAeFFA2+BkrA6QIjGTFOeGrM0qECbXsOb
GMo/gRcj/44aOtrrKypG4EaElW1M0CFQcrVstEbsBulUJ98N8rI9eKLvMxFHjRcjnyvMVE7u5/HY
Zp+3v891atzgUDGsotSebeqQbIg2lLSYN0++DmQXJs+5dtiG4B9yLxis0OwIkT6FVBQjPBeGCxFm
Z2m9bLqeoUut3Zh1h8bhbwJQ7sCtQJlU11QYkPtUACr71dFw2xt0Zu3NXZd5+TU0TcE6ZxYfCRAr
SObcMct6siR4vQDZx5cUt9blvIgaFzjTBZ4caBGCjse03kkR9qM6kXheINUWu1l81F+mUXC44XG3
AgINh6qFVIbMJpxKW2sCpZcp1ei8U73S7wtQjdIGusr/UNWrhZo0tHqAzA42MWepvtR6w4xhEHRg
UZsyeZLTn8GffkdsZ9rJ1/9ClZOz/VmKJeMmTsUq35EoDUNuSnraJHhTV771L2ik29tu69mR+6te
SRj/OK6I4jtNQy2bjOaGt6zsam9KOzMJ1SBP0M1rgzBW20UeeodBHYmSAfT0Fq7ossdLqAARDqKB
GtN6R6mT9VVohMgb7si9ASa97g7v7G5wiD+RfXQAX+xelGGjYYjZUFB9CH8hpgyyIFY3ZNFyPHJA
KWwXSzcK3leR3CjvlWrfdneZqL2Xb52qIFWk27b5LvuqNnXRFL0GLuNH61zmqDhqfvQ+dOue7coF
HVZ2yPeiSj3uHK4wmTic1KGCd2RgtupTlPul6QviFWdLtkA38Nso5uhn5thHohoAxJ96N0ZRCUgj
wM7m2Kds97FS5TXeO3Lu2azQ1gC86ZW2k2b76creQcbLl6/zRxHnITeoEBtLToOAOzjhmGicdWkp
zx0cUkJxJZpIrdExUyf80eApN/OF5Tl0133njis4JhKHSp2PegJ3tMofknpIrW9ml+/S2rNU0/nI
xK2wmAgGuhI90NMq2QV/5V+qI7SIUNU+mS6VeKnOoqM01w9XaPT/q1iC/OKAFigMZFzdmfMx7wTn
aIW7klcAzGFtNMBbYqOeeNe9Lt/y2YlvKBtXuAt+tJ5+siKnyyAiRUuQMld0SaRHs61pY45ulFZH
UjRga7W6G9rI0YKfYCZwSlnUKC5CYo5tc9mAj45OWi4/kdoFUbJrTY+WKbjG87Zr9LERGY9ExJBZ
7fYl1RcJcjh4K1SujZcsOWmDwP14/gBGD5zcQLaInh7GkKjL5EJasmQ3kesxf8j1//+N1Fp/n4l7
pCzmeMyLZBfmfl14BTnkIqEKkQlM5IuNSo1Muj0WpI9PU1pIPkQnv31gma4MYSsHyGBOhpnBEOs8
QDCl9acrLFNQfI/gVRIyiXES5BYIXi1FtzUd/dLMtFTLoo2lLsW7RdtBCnufg8Ejh/6GR6sRRc/G
PGfWiAxSYNo89K5vMsTGC7ZNkABGzb06h05f3OrR2cprga/xHqCsNRDjDOoQ4zXXBIFiODv5z+jT
uBtvUHh7UM/pNdFQnaP/CzEBXizXaC+AqcggTmLLgazECAprhDpxmC47bbgN+iPW2i6HgNb4Y9tJ
eLFvDcUE1zoLSttqAFW23+XpPEudO40vY3s1J1+jSRAbeBdVjObFMCbS5pJU42ENaIry1nwVeINT
4P0VQmsDCtM+0LzzBxwTXK0OcjBqADbP0bxq4ztF/7o9eLxYBzYF8FJTdiGcrP/cmXpIj02jOuOW
Z+xryS+KXRwIijG4jk6r+QycMBWVfWS1xinsElVFBiZpjTstQv5KmbvxpTSU67kLRXst1yIblwTQ
k8IklgQqbvNQnQdQ2gfNfu7PbeslyW570HixD43u9MQMoot37bp2XAX22EBKQrdP04+8vt/+PA2d
7Iaqg2KaoIfR0GQ2K7aQWE2bEber5DigOyz1Vb89Nr6I8IxnBdKJJkIdiMjesbhqY7LMYYWzJIrc
Cqh8xEtV7RLN6j9tm8PFwfMp6EDxgPGufCVUlJrYXQBG1eqQZQcIEG9/n7sk6fvs3wDMuXFZYtIG
xI53JiSTYkgm2W61s+9/deQK74W8TQLxEhlLE7VfCtv/W5bVpMfSBMoGBddCWt0NUY8eDQz/RpOF
N3ZrMCZ2p2lvzEq24GXd+C71N4b+AbIiaw3AbOO4b0P8KZhxUjT7nRX8ZZijSwJfj/3tSeKtyhUO
+3wlg0Gqk0cYYoBuvLP3SvZTTb3/hsHEsjIjRjlEwMiJhhrrnd3ljpwJKm9EhjDOZtSVnjQSBqzR
ImcuPzfB4ySSkxLMOvtUpZVqkKgJnRR0UXZ3lpCViP5INsKsZ4P+gNV9JDOhzqxRI6h2Sgj2te4w
PXSo28CJUcgfyb35gzwSxOK06gQ3qz/R7CkpbUklWDFoLCHQGLG/BsfURXsteqbfipUmgR4XdwBX
iMyuaUtz04cBEJX2PI6P/fhl29N4EXptEXNQzCI5g4gmvo/qq30FrtQWxTzaQRShub62MoNZ/ZM9
wRVGwFTzTVZ7c/OtEIop8/Jqa1OYAKA3VaP0oNCFK/yiB5Z2UH4nn1pvAkfjfKh00V2V63ymBroL
UzYVKOn96Q6VHDem0VGeqF3gQ1Ebx+zxibL0G2D07oU3fb4vXOAYX5dTFZpzMuAIyMXoFYIKeH/K
TPCl0uL++Sq2xC4vspFxeXnJyIibJWycXdozX/oSyNlSYNKGI/NJxIrNqxEFJ/bFSsbjcaMZwmkA
oHQVIyG7t07zeTjIP8DwIfntbeWLnlD4vnkBZJZAqWv2IinwG6tNW8e2Kt0xI8vyUMcaedurjQ8F
YgcwYOJGzhYh2HnSF7WJuK5X94mZO1b1aYh//DcMJqxDHWwYSSMjrBvf59KPwV2SCY7adETeBV3z
Ygbj90TJB3UpYMaSu0v2oOd7uzKcRf3U5S//zRjG5ScpypC/AFIw31byp6hxO9GryT8E9Ys1jIfr
0ixHZgMMze+OGUJgfJXtaZfObDv0NTqCiIMgqgsxGSePZzVS9BCTlByVfXyVeJMj3yXgi74ePRTo
+dJ1ozrbQ8k9XOJJRVXABIQrjMzERyWptKLsQAIEJW90LOMdtN1HL2RPmS8CIfMFd2O5oL09yq02
5jDR61RqgDbsuzcSbojaoGJOlBcXWfWW+V3hSMUS1wT8zWDfBme6G+8MyTGOzU5BjjC7n0XBgh+e
VnYxy6u1ulHJA9ilIY9Dey8DqJoGB8PBw8Y+cBeBp1BHeLfUVnDMUkunUidEgXljgDrRQttHaffF
zORjI/WClzdecEKdLYrK8VCEdk/m0NmTLBhMNQe/Xp06BYGG8HWiHLadkGfOGoMZvZIEeabWwNBA
Fr0gXdTd9FPhosxkG4fGBXbY1jjMsMWzCU+XgVOarjFeKYHADtH3mbhEBkWR5gTfN8vbQTl1ondW
eh7a+v1MTEoNdZFHHM12gdbea224T632U2tN3zRp8ZpIviozUROzaPqZkBQacV7bI0zCfn9setWN
zPSA1IG3PTMiGGa3rYak6qsGlumZ8TVOkF1Pl8FTjcLdxuEGhrULMEdOczCHZpxhz+jK7gJxaj88
6Wfjtnt5u96Kaii5HqEaKMCHiAjRWPI4pU70qUWZK6S+/drYR+Rp2x7uuK2+z5gz5Cnoukd8v1Ff
zdQNgqNVCxot+UOGilIQhVqqTdhUpyqldRikSAh0oWff2mjGwJEWDEmecvpXMht0Fb7z8hUes4oU
qYvNcup/7bzz58ijoqLBLe2Zh6SpRx4+MIQrOGZR6Tno/esa5k1oVQBzKJmuYiHBATfC6TIKwehO
C1ph2Lzaj/IqlPQcK3aXIz2AVGQwKe4Uu2G/3zZGgMMWtaCsoJtI3oE8drqVUB++RK4BbqnoyzYM
9+UU+kt/22Myu0LSjnU6FkMIxb9+p+9bXw0d+ZW6Q+CKuiJENjG7g1wMhtG0sEmqLFeRPzfomNd0
37Y/4ggrm5jdoc6XdLQz4GTNASTgeE9fRLlb4bgxvh0pcTspOjAocwKVPw3A3gaeMVr587Gz3XqW
GNdWFsgj5CEduYPhU3neZKGs0xCC3Et3ltvmzrZb8G4Aazw6kysvj3sFrKUmxYNwIVTOuh/6Aihy
pUiv20j8oLSaLGbDgO4wISnBgsKxFbfezLOOAdovKJNH5ou0eLlRdgXGRFllKNB8KzeIgLL9yczt
cVdb5ehUKVn223aJfJ2JE5VqZEobwqxgSk5mRLx+hr6QXbzU4+RvQ3G3potRLM1egoe7aBoxWUbh
Kwn0OQ7b3xf5OltdkUvRbPcGbEmO3VE5dFe4yRiO5dT78Yp8gGEUP/h3QLKYINGXct7EBNaQ4s5u
3bzDU4+3bRB/bqC7DGE/HZp+jMt1taI3toaNIjKQyakgXKnMV2Nh3GTDB2h0Yc0FinE4VGuljVQB
yiiMcys/Gxp6fDX5Xg47weMV70K2RmIcLgkCK+xGZErpNTc+NYd5b+wrX8Q/wXe23wax6fHGiNS+
MGBQS1Vi1elqkCTB9PxDSLhgMHtSq45BaijAqGen/xKhEREvS+fpJ6VnENcP0yl4d0q5TBHbzhEt
Y18lMgZuqT+B4kLG2yx4zDTTj+RdbImaR3hydGuPYFPmYVDZfU8Al11rJ/NAL7WZF4HDI71eIGJ5
LCEpv4yOKO8mcA+NzusqohdKMZsxYhDcozr2YBQK8Q6sHUScnyL3YDYqsyhQsBBg6mTp65I8tiIv
5xX7/jF8zM7U2PoySyYAOo8+oaUn7ThTkbizqKZMZAkTJPRZywI7AVBhfO9nvyr/2g5CIrdjIoMi
tVlo2JgQo7zLqnuw3SfLOdRGt3ySLBHtvXBJMdFBna1hHOyRhnDKOBsc42uqPk/Z00B1Irib8XfZ
3+uXbQDJZ1kdUzpHtXSnox4lvs4XQYsof3YMVPTKqAVAkeaf7hwNUZ1VBU2wBXF2CqNlOMytsGhS
hMI4m2Qv8hxpmKPo2Bz75wQXGKTkneSBeA3qam1PmMTjD93FLsbruiQJywGv3aDMNW+DydEggJXs
tdGxP9tndUZpXOqJW/a4dhogxIcgAkQk3j10JNKQZhouAVVzKNJPU3Tc9nVuVs1eAdAfsIo+eHGb
B6vGTdD6PIPGCmybnuVN98bbYzS6JnYCPHpIeBfTV3iMe8jz1HcQ7qO3mvQLbUApz6mLfO8v6uGP
FLGtrWPcJJZmbUpaWBfaN/JwjJGQKgX+zj+DrSxiHMMO9QAdSLCIdinTksn83J3IvsAzqKiSh3s8
WkExkUkPG/j9QAcvfYyC70GKd4bEla399iSJnI4JSSYJA9RjYtRq48Zejlryafv7oiF7fy7OCsOa
YQfxwweyq3001c2O7tNjUTN+5MZ0GTT2jBzjsl5MFQJsFUyPZb1A5V3tfEkxfTDMO2GaCUZPMEns
MbnJ5EkdJxg3Wb49XdtkcNrsXJuPgkGk3bobK8li7tJyKs1K0f/K4VzTQsPX1qshWy86OHAD32r8
mAhRQ+JdbwMc++XmYYxdtTiBL1lgC/2tW7YwUYHMmRIUC2z5pUb5Vjb5QC+bVIwMwVyQ2xc6IJ3D
VdRDhhf8qAnmyLifwSCK27S73KM5aB/vS8Hpnz98KgguUJxovyPflwMjHgN6quxkJIn2WuAIO3dE
EMzFrC5nSKsN2NUhPePH01MXN4/lHAuSlCIUxt8m6Fr+OkBm8+S08Y+KWI5uN4LVKkJhvK1Sk9RW
QgyX1hkeFq6bpIs7h6LSYz6MiS4gkJeZ6M750wGmzrCkIQYF/WQcSqjRqRg7d9up+XHgNwT7DkfS
3Fw0rUIBiRI6dbqzQE+K90VR6ZrAkjdXX7myFBpamS8lXDm/CjRHLW4sEZsifz+4WML4V0TKQZoL
WCL311FytHR/e6T4Z2ATVYpQutMM0Oj8ORuBaURdOL6lMd5KtN3gWFxBKgULUjqKtGiFaMwuGshp
ENtIuO8K27HQlIW3pBvbNc/1tez9CyZXOjrvYtvKOMbVrFzSjDbA6FUe5cTFbcLLXeXGhJJ1dBK9
JXGn6gLG7qyFLRs5ITSN1npt54+iPmV+5FwBMBkAqcoJSOQwVREkYMfzdOhHn7I9l/vx0EkCx6Dz
vjF07FaqdhBqk2dYIyul0zfuFO2Xxc0hzi1qY+Ofg1d2MdHNbqOs0XvqgtqueFPtsrwk96vD5Cou
lf4oRVVF3IW7QmQiXZ9WeA8O4Yb2cCVPJ/qYWQqOIiII+v9VbCB5A1eYqes1By3d2fV3mzxur11u
lFtZweyk/ZJBq6fAFFUoN4RcLmUKhTRYr9/apPX+GxYTJrI2mOtSBxbeZu/URHe1onucSxQfEnLY
huLWiaDF8O+QZDFBYg6W0MoHYPVglr5HBYDX3ILh96hqe3AO4hHG9OKv25g0EGx5OxMoCAGPmNzT
oZwmp1swkMQtsx0KnyE0+02f/Mz8so0o8A+WMS+wU3nJZTi9lV8Vxom0p7IWLGERBBMvLLU0Brun
Xj7vZfVGMr1ExBPFj3maDOIEzUIJN+Pl6MDKk6zEe7PdySivGepXrfvQscS8YDBuviQpNI5oiUZa
virL5Jh9s1dEjH/8cHcBYfy7r2O0OTTYytVW9+rl2e5+lGru6YqfdwIu0H+Idxcsxr/zRk1ys4FB
7SnNnAaSNdgznOneepx29JleVL7D94MLHuPcajCoRJOAN9RnrT/n8edZedn2Zn4o+g3BJrfKXl7s
ucTwjcVN85RNhaP+lYnqT/7h9HBBYRx6looErA9Aia6ra5rA6A41+AtpBlzMmCgyiTl5SS2Y4qau
wEW5Ha/r8HEoIR2HFklTxKJCp/t97LlYxWx/S2YUQV4CaEgStwotp12cxSicJUaH/NI4if1ze7IE
/qAzu1+RkdIKcwDqaetFaCBRRzdOBbkZEQgTGSDFOU0a5Ot3Udy3zmyASVqrwRU7D4KzviAE6Ux4
IFaH1MwEoLwMrvW5Pc2TKFEscgUmOOhT3HZg7MDFyLT8ojyrknYVlZETqKJ3Pv4+dPEFJjQsuTYH
M/UFxbrNWs8aDkFROPpy6NufVnNMlP22KwiXFBMbbLWugqKCaU3oFUfkg9zI60xHb53gkXK1K6Jk
rsAv2Bb4WBoyvGTCwll+Gq2dvTyVpqAOTgTBhImkbKy4oit3mW+CntKsHTX1eXvgBC5hMNGhs0e9
0zVgFJPhKpKbybj/tdf6f50gg4kOBWWx7Du4NzlnJTLf9M6EjEnmyahh/RdEHdzU1mW3NZjg0OUF
yWq6OSFrZmn3Njna0rnOH6oDSa5xfrD6r9sjKVi/bLtckOVhQSaMZGe8VrKvdYft74u8gYkP7QBa
N1uBQejC0IqH2TzIwloAOgkbIdxgAkQxqPGU02BnPVMygvg5PTemo6EegNYMlYGYzldkFRMoJi3K
SUr39Nhy8y82iraRS0Mnxh25NRRv2ak4SaR7UYGPCJWJFqlcBCM0rnEL0K+WxVP1q0IEQYfq/VBC
bpKgBRSFhYy/11Mf66GNe1Od/WUlVxpkoMDN5rTlsRLqtv7DSewCxji7niXDCI5iJHCeaSMVpckO
rsNjt6NPIoWwTIA/fBc4+v/VnRCCXVmQ0GBrQv86btA+FQGof9x2eP6CuqAwDp9OVa12IYzSm2nf
DeZBrUVsMPzod4Fg/L1NksKQYnq5bY+q8tKSG0M7GDizbFvyD7vTBYfxck2JFUml2a8Mr1R+AcpE
Gvzm2ht2xBMHP5FZjHsXhmmnVQu4JNtXaNe0H1T5LDdEYJbADVhWhKKdwiEysIpm5RQkHpgDPph9
+D1whNkCJZ0sek8nKMxjZzASJ8S5cgnvt+dHZAizCSZV1EkjnR7JPg0WSktvpGG3DcFPBiBJrFtg
swePDRMP2npswNGKe3L12nlUdA5KZ9E++94+NT/bI7nqr+yPnFzfeN9xq0XjO+MFRtc1eEVHSl/R
DkWNl8X5pJu1u20Xd+guIOyFKa6npS5NvILky602nJPsq6z52xD81WOjjwLkP3jBJszQGUTJ0iqT
sLOCblvxwDH/Wd9N7q+ejfyrAI1+7V3gXqExsTTKJVNa5BA6pT45UU2N0pXc4hAfJd8Ambhy3Maj
s8DA2bKsI8Ng0k57luyjqOSoC0hA3zFpG/evHs7sJCp44dFvgD4MguSaIVuqypKIa4khqUsJmnQr
hbankxwnaGhFENszvFlxDDAr7ZVduhfhcoL4GpYlFG/tpLEmDbDhmIOo78kSPZHwFhaexaAdA50D
CCCztfsJyCh7OTdwgr3O7qofIDLx9F0zOyaIt7Nd8hy4siDxwbVphchE864jpLUHICraUdf3Sy84
6fG28z9MYlYuiPpjkkk6shCn9IW2tUludRVR/VJ6lbE9UUcbZxEDD3l9AnJ5LGZmgTUR6BYKMKDu
IEohVV8RJEpTEGI5W9IfEMyqkuKi7LUZEKDXzZTdID9VrWNAqHB7NXFOXbaMLBAWkqwalszsF1le
KmZAAFMlpSORv9T5eshRfZC4zSK4nXEtUkE8qGmmCfIcZpLqJcs0dHfjYcF8NO1bJbJd/aVuBE+/
PF9TZA1xz9ah38EuWykGma+cEDwyNkeIoquiRwvqq2z4AXOcaWHIEEjZxOcQz6MuDRGssENXKc6j
+dJNkpO+Vv39rAhmh2fMGowO6erc2BeJWVUF2mBstXlAUdLZHv//tAhofbmYwx7oqhhdCDLM0eze
y6u7DpUTWSe6+4vsYAKAjuo3aSpinEzj5TgqEJKtu8/bjsyNAWtLGPdK6rQybFDGg4LUvKVMtMhn
ONqt4fzKEopyqwKT2H3cWGqw1jeAq+VzZN1YIvJrXoghKm5DEInEdsdeh/K8aiBVgGpia0atxHJf
2mBHWT5tDxrfiAsI/f/Kv/LRjpTRBIhe39vJoy56CxN9nxq5+n6/5OgMsfH9IPiq9p9JK1gfvJCy
HiRmfUipEqJoCt9XQXFtd6j+0Twz3BfDcXucuJOho7KSEkjZ4P76046q6Eu9mwLJMyBXrQyg5bMS
N+qf/hMK+zLUdLZSEtOCNRYazEc9HFzIT3aOXiH0b0Px6q5tcrHIZuI+1DpBpxbCovm+NK7oU0S0
N47Gdd54Re0+USXhaHcvqsvhnUxtYqBCFecqGQxGTLgJpNgkVahLXr1b9vRkmvrG9eQSCM9glxbM
Gtf7DEPBfkM0nHUY78s7eUaQxniSFvwGc4w8nYiGg+uAKwjGAbMxaQJ0xWHKyA/UYeNub3pkqJ0k
ERyhuB5o4DIEynsLTcvMiWOpi1EnZYp9erpahtdec5decOLgD9cFggkGk9VM0rwAopu/6vJ9J1Iq
4Y/V5fvMdBRTOs7DhF5YTY5fZTs4KIXiyGp6naoiakuRKcy0hGAdNkoLULNpXC+gho4tUcJeBMF4
craUySh1gKikc45343i/vUJFE85umWncGGWN2TCCO3k4S+WXfHn4AISpyophmGBdY1vga2kMCjIj
HRHiwUk1EdXQo1CYvaCGjTvvoMvUQYoGHgb2RNb3ethOLe3lhZxVr3VnFXIL6Cjfa70owcK925AL
Fnt7AkG8Wg8VsMLMmd32RUPhD/pEv4IhAU29pScfRPc17jytEJlAqjRDogcF5kmeD/F4zJaDIToK
cF1tBcFkW5o0IJJU4fRUk09TcRN/QBgYW9vvCWJvM92oFmNMMGgz0e5I3Jyr5K9tTxNZQP+/OgdM
dt8VcUTPscWTIp/a2Nv+vmgS6P9X39dxGavyHN+vUtlRLGcyKkeWPwJCy1NA8W2DV5xZ8WOP62Ab
hKgUiJ9N7bDkf/Ui0Qt6jnh3uVhBMIs+GcreUOhpnDIILofmgDs5iOBFXWv8s/IKhznP9HphKKkM
U8oISs3NsbyngjQVmqpR/1ec/gUBNt2fNixjG+ViXapJoAOx21vP6B5By0Pqyr2TvRUcisnLuEHn
YiHLPRRPQ2znIdZMuqT3zTA6aPc/x/GwN5NMcJbiOR+4bnVwzoMQ4R1NWhWSsJRjOF8UnPX5+xj6
g/qB3X8NwexnkdXXEnJRSKAokbPMrwOoouUpERjCW6VrFMbBrV7p0FMBQ9Jub8Q+5Ja2VymvjtFe
AzDu3Y5lQTQNTlCDQYx28iCdQdm8aKmfmLie53JrNMbJkzAyapnuBca5RNdL65s31f+Rdl3LdePK
9otYRTCCrww7KQdbHr+wRrJNMOf49XdBM2dEQZyNa439qCr2bqC7AXRYK4gvlSsLcHn0ugzOaycx
A7H1eHC0jk4OfNdpjmFyUVTXyyTJoGxvEHhJgfoPphNxMGkiNCRJjeeO5iReT36ZtSQDLhPA/76K
o0aamqRu+XvKBh9p9LBg5PT8KskkCJGaOWFMKgsS4uWmpzeOrGzAbVSMM+Al+meJBE8ZZkMB1D7e
NZp5MSE/XHxl5s6MTq2sx06miOAss6lEJOZPTzvPTiwsMfn78/xSbYUwHdNnOJkJjhYxhBmMLSTi
88Ra2XhhdFePpzwGbaYMO2bbcN/kiNcLtWQki+GVpn3Iwos+uezy+/OqbD4317oIzxeU+VuwfEOX
MEVnJ+cdKfwMT3XXvHauwhttpwccwlLGvi1TTbDnsp4ZCSnEdvXdaF3W3akvJT4pE8H/vnKZuqlS
gr4dpJ5p5i/jrkDFquklWbrNd/N6/QSzBiRhDBouKOI8jK+82PEX7cd0b++TA7ubZeyBUnGCcaPC
wsjMTWI8Fei3a4EzWn/rfR31ATmbybYnvdmfcCoAgSImWQZhbRv6ad0e2Jz55+1PJkI4CtDaUoAW
B8uXlDdL8bWJJEbwLyfbPzqI2UDg/QLfooQODFE529ndbT3dl8VPpnl6HXtN45XaTzWXvKxk+yRS
vZGpVgjTIJbcmDecYTzfq8fx2yvuirT1RLKIphAn0FqQEmZiETUDzNVMc2sZPOtmzW1l5qYQJqyi
YoTyfCGKEcsuPiSY3EhPGODSXeMYXSp748CqT5Xc1lK54isXVibAEy48ShT11TI/F6Uk+klChCmE
iKGtCqJw6yP2ccpukAJx41HWqig1QSFEtAVLSMlDhGFjJpYDHlI/1V+xUuUNE9vH7Ju9CwEimjJg
lmo4ZqfqJg9/lok71bdKfFH1x/OeKxMkBAfbmhuCOSVezhmPwJ82URUdWs1jzXXYSu6n/Fsf7w5v
SglRIiWoJ4UjbnBp/2dZ/Rlpl6ycXJNeGzVPJEli0ubxDgoRHQlKyrmx3ltdZmvlgpE4JPi14WSq
Pxwj9KsxDzRTVuPjv/uDXitJguNqOUpvioqka5j9RFcVme6LCvSj6VOz7OmUuoasxCxTTXDjJV56
O4uh2oLnSpo9Rc6vZi5cJ/p53jg2I9JKMcFxY8dKyjrkcrLvqo1b9+789zeNb/V9wXHNrDcXs8X3
Y3JKnFOb3cdx4fbM1cPYPS9q231XsgT3HQ20IPWJrfglhwTQfcAjPSqpq+40IKDIwPC3Fw6oqOiv
sawPxHbJaFet1sIiwKNY0WtTNlSxGfEs9PGBNQLgv2JrZ1p0JdGZDotbDk5zMTjXyfCJbDUIFP8R
IaxXgpa6eUy5CGc+MXP0mSbjC5dpIQQ5m4FEy2w1BY1a9aEZUX8rs5M1jo/nt14mRghxptEB0COH
GFtbbhTjy5yPj0Nie+elbPrkar2E4BaWRhlRY0Gpz0jcPrvO0sgl9a1qSO4km6b1JkdE6ovDqcis
hS+a8xAXN80kcRTZ94WwqUWsRrsC9j1qL9vUj0LZVVsmQIiWM3EsVnUqSlQYRTSnOUiK3JvT1Cuq
X7Xa7PIl9ru2uRn1ZaeO8RddnY6WonkIRsH5LZP9EiGMDklhtEOHpaQJ+o9SNKoastTyplXYIPB1
0HBrfsDAHLvUrmk9w4voU7641hJ5Sf1jjB/Pa7Id3VZyuKqrK1Yadiw2UF/yUwZcdc5zGe9V4vJu
zk81K3NKtdfWQRyvYk9L0gJseuKmXi9NvGdaY/g1YO7csFG+nddr03Vt4IwRahEYhuBUiplpSVuh
/Jf38a4JRxCgOyetlKFbbBrCmxjRp7TU1CrLxjmEycQOU7EyK5CoIaJeplWVZkUGNWJjcLsKk3bh
QyPD5ZMJEfyq10eVzgxXRtvI3AyFpvRYRp+AnMfW/7MhYoYsDDOnd1qUfDPF0Nwwpc8xOrNUS5ZB
39wRqjnIwoEY4wNmXlqBmmnMoIyx4MkXjDJgr83FWn1fOBPAmEetssL3dVLtu6ILKlU9ppasfL1Z
CNBXcgQDZtVg2OhNx0Vg1xztQ+lxJHhyqo+NF4NyUNY8tVmfW8kTywCWnua0TyAv/mXfRPeGR1w8
WW/Nq/mbfSrReS+bzd9+Ir9pKGbRGLptjUaHRN4L+xe4XLxvdxzmIPoM7oizVk+w8czJUyMzIMxG
8hxkLYGl5XdDqkh63CTWIYLmlWScQGYEK59+FOPl8J1ZkjywTIAQrru5w5QJGnf8ZbpGzCHOUyY1
Bb4WH14lq43hv2F1JJRar2p1gveq2WMUlhOwOl7tW6554iUv2Y1386BbSROui0VKarIskFZHjQsU
3FifgNXgReqnqkErQcKlUe9ThgQGX7r4OyOuY/3RVofzp44k+BhCcDANe3CAxqf4bfpEuj9z43j+
+7LdF4KCnQPapgthxWkJAK9gmA+GdHBKsvtiwiwpMRjaajDh5FK5MXf1HvSQdxyM6v/DlyzZfDFN
NncOoxEvCqhjVXrxoH43SINYU+mnugxlTQiS7RHzZH2rlDHpsD10uWHkztL/2/aLSbKsnFAZ4tpQ
57puT8SSvBRkIVMcE7ZJM6OtgXumO/jkUkciqfb1ExhwPCSg/1uoEZNjhWLHml5CGE2eYv2pL28c
Q4I8xe31TKQRB4XHvq6tsMGCGfvwFJ/sYHzFgv0MOcc6+ovNbaSOCUl6qMJpTvKg3Gu6W2C+/748
osJ5pchyY9zPz+klxIGEobph8yy9ruQuqLNcql7kY+qlLXGX1C9AKHQ+MMgsWwgMIR7jSkhg2azR
dkudHBst8c+L2Ey5vIVPcUq4dLCIPe9IJfN1lyXegBFAlPI9y352ChmllSTQiQ1QZQFc+Zbffqx+
cTXtbmGGN8nglWVChDsBjULLDl+DT34BMk1GHvWf59dMYgfipHDT1ANDKy/idRoCHYwAdiY+dOGX
OO7+NJPcr9VZ8kje1gkclzpVQV8l4o2Ct3XB2ACSVVqRf2/68TC28X4cF0mk+5dI9CZHOLWXipTp
lEIOpxwr/DionuJLDgVT7TNP/3F+GberD/RNmnB0Z2arADkF0hAn9safGOrwoqsqmEyM+uiYI8Ef
7hcZk8b22eSAgcLGm+ED2Kg9tGmIFw2KD2V+qP4oVOWixfQ9k8TAf1HuTQ737dV1K4xw+dGb16Wc
g+WoeRw1k/nRnthg9GMXKpCkXP3x/JJu28mbUP73ldA211gDKjkE9/F788eov7SyVPN2vHiTIFhI
OsICM35TTZVLUzn1eutX1gWjt9ny7bwu/2KMb6IE8xjHdsjDCCvYOLiwAkQVLVOF+UoNB4aNnexg
lGkmRPfO7vpoXqDZYCi7WVE9kyjXjq57cTj4JiD0z6vH9//jYfKmnRDb0TCbjWmNrWIk+tkW9B4o
+pLjYztO/SNCxElre1PRMooFnCbdmwv49KJ4qYquTHvcJYsVaKGsMXAz8WQAFhnJGROlQ3GMQmFF
aGmUJ1drZ4f+YxdNJ3RJAdl3m02HuLhPjYDO1/G4O7+cW5a/liu4GynqIacLMuzGfNN1wE7bVYok
Om4ZCDpDDPOV8hx8xu+dqwwzEusGRFTdXl3AY/WlZre6fsoUGdmsTJJwhKUsNAZQc0GZlLkk95hx
ZbUn27rTMomTbS7bSich5Zkoet3QDpKi9DAOf1jKqZEhV8lECDtTUqtQUgciFkD1pbdL8uSE9+c3
fyumr3dGCHtak1cmrhbIqqanxIx9wzqG7R1e1BKf3VZFh1kjf2t+GFieWNSBWxK5cCunu5Io4LZV
UQVrP2PLGCb+W4z4VgvnNBtaCxnxpp69cSrd2ppdunw9v2gSZcRHGjFRzAEkLa+SA29peTYjzR3H
UBKDZFIEUx5pVMTVgiVrSIsyXnobkdQtJ02SodmKppzW+n9LJtgxzrxam1soU9VXdnynyxpOtr9v
6xr4rHVDJcJZ1PdtTkxeYMsWTpZeDpLrwtaTydBU29KRTdB0Klgwcaq21WacBpw+gxzivfnaiCxr
nt+8lazlcE9aXRCUIZ/MmnsKpy1DVR8UXM0znk3TvXkF8gdwQ5JbIuO03jzJDTTUwWk0jJGLL2hG
lzY0+dSOZgH7yAiSHd6Et22GOaTXrKAkUG/ZnMlnx/AuB9CqOLujO2NqTmzilBp3ZfVlTi5H7cvv
O89ahBDUlgLXrLmZ0Sbh3GT9bcKuqAxVYFMLi5qIzhr+iei9CVqQ55ECw2Qi4CAx/b66Gz5zXzTf
ZIg9tKY620poAbgwbDCJ5i1TAOL58yu15TlrEcKpyUBIa5AEalh55DbkcZGN1knW6dX4Vibt1LNq
xTp0AFWZZaHScXDMTwTktQ5CdOmJNVIlBfyGYy+HwUTTvkmDmU7++aXarA6YiGGY2LNM+IsQZShp
DCDlYECo/jX43ZEn6azL1l883avhmtKUMP/d4h10LY++jwZ2OHdltkAeO5KX5ZIccg/0y+nRSQFO
UAQgte4kKm5aw0pD4dZbjnPfMw1oSmr6VJjf2kGyU68We0YljaNurayBTFOJFzQElHW5L7XIH7Tp
ISTaF20hnuKEKGMX913Rg3qktT5x1q2WU+wwgmFM08JBm1pgwWikcFO1wXDf/ryVbNr72xJqwona
9oZVEw7DlyrK15jMB8Dwn0xtfjwvhp8E4kKiUQVYozYCty3CVbdRDMpOMgNlpL0HEm1R+1n202SS
7oUtKQD7QF8MLu8gDubKrrYLLL6DWrQLC3pkhExnp9GvWv3NWl7OK7PhWRjq1iimIRzwT+IUEuRo
el0quc0wDjP+4jyDSmAGZE9vVD/3w2vq/Ud5wiYtS1npagp54CfW3MUvfM7eMleAKnP2pZ+DxUVi
FhuH7HsVhSBVgJ9PpTllr6TPvOKfj167A94/8Jv0ypVd6z96MsTZgJfgZL4amFver6jalBgnnE0W
jOnJmr453W+nvN5/n1vOyjKqJOuXpLdYkCZHtrxU4S2mtSQOK9NBiLd1EmelMkJGMj+V4UntJGaw
9X20eWBOCUxvgFkTol2e2H0xECBw2N1pUO+KRHLr3dzzlQBx/HKZsDtLDOAhYx8d7AsOBJQeZ79x
GxD1/D7PDFo73rTRBR9iEWwhtqFN3O4G6zF+KdTP6UMpxVUYx6AIlUN1AOg2FvRhJQCAKkCU51fW
sTstIF+Tk358DD5QCPHNNMBaQdFV8N7EqKKWfYMUU0DM50YLBjPzyc9+eDkfCz7Ga4uj/yAzYJgE
ZNqCEWTa0KR65QCysPw5JoFRUm+Kfh9nHUJME5lhJF0wtC4IIU3Z6inTcfRU/RiwykYaNQxhCa0u
Q9HdjKUYX9Vxldc1rKDgNRqo9wDGkSJmn7QKvZN5kPiKZy6uXQHyKgWViSZpFN60cyCSASveoSre
YMJOqQOQyciQMAyyWXsOwAjGumDGGAu4E3zltytkWMuVMO7Vq8hD6DKFjAsj9aOt3bTT09D9cd4m
NvoyuAwLqTCg5hCYxXsZcZI2VVwABij6+hfv7XABJrk/wgIUfBo4XCPVjZ/Py9wKRmuRwpGkI9WT
DhlETugCqfaK7EDg2/7+wgCVHHTnqMDTsj/ghDlNN6LNFSYYDV+06aQMiYubuWval3GZ++d12Ugz
vhcm3FxNtkzgTDAwQ0VcPodBj7RwW1/ZZ4EjJdPY9OCVZoJz6bkD7roewrTm3tRcJ78OZX1UMoXE
Olw+18iaYlYTFwbrVO2mw7Kvj5rLiaoTyakkUUeswqXtCIL0HBuVpge0I/p68VzIOJC3g8Tbmomw
vSSaJqp0EBJ/pebfW9Sp3nQCmbTX/USiQxYjeAw4Y39iVa5gM83yCRLVOxa76ukv1hPqY5Agh0+l
OxnN26ZDrVQU4kTfEG3CDAOGtiAva3dUOiC8HSZWIoRLlgJWmjgZIeJ/NM8j2c2Jqx7tvY7n2VgF
xv3wmdik65QgL2ABqkLs4Apjrc/CnjBQIuc1kkStt1xQ33Czr/Ze9YsT0qwSi9yM72guB1gFThSC
dsL34RBto9aoVPwyifH48p6jDL70PghRvcqTgddtbdtalrBt+VLhOVhDluPss+JAUpkh8tgtGuJa
gLBpql2TZpoNvn5kx7xsp+du7f9FqIHB+PORcMuZdRtM8IZm69QSkZL0dkpTA2W/gGazG4M8XUfY
ZcF5IZvejOIzIEVUwFZY4k3JLGanUHN8d/SWXfb4ymZ3rA6s9kigHsonWbvSllZIf8AS8N/B5fm9
PSSJDcDJAtV7tfyq5gcHbbJgapcoxQ88cZ/WQsQXhtnMSsqF6A99oO/0Q3xlXXbBEoDzef+pFyGI
0TRg8dnoHRbhVaNECwkokl9NvL7iM57Mj73qF8088ItFXr6TGfpm9FiLFCw9zVIjLSuInKqr+Dq5
XXyO6Gr5IPqdliMfWpRTYEiFCltXGUj0F0rLEPiro+LOV9EpBswFu2eHxq3Q0CSbGtkMHoZB0Q8O
2CnoK9xHp7Gf7KqDmrr9nGpgjC9vZs30yh5yWXmiwBMNh4fBU5fUy2UzbFvRxKBo8gCTN2KlJagb
L0uNmRmoq2AUubxoZJM9W2+U9fcFIy01PSmnAcrZKdgqSp1Ol3mUf8kTBdCRcRyc9wn+a0WXQHs1
OvnxoKcfHvVaRZY401Ros/iG80Mx3B7zaudlbK0Y4ghu8QSYZB8AHZ1oAkxd2OP5oN2x4iLVJIfJ
azvmByU0m4BgHXRCVKzTYhDBLhULS5anQ6xdZqzppsBWBqf18zAtO6/tEwvTCUYePlhaoyauM2v6
aVFLigR1xdCsPKBffhrncjnqObUeqqotc2+MGuWqaO1YAWuRyuq9E1eKjUHMIja9cMr6wqdFbt8i
EdVl+5Cq9UWoKKDeLFju5K4VDs7izvpgLhesrwbbVRDRE9duyVJ7fTFawJiozPQqLcF3ylgcl55R
6WDnjouk9BYtXW7MMewStw0n42rWFi3zljQ3KzfVCi31DMW0TpBtG56RLczy6tlqVTesq0rfnd/D
TTtxNBD2ApHV/ACMQbRlrpwlz0HDfr8oJ7CPukkmic8yGUL0aucZbQYtZEzkZzjvqZO5xuKf12Mj
XWypQOX7RxH+I1ZvPZqHTjP2WR5U2uUSX3f11Vjt4jnyovjLxL4u/Z9h9XRepkwvwaMtLW0x2g29
WK66mW56DuA5ZS/mTSdb6SXExMJJM7VJixy9Fsm+pM2fFZkkyRr+xPrgZisRwhNsjuzWznUsXUef
ldTyltwvkzvQa+nVJekkeWKZMOEJVqDDLo06LBpoj1i+U4npRsZLrruj9VjJXrKSxRP7ZvSls+c2
g2a180D1e7Qwn7eArZi+MjoxQLVFSsumxvfV8qVO9z0GBOfc03+fNPOdbYvEgkU8dnaZcEOrdU/R
wXs9YuIDdMfntdk8f9fqCJd3G5y2RJ/43theFbsTkt31Pt1X+Z7TP+IqFZwXKNse/veVz5a1XkST
DnlpgkRnU/ktkmvnRch2SAgLdV5P5szdR6c08WOKYE0H4qrF4KWIuueFcdv96EgoTWjoLUBCTbBt
ho66fkhS+KoaA9VG88Ox96xy/JHYqmskqcfa2AUG++9jaFiqpduqQzUK0HWxfbqMrbKJUpYH4Xw0
Ts4OGUpgGeyHoLtupJu2meBYSxPCRceYQnEtzIOFuHzeutyb98UvPpCIS6hk+7YsBJcxEwPXNp6w
4kBibqC3pW9JFiyD4zIM3uqyZkGZBCGZFkdp7TTKkgVI8eVuh/smKEbS43nD2BJi2wRIKSgHg6Re
MIzaUPvUJkseWHEKtF1Axvdjk0uuY1umvhLyoQWgDgfcOmYImaLIj20VXUB1PQQmrcGX6BgyGAZ+
8ojWjieQA1MnQPf9MH9QoLATz1MO7mMb2EpHW/s1k2NcVoD4r3fnF5C76TlZXPdVpGiUoV/sHLKa
2QoWlYEUrXo0wvhwXszWPlGCMhjFcYgEtRAAB7Va6qrDPpkm8cyx3A9OKokR2yIcTQV0Baojr961
0qQo55nVk4ojiYz+qNAAvDP+eS22Fosiw/4/EYJJIzdj2WZH8iBLwUNb3euN7jbT3XkhMj2EpVKn
qh1VBXogoXoAYLHX9b+PqgeYhZUe/CesloqpBPUJChHaWPQg1NW/Y3BUsh1bTrOWIZwPYEoh2cC3
Q4vzb7RWARcWH/MKxd3GkPjn1ulAdUunBuxLVcWdD6femjoG/5wL1AhGlD/a9svSVQBYxgy8iTf1
NO9K4/cRuLGKOo4GbAKhxofYE9kjcNIhNi9it9CDpZjdgkkcZ9Pk3oSIsWeYSL9YKRyn0C715sEK
T0yWjdvcqZUIodAykGoskxB6qNrgJvS+ppEblTeGIzHszVvQasFe/74yO2IwdegS6JId62t+vC2R
m2WYuOeJWuOa/DjvSJvn6Vqe4EnGVORqzCDPmD19x/E9bU4qMvt68Bn8knfW8Jr0WSlXqsMQZjZW
MdO/qtVdKONd2Dbyf6zttW1x9f3QmTDrxBfPCb/r9DQ5F5P9JTQfig6wwvQlsiTPic0wtLIK4WBI
dSvSZ27dCfsTN3y1Ds7vjsywheeXNRUliSm+382Oa0W5l3YP+rj/b0KEG5Ve1rnJuY0Dx4jvKpYA
31n39Wn2z4vhnxEPUcA4U5u/9ME+LMS6LAoTBdzD2HvD8tT4NkrBmFpckXqn1LhZdYMk4G2tHYdc
1wly2jAJQV6yhFZT1BWQFyIQmh6RjwJNplHWRR/kTd78ftMWbtwrcYIpkKhUmpRAXLbcGkBEBPdj
KzPvLXNzMG+E245OwWwkmEOd6XbUOW0W1Hp+apvuIVPC3zcG3BANG/9x6/3QyzCGiznQFLPjUTh9
qTTbXQztijEZtNXG5uA6Csxd9EwggSdiMvc2HRYnw2rNUedbmbs4GrA4ft8C3gkRDLvolypfIghZ
cg+zqqdYAwqHbKp342B4J0S4XBcxZZ1V1FlAK7AiVBd9PvtZ+0x/H1kCzT8gf0J5Bte/D6myXJ3s
qdLzLCjVx6Rye/Vr+nLeQTf3ZCWBW98qeNpKkillCAkapkWmwdXHwu1kXR8bEfqdGqJXhoZaNAz2
NZlBRcdr8FxfaqVPm/hipLt5/K4YrcSkt5JzaI2gBmDgeBlDzJNkINSYQcmTBXqj5vddU1kRChcY
NEvq3PjSJm2b7Ewzt4NYMcxvADw3mBehz/Mz9og8taWhJVcHvZtwh4iYYtYAJcqCIg0BvGcOP+2k
fNGU/vn8Rm6Z5FqO9n4j65HpccgghzD0jkaHtLouhp91KOuY3pbD6cgQ1TkY3ns56MTHVWXCXgJd
3aOp34OJPa790pLcibYMk6DFBe1P6F0AqeB7OU1vZg5TEfZo82xFnlncLtbu/JJtVSbJWoawZkNh
ODbTIaN7UU23ueQIJ+U+9Xplxxst450MiWbrovdOonDxsvCWpH3bITq9DD5vmlaCFMgtgFLI7jIP
6fnzGm4cv+/ECd6dRqPlNBUUrJTvbdG6RnbfO382zUURXhvdr/PCNi1jtWOClxd1C6CdEMJsDMda
2omauPWDbQuIiecFbZyI0Ap9ozjfUU4WewmTKMqqts6yYAxvx/i6kqGvyb4vmMUyak7VWynyM84D
A/7nPP1+kxgUAB6Rgd7Xj6R+tTklTlHz8zZ9WMrDgl75LPjMGr2JEI5BPZ/RiVEXMG3zBVPsgAo7
//1t93z7vhAGpmLKmJoj3AADGAkFMo8vbErsW0DcJrIxsH/x0/8Js1WhLz8D/0yXxVDG+j57HH4m
9NXb+oVzOqqHzIufzuu2bchv4oTQU5uFM888xBHgM0zZpZP+BGUVCFolc1v/Eg3eBAmGplaYGtYm
LCK9Wl5BYEEBXH77qz3HeWxlqLPn98wWU00dW8q2srGMVa/tFSX6MpDIr5kjcU+ZGCHoLHEeG3OE
5TOBdGEzP0nQCJRJjgfZHvEfsb63TMqQDgWEOModcB/dor1Gkds1ZQMT0j3iP2QlaNaMyUIxDJfW
EwfqnQ761eJVrumxQA65JVs68a6foMUyM7mw4nZQPFo8zpVkd/gnhBfZKvbYqhAYWGGH1cLv+mPZ
+GPhz8OdZYxeQo6aKRG1lWYgwMxFEhqJQVX90N8wFtmY1XEWhFec/VW5Tp65efPhoPwTWbV3soR9
cmg7FfOI+17mTEHbJZ5Cny1rCOxe1vi/bRIrtYRdUpmhzgyALWDsHQCOj3vjyQkMoL/y7EktqZRu
B7+VNGHD4qxX4wKdFcF8NyL4FSi1RFfRpXNlgIct9HKJvM3DbyVOCOxVvLCi7rCO2nI0wchYHc8H
V9nqifiISj+bRRXjdCU3E1DDW4BLcpgQTvwYS2HQNx2KzwZhlBPjSGLvmQ24cCO2cVVI5luKPiny
s5RNjclECOEudapsafgbLR2+WMNRnw9gWT+/ZjIR/O+rGEQTx64KByIqx9rVxTPNWmRyZYgPmyF1
tVaCB7GxWcKBH+lGAbSM9LoAb0067Ge2O6/Nv1j026YI/mNNdZKgBJsFQ+/S73SfHhJwALOnGt1s
r9duKqsyyxZQ8KGxNEk9ZpBYN+48u8h9uwXaROcedI0eb65UwWg435/Xc1uogywUMdEPKxYSrVp3
GpIiSVCbiYdMvEtwQFXJj/NSNneN6sizE+TYPhD1GnmFRikFUpjZeX0LxdLnDpX0oZBcWjcDw5sg
0W9zI1fyqWoyPJiDcjhO6f4/KSLimtpZPVW5gu+XFiDWrTGIml8ZDT1mymCrtkPQShXh3oU5IbSk
DhA1vp7p5b66WDzqdl7jFZ7sYNo0g5Uw4clnW4UzDBqeRTU4iB2KG157oupnbG0lRAhC05IneaND
o0Y5mdXT0N9HieTGJdt/IQg1maVmk46na1Y/4jVeTZ95UaxUEMIPpSweGxWGvLSHrrmwySkevp43
MdlWCIGnTcyEAEEZJvzq+ccEEWeRVSklDmkLsYYC5S2sQggBx2AzeHZ6py9/WBjk/G+6COe0PiJz
qDfY8bB66TA80KSHznj4TzLEXiYriokB2hK8u7LTFD8O2n7QJCIkViWm6ZRs0Br0RiKdNIfewEYv
jqrgv2kheHuaNw6w/iAiqx6r8oBh0PETLeeEvNmu2J+dTMjrGQ18HDXqe4XarhkCl7eTBa7XAfQP
l/eVHMHNk1IPWWdjQ0aMzvHhCgwGX823pceb6ruDUbnL/hX+7KoPfedHJcsnbTVov1NUCAJ5P9vZ
aOAHTC/RdXzQLxRvvk0vLVf1OQhxs5dOJssMRAgLAG9OwX0KicNuDBaQENOj7bn935jAlbQjXCZP
iBHFHIc6m2EtgGhKVC8PJfdrSQyiQniIp1xtI35eq+XtsPhMuexkZet/Od8wgoPSOwaAxEIL6ce4
YPyhjwSGclk60+ShdeIHbkGOW0/AHcxUs98BadUM0Bwwuo1ZfY1rYMs1saJ96mR6+y2CvkPldFk4
4LdMYeZWXYu69iHvJBe87U17EyIEQ6ebSWLzRIptIhgW7lRItNi+s2JE5u8lFbGw1alVxqaDGnwu
xwLyDX008eajrg784zBYJGFx00ocjETyMXmCbPv7G79O9MjoSrzSrfSAMYTRPrT678/IY+rhTYTg
WFk0Ad+9QOKR2IlrMN2laFDMK9m05ebWrMQI/jRNmLzIE4iZaHcVoREROAOfOQpXIgQTW4YyU/MF
i5UAVrUxvytV6mr10/lTZNupVlIEG2O0WbqwhuMqh8FXA/uwuKFPvtfH6jQedMkrefMS8SZMbG5R
MajCFLwsA0sZ3WjGrNn1jJTn7/MiciaEf2xA7A9qIrpgSgBiMvgNfeyJxC9li/b699XLVR0qw04o
BODqgEVrveGiOLzCWACEUbZoEqd59eGVsGExARTFb5B4vCaY/SKeHr6ctwKZCG7tKxGpmVm5xXA6
DAAdtY5G44cy+g2ZCMH1rTEjaYzyRsC6Q05/kdhjzq//poXg+hjGw3Vlwa7EyxFZkam41WRZEenO
C36fzmO3VGDXCJLL6mjuOMFZfJkfTWBLRL6sq1u2ZkIEQI2otBze9jGqd5ET2Nmv/Pcp3t+7iuD+
4xwP5cJL/ov+a8B92ykBq8c+MZG5dkgRgajAxAxQJSAFrRH18JC+OLqk6CBZKrEePfdOrOoWJEwA
0rQv0+5Uyroj+NZ+uKW+RRURZMjI4Im9hd0wOt1N7FNcXenlZWN8M9mP84a8QVVq8ao6sYAcoBq4
7Lz3RwtzCqWV9PxCjHqqT9x633pxoHhVAEQ6JBQBE/cJFvn3QoUg0HUZS6sGL+G+fc5R/a4edVlz
41b8X+slBAF7cLq6phChW88xu2twgwOjTCsrRL5uhbhVGNfGjjsYgrRFfBE0Hk9xza162Om75QW4
zch/6A8cl2M6mEGPOjiAyzyjd8MHZZ8DnoNI7HHrfrD6BSIKTV3mGJDgWTITRff2mslWcsve198X
inkKhtuM6PU5DpCoSfe1yfJyGceHTAnhiRkVjpUNfBmtsHZHhot0JLl+bBvEPxslJrJjarbgscLB
41BgVN7HaLOOM0/WrCLTQ7DstJqsSuPPOyN86p2rWoaf/RpdztibLth1v0R5MXMBjT8DHUANyC0A
cKcdL61xQ5sqbwjQVwLEgPpS9dVP+u7bOgpHH0ubDMOAWMcc3JR66C+Y+VU+A62EsPQmRTj8Jsam
tLEgZTxZp3E/HTrgi/SXyNJ4kfTFKrNw4fCzczxYMeCBWIFZsH5yHTQrK7JRYv4RceMM0BpiIpZg
wld8kKC2VjVRo2EebNGo38fovG8mcmhpDtaJQr9mSxa7c5PKWB035Go60toG0B0w++oI7ptjBLEr
LFS/iNZ5JuAryui+aV60DjP9d219OH+ebJxc76QJfpw1Y9ZMDaS1ZfPQpKrXRrZXO6Xfk+SQJo5/
XtyGU78TJ5xeTm9aSp9CnNOjslweGifbG8M+bH/9NzmCW9OhyeeyRU1PAVqvbjyP4Jyo7Z9m//ud
0e/0Eby71OpQbyn0KayXvrrrFcl68d8pGCG+T4HAh2oehomE71M9bpUqU9LAABx0pWYXbaxLRGxb
wJsIIT6AMCNhKqAdAiUJSYBZ7IvYTJivm/keE+H1HigxqkTk1iH8Ti0hWmS1Gvb1EP0VLaw9alTj
r/Bqen0vxScliL15N+P2XGWumnlT0HnZnS15cG7d19/9CCGKFKVj1XXFUGYuleU05cYfsbosXmlN
jttmMayyifuHMcmfujmuXSVmdTDFpu0BGUrmFxsR7d1vEe7aNBpKNeywIMx6TiyMGE7u8Iknw1qG
eO8YlmgaVGD4BVUaf6m65AJGd0nmaH/e9SQm+6FXrUYC01GhirGAQe9A2/8j7UqW5MZh7BcpQjul
q9bMrH0v+8Kw3d3a911fP4/uaZeKpUl6ype6VISQAEEQBIH3BM4jMJXGRSywVOTLauH7WdXcjNJ3
o9Yuh0YWVFj2A9WvXcFnHwQPDbLSMC2m6GjVF0kiHVJyMQyCeoFg92nMmpvrtdJqQ9yNcMJaNR2J
HqU0ddPx1mzmQOoEV3mRLC6YZM3cVwCyQurbKg7DF1amyymWfXR6UU0QGHdXiWETETwFG+DZfa9X
XPYy6sroeUiA9UwNz5aPUVYJXGGvOK8Cs/qXFM560yhZdWsizE8n+8BeCIawcvsLsIaE+bUMECth
cZ5514eAvJHI2VBRqDLIPequ+SV7xl8P6J0NotvWAaGRK2KFY7v+nDAuNDcFUOjsBsJAZQTVJL8L
yCk/iZQSrRUXjS0y2IPCukuL7p5YjqJfTKJDRiSCi7V5HgE6W4IIqUUPwp2pYoRfFM9FMrgYugwS
UQE8j3sVznrMWgC+Z75g0LVDMGhudKv4WZC7otvcDkY8+nJ/eQSavt57epcr89pmEFsRpXa69p+E
rDeL1XhJawezdS8p2rGI1aPRfq3q8WLQeiBOxaERK8HcWoKwtW8Dtt/QGwGSWS55ZEApysA6Ean6
ZShvutTLDUHE2qtAQOE3GVwAjvsCXMI1Hgb0sb9Pu+RlUUI9OtDnuQwmufLLeXUjYwjnpHAwFXM0
6exnmnyN/svViTLRDYvt8Y+b5O3ncJFGGSzkSKy1OCkMP1WlcCpjQVufyKpcmGm1Jil61kFo5atb
LOFcXtutIDjvpyMbs7IfsTkJzF6KdCpDyHKXHsfLOog90xuBPeUz1E5R3i+yGhdaSlupjHHBIuLN
nsjeOD2dzwJ2z8+NNlxMkXt5xEw7dsVKe8eaQEGdu/V8HER83nsdl++8kYssGZ1VmoPUG5h/qOEc
5kPtZ48RgPA+de18J4oLMFmKAS8is9a6Sb/K1Xsyl4ex+kzv91YM33ZEtKnXBxsaYZQYVEoBRiZc
5brxJk86MfpJkSsIvJtvQ9KUsSs09l7VNMTJ1cJbieVlmhA8SCSHixtWXQ9NH0GvHHMfr6OnugTA
ncZ1ckn8hTXCQeNQCs77oUgoFx0StcqMhj3G6pHqAJVdXRSwQ4R/JoSLD1o5AWfAwNbVeswFgbhj
mG2QeS5/FtwJ03UTITQgzFuEDQX05gF4kxR94KKWJEFYIFxY0OK5Vm0KEWlbHHI994z6+3lb7Sah
b4GBB8pXC9rFkoTAUFgPU/dDnq+V8dD0Ddp5/POS9nUB/AOAMm2gZ3DbNdKntLYo7jtWG6TVqWgF
q76vya/v8/epdVVWjJQj+Ryn0m20Q9UHGRJrafg2/f8Z0JFjEMCzGXgcR9Wf/ZTNyo8xABoS1g5b
mRfA8gHCQGCqgvxpd6dsZHCB1Cz6uTcVZOwGvdLpjwjxWsTbvLsiGxHcirQmWtFqQLwBA+uprp7t
yT2/4ruHzq/v44HkvZnagXRLayFADy2ZjpWhT05Cux5ga3kUSnYhGoY+rw/Q+d7Lq8s+auMRy7Jk
cnYcqJFezFYkAiAWSeHi5mQrPS1bSIkyjOvJoAWvRJy659cekIbvFWlTtUkws44jgN5S7RQvpZMU
d+cXZz9R3qwO03PjxFKr6X3CEmW8vBx7L37U0c4FWGW3/Kc8qIHhJoGo5CEyHRcxZ8CVKgmFQ2jW
DchM9PnhvE4iu3HhUgLVQzMm+L49zkHcXtQkdZPq9bwQkRLc5idTpOaop6CjgCwnDQBXALT/w43D
7X2rSq0KczioAhuvynC7kKcFQPEisnuRtbjtDwrHoWtLSLEwcp2DHAz5xiyiHttPCN/cjG8kMWsa
R2UEN7MfJl/zolN5keB+nvql+4c780MzCXoWFklhCrVBM4e26AQTxDO+l6RTLLTTq/i+nnlTd2/U
voVytpwJdiaz+4cb1MZi3O7PJHtBHQVh+T82tQljhm0oIqAWLP/PYs5m/+fRqJCFzWvHqZMlFwCo
jEUd+3tNa5uDEpWn9zEGBadptdkgq3xnngB5dxd7Y4QJQ/1m8vKDdLQq//zmFNmOiwDr0lWdDvhI
X1eHwQHm7aUEiD1rrvwszhyl658s+0ehyILRBLYhzy0ZFxN09LNUHQs8Uze4S//drg5R8rUh3w3p
RbilRAvHRYdcxQxEy9zcGGufUtWfjPiY6d3xvClF3s6FhzmrOsti1ytbon5bBBnoHMcmcxrqnRe0
rw/YP8AVB8BbfkjPGPsk1QYrA+Itdciou2mXOTP967yUfXXepHCeQejczJMMKVmXAGdm9FpiHuy0
9KTyMyk1mBb/04dzhnilXZH2iD55e5KTZ3TRaNU/9VC6ank4r5PIcpwn6Gm7yBnQUv1hPS6QJ191
omvivmeDCRevXTJR+cK7qsYUhDcUXc8ApW7rQ1deToCkLtH/rHqGFJ5XaH/7vkljZ+8mJlVmXSXx
jMcvauXelNU/LAm1A5NeNbp0ReL4CU2jt2lPPpU3vIlldt6IJUlkUIkpKVvXdndccP1Z/tSQnP9l
MSgfAZKY+SX9Jst/r6NrA/AkVa9y6au5fMoF3xTiXNDGoIlVzVCIGOZFXs9em1lOYtlBblUX+Uif
zi8b+9zH8PcmjvNDgEjmtBmgWxYF3QyOjNcEZ1frmYNgE7P1PyeIi0kLeBbKTIJewLYdkq9jFZxX
ZH9D/VKEb7JOUnPUkN7j+/V1Un81m6s0FSzNT0D3MzrwBBWRMXaGBi5ZPx1c0IkC8aN4Wi/ag/Rk
optbZXxnGAMTQ38IbKdz9xat0ot5ZbbrjPnJsPuXwi6d8+YTieAyl3GdrVmLmQit9JLJ+lam+ut5
EbsrhFiDTjGAeX0AR11GCtTUFGF8KqXGnft6cCKtmhzTrj4B9f4T4eM/UZzBpmjptCEiWChjvAfL
33M3jd55bfarzAzyyrJBqmCbnENrUtukNIE6bQRuWc1jnYPp9/SfJTADELsJwuv+ne9NHF/LnJTG
HqwJG3VGt117k3ogmMkcRjATnwZHBm+E5Am5I3aD+kYody1v7Myo1xZClRsZ06+4bzLOI+rlL9Pt
jG4CNK09MF4d1pqUvZw38K5HbmRza5g3RhFPPyOTzJiVTVGn6b47/lo/wnl8vXR6ubZYP61njy5j
d5mKern2VbDBDWGDSlfjZ2nSOVpyS8KTtNH7wHQuVUHME32fC95L13Rl3+H7LfDjSbscJCJYBHa0
fYh41psGnJOT2CBrW7LHe8xbK6OT66tjtcf8U9H7TQ4fvau0b2yao8KYagDyTvGeh5mST0wsICr8
UoYP3xneDpW+RYoyN1dV+TTpgqmY/yMkvAngXLbU42WlEqyVv1atY4Wqz4IClT0Gy5IJazL7Hvwm
jvNgpSXDPMZY/rSJsUBPuglIie77Z7bhmxDmg5sEK5NVva1QasR1xVfHo1QLfHg3AdksClNy8/22
yvOSrKyVIu5cSb1elAtb+0eOMTWqCMbn9u+0G1nM2zeyyrlrU1rBYJ0/+aYLhguPXibu6jLqHXJU
judNJ/QHpvtGXpYvhpSWkNfbDkPfiEHFGl1aDyxwJoGIVVnkDlw0SNS8B0g0LCmhWyMJFnKU6OG8
RiIRXDhYh2mRzJR53HKdTs5o3wqbNndjmq3ifgrCXBBtcP5QtJZhxQMigZR/pdLXIRVsUmaFDxFt
833OB1I7spsSyIV+0hY3pja1jp2T5zb+Oxr7oyqtmK18/YTRNhI5L5C6SjJ60Mr6ZYTpwtip87/x
JPBnMri1N5fckFUUnv0OcMkEjfdF6jW6yJ9Fa8Mtv1ZkZWmwdyDzCty4j+ltzIaIQ/kBtNOrb12I
8X93z5832/ElyEaOu7JkbUk0jwI5c1b0yBvG6JSiuv1+sXMjiUt11JZUcUWgGwPmQSeXR4/GlR32
YRR86iV1I4o7JuZyNes1R6WL5rHTRcBPeixL748cgp9nsw0aD70CdWzEHon8KDDn0q7heSH7/mAC
MNeybBsPau/jm4zmYEmKcTaoK72PpSpsZUugx34MBYatAQpRjQCO872MghhZ27Ney8YAfUMNBKMk
rH7MeOTuf+OZY+80AiMFZlpQYDQ/YP5kKkmaWZczP+l7B4P/Xpy+qKUzrd/BWOGct95uz91WGDPv
5ngw1L4up0LBhehuYcrp4LO1vErxbv8lzx4cQXl6bzdtBXKxNVb7mY4JBKaYp9ajYwbIl0bzivnH
ec32/GIrh4uxVKWzUdVMseZHo//IB4FT7B1D4CYzDVWV7Y9EkXozKUUTY5XixXSXgbrrqHvaMgqC
6q7vbeVwG3VN00gpIuiRXxbP0YEhbkqzM+GClwLATfly3mpCcdx2WrpuqtMU4hhcnObNB7vytZB1
LZXhgs7Sv8/LE1mRc7+hbHVdslaUfhqp94ok/5qUGe54UicaDdoD1FW3huQcT+ptG3yi0CxKi+MQ
9040qK4Uz9daRR7rAfxjce4VtnZQEhEr267Po00awyfWT47g95ts6osSw5cQHU8XseJ06Yq3BXct
n84bUyCGP6jWxoikuodLYoLxwrbHmzghVwAxfFhqEdbW7u5604h/K4tXo7OtEqLQHii7qwn6NiOr
BKFi1zmAcwzkYZADoRvrvdnSYZUGuYFzWGbn9rJn1ZMjm6KEgm0gPhnTwbSJYhAGMQkP8a7RRAM0
EKSMweIXmOKyvPhFdxSX1dIsEfzwvk5v0riwFEtpNqlMJ4QNX4u/SHlzkK1PIMACc9hGRQj0oaDN
4HZxLAPb1LS1DHxDaQAyi2OMmb7zzravyJsIbuf2aieXBpjQ/RGwMeCVdeKoP+RC7heRGPb/zfkU
FbGRW7WOq5+ufsmNv7NEeQEM6GeOQSC6K2j4BX48RnTei5HIkCtLip6v9rX3GD8p9dQvutf8+BfM
tHqZBWOjuwfvViLnCLaUd5otQ6J9AK3Js+IwHnngpzIAHB14bg0mxAS9vnu23Irk9pNiLKOVMgQI
IJWdBoyK0FL17ZIIjCkSw90DbPS5xyi0sz6aB+CxOPbzNDyfd7698LPVhLsEZJiuGVsLxpuyU6zd
ZCLAwt1jcCPA5nqPSh3Ml30OAetN50eHMrCv5ztGsf47LZvK3n1wK43LLwfTSIE/Cmm9N/mqDzIL
Vz0ZQYN+GjRUuj367J3pCNp6bxUN7As15fKLLpcXS2ZILdZT77HKahwst80rG5ZGb9Lh/LrtpbZb
Rbm4ZOtRmXYLhHWYfkBQHwrdXZrDZGTios7eabiVxQWoDsjsi4aTwF/qZ5U8j9rotF+H8TNtnFsx
XOTI8mIifY1+WxsMu0tfoXKI0R/15bzhBHvK5qKF3mVzqbO2+Gm9WvVjmr7klaAJQSSCiw5J2xXD
nEARGTfCyvJrkE2K+it2b7hba3GxQWrpbI0MsEUO14AAVUM+GiGr3UveZ9p5tqK4GKGqxRQNrBF6
qC7oeNVTgb3O+xdq+O+PDMxfT+PK7NXavSPbSB9TFyThugjn6Hys+/BklRYaWB8YBA16BRmM90IE
Ob9IET4CgDrFKjGX6q+x8ZjJbaArqxepk0vkRVD9PO9jJt+ZOJHYIpXO3BiAEAPoYFBvTVaBEJHB
uI3fqFlZaQP0Qd3mwuy1k1k0f3TEgWn0/dorSkWGha29Lbd+NtxUA/EsESiDIDSDr/K9lCpeAHDF
MMJZOejf9srCjY5yUP5Ga73Iatz2rxV022qsV9zSOl9vdB/18E+kjG87EqRa7/WZkb/HsgyrqajV
0fKbpjwKJzB36+tbIdy2b4ekaEy2+mbmGDdWiIJGoH/JFO/ftCp+KgTutuvT6L0A7o0OxISfkBGb
DNVSwCIqsba+2rgnXezI1CkTQbYoksFtUS3XqrRjXZDYnd14GIbQ/gRhLm5ab2pwR3MFPObENLH+
HaldQi9l7a/KElzodiPNRga3M8GwrpgZuj38aL2ak/toue3oFQiOzp+V+y6wEcPtTjBoLUnLsgz5
jqVRGBp0DX90KwBysM4I0Qv17s7ZiOO2aUNju4pZMtrV15F+P0uCpGk/DmwEcFvTqM1xjGSYTXlQ
wxbQNgxBXbmrjmwGUtRkLXI1fpOaJJFLNkpG1wqTA40bp92FZSSCWMA+w9+6t+7GbdMir7W2S6BT
bt2sYEGdroyEOkiEneQV44iCeC0yIT/dQSklZcHEpcfumQRVWLho8CRX/17vUtHogsgF+bH5RY+M
ymK47WpYgBCRPcGajwTMCwyqOw1FjB8CF+Sn6OtEX+3VgnqWVl9mJg3nWJCA7krQwXgP9lrUFPjx
m7Ugk6Szdl+FhJPt1vmDYNOydOmDQ7wJ4FdoKa2G4qxDauDK7nhcD/WBMWjXoYjDiO2Wc4K4yxZe
2xp0ELB43VwZld+tjjTdZJE36oKgvdsuA7zN/2zGr4o252vc6pCk3CQv7Ll39chLijnQ6VZ3ym/N
UT+IurJ3x3m3MrkwTut4lfUR7zr5JV57veYKz8uxox+jy9ldvMqbDtH35kIWVBb2/X2jKhfZ12WR
6MoOwfXGuPn5zByUFxCMq9DPi6To0BW4I4/DRJfEjPIe8myMI5uz7oxGKhgTVlgIOucoXFwfDcSv
toaMzqchwxPT7nuHjfEqX4GF7/aYSiW3mdP/wFR4cH437AbhjTn5iK+06CRkDeHJclOu90p01Uaf
OlU2MrhALw0jmWUNntKdRq8/5oHk00BD9+Dv8FiI1osL922cKDE1oJCaHuQlrCJBErYf4N+04Zt3
1hjnpzZCgBzWR0zqH2gweNSJANf4uUmRzSbj3wMNPYuWWIXpNLNDPgYiE0NURBMY7EO7ZaJmNcgE
kMZqWihl6XGyRC8iAifTuVARS+2IXiGIGM1wWG7BEK6R5/N+vH/f3ywLFxfsJNXR9A8ZbJ57CqOT
9FSy0roT+yJgSFHo4wv56PtOFYPNI+aX5RGYhpeNCx4QN7mcvMjtLiNXvxATtLAgcCZI6FyQqJq4
Bz8UhCb669gdyrV3jOp6EAEd7paLCbDLdIM9Vag8bWFZqVMj9xmeMwEUqQAMI0cfx3fL6zw1qAIZ
pbQLkX/sqbYRyddAG4NWpmkleOPBY9XQms9oL7yJ9DaMi1awffdc0QLhra3pmOBAAzWsvLlDqZjz
HNSZpn66XksDddriYQJI03lnFAnhfJHEdFTNEkKsRnMaBUAJpTeJ+vR3hRgm0QhIy2WNf0hIpyyV
ohRGI7PiVROggtXu1NLMPa/L3trg8fmXGM7t0r4HTkaeoo1QkZ+tXondskvu7EYzwF4fi/qM94LR
Vhp3HJljWiuSHeHpVK1WR0kzFRDFciXQadd0qG/hqc9gdMGcE4x5LxGMHqAzIFaDAtoM2nHMNIEX
7OqykcJ5gR1VUbmukFLJ9re8x1iKFZdtcH559lXRQK4MEFTygTS1T8E8YawwWIFeoSS/sPTvxSA4
wPcVeZPB1QTGXskTc5RSX+qaIEZvuUlF2Oe7aR1aXn7pwS1Jj8K2oaXQow3WYHnOPbRaueOpOJqB
6khCtiuRStzaaEUsNXYBccCg6QACJcp5RMvC/r8JM+CYRV8fnmCBKQSqvaR0ADwJEu9e4GK7m3Nj
NW5z5nNjr2PJrGbdm3nhmOWXqD2hG+pTG+ZtdbhtWRWZscoj5EiFUviETg9yNGKNdPsTpe6tG3Cp
YgRwy9yY2LpYFwU4zxX1izRcTeongPBZh9Uvd+OyRKPO4k434syvkzGIBitsMhmjmEX4R7uTv2qi
yTcD+jXUGUzZTdvYZST1srCdT+DNfA1ApQoZErZ5wN1GtQcl/gQom2USWTc0RknOpwR9aVmLVMJa
czR4DbUdali+rIvC8r4av8TwaUBmp2NtxOyoWUvg5+FtGgxkn1mQNxHclbynfVcpLQ7NHkcnstAG
sGUxdqiSC+50Il24mKkDDkUfF5iMGr3k2tqSHuXe/kzfo4V0RjXQTkJAef8+zOT6oCUVQaIB5iwf
qBIn8BLEeuOdN9pecNYwgIdsEOUYEE1zVstbw4hBkJyhg+B/m7UAwHCVXFoOdZSn+moV1TOYdbhc
951AznprvEZkaiCw8S3D0QLtgHlsF7nH4qEPUngaCBXkTp+2lwAwYhpMQe2mBgw/Hqdx/hSaO3kq
2K1FAH17SfY7BZn7bM6HEudPX8dQML1cXPbqH3vWXzSY3fJaBSRgHopQsXdKDO8EcgeSpqQ5utIg
sLwEdHlQhGsohfpBlCrs3Y4BHydrtoW2Ukaf+l6xUZa0aTIINtirPnls5WygD0p6sPpFYHwR3Rx2
ttlWHD8nZtCiJPHK1JJNV9IsR9YFR9++b7xpxMNcWTYd5LyDRggYUwxeUSA7B+qt/lBd4mHpN0Dz
9yUSXQHntW3pJn/pjwddWyaGcpse0YaJdp3mPjlZl4AGlAPVAwW2Ikgi9y7P4PzEzJahA/AIPEjv
V81Os3XKqhKRN8gfa9Q0evR9NsfyJCb523P9d7I411+7bk77HLL+e2uUFN/6y3zUndVlFEHaeJTv
BQFsJ568k8l5fzXl2VzbOeY9fevUfF0PhWs9lofet0/pqRWNd+0t4DtxXFo2UDpPtIeK0T+LO3sT
CgUYvjEAFuAq7oh6cCgKKDvb+51ELkFTMrS29hIUpFeM9RtwkcFy2Ys5xkSG5PIzrZ0HnEOQw2BM
CVDz5OPgsSoLil/hJ/oqcDszTRt4HGia5Ef6qY2HGgMAiv4YhX16MmZBdrYXrN4J4FyxGRcLqVPH
WpDRj44B5zRIrjI8dpmo34i02fcKHJ4Ii5qm6/wpWqrzCmTbGsP7dyV4XuzvMSrXGGBRA4xdxE4e
1p7A7dm5zB2jBKNFvyRyxyjmZEDoN0Ei22qslCPdgzD0VKHfSpS47wTid6K4CDImVToMNUQt+SnC
eGYv0mXX8za6cGuljhXG3Zkukzv5/7YoRFe1L4VjmIfCWTa2X85ZjgsYSjREk2ZCWvIMP08c3ZWc
0osDNN94zWN+r50iV8a9VOgkIjW50NGNoBZOSYWb1mEOjCAPjMgZT70fH9qQuqroNUUkjosbTUKX
VZUhrn5VwQiGqT30c7tpAZJpNnAiYnhl4eGjWTWUkxRgdBA+O4h7rWuVusEi9pXblZJj1weT3kz2
4EyF7BC845zfAntuyZjhdNMmpo7r3vuDLZvN1JwTO/VpdT3p17X8/0/z8UqJiWd0TiuWzJNyDkRL
jJUizZ+UUJKfqvzu/O/fDVG2QmzVtIAiAEHvFWiIlRal8bMaqwQqowV7IWDTa45FkP8tOkV28wAb
pUQd4izTNDh3sColATm4kf6s/eou42tXj4weaDmIHkd3V2YjijtJYrtu22olqV/kp6S86UUQAns7
eKsKZziD0KyaO6gi26NTrADaTlJ3usndKet9wSLt6ILIpCvgllY0QBPzwa80zLJNixRvktWzEhSo
+qChVj8aX39StLyostMJ6tgikez/mwtE3cVaXlcQWeoHKw8AY3JeJxZnuJ36TiUuAOZ23eONK0cB
q7fubUm9xTl8nUnlpWlLAh/fyV0sWbd0tlrYSvwxb1MpwyQOTf4XRiwLp4BFO+GD9c5paMkGOw8J
kDI+cH0OmSVHCYlSdErQsMYViCLFBaTYbzzb7Z3172Rx3p1qI03QmpH6eMe4TwD3XrhNCmab2Wfo
8sPLJyDyLIVdzXWMDkJHzturXtLqemxTv5tQC7gFG1r35bxD7PUYbEXw1RmagcqmqSBifm2PsTs8
0SPqs6gBsDtQ5GnOb1Da7i2ZgrKDjtPC1PG2+d7L20Im9jrBCyfDYWtmHddrxrTF+I5EwY95NO/x
W1nckhF1JM1IIauzLok1u5b6DV1kgvNoz9e3Qrh1MgFiOxUDtm16tE7aIQu10D79huF2znULVsOx
pKHMKfMvruksqwUOLbxA/ey1L4PqagScqcNmjX6jnLG3TltxXDSK66rWcDymP8nRCr8IiewzxJQm
mC4qEefJng23wrjQBJayTpcohC2n8agcotAIFVypRAfInj9sxXCZGK0ACJllCkxIb9dK8o02wZB5
K3CIPUoboAQhdcBflFb5DCJd8LxnFzM7cpWAnjLfRIkGINe+ctCPI+pPsofrQciACFnoiLxPZO7v
fgBzpc1JIteNOZnWhEivRg+DOlwOuSh07B1WWx2587GZ1w4UItBxACXw8NU6dWEWojNXcZFzuvns
iEt6IpGcR6pApMZDAkSS6EKjt+0oKImLvs85YZkPTVs3+L4Sf1tnf+iPgnArEsC535rRIW4jCKil
wBic5FoHvIoNIqGj/GMG8Vvtimszuy6/8UUu3FaTnduU+aKk+dJymYPzNBfYbU8EskvdkAHjr394
f8e81jxM84IACDynBe2XcnZZiWCv92y3FcItPpVms6IoufuqEfTqTTII6tN7ydH2+9zi54s8NIm5
IndVT9mquckU2OZBml8FPrAXxbdyOB9YxipCsQxy4qN+0v0qzNzWZ8ywNaZYRKXUnYQZJcC3leEW
f2qluRlWLD4Ie5fxQh+uhu60gHKwFaEGi5aHO2kTag90zFgAt69X+7YREdDulRjfqcKdsuqEkVGl
gt0WzP6wSfYedDtrqDuDpwdtaHvqp7walH8gB8UzzIcgTmaSj90Ar6Y361A489/lIAgI7Dfz6Qn6
Vn6J4ML0Auh7qmoQoYfsvYBlyVL4ycwBObim4qWHscVyttOnMUfjAtyg8xfUWZqwvzAvBy8+1Kiz
iGZTd6PBmzCTtepuzx7Q++RZhLMnrR+z8TE2AlR/z2+iXWfbiGCpy0bEADBJWhgQURX/qOOL8fef
fZ5blogOCZ2aMfWT0pPNwzgezn9/d1dufj5/dCr9jNcHfB9s2iHQwtT+i9GmYfNlnsLzknaD2kYS
FzRXUuqSNMJQCU7maHpK6uGQvTaRcA50L1nceBgPo1v3wywpOlSKFoexmbJOj0lx7LBCDfkTMFHW
VhgXQqe2o7PSQasFsIso5I194Yh8QGQ5LnIC0SHSO5XJaL4rj5T0jgasQlHaK3JkLmpOVC/TnEJK
PgdF+nXRv55ff9H3uY1fxcSYK3BfAKN3BUqlfGWYhcCZBdudf61r6mzRWmYoc7mq/7KLa9FKiARw
m10Zo1GSewiozcWhzyNg/DQR1clekWzrUoTb8mSe8r5eIQS3Q/YayPw3XsC39FtXK7bBP8R9zSTs
Ug9mip8orZv4JdN1bvMUh2UfedG31QMIVSCBNdnpfmCUGSeA8AlXJJFzNIpuww4+wOok0kNyaDDU
1AWslMVuWbYnHD4UyeMcT5qrppM7Ju9u8v8dohrdBlN0v9cgzj53xqA8cXyapJOa2xAnnxgPXwQU
BPbsKKpv7rvir3Xjh/XypOuWTIIYklYOehn79jJJ7s9v2d3Ag4ckjAOiXqvZ7DdsfGMC68tcFHrq
213jkDbUjJNpX03lZ7KbjRguhs4kzqPa0rBAdeIv403VVY+rMgpav3YNtpHCRVF7AJlIZqmIb6rq
5L07I4/SRABbIiGcbw/JCJbzBBabuiCW78bZ0UV8OKJF4dx5LaSMRiOzVvUDTHZmjnZwzGqKxOyW
GNkr4r+L/4E/UO0HiywWVBmDxHTYPsXtcHGzo+WYQY3HIuWv89629xZhoT6LehLLronJ5SJKT+q5
1uHS9iE/Ulzi2wMCQ4jODi8RovHuJj4bYVw6AnImrZgGCFtzEIJLt20MUF7iDaqn0E9toze9+G1U
plI1gT7bX9W/MIZo2w0IGIJMVFIX2o/bR7j7VngBg5zWGxYcHV3Yf0/cvHH1oAioLxrt2bcgkdE6
jzwezxPvowPApaq5XnFykKXyWoAakZsiLp0+Ozbp43nXEInijsRSKQDH2KNWVgMLun2h5VOievr4
TxIL8Cx3kxT9TSfOBfHArI14gsFpGE83fTuwR0T/vC77Gwu87bJK4GQfuh3nOSdpFgMIyFacmU3D
h0nl4gzEm+j0oPiy8Clst7SO3ko8gOCRUrH4MrfUaEtFarQYmVdS40k37Hk7Doz74rX8R04c1P08
ydOO5/XcNSV2sQV2MLyG8L2DSUnrNOsAZxhJt2t6Au7f+e/vhlqiKAoK0JqG99f37qc3MzBaDfTU
LcB5IIAYPOXCviXmVx/O8o0MLpyvjd6Ma4v2LzbKyYhb05ssBGEBrhLJg+hE33cMwHYZeEgGBwLP
ozfHbS6hrMXwwQdA9SgH6kUSenoYGH58St3o+3kL7q7QRh4XLxrwjBdA6URvf32L2SwQqPzZ97kV
apsyXSOmT1X9E3Wv4/SH3+dWpyRk1lfCvp8fRuMiEWH8CBeEO2oxhqxRm1isv0UJTBf10cLRv5je
v2WeRhGT9u473C8XsLiCRWbbpVHpUIlNamLoFdWRNZzd7qgeugtRF4pg/fmqUjmCwGucIEzpj2V/
SUSlkd2o/eZfFlN2kz6iYDWgQx7mm82jXOJGQS6b5rVsQiMSleTYUn/YqOhjQN8T8oYP9AFKKyXp
rCGmysX12t3qVZig4d4G8GNzXHNRW/Su4d6k8ffMaqyncl0gzVwPaiE2nOj73MlaZ1lrTQSIdLWm
OlN1T0bRUObu0mw04JZGnQcymTI0UOybvPGN7npVLcz7XSqAOTsfBfZ30UYWd6aqakPmnkKbCnfm
u5+tVV8tTwvj5CfXgTi122MWwXP/L28gzL4bx4vsTLXaiHU/H7XYS7+w7sg1cnLGWezFd2blGG6G
jOi8oiKbsgNrI3WORzL2DWw6NG4OkozSN3DNqOWjLcLQEvkHF7gVCYnXZMKifWy5c1sHqSl6rd69
ZWxMyMXuIu+sOF8hIksfosKR8ERUl+HaCfItZpMz+5ZwIZwWaK5uKoiBzSTzbl3dWhP0oIlEcEG8
U7oWMOsQoa5fS+Vbql0pIramfRGYkcAEi6yqPHJzOmmZmswsTei/SSjZSIVTCYck9hf9TQjn1Bid
yPKRBR3lBiNFhyHEWGkUyjfFJc4hPz7FV+OX8w79f+yjN5GcRzdNJY+zBr1aj/UZx8D4n1+Ml8IF
mvPdErAevuLG1oTwjv9HyHgTzDk4RUG6kgcIHk5EAZYzK4JJLkML9nofYkEvcF5VkXE5d1eWtcXj
OZLJQn6VQJq4fv+z73N+birSBLAwZknjR6X/mDr3z77POXlBVX3SJPz+Nr7WlLs1fT7//f0nLxsE
MmiTwRQ8n22DvdKiNQNJZc8246NyyBWfuKNfO6qTfh0Odu2IGgf2d9WbSM5m5ZItgP+FSFre2sWr
Vj8bIhzR/ZD9JoIzWwSAdF1tIaK0DjHYksf2peqbQJkdOt+ft+B5bQgPsrfIaS8nFMjJhn0TYfLQ
HJ3uUyX2X4sE3j3uBJraSB47BgwdTy6GMTAKKNgn5w0GKrz3Eho7TkDHCoMNWuVkTSAXl7J9E/eB
pX+mKLjRhcsatL4cJJ2hhVv5g6JfqCoUEmQmbHU/Hj7/rT6C93tlSG2blcyUYU+e7BGXNfoAFCA8
v/L7dZmNKlwYHTCpW3cl5PQeAIEe2eNqhK5X1teWX4laoPcj2ZtSXOgk1KxJEamYoDAOSXOnk8fz
2oi+z0XKONbisQZkiD+Zr3ERpn1w/vv7xYqNtbhtb6hTq5gJrEUGR3rojwCYDrT7LnXoYfDYlJfc
O3glEIgVqcVFAimL+qao2RrZx7q8MD4xsI2U9Ney8IjmKTWi/yHtOpbkRnbtFzGC3mxpq6q91GqZ
DUMazdB7z69/J6vvTFHZVGFez0qLDhGFTCSARALnlEuIZUukp85yxOgDCbBPeJjzu9Im/9S01QQT
AUS0IDBqlchXy8gxwK94fYOIlTpb+0ZMnRrmmKgQI633ZfkYL///lvdfVoo7+J2WjOOsMkeppvY0
PWn9u2LxZSuYghsFxE4Qq26EgDT28hLADNR5Z7/wil85W/hGQFSoXRNZbCNcPeiPgMm/C9kbNJgO
hofI/Y8n/owmsxHXJkKqhAYTF9+Gym1HEX39Jhu7LBh35MMiXTurhoA1QvAX7ALsxdr96IhfzC+g
aHxXZ+T2rHAeYBSqIWpnnEVRfS4NtHDFt/nw9boVE77/DJm1WTRTwgtuxyI/8/1siLT1AH4EQLvr
Yoi8CVW9X40NF20xBvgJG4AZ/dGNZsxJ5W5/WJ+axc8eKz8PqLyJlMmlAWpSAtgkgkztI6gUkWec
2ey1OynAtPHtfPcvGnRZ3OdNHlcfkY2UoqrNz8EscW8UUnu+nPQu67/sD+LDinHqfwPBtefoNsJ4
X6p3YVMkJvSLm7sRFdnkU79+ub5ve+YB4mJDl0zM9qC6/Ou29XoDVLFyYubBHqJYH7Xq5ydqZmBX
k4sYvpDUFWtv5vWIpwDARcphZA/haQgJU989vxtl+AnjSp4FxaogZfQn1JVRxXbHg4qBd4a/O/14
jz/aiuNyRCU1a2mO2Npl97H+FKlU8Yqd/zfGhvlllF4x1mHwq7Zapowe+AV3keRpwZPa6hTDU66c
kvmhsgQiSdzfoosw7jDlSZVkgibiipB80OPHOUU55+N1Y6NEcAsGLhdlNArok2Ikr/48h/fZQPFC
7EVtbbNmXFQVO0mvpmqFT9APdXmUqTF2SgcuqFZVWURmiaBaNfe9CQozVy2JxIASwf6+cdljOSzg
jp2ReMhuVd6mq1e/pxy1XSUueY5rnFW8acJbdwerPKASkJG0b7uucrMTXDTFyHE/ihV2e45c9VRj
ckL70NeOesaXNFKbquSx7107LVw0Naw5EqYWOi1jig6Ou6QPmhaYuL2DzoHrhkwZGec1l6iNJzWG
qHa978Uni2pW/I0n++cw8s8j0ZqkYqdAQPSS5eeJndgHV8HP2RlfgL3/rkxkYw/8C4mGMnwJSh3s
lXrM5M8VGC2sP6+vGWHV/CMJxtLltQthDkl3K1hBWaZ2aRKtL8S+mNzhl2Ytm/IQaij1SWyP4nte
zbfLxB1+K5YWtUywLb3gt4k/UQOQ1O/nTn6EUctWEtg2mEdj8Nfcu74H1Pe5Yz9lcyU2Cr5flEHe
BGZDfH+3ArBdIO7Mz7hwtEMDAelxxZRt4imFXXs9Us42MB4rYnaTPCbckV97eZiLEvvBoHo1H4kS
sF5LXJ9ZI4h5Tw0HsuV562Hw7qaYAE4EpvKvjrlNk6acR2jXgGd4ET7rxkMLRMJCIzpId0sDmnER
xO3TqmO4W2QUf42XPi9e6VaOLtjtgUF7ZI+NXzomerqO142D/fpr2nF7tzYyOMKYD8gHT5+CTPOm
5cN1EbsZu2ZKrK4KoisUmn9dQSmslzhhGYBwUJ+iezaKyG6M8YvwbXE1ZzmQOADsyL/RaiORW8o8
DuOlE5Gk6Xcr5i07kOWsgRQ0t6+D+VQQ2l3EjThuEQuMEMpWCoucTHDj3cjGQSMRWimVOKvHiPQS
WszqFbRPsPm2/lDeAI8iOCOVOxRS+f6h3ujERbupiLQoGrFpDDFCchsnPEZoDmEw0QI5Rbd/pi/S
+PFYkE2Oy7JC2vL0P3YjdwTdpM1qluIhdCibJHbM4vJeBZBlYhoi25qFO7N9CDEDbjxdN3tKBJf3
zokijj1TSVA9bfwj+yLXH69L2M19NovGBT6xjjBx28DKxf6ToXrZ9JxZkZ3Wqa1E1K2E0oYLgsY4
rnifw4J1idMkjyDPqId31MQ3boLvx5X1zuzqBgsWpoccDqI9JFpwfcV2Q+FmxTi/oKbVFHcWRMjT
auNm4ow98eRLSeBcwaDUJVALsSemchraYzsdrmtA7QPnBtLUqs1mxveT8RZjwmH9vEjfr4ugVOBO
fjJ1ql7VWCRLurX0J/S4Xf/+dRXQlc+FAyvTpHaCJzOLR3F1ZPGFGmTY1wCv1RpAUgACxp3uEVSL
SxGxhGS9j82PCtU5t6/B5fvc0U7ARl6vKstAxPk4r83RiKo/cvPx+jr9Jm5exHDnO1WqsDRFqBFj
pOh+xlQzApmbOEAYF8/P0wJZbd3VDHOlhmFIho7T+OvemJVarELGSjbTjRj+jOv7uv9KqLUbyTYy
uNXLY7VsmnRg+RujPsgfBAdT6N7/pgu/UpwHu8awEcetYh03cZHVPfxwdypHwMATPmU/Um4EsB+w
ubljjDlMiw76tH8oIDLCnTdQRKf60nu6n/lK6Vxfv319gE8ANmMNsMWcPmZd6+mat7CK+UYo7q2Z
0If6PqdOKafAVszw/Wp9KBO0e7j/7fczE9wsF+j3pFWf8f3UCrrkRc2er39/d8IIjXeahqkf4P6c
+z42AqIKz5HG0iEsBoxWqgrko3KSbQY4RU397h0X0wLVOLBrAO6pc8elTEO5VcUae7G2qHhgakGt
g1GkHqV206OtHO7IlKpWLUijWQbdeTqDmgJZklcecpN1v7vDDcUutGcEW4GckakGioLjDIHtdJNk
rqETlzhq4Tgjw+tEP6Ts+5V0Z5Z+3t9G1Kz8bn/PVgfO0MRKnCMdWMV4qJJPU2uzwd8ikD5od7NT
HZPjiJEzjOU6lIOj1o5LMgRFiuOMGYXVfVnFINQ8wsApAVyOEQnN1AM/AaXCj2hcA4eCn7qFk6fw
Oc2xDxbgkr7rRrVdTC7vKPG4O8smZKa3Ay7dEiB5kAi6o8fGzN6H5IaRPQQhtPXDt/L99eHQjgDy
ZMhdJz1gBJSjXaKDgTXz01CJvzlf/0jjkaa7QQQKdAhpjRd9Z7TCsdvbgFNDdoKagkVOD7AUir+f
4h1JlzRFh9vg+406QW+kniGGhgtoL0+tOXtp9xEz3BiC1szJUyhiut0gtZXI7V/WdWrchICeTI+M
L74KzGfNm08AmQVH4Uj1nuwu6FYcl0MKEyBmtBHi5i+ja/ioOrlSsAKP5ZVDlHqUIdR7039UgQ1N
qGXIi28nj01zFaCSq27/g3FetHvTiRTWoYEGXUgTDlPonRv4gG2YmQGbYo09yhkzh/HGWiTRkoGN
oIK7kIsyg1oLVqkAZlAVnzTzEMWmXQNmUDhe9yt7PhmcYf+I4YKMFE/NqmLQm9UhF+NFHIIseb4u
Ys9zARgBZTRZ1CyLr6VZZifIBTtnan7otZuF9PksLr1ZKlnVAZFo4KGM71VtxUow5ipmdsDcFHup
xch6cvvKxanez8R1b9/wNgKZxptkAwTXZhUOEU7yN8wYwND1o/A9BCAjDtZyKCg/vLNHMDwRcEDo
X5ffvNwa+SJli2gCRsz8Hqq2KEU26Jmvb9LevWMrhH+BVMA2NAOBBpN2EpimVTBqsbH/FTXdwWUp
7fkZh6IcJjTjn3GXMZT6VoNmvXEUkgepeqwq4oltb7OgmIERN02TGD3er5sFTKAuaRbIAPaVK3rY
NNd8BvQkalpA2vr/pzi/COPSgCZf1EKIDUzkNsc4tSPpFvRn13dqxzH8IoJLBPLCkht1gj6mea9k
DhhTgM6gk7OyzL9wh+oXMVzsQK9y2E0ZNCnb6YdmKKmd9niZUuMDavGYKxU/jEPtSmJ/iIrqpDWi
f13N/X0DoyF6FSwAHfJXnqTBTMysYChYOLwmAwLwaIojiyWRTx2x3UXdCONO9KybOVrldAAUaD9y
YbHL6VsvfTXqD/9RKc4YTYuN3jH7UB5YyFoPIKwLWD6VYR6YDJA7jhGkTUBuRO+ABIxNzlTEZhqX
stYSlHNHNzukvhHZ/U3iGHciBviXg0gBbpz7VHirUTBDjzlQRdPe+Pp+bKw0btYEQAg1UlSUj4+Y
LETxmNqwvWQDIi6SuJMWY+S6jhVIalq8mjK0vvLG+CTcvSY3zYHCK9qzEOU8FYxEA6RB3Fp2Sa2F
irwkXt4Ph37pbaEpnXY1vHlqiZrovigN+Lhoo7I0/ulkQT20WmU98YAQbZfNZ0v9ogOmv/j/h36G
H/qPGG4FhzkUFiExEi9D8tni30X7s6O6q3eCv6XA/hgvmqS/IWAeWqFqdUEFx2rzXNdBHRNK7Fqc
qhmyivQCA8G8m1CTScvrYYYW0tMUPen14lihMzY/4yHoYXnt0dCIGt1e1NqK5JyFpIpNCMa/BJVA
4Vlt/4hGrbCliMIi31u6rRjOVxT1HFqxAs2s6mEwgkYPrjsj6vv8/puyNac1vt/HH/ToMItUmkQJ
4I7MkieTutZT4g3O4Cl+6c4HKXXkR5AyAI8PfVoHKSF02js62zXjolbWNVYTqWPipcXXtT8tWhl0
mmfEMpEu7aqGwXOJeSD0CHJXHTHrC7WWYAJqedOqD4t2eMfeXL6vceVyoTWaXEvw/XnyTeNIjiLs
H5uNAO56Uc/dUCcDFko89cfixLgYJ7879ncUNs7ujmwEcRcMfZ2jEFlC4pXSX1EMKjxttA2ADA01
lejtZSyM+uN/e8JDSjfwMtM8d6+gyMVJP/aeLXnywaEmqyRmRXyU20pi1rHJ/80uj/WR7X632GIw
eOOxua9OiccYH/N78Ut8wMgS8hS6VL9X57S2ojmnoKylIOQdEw1c0MJLPONeuVvQhr0cpJrINHfv
BFthnIfI1mTQtRFGciYQeFFwgIUX6SRkZ+Sx6bD+HFNKJrWLnNNI47qttQYyO48hSWiH9aY+VMfu
cTlQyTpxiDXOWVR1Fg1Nww6ZdRQFUNW083/VhvcTS2NpZQURbAX7RzYnM5+6o/45IsvSlGnwyICt
lWIEej7vluh09wwqWbWRN9zSPeDEyvElcKFOaw3wjQhNRiCiO0EmzjLhNHTOaWiR3sSxBKcR5aEt
y51dYHv0IcjJJ+7da8bGxnmEngVYoXHZQxXGHNQ+MA4r8+Mrym7kCs/X3Tq5R5znyLIO/UYLpDFO
qSFgnFJWwMBJ6RmK3Szl4g55zEAtyepWmmB6w3RcrFPzc6yp5iW2DVf8oM75BzkbOxOsPYkXZvbE
4HkKL/ISp0L1AFPpC4k3Tm4W5xzGXJBjfcXymd8YeElxip4EZ/DNL/UTTSRNGSHnHubKUFUNEO6e
AW4g4zFe73TrGFMNoNRR4jyEgBRPjRdIiRPXaj7WHbVJhBp8YaeQotTsa6xZ8dfi6UAnDWv7mB0g
0DVAzSK6RmNnH/UPhKWz333FNvjSTmFkaJ0roBeD/Yid7CT8ETuNw85XnNviUWfof7b8Iz9ZR3LK
m6VH14Rz/sMwO2nRzmngUfE7Wzrox+yoeDL5ZEYcMr70WAzCOlghco7eQMlbdVQ1tDtyLXdtBGMB
imjhxfENpr+6FIK2oIyFZG15kdwUnXTCn7UHZIH7Fr6juxkim9i+vdIBm0T4WyRn/P3YhnKvtyxw
iY4MWpMhSF3L620G/Sd/poaKKA25UxCCVWrEhAACiuAr+ZfUIK5s56GkNxZx0YcPjqW0YDCGLeGg
4fFM8/uP/e3qTkEV6K72VB2B9fVx9doXRqORBiRp0G5WsxHPpdvhIhujlUJ80Yw3ePiyq+K5VIfb
UDecckaxZGR8Pubstll1SNev13dT3k1YN+K58xBbeT6FTHx+xPDejQYWMgCWtuBo6pzlRTuYx/Cw
+BFe9VJ7fEHGACBJgM2CvDzBdB/Vfsq89LW9YLa3SZ8ncHtXTY9fkwGeu/sQ585QT243NPbUzd51
1fdDxkZ1LuKi13WUpgzC2JQ/Bv1O/SE8zGf8OMuVCDPb9bUbYVx2boxmUakRTg1GSv3W1D9Vcu4U
UumayidCL+KA8rFXHBVrGcIm8bTMZ6U2MKN9HvwqsRuQzvcOTfaxf2XcKMcFX1nNhWmtoJxmj+56
Kx3aGy1gTpVyBtQqcr7H0jQlmxaoZvYrUCD9ApY6RnchNY9P2gbndaJpAqBbA9sY/fK5QNNIexgU
W37I73NPQP2eskViz/hQ3LRSGkYJ5PWYWmNPEUUgfkX6YkdOf5cHBfEYsVsj3ThxPgaD6KRN4wE7
pt4x9DXWPmIA4mJ1Vi/3ErKIzqz7yrnmUX4Lq9CkmR21NrltStdqP6wkkjARKPiAW8llIY1MRty6
jHstu1tPjTtbbo7XN4YZsxi29Xz9rFEyOReiLKyVjPmrobrp+kDSnevf378VXE4Wj5JXJP2QSAb2
iYGydfa5bn77WjcncwkiEhns8G2cL/o5irJToEyO+85wx3oesmN8EA/0owp1vgzeY2RpNVgm9Mpx
21Hc+MH6Hh0ZoSe7HPRU/wERVnjgJVVCp0M9QbNZ/SnMnZ2WUpBOeJ4ClGxERFTmGa6ZOuc5DBQW
0c4IWSqbhsdNm1Fg0gRchBh+OKxAj0gPQgt2OW2PCrr/ATF2KHxqZpcSw2UnAE0MxZglR8wmspPl
/Ttt9utJFzvnB8OUOl47oWDqJLY5Iw9TPWBkOfPigi/hC0PmxjMj1UhBeCV+UmyWcjNLQGDudb1+
B5jCz1P/RZmS4/UzvC8F70NAlbZEsH7/eqz0sqlTpa3gI6QK3fhf9fK5XanOw71pIWAXX6Rwh7dG
+64lCQVM3Jd84YDhezj1EHNQ0pP5kU1eRW7x+bpivwkiF5ncIZaMKZIiAzJHP8RT25PsNcEw2crT
CoyupbTLgBq+2l1LtFOLsqnLpsXPBFTakstqAeBsufPDvLAj8T6fqOImJYRbylGpoyERsWE5aLDF
3jfM3i+Vj8Ti7YUORt1pqbJ5vkv9ahaNmZVmp9aMGkQB3Gbqt9pddKd8U21GKxafyuggxz4hlGXz
vHPaCuWz/bWTUbeF0Ncpntwdb9ANC9BpXG3uSETRXWkGALR0GexE4MX6VcUq1VJZXcHPpgaaP32K
vPpgfZrR9QVCpKNKEeHsxhTMHf4jjtu3UJMWoIOUr6Qu6N37ZDnjKbtl70mJD3rU62u5u38baZzx
DxpYt8UC0kBWVEUnySJCP/u1b7Zq830u1c1LuZkbpQKDhPFRnx0llRztz6inrvN7xr5dNC5cRXm7
mrkFMY3ur8PPWbcVkjd217tvhPD9lLEqpWMEgFxGvRQkH4pD9C1q7CQYfBFXy6R3ynfhglhbmVzk
EtIxN6WYKdb6+lP6HIORej5Et/lfDYCubxnpIYV9tbuWFh6bdUlU4e85e+/UIlLkIsPpyv6SZMGZ
lMZtK4qFdzcn1DZiODsfGllTxRhi/m5or28YvhaaX8g+kV0j34jijDycFlkctRQcI43iN/38GRjH
/3/ESrQAXBaNs/NhBuN2I0MbLb01BssxJa9BG/P1w7obHrdSODMvsnUwUx2KqAGem3Elrm8WdFDc
gPqDUa5X/nRQhgMVrvZdEl7lTABcYzSHZ2M1E2FpowY0mMsJDJV4JFtbZ8ILJ9DPGRhOTz1y74Zk
bSOQu5BMayF3xoLVbP8AmAsbPsHz7VADV1v2cy96IJtt9m3+oiFn85H19/aZn3D1dzs7d81jhE46
JRCeAPoGNkKFKKVQInn7D2NQBNcIK2NZ28vq9dUfk0A8M5ELyVm+1mIOOu2wkKxDQXYYd1f7Q7uH
b7RQ2VgO0+JeN9G9THu7c9w5EFotbgDcyphUkoN0A5K1890rJjqISMW4k2C1ZhjqKWNmPb+i5hgr
N1HuV20ZNb08oCp6xGaprB6/uVR2yzyCkxjiItHpF1dd/Eaj9mo3z7gYPT/fl5mdUuUTDGIGbu9R
ccOvllMe9AdohOmA93n5fyxeZb9mo1HdTnG1yNColxNbiN0l/ypbwXVj2Pe7FxmsXLSRsQgdilwj
ZDT5KW9+DObX69//TQy5COD8RK3ko7VWiMhD7dS4bEWe4KAFwwhKL/Ope9Z+/N9sEOckwHUiAAYG
6kxPgLJ5VgGtOx6yye589Y/XoRvlmVCQrdCb9GkjknMSfaTX5sjIjpWP5w4jNBzmn+vD5KMEGhiP
OhHFKE+vcv4iLxahjZmnH1FzbU5VsDwq3/RzLi8ce2rob/9UmaCDEDUJFFJcchOJS7MIGsqQQPWb
kpdQcSrj6foK7pvgRQRv5sUIXPEaEXOcbsL4UaVA7H+zYhcBnI2Lc9qMoEdFQ7Tksvv+emPeWmCv
vRUC1Fhd9cN1fUh5nMmLQ7cskog160EKcqb+wpTU/MEAvUX9iSpU/8bNXrTjTB5jDWAAtiCN0Vuw
AanQTXpXRSmyRPQIsV82oR+1YZzFp+Wg4TUnYXc7yZ+P7G4XBa3H3DpLDBPfJG4ovznWFx05m1cM
GXUuZiLpMTnk/hH0DZFtxmBmlxwnRxNfRV5g94/1RSQXJRMr1oeaiexdBkORu2jZdzW8d8rAM7RI
IApqTblgWaPNNu5UrGm93EzSSzQQqcyumeiiBBYUDHGAP4YTIHW60as9i/rBxJrFMKiUOc0XNvyc
nkyve0+oxKiIhdoJqicAlfs1sHQhwDPHpQOBJ+uNxtsQcDUmYHaeqVwj1yCwmJjN8V54K47frqiJ
l6bs0anfSrb+XQHZpmr6RfcXYft7ZrGVwy1jPs6xnMdQi2EAMe4SVL5u/tBt9mZrkVrted+LNJlH
LKj6dF7qFVq10Cpf/VQZHLM6Xtdpz/S2QjgXLyhll68xhHTisUi+KQXhD6nvc/69ycbYNCosWQpc
SfNzXBFbv+sdtgpw/j0VW2uQOwiYAMfE/PtB+SC8ZNaZ44el0KZHRn32o39vb+i+/dW8hUnP27Rq
IbN2Xoe9gRriRGAqxSQendhQhsA5+bgSrcFaoWID9jv1YGKqWKRSNUoG59aFoeqFQYBKuEPbU2bH
BYheqcczSgjnFip9lZbRbJCl67grhraYiGjDda9bNCWEcwaypgAaXMJq5cJdv+Y2YBl7qvGMfeOa
AXCOYAJ/42i2ODVGeML4hV1gpAWiGsxIKsjGqO4N9rkr4s4P45s8PRVyE00+ECfpsxeLPe6JR6Fo
bSN8NGrZlkri3fa6PwWl9K/2ncp1VHQ5eKsjSXOsCtS4KPMLTkNBCRFbdc6lNnqJYoW+C2bYy3Jc
vk0osRvK5+vW8JvQ93coks9/38iwJs2SkwZrh7Nzfq0QHDxAB6zvjI2QU9kK4e/O7mojLpmVCciw
EJfON+P8MFf+dX2oJWN/33w/zWcU5hamjvUR9EyO8qchTkSOR8ngfEFt9gD80eEL9Co95mv6sSt0
v0i+X9eE8tz8QJMidmEqT9j9ZLHV3P37fmgqnv4w3EbnnlSqQkdZNuccul7JZW3A8o3md726ba1H
0TisI3GpoaRw7kEER18Vi1jAKI/tXvnTUlNnCU8pdeMlNurcc7YxBtCkxwvOEOJQo9jjzwKuu5AI
YyB04TlxcZ1uGnWGLlptubPqDE3uqfJtT82B716cNoFc5jIFpKd5bGUQNOJpEeQ0/oS2ZM8IZNbH
W9sTsUeUY5C5xGFci96sW5jf39gSqKQ/sn51yUMUdN/1TLXVj0saTC2NlJFlQgNmIVlDY+NUTnnD
2hkzvzlcP1yEG+LfxLRY7Wd5hrBpwMUlzV9EvSYWkDI+zkuM2hhrMVu/uPeACDR/I9ntKQlcuiCu
YE6XmINQxo/697H5kQ9ErsC+cCWwntsWNwdoliNAukuwuSI7GCnGKWXgUVbuihk+rROJk7Tbv7a1
AM4tzOYkCWkP5xPr8V+R2t1Ew08JACoqmMbiyIyDyoj8RIq+iRTpNHW43jyNFeiCaeDXGV8ce7If
D7PhMBZMRqPdHKL/GHUV6dcw1erWaujM2GOAs4pejoZh87lxdZuhpf6LHgH2vSsbqXDOox/EvMkt
yMutc1dHdBJrG5eA4sjcR0NWQa7fBGX+xUUYlSlbSxjOEkQv6gltvChvz0/F7eSCxtSnBqmJk6Bw
vmNVc0y4MkefTd8sDKKIsS1TAAyUDPb3zVmI8kZXdXaJXo1Aj5xYOkkUcgAlgnMZ9RqXa8GsQtSB
JfKo/CmIxHWQksC5DKASFPnMjti0OkAJmL8NFpEb79a0N6dY4VKIJGwmGBo7xcfXu1956G7TfwX0
RR5bzmOoibiukowFk4NX6AjzqN/+3TtMTaMRa8e/oURWq6S1DmEVOohU/SbpYjeejtcDEyWEcwz9
ZCV6y6L8On4OX7rhqaaIRPclgO1cswzwcZ3faDd23GrL2JUS9qdn73bfqhaUfhSaHCWDM+Su68pG
1yBDRhOZfDC+5wllZsxjvfVoFzU4S17NtpDSGSKSMrEH+UHO70frsUh9cbwxv6fS9055CbWnhsLS
38/3LnI589ZBOlIKBuQW8p0uoSM+DITwKFElu/0E5SKGs+wU4MwyTioOanbo54dCIRKg3xzTfwTw
ubFYje0yinCZQF25rX28iQcVggGbiaVepwlr4FPkBKObyqxBVF34uuiPhWtQ5kAsF58cp0ahNehl
ZRXiWzN2JwqKgfo+lwx3Uah0KqswYPxlUe4bqsz4m2z7sh1cBGP9Ano0QAHr41jZrGXVdPMFI9+M
fUz4WQdUyCQlsl3b+AE5n0x5WCDxtYbPxs0s9J7r4IQAR1xA5feUEXAuISrkdNVqrCDY7m2zcYB7
gsFR9z3e87KKnFOIxLq32gQ6RcBfSiJ7bGWnsfzrQn4TdS5SOBeQDYNsmh1UiV5e4axMF3c/Rq+X
A7bNUAildrtmAJ35t8fmUffQs1XFEtOK3cSKe9bfWTiGh66644QyDapsj1SZhtKRT4gXtVe1ooZM
6WOOaAfOEGBD3Au595oxmhRXDFuzN+4cD6k6OjENECBxB0yX+6GvFLRE6joQEwt7Te9q9IVHmCyZ
8i+6/vX6Hu568Y047rhZVdWbHSvhWOZdk99YQ+tLmW001Clj37mmFnfI+qJowiJDzlBiSjU9gA3l
uh67p2qjB3eqLLPWujaFHm0UlOInsbSbloq0u7n8RgZ3qBILJzeMWFb6VP312sxkOUsDKAXW0Bx6
VDWX0ok7XknV5aMwwhSs0De/W81N/65r7UYjLri2alvWcQ6NpDr26q/ZPDpdM9kGupnHP65v0L6b
vcjiJwTkKswxJYWavnm3+oaf+v2hBvEbiM8BKWUd3xVrN+K4/LEDRzeexKCauhzFzBaru3zyCJUI
o+anBNa0XaeGPVPod/ANZtA5PyIvcxLF+fqVIS3+RyPnBwR0UzCFNoGRT9mpE1+yL2pBZEP7Jges
YAM4iKL8pnVJCdUlTOHt5OJP0D/GIJo1e+qReTdjZa4N2KkqkAI5qytbaQ1VY0alEJOdYNMufcEb
vgrf5pfl2AZU7fM3hvePOP5RRJCTwsoniMu/NAt2ScVoqx2CgW0FAFOQ3iS+QFwud2d4GXvd/zTk
30WGxKiSTscyTic2/T8FKl7Q/4zsIwKklySstw2dYNatVvvC8YaqXe9v4kU6V+MoGsVoi3VivrB2
ZNUGpLmjpe/zhhcpXKCyxHTKlxDLOj/kA5q20E56Ix7Lz411xlwpP1GtgpRaXKgaNUlQhgpqRdqX
OAlMtbOHzCGO9G59aLNz7EdskkGr1NYMM53InwfndWSlcfvFZsQsgvsOYhbA3V2WkAtatRGl2tJj
Cdv6OWwAwOjL2guh0H7QusjggpYot3U+GCPLp7N7hlTMctsmAXYwGKoPuSMdCYG7GQWaR0SNJWqK
yq0g8pq17FXY/ug3L6LHCA/bH9GnxjXt0F6eW6d0Qk97vi511zYUGXyEIMCUxTfEAGZdYUiGTa+s
x3J1pfWufwerggVYuH9EcKcqNeIsqyKIUNsP+ncD8KYm9ba+76o2MrgzNWNKepRGDAnUX7QHBtwb
ee1NeVAflBPDTXpX8X8jjjtRXd7Fpoi3O8/UvvTmV30gfMRufFQA7IgCi4FhMM72MOKYzYaGJsSs
uonTg7m613f9N+t1EcBlSOtq5HrNRmxaIMGyoaXsU/1ZdRef0fKkd+gauC5w38wu8rjIhYcGXEBE
dPbmwDk2vFD15JKIwPsXjsui8fWIcc7NMM8hQ/oIRkp/uDPd9QO7/o4BXqG96wqR0vg0SQOxUR5h
BdXRNYFkXgXh82g42ZGltPoHcgJh1x3BGkTcbnSQRHAmkSa6JCwAevGEGzboXaLenwTLAytV9miN
etdleyOOMxBJLmYlVQTAHMSeWufBEt0aQHC4voi7Zr4RwllFOClatw7QqYpPXexp1Isn+/9v7k7/
fP8NI00SV3FrrPi+eHqFYppPsq8eKLC4Xce9EcOZwhrqQlL0WCvNStFGBiz7qrqRrNruCvXr9RU7
02JfU4lzpoowhEbeQ6UzX4TofQM/7k1yZziLrwLC2Rke6OrbvrfYKMh5V2DRDVU3QcH1Y3pkSBQp
g/j5i40a9E7svSu6b8Qxs9mkEpFkmnLcQEczwljPUiAymZqdduQ823X7A63Qr4JEGHgmNtCrRA5m
+PFAwWPuur2NJlyeMg9FlaU5BADgmDXHRLZkM06H3pYjXOAkvEuHHwSfsJHrrgLwlb+qVY6FrEtL
zGykv2W9tdGp/VHeDEANyU+N5FA3RmoZOV/RhJG2mowlJUrvYvHYGUSzK/V9zk2sTTfpLfNFVRk0
AO2IqchBCOAvOn0uKuXYQgH9k4rpLgz7I39Q3fov0DcckACS3pVwTPw1J4wnY4xmaDT6DOFiPAw+
q5lS1979BqCL/Z2D2OYkrYuVjWoFOcaDhNnk4lsW4BCxmMHmyNX7f8GpzuaArjiosy/ZiIzEv32F
HOinAhjzr/DQkZs7hJkTbpdvBKunyuoiEbtW/SU8JAA7YgnzZ8aqqTiNn37vjuphsql6HOUM+dev
cukFdD9iTYu/XhH+2GQe2hnmE+tNRTcsVdgknMg5JGxWVI+zulAn6NnLrqY/G40TpU/EWu7e3jaG
wrmMXoj6CTCur2OVxiE66TKaFySnxIB3qVE7R9kI5zBmaWzH2oQ0NiJXop6Vs+FN4LhSqBf7B9uQ
VA1sa6LJD/LOi4g3CpZgmFVna4V1MyzJewaGdNCq/S2D8/FaMgu1xJwHQ3ZhqbR1r7prMIFSYTm0
VOcgpRG3UbiPWlHEUppseSjVh1QJCEvYDR6YRjIl8FCAM4T9fWNtc56O4PmwGJjWDEB5NlYoOCHI
atk0T+RWP67L2z3EG3FM3404w5QnkDybgLsoS6doukMuH0MRtiBQrdFsZd44po0kLtjL1mRFVQjF
xsTt6899noBUQZI+FwM12L17YDeSOIsYByFKhTRE1I+CbA6yCHxoRGaxawYbEZwZzGDFKaoWyqxT
bI95kITEDZTSgTui4yAlWilBAFBZG/Wx+inq7/I5Gx24sC7ES1UJIpZp9sNgCtZDLHkKzg0DzbCo
gWrCzvjWCzGNzF7XoI+4HJPCHqfetTC9HVHnc/9eeNGKLwSjTUrvQx1aTQ5ighs7ySnEWK4RsD4w
yr8Ru8SPsI7LoEVJglikVXfYqKH8BPLK6wd0/5l/oxDnEEq8jKvJAIVal6E14xkP1UrlxLA4SOxc
dnt5e0YxBglSBDBm8+OQdT2CU35lJweEINFNctJd4dMZ9Auuh8qT9xfvIoy7ShWxsORFBmFi8hkw
NIOkA4KOSF33MzA22Pk/jbjVC6NsUaoYO8TAvFl0KPVT4oxeaLfOcgPSM0egTH3fN1xE8i61XrTC
YOdq1D7k3QewkREWQS0c+/vGZ0tVZ61SjBiEMe3wjnWVx350Vx8a1wqS4+qlduZSlk4pxflUswnx
2so2K0t+WstDIVQ2oRUlgXOpTQYyxijCTo2+4gPN9mnu7f4wOs1RuqudxG0+U68dpHFwTjbCG/I8
phCZ37KjlfugeR5tzdNA3sJSSTmyqafRvZsHiM0wMCjrugV041/3ru8wOVvUiLdqMKJFBAStZ8f0
ntn6rRhuuxYLU6x6DDFR61QY3+kjxxL+j7Qr241bV7ZfJECiRr5qaHW323PsOHkREidb8zzr6++i
c08s00pzb+cAB9hAgF4uslgsFavWEhHJb/nhGoTbsSaY6oAOBqJfcqrjq7bdhyLWg81wvsbgtqju
i0iNKqagMr/MWaLLtrKf04OMh6j0WuTlIou4K7GfGnW2eliUtMfmS5vdmaJPQvb38hF2ZQ+vOlHT
MmgapggzqzKanJqLKR7v9Dj6pJiWE8mqj9nqp/MnSwTJlcf6vqUGrl9o3SifjJ86ke15uByWyyDe
kcoQHGOBf+tcUCdLpy5RAvuGl/fRAXR67GNXtIwiv+CVKCIzsIiaYKdGHaToeIi9AuNNZEuXbN43
c+S782u4GSrW+8YFdYIptK4wdNRjn+djcvPyYY0q3Km4Aj90ZAdXk+ixeeuTcI3IRYpCmails9NF
wD+jooZkQt0FnF+MYicUflVvfRKu0biAoUq0CgICJ4kK4uVjZy8YG5IM5aJvW5sW+CAwUISOZEeD
YJ1gbQWnTufiSEV7KL3k8JnsNP9j7rJ71FMfokcwaDnkxAolhid/PY8pguTCShvJQ592MLeqLqGu
YM03ce39HQQXS2iSh6hHY/9C6ugktwMIJdMf5zFEx8Bg27pKBYxF742ZOQlLbyJH3aOs6Q7H7IpJ
/5ifzqNt3dArH+ElKcxM0/uMqVg1uRMltyq5P//7gk3hJSna0tCh/oVNkaxvermn9fdc/8B3mylD
7w6Ph4xJituUaChzcykZBL3MUzRcCX7/D3HiNwBfyizKQJ50gjWKTkz2pwXZEbmh35h8TOWbX7S7
jwwDryziS5nWWISBRPFhVSbH7oeU72vNOb8t2/fHq0lcSC/y0ZxJjTXD0KQzap8VCIxSj9LRy+Nd
VRaicMB+7/0V+YrHpex0ijWjbYDHOAjYO3wEagq0hzP+jZ3onW2znLhePy6wZ0FL5lbChiWnJrbN
5+XEOJyX27a0QUsUotVAlGQIIdk5WB3aDJJ0xGTBx0C36YE1g2KCTYbu8+CFN2CI34keyIReyUV3
YoTjrOZwEnLbe/U3fBSDpqizSxXNwoyYOHA+0v2+XlYupiuJanY6S0DB6qhLF+kg+LDbjhWvTsIF
8MpMFNViZbKm80vcFxUEkwYBxdd2vHvF4IIFmSItVWXYkI10l47qhaz3grO1DYFeBXStge2Qp2/G
FEJP8wLxexkvKvVQVH/5+9wyqXTqZegfgudd9kPLI0LN9O3D+moAt0aRWRKINgOA8QE211AbcMwH
FYMITP+aNAJzmJ++Dw2/0fhWzGHSsiWrsFxG92B9y+kPS8UY1+58vNt2rVcQLl+WSszcTAP0FJPx
nvFE6Be9KKT+IQS8YnAxVS3Q/tFnMIQ9QOGJEI2EphefGF0NGnKd9Pt5k/6QJ7zicTHVqCuig0kJ
tZbb2WFv8QPTHm7xIonZBLf8fB5OtIJcTNUjXQcrFayb+5MiPxTZfVZ8pFfQlF8t4oJoqdWZKbPM
R7V8i94F824eBd2Qfwibrxhc2AwhM6xrzN2gaIIOzPhKslsHDG/echc27uBJR7EGxObaMYE98JFZ
7E3j7eVAzT5YaIb7iCyOae6KwlP6w/nt2fa+FQZvlzF0y8wSue7p/0ULMIxQP7HZVfS3uKKxu80g
Z6FzxjAU8E3zJdmwIMFcyuifL5XrRrppRbKELMa8iwqr3+cOk7VEZp4a+H3ih3umyTaiFyPffeyb
c4XDHaIpMGk5DsBhyTZ7po5cpi3BZK7pQRFVV7bP7AqOO0VT0lptrgLuV0GsvM0RXPun8QQ4dxHB
iRaR87t6SWW5Z5tEEMirXe63uxoPuMLkZ9O/V1ZxvqflUz0UI3C0y/lF9aj2mWopqIUKW3E6J4Ua
jqh5S4TJJSNG0KXLaAKzh56TZtpd9tgLgwXb/XNeyF21+lISiCkDhE1jaU7qJa7kUU+z64N1UYiV
RzZv3tVCcjfvUER00ph76PdMU6D1u738qx3tX7QEbb5CgC1OgdYJeuzfaTPXNamkPArxXYMGpBwc
VMEuvCF2haZYUTvLZnhaY3Er2Q1x2uqBFHmB6WRQZchR304d9WuWvbQzi/s02P7zW7cG5JYSpNrL
2EgAJOUzqXZq5ETkgag/u+BOEHm3ijp42UWHsSZDvZvXnZakdNJyI8GmXas7pvfF0vDFmU+duES2
VdKxVOgVaMQkJlqa394kSivpGmUOqSEsMgEq1W8PFZxDFBi3jpelE9VCXVs38W39FigI2lYDEy5q
cek+iG/a8joRLdw2BCWoThqqpvL0fhjTzVm6hFjY6we6SH5bYjygzR3B/mwdYnTJWhr+b1oa37Cg
ammTSgrcfHTqzGZ0kxIYfafjCKLpf9Nqt+nra0AuHBIMXFiBBsBf71Olb96Rm8pjrSyVz1oYBd9N
W3fxGo8LheMIUd1SBV5Xf5rjUym7f7mC3OEdmx5SoMwgJvY5XrLuBeNF7BNySGDPFD0ibo5Wrg3i
zu4gGepiLcCbMTJyZIy4pRNfpvvSxzzdI26U1hZ7/ObdvELlZaZyfMDnlQFUKDI8gRzcX67yQ4By
QeTRg7A4uxXq12jcF4kVTNJCTbZpuFrIi06g5IQHRjIcXos6q7cSgTUYl02h87Pu84Et6PHXrfIX
2dQah4saY9IP0RJFaD94np0GlbJuL/3sPEZahgzgI4F3jcYlU/kEoryUwKr0ETXsFy8pPrOe3e5S
VG3ZPGIIVOjd0U1Z5btaR+jHmNqYYwHpqUkPhuhNbPv3oYGjq7KGGgvnDYaiaWpQ4vfL5dDNd4Hu
nz/CW7GW6q+/zzmAletTIuf4fcUMUfqf3DLFrRGKVFk3v66ogQvDRFhXMQDz9tpQkmqRJeZojPUW
w95ftUOGJlnIItqMQSd0h4/kuGtELjZZczkMNQkiNKH4ynw56L4mh3bS7fostEPi/Yti5uZmrYzk
wlOqm31bxUgtYnAo/vOLvrO6ME5L9TKnz1J50SCTAJIvksST0pZpByuNye00Px8EL1Ob/vFqEj+y
1Mtm08s5TNLCxZMGu5hbT6q+nXdCkXfwI6ppGI19zvZKQ2999EJCCmn01k5jW6P4UghfdDqEuedm
qF0Zx0UlnXaplMuADWdQ4DOSNu0QO8rt5IGrTUzh8B7OlPE/hRiUyqiTcWcgLyXViMaZJfGzw54L
Yh+cPo4MFo/IE1ICsGTibZ77Fo3z/7REx43UAQ3MmvKxQeNI5nafrU9Q0mAM6ywLDV00PeiuYDNF
wNwpWOS8aeRiQZnzup/tNHeLCBoXbEosdZQFQldzd5SO+JzwhTa/z+je2My/kMXUzJJIhs3JoTux
Z9TnFpUbNOGjSUb87fL+bLxF42KzWqINVsqANi77Rboo9bswE1SlNzKetxhcfK6lEayINTBI5qaP
6RVLP0JMoPTPybfkLkFj079QvhctI3cuFhkk7HIC0Br6P7vRDz3DXZjaBROhqvze7r6c9xnRSrIo
t3ok6a2hyCO0C3uNjq3K9hCst6lQFlKEwv59hVKZsyR1xoT0+2igHjG5uIn84QI56yk9SbfWTroR
Xd8buePb/eNSfnxFdQ2ZYBlYQVmICUZbemQKTtqOvdqKWhfeXwdv4bgQQ9ELqc8V4AqM+hflYysq
ZosAuKiSz0PUQOUFb+n9MQsvFU0QPUR7xAUPqdUlq2QxcpJrR59Dl0LabfzP30VvVolP6CPdbAe8
c+KhJCa2Jd2WoaChV7BKvFCsHi99gY4pRIYe8ql47gtSQWAQIXBxgfZZZWkWTBjJUS2u0MT9kROp
6gahBioYfD2hQtOh0rcK8kIQ/+iVG9IMMozOeZA/nI5XFO50NP04dFJLkKjrCZh/rrrpxwQdU005
oO2QaDfq9LWjHkvYCtGXz7ajvUJzJ2Uui6iWUxUxTvbq+KZH7BHVMYTmcYclSwOtrjMsonaLTzk8
/VYX+OaBeNu/oe3aSKKYV79axB0d6C/i67hiWwbxjPyuBR8r44Bl9QVoqV5KwkqryD6edciSGzmo
OiCCIsPvPik2FJgu2Bdk/CQWztjcMEjEYU5bIZjc527baKTWWDWIPHNyrJadanzpUsGx3YSA6BjE
JVXVfCdFFy2pqVQ5jm2pX4yTaxgPC9mdd3kRBOfxy4xKf6PC2yq6D6MfU+aT+vPfQXCereZxWpvT
iIWCXm/30/ym0LvzCBuFLLjaaqE4x1ZNpZ2WZmAvjP/PQu5lpt1AUcRC54t0mv57p81bQM63MYXT
hxqFTcXJOhafWrt2rJvlanECu/wiQzNVRDqwUQN/g8jfES0xBqXV4Qust3G4nvamI5lgYkEVZjeK
nrpFC8pfGNkIfl46A43cNiV6X3ufaYzM10wPDt8Hfr8/v4MCN+SlxfVoKee0Ah5tqduCeIhOntYL
vh035qffriGXR1pDZoythF2rPfX5hfoAyjPkxjglVzUKaA040TMn/H7eNOHOsatzleaZ+dDOYwzU
5BAcQexxbbnhKbpiZAuhiGph8xp+PQi80jgaPSooJALL0C90C6RkB4Ex7B5/9xW3AuDiRRmoQ6FE
2KjaG1x1l7nsFWG+ZmLm4U6UrbJTdA6MixzzvFSTrsAaJHdRQu3efAzyL33N2E0tDKbFIkWu7Rtk
ZR4XSNATnS/1jEAi7RfQSMTHGPKmy8sn8b8YrRctJhdF6lHTpDEHGntkLdzsOh682PnV/i8njrAE
JTKPr87opA9pXmP3shNoImVP3cf+cFSO/YkVGESj/AJn5Gs1ox6HTVcCraT38uCVlSAKi36fLe/q
YKWqmkjBAvdos30fHE1RL45wubh4UcSamuQLLkd8nqFi0fq5D+ne9ATGob3kiqYzROawf1+ZM5YB
KOw7LFccoT3+FKWu4OyyP/fMceLf/4ol1EBrBIB09l5ockIkZNRRb+vTONjJMRRrBrIk6BwkFy6U
alRDOmKLfqnchsdiXx5CUNeJqwSi5eOCRRE3cWSw5eum+6K4UoSTT4LTanGxwZrD2BrIS2yoTux1
Tr8KffOWMW+AJODvUj+LCw1U13udVFg4K7Np+Vkr7CW7E/jD+zfaN9chZf++cjgosC75rMKg5MBm
FaGNeqH7uJYuRN82ooNEuVxZmclSlCasWa7zDCMT+kXkxk6tsokC8LmLAo8gm6BcYIgTkAPMGuCi
6lJv7kvymIhaTF96qc94NuViwzhUfVE2cDfc6v4vqoP6kEAoV5QabX9Hvd5JlIsLQ5JXcZMCSent
6Yb1JROnuc/9AiNi+HpD18pOVDMVnCXKFnjlGc2k6vM8AHIwI8MGKe7XMlh8gfsJwhHlYoMkt2YF
wR2s4Kk5kUfFZgVZmnmTU0E3Yd53nSAAiqziIoRS9tPQsa8EbXQr7TKeBS17226nYVjKkjG/yrci
QK7DKKnWsDN7T6NPUXaYRM4gguB8IczLvKRVi/Srz+1Mi+wyekhQoTi/NdsoJh7zTPSLYJj07fZX
US8lVYV7r8tLu8KQYNthvFiQSopAuENqDoOU0AEgoXLQjBPFN5NoUP4PcefVEO6QJkqQLhYo7rzh
eYai4Jh6DQZV2TNfq9jiaucfPpte8bjtMeNGL6IEeGrmzI+MxE9yEO/AhLhjryrzhSjSsTPyPgq9
ArJFXh3UuWlahUwAjJvv0njSon0efSvbD11GryjcSQ3zzMqDmJmFdxJypfV+qgpyOZEh3NlMQRGo
GykgsuBSMj8lKCFqh6IQnNDtCPBqCH+FJ0PZBVYHSpzyU5pe6b3oShUBcNe2pELjz2ROXaLJSjtq
6MPrvpPEhiYaiGnae/nzf+f3ZJf4b5P4mZ/EpB2U8oCYgvq99sPyug7c8+Fgy601DAwbis6qXTrf
AAVq7drKdHyZk9sFYykYzaee4tcl3l+Qy+3ML0J6n411XCPy1Q5NKfJYMVktAN2uYG+5GNFYc0wf
2h0FE4nc2bXkCLtDWcThDtMbUC7sgfk4ywsFoCPeYha3xvHtLjTMtZc7eiO6YjfC3xswLvzh5E6R
yixU5tK1pH/SLvJQJrD/but4YvRCH83OHDrq9kfpnrXU5M6AljJ6qaLdVUJP1Hk8kVVsX1fxqDbK
ehhCwBXKP3VxHMbFLsy/xOBiHumzlkgNMFLrXpbumuRzKwp4WznXm93hIl6G10Y5gRqAa3aOdck6
J1gobxObPsxPks/oWEWEACKX5yKgZJSxNrNDVioHXTla1u781ohOsckFvzKO9WwoYJN6j/bC5tBj
1Ez3zEvpsoZyBwrk3nnALYMsRCYTzUjIInjSSpqOkhblOnVzXbb18eu0fATARKeTaVFFJXx9QR9q
IxsWAwa1um1C81QNBa62ZQKVEfrAuklZAHzrzrRK27YM4sCVqk9StDMawavZ5p5QYqqKqqFNVuEj
a1RO4RRVAKigkmAi6LR2+0AdxQ91NKM1x4/wK5rYCstC/5YlE4P/sGwrA/QZ80DdynqI6c+kOy3k
8/mN3woCGA9HZxUuJvqu91eOxtCMEkBEXW1rPzFtBNlWwc6IMLgDakIcDw+zwCB1ZyuDY0JUyWrd
84ZslW4hbfpqCXcmSR2MsxYCJcTn1sHcIbV3pcyXkc2Jh282g84ajTugGVVbSc2A1oNyBO1axGP0
QYPhBvfgIvxoy4guU6ooRMGz6rubPU9CRQa5rOVazXMoJ66ZQsaifDi/jBt7pQPBYuzW6DTiewYh
8JwbQUUtd9Qvktobx4tYErjDVqavKyp7bqSEymBNfntSx66gUIwzLTd+HFx9x3qZ6ieWdadsbtc7
b5AQjbu8866npLAMy9UuB7c7sAm68nkEf3K+Czy6F6Cp7/MSdHQiDmFwHOT4/FSWrlpRm2ct5pCZ
jGvulX72PTxp1ws4+rT9fCFsa95IhN4AcoeLkCg3ihSA/6uCM14a5fjv3onZGeKyLp0oIDWmKlr4
zZcQuU4ZGkafOxDLVcCXV8Th9NmcuxYC1nJcXWiFmRA7G0RqfJs7yOITmh0U9rbK+UuqlUuc9RNU
Ba/ZUAnamNjjdG8zahfxVcjS/nc26qqpytTC/AovwTPryZRSDceMTUO0fuo3HhO1F81CsH15B4Ne
VotYMhgG+ObfWVNB3Vbm1LUySKzQR8MIbEk5BJHgY23r2tJx3xKw8DPqeD6rHJq+mqeqBtDl6LFn
ksGOmdgU2PH/TSvBVgBRFSqzLAI+wiuAgTE1aaIuo+6khHYeXRo0da1J8G3Ioiu/eGuQd2fa7PMm
BkiOztJuudLQPECulbCxVXpfpP75Q72RWYDlHz6PVhbMJPC1oihsq1aNGuoaylEOj8Eg+P3NJUNc
R2unJhuWxn2ImmPd99B/o67cdPYgfYuywCaK6EF1K1CoVGNxHXNF7wazhnToUH7AmrXe7Clusosv
xy+sLY/gfqxF/bFbNqEVAk3U4OJAizh3G7eqhcAr4R6Z1OfmS6l/X1L7/K6IELgbeBjMgZRRYLl5
eycNuyI+VJN3HmJr49dGcBtTtkjBwcqLYD7orKnsriwawYWxZQUuXMzKQYsG83IcxEybMjWLNnBR
/p6/Nsl90QsSo62Yrau4uCFEY8KJuZ0YZLWWSYBCQ5v/XGJ3yhMk+JIdPuNF7gNbsobitqQK03Ex
GFQt31rfzOFrIPow2lyulTHccskmWmwSqwncwphtouk2TRR/yXvBxgvWjCeh1OVMIha68HAic08e
vykgBZdvE0RqIlJ42PKx1ZrxCVfVDfWQgR/NHdo9Te6TSdCvuBn/kXZQxbAU3QBlCGLp6s4uKy3s
laYEQHwyoH/AGD2I6soZylyyS2xxYWHralsjMpNXiP1sItBoVeCGKHyH8qGrVJvm/mIKdmnbGV4t
Y/++wok7Q5sr8KRBY/IUKxcNIIbDf48Aa1O47KqX1LCDgljg9sPDktznolxYZAJ3OEeq1imdCjia
buV2XY7e2Fh31XR73ozNHcHQgGWxqUuNZzMKMqkZI3UO3Kz+FKMMUz2CqCQQURJvurJGCRRk0MX1
bk4HL6AzLZcBkca8MOYbVRGUtrdufV0HHaJsKgoSDG6/kwJMLlkKK1Q1d2mWXKS17BqptK+gfbEE
p1H+ULhZIXLbn1mYBKvoGLj5WBU27RK/W8b7IRUVhjdT3LVpnB/omlKZHTMtOigYqi8hGMIGLQhG
EkHl7J33hu2QsDKLi9PKMkp1lsOs5NShMQjE3p3d7Nud4jR2cxvuyJ0AcOP1Wl+bx4XtNJbHuVOm
wB1TKCQ1X+nyoORuHz2Ax7UYU6esbjWR0NWmN74ayRMoZllBCJGBWSmn3sIrgoBPfPOOWP0+91US
mXNTLmwRlVq32yr1FuloWuVBL35Uk+Bi/cOOQUjOQH5o4ev5baibWmVUJYsE7nJt+ATcvso+x0xF
lYH6DmOQOxFpyrZxr3hcCJ97UiWjJgfurA9Q5iwu07Fv7DK3HuRkuRwTUYr9BwMxqUgMHR/jfE2A
NlmjmIMGQA3yalGudi7p0syusYd21xtXAWaxoA9aZ7soa1p7iofvkLb+lAdTaBtxsAwfW/LXv4i8
XXKlKqtSyfAXjY4M/gk8EO7M3NZc+XnyCnAWzaJGzu3w9grI7XGmySD3N9TABcHGAdQGl2mUuy0t
j2YTnIpS3c2SKIcWQXLbLCsFmldMQE7VJyN/NofFlmWUaOFWg9eC+Od8HNg+kq8WcgEczJDJpDfw
4lSW7JS0NithnYfYKsyhNoYKsAUpMx059dttK/PeKvMQntvtSIRxYbTNXY43ik/95cg4k8CIIvqy
2jTrFZKPNEseF6SpAInRzUmxsXrMXWqf3AyIDBnY2ph+jKhkzwzhv4FXhupc/MkXdZTkcQncxtIe
rFh7ShfNo4N6QP3OHcL5VBexr/Ty/vwCb0aGlbHcscjSKVcXCtjcvFAq3Bda4qD7d7DQbEe+ncfa
zI5WWNyJCDIiS42MW1HLksZO+vrb2Ex+rMbOeZztDTQ08D2icAd2tbc+kwU5prMNbKAGCgf1Mgy/
nP/97evdeAXgLtxaSjTMjDDHfyQvQ+W5U3xmF3y2j44iSudtx3gF406AWSxSRhQF30in4Kjuu316
mMGOKnqCFSwar+JW1X01KRlsSiDiVt6oovf/zdj0umZ8IQndr6XWYQjbDa2rcfQU8thL4M+F4l0j
O9Mg6sbe9DXGp2joOqNc4XwthWibQRKkC/iStqXsadQSexQJJG1HpxUKW9TVJwvy/WbqQqTIwxMr
fbNbHFF28UE3BHrgwkF0+nHe90R2cTEXek+SMspALMpPw4+WRmhxEXxiiiC4LNmKQ3VBWRie0HlN
+Xn8oauCECtC4A7oGLWTGqfItaxkLw+XQXOcmq/n12mrSZDddb8dgDujSawmRWHBCt0eMN25XFR7
xpsR70TnU2QMdz6tKR2sYoExRYyqWLkvu0+R1B0E5rDw/+56eDWHH2de5jyU0hIo3Y4p1y77v+rm
Xa8cX583SqNKpYhBWXcddMmH4dN5YzZDwcoW7s6pOsPASAG2xih/dmmNt33ZDoZHPZLBtreTNf88
nGCDDC4U6LEyx0nV42MsuFTiT1nht/9dtcV8s2RcHJh0S+4sBRZF0V2SfGqLL1T0srt96axWjZm5
ijWtaXVpWWBb+iObj2AMReFJ92UX+m87ET8pYYtyzt+4IDCpQdaWESxSr2dPshm7jnb433+lznTX
U9v0a0gtIV+4LJ61feGIvlq2N85AeQnMyezx5q3FQasMc6OjmKo3kKpJfsQJuiZyQbRjW/POUMxe
4zMMYiEy/ygv01QpIhMgVZz/kIdM34UUfZcfcMFXEL7dWy6MPBxKgPRZZGeqXSr/qCIG/m0HWYFw
yxVDG6TPRrZc1yCiA1XbYA9H02ct/4UvehAQLBvf5z1JZmKkpAvcwEjATgi1FSerFV2U/rNQcGZ3
+FZv1DWWSipwdtX79DHwq53xBWiZA0VFL/kpMmrT4VYryB1jq8jzopiwgi24X1O3NPbq6J33hC0W
B/C//fY3vr+70IZJaiUs3NDbradBqq9Ep8ZN2DuNVzDme7t6sDyRqoBou7jjXGAAXZsWWBbWneXI
aZK7Um6JWt7YvX1ut7h7vS4XPFoqsG0Oi50hg+cgC7KnJNXvrA6kHxG5Pb+YIqu4Ox6k9ND5UWGV
mu+G5TCE+/O/L/IH7moH94BuoN0NV3tvukqRHnups5NgEkSH7TTyt08oMqu3rUM77euyYK9G+Nws
Z7vABf9S1m8843rxGNtiJmRbZDv+571C/fUt5lyHLVHZAUbh66RXutON1IZuX213QSjotdrGUhn7
Ie7Jd2w3SRtlYzOyeqE1f59m6kxLeqvMkl1KItKIP6zlKxbnE7RVzCIL8JEZZrZp48Fi36Pxknoj
Hki8zMt80Yf7ttO/AnJO0sVRT+USxkn1vjWdcDgQSbXVn6O2CKLhpjuiiUcHs6NKFD4YgqAwnlEj
YO9xhzF6lApPpoKavAiCi4DFMpB4VgExzgfr2zJ9L4U0NpshfWUF+xNWzl6qytIqIdbrVx7T+gTP
1hZj+PTFLXfblyKe+qGoSNGVwSezhdH8/yOG9cDY5pjma/vFgIByiTKryBW24hHKDZB3IoqKvkgu
/oFemczgeIDvjXeh+riIiOk3y6oGfhuxApEUXNFv1w765PUMeXqk5s/mNbMm2unecMxPrIYZ70Qt
xZv2rOC4W2M2J13T6hRpba88y2b9oxx//vcIuzaIWzGIJc9z0sOgdLnMepuaaPfwzkNsLxpemTBR
wyTc+QwvlYuokqCk91L5hX4ZU4Pr0CLByu1MnaOU7fyzAHPLyY1XTD7hq8OmDckCzOQ0euauBoOz
7uUHFblYvBOlLZtOvkbjYrmO52BZMZiFR9YquezBKX9gAwKMEupDTgEJMwv9M9Au4KnLwphkhpwg
RBhoDxuqZ/RTnF885sT8zcQ00v4HwEVwc470NJnx6TEWV1l4JQ8XSi0oQGw69gqCi9loZOkhUg+I
aujBNJPltjR0IjnSzVRvZQj/zT4Mk2GUkFZ0h118JXt46nCX0A52nccq15lTX2TCvHzz/luDcr4Q
SGGQRDG2B80U1/3jL99LImd8suDt8778rn46v19/cL/fG/Zev6cgSjm+uJ/lU7gfdWIItYHQEa+d
ImI3wdbxX/O0j40iK7CoRv6zaz5Hw3eBNWyBzrifwf6A1f0kx8TqqcoSo2vWE47RF9908kPpNpe6
oKqzlRet94oL540q53jhB9SkGQ6ezI5xhxkRSfsWL7n/l2ZxsbzJZK2F7CqLgozEPtllsh0eetfa
zRet+YFMZW0YF9ZbwwJps45NSsiP0IB0H/TAtY90Qq5BuDiREL2umgkgI5QtlgNGjl3DTUD9C8bN
a4yPCJoUX54NzjkGFzSsGWoDID3DbUgwwjEUtgReJV87JLPNuGAkV8uRqVd3aGZIPiJ/bqLd5/ch
48eyhlayItQVEUzwVYpXY3OXoCajXKkJ9M8VUPGJOlpFx5onoiFWNVRJy9YXBSd2qwy2ccoxr5Lu
MkdE1b99S6OdBXU0EOWqfHJboMYT6nrDnsRZEwNjvaFg45uQtXdO8aGs3VjBcad8KJIe7W1YzgUP
A4nxQEEsRuZTON8UuqCzYDNiraC4Ux4V4LqlMqB66YRHUtl6OH+0N+9Lk5oU9MLg6OdT3C6J8kmm
yDrVqbHnr0ob2RP1PoBhIccABbtsvBsoSohG4m6OEBTrS0hrl+b+Q03AeOX9DcEdZ300jBQCkux1
8IjWPDtJb2N1dNRWsxvzYbaI4JVw27+pjBkMPEuhm5Lbl7Yl/Wx1GbqoSnt2fimIpCOoq5iISPSh
4hIW7zccF4ADCqw6Qaqb6FXtWfqCbSJLeZEM40ceQNdQXPitQP4ipxry9gYtBh3Y5KmQn2XzllxZ
w+1WH3ZzYk6AGB2teSHM1w7DP+ysij/iNh18hcUFXjU16JCj1cgNya3eXGTllRQLEsLttOkVgw+v
SyN31VwCo3syn3QovMQe/ttOD6Bn6aBCjMkggf9thoUVIpeoFVGrVBAzglXLIR8u5dg9f2Q3k4vV
77NPlFUe02rlpEwhfp9EeNYvDkp9nZbXZhIK7nqRHdzzSo8OQimT2Mo1sW+lFVqfs/15U4S7w/6G
lS1FJ5XmYL542/gPS1/SY7TrjtM/jHofE1vXouF+hfnvu8t+tXpccGgCY1FLtnqQk5/t6WQ46rCT
HPk6uA7sxJ736efM776p0AkUXrxbby+r42tykaIYjAUMh7AWgWl5Yj0v0U4e7ewCFHB++hzvRO+x
266CUUsFQk0K6DPeLm9UqUtCZzQtm/RYVfZifDIaVyOiXdyOGa8w3C5OWZXLOsEV/6KjdMpcXPEe
/fqioyTi0djOJzA4+j+buA2U2q7vckwR4uNLfRGAj/35hhWaGPlbb6s/PuCiYP2HgoiuU8YZ+XYN
szAeSKahe5libNlnzy+5kydusc9sBbM52mfr7iMvz2tILgZnSjEr7VDBxMidyef2h5zcnrdqK/Ka
iqboeB7DnCzfzU5K0+hTsLG71IAaMPogqTbYJC3d8zBs4/nDZmIMlwlgQuSFb/KK6KxJRoSGnUj3
mvRpoo/nf3/TGVYAfEtX15RzpYChFKeZaTS1Tl7toJcLDqTQsb6PivORSuAakAvubTbPGL8GYNyZ
dhnexcLxZRa+z6wZL7ht9CCQGgM0bjH/ZkpJi+x04Dcvd4VfXgQ/z6/gpiO87hDfTjOWcVWrGexB
Z2HQfRnNfdwLrmARBBcdlsSsMhkU/K4sqY5V5TYJrKesVO//zhL2Z6yukmEYCAURL65FS7Ynidw1
dHbGQhN82m9ml2sP4II4hhnMtg9xdBpX2cmXwcH0BsfCA192/BcUpaLF46KPVGZm1U9YPCbHyegM
BwX0cqfPkj/ge3S8cAPRY8TWnbG2jw8+TZpiNhSIqmTay+Cb/T8LfF0XTZtvxgZNMVTM6hPEV26/
9EWJq4B5Xoc5/SrUL6oxE3zZb5qCyTaqYHoZM27cYZXGCjUl9Ly4eflcGX7ez54a3FeSyJTNTVrh
cBnZIk2V0kfA6Se0yH8Nn0NQGp737m23W2FwV/mwLDo4iYDByMoM6P3Oo60xlQev8a07keSIyCLu
zBJdzyqaAk1XfnTkH6Oq3UHUArzpACuLOAcoxyyaFGaRLin3vbEcJoW451dNZAZ3VudZnobQSCTX
hEAqnu0kyxlLUdO/yMu4I6qXkTYnOkCy6tAFF6H2HD+nzeh8wBTQPxiqrLJF41AMvUjTQgaKjrnQ
6Wn5SlpBOWPTjhUCd/BNk8QVrYAwYGg8Dw9yaNmy5vQiWqptV14BcZ99KPSWWjpHEipCI57uIJhQ
ONaPyqu+sRHXUvSusekEmGxls5u6iYnxtxdDnWmmJukB6xqWLoxIe1rCyYvHUfAWLoLhli9J0gRl
B8DQ3FHH09Du5unuAz6wsoRbuCFOeimvANHLfpHsGuU4fOhRDdwv/1stfqSyNHu84nbAkH0mJZvt
8F83tbuwcp0feKJAs0UHopsUqoaYeaPInLgoUMi0npU4BBPwARQTDtqoQJ/rpMMLXeEg+npge/0u
uVqhcQGhUZqkVlOgyYsd6wHY61y8L9squTVKUaLAIvI5LM7vgrohg9JI7KnQfKpBQgOlYer0rm45
CNr/Qg6Ibf85QM4DCRRVtKh6WUp1x2RzVZ+9R4k+Yzfj9moNOS9sg0gdO2ZXWl91gRcGu/Nevh0f
XgF4+jUJgxpyNwOggToetLT/j7QvW64b57l9IlVJ1ETdatiT7XhMYudG5XYSzfOsp/8X3adjmebZ
7M994xtXCRsgCIIgsJYfBeYXRsvb7wcpMIdEm1f/3KSNuLpO3dBBmKodqvZoV5IcRPZ9LjeYzXFs
Zw37yVaj+y5ud+hf/0zkYVzMaHXUwQ3KpQYD3jpjY7bZTNZ4ioh5bFfFJfMqOYHEe+dNDNN0Yymr
GjNNVSw0dxfx3TIorrNUX2LHRJ1LPxFTNmYlNtybOC4wzHMc9lbkID+MnvXwsYwl/aHCeL2xGhcK
jNacJrWhKFpMlh+XfQDo8KvI7CU3bZkaXBToQtKQXMXizMklONPRMnd+t8i+z2161Vgaw+jY9zE5
ReT+K8wKNmbidrut9eO8zDATZv2Sgwm6kyAp8nyflzR1rT6T9jyI1gUQZ5jmZh03Hxh1MzNqqb6+
thHVRw0FQTR1gF/PBojSHuWWw3KgQSHrRxVZcSuUc4a1KeKk6SF0qZ+j6KKWdcYLYxplhRa0KiGH
41uencHMFLR/wZv9fHTZ4z0jRwQBMjAsUbdaZQedsDKyFcjFnSKzi3ZsmcDduiNBt4/v6TE8KFfs
wpB/zb7/7264FcfFoE5tMYapQFw+/Y6yr8Pw8/z3pQZkK7iJPlM4dU2yQIB627/CQxX7+jA8Ejzp
OL6UGYRZhz9KMcALcE6MmuEFjlNnMqKszmY8qisHzPEG2iHzyENx1ALQwfoyMCqh822EcaqReY6s
yIQwNT7R/tQrkkxE+H0TwEyYNcNrGI9dYlQpqYsFbRxqdjK6a3uSfF+4Y9++z1MEjbmy1IbR48m1
vnKMvdGdbBmEhEQFnbvJA0I170bW6hWtXdAUvUtJejjvYTItuA1TVlnVWh1E5Mll/XOobtNZcoDK
lOCcSulN3SxYZy4pdHfo6GVaU0nvhCha081ScK6UDWZXJayJJgdM4Jx5UZS5lnN0yt15Y8lUYcbc
7MaWZmXaGTCWvdjXc2Xd6Zns7s4Org9bEJ3FFnjIifEBmSiLu8xqQ6hCm7/a4dEOL3r11ili1wSp
36cmP+lGGneMguEKABI2pKm21yYuGoTQTJjs88XTfkdeL53KFHvbm3bcsRo2ylgnLMCQ4bmxvLz8
2SmSll9xyPyjE968uEUi2jL2Ng417X7csRkLeiQPo4c8GsQkn2nfejMgIMXeC5vDhNot6x40w6uo
O3UkOO9xYs/+x2BAYXr/fULTbKkbfL9arxayHxeMYrZ4BNd0yS4VroxlAn5FB3geYFjeC2pDOtJ8
hGsb9U3UPxEz6GXgjeLDeSOD26aKuZQJTeBtDOPLAdRP4SX7BE1b7L7WXXzqko3I/0cnbrvidFZX
XYNOlFiHtCm8qgi/VsZw06QvKYluAUfk1WVxaNFiMhHr1/mlk1mUS64Mbc1oq0J6O98b+VPeepoq
iUdiX99oyKXZc9x2Vswa06wr45QctAP1GVYla1VM/Eays0Q3oa05uWAxRxWKikzY6FwT63tW656l
BWFxUcafOZQ2anFhwrL7tesKSAIgkLL85ZAHqjyeXx1hKH8TwRd8ah2I/iprmY2G3B2Sy6aX6MB+
44dAvhHARYZpnTKqhVj+UVW8RvlCy2uC8eZk+h7hhb8PhvjpvEbCULERyIWKZpx7NWaNnnGWwuNP
JDoBtilYKoliEr82uEhh1V1lLQMslw1fy/4i1277TyCaA2blz8Y1uEChtTbQmG22cbUHc/RmCuCx
4Ly1ZOvPtNwc5WGEwTjw/GH4JPm5LBf6ILkAy4KdwW3/KG3MDnwKELC4yj3DyMalxM0XMAmycBeC
qve8RsIR8a3VuGCgmZlKS3YWrfFXdfYnbYeKRdw+aPZJa1u/qk+hKdFS5gv0vRXryhj7gVkxVCa3
BuVw3rl9vj+vmEwIFw0cCz2NKjs28uopN68cu/MokYG/iIQANhaXbzQ7qBbPCmtUtV6MlYW+KPVK
13+MGDEl9+f1ELncVgTnEcizlMFJIUJdr402yHP//PfFKtgsaQRrDIBC3i8GVZVkGlOgpGtzHRiJ
l4aNS6bGPS+FLSkf1wDT+EcKF2aIuWYkA7qqP2SHNLmZ06+juVcaC5zMiRujvey8OOERt5XHhRsK
xFZMn+qMSuHvXgdQdh//plKYLmQ3YJkJucADIF9tWhsoZ8dBO5cuEgPVksRpmQz2/03kqZc+6pYF
CsV26uorTrfbKXs4bzWhqwFIj+DlB/OJ/N13NGq8ABK4mm3cac5NW3mf+T4Ae21A8hNMzbzXQdFT
a5yYq+XJXRjdRTLgQfGqG28CuL2ioLNqthnif1cE1okNhiVe/kp+syN+vZc9lonOTmcjjgudce2Y
QxPBXkjarkM6g/Eet4WI3KFGIgmZQlGs5dg20Yqk8y8/2tQSfZhWQKkAmE3TL1Ut9sx6b9SfiQaA
Y9N0eAD5AKxpJe1AFfwOP9d+geh6Nvbj+HzeC4SevBHB7RZilq1RFmy3OFdOfxOml6V0lpht7w/h
ZiOD87RQw34J2Y5ML5cW069ZwOjKisvqEhOWnnxGULw8b2bjHK/XKr0pR+zOvl9+FEqQhcMO6EgX
nwJvBAzYn/XhXM5p40hHN5zjh5icD6cgIkgOi90nVsgGxLGJtlXAN3NHp047UmY5hCjFNRq0teWq
kPadCy32JoN/t0qTwuzHnPwToHPgn3fG6/NV4pW/q6MeTAfgYi13/0k1/gULnDd5ihYKUHZQ+4g3
aC90dL8pWklWJYykG+244y6d2nWhDSw4dbob5k+LrOtRKACjh6YNejQ8ZnEOrkSVs3RUAXy3taPK
rZL9dd5Osu9zDt0oeWwuCr4/WbuiPSgyDFpxqN4owDlyoaQzsAEhYDk1zwYoBdSfnc96RGtv+S5r
RBSGHJT6HN0AhPsHpMmFjHYRWfErbGb/M1N/1zIYV5kELqjpTWU3YY+5jU4/1brqYqR/qb5/Zk3e
tODWfJztZFIiyOjXm3TJ3NiQpJoyJbhFjxNlGaocAqi6J+OTGj3bxWeC/2YluGUPkRf8PRzeN4FT
fAGWNjUke0+Yam5EcLeLKlkA8jlisa3lali9Pr/N0txNMeqMa1U1yzqzZOK4YGmiI9QeIza8bYNm
prnNxis9D8gQ+1G8n+mv8z4gvCCCo+UfV+YR6tJydAAHiTXSrkefeGBN9ZKvwy65YQAZpRQgQ9hy
4jgsWdMxov4RerJr6iwmEXp4Y++VhmoXfUVKpe5MEK/J9qlMGt+ijPaCVDNpCHKg1OwNN8VtO/di
SvUwCFU82mqNpvboexnmYz1VsVtkSte55VT0i1dEjaxoIYpSFoaVQE0DCikQFnGLO62LQ5Kc4vf4
6y5ERomq8JHBkRS7yHcezq+tIOZuhfHj8qFRUyVtbOReAIUA/eiyP/990Sj2OwHcVQ/5NxDnWgiw
MtfUXIrxyfUCDVhfwGpXvxIEthjykU2RCE76d1K5s1DPe1IUC2y4zNeDdlwagKmhelZNP8+rJ5PD
XflMtaoLo4GcYvlatT+sbnIXs3CrVlLQFERJC5wtKuhHVIwE8KP/djgvCiiukL8uu9x+qIi3yIZE
ZCK4ELageXXUQibC/kuxb835RzJLrMUCLZchv9OC82wAKA5ZqEBEOl10EQYMR38Zv+fTrR7KOn7Z
pz6IAng6KiQANv5AS5u0OLWmdIA2LSYM59pf8sQ1qgtMsbVjhZMm9ntrd94ZhBbcyGR7bXNdHvJK
beJsQp6X7SrtagCKrPq/dxIBTsNQVYMxs2Fe972IGimyqVU9UnHz0bI84jzPMssJI4KpYvwdY626
qXKnZUMX1XZSFfRf0TEujtEg65SWCeAcLR0TB70puFaSJvei9lvh5JKFkEngrDTEozUkAyQ0dDjm
i3WsUskzrkQCf5NQJ2qMaQYJypJ5ZZm6VHYfEh1LoJj5sw78rWFdDRpZC0SAjZEBTzIuRqv3VFQV
4kB2CApd17RRK0NZFgQqXJRGTWE2F20Gt5E+/mjz8gZcDaVrqJ94w4dSb3K4uFwWfQJISMjRqLXD
XT+uUQNOJJtEvDhvQrigXDSNnSzxgjBjUDQuR9bDPMR35/e6+JTeaMJ+xGazJ1lpmXggdnxjDtih
FoENZMTD2S3gNwBqLiv3iQYx31mOreBGXpZPUwIub8i7Wh+Hbx2AIRHCXK32LCA45cG/mMQUFDQY
QwTu44zY+wNJWaQkc6FlNeo/10nuMhK2+UItoSJIcOeg8gFp8gn4CoikmEQDICTwtjg/tONRGdVp
BOmVsZQuTQfLs+MjSlSSVnoRyqalUmRYFmCKbY0fbqE5a5ub2flg60l1GnQye04E8shAbbL4hVpx
cRs2U/d9GPsIN3ajLb6kvZNStyMd/WnaaEc7LmCoizycMGXhZkrefweXRj77i2p16W5VlvlHVyAB
cmO9jMFavubro56k2vplTCy9cs97pPBw3WjEUpWNgzRrl1dtj6Mh7m3AAKZuM89uOzyXeTD2nwB5
fmc+7pAwSGZX4LJHaX1cXaP5EVffLFllWLzFgJuP2zNmGz7AR6kqQO5TBZXV6JlBOTF0m/w3g8GI
g3Qv4/8TRkCHOlQ1TU39AK5kZMaaKiWKNGEx7ddK2SWdelF0peSiKBPDHX5WiR6jxWG1oOyH1fxo
khIPH6nEFYSW01gYRzMZ2OP4J6J+pA7G9mG5+HIEv2p1G98n+xJoAXs2wNHJpkiFZ5WGGj4FzhcK
+fx7DkhXlNpakdjp1wwhNznVF9GD/kqLJ6t/iwy4FcWdIE432Ites9sa8VP9QMNTqkuCg+j82Irg
zo+oXVHTH6BNXT8py2GQkWJJzcWdHUNGy9xmeTB7KGL98zYw/y9Z+zzi0cP5sCC6oWyV4c+Nqs8T
VFuRC6npfiyHfYQ2krHt/TXvJJ30/x+3e3MDLgQtgCNokw6y1D07EudDuJs9FCgYDq68SiBcJg2z
iQZ6QI0P/JK4sWsxGJRwVuzim+VHs7duDHToKHs9qK7rr5Eve+sX1UEsMDH+I5Hvo2yWekz0GG8v
k9cPAHMyvBzDRG55wRgIKLCJpKMcQm8HNgCSfvLKa/c+qGc6pYmNfNxPyyebgmnqpZdBG8pEcBEp
mek4miC88wvyVOaZl1t4j//fK3Aw3JsafEJeF9qQdmypasWP2ud+jHwl/XXe088rYvLddOj2ANRz
S8Elnh2JfhO2Ph59z4sQnbFvegC2+v1yGKtCjAj0z76zzG6jHTvlJbL+6ivQhdyelySOEX9Mhpz8
vSgkQUBqmiGKXq07BmpQXhRHxjSaSHEFxft2I4sLeItWNpqSMrVKN7xixLCpn3m6DcKVCodtGJzX
TbZQXPhrtNTOCI5iv28Wz6anBW1Gi3M8L0QY9zY6sR+xSYesik5mTrFXSaLtlSI7FkPzhRTUzdry
E5fBrVdwYa+aHVK3JvQhqPeikaWUtUuI+mWwfzB9Z4F4lLWIv1emC7soBlY/As+MNLXzjfTeybyi
GsBbHbn2+tRU1/n4dN6C4vj6JpRTK7KjOQ9B0exPyvc+6wDSdfcJAeh5tzCXoLErxnutameYdYDe
sg17340PreWf/77QzwwVFWSC28sHwl5DTQCIMyDXGndo+EmcvS1785VJ4Dy5WMPEKYAX7KtI9ZXf
Uf6jlY2nCUPORglu6YepHsF3CxErsI2tHuR5xU2vHTXlUl8fz9uLRWG+ZoZ3fsvAE5kKKF0uuml9
01VOh+dRVTFurMn8XeqlT9bWTQbL7ROym5onDBLsz0sVutlGKhfoWquvqZNCqt6f4uzWHiS7UwQo
hMfKN7U4N8u0MY+7BO+iqjb+bowGHADjoSgmb+wMTOkCqKuj+zG9IC6NL0JlDpAC7CJtADz8vLMK
AMMnlW//PK+1eFnffhTnOSQOUdqh0Bqd+r6eABHX8jSg/zDgof4znUnvTMA5ka5ZvVMWMME8uMap
Ro8KuVl+WtfWLgN0sSrZ1+LzBPdDAHkALxmc2e83NgMWnocK/Z04TwbTfYVMBIRTbuxsXEDqvaza
L9yGFK+sgKrQMWTJpRerFpaWkeJ9KqdHVOFb7ZDKZmqF7xjamwz+oSRbtKlf2WPr5Nlu/4p5qf1V
Xxde5jWJ2x37PdEC2aydRDGHM6S6jHaYM8WoelsPX8h0n9SSC6kwqQVJOxsNADsCZqn4xVKmAhxN
FKjgy8l8jJHTRl+T1J8wz9vuzcmTtRGIJaKdBICDmB8kfBYVzbhsF2MHSuuddSJBuiu8pXbZpB1D
iMowO+Sd32xChzQM3EzRBAUwAf75pMlNag/mQLF42k4Dwpw1eeVh2rFROyAdymoJQg0BFo8pQqrD
pHxT24QBTMdeS4r797qL0OwOjkmAHo3B4iOB+xQMNZ4L/8jjLyYxoXGVM3nZbxsIqQzC84UMqAtW
AL3+nDUt0MbroKa1UUB77zFzWVeMqIpi/Jtd83IQoBv3bDQiPTUX0gdEFp75U8nYSOPSEKPMQmcc
Ia0GeazPKuHzgRz1q/SbvR+O2U6200XnEXh3kdyDRh6VTy6YjGpSTE0KebhOuJP5Vym7RooyUxRl
XlmkMS7DdzqttV4NXRJDoaXxhui+7S1/SHeWbG5AFDzQUIdSFkq49ANyqOO0UT2UNbZZp4H65nKc
iN8lu/NbS3SObYVwt8c11iwSZhX18XbZlzujIWhEKYniTPuiT9MLq7Pbb+hXGCW1BrFyjgoUAtRw
P2TEdBjiUu8b6jvxjxnIaOnqmpEkNMpkcJ4HjnQAOC5MBqizgzBMcUe2izyoetuWRCihKBNsS9AI
LVz8TBN1xpIMI8yYhqtnz9/V1ghqGZSsyLNBHvxHCJdzNK1Gw0qHEK2af02OdRsTGXG9TATTc3Pr
mp0BOyuBiLh5aJVLW9bNK3S3jQrckiR0XsJlKhDI0/C5pUCMHVCEbqqrSJ1vEktGWy0M5CBcdvAo
hvcPPF6/16cEAeqQsD2UHis0vSCSOwH6+q/KbzjsT9NBP57fTmI/eJPHJcNNQuJYI3C5FY0u6UVu
XaAf8bwIUfjZqsSlw7beJ7RzIKJodDeKT125K4xg6v6jJpyzKYXd9loCMb0WuxHZ26x3tJBsG6G7
2Uj5DFyL8U7ALY8eJnaWxjlidXmap6+h+ZkIsPk+txzUjptpqvD9OWycXQvKSzcr9PFCHXKJJHaq
8KccCufIwBzcVfD3vaOllMQz6bFxjH106PbZftr9G2gYYSZk4r6NRlsLrSR8D+cQOpPTFthAY3cy
TkbAXpXD0lWjYAwYvrjsYVm4Qo4KdEnoZBPKeVveK1NkVTr06tp7MzRc3RklphM+jQKY6I8MztVA
PIIOrsigPmhNC6Q/DJOxroNwV1wOD2y8cE7dWXarlCnGRbq1sZxGnaGYuu8WQD2js8kIogD+nvvW
dfawIj7ImGJF0Q+VYKQOINRRgcDx3knUNq5i23EQHaxDmN3T7vqldO5bGVOaKAhZrAKAZzDCxmfe
i7HIYE1aYSO/G70GuLSr68Sf6GdiN1Jkj4ynnE/IB9TzG4VMWDIdFOT19ZxmaNZwz0c6YfTeSuGS
k7IvB6J2C9bo1rplpD0FkGijy/ybsVMPkS+794rt9qYUZ7esxwwlTijqV91d3z/G5uPU3n5GJdYT
CZvhQsPjXlRlbbVOBsP1u+VURggW5Q73bK8BMtKJkUJ+ZgO/NmH+P4H85hoUlKErCCTJGoxF4tqz
bKBNGJS2Mvi9VCU9msshY6pfEXzTe8WzfzAmE9bwKSs/iw5A3CdAbm44jPKA7bJNjjKQNUwVYBr4
kfFI4YETa0zc2zLaZbFWgCUmIF8DsAyf03Wd1dqLqUGrkwaAl/Vgfpm90F0BLRbtZCUQsVJvwrhl
iiJUWbUewjRrRL763Dq7sWj9UJd1bwmdfKMVt1a9ZuRZHBE4YPuY0KBBE0+RSwqRMhlclofVKfIQ
FwqGCllo9yuINGUNlaLwjZkVG1V1XC6xk947QT82TmjkLS5h83ereqhksUekAu5dquZQy0ZXBhcL
5kxvxoKpkBGw//SXWT/4+if4LcDR+kcIf+03FewZO1qRnWpWYJbhUe9kb9USPXhcF3OdaJuhzOc7
4/civVHJT9LcS2Iay6L43GerBpdlGegFU+0MvquDbwQsWpgGv7EuxxNrdZMXC4UrvzEad4gOjdUM
qgOjrfqd0l1k0hDNks5z6nBbEa10XV9lEIA20P6yQIqFE0HZqTsw1RylfWEy43GOXKy9VuY6pEWY
NoPxUhRazc5tY1SbGDmNLNAID9XtanGbswmTcF0SrBbN3OwbeyysPMVbWy/9vaCgBoj3z1RBtxK5
gN0YoQUqOfjgYtYuDX+byTFU/PNOKPNzLlUIu0YxxgoyqvInqby2vNHL4L+J4EICo4qhbYeVogPm
No7jj1L9RFa1MRSPFAH8ssRQdOQ76N482Ob0mIQZ+NW6n+cVEZ01QIRG0QP4WxjY5FxuDUsgc5UQ
E6m36bqbptZVWz+RPQzJxHCOhu69rlRVpFOGcTHoO3t6MUjkonYmSRNlcjj3qsY1io0E6mTKTTZc
9+OyL6dbYsmQW2VyOBczp8JYjJStjma5RnxAbc6Nssuq2Z9fHqErb5aH87PW6HXGOIYL/vB1/Gl3
nbtOsjRUGHWQu2D98WaAuvr74zNpQ7zdKyxkN6gBs2sk4Fxe4m9jwDI2WUlWqNFGGme5OMasTYqD
1AcTu6skbo9agnw6VBi3N1I4u0Xg+VrLCDoZ+/WyvY/RAjF7mjfcqAfZE4jwDAJuCEWtDw2mrzF2
k4LOo5mOsYol0smlOtwmtuRKLHS1zfe5I0itaNq0DVRJ8+XS7g5JbX7RzF34mZkReyOHiwR22IZV
wg6fNrvU6C4rnzTZUKiwEWYrgwsD89InLa1gK7JnbzfAO37Qr/rAwhVOqyWhQOxob+vCuXVMAE6N
pntsHZCSlaOntXeUHs9vT2G5YqsQ580KrjqxUcNoJPfD2hsxlwJejBDYjxbcOt/N/4rKSeYSnHfT
stboHEI1A1gbWeQ6TuPm3a5Mg/PqSUzIzwqSmg6KOTGXcLBXV7+dBpfKXh0k+4cH6+yNKI4dlhEk
2X07YpBA0uclvLtt1oiw+LfZoE4+pGPpwFrm/RCEJ+2Q7NNvJR7UwN4u7b+SmYzLSLUEbeVpA5Pp
UeH1xC+t0Osy7/y6iPO2t71KuJhQrU5b58ztDNBCosmLTZRgDg/lF5YqfjrT3khkem+M2CtDbA7s
IBrtQ9l9saXz3MwwHzLtjQA+NEQGoKHtV19z0wfWjcmCdvdi3s44hwChJ/FtYRPA1i24+KAXmaWG
LIVbB3DFa351yu+j/XjSTozxdwGnjTzhlvk6Fy4ao2/yqoOvtxg1whuOW0y7864hlICXcUzJoZfU
5HcTqPHmJmEJUDF9TZfrqJe4HrPKh2XafJ/bTHqpW1UFiGI/m4vT+NMKf65kQUn9eyZDVBQGuY0k
bietnZ53NUsZCTKEOP/hmECrMD1bhmYn3LEbOdxe6vp+MNEdBIsB67BxrfFCl4EXyVThNk8SxXql
9xARpp2bZV+cNvHmH4a+P7/2srXhtlBSGHkTR0wMlqQyT1b4pa6joCQPjczNxLtnYzVu9xQMh1Yd
UeYzQn2P+SnPzElAcQTa9RjUjJlBLZRjoYH8jxrPKbWDnCy/7bXdNTbdd+v9edXFQX7ze7idFRPS
zUsF3UvHRd/V35PmjqfO/7JNSRyCNwK5MzjsCp10xWvxNo79cI/q1l75RjW3D1jzf3olmyWX7Gy+
QBQ5q5GNNTSc8vumO8W1ZGfLTMiXh4ATtq6ZAgGmO/rTM0hcDuino24I6sZyj9Gn80sm04eLJJ06
1b3Zs2K0Ut30ZnXRt5KTX7Kz+aKt2Y61YYImBK1kz7Pqtyh4TzKkVHFK++YHOhc+lNxUHC2CEII5
CSNgcxLVkdEplp5sXEbmczoXR/TGssqVhcQq9shtfWTi6gv9Sturj4tvyDkU2RqcifY6F1FU09Ew
hgblLDSumzvtoHjzrb7He3mAl/rDeYcQqwdgeDTDY0wMHFLvc4xGL1YzZxl7/ULz1+6gdIfOaMed
XsxXco1BIlEYlxnyvalrKLfzL1fx2Kx5bo24WjXmAfi0f9mDtpuN4Ujm+BM9LvZGFBef8kKpMZoB
UVl3OWZei2eRz6VQGxmc/YqqttG6js4487onr2yySEFP1rVz+4rMei8rHwp38Js8i4M8xtDRGusK
5NlZfY9W/LvJlLzMShaIn0Wz0igulAFW64aveWzvHDp63Vp6o6z6zkzzwdE3qnDBSE+HqZlTCCJ7
ht08HqIj2fV7+3jexUUWo0QHnaYKtMePKGzoXEb907Yxqbq4jZO7xct5AaKQh4IdcBIwvYcBcFYX
2aTpjhVnZt6qGBqlS7k3zSSGmLH2gJHwifC9lcRZzGmb0BiBOoCG58sUfQepZMMIo8FWAJf/lTpe
dIoaqujX5Qhv7vaKlykuWBxww7lcLpTL6Pt54wlPwK1IPpZH09BaBXQqFped6EqAcU7DT46MXDX+
JWu+FC6WiTd5DLaZGG/hcihlTC1FnWbbj0mCWRMc6S9SdCGxGTdCuMATEzXriQIhrBklw9Q3Q6DR
981lGYAC98G4O29DmU5cDEonvZzDHuKiLndD6iWR4WKu+rwQ8UK9KcUXJjplMVhjg41zyYJa2sG+
e1m94RKPi9KCpSgGAcjun1Xib1RKUYZmVCy2v3aNa9YnNJQGgB4unZ/nlRLGho0cbkOVZri21QDL
TdZFXX4xpP1vMgHchrJUJWtNAwKQPdDaqwmA90vcshUP7cVKelB3bEBMds+WSWX/30Qkc61WdOGu
MF9/HOrbYvp23mwSh+Mff6cozKyKuUJOftJvWvFz/nFegHD9QdJmgB0J/e18l8agoHfYHhLkQP2z
9aue70pyyqvdeSEiLdBGzHoLVILuRC4UqHEfmUob2j6x72czcc2y8vrPNKZuhXChYO6TurQXCCkc
9barn0sdo0HJ03lNhAFnK4WLAHhNyiJkdzY6yp3If2UcPCq/DA0jAa8I1F9kgPuiBdoI5F/KWiuO
BzWEwLgs93lsHYyV+IWq/QSumuTQEwYehwERWWgqB8Qjt4dGQPrHqoYDvNeQoNavY9HJpfKD7R0M
cwbnbSn0io00bu/YapI1wwrN6uTSUoLZ+a7/Oi9BtDsdeLWN8SSqfuhfT5emqRKTgUw0L4lxp8si
tVCDt+9rXIqo2gOxMwff7+ddpN+S5jFrP2MkwproCIZB0A35PsDkRtTqxOywddSTHu0BbOuCr/wz
ZnqTwVxwE8TS2izKZoEa5nyRarerrI9XvAxv3+e2v9ljfoH0+L4zf08iDO7KxjOFDxWoChroFMXs
6Qf8lyFRlIJOCJOgpAdeOgZZXjvorpNjFgdrkAfDhSzyiyPBRibnvtYAmiK7h8zsNx5G8Ap/iIFy
U//uKheMyvtoJ53VEbrbRiLnC+sS43WphUQ0cgZ57JcP5qvM6mXds7n+fP0Xc/3CxQPtuoUpOTwC
mpyaC+sM65PG9svqSS+/2J+gvLWQIv75PqdUUiQgyiP4vqJ+SyKXtIXXgMghezzv48IwuhHzwcdV
qnQjxHRt7kJOMdWuVn3pPtOHvVWH8/VFGRQ6m5BTr7u2veiIbyYS0A+x5zEWasw0Ibn+MPcD1pUM
CNU4Ei5ZneTvtpa+Bh/o3yQIsiNI6Hd/NyAClxz7+H18sJUVZFOljjCHPoC282m9eK0M3EGwQDYG
0IA+y+gCcMi8F5JnyjrNdMB20lV3moJEw/tBd2wHCeSWQBkbqQgyXg1DU+gbfi8HjSd5WbURe8Ka
D0Zu4ClTPQCzUPKuLRTDBjE0Df2MmC19L4ZgO7VFiO51pTnUGvD8rtJsf96lWarB3erxCPImgk+p
adyHaYxRujG+I/F1A5oIAvgSMmKNACA57utPBPJ3Ern8QKtIpHc2lJrnnWZ4iSopaYo8GwJQQ9DR
021+4FfOzTxUCtbzn3wbAlaRQ23kybxis7jLAbeu7+ctKJXH5Yxjhmcy4mRwhntTe83mlC/hDi22
i2ee2EOjrAooiKbvFOTSx9jQzIoCMhVjsle1+jT1stjAFv2jU/yxIJ8upoUSx+kMjYaThYJtc5V5
ydHe4+r4L4Bt2J78IIxiOhYJKtU/EC7TOV9zPUGJrO9MPzc611CO+bC6ZTj4TieplokOeRszJw4a
oakDCjLOdlkxoKKwoBHW+BE13viYPbMb3nhY91p3+ZqiSnuVRbv4te/WAPuH6fBjDLTACIpdY9Zl
biY3TdBJnLt6KdnHMiHcCTsUqh6nbNiNDs9xuouHZ41Kyk2i4LrVgwt6NrLUcZkQKsoa2B+5uwBm
TTMeM1m3kEwV7pSNMCNhrhFUWcDzUY3oWAdN7cv5TSvaQltdmFNustWu1eshd6DLUN8AGErKDifU
AbiluDBgXhOFq/ffn3QMUkaFgkpFd2cng1tZhb/I2p6ESmyEcLF7zaO5VAZcVtVSO5C5vNXVcfcJ
O21EcME6n/TFrkLooaAXsV2OlYyMS6YD57djYXXrXOEkpUl6OStNYE8y6lmZCM5viyQN0VMOMzlZ
4Vm1fmEtjWRrCMMKmqz/rDfns9qa01hLYCftvn/5B740TPzukbUlx6fqgkiCtFgrC4ACuKoALJDz
4NHODEfJcPGlWrszR+tIP3NtRHvtmwjuYANxp1mA9dr2G3JK7Mu0v1R7yWEt04ILx0vktHTGLLcf
MhzJi9X4ft5/xfvwHxU+UE7mamePADXHunSNX08lgE40f7bi4LwYoRpgiMb1WqNALeK2iTO2mUZy
HJhp9ZRqpyzxz39fGHo332fyN+FqHet0jMIUKU2t7+J0CWKGu+QMuzqRbUihxTaiuN0yh1SPaIJa
3oCprvwqXa/NXqKNMGMCrQbBcB/Q81Q+r9WVLBtyC46l3evRK6gCm8scgOEJzJ+X+BCftKfzBhSL
tFSgSKNIaen8dYe0le7MAzao2fjj4+sO3Tno4S8GQAz/K5x9URIFILt/JNpcXYe2idU1JiRmaDgD
jQDrGs48g0EaV0gKpaUEmTzuyDFCTS/NFfLiy7/TXpBYnKYdHvUBwSF7lxE6vGWbFnBNDB0k4u8d
0rQnxDvNQjatmddpkT5Vi8xLhI64EcGF1GLV1MZsIQLExADtdzFQW6jP591CKAP0LoaKQxqgEZzN
hlYbLHVhl+D+RMBg4aRHs5YUx4Wm2sjgTulsytuiVQ2kAj0BQm2o3dVadPxvenDxp0cPAuof0GNt
j6Z+xBx9KJsgE3Vx2NpGDy4GKXZZDwx9w1dsTN5g+Pek3Tl5YO+Ny0UKDCA2mg1Udl03KVDX3vtX
SoasnBrEbROPYxne/urWO28yYUi1/0jgy64oEChGhm51lIx+jQZqOdnFYo3BWklcTFQPh93eBHE+
FmNyOrErqMKo2+1dgzfadc+YYFtP3lsrsdvrj9kcFBXNurJhLws0vmqWL/EiqUiwI5+/rG2V4Rwt
rtKwXVtYzWyP1Xw3gIp6BBo8vY4cXG0kKY54d75ZjvO4TE8SNZygzFLeGEBWxaiSbHhE5gVcHCND
gWJEDhHpanltoe+6JLD1l8iUXM9YNnbOblwwSy1tXA0Qevu9XlwNcbYzq+GwzMeSdk/qIusbExqO
agwrBsQqH8ZVosk24oYddkv+Szeu9eWqXCUKiQ/UjQwuOYwakq3gGWTHTe/3R9Z6YAeNv/4fadfV
YzfOLH+RAImKfFU4YXKwZ8Z+ERypnPOvv0X7uz4yLR8aZ+HFeoHBqqfJZpFsdlehLPhfisY3A3tl
TgAEQrMREtswZ83HqPB0+nweDra/zwtCQNoAeg0+gauFY3dl3ykqdps0blzUILsKO5y3sD0pJwvC
gPWhVbTGAPysKPVYNBwVcLpQbDrnzWxG9I/Klp+OCAOlKcWYkIXvzOULq55SiNflzC9l3WoSb0QV
oRltV86kwJtBq+/6xjPyDxXJJWgjmRSRHr+xlTm0WhgxrQMZDqg9Oj9Wsu8LWzOzta4Yanw/XAjU
2629mnfBeRN/WSe/pl3M/lRF3Uwo2bORS+uD+JDtlMB4t+x5R08F/uRJcqGSTL/40pKAgSubuUuO
etWrAQHdYoRiLehbn/dLNv/856v1EqXlrMAYgLPqr5oou40zr26JxMombJ6C2RRgc4wpWQZIaPqz
nl034H5dwsxTa+eqcKKPydxI4kHmlAACTVpHbT/A3FB8aKtdbyZuKiMglE2QAAMNy1W148coC0ca
2j6q8WfWjW4/vZyfIJkdAQcKw1DaeYId8Hq5Rf/AZstzWs8uC8kcbR9wTpMk1jiOYWc69YhRM8KH
5iZCc5dzHK4S9fbf0qkSx8TU2jIT1NOXMBebqqfS2hvrt7A9LpFMdU5mSECHOKniMcPbma8UxWs+
V/sc8W1n0ZMa0f8GdJZwrLK0ZI5QToFMS3ndzg+arO5V5goHwtVqjaGW0RkVxmzpNHcwDmN3O0KK
wSaSXVSygMR3MWpGy1LyO1sU3ldQoDIdz7lAohECJr8A1eK+rnyxFKuvJ75I8/BOmY+xKgGBzU2B
gsdPBbmqBhqR37/fG5pma5xka1w+puT7pEjOAbLvC2E1G2M2jCm+nxThfqbN7E7zKKuDlxkRAmpq
q7DPE7yBOdr8Ti/igzlelJNajRP/FVbzEGvlELY2cl44kU0ofQ9NF88qYfh2Hse2N9CVHWGnCQfD
CpmD8bJutS/OVQ+ysGXvPJt7rhCo+BdlNlbmhPBqQ71DahXmBuOlDz+pUvEQPvR/XAVWBoRNZlRL
Xdc1jJtyYHfKF8tL/O5Qaj6Uk49cZKgqPMkIbq7KlUVhy5krZgyRApeqt3BveWXq20F8MwQqCNDG
w8/elQtacWxU0agmp13j+m2/R0dnhsloEdjUmoNK7mLZ97d9+vV98fzJ9CK3E/59Er/a2kPPd7fk
3fmB215EJxsCElgLaYe+wyIKw+me0O42mT6ctyDzQsCCjlFDg9Yo6Gas7jqyqx04K59ZdYEKz3oy
xDOoU42oAFTx2hVm3zMrmKFNSaqLYO00WAIc4CIbq0aICbGd95NzZ8qoMLePGaeIMgUc4LhfYtbR
2TO7TQzeuwI9CMtjD2USj/P+ylo3tucGRLIEpSRIDQrrVNGU0SojJMI18rX5QLRvssLCv3h0siCs
S4PNGtoDkNUn+xr1RAekhoLlEaVfnKc59GQVOJuHAM6M+z+HhCXZd3PTRTUcsslXa3jKFeqVTaAp
+/Mx/RfA/mVHrDy32izLewd2pvbqZ78XMvvD1fzFfqyPOFH7F/QoIbxPBoV12iWkGq0JBpumz3cQ
ZwrSZYGw+kiDnL0/7902JpxsCSvW1thi1WYEMpiRvFeawU3aRHa3ktkQNm9bJVAGbxEXuoGawOKh
1f3zTvxIbv65B528EBZrWSd4fxmxBzVVvWsVkOsxxbXGMjByLCbF/EaMsnOHUfloJaMrMS5zT1jI
TBnAqGRjusDWQ58X3/LSx+EwP0zoK59eSn88UNnz7Paee/JX2NRVpTUYirYwoveTj5qjoPwW7ycv
fZccIrTpLZJLuMxDETr6umEWgbmEvm+c56TanR9C/v+fmz4BOJwwp3pnIkBQgxZ07b4GJZHFntr5
Obcf/5spATTQuFmncw5T1qC4dlK4MX1K8u+N9ZbLcqRbgMu7ByCgAJYlsMj9fmQY62qaeyRj/aog
zyDp/zyyj6b0eL81dmsrQihAXSSJmwxWEjN87ZMZOQWVPRY0fUyN5l2ZjhKSqq02cLBHndwSgqFw
Gi2DUhiO4qnbtQG5ohDPRCv9G1J/KXFHsCj8S1nVFtqvzQoxUpaxhdQ5B5HKeKon5pXT10GL7wlY
V86HCA8BMRqJBs0sgtppiO8JDhqkaIa0qkA72u0sQ/VCs3GLzovidzS5qxTmxfkl7B722qbgXZfo
bNAZbI6eBZ4c3WdXyxO7sT/SfRGMh3SWnKE3Y1OjGgo8IHJg/dFCkxqd2vQoU6nBkp8p92mqgqVA
sqxlRoTQVAp70nt+4ugLdD/unMYvJwkSbiETqtt/+SHMVZKzZSI5/Gha9SWsUN5pyxQMZF4IU9NP
LBzyEjtkFwWlBl3Jw5gfz0eczIQASiUiA+kteFHUDG2VL6q++GyQEaVt7pKrwRLpBEw9aac0hydp
+JDbXlo+UP2FRQfmfBoHKJ+nu/gCfXrE9a/5EQkGCidUY5vi5WZIDDecaojxSCogJWOnCwcYiEna
cZzBqWo20NOWNw/g4udde+TpP02SWBOjTy0OMRSG+u6m0A8he0plFzSZL8Ixxm6gBFEMfIKUG7rs
Que2UIPzXmzCKCEmtHaoCYUM4Sw2R6xMTAsmluQj3p0oVEVp/p0yWZGazI7gSl4UfZOnWPv5Urhd
8baUQVZ+bx3Jdr555yArf/iQrrI2NlH6mXTYFqIb40r39dd0T442KIEhI1ntC8M/P3zbux+Im8HT
jSosVFn8bq9mVZN3Ga9R3PeRxxvHSy/38rf6S34z+rw6OvNknTybW/zKphDiw6BlpsWfP+0agsoh
dR4oq9xRn7QABMkoYrskvYox/eWkECTDXFJtiuFk3/Yena5Ly/C08VNnXYLeKztCkGSLGaWEV0VU
vX4dG+VN2Mo6aTY385UJIT4MFof6HMJEcgz3/IbdQhdJ3uW/He6nERO2OsqsKUceH8+tNvrvi6G8
ZyqYg81i3OmRTGWbD8sfB5SVT8Kml87W0rUpfBqswFJ2VnHJdrT6vrDjFXkSLSTGdlTqH5aQ+HT8
kFqyZ5btiUE+yKTg1rZFhuW5mQemdjCC/3JD/S5WG9RdMNdRdqDJSI03Eyh+fvFuwiv5ZVLc/xLI
QegOVMJRhu/H8YOS+1UtKY76Cx6dbAj4YMSkSZsBNtqrYcdzOtGuuI5vuN56Ia2RkzkkAsMcTVEx
AxhC+mrrh5QFIMw4P2ab2Q+yGjQBC5QcMuolL8MbgXY5JBLQoPFguJqnBxCQv16+nrcnc0mAhEGZ
YrPmsdcW14N+GIwdveTBYu2RAAkjuoMM24QJS6leu6h6jzIGyQraXqGnKBDgwOjMbGlmmJj0G4Y4
7kkniWWZBQEDnK4vS6Xh01I+OMPjEh/Oz8NmBfh6lEQQYO1oOhpcwCVonz2AGePOOKrPra95xC0+
9gfZS79s5jlgrHZyGoddMSrwCDWmEMpdus991Xwt0l4yNxI7YjNQHdKM6B1OQFG/d5IHu/9UyFBA
MjliGWZbGtnc8emP4ih356K4TgyZ1ND2oeBXiBnC2m+7dkEXHIarmK9LEILa1T1EY9yyfpzb5/Ox
IHNHgICERhB/dWAqRvGHq+VD0NnV63kb2wcrHWIv4F3QVEN8arX6kUCfG+lwPfO4hE7o24v7kLkF
GofzXXJ7kGfENzftlUlhlQ6EKYkxozHHrmt/aq7m8jaNQi8ZJWtpM+JWdsS1yuZaUSc8V8zzYYGC
cfTeKi94cOckQ9C9gP6rI15O6iyOm7zEcbvu+vuxU1/MdJB4sRkFKxP856v1qcc5SSeeBk/okShH
K5f0oG4G9Or7AiyzVDEVK8ZJ3kxL0Nvui751FUN12+VmrCQRLbMlzDzEmAej0uFLxhw3VtQdLQeP
6daDE6JoOvXPx/b2/J8mR5h/tUOPXjHBs77VXbp07pQ/V5MkAraD+WREwGvwUSeTsgDWsrlxI9An
DYs/mfpe0SVVrNtHnNVEiUA9xNloD3Bn9FSPdxtyAYFwxzNVxV7W3y8ZOxGt0ymejErDTI2g8pvV
Q5OG7ih7oJAZEQ5tOKGng5PBo3j8pKeP6lC7uawzSDZsImDrdT7NWgIjjc8TfMkORFOZq/7QXAi9
UXYx5r/zH5eE0ywZAmhntarUuCXgIBWwJyMo91BZvC+PBO9V1tP5+N4+I65sCdAQLjQyOp7oI7d9
wA+9zlF7qn3O4Nftw4BKkEgS6iL9R2Xaccc4UjT0Uxh/qfujmb5WuUzXSAJ4hgASnaHa6pLAK2es
fAVxF3W78wMnsyAAg9GlFPWUcISVhkdrfReXMvJeWWgLsECnyEgMnu8pq8616/A6LsmzjIJuOwDQ
N2NSBww5SNP/vjeQvmF6lONNAHLR6J95p7hgmQKRY9MAFjr068gesze7N8jKonD8QYmh1WsLjgv5
cvwpKpu9UmP3bwIGUmvCYnIGvAg4/H2xMwJwWt2GfuxpOUhUiCv3bTMqVq4Jqykew36Mav6YGd6S
4drQvPNRt41EKwM8ZlY7OWQdzZTxSqepuDeuxn2EzrEx80Yj4BWOUSCdLD4Zf2DRyqCwkkJmL7PO
CwOcLCjAXB7jvahEB9SXGRJBF4kW2uvYEJZVVKCYX2OIDVOBZnqog3wT/COSa4Q05oWVRYayKKBs
wauQ/nfT9wcXmUfLncCtE++s4Py0bZ5ZVoMobLtNkqU0SzBr81Q9ZU3iVknisbg95mR6blVdcp7Y
BI6TObGfSMGVP1FUmEsG67kY1WPS6UE7Gv8xGH8svVUwJn0MKQA+Wcqhe/sp8lcdqu+cjD0KZEok
kqX1Y2WsjIGyIWsIA07VyC4s0Hr8j4Mm4ES20LJGvwIS+HF4Y0Zai4dD8mJ19tfzsSBbwj9u7ytH
aLMkVjTCkfw7Hij3LRTDcTv/Mvv/ArayURPwYgk7EBBZ8Cox0HwBEfvaP++OLNYEfGgNotRKD2+K
Qb+uw0PTxEGqv/w3IwIqoNIraiMNRnDy30X5W0PawLYk4SzzRACFNu3srGhgpIpyb6j8Uf1eL7IX
+G04tUC94WgEOogCErDMZG2flhS0Xmjw2ofHOtk774xjfuQ5uTyVHSV51P4B36ZuWFCLRxGx2Bzb
miMU3ElKcZTMP3ElROohAXilefyln/mZZAy3g3tlTwiH3K6WZEKC27fvtV2Oo2txbYGSHBoNe8WX
vfZvBjfyFzi+qjZVxVwNxRWzMdKG4rWfvO9y67bpJIt1MyZWFoSjSku7uB9qWKjAl8JAO2EkniJj
IdrOn6BmASXekIcGCdbvm7pVaHaZmTWC4mPqeNUx8u55WUbWoNXUvUvfgSzo2pa832x7drIpRHtp
mxked8GeUs/3bfxgL4dURmHK5/qP2AMRJ6WGYRGY+t0t1dKyfFYRCws48pTpqSZfl49mJ8k9bI/e
yowwR6FudpY959TXJgizqlfdjb4r/Ok6u1Zsr/7ZUy/XBpE5J2wXulFbZgoaGp8Y3W4h3yAT4pV6
Dmnv4Dz2bZ0dsG5V1daxiB2x3KOx014nw0z9pJs9XUUt+OjrxbchdRdHVsuyFRS4CeAfsHgQ/Pl9
xnKjR6dJpFG/MYI8vZuLD0x7f94diQnxIWdW8tgh7UJB+elVxq3T72dVYmJralZeiIULpmI2jsZN
WNaITHGQK8a+WZBllb2DbeHP2pAQeR1IjTM7gqG6Ba0BqVx17GRHVZkNIc6UDuXkLYWN7GbZ1U+1
hyo7t9+lx9A1PQIpZZnko8wg//nqeBJ3mq1HOgz25V2pXk+mfz4AZLPDA2T1/cHURw3SFQDtunOj
1o9QzDfmOz08nLezuRWtZ4f/IitDmhWaCmRPsEL31RGFbldVAJVMvICoriIdtc1Velo5IiNwk4AF
rUAHNMRcjMJT+49prad7hWUeQP+67jvJaVU2SwJ8Oyaz0ciNUWSzv2Ciiv86egIUsGFMtCWFQ20Q
7jWfk4HiKvaR0+wDaSVFqrK5ElOFlglCh8iAO3UwvLED53IvDqCtuzKRgJDx9G5e/1aRIZ4bEoPR
EVzu1KeHInZ1nFOgWn9te8kL2eW+eomQN5QGQTaqEahfE5EfCZRPzGExYLUbvLk+5JlkC9wOhtP3
hWAA+WDvoNKE+np42yQHiDafX0rbwX36vhALhQH+T6A2zif98NZQvI2p1k2UeD0Oynhi/k/WdFUg
q0EnVz+XA6wxdqvaN2Goebn2ghL3spdl9/nAiCeU08RAMuR3iDD6KKE5auD8mY5uAb6/eTq0Ctp6
w87t4KZMoe/8ROmqsGHEVJlYzOCa6aAT6asqI4Xd3lz/f6KgKva7P1FhDilR+DIq8iJoFXqIxmpx
h5qZ7vmQkFninq7B1dS7HMlE4F34oPUvOSorDUlU/2WZnrwRdoqqixV+qsRpxKfUVYMMBRnVoe+h
2bQE0Gz6JmvnlDkl7Bg5ZxJSRzhlFx9U/a4iV4msInUz4gjqdvHcBzom8ak0LxWNLvZE/dGqXGoR
l2RPS/U1149qY7ptK7lvbnq0Mid4lLI6GZ0W5nrtSnHeLeWDOUiumJsxvTIhXF7GUkdauoOJ2Qbp
Rp48FaUh2ew2j/j6yoYAcG2sddagjXx7qG7UoIXWFdtbNz/5gaP3lzxcrc0JeKepuY5kAE4OQ3Ub
kutKu6KRzCW+1P+AnpNLIiWXvdRd3k+w0f9oTKpvc8/w67cu4LWP2gXqqvbKI1sAulm14nCwMYAL
OuKyW0f/GhVP5xGBD8o5hwRsC0fWKcaEONCZGjjanuYJBIN3VXrQ7Hfq/NprwXmDktgWyf17p87L
scAIUj1yJ+vKIt/NRPJgKgluW4C5slSXwqZwamlui+5pGCQ+bB6GV1HAfVzBqBqWE8ht8f2s/DAR
GxSjr3p0hfuLBK4368fXASAAQd8l0TgRGCqqqvOmQrvrlNK11P6mSwqvphV4LSochtJk+VworSTa
ZVMlYETXofZ2+YERVX4zIQztcb5WZ5nMu2w0BZiguaKHYY+I0Fsw3GkoJH+OFuYriX8+8rZBHO3E
OuHdC2LFRuhYSRPpGMyZeoPysexB6fhJL0uvSP22CyVztz14J2tCDGaVQcNeg1csj1CNthuwcxDr
ohk6GRECsbYciHcSDkfpldl90xcvkxYfbC+mkw0hBgs1ZSjgwunEed/9kGAcDmUSLE+tH96Xu2K/
fGhk/ebbEXEyKQTeklbLPEV8R0dhSpgvrhk+ZP1tGR7PR4TMNSHyZsrCAi1juNRWL8S51w1JDPxl
Bzw5ImxJRqsvLGFwZGI+GO9AbDJ8Rrv+TkE6d4LolldcgX8gOO+VZPTEW5mphHFk8n0wCVF58Ekz
Mr9Rj9KDniTAxetYk9dJU7fwjdE7lPf2zqdSVqC0fcEkv8ZPrODoh4RNSoLYa76AG+KYB+Gxyl3D
JbtyN17Lchwyj4Rz+NglkNk1MXCjMX/uBpzsaAisSB3ZspXEnSFgQ8Og82zOMESS9jpvTH8MZ0no
yUwIyNChOh7tORg5OlyX7FhpsmM+P3v8cXAwwL2qI4lP/xDpmewINy9nwNq5Ygf6mQWxt1xVeDLI
UlfWnr19p1gZEwasD6OpaXQYI3vsdslD68YBZBddDYdvrgO6lz2gb4bCyqAwfHE8gMKlxJanTNdT
e9c6x8Z5Ob9MZSYEXI2bbmoJgwmUxbl2eXDyD1kWnLchHTgBSXPWWnPMjSTH4t3iZ+idScFZO3n8
KmYxV5aG3Ea81cCJkFpnptpUMDh62s4CTf0h9GnQ5G7r8y6Q8M56kqvHbQb7yqgAs/EMTlQaw2hI
dnhjzGT165snh9P3HSG3EYNGrix0fL9Dj8RN1flVkwSj8gISqacmUyRLVzZpIn8QM/Uy0kJEe4IO
qxwpfddABz9gr3CtnXrAcVZW6bA9gDgZQTyBc1ALFw20Q9pTuuBopJkVMl0FfRhiZ5G8XW0WuONN
85cV8vuxWUM3ZN8nsFI2eA+O5hulKG8aq/CsxeZ8hgdF0/eo4/8c1sTtwSuw5IeFZJ4RUf+SdQGu
WTxzQZf2Dz0rI8tMky0hyqf+p4ELAYdScdm+3/HGkTRyZbvy5nIH8QJVHQi/QFnmd+cXiDgsOcPL
U5iDDKQkX+Mvl/i0siAsPQBkZbVpglvPfR/8LOg2fG1fuD9rFGRLfTNmVuaERTfFTl6GdYxUs1J8
yRfQgRSlbCXwiPhjkznZEIlA4p7O7dhj0OjBfOYSQ1xIEVrF2P/R3HPRKlhZE1ZBZ/SkbCpuzfgS
2+9nWdHr5sFs9X0h/sc+asHdhwkync5VF0/rUpStBFP/eD4SJKFGhHMMpam5qCN/5Myv1erGGl8H
GSJum7DBceZojg6JnN+j2c5yLe5tBkSEvi76Te0yxSV0d94PbXvATlZ4CK7u2X1OSZWWCLGkdO17
3vr5LfRLtKoEZIeCLx89oYeLdn77ZJN7vrJZM6VPQgrEUcrHBOJczdNFtZsofsCzsGVBhVLsaE3A
FwwGSiTk7cjtIPdDAv4+mPKKwNn/l3JAji1/LKOVQSHwEh1CjVEFtGtrnNOcXWN/LooYOlqzu8ja
P7dgAWIYBLIPukk08aUYRa9WGBIFtsp9qN1MmiQ3unknWBsQVmnU50bShTCgHH7KpS/RznzkqK0c
kYEz310QhGt7wuCRaFaahiHU26D85DxOYJspPRR/FV6L4lcowkduDFEj8iSxKxtIYYlBHWyplRJ+
Oh/zF64kyEtgnR4V7FOQo2a0dyWwsbk/G7wRiGtUgnBN2KLaPOkGq0Zc5o2r34Mhi3jwdZ96NHWH
yJuCf1E52EKStVFh17LomNZQe0ORZQUIwTkRVSfmt/NjuXV+M5DycSwwwTv49+9rOg+bsu5NxH+3
kAOqYsFLxK7sxa+0d4TcGLLyrW2XTuaEk32e1+Fc/lhu6mMDfolJbYOGSNaBzIgwWROzHEXN4JOq
gq4/jh7s8A7d3f75kdP4Li5Cx3rohOnpB11XQtz/0F2b3TgQ84IMBdiP0n11jQufp+ztR2WvYgVk
3iXX8bVp4YCh5QUUkBx4WOnfsvq5L+6rS8RdVibEdD4eDbWwgWirr3RFtrPm6gFbc3LQakUyW39B
rV8xIabyl4kVfVzAmflq/k4CLimn9m5+NL0koA+yp5Bt7DhZEzCrDFtlwhoH5wRRbsvl3aJWEniS
hJ+YxtcqPZvsGehEkiuQzZjli9p6ktjb2rbWs8O9XG3FLNPyKTZgQ30E0ddAXS4akfjoTNJc/fFB
/aLucPf3Ck/GfSpzjv98ZbjI08KIGYfezn5nTJkPNppdjCTueQdlZgScsKB1TtIeMTHE5c1cEJfk
2us8DbI1LIsGASoKvSlGk192qrf4zn6LvNrL9+ODtnfuzSsQhl7XkmiXOSaCxlLlZVrDYMSeQtM3
zNSNpTwkfJ8/g0y2AA/VnBtDmMOIsbfA6Zrv7dsazVYciWSMrpvdKKtIFBMANktzWrZYT92O8xGW
e/VYgoiw8eSFXJKxEy//vR3SbkwQe0o+eBpk44ni0UQyQZKV5Qj4EJbJGNsRjAy99byw4W6yjVuU
onjIsU1u3RsStJBEoCOcZdq4HNhQYfwS5V6BKqhUTnUzZ7KeIQErzNjQuylFNKTfjT07cE7c0Df8
bsbtl5+WZCEhmyb+8xVEtGVVsF6BvSHdsQwPgQ9RL1u3fBbORLgj4EPVsHFoR8wSFKfmzI08SNGC
a6dvA37ajX1Zr4bMJwEn8jauwjyBT9Rcdky9Dufa62SqOT8SHX94BVol0zFRIGuJ1Tt91ZZ5bFa8
bDoZ3PblBxy9t/zJw6Xu0H/48Xeg+LKiiu0teGVYCHqa6dOi5ijiJ/vBnwMuzU0+VAHa5fbsWQaB
m3dXKFv9clMI+SYcanOY4GYdmPfTD/Uu81p7zUE9PXnd4nH1nngXq+4FewoKVaDP/UPAVkBFU0mg
EWKirLqnz1n3YJfXdh+cN7G91pAq1FQdJOqaiLymNvXpTJDHUPf0ef7eHHmZYezNLW5DDXqIZFfy
TbQyCMrR8XILIi1hrTVZtTj2klE/ne/74hA5n8v4/Rg9pMNe4tkmTq0sCSvOsEtSMxuWwCXzBV3d
POU0Hapr+lGl7oBFJ3duezRXNoVV1xDFsHsN2Rr2kh35PU/BU0ry3XK5YDzbyVgsZC4KezMzGS83
w+QVdrov9fRGzq24ed1aeSTEILG00qrRaYv7VeSCz9Ft532eKi5V9439VsoWtsQjkch7wEFtIRY8
YpD1UEj8HCeaDIo3Dxsnl0QdmVxdmnG0EBjTT31mFlBPsfwfaShp3+EmDq+MCUDF0srR6grGEvLV
7IJBfdQ6SS5+e8woqiiJhZ4B8ZSBxhy96jpkucLiTmWHupcUJmyDrXEyIPjQJ8ZoDhVSd6Xa6F5C
h6BVwbTozDdOY3/tzWpHocfT21hW5nAA77dfh9VRspw5xv6x1ax+CRGD07Ib8xpeavfTm77r0bOH
CtGr8HkK/qVr7y9L+eQ0H/XVoWCqzaWqDJ4Sh1LPz5RNuLM9/tqWg19cdkHmaHTOPQEXI3uMZvxB
x4S5y+lrNe5sCJzJ5DxloSJg4pBFytQOsGIsOnNH1X4gCjlIZoqHwzlXBBAcOjJrfYqRUyt0Uv3M
87Ob9u3fBGBkLgkYGGe9008WrA1hdztM31SFXcCRaVEdha4Q+9ANUX1QzeLBiZcZV9W28iPcSMjo
VUSyXW3hxMqI2DAc6U1IkmHBDUi1gzH3M1vdSR8t+MiLM2NDYNUwdBNbvrj55kanL2GC/JxpOkHN
xn3aeK1W7Q0UlwxEloLcioO1NSHYtCZFLRjOVD4toAboLjt7txwIyl99Lm2hPFzyKre2J8TdFNm0
jAoLx3jydTbRzlK74eBKgnsr3NZGxHAbm7RXcxgZM6R/oHKy+C3yqmgfvrczn71DDvnQylaUzKiw
CVuRNTeLhpEMb5X78CoDZ0xzqAJsJ0jjlvfyXpptg9DaRGUdccwf4LgCv2KxMlZaDlqKm0eW3IyK
d34YtwPx9H1uf/V9bewYUTR8H+KnYCt6zOp9Af3f+sW6pDzHVk+WBFzN514rpgGW+i51a0hrVZc8
n60tCGHeN1NvJBFuWuBgd+3Qb1FOnl1wx1/bEEIbxKVgEuSJdS16H4d3mvFJs++0CkKo6tv5mZHN
vBDfEzNBiB7CUtY82s6zIuu/2Nrn1p4IoWxUfZ3pfD4m9qQZB0O9Jt0+M1/Pe7GFpisr4ltzPpRx
DMkEUBLhPbONv6io7b2EpXBtgx8zVzGcDHQpKMVIhUoJ9jMIE7qlPslE6CTzQYSzlxVWzgC5WMTv
+MSqD5r0CU42VMK5Kiq0vkCTPE+HdbjZpgf9jeP0gBKVxOTNeniXbS8hB1qPnbD+57FIp5HBaF0+
dM21eglvz/r7wqof2tZplhjz30U3cwxShGNdP/+3EBOWfdwaIesZJiZGTXBdYbuBbJ8hOXpIVgsR
1n1TpKPVgfPPjzvdnfBy3ofPba1eOVMs2dj4uv7zaPALJ4mw7uPF7HR1hqWJXhmTq2jf5o+KGXot
ujxkhO0yrwQMyFM6p0i3YXexD9FDXTzl/VV1icDqKgTEt2vi1E1tFDBi0IfJAfnZy3iJ6tTahIgA
Wq+1KJ3Bu4m6JyleMm6qS8gP1yaE5T/lVpsXOh8qSAxQ9UFJqDePu/OhLMEYsZg+s2MjdxKsRrtV
3+eD9qWcC4kJCcrowoK3msLsc44yatW5euUTRUfVjH/ej82L6nq0hGWfFJbeIXHAWdtAVw2SOHX0
lidO7NF9c4JSxiQttccDfbUFKLRXlaSBPeXg3DbHfm8dyfOEwo+Lb6Rr7wQwsPqJ4kIKa/Perv2f
WkraU/42XDUvWqCCTvj8cMrCQoCELOwmNvCjQGIn7mx/iqnkhsB/4TOYows4AB7huMOhBgf28Voz
byvQ40T+BNAuJdG3eZlfDZ1YRl+PppZ3/OV79IwGR3bkqfe4AKvH+qYI4vv8/rK7yC84FYswKUTq
eyfH2A1R6zG8LQ2vTfX1/Pz8xStb1SxdtXAaF/CHUPR/Tpr+84IFHjcjmA60desv6XG8IQfkEt6f
t7gdESeDAhp1TYJHgAz3EDV9ptMNtS+KuNP3hbOIUxmRXcwGuKX1sHrsDT16NbKxlD1Gb4PRyQx3
c7VsWVT8b9x0No5u04CVQteZjwuxZFOVGRLwiNIuUmcLEwQKEbdPH6ZRcatIpu8umxUBhYapy2ur
wqglYIpQxo+GJTscyCwIyMN6EK1QkOf6xvTRWfYx3uzPB9b26eM0IwLUMGdEI2GPwNKJ5Zr9lWEn
nmbflyYecxS/G2UZTZlDAvIYJJ9tCvV3v/qCJNVPUr10P36Ib3q0OaMhRU7F+pfN4pePVCg8L6Ks
qfBYhkKEWzwA2rt6j35TN0O5oId0DxT+zg8pn/U/wBVU0CZBX4dJRMnNHocfJK6AQGMcumGiu1r5
xak+GPSSNXuyI2bsOzb2SYwCJt9JILcCGgQTPY2GbMluTtjKigB1odq2CTEweGb7aNK7jB3Pj5bs
+wKyKeHU2qyDFxTM+SyCGGso2exkFgRsW+pptPMQHhhzso/12mXLRZXw9mqU+O+wArbIUdlEHHih
7nmZIacBN3x2LG+WIMHzkyxnvQlvK3MCvI2ZnlUmT0sV9H1aZG5oErc1P56fme11s7IiwFvWDqEZ
zzzAbp09v5rSwHDTd/+mk7bZ87IeQgHqILw9aqEJZBg9cjVBHbBGhagS2GiIctwfxDXHS57q1yYF
8Ot06DuyBivVzEjAVBxWO8NDQe7h/EBKAMEUMG+JaTnPEczUzedSC2KrdOcS5cokOG9n+1hymjBR
AV4JCWniAoa0ZwsTlj4Wr1kCqFt+5BKgJBm/nrcoWVpiDbYTE0u1O35saNgums2AZLINShaFlgAQ
uRKD1CpGFNbB2LhcDIcz9HYRCh34c9BF58fVGApo0RXKsPQ8JnLzOiNe7dyTYXd+1DYLoVZxZwlo
oeljoQ4zlq/WzVmQd2CSoS0owjPw9BoPoOh552Tp9dQXbh1Od/QiQZm1fQE+Om1Ix4Gn0iOWe5H5
kjuGZ7SS3sbNO8ZqIAX0UI1xynr+CDGhPGNKbxb6ToteE6N000YShjJT/Ocr9M0AvtAD5Pez+RDT
V63fh839wBpXlkPdLO5ej5yAGEM/NOgLgVPKwexdC31lSHB1fo29HkyPvBbFPspktCRgL9JmmqRf
ei3CbIVk3xPQFLzN3TdJRPKo/vPMgnQGOPYMqIMJI9g2U61UIW6AKZoN39RAB9aTe+2qPPLCL8WX
nZG2geNkTxxHLUJvjQV7qnldTh5TJMH3Fyg8GRAwl7Rj1Jf/R9qVNddqM9tfRBUgMb0Ce/J87DP6
hfIZzAxiFvz6u+Tkizk6ZCvXruQl2VUst9TdarW6V3sA6DDt7BH1cj7eiNAdErsHvqtQGGWpaLwU
IsmZb5vnWRJ3QMT0u9NfT0WjX1wWL5NF7cs3PhXhkvn3nskUk7lHyIi+ChhY/kjm05CqjhPhWc8o
hZwB17qBp0isi6CGncQCoohnB74HxM0scBRx4LaWv0oj+d3GqFhnaABruyQsmD9HqV8iU3Be0VUo
kuf1nLZFmRDWzNNK38Jgz+62jp7OY/zLifUqivgjVu4IZadGb9YAmS6MveCdzQO2cw4ErLNv1AJT
Fwy3+IfIPWTmpCd1MUxIhfJHI3tQ9UNuxi6rz0sLltNyBLvuiAwlw6RCJ+SM+BmoJTXjoFi1TRe0
QpJWzTX1ijkFkOijY/j1Z8HzkIHhfe4P+r4PciUX/+apsQKUDqiYgD+XGgA0rX7Poqd56YOie67A
KMjC88Jtqh2KGDx4Vgv0V9IliiW102rCVFntBu3PqJmDWUWVIlzmH9a6wpDiJINRjFbSoQjVRG4N
IwnK4lSA17Zadq6DaLpQFUluH4YrRMlkB3vo+tGEyaZTOO6jA6b/7rTggBHm8YnvzLD4oHISmz52
hShpo1FapHFGINLiYWLXo4oTb7Pe1DEdUSKJzi3dlY6N2W5yWuH/gzo1SNqwvcIASZ8f7Y/zLQgS
SSCoGf5Lvfq2Lv6DK6co6lRPnGYE7jCipOGXNg0+Jkf7vYGep0ZRtbapjMQQ7dMmQR2odNbHaW12
44Cgva3GoHYCrfluloq74+ZGrTCk832YFxsxGTAGnX1ElHtV5Zgg9QajWmFIe6XPo5UNJjBGKPu8
7BZwA6W6ggRr06peQeQrVU210l0ysVjaoxP5zlgF7i/epDu7um2T43mJNrVgBSa5iaE1vGZKAYb3
RmzSzowe8hhDGpKvSlK0beNdYUnuIu1L6tpih8ht3oCKX1Qf9z69TTHE6jo5oh4/XL6dF2/zLFlB
Sv5CR/1TGWmAHLJjzYIOJ/yoH2ei0L3t2G+FI3mJfiCFjekxUIw9OwnqxPoaHSAfu5DuzSNGdWoK
g1LpiHRyUZLZWlEDz5vIY6qxIM2Lu9kt7wYNtAFWUftEUwUyCgOzpcOrpTFZXHERMc1CRymZfcCc
MxX9tsJT2JKn0KbCmXOMUwy1bvI5tX23w01HNYZJhSL5CnNpsixugGL0QTbv0+JYDm8ZoQoa2v/5
PPkOlTHm1oawLJo/G/au1zBpW8UUq1BvuQ0S+VfXqBKxJe5D3Hw2nAe3uWaqjVesltwCaaZm7dQJ
JFnSR49cDdNhRu/0uwzVkXwDyLZ41cbA0Ds7HN2jhRHrc78rVA1U/+KEqKWjttMBZYpkObo+NcZo
Iy4iD654HWR745ge9FvX8J2Dscv33l3+5bxs28b6CikZTspi3hYxTlrDOcbFc7IkPitS3yafDfO6
TVW3QrFUf0RlYEb5n4SSCVFjcKsU/PiY842EgSjKFVPnwNQiAiQwbO7OS7ftFl7hJFsqSNf1bQo4
Z9mn0XWuGrGs+r505jKGkO/l+z3/YujfrLdwQjqvyyXXjjhWa2mti2LchdwP1S5J6rD0TqPdKjRc
pXkyTz7rUtTIcixU6w0fePpMabpLzOnnVCT3OR/BgED6k9Fbmj+3WRQysBt6ZPgwsLLyh0lF97B9
ZVzJLVncRKnRVEIr6SG/B1nRYb51kVDKMPXOO6mSL/9yQP6jJXLZCa7WtKktrLL96D0IQpAkbC8T
NMtoh+pC3Zyz7Rhf4aTzGIXiPXhUYOUY/fO4FPrRwqBxv9b5nvVFeN4AlCspuRRagg68KyEbjhIh
GpbyrgmjB/qVYGTAm14QVvsmeZNO6yfbbLBvBejA5+yON0XAVSCbBKZrq5CcCOnbmSwJUMryWbOu
MiT1o7bxC0wWcUCu0hzm5rpQUSMoV1LyJSAMijCvECs5IYV2QE41dEDW4YAkRLSCqtrTlHCSa5na
jC6goMb9tUDzAu6SF8Z9t+cXIxyletaaqfBkfxSmeGVsjTXgej73AcaZlPt6ikDQuuyS2grNySJ7
9I7aQZEOP1Ma7+cxvezIEyuWgLlPLbnEqORnjqEkDOxXdTQeYjpeMDf9EGv5wZ77cNEUR9f2uwFx
PIqBKOCG8aQAmncsT/LOhCF9mHYkXI6J7mdPri9ok+1F4SK3A41XMMlqY9Cot2JWSpg1qK3l8y8v
ifuwjElw3mK3vcMrjmSw3GKRGevAMU39LnZGDMQYblxeBZXqaedfVOwVSrJWw4xMlCcDKs1ylKVf
gS8wI1cliBHQUDdzvygfBlT7IaAKUno6L6aw0T8DgVdsyYZHHYMmQUgHMePiOOoPZXVn84B3Q1B2
/HgeS6kokumOdKmqwQPYPFg7Xmk0cHl5RTQziLo01MaZ79wxDkhJgsXeJx1TaOq2cb0KK9lyCr7E
0oqw0CB8v0+Ye5ptDKFRCHleQU15VkJkN3OOyQ/YzedxX4w+R3HZ9AvPJEfzRz76etjs1bSwKlDp
im6TCQ9bEUBRGOY3zj6a8oDqikPs/PIhr/t7AnlJKWZl28IVluVx6n+2daFIa/xL/PO/HULi+HcI
PLU3PGKiQGrPBz+98dChS2702xG0YPreeiMZqPOP8zJ1yZ8gPZnP3MDKjX2DosYrHZZmt2+piVmB
SM7E8lowa9sCpMJswbpEkiFShfRiaf7dkk1d8iIJK1kDOjIYFwuIhxEqFfKeXsBbH1k7fZ8d1USq
530kcta/71aEsqnMHrFbnGZ+3N7l1p05oO2UPShsSiWb5DiieDaNTDhj7Rh9QBPCsQx+GIfmiqBS
Kg1V9A/nfSImZvwuFslpTRbUzYR9Gk6YVmaahy7qwRv5RFUeadNuqeCJQ2EWaiUlu0WjkGcnBVgg
+vFhQfOq0fmG6nzZNNsVhmS2LYbf6nz0kOW3il/op553tE7fMqkRdAH/CCIZLkNVY2okAIn4Y8FO
KXk231ZHssKQTHVIiKdNMxqrUjBe48Gn7L93+oWB6uoe9XPLwUuPerfvG+QLnWOh3Z9XQtUySja8
aDbaCQ2gL9aPpcp8ruob244DVvJJFjzV4zATQXozlwfBhy3Mt3gGOcH0n4gDN613BSdZb6zpc4OJ
vtCLpd3F9KNtL4e8P+nJ/vzCbTv1FZBkvbzgGl1SKHmz8x4GUEr8RXfXzn59Ze7/C6mEaq8kC+ZL
U5pVD8TFuzXr/TgoUqvbkcyrSHJSjYK5JdYExw4K/cEZxI/VJbn4a36niopVpRZyag2Dim1MMIBa
kNtpJ+rd8qAJhe/LBU1MoNgshUeSk2y6Wero/oBWeA04FwJe+zQowiwcfTfxkfxvMUtYnMMqp6vC
lRwISEBiNpVY0cp7ausTjZ+YqjxxO8Gw2jXJgZhLpqepjZW0HoadhVmvZZAG48WCBg1RI6NMaAjP
+seRvMKTXAaqyZ2Fia42r//r7oh3yPlnefXXw7HKzwszOocmuQ+Uz4wJYVjBfDFDwwSNek2DJD15
qennera3dEUzmsLK5BmpptNwkNG5IpynDzNpv7TDtFOo4+bJv1pCyXfos+mhqw5b1rT75Ss7OZci
UQl2vThBQIhlVbLDq9yVzICTkAiPkz0gh2AM+4/jQwZe4hF8iO5Lria+VdmcYh1lArLGTrPKFQbO
HYweN/pLjkmi71tHuTXEjrvJahvhsC4FK62oVmwv+4seZLvlXk1Eo7BmmYNsmEzWVYIRsYjvvfFA
cfFJVPquwpA8RsHslleCTG1J770i8SfX7xzF2aXCkD2GwYndTpBjqn4mP5b0S2QqdkaFIH5fVeXE
dJh7U/CJJvQ+Hb9HGHOXkMP53Vec9DLXWNF68egI7tc+cU/J8NXSDD9r2tDWFB5hWxiKF3zdcMW4
2t+FmRLTSkks6ESqu5Q8sP6qbBSybGcdcdP8G0POxfMM7xaoLgKHc/ypbn5ECWjkT9lyPy6nZrgZ
6m+pqjB22z5fEaUgfZyqOp5LkAR7ffTNHowbLVIVrWzv0CuEOElWWmCzPpkqQWaztF9T89LtEfSB
P9p4OK8Imzeb1dpJJsNrPM42wgskCb+MzOUxybg/eTGIPmswpHan98HJ1rPUWeS8sDlTd+fNe4c8
Rpz7jvWV9wrN267TX4km2VHVOlmmT1jB/kcPArjO7zQc8RmIlfUH/YcbgwiuCt7muTFTAVNSQAcj
kypbU5za6OtDaEZ/6d1F9Tb38/p96fRDOUxiokIfJ2z/ND+KKluNhuf3aNtkXyEkk+2othgxeJXD
ukT/Y7GbiOm3byFDRffU3+v0x/zQYonLSBedo1N1OVhhg0mR5E2e+hVCMtJpaOPMFoNQy/iaVSez
u5hUXGT/Ej++YkhWaiV4ysc7oKjgKMpA5CFGH3NqEsQG4K0PwGATvGdz/hge6tQ1zWfRpuosN47+
0eKg41es279cL16Fkoy0isrC5kKoPg6Tk43bTIowlRJwyYgmYtWDynl9A0nk755uXrK6zUyogoNp
tRb7Ci7tQz+ohktsu+xXoYS/XflTp+B/8z10olwt/hZzRaZSBSBdnnuuF5X2QihBfw78pm5379t5
yfKLymqNQXiWBAOEksH3kHEYVAUVqr2QbL8mI4lnjhJ+r3j0jKdau22L7++SQ6axKjSTkVKQ4TTl
DKqd24TgrpUrFkuxGS+39dVuZzT39FFkuKb6M292Wf9OISS7j/OpZVSw7bSdFvLhTtfbXZIpErjb
IcA/KvvifFZC1NE8ivSSyBGXR4zF0/P00Pb3GlXgqAz+5f6zArKswQQ3DYAm3G9Qzuw3mHgQHZ1D
tVOPXVFJJZl7OtG6YxbA7CkOOx7a6ejX1TfnfccYeamgXQnlek7HqAYVmMslGKY6NLg/qnylwl7k
dhRUWXpNWUAYY77J7FtOXV9XGqXqlDEk00/HdKxtBm0DJ/+H9NgcNGQpph9DqIftAWHvOw+AlykB
q6XrFzKzBO0cYTUE2vAyiY9fLodm3mOyvGgdCs+7BIW1yh0p8+IuhW1gq/TsIo33kfd0/vsKlZOr
2kF0TE0U1uFA88bQ9HYlhk7EyVPHjudxVHJIXoElUeOmHnC6GIOlcJ3SjHciSOF6u1hoshOHAGpU
P9lGfmrGd0YYL/UIq81P9cWYSkEnxTGx181CVv5KJkXXk8Js5HK6Mk87p+mBMZFvU3boRST76fxe
qCCETqzFKCZn6HvoVNYle9ew/Czq92M8vC8e+5N+iQ96JoLlfI5Dff7klZcjt99pH5L9Y4p7X4OM
QGQNLxK8BChzaqrFko59bRp7j9aQwjtWp+YGvDhh/ik9uBWmuJc/Bct+digd//wOKaxSvra3xBx6
zJ3DDjnHLP7sFbsacx8GVYyukE0uoBtqzLvOaihCUTg/qxIVSTSZ/Iw+vE8ayfa1ZiwLzHvDU1T+
0EUPWfF1wVTjxXs+D6OSRnIAeYqe2Fi4SpbpvmleuKjAr5giIFDtjPBzK9th6dh2MYe+9fE9s64o
3nIN/ajXCo4NlSzi9xWMFneJ1yNrFEbUZ/NxedSrdyJIToDGKVm6AqvV6j3YTMdwGZKbyFSY53YO
5Z84jUiRv4erBcZ5QI5BG8J4DgrvzqFlMHb72Ph0fvsVJwyRPEGJAdBjA6KfMKOG5vdaf2t77f15
DGHsf7waWIbtEs+2Lfz7+7bYSc55L14BE1o+xeTIfvLusmH6xTJ7x/THokpBbcoEbiKw3BDLwZv3
73gktXrOJxRxW5l2Sji7QBmjwtWIT/wh0gpC0gPH9uy86VDxvnjeM7U+WujC9itPRQGggpEUgWA2
O9M1wOTsJnc/D2aYTB/Ob45qsSQFiLouHnXRY91FqAMclqDrVdcOlRTSYaDbVUa7GlK4+geeHGxc
A970TvS6H/IdMLGzqumQugtpk51scFpEjSL7pxBCvgAuGcujeoQQtMy+ZZrjd21WBUNWK9z+9tvQ
ShTJ7yPa56Yh+lumwPrh4WlUsIG03/MgP9n7LvHVKUaxxWeUWb4WjkmUGZrgHyl0p/M97amgLMgX
++AOXaCN0b5Oy5/ntW77BrKSUqjlylWbGpICrZCyR1gYCN4YbdeE5DCBIeQ/vZSq9k/8vgIs52Vp
+wVC9sw99u6X2pl9PVaccwpjkq+IY2vzuW4hlSiz7Nyv4M89nF84FYLkEdJa45gwCoSZYTSN+ayp
enlU6yT5Ay0tnJ7lAOiMb5P71c5rv7EUtQ0qISSHQGdMZssELVXmHjF9sVIlahXfl69/MZnxZiwO
gDG9H+fbQtUsu/l9x3JwurgEgxakRLDRRlZd1ihKm5Ce7e7jVuEDNvdg9X3JBXjMtdtCFL1ZPIt9
NrnBGC+5Xw+qkqrNYTrOCkmK/lpwvVaoDRaJgIJ/iQ4l5qPhcfg+xkjxQ//Uf6beS9+vhqlY5xV5
MyhYIYs1XtkjmbO4ogJ5SOY6qNMm8pOs/tYOnV9F2mWi3zcT20Vd/PM8rmptJT+QGeXYopgAfqBy
ryfS+CVnu8pTZYc3I96VeFKAEFc2Sp4LwGh9r/kaeq36sWkwcN47oljpdF6m7XzbCk3yCm7HLa/o
gYbCTIayrhoJHWb56QnplUO8NxR4qjWUfMRcOlYE1m68Sc13A/fT+L5R8QZsmpgHxinDNm1KZSq5
iLa5qWHOQhg1N230EKf7tyzZK4DMIZfXTbY4BADpZ1GoI7rvnOuXBFigJn3ZPtRXaJLHIJOLCboc
aNOFy8BIgH644cCP/QUrfLTNinki6sYSset/nOsrUMmNLEmdl2kJmoepf3LiJzxd+cM3RzQ2kiY8
v5zb24WMAapMUSQrpy15YQ+j1nBsV7FjxVXb/jj//e14QVCb/w0gqRw60CrHjiY0EVy710LF+dH9
WH/td9pBZCy9t5xQKzjphMJ7ZZ/ZCZYuiRw8J7tV9jxWcczecI3AvAMTbASobDVcyRm5Rhq5+tRC
CRPT91y/5TxwuCJk2Fy7NYrki2Z3AIlvDBTykD4hGYOmtxw1af0zRpf9h+qmLV1Yw0nOKHNMcL71
gKPGBQYTKEnwt1zr+vuSKrC8yacSidFQxyjqtE+DpjMPjkF9auzOa51KEkkLRs8gWTtDkrJ3/Kyu
g4EczyNsmagLIl3Ls/DA/8cc9D4F02yf9G4YG9/ibMRM15MR3WVtHRiTwmlvC/MKJX5fHbguHfIk
yYRH1Y/DfMPiN6RG1qJIuly7STHoE0ymyIbQK79apNu57sf3rZekylo7L21uYL2WFC0ILKzdz1X1
a0gOs6lI8W+GRq6h69gVEzPq5Bz/XNOYNe0MNTuAzIDczmgFpCiY1oKywmvJ8mHBWCa8Z12rfM+m
TqyAJbddOY0bLTGAHVZ+xtPpHEyzvstgVb4x1T+LUTlgRkR58kGxFlWKAuspKSq3BGKzW/b6Lt8t
X7TA2i0Xwrlqd8YbbklrOEkTBzcbCjzSihR37xeC5UhTZdC2IpQ1hKSMExk0nbo4j5x6ORl2i0Ge
GCoxqmbKqGAkdSz7ZMl7HO4hRj8/VVF2zKoq99miGpm4absrlZBcapoOzJoLrBit76z5ulbRXWy6
1NX3JZeaRXzSU0FBhnnJPsvvZ+Myjp8cXaVpKjkkh7oQaiNBAznKWU/wgGJU/hSp2NsUIPIzQGXE
vKgmCIPSPd34jBk8533QZmW+a4BwTIzntE2ZKsnUkr7LM7RBaay6bKj+OFean5n6R7ZUl7aZfsg8
DaVv6ByKk9JPjUpxddp2EP/gy5RJDjOHxp3RJJeQH1EZzp3jj3niE7sLTFXz5nbw8CqsJ0WucTHR
0p4Attw2zyLwElyC+oOLGXj/pVduM1JeLa4neb9xZJjU0mFxxz2eVncfDb8/xlc8iHzmi0ivVPTN
vaQG/3R+r6spOT/uWTxKTQioX4iX8ESM+NslR0ygUZz123r5CiR+Xx3AcTKOXWoAaCoPBbtI5lCh
l9tu/BVAcnpOG+m5JrbKvh52f73qg1785Pp0rx+jQEUQ9S+qgVS3Q22P2jKdlucaXZUIhrzsyvhB
9uSoBdFe++Rd0317yA6q0SfCOfy5Ua9wkpNatN6ao0w4qX1/JQZ28wtzT49vYVpzjVcY2Uc14hWj
g0/n7m1Sn6JakUje9rX/fF/m1SIVAovZQxwGauRLs1yIX6Ft3uvHcBrYsjuvEyow2XrrCte1DmAG
mjSz+UtvXcyo9upLRfCn0gWZqxgVJaRJXOhCt+tNX1A/wmPcdOEUglv6E8iKFT5w++R9XUXJauuc
zppmQrASZLd82ZfdhVGritc28yorXZDpik1cz5pOh8qlSSCIwNHhcm8sfhdqB9HSQN9Q8beGkwwY
RCHL4mpYxHohXzLb8QklX84rxKYTQgsyRi9TQnS5UCK1iZN0GbTboTwEu3SYu7bifNy0U+JYLiEG
SOjk576pZoxPFaTQ8Mzbg5+dedeld7WAeSoZMRPAveFvKf51V5BSHIaOAN0tW1wLXP44xEExPLnK
hNGmKa0wpBgs6tiS8ggYNaoMUSV9OxU+WLKhDXihwa3nMnIPC0bTd76abGWTnXEtoOT7pkg3i74W
98TP7CpOA0IC7eGvCbEo3CJBUV8uGC+tzlxt2tlKaskbekOt2YkmLlw2HfymyAd0wEyB7b6lum4l
odzuWA/FouNiIN4EbvNpCFIUQOaa4ojcjJxepZH7HEWH97QsAgSvP5nJ/cb4ZVs74RJZfjhvaYqV
k7scR3cZzdbt4Du673btBRFqxKKCvcUPriSS/GBftGZVOkBxq7sBL4TZ6DsqsjLVqkmBi8eqmpFB
6AAOkUTLfZrYvjFflphwvlD7dH7dVGiSEwTpfdqNOfZobivM5PbmcF6qkzZnPrUjBLmuas6HwrAd
yXnYZh2lWgfxOnR4zezGya8zBs/lKLZKJZj4fRX/GXSYEP8Bxyz7UENlUl2OgW7el/W3SsUmtunm
V2oh+YuOobS7EDItfT2Wvs1p+cFLG7I7v1ebMNTQDYwAB3OsTKfV2HOej5i/AsqpZF9g0hAvyjdB
UIosjI2pU7oUwTSswpjABjk4K78qqstExTy6HbngheF/ANKFo+p1g2ciXdnvjR/9qdhrO34/BrYv
mB/exlPnruAkg7U9b7C0DNnLRq+vHdJcWrXWKU7g7W15FUky2DavulKnEMlkdxhq5ai0a9NiUIzu
gUaXeJ7MKakXjVM1E5wOI50/jOgERup62XVE4Qq2b9qvQPKh0CFrg+HR0C/Ln3YmaLHr62iv78lu
PjaK29mmu15BSXqWJcvgJAbWbDEb7cjasvanyimuq2H+ed5oVEiSwuXxwKOBYPWM2UBfc2gMFOOm
3iIOhiijZUzHI7VcQlaSHPO5CK7RSUUCh1418RBay+H/LQl6JEEa7RmgsfxjSrk1eaXRLCXoWIyL
MbpcuitP1UqwocprCLmwh0dZRKa49kLmHFt+pb0hckS2wfMoZpPrCFel+Abv3wWGCYxaaFO/ry7I
r2FSPCVtOZg1hPzSaMbMjIkNiH5fgZS3CpM8aC+HvXeo97rux8q7kfibpYvyb4CSKvdmVsZ9C8BB
y49adWrLX63zEeyDpX2RQsJCUXy9uUfUBk+9ZzmOJ79izV7dJGk/aGGsH2N+4b3h5QL11LirYFg9
5g7KRP91vow6TSBP7EYBA9e1oxo7uXE0/4YgOczGrJIkFiu2LOjp6E5zvrPm74SBCIC8oXTwNyzh
HlZhQJ1Z8MwFsGb3BiwUrvNEmy9vsEtHB92+g9TMH5Q//dSXc0N6cIBViGjQ6NtzVJEorvwbbgzv
vK8gkhujyZBaXYpdb7Iv3L2obAzUyRQX4q0L+G8g0mk52wafyhIgfagH4gDIwiRcDhgpsdNOqjaV
TT1eSSRpAXiSpgrPZBoM9IpZl2/pg/1NGGnnsRE29gXfL1z7UjfzI27i3z3bVCzapvmvxJDi2TZN
tHpE1QkyqOKGOB7JgYKB4Q3pzN+kkcJZNqV6P7aAsetDa19G9C2Hy0oMKYRNollvSxvfb+P7vt/F
7pOhquNSqbDs/B1Ns80IG5IS946yZjeU06l0SXjeHLdPgFdR5DCmzjrHsDPgOA8U5U0nMOx8R4Ib
vakBOqDA8aniTVVosnzPHdKUkczA2i0VPzR6uuO58+m8UBsx4Hr75ettuxiYTLYAoskiv3EvZ9DL
k4T7VKUHm755tXiSC4ijlHuTh8XLUtc3aJA6Vy2/d0FiEfFZETirhJI8wJzGHcUUXXRgWjtKv7re
Z6cr/MpS+OetR47fFk/yBFM0FLUtTHS5HRDXJoHgCdLvhv24E2MTtVAVSW9rOk4D6qDY5A8WAbdN
Cl6xFsZEowcr83w7sU5j9nxeJ7a36hVFMtm6a3UHpd5amNv8k1nUOBCW69auDgwELRV5AzUCVvEV
TjJf7pWdU1gY1opY2hxAmf2WE85FWY6OPLPxR99COuaWl046JmbF94v5aWquPVXRxKahriAkXz2l
JkuMHhCjGTrlcXnv98WOrYKNvJxyxmp8Pyn2TQ3O/P0bdnz190s7rrWZR8cF3zfND+NdfiDtPTc/
uLXCYDbV16ViExxd1+U8gxYb+pjYgOlp7PfNl4g8Z6o28u1YwxWDa21KXCpnGlrMeWr6imvoWVv2
grrLzPxob1yI16w4VLHxb4v0iiaFTzO8cj11M84EvreiAy8TP4pUb5viI3/cBFYiSb6z5Qwk7yCS
Qy9B2gSpqLLHcHrBJrHrD8knVe/ipv2v4CT3mbAKA207rGBbM9/jD8lyz4afrviPQZX4FJp1TjTJ
hc7DrNnLCCxaoJA/R/P/N0rBQ3pi5ofJ+XhezVVgkplq5mJodYt1jKufBhjdLDcotX2Hd2ltAvFZ
HZyHU+mGZLUNMYzKrCFb7+KNwUBVSeZ3/el9IJLpNq7WGk0iNivf9/2Rt/ezo3Cg24HPSiEkD91g
3iczhUn14bQDoXjYf6enfidmSZmX3mlRFBYptklOFsR5D4LiHnAdtqUajrq+1+tbmyCZO9zm5fsW
UO4IGs3YnEsdaHb5nOeoha78XFNYsEITXnzWyn8nc7K4owfF0xLXd5r4EuNS94alKt9VGO7LPq5g
SIljyM0WGNP4aWZ66I6Nb2tfGYY3pj/Oq91WXZ2LHsz/udmX2GiFNXdVOeo5ls3yx1Dzk4AvIT2V
k29jWq+YMabdmbHfoXAmVNG5CTM94zNeCJ5W0KxcnNRgWE3D6zGA6Z71Q9CNqB9V3MBUR4ncBxSh
baErDNzxu920M8JiHz+CUfA0YA5TeygNhbvYDiJeV1RyFz1luCJTiKV7/H7mWdg47HB+11R6KDkL
V8+bhpmAIN3HtnnInK/q4FslhuQs0mFgdSdOxJZ9q+rPhaXYFYUMclcQaTD+zYmheLFxUbELGt8P
qgbkTRGQDEXvqeHYyIv+Hm6lS61bTQoRDO2i6C65qjRU8X35IlladCBGBDsFyZ7V3TDVY4jq+1Lm
cM7awaI1vp+Wx54e6ujjeTXaNEDkWk1qeQay05KmOrUTu5VFcEFwvhL3I1+u++ImGxWOeaukyzVW
MLK2jlm3xLUJF7PE34uc3FXdfPIwxQKckTu2aDsyt8fGtO+W2VTY4vbVboUtqYBtRGmrNRARfSWf
pzRwvtQHLzAO077pXyrm4gcVIcEWMd1aXnmiB1oOmyZtKRzAYdlnd8Mhu02v7Y/xySh8MUgHtDjH
qVTclbfMCRyMjmdbBAMVHKFLK2easG5x9NqArrPrdAjt5qQcHrq5kWsM8TesMTqboXsCcf8U6EF+
bK5jwciO15+33I/XQFKA1yZ4qE84gJyp+c45nn+JZ+6rJFU9BmydtCgmREc9KmMwyUBSj1mbchpF
OBlERESDfGc/i1I2co2U42fM6fGT3fA9u34DIQ7S8//AypFRqSUxyOGRcNDoD4YaMPd43rC3leH1
+5LjqMveresKYqUOC3SOAI8+99nn8yBb3mMthHRlQpYeOOKcY8m9M1937JPpnpasUCi2Cob8rnQ2
7TrT1iAL46DBTo6JXfl69W1RRUJbznYtjmRAnpe6fCmQbHLj0zQcEtXdXyWHZDwtiuAxYQZy1BMN
i+Vh6otdOz0VKner2nvxd6yMVHfMqYtrkaBrkx3VdJ/m5j43fp7ffNVqSUfHMpe1Hi9Ambr6JyZ4
7myWK4JtFYR0bExRZ3BTbEhc3cXFZe1+Py+CakMk2x+7GYXN4uWHa+V1gVvJxNrcN0m0GxxNEexs
hqAr7ZKjHdsrnb6yYPHJFd876G/U2oD62Y0gXEyuHYVfUyyd3CzjGFFGqHhG7dOl2JV2WewwReH5
/PopFE2eym5FBiWDAKmsH+Z8kTfMN5Xcv4pNMiXrN+pu1sGqLkL3MUUha/4h2ZsMiSAxI67cV4H2
UdTZNQrdU8kmFnhlRFrTOBj+B9na7Gq0rlv9ulaFCSoI8fsKIkdqlqHjFTWCPcZXkIchrfykq97n
PU3JGzCzTUEohPVzWe93VR9GdXWZpjvHu3+fNkgOocMMQ4uj6zQ0muuSfsnYz0TVK67Saskh2FlH
dV3IYrXHFnO+l/37RJAcQj3QGiLg+4tzwutTEl93UXgeQhFvyM0wNS/6dhLO2aowf53MPjfGALSi
YQw6ZqqlivBXYT1/cGN1DbWYkCgtnpdmx8hjHd326fuMhZi/a3Iz86loKbaeFY8JOcbuqeUfzq+b
wljkjLNNqpiTGRCFtxwm5vhFPt0k/Rsau9ZxGZHMPh7dPnVFRqKuDo55nD2Fhm1m4FbHAJGMvs8n
Gpui+EQT8yHADHDdo+scZLhzmCHWBIONQgNUCifZf6zVbmSIVGmi39F6Dqf2Q2R/xNhwrnrnVuma
5ADGrND6JAcSz7uwqUt/sSq/LB+d4XReFxRuQObI4oWOYyfHGnbtD6/6OViH89/fFARTDXVKbTw1
yUMuqN7ocRshMUHZlV6WIC+tfQxaTIdf78OR3FljJXOTv2RjvcLn402fX9sYbV33ijTspu2s5JHc
mjcbo14ukAd57BAFnBieFIVg5dq9Sxx5pkUyZlZBmEgkOgcGPgWvCdrlMcpVJCkKceS5FryYIycV
Lw2ObV92aPWLc/1yIoXiCrVtqq/LJg+00PWl6pgBfW5DY58gWR6d4useaVENxPLujarmaTtCXOFJ
kU7K86yOK+BpR+/2r1E12XdyAAVskN+qKhJUiyg5ump0ytzCm03YFvsou/s/0q6st26jWf4iAtyX
V25n0dFmybKlF8KJHe77zl9/a5R8OcyYZl/IQJ5i4LR6pqem2dNd1U43akelvJvndOUQ+xtWCQ5m
nZpS0LBR2Sk8SnYBNHCQusVO572ruKVO4Cjf94OQ8ouDuyCfExCCMb8wNWv91dfPrU5BKjuXfNla
XvnFAZ0+YyD8HVJHIzl3suTHin5TCSJkdyHojte8JGzcfbfYEd0zyUGFXM2mZQpYSjXHtFhxK8p3
XeLH4SFLnkTloiYlYZBaRw4zcuT1sjAgGNv5forvR/NEamwQJvix2VZPJ4jhwYRR30r9gyadzeh1
f9koE1wZZIjDoi9FmOirGzE+zPiqp8j0iCDn52Oh1IV8gVXi9VjyZAipQiaMmFCkvOCAYZrVuOlV
bP4kX9QwsXXzpA8v+ytFoZ3F/Fwd1qYJ9KAy4Qck6MM71qjGJm/BO6XfC4fE+5BekLk6RRbzemVQ
Hoeyl2R4VRcPWQKpsbuuIXIfauE4MACNoqjlrOKSo4CozhX0dD9ZC0UaQ8ABrwiSTU2mZgxyxvpO
sp5bI3XG4NxX5zStHd0gEuHt5ETTVFEFTSb++++yVZE4ZEKPOoI5nyrJVirdbjRXm74S8cBy9p8R
52qHW7s+lxZZDbF2+q1+YJ0K4e10zk/sNsL/8/atbR+iqzEOUTtIrZTKjEalQS7dXu0PszARsfCL
AL/a4CA0ENuwWRq0XKm3wW1zgiirq7v518mR/cSbb0jlOconDkHVrMoEvICjDFfa05/VqfJDLz5A
57gHyXrpos3cc39rFfnG9qozptjs4aEw3wn5nVD6+79PhJ7GoWm+xPOSxwgJsbk0wUGaLGfUju34
fd/M9qn9d6M07mtSySJ8rkhwA5OHIZ6dlT9zSt5p81WIsXb+c4r4FvYsNfM2YNW4UbO1e/1c+YmL
2Yw/xCcBUwCSR7eAbr+drEyyeFnh3WCkZqyy3emT/gsUxrwm7HwZwl95Yp6UDKJMseKaagb+zfk3
N47DjHRScrBIwnQtncv00Bd4D5DsXvy8v3Fb40GA9OuqcpiBt9ZZEdirRhl4TCMz8XU3YCrOpUuz
qRHni2c7UDFhrKCehc8NzUsCL6Mmdqjf5/ACrc7dMKn4fT29SbJzPhElWirMOXyAPF8RagM2paoe
x/HYtJ8SauSVweYOhvPUBoUU9b0iw4QihnZu3uT6RbJCJ7Ics/uxv/eEN7yqsaaOSz+xb/KyeDB/
JMljQDEQUhY4WGirKlSrCZUzYVR9pekPI4giu0Ukzgqx7TqXbC1iGWG+hcXwJNgmCkyB/rHcGvok
OoJUMd5vqhUSqHqXNiKrAVrxp7h5i+cvLdhE9/dje+uvNji00ZqxKjr2MakIJVD6uY3wFNiAEhus
LTpRX/jF1Xo1xrZu5dA4K/KQSHBo8hvcc+ljfps7UMk6pw/gA3m1nvd9296iqzkOZpphrrOelRvR
8H6ZRQw5hdlh38R2sF1NcAlJrHZzby0wEVW3CuSFrIe6I4qmv/jev9rgAGaco7zpMaTrqgek2275
WX+tXQOzIaDVUWzqxXmLsgDgfDXH4U2sLvhKYUNIbAwlBhmpJ3jLpwBEqO9f443uRLegViPlhYml
5B++8k5rrJi1zFXWNyu4Gatng5LRpkxwiYkeGroSvncSBV8k61VLjlFGxDiLqZ+h9N/V49+6MH4q
CoWBgAhrxQ6EpzpJ3Km+GanpCiK2+eeutJPCKmcP9+HkKY3fFqffCmxe/CXosjwOa+xGigZnQzsA
UW1lIvpMWeTuLRaHBxHOZGEwJ6byvtFvBfUsdBehPtSBH0UU0lHow79wmSMKTdkEa/NZ8odnJm1V
ecbj5IHpxJlJNTvq3PKKMFlgojjMvpQHf5xtVLZArVN5ErgXPEhKu+TB3f4Su4YehxPKomi1ypoX
pXvla3eSjukBYsi9yyZTss8fUbBe4wQv6CoMypTUGsy1597rIBuMhDGxG4/NrFkP1IwfcXT59zBR
yuNFYZu36J4ZflcjNwCv4n7ME2eXfwTLdXVM9Ao2giq12+rSpxep9NqO+MLcdEUG+7ismDLeeDgU
WlQxyMIIzXqWIkO5w0kaFItL4vxuR9/KCpcGaaGOOrEMK9lFjyBIyb5jwdpoOu0pd8Hr5O2vHeUU
lw4phV4l1ru5IfH0pX4aVOVUKdTj8eYWrbzi0pUZdfZBSNjcSj6Ce+vFKh/C+JuR/7HvDWWGebtK
VIxFXrJOwuI1yFPy59AK7UY8xipVeGJ36U8AuHKH/R0rO22SJ5E4oiQUVndTdi9VtbPMb7P13E9P
+vKnrBNFIWqXuHRFKVI1S99DL4MidibiNIk2air+/vJRZjgkqkyoIFomG/uJvmnJc2j8ESUknG/e
gKu14/KUKhmhuJXCSO1NIBzEQ+WxuwkuHQCo9plO1fD6W17xdWihNSBGkWOzzMU6CQlurU65NOkH
NL4AC//CA0/cKHZGVCUCzCyj39a3c0Pkk8Tm8IXosE8TczEQ23IfO9UUonDyXZwoMjFidywOD8p6
HOoigBd5OrlKFHhi9Zs4ylei1VEVWytDAJSWdWsMuauLyr0+UWRy1Hqxf1+d0TKuWqlusF6oEJ/H
Jn1u5RqTXyYB2JQZDgqyKpxVhU3kDYJvjZh/ebaoJ4jtapasoYVV0XS8WnNHZp4HubIK2BjP4Tep
xAxH5goevo5nO7h/z0p8qry5HQegGVIxvWpi7PO/qxfEfWgUIuJgtloHz8uHFG1zHzmXVxMc2hQm
eJlKBQ8EEpiGjLem+jFnX/dNbN8HVxPcwo3pOMw9O/r50tui7JvNvZm8DcpIZCC/uLX/NcR/BLUW
dq5kgwgG0m2/cEPPuNO/Nx7TgxjRX7zv1nbMXa1xmUgtBVEimFi5KlM/xclylzT6mzbMxAYRMcB/
E1lLIcbKAKeC2TPjh6Un3r3eZU9/vkavfnBgM+Xm1Aw1DFSlzZ7g43N0XwmOXNvDTfvaHCenPmk/
ptEL7yXM/X3ZX0XKPfbvK4AoFKWfogLWZfWrMhyqRCaigtom9u8rA1lo/fOu1zexo/WjA3Jxm1T7
2v4+kq+ryCFQWjZD1bBn+PBFPbCHDwSf6JiX1mWsuhE4VYg0gbTIgYMsYuRdk7FyrLLRP8ZvA8TY
/kpPkiO78xGJJCWAsl3cWPnIYUUaGVbWGPARn7PGvRC5CBYvcjVPeYQaeBvbgZ0cM4gdz4f9IGGu
7IUohyBTo6h9y14xBx0cfFZja5PkjPJ8zMvkrh0jamkJxOK/l6Qi16KCZZbGk/a1vZueMxCwoKkC
785u6HQHubRBrH5EvXffT+Iw8N9QZTYZGki80UiYBMcgFr3FyD5SEL/uId9F2HVTMFjsvFXzXV86
uXRpG2K3iBPHdxHG5rAMoJpE/i9eQCvYhjdV8Nf+Qm0GhKYoii6puqHwCZKSdUOhTBWKk1XjtOFJ
jD+LCiRz7nRqmnzTmZUlDp9GeTESpYAlM/8e/bksr6j07vtCWeAAKp4Eq6pMWJgEv7N88InlFIk0
ZYLF+woDrSyrux6kpq6u+VPk99NNKx/3vWBH8KcjulontmMrE3phWnjLAS2FFkdHI0YIF81NLTfe
NKOG14NBvQQTriERl/DmSV2Z5SCpjEJRD2osXjAt36zCOOSaboe1cQ9FQWKfttOLlS0Oheopro1I
hq3whZXg20Pgqq71NruZB/uEtf0tQ8f1f9czUcQen2gwVpt3w/xkYFC9om5+lqH8es9+4n6Ic10f
2wx7Fup+Yr0W/aMJ7J6PVu0Jdej14UOonoTlI59Q/y6jKsr/9ayJ5qELDXhWZG8N8uhessWE+FQn
9grEz/81YjZqX3cZjIyO5MtefRBHJ7wMnu5Xh2mkL2P2R+8tJQcTyqhbrTbAnnpQfKbTVI62arOr
uDq0N93r/mHbDA5dRPkLBIQohXGRKAYdiBKmHBk1pOvUowAiQsnfN7H9zHy1wd+BZq2xt4wMb1v1
4wQSxVF+zJU7db5bItOXg9uu+DxI54TqO93EkZVZLqvWZnVoFB2uiejBy+sXrQ9tszkLwqcGdIjp
F5MagtzOo1YWuXisk85sixEWw79ab4rxXdc65kl+tiqH9aAGHoXGm7f8yiAXm0ogllqE/iI3yn1Q
01sDgYnU73OxGOpaABoxOCRbidPVg5cXlbcfHUQA8g32lpig5bQusEu97Jiq3YNoUxmf941QfnC3
Vo+J6myY4Ue9vJWCrw9EnsLuhp/O7GofuCtrnKC6Mavs9zWwhfalFwgvCXi9jBTqBJ1yLq2eyO+2
YWllkruu5rjEU9CErR98dXQNP/MtLy7tMHckrzkEzkI8qG0OSYNC+H9IoXBIoSTgSoVgy/8mb8Nj
7sWPubPkeGuwDsJ5uC0+99SQ9Hap5GqVH83OM3E2awkr23rNabwNPcsrE2TPJuiFRbuCoElpEEu7
mQisTHK4IRh4F8hypDjj5C2Vdjd0X4ylfBTFgDBELanK4YWQVlEsLnBuPgcH3Zm9CAPNgQuGkvN4
ke3sHNKvUwwSdkJV5SAjl5d2kBJsYya5xUlxYw+CKr3dgBcKFVv5GHgUB8tmhr1aTw5EMmWJ8AQC
i6BHsOVouUTaYC9S55paaC8VRaJGnHW+4XJRy7JUCixqY5jesKD9dqqJG43ALJWDkzyTm3CWcfYm
rFnR26pw23cUCTVlhMOUXi57CAlj2ark0kmfDcRE/bQPi5s7Y4qmjM8eA3IWnIlFleK+m+GHEKNU
Y3wPU8HuoSfWD3FmgwGCgPrt+3Flj8MsHfyGc8wwKzp1l/CGvfymIApf/godRrLwEX47eWWOQ6zO
aOsmC2Eu6XMVZfYstCO1p94JNvfpaoVHqGXooQ8jQWqhblNPQVXVzMzjrLen/b2izHCopAXRMjF9
IjdaOnyngigSGurg4iAwaRP8Vt5wkLQM4aRDqh1dj6r6pxJFtQ3m+s4zsc4Xqe9lIiQ2c7SVOQ6N
UISx8n7BG86sGR4YpyTjOYlvi+qlNc7lfJdSTTzUKnJYpKbTkCcNQmJA2lkfxuC2oiZ1ttPdlU/s
b1h9vxYBWr6TEj61HhOEjvyxcPLLBHmR+SgMzu+FBQdFRRCKVp7Codl6WAbbUg6mcdw3sQmoK384
lIg6Y0mzBv4YUQ9FyvlBbGqiAYUywQFDgB7UyuwQdbl4EoOjRVX9qN/nkGCRAm0CBxO+rVu0wyPR
jCmdNyKw+F7uwJzLZEAui7HtzAHdnKxBx5Aacifc4Bu6G5AD1AH7vrAWfwojNwkogZfttPK62Xwz
d6G1uZxHWCnrSQLtwXQc7Olxcipbg8By/cd+ZJHWuOPfQde3NRNYSy4LrNUH5W5yGItZ7n6wDrJy
ja3u6lyGdRslqoSj0kVeNV70AcJhh990iDv7ciB0smnCIWije8whC0LBxiF0MJHjmr939jXu7C+x
0obSCGOF+qlW/FZ46ym83I44VdYsS5JkQ+T8YYy0k7lE703bUXtJSqKGvJ2BXH+fcyGRQ0kFSR9y
bdl8EMTEjsvuhMlKNyoVL1Q74nbbfqGCBralmaYmiQYXcOiGKJvCwDFtXKgjgji4Puin5gmtboPX
oUcLzw62fIPedPWOmpmRtu+6q20u/swsNAYwB7AvtujBrFEbCPHkoT4kLxKUaZ3kmLqg7HNqL3Ci
M1UEZAj6U9q/cpzbSBAIV1kaw/EAujxQUzK6l8LK/QFjDOKjFb3sn4NtNLy6ym1rKVhyJ7IrsGhR
qq1sNVDsiOqW347NqxHuXrK0fJZKA7GjTt1BVUMniALiXqL84O4lqYCwb8vSE2sWv3Rz+jlW8Nmi
JMQpoMxw11OloKBaqTCz1Ec1BVH3l+oDGlTI0f5dLH7Yu1fDLgtqmAjFV0P2ZPNFC7xROBnkeN0v
QP1qistUBSuSw2BCnIuH3hO91glO4sPkYKrELw5UzW0bQK7GuHy1rTCG1iowFknFKQOPbZVZ95Ja
YXxi9PJ6cfcDmwXuzjEyefzIdFDRy1hGM7hIg62CqWsObktqupMyw0FFU8a4qthpbbToFIapM0vy
12zJHZWskhKxx4uPlEMtzmHCEL7BK+Q5DW5DjagiUiY4NLCqqAI/A7wp8MEvNtBTnV8y82V/Zwg0
MDk0yKMhVZgIsxvV56T1I4l4a9iuROEWhOiPZrJaOZc+xEqKZk48ceiP6Scm0MlkfNV74806FN54
HB+X7/sebX8uryxysV2m8lT0GsaB1NvObdDZG/+A1BWk0x02cwC9AImo8W1u1MogF92GEKemVmOs
U2ETbreh9ECSnW1u08oEF9lm1Ri1xKY621I+9yoYz9vC3V83ygTzcpXnJXKcoD8VJiAU645ic4w6
y9s3QW4NF9JlX1Vo2YQNyNDpj2xYlJUypk/JS32S0dZLNpVTTnHhXQ/zqILdFaWaY3ZR/nyf9/ar
43wvvKEN6ib0KT2vTWBdbRR39ZWG0BspEwcQZt0blG9Cc1dCfCMczrnp768mZYq7/gxlNmZwcCLs
IIhYWX5XpnZQ3HepV1JE5NTG8d9poCSKrEmFW7PuGvbijofEhXREBfIbmx1klHEI4CAOFf/RZuRK
lVoRvDOiwu4rP1MwX/yh4cfrbvGfbWY6jHrfIDzQglmWn2f1uL9F20WNlQEOGhoxjouUjaQuoVuh
bFx+lgy7ONan/jugiDpeRLRr7N9XRziYsmhOTLhjPLG51PixO8rPjZefFPBbF5ihmD/t+0dtEvv3
lcEoWOa4M+Cemnty/JJrnkYpsTFI+Cl1WK0gBxkZBJ+WfGT3R4GXwSGyw05zi+VrrVFvQ5QzHFbo
yhAIvQJLbZQdAwkDpAk04Lvc/b014xBiEqG+oSxYMz1q7HR4Tucnq6MaC1hc7a0ahw1BJTQTRKQR
2JGtnq2n4MDoXsUTpP/KU+2Pxw+Viq7bxM/gKoWVhjob802hXNNFr8L47beWjZ+8FXClS/UAj0rp
edDPs/FZp2i0KZTj1cS1uY/ReQwb8u2AmfV35jJk4achQAdr6WdkGk6EHD+FKydDoSUaDmxffpfQ
JIE+T5PA0W1MUDUdcoyygXaF/x7RvLLSDF9jqBEOl6S606lbaNuFf3+fp/gN+loIxAq/X2ZneTqY
5sGi5uy2IeBqgkshWzUVq5zJFlnD0/QdfSRdcoTE5H58Eev0/nm2grI4WKYlKGFkLG4sybPE0/7v
/+IquHrBXQWxYHRiYmCh5jNrUAnPNco2p9EFacC5oDqxqV1h3q68CYQ8MtQM3nTqp9a4aMLFoHaF
WjD2J6xMJA1E2EUF/lhpcTeryzEUKDqobRMYt1GghQRqew6Rqz7o5a5FT0/b+INynKkRDOr3OSgO
6ngCuzPOOzinXmNT9vq0fSa2nX1t/IzEVx+481cJRliXrLkwOgUHxQ3PoCd1rQOg3y0c6uluu4iA
2aR/VoyvV8htJdbDAo+SE8uup+OfyqE8MXrvjDS2HWNXW9yxzLpWbsUUnonoX5jTu1D7M6Hkdogd
4snpWlSF5ynGa25avwjFy1h9pFK1Wi/uUA65rC9VivVqrG9Dd2xmwQ6oVh1yU5iTq5MSgeNdNRoW
xp7kIwc8oJFZOsz+u5jkZXzcjzhqW7hzGZaZkC8j+jCy8JM42UGU2eVC5H2/ALPr3nNZGahWqz6E
hDTeiJ3g8Pdn3DA7M9AMbhJZNDuGO0eIr1EkAoRlkxLGMMjoTNV9pp5CaJtohz5g1DyH31s/DhRA
n19rRYjdmosH/YeZ35OkFdQOcZDQll2Y1AssFKL5JpQKyF7Vb7FFTWf+Ip35d5P4iT9FEdOljWFH
ve09xe/RLms+yxBCYozSya1AlGNJexwgSFGsqZ2EfTKeJld1pKN1h497J7lTfQZ2FBErFYT8KGAN
1sWgWRg4vOAZBxqt0By9Vc74Gj1RX6PbtEZXoOD73eekSkqoJ8I3KfxRaqUN+vmHUi3vJDlqnRqT
O4amvkAD1VOqzv+tiOQnBY0uhYC4hH1sutoPo+akzJ+FUrX3rWyXE67RwuGGEjWigB4gJHKh6uSF
JwY/5r5wAuCU8mXfFIWIFgcfVTxjCoJ91EUn9t4XnrPECU9QpnaFk+YaHyIHX20el0fEYjTWtQ7X
5vwvXYM8seIkmq3mRB2QuKwsDjkwdBFl5QQzViA+B1FxJ1tv+wtHWeCQIyuNVgwiFgnBrVaCSPK3
sE/me95jI6/7ZMa+6CH66LRTXNwPwdO+D/voB/WT/96GQmdGfc5GIeTZC5MHK7ydI+Lzd3+ZMIf1
XxPhMMVi2WGZ4voFAvFZ8VtZg8z3ti9SMTUFHiVdbQif9AJSuslyggip83srxeUNppjpick6KpPG
k/KThRf+lEgWCMyW+ZdqKwjGOC+xVNp9u0CqMT6j5nECabuJ1oXEM3ObqlJRm8Od/dQqVSEQYBFf
rLaoj05DqULsI5kscse9qvAlB1FIpPXR/CpF340Ej8RT9l0SkHeJFFsAZY079WJvyZXOgkHuZx8j
eRKoakvRL8qbEUoO+xFBrR13/pu6tOSYnf/c+Npa9xbV+09cqeAG/+/JaUQ5CeYAIaeDBxo1o8AN
D/2f9YW9nFAdX2yjf53Wye9/yyot1qYF1My4xF2hBNsrEjx/TtoLxlF/1CZ1A5COcZBgaGakQ8Dw
788wFeMhw7k8/S1SRdURidtNfj9zK8fmRo/lAZzQyLveOa+gha5/Vw6yr/8/HhwIOH1/f1sZU5K4
s8IKxrLmaxK/CvN9WR33o45F8N5G8ZnBsMiK8P79IuWBE1YhoHuebK1OToLW+FrcgvLoed8m5RaH
EssyFV3PPi4V9ZOJIqaQu1PxkYRVESHfYqEwpmp8z3Mij7OZRAiKNHIGn9Xn00fkyJf+a/ENoljH
j0T82h7n1NxiQk9KUDKRQYuqWbZhPSU5+qB7gpJ8a8PWdjgAHK3sn7pGn4xvS1V5UyT4rSE/BFWN
t/D4mEWTt79fm035a5scDDbSZE4Be40KZ3vxVU/C6FVlMx75XsZYsmyPN42PUR6ivLkVJ2uzHCIq
HUiexhBLmgm3UvYoibep8nnfNcIE//bVLQMoLN9pRadvffBdkUCeQFzDW1C48oJ/7FpkPTIqhk6j
bp2SYXDj2HTGSXKH+iPSH2tTHBBKNU4W2jlZT+clnDA+5u6v1tYVtf59rqJiiH08YHQAZyr7kuDJ
RqYIRSkD7N9XgBcYej6FFkPy+rEIL2n9+nsOsHBY/T4+tQJw7AF5rMpw5xAdZoP+gc6O9RpxONCg
F6ZIcwTtZBy17KuK+b75674Xm4nd2gaHAXKglEI6Yp+FI5tXaZ7SMyboX5dDe6l9VbSlhMhNCNDR
OADo9QIkGWxf5lSGbPQ3qXWkqfWs+ME0j5NKQNxmX4kiqqah4cNatvhLdjT7UoM+CjKV2/ov9q4/
fMGo7I/om4oB0/Gof6LoHrbj7mqQizuzTJYIiR5u9fC5zN4GqtVsM21Ye8QFHu6hf4Tz1EOt2+85
CpvYUpwOPcShS42VbGPO1R8uCPtMFNNCB5tp194mPVgSTaebv6b6YT8Qt82Y0FwxZFPCf/89ToGZ
RorOaOMF86gWh0EVnenbLFPTZ5vUGAp4Zv9nh8O1Ss4UfQhAV4hmCCZx2TrZ/XQjQAJ1/qqd2QN4
7GqvVLvHZl65NsvBnVomWVcx9h75YJ7rt8Q3L9Zt88LEQmvKx+2L6OoiF4Fp15m6xBRhUvm1LtEV
IbsZVZqhbPBB2EJEp8qwXXn/La6+5eVrVhFpF2WCC7xGNXRIKsINzfycppldR4e2J0oxWx9lLBRU
wxAlS+epoupCF+KoBMLGSuAWs/oQVpIj6a2tmJar9x9501+Z41MEXY6CMBjx3KaYh3g4qaonFsf9
c7QN6FeX+BwhlauswGwbWknuVcRae0g/yyfVDp7eGStdqqltE85X5rjzFHWlkIQxzNXWF1k8VqVk
j0y+XH8Yyu+JMBG3x2ZQQJvZVHR8i0Hf978wgbeE0QSnCKONP2qyl6RntHnsr+C2R1cT3AXVtFlf
DoyutcwlL1Bea+klVCGz+mhpop0r3r41yiEuMW3ypYLcPKy1GLxtO79rDduM/X0j23fGddl4wq08
hGJswQicswvr+CkPhsf4h5QPDwYqK2MclBtapU1RAmNBg5E9sIloykfaSNYmuKgLtS5HAx1MiGrf
HeN0QAosTy/7q7Z5Ja384DB7zod/yFgl+ceiHk0xcqb5sFD6bUS88RzEk1npwtzAlzr9kpmHsPzR
yVBZG2rbEjyZon+hnGLxuEpboVJa9kWB69wopNaWu6AGQ6b01co0w1mi4I/9JdxOv1ZryP6clTlh
CpsJhHy49x7z3I0eBDvD84v6JGk2KIJZuSggH3y2jxTuOAbousL3XPdNMw9BjFLH0Em2iRFLbFxs
ELXd7URCulrhPEu7eUgak1UP3zo3PqbnH8HzlINLZPbZ82Zyll7FDyWzK5sc+klpq7Ulm1AbHbDd
ssczMKl+6UBu6mgH3a8xcuNRvbHUanJwqAVVmeJbEEcNfaOV8VYkx3Z52g+T7aC8riUHguJQmnW7
YHYssOazJpsOhEEds9VDW1FaAt4JW/xrZ5WZwdylbIA9sG6meLEruTo0wfx9LkRn3y1i6XiOU0xc
pk1owa3IPBQi5EZeOqqGTZnggFA3xzHSK3gjSC+1+qRat/pA5EiUCQ4Gc1Bv6GEME2KnumKCif+h
doT8ZX+tWFLKFw/R+/+/Q8s/XuYZFNYKoDruQWiT3RgRcV5ZCO39PvNyBURTmFtFnCOMoTJyixvX
GRXpRupOHYQNbL3Dh1QzO7UoE2YptziUyKwg6/WBLZ7lLMVZNZ9/b9k4REBr0lxNGdxS8tfEeKu1
v/Z//xfp5HVfuOOPm3aKNEaiYU724JsHRkFsutMn5W3wGGfSb8KNxUMBFCblsYFDcip/MrLPdT97
jVASlRUCvX9i7RpVQdJExouTqR4r6KIFKviefYlP5p/o4QzxGYgEmjhI2x8b/1vKn1i8tMAoI8HC
Us69MtjBLPl9K9jl2EqYy5TAOkBNJe4H308EXkZQ5BDAgkGpkQ8a2LRMVSfiex9Nf6LvCiQpiYJ3
/AkTp7XuhLD1x+EwUKO/myAEGnlN02VFNXiFqiA1u2LIUW1L5fNc/lHoj3JdE3C9uVwrG+zfVxBR
iaLVoNMWlZtlPpSd5vQLRW2ynQ+tbHAwVOFdLi9m+AGG3fylu1h+edBd/bKc1T9nl0k09Mf9E0x5
xSFQKcS1KLC3wLI2z2YlnpOKFJNjt8xP4LryikMha5CHPmSvMNCA8CQ38+XErt0BjDfNQf9Ejvqy
G2fPHIdJdY5yd91jo+ZHobeHS+XnB/0SX8BtCh4I/2NDJsrKPw6UzDbQJ6tFRinqfhC91N1Jk55+
a5v4xnjDbGvFkljSKt7F4xeVEkokDhDfFy8ppTEbEX4/7qovtfw1lPtLOlDJFWWFS0fy3siDMURx
t1+OknJSBZ/svqdMcOkIyMwKMWTdauniSdFzlNtRS/SFbHZxrfZb55AAHU5xphsIMEWQLobcukka
QIRxcfCI60hR/lWKo3MuhM9NWXv7cbD9qX6NNZ35v0ahSKqLzsBGddBZxnCONxzNZ+VvHaQHcmCL
OLk6hw7iYAytwrpsGvfvaeLwHB9qDH+YvnD6CJ/eelk5mOgH2cAQEIxl4kOXfTWqT8TaEcCgc8Aw
F4EEUifERvd1cIOzdMyd2MGdfg+BZT90qUoRFYocLPTjLKsC4xlNFqYl5ufWbRt95OHyGg4G12kh
xK2VtxZsjBGo6w0wOnaJVy4Uu/x2nreywxVt2rgtmpj1vgk3dWYHBwje+vp31O+WM6PiDD5Nr8Rm
EReTwWFFkgfV0Ks4ZEXmtF72nB4z9DybF+0teimfZYw7UPG3/fi8cpLDjhQzxkbCuG/lN/aOj+kK
EN4JL8WRkbPlvuVSvacsAnZuKoMDEqFS1XZi/c9qNfqK/qWVhJsl0A/IAM7SMp61OppsUamIoCF3
kwMRMa4t1WTp7XxQHxdGlZm56UG7jQd7dnNM0FITBZt54GplORzRNEXqCuZoXv4p4V1Pn51WfBiV
b/tBww7w3npyCFIMY1akDJiNQbKl4C2rz0FzFtPEmfpLRo2uUNmaweFJMA2jMIk4fMXX8Vy/sNei
BIPIfW9HL+hC9UOfbI6mTgWHKfqCUd12hEntafEDSA1H4DERHJSVepRrc7TNUyhGeckPg2jhkFnW
gr3rz8UpPuooKkV++zr6klO68k3oUqwSRLDwb33gaamb6B1rpidlACUM6C2Fx9a094OFWEp+KMSs
R7kxGMVfW7S2gPJ6SPE5ERcAz1chjD1TagKegF3LizvVFpTZNaEmuO8IlROYHIzUUdAoLfso7hu7
94ZTdi84lZd8g16GA2x2CHPENcoXUCF8rkogSHxH5r9HhFHwATktmG1Q3dT96GxSdIzUXnH40fVZ
pOqsyS8obtTiUiyHfZ+2Q05TLUmzDEWSuevNGuXO6AyQOTXy5EYhyFxby+3bwEkCidqt7eW72uIu
NlMxm6hlxFHBWzHYTJNMcDSv8bTIEQG+won6INoOw6tB7lqLcKOoC6vQpYJXR9/Nxc8SqvRMOcWF
YBKC4yYPWS1BsrsYo/3sspY+DU73l3LWnP/HlDrbkp+x/uoVd4dJQasM0GfE4bpVzxrIvvrRNm7/
ZgYPRWLTqPjg4m+adSkwE5RqC6hBT+Gh1SVbaDIn1E77gfiLb4urW/wVBqrQTDMZXctFdsA3cpZP
bMSrOlBN+ttH6mqIu7y0qjLyrMT6LdaxiJ8NqHHsu7Kd3JiWjN4aSVJN/qqSzVQ0ZKBScoKIjw9S
k/evFKobcju6/zXDF+zLTAyq7r3EaZx04RiAITEmPvi2d/9qgkMHSdTkYGYzLS3mkmf1nArjURZT
RwMhzP6aUc5w2NA0ciz0zFIRgXUe8kdL29lp/eX3rHCAUJeTkuSs0jhIkR1L95Ne2WZPlP6I7ecr
9qiVQWiPVdRR07Jr6YSeJVtp74LuAOhT5oeAShsogxwgGHhxazvGOC8f/uYpaP361B2M0/7i/SJ5
vkYDhwX1JI2L2MIx0PTODsaojsGpuVHRojp8QwO6RwX49kG92uMQIZmqLsxq+FUXD2l20NXvhEPb
SHo1wCFBWxXx0rInr8Ky9TOmMO9TZ7RQK2PZw8e+BK7GOFSQZtCCVWgqdGOMeg9uUX0RdH+JiS+c
/XOk8RNIQlMGs2Uh0Ixh8isDKVEXuHKkEGb2t+b/SLuyJjlxpfuLiAABAl5Zauvqvdtu+4Ww22P2
fefXf0c9MS4sM+h+NXMn7kvHcCqlVColZZ6j801IhdaiQKjFtlDXJzC6pYngSeBfMrt/RkvnW5BA
AxxZnQ9fa4YBsm4nVWt2eXenB49yUe3a6K01S7eYfhCEC78TUqSzcPPnHnuB5wIFMj01HdgekX1i
S6pgSinw8+al3Yu7zkVzxgZ7cbMVRvlsaBIDq3dBtYuLB1M9bLu6aL74EIFSz2hmgW/E4ak6FNfw
0KrkMl5caJDBXVDObC8i+Z0u3STRazIJyt4E4Ufn25LSOsxDiz2ptB/PbTHaQiBfqdm9p3gyClZF
T8iiMeOiAzHysIvZMSka79v+LlS/bM+J0Me5iNBIFlhmdABotzqotZgcj3yscclks4pV0QOiwBy+
NWlU/Kkj7MU1j55mSOSIjsvbuYLOtyORKqRtkOH79fhsSomjRWdJf6aGYNRY0N9YmR+DulgsFOfV
KmbKMf0EJjxyWyefpeauLB+MSbCPrw6YSlSq6tDKNHVu+5FmyYxKRs4UzUdDPyqpIBlh0/uHJYvv
c/6V6FNLctZ6IVVvZnA7Q2g4evXrfZ+G9oQDkShNWA0zCzzO3QaTzFotwR6SngxyMLu9fBUDkHrB
4F9ryDgGKFaATT6IiBW32ke3huMf9L2CRN44il6OBVPEP950aLhtzQFwtNkZzYN/Vb64MIfLSs3C
Ck3KmAkzxOT0xqogDC5qZvgozdzwA57EyCK9ZCWMCKZ8Dz71b+X5FuX4LpTtHPV2kna9B2LqZCdK
rtZvtxa2sbFdLKRRrjs8FwG2fQvu9J1xk2j28JCcB1d1/BuwEe/1l+2AJ5otbhPSEyhLdCkQG30X
j2dNREayGhoWFvGbEE1URhTCaheIbUzvunXTaD+VASzLV536F1BcbPAzs+nDj060fQP1XLwKxK5i
2FA0qY7aGaoSu0mkSbNunW5YFkpwIRHNjR5qvlNFbjF6cQ2RY7nFITk9VWPwvW+iXWdekzCoFzRu
LDupaiWrRTlkH9z0yhelu6rQZAHAjeDoG+k8zAxATZxqUO+G5geNJC8Ncy+N36ZGt8cSuyC0TtW0
9yKL7khSOs2cH+Ks8mIautve+S8L4mIyF48H2iqDIuMX6ffSe+Ogdf+gudq9vmdli+WrAWaFbcT1
9XAB5AKyZGSWFjeYUUV/Us3PuojFbj3g//o+L4CW1n3thwEMKlF4Tr9pQeNoInXJ9STmMo+84qfR
tUZqsojfph9MNuON9mA4xtfRA4/Il6uSmAUaF5CVQB2MkBFO0vk+M1/b3tueEtGQcXl/lUR4Qyf4
vioZvqfk6HjozFRxyk79vo20mi4tLGHOsQi/ZZ2RsiwxObh9tePwhra3yuDmw9M2zLpBFhQNIDZG
dZ53BRUoU6wxTo3W/BaAfx0U1b0pyMzXI9MFgzNFyaJZx+M8Fo4SPSYaXrgCFBdHxTmqjlLy/t8M
YgYvxq3rVDmXKMA66Vzgjl8J7DgRnG7X5+ZiEBf8DKM3zIC9xyvQUEkghZgHTmAdI9GpjEWUP3f+
Cw4XA6dhRitNDBzJpzuptw1UEjdybRvjffZOyHF75P4lwF3guAAX50lXKQng1Odisoeff5OkD1+a
9xAvJubNlfzBqnqB5EKcko5RRFkxePCTfPAVQ1T6KY6dvsaxLUeTVyGUltyePMrfgPSVIpekh5VF
c9aMt7B7tZLPQnXJVZ/XqaboUPCFuj0XKLpctqY6MVF+UBu2lb9F9WCP9KZr0FJ2VbKBRiw8z6Bh
E5i/uzzq7+ZhynVWizK69Y/K8V0fNUo2OsTtCKlGJAhN60156OinhmKYBsr7fge0aFbFvUJYOf3g
SXgkD04QyNnlEMYWXcavn+pN1YJ1OtFVnqMwbNMkkBQNEf01PzPhosBj2i8JpE6L/4HRei0egkNS
1k0KRFxg/27aEDV+ETToz2s61Z7NnQK5dl34KMS2IX5hL1G4AAK2NVq3FlCGwR3PuCd1Daf+iacT
9kozHUbV3l7aa5mEpluapenQJNB4fZEYt81+pmPC8vxLMb0F4277+6uztATgQjwUrLW66gBQv0/Y
5pk+rORUb7OjODruSkXbvBCPmybUVaPuvQYeE7OijnoTeNFt5CTH2Wv3McQ99v/RQG7GwKfVDPGo
4HB8W/xkrWDhTnuYVFwvMVat+i8RJ9/qjFFiqajclQ28G//uh2WdliEK4HGyTN05PpJOMGOrfr74
PvPQxTbZlH1RhBRNol1eHeJx1yjzTg0et0dtLQhqFMRgBPcjcD1u/yKppuZxp6L8M4ekYqjbdZ/Z
nepm41NCXrexVg0ykcZQqAYiNnExqZc0qfJRBO92OISrOBRYn/3W28ZYTWa1Cwjfh9oHdWEqFkCM
CnTj3R5OAHpWO4k+OrIst7niigl39Aah+J9l8i+FcqaQuvlYVvAEtJzd60Ui2j3WYtECg38mbMM2
qKMak/S3LlzgJXvlrsO1AuuxLq8hztUVTUPbsG4ydfvf/S73pdpI8f/upDzGWmbT6jFSvm1P09ra
wakGxe4gtUVmy+29fjxqY1pLuJInpyje55Hg7LuaKC0BuGiXp7QbfQqAf6T0kGSOTyOCXeCUjn/X
HHJBViuEZO6/WK8FCjTNHMReYPQrj9BkfaWtWx7UffwkuyU0kG08sojmSjSOXMyrglAmIOrA5tR4
Sf5NDr9sz9PqcoIXKCa6DRHl+OKSRtZABx6gumg6TR7rri2/d6gicHDOQSpRxoLly34vv+su4biY
l8hDFaPnGvfpoGoPTn9p4C9Q3W2bRBic7+UoOAolApMGtKo0feSk41NHRzcTSaCtxTskKZQgWTEt
/Pu7Q6ihPI7gRoNDNI9heB9Yh5EKzm0CCD4yKOPgT4kFCCO7z2Yvkb5OIt6w1eGyZBncYCYxsEX8
bsU0+2nsZ3Axi/yA/C54tpwifhoGEXnKqikLHO5oo+RBFhLJ9129QRvMLq13YbnbnvnVnERfYHAz
0gSSFFIVGPIjeaxRJJu8Gh55Tj+xbo50nwkOoaur8wLHX6VPaH9W/BhwOQ6HajUdUbsgcGbBqPHB
Gk03tQJqEcxO3NvhcArjxO1Et7IiEG5VSl3TNrSHl6EDSimf5RItPt721IiGiluUHa2UuNABoaDE
S6qkU5gG/3Go2E9YxOcZVeBl12E2DHro9WM657ZPBenU2khRhElN0XTFIha3WEYoLyWVSX23km/7
6jSUt7789P8fqSUEt050P5PDimq+W+joa0+tGVRZ+vyyDbK6UpYo3EoZNZqq0aBj/zy1b3+rFIFI
5qu6Z2q04luGtem/wKn8iX8o5ywvGxgV4rqmwpErlDtn26TtqQEv1O/TH6ZKJfsWLKqrW6o8B7o3
aIIb8VUIRaaGAV1Kg/L9LfqUpmGhmDjbR59rfT/XZ2s4bluxmmXQBQYL1wsvVmqStEGIheK/VpPN
ZgaF/k442UlhM3kv+eA7wuZ8Njb8trwE5dw6SuMhSnu4NbtNYKXi5hfdq46pl9+K6IRWPWFhH+fe
tTLVhTxjDCcUiuSkPPeqYJaY624Zw7m2YWRGJpeG76ZGuoO+3KmbBjeZkrMcW7YcoPQ9LZ3IEulj
r/blLgaRb3exiN5ZZgfLkk/T03RiUnCsGj3+Xh7Qoo0Wye4+ckXH8LXdewnKeb2Fvpc0YwGpLV58
6uD45UiVMw6lve2X69OmQeROtSzcy3DxO6gyAo0iLGDS3ieR24qYRNaX1uX7DH/h9l1hNlZRgMkI
YfdEM/2kz9JNVoouWJkj/+kbFxj2MxYwFgV5dSEBBqLMdmw8WUqyyxN7yO9qEd0Pc+QtKG4hF2Ub
ylXMRix/MILvfv5Jjt776HMDIvDryIWocjGMW8GKPHZ1mAJNse6b4DS3T/W433aB1TvHJQa3dMHs
KTdZzSx6nHfBQTmUN8Mba+wQu7Vonrg17Esj0UIT84Tmz69hADF2f3R8gsueztqp5eAKTGMZzsZk
aVyrGlWzqegmNnzP7QcrcH+Ynxp3clUv9ET00KuHrsVA8jdLeif1+mwSpKlZsEM0vOtT/Zxn2aHA
zmjFs2vlIKuTqR3q47HMjU9lawquNQTrTeNSPnmshygwsFtK1SEJ0P6X2rKIxnI9NoG70FJx+fgH
aYAppbUWa4hNXSe/IT079oN19GfjfoxF0kb/MqQXLM6eTJPDXkuBVb4p70wRM9xF+0FxmQ5EsFME
u/T66F3QuGhIAzppfQW0QDdtyXwc+1ezEhR2izC4iJjGkToPNRu90Hi1QJiqqsljXiQ7geuz3/qn
619s4UKiMs56XubAGU7mIytxk5x3+jw7aNlEiZtImVzkE1xUHEIzVWvmE/kADiXtrUl8zyojr0Jf
y7Zh6zvWxS4uIhIlj5OoYHaRR117E5Z0r6fQygWAC4eZYRRkZAln400edeJdcvuuPv5NLeI79HXb
HNHAcRGxZXerRQlzyhmPPdJdOJ2lsnaDq6i9KZFRTQeyCoK3it+3SDqjyH/QcEXTeDMkP3bzoYmR
eSYPxI09sBsftu1aT3gveHzapJRJi4514JXv9Cs9KW7jFLf6nb9LU1zsmwfx08Xq5rJA5HImXZtT
TQ5QgJ35qQuKLzvP9ghUdhB8iQbB8lpdxQssLi5ZFhkMUsE6XXtvS9vAlVR2jZzPYsb4pyU6jmo5
tyEqh6s3+q3PfqQilozVtbSwgotFpWwG2dQBIckCm/hfZyErv2ic2N8XiZmqVaUqpWgtAhF67xIH
wl7fs1PhWHfjE46K8SE80cBGw+W2960bpmkgPwA7v6JyQSIxM8icy3AFLbj1x9PkCzYK0fe5GNGl
s0GDktX6S74dWJrjoxVx24TVznBKLjZwCzZNo2w0O5TbDs64i55w6XViD7TFGzr78f7sTlDvtkXP
IuvR74LKZ0xq2OdFlsIy/3Vs99pJdZlcrvZSZ3tjPxxLofTruof8MpNPmpIyqlSjg4cUY3YPljyn
otGjXk7u9nAKZoxPjLRWtzpVgV2FfJjJQdhEt/59A7XKBI/BOv+6bWQxtgwNt9NzfVvjEJL3j9sG
/MvMXBC4LXaeJWpmDIEV4aeqHXm+G39m78DRAJKewLUEl9SrWxOEN/8xiVtEEW5BITHI4k+S2xZk
dUAen813WiN4J1v3gAsOt5gqNUAFRgAcK7s34tdRKeyq9rZHT4TBLSaqa/VMoXGF99LGriLDroNH
X3g2XN+BflnCF/oPlqxLZY4pMlFIbrUneSqhYpfbdXSqrKsc+oLF7XaKPzSZrgCr0Wq98hJV774E
jaSIEgeBY39k6IsIrvdGF2Q9cBAaHrqhugP14n+bnA/PX0CMSSeF1sfLzvA6G6cRLL3y2/b8i6xg
f19ANMRoiDxh/vNqvAlo8BxImcAKwXL5iOcLCEUNBisecKVfKNJLblgvEujWG6W605Jv28aI3IyL
BKqamXI8sSnB66Q8x05BArtWH63xsRyuOVBeggDPbhx1xFD0ElgpsMLKHUfJ7nyBL4uGjosANJS1
nKaYnU7JbRrviXkfaZ/A6b49boIgoHBBQI6bsUgtzJAqT7FdRIZ5aJKxc0g3ft1GWjUIRWOWSqiJ
Qi7uICkZEa0qlrrF0LEc+hcTNWpq4QjlwlYtWuBwbl2ZuHUtw4/N82tV3w3x1ykQROf1I/gCg/2G
hV83phxpUYxUNz6zpnfl0NsDdp/j7LCCqlp03yoyiXNuEDv2klwCzvBVQBDoZkZT4eDWSJBgieaI
295kvU1MwwCQ2ar2NJ5DlNnVJl6XBatVZBDn3GWhZi1pmHOnyHRZLRC6dguBMevZ4mKWON8e/bEz
O3YgCX7S/ezmu/RZcsgDHv3B8oNqRfmz+STqARJYxrO0JPIoQ04JltXm60R2EfmkXdPdSC9m8bws
MaiUw4EVFpixb+OxP4T+R0l326tVZAd3mJN8rSunHiC99JWEB0P+oib7bYj17G1hCBcRNGtOKz3A
Su1O2ol46XNwK33qdmwRlXv1Ifm+jbe6RSzguMCQFOFsJBFMysrIBafe7D80IGU29fe8eN2GWj/p
L7DY8C4ChE+VrO0tuMEIdqAWhzzVnQ+Ro6QumtXRwJHvs2s6upduwQUJMB82fS8DUkoQ8QI7Lx76
+iESUdn+y6oyFaoThWqUL8eV1bEhHZPxpl/rwjZPwz52Q9AtlSC9cdWfrEAI755XlB9QTZdVA5iK
ymt7ET8i1cBIP2v6NM63ioipftXdF9/nBq8ay0G2MnSQR/NtBHFd8kMRleEy9/rj8nEBwcXWGO08
asnYgeTirjP2ljDcseWyBcAF1d6UmhpqHwDYQ8C2PjYgcQ/dyNFLh+wyuJzoQU5kERdfayUcqdIB
sBm+FXhcTwUBYv37JgqIcVthGXwObCqDbMQG3odjK7ixssLtiCpI5UQQ7O+LdRp0hJYo8UTNiRo6
uvwYEAF1wLpjXWzgAoFsjAGNJlRqjMgVtfxZmiqvnwVJ3PpzlXZB4dxXrlR1RnWT787v+dHYKTfx
d/D2xwfw9ntXPQgssDg/nnqt0VD+D4sC6y4e8r2lTe9BIKL6EdrEuXPQNkoNYm6cHcrJshsLDHzR
fIIs3W5qp1NX5XdWkb5YQRU6ljS/pkEu2ALXg/jCUs6/p6aalISNKhgAGw/i0HblJPv2lBV44zbf
qt1wGAUvIQJ/5BVA6FCGA40xuMihH1I5+ZxQUfEI84U/w8QvX+HLINERNZOZnV7qejwFcmlXUwg6
98DxNcH6ZTO0hcTlEKmqaKSoMX6S8ZpTT9MGO1WPY/FXXHwP+5ftLVew0AiXTExR10JbDGA0bBNb
S0Z7zNVzSpX/OENcxJAVKR/9CMMXte2nPgepUpa4/80ULmZUpEjihhWQNfV3Xfmm6jfCnhDRaHEB
IytSYzRYTXEcdu4QPJqVtRu0w7YdIk/jIoXelpUyRgAZIoo0C7obf0m6hmvAa6pgLuuUcJEi1KfC
UCJMfdyHXqNCwvRx0p6yzlPaW7Vu7a5+3jZMNHpcYChDCaqLAyaoV01PG3Balup7CJoIbuzXj5mo
ApEtXNibMp/plxqIjTW2VPv3lu3oOQqkIrAbu6OXeuJKhNXgs4Dj1muAl+XZZ/MVxq8FOJtqZ3vY
1hN+kIwiCzLRrcZ3TegNCARNFeVKU+nQE2uuivYoEUmh8cbUWPB6nbaCtbRu0y9IvodiDBNo5gyA
RAuPbXSZ3QorcVfd/GKVzt869kUpkwjFUGhjHOtDZzo4ayLzQhB/xntOBB3p2xEqDNFOVF0hMo6b
ML8o6qKGUorbWaD1Hz5TTXDdveroC9O4oKqU8aylKgDysburieWUffI6tCLVD5Ed7O+LLKwPIPDd
GHjw7fyHuTj2Im4TkRns74vvQ4TKjHMNThD2hksL09GTQ21429697ga42UIbH2h7+VvBeB7LhvgI
Cll/joqdUtyNvTsKJTHYkP+xqeoXGC7YJYnhT0QBTHcKVSe4Yw2RIB+yo8CL71DIsBcpE6zaRXWq
o5QV95p8f8vYKyaiHV6JuuHQaz/0tvA06WYKrauiHUVzgYkeLrwW8+so9NOZVgg/fo92pxKSC+XB
P8QpGNDY4hGdXladwrQMNLESFOwQLohPc1+qnabg5pP81VeeTH6OoqdeAQRPeWCWdUL8AcVPaXk7
DEdT/z4kj9teJ4LgBo3OZGoU+J0760+B3DtZvkssUd+ECISLM3OoaXpDANKjP8M26+pGngt3Lpvj
tjGrceAyJXzlZQMaYKsvGU59aIvDIOqrFH2fizORMnQQDMCUT0PiFRAKMHRBZrC+ZS9MYEO5CDVB
bFogaoIJrfuhsQEZtfzQfdRmXXkUW4CxpbsA09W8j+iM0kHVPMrdLR1uuv7T9pSs79kLDC6Jq/Ei
GKotMKxDemQsuSACeqrczg0PmZvur9HlpQs4LrwVg0rlwcL4KXVpF1lvE8XbtkjkBNy6t+oOejst
ECp0kWf3s4iOXLBY+GoBfWjJ3I74fqqW+xl7QCLNh74T0Wavn04vI8UXCShWmSQTBQ4koc8Z2vDB
DJjt0QrwZoTO5LYO8o2rErgFJhcIokiv+8kHpprgwZ310CXObDjjqTjTXQJmfmHthWC2NC4DQa1l
SrqYVcemUNIDRwTO4Gi1dKv3/Off7etQ4tx2kNUNb2EkFyWMYWpCbLHYh0zQkxiPYfeUQHsgFZyO
RJZxkaKQkDVObP/JQT8NzVm7KAUIIk/kwkNrGjlYmjBbo0LtQPak8HOWXvOqtxgsLjw0Zdz0kgQr
CEHTxlDZRnxrdZEjx7vtWVk1xsKVgYyrQFPj25EmpVWVVIUxxHpWmsBui30sakFcj94LEC76jCFB
V7fB/Pt+8IinHPwz+H8dBfWhkXsVgTv4LJB7oBdRJ/x2l5KybdsMaGHxoTLFUp7wO0Tb9uU31ZOO
IhkZ9uv51HGJxzn2LMtVoYFD2a3aV6n/SnpvaG+rc65X8I6rrqOXaJx/40hs6ZIFz8AF3eQkd8Oe
Hffmu4ig1jH1IOrubXvI6uwtETl/b/Len2RFRvqwS+7+fnBR99YefHVu6oieW1bj7xKN8/wqVuoG
1ACYvWP1M35ggUm6yz8XqsMesOq99aMQPIIIDeTcc1LnpExLDKm8t55bMB5DBOidJRexh8IHQTK2
FgaX9nH7ZGBFTVYFiLxD/y2Q7/UqcoLU0a1Pgllj/QYbXsnvl9B/0BK/h1HTaXQbW7nRjskxRBGk
qB1rLYIsDOI3zDb30dkTwv2DbE9A6a58yoMrIu4SgtsfEzkMqtSCT9QmKnrpfmxCm5SCiVm1QzHQ
k4nGCkPmCylGPIk01jD6IL7+2cgHVS/tOncFs8J+6R+zsgDhYoVkGKY0awDJ36ZTC+22cNceQCgo
78A/ciuif1zbC8Hu88skLlaE6Gas5RpoSUVeI21+pMbPbYNWEYhMiambJhhUuXOS2hANvFmYmSn/
S1Y+IeRtf391tSy+z818XbZqO+kzkgapshXyjQaaLZt2KHpZFuFw+VCP3s9oMoDTTsjwMsvplMw1
QdpWyqJwyj71hwssTOJcoJlrf5ZiDJna2Wnosh5zOIFtvZqdnX9THTGnu8g4zg36Hv2SCt6xXGl4
6HRUeONqNa9n2VYgVLQ9X6vnGmNhHfsti7NTYZhTQacJXXj3wZPsJV7otofwe39ibTQ53uoENUMi
B+S2i6mOZiR6sC2OdxloTzrBQ6Po+9zeUNVaqoQ17PGt0lFr6hbxNWwTyyHjdgQrCTszTwAhZVps
G2AAgUhGa4fWm16J2tTYcGw4H39vS2q9QHLMdtfydgzOQfy5SvahclKvKuZcWMVf3zJ1IK21MDG1
6unN2RBxiwomRuciQ1i0ETErjNrYo02rq3ayLiLcEjkzf0enSbHS1SowUrT9PpIT0yvVjih0Gk/Z
kRFCXEMYBWoAGTUZUHrFdd3vq6euodyeFyh6TJXuYOaDR2dfsJeuNhkvMPjKYVTq+LFm9nCBM90b
u/rI3l+zv6iL9nDpFgVcLrvsFD48r3veL9M+3qUXgaHqK9O3Zpg2F29Z48nqZy25yesfEAsSRVi2
6fzp5BcozjVSgrbEPIGFQ6Ls0VBtm1TS7IIQR+rie5C2OVk3UjtuI0dqM2cWnXfWXfOCz20ms4E6
pUgCflY8ZdA+EtXns3i9ZR/DXwxlHuTzoFB8vx0/m+qzjo6aVFT7sL5nXGzg9oymbPJAiQaWphq2
qdllfQONcgcERoIdXmQMt2Hoba8l4FnGdjg+B8ZDrxZ2L/21vSuJMLhNQkEnsD/GwLCqI0nc3Hw2
RNdT/xIrLgPGbRTyMNfRgKYSNL2pu/FHhQs9aKvrt51rneRDJ9ud6KgkWlFcsGhpk4YDm6JM20nq
TxreDeZBCw5BLngIFvgzXz2hRqqf+iqWLtR5tbIDj4TwkYL91g2X/uORIhlDxSctokMH1ZnJyyGj
3D0SJ3S612zfOxR6VHZ9N73kJ/GTxfqZ8xJ2CRcwwH/QtH2Akex3BsS9QqfYqxl40tsabYu+Daqh
/SiisxHMHl9YEUh+6yc6BlWy0tLWJnJWChVd1OW+jUBBFoguekR4XNAY9Kbs/AIjTIsfwYj0wm+c
qfiSDi+WaIdhw7U1mVzsqKepppWPpSAdorvoAH2APWP6VD905a+77oEKl4wNnhKF5ydsIN9gQiyC
HXTJyYBSWv35PTmTN8Z819nB52tCyQWNW+ZzZfiRZcJVaNs5ZnDoaelMjSCLXl9wFxBuZaMM3kfN
DUxS/RMtXyv5ivdnNOb+M2R8NbWkV5Wug/3O7YuXunfy9Ccou7bH6SON+NMJLhjcybAtKlwtpiw6
pVBT9iV7yms3M3M3NqUXqjf2bNxJqLhXhQqE655+QeZWswZZXdIlsK4EjamkuEyeLdvXN/rtfBo9
lbU0Moa/3BE9fbK53zKZ2/fluJb7KQWwVsXHznKovEuLG71Fg1aIKt5OdG/FvreFxy1pw9BrC/wO
CJr3rQs5iR1OXXc4sxp71i7R2e2X7Tld30YvA8ut62jI8i4wMKXpBMHgPLPLTnMlSdiOuho/VNlS
qa5gVfNVyWmugZg70HGjxFQXwNLqSs7w0J+s/cfri7dt1eqsLdC4BETKOkjPRxT3Pv7w0KTKIYlm
t9Xmcwgadcny76xUc7chVwdyAck8eJHAmVCz1rISBpLEckgmu1NbgUSmEVi2WlNuLHC4YBXOXZ43
M3Ca0qnfKPR0WU05+cEaolFVzlSfr3s9XYJywWtSqzgrKECn/MYvdll81kX3Wus3thfD+GPsMJgd
imiAEf3Mzyh5OmX74aH+yZjH0Dy0356t1Wi8AOMiWRiAFTmUwOxiKfQ05uZNGYjIR0QQXMgqejSW
VyYg2ii3i1i2K12Qw63m8wsj+NhUqsGoVRixWbU+1ZPmtJAf6w16HsdacCUj8G6dC0tDoFnyOABK
rV7q9k42Xw1Re51ovNhPWCygqOhGUJpjvAzzpTdd4YuV6Pt8TKiMQQoYVQaU4ZOzXua5o0Ixwt12
rPWB0lScxiGLa30cKRZWoDbLKDVG1DZFjukfqy+5dNxGWLfDQI0jI24mfKVja/TdYDDOLerXR3BF
e1Uj2BPWrxPUCwTnumMSRmOX4D2jbPeoBaQnVqXHCOeCwp5Sh1pQOmNPRYErahdeT9sX0JxPm77W
hDF7Vhw7u9+NrmTroBC3nGZHcYpw/5fSwPUpu1jLBnwxZbMpQ/sqx4CSLnLBDAclm9FWaS4IOSIY
zr/7JNZNucOgmsV7CMnh/Eed2Nuu8S8x9GIK7+Nx3CYpq0CJj/4jI2nRPfPetMH07qAoTYAmckRu
x+vxj2TkAAvlh44eoPezbQ377/9IhTQc5DUNEgOUL4EdQvQjNmwTb9EPkna3uXSrQCrM6N0pftmG
Wo2kFyh+76mkkpSDjvBWpD/l8bVvbvomtVvzmovnBQy361ShLhEpAowZBzujr+1wNkUJJFubG6PG
36EGVBkLS4M3+xSUZX8XDvfo7/ZGr3sRi1qvevXCJG69+rnfxx3L6/o+vmtidJz484G2olonEQy3
RlstSHGLCpihew1k3G4/tqkgrq5DmIpC0UGFi1pufXZDTcyUEXnjgnFObsmEdPiw7WYiCG55Ws0s
GT3r8R8i6Os4DXhiFee/QXCLMpImEL9AVAJHtMBGcYmRf7L03TbG6sJH2e4/I8WloFZUSUME6hpX
MnuvM7O7ThFVnolGiks46UzDMmS99qNy9itH62+MWTBS68HyYgbPoi2ZRmhMbMKH07xjwdLfodMV
58gawVJ0sbeOppsa0Vhx8B/a4gTKuwV6L3AA+gTyexCqZY7hzLXNblDEhGqr43dB420b+hJVylAO
dfs5vpW09NCk5Ec+yAKHXr8hXeBwEW0mA51jHTjJBAoJpzyi0A36h8HZRInb/n9RGBFZxuLfYrdO
FENL0g4JAqU3mXEm8WsZCZLd9TMW1IGozMqN/hAQJbOvNmWKnY0R3yqRXT5UTuHQL9TVwYSMbvgE
UybykFXDFqDcqsoiPK5l7LxgBd9aeuurf0mBoIVTBMGtKq2jkg41UWQ6ykvTZ05uvNFZmISwOf9j
B7oYwvOfzyloEeYZhgwTWlfy3XhTH8BOx8oh8r2oznJ1516AcQ5YZOFcEgkmKWN1nBvdIW3uNqD3
NdPU2w57IijO8yZkCabKErgcDaMhefLlG9No7DERjSCbhq0B5PbUCdqCcjkAKM2hv9pMbo+WklzK
sO3NJ8t6S6zxLoqVH9vmfVz5b8Fye+yoonq0Zsnj4HTe3xl/3tr6ITqkO9Ptnd6bzv0rCKT2kWve
iR79RUYz312saz/vct3Aq4Q7zce4PhW4J6Lzg97t2tzTs++acVX6uvAcbjNuo7odohGAFj201Yko
gmRP5C7cTtznBhrf2HnWyl/QXtmi560tQS88PW7P2/rOsjCECxyhMZa4nccS6D7mLXTSXejmN8Ze
9aJ70X2oyCouhCS1Wg0QsoJVMpjhCZ5DQ68L4alP21YJQtUf/I9FP2RDhtkhxV3bPcTpSY0FqfJq
GgNqBgs0ediXeV3WOUhpmk2om4DCUjofFNEd079MDOh7CPvnDwnHCioQGfiPkIv9tJ7/rjmfHoyv
0p4eop3wzWQ18Qdd0D9o3PKNq15pUROEIlKvd9nyRfEMhIjVE2u+vqazHQquv8C41aoQszDUGmCm
+eybn9TiLksFt1ur02PqFrTzLOgS8SW/UmHNczJU4MjUv2XyMwl32x4m+j43Xv3cmI1Z1RAOK26G
/Cxdpd9kyrifU0CNTglffDj4JI2CYUJL6m7yVNyfNDGi6Oyo6EgNwHR7TT7LusFAwiCbSDK5pVkU
oGihwfC3XhSb/qp1oQwNyZ7poD3VIpLMtRWKDlQoXkBIDNrG3C6ljCDmhD4V9gO1fw2kxB3NxEsr
IjJrLZ0wNbS6GRS3XSDk/H1jKPI5KmMJw6irHmNsmG/MlyzZDTtGfdOL+KPW4tsSjdvk1UzOIW48
gzEoM4kNTYB5N+EqF21pSucMWfW67YSrg7gwjhvEEKQCeRYAbqaHIHGN6Whc8zBhYv0QFRQ0FA1D
v49fmuCmM52YIl9yKrXUadRzN0/2NXb8AuHPG01r+f2YQausze8NxYMdZiRYr+szgwcwxGsZDJnc
fjrWBojz85GR9rzUuAwsQjTyaocpCo/btqzGbZA+/ELiNlRSxL6mdlhI4bnz2qMCxcT0hvFggdNe
2Fu5eoRaonHzQ5tWLbMMaP2bsit38X0n2cG+e2vOjKR1ioWc0es+98s8Pj9v+7Zp0gwDmVS7LETV
gLpTDVFDvgiEW7Vgz5WlqAVI/X+kXVlz47jO/UWq0i7xVYtlO4kTJ+l0ul9UnV60L9Qu/frvMPPN
RGF0zXszVdMvkyrBIAEQBIFzlhMAnjC4Dj5ekdVt7xRjFkR9EGPEPElysahmJGuwbeP2rys8ZqwA
NBu5LMKKTthNA1wJ4w+M3ur0MIQwZQKEE/UIgo9t7cPqE7c0G7xbsmaAfAv5yXuHLSq6jK0hA3wL
hImRftLV39MguLgzE+Zz/ZUMfty2bOKELCNkjDU2JuucrvuBTqPBPkXD3UgEmdbmypk4LNjqGWCz
fq9RgxaPpkBR0ANSYjRaTlxrO7MNls88ZtsrOex3rO4QsgHYMmUANbfR7rMSODdOrT4IgsOmYa9k
cGEIsx1DZutgfRzdwWOw5JEvA0D3qtzT5+qAtqIb4CrjbUkglh0EHzfsbQm5mJQXCqDxC6j2N7Mh
Oal30TVL8ue99NhHgoC+lR2tl5IzQiOqwmKikKeSU6h8NQzB7UiwjHx+3xjpJNUWlnFCwOsGJ5PR
lx8/XV61TSGWgkolHuQ0k08h0bZeawogRz0zfaiSJ2XZ088UKu2VCC4oGPkwdk2N7CRp8DiqovgV
9Z6qfwoPZC2Hc6FRLdHCYOKUUAPp1tjl6H6p90sQn1jLsn0S4e+LVo7zJOANKqlhsEOpO1Y9AFXo
yegfL+/O5lufbRmqboGhRsVw33t3bWjThk2GsJBeFzm6Qmo0u3SWY33v/NBhLcvW4TM0amuRXHqX
gnKsSiKIbMqdbB1G/ROQR+vvc/mcEQ2DriRwG10yNScH6JGfdLEoGmzvztvC8UaX2KSpK0ip8ISI
diEUFiLHaAW6bGcmq/3hbC4yQ1Dc5y1Q8s4DmH3K3YApOt0pDuPryLQIklqkFWdzvVW1oaRCnEVe
EiR3i+2hDCsIpOwjH+LoSicufC84isLQxq1l1nZ4i3Mq5Tofb9JW9HgpksPF63jE0S5rUCYyrxTl
xdTu0vapI6IwzX7uJXW4MN1nRRrRCfY8l7pbVT9i5bGIA716lkQHH/vSBUn8iAF6ItO+bpizHroD
ven2ylHx5b1xuBwUBEbAjxSoibRo2YL9yZP7dn5WonMnauXfbGNcOelrVrlKE5Kxt2KSQBWArY3p
WYr8XN5pdul0822MfqOodKTo12W9mEt+XD52ouJlkWFz4u8rmajpLmOsM5nzLkmfqvbr5e9vYgAC
6uYfAVxkK4FQPsQZDtT4YGMEZNmXV8XB+O/ac9m3LinDRbkkAQplIbHD+2f0owH+DJq23NR+hVKI
fVHJcdsk3jTjol2C3MdOO0gbpqvQ/tPZGAL/cnn1NkXY4PogGmYeLY1zoyKOLDKA48brcXH9kUkH
9HZelrDpqG8S+NHd3JAaIHoh4U6A7R+hj3Q8WsWvhriSaLZboAs/vqmmAH+1W2Qk6GCpgUttXjVU
gGSwfe9aacMZW6cZRkw0rFcLkiPdzb2IOhlr6MdAYP9VFBM2YymgjtBNJYNqgS+kmVM3Zg1LRgDC
78196crmy5Q5k/DSuumkK0GcpQFhQl+KBPkiTobrxLbOaVx7l+1gSxemB1paVE2XPzS11FVkU7mC
iCJxpP5qKQ5k8q3q4bKYLU1QdyS4RVqKDJoHLtwMvbJ0JvBmxzICamXjTIMgUG/aAOaqAU8vKyya
chGtAaijaTJCEf2m96O9tpf86X7cLX7hRTuRCWzqsxLGGZyhjeoSNTFygyR1R7l1uznyP7FkmoxK
PQC1EAW4GNA3FtXj0cbDcn1H7JM87C5/f8svQXkng99Fl1XQg7/fEtByFUvYJuApmUtXt4Gu1kTu
nGeCBGdTDDJqWcX9Hv2BnBpKhhkAKU1R3ZFdEj6ntZv1T5/QBLiEmm2DBl7m8UUi2c76cURuU6sN
yJTnh4gANMLKBFWDbQtbyeFyKBJPstzrgM+uPTvAVTsIf5nX2cHcxcf2ar6/rNTmbQTMO/9oxS0c
4HrMGHUwlGJvVQMUu4U/7fVfS5Ac1Od4z2YLVEGfwWYs+Eci2uLfW0RTLTMdF7xwpMNx1L5O8jGK
r0c5Fxw9m3k8MXT0MuB5QNf58ksum6CKLpB7TGbkmFq9SwbzppX7K60N7/W+cGNN3uN0cma7dJdc
dZRe3keKqFq3dQSufwZbjlUKZAFIqtdZCkSjPzQ6Y4SkUBWXpCfdEKGwCVVmv2UlS5vRhT/PkJUe
4rvCX/b1vvHnneJ2bh3k7mfa09aqcZYKKq9l1mN4xKKBVeUXKbxq6QTbuG0tb7vI2aeVJLZeSbDP
RLouE68EQ51iPdsi5BuBGL4wY5UxWNeYGDQNzcnPcbqS62Oiie6WLGDzKeRqxfh82KgIyVF8/utx
zHQp+CWXe3Q7AJUxdI3Hy769GRPfHMBiP2ZlDaM6FFLECg2Y/Ham5R69t1YtmL/aPKFWMricmJB5
kroaJgAKxmVxp/5wWQe2vZcWjMlf6VApeY65D3yfNNWtOkauDMQHmkZepC63qazdIRvwh1RkddtO
a70mERqe3zi1rNZKkH0hBs9l6rT0ix7eN23rWNFOE/IJbm6TiWKdaRkWCkJcRhGlbTKnNlTUMMBO
g04JqIgUcVMdTOLbeI6VicHTWPb1qKZVjVSylnZN9CMbHsnwXY+CbHm5vF2b5mApOireuJRpPKFb
kQHSbpGgiz0W18ooBbQVnfTbIvAiapoqJPCJfjxN0VjBsr263aO+IKxlbQdR600A5zZWnJOh0kHD
kAJVQPcTTORguj5zBl/x42N1VQgO/M39X8njbC3sp6zSJigUY3B28eQanYve5W0RieC8SCKVpfYG
8uJIxcSza+fD9BvUZ23tzFYuQsUXCWN/X7lsQ7UlHmas3xDetsouzHZVIWiSEIngztQ0TcbFGBmR
RfG7m1JHTe4pDf7dmnFnaV0DNGCosS10+GKS37101ESlxs1DxwaeNnotNWLx8769IoXNogI4l2Df
VZoHqT46S1m5jS4aS2dH8Yc4uhLFHdUxRuyHvsKKmcshsnclCVTiG+m5nL9L2dPlldvOYFfCuDMb
JDPSUjEiUfZYpO3QmgU2TPUwo3chPYruSJu28CaMnwDOJCvC5RiZfyIfRulg6r70mdkj7NHf+8TP
Ho0aGKGtFItXAbW72cna/vKCbYa01fe5iIMGwDExEnx/QEgrbvXPPK2ufz8XYUCQ0lZxjO/PYeT2
2kPWgJIOePGXtRBtu81FmWQelSGcIIb+qQ+mm52LINwbR3onO/9FAwFblAsWzd/19TzTqjCCtNGV
gafeuqkn+e0OfGR+shNB3W32Rq+XkIs4qG7OS1FCWuvnh9c2s1vJJz7joor3qdMEeSBiEhUZNheA
8jrrtWWAyEk69soVDW9VXRBHt8+6leVxYcHsW6tXcwS5Aeg5hR8ebK8h3uSiHIz2OSDn6KIu3w1b
J7JCDMN+LQXx/Swk1I1J7cfIN608Ael5+4iw5F22xE0ZBmadbXTMgBWIW7mltxJVXmjkg4PVR63G
sakqMnZ2S+XMj8gmakyEEFye+epcWzSoclE18vVZvlNRMXOotRuaMoi60QOub1EqkpMnNqBI5UUk
fMP2IZw1bxILlZsPORBGE7RK0wDofr3skr2yZ5OCypHNcIhJHzbskMiWRdDv9pqhctFD66ypWDDH
7pehMyi5I8eeVQuvrpsq2ehIxbs1nvg+VAhN9GqplRX5vemVh2y/7LPAvKbkNe0S055vWT5jzWDW
YaqwFM5GIhP/e4hl4Kw9TZ6Kq/Lg1P7kjh57PECnt3vZJLeCIwHuP4ZXTaThpsGdiZXVtGlhYctY
uKru5wkdFMQ1gG9QARvGF8nbcgEg1huofFgGaq7cphkFWHQbuYz8kPhZiVNf0Mgg+j77+yrJk6pw
yPFMGflKW+0rFdX9BOn6Z+x8rQUzzZUUUptmOvYVFu08A7663tkH6YlFJ5Cb7EQvCCKVuBCvNziB
IwphdRUGsjmf1Fj01rttBWjJsEFspDKXeq8Q+G66TK6B7iftmePSQL5r/MU10GNHPMO7bHNbjqsY
qFViCZG78J2xZt4RnbZx5NvtdRd9s/V7fX65LGLr/Y2gLxFVvNdmWI27vMplHPU6zSNfHTzGex4d
zV+T4cw7uJGQ9XzrFH4njQWRlT2MXaioVIM0hp3PHmBsDNoUgfTFxmh2f4fR7J2o5Xvr2fSdTM6T
snrJrJ5ApqL/UdRfxvRLXXbpAspdqXXMGWQKj72w6rVpKAjvIDO0dBWUGlx4ko1xmI2MQNMeRVmG
o64fosC6kbGw4mi4ZSl4AEDghUD0UXN+pkR5ZtE6iX1wblzLRnaVaaY/lktw2Vq2PEzV2CsDSDxg
/9xSEptixp6dJMXszeop/QQ4GkZY377PB6WmGHujwvfV8fui5o5Gf8bW/17wggwCWks2MPuh3ZwW
/ayFEZZqiYrYKeMuDJQ4Jv7lldoqyxMV7xgGOgeBSM2nSVk8R2mThpEft76ya09AI/aH/XSe3HjB
g3PuA15fcEQxk+IzGhWFcgY9RVQgtr93rlBtR8xQN7GfkFNJfS3qvKQ/mdZDL7qPbFq3hkFaxUSD
O142OVElegJIn2UxDsNlp3gJKLKczpnc9lCeQ18WPDhsWfdaGpfkpiRZQplJAxQPJoNvjLpylelw
ecdEQrjIHoFVHLfeNPZl5UZVdmP6RRKVCzaDLXp+ZYOh0mqwivc7BLvUh7yH7VVqjRzT8oxqcJai
+CN1mEOwpKtcS88qXtvbNvNpUguO4y331RTkaGjhYcDSnPsmRZf0sg3xkXJQ22MqoljdDO9rAZz/
2vKsqaUGAf1xACNu4Zelk/1G48PLuIv3/UPm0ZdQmEyL1OJWNevDAiDa2Llpp+wKRNpq2OuPpsNe
TWJfB4we0EwES7np32tVuWTDtMcmmilUtR5qkKYY15he2y0nJtVwMZya7D4xaAvegrfd43wuQ/MP
nqGgZkWeG+MmT55r0WjZf/DrNxmcp4E/OZYJcwJgH6rnEufWBIIEcBqzW3n5GSqYdypxPpdQvZpq
Ji5sd6N2akJBIUtgGXxpaQF0aNaO+P4wnhISJIMgid68hKz2hC8s4V6ptpR5VOctO1RMfCQSg6M7
JubjjS/jXpS1M6viQ7yGhNDEyWVoaFd6H0DktG2apGKXECm7SeTv6NraaUN70sChdTkcbh0mYPEj
Frvs4FLHWZtBcikzU1yPk/qpIn6oxHhGkd3oZxKL8vZNpUzcqBSTXVH5DgMiKWoTkQWiUv2hYVNZ
GDJrbbP1Iln0mLtt4ZaGhn60GQClkct3u3bU1bBBF8YA2m72Vm7c6556K+9UTzoIGbuF4riE1y5q
y6hZ04fxoLcv7AY07Gs/BBPZKz6YqOdsM9nV0G4PGjekgXjEeW8goZ5ledVhLVm7I5sAGhx2RW0C
EdHW1qbpyJ4M0LXY6oeHojJPC3tZ0IOoAGkpyp+mJnei/rwkgseVLRdey2G/Y3VjICMphl6HnHR6
qDG3GQpedLeOffQzsQKQjVOZPxPRU9l2aQEP1pVHS9s34dfhE5QRRMfrIGYNMRvz8ZUgHIGfEyEK
AQRGAhgvfS7y82Vv3dRiJYKL2yUYeuauhQhdvxok1x6uQtGL6qYpr9XggnVTgS7EopARzRWIhhq/
G0ZnSqlD2+JqSGpfmmVPbeIdkSJnlDXHHoRFOxbf+Pi3+g18QLfUpk/rBrv1V81YcaTFY02ci1ue
lC/x9+Ll8rqKlOYDfItkbshYxiaz+kUfDHsVvTXLsTx1QbT7RJv/2lJsLlp005zndRcjg7fNg5an
17Msgo8RWIrNnyClrOpdgV00x+/z92L4qk3u5TXb9Ng3W+RfEVKlRZ29xZLl4VErDyEJLn9fpAH7
+yoipEY01mECDag+OP3ynNDa0URtgpvhbaUEF3aKvgffOarCfgSST0RRqjnL76X8clkV0VJx0VrR
5z4BEBUojdVzWH83qOD7zCU/uIuKIUPcQxX8x212CBLomhq4T+sBM94s6Hes1dU6fEINFSVrVqUi
Kl/6VSYSz3ppoh89XNxMBpnHoO0ui9jMt9F8io5NsHNZpsJFH5QRAZkyoZ4i7fPKmZ5ZTSX2bG80
92ykWt7HN6JKwWuO82H53mTyYONm2VBcoiCTRRvVZVd4yc+OsTfd6w/gu3aAlBpgLjD5KlB2M8yt
BHNJSpRYVSHNECwH0StqtYnaUe2PHij4PDEP1KZHaQau2LB4A69k7z3KCgvQxccIO3qBc+M6Sk5V
Lqi6bAdSnLI665DRIey9DCVp7HKQ8TzAyiHaNXWnvXw3uOoOlZDYoYKsYVucrioAFCDoPeO7fG0z
mRs7RPlFvxkSR9vB+NHqjfPKBXJvUJpCwGWhRC52F/aUK1ESISyN6pcmtsBOVje/xgIjTk0eBVU9
VE5bh8M1yaazMbeDn870NqXRKJjDFf4SbqmzoaczqLBQpfujHptDG6DD+ZwlzuLjzPKElGWbxrpa
ahbkVvFYSyVpRKUaD4KvDdUMxUW9U84YRglAkeaJuk83YyZASfDoY+KCwifwdt13ij1L6FCSJ5cu
KWBQRJjnLFv64PdAvkAwAyAq4XuRpUSrgTiQIucEPTGGmSUtcc382cYdSI+9OTKcy/6+6X8oqOJ5
jgn9kIPaMd4KaYgJbbovABOp3dulIESzk+SDSisR3CZJmMEFAQ5BpyemhKr8RVPOmfZTA0ClIuLJ
2rwUMzx31FjRM462mPcGMQMttGtGLN9fYbP0KtDmWb6N0ggrImiiS/jWSy5e5RjuGaLxB7Y0QPlI
lR2iaja0/d5aOt+mnaNKvpI9G/28b6ev6NDbmZ9ojCdrsdySglgqNRo2Vw9+FZd0x4lN0n5qMU2U
63A9AQ6GzN/DG0BtxCbBbMd4ZHSs6S4DSp0JLojOTX3iVf5lU9w8ZxnaBhqa8Fj8oTzepKVZmfWA
Z9XYpY0TnRjxReLb6H7GNTm8ZfzjIsShLftfyXy91K4iSKIUo1rEaClQ5RtAMibhzdyKDoStsLGW
wR+pfbLUJYVeaeLIiIrs2anAlCumfxRXdYrbMHI+E6osvDVoqMrbmMzgHEHSzNhSWgO1hj49Tdpw
bETIrFsrt5bA3fuGRgrNPmESrH26XC+G7LTWt8smsbVyaxlc5tUhzhiTpuOmn5RBYRNHGj9jAG8i
8CjzPmIUYCqgswU1qvKu61yFfO10QYy9rAU6WN6LaFQzY3hNKDLJ4T3IwH5SSxWUErZFwG+QAyPl
4OcVJistSlzv4DrKsQEMdHd/eSO2N/vt+/ydpNZJpFB8X9Pum2/VfFd8AhuJoDYG+hkGWf5hsr0b
ZnsmGUvSqqt89jPMfNaCALO5SGjZAAqXrgPbh7OmVu3MZpCRLSh9QNRDGouyn63DGw9SfwvgBwEk
4JiaxsCS9qMedNJR8eKfFPd23WtiYAEqfnomTyOCgFfsRJxpm6kX3unRe8xc/sOIUd3WFekkHLN/
5UJtANb2OzMGDQbDuxDDK2xdU9fyOP/PKJnC3oQ8hGpD2pkB/SH7ORjpuyN9BtvYnOO5WXbQCu3+
77a4FsxtYzE3kprEyMKy2kUDf1E7o7q/LIJ9gk9Z3kR8GDMiMVqnJCZCDyLgzmaBFsR7eW8LDHLz
xFvL4SJDZox4rksgJ8yc8CZ9RNeXN+3HO2K5nc9ulrn7mQfNtUjuriCHpUxCgm0r1V+m6TQhdRqR
XlsZHyqaKM+qaAn4MJVglOUyTCZrIEI06lSnBKP2kD0Y+gkO6F3eqq3IhBZoTCHj3RnNX5w1GBV6
SLoUnTezEmTKblkO2aeenFcyeKzzKRxHY8ggQ7mNTt0hOUq+/JAd4MbefCV6St92ZBO9ZQqSZvZU
8P64SBtSD32PDsT4gOuqt+xZ0sUShVf2AIEzbXqxiXiBoVRUNvj7tzk3uTml2Kp5AnZWf5toiZOB
fWPpBCfU5gMtMhHAE5oENXv+8tQnlObtgERVv8HTSnMgO+omR9tbAiCTMVLrif4XwWLbxVZiOXsn
clUqc0hRvr9B3QbPZNPXYZ+mLspRZ0bI0H8dhZ1amza5ksndgsfIHgdlhqrdTzbnewvoGRediY1T
XbuyJ+8tTxLkmCKJ7OhbpbH1nDTVGEEiZl6usgjprC7tlvwzh/Rrfq6YuozrKWeaCkhadT3HW8gw
nxZyttqXfhZVa7ZO6bUM7lyppCnUR7tkNOQSIEAzX3mRsHr5H70Cg0bt5oEQl3Hb5di94//14oJI
LEtxFmUVs022YRib9QzfvA0dMC15woeyrarFm4aAnXy/WclgRYmUwSQbj5lk64Ic+Ir4OpjrAYb1
WxRQLi+oxqefs5RPptFjQRWLniuNHGvj2+UYvO1k/6wfJsLfayTHfTmlI0QYIN0ClAaKle74Tfue
JADTZCCAYmi5zefG9SpyTqZSS5IlG3tGw69kuU8X1ngkh0e93/d6DIxpbx5F9r95sK305Nys17JY
yRPsXG6mjiI/SPpVP1BnDHexIqg6i3aNefzKoxeKt2KtxpLmxXcMeIB8NBBs2rYZ4uUbgR/FLP7O
QGkmF+rcM6pO8hNwneDEGhySoYGAVc8wuy1C3tlW6U0gd4kwqxKXrRQCJdo1jt7TbyjYugKtWMr0
IXUDisPfWnEhKkfZRS4LCBndGaMdsRsd1cNfObCoeWCzSM8wNv6WxYUqsyyGrEAhBmhPVe5YTnHf
gkR4UVzJNfzO71pHfZ6RJCBV/XpZzW1DfJPMBazWoGjEY0ShNS2eSumlqgPtPhvr/aAWooC8VeNa
acnfalJQMBgjxYrqkXK21Bd7KI56g5QuSftThmYzpP/I+iPdyUXXWoGa/MgzEK0BAiNBzRmNJm0V
jGrr9LLiFjIoSUVZK9utC5bDjzxHkx7P7QxhNH8Yp2/FsDeT73V9WsabohKB2wh8ga+7qmHc/8V7
mta2G5m2i5FBgStspnZv1mlxwUpGA7zWl9CHTdnHanHu43ynUP0l1UUsCZvdhWsb4aJVmDVVYsuQ
ZdyiuRp9cMB2vI5eA7/o+vcfDut/bN/iwkhGR61pF8gaj/UhZhkd2lq6J9WpXTG71tY+IQ1HGRSd
x7rMz0Io6LhXIzogZum4txffVOpf9uTNs3Mtgdum2G6KzGJk56yflVU8c0866ZijYil/zqAqBSfL
ll2sBXJ71UrVZKg9VIq7wP5tZ4Wj/LCUh8tqiYRwm1RZQ5jnGoTI2YO+BOAO9JTfWv7jspRNW1jr
wkX7aU6TyWDRXrutr42dsm/22hl44bC8z3VBroVx4d7uQa7VlxBmzCdz9O3yWy8q7G8FvLUILq5H
bV8phgQRJBvcrvPH/IeNOBSXjiKCE928kLExNA1D/ZgD4/PCHmD0RmYgmZEDPQD+verhShYQP35K
n4yjxjpJ0SguMPdtu3gTymWKYfwKPYobBDGj3zSDBaIa6KjdvEsN0VDptu++yWIJ0CqFamNk+xVT
MB1yv8sNL4rs4LIBikRwzhslix3aITKApL6b6UERNbSIlovz1cFq2FQRvk+WyUns69woXKP3ynB/
WQ+RHM5dMwOd06bNriThEhByMPBqpVUAA64E2YRowTiHxZln4OjD/redeU918yqJX/6dKpyXyhnG
1XvApHpSG+S9I7XoHv2VdXeXpbCF55OFtfNwjjqlcYJaBvRI5JulOiTpF8yy/SsR/NNUV9i5IrXY
+zj7YgGogLaHNBHdaDZfTFeKvJ7sKycJG6Xo7ZLt/A7Hj6/sh6uf0bVyZFQBlveZ6uNaGuf+MYnq
ObSgU2bukimQgVqiC3ZGYGF849Fsj0kFvlIsm754OWhFlaoXZFaCzX890ldrptDRUJIKWuigPKTS
/TJ/n0UngcAjX6P3SsYMIARVLrAv2Wh6xFicOdaduQ3qUnCGitaLc30NJeh5ZHfaSjL3+gBKKOnP
ZUMWSeB8XlpqOkcSJMSFdJijYSdrAp/fzD/XdsU5fVFosSQDDBd3WfpkAMoz+tL3r+3HdUAr77I+
/8Fn2HQsurhli39IGrSlp4oCabr51+Cib99pp/5nAhwwALzm7iSw6W1j+EcgfwWLzahDvx4EFtPk
9ouP7gcXMFOWCKxi27Df5HDvEVSxJaVRkH5QOUhbL5xOY+z8u8Xjr1ma1bct1ZG+Nz+TH6wP3r7r
9vKD/VA8lv64F/W1ilTikoC8V1I5l9leVT/rwY0l9J1En4oHb8vGHGDlq4lZVrM5Ytns8qmN91Z5
1yqCZdtUg83iousXdzp+6i3MppBKcQ4LyL5O9GFcTmonGHXbNDK81wAJkYHm8xNidQ6Qzb5FQW1s
X/LhONudU9iHUBF1c2/muCs5XMAh1gKktwSVrSH2JSD/m/JeTiZX7o5GIkKM2F62N5240JPNep9X
KmR19JzoDwS0UiIS7m0RBCBMmM83PnRQpZ0SUS1JkQl0L5T8URt0/Qncf/uOqLzJ4AysaMBr0YUx
rjmJ+TXK0QM+DM5EdBcc4045hX4imc5QL05nABijJcV5iDtECLKvWlHlYlNfTMoqBD2xeK/nYsQM
YEQp7TNEc3rW8htb+m4Nj5djxKaFrERwWULVgBepa2DsOvk6RjsS3dLpQZkAOLW7LGjT5AEGZhg6
BiOBy/necSeUWGW5wcnUdz+6fnSocl0AahRgqZflbCv0jxw+lSOdrUsTyO28ZAonPzSaw0IeraGp
3UXG8IpKFkG4YAbxIT19U4zP6qLUkKg5QbEhiq9y0oNGRBSRBGv3ejVfBT1FT7Qyq5ABl2a+q5on
gnzIKFDyFB637PC+pAwXwklk9IbJ7gzhF+lWdXWXusNL/PpuoqZOubcfGLq+gla/QyIKVqKF5DzP
nMqhUFIERdmsr5XavMnGVrBX2w71Zhzs76uFnDsC2tkC6qWjhkKn7ZUpcedJ9y/boEgTLuxWeEyI
bQk22OTVdZSjGTJ5vixBZOVcsB0SExdsC4pU8hzE85PR/bBo5arZdWEKWm1EynD5HnrC5txmZ1Wo
5Z3TGvY+lPrzZXVEZscFB0wTFy0FW7dXzV2Qd7/CGsg1htJYrpRm7lCaxEmqMBaEiu3k8s11+c7/
IikSEs5YRdZCXT+27uIgbrizhtF9VLXEz5GCteT71XM6AWo9gkCzdtEovnj1L4ZM3fhh7+jPAO0B
C6ew71IQPVQuxCt5VKMmCKGL+rs0Yie3cm9RbiZRR7pIOS521O3fNhnHyZEmlWtMpgAIa9N/GXkg
sjLAAvE9x3FddLHCXoHidHBAiwpmN6dRd5eNUSSEM3j0iqRDNCKNbfDeWNuPSnWXWAKMepEMzuBT
LS3AYQNFhuiHpSZu3/lAkfhMtHtbLX6MrjWzyJQlCLF6w6thYmYi+5Yk4nvZ3PeVGC5LyUIUzVIT
Ykjyfe4H8E+L+lm2JYCby8I/guTvfdi2aUpaUMcjtdwVgIFi7/joohmd1uuvu1ODt4hPgLoRghHs
vyVyEVwqR621wwKvYcZV2z5FFnBFmy+X7WzTL1cyPsTwSaYyhVYQ5g3yvar8JnbtZCJUWdHqcfbc
6+rQahZL8YzJlazRw9iMd1mVbXN+Wy7OnEFlRe1+wHLl0f2cOUb60ImuF9uJ+dty8Z1hfRFVXZXi
jGh9hrf+SF30Ct70Xo2gyXrkRW3dAp0MzqzVwuy7uceyTeSH1LpDeGcQwQEkEsFF5j6jraZTlifo
v4fysOStIwu50gRmxo9k5Ri3B2w2hEi5fGWFljuqc0BlGfNSqSWIOCJZzBRX+VWsDbYe6ZCVafZ0
SPL5BpSYX0Y0RbhRqPmXjW4zB1oZBFvdlTB5SNAeZcLoSmAhFto31mec6G48/OgGwbmzXfRayeLi
wTCir88izFd793XMDJCZzZ/Zq9BwIGpaElkFFxeUdjAwZg9ZdVJ+NczGxWvBTy38c3n1RFK4qIC+
rxalLazeVH6rTJDWAGxH+nVZhsgcuLAg9yBlGiPIsEA7N8W130S9g/bzx7xTP/PY8bZBpvzeGJo6
jcqlhqgl+66aX2gn6PoTBFG+pTJNq2EoJ3w/qvpHM0sfm0iwIZuLhWdvnDsyngr5GfQwXaq2xVsu
IF8Di+xpv6/Vc28/Xt6SzW1fSeFCTqNnelSTEetUftOMYLFPowjpd3OpViK4PLAnXZrWuH0jSbtO
00cr3l9WQfR99veV34+Too9EwkL13X1X7TUqKAFtLxFm9BQwr6sgbn3/fbWcJiBAosRoFvVO0zUn
qop9VnwqbdLfxHAO2GRal6oJ1FDsoJ/OdBBYrEgNzvnUmQ7KIuP7LFdOGtdq/9BakJltboVpgZSK
peQyj+nSF43VTgVS5UUH2YMh3xdCINrtS9pKBvOb1XZ3Yd2FXYEitoQBi9vhmmGr4NUssG8nv3Oz
T1Eeg6b8TSlu/zWZSno9sar5sxXh0YFhTYXXmhx0GCthBBCfgftZC+QsIZWmKlUHCFTHxSHLVT6Y
ngwudhG13KZFrBTjLCKhmjZ1KeQsUrjPwcBjLMqtNAgisWjDePbeIlTrPqwgxrYApsFWDz5En/tn
1nku74sXETK/wAo1LlOrGruWqA0rTPTSA3n0Xhln/3LMwTAFi4wfSmMYbDeIrGHIjz8BpqRBEbFi
Bcwm7640Nnk9RQDumNGbuDPmyfYipcqcPrPQRVLNZ6OtJLcI4zOqnoOj2tN3zI6bTtq18zXF3LFv
yxEIK+e62Kk9HhzL0PQVKptPctlEwEdPwl1TzbFnJtmzrssPmppov2pQkl4pZk8c0F/etES5L9BO
1TllVETnRUrOUdaTXQ04Lke3pOwgDekP0+pDv7PK0YmpPrlDMrU/MOhdOaQwyi9luhTuPGe/50pu
/BKjZ844Yea6GCtyqzfDcKXHduzMel1B37J12ygfPUoG6nednj7rbUUdy6SFMybjHRCjTXfu+z9l
EmFmW580gEgOBOSPaNW0SHwCmOKIWk5G7mdL3pdKa+SYWSHkmioAEQ5L875K9UCRFK8r5PMYAqNU
X360Oh2ARB19r6PqUZOMc6LU7tikPgVPEBCs6aFG2hT01Iz9WMIsvpn2j0mc/8kUkD91XXLQaRUY
6ewqZnKey84BnQfgJ4uDVRb7uZkcc5gDuwJXoLk4Up16ydjdtrr0LURVf6913SkmxVepwmxzmr6g
OWmE85jP3dw9l+G0BFHegxo2zk5StuT402AelVC6UhPiZOHQObRUT1bfYJo3zo+d1nryMt1KCQjc
aLM8xSFG16gdmCp6La3lkM5SoDaq7lRd/Z2QpXatsbaek94oj4qk2rvRjF1iZLKj1bHulSA7cyxS
OIXU76xZdooS7DuE/JyRRNhx0vjq0j7QxggGZUBl1TgmZDrVoRaEhdkEnfl/pF3JcuS2tvwiRpAE
wWHLoeYqleZhw2hJ3SAAjuAE4utflu/C7bKiFe/encN2FAQQwzl58mTCNaWubmhtoObTS/MyWbUj
Y69H3B7L/tKtIuZzbeVjNl8UwvxFqFXFOrbTGBUnrllgLTSafRCOm95vuyTs/I8KZiydNdzOcyOT
xSiZykm++JS4KRM6nYRC8baw7qvlso4jS3g1+7HtFThDY/XDolZzxEfF0YncIRmpurGrwEsorw5t
Aw6wqx0IuzrVtPLCqosXucwJmaw8Gf16TFFCqgHkeRW8m90n6LRW68bVv1qIN8XCH+dTRwnwkPEh
GIJbGUVvnj3d511bQKgRUXfB0r6ukjJ3Eu3n56mTIAJ1T05L0lBHa8tuMzo26QwDCPz9Q1wWznNX
2RtUOYLYRYurG9BNx8HchX41ZPb8t3pEh7zPNo4HHGby7zvhf87KhwA56nLCH3Q85vjFQapPdwnj
EFsilE5cl9U7VDH3UrAPh9IM53sn+keLFHMCec4PAfL97PJ7QlFqrYxEV8p4wAlY97SxY5vXmQjJ
z0aZKqbzQ42LISFEwWeLvdUV33l2e1LkZSjGm6maP/3W/dEH7WmsmtfCYVi8YNzKYH4BLpsNdnjv
tt62l23sz8seZgup52FvVuOLFK+Ksb1T5nHA/aeh5xkRxXNl2rWy/F8UgmESunKi6RO3hYEGfG2U
aNd2V591nyeQONvXhMYNGw5BJHY+tPBTZwhg6lN2v1y+PI6BOAXdcK/M2MdG0DRvdMoLk/mS55Ak
Qw1OM2tdVP3e6svPEupBCdNYk2aECmYX/AgZO1asxR04b1v6bIhz0xa+wuVj73Jg6XHIDJzRy7WB
08rA2/uiGFaBcu6M20JlNcRy23lGckQhsrbg8Be9zz2KSW3X3XRR3iVuMBwd9BdWM8HmhHem8FyR
KCLXLHKT0oaE1QR5oc5Pq1KerVbDl90UVTJ45SeY1+hWdjeFCx3NdsyssAtjS0nYKNmnLpxvRdun
orWSyHFZ6hTDq+uQxHf1VntdYi/j29IU5y7qeTwoJ42GZlsHeu0uXkoYWVMtsll128WabwdxkUgR
POnGetvYTewX895mOi5F/8am6GOWMlZznyg6rgtKVxdxKmucX+2o2VPfykKty0OY11t4SgWxhaUt
UC8M8DXHGsIWqoo77jCUSx2UWPphtVTOE5utIRlc50yLJesD8+ZZ5lAGznFs/dvQaX/wyU5UEG5g
JbQbbbyGTPyal3K/YIUntLy2zM8UGddolErGZjnkbX+sXZNUPfTvFuiQjrB4wJuKQ3lT2A0IdcVT
ZQdPPpnPIW+PTa8HqEh1e5SQn6ZIFwAr5xiH5nLhQ7FFNlnLhhLtJW2SO96x9uAhIhzynPeejQvP
QNCXu2+5I1Jl2E/TCkRPwZAOYf4suJuYyV2XOA9GMhI30j6WlIjYG5xtWTQabX4i6y2oUzbVgcrm
kNfBnamsOlaLE+cjefP8+owuRdzqjbXx5/Lgm2HjdnmMqjCLx2V5EGj871X5A9/xVzD3G03tI1f9
ClSVrPUciOaqrR9VH4vrlVlB+q0VVrdKiv1oeKaDMNVNtxk1KZJwJCyuSPTmL4gBrOGZmQfiy/u5
oXfSIVvg39vAX86N8va6pk+W8RIo2sZ1Y9bQRfc2zhgcHeN/EDS1soGkneu/mWbSSd3Uu8Ut3nA4
ingMvB/jkr+7qjpFOX1h0lsVzG3izvc2i03B6w1P01Blqg+nxBvIow8IPFXdGJPIYGeZvIjdPHgs
W3GEOGGddM1wYkQ/Os2yB0enTAhUvuFISFZIOdNcRS+9F32wxTnxSvU42eEW2PoN78t1q8JdUwEo
ZP5nb96mS7Dg2dtSezvPoaux1Ymqi5XGBZrb9abFHo8H/2k2YVKWthMPjkxF1J2r3tvlim6I1UGD
JHpv+mrFR/GXSB4CoVUOSC3v81UpsVe7SMWub0UxKbsz9PHvhAbqNor8pKWzLnWR4EZ4qwUcFLi8
pXS6cUR4GhXK1GMRvlrEPgjbWzeFvc9zjtdSR8+aB6tqEhtc8Ssz4JYp5vlYsihjPvlAr4+HUxhC
mmsQI24j/DVO7ezLKuo2CLA2EANJQmUehl6/2qbE/R416YLXM+AstaIlrqoC2YF5XBa9Kl2W5Khn
KzbF6AxJ0QeT9WTMSuOcC6fNBLHO+dSsqx52twVFdK/5PSSP9zZZHiYrXPXc3S8FrvWxr1jcFxL3
mYYtC4NIcCFX1mzdBG31A1rJqd23VhwRlVHqrJnlPbh2CJtLMj3TsofIwtS8OG31auySb2Antx9F
cxK+oXFByF5DYpm1/IB2yeece3vCUTj2Rj0lstO/AukfggaPe1ufbVb9KCqO9plRbe0AbxrVYcyC
dqW0WFe5evHrcJWPZjdJd6+leOrm6G3xgh/GYesOdU9HNnvLCmExN4g17S2aeWQ52bVEPELjnEMR
Ap4q4PnnxZ298OfcmY5s4Qhi7IRjOjq3927IY91MpxB/P7oedEKaqI0NGz/VEK5dV2yKqDk0iEJz
i6xILqrYrRBIVvYd0fVTOE2vZcgeyUDWdYmIZWaI1qQnjgIpI1FLPJjmboD0s7b4OrTDFQuX97lr
bkY3z3pusoaPCgfN3vtu08aVVFkwjjwuWLQhLQd45vxCiBUkfCpOlb8k0F2+96MxG2387xHJm9Qu
FE3ySsGwsGdrROSJsJ1Xo1VWig4mg2IDifqHeS7jfKCZhjq+ZWzErt6mKsIVNZhuJ05jFD0MpNzK
aviwq/ncDfAmbEm41URu5VLF0K7ZdlFzysMG7mHG7PpC9VmrypVkJrsEqbNF35RldoWWt5395oVL
3BHoOQl5tHr7yVPLduIwHNK+D3GnRt9RHu2mCkYYjJp7a+RnpylWXdXsA6o2OVwYILB55w0hWulb
SA7i8Zkz4zjJtAxpT4p3q3QXZE6IzKbwTRfmhmv7xSv9Y9HLOOgFlMvd+1pAAilnm6rFw9Es6l53
HI+L7156j27Rs78VTvkeum4SsJok0plPTjfKFR3ajQcp4yyaGY4urg6jvUemggwx0F0x8Ted+6iA
OLieKtXuw2o4TgMVsRkR8Qv8ZZCrBvGu2BVubsc53NYgeeDGUyGQHImjz5tsnob16BR7EuVJPzQP
wVg+mXbBFpg3o20565yRUxnyW8/Yb02pz1DfSiZSlUnRG7MPI3GLJqp0KZbt4umtpZSPSinU+sah
ga0ODfGzjY3Aq0YHmfLtGxsibQi+Wye1hUZjdm/83diS8jbgbZtOLWUpr6Z5NbgQqbRNXq/E1NlA
3S7/5DH2CjOiZPLcHQ8n2Np4ctVFw4PtlYfBiVRK8Fwm0Fg8gVA3rq2OzGsIg/AHVS07LycbLtTG
hGwTtGMcdBTRuKsnuBJO5XYc82XlzS2cjpVbxXWIiFTjcVRhVaJgau6KvESbX/cpyUs4jft6ULc2
LX/h6UiVFRxH/TpADXXQzqrJzYHzFuojbh1XDbyEpq4GPFUsGy2og+MxbW2N5Dqi06M14R1A28mn
8OoVwly00BbuGekgX9XDcnQiviVj9HOw7wdtWOJX4SpwESo6Yb5Ahdfmq1agxT3qcSuUZOnSvAeb
wFenwAnPtYNcZy54Ui88XJm82rgwpXdKaEeLjn2a2VpFrqxjRJDnUuHmrv0+bkaZkaoF+WtGyscZ
T6QYUr8weIpAkVGuu+GV90I89SNv4XzphVtBmpOCBaKuEUWXZfO8ONbao+ps+mjXtTU+Pq5hwe29
bAksiWyxMra3kf0S23Z7JyL6PA62jqkGy/YSKM6Bs4uqEb2PdGUbVcTE8uQ+Z3StaPjLgTuwy22e
OGUEvMNydxD9/iyo+2BT5JZd9MrcKiskHLjCkeLJrVZyFCx2DBZp0P7ZdZvNGDU/e1lBCIo5sSiq
c1dyXOdRmVWds+sU0oAxL18WXab1EN1La65i3pVbj1jZUkG8I7I4VoU/jl2UOS3i+cWbEsAlW2+o
wFjB84Sn24q545yZrKD6X7u/6CBPsnG3rO3SGjHfXA/31XzJkrV5A90Qd5iFl3gKP01IAR7QYo49
/ksOIfiHMiYINzxWpVrpjFEYjC88EMkQ5WAjunMcNjrBmeuSNg9ePPnh2GS9zMtDg7ffzNWulWpt
BeHO7h1Mu3+SodnWjbUdmvC5L+p3wQELAIxYhiAZpxkU/pBu9FCf0Tuw68JgpbW4sRBmc7bs1Oxv
cXds0IB+wv2GNvd51zteH+vOibvIimEpufJ095MX+aFphqxu9CoPhqcqEk8aaXmUB8cSsZ/t0XUx
OYfAfxKjdwqdcOsPZRbhBOtWH8PO2XQAW9CitR7FsbP13mqwnH6fvxnRi1izfpNjawtfJIgjZVwL
F2crCtZTiDC3RvRme8fQth8IHotBSpqaWWa1DR5TuIC6Ju0BN/NMu9hxg0PuXUwazGvFyBMtmt3U
hA+KkDe70Wf0n9/bZbRG+2/KTYNQv/ppYDkkB3dtB11MgwX2Bw5PJtqcliKIo6LYV5TchnAYcyeg
Wn013rV1ZO1UOeuVHsiNWsoD+rMp5uF8DrQAlc/TnxacsE8VK26MbDYFzkhnir0LUTgShWvhyrvB
6L1ACraYcUfVtO9FnQyFTsc82qterivWA+evlju7LHg6UBdMX71bgnxVGwnGatTv87l7ZSM92hO5
qcJAxb3rZ2MpNx3ihtGhuDtZGVNjwPJCHmu4+mEzwxMXGCuOKkQ8IQ6disoekxmJeu+1Zuc1QAEM
t6qdRZd3Jhx+W429y1fapu12FvkbQmOxGqLxrrsY9YbMt14hJDueQZxUO0/PBCEJ2Snf2dNhBBzg
0NOsq7NHmYxbX8N6BAWZD0/NXVIO7FYNI0QBwBfDYSjpupvzDWRX7qHM8aNE3bkVNBMeydfk0o22
6BrxXoDziudwNxfTi0PGJ7trT+44/AzHdtxMbaeQXgKWm6qCJQjuxc7VaJQrIcoHfRbI7zOYXuwK
XHMbf5p1amlyCkPnHhChAB2y3wVSwxHALT/9mv9YKA50OcEi0gR70ZS7BjFFHiFcQNCu2rMdzQq4
Fh7bxKlBQlQB6PhDM5yBeZWozVd78EJ2mi3BqfbJBFZaVVmJZ/n43EG7sw0wpEb3q1KN+U3jQXsB
kHA2ITK5E4y/DmQMN0jjVdqJNuvw4MzRPGduITTwFKi7dXKnJlC0c7wJVfDT8pdTpzjcDHRxW9FP
HVVbUjhZAJMZurBfgapP7uQ/tFFDNoGtD3KEyL2oPwo2/wwdvoqCgsY9EXy/eD1i2km+2z7rgR0i
7tMQ36vnKbGmtt0LewDjF2bX46MabAANDeSrxhqILUU2xcPoHio5EHrWwYOcxR5APhQmnGdHhR9u
odcVhWKc408Hyy8AmC3z2rvcozTnyVAKbOAIlz1rh/ZAyhzGQmGoNk4z8Ez6A0lYWEPiUHNw7ZrR
Rk7jAyoNpq03eytJnbMYkIP4/J7PMFhsx0ffGSHR4Oi3IG+qVZEDZ28q/74u7GPlV0fVGYgUk0yy
KuMO8ZG7m1t3jqaEBc3HNOku8ep5PTXlTyZKFuvZvOYDRH+6i9UgBAMNCLz9kgB0SU3TfuSQ1cVD
7OF1C3pz8CcXifsIUdkeASAA0LHEuwILDRXxAvm7hToH9IRubWeB/BgWLchbBIEj2YeDapJJjAnt
+AbJ0XaAqkCGFQlWHby50GmIp8BglyOgEE/OGN1GVdnhA2kr7hC5TZ05clJygFbzYYlgfIfjRvZz
3Wx9t3qAYdBhbF5yMW+BeWUAXwGZWwVQJVJ+RHZ4Myl1aOx6ZQhf+y20lAGQsFC8sEEmDSvPnDtH
hWRcgfcEjde0Z/p+sbwDCdlurmDqZoJPoUP/8seUiRJlm9Q8P3gG8YzkE2iavl2BXQK9VtvJz7Oc
0+YCu/tRCx2KWsGqkrxOfCmONiCgCq8gkk8rQSgCWwuVmi6PkFoGZ8qix953J8yzNMjzo3DVKveH
JZeMm/ImKu0VSs33lir2ptEny4UajgyL1cIkzpjzM5iDd9dYUCFtoLsLmYab0qCcoS38pC+CBFWg
Masc8qltskNqs6cSfmRerfrUXYbHwsPH7Jy8vSXe0G1piz/L8C6EtjZQKHhl4Ol05S89uFnH/E0l
2oNuLbxsFkgUCxpUSb2GpuZN4dfA7c0UJKWEA3bfpf3k3hBt7y3VyrjMkQDQpc7CUt6hSW9r1e0m
Kuc+BcjBkhL2T2nVsOVIuFoQStQh2pEBNYLBc4RB52ay1J03ydPckyXz+7I/1APUZTskIXFtfJb6
gSBJVzs0VmS+VW1w5ozdUjd/xyFFLjh4Gfrui7UE9TUR4ejBGAM/YEFh4hBNAwoFUQFsQ7hZ1Bnk
fbIaDwCRUXcHXL2xmHgvEJXHU1vfe8HkpmpEIUgx/csNqmPZ1ujQ+BCWiuLO+9WxflcWbG8IXAto
X25thR+SZZE0iiLW7YNgP9v2tKtl9z4A4QTsn4R+C10DScesKSZ0sjILajNRt+5q216jhF5CbQMx
h5zlZmgiL/UsD89PuyDOjgYmYrt0myw0w0/lYQuocgfu2FoTG8nKdNZ0lnGkER3yPspCT7qZX/Ij
D73M7q0TUo24mZ2Uqmbnhf1N4P+SnnXfTYjeamtHUXrrgeA6YslsdwBwIqPg0adl+Rx1vVkHpCUn
l8r2BE+fwEnxRCBa5OLGcZvhIKaCncoIzP1SDmOm24Wto7FDrZHwzyhiT7Utj729oBy1sGAbNbyE
OPGCQFuGA45aB5S4La0VYg1/B3mQMeVRCAkbLsuVXwMntns0rQE0z7dM6x48U0T0uLz9ZSfwZpqR
r5hjMgaY3qFN1o0LTCvg82oEoCQBGSN8Iu8I2Cj2Lgm+ZZX3VNDbGigdFuXGjNMeQsAoC7b2U4k6
a1pZ8+M4IeKNcGHiX9OHup/nVTjX7tptkHe7xZra/UkKg1ifHIXdH7VxFK7Lnu45p6CLjMGU0HKA
LGXxQ9X9o91wP5sqCMyjETvUxZSFC1mFnrtqLODpSk2vtgxPhfRTY9Aeg03jtjQpIIA/sXprF+Bx
M4Stk0rr1j3MdYueQR/fHmkN3NOORDTPs8PeZMh3XBgec3xX3UU8XoT1iW2ydkrrpuuKM6okSWhw
MfZWsOULAosL477T9oNvlqyrws3iRm/23N8xPNY57ddQeV9HpGZIlqOE1XxN8RfhkthFk175o/uB
xzQb2wFkafpT8eBXGeIDmcv9InODKI3EYwXl8MifkxyyyuEAC3AtNhWAI9WG6OltgYBVj33dP7PZ
Xk81pP/z0myq2n10KruIHQdvj38cwjJ1ne4FGf28RlHuQfnRqZ/EKY/yY9n0+9Ir9na9IMx5j1R0
DAcXaRNaPYbljXKzklOBZnv/pghUFg7BzoVCQT4CH8ELmfHBHCdPQpMm8j94y6DDHEbHcfDRoAnr
Oyi1rvox3OHKzRzt31VRm1oW2Sy8TtvAkQmRc7NvqVziubUePfuu5/UJFSYvVg7bLWa+7yP7ZFPS
ZIug24aBYWpraDO1AHKdsYhRfdjbS7dvu2k9zTmeG4C1qLC5r4jYKWpBuOzdqB9SSeuXZXJFxpDL
8mFZW9wxAFWHl174e8sbjoEXobav1n7RrFQHIShCj3Nv4hnApgrcTTe3D8gyPqO5uViAhVEi27BJ
Gtp0B+ty84uC/MynftnOI6vwxyMmzEWOTLP/EbWoyzZdeRBA5DNkOFMWYMes8ymAD11nsW0+1P3B
l+UBJIUiboh67vMqYYQ/zQugd5/urQXImEs64DwLfK4ibb8v5Vhs5gLt3T2QGAxUPbhLAJQE+lzx
1DvjieMgyhy5GhoNwrvAskACr4JbHI+XSundyBe273pE5SUYomCCFj+8Qm8sO+hXk8PmR211KHy7
KODFvp5wwfbdyiv8W8tdGvzvwbaFnFysxAT5imC8iepqS0FujxedV/hrx1Xrux+11ZwAUb+qSTxT
jgXgBrXqGo27qC3AQqbDbmLIXx1XurGPM5jjtfRz77bxrXBtS6hzIt17C0g9ZYCsfuW9D8jWx8kA
MAVMSZVbd8Hz3rRqOUwerqUiwOJbs4eygl3dFH2l4w4ER8OGmxDp1WimAxRTbiSjImnNvHc7vcRh
IHZ65g81ha7vvBR7iPlksEt96LixkduPRyHrDXRnn1p/gHOCp4CVzpgAonucTxK9uhWijeiSitk6
mmMxEtwHNvgX7ii3fY/DHgYSSh8FD1rERB4g21H2a09Sk5oKSadcunrVm84krg8mILN0l9LRHDBK
sc4t/cvWTO0cIW5IA7/YLtdQp6A5ZoenOWaynWOH6UM9zv0QWwVjUEyzijdmkPU4dqsQYJo6GYsO
BQd3uEj4R+FdNdr4Ymb2HpzcFmvYoUAHBTdTUvd9kS10mI+jUw1pGQJGiip+002TXwNwEWUZt25w
CbvIGEfKwnXUmfxYLX0DQmm4ZBMkcLYMD/B5xsuYmII7GaDJPvEoUbiq5uE4l3a+LiKAUrnskNYS
Ph1qcEYSlMtUHC7zuxYwdYDD4CfEBnDKBQKmqiHWhvDhFmScKQlgyfnBR08/Qz29P3In3AewROFx
UA9zGztexdeiKNo2dgtAF6oBISL3lyqZ2oK/A9h67x0jVr6qqsS2dbOKWpQYSP7eDGWT4OO4scfQ
Toq2p+pXI71ijUIMuW2dVscWrpDEci+gnjugRcDuECwVFo+bKGhp7PnQ5zWRZCs4gzZn0zl3LbdR
rgUQGcVeXx0RVy5Q8LVUMs1Wc4O0vgCNqKzOxIRwTdQlgD6j8NyNik6XX30tp+DVvYCZiyTBprUB
D1hRm9//mVf1NbH6N1bVFR+VAASBnfilEWY1P12M2kqRWG/9oUR/elin34x2oZ7+i8MVoiEaO873
YVrwTy5hEYTcDbsFbR3rAd4y4xoLn5BjcLxQCfn3VMIL8+xP410x+4KxykMwfS49C+wOYfx6blas
gU60C2nS4jtpsC95cCG14a/n217oX/h/vzEleWS5NioSIKmjwNDX4N7V3/Dgv+Qo/zbCFRdzzEH/
aWeMUAgbGfuh7kjM25t++IaC++U4MFJDe3wIotK16oNNTV6GLUOfZtkjqrqZSxfFp/O33d5fMiL/
Huda7CFv2iooDcYxwxa0M1Mjdnn88577eiqYBgqWNCTXagJL5xhweDjIidXPwd9yenbAMxjslz8P
8/VM/h7maqdZedlUzoJhRvVOvA0D+sGa7Z/H+HJ/RX+PccUf9ToYwBQDWuMpPkUNxshkf9M/8s0s
vCsW/zBUAFA5ZtGWoATwzYgku/lOFuObaVx31bMurJoowjQcxKeQN7zrgF79TyvlXd1qFh07ZIoY
wqXLjvRso+vv/NG+1hT7+2t4VzR7XS4eIkyMAWZSdtEUjYJYJoDHoHsMUCpFXJgsd//bvC5L+9sN
s0B+YfQpvg9F94C4qcSPP//+v78/IHkbCml+CN+f4FoXw2sBB9kkj1K8/P6F/kG3knzDWf+Cn3wZ
hGKIENzYfxnJ0KaO2r7Ewg2ps/LhegJO019eK/9hd38nKPPv7fbP4a7WDEBXgK2ANbNUuozH/v9v
CvnP37+s6W/fpCBWLofLmblwkGSdcugK8e+O/reLdnXzs2FBqFxh0TogvRlp4v+IKcskmFL1dJHi
Kb55a77eC39/pqu3uu9rYcNoC0IcQ6a9IwCkknwjw/Ldp7m6NOFo6YnyMik9InS70eKb3/9uClcX
ZkRbIsvLES3VBkwGJZFupX8+MV9PAVo1IRxHiXd9mUmXgv5NIBECsRrePvwXejuX3fX371/dZAEa
LgtdoO+J58962BTi2R02f57C16v09xBXFxkfiwuEgX63CXpVTSXjzr3goh9/HuUL/cp/zuTqHE6+
UaBTYyZ6BRDm0pYQJMAsm20D/cognW//PN53s7r899+OJbWKvEdNDsOF/orWALGG4lCAzvznYb5o
i/3ntK4PZk7EDENRSCfAca996HZsF53crbMG+Qxwazxvhjn585jfTe3qZM4zbfo5wtQc32PNpuuQ
hMB4K+e/uOzBj/0vRnNoBKTPpXDGuhoN5HJeXQw00zKXKUXr8hAON7L7TpLpy0n9NszVXRDVEpwX
gbNay+gxBJuf9+QtNz//PJl/R4P4Wr+NcnUjGHRdumDjIoAON6z5YZPMYz86R/03X+jvYa47/2fS
oto2XN5plc6oofqA278ThP1mwa77FSUVwElLTIWCtkrHPp7RlRKgCv/nFfvygvttKlcXEIva0LQR
pqIW+xX98rcV8b5Zre+GIP88qqZBy09oY4iAOUcr1E/G+k5q5Lshri8fGYCrbmOxxkFskagdplx+
M4uvn2hIRbkXf/WQXqskBF01BJ1z2VtbswogzEeWlB2C9V/WG+/O2X/885f5+kZ14dB48ayj6JT8
57pBMtOH00kYpRNut3W9Klb1fth5N+4K6Hrq/TeP6W+jXW0EdDKVYVNFUcpkj3rGwV0cdEB8s9u+
3NSEOAg9sZD/8uGzigAGNC2mlIsdisph8BiI9M/L9uUQcN3yXOrh1b7ux2fBUoJBgN0WBvcOmLXu
zfzdhv4iN8A189sYV9ttafu2Hi53pkrzW3lXbcwzcH8oKKZTBrqhiP1NdCaf/9vELhP/7cUDDawb
7MulEwanAOoC+Ustsz8Pcbnr/4mnYF70ErV7PiHwCfrnEJIIaNk40BcQKLSwHS2iBBXOum5Rjvym
ffayRH8a6uo96MCcUaUDulDXnvv2OH03lS+3wW9TuXoJUDAv2sbHVMYGFKhY0RY1mm9glG/m4F+l
01GpWhtgJLZB7a44yZ9B/v0mePv6EqCBi6TNcXBqrr46cf1STQCb0vxtStHetLGSNiuf/pIF/1Ya
4cvn87fBroKdGs5+Wl7MT/xgzlDWFiNg76ED/TX980b7dlpXOy1Q3RKJizzCBMmZ/xiTBSZ21hd3
3eCVfPOhvr67f5vY1W4LAzMvVoWJDR/yqd22cNeVSfVS/0IVcsVW3Tdf7euN8fdHu9p8/0faly3H
jTPNPhEjSAIkwVuu3a1uyZIlW/INwyv3fefTn+TM+UY0xGnML9+MJ0IRzAZQqAIKVZk9KeSkIhhd
o0kXU+5R3JgLwtH6i9/un/9B6DJne6iVV/N+BoRRvBjGo5qesuwyZb/UEOWGgwBs3y+8gnGRaIBA
7SwVAKP6dGzrcq1Us1Gm4RrJeJugmem6dezv3Vc4LhShcrYqowxw6A2xauQpMuWU4RnkOsr1RQK3
+u/ODrWJulxr6yIZeE5etABlktS7jiEwPKSNfwdJECVKc92+0bk7p9i+zGk90NHeKW7kQkb6jwxP
5xM8Qzs2AQrjAKe3HtLUqPDKjn84JN5J1P2Y0QlDwqNZ+Ut5XpzWXi97JDmgINOpfJHq07pbrpk6
5yvUNJYmSccVLO+/DspTaHTepPkSeaZ6gI6yp1AUm5TrfhBkIb+vmpZMrYb6ctzA7jJiF8dVBqQ5
zC/dqfc6tz6bp8aWHPnh+syKzJ7zGmHwP4NcoqdO/pCh6pMxgUEKdjJP31m2bMQhFnOpk+cJtXKd
clug06aDznP/cn04gkn862lqc15BBYZajGtCIKy/s9mfI7RcoiSACny7YNb+ijQbmI5o8aAqKwx6
30q80A6FPYg4UfbjlS7reGJglJk8O4Ey9WDcW2XVjBpKZ2v8MPHwaGv31Fvl2UWUC/t+Y4PHucCq
1JpQ7oBXfdc+5l/XPRa66EZDmRK0SFc+++uLtesMN3i8M2yDNFVWIbcuQrNXWUDMIBBkbP5lDqkM
tt2VXJgXhEdXUK5N1coj8elvfv4c6fTo6ypNB9nQ98QQSPv9fzCeJaPQFxmtXwCraO6YKLWu1ciW
KsGW3Z+2VxQuMIIs0ZSjlZJ7iaCpmjK8mv/fScxwJt8MhLME9GWglX/lZCRd7RVx5Pb1cjQUUYjf
3UYbGN4AJBTpjWitRFu45sxfogGNXvTTdSPbeY3+fSxcNGwyJKHilfw9OjKfOOGpOBi+Zq8Mg+/Q
Vvodax3wxi/QckpobwJrROEknqLXE1/9HR1Q3pqQFGkWiwxhdYYbtHaSZ1bJIDXKZwdJFKUXBPZ/
cQi4zsqEqJrOP63XXaRlYwG6ofmEUnN3ObDH4mY5MUv35oN2FCYfVst9E3RBOwRlrdX6+MfuUpXA
n4R+ECxV4BuH4Iic8XFNdcTCpdo1vQ0UN3droWKfJvA9wdCjNNIvh8+zKTi17K7PBoM7Q8Rmnspk
pcee9TY9Q7klPaMrQ0Qkve/iNjDcwSGrOwZyEsC0IKCFCsnf+pEDTguX9WYjsjohHndkULIy1uYI
eKiS1O//rrhgjgzCTv+/WLkIj3/Qb7p5bMIOeIO3guWg6WNWYKlWDF1MYl13F+tkXTFBXjIv0OZq
yFb2KzT4dm7fyz+GgTSosVfLowwWvwNZaHKS0rFzrwMLDJLXdaiVadTHdRWl8CmvcbPHe4YqwNjf
0ChqwnMsk1XKy7HJejui0wweoz9NXvzXzQCN8e7oyM5KtymSSttfOoZuK6qqBiTnOFPJxrJVwna9
7jh/q0nWEGvNbtb3mfkg0pPcnUFGDQXKLgqcFrfdpDxOx1FBrioz78rqnMkX1FZfX6TdHb2B4LZa
06UEL0CAiKUPlXQzqe95H0UxBoVstYYwvg5x49HzUUtMPcFJOYJ66BJ7UXxES+v1MfzLoryCcK4v
LI0ELSgACX+hgTm9pW7iMIc1rnIibnQSLct+4tJUNKYquLODfff3QUWa2UtBB67q1pVt2a1t0HZo
Nytm46KLPjs0dvGTiWjhdy8dG1Qu7Ccgl6Epapuxn3CMLf1KejbQxmOgQSb/en1GRVDcqlXKOMJH
rQNs0eDQfQ+7L1V5G1IdPTYCA9lfPJNRDec/WDovuYAW+dhcGHaUfm9+p254YufphA5PN3Hlm8R/
z8D+AeMvbuoc9SxdaWZZ3VkDPav1l1r5lZp4zm1VgePd3VqvA+NvbrEm96xck3PowBrTW7RzXB/L
vu/bAHBn2iruaJqu+bHRHv6mmwbBgo3a3yPzYIG+8X/nzMNhcAPI2b3cyPKorM5Pv7DABUeOVX6B
VLVF0dKxvuOKQ7NoDjmbN6jWqsmaXZKgPCMnqsdQ+X19GvcgkBJGClim1MAXf9/MDXpGWUnAV9CA
SD3s0ei8OO9AQImIruH9CTgcgjTDj+A+jEvB8mGYv4FX6c++z7m/oZDYrCca+IwjvKa5afkeQ4Om
sQJic4Mwwgc9Q5NQUdyEEoKsfmI/E0eyY3sktulnruTQB0Xk0FdD4s8sG0D+gDTIeaZEkAhDlF2P
6Wvxk+aiuxBeYc0TSIJXlHUBrsFx909ag2S9RV2/k3Xo4TsuX8xIgLBrZK8zyJ+F5HzK5U4HQjqg
nH+WLpP2vlVCgQ0zqQLqMb4EIY27ooey7xqV8M7pJF580dz0PLhgxruB1uXn61a3WtWbSdvAcSeH
wSw7lGoDTmpOUnKuDNUGWxmR3zNzGxjuwEXNNmX9CBgteVEzdA2M8zscgCpT1O+qDD5AWYPh5oii
0gEFsWGKDoDkGBW3vUiaZG+itt/nJipQFSmWmwTf79jN0KnHiVXHDC/sSEMIduqemW2huMmaxyGZ
lhFQZvSQpR8NKvBkexsFHgy6VhC5Mwifv+syVktGB082S2c5PBH5Xig6ts4Gb1ZbCC6oqdNClzYB
RIVCjQykDibykXhEN8JDCTaRpBMUWq5Tcg2Pi2mhFIylnAHPlNLTlOb3Es3BQcLMQ0vRfYQzl4M2
hDM4FwRzuXvw2Y50XcyN3UmqRAk6s3A0Pvdud6x97FxvOc1OgyJ/USJn1wg3K8fFoMiMdSb3ZK1P
8vL+MVLuEfHkUHR134cxkZXEZWw90P0+Jg0vdnkkq0jwSp6kgkyogtmD+yBs3OveZ98SX4G4TdWC
sZBJ6oIpy+gBXZ6Pcq7ZhRkLzosiGG5D1WqNbAc43hwpPi/Dr7E5RsGnPxkJDsC/T1k3EpZ0FF2G
yEyij9OfQVK06PZ1kF3HgOo0ioYLg5I317AOLHhag3HIE1KGaMJmQ/ce37OBWE1jY87M+N9UDbmt
g04nEWzU3aXQdfTFMEVT4Kd//35voEZ1AFWfo0zwBmieJKpdLoIj7q79bkA47wMOzLBqKED6AZes
IZPBpJHnjYe31Ac0CItKYHaXxVgp3OFMwVO7jnkzZ80Mf9oXq/Mh8wcM7vsSBAIL3oMgCiOajowF
TqDctIUm+rZBNYIRIbWunMkk+P6uGyNkFT6FGCV7oxpOUda7NJNmOpVpMR8XODe3y+/EH9zSiVzR
BW53OBs0boEo+MTGpQZak9usuwTvqrvfDoeLB6aGZ9IMDxIOvayVIi0y3ugvd0bvP4ptrT+Yjz8E
/JjghoTu+hsdz0bX0d6roJlAvm8ipzm2/nRIbTDA+cpiN0KZrd3528BxflOOSzCsBYBbZs2RcxnZ
YtF1Z2+jbkfE+cwx0aK0oSiBM+ujDm2C4kM1v8PXwKIVDRcneDQ+Z7Cy0NHJVEy0EYDIdIL+eRy6
1z3m7iheIfhMwaxDs26GzpMz9Jm7tCBJI7lD+tn5Mxhue0qGWhkd+mWdZLmNUQpQZbetevgzDG7P
xOAkKIYRQyGddpu0lZsHa9+9SCBgNx9BUFv1V+8V3la44D8WtZaV/Yz7WZiPEsgWijQHMYpUMgt0
VEju9OjltDUT2W/bUIs+PmZxCnruvgGt42xEw3EkRf4DUsrZw3tm4PWXcVZf18pYs2UycW51QR49
gapCpCu3by+vEJzVFwrERLQWEAr5NBkvSXjRQWH8R8PgC6YLMFUtSQ6MtootreqsDtwBuWCu9kLg
ZhX5etk0A+9Jgt3lBPPFHGe7ArNTqD9EmaBSdj9wvJoL48yyN8BM1wzrjGV2eCg85KDt6aTdE/s/
dbnuej68EUC7RlNAMbgu4CbWGp3E5GRE6bzsT8+rn0Ud1g/SWiAqsWYHiYwjKbzr67Ua/BvfvoHk
jkTTUkCOQQOkkgz2mJw69Ql0bWr8pRWpTO0tGl2FxxU8TFDIQv8+uKXFySWSmemUJtJwJMI9Cexi
8jEQ9dbtbvINEl8RMERmk82gO0GnqNudc2TawRH2IzxWv2QPdKK+8MVlb90ojkY68k6y/KZf2Jwb
1oNZyETyqf61KnVMB/1xephO1FPxxhO4ola4/SFuELllk0xQx3QtEIMvvbseAboDCCRtcgKfpv0f
9Db3sl3bEXJ+M0/xqNpPwAOptg/2K585ho3HC7RIpngQFBWC7U4owR5ASzFR3nQWqmlWpFMDOq9w
OHf6I9VygZsSAax/3+w0dYjVNO1H05m0Y5EdwCFyfVvtL9BmBNxWTjPcl/IcAGDHX6vKnpiDx2Ed
UjuqBWb020wTXJ/2nDvKbf6ZMs4iwqLoKjXuEUHjL81LkJ/V9viHY+KMIMsiM5nXVand4ggqwZPp
6mfQzKAyoYKaz/SO29R2RFxELOqJliQCXIFelfRTS91ReUcg2UJwPqkKQmWYOkCUeWzpX4v+Ew1O
eSwyhjVM8E6WEobDIDgFcMHlTlAB6CMM2iCMdCCPt1RXOYAC6T77is3jBbaov2M3alE0XYB4h8kG
SEF+N+6oV6eCsA7r9Iv5mqccmoP8fbHRr4DbjqiebLWrN2N7BeMPoT2YMqEdCLtTGwM0XS998o1M
vRUgYl43v10D3wBxkwjSjjaEciVuPeUHE31Yee+mVPTSJwLhAn4sp1ORGa3pgAlVPpnPPUKwdsvO
LS6OlmKD+PVjfxA9QO86o83IuPscMpnQltEwhXLjyfq5mP3rMycyiL9aHzfermwjsCHKAJhP2aPp
hSfDhr1PLsi3cPsVvT3vD0ejYFnU1jd1zk3UJuq+2nU4ykAvpT75FTioro9o1+g0bQ0P0I960zBF
zJaSacaGgpq7VUenAAzZOGiSQHAt2R2KZqoEdziwZ1BuJ/VSA/7+RsZVXnf18EHuBM9i+2FCR6MZ
qiQJe9smFefp0NaQ3QT9TXZkpwKabCBwW/zeiQ7ZCXMoQNw18A0g51QnA3kW3OdxVEElN710IH8n
H68vzu6kbSC4SVvavimSGXtIzk6j+bDQz9e/LxgCLzaOYmY5YD2GIKemXaOwBVTJQlVPwSB4gfES
hCyhAoI1pyFuEJxmcrw+iF0Lfp0kXks8DdOQpdC9AcWMZ4LgMDM/g9MbHOQCr7lbCEI3QJxzKWS9
pD2EwRz9SwoOctDpuSBL80CqOXngfsNzpYyqQuE7vGh86/xuXE4whHNNF8yfdOhdzcucyVmrUFCI
9G2ymUXRr/cf1KZX630TjJCllJHdN3T0tf2OahqzWZMGg1VXuldFSbQPRVyc5BjM+yTOH3ERqr0M
JH0Cf7Rvkq+462xsRpuUaNHp1tGGaMZgL1XhVsPjdYMRQXBeNVPVqjJAzukUydME+jOpf1CNl+sY
/2Isr+PgvMMy5302pIix3bOMd3RoTd2XNpjzSqtBvZrq6N9CYUGtaGCcu5gXFvcQCcd2VnwjvcT1
RTb+bO5M7v0iB2NAghQWjg7Ky6AdTR3qVaI3kn2D/2fqTO54QqWuJETCMIJxADn06MlZ6uHB7hB2
oqgkmDGTO6TgZhQ2pbquknqudJBzH2glCHwiCM5rlGpLo3kNEymiUc7ARJf/pCCku25vq82+3a4I
4iY0YumbDt6KtP1SQK7QmYsfiX6cswemfKp7CFu9xwAgaWVoeBgmCu/NlSgf8pSs+3PJ7/pShuyK
cimizr8+nt1Z28BwC1OE0JFUO9gAKaX7lOEZnZiHaBjdP4PhFkcqOsQmYDkk145ajgrxND4NwSII
UbursxkN58K1LhsWOcTqsO4pJ6dV7mxCc62WQhagE4Sp9VtvLGGDtc7sxoFqFRRhpBFYyzjabSQ7
fZQLzvaixeF8dN8FKV4xMWtKXvjoSIXCSXxgEnOuL87+YXszFN5RR7lm1CaGMnizm+OtqfgMiXO4
zzX1RBfBFhLCcS67ArOg1lCYdmZaBfqVavSvZaCf9v8mYdIEO0m0UJy3NphRZGioxOjk2wAqdbXg
2WTf6HS0QKuKifsr9/0maZVgobiR90b3LShHn+XTzyLT7iP9sdOYwM3tj+YfND4wyF03mXWGLM3Q
E3vKOpQIZe/arK8QXFzIJnmQWobbUGDeDuTYmbeGiH1JMGd8PKj7Km6rABBsLF1IZEgldB9TqwUB
ediIfLZoyjjnw6CiUEQBFqgqHxn6CbuHd+2f1wlbf8DGFSSGChGvBaOBsGx1RC71Rv0wQPqstOC2
D+LKun/ZQa+AnO/JpnyksYoR6ZfFW3OpYH++rPQOa5GLKLO574VewTgvhBLzTptB8OKYyVlqPurM
b6bH6zO4v0KogTUUE5QiPLcDhd5MNcOw0Y6JSz4Eumb9y3WE3bMOIyojCgoRVF6tPF1i8FjXOIAY
EeQtRyh8ZfpDWl462gjcwe5YNkjcdJlx3M55CKTJfApRnq+KShJ312MDwHlrPato2S3rWapOPrSp
4Up6ej9VIto3EQznpdNcGQNzvRMr8Rf9r6o0RfWuL4oIgvOcLIAI72wCotImhxh3ChmsYRS16ghQ
+LeVqCVtVv11uUfTsgYyUfNHNT9dH8n+jjRB76QpCkXVI+czC0PtoIxCEATs3lVt3U5wY0VR2HFt
OtcEx5xd4i+6QeNObYaKFtaSAg2arg5CgBdPFiSQmUMt0y9clL4UtsgN7CZ+QFuDbDDYD8Axyw2x
VqtUUnCKcMjd2jxW+6mtPupIMmq2eghBq/uOKdV0JLLA14gkNB9Xh6hOWrVFExJkO7yV5FJ6oMfe
k/zcM49U4MP3du0GjA+rwaAr8yKtLYwaRIJrWqQfl8kggjPjrplsYbg5hO51JCegS4O+rLO27q9F
31Fi997gKi5eJNzrc7juUf6MipQjTIWidgR1Fb8HpiI3J6jmoA8JjECHUEe32AMkBi2cvUA6/9j0
Arvc22lo3zFVNGVCW5KvUwzHLAGDN8jhTBTdhKhHmCb5WOmiWdw7PGxhOM+0RMjbDwZgAkSKZvTG
4mlajnXsaqIyadGAuPmLqqgryxBIEggxjPOYe3MjqMTeh8AzLJKpCH58G0MErv+8LdEUpKPTDU3H
yKdrgp0kguAiUmyOcaNr6NfPqSebEP75HL6njFDDgpsoidOQxuKOWKlB00yHZoJTVffQWxvrQ1w7
12153/9sMNYtvDllFXFMpLBG56PqB356U/tgObAjZAfxYj0fyFH0Yr3rEjZ467Ru8DS5UZIoBN4y
e1J+nFLBsuw7AxTbEorcH1hyOGdgBvEE5hA02NXugFRj4QRH+UgtCf0foSfK3u4aATqmDRld2iiB
5kxZLcocBY0wgkH9KZdnyiD/NfwSLNEad974m1cQvsMkQ+uCrlcAkU+qHdlInnq6U57x2GoXtmhE
/zJ//wyJ78EtTFmf0gZo7OmvKknDC11IpaFbEBYhdqa7Bqijp2hlogQZHf9ICdlfuSwMZe2KhRpB
d6Zu5EGp+zE+QxXjP4T5vSXTEf4I+NwUhl6K3w2QlSUYqteYZOpPkNMM2V0kYsUXQGhcmrFnkM+h
+QgbN/xk8djwURGVV+1maDfD0DgzN0a8hhUJMKLzcpedwwfJQqflPWg8zlBvrY+519/UAq+6ujTe
EHVi4IgEmRRqMM7l9eGoykHRoTCfPaXJJdIzJ069cE6t6xa/5yO2OGuo2viIIqP1vNRoA5famzx2
8si7/v1dG98CcLGu7cZ0CBgGIt9PXn0LTSwbskAQyAExSYyX+Otw++bwOm2cxakQsyihVIOet/5p
gQD9NEGFXbA0Agz+pNV2s4SeW2CwxmPdI/lZvOcYspkzPq8Nn6qRiWJR+voJyuhtjHOPqBpndxSo
jYA6qQY5Cf4+GWRxHI8rvXObneTgkzk+6ezxHYuxgeBseMoKSsFoABsePxfSSzredLXg1LtLegLe
INTg4EKJ92IubuusXXKm44CIq1HggzrIo07Y2yuLZ+iJCMD2zm1bMD6A50UhDzpISks6yS/NbDyg
DLk/QumT2p0WxocFv1SwQffX6XWA69+3G9SERE66MtVC6SkLna5Bhu5wfZ12h6UzpmoGuq3fdOeg
YgoK4wyHxGmqLSibK9p9Hz0E2l2gGoLR7LqbDRTnDbSStFWTAqrMHSmBhpeoenR3ujYAvAOI1LQq
YhxJkvPyPLvKY+ZgXIY1gpzbVlzU/jwkwmLE6xP4pldHguwrSYf1lG2GNy1VHQOKprhe3BYJNOOG
xb2+XvtxHHdYFHqoBgN97e82oYDYvAR7x8oGnt8SB7qgjtZaFDdZ3ZNv6IOIO213fMbKi2PI6LPh
D8fzBKm8YSWcKIevWQM5QvTcmqGV1Q8hKK2vD253ATdY3B5rTSot47rHglrpLaZ1pZXTyLCltBB1
pe1DmQohOkgowKXx+zTOqcIYjbBsI33WJ2sAHydTBGu1P3WvGOrvGHHX6RCCXF1Gk1kSw8X8Q90e
yuFjKOpWXi37zYkBexj6OdREFwRn+SFedGkyMuRwwSm0sseARd2nB+N4fX12d7CJ4xDR0Bf/pt8q
I2qjQDULXGay4gzT9x4Cp9cRdpdlg8BNGSSyu2gOJJSBhBDWhnJzNtXQtntXAISoNkXdNwin+cPw
IMVY/BJGHYVTZmdSnFiz2V3I8C46VtxaVhSUNUHq4HcbqIMFas8TBpScZQjHHtea9tRuiT07/6Wk
fW+FDOgogYXkr/+s87uJGENYayRuAQfdYB2qoWXgUjWIBPt0N4W3heGie4nitqg20DKk+uT72qca
Oa1kKfflmbjJaTxAzPLxumGsX+QtfIvIzWPWDjmuZkA00HtT0ANBUTuTvvbU/zMcLki1hg76oAoT
GHfk1uglD/LsX7o5g96aKsi177ry7Zi4XWtIZi6rKbDG07zaBhrLPPkYH+dn1VtZFIR18+uB6Mok
8hemmCGlRUMALneq3+CtJ/f1x/x59taipMwWrdme/9uMj7875aMcoiQJ7iLSpXNYQR45shsttyX2
+V3858ZaNUgoLrmMcWfBPpyixKxB5teyW61zE9RbZqPA/e0eOLcg6+7b7K5RVkIZ9ROITxMqslfu
0vCCA2d5Xlz18C4Ksi0at5f1uphDiB2ulGAEcj9g97kZP+jWYqPayS/eU1JloBNGR9emgiwvd5nW
WFJKICmHd6pjpy0KR8ZGy0JV4OB39/EGhou7ldL3Sb7Sb0ZhbuNNLjCpj6JIHTJ+1zfyrifcAHGR
pI2bOG8nACU0tpLmWye6Pe9v3w0CZ3ISmTVpmkEclEMfMmHHRv2mQcx7yR6l+asyPcvTXYjKffkS
ZC9lJqiuEA2PM8Vi1kNwgQI8VU5V61T68/Xp2wvEW3PgjG+agzjUVUyfAsXrRrHUGa91gs5q4Qxy
YWRRzESHZiwucOg+R59waUNh8oeOFygLtd+OdCxFdxCR+XFhZM7nRe4pEOX8phrsuYH4+/dG1Pgn
HBgXRQpVjxNJB8zSW8p3HWXGK0lmQNzOXWltQ2cRlBnvmgPOMaChkymeFzjAtorCxVxp2ElRuE0z
P5qx/Ou6RexDGAz1XBqeoPlHQiIPYx7qODFD3uqB6Xi9KJdIEH13rQ4Zr/9hcJs2kpWmapT1ishu
hx+L/liJ8ta7CKiaWfvidPzLbVqayFIYjNB21dDnR2urh3nr71I0AevOPyjc7iQQIw6bCSjUjw+Z
E7rzBe7brcFdhLKkESqHAre6G2qZpkN2Uqf0Tfdz25WSOhYATCVUjTWPYeiqUFploR2IuGv2o+Ar
Ft+BwoZJr9Julce9TI5kkYN52yEqSafGF5Gz7q0WCiqQPobRgZ+V265aUrMwZD1In4JTQ46F4qui
JKUIgts5mdIlpVIMkjNPlt5d6h+mqNN4b+NsB8Ed86okRg1PjkGMw6WldiUqT91b+83332hPNnNe
KzlGINPWVme36X/lyseo/g4F6+suYDehu4XiovfSFYvMZgwluBCvf1AOpt2HTuswi+BM0hjuH+Jx
/qCI2Ui1AENTfcUj4K/qNTBbL/ZKzWv+kAUJpF1TgCKQgfJ9FXRGnG/QW6ql5kgkZyAP/eKOxle9
cgQjEmFwniGNOjJJKTDaE2iz+9z9K+75oR+eY4gYz96qPyIJmYD3V24ztvV3bY6ukEIfVYjRAtct
v8Y3ixU5+rk8JofSk4RqJwpRVqPmrxpo+oebwB8ZciC/4w2GVicKakxRd5UW9hJUX/J2Lvy2TxSc
/4fJo8GClwDoJM6fIHXZ3sQJ0Wy50dEXCHGxadBTb45k6Qh6F+RWs/EJpSvGZQiS6SNtUd4ZJszO
J6rcZUukfSKBRAo7MZCfsKrYVCxjNtRjFuIZ1EqGJHXNCBBjg86PJWK9LedF6Y4QWr/0oGd3Wk32
205RoWhf3tAmCNxuGH/0vUJfKlKgSMkYw3M1Vh+LpR+sWZlwpESTh10GkGQvJdIe5QY5BGhXT+dg
VIg/tjWzR2k41Uk4f1qyOv7coXgitYYiY26maUhTz0VkLSDS621aMt0Ck21oQ2QbfGbpFJ/moVCQ
P2xqFHy1+mkODfOSTJBeN83wqWkn6Mf0zbmOdD/T9MQy+ukp0qLobiypdGwiWh+XRc39uStCFy31
s5fo0h0NC+UQlOVnPGLkrtk2kMMMWpQu6ixxyZLgHLsM0TGv+tHWkYS08A5FbSkAtWiGBbXC0TSP
PZ1/lkM0fklA/mVJQaV46RyhmCEbIOQXD3jUHjEt8ZC8QB7mvu8MCyxrvqwjW16Pjl7Gh6rskAPB
ChvEjWvzTjFSXzbz7KYpwDBAFidKW2dOpNkqaWn1EnKdy6NRxxc1qlEAMvkLk7/UBqTbNG2yiqW6
7SkbrIl0D02MXERVO0raf0hj+iCRU5DM5xTGaBWpdNN2TWj3zPw4RJqXdsVzTCUbes733WxaQ5k/
aqN8XOTxUY4HpJ/y5aGETY1NaY917GfycmMaz7FRXDq9s0jZOFlenJJRftaN6pRBwF1mkitX2feo
0G6WITz16nPWBZZRVshj/qqNzm7m6AJ5CHVZvGZWvCVorWnpDgsJX9TuU6spN7I0Oy2o2oLipwHq
MZW+QJHER77gYmhfWkm3SJ+61Syd6PLVnHsrAW7SqG43/kKWxCrBhDMHj4M5fy7Ub32B/MwceCRq
sMYoTzQXW1M6B3rtIDs13WL+1Zaaj4bJ0Kqq8dD2o1P27cMi4daO/0+KxEpIAL2Y6WUxeqsvUOY4
4htxc0Dt48rY4ZX9HaGT04yBbFMFCr5EPqbdfFiQsZHG6ktT5VaqrwTasmeMqOQA7yFpNavLJnts
YxtSkCcz7L6aUKO2RorOekOHVpJyAqnYnRGX3tKHkaUjgSCPgR+olYZHn76x0xAlIXr1gZnHscp8
XU59MyFOFSRWCWo9GRLcNfhTemNykXmwVGO2OrxGK+iyoA1KfGrYYdn6fdh4sfapLskhjOTRSfPZ
62oVyXVYr52q7W0OViboRnefzKz6TOm3OVtwhESP6vgTHFBOk0qeVkrfutF8VlsEqYRaRs1cqn3q
5V9p+blcFCuA78jIiFQIlO+nX005/Yr75bjUhcVQpqGqi8uoOVtNOXt9S+/G1Di09eiW8wUMe7Yx
f9ST8agoja9pmW6ls546iwI1sdq80ROlwZBMV26oa2TPwaBYcZncFvngVrluT3FiD8pzEmlnlJRb
U6T5cXwKzfal1W6Xbgiswcj8uCytogSpOvkMYmFk+YP6PtZwmDRn+NESnlJTG0tr0lObRo8ELLZl
AprXrpNPcM8udgiEz9FvFpSepue3tYk0RadqIer7krsAXrMxOiT3U5eRLLeqSDoMudZYhaKfI1Qd
ZxIMxbjPkwVvuCitRy8rkW9pyk5ESQ6tPNhNHSZWS9nXeKzdsl/sIe98PR5+dCC3MJf4BiLP7jK1
5yVtL6EcY5Mxr8jLc0CXc54YVjMnF0baG62LP+uG8aFXsDdNJn+cy/JbrRWgyc+PcTzctqV8LOXu
xWiT265GV51ZOKjEPpXz6ObjmFsG+Gz0sX/uGvZJbTuvGtXUiiMcvAPpEWX1pTWZycdURVcpnHFi
hO5Us5u2vE8X3S2V8mFsE7uAQHBWtR/RA2bntPXDoTmPfWunURM7EHQ4zHCGMq0dfYFpDuAXh6dq
UvNejxQbaXo3lOqnXmP2lEQPaUCtLFxcTcFRFpRr6I/y9bm0leJXocbf0zb2IcBil8NomWQ4a1Ji
g9HZpUNwkkh2k5HSa+XCHQpWWSiVPMpaM1ntAJXMPvgm1ekT2AlxuiSulhNPnuhdHZKPiaofMrzW
zMZ8T0Lj0NSqNU5PqHXyUyPwx7g+qAM6psYeDiByq1TxteHrgAqesJ0hwvwzWBannCQkg9Bg3hmX
hGWOMVBbnr93eXcuptSL0KjdlJWVFotDu+fCXHxW1KdSAQsHkR6SSb+UYe80mSvjWtpXpTV38kE3
v6IzxDaC2qnj6CaJe7vJ6WEKs9umR+WpPFqLLN1Q2h1KHGlRDeEswXlUm0PfTXClqaurudVEoSXX
KsS5sK+k9l5Bu5mCuFlo2TFZxi/1sJwmULTBq1pF0HkRG4/QpjqHLLKjlDwSg9WW1HSnAi6hmamt
ZYdh+DUsqae3pkeMyNOiwtNJZ+ko9CjCc5LTmzZGtZ4+31V1jkr83LCUJP4ZqdLKf8nulSCzQHyH
A0+vFmj9p3YypaD/UWo3LiDaq44vRP+s559ZkN0mBR4+DeYus3wo6Ilo8EIdWfykRm7ClB9640s4
Jrda/6JIPdLdml920BU2GlQz13ZdYn9HjK4u8UwbehzAWubPvf6rw8P0Kc4azaoH/QY6KrNHG6Lf
FRWb/KZj34IaDRFpWECRtoxLKwkpu81xVrKCIYmsqM9yZ1HpKVbBbojTHN4Vmyq0uhrhtk5r2R6r
9EcMm7coizSLJP1nUqiHJtQya6gkBU1/QfCMk1RjsZpdAmhsnhn66Kw5R1YniIfhFu/1hdstY2GP
aEdys7Jp7bmT4I5itXE1NpkW/FBvw68/SEH//0i7ruW6dWT7RawiCMZXph0VLcuSX1iOzJlg+vq7
4FNjbUOcjbk+NfMwVRqzdyN0NzqspXsEd8FLlCp5RITwvbDjdGdFhLhKO+IUpKp5UGxj8iMjMV2w
XuCNsE73a9/S2zFf6g9dlVIvia35kC0z2VVplgZ5p5rAJ7SMc6kRdjA7+rlLJvzzPq13bdohNaTp
c4DS0eQ5TdUEqsEWtyw4r1Nbeo1Zdb5eLQj39PSOsYV6MDq4uLgqPvL5taeipf7WTrIYbbGkph5F
3sFLtT5zDZ1angaA1s9jVC5f09RGBjmdjFCfY+dBTfv4xi4r9kRGlPPUhgeCQAQl92q1MJBTrpqz
B2SL4WN4eg8O09wzhh6un4ygZqUL5pq7CM7AmlK0l1axm5pKGVDwrYfxgMzKaiyrVzYKoP9Ss981
PX4RUDROERlfZqUb/SzpbeBf518dK658FJVbeISo8GsC7z2Pk+4yvDaBN1ClHzp1Ro+Ho5zQ15x4
dqbclkS/W7LmgzOpJ5LMsVet5R79rm2Of5bNfjsZppupGdzuYOUHmlXswTKBRNatLVAmCuecxJXu
trTSw1hV2K6YZs1Lh4h5U618GMzlo57Pj+piRG5WjqdIjT6by4rXi76eulHXXTrTnxVq/17Z9o1b
5MONptjJzmaA/u+ijHkWze5j0zxpSnoi+Zq7jVM9Znn9mpbGumeGVu2VogKF5qi9jK1twhnyy6bR
u0wFCbbZmZjBcQwW9gZ9tbXq2Wl62zMzZT04qEScy6av/MJITa/sCxZqIxvuaUeGl76iBOM87ein
lV37ZHLuLDUt/TjTQD1rxB/qvqrdMY/LY6toqgunC3K5oe8PucHzeobyOkzG8zrg2VBO1exlGXJk
eWmaCAJb88DaJT6oU8p2aBmAdwfp6Y5GHR6x4/S5tqfHmtZA4xxKJVh0K3bneqxdqyFfbFxBb1q0
b8xmidur5RclG++pxTFOB2u+qbWWeDUGlI9xNpBwNuGO1gkeRV1ztoub9mXIokDBI9pVTB25tFWl
bpKY0TlnmuqncYbVpOu4K63ioZ1ZGqqDmoQgGUCB1zK6D3hlRp7CiketST/nKIV4tY7iPGloDAdQ
J25OlIel7xTcBMSFqoY0l+IoT05jKqFOs88MCSO3s9V557S2E6oIW7q2oYE+DV9TkiehnSsYOmMP
NjPxQtIUDay1zUuSw4RGhM3+WKb2J2L0sF/OrAQYKjrQZeIbnR/Gxp5cUrIEEB6N6Zmx3Xmk6Be3
bxXqo9cy86Hmc5Lk4AvSEzsE9BYLzaJHS12jzq4VxfQGc0pAKI1S7casRyDQpNnggZs2eQFpxWeV
mdGhmK32HKlOGmooWJ/mHPxu3dKsbtRPmp8XeRVWvblH8DyHBpsnF/Tir3GqMt+I4sZ1rPULjSPt
Oe+s2CuTtvCIYmQnkmlPDbiakNXoBt9WC/T6FemHCl1abjwamdspfRaUZcqj+9FyKf6Xy4bOCWv+
tpwL46Ev2tmLdIJotBmZ1+aK5Q5r8tiXC8xmbqvektUx2v+1+aYD5sGuHRa4YjUug3pCCWmZ4uoZ
2YhHOxnCPMmQYCitx2llR8yiGh5bwFFAEZ0CZSJ6rnOEe4tj/7QSrT8rfYTGiah4QMCne5MGZIiy
cPB/z3VfK2PDrTplF69Jdw8kyxv80MYtV7PDmhNOgcZMb2HrazoTBabH+jkZdn+MlfEJCLsJvFGh
H+qK/IicZjqrxmLt9S45OMzuPeAjOiFJh3t9bmCak7pyE25szb64SdE/eWqHtAtSM2auUyinUZs7
9F5o5w7hg2uoIHsu1uYzA6xIrSFesSrwSmj64mY69mpZylt9Wm9Ue5gCEMWrXlXHpovwywwis7u1
HYbbXev3RpPDJ9ew0WsSfYiKlnnrSO8RmDV+runnhI+eqaWle6NjOK6p4EGYV7rhwrUg6ui69G5u
pxe7in/GY9V47bDGbtshSp1G9nGc2NEuypvR0BF9p1/i1tqzlVZoI5pw4tf1BX1utTfkeX6qtGp0
J3U5tgzgl2Wv1XvFXBdfiehr26CBS8XZqRbAHaojjH2VN/OeLIgXiDk9V8BG8sZ+jQNawmzA7U1u
g3cSpqgd7aBqaJWivf6YLMk3C4HtAfOvAJ5U2c9oMiavSRj4KwB/81AluX7bK8qdFWcpjnH+ISvU
5mNGxls8kb/XJvJUrdGc88Y8xSuDzKQ/NkWGyaUhNzyzoZnLejMFy7Nhu5Zddq6qtLd1qTf+sjTU
G2sz2cOOja5q6990AzxMxljuEfv1Livj7BQl0w+7sp6r1PoyJnQ9RHbzYiTra2alnd/mwCIuWWyF
c4KgMNbaL1GHpdSieDmoi6rhNVH8yCOHBGNkDnBDEeJ/+0UfWlCeO+r3Cu+GfkULc0rqyXa1dZn8
ngzFjibZSTXXb8gs3c/ZjDfySsyARE3ikYwh39tUt0YzJrdLoYYqSRSUUBrmGkwFL5aFsvtgTK8d
cjX+3Ji6S6Iy8/QIvPQ1M2D7beMjZcVTClogt8sArw9KlPt+mJHcMNRjbMA4JEVuB6o6Js+aGff+
qrTgY6PjEBKzwqRYjpl4VZ1VvwXVtheN3c9acfbGtKBOWdSr18OFeS3r7TCK6tVHuGifFJCT4Ulp
zEjeTHdxWXVIFyCW56+0IeufajbOh47Yx7Szx6ADLOQpdfJPNXF6N7FKaJ0gHIzHMlCofWtVIDvO
6SHKqyy0+7wEvMoCDrykfi0UlbmrHX+1mlR5UGKk46uq1g+lOT+t1spvbrmvtOIwEkAVx2PP/Kns
gIZrZcHI0D2oE4PeKLOONEvfPrcdASqWA141AqDplqROMPXw6JlaF2ilYPRmpciCtAWrQ30yOr/B
usFRNL2rkEQPENTCulqAxo6KElEhXs07R+sWV13yz0NiI5tWYbsS1JKRydDVk1GU6DDo0/umnHDL
tB6wc0pPMAo+Gachxw1vkgKY+2nLLMzTwoCD660JHAasm3TtEnQMNPc5gy2xabW46Du9hUfVvMV0
GpTbatXtU/zMGV7AhXwYgGU4kKyxzo1ezb0LZpdnJ3FQZNQo6GPmCDWlJZthC5ody0zttrSd7CHK
TOLl1Cx+glT7x0TyhzHtMD1oxneTOkReE+e5Ny6L7aJbjYXJqgxPORhTPbtfpvs8ivCzIxsIgWVb
uFXcjm7cjd8dp1yCzMK/mvvRSlzqLMaToRSPDt5cz/aaf+sdHKN0Le972uahVWc5Divma9oahqjs
Y3aO1no4q7DyD0aj5KBlHZPBjRNTRiS0WWG+zK8LdYSipkvPOLMHcN8mZAi/ID/jK151MnbJHuGv
Lu1H2SqdX0oUKggkjuy4oJzco0fsE8w1CJJedfXj9QLJZn3kom4gtAQMMGmdlUPKQnYKnndfEtn0
vkyCUFNUFsNhGZewzrc0CboZQQDd/zsthKIiSrEkUkfkOAlopKyqOgI9KM8SWT8S/8y1IotQWezi
orDsGqrgtBYH3eu9+WtuulYIrLEge+aEtuPN+lP1SymK0HZB6W2jxH4hisRaXRCoON9NR47BWu9U
PPDAj7gckHAIri+oRFMRUCYBlrJatpDWVWrlqSB3SJGCG9f+oTTgJ4b1QGn/6brM7YOCuVMNQ7yY
ShaKnU3TTWU/pdjE+RZYlc59N0uq9jIJQnlzXWnHagYJbRFM+v0wfcwBtHhdi81eTdt+U0OoxNVT
uljtCiHqw4rimkf36z46r7sBaLL1a+5XO9lMwVbB20GMCTwESwcCj7BwOkXEMPcw4ut8moCTLwOv
2Vq2y+8Ly4Yin0kSgu/bpd+lTzqeh+nT9VWTqSAsWhE5bRXPEEEa+O2wL8Pr39+8Ppc6CPZ7LkzD
SSZuTQHwqwX9TvHWnbFbAO/7d5TNl8L4gl4Uf63VAdiPHqFZDC1pyH51d+z7v9RHsNvosl8SpcWC
Lcd/CIjXW97EBYx8v/BkbUKy3RFMeDuRQk0YhA0Opgpvs9y/ro3s+4L5Xns16hLTxgH7QbQ7PX+5
/nnZ+RXMdr0yBCkafv74vcteeiQd2PO/kiCiRhjAX1tXxDk+de7w2nTXH23z4bqIzQjk4lBR4Zav
WQr27Bpa2GDFAOIgGtubvQGEw2TP7b8M4VCyaFS49BT93y2l/IDNlV+mXmfPHln3EqX4V0SPeqmU
cO8nMgKbJIaUyZsC7lDHfbobMVJWh3831XwpjB/Di2upJlmpjPxa2sMZ8JTu8HlAVey6RpKjTIWr
r/eJ3dMRCjU1qi0cbd7p/wI3+lIN4epntlnnGXrzfTs6N99nemP8uK6DbOuF646kARl46gYkEh+n
OFzbr4rsxvPf+H7f0TwOaDwNg3rClUzGMUlTwkUgNepXU975Wh6xb0BfeZjIsGSSbdlUCQzF6DWy
LULEgZ1lnc21ATOfv5avUeuNw8d5lBixbRfzJkOcZ6+HOdaGGDK0XY5JMY5CnB84HrrqylnhtxWi
GHUx0X34jpcYpMFpnxQTD5b0sE8pHnszGngMiVKbYgyEY4YJ3P93NLtTYXUtnryKXxc/9Y+0+CHl
/tw8CRcShEtpdsaoLRkkzG2OLqk2Q706HVzLoG6TkfD6ySbcSL47dwbIqjGEBj54cRCJzEZiq0rJ
96g5TLt5r31oDxgMgtOUwURvn4c3WWLfZhnXuYNyDPo2C5AKIZXxqB3IDsMfXvOYhzJWps2dwibZ
1KAqOIyES4ua7zhHwGVEAuY0fC+qW9SSry/epmm7kCB46X7I0sYZIQEdRe5k5aicSLZnUwdcTwDj
GQS9tYKLm9PCQFatQxsv8nQaOyeINEpZS+DmgbsQwl3ShRfg1qUbOghBzwBKwCdzNgOjddVK0rwp
U0ZwbWwt4tRMISdSb9qqcekPQv4qJrjQRbg8hb6kjLWQ0b2Mv4irkBh125cV0268q1GGhS9Tif/9
YukUBGqwFC2auZXPdYz09Hmug+uHjB/Tdxf0QiO+exci5o61k4aJOh+75DrVIcOgT38Y1N2aSlr4
ZedAuDDJUKGdoMbaIUPvmc5PXak9vbghyfN1jbYXDRDVoIUBaLwIzJHTYqnNBRrVKGLzjhH0Qhna
7rqQ7WX7LUScNOvtpCiNEkL02rpNk+ZooVMNTU6+veL57pSSXdoORq03ecJNXe0sH2iHYh1S+ufo
iM5ML92xsHumXhaAL0UmT7KIhnBpuy5qrVqHftU3bVd/4ZFi4pceUv+cqDz2ioc4lFEgy2QKF7iY
QKpnRpCZKDesPk/xl95+vb5tMhHC/a3Q3ATMMojInN1ETo16QOn6uohfbub9jXrbKv4bLm5U1aEm
3RTYKn1nHssgOqDzb8dJWnqJpG1lbBWATsCG0EQSX8y9VtGywj8o2g+URMccKDT0y3Vtti/tmwzB
By1FGrWlCRk5RQ12eJ4d3nvrzaXEsm76OsxB/EcXIT6lztyTVYMcop3reD8M4XU9+O98vym/vy9m
86bcXmiUwpKq/eCWyuTGIBdZ+3CenhL6JKUP5z/3mjjhuoKaajQ6tBb5gINwDXRAVfdO9qhGe934
Wqq32l+RmThv6yfC/3dWU+V9BObZTL1Nxu8laMpT2UCg5Lxpwv2M634u2AIZRqft2JwHWpbuSClF
gJDJES5pZ2VmFKMjwNcemgN685CH95AC9rLFNYG/pe0t6spZImVS+d8vrq1lr52exNiypr5TrWeN
7fTkbx6SF5vEL9uFCGXq14win+236/CYGO1t1qBltLdkNMvbzuntsAueFvgZ6DVRIQe9HOCyA99b
97iap8i80ae/GXG8PHiCgciVbEBPFWR1L9YdZmZ2435AJy7chB6WYda6MnhN2T4JlsJ2ipElOU7h
zLtbZoK2VatZUi+y0H943WhIRIlZpqTANF3CQ/xFvSmsh0bbjePhuojtR8vbmRCzTOow5/nAL+4Y
2jsAk4YTCs7hCjgXdb9mruyRJFNJ8Ostpl2tTOPiNK9Sv1hf0KsoWTWpSoKdSBWLzGhv5g4Q7ZgY
arL98sXYcVIvlOM/XV9AieOggrHQoyRpJ+6gSnITL7fZtL/+fYkDFPNLMXPA2DPBGEVd6q3zetKi
HHVVy2VmGlwXtbk3NuFATxbGAUWyESUqSbfkCE5Sa/Knut0teuw66Py7LmZTowsxghUyWUFHs4BG
mMnoMJGVAs4irW/7fHW8epZlHGVKCbZoWFdFs0xIq9ob2p1UPZgVyRbJRAgmKEE12q4SiNC149Tf
1UD7MyRvl+34+2LRBKujovNITVKcaV7OSPfpUfHQzxtOPucrhEf0r++RTJ6IwzaplZ4WNQ9Uz8pd
joqW7Q9H52YCvQ7ATn1NMhm4WUTDcPV/zp6Iyub0PZJODtawB8MlxpPwvkh8/dCAZkAPa9TQiGRF
N33UhUDBEPWYnjKWBa/B1FjPiY1uI53doycDgLtIFwJT6PqCbp8RmwJvQlOBpibYJISXk95gcMF3
MM9WfsEsW0Q/XxexaYmQDvqPCMESoeUYUDimw98Wg7cUSmAqsnrqpggHnCNUMwF0KSKxF6U2rXVm
I4q1PWf6li7frquwsUpEBTM75ydD4vYdRHBU9FW6aLysf6iab83s/Q383x8ihMs6YlIuxh5hWFi9
KccncwmrQRJm8U8IwfcfIoS7OqVjWaK3D+FPD/SDCJ25CWZP74sGrQpWg5G63fVV29iVC3kgbP0z
rNMnSpYFU3a+xfQgovMe/Db+dRFbj8o/ZAgPCkNJklLnOsW3DUg55n20rw/2qfL+IuX0hyDhXqqq
2U5RDmWqDn2x3ecKXU5O/VGiDv/K+y3idQhCgLYggrwpfUz0rDSR2rypnzkwkBIMx+wLx82UM0pu
mBqo9CZMcHh67qT2aEIl1npmZPmqgcGmJXLLtPYxpSHZqu3T8CZNcHhRPjprm0DaOjlur9mHMs0l
QeO2CHAxAOESQa4IWYdu3bHs+GEAvkyjnK0xuL49m2ZAQ/EBfSGO9g76mKDJdNRKfoEylzYfSubW
2cN1EVsOjsBr/pYhnDO2mv06ZpDBjmtohLw/wFpdTC9j9h2Y/Pey5NJWVPqHQMEDVEpU5WyGQI42
NO3iI0Gm8xdcxbLva9/sXYmGm2f8QkO+ixevPUNNbHvE+BYExnt0oZ+aU3FK0LRUAxAb7e4ScRth
3R/68U29EFehZZqqCjesnuppXu8WYdq61u0cAzxx9dDIDkgir92PzV8pSk0dvTAGGDpFWIGmHs1h
GeGVyIfB56zm9gFc1agpc4wvaWZyc1l1SnVQY2ugOhCsew028EV3MPSt70Bv6XOIKuUHC+eAL2sq
wx3ZvApv0sSaEhnyzuniMg7SHv2Qx0wJmuz/n8YjwP/4j0K/SmgXG7ekqmqlUQFeJ3tPmk9mdzMn
kmBLpgVf0wsRThzFSlRjzQpr9rWm3VH4QQCXhdfPIF/6d1b9QhPhiiVmDiBbZPeDMewOxr5Egto6
DjsZSuOmGJM6PMOPWEjMe/ad5Qxg2PhHDN0P+ynkoEOyAt9W7ZIgIflbjhCqmMOwEiP6JYef6vKG
PqZnjmefHFsZbtO2PbwQJhzrEX3JvbU0cTB5JGS3OdDLl9cGLWydu36Mw/n1+lZtupA3cWI+tKCR
xhYdukX2fReh31cGT7YFLH65emKTHDP0tY1nKAT8s0PrUdWta7CE8hcMWJeeshuAGGPCXGaM+Bl7
dwZR+eG4fCbo+YRAKVLKQml1ROFtMAXEzwNkDoM+NF2ejnL8UnJ5N9cRQ0SQpquGLdKgZBapzWbF
ULQSf6nZgcSSK7V5c23MlgMPF8ODYsRfLrPB7A7GIc6PESam0s+VzP5sH70LGcI5r9Vs7PsaMqwP
LGhveW3JCaJwCZez5qINXOKpNh3VhTjxpKuYj7PTHCe9+5pgGAGTAM5jFksCjM2NeZNiCkE5K8lC
J50vXE+DfB1ONFf/nSIiYNjESDOqPUSUbbvvK3JQCcDz0wazleP++nWVHANTMODGNGL6ARS0mGlC
vbmgngJgc1XGiC5bM8F+L4YxOARTk4HBiKunn6WnefsZc7Er/BdcOCLWqKaRNZBAUUhwY8y2GZjy
bszPeoRYs8OsBCvru6Xr/aQw/v/vc4BrYL5X5+iP79DUlwKTfGOVxUELkJloKAILmDDXt2n7aL+J
ENRbu6jH5DhE9ORIo48D0FPUyo3Jl+titk/Dmxj+94tVNKNFG4kKMVn2OcvCNv08NpK8/vZReBPB
Nb0QMWgxXmjAywxS8hABbD6TtW3LBAjPJA0jxWtjQwAodPlwT/r479ZIMGrZoCgUjLlxwNDaMjX3
ljO5lSJJm8mUEExZmuoowFpQIs93mIc3tcO/UALQ64IRA53lUJkx32g8xjUk4bIX0/56XcZ2mPOf
ewEhgsccOXqbxneCt2jpgMwFfDOmHEa4ZybxzpsHlzcbqQY1HLxc/zxVlLaAI7BTRG5kCJb4YXDK
UO8li7a5KRdC+N8vjq7jtG1qlwjZm/Zhtj8NMn8pU0K4fSVYESIz4U8CtrqDvWdR7cW9JKe0+VzF
85s4OqABQYwoLJWRldPa4UH36/WYBzOvqvXhP2xKhLrS5/HWql3KE1atAc4r3uSQVy4eh/6Nj/QW
86weABEAVfqrpVJ2GjZDRPCyInYCSIjzDtV9xBB4r1BkgYAAcVQDAPp8Hk8OAPD6s+Z3XnVjP0pl
ck8pxocEIy/oz0C/23tkdKD+sI430qgLODUYEKmjcwSITJc/V51X2XN1c1l1zQHXDUjeMA7452FU
llEdIzIjb7fuLX3XOd7127vlcRAc/v6+cEyGFA1vaITFEgI6ysDIsFnu189DLIurt/Vw0JKqImUH
boY/9eirMmsHHW98xTrYbF/LYJO3LhWqD7+/L5jrFlnpweI5hMUEE7DfYZYnkxhrmQjBWJfF7DQW
V6Ho9wmAi17Mv+hARDYTdGEovaOSIhbwHDbQbGnw9tCrUzLxbpxnBpLr6zu+aa8vpQiuuU6NqSQJ
pPQBDRW3uRv3+gfewG8D3U5yvLbNkAlKLfgFNHOLz6m41ZcFiH5oD/QJMLqBPZV5qcd8nqQrVVdW
99rcowtxwnUp1SLrFAJxbO1C4M/sbQKj1+uS6GbzyUMu5AjXJqJDpVmOheMGis5/SAtMX/cp5pMw
5S3t4+S3453RuRAnGFcbvTgN6i3oaKlvdcAtOsO5th7QEb8m3ySng//ya6IE7zQ7VtpEXJS6045a
QPYYmtf9/mUMqmDZo9ivSF7A0rUUziO4gQDzH+M8AtHH40Dumd995WSn9cHcL1LyMNkRESwRAeJB
FStQcGlu0+xbvnwao1hyxzat3cV+CdYIKM2YK1kgAywqgCJkYGKQdUVvVVxhSN9ulmCO6tHOp6GF
jDnE2CIA4QL7HgOmzWn2OIkqIJ7+h/ssUUzsaClAFf3P4hX0x1j8qKa/iL0ulBK7WYB8j7ySjXul
ZYdePWWx5Pv/xR5xahZwMlJdzIcUnAe2ahBBmjfRjX3sd9WA4x0xkAPlIRgevkuuEzc476/Tmzzh
JJTABVRAhx4HKnpZrDA9qoferw+GhxEwj0ms7ebRhizL4iwPoLv508mudMhJpyi8MyPNOLjnJ3DR
qPs5MU3/ul7bkihgax1wwRKRWcxeV0ePe6StJuuDhXL/+FHyRN2MS6w3AfwgXgThC00xxQKCziDq
mZdEO6KxoFRDp5RZcpkmwpplFdCTiA4ER07trBReDL51PqjX+vmh+bIGpT/tZRms7bt7oZ1g8kjV
L7Th2jmV2wfRA+dMTMJmH2ne7K3BsAMvt+Tky/QUzF7edWgBLiCSknNpBxrglXvJ8du25BdqCYd9
mCvLyOZfMtzS8qMdb95yPAOu8W4Ju1t5jn3THgHzFB1PFmdj4N7s4pg0RVprYOZCF0h+1Kdg6SRZ
wE3HC+JbE/Ptug1M/D+/nzuRpTDbQPeWET+VthqMnf69K5OzrbcPmS6bp9lW57c4cSJtMeJhiRge
NNFyV/RnU5X4pc1D8KaOyKlKM2As2CZXR3e18gyQEOkUzfaj7EKGEIKxYgb0ngYZiMSrA1hbj+Au
R+sbRlziJ4pyRO5PrqzMJls44Rwsa4LZsQ4Ll6cmKLFmL14fr1u8Tc+hEQPJB8PR1XcMAhigYAxF
OLCZPFNA14EhXUGbapsE/xsg+dZWaRRsy3j3WSCiFO7ras957+QQlxiB6TwCda+mkj6XbZUuZAj3
FegK4EqoISM7pPs8GD8Vn5KfmBr2alCLRGpwfQVlGgl3CZjmFfgNIa1VgrH/OVXuyJ7+lQixKpUN
fdv2hobpZCDV1XPmx2ZA51Fi5zYVQUGFUgqsOMMQDlsyEpP2EZiCHSBxKi1gHoFQzn5eV+XXBouR
AzqpfkvhR/7CtLXpOKlpAV36oDt0AC9F8BCdlzsNsUTIOTL028FXvZP1XSJ4K2S5FMzVvxAMqjza
Jo4KZtJzct+Eyi19zBX0ABAP3GUPcSM5FpvOEOkU1QQxHxp63j0RnUx3AFHPFQUc7m16LL6aiRsf
xsDAbBJKIsmuePkrHd9kCkYqyRPaThheRItxjJNff8QAM3lsff7KaXaJrBS8ZZ40A/2RVDOog//8
uaSlDZ45BYBXvqMAZHKuvNJJ/esq8dvz7rhciBCOi8lYhogiQ6JozI6DzR6KvA/L7lufjcA/qo9r
xg6TVUpYlrb8o4ZCKeBTgGSJvNifig24B7aRQDG2xP5SAav+pQDUUz0DRl7Sg7AZXaAsC7gUAipW
/V1z4VIsRWtAFkWZcTzkx/Qm2gO86pYE3c7yZXgKm3t2IU4wjgZAw9H0iQWlGoD6CNBQw+s7tukp
LxUSFi/ue4y2Aq3UT5CJueOQyWxHQ7SkgOWpfUmNb5PPicel0efmBf+tmSFWBZoMxAVpkqPT59j+
5J0JkW8EADafEez+Fes0QZuWYVjIz6E7U3Bk9kAA2Qfkcp/Ot4CmHKp7+uP6Qm7v1JsEYafKbFhm
jBYhqsnqV2C7nQdFFtrKRAhblS5rqel8uKdKH6Pko97urquw6VLeFkkM/PpkLnNlwei5vhz0H7N6
tInEaW09qC62QQz9zHGsMdNTISxj9qkzLbcZUaB38qACBf11Zf7LTTVRIiXoBNbEqHxxSqdt+OC5
srd36andlQgAi59j8A+N4iIJzbYX700c37wLh4Vhr6hfGcRZ5d0A1FHy3JmS1dvcfweMN7g28Pkq
/wkXImDRxzoaEqQxgSK7lgtg+SQnYNsNXogQ3oSVOgFhE4j//oy3aLAE0666U4LUQ5heeAwFjQWs
odc3avNMOGiAQv4fzX1i410HCDYASlsAcVpq9Vhp87ks9egI5A0gv7eptEdpc6Mu5AkblaVKXgMW
Dbg+oIo4s5+rj16RnfmdfRsTPHxNNGFZ/l/lF7ULqcLezUpaAuYTUqMfSuXy2lQaKJ72BGB2cEr4
efg3NRvNsYC84Ji860YoiFJb7ZwGkPcg81iPZqMei54F13dueyXfRAjxC4auBsVcgFpjqukdKO08
Ohp3I2BGr4vZPvZvYoS4pSJEUZsVmjDM8ysn6RS8TA3hQIDMJ3eUX7hb9S0lAZtOkTS85L/xXWB0
sRvi9jOrLKsSQGKDPwU80QL3ukPSD+lljlnUStLZMpWEawyO0FXt+ZIt+R50AQwMnt2/FCF41Dlf
GEXMFfndQsHTCFhqgvNsymYGZJsvuNXI1pGN4DiQGnlQap82soBuSwCsjgPWdKRW0Pj7p1ElwE4u
k18747jN2T7qXuGTT+UN0GRfOIK+293IAvGt3bkUKeikNUPRTAV0yrMb1XnU2ru1+nj9zmwa8ksZ
QqxQDqMJziy+bg/KNwAeF34J+rLZK1rwWLnkptn1p/FVInQrprsQKuJJGMxKgMIDoerO3nX36TH3
AFuh3f1T8B8MiT+UKSlSFzs0BaUih1dNziOgTFA5bkJuVgcwQR14QB55Mva5zbDiUkfB6KGdtiFt
C5k9kG+/8Kpb4oNrxOKMd+jebm5kDMObpwWsaZwuGWVZEd6msZlmF8aMdLD+zQZKeaU9UV1yC2Qy
BKUWE6jJiQYZc/tSm2EBGphqCq6fDpkMwYxntFzGsVxw6ktMlHyyvsQyxD5+VUUjCxo7DUlS1PdR
vP7zKifopwdL1Yr3NHnN54OqgoXM+orBEo4Af12Z7WPwJks86nMcV61eID/BDTrxC9++H/aDC56s
M0+cy0o4m1bqQpzgzeek0FihQDVavjRVQNLnf6mPcALiJTOACA99zBsWpHuyL73Z8cFzEmYofzpP
/V9A3nHOwf9slpi/UochBVgxNHKGLMgr41XTIkleQLZo/O8X8TKHminBwAGe2v4HAzFQB0Dx68u2
FbteKsHP/IUEYI5PmQEcSgyin8n83Rq+5+YdqP8kp2376rytleDO8xmkhzP8OaAQunNvO+ousjMQ
E4EC4ro+MkGCM+xmBjKdAoLqrt2D78N1Svs4MlViuGViBAeYZNGs5SOWrU8/Nex+XG8q2UuG3/V3
tkAzVAft86ZNxS4Wui4EOPmwNtlhPKz7br+EvNtD9njZtgMXcoStGXKqT2YHOerOulOBENuAqOWk
Hv6hkCaTdLRx81BfCBS2CCwTsAUjtmhczw5mEGRHQKqRsDmNugK3ncEXZAeelZw/NTWaSv6ZEWew
cJkrGz/Y9uMXOgmGO+1IqxAFi8invn69xz46j+w1eZ6RCUXDKAD7JTfqv2iJwUOkI1ScEcEbpSPG
xEG0A5EPEegp8B7LQsVLPtlAlD9ymlwqMRWbiTa4798SBWvUV2tXgcmLKzn6upd46wltVaavHqqf
zo7PfQ14GMjM7GajFaWGDnYfzC3p4mxHXTq81wBryycGqZ+E+vfxaO14Hw1ILK6bj00HTG0blSnM
rICC+E9zuDBgWJQjahJq0/l0DRsTnJsIJZBxa/RP12Vt1o1Q+/gtTDinrO7UGHhSMCJgfTlzgt44
sH27C7CY/wMM7LY89GoQ5NDRFSemzw07WcakYjxbT8MSHcYzuJSDNQAoOCaBmti/rt+mjbwQJxyX
we56NJcP8PiJOwJ9GP9FO49kw7aVMoClykceedPfnztGHMVMnBZSqpf/Y+3KmiPFueUvIgIECHhl
rSqXt17dfiF6mWbfd379TdnftLHMlCY8N+axYyotcRbp6JzM8Lo+qu580D5FiQ3mJThec3jHmsAJ
SmSYh4on8ddojVSF5RgjtIRN68jRaR5xFKwFjrabkzcgnF0Y+ShNbQ6QaImhINHrulMZXWkrSvwN
I57vOTlv0PgNXCRTnWSgyWl/rvvRk2b1xrBigTXsR48/OGhkfL110CKCeljBVvWbSek9Wbv+ofgM
lY/VUZ38xKqa7yrSqxtU7tiJjm4FOkJT6CaF9xwjLSeH+NmX0ftXjwIs6r7J2hs88nqVa6XmnQY9
EfbcCLlBdMHEbm93bv97QSu1eKj+sq2AFvc1HpXnhEI/C3eS/gP+Trtvg6jDA1L47bLh72c4PNnr
uJXglYqnCkitJM57BVlbrp3Rx3VkxZWhCpBXf2IACnS/731iwYTCH1DubLKEDYifoIiHjJMfiaO4
DehQ1Bt2EiJXomvqfiihxGRd6RYbBX69l9Eij3MfoY7foW4MYTsXQeVqBYHWv3kX209rGzQuPKLP
wjSaAWhkXAKKtGmuI3zcUu5ac3CVSnlMG9PN+ygopNXpzUbgkLvheYPP/n1z8i/6agGvFltt9hEq
g3P5qxh9gdEw73rjDRsM7vtF06CGeFJF6p79OPEUqLHqvVtEUI6GZk5/1uTf3S/F+nUZlsXHt6gU
RxWMarKJmtcro4vR1mTBgWFYD0171ayeHMYozh9UaNWNogy0v48vaJzH63HXrnqGCKOS31LiD+R3
GwuyDjOFSwviDFOq9YhmEpxchYIupEkN5/KGiZbAmaJG8Uir9VhCUd4Q4zynh6zxLkPsxikMmPz9
TThrW6pUyzMLS6hU5UqD/KCpticjKf0G6p2XoUSr4YyuG1VrjCaspqxue3oapbtCpLuzHw03y+HO
AXnUKRNUK1nxpCQI8xBNfswwZy9Dzg7Pv2UAIU3BsvYP/BtM7liwjNLS1xBYd9GNgBaPAqPp+k31
Uw2eR6rJh8vbKMTjDgal1UnZ1GEf0+PkES/3IZyqfZr86FsL4nDp3ImKBLtmboAYSkY7LPqBuE0d
YjIUUFFDtFg0NE+p9Ce6IAWnnf2wuwHhdrG15raqVIPdJqDa7a1soEv7aDxfX4T1Xeb8bzx3g8bt
IWnQS5KYWFJ8VHxwrh1qkJ0ojo6TAFxA4GP7VvmCpnFHLNpY1IxHoEnNQTsB7qr8qn1q0fhmK2Ae
ydz3jRKCJu/vb/bmkS5CixgoSVB1Gz5X0s3cfVCie4Ehsu/+dhNh+fgPwgn8q3EPZTwlTdHxVtgP
EKX2Y2gLVYHlWNf0Z2hjUMT/JSQU2Ld+E5wfeHdH3erNo27WQGINj2p4flh91qaYBSUrIxTHyIFw
/V1VuYJl7satDSIXhddVlxS0RyBtnXp38ahT+ujb/pQ49FbF6F/tDF+FFrOLaammQrFMcPazf98c
ApJG1eaVKdw0nhkornIIf6H21xdPDEDQl7xaruLrd7G54K3/DyoXoeeoNvqJiYUYkC1r5gCEkdr6
U7Cdu663AeGiiRmFEIgK4QzaNQ3mT8rV9A20tfd4qYbBvOe5UrUMooMJx9CUJ2va7GNcTdY8SU9X
+cVNjciHIvjdZIiopnePqBrIv5hAHgji+KcU0IGHmM5jOJ50y+KJ7ulBaD/7tmjqbM84tmDcyYZm
6txlEipMRPJk9SaVD9V7ek62EOpr+7MGkvSxpkLTRU6dRkYq7T6VoeVftoW9xLJF4TyLFLFsjhZ2
LQvVoxlSPy1E/P2iveIcSZnLXLEgsuM21U0DHcn0LOao3TtNb5fBu80wlmO9PLWyoq/lpgn6Q/xl
eSLdUd8zaLrF4ryHFGNczB3WI+enIvxQ61//2yfh0rCUDtB3MfDhU0SXOsWz41qLDkx7EWC7Bi75
WiBo0EtwA7j08ZkQC4kRIqau8nSl00sBnsAEeK5QMmZEimLApetdiZG/8C6TBBAi/+f5QVNMLUpS
BIz1Npvc9K67H3Gk6FvwbqVX0Fb3/tNXsrgIgE6jSJ5UWJyyUK+OVEc2jOAyxG6i3Xwlviq5xDQH
AS4w5HvtlD406NrMr/QWJxboiR9CT+SpgmBgccHA6HOryXNsIYRW5PVOfw9HzHY9XCQYoF1dlZCt
dtPlY2yc6uov9BZd3jORpfGBQDGLQYbugCupnW0Nd5WJB4BaEDR3O+e3C+FCAF40oK3Ojl29+yDd
WpgfcxR7/DriiTheHcjXH9tgsidb1KCw/4E0pDdFB7Mi/wg+jpg81tkT3izl6Mk5j7ngOr17B8Bz
wt8Ib56+C8mQFvZaY16zs10VMDlbqJe6pSOaqNkte26xuGIEkVdlVdhLIQS5W5td20IM/zorOMxW
3APMH4kbOsKnGpY3+SPzFpVzXNDeNu1iYYXTfXqsIcIErg+b4PLG+PliT3Q3ZQZ3CY79OZvjj1Lp
Mejb8MlSufWIec4a3aa9YldQXn6P6b98Os57YZOTHi9I5SgbhNMptqDPfLwM8Q8R6QWD8+BRmZu2
mPHJWpfqULnNby0Psk8dxhpAiRBEt5WgE02IyDn0CulqKLjhc8mB8lP31Svrg4FRL+1BdlOQN4rG
+/8hjbyskHPtflqbtIyxwriCSiesssZVw3KKDt0S7D4l9AKBT+tcui9nGs/wBCQSxa6PnfMDtYsP
iTP5xfE7Dq9CVTARHpf6DXWO6xotl25MvTU7rca7EuOfDeRpzaAOPifQWcflAnosqvU1bwWZXrAA
ntSsl8wunFd8ITOP7WV5KHLBxC7b8Qsuy1OZJR06W2iBFRSL7mnGVTSfZNVrJ4Sp/hgSQcjdz1gv
+8UFCJqXiazEQOvWa7TXdtUnORHkq30IJtgHnh6MP3E2PS3rMsts0CtWviSLM5AbpRKdVfZP4C8Y
nBmbQ2ckQwWMyVl9CMof6DE74mHHloUy6PsG8ALFWTBak2vLNAA1kG8T/SGJONJ2i0Wa/AeAH/KT
41yhJVqW3OS39NEMCNJ77kveelOA1g7MByhxvMsIXhC5VLgiq9c6u0+W4SmCevfa2o0u6JgSWAEv
wFOHKCvqEvwm1T+Y5Gqav2q1QOCOGdJbz3lZBmfLlkyjAuzzeMhUcZuksU8xJYma5snoVbcPC0Ek
2P9QmM22KIiFDcz2vU6uUiqvi8nqQuTe1O3hiwb6Fwlcmsbj6Km/QSgsFF3ftb0NIpeOwjmSSK9R
tsLqWk+UoF2/vyfHbiA4b82mphxqCojRl35aPjv1l1fG9ehZp9xLfFFj7+4BZQPHOS6JiTroDfYw
7AuPtAvmTVF9AonjLKLe2DXADRLnt3VSpHm+AslUxutKWe1Kb7+WEFoUbKBgRfxtM9NrWnfsGjOd
styWW1vFSVa/Mo/9aTz1v6F3xeqUpSMJ8sb+WeVlgfwVVCpmkFBhvgUlqOF3cmgC061ZvVB7YLM1
uSMcMmX+9MbfNoDcWbbqatRhKQBJjs6V4qZGv3L9Yw0SAgE8lGJdUd1r1/xVzGGC9U1nJCCvHU4u
BmiKapjxKkiQKl5H35VGNgDsD9gcl2cqqUbHhshWBewOjPyst63cnT1Guy+6w+/fdjZoXPyIKjpZ
lOnTlcahPjJlqOSc5L6FDirMbQhivGjvuNDRRhMFuyAEWuY+CNOgpr7A7netYbMaLnDMKSZDpg6r
CT+PTyznkmd14J4pjpqPAuVXSQC4vyAdbDAWuG5gFK+/FZObSSsDAinpYM/djbo8XF7QbrxQX36f
s25tqAytlvD7JDmqmUPGj5koYe1DmBqaSEFoo79pkVK7xurNEVxU8nEt70hsG+/QTALBwh8IntCo
bagxUA10fpXmD63TGUejEuRBwSp4TiPFbNPMaAdAWF/X2E7JaEvj/eWPsfuxNZBiop0MjIh8k8tC
tLkiPZZh4RW/vAs1wRpEv895R53RmFglfj8nsKe7dRAUhtj//yZUbv5+zjny1qgwwQlj6vEt7NHE
MAlk9CyTfImE6hf7l0iwuWDoDyPJb+QvMGmpxnUzMemIAfPP6kHy4q/JMbtjN0jRA4sQjW3tJmYq
KlReaQsj7t3RZeMKsRtdDz7xwV/uW6Ikt/+hXtbGxczYbIjeSjC24cSaiFkXV3g2qdchSLN2SbXG
eIkgpbOTwZuPhwckYrBJmTcEsNTSiqnSMbxstbm3RnfjfB6SQCbnrg3UVrWL6vgOa98AcqFn6ixa
jznSUL5+HfvvVv7j8u/veuzm97k8apZ12WspQvXYHSspUAtXCgXpRtm1+A0GZxZmNPZpY2HTOg/p
4Go+1z4bS1xP7JFdB48gRM59+cPlhe0fyaGkDsJUCmoRns+oobFhFg2yHBjBjMEeXeJAWeSgfBhP
jepQlG3EHE37efwFlB9ul7RCnaoUoOnihwHoBo7WZ8w0z+D3SITs8LsOsAHj0l6ZNYiOTE+SpF/p
+LEUSWjtbyHVLQNjixqGwzjjILOsVlWEUCXFNg3W83pkJ0nlUQ2mymb7p4KEz7383XYNcoPJGUsL
bVFryYCZKSc5PlXkt16+K3JsMLjIMZVdNpgEGJMzTU/a5LphG050tNDkfSPjGT9yk/cQUqFL689m
cnkl1dIW+vEApUpla99p/r3pRZ62axEbDC63jJNWdVYIabolUEFLD0nl6LHH49N4Au3fk8jotahg
sOvcG0jzdcyfstVoEwmQWplikv46SzC9oXwy2s//zS64O1sSjQak77B9SXaQDU+Sg0HETCFYism1
5sytlocVMz0l/tAnt9lwv+gHMxGcX0QonNcqE47fcggUlWTOXNNbCSXdVdHsqRIR4e0nZCQlGTPH
hgUffv1xpCxf1UjBWWa9HTWPUZaHx+hcaR5jjX4fyQLacv/AccmqLMNqTXETdFNJc6bhp6V8Di3T
a7NEcEbbDxIvQFxgSqcSBNwEQJruK+FVvd7WomHVfVd6geDiUKcnUx+HHTJ9d4JwwFQLjoHML96c
JDZ7xcUgPYtAgcfuFMWsJIWtZ33j59L4iIBbQLCw1e4TWV9taLWJOEtEK+MDURLLZWRi85RocmvQ
ovS5iDNTBMHFIdrKlYlOSNCUaGcL7WYi2ULR73NBZ9DHeVjR++iu88dYuRdyoOw7joFGWPSzocjO
K2flYaKsFHc+nGSfuZzpEdfX8zP9kugxVYTGK2dZZmNFqQw0Mw+ezikQMVU+zHIgYUAmD0TXZSEe
FxZCKe5JlyJmJ7HDhjyY7PBoQMpA88khdET0UvvnCJzCwPYo64hEnDm0cVuaoQVbZ0NNwzWELO4U
GYyCk6ti/gecUyBKF02JCUE5GzEQjYYqhY2gzcfFuB+U0aUb7VcCjUtUVcpAu5mF8m67dolxFR2v
4qDMe6rLbS5AtRyRLoK0Dbiywdt1hrCciyLjuXqYHZZ9wxtR9t0NhBtA9gdtAGfT0JpyJHh+7NBK
/VXFmULU8bsLwWoSFlTrkEK4j1dr+gzyZUBA9diZih9LYd5KsSV4E9g9OYOfC5umEYL940K6omZd
oqbYurJcS93r5iqConM8K7VTG4jF9jJpZWlP0ClBB0DeqR+mUtFzJ84SRv4Moceflw8cu0XU7V/E
7W2vxvooz/iLmNWCgOE2Cwwvv1p8NrjZXUW9fRlwb6N19LJiDxj1Ej9DOSYlneYUt+e4vreM+4qc
pTn4TxB8QVqucnWy0KTuxst8koz8GgOIgUl7QQP3nhuAPRQPV6piQKeAy211U8+Dys7X1nKTyFfD
ewYVtr/PZbAlGubCxN0fw3e3aeOFRm5jPke2BE/+eyc1jFHB7nGPgngoFyajGQeAMF+xW6HlzN3R
lFe/6r2UfHzHV9ngcMemyKjAQl8CJwwbWxlOsdRA50tQSNi1rg0I518wOTK1A0CodjX/WuhnTfH+
2zI4f6mbBpoODRCq9FRYjmF81ETcdPs+SQxTweMxGtr52U5cb4Y1zBdkrt9MOJENyJrn2suOE8QI
xJN7u5lS3+BxSaSay6a0VNTPWIe5jg7zwokC6ZrNj4ilD/Zj4AaNu+OYpGz1SgIaYzvFs8115iDu
Id7gxUGg8CHYSWgZvc4cpV7GS57OWFnuGriQ4sEydhNHv59UjMcQ+188cjAT44+8L5sJneHXkG2j
y2oeAbJF67ziJp551I4j66HBqwAEDj9dtkeWmN7A6YppKDIYkSlfvejCqM/xAZEbjUCjDykYqkLb
Mr8OVPDYzD7LJSDO8GdMnlczK5PIUnXVSMvVEKoAetDaMciXwc7SMMiKzLm8vN0gu1keF2SJOqdp
tGB5UDh7UDrc5lRRnN2NGRsILs5WU9dnZQmITpPtZDrS5KxJgsQvwuCOFwNRMedPUMQawtGuQtVd
08mhs6ifUGQMnCM3GGcaVvZeOCYY3cBl2Fi/YII7seN0tjtNJE+wmzp0nL5Ajmdg2IDzrkXKuikf
UfIE82n6G+TWyeeFZDF4lUpl+N5LRWIKTg8iRM65avDXtWsBxCrqrsho+MRobCLnjS1J4buOKnh0
hYonZineSBzNxAQ5PAGtqjp+TI0gRCthngoOEbtetcHgvxhot9qpB4aRDadJMm1pgtqahDOgMpUH
ZZZtKR5u4zwTLW4/NG6QuTAMlnCMvqA9E3IjbMQn9ZPrKNDsZ07P0BPFqV1HfoHjm3zKeSqMMAPc
sh7BZUEl93Kg2PWwze9zlqHMoPCuavx+PF1ZihdaJ6EKumgJ3AlmyVF/avPnJZjJVZ57l5cg+n3u
8JJH2mT0BmyhlU6RcRT2pe06z2aLGP7mGhXSTJn1En+/Zsm+qUROJVeuNQdaL0gVu2FoA8S+1QaI
ZEreKGDMc0vp0SzBuWF+U6bHdfgwitxn/+iygeKCdzRrS0clQOFAOdrjmak/656xILuzogIVfKJ9
PBz2QVuH1wKQyL1eGgbGiJzIwEuPs3tdup+KYEUBg0kXi7g6dy16A8V9LkpT6N2oKYSL10NmgaAo
mEbB+UgEwX2oQk1q3JXAwF0ufkaurOpOTQTXCxEE94HyrtGlmBGKr8uNavqrfjXowWW/2YcANStF
JiJvJMn0tBxxIEehJyVf1D62zRgcyMfLGLuFFp3xv/4PhHf+0GwxhIzjj/aYI59+0jCCMB8MzzSC
4vhMORH9uIwpWhdna1JiZlbfoLajKUdoR9jzoyXFgvMVyy9vTnWbZXFGZo1DMiYNllVEieKD8bux
wcHGFHqaxs66RXKSvkIFX15M//LqdqPdBpmzvSjtFjrp+GoKuDSnsyVS99sNQpvf5wxPiSRJSyl+
v6++gT1/RVo1e1tdgjkSFep3lwJubDRFoi0HLMGvg4JVKKEyUXyokXpxdTWKChr7UQeaNapJTYu1
gr0GIL0S0aJF6TQ+WrdMww30WqmTM7oaVGkgP/COT7OB4w4lCZkXNH9i6yrQB8T+INLJFq6H2zC1
yrpuMLCe8kFHF/4QhMcCqnSQ3KxQPnxf0H5ZD98jn9TgUgWdFiuSkhNrFMwC6Tv9iKZVMHfRVXBG
3beGPx+LL6gsrTTliQk0ZfHRp7VWgodd0e9zkajOCLSqcYN22wkEa+tB7yvBCnZHhcDMZRkaayx4
oztmxN0gpxmLqEc84ypnxnjbTXg81oPiE2S5nbCw02vhd2IB7U0w2sByLjtmM4naFrCjXx5l8Dww
2pvQH1ymoBU667fLZr4bXzdwvFdJa6M3CeAa/b6ESHsM+WFRXXn/mL0B4XxpzRJo2powdfTGtudn
cQbQMD2Qnyiv+Jb7nlr59tNxrjWFRlMurGpIQfbH1B0nr6s/Xt64f/DfP/bBN9nRuVSHomD2AbK4
5JCcDK84T67u4LoibILdRWPaforMulzeaNOtsZw1GUE911AwIIRg4RreGign1qUq7jfZNf4tHPO/
zel1XBRSUBVw7UOd2E+sxH4zOYOPWQQXl0EwIIhRmWnzpr8F5bOhHP7vLXFAWXQtHtLi45CcR0Vw
Gts1xy0O52JDNeZDLmNxaCdLnsatKsdy8HTztJuZsHtnLwtv8TgfU0a9oXTFG2mlqWAA9zOpsDPr
do1me2q+vsMst2Ccry1QUix09uV63wzYNKXkoCEcPMIom9aBsE1u90y4xeN8rVHBrdAMWNzos/fT
JmhYEjMhPVkHhzSY7gXr2wtYL3hgOnltmXmqTKuVPfUC0ntGQlb62XUbonzK1Kr7YJHtyBUOIbJ8
8s+mCVmg16jjujakmLCryvCUqzFm8quBMm53rny8awquJAJvJzKX3iw8eGFkFOVhLZgTW3Wj009w
cyzoEmfNHIMoQO8dgLd7ynLSxttJR+bKYsFlmB7lecUB8WCOx7LwxuVRS33BF9zLcFs0LraQqF7y
grUOlw+L8/c0bBz7rJuTSYDl7+L92SJygWVRx4WGIRAJFoZX8PVgeZqrZf6/k8oQRE/Q83H7OVI9
rlgv7nLKQTh4lr3YCnQ/97OAftTpA+uDLIUSSMzTLtkoF2Zic40WKcFXfO6RZQRY7JX/PWoD283k
AkxaVytakOHwc30/5pY9dPetJnCAyxETrz+vN7CPp6JJa3ywlH6Ylc908sz+U5V86HGtvWyNAiS+
fJtLRF0J6y+aqsS8bqThL6pFMIzIOBGCUJatkIq+DHk5zUH46/XizOVvb1uNgIIcUsEL009dUQQw
gjRHnoLMxqubRlXbVoE9aI84NLCWsMqRnCh1c/RFLJ/E9J77oRklIQjEQFHyzaEfHSFjuwIwjj5I
xM7zv4Rljr1zPwTu/kBwgVGmEl7VJUDUemqXc2lLiiA87cfCFwQuFoZWrKW6Dt9tMvNU/+paxTaa
YCxP5lQ6lSlIZ6L1cLFw0YZpbFKgtZBgapvezkUyCftmgGs5bjAQtLP4eZNamU3SMH/Nz4sje0yJ
DbTGn6DyeSz84cd7yAfYaOT/4PhjsVJSq6YqXDdrMS1b++akYG7fa0XEHvs5cgPEudHYhKSWJRQc
6odntfrxIP3FzgC5BwsMLvusEI0zvCbVEzVm5Q3zib2mCyRv+qYGA/J/5AsZCHbNYrM2zgjLKF0T
Gcon6KOfPCjI+GvlZs7ghjaxyQGp4yh6miAiSM4SK0ON5qR5gpwre3Ks2/7YBQUaYdgU6HwPEtSD
HtmJwyoG6X3uFFdakN8bx/+40XyujlZrqVhnaQyeQ5YzTVf6MvnxoQ5yRzQ6IFo0l6gbzUzyYgSY
rnv94K9EcNXYjYib78il5LlOi5JE+H2lPRrqQSPnNhK8M4j8W+XycWu2cjkxjMrrnpv8Ii9z0FBq
fbZQkx9+iAYyhb7AZedpbsC4oMIXCHXZHSM6DalNE1cH96V8KGT7XQwZm6DCUymO0bjKMwgAXTlo
z4wmUgJxVHOG8LLzL+7auwfUl6/G91IPUpr0JWsIVm7ZUGMXzKDVH/zJZ6Q0/w94XGxBQ1Larh1W
p97qPxle4WQO2KOZunTuWXciGu7dA8hmfVx0kYpojYmBEJ0Uia2NnyX9elDB0V58vOzLAu/SuJBi
SWinWWasC2rPeh2M7xEW31oFFyqkKCpoXuD3KzBfo1VxEDQsiP5+Ljqsk7wOaYvfn+vG7qP7NhKx
FYucl1cLyxcliQhk78D4qPgE7bns5W4NBpf6y0E/doJgsb8iQ9ExlUjwjsPtWGINndx1rDeivY+7
D6ko3v3Del4AuC0r2yRaQorn1dFnrbilm/qFQ10laI7aIfKF9/JdVyUo0RIIDmhvpOwpWmJDTWbd
F1+q77qPtOz8nKynB3zwq/qifurdeP4Cxw99NXWpFWOB/QvbM3izB/VuFA2I736iDQR3rMHd2CxK
k60o790+ta60WETytuv/Gwgu3hRRHHV6hlWkOVjV5VtMCWAE9l4WqhSyH3pzI90AcYGmIqk6WCmA
2vzpop+6kqM+Zk9V0n8hASwwBoOLN2WtdqZeA846yCcWRyVvqO3GfX4hMj1hNz/7FpfWx7lTVdNF
YvRyLgnCgGldjDaTC0ntzBWdi0TfjHOsoiZdbjHLK+bBDktvnX4VCmiZx78ux+zdzkT07//tUXwH
P/jecnVs2SaGeIBgRNOmG2uolCh4ZQs9AZrIQrjDy1ys4OaLgBY+stOecsgc6Xv0SfEyP3JXQZ/R
fq1yszbu4NJbVqJpHXxritbrvJyOERRQ9FJxSJY+DlHt9IYjm80h1ehhaQ61Ptp9jXEtSCpcXveu
k6NxQdU0mSg6z6GcaNmiZOw8E3cPcxOQVnCt3LWWze9z1rL0NE6mCb/fKr0zym4FlgG1jOxIRL0u
AuIOuA2Js+fqb5yadpV5Sro6q3qi3e/LG7ZbpgFhFV4/NAzI80eypu0iSlocySSj+DpMEHvOoDxJ
8KA9gRBHmt+T+TXQmBCVqKA+5QxFq6olzpbUALvBR0M+ze8aWaEvAHzZSUsHVWtUAOiQfWd5q3AM
GZKPFLOb9al28kBE3LJrchtELq+UtNHraMoMt5GPZnyVL4Kjxa4lQCgRL6V4MkUv5OuqlpXoUTsO
WNE4fY1rd1avK/NItHd9mBcULl7EBp1ys84NtyvcJvxrjn9dtrPdXcJMCkZTDAXuyTlO0U4YGU4S
g7FG61/qKm5d0rSx4JK7u1cbFG6vMtlK866O8fWbB6U+THlhF9D+jEW0wbvHlQ0Ot1tapM2t3GI1
ECrUulsZKtixYLhRtGGcp7QdBncsVEvdPvtMyV+a6IQnWAJPDpqTel7LFL9vLXdF+0iq26QUfA0R
BOcZ8mRIxjxil+ZefRyJ9QXapaGTT6K+3f308/I5dO7cNRM6dM0EIBkPHUew2INmCx0Fw2ArKK8M
R+RXR/30nwya79WLjTWmeH83XCM9r/PtWvmXf3+/GLBZFDOQTZU5SouuAJ8g85hjfTagl2u6XeMm
ic3KAWLiBYHB6exrbvBAf4JuZGbThipdF+p4W4TvEWChmyVxQWBKh3lOW9icnjltcSx6pxMxMAoi
AN/MZILBOWx1RIBC+dSgK0IHfw7asvDIaAu+j2i/uBiQjGufaFSiKC7MYGrpPodHVIcCPM9Cg6L+
F+UTkTtxEYFEk5qMMpZGO8yarpnfjE4xCfp/RGbHtzPlliFVZgoziI/sRa8KRrv2KqhBZKANFlW8
BEviHzaKeQ7lqAJYBFny8NeaHcI5e9eHQuOmKuPxBJxH3GVpTow0jECH/1TzpRDYHr9iDBFF3xkF
V7T+eP23y6axu6oNIOe5BagexlmDZUggJcLIjHQSTiHu1wM2GJy31vUoDfVqUTTYYzLGW6+S9A5j
VZ+NgLWd9cpVmrqXVyWE5Ly3n5owBc0Ng2Q9/VWQSIfmSW+0vIcM510kotMV7SOXzdOkyTIrZoCI
e6SdvLaDttw6Cu4M+ya/2UvOk1OVLpqUICyl5/I8n8GC5CdOB8rgp6qkaFW7J+4NGufGehHGKWVB
MFZ/Zp3fqoemuMWk6rsY2ukLEO/J2pTXSwJOPLftkKSuow486qKL325lYIPBpXg1t8K8sOBb5vUM
rdQuMDBI/AOJtziDgtu3jkl5EJjhbtzdQHLJPkRlL8ZDJX2eKXbzW4zA6ehSwfOJQw+Zn8m2LAr2
u1llg8mFECuiSUxylria4zj6Nd5HZ80u5M+CtYm2k4scRjro0D7Adsbn59uL5Cg35aH3GGuC+JVG
YIp81bJf8nKRdGxlQie3/9XQ82h9TMFwKbrNir4ZFzoSQ4VONcuVIBshxW0p7DzbB7BkKJZSdPXw
TdKTNSnyqjJb/0nB8avY3eciiIIwtjMQJqYn84OolWg/OP1B5OfAkwHaa01pUHcl9MecrWge6m5X
WRicBCvjeUi1MdWUpjKZuUfosSlQyq4NW/pLsxX0Zy8HpbZHUSOFaG2ci5VQkhmaFZi9cVimU4nH
GSm4bOr7HvWyfZxHlaDVo+qCDzY1ht0WD4ue2Vl2XkTKO6LtY/++OdVKRI+IWgCnUefIRsPS3bAS
wVr27x/Gy2LYfm5AVlKguJlhv6rFgSDqscScM+tqjs7d4KgnRvMlqmb/Q9J6weRcal3baBwkYMr3
xe/nZi+MU0C6xO9BNC+CE1kEiyTbFWYKaPsLoM0Jnlwxy3NTTT8vW4ToS3FZuEtniqgOh1LMLLCq
/rNurIILqXDTuNy7UJQg9AbLYNKnhr+yunIEUl/FUeBKs6hMwH7uTRkbL7YgtTYxzfWGYRemZxoG
SkOQgb/rjdlt+hkzPZa3ZHhBNiOo1XWggx5GwZF3N65vcDmj72RkSLqiZFSa9eJIU+NTFQOsnQmy
OSvs0YTVvqdaYaECrFu6wfqoX9vHQFscDGPcTcJ5fEjkaLFxQRZ9PfYjb7ZzA8KHJfAVP1/zdetU
QgI7OSk3UXtgQ6XiRw9mbpfAuACF7iFpKha2IlReZR0S6SWeB247zTX7QAsF/Qy7X2yzNO6LFbme
djXoFl3dXJ1mxb1YsXO1cCrJWTrBoW3X0TZYXLQiuZWlOquWZPQqNm+I6HVqN1aAQxgME6qC7jjO
yWRIQUaRid9vo9LW6FURm3ZtOZejhQCE74bKSzPHiDFAyFhdF5OBknV0W+iiCbbdNPWyFp6NF2HI
WFJmBblK7TqL7K49rvNJ8PVFi+EMu7FCsy9TVrRWO7tWbYPWtvqeOTK6WQpn0O2qVW3dAsQyAqM6
NCJ2lH0T/vPZVc6EDWOOV5l9dnSqJX7bE0jJmJTNAjc3io7CstkLataibWP/vklK5kTrQiFYkTR+
HLK7ontI2uC/mRmXZZuJ5Bgtx6LUdD1OZYB3+Cu1/n4ZZN8hX3aO7exmHXUq/2/n+hz5qMtt9a/L
AKKN4lLrXJYDjVhNR1Ha2JbAFmFPw3BQ++zxMpBoJZzrRxgAJ1GMhKfJB32BaoTgLUTw+3y70hpb
bd0wr0/6cxJ/zkU9X4KN4l/DankcZqmBRU3dDysJ7Xa2tfRdVgtHxIERfOg8/06e5m2RyA0cQgmK
/puh2esgyJT72/QCwX3vtiDxUmsdPkO1Xg89Hpl7EU/b/k69QHBfWsa0cp3FgIAT2kXurmXlaMO7
MtXfICASe+0Ya9vmdVEAJOqKW63BOx4VNZ7sp/kXCO7g0oV5REe5RVFV7/32Vy6DenW+VXriRA80
fbjsHnvZxACTDkZtGfc1f99uko6MY4L1pBOeKHq8SsbKSW3u0FUksIC9z2PIVDMttCYzbd/XO1dj
UXUo1XiUzMLzUvW2WSdf9VEk2iKCYYa4iVxx0k5NpQNGRapfps9EoXZZCJx+d+pjuxj2V2xQ2j6p
kn4GCq5X+bn6Qhz0WgfhJ3peLPu5WTHxRaXp3buCgZM7urvBXQa5pdeoS7OQqWjhpzJ1S/T4p357
pTwOD//uuLm/SLyMIg3IYNLhubaNZiZzrI1IZocygdR66Y+ynTnNz/HEnrCeiKLB8Sg4Ru2vUqHG
E8cO7ITLPQoCBenH2XDr/InHskLVZL2BSJZPmICed9kBdu1lg8YFpmRSljFWgKZjJGR04/KXsDIu
guACE7q70WhjAIKOg50vHxUlcTJd9ErC/Ie/HWAc/+9t4xMRJAF0ak1AgZon6jKMOD9zxpMarB5U
48XCciI8zhjTVjd7EKwAT3+yjdj9Wf2MjqsDkV8v9ER0o4JN1LgDqRQtWqrpE4yxfVjML0pM7LEX
3VJFIFyMSga5Be8h1rRGpt1RlG2V3lNzQfQQoXAhCiJPkU7LBSaXPJK/UNwcRU3UIgT275vw1JsZ
aGJSrIOs4GqJH+lCTyYVKeWJULiTaEbSMiIGPolJ6tAuu0+1FWJi2SSC2oEIhwsIalr2dccsrST/
R9p1LUmqK9svIgInEK9Aua72PT3uRdHj8N7z9Xep9zlTbA0H3ah5rgiyMpVacplr/Wzru9kgni7T
9161wet/ICWuOdA//nfEknGex7YH1mEt9MrggLXK7wPvCqxZGBEGHjgTjPnU8cW2eAj17sQSchqv
W2kXZoTRt+cMtSAxfOlHNFXfR86BXlOqgTX8d7iEoa+irgZ/LQ9XT3aj+iMccO0rU6pevcRcWhEG
nqJwrssnJFhTesPN/Fn3GvB2oa60cZXENW546aCs5XF1Q7TwTFgPKtBqpeg641VH5658HDpQRlVu
6Pz6u1QQ1oQaajF1P8JMqwZuTXbYOHl2JNmsSpJapL63GlD4NB2MKMl0mw3Dq6O8OLYMbNa29otR
osJCoKVm1XQJRgnkcUcDZNdxOEkQQDIoVAD/tMtQXswHpdS4hJJbVaiheyuIBJhX35OXrggoENAm
G6sBrhQ7iLO+UyFgESVfkxOYWnw0hO22s0AWOgEQzMzsZowLNqt1BB23KMtdFChKUEfqlYAHTW7l
qgP+mfcnPL4zYD/Kc3D7D+UxeZQ1WskGi/++WHyU2KjbvsJgxXW8y+x7bQxu2sALVckV1bod8IBi
X0NsUzwZD1WtR0lbYApZw5k542uuFqVbZnSfpTJaTj4d/9hcoUzwv7aEBHT0qaBDlOH4eoD46NkB
Ny1//5Sdkdbz4WJGyD/NBAFVEOJYocyPDX2IZNSfspAJ+RbnhRbHZY6QxXaWuKGZn+sgQSKktLql
RSk5XK7jz8UdIfGUluHFP4U5dXyoS7fTbrHz3Z5BMhNCsqlD3NS9jSSoVPo4kQ9gQ47c0VYkh9fV
Unl7kQDCUjROMdhzGOwYAYQDuRCi4jk2mDZ0SG5d07S1NCasQU7WItt0xC1nqZvSr505eJrjUS2V
4KosesIqZNjp1Awz0pqEz4ESoDL1wKbv2yO0OnVwwWBq2C0QKtZXWxRdSJHDR6gOdtTZDwNEa9Jj
Wr1Ufe61VepFMrWh1WlkGDhAWiZodMT6ZBZmtAsixK9xPhdxfYOr+cO2U6uBW1gQRmg2yi6eNR44
6BxEpZdPD1R2e/1eGP4H6CyMCKOT1IMaqvytLqX9swPy1yArHzMdD0va4xA0nlZqO6r8DIPyads7
SfzEfQNEFwMlsXj9+PBqYxsk40OTRE/cMdjOlCe4yeB3pswf59hVzdm3Wsn6sL59vMTvj12DycZI
GeGGFvjJG8QivBiruf2qHQpgxA4lkQfZzOUwsDFkVADw1K46NR1Rs27V6XOTJi4u2DyFfpub/twD
cbfHSeqhgOetpZFgTBHIEgVwnu1yrjfgUuPmtTve6Hvz6Mv2xzIP+dguVnc91sthCGEyQMeMSf1h
um/Nk2U+D7MEOFYXq8XwCdCulCnoehliGbLEt8r7Ig/3QbvLUsnttyzbBWinkzFl2QSP8ugZj+Lh
KFmi1tcO09QpVN1MRxfTvYacggmCaL556N4MtEnauzZ8760HRY2MjW81agtjwk6lQo9k0MQtojbF
qC4Jy/tpnEa83AYnTW/87QRcTYaFMSHdjVxnRprAswYdktY0uyG6jG3aeGq7a/PXvzMmJHusKwZ4
VWGs7V+qOsJJvXBnLCZ2e0trCXas5sTCMSHLQ7T7FXoGW+UIGZ3JeGTZfNx2Z/16dWFDyO/MTOOc
cBvJr/y2eAP1A5Q1wfzwhdyNXvRIj9NRRjYhGy8h1VlI+1lJsDWv54m4RlChS7NRDTcuZoq7Lgcq
Olg4JSgli6WwVtqs0rKJIiMNPT6y2tx1VFYMubqggDaH2ATasaqoZpNpYWPFI55MpvFhojsD1XWy
E8CqFwsTghflHGpm2sBEFGp7M9RPThr4kozgJ+U/Vo+FDWHBHyxlzDIDNmooRYxYr+azelL376yd
u21bkoiJ9ORF37VNHMKUof0omv2kVu7UyoCPY82GP7pwMzCZfZD2Bt4r+vfy7GjHSpeAY4RTR0Cl
5sO2S6vId4meLiDfyHpqmgTWZmp6NDk2DHX0yYmMn7ftSDJBF0CP6G2NmgKEDqykJ1Nnn/Sw2W+b
kI0O/wuLRVaxZ7O2ebKpza1iPdnFfSs7Pa9CwSJa/C8sTWhVO4wRZmXdDZ/iip6CqTwWnfkrQSq0
uNPf9kg2OALYsRhA2vHH2XzSbgNoZFYFCNnjOPNbY5ZsX2W2BJTLaaOVcwdbY/6lIvcgQ6bGx2b8
/nceCYCQT5UdKSXGKMkm8GncTdAWTYuDIzt6ytJNAIWshPZ3oMNO2bw09GjKuvokuSaWLVWDmo9W
hWg5tXpD6Pe5gZgatRQJzZvMjIAFOForSkbghp7fZ7gNUm4tmQTiqgnssFQuUuXgofnfKV3iJXtg
vFzTKmov7vFIEPqoVtsedokRschab4ypHhqoD5tZ+9oqZeg20ZuVyW4GZWaEcNkVdBGiGWZAEuuW
4a4gSADjZduX9ZvBS8QcATLNBntW9NfhNXmsf2oDLlb14clMLDdJUTyRNzkYMDV6KkfFjWf7s0ki
rx2N1NU1VfJ8KfNXAFWtTHvW8Grednq0szsSfTIVyZ5uFfEWzgqgWtuKAh1YhDTqMnew3NhOdoFS
eCndYcO82w7tuj8Ur9cGhVoaEXJxwMNhhb41dKHYL+l3jX7KE/+vLIi9NGoUpKSq0ZihFHf0Tcs/
hsnf+SBW0PZ4CymNBD7U0a0R7kDZ6znOz20vVtHN+h0nS8hApUk72+rhRWlOueukWe73Kn3bNrI+
8hcjQnKFdVnqtsVbgmbcECvl8I2UybBnen3olRZv8lk8SWBCZlJItgG9v2gkhMnY7DF59xT1Cwoq
KSfFNWR9ubIY8lxcLOVONWR5DSoeH7ett1kW3/e2VUnW7/VD7GKghAVcBcnEbAcw0u8NcP8Whzj2
Rg+sJL5yqmVV6qsr+MKYsII3Sc5ylbcSZsPXpnHH0PHKxDWJZKMgmaSWsISXStO0pQ2fBu1DFja7
fHRDqeKEzBcBCUpFCzKD+0J0s/QMxsp9CxpIVy3aGIdkEkpwQZJ5Im8RijUnu9Uxa7shLo9mkWWP
kV5apUfKoelcCpHK2g3T2TxsTzKJn7awYtEux1U8bxQziicngu71sFMTL1BMSSbK/BMQo23sJCh5
z2dQoud4YK6p9yHYTqYQCuXBkxXUEhiUGRTQw3aIkxAGx+hb0jyQsTwr8SE0H7u+OW2HkOfbH+el
S9qLpEZG3LRDlMBSPli7wFBd9kub9Ju5fetacIbst62t+mXjdtxAB7IFedZ/w0Yz5xV15gAnWgOy
LmZyHsC3wilxjAYthXUuGbdVlFqY4/mzQKnBDpNA5UQYeGjwzPpmKL5s+7MOUQsL3OGFhVyNYlrO
fL0KUB5n73G5sasC3z4QtB/J7kFl7gjYUSisC6B7iAN0RW9Rsum4uDb/vO3RKj4tHBKgI8vmxCAx
QlZaids6r+DD9QJL0icjC5t4ABgLc2ashxX18E97vXrKTi2kDQKptMEqRlwcEnsXUCrwH1NFYLno
JaFR74btM4kkhw0emD8m0sKOgBF1TsoOzUy4eCDMHUp+4HTpWwB+p7CI3VS7G+bn7aFaTweuKwuy
PbQcCSBhFYRpI+/21IfZpYbySYuSD9sm1gsj7YsN/h8W+U2CsGirAXvkapdDWYNznqk/jHfmjWAv
I9Baz72LMQEdiiIr2oDBWKr90sBFO46uI6ttXz9/LDwSMCFHpTCZDQBetZtBicjFSu1dfuS62lyy
XNYgK7UnIMRo620SxBglLv7MZWZ7x08GKCboe4hc+M25ldW9r2f8JYwCTMx2HqHgHhZTdseqOnHZ
N6sJ3EorP25nhywBBaxQbejXWBHGK4jJTcuM79EgU9vcTglLrH0vmnLqOyhQ+ZTddwxa1ozigirf
bzuyHbE/ipwrFTU+RYycKKITfcvaxivqQ9NJwiXzRUAIUoTGRAL40jSlr6V7g6KkWfe3XVlfYf87
+CDS//eEDeacZUzhFxK5dZiLh2FG83ys7aLvgaxPXxY1ARs6HAFoNSJqCmhenZ8kxw1I4DmFs9t2
SQJClkhnF1cm6SBQj+0lV7JC7zeeLBzzhgs6FPv0MNl/mQ7c8QXoFQmKfEaGgZpRIQehyC6Kbrvk
IYPUz7ZnssESsIGGI+omQaTqV9mPnN0ZuBKwI8fLE7ezM0kUZaMloEKjRVA+0xBEvZ3d3NBdbSZ7
I8H9qyR6MqcEVCgKwELET20VGgUtEDbblWc4n4yfBXpHt+Mn8em9mmExULhBqrRABwCRzEJTIolu
HFqcIPZ6aJpeMrEks/d9S7OwZTikrGmHsYpRgxXlXml5KD2WHOFlDgkQ0etlolJ+JaXUmktTV0Up
aPcjaCVFmjIzAkiwRClNliEXQHiHk+EHq3D8eBq9rnr5uwESIIJ2iRla7TvkGXu7y/esQGPnoFk3
xWjWfzlCfAQXI1SaeRiZOYJX9i+NskvVD2r4d5NI44FdmDCDOtdRasFvYslnotd+0ZCHsdMeumCS
7Ccl00h8XywGs0kDPo3U+YsJoSNFc3vjNhutm6r/uD1KstQWoIF0ZuUMGUw56d7U7xPTy64hVrR/
77osTQCFPptsjZUwUbZg00qbCVoXjYwBT+KH+MAY2CHUnTmvQYHH2LcwfiquKma8uCG+LnZx0SkW
p7ioiw/WG7bffhl4zSyrkePT4s+zxO9F/I9nRTMYiyaEGWoWr3rXv8bF8/aQSxBAfFCMIIedg6YX
aAZZ3drrQQwHTXtFk8x/2YgI858N8zgqMRzR7L7x0boTeqEZFDe0v0qOZpFh4tXCpBeREUeAmvD2
HyaQ4oB7oTvrhUvYyalA/scR9jJGAhRoZd7XBt9oEYgtvZ/8KbrHfOdQ+PmhOm4P13pCUAu86ipn
VhcuuoYhTYyJb7VKY95Hzvxq2ZrExPpQXUwIS09X9kNlKohfbzwXkRejnKu/RlbTti82hHUndQpF
cd7v66LxqPXhXdnLGhZlkRIyzmkchYLjFwg9PYz5RybrQpF9n4dxsQKMaduO6juNXtAe7Wg+Zm19
1a7mEiUhs+ZMS2hQwwUnbnwzuLM0SFKkN6nsDl824sLuE1Vbpp2pfMb0Xq3Zbj7s4kBWL7gaL1Sh
abZO8C2xz1uJZ8fBIokzIsGbx4lew2yEt67f3xfWrrGvQFze4fu2c6eUftN+3p55q0FafF9YuLSi
stTYwfcz7cmiv6zMm6PDtolVLP5twhbPuEqRxpPe4pFQbYsDlGYTt1Rjv+V0blpwTeHhwpYAJCxV
KlQLwp1CvWPmN8WU7Cy3w2WLyoI1JodCmIkHz3wAx1m7byJlZ4/qbjtkMjMCkJQobjSHHm5M2pm3
thbN2WmugpJFrAQo0Y046JQJRqwu21FqfC7tWhKu7dlhiyfb3q6GogkMzA5VOUDXal9psjOmzISA
JtaUgbGqgBeqiQKv1nkZylnyyi1LYAFIUgJmQCWHCSP8ik6pMYYyR4cMe90e9NUd8WI8hKme5WGf
tDrMoPCzDruDkaT7dPbi8lUdu2v2Rwtb4rRPktBQIj4niepCAQQK5x+7aG9YMh1wSSaLR1gn6/LK
4MMDpyrwYBRe7Uh8kcRNPLlqNrSRTQdJlgS24WbG2PpWMjw4UVOhIKH9Ebd4o9seKknSvd/oLFZJ
UjPVDglgQM3P1HiMh2s2K5fheb90XX4/gJ7oYCNqQ3LTQQuwKtGMI0k32cgI0z+kYZq0KXyYsp/a
7Af5l0D3tsMkmTjv5boLN0Io8zVJ8u4GhCKgxNrpD+hcq0Oy3zYkGw8BBLRJaQaWwVA1QEjBmp3u
0HZx5G9bWb/rXgyLAAQOOjgmikZzEMsxcDSidv4uLHwuDgzh1bPxqMh4IWVjJEACGlqzKmthMGKP
s3Esi4+hbM8qMyEgQTbMuTKhKxlzZucED8RyU1l153pZ9iVu4sE1G8HsEQ5wQ33q/eIepGd+5umn
1PGDk3NIIVo7fyllyCPJCfEsaztoX9ML5Hdbn+rwIbxujlIHUlA6hBv+oHmp+7zTatCGjMM5Nx/i
+aEoJM2z68h2MSGkdRyyKJxbDZt9tYZYW5p9cJj6pJvBvmrobVObp+0EX5+vF3tCfjeR2UPvEi4Z
1VMx3Cr5aa4M11AkgL2acg5YER3NwTFApK2pDWtoIP+OlCOfedtx8D1qf13hycKEAG5alsSpkUBg
L81LN5/OzRx6WnLUr6rQWNjhri4QbmwaK1RBLQ0Q/dHTBIVQ464sH4tJds5YHZqFISEVjLFrTGiB
4tBkhScbTc2gXzvOWXM2Qqk0qGx8xDRo8skJNNhqlX2LsvnZ7+7YST3lv5S78iPUlw9yjvjVVF/4
JyBdWakj0wcMWIDHI/ub5gR+YR1Bx5fJ+lBklgTAKwmrI1CBoyKkPwzdB7WwX2r6knZfZj38sp2F
kkCK/DEs7IuwAu+QT1Gf0eDdHOzcRnTN7vQSObFn22m1mNIWRtqwvomwyzLCExvOxTXszvbCjv7v
VGdaFZK4hp0qIU82BIS8hMXftwMmyXJTOPfESQq+yQbTiUygsLMHB8WyWf0yNg4eqIJrNlkLhwSM
KFoQW6GGGpeduuU2JXGH0K9kALG6Ci2MCACRKVSd+gJRU4ZPcxa7cSw5Yq1vShYWBGTQU4JyGT5b
2R2Filp1SL/RW/XFPoBtwQseEhmzvSypBXRQktFS23d70achORiZXKZaZkIAA1Wdm8GaEDS9ec6G
45ifVdlNt8yEgAK52YVTVgIFaKu8Gm2beGMT7eYauth/ldJ/KPAYatLHFXyJ0RSiki9VaqEmHOeg
sVElptYfki+pQITbD21sUyMN+fRpIRho7sZja7tmvbPcf4pK49bfdu5/JB+40/gFFXZBgsVKtysl
5g9Gw03wFhw71M8YjTt95038XHF4/rFtcB0gLvYEEAJ1jJ2jFAnJPt0xC5Vbk0t+klDyNvU/Ankx
I+CQDUkF3eT3+rU/700vQVmLcT96yiH7f8hVy3wScAhHF6qBVBl7FawQOCb35uym88Og7bZjJx0s
PicWm5V2DixmVHwbPu7AjaKh5ng+GvfK6PbEnUAFl0hpF9an2SWQAjjFcU4TO8DpwhzzYzY/mSx8
VZgp8UxmRYCkGe2xAx0RwUnn5cB3UdN4Ritpp+CI8MejFdgW/pvqAigljdIVqQVX6vqzHZ3t/iUx
PijNfWTG7gQ5ClM2XrK8ECBqLkjeYfOAMg2U9BmK40VWvNPTwpX2PUgsiZc0ypBkjtbBUgbxl12i
K8SvWzz8MpRypbFkv7K+Iv6Oo3hd02qmmaBAHG891ZORfyTjYTvNJckg3s2E9hgMFB0QfpO+mNpL
mN7Qq/q7LqnwPtEWEylCDch/UIicw/Zn90OVCTTJRkTAhJCVzqzzu1ktGw/Y1CmK6hv0xZQtGbJg
8d8XnhC7YkbHu5VM9QmVVKC9mGQr7TqjwiJaAgaQZOqgAA0bWXSyDpxPwXxkqp/cdr7m1RB7ja4r
il2YFAAhYWmtjQNyrHVat5ofaksB4/YHVfZaJgufgAnKxOxYGeCaUjwVIx4FSjcpJZcAMhsCDFiV
1UJuFr449SmjAZS0vSh+2p4zPB4b2CZe0Oj2mAyEt8bF6CbUCvM+sSBbAC4b9/1VNqGy11gJmIqX
M6qSg/1JwfaLOYMbpTcgTD0W4N2nbhp97SPPoT+3PZQtfmLNQRIOzazxTIcQAwrYK+q2ivG96MiE
MvD5qJTGV/CYu6mZz67ZoKpUD8B81VYNBNh0SX24BALF6oS+Ne204q9URledk6z4WowySnOZCQFA
ks6x455fuYVwTmfDW5ex03ZIZSYE7Kh0My1VmwO5Y94WSuGnWbDfNiHJfV2AjmkYCWoeMGihslcT
l1I8Fu+2TUiQVhegAtc3mCl87dPrWzS45ih2mS1Xz/9uFusCUkSqMYMBHmbq/mX4WjeP6JrbdkQW
KwEn4j4payPCiJvFoxZVXjzsiu7HNTYc3YLGnmVoIn1xkSZORy3si4Pmm5V26Dfwg6tevEHI/B8b
YrNVH8epnqW8PGC0dlZJ7mg2+9turGUuVXW81kMSWSMiHfLYKZmKTkycWqL5h5HGJyfXrtiFLE0I
4x13IIPoM4z33J+74jzpkdvI+qbXUndpQxjxsgxYOHAYia1v+s88+VWFO+n1kiRW4h3WxMoQN7hA
6ia46/qXWXbbKPu+cIIEtxMh2Yzvd9qHJn0zZNtB2feFE2NstWY59Pi+EkY3tlLvyfxhO5vWJt5i
GMRLK6cCy58GbnE/SKDqojymc7NrpPVfPA7iEr20wv1c7tRqI+xafpKqQo+z5WWH9BPTveyUQ9Oo
sK8Ak6U17vPS2liMpOEPkFr1OVFPUdy7qix936tJt1wS0B2IiPY8Dr3sJ0tc6+lu2nE+sT31i3FP
nsx9hup3R3KMk42WgPdFgK3oaCEfki46g9DZLav0ecokGyrJ1DSF6V/bxVQmCuJXstnLv7SZtbfY
g27IqKlk3ggQgJfOtgv5fUhFfEv7kYFKvpfcyUpMiBdYYYQH/JkBLFM19Movhq66yuxtTyFJuMSL
q4GkdjDxt2jVMA6qfmh756ToT2Unmao87BsZJ0pI16mVanqJcNX0rSp2WXIfRPc2udfAUXbNw+pi
ComCtIpS56X9zxb30Q4OFSaSrI1WNjQCJqQmS7uRF1ck6uTT5tuQ4kk6kJzXZUb47wsoCEs02b8/
4qf5Q6m/Vs5D3Ur2w6v3bctYCUhAGzw6tryKDrwv7NCBZx9Htxty4LWtV/LsL80JGNB2szLEM1K6
uSGBz29K2anO3OiWdi6/42M7TbJXlgVRwIOSoT9dAROuX8DD+LNZQbvSPG5PIpkNAQuqCWIWhBeN
2fTNoEcVPBykfN22sfqUvwidSJERdYOhRyOMEOvIA8d7lfrJn59mHOV1F9dvO/Uoo4CUTFuxPNgZ
p9ZyeBmEPYHa2zHqI61Kj7XsuQpwIFbzeFdYX7c95XNnAypEFg1qIpYNH7EyfA7JjX0VheEyksId
s9E1ikM4dIcnsJ9Bgtu6NW5Qyu0zT6b/IYFXS8AJ0tBxHkbku1PfqHXk6Qmyg+2kZVGSDBRLInBU
g0JMDJcKyFvZvUuRgoklOUnJBkbACiXNk0Dnt9hK8EbSn84o+b4MjCwBHYKsjhTGH4jp1+wjJyxn
yPGiQ0NrBmJiWRWmdEYJ0GBbUe3ELV/7bC/5SA/pI0oVXHZS3oynokYPYL5DvYcEK7gPW9ktYAWJ
h9AJVGREO+F56E0JB3dwbtJYd7v4w/ZEkpgSz3MG1HPnnm/wJ61wldqPQepFsr3SBzda52/bkuSG
SJhR52nVMY3PqepJ03a6Idk8SoDIFg4TFaEsTVT4ApJ516o8MtN9WCVuAb21Kt1dJTqywAhRQqMN
g6zV+B5CrzxFP4UjoidZ3iXYIBJkdGVFJmz20RehQwWiOzut7VXsYZLVMsnscOxYbCMCUodmW/EL
EOjAGNFrntXQKz/WMhIJCQbZAjxQMLNmgYOQzXrj0rp14wyaZbKyeZk3AkbUlT4lKT8VZwhXkKGn
1akOIP4G46PkfV/mjwAPaq7rtOU1h9m0y4tTVN3psqGRzRoBDEy96UaD3/5G4B8uh9u4krynSnwQ
ya+1kkTqyCHO0bHFehrIzswkG6x1HyxIa4EuwoHm3r/TK2/CIFT5FiGn86HGoxWh1VXggl4IR7Vs
qouTMa9IRsG9DwaM5GsOUt5admJY9+FigP++mCJm0UfRPINc22bN3la0cxpcw+0PvvjfPghhakad
OUUIaUVr+Iqn5my8r7L9NRh8MSFMwAQHkm6mUFe00YRdk6+M/No2sJ5NFwPC3Etsa3LidwlSRtQb
k6Sp2yRM2zlTGu22TfHM/3OZvJgSJt84VYMRBAiX2oyBR0arRms5YL9sP7K4uE1y5SYqO8szDBnf
vsxJYU6qSWYxM0Yu9IlSuNjBQTg9LR6CqZFJTq1mnWaoXKYSegJi/VjMGtaxCZYiNj40SXeTgr5t
O4zrJizoieC2FQKPgjNGNatZ0IEOR0/bj1EX7MwSkdy2sb5t034bER+xyxq1Vh2BERzuUm9oI3Qy
aTtWOKOLev1DXbHnxu6eYkNzQxUq8UkdelZ2TVU9XfwL4TozmVKjrQhocqpmOkZWf6PR/IutSQ4n
q9mxsCLsQ0xIf5ZVA19TFlquyiJ3JvqHZo4lc5nP1T/yf2FHOKNkXVdPZcXtaAiYRbw8MI92htsm
yaZ7dWOlWzYYRg1b1cQXdU1jU1wEIBrWA/Rlhl8I6EZb5bGK9s3/B2lX/VqYE5B2gMRE2VUQhZmV
r02xK9TBzfU7w5Ss3TIzfBgXgJ6NmHGBATM9xLHb7Gs8PhvYLRrjFV1vqAT5HT3+PxZ2SqcnNisQ
vX66H9oviS0ZHZkfAuKGDqvRhoDvZ7N10tE8208u+HN30STZX69PYgN8eaajqWDhFaZPFwUONDqw
xo6gRORsQnW3D25nj7nFXjmx7LgNGqtpZxiWrlJqWjD678AZRTJrmgqdAiV4VYvHrHqd6+cqNEEp
pBuSObt+0LsYEy9SqdlHQ2ZyZQllz6VG5yPzlY/tjXMgT4NPPEieeLLT5SpQLGwK8cznaAiVGjan
7Jdq3Bfx1zx/3o7hKrgvTAhYFKENqustKMNkNtk3gXKyQ1kfkcyEAEP9ENppz8Vn2FTvg9Lxx/jH
thOyOAmAUNWhYzEVFpDgZQnKvqMCot4rbBATQngQIkIvpDCLtF7JUj3GWFjmOcrc0PgayRo4Vt1Y
mBD2K/EcjmhQxVoe9p/Yr6h/qtXTthOrULCwIMwYNNoxG9R5gJq2cplyVNs7BwoclWSySBwRrxnb
rgx7TeWiL+yRjZ9TPHIxycFXZkKYGmk+hj2UzDEd6WEYD8p0UmRn61V4uQRLvENM5z4JSy5xRqp4
p0EO1/bq7CctvlTMtWVaHpKRsYRJMkVmCK4ljAxVbo30bsKGlWV7qwi9v8oA8TKxStJkTrgEUBKd
Ogt3fI1LTDeXxU7mDh++xZpGSVy0Nk/lYJxdg51Hu3RrqO5eU6BPF2PE/8fCTjFFVW2XGCN9jG/a
LPTDjEmWZ1mmCRPfnDWL9vzgWA14XZhjD4SHX5JqlCye6xGzObpgm22KDCFqhFcUQ8dmzcrPvfkQ
jGfIAWTX0F9RcrEixMsmdZuDuYertgV32BbuS7PFXlo9Ty8QTpKgzfp+YGFNCB3r8nnUGPhHm92w
s/epT0/pmXMZtodOKuUitSbAp91FpT728G3wBszX1Gd+ea53ykE/gobtsD2P1rPiEkgBSa0h7qyc
u6a3+yq/bYN9I7s74tH5Y/t+iZ5IQ5rQMtcphYnQuJ3HH+Q5od8pBEU/bHuyWlsHcjXs2Cwb1TQi
U6cC2jAl5bcKw1P/nROeQo/pvvnCCeycG3AV7bbtrSb6wpywWJeA7kgNcMNQVjd5fIyMl14/z6WM
fY1/5o/oLcwICAS+xEZNCMxowznCqTGZZL0hqymwsCDMJUZYpmQ8bqOuu7Pe+mNd+8y86tJnYUaY
RDpVgwG9WtgE1rd2fReaUHqV6eKuVvkuc0CYO3QeginglLcmQWeB4kJp55P+OB9MNIF4dF++Qqfk
+3YeyMInzCCnhtYrRAOBq2p500CJqyyjI9MLyYK3XqfyO35UJDDpWGl0Nr9wsl75sSQ5N15EgA3W
bfyxuw3PqGB+UeR79+00/6O3xpqZiiMDVkATJOeN8kzSyY3Y4bobZojco4dZh6ikLoSxTaNx4gJQ
PpQxif5gVHgKkuy1VjdCFxMiEFVQXDFQRQZlHHsG4Vt7tO6HnNwYOd1VlZ6gK86WDNp6bvx2SqRF
TrMuruIUTpVJ4YagCk0Dl+m77QRcH6GLEeHokzUp01gItzTrFTwTFvXj5H4qX7atvHdE/AlEFzPG
v7corIqGAdppgFclRYdiu4fkwgt0/GY3KpAP8eDbWoQ9pqa7YEX91EzGNRsYW8P1IHEsSkWSo2nM
o7JFg41fgGMl0g+UJODZ+LXt5uqILYwIABKahTmhHgvpXiMPTS83VC+trzlXLIwIuQ4patAD1TAy
FN8p6j7H53yWmFhdNnAVA55lW7V18RE80BWNkVnFCSm+NfD96WY7TqtJt/g+/32xYQ17UJajqhWL
htM9pmp5avXPmmJ4QWT4f2dJWDeiiVCtVOGJ4vRQmtvp9YOBhkK1u+Z5CC8qFPtwk1giH0CopeiM
1TCNCgf1fnjnspiSuUGVXBW5ix1h39DAFaqMsKOWiesM+6g/TqyFP9dc+y384Zm+GCGnr2g/RVAX
6obioM0JlHESqCmMrpU8bY/Q+py5eCTkQj4WhQWuU1jS2Z6mCtRegr2eWBKck5kREiGZrCTWJ5gZ
aOlq1QvLeq+xrrofWYRNAICoRmd+rMCKA9qB9E7Vb2dDkmnrc+cSL2H6D9Y4Nw5uoP2h0710vi2c
XxNjrmVICtrWMeC3HbFoWgltwogDxNbVw1CemRFcc5d0iZX4aAM2w9E00UaC9o43sz+l2lMvO5/I
fBAWt7lGW3zXIVaJekfYZ7OVjIXs+8KqVtkhXoL4bCwbw3ZjUmr7IjACyUis37ouIiVM+tKOMxJW
iJT6ZBG3j1x+rkNZkoe21/BtKFyunOj4tuQwLpkyJv99gQE67fu2zYABDMpYufZtMrE4y+4uZEaE
6Z/04KE2+fQPx5cxRxZ8Cf4Sy0xh6o8V0wqtxSh1pv4xiX45Idi7M93emaOsHlzmjTD/S0j6VDOE
U/yZhScoFbsQHLxnI9ttY+b6aZUSzYJKgI7bWAEETIvE1mxiciaTW/1SPcUlZ1TTn2vUnj4YHsi1
j9sWVzP9YlCsgJosLUxjvk2023yno8M279NrtrsLE8JlZj+2oMoH4a3v9J/6H0F0HuhfOiHAQVSb
4WRH2HZMzoRHbx105PmH7TitJsDCCQERQKg0MwuyYjChPjZRsuvL9D5jMh7t1UVgYUZAhI601Fa4
GTZAg689F0Hm9bM39pLFWWaHu7uAgJx2EcEtNjaCNXEz7SFUOr8sDtU1TajYOv03n8WKpwxcHDlr
4E82PzR15SadG0R/OTQCDEyjTbIYHBBQ3BpdEFH7TT95EzX97Qzgof/jpLNwRYCACO8jvaXDTEOj
h8YZ7/Nh+EsTwuyPDUgSsAjRMgdIalnDtGNWKzkCSBJZrHeKwHdmJwncCHBjXf8fadexZDeObL+I
ESRosaW7ppxUTmbDaKklegv6r38HPd19KYhz8aZKGy0qok6lQSKZyDzZHxV9dGsmMYlEV+JT6erU
bMK+JOQyjRbMpPTKeHxLlgHXopiHsVRbnJOb4sEyWIn7JSp9MpxsyzWaw3WL76vqAiFYvOiUhqkM
EF31kCtPDJnlINtGL8MQTD7GaWlikTECfv0dZOCx/t2J3qIpiqdOx8CHiiH2hjGnwxApW2DxZnET
LLdIx/tek24M5BFQPB/obbNtfCTx70vhGK4jo/1KAcOC5qT5fLlP7hU3PdY/d2BbKT/978bZwgnG
Qea0lqSFHzvlj7oI+uJn1EsqQ7u38RZDME6U5t0cxSvcGDX3+rHyo9P6WLiTH7nNxzjUJN9m/E++
okHxaCq5pkaFiW/apMqeY2Z4dYIdK2aOPpPWm43xvDqy6YW9g0pVSjRU1/C/mArOU1ksyQotNjHy
zedJVqferQ9RLGk38MFBqC42z6Bvy0SDCYoaY2idS0wSNAGnVjCOb6tJbqG4rJs7rcOyeAfzc7gH
lg9lHYCZqbG/lOq3N/jdRiDh5uz0zswdBW6e0sLvtTlQjPqu18bwfTBC+mz3c6UZKWC62Jqxp3f8
2Gvq50Zrjtdx+Kn8zec24gindjbbdaQLcNT6T6d6NFnsFtXirl+Rm/rXoXZ9bQMlnNjadurUrGCf
KnpYs/NsSn6/TBThtLI+UqKIu1oUY/Q7xZt2S4KKmQd7TkGXMFUSvL0cauNvIjFFSUZijj3wtLb1
0/bPAaubu2r1etkY8t4dsQUSEmgw6JnRwAuDKtobvDSdnu3eflVZL0nUd98YKXI1Bw+0WJwtXtsk
Rc1wWHgAOoFaKojPZjB7i895UOTHlZvjd8+7gAlJOy6qFZu/EHqm8kcW+7nFPOLc2HrjWWaJVmkM
2kq+e/cNdkEUcviRJEZEZ4TzvH4tshcwBPZ94yeZ7E1LhsMPwiYQFRYpjQnrc/3VmDwy+MS5Gwvm
jjK2ot37QqPYg4Hozb8Yf8Wps0VnDb8TErIiwUZqPX5q0POfrAeH4fVRdh3uH+B/8cQmsYTpbVsx
ijetMuhrt/5jRbkiDjBx0h/MQ/K4+OQoG5mQYQq+P2YYv7VayDgMf9ial9U/rgelfVtdZBK8cByq
XmmZbYNPVHe7/DkbfmioI2eJjCR1/xBfgATnq6oxUZwVQBWpmIvSwaeWlVjQJetHk+EIztcnkdNq
HXDixc+VgzocVhmpuQyC/3zj31HKkgmrfmATEP4OvoldY61skm4/mF/Uxe22wQCPXt6iVR8vCWlR
e7U5nwpVC3rj1OOlUdWrXBL7ZH4m3IOFrqVGl/3lB+divdNkfizTmXD5RemsTQ3oYnAptdgsTDpU
EmTUITIMIR6UVh8vmgoZItDGfonAkNTKPlf+yxXxr13E5rdqitq+w0JAfzhHi6e+6sfuk/aVEyKo
iZtKOfqkeML5p1mb9ooBPKWxnuwk+6CmSew2KFJ14J5fzZyFMTxRS1LmOfUYlrNiu7OKuYvrcWJX
t4Rg3IKoBoYFBP9IWL/aOlOgW/VLVJzj7rMzSJ6AZBCCi8QkiXSiReheSiLcg/rZtAvQcZJFIsr+
Z81GFsFPjDnKersGkHro/SUAL+sd6NUOQ6iGVZA+mKd3qe63PMnUawxZAK4uf/RG7JJOQcVWAsL/
5t+yiYtMImlXXNA+n1LYx0n6Y+v4SxKuzrGLiVsqfxjRV6pIngh2L44NoHBxTJE+p7EOqaLqQ6md
BowT1/1NKmtpkziFSMc10SWO2wVydanhYncfaz9a9HjdQLuxdiOKcGWU9byM/QRRlGJ02fJS6LXr
lGE5PZnj83UomTj855uwrui1NpZY3eXP8Lf0JqsCqkrSFJk0ws2xEKooSw0I0g6fOnJfQGlldVjW
5HbWMv+6PLsp2EZ1QlhQF4wujRbAyn7wWITOkZcGLArFckZ3c2MH19Fk2hMihBk1ZDVsGGpq2yPp
Zkx2Th/rtJHA7N6FxNJRFsDjFDY8/WqkSMtADBzhfaizcwzwfCey3pR9OS4Agon0qdAYXgUQEbAX
HIQQ7EMx/fEWVV0gBMMM+pyX8woItfgxW4+2/TQ4394HIVhjna1BjQZAFJgatgqX2Lmfm29obwHf
2L+2EGJ1OhaLE5mwhYqOEPNs0Yf8LfshNxBU/dXc2HeWEJvLYa3Htj3Zo8SdJNamwhWuzhWx0S6G
SJl8mpMgGV7ZGl43hcRjqRCMIwy/62A0QvRf78zhQ2NIrub/cmVSFLE0k2igZftVR4ZiNEkz4+RV
n80n49yE2KH3OHoJrB7W/nSUdTXsC3TB4z/fxMlkXtSmyYC3TOxezdZT1r9cV9n+hXlB4FbbINDW
zujKkFiRA+fGznH9815iWd67HyAvMMJRN52mYUoJQcr6xlCf4zkN2r4IdCfzEnBKyAYndls9Kbng
CeceexrjWK+AN5yX8/RqeSAnCFTdJQ8MO36C5jBnroxA56/xzd+SD11HlVMjJnJjwcNtUzWXfood
v4ty7N46KuXnFFRE+lfT8Sf1PKWVa75lQwDdYAouHyeWU+ll4viRVp7Htj7n8RLQQtamveuIGxjB
8Zu27xM1xwUXmY1nM+LFssxtNzxsEARXHzCsnNsDBGGNdliM/LCYgakcrnv7rhtuQARv7/TBSNAB
7PjamkRenEyHztFDTcEhNuZjjddjN1vS43VQme4E389mnam2Ad1p7GSbN1SWDuxHpY1UgrPT2XFK
UwNAdhvf9yftmIOoR/s4+LxvxLpXJFGW/7prbi5ceKOetEWswM2zuEDj733W/4FtC+48e720XCLT
nXDv2XTGEl6F+x3DoDRewbVMNlwuEUds/B2x3mekXeqgEaq+b+xXI5qwIKA6D0mOtGddg+vesP8p
e7GW2Pa7OKkzNxbU1/vmdztcj9URhHJh7HVedZA97HDfumIrXQwPIy3zin+vDkMeWNqpbJKwKU5S
fg7J6RX7I/NhsOuygVBKrE9uk+VojmS6Z0pn6GUCCWGimMbGrjDgx0lqdUbDVS89E3vTV8OV2ImH
tGuqE2JFn4PbPkkgEkiPmpPuZ1gIRjuv9ZfPyTH7GPu1zDNkiEKgcGojA5kzohO5630waQeRb96P
WBnpcYal6lCZnkRGme8LkUNPNCfGxBd/rCXn+t4Ohzss5DjyIoDyMfocewkWn7Gj+XwdV2ZEIYKw
CjQo4wxBK3TtmuS1W04aqd3JSGRG5P59zYhC/CCO1RKs5XHwlDHecgaz1BtCdkv+esp408vT5WSL
LZWRlmOm1gYYFv2FdX5qlUMW0WDMj/abvm43UEKqscZp60wJNKiw4TisX7P6aHfKWRn/0JLXdxnL
EELIiJnNxEoRHyfbiyowVsENSTm6a/zn+4CEHMPM0CU09FwmZwFzzXHEPMRshVLWy92Ud6M7IYSQ
sU3SktdStLmk7kytmzxZPVYO59TpHvNBv+lXJUCr8um6fJLDJj6yR9jKbdUx3GOtYy/XB3exX2b0
YqjLUzZ9vI7FZbji94YQSipQxKPfBlimkQ8f8sQxjrM9yvi8ZShC+LDTDBQiEXf4hNxgwg7RWAax
f7FYWMmsUmpjsAOCbr5PQGKUTRG4dMDXV+KTofm0ZM2ToeeH6/qSwIgfv0NRFkrBfW9S7zLskl+P
0qUf+0HvX0nE799saduWEUAULAms+Lmk66FW74lsL8d/STAuQMKBVVjcgoaZy3LWwvwYn8lJP2ie
iWAe+7JBx/0vLfAF/G0gcbBSj7QpirDSFGhscSkukiDHxZV6KZ6cfuIt0MXuDIm19k/SBVM4wVnN
GJp8EZJssPS4naOEmj14TgpiFqxsuKsNGde0DFDIBeaybuuOC5kseLWrB7TlddMaZOZwqolagN9T
1ma42xRODVXTeVebhUaqXx2fJWPTzbxc3hsBWU/NaTjEAR/Ox34dzwbBttu5aNOV0nHsu88GWLic
i7oqSbHiiaoPR+paZ/OYv1Tfip9zEN2o396UoG7QhPM9kJwlVgQxrWKd3FxTznY7eVZCE7dqiKx+
s3vML2jis1XSglWS8uwx0z3jUBE3e1aDyk9C6jlxsFC3vVX97vAmf93ACre1VtTUtHvAVtTw9DRQ
2YOd5n7bHOdI8rEpk1A4/CSx1MEocLmBzsqdhw8VXrErR5IS/PXM9dv1shFIuKrtiVRpjt0F6IjT
wvTIDsYXsBhi8h3pFb46u4Nz73jKF1mw2b1vNrDCuSc1yyc9g3BORTVPo4Xl2okmSYplIMJZR827
akA4hmeQqQhS1fIGPbh+2ezeBBsxhMvZIa2jOvyFz1K/kDxoY8NNv48y/lSZHEIAAf9C0TcGUBLj
tsUIjowPS+ZpYpxIlx5tivj9Wqa6rDgaCfPaKXyfqoTw0Ni1vegpQAzt2dCzA7W0B5a4TSLpudy/
xi42EQcgmA4ykvGvI3qrOIfuWT8mfu9qH8Ggt4aZC0J56Qao3UtlAylEBewWorrJ81CiqigXPmNZ
CXSKzUmOm7+pj3CDJYSFoaoTghd0ODWYozgbIJo1NPu9ShTCgsIihHIezGkeOiYmV/gWiPm4Hkgc
TCyYA9PDDySnSeKHIjusE/dzV3JQM2OeaR5y1KIKGX3Zfo1to0D+V2zy0Ejv2qQjf0e8xCv88Sa+
+z57KAWc0bX26brbS86uOC8BCkSqDjUS63RC/aHWvVG2Y0J2zYt92nGpqENuQW36AzmboXZ0sOmc
Dxd1ntzVZTYSYoWi6r2u8RKoYz/R/jPBAs7RkoQKGYYQKnRw/vS5A4HWImTzgQ2HoZJcrhKziJ3Z
WNb99+VK1Lt+vYvfwqi5yfnExsuyxMxn1kFNcxL9XItmcp2oXgMzkfV+yAQRwkE0JWyNbZ7jqdnX
eKgeUb6TXKOSS84RYoFJuor1BOZgzpM2fOwzw22rF30l/vWjIjuZDpd1czLbYinI1EGW/Cd9ss5V
GAfdkX1W7ni4aaQV1f1XnkskEJ/Fu7IfhzSBYGjHddWiPGljdlfp+PIo3Dkhrt5mLmhYT7HWSlQq
s5qQNxSlQ7OcV+saY/lqaPlt0VMJhOQQOULSoLCs0ruEH1TWPSUqwSq/5NmOZbMoMucQ4gGZnUKf
Y+4cyugtzX1Fb9DQ4EZvaufb2EqICeNEGozrIY7aI+dARws1by0eeklc2NeaboLWwMCiQ5HWql+h
s6LAFzfN6rA3f7TEOo/JO0EE68ckVrO2hWnaMnHRsBwpXy2Zvv7LrXCRRLA/UbHANeNvO/nkkyUw
Q/5xlHroIx6D8kMZDhKhpICCJ9gddZSUl4Jj+tSg5M2r7FHisuz2/3d8ZaYSPMLG9N7U80SILiw+
dtEKToJC8esJFC/XA9P+af1XleK7EsmcvlH5q5yKNnvwwg0DDtPzdQyZ+sTHpGJI1XbkTwZmUv61
TzsJ7YBgi3d0RmAK8CEWXEfcT1ovUgk3RzPb7dg7cBBtmL7VM0GB8U+mqHdL2b0UkwRs31goLWHB
gEbAevBraLdJXNddxVtGWnZnLXiDAbNMnMgohHdhQC1tgJXdRMFFSMQbs5yNYUHbSENebfLQzjeK
Gl5X227A20AIajP7YWRRBYgMLMV1Mrv90rts/kRlhcx9j9ggCTqbsDMjN2Yg0f8sWE/C7iY66h+X
UA/emHxv0ITLV0+Mwqo69CXpNQ0jmwXLqD/Uylt2iNENDLfg5o6PkwStvKih+Fo+urEznLppuh06
SdFc5gdChK2deNQqEAv6xpKHBJssdGY+kEZ2je8eoY0wQoytExtMEgZgIvYYGWeHPI9FE5qDvw6n
614nE0gIrkmpZOMwc7XRu5EeSYUHPem6Je66v9WCNuIIEbWPeqtpeYudbR9QOQ+zsD/22G3hFfe6
J+8kkpwk8UNdZSot1hxwKr7TjZ55Pd6ixoQemunLde1x7VwRTNzU0mdDtloZkGZauAo+J0zqpjZo
paMDcULjLUvsNj4uLm6hg8HsMkKwm5TU8bq0e0rt5JWpf16Xan8U82IvcQ54IoOFCWDu5Qc9TLzy
7JzWj8qhCKZPshKUxNPFT/O+xry3AVJw38iOiXHS1qfMvEus2rUV2UuvxNVtIUI4zMjUwYJUbWZ4
U3pXgYtV16RzrDx6XvMJIUSgRDSNowWJlkOSujxhqQ/mveGnt2rohHkoqxzvi6U7NgWrGbVF4juw
B5I+LTFB32n9jTkoDw4ZblVbk3SxS2DEXAWBr6YDJ7/LUo257fQNJEcfo7x6Sxer+a80YraSO0Nb
9DGIDca2eiSW4yoG+dKrkir/vjC2rpnUAHGkSAWn5laTY1sVyqvg5Y8M3BcPeS+JrPv1QvMCIoTW
JV3tLOUMLaCaO+g+Bpo/kVN0XP7q44kfWimD6X40ugAKYRbf0gtrazi4cuxy1NToS0EWX9exVRFX
omxGkv+23/38HzRN5JOMct3pOg1oY9id2GE8/odiVubeuznyv1rUVCHzai0rLXve1hz3eFIbuv7r
Mn2+Hu9kkgiZV4kpGmPO4Q2t9kVZn1h32yVup9yq2T1rdW96E2MqUpG/3U9ThQSsU4uqxM52nCV1
dhX7Y9XUHpu/X5fquo9rqpB3qYNTmDbno+vne2huqe9y2cv7fmFlIwj/GzZJl6ZEBmsmuLj+1Psx
HnmcE2bpg/p2xXcF9UvJwMb+xX7RmxBac2dUlJnAUANL0R5xKBo9HEbPmb+9T3VC+rXEWmysA1TX
psVdUmp4yaWnXrZx+fpxBe3wr8rLuq5eQIWANGWp/B4DNZnuz+zDgPk0oqdurPjXpZKdJCE8DMm6
pl0Gr0P1E98ALht/vAtA3F2jW6lhTzzg0ekmmx+k7RG7AuCt29Qweg4yF8HbmgWLo+cJjegTfVLH
02JIpr53T8zm9wvuVRRdHxe4Yv25qQ7acrvCy7pR9tG/m/FsUATnMspyVdsGUjT2sZhebftIreec
fDBhkuv2kCEJDhana2RmFUdKb8vqZz+FY/9h6kHjJOM/kVlGcC30IahWpwIpNQzXRp9eq0qcl+x+
Q1zUJib1Uc7KrMVN7q9Pk1eUXv06sgALvZfSB8tqmPgjnuIwJdb9HNH1gLnp2MfdF8gHTfe9xNAc
26Gq4Yh9rINRmePSoGiTDLbxMBSoEY0pViGAj0si875WL0j855voCv7FZJj4tB32xZ7HUguq4tN1
D5HJIpyoxYyz1eRFVrWNUIVf/FTVvChXgvfBCAercfq/D5ZC8gNda2z4sU4Uazqvw+zX3TFa8Y9p
hKNV6aPlRHy0s5gmbKdZZjwDd3cDloMurePlS/5gEixEwYv0l5V8uQ4uU6Vw2FKLVT3j7yVF3bhK
8yXTKt+SjcPt55QbCYWDBk3qmC2GwYrb9BGjCMxLQO4fHfNTcW+FOarLrswL9wWzwartWAb2ogsJ
WK0Pf8+V0fY0gtAUfBHjW5J+0Ij8A8HP/sbRzVq1CnvFzaT3h8Q+O5jXlq/fkckhJF3JguU7Bi9C
zAZzVdNvrW95Hl53gv0v540kwpFtog5PPby0VuhedCiD+Wg916mrYvRLHon248NFbVzijdqSTB0V
2kJtC6nAZvmzz1+viyNTmXBumbY66szLUEV/bu3bgT5MsqkhGYRwZBdjLtO5BBNBjbHYBC+A2JkG
hpdUEhpkqhJOJwizQYjUwC54HcPqMpPeGQOVGF+GIZxNe6pazaHAUJvvlv5lUGv/ujm4un/74ro4
l5hfKU3WYvIf5hjS+kvfM18p+y9qQnw7f8tOB/yp/5zIv/x841oGNeKhjGGW0jStu8mh7MyYbb4u
dSoje5JJJRz+FXs+2xjdo37WJItndatyNE3t7KQTSLr7VUbVt//NshFNiAOKESFMc49LX4dAfdXQ
lKZ4hutQ9//X2KBx37pmNu43G13mvWOpKedZqYPlvPyMygP5WR75Wpbenb7PZVApgeZhZ3pYeDJW
zV2ftDXVpI6OgVSRJXZ1unKMCDKTGCTxTqbeO21E33K2LhhiZmbPsVNlFBhkBQtUuXpNI/nu201k
NwjCFUQKvmCET6AWY3WTo4cHswxK+TMvv+btWzKiDZTgjSxPByVqcY13anWy1Modl+Re0yWhYt8J
NzCCE9ZoD7CXjGezD9ZHBx0JkW/49p1+WHzcFP6b7nDbMCi47jVODf6rC/bVuAxt2cJE3ePqnLr8
ZyNbVbFrI3yX2SbYwDRbbBbS0mFhA2e7M6Lbcl3C2Tlkxkmvg0azTtfj4K5Tb6CEYJ52SrKWI6BI
1/6MrfiGZLbEQDIIIZYbzsSI3gCin29icHrKmu12g95FBLFNyOyjGj01XASmu2njUTPyGoKR42/X
VbWPY2qYi8HKWk0cKGG9NSf6xPjLC14lRrB1MNO1WzeV3eO7QQ5Po/8A8T9kE+Q6XnrUrB61x45i
UWgWahMI6GJ6Z5W6byjaSbfXt7zFbSAFp2br0Di0g2wTtgkr3X0d3cWWjHidH8TfgvcGRPA1MBGu
2EkKucwnco6P2rE8fCea+58W5vqTrL1rP4Hc4AmOB2KpGF+YwCtO0ZkdlMC+m0Crh8FPT5f1Ykpk
E1na4jzvG60c8Pb3MKCPA2ie9Yyb0EWDuxc/vGWLJ389/9tFTCGKK13fahqBaGB1rOYI+yQe11q2
fmH/4F5AhPhdD5GpNwROYXT2fWM4HwZHBrGbsm7kEGI3K9fYLLiJRnpaE82lcZhiwOP6wZWBcDk3
52mq1VHruRwdfWHjnT69dDKWvv0ji20lSPM487Ygh6Y3k12tEx5BtMWv+qDpnloQU5qISLR1mfrH
dYn2L4gLnCAR2DKmuFAAV6H7VjGOtMU82ENSnhXZCP9O0EM/tIaUx1LxRCT2SDo5atKag02FFcrr
q3mY56+Zfu6z4LpAMhjB1cZ1mAxmlrjDsXKqS1FWA/FSS8M0//w+IMFQq1311NEAZLefSRxSs/Dz
NqgTSazbMdAvahMNNFSGMimA6dhny/poLn+m9FFXWldJZcNS+6ozDVBS2pZJRD7KvOvXhJQdIo/1
onfPStm5Gvloyrjrdw4RJIJv4x8WB4hUbJXRU+zggSN0WuIajqdjFKxP/ve3RBRFwOwED4ZAYrOn
MiwJ1kph6a6pWgEx148xuF6GvAivO8GuLBsYrtJNQFgtrXfY0KDtsouDsSwQcz6lzvN1kL0KGoRB
l6JtYJOaLrLXaFaEadAKhklOznk4lCBhru7rMPbfEER/ARKcTWmoaS4RgMyuxIZ5zTUK55Tbsq6g
XUfbyMO1utFaW5MkMxXApOwFyxLAunufmqdhllE27FvnojfBOvHUZiwpEa7RcTKgkE9LrJr6dN04
O/H6F5UJ+Q5dszSrIyTx8dy/NmP+jUSKR7ALpkpUj+ZVqGEB/PsghewHz6J8rBGQeZe7LPkRTS9R
Hmh156LcH0zS5Unc6kK29YuIQvZD5rZcBgN4XWne2pV9b6a9RCSJpcT5vrRU5rjJ+MWqFO4IR6ja
H6yUESTLUIRcp82qmjoZBHGWyp2mY9c9GrJWib1i8FZb4mJm8LynTdvBuevFU55GPMDW59orPZ25
sMwcjPeNtLlTYqHf9jOreaovFGEo6h6z4aaqf173OJnihLjQpK02tgNkmldyrPv6hE1rB5rI8mzu
SFccTXxKbNmU16QBTFndU/JTM++M6kV1Hoz1vs/Bkvz0PqmE8IA909GSTnAHaj6a6kunn6XtGDLF
CdEhpeuKe5of1fwcdV9Z+pjJtkHJbC9EA6XDgyhboDQsuwxrg4TgBpGcThmEEABAyThUkwUIYyjc
Vf/Ksi/XLbGb5FwuBLFYRTCL3Swd1NQ7D2oyebPzGFmnJu0Obf58HUpiEbE5MGrHWp9mQNntsQZX
+fJBlfH47l9vqCPoho1XL5FOLB7qttJz/imi/Rj0MzUbf0oDXfqSvH9cLjhCqluVSTep/JMHs9hu
tT4aWAcWl0c2flKwAqDXP1oyqsH9y+6CKOS8NbE6ZZjxbUrN/GnFs9YwZmclW+4rR/+u1BZ18370
rxtMpk3unJtkIVrHnu/V5AsbIi9bb8YWe4z1264Or+PsO8ZFNv7zDY7ZV3qiYwcl+q8Pk3ZD2rtU
Noa2C0FAMUexi9JWRU6MGCU6A/tqeYdR+TKz3Itr+mIPi0Rje63k4JT/F0ckxRhTqk1VAh9nQXRY
T/GZBioeWA8TypjLcZERcUnEEgkycB/MS9RArJzdFllI0FMpfWLlvvzb1bARSfD1RFEtLcrgBb2v
equfB84pPhiucugPcSglBOSJwDU0wc/7fmREWyFR+ToFBt4L1afyhBlYf7h5Q/3lF1sJ7k36iRi5
WePqLj9Yq2eBgEurJS00/HdcE0dwbWNoU/DVQJx+ae/MOTvTRbbOSQYh3KWNHTGLZBBjMerXtilc
I7a/v+GAblxAuEv1aKF5NAMC65wi9ThgaVQrKb7JPFm4S+m8kA57afGhlSmnzuk9myqvA21O1yXZ
DWkbSYT7FBM4pEgVSGKhYS66O3tMVinfvVD/RfitDdRJrWHSKD5/J1vR/Mw2Sr/HJMvRmOafhmp2
B3Wqq8N1qfYxsQvwrwoCAtyvAbQ3MX8WYxcDdqlkp0YPxjbGw1PsquwUy3hC993tgiUYSqmypsP0
Aqo8Pd6e7OXjNMjunX1fuEAIRrLNdBkUnrpR/TG2vZqdddn36a4UOqGcKAZpgjgmpTaGnup4toHG
hk8N1c6Urd51o8gg+M83t1obGdY694DIrZtZPb8t19mIIIQWm9EhnfkudDRluZNzm7aTWxk3ySg5
MjI5hPhiEyVxHB04Yx5hnaJ+qqrunRCC/2aaUjhaxUVZHwxsYpH10+yej42qBJ/tcw3s33zLZWd/
c4rTEq0eocdx/mQOkpqhTFmC6+pY4jRjVTju//pHYn6W9lTsHg2d2jYWghkO6Hp/dSqV6l2WR1iQ
Y6kfh+SI3E/vJSJIIMTBhkjBq2VOADHW02nsnxNienSOg+unY/9j/SKJONiAYqdTLys0VXCSAzbF
vT806MheTJAaJY7+RAo1O2TalH9QM2P8OekoueR2mwZRqT/0JRv8MiKymZh9+/2rX5H8c3XWnpmI
Gj4uJK9Z+kPFZJ90u1fQRnAhw2kH9HMvfG9Y5byUbemy/tAp9zR7va7gfZ+/SCKGH2MGCcwIMy71
h2x+Ve1gLX6U0YuSzW8KdBckIRBp1mw6VQdLNloRjHV5oqx5J4QQgxSttLRShTB1/qRN39X6TQHo
IoIQgCbNnBKT77di45fJDMzh+boxZG4lBKC5TOZhmKGiyXSeKFgn9Y5JKgUyewuRYbJoZQ184+K4
hIN+XzcfUlp5aZS5ZWtJsCTiiKydozYUlq4Bixi1G2m3tWxWaDcGobkSTwgOPuPFeaSMUKbGfM+2
iSmN0h2qlygNr5tkj5AL3AMXDMEmS6nTIsZICD7VpsDyijDrsf7G5Tx8A1qlVbe7Gw9JQH1URa5D
y6QTTKWl45yvfEItH9BLkxggzpz/iHJZMeQ6jC4OJBGzyJNJIaiP255jvw5/UvrjPYLoYiusY7MK
aTtUqHFa6+TcjkaQk5f3gQjfnwPt1bTgg3Z6d9LLU24GYIx4H4QQklHm6JIlAsSc3uaFnzbPTLYG
nUeo3z4E//U2XZw+WpNeL2sOsaCzJUn/mLs8oPWHNPKvi6LJgLhXbNLOfijqjvDVu7Xp9v6IYQDz
u+ExrzyYQf3Z0bB2YTnJOV5kzsb/rA2srnbO0GSANa2XXjmrfCec9a5zo6tClC4qbNuxubuxtX/s
6eAOpnJb0lIS3fZ4JDeRQRcHkcxlKDDWDltZeN1xq5MRrMf1Pn8pP5PvkUvcBs0n65frdtsNqRv/
EGKCMWOFtc1HrOjUunOX3GfW8r9PrG7FEttlu0Kp8FgBiBiULmyYfJQQQ718wxo9opp4ZraJbhmq
OA8SOSi0jQsPO+aN80c7NW5FX68ra9fHNxBcmRtnW8oKlNF4swX7BHML56iaia+mQaaFb8HBTmbc
EioBKc6vOBNJ19Xmg5DdovlTFbtK2YTWdIOz+z4gIcZlc8+6uOFAphIuaNIwVK/WE1eTbZTZdTPz
IpEQ6eqKsVKbANRY32YQ4hiyxvLdOIBPd/QDmTbFIflVZSloOxbKt+9qduZm/Q3oIdxWtvhiV4oN
iHB1g+UrVwy+l7vXf2ascO1Z0sOwm0xtAITTSAlYT8tlRhVy+rqYtWtOi6tX91n1VK6P100vUZiY
S3VYuGUVNaCc8smgWBibG25fyN79ZSiCJ1OjXY2FmyVSbknUnNu1ftA1SVvyXhcvwTrVf4wv8p5r
PUVTfIe8cPLq1iNBESpe6pW1W55UPwuyF1kJdzcQbAAFd+6yeVizBGIV3edEd3vzBhN9q+yjXoYi
hhsWjVUdwUSV9W0Z7hwrzOiTnUsqoNynfssQNrJwE26CWlVUtlYaQMlOnB62P04hmOOla4VknsCF
3cA0w6xjQwfazhRwsE0rDSYH093tUhzf59dCIFirJKXJyI/QXLpTfCyap8l4Q1fgLw4nBALTxmbQ
hC8uj9ZTTx4bUMN3sg9pSbARe7MmdFSZoB/Cs2VWu8bauHPz812qEvtOB1LrS1/Ci5fqzzENu/JH
QsL3QQjnP0JVWl9VCNFNpksxWlSbR4dIKkeSqGkKt5jTJGmdaVwO7Qx3viMpwToT5mHhY0ijdypN
OPqO0qwt+up5zfA0tgcDRE3V6S1K01Hc1FDfxCqqX49KpJmJWg09Ht9Jif0NxF1gl7mQDUDzE/f7
wb/A8J9vTuSU0M4EZwlOpP59sm9sA/PuGHlIJenfvh9fYIQDydrYHmYFMGj3cZUZi3pyif33Q4sN
dhoM2JiOSJMTqXE7K7yjtdbnUzWt/lrRj3Yum6zYF+QCI4RjlsPNHPTqgkX5ttJPyhso1BBULr9f
MDtZQLCR9vj9dhQqEVrXbiJV8okh05Rg8jwqRmttuQhK6XbssHaF68hGxP+PtCtbjlvXtV+kKknU
+KqhJ4+xHdvJiypxEkrUPFHD19+lnHNihVGatzo7+62rtAwSBEAQWJCBCBtuUbsdjI7jVtu8qvRx
Br2PVkiil+270mqxBAtc10RpzKEHyB2m7gSxn4b0sxOQG/alDf4zg6chktVbvvnngXnfICE6i2mq
G6Cwgp2hr6XSekT/kJunJDtBFdwLaOjW2iB2pkxD1uZDjq3K3Zecg5ei843koUxqiVDbpQPvKylW
aat65aZaC6kcN7T25i45mbf9Jzf1ljhATrAvOUWO/rvVSXsMZqwXuVx2PbPHUfZsJJVHMNBQv6wm
OuQpDNRCGOFCsxgdkIAYAnaQJyCkeIJZMFk/VpRDIIedjBNI1dDG2FceGwJ1pwfqVRRe4h1+aaFY
55xnWeogMoRLdea9lt2xUcFdVDZvats5vKMIliJmMQjQFkuRzMfUwtSYcOBXmmyzNk+UbWjEVU0M
Y1SFE1XFYB3uOC7U5qgF5vTI4zvaDB61mOekPkZ2XLB073BiJqLkDA88CeASMIpwRJ9WBN8qOVCb
K7cCEUIeSzWTno5Id0TTsa5vSdP7I3Jf7SVudQUjnCOzTvFQR3GjxhgcmtzzVHKpkokhHKPCSNHZ
5+LpAIT0fmePAS0Ljzkt6ucez++KRAl+vtit4hCOmX7oSIEk1M136YzWDeol6bXNUD6b7Rz9H5VA
cLO1YhCrtLE/U77X3F1PH3pDEpBsPzKuNkc4PVk+qTPJgJHm4BzTQxAtXulH9RE9UEOwjA+kQeSf
X8VNr+uAlwulH3iOFTsMGQrEXc3BHXjGYAJKPWbovjZI1m7TeK9ABLnKIVOourzJQ8M9ZjFflTVK
y8QQgoeqonpucjyEDnk4k0PSoEngktqolRBC6FBNU8Xc5YWyJWRfV0WAjMvu/GZstQ/qGAzyazdE
w8aqKWkiiBFnSKf12ZtdFKjGyHymakFZqyc9ycEMnQcjmb9oYytRhm2n9I4vXu2a1MEz9gj8EsX1
wTK60g7pkYfGLg/iUNbWvEjzR2C0QhNM3kgbrvCljoIjL1q4+3Tc0+HFzF7NaAAfz3WTyC7g2ymf
FaRg/uD7Zq22sYkTDpgaagf7NvWrUDvF8PFuoEisoUQtxX4cx2g5N5eimiK/Kz7lw8khki2TIQhh
xDQmOXcm7FhW3JHshkUvUsWXasXyN6wsLdPsZGRL7UOCIsdlkITrxz/MvQa2YTlJnEwgwVZMiRMV
UwmBCv1bm9zUGsaYEEm+dPvVaaUGgrmIu3LIxwgSqcnRfCww+7P2oyC7sgI2heSDDo7HCsb2oq6p
FaxgQpzeNMY+hWxtlXpK6htI0UgfNCTG1hRsCKbnOXHfLnaK3w3VUxF9P2+klg04c2rFDhyqNSCd
UrF2pZu9lu583RfsBVe3sEYq+DyURBdE2m7NiRSzo1ivRDO8eX4oqrcqC/8NQ7AIlTqZRFkcICHX
Jn+zYgw9/vZvEOT386PX9n9VulOjlzRNfGtOr3mXSUzB9uX2Xb0swRakLKV1HWO5qldj/x+qfeV2
Gd20M/fl0xI/DFeo/D8v3HJUzqnDsocr44CQqHKpDnWwa90JeoJ8cxz0dnc1pdoLyML25+FkFtwS
7IONVjZQlgCP5iCj1sN6j4HiNIh/jL6yX1grZTXem3EmKMkc3TVA9SJedCOmDGTiqgWaptJT1aOp
qx41w3h8U5TQ6GWDM7aP7zucoI/MzrhZglELw8kgJELCImRG/HZ+FWUyCRqZZlFmR5ZmBW1j+zqC
Mrze7TrrCnmJqKk9s/t0Hm/7IL8LJWimQfpotsAkAt71u3oInbb2ml6CIVs4QRELcFfOVAVGP4ex
+iGVNdfKZBAUD3TAWqPb2Biq3Kfs3tB/uLK6q23T+r5MgltqMdDNLRSIkFSYYpJ48Tjsq/5LeVFN
30qlBT9kFcOAuWvLdpRvdnaTW4ck/TzIrpp/sUfv4gieSAH1qj2grRpzJtmxd/z8VkdlR3qyjsO9
NgRzqH1MdhflOd5lE1taFCvJWDdAtqxFdQ9aeVvDrxXJTU2iC2Ijy+w2E+YGAgR24VQO8WOHeRKc
pRJiPYlKu4ItqLoOr63zbAV1dk8Rfw9P54/lX4zprx0S68r7Uc8KXAwtjK302BFs+7hyWoF+bN9Q
6YUsXnv4R0DBEETMUuYO3WEBsng7HfG3gzdrL/OGADmvg3mcHs4DbnundwEFoxArcTLqCTZqAC2G
M/h1cadP+yFTPSKzqYs2/+kI36EE+wDyuykaOTarizFpJqu6cGLDbizozTwa9+iM9JIM5F10MmR+
X6YmotkwCeGVBWTr8+QvZN4Rnub8LPa7kPhFSHfp10zWWi47AYIJoRG4YAaOhU0UBBYRmInAUBTx
C4jscCF+X1TBhFSRokZpBgXVUGaCpxkl/U5lE4o2ra5r2CYq1EGlItJM2NzoeWVOVuByvcSsKnbT
quWupNpTMnfBeX3cVJIVlrBsqYECo1LHVinW0cZki/G2mXda1gRsyL0iBfmujN5tO6cAghEX64jE
gpj4zcAQm2kzwRHwVfyL/eRUgcVeCyvp8d5UihWUcARazK1y4uV0GykY2PuTbTK/GSUB56a2r0AE
bcc86CwbwTgYzOb4qIJg0FYyyS5tWo0VhLBLXMXr40QhR5MwP1Ju9fjWXCa5JJ6WXJIhWEEJCo5e
RWusRkBl2jPXgwyZD4weOa90khUTXWKnV2CAXFbMqZ7H/mNSh+e/L9l20RuarMRIDmuRQb9O02Cy
j72sHnX73PxSYtET1qbb2dyEuelnNRiqoFc/ZGrj5Q71uGaHSXSX1Pt/k0qIkUnnkqnuIRWDZasx
8q9folZXRsIv25zl99X9qUDTA5hHAKNozxVY17+fl0L2+WXvVp9v8iaZZkxowRSv1qPGg2tKlGtr
8/F+rv60nLYr9rCP7TTBrMJCM9w0C34aWwfDm2Vxw5YYmm5atmMtVzCxkcimeqxQCzYaY2W60qOH
PMz32VWBB9xrx0Py7obcNxLJNvNemkkWsnqUB6L37ve1aw1Xz3uiwMc98yA5zAc3dG9mHzOPMCtY
lojfsjlrMEEPIjr3id1Q1FPNtxV4ms3Jm4cnVTuNl1QLrpEElaC14Q7dHGHHxumzkz3XvA4ZWvST
RIVtsD+cV8BN/VgtouATGjuznUbHIg7ak9oHvfaDU0k6b1M5VhCCRxhzNzZLBwLVuXmFcaoehsZI
kv+bd5n1ogkuIbOpyTu2bM+RH5Mw/6gqnv4p8YdgKbGuUz8K9Qf18/m1k2qg4B1UzLbM8n5ZPB91
o0u8bIfFDx6qQQpSJ9kjikQFxdqBuq4UrndA484XhuI3Ph1t5QUt+qlssrhMMDGpQkoW1+r0U7B5
Z52qXb5vd/mTjjHchS8ru5TJJVyjirKswO6MvTOy2LMQg+vT/RyBLe/avcSdr9REnIlruVZutTPk
ogr/UdXuVZNPzzGVESlI10+wFkPSjASdiEjgoFjB8vFQaHvGf29R7YF/kuih5BCLMWTOGJvdZQUH
5Id2/LoHs2Vx0E5p6VkemqoWxgMqnRcjQxVMR1QNnTEtpoNEaeCUe50X/hj/m30S5+FSW68LIwbI
rH1X5q9udD+UEu8lk0OwHa45kyJaNsso4CX9TD1mvSRTILNPImOIbmkNTeJlh3wQUSDNEime9anz
2PP4Q/PL3XCIWaBLUJcNEK+8K20XA8umMee51CBY796XSsjSu5mUmLYTnle/bfsOx69jjioxDOGd
sJ5J3Iw9ZENRSWUcK1lOeev7aDVB7g5E2/hf8PPLmzszhxLBhT7v0tK4SrU0OC/ClgqsIYTzOrbZ
nGjgvUGXyXiM9Pk+ztOgJjK+iK0weQ2z/BmraK+1y9xiHWDUtPU0TBfvko91dmSs9tzie8RJMMuc
75YOLA0nLnEM1zbFDgp9yDhjdg7JjNzXzL1NNS9qjpw8nl/BTRy0aWq2pcF/i3XNU6fUjZIgkG3G
2mfmZyd66+M9kcFs6oLluo5rWqC3FC2dZRiNQSOEs/Ywfc6s9t4qSskFdlMXVhCCWZvUqcqjJZFs
43aZWLsKE+wcLomJNkHcRaMNFfsi6rRCEOH9zEZVWbuvx8SvMAuLSQcNbC0XOttsxwTlJHishKPj
zPj0TEE6WtB9NF/1sprmxTSKFmb9feHckIQzBRd+mDX3MW6vxupoZrjyZYdK3/H4+byKbcUJ4CnA
DEld18A+K0RbtEosBSVFqL5Iplu3GYNCmffWSG9NOrwWGEXzT3Ail1mdFIqqJelSKnU71i9mG3Km
BQZJvQ5daOexNvdJw6hEAqW2UKb0u2FwK8xecxCKB9NohhgovWdZ75+H2NI4soIQvFyTThUm0ABC
nQ6s9yr0H8n6zmQQwgY1RqFMegtt06nGPJPEmPBmc280n86LspkXX8kidjlFlTPmSI3jkfGHRoOl
pTIJMWIela53yp6d6E52+5NIJro4m+ajpsULC22i7xq7B9dtfRgy2WBiGYwQCY8TmusRoqI62GpP
Rpbexqay701peC/DEcwCOkTyoi+BoxyW2Zkphr6jjgNDo7k/+xT35+mr+y15Ob9rEh03BFvhZhph
jAO0m8AKmOiP6nAJa8FaLxa5V/51LCqFpj22qaxJqOcBuNXCcrjSyJNjySbRbjm8NZbgJlynKhNt
oY026YOdzXub7Nr8my17mpWtmmAZmFmP1Fy2qi0eMpROymipZd8XzALrzSJLCb6vEjusUVdW283h
/MbLVkowCwpmFCRuAwgLuSfe35pG7zl1heDn7TzQtoP4ZUXF8jgymJVVpMta1f5oYLqgc6A2uK9p
65m27KxuVoOuFEAk3J9RSWtlGK4UOB95EO0xJG+XGsH8kB+Jr3pJ7NlPsueyzc1aaCzAboiWWLGF
aBw62rGoQpV9/aFJXsglqaefFBb//b6g03Q2h9zp8H06KJ42j56W+p2W+FGS+9IhHZuX5DWaoNpc
dUvO24U97QM9YPkenUC9y6/b6yIs9pkicbGbNm+1doKiD1bbU65Dts7V3LAdh9uZgbYNTVj0Ek+7
QhL0vQZxtF5aQCLlzdy+Nux1jiRl4pua/g4hlrx3o8ZtZSFA7ks4Wutk1lfOcBXbPpex/W/72hWU
cLsbncakCoU0gx9zrztiRof/lhOwmiA03sNuSESTqcXP31dGPJ5bYzBqqIV7mE7NcTlXzrV7MwWd
Lx/yJtGKn9KvwChP4rrhkM6Cxvcl9VLN3rNBksSQbZfg+pK8d6eJQ6TC/Zq4uP71mT8N9LFonq3m
Er671bH6mYpYiVSAbEtJDYikj3cWx418N13yorSGEOyEFesYrrNAZMbDRB+p89FikhKOTaeB0QWW
qRkE/LtCiILMEk3QxopQSOH+FMVXVoS86jD6SXPJhY+soITdwdNC3SkEkTG4GUJFG/e2m3zr4lZy
5ZNJJAQn8VASg3SAiYbPaXJyo9oj1m685Ll8LY2wN50Z532tA4YP9c7lll8ZJYaCsH3eysgbtw/P
+x4JBrwtMgNTsBcPSFGLQtOwnfR9zFWJPd0+Pe8wguVOuTY5ZY2LmDN0e3ApgA0AlYxDDybM7CHR
hv35KOIvFu8dT7DfeRc1asMQRaofOFjftUMcFId214VzmP8/0vrbTv0XnJjWH+a6H5ocq9i5H4n5
qshqGjYrDFYaISbzpyyNhl7F+hn7aN/fxDsrCUZfQ+nJcHBJcH71ZNIIVxjbbbmVVJCmyrkPw+eb
psz6/MVDvK+YYBtAJI3alhQCxchmHvt9HFjEm6lHbni41ClZ8e7fhBIsRMpiBWXhOFPuWN6lffJi
2bLwRGIdxMQWABi1ZkDEzkmfb8C5loDyRO9+nJdEptyOYB5mTl0S29if3u8xQPW1OlY7Grq+mxzJ
SQ+afSw5TtsK4YDuBrlBzRGvzpPV6GmW4jSR/I7pvpN8PC/R9sK9f19QuDiaIps1y/eT8ctI1X0+
4zZL+KlSKtkr4/KtP9JdSG7+TxZB8XK37CuNAstKPeOUh+U+2Ue78TSGpo9hEBK7t2leDbS+q65j
Ecz9+/02Ow95X7TYrCCv3zIFxc3OsZQNZNzcHaTUdQODnGw8FggYOuFzkjYoD9fnuzoqTln8dMH+
rBDEs2PzSW1RxxygJyEsWy9h7V5tg86QEJ5srtYKZ/l9FfbYbYw5oHP7k4uItL6jf1NYcF6UTUe0
ghDOjuU2rqqOiLrNufN5uzf1u6UujJdXuqy0dFOrV1DLn7KSxiyiuXNtSDNb+vdKYUermH1NL280
XTasY9ucrrAE/6p3lRqZDbAm34h9eqj30bfR52H0ijabPbvEHqzQBO9qEMpoaQJN1dMPTTucuC7r
49k2cu8YYg9MFjctI8uci+x18DHCZ3lwGw/Kl/Q6f8Jb6E4mk0QxxEaYIpp6t17GGBrqaXRvYMw9
kn+L69JvZA8g2958JZtg79SxW8adAIslH8Eo5vNvXL9LyudhOsUlJjWWbzW5rhNJOC6xE+JgGkfL
VA4eK9ii+c6pD0p5ia1bSSVYCZCbOxUfIFWdHsqp8lJ6NV+USlthCBbCqnlK0gKaZ8YYCWz/qPX6
gmpBYuk2aqBM/CcWW7mk5SrVIEU23bccA/Jg6Y7nbdDmS/IaQ9h/QxvziFFg6B/Sh/wLRz1xsge9
cBemT5HX+eoV2DMktnVz91dyCV5Cc/IhsSysnIYW/iHdj7DjErE2XesKQlCAkWFgmT5CLPRdRftq
F4NvgV5bj2NY/j9aWzedxQpNUAWea3DjixGKk88F+9iC9iO9hHV2vVGCtzDR7eKmy0Y56hNTbtrp
nij/uC+Cl0gSTOAzYkCk2aNm37aymevbOc7VOgmuYei1fqIm+FgMVB1NO7IrggjdIaTyGToy70z0
rCmBrB5o23yvUAUXEaV5RVUHuzPXgfO5OIJ9Y+cEVhOOJx4uhdGXNKWstkokKW+snNXTcm67iXyu
K8MHFeiuK4rH80q+/N1/hI/vcokk5So4MXo1AYxZT34cf7LbUG/v0/KK1g+FVgRxlF9iVleIgrEg
vHAnW8H+aXHl1+7DaL7asgoDyVkS35itRqvNoQBGXt5XnV/SwptsSQJNhiFYh87AYHVzUXRSPik6
uMepJy0D2gy5Vmsl2AQSD01pN5BDJSrok45aeQIvgj/KymVk6k0EwwBqFEVrVFC9gNjc+bD0XJEr
JRx6T38bQ91LA1lbz/bqoV7CQpMkccTio8zMlP/MR+vnCgEedz/UFgZLqakrKYjcXsJfQGLBkRtZ
FXpOkBds0vLUWLFXcYbxcoOvyGYw/MUNvkMJlyMla+eYFksG/KTd5biNwWXsmkNxMD/wny5DFuP9
Zdtci+gY3YmRLIKxLWdzatoUVgkTLI6V1fu6MR6dydG9oWtQNVaHRvlh4CFfHr+JyzGZkGn7xr6E
vR7FD7/+DsEmZ20ysMKE5FP/pTBec1kt/7a2vH9fsL6lMmLo6hImKVV8ndma4kUGukSSIpOYQwmQ
GKV3WTXlSQ1BUhznGCUJKP+cLwos31dLDM1n5pC0XKbqVfl4Giwv66OdUX46b9j/4id/rZk4K5JE
STE4S3g8YtTqiQQs4AfjvsJsI2/Ek7oexCdLlhbdDsreMYWgDIOgRhfPm5CMqn5uET+7iPNtpWpi
xzrTKkLbZSZqR9zJY5V71+bT7WhNEje1fZoxqxhVfibGqYnlULnbloYZgX5Ru1vKI0FhkXupz2yU
r87IUzI0ydVXpWxO8uYKrlAFr5LGKMusF4LZBJujlZmfytirZQiCT5m1rKSJCbmc6FE3HqpJcpne
NLgrCQRXguLzOEtNEHEOubavGopBdMl+SjFjXhYKypAE62e59lg3FEjJ+Dmdwc3/otMrs9idP0iy
9RJsm8pnjYwDdkSzj04aVP3D+e9vmpzVegm2LZ/yvuM5vk9ZFzSVx7sqsGXvv8tS/BHm/Q8EGSH1
99xNwXr0wizjP4j2jXFyN/b7LInvMenKry3Jo9LZBQOW4AYNu2nbCZRemJdwM7Sngh7PL9imLA5o
3C0Ls7fR3vi7LP3QWrXtDHhNKiovU2972nkp+4wKv7S75DLzDiUG4ak2ZGNiICwaueY5YPxv89fz
wmwu1gpBWKyontq0KSFM37p3hEe7Bs7tPMSmgq0ghIC7NOZErUYck9E6RPzY28dEVq6+nIE/1GsF
Idh9NMyrQ8ewThlDI/Os2odhTvckG/2JKDcgscVAm/z7ebFkK7f8vkpHTlMEypCFi7XPuk+oGQrB
DHU4DyFbueX3FYSL14MSJSe4RoBQFuGVp1ivWiUJUGUggr3kaJvBgwHkyOyvGkhrO/XGsiXBgGyt
BEupQgHUrgdGQbJdl4AbTlEkDxEyMQQz2WgR5XSGCiDfiHEsc/KSygbabEuBRwfw72JWgTgzR0l6
zSoMPHWMlO8059vkWpJkmQxBEIJnM4EaA4HRL2oWurGsE3l7ld5FEGzXGBECajvcRtLovqY7giiz
lb1FbgmBqRSuq2NYInKLwmZrtRGPxYRLY2EYHyuUSjkYznf+YGx53jWEsE42ynyQDAHEmDEQyz2P
nRk6yFnx5wtwNBsjDEGV6GLLfz+ATTTnbqOiTU+zEm/svzfRC2oaVSJjJNraFuMdR6xd6hWGKWgl
cGrtZNHHvL7hg6R0exMC1zTDIKaD5lDBRJY9r1FoCgi3O1F2n9OrXtaMt7krK4hFMVbmqmhUXP0o
IBr6QPXKi6yP6BP2XJQnnN+WTQ1bAS2yroCUbqZdYQCoiE59ed10uwu+D1Ik1wIpOabTCNuOyXfc
NBhat2N3DHozDxwZy97mUlnYCFVF2wT6Nn6XoMVTPetUCy1cNAa90HiTmK0Xkc9zdIELMSx3yb8b
Brp/BVFYmdnICTBEw5m2T+bSI2Ozq1oZFexmJsBY+lxsnHu0HwtbwlteOCyLUQ6AbuegwQt67Tv3
1VWGnmDf2GEo6yU3lTXissQrJWjLNlfVEohVdBpMvD9Knnc2L7BrANGOjUnM8xQA0ccuiBqPvKlh
GvJDlXum6c2heSEV0BpTMGxVXxe61gBzUK4j+ypHvSlhEiezFb+uMQSVICDDV/I2+U9Sz1U6r033
qnPj9FmYOB/On6RNPX9XC7FhRNcHJNp0YGEy8850dxoqvCZA1rL5gpvmbQUkHChl1JyJTVg4jO2M
8scobn1XRsW+aXZWGEIgm+dVTId8UYj+QXe+FMoFN7HVxoj1faQdkThWKCKx6i4qenBpIV6SseDI
dkQw0mWnNgOJ0ADp1gfS7O0589jsZamMt1S2WIJBQH+7orjL6SmHJw22zZVosex42sL5t8FpC28D
AMxpDTE1/Uo7dJ3n+t3kacguoeSJSduyN1k4UWRlW5jyYGp/DGDAbYl2PcUWofK39NLn5pgfah/l
Y9+G1+x5KdOufPcoY53dXMsVqrBnNC1Hh41Lkex0x6eH1LzASZgqsYhpOzoIAwWLwNDKwzC3Aq3Z
yjVvwtL9ol8yKhF8FKoNj4p7sy0Y0y4pFb4Q+AVO/MKcQ+o+2J3kBrDpg9YYgvHU3WGaYW4QRTUe
VcKlTrr0wZXbeGYUjmEW0kfZu9yWLV1DCiuXqwZF0hGQLWY/KPzUoOEPnIt2cqPwp/OmdFs8OHLH
Nl0XZWPiieI0i1S4WSi8gVeShfksyH3le4NnC/DvywvBt0wFmiR/AQonLKuLqsUodSeIpwaTAMFe
xHzX8ur8eF6yZZHE2/saR9CNKO7qKtOAg8aendXSsGLjAcPVp8rwyISLNSrXEvfjedAth7EGFZSl
TV2uMLasJhjysyTQGtsr+/A8yNbBXYMI6qG6c8/nASCamn8w0tSLU13iNCSbJL4vqU7UDuMCQZb0
UOKbw3VvMo/LiG0389ErWUTKJN3U85KWJR6dU69tPPtN8ZYKIuOYXSkIHjyOgr9m70hWcNmGP3SD
IKhcSkd0/Y9QPLJTK08rdDLG0Y8oObgRBl2NqD3Oey9yuhtXvaQpFBdXA221GPyAztrf40oLfSq6
o6CcupzvbPNkoJpWlqHcVHhTs4mLBmQTEcXvECAfyvg8USfQ0ZNnodF9OozKlypPPFe907F7pqxM
b7OgzVxBCrGL3eS4MYHrLIiPfbjMjUPM99ihcqDZR34u8c2bOrmgmRh3YfxBfURitzOrInGCuScg
3EBtTIK6hSTQZezvm+frHUjMjxZugSjDglT6YPstv7JSWUvjpplYIQhbRcDbW7Q9RFGcL6ZxjEEW
4ZSSbIYMQ9ibpM8LnvWQAnQYezVP/JaZeyWRki0v3/njLK1kEVIAqu4qo65Alum0tLjW++rF/bKQ
osen8ussSV3LhBJilrkdTTdmAOvhGZvi2YlOk7G/wLyajoXpYZaBbhXhqJYmrqKTGyHT1DoProPq
KBQ5eucxtuV4xxD8BOqQ+9S0FVwzp9Qf2ZcUjtBWnv8NRPATjdIYKegXkPcrpuu2/GHbw4cik5zK
85JguOvvVsceFZ5mHKtlVUnQjwF370FRJ1mu7aP/v+UCqfrvIMmsxUwhWK6ROR5p7wvMplI7n7Sf
/mXFTFU4M7ivGNNQQpipKv1eOxb9l26SpeW2Qy5roSchxFEdMavR9FrVTDOkQYXnzdJW0b1QxcO4
zdmPvHJX7Mklr6PmCnFZ31VWQ2XF6GTuYtGqb+Z0jO3d+XVbjsQfNmD1feHIFLrS1mYHiQxU9KRZ
dzDze2q+TWa6H2RMGJsKt8ISjg7yGBVuS8CKnFsTljnrMIvIlUT9my5gBSIcHdtpByWisDO1dVXh
7i/j8ZMIIWYw1CItysGFEBX9EukvUfyQynrGZGpmC4fG7TOmNS3igegjS7yl/QRE8VdgFys9d5+h
89cKz2uBZNFs4fQMyqwqbgzA2VWuW9YeWVrJWgg3q7JXqiymMyJWYG5shJXTTbAfLvNW1bs+0HdL
X8glN+Q1luBtOEinlVxfVI10D8iFfnCILKEhU4Tl99XJTKualw3DmjXKadIfjfagGhfk6NdSCId/
phY450cc/gSTztrkkMSOxy1JM7FMDsECRHOZG3MHkLy7bshnowq6ZP9v6iUc/D7XrK7DHx+AQ+pr
1IHawqYSP7MlhUUMXdXBtGzhlen33eiczKhBEYNcWV8fjfJrqRofLTsKzgsiQxHUSnHxhNU08MuN
8aZYDw36bnv7guhvLYmgV2PVYaoLMiYodT1pesj7jyBoPy/G1nFfQwh6FVMWjcMIiLL9aqZPvP5+
/vuyZRJUysrnBGfPRvjS1IHr2H6cgLecPZ1HWf5K0XWtpRC0inFN6bQZUmhzE9IyNK1uN5ihLXsy
2bzproEEl+KCWTvnDLFFmxyXeR3JKd2jgzfziPnzlpvuMv8Si/yOaf0RnJlVmbIe+qzGPMiSdjcx
U6LM59fPEkMzrWuSXo0AEZHqOk6+uQrG3PXOY8xlZNTn9Q0keL8fTiea44pVWMA5Ma/7jpwM48t5
Xdi8z67XSzj/aWtUxF7Wa2HlX6Z+pT74Zvb/v4lzm2nfNdoi8Mr2W6zui44ArTS91ONvFbQC0y9D
/SmzvezZ8SjoTQq/fDkvpWwdBdMw612tdjrOVcmV3CfDoHmZJgtyzx9e0B4Lsjmjw1uCY6VGt5Md
ZukhsS7wa+vlE+xD14GJjI9YvtH5kr3N6gcQlZ1fqc0Qag0hGAe9Hvqoww0RdJ/GqTump9yPduXb
crtVDzr1/vW8CjYinkjZlfOif/YhUb4l6sN5gSSHVawIGIukr8xu0biB7W0EgjQaw25G5awpuagv
f+nfzSru0r/v/8wTPaYRVk7f00O/T/f9zth1F/U4rjbo54FeHSHCc6dg8A1BmmJLFNfrC+X4b2sm
2IQZiSAtXtYs7RHUjPtBfSVNghL0w7/hCNZgzilrWA6c3n2pusOk6d48Bq6UdEFy/H/6qdWSqZxQ
qpXA0e760DktdEDWJ3KbX2O24S55jB5kTRHackrO6YJgC4amYcq8bFITDNYVuyfXaE4OFd8M29fZ
Z4lPnq2lA9aXMx7LTrA400K3U2OwdWAjudxO/70FVQdT3fPQ2k2HzJdR0Egs38/VWK0v1dB5pLfQ
fBR0B0XzUmVd0Om788qyDbI8GNrWQqgiHC8tAptOluBmUjYkdMG8nRF/Lh/Pg2xbi3cQweG64Dep
QKgDG24Owex4KQ+r5qvVvp6H2VbIdxjhgGVjjIh78et1lt2ndXzNdQnCX/z6O4RwtoaozhoMlFqY
jrJjd8RU3CNCr9EfgjKYDl3hn5dItjvL7ysV4JVmRN0IiezWxUSx3Yipfaps2o1s2YRThXm1Nq+W
LFI1OdccBK2VIeNF2HwNt1CS/D81E1wsRigqeUeBgWkD/HWhJx8P8dd5D7rrPlBO6iHyZeSFsrVb
jMlq7RI7mfRiuVW0hXUzclBfudxPVTc4v0Wy1RM8LWJJvUhqSJYkh6z4niv/qHJihkezSkz9UhY5
5qO1MFj4iu9wf5mpaT/LG+P/cr34tVVitoeRsR0I6HQRupbPi4qDqyXoQBHrW57zqntJ4Abzt39a
RDHhg25Oy0kUYE6auaMYdaPa6QWJuJUGiumeNEUABspjBHnjY6t87mXDTSR6YC+/r9QNs9+KgRkQ
IWLVd7eMXiNVIsGisH96v/eNEYyBM9OW0H5ZJDMLIoU+5YZ1paUHW/0Y5W1wETfsesUEu2A2hqJg
sgVu/q3m6fGJp7M/y4qWti2qoak2kthgOxYrAOckQou/gUtEimlX+zyM7our+EeHAcnqob+SPf1t
Zv2sdzjxSU6P6wFVXxYMkfYz6xcF8356nYI8SAJZ1k8mm9g9XHKtbA1uIpv9YcCrZr23b4f7Zfrz
EjC0sreNxYb+oR8r0QQva6ML0ul7iDaAF9RMP05mA07LK1xufJZ9PX9gNz36CktwtdQYOYZuQTLL
BSV6Y3oVCaKahbq0T2/50jmphHOVaGnElQpIrA0dsAzQ0PqEWaGzv9xq/z+97JsHeSWacMysIaro
AMbnICbPufZD2v8jWzrhWPEGXCcTxfcjewhBZ1mY3Y4nB10Nz2/Rpv9bySG4XOaYaWzOOFgZzETB
i32kKjfWpP8jjOBmWexQs1KX5YpODrt13BtL9gAhk0RwsY3r4ursQgWypjtGTeHVRX8ahsQ7v2CS
8yNSVIMc1tFogwUzemSf9aucPCT/R9qVbNeN69ov0loS1U+p5jTundhOPNFy4kRU30uUvv5tVd1b
PqZVh+86NahBedWBQAIgCAJ7t47nRD4ZHs+LktiYiLBVu2CtLjRoFA0vcfut/8wI7UmUM4RQ0LBI
cQvHQFLS9BQjR5jipOqnqs9vBmYIMSBPMTzBVCjRVP2DkxyHCQ3i6R+ulOD+bm6mWh9DCCe/Ve1V
rSW1Z4ltGevfT45tvXMaLcULOhrQ0dH13K//lnWfy3Zb8PjBibWmn7Ab1VDc1HHlg+ND4oUyEYKz
91Nu9XoJ2+2Up3y+KfrPXEQMzGWgQxKMv2Irg2mO44LpCex18Rp3oUN+kjw87xObhR4Lvw2TcfUP
tBedwpmuaDou98kYVhmgUcBKYXzt5vsU8xoYmLZld9/NRTuRKIQuDny1KAVqgJ8tw8tSA3fKrT7x
mmWdiBBCVzmNYxYVENGDCGV8TUpw9uoSF5EsnBi3WisuMekPGWgMo3PMaG7vM0Cbm4Ta1l0U+1rx
mcfGE7XE+AXYirwqalh0q/XeYFyPOphKJvUzAflt8cQoxuK86myMdPi8BqDweEUGI0z669a+6GQ9
npth4ESUEMvqlA2R0mAN076hna7RtErQ5ibJmmRShGA2dnZvphFBLdNC/38e2kuJYT2Jq0qsWoxo
Wh1jXnL1o6m/j5S7UjbALlNCiGZouSVTuZp0N6bH2bqNYdlJd3c+GMiECPEsyxnyijXsV9a3kTws
1rdWVl5bv/NDYnmy5YL3G/k0zANeaZDnWZgx8ZPh6zjftM3DeU22LwEncoQQYDr6ONYDrDhxvB49
3/1FDE6SL8NfmOnZU/TrvDzJ9ouI+l1va240w8Yq83rMvxjW1/O/L1k2EUM/UawsKhG9/SUCTUN/
BBrITa8esuzbn8kRUphl1lRemmuIKbtd64aWg0kQwPNNY3he0HZt6m2DREDNcildwvkq6efsJfcK
zdG3PlKAS0x4amh3ri9rCpKtoRAH0gagc+OCPWrRhaa6nLp1SMjvovkiUW0NW2ds3Fzd7CS7AQ3n
OLjOGnB2WgiMk9C8Vg+NP/3FDe4E+h/axqr3ibiUOGlTOrANd4p/8Eo5TGP5u1ym3ZzLXotlZi4E
iHK0zVZl2LTIdWgygH+g6ILzq7cGgHOLJwSIyLbnZhmweLbuca2nebsHmDmZe8+K0GepSexQppEQ
J+YpmyY2YvH0Zm8B3deVGIPE6ETsnqnqLOBQQp1yerLiI5Bqwf0dDFKWlc1r1Js7iS8KTB9bgnZY
3NZizIg1RajmzrGq2t2kD4vX6DLmRkn6IwL5OMtiuxqBJbgx62jTg196WmhWKV4zFTdqDAbyJen3
GWjBP2MfDjqiMHeARp/V+U6svcsVVW1cFZHQdAJF5xSvvNRarp3k2WweP9XpZ1lv4oSgwWdWFn2N
dc2Uy/wnY2HVSwx+20LeJAjRIs+HoZ+4BuibuqeO45U5cFini0n7Qznrd5ws3GQnJLMY5KTtRB3u
G0XsadrOHQ7nN2j93o8O/KaPECOsBSDt7qpPXBSHZWI0iflFnMpGFmVihDixKAUmdUC55pt4zcji
u7a8LT5FcXe6+0J00HXV1JYc0YG0PyqwZVVfJ/fPlktEtSfGEjWjg+Vixs8qvzAIo8Mk8ZntIPfP
logA2bHJ2mJcsxM+NgctNi/aSIYhsR1/3kQIiUPaF3WBt2nkv2VCybzQsn9pmjtteWayUWXJzovc
tG2+8kNk0MbR7qLksapvUmV/3ob/JTt5U0dwew0s8HFaQEYXdChSA+pZ8dQD+51Tezdd9rvYz2T3
ru237rdQI47yFVg54MdiCU16pXorhCjf0/xCDZtQ8T/T8Hli2SK8vVrP/8nDq/K2TDF+fTfL8LJl
+yQEAtu0asVerY4BjyOOKR9XOivJlWUrejogbFQBxEHUD/ArRV8ksY25PT/q2JzRpJiBLdK4RZqH
6rwMOW3xnP+Z7qhToULscRVMeFoMQnV72cWV6iOVvSmrRPL0tOW2p2KE6GM5IG1Xi9T1c3Rk09bt
1meFRTYvc34FNbHJsLKMWqsWKMMX3R9NDQAz7Kkw9JustWdJbWHLJBzNtQ1cVYBzIY5OkDLricNj
12cjqiZLZEeYA4lt6rqfOh8cAt4xTUeDBWCg3h932I0xVm2I4nggQa8FZk+ANt4NpqS6sLlJuqqa
eESzdVMk27Rsbmr94DiAUJnyi54Vqe8srmxUbyu8rkyeSHoMDGWLhGaDMY/jiuHigx6poaw2UhpP
KC9nOmjv57A3kkayVZshEFAkuqWBRNQB1+b7Baxmi9dOFqG1/Wd8DT4UsIeY9/lFApbs3cqJUu5G
XSJz0zxORApRN10AoeZkytoiHlM789TqzswloX31TTE9OVVr/YaTNCji1rCgddxBP21gOU8NugAB
L7vMVwUq0J0lCU+b1nGikZB0DercxGqORWy6V33J93EmQ4eS6SNE2WLA4xJvISFOptJj2ngw7OSr
aRu3TfKrBAJZ1HLZ/ONmdeV0EYUAGKtFrJF1Ect+Z+3sMD7WF8u1Vnv2jvjyQY7NEGVg4BdVFCT9
YuEzsXGdVhb4Mpme9ewS7IV0zL5kowxcXSaHvLeNoVm4atcMctRdToISVdzB2BeKbGx62yre9BFc
y06N0Uod6GP2+atbDy/K9P18AiPTRPAkYyz7BOUA1zfmKzMP+QJ0lfQyHyRi/uo4/ehNb5oI3lSR
FCCECuQURv4cQydaEOZFBXlKGJBjSvtGyfqbpAb7R1653nkl/yVEvUkXvKvMZ21KI9g+eSa7+rCW
WgrP7WgLp6bNgaA5rFQkMUq2d4K/ZepkY7QMNjJUDoZXlUstMfzzem0Ge8Mmur5iJn0AGMP5i7tN
gSNlULs7lo8ekqcyai/qNglH2SJu6/OPMLGnOM6UKQEwquPzqTnYTfXDVmXZtEyE0O2Y5UkRaSn0
abru2hyqK5U/nl+xbXN/U0JwXHvqE6cqEY/MqHkwrS40Y7zxg0/Jn5zpE49LeMT97+78lcafHCAW
uozAz4oFU+yDOlyRLqg+MyN5KmJd0BMRMZnqZkFfNNBddzyi+fRsyMbLN/cESAaWq+F4whjOexF9
SxQNEM9AiCCXzXwrJS2V/b5wQuSlOQN6Eb/fliG3LsbPoGA6J98v5MZsVp2a1UgVRotQ19RDzf2W
mXFw3q62tEAZy4QfAukPdFbvV8lRgIOiRzpWqS2fUjv/xmND0mm/GcROZQi2a3ZROjYcMqzn/KB8
02jjAeT+tgHzZRjR1ktuBlnPkkytD+dP6YBZwUDOUJQFoQ1vlsxr6yk/nF++rdzkVLX1O07sWJmd
JDbAfQgKI4OONYCrbsb4JR1jGheDz+Jf58Vtq7UC9wOiD+P/ok0PumXyVoPboM+/VYg/5jK4BJkI
waxTox+ZCbgkkFmb3jIkgLJTJDa3HpnikQpm3X+0ECybGEbNlBT2MFjLpeqauybJj6ktu1H8i939
I0d8wHZrfXRIj9WaQB5reSu3eeHlF/boD/46xz7tFxnyjUQ1MY9rZqusGEam/CWtwgzgD2Y7vLgl
k91dto6DkyUUn7Bz4kTKPGCX+ulLY/mRagGLOayHT0wwnYoR3GhO4jzXG6xglR+N6tl+iWU81ute
n7EFkQoeRq4UKVCf/KG4YEXI54Ta3XXvfinKsHYu+Wdqt6carRt44rAlX/IodrFwjTLRyuRP6VwE
sf4ZdPFTMULepg5OhawJdmDWV+VwgXzKi+Yf54OBzAaEYMCraVGUCaowQBM19euC4Txg6Wia7DIk
M2ohJMQ5yzD6gz2y9fumCWcd0zGzpBK0qQyAjnD5d+HyqiAjAqQ0jzNc/4mevDoJOc5l9S0DLAjL
e0l+uznW6J7IEuLPApLhaM6R36S6V1+OP/vLlb+x3ZvP1hcbEJde7OHZXkpmtBlZ38R+zEOJo9UM
YgujOzKSvJJmkWCdSFZRHGpzx8IYW83C1R/tJnW9V9uGjvquk1XUZKoIJzpLFAMIZdgtMKH8LgDy
xYpJcvXZFuGCr8PUHYwQCYlJ67Qd+ibhQWOSTDR2p4ul+UyiC2zYf2QIajR2blS2CQ/SMSppVC9q
NtIBmF7n/XSz7H0qRoiipKkGkpdQpQnsATS1+j7yEy3UduxaD+b90vvSuZhNlz3RbF3dkzC3RGUS
JxlE1t/QpLX2N6+8WeRgUL7iRK4GLp9lkwkVYis6Zy3TTJEM6W68t/SJTgvZz4bsYVZmGUJsNQ3D
KYsSxocecd9BFYNxGb6hTIQQWlln8MpaM1YUtqq7dKyWS6JwyeG6KQSlTo3oqIEDpfj9HiVGG1cG
2A59Jxu+JtlwtHJZGWYzPbVVnGeEGLhpi3rE7fqAyPEsxl4m56lYdsX4hMM1s+77RBJ7tgZ8dN3C
JDUg60znA9alos2da8yt419MxyEww25XeHYwhIun+mtDfe75EsfaWMF3EoVDQx86Zah7SCTAQjW8
hgJlf09uFk/30MIvH7zYMHDwX4A4y8Z7jGmLF2PFMFEKWjHyXPWX0gU5nl2Y7OYik7HqfOK5vCtL
ZqRA/quTy/m5wL9kbcPrpgsp1zstBDdliLhlxKEFuluayS+GR9d9Tmf9qeun/70L+p0owVVtcERU
Sw1lnPjKARyuvXjz+PO8FWwawcmmCDaOWRhLawuoU8xohTvkn6jtvNNBMLKumZxuWZfLIORqYF0w
KZ+YlHwnQogEDWACotJdVVAPXL0rPlFtAZAXHkM1FY75AUK1NnI30sYYCVwLUiqySwGkanPJgb2R
e7wTIux1qTp9P1sQUgDDNKou4+R24hf28u38dm/6B/q4AVCPSAOku/f+MUeNpaE1Aj5Y3bGfXX7f
Z5KwIpMgZAUE4OpAC6oARzSAkY+OxQX4tyU5wabRnmghpATO3Cddo0KGWt4m8y5RJGfL5mac/L4Q
Req04ri7AR51Vr/rhKZkP4SWczi/FVuJjQ4o/xWD0DTIh+OFK5jT13LsBbG9+vA3MK/xtQLIgf93
g6MtuSVsXenfSRScsc9KU10wguJnLR3DGVKbIwtvR2rE/t9kfzJC0K1oeaqj4Jus1Wyi1hkuCySh
lhs/J+Z4O9d8n0dfWpl+W6Z3IkzspUvnmWvdnMO4E5VOIAozR7+wn89v25ZGFlmHpomJepFYGM06
pvUpmy3MIs04yW5JuuuS1Cvn5yWT5QSrN4pnzaksYb/SLM3UZIQso79vih9sfEqUW8UNTUehPU93
jD/E7leXyGjktuz/VK6wayU3oqbFA6+vWjVlpaf1t8T+0We780u5tV8nYsTWptQhrZMVEDP1L7FJ
o+hZl7Xdy0QI8Q6YdXbWZhBh66/K4hPt0WX7P9NCCHjdhKeLuYSIfL62tMMMJN6hlazUZnaIJhbk
TUTV8O4jRLxh0nQldrjlp8A3yIJD/NxHvnbdB7PfhO2DxneyJH5z5UzQFhFwc6gfWDrLhOTozmkt
zDUDpJxDKeelye8+sXY2EPEdIOOrH/o9bGWqF9Q0YAHDA7qMXOPYMMnSbZ0V1okI4WAFW/FM5hki
SnZf1scsljz3bPrKye+v8eIk49ScLs87gt/vrfHejHcV2k61GUSVukSRrUd1LIVmO4aGfz68cmtz
umjpOivffhv9/2Ajvi5Hti9CzP5Lnh02tv+dMMGqB7SyAIwP+UiTRjT9OY6IOLJu8a0T8J0Qwaq7
xuqMdMXtILvpd7LX9ooHok+Lto8r0edAZcT1MqXEc11pUBfLIK+LbofhJtF/MRmfrkzE+vcTcyjd
jufdKmLKvsyWl5rfHCc87zQbFvdu1QSLzgjemNkKLuxqFu11f166ENC/fPjfnfOdHMGyJ67muMZD
jtP1tE3RVtQBxqz+RH0UYgDHaCG9xkOjIKZTk/xv+CBgVen6XnV2jay1eXNTkGggkOmgIhWHr6JK
jU3g0CODd8OW37s5bdALeH5XNuKMAV7Hf2QIu4Ju9y7lNWTUxv2yAFPn/vzvb+66DUB7B5n7Ryqu
tC7BU2cn+H3nQIzrGnRisdqC7nfwzwvaXqw3QYKTOLwl3BhTlA6X/iLpfrYcTV32658JEdwk6joA
5GbIC6f8KdN+J20gJYjYApXAjrwpIuwIeuI6uylXGcgtdnhm3ucX6eNK88ICGeOAbNEEI46cNAHz
LlsbnozfpvqDG9Wj2/88v2hb+fs7jYR8MMqzhesmbKAJzBvj+e/CpBsso+/cGGG96y40yTGwfeic
LKKQCrpJkXDDhcgumAPm5b59HYXrBUXdu74sgV9XSch3oR+YDHTXUYGLIWRramlwV+2BpWKpX6PM
8Np2Z/LY10uMfycSpq7NHUMDqAuMArANiPVDRS3bRl3xlZz6Z9S8tHyhavfl/IZJZIhTf6BJKmai
YfEw+tKnd+7gJ63kjrAZdt7UEAf/VJ4X7dDB8LRuoooeWunDn+kgJAJVgVaZyVgPtPFham/5fLPM
EhGrDX3Y9hMdhDTAMErHnpHe+gbABDuACeq79QIsA6rbtK4TMUJgm4uIOX2NpaoBWNg8FI4J9Epa
TymqajICgM1ofSJrtYyTNICl0WguJWQNAJRJ7SviMjoBkJE4suNTZgBClOvsdnTLFf65n68n8pTJ
ONK2k7QVyAMjiRhoEclUtJo3ausAZIChmIqSQR2yMLrEVaQPhgMgwu65LOZsus2bRJGdhjksKmNl
BfULtDB1aQmZKWrTak2ThLIXVKjXh59acoLLxArRZ0zGdlJUiFXbH5xN1M33ugzkWiZD8KZRK01g
N0PGhPE73j4lsbnLZAsoEyL6U6/kSs8AEVVq5QHjDx6YKfcomvnnI8Om5Z1sk+BPEyvwgp5Al1yv
AAIzXpSLDC1n695rWOhnB+oKmntxOLz3o7KNnXTOcSLgsXn0ice8BtzfwFoznwEsqQDnft4rlzLc
jq0FPJUqnLMaEFRcp4TUoXutydel2CtqeH7xNg/WUxnCwUpSVdfdledgAq+KHVYYINKARazjbVH5
zOP56TKKlbGIs2rBfAMAL5SrZbkqP4HZgd9f01Ib72UOWRf0JNyB7aAa2h5AJ3XTXLHqLq4UyWXk
X9bLRaCx8USJ/qf3IqphaQsc5rC2y5WHZtm7GARfsZv/P2+xW+HbckDhoWvoDfxQJkfoNl2DAejA
iG5T8zlpvbj5ao2/ztvAppk5eFIwQRz1kTRqhZtyinV6kJv3vfrDSZ/1QUaosCkDFRwCAXAfce5X
j0dHZdEEM1P3rPmRt15bPnxCjRMRQkzr096d9IoDhaZJQhcDvku9a2Tct1vBBqS3a3MLSlIfWHvY
YhgLxvMBs8d9pr00RAaespUdnAoQfL4mVuKC5hoIDanrWXFDk7xkdHENmse1ly72JxK3U3mC/3cc
I6+ZAYUyBQ1bEy2m6BPn2ZuED9Q9aHJT2TxAQg2Ot+zHbHjdILHgTa88lSGcmVrjMNIMWLXWj2bM
JK7NGdalPoO9twDg/SewzQ0EGLxeuWCc/ECto+T9zAF4iJOND/vUjq76UmZoW65/KkLIp3D3NUe3
xtxwMyY1BcLRndNEO9I4h7SVNRhsOeepLOF0i+Z0SItoBghJtUuH13zBEN/v/9058d6O4UcXj6Qf
8Psz0ieGNcM5u7S+RbvyrzHWQkXXvp8Xs7lqJ2KEGDBZaVlaFTQpQGc60CrlnqYEeFD9jE2fyBFO
gRJ86JnBIWfMa4+38Z45qVcYsovo5saciBFTm6mz1djCqinJM9Eb2hgJ4CxiiTKbIedEyvoVJ6em
MS9ORUB34/f9biGeNv9Q+bWGE02VNe3J9BGMWksyMmLMHudZ5npV4l5xXcWASnQ4bwUbYhBm0L6y
wlaTD3U2K9cSxQQIiK9iDqv9ErlXpAn+TISgSRkvpmunA+zZdXakuDWTKWxUWZOHTBHBMVXeY+yl
hiIQYpJ9CjIlGbbVxoH2bq2E8yaJkrrUtR5QKfkh1a5wDzi/UOv/L1yq3/2+cL5Mdte52YCFSrVH
K/NH8pqxY6T+mgY0NaaSK5tEGbHQkY4MbFoEymBSYTe15DK2ZTXcravAqUJipUNPnFGxdMggV+qx
v8xvmZcEzLcDUKur3zrg2wOaVtZPJFNMiGuJntQYg4FQDdgROVoz+knSayCTIEQ0ZzJ4NKaQwMb2
kvSdpySyR3iJNZvrJ5zEGX0sB2ccISLqrF3dchpX0U7FbMx5i9sIZ+82aP2MEzEl4OSVWYPTxNV1
MuC1mlF7eibZgzuMksgp00iIAkulsTFKYNx2dUPc18jeO/2v89psnGjvtBFCAHBAgaTmYNH6pS09
bhq7yhrRw5Cal2WU/FngNIVg4BhzzAlAwhAMYqAD73MjzB1JwinbHiEgKCpyAdfuoFB101Q/9c6L
05EydlXJQLcluyPeNheDcaeI16WbvpAliNEXTGTsVJLwJt5rymyetXmVUegj1YadZV82Ue9N8YtS
h9EsO0C3Et1TcxDxjFqnAlh+Boubcn9t1mketHsS+/zIg3WM1JKNGkt2yxLCghsB0GLMod+gd4E6
BUNyCcARzwTHk6wdXbZdQngojNaION5KVrwUq/9uz0ExSM6HbWcCoAPI3HGFdwRnqhhoitUWItAO
siuBWU+ui6TzyujLZ5z2TY7gR9ai5loNlAC/VbPLYgBZZboE0WC/dLGsWrgdt99ECe7UNXqsZHmL
Iw/QjrQqlJs2HyURdXtn/pEhFkKTDPPfZbWGheVmqY6Yk5QS+UjUEAm6C5I3GdC/kBka1t5IqsBw
ZG0+/+I7b2oIh2ibqvHSuNh95WJlwSqCNLSvc+a5uyp0b2X47jKNBM+Zm0JROhU2kGXmHXAR97X+
iRlvBIM3hdZPODnpVPBGKb0JEcNosWujqqaQ5Li9nTdm2e6vfz+RkpcDWtDSv/xy3GNSks7GcGe2
pndezL8kVm/aCIcpt0HK0vcwgaoIpgypVR1WXuGpr8udCQh58NWCp0zxI4lcmXpCTFgUJwX9JtRb
OpO64+0QI7LK+l23w+ibbkJAAFZKzlUC3ZTa9TNtP41XZZeEPQ9sXeKsMrsTAgJ4zS28xayiVO3S
SdrjYEmeLLdGr07szhWheAolARuWBbubCBiSK9UCIBzG/kzX9eoho3m9HLjNvC4mHnjNfIMxmmVR
SpsG4yQgAkDQdQNlGSU7eT66u+IUdFRZLWNrKES65KEft9Lv7e6HtO/l/AK7IkFgpZtK1jkwmHwc
jjPQCKq6kWjy1xTZx1vTf+3FVfX3Psd4OziJDVUsHYlRdHDQAMm1J6WqvNiavQglwaGbPdw4w/Ne
eN5QXVUIKQXrjVEnUC7FO24d3ybphVXFAPs7TL2kY+284wHY+72OwHvR8S4NUbN6x91d05i0k/XM
SxdSCCr5gJGdcnU84jbPc4ZqQ2PsVRcvKYP1bALlcu7Na72FU3ZMsoky/YTAYiGe1WSB6GShJHpt
s11vSTqpZSKEsALw8D5t1iVMpy8swbzgC+aHzxvEVvvKO2cX4gkz2aBPHZydHZydgRFLcmgu/ybX
kA28EfIXYeMHw9c09F4AscD+0A4xZHk2uiYub9XUP+Ke7dKkiv3K7u/jfMyDiJCHxiUtnbvpimtp
GNm15idqU1Kgjv/g0/cx7h6axf3RaSDtZun9oMwTRW/XbWRjeHyIj72teAbQybp0ujbHep+jsNLW
/Gqu49A16p9pbd+7rhNGZuS1fH5pUaUYKuNRT0E+ZFcPijt5k80u6kJ5jfQlpUsbH1KG4SWOufSk
/jIzfrd0ya1udA3FJFAAfAEwp2ECiFndw6KkPS0SQs12vjLGGEyw5BovJqnX51WQGOwKf4io1ja4
GpPHumShy/vvtc0emVHeo+7op0Z8JOkAnNbkgujlnW1r3rTUV/OI/jgj9W2bUExwPS5LEbLZfegG
K8hiY49bl19nqmeAZKBy6ktOat/K0+99b4VkyAJQjtxk6egnffrbbms/KZRDZmpXJi8v+rrY6wA/
cxUM86aDPyDZnNFI0GfZd5ehq0Aph126/oHE16rxfcIUUtRWe/Rv7xpGHuJef1BqXMI6/RJEeTlV
MsyWzfWxnFO/m24xN0NnMl5ZA/CO1f6iyK8yZy0RWDOdTRctufHaTu/3uMTVvUGLdDkQUjzEZgzz
iDpvVHofvFA4UmfagMG3453XT1aAtyjKWUYztw+1yv6pNHnYVf2lmbUHYt1kFsiq3dHH1YAuKrkC
DgTwWKzcQxNVOGqc8mqgnZl6MX/BpcQlvVdlXRw4Eb/uM4YPjLHeDfru8RnO4I3505pLOAYLldH2
OqcIoyJMDcw/u9m0yy0j9zMLSKAju+6ZFRR1RuMaTRnDQnNgPWd5UPA2XCqMrCQ9tUvyouA/qxOs
PL5Y7Dyw89hPqzhwE9Cqmui+n1L1YnHKYFSN2zlhPvAFL3M7jOokiHoWe1zpqGLwh7kZPTVD32TK
RgyP2qFSZEfVdimPojumdL9H+3ZJRjrrDxhDvLQzkxqs91vHRQrBQntUUXu2bxYXJDtA/6yS4xQx
j6O80g3FsegelagDAXzbXHRoNrEH4Cst2Y6bhzHTnrKm8+0IQN3FRHMAmTVlHSop3us7VJqWmRp8
8ey0hP4aKFzrQxy1B3Nk3lwbOIeYfe260aWR/4zSrwgeF2oHtqlGi2jfOPtZXwIeYVR6ulH1yXfs
zrON/Vi2nh6FhdN9b4jlkTQPchucRxmh6CN6zC3NM6sl1MpnU+/C1k18i0XAyGkpT21qzrf1WIR6
xo964ewNeG/aYQZX1wLW/dYTM8ziX3nVh8X87CTDzsUsiZNpxzl6RK/AlaN+I7z2nWr2lwmvUF3i
dZYbcBjjDLyzMbucCvN+nAD518W7JEOi2wHfwugocbNwiAl0nuhak7ft4T4r28fUbna6nu5LhCe7
mQ7JxK7baF6NJkyby6g4EqUJoqb8xojz3Btg2wXg7Gig88JBqShWqKvVQavONR2xbQxEOZHeUsUG
MyuP/KIFVQOJv8bFEuox2+nAqHFbbc/BK4hx9FtXuyl1fsPz+hbQ5MHi6l6C6l093OjuLtdAAdZl
XpkuFDiD1HYWj7Oj01lPYGg6WI0GvwBHXH2ZKEmIyZU7ApAtVctpFRfURvmnMy8zzmmhloGdNN5c
IBwSFIhZc5/bpp8rpeca2c5VnLC326+jfTTLwo9h/XpxVyoAf1fgilG+IyqwtYznWkNVNnsCVtvR
LWIcDvPo2TOnkxLTTtVpDIqo0ph2PP3Bo5xOaPyM64umKKhOCAUTGdU708eMmuculjcs3/lceWXx
LcJUxdSYnsPLA1wzq4djn90oGE1AT64XO3UET36d+a2Tl8cRdlWa5lNRRIdmMUIFoLyuul9acFw2
SWA7Xw2LXSEsOMFotsfGtvZzsuzjqs3RTwvURC25rtUqGEZy14O+e407ZCJfKsP0ev7dsBBx0X00
KNn1qN1yfFa7ME+p5uucVxQN/MHEMk8DdQnm8HdLPfgtTqTCTHwDARKdOQ99U30HtMpRq4abzMQc
bO3cM8v08uJliBfcTTIPXNUHkqWHuuh2RlTdOYDqw0vezsSS2fbP1ohpro5eUv7KspRayKjYONF5
iGiZvGD4f6coI3VsUKrnXdC7lxqHJdaLH1UtHazrtNMOIMajS6cHNatAGTIFyVTTksyh2ltfS/WV
Rzdd2ewdBPZqOWIS+jLBlkVF7GP4OiiXObCzOjTYHqCqIANx9lo2+Y2j3/WY85oR3xry2uVlaLTj
Lh8w5rYUlLtVEA8agBS1XQOGB41nmCtYTwO/zci+WlTfmmpPzwosL5p+LJzMqWdEpqeohKJbYh87
aKpb0l0EqvOKcF/N0b/XDTvuusdZbb1oSA9gysFDJPBxa+NCBxRmaV7H1hq0D3muBDVsse6LvUlM
qqvVPnWA9FhPCMd1OFsXVVKB/kP10rKA3s/x0h+NQafId+67vn10CiNYuji0eu5rabWPNHtfFMve
ymavGgw/JlqguYZXmc9u1/iYHAVod7qrRvCEqhlFNG8oxoTG5puu/BizbFezl0Jv6GyrnjX1oTk9
m8s9qIJpimehuikDZijepJWgE7QfO3Pcj+kUuGPsgy79YiTKtZXhVGclHZsh7JMffd4Hi5PfgWRs
507AKyh6nw+EKogEpX2nEOCPkDiYs+ghS/bzUB31VvVqPb9cHOXCbovAxkLpfZKhrtrv5qjkOHq5
B+TFS2JkMR3ixC94TTtm7+PR8N1l8boMJxAmezWe+rrR3LGp2KsJPgQgA2ne72oUsWyYSTOlx94k
Qd3pR+bWXqX0t6mlh/1g4cS6VUrds3vVW08GU0mQbf5I7WIHeLj7ahnooGpB4lxx3hz6aPltK851
TuYvvOFhBS1LEh3VItmxmAfotLvKexOADVaAgiRtXOVrE3W+oZXHxrADq7lfuLnH+npToz3/H2lf
1hs5Dmv9iwxIltdXb7Unla2zvBjpTmJ53y1bv/6eGtzvpsZTKH9Iox8GjUGbRYmiKPLwcNLjfVhX
hy6BCYtslTD1GAH8JcSH1vWbhGQOhSsvmvFdTeIAtDsO8sFOCSpuaUknbg1vpMU9Id39iNvU1GK3
muyj3Vi7DpGOrSoDekG6u1iL3KgcPUPaPp8aJxzo59TvxtJycQlMcQEjrV3ZRUAcHPuRHcZ0byAk
xE9lCDGU4U0xX4Y69YfE3lXRDRBRromH6ah9oFfLsWXtaohT0Gu/sxvudhM9ymF4yI0vTcs/zEx9
ShPiV+b0EUfFsxw+FCVagaL/qGjDumHRoxjCrQTi34hKXxr9U6LxX4X+0JAyYOpBF/WfIlecqYqd
EWuQpo9TWwQq1FWYuBXTtFMn8NNnyPHW0WuUpXg9T29TW91rVL6Hlf47hAWpNf45l5uUEHeYqMd4
/moON3nbrhk/XUrZLhXtniahW2qW04VoENDWcZb7HUJbK9O8qorvzaJyQ424YJR8qKzS1dT0zor6
V4mjzvroMzW3LDtFvIruqUO2TsTgNEV1O0njlhXNqqlt3VFxmBIuMXGBO8xQfPDc+nUU7s3oITJz
BA70kdJ+16jFOgWCpi5RNplKWEQ0Oao0/A5FB7Wf1iNv/EQ9klSrPFkjdlIbJbAIXgZ1gSidpLnt
hNJsvAqbmpf5WiJ+szl7bVIKw04IHJx2RBJpldQDTuEXt8sNpyCUj5K9rShBM8Wb1jKOoVqs0NP4
1sUHJS1vh7zdKGDG2Zrlg2lwbyrMoM07Xy/Fto1GPcg4TigIgR27Dz0Wp36ny9uoah/KKnFxMu4y
jIxzkzZ0e7tx86ne91m+5rl+F03dVsE6ZQnxrAKTjmvT0UyQhTbZiiT9tmonT6vGXVvGmhOm3f00
jm+jBY8T2+gVIk43gZq6rYMyIwi3ep8g9rTlh+xzdyy6hyEZAqolcDvxY8qmw0j4junvja5i+iJ3
i5hQR+BlQ9pwM1ra3ir4S2gPBypzthsZZhyFAMxohs/18LkaDLz20agq8VqtaXmTcvJQC/5m0+Kr
LFU0SsEZ14OTTIVrgROHNGJf6Jl01Th5HYr0RpbMBemi0ybTQ9oqKPeS6LWlCKlDkABRsNnemrRD
rXkoN0WD4ZrRUB0kHrktt+9QYV3nvN1ZCN2AHDQQYHWvwmYrPkQPSW/vmBq2TkXkNqVJ7ddluC5U
oL4wgNvX+RDUQMsIO3Q1TXtPsvgrjNvIKTFizwHawheR8a4Yg6/b0as+mRvTDh8IzYMmIvepPsD/
2IlvjNMq7EBVHOmFQ3BIjZF4oun22HjylIo8DACsfNEi3CDVaxhpL6HW+onZRbg1wmGl910ODjRS
BEWI+F4D6WMvLYfn1Yrk1W8SxquqDVdhBjNoZeiGOp4QFhndsR//RKrxHjbZBrwf+5gAKd6Va1Hz
bZKPq75F7robI+rQFum0MKfrLml+tTIK6FAaHoCjd6SAFn1Cj23O8czK4k1jYO65PdFnOeXPDbcO
CbHQqJ5FaN/pjQgPBSwZyhfDSm3JHne635ohxnc1PlKihpNEPBjrsHErSW/SSBxiHK+xa1ejgpcf
UzA8t2vYHelVLwOtUEmbh9ZoJifpU4QbmAdbsGAobMQ4RLkdWXxQqfLQIH0Aom2nG6p7oMWBDuIb
wygxkNQ+WiXzmYkQzCAVYmjsQy1XTQSwctpZt3oqApZpr0Oi3lfR+JY34rEv0MBTiFU7Dl4dM4wF
I4ckxQsurjZ2XH8O9eCHTDuQcnyk4FBQeOWPcffadNWHgdlLuZbuksmNZLNGeVp3CzUN1KSLXN2u
Gt+mfbNvIo7wuWUPrNF3UTP8KbtucApgz3ksX1sVay7UfVKlt8VIkVgght8302eHKbIOk3jI6VL3
qxKvJ8VkGxGle8mROm/ZGpMyH+yOBZkctmxKnIYXD4nV3/ZyQggHDhbH4D3CAvar08hDzoujpk2Z
G3XwgBHuEjDVDWlzq7doZsqNR2VMjYAU4VNtFStb4hrvsAb6NtT73gUk8JC0XYTN4duxLW+Lfrpj
Vv5u6RmG2aQSWbHR2DTM/lC7ejvlzZOMAHNJGUe3HD3Y03vd2Lhsu2nTKDe1SuE6JcHtbQdqaN2I
PrOcMT0N1zAnl6J/07Vkf4fYZN2MBNFkso5G8pgo6Hcg0cOYFb+HsDwmJ/8n7MKrVfU9KdToacw1
Fw+4AyjXX+I0Qoo+yZCwYvU+k+nXpA1PGUVCQudatJvwMx0ep6u+Kx5TpSk8qqKRSxNi8LNONIE6
9MhFoCqnmopHTyMScI+RDil/mW+JTB4w2PpP2TSeNbTrCSm9FzKmgCpZB4r+GSWDz8xcjIhkrj4h
dYAj7iCsXpcNLB4hSWqAsg3+RTXSgOrsYHXjJpYxXhGkANcnuKf7Ylc3TDqarf4CDsaxQnXVqceE
k99VqT3SZFihdINUWwGikirfT63msEjdNyz1KhOtSE3jakgONkxZ24PYG5q1wTxPDJMY6gQpZ7qm
SrGS+pB4YydctcbAt9FClgTBRYr5Yk7Waat4AlvFZDw28Aa9Urp1Ci9dhMzRWw2xDqOPPd5+eZ/t
80SXXl5qWPU0eRuz2hVYrNxCgCej17rPNnQs1lNV+xabnlVWPTL0LQxhDv2b7unUmRNG7a2Moqc6
snSHI1Oj4RUuuRlkGfljqHCnVP1d4ccPOAGdogV2X7oNagOCBE1Y+OgxdSP7LlVszMhsABUYt2lp
OZberhQO59yvc6x8aWMCBTiI86oOxAQ217D02viNoFBjxNGhKEfXYPeU1usxbQLFQPCaKk4dvZtm
cSOm4kWVny0xUETPXENJDm3Z7ykQD9QizhCp2zZ7PCX3DL11elgURVqmTvE8xOOijGvsp1XB0jHH
IQYPts1UD4OPtynLAqoaG4n3EOgWy6rZtep0Q81kb1h4XExmc2cPhXCSYtyPCfUwVQPB4+jqMXNz
CZr3Eu/wKPeyDKOdDN6tTWlkjq7fT0gb/4M5NIt4WwgjGHG590n00oz1DgxbXk0iv+rje5R2HCP8
oybPJc6iSN6G0Xb51K0jAauI463s8h1SRytelK5JQh/Z4m1r43Co49EAub1QPtQmvWXyDT1rvqGE
G60U/lgiMclUXzMtZdXbutcno4M76pesdgqclZSZO+QUZGXtflJ/weM4rXVIh/ogy+mXEhkO097S
nvt6ApOyBq9j+yRHxY3qwWRlfmWTgAm+UsSmR+w+qNOzmQ+VQxMD2fSsPyR28acgSLFRZOXsFztJ
XZ5ZyGOZIClJHwhmd8SMO5VR3DB5q+LEKU3qqATINrk1jNAx9QTlefk52fSIXJ/qZ5wGuZR+Fz+n
LVKlY3avigTZ7TGwFM0z+V1pH2n/h4WaH2KkektspDR7dXLG+BdJ2p0CR2AZyYNUX8NhQP6WBFZO
3bY7jH0YVEnaOXjpuSZOcB7lz1gMR++z1QB8XR6qd0mZgzImOhjGQeIB305o1ytDZHKsVTS8oc/O
MdWXpDbv1Sq50UYkMEpExxPYyWMN3hzgzTFEYpf5NgnXeaZt0Q11YPqnhSTpiPc+a3BeauTt23QV
l+mjTepjnk4E1U7yVrbdDSnxCycZfzZwoJFh3wiBOj+uY6SD2oPWW/tK3JfIEOVa6ZIOimdd/24O
ylNWQZvpxcyNFXDr3mBhjo5131RfjYrtwCDYFsUcNIv/sTDZ3Ea2SIjJV+LWKew7PCQcHYUHvdRv
RYYaJCtWYJdYR/VRVactUk9ebSq1o2n7sTG3Zn2D4Oy2aw5GZDxW9TpsXyqtdiK4sdjASeoypxAt
8h+VW4VPjVWvOiS2G9C55Kka6PBrTftsJUCeI9FZpuLPIKcvFYlCmwx3qZE7AqXIpuDb1vgCW0dQ
4jLtDDUozMq1MJU1VAxXlgTxeBTkDPWN0W+r31qD61qPqI5XWox7u/ZA9Y16BPAlRezSVr/pbea3
vXWfAmPdKf0RHCouy/tnq/8y7eZ9NGTpCJviEMq7xBS71JL3U54FRmsgVa1Xj8NgOqqCgki8bdhX
KTB8DXeKhgRlBBJFla80gil0oRav+5B/6UjDD53wmJjWaqj7sTn4qtxT8oWufacj07ENRYZ82uQU
sM4cA5fMZFxrSuwrneaGpHY7FiPxaSB7lTnoH3EkNTYMN42tfsn2SUm0nRgwYYAjELL5VsoXiI6b
07+hbnlCkCeto6fhIcYYwTqNf/HiJovsoLKP6vRl2dODGe4VgCHwsAj0sPcska0VBZMUGRgrrNe8
TwJk7QkSNSodEFs1rpV/Cusul+jnErgiLTjKwXJarChrai9HzmBE+tWErzQH7gvSeJgJifE6cBNF
GVSx4fUWHjXoRDyFq9leaHg0xa3P48GTfRe0ZrUalB24wZGcOUa2xGOz95X6Ka3EmpXZobUelP5V
ga118llDaUOU1o4jbCwUZJxT9b4Hel7k5qbL4HzUUoC1Jj5YITuAZ8ATIDsUQNaZobHTknwbWejG
RqyvxapXCe5Z+gMG2TudjYJT45U236jlkxC1S5DD720CzqzSVfE21ljvFEZyW6bDTR+rboVAQKWt
l/SVM6WtPxgfyCg6FVLjiZHflZl84ubgVYa6CTMJ+lJlV+BWzRPDp/wrqY3HNuLw7Z0TTfWz1iJ5
zeveZZjwF2c9ajGIo/KbEVwSpAF5ItgNtRrMFRZdE8N8Ka0oyKrEKZUQYWeFmRdIx+c2XUeo15gC
rxMlxEwAvDZUUmyErtzoteIIoayYfIiV6LGHVY/hr3KcAqvo3ClrkeP91MzOZ+Po9gj5mJI4VTY5
sfWHN7gSq8GFP0WcXPu9Oe6S8AY58c9MPogOE44i7feg84esitcISZ0OboG39SbvQt8qmlubmz4o
oJDrjpCfzAFAKLVdYZJ9aqE2Qr9a+ako1obiXVLCBg17lbY9KC60W5xrR7FVLwVoEPysQdH/qVAM
CXH/dbmyHbs+oKwOak42rTb5BmbS6qHXDaMnQZifwS2VBLMGkeQE5fPmdJ2XNeDV/caI06ButI+M
ki3M2ifkTSIByEqkegYLf4Xlxu22MlPM1U4xshXJAUugYFkY95Ijb1ojWkfa3S1tJVA6pDGlcqS2
shnGtyE3XLj3DUs1LxZo7NMmlNyywDJquETdVYXYVs2njIobW+guEeIgReWpGCVSpVGg9YjerfLe
Rp0r0j76SbhEobtBR/qBhx9h33wWA3vSyuRgGwdLHfHGgWdE/5WSeVbDvdqAaSF3kwxyi0DTKfHK
txEaoH7sj9gOvCEB+ixLz7azh4gnADREX6WFzFFZoJQ5qn5ca18Tp9uxql5pgddEgRrFNsxjPFoL
t9I66YZp7+O6wADw2AhvhzRR4ArQkd7lTx2tXW5nN0SR60EF2YqFe3mq15qJXFs8cR/t2QFyio7o
WqAb0k2WTjguHXfA6fpbqCR2+jj6YEXykU3JtjC1F8zvAHDMVKrTm9efDC68dsDZrPUaWU2EPopo
Szy4wdWHrGLVJ2ix7tBcgYYXjPB5xTSO0U1K6ZOQ/SL2ULk96b0JDIIO2icBFsSV0Sj5pkrMX6ks
E7fV6U1NlKNRom5b4wdZSoEqaeMYg/4qkfE0em0je/2lq7NVRTsflKD/+A+B+DnDw90C6MG3c2R2
ej3FHS9WZpe/oSFnzRGMdxMQcNgsbUQq6kXYYAvqTKepp1UlGLId+ZombGU244pZKQj4UXS11ce0
TncUrrhC8RhvjmMCTAFmQiKDV6DC1JWZ09MYRSqwA7h6jiq3GY2f0AK3I69doy9/1Yi4okTarsIN
Ey9A6SDe9YnEw1gdCicam9qlRZI4o8hXbYQbNspL/kQ7axfV8T2puwdA+baYIAGDzvfc7t16bNYl
BiGWzYjgj/CVUHOvVsJdJUcj6GvlNqlQH22G0snb0S9t+5Co2U2UJPc5QABtKHGnjnCJmKeoWch8
IDbL4UPyMoXLVZM974xVOGSho+aqq+lAUqTsUa36Na6V1mGnFyzmH9DBeFUxsAleLlprkf5VwOOl
AJ+4chBveIcfptCMPaXJXPzXN9FGjBE66VNRxRTZt+qL1cjsmZo3IOoYp26X4RlSIzbmHNVNWSIv
EYLpVVjNo8UVJG6LBwDEgeBIV2GOsLIenuSoOsAkYRXa6CUqlhj7LsLTKFqSLAPEabY1xzsVso6t
FOCAtq3A1xq6eKQ6oQBs7n4BsnMCsv4XRPMtaQZ6EmPKM3rqGRBoVke7pVM/gUbHJUHpVU9LlDOX
AUJnes1wTjKHCdYapHW1V/zDHxl6qDgNvgEqmB+has+EzRBPcuj1sVVOVRzQD2pvoLlZQLteRPed
CZjBndRBRfnp1N6jC8y37fzyB6PLdfItYA6mpnE5jQkHgr+je9T4rSh2C7JGfmBBkYvYsDM5s5bY
kcSNIUwoEiFRT5Gj8qNxAX62tPX2yRDPoMGayFKqEMgYAtORXuGFm2hfbjIM3VMWcGgLp2fedx8p
9H/3pZkQ6ZMk8XrbHOEhAWLgYyr+cvVmOMjEqBAnR9AMuIybvml2pCpQHkverx/Vi3DLs02a+YQx
RBCgEhhDiqs9pdOtFU33RZgdcC1luFOWVnHJKGaeQVViTVM6qDW2B8yZR/XrUJnFAvCRnrb9P/5H
BboPjRa6yvQZetUcRMbbEVqdiHSAA35CdjFI3qmPzrj10uyRiwf2TNhsp2QF4J5xeitkww3KtYjg
rm/RxSU7+/5siyrQY8DI8X2875h6SzVnmSLstCDXFmy2LZKpCDJO7euI7zzxnq5bt1xJsLmu9W0Z
aEOQrK4rdRlsf6bVzGkDTcBCeWqS4wiNVqikvtUuUvS7aIOC+D3idU88L90USys5891tNWlGJ2EW
Y/vC2EaGR01f6GK8eJ7O1Jp57xBUhDSPsZBFswamYSr2lv5bVNtkfLm+gAtWN+8tw0QBBcgF6CJs
F5WszFjoVFr6/sx7p7IVMmTYH4RHCtnG3dIZXTC5eSNZRWqjS3KsFH0wcEqLgHvaxpYOgAS+ui4O
8vXvFmzmE6LU6gXg/2CBiFYh31vs746pMXcDuTDCLMP3exH5EnBc8KCiUFM/XFfjsg3bxMQQDNX+
LwsVCAYokme4F/IVEvMoEIbV+q9EzAMEXrWqqYnS9BTjKc9uEswk4/qCeS2oMW+3gnsmoc7+6eDQ
A0uuMFwlKA3/7xSZRQdhguwoqyCkyIIasI50rYgFP3YxKsA+/O92zKMCIzcwu68Bxr5A7Wk4sO4j
ZqCbWqJ7WBIzM65QFG0zCGgyKm94Ijm5rHyOoiP7SUvEmTqnbTuLp9JBt2naYustY6eCqRw5N77U
M7Cky+yu6Y3OYkYNXRgST428adNdGqaAqS4cSHrZhX3vzeyKITYKl2p6srHcD3XH2iJ1h6VzO4Dh
kY/wT6xZkWfdXze6i+qhIQ3TEFUDA7xnUieM04piJUPJA2ltBcTU4b1g3E3r5+tyLp6gMzmzy4xM
pcknDXJa+zhZfg+ADxvursu4xHmH0TLfysyus4QiHZ5l+clJV/v6hq2tDcrPoyu/Tm+r0B0XOrsW
lJrfanUc12pVQV4Mpgmyy3V/8cQuiZhdbLaZphxNDDBxPWi0t4n5GVnoMF8wgfnVFhpATIU9tEAH
hqNVT0Csu6riWihNXd+fJV1md1o3DSkYDWADYYcMa9kDtZU6BZIg18Us6TPzPpxwYVsU+oDexm1C
JAyA7gjfu/gnl8K3tc2n3tdamQ3MgjqowyFDGzkCeUeORPp1dU4n8D/B7pmYmQMq8xoMairEVCxy
OCDWxFBco/JT6Ruw7uvClrZo5g4wPcFiWXs6pvTFCD918T6hmntdxtIxNWa+oNfDuOwkhCg7Y6UH
bJe7sQuMCiYY5f8fLHpLOs28gs2qsB04xHEL9VlgdpXwWecfP1IK/HIYXwtG7DmXHrMpG4go0J4H
YsDTaD0kE63Bbb3JK3yxHhneQT/arG+RM8vIk7jhNoPIhDo9PwJ73NGF+O3yrcS+ZcwMoukSewor
yGgC7Y4F/cp6NTx2YHfSNYJprW/0x+sLedncvwXOjGNCmgJYSQhsAXdSBp8lT1b0x6DVqqMLrx96
WRZmpWoa2An/Q04os4iPtYZw6PTwrgcv8wACblCiPvYvp+u2GIFdd5SvbtWvgfC6ruhls/wWPnNT
mVLGMgHPrNcAnJkAF9G2+drMiXddzOXsAvuWc/odZ0HSlNSRUE8tnfQBUDhwsg5r8dr3jn1H/QrX
1tLpvux+v+XNrJJqGjPaGvKADdqaCMqCGr0mfurGG7QknOZMqmuVOLanLFjOpQWlBOOemK1TillJ
/1Y0qnqhUYqrsuQoJY9/dNQFE+X+B8uJOQ6gl7TRbvkfjslU7cu8iCAFODBjizGqPlpzNun+NIgn
Dn6Svz2Xpv5bp1gvQK7YwXdpKYYLHulPHjbn35+t2Rgr7dBW+P6Adgj1OacO63/wPjsXMbNzxqe4
7kIsWAhMZb2Je4fYP4hgTgGsxVC9QoJppkUBpx6reoXHLLhYMc27YkBUfY7W0u14ybQpw6A/dEFa
ACTMbhIUdnqtl/BN1Wi4WbtGvQT9GTDp5Cem/C2IkX9vO4msKAP5K4yMPtb8wIFmUpeYxhaUYfPI
MgKEPzMRJoFR3UvBxhVZt9yqnCr+uH5kLp7LM2XmNqwaGh1zrJpofsvuwRjRjiy+rstYUmZmAV2N
amqKN4bHTMSvQQ3gFLrc8u4HId+ZAbCZLQ9EjVH/w5q1mDnc1NuyAL7SXtj8JV1mDhsNIGFTyNPm
JyjptoHMc1QfMSI6XNiYi1fDuTqnX3J2NaAIpViA9eJquI3em80pqZUCHOGix9GtVktx+UVyAaqr
6K82MAgHvJb/Fhd35qhOBjxBthk2mBrjA922AjDlsJSuvWhxZ4JmMYSW8X5gAwRF5S7mWypv0zj4
gcGdiZi5AgBsSkJaWEIP2KXxmZmPpHkJlwZEn+xpHvufrdh8mHuSd5OGIijoGPiBJndx8XJdi4WF
ms8bHkM9tvkILaiGXAOAig96g6KxaN3rci6atG4bGkYYWiYxZ8ezACdKi4I6rmaANdONzpmno/0x
7hYSQpcCOrR0/J+c2flUKI/Qn8GxK+39MNwoBnjUW8DKRvS3f11X6WIx71zW7JhG6OyIxASdAFdx
lZd0Gx80R3jtcXkEwsXlwyRbXDyYJWaRmbFVGs1GNQG4u5xuk+6GAUwkfctY8DsXF88AMzzVMMaD
zif6NIQZmWWlNmBuNyVQASU/jvK2QrOujP9cX7yLdncmanZA8YIFtiWFKNF7PF8JDojg5rqIy2v2
rc1szUCeUFiAfdnoegVVQuHZDaARCmZRLzwiLh7Rb1Xm0/CGrhpDq4ccDBK6ydGDJcXv65osLNZ8
vIqZlUQNowxzW0rlNovlgYBnYTAa5+/EzK5pNqbmNJTYk4kmq1iNt2qEZkc0B10Xc3FfTAxNRbJR
I2hw+fclANatdMxTaKMCDh4DkAzgXYImtCXi0Yv7cibn9DvO7rbQrkmRCshpRXtDxbQyxRL3+JKI
2X3WacAlhh1EdJX1aen2DcM4weurdXHvz7SYHZROSZo04zkGxbE/xP51ojJNooV5xRfzMRQRrcrQ
KQNe+5l3HvQE1N19beONDzJw7g2beButZOMAB0g8ss7cfCFgvxx5nIk8Le3Z7hiZ3pOUnkR605cZ
yHXqdltzRbxsG/9kjAImHHzrNzO5vu9iURcgLbLZO+UHs3/8ySZ9f39mahbmbulRAmUK7f7UpzI8
88XqwGkP/hMJnOkwszWWJ2DkOLGhFXv9jx6gF28d7fUDQva1um7X8fN1lS6f0m+VZnansSxLmxPP
UwsWj6ryEvs5tdbN0iySkxP+j1aon8C+MKzKmE9zqmJLRkQvoVWChw7mW5QjAL3otQIdoEvAc5Kq
rQ8CzZ+4um+x+ux51dVFbSkxxGbqXpvAqXObVQtYn4u+4UzE7HVV1LbUK3bqx4p47qgYRa+pP5gU
oNMzGXOPXWupJgnUSNPNoG9rc71Yv70YE5yJmLmGJIv0jHQQMYgdPLU7jY8ToMl186qFCz7hoqs7
EzVzCUC8ChGbEMUtEBGAPkDhGWYO93+5MTNnMIK93WhOi1aVh3Dc9dWCN11SY+YMtDQXRaoUuBT0
wU8BoaxAY2LqzL1+QJfsa+YPVKPWeVTCvozmOHUv1dKlsHAy59TGXGac9yPUGCPNMYwbld9K5LWH
2z5TgyG50dWF4t2SQrN4LQlTI5kk9qXJgoo+8Z8gRM4Oy7xWh6+PNGqxYKTchdMRo3evb8jCvs+Z
jclI+2EYTgdeoHexEKDEUCM1ckCxtDRJdEnU7NwnmW20Y4e9KcPB7YER14p4VVT3f6fQ7OjnLVqn
xwwbQmHIutZhHuPgd/3k/Z2Y2bGfeFKb6clRlui1s0NMw6vd5gfzu8495bxUx8f/5ym7bptb+7K6
DX/CBHluX7Nzr4sJicEUy1Wi5zup1qy5z4wXUNMJ8nR9xU5375VL05gd/XKsWaWAnsLr+lUL7iNm
33U9yhT9e2ivqqXg5nKo9u2X59U6KwdPW8SxQV3movMdI6/UIzvwX7isA/O4BIK5HIyeiZv7gYY2
wp6gXRI7aPLz6kP+D86OBAXKFWL9E5Td2b6Zs1jApBwMMQL7JuzjCNA9ehm1YSEtseDbzFkw0Ocy
ZmWEJWT1XdY/mcP6ukUsfX/mEOALKr1l0GHUnuz6aC/Bhpa+P3cFRci11sD3JyMoUjRQLvz+iw4N
jKZgaVHxZw71b6Lc1tQaT88avTmGa5mrZly4Ly8GtGciZscz6jNe5RihguhiPY1bCjaM4W1sqgUx
S5rMzmZvUVlkJsRMgj1PgFe14jm2P65v95KQWXAeEzMWRc0RlOWvSeWk1rv++XcSZodwYiJnhEMN
K9mWqWfXAXokr4tY2JA5bC9V0ZYTj1Ci4fdJ+DhkX7k4VuHfWdYcuBfizdQaMbIzJHwewarVt+Ck
653rqlz2Wd/GNcf1Z5Kg/CBPUlbwWuEKbb9u6ppP2q0aZL7i8YVY42RF/7kBzuTNzmNbJjnezpCX
JaUjOZhIf00jdY04KMn7gm4n33RN1sk3nL3U0SoGyl8KWclmcokP2tNN/XKigM9W5cJmXXQzZ2qd
7P5MVIU2SqM5Wd1gBz1a64qF7y+cG3vmA6amtUoMRUYeYCw9TX0zhzhQxgUhS0rMPABvYhA0JBAS
lyCoG9AyDFrNNFjYlSUp1r+Xqs4stHdISGn9cDU+lKtuFwYgcztNVgSZ3j19VRfynJcXTyPA19nI
4M+r6+jQYrEdwg4KoQWD/OjbHkQXS+PYT7/7v9b2LWVmbShGZbyccBPI8E1THlIjdIXhTnoILI0O
7ODCOl5eRlPDrEiT2FSdXcxlYqEVs4QT6u3yhjeYaC6qhXW77Oe+Rczu5jqqKs3KIQKjB5ySoyF3
ckiOvosFn7AkZ+YT0M/ddbkdwQeBIWrYELSppwpI1n5k3t/qzDYoYSWqFBzqcEyxb0BnL+lP8gD2
t4SZFygxxLWwT7dbrPjZuNeFx8eFN/rSWp3+/5mjmXIr1EKktz0ZVa5GbgvFAs0LeEwX9n7JvGa+
QIk6jmca5PTKESyuIIy57gYuPtLPlmrmBbTQwnAjHd+fyGvc/MnJe1+uqETKLL+vAN37SS8ePZM3
CwuGWqQ0V042piorbaT7tAS/IcZjRwvGfNnZ/J8NzPEPOTN0UPNi1FWaPlP2pNNXmf++vnYLezOH
Pwg+yFAzoYs1euDpYKZ//ftLKszOfWzrSpVr+H7c7S2MoNTK1wEkXteFXFLin3G3cF2Wbs3R22OO
MZFmjscSReO3WfwCafN1ARernOcSZiamqiUGHLQI/ZNNcfxnfq8PymdU7dZk3YiFmPDiW/Nc2szA
xiwfu+GU2VDWOvXAlwyw2oQJeJ70T3FU+QNXcyZunhNqasDicwpxU9Q4NMQsVEBThuD6El660s6F
zO4YoXBppAlW0Dg1v+zQPO9UJWj0dv9D2nUs2Y0jwS9iBA3orrTPtXdSXxhSS6L3nl+/idaMmoI4
DxtPe5g9KOJlF1AsFApVmQkoX4S382Ach2B7uVEVCCtlhEVLXvixUYNDd+YsmsQziDlpqjkolaUF
Rt1YIvg/ZCi9g3HJyhza5RdC6j3dDT9kT3ZEq+AmiVvf1Xo56QqsYvdCahWiOlhO3NzBLX2UwXAf
Tpw922x7BVWTTnQJbX4y283bhGjrUBbc2EU/vl7e3ge+PNNF2+QE+XLpCdJhnC9tc+fQJwdKdE2T
VbaHTQrCRBJa5FfRBBrOPnwWFPXpvHNsLp1ENMmUkGGZbIkS9IdEiRW8V2rCrSA9JdV1wxPu2f6C
VxhM2JMTI2jyGhiDB34Bt/UhLPyo+CC98vU97/vdOsehV/rLIMYTjaSTja7A66jaJLc4z/dFCtYR
XTtUSfdyfu14UIzb1QJoVJUETi+C8KARoDDzaRh6qFLwMuCtM31tE93ElX9H6OcWwUZhoie52bd+
6jeY/IGW6QUnLNV6NdExq+tg1v4dpjMDoTPVETDoi+hMr+q+gPDi/Jptf0UrEObwCGRIF8zdhAsX
GjxOTWzBIexgnx3lG+OhPYlO419mF+qHiqioaDVmXELPGwF0/+Bk0qQDyLyg/26UnOxxc4eIqhJM
nhFNZpuZZE0dBZAkInMITkrvz9NJqa8MmNiAqluM3EriRKPN73YFyPgeRABQfKtblJZBlZpBnCQp
QRrGCes8EMbvklCNljiFVUEOxlvtkKHjUCGcQug2iGHq0BKEWhNhLFGVIihiCZbkGG4EL98EMvg+
viQpIh8gjCXSDGEGTQeIkT7Uxs1Q2hy3pj7EXlLBzfLLChorVp9o1Zog044GpHbPYW0HfuHhsRI0
xg8jpgZyD/oJNWdz6Nf4ByJa51TRkDVJYVuzAgFTU1DjwOW7zb5pWuc3XX3KMceCMV5XGBrONm1n
fSs85sNt1DyOSEaf/13J0+zEwyPgdPferOlPvCaA7TNjhcZkfVHWpZJWAW3y6GJCO0XeYxLRoTUm
BVIRsXN+Aze9UDVlQ9NNE9cZxkHihQTBiFcGJ43RiugEwVvA0zmVNs8LXSMa/meC7JnBKHuFhMuE
G0y0XzwUm+PrdBe6OTh4rNjvDsYNyMCcwuaNdW+vpaGgv0qTIAnFVjRINtWGpJsG0iOLZi1gGMEJ
El3/LESqnJXcrHyi7f4XHHPca5koCnoFM/E86EJzxy0k27QXG2Ix9vCEiy+vBX8z+VwBMvFdEuUU
1JKwzxyUoxrcKQv6SJNSAq+b5Ke1CU2U5qLvHc4CTzFFCG0x/jlAMGWsNVzlaLENVGeQEMLwf+0o
B6ohK6m2/njeQWkY/ONz/wBka+PT1DfQ4EEJRIrcQf8cXTSsRt3/H4vYsngWBIpe0OL7aE9OeEwP
xq0IpZbP2TN0FLzwRuVVpzY/uRUg4yeqWJlLQevwIPpORehipQ741jiBf9sbTfSu4ikJGpHsdThM
4kEnJqqH5C7DrWAn7dBFdFtnNr2vph4oSnk97Zs7tUJkAqWRCMKCRwZ0M0p3M762yL3AE0wFcURV
DLTnMWEkrcCyXy/YqLJ+pl0LKef3t1O0FQBzloHaHQO4VFQ8OyWP4TE+CHYsWMNh9CRbcWNPuQW9
73mbNn1hBcmkniK4pBcR7PuOkGQHKWicRtM/g6Hy7u9gmK1Buxn43npqmfBq5l6Le+L018vHhIao
DdtQaxAaon2xp9ktpM4c6TrDnBvGw4786+9/+Pgvj2BLYxPiCIkHIEoP2V470OMSDCG7/CR7nV34
vKem7c3SkXegFoKDg4m3qqyKckiff6LlJUzAfDs/GpfUlOmjwr8Y9CNb5VNjm5IZekG4MzbEVRVM
lua8Yaf/8PMPDOZDKsCtMWrC+4PJ7Bbf0oMCVYw9eZi92YHawHcI4HAPRxrU2DCOa4iJewhkJsB/
8rtdLYbqaxn81e/nBp0UbI7LfQumt8Kdd4NywWe1QmMdA+m2VkAIw6DDaa4R534xDVcz+FrPf1Zb
ic0ahilngQRwlNQOMEhK7bh9g4qHLetvLe8+spnJrIHo6q69IktSUBkCaHkAgep7KVD+NtnUzefj
JXF8Dca4edzO4LIvoFGVBYdM9dOBc93eJJBaAzA+HkEWaVKHn3lZtl8+TU5kl3ep/4YR/vHT4ha4
Ol7U27IGZZx+zMkY5A2sMqurNL4lwcEYL2inXEMw54c54CVlVqnXqffp8BDw3GAr/iioUWBIEI+O
uFv/7gUZRkeNEvP2UMiB8E6R2QvYRfvn8z69GVTXKIwV4FjNRbCYGqg7DxCl3LdPwaP6Onrpo+R2
Vzjd788D8qxijsBmVCbInRPDmSA5Fg6dA7m4Y1K37t/BMEdgJAt5LPRYPCkiljrEVo2mfpU3zLP9
pa72iIlzXYuBIhBYwM3MA2W0DA/aIzikk+d8v7iXlXhWm8V2bFVZGqG8QBev803toEuH4JJOgTUE
E+RUoU9HXBNpLPVScIZDEuz7X22NzkS3okgMBc9c4BmNKjvrr3UQvsY1Z/95O8OWqkRVgJTYDJTk
JB+QDx9Nt/40e6qdgEqo3p03iW7zH8fdhxvoTIhbZllRMAmBGIqX7lA+9v1pIH45vkDLyUrS217l
FOK45tHPbHVEVHUFzATBh3Ju0MepVvDjPW1MzPymgKA65+zjxQmdiRMjNJXzlLpepdg/52VNd+xd
OvdH+y6S7yCIP7+om4nL2hWZUGFGc54aFXWU0IHolEfcaZe8KHfgmpk9iECC1qj7fB6TLtufG4mi
sIFxTVlkheHbQMxkiNDjgae4nr5JkCDgdeNtIpiaLqtoJCG43Py+cSZJoAZWGbgCyG/BD2P5P6TM
6Vb8YcQKgtmqIStyWTF1vO0VoO4Ye8VqtEyH6hWVkarcC1ZsBcZsUlOYYxO1JkqO3WItg2mFSmwt
898uGxPPMwSNoA2wbGSC2gk04eZdNlxyNK1MYYK5BEWZYAyB0SWvBEOGEKWbeWP0m98RnqAwB67L
Oq0f/b7/UTtjsGcESPjcu+GOvhLp9mAvB5wXduTyWDQ2s681HhOaiNLoXVsJMMoDY8MNrQygZGWp
LhTf9qIDaVyPl/1v+d8aknHxLgvxUNkA0hCgDX0ViM9xAr2Gl/OOR3ec9XKClw5T10VJktlPNR7m
eMKgOxYSAiZR7o2TN3TXMWRtxMdZ4dCd/ce2faAxh5beNWoimCougycailofi6h7vQe+AHRmlxAa
4JTetuLE2jzGT3K5Qj9AqMG8NIC8jtOId0T5fn4JtzfqwyjGN9JJCQVDg1Hoc7DEOIPszl4r0Var
vp4H4hnDeITQLbNUhdirOO9HF131PwQoAoFqTed8wtLWSbxeNib2pVnfyJOBZYv22b45QfEWk262
l3jGt+I4HLS3aJeDvd8LXF79mS7Wn/6og9wBZIKmqjHRI03zpixE2Bilpz4+jZfQLuAi8O/vs7nf
CAnjuqoROJLpKEsnkaCP04p5L3ybh+4ahsn/BD2NM3OEGaqF+0D5Q/FoJ0p3iE8dxJhcA8VE3sMl
PSLOrBybEJbDKJAK8svQ2zVsskBnwNfQA2l8yXlruPk2sbaO+arGKpOHWAGU0luCJ/sZCkh+4USe
aSNtz6Ek6tFsRnB4jdIc72AzRGGc6lY24ZdafNU2O6W/LEB9uAfziWlBaM6yDMvEOwh+4fkc1Uw7
3C/2jBgvOAEnPP3HufKBx3xoORS/YqMCXrYPdxlWsLgpbaSjN8kzmMtQ5YmeBi5d+OYqot8WRW5Z
xjs3Y6TZBPKYihIdzXN/FgDnz3iecydbv4K4PPqkeJn9ZuSi7TC6CltFliYEs9ViUfdANMQDqvZC
g8Sel+fSs+MP/19hMGfLsCxQ+mkXfHIPufCeEwjucheq7uT+X1u3jQfBPNomgH4YJlJJ6iLUaibj
bu+bN6pHC9/DoURPQubib3DOh/7NM0bGcyDINXSc1Ux+2EoY2GpTOD6Zboh8F8yoApLjUDydh9n0
jBUMkx+WQ9n3mYqjrGjuFLxtphwzNt+FwRHwyw5m0cauNKqR2oFRStsEFTpEdCTNDZYR1IN3QvDN
aP1MhnRsy3GPzQVESFJpTygxWA4MU5vLJSNh4MzLVdb6Tbw3IOc3uOfXb9PPVyiMD85Q7yVLAgGU
bL4Wqye1ejZ5ZKubd1aywmCCb1gOkL4RqSX+4sW72o/9HCJRtmHReAGlxr8zibrM6oq8QCXLNGKY
JCb7cvicLTfxRXkNoQMA+I8CUrzfIepRybo6TiDNpR1bcK6p3xPC4d3aXrUPDHZiH/TxRCrDOMCD
peQRO3YDpzpCL9XLkcRcxE6BoPCvRSpz/AdNO3ZjBTRytbxRysTcT17A9SYDDnkup7ljO9uAiLMM
0kTKjcVEB0Gf6hLMRTDJWW40f3Gg/Pkd5lU2FPUcEF/ynGI7kQcgXhU1EXqb9ENYeQWpNTmulAD3
b8govCZ5rO5Fo8EnFWc4PfeyJmp3ZW2ac2XrqoDZr66qROiHmepwKwXZ8KQWPblHg+TMqSH9x1p8
/GXMiSqEdVb1JtaiM633Cgv0kh3hi3TAGA2+j/JY7nLxkm9ktRrM+otlYLRdh6taTx6J9NLWjwKe
qM9/h9wlZ2JzPaFztaTiSvNdsv9pme5GP94fNHxIau8vwdOgBI9bIfSp2Ic7DRq4gynSK69DW3hi
N/bF28kuLEqFDenUz+fxNkPnCo6JM2jFNCBiDY+KhltBf1i+D23JW0J5K0VYYTBeO87KorQhTAp/
qNb43PsD1GqtxkVzqZ3f6LwV5MExrhimaSeoC0xSb3oXwpOH+Va+wSi83aDmpnPeUTYPuJVtjA8m
2aiIIhSIoQL7Cr2PFAKJSvoQ5ByjeDCMFyYFpqACETY1zaPZomNbVN1omfa9wevC23b4lUXm7zGm
bdseEuiA6t4GtPIru9TXYrd1fh50htvxHkC3D4lfiChc/o7YSWHf9BLWUHv9WVXqdvMN2N/fmVm5
uf9msrVCYw6JWaLZI13KNLJHe3SJXT1AtXMn3U92+jieaMPz+W9sOziuIKnHrsJ2NOlyl4OYFm//
mg/pPzt7mCFdCdZ2pP/vvUiFfYleEFlhMvlKl+p9KuZY1EU+SdFLxXP884EDsep3m7q+qoIxxTKS
/ouA5rGgRnv1PWfhzn/KMntlUroBLxMEIKMK0t6KthjaIt7+MccK0l5ets8ziQkcSacmfUOrjZiQ
0iHzhSeJyuFYRJf9j+vSalvYeFFDASmjwSk7mZ8oKYPmoLBjBZaKUChwKbTOxw1ZZOKG2HRN3Brw
PFlojrl0Uw3VoZUiW6wm67xlm4uHe6aqSKqkmWzTxFLWZMYoNa7wyR7+trzGFz0bkQ8ItlNCEqDf
OGQoIgVXFZ4rQWjxmO7RbupEbmJzD+JN31uhsXGirklcGagRqA+DQ2vdud9Z3Q/Qw1ixx+tj2Nyn
FRj9Y1YRohpEXYIkNq2/PYnJsY6fzOgoB95f7RFbvl9ks1fHBChS/RhXJ1JdycHn8xDbsW5lCRMX
5hY9l8JCSyunZi+7yq60qRYK3uRvZSs5hFwX5zieQv99tXRTQfo6EahRxpesdkeSWEPCS/W398eU
wLInU0Uk5rOd8T4EWXiEBjyMXss+RKFpH4g/Dq7uNs+YqLUh0Ro/8E6OzbPKQNYugXuVUmT/bpuh
RsaA2W0MYmQJpGpfoGXK2a7NeLRCYLZrTOQqaxvEIwnJ0ruX29UxRuMlLajwX3Q2N2sFx2wWWeql
bXrA1eVz375maA4xeGSy2xnMCoRu5sojUjBvgmyHPoW90Q6k3o+c0BcfWgc9SEjZeVU2Lh7jHNMQ
GGIswSjl4T2d8KCQ/pLaxJLs+ZHfR8HFY4J6iB7MMqiB13mLRz+x7qi74V6ziNf4hZ1+5fgIzwuZ
jDAp6xznBfBo1zE0xb3kRrud7sP9AElfLGnmZzyiBLpkfxyTH1vIEijLiTzOmCfF1U4unF55qMvH
IryrQi8aOMkZ/ePPITFhvpSVGdVgGJedjIN0bI6qL0EZjvdMwFlDwgT4Aox8ohkBZukOinITmX/5
IRMmVAxGHXbZ/O4U8mHYZx4tww6H3pHc5IB3RU5E3NogkBpr6DaQUM5mS8t128rV0IqIG9IPIh2q
9qhJL0uyl7O78963tXDoNZA0oovAYksebViMMhoKkcHMN2kIoTDz+TzA5uekEhCbg6kZDZ/s6IUI
Bdm+LXu8TUlOhSMrdgVb/NYdgofZGXzcE6zzgJtLp0ron4AcAQYfmBholE0ro+sTQV1/KovdMH1T
jZexP0Qd51llK9iqKyAmDhahEQ1ZA6BY3IfDvlI98ZJ3wzUEE/qaNJTLbAGEBmXyQlN8iNF755dr
0wEwFKOiQon1YhNLsyTobTARzUexPcSSsa+iH+cRNjfkA4HNKwtVboqJdoHglmPJX9T0R5oVjjpZ
s5jZ56E2t2QFxUQbwezGmkwwJi6uE9DMdLmlXrTtKwwm1CS9FqcTqoeOivfAcCeox4Fb16V/Jxs1
1RUGE22IUkClA4VGvMJU+xytTYtf7mWrsgs74SwZZ/9Z7QZtHgd16eBiMnkpSr+POF8J7/eZzzGB
hHg9pTBFgiDsfAvylb/bcuYrVEiQG2WO30/0vaafSOe3l1AVrHeD+QqDtALdr44UeKyf+/Tr0MXW
OL9Fyn2iepg5PW/P1oG5BmOyDylTOmkU4MJUfKnwut3o0byDd2DSnznnYUzSsQTtKHa062KcujdM
uH4pRg0qvqIlkm+y0rvy8nzeLs6nyaYcijIUIWTUMLKjQFEVr1QhsRcevfDmG/5q9dhzU0YxucAI
I1bvqsDbM26Vth889p6GG5LxXuM1XB4FFGfH2NwjiepJGVAFABcI7aBK/f9vx3gLyMSEUAQNfVXi
Q9XTkyB+Cedjx1M+4Xyr7Bxys4S9nNH70JQ8FbhaLpyshmcCEwtqfdDCrIIJRv9UEYTOTyZxzrvZ
ZrVz7QFMPMCkG16oqAdIN+WzcWj9bodJt8mmb2LICR45cHTV//yOMMVCkG9gdpAxqdfRrqcteFum
I8G5i5HgpwYcivbo0MKjqlgh57qwuUeg39DQb4DbMntnjdW20OQU3iY2ma1GLwLPnTcjwwqA/gGr
690U1fnPTkdB9zXNg9i7pUq+PJ5q0Pb2Cqf7i27HH+tnouFVkzVQIrAfLDx6iAXq1Vq661TXSHML
tXdykcgmks9fOMypnZG+xAs29klvD7LhRtVzJezO+8Kmd68gmA+0VFOwT9OuvKK+qjxxuo4qztnA
Q2C2RpdAPd2AJAU6LrEtpfaojHaocg7s7S9oZQfj0lEVkjigWxJc4b6NOqCJuzYUpFGFQa81J1vf
dOcVGPO5Zm1uok8TJhkDOMGnG4WX3/LWjDm8p7SR8zKCNegTtRY0dAl4sK7257eeZwVzaMvzv1sP
2vFp2efB4/nf375EmSZ9DReh0sp2yoxBVqhLhWWiLabhjkr4Nrva6R2qDVpd8dh/t+35gGPsaato
rGYNXUAYEDyW1fg4y43DMYl+cX9++R8YTAaiTuYUTSIwtKvFo9INhpN/otWBFL0LPA7NzTvIx/qx
cjSqOUDQD1V1p8jtZHgIpX0aoVUHM5WVz7Fr80RYQTF3kATko/WgEqQD793AmWfe66647x3Bb/zQ
EXnTF9sO/msdDSaylakuZhlt1BUiwxLRQTuldplzKPt4DmgwwU0bWw38WVhA4TijTFV50lfBHT/P
n8ANbcU3SBz/chmpi66OoT5R+iWSATi8s19McA/drtx8L7nRIUe/w3m8rVXURNkwCGW9/kN/Z5DH
Nik12XDk6WkIjm32Ghucj3jro1pDMKFOyRvQ7goS5l7Ndtpnmh54Bgk49ZzNBwJUtFHOltAVZrJd
M4rct0VEZ3Fkf47ep3Fo66X5pXUw5Ebp6ZA1cAzbOsPXkEy0SNNMFuVKMZxi6TML91a7TcK3Oiu9
ftB4fkF/jA0bazAmbIhVoTUznREMUov47zmXk70Yd7NL+5GKXbg3bkpil8i+uCwb207ya21l5iVd
KaSS9DOw06V50IPlQRnAM1+p9nlf3FQEXNnIlszqvhdnkgMnmZJroci8fip9ohe2MCR+mUGFUDDd
AN2EZh4457G3nfTDRCaaRCJahdMR02pDuxPEAzSvzv8+bwmZOJItkDiqe5g2p4e8S+wAnf7tj7/D
oDauQkchgRi3Eei3DCZjMeosSAN4ccB7bOaZQv99BSMlgYaUD26va3uF2KS8EjSOJ3CcXWZCRtpH
BPwXgGjxOhp7QytZ+bSfMMQSV3aYfTq/btt7b+q4PinQv2S7SYOxWoKpQ4CSSLqPQjSISJyGxe1I
8YHAeFe4GFItigvsqd8EDMgbmaXOB1K65w3ZbMhFB98vSxgv01R0+JmJSIPgT22GYkfrZ6IVcpvd
t73gA4pxNhIkYUpUmJR2gQNSdT/r8FophA7HJLo0f8a9DxzG2yLZmMK4weYETx3eywtv2hU77Ya2
gccer4uHZxTjd2Va6CQqYdQI1Q65K60yex2Gx/Mm8ZyBycxVaZnGwQRIlJwaAenLIwRIWo1zIPJQ
mMMJGgpjPAZAqbvMkorBassvbTuCkY7biLeVZNJPB28cIpo0VGaLEA1SQaFQysOAp0PJMYiFyYcr
sg/39T60O3/RrNSJneXz+ZXc3K4VMLNdJAzTUqng7lBasUi27/PP1Xh/HmM7sViBsNuVx21c0ehQ
uwJItO4lByRvEMYF+4l+N6GZjP+cvRmQVpDM3pGxj6Vkhl0leUy1rw15+UubmGTCFIqwr0YAhJmV
7cmPyM6cHBoFWEbtRgWPlXjkPWdzbGLJdducTlymgDSGU7XcyBkvU+d4IUtnOkWilNDJaUe+IwfZ
7Z9Ke7AUv0QpVEefIaXiy66i1OLdGTedEJwXKB1hGgE8gL8fh6rYtkNnjvAP8qmOd2L+eeDRLnMg
WAIwEMdIi64Bou/vU2hZt6mttZwjarP8QWky/7GDJQETSjnRsmhCNvspO1V7BfS9gl1EUH+W/w8l
e55JzImoVEpDAgkxQ45fDOE+SV7ankNbyINgDsPKDKc+aWhYCr/MGVSY+pNicqLDplevFo3++yoX
UnpDqYoYGGbtDpIvXEKUtt4UauP69+ukDZcRm0KyGIrsTtd9n3ROdXrzjrsGYcKousQYtkoAIux+
zqAItrpY5Eb0SkfYCzvp2yXhR9FlKrSAKxL7VK0JylQ29YBjVnOKfXxMHOhVnMwvMwgzM3dGtsJr
hKMf4R9ZxAqRMTEdSj2eenxBRXSfp35Zj25cPqb6a6XtuthRpdY5b+Pm8bsCZE6NIROMRCkA2FaJ
VZipm+q7ZNqHdcRJlbe9/GMtmbNiRAc3rk0AIsFtBvYgvXClkcOswcNgQhyonWSjX4AR1Y8B2Bl6
yUqit/MLtvUl6RKG/9GVAcFu9u4niEVXqn2HLyk5qfkx4nXh8n6fCTig9dY7dcbvy8WPybiu6ws2
fP33M9HGCKMyrwL8vlB/ypeDUkZ2mj6pIa+tfWsv1jjUzlVEyENDSNFYgv1OH5rumBKX8Kq6PAj6
7yuIAPxKWZTCFGPZZ5CslL6XPNG6rc9jbQXzPUY0OY1bQDRmZjXdvko+1eDICEDndN6teEDMdzjP
cQLC5J6SEV3V6q0h1lamHOPu+3kY3pIxX2HVV/FERNjTyiU4MlCQbK4ybrso9VE2iq1XjfkOC6iL
K8EAFPWhcyjhQreTbyi7Ku5CDo8lg/PBsO0rUVYNST0BbKh2KgjyCk5rGWfJWMUNkkn1bDb4/WV4
0E0fZU9L40ljbh5tqxVTmK9+jI2s0LoGt9QfCegR0eqPzF2LMGApe7UXe7xF27yBrwGZMDBLfR1O
dNWUm5/VffFW9SlJ3f+Bte0OVH5JNtFoxqo7VGokL1oN4yrJ0Q6KU/rNkXS2ekfffEPubes/FvMD
j7FNyORZHkrgGXi5oCrdwWNxhMCD7hfuuKuP9SXCzDqYK2SUZbCo7CNzIzZTtCwFDGwkq8ltkkPc
NPMu+HRXIEwoqiQUF7MGIPn0Ouufwqm29XD/dxhMFDKDJp0wYkkv47GtJbeGpFlNGHFi3dYNaL1c
TBBSiFiE5lgiCGXRbaN9E8TWNc2HZimgbMSxaDOurlaNCUXqKM4dQgRKtf3kJYXiptMzRNpqHvfG
Ng7uJOA6B/Msy2jTtSgxkSrDsSq/1REmTCRQldR3/fh8yQ594DCBIkuJTkoZOHCzXn8G4UugXlCR
eVcQ+ccU9vMRlqjsdUCQ2sveGq2w1C9t/Hjeju0AhI8FnZ4gVFLZF9NmGSKDhChkjzZ9sAK/+OFn
87F45N18N/dmBcX429QGWQclXRxHNQYw61PYoK0KDf75PcemzaNoBcQ4W5F3tS5nsInODkafFfA4
q6LdflrQ3dL45ufyKy/L2o51H5Dsw2lEGiVCTw2u3AdK5gHqELf/HOI1k3jiLuA+JXEsZEvQelhP
cUfhjPp6TJ6acHd+CTcP25U5jHsLqSLEAV7ZUa09BeJRLa/HhneN3Aw/ugHNGoOYCkL272mjhPmB
Drc9JAyYj8ivBau1p6/CNYovn+Q3xQYvOya265dLJgb1FSxd2lW2KlfdVBlQfnFaQ4NMVHeIWsXN
2p4T8DbrI4CB0IeB80hjt8g0a02KKCnoaA8OsTGngzJgtRPBulf4Kgdt0x9WYMx+KeoSSnMJMBNN
QdpuLji/v/nUtraG2ayk+heA+NOpAJsRgYqXfpBxjJ/3PJ4l7PbIoT5EKSyJwlOtuj3vgOD9PvX8
1fYrcyoNVAzNGcOrEO+8hJOmbtZ/IVBCZPDj4wxiH5a7ulzKFiQkeJCXFDu4osGg2+WFPXrKDxma
NaHDo3HbDKwrSCawRkSeZDLi+QvyBh4YtGwpC266qbPy5aKvZwXFhFY5HbspoG/YaWxPVWONsi3k
X867wHYwNQ0dN3tTVlT2bi+a2aDXEUqz2tXwfm8R7B7jdBCGoDz82jVvfGBzzwwRejxUHsWAftbv
TpH2AvgqMfUBwAnfauYNolW9tG+D21yLVuyMCXcweiv6gVyB6PA1TK+wBAvT3OcRNg6Jf5e4hjRa
efK0NDcy5gYDbqsa/TrZi+AajPmoklwpl3DCro2HOXerfeGFrmkLePrH+ZQcAlvk1FI3t3CNyKyo
FMd1rtZA/CkBQykaKzRi0f7Sxo+eePJnW+fVGo5+IauvupJmYSipgXrjTolXyyeBx+7z/uGeW0Qm
KZfQz750JXaMkshQSgwd/TxP8u1Y4XpIH3bmnfAtaGztvuJNh22bp0J4DW/OIF2RfjdvpKNBUKzA
nYN8kqF/Fb9OmX/+o6Mf7p/WfUAwJ8jUkE7USkDUpOitOAaRpqS7o/QqZcK1IS52IQ1XECd3z8Py
LGPOlT7E7ZdgnMZp8Ja0dJPVhZFd88aBtwIkTsdf68f4vxRX6UQElN1j6FAmN0N60pMXWeTlnXQb
zq0hNXblhUo2tj8fKVrVovMotQ0JXRPkCp2dcksHPJsYl+/SOddBTIZ6iJJYeWOP4NTqv/W6d36D
eH7BeH2fdLGx0BaBwaOMeHTOgnZH8e4GPD9gjrBgHDG7CrkSJ9ZbW2j3EKqw00v66tduwBxeVd1H
0EiELdpcWOm4T0ALSuqH8wvGsYTlmBTCJZ1r+hjbFr6Q79N2V/JyGM7W60w4qHU89wopFisyJxVE
am3phXnwjT5e7UZTGDkusJUyrZaN5ZbMJkyc9xMsmkNcEEXNNXEenl+0zWx5jcHEAYy+tZVIX5hr
zAfgyRznRXi1+PTEF3cKT4WCt0dMPDBUoudZRvdIukurJ2m5Ipd0Ma4NYmJBV096CWEpLFpxzExP
4r7C0YB8JtiwZOJmqTdDEcCGwYseZRdDdk81RJg8zUu99qvMi208J2DiQDs1BoYsYU+0D+9FwJFw
R/atN9ntXozQrqF+1rjSWTxQJiokQrBgug+OXru6NbuaXdcWpXHondkRDokVHXiJC88zmBCB/nEZ
nGZAFNqdGMRWVdnl/JXj7Jzvly0WLEletG03w6zZbU6Uiad8rW0UeqzgbWis4AbD0m52Ubf6yiXZ
G6lYj2M8LNTrp6fS/DKUvKvPtkuaCrSz8CyHKvPv558YZUbQhfRq7b6n0WgJ0JwQjPqU74DXibx9
MP0CY98bOrUq9TaFQ9JxMnojbVz9gKlGTiXkPzLZDxwm2KJpvCdFjNRS9MndT9b+wTKfVH+CqHTh
X9ItaYBv7Z81ZF8gFEGP8iICXNVlbhjuCwJKntg974G8tWOibR1Hxqwr/6wdpdaih3rOJSXmrh0T
Z9WAlFEvAkdGBzIdkVGv9dZqHckuIA6GFn/l8bxh2wHjY/WYqEvaRRgwLIHKX/aaztd9xfEG3u/T
L3ud4UEtXYo0unCz4nRIH2pzf96C7QD0YQETZ+mbMHTMYUGJaB4WXwxxsrKc91LyH+ftBwwTWSfZ
qNS6Bkxxmt0W4ts5ctXK1X1Kk8jr5aJ/859H1QcYExfaoKmUAj0BTj8tVqLuiurBDEc7yhxj7qzz
68fzOXaAtmzUVquobxv6u+5T6MqjJTxr0FRDa+GrsOfdPXlryc7m6Vo4Rihi0IvhCF77wimxluIN
hEQcpICcIMvxD3aKVkymKAHdAe0b2AcaOk6nyoUeBmcVOX7O0ngYpNbnMkQUCsSrClLLl7TPr6Ic
O0Gbtk1Tqhh5d1TMGxt+y6tX8laJiQOC3gogF8bfP6Fxo9V0dyLkNuPNGXJ3ngkHXW9kTdtgM5Ye
F74KcqmjgmJAdE+pmDKfV3zj+jYTHMwlVyIZ5UsnU2zid6cRnEKaE58i9Jb6/Z5PK79JUW6A8xwT
u6KJmToGUejUIDAhUOJ0EuYch1N9l/uBV7nZcymDLi600V/PHXbc3D0wuasG6h3GH/oetIW7LECh
j45nq0iGl+W7UiUv5+MED4N+AatIHk6V2WcFMNLQIvlJ+l5c0gUFUt5fVjA+qEdpFiwlEIoqOplR
fyskox8IvE+JZwjjg2M7S9IwQrV0+NaK03H5nqs8FbXNaKAoIobnFDQPsI+qQ60ZUTHnGGoL0Buu
iGDr5lT9NzNiaEHqUEU3UYdlkiwMsaE5u4WGYyGfluhWja0Z40KResndfAVDE9jVppfiMlSLDpgc
qYcUO21kCTVvKGBztUyCFgvM4+pQpfwdRI/FMJ4a0N03vWmViWj1vIf7zS1fITBbrqpxF4LRB1wk
3ZOJ4bjbSeRkITwbmM8+L7ImHXMgmBgB6OXWknndtjwEJgGRlHgsOyyh0+dOltwZHac/mbdGTM7R
6doUSR0swP27SqnqQGdlYcypW3BQ2EtIkg4ot8ywopQeU8yUmlcSrxFxOwRDTAvMKdBF+YOKWW3C
ZWnyGXPmrxVa3kCFGzlzYqEye9c7Gsrp2VPgLpzl20RFR4BBlSKg88yWnEEWq9WQ2QJTGHrHxmcU
ZW3aCyX54IudPQnCfMIj70q3tZprTObz1PtWbE0RmEHYWG3+pQ2uJOWCELDGYK4+ZhNL4tABozWu
k7e63w8mxyfot8Fmu2sE6vmrIDMLBVHCkCLEAfpe/TS6mbMHMxj8JuIMMWyFzTUUXdAVVBCbAvj5
4RpLeB+mx9TAmIlyUPF/5w/LzS4R9F4jOuuqSPBe9TuQYSRxn6H/DimuaFOG+fBQ7Cj97by7KJ1e
YbEFVDLoyVgvE53hb2k6DQq5ASqnHni68XYqX/JStYZjjp4K5U0jjgEn3gVXP4Vih9mhnAGSK+7a
r7wp4E0n/1hKtpoa5WqWgDkE3JMY5kcDdhg7sfR0fr94GIyTp9oytXOH7RLAuix8ig1oUN6fh9j0
8pUZjJcbgVj8j7Tr6pEbZ7a/SIBE5VfF7p6cnF6E8dirQOUs/fp7aH/rkTlyc+8Y+2BgB9DpIotF
slh1jlFIGLYGPC6acmUOQbMqbjychJUie1vFdoY4LzdWhUp9BWuqMqRZaE7+eVNEo8VtpxADNdAG
C1Oi6sJsLmw9mA3BrU1kArefGl0djbMNE1rzOAxeLxKBEJnA7aYg1lirhMKEMfHnljjj7C29SEVF
BMIFgWWMGr3qYIQdnco+caLKqaun98yFjusGa1FAGefvgYbQuNG0qsdcY7/u0pMcaW4fC/oTdsMm
FGX/BeFGq5GWDOruALHa1DWRjJKvIgSbURQ12X71ZidQiamaBioFUc/wuzFjP8Xq1EY/e1FbvJ4l
kB2Rvizgio6F3M27RQy2CsIjG4cEA//8jmYaa7EYEL9BsrxGyS0LZYnXXuRQkgc/KpKJgahNeff+
C0B05GjgJbL4Qo1hnDttqUyW+ZjBRZx70RGkBl5zzP08lILzrrFvoGHiEspoMnW+bzS3hriGnAjy
5HfJI2NCoWF9mFHOLs3QYSyRjF1ELxC763YDyYUGMFXHRV8hj2BlD1J/2+eH8zbtLqnN9zl3hypR
aukRvj+az1H5fUTp7SzUxmJuxrmhAbUvNMmYKpN55Ha4WGmLss6GCPIw8uL+bNVDjh4Svp/YAfI/
vK/tJSp+g+ROctJYV2Ums05vSC2Bc0JBWWkc1rrTos3lmBxqIVHfzpr+DZFba3RJ5VyuYGQRk3vb
Kp0OB6LYuCyo7vy/5+w3JG7nq6ok7xqpizwr/2euPfAZJIXALUTGMLfZnOsGmumZFmH4lsjv69M8
faGfNBGl2N7q/c0QzrnXdaRJRTFkrPeA+MqBZE590fvWS4kksFBLSojHOXs0RiDdXmFVLQUlGkZT
f3ZK02lUl+nOIVUa/N1EcWEe24uuLibwTM3P6ZVGHHsKz0OwmHpuab2JuX3bGh2GcGnr51iRnFwZ
j2U3XaIo9K4oFBd9fU4djwL/2ONvxNTZlmFBUQ/FhBxuTauuRdo58sqXEjpqIVTT/Vhz4rA/sQJT
euyO1ENLh+hWyELFW3t/4fKdxQoUrBfSjNADC9kMrgf5WKBjv3ZTIaH+/hp4heKiltVl01oYgCLJ
R325XiaftfxUqnd+BveuNtuhtLlQNcp6LNUacGiEyjjVywIsgyV3pSt24XjPc+JvcFycSqx2SeKM
mfVl/iTdwGM80PFcmEyt64eEhMBDd4cRjMUGOANZ7Ri36HDTmPW6WRD8tZcUT31GsJgfGuvr+VFk
S+mNX2xQuKXWjMU0JSpQhthwpMwftFO9giugSJwkuYpFL+g72yajLfllFOf+RdpUUhnNkZdoyN6i
w1RaXXMWVYnsbP5bFP4lqWvidp0JjOrG57S8yd+1kbxawSc9e8uU8nrF91P7eiyPeGcxRXnVvTPT
bzZw3r0ms0RTndlwoh/qFszidTBf2L5E4ePQaaVe6YoSoILZ4R+P9G7GVSEGZl3eYNlm3WVi++f9
bf+AsRk7fhO28lFBfxkLRGqMkiH29qLK4C+dKkf2mgfQTgsChWAhadyePK7VOFACnxvsj4Q6kdI5
1uj0ojbH/V1yYxn7HZu9X0fmI6vYjJE76YFVNqASKlxbZ/H+U1OgaLK4+GBU1WIkEswiYfNhDvTh
h25e7FM3rZB0adgrj3YYBBuYCJWLF5ptlIXSw8i5rB0T9PbT4Kjl3zoJFyaaec6tMl5h25UEhY/Q
DJKb/gByvMr5KY0obOfcCxkKztiyrELOCBq7v08eOjBUUhgYTfluzd1ocVDt4CaB6ZamlzyzihGI
9gjM3MfUUBaM/yyc8X/HnBojnRJ2Fkj67H6cxod5rF3Bctvb9xX5FYNbbmYvZfWg4pzTf2IV+cqh
myAXvLr2KTt1omJA5nL8ZrIF4wZRbuOilQtskUX5LbbdRnox1Jeu9yXr+3mz2PyfA+KW2qI1idJN
sCq1+gDcEwcwel+V9uBNxaNVp9dtmx0Hsrzj/rA1j1txLZ5u7F7DfBH7Gso9VnmjCM+HbM7PWcat
L1PSyhp7MlvVBKn0a+Wg3UaHIcifGW8oirE+nh9JkQ9yKw2d38SuVkzZIMeoR9Dt3p0SY/TegwIF
ZNA5s82fOxJ2ugYaoharq+pbr6DrERpJgsXEfOvNwBFd0UE0YqCDlIPIgZtP7K7cInPa+Mv0cRVl
n/YaCSAg8YrB7clt00coDQVGsbhjID2snvKjAKe8ML6hRaJ1ZGzMCVqkRQtrd5Y2wFykkOq5V60G
wDn6bqU1O9VRK3Du3e1raxwXKaYqkVSSA0MDDSnk0X6URMjKjzcj+WB+E70ZCQG5aDFNdV9MbDSN
2rVO4Gq4yi/qxF1wDapDtXbecw7YGsgFDX2xGs0cgbfQ3ovmR71/lkvZWRSBJwoN4+KEMRVgf+kB
FF0xiXHl0IK9YfRlr3WXg3Dn2o0YG9/gIsZqdHoia0Cbg+TWDKBGj9c+/aq4/EkIX3w9v5T3TlNg
b9EhMGuxhcYFjMW24iJXETAmCMpq4AQw7kguO1L64TzO7kFxA8RLP5NqbVSzBtByNwfNM2NjK8I1
TMmPA5XkRYJp2w8gvwzjxZ/Bbg4NIR3jWKOxK4wlkMFXlpmFUVY+njdtfzW/InFhJLbLXtZlWJap
sUOKz8s7SlERp14BuHCRpNIgN+yyX803EvpKle9G5563QTRaXLSo6dhI6oDR6vRPSHQN5LsV/f9L
S36zgv2EzXl6NozJiCJAaCS5kk3ZU4r8EfwKfk9ngTWiGeFCQ6Rns2aw0NBV/aUqQ/Y3FoVwwbrR
uaCgrcUoNSx9YNuj34xmALXrgzVe6+YgeCT5Q/x5nX4uIkCgdikVqMp5ywm5Fy8PqNsWDgqAXAWR
tRVJXO+6AuiYIeIFWmnC9822clmM8YS06hB9pFLsjNCat+7Ou9vuBG0wOJO6yaZtYzZI3UbXcxF2
WXD++yIbuKgWL7QerBLfH7TRIcqh1tE+EAveEneTf+Cd/XekeHplPTKrPOqBUtblx3KNnHFoLqS+
uCskKOHVOFSkPZpz0XRWrEfkxMM+H53Vkjzo0j9M0uxKg4g4R2A4/8SgzYWMmgdMXt19VtaveX4a
ZOqdH9zdTN3Wbi7gNeoC3dAaIP8WIaygdmXpzlQopihwFMKFviWBzmCjtIitBnqAy9aPiOh2Khoy
9hM2cUnKzbyVM8xijeSVTSp37XpnUZ/ODxqLB2/OsxtfYb9ig6JoS73EHVBW7b7Kr60s9iTzIu9H
J0lFAUM0aFz4qzRSr9mCQStw5WhREDse0dkSroWTXq6n7Hr+8B9ErdmSPWcgFxDlOm/b0qgjT3ds
xVssl/XbR99UXE4Vt3cjFMZqYP9dHsRqubvJta1DcuGEWmlRRBoMbj8Zi7N6aAo+mffZR5o66ik5
QL6xcbT78xO6H5ZVPLjK2JtVnVciBD3VZFotXjXS5UfNMSs2RxnJfEI5Dm52ot74fTd9heMmVa9W
bbFM2FiD2jj+LIPuXEQvu+83rxDcFPbSBE7MkVkUXWtoCtFFRQW7m+ZmyLh5QpOsmdg5APTmTq6C
JrkliW9pX87PjMgMLvg3TT31I3sLKmp3IA8ZmK7OAwjM4B9fkjEx1HVF/EPq7J6W1XEwLF82jtb4
ch5I5GM8t+toGe2oVxiwfxk+64sRNyrZo54k5NoUjBv/AJOSaZGqCWBkvSqtO7MQxCXR97lYbvZp
u+bMmBjXGvWmmUTluH+IA78c2Ga/YBNkY6tBH1oJhDGwQutO9gsfQ8dOS+lxuKwCq3BENCn7Yc+C
aBYKfVFozBmloPgK/xeHs8juPnfldAn9aV+ZERIysFdY1fXcFe67vOIVkzNzjjutWgiSSq1noMHh
WOKtrP6qhlJoPotJrXcDD9MmtWSNvQJyywnHTyVq2bucHUt+On+1+zaYSyIwSoDCrym02i2gdMCi
VRYoYX7WkZITScfuX0E1dE9oMlFNmT+zV8iJyM2IcVOdyV8vhzsm7areWQ7oYXqQ14q0ovYBdUM2
UX+OEiqeW8TCGck204QBstt8elgPkpteai863nviQPTOvu//GzzOMXDmjZoqB152nHyo197MF2kI
fphT/I2JcebhKnqa2w2FG0TuWKNNRT5YFRDn+boECTEEEhrNVUR0yvtHTt3WFcVmdxKDW2YJnrEK
CK/9FBhlwikj3kTskBWiCmeNHV/fnGQ2WNwoTlVKLZWJu7feT34RvEM3Hqu1ZmI082fBamY//Q0c
tKk001bwUME369okW5ZKjjFpl9oJTHzgPTcuDbz2NAH1UBonWGj7e8orHl8qL41pkmoDzGv8wV89
FjwKd737Wfoh6jgUonF53DSR4mRqYN0YqMFyhRXnZx+HoDiCq/7QiV48d93RgOAYApVhviGeHNXZ
mKcOIjNV/iApTygmHFQIxQoOGPvrbAPDfsZmn1H7qkh6yA5Ccd1+YD6SgRDGgcRNgJLS5+koHZHv
PO8mzOneesmrZdzZrI6Spqc9IOd2uFaL9FAY//wdAnc4A/GxKSlxibFbu7sy1Zw2Ul/+DoLbSlC6
Po2pASPSZnkcR+leX1fBOO3uI3iTAEkU1Bnf8E6qXSvh2SDH3TQCT9WYOHFku1Mz/yUMiyEbDxjU
NWrNBDC58ZXS2yF5KgpBjmTXlzeWcCGvymrUNOkUaR+7douGHspMdZT1mZKn87MiGjIu3pESmqCz
DlvU9HJevSw7DI3/dxDsJ2yGyxotvRts2DIRyYlB2p5HsktrETWUyBJuXdKxQLW9Bpi2P416mC3+
YgoOsSIIbh12crMUVsEmfoRWT4E26kY5oMVQ4F+7y30z+dxijKHnEMVxhmIoKQ6nvgmHPvPOz8l+
aN5gcKuRWtVSRR1GSw7Nm/QAqpdvmmMhHW8d/sMdna2INwHMwl0ZnI8gYuQ7VyA6ZA51bKOb5Eiv
Nb8Jdb+6VFzWoCsJa9b2uqbQ/f8Lje9d0bVlnKYIaJqBUhvNzzwaWo/mU9uCs0R1iSPdosHgcH5E
dydtA8rtdVpjqWUZQbqz0j7GI3QbH89/f9f3Nt/ngo7UJ6j/VmBUTE4TlNzXIxVJh+/xS/42cFzU
aUq7RRerhXa90+wlrnKIr5jGJaoLBIO1fzjeWMNGcxMTDMuwwXwAa2aQwzJSdO2WHH86YOYnd6L3
oN1wuoHjQtDajIoyJTCs7EwPnCluVn0o+k/GKMoOsGVzxtF5PiATrNhFW0OpXD6pUFgeD0rI+DlF
4yeC4QJRoyzUMnsM3xgwMpQRRQXdUay7LvJpLhAZaYH3SCbvTqWPZh72cXDep0Xf54LQWtdNBM0r
mFE/ytWdtnrnv78f5V7nnef4WbJ/F2VyTJ9VdLGNB3ADtD4jw0FaUHQCFbk1X7hgkiU2FQlBIDuu
lUN81Ntf6RRkBOUz8ZIT/SoiIxCMIK+nSsZ1hWQORrAl30v0EtiiOhnByuGlVPt2sLTehkPHRu0Y
kt/3mpe+6L2gh1IQ3Sxm5yYeNCS16CDDjq66RQ+Vk/a+Sh4E3iAaLC4KtJNMmiSLbA/USIs/hbFf
uI51GR+hrBvUoSU6joo2Ios7ktTyrA2pCqvYbWv2JIf6SekwbVjkiKAlicZNy28zwfFh/4ay8Xou
Oqht0vxUlR9O5C6+RyB3Eg/9TyUyYSQovPhBdK/cH1kQqNqmCoJHvuJuHPS8qXEuByUGao2L77no
UXffP14BuJHso8iYUVqNA4R1X6dHNDiq5fN59xDZwI3ahM4mtce+5NnWTUnvJlGNu+j7XDBd43yi
KMcCiYd1arpjI2JbEX2fC6ajSvMpafF9hVx29om8g+ICh4NfU/Dj8LBZokaaoPFwxvczFL/ITwru
iELOYYENPzJBG4zMQL1cyuSh80/yKQqVS/0g+aZf+9mH5qhd0iAJz0/6HyL2q1XcsWo1rKKPR1g1
3wx+djuERSh/Mx5YS1YditWH/7AjveJxRyxGR1J3DC8/RqfcS6ljgHEO5Wajz/p9qGhLEo0o+/tm
RNu0UhvkryFcrlmOHTVOJ0re7lfS2aplgl8dT2F8QaCpmMhhWcjyVL75sPh2kAcpuHgvQFwboO/m
Hlp0jnwhqcLtdvcUtAHm567M47WdkH805M8DvTCkO3n+ElXPCmoGe8ON0Rp73ltYCHhzutsAcpNH
pVod5RiAtTq5KwXVo0/1e6OIIT4iuGruO8oGi5u4Ss1WmgwY1c6PQrBZhYylI5i8JkCC6VYT7lVs
sM7Zxm2OUrsM8WwAr0VaSw3UA7J2sbPe/Szhi0RtzH+wD72QJhqANfLj7xvHTEmxKBnBJZflBgs/
CdDBroLOr8KmmITR9/Mzt7t/YHP6F42buRwJWH0cMXOt9o/ePYzGRae8nIfYXWkbCG7CiBLPfa7C
ID35nCF9qwlClej73ASNjY5nYCNFwUl/rKZTOn84//vZ/vPWAV6HiNtitSkDA4mJIbL6Szv/FNuN
W6J2szkunYc6cMFSEqFxu61djkkV2UBLsspR1+t+pl5DwekI/V55uY7Tm/PW7Qf6zfRw2+8QI9HV
6Zge7csCSrohrCCdaj+xzuX/Qgwt9G9uOy6lzLRjyG4js/+zr7MGN+bqqi5LeYii/K51RAZHDLoP
UBf7RkDGlhazMZHXTz+sQfmt9BLk9Ud3LPzJY2SCs0hrZW9BbQG54UyjXpvVHmdpo7tMs4uKXJai
u80fjIJ4A7rbQXz2ptlHXUH+usKozm+PjOu9cO0OlymMImrf0JQrOjnvG/UKyC2BamqnJgPVmifX
L8vq2GAlk6ujwBH3Ai1eIX9ZxXm+akSJ3lgA0cLyEX1gh97R8QDTo9g89kQ8LiKLuGkqzGpYO5RR
edJ4oY8hjlcOUQ/nLdoLTASBFSorpmW/kZAp1CiqNQXFP8roNuXNQAV3w92ltAXgIms32+mSsPKp
7AjiJdAbrKGFJzL2qlm6otpOkTVcmKWJXgzzhJcQq2iDVJPcvGoFLiCC4NysW6JczUcMmF2lIaW4
DRaFYLP4w9p5nRTOy6ZhgUxAViHpfjf9j4ETBcom6keaYwVGzPdUKG3niHO0tKxWOx6At1phMx20
6EREFxz2k/kNagvBRdQ6moyWKoAw6t5pyKPaX0hp47aLH5kialY2BWew+OrOMq8ItWZ4Ac0Tpya+
FVVuU3t2IqiLFtjEl2ySKqKGnQMnHu7z+X7QPWn4YKqBNIj8ej8S/HIIwsLS5rxF5DquZzZ6ffol
RmUoXZ3OEDi2aNS4U5ZUjxSiVbBGMYvrIf0+R1Y4jJAoIiJWF5E1XEhQrKakdY8lhIXk1G2oDM+R
8a41hDZCNAnpBCUwXEq/m3RFiyyAJJfsyMAOqeRzHGqOFJYn+/ieaiKygeNmKBtLU1tZZa00X+iy
v9IbuX5cujs1/aKLetPYWnnj3xssbqYyMvaVtqKgMDv2R+Vg46rGNGEy0RDuztMGh5unPqobq5aA
M6N4IigfGckx1MVceqmcpJAVs4lBd8Mr3n8tUydg4OG7WsDOExnlCi9c20/L+Nkc78/vd/s2/fo+
38wSV9DASXU8ZC+rn+lXKvxi/HweQmAC37+iQ1YCiqQwIbfDcrwtJ8FpeHehvg6RzrnaQKg0aBIe
Muf+jmbXTfwSEa+wLe+8Gfu70AaHczPZqkfoRmOoDNaHNoXFlX2NKPfCqmTLpzgQtYXtVuWTDSDn
b22+0irNAWgfNLCdg0gCnNoozzC80R08elv6yZfIVQRxb7dCaQvLXGYTXGUEEEPCgyo6PVv09hch
U0ewQw0lQ6IKJbaRvl25r97HHR6anOhd1cE1Guk2VT7l1UnXL6L8al1vxuyrYP5Ers62r41dQ6RU
st7Arul08VNREfd1h9zWfnLN4kXkFh/PQ4o8nztHjJnWGuqICSzVS7t5KJd3FFZsZ4oFxo1FfWOo
kpEwj5RsFDRaqHNOnEyq/MzSBcGPDc6ZmTLk36HAH6Qaesx23O6qsj4Y1aOauol91U3f/mrMeJbQ
vC0k3Kdhk2oeafahskS5KLZMz1nChYtpaZVoXgGQX0ah4eYP1mca2s+sKi472Z+V0v07g7iwURV5
aiYy8KaOPq2V9AmN9YIlK/AzgwsUBIWGkcqquKLl1C1B2QsirGDlGHxEIHVLohyTDzn2Ev3F5YWi
BOdHSRRdDS4UzMM6pjRDFC8Wx3oqUelQhVrp9o6CNgzIO5dPonS5yCouHui2XHR9huAz2NeGdJCG
J40KFqgIggsADY0HFazHiG85cboBfGWswzcpRJdKkU9zgcBUWzIk5Y+QvX76l8dOgz6B6s5hHYpa
e3eDgaqDMg/VL9A25EaubXvFKtAx5iX6k1U8W33jUNUbjFOfSc55v9h17Q0UN4L2pLfpYqC0p9KD
JssdSZRM3a0TgSTkL2O4sWs1sx9KVtHV4zpZ1t4g3Zvqldwe9fhb3H3GMxdEMw7nrdrfY19B+XCq
LZE2ThALQ2+0AnmHLFgmpzz8TE9DgOs8GhujNxFvA8Yd/UfwSOqRjeydut5a0mGwru38aoieY+1e
iUVpJzZc58C48LrqUAHJFVaLdWqP6gUNVcgItOF76F42s8aXUedNRvVmhguOGqbrmCmfNVGqZtf1
UIVk6qoC5SG+5t1WmmUYJAwbNTxlPS7vyjKYBKwuMlrWVf6dWU2xeS/gavRMe/bNsgi6VbnMU5FO
+n5k3eBwkbVuzGjVJuCkubN+YqShkj/dqqF595PiUsSfsBsdNnhcdLDiYW1iScOVoqBeVrSHujQf
I7oG7dg7dacLgt/uNG3guAiBmv10VBvA6f1pLY/2LFiruzF8830uPsQ9RATm2sDwlZ2jr/fz9JTP
AhsEGPxztDyMZZVB6dEr9a+l7tf25Biigjg2zW8W5qsd/HP0sIA5Nu9gR6J+s+iHgiTOiM6N4V2m
2KbJ5ALA7M0Fm9XKIcUix5I35OuMWpTcqm6S2chxYWktUff1brABARKa7LEXaTxBrVWRuQS/Ct5B
QnbzT0NW4Qc12PB8AN2dnlcYfnqiaOpwZgSMYoCqfj4tRup0ovkRgXADZ2lZj3Y8gJSVmuZBNPXZ
nRLXxeh0WSx9/zuLuChtrZEFOQyAqX3ijfbBUHBKGD6fB9mPPOhfYCTveDnnH3Jwtqo6SbdYXW59
pBcV+P57lO3oJ5btfh8ZDdnAcZGANM2MixDgVn38UM72odIrT2ASG5g3q8jG45SFFh4Z6rn4+/bK
tYDiCX20LNeUXpvBetCRbWLsOowcMxds3LtLFiJXClq9NEv/Mb4bsCFqi6FqVRjUTY5euHpxHJoj
nUWE9ftGveKwELvBqe00k4oBOH0MwkrG/Dk6bewUKQo5Ko8K+cV2XX1jFzeIpVJmxlQh3MXZUVJv
lDJs36ECjM6gV5P4TW9FZVdNYFJeuKn1QZ29aRFEut2NZwPB7XNph0z9uGJfXYpTT09TLbqpiqaF
82c9g7osEgisO3LxJQcdVUxR7WDiNkQfRDFu/2FqYw63z3WqNfTygkqrzrdfbCdxfyi4PRfHJsi+
iHKpgrHjnyTaTJag/gPTCuVKzR6m/B1zozLKPNDZEp3waVOaTNKyzDAmrq/1+caqfUEc2LtxbQD4
vKmMzjqpMwFA7sjJDNKTBPlzVtKiuk2QCqWZd0PpFo/bHXR7VpXWZngha4hsQpJ5K0QWfz4f66Ur
Op3uzZCKASTE0kAD+KNQahMTJtA4m2h2AWB1LU9XJH961wi+AnDe3WeQaBo1APTB4KsB9Su3/YoO
p8A8lac4EBEN78WcrT2ce5ezPhkmeHu8WKmuTMupjOFSKNQiGDTerRuwr4PWECCS1jmZ8qjpAr8T
AXBuUA3D/w6joGtxdOnGkESMeLtxYDNQ/NuakQ2qkrWwITnmUAFOT/mFGk4eUupo9BXluPftwRJF
J42MXkc2axsvk9AblkuRiZOVfaMYp/gd+twGExj79/vcNpCohjbKCr6PRhNKgkwJNVFmdLcweovB
7QO0lajRJ+yUc6fTQP9kB2z/XO+rT/PksZbs/1Iks+/Or4Zxq0ee8rpC8EPKr71sID+ePOmNc36F
iuaGWzFrAjVSi8ARssQfzEvaCPa3vdPNZtz4RvlV6tLCTjE35Wr4Co7V/SiFtFY+TqotYhnfD9e/
hounn2jKAZTcC7Csq8k3gyqkKChiqrExZicWd22xdDh/TNzaxrb2jV9n0qLGaYnpUcobShrHsi6l
9lrLvtS2b8oXmfLPIlKJF0wXn65Q1riNWd+8N+vo8lbDsa0Ex9HdWnxVkQ3W4a1BL4ON8sYqGfRF
lanh3AaiGHtwyGmQfAh3g25cZ7Wj+bXutqGIjHbXTTagzO4NaC7J1YSfg5iaPun0Xsc5WDNCMzqc
9/b9uLfB4ULRUvZ10rHT1gIRWdDfZ0F7sYZ966Dk1wO5iyCS777ubQeTC02kXPoJI832v+yYH9P7
1bNRO8oErqWrJvF1N/NRkSaC3TtUIp+lo6scZVsyT4KRjkOeVkYq4fljDdgFBivhVBx/8Di8i+F6
A8Yv8VFOlmauM8lTpsoj9KAvxmVJgtpqRK4pMItf4BlITYZigFkjKBlVVBgzYbnk/qdZ7+kQ2ZrF
rW4o2fWy3AFsJfSo0uSU0PeUJG4huKWGSaqhMwKIGXkarbk2QWedyIIIvL91vToDTzPTJ3naLjHm
h+kMZ0fZNYMmnFFZNeBgOV3+F3rw3Y1rA8ktM3DEUmVgY5cqd612M8pXpujutx8xfrm4za2sbKIZ
xAMAYSvEWfO7dqFB+rLKqsDpRKZwG39dZm2vZRRuUF91sTvKj0olYOYTQXDbfJ9jDesUE9QpoEpC
VKCj26eC3ZH9zjebFQHDODHxto+66N8jbCVFA2qic9ihf0XXjbNEiZvUL1J8RXpRqfzuLrXB4gxC
jYvRjBRjZtdXw/AYierq9sM4gawsI/jB7YL3rz5OM7XC5Cs3+ZGV/vcHBaqWC46vqSd6CNudng0Y
52lzE5l2B35ir4LOGzn22VEV6byJILjJwS1zlBQNEGV1E1eX8nq9iIrx9y+XGzO4SVFGpa1aAoz5
ZfINd7hKAhpqR+gVus3n5ULE7rPvA69TxB0sZ2kYlpViitZYDudxuRiTJTi/mwtGjaeG0QaqxdII
i0j7Na6DrqqdVljSvbvnvA6byl3G0I0Uq3kDkLqHdg2YAFzQz9w3imeG5D9kzXbD2gaO23WMupbo
UgBOGwqnoGFFM69qfMN4PD92bLbfhgOTiRQaKpjAuK0nVUfNildMj5EvTgElsbacnQEJfCWjx3kE
YYslP5yH3I9Ar5DcGU+r6FxBnxsOiPiWDpdy9jWJNdfA2hWWAbGff848LkAkS9EaCjNPf6iRZoem
XQFmqUhxjNxdPN1933M5lNJ+DSgXJfpUmtZ+xcSlNXIcA/Rl5H/y5cuyemQUPb/ur61XLC5caCk1
SxQvS56cU6efykNnZII96Q8h9hWDCxdpmk5LmsGe6WSciB8jQ6CjiP3ngVVEGS0yiAsWEwouSQry
Ja9u/Sk6xaJM4W6k0HQZ+55KcKnhvL2WYyVGiEWSNclRhjYdSvVKn4UUJbtet4HhPHwBn5lpYqfF
tlQf5Wd6StA4PbZOBgkP1is5imiW9i9rG0TOz9sJ/YTozEBx2Bf9ZvY6R72QfN3vvPLD6rPNUNi3
sztVG0TOz9GZkWoFmLHRIc5aG6rQko6gjAhbh4IvoMSznFX55wOHaPY4d5fpqKqgwkDSurlep8yx
81O+CIdyN9BvDOMcvs+saGxzGNYH9SUT0KFhX4B5gRHZm7eSaH2JfIVz+QrFl2reAm46KVDRWw+j
k7q9r4B6lmLeRLcZkafwqlTIZc8apMLRCWocyiNhF3qXqE4JRpt/5CD7wWsjqvwUTBz/TKwMkgnq
KawHU/oSTQelpo403Z13jt0N83XaNG7DlFs16RcKjEi/KKMgK68j62BKx/Mou3vXBoULIHHd0ZoS
zFatGtSDfLvl4mxaBGWByiHsCeVpKW3NPQ+6H4M3qFw8oShjHMCsxF5rmtxhJV8QcGcVX7LX3aSB
aG2Lpov9fZOE6ZpJbXobcKoZ5i8tOVS9wCLRZHHBo1e6OKUJEMZe8zuNBINWoamD6SqYh/ODJ4Li
ggZkgudJ69jYzf48Z046PC7DqbKofx5HNGhc2KgKkHFrFHtxbE1Pc6T7mVEF8rg+nofZP77rik3Q
9o6XaZ6QyjarLK0tZP5ab/bmyy6kjWNc/sxuFjdW7IjehnYH8BWQ56RSFFr/fNdX+xDPho5U3MrE
rVuRzuzuABqEqOC/U/Q3asca3oggoo2jWkGsW5s0Fz1Y9lNivSvgbnC4xVQQybQTCbds7W7y2ZOH
7dZob2XZYTx6iLPDuxvlBo9bTWVhzxXNcQnufO2kQOQYjCa182I4PxBvyqtC0JklAuQWlz7I86y2
7Nbdh4n9ONqCEdyNgRuDuBU1kCTCUzgGsFpuwCKd5Ipby19o3jnR/PIeb99gcauqnE1ZmwZgxf/M
QX+sH+x725Uf4kecaoIYlxRHACgaPG47XiwJeYb6x2xFoV460xVIQ5LAdtVT8Y04wxTA7q/nQQWY
PNcTGDKnsZXg+VF2pNOFnQlC037MMHQIRaumrkEh4/eAPkwLpKpSAKgPvdc4xFUP9Uf7CwRKXTcW
MpPsL2Rw6RgqSlneCImvtWmkOkvKRNjnF92zIFku3BLZRvvmYge6zP+B8FVaaiL35cqyGB3UGwvk
70npLp9Hd/JK6DmMkytqbNoNgxtAbgzrOtUHRQZgBp7BhHikO81flqQVzNW+L7zaxR1jUm0eahTH
I2Nv4nJyyBbBziv6PhvXzd7exobeEZY6n6ajPnlDJcgyCyb/x/Fz8/1xGNgTKYapKotjTsgF7ecT
ErR/CcN+xgYGfNiUUHZRlLQbdE055fSodf+cX5Z/WDavc8EFUrsELYY2AISV5ODq6ycebh3s3MU4
lauPomYs0dhxgRVau4stQzbJk9G+b2S3sv41oYLNYf8sufFjLqKqddNXFnMwRjaveMqBhssN7huo
pMxdcn9+CEXexkVTUGoO1awBzBq8FVVTRHC4E4wYX4KxEjmNZ5YvpfOVpXxUdGTnRNQ5Igxu4Q9D
lZDcBIZpH9vmq5Q7dPj+V8PEV2F0CpXjrsYwQRtWqb2sFHny7gs1CA50SzEMReErLxpznIfYXvDc
6Y4ePYDcDzd15sS64H60N+HIqyCZCFEMA+Xuv6/LuNUkcJUMKI8YU49A/EYdRDoCuxCo0QennoVS
U75nrG2HNJ2blT0RX/bxZUSf/v+TgYeWX9/nIvAQqWkUlTKTfcfLCMFyb/4SgYvB0zih1m+ABYq1
HrTCCg1FRH4oGiT29018VKSk7+0VEG1debopu1I5+OfHaTc8apC5hBynjhZzngG+HqBAJM2Y6/xI
cqdGnYV8jA7sJJ377fdYnLpgI8/v+RoxdRCQyGgj5TvTutQYjSlCjQrjHyn8+RDh4TJyVB/Cf+IE
194JY4vGRf8iGQuTGqgi0SG70D+2N9n/kXZdy3XzvPaJNKNGlVu1XdziOLEd32hSJVG9l6c/i85/
YpnWJ2aci+TGM8IGCYAgCKwVRIcIR8AzLE3+bRbESva9Pe246I9qWtgMKuQZc+EshROp4KnC0EYr
mO/bPAF0DW9m6MACJ4HMBTTNHpZ2CdGLkD0WCWiNK7QwSa6SeXKgeuJuxk1T1HUDXeGmhhSUvDbF
ZKj0NmczAll7jMOLJn5HKqCvvs/tk9Kkdqhq+L6t58CKm46RgVIMxrYF5r5pfYTIMgHCL0CaudCG
2d55yRY0g7dn64rNSg/HKnfmG/b+Ix+F7PHb2/Qij89wlykf5zJFHOpROAaNNlAcwFF+VeLej7xd
vE+blUF9JZCzC9OYYtWMoKB21/skKG+pJ+sYmgZFAIbekcmlrqgzWGHZxhujBzijaWJuwEJZ/rVx
0Hwa8QDNgnnh2Chcp8fZRzMlmoywtoNfXes3LNti89qT4CF80y5Xojm7SbRmsowMomXlarQzh2oP
77GYlQTOo0PLbu3WwKkrn6VH9vKEJzYWsHJ0GNEr0STWtsGsxHGZnSUVXWcmUIjNOueYqJXvGB8H
4wIGa1vwj8px7tCmywCcB5gnZlxnNznidc0jfoQBFrQXiZ/VRNrxPdjEztJ8HKDdMAEqGKC7XtZo
bqflbkvIIcE9M45Kf+y1p8bK/ByT3W1tCJRm1rhjrTy4RTnrNsBKobMUH4zhk15cEVGBeVMExmw1
U8ORqvIdDemMOorRAbhano8J8WRQ34noBrYP7pUMzvKNdJDDjAGyF5qb3Fcn9noTXT3kmptd/w2s
yXZkWQnkHEGWdSqlCQQq9Um6093YLd3IqS6yXybgLdBxxzDR9u1TtI6cMyxN2RuYcgCAsfRh6K77
6cGit/8mgvOAosmISjOI6Ao0HPwYtCdNPu2L2IxRLwvHdzZg3mReBiZCirTbkLaX9SAqxbO1f2PT
KxFc1I+RYfdItmxPo62LhkhMRTszBaOGM4oynK09ITLaIG1NfaYBex3sB3BWKksBRG47Ka5zVP2J
bftEkw/7iyYSwyXw89REGG2BmM7SXaJ69VC4uiW4eW7tDIGXgvLaVGzgN7/WpYwUmU6lDkzh7twY
ZyUT2C/zQX5bVt/nq+5zsmAkMFEBi0gupKpysnFyc+nc5YKsczOuYo0Z1RcY38Dk9FoRNa1LeZBk
BJwMlBPPLakfltv0VF/KHqaUBcsmFMfFnlrVtBl5hu2ZN6OvI4cn/hywQ6pCZ7ZopG7TEmyMA8go
IcOGubij91Ybx/pke0tOP/XmPelK35JGUWYoEsPFmtpWxjpOZyzhYfBsR1Od/Gx9SdwZIE5O5ide
AbS/dx3AuHn9UY6zwByIFklaQuoQMJjO+jCYThjgxg2ESfM0Rs47vOqPOAxFvraTWpuspSVYy0m5
n4YgNFLHTgTFqa2FNGSkMMgEQYLE30zKQp5NvV0A2S9fSfK1XF9JlWj8cctx1zK46EBypR5Izjbr
bPxSPLyf/RzwgNb9Ms+d29QOPXRf9ldu0+bXIrn7fjobOh7AIXJ2q8sFzRk1ZmPnD+YB1MM3opR6
K3AgfdAMwFlryhtMa5IlYWqqHdhc5OGqqA2/KBrX7ukJTKwiw2drxQeptSxuLXu1re3F6m2P3DDE
KhQzPILpIebMqGUJDHB7GVeaccuot5pM7QWaxUB+K28ZCi5o+y6lQ+Mmni6wk00zWQljf18VUMKa
pGMUD4hT0+Cni3oIgW24bxeb1q6BhlvWUC17g3zbFhnp0YELSyzugWlo9vdTJgi3W4c7RqL+iOAi
U7v0iV1pNYxBk/E6V7lJdy7DT0MYudnwjnRoLYuLR2GcNr2iQ1YTmUGh+k34QVEjb3/NNrFUVlL4
tzKiZRmoMCGlepzRkIbunJ/DWX5cfPUoQh1hi/PGul8WjwdRHOI6DOsGonQQiEhK69h5oLeFX/YO
pljp9I46xlozzpmo1mXzCIfyjPzCKF1D+ZGRd1x5DYQGE/+hIMPftgkIoeUlhr8m8ilLTonq7+/O
ptOsvs8d7jiOuqSl+L5WY8qbKp7Wi+g0tqPASgZ/pmflROYWjlkBawRVGNREGjzg0wTwRxRIA+17
zqSVPM6FgC5gN62EqKPrj7LlAa3M6VNBIN1205d94VynMItO0XLopJqtm8ifs+FQSp0XN6lTijCP
BbL4e3Rk1LIdV5CVzNlJn63CmRPF1eRK8+u0vhnV8bBvFKId42/NNmZMpUFip4QzeCouf9HZAjSE
dtZ8MZrv5l1zZeM8QORsgKfPpKPthVfNpyjDgMM9KxVX/uRajdfKd0mCcpJ52ldSYPn8sNy45Gqm
TFhVCyMVqvGNiu4Dm5f2tV7cgaQktT3lNSQMQXn/jPrl6l7mtJca0CjE/Z3bh9MfkyTs76vzzyqM
Igf1HVw5uZTCi9K+KQbBmglV4sKFqpfyGLbYKh3w3uCcWo7jl8yBMbpoqPPFlNCiTeJCR6EXukmZ
mxXmN5I8LKIZ2s3U6yVUEC5U0KKsMpOtWQIwjUm9pxiokdWfmuik2PYoHV3Mlso4CfmTyYhULeti
xKTRVYLp1LrhiXHQPXPh/hTNLm6u2koYdy5pdl9ZVQJhURU+Jm19ocYizLJtp13J4FK7XB8jY2Qy
FDSoaEEVxHhrsSNncGZMnj4WvnSCmey77KaFr2RyDpWg5Sa1CWT2xXVUAFDqM7p+9kWIlo5zokEv
RnuQIaKcT53xOHeC81ykAudAc8fIDCp8v5CCKfEWeteLcElEKnA+0yVNW1oZbFoB6U90maoCFdjR
9ibJWu0C5zN5qPWRFbaMIbs59VfDMTm1J9AOvucUX4nhTti0qpUuYrciGLMXjmPuAIfnq6bZgpi2
ebq+yOFnYIHg2yq2BHXKuvEKI3UTvXUaGjtNbzpEWMkVGMCbQVhCKM1sqGWgl5H1Fk6Jw7ix48Dw
lrPZOEXugB5OkK4IbMLmIkKTzn29JLAJNGhSzA2KwLFE3+eigQSymG7B24lXDf21IoXXyjgILpOb
oXq1T+wnrI+3JtWsGBgrnjaBWrV0JbT4m5ND3jVNYKwEcSEgi+awnRYIiqUAg+wBDSS3AztRBT6D
v5kbE60dFxLUfJhlY4Y8Cj67uX7MhaRZbHd3PJYvqrWLNnRmC5sbXeOwgGw18pHOnfFGCHIGERG7
SB0uPKgEIzthCmF4j/2uWdMX1U68/SAt8iEuNITp3OYNO0zT4lpGVy59TMfgX0QAvu61tU1Tb+Pm
BxGx/qOYfuboIaLp93+TwdXx7TTvZqrBaYboa4nHsOZb04s6B5jj/ffWmzLn+FMJ/MyshXHVjdN5
zXO1uHOs2FEOapD5kbhcvC1Rsy1dJQa4Z7jNycFyN6oKVi6/1/HqB7ZnCUgeY+mQM2vX/osq06ZE
FGNUS3lmT+DWcegHy4g6nZm37PaGMx66i46NWqgYjUnRcyyqa23an6no6DjSMcXMT2CqSwJWdiDQ
sTLQ0vkzBEVUsHOb4c7UgT0qAz4RAE+vDZCmcZ1aDQqrdYzn2l9WHbppfRtHx30b3M7oV3I4A0lo
0ypGDjnKzRJkH2KXetFn9SQRR/HTAEQKX/YFivRim7kK4z3NqppKkJeqX5L0W4q3q6g7xl3r7sv5
D8UsdM3YKJsAIPa1oAEDU6SxFZwXN7hXngpvOjahW6MZCPyHT9mBfBIIZDvyxtXMPwL5lz+QqC+y
nqoot2fPnF/Wyf7aehKA+cX3IpF2/Gzz0oYSypzQbjyzkTflCNQVb7ntfPYE1B9FTxebQX2lG2cl
jVIRABBAt7b/XCam0zWf/3H1OLug9ohTEN2DUMg6sIul8jE/sYsyaGsFpsF2fm+jmLIrEzTTagBB
jcYSWOusHa3TCEJr9Sgq6wv3iEsk5gid2zkzCHK3PHbA9e0utGv5rvOHe/0YBcL3HqFALpMo21KJ
SswFeRGI2XS3AnqM6VuKw/rfqkPvvGvC3liZBXfVUDS96FL25DlEnuxaZ/Y6uFxHijcHoDS9ijpH
YCXMCva2jksuhs4e1ZS9RY7u5C3InnNAm+NNIfrw+wVjEU2XbBq+BWxU28bzjMynTsXcFCAcw01W
LS/72B9kwS1H9H1OITVGFSqb8EanUyAZzTf9KHgV2TaKlQZcHJQMK5miERLiU3OqzwmwzxIcyOaZ
OupRPDy1rxBAS14711xOKVrgmLj2PKZ+0wlGmTbPD9YFSWwdL8R8R6kUGV0CElhsCL3TyHeq+gOh
bmQIjt9tNV7EcK6kDAn4xTK8sdv2OU99mr3n6cAG1RNmTTHhwzcjSGQwm6xEDEqtayn2EjVxclEh
YPNm+yKDb0gYVD0dDeYsckwuemX2lTpxrbZx1B7gWcn7rhk2gHdtCyrZGhcNmnDpw9iETvpB+q7h
vB3Anzhlz9x5YkPbTMJW0jjPoZU0T2BwgbT5aPfXSzHj6vx1P95snhQrGZzvtC1pDBBlsZOCsXjm
hxaMdvpR1GKxaWwvYvgB70Iq276OWAIbBaF1E4v4QbZjwEoAl0xWRGvLQcXOtMBOu2Iz5Ikv+b3m
GHfkFveAs0ijLS9F37AFiCz4qmFyp3kiD2pM5xadt/JVYX2yxwh5rBMq77kJggpa0WxTNtCtzJnc
MA1kUKMBGIijoyOTRFuF7O/bwJadoV+IwEnRlPIGUVpqo6XophGDGHXqxMp1V2du9p6HZaSoloV3
ZdAT85emeG6maMrAyqDSYwsOu+lGSNm+uSUvIvhXJCld5mJJIaIHy+CQB3OlO4p6W5Wf99drs9S9
0oV/PKLm0scqowRRb1mXS4byCf1WP9LrErmcvrwnJWBd6gTQWLb5BqK0lqLUAAQXQ7VYAqAdBrGX
fQMJl8PQH/oL0SjtpjmsxHEHQxg2RoUWJWg3nhrj1jScIk4FOolkcFadNWqtYLgaqKimcVLzHi8s
tXLPCIz3t2rrgFgvHRdCS0qqrE0SjJy0puLUSv7dLMA1nlifmzHx4u49VBBreVw4zZtETnsKvah9
GPJTER/39RGsG1/KleiQSVqOZZK6KZjK8NaYTU9qhKy6Ijl8OKWSLVkG5Oi4QIS3+XE5WpcT2sSB
yIEiIUu2hfDfW5nvau34Cq4913LS1JA5Hzrb0c+MzNf24wf1zngkbnwW2fm2G78YOl/kGDFWUMYF
Nks6Zif2epkcwiN61Z5rOKIr2dYJuNaO/X11JeuGrKEDW9EwPVb6VUoE6ZxQG7alKwGxify6D2Hq
7P2Nld2TqzaYXD3o0MdsC+xwE7dxrQ4XJLJ2MH7Tp5uxMwXRcbzKD9LiSPe1xzifqEOf4itRAUJk
lVzUqGxadznjhO/Bbk/BFxn2xWkkkuBCIRLDBY0i1hsTELbPR7th3o/RYRLNO22K0HGia7qpaG8w
UOtlVuRsQPZgYsgjSYFBh3Fh0SOpQMibYBHiKS5OGkDcN98q61NGHyrh/XirJGS+KMI/9mQDAbwI
SneeoqD2WmD+aACDIhBr/2YaaFMhMLqg3KXjKYyHicwVeSimEnxpwNQj3QWVRqfTH/Yj7GYSsZLB
bb5dhAuZYshQ1F+x7Bndla1+kt9DywZWJ5Ad6ApG3viJCpnktZUsFQZV9O8AZ7YL6hT9e86+lQzO
RZWmibV4xNaos5/pH0wTF7DhjoJDKFPfccdnw1I6o8ABvgJ37BXpICW9jqnLqrwh+tXyHgak1ff5
wmNcznkNjDTM2Ridv0y2O/RJAHqfYH/vN+3rRQ2+5JgvedlLXYdpx/RIk0/m4g7Je2LLSgRXZgxV
NbanECtVROAe+ZY+TqCU29di86RZieBuJstYDE1hsRHY+ra2/EK73f/+duxfCeCOsjipZp0aEMAw
e+1g/pp5GJ25aj3r+3wpO+j7uRaROYt0Yju3OtymMEqyPoEBFMVjmAeJ8Y5ixdrAOF+JZ3W0KcUV
KCNt446kA52FOtvOZDSqYHs2jQzQJqB/scAOw9cQpIFGlmkh9NvKpVy6NPxg6wLP32xINVcyuCC2
DGktwZLh+s8Euiwo1yfqxP7oiPIakTqc6zddk2t4Fwc9Yl7/SlqUJ01SeHqRC3TatIAXlfgKwkDb
vohrqEQ7t1QfDLMQ7Mt2ArWSwOW8Ut6NlWlDQutPHkuguofqiHDDungvRK3cgmXjkeHyYmpHuYSw
wcLMQt27QKMh0fd9TxWtGRcJjC7V7KlhGi0nAoMrBWFfuGTsB6zcUrZ1bUlnCJgC48w6GoviKD8P
eBb+CNY9QWV0syVrZdd8r7BWqHgI1WBsaONlNZ7lKH8x/fTSvipPjNGrcKm7v4SifeICQxnpZqUu
0DDrfCu5mApfiPu/JQJjlaz52QR0Ad84V7RINkc5RG0sOc0owEiAWBY4z2Z5bC2DO3bGJK/yDrzG
SAUd64qNVNGgO0pf+4BiulK9EL4MbZneWiBnemHcJqgMQ2B/Lk6Sk2OrGOEF2PEAafZX0AhMBf7h
ZC2Rs0WpntV8DrGMWf/8OBl7VHYGXFbbUw08QhHwtnBJ2baubN9AqVlXGlzossj/X73RTaiflhgR
NwLUga5bwSHFQumehpwt9nI2LUuLNdUP0REzQiBfYqzhor3btkdbRWKKf3hXea1YlERNFVYQA8Ya
E1mQci6S+32v+o/Fe5HBHVB2llt22TKbv2W9lbkfByP1O9S04mMeaJIjovkRSuTOKXNqaVEXkMgK
3cNNdE4OKNlOAAYBs/NB+6KKynaCZeRhgDCaU81KB4GpcdEXvdPH6IiMBYcW2/K3JvFnHVXuzAot
Y7S0FEIaGzMHfXeSy+FYSErhlAk97m+aSCEuhqAvUQKwGmSZeRCqD316Y4ra8kUiuKjRR0ld5DVM
Ty18jT6OtU9F7KCbZ5YFqMr/mbfKxYk2yixjWiCj8Rj7OouDzdG8YjOKsxgxQ6QR+/s6ShjdUCcU
i2YUF6goDNY1HQRMcyLTVrm4EC1Gb0jMCKTOZaF9OsqaM93KQRnMTvgXhDib5/B6DbkQIaGvC0CY
NlvD34/UbGQWmBwqREZBKkwytzdNUzESjngEQjjOe7swX7qMINhO340DCUAg7E6RM8XuBHrI+ZiN
Ar/a3DZ0eKE8Y6BDib+fx3ORUUASo9MF8VxOUQqv3VFUBPgPrV6kcBtnMjSAYn5eRuAtuYmvo6Bx
7j09kI/twyLoahbpxG0a6WPco2v0dCX95+ZLLH/WUkGaIZLARXVS18WisCH3OTKcfnKaUXLUJHhH
GFptDWcKsrH0aVlAjdy6q76oOVjbBJu/mbu8SOCrDRmpbNPqsC2FdQiNS0Cg7Wuw7bArAVzUTuok
j20KFabvsxsd0zPQroHWMLsMf7X0xmMoQilnK//mnFhJ5GK3ZFkVNWTszKgnP4oqd/NIO2AA6nNI
wWdlemErajIW2AKPag9goiHCBD/6pZMn/WsrtU4yi64D7FfvacWF8q5NzCGdsI4qgwnQPNb0O//o
v2fXZVAcRLXOzbN2tYZM41UoT6NslpoI0mR1mdw21B7xtoDhO70pnUwXze0wb9zTjYsNC8bRVYNi
x2yUn5PLOfVzUIgkqEuI0F02qwXWSjEuMFAA8ZGpZ8HukTXsK8fswQRIKmtwOhiN4EIlci4uRvRN
micW7tmgovgxjU+l8OlqU4AOtgv0lAKwmX/ViVs7VoYKp2ELDoD5mo21V0dlceyr32dFfRGLuBU2
bX0lkrPDIkfkk3uIjOeLrJpwLt2RXGDsIhmc9REDwKJ0QNrSg5xkxjHbNE5di4pTosXjrE7PK4MA
iAfgFOZnO32UheRvrDnqjVmvloqzNYtY82JFUEM/pB9ZZ6J+Ix26Q38h6mAWacLZ2RRJSQuoTyRF
TexXo3lEE5X3nji+UoY7ipI0lBqM4rI7xRKU17jFgLcAnecWEK4K0E28i5fB+iMQaBSvQ1CvUlbX
w/aYdxb4Lci38DSPbhuwvCsHGKyQPm8701tJ5I6qxtaaXrafvYk8sjnZ9hA9WafEpV8VV3VKsIt+
Eawq++R/m4jON/TXpKF6zK65DEW58ICirDnEH/zsWB1Ql92XthlmV/pxNw5j0MdJ1iFMUn7mS+XE
5aEzQNTqROBO2Be1ne6tZHFhwtTDWU1kyKKgNfd+X+GVa/r1N2y4aEpFKI6LGHkajlUjwTrbytXP
DE/LOJmFNwa/YXXTbwL12FK92TcCRnrVsAz9DfRmX849IIkQ2ZUbYMt9j5HPSr7yJH9/1u9OVIDZ
3LkXcW+yNI2EtR5BvbhTnET62HeHyfIH+8MgGm3dDCUrSZwPZBjEkShDCiN42FY+Z+On/ZXbTCxW
3+eSM7tdYh2QJYiJKhAOk9JX+/6pBlx40oiQlTbzwJUoztyTXqnKid0B0l71esP0C32+aeg9YEyv
aU+dLksFD14i5Tijj8EbXrdoPvYm3Q+HExs/7mXPIu+K9yvNOGuf5trOKbuxme05GU6RCLZp251W
ArijETPPRaGwpctn18LQHCiWj+oP+Y5BbSZC69487lfSuHNSIpKWhWzZmhw0wfOBVJHfJMJuc5Fp
c6dkPA2dFLJVk47GbXdKcYL1kiNXDjmkH2Q8GFVUSAArUo07NTE6RXC/xkKOy808TY7yU9jVKjC6
N49Fkt2NJTuYtRZEJPni0NKPk5Pa3O177nbqTDRiWgCXRlMjt02jTWLVKiL2ZsQQ/8tD23kLYKxZ
TTF8T5+mtRLGbVY3GlYOvGykgKXxBLoQcCNq+glu+yDQajuSv2jF7VCr0rZRWQW484CH5oIdJDA/
suKsdGB0U6LH3f9wrf+XBzTb12mN0lGDZjVWcblhvUSMMdP8DHB2P/MR3g/72m3bxoswLpobdjM0
LYFyhU6dwQ5ohCE6oLUI6Zw37dyQQZHEbtaAbXqtlVYY7Zjn2K74NPpoR60xlBr+iA59ADSqxKP+
/M36KHqv2k7YVlK5eKthsjdF7xKm6tANXzrPu+fhlno0n2zi5J+YZb6nsmQDF9S2FM1AfyrnBRhQ
o0kN1EmPmt+i8Kep3JL5cX/XNmsmNm50mgl+b4L/X69miNf4LpMgY7npfcaqquI9+1t0YpDx8VnO
HVGL29b2rQVy3kZAZq6PIQSq2d0YmW4C01SEAXjLGtdSOFezF9PIBwIpv10t9YfLHi87lT8+TuhE
pAARj2tHdFhuepxtyaZsG9g45Xm1V7UMXY2LyZIH7BgaH4GHZPvA3CEHJrD5mWO0VFB7FArkzBKV
EyWdlmeB+cf+IPnLobysTw1wgEN3Frj4Mww1n4qu1WN7u1JPrUiFadreAvghABwO1ik6SQfQbHmi
KYBts1wtJJcVjOFYVr0CvVgvTH/d3ES3zRG8db0X47qiUU8RrOTzu9Eb3cD/oYBlAFCf/PNc09ZW
nPaz5WlSG4SmHCxK6eVGgjav2i/QjlnpumM1uWvk+cEyQA+khXexNgaxKjnAqrs0q8ix58gt8txN
lshJcTned9atrMJe/UTOdWJFTbO6wk8c8dxRe2T4uv995hR7S8A5jTEDcXZQJ2a97BaVI6SyIoII
P2kzAryowb/gySHqOqEOMVl91Uc/jO481oIEQiSCO4zkxa7RFLxYXpodR+UH+WppT/trtXkgrDaD
5/Hok5BYmFSxgHQ1u+G5vGYPDZKvqy5M4pgGcumJDnTB/qvcyde2i5nICURW7UkOY0eVRfMDQq24
eAKiilIrJuwNYzMFukiQ3qYH0jqMpLJzddlBUUbwzibSigsqZjJaWRpBq2a6SLXrUBJ00zCv2LFq
/hkv09o5lBGWPU1rnbEL0EipS7fT8FWLjzoVKLN57qxsmztOaRUqwMWDsKHTnsDxcOxsdFQZ1uQ1
pBeYoMjIuXBAtahIacHCQRY6FWZo5fsmfBSY+VbOujZzLibYeTxlsgkhQ/DMoOfnLrmufNZQ0Bza
o7D1SSCPLz+E/UiqLoU868m2HTZljWLHofkVsnomMBlEzdzbJ83LjvHNqXVDarkENt7zVeO3D6un
wf3NRNBeCM9QgblrXFVCs0ZlSDvIU25MJ3dYoJ2cjyZME10neWCfRPMYAjPh8+VZ7iyljCGwAeJt
Cb1KPO8O3r6dbAthGSTYHAnhSYc6qWqGvAJmYqV/7KSbrKRONAX7Mv5jq16EcEnBslhLmKYKNPEG
T3cBfQTX8nAqO5oLNEOhMYqU4pwZ0LpZlCpYObAPTeGFDA4tRaQT2+630elFJ86JI0Iy2gMy1ou+
do+/O/2Xj2NgPGquehQZ+3Z0ehHGOXNVYaK7IxCG2WKMON0q4EnV4/K8TCLMpW0r/yOJn5Gghayk
KgsbYDcr0ivrPfDyz+MKv+2Nn4+oy3Yp8hKmUBqtK7eyW8uKO8iifgWRGpyzNpo59bRBHkHDq8kK
VBGyvMDC+Ee1sU9D2YJde6p8W2RPU6M5+uDuu832+feyFUzHVdJOZivTqhybHmuqM6ffm9hwQNY4
DHcTeVxEsDAiaUzjlbQllpK5LbHxVo3gOdaHsc+PSQloshicelHqybYI7020SVxYSKw6bk0Vi1jV
54IEBRWUWjeJa9bGxsWBuqVLrzABURf56RyCYCs5hpn2qS/ouR+GL+ArCSxzOZKQeGWX+dKEMdJI
Ow0trnyx5gOf6xegINyQfN/f282ZgfVP48IHpV1m1yxEyQcb6ImNo84ORlm94Tjf6Dd1hies4izu
0hQEEpsLJHEYyW2XwKbM6qYyb+XmSpb92hYEx33vMPj6VaIqFGzikDKWF231OW2vqAiXdN923vBj
ZQWAkrKYiZAfMQNOrPv9DWKm8d/hHbXM1+6gUjAtRSO+nwEOAqPmpfbQh59bvQZ6X+TvyxKcj4bM
cquV71E7jHUrhDEo4FsgQRbkbnVhOMCe/6vRy30jQG3stbgy6etRKeEWofE45FcRrglkco1YMIEp
2iIuorTmPMjLBDFt960tgrE77S+b6PtMzdWqFQvRwozF4K5uznJanmcAK/6bCC6A9CRXDcAUwV30
2CmLL6lx2BewXQdi43vP5yHyhddKdEYZ9hFaAPCCzbZeORqe9jQ/P0mG7nu4S1+CzhvSX6UYAYM0
QNiMi0dBnobwISZ3+xoJfJ9nRFMwcwssaciQ4o/Z8jFtbhsRuIVIBFckMMw5X1qmRpYF9XCSs2CO
BRFMYFvP27ayLWlcZkkN2UoZljPQhyIX9K6LdOBcvkoXnKvMeKs5qLVrc/TMXuAforDyXDNYKxHO
rR4qkAFyOos4LEmNg8QNFWf4NfmYDzmI3qBF5vx87K1ETksMamSkRh4m1itUGuPA9NugD9pLgjug
qDP/P6oef7xH4UJAWmjZUkXIJoeAzXgrRwz1+PKJDeZHbnPVXgj529i+7JwLfLVxrMJpijHA7KlP
2ckMqhvQ4GGOA+B5mssoLv55RbkAMWa6rkrsbMhQ28uC6YFx/c3ff7dn56Yg4AnyEkPhEoQJ85iR
HMFmytmlp+Rad8H0F6Suabt9wJjqDJTIRNcbgTPwhUV1kZV4WrCo/dQ7ZPGU7msz+ftxSeDR/GRA
F2pN07PrO+0BZP5Ds+/3v88WZscw+LJiIadyPLXQwVyup+SmyEq0+7ZO2SuOGV+Y5c+2ngSbJVo2
LoaoBMN7EzMNOqfAq70sqsw1RDgKgkSIHw+we4Bt5szggY27ZE818WgcSMuRUkFEZL66t4BM21Xo
sDE8N3fPUV03D2mSObN+r1e3ubAhkqVue4K4oLHYkU70CRqFn6vkOSpGmLSxMPzyV0P6+xcrQ+Vy
CKXMdDstIQ7jbE3ip7ntZhM6j1LPyj906T+aORcu4tQuKqmBNDW/y6WPXflt38xFNsfFhxJcALNR
Iz5I5DT2xzk+hNPHfRGiQ4QvJdIsnxojhQ5pjPkNzaOe5Mo/+oClRX9xiAjsgS8kqnHTpFMFldiT
oxm0eJYeHOUW3bGB5GmC5yrRkcWXEdFYHKoKMGDxViO7zaUJxMYPP8eguceBBXa10N1fTMF+8UVE
oNn2Y2ZCOUM7N+pN17jNcLsvQhBZNfb3leOWVd6UCousYWc6vRI5wtgttAguNijgiCPRBBGlb94w
XE1sVoTC68JIZ6+FTbmCQ17jIoQydwQz3GyPLgdgTjK+PdzNrn9z7ALX7GF/AUWHLj8CHxZgLFVZ
Mtj6xqH71LoLEhkTZCj2LUMYon7/IHqo3d401vBLGJYaz4UygQCy0XK8d+iAiffGqowPVTqJui+2
Y/qLFM409GhAb7uE1+AaZFY08lTr0Fq/ykLweCNShjMPSY0ko55GFFPoWcc4bS2w8G0nelGDswfT
UhtL0vD9UD3X8X1pnxblbt8Gtk+JFxHcKaHVPZWNEiJS6bqgNy3QkYl8XIYL4JxTlTj70rauBkA4
VzSV4OKpanw2pKjA2tRDbH/zfQiex58RY5G4nFn33l/cCzY86pU8FoNXMUJvu0xW2KMrA+xmbdNZ
YH3AA6XfASzSi8+Z9K8asl+0ktgPS99SExpWXml6jIQs9mx30Z8hoJoDOvoFkX1jB1+pyNm6oo3Z
BCwTJErora+Ow/SRSp4xPkxa0IA5bn8DNyzylTDO4rOsLMa8g7A2/6F80sLSKWx/X4TQRjirj5X/
l4EZw1t2eQy91E0TJz3N3t+gGW148SudOBdoYotgVgU2IimXdvRlmET3YWZkXOL3SgCXG5UA/4mA
oW15NuOeB2CC7kdn+YRG6cFnmYXoWrN1bL0SyCVLIUkM22B9H7MJUsn0iH43ryBOcimDVuIvEOME
CvKJUxwpgLRkD8vygSFqZ0FHXdPtPfssH+OrRHBsCfaLz5vGaRjSuMdy1tJDvnyYIldggAIj51Ml
DU2/GG6EOkUTX5pE90djOatVB0gIcofHt6ssBA2RNmOW+MpO02MOxuKmJG5UoM2oMAU/R+DffCY1
qfM8mDV+TV1cmDK6JXMny07ddFm253h8B1jV2nT4pGqwzaVM2ZFTYmbUKi9i6UIamqAOA8P4sr/O
omXmYglts3ExKLKPqvpUIZ8a74pREEtEpsKFkkJLGF861i7tPibhLym621dhq8Ht1XJxsUOSZL1O
WA4/zM3HpcpSJ7fzm1IzH9MC/Twgop8T07UK+T7JRm9f+EaS80o2F1aGeZZMgxWJQzPzwvKnHh1l
mR5jkZKiReSiSU5zPFGxDgvb+EzLU2h93tdj62qyVoTvEpdKUsbTCIe26uA3gkfulmycSn5sL6mT
giJZlCCKQqTO1XKzWNc7WYJS3SOb4EpvwyC7H3zgW/qFKxoBEqwgDzKEwlb1u0mKzt0dUEMvquan
YA0FIVjn0g5FDeu8n7GG6m1EAsa+AhyKJzv02bBl7IuOGJFG7O+rLKdTI5JjogQ3lea2tK/e85L3
yiS42FBIE/rlmM1VSXlpdw+dOpx7uRVkM0LL4+IDDbVZT1n3WnJv3LKGd8ltqKscZi/zw2sVjaqi
hWM/fCcX0LmAMbSLvkgZFCttt8tPaAuViaCgJdobLi7U4FmRygwxSQbq2HLS68M/2hoXECI9l8yW
6aAfko+4pJ4H17ixDyrGVFAI9PelsQXZWTAeTJrS3iKpgS1a1O9dfJNGB4XeNs33/yPtS5brxplm
n4gRBAlOW45n0mDJlocNwy23Oc8zn/4m1J9bNMQ++K+8sDeKYJ4CCoUCUJWZd5HILsHA8XTSmBk5
0VrYlR7ZUaFxSOcUjuVY3yaX9eqZkR3JAhcUBHFekbQfw8QwWbFh2WOVJpeR3iz0eaSCjUpkGhce
kjJL5nAFTK0fesnJZkHNpOj77O+beGCWlVVbLJyGsmTrfWNLmqCoQoTARYSaGHEkvUyOltih/NTV
h+uOJtrLNS4YaPqvEDqXI+Rg7yvpWw4+g/TR0M9a5BizT9I/HDYuGqhzXo5ZxtIH7SGbHsNasHj2
tzliapADlSkFff3v89KDpDoypg4vHCf5xPhakkC7QUkf3vcTX7Sp7k6RwnpCcLYHly5nTauGadPR
li1VJy6DsvKvz5Do+1xgI6mSdVndYI+rHsL0EgvZsHYX48YALrApWWrm1ARAmNnJLaQLTvMldogd
4wCa233hFveFm/miTqhdu1SQ/msKqJxxPfL7JEUDeq/HJMJdaXoc44+D8f9/jWSADZYqFoGGGOUl
EnCUWWaQvCNeF7EdN14V9nYlYu7cP7ZvUJiVmxDQR2g8SmqgyMHgJXgylBwUZx+Gl9AZerIgHuzj
aZDGI4TouiJzk1UV6ly14PDE3j0BrwkKnDlbb3IXV3PEFUz7S+kVjy8wqHu10nSUF+HNt8ttzU/A
XEbvRg9FuEiwRO+vu3nCBo3zCVxrN1oZA60o8VbU4SEvtXNJEPJ2QXQoZ6gyaGTfSL6nYUYHKzUM
cIA0B0Lwvtab51kRHVR2YZDOoQOPEIgbcbZktLJoN6mGO0cPnemZMvbR9eF6bNifng0IS5A37leQ
xjKnnhovDUDETdBBmwTzSfGVAzrhjwI0tl++yUo2aNx+uvQzraoOhD2jP7qyV4LyZrQNb/ChdAnm
LRHhhGgEubWVjFMbKgPgmjzC+6Rdho2tvKMsElwtr9PEfsRmBCu9CGPCSIjUoTTtdBjBHxbPint9
6ESmcLusRNumrmc4QyVd8ufMupmEBLK78XRjCLcPJUSOpxCsYW5PQtOOW+M4x+apzIabqDMvbZw4
TRP7q/IJDf/uUrA2rHbs3TmFFG/WiApc9wOVoVKokIJW5Y1MpSzrBdEHrDIa9Mf4OUUX6LjYkJBx
qrvSyR0RP9J/LIV/AfmUOUpC00oWAHaLUx5rdMhbDypoocO71evRg3F9QvdH+xWNW92S2cYWBIwN
l7RhbadKe6SVIXhoYTP2drm9YnCLO5WzpFUjC8stQnvkemvUQaX/ZSqXTCQvvO+er0jcwoZrxlgC
uuEa6ac+/xL1Jy0VNU2JMLjVbM5jBnYJjNiQFEdLXuxGX4NJ+359Xl6KkK4NGreeZYloQ1lg0LJO
+xKm+oMVFX6lmV5RmD6pG1ceNShiZl7X6E9W0xwkCt9srEs0rbic1hNbnqlz/UeJTOdWP/Qc6q6u
8JvkcbWJfK92ijOKWOr33jUZ69SvFcf3QUdzEcVgqTfc8jK74Lm4qZAcsL759Jb67EIJNReCVxjR
KuByU01r5h7qsIbbVu1JUmsnUhrB2IkguIQn1kfoSVqAMFI0laI2XyjfvJv/vo6bLv++AwyJpeG4
wJaygeu39FTKsS2j2iLXP/+RG/DHkkbSTNCCAmis7sb0o2LeSKPoZL1/nttYwwUNsyBK1AwYrzhr
f8xzczupXqlBuWk1fBT91PYwTB/rGNXv5fvcXEe+DYk6cPBwO1AU6qnVEThghVSxGx5CoBiiVvx9
f3gF4Vyu6lu6KhZACgJV28siuucRfZ/zt3VM1rLKkILW2UWuP0SiULtH2oFl+q8BfPmdaobamFEY
EB/NgDIS8aMK5WZWjiJKp/9jT3zF4nYpPHLLcrwAi37r8SrLrkcneMCz7JfQUGoK+7qD729Yr3Cc
7+HCvF2aAXCycqr10EbfVAvBoflbKlKweXkyfxvmX6G4HYsmUj+0MhvFC0WXfeYltzOE1xsnnCC/
ObiySw8niGIv7j8XdCJG592Qbso48ltQHYEI3+9Bg0hNmDcFCxr9qZiDPDvl7yi8RtfGKwS3a9Rz
snb1jE1ZG4IqDZTo+yAq/hJZwa1YkBRYA27/kDMqOOLjgNKBdSf6cN0rdlfUxg5uxUpabCgg9kOG
jQ2/tBTclEmC5geRHdyizZYJIrk5ICbr0ZA/Qee1FcWd/bX0agbfqxfWURO2FqZjzlDDoXipGx7b
gxx57KxfQ+Xq+qgJTOJb97SinqBEBJPq2LRX2Y3i2unflZNtbOIWLF2NuZTg3m45BNSKbH0IJunL
dUN2g8IGg1upQ9GRiUDC0u2gIDq0TpHeanSwO+luAlnldSzRoDFX3BzmxlLS6wS8qG4PPkJteVrK
6UiEtOf7DyiWDNIlE5qIqOr6HWYGqUmVdxU63Z6MuxVhhz2h6B/VD8lHRp6sHd9TCA+2lH8ReefT
6hiEegoQ6y8mnmxYeY3uojbqwuJbHYhkVfZPbxs8buOQCslEiRzwhhf58y6AmMuP1suO7EUAsehd
11oW9J8hQW5CkIoLRGRo06aNMrTcPq4+rtHu6LFx1aA4ak4KFibReO6mfBs4LiRRXepibcCtXdO2
LloSj0lK7UzDXWQhCH67HrlB4lylB1P5SlQg9fVNoblScZ+K5K92F5gFPS/FlBXcCbKfsHF6K0Q/
ndJj7NY1g4qLZWvGp5p+k/QviyLkodsN5hswblOq5pFAMARgU2szLvTSN26nr/FPEkwuU5OPYrsU
tReLDOScI2+LOm1KsBRJxd1oBYbkUHpvgTXLSP/6/48fhJiEgkISN9N81UkGOk4yxpittTmu1DGr
j3X1jvPMFoILUdDzVdq+i3GBG94b6wMS9D8zgfOGKZRirVITDJZ0wlE+Sb6TWsCosRv/tjZwTqBU
kZxYC2zQHpXTPw/I1moPvnkX2ng+vksD0UFz93C7heR8wCiKtFoYJLQF/NnN7zu7ccz76FJdZhC1
xR8sVxQE95buFpILErUsNepCABnq5xntJFF3rDIi2LF2I+0WhQsQlEKaepiAIh1wagIdu1d8Gg27
/ow2ruN4062udrzuIXtLeIPIF54oNAV1cAVEc71JNLeT3nFttf0+t3cUM8F10sC+Xz+H6ue6/NpC
XgoUAU6RiEprBXPE15hAEUQt2xDebqx+uuZONyV2pwiyy/05UjRZkaG6jicrbo7GytJTCEizinHV
j3B95On3llN79AtTE4J0orBvYdeuV0ReWh5y2DVtZthV/Mxyu76sOMXgcFME070eefV30Mo4pfBS
U4TKzVw2VeiXQBG520/nqXpIm2d1/PgO59sYxmWcXVkkaYSU1s2MGmwh1b3exIIIK7KCSziLOZON
0mL+V5KDpsu3klIeSkX0ci6C4QI5emaUiRZwCtO4xdHJas5k/UNL2E/Y7OyzVlbVLMOSVbloPSrV
PzfR1+vzIfJtg4vl7dxLENCEGUoRdE8U7Fzz2bglQZ3bUDVL7HcRmxkoef+1mnguRSkxZIg8MasS
l0wXvYXSxdN1q9iP5m8HthBc6K5IKg1RBEfWUP27nOppsFcdsp0CZxYOHhcY0pCOo1Zh8Na7/oVS
W4vsbrLp4+Kj5RsidHnvXrds9xi6Mc3kbit7I5Fmw8DodSfjMQxqaN6uyIT+pyBUi3Kv/Y33dbb4
Z8xOB12uqQIvZT3GrD2scAh6b290l4BqlskWQXVR9M7NJujKBJpcmFhwMVJDWhl3H7hGGtQTVW/V
1rD1fLTn8IeReIJRZTHhGh4XM5ZQRTV8g4msvO4nI5uK0RE0ntj5Cjwlwno4FhuuwXGxQ1rymDQD
4Eap8PK4vKBi5cd1kwThib+gGjStblod80Y7zFD1zUrCL3mdHf4MhYseaW5NpGcLQNZkZ4y+5uSD
8g4q1G28MLnUbyUNOG57WBKSU6M8roZrUkHKIlxVXMBYu3WiI/Ny7XHw2Pzrqp1+ZlxjbRA94un+
+rDtnWi2i5iLGwkxaTmGgEvAJQuyTE2GTtt6JLqfW6KbSoGv8VcHSVUVM+qhcNatzs1y30eCwktR
hHhzU5VNZWTFACB32VMYQIX7c3menukd67tYDs0hs0VahALntvjwEOoRVUqMH4HQ+/xTnb8NyzvY
SLZux5NOGUaFbYoiBC1lICdPayjYo/ZPUa+R1eKCwFQ31honzAhi0w9gU2FsyUUgoxrKyZ9YBXMi
LLoSDRz7+yajIJ06oVwEc1WaaALrdKUDCTXuy9ZmFPWEiaC40NChJ2QMI0ApZUDNn7kSFP3f15eR
CIKLDAuRZl3qAdErT1N0KJSLqQV/BsEFhiju16Y34AVNZ0fKY2H5Qy2AEDoCFw1aFb0mJctW0Iaf
H2fX8pPMbg/aDc2dyTX95K45z4IzzfWhe0MaZTQlyXUVdsXNjVp7bfdQiCprBEH1DWuUVslhNbOj
bQxqC8NvAsOzbkxbdnF2cYRvXde38DccUuWwEm1maSUr+iQ+FpMvPaDA9Dgdu8fSedftgMou3TR2
XcSXFw55vK6rhkkzF29I7rUVdPjHd/jeBoILEHGpUWAAomwOy3A05JsedLbXMfadbwPCHGUTEcqy
r0B3CJC4sk0m1QJxXqR4mYT7HHUBz0ofiBtRdvckqigou8J9Ja59fwclGR0tuVBx6ZF+i4xP+uoK
rNp171cAvmxRhVaGjnMG67ilH5STnP+Pit5y0DXUe+MT+GPeI11rQH/ml1UvL7+boaRrT3V1VZCa
N0+daoFn7jNV3uMTGwxu54tJ3GpLDgwSP6zG17zzG1Hh7P6pZoPBJcO1VOdWPgODkdmizA+PDeGP
2jNtzakeI19EZitwhhcP3QybsU6alaGyGjxZj4VxNGZH4AwiAM7F1daCDjnj80wKzyL28nN1O6dC
kwNYDcLuNHr/lyZskQdy258l13VeM8ZSubpVadDR56H+LDCMTfabY8Rmorj9r+0ibRlKLKP4OLqK
U5zMo4YACxYDp3b091wsb8C4nXCtcNc2NPCKVXmqx9hO509N/4cYXFzQ6AStyBgGldm3hW3osR1Z
X/9s1PgCDDmWurwYYAgNyo94x/XVWy2zZwf8uDjM6rLA/QTexzf/D2pB0qIHa1YuncbwnMZ/FhF4
KiTo8rXge8D3p1n1UNvpaMrqKX0hKPXa381f55+nVQ8TEmZG+zJs0WH5VN0Mk60GVWLPXuNLx0pE
CscWyBXn5qmQJpwq0G2BBWRZN0iU3Z7Oxxi98JFIBUOwUvn3s5nWk54kcLph8VT9FGWXphQck/dt
sWRDoURWCOUi0ECmrO60Fe+LeeQPmb12aBRPPw2i4iW2Bt+O2SsOF3SyzDBWSwdON/WKDUoBT29y
r4S01jDKTjHVnryaAmnI/3CMV1AuCg1ZpjH2czj4hRU0zYfwMjs1iCYyMPqItEP2J+sVjItCUVYS
pZVgoZSrjlF+TWoJlZ7vWFKqDrIOEyoXFoSff09PtEUnCThbUHuh/yWhAb57kERXu7un5g0Gzx5A
865ZCArF3OUDhBFwap4P5uU5Ouo29fsgdKqDoOtqd1vfInK3+0ZmpUmcsQJxyzbu/rk6ND92z7hV
OdbQixQ9su9NlYrWGwO9Nyge5hujZr2XjUheUByafCtXP6o1O9YFUUmEwbnDqqXrDN59FLhJXkQa
W5acaHq+vmGIMDhvaMvYKqcUGLXidNKxq+1GdP90HQJF/L87nDXPxmxogGh6/UZp9MNA1DOUUkRp
8d5e9DolBt9zNWRWPOTMFKgje4UBcXEZ1MtV5bbl4sYxCHCJauOtKyAUiuNr8kHL1L8jcNrarSx/
/5NhNXjO3yxXVYmEs+HmZnQn66YzKONT0+n+dZi9kLg1mUtmJUsaoQYNk8P01DXf8+gLyBXD2dHG
T5kmIooRjS/7+yaVLS0rkwkDo/V9i6aVSpSb720kW2uYI20AWpVIuTIDQF4Opf6QQPhZUZ4U8p7C
sC0Ot5FEciGXcQmcQf8Syiip1I+g/L0+M2xf4DerLQa3b3RqOjYGHjPQbPqtlMG71DqLdkeyz53x
8TrSf4S+X6EI577fhy3p50YJI5izfBhBE1D6lWM8DF+zC0WjlHkralwSzRIXMTIjXPKVwLJM+dpW
kh/1sz2ud3IvOr0L/I0/5laxTppihV3q+vdCp4cqJYJVuru7b2aJP9RCFqYhaoRLd/CTHsCVJttQ
a7GR9rFKNzW1i7+uz5XIJO6Au3RzbBQZTCoV11BBZS646heE2hdX2aygrrdA0Ufx/VC66NPNFH03
REz4u9P/kuoxhTNZ5xapXK1NFNXY2hujtmtiT11j5yDPGw/Xh0qEwy3StVip0U3AscJvyGYcIoPN
PL5R9A/XcXaHbGMPt1DzjujtUgBnWtKT1bd2ksgPWfyeWg5IiiFD/mfYuEUapmrZDBVg6qwLSvok
a1BpWx7/zBZ+aWY0j6gOd45Ieoxl66hApjA03lPltbGFr9+ISVjOLeT1XNIdB3T7ifqOBVNicLmc
kvVjK7G8R06OxPT15piIGhVEENxCLBTETLTQMu9anSVV7JTKzlSIGlb2nRjkuTrq7SjlS+7KWl3r
FdK5rjT7JpjBxmcl9iyQTlyf9/0twFQMYqL1F73T3MSDYTxSEC6xoxVJUdlDXWkE/eAD7RxiSLj5
VMAlINt1VGmdu2RmXKArsqhmGyeB7ps5mqT09ZkSEESGufyuwQY7pCVDzNXA/79vUEpfZ3SRBgRy
6yabD4sS2aboOnl3pDcYXLgYxsqUk2ZEJB8sm9BDrhR2C5PnaHjHlYe6QeICBhPgGzNtwut9Y4Hq
rZWKoMHtwR+icPECMuDN0tRAGdrI1uQOZL+9d91rdtfAxhDOaRZJN5TkBaLKnZlepPVTOIpKAHd3
vFcQfhMvmjmnmYm5L7J7ZQhWUa+MwAh+Bx+WyKKFjHkn5p1UoOQPHOMigZCXH/kmmdsYwUULLQrT
tEwxGau13Jdt7qPT06Fr6/eq8k1Nce9e0mBAV51hiAqxBH7N7+iRWsd4zIJ9Y7gGFp4xyqqAjnT4
aNY0uO4PQjPZXG6yh3iRsqy0MFcQOkLdPznQ+96LD/2NqL94/35gM6BcRNC0SKX6C9K39otFXOVn
eZ+cE68/J0fNupUTdFIXQo5/0VhyMSJrJyWTI4zlPJ5r86CM0PCFomj0+fo4sqX5xlssFeXqmqaA
pJs7lKVTRfWox/YVL7oTSyejCRr1WdEmR/0b3cHXwXbX1waMm7Oo79HR2wJsNj8p8adEEsSh3a2F
3esxOgkUj/MOuFbaCqozAKDTRIMgJKvJmlS789VACvRDHhDBrcduUr5F5EwyZprOhQTE9IiiYUYD
kgTRcXCz+8gRtyL9h4EqzAN3sU75GrABRWBy1yKbaV00knoZiDUNT4O6IVPkjvxCcFO1N2EUWs6/
4LhYUo1lvqwsuen7U5aCmn76cd0j9iIiRTEvoRCHBh0vtz+pa1fJS4bmQXM5pF2QLt/WWRApRBDc
5lQrWTtKrPqBhHdDIztU8eCHgqRGBMJtT2MVxZU5wY5MLZxo/lTUjZ+KDmQCEP65JAtbkmbQnneH
/hLTmyzxwsq7Ph+7PbGbCeHfSKAjXPYogwBG3tkFdAJW87sxfy5xW14On6zMnYq7sDvmoq2RTTQf
h7a4nKclQ9FDyZ45AjYu+edS/62OlUe7YypUMGQh7RoUF/LCfMhmKwKUdNDuxktxCsFxPvjyMztH
h2I6DBEeFyKKSouSlfUxpxdWmgoVSDe7IbetZ5zo2TqKuGH2No7tSDIv2myMUlkuuOkAXDd8T8yn
sAuqwpnDB4Gj7IaG15XLq9R2UtxkZQcYOWDFqNGpDJ3hq/ry6Fm508H4EYsqbkWQXLDQViu0cKMD
uqD10KuHvnSv2yRaX1ykiEtdXaA5g/SFoMTfau0u65zM/HgdRTQ/XKiow6GztBooZYE2rcQZNaQS
+lkRXbXtj5YBZUwFGiJvmO7zMZqqakC0yKs7I7z0IibJ/b2IRW4T9wTgDuMMMQptaQcT5zgaqD60
xqGGHFB79EK7umvximEJBm4/Nr0C8g81eS03qRoCsPOGJ9WdD2sQPyj/N37W3VnaYHHH+ogoOPmx
Q6pmj25yYFVMjIdN/qrbxCkfsLmDJUCUTbARexOZdI2YKFxR8Y8DzWZSzlTWcTl6YmIP/XlC55Fy
EGa0LJhew+GCrUysrm5X4HQe8bMzo0qDhPDpH6q0RUTLt0sEQzdmcQE3q7JV0vAg6p61R5lVAMUv
yuOdP325mOAEKlCbKvLO3bW8wWSrYxMFZ1OX84Tx6MirM+WFvUaOFD1fX8kiDC7Sts20zPmqIbCP
Ttrfy9SxCsGT7i6EgTCLdE82DV4hg0iTFE59i/S88PXBUyD8JjpJ7caJDQQX9aaxMAaqACKpVV+r
TS9eEuf6QO2WttENBhcqinzQtc5osJoepS9R5zMmyPY8+E2EZndb9+sgd0Qy7fup+Sso312X5JrV
RwtAO688EhQaZZ/qc+spfuVbX0UUy4KJotzSVWe1WvMVo1gkUBQZcepWlUNIRFwE+0EXnO+mZSnU
wD3y737dDvkiR6RnRhXfFXCWZFBh61ERRjzFloQyOvsxd4PHHUPNFoTBmgy8yZk8Vq01H8gtSObc
MmgEh43/mLBX27j9XaKambU9sNJje5z+jrz23KR251ovvS2t4V33yv0pMy3ohYEY7Q0tJVJaaL6V
8I+x+hrVl1KrndZ6Dw8CSEn+BeHikCwndW6qNfzCJOexKB08Sp77MXf/zBbOLcBOG+ECFTB4gKgB
MD/086d3QJiKqhPTUFST9/A+LsJwVTts98mxLG60Ilinw3WI3VC0geD2pbzLIzIogKjIsaCeKtSy
303FNwDcTgS9ppFWDGA5TZ7ikXN/7tEjxjY++UAfRPe8Inu4yW8tqOC1M+Ai9SZZb9NBUDq+vzrh
XKrKUgaNb+DDm0Afr+zlXrNhjwMJr1N5ro6lVwYiW/YjzwaL2yekNatMsAq93K0wdagBigkOdduf
0icQDqBeT1kETi2E5LaNAYyaXZQDcnJmIOYuRYXocXqGdCjq3NbJLkWtEvsx6NVKvqlPU9Klndh9
jorrIxZfQbJqR/eskPP/EF33/fHf+eOvc4oEd5gxew2nQXSIHlS3CqIbErTeyOSBlkMoYpzf98hX
QG6FFWvVj1aN+6NK86PyQkSMrqIpM7kVlmsoWG6ZR3be5I1gg3rhLj7PDrug6v4S1f4L54tbYrMl
qyjog0G/BJYaJ3brwz9yTqJ+/d1Lio1zcFFWXqd6HVkdVQFv/0nlL30d6HggCqvWfk8kfJ0nbttN
ulUJJ1b1US5+3d8KI+3u8WZjCbfVNqAiGwmzJJ/Ocfq9lOgpSu/SRFTnJMLhgsbY08XUJ7iD1EwQ
2ya+NM22PicfIrmpBGMmmh0uWiRhOw1dDJuGobDlwZ2Uz9J8l4Mf1/Cvz85u5vA6enwjn5LEoFZj
xR4Tqi9G7SavIS8ofFVjY/PmlLZB4VJKyWohTgMeVfgAqkY70y4PSIZW1ZeFQoOCaeK7+KoqbWnH
YvsY3sT1oa1u5/IpjVXBDIlWK9/JF6GZoScU7tC7o8ua7KIPBi6vZaTk5Y0oJd+NdZaOHBnnPEN9
CVWbI6BspY2am3gIA3lSOrHCW1E03fWDDQIXfDppkYe1gTllg7amDH3KxPDyIX6+7m77w7bB4eLO
MFQxnjXwFrScmFjMS9J/qo4RxGIiV9SlKjKK+cpm2OoGMi5hAaNCkDWQKH5Qo49tmx8FNolmh4tA
cl4Ry5AxO6wrKIRqVxdEp+QmCrJjegD18zsZ1OlmGLlg1M3FpOTM+1o3xDBWeKoh32aIEbB8iYqc
Q2QgF47CUsmsKoeBRWE35aVWH6+P4G64e7WGfw2oV3VRWwXWDPLHWA8ycjbAOBVFFx2qeNehBC7B
PwqMs6l0/Qz/MxSIIRuoOMvDYCGfr6MIBoxvn4hmGJtMGLBy+VtNP8+FqCZUtI74xgk5DhF8egwZ
U7wlbu6PZw1qo1LQB5FvCa5uROawv2/WkUwUtDqlACskxsYb3dRa93B9xHafpjcezTdMkC6LzXQE
Rno0XzhFjdtCsrNgdCbXePqHyLSwXAHqbta68Tw+QoSzLq8rJiq/rOhKRBGn5IB9fnQHl13mTb0t
aikVOSAXLDqqT6j9BmJYBMMw2tLiFSQXePl/uIelgS+XEpCOcRvuPMgKWHcqAxpWZmD55GA5apDe
hnYBwmaRQPF+pox7+V9oyu/+ochSMhdLydBmvz+Sg3IPNo/OTW9LHKborZATdt8hXwG51FwitMZz
bgGHbJ50mtpSKfB4oUm8y1sguB1rmNTJwS8hNfpxgHmejre13BGRkwgRuZ1RbocomwpM2egvns4U
rA+G1/n/3GSHjkj6UYjHub5crBlaqYG33hFfd6oM8rG93VzG772T+cNBSMfIvOBNErjxEs7zJQXN
IpGFIV0fJcVZfda8rT0Uks9yJsh0C7bl/YX26iPcFtnCWQcCbnjXykCA4Ss9nuSD6+HjZbe4ZhK3
MSrWqqZg0GTbsB7Ml/lj/Jz/yDzJmxdndfB65MqfZbfwpRPIbfz05j2NS4yw9X8Lj8/em9BIiqnC
OpAs6pT0QkNIoYWCtSAYSJ6KI0Lj7giqRNyqV7eR4U95ZUuiC0zBguaz9rlXy7hOYEiffQvJU2UK
AqLIBi5gjFndT2GEicqUU9k9JlQHZfmP694gWlE890ZspeuwxjBibVxledG9Z+K0NRqEP8m+hlUl
ukMXmcX+vtmYLSVecnkC4lL9PXbOkn/V1T/dSywuUKQgtVTWGPNfWbcWWt6Nz1mQXNboBgIAoDES
qdT9Rybw6tRcnMhlBepqbK7kU3VrnJtA8uixt4PleXXY+4qcOqJuceHUccFCK4upnwoM5HSiP9mx
JMH2VT4Rh83aZItsFLk7Fzcgl5nNMguFEFMd5ztKnOuueP37b1q/9GEIe3XC91M624qpuoUqUtra
fwj7N/a8afsigz6gaBFDlhXeGnnFE3tSeVFkyd3ODBbw9LxTj/k14r1p8JJRTLiYC5xjOc0VitTw
4Ovpl/gWNJqufEgFAf76+jJkLmyEba/nvYxxVIrE1qhid9VH1eoEsyXwPgiM/b6M5XnKurgEDHuZ
6j8yFtLYNS9GQDz9r9wR7Rpswf73rmXwD29xgo2fskwjVn80+RF0eVn1ta8F28aeD4KPD9ITBgEb
B+V8HNyWZZuxsVv1I+oy7U623jNuGwhenadfpjKVYxgSFmd6YpU701d5sOcYZwYmfiC5wgIANuP8
2G0hucQ6BXFdmYWwilVcha3N5LGyILtosbO4UAJ0ReeF3ZKDLSKXXNepAabnDEa2LrHs7PuM26bh
pj/MH3rUp0TOkECPQEyoKJg+jXN9MqtJDS1KpNhopGw+qqLibhbFrw0k5/MoBViGKsIzX9x583Ar
mUFBLn1+Iurn67Fwd3WBzI0Vf+IKEqnS76sr0SPIqZEcA+hnT4zmPHQ7pufAKk1Z1Zoo8dyNjFtA
bjOxWqkd9RGA8eUf3rfxjGvPNRhcNLDbxV0eaB8FNu7l1ltIbrHFqlKHEksE2OuLeqiC8i9IqLnj
U4Wnl1T0tLQXFjdo/H1NOst9TzIYqJCgm4OqP6mJ4AV93/3+nTT+nmaFVHssr5nh6otX5h+U7D3v
jVsbuGWltOXYELbjpxeCowhG7Jzeti9vY8KgwYLCW19/NYZbSzNahGimAEsODJv4qBk6yV+Lo+K2
4hJ/gSfwDBdqHq2ovcLcdJ6OkJh4YKQp7BHHEZY7raUoBovwuBS0LPWlz1bg/XMPjndbz7qtveZI
D9NBtLREjseloskCBqGlgVdMa2nryk2ugGE//CBYTKwx/tp0cQEjV+KcJOv/FhNj7Xye/Pggv6uw
a+uCXJwIUQXd6GwZxaA8HX6M84eWCor6RQPGxYUuChvU8sCUUvOqobLzxpeXh+vjJcB4U8s4JqWi
5zBDkj6E8mHSF1svj3+GwW2769rRLmcHXehL9e3ZmO01Ca5D/MdG++8qVbmIUBt6ozcdMKxHlNY7
7BiveDkrcXa0AMeqCEoE01nk0qLtie9VLFJTL+L+ZcGmHyW7dEFB70ZBeLCCMZg+i6oJBYFV5fbd
oZeLsGcn7Xh9VNXC7gdqCwZyP0d6HUguJHTlSAeD7X9yUDxFZwIdkzmyqW3ay4WJJVOBA4pM4qIC
TZbOlF6co3sE8XOXCQLCXr68Wad85WIUFYtuUdjT1x+z+BC353A4SUL/Ew0bFw6UhiTpxGCUgEJg
ugn6g+bhoO2wYv7cyQR5kWjZcqGhLdcemtaAQx9YDOqtMPXDUsDGIBg5vm4xDMcJXSTMJLxjo2kl
gzSdqaX2tPy47nMiIC4+pOuvGNSsd2la2ZN2n8pfaSfwBIGn8coAGhp4wRUEe8iKXkSviARnJlEw
oFym0MXJuJQ1AOi3wZtd9UIO7cG46Z57j4nkJKJmH1GuSrlwMOqWBEkKhAPzG/G7zs7dypm+Ups4
+YH1mdWB8EDD4uiV7ZXnrSrUpDSzDJA6qhSPqL1yZ8sND81F9eSzcexFbOOiSePCg5ZriRSCZsw1
6KWab/Xx53XfE32fSxfKUkVVOAs/y/DQWbE9r7UooorcmwsNUzRpdEzgFjgroTsf1XGsZ5Me0ang
KP6MG/sy0CbhW5XQHbkYYQyV3pAZuOxigj4VXuznZ32w9TuUHqMzJtVE6aRgMPkjfaOPrVVKQIwv
kQ7lEjzIefmZaZ9rJ8Wl59wRZucCf9S42CGTUE6KHP4R3hC/8KoAJsL/eyfBcV5U5SWyj/2YzY2t
OUB/b0QHgdvo53i+k/8wUeKP7WUNthYDrUVuNrvNdEK7gCyiFhY4o8ZM3JhQqo0G7kFMEchUBui7
Ge2jRG6aTCTSKvI+jcsjcvVXQtZ5INGDLnj7l3ZbHha/xTG6vslT948WssYFikkajbShGDs5PoXU
q8mfnWk1LlBYURQZc4/v19HZzB9M+a/rv3+3hnaTqGhcmOiLUrFGNjOTk6yOhmdf7UGPQRPjQK41
qAxBWBJkEBoXHVpSSqRk5xeomqb9bdtBEllArCNYLryMbp9JkgrqHtSwtu6sfyilB8GQCZIuXj43
zy1qdegbcVXEUDT/sZvXCIwhD5PPNtwGL6J/5gU6FwHiPBk0a8KojaimxgkwgBKGYGJEK0fn0giz
UPq2aIHReWABRHsZ7p/QfzA7jFZzOkyFXT5fH0jmu1c2dZ0LCvq8DmACgW9rg5PMd112tAzcxCat
HS2CJEngdm+YkEYwLcVKimqh6RNBMdyy3v4/0q5sOW5cWX4RI0iCG165drd2ydLIfmF4dMfc951f
fxPyOdM0RDfmaJ4V0akCCoVioSqzmFPREu5HOWqhJ8VA8zkvdaHnfaXFFQq97w021xMuv8rBwy46
oPDaho9BVl6u0DsuAt6vPpyBuSjU5wbErloAhzeMTrEIQj+51w6RGIl52oc9U8A2oqCz0NT5HqIh
V8smXzCkUqDGhlcH1IoC4xr88N21/g+YrHebUvQNHucjpaZOkkGAJ6MK4chOdpW6klfNfnVsIIkh
+tLdPwUbPO7+6Do1GcMCvV7TacWcVhOwjgrlYXDfp6M9UQfHrseoBGpeOpiHPshN6iYlawYSVjfN
IXhbZc7SnQz9WW4FAWTfrg0QF+bVuadTZGBAq8yd/Dr7rjkxqm5gL2387pqNfwjf+nZ9UsVrG2Zv
VXBrcCuZmmk0KFDAAsHVlw6NUf13aDzQ+c+u8Ps5s6v+OEufqfhsILljoNPYKJUR3fAh9WrDS+id
JXol3Q0kGwjuPs5bveyzGRBz+kz750l1hVbs+8R54bitKnq9LNMB3cigPkkNrye1P6kelf6tKdxV
PBXdOg6MGmxOrvvGq8znXjgPsRsuzsvF1/l6JRwqSmELrmJ3eMRT733mvFV4eG0bW/Tyunvxb8C4
pLxdY2m02HRHPFhOUlgHvEZ5l6+s35yjvzeHL/gVarOoOubN3h9NpkD5o0ldNbX798Hv1smeWlEG
KITkLmYSFu2QMJeLj9KT7JFDFtQHzS5fmCaQWJJ2P+RqMnrGNdU0ZJ4u18hNpdIwMPjOus9oyQsn
/oMErIUtDSRBYNp1dh1vaSaCBDhdOCc0QWKkrqxNWEosG6RQESo9RnuzisSBds/tGcdk0WrzATKS
vGyoibiuGH92Vm/rf3WfGYvQNxCc+2VzPVpEAUSxeovyRGYbelqX3U9kBTtuGysghxu1YCtlLUkB
MX1juir6z1T/N1Zw3ia36mTUOiBS83lKnCh+lkTz0LvndAPB3elDpTdWxHjA4tQHW1pEDpdXabcb
aLsTbBk3y4SKvEblEU411U71A6/EByhWOvNjGTvdK6uNtuC1XgULt18W25jF3T4YWClMmTGPWTfF
bQYqJHWy5fv8x+JHjmpHT2AW+EyTtY4kATcsxJEoX2XOzaZSC9Zk3YZ+JZ0S0Uru79T597mrSK4L
MwwH/H4TPRD5IcwFn2r7/nz+fe70W9oEms0a10NND4sC2iq/7AQawQIIvpxcKNBxSNg8h1XedtQL
yaMSCyrW+xHzvA38bPC8WJKUscZ6KDyiODkekmsmfoGCg0Nd0YeayCAuBpi9yV7usWZVdUWmt76+
rfuvlw+QCIKLASVN5ihno1eSdaeTwxI/l6ngtIgguBjQ9BbkPpkVoe4X8+uKvgNDECyF28L+h00Y
0IqEhkOLbYkHNFYOQezXh9FZ3lQfdTr/czXBjRdw5z/M0jQ22WHpXdNm08gYVAp6THcRD/ppgpOz
X7cxFLBbIuPB1yZnXLQUZb8O+DAKb8Zr/cC4kA27+sJ8TkiYwvb7w0ffBouzLJLjsbAMYHWtDSK+
FsRyoUtuOz9/sd5kV74STZruxp0NIJdlF0oU0aLBZ1FVnNb1mLTBJxx88/tcXBt0ZcjLCgZpw2Mk
PY7NbfepKtQGgg9tjaJ34AFFcWO5NyCuOIh6bHdP0BmAZ+vsqjFu0wJrZDY3xhy09HYV8UeLILiM
pjLKvBpb2GB0+WOmdY95rV812iTYDbYUH91Ls1Rd1TTtg4JZapSh3LN8ID0SfwiKIDmqvvY53h/G
GvhfHC7mJH2tNgnBAcW0hEN8RheAmUXHDBo/8UXjl/vpwAaNO6DTklhLO8Kq5VQYdnLLyBELpzw0
r/HqgIzWj/8S9QWwY3FpIblz2oWpLKULIHPjT9LWNtr8D/3syPpVG4lyrP2YcF5M7oimxaAP6BdG
tpvbDdOLZ00v6Nh87Rd79VLM8IhWVOQm3KGVimTUmgiIP/vVsoAEUB8PhNFu3+vPlnEnN5Tl1Zwz
rKJZ2vmRcfXMeFKVPPmJflsgxNo8lYGwWrL7oXz2Fp54IS6G1JhatnXH6NA8pC5FA0l5y0qGpaMJ
1K32w+vfFvKTXlbcSmrERg1nct1lvqF6l8Mr24mPfmiphgIaUiLz+ZC6tmOdp/hiLUdqS/rNaLzG
1Uuf3ZiDG0ait1rm1ZfQuITI0oZhjVjVpxoLO1Yeo/L7oCd2EQufVNlH4iUkLi9SBivu9AxIGWr8
bXtFLLuxjm3odPmhSL510ilsVfvyWu5//pu6Qohi6KwzGv/UJouJpCppTOiyuGrtzL4C5lM3Q9FV
c0noqbiMIYw+CA73rn9sILmTpkzQvJosQFIQ4KtdahP0zV02a/cwbyC4Q6aH8zT0FfI/JoPRIeYr
AZMbEh3mXU88w/DHqoumPJIawBC81WSa7qjoApsfdYirJQqUZTKBWYKV409WV61JFhpYOUV2jfIu
nAQ57V6Et0CHBr5YBQeLb/xadcOMdauh7mQ1QVtRe54akODOq3Fd6P3D5T3aM2YLxv6+8TzS6jF4
8gFW1qnbFPptUYk+nfZi7RaCuyTTfBkzMjF7wvtiuFvTkyw//jsruEsxNk291MOausuSQfvpqUkT
wfffXgDaGsGdUDVP8xiFRxgxrHYf2jId/CFGplwKYoFo97lzOdWzZkFBhrqNmTpp9i0ht/niJGy4
bj5eXjWRTdz5XLKpnccFUHGo3pM0c/Jk9jLpRky5u5dIWJg3ZhFOg9QZt3okrvRYzVvqzm/50Xxl
5IjUK157L/na2mIO6d013MBxa1hUCiS7K8AZNMLwW0Arb0ZXfwmCjMm/vIYiKG4NpVmdVLUGVD//
MYOwVb9aLH9ur5P0y2Wg3Ttis4Z8kSOjLQ2tliH5q696GH9z1tvGZXkm4/QVBe/dL+stHvdhYKbV
oC0p8CaHEZkwWjxGFEWDHJ+6oqyWLRN/627BuPt9xVifQqaOuqpRXdVy8RIbnd3R7200oivQQJej
tvo0EtVZdhP4LS532xthMkkm8xT5oc99pO/IygrnTX4rVBecCSghiKgFdg/d2Tf5xrp5meNWTWAp
EmuHqN/jKnFlzOuMn5GU35rGhV06rEukMX8ZU1l2lHgtA0ik186/dEtm7+YCSZEFxoStYAgJhsAA
RQMa/Z2iD4qj4tVBekNEB0G0glww0QuISiwTENs38sREINmW5Vemoz92vvTAZjUSv/jjsp37oFAA
hQqNRT5qpjS1ZUUZti0fIPug2Fl6vf7VdqK+y927UjnD8KupZ30MnSVELrQeQKCPBlrajcHcT59z
jzMSt4q11qgRGdgqLk+0zW1aPV9esd3qlbWxhYvCUbquQ9fClvTY3CI04j2rOHbHzC0dUfj4TbA6
W8OF4UqTdDlKe2BhtIp9hSM4wgMZr8U/GPZj0ehjtPobjS/LWNCU6lWGBvV3h9EEzlcjngehXHSt
CmdNdz0P3MKmDoprGX0nvx6wrKZFB90o5DZ66JD6EJNjmdd+U/WCo7ybCp6B+BZLc1YSSVoBNEle
LT83jeAI7QfbDQB3o+hW2Oa5jhxqOKmn/Av76qaefNdiIK28rdz6c4SOlg6WafSxqPSD9gJKZ4ZO
4hROHnmM61Cxq8BwG2pbTz/JJUTf+LtruAHkfH5qW5L0BQCX7DDNt+NnpiO3BnHOkNPOpE2UU3dN
R7ukQRGZttQ+Wr1XNE+Xz+++KVDJwtyxYep8o1NTVRaK66DWkdJrioEQJRKFoN1LH985/0Xggl1r
6NGkERijtckV1cJ73RwHe1F7p0tXpzQnd0joFT6YBbn8fiq1AeZi31D1TT5aJXWVpwGNcMUJvX03
0st/GByFozX7jr/B47zCXDup6RUYmi12PPznkvyreE1Ue2xtM6CnNvhMo4S1weQ8RSpBja/M2D69
PWjy1UD9y+6xH3LPADzHiGkljUEIFnF60PFcwHrA5fv5NHs9ONtEPRkCZ+S5RsAAO4VDCrBOPqhm
UIsYW3bv3Y0xXP6Jdhxl0kFo4qbKtfW9725TkeCgwjb5w6WxgeBSzbJqlaJqYQIGIisb09pBeh+D
GEHyEoe1nsUv7QvjlsoDEauEyN8/EJDoSmkoBaCNm8mLDsoheU4wSGbdsVZWJbWFEiu7FyTopVAY
BLH7B2GGTi+zMjRG+MapeWFxPgkMxR5c2VUxsWQKCib7znFGY3/fpKAVCOr7Btxq6AR+I41fhMfL
ri76fS6TNq0ub6wUv59Z6J1OMzeZBcXaffc7W8BFQtoY9ajrE5Lo7ElqAi363liC8yoygot5s9XN
Y0WxJRVaLK2grAS/z/7Fj+59NoGLcXEDFugVtWBXJbUzDY/NWHtxdlTVw+XN2L80zjhcXBt6qLJM
PTaDNF8U61mSXyrlrrLuCr2zawhHzqJWcIFhfKv5EqNAWjbYmxwpf+OB8s4ev9H88bJZAg/g+83l
WFFSlNThAe11rN8UVjA1wScgDJkoINZHTY8fne80/HyWY+XwzWuPvYcmIMfSBGdld1oWyhN/o3CR
dFrTWdJmoCwP8sktvoOD0C2Ct8Yd/P7HCgb/2PvU5NgWkwutybAoYPwA5vhWgcmhw+jYG62dxWUf
8CJWu92DtDGQizZIlRY9k+APsf5WVi/kr3+3S1ywieNhJkW9wJb6Zl0hvX1PZ4Ej7N8HBoHmATXw
gmNxZ2jtVkoyOsCEY2LYbB6Eeqgzpy+Tm2KePXRqYds8y+0/hIczJJ8tRCZZujFj4SHIbjVvPsyP
BvhJmDsYgqO0e2ANE1+eFBJ5oMb99Tpoqx6PzQyqoMmTUaQ3UUi8daGH2BQVc36zkmcsLuppIGwc
SxZVjRstsE7sfZQJcFTXuMkhVvcZ4lprYxq3cWNUVmuRwvci6boC31ATdc6gC67T3VB0BuEDnl4N
qTwx71Anepir14EkAVm/X3ZzwSbx8Q4VsBpCLFi4dmjsTDJsUt+HBbgO7H+Hw4ejATUOhW3QGq4H
JTMelfqqsfIgFU2/7TYkbvaGn63pR60c5gh7k17Pb+Mra0aaD4zP+i050gfWWSuaGNr/rtjsFBeK
lDqc9KFmi+gXL+oLpFbB1Zg4xQBWD5bagY1ScLZEvsFFp3EqjUJiiR2VKkeWPAh92SQT3SG7wQId
T6pBFR2HmEPp1iVcQR3F4hNUqRAswkN1ZF1P4mGX3Wi+gWJ+uskdJVODWDBdkRYxfTJo7opiLXOw
D4FvA8BHIzmUcxaq3Ohl8Fgq3B/Up8UnTu6J48N+PNqgcfFIStNaD0Ogta+Dl2uO4aQ+bvv4x+Aa
PoTH0QMjaO7e/w7cQHIxqdIhDo6BDHxM5xjbxjOvE14b1723evVJckVdY2y5LiwnP2wwy6WexQQG
QkjFlqyDNV0Nw7GarxbFuxw5BJ5BuGpVXRhTj1cHJDLDdQrpU9EH9O5ROq/bhymDetCKbIIlWvdn
R1JbkTxrFhxXkQ1cYqQMXd+lMpKJOQ7K8koRzS2Ifp/9fXN6Qq3v2rxUqFu3xyQ6ZY17eQ92b4nN
GnGBYIhR/QSrFMJNF7vpm0luVmx7lAhgfuPDpkYtCLYbGHv71Y6+yyopX7BOemx3Xn9sn2I3cSZq
L26FArIohRTicbfSjMdWRWKpuPpN020m4hseowBK6fHt6oGQVhCE9l3tbB7nBmE7GPXawDyVPkmD
r6BPRxf0+gpN4lzBrCc1SRVgxNdG8DPOrRipY21iYi7QXb+wNGLKUEBWLX58pcv71BrZI7lCEruL
HAUPGHnpaaKPzV2rcAepVEP9HQJEXHDLh7nLwaBmsTHgfMAkMHt4pQ56GJj8SuyJdmo3gG8A+aeF
Ul8qqFECcDjVlY3aJMpqUTCewqcJrvjJb6ctIOf6hSKlYZpFP595F49RdULe91r2S286iCpRe/u2
BeP8viBZteKhBi8AVizdJpaFolC09piiKGK7763Rvhw/mNPxt8UWj3N8IhX9HPfAM7rWsQbNJ9ri
XIbYdxEVs7IGJmU1OMqvsWPoiCxJBbVcJMs++/hEVvQ1ObK2RdxSgtL17gJuwNjfNwF30as+zEe4
R435Jqm8W+lBx2NQ3zxftmrvmqUbHC5rkUBGv1YNFk7Do9M8vUjrwyJRHAHXnF4vQ+0Fpy0Ul7Iw
0gh5aLB+2ijZEjSVxsq1au8yyP652hjEHWQznRuFoIECfDaLw+hDzMJearv3QOCVQl819DCSfhlz
1/nOkPx7WitXSZFB4MtN4+4O9A5fIJYgcD4RBHd4y35ZTDzaWe6UHTXtUcw9xX7gwwHa2MAdWGPK
Y80qGQDmslXME6+H/ypPiZ7OBK7NM5RUxkrNgrDIp6cQkzgsGeY4liuhJqJozdjfN0eozRsQ7GH2
wM2UJaApumeUx8sbLwoJPEFJaJb6GCnYeekQ3mAuADMiA/M1NpQWuaJvMtHCcTGhKUDqbCQwqKte
lNhOh8ztGi8BA8Jls/YPKtomVQiwo1OVC6bllFbJOuBtMzf/lA0/ScCxKH3Koc8Y3OagDZbQYk7Q
/ZYdC/Noilra9+Pa+feZjZvNp2M+dsqC34+aNj/N7dBd95Nmvax1+DyU7eKnyfRwedl+4w1nTG5/
2qixyjHEulk39dH014Pmoj7kRE4KaSMRTcS+d5/BuMA9tbpqmSkzsOvtPn3UiexetkeEwMXrPGkq
KKvBHLSnps4IHcvY1P+6jLHv0mcruGg9pFU0kDFG1aYkTqTMjhEfBjq68TwIHE60Ozxn7VgUVlcV
GZ65r6xvLN9K3REaAGhVYbyon3nHpOrfhvE1+NnA672iszNEXmSCT+bD5YXbbbrZAnABu16KWS4U
AJhmAMWkA3tfXKAI/LqiHmQeBWjsyH+8Hs7mcCFBIma1TA3Q9KfeZXre1lH31LvFR6EfZeRCUGsQ
RCCew9ZoJEy85Cw6mLWDLUv73B6jL//SKC5GGIVhJvrEUH6wGV981jqdbz5QJPzQQhHrGrAtubSI
XHzQ5NqqJQN40Bg4oZvNN73kqDgEtKKJkKicnc6PYJCMtCCtrHwQAIrKVAeVFR66R6mwre+N0tjJ
cl9A+r24k7RPhYozGOeMiiqHoDTDRk2yV0k2mQSd+L/J6s4AnP/1lSwVVQeA6IcaSE+sS5UpDay5
K2P+M/NFL037cemMx2Lj5vpoOyuc8hR4y/g8xP44+tNy3xHBsu27+RmFc8BhBDsv6FPwgGFcKfEf
6zerEISJXQQCdW3M4qFbie8pk3pNzqDXhSihh7YWOSuZQNAk0lRjq/HB18AvwdSI0frNZ3QjxaP5
miMNQrBTwKieBYKTupudbgC47VCUUtPQImS5S+7iaj1EXuY0CvaesZt/5u0F5BU6aG6gD/2B60bS
h9nSdOSnJZIsTT1F5gvNny5btOtfGwwuFET1sqZ5B4xlLu1agozV4mSvrWhqenf7TVRPMFqqoLuL
c7B8wS7OKxwMSrY2JS+SgUFmS+DFu7ZA44G9wWnoBOHOZjlYedpDCgQ8FqDFyl4UDE6EvTeYX/7n
NbNYhx8lrMEPrwK/nkmtWvH9ncKXa8bvmjhl/aTWD+QTsWwLwxdmLJIMeJTA1tTN6FCr8FMaC1Zs
Jzb/AsF9zU2mUktdDEvm+qGNXxp6O2tBFlU+tCJXUcPBXuz8BY0LzqQ0tVY1gKYMNijZWBFyPqy3
xHCz68lFcetkifQi997ILLgcY5xRTZ3w4qgaHQZLMvF8FC22eqKvTB91/QPVtZv2h2WP33UneZL8
y/6xa+gWlIsSegKJ8k4FKKQ5IrT71X6Elivp+b1DQAXv9CduiV+s5I5XYulKNckANPOvUJJsQLbZ
xF4s6rjZS11/weGihQS+brVhhi3BDB6z0o+e19vBVX3kXp6IhmQnZvwCxn1YpMRKwJgLsFjyR2gg
0T+ySnArCQ1iB2R7vS4TKVe2cKCV/YFu3QOoVcAOLp3+UdcIC0Dc9fSLRVzgWKTVKgkBGmY/mFrq
IXTV4xpMGP/Fl5kv8kPmZr+H02Q2eLo1bkSVq5gBZzaHNfEH0RjkXuq/sUeTufCho/NmpmyH2Ox0
c4LUrO5Mb80xRyE3GQSnas8aFZROmsUUVD5MdBmtJedaqVluPF2lih2KmHZ2PtQt8N0YFoSNFUgR
ce5mdKOykBzhNpO/6GtrQw/BtuOW2Iv5TRAfdrIICwhoVwQ/n4rD+evGmPWiRuWgxF7nET+5Wg+j
rXzLvzNx+lE0cLS3bFssLuhqydQsFkjMPBVtNuZRF91Su8HOZAmKBgcAYwi3btrYqMXSLrGHiPBa
4OMlulG/aAqajN8lN1dbLuzL68eOCe/XJsX9TrF01gdCzGEyk6QO09jTguQAhV5v8t+bHQTBYS/+
bGG4YJeOeTxFK2Da7lUrvg/qizW9XbZkd3M2lnBrV+tRo7VNFnt5AcrzU1j+SxO48KYPpSYPCX6f
yC/QqzDyx84SQLynIZd2gwtqupGESU2wTOmR3XTjITriw5URxgi+xfcWy0IrIc4N1dBRyKV3yTTO
FUnYtueHNj1MIjbXPbfa/j7D34TLuV+rVZni2GusyU3a66U9kv52ripHteyY/ki1h8u7v5ucbBG5
a7uTC1LOzKI8d1R8iDeO9Nhe9agESTdMNyyDRO4nynV45DqvIufVSaQNTQ5OIa/prxcZX3sCf9g7
Ndvf51w6h2zAVEtYRbL4hfWSyfeN/P3yuokcgfNqOQ1n0pMk9gpNdqRudkdQoVyGEFnBObWpxNmU
UkCE0jVpr2h6ykU95Lu5B1hjLNAhMo5WlcNoem3QIbMAf75hE2Rd0OLoDC7En/+JXByL8/wx3aDx
bSyqkSRDMUWIZu7iMU2Z9s8aMt2aX/j47P/j8vLtXgpbNO6Gq6iigFIMaChyo7shO0XPTD2iOLIH
CeNRlOmI1pJvbVEHvOSoPbwuTuzZDwPQckEsZ9Xtn6xcIu58IR4Xi4pEoeuoAa9UUAcgLiuhlQco
/skQm/ycUoW1XU8uNq0p7Zamxno2k8tankBT841xDMG8QNxwLDSPC0yK1eb1TGEe47unfupbbvcG
aSg2XusYz//SWbiQZDXNaq4tjJODn3Pm1r3hyneDu1yDUtGTBekXCw8fTwJV3/tu8PXORSiCNG9o
RlyKWZXaBUQLO+veVL6ExbWayaiBCAIi+7lLcFy0kjBnvSbsDq7yH230Navuteq60h6rXnTo2KG6
hMQFlCSCgnxTAylFEyP7tmY3MXtq/uQtgvnGn2uo8J8Wq95GhcQu/alon5RQf6grIUXNfsQ6Y3Ax
JIrxKBPWDAMS3fP1+5i3tz6wPpEotj93pNGKBc5sQ8PENXek0zU2w2quY285sTwmPNaHCbzx0M5u
/PymEE1n7d4wGzjuRJdrB/7dAXDpcq82jml8BY2R4GDtOgShOmRPiUlV/vusq2qjmRQ4RNT6rNCv
XBnHvAXJeYmDLHpN34/5GzS2n5v8aQjbLDIp9ksOZJDto+NhRG7en1hLVnvCVeBdNm83DdjgcRs2
Rak5tjGsSwx/LoIhFCzf/g6dV4/boaW1QIfYwZ56vc2z16i6I9LbZRN2Q9HGBPYvbJas6+KV1lkZ
e2MxnwYIgsd3oybb69rb6XqzNIJeHpFFXKCdS7AJl8wf5OWoR4E6Xq3lv9wULrjOpAzTsANEPwQ9
yISo4PeFXsaF0zVvBiMd2K5QW78rbif0vKtfOrQi4O79Jy8w+1m6RmQIEyBr+UAmnUzQRG7iKvak
1ptzp3phXSnRST3iIxdizOUCYCbOLSrq7e7WGdfkyjcZmQspy4GbmsdkDTrrWa0ELs42/MONsYHg
QmxCDEiNR4BoytucHhdTc+ZvQ/102ctFhnCBIZzqHh+68PJETe7WtXqQU8OZDFG3yF7WQsENhzkz
FOYR8TjfU4wsavA4E3lMKIMVemPXfBx8Cfwx0Z1yvGzUztH9BYzzQzos60CHMPKauAVbRuo0oeyk
S/XcDJpn0dVu6exfhhQayF3wvapPYaNaEW7EyZPszo4eMqcHQQ6rtIji+U7eAgNBpwECJVlV3g/i
JjYZml4v+WCifl3cp0jile/T9NRNviqS5tsrI/6CxAVaq5Jzic5AYp8m6Iw5aEcdxPDzcx6Ivn73
qhUUpXlDpUSBFDhPpbascl9oHbZtiFM0NMbDMrz2dNa+JDlm3xRljGInzprspZLL/m7qpPlxUrpU
MPC0F8Xwb0AhiTXHWB8oNsZUN6puRhSD8lx93R5xVx7IjW46EPvBIE18qkV8hiJIvjmwMAqlCC3k
9NY3DK1aJ1Z9hqYQY6ZYPZyQJ1HniRCRiy7pAoGuuYGRcjD9YB+4eCcHvaZykl3wTwo7XXbCzHZN
dS7MzCma7asMV0/e6dAYukeTmt3lD585g+ed45+YE7OOZyWDUfFxHdDXyUY/50d0CsmQaaoDYxGE
6N947N+uwouc0TZDb9yCfWMNkes1ygRXeqB4/Y2oE1y0fuzv2wOfNJGUjbBMTQ+GhoE/PxeRHrCT
zN03v2wRl4B0klQ3w7tHrOh+PSqKIELuxiwCuhIFBWmoCXE3QDZbePAwWYJT5eiybcltPDz0hnI1
G5CqzwrnsjPsr9gZjrsD2riQRpkCjo5Pw7d8+maKXtz2F+yMwEV8ayZaaSQ5qmlmhseIP0Vtb785
o38DfGhGa3K8uHQAMJ7XyGXTBqkvOWHnZhVqJxUmSkUXp2DR+IY0qshIEgsg6gu0LFZ/jL/E5Ou/
2hiVCwVroc9jXzE/QGcvqdGsPDpq/b9n03Dm89Jx3x9KQ7uoXAFC6sWxxq/I2Cvrz8uGCPaf7z+T
ajWZ+gWLVSFmh8XXZRWcGNFucId+TEuIcrP9r4ZntBeo1k2rBpdtEPoYd+rrKkpoXwJjfGVf1s17
bY4RkNCgRXXiMz2CVNGQuJiQpsILG2cTHSXSpSMiZvgNFH5of80c0zEflP80wAorB7ubtMHj7ZPR
vxe1wMt+pImtnaaAdXQ2qLq8y4IwyeRE4Bf7qeAGk4t0Q252Pbja2W2uxZiCLCHPtj6WP6Rg+CKm
t9zfwg0cH+nkwqqGAnDLaVns/sj2MPQxisumPIs7VJD/98eeX/aQC3xZCQKyLESeZlZ3FrjURT3F
ogXk6QHKmOpLH6PoiDfYV+KuB/U4O4pj+ExNTzR+t3vKzsvHkwllkooJgB5giVbZtLuqyto2BlHF
TITCRT06dkadSxI+D+h9Xtt1cRV1ruAs796wG0u4oKeSdaXZCkdo3QzjxZoz3SZoV60P9+QG3Ct4
iEUryK0imPUTWcZO4CY1oTWUN/MQ65dnsqcqN+uyBHok+EwVOTnl4gZeldEZkAIF7NHXq8s+8vXH
3o6+EAcyeidFcEkJwgblwkZo1GWlF4CrlCAsHokqOEL731UaPoQJxghRZeL2ytIjioZMJHS9z94o
ohMbamf14PJT0sU4r2csbocSOevXlj2IqA/GA3uhCF3lNkvwbVpB5lPUt7P78b1B43ZKMmqQjNRA
K5P50CaRE9XUb0hpF6p6X69pUEiF4NVgrwz0i4X8dlWdhdOL1aQg8L9ur5kWS+QVTnKd3NSeHqSP
YnGJfb8/ryoX5dEsB5bpnqUY4erU/8fqM0rmXT7SIgwutCtSXFUSK7PX8/iyqFIAeaYvg7BPQATD
B/RpXhOJfV0sTWYTdH9WL8boXDZF5PE8kciQhtpECPyi85JHpvmh2SSQ3rsRhCwE7PR8+JY5+yA/
wV1I0SoTFc+34yuh/9EH11yZQrPv56OjqB74/vXyEdGyZAr9A/UDndIKlqMuTlEnmU6jS/zMi10d
LInXnVM5hhu/LGgZWCEN65oijYL9UHVG5m6WpSCpttZG5MnS/bgcKxGnNdv8S5ZxkSpr67LJRvw+
06lg3ECsJY4JA172j30fPJvBBaksLTAIU2MB5clruruJuLOwyZUtxSVT2P+wuaqaZFG1UELbpxYM
L8MtU3FOHBKYp+FenFfsX1m6yvridDRX87xKMnq30yaCRR1q+u+8SvVVf0qOE4jvMnf6UyRH9f51
9sG8MyCfNrVKauqVhhrr5CjgBM/9wVPc9ZhDE5062h3LseVD8sSIcN9rPIITvruDG3iupFQVDcQ4
O8Dn5rPUQwM5sZPPpYYbEM7bhy7C6yD5Tx2ZsYnFbns1n1irRB5Uolt69y7boHG+rxW0yPoFaCP6
Fizdnrw0tVe7uQmh1hKWNqsIfrdUW7WhZSmMYrv53AadOxJghWiaRAY6iLle9Fc5eR9o0f4vxpyT
xwaCpK/FF9bSIEqJRa7LZ1tzlOp1x6r1WtAfEy9+Sm7W2xk8QqorH6QvYGH/xOFnPZcoZcug0+bu
UqVa5g6NZZFHlMhO35Zmsk0RWe7+BbQB4S5TIzPzOZQBQp/QPXaYryBxAJZmSNIL5VT2v2A2WNyN
2sikkaB8AIOeGA1A6SPSBMsbo0MVd5iLLOOv1ppo0tQ1sCy/npEaZ99CNNgsyPerJ+EHPDvFH4PM
31vFX63STDsrG4C1su55DYQU1KkLXKuVW4q5SkVo3HG35rwqkgIR26rxIc1ow43rwU3uyT9QHt8/
bmfLuMOeVTI4MSXsmalns61SnOi4q+1IfVNq4mVEJIoqchKDO99lXFEj1bCUyt0AItYuMI4JrGMV
+EQsVribJ5xdkh/zaZQmoS3buAJyXYlthnYGrfrgrz+CFhdh6YpJh3czB521k2Hmx/xA3EWLfJa7
CJuXInN4f0Vh+Z4wc9gjPgOtxxmHy/6bmWS9vMIyLVAdtM89/HxfpCDSXdz8UIHF53A5Xv1m686Q
XMDSO/Rx4gOAXbXQFTqYsi15Gtqq+1t01wbFnwI45nofD90Zjgtd6hKvxtzDQt1mxAud3UB/w/TQ
9QWd2UX4CSc0jwtfEd4c+75Azpce1RMbUqdO65HTT20yUe68nzf8bRzf/Zho46DoFcAU63sEWp0m
CjHhLRqnEqFw2Umxhp25NkABLwKJgkIG4eT0ItgnFo4u7BPf6liZdRMq7LUU1N6s7lc5GdhvIdOp
+ozgTfSp/Zt7+rx0XMgKsyqLkg5GsVd11WvfpWit0kbLxbENKsy/OgILBZ5IuJilawv0KBSWpgfd
D1ZLYBKAow4Tf3arikxkZ/fSinIpe7jUa2IwC7NSsqMer5Rt6Zjq8kWfPtEdvQ0jhAsj2gClyqXD
me6K/yPSjZKGttQIEh1BSOSljyT2YiRlwGD8oCwkzqfuqB5EvHgiGC5eUKOTNTV+j7z9UTkYeLNX
vPQkfEUW+TsXJ5alqjrC8jY0854w3Fb7VdD58e3sjd8SVxQofpPn/O3uvOhRoSqL0bIzPJwmsCcq
B/02hmBi8Q8m4wUryAsazvU6qWX7vlGMyYBJT6L8LORi272UMT0M4g3MykDPG+6/+SLFo2hUDBSl
9CzrrmhIHyoi6hXZDxIbDO7IVsoopWsKDDVgjYZsoml2eo9VJP4Jh+b+5bHB445sQlZpJRrw6FN+
T8AuDwbcIxI2fHz+g+LmboDYoHGndkg72kmoP+Mru/gOHn1Hsder8Giif56NaUCWFI3Kok+zfVCd
WvhWUbUPDIFD2ag0y1AeXrrEx3vBGN+xz91Z9Fb6m7U8A7EDuPGPSlOtpZsB1HmKz+g79cfo+JPO
1XTl/513njLFyf9axTnjoEtDnoR4o0ADsdOM18aiOJUZXL5B9j2e0bj+P2lXtly3rWy/iFUkSILk
K4c9aZZsSfYLS7YTzuA8fv1dkG8iCmI2Ep3KS6pctZca6ImN7tUqZudNcbLCMcOFLTU+LUv9VI5P
pi4R4h/U/W8AMZ2onbgdawuNWPZXvpy9CMo9MiUvfpwC05O3/2/mFfg2/X95RGLQqE/rmRHIE5I7
hX7LsARIeT5/ZP+gBW8YghaAqf3/z6zxsVTaeJWI03OjsxEfXbI3U5lEghpoTUfGMsIBEiyb8hSb
RS7Gtye3XjJZONy+LIvYFG3qqvqButFssnyYC1hv9Gjd8I8EJYh/THflJd1lu/KHjHFwU/lWcEJc
JDnS6Jy7ppI+V/Z1LVuatH1TKwAhIBpWklcKCMUCEHnyLzpeYExAf6t7fOO0rE6z+cX6N5ojdvqz
Wh+ScILuqcXsuGiI8G3L+VNv0CY3h/dFUXyCYQXJ3V/X5YhN69lkLEMWcsC7egYfJR+eBw/gn+Mz
r2zI+SjP35ejiopP8r5lFKqoaMbXqmCnyJFxjEmuDDwr710snj7aJR95AOFv9dVrpUaDBv6WSJYy
bRrX6gSFYEzmPrL7GGhVc9DNY90+SwtdW1oB7kmwocK7gq1U+NJh1lRilzXqGLb6jWLRpX4T14lH
u6BqZU1Wm4e3xhIuCFtJFRZOSADJnrNlFfuQvgZe/rBoXMeKe94Tbp3eGk64Ky2ZswKVBjA2KMpj
nJoPEWu9RFqZ4W5A/OhYwwiXZOW6UUQMMHM4YqP1bY8GL7AZ19ldyL5FdXBeqC0lX6NxodcxnqIk
WqW4r2q5J/Dw9O7872862TWAkCLpQ5qNCy988rdmjOqcFrAmX2r7KeDMOPqv6eY84FbuvMYTiiPz
OCR1WgLvr7XtJjY9y3PnrSRsDSM4cwP9V9aQIEUvat21m2sQZ7mJ9tibkoxlUxvAamCjiIUFGWJx
uk3QhB/1BLVcdlOVh5CQwPzDtCPXNK6b/nj+7DZbSpFS/o0mSLVYzjSoDGjLVHtpmu2X8Gh3p3a4
K3o3Ck/zkmMNg0QFN+1qBSqErRqtKawwtSigc5A6t+YfQ304L9emUwK7lIbedJVSIuiEGsczGWx8
ullF6meTV2J7KxkfGnbqZHxGm5+JeHX7G0s4wrYwzNnOUKNonrVd7OU7+1t1AZL9wHj6xN509Gm8
QQkHV3W9vqgWL08U+wSlufpTtvsGIGazHQiNMjJAyUcv/gI33u8XXmvU73g2myKtle7P2TSrFaIQ
PqaCNhYSd1hvWWPKrvVMrXFHU9mB8egz7nwFJUQPq26zRpnhKGwQXIFHKyG/nMU7r3jbIWoFIsSM
PGKkH0OANH785Tfh5nL6PcH/Lz5H+a99CB0GqL+IQQzjAxGCqsTj4CjQPSNzDTTbOBd82Dk8dDE+
R3XsSpZ+3m+7pzdEIVhlpUPyoQaifbU8N5dqoGYu1jNfaKnXYroPA+vgfGlvtUfQWEiM+h/O9g1b
CF263qpqGyM/o1f5EXwf6A6wrsw9f8FQfNl3yXYcW52tEMcMig2UZgq0+Dj0njG7eP/dFSix2u2J
b9gJI1eWYW9LCCYTUJZxLhBxj0uLFNucE2jPgAT7hg+vZ/v5JkPVHeuk5Ma3+ZZBVnjCbc59jvEY
gmTAQEJleOkzXMse9ZopqCKXx1D/vHlsev4VnnCDQxErNhpIIN+ys7srVl4w8nQeQtvMB1YYwr0t
SjzFWgaZ2gCjLX686w7QTLxhkBHbG1zzpIOTaFa9NsjAaS9TUpmEQuTpjX6sHJ7MFU19yOZorzvl
XUJkC0KkUgpRp2mnacq015ubA77TvrnlW9IjsKAOHp9C1E98GbWCZa2fIQ7BVJ0JDkf0VWuWWIQg
WcRq00AYKqKrtHqIZHvcNlPU1e8Ljjp0wJIx8ei9NMeuB6t0K+ngkwEITjpVajNbcp7LKU9V9mBr
siiwCWChSAO3jOEuKgRq0DUWbb3w27lzbvSd8Vh/5e+D/eAqd91rHVTqrvihfAgFKOla4F/CZ6Uq
mFaes260QzyTg8U+oFAIIzpQv/fjQ/sARiYrkJjZZugBFSUG53SKNb1C4K6qSLeaGZ+WVuxGox/e
cbZaE9MpHuZFhoBPQMnGvLdd8gpTUIw4sYxZ4QUB9jx7vB6AEhE6jk3Qmy8ep6QYZCT325CYECSo
F0HdxUnSRCWYUuJdMcPPwec1Fh4BOMvw7wV/smvcVByH4uFcBR0M2mjff53BsP6q6PT3xLjPR1kM
3by2FYDgHYc2HbE5HvI0IBq6YmgGXg7RVYSMD312zZ55yzeJoshEEjxiiboR6XgPlekOPn9NToIw
dZ2gCeyfnOfMuCeywpEMUnCOrJkqpVqgm0UIY4gODhgw7C/TXXEJjg9ODx1JuY23PwNWByuY/NIm
tAPvPgIosiDtj3Iq3XTq8YnoTuy0hLexHYTLSy7loZVcqDjMGY7FkkZ8jNV0HUyXQEP5IDAWhXIi
7BShTsZFuxlf3wQVKeuwzJA5mQXA9Di8vlUVl+0xPelHid5sOrQVjmDsnVNGbe7gQFt0/uh+udcj
d4bh2bvsIfTCP87DccP64D5XaPyYV2WRpjELqg1Aw2I5qhz17GTIKiMSrRTHNxuatNgAgIOz1X03
X2rd7rwI29njSgbBedR6ioWDOgD4+zzF1PvwIzxMHn/ybS9kgxj/4Bn/dlWm4EmyWkvnhgGN34/R
uCTgY72h6lfB6GOzxcGOJQLKNE/wJEmPReasBCKv9PAxpwQkUsVO1nQmUwXBewxObE06jzKd5rbk
GgS4RiuZYpEenuAtdA1UeTV/JTV7eMX+5ffqI0yYxDg6EDlJX7MlQolNezGrjDx5fSpwnirrLkwu
DfqJKUjQZv4Vu8RevUwxMhpG/HrwRD7c9YU3GJJz4zd8xkqp6BOasdexHRTFMd5QloBwmWHG+3oJ
nzpNNuAkMVfxW8yJsg7sIhBnnHs31r6lzD9vrzIA/u8rl9MnGpY/2BDGiu5r5k9l4p4HkDkEsQmv
mhZaOx0XoXHTL3wxmoLYMOvYTsy7GGQdE7LbETxCbeMtaqoBF+v9fuivW+Vo2IdIw6vAGEhEk4Q9
KviCaA5T0nFfkKDQUbqou/mTq/BckM/umbkr9wuy+xL8gjUmmUMY7muZHogOTmWZTDxlPqfdglPA
XpMRe0kBwF+SeWIW7tJrvCLjK07GfiGRRWSUSa2i0NGfjCAO7rj21hq+nL8ffhZnRLGEr4OYxk1V
8pburr7TSOHX1e2o4h0g80kHMmwpv5VEHSzBMVjGmI6Uv+yOp+Ta2mnotu5OvN+a9+vMoKQ+L57M
siwhXYgIvrbaAXg1EkwVww/dhQrGxv/nUJQMBmzFPXDlE8fB5J4JOoP3jiJK4SYGA/NFS6u5GBb1
WeEV6Q910nynf8yV26a4/4R8a0hB1yctHn5zK6knc1d8500NVQM2Uk4vU/yIfvyPcILmh61aEivH
SNgrs4XPKxnUN8CmxAK2l1JEbin/SjiR6UAF1W8Sj0AjV3Q/P4JtFV91nGewJi7/bsWX0WfaRNaQ
gj1Ulq4wVcM42pAlT5jd2hmoppO8C8awvLNb/btu1u5I4gsatTcpPiHGmp1CIrlWmeCClSwNiCNz
PrjY5LvavC0WCZmN7PcFq6jaMG0tTurRjtEx1ulBtWVF/M3MCSz++A8NAZjqFzCSrsjKeERZFvPn
oJJZDgrmKsIHB83JBTbkyFpQtxzZGo6LvArSJVULqw4BFxWRW9KTUXtJF3om+q9mdGyqMnIeHiNF
x7nG43ncCo8NlaaonNgJ9I1uO39HH71HjfvZ2J83ue2rejtGIVbrmoJ9IwUcNHWusaPJkA1g8r/z
nByCz5rMGGQ1/Nya4lsbHQ3shLbd8yLIIAQf1YAefmE2IGh5O82dm+Repz2cx5Cqm+CZuobSemhw
Tv2pfUwO9X5wO9e4sV7VLZLPTXATPHNuYp4+VyzLnB5CkX1Uvy6L7J7ge4OOf1Olp06mb5uRbKVw
YtZuVS1mqBkedDQ+uqodbN/yan/xrBMWYuykgVNyaWIGT6OYNDH6UNHTM2FiDwca+uXo8lAduiVe
kPjGAGlBSHaqgtNYetJNSwXUSkfdUD/wKVnnpX9W9pzzuHw6rzTb8fpv2xInbfKkn6ueuyg2sqDI
3ELZzQsme9CxnBC30LHQ9xPLZlGkfIMU3MbQ9jaZecncNJpDnkY7tOVIzE2qKYLLGEnRVAk3BbIf
g+GY77Ir/Xo4LWCOVg86884foszyxAx/NpRSr1Sc4nhyHuIvv2d62AW9MZ4NUEt8ZiIYLxoqNhyD
Uh7Nge8db4E+HwtjGlDM/maJHS/5yRTpJthN7/4GIs7MqklPZlPB69Do2XfEI0ERsNiNMd4ZHfUT
+L7vGm+Wlmo29XGFKiQfZV7qrc1nqsHLf1oOzcHc88lKWbPZtoKscLgVrmJXhwXL0WDwt/yqHd2m
tw62o1wuieUbjX5hadluaqjbVTN2Dy6g5LYPpWpKKgSyExYsHa2JVdTyvwG9Ej6Y9Vw7107gxdiD
GmMn0dDNGLqSV8gNKFMy0nCjyxM0bHmLP+7zG8UrRtfcWwX6ZXnDu/lFgrrpy1aogqnPLAfbLW9E
agNeT4+92gt9drBwp/NB9pwpE1Gw+Zg4iV7w0Y5GubLqnVX9r2co5AkLi5aR8e4Z9lO/MU58BSaW
RqZuFfQ+u27cbi8TabNSv7J0R8gb7KipUpbi2jofNHr42AiP7MCZM+WfGpvRbnVXglOJy2KaQMeC
kq9znWDf2fJHlkqqbudv6AP/dmPnNLYUSKOYQVre6onk4/O8CJrYhEvzCevaGH5/HL/31kVLMzeR
NUpv+nrDstGpBV4dkG4L52ROMykWFewmdcBZBNAFFGITPOfArI/dHpt+Y8kT0daprQDFVxNjVjNn
mAFYKaemvdVT2QffRwBHNdDBp2Kbg25iT+B7X0ha3cprpeaefvCrX+oV2DhA/jBfLidlj4lbn0Sy
+Pzxpt5DCnqdJrbekAaQzgGETC8x1lGGvnHU0Q6pnaYArAG+LGhu2BIwOVO6xptWPnTUD30zV0U9
cDFVZKuGl4ANmVO2ZjdSrE35LFN1TDzFYq2joCROT2NmtwXy/avxdR5LRVPfkX75q7UUJ1r5jYws
YCOqQcQ3WLFUNtqlPhOHcXfBh2KSYEo9A+mqhqW2yq//znYGNM40zrfUoftT0BurJkq4xGjIHMk3
xq57Gb/KhqlxAPAXUXw/q474wkzsrF5UDSkIuePPKLzDaLwdPHP/+11USmrBA+77D5r3eEIEqdsi
rZcZrRDsUsfxFXdKkOyzy3nHn6WKTsrev6klK/mEA3SS1GoK3nph29cWPZnJU8Xuz4dg/iefE0kw
tDJrCa07QJDl2zA9tCV4dnJXsR7/NxhB37PEUYcuhCq0mKEvF9fpCrdbDnoanMfZ1vC3IxOdYU/N
Iu4p5JmxdeN3SaXdoYMVQ3Tyggr/q88cnvh8nGIZedrweQF2yVv4eDLKLUkW5SV3JFIAm8TMZoOT
VJD8j+ZXsaBF6ucga5+W6JpYi+qqJStSm8vi7DvQRbCLsH6QXI7EfsRX4zApHEUxgUG/dj75UwGP
gn0kTaCd6C4+OV9kDkgmE//3VRIfs0Ubpgp4hvrNUjylL1xL6splQglOoSBxiU8t3E5/6vEpqaGI
Z7h85ZHqpwGW1XvnD1Emk+AT2qyyTSWGTH3+RxYfwuR7l0miL/+Jc2ot+IQqTR095p2beY3m26LV
r616vhw7NJxEI4bINWZJEDdo6DAPqvK1UbZl4OufH/Lqpmo9n4eJd3zhzeOlO+5yZM6GnxyLI6Zt
OfOL7Bg3Y8cakSc9K8Q+bvOyjNG4XwbT82szFN4F+p19o3t58C+2k398EHsvoaCLSZKYjZoALz5y
soHw2KC1IMQ3AfNkD2KbTnAtm6CS0RxNcTOr3NvuVQ89ewFSak/NduyRF94USal8SyXXcIJKZla5
WE0KOJLHbmb6xfjUyrjaNrMzzD+oyM0MLLMUKe4nu9KHpgGIsR8u+fy/eYU+Obj1xDckCe9WvruG
Iu9VY8CLYmY3XDW6nTVfqfaX/27C698XlH0prIiiDRHJbee46XNLoQYyG/4HHXg7L0G/7XxRZrUF
SB3Ye83XD8OBfukCZd9dRTvZllHZiQnKPdRRk/ULwHrtamguQlMyFyWVRtBooi2Fak24Er5j9vd4
aP5j3E1B4asXMpe+rc9vRyfos2VlFWkppInQhGzcOrUby1q0/sH9vGEIPlaJ7DgNuYmaDzl55Vnk
dCCs2Jt7PMcHzBtkK1P5L4pefa11QgrWE0NJ6oIjapfgFSXplZO4Yz77Tnar9HfnVXwrM1qBicXB
bqJgxw4BBpaG44RFsOwAagOXpUdm78LmeZS2KavnxRPJiBMrmzS1A6KTfM+r4zzehdaPEYvzxvJm
nC6T9rkdDEkslqmlI3gKhyQhKLagltVzlLvsaIBnnvqk9l8Xf0t3Q0nxBM+RzlkXYoU72mzQec3R
MCEz3ZMHFRxin1lFxUPW3zrqCC6EYI2jvdg40sU8suUQK/fnlWTTzoiuOTaK/c6HcdtosGczpDOe
a4ovTv8yz5d9cTwPsan0KwjhgkjMso6lyCtqUmHlmVa5VlztDWbfFynGNuLmVNWyqdSt9MlcYQqX
NIALrZxzLtZyG0VHOqDJmgR9kf4LL89/64NRr7CEK4qIWdsl4n1gZa8TqiU+gRMU4DHUzvdGVVey
vijZnQme3qkNpmctACv950gvautl6STpxGYwWckk+Hqqknio6YTwuxxZe2E6EquViSC4dxTTzbmo
IQIptEOEerfWVk9FIfNIMhjBwzdkRisIA4xivSTdLsyx+Va6t2XT6xFKdZRANKzcEZw6yQxDq02A
2L3hL+bj3F+V9IeuVnjOLz3deFDYNfnv+5c5ecvfoKJzx1ylgX1DMKrEfHbqIIleChkdxPbhvUEI
zzyFWS6s7AFh4qWxI35R574TyephMhTBO6R12tZJApSK/rCSG818TmQsXNtfNnzNGmZ3TUx/Ctq2
5OgkbAxUFbHZbfBBsxOwB8XTrpe73p+C+MDJH6X9zJsmtAIVdG+ZaTjkzohJj/b0V1RSH6rZNXzU
bTHPi/Vr+/OedhuSrxCi4K2CoO+T5hR8Apraw2ppFlTmzq4kv78d+/DzNkXNlBpiA6hiGjF4sDO4
1ZvOTw75jm8oGl8HAxT/vw9dQ8VXYIIPMuaio3kNsLK9DJ0LCwyaLYb+45c5lnUtbB7cCkpQkKwY
LKOkORIX+pPWR2btzl/Mdqq5AhCUQW1HSnodACAe0Xdshyv6lT51gQYGxPQuvJaVSTcFoqrjGNjB
hxcQwSehjX6J1Ay17SQ72OxSkb5Vbga9NwCxij1ZpoOFnABAdqftND8JlMK1j2gucjUvx2TFhUyk
beVbQQr+aHJ0jLkqOMPG15/VqyzoDn2PUS0+Z9Q+GbL3j03HtIITHJMVmjaNHX5lSoAQqKBSyj4T
ZSm/IkPVMW0tqN0yVOMyhHgKmNrnxLmyP8EOAxOi/CEMo2b2hyG+WNWLLqQNAHbxLQkSHJmS4cjo
jnclylbHbJ/YG5pgsEnbDL3Z1TixhR1SNmARfO1HqZR2iZ/8h4RrJZVwbOGQ0gyvRChDWJ4NEt9y
b17Xqdv+rC/50N4k+2rjf/c5PMF46TTni13iFI16pxce6zDL7MBVBOedxLbNvh2fYLN2StrOyACT
LV6pXzeD5I1y2wm9ndsreceq3Fa046gk2MWGWXtQ6X1NwT6eeNWffGkv9p9cyfy3RB1eq0kruCRL
ptzi1zSVX/I6mOfb5RN92u8U/NVnrDAiRhumEJwZ1iPxB0M+T5l42aW5fx1JkPfTyYQSPiyaAcyd
BMT4QXzJ3zasZ05rZ2NFQnaM7/mUkuLLOBIkevE6dL+SMU6qPFxGyEjr7IXF7ZWejp9Jx1eawaVe
QWBx5RjaJqTqUPYghz50TZl2b3ADvL8qwTtow9JpQw0xYszzPlfgqkK49RYL3P4LliNxHvhJ0rzz
DyHjb5MSO93HKWOjYgNTOdC9hf1giregusMZHj7Va/leQsFPhGMbtw5/MK9+hlfjo3mwj8YXvBRx
2uhoJ2s7517ujFd6nehf3dlQTpM9DFz1zft5OAz94uqoxtIDK7+ed0wSnRf7282qTvRahVz15Kvk
wVKCTPYsJYMQYrvC+jBVVQijgrQ2VK+q5kenPJ0XQ6YN4u4+0rVVrnGHRPYEYwh8vJDGWONC0W9o
3H9i/AbqYGElALrKNRSTBVcRMooFCBqiu65plyzTLotIf2boXiPF/KxhhfUymr6SzPt6co41fTwv
7abXWKHzf1+pBzHypXTmEp8f9kG1jmD6PP/7XJk/qN/q90WXMWOHbzxCOgt9SL1xFeZuE140M/pS
mp06SGfPNr+yV3iC+0hTotv4Hn1tOtyPeLvpd/isditP9tK7qYqWYenYhIPPD5GIYJkzjURc24fG
QND6aqAC3c8yefif+/H43lCE7FIrTZqlbYUvqeQy6m+62qucW6K9nL8knjKcQxFUsKVwfoqGQ5uq
iuLd1bqL89rVTATJub/IaHGtG9mdGkn4MLYzjdUZCspnpa1JqxDSEaytxTBd7dm3DkhMy8v+svTR
Bt665wWVIgrqSIx2VAsTiDUm1RvU4bDbwbdv0ZatnbA2iWMGEsjNNHQlpKCRmZM7XcPT3f7UXWIl
1BWYiU/OPgKxTiR9ct425zd9EXLepbaWViW4yVY7jeVlpErMWfb7Quwq5warYnjyiT4hvJC6mqyD
TWZWQnbLF2dT9qoS0VVsfKfLrjQlrYvbdR7+NkkIAX/kq5KsfF632OjyrmIE4NKdA90vTshoDvNN
96fmdR4mzS7Uw6eKsStMQdVRJC21wlAUv1pAVoW112HsOZXkQ3FbvVcognpHScFA7gGU3HHbBq8c
Or64QSc/BcklX6Y7Xnwq61whCto9OvashSMQ++q2YhcR+UzKufp9QaEHw8augeZVotxtW9fAzvS2
8s/b6KbS4WkDrWm8w+9D/qf0SYMNdNDq5GlMPGXo3ZEdz2Ns5mErDMFyaDksRlJD6Rwd3eEvvXM/
43/0P+b+8TzQdv6yQhJMqBvA5hJZCXQa/m24WTDTOEb+hEEX3ms8SveD8+jwIXq84Yl5XzOyqkDD
Nn/uZ+R1BRgW2PhGDyqQ6pocHH/49r9JKJK/2rna99aE+wKNgXnze/csFuxWIBDjfGVSFy6TUIjC
Oda6U7bg7soge3zlgAAbj/GA5RqvDS+y4b9tM16dqBCPFcqYU0U40SLG22G1S316S38NXg2SO74K
S+acJLopLnnWSqdPVQ14g/VCc7esmKtXutssbhk7khC8ZWt4FyLYjw5KeUfcjWwltV2P3NZC1C/Y
0LoOUnlnvDuvIjIUwS2llRkv2DyKL7ryquo8p/saNfvzENyMRLUHXRKax7HMS/0wERonMfZPKAiF
xp5r4HDo0TVODjJakE1lWOMIkYMYI2kXXpyjV4n9Sj/FF66ArHc6JV94D6PseWDTgawRhSiCTQ02
OnVb/jlcXfIPIPN+wFo0vsZS/hghRROuqmgTvassyJcVwevq6l3mLdeoP8b3kUek40L8585dmxBQ
linL4kntoevLbTseGlr5UXdRSumVpXIJDj9jdTwUE06xa0+8/JgETkA7r35OvvCeZ+mtbTmp9a0J
bj9Oeqrldsdvzd5Xt3xpYIaFRvQZj5n/ZuHu1pfWCk8cGV1GUP7MM+7NGZ0vaMQ5Frq1syPVq3q6
cywnwEeFmzCtdVnfP5y3PdnhiuOjmW50g17jFrvoZc4wPHcwk++DfgjDnaXcRrmvjk9pHqDZTeK+
thJgqhFTRyneAvu4cMp6MpmG1ULqanqgbKfJdtVvueLV74sPtlhqU+sj/6w00/5UDD/yDJwm0zds
owscS9pZyeslH4zhTRqxEycGw2uVJpCmDeZX6qYl9X72GIdNT0nrnb8zmWRCEI2WKhuqHpLV0a4z
rtjiFul1i7ctoknuaNtlrsQS4ieGmdWpGAGl31j8HY0/O3nzt9bPr4d9tCuezku2pROcOhWPWdCI
D4tS8qg2nMVxUNIll2rmO/lntH0NIBxd42SE6nWo+FqPfQQ9Fi5knvOVP0r/m35bmTjC6THTDKNy
hjgz80E6W8l2VG7F5rU0QkArGKhfDQvSjNiDQe+yyi0NyRuGDEKIYO1URDTrAZE0PwpUI8FLV0US
fZZhCHHLBKEh+uRwTOqIWyH7zlBdkwXnVWtTldeHJYSrqrMzw8Q+Xx+D61jPio2eoJ5c7v5KPT9B
BYwh5JUuC1GLdHlFbIbvLXLXXHZHlMKD+cb5Ou/4o4WUBkCmaoI3jed01CuHS9c0D1NdXLLhh+QA
JRAfXqCHSk/VCteEbXXDLrrnkwyxP7jl83SKr/9NJN5KDFdHKJIQ9WmaJ10PxN98cXyr1r/ZDCDR
P5F7KFJU8M2PgFHYtM8Lw51I4S2ptjt/gFv50loawRtYLIxTtQFMHePjDvUr58+4091Ukwx8boWH
NY7gFSInCdGgCZyYhfu6t08O9pH282OE7CLrJoldybSCH+6qBFSHpDKoDsVb6jsruWtmSY1p83Jg
SYaFVekY7BfMtrVZ3g6LrYBzIfXtPjm2juVOlawct3k5KxjBWpWiH/ukB8xU3ETWc6rbbmIGSi85
rc10i7MT/CWOYKcsT9JxBtEavFD08vt7m3G2d05k8S82Pm7ezt9wH1b+6JG2VLlNFb8Mwu/6jq+r
aQ7pU3JESzym20fpLtBtQOwZ020EHyI2LIWkj0ikgY42qm9r42cuoweQ/b4QKwZMspp4EUYBgflq
e4qVwyeMFKuz/vr7BXWzC00BlTD+/im10mNsVT/GiZYoMNr0PmJj/JkEy17hCXpXJh3vpwYe+Y52
OXufHaaDfm34WYt1rf+mQrF9gBbYl9CkolFd8EJOqeVFy2tMZvI1To7qf+cNclSsXITNg8ja1EQa
61pJwrnooXF11blh9jAOpQ8GzvO3tBnM1yiCGqiFvqQ0t5D5YGwZnMRevTe+zTfJ0Twx8M+wT5CZ
vBdL0IvZmlsrVQE473OsJ8ZTZuqC2v/Xgik+9aCmnow+d8vvrSUUFKNTK/SUDQDM9UcDJW4jvTFl
rGYyDMEZVdRIlb4Dhuo8pT8zvELYUp57CYbYA0NYmqWg4FJ8Bwur98kBTTA3zUG7Dh/wFMw/kAr0
gsrK0FtKjnCh66YFZbTFJ0UtLrVRZSaCktm6GfbGyKh6t8LFGkD4jlCjKszrhSDGGqlbLK7S3jIN
Cbh/Xs9lcgjGiuDaDSnTFb9lf079Sy1j4NoMR2s5+B+wit5MNQraO5Cj5PVRfA/tnMargvieBYmf
72WLZrdSkzUcV5YVHHWaJVxMwA3NcanxVNnuBhTfQJGmqJIsaFPv+OS6hl3f1oeGzLhwmiTqVMw/
o2j0ompPvYwud/Ny3hDEfJhFYC81x1nxC2Y8TIsVmJYsXdhUsxWE0KWhm12T9/GC61H3+c8lb3xD
C1pQpZ1Xs213usIR1HnO0dI1ORBlzn1eYUPpyzOI51wxl29WDANFcjvbirdCFDQ7WmKwbyy4ninH
Gr3fq6+L5+KS98axvawhXaIMlqDmZNGMWEtxjrW6Z61fYHnQ2EkGKGUYgm6bzBhV9DGgtBC7Qxu5
yc+ok6ULMgwh7LXomHbICIy6/Dn9otZN1+7Oq4IMQYhzjqGPelxzjWPX9KVJH4iseiVDEAIb545b
SAwZOv0+itw4i9xFVsKV2Y0Q2Mw2HaK6B0YT2W5qz+6igAqc/hiW4Pxx8T9WLPs5b2ps89LuyqFh
oVdOQxvHRft5NzSWT7V9WUKrLXVXODemrIFZcnjiQHCZGGGCvgTEnfgrsb1M/znLdExmmrbgDKY+
yfSKq0CRHK0bvvABK9H8sDn9Ll3InsxkIgmeoG5ty84twBHSB3l50+Ij3JYFus3As7onwQFQa8mS
nEeDjvwKH40jxQpS9styfp1Xh39wpDqoXzQkHx8azJU4svWx0RB1LvtAx4NP7KvfzIC6ZNftrVtZ
PP2Hu3rDE4ypxf4wC/2xSBBeFz7XewcPqdjeQtGin/ilrKi1fVdvcIJdLUuhq3YH8RjSHvZtymLX
yLzzZyjBELe2lyGYF5G/Qf2Gr03ok+GhnyXdHdvuwcJ6Lk21MAzA/4SV1RYl5pasYYI2WIa30KBJ
nzM4iT70z4vCteqjd3jDEdy1TdC5PCRQ7SbbpcyrF0nI+YfrfwMQvHVhT305KYjb7fz6vI0vSJ9e
Yh3tkdMgyyxVCidoWzM7RdbaOLdodn/3E2deHGM5PK/KOX77idKP47xJJ2gbiay8rQvALdoj9o1p
2Z9RdTx/QzKRxM+TLK5YXvY4QfOBrwfiRCYh+DB4M7t8JZ1EH8QGfXQHWO2oQyDH3hegzykl0myY
DvjdLDxfgWLL+NCOpRo5m+1kQHpALxr1xSzweSLp8JZBcBFXpkPGiurDAIhcL77W+bQ3CjCGZfS/
O4F3kggWOllRqC4xYFJ7T6LDzG5s2ZT0lq9+hyFYp9XVmGuhPa5egzaDncSvLiLFbXfqjm9ec26Z
bOptw++8QxTMVWOkgMKNPA0FAVn4NezSXZw/NaOMOEQGJBiq1aVNN6s4PtPO3QS81869bl44simG
D1FV5/0nGqIdzNQwRGpBq8tDJcdSLz8ML6vaN6cbOlxgFi00JJ7gg+EIQEJKYkXpvERNZPldexji
m7j/z1QbAoCQhDRmyMN2bPG3DWOfXVe7cp8+hYf0OruVL6L4YEQCmmBE1TjYIahWLF/vvWqe3SbH
moXv/9WzCSCCCVWlHc4Zg0i6WqJ4XuyIjq2pFfNNWG1bavcgfLkaqe6x1lbdUknu6mqQnKvs3gQT
00NVnUAdZ/lLZ/pNDkLXOQ7Oy/lB1QUxBZsCW2xmTwN0cDZ2cbt32uuK7mjyPwoiGFTcEDqD8Aqj
BPGVGd5mw+68FDJLEkJdMtVNmC64rDYO3Zl5xNrXSnRVdl1AHFWS/nycDHp/ZmLQa+Ze60wLaNEj
BYVgu7fujaMJwtb2GHmqm1/JRkn58bxLhARAoY6hlX1hTaZCfbMP90uU/+hm50ebZcemT4OI5EEU
Z/81FgqQgstoGkPv2AAZjTBIhm8Glm6UknOUmPFrgFnFwlgx4yGJOUT5ax6+mGi/MyzmntcM6WUJ
zqIrqN33EVfw03RJ/kB3F0aqwC/ziHUefuQrl7I5p485kXB0gudotKka9RbKPnpjYHhZoFxTv/Xr
Y4G2Z1lpRuIiNMFFqHGSMJ27Ka2IUUFTLiqnOJw/QolxiU3JVdqQGjuxLd+evuO7Ii6u6jhzB/1u
1nNJ3iLxRprgJxCkCgW1B8ufmmdz2JfTSdcNt5W5I5k9Ce6ijLOWUR6uMOCHGnfihmXh3o91fcHS
9BRFssRFouliY3JWsyrGWhDLd/TEbcAG0GHlJHk5f00STRB7kQsFdB5dBUUfluuYXUyynPJVlc54
IXEcrVFbZSywHM4fT9ZNAdp7vmFPxSZLduAjken9+Kvx8r3slUVmT0RILnRdY13LcXkbQ+tpT5wv
3rjhJQHsoJY9HMkchtiDvCRhSxru3dsgomDZij3tEPr5k3qcsDes/4WNnf95dP+9xxB5MHRnsu2U
ewyrAfljaB//j7Trao4bZ7a/iFXM4ZVhOEGjaEtev7Bs2WbOmb/+Hmjv56FhenpX+zxV7GmgcdDo
cFpRBT8zqbueXEkOLODQdL3O5PTH8Y1BOHeyk+ZrYMTDxAT3uj0SsMEzQE9FJWaGCWHd3Nhw2FFh
FSxuMN2Gmn9dEoEaMocaQVvWQs786HLRD8jcunIo+IlqvlQLRYxBHTIOOZAV66oKTQ1w1hF7DR8M
4dt1XX5/Vv1qCwoXEp2kTpDaEean3XUlzA8z67zhmN5Et4pT4lFNtQ8SGvHDrIvCnCbp7baynpLo
TqSq039vcuIU4j2JZMnNhu2O7Dcx6GwkV9rrzrJPMbcoDOxoz7r5qVkMhPHxafoeVJZyKmCfxnlf
6LE99ZNrFa0tDj/GiEjGbN8mGsJhliHJBs9dEqSyMaign3HBpwKy00NQ7wZMQYg7W84Gpxoq4pLc
vk1+yuMTZ5PQFqraQp6AXkVB+mjUnZ2rhMf+B6y4SOF8TqXU+6irAjQkIkjpdzfaPvfVDxj7BNx1
Cp/aMEopzkrwPp0VJYG4uvyezpUdCLsioGqmSaW4q8TQBnVIayyd9DR8YgO0E1wlfeaMrvwPuPBI
cezsrTzcJpGK0Zqg1N/t/GBkuWV0M6KbwvMkGVy3YRDNY2DRAR89z87ST0WLlha8Ema/RxW14mZP
tY7ZGCD5QsuVoSMoIxwinyIt2N65i1gOfcMmK5eeiS2qM4on4+X+31ctvUHIRQSHuiiRCzRjgogx
3avR80KRChIrx8fMlUJog1Sx2AkWHowhQGVFo6heHsuvaVaTGSJKHHe0AsMI+qqGWQyv5uygKtjr
z9Gu+Do48aF7ThZbRJt46FK0MJsbpcoam/CDoQUit4pxW2S4umR0xMUHPXWVYbZHRE+u31+b18lF
CP82luROTkGFqqPx00+UvRHtr39/+0ypqEmw0PsjW/yAgCGuZTkD2S/cs6W0rd2ylw/xYXRDxzyB
h969Lm5bnYs0zrj7Yc4MDPLREYHxuvmwUF3GpDrcprQN+oxTDQL0DC19bJxNfFRulcwrbxi/uf6v
Ux7sKF2Wj8+4SkUxL8UIeSUq0dHRN4Aoyo5vJifaN36/pzoSKP34jOtc1EKTzJAXfKx/MMTNz9Vp
fg3u/gnp/baF/9wtPvWa1KYhLBWEjYgomM9Se6M2T9cNghLB3SDwavMcBKQ6Wixke7YQRAiOtUl0
DWwChGqpkgZ6RknhZ1RY81TNDTOKLDxZ3Y9B9tGcK5FVgNu6XMSwv7G6niSxbJYBA5zesp/Vrr5l
85ExVGRwiudo350xIbmyxcf3LOBFKPPcVkLzDMwAeQfdhiHzitLwJWG8jxuqW5HSjTu4XdYbeZAB
0ruwsGXdtKcGSXiLQCNqo7jTG4xD1oC+UXcn8GXPN5b+oUgPhfzvGcTeTu3PReMnVKC4vmj1v3cq
8LV96Wdf69FGpT26cOd9RpXabz9CLgbID6lQxlZRqwmW0b3Gt+ozS+vFTtNgKAYbgKveUl2yxDry
0yrMsZb0/E2e/GMZfgzls7SAaeT1uultPgpWWnFnd7A0szZKaGXpX9vysYpQ1NJgloRvygZxDRLm
x0+tqKwhLTG5AIYRnsr4VBmnZHi4rg25Sew/rE5SkmA2aidBRvUpfh5/xPvCBX+iY4i+5Zeohicj
I5tKaTKIKlCbjLcOt35arUhhBqaUNwcz3KdeCfdScyyHBUbmQ38Xu0KFhm1iLX+n8WfWv5LLudGW
kDWSOENuNSe7JK9PejbeCoq0SyKQ9aVK7JpKd4oxPDi2nNKgipQ2fYCVeG6dLaWKlKSB+CntS2cU
5E9Wn1H38uYJWAnhsHiB6y4WINlxp1fmuse3sm5n2E8Y63l4jhY72Xe+4FIVKZtHYiWWQ+Ohs8og
Tdl1JjxMdeLJg+UlSuckhn5jWRQLJ6UkB8pKbPRjlTNpYe5YrYuR6E6ka446USy9lCQOmDEgEHTy
zGQk8wsC8rZW7jVB3FUJ8fYnbOO3yG6s6q2YQU4zPqMXQB6JHMm2HjomnBiKZqKn89czPnZWa4A3
Fz67OrtV9jEMA0eyKpDi+9fRZPtsXwTJvwoqVXmKQmYIRWk6c4W096wcU4N8pDKM+C2IDE7j/ynE
Y4gYpsISMhftmN6yjtjgEJ+l28mRd5h8i5YH77pe2yi5EsiBR1s1hgxqcJY7sxXL/rtnyPoSH5Iv
2S1e/UeKRnLb5V1J5PBiibIljDpIbEDdvLjgfX2x0P+OliHfOlCpQcpA2O+rS6CVlDLpFAiL69el
PIjG8yTcazHlK27jxGXbOJxQZiNZ1AnblrdfKnBLFMjVSY2tpZ3dTSTgb5+qizQOJ0YpXlABCmnd
zgpd+Tjc4N3ga156M4zoNWaMXGQH+m8sAm+XzEUmhxhDLxkd3FJMYijuVd0RFDQZmrvOfEma27K4
ma1DFRPFQJSl8D32lQLQn0Ga7lpPxYfyGNy/prFdHtBL7bZfqdza29P7ytHje+xTGfH4t7dsW5yW
4VYGr1VUu4b8QUcUAORydtudcoookZTKAUsaFfpQs3UVj+jideCh+Oxpi4nJh+snnTAai0OWLs5A
L53CHWqXz7nwOUupK5qALn60hboYbZ3gYgR0JTKAhFWnpo6Subqt7tB+6EqUfVAqcUgiasFigoCR
ueEDgy7jFD2ZBzydjng21U7n/4MoIiWTAxQhzCSxEiBzqV1GAw9mi5cODEqTM94bfukmRyr0S0nk
sKUddF01GYQFc+zNjbXD8HD3um0Qtxs/8jatZ6VKwELvyigySOrjnA12TXUbkceZg5DRCk1ZQ6cj
wr1i83M+j2A46NLa/YPxYNex/7fRt0IjNu3QQqtup/qmPz9nrxnuU+2RTS+sJnc6gyb537Nm/wKU
KMj79cYpZ9FCphwGkpa3Snxnpru0I7yq7RzszytUEjnQkNopzVsWNeo1O8hc5XVxI2faG472OUgx
zRWEuAhW/RcbkUQOP0xVGcqMmSFq3IchtDHNMOwJxa7boSSyo7C6rSdrKJrYhDvXmfrXEVztcjCe
GpPyGq+fqN+aSK1ZTVSLmXs6fQwNMNMSS0V9n8MIxWgRoWImMEVfIvFBGon4F7VMHCLUSVNUKntx
pUjZTcqXRLiP4h/Xt5u0Mc7JmIWsXRT2RKi9HIPhHwS8t6b94i+Bl2MYPYtP/jekw/TZX7cfvXZS
FJVYN5Rj18Gxr31Cp+tXlMRH3+NeGqSJuZ7mxw6VJmgMC5Dgqj8Nzd9X1O5fT8v8FQz4kmwtnzNL
67CIk/lVnz/JSmir/ffrWhHW8Aa7q0MzWIIqCz2UErTHMsSqfRAn4plFGDQf2VDMNstqdmCmbCej
o1IjDgxlbG+/r3RAe2AViBYE9Ef1GJ+yNy7x7thjGt3kp2gVpd4Fb1VZf/b20MX5q62FSz8u6QyJ
nTt6lmSbfoR6nWC0Da92yxiMgWiPPyNORMYUqP3i0AENy2hIYuigyUgdy7uoy+zhPx4lvigtQsdq
KWEkoisJn9XkhDLw60a3XbZwuYL4UjRTnUtQP8Cyi1fpNb1FnNB7mzz7pDwUzyn47sQ9tWcM1q5t
GQ8PmmLWWgz/QcUsnKn2BNmbh6dMDN3EcAj12A16RRYfuDCU3gznHJvUuIFmg2r+nDsq7tq35PQ7
Wjd+xQm+OK2To2xoWOQnEAU7LlEW8b5IzP/ebxJfnSaos2bmIEl0k8brwSJG0aYSgQSJL0MTzf/5
PcFZ2lXfYi9wFz+6ZYPly6fQpZ5rBCTxZWgjIv6lzgKCdfbSy89CuSMsgLgr+KKzUpYicGdgwdLI
SUpQ9Bq7ZGfBAfeSZwEB5MyXiBcauYQcMgiyOE4dy93WjS30tvzAMpC5Lz1ayV5EaiEmhw4QWMQX
oSFmkVp5BCXlqnHFyUmnwsk7At3Z3+bPkiIhUYcBZ5gzy/fDGWIg59kisZTWy1ztguiktY+J8Y47
ai2FWzwdXNFtBkoSt6vsWHJ75T9qwTldi9Xqht7h+8mSOqDd9Mz0JhA/dNT0+M27cK0I53hN3TSY
JhI+qOeUHXhdu+Hr9Ch8ZMOlQAy9lx9jsu5n6zCtRXLIaoaqObUGRCogkv3fDJ7Qxloi2QlO6r/Q
YEj4YpsiZRPDkpCCUQAOv96/tTXrVbqgECIGL1Fy070rR6dcBPC+XtPm6RyDpBzZmOIm8ItdtGOp
fAy0YmRI2UcqvrJp5St53LuvTvShzJlCQRm7cful7z7VwuKQjFXEwvHuXlMpsiqbkNPrn7LyNU+I
yja28L+d1pUe3DsPY80qLcgVZn7hXjl1+/Im2tPhqM1owHp/mJ4rlw81Psg/p5DTetgdl81y0W/G
XX9oMDlmfiTQfOs+X0vj3D0xFmu1miAtfO69eK8gY6t54ifFkW06a0RtEQdFWSYGUxexJdQrO7Rq
Zxr/uq7PFm6v1eHAqBX7eBQNZgR1e2rG3C2F1I1LiuSUUoSDorhfhCQVIEYp79Lk62wRalDf50BA
X9TACEIsVF3eR+mn0iAa+zZv1NU68W5cNmlJVy0QkCX9OY/gM7aFg0GyN1H9bTCiQ788gWv+zqhD
f2m/aeaAAuxv17eKwAXetVPGFFPnJKzhnOzn+KihhcfSdt0o2tflbN8bQFMw2SEfLPGVX7mBh+YY
QFf9ofgQozA6M23BC/aImS+eeUpSu/9qvefSXcnkDERvhLAwQhXPDPVxyh7MhDq3W14YOhh+KsVZ
SIEkqzkytOuQ58g+sOFwERon84NpM/qylFrFTYu8yOPrv4olb1I09bPE6Md29g3q3bRpDavv87dE
XCMQj550Vxd6N+hRklC2mBYDHuSKOFubELGSxBBxha99bIx1ibixmwlHtf+ryPcVdcdSi8VdFUad
/X8WedZPg+QZ+o4w6U3UXunA/sBKB/AQT1I6wcmfj2Dzd6cXPMJc84nNF5v3mH1OiKP04S6JHAXC
UVxiycCnfmj+qlEc3Nns+KA+mA0DTz5q7nWRlETupkhA6dP2LcxtyAdbGZ9HTDq5LmEbAldryF0V
YVol6sxgYbmbdqxfInIrUOCzmhQ08HvvqQhdHViTQwQQ7TdqW0OjYn6KuseKarOiVowDhKlM9DhX
oU5gJg76ChxdI1qbiYPDZx17YUrlKWAxO1A3o9Y5MH3dpPou2TL85mVddoVPNiZKUdRzhWWS5Q+i
9iSoZ6tKwFR0H9UfppBw6Yg1szgoiPo8AB0JhKG/3ZDvpIRIxFErxuGAHoyKIfX4fjJpbmzcBpnm
99o7gt4rw+LTi+Ksq0ZoQogensXgeym7Xfnl+lkhwNnizr/a9EsTdBBhqOFTPQneEmEyGagYJ7El
Dv5bvOWaAXAnP+ibSizYzSn7muqJnnIS7DAG2eTfAygVHwoGEqBHcWAXz2xcymhTvYPs7F/7Exw2
VLIg9X2CP4EZC8Yk28MEmBgOuujLC6EwZSMcLjSaFJTTyLA1/jjl53Z8GcRP17ePEsFBQ2kOmm6O
OLhZnji58Ngsgj0thJDNaruLHcoiK5RY3UnjuHRLzUqawi+sPifaxWflzCoK+69U9RmB3TKfS0yV
KK0wjQoFYYfyC4KQvuVIPgsEiMBu+t1yfQFlPq1YoX5v6DBJBem3BL0Px1Ge7LAn6gSu25zM5xEV
DKIaSlD7uvmY233mz6AnEcdv2nxXpf51g2Ab/mfzlvl0Yh+NiAjVsDmzBg1gkNpJ8Lkub5T2Rqo/
hjpGxi8fr0u8jiAyH+rqksFsdBES5/ZRjPeRsp+X2yAnoJBw9WWRA48sS4YsZpdg9ak4VPfGnkUm
m9kWX1mnFqiZDhNxhVCmwSFFNghTOQ+wxMI8pMKznH7uZWLtNlMK65PFQcQYh6BVXSCjzj2k50y/
vmWjBtHO7GngqjiyErjsI1XZRBkJhxqFVGtBxEAfXXwHZZ/6/S7ay6d3xbt+XvgyH44Sm6KPhpbZ
on5ampu+Ip66hOXxmcbR0iaUH+Ps1ijA6Uy7ij51mM5jTYQ/uX18NQXkyxitovG9F/Ew1bPZ4viW
5XMbHcsSswWNBz2pnLx9uX6Ytt2WiyjOykth0qpBRFRyquSDESw3TZr9R204s66qZppjJiIUQkeo
3KZ/NqrUzixPpiq9KG04607ysGyqGgsXKg9TeZ9Sw+G3v28aaG0UwdD1dpes7qXKGP8XTzOzUxNV
XqZRM2K3QeAigv2FlQhggLqkIlQwEjSMZOd+RNUVVTzxh0vvIoX9i5UU1UibYsT0Pxaq+4EWXslF
Cdn94HTaTnIy773X3kUgZ2d1UXaLOkCtsbpV5psMlFlU9m0bZC4iODvTy8kYux4iCjO9i6fURnjw
lMbFyxxOx7ANzm2Fa32kSMioDeNsrqtbyRxYt2Hb3STtKSl8gxoH8QfUvqjG4ecw10mbs7zL6Oi+
tNN2GaYARBIe6uyJ2TnZZFvu9Nd1aPiDF/ZTKh/YUzoV5PMJ0wzR4xxVeENuV97oKui/qSh+Esok
+RjeYLZF3RVs+26SewPkXdlLdjLO4k4BDyIa2alMILFvfLIWLCtKEeeQl+Z+Ccbs9rGl/HFq3/h8
bWSamV72OGbZTRJ54g/dib3hBLcMc3Zfxxs2Qo4unyRAis/aNlKstx3qsd1xcWL9JusIN4X6Pocd
UWb2YPbDwo3VazaGttV8u254lAAOK5QcA3BqCwIk5cbKMFLNu/797bSIcjFsDimSoRGzCPPH3WE3
gQsi9YY9Y1ZhbC49WRO8WX2srKRxAJEaktiA4BUv98PitnZ8bJDuYY21FA8TeYQ4mIgSQVUCtjPS
k+4bO+2EeXTecuyeQ7CroEPJub6Om+6QivoU0K9qmq5y4qreHAMrwHO2aA9pnLoVSsZnyTVF4jWz
eVIvcvjOwzrvVfRbQ06aCbcYoH4bBaJjZRRT+6bZabIK4k1RwWR0zq7NfOrCzurwepaSHSac+pZK
UbdsarISwVl2qDdplIU9ENW8xUxRPfhmWg/XN4USwdm2CHo+NVehRQH+4ql1Sv35308UQyUNCg1+
rhRn0YJgxL2MGj9kw+7r6iPqRxWq0mDbllcyOONqdEFdFLZU/fHvqbbh0XjUb9IbVhfSdjZlzMS6
8RHJaphStUCJn9vU5zTCdROeUTBHuMKUEC4zIWlFH4o6Fi7MjqNyrwb2MvrX95+wYj4O2Uoa4vkm
RKjioR5PApWP2Dz0GnixRfAeiIbGxSHrvhClrMBhHCMELhoVudc7Ec1TMfVs2EbplSSm6cpHlSdz
riUmqT2yeS2s8m2+m1ghO8IyVEidlMa2biVNC1rJwjBU5mKJDnDaKZ1oF+xKTBlmjCXXN2lbGgrF
RNmSVQMzsX6VhutzRqcPpAVnNtIp9xkTUXEbYqDTOx2CizDetOtkDPpYHliw/Wzmj7LoEtqwPf8t
BrQSwJl1NYxJskgjSyCeP7G1Y4QYzHGLdxRdOoOva6K4MDuYPcZmiCDK0HO7kCM/aI+t+aCnlZ/E
RKU8g7FrsjhTl+MlMMeEycpRvpov+yaS7SK03Fqab8tGw6yd8l3cW8pqLTmrBxt4a4USs0O0nMle
jVpwx/LaT8qRud1S51J+MGWLfEQejCzzELHdq9wBvYK6U/rNqbP/FkhV8Gwi4Eo97gaUBsyA61QI
m4JDW/a2GTwk6dfr9rgJUSsZ3BWolFLUKi1kgLLnc62G56Eavpm58pBLlKhNtF2J4m7CNo2nJUyw
Wym4AhS0PhIRJ3JzOKAYSiEBbTN0YSXUYDvEaO0Q0bPFQyMn2ex1fXPgBv2KSujmj0JrhrC58AXR
k5KDQXW4bN/rP1dM48Pt5VAZYtsBjBpX2jX3jO4DtLW76FZFP167p/rXKJU4vAi0ZFKsChuk1Q9t
8aUd/OA9hfuXE6vxwXbRSAXRqrFqcvC8aLuyfrluztdtDKzwv+5KJkdDr7ObSc2SY6HNKH4TiWD3
tgg48qaJIfSmxp0Ys1DCOZAhIktvEunYpN51Ff6w6xcB3DmR1dTSR+bCg4DvtTrkXrILz8F+3OUH
2aULH7d3/SKOOzWVusymEc04NbFqW5GvFglUI54lfzibP6XwQ7/rsrGUboZS0WH0DLBAFafMlpzQ
SbzCoRwUQiV+yLc8q6GqGAwIKlRLvy7gmsKEImKb2AH//ca7aMSdFkNJBLnNsW7DLrmvdtM+PFi+
uQeHP/F0ZBtwTRB3tc51p1ilhqVr49GZTJAw3gntPg+PU/2tgc9PkXNvR2L0i2bcIcJLtWj7DJqp
lZNhu7rD32mPzl4qJz0s3nKufOpNsWkhugRwQIEb+kd5ZxmPyFBq+hybtpsQtWPDdtV7/emftepu
uUZrYZyKeYaUXzgViC41j1V3HKVPUoEhHxnhFZFKMUtdecoIsYeiMkCp0RlcNrgRMa296oo7c1eQ
4+a2kGmtFOcvFLGeJEKUMZNQvCTId3NDZVu23AVdUWVVBfChm4bzXuU0NKOwj3GHI88iBKdq+ixq
3gBe3+una8vm13K4wzUMSz0bfYrojL4X9Z1afZTzuwJMCQ7IBHWFgPQtvFhL404YOMj6IS6xcEHu
i8I+nE7/fnY5wgBrEZzBSWKehXEOEZhQkSh3wWD3VBfpthaGDtoRRdItmQPyXM1LUelC7I1auHJb
OfVUYiJYsLu+NZtiVLQ+QpCmgdHvV5PuWl3RFimC44OjmXqBvjcS77+J4G7AfDSMPJ8gQtM/Rq9N
86hSnI6b9rVSgluroJ7iQW8TQBySrNLe8kbMKW98Ksm6eVx+ilF+cxLhW6ttAUXG5Em1bttZ9LTq
Jouf/8t6KbyfOBe9KSYKxMR5aGfdadQDO6TK0DYhc6ULdyRNwUTKocXRL4WXSXYm+RCK92q7n6zH
69pstkLqK0nccRy6zsSQchhyKKv3Q6f6PRjeUwP1gap0TlrQ9gTTbsmn13pOnFYan/uh8owJrRSC
5E3pcDsqwq7vgv31/3Xd8BXet7QWKbWMHjaD6aR6ci9UpaN2FPBRQtjvqwvDSodBGzVsZZmjxrML
/bjCsN2gI3yKzatitcTMcFdiUr0a5mLCZrZDvB/wGtNTi4Bwyl44nECVp96MNTQR0CZmCLY+VPaY
70w09PSBSgij9OEQY9H6Jsx0mMxoTn9ZU/hQtK/Xd599gffC1kbJIUaRFZGViNh9afg0K0+dxhj7
FST3hNvOoOYvE7jBF2egAy4wtZFtT3MD9lct8qTypW2I8DexQ3yJhlA2sxY3UCnUK8ccz2r2JRbv
lcRvKLo0Sh8OOwzgk5kJ0KerP+jCwShfe9WxqHGExNl5e1itjHoAVJhJA4trOkeDwx9adtzHhKVR
QriLPFfAyV9oUKVvXieUZkSaLcsE0mxbs4rb1TAsUFhwIDAabRJWQ43ax05yhC52lVAmAGAz06ar
FxkcArRZ28fWBBmS/KMwvKqsbEl0jfiDGoAgcPxgNI8hNQaX0ouDhLaJjFxqKvAnmX7WnrKJWLft
vbnoxKGA1fboRVugUz5+NmK7mh7TzrsOA+S6cTggzamVjBFkzEb5bBjdnQBWxTDAPqWDLWmBO7bm
oYvEUzD0u+uyieXjieS7xOrFqINos30cJ6fsPr3n+yBqRrZXQSEkd+/GlmYlXdjCKcLsneQQUmNc
NssEURX9UwB/dlI1CUsN+Zb0WT9qu/jYndrENlI7P7ARdOHdaNjLO2rB1zK5s5T1SyYkEmSaZePO
teGZeuIpGsUUsxm1WcvhzlOM6UgAbCze0r8RNU8nCcNOHhtvAVVzCToh7T0JsrVE7jQJQ5FXeQOJ
0TQ6ixS7c/Mhaamo6vaZuuwZd6ZqQxBGo4YUbapvKxlDJ7TW64OYOFeUGO5YLdUM5v0U29RaT2ny
2naSLYRkQ832PfRTGZ44vpqaVDBKKJMgrIHZh/70YrqSPzkYzO4pKOaa9/W+IDyH7SDAxexV7tEc
NNkAHmrohvANG6dhp+cQMlkJBdjy3hNpW5mFyt21ZT+ocSpBx/7YorO09eW/KhghHmtuuCOTcwwT
fnOLNDC7q4ZsiCpfoj1WQqeUOQIc02taO+kjuAlc1qVkBV5/oznp7j1EIvpKIAdSST6HQWqVwN/l
TlFPpnq4DoLbu7USwIHUhJmiGNaO0NAYhH6RLQ/ynN2oovVVzdJ9L02HsMvcRrTA/NeN8ABFt+re
k/lZK8mB1lKPbZQbWFUJs3is7jAiJmtMVL5k8zSsNOUha7Ri0VCgqfSUz3b8hWUjE1dwUs1pMYNC
c3qw9Hfko5hcYQ64lliuMdkI2oHGAmQmDULcjC1ymFEvx9raKJPZxJaVnhyEyU1SpzoL9tWR8D1p
i5dErD4EFukabhYBrreNAzF10qKl62CbrWZLO8bFlzuN9sb6HZPzmgit+DdCuxSFYc1wplrpg7K4
qvTdpMxw+yV+WTn+haCURibXMXaq+aQ/QCMMx1NaR3D6v3R7dJtj951VS70vgL9ayDcLWnnyahbo
zdBhxzLttTRvEvAfLSFh/mzXryAX/1oAd29YxMz6zQzR+8IW5rOE0s1QtQf9U/cfbfDNNVppNFhi
VAxwFd0wj2x5fMyrc0j2VlImwcGG2o5mFSUQ0nTHarrJCj/ViVWjRHCY0dfhUk0ZVs0IH6X+GCqR
bYUOAcGbD9OV2XEAkaR1mTcoB3VzsXKkunrqcu0xjZW/mjK767X0kCSlV+TLi6VppzoKI0S7MBso
zPaKoHmNoLhm9BWTfH3ifxGXHc8xVTTzIssDlFfulk+sdTV3Yr/d9W7yiHNA0s9Ra83BCcYuZEWV
4vQZ8vfW8nK1tXXqSbYtQzV10RBFkDxz3sIEvzUDYzpOgf5iocmlBWto2BFv5j8g/kUKd2kPQoFu
gBAvl24nvvlA6UN4nnfqbjgL5GClzWeSdhHGXeBlDdpGPUNmrMSQPPnOpAKh28+YlQDumOm5jHnC
Ko4ZXP2/Ly/zRni+6V02Fz50Xaq+j9oj7swpYfn/T87OOrehE0Sf2+w9GZCVStyJm+bSsDQDKk1S
ZGMs2hTUdkOd623EvWwMdw/XbRbqRYuNqaVjORzm7ouZ+FNturHuDwEVqNn2bi7SuNMjFtagiRMs
u6oPymDL6NUxl3uFqmohNocnaKgTU4nGAStXoCFWvVdMR4rf5dJfdodnlUejapEWMRYOvbmfFJfN
4sNA9R+hw+aSUelmYt34oTyMG6vT2C511QMeNXYcoa9df5kXijGNWjkOFJB/VYMxxgZJ1V1u/Uja
XSdTnRKUDA4LIlT1RpMFGYik2Vl/G2mmXbZElpcSwn5f3e1RLOsi2k7QCS4eJOvU4TGp/FcT4DCg
ToSpy5n/MB5NX/WWU+VpPqufSN3RpkxgO5ixMjgODjD5uyzRWIBlk8D69kY1h3dBOdrgHWDEb/ML
9ZCk1pDDBmGuuiFkYbVI/Zb3yJMXO1n6cv3+3pZhyuDtNFSMQ+G0EodYlQIZZctBrDolpnAvk00W
4G/fPhchnCLGVFjxEEFILOdHvap3xkxRaFB6cMg2m6EUTiVEqJj3NCmio8SIEn+4vljbMPBTDz5U
smQm8tlssaSu/NzoNZ5qSvO966PXOBEI/4BQiA+QFHK+JHkDWfDgJP0hE/dCT6jzh0v7og/n6JQp
1kxMIKNDjyCUQZPW8NXyhNQWPkvgU6mfMKTAu76GlF4cwuVD2KZ5CpmVeVdoe6l8TpPddRGkXhzC
hVEfh3qA4JJ6jkpEHtn10I5OsDPO5tvQNuvb+87qZSmZ2iu808xQHnpMJnZFw5WFg2U6JtX8QVkf
B3cSMrxDY0CrSGvtHq1gCBU0pW+o74kOaxdVOEiQBTXNIw2qWNa5UQ/WctYpnkb2id/fmRcRHCA0
kVCrqcBUqUDkq91a7Xc17N0iteP823VjoOyNA4YilBEbSyBK0Acv0ERPjYV9Wi6UzW2/g36q9FuT
kSEnuslaMybJVu7YfTTtzQ/d0fos7mQM+6Dq+Sgj5+ebGUPYacPfDS6MLQ+F3pJngs41Be0Wo16K
JWf56/paEtvGjzjr9V6bZJY3aMfhaZq/G5VS2KFYn4sWk82L4HBd3B9iR5c15bAiFKRBH1hupHOX
XXBUTvpB8dVdfUc/kAgz4YedWVpUzokCo0/CLxYmH0embSkv1/WhZHAY0feZIagZk2F8HfTjMH2e
yZHHlBlyIBELoVgNAWSoZ+OOkadHOwtcEwhb6rvkAfQnLXFPkXbIwQXiHpIutNgk8+PyivkeO7BB
7AwW48vs9lDf0XNuqHXk0CMNcqEWRegoLudIQRlAgq4KIqbDrogrCKVxsCEuWaQvJsrMw+j7koE2
jSDlo2ybL/7NsgUFXazPKrthYdHSz0ebzYBlDMLqQmwS+7dXtOFLFEPDSpSpwIrpWnmbp5onL7rT
9ekhjucbwRieSiW503Oqo55YRJ3zL4S8LsO0Z2LLU1beypL3jgOlSwaYaFB7qfFMLkoRlkHPaprF
7Pv0rTe+mCaxcJumtpLAHSfJ7EWjHCHB6HxFP9dC5yiW4F5Xg33kt91ZCeFOkByWi1GwAv1ufBpT
L5djOwFp0bvu9ZUY7thoRhpmxgQxQ/gls44yAvIVNfViO6qFMDXuOhntAAYH2ZLR90s5ItMmsThQ
7wcH5XbuMXtHQhe+dv+uMNBKHLPAldtVd5IRiRoeZWWyt2pfGjDEjjCy7YffSgazkbUMAWVUaguV
WBchBrlgUr3f7CWfURQjzPoPKKXYufjdIC6LyFkdWo5kZLsgMTngYn8AuQ7GU0aP6o7FNt6XHF3p
x5lfWNdDlZdAouRgHo2dtA/P3VG/Wxw2H6Cl3tHbJ+qiG2eFeRnmRcz8/yX0g2A/GJjWR2DrJuys
FOKwu0ZCW5hZEUAdgZbNdPOKuMi377yLBD7AJZiFjMkNMDv98/LKJkILt4YnS7ZxHjy2at+GhAAi
6mDx8a5QNwxj7KFU600uSzqF3y2n86wjeLJ9asAxsYJ8vMtMZqtq2QOqM/00wnDe/XXEY5t8xcBN
DiXyyuwxoh6RjcTcB0a+mwan6SK7mAt3EJ7kdzFL64AkEVPDgUv8Y3rpAlEtaxjdtAt8WbWF3DZd
ls8NneIhTZ2ICB3/ATMuArmbT82mudLYA6f12O0eewJGzGJWiit58j5wqP3abE9ZK8gtaDh1UqqM
ULCxbAM1FQXevGFqp9/1g4ZCh8AeWpsu5f7DObioycFvgEqHbGwhdnRGT/aGG1bqELnJywJamfC1
8snBlJv+rQGaOFFDckbns69qUhWL2bC2hI/Tq35krDLGbbVHl9ZDeq+iAfC6oW6i1Uoct4+ZoBVj
OaLnYlrug+lozrcm9RbetpWVjP8j7UqW69Z17RepSqKobqpmd97u4sR2MlEldqK+7/X1b9Hn3myF
1hHvcyaeuEprgwQBEAQWuL0LMzz9dwowzGtS2+qO8ZslAVKZPuq/yi9inrjVeGMByO1aBHniOMYb
WlHWjtZeUfNYNr+sRJACXjdZhkYNXaOqaRmcHdaGKZ7aEvnZ+mVySgQD2V4/G98IBg3m+0LgppmX
emdSLmC8SW4tEF1lEcBIi8M9eVJ9Ew2HDgWI1Pi8rRT/smO/BeNtcSQPmpRkwDK/1GfFNa6iExbz
rP5iFXviu+m6aKALI5habag8nVtsaVGEFxUoofwYdzZtvqqWm04nXZBQX7X6JlGpSS1Fezcb24xb
kxYdnnJzeSc1eMr+kFVcAHCKp3RZX8waDm9Cd+SkYp6A/7m23OzoVHeh9yDKya3q+QKOC9xGDVVm
tQw9by3LCQK7yzAPpnD0+HlbH0TrxoVrOk2GuGNv0ln5Kes/133pbAOsusuFIFyEppjodfRlbExK
XuP5ZirPYxrZVfJ5jI7Ic2+DrZq8BRj7MYtwd2zjXAomVs2Qf42K77452YHo1WH9BC1AONPQ5lGT
tg2T6HkEhxLxcFNAhZypYKYXo9EVZstWQ+oLIM9FJscWCcwRezQ4xgvrtdU/s3Kd1qFX4u7UdXe8
QOOrG31LVSfMinKlqw6totgrB6zox9LDTEv7Bq8sOxFJ+eoNf4HIOaogGdQiD7CgkX9XKIYdksc2
wZB3TM7LMEAjtKu4EijKun0HjxaomxQVtUGcWmrEr9B9BEzkmh5YFIw5q2ysD+vJxkzqzP6AYi7g
OMWEN6Fm5gPOx7jGDtFifEzVh22MdcVcgHCKmZKEyiMDaXflOUBW1Xfp58rFuyJa4VJH+5ArueDx
elnEgSIVMfAGp47s6BCdEqfM7OYZtbeovNWOwibtVau4QOR0M7LqWp0l6KavyrafgO0QUWl59mOB
tRfh8BqpIROQlJBsbCw7685G8wszbJ0+EyW3Vg3WQiD1T4NldWUkdxWA8vK+/tqq33QRb+uagcdk
JUM2CbEslR/LnNEI7C0UnVRS+KkZbyp62Na6NQe//D7nF9soyE29wvdprdqz8jo3rtRnp/Ebkb9s
I62t1RKJ/X9h3JtOktuqQyiRyIfR+Eq7fZI8b0OIhOG8YTdNih80EGaIfVuV3MR4TBsDI9ZtK/20
DSXaF84AhaYcxEEraS7snJ3EledXIiMnkoYzOqXkz30ZYsGqSEH/ZH1VGKYXNaOXtTESW5UgdSHa
H878tL5lUDJh8Sq6i1FDKn/W+uP2om1DUL7/dup7GpMai5aatzNxrfwx/oilvmgZ5Xtvo2Ymatb4
mquACQ/zOnZ649KPNIQtQTj7ElJjlJoAS6VYt1X2qRIxRa26tyUAZ1dI04yW3LG9+GXZM1oUYrf8
QRE09Dfiq/SatVyCcSYgrfQkSQiTho6upr10/qEw5r0icnBMX/lr0hKHMwCqkqpVjJoz8E9jcnPi
WsnPJg8c2lwVzXGMf2zr2vYBpTwHOu61fh9l0LVaT3eTWblK1brbEKKF42wAtbqAEpS4ukp0HrOd
73/q/btJ/7aNIjo0nBmg0yxZZoZlI/ERfJL2hLGm419ZM3RP/GmbzaxRupxh0PGI2CZI77dlEGwG
XxxP0AiPvDK+b0qakyrWAVHq7u8guNjCUntrqH0c/Fan136gXE9GLdhvgQK/ndqFB0sbJUlTFRBW
/yQZP9TihDdPZ5htkuV7fRTUQojWjLMBYRzmLbq9NDfzH/r5OhJR3wn06i3BtpCGkFJXIhSruGhn
DsIvvmxrmcClrIa0iyP/dllZYCgSRgIEPmRoX/IjhpgcKJgDUCxp2j4KSNCpQAV5BJHlVLgQwJgs
I62Y5QzP1oN+Ug+hCxK1FBcD9rrZizrDhRJyNmBIDCuXMEkZScHJqTEgIHRfCCZQselJYiry1azn
ckE5YzBMZV1oDRYUtCifIiR/etBaP5HbAdndZGe9CjR+OwShCmcX9L6eEygi0gtZZGvWrq2e9KFy
nIiIqk8F2s5fRto2ADEr2zcaP5HicytiJBCcXZ6iu/RDc9YCLFxi3YT9U2rEtlmHbhZ9aWdvUAU8
0yK14Bm6q1bDwFQZC6favXtNnNAJTvnVxHglXdystk2fSOl5ru4e3LxDx47ZSF/L+Ebyb2l/8IMv
JDKcwfqh4qmQgCYq2te9QFDRtrH/Lw64NheoymGxg1yg62N4UoSvuszMbUQN/JzlODYIqWIglM+t
y+a0Bl5p7iLnrYVyByIL6bNgNUWInAkZkK4wYHk1V7/u3fiu26MM2j9r99Fd4cae5c6izmHh/vFG
JDYVcOwAMTyyQsjxgEdQ27eJzR5dO2dbPtGWcSYkKyNCCwwwc0GQf4or3018w96GELgWnvrIiLve
t9DK4up6f5iI6YSxdqKJqPBNEH+pjBJuoXyNLuklaExZ/EXtxH9UypfcvJoSQfCybnQxXYlSdOEb
Bl/CohZV0hJfhxdDBhzl1/90Eko/2wO5/YdqVPTWtLpHRNVMGVl3XeEXMGj1VAs1C9PSymRXprrd
laO7vUfrSnfB4Fevr/uiyQJgjOPOvGdkaGCJPYzTYfRyTNHQBSHmqk4s4Lj4bKx9SlsJcJW20/vP
NN3F2kcipgUE+VMf/DLKFGUwNXfKTkG3H4eDYMlWLcMCgP1/oXAhrbSsLQDQ7urzeAQn3k75VLnq
Pjy0e+2rSAtES8a0ZAFX5TO8omRouDD9MKyX3iydOnwQyMQW5Z19XcjEfsQCZKBQrWDGvrS7GTx/
3T689c/BkewwsawVtjIIFFvlbKsZddTo0dvkDpjupVfPaf+3as3ZUrVIk0ZjRqGqbfbkjrryK3XG
nHJprx+iXSV4aRTtEWdNx1ydOrOGShikuqJj6UyxfsgUVXB6ROvGBWJGSIuYVFg3LRz3YTvsRkXy
tjVBIAnfYaCUmPWQmIAI1ddivFeL137a/x0EZwNKPE3EqgWIPnRr5Yul25GI0XY98rroM8+3oIwo
uDbZGQ0eJ4c1hfqufy69zpVdPGlfi3gyRavGmwTQZMyjzlYtPUcD+A+cZhKp9KqfW4jElGNxRKVy
JBLp4bFLC1PPWHV3NO5bGwOC7RazMXyP2OzvIPB7TKc2LAP/9msac4UxS1jJpArtMSr380A9jNyF
goD21sR7SzE5YR0IlESg6pQzEYqEfh2Z+aW0fu7oTRkIxBLtGGcg0lkz1IGdWLk5F+VugOUudx/Q
cyobuixT3bB07rTGSQiCg1bDLa0eXqvpC+mzL3kgmui1qhYXFIMLf6wx7UCUCZQQKWhZeshp5kzT
Uy5iTVxdsAUOd2qzGcPq6xg4lS7bcXny59qrIhE/3eq2L1A4512O5ZAHE5NGJwdaWLvGigQHSQTB
ndWBmlKFEgDNJelDVV73oodQ0YYw/MU57fp2JlkNEbLWupVwWDHVxqti68YnoSCzItoT9v8F1NyQ
3urZnvTmbRzbaXacZ29bidfDXopLP8bFo7mM78/TuqrokYuAz7HZ5C7qkC8ZKM/R6uooj82D+O16
XagLIOdLtRqPkUhCws41k6OEVzHJXV/UoSUC4c5moOjyHLJTk3TfDXpLtNgmIickwOBdqZRmObrb
WODWzTba3jsU/emdoE1g3dNd9oevLGwGC7EGxXL5X2Ly1kFX7JHEv58R+Hitg9YLwflZ1+/f+8O7
1mDWw7gBx8PbNPIBJfXzRCxbS7TawcwuQSZv/bBewLjDWve0GAiY0VwVddz6lfqRLguMH/ivdlPu
sGqTEY2ahNWTqJe2N7UpOKGrzHRLAKYkiyOq6r6vKDMEkE/RQTlITotSdNYdJbLPom1h/18ASZlR
Nr0FSSyQGVdVbNflKQpzO9Jfty2CaEs4z5mYMapZQwDpyT5sdpmoHFF0bLjzL1tNm2A0E55s/FM0
n6b86/QRYoXlpnCnn8iZr/kxIBRruBqixs6H4BTIir29UgJJ+I68uujiro2w9wqokn0DfUKRbYhe
UwX7znfhEQnzVvB4r4Fr6CTp+6DM7SG4kqnoSVVkaPjeO7Q5DKiAgTTjC1pmD901ZrM52rcajaY2
qxRJRTQBQkTu8HdNUBTJCNEGhNOY4FjuoM+SYzh5aqc3w2dyEA73ECg334VnmrGSZxWEDB7pKXQU
u//R2wOGeygOguydJRxB95Y8fxdfXyyQxhsIo+20TGO6eNs/y87ktS4NQcdCHKzwN83TQmf+JT83
Z+ISYc6YndUtcM5oaE1hJjVzUb6W7PqgtHs1c+NGt7OC7GS9cP7uQHCmI8foZnVmxtCar/rxnBi3
ich6rFa+gUhAVxXLotTgW7KsMEjGzlBwcYjgDamnXIVu5Gj7Pbktjhr2cI5tQUZo/ZxfILlVhC1M
GmMiECs+J/FVY+7lTpDU+pezcMHgli4uMQ29aoARPIKhSj+hr9IFf8oruR298eajXv6Cx1nhLkMy
KG4o8AbMOKruAoI89HyjFLttlVg/cBcczhSnWZerpQkcSftkFS+oadn+Pvud7zX89/f5N+cQ5bcd
tVTNnX3yMwgxdy0YDzopXbPv90nclLZkWQJ9EOkg3yOAQmqaKwaEUm7lU31s9ubRP1eufmtT0Eta
wg6q1WOsKTK7ZZoq6AE53681QzL5CMlI/jPNrkM/3dffgjS0lfbr9nKuqvoCiW3nIsrIW9/MQIUO
54+xJ4ZOnCEtnSj6kOdcwHBGUanizLQw6MAd9R9xfavK9631vC3Jqt/EZHJZtShBUp+7z/Z53vll
ghelIr8hkpfCXLSWo4pmcq4HgAsc7kY7D2o3ofABPQjTnVairO4hbZ5iv3fAVK53r2H+2oiMxfom
XUTj1CE2ktZomWgGaBsxpQw8Gpro2sF+9rtztRCLU4QQpfpNgDoOsK6NLiNt1b92lZu8ZYzTvfER
Jlr0VvzeLU4hpC6FZ7YAV9S1k6WGN6SmraFra1sp1lcO9N4W+g8skz+4uoWnEJ3NHBnq1J501J1j
Xt5HCEgM7QLCaQRrGNbqCCCxf+z1+9K/aQZRt55IEE4FaJdUpdWipWcgp0iJMTzs3H5oGCjepVRD
Y1O38Eb1pzHQjUktQlb5hDb4OXGU+boXsZOtntIFBOeGgtgc2nRmpyfEfPfgVM/XdafaiSaoFV73
rwsgzg9plpVWEquzKUGqWYK2IHYhEaMtYLOOrA/Rxy3W7l23UFmlcTIxvOEpD65QWW5PwplRzIa9
O6QXofg2oSZv9SxFCxkaa4NDvkv2yr46Iv/tpI6IxXlV4RZQnFLnZpuVeQioovuSZC+mhG5DzDzf
Pp7rr5ULFE6tQ5+kvcKedcIze6ZSDuSucv9J6iMRtd9GW/WqCzDOxMFxhCRnVTYJGJ007TYBo4T5
o2vu2lRkTdnv3toozryVRVAOM3uNp/dW+vZe0R7M0Na+/cMWpH6VRHkJESIXs6rowGozC4jTfYOr
FSuooEfyWntM3bsrId6qv1gsJmcrLH32y5YZcFaRxSqk0Nbg1rXNhuFGrqgWRqSNnNmIjFCPiw5o
ZkJAWY7qL4I7TR0IAj0RDGc0Ch9stcUMmI52njb/VP3kYIUizsT1FOxl7fjxtzEqDyyZwSgP+RlP
9DfqARTGh+J5esHy7TBH1ne2VV8gmMUFR7pGurbVgChJ933mZNE34dAyEQRnMOY4HxuTAKLyH8Lk
PiluTVMQrAoXjjMXKjWmcmS18/Pt9Ku6YUa9vcKgYkzOO+MhcN/9UAWQIqk4mzEGfVKGTPEK35Pk
GxLkNv1QeLdQB/YbFjF4EGmlnLCSTRVDQXINzaZj4szx47YKsF+6YZIszkCAGSaoUOAO3R49UqLR
T3AxE3h2fmJZ0raD3DFTricPXYl7s2wn6D2xRLOb1uWgiOVMXUUfMLdak1Z0ZjFitYrmUzi8dprA
BvyLTzLBtW+qButb/XM7wJ+aI0ONUAuTjVWHOaUMKaqmc1SwcKO2SuCVmOl6vy8XOG5fzLoZgpr1
n8/QrbQ4oin/IIeofJLcqlHtrPe9bUX4l9DogsiZ7jLy9WJiLej6t+JRRW2IebTSvQqiy9zL9yCa
EF0y38LsLRk58z2kCa0kFiE33uTpTrUvfad3Bpd19aWxuy3fqoKYyBYxGh9TNbn9840xzZoOL81D
86OUzrX1EVu6+D63YQUpMzKO+D7q6+0gep3GyikjUT3fuq1bwHC7pI91kWHkPcTQ7OixRHka6Ps/
UbfbDQV6Wokt28Zxe+VWj/ACktumFkSaHXow8TQIfvZqfqbmL1IfMvqh2HKBw7lZv7QkvKUDp6fn
bNwb3XcrTkWh5WpAdAHhnWxYBbHSxG8BUf9iItc8NpjrnJytEDVDsRe4wdP26q1r+QKRc7JBkgSd
z8RCvec98dKd/FX6OYGrTz60IjJPgZJbnLc106HQuzcs/zb372JdoOQCVeAbFPtJU9vqrdZzcCvy
0NNnojgqKD2310wkBvv/wvX1mVbPKhMjQM1GYqRe2Qn6bNbN+WJXOHOglrmEiyDOUeMNnuLi1nnn
g0ye7MhBnLgTLRtnGxQtM6quhjzj8NRN+wQJDYU+DCK6INGycbbBT8LRoKyoy2/OveLlxX57W9Zd
xGLROEsQhyQtph4A6kM1efRkgfUvceIBlfV277HxISI3KBKJswlVi7tZj2c8N5iPYY6xdQ8CkVbv
zr9FetelKA/wQTUDYPOBWF1sfEuObERwev13srzrVpxT4ieVitXLFM3z8+KqJVR0w2QH/J1LNTWK
4XUymJb5Qc7V3PeRwu57IJBj48vHQ/jUlngXYeZGOgsJj9bN6QWPO6mhnpSmMgMPwwU0PMSUu2yP
yT0hGKPeaMt2QhaxFUQFDCWQkNGUUH4EfJOy2uJoRrLjPO4YHSkL9XUwY6t4ukPe391WkBUFVCxC
DBXz7DEMkC8Hx0i7KNcqvDOR4Yuc36qd4PtrZ+oPAM5k+5NkjhIFAC6Ug9fcNKi60bz8V3FmTADd
4QNlmX/gsfVd2NYuJdOs4j3NrfPbpr/WmrPRH/5uzTilSBMFzKA5RGqC3WRd56LHnjWX+ocMnPGe
UsxDy1XIoEgo+sV7MYjrCnPPypjxJLLbloaZGO5I/QHGGe90ymKTyFC4ftefGbdQt8NTgrCwgxnn
LRjOeCsl8YkSYtFSubbL+UeWxW4+nmJzn4mGaIigODNehEptqCNbvuxrV5yS9ClSn5TxVh2/bC8d
24ctmTjrjYoYUmiowXSD8kWZf1jmQ98KepLWAmJsD8rWdDwEq+9GYo9120zxPLJHOAU5tXzv31Mn
dUN0Dana8wivBHYLwaFdl+uCyS0gnTtMo9EnXJqLu9L4jFk/loi3VQTBLV09ZlJaY6iV6+vgme9u
hmSX0vvt7VnXg/+K8W5Cdj/2I6rzgRGF6JBTM3IzUf+OmJ1jyYanjbMo+74SBy326t2sbDkYSNFg
8C3anNTAC0Mv+iTZqdsf+lMS2TR1wB3DdiwSz8pbcYx/QHNmti9lpRx9QFPM0mKMUL0977V9gLmD
/0PnpgiNM7KyEQxBaQAt+9V5/ed/CsKM8C1XgOptZ3sf133UZR85ezu1cmfRjOlKMNpG9bXVG+/v
EJi2LpxGXLYh+siBIGX1naGUp1bu7W2ItYhceXuRY8kV81141JQZLWSUOLOb7X9fZrJn5tllxC4i
v75uN9gD4H/gOIVoMtUCmQvgyLW+J15xmm3fLa/oZ/a4iZKjH4qgtmN1lxaAnE5YIzHbogVgG6ko
sM1H6g4YQCxYxtUzvUDhdCGfVMnXA6BUcetmyX4gk6Nh0o/+HLWC1N566KLJhCCfwgIkTivMmtZx
SQf2mDY5/r7bF06PClF7xMDL1OsO+ke0cIHHeeIBVeOSVADPUM8duj0+UGetWIvvcy7Y7LJxAs8D
u3a+aJGdWK/Jy7aSrxrABQLnOOrBVKUywTkqq2g/m4cp2uMt2q7jQWAS1k/TAon3H2oampaOtQq7
PWuMkbzhTr7V9uEn6VTuRf1+a6Uwy6Xj629GZbIUhQkWfM/AQabbiht5IZjW6C14X2Y0rZQgAPgA
x+8fqFxqxUQXAc1Q2ev61pOmv7QgaPejT9tb9kYi8C6Iuazk20ovbF9ZN6E11gCJz9WEEF3bDSMS
fI7qxjvL614aax8G6M0J70UXRnZ+3iMjm20ira2847j2VW1IZuafjfBLZXoahiQm+23pVo0SGE4t
pLUhI18eg7Iey7LQveLOzbHPD1YpeIBcV/jL9zkrWxd6EvsFzJFZRq7SHKhBHd26HUT1gKtB+kIO
zrhWRpNi0DSz5ntmiDI8gVt7MU3r2lBOaNxFHs68VqUW1GUGHLpXd43TfKlOwbcWDYfgZMC41voG
1dhu6syv29v0L8f5gsuZ2rYIDUvCWAwQCwcHGTW5CV7rbDaDSrZBffVjG06kFZyhRc9EHtQdtMKg
gd1UeMXtRKN+13X7IhBna6W0rHyjgUBJOjvG3GP+QQfuK5GbF0nCGdxAsmK/Yia9jc/ReCIf4FX5
Qx84MzsYZtwbFfShzUs7U3cSyigx2Wp7OwTKzReYT5Y1kUwBSHxswW4red3OOLV7UZ5fpGR8jbke
BMEUaUzJmhMbZhScyoMEBrLz4KpeeBLtjUAF+ErzyVJlMBIALpWr3ZDlroXBY2PXC0ycCIYzDXNT
zRjiCJionOwuvpKC2q46QSwkAuHsQl20rT9TgMwdkhEDCB1m3VM7TeDWRTDs/wtfpLfoYAh1HMwS
dXGR+ZgotZ1UT9vq9i/O/PfZ1LjjrxhZruYGhMHgp/Kcf2azqaN7emwUt3NnZKVQfrrvBEou1D7O
IhiVP9TRBC1XHv6JJkM3/VEijdjvxWOpRUeKswsKGtPzmUX/On3Wyzu8cdmFfqdO12B5dPuf0xzs
BIvK1Oy9M78sKmcpMnk0MEoGWxc9skrK3I3uk/14qh+xoCxv+VmAxzzrBp7ONYySdB6iOUAAmB7H
M0qT79Sb+JEd5OkwBXZxEMAJNJPPk84tUduaBRLSVf1M9+URWbld/tSf5BcUFvzDbSLQGKYQWxKy
FVgchrlS0l5SANmSbo/s+mHqpis9sI5an92ChUwgoiCU0Xk7YjVSqbJTQdruc6aORzPPdqYcP1tJ
+v/nGVh6FZ2zJqbam2EXQjIzeSqrBzM+k/R5e8NE+8VZkgrF3WNtNazC+zrIz1F17LLj30FwZmQu
/LacWMziqyhFDM9g60R+TpDDEjh4nbMa+Ryps8ZClUq6oypald1tIUTf5wyFn4bhYA0QQiY70JhI
ssAuiPaBMwvNqKPdesT3NeNYdzdSdGxiQYpUYOv41vGpCEH3yWxd3o67Nq9tI5adtFJtKcLVpacY
K1+DH0jUSSaQzOAuZ/PMZqOwCC/HnHKlPMxN5HTD4/b2rKdxLgE5P0M7b6upalm+g9zX57a3dSfe
SagiIS/mC16E9pGwlWtVI3RZQwMGLmY6f9Wtyi5qMTAVclWfyXSn+wKNW3eECwBu4appjJWuBEB3
mt9euCSHpSpZnZE4Vblq1RZgnBEdiO8b8wQ30bXfg+620n9oKKG0BDKt6sIChbOdaWX5TYkRe25t
3oJ3lJSaTXqBKqy6gwUG27eFOwDfc6OgeZFlvnxbSVFnpp+J8qsrSzsoBfKIsDjr2ZI0x7AmYGnV
s5rJdpgEdtr47lw4McahCHRctHpsDxeSlSjNH40EqzcGXvOLPevGmAg83oeP6MieHQ2KEQiTyquK
YZls5JmBliP+nXW0aNTNIVLYJfr/NdnOFdsimVMGnwXSrQZGCyDOwqZpMmYEZBAuTWx0vb0NUZXv
0qvuWd5pTiIcaLm6dws8zuIGQT6NSgQ8XAkLf/KmwitkLKeWOcooeo8XCMdHYbTqu65sWYbqi3/P
8nChixLF1KEgcVQ96diKiqgE28bHYVFPTTVrIV1HCjvJ3Qw1W2XuDZPgBKzq5GUV+ZF7qd753chw
ZvWFjp99zMRrHrY1gx3Yd/HdAoIzGnEBZqXCwNpZ084vrokqiE9W/eLi+wx/caxQxhRWlcoUDxlS
1jbBZn6KGZdFYnC2As1G1ZxSwNRmYut94oCqWGAh2BHhVgpkdYTNwkMm7x15B5mNNI8nBHNF3V9Z
7YNZBAfwN+xjTKYeJ9nr+nH//96bPxC5Q6uij4Eq4N5yqwJjyc1IefKzxtnGWHtf+AOEO6ka+ON1
Xa1Z5RwbRTbs1UOA0bMjkm3qd1nYJS3C45k8yiKb5NaHUFKO1ls28km/s7zwSd03R+jFF1G3xMoZ
gnxg/CMK7Oy7HuYsjeaOxPAilKLX1/CidnLm7LtgFZkHf68cFxTOeygJGINa5j3QXekyE5Ts5WPr
sfkn0U70FLkWj0Em8IKYbLLPux5VkAdpRaaXyB1E9uQUN7pTOOwdIDmXj6w8VTygeOUY/4HIHWON
mKNSmBVL/bJj3B+6nbQX12esb9ZFMO4Yo7SXVmkEmJnGtlxcYcHtUVREvGIr/pCF26smDA01jqHx
RuvFeKPWBGmqdUNxEYL5xoXJ60wpaEO2O/n4NBTgZPaPsh/ZTfC9zwO7qgVWYl0bKGZZsMEt6NPn
QtkCM75lygwTiB3iuwZv/ZI33YWmk6JFut9Lx0MhuDqvH+IFJBfQSrhlthXFEubW20T2Yj9J9qTY
nRse6CH0qqvhfvuErW7aApHzU2FQxbGWQ8h5esh9r612299f1bzF9zkFT5ImaPoKEhXZK244eTHa
mmj4qAiD0+4qa8tcZjIE5Z2eprZvIoZWKoGfEm4Op98EfRuDHLGlutVSh9EbjIdksCkIOLwONtY4
Rk/bi7e+OTpFsYmMNy6e7N5XK9xBqwTWT7tSJEclgs1fu61hSuBvAP46WNQmOt5KAJB9+JkNfAr2
+i2oUpwEZSyiB89/OVAXNO5AdanVmnIOtGLCBL8OxY9dbEdOhLmtGHV2MD/5nqjYaX0FLVPXZQPX
Xb79t5jCkGp+Ci8c7KvmVtcFMfK66l2+z4cSVl5FjG7ArduruDlHL033+BEduCBwcQTsT1WoDKE1
j1J2o4q4ef5lV34D8F2+WTJ0MKs5RGhOOSaTF3B65UH91p+6l/k0e+K3GsGi8S2/c4zXdi0Bol79
8B+L7l5uve1F+xfFvgjFGdJ2jGdpaLDvEnHqM8WdEx2CIMduHUav/z8QAYlk4uxoHFhzN9Zsm+Lz
nB8D+lIGr9tCreqypqrguNMIfdclprWzlmRmjBqj4TuVvkkfGESOL1++z9m3XDKjMJ0j3L662ISx
aVuHjLNAndlH3gV0CxDOiWOQwzwYE4SwMHTSiGRHgiXoFLueRCm8tULbP+ThziYSQ1PXqIBq/RNj
2fGP2rWa7eUdq9ETxY7rcumGaspEJ9ab81gEJ7KVB/FIoHAJLTFpPQCzM96dJGr7jSK4WqyqmnaB
YnqygJLmqcEUO8gV+YNtUWdsMzv6QGoXi3cBYT9iARL4sgnCZdjqKA1s/bsRXxutoLyCbfV7VbhA
cPpWY5JLFLaAGHQlt0HzhBr8ugwdq2iv9SqLD4Sg+v8jZ+iCyamfoc3EnCymE7XqyIF5zEbRrJ31
Y3qB4NQuxtjGqWBqF7ceka+6SbBs67ZtsTWcRzD7QUpATwxVm964FP1j2u0a19rnXno9BHYmikpX
L2EXQH7ihZWGcxZW0O0Kc5pZq2Prg1uTzd5LHuavImYigXrz8y/aCkRVZQm01keomNhNaDfNr201
WL12LSTi3ENqho2s1cAgOQjTqr6Fn6h+jhHJnaZXMFmwj1RPn+V4ZzQYYL4NLlAQfgaGJU1xQtn+
ZRX6cMf4UA9f/w6BsxBB2Wh9E+JkGdUhm/Yp2f/d9znjIM+JXEszlk8u7nzzuhX2lYg0jjMN+hTE
8hQAgPE+sFyG+So/jM4/3bzCekORxnFGoaPSf+LSRJ2eonl8DSbL7s2PTOBZ2lTCWYY8NjutRv8H
khkoGTokJ4w7daPj/E9ltTDeFrgkfjRD1xoV7VqEJCSgDq2cvEJlh3kriy7KAhx+PEOipH5rhRCL
hk9I2qY1xjLMp6x73VY6EQx3ewjQJ5E3BZRax0R67Y6a3+efIaaMbaMIdEHlLEOZRaHVM8uQToob
Fi0GjhK7m17+DoWLFkM5rsvpzYSP5acmn1zMf7vNFRG5zqql0TGZA62BskL4QJtSXworDYF2W143
8dUosgOri7X4PrdYWdxE4YQxT65GwUxmlnegN7CzoNltr9b6zXuBwy3X1EG9qMWuKO4E9snGqX6a
LrUN5vHuU0fUpy4SizOfRtCiu1YBnEUiu+ydPmnsKRQommhv2I9YBFhJVVhlEmHtwukmiB5l4m0v
mkgIdpwW3y/yevJbtvd6+rNIjgnKoTrV3cZYPZKLfeEM56xZOJAjMOTpukNdVfeaF3dtIpBEtFKc
2cRZ+Y8kZrOz8ptJ9JSyHlAtxOACqqiVi8anEEM6dCE6T1lPnuQomGl57PfDRzoBwFL++1TyXfxV
29egx0AeM4iQ3WvHJvVIHoh6KdZKv/+A4exlhMHuNMkAU78MaHBgJU3+ebirnllGO7UVx9xJx0n+
SIC9EI4zCSFa341cwlpO0ZHEN4OIZE+gDHwTv5KmsJssd+DTZCdr9FvbFk/bWi0yNxb7DYujg05G
UwvZ+R/uMXAaL9bZPmKZecawyzryik5g4ATnyOJsQWUpQ+LL8NSq/w1URhUZnOClagT589WgF/wy
smUZqqVTTs3DMKqinj0CxEeWfesP6l7at/vmsL186zv0G4Yv+MUMtIIQjC/ANMi7Rr8b4k9/931O
r1GrinfpFN9X/Wt1BHmkwDAzo/XuWnpZJr6yVypIN1EV30/Hh3F+DWizU/EQpD0b0/O2JOuptwUU
59fyONWjskNyPHhEY5XN3rfGg+VkocuGMpbOQUTruL43hkw11jMh8yPqKEZ3m40ERcvI10l9UUQp
pH8xOhcAzutIveHX7QQAze47J7yjoKcGx+vwNTmjwdlVkfj1SpTfiohK1r3dBZfzRMbohwQljbgw
zNd64pkIDj/0aozx5v9dO84N+RGJ87iAVcjKu7p4DLT9tjaIROCOpzSEcTwVbG9yr8wPVYgGXUG2
et3O/BaBj9SbMfCtzEBwG9NPPvjGaoMV/XTlw7YkqzBAATMFUfR3bEVNmvbUMuB5Ju1Kahwao131
ZyAyZ6vrBUOmGGAFoQZPSj6YQVsEI56GVYKhkbh9qJEtV962KCIQTp9NQx8VtWYVZrJ0IqFhj5go
FOSGYO9Xz+VCFk59Na2vx4Q1vAWoqbH8CuVff4nAaW9gBHlkyahHmQxynYTacW6+bC/VuttcCMEp
cBL2Fi0JNkQ65JFdg5/Ud/Mn9rqjOOUn+SAk/WKxxDtLfQHk65N0dFT+H2lfthw3zjT7RIwgwP2W
a3ertduy7BvGeGxz33c+/UnI57MoiNOYXxPhO0d0qoBCoYiqypzMlLXx3I4uo7AOXXKjBIyuEZP0
gsRG4Al8b5I5qyFEtLGAQ/tdz65aEGU1q3t5CfcPzh+X5vuSJCjOG0MNgyLydWidLDCbZykW3M8i
Q7hLZ5gqMsoUvpY31+38HbIPSymIMwJ3ftcCPo5RXrLZ2oWecu2qE33XsuNwaeOZiZsELdE6LQxj
5sz18IWgVzYmLsFoiZ2n0u1kUUFGwM7GOzgTBUTLVBUCEqK3cDRbzUlnQzgFZjTrMX6RLpnzxk5B
86vIvt63AsT9T5JXSP4boahkpZrll74X9lTE+l7mh95jVJql8wFlQCpvwPiMagUx1tSiDb2mZ0v9
ls1fWmEjD/OqC2vIk3vlWmrFVQiD1GvznsWGyskc5VtxZiZFHyFXfWMS5+Td2IadZcAkCMHgAsrs
tslsEh8vn9ddP98sHPv/jR8WStpnIDLHwhmHXjlqour17lHd/D7n56mmFxAJh+ONWYW38KclgbaI
4V02Yj9ub1C4Oy6mGkXXNk6rCU1rDL8UXuNITvcVXh0/oD83+FAWugHkbrvCCPvKYheFPPwlFdeG
JqJgE60bd9l1VmaO8suk2UhsQ6vRI3Q1Dx/ZfIvIFnRvoV3Ff4kmo5mDpoDAivW4VidZElwG+/ti
qSiWoqqoWvyNUyxUjWd9xWfoqT5rPsagXGjZde4KTsvlEDrhX5cdYdebN3jsut14swn2hZHWMgyS
r/X+az1/uvz7L90k72LABoA7lGNRJZXcA2A5WbbqJCf9qAWEfQ8Irrj9D6sNEncwqZLPeLQD0ui3
R2JPP6E3qNiqraO1hdrxvXFcRErS+yF7g8kd1ryPCJHYdsknzW++xeBmH/zqSABYB0REni+E405t
kZACymPIFViJhA2O4Om1voKKusuUu8ZUFCXYyN2lzeMOrZwXRpFOWNIORcDpJoFIvAFitv6zaPN2
D+9mHbnDi+fjCArWuNzzMSBVZqNQ1loPl11xH4PpXYKITQHx0ltXb1MZBDeM5Cu2rvXpmFd3s7CG
xW5NfsEIpLhRRWedRzJ3q2ZabOVdhuBt9EF/npCcWk60+FbQ/wvG3d1gsUXjDq/eWSk8gvXA/VUf
Gwx0uExSaHAbFWP2NUYshN1cezf6FpE7zc3YSNRkU8O968Z3bOA6wPtsgKkHt3RE2ffuiUYTnKkS
tHLJGOl4u2PSGGm9wi4pRnmpO4nXEie5ZhayEy0j9XNGkbjXXkAksgk6QmhKIvXjLGwXOVWiGc8z
WX2jNN+7RDDbtnuGQY5hELyWGTok1N8aBY6MQe5A2Y+6RhgwHs/Qzb8Mfndkag4iXoSXwvk7h9yg
cS6iELABqizNy8/1EW2loA1FD2P2s0GPM/q3z7PX/Mjt9QQGoY8SntCttdxyxpmhl9YEFzUaT56f
OzytiXp+dneMgFnRYi3chJezlYtiiNHQxj48ahXqgnoAkdPny7HjH3btDwg/kthJitHPCUDiMz2x
3DwJyL0OlYAWPekfO2aUypRoaCuyZC4c5k1B6co+PqAx7DE0xBGv9qxr9kRYXosOGvs53kkU5BxQ
lqGmZvIvhIM2LmU1TSo2CQQaUOWRvc4w3ND4nubf0w98JyqqCZ42vEVC4JLzCEwXgSa+iNFYkhVH
udAf60yU3e5F+i0ElwlEutRLSQUItdWvi/ZnFGnHYhBp8ux9uG9RuOjU44qZuwKtc0X2mCCdLZLz
0j6TRLBeu1Fwi8Nd+mNSNH2awBpD8fpnPTD8xJOcBY4xgj8bdAoIvSIP3LVNo1RB96xO35OIjlNl
ENZuJqPdrG28NPlUNZ+MD23UBoaLTlIfxR3K1UjZIGGSUyckP8Eaf/no7jrDBoPzN2KlY5O0bJvW
azmzR+NxEb3i7j1NKBsIzt/GviKdnGO1uvZBlr4kESaV/+pVzYlBanvZmt1AtMXivK4Z2zgtQpgj
HX4rzWA8y1/AJftvZm1ZSvQuMGwM41xPHoZGJQRgtKNOLkHd0ji1yRezc+v2oaG/WlEtYS+Wb63j
Ek6LzMVMS6zkIncOyTIXFQ338gqKNouLrWFnTJCpAESffJbHT1lz1665U85/0aT6j1Bcxjn2MVQw
Zixf1J+78gnzmuiwdLTuuwEx1MtWCbycv59Io5eZrgMqJ0/6X5oBBXEBgmBr+On4WG1Bbv/ieAMI
mu0KD/D/zQQuGPQGIjaNYYJe6UEhdfcE96DdCZsw9thi6MbJeFXCpqRGndTwgMlhfDEgKCqC9Is3
RC5Y4FDslY7VVfjzsnH7q6eB4drQZBn0r2+zPhThDDkMTdXV9eWkqdVVMotmKvcd+w8EX+hRtbrX
DNQA3XkISvoDXB9UwajF8iX7yJO1or0icSlsRtZUzmIgyahayBg2tAISUbsTcaT9Q7DDe4tiUAWL
xoUDhNRyaDoJgkzuar1UFySPPKi3v5+otOPlPcKnxW68e8XjYsO8tiC9tIAndQNa1edQiYMiI1lp
k1GZA1KM1VeojlipnUXS8re+qmFtm1AbbN1WTTrJ1tMMxDx53Va3RBrM7/pi0sJuB3O9o/0AjbNy
mL8qGZV/JsVK5UApyuHUynJzrVPaZfYyyNHXJZHNwY0KPW+dzkjpo15G4a/QbLInis4uP4+LuvBy
Df2yjkKWIbcnNR3ARasP0exoJOz8vCcTGGpVGS9GWrwcUccw/DIvohurlaSHubLCyA5raNug6P0g
WzUYpmb5+xiiUghSMyt7RAqa31b5JJ/CfkJL9pDMoRQsujbUwVSr8SmNDVNyLCUEj5iidAaeXSc9
P0cYw+icGOx5tUdbmRR+MRlQ+MtN2nd2mlp9EPal/pfZmvQhlcFFZre6XB6GMl3PRjfqbo1ZXdk2
C6lFSWyuo9SGJKYB6snBsDrXKGvVsA0yFrEdr+qSe23c6uepSHXTKeNoxgNFlU136tIMmY/diMBK
Xq3V6uRDFpvQoB7ayaFFKCUHM211JcB44VyCamTNeozCGZXikSxUwPE2a9F9KlUqvZaWuP+lx4b0
OVFK8lnvQuU8k3a+iUvUQl1zQoen05hW/pG2f6Tlfw4AFzaovlqNpIdQS5kbz4pVD6nGIU5EjOGC
g/aOWDkvlsKIMbmAL+3ZZUyYoSvfKYH+Ml0u6i2/fMrekSqTpKlCtQWYVn01x6tC8S6f4/278H+L
htEZLtZC9TiVighVO3QhFKMbz4NdSIJEbDfaIjVGUw17DObfJpKKKktmojM1RPOB5SDiHlL6yTCf
Ltuy+8ajIAc34QYKAXHGW2M0kLnXYEZV8eFZHsHxigETCOJFkM4B1wQ+PktbVGLdzf03iFwQlNUB
1O545UEBInWi6dDXQdVcr4pgwmAfBm9xFi4SkNiyXdy8PMeY80jGGa49St+64lBbd9X8ZSwfBOvH
NvtdCmu8wnApLJGSOlkLwOTnyTP86DTa7IW2tQtX/D6263kbMG6zYm1QMnAXqW45PSIsLuRpFHGr
iCC43anTGSwDbNlq8jTVd2gidEyRnKUIg4s6fb3U3UKBsRqf4+W8pqekEXzVCiD4IVTTiNOoHgCR
DoEWPq/fUlngX7sH9HUvXibFNv4lkShWYxlubIxXiM/2pHQ+Gb1cT+2oE/HEs4/IC172El83YFHW
lFbUwJzwuqauBq219kBu6CM7pFoDDoFOYJ1o/bivWgRQqSAmUrA47G3a3nUR3nv7L5cPjwiEBfKN
VWZeh+r0skl6CLag+5h0XqIeLoPsxgFTIZqmqSi3v8vGISCfKI2uulYV+zq9jumCj5jSHkpReidC
4syhST4nqN0h4gx27xu3Y3eYz4x/Qb6tRtuMPGgrMzJ/sSbL/v1qomDI3in1d6zFiqk3YGCCM6ZH
84TS4WG5G2uIwECLypsOoexdXtNd39/AcTeglqRFnUNf3A3D1Kms4gCiw+/tirYPY5icMppFS7sb
ZTeAnDtCapDESs5uqePwi5UtJSf9Ln3OjkwSZhSJhu1v5OtqchsZz3Vl5gvMM/qT2t1qw3qywtjO
pY+UpbA3f7aNHZDNAZCgVZ50I8wa1mNnPoWxJ03B5a3af97bYHAXlKlKcm6hEoELavVlL/MSNiJU
240rBaafuZGfieL7flKxwWT+s7FLSat1atC5hY5N2YEkkbP2ttJCAil/YNKJVeh0H4n3G0Tu2jLS
ENqQE6wcyVkvvbT93oqKb7vRagPB3VpyN5M+Yk6PUrYF9cdWPpbhj8u7JcDg+5yzuqVRVgDDbP0p
L2y8sszG0wcwLEXV8Y9Si5/NN6timBQ2kr0UK0a4bsJRcUv9I6F9A8J9wo9jlyZjx0CGwla775QW
rjELcuT9sLdB4eJQTGdi5Sved1nypXrrobdrrzpGKBd+MPmydJOp6kCFlhdUVZKlpmAOUl0lduP0
PqS20gvu+d3t30BwZzWc0jUxcCm6FQnC4kFOz23xcHn3Wex6l0lsILijiVk3uVUlWEFNp0tualUw
ELAfbzYA3Ek0m1hpcgs2/NGP8yneM7SXlk3wrh3InZB7bc8oXO4U7EoaGmfeTSGo8gjKEdQ85+qT
jL4F/fnyou3ty+b3+WO5DuoMdWP8fjFJdhTZmjk7iyao3AqM4MnGl9joMfBf451Du1XKoBwEzrV7
WrZWcKdlRS1E7WVYoQY9SAVZiba3IYTngzNfyB3G/Ij3M5UYGiqMBrISjVm7uQLUYayh4ACwbPlW
DYObqH8PIcg5BkcWdW7uLtwGiu3eBsqKSIYHI9SA8+g8dZ6c3V/e/f2FA5GcBoE9UDfx0+MDCopR
wyhv4/Pvcml/hc4fRo4nH/Jg/lAbjrrB4zbKmPupTEoU1ZFIlhC0nQ9d6vU2OcUH6P7cfURBEPKB
r/Zx2VUVVmEjy6wcnPmDp5+yQwoVy7y1odY7etStgw8w3b9B5LwDOh5Fk1NYuJQpmCDwhugqg6hj
T7hvnGNMndVWlQUUNVi8l4lv1/iM10wQTZZBJ+oT+Ac4VTENCuZByrf0VnpaxPLSwKjT5MnQtdXv
kvOANKsN8oCIUmJ2g747YPQPGt/Nq2Z6rxsMbaoxXqh6sd9fdRgx/w/79QrGXecKsXpdawDWoAl+
uC/RYJsJwtNujN3Ywzl9m7SDEvcIf1kG+pESURzpyVqK9Cl2g8UGhvN1c+q1ZZEAk8DzzOVUScLs
l/2ll3aGc26pNjH8yYbJWFsRkwoIj/UBBMyYVbLuRO28/+B1hkkVihamd7S0Ez79uoERlb3IjQ5B
nvi9PTzrlY1b17VcXTSNucuBA7XRP4jcDT/o0VKljOpytl7Gy0LXcMCQxjSNxGSGu/ulIPBiJkeF
IA93hmd0buGJEsW0ZHhIiq+9iKtu91tFRSqM6A4mWIXvF6EG1Uypx8z0/Pf48rICFXvoiZh2c4SE
kSfqU97frw0e5x0opFqZwbi3qhfvKDEX/FvVofAltxCk4fur92oct3pr2qh6tAJM7h8M+VMjUjkQ
/T6XsFZmOPSoQOFm7A6pArUk//LVuxsUNovFZavr1ObNKGM+LluPeXuaor+W+gNfjtv957w5N9JG
ydgSDdZNPGBgEtJFyafLZuw7GTRrMeoHVULCl2eHwtQyi3VwJL/AaFqhUTl3K8dyUsOdQDua+R9z
s1dEvlprLXWYlIwTawJnOpN3pMcOikzRCzW2qJ1nd5twOmUFoqNoK+e2yeqGlOoLgqpRtqe2bOw6
zL+F2XoQLONuZEW/pmLJ+AbDt/jbTK/K1hY9ci+RlfiFVwXtYbpDlxxeuZaD3tmX4djOv4vjGzTO
uTFubKq1BTSj18HdGpJrY6C3qP0c6mJ2omp0lGl4vIy5Hx42oNxSputkrg0jbx0WxwTBGBO2Alln
5zKKMejUeZfx9nfudUU575eSYSomHXCrJjlFPnhk7O24NQVLudsTgTCE4XkoBBjvWHBVQzK0ESLW
bh+55JnJiq+Hv0cn8gqneu5zNJr14o79XXcxIBlJTXTcviNqJLFUpFKIB1nGZz1dx+4IXTItCO3W
hva34IzvriT4phU2Nmq+I2vLmkbWs3bBd+9y6KXrFLNBfSV48BBhsHC8+dLBxFhoJQlR3az1B9xW
3YNJPuIQEELEHqEf4h29SzNSU0oMQKQgKRhck5yXJrjsc4S9lL07WBsMtm8bM4YlyWo6wBk0qAe+
SMy7ILG+GoL41vD6Fjms7GZw9uG7/lALv65YhncJncsAoxRjaesIdBpMHhqkcQGrP3oEEdXHGK4v
apHeT5c21nKb1nXj2nUN8AzqsK+57lry9MZlibo47ouWlnnQZmm7PDPBEA+wNipvtJmemjbx22hx
kVFfy9HsmjH51HeWgD9u3zFfvYYPlWSplR6zRW5XP2Xlg9J9H5SPPI9slpELjFXVx5hFAASeX7v5
xpAElwv7Ey+5BRcJodeZNRHF76/tc1QF5uDV1Y9eJDbPNvsSCveIPM9xOCsSjlelnNbyKTS/Xj5b
go3gvwrzrJiUmf3+0j4kuj81z7L6kSCEXgEZMULR3lF+VEoTT1qBbm5Tvp9GV0cbzah+uWzG/qF5
BeFf3NBUWxoyaxkvz4unuFXQlHhA/D2lVonSl/30bIPGfd5OUaezFn8VSmujS53ah2w05p4+T776
zMhZMlFH/C6nhYZuCwqGZ8iZ8mIiXZOsWm6ihyQenMXps3N3w6QwQh9N13ECwkDUSzBXxppuRdbu
uQge5VQdD6Voj+dz0R7cSnMRobNE6dKbMss/rVVkD5qoD3Z3UTUkaZZJ8ASIj7e3ocjso8Raepbh
ntirWQb12/ZKuZ7xIYy7/krEc75r1gaOC0FJlcY0rwHXSrd6Du3q3KdtLPD9/X0zqYrnMjbj9SKH
uomvWS+VetGWhqtF0JFTT4s3/ZK9EortayD/nUTB4mrOx97L4CWmYYBnB2Lg3FpaFD06aMAEtcZy
l6u/TDReqqImg90F3GBwC4hGMBXz1A3mMpIv1nCzZo/GdLx8rPdi7NYMLoaPcgLm1xpmKIviLpgE
KdPjHB+VSfBNtxdlkYMpRLHwwWVp3BUP/dExow12aQ79tnnESLUgnxUB8He6YVTTWhdwA/PzTD7F
kcDPRL/P7feQytXSyRnOTnZs2kMt+jzc3+vXBeL2WkK3ZV2lOX6/kk5FZThGNAW5TP+jGdx+D5ol
Z+MKMyr6qYsectEy7RabNAvBDEU5vN7wL/NN3fVd3GMfWIaProAH5SFY7xk5CEXYVn4oPy478O6+
bPC4zLWTE1UzOjhWrZVOlmtHWZ38yxB7GdzWJM53o1af6lyHSeFsPlaVdkrV9ZF061UfdcfEhBLo
bHqlJj1eht0P1xvTOJfWlo520wrcyZEdvFra65fCYWkxStBBHYj4IUQryXl43ixrZVRYSbOxhwZd
TN3kCiza+/xjxGSocWNilujcrZ7r5bgqDbwPH+zg34tO5YFZ83uYVHSr7n7hbtE411irLEOfJfSa
ya1xmxyYJFn0cwRzcvXCaow74Ui+rnf/0UbOW7LGWrrOAKp6rQaMAmM8hL52z+b4EldUtdnbM1S+
ob+OPioTpbC3N3ra5vlUtuy0RddUvUtFXxG7PrgB4B+tVFTeY5rAKSanan0T/IJVoDwoi5McZZ89
k4ks2n1u2SJyPjLJoFJPC5gEJelzDfGN2iuOof3vhlWFaJyPmHUkzZIJNHo/eNQjh99ChjJkgMRC
hv+wmmwE2NAJ+ha46NsYmR7F0El3m9BjB6AK6J3ukgA66ewxSSzs9Q/2vSJy31BjHieT1AKRBu1Z
cdcDmiUC9uhYO4kwj91LJiDvRRUDVX+N8o+BatkpY9Ii4cu03E2b22Qljla1Nkl+CA7Z3m2Jhx3Q
ryObUDC3/dbvozKnUw/qY1f9ltMXevQYsy82uZ98ubKZtzCJ++i7AJbtD/+tuIVlx3Gbay7FPI4M
tsY4/CShpDgEDUh7Glyn9nSuPjGt+1rItbi/rq/WcpF5HfWSZkkHWCNYU6eQ8VoWPt9fNm43lFDo
YaFThBWuuHMXYwyYzMNguEnz1K7Xqqh9ft/5NwDcUZM6rUTPIACkqwVKDSwcZw5j8prcf1PQ3rUH
1SMT8xgymky5s5Yu6oxjiOS5mD3S+okqyJxFv8+dLGgRDWVoYVMiKVVsWV9BT6dOIlbcXUfHtw3I
7zSKnkBuV/o5J+2qw+Om5knTV9vofG0UleV3TdmAcDtjhcb/35lVPmfSSR8Ed6LICO600nRIoAIB
IxptCaZQcXtp8BpNROi8H+w2djA7N8cz0ZS86hS2WM4IMb7OrsAIo9rVEaNEVx8ptOmQZ8F3NIh7
wGTyFixel0bvEvhX1PhreoyEzcu7q7YB4L4IrMJqkljFp1njoX0hBkWt5bMOocyZ/i5/lTcU94Vo
EmTXEzaY3KEh2qK3JVhTXNkg9pJoXj59pKsADx0oPECCD9JqXMqiVYYWxRTrJo+fU3O1E/2HKdLZ
3f0K0RHHoOmmW2i+5uwIo3ox0hqxpn+WHsNgCLLP7dV6w146Cne5yk8f6RveAnLRYKgsK7MKAA7m
Tfq3Fd2OIvmzfe/e2MQtHNrJ1zzqABE9rX73kJxMd/KnBNkz09YVMeTvL6GBEo2hQJkMslpv/dtY
jbkaG7hC645u+Avh2tfPcW5b16xbZ0HT4BDZl6+gXY+3MPepEJMl7lycgGB9PySKpDMpH629ImjB
Lg+XIXZXkZ1YHaSeBkpfXEClA+opGfvK6U75sT0qh/5A8Hn6kp6LaT32ztMWjYusfdjGIS2xiLO/
gM/mmPvmMTvPkIK4aYPINT5dtk4Exy1gGjcS6SwY1/QPo3KIzQ/MoGzNYfibAAsVwabEmCc+Eduz
qV/l+S9IJ1w2Yc8HthB8WIVjoCGywjtOcqaWI6sPi7D0yZaBT+O2GJxrJ2bXdDV7jGKkWgrqTUyN
XbsePcZSFjqz4PrbzXy2eFw0oloc6ekEPPbZK9kZyuSah0kJyGIzziZTsITs596Zp4HqUTUQ/ygf
YY2yLyyN7VI2FvYou6R7qKD0l3xu06fLm7Vv2SsUXxRQadh2SojdGv0w0A7zIUrdNaC3UpCjrxjl
NVkUI4SQ3AGerChcy4odqcG2HllBHvI9nvJteNHiFj/0ssj9bjV1FWVyUHjrBv+glQ6kAz1BhKuE
ujM6kHSn6x6KYrUnCo65/LtgRVlEuATHRYw8ysbFWABXu4ztA77pTXezw1oWLVc0l8sc/RIYFy+q
oR6zUgVYM9Hc7srmWqYgA5qlq2IWKRzub9xmIbngoeAlZjEjfIoqj8RXndq0GQv64qt+eV964q9t
kXFcJFG1yqzmFsZl62C3eJ+fyG2dZK4+iTRDd2PWxjIunpixokU1AVKl+WB4suv4IOUPAsfYDVoo
80NbCM0heNTEXm5i7wTit3zMASIdjNv5nJ0krz9FCZ6y2MRV6CiCu2TXqA0el9GUtS6VtYzLWK4r
R4uIq1uHSnoWWMVO6zsP3KBwSY1UNHhqLIHCUnbqxE50qg/FkTXWxIEAS2CRzrgPNyuYpivac1tg
qYHil34RRNdtYeufRmdGo2TmGnfNwUjcy6jMqy8YyD95NsY6yx0m+l2rO+TLbS4qkouM4uJFVWZd
FTVwC5qftLJ1xsiJIhFF3n7W9LpNOhco1gV6CRl4L3FjEvSuIRW8k+/6k+yzvm0Mj11es92XW2MD
x4UKI44HSWJH1/wcd16J0QhGgBWODglqpmnym+swF8EKjhj/foUZ1EEdV1gJEqcBfcKx0/20PIj/
KsHAWk8z+yNVn62hXOQIM1mzwgqGquUN3inqIiiJIOMVOQgXNwZDyxMUJ3DC5tsSlHwKWgK9y/sl
8nEuVHTos5LqElZUVhO0Orjgpd6/DCGygosTWTQu8jLBimXCtZ99GuEMcSzqRNq9Ml797h2nUj7E
UC4GihaDCK8MInwF683sW5UqCAtsSd6HBdXUdCZD/46AT67bFFUjXIaZmh4zvfgR5qo9D8VpyKrH
NiYnabAEu7SbFuKT53+QnK8ZFrjaywqFiT4O2uVQ6oFCP6nd1dKJ8t19f3hF4lxuyg0IWjOkBrV4
NhpfOORBW216y7S8lsOKzhER5v5F8orJ+eA4DKXZxsCEJMnLRVJd1wcjYF+qjeBE7X4aG5uV5Jyx
b61SWRmW+m3werBJJV4WGN4LZ/MDRh2FvcPsBy94C1+F0dOaJJYFb2EVJeWQBSSID8WHKAY2dilc
aj0sep7kCuxaMydS70bTS1rBF+Ruu8YWg7uvetnqchnEOnhAN2xwKEJNrrVZDq+7OrGbc+/U92mE
R3RRYWnX/U2CBkowj+AQcMahmUgiCks/1/Rhqs5ReyhDd+7/Ntfcvhyr9jPdDRRn49y3o1Uz/+i8
4kZHY7nkrQ/IMhyWqVnHD331b+C4yxmuQZrVRPi1QBKZXA3x1/9oD38dy2qNjgQAJE//G8gorzrX
tGW38MVFzd1Yv7GH/f8mTyuy1lQg0Gi4enjTd1d1eDNrgnAhguBiYRvlTYk+BUDUftpe6aUdj58E
q8Z2+d2h3ZjBRcEoUpdS1tiqLSAyKzAzmF8hTFzLfu4lj6KP/v2caQPHBUC5bfK0Z5uk3qvXywPr
a00fk59rZBvo0lvcMrI/xvFvbED5SFiDByKbsY6mfMoTl4Rf/tsi8jdykygrdOBerGrBjk/wxYjR
pr9YH57Y8QQhgic8LMdRq6oQYDW9SUZvlE4d8Wt9BONdK8g1BQ5ocCECtSOijDGgdLAgrXYu3+uZ
AGL/mnrdHJ5nRS3KCi1/2Jz4yJ65us+g0ouQy5p2f9Pj9ZE+CNsFBD5vcJEiTvF+YWBuGnO5kyfZ
pZs+jgfVnlxwbgrLokIDuUBRpa3aLSkWUTo0TCQb3QJX5Rey2p0/gB8/8/Of2o//6JBc5Oi6Pp5X
BZgdeijNEyNq1jz1VnF6NIaK7qwdLwGZmYWxbPBCEHwLvI2EeWYMUZStOsTCrhrpIVtucuvp/27Q
FoP/Kg5rte2mHhizzyZ41oNS2OanHu8KOoapK9E0w84ZewPHXcMzSP8gTwi4gVR2h01SLduQ3Cg3
mRy3fdk4thlcCH4Dxp2yrqpaC9ulu7E822NaOvJ6Z6VXa/x/v04UGUQjaHlgTBR8bmHEeU4SY9Zf
xAyUbxpUOEVcAbumYI5LUdGdTN71VsyU9g2hi47XrGuDfh6MzDGtr2n6/fKK7bV5KyjNQckAs8XW
u86KJaFtNw9EdxUbDTF4kFmvKPQ7mJ6fMI/eydnfYHHRYiyU0shyYM2zX58Nfz1oN73qGwF7/pH8
y5axH3vnCxvDuGCRKeNEpQlgYXoM47t8+L9PQ7wxhm3gJmuBGFYyt6HMHnqek/UuExVG9t5g3gBw
+QTmOUY1YgDxMb5jw+xZ0ONO91RQNubX6sPl5foHOAzz6io0pTFI+NaeeqSrMebw6d+lqyooQB/i
TG5rt054MyqCo7q/Pa9wvC/EWkjrHmSgytLcqKsWaFYtuBB3oymoB/9nEecBuhxhYGUd8P63fivG
Q5t9oSJiChEE5wQZKaKqo7CiAVlpmTU2DW+nUPQNxcLWe1d+NYTzhLw1wxUtFHiavV9OLb4/zWPx
jFkMr/T+xXj07s6g6qai/0RHDYS7hKAjh2RcRRCVA0lCmYfBwfFQk9Ds9gmtOyhhibgUdtfxFZNP
+wYdzcW5hWhHwK2n3JLIj9TgsoMLzOKTvXkalwK5CiCyc908avLz5d8XmcA2cRsPipmoE3p33LaT
XBoZXzrr+7DUAnKf3Wths1DcKWW0BvJs4pTi0dcx6F9WeVXFd3Msukn3vmkxSvzHC/jMLlzNETOy
WC686aBRktVMDW8N2Iwea0P5AHvYGzjurLZV0tAID/borrmbiG/J19MHCBXfQHBnNWHX3JrCIjB7
GeVhyv1GNFcp8gHuoJJCHqVMAcQae1Z6jS+JVjpedjORA3CffWUvJ2bNTudAZXcyf2nKqWuO5iDI
cPbzgs3+c1EgyRolNFbg1Pj2Qldz7JpoQz+VN+mV+LNSsG48IZraGlYlsbytWa8V5RDRcyWiKNq/
314N4htB1r4cqMQculgwBPpbYoPcmKXNHg1B3yl4NGTr8y5mb+C4cCDJshZmePlyQ6pDYENJQ3st
6/tmzr6QKXHCfHXzBcVQU0Sd+A+G6haBtBGELXna3UyRUyrhC8PVHgcvOZADhGyC4sg6XsSjbP8Q
J17RuFM1tVE3qW3IKkUosrFK0df6agUe0yvrrtDwddn/heZxZyxPWktvLZg3nbqn8ZicYtlOHDVH
Ua+CQGycupcB9w/cq4HcgSvAkySnPQy0tAOpTkle2T15LKWHyzBCu7gDl/YYoC9BPe+Cf7zw6mEu
bV1rKwc8vYUt501n03FtbSkv7nUry+y6srLrxlJiW+4TWRBl9i/LP0bz5L3LilBZSljkQrrTSndd
vcvWin6f+ypkhB8ahhN1N2lzp+sbSOsItk3kmC/rvbmPCfrWqyYExHQPO+qXmqLpFpZdLvjW/TeT
30JI7nImJdhnaQVI81p5Zo9X9ZWU2d1XNg3FhliF8iMC33x5MNnYGEfNOheUbZPuQ8XcVsPMMbqH
PP51ebuElnHXMyW9JiUY/XTpNz1Y3ewqO2XO32aOHLQFRY/oHWTXPdhsM+hMMDlkcEFFCinJUZvF
WQhPpnJninptRb/PxZCumlLo2eP3zTi/6RJySmZRjwgLC+/i/8YELmykmYnqygqIsB3AVAJ9pduW
aL5UnS39kMyC6f9dR9igccGDFHWJzl0N34rzD7I2btxCB4kUdlx+7Hp5heLv6ngBnYdZwTB6P7pg
lmVEwC1IDIkHLXBnEYRFwU7xtzZBNjXNJlvG9FS2gSSaWd7PczbmcPe0sUBPuBkB0Hiju3idM18t
t7LPSHJFLxK7WQ4GE/C4ZxKQ9HBBr21p15AZm4TJ0uvagoTpCFURUvmXD6sIhrOo66dEMUac1TxN
nfGHgc+2RNg6sb8vr7bwoc6ywnXF9yOqD4Zt3icHRuIB3poGra7/ZvBtPwJtFo/9QZtQJzWWXq+1
DrcL5F/s6chy8l+Dy4a9Mz90RH4hWkQu4EWprICIH3DhcjArv1yPVfIf94kLclFUjCnJsIRN+aMq
7IrENqECDPYb76PQ6zZxga6MpDIEBO4/M9CWc1h8xTvVNAmiz14tCi3jrzBcsCNaTuIpAUzvL07x
MGIYywcnnSd9Hs7xQT2vn5NH0fiqaIe4kCepZosRcGAOGDFflcohU+uDb0vwiMRW6P0KgiUCPBEQ
TpQ5mMFYtAbtUNgl5FxG9aUmXzPLj8lTac325YO7nwIaf7D4rCtT2qaGTj2aXmrHYFrKJeRe0TIp
+f9uZGp/CV/xuIC0rNG6SqxBTqI/0ZdiE922Eu+yUfuB4hWDi0aJVEpSxBp58hYiO8f1Ax1VcL3X
3+cC0aBR0uqs3y4OTy35f6RdWXPUSLP9RYrQvrxq7ba7bWxjM/CiAIbRvu/69feUmY8WhaaTa54m
YhzRSVZlnUplZZ5jC5a3voVH4ycbHPbMkTCIgsl8OIE5jt15+tE4L38ZuPQyaLoaxHmi1owDnzjR
0znWmU/Wc5M8Lx0R02SgcdATa1azZCMMSBEkahnFmeWlH1a8FI6ff+Pdju3xlTPET+csxmyp5YC4
Hr8uznex076ASIuK4Zzy+Q2EasgaVRHPM6KCgWVu9aQyyZsKgj5uNpUHo9WeugISCRHVBLd/I23s
cIuYiKHcyDLsKE9zhKZFtoyFA1RAIfv3OGBJkxycZ32XhcXrt6+z+tkjU2euPfN+wfRy4dN86/tx
snGRw3XLGkcRmQxuwefejQ4lplnEJ3bpoqPBpzoadtFoY4xD2jUeO8yCw5gxBGNxbDFuS3Yj7b5A
XWzw8wuLDIXfJYeNgvVooKrlQ9DiuyZIGVDEsLvHeGOMg9ewnMJ2ZR/RVfWubD2h+nYdWokF0zho
hZxbJrbsc1MznlXdKbtHhXKBigCex6XO4gqtmPBhupF8Ga/F8hGUdDYjsaSLSdSCcTib6oXZViwj
kovOjs27Oj9eX7H9A2Rh5FmHTAsm8rktGSwoxVozHgXNzC5ezJvlzNS5e3sGxRVe9OkutF2XNga5
PaorWayMWIHB8rYGRUrkEh7tYuvGAHf/5aHejW0DA02B4SbGsWG6yXGNUQ5jmfGbrtuNOW6LpLSN
9LWWkXWJ91N5Gie30z9dd2k3Z92Y4PC7g1hrYQ0wYayVW+SSnRqhPerzg2ZSkEPtDgfh2qwvqa7A
lDV9SNXzoPzp7nCAPY5StBodDLTuzCaUHauwe1CJTifgtU81BlIrx8H1XA/QWgYNizuJD3H1V6G4
83JMKSmg3Yx4sz8cTstGJQ1phIgTrPtmhTTkWLs6gBQV7ib1r8cCdWB5Nr1WLDFzXWABp5smtxVf
AWGHeWpc6wwCdLc+p8F1g4RzFgcQuSkIUMGEvbx/ioSvY2xHxnMUHtOUUsYmXeOgwRxLK5czmDLP
YEcA4T/7gNbt8K/UFm16wHf3trhsGz9sW4+Yh+lVBEct3qXZX2bnGVAIvb56+9WUjREeHszJaMAr
ynoW2NxIFeQpBvKZBpZwLKkpFcojDiimWlP7XoQxeUCveRYkEDtdMyIgWDT/krtuPOIgop+0utBZ
fwxG/g9sehhyooe35sgbOywwN/WNephENc5wqvqvo9sfpdvQBT/qVxbl9EVL7hOPFKkoKFGKqtfo
s7QuxoMrGNfxguKXZ2XwiKgg7iiLQ4wF7C3LgHcwF2IWqLHhlcjFhMCdhb4fulv/OqYbovjzQo5x
U9fyDGOr5sUqVDuJbozrUWfwvCnm0k1y2eL31elTZfhCdG8JxCM/ZYJDBnWdBmUZmQudW1q3aWEX
FJcr2+D/DmvUP39epRgvTRhIgYlcOEuDa7T3onCXy6OtNu9jamaNgDq0mv1srYxraYrYlcHGybRT
/lrWWO96b/X6QFBsqmhz/SI0+CfQco4blNPgndZ4AupqUXZXg+JazR+IyGbLdG0ZOXRQo8JM1BKG
hMOK9Fg6ROfGZfomoE9GYeBNn7Y/QAIE0T+vY6hrfa8abNeSU68F9eIOVNsZFXscMuRas5Qz88jM
b2rTzzXfoJrxyXDg8GDFxJW5aLCR4KHz9btZPxYC9PCsT2y6VTxEInExEV7xlbUwzPSh1GGxW522
mu1JuO2pplAi6F4xd4PgQl2Pur7CRqF3zoSLXGvtJX5M30ARpKC4oWKyWAbhPz/un4+G2ZkDDpM+
PCv1jdI9ttSlt4+hP0zwn8l1tAh9VMBEod120U2z+m86NxcDXJq1lvMsNyIMjL711QAvmuUwLcnv
Zc7cEQlAfd3fX8/pxR6HqBpun2qwsDcxOEBqjAKzJFwIKt84/qFnHLCOTT93a8te4o4ypptxuTZO
f7Aym5VNhnf0F9leV/w2HnidL1NcchBUvoLrBM6RxCu+9Qfx2OMkyYfhQ3NLvWNR0cEO2ybQO2H9
16A1P7XZU0kFOPX7HKhGmZxkJvukXcMbVfJ7nYi+/Rz/EgwcivbJ3AtJi9+XxUAUnmblflYCo3qp
eqqJav96uFjiwLRchryCZhNrpTQDyVVuzXclEkhWPykf8uBNTXQXZODHByIE+ND0cCxboa6bBdFy
F8VE+kNsDj8+YKC3KO8YNIzml668T1rv+gGifp9DBtGagXsJ86F+UdM7WXhL27ZlmIopWibeYLnN
b81Ib/IJfVmieFTkg2oQxMf7N83l97ktF+fMwmAW+33hBIEmy7gr/tQEd33qowJ1RwWfJBMaF9pP
UXg/UhqV+3W/yzLJXBZtjlMuNyrcUIMwKN3mPN624JIcXPbxo2nO9U0nzXG7bo593vavlQtQ30KP
wl5vBVDffm/N0wiM3s99f2yRzF0GTSaES8RSnCY5xsuH3nwSI7BJvov6Qz1+/EPPuPtAruVUathn
N/poF7sHI1R/EEBrb90wrS6Kz20f2i6usdO1geZSk6y0qtm2oXPMaL9I6lluzkoWrJRk4f45vVji
LgGhUipLZefIwsPhqh4jgxrO/4808WKCuwdEKFhapQATvT95mt8EYPAA9SZjkGkhVWMdrm8V5RGH
DKkqZOkQYadkdLyNYfUusagJGMoEBw7THGnaqsGjSA5K9TylfwZuPD2wgaStb9gxmtu/4vpmad/2
vfNjS/jBdKNupwL0+Iiv3GWf8kVkS4fw79prC1fyhvs6oApyVBTwQ+pKpmtRK8Nk75dHRpAUuvVt
eZgdNhGfO8WX61HwH+nUxUUOHeZGjcxeQi9y71eLvfpMPjAt7f5WOw8tpgzjm5DOT9mP/pqfXoxy
KBGPVthXFoyO4FyWoBVmQOL2LN2wj6HiC5XAsYNzzRqHEsagj3KXAwCHAbgUVk5igQBKOrW6REhK
krvHwYS2DobZ1+xQPYygabD88B3IuwK0i4EMLfaqD9d3j7h9FQ4yin6Qw449Tyg6BkRjw26b1FZE
IgeirHBIITZr1HQlnOrAaJUHSuOM1fOfOcIhRamg/z43gBTxqLmSsdpD3+BL3LKvmyHuC4VLJaqq
QFG4gidL8qHV7if9uYo9DZQWKhEIxJKpXD6B2QuxUQb4M46qJ2ThUVcxUmSRj/KEQ3yPnTxDRgYF
OlR+bCu29RtwFz0JjwmaFMNTbrcvjLA5M+3coc4UFekqhxuTaLX4bIGH6if1gZF9zwc0OcQvk8+A
ynKpC5gCKpXDjFpeW1Fjb0vDjfV0ZgxXx8jOHLBqQMrNeZMOKL4zf2CUyqFGK0l9AmVFVG36L6oA
pkHl6Xowkh6xINpkL41caWHPoL7zFuiCpfhOR+vBu8TR7fiQemZhK9QXGnEjqxxgaK1SQ7wOuyaU
torOQkxluDGkl5PEbiosJJOSoV4dST85/Jia0SgS5mfjnUWHjXaqHzXQycSH/GayH6jqB3X2OCxZ
tVms2gbmzNmdZcPuEjcZQwJJKCMckgy6kNXZioWc0ALa6Laig4qSevEhLq5f6lLmsAjpCE+U4r6s
bdkC2UURiOZ7IhAJZ3gh+F6r5k5Y4Ez4SfoaPliVHTusjKOCi+ohvI8+slYB6mmdrdCVW5lv5xiG
ZDIzaH654g1rMWsP33uqSVo89i11zQ6HG3OWNFmqYRHx4A1VqNKXU09CLZ4RKIyjRywlccD46tSg
zbOCXgwkAOfOA3c/S6fy2La86Agl+vIx9yKfoqWgto/9fYMjXS3KLZS3sJLFP4nS2Dr0e/40T9Q4
5IB+TzGWDA6FWwEUkAB8vIEfocJce0MKYiPZjW8qgzhl1GpyyDHMmhWrLPMwzKNi3vVv6R2XoI5r
qBCf1KEw8vPKxa2UFBorvWV5ZKeJJ3eSXb2FqARzaRcr3NIVldSvasf2ZzkyHgBG9tcadnJaMFCC
BnJGrUE9Ce2C7tYot3S1aKhrwR5yJ6ccoFWETgLPcNDAMn0d8O0iHnIn+XA9+PficGuSA149FiSt
QBuS2w6ll40ZGEmHhyosjtfN7FZPtnY47J2FrqnLHnY6b3aZnqb2yEo17DPZcknBm70Y3FjjWzKU
EvMfE7u90tO0oOcIoqGQdQ2RbT01J+0G0Him5oH2oHFrki8PGWBEM17fXF9FprKAJVX0GOpuDre1
w+VwYwSysnKFa/FpBhkv5KzAPlR7qxPaLKMiY5L9Hg/FW3scFFfDoKYpS+GUe3HFy0TBOnGddD2E
X3EKSAIdahnZzm5wUbMSbWxeGyZQ1GOvIFJgBSNphlxGDkW0dVyytYFb+Sl/r2FWg/FtJ0crUJwM
I5okfSi1jByeVLVqFSDGZq+wZsCaFEVIUjPW0Ow3eif2cpDtnnE4oi9ZXVgtYqSRVFuOjibm7oru
MJOFD8orDj1GvS86kfXSLGi9RHMxWn0BVK9e0d1B7MeuRSIHIaKVpJPOMqtY+Vvs/GU6rNJDNx07
BcJI+I4mEGsvB7ksIthGfo5Ec5mKKmIYwlTj1G8RXjHtenXQfhIMhT29pWy1Ncfhx6CLQyhGWEr9
LH1lfb8hhDDnx9abvdzrn6nZ7+u4b4psZzfnTEmt1oAOAHIe4zadMztebxKd8On6hpl8A4cuqjnY
YbCCWbw8DqaXS+/HMXGspbSF8XP6BtXczZUNqvmfXeqyDHU/9g3Rr5lr9pY7aIpPBMX1i8XkuzZ6
vYb2JnvXyE9Vg6dT6WCibRaMN+zzr/RSMMxTBVlqpzjkEKS0b2eW79Tytzhye+12pUpglFccXiTa
WmYho/HRlNgpIWsr6M71haOc4ICiwVvN98eTMu/cdnmq28IrTKKAQ7nBAUSGbnZNYT0bYxTU6tka
id8nkhiTb9GIJEEdBhbQ+YnVednmoyHkQUPBhmb+I64ok2/WyBJ9iaHMy/pKsxc2kjJiWFt1Z6d5
3zvLgaoOEVv06vwGEYz+9W0B5pKid2PBHbvEiYu3FDM2MPfq9MZKhd5VaQBpGWBOdFQn80CyhsKX
rwTlC8twM9FWqc4KIi5e0+6NzTwNC7VLYDMyHUXCnH0BtQvTxcwa2l/+x9xNidVQy8n+vjG6NBne
aGYcW6mqbfWb2WggECDgiHKMgwYM1ifjyj4i09o8dGp8hIT0H16D/GN0GZbtMEVow4yPjGQnQ+++
/H56fd9KKMFc8oBxMKGFgt527IM1fJYDJrXIpKXSxWaDAvTgw+5MKJIuiVUMDcxNcrhXStForTIe
GHp/dCcvdtDIf18gn47eh68KoJFLDe3uu7ixybmYmWmYD2vPPoQkP3YU8K/mt+xDCAXYI1mA3U3Q
oL+uKMAPETR9P0dhL0mZsNQza+6fwB6feXi0gWm3BNvmcEtV8f7DuYs5LiD1poqXvIE5NWA9tNJt
7EbQlZnByCQfZnLOfzdF23jH7R/0tIbakmCOqdHiSR7EgKG/YDD+N4gBd8/zxha3b0ZWIdVVmWvn
+ih7ygfBESoP9P8oBoD49cl4Z3qUuOPu+d7Y5C40sPLEozAy/0yMgJ075fn6rbzbcwb5DrBPG5AN
l/lG4VJR+jnKcQDkf7+2Or85pnbtUFpk+5eZrkhImCFxiMnHnwPRiKqwiYuWwcjq18fkwKbjO1fH
R+TvjGnt7tbFHH9Tm2PbjlLSARnVR62+N2TVbsgaEYvmXz5INka4lD1Gcc2QmU/Lg3qjglM7iuwO
angCSAlTENsyLaVAeUd12O52xkNB8n9ryd/UZT9prSbAuR4P3GxiZ0Yv3Xc+CCr53D/RG1vc57+S
DE2oZrBlnmuQHXdBEqQvKJ2/nUFB0i2k0BqmYiX+qaPMjV6KzIZ9T2Z3rEok3MnH5f57nSj9RsIj
+9f/uoMXexyAdI2hzMLK7D20uG3KJzZoJz2YT4yoqWbfecSB2z3RGwc5FGH0O9E4I2RG9IuwV5UZ
cNx+YAragMhb6FO9JyzuYuTGInfwaitSlEGGi43XuwpunOgm/VBBzSbxYyI/Zqt1ZTX5p48hGXDT
pnBOHFPjoGUYYFXS9GuS5J86sQdNQPoGpXXQwiqqbEGJVNb4bFKuSiVPKvQkFNqdkd0kzROxerv3
58YA289tFid1Rok0Dqnjy4iRF9YZpT+tAH0QiNC1NlZS+GUBN9a42zqWp3yNQljr8IkcQealOUag
tFuXl1E41fpdXKe22n247uNuSG6Mcnd2GU3x1M4wWhh+inaZgoiKfejfGOAOWSatUqFGMCDerInN
FKbTDyXmD2Q79caAFtnaT+s2BrlDpvSrYEBtkz2wL2yGmjUch5OjH0M//jx7Dcq/4AfFWl5fyN3w
35jlTlrVxpEiMBrpMj2VcwcatG+jfJOIX0yNKKwQW8Z3PoarYIlhghVdo8e69QY1Jlyh9oxXmMu1
KhNyZcKX7nEcbSYUkDjFqToib0SROXco5drd+9oAOxdw3xB/kcBMsglcbi0qEM3UB+uKyef6PbL2
t7l1McOO++Y4y3NhKVHG3i9DcTn1lZZ63ZgmQZdFpxxFdbsT5r+xsIlTxiLeNpP4wQQ5kTMslnpc
JYHqbfmPdb78g7jrdVJA+dqLiBkQGbvmTeyk7mznt8VxhfzXcqBeHfev8806c3gGbWC8siuwp4B4
UfGHoD+sD0yKgb1nkUXv3et1Y43DM7nK6qWLsdzS03duhsqxHP3ExhpYGFFMAPvH4rKYHJKNRTFm
WglzaXke10M8vb9+wKnf54BsboxcVQp8nUrNfACf0AGXnX/dxP4T4GbJOOzqOqnUZ/YW3eDzkGVA
8X3SoGWG0VzLbvNkHWcKt3bT2I1JDreKEIWfBJLlbjF97tDrMXp59S0KicUjTjj/JLdU5VB1PTbH
Mo5SE/TSTVQTfe3UaeIno8cUAr4i41Mf/eaFEXDha+2JMRsymoHuQMUb5RKHJnWTqmL8Gm8plAJk
X0DTgLISThG7w89EQ+ajH0XW5R7lH1bwJkbuWv4TZX9djzvKFRb6G2BU4qoR69eTOt/JkTMkp5Fi
RaVMsL9vTOhLG0056x9tqsTVTSeqG9eYnet+kCHAYUBp9VKSJliuPnd6d3WHO/b2C/YM1f+3fYSq
QlB+caiApqJ8iiNYXGcM02l3WavZZk4lUfvJxQ9sszhcSLomGgV2SM1Pt6ObvwfNAAQITbf2bOmm
GPFB9jtiHwTi8VPRkxJFLcQi2ZDqX7HyuenelMj8zyuLf2NTI6G1LMbgrEdtMJv53TJNh+sRcd0F
iy9xKHrWRiXreYSgw9o7YkX0sxOIbfEvaalsJdPKDujoVy/sUSA7g8340+Cvju7XAdjeKNwhbnGL
f1iDahjmidklwWqIhTecKydzhr9kvw9KR46IrIlaQQ4bwmVVl5b1xeq9YaedYssk2dd1kLP4Z7V1
6ZakYTMhfY8pNMZSJQv2+iiihWLCMIXkyG/mm5B+3HyWyIFF1JlyIWZYRz09FKYXV3eV8ofhx6ND
HhpKyRLbUmlukz69M+U3EV1u3eCwYU0MKTIgeIlnqf5Ygzd8PoBj99xVqJuz73zTkyk4Ylfbr1+q
l4PL5QyjPoSryKjDGaX2elxhEESK/ugxcUOdujoIVLd+Kec16rqqI8xF1uAW+Us/L/807WDH2XxQ
hC+JpuJ/4fukDIMkz4LZEP1WlYhzcB3ooYD08wU2W01jZIwBXp89JXPC6kGviMueMsFlFGMXQgWu
gJ9p/b6ZHWO+lzL3j/Dwdak317DSmsnYs0+gDjz2tWvJ76//PgVO/GtbrMpTHLPQiJbXlsPKEbz4
g2p3J5aFva0F5XKGX4sBG3+MeZon8Ml/L2H371JwZY0OQr85oirvv2lWbnPWXrUkN+YSZYrTNn2F
3pCJRFZBfRhrdA6JPmMKESh6JgJ8+ee3WI1yDHLAvak/hea90f9hOHDYMc7mFCdMqyEfbqYak3jB
H4YDhxTqOI7VzJ705Ac9MPzmHAX6veQwyZ63vplfooGvjHTmUowGC7741J8Kr/mWIPw+T683CCSJ
Bjf5ct2/3f1Ba4sICnDRknmmA7UrLSlXRnS7Gse0OqiFf/3394/TxQBfVJ1UrYhTVolJT2YwPDCk
jU4p4++QvPiG5s7e/Wbf2ONQrkuqIRGZXJDyVJ4WzwCdleWNhqMFKrTXhNqm+g6IFeR7ylelH4Yl
h4ON9SRZ71SJ+CTYxdSNQ8zhzYkt61qfIxO/n0CWxkFxcLKlUMncOo8b7w83i/m6sdWIGoTVwcmM
lo3VZx+gGVozi+PvURGyk/PLHbxxjDm+MVamuo62Gjgmo0Gt8MaDFAiBfKAQltofLknKhqUKNRYQ
oOGpxsOiERnSfgK98YNLkeZp7aTq1Y9Ps48au8vqtWy0Gtz9v/nOtJu+bExyqJcWq1gnM4s5KAeJ
eKlm7cHWsxDkXh5Qtc397GVjjYNAI59brTTYCqJtSPYYHX3tgfsCLbupB3ZbIuD33wcv9nj+gySN
lbbLYW+Qb8rocagTO9I+COVNlXyu5tMi/mPmvrx8vR78xDnjBQd7vSybNsOaDuZdWd/oRjC01GWy
+0Cy8YzLj6ZZtIY4hmeqXttTE5hioJaBXj20w83a5bY8HBf9+Gd+cfgxth2ymRZ+6Xkg645enS2J
Ann2G1eOss7hhgZBV8F4tfFpfm3+jLzRnh+zU/JOdOkmcuJI810hmtnpWcXeD6zmoTfv8onAQSoU
OMiIu0UPWxFLpsidrfanMrFQUP9D3NA53Cg6K2UJObyIbQ1SqzpewsN3+rFz87vBZc3pJHMOFX8c
bkRVkrSJCscSxF+mHHLlaxwN+CAW7VQT7WVG62TjTDUR99R+cQAS1XqkmwLMIrlGP3fhNDrx4UFh
FK9u14laHxsdTtbkmFjJBNcJmigxVjAca+jyUu3ObKGuBDyvdDemfd3NIzyaS8Vppo/mcifUXyy0
+5unTiYihQhHXti4q0Y5r1r4hp4QvJ9KdovWpITYI+I25pWNlWbsynWFEXSgfutC7RSHKHErkz/F
lZ8blhvXkSdZrX0dnSizHHKgqCqUkQmzI67OLmBjJ92xDciJPOLGNNgab5KNBKArpDOzk0NrrfBi
H43cz1owuazCQF1h1I5xADJlRh/mzJoi+N147JHZUPtFJdYGBx+QrBrWHOoMSJ9wQYLOEiJk6tPk
i24J5nBqPIg4wgaHHKjgj3lXwlpW3pbVoc6JGCfd4TCiGkPUoJk2anhmoxjzIf6idGAQeyXMhOSY
dz3uKHu8xk5tZrk6sC1KT6wfbn3thTYCEc/6v9EZQYQfT4qtKcVUmixHZJ2arLVwPqhHFeQ7jZ/4
b2t6QkuoYqgqlJ34j24QQeaYz2cNBE9tZTNF7SzQMBrnL256S/eh7kf7xRwXG1YkMZFWfINL4osM
rcS2sU2qC4OywYUH2NektGOVpXj+YGnnvv8yUTLa+yH+ww3+27tFN1VVTYjATjwO0WFMiBBnh/7X
O+Py+9yXqd4UlRJm2JUoOtfTi7Ce1e6uJWuN+6F2McP+vkE6zBBAULuEmd43HxiZi3nUY7t/1TSG
jsb76+eIcorLLuPOWPWE9ar0k/4kghjBiv9qxzbIisa9buk/TuzFMbZ/G8f0tCiWtYApNoLJ2hXD
o4ZxLfZqYLnURw8VDCweN8bMKKzlnh2hSbmt5YfuTbx10uWMytwVkZdynRoaDGDE02ODBEVj94fG
VVqbCYMbf1P6v5RH3H0xrPost6z8K+TmYSybG4O8zKlg4ICgltuwWxgQpNloo7TdgC26Xb04Ik7S
f2R7l1Dg0ABfhIo+hVg88aE8Wnizil3xbzaPCDb7e8sl2STY0bxydHlOpm4MBWVmwsMNEzZVvfQe
kyw9+P9LL3+mChb/UVD44R1PxySE4H43KnjXeINXvx+C+YP6sT6srW0iNsoMXL4qBRtEdCgcavR1
OOYNk25VDTfFtNv6SJxeagk5oNCbsJXM77A0gqVIRx/n+lgdcxQBqQZj4q5QOKAYYk0sNXzDuUXx
LZ38WlLtuieeTan14vAh1+rVEgp254FlrnJG601DPxd84GmW0njqjIbpHAsHNTASxo6BZif5b8Zx
GrEW98gViT2ifOIQIhlVuW8m+KSLR027VakLltoXDh7yqc6LZYFLkG4OhUDvPJNUn6F84JAhU5qh
71Pmwxm8YqDBZs83azA73SlyUs86UgPmhEGedWkqSz1sGBSZ6YfFBFkKSdnDjt4V8FG5vCGzLDPu
V+QlU4sHKTaz2YKcbXCjj3iEeBNFyuZe4jmWGsOUzKqHPznGkrUic9Tx3TjEdp4dwFilJE5GPRoS
twZPslTOqdAkDHp60KQtykM/pnZYvTetIwFB+1WqH7iqsq3c3OnZHLV9KsGQfm5esu+zDpan2q3m
y+iWf+sz8+UQ8zpZWblUa9MgGpWnRgrqI3p5oIYkJMfZAy0HuXfUvcjPH0TNIpQSi/7Oa48aGG6Y
QqD5FIIMN7sPPWr+gB3Ya5HJAYaoVsVa9Mzckv1jZrIrx9rJaqfbJDS9JFRdpOz29U3cwxBZFC10
zUsKhMc4k7ERxX1cYfxsLvxkRprp6xpVS9o7cFsbHE6Zk9YPTY2pIjF4Lej7yXm571xWl7Dc4g1E
d1tjHGDlnYp2rxXGjH76YBqN31TTUZY//9Gy8SX1OJlAmNuxqb31UKrHsroThrf0VGw84QvoeF4U
587AqM3os+6uKohGr/PZFQ/GAcikfrzu0m6wb+2xbdwcZ1VIE0OtsHLqeYbEBphEPPW9/LTgMMc3
gx19uG5vD+i35rgEBuOwkhXNMJenn2Iltzvz8bqB3XePrQUOn4Y1DBshxSZpT6+vb7fiOy1ID2CH
IN9Y9jB3a4pLX6y4mlqpgDMyhlwEKCcVf4/VuyJ0r7u0BxBbM9xHTrKu+VQoMKNoj4X10mUnoX8B
m/74Tc0F57qt3e/DrTEOGipJBD3aCGOty4RxUt94NLzx5ntPz6wQQETuFocS0dCka2EwJJL+yZL7
FJeX2J9a5dMq3BiQJ2jC2EnC+7QklCvJuOcQY13qoVcb+GkdjHtGLlYE8vvoODtC0AZQvKLsEYHP
l9alxlLmNYW94Wb0R7d5ZCdtGGwpYKRObZA+U/cKAfJ8dR0ciMYysgHBGWKI1bMkHteOyN9fG134
u2sTLXxRPeynJY7YYWOzt8tn8JXgdg4x7iu89B5byVCC5vqbviS3ZjkUqVJFmFqww7pVWX/Imupv
UAc+mnoOJTYwmiUQUSk7u1SrU15L/0hGRxxIamU5iLHkOi5Ldka66ROqNKr5WX+LDsjWQw5a0k6K
B4ux3mLa+Lkrq+OqKEG2LtT528vmtnY4bBG0YhxLhi3TQ4yuQcYNhyMx2/87B29h/t/a4+BFEYde
V9nSNTNkQEU3L1N7sp4JEKO84lBFKdbWtNhEs9A7g9cfxXOKx33Dq/6Cko/+G/n+f8CmqmiKbBqG
KXP7tco1CLJQvUPLEeMq7ILojPonBvrZ2z71DrMffxdj3KZZ86CUacOeETBNL1ZBFr9UVfW20LhY
4bbKiKu6UV87Ms7iDWNtZf3Fmgc9Ybz2xB51qPdvuYs5bs+KyFg6s2ZOle+UxFP6xK7k0xLba3KS
yNoXtYQc/A9mLwwJ62dh1SHRw8C2r5aOijFj64Gpxk4HCYQdHbGm+wnDDx/5CliRZGVtrfBx6D+V
meW0KtpbEtukOJf2L5uLHe5jV1KMJspUeGfl/jqdjJSqq+wfsIsB+eesMalCSU1CGPhO5IfJStdw
/kflF3oUavzHbX2xxwG+3CtLLwiwJ38a/VeSMbRGNIoNYjO/gkAlSdBBOchB/NLkaFdkBoeb7wR7
GOgXMbf2naOjkJy3MMXI4sVDDkAKa8q7lbUQCiFEKm+Vz1r5TKDiflQAnSCvIukSP0RUZcrSDS0m
s6OX/6lbayI6rBhroIwGk/RM8UruFmFlqJ7/zyS3jIWSjKIWveYHrVvcMYo905UeWDPc75SRSHvc
KipVImRxDRcbL/vMnm1id3lXfzHA1sm4VfLGlh+JVWWh/msKdHGRA+NRTutuGWFyCdgwJcRtJ1v+
2OBFBSRx0LZwr9vb3URJkmXMumuqxn8flpb679XWR5+V/p9SJ472LjBufp872bMZyVAVZVcnErnh
oC535vBy3YVdpN+Y4A5zpydRpbPPJiRno3mj66kH6SRLvSlSe04777q1/at5Y46LQUuw2qbuYA6V
UkgWMKyCog4aWQuIalGjm9TycQGYRaa6jCqMYYzOiaZjFq5OFJb2dZ+oIOBirmor9tEEK6FSgRjg
PEqH6wb2AXezaNzl3yqTnIYswwZlsOQLYDQpvmWO+KQP9uiZmGjqSWmdvbcNeWOSSwD0Iu5rtAED
cmOHkbWGrvwu/kc4s45jmmRqF+A31rgEIBKFZJl64G3r4nWfZWxg1/mS/JuzCa5K4AQRGPz3n5E2
2mK18E7HHH0J0spgFoI/2zT+i2+JO2kUWXFlqp02sRekNalvoVM8GzA4zAYvKBkfKk74D0Bpja2x
F2FSPbPh7iEocEmGB/1fan+qJYiF3S9ge9k1vr9qFqRGnlLs2mTdpcKpap0YQxfaMaOoiqnt4kAj
XwtlHBlGqfg8t27HmVaa2IFBXPeQ9oIyom6pvC8Z6IlQPxI0d+5v66xyRc1bkxexdwrhZFIyqnso
+JM1zqFQ7uRysmANRe0TGykP3dA3nxj1cuhRr+Q7q6cqhi7KUEbUJdSYf04P6ypKCrWEMbH5Al30
SLwtsyMR7JQNzqEsi6ukqF8dkvwaJMhgXkJSmP+z5ijU1850gLb4G06Yqpgy0hk4BXJRDjWsojJj
i6VQnZe+Z3KQyDRApMam8tmH3hveYLfm+LEPCx8opVXB3Ch9az+mdYZPEodYx538BTYgHg+3DP0X
nTl0NZdSXaNMVLurL3oZux4/KgFrCNEfqaHV3U3bGOMwvlN7M5SFBilo6+vmqVX9iepx2o/0jQ1u
j7K2rk1tgo3W7V76Y+aZqW08z47MEsDKoSBp5y7erh/f8DSrGcg0JJhbVaeIv3YggiV2aN+Chc1B
3q7+wnUvpka+6BhgcfWHxXt9E1iD1RH95xsRRW3qKXYvh1YVUIqKIjJMSB5whzcTpVyomLlo8ayn
10YNkJktH8tDLHit/Tsy37thsTHJnWXTTPp2XWFSjM6rGmjrQaG66ykT7O+bdw4lyerSUGBCaw5x
6a/pU0TJ9e1H3sYNLi3TRMOMegk2hpvmn5a9U4JzYMpBrIIGDbJgsnf3/rRRXI4mRMW/LnU3y82U
22ASc82jdo4wNQA19hiV17dE4sZB7vjG2iIbmVShRjO5MzJPUEkmqg0ffRVD6K9CWXS1a++N4Cc/
uQNdrEulhwas1rlTH/EmcY+5294xghJvYm9p+9xa4x/5knmpFKlngfJkPrC8kG2ipNnfBe6pJd09
25cV5T/nTLGCvpQJ3+Qq/mupkefWpuVf37Y9GyquK5AuguJU4W2kcVSZYgkbuXoapqeOoqVg688l
ZRApMfBFKmoy/svtj1gvVY13HORKP0QP2McVRVa+6wb8EHFbge2ApwcowZla9r2pudFwSuXnIf14
fZn2EAJ+/Ph9/vRWijkWuqG5+XyrG609l94a/X3dxi5EbI1wZ3aQiygvSzghB/rNd31nSGwG8msr
EvW6tpMto3X54hF3XLU07xIxhkdK/ZBaH8O2cOLq6xSd4jgjYoxaPC4GpGpWRsGCqVTxrN5XSm/o
/v+Via03/Ph/tvaZabYwMSan/yPtupojt5ntL2IVA8DwyjDDGWWtNr6w9tu1mXPmr78H2usVBcGD
LblcfnCpzDMNNBqNDqfBI6+v98T+b1I8W6LdJeGAMM7oDUBoxno/DYs/ltrnLK4DiRYIHp+vRGE+
2Q4HBDiTtaTQguR6RWh9PCqP5FR+2TBGsTuasSsjxRdeFTtN4B3y1qxrE72A9LkOjmU7Ez8F43B6
0kHJG/uahOCbHZU3FoHYGvhkNdNS+WIrs0HNSdpRPG2s7vNUNT/UMb9bt091lsp4Sf5FtBcsbi2r
sm0SZ4RozofJ/9Vty8J96oH12/5BX6XIXyambTmaSR1QxnKabuYlWdRVp/52l39ne/fMzOWsGPNZ
nKNAVtkieiXu4PgnQBqtpChAaO8r5UFVfuT0S1l/LOIbgqFz0tlo4sV8EY5yiYOotVYnXYFGjsj4
oL+iGFz953y/ebZbISmyReF7joJFTdPA7WQ4/CAnzG82qjrVqG9+U8+/hr1EB3BCPcxgo3tXlwWa
OV7gOCO/pnrW2qYKO6X/5fReb32MZAPmhP7KHoOz8a2lLXoSAWNDoxkb7HhIj+voqoc/oS8X3YqW
jWvd0nXwJvJRhAa0Roq9rtTvdF/Jb6ZcYnWFKoHJICqow3XNxsF9bavA+TOYVtJRhNTj2zkwGb32
z8FlE166hzWUPbFF8uzhuA2qtVHXN6PFBtHYJeR+1X5c1jiRbdoDcLuzZGZaExDx+01aX5uTdU5J
52HKbIAyQ9nLTWTn91jcBdzXxkaNGGsXf69O6DCH2aW3+s8ObSQIPiuuzJsUvt2QfzbhjBHTeGN4
t6kzrLFpcIHR6H4zHbco06Olt54VZUelwzTRMfaqtfLt7YOZWJ5emkHbJb42Vv7lZX5uj+LvgP1P
4eyy0lba3Az4Kfo3/aF6YnROW+Q1YReg/t5TMSYzC+UddiI/ZI/KPV7bxiystgbqqlwT4qbxY6Uf
JJIJd3W3yEyFd7d3PW7basTQoOpLH7Qt5mKCUb9Ep/Zg+VuAaVj/k4VNRHU2ZC8WdwiTqaGVokCs
5KStz2V6w5X51MUum3OPyBNyTTZ64GT6JFtN7jAWjdXaSFnjMMbHlPig06SVbDWFGGwugY33g/aG
E14ppgijcIGhhOCLjh9ZriEOcq+IgrwEa+Mv11iWbhU64mCY/QeW9yaJolcokMImKlfZiaUbMBMh
9YpP+oENepS9KkW3+B6Nu1fzeZlayhbS3E5G/hT1madPrjmvroPyKF1WliWD487eoOnJHG81njIn
tLS6TeWyEuYNBhXJXtXPWDmfp4dR0JautNJN5CDtZeWOoDo4SxdBXF/TQDUO3zbYVG97YJo6oc1H
xv4t0Z9nk7g7jepa5zZdAYeBTG4Z/6V0g0tl3UTCW2mnLdz5a/PEUkomU9KfHOeqyyX1y1J15E6a
RWzVVgooiH7EFAE07lbIobCKcxZWliq/0ILtxOHuQC1eMeKaqWNRu8oHNmcM5S+nKDQetuBPelvZ
r39zF+zwuHsw6svRVhzo4+ac1fmmUj8uS6jJ8l9iFMtBXB4TQTXeU2n7jqbpDJTYeOqXc6Fcj/TR
NGXxWIEuWIhBgKdStR3zDd38NCNv2NYT8Yf1wxTdD7L7RaDQr77PXS99V1smTfB9UwWpyWHND4pM
nUXq9gqD0+el3uJsjkbizwUmIbG7GeMqUCmK6tcS5TSyR4xsyTjtjiO7iLoGcNHsk+7cLZJmA/bm
4vTrlTicPlt5Vq8pOq9QNN+djDA/js9jN2XLJhODU2MtSkcnQ9mwnybzEQWZbjcZgcS5kO0+97wc
MjKPyoqlQn3kc7DTL70u3MAY6RUuxsyAWVG7lxFxPN92FxaQT2KsldIsywbJ2AgYRvS+PQ/cRImm
d1k+iXg8pXxtr/mQWxAv7q+tJEAY3lj+IwR3+emTgoYZBxCj+mTPYUevBtu/LIVEEXTuiqOzs7V9
CX1bm0/dGoJJ5PL3ZavE8Hd3mjWQohkK9v3q50JOdly5fS+5ctiZeLPlaP3BwB80c72JYzhjvtC4
6om/4YrWfm6o7UT9zRjdFbJZzaIHMYJAv6H4GAbIC2MnTlt0MqHxbsQEu/mA4vDh+PAOf/UVEOdm
OeY6KpR2sDOd4cbb2SkCi8pedcLN2UnD6xehtVookGZMTwpGW9VP6nS4vP+i4RWvBOEULLWTNrFz
YHQ+yio21/C30PLsD833r+jLCRxfxr8neuZbqokRKhoYcCluttcqF2voLO7qiiE+j2ZGMr1EIQcb
2oWZZL5sBoHwBL3A8UTwRa/RbusANznf4/QqGyQrKP6+adiIjajGmw63cbOHdVQb4hNyW2xBnUv6
tIRKgKDVP9/nrgKiVe1YW/j9Sxvmm0uqJ13W6CsWwbF1w6ZEe1NSXtrZNBZdSfxCH7xuGd1RRisq
ChdY8JOIRnWklR3eGutqWmjTkjGzPwcpwsL2fXdlefm1gVyeHtKv73kcvELkDs9oN9WiTjnBVJbJ
Vz+xtpv+oP94P0+rBdlQ2IDgGMJjnF9gjg41kzgmKNdIaMAGVzmB8bAm4AVj88ZkpQAipdjDcUph
xdUUKyvgSH1vdMfO+bDMJ4llELyuXonEndOlmxo1XsAwqz9Mform1C60btijjgkkjTsIavL2aHwy
FEsHtmqHSXRUC3c8Orfag+ZpQXGeQ9nqibWRUgtDnFRVU/keikU1kkLLEWeo/46O8+amAbIU3ugr
K8bq6n7u/8FLSMDlZmHWGB4MqkMJxs68NntWo/ZVm5sGxhIh14vBKwMuJy0goZQ1jpls/r5lyVFk
Lk1Hx4yb10gomXespcFSRt8ijE9HYhmO3VVTuBWrv87c3JdCCnVlB8m53f1mUb2zn3VFZTWVzWEK
nY8WRXkAm7wiu33FG7jD4xaztO3ImZiI5GhnJygMo5ArUWGep271qd8OHeqyZE75M5HHpYXlTh2d
Fycpt8jwlbi7N1ewrQV6jmlTLrz1FRXFC+7LVD21CsmcU7Eo2e241M6HtEqSx0JVrG/2EinobdGy
5oaYlaZ6RZMln8sxTzeXRmaJ3L+zLZjDM2yF4a2gwbdcgnTn4lpWtkXumi2YLJjDY7vONntWMZvD
WT9RVW8/221mdK46aiXChJlSyArEhA+5vVZx5mDAsDWzNbHF24/JZ3MH4o8sxtPd6i7oIYLLxoet
5IWV5mtYlU3pkL0GGEnUyM+2nLq5hRBSFDmZq0/kew0ZD5OO0ufLwDLN4itbh5JkS7wBucMIl2AF
+RzGlKG01VoC/W4KYByk2iw05i/KzFe2LkpZr4sFyCp9TMyjTX4ak8SYyyA4Lw/ZU5MMJSDiIqz7
u7736Sx5GcsUxOKeEgiIrJuRAYPeaQfG0NajPeFOPejgKccsgs+SjZJYOZ4h0C70td06wGXX+rl5
YhZV8Yhb6s/DIqv3tENYO/23OBM36JG+KREOf12eyXxFpY1iMoE4m7bNiTYgNGf4xt0MDyI9T+7k
GUeWw/iTkaUipw/M8obhoBdI0w0OjiVg04IylYhvpsgvLMmrT6xyL9/njGWZqtGwEdyxnfItKs62
rruxbETCv+jcCwhnlMaiIFoDsiffiv1nmkjMb6ZFgFFqmO2dHVdZDYBYKMeyKCjkHYyW5a7WZtYW
qjhQAi0kUG00KaaSdRO+jzTrBYN3XBtizySGopEjSu3YQXKC4WyCTIp67Z3clxQrwgseZxumOJ27
prUNv+yLB4yXetQj7Xj5sMogONOwzknbGRkgaPtkRFdVJ+l5l32fbdsuioHB2mo1dliyKFncAcMs
Z1PyCpMhcKc/RlXgFE1A6OhdvB3y4R3Jb5iXl13gjiPIcHOKULDhrwiKMfqoAn3Eg7v+0OEIgORS
XmMpvmNfELkDWtRq3WglRGrIY2ae1KEAVcYpbs9N831JJfLJ1o87qHG/dOnExFuaMELyTTb3hi3P
W4fhtzB8kk0Ff9iA/ivDNwfLG5zmtPbVQdebsKbFoUtTSd6L/dxLcJwdSKzJWQx2Rlt1ROoXd876
pNq9p21RUBmla/RpmK7Seg/xFfEiJWca+r5d0awPKalLkN5Dp3QcpF5SuPC0s0eUIR1lPu+/WNgX
SM469JZSOD2TlN4t/1/0NB76ax3zNOQxW7HtszGunk3Os9Cs8vogO3QjNLKAxu5AVmIVjSB8mn1G
sRgF0+w2/mXLJPb3XhB5T7NNCmcyFyD2QXSs0LNnGq4VDOg9M7wKZHfoQpMVSwrPwg6SVx7bQSVN
BUi9nW+dMsEcYRkFtTAQClqwfxaS9ynjPqZbwzCM6ahVo9trD4jNuH39HfdwOz4URbjQ22n5cnk5
ZaJx2kJHNcdMFMBOIB9JT1nyLidzJxf7ATtLTxq1HLsGAP8EDxO/uWox4LMAV5yMVFR42+/AuGsl
0krFVgeA2fGNEn8to5t2Tt3/tmLcxZKXqmquEY50Y/ytDPft8HD5+2IZTJPAXUGhjsGdKGOeLXWw
EOCnlh10/XZsVgSp4iT4TzA8rd6QxyAzmwETl25cPk6pNy+PlyFEuoVwDfxVBBCReuUkwXMXc6Qy
/Prh+QqxZWdGZNPRQY7wna0i78kndRvNrK1FX4hfXcchhnuD2hwz0qXzTYQ2TkcU1EJkRkWVN3dG
xsFeq9pA1ojcrImX3xI2R8B3vBbJeERL5JWIQhu+R+QPjamDnbSbkUc420f9U4uql+2W5fjUJ7k7
KVzGnXjcoTFKAxO+Wd7tV42+ErAG6HdeTKw3TiOmTigqBl9bgrhMtDExsV0xvZq6GxBwuonzUVWv
8H+4lhJUSrgYj47tm7PE2xTeGYjxmhYxoCw2/wrQ+s5R6tlC0uxhPtMvz9zGvv0zStzmU39CtYsn
e+0KdR8lAI6t6RbRnnVqZ/YUMjs97DmBv/ElTwNLRq8kshIsWqiaKkHL4XOJ3e77Sd8XebshA5CX
QdOep/5akQXkZRCcuxnVVrdFCK/4m32M9KtlCxdpbYtomfZicCZiM9UYCgOM8u/0dvMtcG+yandM
dAyyM+uMkgYiJVLx6eylcvIla4EY5e50UL35k+bPfyW+7XfBRFGHy6pqWskTUeTsInJtEsch6NTj
M2jOGNdWZCNnN6N5KCqTQ0YN30nz46rkJ8T+ZFU8wmU1WK+SbTiM0OP1UYuSAs3XJp7yqX7Ml7PW
SA6U7PucW5uv3aLVFr5PFHT9VZO7xcM7rlljJwJndJ00m5IZs1R8lAWCrlE5dHojgRDuyg6CSbk7
Q0qGRgy1QYoLhJ5nbWndnjbfkGr4rPXT7TzIyhnFcCCAgk1A2pHvheqbuVmdpkZGTT3p0WM9XRca
CHq/kvjr5XtXeH2g6vsfJJ5LKJ2mtSwXIM1e/3eKM1X8D2xCqBnLruShfeGB2oFxujYaRqroNixd
092gydUYridHFsWRLB1Pnp3GiqEpDjDMfmpcZ2jPQ764ZRKfpnz9SiJH0qQi9Mb3K8hpn5ktpC5G
rCB7ZBBEdJrMy08zJn+sod55l/dLfJpetovTw342FnUoId28hdn4aZa9fZlHyr99DaKxJCeynTaf
yKrbytKKle2Qfl3GT5H216DeUSltIjv0l2C4+6JX1xiPbKzZdFDu2ODL3Euv6xO4JfxI2uEq1Lqd
TNzFMdlFrTQmwMgWrigS6A+2jOdB6Pe9rNub4dOpMq+qZgBjAN9ljtwPAjz2NcFwythLVaQcpWnO
y0v4ZhZ1bDjpoiUoTaB3U+qyFC6LkFsJxtz9SVJarBiYS4mwMlo4+Lyj3kyT3dm4C53oJiefy+zj
rONEHS+rt3irXlC4BxMaUEjfKsjrr3rt9lPt6oXqGtPTZRThIUL/zj+yMBOyM+YLHaIM6Vp4Euqp
Ge7NURIP+xdteAHg1BvMsXYNmgW2N6xzhxGfO17/xToy8pQxlObXmYl5e5xe8N5ouAnyxa2ABxlo
PxgpOQKlrvONmXGWoX1P9Z3xsn58WKVuI+TBS8BV2eNmPqHDNabfLm+RRBH4TF1Xxk1UzljBdr2L
McmkRIlxocYSayq+/XaSsEO20wS1SxVVY5pQpRj6hnx6YN7HRw1Vi6iY/Z+s9VgKx10Va4FWgbRm
ileCRKpBgE/x9A/F3/XpTybzSeG4y2Ixs6ROesBF3/Jbphb2CR1XtftrKpWMeVG2Zezvu7Vcx5WM
aQ60qffz8WtknSfldFkrhHf7brs485C3VGk2AohsLH+iNXTGlDy9BPFhZQd0y9tAKWppXFZiLfjZ
XsUU46WYAjT9NPnJTxIUtpugegXkGfCSSjBZpB9W2RGT7h1nQqo1zyI9wRkbz+NzyREbfP3rtS0v
o5MYd4uzH8hOmFGuMzAjAgHueHbI5hVxhKpX+t8sPD/qK8JCjln2rCWZP9LsYS7UY6QUEhMsUUZ+
xleXjKAxYjBkDaniTdtNJrO6bFEuGF2bsx1Kh0KjNWHKeEI+ACElemSRbDu4rPOyy8TmjAZCIY6u
sstkPidPv+559WeB6oz5uj6MVzKSTNnKcUZDSTFCOcc8NvQlYKQFKCrb+L54Vx7UQGu3YVkGeKsM
Tihl7WbMxoI7QR6YemthCd7PJmCB+c5bQ+lTnr0s3m7WCx4nVRTFVlGx4IF6xmaxiYNHRi7GRk3I
HvD/cnRfsDhDWFTz2oIRmT0I1kBD366auelp80zw3fXhInl/iPfrBY2ziUhao7VuBlq9dn49WldK
O4VLovqX1VBsel9gOJ+ptSezjwzApB0iYU3q101YaFfVcF6pJB0rk4gzfU2pZJrSAKrYbqexB4OG
X2dPl8URhvn2CsiZvAThkLhnCjEdxmDz2dRmE9Vz6I6Y0WFW+9Ux/58EUlQkuIPkw+hN0thVRgCJ
urYzDVFEd2OdO6/yEskCyjSQJ04Y0IIRWckzUgfmqvhB8UbQEv9/rk1NDpclE18fv3WDH1ND7LEs
Bhb9m/vrLr7uML1W7a67xb0M8y+W8AWHMxo0ykiROsDJane4LlGO7S4hHN2bKdgC+jE9yLrIJZrI
D6mZDcVBlzcAaXNTlTfUuY1lrDoyCPb3nddkRxRpCfauiut7ewpt7VMja2sSQRCKzj8b73kWYH4N
USe1QbphQLowz7y++UhRFEulvT9s8XkLu0fhrsMVZKy1BoZlvz9X1/V3VuMwhRWKRNEMVp0VX8Yw
q4nu3z0gpw3WFK+kGiek6eem9grl65pNLjHrT2WcuI6S+dqsuTWtwqXMwyGPrvIBVBQpvZottOjP
1XKcOlR3qkXjLu0QFs07Jldb+x/I3TkKKXtjVvEDjZn6dCHe0NugMiwkp4995tLCcxqEOdLKojEY
s08PWw8+hbo5XT55MgjujgGTWzfqORoHOtLebkv8sERLeBlCpqTc/RIPxMBbBeqjrPeVeWzpj20K
LkMIzeJ+Q7iLRSc5+LhrtiGsKY699tCu+LD+WII/odQQw5ksqm7DRXvT4WlneZarscpq7LeDc4jP
TWgc0XuHINf73uQgePkNxinbUtW1XSIg7ZfZ2fxeLY9RI1s+0f21h+AUbU1A3RUbG/L/qHMe56Dc
KjcHv32vLu40h4n1xUyPdfSOB8MeldO9sm/bpJ4gmFndxtZtbCIXE8kmX4v3CnXsIK0xUVfP521p
0qmM8wGZ+ly7WRYzMMsmcTH6Y1qN2w53S/TJiOKjZSHCEqceGdWPl5VTdIeC7eX3D+D2T8f0Lhhw
/IDOuN6MkHyds49G+XgZhO3QG1OxA+F3UFMSShbT8JOpdY3NX9Gul2mSBJZ0Lbkdi3KnraYGBYHK
cvhnFoiqucYDxkeDNGCUWA6hcdoJxVmOrq97spUQKi7Kb/M8fLOUynvPutnopbMIygf4DGpnLxVZ
JtRxbPGjTlo3KT9PMmZJYbMeaDl/g3DWiW5xW69g5sF70lwxQ3z5kH/DFC089Oi5vk9/GJgkLo0i
C2/tHSjnBptDOdF6w15FN2i0+EVFa2suRWUyBbuKeSsru2FSvFFBdL0jhGyibIHP7NtxhkjytqBW
sD9r6qPdOa7S/NCyY7VqfpdILi6xLu7gOK8ky8p4dQoGFyM7UwaZP7m94RYoARuf5AMbhckgJNl/
i8c5JVEFdm5lAt5IEVDEHBzWd72CNJYNXpOtpfA478A4m6GBriIeSoDF9geYLEobVyGSQIrwdO0w
OJMRYSZBF6mr4WvK2SBfFFntqFAGh/FXmygLfNNhmTZd1HTtbIBC4MPWBCqGFZdEEkwWyrDD4E5W
XGxEVzfc+6VmxK4RJ/fb0vmXTYQYg1FwUsyYfNNm2XeVbqlM0dL2hwZ2RNn0NqF5oIaqE4I3JEpj
ODNHJ13vEfLERtxNoEjvj4/JobjqD0Nwzej+Ck82TVz4RN4jcss2WPm6ZqSFSJ/Mh/JRc1uv9OBi
t/4IgiI23mz7enkRhcd1D8mZo1Ip9SrBqF0wJmJCJ44rmnPaL7QBD1/NpoJK7Pq/LKphorlX1zXK
k4EuFSbZrwm8Ths1RgE6dLzWm0JEAVY3+wQSJm+6zQ8ygl+RqlAQqP4Dyt2PqtMNttP0rL44jOJP
2fbl8iqKjtT++5ymEDpmdani+07/pR2/5srdvEiKOtgneCu+h+BUw2iboptSQFC19TJ6LNf7Njnr
DZikB4lOyKThVGLFXBRlsgClj7pyO5uO4qcTpcGUkofL6/Yv2vd7Y/g6c2ucq7K0AZVd13+bZ8az
Nrlq7DsoQJ1DWa+8UDA4FDpBSRZaRrltMufRGGmc43htYPVbjk70uTWPEpFE9zvo/H6DcBul6Vtl
rQVAqKuf69sGXPO5Z7ogt2eEWJUny1vIhOJ2C3d7vM0V8NCQX0WnqgersywUKTZML0LxOQTadf3Q
WQBpy6D8zir02Ewxq/Dzm/GwBEVYfZQGkEX++W4h+YTClGezrjTAnM/Llx6zAZ7ZTzGk4pCfIsfV
vMz9Ixp15qC8OWk7WTkHhmZdYtdsQWdvDpioTokopem2p+WmOMrq+IQhNkqJzirBqGY9/30Xjhrb
KqH4B/7gN8WBE4rxkl5xlXxyQOmEKM69zAEV2sIdHvv7Dm/bNsUhWgrPGhOC4tCShUJl32f6uvt+
g9akyCaQp+wfV/NAxta9fMJkAJwxr5vJXkcHAHN0u2QhaYP/9n3OSmQjNfqtwvdVVL1WIWkkRffC
A7vbAM5AgIJQnZoR33fy2q3TH472QKf3xKP3WsVZhX4eTaUm2OXhwBrktTA9TuftuVJFTmgvlgh5
JR1DqUGuxYU7MY7V0XNaoI1v/Tan59GOXE36xhXlk8Ax8BuEO5bWqCazlQEEhPUHE/Nx1tlt/Slg
rYno636HDqDqBnEkTbdBL/Baidu8pm01VDgkqOYYb9T3FFtgBNg/3+eJdUqzU4sM8zv9PmrdSA2T
InYdVaIEooMCRlzbwKrh3cdn/BzFcpymqREV0K/N5AfpPl9eJJGB3n+fsySJpq+TjVC3rzc/5vkU
p/dadVUvPy+jCA0kXio6+vkIqsT58vAkiS19UuGhkuPiJ56DKbzwF9cfzEcowHB5s0i60YTrppuo
gjc1aoF9+/XmG5X+/91oJLrPo0cnCSUSMVXlbxiwmvwG4FR5nrOMzqwJTAG/I56stafPbpV5FKX9
iADEriVbQxki90jWxgJeHAHi7C3+5qND4t72J48tYRIoT5flE6+fg9gZtfEG5DtLLNPZxjZlhBkW
Wm3jjwpdTpcRhLRnICH6B4L3GytHTcxxRf3xNIRJ4tdGmMFe57fd9MNEEr3K4ATJXmdCsYiqOZSC
fdThL+p8xGOQmChITujmx0p7UNVFcvUIX0fmDoP9ht3lqdqZas3ws1m+bbY9ewUTB8vqDCFxTfs4
Xut+9fA+H9JETQ16OWwCjhNO4/u13sbJQQVC0YdafW70s9m9J0a5x+CUvuyUFbcq0m7q0T6ysFfu
9QfrGCM2L+98FJqmnUCcvqPkWc91BjZYIIi10VxZZfdr/LEfieRBK7r79mJxO6Y4+QgmeyydvgUg
GE2n4yqbnyC2gDtp2G/YaUW3FMZGOmAkp37Fm7l3Uex6mL+aGGF1ij4ngaxNVbZ8nIvV5mCfUCoA
LtFNPN5Z2dmy/Vr2pJUtHedoWf081S2re8maJ637oOqxu00Ply2FDINztsxuMeOuB4atP7XLQ9d+
0jPJdSE2Rrvt4ZyFbOvMpGUY6zm7Z6NBmmD4NB3lpEdiC/T7mPLca5Wi19vKik7HaPKs2njM7U3i
nApf5Dt9djhT0KSzRbcKtU/6UbmD/xOiw+jMaqr/pEFZomcOZxNmzFA2tgECOfZdkwbtbCNLrLqL
ImtRkB0hfoQujWldVQ2QimtwN6uBddUeBzDzWWWggoMmepQR/EgUz+Hswuw4/agwQGUtgny0j7Ha
BPHgyMyqUCcQRgNXnqHDOeIOUbOajrGxWrUvq6dhiG1yeNQcnwatvwRVoJxIc7x8otiJeeO87AC5
EzVkilJYKq7Buupjt+3Vw7wuH6bqS7Z0h6FIPJJXXy5Dindvh8mdMFXXnBFzTVlpZnFibHCK52xu
F5iuFuihcS+dIi30l6iFiTEYFqi/aSollWO3EUs/qd8SUGAxot2H4vPc+qz3LT+ssveGUFt2eJy2
xA0q82YKvG27V6eHaL7KZTVeYt9ih8F+w+4WMdolSeFTgRfpS3ViZO3tX8Pn9Nh0LhNKDa17Eruy
kk2xPdmhcleJ5lj2kjdA1Y/q34x9pQvNu9mPPRKmUpLaf1GUl33jTkMUWQtSD88yNjrGnPXu+Ffp
VaFOcMzLg/0oq1cSH78XQO40JJhhMySODcYc52abD3MhSaSwH/zmtJlshgeGRrNBHq83rSisjGAi
CXhMNMXVhzVc9fmrvlh3W6Z7XVlIDrdQDy1NQ/UEZq1gVvVrOKdrJqpGcN3bInHH4ly3X0gkuy+F
FmQHwqlEn01GlzAntw1mUJ0lNYatoFn7yrhdvPhJ8ezrX1XXYygbpyQTj1MP2yD5mAxArpdv63BX
aGe9ljxNhBDgMMdz1UEwj+8jrPNYjQoNdn+yVvRNe7mVg88uuGwQRfemhdEuBJNCVAx65OQgW1ZS
9NPgaq5vmvZhU66MGcwaMnoIGQyn3H2i9fBvAdMgR0gxItiYvao/qLK3gQyHM+/Wkhl2pqOxqiWT
mzWnYawD1X5Ye0nhrtA87NaNrweNLKUvjQwCOVgt3yzACxQHth+TYD2wfpA/GDMv0gcLrLwacUBR
oPNjfoy6hWmvEzgeNfppFOvWMT906iJxA8Qr+ILC3R+dCSqHzAIKqpHt5Odmf4hnd+5N9z169wLD
hN1dIRrC4o1lA8Yajq36sd28bYjccj5chhEZ1f2aMWl3MOizs0rbAUylEE9rS9/YbIkkIhu0h+BO
EHj0i7SigIhM0I45Lh2IFyX+khguXv+utMtTpgbcUdL6aoxbwvDs23h50qbv0gyhbNW4U9QWIPDU
mXEz2x9R+6WRdQoKk0C7NeOTQGNjDxMFz70/fGmuFZyd7UrxfhBwEiId7qW+NAMkSqXtAbnLL036
pLVyLNr68GvUi30/ZnD7og+Mwkg5gcHysuL9i4H4reB8hwlRjV6PJyAmp+aUXrVeAqZ45O581nlU
H4rjIus7l64qF6qYhmYdbYNpxkf9rPmw5iBZaILt3H2iXoIsKHm8LKREFW3OVqRkLWKdyTjYYVOF
IwIkoyTyLIPg7ERrFhR8SdCUzA7b6YGCVTn732UpRBYPVCGmDcoQ3LZ8kDElU6KsjExIraES83kA
3ZQxgalOslqi/bF11H88U5PgyuWPVYyiYuJsGNIWXqnPMx9BjBuWKXpZ2ETlUJbPFXnMKGahOopO
nnlfuMXLJnWL1mrW0SdhH5FTOYKI4j6+/sX8WUvhBIcMODoB8YvDiOQ5OGrPZp60g45TXdrPXMPl
sQrpt/q6uE3C9zHNvALkrDvJinRG+bfu298Wn3j5efifg9C3eWg/VNIh36LysFdonKGnXdQPdgG0
9bzgOdB7NaZysEB7h86gyyopMMCvoHgb3xWRuSWAIsu31vgcy8bkiDVjt1WcKpbqqIC1BgDZabjG
PL+wndGKwWwhKGHD+PN7xGGM1yYaQN9MHy6cCmmKtEfDVnwclbDsj5e/LzK2WK8XAP31NV9nsZ2Y
DGDGq54Nmsvuousx9hk3p8ZEkhHzs/XhHlOvADlTi5kZ+ZDlAFzPmK511V09E5teyaKnIj0gJk6v
A0Il/MvBgLCtJ5TOml8izG1cy+tWZQCcBR91c1DsEQDK4G0HNdASV0NKbPIwxy5/YgGKyJOFRMSY
NmgIUG9nvcnCReaapSX4D3zdCab4JjZlgUcZAKcNulF3eVEBIELtWWCEka/e609Ecx3kCBrPOWn3
Tea+QwVR6v5bKm6r1JXU7RoDFElFn40DZON1KeJK+mFAAFdW2im4F1F1+QLHbdxQbmaetRtu+Wz2
7Pq6q3/atJAJxVaKV/M9CmfRlUKZtXYACnFuU3P18OR1c9iJuvLq6moYrvQaxOqfmuFQyKbCMmt6
CZqz7XZRlqWqAdoqV6/vimNnt4es6r+RFe/6wZJER2Q6wxn3tVPUzGLrGWvHqHo0pHlG2VJyJn3V
+mbtmX44+WG4bg5LON8bmLz1iQXMIk+WeRbeVgSJblUDeS19Q9hJzNRejWgCXrgd0KR7ZT/RI4tc
pb60ElMo2wsWzynR6c6m1vmo+UPxfO3XXvyXfb2cWc+A/llmFIWqv0PjfPksNevWmQYNT6zKbXJv
tu9GWeOKUB12GEzi3btxbtXCmWNIhKY4N40Gd5C+gUTe0m6D+Od82o2Gbm2A6PAG2q77YzO4beV1
6KIePF11Y182JlGmEzwR/DoWDaYYYOWK6+5EwyXsD/WT7q7AkjGTyTaJsxxUrTV7nCBdEz+WwyGf
P1eqd9nkyiA4C1FP2mDHbAG15TNpvtXdTW/IAoyCt4G93yTOLCgIMNZpghWbDnjaJ/c6KCH7m9qz
MSfPwFSHFJ0WbFio7EjJ9I+zFiaZB1qakG2trqr0aZRVjgkdwL1gnANInQmTvwwIhoHAVe1O1+vN
EjYB+NdYQ518lIIoZ7BfSf7JX/RdrzVMoumACkzGok9VDy2mzEVjXqf2Vf2mnKRvEolp4usRMEix
y6MMZnA4MDNYHJRgeWT8od3R8aUVmJJt4x/9SrpEpCkh5HxWNBds4Thqfvpxu21rd8R/BeAb8WXV
JJJzwHNM0J4ObRZhK0vtbICvtLxqZDwWMggm984cmnpXYtomO2pV6yqsUvIcax//03Hmp8BbSa4l
g4qdshDnVnGoDNOtZTF1md7bnNHQl4aUk4PFYjzWabiF8dE44t3D+jrflUR6pfSc+cjmxdr6DuvG
mMXSK0YsNrnRYTkrx+6o3OuSfh9hhGF3qm3ObKR1pVXWgDUsUdwBglV0RGA63XG+H/3aDpnzKy+Q
kS4pZ0rqruuouWFJBx+kX9aBkZlFYfM99so/4U6TnDG+dOH/SLuu5rh1ZvmLWMUEhleGTdpVtGTL
LywnMUcw//rbkO85S0E8C3/y81axd4DBYADMdINDT07HgsF9kTpHfyHHInIgqu5DYKSKIVo2niTx
TApWAF/M0NbWbMQdZrL4EV+TTeqzCwdlZ+y7TYtbZZgqeaJVJ4qZfFFD0dvzME0ApX4PONw4nJia
iu1WPnNZ47O01/aXV6FodLljTNZHFlpQ4EGp+twHhdPQX5cBRD7KlzPY/ZxQs341qkx3rBQ/fayu
Kj+xXPOlxNNJ6Kn3lzFFRrHJXYSveqop0WJADrjhC9vYKTVRg/XahcBi5dlcXJlVbeyTGuOGqzY0
n/Q7kMZAB16k5yVyQy6goEsQWhfMkkL11f6hjhwSPl0erNXLlKUpXBDRh6nFnSswaj+4Y+/syXfj
SD22TYMCey+6HFLY996d9M65ts3Fj2Bou9RkqUg5eJ2vbaoNeEXR6flMTsNGhaw9MuE9K+7L3EyQ
Ql50DANqzm8dAwSjBqkazFph7qbmaz2Ingkvph8A4M4q0NbIu1rHWOKEzGQhvP7K+PmbFT97FPWm
/Ud+D7ICCPahiId/zC0TUH9VE86YFMNIjvEhdaMJ/cDGBldgou6P9bjPLqbwDqqir5rzxUY32mao
MG/Jcd6Yr7JItWfdsPou8RlzdaYWYJxTzlkD7jjSICGWY28io9eG7fYjjr/A4ByxpNo0z0hTPVNx
XgXRPSjIYbdGBzDC+z7diE6yAqP4nLjP1dHWbQDGYGMopZ9qLTi/rIaLs0V89pvaZqbYEFr1hvSh
k33abmMRhMgG7qTclXYiGwkgok5xSuubXfh/Ny18fpsYnRTWEqYeL2nHfs8axtDI6ug//ixpExnE
fl9sFr1kNfKswaA81d0QR/+8FziaCIHbjrpABg3LBARpfAiUoyySThHNOrcXpUaldihVxVpRn+3x
XipvifpweVJEJvBrv7YqYlFANBl1q6TZJVCq/zsIbsUXtt31UYLwUunHqEqdpPjIGy0rUv8ngvF0
7S1eDaKIRTB1q05+css6iNsdlCpDFU3SiS95oiKv9c31DMlnrxmd8zgG0Y+ng1eGCRgy7rzWlzd/
FjbXt4QFHrcBDW2eRFkDE6kPzTLG1oxSbFThjtfiV3aBU/DpaqVB0MTOgJXRu6m+G+LNZY9Y92sC
uhAbkinvdECGYaiSiWX+uvy1iJ7tqHEq3OpfBlk3wlYY35asvuvNiOtQac0IExQrJ006xqKewP+Y
kTMA+wOL+CKVZOxCFs6SPdtk8m24f6VsdzAhgmReiMVFmlCBdoTUAsu8afbTY+TZfrqPdvThDzit
2cngXRpnn+3ioo6thKbeM7sab97gMZbx8XooIcEDCCt3+AB/BtbuGY6LQGM3TEEwAi7uVJf0oSOD
IG0ggg30P9brGYaLQnhbR6l8CRjrK2NuUPCYpFGnPfx+Q6dX2qfL7rfm45CFhXIKFCTQMMitVyPV
wrlkO3aQb3XpPg23EhEkpasQuoxKB/TAae/qCieiZWnU6AgJYbtT7BCNVRCqLiTBQlo9vZIzDq9O
IGdmB6UdlR2Jgq3hFjfj5/SVxxA8xh6jvbCf08+XR291utDpjfdS6KVAoIlzeLmVp3aaLeQKR2Nr
fokgPmx5830M5QoG6IneMpmX8U6/xOOcXoFUWoqiG7gHPerxXRneDOE3udvP6v9eBwMJ+LNhnLsr
xWwO5Qignu4r61mS93n/dHnw1v3iDMG5eqwUEsiEAGFr93Lsyv1DkArOWyIILsOWs0iWE3TKel2R
OO1PfYCqiDDArp25CIFelIVuVQvHoLcB1qpTq8ysQEF7mArC2BqC78RXDrOf/skdzVrYW6Jx4bzX
ql6hGdAaHF5nXLklN81nnIMgDlvdgTZIUJ65OoIL4zgHD9RODigzrjFjJ5tPmXZXmneXHWFtC1ya
xDm1LNWJHTCTQPxzO0a9Y9bT82UI9ol36wZl6NjG0Rv7TqiJol1CaYiJJNvOR98e5MalJEqczAyi
b3Os64Llsx6MFoD8McVApzxEfJFNfum9DuLy3TaAimfv1l6ROUy9QizvtRocFpicI5Z0MnMKbkEv
Mr+n5X2V+11wyq27j6xbVkghExR7Qf2W8/cun+s4gGlh/pJMV+Z4k1aC6Vr3iH8h+AfeSg5UMkbw
CDJcmeo3Yn5kSzIUWWPKSdq7KvQ8C0jaBpnqoWPApWnm5Hnv2CLlklUrFihcgBt7MphjCpRBeda1
+z4V7Hii73MT0VpGPuods2L6qulXuuRdXjSr/nT+/3zNeZwoCbFIqnp1UW1q+yqdt1b7aR6/5oMt
MGU1zBgmFP0YY/+7WnMyI0cJ0RjitfPsVaRw50B9znMR/em6RWcYNqKLXLiJo6btJ8DoRuAO+ffQ
RJJV7yL5ioq2BZFFXOCc6y6zUReEii0ae7P0XVLxBgOy2ctTtBrXFuPGhU4VpIyZ3LNxqyWIgL2Y
Teakc+mNhmAnXb19Q4CElAcSOYjEc4mimoeWBOlmDN1XNXKrfbcFpVjrxNmG3TtHv0TtV6vOvcDj
AqiqpbmVWBi/Irghzb3U7y+PnOj7XLDMAz0yTTZyGlONmfaysPx2dadeWMA5W5uljSKx5dNvmiPr
R03dcI++P3Skph4aHb2/M4hzuKooJ3MwYJCpHQkRv8mu57omWCehvIlFytctZ7lamVJQqZ4dOQn1
q70KhsQcPU9zsut9Fb2oogepVe8+I/JcCUNM86EfgJiYj7V6B6V6D8EnEaQfIhTOswejztPILFUv
y4efc6icij7oUCwYfpGaXpBO/ccyslTFAHUYNh4+r66mxKoyFHKGk1OhOTPY08KdFBB3Vk4B2sdQ
dG2+GofQvvMPILcJ6T0dzaICYGD7Ru2Y+qH7yD0JJMD+heD2ITkZoFCYAKJtD5LUO5Bdn+Rvl717
1QwLPFMoLlc1UGW/jdyTGlctVTBJdkLBUwDpOambHaW2BWR16xO0AOIi6tTm5tCVhYqG3Xkz7qEC
dtttBg/ujcdl0aXCahBagHHeUPaQFGpl5nrduJGy9nGMjJ1g4Fb3vAUG5wBT06p4ZwBGAvE+xZWG
hCZuX8zVkxypSrZNpzl/lK2M7u1Mgux7MUhgaQgKM3KsyCa5U8wxSR0L4ezaJFW400nfZJ6RUtR/
SqY89E6aTMEXtax1zanwRAMvmwar3FC1N+6CslGPOrVq29Gh50L9Rk+DL+1YqFtFjvcjVfPclSO9
Tndm0UFEHVtQWDha1o7RttfQHGHXU/EZArpkP/fZgANWlc7ECTW935PUNFosnyqJ3SltG81RqDVb
mykh4T6ywilyhjYi4Hvr1LhAlUdMnhqYOcKorO28Lu0q6pTIBsBn29L2XutJozvg1pVdheTkkLfq
JNh41o8GFgFDs6bgOuI1zi6SkFghQTNP8LDsOJlevMs21i3OPYfwk3kX7cD9+pi5VBB31pfPGZPb
iyQK0ctWhxPUNaqEcIXgqpaWOCWoey6727pHn4G4dTprcosuZgC1Gc5x0ykQ9QuKALj1qSI5lFIW
rYsm38WatAkUUV69Olg2AT06Ig1Yh7lVmXWU2q2E08cU5Vs6H6xR37Tj8+WBEoFwy1KVxrQMGgkl
Tuaule+H6pmIFLBWh2phBxeXtVhD6SoFhE1+hDbjFRLsnOvB8ozAi95mcyL1YQeEAcHSBGt9inrS
fN84TOxWVOIpMIdvKDdRXkynHGCycRWM17bp/9WMqFzGqTRSk0sqpt1QIA9xRZLPpagMUmQCl3Ti
SJBHDWHn2uBGC26TVGDCaiqzmA+GvwgtoyTrQSrj+7b2a5D2YeYHdeXIopu79VRwgcOce4EDVl4Z
zO3AkXasOoluLS84yjcUajjyLtvOHzmuL+C4NW/EBE/lLTOrszdjA610cCLNRNTWI5odbt2rDW30
KoGDJZHsarrslNS77GLCBcOt+qkyS0UuYMl0iO9VPzxAccRVoPaEGgah9OLqcwxZjBsXAPKpgTr0
CLRor2zYW1x4zPfq78UpiPsil+Bv36E2Ucwtc734yb6przUQfxEfT5udNx3BdidkHxXET43L2jU0
Z9E4w2Qp9d5uTmZGHZzpL0/XGgZoAsGyrxC8afIRp0Cfl12ArNsz1daPhtDplHSroC/lMsyqVyxx
uMhj2MkQkAw4NW0eFIt4Wp7u7Yp8t/P2MZ+l+3FWrpXSOgx6s6ddvU+iWPAfRKZqb1e0WqK+ZY7w
F4wZbzSfInmf1Y+XzVwLTksrueAEQXtdH5D3eVF4r9R+R3HlRjbl9P0yjMgS9vsiNuk6Nfs2RIKg
p15eFc78tcpm5+8wuIA0lOkoRzlMSUh9J3fVjWyHv6isCrK2tdQd3LoQCJAtGbzMnClJg0KoZkKT
UFpOTjFsp9Jy1Rb5dtM4kf3yAZsWYJxNUZqjphYMAh64XG7NsBr9Wu49a0hEL96rE7QA4sJs30Qm
nQoZ/TTTbRM9R+mhE4rqrvraAoOLs3Io6fGYY+QKkEsxdu6s9kHnT3z7JG3zDXm20XqN8mRRhZXI
Ni7iNlYoJSQDLoQkvFqJruT022gm/l9NFR9r7Z4q2qhiBCvlRaI7VEE4leg6aT0onYeQD7DWrMQK
uo9RXYFCQrrNUWVtPmL78KYd3X3kGXrh6bwQexroVCslOJ+RPrRq5lhgHQsEGffqFrUE4WJcG2vJ
XNcYtvCp2Nub8nFoPXXPRFM0N/EDEwmyIE6sFh8vIbmYNytBoJYa7PrS4jXf/B76tqt2TDJlU2z7
wbkSkbcJHF/jQsYcDHZoGHBAMvwq+/tkvq/6GKVlovtggaNrXLSoK3DStSHGckieevnQzfeJIbiK
WYdAWYIlo/bG5Inv6l4rrKjG2IFv2Ckbtw10RxMRBa3mSIZyRuFmKJd0qyEdUFCw9MqZPu60E5N0
DjcfqXUHMxVeMWUwM4Oil9uZ2jxrZB3SNSn9PpWfyK/LUWHdvxff59KIwp77ImI9pcHjhL7IbmsU
bnU13ymH3y1PaSlKZ9k/5p9VlxZxK6orVSu3Slikb1FsvIk2VHKKJ8UtQP5RiYSVhPZxU9VNc1s0
PdCiY/3EVE0sT7kGE/n/M2k7vSBgsO9dso5bSzbIHJVJHVFMHeaOmczeDOoRwZyxObmEwa2jhOZV
17M23cHtfNlHx86Nvh+ZhMlG8kT0xv8xggaEZ2SkDqhre+uBhM6WiRtuVoAI0hFPuQq8H70rndgT
ju3J95eNWx+/f9H4baqmoTpoHWIEkdNjbj4kwSC4gFhHsE1CbDwWo4LurT2NKVlEmvDi3Usnc/hq
f4CDFRVD5+9zaYSFLMisA5Qu1WP7Q/lEdcuXRuGbwGrMXqBwswIhm6gIe1jhdS65YZSNaPncZlfo
VVTc8lZ1Il9E+LHuCRpIHhD6bFQvcb5dKjTtaYeCiH4z+AixG8lNPsfu7L6e4F3RUlrPJhZ4nJ/L
TdgOk2Ugu3xVJFJ2ktseIIL92sgkuoQUonF+0QZ2qpAK1tkmih5BLYo2uPqHJb2+VdpeLsjTV91w
YRznJsVsSIEVA25u9rVxlD/yTIDKuX8ni3MQc0aFWQmaE09JbtD9RWLB/cr6/4fGGihNNBNIb5eR
WihGGwLfU+iulDa56l8OBMqqh2tnAPYHFmeysCoRd1Kso2g/oGiJ7IqHGQooEKxjdY35g/E9woWh
6Pj+H05+huWcXEpxtE9thDumhwInRzuk+vxjhI9nB3G4Y197F8oXRnIuPlpJ2xoyRrFq9ta4Ha0H
ogsm6j8c+2wR79gtDmhTAIuCr5NfeOz91fikg2iEseGLXrBfr2/fWcTKGjWE1vfdRLTSaNSNsCh9
SetXahNkzdcUPZ4SCitl3W+eNFS52R6Y9NDOKmpKX8/NFvhcQmMmipp3KKdHetEfWZObDoVg8yCj
dFkYEFfXwAKLWwNDohshaoWYr/Re1ruMMQOEkT+gp+iFN6wpTHSfveovC0RuUehSnzRziEURtsdG
28XBKf3Isw9I+f+dQG4BVFJPijYChJ7sYuih2qkzJ4Lgt764FyCc34dpNMo4kLKtBLeMrnWgp4C4
xh5j+BQ4oRswrSPiUWE7xWruBIU7G/yUio5q/7dRZQLlWR4a6KYLHlmtdOqjVvq68es/Kq5bnS1D
Rq0NZD2Nd6xt6TjKOYqbWdf7c235tfLLFBVKr69ulNZAu0PRceThVjdJcpSZz0hwpZ16AIfKDkoX
h3zP+o7ELcbrBp3BuE3LpkQO4w5gQ/rZ7Dep9Z32m8txn33iXfxY2MPtW2VuJoXeAMIKoKqtPcnJ
1o53JYkdVNI7hiqIjgKL+Pa2oCRpREPA9V3ilw2omrX7JhW4uwiEO8QlYxs1U8hueEArYZVQYwNv
QB+J3iBXw9F56HhmB9J3WhazoSuTXUa9Sv10eWqYK72bGlPGysFmgsXJhbseebMZjUhZ2uCQWk/l
fDOALBdi7y3evy9DrW/DCywu0IUj6cIW+mEoWVY2TOs98Mi17hQOYyUIPdFr0foyWuCxKVxkG2Qa
SqnvgSftrC1rKA4TL3PQwQ7aD1Mch9Y8AlXsGtJoxdQIXw+bVdk44dENFTbyNrT8ztwr/e4DQ7jA
4EMd6JSHIQsklHre2TUIPsE4B7XLIt8mT+Qge6BA9wSIaw64ROT8vNHmmrQUVrVelLusrF3/WcdO
7WkH1pddXonIJNaCxRKQ2+yVaVCSsYOJhbUdcWVr3YAXK+yIF/RPRfEoMG/t5mKJxvm/OllpF0tA
C8fZyaUHW9sT5S4fr1N7O3R7PfCo9rXIBMFj1TWXsNxSkFUpGgqCUR0Oxt3v9h4wtn6bQdQizn8F
jmly62CQ20SOuxAK3nPjWPaLlP8yg1+CgVzbhJcWcbt/lrMm8BoDya4U5FO9zSGviOiub/IN9KBE
vaYit+S2yDhS9b4qYRN6TaXmKIv0IkXf53bFdFB1EtswZ5yiIwbwZAWiRqXVadFQX0NwoFNsvmse
+VKLbiwLpWz1ndLg9aM+TJIm2HpX7YCAlWaBAhZl1dzWq0CKXhksyLRN0rFvr+3Ruzzvq0acv8/3
lRpGRY02xvdN0BkTv5hPsWgq1rYo1k+DAlBsU+/Unqug61qrA8Sc30zQT9N2nYrKtMaVRcWFa4MF
nQJc9UD2Swcv/dsNQ2vLyhw16GbO9Slvt6qoDYkNNr/ZWoplajoqPlHwxTstKpmhTgDdRJTX4doy
3Q4baQsWPv/ynKxWloGAF1kqxLAg1M4FtYz2zWyBZsvTT8Xe3NDH9kr/CZ5knM9Up36IccKef17G
XB26BST7fbHXxtU06Ymea7ikRymwMV7h7WH/AQiNgIeeJd7vtG/Nqp2kzprxCt9t1ehpiJ4vf381
P7EIenxxla0phHDDRvPCnOWBsBAmu7NX4Jogh1br72O1tBdp+a75NebGVECViDJA/lWXqmWEF5oe
D9SE1l4lGVtonR9AzedA/PcEplfvsn2rU7TA4yK0IiUG0acRdeiq+WUk1W2Yizjp16LB0iTOwSkB
ub4egPh5gtistK9mh+YCL2D/8t0aWljBBWacAVtC6YQaiR4DBYYRCy9p1l4zny6P1ropOH8x4UZN
41+dQt2Ky6xXUAiR30o4qGi35uxehlifkDMEt2ZoqFg6iAawAaBPa7puG8H3V8ONef4+M3GxJq25
GtE8paLAdB+jgzjcslfbaivkFljb+q0FDudY4TgQdGADx951PqsCM26D47z9rckTtqJjhGjYOCer
6xKaaD3g0hfpxtxkXnhXfA425C691XD7FW7i75fnadUV8FinWKy3V+FfS7SkUMPQxsLRIfGeRaAA
keeNIbocXTXrjMK/ktCc0hLcqXDsOdi0hnKoC0XgEKtrZwHB7W+6VZoq6RFBq/irDDLY4irS9pos
WKGrya2FXMNiFzKgt+f8rrabIq4tG1Uxxw5cd4yXjULx+g/v+FlUfhcQFmic90mj0it44WJo8ybe
xQfJrTXwtPzmjYpOohKF1Xla4HHu19lSpc4oO/P0wYvj20bEsCwcPi7CVZUld+kIgPAlfzIOTBAt
dWNcx+9ZzUWvCdbTqlMs7GFRZBElElVFJToFnKp/sWa3Tb7MyiH7W6v4k2sdWyWkQQED4k92bmUV
EH3jMqYtdZe5+efLa1YwSybn6nk399LArAKRaT4essy7/H3RLJksKC6GbVaxcycGAKgfbHtonkco
gXCgZ4RXhWY7JiK8dTeHQh44leHP/NsMDfvUTCYcSOSDddBdclW6gWe6+T59xql//5FLaeTA/8Kx
8V2Yl5RqWpYI6l7U7GzVl6ZdLcrrV7enBQQXJqKmsEhi4winb8Flv2PZMBs60Y3+uieYJoo70OH7
jva9BadyGks4ZsVtA35K46A1+eayM6xuEEhI/4HgfMFUqdLPKXxBn050RnvVF1FNxwqCjaYn0zAx
KYYmc2M1F+MQdEwDAhKCrhIY2wlX+IERfMDL3uBwwXTCE/jQoBcH90tskZaPaJk5tb4Cami2s4qq
lNZOKm/wuGA6kiiT1R54ie0weQswIaV4D9Tuix31umP+k73xiOpvViKerZiqodkWeshQ1PvWt+vZ
zKtZq1WPFKFrQrCTNUIFt9T4QHnoGyDOL9I8r2drBFACfYN89Ax5cDRld9n51mrL3qCwyLFYqhoZ
4jQtgaJ/nVzUBW9LN94q18lTgcuXZhv4kuD2atUZF+PHxYZ2NKCw17LxC06ZpIMLfUuip8tWiTA4
hy/pkJQQbmM97X6VfBotLxJdpq4EBvDr4E1Tw3HCAHvh23GLIKqiGWOHDH+8sWI3sL9dNmHduRcA
3DjVQ9XLWgcAtNCZD8EdK+tRPpt47e4HT0Gx4Z9w/64O3AKUG7h+tkodWqOvG1/cfSpCJ40E4U40
cFyQAN8WGA1UQFT6LtD83Pp0eeBE3+eCQtl3uEiMcDBuoKeMcp5W9KgiGiMuwzICVW8LBQYE+W0P
VazxmtTuZRtWLhMsMMFoiNk2Nh0oxr/1LpoUpLbaGG/mOZmfEjqmtjOPdvxYSRoulgxc/15rUZa8
ZKCbGxyTRtPsZH0BxW81JqO879RE2vR63/WChG8ldcFfs8HaAfV5EJ7wm0nTDlGcNxFe/A7/6JjX
nnJgTHAfeV58C8Y5izFLfQtNITz6JMdR9Uv1hYj4NdbHmr3HKmil1CEE9XaskxgVZTrJQTcGRdHY
YXyn5RZCEHehisKSP6FYee+iuOaQZQwfilLB+cTN7hDoQahEsMoKG8fMwAJWfGSWFhB807tRlmWQ
qCFqlx5QkOqDTgg9dcn1nz0Cv/Yyvj1FvTHotQRjsYkkk5apIQFa66XXSuaWT9rG3sS+5PeHVHWy
l8KhewNC7aLe/vdrkQFDbBQtlrb87lYvpWAd6/sE76iGM47341dLqJm5OlmmoeMQqNqGyft7WDLK
yAi25dDNPsyxw/jJ+124J3da47Dc5g90B9je/m5AF6Cc3w8DGRU5fx3Q3kNFlRPcmj71WNdBuJEE
JdIrFTLs2u1sIhcyiwiN3EUHf+y/IM14pV9PPptb3IfcfeBFELfwWGeyjrtyGZLOb1dbP45dEkQD
49+VbkAB8truObrJtb1V0UwRiut/1iZwich+XzjnFEipldcjq/8JDorlsLNj5tQRNtEEXWzZtr4S
3fmwLYCfviUkt41mktYYkQFIUoauMu2VrHB1/WfW3czxURG1i4gM5JxFlWkUNSbQIvM+VZ9UkXL2
yvdxGaNoGqTUsQT4GxnJjuahStXZS8dHat+01ebybsf+Hzdab77P/f8wTKDv0iizp0JcI4UWXqg4
ilE5aL0RhcWVePEGivP0ocYlucZMsU5R4/XHblufLI+RMyRP6qY4dPsKKe9l89Z2zDegXMIApr2q
Rr4AULTlg+9k3s3gQ9jVX5SDsZF3QkLtFSNt2cDtAR4H2brmNjQCVahstkGBpH+tjjjwOfQUbdrd
aLrUY/UL8hUyow/U5uLWzmRkWKjxVN/dc9Z90OoRASrFs+3B3vTf6YCbOybMUoyo3VIEdTorXrnE
4288p6Qf+jmSZ69pvhhj5YSmgH1NBMANo0nzbqIdDErCfKOq6k6sJ7xy+mKDplmyjFM5tDU5f0wz
RauoNM6oeutecNnpfrJ+ojPZB3MMyjHIXjRLq66xwONcMe30brAgZsC65mjzow0NJxE1ooowuOxm
CurcioZh9iQDmnLkuhvBJEUFK3klZiwGjvAc+JUadEETAwSlAx5pTsiptn1/Q+x7weJl+xEXnN4A
cV6gJ+BmwiXDjGZ4LF7cPB7kWyhM0B/Qfvbzje2JKlguDx9e9t5uVy3eXiuUJ8y4yd+PlRdWnzpt
JzCKfeOSUdwmLPXqAHaNaX4tU9XdwgOdKnSUfjcs1YID//o6+sfH4eVvDeqMppCrAT4+4tbJQKdN
re8v2yNyBjakix0+mqMk6iw4Q2d/VuUvpbkn5hW1NpdRVk7ky8UKrpi3MHo6tFrBDGm8GiTOe+Qu
frMLj13ltL7lsNexwFd+ClBFw8eFiC6cJw3682yuZs2dGof1ZEGm0dVMt/VrCNO78k77UHA9zxkX
J6xqyPAMjxGNdLDRDijbnkTakyI/58KEBNkkamXwQWkyXJ2Asy9zDPJ0efQEg8cfg0ivdNpoMt9D
AwceE/U+FgQiNvwXlhJ/9JmIPIMCFCMV9wFYZO4ovZnyl6jp3ESj/t9Zw4UGkC5pemPCFXJ6rMBx
ZD9c/r5gSvg7rQTcUWkjwZY03lftLqxOxPL+DoJN2GKpyhaoE6ENi6U6fI1x8DW/jaL7GcGmSl7X
8QJDz8w+nSZ4FtTTfiidC7Uer3bZWbSEbhYObJK4SUQQUV/L2xeYuPmesryDo0WQJobO2GHemnej
z7quMvd/v4J+E4h4aiEiFYYxsHmixdU4Hhu8HYT2ZjIqwWStZa7Lze9VBGdhVUJtWpg9gGqfMfPQ
Lar/j51H9+ouOk3by67BFvyllcQFBFsqO4PWbNrkxgmL02zuA/qjL/ZEvZls0Df+uownso7nHRoi
muVVjDmb0P6eSfVdRLST2pleGOFhjuqdY1jhs6r1L3NmumnXbokhYotZX3KmCnl107LevXbLdozD
24z/AMY7Kz+Sb1Uskldbd80zBLdtpVMxznoFCCbnZrjaLjzYuEU2t4WfPgi7D9bzpTMat13p8Rzm
vQW0DFdpX35rFxpHMKSiA8FHGdQxEKWCoiHk9qq8CgdSpUA052sNRw27dMf/ndaCrbizVZxvShba
xuceGGl0CoNfdv84lI1gJ1nfq/7F4N+4h5lIsx7D/wv1KSKHOhatZsHU8K/aVpaovcWmJgHLN7KX
0pXcmKAHK7tmPBbhRsRO9h8Z09kkbsOKBi3vTWZS65kOYqNbbpvv4clEZRduX6DY6dXfpc4XrGuR
nez3RdTCstZ0OrCBPELvDnefqZtdkdO0YSXn4P97+Es8bk+z2pyGcQ+8+Cm9Vn1ll7vKdfBgObKX
+IOQnEHg73xBttoWtC0pprGRThlWGehvVBoKnFE4dVzU6IvS0kPm8Z3pqtvotrxn1+L6nm76yE2+
jb6+K1xhyy07Tb3fA84Ow0UPbcrnOGIptnVixWDKLj61oTNsQG21FfNqiByFixzmQKdeBnMl7iIb
UBFbt81uvo+eyn2GHo8R0q4CRxFEYpOLInVL61xhkar2B3baR5V78r146TxcA10FwssuARzfyVSG
LVXHgDmKZ0HKIvbNe7Z7szsn2xNJd69GL5Q9g5ACVBvvrsk1RhgyUOSmlfarLX5GIiYZ5m/vPGPx
fc4fwQdZzgjBaPudID5lWm4aJ7djYJ7kyRLch4tM4ZxQVcHYWDNTorZ2wvnQ6KJmJhEC53hEak2l
Y2f8vPyZlE8gGL3saashYjFYnKNNhYUbVb1DVmGBXHt8jGMocJaCfG09fzqj8IerQZq1GJygWKyP
uFrfVpv8ZHgoclQ3GUSoRK8UAgfgD1qFGtVdlyIXzcevlYZdvnWCfBP973SX2OkXRrFFtdg8tKaF
ys2MoYurX4q8HbP95alZe258A8DtTpbVggwiwajJd632KjyPy1kHXFxQdJhfDwwfeXN5A8ltUIoy
UGW2mLuhg+cEuVucHKDIKrl5hlfB4hvORNtuJ7BT4OP8KUzL7aRu2UBG+w6UOO1tfCi+Q5cOCqPd
zbTrrjr3MqLA6fkjmBz2LWgrYSWYfp0CV92F5XYislKRF3KxoSoNa557gEhN7YyhDM37Heh9t6ki
SttXN6eFI3IxosgMowtLIEVH8Lb9vm1KQXfRQsD9o6/Sb7yECxqSAaL0PMKEJflG07bSeLg8P//h
+aZF8DqgsHPl26UVKijL6dlBhPr1N+aC0Nrah0dWxNluh++iyvJ1fzjDcV5PjbLISYaAUeaxq5S/
0uCT1AiUtkQY7PdFtAhzEoVxjUnSM/T7J+1Vhb1Cicq7y0O37nVnU7jNTx3ysDLYOdzSngMc4nAL
iAKQIhCsWZE1nHMbiaSi0gQThFrHEmEi0p6lUHQ9sx4XzrZwfp3NeZGGBmyxMwhmxNJ2RiHQ5eFa
vwGyzxicK3dhjUZQExjdofMn39xFnrW3Xikuuj3KhnciNXsRIp9rSRVpSMieCUBfYDsmxg4BNvB6
t0fRPzozMz/eiOK6YLp41bXC6HVpYDeodf7SVrsMyoLN/87QxrbDf0eS7yCnzZxMBh7avLS4bn9K
+a1SC3KV9ZPGAoILC7UZzdOoY7LadMNaMkowv18ztbXqOnnpfe21sEjI6rKaHC9QueigUtlQSuaG
jKGfnTRyt0ucCi9vxqZipHoCl2Rr533+eh5ILlKQrJzUhOWvYZLt7B51FnW2aeX+fhobT53ISemw
/9Nhp6QpygZ6v6LtD6NrD51p+pOc7YIh8UmpCB5nREHZ4kJLYUtBOKgYh+oL6/bLIofJ3U2b7Pp3
RZdo4EVOy8UY3UricMoRY+S6gSjhlRKhcicWbDVrMQaNcSDJk21i4lDyNizLSpPHc99C2MzyLYiM
KJvLsyn6PpckBriqGUOVYlUYvRME0DMXSY2tDdPSAm5RxEWtlL0JhIlYTgaRiqi6SuKPTP4ShVsE
2JGlLB2x5SsP6gER+So+2K75tT7KnrpDNd/274aNWwMZMqeWsmkhMpiIi9ELtMa/DMF2D36ZLS3i
3JkMytjlKAH1BrNyerJP5lMqnQp9SyunVB4vg4kmifPlPB5RYZcArJ+urbB1a6XyB9ElPPvHlyzi
9ssm6vpynjFoIQH3bCkRtwu6ja0H92ibcy8btFYJZi+Hj9s42yoKJ7CoohRnm3wyN/VWu44/hS6j
ERTd9awFxAUU4Xh3QOonm1nM7LISN4aQp9kcqfljqA5KJHjNFAwh4cKBOss2jVpA1fOuG58Dw1e1
n+0gskjgDoSLCnNsVNI0AUaLvlbET+LAGQrB8ZFNwAVv4LuMS9LG6gCSba/TM0+r5Ee5D50Rbxax
HWwVSKOCu/9WUXqRY6xtl8vZ4iLFXJSpaZdwjPFHEjjprj7Z0KHSTI+A9Lbbic5yq9vSEo+N9SKx
boaM1GUHO/Hq/YWxgqan/yPturbjyJHsr8zp95xNg3R7tuchTTkWvUhRfMlDSRTSe//1e1FSq5JQ
dUHNeanDssEAEIFAIOLeQXKAukZW5S29/+cNX9Zy3euc27DaegYBGsQVXfyaWcrkwI8IvK3ANemc
txhDWcp1EJt4dVK6wbRVzQt5XJf57Ord50RUEyFajJzbMKw6sae6hiVXX5TsiaDxdLJEZcanDQsE
r+ipt3WLP+ObQHbRZgsOMCojtOYRX6bPPQlco/7nzadsgo6SuAnChg5IhAiSmuJRKuEwkit0knhS
IjqenMxqLSVx01QENqB8J0hKEXkC9ZH6iTtd25fF9ncQck5HEke9uGmqyqJJzBrSAly4N3G/0sZS
YLunV8JRBOfTiZQOrcKSgXUD+t0PpeEF6ub8vqEK1OCvUiNwNqhmCxn2fXRH/BIJZ0ambaz1FaPU
tlGpQtCpqe1yv1t1uBn8re4V0X/B+XkbLNS1peO/UMltqezU8fG8midPeYu1wZO79I1UwVNAQIID
eOdCSdSDGR+U0qUf0InqTI4Y4E9gYyoXCeJcCb68CAcHZFqdqbtTUIc+jPfdO7r33pjYYY4XLjex
yxJ1E1BuXLWqw8pUJXfqnO4LzmC4OMP1yz9HJH0rkXPyTTIGAAyFxLTZKO2NlghyaIKVr3JOQ6dF
aEkpO5QPF7nq981+EoHTiURw3qLXUCXaDFAhM7ETZpdWJ3nFP29pejtOvJNo00AbFAiRp+vUvDVK
gfmKfB6PUZAmtCC0xECFWwCwfMcMpIXTFA5jPE/Xou1WJJAv3h1Bk6KBFxGLeifv6i0D/bb20qW6
YgigojzJyWACPFwm0HMAAAQ4o7fBhFFHU18EJbtVNA/9PSzxON82e+rKDpJBgvujk25iKY8LlnT4
87aXK8yX6UaPrEsqXkUPoL/TdIfVQ7O7dhHM6Sk3sZTJ21JW93JrQUdT/kYkvxljtxjuk0yUyDgV
gC7lcDZVtV01SgRy5N0BPH2b7ckq3omK2EXqcHZVJGpfxwqGcOoz3MF9UGxwDMaDo7eCKu9TBrzU
h7Mt5D/GQaWIk+Q68BR7doI29a2oFOV/RHK4XbiWiyYeJhaPrdsI3jVdBd58J9/ra8VPgAtbXORr
0YFEsPAVvkp6yAgppAaj2K/optqNm/xiNrzRnbwU2PoaWpc+n98hz2uJAP6tpSVKT3uTWZod9B5R
xws6VB7YJNbnxQgsTOGLpGlOJENHfzQYsIZvo4cyo2sLNSyb2mcgAPNz6IuciEgzzoeMkwpMyxoS
h9p0WuKGWun2/xwW1AIC5F+OCpHG2+EL1VqJKOC3vDL/pJmXakQcXZSEES4Kpulin6dqSeROgxBF
+XGtVH4OgKMABhPFlzdq7L6nVWOpFuczRnmYSwCeQiJIc5q7WZTHOhX3LX+fcxZyOiGHEGFuogx0
o/Ha0F7PrzfR5HNOwlCkIkVNABJXaPaVvSD/YE+ClKVwWjgHYYxqRswRplP5kzu8EH/ctMDuR1U0
Y3oWx5Un92CCfh2gydmaZqncqOl9oXd9DIG6M7n5TQdEuWYF3Bu3uv6Nyp5TCYSlNG4IoykzK93O
4RlC0LtuWehcrCMAKFyBpcJ7n70u5XHDOYHdNWxryBvopWU/Brgyq1XR3QX7p/lszEIIH8aUhRKk
RC8QMivxJtSpI0UAMn8N2pXV654iqoE5tQyX4jjvmvVlqDc5E4d6jpFkjl7GTveeqHwphc3kwj+M
dWI0poGRKwhCQOMhrwTxkUgNzpXOaIosdBtqIMPtZhQVbCC3D6a78zZ7Mpe51INzpnEZNBJ4k7Di
qKet2PI2H0Y3uGa57X8OEwNklaMt8YRJZlCEYVpBVjrek2oTisDYDpXW51Ya50K7VJ77roKx1k/S
/YR6igr4+b0DlMGV9aH0e19COW+aAO9EFEScisSWqnFuAgVyUhGNWA6ZWjhZedeBA3aUbirlRTBf
IkGch6CSOeUaM6b6SdWd6I611xjostZRrKyuiv3kxU7iicDtRW5Q4x2FMmlFlEG/bpd2LrDn4Xjr
izwDAnwK0BpRGdPJ687FeBIu720EY6TYEnNMpotiHA+R5wP1e2e+RWtU/shIwsVXxSd3l6VUznVo
pdZ2pobBDYNL8xrszSH6QoOtfD3NN6M/bZOVqDVfNLCE8yOV0copONBZPoHRBLEWVCMEtBojdpo2
8T8HxH1jgoTzKh2w94pEgTgLDKXqV0Nfy43gHkE4ipxLSesoTkZQlGKtjLg0Bp8dGAqma5bcqkF9
9J5WwOWkMUe68MQ1MuCA88KkBfnk6M2FSr4A5ve82QmcMeEcSxNU3ZwNLOxQtMxwJiUtZUcrw/ol
GoLm4b8TxvkSvQQCRxMzE89jL6smt5lXXb45L0Q4S5wjSULEikMBKdbljK6VeZO4dF8Dhgp4ZL7t
1avz8kQjyDmQOLflVkqxKLT5Sk5fimyVRB/OizgV4C4WAn9Xlsw4c9s6RPR95Wgob4uFDHaC+Iy/
I6OZnKJPDoPGMCD0VbQDFXN1OCoW3rCJdfe8RqJJ4i/LTJonPTqDcR6+JGuWASqA+C3fG3D1LViM
RekRUTTAX5ypRqPGCpM3gnDmALiHtH7qhneyV69FZyzBktA5P6HmVmTQBsKCYF81jlzc1qMjGEBm
K2ciAp39Dwvn0BDdnvMGawKNKBbQoZKLcaW66NYE6or9oq8lE4DNjJ1U1BsqUo7zGKpGJQCDQ7nM
um+S9TR8DP852PAbX/7LVVlbG3pbwyk15k2O0hxhK69otXMugoYFCVMLOjQ+64mKfPpQ+9OKoDQ+
cIX5QLb1/DpVJqOWM0yUPnJbE+3CZp5tFrx5ky85iR/njiU5NvAYGGdeYL2rNIygCv8vidwClKN0
HNIZEq1gT/q9UqZul9wKVqBILW4FauZMMoL7EKQCs7thXa3pWlVQOoR6AYAXoHtO2NHAopRzA8kt
vb4ozNkcWBIGgRpIwn1aIaBItmz71UTQpn/jMo6DyO1WoP+laICEtD491GmTwbVdwzGeZK9/EJ0g
2C5xTjVuRQZZIRGAQeA0nsTeqPtjUDmztJP02J0yV84fZyrIfLLBOieR27eSHqBiLVuVhfapBIgd
btrtKykTESyd3rv+GkVwRuLfWPipuc2Uaa6wSqLiq2GEnklEVNAiCVxsK+fEsI0K8zQrX4K0cCZT
hGd6OpZViYofAsCJzOOnTl2mpdqQwaFH2+yKHRGC1bgbM58lL3B49c+b1kmNFuI48+0VRZILFlIE
83Ue+ImoSur0IWQhgDPdtrSlPksgALuh0vjgZmHEdoVredJD2u5TwykB9l+65va8YicTt8BY+zmQ
vAV3ZaAlJMVBGVWynXNgUF6XGwsIoS+TV+OAJ849iUaTs2OUl7a1pGLy9Hr4TNruwpyNtUCvk55p
oRdnvnKXpaM9YEDjrbJCJ8x6Xlfb37sQFi5GznBVq1GaOoc+jT96qh/5+l2zYslbBtf5z1kpsRUf
FeOPq7qSzaMRQDELuaYseggCUSAjmB6+WDOaGjSKsEAmuES7JvbigoETy6Wjrdl+rJtoJhJVoYpk
svhg4ZSolIZlFGIIk+4ujD8mumA9iH6f2/HzeZbntsMyH6WXJu0dgwict0gAe3+hgDmXg1nnEICB
801l8tCr6Z1f0yf3h8XMcz6CSo2ZBJh+r41XaNuA9Two/T2Rns6LUU7ufAs5nEuY+9icapRBgWgg
/0DcZh0MzoHDeKVfqffIwmyQ/l6ZHxoc496X3VoI53xD3pTgYQswjpKcbPNY3SeWsUO7nK/HtWA8
Tx95FrI4HxGqwOQsZQyoqTjsYKpfUF9y5/W8m93qa7kWXVmJ1gjnJ8qoGaoaUGBeHq4t6yXS3tH8
snAN/Km0a+tIaVnmLJxvatWNlU9RJdgI2ZD8EqMch4w/lc6D3EQFGzJaJgBveZDlb7Py0tA7afBa
gH6dX4qCFc+fScMkH2VqQVrVGl5b7qZMc4t+TYr35FwWWnHeYbS1xqgmTAzqUiz1PtLvulgUnJ88
4SxkcA6isqUQd2I44ci7qHG+3yYNK4XdJpW/A4By8jCwkMd5i9gMK01jm1KCNgYkUZt17Nlut0pf
WPmwuKhDsLj5is0+iqs41jGGBb0Ni6vCXp1fCyJr5c+gmjUEKbgoDtF/8ViiP5z6uK96DjqQAP7O
jZVo9XHuIZ1jEK3i1OaZ5njVxIGfmzV1WkCMG42oOvRQqXbOsDjfUOVmkBrM7xl0bp00tS6TrnFT
XDirTeTaDThySbKXtMlpo2IlR6ObyN3HOY1DpyiDLUgzXFsD/RRRL1HW7wwRMVwVuGhzU17SWHRU
YYvnzH9rcGcIeSBJGTZYXH0NYMGviZashX1IIhncKWKsNSVpAYTqaVN1kTejM8j2h1opBOtKJIaL
PNLgr2A0ahJHB3azmj533atg8Qqs3+A8jFWaujmz3Lt5PfnZ4So52jKEVXaT/J4OhcU+YHCuRlVq
VF7VmB1z1CtHnZWvcZSswHFxpUjEP6+ZKgi0eTBSO8oaQw8gTL6tU1S1FLt+JaU4vkS+tS2/KW6z
LbzKa0BVpjGEPi9fi3gHWEzw62o0gXFgoPLkF6I3WoDAd0hwcDZCso2qah0XxmVMQ1fvw41E80/n
Vf4bT3SUxy0ZRQPAU8CuAcilpjjStYqrm3gFcjEUJK+qm3dxMrGg/yiRWz5jFU4jMhLYdlNnXH2v
z0PZsPLD8wmvik5P6lEet4Im0vyIJHTsHdVVjvOTfI3IbydtRZH/6WjzKIrZ5yJwjrOEJj2zDPWQ
dQ620VZaq5t3ZYAXI8ic/UIMql3kJGFzFpGLtJecrvalKnMFK4P5vXMrkYtejSmq2oxCmWrWHD1D
N0HfbJJK32W4LRqs3mlqOV/VlbImcyCCiDlpBpqiEEUHK9SvGPW2EaW4+MARJL3PcW9avrbl41Dc
EhEQ60mXeRTEAyPJidr1JQo6QI37KcLlbPRxmAUlCafP1AsZnPfPqmAAcztkzNfh9nvZP27Xa5Rr
Ir8jTM+ezr8sxHEmHWS1pOQxxKX7wcdhZ0WRDHZx7i0d4x7dJ/NjlzPukvflNBeCOcsGD1AJCmK2
71+mhwYv+SbbmkDvF5P/noxnFqJ4o26sCbE7dOyI7FoAKWp7J66+JPpGYAUnN7uFIM6ktSIp88qI
cdj+grMbOLxiVCi4aGLcZ15wJ/L+IrU4y861LpESGdJSZXRMVMrLSuhSANxGojO+cFFy5m1ZcW3a
A0aQsURNV2jO9Gu/e/rOnYyOufPjeDKiXgwjF38avQG28wxLg1bGs6F3NzpKAc+LOL2VLWRwYedQ
kjBoW2iES6t2LzmpN25k8K3dN9vcL117K7x7EWjFN+Zn+aC0UQ2tpM0AWMEN6FPBzCl/MvYtakWt
z9FKpKTAXfFt+X01V32bsJNQcTO010V1W4u6tkUiOPeRFEOv5AaGMcsvAvTEKY+xuvrvpsriPMWM
Y/cQs6lSAcXVPYIz12s32vPoAiUYLlF0/3E6M3xcGhbnLsaa9G2tQl4YIQiwUaCS3AYfii/Jfna7
rbyxrujn8yqKRpHzG1MamlpwOIbj0kAZVjLgXMJekKgTLXm+wX6ei4jIGfSSb+fVvG/AZ6hdoeit
8w69Fe4k2pdFavFeww6aQGaLw84+pd2uJ09xJkhgnL4aW0wW5ysAUj0ElKXxGacC4yIed4qLCks3
d0Xw0ScDtoUozmXoWpxOWQhRBbrgs5Y4obGK4ot2RPYEFwiJ04Eu4PzCEG3PPC91E+u9ObGjOIpV
5y+j96x5W4aWmD11TyYK9sv3VQwctbS5+KOUo2wwWK6uDiuQ99yYQDhrzNvzegl8oc25jdDq2gD9
hggXyxtb/kTeV3mz0ILzGTRr7TRhFtUAL5bdKPWf7asezX8sxJY0R1TVIVjqNuczEgDhEJVFhgOa
4tJ5NVjUmTXBqIks2Ob8hA6SObutsOPHW1ZgMQyosMgvzFvFLb4COOsjEVZ7son4Ja5fjCMXY8jh
TE2LXU/UoHdmm9aGsTWOtWOvf4ePSLjeOZcxSVViWmzeuslNHqMXGrn9FtS4O7pOak+fN99BWEQ7
pXBkOTeSNGlLOoL5k3LHMLwDOcbF8AloscE966csXVG5p+DQYnPeJCQxLWQTEifNcvpacy3lwtBi
pxrBwCnfnbc3gZsEy8PbU6Aed11tRpAWboO1hlgnvSi2lJEhCmluztu2xXfeALw2onLLXFbzoVVu
0+HTeV1Ev8/5jkjpqtBiU9Um0YM5Nbd2bHjnRZy3ZkvmvEfWFkFYU6igkDvVukhKyx26b+dlMMv5
e8sCJfPbGSlLNcs75jGUMd+O1qbpCACHblPbPy9HELuD5+utIKMGQakVQxmNesGapeAA1CA9BNea
H3m2kJVSKI9zGbOd5LQrIC9Ife2J4FbY8lj6eHIrhNZ0JaoCEwrkfAZKppVUY5uJfDv4FAzh0dq8
7Lx38zQjI/XTI1oy5ymiQLUjSWHS1p2voal83Oh3qJJxzR1BaKhsz0/feTcBFKG3sxcCmywcU4ym
ZdXbOgPnoh57RdG59RiC0ER3zosTDSYPpanPek0mpl7ybURSM1+Z1AHWrte+MNbmaiMQxyzpjBUc
/NYiO1WVoZy1LKaiENdui9vCpa/m8+DZa1AUvb7rIvI4eQftF+L0uolTW4O4KKw+GAa9HmehvQmc
x2GrWcgog7SJNIoRJM/yjoGRop50PWbOdJPhAMEa25RB2MAuOLRYh/cXUmOCM4ShHeYNOPUrQBo+
2758HaeAV2dN8/FayAciUpRzLDZYj62hQmww7KTOYYDT5iZdqTfzWted+Cq9Q0Hh1XjzX64Yzr10
ejbRXIKiIEnMt5o3b9LGNd15J92y2KB0DdHeKVqjnH+JZarShKUjpl2WeaxkV/LntSavGXB9tJI+
GA/ndRQNLOdiJGVs+yCHiuq8LrJPrIErF4gQBQSHWojFeiEge8onphTImJWmR9jhU3Kl2pe5cTsW
NyOu38brTFSdxP7zM+bOo3PkKvplW1YsEtXNYzFYjm2WXhX7kX1bKN3jUImAJAUBpXW4xVnoqRm9
TEd2nAEc4sqOHJbb7C+CvXJrARc93qifjav2PYwyREOHv6mDN1XRuBVTEhVUcj0sw8RRo4IDlTJn
nP3zq+RvVDtK4ZaJHDVT1rGtoaud3ovgqyuUzYUfWx2g9qx7J9yVgysERDodfx3FcjtSbJRDDoBW
hMoX80p6wg2Ql7mRy9A5ZK8FRoOo2VAgkC/8Sg09nFXmZ9Rkp1krRQgffdrefmrE132ZOklHA4Dv
nvXcexayCIGnfjC2ozuC6ZI1a0wb4z1cEYslwvckUStPw2jE5CH0S/pNqe5MInCVp9QCN5SpMfpV
8gujxzxNRVvmIfIVs9+AslvNHdAgCAIGNtu8RS+FcO64yRPgY+kRO5Iyz2htgdeLI7YwKXfqgmkp
hzMpzQaPW1tCzjhdSc1tNm3s4hPLuxgNeoZBIh/fF7MAJ0s0gJyBUYpm67LCAMYSIL6Dr231JZ2f
BFZ8andZKsaZk2m1utZXUKz9UheO7ErwUWitudNu28zDxQEA74rP52WeMqiFSP4aizRaGkQFRE7N
qp0vZVH25dTRZvn7XAqpT1sDCMT4/bIZnCraxHnkDPVtKwK/PLWbLOWob2NjvSHhbCaQE1jj9VzZ
O5rkH4d61+QoV+/RIErK7fmRE6wIHjgavROqosyQqKmZ14Z70Hh6pX5/XsjJGHypF3c0pNqUpEUH
Kf0qqUAaxTK1xBs6oGX8FioNG6czNvwLjwcZq17XIE9+RkGg9mSv0I+5jScftFFoVBNesovkcT6D
qJI1Ic+I9edOLg7AzoysEoN6/U41KRhNgYGZnOcI5Fk1JkD7IoUV2VfsBMw2rPRbHG/13e8ksUTm
xbkNBSRsWs1commvm347JIJqR5F5cR5jDpOU9AYUKscru3OL7jJNdkbhnR83gXHx11U1+Kx1Czuv
Z9epj8ApMmpHyrVVA4xZ86UTlXCejGYWi56/rEKicdArG6MWfdNth1189xflhfZsdY4F8KdihXL8
tQhhQGRqPKq0lhpJFiuQOrgyliKOTbeJ27uoZgG9dSi4gRF4D/4iy0DBEK0NCAuKyJmKlzpvnEF/
Pj9vgtXH316lsRmERGGbljw6fRY5uqjh76QaQNQxLNti8FjM4BYh9YB+ySBnMzXFW2nYW0gilv55
JU4eZ/WFDM4FWlaS5nHI7rZxIbaSWWsBOkHJdtzJBQpHjQu6EoWZJ3PAS5lM74VeedElXcjKBHSn
3LP2+2KtAlRqALIosDS2oisDoY6cG0zDOYgLlsgc3FwFEFOyy9a0WLWAv2FtZIrkqJ+llWBgRZPH
ecNKnwzQ8yHurHwZNPKAWKvWW9tnrePGE1kdAKA2Apkn/f1iMjmHiD6mSKc6O8+u5xUAp3DtjSKT
J8Yhn65F5H0n1/9CGO8ddSpnI8XKae1tXq+Ud11H64pmgCQZZXcGn99GwhueqoeBDbvqW71lNyLp
xbizrlmNH12JqjxOT9hRHBfkdHVmq3VDYc/qN7W/zIaPRizYUEQiOIOeozwoa3ZQsLUIhSShY8qX
QS0Iptm4/xJkLIaNs2g7I0NWDBKwM7Ysrdhvvh8UROVubP2eE8MZcd8RE7gWGC6wOCJHelPLH2Yi
s6q3JBIM28kcynIlcAYslQGVVAkqqROj9lyFHhDrO4dFFb+BYiGaJc5yzTJW61GDNO16PvAESG7R
gn2XoBbycES9ajba1/Ome9qYjouPs9yhSeV4nDGaWUadtH1pRBW7f+MEjxI4c9XzuopiCxKGXWa5
4U0IPJl+0+/sy3FCzVvr5mtR4aVAKT7FHRdm3gY9REZV4Q4AMAoT//yw/c1W8lMrPq1NazME3h3m
6q+wolhrdzT20kfGMJMCA359XqJgcfCJ7TjL0dyawYTlaSvXXyPNcBRVYMEiGZybUOy6buH8EHea
gJetrur0WxW9nNdDNDfs/cUe3NNuQrUoZMiAfBpI42iisveT0fPRDx3i0IUEQ8kiNItjpGa5urDt
wJta3WuAkBUmsndeGdGAcf5BJ7jfAyEiLl3hVyk2P1CSpZpgRxcJ4dzC2Eukizu2HVn3JCUuGL2c
KRT1HYvmhXMEutYBOiCClHa4CNsrTRh8sZzAGb/N56PjOa/SpMBY5fYBCzBcBfv0mwwIjkRY9CoY
Mj4LnXTGPE8lZOlqfxdmYBcoJ1y/65/OT7/IC/C555FmRWfGGLQEdWTs4Blsg43hBIeGZjHIpmBl
/4IJnRBTKRqIy5BzGaTUC3rNK+d2bRHBznd6NZgykW3Vtm2Dc9qtKg2tytac3N5l+XX/Hq4fXfn5
+3yCKu2tOSs7xHBF/qrS1olHlGnen58dgQ48B22o93M3sCRVr/mZfZ2JQClOL7KjDlzc1rS5lcUj
xoh0w15twVs6TiAC0Z7Oq/E3i+woh/PK0Si3xhRDD4V6yYvsA49vU0iOwY7NmjteThuRrYo0YyO7
8KAWrXXA+WN2tPxT2lKg+W+V7O68WidlaERVZdO2lV+uvZPaVDKZBTt69qnsXR3nWNShn5dx+vB/
FMIHAkGgTDlo5ievLHCBwhiiyU3QeNGWYSmg4aPwBQJPOrmFQC4xGlVETuUMAuuMuhPgDkh1Y8R7
u32YVL8cvqix7MTqb5TDnVzsC8HcYtRGLPWxsidE+H70qKKbwMtRVKVcdQAUqdC8wyJWUSgumMPD
yl2skz7qywrYhxMYBRJHpbsaKD2xYPc7eapYKMatxZ6U3Vh3GNFM+WRPnwP1U9P7jURcGxol91Yt
iLNOx6sLgUzphVKFNXVtFUCgjYuvdGV+IS47zybuOLndtGIRq3jDEk0fF0h0parmuYSR7PVkXVtg
RaTvqdXViQKHbhLD0gmnV4QcmD1p5uRFWuGUaO6ywSqZPAoM4KQiCymcIpY0TtI4Yh1KG/M+uWPB
fogjDKg/U+eQ3BbWwIskcuFRrGp9X1NIbIwnld5p7yHQXY4bFxhRgK7adsQ0QrVsd50SQYGz6P/n
t1pDTbu+t+AytL2UX+nEE0wJ2x9+CbyOU8L3zg8doLvSABOvXBvA7No0l0iOfwa1NstC5bfUyz6f
l3jSLSwEck6wm+N4JhQaAbTJS3RnUCU30fzzQk779oUUzuNZVjGUlQop0gYd01dsnRHPuDfXsM/3
XagthHF7sC5V4N5iY2gz0J+mcoRt0oJlwOO4mWkDtg0L6oBaxFG6l/rHpv4/X8b/pa/FzfcZb/7z
f3j+pSinOqJhyz39z3X5mt+39etre/lS/h/76s+P/uftU3zzxy97L+3Lmyd+3kbtdNu91tPda9Ol
7UEm/gf2yd9981+vh1/5MJWvf/7xpejylv0ajYr8jx9vbb/++YdKMEz/s/z9H29evWT43kMeta9f
/3XfvrSvzS/fe31p2j//kAzj37Ypa7ZpE9zdWezua3hl7yim+m9iExMg6LqKMJcFuXlRt+Gff5jK
vzWdmJqhqZai4hsNCKDwumL929ZUXUHEopqKbQLI+q9/7s0EHCfkX3mX3RRR3jZ//qFxew3cMH5d
Bq6mpqKnEbjYnG9JlbjO0d+rv1ZacannsvYwVqnqleFsr5XeUB8GUqleNtcoxmbvypakfH9XrXPt
+7tpmvx499R3Dz91+PCp7yr2SwTmEiC6lNXF4cFK06p0js/tES3qJnvgXovpXP71QanZG3k7biiZ
6/3xIS3t5VOcyqWLItnYla19pGWa7TXDpq7EnoJHWfaHITTXqlGRjyD4+Zrk7XBNxxkct6FfmHW8
SuZhetbLys1bxf7YU+Ci2nHbBo4MeDgvDebgYpqq4OLwl1HawUUeUFxqHZ8DZEbb9T3AfSeZ+kgk
AnOg1mKUSA+zcjGmilmtwDmvXByeh0Z3LRWB/LkEAfxmikm+j+ew2KfsIQxG003lkrjcG4enhwcj
qot9UiZS4xz+LDc2HZL94b10HCWfhmPsUwqmmBHcVldxU4M8oQysq5D9NY/j6NS2Xnilsi4arXm0
5Uq6adMiWSdSWDhj2RdXPXsIpAQPZgXo1jIfnLYdaFc6JDMyr6yovdba9gqMbfMVLSVyrxQAnVH7
gK7qsdbvQ1oOl7RsHqosAxhSKOv9XZLEzW4MXdMAiH4np+0d9Og3eRQBl4K9dnhgtuLYUUy3h6fG
jP333JcOP5TqyAzXRbEdRg38q3rUTegfTpYPh9dK1RwXbxxeQzT48GPOLe1qivsNUYb0utai8D4I
JH3dEAPNQcQI78dmUpx+aEak1Yd2XSWtdqEoarcrzaHfWEoVXeljbPi5NRd36mhpri4l4cckNVFE
M9q4mswr2SvUMXXjoYkfD3+lP/9qBin6/trxL1NT0d2dhoavAL7XVcxcX9th0AH/mD0f8l5f08ym
m16ZOq+fw8qRmiG8N8ck38x1X21QyGbdlU2Pci8pi7+G4+C3VZg9t8GkeCGRoku9VYM9Ba6ZF7RT
sCo6NG1kSFPjVl+Wca1lB8WqTNXiKpwAVSKbdXE1sYfKHEAIY9fl6vBGbU2hArvBO1KIcjKrKr+Y
3XhZBemzGmdD6JZ2Je3Y0zzvESsADVHaaV3xDPOEQj+f1jmpb5t5q2hzdjHrrQaUxIQoF3EOph8U
8Betrw1z/f3F7+/HjfLZKLNwY2Y6ELhCyXC7XoqttS59kdpsvEzMQLvKRtu1YjOdH/t0SB25ilBR
5YD6MnUUvUR6Uk+mG3vWx+8POfHwjWj5Ch0tpwAa4Dog+OiYotoLHTzr1KTRbREUqqNOdfYlGuhm
jLvxo97UV2ZerRPmRw4P8HrBhc78yOFpdnAmx+eYwOtgRuWLWSvxvu2V7DKsielhu5mfaCDvgQNr
fA2j+Z7MevQxs2z0X+tBvC/mOruMbPvHRwEEso9JVnxcbIU/dpvl7qJwiQMgESLWZ1dYxDYMbFh8
AwIO2FEXGqH1mqB9fhvZCWqFUdte7qTSKHZtouL54U/+Of/RxfNf/uS/20xz4kotwP6INssPXUXv
cCWJStMoih+KwQ2yBnASxRT4KZvmw4NizAQ+LEv2edp+fx0I8KHmHN612DdGqQ78w+eOX/v5jePr
ujpT9H79nowqry+rfMjvJzAYOk1fDLeRWtf7wAhjTzfa8gX4DTs6avQxs6VoS6wgW9HaKl/6izai
yUuTFaivigprY6RJ8yhJ2TaLEwd1bPcjnfMbyWj1O/DcX1LgRD5Nuh5uZsMADCL4657yvsqcrG7C
ayAo0E1NTcVVaiVz7HoKn/sAVW+ZLI/7Prem+yypbkz2emONoQ+UqmBbRXr+ce5k9/B6Z8fmampj
dR1kSfistNfDNJpPwZRLm76riX94mfZk28Zl9EBtq71oyZyAMYdGz5oai04dh8KK47EDq880NXg8
olnAwGbHzrfn6DnWrMaQjehrrABEJ3KxdcW4e38m8my4w6QiZgBA4103W9jKi+lZTm3DlWjb7Odm
0u5CKn0EV7e6UoYi9qY0SPa1Jif7rKx//HV4TbKyG4BL0g33+uGzY2egWf7wuePbsVHd1FqNET/x
c4fX5CZel2F3i7LRwh87ZPfkNtP3SW3FPpBK6FOLC1qTGbce6DcVQDw/Hj6qhuTHR/tZXXy0MFPz
ayFpN3GZKR+NYCp8pVRC9F+2lISORKS5zG+sbtjCJFdDjMYxh/0lpyShDiB9f/z19l3+c9IYrcak
wDfefq4AhuNOrTviWoAP30vTvHywS2Uba0a95V4/fjYJSnl/eGroxb4ds2ATJRPY+o4fOX738Jpe
5NfqkI6bw1cPbx5e57+W2fKdlKiDNxbJKsDdyQdsnqAEAsLPkzGBuipqreEzLdvLOaEhdeKkdaJI
AqdjBtKsVrfrOyXKalfS8wclHuNrNZTVh5/PZptqD1FUPah9Fl8r7Bl77/BMxU51/ORvfW9mEn7+
ylEehYTDs5/vHeWx947Pfv5nep6a26SMOgeVSeGlVVLijv9P2Zc1t40zXf8iVpEAQZC31C5Zki3H
jp0b1DjJEAQ3cF9+/XsIZSzHM9+T+m5Q6EYTcWwS6OV0NyMFOvu50dHwzOw2JGYhQvTHQ2Xxq9x/
CctB/Algb+BzHz5k2E6UAlwcUM9xg9no+f1DHmRsEVlR60es7McGbS8ffK7UsU5EtzBfNFSC721O
/QeoPvGxfOf74Nfv/G6K+0VRknFWIb4PHBkBN3nDpxH/noq/4iq4BEgvbEN83M6deH9rr7OZZ091
iabHnhsGsrYhOL/UZtkM5m0zMyOI29ENPepiR8O8bu47Ahnkk7SXFuohPyI4pcO8C/JDOSvFWYH0
D2nTeGlIO/dTwFvVlSpmCSoiHcZDVhxi9m1q0oUvRnZIUV/0jCb3etHESfa9ZHKhhDd8y6Amr24S
Hvsh2L7ufG8HdHcSNo4HJetGa/oHbcAUqSvQjarIZ0Panf+Ks7FLCEMKsU8//xV1OxYcZ5D/w4pS
h1khc0qyMoZh4WzSllhfDJEk255p64uOveIxHv/qMn4QNaqseV4FrfCd1MLGD6x6cV0NYl49BNG4
tHHfsKkkd9RNgWvVNrkD+B5pxTPPzAzvtooSbxai5f/ImVkf9xe014jveh7ABkFzt3VTVvU5maJf
g1lAy4oBRuE/PCMy4ZIFYBILmqVInqvm55yZabYx0kYwSMYg/N8alze7Gn//HXMYh65PApf5BDb9
719KxLrYsgdJf7C8iRZ1HDt37fvg1THeVEM3jQvtUEcr2sT1/sYqc/xh0hjxqilm7gkdntwTEpdD
RWV9dMcW6TvzYPgxEsJWwei4i08LZnUIUli2JF41bWAh626KeXqyi04tY5K9lOgLs2MFq8/10NZn
Os9mfuF64/Yqmyg3ObttcujcjjxNpAhQJyA+VL2mTzQZ/ft5rbT9D2v1TLlu/6XA72xVEPhL616r
g5mhIeGvWfo+u63eZlHP1QEx9T+69en8y//9j+Nz33M9hlgT3EGfk0wklyJVI6ATSZNPtbviOlhX
crSOqY/CZtbQ7Qx1ZXFHTGGF9N1lRP1gkV7pWdqsqyRGN0Be7cbct440Q6xxMwbFh23MgpGNPeIu
m6JHgoGu1AItSaxXRvJLoSsnCuEgGRtkYFYRvR9IXn7rhY4WaZPbj0jNH1Z5YYljqW3UA4jzcud7
kh5RFIisnF5VjzTLUbO9ltG3eUeZcHve0RVRcvGprDaupWnYIIXvu2vbm3Lox5e4y8Rqsni/d1CV
8d5IpJXXn1KlFCowzu/s/HoObmvfcfPO9iXimoxG6fq2chMsSIv28FGXL/KeIld7KMIUKe7oTRXI
R9K36DEU+PXa8N4lEKtKkBctLuVsP7JJ5msiRIwSwyANL055ti4D6H7cWJzRO53DUnswgoZnBUot
J0fVD2bhtldmDNecoA1QbTV7t5SrsvHzUxsNsIfnGSdZcdIsZwenjFaf+EbCLM5PGtHbQ2x+spqf
fN/WSBi+ESPxcN3WsD49/vu2dfAn1LP/r5edEc/1GUNOkIcjn366sxsvttWY5OJ7MuZovsi9Imyn
Eha6DTPdc/zsYMiSodAeq+Y4/ASbMDTLnwSVLzlfXMWN0DDvYSRv4mZLQ5otfc3OKaEZqqc0KCbl
Uk3CRqTtSR8MZ+rpeEoMG6g3sY56QJlTXOokvK3Da9uGnKfJZnLi8XRd/rWLAy9SWFUZWxXRSleo
NgKPSVvdOaoos6WZmqG2UnHI0PNqXkRtz+rug/BNbJxXJFpcHKx0FWuN7QzrOhVtjAsIBXzWok6L
Y53n41pDZw85fG9HwzMDg2dhCM3U7/mdtsdq58lG/uLdBGXQ/NrB8ALNgj8ElRzTg+q3444Ftgvz
C/Y/Tij6Gd0fBZNigW6st6ROVg18FzS0Kr9cOkU7LM0dcbtL/C4YTv43w4hzDVFzp6AmcblMpumX
vOGZJ5EfM5y67zhJ5l3nW+q61+/7X//RWPG/OV6CZMiQ1DUPHb9IG3Hxq84wKw4wwW8cVEVO7rW6
c1uyGPB3eUialD2iiUC0rN3C3UQiYI/55KmDV6LLolkdnIE9zg+4AueAYcHjigf6KUzrOt8Y3cYK
knaJb6bYGjLKynZJUqfY2rMzXYp/Vo3n/bZqPO9m1Z6FPz3rJHb+VGR9tpv08LcYSXYvbZlfByvq
fkw6cXaGZRZbP+12AHr+nTl1fo96L0h4CwDCL8OsyNu1Qg2HbtYcVYci5CMZ2bkcbfQRqJlesVpE
32puLSoh6cs0iWUUlcVGDK1ECL6Sj11J5aOTDKsgaqyzYQ3xUECR1ag5whTuuLYnq6BpgWW1YsAu
nCI4l27gn4EsCs6aIewMb0q6uy2gdYd7LC3UDZ/FbnyzSdvk3YcF+AqnkNoWlI1YuNOhq0p4NxJo
c0oX97blfW9GPrygRTbKDjhs3Hhajy+iLc5e6/eXRMrt/1bJ+O/wAeChHGq7ru0CbISwDYDov6tk
bS/8Cu2xh7ehgqffDvNhrv/iDuwIPe2hYJlA54nG/Zt2MjhMyu4e4bZFYUueoUfJTJqh01/QpbK8
GILEeG9czsXakNLJGeoQswdDtSLvHrtY/J2kZXsgnaVP8K26Vz/XOFqrou+tg/FhXX1VqR/ItezS
ZHGTo8aLFbRiVQZsaaUorAUlLAugKSc6tZdG7yp+J4MxQMIa12uEvdiRpsWjce6bQSfZPXr96pOh
BP4Eq5RyD1kdczRAVd5NvkCPwkUHBXXvqoEuzSzzBv9LOVZ3/eynMXx3TNx90Aj/CxqBf+bT3oY6
pOJq0Tt2JDb/+0+Kkp+fNDnH8QBhoLYX+HOC7ee/qV+Suhlrr3irASVd5kJUuyZrT2oYEyCKczkc
o6IajmZWJHm986r6BHuuZnsjPJNZL9QYBvSSohnZMUBbxq0OArlvrD47cjV5K55nwyNuFqQqxXH2
F8+GQ9LqGgpW6oe8S8gPPo4qzG20DoBP8Agnfg4Pl4+OmTCPUSbV9lFOOx3z+5wnSIOfNm0mSCg7
ksQ/CSKby3xEM5RpvnpugyfjGgk3GG68Lteo/DhEISeBswqg3jWXovN2uai2GRnoV6pksRy1y3Ys
tejXxvPvUMQE6ZHp2F9UIw44ApNnzc+cT8kdfpTkzszM4E/VWIeqaw5FnTpbw6uCDhEiEtnobzyb
zQg8fUl1LTY3Q9vY5jdSzFa6sbvfZQ3LSHiWXgnWNbtaR+PhNkyotXrI0mybZQ3ZUhppBNbfRa40
cNaPjiemHVO9e568ftnmWXmkM2VYDW6dg90MR0PhjPnF7wo7Xo/KBkD7nWdEEMP55rRjvenh463e
FLXzFcBT3o7mHswvPUavGc3pAr7L8VCMWf7VqdSVXwhR7Eap1AqeOflKixq+KM8Jzm6GqgqO2zx5
M5/BQbJOggG9KC2eI4g0yqkPRTk446Ebeu8xRx/Qp6ZYG8eTWzuGMP4jV/pyXjFEOotF3QexKF6X
KpB/wFJQUyLoo7bgzGcjJ2gHTuZa096nQPRA+1yjYzJ9yyS+F+7a/p0ZLH9Sa/QPaMIbz5XN2AHu
Vf2SydPUvsOXx96fMrKfSCPPbDQUTDP8l3jZPEprGveqC+AYnYeR2QvXhSZyY3lxbYdjSfJtSQr3
Kiapl6w9u/YXhkf7xFkir7Bc24E/LPRQZzsHSLgvpWfZK49qRHRnUk9utU0aX8LsAKnQAPbgFLoJ
Ddn6zDl3tns0VCKn4kvErg8aTuZ1W6EUv4+C+LuyUQsz8+B0bt0Bje9mm2WcDZBPPHvmJb/L3XgW
Q+T6Gmv79FxL/fHAegJQsRW9tkmWPNddZ60cInGloIfI0ZvsbpmyxH61p2hnO63343fRhOP2cWdR
VnYoHTEM/cavJEfkpZMnfx5KG+5c25YLGafy5LEys0OzaujeH04wA92dVZHUDg0v6Jg8VVbSLKgc
89WH50qL8E3qAwdQojnxmU7Nt4kH9rPyoKa5GZxjhqx07254IvOVIWuSxqu5+cHmKpwKuSBpVx0M
GVnlC2eyPSOl0nmWSb3wKfvZCtTCcBlljyMr46P2nBdzixkWYnMH2LfxmRcBv4sS9+KOBeKcxiBD
exkbuDf4km6W2s0sM6ukhN/ok71mCbvYDU7s74NJ4PRp2lHty9jdycHOgOX0EXIf6wOdhyjTNQKG
mE1FUuC0C5Y3lpkZMSNhSDPYDa8PgKqitmWi4lBFrb8hglM0J4rjF68oxjCexumY9JF4Dsaz5F38
YgsmDpPI84UhCbKvltyzs50hiyY/dLkjLqpSr6L2/kqckS8jNATeB7LInlCQ6VCl3fjN8OOZj+Lz
/8nn8KnvY4tOoQmHDl6QrAxpYqImGmoWbmHTG6+dmq2e7J1V2/QobFmscfnZCHqDvA3BOylshkbj
pRtvzGoE38d4la5Koo5TvBO6pEcVqHIVDW6+ohP1jwPM8DDq+/IVjoNpEUtPHDp4Jp90K/Cxx+Wr
m1juRpG0WdeTrV9L4h5j3OyPviuRhTQ/Ps1inx7PWmtp+FCV3BWL1V1c+tYH+AMt0KdKZZzuDfwB
moBzricHfwcAJMacNws2QUv02yg58/YpHgQabMAqh3GAYCM6q1vVqlMIYBkeUhERweBPQVv8Jpaz
l6SH5RNKbQUP7niZ4NwrFk6QW8uE0HiN1A35aAelmBfLGfsgOu8P+QCOaUjz8YYgMOEBkUI2JGUe
g1X5uyLNMysvu7zT37Rwu0UG/etgdzHKltPYwXide4KxQ8e1vSDScxfMLF0FzNJ1qBiqVfVxGiL4
WW66LE+vjmg9kz7ezZUxuUTh6U1h1enKGGReV/xaReGd4iHAp2rwCwbPYGZt3T5VvAW6e8Y1GP4N
CtH/s2j4BhNxEwvs/klN9aVABZUpR9XBRA0rjvo+L8RJ8U3FmQUXVzW+BP00QBtCZbYk6K9i1sSR
tDlYZGEUHmgX9lowJ77GxwzPDEYT+hTRuAl/Uqc+kbedcU/F1yjGbVMydHcNVf45GJqTiUtmcf/g
WEn/1a1YuXIV+uwFVhLcWdEoV5alspeaVqe4hoO/NQ7iPGqii8BdGjq6Kc8uCvw/9sTe49YeX2jN
sm09VogXzKQRI4Ay3Wmny8NCjCXc2kN2f3uXozF7Qh8ve399mamnhy3NYOMaETM084svveKp7Qt7
f+PfZM2e14/GYsV1P1WMMTo5o+k9jNTkAk+0sxxqFqw0ipVdzECy+NuUuePBUKJ3/HuRvBjCPCO5
IDvaBDXAMnjmv/YZ8sT+g4rFZtTgb/5nAjBhYLMAICM6u+U+WaLJkNSZkIX+1kiS7eGXk8fUDaLj
gCJPiwTGx5LVLK+Xhvlfy2ah0ey1rl19MIZmE5xbL+ouhkiqql4S4cuNIa2hdY62GC5XIzdJ7J9l
waO7rvLZdnRYvBDDwPqlCtpoSUuN3svV6G0BdP0aw/RZFbEEgAcFUc7M7R0O/yH96ueu2hseeoUH
ZzVaiMWJcmOoaURqLLB2wDb1ncYJWBTo7ZOLwH3w5bQyP1RG4HmwE0+ujLUsilY+IJC98IqofzQS
FercLYo8LXaGLLnn7/vZ0WNIh6ZuWCZxv0ndKb/T7rBsoC2dPD2Op6ls4Gd0pI0ika2FNo9+m3tL
s1Rb9rdA++52DKJpEUWR3BZj3i2jYXAuktcdkgVT5xIlY7dEMTHnomZeIXxytIzazhMnwB0ZI5Se
ynsmCcIm81DP8SXDh9F3b6gpRpcFqYKD7yX8frK6V3N01Mh9W3fayjZO1UeHtlHeTubioUmH+mgg
aw3Jk50MKoFgJY50M1iZeEgSXh8NdZMwkDfz1PseRiKOkFVL8cWHt3PRHHbEqeWxET8+sQ3JOyKP
cFUZ4nZkmvPRrIn2x+2wNLPSPXa1X3mn+bLSvkruKGJ1e9iNAMMo1h9tB93JIz8d4O+TMX6pTD23
0u1QV7ss/iqz5j5IXfG317x1+egBBeHoVQEE4Y+6cb7lXpC/RokXLXIEPPaawKAmFuXHkSh+VLzh
x5jVxS53kgc/ySkSMGeeWcj9R09CB+xsazbAUSlgkXck2txcc0OerougO+ItePAj6X5/n6SRunLU
P5N5qXH42ZJdckDVbP9oyRrVwfsKrsWWWRVMETADBwjOZdkIvc57Hj/EirG9toc4lG1jpwu00I7m
vn/B2igHOH2qBzWeU8vflACx3d3OP47fxhr6HiquGX2hqy+N9C00XgTMso+T9AvkXxzhtm9t7GVh
5yDYw9yg3nNb01VZIYbEszo0EkXrxMumqpJj1rb85AlXL5KSk53lF7h0/YAdNCzXQzUPhrwNVWlv
eprK3Y3Vekm/oYCeT89OVbcbOLxXcL7JE0E08n5AJPvetxQSk4eJbzruWiIsfNWtZenZC7PszoLx
IBUsjwiBzFJt/Bj9WWlHg41Kq2nvZHl+lyYoJdU6FV4e10WfRib415Kz78PE8p86oSEPAOMLp2jc
WmU1vCUWsBSkrZHrC6d46HdIJiwsGQaEeA9p7ZePhWrjld0mSNufF2nc8LOwgrVZNKzIQZuLBg7J
nSEtO+0PKGoBA79PGg0/TfqUKpoep1LnKAkFPO66rO1sFWcIh8gUwRXb9RBDMVPDNAO6M2SH68wm
DJk3yBq8ihumIXHcesjhHKx9IiTh6IdWxXsZq5ehGIKzKJG92M2zksTWwk406jbNZJ8UaA5cRVYI
64UvEhHjWPGH8YUQRM4G/lV3RByiQdeLHC6eMnPV9DzlNooloN/GxQyR9dSKUtxbcDpfGpYPB2es
vt3WaeX6q14PZGl4xK7/8otBQVHg/Ths0hF1bvpI/9WwzFsGHinu4t7mJ8cZ+wXelOz7f0joyHbW
6M/xQmGeXSL4PymMjCdDKYb6we/UvAZNAyHnWbJwrNWNmtdGz0t+ZnDiHlBOS923wMxdv7cyhdN/
gCf0qq4b4HFeoyykC8Ce0NlpbBzrmfn1AomO3Rdh1d3FdvJdmhbWs5uz4a6kKXpQzVIK/U83qpR6
ZVbRl65eyloDXawBITBbkyJN752m/WAcdH1XbCqhfv0EKqLZpokSFdaJT++GiVzajE8p/jJxuuo8
hHqd3q8vZkC89DTogq0aUZ+Z8cBVNSJkMm7gvJ89bVdmOrJi0xGEUgWqUS4nz4JtRpL8XtMuBxTW
6s9K7gznxr6JSodl92YhzZxhFrW5FWw6jdyILfrpkBV85HUIdGn6swa4zCnET575MSIETfPE0gCQ
faed7gbtOAduhQPql1UE1exmkA9N0UPGm9BHM+LVvov8D3x3oOpYTMVbFmX0gstnYac0+GI8LYUv
FkHc64uhlOAvTifE1S9D4ARddG1Z7M1iFzUozmZN6caQMfWajYo5aozNu6Fg/7jnxOIh80W97pxC
waUZIFYsKnZnu4isVNzxwl408g3f3kPnJNGTS3GBaZJRNCIsyuM4R7hgTW/qyop/8BTVFXEEt49i
iqxNK8dxCxRSd0knFLEyIiqBtwUokG9pb+Ev0kmA10jW/cEHbpL1ig9oHiiTHHXWHZ+6uDCo88ka
Qy+RPHICnX6L4yT0urK9d6hVX5IGFTR1nZSo9lo1F8PTvHZw6KftxpBmYaL881OD5WzHImisR+ah
HdW08IcgQyPU9jYBtiJ7oCiWu4I3CpAATpv6YAaRsXJdMPuvybLqQx5x9EslnNQHex6MiCHdvMFz
Znp7+MMzZp9hrF7/EDIw4I7ffl8c9xCyf4CDBjL1X78v9CarZZ/R/pV0ebbOIkeFdNYnnHkwMy1T
XOux3VyqmKud4cWzUtGXDAuIA9QbFHtVoWG2SewfM0L5XdJxmEBFBGPUc86fZh1JyZU3vM/+/+V6
Uq0bFk0bE6dkAASH0oVjzZjFhoxclRxMYNKQiTuoD6RZvQnfnm2Kzg8/Cd/IqK7wD6WWWNiDw+/8
oijO/phssxndYQb461GDPaB0AwesfEynID+jWunCJXb5ViWjFQKj3DwgT4NsdQIjci7rD7sAvcbU
0Hk/EhHW+Gv/8JLWCtHVXO21gyPZ07UO/SHNX6IRR74lB2djyHzgXywUd3nICYJxQOedaECzlzgt
6q20WqQaGFKhS6jXi/HYq258pvlPlU35S5/m+YG6/vxmY2tkGsTLwrfrvVkdXWsRyLwCYNQeYE7g
JzCb2Vkcrc1PcCXd4Evhd/lDG+Tlpe7YKYskWzGm4l0LYN2yGjhDSEOL+1jNGNmkjN/wcbzGfkEf
qa3ozosdua7R8/mbz9+shsu3Tw+K1vkD+I+YrqUf33+4qDzCgQVhBG0kfQOO+pDUPFGcmlbgZc/e
ALXj2XV8F3X+lDeuo3TZdq04WB4VB9mVDzKK3I2hDB+RNY66gPOqoZFNA887YGDbvnez3egp2Hio
hZMtOGmdkIup3tGODZey9PR94bWLqErHi2HlxdCtOytvloY0Cy4JHr2qBWBwfogjOecOFS6eDGWG
QTgayV3wqnSA/K4UQd4Sn2q+KVoxrQYFqCSUTLmo7Ca9YwAjfB1ioBL8bHwCki7alYor9FrqWDPD
oaYFcbm/NB/x9ZM3n3LcFBvXrQ5RaxN0N4yyjQqm+uwi6HUddOKS0E1Z+mFBziLmCT4/YYRz7b05
VHgLHWjkx6HcDYJTQVIemvdZZVYMjUCv7y98n38fdADA9yxoDfapsb37T34AQ954MRr3AcV2ZzgF
rqPjzWXQkKhElE2gf5Gfyz0yQKznSIlvLs5+pACDahvkMRf+U0ZE9mBzeUbYyXpGwY/hYNsu0rVZ
az0jSSneeHC11j3QqRck4OQXnNXqocYfBLV02KOlMJSyL8JAq/JgeJlG064mGzdC6e5gCas9WMXY
HYKU+Dq80WZ2k/FnaUPC7DtJOJlJ56CRhTHiJJwXeyn0k4FRGOCEmbmyRQ57EQBpPmoYexFcyTc5
ViADrLbUBPXAcc9OzNjCq6BB0Zk0g91E7Jy7+mFG9O5H1PTkYdMl4lh1IvwkpsoG5fRMdpw9CfeQ
1JU8myEfquTkj/eGgDcQbmd4lp+Llky7fOrR0sGs8HgOPrkO3LbzowFepoPfqCNOHHUZah6mRZ/e
G0qjaCXiF/F8GqmLGbIUIa4J+VVQL/7huVpCl0fvkizp5DGvxh+16OhT4mnfUDpW9ElZ0wcKMbcr
VWeEPCWJ+LDWISlqCdcritxpb9ozqey9mTX9MF1nhoc8TBrafQqAfpuWe858vaeFIxBu4y3y/K9z
x0WeYqbSPOSIee/8chx3A8qZ3xFfIB/PGsWp7bNpZSHUeSkyHS/dXDZPOSt5KHrELYYu/qlgT35n
uYPXeUAhEhUrtGaPYXTUVRXyJELRsjFt77LS8t88Wf8tvMZ/yYMiCF3tZE8FssTm2sF/ag38r8xd
nwJRBeMRhyoOUyx/areTeELmfVnzJ9kIOzRXb6/bcpH2Kt0b9/VgIVNV23a6N1evWc3i+teq7aS/
Vm/PmlXCBjTlKvTDfz1vtjMPSAKEMasqMh7ycgCupZF5+CkjwGsBuYcx3JHw6sTyVdDfuQQF0WAv
90+6EtUiCrz+yYXR3gLsalnk7Lqx/jr58bQfeDFHZEHCU2iv/IiOOCRBehEHlL5syuPUOMVXxopF
OZbppmVNsIoa6W2R+1NuWEe8p3ZiF2MIjs0kQx+A50fVM7atI7vcRI3iT1ZHLzFSpbYRk+6WDuXe
rov8lVmA5sdQc48uzclBBoStgsLrnlFk9dl4ud9Fszr/Jco74VxF/WD4igoB1hIZk/zo+khLXjop
cqdU0R6aQEKna8fIPxKEYI+06f03kk0XDx/lm03Ln1wO3ivVGbAPmZi+ImsNKZGe1z0NHEkYqNjY
PqYqH5dlCyeFbTXdyi+le0YRj24NYLA8iUrbm6F1mzuvd/mWWEOwD3ye7alVDDve9/bBL8tiO3pI
BgxQrHvTDpqftGLWyvPH6Z4AFowQYN9eclWkSxX7zZe6IrDlSd4/4+CiYZsNzkvMrRSoid76xqfp
Bf+T6jsUgCOfSv6T9dnabQu5jxC02ZY9/judm6fnsRjLh1yXb4OizqsTufayjpxyn9RIhHTSPjT8
bGj4pgK2bT1E3H6VEdvK1Jdf+vY84OPeoZ6I2mqkSiNTCp3cEdRKvrtlG8oyaX+OJRqktV6rn2KR
RmvCLHpoyjw6+hHLVqldRl+T3nvug6n9aSVq3bbMXXuFItsRNs2ioEl7yQpB17S1uwMHmhUHYqTX
bSX1Y50pHJeSZm+snNaOrppDUsTpgqOR0wGBf34dDOkhGgcdhMmlWXC4g+acZmpnClMjdJ0G8+O0
mfJDEn/Yxgj7cdMvuF2kO2IF9XLo7eok7JjsWy8n6wioxS8APOa4cNz8J5Wv/SSn7zkuZvRSy+0H
Uk751lKuv3WtiNxb0senV/LyrY6qhXkGPZz+boldPOnMTdYtXr0Do8jMRvdeDgivRIUsUdm4FtFi
EafhY2y0j3mgs5Zi+FU7PQL5+Yt14yMq+WioXhAkRaTo7mD2+H/yzCbmXxi69CWjgAl4sc+WSDOJ
vrRdWZ+azL8nlpJfDMtjzb5GMPlszyw/qDIkUMZooDLLK+ZngJMhGGDIgIzwx3kbl9uqXtQDuko0
2Qk9e5qz11jNYyPjQ4Tefoi9dem2dBhddbNXC6nTKuxIUJ9LSttH0kYfxNoRSMss+EoTPm413HRZ
0APFS0q/uhsYsGtmMGSWjPj7MZYv4T6i92h3Ht2reI/UXPgrDctCzWZqB80v3uThQwcMoFyZVWgZ
+g+FF+Fn+D065CNhZC61jNAqPk7H+dx0qqR5NhUqJ0+IfyIYs8ZZq/f95G88+N0eUEGTPk1BsEHa
5i9qXrtR85qRbOZrffhN8t/PGcl63vP9X3h/Lk6satNX+RSKTiCcItoe4ZXgzq47YCZ9bzwZjhlG
gKU2lkJJlE8LtZfCCjCOYt/PbFQYz/cyYchkmENu+MCLE6vE1lBmQFd2tsFBUS0cJnsU6G78dtEF
/riRubOYgFtCDmAbnPkYi31M1UOcq+BsWGZmxQjXtNFk4cb4ZwHerWqdZ9F4UgEKcWUTuY9mrXXM
Sr30EqsE7CRnj9JR9gH6QxKOGXmr4Of9Ejv+z6kh8qlyun495sLZOyJhJ9elEojhqN7pog9W8EYh
e6thF64z/YjO0Jsk84qvXt6rO9bCN2jIAXhFnFqsWVdDrr+OE4kXlrP3Ct2erDTPlvBJEeDvCw+f
ec+KU1StJqcGZLS2rB1UiWbVZUiC3YzT9BcjRR+OSdes4Jn2n1pNLhTB1u8ZysVDE0ZKCKBB3jal
iKT/hwS8m8WyEQ7ZIJHHWU+6QVCDZNkRNrBeZdrOnnGX/UCiiPhJyGvbtPV9isxidyt4FcF00gze
m5Td92nh7BU8JSskXbAXW1trObDsu2OlvyTw09v7OelsxT2Er2rtogxrlkAFnyG/cKm3i7SCrUw0
QC7AnMaW3x/+j7RrW44UV7ZfRIS4o9ei7neXy227X4judjcIcUcgxNefhcrT5e3ZM3smzguBlClR
LhcgZa618gaRi5Iu3jM17AcSo7ZOiyyKMFrwQVEsFcod0voVm84RYWb+vQEveNYDCvscVHURYlHK
r6pn5jzCH3POGBXLAtDxg5ugnsggAGVRrE9QyNgt12VQBgeEG7Nl2kASAP8xiDLYSCirOPfaJdbg
48GuFbgRVmlvYmKoFz7gHVANFDHzqDkM4B/MdL8TtRDLSwa4TQ+uoUaxuN9uhNfuTExPMEMVmE24
726cg+LN6S+82vmzg68QIgrNawy5g0XmBclepHVzzEwehTEIet9NKI/ExPvBCCnDUXAKZBS1tq1o
GD6sVT/zMj/mHvd+5Fn2szBkc/Xr+n8Jt9vuf+pJOXhUoeCRY5kIpxEIYzmfsIJi4KafdaV6AlqH
XhrnS2B3ePBCLmPr9hSMgYzXrzlLUV/eEN2pl7X9MFgmpDXQz0e+6JWcJ+BhhHY18I3eiOgma92P
TW31SrGrWfVAxyDbRyaTy6QZqkvW8CYcEO14tfPxgWlcLg02levXv1qv+marLHg2QPEMc2nmGyR/
fgnRkp1BWiRvukp9Tfzi0kIx6LGZ+hOA8eexY6uv/b5Oo/IkCULvekdf8pEs5Viilub0ZtVxASS4
hgOzKnfjZb4jVm5Jilnt2unKz3qsLEEcR64yKJr3YLovzTnQ0v3eT1E6cZaQQUITEO0oLuU+HtwO
WYkh/WzQLl7lYYh2FLQZFnkwPAnHO2skocYeguWe7acuA6SBh6TyM0hMBHIOUiU5BL6oFz6ZNkOE
VJAAYcObYGCuWrH7yw/qSxoFxgsEBSCnlzbmeQRZHc9/E7G438NZBMyYHo5v7jbcc2PnV8P6y2ir
+NQ5kVz7bChOLWgFszL2ipemYWIZ+F6+Mpq2eEHxutcucuSZ1SN7pKDN6m5Fi2AN8QRI/EyDCoXd
n2M10d5JiHhm5dqxo/yFlpW3Q5a4CXVzMNQj+DendBIEKpro6KdufY2lyHbStPu57o+L+ARQXX21
hYLm7GjOSFYtHSGwBMdKfg/w+MfDvY/4Qi6csrFn2uVu0E0gReUCnCV/XshWzQcrzx5oXdAFlhsE
L0rWr1ia1/u4VuWGY1m4zYFc2Nm4Qdd22nXQCMlR7yDuwaVIx3yhoCF6yTIahVVQtE8clUlng2l2
LyRp+SxPlf3NiqYccFX+bKp2qXgUoVK0uwpcYFFntopmHY9ZPCMlkjCRL350MXu0+7FIf/UAU2x0
xmxokReIOv5ApmxaGbBthOfbg7Yho3Oz2RMp/rdNZ+H+PI7yJkE57MK6sQeowzyASmmy1ghMcGPt
bVklIGdNHGkR+8bSkVkFqCt+kd0jJfEGy/j4F5iKmwRVMl4RCzHxoBj4MaOZvSWQtlnmqeU/Bg2y
2AzSLD9TL8Td7781Zk1mo1UYl8Acy5XAYmA7xJBLimusN2srU69lHe8YzcShJdxe+YjkzRD4jH8B
cpoXjv3LqMRrieTys99x1KULuvFk+5Vaj7ZVbewIFVq5kSU7KKWwZZa05s5uTHYgos4WAH3xZ1tm
X6AD0P0EymXZcSf5pjh0OypPJWcQI/CkqYtkHTe9/eAnHOqHynK/+/IrlsygG2SFLQ9M0xS8oZK7
KT8pJ76CNgAR9H7mmGqAvkE5zohyvXMvxWtT0eEFKoFq6RcOYo0TEEuYzpx0Br2qTNZ78JpYSITD
XroyBVwNP4+1btKxOXRtLC9NJMSDLPmjNXnR0s7WuVAQpZmaCN4h8mkkPwpXdkfkE/BVVCAj3UFS
I1M+Ms0MsfzfYCvV9XMDklMn3eUXPls3WbJCrsDeZXwA4SJGjRynavFkIJkBGe6uu3Jv8Gak6eVX
EVcPKX4d8awyFpzzMpkVabVTdh9/F6MJYn/MnCcyHm8LA4P/wIP6SyQc+7kS5rju8iJZ6CalfRca
Bu60mxV/lixi7/j3iSTvT+8+z7YRILaA4Dcp+RPD25QjKNJebVwlLUxgm2w7VPXYn4jM+baVTbQE
XbK8RiWWJY6V+28VcIGxwE1891XgNW4UP2JZAHdWFVeUIMtmVWl7d/ecQJFKT52B4Lq9+U5TuxOb
pI2EFd6I2sUI2dwsy3YCEd+fjTC3Q1fyr6LtnZCJtDg7vLHWJfYd67g003MM1mjoGWX8NQcjO8ai
XA/qpc8RBQVOYwRuwpqeBBU0ea9+nM6sKR+fQPDqyiWSv9MTRNt+t1Dk+LNtGgeUy/8q7wrI3OeN
EhgnNjQMCOB0BNIqn2B0CN9EDuCE/tVGanfOIcBePWduNAPEjK8AFGt3AZHgZupTCMe2OzEdbpbC
UTTUnTJrkYkcVRDGuQskqTceNM5Fw2H02SdMzKemlC7KHY/Cc9YgS0EbCBqeWID3waNvWlh0Bn23
M43a3wvuQa8W0hpPkCqJZ9Mu6Gde7SHG4L7pQbnBMMhPuyWxsefXg1oe47ZMAvvJzyos9bOTZVXJ
W4d68IHV4i6p4zL0FMAwYPd984U3vlBTtCG4LO6FKA5aLGfeQaSOsQb/kGw44cnBBVxg6YzS2NLE
+ZJECKhlANnsEaKjO+BD06WRj/JagBOHd6VUPyPAm4WDHwjweMB79OmT5NRFLc/mfRAC4SiPOg3C
trX+PUhppEADqa4ms9htUDpdado23a4UQWH8SiIPKRIAgFa9Q/NFAWAn+zKK+Bs4YeZe2jzdjlVK
sdhFlLGNsJZthyFeO1MMsrZRJ8itFb3FICEvNZv2m09V5qK6OvCbhmF6L1X/q51w7qITw7JBPGUd
uKk/ddd2Wp5jh7/kfh5BHg1c3ba1niFjGB11lz7oJs2zJQLv6f5Tv9NaVtjlEuK26sI7W+2SSQAR
GRCQiaez+0H38biv1rzY4wkV9Ni3kceCT4DjLHL35kRB9T3gaa2g8PZW71lP2qo64u4b+hg3Q7ux
cm4/85EukaTzHsngJw9NIh+ziQRWOi1dmzn35sZo2Qujgx5Qiaova4n4+1zftWagijVVQXdramvu
VRvIZK/cSvxyp63ZAKD+EmEcD11oGql5qIH/vETlm618Y99S5R/0Ajcxl8wn9eG25rUCT4yIzlv9
HMFpLGc41N0kSaGe1iZAV2Ophl1mjJKESbKv0iR/dMf0Y/+IXd9QuPnj5O92OX11rH2mgPDPBTi2
KN20cPQnYnm1wdI/mEu7J2sPBa0XBSpjzHIhgoPgSflkiHih95mq6KpNjvhwKLnVPaohqVZVYKdL
nSiMeG7Pcu7QPcdX9lyk54qY6gvQZ9cbCAZYL9Qftg2yxNrY3+ZRZxyCXmB7mYr6xRX8HE+xzj6t
tl5euK+SDymA4pSd6ohFG2q07YrF1LlkRWbNAmBV3oS1dHj7qwDX4bUoLwgGlyAR/nFiGJ97PpoK
oBfS2Uefohb+KwG5T6ccgH2ZckQ+wq3Tz6lokTKymIlKWpN4aA+aZF2q74E/KxT26hH+nSGoBOKY
MZ/vO7dk0F5r/dcubxZtJswfqG5AZhS1wh8yLJIABPSCZcYkfcpFf9UeTc6wYWXZk6iyetUFBduY
WVdfuin4pj18CE9Ubq8OFZ5pczHpjTTTQRKQaUiSm/PATBT29V6KTlS4DjOUVHjKB3a0raw+65dP
iRYGVGf9M55s95aw4w+t3+OiCD/Ev3/7U6LLP37IoweON8FtkPkxkaj7sxaS7RqtEZNBXUe6bQxT
dhuGWlQhpU4/78vU22lihD6LuwgbIAccp3naRgawZH207ArI/oCcAh4+YhO72hkCZM/JlfucLjw8
qlbKEenSiwpEhSdosQYZp5PGjSihT1SDsMYgarTz8GT94jv0SxFw66RbKIM8s4v0yhmiNqZXRFs8
t5t5XPjuKxjXbz6Acg8VbY0jH/thloNhdlTUqBGDGB4S0bcg/3VvLpRqXxtE1oBd6NVzancsZE12
5iqWxzIFC50FQXlsqB+tU1O2mwa70xx7yIXq6v5xsMi4z1j31Ryt/lHVhRWmokfRLIqsQoV33Rv1
UPMF392am6mxriPxXTXQgcudvML3EdtzadLmm4m7vbAq/9lRTrQCHbhYeXXVPSRedcgA5X3Ncnuu
80pEQJdIyTI5+2n9II0k3QwD83ZRAS6KPuD1CYRiWUNubeIJTbyq/pe08L5FhobV9CUpIwht2qTZ
Bb4SJ6TE8CrtmFrY7lAvGx45pwZPp1BGdbBERXQkH8DahmpTx/1LEJGTDRjcNxOAmVlZlcUs8qsK
Gx61LEnwnLhF/z0IWDmrZdMu0rFLV15DzBBPAPlMPY/NGifpf8SgwzdxLZNZZ1/7wqG/3N54wKZ4
LZCdnysfjAVUmwmFMMVM5kmw4o6gu3Joh7UXGNtoLIuFqcBiz9p+RoCufh6Lblj2wMUty6jDDrwQ
J6sCfq8F6PB7x+U5QLL1J1JOiNn4NIyjJFhCLkhsM8BiNNsPDn/QAgs19qAtZPshTtIHfahrYu4M
Dgjf1MUNowlZHriLyi3Ng/QV+AeyehmC6lx7RXUF8PZqNjQ7QUSJPJWG+aWMTf9opVV7UG5zBhEA
kP48TbGF+5mSrtgTFl8oeN2b2EdRHxCxS2dvIABNF2Pi5a/SQ9S46kiz1E1DeaegwvbQs3p57Dwx
zGKjKF4dI2XzhnTJzqLdATDNAPhnqIhFE5IyoTirodnEqyRe5Uq+92sjRxAT4ZrJRbehNvbV8Mti
3kfqCZmR4lRn6RNWJ+1RDSnupFGaWynb/gsJ8KQGNDxfIUjyhveufMiD3j4Mg792MydhIQS1ENBz
AEGfjERF8qEffH9bjfw7cozwkFBI2FAGXbJbm0ERF+LjVjaLhqJfVIgsf8EyplsAeo/X2tT0bI+G
hJrdpoA+85JR1L2RojUg/+LZxe526jsdtklYcQWhnHp5jBdUAJH2RB4rmdBt0apzrVL3FORihd3n
wqH2WylNrPBS8V06bn8eRV6FVhk0y4a9jg2Avil2OqpL21/SeZSBL59antB9HY3gDtcZaBW8A4kk
xSMdEn7RmkiWzyrczufc6KpzMZ35jnnO8dDf6S5t7Ms2X0lpx6FuAtyUHw2z+c6REi5b3702nKAC
a+s1oW76qAyHyBv/lhqFd4W2sLzkXRlmU6sqwdhkcd8tBjIY+3E6AE32fpZxu1/1ifft3nV3u/tS
MIqR2sDVf4/0vXYHFO+vOqqC7VC36SboIgpK6JCvmWPGB8lYu0oamx+RSlRLu7Lr0xg0/oLmkPaQ
Mj5TvJnXZV7mO+gRi22C23/dsTLY21BKXVqKjKehFuUiAvjj0o0c0tOOJNcqe2gaF6iDYMwfoGud
rnunaTZpTMVJsY4h7pU1r1ZUHEiNO51nwBaYRfs1bTo7BFIvP9tIu64BpCLrvup4WJcW6HaIom5M
D7NJ15heGRJl533b/OZhY2GRxvsZVPmjiTVE2CIqeJa2sYC4SPXLAakswbPwNe7xCWXCy7NbsG7d
KHEMcCutuBXI1eACK0P8ALEFL7Geidt+t7w8/VV4B6A0IbCAm/nsIff86id2Fda92V4g99It60yU
+2BodjRFThCl+dozGEZdWLTIBNTlECZlk/0kCbZZtMCaxAsclCHMi3I3jrZ7sIAjmSdUmi+OVAfE
QAIkKqmJR/ayJV79jSXuuJABqbcIU/qXopU/wa3AgxJZe+yIW+8hb7t0Z7MYSn55r445nbYvrvs9
NasYtAyh1mYiupUXY4kEyaKHDijdHxQwuZlZ5OqiUCERCPOGLJui754RnkCCBB5sWjgHdZk/WLIt
gQNo18SPs40/Um9jjmm5x/+SrxQR3ok6KEjN5CRXNaR0rSym9kUFOP7AaHR1Hac9+82w5WCmSlvO
7Brp3ngQ2YFBgG+FDLJYaHBXjO9y7klWbzT0q4OwOZAigYCoFaBfbRfMOmiaXgnpiwuJSoRMhbtz
mz4LbaeXKIRhxosxMItXEDF+IusynGsKakdpJ29seua6HFW+eqMKmYU4rKLE26BcjFoNPS8usSUp
4pVd+8OjDcQ8O/OngZRFTZj/VBNnXJgmfw1UU6E8lE3P+XQAwR4F7lP8UCMPNRlnCASZ87Hxq0US
NfSsHVHIylkFqUNn9z4ou4Hf4uLBMs2i3TJ38M7Bbe7bZJlnrmKgGno5PisjRkXssioORowAIPiB
WD/3dranKf3qc5semI39ddI+jrbNQmu0IFhLwXJvoq1PA/NQgaASjtDXBvQEovg0a61N0WfqVE0H
ti5UXiyxOWbrCjuFueN11jPkTr/ZzTD8Qn5uBFIZCxXsthsjy2etoOVCIvaNx2UWj1sjw4PaMdyH
Ac+RNVEGig7WnvnkpbG/jrhRQKSxwP1qZi/AzGTzMWix4CKV2o8R0CO57frL1LMH6AHxchkQ5e/L
uut6KCl1j27p52vddz+YbfCHSxtYiKv5gH9hNQJFwrZ9DlrZzgrfYV96iLrP+9y1z5wm2KICCwE8
9yq1R1AEQEgAvgdCkNKq5Wxk4iAbG1tARKgec+SZZiBlDxvdZ+aobdiPAqRiIzinNvN/IheFKgih
iOLgEttYJTOLfCMov7gF8nTcOgaYJrMI2slMTaGJ2pBYCPIXo2XZqyQJAOuAA03A5QAB8GQLVHoP
ATTbC/kQNAsPGHo3YUhIxjnbk2ooNmwscD9UxJjX/mghtUeji/LlJfbiA7jRMYqnpAYCLLxbRWZT
PiCeBkqyURfgsQnQxj2smkCpbZ68UqWHAXENhEJE88SrMjhS7lzx+/GuowKbB3TwPxji/qQWc6eC
1djFzeseCWBNENeGtG6jo6h+6IaXJGRR+pLPfb8ZzxzSWDPbFAOYCfZ4vvVB7WNlZQGwF5OLNmC3
AI0UAxow6KlkykPiFlgATxppA/Xrfddl72eZXfEFZCNdyHzJViAPC5/bKZ5E+F1lpF9CMh+6iC4k
Jw0Candu0uigD/gZ0E0HppUNbZGD23h4AeTpg6gNjtsfj0WsYP0HcxwgjoJvZuM2rv+g+0RQbi3e
jusyDSwITIHZ1WUesvAD1OBIAU2VWh2RdbLPRCk3tKMkfkjwqVfKV9nawNaytuIRbDQ1hRBOQLCi
shJx8JoGcpNWFrg4qfPag9R3SPo3ZZdItHaqWtIAgduKcX/bRi3WYtOZySGfc+vUbX0Q/hFZXrXs
OyYWCJsiRVGBCYmifK8RT/hXFBOYFFEM8QXPezMUaRQ/AovCFk7aRCeP4EfB+DdsrpCA7xqA9zsX
r5apqQ+SWkDVuhTRAfDaYLIG39sWcm7IzDrb7YU5LYiNxIP0SoQvGJIIUE4mtMk2kWdJ8DdMg4XV
iHiAw91szkbDftCHOgElEKutbmnG5L2vEV2HhI1Vb4ascW5+0jSPSOh5e166dFmlE07cN52tQI3I
GYWG9dVMvPYiWzkjEMG9On6/oJwYD9NCPepa89kGYnWPAEF0a7pVnoepkukyt6q0gdYuKmBUkP9f
QYIpQy62/BGgXDYqB0i5xb3GsGN2hgcXShqhotm4cmkU7FDN7UuSlvwiwZB0uqa9xko11xJopMoW
5rGKjeZKbemGPTSq8YRFE1VYopXZIzQTiejolgBVgboVHYvUezPHMX2O87TZMJIgI0Rj/uyBLbNw
ZMvW2gpGBLQ7E6cCegVWlJmAyi03HkngkAveH4CxoHvwe/AWk9Kbedho7nxjBGCwd+21a7fZHCoi
HhhTvIVgE9Bj4IF7TzlCCahfEZA54vqwKmKuqhKvd4P7LkIsCfQ7ARNd6LEW7eNVZVbd4ja2A+gM
b3vE+SZnrPDaZTkCGa+tvEfsz1FjfWsCpoUXlhrIUjsXMkN+c3AgZzhdl8S8WDQdAmO3scMQzX0k
tFfa2e6FNW+SILpZM6/toG+R1+vbWCaReOuREtJ/Ah8TI0SGla9QjGft+rQ/9ZC+X+ZsrPYB3wF9
wq5GG/YmkVfD9Ptr3gxfwKKih9IphnXdg7xp2IM8dQISdKyn4A4ZzLv1CfNbPUJP7dbVQ6zg6CDZ
HJEKOrcpdswAmifbQAbypOcoGpZB86Rgq6AYwtwvJJZ4zJ8DPp3t4hjEb7DefhQITn2rqgTlIErb
PeWRm67ZEGyFGPNz5/KnjvD4GXxka4u6FlC8pkP83HAhloi1q6W2AjzQhsgR0q22lk7zmLdlf45Z
YH/pvrV1Hq+tpCTzSroNFEO8Zt6Ct7pqUyQ5UdMCMki0QnWQRer6f5xm06lj5rUVfnD4cOrkZrXk
CuGD2L1EIGF+8fDnPVIHMN6Bxl9s/Noeoqzc6pbhSueUxuqiWyjGCgnUQv7QrQZ/NOjbrEa6tU6+
jA20g4IBOTo9aypGexkBmTJPPcM+qYi8Hxxj4xsyPt27seCvtlkUP2mne3/mdOYiUcgUfzKUMeoh
1hHYAndn7YJ4BPY60DGTvy8X9dgwuo1pPoEPv2RSqNdg9KL5KABqVmZBDsRCuAvY6XkArRfw3xtU
O5uqoOgD6iq9n2W2G+D2LvAO96EToq3m77OszOli6EEo+WTQztoqOyP+YAXZB+VXPNkiKoHY623W
tg1mWTsCuNeBVIwAixqLLeTC3g8plgrbbDros7vh7nc3fPL7By736UdPANmm57+P0827z/1K/8Dl
01T3sX/5Kf/yavdPcHf5NH0bT8C8T+ZPV7pPc/8wn6a5u/y77+Mvp/n7K+lh+lOavaqXXcIu9z9B
99+bf3mJv3S5Gz59Ef9+qvuf8Wmq+xf2r6726RP8q7F//7385VR//0kh79BgdWiXIQRCsLRj022o
D3/T/mBCKgqjiix4H3Vrdw4vb7Pc2rcBH4b91yvoTj3Vx1F//YnuV737EOSdx8Xd8nGm/+/1sZnB
1ls6KVbn9yveZr1d537dj73/3+vervjxL9FXF+BAuLXsl/er3j/Vp7578/MH/csh2vDho9+n0JZs
+pd/6tOGf9D3D1z+/VTA1HdzhQo/MydV7bEbEn/RABEf6mbST5IBTtECuQMrMFpuSOogmhtBW1qr
rEVRv7ahWFFOZu04qBiYOIBX9iCpN1urRM2muTbH/cJxMnoA5hcMOt3VjzTb1RSrwMqqrJWFQrJz
B0mlELy/EGkGQC+ncm23Ym66rpsu6QbOHiQ99ak7jNwI74XeLP994L3rXgouiuwUKsdt9i1irbFx
IPkcFnnOV8hJIR5F8vICVObaqQtUqg+84mIg+rJ3qThrm/aqcecuqdcMc9DCi4t2szhKiSUItmy1
ixURLJEKLE0xq3bIqhIYLicFWHC6iDb8w6tbQX/2XStCEPW/XJkqKC9Z0fe4sBGBKwJ5GIHEUjMP
2h8H3UaxySQcMvpuvhuc3y6eY8ClHOBSyvdheqw+aD9U/32fxa15siwdkHfNCowWu0mRBdCn+oAo
IURK7+0PTjwIDkBfqtWHMUCe/uH+oRfiilkQDjaRkOmDhj9Kv3nH3mT+UZ9lqF3R90V3+NSPBRGb
Y32K39CnAYNI9j2PodbwxxzaQx8qbG+hAuX1q3ufPksyv1+DBvnzU7+epGqDXVON3lYbdZefyWVO
lNzUwNsDM4k8IQo5ufiK/LDwGnrr10bdr8/uB8DrvJ1ujloAT58GSKZETfo+Vg9rHRah2HIjUPMs
H5aAAPQhS0eLzqCv155ntYkgCYoaGfjVAkKNsJ03LFNairOMiTg3ZuVv/T646q57P+S3rm4uAuw1
4KoPOeDIS8+J+1BNI3Xf7Rp6pnunvk7gx+p2HW0g1fiSl0270jRdfQYdqId3vu4n6i5E+Gg1u9lu
55qzq9m7kIUF2kHMKXQ5E+Rwt0TYdgZd8zpvt0ZteDiPDNL8x7kw7YaE2j0STT/shGl5s7jt83mb
2u/caW50NEB0A+zo+8GuWoh1Ipqvuz64fGZea3ucBqBjf3C1jUjq4ZqIDfmCGYPOPwqnIWbt2CBK
t1ng7ZIJFIEKkeRrXkIdaKqkcfdIPNOEaLDMQ2vzCfTDc4DPl7rTn6qFgv/qIgAyL39jg6BptCu8
GJmjKQKIO+XCkEWFcCVk8fQBguw56sqJ/iaaV2k96clPIBt28wPUQi6getJCOq5qHyaFgiUTTTpP
IPWehEAKFoCD5OlcRrR5qKRqHnSfOfV1IHWj5BBitEvd1uZP8wwkPbVdFG96r5X7nrj9nkpkiGe6
nUKFfhdYx7Irh2J+MyD4BDzA4HffExS3QeLe6qG/HFfz+wxdkb7P9akvmeaLrOOnbo8wY2VYw0P3
u0roh/fKexXRJhpDxBDMD2+Y22sHKcDdzUe3P4y8vWRkxEgYA/QUguEHfVwDGdM8Y88SvLBVMRWb
04fs95nSReXubW3uJb+N+NSvm9hB9ysg/19a2QXjDIFPsKYoSMy5w4zD/VBE7XvTicWsA0xkr426
/za2BxsnjMdmXNyHIaoezfuqNsOb2q0DwiFoUBJigI7NGEDAZr0w/PbVVl0eb0Xhy32RFtiYsrbe
pGNWb7idBeQiXcQOyBAUofZpJkeuqQqKAhndIeuGOORRdwWJVYZYjErIg7QmyUNqedArHvxxjdec
eQKZ1Trpsxx1QK2RdYd7v4XSbfvccqFdBFdKAKqdmUPlrnx8bFD80Hk/IKyHvwSo7zkzIGJ9MzOH
Qqry99W0dztdcigNpGRwtfsHSJqi3fetc7vah/4iq4GOQV08OVqbMWP1CnFq8ki7HEKVRuS9WSjn
kXS5/B6IQoYNSP3n6Lcvs/3xk6/0XxpcJquhpxybSAF0LcTRMtoinFTEaxt6TfJmrj2GiCSQDu99
JYhV5VCjws404jZYzyOTKahXJ8GsnSwNdMzMuZ7RG5K1dvk8ZJob1FoG1XeM0NbSreeZ5fuDdwJm
vVgELYSG8a/z3rwEPBGT198SL4Wuh9tmp7rhqP2LYoZLFzyXq/bVci3/6Uv60UWaBtAHw2qMmW/i
laQ5Ay2qHoAMw9GcYMTEhq6atmq2gbb6AYAO2qrHlh3ykITaDm3CCPOEDvLks2aqJ4V4PSLwNfBT
96a21lMlKm3NS1SVaRwAmloTKr+0mzlRBqIOkqknfXY33PuSyQoEh7nyUrAVtJ8+SKgx3wzgbryN
yPCNUiKJeh+gL/FpJn0JBbUTKEJjYu18v3Y2fSigr9pDDViT7TvVwlOA4zFvSF/Bg0I5GPIa4wtA
spBBalh25mvtmgBZVepRlRL8PINnyITH5qtfEB/JTxId4mwkKICIH+w0XM9aiKLZDIj3/rNZo8GC
NoZhoL4PFo8bVwbuyox6MLOBz5pBP6zfM4vFz0k1buIa0X4RpOO1rMtwmITRwJ8rj1aHslHx5AXS
ItbOHmrMaCvlVo0/BVNqq54SrDy511bmkA9TFqpAohhzBKJ8Q0ohQ4aBlkDQ+92FQHB80wWJt0Sx
K++LMbKjfg/fPTIAPzcV891l0roQXXagTiVnzejWK71OHlNm7xy/CD+tlUGqxAp8JMTeuem79b1P
W1jbfLCoAa+f2W2pjoTP2i7bRz6Vb7SzDCo6TrsVRBry+LuJpGh80Iex8DcgR1cHz0A9O0xUrlsz
YBd9oAB4VBxYPN2CtoV1qB2xs3sHBWBylQ+rvJM9HrIYMOL+v/h5JsKp/taqhBQdisQIsq1E5x+0
i7IiefSCcXUfYHkjX+MJCla9HgAqsxsKyKfffG7XHfmpKsvkNokNecdTopD41J/CBwwfZdsjd6Z9
9QGo6WwObJNcOtP0oxFU4YCqCI9GNicpCqeUXSsfVdxYIZMofKv7BiBu90BFvdFJ71V31aUDqaCc
HPypSwKdvuSNh1Xk1Kyw6bvY7ou2aXcnBY+U5qDsCBI5W5VHr9AOkTsax3KnogEodH2qD3i8Gwbq
Wvx2+OxV/7ZoH92MShHXM92G1BlbWO7Y3+a8++RlqqLwPlrP6zbq/XPcptDtKvevRDbx6pOL1xK8
UWP6lLgNKql01NkGvcGAHRwJTvXh3tZ27anNPqSy3j1127t73kzaFQkJFZoxdEa0k55Dn90vidoE
hh3+16tpT+xRE6gOAplIrHY4+RAYnKeDyRe62dMEfb09nPpg9GcSGhTLT4ZIZm8J8i2bz/3lsE2q
3Nw1RZN5KKeCSYbg0VKVPMZWLP6Pti9rbltXtv5FrCIBjq+iBmuyLCuxs/3CyrQ5z+AA/vq70PQ2
HSf7nO+ruveFRXQ3QMWRSKJ79VoAJ+XO1sPO8gpS+2YVNNOwpyEd0s591M0+OdGoThLj2lnjuoCA
0KVUI88MwysaM5cpNVg4zl1n3QWynWLf6wRYBrz8q4H279gHx8uEnwgD2R9NVxcezWjYtnEOnFLd
+ID3DNfG0aMbGgGAqwxudOCJLYAgsoJDpmxuC6DqNGkQd1FDVOu7SxGyQ216rxNYDwiDBSFBMqEV
Ld84Uw/aWBUP7G1x6kvn7yUerYGAd9lQt1MBdV9LP+wjeUfDSVQdwGh27NNQczP+WFRPeZq9Xg2s
SDXSl7az55lIgbopOZI2rtItA5dogn9ZEq5BsV6eyRaXFkDEy9jcczTKgasfAYGaRFE0pAOP7QQ4
mjJcf3AsQ2i3mNvIsoERfOKGC50cyUNIpbgoNo3gsbcAfFyLoZ22qMKDut6No6seu6tEVvlvXppr
QpKHYjPuhjeaj+b+j/MpIgI57RyxXOHt+uRc1gAoGFy+AKF7oPrfWhE4vNIGEnorG807Z1cTG3Rm
hCASsIbvjUjCQ6Iw1iuK7uzY8WXExwc6CLCmnqugBa29kA+FjSaPPAnyHX0mUExDksFqTvPIRRmt
1axxldKf481Lny7/gzdDSuzd3E7NHdSfrtBT6w616hAdThlab9KqOQAuCG4pAGAfx8jPYlXwV5ZS
T7yDPRZ/k2sOaoJuk9VuvFnmhEOZrWQfvq5DDpAZ/x+us1x7/O+fp+sn3ecWGMrqzOKnsmW7PmHW
XgQc71tZ3/OTrLEMXr0yfspsnhxGtABDFpKfyDSQd46h8BpNORtDeOglUVMoktamoTZCPWJdhyB8
EmktN2Qk93xFCh/RhLRB81Wzit04fb1LVxI4n1VlcnkHTYwN1O9i00dSwzzEdW4Buo17vgjxyIPE
BMYe3d/Jj1yOdDdVLcTd63tNMMZ7ZPm0e/xAwovbZe52LAUH1/E/Nl05oH+HzpyGzfYCzDsQS1Yh
UDD/0jOr2tN8MtEEA1+fNb4poEVR88kx9Ll7spnUtkk+op9jqE7AStSnybCq05+G5KAQCVZru5nQ
WvvfY2mlLA6/OjYY0Rr7Vmlc8+nMBGhlPiuUrco0iP+9ef9zHPRgNaCCkcx0s80HbiwaMsB4tSIG
YFa9x5GJDk3Uh+9kuDNAC7KAg7YtD8+GE6L5DPVl08yBcR5NDgBzcuPKHORdepDYS/s0tGq03oMj
SQOAeSqfmYEkPLJAIBxVwXijn9eY8E7zkDjRLUSz0jMOKX62Jt5joHBh59B725WV89gGNtQklyGa
Q/Z9CEKTndZ6szcEWdk1sU3rBIrw8WECTYoleXcECZp8CEwc2lgDC3Yds7XTV7h5jYmdnib3dQLN
ooPLs3kqjWj+aKXJxgGUZl25dYZcZyd3pRHza4VGq01XIU9mWhYk9ZQt0EzhV6XdziHkkFhgBWa2
4lAx+bMLLeOA1DC/gtT0oCeRfjY64cZ++SzRK3YVyiU7oZ0Ne7wT3PFiCGnn8pBq7O850kSzFtDp
ZunTNZcPk4Xg+k4Ai6mAYT+SPROe8GtIfOzmpZYPQ276gImTzR9kWa58NrzU2RcJC0GYgI0dVztL
N9b6O0D90belYUu/WoyGnIC7pf0ihQPzjUiQ1s8xyxKLY7Ety0DtJ1lN+J1C6358QgrtGQ2V2idR
SmtXdmZ1J/Im+wQmv28MwMfvvwaMMQQvmhBpGaICkjr6ZDiIvIgMUI9svrbr/P3QVEMKJi8FL0Py
fphb2oCnC2Cs/aGz+DlPgQcaA/cL8K1GcAgN0KWjiQcsX02lSaRpEvOM3C4/U3Q7inXa8OFYir+z
0jIPESiejugkxX9VrUGnEp2hZQMSMVihYz4ekRIir1QhdEaHpkWT1Oz5OLZjwQ92/x2SZjb6olUc
LUdjJJE6tELXh0SGoGsP0z5HGzQOfDIi7W6skbCf8Bzxe6su3L+zzMyPQANXSH3GeX5sgYjyUycw
fJrUupm3ibsuxrtV4WjmGVrN6FofJDoAlUK6GoI1Sl68KOggQu69ei29b64TpAHOaMB7xq6z/NLl
ybQyyjh47jrAkYy+lM9BHVsrT7TFc+BAdrAsQw8qCq220iz07HYcHU0oG3gHA+q0c5+2mSTBPDSI
6gE0NO+Gi5f66v5f52ZZGPvOgC25UN2fvAM8hjexgXcFzznbiu0E5TOg2CVqhschrDdkGwG5nNaz
W03J+9LYNGoFEw1dG89gzcZttOoO9CnuJkXb7l8sTZ5atBhc9b5mlyGvsxXZi7w317kOGLmnQL1o
f8armfElmGpxwB+ghVJJnv6F7rZ21YZecA8s4PRYaeJK9pDl9TYLTAuJMVwkbsW2MwEnEuDZfI5f
eJSMP4YphFwBbmvXvhLTHdRP6jvdzMNHbAeBobcL+0f8wgT4TygS9GbyaieghXl9swbfJDqfoOm4
BoVFhh6oN/l5MqLVINtI6WRnoPGcS1Frmq+FFp5mb2dhgVQp2eK3s8U7nyVjee4KkGPFoX2N8Pa6
x3eR39MBTezmvZUEUG2EcuDqg4OGMgmuVZW7e4pdIsDzjkyYBcxpn4WPIPcrbkaTJZtAB+y/bNE4
lmhV5Vu9k30XY+JPphxfQqiLbaYmfR/RqhLJf4wgnqgsif08jqAmGmpo+ChAtbkDu02OX5GmR5eA
dJYjz1lbOjjBZhHliDYnzqK5HKK/QYutowfO0G7tKQd5vczFjyZrzlKrGjSFqD3Nu2lqbdSAx2Pb
nIWS2mU9Er689qpHCWDifnA1th2nSntCBmuO4Gj6WeUSxEN2gpaoAvVhQ/GtQwX8K0rPxhHMuuIR
PIryHtznd7zAx/b1UpZbS7JhTbF04Hr2FRR2xpFGdRdP6Kns78Dn3j5gc+n3U4OyZAAxNxLKFS3y
cCVHdmRqhfzssGJNLdCgR8V2GHIqa+pydpljrFzb1s9oUPSzyOi1WxxIuQHrfmmjUwa0uHSIbF0/
aJY6AGue4y6CU2BrTYaWgu5bjnsjKgXKQ+Gqp/3fTosQIpAN2mHR91rL8Rqr+zXIvizUcDIL23o0
LhQ/p0AU20XScwLuFup+NbQCpXNH9o+qnxRSJHw8ZjIyVxNYONYUSI5lKToL03aXvC31ISx1L5pn
5G28A+UKS9Yit9ZC2MWDVWXYaJppsmuYyNYti7HT1DM0znc6dEbN5ttQ5d6W9foEKQLoU5N2NdmE
10/+qI3tlRz/atPVXHT4oTV1iaEpWdMOfidHY02Fx4Ugei5bvqtjRlAv2gbD8JmqlrN75o7+/Xwu
b5ocknQz53RXdva2L7vPbrwG+eXKYmN2HmTfR5tUQ6unU/w2TFWXcTEgQ5f1Ykejt1ChepEbdXiz
04o0IjtFvMWT3VQCSW/xdEkK9V7sGgRMlWKtpkNZBfam7ZtptdjoTPFnnlnpgcaWYiwXvITo13+d
J9wBTUEUOaQ1pLSG1NmUdfo+ZllRgHhth2rUD+gl2Ie6tu7nvwcNwXqFtmj8AZZ/EapscxiZ3MJB
FeBt6jwkzwcbMr5fg7CpVwYb9E0rcGcjdoGq5T8AqO8vIaDFwLAaK+IgaMM6P5kmeEIpiiY5YQ/2
BUVl/vsk0abn11KJERtQ+jYLtLtVqYSGFOSZV2llj2cah5DH2fYSpUSyaSrmfSC6rje4WznzbHIj
J2ygsoj8G7DXHMRDyU8Tlbe9Vkj+QIdJ9M7aGdpws9gatNehhKiHq7zQTWyLIdU+KOEwOiBbDb7V
BjnvYgzA4KiEwyI75RCjfqGAd+auN7ags819si1rICcH3FPrOPMa5LALwzuzEK+a6lLd2/WAAsq2
02QOHx145/iO0mu/XxavPfwMKrPDl89jd2BQAiWMEm0FqWFz5axEn7VjXtoCAq8Qh2yuKoBMFECH
xHlvolA1EWBla57461rL8r+uJUvxxYsT4+CyaOXYVvtIh8QooXhvBN2rro0oQYrEJs/cd3omHvs+
9x76PFI5KmjJDCH0VQMd0fMYiSvU4gvjNdpBO85Dia3Mx+jlejRDV+uTTZqj9zBifRp1lfEc59Hz
mMbOdRzwulenPNrTkFp3vMk5ogutPVMPT5544TUxjjSgoAjM9OhlND/Fqu+H7IgOdmkP1FRjoRnM
7yCdtzZa/HJoBsWgA/n1UstS6lIOkriQ3caHMUQZXYMGfX5qDR2dV6cBl8k9VdnSg2Ib6hFAFsDp
P0R5f99MmTySiQ4VWJ12EMVmIHNEGDKP4JJPEKdbAA+kmlMf6tFMHCgJQ3b7jrYSKT3i6JQO4HAM
1sIwjBVtU8hG2xI6W2zLjA82WsBE1W+lu2W3idAACsgQ+MLekYahWdTZN3oGJQZFJ4Z211fCsFI2
G8tioMjsIS641dA/uW1UgXRKq3yLNoN0W6tq6uKVIfs+GkDQoKQX++hTcjYfYPI0JG+FkuPsXWDy
BKdHlTaa535wzEspbzrhmwxtQ2S30EUETaOnqQJTV2CA0d/tDesp6NgLBJmKCzk7wVYgyWOf6rzx
HiWLdmSOcgjx8QF9uCOL7aex1Nt9oVfpmrxW2Gqb0EtQR1MXCKB9PF9gXnJ0PlwAxcR3F4jd1t2C
yhSoV7S5iJMVpT6GSLvQMLcA6JMG87O0P4DA0z11gYzXrRXH32o0ckwM/KcQgjO3AyttkFqU6edR
a64UAAClA7KLkF+WmZAHjL7VBjbBXmB+yabc2kLcBV8rC6z12ZiDH0ZhVnoFdlkOZCsgvAJ622K3
2L24GbY1gJLIc0Ec7MNUGmoEplRz0acLvai3heVjEuPLZHVhU606pU9BB7vskKii0yYBBEuow+Im
m5zCaD0NSASR4+MS8zpVg0IxstBrzhr7tByGrm8PfQXo0ps9BBrpxEcQ7a3/OUXLYT+172JKEY+7
VHjf+nAs78GVzM6NtqUBqKEh82zjdXy21/mO7GShM6HmDGnLzni3WcwhBCXBaYci6y+Lvltvsf+y
aAhBrL5oY9fxGTqn1J6CNiBW4Nq7cUxfyLQcPuw/0Cj8BaJfwNOqmcCXsW2cjMgWq+ES66jV6ih+
mXdA5J33M309rAFoco8Jz2ukdIrm1mZo4NO1Cc0oee2AR7h2PkkbnekgrPkbEnbuZwP3T+TwjOA0
JU1zZBxASOgX8Rv+5sMq0oT+QxMX0vlSc6yavc4JDC04tWEMae60lBtjkL7MS+yKkdF+Ebg/r3qQ
uFyatgedhx5i9xXl00vrgPsBfJHSz1pwOTqDLNeoqCQXQI/Hve1Kbcectry6hldj54M+LO6BblmR
h8l4eBj7ln35MMkQjQa2VbO8iga8B65kzt4cPJlDdQIvkOgPapxtahX8KW3G+0y62feUp+ikxNvb
I/g1G/SYIiLSdP7UDP095c/+FPG2xr9GoInN9Qt0Aa/dLv0MXor8gYAO3UZHdevJkm2DBrDoEwEq
yki3DyM4tmaYQ15xQD2hhrHlI9irOvDt7ipe9H5ZmlDbVkiIpIjnRWm+WNOiEmhJWpQwFGjsdOZF
O0N2mwSiJYAW4zVFd4aHUK+LE7QNsAOBONk8JJF64o01YELuBAwr6nWH7MrUJHpxoiXe1iETBD19
J9EM/JlB328D9IjGK5B8hKfJZumlVUJ6XRQV37sIiCnheS9y0oN1ho3WHGEJvV9FAOl4QNpt7TZB
A9VbPhV0AO2lrDIDDsjIScqfLkYLPNiQudSwdaHZKNrUKwbOB/VADu11OU5Ir8k8v+QVuERJ17yr
kxGAqt8dja1hL6EcITJq84y09/AtVo4wqcwT4+AhPo9IVeVlq7e31/zOwJ18O6JATXp366CX+leR
PkMpNP+OTJ/ux56c7g3gm05oYAdF2GtA0cebJtOA59MSdydFt7V04RxtGVjOGumSdFuASBEoI2jM
kzvWmHOM8e8B/RD0KjO03u0zhiZ2+pcBZr3hQP8/dyOYPhY7uHE2ZpZGz3+It5WdxV4JZGMLLrIS
9B5Z2uBXqnKSNNbdsFmhbGxB0A65C68yxpVp5wKSsTV/blF5aQSSkEgO3EdNV62IZRM8K6C00sB3
SEPTNv/zpNowAc4r5BlJqhL0t+qggacS8ELoZ4jpH5tyJJApgyLMANiTbm8k2I0rw61PSSvlNVKH
YrQ2bVWC3V2N6ADAvxm3eOlUFi/v9EuHWjGNQOkIPg4g+yCJHB4XUzI2+XHo9b/IRAe788q9qzMx
z2zjJtoXjfUTEj3dEdyfkDHqxrSHOGjZ+SBCt1BjGirk25WRPBRJZ3M4jc0w/1lkug68TDqesGUy
NvXUDyvCWhoDum/wXg4PjSmGzugAljTwFqSnxQz6XgA4q657ndC0kNiuJ/2SMgdSRprwHNyTNYa/
XNcEG1mH7jpJufzU9hHyqJZ3ZTqwXNFYgT3UNrQjOadB19FQCaF18rqgf7qDaHXgk9fFo+ZsS+cr
OovlJwtc0DfIAZRN03R+2WiXegC3GEWWFrqza1noe1qHNfjptNYgN+RlbTccDPS7gg0Tnwg4juQh
YdWBlqUIICFB2KfVjzSKCxBRYstZn2g15Kw6kNjXEjRaNvRGTejhWUaPbdgUsc8BmllR8IhBEwUl
0rsBX+Q9B43uGV3ZuDU3YfWpBjnGSh+gzFbijxYg4RNCLqhd62Ey3nVhAcCFyqliO234cRzVYMXD
MGdlxFdAM6RnPJTA11KZaLbRTGediMTwsyD/JTByIAIQ1PlWL2qoAKsSnKZKcIEqzWXIAXn9KO7J
RE67BYGN7pnDliLIYXcgcqL5ZFsWMawOGN28uye73moDJGmgmYV+fePUdHVxV0XBNZg0E9RfRGkV
5gxEVgY4Uqcg+Z7jWQ5yFeWJWg+n0IJJtza0g1dkBHczwul0DgV1ZbHpOpSlIE+99rznqBTysqQA
pGaiLSCItTtKHJAjbs0RQthts8YNlj+QI2Mtat6l8QyCjOzglGWBG5/HdmbeefeVgK5BbsUQVAim
ydcbJ3kWg1uunCkPvtZufT8MSMivxumlwoYPf9VSoIOkr3+mZv5kDWnx0mn4r0X/svyM/UC+joqs
vXZ9iYSAaRlnNxqnOxk63aHWvQGqvOy3K5ej+f7KlrqyFlX3lSyRZymzFxTt31+579KnpMp1PynM
/jLFxRYkZmDjnkxtZ5ZS+8oHfM+9LmUgw27cDSj+vRN6/vsD6ujGjg+J/pCC0Mx32rr6YrXdswJt
Y/7foDZCpXNKv2qGpj+HvZOuGX70D2EWaDv0byeHOE3a8yiSaWN5U/nJiQIQRkem8Q1CGq8fw8DH
0IIw/NZxJAE/fAw5eb99jNh0y18+RoMXmzPHe7Lfjfg91wPkK1CEyD+BCra8coHbihqZno4DsHyF
I4t7MuFtq117Le92NKTp0QSsEg0FH+fp6Ot2Wl9NRWMAesxBiuxMZrzueWTdgtLIr9hqAZggrBv0
BKxbH6okDESQjmRrwlChfhXXFUiOb0AY5Vc7eJ0OSTDUE2ML2QSz00+dMF8PrTpLAX+3tR7oUjWy
435CbiXjSJwqD8h5oNpj6HsdLJVr0nUwDWQXUAKZTmCDhaae/p3MUBeFVIyKIp0aiiomKU9VrV/x
3hL4cVWBD1MOZnPqFYMKHZjoe7wfgww6Bv3jfnFAGgHR+lu0HJtNKYI7yHV2Pkf+bE/FuywF9xUY
JlyQoQJnTV5wXnt7KvzlbIIcrwt6WTsINjNwYBqiaBUEg7srY6Pha9J7N5QRmgrujoTdSSyezsjL
wOK2EspbC2BnukFAdR0kYZcp4p8YsdSqkbT1T0RhSz41WnwqUn+L/HUeBIbnyIo3HI1kgIUFgyU3
qQCHEr0Czm+DZBzjCjoh6mWRSuV0mKNNwdHli9L8cvCkJjeywtvvENl3ialxgBRi+QJg17rKvPRZ
xk2FVj/YiZs2jT0wWdTZbHelYhhzA/mi7Eu8wcyfeH0bcA9D7mVUjO10EClDt8jQxUi3wbZ4QxWX
O2IC2IF2i0WWR/ehgQeXEAM6LaQzfvG8IFyPPGcHqu445cM0yfb5Q9TgJKq2eMiwg79q+E/ruI3C
hRs75totIhQ4lTDrwNvxWkv8l1JZo2fYs1F5beSac81Mnd/AsrPR8LyBZorVnbQM+zVSqmGZgdc5
FqGJSOnYQPalADQ9ao/kFZl1kKCteAzDyKQ1yNxDWvQU5ViDluTIgwGPlOarPCpTKFh10a2SdQ36
HQCVah5HtxLE/SBrcf1pBPusX/MemoZB4Gxr0371pthW01Qy/Wm+iiCngwa7jQVNGvQONI6o1D+l
nQnMndKsT/intDNnuW5FzYm8k6qMkxfVcQRH4DdfvPRromHksPdz/xRMvzXc1dLTcCxiZ/QL29M+
aaH87UyO7NU2vJ19iNMSaLmPbTPu2iLlx2h0QbqjvrTAQTzKapQ3qxf8WHUyg6ohvpwN6L45di/v
7PRlDv6JHxJwgU59Odj6prIdJIhAYnKc2ogdJRP2GpLwfEW2xfGnIXIJrF7RvMXNi8leiwgK2R8c
hlo/wxN3LVwOiS/NiC50yMvsE/pXHSAe/zHRGXjdPB+c8tmmJL1MMlZJC9oU2wUF2q/RcQSwe2Z/
W8xchvFyhdwpX6/gWMBuKdY4z2dhlG1oxhJsa/ktHPK9poFlE91LyarOx2QroPIJLTmX7cWk1/e6
qvRqUe4d9Q4QA1XpxZO2fWyRc4LMQg3dVhVBjrw19wZ6yOZJaC/u1i3EzaQxBfeQIxUrLfOqv0SF
cqTF8uiYB331DD2y2d5IqBRBkMjc1GlT/1XhXdUwyvKRFwHYinIJpLGy92o6OqDCZXoNydVbaHdP
ELko19DeS2+DjnQLnZFtUDapbHT2vxOnlUgvFDq4pscxMnyPT6DbV3c0azf1UnwxWSSPUgdmmaxp
lhv+OOCOUkUc+hWbbgIJtgcRHg0EedumTYwdCV1MDr+3jFJ/TPMxfYhb9oPMFOXGrr4rTFN+UVG6
5+x4DjxMqZk3vGsWR8PCTQD1eOtGtjKK1iOaHK/c4tYtgVDz2gHqekcRNMGUSHcqAdgb2dSE3gZ7
65wHcFkYA8SXbsDaHT0DLt3sg75hm0ilvhzYLWG9t5fYFr2o+D/ZhymD+mwdrKIx6u7TYnC3KevL
TVlE+WfQGPI76FJ6fhSI/PMQNWhadkJnpXkYJlOApEQFekwKNjj4fPp8uCdnWiXTYwoSshCvTgN0
ttZ5WLJPrBvi6+CI4a5PbVdHGs4WhwoPy2w1GGGwN/nOsNq2/0EOrQTd1TFnozjM4ZDtg94MRKiA
nqrBwjJV470Zl92zWNujOTzrWisgODVmKxqGVacYJjXIwCovVEkriCuglYWG+QgFs9AabqhMe1e3
s89kxl8XDEUhQO5V2mBJFypoOYRg7sjrGPIlMKXYphn2d8vjFtmRTK5iZEigBfDuMUxP2+XhG4wb
1dT7LoB8ESmwwDlB5mV+VtNEhhx0DDKkkwl2d+whjWHbqypb3o3iMZ6Creii8EKmTnehdxw1P8hH
pmXSYvt1khin+mh0ww+K//+dFHdAi4HtAR+ta13kSZ3x4iUhoB5VO/D6m2zCo5bgbfNWBKL8VKTB
34Z666qdJl65eJk8g06Qz0P71yF5l2BkrNrzMhxSdJwZWVivPW0fmKqzeOTu9IBRSH3G/R9H3CmK
1ZDZ9SMgIcy38ohdXWbILWSlmxOI4PrD0EIsx3Pc9oL8Ml9rAEx8nmoIaciybr65dbRvDeBtVyXg
3OAngFBozr9BeSf6YjOH+SnKbfOSvaZoH53idclhAmCpG6zXJdFSfgrx3Y1FO3zRStaDmhFnEj14
K+gcDF+KFteks0HZ/hhX8gk0sR4IS/1R5NGWtMECpFXOtgOKixrEyRsaNl0DoXAocpJSGGmGVTlz
zm92khazkcDAwzhN8C54dgvIBq9wYgZ4/qwg1TGfvHf9hxgdgJ9DP8V8G3a8W0eTE+xjz5NfHMhZ
d0NZPbVGmZwzMESvRuh6fKGwOE61PTiCobNpOquK9d5dkrJgF6FZcY3GZHMTDxX+r6ts6ta8zKD7
QWMpzA60Iqa5GSEqBF1Qe9pw3dkBy/QjsGS4J956gK7Ehc7e7IuJ7JNlzPFEcU8mSwFGRtjxVA33
ZCcTOf+r/cP6+I6/+zy/rk+f0yNEx9vaA7O2HrratoZmm/hC/nPoQWQrWXfpihS87/XgonRRJN8a
7gTpBth25H+aDiQjasIcw6cEQi+JA1WYBHfp35daLG/LzdMTUPraYw6FcKWGYJaW+ha1le8ZbrYl
G2kndGA+vR8yfcV7Bl5sPEq5GRp7lEb1GTc2uJm5slq3Oztgmf8c1/z1AZxUr2EzjEyFeaLszmAN
sT+n/4RNYvxttV/DaHoZhPgvtvHt5xM2xlBguojKgiY9r51r3MbmFWjPAf3D+KKX+ikTYLagyNbk
4s62uQuuRIZNiYpvphhUh1EDrluKkZplr5oWaDqGGssco64A9mXr3RX09RyeDcF0Am3EA0XTsqOH
+xafi0N6Ox5GB6gVM9Dyuww6mE96hZJE4AThmYag+ts1uYhvGhTpbrnka6l6XNOMM3Q9teWKhtNk
8DuQMeuzNxsjAGHGorgjLy0ZQXDjTEO1pMzAyUdLFqDXybpQnK0wAC2K5iFZEfmM8ibq0DY5YOKQ
gztRLqULqwmaeHG4paGRRsOR6dAs6uuo+BSibnQzszmVQgFNDcrnZXrb1rrvOd3GEBwqhWHiXcca
rWpMqYVWQw/aCUcAaNz1YH/4PWJwxbEZ8aj/EAHkFNLiquTxhzUc7N/XY8yhD493lpxtgMRBSsXm
Jo6Tot3vE21LRPqzbfaDVB8k+3UDFlir0IydVZuoSjCwmqIOVp8cGqJkMg8JYUOYmmiwZtOCqXmb
RGgdinoz0YhC3yYytCOcohCt1AkrL12WHiE/6NwADXZuDmNPaONqziCJdSBZXrsb5LfHDTmFo3ln
iZSVUE4yFUV2XzoZAystZqexlWzQUt9sabqrtwZ2os23ebaaBCmNHeD98QOZdLfHSxWIn3f0Ccbe
7Y4R9IBX5KU1GGpwhc76K5mGSkMH0eCkd/QRoK5dHyxm6wCA/POJQPoD1S/tkSxCz6H6NH0Lkrjf
UwKuBUHubqq7ak7gDTEX93jQXslJXzJUYyH6nkRX+oJFqUDbx6/T27yq1pHNQN9cpO4+xnMA2F13
L7w6/2SxpPiU4z2Jj+l4CWuO77jFTN9iUXtHTiCkpzsOogSfJrxNx/0qB4mrdDauXSb3nN8INMHw
EFoD0juBfQd892mNonIzjPE30OB+tTvo+4BoxNvnEdQYnSwzXjCR/DRRVpq7thKAZoq1pidsbykI
vqHV8g5lcUNBL9or6sLWKqiabOuCtWCADNKXLo052E4zVDAypSSlpFyUHcha9s7+azxqhmfmNVG3
R+vyCAhrCqSCyvx9yAFWTlz5PEZBY3G8SxY2lAl0BrBqFjHu4X1fgktjCK5Q8QqutoEqC16PvV0P
GdsrOAKQ87fR+jW43okiWJAYD2P3dZKWlfiZF9mKPvxn4Ax24luKHbhRS1IsrUFLWnUDzT51hbpn
SN52UO8OejS9qZ0d7ks2ZPxCsadhw/R1BFbYzzF2Hnht+T2MHhW9BQVtLxd/DKvVagRkfgtT+5h5
NbLTRbXObJeL0mpdD0blPh0AnIAw2U5MaXqELlh2zA3N3EmgEC7RUALGXhrurQuQuq6ZVf7F4uiv
OBqqn3UCvbvUGaMVHwGBbqLyZ+fVf0ktKv7K6yKBNE7q3CTDj7nSouwCgYrXq9TG+P4qthknG9TB
GtAfv9Rcf2WNgdL0cARmizhi3pmhDTnTyvzJRpMUBYcbGpDY8NxNhtzbDSIx5cFCyQbCPJZ5I1vY
fhGD2T8OBh4HngXZ4WYCF9YSD+krQBpbHW+pjdFc58NzLyaIlpbmgyVH+8DVy6oN7MbWSGWCMvbU
XlBsH4F2/dU4i8eTkavIZGMextZ1f5SpftLBcrKcOLYxW7x/Tn6JKRNPPsWifqF3ZHpbphdl2UNs
vg30PdkHz71E3AX2IZv+6kLIDizpXUoDK7vJIHZu2uGWOg/k8FSFUKqAVISxjlFnhORcMt3zoNV9
CrC8p1TUph8VaFZv2jDz20kPt1NsmfcaELfzwfBYdPJac9PnAdJb5KCQAXJLfoEf2ZZsPfr/1roV
hxCm69pLP4AuRFjpuC2LFn+/utSQgGzlAS+N8gvYcx1IVFraoVNDxra1NzrPFchrjpYL9b5IaUcb
+eT4XQsK/8nRCjBhVT8rybUXdeKm1euJAX7ctIUgiGWgulgYmfFUu0Kso641L4MBbYG0ifMDCgZg
dAgmb1MxqCIkRlD4WQXynVDJ0xXqrHOB9gaQB2PdQNEvGXVj8+8xFEiHJAHbSaSil8XoLMq/FoXw
sN3iJ9py9mU0PTBtOpEMWZow+aB8tMMkX8PwbVGb0zfff5oHPhSw3I/mSwNZhhWIj6JbxAN3K11g
bAbQGJ5Z4sWbrm6Np1LrvublCDXzGDx4eKv7DrpnvhrVJI39Mwng2/GMhp4EzJqa/jSN4zwJsqrz
pKZEQgtwEy3o02NcW5qfTUPiI+eUHsNgBEk7eUSQyNdTck2pjgSKlU8HPqKAVqi2ylJDI3hsQHgd
WmDxyQvAoKHlbfOomUnll1Ubvch8uDgWer1W/fC1b13xEy1Tf0eu5T45GQcPszual9TRU+g+tdEB
f9nqnErONq3pOjeWtM9xEO4mVT+iw1BKD9iaCH3jNM44ysWpNR4MqkC9i3lzR24kDzQSOhTnhfSm
HUGCyhE65X2DjN6MEFLwIVCy/NnW2mCgIFFqCqa48W0uoY5oPYr71/WsBu/obipO4N9Ae4ruaOsl
w9L/D2tftmSpriz5RZgxSvC65jnnysp6wWrYxSxGIeDr2xXkTvLUqdvX2qxfMBQKibUyFyBFeLi7
5jNY0oG50UEa4QIUWHoMVGUaHa0PNCiEttN2sU1pcLOMbzW23afEDyrskk1jwN8w2szNQRXsblRF
isrdJEC4AMRJiT5QB5jswpXjiXj/yRur5U0z5v11cfa4JvbOqqdPbhByT7aDVzTgAn8FQUxwbcvK
c1Yd4gHHwAlfK9sOb2OLfcsG8Psdc8BANrug5mpapUlo4OkyFhvgiSBqsDyfBjuvQGa9pQdTR3Z3
lO5N5F2xUdqZesIcGbiV2QIgmLaz8x8PP5q9sB0LZIsoS9dsh0zTI0a2QF0mnZpEfLh0kVFZqQtU
H7AZeghp4H3yi3urjDfk6CUWyoOcijtH21WzbZ7BGatDA5k2N14VVQG5Ccty75Nsqg9e0uVH4Xjj
3QQhSGjEpfXbALlHbkTGP76qD6y0+beOF8OaBhUsrQ8qt8A8EsjxzsGU86DCZFd6IriiOyBGxOZB
IXBt90E6bm0o9K0KXanAdKUCHaqhXiNoFVwdV1nA1eitPbg2YtBfofQAhIzvftg1gbmkrWrgzRHy
WX0MNstE7aGPBnljpHPugBke7opM1VebQaG+tQsG8R1QoJhJM57KwHygFtMmOgNvSX6QTJcn6KE0
CXUII8p2ZgX4HQ8b8T5LkOfdxpaIpCaWHyZb4WKjOWQ2CAmXSyG3hE8DBM2BZhvG9BCmaXtrQaqw
9X2VbOmOKvVtZSbiCUpu9oVaTRh0V1FL8P6hjw5BbaotA+Jim5bBuw2Vqw9hafjzvYiqWnGtJueO
/OlWBHl8u41iVW+XiVTY3juQLb7SPAgOg35j5CmCTKBUqTT/lZUlv1uV8nuvh3h3G4K1nuwt8/ja
aiz73ERieLHTeN+NvvWWKwtK1qIZ9+SWIYWeW9jYN1Nvn/6naSfbqFZMgYaLpi1CJU4OwQIbQzoH
VA2G28Kbuh2xkFEzRWz9UzPWTaIsM5s63C69oUJQwhS/I7wWXnpoCp3aDN+Smm6MaHnJfBQi6N7U
0xyRcQVcom6aKbCHrabppyZSBsk1q7psbkajMq9RZfwzz4SMxy2NxHdqRa3n3frO/MKnaXrpRNvd
GdARo77YcuL7Jg9u1DcAuXjfjA44A3BFMGrUD1hgHUIQrLwkxmQAUzTuqK/obeuRgTCQxklPNk9j
l6ypr5qi5JkVvyv88vYqBdZdhqJ/UoXIQMuV92emyZ0AG3YOqe1W0NIBX9Tsgmqa2vG8B2qlIreB
AUysHTV7CxhukQU3atEggQX6CgGC/kxNmpL78oFn6fOoaU/yvskeDR21FVXs7rHA6CF3E1fHAbX7
N3JBUia+QYPiuAzoitbcoxAACAo9CR1kkbTzJFFR90cH0OUVGCYCpLIrtkrrAGjmynWNlW14MUS2
2mDjyim8r/IyvEe1ZH5IIG+0MsmntlFmJyp5o146kPN4EkHE7menrMHDpcFvYJ43C8CUZHpZdFgG
LdcS+jJWCgrbIBPeBgVXwJAEkWmfPfxxPtYChUqA1qb2p7f/kIz5VnIEwavO3Kcy7w8M1UJPUez9
itOp+CnMAJkDXr4UoEv7m0PW8JdgLKvZAS/e/lCN2HTpGXJslh45eGRWCYOmvbCi6spzw3m1290U
FslrVQ/1bUgi4LS1WQoV7zMAx3dIRjmvy6D3JlbrKSJZ01Se5zfjYAe4R5K4RHkf5JE+HWQIwFvc
j1D5RUej3610Bpl3fsOGJ3GGYEOWwLaxzsnKch/mAmp4nhtA1jVvt15rpy9tgaVg0kXdrxKxKsN2
3d8t0lgVH9M3r0NQIwc+Gzttie0hlt8nq2pQbKeHhxC7mYdPvtm8IOXRb9Mcq/1GYyGYxke0jYvX
JZc3anETbApTl7Vra7SA79C90lfvvVGEcvnaK4GY0kM/xgf+IHZmAAbTBBTWiAWgEL7XNSq5A1oV
3CBPyNv74IrCXqDntvlNqmfqD8HttrGdYDrTwFwP7Ki4ZRqe6zwZT1yXVdSdL26ePqNmxELcp2F/
sSZobYOFA/yMdaku5EYekxGV+06CLPYI8JFc+15RI+M5GnNtQJin5SqxTHVv9X51A/bFAJoVqVOm
qhK/z0qLk/47womy4AGEgOAwz92fvPXbM72cZJMEN8ig7bsYb/p1Y0f9Dkx6zWZZ6ukBTOXdmUwK
NH0703cAkkZ4tE3Z8C3MqyOId4x/LM+6QLh0emvBLLDmqPe/A2+WcfCk2R9QXgrUph7EPdQtpmZ9
nIa4vJtCV6yyUcTXXFelZgng0QqSQHPrw+61nmg3hSpOwgGX4kIyA1godH0MycGuaooTdeT4eW3L
3EWO3w6h5CrN8VqDIe1V/q6UJV8je4jAkQtWtKAOnNcW/F+71FLDjpzA2vo+xma1+2r9dKP8oGqR
PMjaiZ/swgEwPjdBX9WkyVPels0FT5w36pziuLqCovoqBpZfnDHLN1DGhcCibgYSb8AVndIhNFI8
wnTPOGTo4RDu1EI9bEvG3vsBSFz+4I68vuXAj666PjC/xs1gbMraFkdqZshYQB1TvWSW3oIBZ7uK
wQzzNUzrAdgK0z/y2E/PqDplayyHVjJr2y9TEcVX0xgDEOgCBgAh2W5jlH50KnVTu7XazYzq+Ip4
JTTRogbJMKCwNqCyiU/U/HCz9GwAi4EbjUAFU/MDlR1g2KrK7wFDTF1HzFOzUUBaSf82BKK8oCKO
bT48kJJACUCq1Jppj7ADpTx5QJOo/B7V73OQhwHFOXARgSMZDyTzsUMybTvVqAEZytp6RCm99Zi3
wa5BlPKOPIokdYA4CIYVolPg2eUpm1Z42oxHcnYd1GS3YwPMFYbSiEbPiXBks3VLNRXrihm7offe
bGhqHTPQMa06zQzjTWF1piZEapwXT7bvzWgYk12CUuXNULfsUAkIhtFeneFbH9pSJRvayFMvNWm3
vji7nQrPCOqkK8pqdW4HquBU9Luk8Q2AlAt5al3HP5tAbc3ZsSwEJdeADCsNIDulzppxSPYjMEDz
TMuAP+dEpAiqhJssxrLHzgF0i4s+uw8yvNGGiT/UoYAJGILzYPvfFlOfMkgiuIVaR10u0zWPi3aT
Gl22m9tVNGnO8sQ5zm0rxMu3LsWNpigLlt2Pg8T+UA8G3m6eP0eJLUjqhlOenItIZResdt4Pk58C
7PNnOy6r/lw0Z7LTiC4MHNComkQ149y4BptPfQjBYI5aSic07BXZPN2Bf3+5FgBFbRcaEDpDGB1p
VCDt4qR4mrzRex5awGTG5E62hvdMFseYjqCPkPetNvWOWa/SSvIzeQhkJDZNCyW0xmgYVlQolWxr
cEjR0BhSsicUYwUraqIk1rr9L1fiTi3vE0BcGmThA5l7qJSe6uLc6UMyOGjLMS6AGZqKM51Rd+nK
AeTEzgDexo8xEblTP3lWUwU+nz9Pqd9o+noLKa1k7+ZRtiHd8GOhq8Mq/E42dmOqqwQA/+rlebbJ
Tds5D6z8pw0zebGUfD9EqSsvZGM++PU8Nz9T56Q9JNgaEEf7cKGeARV0oHQGr1phPCxpqqnn8dkc
67f2o7LcRZqBTJSmooPRgaJSe1GLXGngFHfzwDmj9e9cy/T/ORfZP664zGX/e0Wa2RbCOaMWG49P
PIzqDJW3hOD1P5rY7tgvaYfHytKL5cTnJvUiIR7ndnN1PUNdB7sNj3i1nTo7BWKHbPOpD4DKMbWs
E9noIFiFemZ9QJkBSEpf4w47CPB2tXx8MQC/91Pjterq8odw/FcfP4QfoIKeT4AnnU/+o8sMB/4F
Uhkn3S30yP9liv/vPpAAQ5UX+Lu3nvS8Sz0wd0VED0Wcx7sGOrUzO4TDoexSVaZ36/CVv9j+czLZ
zuvfBoW+3czsEP89aEgr5zVy3OSiBIovZWEM93ToEp5DK3O9WCYE4u5ZohfkWaxFX03NZikqa28l
2KMyZY2fhuZybYR1Gc5T9ha4OsxBByX0FXRM774OY2ufhSCCJZuLDOWq6bgANaiotj1q6o8hb/Mv
ozHtRW0D1KrtppMFi11F5budg7HtWANf98UrsYf8sC/+/2kva9SvUfZqTnzp7BUoL6HJPM7Jshq0
tRcZNM9L/izv7Xrfe/6wXvJnCilMRGETf7ckxaQbveWRO5zJNNvjdRmiooxybpMRZpfYqZ6XS0s8
cPZ1HY/rZZom7D9PTR2jlc9T00QmqJzvJbPXk4UKwZZNCAzmgKTc8oqxtdG0BeoAhvA29+AJNR5R
1/JSaBv5NXYIBUUgSPY0wzyWJviYRYHdBwVNetKPA5an80yLaZmzTrI93jf8TJ3AgT2mXi4vPcr4
N0PBseLWC5l55YEXXzW6SM1qkw+e6UOZj6Dq0k1arngiQq5NhdmZbMwHwQFA4XfUObvpeRlS4bvF
Juzfy7TG6H+elgYFBoJZqWoz7KOwDKJpezBaUycduo9pwxZbhbHCqmroDO9YdVjZ0XrGj4CDoCat
Z6jJ/F6hEAmpiaVJvahlw/2SXfwIu54eFcT7cJi+Bx22RBE3+wsIxbHGozbXRjqjQxIKSMRmzZ6G
hmBZx2tDD6H2MkNYguDf6ZvHP+zzzJ8uMuZBsuK+UDuEOPrjwKMn2+3NbxxCrEHoJT8LmfbrZkj9
GwR/uwtoPFBOOJbBd6u+koMHVeJ1ycEpXw9VdRXQEdlQB9s70Jj6AWXnesNqlVyDOCpu8QTsAVJb
yU9mP/eVNX13UJS+gY6t0MvmcI8UMWIPLYQ78c4dvxWm266SzInuhWDujTqwBUBthe4wUGI3d1QG
+JdDG3UUQ33iVgxqRU9DoIZWPZJNdR5QdmM/PtaIDO6cyFB3YR7bd1ZjPrR6UZsilUQt1RnxzgBj
PhSBIfIYcW6fEFU5UlHLUuhCTag7eyeQn8+d5E92OoxILZ28hB3+tOtpwQ5tnEqrO3zy13a6QDYZ
8RkFOXPnH8NRvYv8sanmj7fU25AbIJHiPFX5fpnWBqb+mvpqXRvtcGUMCZ0BmPy7PsTrGoVmyWOb
BYD9llBsGJpArC3Xql5526CMTzX5N98HCkAp8TPIQJ4kmPwtXbHJsoJDP/QRyaAUu5S8XVeBE/5G
6gww7jz7MSS/UKNXv7hSjtsYj8ZLbYrybCG7upt8F4tKkA+sosLvfjp2tDamvPgNDu4v0hvd18AY
ENxH5P3GDNM8li5K9zn2ZA+p8Pu16kzr2+j2R8Ws/LfJp5Mcg/obQJsQ6AL7IZftKlb99GTaIt2H
bp2dat5md64fRxsr6NU3IOn3Y5Xl/5hj/FXm6filV8OI3aclLoEl3Qvu7HLLe16+colwoHZ1uumY
cD8+103irasolaDA9tpz4lvTU9daT+Dp8L5BoxlqTqHbXaAfVj2Cpu0H2fFlEJXpa3UVoK17aNoY
QOrE3xgBiutAgBndjEIk19qKsdl3nP5H421ZmoifANdAJks72C0b96ihjLepnYl7FL+I+zJEgRcC
DhXi9V5xb0F7zV9VBT7xlN+RCTVcBjLTKnDi1WCUh8jo0p3SoA/8q40H28+TFcLG6uTo997cEaJa
YArLe2rFLCyvhR1fl0F5ibf+GCcg8fyYSCBhvMHNlO4MgohgQf0+Mfnw2GpXhd/8JLK3SfNxVpkc
z12xEp6mfJuJ3+Yj+dDhU7saouncAusqLf8ECZuVx8DiUebObcYsTJDGQHAg3RHGIRJ2e0WBxhfq
JBOLravt9O/+LRDuSJNF3tlofG9NdBRu2XwtE9d6tBE0u/zF3tfisz21u69e3r771wAArYm9Ar+b
r0GY2o9DhGqqOZIlwr5953dFEuTCGbhBCZNApWoF+Be6pgP3ROje4w9TvvSQZDp0KOHedaNjfZ3w
4I0kj3/gFQb6lDYzLqP0pjuoVPsgykBBsh6JnG75MuiRbYnAUMSqeSQ5eCGKwGikA0TFnUwhOs7/
HUnXNDkgijTSi33zawvwETlgpYfai2hbRI37CIR4usM/I7ioLAHfMMSrD07rVMgLxA7UwqUJPWoH
9KqOnf2EdNFurPgUoSYx3oKjy/qZuqgsBGI2/eJNptoEtrLvShUZ+37quxOru/GCPDvEx3lZP9Z4
zKM8rxdvWEY8hxnAvav4cZINGMMqXmlVEfetNUyx/ttnm6TzX58tqsxPny0xDIjs6tovKt2Kh7ZY
t07cnebiLN0Ear47UdlXaxuPqCNpj5XKMrVCZBUUchSu8xteb50EjAGzkSFtu/WH2FghjS2wa+34
boCY2ToeQvzVydiWCd7RkXeZtIrXoA9CmnzXRhA759WwdwYuTgYgIVfF5HClMzrItARDWcjYZumo
6/BH0prhqmj4sHPSyDn6vIof/VGXtI2g+gXy5IISz+qVPEbXsZHfdF5Q/aPW0GOPTgMeJc6S1v8U
459PyWmCE6UAeJp4OzXE2PaDjW5EcNfjPmpQwnxba1hx67TdyuqADOwBC3pmHiDSbjZ9JbfQBM2p
V1WIwPXYayRJ19067dZHqOXTw//mNuDO3wtAESFjxeVLUxR7lHIjr4c7b2d78bQvdFPl1TqFbshr
JmrzlNkMsuPGZL6Z3vDPmAb+PRLNwx3YtFGxrv0dK2DrVnJkrvS0hRR78h9T/j5tibjxYSpQ2Q5q
bTDs7nxgxtbILiZH2tpSszLT9DhvfHUvKjaST03EMpNjWpvIRNeoLvUJuBolXr+yrN7bBiIwLx6h
XfGS6NkO5Rn371eEOs056hCnySe7u6DIBPQSBYiqLxDoDO1dVKGovOSD2lE/HQyefE9ZZe8HYUvU
sOCQiKi/lm1dopQ/98Ag47NhRcakbN99HCblumpbZH+1N3VIHg3gv4TSQlYheQutdXmVKgSYEPpS
666ERKPKgOZH6h6nWHl1OzC+dSsfoclhRcZG99CZD6TMsaz53WKvLBvUH3OvdDZWBaDhgJWBh9f4
uaUbDbdQfO0yF/ccncb+U+XkKRTOEDenA3JUuUJI9992B34hAV5/snwaSe0pSyxolq9prmUMhIQQ
itcHu+DO1h1ylt9AD9btTHCB3yordK6mfLE03IsOZKazKVbOmqWj2CZYqXDsQUL/MkXFmlwyso2B
aKDfE7vbZYYmMV+wO4lB0+dLsTKgSnYK9IHOoszrBJgUGIzYzwVbsnZT4wK+q7087kLpvB0P5EMm
1yv/HU1TLm3yoWZZFp67XnqYxcuNxSAo2SgkjJRI3g8popEN6uXRzge/BuFQ9M9sy6mH3L2Gl7u+
MH5TBPJTkDJLEqj8xCBP74Bmv2Dv+Dma+Udwkwb7XvRiJMYXoKCdq22AH1A58Qil+DG91mMuwL0k
jQcUodnruottxHjyaAXGSPFriLItQIoC2I8EwjVeGP8j0/pHGbHuazMib2+w2HzEgscH92Rr4v9Y
Zke8tHqw4DSo5ufZluHlivvBE/hbpGq8zKeGI42T1WBNJbIalUS6hw5MAZk1ghZvwG6wS2wU7YEO
4w3AyweIdTZP/lQFFxQLNmuyGxLki2UT13dZ6Ez3gTdg/aIHxOAKQMao9M4u6ouf/RJyusoUL1E5
NasBjHwXOozKKC6mPiw2akol27WX27tyAiBcifbasqh8CYCCfWz9cG3aTQxcy6ZhIn/xhq58QeQV
8MZKPpJjVOY3oKT8O2o1afNrEPU4TwK9OtCq5jHuQz1nqTe0eBCpIzXzyZs2wAK5e2p2foX0IALc
O2qOSdhiN9b4G0dfFFyhyRHZDWdNvcjEG6e6BL0F9fqsT65dhxUq9ZqD3dwhZPBAnVi6JqvKG81D
YRjOBLblrEFBRnPqsDhAKKnIwit+W+GVzgxVfQVftjrYVulNK7sOewTgRzDBWwU2hgWUmfUZHSKo
ApzCBIel+Te/ZRiNIBcatjT/36daLvnHVH98guUaf/hRB2+VPPbWUxhDZNmASki5otPlAOIPb1M6
1bCCUEJ+Xjp4Akr6uiz+HULtpdvXMy5NOvvzAnmHjKTFwXL4f58mrj8+GF2FPslsXK5KRtbUbrli
rvUwyQR7N/0hliHUnF3olIZUVfoK5c36aDhJed9BGtJDKugiNGMnHarRAwrECKv1aDvvNkVnabYz
IGp0HfUdAGy0bHeNzFAr8TGWRpQp0HIDt6+LfTJRuz3leBLRVZeOEfQ6iqnsJvwYK3MZ92ybVUmw
nq/4MTGiVCjcBoe3omvnUmCXXFvpZp6KBsfyLecqvpunyqVVbePEqGeXwAhuDkiI9mCYkCcmTXma
z3jev5/9xUYug+/yHDc2xtFBfJwtNqanWWaljsVWgyV0nbq440HvFjxWPQc3VQwmdWqGXhY8ShsS
2iqz72LtUUNe7RB3Xr+mztr1g8cS8ZaiVuZ1HqQklAJRxIPIFyCiQrbiznecG2hS6l/V5N0MZla/
XMlvMceJgMUP0/bCkxzcTIEZHnkzvBAgnWDokcaiIxIw2xcTeZC9qKc7VJmvzBEbgtxL70Gg5z6k
ScpveCBtqUUHYwKbc+50v/oxypDp64DIq4K6XfssBIsBL6Jzk7t6P1+zt+7jLEutdxud9bnL3uJ4
zFdmWfC3uTfam1bwlEmZPXielz2A95pd2m46kwniENlDByD+XYhnGVTzhmhNbn3/EIOM6Z686NA1
7SFzSnWl1pCk2UMjyteSCzBp6JnJNLTgrGCGHR0XW186zdpPzWxPLtSRywJFFyWKeMhGc8Y15ESj
zs02y1UjLp19NoCBepkvcnL7yK0BeC3LxwdOy8k/u6x7oGH0lYCLqKFUWn2a3apBw5vOH2H5Chl2
lArsX7fFJMLmfgh4fFk+meRhsrJAk4iaVPzByLdlTbgyDMY/favaDgEjtUFXRS50CCZwgLRWa83f
iiblfQDRvaKQ6+WyZif8g1EDt758077pjZPpq6/LHw4BUvD+y/y4fLpBeMFdGb3RXPP/MBgqHXUd
7+bmVLknMGwoXUyjjtyGSIJRFsP3tO2e7bzInlNINp64aQKhq+3Qs3OMsrtNWIcD/Om3uw5URke/
qNwXCaI7cjKZba07ZjbXxPGMjeGVxUpCgO+pH6wvqhvFVekWq4JpB6wImJPrwHpq2NDc+yC96vzM
eiJTb4HaKyqi5Ey2oY+qQ5GU5noe4NnR02DtQiktMHECood1dZ8eaXJw4mYnREWsFTVpQIAfi8Gs
4YFM/YRQYj70zZ4mR7VJcUkd8Q910sc1EuuMFG50N1+9cxTQZgnb0mQ+z9TNdKsb+dMhSNPvZcat
C7UGLA/3Ibd70IngC03GED0AqbKhTjKVkMhcuU04nKiZTZVz4AmCdeRCH0GhMs6cnshgcGi8BPVk
HugDgNbDPEVywFYSeyqVvJqJ0z9MLpf31aR+hSoIvkLafdxCEXA8RAOasTQ2IN0CRjMNgkvVFFDg
QwX1V/AUuqDELbpz1SeArtkPs7mHAp+sa/CFIEazft9xg0LtMOP0Fmx+htTHuRfV6hNQz0lbiIlb
zqOBj11F4SvlryNT/JCtLJ8rJNkOsoXED6K0wbN2oNQ21oA/3PabgSDnj9QDADJT7u/Mye+6fLTf
ZNqN0AO1xQNzkn7v1/ZwCmuWIU6RmWANdIfnbIQyroBA5089HBql7u8Ew3mBYDB+ouEudHL8NHIT
JQm6jjzxDTBbWBmKz/J4+AKNCnA5w764KV19ngccaUQE1GY3htp7ckN1xPtso3ZbZkvSnyERHUDy
eATNN8o7jFUx/ip4DHRpYL9CdrgGKNEqDu3QZV/q3r3wyop/oJ4nX1eAR98kt81raY1IrTlj8uNj
pMohRkEjSxYBtu045sZIUySIIpF/oTMRsWw+U3+x/c0vMi0Tz80q/5RnM5gznsEMdviU1ZtzbN74
ZHgTO1J6be7lyJJtPaNGmclHjo6caZa8bg9kH9J8JSYkdm9VX1V7BvqBV7uoZj4rlvvWNnP85ggU
EsR583Lms8JaGva0A4G2HRhftL+POBmq1ABT8MYSPMp2peytxs6vYxaAB7uOs/+hrdapXIWJDM9B
BtkRQGWy8lZMHhIultpQB/KE5S2BhqCzSadhAwxVeF7cwtGLd2OU8/XgoppTAahxlkXfP8fKFluw
lA27uTmBiM1lDT6SzftnqawJBK75hTrpoDgIw1DU9UAtmm3IrPfZXEu9zxY5RrTrpegQ8fLtbEWc
WZAfuijfam7Uas28PaRB0aypSQcEeUHMGbU3tw4A2NQeLQjE1q6WEiHbX+aYPfSA/5zjb1dxami/
Vj24J+PRrZ6MzDoTN0MIddJDhlqr7aBvCmj0JToWre5qiHY/uWo6mxB/3eLhyM9xG8Xrzp/cS5uV
zhcTdOkzbZ0U5QkslNUmAmruK7mFee1eLDPa+3bZo6ie/aA7pm0hXFEjZvHQmWZ37qLe35hRlvyQ
xbWsneBbn4F2deqm5GQWuXjSA6m/yUpo6NiACzlJxo5ZjnlYa7NfEQI+cdypH8iWqnXvBvF95lsW
xFwnsIw65QQR5ezd14Mii4Qco9hYSJ72YOgF94drbgY6c7BVVUL6CBfgbO7VZ0783esGqLj7KBPS
B5BiymjfAtC79zoXSVmJJ1GHZQT4/fm0D/Cceag5UuuaL23+Z8TduGkZgq70v8zjPn2AspzW4Lr3
AtP7loNrF2KK6ps9DeZaZqmCll6kDh3rjYOJTOedQkn4Gnm56a0ehgtxaAcC7J1Jqb6ZdQ45SNRf
GCotngVK71G6jbOoqSAbikfys5HKd9vSS2fCNNutEg2YgVw8KFGiUZzoI4cszy+sbr7Pn1h/FVaB
7Is8ilgeoFiQvgRFdSlLI3hOQfh0whNF34Vq/KbtuYm3hR3H7olxUKX8p31CImNVWm19wONvuGLB
P1wnjynoQ7vlPrOrZFWbA0QIqIfHybTqai/el2qErpkBHQQ/0EEt3VxsPMvHA7BtzUOvDy2I9ZG9
gI2a1LHYypa3uzq0+zWh3Ajvhj3wA3dZeCR822I3eDrtTWCHVznRtC7KVoHTPCC31m6FxNMjMiz7
TmSesU30WcTG9zOy/a0XwFLQ5wAruU/x6zn5SB3s2olXL00jfjmIMv5K6naHQJz6ZhVhtgF+arxJ
30dkzyrbncg5W9tiMlahX1gXnxgRKFBMbQ8ROaxzohOZ6MB1FJnOkKaAlms1QYgW4NVdyiWqlXXB
HYG4yAYCAOjfOOyKQE55C/TjV0j7zZ4685C6Hh7JlTFkR9c08JaoM2ig923kQkzHSn+FuCt8m3nf
qyBON5bnFbcgM/1zPJXtdpBCotYb9eJQ8/zltsXvsey7Zz9Oun0YlsUxKjwopenJyGNyoLietN53
hPbTTcgnseGmPx5AIUgYdToEQtTbkHv2lpoKxXuP7N3Bdbw9KwrAxcfuaRIhSvuzpDgip4ECQyg8
PEAZ5N1W86sRpkcRs+3fNCtCB69a3TnpVDwXsbkBZFEZT4iu4a+gkqjaUO1/htTVAbleG68wqDyB
SLF5iBGMmW3UpA6g27uDszY4CBB6t7dfUAben1y70tzUPsKHDaQhliYDgSL+rs41dSIgpH0WrDPN
MA6p1i+sbaIn7nX5pR+zcE2M3uxfuyyd/FI6Wp4JEfgtuHxziBJWK9y21g/wbUhg/u38nks2gusF
/4jcS/on029AOKQftWP87tvHYDR2bBk/xhbIq2WIRBb2htM314QyzyDHV8jFvNsJiAGOzNlO/pNI
w21kTKgx6Lrs4Kok3iHJgbyeP+G5iFw52G1QFJLl+cHKiu4recRd4u5TiPOtsNgq1jP1fGeYw/6v
bSKeR74MVTKeHxxsBmq4mLVQP6M/qWw+N6kXEX91pL9/naj/6v1j7OLc66lq35D7KZpOakTSFVLo
9XlABGAnGst5EoCEQeZYTL/K8K4aVPiPM9W/Hc/3X2RuYWcZDeEFKPBmHiOLytiKEZVKdL+Zo9vs
UyMuEXvSayCpFzxKH/Jgctam+X2pmV7qqiuQSRyLGuI+LiqvFStaCBSP8r0Se/GDJgPW5n3x4pqt
id+pasBNUzi73AO4OMnq6ooieLEF7Kn+0nDrJ5U2GuwnHlvZr2WMmUzxxgi9N8nwz6SqNSCM693S
DNqh3kEeOd7lPIou3ojSK294JfR7WfaQpovD8ea7vrrYEhuZpA6t7202OzjDkzlYK2QLaiBEcEuU
WGEiLOxWF5KhKXTT003qdXrUdlIv9or2C/X+bWzGYmQuCgECVUPcsEzAuhICtHY9+Odamlhqartq
GAgDxu6tln7p/JYZ9x+hR7sBw21UPMSRLmCQyQVM3Z77U6CGeANaDffOqKD6Nxo8e4nystlCSWq6
ouQrP7EqY/upKp17J628de+x+K23xWORl+5vFPYD3xjIX3H973AeS8A3+swGkT/eFeBHCBCKCYqL
1/Uh0APDF7r9yW67gu151czqQ8FoF/eo7T7/H8bOq8luXNnSf+XEeR7GgJ68MXcetvflVSq9MGTp
veevn4/Y1V0lqa/OdHQwCCABUixuAsjMtVaWIYz0JkiUFkGzNdsAMtwJQaK3BrUwEPxQbmGwgYmq
IGsf58qiNMP+KIvNmL8WJfSQ2eF96/hzUbZGAnjY/9g3n8jRKbN0BbXtyaztbO/OCyyyEVFkc8o0
OMuyPMwmXj5l+yi2w5PK4lPyGURt/90z8+DW6gfjXkzxRZIh6Fmvb0kbjTbSakyn76D0/FvWtlcr
Wa2NOlZDgtW8cv17LPgrrlZZXVib1qn1NR5KEoSHSjyHOtxw/K69uyyo4ePm438GI0MMyusCnC69
fp5IFUccsdbvm7xulrmaDR8jV//cuXb8XSsbus9xKDMp2SqJ+JvlIrQ6+KZAkM3nN+3XcKP0I2GS
Tg3Pnqp8ThTPuC4ou1hNT3kUfJbLNLlBcEC5Lhy9iw9yseYavIOA4Yu1ZPOSvF7t4CVnpWKqmJm/
ZH0ztEA75nqjd5ZvprIemc6EicEtFxD2TltAM+mzjbx4pjrBl9QDBm3DxXaJkqC/OACoSTVogi8R
0gCmgHtDs0Nv+3PPWA2n2yzVnzNWNmcomLIzq97szA4k2pmD8sHRw/CoR+HG19LyIUmi7taKbRJa
epRBB3wuy8oTYidblc5sTr7vfLq2itH6VgP+OLI4YtdiGQqSl3jIpK08QFy3MftMuZGlsHSt1b//
9b//7//5OvyX/z2/JY3Uz7N/ZW16m4dZU//3vy3x738V1+r9t//+t+E6umOaBhwWpgv7iGU5tH/9
fE8QHGv1fwUNfGOoEWkPRp3XD422QoAg/RZlng82zS9x3brGTndnVgWQ9PdNPALDbVv7G6FzwufZ
105ZXfexfh/ERxAr21iusHrT7HakmpnJxZqCdOtIXjnkUo1FMJbh9qoyGIfNT2VwxJeARJi3ZUYU
m9GKaEyKQAjMRPLgx977OmlcpslK8I4fkCcme3Y+mFk6nPX5MERNtcn56MHI9FdrUrUfIdNPd2Yn
WLGbqVWRj+R0VxPZVxrLAVBTEIs/P3pD+/3RW5Zh8WaZJjFoy/j50UOPlyt9bVsPTR+OO4LAPllT
6rRODaV8qWKCJvNyop/AQZeOUd1KCwvME1BtQZrYP1tVmacc0sB5N04vZpoNfWgRK1YOplkHL0lY
aatIj/uzjSTmsSzgyRiJTX2YIH3m8VrfZlP4p8nxnk2Fh9KIn4wn+TNTq/GmDSL9YBga31wgDfZ/
eC9d/deHYwi8vjwdg9QQy7TMnx9O78SlQ+p89nBdpFuFCS4/Nz4QocjvUJTt7oDqP8nPYVhnykZ+
8mRxtiJdK7sbC7SKtcD9jA+4XVtmmsGaxocpyGrEGkyz+ai11dme14hMivdZJPJnUymQDCp6TMfc
ONb2baDk1S2J9hsC9uZDPrPpl3DbQncQe0dZB2VYvG0K+B9lq+xQhcPGnHn58ZqhWluFBrg9PV3i
nIr2k53B2u9lQB4HD84MvY+rZe2BIgyaB7TrzYdfbA31tra0vYNyxy9Le6kwp7Wme5gbpfzc1Pmg
k3qcHix/xUk1wu9V76aPzXzAU1hUZgQBGIU0tLpFB/TwkLpF9qi1arVR1Clfy1bZu++Ta+8c8t6b
q7/RKDSx1owmfkcu3zX2/FVWm41sKDUR/Ic3wnB/eiNMIRyV/00Us21gyLY+/5zefan4smgjVDL+
g8kUhXycGC69Cr2yxBmG5QfVrbXPchFmKN1w8k1vuCiByxJNqZCCjOKzVJW9qsRK8dirPKw8rdyi
KBbNrPYWkgSI9k4ZIS4Tl0fZSTbI4v9Ydx3MF7G3rWuHLJtRd5Kd3U/qURiOepRnxhDr5SILR7Kt
CBSJneFE+7fm32yuFUbVbv/Dt+fnz/78MCGAsgxhOa4GEZ1r/fww46ASapIK794e6pFQbOouVPAL
t1qouCR9p+q6S9zsJRfmWq51pUVVBaD0eqOH4RbiWcKIhQP2uCt2NXGG+TtbzV/XdwdARueuRbwN
A1mNxgdOJzXAneZP2bKKVehdNZHeqW4cLqSzRTaIVHltIDoT4iWA1l0x2mwZFQVcNp6b3Fnkufz5
qbj2b6+YbtjCtFUNyl1h6L88FVZUhp81iXUvkMs967NgBtQmMSlss8qt5ET1rShaDcVdaE3J6h31
co6ggaRLlnXw5wGMdaCSl9TKnj2SBzdYzaquIgUu7rReylTA3ISeAylk/2jOGYORv7Xbwn5+s6ot
stNsgXRjP7uGCi+CFCNU/J0stnNd74BQCkb9tzppV8yupqvxbCfrxtphqW0oL9VM772w/cl44DOM
rojmRzB1WeVetoQlGltehQyXbH1n7Rp1jUCu4Z6CVptfgfETr1OxibR62mUmiSpzvcgHi28ETkVY
U9jxQ9jvkIxvOouudocHbQaQFACRCd2yU5pLc1s/oqCUNLjlkAgL/Ax651719oh7F5e2CaGZnxrv
6KT2xyRrm3tZlTN1rRJiGBtZlA1qAoRKqJ///I5o5m8/HRe9DVdFXMA1DXbhc/u779DoCqa7US/v
g0Cdvc7Zc1RX4ZesJ+nQGyxxS+QnJD2PBGD49YIvBYwYxPe9l4Kw0gbdVFgybCt8/LmnW3WCDcx4
clMlBOMKF4vVRxU+KehqZdEJp3VQtNNDF9iwivjZJpwV8Ypcyc/QxJJqOhfZYTQ7x55ZbuZiWkE+
WjrmsJNFgEavQ8oiUsjrkFSztaPzlktEUOhp9TqcrOYd9Bq0OCujqroCh3BUTfvEAOp2hV6bKUQS
KIGpV+g1anP5jaeb76DXhT/U67ZP2+sl5HVGgDnkfWux/aJpdntnaa5/E3fgXwdAPC96q6EULkR6
IkPBflT9cu8FhfoCq0iz4ZvqbaVZFMF/XhDr6huHfKeOHYSst4zm89uwuj/hAZ67y2GLNvdxxRen
ujUm8kaRbhzLLniEc90gPwdvXWXX+7EmIgCswF7CfhF+Y/mULdKp9J7ibtJWnjIkNxm5obs277S9
HMlsiAC+jdSL1L93iwFwMjpZnTcsNUTjcE6DTXbmg6w3q2Zc16beLlVreq2TDdJuoJcuhH4dwwm3
iFjVN46PByUz2vQTBPAHqQzZRM3RHCb3hSRGaxnZYwB+AvlUu6nU3RDisFc1XecOnPSTE9aH2sue
ADPEN4LP4d3IxgjNCwSuzbx7JM7lI2fn5495OtXIBBTdVhatMmn3dUfiuCwiwqzf1rXYRK2e3+Fh
V1e5SOx7rcyTG1HaW3Uc7HtZNYRes/I0b9roc51mlDXKHVdzr0+yi1Zke+msRTQIdsPE2kuHUSAj
ZHNdM9jkRncCQDiLJQfqthclU+/CysSpl9d73avKH50Wf9ajyQHzWntLtunGbanq9dZIaoV8oAm6
BlCcmyJs8/t/GieJ90NalFscFt267JDEy8LivpjRKKRBopI8A1EyJUe0sU4yflLUyYOJcIC0tSa+
Uk5YEpMfxo9Onq+mMR+fohiAhlNaKrEWduysbg0AGjkT6UxuaCbFCmDRcOirpiIC13d9fK6jvFzW
qnDv4CcNtrpThCjO5OMp1vDOk5JoP1gagQIrD5wvYKrWSeobP/zWPXYNERnZnXQA987wg3BLQtO0
+fOXUP91tmTVYAhdMDFYqqryTfn5Q4gbqmy0QekQjFdxsfYe4SUJGYBu6tYNWnUHVRgeEVnXoR0V
NN3j1Fglgjew5Ft2od5FXcZ6oC/TrzlvJcllxvObBTn8PoFqL9zZM8WK5FlpIVll/9O5a0mq0s4C
tvIMCUeEcZd+XafXdYRO9vGyNcb40gaNdisbBBGQ2z8/BvXXden8GEzBumH+z7LkDvvdfGAPA3ne
jmgvrznttjsjSfnJC5SPIfHCDaBrE3yZbz/6xNdXxqCXv34MZI8iIclf/vqDAj47ImXR8s+3bKi/
rHNs1VEdh7+cw8fD+G3nCdJURWgwjC7XBf3k2RVM6H74CZ9wMjvlYduJt6Xrie1f1XKOr1RSqX6v
9uFtvFYLvQ0/IbXxZl1Hjb0ywzKDo2kt3Zyp7YZPmgmXS56sx6CGOJiQxyqL1eBe8cvXM4QQjFXf
AvPIfNVYjfPZm12GRN5/2I7L/cObJ8RkTmcbbLCx0C3XEJR/fp37cRrCajLj3egB9TKXOqIs3YTU
ts1CEweSfd9PPYK6M+Ckb+Nbkt6qD28WnmJMxIe0YdH7HqqNGlCGcBiQcgogmE6Yc0CB5sGDKdLy
0M+tsigPPoHg0Rr8U2AItKr+7p/1ZgxOWFW/iP7453dAm70LP/9z+fE6NiwhhmbbYLJ+/ucCtUhH
Iln+7orh0ovl1SODb989a35G4BIOlWo+xJNfwwNOfTdmYNogqF7EFiyOfttBzCds3Na+pm9HuJwD
9gtAd9+V39olJsyp/sPbzB9Jn70B7/4xptD4l7iuruHhMRznVy+WQNU3t8Og3iZtbBxa5MKXZAqR
wdab/scwdaHAI/HcsSuQksYQLmQ9GUD2Bi5GAtBhFnx0RZ4gdmRaF5WYw1NKXFSaZbmZHf0At4ss
5ia01HXUC0gdQ1bLQ1MciJh9Idkq+pEWFxaNzEiZrxOR8pyXmWp4iWewvTe8pNmkoixPTdLZB4LI
/bapjOkWbLa/4lOuPc/jdI0X/pim13E0BaZHi2BiUVxUP2ACgUGyu5Bof3b8OD9o/LrV2T3UwkDl
t+dJearg3bhIK1kti2NbTjvQz59lvaySjfIwdqW3Uln2L69XkJX1PGStDt2izTJ/K+veXcyxm207
RvXxXV3aZempEeXK7Ev0JmUXeSkT8NdWS6r0fZ20UcwqnzXQOhwWv981UtTsCR3hbllplXtfwIKY
gBxDxVEFn+kk2Qq0n2aeokLDXR+rHjR5rdIdZTl3cn/Z+GrI6nZcJ15toao2xeMSAmVmFKtJH+w2
sM+T4d1YRkBprmoTT13UjTDRCjFT4je+cVSM9MebRW+KH5Bg23zajZj1Ij0JxNn7xkZmWY7hzgNB
nA5pQWuepYWRlPEO3zgO6LlR1umxscZ1Fdxer5S64yYdx2l1HSNkxRtN0Y1dbcM6hilu7qfVTrZW
XdVeX0fIvfJOR9/ybVBbncIVQM9iK0c1psK7hIl/cExh5kvggChSFN64S8T1Oo3vGSekW56luRxn
IKy/aCDSPMiiFzjGjNohr3O+BXkoffg0Eks7yV6+4yu7quBvIu9K1ukacARi3RdpHxoh5ByeGqzk
sxkH75Oe1+HJgRuOb0y30QLDuIfo0bjXJ6iw0JNw141lBtlyUOIFii3pnTQhx0AHwoYaaahp+VqL
jGbrdrAJ18nnpE+SzTAZ4d5QtOJDMnksQOzkMxmQ9cpqcu2I6uhwr3TdF7X04s/kRbGUyBr14vhu
fMPq1FrIhswafnSlrdyFXh6fprpJVvICeMaPzpzOmHfjBao+aOwH/hTyIon3mBeuDvvqkGyTone3
taEUH5HeXo6i8jZaUgMtdQnjKM2xj0piDy3OwCVfl2ivxrYAY80jw/MoFsUQinLp8RHzVD+7k62q
FXYri53/VhYDxSWfCeHV61AV73CJj+biuK14QBAj3HgajjxZLLNK3ABp3F1tmwF8NlIB+car9a9y
NLuwlS0iu+aSXbj6oCmDcZ/qR9l2rclAQqRkvF1v1VGa7MCeBamV+c71hP0VJCLAhmomTfyxr/c8
+0QjgnVbeR9tLoyTbmSv99xbzg3pxNn1nufXYQO3Qb6WV01MMtgn2yaSPl9gPsj7xt/cX+/rT/cs
Ow218ts9+3EFYT9xt5smGza9EpvbtnL3BbE5MGhtQWKH0rG0kKdj0lakrRITKULb3LmyxVFy0IpZ
gqzb1bIB1BGZjo9q25wXMo/Rk1G98ULnOdYDhKRlnYBeNDjJ02tt0WliQaqdlynxKgiZAPT4IapL
8BwVLG8sQZIHcJfJQ5miSNm7d9KApAF9LYBSrWWxELF2T2dpKLugAOas+qDPNrKudggWt+ESKdRx
n3fJ8rUb49ZBQ15OW8K7rXXJg/DN5mZUre2bRVqOLf/MNt/Jsdqpcc88kaxblkVxlHaya+UPyLGJ
od7LumwQ/Wk0opepnNq9o5fJCs9utDWawTyIOEvP/lCxUh9WXlbsnThH3kpk6SIJivF7MG2SzK5/
jMn0lR209sHJCS5ElZeREw7x3VQbbCy1xr8bPHhksk5LP2mqQ6yYTiTMstNptM+RqUPE30zpvbzy
MObmIYoGaw814LZwLOiFtMk+NlHwXe+1kjCpArml5ZjnkFljYxS+CpoOyewxLt2l8Mh5UOp1aUDM
kZBl8dnxxQUK7Tn8idfGGXjIEYkCQajl35TW/1qi7PrRGkS8NPrRe6jhp1whwyCAfUyv1wbFXxx+
uW7Y+s4deAhgc0HQfyBLGICzSkbBT9dDohs8X14XG3csYDCH/XxTwQGy8hIkdLJOZcE9dupngHkL
r9PqF7cGah/AGrcT+DI+uIZ1KNN51MpVl86E0JE+dOpNFsbEcmRPfJFeUI4PnqsWBxsx6bXskGbb
SYucT0BLEgRy+npPmr7zOLnWrWyfrAifrlr2l6DAPQ+6Eb3z+Uqp60P0ZdiP/Oya/SCCeFNqlffJ
qzbXjrrTrbV2yg+qwMOFyN/H642QNbtQMh5czIbgrBG/WebzgCQuHfKwzT5MTjDuNKDgm7Rp25e4
GBfSQNHB56Hdlx4hXyrvXQfxKXmp2gS8XbNquPXJgThZMGCuZINi1huXr+Zz6+jG1oGqdBvEg/Kc
G/zl52tCcVeupsBJCOGS8YNGcnl9XDnC6gvyXfx7S0GhxptFhGWPKiLjB0fSSzNZ/naYimqHCsn4
YcrRWZkfdJzCqwABZnq2JsUlBS/SFhNT0hPBqqdyRMEjJJ9gl/sxsmHXwDfRbxPuBPxZFqHLmQhG
Nqi+/aAMiHPOs2mlROZ9MR+chLVdqUfKWk6fodvR4HwNrKG+TqhFGk7bHN6fpewkrTqyd0eWk2dZ
sobWRXWjZxrOc23LMlc9gKBa2GTFPCWGotzFfnFUvc5/HuychwPY8+qLrCqVNCeRDmvZaqV+slII
3e2l85FM0h9J4YiLLM0jamRRPGXziNDTQayO/9Isue5fYPEkQG8SUMiJ3FPn1Jodq9OuHLRdb7c3
2twA1g0Q2btmZSh2fPSt/VREaNiRl+WcPFP763QMLFR2puGbr37qDR+y77ZLcYK5erwM7KBZOsyR
21IXRrxEjnGrdY5+qcGb3E+VCM56Km5ejTOFgN/QpqtrWcNfCEKzbFC6mQerM3RIRXSXhG5yT2gc
h3/gfm+thDatddK11tS8ZvJCtZF/bYtGXZOJLtbkO+swcVnRc+Ir1jpV3BxhG4plDyW7F8TFSRYH
XduRg8YqKvfMh2wq1vmYxc9+UBHJmEW9WEjHz6glONtKeK+tUTLEKxibxr1s7YT92ciD6kZ2Vfz1
pAsQC0lZ3OJ8eZLXSTOjPMibSufxgYz/803J1hTvo7wpBYZPFgtxufXGSZxkluc133MuZgTAFx47
mStZgDS50gi8ywz1FQ8H+2xkSzKBt4GuRnLMcDYy03RalY2/Zku/JC0peiAPZHrSyXaPG9DBsiT6
nCUabOyy5Kj6Xp9EfC0lxXjS/by/lW1e497A1+XcyJLmi4cSaslriazK53aw1Ytsy/z0ixqY4ZU1
XKAwT2zE6M/XS4gqWfDb8E6SGxyC1WqRuSMJIfPNeW0OZ4GaOEfZmjHPL9TUIE4jW9F/5zeVkGnb
+uLJst1kmYpzY1XxntBY/jhZdrSNFaGuZNFPRHN2Ku+jLayQtxidUn+EbUw2ioZL5XrtHrJayR+H
uMs3WYSLXrb2np6e6pEv2rVvA0+KkzxK0zSDqhxHPQv3+aJB23drFB8Sou8M5MLAcCD7P6n6+pLo
SAskcaquiK/XF7NE55ekHE6jgByLEcWGzbWyDFyaylq9jdLO2ON6GJGEm8cQJIKkevqx6oP9MJGj
Djli9qC6fXopw+AiFFXJSRad2LCpOnJCc6sZ1s3RG8k489Iyf5B1CF19MlONRKy5KnR7ROPnjdAo
BxhVUAtaXvP1pf+gkjrlBYg7yqLsoRWbIO7EvaxRA9Z6o5nEG9kWjHF/ixvkai4t+gHB67bAkySL
Dm5PiPu7+8kePkGV05xkdaOQ1sgL2h1k0a9LA6QRcAFZlIe+0h71JknO8kruBLwiZPYCssSNyoMw
V2hvrHhRktveGMRaF2235ktTbrImt1eyY5eryn3//fqvrUt3Wo2AzUnLY5Qp0rWbOIm2WjBmD9Lc
zAjMamLSXm/f8Q32QOazG6M3tQQvCh7fX6LsBLO3reu3sT1nZivO4a1KnsWDvSGTbzjL0rUKwQ3C
hsOwBVD72h2ef53U8bFbwnSwD4rBXicGOIeRLNjbLnLS68GrnVlwwTu4bQ7NTFpDdzcM2aud7rb9
prUR9nODIlz1sa+eiWc3ZzIB01U8JMFXby/dzG/twuj+2C77MzWnbP6SfEOUy16VhIiObQM2X6qj
vxUlic5bEegQ9DOzMTBFjFl+P721yr41aZmryhXD3iGCdVPr6g8ZEracAIq2qrK2MiTMqu08IkRw
37AKlVZeZD+NPXzFftq7m6uGkqY+dW3Y3LmGW94levJBZsIUke9s7KJwNy1TJyHZxWgBqwRknG/f
eLYSpUpPAduWOA6Dgiygv0wkx1Y8BOUKKpxhPfZ5PC5sN7uF9zDaywSpa51Mk7KGpl5dxd3Q/CZB
pBhgQLeEw0ODSDmYDFJ2M4Az8P7pT7IViTEEjtF1SOLe3ww+frpC6WHTVLVcnIPYXatEx271+TDC
fnHrp8WXUavigyzJeqfVXrvKOnkQljKsRjZtN6YO13EIOfVxtOvu0Yzbet2UQb3p56KhqPbeivxw
KVtzI3Jvyso4yEZZVXTdytWFeidL6OVAzzum+REN9vejCXUT+pV1h1J2c6/E51bL+jt1lj/vU0Lo
rteIhWyTdZavIGMV9jiEZntZ58bnpmq1Uxell7eO1jiIhSz+0lHPTMLidAIP1uOmmF6vJDtEaebt
cs1xkkvGOgHSBRUXlm/vFCXTjpnXW7+dscLfqLZH9leD9whPGl6KGYVAekBfduZJltpBMY8IY3yW
JXkg5X9cRiidb/W0h6i7c/z7Dn/q3FkO44WNMv+6w1VXx7BuzyM2gWme+l4J7q2AJKkkQwNy+qDJ
f1IErfXKCCwHClQenzxEVXVMdF05y9LYg6MdevWDLFV2352q3Jm2CZGzU+gHKErOh/jvMzN0220T
ly/SIlHLVwtZHJNkaRpFhCyh0UBBCwhoQrJ24cKWfenLxL0Rc0M6N+QGyawQwgLTz3v3BrDxaw/Q
rj+mQgOuYyb7bk5R0NXJuDNgv5y0+j6d0xRsPu27usCNIg1kXT+TASnkwl471bli3NnuJrPPljks
rVgLSZbOjIs89O6ADBsaupsOQSU29DQEzpzoPM4tBvjFQcelJu1kK8mFjx2qbDvJrJW5FpIolnOU
xFquCsf+QjbI8tyqeP5Xcj7B3wdoCWVurz28nfnKGKyKuU7xaTVi933rm92QmyfEbr4EfV++4Jwl
HMKf/0LcVbsviUbK+goNetxmdbETQ1i+BGyT0qGwPnQtCx4oONlyz/Vv3TNUao4Vqdm3jQZjzYSO
0zMbCQjQ57NqrpNnsk62Sru+q4JfWx23f+2bV161dPtA2yqTDkiuCSBJgon/QALKWla91cuz3Gr8
c+sY9dY14+nRSLyzgkjHt/mElMleniAKf62xK5R8r1LkHn+JNmqDg1Kpt4nHHiKUfzl5WrsTYj3O
2OMg4W9qzQfZoE9acHD/6uHwL71coUA2wi3keOjTSsuHZts7pfrIn1LZ9omfrWQxqck0NnHbLGSx
HmK2aawU/CrU2qWuaJu+jyJyh+jqkuG4KPnlHZVGVx/lwFVU4lidi4HFwG6Gr93DwwtP8OjcQjC2
LgJtuLgzOCgekAgVpr/qQD0RyvYaQ3+GMQxKwzgtlqqbGM+KleGtVbISnFupP1dF/TKaenLr4/98
/IdOijqKVZZr1jlDVltRopi10sr3ybrkF7MK5Uk/rZixrJ2lW+YmVbRsO5LjjX+cyVcW9dpgZzVP
vrLYoKe6nNKgvBvHxDhoiassoYEaPwpIk5Zda6YnXC7dMzlpmYFmgrQKCkMBbuYOH10H0l4In9KT
3inSSnb+JytdAQuSqVaANyTung3lLEcomvb1srL4y2WxqpM+35RKr66IH6aXt0OkwwdXiPNbTaoy
jy/IyVpWlVmcZAPqItkF8Ht7EhD7fsxSfsvMM0+ohFm7dCzNTUzk82NX1atkzlmKbEQM/KJxThFM
sDdDh+T5NZmJnl4VxU9J2bz2VL302lMaJH/3LLVUv/aU2U5ITN6NebML0ar4XGfbAcKqHxVKlIuy
6KwnE5aOdd714bkqlfhYKYO2cU0rf8DTQmzL7oyv7dQuZK84H1/aYAqfG5zxK7LKgktgEFpVTfx3
gGDj+6j2gqWfJuWXsHdgeSByFnvMqEpRf5xCt4SzpQ5uoIvs9k6Vv7DoT1flYOCLQngJvqfR+cSC
k5zaNvwxC53EoN5eslS1l15uhrdq42k7x4mtXa6rBInIv0emtx9eDCtHxoa5VVW8l5YJoVVN9+KV
av7YASFYFmiE7FQ3zx8FoSrgnu60LIygeOzHXtw0qCXyu8sfpYU5ODt/GpNbWWVVbr2MHCfYS/vJ
78xtmarJSrbixG8u0KPdyUvJKicYVkjttHey1AS6C94IHRM5dhhWysZCUxlqWG7G8vWcJNjik7Qd
8rS6pKEJ4jtUdMR0wvQR19WlS7L8kx6SI21A6XOoHIfc2glQR63mn0ZvhM2zNXgp0PL4WIgv0lxR
yU0aHBb2sggvg503/Uuut+UOZb16I6vRMV01RpSCpUi1fa4F5VoO2inmIefH+GhlDZA83diTQxbf
x7mBbo9Bcndtd+hT5Z3HVFgyV+NNvi8asoyCsQPklfXx0vKrdgeLl0KAdC7/f3a+DjVf7R8HUH1U
QKMmh31lZmxoQPbDZ/EUqZCRtWphLmR9pg7TqvB7/WpWZcM7s8ZJ3ptZLJb2gnXyeQylJDhBxG9h
3LiL2lbRS2gm41mgvJvBB/1BCDe4sawyWEzzR5T1Qbd1wWasZdEqTeLwOApOsujpT51vNR8CvTIu
Q+rHhDEZrLNMwMQtFIdRt7CI+X8Fzb4SWoZzgsSmY6S67idDR00O6URxD1lLtxniRjl6btkeAXc7
Gz0slLtohPAtAOP9yezaiyb7TzE0UH1YfSsyJCoGu+lhaEV7uPDc7GIXY7uHxnrcRV7d3KSjAqsw
UiQfCBB9T6Mu+OGLnanp3Eepak9O4gyo0fDbU2aQWRSV6hZkQHtoggm11i4z1yHcn49i/lCwex++
KFYNlzU+MfQiu12sC283KpW/ampNf8rCxtkVJU4IWRxJKdvFShxdi4ic6jvNreNrsff5laZIn61E
HhlPiRiIlutZxvxKsTGjgaKVX41twtW7EiHFa6tV+c3OxiN07RvkNuu8JEBqcO5bWERP6lFF/nG+
K+A9KbJxSndtTU2ApK0jYKGcW123CHe+qozX1sT1lK3fqeLaOiWRtyXEDhhjHrmyCYQgCa5fW00V
pWdTg3BcDhWEQt+KBh5VWWRuU7dTW0NbMPfNhn7aaqaHaMp8XbXThi3ybUC1xnpfO0Wz88bsCe2h
YViAsqzP8sCf9/Us0m/sehpOv1pIswDI64JAXrKVxbpAZDgLTESTZvnI1NCcszs15BkV3g2Tr25D
jmKFm9KH/FRWSjt58PPoix2SWSpLstFS4J9s034Tzf3fTKMEX1QSEQt7q5NnjSYetQxJ07exa5RZ
j05gHurQY8aTZl4E5raEK2clB1ZTPj6LEPR4Csr6+HYxL0d+pFTy25gN+bvrA+GoITnKorW0fbuY
rcV706mL01t96yvpAe7qD/LKb2OHmeYscYyp1zHsB89WgYrOcivyoIQorQQuKtnjjCr7qzpJArNZ
yLKGVMbfpyahNPhboBzQlXQlSLA4XU+laVMkyiJo0OOTLX8YrknCreb5hBbmS47zOJbfsiuSZWNU
HChGXG2tRg5rM3hw3V5196XPWy6Llhnb7JuC/CxM1/9QoeEm69XB0fdlJVjGknz1Ua2Bglk16c5k
ORtPKd4AWR+n7rCfggFwoBwcWR5iJOQV4gNhQasSCpCHooncUzUfZLFpzHIjPIDisq4vS4LUxPiL
hdCEgWcqss+R3djnOKlXratPRyZhA9/Y3GB5drfG8cW8Emess6WhbFFDZBtn62Du+1Yvz1xPfe0m
i9e+lW8ejBzO1S9lUm/HUVNOpDQkjpGe5WE0Qgir5oM8k3UhAaMVedDV8pcGqMYBIM59pXGkdNtR
FPnhl3ppIbsSJvc2Fcvl6xX/6WKyr1q5X3Agzp45XL9J740bMcsjjvOBvK7XQyEFFBNgJXvLF+tK
Ft9set0XS/H/KDuP3daRrl1fEQHmMKWyZEvO2+4JsVOzmEMxX/3/sNzdbjQ+HOBMCqwgWpbECmu9
IdDGgym9NHQMJ8FQuo1PXl3kh1HE+VsSZY+KUrLIKOVn0f17RAAY/f89ItKabjsvHfKwAQqiQd8R
vOri8s7UvZ1t4bX71eTlKeIIX/WvV7Rm1h+tqrmHHlPcqfbPwd6se9uhwNHO6fvuAa15mC02jh0T
sZOAdF/rHbGlqsJmdrqHz8a6lAcAfauQK23VWsg2T3acsfWtus1nh+HhH5Ohpr3oq43T6u00abO+
yfOo33y1pb7wvM96pbybvroMAznVUL1SNf6rX9WlRAvjP7f7nwOn9R2oHlWoO7qG/1fbV5WnjoVd
jfHLBkeYfQYBbRuQcZnCOp7r+wk3RjI7VaNfGrgpuiWoqp4+kma/jbsWbiXf8l41uq27moLMVrrN
WrRPrVE+NYnOXGIm3skPMsIlY5s9mv676lMtIE7To0fkcfPV5jr4eCQlbDojc9onAVbgqXpSw1WR
WwHbdt33Pv+GarOFniIaIuTRrPzxaBQ6GJiiyO8JxuX3ktjHUaAC0USVMfLb9SlVjxoDlrMDjz2g
47yOVh1wJ419NVhIhhW5ea6cbJAvUYHhr9NghRf48XPhJNOHUYBZb52iIw/dYEqXxwAkSjmf5wZS
PRvH+AEhTQwaNRiYGUfncCzs+RdE+w0klDEO834Ea2QFYJZsBAXypH/RIpJ4g9Ui3eEhva3nWXrS
1n0X3KVqZ03z9FJLwOSJi7K+4WenzzthdEpwJULwsefxy4vyGi0FIqpdfbEckzyuN+c12aG/6+pK
FTKR1dGWFmJPcXzv/lMQWoP7PjGtFYlvHnRffqjOr/b/jF2mRqzYtv95j6+Xiswfznjy7dS9v9rV
1VfbUvvJXYJs9voO/vOXvtrUm8kWpJd9XAj/GeqXdnJo3BKhrdiR9wjDYlTvxdZ+8gu5a9MF/H7x
GHgQObWq81/q0nyosV+66SRSX2RvLOHidfllGIvgZYl6uSXu4vEZ0GvL0d1bbP935loNVi/dRQOC
o+6UDq2Bb4z4rjodpIKeIh4X9tx3bebU2LDFPOp4r1NGq5wtGSiwDKquLpFJH88gWlfexxS8FhE+
3/k0XlUNKudzUerj7bMmbAJb/vTwWXO9Y7FU+qOqBRkREhfdgNLyvoE/hzY8dstNFSZA2F0ZWToQ
BdrKxv6rowVRieWK7+863eldGP5rD6IqYcwMdfy6Q4NOwC2NxaHME8zo/7kz5PhgV1qgLwNMOKE7
FfYO7TH3oQN082BXXnqcbQ9m2VADLVkLi6jIfYH1vBlxGmFXSltvxQerXSa2p9TU2DSxzbB1E+jq
2Ps89Jgmpdp0pyfzuC2IbP1Ahacx3B8tSntbPSvMO0urves8kFZTHQ1sc3w79Y9hdOBwLt1vCFn+
YZZddS4wa0AE8OsyBZ59Jq0rl00am9W5M1y8uyYtOmHpQMwZQqXrtPWLGICBs8K3J4J79UvBBufQ
YoW9Vb0F5ML7dizeCEbn3aYfl9DvE/lUr0lVVGaW0PFwcRziAFMAGFLYivSlfpZGtHwWWTn+u/pD
W9wCoV8tvhAVgpeyXkVLJf5VVR3/acvXcbVfYkGrXmIs3Y65xTm2wIEmIch4zIXYeUJvYcUm6aPh
tDBhGtn8kIP7Eky69ZL1k33MPDva5/UQfdOgEUxAaX40C5Kj5TB311QvrPuJbOemaafyNiVCl4c4
holWgvJCD2OMTobM8IqUZvRgrgWnpuY6rkS2lHD/Dgwsm3Q54hpDpxrGEv2b8HV6VvdQhXATQODx
HloquDRhL3ibI2VoW/MfVl2jtEkiHVeoPj0kA4jwaHDENUXH4Vo1As1XGblEIqh+dYi1Wtgd0CcL
E6avDs11mnsN4KbXlCjnltJ7t+IIrWXRehcXYvG3sf/hrs0RHlCnfg0OkiVoQhDM8dGA64oC1qjh
jupqd5CH7d0YFyR+1g7Vpnodg2MuYu2MAQ7bbNAgDLVi8W5BB0Lc9+zkhz7nT7JptJcaaNdRLra5
z5tSey8dbaMGzDhsb/sms+/UK6MSqI6yXsFm5KkwdPK7f1lBdE7OapdZt9R1zBsRyXEfFxoOIv+0
qas2Fc1mDWfs52Ae4BByMhrmyeeHyWtV4bS5eQ2qF1WxKiaIsAD0d5oq75fXzn22Y9+d72wYfNuv
VzXr62OrHkI5R95Bdai3EoF9wMInRmR+dcX2oOJrvRRvM57vt6E24pCEPgHndpkPXiO9nRrmR6QI
XDtg3V17/79f5QxJ89pjvqRZ5vCAONHwABsBqQ8Ln2QySXdf7X1SkiheFp/jIMNUR5br+h0h1pN6
kWrn/0X0oRvXEJdn3ch2E2Efffeb7ujvSlQnDQ7oDni/tVgi32/49ZsnNXc7BODrrFh0J4lj1BFk
lnVzavnXq/lE30EP/2nF/W9uF99/6vwpBUBvlaYRDi5OSYSh55c0oOrohulW5pm+NXMDMLD072cD
VTWlSJUO5iHWE/9e1VT72qRGBYuIDp+JX7OsAPzZrniuZzN61IonQMJQXtZiwZJpmzZTsldV4KKr
jXIzH5p0QdjS7++k0c03ZykQsiTrvoFStZxUZ+JN8x4X5nKnevG7nS5FiQ+P6m0LFL1mcFyqUzXB
tABqa883VXMiYgyRvIs43pTmdvWbzlc7jQFA6TYHkL5R1S+/6k+jG1Wf1jGy0bqN8rTWPX+CG23M
z76PbKepYWTKlnd51mD1cJiYXue1ppp003xDJja/V+MlP9kDNvGsOusIHxjR4yBsAvjcLIBMgcgG
SDETGx0zuWKPxRZwYvap88dZd9k92sk9eSl9yxsaH5G1M9nYhsybj1M71IArzWwzFzN+e9qAS0D/
HndO8JCdXSabRw9udz7PZFvzwjvYRNf3vhe4e7vK3+u01gDpu9pGkJ48ko49IQScPAYRk7sBR/EP
n0C33aHQbJi2hcaFPV3VleYAN2pqBBxNl6811cYC+/Z6FT0ONsSfWKUJxRI5Y0ke9Qi3YxnZW78y
ieJmK5L86E2Pc7DuiAKkfWP+PhIYc3W2zHbZvJoJLG/kM848/1MIjO1nhcTeU61b8Sn2i49giL+L
NA4OUWIExyzSiG1xHGaVTPgVLa9OMucHd0Uz+HI6pW3N/4p+jp9gU2w74Yyc1EMNE3EvkD3IItDn
jfHSW8YfgWH6oQ4ibGv3EdFOzQtbiwSRPgP8GeN+M4w8PUQJSjynOmy70AzRH4JAR/6cPGFoLgIC
EImIHaBnD+JpPcktmY7dOPasy3qeXiZgi6GouvuecHxMxP5X5pRIzDZWt4sro9nXnVaEow3A1MyH
DbqSAJ2SD8Ptl+9d0x/wLzzJxblZdatfAgm2lcVp2AVJW4ZGMv8Z9d/bEvVlzr6/kcLms5AfqAwe
0qD8NhSAScy6h4pbPZmg1cKxxVze1L7FZbZx2oZlpemwHxP297x8R/drb/HJlAGmeZMnf+tsE7aO
/QYboDkDOeZ0gtlLaKcDIQNNGzfmUuYArJw/zMRcAHyzpwySSmwY8AGZdFeXLLBzgdlUU2fXxAVZ
vcTk7ZwMj4Kp6g+gRb9rY1m+9NGfDRK6B0horxrRUfYJy7WeCCAVySo4NeUsHou31Q3zCh6T/2Rp
UGUivABEcvydp3F7NWYLM7T8pR8G49XyzgMIyo0WiRcDXsi2QtlgOzEHEPG0T9iLX+1lOldCx4kr
K65jh+eTAUVmt2R8GSR6h0MCnvScxKeg6XaeiXliVLVY5NjjY28kLZvPrjkkLqKDw9A/AP3Y2u08
gkK2z0bla6GeJAVIu/7ZWyoSlnO1bPuobM8iHU9tDzYXqSVSs8DXtV4/jiMcs8ouAb6C60K2nmx/
4mGhUpMm6nrc4gZcGZLIvfoeMGdcc0TfuIeuT9DOTPSNCwJSIL1wXBZ4DDYWQKERlcaZY7m/GXuN
rXvUnohhh3bTzaA49HMaCPjhTZOYu2Zu5LnPEE6/qcsG3lse/qtvMXUaysodDlLvT1VNoAt0JK9S
dzFU9+cNYjyC0sgMi2kZD5A9StjOdhti9T6ho7HIswgSc+/0+k036+YMkHzhCUt87FI4H2/lDMik
N+ffrFUuNJkleJRiVZNnZxCy+sVn10RcoYw3Ue3hQZX7v57wc/pIfQ5ws9ckYWn+MF3vWUR9aJLT
O8VwVXdeOvysJV+PCJaH2nYR8K3RbiYDX5WrSPYQ3No8S9APxnjVFS9lsjS7vAeI3Pa/Cw/NEoC6
HrKpdb1btMS/DW10KhZfe44Q+I3m5GJY/WvpdNUe5ZKPrsy1nRdJvjyEHVH/Ge51Vwyk8ElUG7J6
lsnwR9zaHUqGiXvIXBIq9djvo6EtN7zf7FIU0yFI+ECKGs0Ws3CG+6biwzJy8VKM5PXNhqNLJA5Z
WuwXAspHV8i7oqiQ9smq17HWN2L1hsGnEpsoPNPIaGb7roru2hpViYyHUTeGhzoy3hPTI1Qj24vO
eWPTL8Owg7nonDVTE8TsM/uUC0Qu2q75UxhVFeJJbentn6j0pOFkp1iTyxzD1PixKy3jiEJvG/fO
FgXkypPPei7eGltPwsCaOPr6xTXx3HjfWiP6wjHY1DYoTqbBJiHzs/euDZawz/x548m7ustD353d
UAQlhu9F7e8r0j3XHshiG8vuWjo90VzkSBBTg4fVCR1NStm/EtNPQzE471YVw8gi5HQTenAcczRP
fHmutPl34KF/5QQfzlhg/2mNp5LMU5gI0sUsztNmdoDzVWbgbwhDT0dOXjnZNdRs8qK5pGPHHOxP
9h7zDDPsV6dPKzfeIHRPYFfbO3v2g21aD3hnZJBTxZheVDEIJ72QHb3kRetCHXYLYLzDs59BsCCy
FBauFvZd+2dqOW/OOP9szY4cWGLfAca+1LAQvZk4ou36zRYdhG8Ss9GdV+YvyIo714nlPuzavD3W
sSweihkcnpb0j6JfQrsv8l3Bpm5rQsxCFCvF4csYwdIW7qY3cFZuTGEhCORnx7bw4ztsaSLUfqzk
sgSFc4rYqZ1FkhnndLRgaCblcqnSbDyWiCDfAQ23DoYQ8/2QFDGbWWitwGOa/TBijEiuydjVaeY9
FF2c7OL2vumh9djCJZmKASTaGWyJywafwwTx382Kgtx0mU7e3AYS7wjhvLhWgF3gIppXKY+D5uI3
UKb+a0fSftN6To/afoLGcA8MyJqxZEIiX/+2NJycjGao3rWGnGiQddOpdmxnC+VVhh3T5fvkwPRJ
4LW8QyvuACeDfQCniutfL6x3FjCcFaFqvU9u3+PhK3S8NR38M4iLvMcIooRM6+M78XQObFkzvBtB
NIQFKKn3wEEKyVn89j2umCLQMWzeoZBNiGoj8RZr1hnDQfOK/mRAQMKLtqqaisW8lhosoil5X7qs
3sBLssF0x92+sScWWds+Jy5n4ii2h2uHiOtV8r9eJr/dAzjjrMwCtK2DAqpl7jn37LWJKAUP2tJq
L13GRzbam8HlXSIxlCHlPY1oJCMK08fWGgVFzQdoFLDfGAc9d7KNjQtkfK/rmsQ4RX73h5wUM9og
cPyrZ3I6835AT2QLUsjd4IZlhYNh5bfGGb1wFpm1ywgBh5YzHMwqC/AkT8f9Ul+HrJmPvUyj68L/
oqXuHZjF1zyJxAOB1D5Ek4olq9X0G1LoKPqVy4NrzyzYVTtvCCSArkO5m8QUJ1l9SPsNZIZub60m
qH2ZbmDEZzd37KtTsOC0irQjHiz18kfVV/iMVMuhwZVvN9fBG+Dgbd+OKcQXnv9oAfE7N77gX3HB
hmA43C2gtT13F2VJHEY5gVbZooMjuNynKZQhEaHxZYz5g6tlV3OduuOcwJVb9O22RztUQ4eNhVtA
fCAggBZr5Gz6oPBCvahIRLI8dGnkPo11QFDdKfayt+pwrAhqVEHsbzMM4EJJZnknk9rdzn47nBHq
cO9TYaT86BZwC5JwmWEzoZZsoW9eld6VVgNI17qbkabbDc6cXuB2NAc2/g7v7IZuWnM0UMwQmowu
HY8q4lD1T9tbeozYhHMckKJJkpQQ8uwZu66LqkMVi3xjp6/SNZqHeJ7MkIjaH8zeZJhHMZ9LJxzm
oQ4TGWs3t5b9dXInLSxJ199LMYoNms3843pwTrDeKCvCPFnXPhDtBtzQA/ypWhQoSwcDbc8wUKZH
8zJElNbXjewKvXHPT2K6dpJsIzaKwTmOfBxTC/8eIffDEGt5OPj6zSags7PceQ6NTjt3QfUqhOvd
lZ32u534oibHsO7tuil3cs5+SQv8TouoOM45D1Xfpnf5ME6hls5eOOEy0LHuowrBsqK7xRkj72g3
R7gHiQGmdB9FmK4h3SE87bc92ePFjoBvTXWySfrJ2UjB76SvzeKsiQEKqEVgdJ6qkz8POIP4VXOH
5thVbzlSWUBFLCwRTSw3AMuyIxOFe2mnAEeXic2T0Q7yAMl2l0walLVGLMfCySXQyvqlk9WjpgN4
Q2BbHjwpPwyRmxurNWyesJyHL7BvSz/Bklvikx/jWrTGRPshyXbIQbODj415q3P6qINEnOEo6WSv
lj+ktMDKsS3Y8lDAocBnfbNME+5DffCRR6Uddt5ArAOZpilHG1q6N1Kl03UCZIhmkdznfvzmIVaz
mwITN1OR75YpdjkMD3xAwyD2bhzpO+HlbxgCTduGkNkOyVV9lyegCSstRmjFrO/KCT0sGbFEFa5t
hR6ScHstHbxNV6TdRkTJgRhcfs6Q3nV1072wx7/D7LJDxjx9sAxDO9Q8SGE0P+QAOMYiFY+S82zs
kGi2fPImAl5J10hOrHprstPnZFdb8XQoatfYpgBsQuEjJ5veYjE5bG/ksClASG4dL3tMAnFxHb/d
dUjkkrcu9P0AHe+4eHoA4xeRE+ZwqDRDVux7hN+X3q2Q80rxYkBPfR/N+k56fhtCV873UeAwk0Qi
3qHy9GGgu7Nrejk+GwVhoQL2TWOaWH0FAZ6lFsJfTZROW8wfn/mqfGIs/nfCn/leaDhdzNbWy8HI
xATlQOt7LY4mLYJ2ZlQA85nEW0J8Bp7rRgMbCKi9azcDW4p946Bg3qAEATq86p6aHAqXRSIwIOff
TiDo88meQ52dtN1jDcb88wOZhfEi0vxRi5plM+hGdC+k9eHa5OGXoT6nfSZO5cx0bWvAuSqyGbV3
8ThlQj294L27NXCh2zSNgSJSFUGdi8ApZfLcmSUgrylH0zFuwgiB1YOucWYZGqf9LJwFFIRdFVgj
uc5jFGTLHo4mZhgZhNR+0TipT0UKECBoTlhe9udpFMNZXX0VsWv35yIFOgWnhpXaI9wOvv0wl7l/
4Mutz1au12eXeNe+W6rrjNjvGUmk5ZwWHNoCeEkbdTe/IxnQ59OhIcGIDM2F6IUfEuq/CiNoz1lT
vrV+QQCltMf2uCQFR+QAVrOfz8gS9/N5tHq0zD2JF65rFEXoOKizmKV9GrTVEK8+TPNSnllFSg5B
U7Rz+urNTUAFdENccX9CLRKf3cKuNlpSJZyl/OisCrav7EOT7OoQdt9Hmt6el75FL2t0Di3T4bnV
M7CLCdvSsGmrlzTrfsqu7D8/K3WlPqZkcdA+n6PFR/mlF4dodaNU5wx15a/V1ZqP73vb1uXEm6Zw
p2g8u/ErpKaaiW5nIPXP6YKsbOClb1YZl8ZG6k126rqFhPuyNcbs0dCCFDd7/jGSbw4ylChBsIOX
Moo2TFLrG2huQyWvmcZ0gYTuJsnmqAgTPYoOS94cR9kgrFDiipgmp7GDl6ixWQMGO1ln9Q4Q8yAv
7C2vpO1q/Cosf9moS2kkNcffyAqTDhAlUiHQv1+qMuBoNdrEazCkOgN0MM8Cjvmm9uCxNT/8Jf9B
3MXnk43QkBtMx+d0TB0PLGxQE3FS31VtTtW5XQtVVYWNmAc/8/Wr/F/dEUb0/xo9eoHcz6MguFge
jHrcYLb8weGk30gbVbidq9kIjJTZcWiKgKQOA+Ia/+/KTxFLn8M2aMFnCq8BckcxgPjbz78EnhJk
ACdD6+6ivE9OuVYg537rsQnc98nwWEb1XcY8cEYlG4e0uviOnFxMoFxC0+rxmF3Mm0QbnnC45u+8
rNVCgNGkE+J0eYqaomTuXoq9McaPHlmxqHjGd/211X3rMKxhAt1xivMUIxPZtuZlNrC2OUBE8J77
lmc4GHzwkkX1EigaJPYDZQyRchhPWuVmPDr+fBUzgmyOp0l2TcQZA8QbmiE/R7pAl7vT2FZBxrrw
0ZzQgtGccCHrHGoTIC3fMsMsiO1nFI/Kus7OQbX84svGnwbQ6skeS7w1zbTbJqTIzLELrqNYrANB
5RrW2CblCLF1Wlnd9AJS48AxaiPyOg37PK5uTkrGGSErRPvLA0T7ZUsWJmAUgs/WhLItHjemv2Tv
oP7bS1Sm9gZL5HIrtaW5yxDOsIxKe6uZZvfe1PqnHF+iR7wzyUk7S/dzysTBWzq85zv72fNEdeAR
KI8RcfS3qoxQTEi1731k1xvkaQcQoyK/ajrnHhkMuzpPxPe4Tl6JJG1w4LY/hlg8Iojq/S4E8TTW
BbPU3FsesX0p47QJWx3bNlu6P4jM+8QCmKM8veuPBEueSA3CcekbiFZES7ZVLLOTieL81ivs5YiK
6XJYSB1sQWla20Xr5I7t47aqx/SgN2u8IyAiVRJp7UTvXgH6Y1cohqcSPomVVslHpNUuTHCSCeZz
VuvVSl5JdrrlLk9y1D86abyXY9egTg5hkmw/eRi8WlI/DdABGsstmsvZo0izAnJrNjNJ7bq5yC9N
UY8XZ43ezUB9R6ttjsHQaq9YX+9EYBFShbG3jfp8N8Vp/ApS8IfAaOrebk3txdIdDfsMfdz5fQGy
0amSfd5O/kdL/LoNfLD1MpovBD7jbW4jpzSQQT6iyL/1UXL/LoPR2niZZ9w4AVintk7kQcI9e07s
DtY7mfDfLfLBTpD+ajEkZj9tWI9Blder94h9DKxBPFpNRGhDE+XPvP6NrEBCjjSpw6V1g2fQxtE+
TjwIw82Cx9aSLTdCDL9mszsts+ieR9n5jz3CFkkJnhmj6faAEjjTkcp/57zZs8p5Z+TS8vCr/tmt
RqpGVVeFGv716q+2/3kL1e0ukZrnESvTTjGRT9gfq6nx52U1Ynes6upKrTdDojNI1f91+dX/NVy1
qeI/beo+qm02unJr6fUUcrbL0X4ry5pFdb3UPbYwhFP/brUGmw3B2p9rQHZ3+LH9Vf986WcpZtKA
mqPt40w0Z1XU6zI72hXiY6puy/nvOurV7CKH9K6azfjJMXQeB7+wNoCI4ifVVhcus3tqjwfVpgod
brqejNHdZ1PhZg8x09jXizqcG082av6fbaqjlEtLfmfVOl5v/tmWajI0jEE/fbVx4twgZm/dKjs3
dolfxwenRmq80hrnqte2fo2KIGHpm7rvrW+8FQCRn01dm85LJIqdiwHRYzUvHJ/iOUTirfpIQFwc
UgwgjyRGYC3DTsRkb2uYwbAd2pxYSlTeu9Ug7+w0P/issRecPNkiLVl+gjl2yDjyX0okWw+Iu7yW
be5doR/qO41jF9NK7N6P3ZSyw9fvs6k7I4ZSXHDvFVjqAOQGRbXsrMBwMT0p0I+rlu/CQ3aSDzp4
JqB/X3at/oHeWrkVo1vu9MV4IN3cc8TskWmssmkjUTc82G1FpkdHkMkwIcqx9d5mw6C/Nt4IYLTL
VjYFkaQcfygsqGLrPa1/WbKXnJQBNPax87aMdr0t4M495QkiBfVU/SCWP19UUxub/TXIi5OqqQKi
cLyXUL+3arxq63rzNXCG9k7VhqRayDBN9103B+DUOrGtimx8KkVUQoNNxp0Wj+OTaksqNruAo66q
FuDKeUma4jcyNH8NWCakqolKgkFZ76GKwvwzGR3xqG4T1Ety0rEuDL8GDD12D7bW5ifV1vDc3nVa
dA0kOfy52qKXGD8YS6Fj4pnNe8+P1/AE07Zqi53ksSjJoKompxpA3ebVTzWvq6ZkXOaNXhvmQVXT
WVZPM1HxzzuUWGCbAJUU5lWBXIGDPqR16h1TyfyKZMvfoNvPIXJhf25E377a/zuOEH8JHNIy9+p+
XwMHI3meyMZxsinGDQpO1T2SgfbJmlb9nCaZQtWmiqHSq/tuLeJUA85pzsuq+QQ155+Or8FGtnjH
2tQfvprU1ZxH1f1Xm58Wv/WgZffTJkHotzK9r0xSxgKz3s+rrzZX6wARtMFZjdDIMH0OK+MmP2om
YJjORHU8rW3MUPSie40JBO0i9gx7VTVEVeCG0MO79hz5KqJoBfmsscJ1cDKK4pgKAah6rY6ir3EM
BmeCVBNnL+G+WkEOvq2yiTCvVZuk+tGUIPe7sXdfp7Idj0Jjx6Z680lmx66t521sw5UfOtc7Ry2b
EjcjOqdrhkAkLXdfvKHkCBaIN1VzCiN7XvMEqpb4kfti2Q4qSV3xqJqqPmY3UdTLnaqCmLI3eDh+
NOg8bM2pCV6cZNCQBEu0nRME/ovB1uiol2zqVLVC6gX9NTY5arDFdPEAg+GiOiMQHS/fTH7Ww2ac
LZ6run7Q15tmHdvdLgjKOzUQW2L2dHOPMxLGhaFqG1l5dkKiQhVwvg+SeoBEw5I3qYVNrU2+6UWE
O9c0TjdAF9lYrrkcvVzuhTfkYD/j5FCiFvISj4913Rb7QMMYOh9X3cvRfSZI4JD8NfpdBSrrVcsG
olO5/q2PM1b3uSxeHWOa2eczy2Eak7MXt7zLkkB3Rkc0fx20iWRLEL0hB40Fx4T4c9DbB1Vr6rF9
8awTs2Oyc/Gy9EAFnT3TDKBvZUhRl5F4lRORrLwhJQWNxjwaZextBDmBNcrnbQaQLrskt/s9Yaw1
NuaznS+e594qN7ZZxMfA3CI+6j+4qx+MKsz8aNnazSrbb72pYcXjN/ONN40MRzURr845u2gWtMiU
5PEmdmuohiYagqhmVd+7cniIokZ/wclQIW7C1g6i54K4VtawV9e1hs9nNkAXrYW6Eusew63s+7iM
888mY4qSs2YNT6nMf9aubx0lNhZX4aAPN7PFvRRN8c7eW/70bXEdpsL4jc3GPgukw2HpJuclZENe
ksPuOuASThYGiCt/i1f8tSjbMMYb49VO5SkByPvTKBCG0x5ybEyeTLe6oMxb7iuDOG2ppeXOH9Oa
pHfyjU1fcxh8iAyiCwT69Fn3YA9VSyDATX624rseL+4hkMaKzi/97awTIyxTUWGc7RO01UHGuov5
uKRj+TL26couzMVZVfMGvVFAE3cw792HqJ/JQ/VjA1fDmh6S1l75ZancgwpOj7JBI8TRyiN2T5g4
5G57JOjX7uyVVs7J3Hpi68+fX8hBkqDYAoLapRqJfpJaeZiaXULwxg1t8xHXwad4YQaymGr3cWRW
uH2XoL40o341vQ7N2qJ8dDitvQ6Lbzx20tyrPqRPg0uPh3Y4ub96JudXW3jBc1Ejz49FxuvgWDMu
2pgwr30TQnDEmnE1XWs6eotPzUDkfq0NJIufSpx4VQ094PpJBtleRLXz2lUNZrtlcVB9feDoj17U
Hj9rtd08duNysvVMR9bCPGZNvlyLtej08bKknUm4hlrdy2E/+JqLlpHpXifT8DjzzkVIRAfNANVo
rT2pwxozz8WlMFv3qo8GvdHcLTs7SQYEa9e66lIFCUxsnoarqnzeqmikQ1K1IoxajOI4DgVhSSkw
TPOdVkAYQjlMVav1D5AEcHn1CnsmawGciOrUmYxefH059WJ++ayqHqOth3PiZNciH97tKq1OBRGv
6zA0fxUoYHo7fOWazX86Rj2Y7k3eytfYzvIMK5ST0YQAyJEWWe+SdASDJjNFMMCO4puV+dNeDJAp
jVyPbzxJkATcYZnvVg8j1abG+VgD3VTVb+wHGHdEGdbXf7UvjUS+qHU1dBnjlq1cZGzFHAkYpxRl
2pUAjKFYjnlNEnltS2xmT4SAYuAcbvdSOOVrHTXiqmpBMEcrtBJH8rVz7FLtoI1uykG67F90tzTv
XXw/QIx0gF4Y0QBL5XD8rCqiJceEXv1yp6pGB5QDMl5+UNV6LtNTNAYgh9dXIuNZ3JYx+fzDqsl1
5k3S5vGTqjnFSIh1RBNFVRO833euvQai15cL16nPcDHc/2PsvJYjVbZ1/URE4M1t+SqVvFptboi2
eO95+v0xau5Fh85cJ/YNQSYJKkGSZI7xm40UU92xnmoouFKS39cG+im1s/pJfnu24LxGK1bw01x+
9wIsmnSt3EuxxFyerpnjdiO/zc6QQYoRglpKcrXI75/SkhAviWVSa5aWq1ulauqLTbKAQPJUMVab
RXNSbTJDAeafn5yxmDZxEDjfARDf1ezhScf71FjzH+IW7xOR0K9lB12EpHz4is83n3qmhhs8OssH
EBzpqSxs/9Iac3jn+0p0Ig+ZnwpEPB/1LH5PkWf71U7Oiznh1+645a88K2wsl5PxopWYGrsx6Bti
P9GvM4n4hgg+CwMtcOOHdMxjkDhBcEeK9BiP85s958YGOU7gG2Vq37dzV8ybrNLo3rypfZo9ykax
7fSRaCgS2f53B4XHbZ/AQHeHinxaUPUAroCew6FT0djsYLF47XgHWH4+1031A9tM5Wxp2fRmdRXd
bnzS8IN/x3ftZz67WxL0KHeX/iG0w99VlyWPURyhW5s6ygGavvpeWrHGpLU9aK5ufwrtIymx9LMx
z8PBUKJ47yrpXaB4P5muqxezjn6bUfGjG0OT9E7lnDQQo2TZXIyzEBob6zhFgQnygxcaybeBJFE6
WS5QpIpkpcOLnVSjt9ND0ksVQICXojgSkY9J+WF63uYx5i+oE5Ml0D5Xc+CdLI/MJ8D3dF+FyGOa
DmClASx80/T+1frmwvp+GHLtxVCbC0T0akMWKjioBRExC7lLAi8j8V6VuXntGI/j+E3H8cR4Llrb
PU1Zh/zhCEC53hJnVE6aQl4NTlN1gDuvIw/iG5efQD3Uh5QI2A59JXuX2/niIzuf+TwisWkHX6vM
rV9nnY82VfqjQ+IecLcTEjFlo5hjeB29+OeUY7o4DmjnYrX4Z4YGU7a6hxtg0GytPmyfSd5qR6uy
wktg5UTlo9LdBblqvIP8/DFYcfnHRAWTXNDvqOsqyN8hwfqiRBxiaLuNikjdGee+4UUttOipAqUi
JdlUVqsdIM4THFtayMYvdZAuo3fnQ1Z5QUZFA/YXn8BG7GO8GB57zVRfJ1Kre08n1y1FCyHFhyxG
C3452IMufB0MyNij3V+lyoB9cHQiu9o1bqK9er3RgvIEQLSUpEozLATf2jS5yAnL1+ds8GVm7hKd
Cs1f1D7L7nXygbSaUfksJTypgn3q+ljoLAdHVjbkq9uLlDxd614jJQUh4CBJL3U6HiHn3sttWDSc
IBsmJQdeDexFlxMCV5n2SZWooBFowaw6fup0sg/LQWXZjAOBPwXSwFlaEOoeLn6BCtR6ycBNL4iv
JrffnEVDsY286XWKCXdMlqa/Nj7WaHkdXtIs5EtXtPEfu7XRlWbu9OKE9ks6/CrxxH0jprmdDGvE
miQ33sqx/BkmCE3IMUK06hZxSu8EYtR8szX8DJXeG/bSNjf04FJhU7OVo4NKpgf7devom09870vA
MPWUXbyQGQRUtOhFNoijFPsq8Yt98p86fYqyTVB5iHfbevQyBSMoL99D+9s8pmFkvLpFZ7wms8Kg
D6blLMVY8bqzNgMPkSbaYBuvfMAmJ4tu7fOGNPKISuvJXk6vgvoA3N1HEB1uW6V0zotskrhhtGuG
8ewEsfPSoo3+MMYKNHMdAFphBrCjcaQ5SmMiguEzWnKsafw234L6bfbcoHEPsPmf69XdnyJT/D3M
foBR2Ka8wKXTsbhrultR6lqz3tUa3zMpYWJaHOcKgN2tqPucNWdHH+DGo1SNxkw6r4tVbD2q4FXq
ptm/aDkvhpTqVulPrVUXtOCPyqa3p8cScMj9rQoWJI5Wg7cxnDx6clxe8xbtLHvSzQ25XTLFxhC8
yMZTw6NaGPODlEbfbR6i2j0Wehol27lZosB15WzkaBHxlU8tndBZk8SHtc7wkt+eqvLR68vmWYtg
lf128BYdG/VFNvQjFDx6stVrnW8On+pIHa8o+qgvfeDH11qzv6wNEtYpKG80zXGtc7Era8fbRZt+
QLACGaGtNdrTVY/ip3b0sge+gdkDKfRLDwniIiWMMm11I7teGr5ordme/6qT06ym+FG3frDTyioD
5JM7z7Jxa6KEDoQAGOrUlaoCSJdcTD3sEjiqr3Xsl69+UhJe8+LoKHVZlBOrjIGYh3lRbqfKVzf0
ff8sjU0Dj9YClWLDBP5TqthhpQyz+6CL6td6Ll9aAoX36L3Wr0WCyK0ZKv5WhQ6K18Nw53Rmzw3g
YAh8akciFaSUZtev6lTHj03snuWgVOEzphG8b7yzNg3lw2SOd3Yd9jzPwfjUmEN58ca6AxU0Bdl9
HZT7vNwr6lDumsapd5oVzACP/OZgKoZz3ydQNOLeTxb7sT0+bp8bwy/gw/dXv+zvrT5AsT0kJwUv
4YffxQcrRPAgsVjpFMwAvFKrTmNk/5rdHARbfVb7AOaEEoLpVnt91zIH2TbMPnIPfyE928yghLdj
pEAk9fmaS7YPfAzsehMMuqoMFxATn7TaiY4BHwQC3CqQdEDKfa/fqTNac62mGCQXYCe5yjEd9XfW
XQw2oBd2paE+ZF16xoxauVZdCT22H9xz1kOAM4xPcTPELP9c1smgPbM+dF/nzNIuExlt4h0twUSj
2GT51MKZ2qgjTrqoE5O+nXAD8Mo+2bQz30gWw/dq/6yFjfe0iPBNkBjsqTLhPQbG1Wxi9aBgjLIp
ovd5nt/ICO2iVisPhd26d32GGwyBAHbXzTSgAG8b1R2iZZ9BWIy40LX9oXRCfFx13X/o819cJrwg
t2Js0H0eto5pkLktFO2aMVfNrFF9NlKuPFTZfGchOBuEgEQyBcvFRIeTNyWnRhvqS9359R77yGHX
OE5wTd163qmt/jkY8Q8AMdXtgxmKhjqXzxbwj+dKNz8pcVSdMtQar8gkgivhm7JPG6e9lkVBlEQf
4G/N/jaopv4KkODU1QgytnWyzevy6GWjd86NqdqlzBtYWpnhxsBNa1v33cmqFkRg0Gl7c7CTAwDh
H0g1fV/MRE8mWfItd6vfAofrtqizEcGj39iNAlwvads7jS06CcC10JJgxd4ZfO0NG7aN+qNK9Ale
nVnfDQANzsoS8DCaZ5lRa8u0mikK3agjD5KGCLPkCZIR0dCqn/Tse28rD2kKzxdxlG0aP4Ne/jO7
RnUh/6byJUxqNNfUy1RU2osJw8Ok25PuteshAX/jVFsjD6Nrl1fBJRiZYWQa7+8U4suTdiVye8PS
e8uMkJXTo0nhRJ8w6mWCmRBDtau6Pob29MM1Vfc6ukm7JRTYhoRCb2AHvNXILdnOOehDHCECyDRa
jmlZUS+Rks8QAfLtEEe/mqzEJTsyT3zL+wTECvJW9YEb+qdOsYgZCcOTfcCUo62sJwIj+iYGXbbz
4+bVcxs4Zm6D+5tqFOewZhyMFXM7D32zLTtiAnX+hKapeu2jSLu2y8YxMax0IGGm+SbUA39vdiD1
Qk1nhaI4HWOv1eyDJHG3gLIOURH8Usg8oMQQoShEKONnbw3le4usOR/tU5djY+e4cJr0gByIOkJP
9Zge3wcNQJ75mRVJuyXvWZXmA7bm2QY3gE9prIb8ecdaINS7CXLx4+gRYK/1biIrHLwgrMLns61A
KPlqBw7fjK8jyMsNtlnMKlgUdokKh8dsCV7PaXCwvUV9tup/Ba6fIVBmAG909RQQg5kDPPSP4YxV
ow5hftNpUJna3wOkwQjY777xgPPVtkPU2dmYeatuEZou9mrRgVDuFAxYNFVBPhK9mCDwSSyU7utU
TS9jaDdXQo3Zdu4mRNGy9hH28guR5mZjoSd/9iYdFKjuW2fHdi+K33sXJfHdi7XgdKq4+9643rWM
GGbNRmEYS6vqNKOwhIXqtwEg6rHqum94Hxhwgu1gr5TJdD/gVXR1CB4XC4E4SPXX1HHvwD9MzLJH
nzs4fBtZtRPdCIAvxfFeNzp/0xSQKLK4IlDRBiZZt9I6VW5VbKzEbo9A1wtAcZ4F6IaPwQEy88XJ
SUrpBZpbSMe+llbnEuUptF0Sx8dyas1jX1fel9R7g8vUqa3/c7brHZx3vqXeApFRfkZGv82tLLjo
Y4A/YqU2O1bq3qkHeHa0wIGCOyElpfgs3joI945VEPRQzR1zxntvtIandECjyKGEmEyyb83gLc8U
+27dVEPh3Io2M/+zXUMRw+brwfKZO3qDBY7RzQB6Vp538APf24Ye6msaQ9+WJfNGVwNeRd807uY6
Jm3K7ONXmuv7PEimizoj34RQ1LMWB7+txSEKqs4V3WLpjKzO+BAvm0U8x8xH7aqadfs89O300MbL
yE3JK4P2uY6Y6lZ1eiwDRw23qcNjBBN2VlrWH12fMvOwovck1dE5NIsnyxjtw5hHrL+Xje/ez14H
D63V4n3TPadOk1xClgeX1HeinVFAAICNHd1ZtvmsBwbsDW+kR2H3OIC4Ir4X7welfp4xqCSwx+Ks
WwTOtOwkGDB7yUhDFQaWaFqL1xUIzP9slI58UY+2aeFhl2GESGr5JUiNMfNawiz4NTjIni+JAGXW
97qPrSuGW3AkMAP14FgHPWisKRgmVpw+5xIauSIofaajFneNOT2p4TxC7fDt3YgqzXZaisgUTNve
5GGZqQvQzAlTeCUd0pOzBrrIM4s7EBmnYYKRAlzpoTO7Z6XF/yk342SnY6I5bwUzFy4Efgv82d4Z
phxOwew+jKmmMRXsskeP1Nwlbqr3GbjRJ7w2QBsW38MhSj+pOS4xXvvLLXw6t0QJnCVUUM86K52U
DuV4rnYvm4lPGAArT9n50hoNcOzVStkqgD19kAJTnZsXuQyulW9RHeTnLC4ZssfO2WHYDTyElAIg
uGLeFiimRU5h817YW5Mh737QoPTWAAXwXxsOScPfQ3LEv48JsJ6SOXwPkYJDfPQwYS23c5wRgvuC
NwKgvUs0ni76v6myTfv6D+ua9q4dsmM91nwmQQUmDpbWagJJqIXHWddnJ/xa5KXxGQl5FDnHFz0J
rFM6KC8zQYCF3qoeK3MxHoi/qZ1xir0xJFu/8+LZO4eR9RCTStumOrJKrZoj/GeAGLfvXFOfrloa
v40qq9SwCpBRDKEMLyZNlY+uTdLw94ACvd8UIIKs7g42CW+wXKV9E45Ipz/d4GivwHZdpLGViYWA
yTitLbj6PO2bXZHa3hMsAOdRnd5mEHxPBmAEOw+aQxUnn0smBshXRkArS5KpUpxTPWPOV2YANBXl
mHRuyPzJSIG/WLs86IxtVRb9CXZE8daZdXMaYYtspagnTgPeuLbwC1Wae6bL/D9tZ+/0Mvg12cp0
LOJ0vkP446mfAXubrp08Bki5PAaNVpMZRgrT6Z10b9V2dSyhgRsB7AwlQWIu4+ctTA13QCrYCUky
FsHGmcdszyr60SDOwSi+y7LHLgQs9j233zAta8/ZgpkpF1xdCMLibDqP0YIbrY1JPQOMCBckqWwm
PXpXFMPfx/+pknppni2vXX0pA+6r10Kn22RFylaAno0Oclqrq2DnHyYcIU9W+BY3IAX817EJ0kMA
ndduDbhFw/iKUDnqhnje3XQ1BCMkuKHMZMHgxg5K3ovghhzo/BSS5PhjcpvgAi7LmvdMVvklsitv
tFXBJTvJbjITQYKFxb831AVoX7fVURAqleO0QAqZy2aXogduHTR4PfibRNGWOAK1AVisPVmVr46S
7xI1wCH3l9kPoJiXG9csV5S9FZ9oa4k67wWqKJXjnE3ZSVpGTsudQRYx+Of8drmItNJCddrYTpbu
5FcmaE2TgEX4bHH1OwaNehSFEcfbQnIfzmA4f3bL8xvNyDnlqFFLDlg2idx/2Y1ZIpPSwvhOillW
HcNS0fGfWX5TDu4zwDvjJH9SfgbOy2FUDYiT9NXeK8tfcl46BnDMl8d4e8JSKXip3CfrYi2k0bVu
LPXuiNQKnkyAPm7YX+kN0G7JUI9TOu5Vvf4ueGDZDMCouxp+HfFUJEeyarAxI6qclDHebfaS9L7h
vEI1+NbDXNx7TcgTtZEQPbRJ8yrP3k7cx4G4z2GuDYZ1a4jQ22PqTnqruKQOy782RLNtfWhgh3Ug
1E2wk8clT0P2Sjw+k43sSi+wQt0nr9xtvKLPL/g6eqDPZHfZQESgbyjHCq93xpYhmQEiAHPGahgj
0L925WwHRwqQyK6RX267c9qDhrKjk/y9sWmIUTe7uE0+z6N+kTt3u0tQSzeFlU47uddyV5K2YP3f
aoivLBgAeSZyhuxJ3a07SFk2RopjSNOFQDQRfRy6F3nwt64pt2btDXKkJvK5qcCw7+RWyI/U+5r7
0waFviWCzizXqn60i20Icpe3+2vmTj8DvDIOGbMBet2rVuUtTNvwkM8QnVt9etGXoUM+21lsO8c5
mEECY8e3UaFzooTboCdkJXnx//zhv36D7GJ7BdldD/Vby9vTQ00Gh9Le0HcyBMj3vUNu/GQDyBpf
Uri8t5t7g1P89db8Bar4eAcN0nhFBGtybg5GmGvzPnbDb0qXqfv1DjMIXnTHhdK9Di5q/5RhYnmQ
39L71WNqz+oBjcZ+3jZZeG0HXQHmsYxDy2stZ8ref63zunJGOCBMdtIT+jg9MIVh6bJ0BH1E2smE
Y712n6WBXc00MPXtgATbSXrw2FnDacotliXVPncGjI/cBVz5X/+uXaRnPwQr7OUGcIUFkLL2vTm+
d/UFwGgUdr3I2zC8LcOy9CQprnUF0Z9lRLL02dn7TjWAWUmfnEBhjJT2slnf1r+66G1Xjs+VN5y8
xtxKT7idgq3AUXlvGxIEMhayYG+OKHSf1zd87ctSJ8Vg6YVq3x8aQHrH0IkOcsyUzi4t1vM/dkEp
y1OTvds5Ur7tfjguxQ91t25bVrb9z9CDrRwJ/tQ8B3DlNinwmCIF5NbbIJyXD4fuQTQNdBaqk37A
h4I8PfMCeeKDrWMM6jzmc/vsMDdgfXjViVjMaoHHdvKcA0oZ6u7OWrCq81g+54PbHUxzZirR6OpO
DQpiNz0CMxsSvAfhHUz5YhdpzkO9C6Ly0cG8eH3w8leleHud1rJUrt3kwynFkLanHvtB6YyyqZfh
Wvb0BPqSGcN5krsvFynAM05gVuh2vQ+tfitvCax2amX3r9rBNb7kFiJKsm6ZcA3eQ6r7aguXIuSG
dbGSnomDQw2JF3zDmOifoh64OzIme7nHspHHHi/TE4RyWSNP6Y980i9ebGQHdR7vErNEoMzrTjLI
aIzaLZzdEvXcXVgEty+A0f6ClJ+d5YLy5GWPkb5d2DB2NPyaB+8Jszj3hln2E/vVx/PskEuPWAcD
VVOdM+etv09vR23XTxDv17tYZg4jabJ8ZjI3s3a+BV1ISCXwAr6ASzaYiXvIj0oTcmtQTgx0UUbN
2t90zGSyBV63Ok6uc54A5pDPPUKPRKM4srcZjmG32dVtFRVpQUHOTddugzBc6ofaSIyDXF9+l29H
47nVH2cjbw+qaTzLU10frezlXfczNqZoMxYFSv9QyP9ZoK0DhyLffinfJnYsT0scaVg+gPHfa5md
w85v8+EeQXbzBDStughrZ4i66kJf+FOGWXZ7vvIk1jFmfTB8oH+n0DPNyat3FgRpZDEcA4eTgpfA
ZQTfoRC4L7ll8mSkWwcqsUcLeLBf4Bvyn8FcGqwj+vokbx16Ge/Xm7AelT1p8v+/FHO1EfbS/TrU
y4+R4m0uvpZl71Y5R9h+MKFFmEEmukpnn1Q8FqWJ/NnblEt2cdjkVbvtktf+B1Z/+1DK7/xrlnE7
t8zdLbCAKwlB7DH40Mv8leQIoWt5TeYCOZhtMJnf0Fohnhz2yalowlDdS/Pbrr98QSPAIF2Q3uZx
0lNlRrdu1rppzkg5aChFasDElkmY/Dvr5oaSlPJfc9nbry/nESbO/Vig69az3wBPP9hkqeYter0F
SagfrvwQs77orq6eZVomkzrZk83t0su0UIokgtC8DiCArI2lyVqUvXWzPsa1bv0bH86N8k8dQh2M
YYyZMnB2AAHyk5TlzeOOJyzjl+O3Hz+XWrGJlEH9axopj/DW8+bvAUT7s3TXCCVdQNPLMwi7DskN
6Sn/vitn34YqQDnNyS3T3UcqSABTZF3CfeCECMFDjq4H1jWgHJDN2k6Kg/9z0Or8fPv1S0++kT3W
d+Y2n7l1Zqn19Lwjf/Kf9072bq1k92NZTrpd9a9WH//Ax7MUjcRGa79pM1KzMq6sswc599/q1iZy
9DbPlt11I89jLcqenPdfr/rXckZaS8MPf+rf6j5c9cNfCpYBH6O5ugth9C2vOB7O5Cqq+bZWlRde
NoRSIGdCI2LxvoTZ1s1aN2d4gkK/o03VGuzeGslwKxdfm/51RHZ9MwAhRAr+1qPlZZH3ZH1Z1pfq
v9atp8l7J+3+re7/eil/zhdyfxGD9ht3Lg5tTGuXubB8uNbNbSW7lv+KVfxb8w91t/XEctnbX5Dr
fGhz+wtD4l01Zfijdl64laFB1qCyt36jZQxZi7K3TsjWxh/qPhSlnd8jGND/1GokEZLChsjHy0nu
nemtdOHbrtRKeSaUzbI6q7KD7hWv6/AOmAra+FpW5oVGLmUZ+ZkLBUSUrMxyb6EjP7DaeSvDA9F/
JFkblIH/oavdBg1bJYYgo0tRzpAwEX/b/dtwu3YFRxb9a5u1G6x1H7qLFOXoGDQpIQsXptegzuau
c/R03sr6NwFgQLgoGd+CdogOtzdebsq6uQ2ra1lu138tyoH11ZViQCDln+Fbyh+uIHVzloCd0BJe
o3Wwv02sb8fl+axnNniVsHjLzhaBEWOJkPy1clybybmykYnBWpS9D+1kEF3r/vrH5ciHUwavUvaz
cQ8q8KmGSoFrgLQgUm5oIDmWD1eJI177KkOXnyVZdpI7UyZ9np1m1dk0mWOd5GVfn+jt3f8rmPnX
VGFtKnvyeKOiJ6J3a3QLcuUOoidGHCGToqOVPcxeSToGNRdtepBX9BanlB4wznrcfJEX+Z+oVq0G
e6yzSZ00JAfzPDsnSATDEoe0Jpu6IVu5Wcu+FSjon4XWplx0h53ZwoCMAXmNfFi6FhxN3b8TzrZF
AiBS0a6RuyrPpc6gMulV8VbG8EyET64vD3huEd1pb/HMD7dfbupfj+i2dL3ddVmzyO7tNY9ITs6e
Oe3lLsufXTfyA9ai3NgPdbdVnRz5SOZcW8rh9V/Sw1Df2ljrbbAxxCouyP33rojHo4EQ4F6HMUsR
6hkCpMUZn0mOWjq5M8NBpmc56nnAPPUkwbupDl4jLTtqyzXUpM7uy6BuN9Jq7rLxpMyluVP7DJDe
MBSbJuJVl42XuebW9gB4amCKrmniHtQotPI9kkEYLrOy3xOVBDU8OedGD5pHOFnkmhGNhXieObgX
xeo19ce3BdH+EiAD+wL/pt6hGjeiykFR6jIEj7KE9EQ9ogIR21X6EnsOyoJmdz/FaCE4wBYOOrn9
o2f581NaNT/hO556Uyvfx9zEVSv1v+UlU/IaH/iLH6ggxbPmrfdm67tHtJ7Mrh+QcNBa1HGGYRM0
df25nsH0siQvP+lqam9R1AFeFSHbpRaLLYBJKHnOrQr9JlXdVUgEowxVguPGiLF6GJcjhJIwExhw
FAgT7dgUdvkwT0n1IHuyyYrCQfcszxEWJghvFXGwKyvkh/xp+GqSPDu26iLll6mVgR0JShy7JQC8
cX1WbnERo3qtQvg0fIxEVRQMd21WgAny2oH1cFO4F5AapNc8gu0tql9TP0VPw7KB6BI9+WryDVlN
5SxVZYZJN7qLqHIVCJ8ZFtkaJ3hqUMN+UsmEPqWKpm2ncQxYQXAgtj2gVanNvcyxFMVDdjMNQ/eg
JZ33OC+bOgO2Z9O3YFfTYj0Q6lm61UoHV7SB7Iw5YTY3jjq6MP7vKYnmh1sJNAfKvw59bj2/iizv
EZWZaFuF7QbdU2PvaJa5m6YmR+MNMH1haObFdoA6A2vVdrqtJ+0GK3hkMHAAL72wvFZQ7a7NslmL
9M9jUhBDHZA2suGmlfoln83U2GqmoV1kU0zB/1YWfaVsJw+WuxemBJsRNXjrfQCjrj32X5Mh/2KQ
SgcXDt2fd8uEzwwyEbRCUaES08+/SXd+DvNE/zo1CWgFBHHegjEDdo0O1uOskUu2psS6q9y8v+h9
3J7SNC4eeAQalP9WfWlGhc6Vpea9avRvNapB926UPA521UB9VeqXuCdx5CD2uJeiHCAV+gn59Xxf
j5se447NtDSPtRRTvhgs13IeGWyqHAXaLWPG7q+Trfybk87mnVyqbkztwfHCE+QwnDozZNEOfHCq
3foL2iD5E4ZzcrtubcztY9O1+1xF1mbrY7HcB9krRoUzQfuiYa1sm3cQLZoXuOf9A6Hjs5Qw2m1f
MK2DDJWNiDUtLaTOMcqPJyXum+qix4VrIEBtaD9ELJZdBQbdFf20/loPhJXLFLUTOeCgZHFGBjMB
zcat0E2lPSK2qW2lKLcnS9XlU+WACVvujz2OAF2qZaIXH+3xz+3fSZPcP9pFDedsuX+oToPIyyYP
f3r6zDiYKKfIrmyqYIbhvpalt40tEpJ/VcphOdJB7tgNjwBnQOAFwwZcF5YKZcWgpNdf6joIT709
BGi8h9W3sjzI8XgI60Oqo9pUzYpDwFpxcQsnHnhugii4dstmSNA9cQ3/+NeBvk+xk3kPfDveQ2GI
78oxw8Nw2cie1JmssrFssFFUi7WowW/wvzSUU26t17O7EXPA/8spqTuAr1C148fLtF2ByO3z+FCq
RAO3H36dtJY/MhWl3lzTduFRkHY0rRYGLIqU99GyyRGYuJfi5PsoFkb+AHldjQmuL4dLFeXyzdpI
9nDQu+PD15FH5uTYJaoSlpWHJ8akKBfn3QKKj7KUHP1wqhTlD7eojp4chMBvp8pf++uMTDf3XQlA
4+OB5VdNZQzZ8Xku7C8p9qQgl2Y3vWunKr1zxwjAiYbyZpeRZ1TJVuyTItRe1TIcrq5e/8hDTX0d
7EJ91cP6oWOAfSA3DdMF0UG+fr2B/pdTt/qdDbTk3c24FMmc8j5FzeA9qpTP8JGDRzlolsG9X8T2
kxwDKbxPIdS95EvLsX5PBs180/yo+KQlZ2nCNyd7VZsG+uVDWKfTtQ+09H5cNoj76cPGTGp27Wbe
MGaDxluK0gaiKYkc3/2tJgPupS6xS5hL6Xvm1ehoa0a7laLRN8PJwDV1V5oWivgb2+r6F2yskC6y
Rn0fQah8b3psEVT4eseFX/kOFKzc2ZlvnkYsM59Ke3wDQtN9tcrvs9u4ny3FbS9ZGSGdZOvd12YG
SKE6Vv6EiA5aumH/J3Ds9iuQLX03x7iI243/pgE+Q8O2HcB7sheH7X7GGha+8P9WQYv85+CHOt1y
QMVm87UcvHqPX1uJwpxTvGWKZV+atJvQ3O6LNx3G9AvW7xs5qABjewOB8Rkmr3ovVbbfkF9wh/Io
xRE1ibPmTclWinXsmk8zWTopyRW7Qb1X0XrTYUTfBdMMLqGwQuOuRisGWnTto8Jm5/cE3eNuBxYP
WU+kZfeVPzgXOdK3vrc3tcGi3+F2MvuMPAjGRO+9WvVbOD7RRYpOpNrAFKL+Too2RkT4QOr+VYqz
Mn13+eY/SGnqsyfG6/zJiMH3+GNwCqNBeU6zVr2PfGjEoY9d1ZBXTwB99shO9M+l135K4la9A6ww
POt6y6sSoypfJe5VGkg9uoiHUqmzB6mSjYnKUWRDYKg7HcPVAvfYzA6epXkMHe0pN5+bpji4nVth
WFjvkTEv7+zJKe6iDrLcIhZc3ikqm6arXGRm1WkXez2i43bUPIaagxX4ZL2hEJZ+Va3K26ObWZ6k
CEcHSL1evJfmiCSl0YMlWJpp/eRv0PQDVZOPuCurLUDxKv0Kijo7Qsd3Djq5j6+2ZdzlrmK9mmHm
3JeJBcBiadZO6u8JtOSZT5t2z7ROw42IPXfZzFrqb4ngNeB3/7dubSJ7ltL+rnpdO/7b+XoLAKaz
48d6nJuHUamASxcu0neguky+RL9z1f9kjoP93jgj+kC5Xlyz0LBRNq5SEHHD/Lmv3GdpOhrptY4M
70vd5OrOrWPrPi09DFjqGrUUdGE/QUf6qSB+tY+LrQts6KqWvFTuGH/vNABiluE2j57ZBRfFdpJj
lIbqK6oq9UYu78xf1NJrfnbkjYARmTE6jJNxImZborpbWs+ejeY4r7uDsKWWb5KsLlDGRaPqWjKm
Xu0y3PW+Hl9qxMn/OXBrI4fLtRYeCeBnZPx36hyo8U6Oh+Aer3K12HGptCvohJVjnm9FOax7WjIe
eLWjW8tA058tM7GOqj3A3V4vYTnmnQ28/OKElrJPtULHlmpwThZ43zNeN81VM0znYCfZ9DTh47Lr
W7X5xNuoAv1xnW/MnZ/R5lH+NN6bOyRMScfCOjy/2m1h/oSTiFikyThP7+OlzRIHkkow7+uqqh9i
va1PplENl8htLdx9/RJbgs5BHwuwKgMfzEy9RBbL7/2vcTB+SiJT+a2AtLz9oSzXkIorrF9TOnwP
FcX5otlNhtqxNr+GNtrgTFGCRyjU7jFbRMVVxU/v+jS2joQD0kcXKhAY58YifsZAZvtz+JUB+Bvk
Q+WXHuCDDDqJGTaT8CRwzd8Zysh6178FWHM07UvfgVlGp7h581rWhF1faY/gNjrgOTgswbtydgTX
fP+k6wYeVKOzSBqoKW5xWpfdyZ7j1KQAkUC47xJkXfCvedGcwXvLU++LNsXKvdl7HvcA+d46TOuL
FDsD5bncibuzHvcIU2nMy85dCdStaFzvUwAhfVMNoXrfV6X/Karnr7oV6A9SmhcEuKNbj9LU05y7
SLP8JymFfXBs0zJ9MQvd/+TP5BILq3ktDcf55B9HP3O+xnwqj+2otkenHYJvhX6sh9r+VoLIwjKn
qk9DMBRfsLnb9lbkvrCOvGLyUDzUvoJ4fgB5o+tDbfM/jJ3XcqRcskafiAjMxt0C5VRGqpbXDaGW
WnjvefqzQP+MeibOiTg3BK6oEsLkzsxvfd/rlg1RQcUZZ91FyTLugB1N3ESA17RI+7PaHerA1EIz
6B5/dmi0WvMqo9O3A5aCl26ZcGFMXoM3srcurhso2BaXZsZtC8vqI81OfHPQVXQ3YDjqkLsrLtoy
MUDxHi1JO+dmNf8iC/DSldH0NkVLo0eLngMOFMi9VH2J52F6G+tId8dlfbSs/8/9LZBLP/v7ls9x
aE9zm8AC+Pav4/+s/7+O/5/7r9+rVgPKbVtsRK7H7sCA/VoOU31VTaHujGUduIz6um7IGfx+r1t3
ARTZXMtl3X99ljcnOCvJ3sUq78R1oi9qS7tq5C1XRvbPOhn7aDsX25/d1o1jbNtOXaM3CMpbKWt1
BJNovkalHoKNyb3u9XBsvGxUitt1Mgr+X0X/pDpKU23UMJFPQYUQj4fUugChXT61y2RdNDQJ0f33
clZ5PcM1WI//2rqu/1lcP7Gug213zCMa2n5WfR/pZznloTeP1m3J6Xrvsf+ASGa/JuiZuKjK/GD7
aEnV0fw1Gb39rgGgI1toD7e6ZWE4msBbKVI5ovqKmhjh8aEppa2m2vMzRIZh13HUFXj6hCzrsH5H
mNHO11etfsYJ2774nUKhazk25hW3Kmftkb4RHdcBTduqTTveqHUIs3sx3Fkddb7NdfSwQJzL4Gvd
sE56WN0biyYrlOi9eRCpKIHrtP41MxPpCiC689S9jY1YMs8wXTTYMUDITeEQgqCLicd6J1VZv2Pw
BxZf+6pE+wZiZHiOYpzgk67tb6OmV/Zy3GYHf0zFJQxUPDGkcn5Kw/SLpsPsiw+H2MHfSEJAx8L6
94qfzE4bu+BSFU1zLZaJJhMehgW4xGUHTV2kSA0tG3pbXpQUXTzIZHkz2EV3Wfdfd8PgaYNp5IQB
GnCaZPFkp2UeL9k+uQbAOvBVa9I7oEMYROgYo2mdPG7xQasvetAluwppzTnJEFVoo5hPpkVnMep4
42hmQ3QoQBkfbRHpB9IexY09zcNNVo3jQZKj8phpBcY+fh+dksYH8TSY1ikpJ7xea5IkUZf427ht
ZRwY5Hpr2cWI0BXoMgCo/o76RLlJY7O7+tCe4AbTO8gTh26gqu/v5w6rH8ydx4dIB4/cCafvQpJS
QSE/NtSg3XCUtafRsmB5wz19xnumd6poGs8+PlQgqPPUq6YwgoQFP453E4IPP51/J4218fEje6F6
3cC1iRat/Rzd00v6FRny/FtKtN8kfpGX6wGJ8sBSt1nLy9kfxK5fjmDF+HfQB1Zi8TAyoDImIJ20
mPwu6EtUO/Fu02vAEDAbjrBRx7saI/WFxj8DXavPtj51oJC5AxgZlfusUQDJAO8bLzG0FoLycZ8L
KXrwJdu8mApq2tUIPhQ9kjvdH/Z9OkwvwmDspCjBg1VwpyhTXoANkMeXiAbATVAO/X79lBonh1ob
lJvcVAaPXGJxgyIoZqi6dAbrNoYcfut8rxITQMR1l3Xur5XGsmVd+d9bfnYfs5VPyBf8HGddV1UW
OjQKeG6GY+BFL1usHFupe+owsLwZfTkDX8EpyeBtk7ccUHosixDt7M3UFvhcLouqmBAtCb04rIt+
WisO6sTYweQBkZxhMihYJmoe4vdUiqk8jnZS4WDB3Dr52WedW9fhNM7ejUqL0pDTjfX/+NwMMKpE
oP4fx14X//pqEx+BA5GQ89e6n4+s3z9G5XyTpS/NFIYPPHN9p4hN/aD6aCv6XLuXbdPfaUMouXPO
v9m0i/jOqIr9urR+SGj2fdtl9lnXpT3oovlidw2SwjZvn/vRrBxtMIP3NpAeEBTZn0JRtrnF4wAO
uBsouRqxA1DeLou/SGbcQgeJf1dRHfPaadqXxe7eTfSuPJPnPspA3M8IBapzrlThFpzp7CRCrs4/
G9atBFj/7Cew5Cla05W7J1pkcG5ejrB+ZN3xZ7E3RtMxh5qa5b+/5L8OLY0JeiHVf0rpUQWYuXzJ
zwHWxXSQ9xS/4hvPGiTz1I0BBkRYh+L4IvUhEhLVvBOQHO9SY3n6KgUdBiK0vteh9MVSKbX2JqmC
syljXBLLoP6/F5d1OHUP52iZrOtowVQ2+KJRBVm2/mxY91vXVbWcbcWAK8C62BpavonAwnhdPJHe
r+rfEcIFu5DrVyWYkL/15fRklgza66nx7/M57z1axfqr2sXQMM0xu7U0oCoxELfzpPfDvqCrFoJj
RM8+tlUHPbVhgixP8cGUo0ueytU2Y6x7J8PaJWNA9jrVa4nEepE98utCl5y39ZwYEFD0WYg3PEVf
/CY1Pkrdv5FJZAaQcNA1JXVCKP1YlK0Bvo8kAwWN7muc7JOf58WH1sTvkiBLzdOSBnq6hnS9xw1L
gFrQQXpmczY8+vXQwDRnALFuHc2wPIYZUsB1a46F58nv58ZZt8ZpmOF5CVNu3Tq1RnqpJfGWLEei
4pHfpnV1v26LhUXOCdASMXl0W7aydIlxEmI+0Ofodp1bJ3IWvM6qXB1+Vq1zuKGGXoyPz/enfrbK
ZmbuYgpRzrrObEJwk1aD7hQ4qPuz38/3yEN2bkRh3Pizyr5zjCsVSqT7MbFLSkQ+xRMlVY621SlH
GR0VmvVI2aUzqJh1wzoZLahBrrTsU0vSVG1/PqP40kc5l5Dt/n2Yv3bRzRgN2Xrwn6P12HS4vTmV
3vdx181+GvMVf+05G5LkYoclPM2wEYIth5eGGokgCta/Prhu+P7K9QeGmexvbSGevtdp6y/4+fLJ
TrgEfbOTD03Yev/r3/Sz9z/HVT6zAG7D929YzsI699ePXX7c929at3x/aVdmtzFgV6TiO7215GOx
7Lbu4IuaNM86u25ZJ9N6+tdZYXWgG4bfNhWhs9QNW6IN7NTG5twkUeXWGFgEEVKzoMnf9aKZYOjR
09jLByP0551pd39oy528FLCiHH30aoJ1pDDwo7Dhg9lDdwjT9rPOfHtLzHS0QJhGlRp5ijEtKFv7
w5CwyI47R6p5kAOaFeDwLZscY4O7lVUnT4wz94jwHkXT207PbQfXY3qo/Yrm4u5RCUYOhswPInZy
6eXmZMboLyu6nkjobFKyW4VQ38NiOElUPacCS8QJBEO5FPwKiaJDgt53j46YYaqdHCNJudZtIt3J
MUPeEj+ju8o/CmIR7OWWVcPYI5NKk/P3OgUTF2cuhuzw86mATJ6X1SCX8E2V7tYNaNDe2xnFVdX2
SDnn+6a6b1Ix3A0EQq1Zw0LPGZIPMy0jwMtifkjwKJWYrOCQg+1B1ZmQHdrRGZGaCpt+Qz299MqI
A9gymVL/Wg/o+LPiaAaDTtc/k4JssYvGbNyqBayxdV0OgWE347JGwvRf67qZQAKkqbqrcNErLN2/
zZYJOAq7NKu71gDXlLZwcUZimLt5mUSpVu6tyZycdZEniHYXQ6NAMNR8r/pZ3xjiOdJb7WZdZUmV
CpdsnLELbYrNum6daKqvUiaC2bju8tcGiHna1Hx/8bpaVwvqu1ORH9YvXtf54eAYdqt57VRTsV5+
5LoxSuT8qBsACJdVOmn1i2lK3hCE8bUoNwWC4LtWUaIrNfOvMar8w6BoZ0Dk6WnErOpunVgzrH+w
Vvr2Z1069TkmbpD5E1mKJSSNvobndXeT6Il+R7Jf//5sFxmbufBxPwrbBhcti0Gbn+IxNOultfte
xiGp2tZFKlz6fNkelrp6XILnuLFuZ5vooJ8rakVVJ+5sO5Fu9egYLAtaFP8zGfX6tSNreTOJdBkW
ovfB/Y/GjJ/9xgTKUTrz6F0PZMqFgXdFdIfhXXcpi8n7vqLmMgroNW4dqMjNbVFnwVWQJLuqcXFf
+sF4XHdbJ4RkqoMtULlfF9d9FSjrnl7ROb5+al2HoiJFkpCcGcONri0H9l2aa/YdXO75RtO6t8Cv
oYQs61Uz63GSih0/tlD+r7tBwDxQuQ/P6x5EfndypGjHaOb6K6ao3UuBbdwhFjXvcBCrNkpo4WUw
zubdukFpgXvKJcWZdXHdADBFXKqUgBHnDQlybNhSStY0t494/ia9fvrZNyR3iplZY+5StYq31kTH
BDjL8FqihvCwZ0k2mgkZzTXbyt9qtgY5HH7LFdRzdBVtgzZUS8gfjORDLS3FVGjxMlknxC4zblm4
earzSLRRBtjhSZiF+Aupzwc8/M/csghf7zlv8fLDW8Om/26xVvExh75Z57Brzqhf37SLSqhbWhjX
uXUyrI2Sy4RBLY2T60rQtd3OVql4jzHAl2J6CL8br5Y+b5mwu36R1Zk0S8sodhE+/EyIkZE6rMvZ
qnroRfYsFuFRtyhp6uUn4E2E8shY9Ud6BdgNGiRJAbi7N+tErdpxxuCoXvgb/55VU/sjSlQYGE0O
9nHd3PczCtF1NgY7A/I/iSlzAM6naAdl7/uMWRMWJAmckdgyKCGuZ/F7M7CX45KV2cE+we4AhRny
BbGRJk1CYtf9mTrx6UOLSItqN2L/5enKfYCv403R9S8mp/UYYQe2bRXxFk7C3oxLV23CYQr7yBMn
26x/78/ZXufW/wA1rHAjAs6VhEvaUe5Ur04CsW8xarsxtKI8GAwSkiquHUnudoMwHlP+al0fUegj
6pD5D3MJKDUxuQWQfpZ0L64RMS+itHzpuDaXf9Y6lwFt2FRgQXjv9spNA9kiqAwKXVoJiS9Jx9Nf
JwaJMufNsBsQiqbiSlLmk+8n4VaF+ofIQmmj6adiqMebJjSG74kmovHGV5czl01vmaJWN0h+qxs7
r4COr7O5ZffKZp1drVfXuXWSmH5Ft5MNDWPpnS8WO5ZSqxDoEHT8rxdWaZv5IcoAASwa0eXPXCfr
H/yz2GUaZBkF30x/0TDNS4/iejqKVXO6zrYzCa88Myfv5z+zXqc/i+ucrQzYWyHg5eFdwAlkoi1t
fz8TvRPhrhP6MVl679frYJ1Ey+JAiWM7R81pXVX6OuYOgUU0stoa9KujgSH1/H/7oviVKk2N+6iW
owFbVGPfs2anDocEyBciec7pwoeoBDYG62RdjCMoxEokfdWElMMRY8jWmRuzxxVFisejaRWehk1X
W4yTE2RY64b4U3uyVTGKUWV/R+7n007HB6VcwLrEI/jGFhjOIaWfKJ1v1KxHN5qcs6IKHRhlFErn
MjwZ9MKcA79zqbc3zjBll0zhFZHble7ZUFaPctW6PDJKSuhkFsuqO4AbWIa2s3xFfa/u5wEHIcPC
k9Z8bus23wqKMHSxdz1eLE2wjVqMKEXuSH1GfYQ2QY8XLg+N+FaoiuFOyiRtfKnFFqZXt7D/wdPN
j5pID3lZkr/DkihqxGs1VHgWTukW/FK00RH6FW13CoNadng5okwOi8JrEGSE3QnwK/0kMSVdSab0
GsQkVdBSuUDZou1QLR7RrUYXLikKitPuXKoD/sZW45UgKhqLXGM/fjUmJ8bqbaxS+Pzc26dgSmI3
wmDLz2MZrikWpZFCurqXAd9qMXR8TDOr/iv2UWTLdFK546xbOx/WjVS2+1YNOQlw6CJhcKZFiFa8
GQR9McOTbS2pS4wgiceaT5NX9/JsURTYMaZxyJOdJk0IgSX6/btB2hFRzC71xzeC53BjTej3S8lI
YBPRpmPNxJ4CbY4FHo32Tf7wILenfWJdRxBIeyqe8olmWtwzLBwY5Jx/dIlKF818FwAMtgJLxmur
EzCnUD2F0lfr4y1Tj+flClJjoz2n4fxHZ6ObN7woKwbZkulfCrX7qDLoSCq3qKsMPWZN00C9MTRx
zJFj4ZEQPRVJgwOugU4MBbeXkk7QBKLwOZFT12gXpAisZWdU22ef94UH5dXBlxl/0IwSjsV3GZUd
wYSYe5eunAmil37uKmmbBY1/nSCuz5X1u0xx1Qvk4H3qpW1rMRAclN5bAsDe0MIjvXJb3Q4/JTis
TjHiTayM84tdkbAgAalIf0wsEuEaadFBU8jk2bF8hbhgudqUen7YP0yKtcUIl/aRkFYsSchUWxkh
SclHUinddq7GzpvCtNxK1lMo5bmjx5m/qdOc/Eyfb3VDKk5zyAGHlsxgpCi3wRi3oCmnQye/M/IP
XXsy+01X3zcJVq01fl3k8zeGXb4qbQ+eBUCSpWF63PZPdORqwI7i0MXFM3OIBhV3hr/q2BimOu00
Zk5shntdSLLTg+wyYvEESKwSNEmC+UqJjyrZy2PcVyyIobLS7RUt0Nk2PQd2/+4HVQ3UqfiM55dZ
TYCvpeEHzbmZ16iPWCg+9vRLUnWBljocbZCpS22jHTvLI9c2Tp1JyowmYMNXv0jfgDAxXuNBvxQj
RfvUPgmV3TJlOGsy0T/P9HjT4zrcls3JnzsMZPNphz2vgbtsHu6n3zhnk69+SPLuTekwlJfb6U7E
RP7dvOB6CxKBWKNT6BM8oXMgkx09w4ANA64Jty46gGDxe89JcuoSU2BJkw7lSJAVCqVy2x3nXvZS
k4Q/lgJHrdzWme5f8TZsN5R2YneszEdjzDwt73gQSGBo0/QFj/vUU2wK3k3dRk7TZM/0iyJybBlD
j0mEXxLdm0aNkfDiE0tn9LhppPQJmP8VdJrlNM+9AYGuihJ098PBitTPQko+s0j9aCoNs8AaMr/M
GIoM9y4fumlrZRQLIoVediuljyicgheFLOiYAfsbpuJejqtLtSSq8mkpxP7RGhPrhYEfHNIq2/TC
gXtXb0bJWOTO5W0fxk5UGGRLlkbdKhgPhcJLIaNHyADeB+uFp6YRuLFyqLPo1qQRwynT4pIlxVem
mYeqMt6biIHXKO5CK808Iad7GlXIB/ktfi2Dj67eGm5a3MwCUNVeRQf6ptNiiDxDn3iGhBu9KrWT
I+n56Pma9GFBNgr9nkb0SNsITKXU1jR201g/YPNGGToTO7IAO30mkxnmj/kobwWu3lsrNOgfpmcl
0rnMpOLFlov4pneD0FoYYr96LYQ2nj5Nc5t68Gcewnr+KEbjWS2ma2+4amZUWyMYzzNozsSAPNfg
P6kYxrkAY20VDZzBQqWiJppD4vu0aRu7IZI8K8Lr/nWKyjc7SB+MsjuNBj2N8vAUtum+oQcnGbkm
4rbZgmQDTdOfQsCBNLQBRqtT3UtKRuBS7Wk19ydUeT3dV00xkMSdYMbBhwYagHdFoL9N7fiGN3Xm
mKn02FiAbNpIfW2y5GMAp6dV4yv6sj+07dIXq+3mPjp0InuYkJG7qVz8Kjvg5REcpj6ho5rzcS8w
EdsVlAHo+dPIHTXzjgIkMLXmEHTdFU8jPAQt8uNDa/5pRAOagjcsHttYvecC5C8AZUcSA5aXcg62
KT2pbX5NQPM4yjzoG2Hbu9GwD69ZA6AP2tChGPUW3n5Cs/xEe0SIjyZu7EdMMYoLumFa+Eyw6Sp3
ZOmT2SEr3OofctaeEnl46fhRDP2eI5owIH2mT3YtHXny3dNcVjpdZ3Lqg4uCM32hq7s2HvZj4W+b
fTPk24bTwkOCkT+1w9GhthcR/w+ggM3yEpGl2rf4qckNxmKjfUoKWJ+dllBPybdDxN07WP6fNMVC
OaE/LR/rZ6NrT6rd3nVW6uLncC3b4E3PGDciIcO6YUhfTTT18EmL3qU0g8uDwPpz5tqgIgA2Pids
qJWBiGbcWJpMg3G3E4wzDjaj5SK7YD1aEwdEMrkqbpfu2WhJKs+pNTpweG7TeGycyoQIKAsajrQs
eCiM9E/ZjrWTtengVXaHYySiwzqUD71s/zI1gsgphJydB/1Ra4iyy85/61ruu7lTtwYwb7PpzxrZ
O8gpiQfizpBSqqGVD0qU3imQu88wCGl0CkihaeQO617jJJucRixPZh7oSuZ1qmkj+Lcsp4+HzMvu
mwxGVJ9I8lbVYDY0dfQLA/jWh23PC45I8mp/ymPXnRRAZIzG9L3ltw+SmMBu2t2baCGNT1JE30v3
Vjf2NuhBijYRHsV2YnspKYKaAkdKY7yXyxI3D0FYJWK3CsgIdLKckbFO9tncWwdMJp/NCHgPb/Cu
Lz+Vlth4Grg9C/g6cXQSUoHD3ABDMeZyqaJfCo8fD3USXU3498xRdQqi4guT0dARSkdZSXv0Gwuj
kvy3ArnOmmtUEgqOYH5k4c+Zn7ugOhoEi0GbX3qboiH+IqCuzgiInoi1nyyKFq4eLF4R6vgx6YwA
EqsfL5bNq8aYvMTqFodB3uYGBlJxA0e1ek7UirtjcI16lm/1PhsJxtPEERYxmJHStxFEXz357Pao
FwshSx/hvY3Do14MG0XVRwIrTDMiE7aD0d1Jw1geIim50wICcjxpc1XPdxqZqaqaBwLasN8h0tYa
I/NICD0aYfAbvhXs1ISevVCpuAO4aKQvkn7vUZEcfEMbcQZuqVZeshKMGYh74aR02+5nPai9BiKm
PcRuPOvnurPpTe3+6NINVsunCGPWnCQ0wEd675Jyg5TxLu6F2Mp59Qpk4abLZ4jPxYJofqsExtWj
rSDWL8LHUphEQvRAWSQJnEoOiDuLCMwkLei5taNpScca0hzc2EDcY0yoQvT3uAMB2Q8Tnu2GuhXa
9KDKxqmKuQNDznAiMJWgKvlHN/3eS1uIw9kmVIxdZIxv83hD58xjSkeqgy9ItckUzhNW4heUGLSN
zIzXDbRK7bSk4PVnCTLf0tvmQg95UZujpGwNDI8cW5fuRSG2PYDb5SFVOHBQkUJNNFDvFroc7h8J
DzZJO4IOfO1D7bdqSNPWV3tgyUhIIRoyPE1T8HZEhLrN1V9IaAcITLBNDNGvEOO3UQgjKdG+NKPN
HWMk3a9DTeK5SQpRBy+oytfIklWocqaX4HLqSDZXiamr7yRc/uChXB77hKq1SuF+wqooUZVfAPsy
j1YZBJSa4slJoS8f2ETkiD1VpbBvJTuhw6VVxnFvKr1FHBCXLqi5BnpK+xIrFTjq9ihFXG1FLZwm
LR/jNEeOZNwAxvTmgvh5aG1cfUlSOEYa7gYcx6F2zheDFvZSfE6K/VFmc+zRyFZymXZXMx9ezWb4
gCS6n6fJNVTlrRgjHVryAKIX8YU/1jp8kiF3qYPIpbjvE/PaNRayjDg791ZHAaWSKWTbr7He4mif
aQ9++6sTMqhuGKI4iOG4I5u+N4b5OdXFSSgGt27Q4udEHaOWzduSUUdf5IMXRvIdhiOPao8rpt3l
2yCcfoW+3tMLaF4pqGDgEvswm+cXy/5lGRJNIurC4sva0W3bmACbABN8XeDFauFNUGyxOXf6uqPe
EO6kMj/n6SPYPJtip7/nmnTrMtQ2Y6wwEusVdlWjfCOphuZaN00AsJOkH70LeIPbHT0nubkZKvlF
SlNKLZ2680eYe6OPGV4KBq0yOzfo24+wovVe1w7EF02eEmAMpqMTVTL6Gm7l5EAkrUMdTnGpimxX
KXqDr8EPIbUl16c3N680xbWs+HMyw5eQOuU0dZkr9bABY1udDub0XIgo3fjqLhUUpHN0qGhQg42B
D0whupckD5YMNSN/P+a/Zhu1ywuBWkmtkGnFr07axYhIJyN5HEfe3jqu3ttyIOTojZYyYUN5OMQk
2jZtGMqfpY9HRhKWlzYItxpGIlt7Go9lov5OJQS7YQz5feENVe0HHUmPFMSLrUSPilNxx29syWRs
aHMrDUNzyaetDQV4mki3089VeX4SQGcrkAVWKBFSqlpxg/Yv9cmFRNFn4acn2ZSAmsclzkK+Tukp
avYhgA2HpiXTqQv1c9DATqWPimHmu6BQ3kxF2pvzSP7EpptHKz+LAtQpvO5PeDPvRNTDtlLDywxy
GLJvkri4wUIhmG/rEAvXu5G3KbcigsP8nZYYWr/7L/wtL76NxXLEM0rB6DzrzSdbGY9TDYwEzhxe
8lp929fiPeefBRLlGiW2upMWy+WwnE6pLkN9j/JuG0WM02Ri/7IcnrhHaQOhqX55HBqbOph2fI4q
eBcAvg0P2Ao9JooqeThg7Z4QkvrOUPl0D33a43Nlac/kth/MrCPapDFVn+k4w7oa6cQxTWyGqTyi
fI2Al3uTJltyvVVNe82rbKhvlUIvVUbPBAnbXwUnz8kH7SqlCSlDob301C2VYOg93H8WnoodnEJd
PASzsVdSAnQRYMrH04kIANIeY1hLhd1adRqNxpCESVjd2WFwLf/w4PWp/AwoK8ewv6aCkZpRo6eJ
B2xRhPwS1hg1TGqBH9TwAIA03dLDdReb/YmyAkI/Kb2INGg9BoGnYSG3Ttq98h7k1rvZNU+NzIWZ
6E94X9yrRu6JAJ9CLIChgGMkO900NXcLsi46xPeNJr90rf5bMnvyynS6NRredbFMMibm/W/OkYZi
oj9U3SWp4IDzAKANboE3K6/+Mni1pOA0QyoEqX1KVGMmcdd8lNW4rUzpKcWS2DFDbXCHgsBb1ulm
8LlaiGK6vLCRigvZ0UV6U/jt71wgoQi7GSgl7U91d2+m4qhlRuOqUkdMldN+LwOoHmNJ8sTiz9vZ
ygYpOFb0cfERZuEecMVNHYVbOdE/Q6smT1VTBcRJFSvFaKdO5SUxMBStq/RQ9limdnK5oSv8PVEa
2kVVHLr1aBMnFJ7jlv43PwccrG/4CccuvDWjnCbh4ZRLCnwnQwkdRI/+oP3yWyQUvv8159KDipXQ
aBThg5S8wUzM9Vl1pUCmG2tQLxPsMU9rlQ+zaw+qHd0XA5V1FICfrb+c7DB9m5T+OcnRVeO2AP2q
4G+OhsuUDOcipj3PD94JId4xVg0ds+i3ejm9deWiy5N5kUuZTUfgXMAeV+m2IzZfMpXjjipe6GkT
qVk5UjGAV8kmhG+2jiNF0uSnLMVOqdB/ZdYgqKBLr3MwnOQKhLSdn1Ue4cK0dm1RWG42ALnL2000
RC9RWgv3q9LLD11Lf/tlSa+lWlwzaI2tmfFwMWrclvQWPN5xzoeNj388XU5otZXyiM7oXpV6mtNR
/qKy2E8DWMIQb9A4lknqdXnP1UjP+Sw0T6amCoMrQAuSD67stvMY45QYJds5MI8oKN8NUb2l83zb
w/mirGacuUOejQRam9R5dl7Qg2kFO7WOXXPoaDiWcIuK5wvipRuotfOu0rWNDt6A94+CH2XqWip3
Vz/L/R5PByj6tIGPVgdknT+q1Oxfo0nyxiSf4mhEdFzF+VlLnzqReBio3tVh+xL2lMCXS3CesJii
sUTeBgYXCvqJy5z6OzLiL77ZXsjc3vqA8hkloENLK2WDC9ExFdl9G6qv2WgIBnohYS16KsuG8iRa
Xox5dL+2CgQySRmSx+We0dg9ptovZRt/MPp9QAXaHsDm46k8+x66lxe9PNWl/0p4QD9GSIjik6g/
SRRyagWzlW7Sk42VqXu6jEjrxZNGyFAF+ENKp8IspQtjzecxI7c7d+YWv+zcK3RjYEw/2ttsBkUz
izTZ5/U5LyQKBBxgYyXSB+NeZ0ILISLf2o+zhG4yA1mJSVYwWsFNHw0MGiEnUNuX3DLWsS2e9N3U
ZMqNlFLBqlAiUIkwGahZoYw8Q9lNk10dkMdFTj3hwTQqWvZLmhqg8WbS7NbF73Vg6GPuyyb1PRMJ
ByD+UuVd1WI2bmYFXgaL+9P4YokIGDcGFoY5Tm5lT4fCRJKOyOnNII+sCPpPTa2T9vw921khUO2E
T6YPiD1Dm6c5rZtdT4ReD7zD+poEZNTe4y/83rXpouzi7TNLw0Eovb0z/S8Tz053SpV3+sh41zS0
u8WyCPA5Tl+lDqBqoRHaG4Pyx88tbhoi7Mz3f2ux6FxSRJYHNkDYGhBnOedvMngsWdVNNCwhWygd
Q5MePt/8CG31o29o3554CPudf4DEDCCdjFVrq892AvRb35aTdK6Wr4uWCoxm0D41QL63rSf4eWAP
c5wl5tztp/g0y8avrLwtY9E7cTrc5wHV59SyDnUpSGmat4mKmty0PutRB+IfVHeTnl7jpXRgSxlp
w7E+CjkY3KbWuCNsXOBRld3gj5F7VVCN1PBbj+B64LbWDnkvMNTRGb3ttSAUwCbo7JANiASKWcJE
TTQTQmNQb2K9vK3j/mXMFqPFMe53vpZ9DdHcnFtIGwHpbVlnpKwFNi/YSaM+oGkbO5Rfosk828GX
2mjUZGv80CwGnGVk5Twe4/tsePK1CLqQxRgtDLTAQWLtjC0sh7EYXcuOGTub+uBQU93Fkaw8JzZP
a9ixjG5JsYwZ/lBKdBQd2RejFxfG2A+GnD03mZVupFpENFoELzBGkLBb6g41k+zS6MFjcGk6NLEd
InNIkqpzl7TnplcRq6v8j9Wl2jpLGEPqSbLDyJRPqUeNWthWtoz3GSV/NpCq9HuKKyBUkLhTcR/a
kTGchO+SlaeWmxiGgqKpf1BSgICyBvKlL0raqkhY6eVnElewX/Jhn07kmZVUtw+qOLRZ2zlTQGGq
mUk+mWby3pHk421TSE5O00OTFuEhiPslgFZfdSQuDtnKANzJ+D+Mnddy3EqWrl+lY18PeuDNxHRf
lC+WpZd0g6BECt4kPPD050NSW9RW9+mYCAYCaZBVrEIlMtf6TXVVs4zEim59LebUk/9FEGFZaonC
2rU51sQsgclWNwHUwJbFyK1vc1fmBcHOVoV30p07+HVLMCrl2sstVNJH0h727FjTCiJ+0dT25Mu4
YVBGSLZViEoFy7vFUCXtrcAzfVVjbzQL8h+Iy58CSyzTlrjNgKKG1hPWZC1V7uNOoPjBEyEUpr8U
baSeml7dZKwpF6MDczqacCw31YtXmsbWVFuxQSFyP4nYWdhJvg51DFumgIdDEJj1oSfenrgA3ONk
eLJzQKZq80jWjO8/n4D+EJH1ozq+SQvC6uxb0amNbaxXug1aDKhIiDw6Ng75U1ERtC+NQYEUix5k
6mXrqTF4GPf1JyR61rk1rz8LqHFTt7cSZtI0Kp5yezJ2jl6AZjaL8cas55xQBZwG+w0wfE5Ssa5N
8ROHu7E2Q24LpTchYNcEAvmhsc2yracsrbKlo+X+EsmVHCwnrNcyXmLZliMANf8kL+nASyQjP2Ej
raylaZqzn4I4Wmb83Nh8tr7W2Ls4SgAw8bOH5vNU2fzHwuIl4RMRiQlspjVSMrbbPVueBbA4yY5I
fQ6HoLhVCaFwR+ULn29lHSY1ct91xXaP19bKcYPRSEfWmVWWQ65nbbtlsYyDbmeyccdeOMNitTXz
LcliA42YjdedihDzFriyL6ptNneZ7q+7eHw2eliXndM91j5cT2BA1TbHiIYpurkM0UQn5buJSxBh
neBradjtynHbm4AcKoFDT0cYJRgJm9vlK/rNfERjfO3UVsF82oUB07nYbuQQE0QJnlYnQqdjNtLi
sJlzJ1s+cmv8kGD9lydzbJhuhlzfI1RSTCwrLO45s9Reh8B6UfXv3TC9Ij2DuQVC4Za4TrWtoozj
E4f2XxDf4mpTtzdqCoOClCHqNTUkE+IeSt+de3LMNi4+cdit61D57FWmu261CsO1KClOZP6cdTq5
uOOZ5HRIey1VjZUO+xzIvaxY2dduEfYxl2hiJCse2/vY8Mcb21fJbbD1MXMgOU5QDBsFLXhwyPeN
kqqbyr2iccHCUB2fukHbTbVKVHioHpuOjIjdN0s9yOvl0HsaC8V04t0Hp7BuPqc2KTLju95FV5fd
PptgnopdNwA1YjvQDiSgQ09hzb6r4I1fAvxIlAIza8ydVn2tvFZF99kI8PVK/VPSgq0029feJaBf
xoTgQVc+NAQF8Hvz0P3NbYIfxmPnsz2MUW9YQ9B5UWb2WuiMh8HBuiCL41vFLFHPt0ZuuaksFgVQ
lJXWsedzZk38uszfVKP/2nQqKxa732nMPdtZdLsv0q9gN3CvRP2UfC87Y92p7viPYu6qMCb8YqXb
EAlcwIarRIl3mYqhc+UbV1F78U1Rc28bYhXwIS/G0gMeSBJcE561Dpu+P5fu2gA9u3IHE7eN9mUc
iwtP2JhVsLEwS+hzVZGDAyk3YzwTdhv2HZi2AZCfytcYkhVbhfheVz1/GQpCr2FhRZwROEmDor3k
Nsxc5Rux9v6LEuzIvqpIO5nnribNNg35N8eZtVlMtkZVDbCu41vR1GkbeFN9ieaDRfQtA0l7I6vs
VGBlROShTGz+23q2oPGHXQb8EUyuzlyKsbqreKj4V924KgXzsF9qD3EbxdwH6nONvMRK03VnGRg7
17atlTl5z0EUmrDciGkXddavK5+NTNbDg4gX1VCIvRjqh84pp60eG9G6q9LzAGSM3DHZOaNKxZYf
D8bGbpugIzyQqyUTxxKOORaWPjIVRIfXRlW3565079KcDzSf0kVWatW58ZoSD++Ny0PfLdFkaUhv
oDp2qfyRID9hxiYcvvathoq4Q1o+brUnwwZZWNZfSoGSC4wulkLZ2qucS0ZGbFVOZr1k0br2oQ52
pFjRzJmNNvq3uBpXvt012BfeJFU7bBD+Brnon70pOAU2exW2ZZtEL8NlryTEY7T+RsN/gEXO8MaU
i3iU4141o7oVbUIYxg6e0pH8p8lzKUBBulLG7wP+wbFvaOfIMrpVk2fBRklxRhCa+92xwGhmzdPQ
dP7CRAZ56Yzq0qlH5mdjejUHd1cZ2GTH3x2bG3TK0m9igFurOg1rPwUTo3wMDr1RPlYJYIqGm0uv
H+BxHLwKhE/gh2s/qlDxaPWF45nfZsYJC3HUSWpPN5a+7hx1kNcp+Zd1F9h7D8jPDUTFR222GQ9K
hWx7wQfgmK91CtkSHlFB8HUz+C6iNnH64NnkqXUHjyK0QG7sYrx0BtkDy/Q/h1cQKMwqS7+f1q0O
dL+rTmObpFtgGfux8y/YhUB9IRaRaANQHYcxg3F8znLrrZqGk2m2F1apyBaHh8SnB3enAiCo3iRm
y909r87Io1zsODRZztYZkRNjJ6xmrw34oGfDvTJO2qkFC6SDA94U0S6rWOI2nvGmJ0a7yO36WSma
iThXwsOAz02HmSkAPVVueGjIpRFze9HNpjlqmMXGoTtulKbxVvVULD0z5G6JblOUGZYBc31RbZFV
2oOZ5FGeqDr8/vJLamMn5g8GjtPKW2C1L4mZfG2qcOLu17e94HsxI8wL8Vvf2FP9JTAIQsbxTKeP
yaAZeDzphRssTSTKiDCQsbX4mLuq2wB8Yoa9iZv4ke//zvlalZW3CogXEKYl6F976kLp2VZZwdtQ
D3e17ryVafPsjvU9WQh/qccKOvkOxlkeilLCZztgajN6hzyqgmuwbQLJxvLAXbTZJNjyq2SdHd84
IJT2VfN7dylycGJzNitvoOezU0tX2O7su8FG/OFmNMatwy8oD4ptxsTt28ono42+I26WE3kWw7ZQ
gbVBfw+rt9ypn/GZIhqdFxdhbjSfJydzOurK3i4zO9SP86964oJNH9atGwGpU80SXwZ4p+VsP6OM
AOx87dXR30houutw8k4DkLRVriGNAPQ6EiqYXi+8GaxJW8RReCoLBddKIzvasNWSXGTbZrTUNbA5
i9VFv2xze6v1Q4DaWCmwYBF3OgOjsMbPPzFvKjalAYxO3B1DiNeeaJjht2MZv4WFmEWnmr2RK/zf
uHKaNlEclrdswmYPtLF/0qbQOxDZWA413uOuFWnrwckfwrK6Gi1GEMhU8zaiVZ+BdXWJlsP3tk52
wlZIkC5fRqOKcZWRHNHUuwX+jejfUJKxGkhiDJg7gZzaikYp1315aSZVO+RZt+lzJViJhEVZWe+K
XGPdSkw4yiO+vSFfu+F0ijImID8U+Votm5vAxbg9ULFdAHGkeUq99lIFunL3KR2qddXVLAGa4Kpo
LPr7vHgNSOiJGDNKL1CilTLqL3YjLqba7DIvHdeNxno3bRKbeJABWShFkcXvr01gfC3NQ2Awa+IT
6JAO++6BcShMC5p7573hkfJC8MsU7hMZlO2ADRycloPBpjQMWEYMgX6BsHIJe/US9S1oD21fBmm2
0QgP2Jl9HXRvhvKwHC0FRoojWNey0p/rIXoAYclyFB0qq+kgauT2OZ+Me9+I70zmlI3rtNukmrZe
qd34PMkhiy7bggQZ1pTrOCYaiWNnHFULXQzGChglJTdgsVOCi6kzouZwuaMi3I6dtnGahlUJwUYP
z4JFqaRHc6he/bh7TWpyFfG00MRdKtqWHw2UP7/4pIf2azRYb21XoNevrww1LbeI35MvGxFWEOza
7fArIVkS9mVeETxTLkYxPYSW8xQ7w07Vjb0IWaoqjX5Efge6hwlGp+WBaNVuuzh+10xlLdSSBwbS
EJ1nbizBE1btv1Y5soHJV9Mw8WFL9gR1b22HSFzaFM+T762qcTK3YaM9eviwCuF9DtsZER+FR6UH
SAHQDheIbDhaGb6nhU6AO3MfVVTcWr+4IHjUgbzq7kVHLKYJIMMWjn2COIahnV/eZRAZFt40HvPW
W0WThYsSXciYHA10UkizuhvLre4MK3uparzKFNVBax9Amto9eCbhZcODVmC5932jsWCzVky5ZKDR
SACGaz4mGHRCN0FezDKql1xtVwooVYFr6BDpF1tz8AxFNzAm5t6W/m5+5JEXeJ7yxFqYYQ43HaqP
L6xbYdRnqxrcJblGtt2Y1i0UYVzT1q7XOZie3gX5ODQHvSUbHJBOqZRvKDlg9UhsddFXKEiCS9Ud
vtqefHmaauxLnT0heObGSCt5rk3bVmufMpUQGKpIMyN9q0Dsrj2bRQkLxR62ypwGRE8qQnZCDUaC
A6x+/fqLcLVNW5nH1nHQQylxhkyYsxG0cAoCmm1z6kuzOWlF1J4IQEyk9XplB3ykX9RKOeyz2izv
YlNJ7thWz+eyoqjhP6JTxGPT9tGC9MNAW1aWWm9/NNNRGbo1tobiIquAA5CHsMzPH4PEfRAzj7vD
2prq8o44jLgDLnZfqoh3yCoDe9ez8NTde4e5V4qB6YZ3G64+BiKQDku/15W97AfYergdBPb186jy
ALdkF0KoJG3NO5N1tV03SxB2FjIuf9alkbvUEPW5yB5od42gXWIC2lbSX8yh+3Fgb3frmnl/81u9
ydoAKZ2ehNaf/TVho2JhHsmT6ueP6hRrtXMAwkgOKuvTYsR6KrSu7EU2pS78a4yn54PwAU4VZd/c
yKLtFcnsATetoyFuH7wqSA+6IJaYB33Lk6Nxb/FAWKbQb5pl7gynXmXylZeOlVcvA8B6e1mMUy/e
QmwwV+8DB35/xKuQoNn8slWK6lyivXeVL+V65TNZF/MkX6mPsGycfDcgIEH3vhXZju20spTFCObp
qff0x0wovA9VvRhCq+/lOBpXEsqoxFEOZOWA+kTu+RvZ2sTWcgTTC6smLW7lwUpFtUkqflpIZYXh
srULtC76rF7KZhDNxS0vGO0qPJiZxec+WTSFoK5Ian2Mk9TjwH4g3xKk0DdNY0QXQuzhpuiH9EoK
fkYOlOUtEnXOqgii7i5BUnNVo6pwP1bCXvqwbx5Ye1XLoLfTp4boG787q38OJ/TsnNRyPuWDlS9S
pS2+mFX5hqksdMkqf3a7OPs2lDm0wdh4zSeA7KlbfG8GVhQZORUyHMWyU0smjkm9+gMrmkV1JFoF
JDdDhca0Y+AHWBOz3OnoPRXbkFzIG4mIg9FM4jWtnFsHhP/XqI8/u3lYvajsCVi91d5nndztIonT
cROVAdYoniZuMZNHVzN1mIJmw2VZFyQllMpJYfHTCXErG7RAc5gk/HIti7KhiggOxUGqsNxhqPd+
ZTCsbSBmK1ls5gEKR3fX3eCiqPfzNfB6LoBPk0ezelGEy6ly1I1iaKgQz33k+B45we0grO79rcqG
vPbbbV6T05Jd5PiDooLz70Ly/YUAzwYjfTd1CXaRpEAvuAVlu1ZYMZagZXjiZ6asG2WI7xExiJaV
ZjVfslQ561bZB+SIbyfXD7+LzHoB4O0997buYoHcQJvtnZSoiicOSl4YB0fv3Q2b147ff6aTFze6
T73ffbIKpFxCaw17gC9oSqbb3Cntz4OtF8sg6Kc7T4uKjWdnyO1kdXcDut/d4trsX7A1rVeGSNQn
EIUxgknhVajJXT7p+tkoM4QWDLsnNUEusE1CcebGIVEUFMk5Yeu0NdBaOCWJmW5bgUpKmpPgypJ+
PCWW0WyNHFRBbpL8b00tO2ntqG9RtglOmqfbW34ozjFJIAIUTLj8ym5yQCfbEmr/zrDi8JbVCEs6
zbG/BekNuhL2a8M+fFE3wXgnu0bWpBCV+bPr0NW/dTWgOd+peHxvu8Zi9m2Te9BT8RHvs23vo22K
2jLhDFlHwHPbibIP1z12oauyUsn6+f1tptc4K8f+tNajqb+VB+xlnaWBnMRGFrW5n9bBxA2M0tqW
TG0Yd8fEslH1CfZ6JIb368KYoLKr+9UNSfDXCTc/hKqI9IP1vzalh+wNPCV2g+6uwEUFjGUPGRhe
wq2BqvAK0M6wlnV94fq3rO7B6KO4SU6IfrLO6Y1VPyLPJEt96GdnJMp2siQHgp/m7WLc84AzM4Y8
WKblY9zMb+ijDjxnRSrX1vftz37kP1Y60nYXWVV6bo6kW7UrKizUhzRtVqreg64ggNJslNjku8MO
MlzDRoSPqUwJsSy9vjg8FgACzJXEJpPle7kWFQJ8xHHfe8oiwvmEmubDxxCyobCC5mKTUkdz2kUG
pq8vmj+qOxm4z5WUN8GN+f+pDCxb3SkaIX55oewoD7IBHirp4PniaSqBjyeevQ/mDagIK+PcEf+5
BJkA1oJq4BeihjVJHqu46iVCFdYEH6doSTgaTv6W64V3GwUQbzxBPF3WZ453j9yHeu/Ny10hoMUo
YUv/vDgUJapQ1ojbtD/mYi3r25AdUd+Wz2RxHMSJBuxVY1KXmYXlrBb2yqF2uJsW8rQZcS7Nhw4p
c0s5yKoqTmiV5fdTWfvR3nkQ19JM+f5bvSz+VmfprrbPRLLuXWKo+F6Nh1AffxxUtb6NWv7XyQQv
noWO9UmLIR+oZVJ+IWn3apml/aI4+VOjac3etA1z62pxuPYyA9UPNOCfzEIjfQbDI9dd5tNAQ5ep
SqNnHC8xNWbCBJWhrGtjPLiobPljbKxAhTP/5cN5FCJ7G0tEPdta/xRYtQqCtHDZsffKTf+807UO
WVGV1P1C7Y1g52c5W+sGaperZy+lp33Gn1y5QzC7OOQ6MoORMwFIGNqNyMr0uVNJoo1Kqm0UKFxf
bH/JANm6fe6qoLzRRJVuVAhi+6INsid3HPcEI/MXrTcKWE++f8jCLr7zzeC7fLlJd/kGxVBcnCLr
zn5AlmGYL5jfBwhKclox2MDcDswtcpJfYyRJT/Jg5EN7EmYLvNZykThQ2KULAJInQ4/MYSH7wOWc
T4Fpw4EzDz+KP4eQ3bOyfM6ytNh9DJ0awIJNpWvWrYAaMAzTHt0W7yxLeQIBzemQvZfFuALFAjx1
37v12SEh2OxrIiCgw9RoWQileh478qpxborPzkTeOhrS+qVIs2dgHv03LJpPLevRt7qzoWTlAQ72
xbQoXGgCC4WN/ByO9gL4LdkAQsYNzJlun8ETb+Apz+JyhSNQmNO1chFhLb2VxY+GJFUyfJDBWXaE
uy/Rk9JhI24gSH107VB4m7oE4tsPdr0PjfZGluRBdrHmfrIoZnaR2QfEyxrnNhpUZZ+78LoyWOrs
0jtEFHTIV6tobpZ9KsVXl2lKTLSyLPrwWP3Gll65eb9E19JlpQfW5b0z39NZw1nCqiznFsIQg/x8
jffrez+ruLN4jRpIwWEom36zbMBh3wVJlt/585YjUiuwOj/r3LptVgkhMKA7SMLBXNGvleq6R6HH
1REuyzN7YutBhVaF3ph9LWsHSdkYPLnDjXiUjRaq9itwIOVOLcEJNp1RbnMHvGvaGMFj5BfOuuwQ
R9DjAR4V9E7MczqobkNmP0wpKBuvCJS3Dfk1/y3vWJIaVWM9ZIy1BiCbHAfLCFdlnEIgAilwTzRz
PTDW1bAM636qfAKnjs4OE5Ide3NE3Q2ziRey1THIdI6N4x9JzyMwGkXpuazt6uyAWCOFXkVfhZPd
VHlsPVVG6cCpCJADmbLouVQIIMwdnL9eSS61Jqjuhl/Bi7xfaTNjLcux1q/kloi4OyJ96FMYSgh4
Rrex76MbpTUFKZLU2fajrR9inhHAYbKWjHZcHJnfmu2Yqc7Z5PNZO0li3BYp9neRqjgPwyxZhB7v
QgjT3datP42LbPZgaJ1RO5HqTAlcoro1V+Ug+E/lfHjv11RmgbeF8uMK2dKMIw7JveljQQi5nRz3
GkRie2cbbXhf2mhWRAi9rWVRHuhgOnZ7x8p+ZgEhPPTRQdbRQTMJBxIB6fe+15o403bBwc7T6tSH
fbZOsrR50qP4m/yqNeN7ZPXha8y9SjB9xOhivsZFquhgztekDjGFKjbrp8mY0we9/2bm79fkXqot
dDf7cY2wwaUkaX6AUuUdtGb0DqQ8yW/1OgkJEefBJuHZUOGGTVMum34/ZRFsrJQ22qSDyFpMCkx4
fLjqLmr+e1Se8VEfA0QYFpbqcsznio9Dk0YYAIN6fZgg0q7bAcf1OhqMY5HryTqyYuUZkvyl5y58
taLuata98QxvISctXv9LVz9rL3LpaobDtfSiH11/G9WcVDzWC5EQRnzRq9x4VP2qfAi6XwpR96J1
tv7eonm/tPx+TemV/baufEAok+hwFq/VgWcsjH8Soqq5lqeJhiBANB9KL0Zh0r2o6HYdqmTer8nT
HA1aBU/Vv9bKMsrw1c1kELL2RuUmt4IDlBFzm5IqviErr9zIeojvBE9lpZYNLrrIc2+Sfl6+kL1a
W2utnexQy1p5Kg/CtciVOW28KFHO+NFftoxa8KX1qvAwMs9fA34au3QgMKdlIr/6uZZf5Rmr0KeG
ZOrNR/3gB9rONUjcy0v/2he06Y++Ddq9CzQOWmSH3eAkDxZCn9xHmbl2RIZ2SdPC/ZanH33qkXTH
731ks61aiLV0GMtEwAyDBwXx90OeNyrx6flUV0B8yTN5qAOeXcCTwsVHXae7ozh9lBN7SjZxho6Z
vBiKI0pNv41DuJIkTV3bTFcuObJfxmDh5CzzcVDB15RwtZDr67zoipBBfg3UML+KdHTgiPvGyhv1
7NeGXdMh4PdRWxqGsyLTaqzkhfKAtHJ+rXfV3FNW1D34MJslxxaeRobTzPNEuvGEGYJYyCJUpmJb
GygtyaJuQhlV4GoeZTGyoxUPSP2h9HT9mmTmg6zuI7RbGxMPuXjMx+daI9XLFsLZy1bFUi84aU63
GGWb93U+vQ/tpWZ76OO2RE+Ji8h4jGt0hdiPzm9LS1ETLCzFOPf4Kj3rPs4k//puzfndsgwLN2SS
huePdyuHTHi3WY1As4Clv5VK6BmPi01TBOCiZ7H0d3X0WU/9oyjqECaaB4RGtsqGaUiZ2WU5VfPP
qZbmO1kaM3FgqoTik2prL2atCy0wiq5ouw2rmnj2eqidEShTmC19hArOBUshrJN8i/RDhXyW7P1+
oWOEYKeFO/t6RFdLqaMreLOArUV/m+B/cURA/tAqg/us6rz86A2wjjzvKrrksZ6rcw+eTZWQTm/a
xH0eGiNeEoiPjrK1sWM8McbkKdBATzcmFjtDr7jPFaSxTV7Fw0Zepes94cg2js+eknpPU3yUL+kq
nXpE6ZUM4PxSfhyTyK1yZSuLYzJ+nvCdRcOqLh/qwF/Ll/QacmPahPN126X6kwlrLIncU5MaZDxU
FXIxRlYnnLKdUy8sci+xZvvgQs37cUxN5IZ+Ng8KGIaPS6ZpGplEkdi3eLQaFqyTsLsPwra7x2iJ
0GEKONQPKCJ5g4FMP7589NBa/7GPjfQk++N6Um+NDqKlLFbzgHMWdx5LXtNXmbVEU8Tbeoa1bdqx
ugw5fHsWAEDtK4Vfq4pIZmvYwWt424Zd8YqHUwZOMJi9BkzYtlPjQvTv40fLrr96hpK/Jr4O/MUW
nwzdEusGZcIj0Uj7VE6awAPJc77EiljJrsIlz6f3qns3pXjDjWrEk8Sq+rup9LqFfD0bkmLa2eLF
L4EqKmJgMaYk1qGGVLkuItt9Bjhwkl2bWP/cuSocRN3WeFNEdOT/UPi9WDrso/78HxL2UO//Q5Gx
ppL/QwVr6DHKxVfgu93GF4m5SdVk2gEOyFY6wh6PsthVSb7SQ1V/NJv6R+vkBcYvRTXRxY6kUbaB
7UyexFDiJxWf9JU6qtUZMHy/F1pS75BNRkdUidKVg27ep3HsnoFAm9/d+lCnyvTWCKYJRMhjCOVc
PXl+da6JZxYtggu9kb/0mQi36GVlyN+lfXkkModl1Hz2W7FF5BmbYbNZsg+gtxD9CDsCG2i/yexz
qhlrf1CiI2kjd5kSd13LeuHqYIEgOudHwyrWRdNjGRG0XGF4EcYv3uC+D9DvDcfEVUub7fUcRz2a
JljQuSTiABRPUY3vjV0Vauuq6lAkmBtkF9nqdXpxIIGAin5MggolsE1aBdbJJL55sueDLIZpbx8m
zCVlSdbLHlpG/oikj4MydR5DfZ+v7Qs8jkIr24S43iylADtM18cSof/7KAAwWWvgLKQQujPVj7bn
Jvek08P3+jJ1lq2m119Q24Bt3r2iNs4zDPjLbVCa/i5AOmjrhml+n/QkORpF7V6NXl0iAN2+qKg2
rZBx1M5Ip+KA1qbRZhBK/VSp2mNQJT2SOhhljbn3bMV4qMSakxzbUvR4gBgjqv1jcGWPARk7D26h
lfdHQ2/sW2s+mDq4Rau4HePInhXF2hMQzAP8P7CWlZlUe31iWfHRv63raKM2bNlknbysC0Hhj1Gb
bWVRNqhR9YZsvXXz0c0BSeXURXaBvGnfpsKvL26nLD86oCzD0iwev30MUxuO2DYTpD55kWxo22hY
JWnoQ7lgIFmnNfmA2XWU7WWxK3x7k0claAgVbxwvsJ5dtnSH3gMEIIv1OIZrlGrUnSw6SfHYkO66
Qqby72Gob+qmtZ7LMYDA5t1pQ2yeSF0gwR+o34Fhqdu4KtnSyDp5iKK8PsK5grZMX3UqjI0/VeW+
6fLPYIGhnnu+vtJUN77rx9y6mvrXltgCxBnsKvbImEF5nRuLqkjuVDNSVyrZobWse2/wy8/GqGsH
WUJK0bp6+VfZXdZElqbuWbT+Ok6cFiqoiEZZV07XQSRt6s8BHKr3MdhcANcW02fIL+6y8shMx6T+
tXkCitB7vf8o+f57Sc5VAyoXH23dX0o/r5OT3M+e8jpyTv293pOrnifAnz3fX29umwV3/s113hCA
fgz6fdCPyQlmY3KyEv+uzcZuhxxLcvqol2fvdWIgYdaDbKD7R3VeMdMvZLmeum9pADAff4aTn1nF
SZ7JQy1GNFX0tMVA7M8GX1Oj4Zey6US7Qg2ym7jHh/J9mI8RuloZ11o8a/fN48uDHItFQbf442//
/c///Tb8T/BWXIt0DIr8b7AVrwV6WvU//rC1P/5WvlfvX//xhwO60bM909UNVYVEamk27d9e7qI8
oLf2X7nahH48lN43NdYt+8vgD/AV5q1Xt6pEoz5a4LofRwhonMvNGnExb7jodgJTHOjFZ39eMofz
MjqbF9TQzB48Qn83iVxr53rX8YABXiu7yIObCXeZV+B9xUKJeo+FCiYB6SaIE/NcTZbxfsgm7Wwy
td6QG+azRi3JPIPKL7eKFrSLj36ygZwbBppFhGRyGREUtfKdyN3+ZOXZcJJnxs+zuQfKKTnLOHCn
IVuTk69r+yZqi9syAkrrm+MvJS9X91bojZv//Mlb3u+fvGMatm26nmW4jm647l8/+cgawfEFkfNa
YeN6svWsOPetmp5xt5jPYW/X5DfmGrG2RpzJgG0MSIfMhx/VceUhGyhq/6SQ3FxlpmoheDPUt17k
VEgoUDf4tgWcVO1CWH1/lsu2+ibSqsV9JnwSwPUvEdnwJ1V/SpOmfTQgTd0lYLllrds28UnzoRjK
YqqRVBkMBfH8+RoL7sE6SOsK8n5rPYG1SJeTk6cH2ZoXyS/jD+Uv4yuGuu/bCqKlr+F66vsNYh11
dyL6/J8/aM/4lw/a1lTuc8d0NShfpvnXD7p1c5cFa5C/ERHp0Yvh85OfcJB5fKgWUhYQ+1DLk5/x
R3NfIIta5/nNe7+wbmEKoyN6E5pTdSSsAx824YbL7LHFNHOu7NwZPyxPfd+cTx39R6/Sst86wbpL
BKW3R7PKWHduM700zWKsiYdPGMRs1Exv921mug+Wr11le8Yuh4i5XsLk9O1zhbzxsu7c6cWvk4eB
GPMDc8BvA6bAD+5UzwBouBxSdEsna7h2jhMe2748yRIigeP1R313xecZBb6uzP1FZ6D8CMzFWPnm
Rxcubcz8/VJdMavVxPpkV8SgPEKkQ5Cwj4Y71RcP46BpGLx1xJLcZv5fAuWT46zH1lI/q6j/7wAL
2e9Fe4zOORzWe8PFJCgqrAzDVK7+d6POl1cGWgjy1vjvv0x/tZwOvxXlWEVB2PxW/OdDkfH3v/M1
P/v89Yp/nqJvVVEDEviPvbZvxfkle6t/7/SXkXn1H+9u9dK8/KWwzpuoGW/bt2q8e6vbtPlzGp97
/l8b//YmR3kYy7d//PGtaEmLMho6LfkfP5rmad/jJ/DzKTEP/6Ntfv//+GP7VmUv+fj7BW8vdcMj
wfq7aniug26A67re/Lzo3+YG6++ubdm6Zzs8SkzNUnmNHN2zkCaugZ1Ff03XLcudp8Iaig5NpvN3
Zjm8SeaItsb11h9//ts/nl7v39e/f5rp89Pql6eZqqm67WqmyftyeB3jt5/65ODNCUoDqSOSqx6+
RuGms8FsKWULe2Zy4V4aMWZ17VieJg950Th10XzHieVK8nJvZAaAH511qpfaJ0MAdDFJ3BHyh2Wo
eqW+lkUnQh+Hqes1mQJyp2hcrpoec6D/R9iZLcdtZF33iRABJObbAlAzSXEQB90gKFLCmJgS89N/
C+o/4rdlh3XRDrm7bRYLicw85+y9tsZ4+i9f/L8cz6b45y/k6r7wdNu2HQaF2//+l+PZnVSBbDiF
QdW47786Yty14gtTixBqziu8LDw4C+wo9M4q9Pt4vMZJPUGWK4DhufkYkQR2JJTjmqtkfKKXudyB
6L32KR4m8NvWoTHsLIQ26KLtSL2rmXTe1YHJcm0/ZHNsU6feG04y3ciMNN5YyEM6VuuX//413X/+
miZJYaYuBK+/5bn633/NmsWCVB7vON1ccnwb5mrRXMvPTo35Icv6MSiZnneJ0i6ZZJxqc8kCrMJt
c4jd7q4fy+uv872f06OxaQtgEqSPlIjX3F7vvEYYx0FqM0AC2YVO45RQY2fy1Mt45cuMYz8g4es0
eLEW6pmefkfYUFknR8QJDm1bOxZ1bF/8BdZoW+s/EAYZb32Om8psxuqIZDm0yaW+VbeQiyAxTz77
IpOxIwrYORpFP1JIV5dm6oojFyUcH4PlXOYY0ItdJskrs0FnX6rcICKav52rpaQTXNq3aVZ5F2+S
AIXWgVSCRgOF4bxg8msEk+7YPPE6Ur5lK64N+tfxYhUMi8b/95fMUIf/flBiu5T8/QUzaW/apukL
HBC6+duD6i3VqMbBazabvdx3pl5ciVXjx2djefS0oz6gdNrJXNx0DjJxgxbWRdcsaDFcrI7pMr+j
d3aRhdT1bbsMONHGRd9ODsiVyrmBR44HfVsDmab5QYLY/1SJIYsWD1KQlynj4hbmunc37fsffrXf
bsLsHSbr2hK+5djczMRvr1ozNdM6aioHIGdu0X2/hM6OvEV+h8elNeyLO3fuYYa8hBkqXmhBSGhU
BjGNZw3JOiImuPWWlZFWWftE3gleFpBIr3JJ41t9smFnCFVefW25/vdHN/7lo7tARx2h82gYKf92
lRz1moS6RcspUOXWmnJOo5WXz1NdmwBBvEvD/AjyEnAcb2mSiz0n2FJR8Pz3x2Cv/sficNngLV9Y
umHa7m+7r5qnuR/0TcfUtf6hLyEgWUvZX4zJ+pr3SXWFviKv6fanBcTVQVXNS5o1Lo/cJbbpPtVG
/0xqHhyH7U9AK+P//SlxaKhQlcBZ04buanQZiWkOs5tBTStmh77706/yb9+o5TgsCtuBXWduv+pf
9l1VOe4iGqMIBq1BR4+pmaTRB1WiUv71N8P2Uv/608p4CBufWo7Ztkb+/1+40dmXJfcZfeL/2/86
K+gHRdrUXSoLYX6lij/so/+2EHjjOfcM1+Jz278thGboTW8pwLe4TAUxH+CLtY0iRKFQRPjKAX8m
+afsDP8kY806ONZPnUnxfy8DY9sDftsjuB2IbSNnDVi/b+bzqg9OabYygE9mw4pNPmyvIFy+AgjI
Po9GKKHyUxQISLqzL26KF/YPH+Gf25Sl45EX3FHYpax/vBBLJoeZSOSgKEv7khrEK2hYvW8yMrTA
8cQXIJffndwsDouvJWDSoSCY073V0mck4ulxrtL5xrEx7bQABPWpLphB+0Nx84fP+c+vytJd08UO
7HD1cdxtGf5lmVWmQvrWkPCeagMrfGvFd8YG1VfbGhnaa+uOfmj1g3VN5WNXG+n5vz/Br2/i7w+L
dcKPtvHjckX7fUMHy4QTRyCdXLujAXfncabeSC39uSiL9s3JKxEo2NTICdXXxUnp+S2aONl4DTRP
GldXFQSAo5LdxZWP4JJc2J1lijTSY+jcPrsscRE2wrHeedBVt83ifeskbNXvbXvvNH796o4Yq+Ol
maNfB7ocGcYRb/kiCguFvLNat6KDwZjNqoh+bcOz06vLf38N4p8PwuXyAfHN4BjwhPHb1lV4elL3
ROYGZFHBhFvFps0nelu5+q3p9jf+kmJTH0rgD0rhMtefjG1yTWv5AkyjPLujQXaxTMY9h0Byo5Ma
UmSzewJgBOQjS/0/HMTcmH97x1zdNDiFKWcpbH//vOuiM2PnePzfhalv9QzlrEiunYlL2Mv91wlv
4q+U0LIbf/73l+X+28/mR+oe+7xl/mps/GXRbgHgOWSPOpiywT8ABgdYib0IHIg5yCc+Mi8Tyu4/
vdP/8isbXDwc3zBYqIA0/v6uAByaaXIRbQWK1gwUjK7c24OLdKGYZnBQ0bZcu4osTQsaIETTBcux
QyJNSXhFlxKYQcoEGSfZGs7KRHSL/kaRmNt1fziNxT/PDtfglaazQwXCZem3s6OvVNLPDd8P1b/+
HfTALkmBZ4vB+ZqbqdzXdvpQAP+4z7V+CCYTSU6njYdhxMm107vaBtALhajM1u+N0xY389DJu6FQ
GuFCcf+or/O6m9PyD9/vvzxVV1gwsTlAEEP9vhXhjoVaHDsAYqROLy4bgQhl5Q18N8w8AlQVrXTv
T3euf9wYHNL+OCv8bbsW/PHvz3SAyplj0oc50aIXK4y3AZfMuRDzPdyxMPNcN5Au4F0HlLhXJkUI
yescoyfe0VMj3t1DSqznj4tKvpNz0nO8IOaS8auJ9orQMyan5HehBu12RYzDR2NU8t/vgsOi//11
cIRBM4VLo22xe7jbuv3L65DzeHokGt4ut7g3Lp51380F6KNM2w9rznnvpWgo0/RQmpm4GTUABJaW
P4x7a06A96+tgGkR4YusIsteS0DR0CIwfCXR2ID7aZf4mqZAClJDrvusKr8028zZdlD7Tx6wdZhI
9+tKGWuP/t6sDR/Tb3IajQrwOZHSdhOOlZFFmqNB2aqLS+H3D1BPvQdleXyNwAc7b5NgnuocLYtB
YqiKsW31i+gjUcZ9sI5EhcmorVZG4zZwHEdHDb8xxZgo3pKQpi7G8Do6MZ+Ypm6Ujb4XTs1qBi2q
mcnC8FuC44Re+LXqLJTeTfpDNea+VhNMQO7coZ64DGi14aczcStxc6Li5A5DxRL5vnaZGu1atV8x
WKnHe0o5GNxTU23Knj6YSL4LvQQc57xKcJ3VsvOozMPSf090PB5cN5xw1B37rMcFtiQk43WF5UVN
zqvISjS2PasvdyNp5NWp5McyMZsv1mp8mSEmPMJwuplMM79343xz7Jsq1IR6MfUR1+6C6azotH2K
VHmosy917oogM+p6Z+BVgzKgZQdlNGcs8DO2+XvlTPg3DUI9SmTkBzQ5KNOFPkRVPgINb5qBIxAr
hQvcRIMNmMvl+5zORGtJFPFalTOWI6LHdN87UFXEeYloLhDaLeN69piW7krUhnt1XreYSyG0WwK/
BDjLeefQY9uRNiqipdI+imm+xgRt3CVQAG88OOhdu3xXZEuG2hYlUpbkX6BGGnC8IQled70E8T7k
WhP01Xsfc3FbNBhdoG0QM8bpCV/n3eCBevYIXwu5E9Js4VqzU3S2z81wWjvd2mOFY12n6YX4YrBm
3WuRmoRCaP7n4LTyDsEn6C/ZFAfW/xDmhDMFgyBF3jgPceEBzDB/+KX3IJcN4lRUl+Hi9eRgTMVy
X3ejcZP4/AsY5t0j+QaSP7bf08amvRtP51X/4dgLikRBCGBZwLFIZpY4ybgvbVIxYBviFAiID9mC
VTAh5CpkOM+byr+y1d5eJcwJMIMUq+poZwTUWAA/U5NSXlbNR7JFcfi8yRgmSYKv8M1DRSemhIBX
7QyGIOgHuE/WwL8mKwefPqc2BQnwCbm0Rz/Je3wEEtA7RlRgqIRQUJfsMRHAJtxgb3G/sf4rRSRL
V1hR38vpmA33U5ddFHlGqJZQHA6RrVJxbBVA8RV8PEi1R4zk+iaLMcPyJAVtKpgKzmGYiX0r5h7Z
uEfgLPC/UG+mGnguaIkE8dKOKPM6UEDLidr4lG5u7LCW5mkdGRT/AJLcaMTzsp9FCjAxhing1LSE
bSJs2OxJBNDRV0vCgsFD4ljukLJ3joH3x9cfzQoysZdrW4QDfFeZlsZBg3+ZWh9x77dMgj7pFRoQ
TPWnlh0pKO2NrIEwCc0KUL3MgKSy+S/iunss2GAORMnq0K7fdGMGi5lX3x1+NdGAhAMOPIeyF0GO
lQEYkIojLptPKYicS5EDoyTehDVqFFG8nMw6ja8IQnAOoXueTXPZT7oCYGXlTZRZLdotnYC82Og/
fToQjZRM1tFIYxYDPFUg9SufRH3K0uQNMStQnNGtWWawLytdDztNqxnngce1yjCn5I1yf2ohgi5Y
66zyOYZbnKeN+dqZ/EFj4ZKLfNV9j0Fh3X/0205Rbwq6pD8VxLTvtHkqQm4hyFmX5h0XPFjTZhqu
wPa+2Qo/ajqt39L0Z5oXbVAUGZQ4RWpAIWHSAMD5gg0Hn4feAp3xCYFzZ+3N89ujVzfWF8j+bQCY
uNwLX1+uXSpOjVjzM8X9vOvtfOBcyB4UDghwbxugyX6FR+Pe8XzZB1eSclLakq5dvOpTZZB9+kbq
CxqBsi4JEcx8yLIWWBNAnThSsdyP+ssqYEahGad6GNcgtrURb+6DRlrjIU/pt6xa8aj3HZnBevlN
ZiBoPdqZbXqXPnEb/SFdT93Pyr72cXdUmPv37tgKIErYw+tuZTmV0HESWUuMw0DRDHpAVBQ4MEu8
c6GzJmKXzMBNvF6sIUkGL6N9b/rzQdoI0q3SOk2pq05dPfBu4IOx/HQOs8Lj5mYXj3NdOoHbEuKS
x4WI5JB8pGYH3GskEah2v9nQG71UjXQJr3JYickTojur2o6jJL/T7erOwp5MV7D8tPzGvKe/R1NR
cxApZe/NtjQ2bgUner2zB91+g+22a7FBnHxjuKIiA0VoJ7ccleClrV3TQ+azp+Q1Nbo8LGui9MA1
YYyFKONM9tV3ga6Ohh0OAzgt9MnnslPYAGz9lm1KPijG7Ajo7/SugdMjumsjtZfUi58otk8NPXH+
b+4erGtImpt1LGbjWGQdTmtrCnrME6Fpzs6uybjz1qN1JOUoO9ExvIHJJvfgfSuwOc61wJV+MDp6
qGvtHsxE/2C+zsSb+9psQleQmUvEVw2OC4tq0DEiCtgr3o1avxOGP0fpqA4pFNq1q94raxlPIBkR
aLUo8g183k0fMjaOCqXgeBpDBzrE8CJrBcIjdEzN7ozRKsUWyeBYHKxWAyfmiI9l6EiAmH34hYvr
HgWtYl5k8ZUpJ3AuXqVrVtb+zt3WqL6IYz3U70L7SUoNqFFFmhjhimY0aaUX4nJR9H69By6oNyv8
jiDt+8CCML/zt09ZDra814Y0Ms1rkwnzjROvjKox5xoBknVyc94FkFvJ5v3vawkDreKfpdMXNeYE
dU4jWcix3MvTRLjcd+SnjxXVzE73CKYpB5cuc9smUXKum/K1MnEYFzoRDPUhSfZcRxJAa93onGyR
/8gscbRL7T1RX2cyWPapeVzQr4Rq8Qycp1YEb9ULbHbtnSAhMoPOmXYgAgpphy1t4ihN2Ob1Avi/
0IMxxwmkzYD+3fjB0NF0Yq1dFqc/tjMrGK1R+kW0xRO2hThqDfhilU2YqPL83cCdxE+LehM8LUfR
kUadGslHD+UxNHN5TJL2jogdQhK8+Mo97RupC2bkqObGTKY3GOEGvaXyhNB2CJHj3srOJqFn5Jkq
3CR65nDv7EMsbS+DtRynxtHR3PQ/B2v97ucpQlFum/aEHmF6jyWowrmYimjeFPVqcKLBnL5UmmZd
tSaN5sa9w9gmedPSx27Qj15DvhOmgFDaDXLe1jdfqBKfxKLtimGG4oJ2MVx0klTWKHfLN4bP3K4q
E5bClN+YkASwUAw3rorf7O2VKIVxy2ZageaEFNDYCZIK0X8ZGanCunceKj/xHkD1fbUy0Z6AwgZC
6F+mnEyXAeJmR1DEBQ4t96Rd23HRnprsyCarRWDxlwdD0KpYMn0Kl/qL9JR/ygVGlRV35Nm1uH1C
0MgNM5SL2T9qM+j4DOxhUkL2HKzcj8xceyuw8NyhSHcGqXPLXEvALk68K9hMJF1IEKHy50C9PpeS
t4NxcXubq3IMU3vzcBtu/Yhg5FD3yGW+0PQlOyDTtky8fj/xn1nvZOhq69NkWd9nA8xG3uwco7u0
zJVjEwmJmiT3O7Z5Q/U/kzZw9PyHYrfWQZQXZA513AfFgFK/I8NK6NfCmI5UJV8sD7hx+2TjY8G2
DcIWpXqlxxDmlsskQY9zOeGG9u4bFsD4Z3N07xf0vsZYnYSgnTP0qOpLEwsdUBsT5rand2UIRG/F
WrPeNrZAxlqRDmYV5ENUzj03ney+5V41kE55VnH/QlFSjNAFNEopIk9Bf6MnOI+mv15GMLKVn1Ov
QffgQl8fplR96/LWZB0t7r4w64BW+NNkn0u7NCOzJKrCVLn2pKrpEiubVQWQaLfEKzkIfNK6BtlM
KgVpwWk4DYUeEJLL543rF8JkcFiLh1QY1yo/6BU6W0sY8GwxAvX6Z1pj5VEGGHPPKwJCiZJjZRjh
QMeOM/qNYasVFAMhXKOdfgUzLpysgaO6gZVbtw406wdOg++6TlBLSojXzsjNmbQGpFDgzah8QEy1
frvNvu+ljTpXJ55ntQCRqeqlLOKvvBkl1Cj9LXO979ZAgJAQrxbfrOQmlkqynoo4/+ok8e2k9Vmk
ownn6k//uz6mlTUdnAVH+Au1JVCBb8O6vGVAB/BVkzLXdaHXWy1xmHCTKYyyE1F8YNRX0uqtF1mI
G1x+QF9Fl7GR2klkmWe3a42bJQaZuwKeMsD0mM0AfVOnJq4wLHNa3mWZy+FXainNzQxRTFuQw1WR
iYi0Y8dFQYdmHYudhjMUlfezYhJj7zN45Kdh1J/iyjrDPPMDZyP7gKj4CStoIYF2fV4ESmRP5gdP
+A+NiWLSSOTOS5urpLo7c+buLaHErdjiRx0tccKKS58D/FUffZ8+YfneKu3NWOM8kr31I9fMSJqs
Hfa5uLZgwaYfLuGwIef17eK2XHxRr9NkpPSIKQXIwAzAZhKioYElWvzsIM1HoN1kDpXOo1nkiD1k
DVxAh/xj8mjcJJsD8DkNIRRcdKTST2QgPSyqf0covQHkx6kmIyROTk09fxOb17fIoXCltX+uOu1a
AE5YwX4T8tlid3bITTNjjYKvHxj8dKfach5aKSjjuOo3KEtcL6Lq5MsrpqObXOJUMZQj7wD7tYso
yTCCssoevIKGUiLcR+TvpJFlTB8WF7kehhVc22wycimgZhRz+mJZXXqQbZnst1ZM5MQVPqpyvfEG
qwnapdBCdk2dSskGKQvDZsg8hKxShmlb8OLF4z3pWtORTEgXXFNGlK5YOYu8tdjBrgbNVBHm1BCq
s7lRv1jjMbUJZ4PDu17iU+Za6mySFLVTY+SaHI9Ys2Gzw7ZXo3XWaC8zL86+taL/EXfclqxYvxsm
i2WavnRzxy1OOc2OCUkDAT+uQrt0f9QFbuuHla7uoYkFIXl0NQbPJkvPzGB9oS/s/YYcgAmAzVwO
eCLGcwrrFbZVfZqWISyQonFVMkqCM2UXFA3LSKvIBtBAah6Htf5Zbj6r1HFCchZJ31Hp5tCz3qyc
KfBq8D2X8TOKbmhaAyfNVEBiTcsby2Ch4AKuQu5wxx7KKalF5bD3qt7FJK72rpz8EwIugJjqY54g
lzW5QxVhgOgZICy0mfpixTOZMq6BbB4DXaaJl6yYdEJD8E+TK7lEzqcHSn/XTsDkVEEwgTXiI++k
todnkl4ZKb5qM1g3VLRN6NnJg4dr8altSPxCnoR44Ptis7dWWZ0HMZrhSKkq9EfSB2tSONhVUMoX
2qndekhVP92kUtLPgMqIr4XM0M6jQAX/kOX70dIeVAXPkJ39XE4WfYmt7PS7TyTHZGC58TfTTA9Y
OhT1rvNZgQTfTRW/1pAn96jWn8uZjFbd2jazmYMKA6weqXn4phF2aqBnXJwFPJnGNhA/k+53M9Ql
iQ7uhVnWd+40SUC22HNTtZdeljwdaPaamb54BpPJFBTu9I2BMuWvXUFA0Wr4XQUZgo6huGQ3IgB6
Grg+ZE7leqfca77TMzgR/EQfxcWjhM6EQ1TzDS4fWhF1LQBU0+YLicGFZTYTgnLA5lKzKS4i32LA
aJOjeaDQa7bsjRU5TYnlhgQis6AStjE/Le1WO3S0SEXW7A2puUE2refZsRXofWySwNrEvqXm8HX3
UBlsWOncaADoGy6+8ertjC6UJt2/0tbkUV/MbtdwIx3jjfWUsPYLe0vhGWYodVrkVsZj6RsJzAWn
Yno6dLjqufDN4/o8uenP3rFe6I8celt888WEmBLv0A6XS0+ppgEus33OE/lZJuPBQyMYuBPxW1Ob
AqOeaIeKFP2W9YM9FWPLwkNDrSPudCpWENZwrW1BydM+D1N9X1XMa1kevo9bnFwRQLaV/UCsFo1V
pU5VPB7a1ELUG/+AdVfvMNhD5xHJvtMwUqSiP1cLkKky4ZaDT5U0V1nuOjmjK+ncBA4r3a7teWC3
Z07qApSdh4fJwNUBdubJ1IjGptRLLgQCR11jb910gIYL3rIxq/KQFnYBctukBUG0kTPfZAIcwoiT
JspJ5p2GikSYnowVe+ECMy2AHjGjkHE6qVOt0Z6cFGaQjjaPRlBBtYbtUj9ontuc5uytq9L0CmY3
cnogvrOM2SAmAFzGcpaFBhX+xWmfhgW1U7la964x0WTRd2tt1yc5zS8IfKog7kBeY9YPu9k8ZWbJ
f5N0r9SUOTxucMl9231tO3OXTSTQw/a7WWPtu7lxzroph1utE+Iw5R2xNsRSZ4nb7au5PpauWe9U
eqQnjlXE7L+2VGONPamzW4+SbWHcu1XBhid0+ietwEb/4lu+fgZ/6CdJHTYunb98QHvfg+t1/fhQ
6k7DwYueAbzuDeMYGBsp71Tp4iZr+hfEmZ/CFmPgmJrN6jCdU0auoj3jbTIXiPVGeqtJ9YiJIdAI
zsFO/BXLzI0vSh5/bK63a42PCtJxup8mA2KehZXHgLQiQSznEyp620WxUDvNR4XP4ejtij2JPShL
nM2MjjS8Be1MTNCubK3qOsxc9WD6c/0B5ge4IgCkgBdZX9XBGIerI95mq9UJQV7JXOYB7ctqvYPJ
SkfS1z567gqtRJC3ytrbyQGzRkNi464DUrUr/ZKzGOIe8uwSsgcOe1AUBV0B3WepNDPxL3F+0YgV
x+aRBClg9ZyinAE/3lSyB/QdZemDVtDqsdsyYneh9JaVxhCJ2WiheM25KQCvB6heWuNXelmwejt7
Oeg6RLpxlR9ayo9qqx56MuM3IreoJGQJKJdgw0C741XkngTq12T9elPvHRwHlqilDD/Ivi9y/ax5
AkFrABdsPTq1mZURDGzPeGOmA1kqT26t0Q4aoYTEgqgfIsZDkcRJuIqcEo66oCeG8lDr7yKuYI34
RszrlKPVdbgjVRzADaJY/DtMI0z6rXMzPiSQ1PTJqI9jMXvRUvsNHVijYwQ18cqqkkh1uomkeZSH
3CHuS2PivuUw3dC2qA8uJELNV8mBRFgcOKypxcVENddgCw3H+6SwYre2zJuu3CKo/PmTMbV8XBIb
bx9nlWpIZUMEBVWrsMUz6WHLCPW9J1Y6ASob0c31TovRPAwthIuOFK7Odx7t3v3gEKGTMKbLxRXJ
pz91X0eoDWjQtTPKwB29NMlU6YfjubQl6xcAcPBk4mfV5Z9K076ZRDGTHRPXe8JvlhmMZMKvwReJ
6snqbVCFHnIYzrmWrZnSu6lo/NU2KQkxJMfgf0HZ+3xkyDgk5CfXJHvaoyUvkEODWcxOhADkHWop
RWVyMzusuGnICNmrrSdziXl/yRYfDGRAXhNwoD841CJBw0od+6c1H/dpWvhndrWDlqU/kyl9ADzJ
MBuJPOxAYTDxUD86DfYBecT7ScPm0vZkiejXpuIBlaIl/AsZVJyun+Vy63YSBGU5cPRJYyQLGu63
07zwInEfKH8kW8E2i5Z7QcLBt/kuyDPcNDn70oaPPrqMLDqfCFCjs77288AtE2Zsw1G9eZXJuvix
KuLY48H5XOhGxE2+NUPNm3UovjTmFlSUaodqBZRB+hXdXJN2X1/b12ae93qX+FdrrPzQIEN+V80v
Y98yQOw3gNiAPoy0B4S4g9rroxt1S/+J2f1Zxs2x8PPkyZmTs3mni9Psf7ptw+8RP9HaeWTgX+/j
yXiIB+t1iNmZG74Duo3nhXVr87wIyyAuvdIJ+JvMW33+BofRDBxDg9rox+E4glMlLCqd3ysGxb/4
8T4eRmbOJJ0vH0DsqYfp3Tee9dwL+1bEq3NmkHGKeRtIeUboWOSEgObJNesk6ZfbVbVb+ZId0hJH
qe7I/PjpmWxStWaoMJ76B4J6Sg1hvcxH4uN5vx2EMVOaPqXewMvBX4PK6L1wXaBETx4lk5uDm13Z
FeVMgBp7iw9/ceqCWnZJ6Cs9mh1anV4KQqq1A55qzlRi2htWCfHHViQP595j4wAntf0pSt1uCHKj
LMMsbknfS109nBLzQV8glE6cZ03KedlOlR7ZUr3EByhp35ShkbGe9dz/CpLWoPcCOI7lI8zVNbRo
dwUTtZ4xF1vYS/NsFi4h4o7kCKi1ZtdqLiEj30Xncylq2GzgkG/hFfOBUpEoylYCNM8Z5qN8Yn06
ZM/5M+Ee9K640HRfKqGqqDd18mkc+ULH1ToIN6E5arskmVOAB3H9WdIzPiqaxruJAo2MEYKLeoYs
2rCD1dHtiTldcEOOd66jueHi0ryUiJ4pG3SWfyXeXa50pHJ1HLiEl+7Y3AhFXsZXe2LPH13NDnUt
/3RWpgd2M4HobOSFXhBXxQ5zqktxvOLyJiKe9nYvLo1kTlX2GR9lGmH0Dy3ZMbBcy6LAoO57aWS0
+hiYnnXmoX9g+jih5AainFMKDXmYJjnpm2ZPmBNkfazAfdBPSC/K6gvT6DaASsf0SVk/J4s4rLJs
+aeco6j90zBPsIFTulY52QaUswM17U6c5UTk4wKVjHVIDjT1wxaUsGtqxQBHLfu20M5AT+hdLGm4
lPnZM2hmwTi+YzsgFdN2A71eJd8dq1IhDXAHhBgWJCWLPnDiA/7RXizVfxBEZdMkIOvJGrTXhLJE
et7zoMV3XhUPaKDII8FfQVIm47JOkIHWwnIPSmK794OP2qF2e5Ki5UemNfWRuvKSVdYtzcRl53PD
D/hOV6cBn78MHzPT5Ioe1rR8Gj27CM6YfDfPpNpUlLadaW6z7BtRAv2d9FIGhDG91uvwHOfmxeuy
n6QvvrjLQi9O1M+O3+KBrgsj0NoqnGYiEdrVfpxiGJFuSiyCnbkB8MSTPmo+AZksocE9Idy+mS27
CgQRFrx0WdAT/3vAqq7wsKkXWtD3ZifuZnrjILiegWGRO8xmHGDH5SIwc08gCDOiDeofPDUxJaw/
nF/4RINX3XWvOeoeGk+gBL3+EaATVydOcYiLfkTj4+1d97Rgoeo7eIWs4Y6NaPn1/Cmr4/sFh3rW
kaybx9W4c/BxoD4aUOtZ4p7RHVzAlJCBrJpB9qeFFabp+movklKp9j7GimLcTsbTPPqf7diHtqFe
OhUbpB5arw27SCR69qQYmGKLJzWnjE6M+7LsvHCkEM+NmvIQayXz96x8iZVszsA3O2r/YG2fdLki
Hcyrr/oIxjvz7KtuOE9grl+RyZ2bUYBxJuQwJKYlBWfpcP2U8/1SqxvR6c4RtzwRZ+V8I1kyY/s0
4vkjlNNCO19gVuDrDAjRIHP6niaXc44TaNBLAu7YG7swFgvJpgvmbG/40ZNNFvS5/yByumZEu52M
gQigSfYHAtqy3aTJR2h/P7yENAMmBFHngl4mWjFQSm9Ba7DcyCzhCJNHHyLTIZltnIQy54gWKxzl
9Z7ELFYt2fKRmN7tQshI1+qLAXRk5xfcT+slf6uL/n6M6zpUPKu9Flsbu5Dwo+VXaZOEZk0QtaLH
6pok1zGKQzSwdI+G/tAW5Te76o69qr4Sih5SdZhsx/FlQTkd+MCwIy/j7tHVdHW2mdRuMFz/1Mjx
mRCJilaR3JhlpKXnlAMzkkWsnOMJH0z2VJMAossFGWR1HytGTobRvjvAnhmdIlADixDYmdlFVU0W
8STWD5F+jow6jgVjzkRa4DCax9wZoyZH5iEpBGIqAM146GJiS+n1ctNwuPbNjAs9/TpS5kEC3PqK
2SemQ1jmNd4UFCc0B5eSoJj7ZqYCctzNzPkFHRyqHkGp2pG7Ng8HkIIHP9XbaOid46ozK1m4cFVx
9po3ioqRvpUPugp0s1tFpXmqWvfbYFCfdcb6brt7GXcfnk+nqjH6nLjm5Yo8Zg6pOhP4xPSzS23B
Kr/o+4LBYTv68LQJzJg2zaulyVsAOhczqR9zxTzfp+mw62NcxrRLjpaTnaWVUS40ZrmvmdrmJimh
ZXfITT5aPY6EgBcoe/h5TQU+akwOhUV/zVbtMxEzXZRqHGd6UKwcELab78ZkdIG4fUJjCGtuWMwu
7GduhWlUEVITpIt9mgeyWWG6kZiFiKQoyMGxY8JlDXaaMBtHlByYNQtk/Ps67u4da9YhgIu9hgyf
L/lO1WRjOgNdO1W/L31uMPVhHyvz9OvggHfjDC7CDnMMWdhQdugjKGneLBrvmU1npCk9dP3ek8g+
VGE8GFPds7WQHGsJ2p/1bB6YHv9IMR0HmjO99hXPeuRsV9STe6fK3x+k9LiqueYDSW+BE5MqVVbq
ddSHr+uU/x9X59UcqdJF2V9EBInntbyTquTNCyGpu0m8TRL49bPQnYkvYl4qVOq+faUCMk+es/de
yCBe0ZdWBZZHMeC3MSAb58m2wqi5VTXHYRVdrIiemc30qA2cQx5CKqhJv0+azl+BlCAhLDQ5carP
wq7B2DKdWTV9/x1r5EjIwrhd/5D/R3nc+879zHEH4NXFk/pEIW6yf/WQa/LkNUvNrzjMipVriL86
g9zlaggZcxD/gwMw431BEOeEJYsY22k6TdHOH6v3SaR/TYUqxu8dsOtLukve/qPX4w35Y2Omp2yk
/nMC9vHQ9HZVgEhhDsHmCaafK1OVH8ovHxwx7LwBigiRFLsky3kcYYBsB/EyB8HGa2x19up87w4o
KkS88NUtJHiKk7pV6BwHBdiGaOrfM6jo07aLnAXG7TwlE+tPUsWbwVWvKs3fm4zygbnBc50RON2U
KKRHbHD0Y+jYUl5Iz4/3bvph+1A8Ai/79EckJQkdPXoMr1B7GPqweG8sn2WzaI11B3BiXbqi5d+g
rVAxiafYygGsWfkB9sqPW97+Vqg3VQpwvXeRwgGTexvsfLqRZ9YO4znqBZ556aebIWzeMILnrGcl
mSwL+rBESGAV9iI/sjc1x6jlEflXJ/W7yDBNzam6xQNdep+c96wZnsZGi81oD8MGHVG3Ko2O69g9
mCO8IbBJa9/I8k1Qqb9R6DN/RNBz7AJ7byYdKyRSsg2xoB/hbJ7N3L8E/DB3Y1JYmzj1P5Rt1XtV
TyczgKs3/gngK5xRGX03s0PEclg1G3O27+PCDrZ68IOVQfLhemiLR2tqqf6mH6AMNj11LtxAU3Ik
zmvFrrzzqeHXo2xIlq8JEKy8sF+PCjw8DfdvAb6Ficf0pU3PW8/IK9e01Xbsm9M6taivsLtsjbQb
btPwUJltv7UjYGW4MH5E37ya+Te4925te4NixZuQMMC5mgRzqaJCY5ciGagE0imShJJlgkcjLjkL
P8r3OHKQYTf2fnK5qCn4s2WA7m1Duz7GofVtiD47dWYw30qvNG+DLR8qIV4DM5CXKdflE6SQZ1W4
pOUI00G1qU9F1xpHEeJNkDq9itAFIIAUiY+XMU9RdKempWM7RvZVSf2UmSkxzLPxYcqeCEK5n4Ep
b+w5Y9KF2ylyyXSes/aSWOzfgxt+BJEnMfzB5Eo41OxaQaXXNpLOuL0rCEs6WvSf6OuiLHZ9eqSB
CymiHZp9bJYlLfDCu46ODVNePAiD3ijpzzGD9qZ7rbiw2A67y5xO9+iVs4euincMrM8mY+WzJIuW
gJGU+nV+MxpaZqacYi45Ei0wgg4Im/mvT1k+psaTrLLL0Evq9YCubpDYJ9NNEfX4/l05awhBCRIM
4hge8zEN1xVi50nRzR+muD3OflcjmpsJCXUBNboupvTAGa+jP33mStyNFoZFlc5vhJY1RIbSe4cU
QPqB9d3686ZuI+vgBca5auiw2mluL5E2X8AHeDIQtsGJih8VTeHW0FtufOSA5aWZq2TNAirPTvYz
DCzwjZ9ffXw6rMEpFFcLbCbgsda6ofyEGN6QYmJnck3oEyXxSQRJf3LrYVgzdr5iNVh6rglwV5ce
p8tvmLKSakB6RooOvFliS3IQBXOu7sqxv0Ppjd7FKUD1hvtKThWCe5Avo3PosuHODMrsqubm4Gr/
oVc1VV9mZyezbXeihx5utOY5mYB/konH2a2JTkU9AuBOmKvXzRbWFj1jAV4VtWP4lEaf45T1pwLS
UXs0k/i56cNHmy0JBm5If5WxR6vmAzgy1ALkrpR2ca4tiEnor6Z0ugYOGU9RN+3x5DXH0KBv1mfu
W0HzH2JzheYOmPehCZexA3tfEahtUSf2i7AaVCp+Kf9l9Y6UjHfalgVs0zA465FSbdAQRcMk3pgp
xkkL3cnKKQwJOai5tWNjHYSR7GAZO5CRG3QplFbER3Dik/Roa8ONmZchTA7d6Gec55OaCnmr5Jjx
WEjvoCAN8cn+DVrxGLSw06K5exQMfR+VTXpp4Fj26fetzR6/Hguk4m5UGWcrNhF7VzGXOsMdWheR
eSOcs7urTbnXXS1uann57/u2f6t9RUqjHWDLcQaXoXOtLmmVknkEWpFUYfnkNqF8CnvISoVnJfvG
990DFRS5Dv4SolED3MGhOYU7d3nrjyYwsIHuHwuQYfGoET9FuPAd6/b/TR3pfZpFgRPT9mYQdKnV
C6ARyt5YdhAViQ/yZrt+RINeOxqvBEDgsxEF8ytWtK/KKiMQzbzLEe8NERQk3UN/XmwxWaSvbODO
fUKv5DnQZKExVvX2v3+YOHF5TN074vRDitqWnFhvrp6Uw8CCN3HN1kwa9X2WwlfCV/pIHLt4NOv8
7JAJeW8KmR+jDsarhP+xL9FnIFYl86F9KlqmoTqZVrL3qawnWX7QBn8eNFB5SCvhjmg5eOkePEeL
5f/Ivk97+9fljlwt3c3ulABKrcdzt8w0f1+IvGe62dQuEbPW+teRaWqnvUzLy+/b35dCEWbkz4y8
oKSu+rRce4UbnsIeL/Pq1zzWNAZjaD/6qfXUPlgfnudmDyoK2wcSn8N9qrF9WR+TRbQhjNoaPf/7
WDtEaKWNOmmZEeNiUjkGPUgOula3icpxy+/d7TxX52fXZl5oy/pbl0523+DseOlE+62Wd/40h2DP
w2HtLHnyky9fC+YK52EJgAe55j2g117+5Pel6TrnnOfqDXXuHxMV2/OkaNKIwLNfmxyudM/o75bX
4L+8znyJFoTtEgBHqd9WO8j13dK0eAUshsYME916HIdmWrVbPc/htaShcKV74Fydqy+q8IpZrt9y
CIKi2Jj2GXeXffZka59HT/0JpE0L2aVx4VvNczLJ6l74bXXfqXRdhio8F+2x72LUmZOUBCO73ePv
S0fafgmy6p5Emf5x7CJcPQHpJVHv4uEynI+83OMEnD4xCRq7Ei/rf9/OqO98FGOuYT60JEbeEiBa
QTgujGUU0cTB8Uyhz+qBPDrcMBgx1gZNx5eggoBNQl7/WmcS8UKGXIZcfNTj8aUpi+w9jE4BTrKj
WTX5awpNCZJZBstmTs6YBDWNbYOBij/Wx9zTO4CR6SM8NH8nlQ09A8kzx33XYk9ASoMmVK8z2b0J
twz/0adtNQYmbRZsAcIfzktZAPmNvHaO5PqaNd5fmhXw8pyuW+kFW/X7pFFvuU80T3JHqCc/BR5d
1eOO+lmcDeRAzer3y98XG9bomaoX00OahfsxejNkYD1xypcv1hhg8zaja1WJclf0etjmAe5lrVv7
6JRXKfUfp7HiczCMaut3fXGqq/7HNJn1ZB3VITEDtnWZ1HMRemrxqFDK+32zs9qFiqvd9GKN/b7w
nVvHjnrLRs/e8+91B0dp9YQycGVIa5c7YXz3+5JNpfzvq7LSfyoT24HXCZj0WZN8481CV8ra+ljY
qTgN/dhRnNvQqOggMh3/+o3/JZiWpZS2zpOHLHHvCXPY44gF97msw5YfFKcY19iqNXMSlDF/b40E
7k47uI+4PeMbCv6/I+KVey3JwI5DuTMQ8J39jhXaDAeP84S/p1It9sbE+S0ZBxSvlQkjY1kc9LIq
zJqLyOh9J1DkuCYNdtwZ7QM0xGw9jGEHlZiOT5m2r1bpImIKKegrMqHeI1Mmu0Y2em94Q/LuJ8EH
nMVi53YWxzfCr89xUXdne/lKNskuwhNAluvvrLr+8H3Z75HbA2r20R4SfcvZOmCOqHptole0i8ff
F9t33gzUseffd/iIeJxjuYEYWP73F3AxzPsAGGlkM0ll17436r3u/e7qLBAGLzGCQ5Q5f6Fqnoyi
+ilqqRhbJ8lLL8clA2F4bI14XFn8J2cDC/4mIFKU6mBJUapN+9sECYqWSfyB0c2amGSI2BtnvDlZ
Pd8PE5MZM6w+XTm1mzBfkFGp8y+3wnwjBwaKa6KQunXU51S6fuut8YLJu7aO6LAztNt17O/0cu37
2hzI6l5eLDg/dGGWLx1dAmBbQtF+34YFsb7MNT1EGWSkDDNEz4BD2mlwF9OVXz9iSkvR4DTR3rA5
3ZZtgGJnSe0YcWI8WQihV4EdMn5bTMnDZCXn378yKD+/JB4qFW6Hynujd/pWBVb3XQXVcyXOKUOA
O28JA7edRhxsH1h56EfeykZotJ1dujq/qxyaCfQU7S6s0THX8tHqy/xAeJR3SIjbI67BzlZ+d9My
n840yqF9xZ3uLv99qQFPZGK08URK9GcqE68FceaHWXbjRsBhWItIGNsSNgRaQFdQDwSstKybmU2J
VZrZPuz8RwYTKS4wZodlQbu0C31mRTmjY4K3t9R73tNEm+Ye9d8dmZv1nvXaWcdWpm7umJ60yY4w
9BDPB0Ixs8qQW5uQpbRV97eeB+PeY8/ZBHX7nfaWsTfmblw3QaAuUuOZc11zZkBEhns4vtphUx6y
HIO1sPIXBCGGNm6pMTmrspxAYI8KtR8Hzq1dYtMOefxuSolXo3Pp7/ZMsCdfIZHpZHMqGOlrQUlc
aesvmBlGup5tnlHDm+eccUcnnAIw+lisiDPf6SwlJxIewMozPLGvYpVcfl8sozwPMoFTzxLDcCfq
dnAW3kXessuhhaN7S9+f+hHQYk1j3WRWaYAlzbE+rVma/rY4a/azTq6pm7GBuO51tslRCyzjXA8m
CcJ5Toq/iTrdIpHkYQrKvW3qO+pVEnM9vU3RJt9lvsOlY52zUedqJVKwr/1BI4v/yGNXrw3TR4fH
mNcf0SLqpI+2WMDrOzwC5rEaa/cQQE25bwZdM9aZsmepl1ZaLtz7UqGzNYzxraQ18l061n9fLN8x
KpqgSYxVA2Of2M1oAA+ou8LnXI6PCvsZYnW0kv2sc8JRcOb5A1yrrrCsl9Djd2iy6AmR/G7iUFDX
73VSinPHaXrt1fX0PjrmccAuKlEhzZg6CclrU/9NxbQGOAWMd9S3435OWrVKm4ygCLE8xCCfnkYx
uk+OODluZzxmnf/qYBvjBOk/2V5S0LBhFlGIpr5h0/voUnqfyRA/957VX+seHxx34dPvC26VB50Z
zpm8pgB9YYwg+/8rHn8ryN/vIZn0ERz8bQZRP+DmxI2YZMVPBpzcy5Js17e635FYt9aem7zKRVkc
Cj5lNpHokvTCt3egckykKBwABpaL+8zsvy1RcVmXyILfl2hizk7Y89oebH0dp9bbpQ6HoHBq3JtB
As82rKyzEL48t5M/HGIvbdclfT3mS0V/mJYlSxjASVj/wGRXJ2n2F60GziHM0e5lLMVdiEYnIjfm
M527g2y5LFtmLt0h7wDMJwjQPxsBzjbPwhfgIPOxVMk3RIQ7K2UXNodBXK3AYHgtaWCk/XSPBzbc
T+PM+Ku0zG3uqWkdBQk7oN/Ex9/KsjbkeE0JPeBh0/yPAaeieDe7GyEP/X2gO5jDgkqwQHZ07E1a
rZaaeuIXMflMbU0JtoQhZdx/g5DOoTBQznaVWd31bQN2vWl2ptNMp993IlOn0MwzkmOfaNH4t1RZ
0YPhG08j4m0rCX1mADODRDcVt7aQ8TbMwEE1y9vf74UDW4YeFlPytORt5XUjzirt+ZLjyldtTeXe
YaAFcIKXyvOqk+YnkDJoIMZeDQmpCGGmc55UL1A9uQQmhsF4DmsGsA3ZWWBdlX1EM8S9X0cgKWo1
lW98PMzDq+kzSYGKuXleHqNBMwz1GCZrb3GHeZWLCLb3n1NPXyo6ep8cfEhkDQZ6KzlSIYK/4rvE
zMjJD3op73wSyIpOJx+kXN4KU5SINU1wt0IHh9byuqfahM+JzdXauDUCIQMezCWpndOI546ZZHDp
wSsBy51tuUu6ETNNqYvr3J0jnJOvdoO1Ox+mz87G3BXX3nSU7ug8EKfxkmBbJXlgDjEzK+/+rQhD
RBOCuL/V7Hr6jp7x/QQ0FPGlp/NDFvl/USSWO2XH1hlD2ztCJCQb+ZDuELFxXB0AKoNAX9L+o+bY
Kazi4Dlxsgrb8naFS/ZfPP91cpfp9xgn93wqPePxxjxggb2VvgMBrYnK3bzEPFboMnbSy/1zg8OE
Vk040/3nw7d7pvXhZKtrxkTq6sMQcrRSX1Ud3YsJrpIrBjbyIHAeRycnciSfYJVGtCaiwLX28YSA
Rfa1uY/JLQEzGKrr71ek8wxXGc7P2ND0qWpod/oewLJ2Wfe62dKXon3/TRCFztgeXG/4978Y0t/v
D9p091J6eJ6nsmEmh5zJrJhLcw+R9IHKp+ww6v2/PzI0QfUmkSk4233r5CDE+01GAY292CVZcOzE
HvYkMbx2dTyd//cyL/CJ/73tMpdDpCK957/vgQjZ1mHT/Zd8+vuj/f6k3jImkRKxzW8TQyUUg0JM
6Vk30bmp5uFT2KxTGQYrhj1Zso+9WZ6jtp8uymsZ8ePmQQE1Pcx5ND5Ant5UjZLXqB/qZD1/VU0P
79jiz0fb5aMEN/T7F12pXe5gixwX38pOASF0axueHoP6S7W8JKWPKO5/7wsUgKGXXw3M8F8i8PEu
gEF76IFsXsahg+hsI6KfIXUTx/fHFM6zTLDfDmyju8TSx8BxPtDJYNZ30KYEpumvUwdrvJ3uuJ1Z
pUMXZoqVJIBqw6Ph2U/p+ODG8YOy5PBMVP5nwoiibyNUgrAg2dDufDd8Z9xuQLDf9rXv3EFXj/eE
GgVrx9ooxtXr2smMQ5GP4nmyBnxvDJCbwkEZN+beTtfVhfPNUoqlHMuycj4KzScfONUnpC5yozh3
HOIegrnptQLeSf9dRbl+LFPlrvG2HE0rD7brwkBQjXInwcdjqDNZ1sE2XFjcZjJHFxge0SUcgQUj
Jif5j3cIqQ4Ybl8jH6kJ+SHuRicUrlrXp6yNbzVJ2+taSGNj0feTAJfPNcY6kLY71SCqNEdSGFpf
dlunDq6NN5N2U8HV9ue3wGUc6NrMB9P2RJvtn20y0HbyHgpXH7/WBVwwE1f11Cs0lH6fbewYFnKK
5p8jhbfrnTHEgOMvRG257unHrTG+WuscLU67o7pBii7xlhsMtNP8lMukogWGmUuW1U2J4iw7upSF
VXTb2moOZZx9+6q7/QJI0/Aa281bgkP4weyKuz4c7gK38deDR8+KLQw/hFGBX/Yh1C5aJaCh7YRj
H1n6gGrL1C9qGaE4HTIgizpq8xtPn87uienpvIoRCC6H9bXZTPqZg+MtJllv6Z7RUTf1k1MxR2lF
gpnHCEFsj1Qf8XhxU1RMWFCDczKzY7kGrbQ277cz8AIkgrl9lyVvbVW8NnNAX8JEndaQ09sl5gXs
WfzYNAx2Afkt7aQzfeirivALAGnSp6BgO8clQ7rj5GxZupe7kyhk2Q/g3fviwCnG3DaV+Nu4e89F
SjZ2PfCeojzODbHmpBnnW9+sb12BJNqI+7uoa3+qLvkysDeuVaxhXEjX4QAeBwiWR7JlW+97TIEz
6KFtt8OkW/xnqQWRZIcCmDT9qPiJ5/BMjD2KfnSRqCEjbA0SWUCRcTdCfIO29c8bpr9s8LQMLPdv
/QWL+n2kS4YXit57O3l3uanhnETIqDC/shs5M2atJuVI7PFTmh8x8NA9ToGbYmCCdr74JPpzQuGp
t6MA7EzsyQjSroyOCFa2RqP+NMqsHxie8g+C6kP5saZMCjADNMyJmrk7GdxBpZGejKb1jypHvQmx
69zy+KO2JREX6+9UDKsqkHi3FeMS0ZCkmYkJzTiikMWp/BJoC36ZWe6npPkYyild24LQEYfs+w0a
XfDzagfUL7gnO5HZo/LwdFnhzqrNn7CnpcFomPOVhsQusuGA9b7YzXEG5kPcSy7k1ihkug4IFcFt
QZ6CcruvrCGOEBk7mpf5rbVAxwCN0MXrULr5AZ1hiMiodrahKp9c7XbHIo3vs6EhUWVYACkOI3I/
YxRIP3VT5w7r4vAkrMheG9rbVNH47vTqHA7FXrfVcYBnwZSgEGhAhhY4A8bUCA1BGqL+MgM9kUdg
GA/x0ellsU8MUDsNMGLC0uS/CLvUCclUuVEdhuFAg4mSpn3MTOQdHNq2NOjsXax78iR6bL25/SxJ
qmc+6u2sasnilpbaeuOA+dXkkJ+4u9oJ74bB2HtjwaSu1wmNoejW1CJaXD8kW0smJpxW76fg2Yio
ip9I2sCxvuCX4/B10qpYxSVer0B7axAen6HJ8awLzw7snEPcYQCGmoMnMWQTTwyY3qG3rvN4PolY
HnONtEAIcidGn/JjbEuTwACJQmlC4e2G7jmI9BeimQz1rvNQ2zW8YmD02GtwIVjM7HCVRKuoD645
EBNwXB0nV2wBCvnVNFrIpOwmPeSWneM8Y0FE5YUAEN9yimyAZYwVg+rSS4isLbghfM4kPCQT/oEp
7s99794BcYnuLDXs0gmEmaVeh9CmH2jw2zr1Akev7qNMOxvhu+POgvdIvlOC43Fp6Q8Vs6G8s3F6
aya5Xt5zQmZwt2a5wONBPYG2Eq+cQqHkxdlJDnVzYXj33k/DeSojY2f09VfALKYpWeuWPXGT0eI2
cJsyx25jJH6aw/NHkaUPmcSHpubAoCb47h2PAU4dVBu/Vt+RnutdMZVnpub7SXdPdpCcHOLKN4Pr
NLupP+E0RVE60XkmIyQ8h616zgr/vZpAJlrDc901EqmLi5Io9xkT9fVDMM/WdjaYRg1F/S9fOMqp
AZNPDBYL3aYx4KZmLUYLWkKHoiRxgGExNd20DEc45lSJf+21P+CebMxdkC06itQj1MES4uYij105
GFXmRDM0BevjuxYuBifdh5XAB8uyzOHeYFfC6RnHHAagnMIZz88i+TPZCwoVR8dQGsGj8C0m8Ng+
qhn8jPBuBSvvJtHCPsOVo+3UYOrHl7mb3AkhHAVzGXLGaRG1Fj0jVQdFPfL81t7WXvyWSzS0cfCS
GFSlI70zHpNoPJYxF4VyrFsgD5U0PtuccjINcQY7mf03cek73ddyjO7SM6WutzalRPxN6i3b32PX
tJxoEzwThbslPAwRGFmtJg0ZBgHozZOgaRAES7VNRHPMKh3zLAoa4/AElaHfwHy2b51FVLlynqQy
GGcPBPyWhr0EhF9lIWZ2sumsShTMbsoMPZh6WMpFfUc96uJjDLujgZ3KwLaIVncZln7bOqXkIGGH
4A4VUfJX37U51w+NwKDXpwOZH3HCCKCkkZkDMB2W87Ed9eQreMG2F+jjXWv8BiDzmPX9/eB24hjb
42dL1rHKQvvgS/HpPVnEot38MUT14JFlxJmUnUc8zMjNN37jPhiZtRqL2WUsS0RFcrHqOTs1MfdU
1yZbm9bZOo/cxVGPvVIq80Y2y6H+6r3WuLIZ4750yQKQMxxewbGgbr09qnOUbzciXa0NsmVWiui1
7vV5anznRE50s4a08MOj9GfI3rOgb7e5QcBxrAlQIPP6PkfEiVVunUaD4mHocABbNHvh2zC1zrZz
6OcbgbZ54wTK5CkcIQjTDNU6/GeVxlvR4f1vnW5aj060xD4xDgJsmaF95JChLIWdpusuiUrUpvXU
gFlu+DewGpxztEy1PRAgYDJ91zF6dqNDYaVsOM/Wfi7NJ+2yTIGJDZYwIH+bYIrHz0+9Zgct3hux
tjNkZSiz7b2BMC/0RhTJJIyhSCt3FWyzc+2kX8Jg+yS2Z544ojjme28Rc5E61yiVrzii0527hPOY
TreRXXZg6UdI5jEUcjCrAZW3V9POKULiJKvgRBNTYAzUayeP210yQZmLDXmaQvbVHmPEmsPvTz0H
SC9aJsygLb6QC4rVUKqrOUkfAxZZhx4J4LneBimzSMNEGzwOjzrnyfQKIJVURwHZBUn4EsLNCp5r
imNEgfJryF2kzOnwqqP8UBbVeMyr4TPo+nVLmm/MSGfN8QrmaY/mPCqcI9KfYkUrlsTpPPqo1QeR
lotxkt/ZnyM6IoN1LjvyiVqrRpiGuJPYNDBFdWXvITVExyGZn9C/ILpLwvc0MP715Vzt0iQgfobU
6yhF8FGD9Zi8jCNX8ehFclHRJpi/svzY2vkV8uM/mrsvktUTM2IU7ZpzW1fGpQHnpvIarC/9Inc+
hAP8AVrMYl3UVB7m+DjUM8zrojrlSQFHZEr2ZEkLEOvIXgbyhlYZeiBfel8JKsNNHkkaH8OLmokn
BQECKpW6iapVupcZEWtct1hg2pyM46n6ym0MnBq7P2g1s5YkaL/MyPKhsjMTMU5BeTSaQOwdv7Lw
iVRvky8eGjwjA9rKcz9n72TvCU4eDDLDaW5XVuNyKUWFRw7vHF16aPefM8l97IWIkoOMaySDu24o
r43hYWXx6hdqmF1k9Eze/IDHliu3LccXkrOA3XnBF8oA69FJhu/YwMFr+sgoE5sFnBXyCFqsJTAh
6jbmUhNbbm0/+GXwEXQFysTumhQ97fuihwBs+MwwcvPTG/+Y9JVT4b2lAvurHQbfbVVviN39zbZ6
1o1atLLxcyB0f8RtyPBAYwmbveVR6LbdwBHVKOxjYE5PBCisCLu9Rey163RRHereXide/OTiIEbO
RZCgyBBRc1KpeySKU1SkG21rdwfZeZX7pJ44MTrXdmj3KucBnCf8DkhP8RSmOEl6jEtDLJFu9/4/
MQenSeVPqrawsnTuvUJdIOgqYoGOiYkj5JvgHe/infm8dopp0yplkyMCg9Oh4VLjhyh9LUDjK6dy
doPgEKOyqtnGbr3FS/5kBDjssJcxfUfR19KbpXIzyScQSJgsm9SSKkGCRe/QSwe9CUC948N5KkJS
R4wIK6sez1hXNlz9jyQkf2ZU6ZehGoh3pAv6GNIYLLwwFNz6BQe6IUFBXc/fnHD7VRTN/PdtfvJo
9KpNzAWBTbwyDdy3bvKle3wnWXKSXfvZN5xXfKNDlJpnPyT8BKuaxLm6kfdhf+Hh3vuq+rAUzi2m
qLckyL9CyIgr0aOWBdk8t4jcmVV8F2NzijN16RxgJGM33JGCQY1sNU+z4Wwdo0I7Loa3GDfKakqj
f8k8HjLJ2hRY3Cz4jEkXX/l+/aZDBxwOBbsUDgvleFGDE+8c3S1r848vk+1QX2bjyWxpFVlWSVGP
qHzMHmsdXnI7Os0DYZ2uqp47138tOsQ+M3RPppLowPL+xSMQoaCdlPzQHveQJlmkPhnVaz1yrGmc
F0P1eA4r2iWWqfciHDomHcOe6BBGRnFfIYBZ9SPzD6Bwj3Ka9Ib94URe+LZxjiF1UszV3ZiIGA5T
P7+Koi13Jvsk3j27eJiY1/Hkb+tmKFbTsoCQDAPgOnZWdmuWZPehYahx1pNpRwYbvDWOD+6LIXF+
0kJbhb1Fnjcr9kURa2mX5Br6JlXa1NCZLBZPWI61884x+n5Faduu+7im8ezXtzFEi9o06quWxhtd
gWYXVaPJzNX+4/nPKPYJHFBcJYwXYrusFiXZY0SHx+1a4Z1bbFQlKl3pdAfaqVf0RH8WvU1MosSu
tF2i8Qwkjv4Qb6k3LMQTGBnb0XudlXpG30Fgml8++6K4gD+7xg37kW9+2/KfH3fpRrU0z2Uh7zPG
wISQvDO91usivdeWupBj8WKbxmoGI7624LCtMBwt/Znwx2gXTHmL363FXUxurcWAMiB9jpmcD2dy
HYjkwcYDRG9B74PJ/Ha8/nnE7bAACVN6xoZTPcqY7JRMSlS7JQkbZlt8B0YXHnTpWqyE4ttIGM1k
jJk37sRvGmrnD22YehXZuIiitF2pgoOjz5yGWynkY6g0+w0VaGk8ypJNEI1OtbU5DqyEmInyBhMF
U6LojQSNcPRumTgU4hbDTO272wi59ZW68ZSXw93QOAejgHqRh8fAp3de64+iNa8WMskNcsl74ixu
tpo2dJaenRBnXEKOCMflclu7cNMKz6A2FOQAwn1m7SM6ZN15DCm9EqlWDxL9j0UW4zawSYVpcpTL
anKhqYq1NSM/8UV7n3hEivmxOkw51Ts15ISXuQ7XYvpcImZsj960N6JkpHh8nuPyD0YVmqPpgPks
FxQ4zPd7Arocsr4oxvK/7ux+ibx/5lBHFoNON+SWXqK2w2Bs4OTxOPzh1QWeGnHXG7RpV0XBY2YS
tzR1kXufcyiqmF8QsFYLm0/fB53c+HvceSHeDlidxr+5fMxIsNxrB3FxoBP6qT2nvNpIH1IkBFPQ
0yTwhlXjTs6mK+2bX5c/DAvqjTvIpxj5YkwwOYtQsu1nGa/CILaPHTkraee/tSr7rNHvTQw0N4Vv
3YmJYbNCZaPvEiy7WhMkRL5SuG0rom8CZErmiB44wY5NxByJkICcqHjkcxe6ztoseRCrwaea8R4t
y5XbVpHSIIPkNYnK7NxXbr0LE/JBTe3TTWyuSRgNKzsuoOnO3JA5OA8d4eiYCCApG+OHCWjNP38w
pHsow17eNe7/oe68liNH0iz9Km11jxp3aIxN9UVowRBkUOYNjEyS0NKhn34/ZPfOTHWb9c5crllV
lmWSyQoFxy/O+U7GW+JzP478fgVNj43NmC7N3l8PE9ccBQNJfgH7JM1lZ5i0LyIrgjvUVCCsqF4g
DcqZ92MNurmoWJXXjna1UR4ckFnPaErFKd5G3tLwniMmUmtwJgRJz7yeynsLa2S3NA6MsgfrCxX/
tHC4u6642jcojJZiEuVGK0u1tCeGnZOHsbxjmwRwQvKttfduCtQRUXGFvV5hFkcxDdwWoiX2vTVn
PLwcRKepn0Vw0LjX48Pa6bLbVbiQlsRLY7IWd5OrP+RAExaB7W1DNBU8bKdHU2R0cxzBIofOAEGC
ohmxD0ef7ZonS/UvmUEh32Zo3jGDYMpOmAWMEaOtyvU+ET2BhanqI91ofsiK8ZHBX8lMVL8DvftW
5iPr7XpfyrG7FrV26OWp4tpJlWstm0nAtpsvV0Wm3UG0xtqSLfebNnwOxME3m6d+4NNfp9X86T2H
evZshWDSGuXUyJGJtCYBzD3h8ekW5DFzJq6GZ+JJBRzacWPZ02tg6kwWbH/TtdaDIwO0faRfdBko
UFd0h0kTR82tz7nWWQtPsD+OR1ouwZQ66rFkjJTYI9ZmAnrCa2aLD7+jp+a4OnAJoAU125Nsiwdd
6MVd1gU7evOMIHT3Iqv43TIqNmNaM2Nx7rEnlPOjbRh0HhKkCuvGCwQfVmdVsJA7wz8OMTdrH3VO
beO5a8RIHjfcaDHUEjAWLFNrfOodt9njR/BRqS1jaDArpVPktWnAQW3H5spqiUnFXQBcs2CObD/W
T1qcz34edwBend2JFiWQ1nZ81IJhXXsW290B5HngAD7JknQXp81m/peks3NcufopwaS/mpIE7TEy
Fczt+j3iMBeh+/CDmASL/eMGBNg6D82BUpJrW7dYVA4MLRmZcJ4mVrrum5qRiwa5q1I0J36yoXfb
oqe9WpP2ncekyuogPbnZxPjvnHmJEB4z963JtWhfK5BfoHzIHA+ggzoo7I3QO6GGD1ks804zEt3o
Nj4JYedYPjPBK+eK/H4yid0TrjtRweLnLkOGEU5Q0XS36NkxVBibjnwlf2rOIz4pKxclaDH1UsCW
X/vRLC3SDk3jHPVhWAc1T1IILAix1KZDpQz0pfrWdZrg3nVpF6uIEivmXv9uWsZlCFqa3O4eHHW9
Dw33qM1VL2D0adNhMV9oTX/1hihdEx29w4vUniM+WnHFZL1rIHkTZb6XpvweJ+Q10uqWgyYa7qrl
XSAahkQ2NGGPSYPeLJMi+LSV7cPAA5licr2viqb+QA7CcC5mgTUdTdO1Di1Wajcgs94zXmagNAFP
puSuY5jOsGzOIRFTS4tftlMjd51KnpUbiFcqwAAPhn+tbb0908b3d7lHZZ7WyTNLXXFK3ME9eDNA
yOxvhlW+Z2TzHYb6E1KNhTRAXWAIs+0QYC9JiAvuzPZVT6V2Z4bVCWC0vY2JI4foWHJ468laJBzB
3ogLgzheh+QipDMx3PXxtehY3oSKeKYYZe9KkuSX5kZxyh9E0yT7POlWDTsdOluwQ6hmp+0w6sVa
ENTFubIMA4J31ACUAYrnsUjrLyPvcmwlfTizlHBMQvRbu8J7jGCdqCrjHmRq9U64OCdQlay9nsqu
M81bGZnbyHS8TTVEW4+xYzkW1iWF1HHj2gIcq15rDSVzysBUrnWUkl7xNXDs64LRhSUlm8Ce/qDV
WoSR+cD56rNGrgKLTSioAZC7H0lbPZeddzK6D6cUZ4XZORir7NUG3UY71tO/mkXHnrua3o2AyYIZ
bUAqjUu96QbGId1BhyF8TKznkFj0gxUU9rICu7IkGh5fCxMR8K4pDlFAHiOMqBFrTMOoyS3lOlL1
ehg5RsQYOCsZhvdWHN/AkNvb2kboOWCISBsGmk6At7qq6xe7V+GKl5O6MymPWjVrW8ujikPz1gdw
EWZnjSniNSFn32Su722aurU+3Sm2Q9tCdy5F7Z37gIGw7EbjGHXmtAdownwYtA3UhQBUWVM/Do1J
/dkk8ba/eJOR77uieOtTsZZz4DsWZn0lfqEuSTE3OvAsGJVWHFegYPE0bUuFsyTIqmvitcUzlMof
wUoagDNpgxDAMmQOyok7Q/sUOh42Qz5R9NkfdgB3qpmb65CjMpSk6dh6eJIAzpeN0y/1A3lYNBcj
iDAbE0fDjh8VXnSJLAoHq5bBkpv3V2I7P/wqviayyDcjywg4qtWjZPKGyCFdwj3YB4IdGzUAbY+h
g3fx1hoVO3OZ4cCCxK4fHX+GCozYFCAAQJdRSPLHldWMJq51wBaanmwGs3600y+36s0Lc7UWmWU0
kR+KcKA49cK9Ipy9s4yo2qj8sxSetVHtLKXhKMko8zDycZpZRcE2JS2ZA/vXuG9+DIF8yi2bESSt
b5o4dxp+tACgaaXYlw4Bo2rqIRCR7Cg4G1eW+oFkBYc4avxV33efLTCftZ6lzwhtB7A/XF56lzxN
pEBByVv6KS7PoUx3VdF3eFmpmIMx3TVteoltV6zrcpZaISsB8dwmHCiG4hWK0K1QHZcbkcf7HrxU
Zikfd4z9WPbtiv3+DxqRn0FLCTspu9kIfdzWqgJ9M8CbMNhbOI11HlQETmJ4MWd9o6q8n75dfJmz
2MIxodfWzEBETR71UMKmoP75Lqb61k05xnTGK2UKfxoeTgQh8BudPlbB1p0WkrujI7RNwcbRNs0r
kWmFqKKtZVKiu+WPDG3VEpJTyUUzZuU7OvmfSFY39QiKVPBkRU3SuJ6T0a5r7uNgyres0z5lZR4i
z2pO3bAlmffBcYYd333R6DpWuR/DQNOjYY1O91TCf+dTY2lwI1hcBFJ7BDnjLSdt2Lg1JpW+I8ut
FBssOndoUDA6s+BC454xCoPI3KFEMJr8O+vnsU+DVMA1vv3O+OzEUw1vrmP5sbFr0N6h8sxV3mP2
rjX56SUIaIWLNr8ypmGVTqLfx4gBvK84e8CX8CMxUsV451j0LGnddIx3FUZBpkigwAaaA5MabxD2
CfBth9i1qqcDJAvBmoccjjx59VObURNH9gJAzvegIeE1MhK5kbQ/OpF4NVm9IHgwL3Yac/NmSx6H
oEyxpYTkR4zDFiTMogiW6GcuoZEsq/K7cHZwsaONrJOf5DWyUq5apBSTU6+9xqpYANJgu1D0GY6H
y1EZQNETeuAWUIhmm+gr8vFJJOLYoWGeGMxvQw9Lmg6UJUDejagu+mTpdcQeikVeE9qy19yfFflU
ADTxmQUNf0KpCfblJuF0lAP0obqdR7qms4mznvo0fKlt94F4iM00uuFeb8pLjsKk4/uWjs+WNABY
YBcVV2Ac/uC+P/AhnJCH0KNDA+w5DGLAaK73DERY3fkhJ7ispb/xPfMqK4oMve6OukcIgxtVlwmr
yCbqEcJ5WOttrVwRY8zxSyKNkTrvwrpH1XrInOFljJDzFVgvFhGrFfbmVQ0iG+3HNnSqVRDEQAdt
qBTIqYFRJpD+5kVY68zeONISdTc+Yjlu8vib47RjHby2Gj4Dcdsb29DEappHwLVUSmNv4H5uw2ll
9ZCrfRohaPyzDq77UIBrcxwy3Mb9H0mOx8JBI6wThXToghXtv7duGh6i3WGF8Y3vVARkAVTjs9by
IlZIxwEMPXlywN9a1Dk7oIIf6I67pk+uTkrZ2KE4GfoRSWLA0hZF9yrAlnI3DunOaXel9BJ2A8ZC
lQl4paQVazq9ADmEfENDioUwappVkpKYFBLFcyx882qjFIp6XEGNYXz6JRMu/LwnQ/rarp/wnxlO
JlbOmPf3jLGauji6aAjtWP9M2OO2QbBjajMsHCaQ+9GAXMh+5+AF0loaTmjRFxQ8J3nz4/Tclihm
Sx57LkfERK3xwzCr+7Ht9XWOp/Q6EfsHM2Mf5sZ0SCdLrM0R6hzu60aKR3KXW8r1sN+MQ/VeBSrb
RcgLbaLFt5TVH4ZPToGYtfoqv7CyrQ5TVLx7gIxxp+dbN/S+sM2/TuBO49j4OQpj3DkjLCXJ56Dv
EpcVwLSS9nhf6x3oMEYERWUlR2Vle/+sROre6/107GsrOFlYu9YYXdNVXabtsSytB/jQ6sGcIT+j
U3M7nDrG5L09t8yICyg67wrLg/UjTXPjylxfCynyY12QtaZhHMxzThK8B9m2sExrO1CmlJm2nAI0
LBM4uE0Zzl55iqftUOH49tx+WvWqs1alrnn00+po6bmz7XAxrzU+7gtDmysm8zAj7ch10I+AfIFN
YHZcNhGa/EaUW6D63gLhcX7uFT5AdeB185aapvN1ZmFLijok9ka3yzLrxqnPBp4dh2XWYp+jXl64
toSeB84r8dlTFXl0qAxaMIHga2HCAG1D/UfNg1x3giGuJiN5lBo6K31KrHOJltmPym41UTfynpzD
RPlHO0qeYzUc4ixh4JSBhAXsQLRG9Ji6LA6HOPuAZLYZum6bjNlDhGTdDbWdlzKLaK2huLgVdCUv
XPY2lzaMKZzUXj9ugKyBBR6YYecmfBd7+FapeYprONsdssHaz6Ot76f3fQHCTnAdrGTkfsmgvOvN
0IBJne4to3gvwIMvXSbVuPNYfjuoH/RG/nR8vQeZlTAOaTaRLB2k4Z2+HloHfGMZfLtJfksntmT1
vFQ3KHWswXv2wujDt4jCMSTqOm/gqshFTL5PG6F04bwhvgFgWcy7CXGdnThHY6JJDJT0Khr6GoyE
OwILgE11scVBIU7K4Gij2AbpUguG0jahTjgw7/pgvPVmhEsofPcCNLtTksHUDNchgUlbhwKelDR7
5aO6bWyJGH907UOf4BpXcjiJojpCSkSdgz61ZWX8ryO0zH8KdiOi0XFc25iDCAkBm0Od/1uAFlOZ
Tvu1KM+pph49Psej6U3vI0rrBbb4Y0HS0VnEtndkV1Wv5WS/UyZ0u5GL/5425NaUsnhtNJRKie6y
lJ5lViTfHE34MtxNMKNoDeN7rRRc5dHNqjXxAJbW5kyui5MhTIBURIlg9s+RkWaMjcfEvOYB89q8
gBgEveXZio2CTQ7S7BIB4yLMh4tmtvmyELLasdFSl9JZ/y0bNmowRQU64dgLc0ywrqGIq7zROfl4
I9f/+sUz/im2zRHUvA6Ib0M3beMfA6INPtiocTS0c2Zlz8E6ztovWu+gXJb1oH7A/QuIOVO9GkuF
5KE0vE2OlJYCczzUCYgSg4UeWrhgk2ghnRihfku9inZ1nRCYEUA0EpG5j0vCOeKBoamhEKot26Is
VxXApHurrTBMy2HrZaZ5NIqUEODeYa+aBd6jO2pExYfufdUO1cYFkP3/yF+T3j9FfjsMUIQwdH0O
srTNf/j0oFkE0WIg1SXNC0dNYctr4YfHuNHCF4u1N/PCgL1exk6+xDLzWqfhV68GxEER7bpIo4rR
VU6bpAFGXqOmHjmb8vGcgG7BBRTgqmottKnMDn9FSE/wxVCqHkIiZ3YY5dV9aPOLrsC/mQWIkYR0
mzsqi3ejzj9U3b8CZZ7BgEpfDXVf4d1lk9Pq8VPvSTR9DTluWWOvPKHa7TQW8rHRpL2Z5YnrAA37
wjS4uRqlXtzSOLjRtdP8MeS5M0IBUIqjbxE5ZXCAbZXSwwDj1yAqnu1+4VSEdMj5L7Y9LLMyTsUe
0f+cYIOJp0wUzDvwNFkD5Gj0G3Fhnjzth86iGCnyflnRJ8/RzB3bB8iBUxswoy4p/jJX/4D7610s
ZK4emQgnPxwPGeEPu0qS3WwZg4cSOPhRmOG33nXuZnChZakUkV0wE95znfzyX4GsaWImEJc7UC+a
JrHdSXmuBbVYDaEJvsrsV9r9ypmsDACpo0MEgd+2EcB/9zr4wHxAHhTn0GKBA8z1YyQSbNzYM4M+
hIGD30De/fplyG15l3niYUyd8I0HB6K85VQ1+idflfaqT2EB/QpYr4rOPxbNO5E8Zx0F1I7Qr2jL
Gsd7B7ZKST4iVy1r5AiT2uglF+c6cHTx0YIuWZqVczKIaT2zBUIPr6sLG3J31YfWATmddZTlhCLb
Vvk17HQ0Pq354RS9Q2HPLmacF3qM1T+NcZDbphPDqoNOdj/VPyGm3vH5zAgtyKeTrgfl2qsQC4AT
BPVWVOF91omXqIgS2C7gjcJZtFDPpTP7PeiWkDJPro3uTQwsMJVRPyZTNUMnS8UcEvo42JDqTXCE
JPFwrobauk0jUuhEI0SRkctCD4X+ZCuY8yOa69UUwly0jEntIZrlV9UBjS5xFK9qJxY0uZ2Fch/D
oG/2rFaCPsEPUCWbX4ffv/0c/j34Kq5/i6lVf/0Pfv+zKMeaOqn5h9/+9bHI+Oc/5r/zn9/z57/x
11P0swYv+N38y+/afhXn9+xL/eM3/ekn83//+6NbvTfvf/rNnFLRjPftVz0+fKk2bX49Cp7H/J3/
0y/+5evXT3kcy68/fvtZtHkz/7QgKvLf/v6l/ecfv0lB5Oi//fef//cvzk/gj9+27fiev//TX/h6
V80fv2mW/btpu57pGrapW44rybPsv359yZa/k/eIOkuQgWRB0zF++wt3qSb84zf3dwyhUs45nQJv
CoPf3/6iinb+kvxdOpI/5gx2MS1jUv3t/z60P72F//WW/iVvsytZrY2an4uYg1z/9l7PT86yBeGj
AOqpBTzJ77x/CLGOTchPjkeTa8CZPklgN6wuc50R74h/Kevw/DVlelfbgQ3SpSCKoa4U0ZSIilhU
gBo9phmsf7yT5lNNJbMrvCq5g+6M7wd/H5GOvZ8BUxma7sbURB3inqSJNkQnkZSVc18HbX5WbP+u
LcTDJx0lBauEZDI+S1VDvy4b74qQJmfMCyJ7EeGYuvUEa4NuIZUN/Xg8JJe6VYo1qtEFDxi4qhOS
f0pbiyk/VSmTVmHIszex+9TyKbnXMishtGZMDrw9DOswvyNdLCsmsUmEoTJAmOPZHpeX6fQXbusF
ZT3iWov50Ghy/064CpdqCsQNz4K/67NEQa+Ng1cl2uYchRH7hmEayrXvD+Eny6/4UtZetTETlxW2
bjPjVU6I+SvLeMUZ8q3qIJdPsmjrq25TwNQTNbw+CLInzZaFQ9nP1DQdEjuqtWDv2myNVG8F19xE
0awsgkkhxAQXvUgQU1Swn/D7GNZVxkgQfCY1BGWwBoTpb1E6K1jOcGzRQ7OrPYactW/KC+qzV0wW
0vFOZ4NgK+8QDI7auHHYMS1qrR9anjvHOBntB9+xCCVhkv3sJG7/TLCGvdddQz6UKWxe5Bl99z7V
bfHEOLclpyBJXyrHFXvdH6odKapEJniOtrN7GbxBz2hPvRMWVHHmZK0wxKYPTRfQPLAn/Jm22HMY
Eiv2A/Sf6HKxh0552u5gxKkDcsFxa9tt+pC3jrhEXeGdR62otllbJUcZm86qGhWmQeU0EF91coG6
xYjLeO9RvV0734acV1beKqgJNlnkRjowp4805yfDFXaR1UioF1Z0Y1lOQt9lRQkdp4BO1DEg29E8
d9fRF5WPqTEkQDsGOL/0jIJ9SZCY5war5xoAOQmC0hvjk5dV6DwNyVjaVwkDYLwnzhWXuLHlQwGk
GMYEFxU4tNfexHFYs4ikrJ3mbrMtMwuKjChK7x0lcgjPNiEIoAr86SVI9ZDUbzdFuh6NtLDrhlku
BBCSDGF1Rfa3aSJ5WeR+o1bxlCNQzvWCyXUaos9rwGroEEOscO+05kAbMGrhHnRa/jIAe8ADFlhm
uR4cR7QLF0DwCwyE5hIHpbPTAbLsKX5xYQ61DlwqSy6h3qNfURjK9yPOl4v0O+8aQszFuCMmN0fp
YjUXQ7IBdLDJsDktQBpOnAVoJtVdWhNXVpPFxdsVJV7PNjOIXPQwYfguZOPdcYAH70asC7axVXDO
Gl5gDEktvyomq3s6abw6Wdtc8C7RqzW0Qy94xqHcoz0ozsVE3vkQwhVdVKXFqycGHpSmA3JdjY6N
EUE2BKIT6YWqsOLuvOC1zF6kltYvAszlrS5HuruwBdK3Qsc0Ap7g57LXBztCCEXbPYWeqJmlw0Hm
cnNQ9SsrybSVZP6nnrRmxK5NLrSNjrvXoQk2mhc3mzZr0VGDUG0++1q3rVOmY6VeSjiMybKppTSY
d8TR9AO5yPy0fr3FuhlGwbrk1EO1ObS8aKU2Jpde9vOGNzTkcBMD1xjrQwzhwomSN89PDLQkXl2/
BRYeqn6AD5ej87xArpIH6eOURGsWWQdTESNhBqZCDEbrCzJiqIZH1xfZPrfnsq8UTfBiMg58pOxv
DxX4ijstbPQ1XBg6E5YWOyXxiehZK24sisuXONCw4PaE+9xbAqeoaXnJHXNXjtigUfUHflpzLeMu
XJlVxGfR0pLhM8I+ogOUidlNMgBnWK7BbXoe3BCHpuL6OKbGwNfI2EhJUcPkiyoP0SrC64m9mZMR
VWZaVb/KVW5eJpTFyFGoc/u7AEqxXBGzYD27elx+UK66XCe6RSjh0Fo1+5xKSfuoc2V8UUnCVcLN
nWncrMacYRN4o3aDhnRqfyLKZeOQ9xKqlMi7IAYhbI4AlLPqXdHokTIz37Xsikwc5EZOZ2BnnhzG
BBEOwgVKvai6c/picufPcarKq110xKlrKuIQIaAXgqsdgLWdaL0IaQTtbuEumCDuG0EZ30WsGzBZ
kO39oIBYMNnPEzKGuwHXzClGVG+RQKwXjxLMKAlxpdvBB1EujMkISCW57iYMtYMzZan77eIvF2tn
AJ6Kqa3dVzKD30uDIWGtB45B4KkzaM7NTEFEoS3oE6QC1WCN6FFTUFhON5CCzfCm7gJjo6E3fwna
OdQycrp96XF+r9XYiicTPjKcvGhEKzPlWr2qJdLxZefioX4DsWmh4wLC+8ykvEm/FAYusMeMt621
zbK7XGIzLEgy90hpIE8Dew+edKd6byujukZmQjaigVuUUZrLmxUQUXWxghkl68D1+pz8tPrMy7iK
GEFr6Ept221vYa0IU2qqagciXD9EMhZLw+wagRZCITjyXEWWhW1QOSxSry9ftW5eURfErX60NAIb
dBP11cA19ywHoJHshpC8AJcjuTpLxY5GQ0E2UlCKMHLk14A4haNBOAFrbiZSew/O4Q5BMrtAVRfJ
DPxHIxTEJcCCsNvQ3yWnycrkuRFJtR/HDg+II/y3vKurM8if+JDbhbGLZd29WUHtP+VxCobWrz2C
FRPS2ktrrFZS74dPiPXFE8MOHPoDHcc2c5rxWuZN/tpVutgYytfI42vAmCaAXPdEWiiSzl31BKSa
6TvTU/FmOojhfXNwHtmmx+Na1lF0YV5jPhWpbZ80c9TgjpjdIeli98Qkrl86tuduIhhAkH/YLzj5
2SrFwaBaewkkKTbhFJQSsUVvv5VmlO91GPTb1PfgJ0zSyV4FC6pjBrhqG/RlvXPHXL/YtgNN0gEg
nlQNkZJobOudZ5fN3m9Kb8cw0gECBI16Ifu2fGOGa5ErSqYZXtxueA3D2AIjEzb1LRYsehaEx6O2
cJXrsypHLhqS4hIl5Nk2YMs4Z/XmwO1wQr3kEBSA5qjl3tjobXGb8M7DAMuzD9KjrY3ZoVQMcpF+
6TNYN63L4Q2sdalwZwWol7VmsD5Z9MmPZBgtnC6jdUp0rTv0kY/NTA/6ddnG5R0rqPZhYmR8P3R9
eU4z6OOBgwmonsdcvbDcHZma6SYC7bjRYZrhrfVwIQRuvEqIKWQUANuKZV+wxsTdbuypc1c+Q8IV
6X7pEtktlogOHXiSGGLl+9K5xIOTHBoLJDwrXIn5T043J9PEzgJAsyGB2SLrPsu3+M2anWg7Y4c7
Ams1wNU1SBYEZF4TrViUfhs0FNBXW9j4LZ5y/mg6KAAmbGHTlqlz0bIXzAsHiCRsoWrsuicp02HD
5haUfpK49+nk2i+a5dtHxal2ylXjbN3WjubtIUEltV0hAEzlvdMrUrActJQnNxiqY6S79h1OwZhc
TM1bu5mfXiNkkT+jrkyfWn8KzyqR2pvBj7ljm+6d6xhYPvg/+2lAA3gSPbDE3MvKtwyBP6KaJDrr
scsEIMqjZtjaZMwA28kxJD03tHI3axqrTZnn7jaNggkJkAVVyW0nZDaa950U2fhtEYOO4iqroY/r
ugHuoxZPbkboVtrr/rmGOsKIaBg3pT8WJ2Vbn1ouiucqANxbGF28E53B5Ms250jWxr4Ypa3wu7P0
/WhNqe8NiBExBkNR7Bqo8DBAm8D7Ce43WGe61Eiwcus7BwoW1mqNjKFVRsgTd0G9DU4GHzt2NL4B
75cO8IuFoX5VgWffYHlplwoxJdIJJQt0RDHYf55L72/rzobI7DvJsMmI0WWZoenHpjSt5RRG5dHv
0L0CNNX1R92DD9Bxqyq2dA0qXrDH62+y5GaFSKAEzmW1wZaTuaasD3FNIu7hYBy59mK9b/et0sS1
F4gc4lpCp4O1sRepUe+jBGrWkHHMAqTs1o1h17Bepw4/hKlP+zquKK0R1zm3bsgoaEinGA7QRM2l
Bolr9naHay2JIJtPU3MvSUNnzjKgBdc9DYhNEIOhreVuqOT0IgvsuXLskyP29PgsWyNc5qglt6yd
G6xQXkH0OJv3ztNGHJtRwtQfRkaXEIHLueYT0OX59rqohX22k1KCk4zMMxNE4sgzayT01AMSQo1g
PCJ0JZSWe+4G7m6DhqYhmSadSm+rY1PiXmrCMDE0FNGhZZIWkkW4jWyY9J+kAw7GhiRsJNiS44kN
yeidWdMTxNODcFVRaW8S7oaHUkY+WmEWvQnRORSW9ktEPUWkhaGf3NSCwlCzJpIkaRwaiOerjG0Y
Prwx303eaL7GjkscCO/h2sQztJc2oUH8ax9oNZObqfty36HlQvVkR3sN4NcdHyNn2atAHkNH06lU
mP4Gdt6urDAz0PwWc845nZqy63KlJGzGkJb3GaMZt4dGL05aaUTXOMicnUWkxY65xPjBkICyNmRQ
jA2q3UVxNB746RjXBl+smMxzBpc98u0WktWZoGZE9ryyOMIG8VI0Q38rEdMtwFEyvI7d+stOuM7H
Ji+Xjkbox1Saaj9YscONP6uCnzb5N7BAamyNGVE+pqnLV1EymhtFSGZclNRrd1Agy+llmm2lNeqR
dhwuShpFWyOUkLyAcXXPzGWyazlMTPZ922ovsi1TvLhe+RCqjHivuML8GA/mA/Fm0VE36CmHjiRg
I7DLdeQHfJwSk70/owEENKRpbAlMb4+GdMjlI/cZrT2gJGnX3UYKBGq+F5H5MTj0BAjKT6M7b/L1
YqjfNeI0H02Et2gAGi4FEsqRxBKmARc2srR1Uxvmg+crIA9wft4REna3xk3oaWup2EbQBaGhMGu0
QRlIPGUb4webxuQecyUnVEk8JIxkHLqKBeOPoPWaS+GYzXmIAFIwD07JZY0M7EAW0osVbvVk7ZpG
+ZKoinw5l51dYamADMKIfBCT/QE1fLlwzMm506Eeb/NUB7AsqKuOA+cSYeRW315x7agLJTqUN8x6
d1RrJBMnkfE2ceFsCmgDj1XUwZBJXJO7GTPjaz9kya3IVUAWdAA9F8E14+Y8ZaTCJhptaergibft
2W2sFwQW+uaoLga16jmaCnthq1Kn/abFYqlVT94DzcIYUDor/9K5rkGWRW5+Czti8Vh1zXA2ujY/
FLkevuRkCn65TpwG2Mab/CAqbOp1SHAJFXURzOi56JiYWXjPDIexB9bFK6RQd0+mkrme/HF80FM/
OEsK18cwmGBxaFrOqiXtPskXENvGAYTTKVbKGDqrbV9q+b1Wif6r71rt6JahdzY84liTsijXTqvX
r8l8YbWdzvXtz17GFFLKspsGQJaOGyGbqsdh7JcGrsG3GF3ITEHo9kiO6tcp54Ez4YInOD8v2kVQ
OWBCqDOMproRGxy+ONlY3XrAfKTOmUZ3tQmTXOsoRb/dGLeJ1Yf9iUT27uaVpGr874fa/7OJ9aX8
ym9N/fXVnN7L/w/G1ohr/tXYmuF19BH9aW7962/8bW6tW7/rNrA2Mc+gAbh5LEL/NraW8nfHZCbp
GWxqTdMw2AD+fWrNoux3zzYsVK0Wc2bX1Zkl/31srekuX/MgEHrzf1yd1en/Ym6te+LPY2tHGKYk
gBf1HHBiehTrz2vsMhlY+gdRhbIvD+Ab5r6stRP3B12tkx4jyt3gg5LGxYy59dSMdSOOYTMYCbL8
vh2WZpQykPR9Jjuboa3j5GgQKKMdkUlLgTevU4R9Nrdc0bRJXIeBloqbB10xlO6uQDbts9AOXVTp
h4nUef5PJVJdpz8gQtemd8YvxbBhK1qGEAyZPa4liZHOTjpT+RGiSve3je75BIUgDupAQBQBgZ0+
LCJmI32ZnkhcyLytY/jInXJN5NNPmqr8swMgPBAmGubxfSQ1/eYLQAcLv4eRf0M1UldsqgpEQgkj
WmchIx79wcgy0k0oNrI7E0duypMMPTIhh7SK9njeXS5kO27MGFJIRaIAki6/W0V05d3K9RpWrUxu
cmNfuL31mQTc/HamEZEaX1Ihdij7RECqCZlHBEJY1Nqbwh31V7vXnbfK+z/UndlW40i7bZ9I/5BC
/a0lW7bB9JDAjQaZSarvez39maLq/AWGgfeuc3VuqCSzIKwu9MUXa81lESTHlu9UNZuoMuvfYRNq
pM1Waqs91OmAPmQK8pg/hzJST1FrVb+JOl7H6bYMok4mYJU7ip2z15zFpOEaNCYXh0vic7pQHtiB
vWf3I/SMWE1gz0qI4ijaa5WY0gwZFtvjVbbF7E6txQ/RnGua2U5hPEIpAVOhVMpmDNIh/DM1vVVh
2F9iuWOmHiJbpAhYsKyOI84Zk3Ta6VeVm+2i8prZIH0ZYU1Kt1jqZe2XGtsoJVtzl/ftT0mO4YMj
owpnfUVu4GSaCN7oqFpFsjYiwPqXy2PXLP4d9sUrXYSQPxCdliBi5MgmlLUnSORasofcWrGfKOx7
eDSAcJqOxs8ejjRbxLaoUUOgEcM0DlyPqs9luW0E26oGGA/lMAzSu1mqEPmW3RgksAGl3N6XtAGI
WY8qsoZjtTT913Ywxu5BKGGlsg9N3MEF3ChFfi7zWW5If8WETrOvKVW0YRySNBOfTrU1YUaMpegc
lGlevxDAabHXUkZhqbyaTYAcUO/GRrvlNWW31yHLdnEDiQ9lkYQgFOltOBQg/2AitDEOJGKgSCu2
bTwg6CFtlbxNsFmUs2jEq6R5nXnJQa2VeQB7gFu1GqNEhPRl7WdshljVbbq9093CGtd4sH20ADmm
Jl5aAZgD3UV8h17QGfreny6mWW1y2qEqXChLna3orGbDveAeA9K8yzHwQq2ojJrKvcyTLSk9mAlq
+jPkkgKDCfZpbCnmjRbqDd0CU66oFMeyjbq1XMMOR6JrwJcyZuTpbGYVHf1w1eT30Us3RPIMxUmX
t2OAZNr1S6XMXDnAxYoArDBC2E5hOESYzVA66W4hDCTMOMSmYdyPyRiaez3F+nFW9LmxcACIstob
kmY1ZxjWR/NJIsclYddiglo/LCY86A3kvm7IYqaKLUfVMreziQ/izMKGPrtRRVjLRtJaZd4DJFO1
Vya2IRrpamSd5bERi55FhfeKfIz60SJfc2gILLLtDpWK3JrWFgkCVpacxujwilupLy/ZsRn9c8xk
QNnIh0wNaDB0TEa3BsEq2D8JJ5i/fhx3xG/m5jjl2EfnOLkRvcp9DT3SMjKMElVDsLJp9cEjki0a
VVmSNdXVArPJDnIIxpisewJwN6Zt4Y2kJ9GzSUKZUx5sM5xx/CoWdB4/U4A4xHC/ICbzTgM2YXQ+
aRHsUiDozcoelVeLBomAItI4dqJpWvGcAYUf1jUemHYDbBggZGokoCJxQhpjdMmNAJDM5/8FNpIk
xaOuFHq7p/DKw3sbHcqrCNJpCdQrF4MuytvgnNySAs22rZpJd9kkUhfi8uotICWcturOxqyH6G3G
e+r/gdbSthuLxAjyNAI1si/evfD/3gz+sPm7bO2+2/pFyqPJlmzYQjZ4XdN2+/gOLTIrVRGNMgPv
86thPeyNPXAbyfF3v9jHQKb+S/LEKnIDlEx/1V0ftAQfxmYH+/PYiqzqOCQsU3lTWr2ToeVjnGvE
hgD6coZ1+tR40jrYNTvlXnJj58RxHm1xL8ep6FQrQhWcWI0t8w+SN2lSZ95QPhEejKU5m2RNaJe0
hja0wVB/O53FJ3RSHzV2+qcBlw/07uDQrEtZ7jNgvGt3+cbaoWveiu2pYZQvTiKoBSEUumnwr8Ty
7+/G0Rurn7rm73GABrmJM2zm9XgI3O6EblBZCqqjm+XDWAgZ3o8l4BkiesQQkZ9be5XO3yp2kVj/
1Ne2l2InCoQTbKwTgrsvr9y7Azy6cmaF9LWmZcRSqjqXQI7wFGxP3B3L7/juwI4uVlv4Ugzj9q+7
w9obTnCdHMoteYNOdwmA7cf3431U0P19b2jc9ppNWW1ZRw+d3wxZM0bUVMZ4mZRexeJy7n8a48P3
w3x9vSzDsgwDFqEqHxXIsZXrNiQcUgldeT+s9U3uxu54ZuxQH7vZFdCAg371/Zjiq8tlqggjVVr/
aF2Ojm1KjNCMkPKvqjU5Ds3Kfy7Px3N709wTHWxemA61qDN6isPex21zh5fRBfLtNacu6XIvHl/S
d59DXRYP756LXoRqYdR8DuvQMvx4ljgk8jwGTukQRn9qevk8mrGoVlkUqbLgEWCt9H60lGBa9nhh
DLUbZSPW8YZNOyKZmF3o1G4r89ST+PksfxxvmdbfHZ08mmUklvGkreUp5wTMr4PDfGPcDi47xNtm
i6b4+wv7xc30ccijC8vavNRRqS8TWr1D5nxhbugy7co/GL8cChmPBMwTp1V8WuGhUWaNJ2OWQqas
m0en1Y5FWCZw6VbjBkvtY04B4y6DL0ObN2KnXLP0WtPxIu5InA0/TPdfHLS2vDHEcksb1tHsquZQ
RqzFTd9vgm2+ASLAdg0GUkdsxKp0rAs6OqG0OjnuV/fT+3GXf393fRs7a9IIrfAqPJ835ZWyZbPa
zV+oP51oc/Ll+OVpVrlvkTSjRHvTi78bre7J30Xsi8t0H21bvF0baNq7aSd+dqcey89TH1f0n6H0
o8cSfSnyEpOh0nO44nuAGd1q5tlk5/NGOiB9cMYDfP1T1/HzBP9x2KPrSF5u3Hc1wzbrYa24naf8
gJXgFrtyH1+nh5Nvyq/G022Z21dht9o+vnHnfkKjQ4W+0rxp3TjlpeQ7kjM6hONsYjaQn/5FHcD9
iWAQZSCSQmbej3cMm8f2WCaLUzi7jbJknffkRlDXoR9eAas0BSIi1WM1uhlPzflfXVPeMBpOmb+m
wI9D2/SKTeIOglU1WhtpTIk5Y2en24V4Qv/F8/h+qGVefHenJmShRTY7MSvgG155la0bL94kDmnz
7rAbzgFDb08+HV9cS00gtLRVZiB0nEdv0TnCTDWkPXguB+fzxfIOzZzICXZL6Sg9nap3vppoGU+z
BcsV+m/K8nneHWM5NLR/pnY5xt5VXLZaXg23ciXP2iSu7W7HqxMndZlFP74qDU3VUafaKmWycVwb
L7BGWh3d0tEwPDOQPD/sXhF47IK+emS5AyogC3d5pvVOKHWIXjWoDka5N5XiBQLx78wCshpU3YHd
oPMTn225oN99tqMLPiQo02i38CAd0OK1xKp65YYkA0dgUHy2r+NtfC2dGPRzmcv54DTYzIaLwvbo
gtOwb+weDRZ+K21FVokTmuSvk5584tiWl/TxsRlCMXRdGKapHk8ShLOSA98Ey6Tke8Az/JI83p+h
v2G7/n68AVG3raQ7mucZiMp+gw/7xDv9qwN9/wGOqgi1KwGCZXwAPvY6tWHzQDbMps33x/n5EiJw
xjRjqapi8So9KhxgSGTwGdnqmJ5i6zHTD9//euXz9PPh91tHr5QwIUaxr7Q//cbyxvPqJtuzN+jQ
wuycycUC6Zi74PLUqft87ZYWOEtKFnqUBsclfDT1di568ccMX6DSEEJB1HN+Kazn3P8jl/mpW+Xz
lVqGszh5yJQVTSzn4N2cMIYzpi1b/aPS/cprfz+O0rmpEI5Q0TbKpVuVKFR2p8p4ZyzPChucUo/9
1CajHKDivzjhiqJYHD21AtsAHz/M1CNbJcD6zyj+9HRqq0K+XZCXSRRepDCXIWGvZBDFLXDiHDyD
31u7ImazGfqkNMHZ6U4sp5TPExhnhyWwEIsfyTquvqfSzgfZUP7kj9p1cENNAVCQ1234o3ksHpU9
+7mO/FP6TTP8xJn4YmBd6LptU6uxrXjcwegI1VZLXflDv58YNqoXIpJV+amgNSbZaAjjszo+TOOF
1T32NLH17LUose0eRAi13jjxab64Rz58mKOnOcPv3NWh+BOlP/zEdCodp3R/6mH74mFmEFtjmcMb
n6f647VXZXkkOgVIjdO75Ke/JvtlMh4dxel+x+v63tx9f4q/Oih2k3SsE6jDP72bzDjOiCOr/4Tx
Ta0ftBLN8Nn3I3w1fxiLDZJJWNZZJC8X+d2zNTVdFo5D9Gdw0Jk94JgiQQS+OGoVvPIsVucZJBtB
VuthK061376Yuxh7edUbmC8+PUolYVXNNIeMjVZIcwhVAgAdOiBbfprr5DxsNuMDWy2ld7Ii/uJC
fhj56MUKT26JFg3/6Ctaum7j1MKJ9uba9IwNqPTiUnJPLZK/OlbdRNUv6O4qVFQfz3NGgKcUQISY
sT8SBkvAQerMxHZBAHW/v6TLG+XjixVWi6VYRDPoqkJd83GkMS/lhvr7d1e2WwSTTj/cB/Rd5b1B
FTeKJwJMT0zQX6xUPwx5vK7pJXT0YQod7Vlf+R6YIK/e+ju0m2BkgB9Xd/lFuoUf5ojD6TP76SGx
BQULVD2ciTrpO0fHSw5BMmCU+ylAf+qkRoGmmfz5xPSifHrlUQALHJ/04nQsSYsl6v1zokZoqDIt
eRl/GR4ZGHsYwf6u3JZr4xYt7goG77p+Ti5NkuhPTfCfD/Dj0OLj0OxaKlSdyYtfOrKjObkbXhbc
pA6IbBcji7EaOaunXvGLL+vjbXR0wEfvOUuTMgUf5wve9I24Z/eO/TTH9FTi+Zzg5OOhfLprj4Y7
eiLbxFTDykxemjXq77KHALfKbuY7uMvyoXIQw7sFm3vFan6JJ9f/ebpJfuoDHM3tqHar1GqSF6Ls
Hua5upL5EL3Y5pWxM6vYQQYKS7F9/P5Z/TQPHR31cWXTINY0lORFiOtuumO35NRt++kdfTTA0fSO
CHAM4H68EPvtzXeLLhi1+7hSzyDOrNo1zk1AgIUDESB8PrWW+9wNZfDlVWlai0/j0/bK0CIMqPLl
FgIldJ7/VhC67Zr99LYJkbr5bUOY21b3up3+isPDslbVby1fJZtT/YHPE9THT2IeV8lp0OKRil/i
XbA11mZ53VCx3kCjPKRnSUUCs0sMnGOvdU9dmkynWzBfPcPvToV5NH3AYwuKuVhub9/TrDP/ARSL
q9wo+/oC2hoYsOLWvzi1eD816NHEERYdhoA4ecEBSNBLfojEa5M2p6anT2+2o3N7NFEAiRWtacN/
XBEOdybfT6/VwXYqyFgYBugBF+5ETvDmZP351bPz/pQezRg9N93bjGwibI8ysW5QQ3z/dH4urY8O
7WhOmEhyB+SavMzdykaOB6hFWhNOVAq3vSuuoX1AhDsMqE5Rn26ns1NlyqnrdzQ7kG7RG6JNXpQG
G1BPy7VCpghi7PujPPlwHM0RqCDSLhnjF9Cj5i0GBre5BuHLVlqzsdfZvdiRhr0rL6xtem1fiZvv
R/9cgB6d46PCvVVrKVGz5GXZmpwesBfpOQmT7L7uk+vImzYy2JufFGXJbXOq9l3u/w+V0tHQx5VD
AQU5ipIX/VLZ4FMJeKNrbraLtwOB1id3YU9czeOVeo3/ESl98lIGGAgUqHZlDTajOXE1T41yNNHI
LQihmXumDbVVYF6MPXrh/un7a/bVS+Xdk2ct5/XdmmEsuobo1uTFSkJHUxHaB2g8FNz7BW1C+9T9
eeI5t47mF4S0hsh5CHUiEcAFwoRWTtSvp87Z0UxCmK9BGEP8AgpBGTZ99GNMT91qy4f85lazlo/w
/pRJZKupvOirNQeyUbYZXVvr1lpxdzv/8lZj9xEkkqbr1nFPs+qabBrK+GUu44MMd1EuzvNW3H9/
F3xVES/rC1oPiCTFYtF/f0jSUM7BHEQv8gQHF4eXWkR7EcVPhiqd97F/QMy1/n7EL+8ERI86e4yk
fcpHzyuLgGCMeImKSjjJYDmmevv9AOLLy7SoJDRW22xkHk2FFgZ0K6JOMHQ4vttJuormtVnvVH1h
HXqlWC37YCAgXUQt8Gbr9ryV1mrywyx/qw5JDifr4i8P+d0HOpodS0QHc2oSQaMQkafC4y+97w/5
yzpffTfC0Uk1J7Z1uyR5qV3fI1Io37RbXEmOfB6iJtqceqV9OXX8M9rxJAhUykK/Hb9kTbvSOg1l
Y+uYEEuqkGVx8XLi2L68nKiZUPEiA/i0LdQUSSWjSePdgj+meWmcyvFdLAOdNz4Ym9P77l9erXfj
HU2MkV6lE8LQl2I0XJP0wZ5S7/tD+nKqejfCcsTv5hE5xP8qRdFLqmEYzC86hK46WbvfD/L1YaAw
5jNC3zjuIEyybSSxH77U1V1qPkfRz+9//dfH8N9ff9wtMGapyYC/vlSUh+S1rArM90t88v/bKEfT
E768WEZl8oJjeVOKG1KS1hg8vh/j6wJR/edQji+4VNn6zKEAI3isHioiHM8TxDMm+2P9ejRgAKz8
FWiBtXaid/ZV0a2RxWQT90Ff8Ljp0RLhpnZZxA6Ubqwbw9yo5COuMpMsn1Ctxeb74/x8xZb+O7mY
0E/osxw3r/JSq43J6J4jk1zm5r4idDW2Tm3EfT4k9k+VRVVP5a7TUPp4awezYs+Z6J+bNTFiVKHT
Gg77FljfQ79GcOCWXrAJ/5r9/obmXP31Bj5i+Bx9+z/k9fz/5n5g4/3dNV6gQB+gPYfXMfpVfID2
LD/wN7THMv5Dk5IkDywMcN6Q1/1f94PEzsd/VFPXaEejHNV1jRn+b/uDKv5DyIpJvYGYQiA/Yl75
2/2gaP/RVXaKUFrKiko32/zfmB/eZoh31RQ6I7HMgTL+IsoPtm0/3io16Nwoz8MKV0yprgPyJns5
bW+ybmxvkkZdqbV5xbbleIC+OP31xfjvn1QVZafeBvBn596bwP73c/QrlHBtIgPpLudUlfe2GpA2
38rpw6D590FarJPWApDbiEgcdAVafyuAQA5Z3d5apKVfsQ3njthzoNuSkasuo/llXW/ntOqduUsu
0qTRXuN03JHiWj6bUbM3ckCHZkgCFH7i0OtM6DaBPTeXRk8+RjFGuYMQvrkMu/Hm3bX++67/ID59
a1d+OINcODj3JroFdiURT3w8g9EQpWHSlv0Sezp3LqLciqzaOoRLNFpbUoeyQ+WXzWpAtL1S5Ta7
8pNkvsgyQCSQHTrYciDi94YREB9l/RZ++DMElXnlTyK7sgkC2Cea5SVBqJyXRjSBmxurhYavnEda
V5B7E+dnk9abZ+DuU6fzK/UHrGjJac15Bfc1fZSiS2wj5RMRotGOKON6nWVVuY4x/mP8hOZuJkK5
Jthx2KYt5RkxqdUZ8VblebPEdM5Nu+2ELp3PWTRdTaE6XslEqrhY+ea1kCDsTzBQJTVJroMWQDJV
Sb8P1TI/qPz8Ohrss6ADsCJp4+jmXT3cvP0pKlXitCevzwidQh4vHtpUS1YA0uxfAHDWpp1ijlSj
bF2Ty7T3JVyeGGT1S1MmeDeWZtLyJrIt+hmOkJndvX0ZOmWHmN++LDTI4m1vNl7EyT9r5pjUmjKa
nvsgIEX8XvJL61UjdhlEJUnNIVyETgzKnzltrkAfti9pOxAX1U/KQx9FujMa4+B+f+d8fvTYhhW8
BNBxGl/cOGgG9BZvj3KuzqWQnRojBp4ZNbztjTa+bOd047cdwAlf2NGZhJfjpzpKjZMGWbcnXpG6
Ouv7O0UNlKs+Ft7bd5rNZq4Wg/EPiKxguYKl4z7txROlaYyZJcX3qKU9dgh8R9VZv66i2HjtyxLL
JO7su3a+lCMsEfVQqvfYnvud6ttoLLVe3MeV1e+GSqd8Bv9ABC5UHhTq2HJWJbqEs0gvfw3oUEwo
4fyKzDIL19DyyfGnWT732e07V8yH70/iW7fv/dNn2+Rmsm6yUH+DHjOO5i9w4JooVZ3U+renT8H1
epMrQ+BWvq8d5hTxvgizwm0LTRzCuI1G8P7+kg1uyjedNNpOFCmZZ6Lqx+DA35k/Qbq3N23KHAbe
6FKuAq6QMA+I7utrXQzFlZKoPKoTFZHdJ9lO0Fq6h3hkwsguKhebLBkLkITuak1+xJ+DrJAruA41
yb4aNBZ4Zn3tL1/qHO+j0s78MmDR9iqNQPwm2a95xvvCRsxNj6XkrBBQbNKhj6+It2hWfWWMV+M4
17AsErwUZlD+6GL4CeEUiW1CTslAYfBAWjdcXQpOScMKDXU1OwdQtkXy1B9SqZh2Uty+khSSX9nL
PPP2p8LqXwtMNbtiKE/s974tYd9dJ3xubCuxj6baCNn4ejRLKsWkaHBelTO8dRUhuNOTNrTZH5Nd
HhLDkt/xEE6w/OEVS60xEk3ekt+h2eWGq1/+SJUyJYQpms7wyhQ/2lraicoRvd5f4vw2bucZ5kDb
FOZG14rLiIWY7FRteJZhUrpoLe1WV9RiBx4TuJ7/VAWFtfKjarpQjXLch4GWOSW5gpbuXxjKMF++
fQmtIj63ZWVr9iZ/lXTG9vt7Vzta9i8CO4WegmWBnDGXP3x8c+RR6I8pY51F6e+8U6MDaRG9kwIh
IiCJzI261YPNgPD6dij6CKO2ghtawzut0AD3mD3Ue70If0CZwfNt0Lu1IWAc0lmoPwx2feP8d2tb
4/YN1xkVejCurLIvDlY3aLtZGPN9aizxWL3e7JWCaIuCe47Ys8T4NdlP+ArTnzp5DuA+Sa+XaqAM
kWwPB8yItqPmxfQz60jQrYLsuSwNsa5rgkMgr+A0I1x6NTT6+FNk871K3vGJE7esBT7cTNiKuIWM
RQ0Ewu6tDftu6UbuqWTk8dSeKVqRXo6+YDJsxjR3g7RVfk5pZWGRkiS3qMbwFnRKj5OMeCVFlZqb
Sai+Y2pF4EHjam9sUyM4McldVYV5M8HscwdzsO+zSLOAizSDM+uA06lkiq1W0ae2RkxaCT6vOwBs
4SaUkuAcHHi41jsdufYoJ+sK6IBj5y1ydRjs/ljHUKm4KD2Zl2Eb9PfG1C6EumbhU0/4K4Th//z+
FB23X7i3yD+ja6VS3alYBI7mxSzX8r7Jh+rMsPJkU7bWcINr57yAHfRDYCjdtW0qXIFCELVlBtq/
4NWSzJ3/K9pjtEp+1yM0Fb+Woyt6kiXzfDBiS03vDdF4Vq2yv1ZrSbGfqEZgVwWwQ78/Au2o47Ac
Ae9GOJIKW8V0HY66KepUshNeldmZJVP3Za25lse+umkzIe4J+iPeJK5uUkxS7Nu3F6ltAUYdpmcr
YH8h7VQkWwa3cx2P8zWOdII3035+0QKzWCltnV/beZqeYycq3blKHKXLV3amVhciCpxIJPnVP18o
WWBcAQdfQwjJmP1dtZali78KShhsSmP7Oxt6pTslYevBfVAvwOdIGz3L5sXuql0EbXf//elZiJ7v
nwEuLu5opg60stTStBY+Th5A0aba6OvR08xWdyMpHa8TEfdOXjXhMxrNA2dV+0M55cqdaH7BuEIu
rAflHR54fW0Ro+mG1dC6WZ/zbUTEZF8zBZt6RkI1rB2wz2xddEF5MHR+LWhqcahTmbgdaZYhH7U0
gSqyUZqiim8ardTPREdogmrSjkJr374UhdhgY/ZfQRJfjVFMVqcSNPOVDrRxYwUROXEslO9jG7zL
P99KLRk+Y4vq4O1fdbORYV6wmnYySCPbt6sCqzC/6qOQPAnUyN+fV3W5rd7PLTprKwoJyxZMy8sy
6+N5rfzAsMh+G/f5MIBokcbmWp3U0EtFOq56QCwNk7ELylx3dF0aDk2nli45mPXOkiWyPNrafKgT
Emo7zHl3Uu7nbiHpAHuHJrsk3WSLiVL9LYRxG6fV9CINwGpEFsqPeZSahOOmrYfxGXG5z/xVx9rj
bHbThpGy3VgW2bViR14nzHPFDtT7PKMYWL4TC+QXm2Ny4nSIo34FNi1s3FjsmUIEp+ZYw0o+Sara
U1PhClXi0aNkCS5gn2aDpN+U4bAC+obd2AgJecPSba0Usy4u5rn+I0zFWg3gdJw0GmuPW6q9SfOO
pSUwc9FLDn6m8kdRqMbvbJ4Ix+rCX/FUsnPdSdN9n2r5iQnluMO0HAp8Wi4vGjvFoOn98cpKJFI1
tZqXe78blOuSXqaszk9jXl+qkPu9ekEnB9EonWk53gXYX/oqCTKMPuMAZZQMxHJn8BpYNZl5MCZ/
IWjmrCC+v//g5cpLLfT+FqRXQPsGVAsiRAqMtwN593oDpjPi3i97T/cBxI4qgYX2/WCsWKtciUnZ
hu0BOBgBjRuC47a1qbj1jBcpQpmfpBe9wHo5jfuKqLBWBn3fliD7gi0kpxUww9saYGO+vJ/FGT96
3grlIhzJkIOfVjbdcxGq95eh0rwkWnWJt3gXivYQD9YhA6PSteeCVCOjWhlPQ9mBqDcuUugkfhVs
4tx6bDWFEjbyyLCFgu17ZL6I1j/PK+WgVJc6r+laUvdJO2xKU9pEbbEW/bAPzXsVJtOkMRcr/d2M
JLuoM042j8ZURltWuOjEZ7dWzcu0B2GkquukDqAvvNoxWuCnbLpXURpAW1XPUn+nl1sSCokDGm/J
cYh/TainDNK9Lvxmon6+TMmT9Mm/oJ65q/U/g0UYBgug0AfLRLR8c11Ll6P2INmEGHu1/VOWbv06
XnXWmdrv4zZzm3BLeZbobqptG8OJS9fUPQthpj/2YLvtjUpIauNExbSNRy5WyGJ1FJtxln5gP9/J
WuzKibwrNUZozmCcQiyUrw258kpi/fRCvQHyf9frKvGomVeCCcaGHiTmNpq69UDWwopSYhv1sSeb
zXWTznuBoTiB9l9E5p3GzEhgPI6NhBUzUYMNsdT9WYM7WTefA0m6IjxiA/yu9NVDqsyeHXfXQaa5
ZaytG5NXZZdakD7RDo1bXRXbOlEdPLEZlbq4AKqziRJiQ2fsKMq00otHEvyccZdqIzlRz5QNUGfR
DYurcbbJCM3A3lw19UMiCMWzodwBOzTpsFrR8BhMUHnmyzQO0TX45+GVHwQPwayeByE0G+gaf9KO
DpJt/IyCfhdY2koiuwydhLOEdJA8qgF6m+XZNWqfYqs7myZulwBRSBP8sLJ0pep78IF6eTn2DuWZ
uF8YzdpLJiHBUgNHmn53E/Iour52AG8o1teLmrBQHrs8otd026uVQyQssUtrAiwy7a6tn5KRlxZA
iefGuOrbu151rYchSDdNyxv/OpLCzRTt25YGyzq095JNlHR4IcRZUN1ri/vdBzJnt54wzyqkmrG9
m30IeLggphVxpbn/ZDwVwV5Tr1LlifdFTVv/mTzipvBIe2nJjE0V29GbmnoU2JKmT8tn8bPWbc3Q
iUi9VLEkQxlwI8KOysTml2duj4oXJARIgWZltM2VFAmvHB7kxL9gz8qxXoXaemMibxPAm7FA974s
cX17HUOHwDC+TVp9z385xA7Dbr4OO9KH7S0piV4OhINe4bqZ+b+iNVQpR5ZIFAX2SRFKvAN5nT2R
yRTogzzugL25iU8bML4mcGqfV72H59qJQR8Rf+4YFR07u9sBSVmbPWkDhAAmdXwGnp6t8QNV3K6J
0VDkypUBK7oS3Sqse9IiBWFN8kZrtdtgLLwp07ylGTJkvLtTQqJ5tAMsd1IckODMvtxwrmibTtFZ
wqytZJdKl3CQSOEJSqcs9kW4hV4yE+xQ7eLGo+Spg/NSXgXhXvBUzOeh/TzUo5NOD4LYL0XZG22H
pB66f5h6uiq5vaYtvdHDCCIz9AGC11SOU9ab65KH7myEGbPluB4yiARwyXywm3rmRQrAZ3WYmoM2
ta8p+vw7lgfKhmmGiCZ1LaqMFU1owAyEEimSllDCICHCA7j6XF7Glo/FkXhTb5BSbQf5Aw7aXP8k
WwFYoWIMt/Y47OB1x4T+6cwPvebvFJs0bdnK9qpcazclVO5V48s78jnMnQRmZK3Gobw155DesB3d
E1bZXcJ536m26Sm9XD1mVgVg0Y8TD1hOsivrhrQRqX+ixafQC73Eck6k6dSUTmRJXljp2FDs+rFl
DbKzlch267RuHmWjJyeiMoExZLl4SPGgvf1vpdWb+0kCNPv2LYQeisGooXvVSrRQTdgQOb57EbY/
hrwW5xmxTY4ZDw/qaGTXBWAVl+LN3hHA3D9qrFYWY9T9aM3zoRg06KCJPDwO9mi5I9DNHb3Si1FW
xpumIdgBjOeScjFu1Ii7oumDv7+o8RKOkcVADpe7BdILOJEgYO91bgQ8yUmnHmpGT57KndZr2AMJ
CObp1CNH/+9vqkkwqoTgjDXJsy9P8tqSCAnxLZproFnktREkL4UY/x7z7Qffvrz93T/fvn2sf/5u
MiwvC3jAW62AixlGMl36zCCUUfKBMKuple8DfVm8ZRnruKFIyLoyaxgamZFbxAzzT9F/v4R5xid5
+z5vl3Vf0Rg42LoudmJLzenMpqAdIvXCkHKvImov7dp1kfrrQlN3cX1t8MuzkCQ1A+Oiwb4ePvJW
GTfU2KzqAjBjRJvV47ovY0B9PPtBS3i9yosVvnhOYI2YnJy8Xa0YdnIudpJ4ImbZjRVI76DMyR7J
yEjxO1ignddNAtfZcyxo8LTapk/TjVDkjV5pGy2c7opK3Q0ZlyBXVnON5jiwb5pi3hdN6OGC9lQA
loMNX3SqPXTt+0Jbet+1x8ncNkix7cZbpqtCM9cVEMJM6VcGoVFxlBxEXawb7Sy1wvNJRJtejddF
bDAJNhup1TxTir2mT92AfY08ng8y3XbJMlwae2tinD2N5zedSP5I8LHmuqdoiZfFigeQxSsB+JLt
qSW7oDSeS709y4ZoY3eVW/ato8TxYZ6lXVHhHw6lhRZ5VWrxpTFqlxOUmNEeHWrfy8nu9n1b7TMp
P2iySghl/VKxnK3rHymxQ5I/PwTm/FMHZWq2HtX5udk0HiIDD9DnZSi1hyIqryIDCH9xweLQa00i
iLl4HfRXiYmvz8RWIt4GbOo6JkIB2IIDrGgjprseMyfxmi57MGs9w4gG1nsiaEshGJloKacsIYX0
yba25j3P/iVxIo4dJo92PIHOQ3yfN54se2Gge7bNG5mdnCHbpK+JDDuXZzYZNY/wMi/y5U3Sqecm
+7bknHjy6IRWu6dpuyMjGSC1uSOEfE14KsUkHlMiypbVcEFdoYOeAE0Hk5Z87WhF4PWSMd6o1VqI
J9a4q1ifN/RLXK2r3cJSVrIqA7Lrva6QiPveS7nq6kJySeAiBnZnF90eGb1n+L1HEt/GblUC35mb
HwfFuqqMEkVDQr1ZeBLPAsjxjTzEtwofcJB5hNpmExcYrzpPjNFGAikGYuocbPzGJOrJLpkaFNKW
BZE0HHYHtje3HmQqDKWI1+j416Zm8K5X2OqJXKOVVv1SrVrDBuTymaGOZ4UhuXlSORkZoDVcQ6ib
5AK5rf1/2DqzJUW5bos+ERE0GzbcKiq2qWZXVTdEtfQ9m+7pz9D6/v87J+LcEEpmaSUi7DXXXHNw
fWD9bXfKN/Nsk8TmOlzEtqbmG4nwMihnvQgA3MBpDRoybHdtEW3kMnL0sj2sMT7Snc76xWv0nWbO
Jw98FAfg3pjJsW2q05DkvvPM42eGmcU9K9S9+JY1YeAs9XmJZuBv8xrIyTuV0d4p+mOoG1u8RBuu
05tl1A/LNG0d8wZ25jDWUI9NQq/UNxxIKwpkoKXx1gvlheDMVyqKL3rVv9RV/F5Ua2TtF8LiH7A9
vu3VexW3PiJeoAt4tAP/5cHcyfG1gqGlrNJ38mJXaEB06EJGyRyYomIJb2znnh4JJv4Em24brtNB
EmC40Mu7aTqXqc7eF497LCHYVZ4fbAZiGjVuBhAhrhXdq74+2f0nwKIT2VidSWQcfTRiJ7dFxLlm
2Sx83INBMBfD3yx6nLWnC5CJCuzGfELSe2vEsiuX+jBUH84Exzhd7tEy/cyddu8R6klm+JVPaJDF
VoVEPhG2VtvhHjLRjk/zGLdwUmK802NmXOMs2pnZxMfa7oSVYWt2/GKJQB5DYfVQLsofj3W+adYB
SrpvCrULMy1YaFvo4Ke5/kaettVcrjD1sNESsSmMfFewQCqm7VBDuXXhDHEJTOWNFsvGaLTvjRcG
3pIfyZram6KDCMz3v+Jz5NpMVD02514tqzzHoJuLw7Tqw+Y77aivTSsOlZrPKjT3c0h2vnPIHfKk
K0JqwN05MxFUI1fEbidJACOnlUj8LxYnSAFfpZOAhNNtK+dDNVov5fxCmtrvcXwVZXqlWl2JrrzP
sb1P3P3kWDt0qkZkp3rW960gByexfan/0FsnIItq79HZqqyCqGwL3Ki9a0hi090OEsrAtenuyOgl
K9WhqMc9/XvfdtTdlqC6zFMqKApQsejoEBJtbkNaUaSLsSbetmIguSnaRYB8SbV/cUX9rWWGN8GP
DdMrJ6C1ysiXGyu/Da3VoMVrRy9IZZUbC7a0DPtz4020/MCpq4bUvyk+9bp+YOTnNAFWFA94Dc2T
YYjfs8l6jQm5BmZaBwLUaXoh4csnxpnwPi0g4euN9eBNNOJOHCwsXMDn3h0vwYutg4KYLlF4cEfu
h1uz/6ZHFpGgJ2fceKAEwi0MHbd9936E4y2lDDXsXZu+hSbY9J2rd2edFMLMSU56Ur1rsrh3Bkkq
Mqc3uRy5IO8T3T2IvviSG/IXuI6vYuLGqqeHuI23eV6dHve/qVGHh9aQV5BGvT6QDv+ZWJwNWwJv
GY9T91pz5dA2ZVRugCmsCXUDtphTi9hB9yq0bl858GG0eSeWfm+P+V22PbrGuFcxM5du/OZ0X410
8bVhhpZb7XV9RgEBEtlBPZM9abDDAZ7Qnox5PaS2jDtw38lLH5cfszlc6FlstYE+junu2nA5TMUt
6uBxTl8ryzsZSxVoYR7YZhQYOmxwgn6znCltFpvS+sjf2oV7u535rnks88fSJS1WUQQDRzgv05ge
azs5T9iDC9feZWMWDGFyTg33kvHW7TJdDIqcpEhAZAYsJv0h5vaZo5CUBEeV7iUpozut7X0bD/da
m651Hx8IbgzkfQnXoszOWigJ3rHggdUhtOToUOos2OaEMw/vZlOcySijPNfeNC08Q2MJ6qUP3KgE
6lkS+B2+aYb7QRzKld7ZvZ+cl6TJLvibEeax8iXg+bT+VhTeubDiYLH6QwXITTOigPwACMvGtX7U
y62+De3lmps9yTfzJTLKd8bRblm6nKxilWv9VabiDW/FiVxpopCtvRipghq+YAhVLuFEnrMfZXRX
43xO3OpEBuh+aU/u4Bwmjbwbgo+h5L17Rf/hhj9zIsijDjUg6l4Mxx+mcVfo0zEvo6CT07HhLBgn
xsYgpBlDxn1//rSWMMjgo4dF+bVO7U8U9Fuhh+9kmt87pq8Ah6yNRIe+MgVzpX/lSvnhsaqzofwU
WuY7NGjIQP7qLOE1itQeWExAqW9W3SFrqpveG0c3/kNy3PcEd81Sq2tH0GIysK6I67Nhppu6AdpY
+kOkyFGOXxVt5aYShywCAl6Lg9HIO/4jXqX96GV1MRW5vnm3ykkTgzY9NvpWpUChCtfP5vzCbPih
S4xbm3brcLI3aTWfaIOucr28Qx39VhIYSOTk5XGK62n0LXeGfabUxhjlXTXiCEVdG+jILIRDeeMx
z/OrK51jR1E4Te86t0ZVNtuSV0Al/AmW51A3aBEmU9bT2lYMyPH18kjRtGS4Tcz2pFJzTx8xVx+1
KfeuiO6j3QUqlEcU5G4kL9LhkxcELqOmpoCkLd+TX1vX2vZzfcIbcBiEeVRzjjrfV6s5JXE4/hy6
5IvIrFcZyZ3GfC5dOCCgkGrto1TJuXLNfWflJ1pn58GWJ12EhxAGTTjvZr1bQyuBxKH7urEbLGdT
Gg45qdNO/pzoeMyjtemlsx5Sppiz5UVF+jXlawzWhBMd34l1jiCj5iG5lFW9y51uTx/wVenyCDdh
axOJn2nmJinnbeR8Vo481DGEzp4S/9MQyxHq1U5nBW+6+YGswoNm1pfWm26KQpYaDx4vep2THj2m
xaEdVl66S3QWrcRfR8lypMv5ofF9G9XoE+bJ94oloGayzun3Tp/TVTAOENcA7wJMD9Bwyhym2YYk
+C0jjJu5b/jWxHtqX00aVwlnsIE62rjqDMbspcg4hbvoSJjhvgJLPZT9kZbYPUOm6Agns0LgzIl+
7Tz9RVrWew5hui7G38MkucB6+JvyQGUbe/rIdbHPi+WFTuRZJQM6HMnkTdwEXpFvxqK6aYv7LqW8
02q9GiNB/UZ2z3FNQI4o8ss0kbTUZwctHSncUZsLAxhk/1AyT4IcxqwGAVaw1u6Iu7QhAxTL3fDS
F2rxSw7zWahpr7ffyRI/DaH4Ohfzm63Mn7I3A0fMwTiEp6wUgTWoQ4UsOyTqOM72ITU+NTWs3YKL
GH9AbdH3UBjj0o4rVX8kYb8+QuU6SrOm3+H6Umt2Qklua+Upzbkn6PT7py/E893ASH2FYvMlUdFV
A8KFtjrv8GxskLumifXWtKn/KHvya5BRiG7Mo28aFhMNl72EuFQp0l1vOtRu6oI12cf/54eNFhBS
ua2s31rxpxONH+r6S87KrePUc6A8JtRBSB2a3E1Rs5vCbmuYKpBuuAl1d9exCCYn+EgGu6i+0/zb
E/fOWejh+SIUP/ngOwhTo7qaqguSyrgnI8VP5l70uaR4vGCfQ4/UtkZob2RpBEReBuaEhlRyK3JY
YizDKfUMRnpIww1fZFacgYydspHFyrxQk1HUtwgopaW2hTY5ay2K+Z/ZwlfRi0bW5/+SVp5qiAf/
IQcJ9FBo/h8V5Snd/KuiqI6sfCNngFOWGM/+j9zT/Ff4eWotmUfUajgEUkc1Hs0YKaCLUSHkXBgs
NOkEVCTEIiuwqUNg8BpcaT/Vmn/2PR+VWLezv7+YgHdZTUnkIqkPmIKyeSkPTaSR0qGMkorFnQ4s
wptDn8TNoVHoSXrXcms2JCcqJqeDMbX/bOpUAuP4+xzN4LGw+s/PQ6wPmD2n4LlLeEl9ULLmt//9
lefO5z/+53X+fYmlm9SqZezRfx6Dp/jzPEzFOFsrTOJckR+HqZL9p1V6yVbXLOPw3KSVFa4Ed8i1
NArEpzQs6K8axd9HOd4tDt3crFD6P9XjoPWPQ/V8pB6HQhuiep+HLDUfCtvzI3u+1VwOpCy75q9c
EK60avMJBWUwKx+RgWP7fAHiVTiif1/r8dIQFH+GEn0+Jjkb/a0GXSe8fft4R0Cvxd+3fT567msM
V6IvQXPfp0BWHi/xfLF/f/e5L8WUMv99m+dP0g5ivacza5dx+PuRjycUj2Pdt3W7JcD+Djyb4OV0
vgx1t6shvai53kp0o9Dsd2NvoTgQafqnp04i1X7jDaDplU19YOxE12wKu9ikxrRTI0HB/bSG+fPW
zN4PrT6HxsYY3FX00qbzdnQSmvx/cNBdLbOjKhs3FZq4/tAVMtKL//QhHcBl2euK1F9wPlHS+7ZE
AcoORgQuYkg3M+19WmD7pZA3o61e6M7urH1CIzTpDD6Y8loBTqt14kiq8pwzrhT35U4jNcZaDx2L
apBPsYJfrVVBpKID7IJN+rgFZdmlOo51FOQaZ6X3uCnqvpLmMQRmm8nmDTnljw32KayOA0i6lWqr
V0wABwVhvlc1jCI7aHd5mvg9XPcsmdfxoB4kJNrO1Y5G/LFtl1PF4kEv0sCERCm0r+Hg3KyYFezw
63EYFvgpTpH5nJG4RNDoFvC3velnurvF9LgbXXBJ4e9Ob4GyHNHXglQsW6uJN0qd7IFVo574uUZ0
up37lhGtdRYnc1dQdkVBDQyqZumRYW6tm8zvYbM7zeaXoTXbbKEGqJaTIko+XoANR6zkZnfXAJlU
RroTZC/jO1vhBVm5Q7WtkTJ7OcOqin23fQuprrK021YsYWLeYtDs/ew6L6lFb76+W3J604slEFny
1osBqT73yaredbFxA1R2elSOfW5xkDjkg1hnXZmsTL2/RzFEmircwDlkAUnrZKGlJUhKG8ZAwEbv
PZBrpbHLkNLq7uFpsv2UFRAU1JXeaOtFlmsyqInkY3QZ+EzMnzdUwKMxpNKyCRzts4PqWFooZoyK
ZvGb4d4NapQB8vloeZt4GvzinO5RkYmhM1e5a65nwGhaGSTaXYxiRc3gJ8WvxP7i5H+s3lqbLgv3
ickr6ZMgvnX6egsmJqgtIplz5cPWWYePoRKiCMKi2eiQPxOrOjbOCKjG9CWT6wx8RN4IGpDR/iWi
bgb0VJFQJjECzyEQVG2tq8yvovoIaWkvJ2fTFFSImfJLRkfGEFroJpYomVl/LcPma1J6u443S8Nh
kwCbFpn9falofjyc9m4DfQ44QJhBs8p86JR+hKSnlu8NcpOk90X4UmZoK6t3cSkTVpa+oSFoceJn
Hp1LhwZ05K20USAi5OjMrR9500oJ+uKajYG3QGFcoPX064KZX32YDzKWPyjesPhpuyaqP2QiN8qN
DvZAl4DBnkekuddra42LtYG/UlPTw4KMegz7Vpo+7E4/26W/5jSmXXA2I3eTh8umjhVNyrMbZ5tU
58OygVCauKpsbADVKYmIwAkB9kTjrpy97eKEV/pxG6ZsHm++mUb+iPSE0zVwtWgXe+iUGF4zXMU9
FZIafjI/u5rbaBOjgFpM+gIaO8SQ9ADgrmXf7YjH3snB9meFcMVkKzbjLN3ItNl6rRlMc7wG4Obb
I2cbNomMOAyNDgXI2+04h2t0OX8oGhSC37r6URhgSXnrgcOm8n0hANcmvjGnNEB0P0cJ7aMaHFC2
JnQ7WJJ+39asQ6SCCPhnbol5M3SUM3uVlHymOamerba8LHMRVFm/DkW2kXSUJyM+eTDrO7RiYbOM
4nqcohfl+R8V1veJ5qPb9AFAVSS8DrIiC27raOYYUJAxoUgc6tK7RPKLNcV+JTS+VXUQhh92UdPA
l9uapl6M0znnlmEPzgPpsCbVfUsuoV/JEsuY5mtcKjtPMD9grjxtYCij2IcULwTs76iwD9Fc7dz6
ZzEyRWB5K6WAzst2hXdXNZt5RDgpjr0NFka30b31Q9O4W0ErFTjAgZAV1rovkEVvhqQb0dSvncNs
nWq649hYq9mlWXwsUK+yxdtFIaO8CxbN5KPS7a0GXLBOH6FjAOO9LDAUgfU1Tv/mKqZ2XRfdekgK
Wvcz5F/ol964QaThmgtNl/+7Q8JAW2gbgoyPszOsWypLmGgrqbpdwYU3jy3OAXe34DJ+oB5GMOdz
BSBHvijq0CZy1laS3hqu9IkTIxvo/mC6lya1Nt7iIYEKyoA6yHH+eJ1cS5iXDmAG1aHGmBEKpnHT
EnsXK3OPje1P3O3j+dWqh2UNNpAGlH2Ab/9hw98qhmgvONJJPuHH6/jn58iK9gZXEK2dv9QqeSdH
/mqJ6ktU4enr20Mqy32ZuV9oz66hv7Fwo/p4VMROFqHWWUxTGKuMP0yYlyqml8Yt3ent44DZqTau
y6TtjVKdk+LV9IYzUKvX2Bu+gmf9tbRUQZX9DpxgbdeY85bFPsWmDv/TYX6FoEoxrVuqO+uWGflF
qJSFDQumgUDkWFvbM3mKlXGOvOQV3uZLG0ZfK017w7iHS0q9dWV6UgmM30RtgWogTG+BZviyVwhU
0drmGjpjQMDR+rpsYRVATUqOTbX4CECbqoS9mWTbsJk2lJx+iGBetdwu03jnhqfa5dYtNB8g4aEy
vOOc6ofHYTDnfayjV4z8mA8/MVPazvjw25u7WPuBND/FCiGKsTzUp3jmZjGAVRbizOXw8bXfFqC3
hvmKDvZgLG2iaQ40JV9sGpERHDY71PYZ8MamQjRxzmid761pnkpPHsvaOIwjJI3UvaRxeGx12mE1
Iecq3DXLN/B6h7lK94mp9q6LuBhxt7PcTYscDk6Nm7rHSvKUat9GS18BK1jlPbxDh9UFVY/KulUp
fjJltRqYY47qn8p9naurND4KVuhljkVtowucSO0Xx3gzlmuBL1Gt8N3Mi58jsKTHUN6q4c8irk2g
xVelfhfUX9SaKzEQV6berHHXmYFnct7fSvkB28py9/PHA1QFYPzNTNa5vdd/EzP2Un0hBWcBrYaV
HGD1D/Hd++SaUqxhNOeX+mKvm71YTW94AlhkNHxsNNpfGVguCP1wt4rexypW6/HPQCQ7+nnG/Yki
2klb7ndjf83ksNBoy8Rxcd3oUmmq9hk2MN5UNr4mY0tXWy+5xlT9Ham4OdgT4+SGY3SrJDIdOjnY
7Xgjc+XM2FUTeJMMsTBlYzRxSUhxrtbPoZs8SeegJZyU+Rj9FCklf3UEEoKJmy6aHJqfTaxYeYWW
JFxjasuVMCrtMDnuwJeh34x2rR2bMToXAGRxwJpm7wvNZpEKRXabZixtszYraUq4BHNmg1UR0sY8
VTnRUBfzdLWlACNQ5s0ujbKSq56WfniLecp1NLdxid2NO/TJyuOa9p4BvdpwgTZOwNmoNfUCqPJj
Iiz+70abIb8WBjXLg/uYOGAEE3sBaYrT7fzcl5VFF4Aya3eGs5CIHzO4UzXm/M3M6n23gEHKJ+Ot
qtrs9vTVmJ7x9tyVGbUPyS7ka0SjWneaat3CEr8k+GK5E2pHE+3y8tyIOEvQpbAKGSenjshOqNr5
gcVcLkQhzJdFhqgojfj23EVXmDq2SC7QIq0XZpu3z0/m+WlRT1K7Znz5o4UYtMd4ks7a1Ge8Lgqm
Xpte0xk0dkE/LXHpuTz/5XNDeENimNYtzGxAqUxkb40GZmUo8+70fGRr7cmZ8kvjZMbh+cqYUFAZ
DNVuHL3+raW6/ar6hm5gFWOYZt14FgnL7MdYpGZn0zkemHcy+XAHVYUH4S3yODLcsdXqKr3VYITW
9UibXUI1Y9qXFdzgwXSADpgziKX3CV3cpVi+Z/F3gJfa10Zflq1eeiJI6zF8x+1wzKFHxkVR33Wr
Dc+tgE+Sm5P1WRQ0yMfkN26WVZRlOTnNPKrG9owi7wiUKu+mT4YdUD50rxRZxK6nS/FzdMO7MG0W
ca6h+R1MXa0trFM6oNk3DBxdM4tvFtRgAvcfT7253NeDLq6hhLVj990lR/tZsSrM/EKI+QsZzejW
YzOepIrTTy3/5rUZcNU2H/DF5M6+UPm4jkYYtFElybMsfMNQzi/V2CYd3xDr5zIWHJNWlPvMSOJz
79zmxc5Oka5d9Z7cHki29dEgyfFShWPnT6APNv2o455JpisDD6SaApERtGF+TfGMxk2E9CpJtYOh
V1BxZOfA3bS1PzRSzsDKrV/VmJ0rHStsqxC1ikD2cXx2yzY+L41OgG1Ow5+JrsJPVfYCa9LeJX0y
Hm2nkT7QoeRHXb8s1Ho0+SFDPk+Txtl6U5q/CjXwLZ/A0GVzGZ8RGKJzppv2Nrmj+VcbD+P2qUWN
P2Vxm22qJv7miFbtLdlm48obR8xoiGhZlfP2rpfSmDfSqzNxJQsH630c8/n10fHurIIEBlHT0EWO
ckQl/sSGuUNKkt+dHppXORfMfqMd+M8zOwrS1MVe3ZnWOxr5WIz3yKo2xZKbrxU68ZSE9kfL4N8l
8kg5D+Vof8TEpe6nYaATLRpjtxiWy826pM0tAC8VyhiAEocQ3yvUTS8e33o6QCBNYV026TK8scK8
4jGyL96sDW8lh3BtVTJCEABX5SRTeIzuGReQeFWn5VlG8fh9MkyGFQvVvFslXbS2nLgB5QN3RQHF
3os4gzsdMJJKf1WPM7JT+nh1Ogxmdl1l69AsU8wFWfQmdLzD2TQ4vwTVAsp3/KNtuU0VXQmxR8tc
undjgpBr5ActKpNzOTXeZun07nUp+CtMDBq9tJllhRb5wniMfWYKmWEj1b1UUda/wP9MSKitlr1w
SpLScbyhtbZjvG4riVvmMRKs5hkDBg5jJUp6J7lWXKE9unTuZn2VPoYZnhs9ArbQOf28nl2MYVZL
4OTjc0q9tHqFKkYdLt1VOuegamUOvXHB3ew2RXxmuo+BzjCtbxFOl6hW+Sl9vrM0B9L+dLP6VniY
Kh4IKBBm9CtGl/PRmqPzOJJAYCwzE7xeV126Ph5Wrllab72N86P0GNx8bIRegrnBlL4tEqDIAG6T
w5z26W1czM9qGqNgSbtuMzx6obqieZdMzFua3SMM/DF4zYBy5rfQzg5czb80oy0+hYwqv06kAUe9
GwM33/69Apg92SntYjNEM8QV1OUM74ISl3RZJt9skTCfA225ES0UHcXWfcy0PXc9N4NrBHmh6ydp
h9mhFOonYyqstmnQstJMDmXJdRDl5Gjh429XqI7hcdYoAkNLKWjxOchiuUyVT4eFVQlUVcysSXOI
nTA/tkvFGFJa9p8AmXEpFemvVImvg3K+/53fLkwNtgK5ya+goqazZdtXx1Lx63PDhTxaMzyqBT12
wyB2gMPOeXYlHRnPaerSEHDs7o5YtSvmTFysPMZJmBpA8Ew4AIzsekj2ziLAvg2UOeHseIEn0hPh
AlzgPGekafYccTVmjlXjlvPluTFGCxnIZp6vnv/ZNSnAmM3IOpwV30bmc/vNFvXiD51Dkh8W0BPv
6/jMyHg0YUMjwEeqpcM3o63Vjj4OsM+omr/hEmowjyqhaxtOMbMENDYzJ9X2uxRHjd1O+Vmnu3+O
xjI/P58+H9E90XBamsG/uxSjJj7DU2T4MZJ7moTST6oX/2w0q6pW8MrIDBJyVivZPfyvk9HMhy5L
/Va65al+bAytc3e25t6euxwmI/7ufz76Z5+5c72sOBBUxX2yzCNMMa5fWHZzxqHUYXy3h4bWNM97
rWK6JQ8xhrWN38MufskW+sPPDXy5mGKhRUH6z67nb8jH/orff+632rLbjxXBXkNYDq81oQpZYo+3
5zOTMT6/quSwHVWe3F3nR1GYzYtLBTlbFQ6mx4a7n1h7rWb83Zc9fiPkNwbG9X3m3aogr1ly1PAT
CHPK5VeA83QAmF6+OnDdXhovJy378YNIDca6GAABtJrYqVhvTsPc4smb4vwlku0JY44MWhO5y2Ap
eYdnrt8B2FZMjvbDYXnss+KqfCQIRBmtyQj5DGMcZdKC/unYTX6ysvEcl4Z1FZ3h7rFLEsUwYDOP
JhOQ3BLeeou1o3LTYS9julnPfbGb16fam8/PFWxmNKS/tBZfYn3+xQi7gls7Raa2LZ16Oqdm+sEk
gdg2ItywvkcTwfbujxPcurUQH8M0dW/j0kf0pXqDmd8s23hoI0eZtNrV1odpZYRC/UjS5dZGev/u
LaIIxE8zs9vAGXLzpZ1lifDdik+dqHnJPejgdm3li74ut7OiFsWRZL17YfLfp1AQq6m4yMJa9UU1
XJ6Tap5BEKYRWX8HkaFe/U4N1OxlCRmlios3M6dXt4J6rHG5MdU6XRSXeApp3NTg6KbONFeU00gn
LHY+IjFSL+lmvBvw4bGCLcL9zHnx8Ot0Z5mb1RbJrEPJZMGQW+XyXgwrk+nI1ci44M/eS8EOs0JI
bOslE+P0Ff/0svaqhUXqqOgyq3Q45LUqz6HweEuV3rPCqT4rCxnSzcvwmDyeZl24K6ME+3C4gNRd
iEMzl2tZj8vbcxSeJ7EwPyyZh7e8CHE4lkUVNPh3PpI5PQOCmGEgK3lIEj29Y33sVpNFRU7rGu+D
+0oLWpbW/PfFvPA61waB/IwKbOOJWUWzLOuL1rR5MCYOCfaioOGs61lABkF9yXGnb8AJJndA2e46
Vgv6dOVpZ7euX7XBNa+WZo/vNTDl59+WVXCdzNncK8V6FgBs/dk3pbZbxqzZaE7Hn5t9w2prbrMZ
2VXqOgt3p8zMF2M548FK1o1HP0eaRXVpere8PB9F0UILx0u8XdoP5DaYCven2ZZByv0u8HpvOuKn
M/EMquYID9X0mwhLsu5lJG889rVeXUN2Hxg4atPXqoua478bl5GCv0+NRjFpUxRYWB+/Uqs2WVFk
CKDZxljt6tSwNnrBjEwJv3ZeVYm5deExHp93hajSxkPTtafqcaPQm742V9psvIxTVAR2aNvHxhjp
+1Qon51gdlk+9hl1y5yKLrI3Gb4+4wr6sjXWk2uMl7CYjGOmHWZWYoFpO+VO2Zn7qeRCz7mLf7hi
Ax069NFkq53RltZ7bZKqCLmzRJpxzPecNjBsEKzVjo5suQikk2r4Z+O4eXi022Ij6BpohJ1BhVx1
NQRqy4rqhpEXhVxv9/DfmwJh7cOrei19q0292NuLIA5TJullsMCXMT1zW4y0uzW6SC79/9m1eO1e
1pwRg1NdxDKGt1TLwpsllygQ0F3Xz33PDQf+jeTUlsaEyDfJo3jKHhsZN8Nez3CbQOawrsQt6sfG
0895aY3nZMYH2LqXkUbsmeJg+rt7zvCMK4XXMEXfmZ0qbDeRXk87xru511cLA8UqsZmpHMsxWPR+
2DBQ0rzSubu7Lo0lw0XaqR7Xx9ZDwR5rEZ+nTv7O4yb/pAtV+FmVFFfNeoxfQNFGHEx+L/hUAiHN
5EbmCFNVYMG/196bnjGANHnZSzd6xVuoKSpYbrMY1KzyZj6cjsYozl1dBn9TMWrZYfnWLAJsitw7
Yt2r6HRlVr2abBpB8cMrqz8GVikO22Mo+PYp1jKyM51fkHIZ4ljKH0vvHQ2GSFGziSyle5N8kcCH
3LJZ3rgej5jI9D9dmaVf+HeMbGsRGeVOHoOii607r+AEBHzb3JEcrIZhV/6O8Qs2q5Hr69FxrNvQ
Y4x4PmPxU+yW3Pn+DNkhFByZlamaXdKJZB0/UjGe+xrJ3FzZJncj+qq3UXGPYzW8pioefX1a3O3z
6eKVLjah+EY14JH48lk30byjgT1g6Leir1kubqKX6u7EbvOS2la5yqXbH5m36OiSkE8kUmT854F8
buZ5KH1PkM+ZdQjQzxIwJGeFITT4AfHc5xHq7KNY9iykJhOi8Kc9hXtS+Otgfv4ABYnUnbhitiAL
l+vzUdrU+nWKE/Y10ZfYqZxAUl0dqobxoirOxdltk9/Yyd+6fJi/NZkT+0tv8JULC8oUcid8tyqH
C3gFb/UctecmkNA/b7R2U9V3pzf0a5ekVKd6d3o+m2wDr5uK5NoaRmND6hO5LNZQXk2G8ZmeYa6+
WVQbuPPQrvFScSO3AZuaWd+ebLddQ/mVV1vE7nVq5U4Abj4/dz035LvgFa9JJwrD0j61zfKOuswI
UjwDPFiq+BANoxtMaTOepdsW21jXR0TyjDt1VqQfqvQe0kToRyxpX9qq626ioFFQFobHQPMc+m3U
xZdKFOHG1mv7lntW5HdNqL0DG51Xhjea30qkoXR25O/RHNbpREaRMdfx/9B1Hs1xM8GW/UWIgAdq
C7TvZtPbDYJO8LZQcL9+Dvi9mbeajUKkKIkGXZV5896TD06GN7wp83/xsHpX6vFjHNhobbqVenYL
KsNIDlxsvjMSUzAPMe3vKVNNtZ/6waZWHqt9TTjwv98t6/uS9U/jybFv/r8fV9eh1BbjQNzEejW6
5QHFrbqfCe2TaQOhEOd2SoPfLCTPFzaxNsbyWJfqf36X/L/3/f3p/35c7UrnVLskN/8+ZFn/gf9+
Nw/Zgz3MxAGTf9IbuLx1Ux+2c4fK3nR1/jBaEUdF2vY7VdmfaWs75z/QDlMD58L48HE0GsbheJY2
7I41AhgD7Bxcj5zGwlCqIt/C0eU2j2TCWFzT3QgHCRRkkfX896a3vtmvQAjsDpSseTpthojcREIH
86YpvsqswyQ3cmO+xc5jp3zn2K5BPY0iIt9MQz2eNbDuahMZLfa2P8LV3y8TanaHtFdDVjhVS/rv
T0skIgxZX+J1REDO3XmNATnFFpDA7j9JrzCZAVpVf9NBfvqA7COwu2bWYznJZZv4pXWjlUoB2Bk9
rGy+uhZQDbaOGvWnplV6oNd+9NlhzWXj6yMjm/q5N8jVNqkTPXZGR90J8vOi/Nw5S73GnsW5+JhM
iUkOtB9ezNl9KW610onZ3FzVpwVE2ObvzZHN4sHQ9cZ1Iof5yDKaG/RrlrjVaX7o52zZDcYw75u8
a98NM9pyp8/P4+xWl06gyselaN7LLoFW6KqFgZAwNq2eEHItHPcyedOyWwwjD+x+cC8LYukQ2DoZ
BT1udlYPPclZf2kBsQV9nRMRaKR3UzSa2qnCbJKdXTTyNs4npoJOfWyVy8HGSY0dvdFrqn4SG/8J
mp3nBrGJqGwNBV6OVZS2IzIvVadxr6+KtTPHdKsiZwaeFPN+NJgo/I+yZ0PTmiymfKkjOHFXuW9c
rGg7sDvFdkOzl+amHvv2DEOnPfNlCD/8+21X28nelJrZknw3U3IMKMh0RPKCZ+e5GpW+/3vX3y//
qyybVqJ2+INZjEW93QaplevnbPSIg0e9fh5+LJGpM+LR0AZ/7/n7gL9fcBbPgbnkjAlBs18sBmwM
GK3U4CLuga8VpaYCt1yj0uX6W6it1uXv7TGmryhxcy++cg5CF9eeqp9X6ViYN5xyfoBI72zj3ErX
0IcN+MjrHnP5EiWRSsI4M6o73vpPxHKS9u+tfCrl/eyX/W6sU3ujzQPCC+S7/5R48ADlrsv8fCfX
tkglqPB/f9r9ET7WP/3vTZMZgyjiYS9W/hV5q9Dz+ua2XP/1v3dJrQntImtu/976o2+sH5WZE87a
brmv7Ty7JgZTsTFWyXseASlh9GrTMQj1Vk4bWDHybsrNryI2HdzB+sDYWtMZjff5kdq32szmrL/Y
7UAiTYwGr6D1TxG+A49AAYHQ8cRu7/QtWlx6Ms1/AodY34IORTn/e7/LX8LRh3Adb//7JmmStWd/
b/99wv5seFj70RFanTh/Fmv/9wP/3pZ6ugWhyBb3Rncvf79ASfmf3/3v+zor2eiQrHYLpjdsBSzs
oB+lcDSIN8mPVpU7I57DKZ1M9BigK+OMxFAzv9I9dqJnLuKnqPa6gZ5csVmMJPCLyJe9nxrNVlNi
CarlOHWU3zHLbVU/YtGQNMuGu/IAgW+h/+6k9k19yfSzh6kTdefaznalXPaYkuR26Yw7pak0sDti
UGKSfuj67VU11n3R+FngJNXFUrFD3rF91Szq2yY6rII6FhtaPDxOQrNuufpJnFK9cwgbRfNJtEpe
dJOlMF1rPqsMKJ7WKIaINUIJ9l0RRQyvk3v2dOcYrwYmVERodEy4tShxbrJ2xG0eGCTvzGipGUI2
pAGzVf/A+Y7ndhLjpTTJRZZ+9eAIrC5x6tw4eAr5cTGfSeuefisbDpGLDpOg0pf+sw4WjVeb/5iU
0yXJUC2ikR13En9wylETdK14j+rumPbG83qW7PVIbMq+fnUnGFlDXt07PH6OZYdl/iWr+G6K1df6
I80siyqyJhyu4ypiAhgHb73L63l00TLmxbtmo0b2Q5mX2RcMWQnA5kT2RBa9LIPxVFTilhkbsZF8
okB0ky+zHd44z6rA0KZ7stH1vrRYVMr8urXNXytxf7T6rY7nOShbRUaxfeiijLyVDJH3fsZa/bRa
cWk6GkuxkIjw2RvP/7RzY+QULT/KIeNhKuJdjvIUdJTagemYFuvKwI9gb8xXGoZGkk127mkssnCN
PEfMw4tu2ev5iOG5k2wiLB7qxXqMKveKZpaFLtpV2xL86qf0qe3M11RM8daw59PgYaPu14fbK907
s9KCNi7KnQXqMRvVLh31Wz+bboWwbota4qoa29BHq51JF2DWIWvhvzCB8+f+Uw7it7EdByMOSXNS
X4ane2FiMT4lvKBi68vXyELG1a61Zo10cu7iw2t8VkV0M0Vgf2in+hbJ6NNhf+gGdyXXnBEH8VT8
xCYYqbaP79DHFK6bdptkw1vj+K+m0FDYnOLMKDkPEj87Gk1/0jhZt9m6FTKnZZtWP1oTiaBRKt40
aAF1g4fah9TbuvHGi7koF9041/pt2xTt1p6LvZhKOCKTIN6SlvsEo30wOPU99cYljdD5ur4nrJAv
MpCsPCMTyU5ckG1sS6EU7VfvysD2jba5643iSTipsZ0ldAkkttCpbf8cLyMkI5d0p5uT6jH4qVUm
vioXmqLDs1632Pmm+LdxdhG26Q23R4NCVnKyMROBlXbitdxweNC0yPZB99N217DY4AIzHp/XEI4l
oW2cMcTeiwz0gZeijBYXPjWOn3UCyDaqoOljLPpdciKrfp913neRynSTLuLGmPiXKyS1avkReNhw
WJBITqAhSAT1ncIrHLjd1sppKWeSjCYR5sk4zA5hs6lly96M1b0tb6MmtsLak69a0v36DFxXzMOI
n7Ea6ipcDO1Xc7W3ChNKHeOJcrvTjFimupOa3HPtVEdwKcWm7mOml2xYCLrKfndyTsPCnL9iP7II
JuqsRyuxlRoJrblnW7gRdY0vbuHCFfE+Rbui+kWYXPJhb7HfLLDdnkN1lo9t0b9SPP0SPHzwkuiH
ynfv1zo3PsF4ezJ7mqBObNwv8lEPeZ89a6S5uuEf8iU9luYYWE0IlrA40aqx2pgajqU4JvqbZ8yU
rXodd8gP1al8Nzb8UPTWDLrU4AtMWIlt5192KT9nASGEULWjNIxKRvNBGJdnYShwi9jGEVjqvu5+
HK80wqpM7yM72fWcvp6LozNP/Hlnuu3Gsvv+wujqU3ngf/3kXLVzsZtzrIYD+LEl/4mbnum1K1+t
3FJIBNYvYAgnrAjkTjNpSdEd4mUxboZyekwGSZAYKsxoHUQuS1aVudY28zIYQaAFdK/jxiZ6CkdQ
C4uIRShplJxFjg0QfoXlwsGsnF9tml9xsqOXGnyEDzQQfpofLEN0W7J6eFEUqzHj9AE/hzYu2wjh
Kbc3xVXU/ruyoKow7Lul5DxZnoPLEGIDizvSJyPi36yFAcS1iEIdNIGfmT+GgSkrIexurnJ5m03P
UY1raYyZj1cZKY4Yhyc4r16YVuhbBt6JoaPWXbxvx50w1XT9syYSFnv1flDY/Xn21ZNyQ5kzSZys
5rmt5phoVLY3vH7esm5UDyzw1b4rnK2WBJBhhtCOxMFT5o8v8ev6HEBElKdwhtcUcH+/aH5/2xn+
v7iM7EBVJWQnxxogtlgGIdHhbijGfyNCuW9zbCZF+Uap8cLTo3am1d3P+P2MRdfJqKtfExUzbIyR
tF3OknO9wIpZ4ORj2nTCUH8zptG1wntZdDhNjfqkuQP8vG7eEAr/NQtNbsa65PrXdgn1RlERvoos
QFDUA7djvE0nIEVtW9GUyQ+bqXyQK+MFomMZ1rwwgqlXX7pcGKpG86Ubs9tYERj2/KbDugdtdacE
oEq8Wt3VqBZyrRWif+E+eFqirpWKqu2MAhuAdSOLTGQWAtSEH97HBOyA7qLuwa2D7QOESAyreCmq
q+kSVM/yaUG2U08DhogjZq1xsfkcRHXTyJIkeIdMkKSYywDev/J4wm61DibbDsO+QVrKUv01V2m2
wY7JGLYZ6Rv0mXxesmCvBhPRm0lQVX4S9F404ZyX/hNqzWZ0zOTqFe13sk5cK03gfZPLNVvf+nsX
w5xljyGjD7K8k2zLCnxq3qs+Vd+jnLqn2LmCptLZu5cc+h7RIiu1b0BXZVwrxLcFolDNZZ62Fj2u
Lmij+iSjc8h3xtL8VCJr7sze6Mg01FhrIArIutowkE+ZIfPNG1iGmYLfchP1KSabSU3HPmp/m/bj
eDXB/28td+bAbcQZ0xEYDA7VvKAOZJ3wSUbWXelxHvtNccgxeqdWuZONU+xdJ8ngymDnV1H/0OFu
IYBV5zuiv1Ew1cVXwcltOuCTKnc8OLan7/Vu+ZJJ++vPBEBMuuKgEcbKSCL9mScmwnvSt5j3Ch5n
oFoy8eZzzOWc9OMn7RzB7whCXC+dZ9vv3W1jFhhk0dfHWHtqM79ADW+pAdQP26CGINEBJyZA1xz5
Pkntp8M0HjdWFdo+RDEvS2+HYyo0bu/Jp6/p0ZPHYXrNUp8LQJjzxhrSu15a/6CpFd7wztZcVEG5
7ESemvgEO275EbvykLro7RwQNiQcT7Bwj84mmkt3J30K9ULflU36GLcsAI8hUdTTxFoS6p9UJzs4
DNVymjGD4yoCcFnrdmi0TEGWGG8SzzrAOr5inO2hGBZmiIv/DdrL3y5aX0Ojw0Tb6JG/lVPyoaXj
6r7eTEAcPW0crmW2XOemkVtNw4BAsdGAtNw1LL0JgGN/+vy9YZn0U+HVd1NDarlq75fa/NGp0PrF
+3Qa48e19duGLBKR6F0zUQU762bzjv04FYgzN4oxZVR2Av/8xCDnkCBfbOqsxNwTV8O2TAb/ICL/
xRsXLaRcu7N6SlOWj/8kMwK3yepQsaBzJDvfVyehwCYZZfTplNoSjNq/OV2irS77W4Do9RpcoCKN
sjpsB294tomhjtn8WiGbAKiGHa3azyZJBjYW39iJU+2mPrDwfuwNDWOyMyGG5zFuHZ2H2zKZHJgI
/YHdotGZzbzT3OjWlh0DBV5agbYOOV3WIJNtB1pX34umn856Xl6MJOYK9odXeAm7OXZhLuWArTqn
8MEh4OesppdRVPPK+ViQEQzMkK5RBq6dvSZOe4GXaG3tonOAWLUT6QmCvgb/dy2peB3r6LL3KKSm
4tQRYTXJKFS0iyG7HV/SbdWjR5CMiPF5nJ2E/7JRjCSUXRBk8wBTDwYaqdeR83CkLramzT0H14iM
rruQ0UyBV+SSRMVwdGocyrXDIcsRSR4AElRvmYyByIkPA20Z2PM1xYOd1puBfLRVeql1qwulNeya
zD0TcC1PZc1XrKUyO61uSFYEohNxXG/9+JlpIsjenFSpXzeHKXGCJLblGVsa7Z5J9+vl1VZvM48e
Gkq0rtpd1NgWmB/9NlvSm8UzvUPllWOATrfrFIFutEzsiAOd8EDZ7+ltczTJswW9g1iHN+EyYlVH
5b5xxxqbvOQUK0W6mTnX7rmrcejCHoksatVYIh4y9x2DoSUU7KFZH/2ZJ9np8Y6LBGYbzlAv7O4G
HSIh3W7NXJJmj0dP3XPiYE+RJ78zMdyaVFdlf4BjAf5aRR8AACfT+TJQiEK9n7q7ZYF77Lrw+t3a
fKdBAZJfkOet22iHS0gLlOpo9/vqU+rLtJ1zCn9Vohxa9tEsHEEQDZaUFEygiqy9m5zmxx4BSDUi
0JOJ9EvJZEfD81W4rrEFsctjoaGaT/3UBL1mknACxKCt9Vk19sVGh8to+O6nzQG2G2L7nE9FaDhd
vtc192o1WnuyMPKOJn8LopLLZzRwsAIXyj39kOLnpc52g0x5eggtZG+UBAdGI36LGeRsehbYbj29
fAW9/eQN9tVRNENwaNB5nb2L2hiIHFRzwdrOPNWN16JYcboOBjyRTfQMa1UEvYrlE3iJLTay+Rjj
NazoXOkvzBYf29SvtvBZSBgsuJelhbM6/pfN3k0E0TXphUWDYiMcUdcZjtUQTmPBdQ5pL13kjWaV
//wpIyBcUuSiObzhRL/FldVtKVO9wPQ4M3lFEmjIE4JJMYvojEOk88DUg/0Ld+M4d4wQmrlnVsFL
eGCZPIw2cAq87Ld9Z7ENSI/HUJ8YuiE8M7YxAZQ5xb1DmkJODgZCz/8pTC7K2LuVjQ3KjSXrsSBr
1eAwnDziUsttZfsPXlVcyKpVgK3xHHkJXCn/hdPedplMZVIxjrR4Kg1b3ERYM6L8qoT56o+6y8A0
vTBCPOZzS6BR2ljCzG8/8r5TD4plop1Tz4YL6bfY6KurGEjXIMzwYsKwToyDfQa2Cqso+vLwpAGk
g989Gr/N+t/FpLqDPi3ecx2yoy45QhXje2oH49P3ZrLY0T/HGATP03jMXPrSoQfnSBv/WaT949jN
e4kjjqEqRTq9xt6W7ossDWoIZfOaAA8oSCz7ltIOpu3WaBBkBH3vo/HKPGQR4dHzJjYFlESShZ1i
fJneygSVyStrpqw9XPKqMW/8ImU4IouIMvpfrJWH2bDKh79fMuYJ+xjHYfj3pqTTIqvjY+SdRXuk
uNyXPiihJCdUBxYk3sXlYJwWPsdTO4OeyZwZzysnKeH5lbMzwRcoklNS5retXvbHfmDHcVKKAxS7
p2Y1l+baN153WiXuCDRyJhJRdiiWZgn7fhI0gdaIp0CUgKO9HYi4ZSMs/bXxGu1azVy4qR5f9Jnw
nqYTTBdQv4bZybfSIJMVC0b8RtxdyCnrASRfdRwc791tLiBp3uxqiTZ+UwYTqtKRScpTkZbfE4LU
0E+PEMGbAxzjjkp/TIKxSh8FKuxWwKRaxmYPpYS7bKIYQWB+L+3ysbDasyNNMvFgzFXCVKD2ylvN
66/+uLwNnr93i+xqCwAwWUd20vIJE+YVNhnqX86p9i0t6jtAXBu7eDHwON4sRN8tjeW+Mw5Lbh6B
Jas7FRKYbMrsophAg3keJBd/8OTGSIgrDGSNlMeyW+iMi19RYavyhP3g6msVzbAebyN++K0krBJV
K2gKrc70YOUUry5D9Cwi+JGY021b1x+NmX9qnXPWsEft5DKxHIHPBMNs3MR7ZmURBF/b2uijh00E
KrflDVXY1/5raxJuNC0wvzWmUNiLaHHlY4lV/+xNHhgNHm+4B1579rql361flPJKZ2cimEVGeV+a
WcTAPvvqWOKBSb3oIJOO6dtUgbphYR4Wfh+xgW8OUbeUToa1Hwx3xouvE6fNepvTksUbWOkKiTPJ
qVIm4MlHbJlbjoBTVpYrqK5ONrEGE1GZnEkmIZG+6W2ihAm5Qx1Y+9AgOAp7+BiIIeeNxDlmuJ8q
ij9pjh9TqW7yWl3lWIW11ZE0rEBML8bw6ifFh2KxRNBUaAhjFx9NJ34cYnnM7Pl7YbXRph3Na8xl
ylE6mKEHk4ydKIMfP1ngIfVKeyodbhNtTT+O1kOW37KYIQm6iBY5F+pi1YCVk1sSrGeZOts0qhj3
W1847iFboJ1tB0ZweY40ZJifPPVgQMVwkm1xxO40hcDsr3O6jz0V71DLm03qk+iUvfnTpskOtuKJ
MQTKaPHd1QuNQGsZW4hkv3OGIKF3dAQxP2hVdk5gl64k6GafsYs/isxh3x+qaW0P92PbfeGhPGEn
1YOhqsXBRPerInlj6CTJ1yyrj00fxzbHcDuKF0YDu3iU37KhUk+79sLzgybPhvuOuarsjfdkiQrS
ciLweVI7dTXM4egvKQm+jO92Z4yYhQmg6mMKnJebeeidL72Z31p/OoxWgW29ey3nUwHoEzV5xpMd
30ScLG7iPjqO+dLrgFyVfInd6LP5mWfrcYrY94ct0Y7AP/Ia4dVrwX/1hsuSpHdzZhc7wD9PrV9C
rJZEB9r5DeoqFDFynVAU0HTj/t5ejIvim9Xa2/Y3SuJ70G53quY8qNb20GZo4XPlTB23E7uORyZg
m6TBqbjGZmLHfqqdhW9D7y9bZ31AMoKSU2u8ZTTcG08Z90BfvGBOO5DmrcY3wnqBOP5hv3edu0un
BHcs5Vtg1sO704JUy0mEGuc+4v4RyLcrL44mlTh7FaundDRep/xVJT9QL+4dM4+Cu6yz9zKeoDmK
6Rk88rFa0IWJEQUSc4ndzHSdnAcYYDOaQq1/cXRusSSdvxI8ZTuH+enWmMfLMsMlnR0iAehuGAOp
jjr7s7E69tp4TbiQTuX1PZ1V7rw0pCNxcN7Qcw6B6qprpMl/mJp22Zx/uiaoAKE+/DuZiENvTbc6
gn/ra7xqY3rv2dfg5tTgVmb1OczpD2qmA9ew+VlEyTNDbo2kySG25o+Jg3a/8D026Ymn5YcZsUcf
gRBZWe1hsNb+WzK+zUsoi1VUXJL0J2dn1kbTID3bUccwxwZN5CJmVgi8ZsXWnXmOtKDRS7CeO6R4
Hpu+CpzCogAtvHQb1YJvnTXWu7kawTO130ZDpZpwzrCZ+lCMy1eiDSSXnHQnY7rAsrq2KOY4J7+n
xj8ZFaZXlAHY1qApa366SEgQJGe6ZYJl6TPawlV6ezi5uRgx7vtQ1eRsojShCwgf7UTHIkduT705
GUxBoImdzLkJ4ToiQextWB/boYALqOZjNCiLG4OotpDMDpX2qpfJT8mpEApLvHm1TT0vATzWhHvj
IRUh2cAQulKD0niwenVrDATd0cs8WrC42BvbtjUJb3bEjdvveLWaVuh45L1wd9ecyEllEuzITrY/
vRUmYAC0AXtlzIwNp2DcYLQ7ZgmiJBm8kvjAnFLpUT+3TWJtITFynFPK9aY48YMlonAj1zVsndo7
SYowa50qp2JJha/xFPydLdmZK2EKazzLgedqVuCJB9DOb4p9twAlGISMzr3Q9WETR8ODrupqp0rx
HNnjM7ZR8iTViJUoOVumc5saTAR0/HKULn2QO/aFdUE3hhdtSImSbF8o3SOcNfsyfWg1/cmymgS/
vXiPB4oU6A43S1bepCiIgZc69zI3H30VSCmrsCSzv2MVDrk71hbUibDBQi4fbDALYavysPbfqNrv
BB3uxwSl0SjJus2a+y3qHyxnbxUCHK0w74u0nS2XtWIFdqLXLGXqCDKKxDlVPd8uUT53Nd6RrBC3
FjFprWyO9DlvumDpcE2JFA5OR1tejAfLQfgXerZHO8BQ6vQb3zGBfeYMU7BqGlSEYYpFaZOZxgNA
XBGaEObHvjq6GRgNwcKvqtI/IVrBefZWpzhHlFsgmEbGcp+yyimk1IUg44MsdLpfJhFwOXLrn0oT
UligXhJ4Tn3HTLjRZrFlOwko4A4owOxhj8QzluGCirbl3D/ygoJAklhfdiLfTXrBcwvyo1ow2/ja
jtwZBxc+Oq3lELYJszJ4Im6gPXqslcHnsbPkuU77tzpjwhxPUdjnzqvTqptuirmESKoFyVTeOKN9
VQYm5ahpAaN4dGlRK5/16ZS50weTr/0gGcchmRckCMWc/ivsFGEraUYWxJRXBlKXeBqfRigmFAYr
XSmDf6ebnx0iBitJDlrqQUkk6x62FdlxOzszyUqDjlLY71m8OjfRc2t77BgCNWp0TFc7WwOkPzQf
ulWfENce5i7jGGnfQaHDHR/iu5VEu5DBY9Q3b7IJ3gYJPGGeolL+aqXHOhvnJhozvmY/1J0YVmnJ
/CNKUF+rhp6zJROTADl0rSnI6vyoJueTEZrfiZvUaIvQzdsW8MXQhl4Sf5l+9Uxzw92rEQNOhj2G
uTH0SnGbgWfa++P45aGgu3F2F09Tc/TUHbOUJVzWkZZD2BDJYNya0/gcOfBk3Xottwp57raIWr8e
lEK6bFaguQUHIvMZDp6FYSXgSrPl8XHb1zjJWF/m2PcjkguB90/TnzZCqLDwh+m6OFUf6Ob07cbG
wjJjmuXIrV4oy15yyhhX0BEI4r+Yv92RBCV258irbkrf3bUYyHBTYMpIvAXlpfpCEr8W1jOxmTj0
mdIH9Hj/Bru7mGW57xXL1cnneizAwdqZ41BYMnXraPW+ztKLm5FjrWZ+3H1+g/7003AHBcj6ZCNe
q2Xwj6qEuKjrJVaSmFWMyM8dUlRY69qhyRA+pc/BkTACF0A9RqhZaF7ueSiwJIzqgys5xaXcBSbX
6TJi/ZF294Te7hwcR2Lhy9Ul+omW0b8vkTPd/one2iVu+MCupxW6CAOm5A6sHsdsLAkGEm8eTCZq
lYGGDW5v4XU4prCYLHAtoAlE7AFbyeH4D/LV1vAVFQT6kWaL9MLLShGU29g8NL4cbryy3XEFmTsa
ss0qIdmSsVEdD+clwcvpWxMqty4eZKIfM0cVh06oZ9NseVWZ1AP0oL/48Z/8BQOCq2LYIxm3RB/j
oCl8nokeAWZ4BVlNOeDyMk0gv5MrYzUHfhFQT8du7ve0m5irpm1HgUkhm7yydswNdJfi18bz2cMN
DKo0Z9dR6QJCTbL3QSQVFoIqXifwH74iXYMKb4n+zuWHvhTNK50vC3uW4TRm/m8862PQswSjhLwT
FHX9OIuLIWeXBScYmX1RHAayBOnMt3Hy/PQjG7Qp4JRSYd5SVvbjutt7riP2akwHO7VBuii0ivg6
KO/CWcXBmQ8sDdHOxly8ZE2OMNK8UpmpY6GPb/qIe4xEuZefuwbRz4kUwh5p3QiQYVco+Npg1tI0
3XmQJANjzNctNNQcqY8Et1T0P0HfakdHiL25jM62iFcsq2ruVVReukpnExoqFjwZOmKsDkOf84Ww
55VhrVxQ47zf2mc3VVO52TZR6r73Jf8YbRbensKw1KZZ8Ak7iPt79s89ggqGJpNq2CSwHZV6/bBg
WwwHu3zSh/Q4xhY6KDiVdvm1WxCnWfHcl/m3Ss333ufF5hfacyKRZZd++rBj50OYgFuz0YV2MOMc
k/UYWE5x+LY7DdC21m2KxoRMzlbDckbvRH2nvaaipyUTxiJ3Ou0pffw7KtEh18cXZKLAa3jdxMVT
unQf86fejYhs2iZz93rtGczc5ZEy32PRGeohiCts3j4BxRYzG7wJRsxbLyawByJkN4IAqed7PESv
Rmx+17N6WhbUysopXjqRPfVSkpr1A3qGcspOI9f0rHvXpS3e9QITkmMUQPYmUORN80xQgCGAvff7
0t47bFtZmLQpN/X2zjye7dTaGkRg9kAvL5qlfcduNbE7gf1wTCE5J0Zyk6vySZwUB/VIv7xRHaB3
H6D+GIGOjXpISAbFP2ReDCNFuWH0edenzbZr3c/K8o6maP+1RX31pTcFsmTcJI4GTXXYtBn8udyF
osWYtWF1TxtPR3KZdxTX8L7ZkKPrzS3lDDyoHl0G1zLiHbfyyLI4W4LJE6XFlHe5pCWg06y9TjOv
JQJmqKwprIX4TWArDjIDzV2A6adyZpkVaOr9wI3GOBtsWU/WPrLs70bLf3LX/plB2qU96R4Xqbl/
HScyD15m3vcaGs26KEDi4w7YuMFc3lg25YSh2+3nTTG4VtjL8pXKBI4VNkNETQVsvGAFbrV+wmxx
8iZy54t4hsBBzZIscIBKJ7rHLpLKmpSW5186O4FZsk9tow3biWUFMVFF1ggbnL2Dga8l+7R8yb6a
1IZ01Y0bs1LbbqhYm7cQddDAXAOOIazIVIZSf2P0852pKohd1vix5PVTyl6RL8J5yYEFd6g2LMHl
yGX3KyDbpeIc9MAN2To/EhaZ3hAbisOxEJe6mF4t3boq3X2vC33jRea/vGZ2Oc/KC2UcKvwwG8Md
xGcEJnqtmwwIR7I6izZ5JqRFqJ77oUi+dTMf6erfsIb/mBbiAmacz7KYX6eRGlImXBu+EbO+oAGW
BxysLOi6OxtTIOYGkLsvY2s8uLam05cn0BrpuqK4BtVlTOtmuNYI4dPwMkDyCuvIsUL2rr7oM+w5
m9G82ZMhwE0cMRXqO46RPm+fh44gi8E91zL5GPTPqpuP8SLk1rWW26lnbKgn7AnGylFDXKt2klVi
GzfDmp9i5Ybb9bIkRbPT20ltdOGpHdnu72LgRtJs5p4anVYKYHQxAJcmwxP2qY3e8w9GmX7PwvYS
5o+VHn2BdGxSzdiHqJ11ohXLWzPBtYpNdHNKkB+wThwP9B2TYWEmGjYKy0i4DDgU9PizLRD79db/
WgyaWSB390NLlaucm2GCv1X3y4D0xByIJIj9sSAlR1UKp8VFbk9zk3qif3VLs+OeZBDOiijCRnau
gSEud46U00a6NEa5BJyHqPd/6Dqz5UaVres+ERE0SXdr9a0ly23dEGW7ir7vEp7+H6B9ts93Iv4b
ApBsyxJKMteac0xTjQQZPyzjh4GwYr2fACrUphcVuOFFobdfrWJ750r8ymuq6JZuJ0xLxj+MJs2J
3tW6lsDUKe+Gyt+WB/mcW3ymPk3ozteMBxHYLCyLtZYhUHCAnQxT98CtNfU4hMxEE+cakEK4NUTG
anjoi5XZJKDLtX6DLa1al4oVc95Jtw3355Xjxb863ScMJPWosQLmFDCcnvJ4A2Jbhvr44HmAFp3w
kjb1d1OqOYZtsNODPby6EmK6FNTYIgFEzsfi2+rBpNcpmi0tWkAR4JxVJmEx6usF6qexCt5SA723
0akBYSHqkcW7xIoYUY1MGP2HOKL56B4VJdIe3M79aGwgZkkn/zbOQDGWi0rBl6AW1Cqhjy7gtgAF
b4ytLEXJmkCEaw2hP9e2Nt1o8TlE4POyKs4pEbRHVltakOeInybZhI+vpGjaowUlSqdRvyrI41lX
fbmPavGRAPagEF+dhEh25M++KBGtGt1YE6Q6FTjBypm6Zi0CLXosGgDaOsUQH/XcZoSW8YBviwHJ
X8upCYPOlA5T1eBLtd+ExQxb7Vk2Opa+pSauXgeVFipCy50ZN95Vx/uCmB0ymZUBaHdLc5lp6Ajl
QHkNyx6ZaIyZEW9MPhbBEc813W9gFQ9BzK2SS2jUPP4ZNTMf0p5OmE3VQS9cUE2JfM409TvXVW+j
OcRnAEMbuF/y3rU5k8iRDC/QRyQTKxHt7NomjjJkBVArzN4OOpdkHEbZStRDua8E5NN5Mx9aRVVM
uXhPDnVkeNMGTW9ziti57+LcqlCp58h4OgwE2OxQpVbdwHb0HfyansnivW5y5In1EYGcso58HTfr
dGreIB1nySbMg9Ui+xdTXM7PJpiCcaI5HYdc6y2210U7oUNxQAMGnfcmROjPYT6Brgw4zdwBZbov
+IbG9111oo0O08ZLPbrfGC9ZpYJGnTdK+J+9+dCZwKnEszZA7HZKzv2mSIEHMnlmd94QBkG+h8gv
YmLXxlM2T8TN7YGiJVnJUy913jReVt33UsfttNV8EpNdjZB3elKi6SUvaPiVTl+6KrB6WOTyn40Q
IYvq/mikgYLRR/9yEwCHNq+QZYa2sCmKMUFwgUZ6ilrxIqyOjyqRpE3RGRFpTrW1RvTo9TSxKgsk
ld6PBAdM78z8D897THV4E5roUVVMsAZYQkc/AQq3j7Ft71G0ri1THtLp0+3ES1UjGgt8lHiDtbCN
vIDhHxtgAXxBm4ZwROj4h17hXVdDki9+Ppn505o39fS5eQ2RDoiPiPD5NV8H4SDcVauJX1GNDj87
KH+ETy1C8iZZ2m1AyrpM85L+HGtxQ/umIPqH7DoFrzlG14bfMiptvQc/ha+rnKjP0f+8L4L2GWnF
2/m9uj9Mf5ublukyCSwbSS9+gvRWqgk/bt7tCXlNHsq0r4lOtL7u5zp0OveH23nXL618P2/6dGI/
lxbCgpkmHNqNE/Mlmy7Y6TI19dEm4i1+02sWnveL6X+vq/ni8uLUW0OwO3KP9Mr3+ZJsOg3kbQ7x
RZNRhOAq2PkIHDbzW+rMBN75zZb/fjXu349/D7M6RaqKCMPiY01BBeznvdwfKdtV9BkRRlASLetq
f9+o7j978ztGN4F2b0UHPyibcZ8wcdoPMkbHNG1iU2mQCDIlydDFsOIGStiVZXhtpg1thXbhQMhZ
C9tj3TgIogjLjPskuKbg6g4RH65eRjSyKeuGJaURIUcbK6VrXeghmcc+HPZNahiL1g0a1EzgXqp5
Q30/oB19/nm+hk7tQW+iejf/+PyAHjjEQ2SUCeafmh8ohrDZRiNJ3lqoGQfTcC+e6ruX0tZp01IY
TjNOkYSGqsYG+mrYafc4PyPwKvcijPYXMvApQuk/P5m2sML9gtF60JNlQdn5aiqOf7XKXl1REmru
53pN+lfFyYh5KXMdrTeH84Y4XHkw4M/MPzX/PNaj+nHgJtH++6z7U/EYZUXanoM0vDhqbh2ishUX
ki0xJmCLZp0ciUswnRvwQa9Smt7LUSQBbBxm4gyE1cf8lJ/nWeEBAqTyOP+ifmRxzAUwrtB8oN+V
l7Aw9fsfmZ+AC0eQkjiygMMnySjIn1PNwtkoiU94KoJJdAEBmng196i1h9YqUcmrekjM2LwIpd2X
o2cch+lnGd/Ni0IGwCLFjLuZz80bbr8mUxwKAT/ntCFKjtN8cAhLbydL+ZdaZHgt7Hi4FMVKUve6
OhA3LeR3Z3C2+sWyhlsUq9mhaQLjMp9qB7qCNilRSwWpx3xqfjBCub6zdBYD87l54xpDzYf932eU
kjWfz5JK6MTj/Dw162voToWkhz89ZX4gMsmiaizx9vPX5/MwjR7iyibE5N9X5TL5oiRNX35+xjC9
+LRpqnVrKeCBCru8QF3OHNN7LKZN5cCrFSTPdSMGIMfvzYuW2+ZFZURe5NZQIj3kHPgn8wLjXE6k
Ujph07l540KKOEyZ66Ajfi6vSDGTsyVcGm6HnsLUQ1y29koZgZSWHemQyOVfpBVFB4l6nq4w4oHW
pj8smYnC9u4vTXkTwXirGubroy2XmP5+102sXMppk1UyWAe6F0ylc+8yP6Dm5C3rNrIdEx0tjgaZ
xCcpu938lPu5yjuUrPkv96NI0a7kXBx6XegbYuiDbaEQtIHdeDwjC3gYc+Jnpk5XmPdHvzJ/c8d6
rWsitjyWWZEMUd7XtNPjs4kW40EqWrh06/7FwF09htpz1OnuQ17Si5Wa81Lo3rYGmFp7vGBGjQez
sh4sGyVJ7Z56/EkDTrdG+t+FC6sxLOxwWefWQ0nGTp167jpMmm+vb3eRhmGsDL3qodXj6sHNky8Z
EzKKqzfT5R+rTFRA4Ds/M6h6WR2p9V7xW7iasTX8kOgPxNt8o08M1eZ+ZLJe8GtOqRw/fYU8Ur77
hwENR4lJl915YzWOyvyut5XFvCum4/kRM8lBC0F+buLHsZYMG/MT3CTy/nnufFxoiQbUlJ+q/t3z
snHYj+k3+STEjc0P/s9z74/MP+FE9dIjRHJXKgrU9Z9n3/9oC4UaNc30u/lvXpOi8dbzz/3XL58f
vb+wEXCD3UTEFU8vicKm8VANulgOjveflz0/+79+7f0HI6MpllUR4n2afvLn9Wo///v9T/78x24Q
VVh23a+fU//1j/3vO2Wqg7MVpIWh1eYz+PkZCR1sgfkOkOYgb6VpRhtQ7mYh5DUviu5JCaW79QfP
fiCNYGLsCiSr8NyinRFp3ZNQ++LaUY2ZDuYzkV3JTeEEHcGcGCnpVe/spEOXUDOCnIauHQ5F3l+M
YdMS1vEqLaU6I6YnEDiS9pNIOooQk0/2YI7VQBcoHkyaoSFVU4Nl+FC5SI94/lIRY/c07/kZ+l26
z9EBfXtFld1t16qh1E8WKzzKW4BnWGhoLLsyq7u5qEineO8q0bBhFUQZa07vLkakpJv5p+aNkmbL
uBY7p4SQahF/d9QF3RnXNvdm3MVHk+/yQ6k5JMGYJvXtDD1YIAgU6lw57kqgE/MR6QkjDQS0JlmN
Uc0HPvAYwuheZ0OGyXnaU3I/2vX0izx6e45Le6l9SgjruoH31Ih8mnCFaospDwsGt87hV+H1H0HK
P+9kLPBVFbloYdbeAUkIUYB6Zb+mmb3BvUpaXSgJd+qNEy1XfwFdx/5wDPrE9IHTs4gt5apk7ntP
Z+GjLJxzqievnuMNv0SEDIj2xs1lWXBITL2g0li4Z/QPGJVy5ZWSrn0tx6F85IfxqSQUcVgPUGYz
x3fdT7EBeaXxZjMCDYoIn1wlIxE7ayeorQbawZn81grN2FOeEHVHgExJ+aSJgVe2B3O+BpKQ1j2X
IcVELO+PJrPSbUFZD6hPsJ5fJUScxajrROO041aRCnV8Sl6oZWssHZnqPRegCqYmXX/yCSbdW4Pq
L0SqfcdmNlyo+cr7poypzBGZvull/RcaVmWgV5f21lYpwWSEZnvj0AIux31hK8OmVCV9fNuOwPfW
Df4EhEAKenuXaKnzz0aZDqu+vqR5smgnjFkDsAQ3SkhrYTqsGlVwRbnyAgSTokLxkqS++Ivb6QUm
Rf1OExR+e1Y0ay8kESG3NlAa7HoRSAcTOWG0Rx37/kMz0KYluAfbvcZK7OBZhndouta778XiM8p6
5RjEQ2EsS2RsRBxpxZM5oeiQeb9UnuJeS3osfIWQ9CmtBdmzlBo2h4i5pec5JtQaBLVd5KR7PfX6
EwWIGi+dt0Yz0OxQChVvvGFwrwlS1AX3zSIWMNeQf/dKUl5ro/hyhjh4g6ool8iio8fWQ2hnFrTB
jEJ+hWgciCQAsBJY+lr0RUnxHOBqH1BJ1Gv6A0LDDBPW1EGGuHUfe4N1VjwybVOnw/kc2JO9W5RE
ZYz98CvkviHq5qN3AdwnTPDWMTMqxpQgoGpWEZSECa0neOjyX5ukevSdwjkIl9pkKgVE22kYKUO+
YdmoXhIrKk5d6T8RIUAwpEqb6zAYQMUN0mAfCUa29zSJw3UH1elVCfNrHCJGhvbogRpq3zWhWW+t
KLJlUerGY9WYhA/4MWwHHRBt4bXHKpKsgmkBrYl1JjbaCMybE+T+CdsOnpthl7nBh+Elk6UnGWjm
lELO51rVOGkNjIk1c07n6iuIjU0MyBJvw9E1qFsJ09H3vkMseDIhbgLvD30X59wIpiggkgJmQrbd
wB+jWC+Uxrx5ZlWtHKT4a9Z29rEIwi+03vkeEx5oFiXgCw0a8bcjPeSYlD6uRoXilkW9/0vtATrk
nkGh0koPQcFdUbXU3yT44vxSgubaiVsxOly2IokRm9h1z+qOTw3LCKZfzdpFRtxMgyLz2qZ70WJv
YOLvfA2kaxBpqrWIa/j2WjmJ8tyy4t38jR46vdpiPuse5MTV1FN4BSk82pxe/XIIpwmc2lVXZ+IN
5GlHmbTz0CNNhzg/zDOrgkc38exTqPjFC8M095iOSaztqztA0LzOzLzVoy1uhlf+JagoE7F2rCeu
gWnCytaKLjuV06E9HQZqKBcYLIglyq3wDCYJU1cYp19mtombofocJjRqgN6u1Cz3A/X3eSbXQqpe
KEBibwpvPiUqlSGtzfK/6Fcm8R9C/IfQjKghYFk7em4broOu1m7uGBvEBfvtwqsl4WMTLbCQRkih
3s25TDkM0RweVLLYwJjz9Va0haZWC8c0J2KkaocbT5XfhmNhvKxq+rzCmlJguWtD5EiIlO9FfLI+
uKWV1UrlJSw0u8rPQCbk2g4RHMOvl313CxuQLoXqAgPnKKhpfyo+/ueeyyis4tt9fI+Ase9grPmA
PK3mozSLky1iKPQx/d8s6/ivufIXfB/R2s4jcDpv3Z7oiZ7K6H00xLSBWjsxruNA/8MgVG1VY3W8
+oZ9LLGovpJThrUqxZE7H+LsUR5QV0LFivjmzsNgKYB0Jq6+i8LcOZOom26DIUjxVnRHvGjqB7gM
l78irMcxMekFGLUZo6YczecMzwM966ncO7kfLP2fPcUf5ALzHwjWCSHlwEzaVhbtiWgoaNLPJ0mr
egvVYBOTrtebdbvW1IBZr5TaIvCxWAeZna1qo02fM2TC0IGt794hF0jzC22FoqK5FOiVUKLoL/OR
Wrr0kNeK1NSXPq3So2VSkcwnjEuj4OPpddzPPVLAx9EaFmi+hvemQqmJSLrYhUINbpFqE8A6ROtI
qhvR1cjA5zuqwpK1y6lPzOdEXQAW7Ifq2sWBu64GMkEUMIV9mX5pnfWciz7ZC6Ip1pmKkaasLAiW
lmVc5g3kGKJEKDahmuJcIDEyOGQ1z5MyVRj2VteCajFELU55jVy8oEuIzMCYvZLTS+6tHIlhwkQK
f6N2MXxM91wz1rc1gKLs/K8mfklawAS55gSfrUEEqjaG+ZM+SnMP8QVv4HzH9Og7kOjmVlfope56
/s/mQ02FIdrYLohSRKUqa8ibERhvpsDdk8Fe3ihAaq+25lBwQq+8CPmqPJMF3DS9dQsrs3vmj37r
TeUde4Wo5TAOne6pj0MyUXynPhUuLrSsUOxnVyfqoQmz8pEwWzS9dvuUZW7/qLMqf9FE/dSZg3yc
P+DG659ybawOZVJeQNaGl9aPmep0dvLlBVRGRaZ96FaAv80Ns4Ov8oxKAUBL2DjIp5ZGgsJoRjZe
1x58I9E+G5u1e6A4HZIOK3v3Cjjy0snjrVLV2XvNXd8WzAxiN1WvdqI9CcNL37mJuJu0TNaGhSos
ROJIoF29ygXDbJgVh9HM173iEbyYd1+dhS6o6eBcZVlPSlrpi7OK/ZGaDD7EsKyfBjX75boU+BAz
QIP08vgMw/iV0of2DLgyeAa9pEwHFt6rR4hG8IGTA2rD5taVWfuIxidCh3Dpqyr5UyZXD9PRH51f
w3Rbd16gmC4t0U+WpbB480OVcJHUpeM0HdbMAsBHNPS8SmywZlOCCivd+GjZI7GHCT7P+7ATCtei
dwMrv9DI5y4i1iLz4byZ+fnkX2K+dCoL1CdY6KaS9kkpXGc/Mkv0EavDspjOkQ3K3YUb7amrdLxK
caxATarIj8SDvnQGSLgPinKDy2I/4n/lyGiHl0TYycGmtHBpcX7sNW38pJSJl6ao4FNPt7r5fkcz
MIUkWOBA4cZXVFF9MEr/RVWz9pj2k0J3ujXp//fw51ElODHH+dvJSD7Vo1PttJEOT4Gmjmo6dL35
MrSlSqM/0gj3DUP7aCkjSWahftYL2lb5fEuvg4JbpTXkK0NQA0urIXr1ItKhYX5EjY0kVK0D6nBI
IDozys/GWOjMX1udOSl174c4B+t0R9epOZL7ylE7KgeMUxqNtve4G7olSlt1Z0yHnW9uye4en7L4
kXgh+zEzWYWwPhze0z6+cOsr6M1K8yZ0400iRsPB5/9BoV8iCAVLVodVjiQZ6kk1U8uaGA5FTa+w
G+ziI1Rj+CZG92aaurNPA5rmqczKlbSbjslvrpwon2+APFRXKyLwvs7WPglu57C0IVBZY82cgoUh
elR06wLwp5b72slW6agrmR89BwxTBPI4axCj6kLWhHnRDuG4jgp1YUH5uiop1938xuZtgEiW1ImF
hUV26eeVPNkK0SVUmD4RDqAntn8pkffn3x1FkZ+lWYrj/JsGTX3LVJkf5vGrRn2F7TdRT3EsfBz3
eKYI1mhgExT9L3TKjMJPMVjHJUpsAF5OxbgeVc9VET+zUCfCdzrV25TKStPAazI9KOuihUeDjXR+
NHKc3yQpJOvCR6YaTwTEVEVs0WuufRxhkryQ5rWaz5vTIA/J2r0f+r75plI2oPLckiGJ4HR+ljOK
fJUDyqSs2ZTrKjSJde7Euw9k9TsdWfZr0w2Y5K4qM5FrYO7ehlZqfuVt/BWlWvxBx5raYV8FyyQa
xE5GFfoR38WF3nbnROetoDO0FuTO42oDoO7K1v3syCuNhH2LncD56np3lSp2hhQONLKnR+0fVwGC
ETXmO0kOBYFhCFopazAh7v1NYykRVsa2P07wJ2hRNK4TtAmgg0riPuDdgEwDtMjGXgKR9VlHesVz
/6aHBoU326kfXaVFC18Jh4pjXp/yAtxGoJUOCbS2vp6IcgkoyiDWtGfX6j/IkNdOA4kgzwPEgwVr
dm+r2sV65NqG5ovbypJcnnEtrVc1VliGi+jmxRiM0jFGb28KlremQfzS/BRyyM+0OH00jbW+T0oZ
3HAbMwW1hut8BHYE/4pDNbMjq2Y+JUo3uAn515+e5MTqeKlHHUH0f5an/AugWzUN+O+0Wh2RP68L
E0VxEhfkUhkWk6zcs35TQKUrMTH+VNuxVkpl4XCcDocSPZADCzVOs/gjsPPnlhwI/8EHTsME76+b
++/4Q46j58pjGufxi5wrLIleV8y3WgsPP1Df+xcr6ZyTLAmUYxT23uv2Mwhb7Y2pIAtvPmI3LsPP
plUeuzRrXjzdULdl0T73nYWjrszQLI6J+pilgbpopLGMm8S8QQgw+UR4Ob4qFVYxqb4Yyb+74J2C
+M9lB45l7fgNjjAwC7+t8isqWQQABNPWBbc8HOpx+CqCfqE02mlk5o5KkFgbhP/GyTHoTRCkS34R
sgRYa8GEVCDDZCTyLOz8DNGyD0NL9cNtlyIKhxNqE6VTyJOXk3nVtIW7TqRinwvFoZaj6y9FZWED
EIz1ij1pntKqveB+QnBo+7R/cfbTD0DpFJf6hnmvvCjM1S/S7eKtzEjtUQtDrDzfYbJhth23d2WL
820i+Y1do27l2H0VlsVC2h91kNHzXyJPbiU8n1SLsPGCrcHlBi4Kr7z0AoKjjSx/h3+SdwZC6bpZ
pwwFXKJmftaa3qBj3NxUrWh2UMDMtZNH1p7KkEAcV9fXTmXFHJuTDXS84WutV1DIFBg0Zv103wB8
x1SrgwPqRVmt82gpQmInuiZsnuaNTAoCJONm3ARZ8unHafXkxwnUJaP4AybqvjOd8WOIpaMeesjp
82HNIjHfqjhJ3/J+mzsu6y8HPodf0JzQKvYk11ReNo91ZeePXZw2ULg89bPn/9iSlUqoWuQfZ/As
ARrQxSx9hHDQhmfQISfy+oIpaY+ClMJbBdK70h5D5GVW5ynne/W0KdRkCccFLUQHjYx1a9CvUctt
iISawNZGTV1R5ng0en93/yjwPg+r0Ic90sRMXZxUO3LdJrue2QjUQ2a/fnuhVjBc6zTLn6b/DOeF
36vW17STO4P95cc99TRIhbLtni1LneqPjdgYhe2+BsawU+vsuxsj46JpTbqpXUhASZ06izstU/G5
/9hZ8VjWKBlmaKdRuFDDUvMQfCGulGeUgCj9J7/4/fLJ1ORUhopCqkBxbgMtJuezjQ9QgN1D6OMy
nNNoCg+cY5u4wQFyPDqODP1N3HcAQbScLE1ZxYRsesNwUf8kJTMC2lXk05aqtp0vg2EApoDAKFgh
sqHuQWVk3mhwb9By4+wyMnjC9HfWviHjJ2Oau3t+hU+44d6mmzoBUsPSn6CZelo5mxCq0joh9OQE
qg9pNtpuNykD/i5vjUSUQhfkGsSm96fp/2LMCr4zBRlWUSPDumeIROh2KxzB6bKNo3xL6tFVajz6
8+KMlOI9Aa/3YQByoKou+pCaU1x39QHEJOt6Mww/He1gKCjzqhgOaKOGT3hwtSd65EvX7NOz48jn
Nu2658AIu+eY6CH4yzfPNap9nrMaIoQiYQZq6PVzpXLn0ywMKmHQopGcvka0yzU6YsCbRD0Jw8W+
yyVRgCVGg7ZOGSpU5L2+06rn+z9mtEawwd1oo/Zy5aZE5rJJXAR/UYxpI08sZyOmqTvVkJIE8FSc
GgJ8kNvlVnxS+21lQ0UF+Wdu9cRU3lqJaYqly24oJ/pxmwCC+T8Pxrn72xhV5zxjZCumH6cSxfAM
uEx6qqgoko5211SLHKwXSKQELeegJuQR+Ppl/qQjEKyNGgc03Sp9OAR52e+1iMWpDPs/8zcnM+gx
RVG2q33HPZUiciDQODGCrPa9SXNlS+QWXnNPubSgAT4SBiVctYF7wYOlb4RiXIo2GJfGtMwvVaI+
XY82sD4RtEuKrjNUnkks5JV56IJkSqKB7e5rhYqxK028UFk7ljvK41ndTkwGKhZdP+FEOOPH1yC1
uWIxli8VWwwH6fs4D2Nc5xTkx98OlaqHdkS1rjgJxuNGVw6iKcaV4+rlBaglHyF+ixBLDkDiPNcY
D534z89OvAo8nU5jXLxHXuyvCjFiHHfVb5mFwypCJrCjfl8yxKXtlhJR/TSv3qMpVGnUawhELXU0
iJbItYCsPyQYND51P1y7Ri/+co3tXSvJNxaQvJXppsMJ35X/UGuJ85vJNpE3+I4OgVOILTOKnG60
S4uRO54m0GW6Tbu5jz+gAAk2SM321SbZM1Lj8ZdnEYkgZExV1ZMeTXsVP74wDYqALnERmY7ByXBv
TYV5op8KCdRfW9SUw66YiiMkZCyrEgxEXI2AJ3WuYztMr/NgX4b+Na8180xo12QJrtKvSP5RVbX+
XaAjX8KFXnTSGyAWMpPqNa7fgngYEEn1cv5uASRrnvqElFTNDluEN+jwJtAxyw19mfTRSN6hQnAk
QejCDKkmDGpAcx0+lm1q63mksKexrB9HDO7Ib+9hMaOUf1XGxatQ5VeZwP4GCtgvvGDYgPlnvqPk
yVvrvnapM27hZUD+1D1Jojq2tiYb9BPAA9yHSv+SWqP2hthIWwrHL88QNltoVuWpRbOEbwR8Ho71
sgJ+5XsL2Vsj9rb82QIR/7fSPqnXmWt4pvlKgsA9UVRfmlPqkiyG9GR0aEx7UovmTT3Y7oHKL5m+
5gJEQfhYm+nX/V0OSv00zwdqA/1q3wCIoAL0zbxcWeStnFjknXYcrIT0PJ/AEbjo+1DnHjTNMTv6
7qcaWbyqApApCkW9dOQp7ONOHKyho3qdF2F/g4NvolRNq1OKvfSBCJ3hYqugAFMCt3M7sb+dwECc
VUjI6KkHwcIvbh4ph7ijQEoOaKlQdMHk1apugfvaJ3IH0o2OrWYjM0yuY58QbJjhEHYwzLdDo+6b
QMLoBdWE1U4yYpbNZh5VIx9SmG6OJzesNfA4NuJv34Cz44zubSRwBU16f1MsN9zMV1ElWrmP7R45
JB3g8/2+mjNSnmRMEwKwlHseleLbZV7OZLkHF5nVlO9Tc28ToHWLc/02Z/+YOV7HxI2vlZtcI4Nm
TWDX7uX+C6uQ6ogfVmuNaNJlaFE9o7hhrEyroijbRDRwil9R6B8cX2t3mS38E5UrA5UukxVMYg+x
FdWPrWPJh6b1MAmRB2Q/Ou44Uix9LdqSRIIxt+wlCA/6aNNkyukZv5jBkApopUBJvKDQqOLa2ILL
8i3ocgJswnBYgjpRP1irfkWCXmqeQIrC6vfkeLXLog0ScdKGe6mZPWIvvHZ5GbZ419iLjO6fveDf
vRGxiVRz8fL/f24Pih7vGC6tigFJjjm0gCncgC6SgjWYevMcakApGSaic6szYyPbVN/h5c/XulDj
j5AQMXy83WfW6ojrO6GcSscgf6QGwUZdxvC0+FeTxLtIsjJFN37NjMR/t2z0vAH+wBN5eN6aQuHJ
w7i+QzxH7zRtx7PZQB+P66h5FkE+CUHAWQ0KUacUENbZpJWa5/3zBvAi7RKqo9BYvrwy55NNSPox
I9gPQgE5jG6FxW2N32UQKqlekw4nUJN+RU21WsVkBxEGzaYci35nlYZTboLILIE7w2lPpzVm2sKH
aqoR131awIMNKbAMOkUi+sD6Q8BaEkgqriENZO0+STMcXVhRXrsB9TPWFX8zH8KAQsjE5x6yeiVE
y4MYbdM2Vo0h/Ix9pr+O8n2PLcAEVW3tXO8p++MhHDAqHcze8Q6FNzX90ajPfDPVMfLTvDdvPIqk
hJuTGRaUIlzpBlA8YxTqXscSO/+L82ZIX2mb5e+RNh7s6b5lIGjO4Bh/CjBSgw/IYZ3pvViqncEd
1Et2KsFleOt9/dBNm/l8nf6TIpcFhrUmonik4ErjlitIsvjgspoD2ubpu1e077Im+NmEo2HGIrng
3jLBGbe412IfB4IONyKgi5Z7Lvqc3Mq3GcXioyzRkccKVgMwW+QuTDeaebCQgft6f6VGRcwTOYEO
xAbEuW0VHQYz5X4pqYJXiQ6hiw3uOu1QF4W6SsDoA92NzauCBY/+uvIa+ISDAu+GQD4d4qX0lrSz
zZX0dImBKzSwxY0o07b3rg+Q/F2IrhzASg0LyJ57VgRXhcQlpwCTGlifOdWBHwWH4JbAC/01CxF0
8NkYSoBmBbJIr1LEyCgGpp1kZ0exnT4rjhksgyFBod6Q8Ba6ol5mtXNV+kR+/d8dn6nTqATeUZBp
QcMX4+VcnNJ13AeTovtsW3QCfDU9dJU1Kfg1WGamirNEmfvqbVCHG8OvhvcKb8HhPkiWenK/rGzV
QP8VqVwfmRfI+1WXjb1cNBX2LJkmB1kW6UvGG8WKV9hEFzhXIjym+gXdarsso61fYJkIAsHig6jQ
hxAP5jpzZPE41yiVPNTOWk7TLq53Ak3HahaWMMlbGZWjvHosoXcRYPcF6LwcUpVGmZ16oLcDr8Q6
qsysZWTbb9rInH7u4hhMxi9hbcF6c3u5MqfDOFD3ap2b+2Q06pXzldnQhI1p+mS7iv4UEYdXZsZu
VDg9BFp1o124lVFhvLl1NuwDKouop74ILfEOej0F9JF1xC5+Q3DMIVUNkiSpICU5mRItar9Z6VFO
Zgm+3sTSOyCJMtXx11YWNievoE5dU0/yp3kS6MN2p5S0ElmEACnRJ7SqHuD6B6m1p/uXn9UQ/wYd
3p5ybqgTg6sMa2qMFOgzZ6X0tGgxnVIqu+efGSHDoEI/pxgz41HHk8R8axpHpr7zfV0eFKmNeyPK
nv02luumVVkClUZKxE7mL1HX8xk1NW39QTWCrbTco1nWzEcIhSympBSTa+vEoHHI6iiH0GyEHv5j
+DUG+C6IFN2wJvRWf5kPq8DWVwkYA68qC28B2OOY0ZffoiwsN1ldqyeqg//scZH/s5edpAGN0lVi
+roqqhOsEh/CVPAtTpvMLSFMJZNEKyyzI7EmxWNSxs+qGk9otmbA/R54/aqf7pjYcsHGqaTj3t+h
kictbA19BNAVZSncIDhmvS9YjeRhxeuM4pOYJnnz7T4JqL0XBfbeFkBKLLT2hgM4n5RbEV+LJ1Nz
NtTY4undub9FWSCOousPXZG8D9GgPCaOUr/G5m5u96Aea8/6YfTqb60NPWwDCIno4OfaAq/qkiRL
CB9KrsKYSMPfThrfrG5tF1rwaVYs/hGPp4dexsYVR/IG/TjdKCbtqiHOBdhelh/haFDciuNnRae7
ZqYN/rfW7vKNrRliR562hzcztBbN/6PuTJYjt7Ys+ysyjQtK4KK7KMv3BvS+ozfsgjGBkQoKfd/j
62sBjCcplFlPOalBmYW5OZwMOt0Jxz33nL3XnnYKRZPKbeUmeC7nio9x/wkKRbGpTUFx0YbKU5PX
C+yWdHfHkoGTY/FOsy5avW/sUUYgF+vprMAm6wrcqJH6PpGtfG/l2UJ9D5v0dVZx1HqnPxCtIE3l
9LkZzJyOhrybKkcHW6yDU7aCdOS0vn5zHKveUouHW/Z1KY0fBkCtQrCl2/RLLV3MU2uSHZPLfC+F
kCe1VT1a1NsR60pessWm/Wfee0H+hKPefBaqAb4oMdBnOXTFQRo0XMbXLVlTT57UPtCp7jydtSAu
LxBF6eHpKWfXvKttZFDvvTisVjVVxw5jTIHdMNrMUhGNruuCPvaG+iK+aUQOLAIrHl7DMbrVtkcv
OByoKaJmxejd2aFiiDa9wIgbOsw4nW7aD9DkWc+fk/ljMx9KSXN9MNK12afKGd+mf246HykK1CIo
pbQjp61dOY28ZebGm8/5eDlgFvSMs5sWYju33ju7N9aYmKLVfCj9wt7XQDiIN2dtaIZv5DcRkT3p
5pwwRNHtBcY5dEV1VVXnNY8R6ial8sYKcOhKhprTnWGUw4WQhWgxqoY7zcAJN5k2/fNNtASJuw3R
Yb97pXyy0kF77ktLrMjvsw6RnnenOh0F1lPI6HrOqErRbGepCCU4uWaXHoE53RIVd3hEF/pRIRmQ
pkZKdrCb7/rKn7rrqCBKND+ETZRovDoamVFkk2wWttVViBahhqBZCb6LDiw/ZQMiONnXtXGdF+Eo
Q6lT6bXGBhU7ZpplLRB9PtCVUh3QZsdngxEb9G3TWYopNzwgzuUeJSb8+rHwV3wy053hl0i8VD62
Knzrs1aRR6b2av0ypHQ0hXosWkXuTCOzSUGcZKfoP2gKqQ2pUoZ/kHrh38/r5JggjcKs8lL1UFnn
D5RZQHissDc8e7ZOyhBWV38EphnNH8/pg1pO7ZTPCyDt/+BmikbbsJ3sF/PfQPbCWaaTpG8ECrgi
GjBFZGSJJ0Ts5pGC/KzVpDX3stdPnUmJjG1BfWak6XCGOQbi7OlwZO/raQiveFkBQc51syRTbqRz
aNOlnnbtgsv+ptQbnN5Tn6029JdBNfxdPGn8tLJM9lJvqmUkuGQWtjKeSWONz6HK+Td/eOYvANWG
CTpAkBQMT061Ai1iNBxaPpwMbRfaT7XCgpEk8EVkyS9rewbd/kmDQUDcQWsgGvqywbhvI6PTJ4tF
jlixwWB5aiiLGY4lO4dc0juplQVx2wwMkP0NF7OBQTPaMckWAowdUgO+Oqlk3JGbIWVEnjWvnhOp
kME75VLb5qThQLzaK8+akt3m9yDNLPOhATAfumGxGywXOjge152rGs7Rs1HW1qFW3Zqc9khAT/VL
FZovhCdMOq3GBhNu0Uw2hkKekPVYZQGKZLqolj3mAsrU+II5UN+2waBvVa3073s/W3Vho96ZPiWS
TvzeZuoHQlPKvRddd6oly3awU8PWWJIhE65KcqzvFQ/fmCO73WfFCs8Sk1gcfRsavcYOjuNW1zr/
/MeNkzPRHpTm2x8PYbJaF0FbHGUMOnUu1bKOMaYaQ0H1KGeWqQzaTTB7ead73nxvSJmkhCFeNk6P
LitBSjQV5LyuueZ0pDFMG+2jRjvd0YR9q2QV7YJWlkvFwsfbSeTTBICfbBO68HREBhkBHi1mu6Y8
Ac4b3yoTU7YNam6fRiXZ86nyYhKPe3KxFi3Mzs55pb1YIqfAsoDT8tA1FER417VHo3MkZIGSGDNF
3uXsfhc9QY53n/WLTeMfmtZvnzqrodOCVaT9Kwa2E73ctXq11afpUkrhvwVuncGz51AzmRwWtH3Y
SOUDuyZuht/vjcbIlb9Rt2HtoDCytS9UgGTzEBUCtlUPw02IBPrLEFvYLFT/vaK7gkJPLvXaaV40
S3uu4eN9IMZa9PFAjqmWoteWzMZ0/NEnejT5i6T5ONL8erJsGuum6RTYI5TNp4in9sTVK71twtl6
imuuPZO6rphu3EG3yEVpN/OlKzKFuhQuQTmhXyLfKDGMSGdqD3h4nhnuof1C58jsxbhvp6OAgMtL
LEA+kL/FKGc6nL/ghc4deb/dyo+IHZt/Dcmoej0falMXeSJ60CUNz0k5QTKm3RDkqviU1OLrfGRy
fWUDjX4ppX29VryxPf9xTwmnvjrZuMu8CiEE5raLZ2r8ktEPvHmt/zLUdbjgc1cgxeMevWeW8ele
MD2mdP33rwYtLy3t8s/vnR+fv2P+3jSAUh319kdF62JryjFaaU5svOihQQ8xhjLbZdZlVjaEnYn4
c3judLD0GtHf67lwKsirXatMI+JIjlNGFKDcqcHpOsO5UQh8tO0g283fWldNQdO8ifhMEVjoitY/
BEMeHWwB/iJW2A0NbACe2jpTlgle4XsgHqx7CVwZX63ezaCqXnqdC/Ck1x/aKSg8N6IdAaIBqcDj
g1MDvExaP7745dAeZZES56PayXOZaXsF3bGp1sUtN8LqmRGVHTvKUxzo3oOkHTI/6rWgeOXQPFma
KJ/jLhqPSF7au4Es8KfRuPdoQayzcVJnW6190yRXUOLk5DvMh6cqDOIn4DXKBqqTspkP+zp8mr+h
diZJlWnbZPLw3+cf1BXdiMh+grG18r2X+M08WXprR/rIBTXNPSp9jiyFvJW3wHEu/RjUj6mfVfu+
RkaZAy99Q1sAwMXzvzhYELe2gtuSTL/i2fTpRoVoluruVYduvyO2lLHwdKhE9SNRKvUtrfvmviFT
EuIlj/tuNUBrKJLjQH/1SUtokiHdpfHqnYpp+tuMQtntcd1SEedMvQRqjV2TBs22BEh2NKxkE2eC
9wYl3nK+PPYN9WCpkJhoIC9ib1ffhtgEMqSp0beWiBCh1h+8txMJoK0fraAnbcjP6kUfqqCqavob
ceO4a2eP8JOxSuOV9QNAQvWYJpRqn8eKh+fBhSOeN/2TUuS08qn+L6o/2Ow0lPKYRq6y48WaW5IA
rNMwUowVvXeYa4s4K8OLR+NlPsJBhvurbu0D+aXoRijSO4FXwcqG8lbZpbblzJebbuQKlrNv3FCO
2ZtKtnInDCO97zOYV3GnaM+p3v/aQOT4LSTShc37x4Cm5Q4GiR93/lNntIjsCxYfwd/5UNo9URlp
TCJzxlo0Go364bz2qjGu2qhQjlQB1LKNWl4bLsfHlPSsZanr5VuiabuOCJDnAAPalj4qjGgoF0hS
PTb3nBYaacGTQCiQJrIckbOI1rH/ynCeZCxuj2oQMiozyRGrMIAgZgwf8TFOoVSG/w0uK7z1oCKN
RH/yTBqeZoGlBLxpf2fUTPgC5ho1erEGTsyByX4Fe4RDWgH90kXktiOpq0a7QbBt48J3w9TTb62p
1tJMelyFhWxnLjvmx4rhWToQHfzMjNeaKsNb16vjzsB7SvQwQ+T5sbIovuZBjM4vxQ/fMkjxV9A3
NIZeHMMZnSRtk2a/SfMvs6uoEbW/k52yVXwN71OZTHIwMSXmUMQ0gNyyRZ3Hh6KwhnuCiBSmU06x
B9uD4a5JnvNWhYQeFvrahiT/qgMNyqq8P2ehM4mWKc6iQhqbWREMB24FtsZ9sqwpe8FmuusBrs+q
9JrYkXK1CtEckZbcygmKM980Rol3PHbve7BTz5xAp5Th8Hsq2bIGXpxjszXsg28qoEhSJzkqyUDk
S5c5dwJh1JRFqt50P8xwWcLOKyLtxhBZu0URqiNEvXjwnOJr9DBXqNTPZFaf4tuYe+NaJJH+kuqQ
GN1IqiRk1fWm7n1mH1g1hw3hkL6GDCeXRwJDUQAlKdHJYTApBrekIxZHTiXmIXWpVHvE2k/UIMgV
h3y4j2pqPq+X9tbAS3EJIwH60GNp7TIR78mqz+69XP/it4F71+qR/Tz/B/SH9jM7MfeOEZy80/Pe
IFYFipAXJr/q9LAWdqvXZxnV9Fgrf12OnnUE0qyumJslC8txnho77E9EO7ePtfJQQqt8Cqn89lmQ
tsfYM656LssDvw4OGBhJ7bJEVbFM5uhuJqMLqtHuWoi3RHfhXfWesp/rHwNYR22iTA4EC1JE/tnS
jn0D/obciE5HG2qr1Ubz3FtQUp0LSVJimCEYGtspi1vvQFCicFxqfVC8NjkgBbcVyTmeVlIv0k55
gsziWgTxpD+J2w43F9pKs8vfosDSj2ZF3gdBjP627Syom5n9FFFLb7OKVLL5XkAPBDeDXWxaXG0b
H9fLVwQtWdMtnNHwoW+q37/UKFwtSgR+VInz9Q1gXgTpS28ubeb5e0VoAlzYED1ChPOjvZneEjEO
51iJU1QVPdjmUf1qoyc+GUgkt6Nj3gjOTLYS/fAdMhrtKbOKD6+Img9TMKEyK/19TBlfEsyeXyP4
jFubaqQiUmvDZzq/qhmKa5X07W9iXGaZbn3rFWRtwhskAlv06BGErQwe80oFX/pWfgCJyt+IFPTW
Yuy6nWgm9HLrpvtAh4tp50n61hhQlKeBQBYaa9SYXxkyD7fEaIlaA0dDGIwzfPFRSWZVpzwKEzGl
NYzP6GurY1hpCO+nFkJeUjuzVDUnB1IaaV4me0EbzaWNbXAddOCMF0TOPEmt29JnU+9V4chTPoBs
wIAUvBcx6tVMvdai0R/SoglW2P2MbTONpkRb3xtcvG6GRAmeJNaVZdNfYH3M9vPuPVboVWImiwwK
3lbHTxSZXYQthEbm5M5KkGDgAoCFlRI2DRx3fFa8ziNjsFSfUw9loZK98Z6jFbZG0kl0VOCthsc6
d8zwpplTV0tcrTHmsqqX7j7uaRQUAYVkKmmxxmJBX3ziFlrxF/Zx3iFy82dHjc0jwgDq4WlOmFYE
LYeIKUgR8Z4Kumyn0iXJGujD0lDt49wRcCCe0Wws7/O+rG/5yGXNGkW3pFqnpu8drr50H8BHmAPN
nHxUt2niInXtNWdaSt3P96vko64gBrw5npVftVx/yBRHvYZddLNExdWX0Ih10AQ4GWL7Q+0T71LK
1Ly5rnvCB/nqJVNVXGDiYvvxGhW0BaLI1C8Nc/67QiAmSZAW4eRj25kHpJVA5HVg606bUjgSuLJT
5VDF16Yr9XPdSLRH/FWfkNSBuZeG8d7ENu3KMv06dwrBVl41vyJ7g5Sns1u6+qYNEv+QxMiuuyGu
No07+BdDANzvW5KJCiBqaxH2BDNLUHORhwdyPqSlxq+qQ42xAPnNOzmh871/HKrToVFWCZQdw9k0
Y60AmneJisXkt5pPpoAuMe1VBxxWre0+33RNUO+N2aBsZqNONeJb84h8nL07JWtJ7mVQ6KdUr3zK
cbFblehoxWxwlkwPqrjiGSXkZEhOh0KxwjOt4VOp5+73ThEUT7LVxX7eihl5Fx0rEtxywhIuShE+
8cYqz6TfiH3rkotXmPiKvIbESRm373S7sImMavlQ55V6X4/x0aAKzRetIJOsstR0Txu4fPCopfai
hA6pkiwvUE7fF/QJbIhTQQJrPRq2n8dkhCGMIapqkZvE+oQNcnQBzMNYlym8HSAl+t5lkTVwXyHl
yOOVkinGg8ilcu8RouUAFZ03gJ83kcJW0E5eLcWeBltsDOf9o8x6d504OB3HHo4CoUvxOsAWFjQ1
rLHGcWwUVzT3IptAWT0I5CuDwa0dBFD4JxWhsPlUO62N8bFd+SlTfK6gdA5sokCruLJ2fqyWy/kS
4mV0GWI/yA/VdEXRWpXrb5jekHjS63ULNE2h1WylUbnLuVnf2wzVOpKod61j9xe71r9l/rBorMp8
YWIrtyEK7vVnJ4SVwy98eXCrMUWxgKaYDCBjO0veg+Rx4JReQmQxnwuDtJDUcrTdfFgxiQHjN3V2
RGA9l765KtXmkJt9sNco00+Ci2KPCHWVl6wHQU0QlRFwqZCc4ChpFSPDnlGm8X7ufzkD6hVooYf5
SJu6YRK+8dLFpQpM0djP5c98A9R23+Z5eT8fERxX70d2RWDo45rVk1Ip1PSMRq2qnrPE7cmEL4td
UWnKriz1B0OdBp6TfK9LKz5d0n2J3CpBKFAAqJpmM0WoQHxmPny1oKztmUzgO5sO5xvkWQZxgADj
jIHAYEcw55s/SnE1nELyv+8/P2adwzNbVvr5xfk7Ggb6NrOR+/nIi9hcDA2JCsHITFYVKda63id2
o2NTVDKbbFZI7A5uz5hCFN9PvvkMzLA5MY8dUxQY/+pekIWLkYTgjkjF5GYmqbPwa+ndYrJFjnYO
fBKB7m1+yGurZsN4ij/99B3zFwwlVVE4jdlmfmy+QR1xMTDOQrnNY+Cfona2CTC8vhBMMIGTLUe8
mTpRaol7TyZYeuD02ysYp9iySeJDWtJmOgY8T4DGMcoBd3tKVawo8wCtHYzT3OueFGZiCMuDCU8Y
x2DxZjoCuO1kIUF9FS+DMnT3be83LynrR1OQlxCk8jYL/5O0O7glwwM+Su2jU5qUkbper2AqPtgt
wGFqXiSB0GkyaDMor8Ez7xPXGreFVSKZp40NrXK6Cdvm+70KaNoOID/GSXdTuqJDLs5KPJulHSI7
9qPZPQdVUmwl6SJ3Rdb1p8/p6WSWn++JIrmpHlMqk4Lw86EgJmR2ZLO2qo1C3E+/FVRc95LOJCKz
di9q3q5q4QT38+PzjaJoATtQKthccwGCBIwgVC1waO6LZz/KlB2DSvVdyfp2Q3g6MsOwj1/ne8RV
JJ/3Ph8TXHlp1NypaVldzYAud0Wxt8a5FXzBirwrdK3cMuJR0Tq2G2VIm9cxcNxJCj0cU1G2J92W
zTIyKnVpRgXKBXf8qqc4LOYLehuigYHdzZ4uvgY5Es7O3ieaK/ddY+qnZrqZ72HiSU5Wvvk86EPj
BB6IIKIAiZuY3bOBkTuEceCynLt55RB9tcsuO5kyqzewudsVaYCMZ0bNXNL4y5nX6+rzYDn2nZvV
5iHspXJM8lKjtUCIxBA3z2PY6Ts9qLhCTE0lPzXp7+io7DMa/S6qxG1rMd3yK9/FRfBetpJGPhYa
/DSeszOCMxfm/MVE8O4wPfm06VuxdR3H2Lt1ZbMmDk87dJRqxVoMrAqV+sZOgKgQhw1SBD3gTqtt
xMPTjcEG+jAfAjPlLOttmBfTvLZPo69eaERrxylQrQvsoWBnCS2efrjKtPDQtE23a5nw/PGQ7hDK
OG+E1cLCYDeVfcjM9V0X0BGcC7/5sS6SZKQCrkCMQ94YhqHGy/RdEuThfRsTmUrnSAXsZxl718Qs
35Omffc5oJuPuXDRqVX5U6W+b241Rx+Ppu2FNHOZadgxa04ydNXeyOLu3oSUXa4qt44Wnon6sKi7
Cwyw+ITQ+SKHWD8ZrbH4U4HLlDFcj5eyJ2nNDxwYKtMMam7wzvdSqQ/YJFDdiOlmILl6aarOpP3K
J/VPUnhsYtzAfsBDK56kPbkTTefBTFX9acy/H2XTSMlQ2/5oZd+YXEFesG3vXvPGFDARh1Qp52TQ
7Js6beGSzDzgBnAf9Kzw9lGKsDB1J2BkEcoNupRyEZWdWLnxiIWkFVMAmhqYay1WMFJYmUahl+BJ
Mxrr+7GkblmbudkutCaSF5mw4UsUt1n29DQv82PwPrudSiuFWLDpsczrqemBR6phhmadJZO39GaM
BZZmQ/W2keJ8v9d1yodkQLFlGlQtaQk6rz7DaC0lwIDCoT17YX7IOyN7GxJbsl4G40MgR/gwQ9Ou
FaSy9CFa9YzgFalAIVCvGvCeY8e6REmEGhOtNyFKVmgSGlSgym7CNfJB+DZtThoS8pKDM93Mh/PN
GFTQ8Uf3AtS2Ozq128KV5h6pmZCbcr0/uCl2VR721b47Kq6NqGRmZyiEYEQVQdpqgaY/cysyUX6/
qSNdOQWA0Y410ybCJKFFTvi7NO8BzyNnBvitLT+vvJafHUd6bZ8FF9Yg1lgVm9hcctXk526HSVBI
fa8tUJBZ+1lCU2gUBBq7OYNgv2tFPt38cNSm7NbYZTjN8DYU7EsUO9OuOefXIpMSE6HZq9f5C9ZE
yjOK2t798VhvjRdDeg2dSoLcEBiJRdbb5VmHTHcXhJq7RwFRLaKMSEXy5fQX32XCHCXdI4tRfbES
0mynh0vSkHH54AhHWL3WWU1fIPDuBIiA99qkYTTo0rtQQ9nIfVJ7ifoneq8q1EMsoX6IAqqHCyMn
uIhkd7spskbuS2u6zMupQUn664OiF1xNrUG+GbVHpC6uMIthpUyIRvK7nuG2aTB6jggO7wu2gJ6B
C1wvootmT4MgPVXA8FDZVzhgv2XRo1/X4oMBIxrPxC9RB+fWyqppQkPOyY8FW7QVCV/dE9PNyUPo
iI+xfQWe4n0TmsS2kldf3IRdd8wkE5tTNF51QotXvsF2tme6suFT5Bzd0RLbGhLjnulsvwfOomwJ
E+0RKVvFJnQJemArJhl+9PHVbtnd+dUwrWbalek1gE+/Ul9LXTDVjuoPJyQ7E0SOf2cAikdPJz6S
uHgmDkC+qoFLR4xJ8GMga7FMXce/0D1DJUHxerQh6O0xXIut3Z7STHEPSogkcBhy4zjfowzXjx6h
QZv53h+PBT8+5kWmtaeZSQ5un+5aOlhbM7T6+6G3ibMZteTJZ8KNGMCNfgW+zqCkhwI5Apfxol57
Z9Pb3wmlz86Fbp1D/HhLNGXtWQ8ZiOs2bhY+NM6efrm3BS8iyZAGEj/4jn8uMBwPJo54WdX9nlYX
gGGbOrVD3ML5r+IWwmlU5453UwtOXegMyefcj11PpwTK9eef/uOf//kfv/b/2/vILlk8sM2s/vmf
HP9KTAeqZrbUPx7+8xSQ2lVlv9Xzf/v92/7yXZuP7P4t+aj+7Tc9Zgn//vot02/z+4/l2b//dsu3
+u2HA0JZg3q4Nh/lcPuomriefwVex/Sd/9Mv/vQx/5THIf/4x894aNN6+mlekKU/f//S7ts/ftZs
fX6jPt+n6ed//+L0Gv/x833gfZT/5fs/gO7xX81f0BxZ1D2WI6SNN/fnn7qP6SvqLxq7KRqlUkoh
HB3P9M8/pSDO/X/8LPRfTI3dp2NI6HOmbYiff6qyZvqSpv1iObqlOkK3LVuVjvz5Xy/8hz/gH3/Q
n9ImudB1ravpB/NK8s8/9PTKbF1Dk61Ki3VanYwfqsnXf327BQC9ebL/RVAa+r4iw/kYi/ZAuHFG
+J86RsAiC6XABtm4qo2rj2vmc5CYZfyAJM/nfC/h7rSSWJBSh+rv2mrnfUXPyxUP9R/GtjVJfKwo
SycpbRY4R41CZ6drVsk6L22uucxqShHd11YS5seq6kS4HsZ8IN/P4OJs7p001/kMAKZRP9Iidop0
reY+CJ4NCrzA2RjY+0skElyAvwZm35VfEIaPKaCC3sVLRw7w2JYtsVhj5eOI1/AYEhKBwguldttU
0QNYD1IxbWsyJCytusxZ9aXmi4dEb9qJyo/6sd/ppS2qdtGTmUPSC/4dzW/ufJwSIYbSoYviYEvB
VulvpYnXDUq+47ja1olom5zZYKTl1XTyFqp/PrTm0izr5tdObyJrM4y1ox8rsJ18aOnYoyOBofwG
roVNpdGX+R7WE5DGuAzqa58hML0zskZLEbSZ5B0Q++oQw6kFRI3lSWu7e2IN09+MVDrnuEKaeGfp
HWjpJGrsKXO1N77ooAWQ03T2iGQrUh9KNxpCGOlCRZDE6nDwTOlrNE1MXHClkgClaxXyf8nVc6Nv
WemRJIrxufhNb7wqO2aViMa3LnLcnPB1l5QxBBq1sCTSh6ISa89SB+PJKICTr5kcDFyTtFTyI2xV
yX5FE44WOmYySzC4X4/asxhQCYx3Zuf20TtsVJIn1tIVNi5WflJf5we/opanc9vJWNqPsomijuu8
4xEvn9b0pq2rkAngb6bk/A2z3wT6xSxhf+Y0mPVsj9ZysKTXpmqbzrHtnFFt0TQOun+rag6GWtS9
vXLLlHCzTa9GTkxzIWeFEa+BpzvReJ/EzJeAR1aDzF7ADLhR+BD3SdZZR4xefoKBlaw23BUQ9wnN
ktpgKY+OqrHfezMYUxBQCeuvpDNlM5YsKZ37qAGeoSWMYc5KmaZRv2U7KFqA7AHDP3tV6FiDiMga
TaurL0qkCsU9h8NY4OLLbYrlbxSBVkMjI8ZmACIa9X6K8s0Kym48GGYChmVl0AKNLkD9NKVjpmRa
+sn2vBoTTGTpNc5DSeMGW0dTPyr0hoi6ITECK7SU3pREBoG4ZVMVQFHbENvUwoHqAswiqD9DP/fT
dkPbspfk9qIopBMnhqL71nbqEFzY8vT1lzzFtb32qjxUDgVmd9hPnoclHImjtLRsZ0VNWb3ydvnV
nZ2HLT9EJyrUWlYDBeUiaB3KBp/+A9uhVNHD80DeXnISg1Z4J8+skyBewBLQ9nzUcNiRwNh5S6AD
BAmZRp28py5yMB9sQVVWYEyxABUJ2RSZ5iOdCKsWclFDXx8SXFgY0R2Bwpr1KxOoMFkjC62iY1d4
FpkZ7E/y4agxhSD9zjQCKFJJk5dfrTzp5GlsTE87V0BOURSCc0RlXwVZeC5crW2Q1tZxvk1gMvxm
Az4Bu2MxO1gk1AD3MgNfR+SYQ37fCb4psUML21RF8QVKiWK8+n1DtQBKNSKyvO29aFFXWWes/l+t
7+f8Aztt+fFRn97y/w9W8GkBpdL5vyzgD2Xw0/Etjd7+vIhP/+VzDZfaL9I2dd1k4dXJarZZIz/X
cNv5xRRClTYpHGRkspr/voQ7v0gdMjrrvuZYlGaq9fsSTkmgSYfep6lPBcH08/71q/0PlnCN3+tP
KzhlBRAzXcdxa+rUEapp/7iCd2On5mlPbIuxsb9gr9gSorKOLiTiLLxlc/enN+b7s/+5YNCmeuCP
eoFnMw3xWZpQvQhe2I/PFiAL9xLbKFfFql0iqzwRz7fF/XvRrogvV+09qLzl3zznf3mFPz6no/74
nAUTdzyXZrmyz93KWGUbpBUbbTG9QuXvX+HfPRtl2Z8rIgFAvUYtUK4QMmyirbd3FtXS3MN0XaYL
d/HvX9v0dv3l7dRtWzjzqaLZ9l/+eDKwnAoQfbEKd/QR9tGmW6Nm3Yabf/802o9l3vxnkwbKb0NY
VHmccz++qCT0Gl+vqmJFVvFiXFaUBXfK4tdmOSzLK2Ob7d883/Qm/eV1/fB88sfnK0uf6UwA66Zb
tEvx3GySDUnXy+C13lR/91zTz/p3z/WXU5JRfKyGjp4xhL+LSY2BZLeESrtID+E6WQSLcQHByFyU
m+Kx3PztOzu9c//m2Y2/nJzuwODXzHml9XL6QOjLYAUb4i5cfj41OVTX4Nxtw785ccR/c5r++R02
/nKa6n6KJ60lGcs6kRazJO6XuNDcXcIMv4OZs9CevFO1LHbxivz0ZkkWyjE8/e3l4L/7LTB+yen8
tSzN+Mv2YUj8WOh4UFbtmlbbCvvHCy7U47hifvryd2eVIblo/pc3WzqOoWuGxfZJ/8vT5THNlwCG
0CqsSDO5awLV2yc0RTeeIkjK6HMN2pNl+9eipA+AqQjBnRN3+1jS2zVBmyGnc5V3RC7RM2hBcxeE
DXKWjhjxq6ArrS9HrG07pLvmI2mp3RdLNkW+Za6i31URcS/CCZOVGHP161AatCbMmF63rO2jUWZw
p02PgJzSarGfJrViHiPkUME2ypPinWESUys2Jh0NAEKGoHfkCQKoPCvLcKmp5OONdjDy59O06GXg
Ba3oveBIEDQxrlKOwkSFVEMXHoikRzUGiDNfQJyXVxRauDnGpoxPZj0ENjExSfZukc12X8FgAi6X
Eavaed2y790Mcqimv+mqn3u7BhDPx8ieoVnBpi2DTWQlSUlWXtJC2U3aJsIZiIBm6ZOkUzxhg3Hs
jcqYpzuYg1qGq8F0IJxVggs0hfvgbl19xKxaZTqSnK4V5gaZbroapA7YrHYs0j6ZAMAkgx54TXo1
eKO5g31PBe9W3kHX6E4WzGcUwoK93B2INoGZrzXai4HB5xVZvUfI7UCn7o4h8qAscCZm2SKsiXfv
8PIeS1vrvzIDY7Oo6tnNbWL9sTFxZoRsPSkux8a4WIjWzthsvMeuEaQjJoa3SWgDrooBjTjqq5Rz
qzKgeOQtRmY2a/V+wEHOCJ8smhJm8X1kgTLLI00s6XOGK+HmchGbRXA0aIUvjdQkwbJ0EQoZTblG
g5AvpjcQrUBZPlrQqq/ot3O6QY11DBtFJ4KQrFf0QPYSaaV275rV+OgOHgiRgpWIcXv0YgQqCMxm
cGOB0Q9J+BLTg63uyjaabDNME46FtHrieGD1k51TMdbsXNKdcfFEMKOlZeuIJKKkie5cXS3MlY1t
yf6tGviD8Beuerb4Kb+N/dwQKpLeaaZFXrJHTTosiLlOAKgiGk+XIeDyeN10klhWUiTHlUei2wY0
RR2CSLejZiGmKz9xcfU15uT9mg65vypqPPUFNq41mHYQvVEu5TvmikAuIC7AF6cyB9bkh/Y6CaxY
LjrXE88K3lj/lKcmfAE+3bC7+5KRLYJ0mg1JcpYuIBUPzMWdmXjBQR/cYlkA4lp1iiSzuqaVpvO+
bVRktWwcjbDRt1IvydEIBZE6JMjlQIgV214ZZWg8gBpwkJsqotzUaeidME/qZ3fQxtXQOmI5ot7k
t3UKZRmNJorkGOu4WNhliazEZUqBv5JUv0WPSvu58kB85VrbwefPtF0mgvxLoONZuGstHfwpfr1V
WwNPnAQvh7j5zVcujrEdVXFyGluusGKV26BrWu3BJ2I+XPoWQHnQQc42apUyw+fvse2BuDEcY59u
EcBniz4uNhqxqELRvbqaZT0SdaonMLYrB5aKekRjyL5EB3mLnUhitFz4fO61Zafa42OdSX2Pd9vC
st7Ee83yIBaQ0FKvPMNL/w9p59UktxFs6T+0iIA3rzDtxnE45AzJFwSNBHTDe/Pr98No97IbjduQ
eZBEhSKUXYWsrKzMk+fcW1qZOQPwXvjkIskNGoDCjL73END3lNY8zmV5558sU3BJaejS6EUSiYw/
qh1FkmNPUanMM8i5o6D8yPQLk5G1gkhsOummys3QWMihmvU0P5/m2RNMYaX0FAB5LHhsSZ2XokdZ
eFUZ+3h3KcZ7it3HDz2ILcEl80HVNNdqhP2oCISQc8j5yfSMk5F+OhrDsDuFVodG9bGj5677NTr2
eedN3O60+gTF0XzteahHxDPlsdwqYZgeZE7D11MvAJU4MjJNVQyUizxyzk4oMYXkdU6Wip8Q3U2+
8ZAP3IIy1sHIlQcFEQQKLaDpRw6XmxvDCRHxiMJRXKLTB28M/H7ZyPRi/KxEMopWiWTuTzl8+Qw0
fqqGwHSqRkYUxtRpO5sHs9a+5koJOwF9MMePVFV3QxSoNt2JupmVmBx4MTEPot4yCn9KtWdfzUCb
6rGW/oT2rfkAurM+nE4WnJpqpt5bbUu6aRnih9TSaNz44NYqHy05NRe/9JI/ELMr8uyuoBiVZlAU
+7Hw0jaq/6dxysBOStafo2SazjGFwqXohYRRphYGLD9NGf0LDagQGl84UPHsbWpDUE76kvmSFYwv
lb3/seGEhEkFR09YvMj1IMGkjKYH9KcFLefAPEiwdzmaWYyC1+VW6UkyL3ZVY+NBfjRfWzAhUL3l
KQpTIlVH8K7J0fjDZ9qbGFGUH6EB7XZmAuA9VoXjTmbgvXfVPAl+9Wrt3yVcvj98ikdMuvm6qDyr
QcIMQnyEGMYxRx3EZNd/UE89I79tFbNxdqoo3cC9EJePmaznbmQIudcZpQQkj/OPeqAOx+DEXD0i
XkjTMP1MaEW55MQNdQTn6dAGQfM16iA5j/1uA6suJKkhytoT/ebQZ0glFsdDWSInJ5uduG1okkAJ
dLScNlSjP4+co0cQHEwTw6tLMNUk5UcDn/bzsVT8VwMZzrdIa/RdVSSV09INJcRDa0insLRHBc5D
sP+UbGsl/5BlebfR5fL0OPYmgPJjHoYH5n8g0Aeo5EfPklUnCAyDcoI3us/foMENH0+oyb1mdEZN
e9SsuHwoGKX/MJR6YG10S4+dLhJy0a3LhkeaX4YDLGsnYGHpSc1oD9XyXsuQvxtPefwDXXFmgiCA
Z7C7EyPkYmh4uiEN5IfCEMwNjVBm44089UKprvpdq6A4RDko91beKktvI15EskzFXaEaP3sb1XFc
8SlJKjuH4ZafUxYLLt3OC7LokhfmWuq++Bij7G/ougFUVxWnH3RWc4+6lNESJhJ4Q48b1UldYJnA
1Byk0PYqkxP2qsXrR4omkjLzZCfFUlVptkShgS1Pllmiuq05aA/aW/GH/1V1W092Izf+DG9grGya
D8LXtce7rF6l7JimdGIZpqlZmjx7p1C2gN8iP3IPPzWvLa/c8Eu8oey1lR6bbb/7WbnH++m90n8u
GVB+TFz5zfiAqug//siXP2N6yJzteZJDsdeHWkoVGMYnV3fg3XArl5iAEhGTajZ31orN68eKRsKm
sOkKpNLSfOVGp4CkaJoBiQfYjWCQ0P3TM6Xj185oft5e3nVVBlOmqOmSAq2pOa8BRcY00lTBgKgZ
2ZdBPx58PaEnU73cNrOwImuqZ+mWqciqZc0dVyMnNsHzeTpccvAhuWgRVkK0zaFxu21pYUGWaSiW
QqVMV2V59tBrGLk5KVIxeLX2M6FafOIDDdvbNhY805rqWYakiYplzN+uzHjFpgqyyhsbwLrin0m1
YuD9C1/WBuj2nFmY9vPM6Tpa2GVTY6EDL1K60sZ8iD7CZlKGtrHrd0cHGc/4ERVy/wsV901zV3jm
WnRbOPoXv2F29BliZNwv5jdAZHlE58YZvMQLnsuvhSNQHGk9lKFpmll/oM++cgCuS5NMh56vf1YF
0mGtD5QG2xVdFXuq3FmOsq2/w2rKeVuLcvJUarncbpqo9JcMw2TTFWVWCOJyounTp6nXHJLv6p/B
XfZKi6FFmNANHca4drHhmrjThuSEBpqdOms/4bqcxy9gYpGarq6Y4jzOwhAEA+KJK0s8BDtlF20b
ynnxoVkreV2XXS7tzDZWHaoOAWfsxHttA3PyZro8lAO0fx7scf/V2mxf/ZqZCTXAWuf07ng/7SXd
pjtjK7unb6sOOwWR+VdUmEmbdlBXmdO8PDQoq6uDP2JN3frb/h69ai+msuVZ23Yr3gVP4cPtMLDg
pX+1wZHcUTSK6LPlqR0KcY2OUgUvQZenE7QaNkMVtv/UfBh2ydttc9eR7cKaMqsXHqMTGp8q1jLj
LpHfIJcKov+4ImV25zLBWxX5XyvqvOCu2ra76J4pL0fedXemc3tB12H0ckGzmzUMIdNPoRP3TuOf
UaJ/Tjrjj9sWpOtq8qWJ2b3TwJSK7K1JHekAZw5y8EiLfDzZfyeISNPRmbnfOyji/3mDMi33LGY3
/QgiAJVkvEF0qPA5PVyS0FiipeNRwHkNyAmPuduiYpJvjgw3bFcWu7afs6uPG4M3V8EP6DeCZZ9+
oaCJLuEGobSNCph5Mr+aqqydAWV2U4XCIAvC5DFTf2BadfOH4EyNJHNz+rYWvpaOAF0zS9XBtiCI
MvucfV8yFJhDKdYDrDATaBo+dp2+kkEsbeO5kdl3zBMZ4esMI7H/uY+eIdZZ+U4Ltw1D079XMftO
/XHU/VjEwJRTNw+JA9bkIdyJO/3xtqUljzw3NPs2REg1pL6I96cvOhhOhk3zHNKn4YOp8V4HJ3nb
3uJxOzc4i8BV2ASq1LAytEs3skOufNAeja1wgPhqZW2rtmY3WTMOIAg6Fsf8s79tnsMXy4H6kfEi
m5rhSuxd6F4aqkL7QIPQRZzSy8vDnaV1fdRLi3aF4rTIWrxqd8dD+mY9mHbyoXg6fR+9emvsV/Zz
wd8vrM5ckXE4jba/mZEGSRuSL++k7DRlT9nbcIwtNHnbvuXNvvXllZt7KSPifSnRF5YNU5XmV1ty
6pVp2Gx69wU7MDyh+Ap6IrL1Z/2AvPBz+ATU+/VIs7jnlWajDtCW39Pn1R24zldU87xvM3PhkaoM
TFLv7cDOG93YhY+jteHo3Ot3w53y4faGXx+YS2sz/1WR4UlhW8k8ufnoT7Jm/neh9ney+tMqPqTQ
mN02t+TD57s8v9IZOFIroWSXp+DJttr9G3wZG8UTPvyb7OjC1vxqF6qAQUY8uKGxKm10B3bqJyCv
jmlXH6KnNXvTh5ndhqqqyBJqGapsUTm4PDBRnkp934S5R8XRsuPmc1B/itIKkmDJXAnY16ZMBfiC
RAImQecuzdIwmHtaiqBK7gWWNkmlb8yjB9B1XxnZSsaycNtdmHo/Nmd3fJIZ8K0rGozABVoSZbqX
kp3o0smEVi6k5vR0ZA6luRPqn0a7Egyur6VL07MNzUWzPRU+qwylyqBEStfaV7qVBa5s5Xvv+Gx9
NBYDJIpYn5gfmZErmNgKEBmNh8LOIEe57f7X0e1yRbOYaiHZnjc+xhQd7cOGlqOHdPttG2u7Noug
UgwNLjPAuVdJIDIoj57GamXPFgpVl+uY3echD7e4mZwCzgcIkayfyWinGx7He2UDNd9BcFpH/hLu
0lc+nm4rz8le8qTP6YP8z+/Ey18yi5ZxkCg5w/45oJDjLnsO3cjRtvome1rH86x9vFmojMd+1Frg
aN5Q/BFDIxcmv6iMrwTINXec3fHw9EgoqE4+n0GJM7EFU/d9Lzd/+W9uMgshDJS0RzmbVqNbOzmv
P8XH4dN/MjGP9drJByQ7nd80lF51sXgYjOTuH5swqJRSODQlyaDONou5qDMzOJdW3rGGA5zu7kOf
aZvbNhZq0NSfZZ3EQOOfFA4vjQxtiIZSU1TkJOazeWhNm+KMRzH2U/Urco9Pwv2KwetL+dLglCKc
xaQsg/0yARfsla588Lf1J15Pnv81otLOQdrCaegmbviNpupaGWrB/S6WOgtQii808fGIZcP6rEYT
2TVjNXCl9t3X22t8r0pe3pZg+SFoMzSK3dNldrlGwBa+eQRLTCIAhaxuw4j+ghC9vg2/jvfGFyCf
nu8iUYvsguHex4+S123q78JhvUI0ndtbv2QWQiy6sClUCfySk/UhkTN+BOKRQMHfRBV1hsYf//m5
oMg9jTgAB5q893LpZjMaSlgaFLmtRzUI7VP1/fbmvt//8yUpyIOQi1iapc5Lwm3Ks73W/coTt1rs
GD+VTfsp8U6b4AEGni1sT6+w2RgHxcue0oeoXrnlFs1P1SgLMiAVVOcsUlo+ektQrdTvSbzxNHjF
ATHu6ADJZUJ1aiypv8H9DzgIEiZ7HfC1dGLNqVYN/pKUnofn5Q5LtM/1oMuZq94qm6Ph9Dv5a+tY
28xluyWANf+immmeW5zjLhNZ9H1IeWjslwYT5qBn6udIe5Xp3+iPvfUlN9fqp/LkJvOPfLZIaxaW
UkPKU1nKmBFOgjdIpl406MuOugpB8PGQh/odbfZHPf3snyQoQKDKSIOfNF89S73jHbmNJP2RDRwQ
4ou2xZAo9v9Je6GyIFuvvZFWZpDsBwaqV1xzIbaxUWCfCNg8L+ftlxNcW3GhFzUouPRTEcAaY1tw
s2wsB2mUg/KtcwPn5KXQk8EVvVr3XkpnTQ1gJ/hRfIPBhUvPaH3NH+iQ1l5d9N+R53vJxXLrW9Vj
pqS/woBRkEBAwATmc+fki8wHRI/6KVvZhMn95l9Ok63p3uIvZd5NEQIGoH1hQNItQ+TkLWIbsuw7
jG7AwHZRiQ4wmIbb+76QvLDu3yZnQS6H4EU15ZEvW1IefqTT4KBTc9vG/7K5v43MNjdETUCVa7H2
5G323djAv8mN1SFK7Ux44LUDsGpulithS8nkFHOw4+X7Kb6lP2Av2aK86UUb37u9uqVr4nwHZzEl
ULqo4a3AR5OGL20ePI6m+VaF6l0E4/DK11qorE6jbhrRU1Uno7MrohdgTQujpvJAon6KPsr0oaLn
6A9EIsePULQ6NaVNMAi5q4B12t5e6GJgOTeuXp6RVGCYIwowPl3NVujBXRiYtIWy59Qt92jKu9PN
rNvliCgY6h+2uUGI1tBtCExXfsvCSaEERXOI6Apcf556wcoCQxaFGQL5cSftjlu2n7Lh2pKnFc0O
5IWZWcIFX4EUIzOIplT90ikooKJkdHtTFxKrKdgx3ghgDd61Wbpj5SHCmN2IBSbF1KqxpeCpRF5X
DlYO4UJ8vTA0O+hM92aJUYhkcAIkzsZeHs27uipfzHCbBptTtmJucefO1jU78kyjkcsMrKtLtF9Z
ipZ6pa6UqBZCl8U9B/smgZtkYmZiMIeTEUmkS1Uhf0IlER45tA/KceUpsWxGNVUGPJnvnAdlncFu
Pc/kyitE/aPSg5tujzur/nrbDxb3y/htZfZ5OtXy1XwCOMDddm8J4EsRtEtXErA1I7MdE7XKH0RT
qryES9Q0Ph+b/e1VLMUnvsnvZcxCL3iEcGKMgKzfZYxgeI3uRtvf/+TK3o6Hv8ZNmv3JzrdrD5SF
AiJthDPLszBsSN0AlzOW/+q+VE5wYDCVzG7Y6SsRX1o8tL9tabP+o56djswkvdtSvkQwqoFDJ/bJ
H8AinD6mhaNvitBGvfcx/Xl7gxdPMa15EmgmmhlsvgzBYcpMex9rFYzfoNXT5BEmRU/thk+RUDgJ
Q+d20kirefviETAZWeK5YwKSmWWUVaWOSYFoBuM8hp3Z09iStmke9A8J9/hIIcleHwpZ9NUJ7gSu
RLuGAUgtI6OqhmZrIwV7eD/uVXiAbm/m+3vjKryf2Zh5a3ZSjkE2EkHkbbmv7+lb26iy7Q26J62n
OKmXb9GsWB2PWtxOSxZlnTyPDv3038+e8YGFHq0kQZs+MInMpIKdoVqadNW/Oe1nZmYhBVZkFRQ4
ZoTxTQQ5GUjxigVp8SNZmqrLiqqoDPhdrkTVxbYqBS6V0k33FkLxm2yb3iGr5lgHc5dvA1f7VxHm
zOT0k843D7X0gvmVyjvdWy8tSuVb2QsO4odp7AvqSenQ0NeGXdcT3LXZmeXv9nu1s+8WZm2mqMy/
eu34mMo/c+Vrpn2+7ZKLkeVsdbNvxnAzbMwGJpojvWOy/VL6HmUn5iL8w21Li98OygJZ5ONN9Amz
1ZxKIx2gmZpSKAhLzEN0mKatoBYdIS/Y+XbigtD/sWJ0umHmJw6Y3QRH4+8M0V1+PZkBDAslNu6H
zeDQmi90Wy9tbVNt653Yw9mylbz44DvCxlovYi15q05rhGYeY6bqxEhx7jq1nDKeUZwoP+jVQajQ
iGcw/uftFS75yLmNmXsyv6IgGRHy3kdSp02c0voC6GLl3C0vRFcA3Bpons87SqXUSlQeGTcXrF0X
fw96f8XAUqGEyPTbgny5VWIZxtqQJdNrfIjt6M5iIHCDdpHDDcMUROam25OwZnTJOc6Nzr6PKQyl
aIUsS9VQUc+HFzQkcMj2ueFBI6QQsY/lBiLvDXTZT76hvFpxv7MSuDQRVX8IU+WxT6tntFVWjsry
N/29GbNvagzopUHoyfM1foNwORcbW21e/43fUHcAFEo4nThOzn1TL3MAK1VQe736RzZkH5Q63Pan
tSrL8kr+x4o0S1zEoDoJeoYVPQ1Rk6pcC21ccK4rX3LNzCxfgIxOgndGqLz+VH4OM9WDvI75kxZi
v9u7tuwxv9czc9NMEaQx8DGkJLCE6tKbbqqAA+LwRxCm0GdVaz56vTLLYOwcdKQ05UHz+FUGGuSD
dTt4qM46vrEdc9/O1bfbq1o0woNGRCfQuOaTqXUGL3NRHLyJEk5H96sEW95rKy2y671jKTo4Z5DV
0CDMgwj8GMzx5ABLEVlzwgGO8C5yYTV2B3QM/PT59pom/70M/JfWZl+KCd8MQlKsIQzvnNLvqDY6
Qm/Cv64ydaO6MS+F/M/bNq/DJDbhjYRZgFEB+H4uz1RVBMCwzYlGt1e9MK/tZhVVd31fX5iYH6gT
LGq+dZQGz1c3irkdXUbCUFjRndOmvCs9vz4wO6k44qdwHZU8bdlsS0nGdZgRdMAF0kSccB4yBJSK
grEzJ2R07Rqlq3rIinr1n53bIne6WYMxLLztLIu39tRRe38Kz+wFx7Zpc4jGvGNsi9+0J96pm6ml
Wx/Q5z7VdsuUOCRAP2LS5rXUa+F5h3FV0Y0Jmkx4nBmvWzJNJlsHj+/sRH297dEt8hVr3xuofSHo
2p3+GGIEPlrhDWjcx9ueNP3fZ1sNYRSQpymdNvR5O3H0cynmuIyeGqAKwZRaoHxSi8brjrkDk5Ld
5TI0O5l92+oC1IoK32+z83dmkyl+UVshij2DIzGY/6t6Lpz+R3qntW7j6l+CE8IXdrxFdPC2ZfnK
r3XgIxrUFCCwYbWypuBxlmWb3P5GlzLqwXzCdnBOD/Um47B+j3axW/Dwg4iovkPhASrNQ+AAvmdi
XtzoG4ZG0cZaKfRc78Ps18zeaaiW5MdTp/Ie+2k8GV+qxwTJOBuSHMMen1Hlhp+AgVa6Bdvb23AV
QGZ2Z05XSuVJTyFE9AQBxZVO8BJlraJ72wQVpsuNZhQb1RZKWV4cwLplvlhMmN1exHUud7EKRngu
TTBR3tVGYjGNeJA2qtcjRWWL+/H5L9hc/VVcu/6v6yOTxenmsnRNFq+KmtKgMtsdGFNkyl5511ZO
8UfC8wKlOaf3qtz238rt+rt62U/O7E5efea1mgUNOoUTpoUOx53BVOy3o5f/6FCF8YD1H8h1eFUM
P1ZrT1NiehEeZuudnRZB1Q3mbPSB0yJtKrSf3WkwJTra8Wvv1Y64E9d6HFcBaWZxdiKkNhirpmGl
p329n7Dp3SbcJZs1lPF1zJ/ZmZ2AGrA/dcjpjjmoB4ByB9S6t6bbOhAUaI883gDEn+zwmS5muYbA
Wlnj/G5NGktErA7botI7yN+hzL5PNG1r6BBKbY7KxG/19fZZucq8Lpf7fgudOVDIPDEKt2xrbiBZ
UJ/cE3VfCnHubTPXhaeZHfnSUVPYLhn/wmHMbyPXdmaHpasfgjtlR9vz6E0gEhTJpmEDep1rfDnv
G3fDXedFRLjh2rqRsX7aZ4/ppt01m/RRto/uWvy8rjHM1jlFv7P9HOXwdFJa9nMqysa/pM10MlRX
OnSuvinBQq8exSleztfGsxisMPNDJr3cS4spY/GgIMn5+vgzPMtuq1nbweD8Q8MR1t9gEXTKAHh+
qDi3v+mS65wbnn3SONbIEjKS9ojrGXWA5nu/loWsmZi9j/1m4sPuBR4ffruvIWX+ohWwxp+6X7eX
clVk5qudL2X21WR4Djo9IKltq+fRBNAJG4wtIaCqDC8yxNZD3qycu8U76tzktPQzR5H64ihICS4p
5o71omzM79VW4BQY4w50KQPEq4dgKWafW5zdFWFomrAO4Sia3XkKfHR2uKnt3pEc61W8F1dnlqZN
u3ZMugKAcxVqiDPHjEFbZBns0l6RJZ6eyJu2MlfSlWX/+G1i5oJBnihmomLCB9SR1bmj5Xeq8nTb
OdbWMXNCvUWSPZ7W4Rc/q/iDn4kr+craKmbex9AVIXgSP/HpHqKf6akqxafxy39bxszh2gL9y1Lv
+BxdewfbYGtDnpOvLGXpBlOoF/z/bz7zMcThmyKanthFBmKv+SiaqSP3n/X4ozjelx2JQrSWKi8l
7ucmZ6mIFvS6NB4Hhn7d7LuYbatvzIk7hdt7iciIrC3v1gEXazZnyUifIZCUpoS+soctKwvfArE9
3jPQdtzkmbFSjFvzv2nPzyJF04YBYGwWKKnM4dZfJ9qO266xmL6e7aExy8lzBQopJeOzhfdJbGtf
jrvhM3T10cOgkEkWst3dZxs4+k7rXczFrYQ+X4XP7r0wc7k6n5oFjJu4JT1aRK+dMLWVjzBkuMN9
04KnoDDvEIzXp9cWt/XM8PTDzrY1zeSWLWHNnRa70tA5adqthKfFrEexmGaG6FHXYG64tKGbpZIg
kTql5/0R5lAbiZSNtIucn/F3azsp7L7jgdZC/eIpPDM7c09md3SDCR5m1Kvm0DKZU/R3eoRUqDLa
FUyjdlLFr0Pb/3nbjRZ39MzszFGjkZRVNlpyvHBf1Sblz879TxbmfnpKQkC5I86SRzSKutjp88+3
Lax9MmN2aw1xMmjlZKIa7Gywxy869Dh28zy+lXdHtOc2xZ5JFvCMhJW1IsRiUgCzBxUQ0Jr8YRaj
c2S5i0xnBye8kR/bNeNOPF8N8IBV4hjf/2VWcG5ydgzaSO1OZYmLTijE/lOGrgWv1mSvePKbFPyN
qdFrUBXJlipCfMrEjipfEZmc/Cir/L8Cdu9mHyfcgn6fbeU/+h8ws30bBzuHSBrL+keo+nMX2Jdt
fR1X7o3Fgs/5z5i8+ez8d61aoF7H+acr7SlugJrYwdAOGrhcddva1meoe0fHtzM3SW3L1ShoWm5k
y1vtRXw0jo/1caU8vfh2oKo5UfQalMLn8B6UXrUTzOAT6UKWekcUcO4gRIebsXD9FxRwkqO3jjp4
nz2Yp2mWKep8EaaxrlhAkD075hHKql583z33Gwq6uwSuoF32mHgVDxbfiWyo3CbUW2QnDyBof07T
zJEDMefwMkz4e28No3ld/MRHLEukAApMDJLI2SlM4OjyRY1TKDMmq91lmAO/Y4OkOaw92Zayr3NT
sxxSmLii+5QzF3fF3g94lorJc2Qoa+P1S0H53M4sjexqYThlNQcN72rt0z7fI+huNUxNI0C3zf9M
v2cfJGkr/Sm91tv1lGUxtpzbn/m7VdL9Srv32DJuoK/8q2TTuOPIm3ti/V27ha5RqTojeSYTKZql
w/Z5VcEej3kR54B4pzlSJLOnOkpFXhZyqp/XWXEXrp+JGJkCMgV7DM58xhJzvas0FijqxzshMb6J
kxLw7ethwVkkSTJBxcFmMwH7L4OGjDRiVIvYkHTG64sfSEA7ZlQ837ayuHPnZmYXeB7JA9T+XOAC
EiYHkEfb4JvyUbeRT27/BpTseoqNL3Vub3Zz67CHUrWYYiGUXwxvWxvhqXe7rfwau+2bBC8tNJaP
4ZPlNS7MZs+W5kY/12sZC7ng+c8wZ2loFpmZlkY6R9GKUIHSHWSZtxB8ufIQ725v8fKSUcoAFsE8
E3PGl18yT4DOjRM9iYxeq6d60m4CgxQPoQOlshduVLfbJHsfCuBoU8JRnbkUcPfZ2+2fsehPGjy4
E6iTxtbswjfSqhglawoKwkRxh8aNXetHyw4j85+COqdPfGZpds/3Zah2QcCTpTCBMoOxaWJPXnsq
LwUZemXA1xj95QjOuyhtm3b0D7TpMSZtxj036F30UN7xBTfZJkCXfi3DXtzAM4OzkwJZllmFk8F2
E+zaF9S8nwFt3Jt0i4Rt8nQq/k71e7oSZlfmxSpnvlPAcKlEFkaRRYCKLTlML876MKFEuh+rd+FC
3ebMGn2GS09NkJmL62mJE5HOxDRjZLupUgRl4B7QZSU5ayanKHa1Ppp+miFPA4Vzqg1Bi+pOhkvX
k7JPWvA4ZI3dq6Zdhy9d8+tfHIAzU7NbSRMCoQzQ4vSKfrTJGe0wo7lYh85tM0t3g3RmZnbOdOlk
xplBgQ9s/ZMhFm9Jpq8klMtB+8zG7IQNaSlFcq5QiEWzAi1Y29gUW8sDDBJ8msYwhrXhmcVweWZw
dhnpWiTASc3etYnoSNq3sf02hN+1NQjbdIRuecPsiCUJAjOJiJlMMD9Q9EXXUuaCTTXvCAal0Tvk
KdbC8+KxBsNgoU5g0FGbJWWJ3teyMmCzsipHAK4DP6iNgsbKdb4cr87szJIyJQl6qcv4Zv5nTYGF
IXbDyBFeW884lB/1u+NmjRZrbWFzfzeNQNNPGCxOut1asFSNiT12a3PpC84o6yJDa7JiIfgEoeBl
0Cj1eiijVJvm/rrXhDfkz6kRyTW2+RtdyOvThbEpY9dI2A3C/qUxsTV7sZUZCNKe/G26gScuYyxm
4mecHgdHyBGcYOXiXF7gb5vzXpkASWqfJhLALonBYG2XPAgoodiKwdTc35mxuv5wMhtJZ3diw4Rn
YrahfteHkiJB/pv1AiTncCwdJ02h/T+NU5dWZu4RHfUOBXIe4V2R2KLwpBxfbxuYPsXlYYbqjgXQ
K1piUdLR04aXVWq5L/XDX50weaOuS0dcXyGXdmYL8bMTr7vi3U7vpq2jeilPbNChVPa6DfoRyHBQ
s/8bYxELzmjICoSTLJNheH0W6tU+NOEexzEqo0EEeogNJzCNo40cy6SAKiDAXBeYbko4kGCK77bl
SQheoF2ONmmVF58tMR53Zqa0//gOgguFUUsDGkyMvceis4KDWgh06lOx93qlUfdlUoheioDuyhjS
0sGYrm00fXl6XUMR6rgKR/2oT0DW0yfZG3doZj6aTB6Wf+eNt/CdTY1yDtRIEzJrPsSaWgbdkaIk
YNZOvlfcorDFrwVF/1/ii2r3pM3Cvj8xNW+H65QXC85saoQdBgPx6Ctipr7suG5HjGu2/wwkaKBq
Vn2UC+pmjmQHnuGdvpevwa9whMKSRsBaML++GeUL+zMnV8LILzU4eT3Nf47iENwzjP1B8iWIZEdW
oKQOh39+YU0mVQUcnAIj77wwYjXqUfXzuiWuA1NOYB0m86SJp7C+91f8mljHQtwjmYe2leBnwOI6
i+309hjgj9C6l3ScNq0sO5DCvc8QxMrSrrMZVvbb0Ly22+ZRXEdp3FLmipwuLQ6lZX4y8my0oZFf
iYIri5oXeSGaPo1dEbWeoH+3OtVl7sAW17oqi0fjbEGzHCbPlKgcRoxIForJ2SfAfLB6vxjpm58U
/zy2XGze7HYSlCQyamv6Sh26oTHTlKeVLujSlpnwOVkiPRPYSqfVnkWv0m+VQg2POF70IhsfVKF2
0zR1b99OS1t2bmSWaoapkJtqg5G4fPYBWPY1FNNRDxcXf+bfb1tbQE/JBEnIlqm3qujCzHbNCIvA
yOOgZcor+IiKix26JhSe8FtvJuGm9UxpeRN/G5wFDL/IwcBkGDyVz5b1HI6CPTR/3l7V0jk6X9T0
G84+VIGCtmoK2MiU3D2K8bNYRO4pSb+Jw7hSp1q4aqdpZPJntk+/gp7ERVI2MkQpXqFVz2mpMCmR
Nf/RxuwUtWKiUApGztbQkJGQa2cQghWvWwrjCAZSgyF/RfVqFuJK3Up5grKMzFccH2mPzmjvxRgB
5TcAZ0+oUG5uf6KFSj+O99vinA/IPIWFVY5YTDO7iaEwVHjR+5tCYGYfaeO70mnEVUabBWjbpdVZ
gTTQpVZE5qUBtHeS3XfFq5N7REUacGTyMFXYR0dzEAIgW9hI+9trXjjaYKnJm0ETMwc4r7fpvmV0
YVr1XpwAculh0wnT4hcyS4nTZxmfFz2olaC48F0t0kBaaROE+Yo64IR0U2hJPupvVqrteykOvTQK
y8d0lNL9KGont82CYCf42tr8zMK7kltRZHgUNV7+MK+DQXZX5sMJBfj0vr4XvQ4mD3eigEAB4XuL
iNpqsX0hFWJrNUIzPDr6FfJfkpHsDNFg92AqPNQFKh1+I9u6fzwg/fFzLCXfDVvrVz6ianb7wy7E
NNhtFBXoGeNtVwnCxI05KlXUo8aku3WZb+HlfPT91dL7AkhhYu2AMIXRDWie50A3q0KzEOmcCXOq
Huq97hTOMbLNDxMdZubSwXjy30D0rTjRQivq0uwsAJldPArFZHYiem73SLRtEWLFYnhYyycXcIqX
tmYXUqf1MiMOJeWIJjftPoy2o4HgRvmQC19QjHWaMXjVfOEllYXd7a+4EMovNnd2M0nHKIilGMtG
8cXwZbdW1motC/fSpCPBZUsQQG9glkAg56wPupnT0hPAQcq1eGgs5bkf0uRurOj4/ov16BPxEg1V
2syzW1A5daV5lPlqeY+ojti+VbKxNjN4TZSqK6C+UfKcgCsoas6MJErXZeHxNLX0THiGvPEecQrf
zROQ+tmh+OP4EGxV+70sfNwAgFoHsSx4zPQTkLablEZpts08hmkcGVkQAdC1pBV2F+va44iu5y6W
q+C+6nrpAR1ZnglZLW0befT3edj3//j+5DcwI0MGOtUV5k8EOTai1JITDqbWtI6iUk7ojhsVhC8S
NWjaIz3Vx8WK0YUQe2F1/l7IWrE6MZxM795uvIlvWBLtaTrf2A778iHYaCsGr/330t7s9pRKw08R
46VyN6huwmChUyEpBKjHkO3YBKt024Gvw+qluVnYqRp9CLQ2YvYI0eo8QKlZTEJPqo21icL/ZSPp
gsHGAoXgXAChU4U8t9QU2M6D8UW5h1XB0ZFKDX5NrOF/g3hqeWX/Y2+ufRl0p8xAcvGvgCpVFA0m
eqTGNUyngN5uIr2yPqyF8WWjiJ1QG+H5PGed6ZssCpOA7RxThfbleI/OiW2FmXf7qy3Ah6bP9tvO
5EVn2XfV5aog99iZWJsnvZhS28qowju6PUFJpFfuDU/pbPFj2v0rj/ltehZg2xyJd/QGMR18MQAt
T2piSqWuWFm4hi9XOHujjYUFF4iMmek+PELIJEbe1DCdqhBI2eXvdYjUScyVpHn5/P1e3ixLr+E6
0fqKYBvLj5m/y4K3YyjaubKCwllxlHldGX2/0AoKjjmUu4dANu76UXeDNU2c69T0YhPfk44zNxlP
IuqgBotJ0Bqk6Jg741Bs/MbfCpn4I9bC1mn1NfaP6Q6/rP1eGp2FFOS9hKBL+XJ9dHwTlMx0Y1Fd
rVAtfif6AFPrhrrcvPMglbFSji0biHzLVi9sg0rzV6gOnfxRSSjOl461l7eAEIu1M/4eOeYL5DnP
LMT0JkVc9vLwJT7MyH7NZYgKfXQf+k3ghGWAjFstDb4jnnykbMr2szmVFdB8e0jDNnKUNPsjC/Jn
9N4GWkwokCY+SKcw67NnklCEQyW4AEZVetELsXQFoZRsKzY7O02MGHmyEhnNuJj024TAKXT1k9gT
qNU48kGVDslbmCC9Zo11/wIV8WgPktb87EW6nKqZFvvA6FQbwZ9wmx8F4U8t162VBPb64UXVBsEw
ELbk5+Tol5sixkFtDn2AQ0c/C99HG3RwMrO04yMThDUZ9EoEXPIySHNMyPze2b9n9jo2btSipqfV
WsCJFJTWYymPgdeXQvfiB13varLSHuJA1TdVOoR2MW1QbQ3mh+r/UvclW3Yi2Za/kismNSIerQFv
vcwB3NZb3OVqJyw1LsAwwFq676o/qB+rfRWRIXfCr1OpWY20JJdjYM2x0+yzd6SggdwO0y2PebHm
rr10shE8nMhAQbGDCsHziQBmXVbDOEMbj/Ok5fmxaOOkC+aVCXjx+58MszhlESE1lNOQ5vfGSkCr
SUc7C3q7K3CylwzI049Z+H0m6LkTFA6KCczauoABCP45AJc7IVsDNsnh3eur+tKhRqumF/ongM7f
PF3LhLwxtjtuXRcbFbSMDBn2kaZC9ytu1kurhJw+iVysEXzaxRnu4GeKyp7GbeHc2cxLRMwSGU2/
cCgCHygxNDijULLkd6qrCUy3aPvftnLehZA65dO15SMxMb0vmlUP66Ut8XS0xZaYZRRDiwyjnUwi
ei4gu42kJqLIAtBO/4OTAlxhjRdrrWEvTuWTj1zskdA40eh3GLb04KKOaJqPokS0KzvxxRAkIC74
bYiP1ullZkdAOX4Qf8BWewRAJ/mq4arZrdOO/51NF/HWk5GW1LKu5O4cVz/mcdyAaN3b8Deg9ThR
nSuQOCRAWWziY7+Heta22FkPr5+BF1fx53cuWWabvO2oZZfTtgA7MqLLG6snj68P8aIvjj0PGCNY
BwLQVDy3UeVgcgg94gY77RSIJu/48A3JuePJKVbVTvsb6q8cuBePNggVQhjsELSMiyEt31jD6CF6
o0ALWP28FzJ84wY5eAzzlVzuC7kUwMJOhGp2HOGEL7dKpURZaYHPa+HIXVR5JfeuO8l3ugvFbmpY
t/FnUn8PdOkcq1jH9xYO8JWydPttZaJfuhWBtEbIHCLocZdxs135cdUEEW4pYFOn6+hz8H5nbfsC
DczoRO2S6BJbaeNCpLhdMT0vbSMAmWzcyJCtAJTg+RLjI+uuEDClUThVb0VRF7exIdHKqv49H+gB
e4tkIAjXkG79W7ZFIhnoEBdAgsHJM2cS6ss0F+p7CR1kChoBkFpopyrBvgkCp2AzBpbYrUzxyaot
vDHwTqPe7ePGAAxlYcmbmam2ACB3CxmuHZtAeW1H26LJb1yw/LRTvRmhZQEB5Z0a+b4KwnvobO9f
f4cXVtlBqhmmCVnRU4PT87kWug0Jq05Z0RHS9JWZwEjd8ZspLC6rWl6ip3yt0fkFm/tsxNPqP3Hs
9ewUpPclsqHWe4jxJore82KN4GDtsxZHdnRZR3OOz6oozFzTfPOrsUio+9ZEIMiQ7eqAL9gIFEaQ
VUYAAQjMskIyeCXIVIMW0O2pGrfcxP2VJ1zrjgDdnfJKrKnrvjSLgEgAwHBK9v4Nyt22LvXlyYds
J+sW4L13MsJRlBSy7a9vkBcHQg07BAc9WOGWe7TEpwS9wUCu1bN7dHmKyym3ui7x/ZmvHIgXDj5S
ZKcDEaGzB8b2+dbwKPJVEGOHDqqdq8RwACNajPTjg/7r6/jfxWOX/XG+1L/+B3//2vFJVkWpF3/9
13X1VYL48rv+n9Ov/fXfnv/Sv275Y/tGy8dHff2ZL//ns1/E8/8cf/NZf372l22rwWt1Zx7ldP+o
DNM/BsGbnv7n/+sP//H44ykPE3/8529fO4i+n55WVF37258/On7752/gh3yytqfn//nDm88Nfi/9
P/9bP/7j2/869l0lH//2i4+flf7nb5b7ux+jUoFENGpRJ4OAZw6PP34U/Q5b7KNMhLsX4Bw7wiGA
zrguMbT9e+jboFVCQINO+x/VFVQyTz/yf0cggYw2+ARB/YHbJP7t31PwbLF+Lt4/WtNkXdVqhQc/
3yPRSQMiCNxTLRpkWCHe8PkeKWLJwf0iU3Yc5lQlQN9fmh27OVUF3US/XW/SwLfhkT/N9GlIwLUB
EsQ581GhW4L3ZB+MTdVNKe9LPSBywM6PEpdYNHqAviWJdy2LRnJJuriOy8R1+kZeW5FP468zuA5y
98jcohIVst4qMHlxio1LiaxQ4RLZJW7JiMuvXLAUfYU770Gvberm4jKv2lAeB6t1kKvVUQz+7iKY
3E9aChQhTFk1VVqe2kcSz8Y9XSdsyLkNufQCqPIYfV2b0Km9ftcPAzA/NbQekxlNuPB1JdJ/mwBF
gfo2ritXfrAGX4gHO/cgIK+okvWW9FQCGa51DPIq6hJhEoUpym9ZwLpoawJVBG1SlyTor4aZBmID
m1/bG3uwCCC9leejDN10VZCoueblpS8iHn03UC4PTNLmss8vnS5EBoy4wHqlHlFDeMGcoPaPqrdl
fihkwUBEgeTPmBqnnb0P7VAq9t5XarL7ZIZkhUnsouzAIoHFE49j3APChktWR9dFmWvQ4ZqqgGog
CEPIQbaCdRdNDCDbRVRFU7Tn2u7mG8un04MPX4tDY7235u4TyHQlQXGZjurQdgSiI6OckQgoHBEV
O8TO5XwfQwjASlu/93gSgZUWskVtm2twu/hM+Zu5svLmoAw88TQq3VDtq9kdwetadMYzRwMZTGtb
mqiiV5ZVlcFHkDW+byqPDImx/HwGmGNg16aYtbUrQsuDPCCHmNgubkfdYiTk35JWlV29rXIOuisf
1Jr5oemlixS/YHpKsHOsDx5FJReWu/w+4LBBhyu2IucOIQL46Zwhzt+00+wGW9Y7rko0Sr5qb8Co
1YO5aiDhpq+xZxNSGexRJOOCD8XkQo96diQfk9g1k0407wwH0aJnHmK/YlZiJjX7hyDuiLvjlYnK
hNQkrCHpCVasQyDUFBy4CCJywY3Mx0vfRGxEjXlswttWTIG/rfu+ztNOkEZetmFv4M67ro73sYoj
dOWWPiR7WtXG/JrFbe8lilCrTorC7R9jqrscilzxGCYhAWMeQKiRQ9NokIjFqQhrENAWpm0Pc9Oi
WQXKH3k6mKZsN2E4AiOnSvA3J3yY7eayKYxkB8kHUx1wxUblJndsZm7KcPRtMGAUvD+4dWexqyYi
jb+p3Rz9p/bgwM0A7Jy36EEYi/keVzN4HTq8bLzNI1iDbOIhZBkjLml7mJAly1MZhgqKGwAmxRcO
lM2t7y2zKdmjqAa1ogKLwTZ+XpUi7fvcB/4gEFTiAPciuJjYpNvrGAoATUot1oAWQZpAbCXOx31V
zHn8oZFIMLY5Ze+EPxKxzW2/gnJGQ0K9s4Khr26cqJvzlMWd/ZU38QgdTMiIQnKv9MSU6NoN38mg
ye1k9IbCJFHdNgjKadRZRdKTXtGrskUi4Y43ldunth5j9xooHg2yxaBFpGACi9KNnVtxs5F8Zv2h
qZ0B7bMl2m2OArmw6RB2UPBNex31JEV/jFMeojkag6R22xr8SQE0cNJiUF248Wo4VkgNNk2eWWCs
Z3vVsTLcMA9dGXt4+72zUb2AAXLGWb7ncW71e43T8tEPkXc8mA6yn0lXOArkYM7YcpD5WNaFjfai
IEGrTDEmCiDVKqlnN5o2HMz7wS5qxnne4Chbzp7KurHh54XaezsFDCoplArm7BBGlfJNpQw4bJli
DkncSFFyVL5dDYlDdOfsNXNZdeXVDMAwnXu8euOOs8Uu/EhqPSQKCVq1q6F2VF5hDvjnjmr11oAf
t0rj0q2BZxTzjOMrclSHuNFoGCqiMspvZzev1SYCHbHesaIw3waL5fPO7kC6j62F+3w/we3iSOk1
zEqj1pb4nkqGQVIJ6mNVnQbQbZ+5NhR3atqZA1ViehuAbYm+C8uhuAFBvO1k6ClXEPmO4eFeDiI4
EdEJxm58u5maK5i0/oGPrmmTzo5grIo4nNUGltlEPAnqoAg+V512v/pmsNG4Ziw7vCYiduVlHOH6
3DgCC7AZKZpP8BaQLfwIvQXXbAoo9zbozM+nfgdkpefsgrxprcSqHMa2XV0QmvJcuxe0xi8nASUz
8uix6uujqRHWXbhG6+sat4P3OWRF8NYaeSWTiMcj22COwa2PwKSd03DoS3mEVykfS+13mFK0piGb
N1Fv2Ale594BhLIlboIGrSXJYAvabCvsaqhS8oKLfSds0J803B7t6xFko8APkYLSxB1wHVzFohoh
ut1NI0tjp5iK7X/u3P5/57Z6CPD/698+4d/c1puTh/mPy04+fn7ms55+6w+fFa7o7wSErwTYtMCG
Phj80j9cVsf1f4fUG3oXESuBP4P89Fh973d4cuDLBxULsnI/Ggv/9Fi98He4bQ60A1ygpkHl5f4n
Hutzh9U6wdmhluMHp8DqSZwLu1rxoRiLe3Q1Dwc9RugzyXu1UozDBzzxTX8+fRFFhyS3bZUL667j
cke96Coa+32jVZlMbN49me8/ffCnPvfzEPDnGIvcgHJMZLtoALqvbf42JFOYuqjcpGFbfXl9gHNT
dMqPPJkiT3MtGrfP7xTs1gmK5RzaAki3X3v6Io3k9YoFVY7Xj9wKPCnRdF3lhqzkqs7NzaLlEPVx
n2uLFfe+5eRb8EB2nxtj2i0afbwV4NHzXMZf07+s1Q0YwZpnDNFDOXpfBwNAM65/mKog3jVlfxfQ
NTjguZEWBWtYwXosaASIvtPtS5cfagdtXpHzJXbHrLDqNcT8mU3rL2I3BdHgeaqq+C7sYSM5cZMC
WYzUNBODo7yGIT2zNP5p9Ce7SnfjOLfIsd4Bujxf48uCN2NQ6VsSKPfd61vr3Iechn4yBAPKaNSs
ie6oMTc2B48dQzxKyjcsXy0Xnzkc/uKEI1sH9DiitDu7IJ8s1rO0k8H7199/kU3/ubcWR7uOJDeh
Mv2dEg4u8Go7gHAwyo+ufhfNb5nvp7WgcMatbQjuSoLMI1srMP3I1P8Mq3+OvTj1AlIwyGErULjn
Ao19+mg19wO9JgWopr0vIyLZ0ZqT3j320QfwTyct8RImxEVuXzVwEf78Q/RAV7jHxqFJ3o2bcaAH
q/vu5fEf6aJn2aKnxm+RcPj5mgvzYUcSuppl3995Vnn0vC+i+uSPfYIg+VK2O0jLJE0DnKqMNlXh
XYRsTH2/Pw5etXl9jRYYup8vsDAxLG6oJd2puYNrleghTgbMV9TovUMwNXOKrx+iDzm/y4FF7sak
gVobiGrS3IdeI2K8vPXhdR4hOVaudk+Gp0V6YfGWUKhmCuvKWLy6K/vhWxm018Nof4gE9otHeaKZ
nQ6yg8b8FO+GQm+4Z5ykH8Y+ywO4kW7A0atitraKbg2dv3JCbt3JujZx9WFUxduwtj45huwmZ7wY
lJsiX3AZOdZ1aCR0RUt1tHPzZozpIzzwzRyXKqlQCYFth2001pRWeX6QEb0o5/mGAE8Ax+DCtvM9
aFEvrRJYh6lpEs+ab1QPwggyXGpTXsCAX1YtGIxN9z4uzN5zxSHu5b6s2F1FYpMIK9oFrNq0rhhQ
JayBWIKqiB7EzmXjRdDDtHh2kTjQQvec9p4xvhsNRYyuu3eTILvX98OimvjXfvAWVtoZmkIEuhYZ
ncndOKMNFw56nZgScoy66IKNYW5zDfPaptPUo9u/BznQ62OfsUXLpJsCXiEMplPwKvlOmmbTimb/
+qPPWGtvYa3p4KLQ1Lg884fmgyHBe0s3R5fzj68//oylXvJF+V1TR4R7IhPC5QkL+HEK+d6FEmah
y/+IQOLnwiwsdW+phvIwEBnqTYBnCKRs7qRiPrgVSLxGpHxunhYW22u9KfSLSWWTZjfS4pcTml8F
WVO3O/f4hVEOpYL4kAhFZgnLJDPr7nMH5FbI+RxfX4hzAyzMqRWMkUW9QmV9HA0pQnUIZKna3oMs
xt3+2hALgzkiD8gFcWQGIqFstiyQAUt9JexyTePozDFYFnkM8tstKmIya9lokqm16W6Q9doSnHv6
4nyP0UhVhARi5s/VG9KMCSHF4+szc8bBcxeOVxOjKmWXRmYxzb/nbi+RY56zvMyzvgy+DZG9EpWc
+4TFYQ4ji+l+gIliueOnOHdItMT9itNy7uGnnfXE6aKe1XZ+rEVWj/FXHcZgpenmFTOxqL//dYZ/
kOE8eThz5USBBNEZpGR0rzdNuKO6P+Y9IHB6Y7n5l6LuNgK19yTXa/wR577ob2d6UqKOMKgb5zuu
3DkdcjVtXl/zcw9fnOjCq5y5lhGuC+GMR0PLEBlun6zcCM9rIz/na3Gcm75BQFIpnaHfFhDvudv1
rH4janrZ2uS9bblJ10TTTdOqYKXN8tz3LE63ImSa7RqTBa/0BsnqN6jDrBU7z9wSP2A1T1Y/7sKi
HnwtMxX730xrUl+G36RxQE3ir0Rz59y5H71nT8bQbhUVFbc4PCFJP9SRJb6CH7U5QBkn39bYfylr
hXuD+pnMEzHlYHQLnHtkTdmV7qcOprjI0UHkiPekaecjd6mz7aFiktZD4e2cmbl3SH2Sld1zbkYW
FkPXTTiOlq2zoRt23AKntDffVry9Njgcr2/Qk117wZX8AaN+MiG5aXIZ6wa7H27foUC9Lwlb62C8
8J3t91udQ3WZVJX+j8hi/9qxP1pdnww366GJW0vobGR24ki7hsMGCefXv+XM5vwRRDx5OEqHOfLu
lspYSJuNqpVAvQw8MK8//czd+SOKe/J0x7PEzFBwyYKorDZd0FHMWYh+uXqsdq8Pce4DFtYCuW+F
BtZaZoVLQe2YTyRFQZetLPW5D1hYi1x4XFdjpLJQT27ieO2HJveihIXuCrfDue26MA4RGNCbqpK4
eHrZX0TSj78gRW0foqisr5Wv+P3r03TmQ5alYOgnmtojUmZi9h7YKPda6mwO15SRzj1+4QJ0FtIh
stE682rkdyzI8MaoJ9mq/7by+mfmyV4ca9D8ewbVBZnRbjTHk0BFQr02TivueAffb72PfSH5JhTA
y+qwaLfardGv0Ms4dTwUoCw9mzQIUFsr/Jhd6t5pLpFI7VLRE5TCqijfDXHTIUKarNTKc7QbeQp3
gSWmPagH3W3L7XjPyuBB9HmzccAxsLGayN1SI8Ob1s5Rw2cKGmTj4O3qMJC7AuxKVxXPcR+X6JWq
uR1ccQW2DN7HbKPrvL72nCncSrBs7GKQqtyAGfNOdDbdQ/K72AEtOF30Wpu30rPokQJTjtKmLra8
d8qNy0MnQRZSrwGQzk3wYqcrlF2maexEBqGeq7ZBMSWqmi9DFW5Pcc3rq3harBcM55LujJSgAOjr
nmcyVPQYN5F/2Qbe9MgRSSW8kJD1FKjwvz7Yyx8E7sjnXlfsAx0v2cQzINhuZj5+QDrmRk7dJXog
f8m8efFi11d8VtpluBmhdhxfaMPdJC6K8FJq+Hivf8W5g3X6uicWtAe3nypswrMmiqEriYRBgkut
2AxG/eoQp6GfDOEaxmoS2TyDEOlN6aO1yInYwxgFb1//hJcXAlCU58/X2gH4f/CxELjr0zKGtkoo
FElllZd7SD/OK47KualaOKXjXKN4FToqQ9PNLRSob9RIryeSr2zec49fXDRjVcMvFIPIAhnkn8rR
qjMaVgICfdUaV8bLM+UtW8uN59ahPWmSuZUdXwHZ+jmce9iZMIJ+6ewPv3TnAFnyfEEMIP+TnFyS
wW07Tm1130ENefSntzT+1SEWe2oOiah6jiGa0Nqjmn1vKKBFLL9uUWh/fVu9vB5evNhW9TSYAtAn
klGWAgdSUjQErRy60yP+bqf+Rj4UwscFpKMmGbjzL6mmj4UXZ7/21otd5I4AMkhlkywPaZQCJLWf
DAfAc1Br3TovG1lviWWXsTXnUxQHmcUkIEudlQ2O/dBo0MPF9WFyyhW39GUvGMXL57vIQ25UBKwh
WVhY266IgBKZH/PSuQAjA3LfjruZ4jXJzzMHYwkul6PQrlEca11zfT3H4ZQCT1cdOlaBDlR5a+1m
Z/ZUtDDothfhZuq9AF6qCRJ0W3/JbelcDZMr97+0/tHCj7HiuHYBJA2yAUJvgaWu2xZNRG78+Prj
z+zcE9DxqS0vKrwql1OQqclBkQqNsdsxcNYatM9Nz+nfn9wUM6Ugmp1MkM0mumIiuOqEfhN19src
nEkUe9HySJexLbyKIE1FAdMVwa7woeA87MK5S1sozAh9bSGTzYu16OcHwcQLJz1a3BkA10clBawr
G+lVS94WHd/YUZ2ycee2D0gzbRS/bgGZi/KbsXl0vS/Me2/786VHjnBhktPfxEU117t5jeztTLgN
9oHnk+yXYzfVtAmzKB8SMo5pPHyf4we/8BMtu4OdX6E24pvbUNBj3d+0rUy73CSDr9J6RglK7Kg4
1U4EWVNqXvQH/zsCBUHZ81caKO1mQliXRSNyMeWDxUHBVkxJ2Rxb0qUnyIrwP7ZCJiL/iOzDHljz
VEjQxjUXfj6uGPyXMzfQcnz+Fq2vK45otctIfzeDjcDxgHrpUF4j7a6kxcY1HwLe7F4/SN5pul/Y
GQD/PtvrZV6Twa6iJtM9zbdSoVQWjC2hiZL+B6BmwMUlguk4VvxLmfcPQxyJRJR8utUSRPNgjkNd
Jei+u0zdN4UFNXkmAZOynTwF32axFc38MDZ+nQS8pWlNEXKPdU82oi+/EaEhk2u5dWrHwDCyyheb
KEeH6xhIMLSWM1+Z0TPWIlyYuxE4BuB6ZZuh9+m765YiiaN+rWnyjM1e8qnPQEIJ23GazJ3KIpkC
Dy6s6DajF8vULdbYNc+NsjB4o8tLGxE6y7xA3MTGPBJxIMM7Mq/1qJ+bo6XNC1XnCatvsqIZjyBU
uEJ7xlpaHriclzfZwuBVupxFOePtjevrYznOp07kWR5DqwaLJqsKBEmK87S3IrZh04w55My7okEj
L/zRqvbocuAJ4JPybkay4HJSEtqtVYlIFQS+lz3VgF4q48PT6EDhUw7euOJsn5uWheEs2Jxr0/bQ
zHLCtIsh3FqvZfDOPXphAKsZPA5MFnVWDM7Bb/VDoNmH10/1aWO/dKgXhiyMgEUZwEWYMXDwABOa
OkD6eoG+D4V/1dPrZqw//tpIC2Nlg54ltMFFiKtSfiu7liaQedqNEbmuALfNGf9QWmrl3jwzYctO
F4+xtvS9oco6xcKNUwhnUwlrLWH+o+L4wqSRhZXwWivgszNW8OV3PQDzLlhyh+CuNUeid01gJ1Y4
XhTVYxw6+3zkx9qZNyULNrocEo+8i/xyF6AoVKDFIB8gNeK8sWyI3JYPdd4AyPgeaF748kntuW/y
XmxpTvcD/h7o3R9DOEX4a/Zuqdk0ILtPobTFsnG2v9Sdlyob5KGvL/i5RVgYIoopcvOqqzPI4V0O
atyFo969/uhzftGyj7OKARO16raGBc0a+9Z3VGrnmaBVIuaMErLPyS03K3HuuQ85/fsTJ88DiUtZ
zw2DX+8DB0shYDL6K6WQMw4kWVgNoLxrNFKQJgvIsUBOTBzRn/H6JJ177YXV6BoGHDoZEZTHdb2N
MfsHQPXDlSU49/SF4UCyrm0QN9cZKNeuW6fKCrv4+msvvrAUbSeaupF+k4G+Ga0yULLfkqkV29ef
fsbi/WgRerKaZdBFZOxdWLyoeYtMjEwsUK4ab7wOqXdVk/orp2plrDOTFCwMBe/QWoSGG5qFZfdQ
9bGVVCWSsK9/yLmHLwKnHOLw3jCPbQZqYNDil59BlNn92uoGi7Nb+zbQfdAEzRwaq20/4FJo4tw9
vP7mZzb9Ek87IysFfsaqyXzhv29o+8UP2LZ0wQ/5+vNxgbx8rQWnOXuyyHnB69qQtsps19pDce8K
xiAg7wb3GIjoaDOZVM1RjUf8aDPOelvq9ye1SHdy06mYN5Nvb+LGugPfcuqQK894ewm40aC+efUD
HsJmkXgsuHLxIKJ7GHVzOHUx+c107If3k4XIw4OYisXTOtwQuLJebaMFSyZyzmDnyQC11eDYmSPo
Nk+mXYUI4pDnxr/MALBbA/rgoajglQgnPvUkuMxD/0o0/oXU1/g/bg3qL1dues4YWowcdHDeIki/
wsUR5eZL5dyHpNzgvkC3SxJ1YA+k5RZ3R2dE4pT+Hq8gQv0mKARwqGDnni4D+Zk2R6ADwyYEooAn
k+h20vUSPBLdNRvwRiZwB/B/oBe0xSsEzggEW3iaR1vkSRW/t6W355RvuIIgeLsj+Q3NH9Hgsg2d
d7j1eptf5MzfmMpGST5Hc4u4QIU+zotThf50F4L0KGl6dts55hIJjvd5XKamvq6de4ehJVDgb4GX
OFAGK1zyHu9QxIhDS5UaiSY+54NEeYK0wcfOGQ6dP+wbUHMTG0x1hZMofe2SK2WCpEUkaBRLC9vZ
jjMUmKU5nKbQGW10Fh2NvTNodJkDmmBtKu/T6SPtYUIxXG3wKuPUpyBxOcVWUU2ukb5I7Nne4INf
37vnTvXiQkB3Rj3EYUAzRQuQPOTBpwKZ4deffTq9L/gtweJGqJsSHVUtApDej98hfT5h2pm36aYW
n9YSe2WYcxZ2cTVEnSQS4GmK9DnZe6pNOLzh2Z5Toex9b/jOzp0VS3JuthZXhajRx9EaBR/DlP4x
6gCT88dwTar8jJ1awra5GWNSnOJrgATflAXyzkYcat2skYqc1vSF9fAX14NAWT4IADPNWpyHcoTE
ghwucOBKE2xxJk4+k6rvBnsHCZ5d59mZo9+9vhNOd8RLIy/uDobuQzbCr8yE8cnHPFb8gfvNAPOU
iwcPsPSbyExreLczEGVvCeOWMbMcOZIqi4LKvhziILizHRltp9l0+7AjyF1SAaRGbmLo4kgnPs6S
ztuGxSQJJ4dvqy6OVnbMuS8/rfWTmyEkCA4ka9rMph2/RsMIu7GK2X4z1X648X208RjK1hRKzhy4
JfA7qi2fzBNtMy+qvzVKvlOR2Es7SNHMtXLYzn3PaW89+R6mvbmRAOtkTlEHCdSIIXVM0VmoBmVn
7oAYF1SI3Uqd5EzCyV8YkHAEtVg01ojObf2l89XNEIN/rOlvZYyujxpts0GdJ02+xi5/5nj7S0sC
MpMmYBPL6qH72Lb8M6R5Pr1+As6d7YXl8Eqp0NhtWMYdfRmDPM0h/aeI6JVtdjrCLxywJbh6Mlat
qe/STDv+dYGuUlygR82K20AgGTi7n+IWXbevf8q5aGgJJ+7Q540WaIehOnPo5otGHEsAfPEHn67d
4atNkL8Vq7HXmR23RBA7edQZhibhjFpl+CaYFflKaGt/t1q0Vm5b2nIfDgxanZvS9dNSOehLLGDO
gCjge7yLe4U2XqRL+25GR3vXb/LB0zpV2q9WArYfr/LS7J/O45NDIdXUDw6Py8yMaG2H1okB9XVb
g2W4vYPvM/F5e/LC5GffL9CFaidBAHK6dk9Pifw6mdF7hctfzRlHREkR3TNa7/EviNQ1abZ12GyL
7n0pfdBblCj1VPChmqSp743qkZXiSJF+s82H3qzcFGc26xL6TJrQ5gHF96Cyp5Heoim6m1/fPD5o
ec7s1YWzLONODgVRNCujRly7INRG9ylYyMB3fyCeFd75ZIgOLqk/1p4yO2gGyW3toHHWGVixD9vg
XtohdINLcJzsoSc5pJEeVTJWFgAZdhcfKQ4x5KBHu3lXg6V8q62+eOhoRxOrNfAEldNswK/gJiCJ
HHelPUUXvtN3NyDyGRMa1GKvO/SMQmL3azcF9aV3EscSPNCHuFNfwCNl7yJ3bC/oQNy9lNK7nOAW
pKNvzRfamb2bPsBec2f1QdG235XAZ14Abme99RXEvOa6BUFgUAboG0X3UggVT2QRSgmfojN7y47p
Zqhi1Dk030aB5SW0l/YOiGF0jrq8TyefgOLMK61LEk5mU/d1De7+FkShDpVfpt5m953tN9dh7FKO
Poi+ANebS+/BjPIe3e5N2jbEe0cbCzGQo1U6zGTejRYwGapEfy9uTrX1c41NOg934Mti6YyCZpL7
3lGDlwHSB95dUBaIGgwo/YPSNxsbHAwHFRftBWCKoUjrokc3eeddoKWg2NdCfEZ++1uNVv6jWzFg
I6nrPIhuZLf2oL2rGGX9i7phxdFuaA/+QG/ob1ub6f2gR3NA/ezNSCK1Kac8vyktOe3Aq0XAwj63
l9TidIO6tniHGCyEmHDEyWdagpF55mher5q42vva+NsJ7JOoUXfztp6Mc0s1CvxD5QPERCSqSxqS
G0Uxb/lA31uR+AIlLsga1ejNUhWkFxoGRaX22g5NmQpLbkDcciwjNPL34Rs0tuxNRT8N/5ej8+py
VNeC8C9iLYGIrwTHtj2dwwurp/uMRBZCKPDrb/m+3HDOhLYR0lbt2l9ZMVSuw6bEmFUFsMzPCW1P
69weNp7E+RJo7A60eWdaV2AwVms/nwmnUN6yqcJcdhn3+ndJukoksrAZ7k1NffCHpEqb+g7RazFO
nqn6ScMSxXR2rZ06+1Z5Rce3X7i/EFuDom2rd4x+EzQq/CSyeUh3lPY7hw2ShaAP012NvxrpPjs7
urKdryMiD5clziUGECjmmJsRWR34laKb9gSAQLK+2zouRvupVmiKBButllUiO/ioPtct2Xu4SucZ
QZZzEF42g94Yhp9RRz2ZYL6GWMXxHB9mauDPHOoz7fVTABUcwRBA3OrGHdk9niZ36J/luJs+1Dz2
iibaitAGB3zq1EeIwkD5KWRRsU7fYdt/BnjVZxFXG77nDY6uaHwhi19yT6Gq84A5yL61bgrZN3nm
JkQIhffvT/t4ko073H8pFuS+Z1sh7VriO1lQwrDuhp0p77O5xGm9FyhIXRvD0IuMFL87zu3n4Ivj
INERjZYLpDOj5R/XB+XSB9VC6UHgd2/zacTVI1uh80Bgs9wrVfIMHBi8izpv7E7UY74YXcTL9oh/
E/FntfzNZFBYDGXic6jhXab8TIb/rIeBb+vxIqI7EfzXsXYDugEJ6dlex8vDmCZHrVx0//EjCY/2
5rcM4aY3PP0gSIDSvvgcxjv87gCJEMvWbHdC2OEOGUiwoCyYLKoBEMHiC+zn4x1XO8Vwit6fWBxc
Ug8oRRp6FdY1HkJ34uCZhlsPNgZwFdt9Fh1QAZl86VU+yNGRA2TwUvjhuW67ohUaQ6dNeuEhVgs6
W+jnIrSul7tmjAoT9zdEea07jsWGZJCDS03ZrM3F1il2IP/QdrC/rdhEWbhrG1n2U/9Pdd0JP6fw
kXpaC8BV8Pbb3ciCI4/7el/flyE+9LScs8CUdFaPeEbdVJ9wqw0KvLA2yO7/KPGWK/6rbqMD0UI8
1Y1AVoh88Im4r7cewn0TIh/eLOv9gaUhM2XSml/F6n9QZEvjYzaU/s5WYQYiOWdMng3y6oBpzNmK
96fxjnyoK6HfAKyo89SKsldgmMT3ET9cgXHzIO5TzcHeB+HLDxpELdx4g7xqmRtrFogBCRi5W/Jf
HC77YOtw4iNSmiEoPPDuK8DI8FGoR7P9ScCg4L45AZyQL+4YxM2O4htjSQtMgZeTvqtc/dxQhLzD
v88jXd7fbKytBdBYYOJyPf6weT2aps8ZVCR0vHLAJvJs4eVo/Twd1vz+rgn7aYfobIl5BT7sSVGY
lDn5vi/4eXsF5ei5ziBLYYftyS/++HB774JXjHyV04D5Qk2u+PpnrJf763b/Ue5/CaKdN7weYz/g
KPcOHS7TNolgTYsOy/BO0+RD4T3BI1Zb/DdM6nIdEBGBqcC4+40JAlVwB2i3r/v3PmoMLIr2ae1f
eLw9wiJ86MfgOKXJ6/0RpSr59Oj2DTbHA4tEXBi3NeXCs0eKrQBpencQ/J0yETQ5IvwOa9w+ezVE
NTSlGqqQQcBHUIS80pD2lgTjTfrtDs6bN7R6IP2nFqCjDs1JR0EzCtUpdPqoxjCFAW7xnmaLJTp2
4yHpDHaWaCt1HZOLr3XhuTsbBcPGVepLDSqSfhu3LStgOA/zuQPxaB2w0QLb2iMsFooQx/oDp/Pg
DSwum2YNdoz7e+Pr89bHZarTcxCuz5LYdz0tTxv14NSVO7ERXDPx+gLA/ccYi3e9wR0nfIUg9dln
7hVYilOPf746bdGvlOuDiNMfN7irZPVuGP1PzEm+NDjKYHUYCh0Kh1KrryJLeQGXRnKdR+zScew1
mNAUT5FY3nBuji9QXA9ro3bWZA9tT5PjaHD6OBu3u44Sc+7rbNujbmI/iGEI9xZT/TSfhD8Xs+kR
rZAl8JbFSFuB8xhct9kFOw0oRtFQlC/oI8Z5GgkcUhS8HZjQasB5AJ3bw4quwPPfkOgrTVJgbiI6
CZOMLJ96YXeYBQpPJpmOsHxj2a6Ty+ns5yr4iGZaZAE/Sml4OVjkr85Nsj370N0eXc/H05ht9HMh
Db348OAAYemy5gR7BgKUYuOPz0wObE9MuqCPppLhzdcjfYi8UO6nRofwhPTgJOJTUTi1Qv6e9Lz5
MJiYOEUTusndoGxdiBEaL6yzw5XzrKsP2h/j+/dtu7PCZC/e68RuR0KH6NYjrw78kND7GccVxGXm
B10+YHD1VcHkFuzUMsXPWNf2kPlDx/NpbnySbxMGkzcOtlg+y2F7dtkWF3Y22+8Chh6E1l445M1E
lrgd6maM9aXp4Id5nHq4qgQ43x9pLNiaT2CS/LReAmvEjICKtzXrhj+kk+afkB6CWPG2WoZxY7o+
pri4VSFjmamaOeyrNZyNl+NqZg9pNEJXbg0Z8AI3YKhMk4PropPTbk6xFsNkgeF7GtWljpIR1u/0
bv5xHFbWzttnYhv32nWqz6cUOalt2+DKpAwYo6NZHwmaUCW1wwqT+ja9wlEyvjIJp2KXTP+ldoRE
OxhswfRbqZDn3jRGP5aP3XEBieebcaoe2mUNygR899LFMKyHUxqWdS18hEvpOACOJxnW32j2QNsM
WPBUq6lLcopMFsjB93vEinGgIfDiygkXlEOY2rIHxebAeAL/vO690sZkKAFSyPCRgF8THB8mbcAT
AyxpUfHVX6agiPA/v5RR67tZN1CAYf/beXSmt0aCgLTDwJb3DG58+BuEkl3Cbt7OgwyQlRwSznTu
ecYVI5ShwutxXHhZr3K/if1v3JuCr7WP6mKJrP8wMLKWtUzvrLbAv8aJjOBHDmGAFYQ8WAu9LXe1
MX91PNY7QsEp4lKP+7WbgpOTND0jddpi36HueeDr/ITxHMxWB5BOQddZaIERbVE65VEkGTn3qBEk
X/SLaZp8bVby4SfgIi2Lp49pr5a32NZkR5BcfWMt+fKb9ofckV8+LoX4sMtDP4Vbjg0XhY6/GvxK
TOZsVHXFEPZgdywjttsMcVTR3a8dLzhCaH/HCy3ZDaOkT22qyxDVSWQALUi3FxIYVEwjZli4t5XD
4P9hyDAr6xQnHd4il3WXLJx264b6uo/HxzbKUEMG+3rGVWoJ5HO7hhce1xVMrS9ZFuQRSK0loqEw
4ouyw2aHBcU9oV3VztkT6+1FjivMScw8ooD5QlAXUl7wy3JOEvB7yZ4n8jENkb4badR7vg+H/nbV
IMOBl7xvudvVbk5zk/G77IM2T6raghIJ5oNP/mMi/EqIhwSnxbg/gccgnej3HhtB1pEnnSJJJrl7
g4YMk/S6VvdF9DT0WzFgWKXsRZTuiErxqekuS7O3bO5RrS+VGZoIoxBJhUj67EGpGF+hD8dU2F6W
Tdy8jV/SZDwr0b0sZtp1QYajXU9+iXgPsJtClVzdSNm+HWN7mxhJj9j40bsKa4pYDdLRfRCtqBZU
7fmncSTihaJdMuyGbb31Ca4MLhPmRwOTfwX3H7eDgF8BWLrGE3/CKFJX8ADnCzdnDXE1HyPvEtvN
3Yn8ZzhMP1Pa/IzdJKqo8YF6G4ffeY1uzjaXbol2cQN5/86rmwLV5SScHs0gMNicrAdxdyGquMjm
rrI4C5Vb3xz+QKnXHwOKYIXAGpm3A6QFNg1jvq3Dv07PLO9H5LSKGqX/2NJ/eo6xiMwlIu5wN2Kt
eqzCofkvIPg9jZTnhozHlXKs0jnZ35972s9dniQ1SiVB0pclm+ui3ZJyaoFp9LLkw0h8vhhHSq6z
ZB/G6R6whR1U76e2H5NdPYWqQqH0b4EXJJi2Mb+P4mdx8p116e7+qUkgHofRfSLD7KQGrF8OztcT
BrvaU5iI+F9CgvZA+NC+CGzneczGIwPc+hi79O7YVC9sJg9RlJ08JQ9eZ75Vr/epXk8xQAeOb7qa
V9zyUNODtF33PuKLmsL67Ldf16aYRnqoJw8bgsdzvPvfaQBfAmK2S0TLOKAQdPcFql56jjHZU9aZ
uOP70hxEsbTAxaYYxb2Ate3Zw/NCW9TOaFFOLE82/0ESr82ZGj71oI5dOp9Tvl3bhB8aHf0F1m0/
huOeygix8qy/4jPtsrVtKx/X4ijeKq3YDzAngDkjjTGH9ear59OZwH1ZxRsPd5sAJX1NF2ym9C7n
hDCTdxl4hKpLo9yL7YtArwEcZfwwyX4bl5MCimTW/bnLtm8GfWThEuakid1ShVtVJCadJyx5TOf1
IcnGBwSHXalf39IJ2Ln76gsDexsC/8T88T5d8W2z5jBsFr0LnX22mGPH+Y1uKdh5pRrWcwfvRI63
6dFB2LGxX2qZPuglfAxYdAJxfsqVlx57L/tItu0mDHkImf3X+vGLSQJIAd16Cu9MCgyKPAD09grA
9gPV0QUeMQGIBqShPumPTWAfQ9AWSTf/SydIn4SpP9BrvuA9xGhDclv69TPKUIvjm0BCwMuQRIdo
io4dqszcOl/jsbEXy8iN6eHQdN1BA44GT2Yq9/BfRli2tEqsmyGhyOdYJjeFIj5vWv+S6uVvZDoL
fGS4FaMKl8MAqeqAfjMp4OZFoTADgQ7jvVIojG29x4pu0DdYwEoHom01KFViD1iM2EZ/Kd7jIQ48
rCWIrQueDph3NQK/pmw9Nms0PgRTiCAnNcsnL7NR5U1ugXEKYLY8i4X4E6zt+NykEa9c2P66Tr+t
tukv0Th2OACC4DzeHWj4lFjrnqXBA1kzjLetvo93xI3Xnlr66anJfRi/gZ8yc/0JQl32Nhs/OLLA
9eUSi/UrGYAgLbY4igmSTmP+10iDyJUB60eEvUlySFzdzg6ggDdDqE/zguMyni0CWJiv1z94qvP3
CJcAWikkcejct/68U27sbpFEHdMtqD3BoCRonDFAUwC5AzZiUcUKI3A1q/g+WJduSPsO0u2qALt5
rONQmHxYQ/aBskE/p24ZoWSuDpm5W1LQJv1GeZE8rQGTH2TdwOcxqd8jXE0GdXsUwMEC7BNRkEwx
9NafcE/B7bdPTNWDzYRjU66mCOOp3Tc+qK7FvC78TEVMTiDbipNQbXr8v9HSRD2/OkTMVKMJUmQM
6e46D9m687VAf71JZDm0G7luq0gK4mtS4PDqnzJwP38aQ/7wenP3KJfWIhO1yZqqi5SmqM4Cucsk
ASKyX3y+T3FjyyD8iiqI4TcOPOIeeEq6g+/X6DKOGTZaa0jl+WDwTyyGVzRqdXJg3dq8Sgy17OGG
dPm8NN5Bbi249V0Lfx/+bzklyOkA1LCDphH4D51vvTJUYX+kTd+DXIQxt3e+MP8zniPzsJoheANo
cFa519ru0UsmsFDbYb46af/S2ULEwicQDxuhrESSVvMJ2MJSetqs+0HUy4OKVHSwYNJdpWTDFabr
CEjEXr6tmoavclLiwS5NloOuW+dRuE4Vw+BsnnKcLASh72UImivEYbiwtzTsINZjhg3CJTbouYZ6
mmA2LwrW4C01SOrp05g8jGYBzpR1I/IlYEiJneQFA5LzTDBtcjNyhIc+XFQV4hUuR4nqfJgnfegi
ORetSwhkygRXk1jTI89mJOSizpP/waIE9JNTiDVWC8GlI8VszJvXR3AaIhMH7EZZm+0WAksKEwyQ
xQFAynK0uWwQRlRkdBI/LTMT7O0yLWCblqWbhnm/dGw5tT1kYSQ72SpBiH21EBfMhTS6+6YrxurI
6KEtIOHqyukgN1vWLhqeR1B/Pkic+DscRf5NinvMUTLfe7/wNWd4eTe9n7fs1yDZs0LWKFYJWgBl
7NOpAvHYYd2x6RHC+5ZvKnLQA4Qo4w7f6NiqFZlK9F4bNQg/WRPcroWdiizGHQBdE/npAg+455Zb
/G2mKR2+x93SiBR2mw1ZzDU4npKx5ZLoRJcZDO5XBJ3ZoweId0W9Rp5mgLVzObUpJDwaf0XGorXY
IpmMzqgUKZo4f8Qy8Qq8AbcbFrOCnuIcQ99oqWVZL0jqATcaQGMMROyU74c7XTuJPXkc88QTybsC
IL5YBXjti2b4xJyvX4Njdu+HbsMVN1oBUEIBpWWMpD60z3MCoYu7UZbdhpnVoY//84Z2OVHnoRSt
64tZxD+GK2wzDpdxkE9J5l+WOXhp0A5ELFj3KFp7whXusjbDP/DeVTHM/iftUEn3yAgp55mhjBAh
MJ19O5ZeFIiyM3OYTwtGq/B14dALyQsuUs/O884L5w1GVrq/fTpj3ocvL1sd4NhIuZ/XdvrpUD9P
mcQkTV0hg+VA2pXfwyH2WD8/HouqLgv2nd/chsyBZhxBOa2zyuAIHgw/WBGiJwLfUai39xQ2JtmK
Azrjx5pA8UT+zVuWNC+yx2gEaK9vmFq51zv9s0CNQ3rc7Bvt44dW/KHelCvuDXxc4Bbcofq3QbBX
bw2vrBdvfZT+MzM9ggj+3htQDrraIwWL0TiW2zzjhLLv7YiCetYjhKm4u6z3PRgCggDV2QH+6o0N
Lo3Js16RTkUoRNdYvG2+fwWn76/rzNfE7MfqtqM09KA2yJKzS5702F4xS/aPWe8p0IAUL81OyCl+
Te4HBypnV7Rp89/sjyqnjdiBI/0ENRIdkxRSxYayYEmD16Ad4EfzPhTaqGgFHoZ63vlt/ZbR5qWl
aL/UWXDAqkKDlYoZRHao6fDyswtpgw/rJe90ad/DhBlM0qRxLnDOQ9c/UUkfag3lpdlm9gCb31Am
07BLxuSvG8HL7lGalFZKzOyC5lm5GSYyJK2jX9aixHCLOrcaN9JhiAodxZ8L966EkBZMXn892lar
Hc65AAiy6MlgwB5dAPR40gXPW13w57ywjd8G7B+FXUB0jtpkjxypf4gEvaQiKO1ErlZALMhEfOvS
dIJsnL4q0bzOqSPV3GUrmOL26+5A5I25aU33uHXAfRKxKsM/ye9taMlQMAXrs8dq3Gxd+tik7ZjH
Bg5DNRFQ4ofxEkLUyGNKSYn36aRGXZkOzRbPu/YtHhBakfvUC8p4Gr+2ADJqbCR0d0FKCFACAjca
yCEyqqt0zk6IhqFV5thTE6uPbSYg8df1XXBvzD7jODOVXEERn8j9BOYvyyiOWbJe5gblpRjOCVY7
m+G3G5N/seAIEtxe0a27Ehj9M3jA8s6vewBOssew958WzEgWQb9+1U2Y5EgsecS/BZm+b0/CT785
ZtkQB4gOziiHJ6nDW9xBxh4Dcu3TSaASV79QyjBXvsWfG2HJkargnnDXq13E66YQiaDF3YA/dKgi
minAia1xPz3b1s+wCtibJ7e3IbRtVVvQEfk0S5y4uAv1KUyIcae6a9gN8c4mHt8NAl86lPek4jWa
F3OSVqbp/pEh+EDdtBSYIO2rbXbNj5lAAZ84V1egVuOSKr3sBFk6ePZXL2dR9sOokYegoa/YkCQu
U2a5MR/eDCQtodll70MCcbOVK+Pbq4pwW+Ad3SoA/ZeXwF9/MUGcIckTCaxSN0sFEx09rYk3lsjB
hbEYbsdr6o23CU+N425Lo5xJaFcxVJE9p0xXqEQzHDIyOKG73xW+ChJI3Ig62W3dnJU4m3osE394
IZGzOZfzfy1nOJd1DV43lSdU7vaGIzz5VW6JnpPBg+FH1sTlII51pWxScY5nkOZl5/WHBUPVVdrj
O2IBxCCC9uARt6y6iCDt/6GD9zkbNJIGxruXBsyDaiIJFC+RuRKihzmnNRKSUJ6z3WJlcplMHxZ1
MP9qi9nvYWED7iN8ROeixTYUmP7TI8Je/dX/N5phQm92Qqfb8LRIQ0TgDd2sq0BTAjGnOzsNsVJH
WF/oaGB1Y+umKso5ol9yFeFK1upQHmBygZqTwTNrWtPnEVCHxar8qMCGPlZkQuMcEhevOA+w1YMd
1+RkGLydimuLEOJEA+gNuKGPmumJKKdKiTYeWtsh4u4ttaXcUoKTESug0yriePWFQU6Cj2kP8LXz
UNmPaYGBRfgse5wzD1f4ANqyRK8Rfo3tSLECD6kEZl0naHGijvPRBOTZnzrsnm3fhxUyIpGrIeh0
DJiflmjSzLcG/wGrQHSC9cZibx1R9Tjw4YKWf873EbvGn8kJHbwYt5RVVwzBCjl4R2GB6xu2UToC
0Ch68zR37H6lgbqDCL22GkFpK0V4T3hM/X+z9AZYawNatAr2mC1BnahA4y8QgnNtEBhS4DB7YhG4
/4QiH5LA+VHY2Lu2VLocUhyMykNk8qwRZDfgM+IUX99wy/xuDZwR4dpkO7i1/6TMNXu3NCfaTG8z
N9+MQX4UhItiaARuytkyoSHCIUTqBSkjuAoXvp/YPbPmF0HyaMSN0NsR0oJLpaYVT1uNbiiQdoiY
5bkciL0lFrdtpfGMfWr83FF8Ic7LwqIda4v78rpUVCK9YmFswKOLWDkn9ps2JKoS6pYceL96rxYk
gYU9ee2yNDrB4jGC279u5bzgA9Qd4oXmALIDeCbTLmpTXjgy/zRjqvcgaRhU24h8Q2sDVm6UdiXk
kk9Uyh9QiFA32R56OQt+fA/qNmd3mhTp0LyHIpkHFHuiasLxoGTyrp3iRbCsD3DJtIWMOlEsEz4O
bj2Q0LcM7hUff8xyHgPX5iptLt60PHvR/ZQW5hCCQV/NG1oxAiI/7gZ6Be2BvHX9hHTBlIxlNrMz
4v/IiTivP+LOMj3KgcYwXsVPGcIDKqravsKM1E1M8Y9SFAVT60ihAugePIYhow6BjUVWyFBOk8aH
8BmFHNGiG+SyfhdEEHHqofdvAQFqImnvEmLQ0qrZep7bYWafTeYJqOkUoo5w/7URahbeu3eeIaoc
PiR0pGATLiFPTOVII3EO6x5yG6IzcGp4YTmFFseJB2s89AX7FoXyyxuI/zjVNatCVQ+Pgw5x2tfB
evETvuxjWErLJI7VfjYcTkiTbnkHB8kO+Zv6GUK1vDWA9u29ZQxeE0i3aHxIV8YhWBMey7IP08bI
ClOwzq/QOi8SLJBK+QM9ir4bKjOJ7YxZ57tzPxigYrWuZBPBC2tQAyKH5NnMzXBSZmx3a0fqIrAc
izn0lgpKW4fmHctyNmyyTATO4mVZwgfcD+2NIIUAZeisJQJJMddgRTw/joaok5dprwi7gMG8kSC2
tVbZR6DAIY06ZKL0jI/7adPd66YGsutY2u30xOljTfy4khgpvGUioMfMg7bm1S4rOcDg10Hj52iV
6hDLViNQwa3zl0YbYcfZIp4lNFcwiMTa5mAJw8aBNIzjTNcA++5g5G6eESLpYUHsyXAXEj0v/Usy
pLUgjsN/mRYwimqDxEAzW/eAPkT7ndQtTGtzwEs7jvpP15EzPBHXmmeQtxL7OFNUhhFiDfMlraES
uNH9MBVlN0TzNfBAuOUooaiiFFr7v+iJp+wUL4FJ351EGE/RJtBTBUyG6xFRidGnZFl8hjZKddFB
hpY5kTEtyRTTR6aAdvPbWZZxBh9cYyd2jHGJqnykO3WFTuf5svg1OE2optGhr9MEVYzJrrENfjeG
dyzygSvO0OsrO0VBSZhasMNkB/3NR46vIjihqYTZpPcaaLfW+EcNamPpTKpzS0ZT1FTKEqlOc5kg
9GW3CDgzjWdNlXRhunMSPQrLa4Tl+d0YPWx63PaIXcGmnqmUwXgm7WUJ4MhrCY/+gCG77EfWqbdW
ZneZqqYrAnbM9hLzdnxAZOrw629keslwY/rAuGf6qJqNV6gi33qDJ9wF3bBfR+nvgx7p5FhU2btr
JSQLF857m0hbYtuOj6md4ZMJXVM50k1Ii5jXR92Ao4EyGsr8yFfx3KLj9jTMWVoS5sEXuYYUZpjI
3/txSL9dOAY7WAs5ElaR4Bp7Hu6+I2BoCxpP3xHBTqZBYS9bNvC/6TwuB9zaIgSQcPE6Za2sDCQ4
sKpb/dzaBgGDzuOfJNH0xtYh/nCICLlO2WRgY5ETrtYUi2TwvcoOffQnWXXyiMRl8iIWnvwNByq/
6y1JHijMB49G0PDTZUhuck0Mq9lA0J8YWPZST2r5DCO27WFqnA5ZGqDYiLjawT2mX2Yxmioa0DUE
TculpQ225oH0izyoPvRLuU7Lx4QZn51cI1C4EUKy96OofzOEIH2+htaKkd7gOqCnW4F1t/4Xjv1y
zGJoL3U8Dx/DhuYrWWdbEm3ok+wUhDIesUJQE8KjMyFvJuTYJu9ZUHBLdBhvWiF+SMo+2uSepDkZ
6ufoFEbXaOnQlcA0wRnsQ3VKk5gVTZ+ZF0OSae/SGAEtnvHIG9rv2wPG7cfb3WwGEkyA0455/gQE
b7pggLuG/6lFxiTyuZoUbV5kXFedSLpDvGBE0Kheol8/eRetI9HmFJ/zMxhTTBrVI/ScoJ31z9im
a8GN1EcAv9HKoUAKHYGzm6/oRWAMDPUzfQfxjD+QaDK4PlLAI9HE95LCYR8qKXfmjzN0O9ah79Jc
T8bsQHhZLpq2240IhjtCN3qXzdUfeL01lIBtw4sv6vWw6Qb2QIE5i2JsYgHGo9D/lg0T0EXv5vXV
KtseaTRl/6XU0ZK1nJ9XRDtjcMyhww+Qr764iPM9Eupi2GC6toL4glecI4kHm6zy/yDjJEPGC2qd
InITviSypRhvalu2fI8D7HQGVc4lnMfmgYtRnOt6SlB8LSsCZjjq/DnoRFhsaNUgyCyeYAzkVL8j
kon8WTNsr9PmpycMcYi/YWroX4YbYiWQY/Yctkn6u1Gjqki1/imZGGBs9/fEZ8A0QiAbRqSb6fma
gJsJ6cav90vaIIAQm9LX6HS6H6KUvtvVLBfOQ3FwyxqciWhiAJJBkh7STX8xHSC0YhGR2Akau10W
LtsrQJNjmRK2PSYZtuAUPcWzv0VEFdng2zRvs6CuWlhaRjTmur6MAcovtxV6kmgWe/JIF4HAiQSY
PmzQsw6cukFjJGUkN9gxpi3bddB+bvPoDfsIwLQSaLMJnryQ712AA3VClCzUvfQ/FcPQgwCt/jIr
kf3lfbZ32DTz3pHg1tDJ5B7toiJY1+mKRiopE4kCtx+8FZ4WtCMFWli4nRDYdqztdqxGa34JRLdP
wWWHQxProFuWv3Wf0K9lRjMcfCqY7HWcAIcwwGcRdduuRTbQweKig8xe1EyTh5jbTOsZ3W8TPzZT
Yx7jha4rro+YfIQmobbjuOnkue1gJ0VOBC0A8bAl27bgVWX2fW7h5sQNBlYQJA1hQA7t123Q0z7E
E4IENcGB2idPfJvekGAXIL+WqrNHU7q3jPOymcxQrlYeWwjm+dBDBcPd5ZdOwwuHxxkIhzbyimyE
Tg1RDiSbKQ2CrziGfgKe9Gp+vPR/jJ3JcutIlqZfpSzWhSwAjrGtIs2aAGdJlKhZG5h0r+SYR8f4
9P0hOruqMle9ClNQ5KUAh/s5//kHGng3ioxwHox8rye+cxg0dzzSWSLr78ulh7AGc9JPCJ6CEyGG
L5xV4Q7McX6Z5sI8GQQbnsqIPWnjic455Ut5ILqlClpp55vEFO7G8DH4oOWm1mz8ztj0uSjChDDp
sMel+CGNnP6bi7N8pJ4NYUZzhqC2sZ7xc4LYQE+qANB4OGZW84X5IOOwyR4+SQiyEUNGr/1s/47K
5ZfPTaMz8cqNTY7atR/8Ezq/p7lC4u8UPz6FThBn0Y4ct1tsXNJNPDB7NMeioYIX+OrMrnZX1JZ3
zQqjgx6f5V+yr5gN67a1J5qpUHQyERi1vuDtiL19MDatHkB118GwsFvkmSN8EC8Qex0zVF+5We5r
WOokkItNr/d5QFDYQbnmkZNNowKGvE1RuY/mNDAbtv5YvHTxwhFrTN9s4sc2hVPllcvvaWlCPEz2
WenfGE2PCGiV80IVFG60Tfivm7Yngu7v8aw8DXr0WJn9ReucNiwzOw7bBhKmZPqAxuHkppMIWoXp
sCcKFweiGB5gp7Ob+nD+jr5CJGzn7i1KuHUr46VRBenQkXe18Canp0f3afpHRueDFcVbn8C7LX3U
qSjii1DuBY+FvR5Zz4sz37pGzAL3T1ZnHJK4C/s6uctK/t8iNtKEflA1VQBimwdTn+zJeAyn3Lxk
WM+XVXKoy/ZIGwCNU4PN3uyKVICay625DjMXZMRLZaIr7ds7OBC7kcdticaLMUUhKYefOC/MmxZK
EU/vSACi5ss7b6Yrq4R1jplDAheMz9CtUHaNt66DxmHgomsE/GWFvpHzSpKrzHnvzul7o5svLdsR
xLsFc4QNsu3dKKIBksIwpwQwWNQ4AJ+bqGFG687Nu1axD/tTfHZEzC3H1P25jmKP6ju6iSN5WezW
3IjYexAFyXFG4bx2qtZovOvpqlLHZkXKU+cSHdk0y45j9mrPEiivbjZwN7WDniHiTdS2NWaYAEtz
FHNCqRgvD6VMtovmPKd2x7iv+UjF/Jmb8cVMumqrNyOSDSi4JmXyptXVua6Wm17kclsR2W2yX21M
KkWj00NBpKBL9wYOLx+dNH7JS75J69DEu89F0ROiO1U9WXrDWZsAUFVhToFnuids5F9lReZYGTc6
7PRMV3FIuae/lG18m8DVRqDecpn6hQyd+cbwIFsTlh4spnaasZ6yveRrTs2rNwwfzD8+OER3tdE+
T1iz0+SXJTspM5pCY4Mb2qm+CCGvipDdoUneM+3LwhKW61guXsiEeVtTkkN1vSXCnlBGLTRl/NrR
d7aLCaDTvJfLfC98jYlvxoP201jvSz2HY9pC6p33GWL0bLSB3Wz7c7SyX6T8fEXZAkfQem8bsUtS
HO/iej9xa1W6XGeyMQvukx0BdXTzTyOwdcW6P6vyR4f3gIdfe8kuvDD3Tvr4ZshSegB76ymbnkK/
2ji0rb6hnYoYKrXGbumGO1vGQOvDuHGNhunRXH5WwBtQunY0Kjemq2Pi4AT1QoZd2X7YRX5dR3Vu
bwc1JKq4HUOr6u8rAeFH2Fuyg7+JUkwQHdA+06JOs/jQyjfP7AMTTTm141W56SOi/mRK964Oa0cz
AlStuyIZTlY571JYPBDfrqTsPWrQ9bI0fuiH5NyANhfOhJjXvJQTWZzqaUKU1LvMu5pkDiMyGuH7
HdW0hBR1oW2g2hB2CuUbK18jmm4KGIswn4iSfckZdaeZfzBjhOpp+5C67m69Vck875nznT0yd9q4
p9ReQr0BVWrFprGGs8rsY5FHxwIINbH742xLjjVKV636YHR6XlC5r8shT4et7eEygF9MoqNYmCfJ
qNOjlSmCQiwwUh9bnCRXrTzch7BmOVV86fX2mKJ7iEsZ2rHxim+ARJHv82vSru6Ibt4wxrqT3K9F
zF9D5zI0W7brdZNdszej4g6LbblpnCZ0yNkcWQLdqH2v3zHLnb3U5H6W6VYv3WeXLSWzkhTzGLDb
eLzXneIkiu43AqCzOai97+WH9Y1dPgBWzS/rdgtOvGO/CXxZh5jB3zCm2swmLXVb7TMMb3wnPZTd
DNe2J8K1hp6anwDwfy2RdZjGgoQgy95UlX6PYX2Qsxtn07S3U0qU1IR+h5XAzCE963HYTM2ZUKKC
lbVe7aqnZuuHY50w1YMo3w3RLSdny7dvQ4MZWS7bl6y2H+qJLEZc1YQlGOTWoKn1AwJwBTz4FLvW
dbbVMyoanV0h3Q3KfBnT5jAl6QLGsl6lSr8Zkp4UAkvHfMrdz5DfNtTENmS+/BdEJ7mJElQ6s9aE
9qKRNJl1ENl1k1g2Qn21dF/GaFhK/zD6s8VeX3WBQ1ro4sYPQnqHNIleqMkukWR6zR/wBYngTqb5
Lm8ScmajuD3YyjeCEZ7Uvs6oChwI1n26UivTDda2ybarEm+rFfa1bIdzoavbxhYvtSAHaRzrbTub
33PeP5dLyRVrbvIheRZFfh6a+ZPx7ktbV8+GzMUmWvoXsg8ObOA3lUI2oOECv1jRib7kJzaiH3J5
nnRtfJjo/RpL3WmL2ueps8tz8xZYEpSvHZoz+rNb0/BM5nXLXidtEnck9IYjvIv1awNSwwIdrDtH
a6DdxRQa0bqokhbJyiTpyOYReVFvtDClqyeINY+1vdw3voTBPaHRS6Z+nybaHVMz7UBldTexwaGV
s5k+Zos6D1N1nHLwFZ9EDR8Xr4bnLW7bazP6nHI4anAqB3Da4cA2PImaw9TZlPu2iHfTzOzIyxFz
RKZRwFLkU7xu5435KeujC9DyE7zPw8LxpgNtIZZhJicbY4acwRRX70m0Y3F6vQ9ZNBtOjj5dG6Nn
kgz0SmfB6Q1dtikzwV8ozpam3w0LQGXaai8+etC8z09+1j4z2MF3pIJIZ7CBgwk9Nnq7tzvzs0Fj
xJYkxk2SxybyruSz0zRGL5xRZge8SNN4E+U8573Ub/XWvAqr5BwerV3S5d8RJZFgz4k9uw+W2Z3D
Mlr0TZ+NOw2/jl6OC+CxI3hDW0Ljajk+lu49KtShKMwPZjDGNtbR2qzPYUXiV02wclbDrlGuWKFt
+ZygvcCo9V5YzU/BLCnqJFUZlX1jjLcUYahVjOE09g2WT+ohKrIXTctRX/S/Ut5p29UZW4MQW7fb
oY6xaRln+qxW22rJ8NMaDMGc1D8aafeyDt0aW1NwyMmKrsbvKvbgE7bauRiXkzkbK1n6G9LwPovr
lTy8N5V1KO3yAajrgNp0XXdG2QUuB2KfjCeG4482u77Fibpe74JcHN2D1wR3v9YenezNHzju5K7q
/MBnHXD1KTahTg1jkJM+hQHJzWpGspaT5FjuxBw9+IV1i0bhZFb9kzHFW9v1QxsuGawYxCNuqLV1
oJVjOKK3mtaK9yS06C2CZwqTzioO7qAedftOH0tMT4p3GAHbuV0zB5zbit4UlPWNtw5auTrarNr9
rsDWFx1iOZ5iKCqRk5xWIgxcpEgBS+fRY01rjf4x9KMjji4Z/ip51b7MmXEUffqBo8IhgtdUwqwo
VXFTgtc07kNk2Mgzv1R6G9uEe5UoaDvGgFPDdLqT52z2A5xlHGRJ0+JdRkopStYd5jVkjxOcrG55
dV1m1br4ufhsuYcBJLNoOPDhaOGkfCNF99VSk6ONK58Gjsh4qG75Xamb6OdWTugNIPmq8whNAzBQ
O1ZDtS5o3d3A6yxCmXiBNrWKKajCWpK1XHcweuTeL+thk0clHL6y3lg8ATZHOR+dusW7NFH7cf5Y
cX+I+/lW4uEBufrVj/V7aY28BoAzumeIfaGrmqf1v5Ze7As2dvgh4cQgok2zH+z0z1kHgZ4/DQqt
dp7ARpWb7wdPPzeWdXBmK+xcSOqV9pib3M81Ms957VdOKPqrtb1wntZ/zabGKofqxGweDsgYmq24
SwbvFNWo8u1If6/LYid6P6xL++BF036ZCjyEtUPMI+RSMjtQbfUofczZWCaPLhuLHuYCnVSrkO6u
dR8q670Y7iCFwLMyN4v5asroVsui/ehAUxmCqHx1FKAZXbYWHRtx66ofZidBCZjL119Q9YGDBzDB
wzL+wQQ0RID+7DA93ixpBw7tE3lNAxmVhMmTrSua45Kov/xRHPWj6st6qI91FFIZxwbUESBV0uN4
Uuf5zcQJzljKY+epc5QZeAuwa8S1graV+dtaZuxbKxQnZobeDL6czDNuQE+Ai913/tbJeVqjURCT
Ey4GBa5h1rA+UQ53eOKhVWxjUUthq2yxJ4hbD9FeVQRIwdxl/gQdtEuDiPTFPN/zk+mKZpvr48+w
8pm5HKluPVosK8tHVEbdIHlywfGgSFzJu8Y8qqfzZyBDsRbMmiu20SBhmOjbHHp1BHE656FDaRTg
NJjMsLah8/uwT/dt1ozMjyp9085sZi5GrRuUUlgX+DAPEqhpVFn7JK3woMVujtbwpSsc2ELoBNat
zMdGmEiJvWs6KHbsvS3Tl8kUl6I0L/whE4WQE9f3q0tNnGe7pNdO6wbEw2Uzxe76ZKczuyC1BiU1
ghk6mt6k/Xf6/kHq9hMOtcRoM4L4nQMCw+Y/SUb+GVvrukoNOQG06Cw++nysEOdV9jKOV+kMgHHg
BFUF6th+F9bKzKbcbpiBrhtedMc1NWp3CZxWFavjlSvaMowyAZsM0rmvq888L5aDOaZsCoWL2qVB
vaZH8qNuVcTM3bv3C5iw+muV4wCFNdntLBs+YkredHZsskcmyItw3NJBCDSO5Zno62uho8523Gsm
YB/4Wv/jZsXVXFneif46L9YxL59b7802f2dDwWLJtoMIOzGkR4syDRxaH54GoN+txvzhKVkwFnSl
2f/yZpDIQltg+c018+MZ5m3uON1T1JTpvh3RaJuxejFm+HKTRb4rSYG/GGlZECPVsCd4N/9cmnp5
rmCEIrmvZ+oNCe7rTNaHs7hoS4xMfRqNbD40q4NYZWY6VDLZ6wAr/tDcO9YIjFC3PVMXRaUCC6zZ
6vPcn4nWGDfzWpmwAHtGbSRTpHMuDwvffD9ldQLjtvHSi2TEfVDFFNGNGz3D7oouzMbqNmK2uvX8
xcSgYbHeJfBouu9kJX4tYljysC0n8N3UJbWxN9WNlfb208ry4Aya4bgYkip0cbs4sPIW1aPwPoeE
rbMlT5EIBVh0UFBlmRJ10n+QqfvLiyQ+Cy116abvJZbQTj3+6CaBi5s6dcQ+1kgStOyk3BSujxiE
FSv2RWWnx9yTDJpFj0vWxpRSNEHpZ+5j41rGOc8rTnBbZgeIfzAo4waa6jJ7OvtaUhGdMht79HnI
f2Ea4PU/2HeJ108XzkmARzdpH7p6sR+baUiYZJUU7LiwHj2/tQ8iI9FyfQdp5ZMmz7wShxAo8p01
joABU1TFt7NmV/ueXUpO+Rt9E2nq1XSPC8xpAqwowcwDO2vRfJo8GjUA33LW2+rFsqLzqnybovpc
UgEvIDRmSyXswj/1jUtJTD0JrUhrBrd+AOIAVvC8F3dCojrkx/X5NEr7TTSodDWy2213T3JbaOve
fnXBbhHpYdHRnenHD+Ng30SOPGuO9+a1+taX6d7GBlTL5L1DILyBUiVuzMfWcV9Q3xyEZdwJlR+E
ox0dSrZl0D7XdbdCBD5k5o1pAsZDXGtLdcljUnpj+YEYB7WQz8Hmp+SANjHVKW3jppvcnkOpBa7X
7Vtz6NXFHM07EmlOyCPyvZLNrsvbM0schabdvA+JtjOgsi69BNWL/SPCDYhFrqzCLrYecy/GPc8E
HLWxGiA+w8m1izJSelLjUlhYoDdwHRLeO9i5OukEGhw5K+lFrP53OmOHMpRPxBpdse3FhcZ6yFKw
fG86T4N6LvIJJ3PKGZjRd4OPBgpzk8DSu32cdw/wVSCmIs4tunS/eMMOlxw/aGa73SAk3P5VgQlx
Kw3OKnQWR0y57/+CFDjZC4WuIm+ZyiRnvyyefb1+H6qcG8bznhREy6TzxVvPianpd2XiXaOsv1sL
oba35sCeVJiORrWdXP1z/auzxngWM1Z6uf2uTflOt8oXt1u3v1jdFBHKeuVquD8Z+slvqt+R3dyP
jTyNqXsPKAwxJXehkLE+ZuvS1BDLDGAFun4qEwzM7e+ZK5S77WvMNJt28x6c+nZQAzx889DNDZwO
S0NdkbxxtUpsYUwUvGofjWaolvQ55UTHieBQsDhWI0GBs08Bq4D+akDYKT68bH5MvfzYq+Q5Ssof
WHkV231+zDEEnOkGYbMdM5du283vDQX3Hz0KwlAf2QidkenXv5pmMkK74/vH6QKmk5YBA9Ejbo7B
6u3uxhlEWkIsHAPODaYcp1HPgWXoJP2ku3Gha/QeJzInwlft9Uzgp1UJhQZ8Y4zsmt38NszuDfzj
w9BjRijHrfC0i67Uq8GzKukwqccZB2m/VgjGyfCu0eCqqfLYzuQ7qciD2NW/jUpeiwh7Aug3D7WG
j46YPRqeXhyAhiDdN9VnCf0AZ5rsnEJiPpVmda9qlKlTZjDAzUjoLeJ7wYzMcNUbrDvK5qZ64OLv
ILrE2zbzsvvVvrljXMMd1+pNvcTIrGtYtciBkE8m0A1jGvMl/la2d69iwOcFZ7e2LE/daLzCGN9X
bXHfOJ+UGOsizYIJQtk0J8xR3NNoaL9RyT2v9xOV6FVjb4Pi1h9aG2ZPkbkPVlvceVz6fnUWXO80
SSr2tXOr26SdXt2WNlxzYvPB1vrnQmADWjrhug/JhMxncB4DUX7Reu9xvKCu99ODoUOAb9r2wRzl
u2qzO4g0T3lTvXnsXOvPNZcJDtuNwIpyNfSv+4q5QzndRJMfIi45R4uFAth6q0SCR8mKgDOOD7xa
+5aVv3czh8YYF4OiPmuNYiGUxgV3l3fkB8XWr9BFtXF7SsjnjpaYx6lQ1kaWGh5IWuchx+jv4Lsy
+2u3mj8/xGLe13V3U8sp8JdujXuP6iCajF+65fgrDQjLjghuuYOYb21cZs/7xCfno0Ckp5L+qJR3
yg37Whk81LCtN3bK5m910OA0f7kH5d/5Rpnx/eOD8rnA1mLtW5XAh7YQQlMRM9WGuGrvMj3G0k4/
1MhJ1k916vIKYLvTJLBLocPodXFuqBArYCvLZNowEZBaGKqO3RULOci8dn9p4vjbHtt7F79St87C
yRiDMo5u1sAiRadRts5en9PjkC2/peW8+2tr34tTU40cPFP6ZVCBFyWPnxlTsnFkLf5whPXHLBRy
sCnKII2Sg5e5QMg5E8/YP7uzOkrgem7cQxmnQBWuRyFReT/CK/uPrC2Hp6WL4IvYPUrK5Oia/bBz
GgmQVp2MucmDzoRXWBnTJVnGzQRbZe/NS/btGd2N2cgdu9y3KOh1+sa81PDVNxD4GxgM/X7EaqGt
xHUZPPjniPVOJWYOj2VXuQ/QNRkBu/ODMhAOFeUarFBGn4tKZVC4kjpnjOgvewNhCZWR7VZXKxm+
1u+ALc0+0dyb2IBlw8T6V4wSjsp7ZB21swwTEq+Xzrwzvc5A+41IvouncJbx0XGWp479grF6g5YH
LhnEFURC/kdia9e8GI84Hm2KymXaKe4k/0/XpmsbM0BsbcruuHx20wQ5Hv3OXGDiotagEKYxOHnI
GPZ7Ym3hrLqgqeZvZClbmSS3Q9ufuuSrhk/ZVYhma2xwhaXdrTvqwnYkoFlk7Nvu2O+U4R+cEWaz
W2oPuRntcRAAjTLTZ0vL3xFXP5dDwbaK8NdoD3REF5QRJ70AZHLaN9xAbsdEvTsFg6bVUn/v5ayr
0Zowry4/mgjaY+pAa+/f9TxS2yRu7vsGk8MegEPJ9ORJIeiCc3efdpm+MzsA8tSxSA3Mzo0LOX0c
OE2jnookmtdzNPEfIyGfe5jGTJRRMpTLbVsLAti8moyAFiuyRdtp5fwWz/GLFnv4bwzhNPpnSPpP
Wb88j6YHMLNwDAurbg5RGfUMwczAwbluUxHPyyO2EshvvBK3Ox30rm3h1ELFKx+1oW12A4P3cLCx
8+ltbdoPFYZZixrIS29rrL0iv3J2UmvI9onq5RShsF21IzhrQTtFr6vb0c7VCyyLtAF4aiaI3nG5
NozBcxTCHG8LPXWAFhGh27B8uS2wxwDP4IoRxvIulQ99yLIxGZ5GlwM7sk8ttLfvyhbjp9+XSWg5
7fjS0qk8YFMwH5wq605DO4Kguam7rMDgqSeK8xB3i31AzwceGDEF3Tl2EYVG3GQn0wYqsLMeyusQ
jfUh0XEiI45FDSGqHHzBZoYVZZ+ijqNTa94zRRVIh2xRT3Y4Sp1qNED0jANqfSNJtv4o9b3Xx/rZ
h3hAPVAMEHZaeazBwd4YM/8enKE7u0utgirRonOaYSRTGYAeiyGTR1X2483Uo8OuCwX3rmAYD2IM
r2OETEUdMt4kbDYnvQSHZ5z/TrS4f0f7pLaL62oXppLiJD2Z40dtGEenaZ9aeyI4xs/UO6SCOlgq
yII69cYFASIBCq3+MIuaoXMPn7BhNLKpRsy5+OY0vZFTbVlmEO91xwsiA9QslpjeNGOd3o25wAq5
EvmrrnkplbQSX5Xh6tx6r4txdGiT7dSlPzrP7YaJ2PREZ4Q9cgyS5/kY+us2HIIKuUEACtFBmIlB
UgsvRajr4d62jnfMsZJB7/UMp3XmcFONkXgMJQsuOMhvVAvsaAzP+YSSx6PfpONB4uMRTEuUnGzM
PfZNMmbHcsXTk8Wffsx6Aa3U2SYpNmIvnFcVVe2TCoImDqVd1aKQ0roBAkOX4quUxEt3gLA8nCpb
zq/U1G6g2dGbYVjtdmgycYw8T6HHnDDtMlLL31pO82ED2IWQ8tItDkZFvLF8B277XLguYmbcDtNW
j2En48NhxtAI0zFBuW7jVQ+jtt80qVkc8sy86oNtPfgGll7aQjfgJneW5RMOYshPrLCeaDKQh0v7
pZsBYiD0wVGpvXRn8eNjrqVPWZa/D4ZuHdJ2Ta9WzTUbrU97KHp2RuRmyAfxlJP1i5jMFF8Lvbxm
Zkm6xpLobzMhxRuvdkuW+wRbrLItUgatxgv+vaUj1Tqr7u/N2niIFyP0bHFcMRxQwYMs6ts8QXey
xPcLEgkrQrnN1Iy+OW4kpuZZ8O+16OpYZgiXDUPcrsBQM9nfPeBr6xcfHlDrojJm51Sl84q/sgLQ
w43bqUD91mttc1Ep5Dy0qS/Z6jwm3BeBpHmjrLYL0WTkoTTBz+26fo5r/BNWrMjv7uaiwIGw3JdJ
/WT7FfadkJTyPMDwfQvv9zlT/eoOhgYMaolMwwzyNfYI6sONGQ5iyfDwl3Hmf/ya/pf8ru7/r51o
9/f/5OdfVQ1CLmP1Lz/+/QnOUlX85/qe//qdf37H3/ff1d0nPl7/+kv/9B4+9x//bvipPv/pBw5L
arOH/rudr99dn6u/Pp9vuP7m/++L//b916dgcPr95x+/qp4DmE+TGD/98Y+Xjr///MPAAPQ//ufH
/+O19fv/+cf/7jvVJp//+obvz07xVvdvhmO6pm8yRNNtx+Gjxu/1Ff9vtrB9nWrEdHUfPinuo5i4
qfjPPyz/bzpbiu0L0zFcw3OxPe0gZq0vOX8TLo7yujCEa+IiKv74f1/sn+7Mf9+pfyv74r5CQNL9
+YcQf1mc/7cjrKubQqffMoQwfcwHhPsvdsl4qisk8lCBI5kxptNBw+uBzl8rOjjfBT05ujDPfjUn
NAnRjBkiTEZ2hnM0GGxYjkPCXtXs8UQDIPAFZVP3QaNj7S1QPZF75cljNgQg3UPhhl1kJGzLWA8d
LRldpO5cVQ8JsrLNl97On3QHs4cYZWocO/p2VBMlcdnDhuIBwX8H7DvBjqd4gNgoeRpMLwCLvpnl
+Bl5WOaaI/qnCSsOT0PC3Y04oJw93bDvscnBfcJr7U2PrGJC3RZQytpgdM9wRdugkcaOsdIryCjq
68H/8UyDbp+n5KiqC7liECRK487zKd9l5B/tJGKcIBi0+nUKBmj5CGBdhRRWR7vj+yfEk9SA8rnb
ouFLrqNFN+Zf4mL1OvMdB4ggxgGk2cZsqregX9dcn2/pJO8mu3gpyibaY1/9ZsQDF0u94Tf7FzAa
2E4ahZkNHz83aLYNDU1S6xBbrD9O6xFGame5zzBmL6Loy3AGP/Ta8cauKeLhIVL16X0farG+qSS6
D9Wqdgu1m5NwxELIGbHKKEunCy2TDhAtwtFUQJj5mqnQJ+WBUwcvOvcvWaoOTX+UN6qg5pzzEdES
noqLwhNn8LBM0gsShuAwJzENeaF+l5gAg41rP2IhFc6YGKx0WWZDy/AZKkDbunGTDMkM/gjhIstf
SYKx5ZwVaUheZGiDOQdthLKqbUnxzLVu2Yrp1KRAlMNgLkc/0ZnEl5jNAixuoso4GB2yLF/46MvQ
yTAbgj4+YNxywFAEryc+CUM0cwG3s+a0QGB/rJRlbXDqULjuerj+lcUAfc5HQhenT8idr4Vyr+yZ
LjO+DXG4/D1DNhz65SBN6oQBZ8Bac9hrZ6Yvg8QfxSz9nViiE7p4eejYzVCTY62rK98P57wN0wJq
HYYEQMBO9h2Z/nzEr6/ZdjF9wUr2Xvf0QClfBior6aT565FJD/ZOWO29LqZxN5pUuFaWD8Hk+TSy
tgqA94xnf0lfY7ebgz5KjK1/Yy2lu6VgwPxHTE04cRjsUETkx7kbg8mVEJSodJiSEb6amaTMIXdl
BG6ai4QbibQ899/jBAPGPrUwUqi0q0+2B+A3eb12ixaBBweTmyYNB1FD4kohKHmD3CEX8xljok/x
ZmMre8pu3CBQaMPkQRaH3y0NVel2TzNZhL2pHvre8/ZGlobKyDsklOKXadJjzc4AFppmEAb0bVrU
QEogkpjXsPeNtPI0f/gh5asFHy6ilR4Nm06N0dmvgQw0Iva21HqMnpc67Mao2puZmHaNQvNPJTNH
9ZUE2vjV0bNnfBsYdBJDtG/15MFp8XAUCsGtj7Z201S8w8nuZAbpZoWO6t5u9xrZDpu49HAGQL6c
Lb0ZUAHjNcE26NiSmFMXEn7j4QUBt9TellH21uXGZ+wX+TYVxW/y+8qwVFRbU5qM3AqEysI/pShc
tiZ83yB1UJtC8dpNg36Z2waHXQ9ZB3UWLnHRbZO+tqLeZ22KRYkZ/xZODClFYcZQs1wLPDdse6gD
V6ZPptaDTbE1MO8WjDA9vNsKi4wPNYbUfAjrkOgfnCR9sSoRcSrwGHmeBhsiSz+jVOXQAQLTwEGc
cvkuMbHDTCPtXA3zjj9yPJod1sXTzhekElNP4Srb4q3lo2Tacyzg7IU3E4hYEPlYL5Ri+iSz3Ycj
QhPsVfKVrLuTMUB37PT4OvWMpDM6CCx3sUisT1kKUo+YOACghrfeJrtuKJuwanziImpo7IXszdMU
tWfd0xRDLaopjywUVaegp2OBN7fXBnmy8odVfHLi2D64ZaqxAxm3ETrpTWe5r0ZFIrFfxXhK4IEa
OHVxXOCEJNW2b43ogNOV5BXjtkhrEXqQgG6N4tI6DVx+D3RoJuSj9cTJ0ywLYi382wQ5vYnN2kvi
vDK925AvBpVUb8rjoBhB5j4a+1neNLNKQjPFrmSEpNYLgKih+dEbTPYSlWBHmkOgQp1C8pABFVH7
qmy0wRLLrS5Ve6O28cmw8XIr/f4+7f9aWRjUCPtk6hXGeu18obEmBNNOL7RQOBuMh4jpinQj+3FU
Nzi79CeVYgA4mybKQHcCQU3pg+scjkap+AImq6bGRQgUfd41YnVB07Kw0910hyDUUB9CTvMWMgyp
hB0obiWKC4+DB9NS/NCZ1VDDjfc4S8ZQWBVyyfoBshIDmQxjD5Eiq57HPYUPjtxSMeaBeFUsnNx2
t1Rs9G8JPkuQajB1JZIDm1gthsCbCjyWyBml1EcOloaUIipoELttyl4/x/U7wMpR5fbBqDTsbHR2
ht7zQ7cXfdgvsI4QGuKigfMibreY/7IK4iS5rol8p1nDwtA24j6Ikr0qJGqJBJYKi3WN60hgnoON
0kRPMAUreS+bVCFGgzPRPxP4ru1EnO0dN/4SNvRcJpYVzuM9UNLQFDsLVGSWGeZjFkFFvvtMlZVp
6esc+dNm5A7E1BG1jngqNmDO6PansHP8JKL+0+3QIJTeDXyE7oBv+2Fs3CNy8yOe7NsoaT6H2Lzp
Sq26ZzZ4oyoDjV7qb+0BrBHX/2M9KHeb4b8rqvJO/B/qzltHdqXL0q/SGLv5I4KabmYydZaWxyFK
3EOtRQT59P0RDXTPjDHAGGOMcZ2rUKeSydix11rfaoYxTAcJ9Yl3gGJ10DkDIj/cNIB5Ee8ku6i3
E9AoZGik7xHLEo7k3cRVgvcg7BkUz6Go95NyH0iVr7tUdnXW7B3aBOgGn4S515gTK9C6nZaQNWMW
rmo005MxeXsOJYNRCXtj5Plv4t0HgXCclPKPgVsuG+IbEVe3K3baDBte/NZFctxneEVDFUEp7gYE
rphcJ9UE7wszUB9jsMYskR0NyQ+e9hXDY/XXnKbnOGZ3ZlrzK2I1UTbu8GgPD2k2LNuRaNk2F+pj
UaUfWrkFgbBthtusZhgaJQgUWybzdeEBm81hOcepB3gaSWZjYXq4KnsUAC8zlDtZxjcYxJeuIIDr
LhG7+AQ7c1zCf10KfCAJ+1XDsKdD4eJP1KVJ/hX5Hj6MC/qM9bRrGzdi0CPk+5HlbeQQF5K8QsAx
PUUR8XL4Vhty6m9DJV4H8SbKOD5roi8DkVeS+XgcQJVX8PlPekVua0nfReU6Z9nHpK/rhnwoE3wD
mYU50ohoMJAQPngH78hwVo0nDoYbvAWx+jV0jOqs6Qhw5WHSQbmirFdxo7Ig2+Ntal3QWqZN3a8x
9PcGXp6q7PclMlQ03/dAXGID6Jymwe7Q79K4L0792IF99K9dzXLdFTYGVSSPQURHr4+e2R2QX5nz
XS3c4yxo2co6h10MK9VmrB4cSVDTaSTX3GVh2MDEHqH6OMV7XUUG0ymgV9HZNa6i6RDEdCwG9XRv
L9zwSzxbpDWsdEWXsjDZWX1rbw2ZsKTRYBbHAMRbVJb66NvpDDf0Anq1I3XnXRLFmyMyOPxlTFUC
eCXAWqTImcksRJJdboOixu1MlDzj9agCy+AaQ6DG97ofnMAUYC6Luq+4KqSuBzKaf1SquD0WpPVg
ZF5mDAQMxIa1i1wQFwDEzraCqZI155EuipMKxiPSfIdavuKxB35pWNzCngE55JuSbdWUfNTi5JY+
+nsPotOuur+EzfEBDTo/eX7FEkebfx1JTtSbiEqg31wBFTebHDcx9nRyPjHf7IrcjJXDnJu8+UNM
VCBFfoQrvSagkoz4ZZaXmKLtTaBQ31KiFMP6W4DUcpZp5F1yuz6gH+zB9PwMhvNSmj4GcrifjL7B
u50N33nLaUhtq9VqdYS3/3eds7t2+FtUkOQBkODZqgmk1gleMtTHkewiSqdZ4avJnpahifCuCEY5
cC+J7b+R7Glx+7pnb46nTdtM3Njk85yqKiztvt2SL3/Ijb9c/f+QLDsRelwXtunBaqw7r7y0s0ag
KKG0TvlRI9zy66wvflUdQNPyW7LsL4MbcugG/snLYnvfK/veLOMny2OencCYyl59YeH4u5rH8lQv
2wL3I+DhiugUOextVTeKq1aBe5Z5kEAEtqi+hFBpOAyFiEJWsvwpJuMo2dnjK5bncc1MY55G2fGj
Q9bwLeuiV5ZTeTgQctgQ68zHDASCmLYDlqhgkgHg3PapZ/TZxTjCksTyj8pMjrXrcQR3Y7URn1ZJ
sVRlNfBmUz7lxHP+0eR3KXAgTudI5e1NhY01UItk6CGyU87JcJpgi27nRjyNMlAXNFPItEg+lYe0
VlbLCSjwb4eFZOMpc0Ibh/ApZ+MDn8Z9kY28Sjuboyjn/za1XIuGx84axmPk29e8du9iuDn3BQSz
SBI8aXhhbP0X3oYBVjiPA2dxGD9zhK0cST/0HH+nJvUakV4hsUyErHI7Lm9d526oKoHJAOfh0rnA
Lc1R/84J3nl3Mu8kfqNL2aB5TfH00DPh37fTi4wp4pGZgd0TAh5+fQhAlv4ZPf/OsOVD32EQJJAz
6NVHysca15LYRsobNFJPOCVf/aH+sToYRUnLO2XkdRZNbOSXNET9ee7QhzY+uD6Qq0wFxSsmb943
/fjGGIOH12RycBI/2bke0Uwr8IK1qm094EEEZlCBjUXfjzWgvVREMGmtL0I7G8tURydpjpktyaSB
nO1QRyvYanTszvdIGtT7ziQLe6c4s11uNmaFsF7HUXbBmU3+lptViRow29xdDWe1yFTNmdYA4jAj
2F3pwSDvLPxLzG3PbhQMW2LmLAwsg+hS/ikttzmNTVKGWfpiKNs6xoP1bNYlyEb0Bw+QdTgU+bnn
LXE0dH9ORCNZhl49XRp38S3zGn6ciiiKaIJrquGSqA7wXHqmLtriiz48tukib8Ps7puV3RinFG6y
K0CG6rBQ85mzPaIM4jcGbrSPs8tsJiZ4fOPoJka2s6RXhPYKS67WDwUXJa6lwl9f1szwPuUnjN8w
T1JIH4lqkHW6izW491ndyq3IvfccDXOTeUDI5xp4cRwI2iQ9ECIKq1bFxEUlBCb1xroCsb1amfkW
zExSMyubbmQWx73D7SALwFSPp55PYO8a8dHnL0L4NdEA6mfSGpiIadl/GnrepVGg6OBzT1pAOODt
GLk57zYmN7xJMJQUBORw1NhbobqPBVgCbQdpdvSnbSHi6KT9veHYRyOISLT0f3tjuNmikHzXkFri
ejjYXnlXzNPNSdtTMem7Uq1vfXsZuQRRNUB5/Uec8hGn0K63k5pP2CurUzYbl8INvsZivC39TIWl
1ghP/MjULQD4sWiY7N7LU00wkneZ/w8m+w2Otya0uehta8HSpbSpGYfWswty1n+46S691BgHa6RD
mS/kOtJ4C/XzyPX+dVzuuC8ee7/EN76knOOT9+im+tzzutoVmVHuF3bkigEYFgyTsCc1PokYblBi
AMQIMs1ajT9axGFuQPymdEU+Db7HQq6ovvPc1LskBWuV5/IZLrbF41R72Z9AUTBoiMe6wqQX2Ngy
qsj/nGKSPyNnHCRAqBBV1tM3EWyXrisuKsnBIIElXAL3y3FozRj/II8dCce/ulxDmNRA7tfy5JUk
ZxccdUGJ3NjzjVUc8blEZ4OcyO3Q+i25SHE3SZeBKBf5zU7MocDLyI+3z0S9bCbb51asv/1ZBZwe
Ls4Qh/0ozxIXLRyw1LtUE2/exMUDa3g3w3AUFr78nuc12JX+oXZHd5sQ7jr0RvZBev7v7A4gi4zi
t4zS91G0I8Az569he2eD9RtYsI8cbv2GAndSsgY+CB0E0U436NaU3jp7exwuMLjxZZLnahCKYsLs
E64/klyV2vtunxzKvPPg7pYXgYeMTV7+5MXa3gxLfLZy9oWoU9O9YDqGhoneSgRNOpRT2Jr5JHOJ
OQ/SfgIWiQuPm1zTOtMGSGC/zRIRARKImMft3RQX2bbxxVemaU3lkWExATILmIwtzBfPaMEj1rwA
Opsw8VAxb/kYV/KxpNcCpydh25OzpBdEqkfwrRJBUf3kDyZ5xQ+LocpNnizWUZh3RbTDTfc8DkHI
fJ+fxjl6sxVvBtO3T0aF4BsDPsBd27K5iGnLqPo84Th7j2X26GIV2SnYd3tn7UZJ2Ddz0JWXKaBf
QxKyy6aiQmkO/owL/w7xDdH2byBiorOxrUZ2e61cv55u8ut51fNkLN/2SCbbzfmdlMl5TN5a9yqs
SBzmFsOZ5Yy8u3rnJoK/kJBc3P3mRzPN7McMxSPfYjoYePZQlC0TsA26Fxwfp7t6rFqBsyah5xUV
sF0ik0lTLccBV0VkqJ4ynRPf4o4Lr//Jj9Md+PDJD9QHWEC8ZuMgxA56snL3N8BrlICDFoZk9wc2
n62EA1NUobPH/Hw0ll2lnZU70fI05xBNwQvQZmMOzjZVHJxy/s3jpcGGbT2Rc7I3KHN/25JpUplm
jJPbORBpxlu4tAc5CbxDC1I8HlX+j8DItGO8JAtGQJwIQ1PgPy2D3zm2wsmfCrhEtGq0yHppzkvA
S4R6LDowcHzLaa2r7Q+f9cJdgPcMUBTWGemOIf70XLIa7J2pPZdju+sHl1Kounosc/Wpu/aPy47e
eIOlHRhKHfrMqI496ewlfZhwyvCmWguAs9e4ZI1aRMnO4odgB/4Rj+4u8fxvgKufIMK5GuTRa+6+
TQMW+VSkU1g46RUX42M/4p6fTMAoQVBBXwQ2yjp3O/i8jRny+LYq87traO6w2K4MaAWlANAwTXgd
ktdsrKONqXKwcd3nmBAcXUwBdItUUW/Z2B8nFbO6kFT3iF/c1hQUrHFtSqPBGQ/Gcp0n8QSraI/p
ljiuAxURvhIOxBhrkjzG9eoIAHLbVorDoXJgHHQoPkOlLja/jReUeUB1TmHx6ZzZMb8U/JTFOHv7
PmthWiX9n1Lj5I09Atukj0NVyrOyguUyq+jMccqbQeme+EGa74kyiLl7n0Qlzx1UDSxU6aNRuY9O
np9Ip/D54tPh5afvWFAAg6Ovfme6+OnShHIkQJ5lyVHB64SGuPKk85ouEOfRf9a0La/btS8fX4CS
M77pmSggSOE8OTg2b64KH0gQQJlq6BayHgqpjo3J7Z9JlAT2IWd1U+eOv6nd9g5CEQ1z/6zvn6X9
W9QyxJvtIExwIWXvQmt0dzE5s6QV3Ne5+e0ay4sSXUlwYDUBECboAWH2qWtupjtV83rAw2QQJXke
CIPSQB1Puzi+KxJiMiWbl5iFhyj/FsTetuwTrulgRhtumsU19fmjquHoN6W49xb/M5oCKFuKeGWO
2e2YcX6YbFOeK9PcLWzWDuQRDJffvGHNyQ6nR0Crwb1rj3QEZe64t7EVPI01+ymyr8eWxe9m2kg2
A5e+86sLFhuOEgLdozU/UFCyVfiWT7koX5dIeE9+ZT91ThyHhTk8tCzJz0VqLLQJ9eTSvOUO7gzF
bb73aQo93rpaHjonuVUVfDQs6FS29NknhBXY0gdeLPFOFLV1KX0+JjG/dACJ3iOHRYg7jdGu55fR
j7jRVfKMbl9ucZbfe4AJ4BHY19EeH3Q/ktMwwYz1NCdEZYAr8pONP6x/wC8Jkh3BPv2dEMSrpUnK
r9fwW9W7jzLvN9Y/oPIwAaLVjy3kwGVM1tzpiPsgO6E1yeuih0+vb265Kq2wiPWfxY8w7isGFaO5
hwx7ZKch2Xii2nU2cRdpzkc/yevtAGIS50iwAf4HXgusaZkBFWJl+qKrIHloNK8YzYl+ZKktBOxJ
m4XuU2topJoabzO4iyW/wE9eBViXpFxeOri4OyeEFLJDG7V9FuBFEftb+I5kXH3JUb/Kq9ZRCSdG
dXq1C+NrRvKQY/mPEXknY7aOhd7aDhLHQQgFUd1ipmqKD+NkgSYO85EWhMUf2d9OkF1bntcJtev7
2XRtD9M7s1xtqXNVtOFQLQmW53SdjeyAc1LvlMFIqTjedhxGD1OW0qSEJeczG6/eGIdOMpaPTYnJ
0dL8tzHCr1W4tKL4yc2b3acCL0VYDzEH99BY4dg2zHwDe0lp/KXK5CsQMz2e00Jupw5Y3+XtFabn
xJXKfo3E4LKagZRml6m1baGOUGZv/litMYUYUc2DEWNLFZ7u7+WaS1zSbFeU0g8DuBb7rAe8wQoZ
GFEDYHijC37KxkWhXVRLsYuTfwXM75BFD1JSFaxZyhPB/5ocN2UH064qQ/ZuslrfqJW96a++6a4E
8RCLn7n2Dk0mx13fWWTCa+faktTgyXdKCIn1reS3eLJTC1s+MJ0u4E/CWWXQtLuuE0regbk4JrW0
jzZC/Th6QOSi9A6vz4kq2hfp+O8QLa/w0FgBm9k9+tmaEimfBkfclR1vEzxrZ975kNMmMoysa78q
VzlX165utQ0GmM80pLEkQ0qOP9rBZriPsP4Fxgl8F4gtmCCO0V+5XqbEA1iBjML5pJQKsMVociDn
A51idBpl0GzMkSNFSesRf8GvXROOlE6Fz/x+qHn+U9MEoTIufMPda5DQMusaFQ/4n1iVbKksJIIo
zX6qtDMh+qa8mCCEbiuZPuPT6LdOkPCYjQ2VGvXIyeP1J6ewT5VDy5Ed6ENWPCFXvAcD0cZEs3Lz
iPQgorH2bqVLiaFhctmpWNYmZU3EGTWJGzJjEqf02vUFxBslWux56R8xA13NXvePJX7e4LFL7oN4
eqlS7hfYE//wXZjglabPoOoimnbd4KCdR0AZ3F94Ri1ZUFUB6wlfg3iffJ9aOM0yNEY9sBOgny3N
gyjsvfvIGCJVJfe+k3/MCcFYLu/4WC3KUyER37uB+YGWSNusFFerSJ9GJxvDcRSsl8wlOwMDPLFi
nK+TFRdcWgkSiiSyHoKgPfra+OwC3hMdqtXWrAQWpj6httVNH1IYYah05bxN+Spt0+RvqpY/AwSU
vfKtP65ZjlfXo6IrjauvaQSbsegO1WjBKcFGpD8pDknNrxcoys8S+Cmc2emaGg3xbmtYc4zWB0Y/
pLniLem4iKaBandp4/XYZW2MvM3OsAFLY2MWO0UEvTMEenSF4xxc7yes19FnVdFnZ9e/71MALQM2
rV2CW7802t9KMIpldtuSkMiakBgsK71EA7oF87DJjZaDDtO1ydm1THnorfVk4OUofIT35jPFQN6K
wrzj7hzNEjgOUP2SiBlVIAPlWFw8vdbd+8VnnnviVLRWRhEVfMfIQN6uVLQV1KLlDXdPkuSQzfoo
oh1ofrEyKCD8fLDjie3VP7AXX6qESZZJp97xWRCKqWhOXwLx3LtM2f1khFOK/bfsCtpEM1PjpWSf
JxynPPtu3e0I/YOPH4zXpWPt2CoYsnNB62IGbAt/CkuOjRUNv31Zb9RIWjVRDFZNqymXKKH5tViv
d24k2Bv5BIPNrDhFeeMeTI2q7hyQMHmrUFuLpSR9JlUIMhHYHpdB88hRiEMvFJ2b7zDqXmbncRxK
dey6nCOnIjprDKDhGOSWw0L+YGMGZE8L+m73MujPZG/lQYNhZT/fHA1V/Wht4CE1Zuz2NvXE/Rh3
YeIgic+Vcc7XWpHax2ZDtz3OCJvNIyBGWhir5idYq6ESG8yluxqKprlnn2zvJZaFTS/nfj+s2mOe
kF23mYC9kufTZ9wgGtrEOBEiW76rnO4GsGvZPtUxlTrODII/h3om1Vku9qrvfUcLz6Sul0eQ8riY
BkfedD4/BkPOQH5JdAEJhAsEVLenNLD+maLcR8eSZxM+15I18L/J40M9ydEdwTuwnS/v/cr7xdBD
p2j0nhpE0g1Sp/7qoac8ne4+Igxd758Hk5Ux+cEJgS5ocNBomJ4yvp/NKDm1GCXnjqlIJ4w3I19J
Goq3Y5mjPXvsG6iCAW2IQB433poV2valxzunnb+DGqOsLOYb1S/6njbG61IZP0tVm2B9mbwSfGMz
Aj+3ShjyQU538KmxedKChN/9QqwGFkPFZMs7uZJ22LfRV7psSeCqm0Io2wUT4mxezrD0aMHxBgDV
QXlMmmakkHkySBMLLI2aeERCZcshGGSD65XBpq8fOzuhfiWvz4tjpwddrJ6RCaMO4UlzO9W8pnS5
5znaT7NLfbSY4m1s9e8JpwEGzwyVE6rYY3mrSRnbzbOzsADOY82eg/2y5imgTGwYUDFpNzFYw7sf
McxJWNIdHoAlO2YOl5qmwjkTm4A49IiZmyR3V+TQwMeuPAUxc1VPxh1oMZFj1VRha7LTfgqivn+u
21fdGNdkSa72mOETxk8Wk+z2S+cwkqZlZ9WGONLZBlsM2nlm7rM5+i07G/p5oF7hMrApwvHRIotM
zcLo4qOeZ/nMh7Oy9JPkw3Sd7uIVnPj4TYF3A090wMlywx8urQEEZnqT2Py3XIeH0Nc84plMnRP+
iLN3qBbBOBYvPKQpvVbW4D8BLHvCH47b27O3I2draOOuYRPo8Z7atwmNMfBQb0HNghJ7PknU5lEN
a0BUrjWkDMdbinIegsiY9xK5b5t6qIIWKiSG7ThsDaB/6KrFTgRxFTYkb/FN7NgWd7suTDFVPGUZ
RE9hy5vpGnsPvXw7LcSaA+KLE0a/Q+qZ8FGBzA8cc5wk0BB5Acm6vRAluMUdsfEZL/3ZSRyI6HPx
1JoOmex2+UrNaj4kVRKKvLwmWjl3eAztCnKsKsSzGgN1RUc94ascNpSxttsBFhJ4keW2mIa9HnVQ
3njx4bTHYj6osB/EObeHS1wzPuCoWGVKUEa+jDCdcL9a4fHbZv0K2ZKNGpgoLJlJ+k0W+w3qC2G/
yGduMdZmL5ozmvjvPGI6rsvJDDNJR1A04iLhg4WYof7g0voxjO7Lbvkli8riqMw7VB2r/hKYvrSd
WKEZNzgDnX96DMP0NJiw+6PisY+qlBAO3Rqc92zy7Zun/9Y2S1RGXslazkBJrdt5D6YBZBI8ALzv
K2upPU+Oru+jIqVmlW7CI/CLYi6f5mk65ICqwR1+a7sHxZ2m8F/xhTKvUs5CvsNy6X5ykrc076NL
nt2JCVpMSfZ9V8hob5IouTORVVYCnbwQFGdq6ycnxOTwxyk1mYceCEgd6K2izRw0KnY5gCYBb2Ng
z2SZXbvj5HWbV7Pl/l6VzvPYjUcqzICW+ClyrKWCEKRhsB3H7hyXezdoqjs6cPF4coUgFe2FvWkF
W5nzGZAKBk4BHaBoXOuciUdSLbzenIIdURN7UFX6S2uCL9L8kGsv47JDHOD0DfIeRwSqLlv7mNJo
+4SYC4HHnfPLyOk30V3NszJaPAdY1zNNc4AW/L0FL6xghNw5tsCzPnxNSt4FDjv+hCTbWuwUTi6r
PVtVdJzb8Svs4dB1z05UN4dpLRWgtpKucLcJDZ/CuayCG+LqKex8/qs0dbj6WebdmFm7xgeUKgfr
022Ls4MHGOvXzyyEEYpSH0QFw6hhePPcvR0fWnd4ZnVbvVNbDNgx2PR+3J/6fHzG7Lg3ydphbnLf
eQJ6WI4L3Rf6wYvH39bL0R6ESE7auzS8d29cziCNw4XwjrhkBPOBumUUV7BE5JZoItRJe6E3tizf
Veqe+VOglPu2g/sSFRpXvb82sWkDGIBv3Rsm+pq002vvI7b4MPuTojoSff/OlmnLatQ+VPXMdJ4R
MXBzi1kG5lbjBadUsfjUAed9lQQ4R7lnkOOmF7K3Wx0W62WB6j1GVbQkt9N9WFOOufd8yY68Lh5N
LGZLMrcnb26OM9+Ho/QhaWuhz4N1NzVcvfFtrKKW90V5LDMYkQ5C5RF36VJ8uwxKRpXshAFCpQlS
muRLdUm6p4K9s9MnLkXTK5Fwpp9L2oQSR45xOwLFsEDyOYjg4s8JWbDSf/Aa8zYTqN9m0gYRAGd+
dm5RAf2paJLD4kqgkh33auwMIxSQ5Nwn1rg1lvm1gM8eTsxoHLhm3u/Bbqa71Ptq8oFPIYE3xN77
YEUtWCWE013foNMObn01Z6Caqu3zkKyujjUp8uUZMsB0cCR2b2Pu15T7tB840zNuYwePrEiIuXbT
N2V0W2VWbyV6YRdZFsZuvR5ntVGNL82qRjpBsFES3Bfj36PD+b0TrKCRHtILrDfjrsK1d7QmDH1O
8T3k60jqgmvVQZRtqeFiuWVDxWicYdnZlN1r5ONdx5wTVOJodNNjGXh/139AW4w+5tP4jzY12cTa
N8+Jqd6CBXfIksa7AerOYSk4MKhICXEv4pvMOTT8citr6x+stMuh0hrDDNUMa2iRfXV1Qn3ERGcX
A/UjuIL8JLhjP76ly4n0FqWiGHy9d7fbmt1ysNx0+pBZA7glxxrPk7ql24R6P7LmQ2nPm7wdeArK
nhTmbN1SAP6Wj5BRFTtDIHwuc9+AzGUqHCPxlmrtbVqAydRPVkAnG26qjknFFQE2blHxrfD7Yq+k
/QJ8LQbTGZNcss0L2/UaR6hpsVsg0MrYzHzZ3zVxidIS0UwyVuecQku6iOiUFmG1uHfzgDgQZe2I
pj2eEsylR7wf/OFKsyH1JuSuNfwDg7OHi7L4TeWhMLv8BA5+bzvk99oFZp1PCt4PRjoqR0qKLWHs
hSePuprEwcqGFzeirZ4d/5EuPa6c8ajoiEebYC7nBdHuQA31l1mO5tFrKYhziJQBtq/glgXmLkGL
0oFZ7LtpeHb03AAto1TWckjErEWTVN/A35imdzxYx5gL3NKT/HQh3CN+79A2JVHzCpxBa8ZvRVp1
MP63gzMBkGWLvAUdgpTnB18mzVe7xpg4BGTZn/vICucKfZIyNdpFzTv6l+Mrj+9jRfU193jX3Tlz
sCe4a5IZRkFGW/iJ1hZX7uL097pue2OcxQqREZBQFhXJDly9JOCyMbh+vCevuxuwWrcoMj+Z92RP
5Z+BepSDE1co+cbjyCe4w/a5bLm8zDu+66brH9OCm63XAxXyJ/ryIGxxbEY4R8pTauEh67wTIIOG
eiyikSi9ySEGB5fw0wNBqoe1eOKJQwzwtTuFc9yc3KU5Jx5RbZ19dKZUmHZ8jrJ2RplntbvRGQ08
ZjG8DSmXEpwRIMlcva9RTYC6SVqtzEdp10QQpjcT0ft9xDPlBePNmpFQ10Ga1Tucp9UesHQnHVC+
DasR44ZpHtErQJxCwA0jgfai6L/DlvvJPeNXFE1zgrfUZ8J8jSpE6BTsOxaUZUf7NUp0gsuAQ4SJ
wCbF6JeLu+2Dej6qGPugFtiKuUBeVYMShXZnnEHWeyxAg+fKgLzStCfudXA/O0pUOlpDbMoMZp+l
KSsh8st7czZJt+TqQlj3oTGqsPBY7s7mi4V/ZiN7Le+8gclwDewwVUGMowoN89Jq8VF+/tDhPCak
zXfJZeNRkvmMB2yXcab+DDk5cM/CwYXPd2MgtUWWYT9kDXUa2gTVmUcWL6qqfxbV+N45P3kC2Zcl
tLGvi6/cj9e9RXto8v6aBgFxe6FZY8XzjWb0bwmJEsRKHnJT+IZBx+NjjCe31/kBhYjYdlCU2zpn
V7PQ47KtO6q5cxNXeE7/9aZ0zc9xwi0bYYl3V5Spk/2pkwUpjaQB7j0Mt8MyAwr0I3ykQMmha1ps
/PfNAMVmeR0tAiXGSm5U4k4NfgkDTdxJITGsV/4/mRqpuDS5Ri8LNpjEDIrdYHQXVyF9IcAPO6v+
NeaK9mLRpDuHhSHb3MXcOQXt2HNhz7sUqOVsWSC4CGV3/RvTknnkHQgJifR8zvFsdT0ML9kYnHIF
d/U0TGIsmaNcXsxxzRtZGqlMmaQt0+mHJZYTAmPBWFmseYHuC/0bNG/wVSyF+6iq8uRPC5DRlNXu
OObfBFGxk0CHd/SjSGwqULDwENh0+KWUF56w5p7l6ZtruR+mad6nfvuZlm3+nLukJme+Y4cehhcA
iVgRwYpSrkmRvzebxCaZTaJaZfjHgxnVI+qVvnFxSLi2pql78yIBbrQs24NOa7hSHNyRU55atgy7
Os6Ii3cbrXqe6tyrQoc9JWCRIDlyP6vgza/bMQyoWMXgV5YMZFLMeNF88O30PaaH1tIj9xsvBmmK
HCenHqougMFN4fLbrRQb5AXrO6kRfejXFUewDOU+ni3q6mxepnVhYuyz1erjxgesvd7bcRWmKtz5
dgvbDSnzY7GSIJK1Afkr6YjhRL3lLc3ZnOe2zV2xdbiMavAYAe880S6/UWdJLpXgvYxAHORQ3NtF
DqI8Fd1tUec4ofvPWcj6zFFY0mVjR+v3wwco6qqqARG0wqjM+GJB7txUcqTUZq6xJn2byWgdoH6x
DXAgnkHHHbd2wzqZCOcdtXXIEzk+qdG7QqWuL1aGiEs4G52pPUwll/skyHLWXl1wUmreo2vybdJT
EdLf8Jcas+ow0V9xdZY2ulAT56jUu4cU+t6aXhMCpU33Y7ze7HoenCzL3qKYbJSr02fOFP4O7v1h
JPtaaAj9mkD1KXe97QCexOzH9mLdSxZM2zX4o8qmPHbrTsmun/3WX3AklL8OD6lDqnRHrz3Xvvt5
lsVDvNLqI3AzVHTtzDR98IRyuM8Ef3qjWNG6wLRMB7VkhDDZPehC9OfYIzEQi+bHTgmVZJH3HBnt
cXEpcBBKWIA7ggIik0FMI+ZUt33subNwfgWnt1JsCuaW48UGYRDCBM9Z6cflzfu16UHoBldvCySY
A+N4DW71xjG2UFp0jmxMhsDF1qwFRl4hrgB5JLQg1fLSqPesJbtzEyTnXHJVxyaK2Zgeu105kupu
Hf1p+QVZopa9alLjYh/gsR0LCulo0gFSYfwKA9tqPKFFe/lUPSm5Fom3jPM5GOohmB5GKwB1NFMk
jOOoRHR9EZRMFt5jaSUGUXsXKjc0iYiPmOKnMNW45MjCoPZjdTwOmTI4ukgbU9Y5X+MJPbAKNGg7
CgGg781hK0aY63HbXqSR7RFWOa/6AcoXEbMjJK99kpdHViLDlWYUaoDm6CfO6Iln90tPtv6NWzqp
qkVhzbVwi7t0/YWqw1UvvLja53V/V3vgBlad7NY5RbwrClQbORHl8lsBpVbfGMBf4y59aBpct4It
1XZoQXE5XsL6eKwf4E3e7MHHFeCSIZ9M72DWz2UGInl2jYuLVYwQFzOUxtaguyC5ckdjQo1BMQyN
7YG1qY8cUu32/0lc+Zb+ULNa/x3+97zy/xJx/v8o1Ezc+P+Qaa5izv7/OdLMv/6fiWbT/hekVtfy
QWIHJJFd/sl/Jpql/Jfrm8ILLAmTy3Fs778SzYb9L2vNOAth+kEg3SAw/yvSbEj/X8IKLCpuZeB7
luC/+7/JNAv5P/6t+e9Is0PY2vGkh9PItj3hu2uwuvn5ekqrmAi0/HcjHgwhiulbSifBmjSO7CS3
E8bx/i/ZGhqsElulbf9PMba6rD/SokTRT4s4NYBpEoBmd76Ujhnv5tSpsR522hVUdM7QHxl/Yvj9
4DQXq8ecwbuIJiDSkdlr7/aI3gSbeEUb038wd2ZbciJZ1n4iahlgYHDrjs/hHvN4w4pQRDDPM0/f
H6ru9Uuq+jO77vomV6ZSEuEOmNk5Z+9vH9ukHC0EFKFM3ZiDMnMniKElPk5oEYzwB2xNDmZSGzuY
347VfSgjCWew7Zsef1lut47c+vgvywet7MnAFnNpTe91OgP3QOdWA/EvjF5l77bIsMlGuMfq/TQ7
RnCkMZ2PrEfC9+dXeoIa3kp90OKUgRINJfNVBoDVblP6gvExMmCPeZMPkYE5vET1vMNgiNE0IURi
3I3kE45bJlaSHSCimAOu35A2vJzLnJDZZ5PpdEftWUvgwkaZ1o85xIkpT/eBVEQWMOwz3VMzKrhv
opPlg91qqbk3C6VDijYyCnQa+30FiTF2zTS7LiKB7eoII2WoEMXGKI7FKgsMPSW2Z/IrklZsohXR
gFWCUyoVauF0ZKLj3D0b0pjAQnMoFYtQPZixI+BxSoz55BtzC8ooqSd561e6Ed9puejnFwJE2wAH
TqBpK5ZMWJqT1OJvjFkyPWtZrRk1pxCraa44ExlOvfOjSMdHYCYOsA7IcwgxiRyPQhbcqMGhgXpA
vsSZmI2rIBNEsaqm4Mp5nIDIQ3fdO3g5ptQKT0ybwnE7GxCvr7NRom4c7ZZcq9EqW7Zbzk/0eNgA
MzC73UTiXO2+qbJUL2OELZWGotOTe9EUDFIZT5Epw/mjY6E0I6J5QmtkUI85tmv3QdNwKtMV7T5P
0yF3rzkxoZSkWUY7IQwME6jJoHz5gMAmDBEZpfRyFDB0dRqgRSJTYTgoAXtoeOmmYorElkN4yfLM
cOgb1k3HaNgGPoN+IUdywEyT6VMzpgWNTiMBFIyEy5IMEMq82thFIR+C2kaB1upD2OGOkX6xJiCI
TLtBkbI0cWxYeNkjWV4dhyqLSagpBiTqdgXkmabC1wCqDAt9rSEYbUgz+mYMErrbMbHmNxPPSwHq
twc8aVmYfrdFacgCwZcZ+CqWvLFDORDrNLSmv81D4rNRyIregRJPR/g64XA9AXZuMdIkjiIvyIvT
SPTXWk3xvFZ9iM+z4DEJHoqADOOz1aQCWK1fUhly32a1owOVtg9GOAfAbmrT0jR8MQVpxEMSImSb
e0IRGLbRw5/mTWdQTds7NwxCvH+1HZnZqUljWtkHaxAo6S5xrUcLxHlyPwruE6flLGQV3LtpjT7A
mJwogVI7VQKDS1hMCAJiB1NbkCRoYM0hZbwdKXdkVYDfHCBGnv0x4MUbGOeRADhYL4lMBC3jqSUi
r+piKmuvifwsOvaaSOUOJQ5yesOMrf5QWSUWH14AWiqo/eZoUZ+RHQTfsaoEUM4qGhm56k1M3npa
WTXzVSQdNG4BnCZo8SsoRIySya1Bqh0VyCfuSiua1cfQJCM1eN9aZVRtaYybDgY7EpfIEO0wAABB
63uk/srvB2Y/1G1Ye2p45ia8TXPim1qPAl7benbKJn60c5b2926sNR9FLiLkbZKUBap9K0ezsqrC
2M++o9m2lgktSASUt10VSozlzlC4tM7CYN7Q0nQBzcx1iuBvSAgW+a5iop/Rpib18MOv7TJeAxoe
AdpN8AmPOYw498bUaQS8ypoX8zN3lfCxKqIjexesahX2IGcoaasmGa2pwaLV/UZDpDD2Rq4P9ZOV
1H3+PVhGA/+8THEU3bP+IYiqhShQiCKsS13SUxLUgQxdc1FlR5SbdnuJiRSf7zMl3f5Wi23cShtb
sJV/hC64uQuOYjvMa/iXee+GXoprmiKYRV4ztYuh88qfgV2rDlLdYq7HyyS7jo9dCgjRm6rHVPrw
y8Hiv5kkvzJIAKD8tlubtrMcFgyDOZ2NgGbZzX/ZrZEIDAH2rmuLvq5NOIJs1N4Nitm9/k+vA05F
CEfYgiGeYXE4+fU6rZyY4sXBhdSTNcl6K6t9++sL/PxJfz13mOCZfr2C8/sV3DTk2BwFl2U+AALh
Us0r+6t5dF5t5pXzevL6Xfxmf8Ao8MltXZVrnunVX/8M+nK2+fNnsHRTKpeJKmcgyDG/fsqxC5w4
I88k+PZ3psdbD/58fu4/xIHYlDUin1tEKz9Ih+XSg+v9zdX/5V4q3WIOpkvD0On7/nnyogMdu1GY
n2Pi1Y+wkL1g055sj5bQJ6gBL/Difx7eOVP/e4CNzrHx98/7+xV18fvnRT1caUqjsNi1h+axOIM0
3wQPWId24WPy/Dcfz/6XiwFhtIWpOPQ6y4n194sVEGIIFO7OQBlAXxzxeazDdXyvrRGDo2/19E2x
nU7h7q8v+++uqnhwXQPFimu7f1w1csteANo8Q43AcPlQUFF27aUIT399meXJ+O3JUVijDJokzoIj
csUfT07su72sy+JMp4ogZcyxTNnxDv/1Rf7N/TJNkEc6xYBhSePPJ6RtaXxAcTjnV8TgvUQbbc3s
bgVE8CXfqb95HP98GqUp7eUV4LV0DQvdwO+3y0wB7HeoVcsIDzajsC61/ubj/Hlrfl7BdWwDzS8X
sf6AJ1mug4rMsQ+hqG9QaJy7LPLmmngxPzv89Rf37z6LswCjbOUK5cjlPfhllWwg1zi04Q5Ggaxr
gMEDwcf5mxVS/7NwWj4OVgGXCkw3DPdfFo+cWGfbVAdd+q+dxObd9bihSs33hkhQCeTXSmVXpAHf
Mlq8pGO4/+sP+ecj+PP6Ct6lbTPNY1/4/UPOBukOOHkPMdEmN2bTJPeEK9p4Jy22vL++1L88iP+8
FgaGBcxFGftHkTgCuexTFzvOevRmD+EbI2qvXwMv3iPEiv/mHTaWZ+3Xt4tuo408VPBqmeQW/KxZ
f7l/WY7UWUYOUSIcX+q1M6RhFG9kktnuSQtMuMO8lSU1UEA/HI9m5jp1jtwC2YZ7i69sNpn+o/6u
1oSUaealE7HTbhsrM9FrulXTQXGnfoMyMu7xO0QDxAg0E9O+rypzX8lmhPbeZLUVX0h5sBc1Jt5a
k+D7SB+6O3h5wjpVNFqNj7/5ov/lybWUrXjpXcFOL9ibfr+pbq4chY52W7+UB/Bfq/4DGs2uX7s7
Iu+3JLj8863/j/Bz/7tmzXX5ld+39ddXe34v/2zr/B/E0BkG393/v2dzPxBQ+lVTBX/+2rj5+af+
G0Yn/iHZnFkPHZNtmm3sf1o31j/omTBLcA2bXoZhLP/nf2B06h/cNm6go/OHKKBZetA5/ITRWf9w
OEu5tIJYX11hG/9J48aQP3fr//eWqGV1oUfEj0HzxuHv+2M3N6MmqHSk3ZRHydqC8r/CYh0SBsa/
pV13mbWPtq2NVUuZdkyd3lxlzE7Xs89+3ItLRFXJyfFS+SySDGf1tT7iQoJTeVbGXdwi5bNy+jmW
rjaVRHiQCOfTiccneLXwLBGt9gw/x+IHjVcG2r2JT601Xpp+Lg51CZ8Y4+pKGyeEoiV5zamAQCEW
hX/n8HYZNdJtySKOvL/bWxKFWbfoVy0HkVoq1Q68zI5h4YgccbIYC2oWfV5j3Bqkk657DAxlrt2w
WVn7We8C+qrTvrKj9tRUhIOn0RlIHcHymCeYFeOBLSp4nIO28PCNDM5vg4iqWag3E3Yn1NErrepp
A4RBvToZBlDIKG677RxkH4btXg9oLHeBPebeOMu70Te+yooA47DrrM0kHzo7Q8eJpM0uhfAM+hIr
O42/etn/wO7WHiP5qsGytFsiEholVgaQ6962o/tBd7QNDSvpyYCxKrNqzMJZcCy15AMnho5teXgZ
UZfvUEwfQKdqK7epr9ss5mdLDReaGNrBrnka4+o1JBNlhUYQQjvhmgM6tWlAh0tU71GEqAkKw7+M
cDc2AukTLT5oBBaSlbCnzmfSYil0fL15muboPqgMJK+U6kKh93GQD67tJmZuluZo3cd2E9YlFiBn
eOxqKlToPdVKDCiOWXmZ/STNHS/W2sDWNRTWfA0KaU/NdwqyhYLGXraZwg8A7ES46PKuYhmmfe+f
MnSaLpafaNC35ABQcAW5CeSYRp80w0dfr1C7o4Oe9Ui/tG37UDcR4ti13GKNYpL3UllQnTqzOeCB
pjtR42qGInTvNOObkzUMr8NebaSRHLUUIynlNdMqolhuNLBlbaqf2ATcNeASVtxRjju6bHSJMveE
bWjYpP50MUXI9sCYs8RwAgjFYHRSO5i/hlxu+uG57MgOAMNCWr2OStZypuroNsa9biKRq0qBw83e
wojFCmST+xMspEOZ+PRTF5xkQkKQkUOYqer+OZpA69KFUHA7gktjvSg53s/SMk9t4T4mBD/cWoH6
kWHqaDtYI5PkfG0CEqxa3Bbgyut1MOcwiTs5n0Zl3sJ/equ0W2Om0do2Asts5l9FYrjHILdtyIU/
hTO84bS2L6hZWtL/emgSDeNa+0WkZPz0g8sESTmzZ3UaNP2+hZpxGGcS38NMP0UZwvSmH8Nt2xX5
2VA4oLJkq5QpN0A7wb2Fwc7Py+mWGb/Lp9JX/hKGhWJL48mh/4ExaiRx0LbAAQtkHbnm2ECf51df
4APAYvHaz/aJzl+/l215q+Lma8zafBNUo3lFWB/B6G2C5khCIKk1biX2DF2T+Q1PWstnDk4IVAok
PDBbJhwpeA86A/1jbi0kGSzfPlItE31InbvS083PsjSY6fghWaWNzRRai+wVDpJw1QbgKEbhsCgG
tbWuBi3ZOE2HQs//IHUKbbZsDxyFH2NZXDJLm/atPl8sDJRr2RaADpjYAoWwNJgaDHArMb6XjKQM
xsFrZQz+xmLJCtCS7VuEYDWAmRq6GizeFpV5ZJZbqXfPENU+Qv7IIfShjwbXoYbXdkBYAEYvu54J
vPYY974VgU33CBXxekK6Ero9CyyOcJLn1gCn7qyGZhcqrTVtqBwId7xHvvEEFzvDjoV20LfpQzr+
Bm4D1OyR6PqOAcBox9YGFws9wmVtGLhtemvEezhhn0qPSMZKwWqCcFb+EB55wsJVmm+MoiACVhJ7
Ra/7WXb+bZAoQE+qOevVeIyyYAugjw+MsmIXOfpNFGUM44ppIDakZzA/Exw8qhv0HeEudL/KmN83
6hboRTXjVFOYf9FkQCnsN1qArLHux+fc34cT6U5VSS4bXPVjrlR0jQT0RjHDWvs0jHDWdEd7QaYq
BrNblSb+ZlG3hRqhSBbbo5+WJ4tfcHkYNlOD+CquUXwrG7Imv1xYgGwKgjjxcrgs47F/TLUT4/5k
N+ULuxkeAxm5PZhwJbFe+D4Pd0TJoKnWc0kpM62apJWUeAZ66NZONOCsMtWhnYD/miiIGXFlu8hM
fxBzcgTdc87cXLvz8+Gt1haUpomKPqrN9p7hI/MQ12H2jR6X/+c5cXOUs79EcaP+UNh0fSwbY6nX
eF7hKFjjgWWx8Qi1mgm20e56ffhc3neDzWVPhMraN/1wl2B50BbN24j4LVtUcFMQnZlPk7w7ubQs
e9iUgVYcIpIE8DtBYfML86nwUQSJnxo7Uko29qK7axDg4bZskeP1iy4v/adCj+Z6u6j2Gixg5aLj
MxD0Yfdt1nLR+MGP3al63SH9Q/e3xJK33GAoTxWCvsuEp8calw/WCHctpy4/aDPCH6wN7+iMtjlK
0h25WV8JEhyiNDziTqCuI0rMUaswrXcMIuIDz1+Ui5ExPIWLlnFaVI2OUX8xuxr2QxYvo6nvuG5v
LUW1wH+jfc5RAbAPLFpJfVFNtiNKeR347Nplk4KWTv4mv/UjjuW+LmZtb9QkjxVOcBLgZDEzV9hH
x/x2XPSaprJcJMXtDtlT9zAtqk6x6DsVQk+5KD471LGLAtTgROYsmtBkUYd2yESNRS/KWkOyGBLS
bNGSDohKp0Vcyte1aE3NRXXKTnzFlSHDDihSYXNb63FApWogV60W3WqsSKBfkF+cDhilq1RjSIbO
dXbEI1x05hBDdAwXLawWFyn7HrmddjyAsUj1m9k6CwS0bOwVjkuoxw7iWsA+N+6ittXdk9nALB0a
d+I6hc8ShTaX4JpFnExKybJBZgh4I1amRc9LONa7vih8+bzo/o29hfQ3XTTA9aIGptfLCUG9W4tO
ePgpGe6ILFw0xLC0rmz8L3sHebFYdMYmgmMLWmavCCQwyubEOKWGgjkSBJlp6xgh6tnWiquKdKue
MZpfMm8EWs/f3LPeK+QVkBHaJWQOZlAQMMIbr7jyDe8iS2zZ4ymWAK/mdtHoYIuKmhLVGnboFN8j
Ya/qYKs2uqtT8dD32kfny+HQzhrdTgB9a4uqd4U+7wZDCurw1ObLr75jCEt3qtSc7YSr0ssRjkNd
SW8548E/MbFgQSpvJwKk3YTQDic8RAXCa9McPsNovmFo8DkRhstA1nnu/DRHlt5tk3JAdV42dEj8
lR+kzxInOiap/l7mOzPc6ctbmobaUfQTqXA2RCm9/aFbzQqRAtoP67VapO99bHoZWvh4EcU3zMtQ
KyAjTFDMB0iAMTKSwcXbsIqNvMYMh8Be2ccCvX2O7t5aBPjDIsU3F1F+hDq/TCN9VbNVSv/NXuT7
+iLkp/TZTIu0P1lE/tUi99cW4f+wWAB6vADJYgpwFntAP1oHgX17bTJcWk/xprSkteMwmu2KHJMn
aq/3pgghykCiO5FPY2yw+MotoA7cT8Dbr2RUzGvwg/beRv4+L5rLpXO1mVlZ76rSumvKtDtlHd+Q
TQcGU7IVnM1hPrUidW61S4sorKwgaMHg58hUEG1nDbehvrBHlTqN5ZJ0kYmNb87TPonNH4KDImED
L46tfZEwurOyumQpKt51uhHHusmv4VdOJybKV1WYw72wcUEI96YOmmw/j9W709kkTEirZeA3PbQL
ZBRfYzjMYoOTZwZTrO3zzDnOgA9vqqrCAiOLW90Vb3OCgwZqPfsS2h6fQIcy1e8xgnlShRY8JJ3K
a7Cm48wR3In15uCO9ghaMAj27GiRkp9LudjVxamSHvEewy3acUGR1FHR6D78aB0DXNkCGjbNzypH
6MTccy19g4ysWZ2YEyraZW27REZzJDL014zHHMhIITZOr4HjRQJT6SAumAPPY7oPtVJdBaLxVGAy
iB/42QcAF04K86UbkH6SI0Q0SoP0qCaYB4CSV6bzY81jFPTCpvAVT9jyUs+H3AX2Dtk3RfPKdDKX
+Iy14ar+uLCgAFtV+yr134CTGZumb1ekM3zA97e3Wgl1kihFyr+QpFfT4ESQ8vf0mJMC8tWibjCh
rMyhBweTUTi91Dz+ZkILJedk9slVr/ABAXRu0S+QDGs41oY4wYLRMmVdpKrFbdvs6no4dpzkjtNL
EMNdHiNoHqkaYRANRzXfGinLXi09mNHuilcUCX/qMWxHBl7owRZf6nVmY8XzzfZkKZSxHd+6hQli
2xlRS9SRXV+Fk3oqeJKjAbB1zz5DlDWAQMaW48qY/ddKYnFvO5uGAQtFV9VY82HX6EDzzHFxpMA3
Ast/54jwOcoGiiiptoQ/IsQfibJzgA5QTKYhg2VM0es0XWzFdNt6zfkxajDs2iHFj5HzJJTpp7Yo
Hx0LDj1kjcMEqn3HvBbApA5TUjwGihNCz47a1zi8xgZdJOI/InP5ckonkjhQrMqLeWU32ABQd2t4
PUSd/GjqMN4W8WGyvtB7rWOjvc7RoWj5ilYIse8WARymhnyLExCgrDQ+dbW8LipS7h1iMOqse2Cs
n2B0VpypOvtbc1hKXKzG5KqGLxr6VtKDxZbJ6HFIg5spZ5cW9tkGOcEgFrtKr4NVKj03nVDiI9zj
kT4RndKc3EK9Ef3ZuF9oY8O6GVALd6x4KE5XJODAZSvmz7hJCyIlTelZNdb5TloORX9/6MSj25uf
jWN+ZyzsBlBuLOfJt0wmcxebbM+wH9ZEgwSsBuO6BG7vlGLpqs5bFwgg8UtbfyLsa2jdB75uJnA2
1C3dqRqvV+lZGtG4KcBYY4YwIeXN8bWjxn1RBndoXWLXQkJSyWPea5+T1F9NzXnoLDBbeq1T+NPv
wavnH4nE2JJkgy8qe3fR/cIQylFY8maXb6klbwo9jnZO4EGguSmwbJahtjWa+jSRdreyNQz3kftN
JY00kFzbde5H7mqeso3synvey2/M/KTZRGB7NJq8eYYrN1DgWfyIPA1h/xiiPF7nyTN2Vsye08Kx
DLZ5YFSwOpazKZs1KqR2C8//W/enH00Wv1VD5zmF/ZBbjU8FSsC1HR44JzJEHuoJ5yKnJQ1fQRD4
+obwSNyZC+ReAAhIr8Mp3ePr69aRjdWOAIh0T7f5CpJQn0I+xTL4iG8fsGiEds/M0qceSyCKkv4T
7D6xJ9IHutm8mY05eKh6r8asS7wpsLZ106EzBf24IbGp6mA50A8jkBs+fqA/9lr1VkvnJmjzs6st
nmgTr5HRKsOLAUU2OS9Nypxpm8gfae6U28zEDiDsm74QxXmCZ8ymbdRb0oT7lIxFsnan8mHUDHQA
WN7tdpJXUzl5c9HQaAlchCkIkzM9B2LQPYCMz+YjKd8scwFqyABh1ET/RaYh22kdHwbSDJHQELnp
VA9zilkuQfy5JULxJrXVG9vuV1qPAX0m9MaDFVwjamduA80Z71gHqQbQIDzdiBFElVBya9oVxy7h
RQXqcmYCW9U34DULbxRrzV4o8CJ96hjSAdSa3y0f4wvYlSv6UTutAbhcKnhHVg9Jx+2PoHPhpVsQ
RUsYicqq2mM7SA2NZ7YpVPsWynraqWg24QRz/5WZUAIb/gc5ezfdRI5Y2d3XwFvW5gj+IrdII28J
WdwnEZFfPfOY3ieObo4UdH1Q3mEQfBPKsY+yFAks9OxmoX5LuUodygNZzwdoYKkH+nvJWKClZIj6
rhr9G2DO/kb1tJ0qq/g22a138UeVGvORtl/Rmp5IMLkl+oTorSpctK8oWDT3Opv7KzftXhUgyy3p
bqy5St/Z+UMM9/6IisZQeX5O4pONYWsTJj4CbGGCTySAYRiJx2EzhcU8DN+tpt7ASt6FwqHB1xE3
VxF/Tuckmp8zHx1cCbwUxQ02JEAySLlwbFc7abrDzdIbWtUjinXDGXd6JvpzwqTHGwRada2Xa0KA
as7LMy8Nr1tpkWQ6phNw07GC2mqSC+lqqWemwQOZFhnWUjM45oO4Dx2HriUndN8B0uMDhdkGem2t
tNjQ960mb6MB63qJF7QkCTe0+/UrVX+xdlQBVJTnSm8S0j6SxiSYw17DiKcRMIUXPbXjK8aidIlj
Ylhpa5E/gZGogHnbwUS5DhKKbbn43AfQb6tsFsWGpJEFUKWwCPglSbPM21cz1od9Kwxj0y8NQkMO
m3oIom2W/CShbpoSjQMzJX/rjpD4CxUxuGru5jJ80N3oZFRtTo8GpqUeFJkXY84IkvxGN/uGhRMV
shvXu2ZIOOqQ5OT41Y8stJ9n/ETjNFirJqRGnwqoSa57VhXNeyMCiR308lxkJKI4L7R/GBlUdx1i
ST1XRMRW5UTvL3y1aaitjH6+A1RD5bgcdpxrzipM1U25DQf9jbRSDgU5ScicHDyFCo3TMygWQupf
kuqWCvecz2byoGASDqBMqaVwU+bqexzdEvaj89Lp/v3UKNNLNRRXM97bAk9GXSt8/aPwtM7hxCm2
M2iLXD8HjW1cz2N2FRSwZOFkBKessS4+TdES5Abqb/WdEG0uKhY02yGkW0jteQ4aIod1HyZaGO2z
+iWbnTfZ5O/lBBawr2pspP1r1blbIArxdhwctmO9aqkO1XHM7a+ihcNX1r3FCTIctlH0qAi86+zu
QtkOqLQIj3Q88TYteR2wa2NvnpvjrFfNZmY/hjEZZltEefoWMV1KKMpAx5aVp9edcc05qUxlvkbQ
Zqy1NL1DC9ifEK7fJZi+vAGfKzYMn7Vm5GeTs+B2lvc6snW9DF/0VpEpCnnPLTBanaqi54EdnBPc
KaDUdrvp0/izqh11LxawTJdDoKrpHoG7wF1GcPZqjo21Bc/+gwYao2yIhlQEaVwRoIA3B3sBvQAU
mTs1qKcIrVqXB+x9DktaPr/FYx3RWxqug6qEjqZ3T0ioBDvtGLFx8MqbAVbNIqajJDRS3CgW5+u+
fMJbO+ygLj81sK6oJZrkjpzHxyavP8ZvEaptXeLZEtFj6ZrZVa7wIM16GVArw4acWBB1PW5ua9dG
gSkw3AVue8Kd9ly3ZnTUKAZJOiT52B605ykaT/gToWAGhdxCziaAtZHDuYQzjc+q93xryPZqhLaT
9Ab9lwVYJINufMlwCckoei9yYgNk+kXyJR2wwWmuewDqc1S9ZfidaX1lVyXen6gv99hYrF2l++05
vehUn15SNf2tnw3FJg187ZyibDYLvpI48UlkMgcIuLSxiEabq32fmk91P2wni6Cj2T8ATPpK3NGn
MOO5GlwfRlitI8AeGnODVYJI0fjio8llfjXYx7xu6fSgbkzDyqdND6WJZJ95nb8rMcrrciBXd3of
C3/YIij4sGLCMIde8/QYKlFTmR1WM0x4dT2SG2M3MODAvVNhSbo1JRpWr9Cnb3o34Mes4uhTii8M
92YrRIXQM6XHHOmdvbUNbU/zpDp3GEfTkDaf4uAAGG8k0aF+goX3Iylz6XVFYa6smAZL5RBcXyWc
U5A0XkpgWbSYkyc/ne7NPrcOVkyL0R5YgyJ/wTeANJM9VLr8gRw9KIN+QYlZwGY2Sfe6lgJcVGno
HMFa4zFJ93XfY5kjHQMavuJ2sQfnoRl6bum/9hqdeK0nyaHo8clYzJNyXqaRU1qkA08Q8hMC9QT6
zBxY9XLPdeLZ6zIIyKk6hB2+/So2H4wM8Vg2zs+mKqt19Z2Y5V1oVZc8AxCEDjLAn4xks/yMl8Yf
vCpyi0ADiPxO9WBq/fwC6X2sDPJP07tyzL56u9nmbcH8p/Nf9ULqTIMYfZoARYQ96CsiGx86Fzhs
BHV7zRT7ymnpnmAfe2psa1Op/Gy/UoAYYl/7zlen01WgUJ7yu76yflR2wWHd3wp3PLj2dFB2sm9D
4PF5LX/geopMGyfJxiQxEZZU9h518oVHepoKvtia9pJ1aYVOFEZfkCaG5LMunAuAFulqHu/7pWvn
Dx1SRyniS4H1CxrB8J3O4xJOdDPO+U1jQzAtichcYQ49QHzWLwPBqw3TmSbpw23al9E+sWrtBtck
laXT7UwNZhExDBarUTk/Kf849uXCh+stWthMvcdSTMcgaV/7svLmuIe3D4p8olV57vhBdyKLD0sO
LTGM4Vk6zatw6xTmNh9xwFBM3rPrgSaZqOwjvGohtEgJdZCwkmbfuwtKv7FojfAtiYXcWC/kRrg3
kpY/imzNLNHx9UXpqabBAqep5mjHdoHxlcDjBlc53a/7MCje0XjO28qsHmLsPsKe5cWaRLOF5k/5
SVuO7BjoF7hJePD97lQk8sxxldDImCDqGWILB6LQEpjUneRYkzMypeatFJyNBWfxQ+V2N4Pdv84O
HF8S7a2wwT1cjpyATF6Mxtr3MyOVFMRs2xLTUCBm51AjE9JuBgb1wUUS0TIV2rwJTZ1Jn2X221pQ
etZZccmRpl4VMRL5IFAdoS8YlR1sBOS3avtyIdOIkG2+se8KpL1eq7eg/wOG3jg7ADW3j3DSjhym
xFbAAl43I/Fhfj3us15pyBgI+6nHMFn3U3dC+DCxGPE+kdsanDgMAonqcgNLu7mOB57wpGT+6Ye+
wilmPHZjweQgqXGiAmdFIsiaMo5e5BjJVWDA9G0TItkFQ9dqIMWkcJINadYc6rMCTNkA/aUPiuDi
dqz6o4Hj18nuIwGSsbap8ctahz9uY76NLPFBiCSpugQGrxjbKzTW495MNbY8zT/7mB6PEPYkp+y9
nDJ9u4gL1BxiiS8qf4WJ8Cmd1H0YtQ+zpjrPssKP6LkCTLfuTQfqxjg2+P6oudPkQ0Ls36gS+6Yb
Gq9WUx9m1ikfHhUj36Y8IouwP6E1JoVwiEQhjcOZPg2LAAkFmQbh/FsHagTqlA3pGKlnR36ZH87b
EECZlfTWrRzbnYnu2zPaWONpGOEFBRB6l8C4LjV1xpnD55R9F1XyZafjo86mPkv8da3/XnK+mBNG
jXZlU+B28ZbjZr1L++ZO+HzRjU7KFjOgp8wu3/FGZkezyb5sGDZFB0fA6IzJCzVSPHzBpxFm8egb
Pe3rmC5sVD3TlqHKNcmxEflTYqkHLVEsIUDBMfeNB1Wb6JODOFzFdJ5WSFWCg4hBNfi142H5zq5z
o+WesX35uvnROeqIW+HLlbPcJK0k3K/B3ucyKWTq6HRyYamzG018b/mYboQFN5CqBSI76RPDKMV+
BgWFXTLZxgUGUY1mZ+sAJahw6K3UbD9YmNlh7qt4o0Oln4Ig2tOC2sDbYi5SZeSQaw1FW7wrJsbl
lYUZPw+Y/VctObiFf+DY7Oz50t96k1dUW5grIHGp2RnCD1hlK0R+K5P8a0b6R6LdYAdM35pbYXRg
vFJ3nHz7QOjnYSA1Jeq+ssIgmpqzJdbTG9yoOcPBFVg9kEFO+dHl/i2NorPmA8qdyoZeHYP/kgCx
xOgA+3YQUcgXUiJg7Ov624AiCacLv9m340/Mr9D7VPSDbDcUj3oe0Fkm203k6dXPf3DuSq+anlTh
EfAUraSM1m5XN6e4Db8MEglWMxABCiVJelbUvRlWcMBrZGKtN7DI6l8uOv6t8PHkWh2/UZIAttIG
HRRBy1RWDPTRmZMRAQb0B0+9cfDfIg7LVxUSwk3tv3OaWU1O7wOSst4FJidV+fdhIQu2uZGTSXAp
Sas4R+AtreQpbg3Wj6l7rWy1nXv6S/301KmsW4N5gfQr49uGG071Q7q9Pt8NZXHB85FvJeyFbWo6
d7IH1t8albFKyVRZmyr4cGwLAv9QB/Rfq9CbK2IhqwG/z9gxxOxydbH6Pji5A38IGzYwZCiRRkB3
urci5FiymMlrQPJQV8nJ0JJnVEXxcUTECEZiZjiPCwEzOA7kWCr6RLU7e6I2I4+6e99b6W07zzQ7
bfNz6MA9DpCht+SibJlR02Afz8X0X9SdyVbj2pqtXyUfIJVDddG1LJfYBmwgoKMRQYDqutbT30+x
T+YG44Pvztu6nczGPiMWkpdW8f9zfpNc3aFnoSONvgwMuFwY5mdtw3VIH54ktiJiGCJvRRyKHEw5
gFLDomwRv2WA469U8RgrIh14zljroqLwobWLUEuHOYji1k5kHbg5EDvKJ97qZ0xo9aFMnoT+LqNe
3LpiOfeT4feUOG7HBOBl2B6A0CavJCrsC6HYiaXfOK3kxw6Nmds2DSTbM4jZG+m5NgPlHakh8ckP
IHYO8UsZAQgzM3eRx+JdoRArniuigy+tXWcttRjmKF+02Kkrt/F+hgEJ86p8XyT4eSHhkUQpkLUx
Yt+DUlqudLFonwAjQ8GHrmSJHsgNqY+2Q4FufijACYvvReYHSytQQSDEPiUqDO+sD/6TWSHj7NJx
m5DljZqM1HMZsZYBHDxlTeP3e2yLQZw3iOxsv+l/JQqXxs6IX9DAKSt3zB5q0iekobyLiiZYNqoo
cgpKf0LzELlYDj9Hs45vQneAgCXms4C8cLg1OBQJX+grCsa2MF3rpaFYGW33QkuFGMI6pWZnjTuZ
PVUERTkzcihLvtsQ3VBDGspVeRHU4mMzmG99WasbCbW4082N0OLZBDRZCd53+EvqWitxQ1fZ+Kwm
k8jeNbpN2wn5KkuJG2zbkzpVkIP0RkA4gu16oD1Vs4JERUqrtCDOLmOhK+mWuZQZDOrTsbXNJD94
4ZJGgVd7IW0XxGsNPFsYZoU4kV0A2lYWd8+61d41WdoJcY3KqIyhQ6fc0TRx25KQHRKdJ1IUmuNB
h0Bb31VWy+8bD6vGJfobNWJl/2emJcVYW7SX6gJZDjTl3ynNTqXpjrR30TnpT35kLkk6onrXCZmt
iIvCUE6hld6M3kj1vGWy91MDNSqfhQK5xX82RjiGo049yNNRcWDhn7XcZ5nm0Cs4/oUdtXRB9J6b
ia/R0VTSheBXJYbHxIxvZdMYZpiIJ01NsjFiD6EON8SGrvosNA1uPYBYY7m/k8W43kTpsxj18V8W
kX+kBz5dj6P+v5MM/3/k75ZlJO3/Xi18asqo+g+0wv9h/wxes+o/1tWkHK4+S4f5J/6SDguGhO1b
xrrNMcvQNf7ff2uHBUP+L9WUOeFjjdFQgUz/6V/iYVn6L4weqoylQNcVfGb8g/8SD/OfMGnrHEUw
acs4QrR/Jh7+JLA3VeqtoihZCk5yy1BBSX2WmbsFijUlINZQULxZQ0gZja2WW6TbunbsVcuBM/1Y
nihIdAUkhuDUl+EM+x7+TNDR7YOinJrKXQejt3Ij6q5wU6vxrWgfFf+aGUCaJO9/y5y//q1nZg6h
kRSTdF/DETfkOBoLb8Nxwg731oZtbR5cd0ldG3D67x/cB7wuLYsLBqwc67UbbdUJF5Mtq60Wnp3M
U/ua9Ub+bCX51yPSg+XHECcr2pm9QgUCgBCK6y8p2u1MfK9/+KdyXRGrOtfn1RzJ1ro7jBsqPa8c
Eua8cPvDbL79621+tBVefsl//wXamZYcMrNYFKQyO0kSONxTUDhS49FPfXVS3VVdk7VII9gv6e29
GUFIMGj2v/oTmN0qqnae+M9L+vDa2bKi0tNEagDlRqNXpUaGnY1chqu+pJFQPZLO9DSSfslSfR/p
lCLgKJGz8vj9q/jsPfnrt0C7r8NXUPilz209QJcVFDsjn0bMgk9Lj2oQ9X/0PlzAoq7/y4Dx7z15
18abXFMfHlsUIKDS8+C3X4wL0dEoM86CF6C8m2zdLgXS4OdYfHco06688M/+oX89KFAKwrlEvArm
9N8/DDyUrqf4sYYguuBy96vT3kv1+P27nObt+acrfRji7NmEQI4S5KeGY1U/rExcJmSBFSLtvcZ3
EO8CbLSrNl58P+gf38OXUfFgiLj/DNE495mNUiwSo2sYTtk2qxjZOnZ+wFRD/RKrFIky9PxV+VKM
DWgf04l8cZ3Ghyp+UspiSWfELnPkplqwqNycu87J7U59rz6iJkR9VQfQA5qRohykDLvCJGFrVfKq
DuUasTKKJPWhrV9HQKwjHZEUJAO0PpNkKFEiPD5M1uLwVOtPXddvpA5iVEzrqmyRmQeSct8N5a04
RpAkx/YwCsKLaACKEfKfFKzvOtVcqeoIhsfkPBIBy/GOnQc+XithtKvmFXvbxTVJwnplYKVUkbad
rUkBBZKMHAG8H0SWdrD1IvMlRTUdw/n0I2FNu5yuFzf8xj/kE0erpEbWJQcKQ+uw5CLTeycjqO8i
onQL+T6SASTnyZXfetqlv8wwfDaKoiKMVLBcf57EYa17kqGzVhcoC7hDI8Dhx5OpXBN9QvI6Latb
y4OG62b7vKzsWn6XUCh4ymtCGmoivaglmRAjCsjymPEUUj1sqpoMALlcJ1W/jYPmoR1cuy04uqrL
knLl97P10ucvG6KkiFhJNWxvnx/Ap/ZAQaAxHDc6oruV6p1u8geVThOnVz546bO57K8v/uNYZ59j
3Kp0yoAoOO2ruCnXyorCBkjnmbGDHT4XV9QTr/nZpn/y/FtU0dKJmojHGTPf58cL0WZR12EWTe6g
RbdUl/1ctSs7ebPsKVLM8WzyvXbXDg3adCj4Oi5mOTzAMi7ds9krSX1PpCzjen25aEICLMExIEv3
xmDVDEi8ARj12bydFPz5gxTea5Z0U6r6xqxeXEIZNTFEgiqtWhUGVTXcdKPijKLbL8TuQfExLVHL
TXI7GMAS+NZy7MyV242zinjlhqtiIieABB6UUdzKkxpoxPGcVj6CggCMckfigu7LOzPPZyTgvo8B
sBhWEp9uSNBAw9KovbPVbPWEOjZiul+U2q+4R88snX8mg0w3G5IAHlZdPf9yoPoMVqNI5ELbZN7g
6aSI1s7qGaqIeXTwd99P8zOz2n8Ph5kZCZGiGue7TeGx5itwNNCRBDS99GVuEb6E4l4RtWMoncLc
vyPddCto7c33Q2sXpj1P+vfQZ9O+TnDFdBCKnYYAXtWCwYnWdUT7P7OC9s4a3pPIeDb7+uQ22b70
s7WRhyscp2u3/8lxaIV3B/0Q+bToK/AMLfoadLAoLhHTruIxmJuqgV6YbLBKWwdAuNohouO/iawO
tdBBioY1chc8aaqTS4rjqxlqKZRaHrdU2k4avRTPNjNkS6aZ7/ySuz+IHdw3myREDYr/JgC67iKg
jcv7tHnshINeLXtKIN+/pzMawr9+Ik5e3E8VNu3zb0bpfZM6uOg6so69d0hwwBANZzVLeYAvR9KC
MIXhIBKP8yl+5iiKU+wmxgaK5wLdTaXE1ueODnUFUKGmc+XPu3BIliXRVAxICSLEhLOVUpDNBmcs
waqQYezC0w+JRhqZ5nUzXdnLY78qxuygFsO+MXalJV4x/F9YyD6NfjaJssjFI9owOjtI1jtR/lLC
oxWufJWXpqrE1dDkSgZf4PwiMPR5pna+7hJLn98V5lvXZpvvX+OFDZNPXsKIgK3VFM9d44jUsKck
qumoS2+lrKJlt1AX5bK58iDS9GucLcCfxpkW6A+nS4BBcutReSUiJpkFT66i/ai0aopLnqultoiz
N7Ep7JIMDutGlHryGdpt3rz2SKS+f+DLfwiSSFqSxte7VWZFUk4cn4UjT6cE+1uEoFQVy+8HubCL
87T/M8j59QmElErhkkF8pEx+AoHLb+aF9Y5yoG6vvNpLcwQf8cQcmNAQE1Hu45ul7ZGDJeAzjcN7
oje1OLzyxqYKxNff7u8RjLPLIFX9fkh8FH6EctnYYXSYtZxJqVLOUN7b6oyE7vtsXW/JPnkcHXlV
IUj4Xdvk8Ybza5fji49rYIo3ma0c8M5OeIUktFrGEYwacLFgG3Gy6MpR9+JWqEzHEEAKpvUFqlMD
sRO1gsz3jhwQm3zHZbTUjxCvFLu2aU5eOYdder0fhzv7NJpWHMlTY7gI6/EgEPwRkzQpNYvv5+Sl
YVjIuU6D9ucmdPbicGdXgpW0bHv8hFEFZfSXBgnz+0Ek8dow5ufp2MhImQK6Dvg3MFFru1Hci3p7
tMjdKDrvjl60LQPDq7Wnoi0XvYg5HAmdgg+JQJ9Fl3TERJJvQlKVHwJrZj8l93GXy9ZibCQyc3/E
mNKpGj9NaaitliJvr4HUW0r6lCdorsPWsMW2W7pVRgRWXd8NDaAGzzBfdQkLWYjOVn9SpOIQeK4t
SP6ICo2bqA8pukY8EPfjTYuEC925Zk8F/jQW15aPjAMdGhjjmUSjO4cfV6N1CcmR9XJvW1rxWtdf
xeHH0BEyqeTTYVE4Ggb6Cry/IOJ+FEmOxazEs4k/DOjOkugUh3hX1IMalDC8vS0m5giXRUFgT5Iq
ayFqt0VfzOD5HfLe32toYLTAuxlzCcWqCo80XZQZ7fypCY/O9M2PihUVJdQ5q0AlafCVlGiyFgBk
94gqfHWeozVM63iN43keG+Pt9z/9pTVPU7m4QKRADPKnpPRhhS/rvKKZNHC7M6u7EA12V3GVYEqD
+Lpvyn9eSpgWPe6iUA900Dufpxm+YUQ7NCMwT3I+romNpEnld7892oLhuOysp7F9/v4BL85sAyKE
rCE1per6eUifglQlGj4wNOM1MJ76+OhzZ/x+DGn6PM73Sc3gVIyIgn2Zuu6n1TxDHCe0OTsHCT1k
ygjas6cR0gLRUCJSQuHYqaMEHlT8H/RfFW84RQNdPmDiif5eSxsj/RXkIj93eOWgcHEH18CMsq2J
JFrrZ29cVpK6s9rGogwqLRBZrpC/jk9kLtrk7Nnknj8gIkX3/v0L0acb4fkLMaDpM6FY8L+UpVqT
4LQWD6fj4mv1KBilsXVfeT6xVWAAZDS6flG8yoV0Gyf8B9Sq5DVE81QZ5xgpt5GEDIOsuPCnEGrc
w6RdWucLy3s1UxxOGHe9mpReMaCPRfgAYq/UsoBXJOQQdhgmPDwhhH0GRX5XDTJ932wpie5N09VU
qpCpBfEDjPF3CARO0BxoXxHQc5jMe6a1cXXSV9LeziplHmDZJhiLxIgZBSZcKHdCnm9KI3DqJL7t
O26TibRWEnWV1adKU2Zk0V2bWxeOrFRGqPKDWlJN9XxqJVIpwsgi/tGVXuJStges0XiX1nowXtlq
Lk3iqY2gSNy1kTGfTeLRan2PKWvB6X9I/B+t2i3D1tzG1ojl5xUuxZVJcukQaxhAxUSuKfzfs/G4
tpp6Pi09nZqjK0pXQUZMn3ga4RINOoCOUV+jHLmyBF06iXCKZPnBUmGw6H3+VPWwbkXVqyzI0dTz
kOpM2IjvZ79yafab7NhQ99i4pfOPLm3CgCBixmhVwW7du4ao5zh6aelXh0c/rp7CHNdAltpFxFxW
UaoTAyJUszroDuUaNxkpKSV28b4JFnpmKo5UvFciGhmy7Oj8b0nfcgSy5rXmXkIK1uIFJSKPCeq/
NBxbO5KrKpJcv38qqMYXPmruNFOVWYKc86eM92GviAq1lIOKNE3Q8Q+hkBPPEb2NLUYXIdMerFC5
60YsOGVfPVFmxfw6iuZBVMgEHD1/C3nXtUsSUqmO0IcKO3Mu4WcnSI7IBv1owBPprBfAtQ+q5e/j
rppHmYrNa+CWE1Xmkhhc5Mrx6IRmPe+K9LcXr6NS2lZi1jqppx+b8dbrzLVLLB9pA3O0hA6O0psm
rd8qqT8iVsMP1eGajRZiLy+Jz52ziz/2aZ7OQaNvCL52xPAX8p0KFI3u3smgMfQUmVQvYdlp3JEs
h67eB+F4Q0YhWX5ke7dxh1wyQdYbtcoqw4EfIURtU4oMgjXHrIRyGjd5pN+k7UuvTC4eAjt06MWh
gW6b5OeckLxQDRbyWCwCl5dgjJtY7tYjPl2fQ9ZYllvMa/TCuxlSBeAGzZGAU0cgVFftuTh7kboQ
qnIXCLLdFYdQ+9U17tqrlG2Q49xF/GSOP8OSNjfTUI5KePMk9IgllYrJ63eXQzvwCNZ2I/VWLrqK
yMi9jDpBbytlAclAWBaqcasO0VHwAlAlLlEnMFeyJrnF/GSHFnqmuH3EFnAX5OUTmiJAPdYBwcQT
2U0krU5RbrGR7gO5eRySZFzUAnFJXjf80CyyZLxI/i2F4guGDFAAo/IrJ8RrHjfaXhVL4uZ1hKNw
ZHhrkrYtXY5DjaT/aKVkkcjVC5Jqd1UZVMCK9oCj+1RkJLlW4CD8ybtWl9q8KDtY/TE1GDiyMifH
KrX7Rts18NrzODwkrkqSXrWOfcrDaXuv9sOP2ujvRsXfqxxrjR4ifm3uuri8cRtrL0rJMkUHk0eI
hsp6U+nBrtWVm17AHcgNZBsq1YJstjtJau7KrHz0delZ6uLbQOgWlYIBVDHwuUTodexUaTZj5D+b
GBYXRe1duRVdWmPpUZvTOiRSLTi7PpRuiQpGpD7o7b0VKtNtt5AcdVtduc0q02XyfL//OM7Z/SEY
+laC1+s6DQGGsnKXp8q7FDW8AXb0Iozoh8K8riQEZqa7Keqd2Zz0MnsqqvpJIlui7ZX7qO7vpVa+
bb2BwNRjnjX30WC9jDmiFc3L7+skfa6SlBlRx6E9eMRAWrIBqH+4VkSbdp6zp1EoUsmqqnJnpS/x
eY/wQ8VCcNSxfvv3kBXsrttLyv775fTiGCT0UNm2FM08p0ISMF8oVd9TAOjDndpVK4OTUoyK9Pth
Lmx3ikTNhJF0hLbG2Q9TmUkwFr1hOoSdzhrtntvMld1OunRC+TjEWSmDJEihSyLBdNqFskhZ2cNF
eyDHJFuqc6LbcRyXTvmQoHw/XruEX5jeH5/OPKtxeMg70RRA2sEEijfywWsbNtW0fU779CHV3I1W
x+hhMcd8/1avPfN5Aa4uLeDlGdVoo1jJvj041gKAoU2MF991vGhe9dno1Mt4Kd9/P/KV39OUP09N
LUskIJ9U/mRIcGN5UzVP3w9wqY7y6Z2eTf68MIwU0gUVh6S0RzJngvi3qfR2gAUbbXfoE3GNWrlb
t8k+wYLy/zj89AI+HDIGAZSNHFO2Ih5vbW2jOwhd9kB5k/xE4apM5E+9+cun/vf3cd7RCMCSNWHJ
DJIyOr2kc0Zmehw10g9NHBfeLbaMggS6GJE4ZQCppqVHy1hTk20wRrd4ejGvuYcAU/JA4j37OUSo
GkpXgxIvw58W3smwRPQAn5a8ikjFQ+e28lw82F28lfqnggQpkbArtY9eMb0jeWtCkX3/qDXebWnE
N2Beif+yoNkg2CM4FEfd3MCNfuW1T7/qd+9h+sg/vHZdE6RBaxTTqVWilqVf0ABnqoLrrAD3G2+G
yQ8kAk8PaLJWh9rdV7V0Zam6vCL+z1Jlnu1Vkhp5UDP4KUgVW5Z5zunZXSTxNV705WFQdbG+c9M5
70CoYA9oklC4IzWLvv6ysrBuCe/fv8+LayL8U+qR4IWtr2UVkwClqreI/5YcH/dJoaD+rxNOcNf2
3j89vi8/nYqmjJuGTHH8bP2tGp2w3p69V96RLLRMHI8c4ZWAvKp3uDq8TwKreInH9Vrt6PLI+nST
4tJoqVPAycdJYzYl+miqsY52cJfMk3mwk+bJnlj3eQRAw0bkixlqhsfqGgT74vs1J+EbW/y0h34e
2RDSHiMvLZYxS/cjnQ9VWFjtcy8l1z6M6V86f7uUdERJQ4aiYDL4PJLpZT5CO+7f7Uh4Fx+Ior55
mI8pzDqdMtjWJL8N8a2JT0ryS7Levp9If92qvvkDzuv4ijqYY9Up/AHZrKq4JeJ7Oo2ydKPkJh1x
YFNptfQD7QXwBteRbdAQpd1YN5pQ3IFxpq4m7ate38WD+kAFcusRSUeoxzqtScBK+41nDUvB7ec6
oplxGA8BREvy4naSEh2KGvxh9JBG2rzuhDU2aHuIiUXmCqApIgm+rp0iEiZm5EaITxWcKjAweyXG
SNLSCa+017FNX1rrdojUO4MomSnBD+kySEKUzibJjKQ/JwjWVcVO8pPVqRssbKAlovp35DnM6mIe
WBlVZgCPxNYyPEh+oCeo2TEglK6EGLhaCvFw16KzDsr4B14pRyYzy1XhnSQ52CJDk365WrkoCvyC
YzkPG/UYDa+ihK5E63clDkmyXeZolRvEANDVNxXWSjLasr2E70Ss23kRqCzeWGj8Y5O/CintSzdc
amJ5M+IX1JBFdOQeq0l4R0yKK+NoS+zOKh0JdlyKFNiLkrvREvajrx1NUd3nWXFMqno6LsfzPryN
O2I9BW+Z1iVmqMnDit+tnBIaiXjjP5nkyJfuQayHO6JG2Y+MWS14tPpda+Sm0fFOI1rOquuTYDeA
iJUzH/u369QI5asEG0Z8EwQ3oZwshTq5JdT3SF4NMuVnWGLrMLHey1qmNR46kPRx4oNVJMyzEIfb
KpMeCB1NF9XYO/34YMoNjSIVa2tzZ2KMQO+4TUGBRSnESBdkVZHz1/hARmIFrTSs0WaWNcamEkJM
NpJ5rMGsAY8iJSuvRbyrgB/JDR+HX2Li/ZAIAZthFb3xQU243i6Jfsfy29B0ToNTZBDWxGEA9tNJ
XtVmOCyE4a0IkBRmTjEWNjGpIFJ+/8mXbTKkENu8FTYZualJRu462JYZ0abHscmWnobZKA+XYTU4
scwvJCv51OmYj8S6dZW57wMPjZl722nmTzM/5Uk5A0W7wZ8GLqTBoxTY3vC7hOkG4BVCof8C3pWJ
vU2UpzykdV5Ethv9LMo7lIFLRCdQpxGOaFtwAk4mY0nHw5yFPxPOcEGCqTktgIP69bPlgRmv8bLq
dDJgbWqFzG1In0l6sxbyY5byitXXjvC2OMq3XOGf2kJ4o+PyQG40AYLDTV4+5nI4hZ3OrSAlg4w/
jOBfORkf8DWtU887UYNwdK1+jVgyhCi8lXidpHRz6W7moabvApGtqoeMY8baslIgwnKfrqOF0Cmb
yoS7laFoyfqDkp4w1uEvk/MH4D6LDKttTj4uCTM5LYzGjRzCBMmahRXSFZxXyUMcLH859Pqx18Zj
6Q33wwBAKM0qMugwyHuGvO1dFVRLMEf4ssDFQpXsR1dJL4NG6MzQ4kKibA6vbXTBEJBQjvgGp5l1
i0RyXRvRE/nvDndKR9bCbTe4d6Ls3XCL4/fL59AG/Tkz8Kap62cvLO4Vly6h763oSwJ4C6MfhRAv
S0/ahC4ItFBdTn38RBjpjdJDUPz0VgvKu4SYXaGmd2FV2aE21YdeeCXHZavpJumHXrEpBglUjfek
l+E+FLw7qVGAznXzNtRuYQDAXWptv/SdRLKOUflrgKhLkOBJj4W3NlBuQ1V1pOglozUW65TPAjw/
QaNBKDB2tRc+Zjg8PSXba/54S9ODMD/cOgqgcUHfRlb2W4+tZelXK8t46OMGFS453KwYxlpoSLuz
XpKiezVjrtIR9TAOuLmyJUtg7inqbOzG9ThVbArEH0MBu89rVnrt4iJn9W3E3aj5v13ZXSMLJDwK
mFWG9BIgdNkYBIIDXOjJgwg35YTF4YreEh/pFsFcJZdTGUjfHujGhS+YfEvWnxr1Y7KOzBMICb5Q
7oo9KEhwmSGtd7zfM3yjR1xFK9X6ERIDCQ4QjaJ6J3gkKVSv8ATuapykTSutteoXzu+jnwprxccY
R/QwR/a5EKqUJ73nNmbnCVN9bqTQKFokPKCVPJG7RRzS1vP5GGlY9sqsTn9LHHoLnVlfuU6RqLwG
uiZd8ewq8J/76GEqpJVutqhqUo+Hje8+6HHtGGMxH8QBFLPJHXTggwc0SV5Wrh/TkOWj9hcEIDk4
j+eerDw1UjRvMNRXkYpVJF+zoM+DrtgF6UOU/6gwiPuYtsbBsuuxcuKCz2LXeuo8GabYUWCU4bhJ
FfOYRf0bX+qYKKvAUhZuotyHRirMvj+HXLp3yuRKwKdSpgbX2a3QLYUsrANVcBL9RK1u0K80qi7U
lgGt//3vn137zCrzjLHl1ul29wU8FXIJCQl/NEBEdfk1FdKlK8DHwab//uGyQ7iTZ4QRD+Ob3GJP
5XjQr8kRrr2vs/tUNxr46gglplr9S2iOFaDDf/iDgIjizE/4IPEUyCrOzqUWiNCoIcHI0TQiSZXc
1vwrR8+vXc3PQ1hn1RUWhk7OEoYArTJrC2PriepgC17jRDhLYlh3jSTMYeA4ms5HrZMgyr099150
WHxJQ9kgkY9lpz+qZNddefw/ETCfjsVnf9xZY5MTo9qrtF1ZDrLXsAlPmtjFJEgP47wWMmEVtwTd
l0p14oZiAwcED98/uG2/iBIYEZK70mJpnbv5DpsA9jqc7S6czBiud7vVKtOWSVjOQxPVOFaR8cVP
6ACIgBvqQ22ptBT5R/ObsQD9jAMy4Z4+PuvRvi5g5njeLsDG643HEO6OIWkzg++6xealGg0SBWEy
hYJHrn5ahTzZkqlsKO+KsPaEnrx0ww8ptpx8eV11m0kq4dew18CIpRTV6vKx48Axds2KlCq7kG9F
/bcc+zOhXhut7fWsOX3rsHM4Y0USZAcoA2lmIS5kI3dtNSjW4QiepoJjR6A1fbID8IgaBh8mfg/D
rKDCbev3il8g7leWbtSji21nfmyAi8feN3AMkUTnH09m7lhgGWXE0zAQziazWECei8NpdYmOpnYi
m/vKdJG/FKi56yOEN7imoob/0vZrrSE0xZCEV+Qlpi1xols3S2QYmTqz7NwBRJRwWU3mMpGHS3Fe
LoX5v1x5/9Yk8mVJQGbBBR0FlIxO3Dpvn8Xweaowc73FJFSJpVMPVvcfv8ap3qAqEloEyTzP+1Ki
UZRLlREMkT56k24UMBbfD3Gx8ilTtpcVzDVY4M4Wha7JlYC9kX508yAIyUPv6XsyLDFEZpTCVJQ2
e6zNTpZnL1S9yVnXqYyViIQj2vkpDJdrFe6vy5RCBtmHv+hsJUjNQra6hhJ38Q5pi21jA5Fo5zkJ
GrfaCffJc3dD4Pm8Xhrr71/GxX0EESYRRZMkWj0budVAPUGTNB2pBGXKcVApnoDMXPlVp7SRryWI
D8OcFTvSTikTIkxo4nBKPJpL0TGe2jUeWGOW7VUn2CR2axPykZ3Sfl4+yjMOq1crpf/mNf/9sMrn
TTNNdB1iNRI+ruPagX7sQtpaXPWOQ0PlO7LJNuYKCSuVcpPrmNmVJUKaXuanBf/Pz/z3+GcnBAP9
dO6GnBCGzVTk6leELtraBun//FpJ7VI7iyn191jTD//hgJBmseRGEWP1LoQ5yUiKHVmxT2rWnFrv
NobvRZzUDvPQS6j061yKX3JR+mGlqO/lriFq0uBWAfVEpTcgjMVJLguCBALAejBwNT1fedrwUGTV
kbzNU050udr0MALVvQ8NbibDyP5+ol6SAX16oLPjiBaLrVEO/HjCytuPbNyOt0oXYPYWwyG5Md5l
VrxrX8clpwptJ03UDQ1/GoqBz2+RYBlhbDruT1pkLbJxNXr5JrXyZvJPHHwSR+pC3jbBVmMj9oKt
6v0SK/XRw1B15emnqflp6qjSp3XxrAkWhYIJsZnOhbrUN/BNjumhXtWOuqiXxbNwVew67VbfDXe2
m2VaNuhEZvqLcA1LFBmqspzU2dfsMV+OzJ+f6o+D7sMklUlDI+OAp7KGepIHKI6WdQtt8J4sWZxb
Sbm48hov7KEfX+O5rKWKQVUqA9tL0FhLWezmJj9o2+c72EfLWtOWhhrc1MJrjIXg+6EvbJ2fRj5b
AY1Ya2Sr5VEBJdqNvI+sX98P8Kcg/+U3k9mYFaq8eLbPmg+G0UR6F0f+wkCc7PmHFimrVVqLaNLW
ZM+jqzjQChNY0KJbU3gk5JXIsv/NH4GCUDZULlqEQX3+YDp4cbHV8JjKAfzpzP9RLCeh9mgL7+nm
enLml+1rmkAfhjt7ZrFsUDWA3UF6gpYIfGGaPvmtdmX7ki5NG2T7hGYjHqJLcbZwQzCluGYyTN1q
N6kK54QwiCyrtpUXwM06+mWB/5DchbrzrkzZS/MGszG+Rx6TrubZE1oZgDpBrQVkzW+mdOB/cuXh
/jRXzueNxk0MdamI/uRcxJZWkinBRPEWbCezOhccs36ZgFgSpwExbGFnKEurSVAjNTeciRAmKmwB
WVwf3CQeV1Gd2KSqL2tSqmuEdmaM9Mjya6eo3XXmcVshZKSwfkPzCrzx3tRMKIfDhqPyDm/cQqOE
mdMvLAxIFuLPvH3p/J+N+V7VydYDsxeNHerL6JEIYEcGiUT+OP4jc+sR/9NTS1AN74W+3xWb2MW3
Tsogfk76UV8iUftaGUoNidACLq2tFTdq8/vKh3JlhD9T7sPSp3V64+cNI9CMSDgCeY5K4qxy18wV
W57JK+8g/dOjHt+KBvBBJFQTV/KXvYw8uNzvJe4PFMnHNph1arS2COa+8mSXFvWP45wtAekg5dJI
9sGC9KfNxJVzImfceg8G60C4bx8RqD6Fd90qu6Lg+dr2P3vAs0+FtA7da9OQYq2irerOxMo67II2
XjcVlfX0DQzlUhSwOOs4HuBN6dmVb/XSavTxyc82acvPglCSwYyrSKUJyQAGls/d+u3KC760OX8c
5mxzbtpSJrDL546ktw9+JC4Lq17kAck5Bm0matlp/dhq40yOJ1peci8W6TpuDpJGVp2h2dogLGsu
/0ZI9Jlw5RVc+xHOHUjwkdJcATe2qBxzWf42ctKEBbtbjA4F9+xw9YR2cbZhEyS+a7qTnstYdJ67
A3DjLcwG6U6WvYcBLyRKfhiDuStGaZmX5YrrOqSt5D1pf9Syt4ySzqHmus1TOBeghOdddPr+N7o4
E6gCgNDgggla6/M2SBq5H1QlX7dUI5iNZ264iN3378eQLy4hHwY5+9A8xH2R2fZMt2VE9h0BhbPB
6U/6WzwHWYVwafJSEzqCeUhcpfdaORvmKK+v+ogIlbxwXESi/z+Pe/blNdrQNbFOmQ3HO11AeQcu
47EpfYI9iNYr0xuDXJqiue9i8cYzBNPu+/C+ostXtPVCUXGthD1i1GM1ZitBxw8+eK++We+a4d6I
3joE9OIAJrvRd27vsmL67UIQ5WMAIyRJg+e0JKpDB7hGQlS81fGvlENybxDHUHfpAuTbvJVV3JnB
JpZy0tN8uzXZ6ghipNWbJ4mTYti3KtKLhJCUL2NWAWZKC5pelrsfWhjiwN/Figq4HNaODpLa439U
CP3KqIzUzq1wDgduT1DYLi4VXEI4RMB0i+W6kcbMQV4cQbMxi6UyDMe4qrdqbNRw+suOFDc6LV7+
uwJSrKHxbBG7zcmwjuclavVyXJgBLKiMfzTLPBiVmUVJz/dPhlCfJIhSSYPgZ7RgDTQ0ui0jf4xD
H9/QXV7rS7/If/IHpbNhBPEkusavyDSEeTKm6y4zDlYd77Oive2JhXM7YrgiJcMApa9EsV9GYXuD
kGrVem/4bpzEl980w7NjodxLlrBRYt6SkcyD8RfhdEgjzbmKojcjIaD+P+ydyW7kWJZtfyWRc8Zj
3wCVb2Ck0Vr1rfuEkNzl7PueX/8WFZEZEqWSZSBRQA3epAoBT/drNLu8zTl7rw1wElPBg5Rp36Kk
XvsJ1EOJAp0a5c0Ky/FaQRyr6TDDRH+dsxpLNH3LIt/6qfiiop6pSW3pPJrnzVMRhs95r7sDdAwh
0gnGTB6t6nnWxU4hDVL5WwRAXk2072oxkzYLCqkQhCNwvmriFAjP2wH8b3qd8mvXhGemTYsN2lyb
0YiGut/R7AW4WJ4ZnrZu4u7MID1NwqjWy/WmAGBuaVcpH6XJQKH7wX6o/TVFKrqn+uUA+5qIIXdO
ENQGDfWeMOGj78EtStaGs/7KaMgaIehySMrn1BvwnN8QFYR2+lEYjJXX/ZwTQdNI2Hgp0niBFukc
uaCaO/SOl1KZr/MZOTMIF1QGD3IwnkmVRTh8EaxpNVzqU71NG5azgBqtBlPXj5VrD+0iPZmbGp8k
6HHbM8YfWTfRC22HWwvvF5IXV0S4auulAS9WtGvP/yVLOKwj4V4Vph94Ar8B/3IqhMY6PfQpURxN
eJatcW+Uop2S6xW2qVvowqHP5a1sRi56vjmNxk4kia7pXrPsOIy2HlSTscpvFEU4kgB6oVmlPfiB
C83SGS2TIx+mM7K3PdBlhTzuCl12C4nQlXpCfi7vUzDNTZxti1qg2FiuxHxy0uas7CEFxMP5xAkw
TSXwtBHhQKhQx18tHrwiGHmBAm4D/hb8/EGlj1ort4VS3Rpd/ljD8JZT/Q5b6WNtpTdC2e6CEkfb
HDGipduEE32ccPotJvCe9AiwyqTA/Io6JyQme4zrR2kIadRDGu78XVL2NOxVJ5S5ihPGJdWCbZQs
DngGAWq4EwlaRduTtPqrgN9cJPdyohxBW+1FCu/Qf1Y6obkTP15LE4TArhUAVLxlEJ7DnGZstGF3
+QF1zTYQPKRYB6b62vAsZDLxVoZmCxf5WdUi3xH4hhrcb16GwrEpbE+Q1m1Pok/wYijJPlaogJfE
DvR3gSSvBmT6IvC3UcivuqFad6l5ZhX0HJroXEM2U5RXLZX+xlfQDlvGxiKog1yBQLRB59uRXu16
Igk7AT6EkO/LqHO7bnRB/l0FsXWR1OJZMlwYOaqipNTWU4WURifWtjYR0rIO4RW5HpCxrdCgHluR
5NukOXUS+VBtU7nMzOQYjDKv///9HtzgtbRQY8znUPjJh/IMEuuKEp9DgX799Vb8yU78bqjF5V5p
WlkpDe5+hn8Jz52IqtL5eoSPlajF08wFojf3hZGM16wMeBrvLgtX3qZwabushTthzfKylo+xe6qE
+FEbtxhyfuq3QwpJrIUdEU6wBK+iot135gtk6HM1SxA0wKghVqsY77vxRy8AgI18Ekwl4xgR3aMY
+XrQ0LwapyxXn93F333Xi6NVW4+VnzV8Ef2+AR0Tuc22d4V9sq9PkBZOjrQ4XwWdkMCa7bgYc1/t
ZdOp6Ls1MGLZdtBrcJapK8QKY7hHX3Lisjb/24tL+bunXJyo8ialGyTylIpyL2IKtPgZpKxcF+w9
X8+sT46q70ZaXFpEpKSV3Iw8pSXaqnCdFT89kL1fD/Kx9P06lyzOwzqh5B/aY3GtxoM28F3W63EN
VOqh2NIh3+nbnnfyxLvy+dv4r7GWcsOQZMZiHHgb8+oy88BVovv6+nE++XVgJyoaPDzafdbSgTcU
cUM9hREGDYkFTqkovso8SuHeiUXss4P1XHgWZTo0kIuWkx33C2s7P05tEShtiEg3hUdT+mnk5brW
lLOosk5UPpRPn+3NkPOfv3nrOZSO46DOQ2Y+3Jj0Wc2Cy1z55jde7Ohid0442aYXy21cea4Jezry
hUsBFWLkk5YsvoTkW21VCd1LfK8r0WUrVj9V7MO1irazTK40Eyxsqtz3onY+6Cre6bPeSl2vQTMJ
JF9r2kMToRohwCnP5avO0E5weD57r1UYV/h6uTPO/t73TxiVtWdYEU84Ru1t5mcOd6i974Ptz++j
/kfCmcwb0b7J/Ynv9rOLO/mtSHExVmofqCq10dUFwRW+G8e7lCjMWj9iS+1xxInyS6Ofg7Xdfj1R
P3kVuBrPuAqEFpa21Lx0akQkxzx/RuJw6uB+PFV1/my2vB1gsUdEEcHxCWBnt9ONjXSrqI+YIfXM
PLF+fPbNvR1m8R7kROXRFZ+XQzH5IXSSI9RntRlumvDBbMOHTirsQTqx/sufvXxvB128CVofo733
eTYvKO76UvhZ6dV69GAvV9JTp6d74pS2Q2YghFRCTLiwyac5uKFozisKopMfbZWSG0/Y3+sTComq
qdddRHbW6I4y0Cktv+ynzFVSc6VUe8RU+1D68fXv/7ENSE3s7TMs9hFBQQlqDUyAwiJSp/sFV3BD
IO82VAQgYSRfBAgcpwAtZHZuJQNB0Cim4QsYezkgFQRmjq9f0fEmQv7e4uCh2WDPMYm0dk8AjeJh
+jLNy5YIurRADQefQvJPLYKnJvFih+orXaNbwTPU0Z4buh32lvP11/TJHvjuW1pU1AaBLSsm9M3N
PQAaLOkoi3P5+etB5Hld+bin/7kvLXrtWhQm+RCxa4h74bE/z79nbvid+GPt2TJW8aZ2EJfb9Y13
IHzsQTRd+Tm7EpxTjahPnlWfWZimJsrgeZYd/xZAoY+FnhZYcCaoF9Ddwu7y6yf92KtVcYy/GUN+
v8IGquUJr+GfhO8RXi3cZE7kFsaKRsAxqs6b2p173qfbQZ+dkt8NvFjaNdSHiTJP91Gv90Oe7LQR
3170S49HNw2sR41AuiEss1XtfQtkOBZxfiWqyVZkPTnxHXwya999lOXKCMhHTApWD3TXRPMM0Cpt
aUt35UjyT1jvom1l94dTdsJP1qx3oy4WSjMzNNLkGbWcfEcViuOcWxeQWRmV7AAkIW6AGJ0ym352
uqNzpNCfF8E5q0snaO53IinA86hI0Z1pl99xp93UuFvvSVo+8bK+qowW79Hb0ZatE0EjIWCYRzNq
bgA+qrI0O4S9+gP/y6OBnB/8D6LI6QpzJWrc3OGqn5nanLhxlLRg78GHl55oS4FvN8ijGG/zMpvv
svaQphdjGT5hq7WcCVTnQCZyTjTA2Ojuifnx6Xv453f2+p2+OWdZtawMyjw/wntvM9zKL3q2Ttx0
09miAS2WHK1V8N1ylJ8nxv2kl8m3h6ABdoTyEccUdEXUTCz/6ykseHid1V+hSIUZAUtKqjVOqUbu
TILUEeJ9Pfanr4RuiFSwLE01l7X6PIoQl1myj77Y2xI4kSvS+j8bYbHwjIOBdR+WjWuU8HIJ8VRD
++sRPjnwYFL78xkWK0w5KW0QhjxDP5KgMDXE6Bp2VBBOpH//eqTPWinvhlqsIGaF0DCgX+F6Z/FT
uC034YZgBwNtX7RONsHm6+E+/XEM+KjAWFCjLZV3gMblwZz46lDDaeZD3Hsnfv1PJzxTbuaA4UJ7
LTe8mfBZlKutFKq+i4i/BmpWp9+9+MSqS2nn4ybLP/3nKIvDQgTNeERtzBlb14p1qRtOGRuE3VTr
VNVs1YrXps8tXnzKMdoFxvDSVfQJSIs8s8D1cMrgmuWWhkqp/6buhGtBsxytuPOD70ZsnUEPOQ7A
lMlZWenTL4IiV0l3LQk/w5qUB12mjvlSe+GFb4qXxViAeI1IVCSzs9BdVemPCTVzG4v3C5/up5c8
ImrCFhtemJF1YaTCYco7W6387UQgcAebYcrqra8/SUR/MzRN8+EsTc3AmVOYLnoAE0T/pYmTBQF/
/ULprbU5ea4G50zNlNs5Dq41Ub0qPzs/wTmW8CUQl54XOxUWy2gEhz6ASyYXIAiEVSUjFAmfxeI4
lvg6xOpcax7Eihze6inSiBUSymvVj3bcr+2u6tZIPc41T/o1R6UVykTSYoN8uSd/Ssc2RMLWqlai
RyK2r+Cp7Dwr2CVWTM59qkVrz9MehjjH70UA0ujrTmqqtk+QdFhDXUmbpzGfqDIp8XepOso9WaWd
fD7U5P8mlv7YhpHipvxj34aJjEbyztaBTLQGXpmAvoy5Q5Bxr9T+BWGSh8wSrntNlm3OBavQ/GHA
Ti6Il7Fg5jbmjdz1FPsZtGovjUq6NFKNmHWiz/DlGFG/tYh3KjXYb4KJRRoKzEy9Gc0yXZMvZYup
uFWxVEdB+eSl6TNWpOOgKzs5ka8G8xLf/ndtLOzalDeq0d2auFJGyp2tZG414tuiETFzB0KmLbee
pp/jdHLyql4LcXIsi5uo9r4nMb6l7tk3SeP2McR61ioVJXfM7/0aiJxGsV0z4MQWc99jvKihn8T1
0YovLMLGM36Esa3XRtht2iFc9/J0SDhCT1lwRrPaIaeZn5/WGmx5f8iOQy9ejSbWEaU86Pmdkqb2
RGy0OjXdyoA2VAY0yvJDMYa7rLAck6uMRqpPn4Q7AX9iMHnnXv+Q8oYV07UveodJPAtUErSky9ZQ
N2Z0MeKM0UG89M23IYHkMEApzoeiQCI+o4k7u4EaVIMo0Sbz0PhHq9lVMU+R5WcVYUK5jmcwItO8
UWlpaE9K/hBJHoGC1dVQhm4TEX1seId6LFc1rW+0Twc5Ly96MSZTJxellaJXWOiCR+JpSFLTh60m
DU6NOabBSNNlt1CI1oWW2DraEk3QLqs2ZNbA/fHMGQmhXQom2dfVRMAOjCKp+EF3nTp+QANSQ8yJ
x88Izg3hmaI5XcaS3oH2UAgiQahkzuXEENbfRwsfoSGeI4C2ZRp2eISGPnVVyTsa/n3tC86YXTaa
uqv8Hw02TK0mjXIKRWDwGOnFh7lrIDblqiIJwfNXTdDvc3VbtE9+RJgex81QBGpNlilJeTL1lYcg
pxPZ8e7Ide0idCT3aSMHt9APyuGaiPfd0FPU5PC8Euqj+Bow36xkS3uOfXYbsdtHbU1kdrGjjQ24
BgRSC61a2AuB5pLLy1LFd0Qut63HiqNEqP6DYtVbWzXVvxM/CQ3pvGwHW6LxqsWKO4Gx+Xrv+uxq
9W7VX1zguk4Qsr5A15fsml2xk5z2LHD1W38dSCv+j7hqXVBJDlUd9Eup698QKLZrH04dTdX5Ov3h
aGqhlwZoxkl4WRisfDnIjJJarYgt0TPyMy7Hvi6uLOViKh6rFPHNIG6tMnL8IHB0STqMNJHK0jzm
Hb9v+augkyLqF2ooua3BTFSyu9DHhF5BuxOLNQskXT+yudDfpldKcWVExo+oJCbQw6PnGJ6OpDrn
V/dyjdDSviHdq033OaFPgKmPpQ7vuZMgOUG0UoXyUoR5YhbmypPHVSxNJ36WV/3m4usAkTwXSrkd
cKxY3EZalMRDrCAjVUeLj1m6Uz/o5Byxu1beUSUNs73sUpK+CuiVc5pfQBtNNDMnVts5vZKwkVET
f2CJDBy/Qr6j5P6ZUogHEMu2ot6ALt7GFA+1akua0QwbI78A/Nr5tUrXLdoYEtSywrhtW+1Mpflr
ycOuh8lsy6lGwrQs3I5CsKp7AXFC9oSjisSsnybJ17GxT4nZQK+A8RlH16THENwN0Umk6KckheF2
YPuh3Mn+njSVSywI+G3MysnD68z+SzlI/17I0UXxkt001ctLc/ZU/Nc8wI+8GKvQD5r/+/4/69//
23/Jnafm6d1/oHQIcWC3L9V4/VK3CX/1d3PI/L/8d//wby+v/8rtWLz84+8/8hbLN/+aDzjwbUwR
eUQqm9ObF30e44+/e/6U8nedPP6Z/+3//O32KX4hhTZ9+vTv/x51JCnSb9RzJctSddlEeMrRv3+p
m3/8/fVPcDbARYaaZ8EX/1fQkWL8Js+BDUxPGPz4Ajkt1nnbBP/4+/xHIL5Vk2otCtNZyfrP7+Ly
9ynO1/jfGmcWZ3kQgWSrQuvALwKMSSN3+n1FRBatKRe0JL/y018RZluso1WM48IwiJbPMCRAIwsK
oourVcAOl7Ezvvnm/vhEXyTrfPwEi+pT4DWcaCo+QVl4KwJw2QV9Jzfxip+NZKjFjlleEX2Y6o3d
6MT3Cj//p2byf5L79W7e/++Y6CiU3/xUHyb5MXx+qcJ3U/v1b/wzwes3RYebRSATk4fJO0/R3+e1
IEm/vToTXvsJkqTNu+IfCV7mbxpI7jmliyYH667Cr/3HxFZ/U+bpPPfgCBBiYv6VeY1D6P2OR6wN
1xqZMAVA4JpISML7ia22ljLlZNh2ZHt2bmiGLenToTFuLSESqHyVIcqfRhahGZQ1wA0iF+L7LpHN
jZ7r3TaJB+OXmSVc13Oh3niN3P30a7m4JmI2uiPbMLpUJhgZSZZj5yvIOtt55FV2cAP1fkeJgQ5w
Zqb3A2Q+0BySeNUl7bAfuBZtfSXUzjvT7DaKMYqXvW8Cx6vE+nwUEzDH45T/qqtI+SHnOOnrdJCu
UFcD6UhNI0Xj0OBUt3Dig3ETA6TzJPjQSuzL674SRkccOvnBErLpZdStaRdGFQhDLl5cRARtk+Vl
tVWTQSaJQCXYs5gjrpuwUvapaMBwxmD3SKCYtSNgczoWYWWBGih67wIhwQQP0Wsx8IlS79R6EFKp
9csRx2WqyLbZx9Eu7wXC5ktRdvNeTI6J2cr3VavCxptPX5CexXUm1d6V4Q/xnhUfQZY85E+tYU03
SVqMZ12Ui4dw4JaaNFJ0CD2J7F/E69Aq+xwpspnG68asfCQlmdhf8DVXt1FjKD91klTgg3WxiFuW
xcpSKKGNujldgdyS911ckJUoFDWnm0H2h7XQBKUbm3n4jGi735qxatQrlTRJu1fl5tBZxuCt0GGF
NABjz8nJU9jUukAEsB4JF5VZ17s0jfO1KQLrTAy5OxtMSbiKR0N0w7iD5mEaxVacelU6pJUc7Uw1
HG9Mq2SeiEJjT4kYHnRhrB/GFl8EhYBwPDSeMjoCgNadp8nNNhqE/mbqM3R5nWa5suc3GH1IxQCc
o1S2kCrVdRCr/Y8Agv9WmkIClbnY4Qhs5Jb/FZe2bwKyM3vo0UCpahWed5EkHhIzrh7SOBGODcjW
S88fgwMSOPmHUlcCLf04rDcysrV1H5naWSfr6SaV+XgYGrznMZTMimCgpCACWh/DY2iUFCr8Wi1+
GZVarqyohwcciDAfBi4ISVFHa7nTlGMcWM0e0iG6ctPjjjKEQ3aQPSnY1EU/X5sz8SazqoEjaFLf
N8hUg1WeYse1SyFFvgdI67pO8yJwqroKwLMa5pkilN2Paozlm7oepk06oo4jwUP4zqaqIY5id3so
CjG8I3EbFaAptTul0OQz0rKl86Lj6l96SXo0Je66/hRJm3gIg7vWGMQzdGX0sY06hak5dSspCaY1
DZkbXR8zdK2lvkstUrZ98q5XWAuQHVrBsJFzteReLOfyrldEkUDxOIGgcl0UdX0QgWPZQam2F7lR
pUjyDLgDlgTfQKyyzeygcSCDzN1rFQGiVZOsrpGVwnpZ2VGaFpshQpsqxjkdbMj1+3LSsx91WXbr
UQHkMuSl6QiUMm0rT6tbcSRNpQ9N7UqJlRY09Kg6emZk6LA1xdt58VTYVWNJ6zDgZDsIFDRqyUM0
iScyBXJC5qodG80IFxdehdCwNeezJpBll0NllCXFOtLb5F6LtXhHyCNwGlMw88s6HbGKGmGauXFI
aLYnVfWtRhQY5Q06dj+Js0/WRtF4tiUjT7NzefQLpxdkrkNeL1pAW6r8MUSJF5DbO1qHNklLV0sl
dVcEQolgOpFydc11IgmoumgViJ56zH8GQtN7O1k0jDOShHGLS7yv51UkD3f0YcFgo9OsN3XWlDex
NgXHuNMidauZBXo3PDPbtNXBpVg5J28tjPvzXslEWv2gDtkbOnUtZIV8VlQevVVVLjYhknI7q0jQ
1bxKviiqcbrVplReS73RI67urDvP8LJtaTFHMYEL6iFJFM/p5T685E4R2NWgt05tzPROD1553Sfo
iaU0exhNn9qHmtDGFduuccgbBNkRjQH1frKBI3E6lwPZv2tKhfh0KRztVsfXjS0yuRy1GspIhizZ
7+N+bZZduKNOxUQXrewBimVWu4ZYRIrNqkR63mRmARiPOh+PzaRlayMxxRup86K12Y9IN4fespHL
ERRlCPK1qqW4f5u22Oq64F3oHflLUdgrR6J2SUan/PiSkSYmIuivbYkk+IzrqKvUmEpWVgXvQ/fy
6i5rhfZbTr7eXRiKc7QTCa8rY4Tj6vZKnYWuPxreY1HWeN/MsPzOm5XABZ+mqzbtKzyxctj3Ttm1
8UZLrAFGSt92LvHDlbQ3gyb+ObGHkWjn6VQRU1GBWju1aUiiQCSEdg83h+jvNCguGy54296r9F9k
f+V3VYy9iOBr/QCGq3A0WesHgtwFNG3+ZNariBrQRVKU5XVTpvE3vyc/grJoE9myhMOoH3IUUZ0V
+kCeqq546I003ZRDJD57spW7QapQbPFK04cipaM31DUUF+3kFmrC/TfFy3XBLi1e6YKenZVh1Rzl
Seku00nUKYMEpXYR5sn0vShSaxNlJEZEycTsH9rqm5kn/V4sKh2SdRd4djllGr3/sld24NbHlTLA
d18FRZ87np/I7oxKiFTocaW8Vaxp2ltJE/4s4rx7MEvElk5RwIGAgpWG39Kka1oQDbnkQEX2rivL
s76Hooy6PGrLa1FktegC0AdYlnjTE0F8sdDJbr1EVr91suQ5cmfqV2AQOb9HahweMemRKF6oxloO
BVDvE+LXvrP8DaGT5K4FVBiA67dXbd2obFyI0OfIP11fmb5anPfkeOskKk35bdFVBlWMjoSoLtXL
QzdVkHHbZDjkUzdgKwjnElBpeePzpA/adW3UBBbq+C/safKAPvjoijahNfl4yWQ/eGoas21/tHne
chzg0FDzVkEEqvMAbFNsWE2ICLaEgg8PQEJNGzffRhFYtalE45plv3gYBw1/WQkpQpfScT/maIxE
T1N+NblZtJeUvlQaTB2In5pj5DeywGIqhh5vcljWwYUIF2oVVKNJ34swbgBuoKZXgh4moVtqBC5n
YSHcV3GXEkXqUzKugyTK7J5cqk2TGNJDXSnp9dAZ+XwWLUq7ibIIY+cITsRDya0U+AeiVmLPtpKO
9RHuj+u1PcfJIIem2FRS+thUofdYywlU0KJKHENKtSMspupCC9TsRmVlPKsji2qSkPcbhWXIaSfd
342GQJwIrX1zr3S99zIFqfdg+P6w89QeL91IFOGLbM0oEyvrjRj0ju8/hFmg/ZwlUXwN5L5fc5Jo
q7PU0D0cFJ4S+SjxVLkudrkRFwPbjwDuoyiD/KyUw2DX+/lwFBO1Pxq83eednyHDHoe70oq0e4VS
Z+emmao1dkWoMMDxlhXyUpRJwWSdtwRftpWyiuP7PCmis6pJJZaMOPJ25LCpgy0Yfucf6zgwvg9+
azz2HoWyfQPPP7+OEwUOUah0XFwNa5SpIJoJByjuPT7lpCBSi/sC2ffZkIdDuzHH2CpsDgjyxcjZ
e7IjTYAhJ6lZL7ueFknO2FWDeZw8v3ATpY6PQyrH1ImFjE5N6omqZ4dq0jmZRwa7aJhq7JAKBRyC
DG55ExmpxwHZDOMn3aQNsqooIDh5Wk8myzuvM/7IrhzXZdD134yhj7qV3EZq5K+8IG+6g99XbiVU
aJ99MfKKbZEKCGd7M/cfBDMtL6VUT3IUxLTqHsqwzId9xX57xvGjBl8oBkDzKTT4F7rQ4CRO8Uqw
3Kjz/q4o5TpXSnNde2wENLAmUunTfohPCOiWJBLRQE+NK96imkFkyAdXvDkGY5FXih1jNxsOst3d
1va0rZ7No/yYbPtLqC7CGWw4d3y+8q5PgTMXfcTX0SGfWhh/yV7gFvv+xqmxhQSFolGQPq/0Fyl5
mcZvby7gn9RKPtxpdTCZc39c46r8MXFkEmSUz5AaEY+DDs45dJ8YYOnVnp9BJVybSFOegYr74hm8
uCoUKfSdYFftyj22HwrUxsZbcf5cJ/Ypyc/H54EWM+szNDB7s3Pw/TcWWIPHDsXRvjlTWxA9pwI+
FqITngZ5oW7R06f1IJlLSVGtR6bXTJkTIlBWlX0n3/kI1Iczj5O1FjSnKlnzx31TVX4djswkpgCp
YyBbF8V+/GW+WpWZw7V6l+67Q7NqHWHz79jLF2U7inUzyufPoV7ldW961oE0svYxVPmLG7UzY0o4
QXU22ZQcJk4Kl08Ot/ihuOuNqSZljnEz2iXWCYfOHJ0U0NFgKcOTlIeT41Goeqv11bKoVq02cypH
ciFCOd1W3rEWb+St5fxVe+4f3yUIWkL/0Ifpi0pRGxOMAB/R8e87h0s/1NADcwPKuA0dH+zOSf/C
x4Vi/vH+HHCh35TaPpAnP3fEwk7AWHARMOfcOAsfcg8lqbvvoJtPJw0K87v7cXr+OexCcplpA5UO
gzTfPSFbnKUSICW0xBxuDv5jgqLvlOZrybX58M0uNA9aMgam6WVOsjN/haXNLbqJ3PCFDgsPqmJD
Xhd3CvTEp3H3b9hE5kmyfF5EjZKEzdXUdXnxu5Y95kolBky5G47tJt1Q7luXO9yEbr86tfYvBX48
qilCYJDQtBIF8WES+fnYg3ErncbB03xJqfGKV8SBZbxOfzabYG2eyDj4uHS+H28xh4Sk10dFxxKY
fA+5sMbNX6zLz0sMC6Yqm2xlJr0BeTFd+rELtFoeHfp+9uBkjvbsfVORgoJVxIW1OoVckT+sniYn
adUSaVLiTDY/YEI6S8izEcvQd3E/Of15vGXi3HQP/Te1J1NL2/QO1IV2NT6DQLpOvp9ybH/2AZDA
g/wDEiLOten3i46fRh3n54ngT2+j4AchPNVNnMAVWHUkItmdNlopuJblFfK98AeRWvlTuf16h3+d
lO8m7fxd6zKBzKqlUPBZrLQ95epK8Ur4Nv424tJFxssmcHBRr/wDS9RedeBuXZeusEPPuE6dEWQw
erz+cGpGf1ikFh9ksQR3VDt6zyhd4sxtXNKrzDyk0am+9DJSl0MqIa68L4R0zAviErWYRYmmjnXl
cmS3ZWKvh2pTyM81QTlOAEhIRZc7ra0YeqerDbdIfk455D5uNfMnYJGQOPQw/5byMpyIhIzRKVU3
fWmr63xDVHq+El1uXhvx8Mcs//9t07/z/b2Z6h+6SWf59JQ+h2X78rZX+vqXfm8oqeJvpsKZSYSu
Z3J8Mlnxfu8nKeJvMgBDZAtsmrNCjz/5o50EDvE3lWlD14iERfldoxQI828sXbRXkTuoJnu79pc6
Su92E01XgM1wsOPCYioSq9NiOcQ0HmtaLwhU+yZETfGqrqVNkyf0Y9QTi8D7tf3jUIttU5bp1BB7
SoFmJOtc1ylFmMN0wkUizR/4z5Xm91HgzXKv5jqhfgBUeEGb5U1hCPj2xxsguz8JO7AhE9qGPFwJ
Y79TI+FGb5tvnWgdkjx1hBy5tqDG57HQbGWEIEWrnI1e9/RmXlz+/gneNoQ/e3radUwNQ55fzcUp
mitiIYSeJ6zMpDkmjXwBPWrz9RCLl/6fz/6vMbRF17tu44B2CWPMAb6Tk+ACaLa1Ox+fsfKccB2c
eCBtsaSrJpW6hJ4EWa1zzkBZneWe8Xjiid6rp//5RHRPeB24F7wutG8uBDlM+8FqeCIC3+yKTFk/
QG6O+bQP4BtkTq6abkMy2x/d8/9WQPD5w/1r3Ncr+ZtxSbEdx1ZiXILH76zeukz19MRMfb8TfXi0
1337zRCo0agcjgxhxNAvsgpEbrotBsM98RWeGmex46EyrYcmZ5z4fuRSVZcrkugymhw557jemTcE
CPZqeOHVqxNDz2/0h3eR3YeD4+wAXB49YrNsozIhKn5wkQGi+1vVsG5X0tZzpPNOI5VgFe8ku7K5
jiAGaov1iQ/w6bO/+QDzz/z2O+6rPBYDPkB/lR31zXAsLjwu/2QMXvausW/s8OLUgW9xO/jjd30z
5vyZ3ozZdBU04Ywx6/XgjOfengjTTQBAMLVn/mREdsw1QAk8MeJfPa9/HHxxfu6lugBPweDipnHa
e9XWX+p4FbmCLW3qnQxrwfVOfcmfvitvHnixhSQkKyDaYsXt7dfA2HVpU8vZVGtrU7rFxr84dYZb
HGk/PuViJ0EkkNZxyFMSbnk/99+KC3kdX6U2GtAtAQIcLDsSMG2xWfudraxpKp++zH+6NJGxKpsU
eVBjLBb0RpBHzwzBWA+Q+yVJcNus202qQaSCMrlGZeR2qloPg2k5g6afEN5/+p1DqJtP1aJFffD9
JCM7IzbjAlNh4KfbzC9t+vr21y/PqSGW60ageWUUMISU5rDqtkorbb8e4bOtWoVdSFi1BmByWaFQ
mgiVRzcJmI+fjEZeSc1RN6/Mdkup+MRS9NlCQPmUGqCuUKdfHsg7YlkIemMoDV131Nw0HUyR4cSO
uCgz/j4v34yyxJ8T+uAbVsIo6maOdl9PW6wLv2YGRrBP3dNZZAsj2McBF9PAsiohouE9b/jE8dzP
gXL+0dgo6/H55Lo2z+flYv724RbzYUQsXgshYxWtrY+kQxsr8b78Lq8j13R6t8WMEdrZPf0Z+lN2
6J5660/8hMs6NOv4QJIx40vKy1SAfcluWs6RX0/JzwahdUtZRTUMVIKLtaxAShGIZsPiLVyG/q+y
2ePnPjHGZy/W2zEWq5cZZhOIp1Yg+AbusX6H8v7ECJ+9WG9HWCxNRuNNjaEzQoXOUYsPnrQh6AL1
o7UTtc3X39inT0N/XeWaouMDWnxjemFUQdSADFLT816/6xAkfD3AvGUt5x03pH8NsPi6iNbsBCXh
JxEK8S43m4B1ojhMSbcW++Du67E+3bzfDrb45jrZ9GK/YDD9rjhG5F8mdCNWM1KRCI6Nl62C+9TY
5jvTzc6US//h6+FPfJfqvOW8OTpMfhuYucJ3CQ4ok+JVFvyHAyzWC30KZa2ZB4gkoNHWnR4WJ36t
U48gv38Eb/x/pJ3XjtxMsm6fiAC9uaUtX22q7Q3RTvTe8+nPqpmzMfp7BDU29pUAqdWsSmZGZkbE
t75GMlHAcNqk7klAj6KfvLL/GGV/e0fqt4RWpddyO2s8It8mGw6Ur/EZJcdrdVC8OqBQJb38/a1c
J9hfJuC1n/n3t9IYcVUUFs+zYtM2iyUYrdBdabPErh7sE9INYt/fH/lN0f3vwK6THqCPWL7C/69x
6reZIDULtCiTZ46+udOd+h7uW2+bl9a7ZsfKiaqVcNB/SL7K15fzX9/0t6d+Oz1mUl/qC3VPO93S
WEneSutty1f2ES1StV8Ke5lDuj97jS/v6WLLXNG8pXvaSmlr+GEE/njG+30EvsUVTe+GwbpOpOup
0nwcvuh5MXeF1zSMt6u72RajdIeOTD+KDuNRp7vmZ4L9n/a861ZAfgTehf69bliqkdxaa0s4oO9w
MwSha7WOhK/0Bf0dpakh8ujHcnLP2qLmXZFWlZBQfziI/XFP+u1DfJt/mUorWDbzIVKBiuX8OSm6
Y0Q/iYV/esq3GUfWIjYL6foU/BcF2oTGLrRD/Ye19MfwQEX0CkMwrP+iIWSJ2Km0AxDMOSeY+rvY
/RDh/vw1/vOA7/GH4n4qSkwbCZOqWfRX7pur+r+yHvqf1fmfh3yLQMJAD3aT8RCz/UiVB3U+cxI5
pMsRK+8fHvXTgH17+ZpIpqO4Pmqo5i3iItsYfjro/zRk3968oHb0GGu8k2l6SKvnwXiI6NX5IaBd
l+t/h5b/DNm30DJJNdjYlO9BNbw46Q7G7VnmjRuaYK7HY296au5lP/d+PiT/NILfAkmK7U/fXaec
0WMoTZNaNfwQN/80gNcOf1K5tGkA//lnsM41KdcXg+9WV3jF0IykmvBMuvKHqfCtGPfvaff7c76d
hJpxTpbouhH9u6xAFHgPsU3V7eyi4xaQB+r/8Yt9Ow1FwwCyPuSBervY2IX5JrYt9KP+EOD+uNv9
9sW+Z9vGXBLEPuLUFb0NzuiKj1ruy17CmWt0lubYXDCk/TFR86cZ+ftDv52FBknou+gaKTq5OpkA
9Aw9D5qOwjV4nhx20N9XwJ+m4e+P+xaYUkQHIZBT5OAZ3knLqbfKn4bxTxkJjIOVf6UEcIj/tpDN
eNYms7yG8G0YAOLdSEGz7YOfuS9//C6/PejbYs6ruMqrlgeNkeirVLwrnLP+Plx/eDtXsQwqHHZf
kivf11QcJ2DrIZVW0TPsJ1uU71tM3poCX+v+19+f9Yf1+49nfVtXmj6opVxen1U8yeWbWl9ocP7p
5VzH5FsA/MdDvq0lEtzyTJd3yFUdA1ZvpQEEFcF5tmEVMwXtiFak6Mdehb9/NTrz/xma9DyaRpTI
NPIZNCSYyKjZFkfcuf4+gn+YEL99Ocov/3yMtDarptQ8ZpZvjOy5Jp/79wf8ffQU8dvqieQoLIBc
4mk5IwPIabQXNE836XqI5ODvj/ppyL5t7uYyr32Cny+X51sxUezF3EzyT8fbP100UZddy8PXdJSo
fHsKdYuiqcsytM3j5IGgpiQPJR1JVxRIu/YN5Tq9r5AFnGWTvwo/dBT+4Ubzj4dfX+fvt4tI0KTW
4uGz8lhE95LGsUI6hwqur8chn354d38cUJog4BVRBMVC/Z9Pw4Gyxt6vCG1LlpzKpPkoRoy1/ftb
++Yy9q/N0bq2WvzPU77NkFHLqrrIeQpWwKivY7e/4YwRutdMP4aoiK3Xx3bX3P98S/jWn/n/H22g
aMWYD5Ljvy6svw0nOjc1taQ0tCXJzmM3DFDOYeLZYm2eeUWgBIl+p5D8x/Ywf5u5v/3cWobfy3XG
/B5g4H/9y9sc0xJR++8uUS1J03UEisvyiKPybdZNwbLhCZvTfV51ITFUMQQLMyyzkZT6ijGIS/w2
MnoHrdFQDafNYzIe9VjWGFSH3SJ7slrQU5XiBZI7hdTjm92i3ZUcZUCEvMsFQ18v9IuHz0JRddyD
lzouLgKLR/H6JVGxLZa6ia6SBrtzGW/reKBHfRNTJk8QjJt0uSvuqGup/EZhfJB2orL22h3imGI1
gSa0xZhD/q6X6iNUYxk77xbNYqdP0+QpKy4ldpungnUz10Yy1baVxHXsj6sOHa+We8PwUDnJvJW+
5JLO2WnZCWFpKQEOzfjaSgpt6NM8366ChIcvWU2r0s6Soo7BIoWWT3uyeaCfW6cFP/scY733hiLD
sbgZFl+4kiCmVUcNMmNykBu03LfCE/4/9J1VjV3K8lemjdt6LR9ySQ64YG65FN20SXeOUf/aWjq9
0kXiJq0eZObyoLTVHk9Z2IZpEIbGrUjfXKZke1Rdh5KJvKhPrfWQjCnXT+lQZL0TCaNrLHT0Zdbb
UNPJIqC1KugCW9AaIz7T7rP0XW8EdAM9xfDHGMj9oknupOPNCWjYLeeRhh/enL0Owr6VL1chEHrk
7ZRY9tAVXjI0WwQuS3mS4O908eLUmbXBTDaqMZ2UaISe30LrtrHuzBglAwMoPEpQVtoO/+aTJPo9
VG5J2kryHjqHgriRNdncCsYBM+ERMLuAcVK3XY1L37+q8kgDUjBnrtoeSwBuw3uCE3gyOdnyq6c7
M6zpJAfGIOD1sYROvi7OMqKlkrKtWmIEgMwldgpC2ZSRFxCvYr7HMOPebjxk6kaXD8kIAlQ9TOab
mtysHWJFbRfO+3UNhHQLSDmpsbtJW1vHpQ4B1QrHv+g2uBtjK3vXpKu9Ri946v2LUhC2u8XYZJgA
p+Y+tI61Xm4U6YyCyBcwS0u1xsbVT4z31hxopAZy1FBK7wriuZribda9jDRq0yg5iwa+wANOvQez
HQIR+xt9fA7nX3rNndJpcCE3m00fbwpzO8DSMBFQ6UBbzMNgvBfDUTBCR4lnArk/d+9CX3lJNXjL
fNLD0mt1AxrmXpZJ3dyYQuNo1Ud9Ber4oXQspXej24lUQ9TNlAcRm02+WzifYjocdlshPXczPWL7
cuBf5Ju2OFThXVKAz79ZxtfxKquHOAerWnLl+HNKX6P1WR/v5+UTZ4PJbOwpfDTb1Daxbxi6N+wB
KPOQFlxXT+suBsmTNj8aSk9B9EGqttW47VhEC0LXKBwZcQg1K17Q9GYUtIy1rTsSUxuT/IrkZSLc
eeFWUTKXZe1ouC2YY+muBgazYtcdliRANGrVD8hwcFrFKeB9Dj09dZWZbJJmOHF3H/Uvk+JOBCIt
9iOs66eT0b2W7Zeo7YrFdLC4KLAUaDJEFSdV3kt0BjPyYcLegvs8nD35YbYSZueub/YlihUJVKmu
VQ4umiZhULuhDRxES43X+90kmG6tKw6aJUrtb3J5O4ynVn0Cw94BiUk4AGrjEUGdGmJVKLvhIoN8
2UzJucrPufyZrmdgT6phJwxKH1eO3J8EwWfByOFlFX/NYgTO6R2Vrtq9T91RiB+E9iLPhyL1J3Gj
aAf0pUIV4K8pNTBLmo0cH5MkEPpDXF0UMwWJq8M5OVwP2BZg/VJ5Rcaqg9LCBBNpXeWnZdDjsdMn
F85GVXrScydJUZnot3Gv3LVSDk4/KIjbw6aPTmnNC5CSUyj6Q4jiyupOU7RN1Ce9uSOs5CsJpjZo
+vdZvvIa32kn+QIrZVDYWc1TT0cJ1BYbiaVf1NitRq9D3bmoS3ZgQWyhuNEjfKwoQ7Xde65/ahVA
1FX2jLQItHozWvhZyq/KUjqK+JDRoCtFCAcL1SmRR0vd0WhlJB+PYnwbh/cTTvXZVQmImzegccQf
i46kXGldJcTgtcXww6ycxjDcJc3dziJoZoXT6viY6IdpPtaEPISV9E3mtsmhrWu2C6buKs68S34S
LC/nzJrHJB/y9bxCnYrEU9oV94UycCZXMqDZj1KU7oXIdJHD+CjOvVWXHRJZnipVkPyfKYDctuq0
E5bFiXlDYGhax1C0u2lFC5Tbap/76JNP8wxLuWicbH4exMWJCJcjEU1Vtub81OLZtsj5I14A6fxU
4ghhxImnGyc5fFMVEEyV/GxFn124TZv+yaj22PzcanThtvFRXJCNSzdQjWxcPeFmvMSmaBeWMjyZ
aRtuiC6zp86WnBHU53zboQHCYbjpFtsMFfVRmTRu9cMa701B7ktbXbK7QbifimKXNCgD8XfR2vFj
6MdjBTqsg04da6gDQ7FsdnrW7MZVus/E6WSG5rkdmwehR+w3Npumj14FJfrsLeLUPCaFuzb5gG/K
ynvGRsYUJjbZvD5plrLnP+J8PbZvyrQG8YSoJy5RLoo6EEYi/VztSAHQXo3qv7cxcrlBls1Ot6yR
V1YroXlODyhwMa639qrVfU5DFGj4tg+pTLq08pqwfVsZVzDDjjArT6tc7yQlPYzCblTKoFnP+Ipk
Rfgg9YyLkW+uXrfoVHlDc/SZico+1elBLtdo13aHLsEcmiFIT6JY21nz1pUyurmXUn7oay8T/LzB
fZhmWnNDe48jj7vKwHam7ZzW8EoaPYavWpnsungn6lnazao8lV9CjGQ/pnj6JUuHUH+scU1JAOLy
tR/nQbNVlHW6h/mGWL6tiE8HP0Zwvgwm/DZX0G5ViJ8pRluTs2h3gnnPhlePnFR21fTQ3QrJrVDf
S8k5WwL5o3ydNOyJ/KRaeZsPbCxrEVj6PjYwoAyKws8fFySGxB1Sm4krGzf56g+8eoQD/M+wvJO0
m1i9GkiQis5eS2Ov4nFPI9i8r81zOuwq3ck2aiAYnqrZrewy/cbBl2l5qbHvaVGshIgOdzoeMkEG
Ru5ZBr8HkAwVIj5z5n3UHEOy3Y9AFHLsr4mhi91zQ8ZNpah2BrBOBegYNsU6JCvkV7Vae5yqJc0r
5Tstf1h1rmyxkzR2QVYslm5D9TPGUkbxcpf1J4t81HtZ2tH/DfcQZZzLid5RS7ofvwTUAp3TSC9x
fVsab1W7x5jITqeXun2Y5sLty/eaeR7eqcU27TwcSb1xImKzx62Al9YQOjQxUYbs1jWaLyQbk1pb
nTF/+KT8bc9ISvJDqvrw6kp+d9h64pEIggWPEX5Fw9sUOsNyyIBdVJRWl7e0pGY3OEZ3L/f+ONzM
Bag0w4fwIK+v1rCZhH3ePTeY2JTGVxUnTq6XzkANUS8WYhJ8mzRzmpS1bHGUimJPl1dbiKg8oz5c
xn1nONpwK6u7CRaOMJIMHhKXwzBHvy4NZsnRJB/MgLUPNX866q/w2+1BCJrKx+dIqzzA3hVwKFSp
xdURyMZH0cZK4bp67MpkW+O63gNpNKwCfKBsywWgZyo1qgpnjg3AbJD2km2JB7xn7ky4ikWrElA5
mw1+ObyLnJTZUmMQWQWnm3b1dEXbikYQCcd4kjbNORp9tQ1UyUutPWCG+QmOgRSfajKV6yFT3U6F
b5WaZH+9KK2Q67m8BNUM5FFxYviEwqeZ7rifZibMezsO8MtpN3rrppOLpQd2NDV7AOGRnq075TW+
V3OYhq4hgs50rfrRNDbNp7h+jLkjjTa/kxtn3Njq5OcPHDmRiNKPObUAFX2Rhm9SJaDYZqLazVpw
pjrSc2dEYAGcar41il916dXx7VSfC2uTnXkfIasBKXUpPOakieggG/0YD2IKbDmVJ2TTLoZJ+InF
o4sbFHr9iDWPi4WHzV+Lc4ZwKiaKgo5QPqMltWts4wuWYiC9wlaJFDu7r36FMTW7ofLV9TS8xDF0
Qh67WVZ/1Pf6YdTumNQWcttyg5xd/oXofETSuW4tGN7ZQyh9Wch8DM/MUIW6Un3uu2MkbelexioU
6EPkafIFni/K8/gp4aLFLbRgb/OFbqckAVYHE12H+nNcvOFxbOvhCdNmc/DS2VXd4pZ5mNQHxNNN
volqpzeOkE5kZTtah2k55Gg3Si8VnaTakidJxRsWCoiaWXWgqeE+mPyK+2eTgGWwcAKGnf2Gdpmj
HnsqgydeqvRJwwqyOJXRTYJo/66cuGydwhe5fy0JOa9xaseYlp3CZJ/Wu7ZiK7UX60VVg0E+q/kO
qKjCLS/GcilfT+LeOFBz5xrVseuIdh2rfp5fJMFNwE9PSH79pr40fdCJEGfWI9Gx/VSmfYXR21Gu
/OQp1eGu7NLIWaub8bZOIZnuEzaIbC9iMDW42FA1SCSeZHa2C9wAuCYS3s+i30XbttyAH4qO3Rde
UNVWErYjcR1of3dB0dIUsCjtTNt180HN7mP5Xok8eKxy8sUvl3eNSsh2Ytw8AovSAmg3VjyZShXD
sk0mbthoKTJr61kNN6J4I53C6iBuxwzgzrOh+yjFTflkYGR3uG5q0eJ02SUdVbuCFtDXb3oT5OyD
5JtWnQUOQKf7VWAl3c/n1TrnxqH7dW30KWZbVOy546QAz8WZgNji9bFg6iTt23ark6ggCTdtMuYY
LlyzPQ1+g6OdAP+k3Eiqu0iqsxrgnSsbwIhNy3JgAaAo3syIREkAL7uKjzES7RrhS6xv1+pVnncN
1KHVUSun5JrM5eYzrbciraH9Xlbd8FGQ4JLa+c0oHnr1oSdrfAWHuhLmgsJF5lSO52D2YApfQ7xd
p19V/4C8HwALcVZ6hSxsa8u5rYOShYTQRTTuksZf6pt8DkztVRDdbnwbxVOufqmoowEQhc76EBFN
q8TtNeowvdO8l5jMFkQYX+zRTn82/C6dhCvY18yb77qvPD10q9vtpse6tKMTAbbvz0p+Z+Y7YTgr
hRJUKxtxh19tszHCDapyJwqfhs5fIE20x5h4sFykqPHL5VGvH7TpK+kesuFljC9QEMBz7PMCFM5L
o7tpd0miJygtVv6amhu5WqggX6TRy5p7gwhawXAzP7tjPX3Owr4q7tQeIMSuB5cBp9IeAFosbCFN
MJBBEbrZLkbXEm8sFkZnz+aXNd124Qm0aAp99d5AHqYFQuWpTGAz9jSM+LKPrqDW1jyVS4tfbEuI
GcwPXXlcpxynrr2QYbLmJ1ow6C5TWLLea2Ojx+dWPFSeqHGh9mZ5sqtHEYhsdpKLB4XNWLqv4LO2
Lzq3oKXaZMB0aHAqVldAnsz9C4vj5TwaPp7x0XKbjo+mzBmN5MYiH7oJrtDgZjK2jk4SpdCUO3vR
d1rUQ+5xeJtNtE2rTTrZivClUZPU231W763VA2qr6getfhxPqckd6lzo16B6C+jGXcgaJPW2bZ2+
pPspm2z1aD03BjO6yE5hQKajr+4KwjsDUUS+fqeGlBQ243C7csHNjqHqW4ZK70gQRbHDXpvABEjc
gSuHx6U7Y5f/5HIwYPRWbqXWXe9TtpP3nmPWIQTzS1xV3RLui7nhxqykG+yRhtVtLSI/e5zoyqW3
Tvs6+mi63IZOmfbXHUCrCX/dFps05bPlFzawhc7Ul7xidcpoI41nmlRi7PvGg67ZEUAbkK5Iwa9w
5UA7qflhGII0ZhLbuXC5nriL10H/wp1mSP25OZVvU7erukvO8W2ab0ZyU5abZBy2T6bmza1/bQkh
TTazWylk4xBJSkHVb4yBdQPT9q2JLl1+LOYb0lGVspHHhZ9/XkwziEGbLTfdkPhVBboGwqulb6vW
Yz+ntXlYA1XfC/1znN1psOLJXCUZG5uleKO61WhKM8v3fL5R2cGuCVP1M41Cp5TJnDQ056hOIwes
F2jTafI5LViqnJR+A+J6SFnsbHQYFhKJ3Kxwiezl6/y4ruTLAD/5meaTvFI38ROE6ogncUSO1Z0g
POWTm4wbRg7vSmtY7LLp/ZYR1VHd6oAm8eN1ZetWrc/CDQcheKpl5ilci9pdUm5r0kX3hcxZadw0
pPWEbSbvzdHRYochNJQLIunodTFlcBXHgVSoUj8mcQCzurQOKsnKHPzYHG7H9qHbyRDhhWZr7jUE
Lx1MU4b5NZLuTfgwbXRuQnZUMkSdcFTilnPzScNpexk8Ld0ILV7adwvYGcStlpuKIEVA8wslO1y0
yzAHIQ98bfyyW83V26BCZz+6kzlcubZ8J3xLSfhwINJkf34MI3eON/XqJR/jgLIRH1r5touOue4X
IfgXh/NdKvvpusu12zK7IflFcyFnXlJ12n7MPWkAGL7tsGjkcxT2aGyr9DK+qTcqt/PC7xJ7FIM1
3nb5viLz6nDb1znOJpsldSuDlKWtT7Zl0RHlKBrtHE4WBwM5/SY7SRGb7Wktn0mCWuPnKgZW8zip
uGC6cuXqyXVd8oWSxpv1E97GSwu01Qmlx4lbFck6hPJ28SlYEnKVx6ULphX+21GQr5QbGnHJsxkh
fjzkSglC7fKikcQjO0+Y+dWPr+m6iZubgYslyy78RfNhgv3nF1wmNhaBA7XqmWVwvd7Gp4kD3yXj
nBb2Ds6PA3Sl2Ehd6Lpwqm2RjXQoLhIpMHPYc6GSitVOEM/Im+mJ6TPX/tCUB1PjxvQ8Vpsh4mZO
JOPad6wKkkrB9NqO9orEmKPnnYQbzzk1P4TwkoiDTfbdzn5Voq18WPWZ2ASKKW9cAqrWHsd6j+f6
nD0WiGivZoyeeo+Xbge4LXepDkTtrcRda9oWIr0mTnxLJ4iYO0SvxoIf7jbtFhN2xYAKfl60wOCA
Bhmo8bmElvSNaJ/6fLdIH1lD0qk2uCJo+JxNdhyrkO8w+CCju2IuC6ceNhXE7/Qsc3vvuBtG0eNc
yUxfUDNDTLZLKi/DmGyUmsOjvBTkGlp/FXqvVNOTlOJg2fZuNMw3E39vimvhQj55i64ln1a29I3a
aTsrM4DioVEeesZWm4Yw0LLxIYGU4l2Fxr5WDfCRtEQWXUhBa+xk2Sptk6wtgiVt07sqyrkVjGJN
KhdC6xjZaSkW52QRll3Zp/wvi/JJOXBFyQVV3LXtFB9X7NfOXahyNVMzdcFUe0nKbquI3UhWKA3R
y2pptlOnaquJI6n66B6dn3nKclgKUXHT9/UYVJIu71WRjH2oaBoBXbhoJW7YFpRJtRLcfhI9rVo8
MYeVqGOWa1mnVlsMW63MB4P1Yozxbi6Se8GQtwC+3UxhO5DJ5ncF87LNxCP8a5r9SM13kQ5Uc5R9
4DqXQsr6Q7HqZ8SbL4OiPqRdtyuB0rWVdTusJCmzlXNvOm1j3dwnovF1Nb635azVsMuZS1cyaL7r
FeFjiMZfidAQrqKEFL0l7qxF5N/DvtjMc/sxgJYFLThRpLais9EN3ZNhNfmz2ujlQYq5UU5jafpI
ytK7rmAjatOQW9e06JuUH3yIBWaFDm7srPS1ELv10AwXM1Gl6z5B+dAtFrHCWLOr8vQD/GUSHaZo
ncA0K3qqPqKmqMa7eZZ4TxJ5ewKTHPJpl3ySpfsyG2Y8Vqw8GvaVINbSAy1m+YDtidq01U3WLtxP
wgkfAmQr5vhOiQDL1lSQAEbSxJLtWiNsRSfPsxacYisUFhiQTH0f81TmniJ1bFaWIGnvlaEIwz4S
qyTxiy4ms4p9XU2RZE26Q48V/XNSDNa8WXuxXLbAJiFfKFpJ/6RaaZn4q81xyXD0do24L8EfnHYd
GKbBs6hJVnQeVcN0nqK5A0CZXeNoKU0ku3Ipq7Hbi8ahphQSTiagLcaJM1dokOxPZkXbXcWp+X6K
2lUtvGFpWxKTQ9VH+uysilhd7+phPck3CgDz6TEuS+wfHMOCcn1u83kMt8bKVNlkxhLemU0sJ1hJ
NzPOE/NkQPSmXAuW36KcSUPyPKg1zfFlPEoO1kPtDD1Qqa7HkDDkTbBJ1RlJlrgW6cIjJzsrRUNy
I8c0eou1bSmAvoOyz31KUAotfpHqpJzvpkQO26fIUEPIm/gOdp3plRBmPqs2wwEgTioSq2XST80G
wkD3sY55NwdtqSZfo5SOv7oxoUJIb88CL1GfxZKr1phU6VaxBCFN7V4wrYpko9KP3aeEKc64DXsp
VD4NOdME15prQfdrMa7TIBoswe9nxbi6viXq1QtNnUwnN0Rj4sTdGomvzkJa75VKU8G4jEKlbVtd
qjdSm0fnMUGC5Bug/DDdmTiFiRPt1b7ZYd9b2HJikVBYmNGlL6FihARR1SOkuYgBIk8NfMnNVWaC
VxbjHAdrPy3l3upXOb1oM6Aevy1SmW2tS+XE15M0fC0SSQH6v2jhqykO0mczaez8RVLKs58XHTX4
WjIVM5jjMK03Si828rksO+hiPfv3vFSyUxVzsoPtZ6X7MMmEwpObfKIUUPQ9ZHphNDjnhTB4vVoP
Q5pGpokDfDqrS+2NlRy6JNOT56ZUovdaWfCZs8QwqRxcSXT5cyrNvnnDRpxCgSnqVejAIqNNVhz5
07PGtcxvrSFd8g9YwxyvVzUlpseGJLxVJaGaBIMg3nVplsCwaRUt2RRJHmtu0UyYIQzRBD1MKprm
qVuGfNyX+kxGVZ+7eQkqvlAHNKtoqptBKdeUoR2yyC3hGNKxkKPnaaSe9G3Ex0AenktcQYZQyntb
6Osea5goJ9HSpkI/+3GT6B/hoHSqXXSTJm2mSgxjMqwVcVHpjfEZeldRu3Wehjt9htdlZ227UuuM
NQCGcVuhIaFw128zfWyPc7xIJypcuEu3lVIP3tysJHa1omFeVyldBwEI0KV1i1YCMZqPyaIELZb1
bCAEEOUmV7s02hgyxFZXW9TkogmFzsmrGckqC0MLrUmrIE1ibyFqsI3FohUAisX14spdcS1511by
nAvUsEmu03p+kYWxHoIep0K5isetMtTDuslmOjEe27WRSQl1S05F3+iXS4lLo55lwq2VhstrlMbr
iTaqPvwyO7CpbjErihQYURbD/5g1FUtwdZR63yrZ2jdqqQ7yrd7NZXmrVebcNK6ea2tT7FQcAYSX
qF3E+VcXsRuc4ZqHdWtTXGM9ZQWAVGqLlv4+KybEOpR+zfUyHq09HMFm4Bhbqa3Z0OumGrjxIcCr
Zv3GKuKm2CBRAoGuodfX7vRGSUQXrxtL8BLWzvhsREOX7Meoy1r8WDGxZ+auk+RpgyFVbq6n6UUe
M4N0CcOpA37uOSOstYUdrZ2HFTfqYhZgIouyNdMRKc/DtZu0Cr/6frGqDQjPRXJG0JCV05YzaYoh
FHPLkdOZYsQg1hNtoGOSYy6O4cKC70BfAFiW5Hzx0jKzyDcpoaFsFHMi6SoJK4xABgLgYaU34rzB
wFUxyYYX020WqV22W5QEs/O5MlbcF1JiMd3IBWFxUayEtoZ0ocm2HCboh3vTzDSTfFhx7dNYIhok
P/vILHrFbhZ+jpTFoBhsAZHcLMIBtfp1EiO0Tj4Z1qh/M/U0Gj9bg3Pkpkwtuaho/MN57QsoqMKt
0liMrLyFATuLq18IiamCdoQrHh1kZUm0j3YCW22XhdwYkatlbQqZuppjs3sptWZcaLqgA2h6jYW6
+owyXcSveu1HKj/ZnNZe1Pet4c5K2feONVWJ+KimSjrfRmFC2itrgEr6VdlSCm8MebBeKExKTIyI
BiYcISqhIBmfa+liF7BE4fJE3ZByNyqUxe8lVU/pfRi76VlPSutJHK6mtpaYWdgIMc1E6o95Xd5P
plVTORIzOpoUGlCqMpkxTDG6OvJL1MPIRvgEeIIYeOw5VqRQ+JImJQ+duTGxhhs0o36vV5yCr0i/
NacCkYeaK0rLuDiCqvVcIfvWyrZTPI3AmcOVbHQPPz11y1Lp+j1WuEsJUFXJrG2OjwYsrJR1jxVI
uvReGM/y6ugDL8eplmw03VXP09xjNlKso2lLgAFsNOa6izsRmylhjgGqqtZK0WWMi3k80B1basAX
Y6PwaN6fRexn+hmU0NKQ9gGaXevnRqjSZgPrsBHu6zVTTYyHJtOksUGKofwmUJIHLup6u5NDeLjX
Jkvo4uYYU5RKS+FhMOOR7yCO1vBedkKFNTmkvl0dxS1Vd3Ht3CiV6e8I+/R6ACDmnZO2VaJfnTSE
E2chg8ZgN8yyEstwaRBKT4Y4WbmrqUEgb62qi4aDoUyDQCqkzMRo8jr49ZLsdVHaTZ+GuApad2st
azhLBzS8M4nXtZ4SV4AHEZ0TOfp/pJ3XruPIsm1/6BCgN6/y0vKu3AtRbtEb0ZNffwfX3jglpQjx
Vh2gu1+qUaFMRkZGRsyYs6UH0kAA9mSGuey+ZVVn2zSGW1PBYzy5eqmrtNOeyyqw8rUMFwituMgL
ecvBrZUnrzaanc2anCRxniM9bu3P6lBayK8b0j3Mk3pBztAr4d3gh3n+M4fovKCxynzlimmpRaxx
gp9zW2W6edHnJFPouWWFYa3rKtejdd1JGo9FyAmbVTioqb5H5rovUT+GXGKPG/fuTS9BHwXo3LOD
mLJC78Z7Jeq7cBNxCZTbIQ9d5SGXo0p6gMC7Ufa5riEDnbeK/px7dv6r503WAy7Q30MVYvUeoSU/
qEB9q1Q9SLw26JbJxo5ZKiVa1lCTWrs6zOpXJ85aBfRLcKze/YhccpP1TU0PPHKP5rpGMYeHpt9J
+peWCBPtmAAesjteW1axHWo5qFaZV+A2huZXqG1CPY8SpW0U5g6mbErCtQkTPq88S3vsJS0tbixY
UfptN+SkSxKfWb8J7Ni0bhW7ioADtZYOoYfX8OB2yHW1fS1HdFIdx+76NaNyBQUshV+7wLn1fOmE
pNOU4fTiZ2vlIe3mMgSGFpSGWuzluoYSLuGAwrXX+VHNRy+Nr2Vz1NWt2kqG/U1N4lwD+9ZHKWXh
qozhM8tc2VnBgt/lpANKnB5IoZxg5yShyXWWamF0XPdJEMG3GsW98YPsn6VLRg1WZuD48TSPohi6
LwqxsW72u1pPOhJYt5KCapsbfe3Ey+g4qJT3h8EvfuaoHCTfOlA3xXPp5UMNq2+YBdVrBPM15Wje
CKb0pW6kqnnRbI2/BhbQVmreUsfMqSoqhVZT7pTN1NzbvpK6aGq5tnOInIjScA4TvPo5DJ1seOgl
Va43WVxD9pEFfdg892UeZi84Xn7cypmcR69yZoUdzwvXV/NVadQ9qbZpl8A/VLnj5fM/qBoPbjR2
FcaA3q9Zc+/u7R5BpULmf91C8d6rT//DHe8WBWWIBU59dOjBmxzapE3iatnoCVJv0P+aaPERW6XV
DBL4EggLElY1Udtl0Ew1RBF3aLvrNoqZfm6+2Fuq4OXSW4+zgoG6CF7VVbShTPIvJqFqsqBlgg1a
JPeJOxgBs3FKC/ZSZWNCtr2Vlu5mWMIx8kTH4vfcMLwIuIfs3x65of5rUGT6IaDyUskxCKbUi6zl
sZGWM2sSp0k+TBgawu0y/H9IiJ7DtqEWKzVzBASGUKpWyA/IOrXpNK7hygwD6YWZpxry5VhX7tUi
9agypmrxtTaSaNhc/yki+B96C13nB8Cz4cCgZAhw9QpMTJw0pPkDuCvJ7b8eK5NnWm8jGkChb+5j
inv7YQ4WatXUEVuBgut84X0uc9hHc+AzxwIE42lwdY5KsQisyPa2X1GA38xN4U1ahSTQkqlJwVMx
ouhPQORt0kRN1WVYpUjdKjeu+ev6Ll6Mj32s68TCuM0nFkoSSKOV4VHtjHWQ5D8UGT5QywfZ5cGA
NyQJkTWsvxeuf++p5e1QantN2lcgittgbo9HzP85WB3//eNcIlNGHQ+l0/o4l3wIdtk30PoLY+sc
4JDYms/X1y0OO+DHsC/q0EfBMQxdiuDHKK9o6ZGYuaDZl+X5gVHNe8dPt5Kk7duje1DtOQ4ycXbp
Pxa5zUyg+DK8mecb3eZdKJEmQx4VVysHXEov3w2gwzR06Y8zZ+NjuEDYSZb3x5gwvAQWXpM7BWP0
im7drdoxc+ACZahXR2CadLE21ur6hoqeKi5P2NBBB6BLjQr0Tt7cphW4z/Zvh+VQxQVobzAZY4+f
TBF2MAj7zHBQNRhxmdZei6IEUVJaR9cXIn6n0QrkPfCBypBbY0/4Tp3W1XFaw9QyKN/c/nsgf/HV
iPciE5X0q68bE6dgRGPC6VMzhQKEg7EW6EFA7dqj5tnSGL5uRhHDtmhH2DqI/im79NhpVGlZqsDD
ZYo1rbFPAa7Qi5DNZ1j3tn7Vznni3ApFT8wzpbfoEyx8BFUfRtpL2H/hnQJcY7+gqbikIfyAbOD1
BV+QFrBgdLW4o1TY/kxLnHp007w41keAIyPp3WgVqMewA1/sF9Be6is4G8Zz4L6i9L1RV6gQjdiz
/dypGL/f6TkUf4bwfTU0E0N5VHHuedVwT9ruL9mq5K2eRsrKcxVre33dF0OzGGTQzqZ1QtJhI7V3
7r0yj0NDill3uda+mD6DWwuUlMk70OmhKWigYrMh4wFdc92weGrGawTeXN2WVcTOuCDP7VKNCgr+
D5A9dvKCpuyr3BS/LX/ZVum+1N6uG7tY5Yc1Bqt0CzU2VNSFVaJFhAxNKeuL8NZem9sAEgbmgn81
h37j79ADvpmf5xLjm2hy/POTe1LS7db3Aky6ZbcsKEaquTKTXE2asGHyN2xaQbYhHNLe0dG8DQcd
fhlgQ4OpAz3MXq5vnXjvfVz3J1mTsHO6MeiRlFc66Xyak3XHzqFVkw1aYsaGhK9bum36nCBnfN2s
eA4+zJ5kGcLSmsoINXvMYxirBvv5eKy+OsbIszszw6iJKcSHIVwCZyTnZhvPP1OJ8plT16RpXrJC
V+UeSVX3LrmxXtwtgzSH4hVcEq3QFUXuvXRXHZc5UnPUnZb+9x5+6YWrrLo1g+WrdDmXy6kTe28y
7K3IyBmM5IfCb4ti3r+F5GqL5F37aR/6b+a79aVc92t13f/2fyo7Om7r7h1EZPwM3Dy/pwyzBiZM
Zumv3XU/c2TFyMxWIV8B8ZluGQybisPU1dB3foVWGYJSxQ8XDcq65e2Y6PoMX8DF5SMaEq6AzHVt
xYowVB2Z34/CQ6Y5D2Gqvdh+cZOYzo7GL/Cno4PkjTLHHT6V4J4tU4hM3thGzBhEXvSHdg010BZE
kPcborfFSJoDestZWa/XvX3iIJ+YpFR47oQuryQ6R5gs1MfA+FxKw8z1dhltEf6APByyX/izdTHK
94GpuxIvBrgyqSyCTGiYzvQBPGToaJsM1lxfz6WnqHCtEtZ1ns+ItAqOO3i+EtqMZC46T955UbQz
qnBhUBv/ezMcDqQykYeFWUf4UklR8GKkywqyZmsl5cZVf8hIGF43MuEPYw0APU8oOWQdbYLzj8OD
0q8dtTEWQ8FIFWiDr7VZ3hzpXkrJkN7okRqvFEafnEb9HLQO1f7455AFj3kQvmdO9/36z7kMjOe/
Rj3/NVWlR5FmM2LRgYOMrA7JonKjNgx4MPx13dTFMLRJjnq6ciH2d4FhFtTy2F+wZ1tAtsuRk1Pb
gdVeZfvwu7ZMVt7Gnvmql4dBNU2arowfq+j4ioyYx0hK66OB7lzXRB4zJMWrpdpzVAMT2wi6hFzP
pLJDxid8VAaS6bZWHIgoMm7UxmJAAPB/5z9I/RzNz5QptI0VGyvUgcVMB8lTRytQS6ODJTND2C21
DIH4WyV4vP65Ls846RQaOCplDu6yi9NQpa4Re4ZOFzo/NBUlK1dBhYwS1n0SkDAPaL3Neci4Tafp
6miOiXGFcXW+FrI4gjcaNNi9RsOm/qWXPuX2pzAFYCXddtrapone+x6Pr2yjtV+vL/bSSTTSdWo5
iq5ovO+E7xeavV6lka4jY0dDlpG4dKEaUjezPnViTz/SgrFCBkOq6IuWVOlZ6fT6AukKwPZ7yA4Y
wfV2xqYA8rKw99rWONhfaFXXt8ay3+s3x8dklW9dqGJ/zTA9j9FM2GskD9Be0CAJ4j/CaSxCuW0H
ZCoXXc5Ai5oyuVgDi6WXni3bHlB5W4e71joy8umZf0vIx4fGsRz6WCb7QMnl/EOXnqf5uX0kXWds
U6q+u9XL9Q96QWXxYUGXkdRAkBhk73innOTLXWXkCYNy+gg6hiiACWzVX4ITXo7EoEyIHVfHL8di
hV4iTM/z1AcfxQBxe4kH/2t/PMYn9tsA5U01YoVaTfdrSWsg3Vubkfo89TdRvFR/Oluw9Otg5ezn
hC2mjBOIYN3hA+PMop9VSk/o8GNyDrqLxSLYjdIa1Y3dbrub6I75iBVihIvkRZJ2DCpd3/nLy5q7
TbFQ1CDc28gInC+cTmire6GBsmkP68qDVb/ZczzDlyGQsAecj7cK68OBzk20cZlbEdiARaoD03Vw
YfOglsWh0sOZ23rSEswV6kj6gxaY4KdVHfpHRcZSNBjL0Mn3wJBgzPh2NLUZ7uSJvEAbtw2G1w9y
IVlwWNVy86bwBvbtZdSAAcwVrkYxEmawYA5YQBmwmpMEm/hUUDUjAMObQCWTEz7VkXPZNQ0XPWKe
C12RdgHv5njuWTmxh2dW1POvZbek2WaOFQAUXy253xyZamrMeOXQEvtr3zszJcQ0iEa6xEY5nEET
h5lLhMfU76qUbK9buYycINk4VaTRDsdLLIrDR6IniJGqTPId+vTgy7dt1O2Njtdb+KDld33x91s4
WuTGh0bFNnjPnG8hxW81SoZY5S6Gl9q07gor3OrDM4CJGYe/oI0xqUqT2BsK6p+qdlFISdUoDmuS
UCq3/mvMuMAX9815qPblMlsq9aO9Yrhzg75lUy5oI91X27lKzuVVfPYDLOHxEqeGObbkQDgM2jaG
HF6GueT6B7xgqBYWaQn7qaZIwcfjIst1A7B2M1Ji0yuytjSp17OsYZfvbmSdYFRC5oit5aUrfD0K
vYGpMNYXJe9m8UjsWEbpGyDQlQIoiCbq3PIuT9z4BW1e+LaBvIv4sk4lubRBOoFThsUEUNquhARC
bklsgpsUTo9gTOruTTP9bRlPVsyocB28WhARNGA2a0eZOS8X3QC2m3BNExIuIIpLYuEBEFFTVgNY
QB2tJyda2pC0bJzlWF4wgedDVDDL/z+1BRr6DpRhiW6WGLjxnQYquHHK1sp+DJSavLr4NTTAEenG
z3jTZRjlqwIYsOgKkDx+3ManV73TlH1kgNd033TUtBxpScFzrT5Id/bC+9ptKeYcF7N3/JxVoaph
pRK6yxZW1W23ouW6M6Aa4C3VPxroZnlL/XPIDO5sU/lyY22e4gguck9BkS/mVaURt3npYVbfmgen
WcjMmzBN+9DsinW3BgxbwUztL+Tb+W96GXfPTY8/7WSf49S2U6+FLg6l6r2yM/djtTXflruZ7zne
EuepG5KmMEShyoYI0QVjIYSISqAoo+9svR2ZebhyluYDppbL9G4u3E0t6tSYsCgoLvSUKtl/F3UT
bKu1uZF3c2Ym8uFxUbipQ+0P/mYh5CE54pV+g51+OWzSW/U9/5o9+RtzBWP5qtrWoHz21RIAC/yx
6+sbOr3EP6aFBKCkkZW0sGh97Gd0CLbtBraczZym3OXFcb5C4fKvTcgtUh0zNpQ9TXYTITx6fSET
Odq5ifEnnHhgXkQtwwWYaDbaxl/2b+T35p5Lcq0t7U1z1/5Q59LpiQv53OYYB05sMt4Qa3WPzeNa
2TSPEUN7/X4MMID2l+oqvo/pOEQv3Rs9rvIxeZnj357cVo1utUapVjPFWl+Xt0kQDuOaGb3olceo
e7++q5eBjAWeGBA2NbZKpYvGBXal9FR06a6o4IsB2H/dzPTHO7EjbKSZan4bmtiJPnUr5gy33mGk
ch3GHuBS3zB0OxNI5nZOONphVDAk+LEwjRye1jezkTNrGt8fF6HqZE3C++SYJm05aKxpDFXyXfBk
FNBzMaGw+I9Thmvpq8uQbLlsLfRAZ87D5ME+sS5cQWbmAVdzsV73KRMC/m2SflJ5kmXMRirak1bh
rd+ur3hiT23DoFBjjoimSxgV0GlN8bth4Vh3AZweKkMy1y1MuOOZBeGrRR1yEqAzmd+LvGYVg9Pf
FKFu36Rqa84UKca/Svh6vF4pwdCwpO4lvr8UqPRkSyqHhaczEGgHy+R4VzFV0Chz1/bUtp1aEkJw
XAxtaIQVs8D5r0h7ceyZYuFER5SH0MlSxODbkiLZPgaKlfTioSaKKoG8DzfJ8rhqV4y7dQtIrs0Z
/5/eQMIS34TIJNY5jN52od5kA93jLzWmrgPJYq39VoJ8xikmPB0aTzopdKp0linEDrreChNBI8lS
ZzLnrL11svtkMWTKVLXxptYN5Tu/Wplt8nrdG7Xxy1z4iGLZqJyjxkgB+zz8y65eg2LPcXg4BJmv
cdD96N+afbof1XVoJHITgJy6o1CwaVfaJ/tG3Ulb/SG98T/xwBiltZ6tlXwzF04nIo9tITGl6hS+
OY3CjsRD0JuwiQ+LNoyknZza+UsCT9jP3qjSB98HYgolSzosr2/H1AeHrFWm6zRKV4p1Wo+CGrBO
n7vCMasnR5GO90PZNne5LTP03NqM6V43OIYwcfthfNZ03lJ4mYjjaConbz0ZvtHAcGDTYPDVgUjI
YrTC3IA2vmcuY3Pd4tTG8mzj6S3zeEHD6/yDe6bc+Z6MTydhDzR98K2bqpOr+zLV5Xdf09vbQqVf
/A9G6UixQof6gnjJN4lGb9Ssh4XSQEsFG2Kh39Sw++hMfkaUv65bm4wW9om5MVyd5DSQjElyk2Fu
5IwfVuayUz/00WCAGMux4bf4zb+bCxZTgd1mZ20NjQcHcPm5UcYVjaPC+BS8By1kfkdr4bV1s9Ub
iAKur2/SS08sjX9+srxqMNQ2V7E0UkHlarce6OnV8be4fbpu6CNrF90TFVfAb4Q/54LkNwgMI69j
ooN9d/wU7I7r6D4LaKyFG2c99hKkg0NNI1hqjEZ91LnnQAVTF8vpDxC+ZAFuPjDH8BRCGufZu6A1
ZzZzophNgfJkjcJ307WW85dgwnqBjUP7Ej1DULaU1jAxjhLZw7p64sW7LmYrUZNuempZ+I7omPnu
x+5WK4V0P940N+rXaoFYvc4TTVoxFjmXUk056alJIaHzo6HOpJzFxlAKSDDJVUYKvfiv634zuzIh
c3NyzRviI2ZalA2gy1lGBzAr0rpZ2gt3Ee7yQ343C0ifukRHJQCae/QFaLGfH4soZfopHtdWqMev
NVVtzyo/Ha3kJ3N5Gxe+49hOoC2dY2mfCuHO2HDnzGv0FYXUxKsBh7eji+a+tPaytyYIn4z0U5io
Nx7I+GBO8PYC+2dSFD41KJyJPB2GpO4x2GyOoAj8pXkw7aXz0wAI56+Oq/qL++C8VyYF1PaL9JT8
or0wi4edikGnP0I4NVow9FXU8SP83tiZlb/y+z3sXUdrpm8x+VFPdlc4I40HoqIdF0sp9TbdJNt6
lDCdfUtNvd7YVCazqaECfxfrF80QBmWcfthRIGpbH4FnR0vGXLbad+PNhSJv+bfjDP/5jn9Mquf+
GtRF7vYSNJGODvtjvwsjdebanT6HJ6sSfFPpksrWSlY1XoSavy5em0fthl7dIoYkGeYgWGiXsPqu
Zs7/6IIX98aJXcFFGTqFlHS8N0aku5wt4xfn2dsyZrfJ78Mbfw1V2DGbMapOu8qf/RRc0quNoAgL
jOrbHnYqZ1k+6+sGXsHfBvwFtGXhaMsW1T18j2NBZWzLxst+m9+ZN+qt9HR87b7B0DD3Cea2QnBg
texdhwLx+KuO92MD/MOHq0/5vfYJ6gA0XubQ0NNH888+CDGeXlzYRRZ+VUufU+tOtZrbqG7WYVDM
7PhE4X2MRH8sCWG+7plibkcPdu/MQ3QTHJy1utee1C/FolrGd5RSZ/xq7hMLId4220yLGexCqdD9
Bs/yNtoNe1C5UOytYWO91e6yW+VdOkAB5a2cX9etTxqnWWsoOpVOSrfn5xWABywuCcabJvM3qWao
O0YOX712eA6a4kfrMAlWlg9Hv5qJgep4TC+O0/g8APdJaULErfhaR+ER+BZBEBKKZf7gP8ACuYM3
AZKi5It/L6+ilbRiMgjGpx0AqAfjFdK+uYLTBNKR733yO4TvPSCvoKoWv0PfQvyJkBWNng1cEFt/
ZsVTj5RTQ8J3hvZBrSMZQ4Pfwj3jDc9dDSYoUlAqGmRppx7n1EGmQ+WftZlCXxBZ8tpPxj1uvmTf
q1/xCv6IZbE2vikH4xDeRJv4Tp5Djo4R/sp3vXiL2WpaByo2C97ao3S9tzb35Ubaxut2p+2vu+/0
aT1ZoXDfDGqm2qRAY0fHoxZEmpst9T3UsO3KXRhvwWyOMG0RjZCx2QtCzhKuH3NI3DaIsQi71Wqc
Ujgus7sErP6o1pu/zdUMJvquZPK8vehlM5l3gZtvIi0wrTwemIpQNvmjtoMATH4YDuaGMkU/F/0m
Irsjk2gatB/pv4qzgn1Ygv2DsYZT2a3cA8wOYyCSlh3iiO1rAu/l4a9lx8kZqJTLjCaCUIErSohB
ea2UUTXWC5pN9KwsfnRoyXUIQq4NeiuMPczcXhPPhTNzgssYDEWnSUo9JE+KJ8drd7X7e5DmxG6V
iXNwZkbwEx00sY/uAA/aWlkkLryiJkIg2V1nb2T53u++WtaXGC0FBdORMyc1OXFfjt0HZt4Jrc5F
lc/1y5iJabxGQcgkRWbJOBZLUwGyAmXmzBmcXOk4vUJLwlBo2Z/fIXkWKVY66suoW4o7a2VnrZNb
WILJRv5eB+vDWf4YE6EOpRJyPRM8FxwVl42jWhCWAO4N4+v1ZU2ehBNDgleqahtYYJsJ12W4RhsC
UqiZwzbpiCcWBEccmsJqywgLMDRBANJC8HwzeC//t2UIbth6ep/C09QvWujGTQU+8JkQPFVPYXZn
vMRZyyUu0QniTPNilhG8q0h4eGvocOPotpcezXdjl2whASB1slYx7znIn/tlqB7kDG3x+FDvri/2
o+YmXD5nv0W4zPtO9w1j3FILKJi6yuHjXentqtlA1HawQJCG+YNubEYZ6PGHDe8ZYizIWC2b9+qT
xxg7UhEwnd7H3+uGdC/azI+UTH/1P9slnBaz6b2+GD+If0QZhSJTSf+TUeWZUzntvv9rRheufri9
ItT92IkjdP9+9tvpv1/f60kDFikjjXFqEx+5x0nBzlctcMlJMMDzwuBxkASf/S6bSSYmo9iJDeGd
MXL8hXmEjV5pb+EaW1dK8kHlW9lzRes5U8IDw8qgILNLTElG8tk0GcVLoq1nv7tF+/P/tnGCj4b1
sY9tFUtwyt1lQXRfdXNJ7fhXXByDk30TfAyO+t6sj5hoaQvrcrmu4A0yonLTwKJ4VCFrU2ZO3lSt
AUSko0KQwsXDFO75JWDHVgVrGG5toBqx6MCaJMv0Rn0wF8YBjqcn63EOiTmV3Z6ZFLwDsHKn81Tr
yRtU5ls28YZx6YX5EN+rwFzklfbmr2erAFN+crpOwU/SymkCeTTKMMEngHButAMqTM+OgvFTnSyZ
2IRcgLGMWazGVFH3bL2C4zRVXBdOM65XXxf7dNPsglu4be5HYbz8Pv8EKp6EKXwrZmcMxmAh+tPp
ogV/4hEXJEqM5ShIvjEqBwF2CGUc7dd1Vsbw/xS/IfL+Ipl01YZ/6F+NuErTgMJOB50l3GBaGThw
E2LcK4tlTZs3GJB7kh6kuc7AZKp9amkMeSchzVKg7LEDaOAMRHn8Or0tBiDw3q0Mm2+LKDgE3/Cg
N8qwShRr7gBN3QunxoUDNByRHEtsjLvRQjY2+vvxGSGsXfpZ/al62/S7soZl5x8mfYD6nWyucIb8
IW17Zzy2XTDSFD818AJfD3dTDyYHC/A2OIZj8B3Pd9XukN8IPEyYavtNyqqNViZ7U4Y/P6bdWukr
CGQOeWRvwyB6iUPWCFHWEkKHvx+gYK0GaEOH+YYxTp3/kNQuWijeYE8fPONrGjT7QQ7f/mWxIPyo
qJB1467nNjgnslzrLBbW5nV32+xHSDrvXxr61id1Nxfop132xJ4QE8xBLZn9wV64r7/nG4i0AecM
nyA/nh0Xn5hF+4CFOjr0Gzx8xb5uosFQ5FjYGt+G9XP21DxEDOYD9OO1rXxS7uJv+dtcwJ2MtxZj
jP81KjhoJ/sDSAyMdlGGJEO8OqYPrvfDbucgqeNOXcS4E0PCl4NByw0Lj4QJGs6DCkrTDdrVkB9C
9TVR06XRz3BWTD4QQdn+78qET+dEdsFoFwYlK30tINLt4Zd3lMOAjooRbwuYtJz6+1Hp4WZ2dk75
MOOqUwncqX3hOCSFHMTq+Dm7BxLyNYjmJzRFH8mKl+EuXKfbOVTc9IX9Z8UiV4wfVkwehR8O5G6R
OXnznhbSslp8TZmetjfp3exgzfT5sGFpZUKEMW5DCD65LtkxdE79B9grO4z9j7Hxqe/mJ0OmKomM
GOpYo5o6VojOz74Fx16DvibEy1vY5bmey81xP1qK/imknlgSXo7HQnE8OHeQHrtDHUHb1NvoDRWh
pfXkPWaP/9bVPVuacAdLR4YM+/HL6dt2rS/DL2NNCEWNRX4/ZloRQrjq84x/Th7Ik0UKt3Fr64Ec
5tgM+oVVL/J9vvHW9q/q0B3c224Je+F6pAHpCarmXBifjDontgW3UeTKOCbjp5R5Df7yGeXfajt3
1X71780vMKTzeF1X99Fmtto3buRFFDoxLIQ7lutWZYDhany5LlOUEpn37ZhoMpbN7/Kzv72+y2NU
u2ZPiHp9pVeOPy60BhpQW5/TBBYnK1kU8HsmzRzibTwB16wJIS/1NQXQE9bCffKcrN39z3oVP8Mm
MzumNec8QnADLeMbcYqlsnjW4wqudOSirOM61PttC1N760b76zs5Hd1skFZQrI0zJMLxT5XMCWOD
BE5Gd0JfI6h5S4Rbq4yroPGBzwQL4xN0cl/bObzzpGkoBZj+BRjJxJ3wFeNoSBsISlDJWKEgyrQR
T9c1NxhDi0edwRkqcVUGaYKzu77mqV3Weevx+md6mumu84gHvE9BJgDifbvg3kQvQ0uNVef49x2o
kwBNDtOdmcAdD57oQRYET4zgqgzriNA+W4riLmwM8qsqTZEnS+ijL8JjzcRkrVr26vr6pq5IeF1g
lqIWfjlDlniN4uTQzS4GVUJhw3Nv/AilmutGJhNkW4P6i0otYz8iyMpVyzgwA76efEC1FKkNeHE+
QNbGe713P8/3b6c2EUQXoz6GrjE+KXw2tDFqK1dRCLCP7lofSHNipBuDOWKXqSDKSRhvQmjNyIfP
vaPxS1VCdpPT7iCZrr829msflVAWz2RSU8sBZagxKqaAkBMfGKUU657pwF6bp2ijG3ayT/L8Revn
kvvL9dCIkZkk5DXD1KnY+QF+l0MGi53QNRFSq/NXN/Wax05r9e9Wlm5m3OIyWGIOHgZ60TL4DRG3
2bsuE4suoqTQny/BqW21e+dp5Hvw13/P94Ap6MNoFzB2B8PG+ZdSPC1S4ALFlC/v+lhD21D6cX05
l0fJUalGgjm2dRW/E27UMjMatxuQ3PWLYe/3w6EqmploNPF9MIFjwxZqmqCmzlehMnBhNg0MBK5K
xdmzYKiW0QAqTWiuYaaOl3+/InNsnDNUDbhGDEUhyh2JnaDRHhzrvd2aj3BpVjOx4fJ6BopAAKJD
77Aq8QgVUVKlNaQ/8C/9kJunKEavx7RXcvM2pP/wgcZ5PJzNVPEGYfdqqGkd8wiLiaa/O/37sZtz
sokSIYs5sSAkdLla9EqSYmF8P6bwB2wGtJGJdSXUbjLics56fgBuIis/tyo4XmYodZ6O7Cx0vp4y
dZfU+c0oShRXcAlF7kFOgRAVL+gMXneP2eWO7npSTYqspHJ5EiC2yeCTrW1c5oC30XbM5RDnQ7HJ
+A0TyWxF4DIanq9XyAVUrapLLfzvLvcMlajghP5jFmiU9gnhXOiI5zOuSVc9+bpjrnCy3DTvDZRX
0JXMvOS2aRpkcxPELft1hrCBlpszrGETz2fWORI+mrrGfKx4/ArJ8j34Y5Bx/MBDw1FoLyLIgR2A
Br08O5A3Uf04t6eer88chs46enUHJ99SP6ijbOlgHgp783PsjXuwzS/87Da3YJSdq4F8FM/Ps55z
28LZLKPAjhwT23Bgb1r7BhG+hvL6LxklO5Sp1qiwjA2tcZrUiXcd0GZGwZHjLLl6lyVtJosZ7blf
Ne3gJ19AOM96bJdSZ/EFRgcvUO6yHwtzr3zMYyrrwX4MzO//H2bHxV7bDOFAp3Caw77NZow0bApa
8tEyWI8z9t0atnMLSO484G3iLj5zNuEsp0Weu5XNUuN9sEODzFsDNtkfN93vdDkXJ6euMcAXY4VS
sVRGsc8dLdSVSlWLjI8dqcEqQliqXjh2qW6rYx3feg1CQDORanRdYUc1iLVIBhUoUC6O0jGAqUhJ
0E8tNiPpXkoZ0f+MFsO22c4789TBxRpHl2eDxj9igGrVAXY0pGxC2/vdePZTEBZLJdWQbLQR7kVv
s8mjXx6Z90qVcmMVSfJrj0Tg9UVPhEmGMw3eSswIXYIWsgwiGKMLAURJSLjnhS+v8gTSGUR8qpn9
nTLFABTQHR0Wc1lEumm10ZcaYm3M0Wc2girJm6n4bwB+5grcEyEYzpU/hoQQXJL+2q6LIQNyF6v0
lqVd3zbI8ZZGu1StdCY5mXh2OuOQD7m3zL+XCbHStGXfeIypfXOcBYKRxWN0M+zkR/eFBj9KK9Ev
XkwH/fn6p5sKPBqZpPExRwUTkxAO87hO8ywMSFUosksLOIqiR38zFi7BfP3urcP87TZxKDUwUbDz
kP/rF6TezRAxIKdK7aKRmgc1gqA5shECN/q3vOz0mUR2IlceFwdT+jgohh+eR4A0C6RRvoz8NZUh
XES3Mizb4B+8kvcmg0sAw9WLfK/QlGORKggsGanxqtXJQWu0RZnMgB6nfB8TI12laTP8JgSzNFDs
GLqJdpFXxUJtGOlp0YM146frLjFjRkQFDfSY4qBgMXWEwr28KORueUTn/LqV8fyIcfJkMSIFShfk
UKIGWOmKL1H5SSr1eyeogO48e8HndrasM+VzpkZ8ovJg4Q7C3qHd6HpZbbQLyYdnsJAWHYKETZxt
uRxmnGHK42jSMQzFe4YhQcGUkZSxVhQkja5tQ9GDgKLmrK5v3tQnOjEhFv+RkTJbU8aEIyFDG93x
2FhA0rO5bmVmIWIRrkX5rLYqkgPfBiWu5NvakOYS+8tuuKOdrmS8Tk8yXY8XaFw0rAT5rq1eN98G
OX1gwHCbl+bGjoi7ZlX+tNp8X+XZjPEpnzi1LYS+oTaL2kGlBGLBQ4SjS1qxLEjpU62Z2cnJ6O7A
RfZRz2SqUrini2NaHCuYk6FoMeKlstGXyU65kZYtheKf5s/y9fjgbZzXf/l+f4wKV5hZGKkUJiRa
buegU7yDJ2YmuE4l8tTyYKJiUPTj/jr/fHVrdImFNuNCfqpW2pf4sUSsa1H4kEMu7F/RbbdmQtdE
8ERZzlLBTLjnmW3BdWpohIYuHW0jZ5N237N+Dvg59dnOTAgeokKyVTQZJkY0ZrdCzXmUEXCW7kv3
boN1ewKV+fL34xnOmdFx3SdHQql9STGTMadDmcjXadiUz2aJSps8c/dPbiDBkJoIPGIXZSQ1cFEG
tElxEB1cteYt8NeZID+9gScmxiN4shZ0aoErGJioVrC+PAY3/s8RWZTu2k2/Sn4qv9ubf3lKkYv+
WZZw1iIDDuzSjyhSGF9QxfteecXvTlLv+iG76U1wKPR/fJQAtPK+y9JtZr61aoHyt7T+6+PH74C+
x+RZfVlCCyWrSPqMtSvOT4f8NG6+XjcwXiTCFXpmQHAUqRryxuxHA6hgwYe8iBqg3kmwz+RypVWo
3Vbvtj4HFZvyGvS4RogqVGIXLMVuVMVRVSNN1/qwAqIG7f79ECpPGovGnQbn8liuFW7Q3C8ju8mh
KM5cNApaOge007wfg5H6Mw56sRgsUe02eK7pzIN/jIyd+GeNICCdrQqh6TpBJlHNEft27dfr3+my
bAZ/AsVNXisQB0CiJ4QRy6HybNoZMJZIfwkNaake3xtZzZcmYthdq63bvqVXwSPf11Yztse/+8xJ
sE3HhSIuZFKyKWYjSm6liJaiU97qG/2gr2n7rop+1f60F8UiPXib7PN1ixeJHbAyYGvwVGsjfFE0
KHuIg3nh0Vj44ffA+GZJd0f/d+9Zozri4mjPJKsXZwAbtgEZGCkxA0FinVrXCwiCsghqOaToNoHX
6nCOlavUdN9qzzqkDfqTfZAzGmQAEb6+UuXSOBq5NC9oK1BYvmg2DQNSfkne2zAEt48Kml3d4COp
W++S2DtIjcpyGWU0rbUVVdsUjhp4/1aa+1xZ2dbKER8vi1VQNevEu1HcOde+eMACH3WgiRyHwkay
dMHppN42vDLp7MXR1/yDnOcIfEioJx/1wt3YnddsFdOqZ2LeRUqlIoEBC93YM4AiQ/z4kRYOnm5E
VA+r7Jcquwc06Q6dh2ptFzvH5fX9v8iCR2O8lE3boPhx0avKCy1v6JJYi6JW0o1eyi7aoJG2S9BD
nTnCE5s5cqywl5pGMeECkWsn3v9j70uW40aSbX+lrfaoi8CMa7d7gSknjklSpLiBURIFIBCIwBAY
v/4dqOq+YiLTiK5+27fospZRoiMmDw/34+fkYMKA6mmVDukeRdIxzAzGUs8tu1b6rYXeKbSUGs4a
skhbnl80zBnQcYFygobe46XljkKhuQSPIpiK6eQ+uXnpih3qttXRBS0XiJNdZYKgQ1F0JXQsCyCc
mgFaJH5mKXnpm5MpQFUPURR1JaTVziL3Wa0bfOazP9POqWkBn52V5grd61zwqRpKtzUL8hindPCz
MlM93WzAIICqRGUA2ou2lluAI/Y9RZtXKfY8dQNS2dYmze3XLlP8lCUvdp4HSTcNK1Hq+aY8/dJF
HCwtl2bmhC9ttEfKDMgUmnhfQAtHWtnKrFw2hfseVSY4wGVlDgKe0FugMJVoyhAOdNqYMSQDZt3Y
0axWarUX3A84EBHfI8hA/L2s1RpsLBQQBIPsXcsQX6cMNYJx3OtVbHhc6SKaqgCeDMpG9GJlSs9N
gw8WxWjLhJPAnUZO4zpUWJtUGwDOIEV621spVODM6oprZtSp9LkS1WGs6lugOB4+P/LnDw7kqdAY
A+YdSJfpZ1ymrWVq2GGj6fGKIiffvhJLP5r9cMPiOnBa1a+pe2gbVCrtH9xpHjsU6NGJUkGIdbhr
4ZiIvVI8OV/yma8WFChwQ8gYLlGqkCRkqoNOZzDzvHboC9INcFAmzAeaYuW+OQtWZnmh+RGJFkZ0
+S6d6zQgVcf7Gtqr+XOpvGT85fPJPf/9M2crIi4dDcxz4fd0UXU9zTs9LgD7j3UCb1bpbbsjhP4H
t8SpodnnfYi6JqBOYjLiiYiwPA3cdrxph/5JEyYN9UFduZLObwkYg3YgFgmgaazTqbE+H1nHoY3q
FcRkh4lY8Z0EQ8/G5sYaw8B5MhUCm9AsQEyAWhry4YsZbNPaHbMefEV0138h6NcF3cZTHHw30c5q
zsWUtf7L83sJgiTI8IMXzJrpuRaXfG12JRR+S81TLMOvZJl6xpAKDxnOnaGAQcGIhzXOiNlbngSU
v/w+uKCRaoRYyTLiKqyCZ6JFxFVm7o1Zdncl0BAA8pdXJrfeU0j6FU29BnY7P2Rw4UBGERB94b26
HGeXORbQy/Cr9lj2niGr0OB1kCZggS4nbZdWOeio0yPNjbA0IN/MCh4aCAU6zv1OxVOoc61bxZAr
se753rJNEAojrtZxbLDgp3trzOJ6mCW4oRpEgZJQlUgUcRkRLW5WfP35SxrTPis1QtgJKDFkCE5N
Oa2ejJBm1r0AThdm9nowbHMQZiQ/1DSUvuqV76ukrRfH98HovCwfDmqVjbi6GIzGr+RF2yfbOf2R
+arr0Rvig7ZSCVaf7+cBz+lAF3NqTkxkgwabMrA99QtyIEmYg1zOiJpZB2rN3qWdNbcXQNoUtDln
mTnbHCD6Me8stdGORsIrv+JQuneKQffH0hqjz33seYfnvI4f7C2CkX5MKohwwF4TpncArA9TJEo/
HrZ6FrJICcG+GNLEG0To5oEJjp7JJ1PI79fLMBe81fwpaD/AgZqxUYstRTKHlDKDSsPMGiFn5pGZ
sMHxurf2rrpj98qqHOD5DXNqcbGfrK7QZM9gUS3RrA1vVdV/P0A4NbHYPow2iSILmCBK5Nyg0Lsr
kRgJZ2opgPTM0Zc/p7CK0v0q3PjyTvprOhcrm2llW9cVLM+cVmm8qeX9bDfzyV7/qetRqe+lP3r8
ae0SWJvVxQ2nGebYaTE8slFAUB2lEyRMgs+37SUT4AME+786X6HLKmHclD1VZkfQZl3q8XTIvZSo
dfi5lfNyNg7HRzPzZ3zwN6zKVV3MhxGo/3tope2tYNj3gRr8OxIp805YXmQz2yBiGTTDAflyaixF
orWZJkxb0qJdqzchjXldTqlnxlfWZK50317ypB+NLUamVp1p5COMie4tH+/y7H0W+vp8+s42IFLw
yDAh4TMTJZ+lI+yWmdChRH2wx6v4RtI8/h6bg74zQYC9TyY7dlYMng3ql0F4TgOal6joLmYwwbNS
HzkMOna3dYBypw3z1b/91lhYWUwdSQu3aEpYMTb1bkZ96ZuZUmb1spu/9mQ/LOws3GGhmmNWgcJz
htRlno5+wdxHHnWvRX/oIa5hU87O1MLewhm2Rp9DgRn2iCMPCmQvq2SVguQsWJttaAhnkTiYYZyL
MSFgTLouhY3kSxuKY1r4JJgR0coXs/THH+JKDbRt7JMf9WrwcHFzzJQZQEAakEJYeCVUd0dXgJDJ
c3RlesrctDgkRltSXy9Zkvqfb/2Lc2kTdCMiGJtV0E7PctLGYzdmBrY+zzyor6aA531u4bxjGFMJ
XT7wcuCVB8bkxWa3QDPAKUSrcGd5tPOqtwmaJN2BfTN4ZEHJF/DyQ5kDDKh/jd8+t33pYCO5iW5L
QAzw3F48KzjPh161kCMeW0PLdqasE19x7LqJ8gLZUQ90o5n4+zOKdyYS4wYQPVA5WixfG4ObJ9dw
pnujTgLNZMbGhSzX7vORXdgkSG4h/ABWdo7rFyNrVK5MeQa6DrVU9oApHa1s2k0uf/rczIXtYSBH
MrMYg/vxDM08TVqmDBmk3IDTeOv64hZvjTVy/gtHDTbgtYEDAcpgud+hwYH1E3id8MYqWz8htPD0
vgOLZQnIZQaOcsAbakd0t4SXwMx+PsJLE4m350z8g/+dcdSgPycblIT1nqjQYTHJ+rGZJJRfzZyu
pSHOczAQksGLZ+ZBRgbwTH0zS1iaAKPdoS8XbdxTYIRzc3X9jGsNVDXuT9BJBvHNsJZuvzBEdD8Q
FFEA3z6voXcuKBhrEAd6WSdCtarCwTZ9vVuDop+FBRidhtZDoN8RjJyFOoKTUdcqmHEImmTB+pMq
36ime7AeTGsihxfn8qO1xeWGHGmHdCisdVF9pfn5tr0v9mSrhO0LgboCueb3xe2fV91/fR/+O3kX
d39cas2//gd//i7Ksc6SVC7++K/r7HstGvFT/s/8z/7vXzv9R/+6Ld/5g6zf3+X1W7n8myf/EL//
T/vBm3w7+UPIZSbH+/a9Ho/vTcvkLyP40vlv/rs//Mf7r9/yOJbv//ztu2i5nH9bkgn+258/2v34
52/EgO/8r4+//88f3rwV+HdX742QqTj7F+9vjfznb5r7O7Sn5wIduFoJ2hC03/7Rv//6if07Yl90
vWr4CXK7OqxwUcv0n78pmvM7tiQyTGBnhydTVTiGRrS/fqarv1soDaH6B707G0Ldzm//+20nq/TX
qv2Dt8WdyLhs/vkbmtAWIQoSrki4zxVL1HYQ4S1ChmqKK6DC7djTtNJ+0grqOH4au07UOnEdTkVW
Z9iuZbPVhnrYFC5vX+O6HPeYRXlIuUC/PhXCqf2mssyda3Dl3pEZv6WxXh2SHJ3Spa5lPgcnpYUo
nxRPSiumHR/TKfMH7iLHk2VzECGq+GXgDhgcminJCKQd3GSDCo/23Blu1Xh5WcuNSush8RSexpNf
20N6UERBwrLu2E7UFqRlS5f2xVWB//9DK7UxGJBJ+kmki0ZUmmibloNy1esr1fUzqSqOz6cyjdBc
abteCqXXzpuIZkRWQ6ptI4X4NqA2fa+gLHOnDEXLIhvw2F2lTOrOkor+0luyULxYNYaDK1p7pzNe
3yhujD5UWkMObsxIYFkoqntORozaA8W7jCpFTQ4g6qZfYEIGeV72Vwjl44OW2ChlyKoLGrTWHnqj
R49i0ioPtFEhqy2pszNLCnoYnrE6qJ0KV0OiOyPxnDYxDmYCsTtZxOk+YZS8EGGrV8aU80BMVX2T
oD/LLyfReI4RW19Y3MtdX+h0V5lUBGmvVWHdkzIYwGMSaGNc713SN/fMnroHx6HiSYO47x4ECnGo
2MObQxKxEU03fTNyNT9WemxvBNfpVVLn6TWLnSaBvEorvigctCNu7RjvBSCIgZZ2WVhqDv0mnSzb
ZaTlga729hPBO/5mqDMa0jap9qqbpkUktax504de+ZawqVI9oVE77E2jj+RA24Nq1/WV3bN+Y3KS
b3LEWwdRDOiN1+rheTILuSF1CvY2MozONhlpf4C94p3rdvKjpY0S5tCHDzIlb9C0k9vXCrdjP3Zq
8IuYMg/rpNAiWXH3obKaPOh0vLMMmbR7RmJ9I7Q43aDFzIHMGub/Bzrd8mtg9ZJNombf3IabqVdk
vPbdvmk8S5H9E83sJuLMTZ8Ko1OeK01YV6YqlWCqmuqrWinJc2+4ZggK3V4Lhn5QH4qso990phQ7
AM+rbT0N7KUGEc2LzbsmdFAw7ECCkvSPHVq7fA37/5aqXe/bqQlZ8LgyotTAcQIGIb1DP6YduMzU
wwkNGptKqGDwTMv2Ga+aMkwVqwy5kYEuShPuTidFtTc6UF+RvgdLRpaM3/JxanaCFupusvU8QC+0
8GtdL16SrnCvaOaSSKsz88oRQos4wIyHGBTHHgrV9Vtud3mkMaCP8HqW14IwfZ/EsfAtdRx8tCNO
EYqDY5RT3kaaOk1vxdQp93wYhrApEnM7NW0bjbYKeXk8ewPg79tQDll2laAT3Wtrll4lRZN7hKvp
1h5j+ui6orizB6n4dkuZr5PcBh9u5V6zmtm3qtTdxuusIY/KwXUCo7BsnNNci2qo6oRNImvf7CT1
C6tvgrxvYrSuVdoIeh2AfkBHhbQpdtNG9pp6r1d5GsJF0o09NeKrPcTFvqoZ+cI6tT+oWpLvoIcJ
dRfSKAeqJU0TQjq33OhWU4SdQcbrjMzMREzpNzWwEBDRQ3SucqP1ZdNkt6VWNdcTAvSwZACA4no0
bkmp2GHZcPdFn1XKu14ogalRkGK0YzLvFPnkgtHlxmU40h3IyncVpV2Y4Vcd0kGOW6eGa9Y64Wx5
6/LHpqFmiFkxUHLj0zNjFTviwIMZdGztK0n1dEdLo7lyYpQHvQQ39NFMS/cWZWESZsJEM4taAsrW
Svs2pkW+1QAT2Q+axm5io84POYjoDpxNfaQX3L53i1Z7l6IBUhwO1HkYDaWJ7KGZnvqmAOpf9E0W
moh9D9ixEqgdNRmfWWORN5Fy52vtJuQtK+DkYjxhru1MS3dG5qBwrDc8jJWp92ODthtUV+yoV3T6
WBoVxTMcBYhAF6OSAbDF66euVKxDaWjjHe7v0Xf6xH21prG5YroB3igNUk7AzU1oKWpF9ghGsCai
eDQ9OFmaHujYaIHWjul4GJkpQIMCuLlijU6O7ueSo7NsFE5kc5K9ETaQcMg7tjGarkqQrKxHd9fr
qV6E6oSgU3UZotxYOLdqO2hBX6oA7FWF3GmTAACEFDLkRdveyklPoJk5iiY0hpr6aueO21FV5HUj
dWdb2QkIkcxiCrticrfIbeJCk5Phx66kJbx/GqueTIduQ8smfi6QodvWeqv5pVtBb2Zkyk6A+ORe
Tzl9Bk2ZW3lQ5huDfMygypfm/Xc5ohId0xQ+nJD+gByl7qu8JHugB1wZmU017Fwpq2PPK4ZDo6ZN
GUwkk3GYqLKNDDT23ddmWoQZTdD0rwu5Ma0+u0rtrG48bczrTduVxnZsm0T1Uc9Pdkbc/u/76v8H
rb9BkuCzoPWAqO3bm8xOotb5n/wRtSrEVH9HZdNGHh9y7EiCIAD9I2wFaOR3vGVAumyjMQG4FTyv
/wxbjd/npw0ALbo7K/4Cg/1X1ErI7+jKACp9ljdGS4qr/Z2odUFOPaMg5owk3vaIWiFYu8wSWkab
1ENTVA9yzH28XyPhVkCzlhlwU2pu+w4QeFElperzQh8CWqfPddLmvkXlu9rqb/nAbp3U8WzQXWos
qSKVj8DjNj0LK85pMEqVBxKhExrYUmMlQbGAucxfr0F9mYBtS0UPCUjTTjNLYx3j3mGEPtQqhEN5
eS1cxzeFa782yfBVuCBUoZMKMdPYc1D3bAVewxBY7Qbl54QViDpU7QGIHlxEF3BarXGbFFbklmsZ
jtOnwfydcIUa+moA5p1lvxf5mhyvmQZ9acrRyaEoN1TbnGeIIKGGScvqR6oZX7mbIgvRWl9Qo7UA
lUP93eXmc6+yPDItNt7oqnggZnZDXC59kamvEHIFXLGXN6MBYdZxAtUHVEFil4SxpRy1TEJzsEqR
3GPNT2mJclMXahXBob6XbeFEo9aWCPyzb8pg6l415HsFTwq/TPe1eMiUOLDS4rlAc96H0/Hns+nj
M4ksBDB+zQXQUjpk2uY0wVmqDmjKBATB0jkmXDs2U5rD/xobNHBx5PmHK5aUykHJtm2Vt6Fd5YqX
6Zo/avWhTxB2V67IftDJeuPii2qAnLqt29g3ZbvRUqcNrSSG/gPfxArfceQEQNK30/ssD5oq2xdx
cawpZFpca1uC+30svw8W20OhwhdO5Y1qNJBXKz0UjB1YlwD/D1nq4TqtH6imBl393LYpEMnqLi2G
COKqgao8S/vKImB1snlUlXei+6mB3kKp6a1Dr0dES3JK/FZo1yxRIc/1lPaQejeOfARLmgRbsvOY
VmNkUQh1mZgJSmVgDuSA1o6dZZX7uCiOhHdbRYu/JDW/it0iDVmL7r3esbcsjwFjMJzNWCPvXpHb
2gYTLEKfcXrMio1ag8zLUENVre+aTlW8JH4vWPWai6c4oZvGrW8a27kXGWLT5tVAjy/r+73lYoc6
9ZaO4s7Nmz1l4k5Nh40joIuo2wHXdN+y0yuW4xc9jNquxK4B2lnzJo5eODYSemXRYg1joM9H+a8C
wLxtgF0kKIXOhS7UuRZHPdOBGu2zyj1qeunbdUyRLsx9UFLAWU0oi6pulDBwzZZ8k7ZdHOQtu8ud
xsZrgUnf7l2Bq5tBAbc23hRzeB0ptlVODcXrHEQNifpq2fW9PjeNzzQvhp5G+VTZXsZtqD9DckO8
9oMZUDCRTxDT7JUcQteGL2PI2CldaLSN32bD1x7NcpZSvsYZkLz50ewSz02fVfxJ5yTIbfOaFa8W
dDq1mkPES48QSnbZID1Z2G0wjvaNxcfvtSQPFTDvtvPc9SMIeqW9pax7dMf2S2WyK6Xhr31hgJnS
aMO+1kdPJ69orQLegnvEzMOkp75tV0c1RaMp4u7SummUBF/eh1ZWl54k8aOeNXd2IW7aOkNIoiMB
i4eapyBywXsytJTmmLvTfYfIrS6KK1VOt6CnBNtNBXOybCs8NgvLg1OufaEcRjWPkiq745P+g5Lm
QI3+q6nS0S8cO/VY9mqb+S1qDPsuVsOu6dOHzkQsg4ZvJWKk+U6bAo3t3wx1up4MFg1JA7H7qT1Y
kl9ZbnGf6UXig+n1XqtYMAHQ0ZvNba+PO2AGdw064Erd/Lniq+aqwXLP6eiaRXoIkCuQDp1eL46D
FEbCiHPsIog9/ujuMpCBoQs+fmEQWl3tfl9UWP/Y40DL4sa3LR2F/8U1Yea4ihlz7CPgB4/Ofqb4
599mzgh5rFdFc04ztmfGfuHiP5RzgZw246Zx7aMQP5nUPFO71uvXz2fwQngBBI5mIiOtIr1/hgBv
J1Eb3VgDBdigAIlMQadHVVf5NE7CdIy3Jec7BLWvuX6TWE1gJuw7NSx/ypVdzu6Ah9uUlk391sz3
Bk0Kr0CdvlXMvc6y0I1Z+PnnLnA885ycfu4i4dtqeoEqUqVjwflje9QrIPJd6AiZdqD7bMteoSP0
vsrGOicGT7cZrILa4Rd2EFSai2VnhRDIJmCSZoKHrAFWsfdbdWdGZOsEfaQOB5E/UXVrOFttu8Yk
bq5Y/xVjfdgHBQ6uRFpSP0565Re4Hk3QDEVdB5WHtnmeqoc0KV7UxoygHQIBLvlm2lZYtw5Yorjl
QdHgZTCu8wJi3w7bu4P6XS2KBxNw77JSwpI0XmJ1R0AXv6vjQ6nrnktJ5MJTm7g2VQYS4YxHeU8j
w2mHrVk9WkAmWzR7BNZqlzlfC8kijWeghWzCevZug3KjcvfVNerIJH2AZNZG5FfVRN5KVT4zXY5+
3DfosS/v0YAZWWW/wsx1eZf8tV5LMrC8TKECzhr9CAyvX+S1NwFkXuf2bYsGh6TXQl2No36EzjQo
IlwzahkSv6O4UWv1QGt1pRa4+jlz8PlhAc1aNpx08/bBK5Af+M4IhZ8G6Je0rC1J/WrHw3LjBkr0
+Wm5tHEgoYFy60yIhrLrqV0qmKlVyPQeIRtb6S8u+UrSF1esIHjP3RRgUH9ZWbopZCiLDHVD7Yhu
Sd8Y9mlznalrOLNfJPHLI/jRyiK6yLNOK2aQ/7E3waiiOX4eA6VslL6SxSjn9um+M6jPpR6xqQuc
tPFmsYSEDcdUJlEM0v8e0sbtAP5/BPR6o29Howxzomx4y28A+Tnqg+IZdt/5YGny4+JrOo0h6x/U
et/gv7IP0q7wkCfy3E71CWu+dxLhFJgi7nilviqZWPN18/J8NuTFthktjmRhY2hHk/woROun1rfO
SgDDZ0euQTEtkRKvOuHFwr6izI5ILqK0cW5ybQpqTXsqUrRjyXLDs+w2xlvh8811cVd/XJH5bv6w
q2mdJ5UhsO50B+2QDmHvXRHSoAOt1mFm7BBRb97+G4yjp9XoP64AvINdCyhOFy553o8f7Lomslmt
2mpHQGd8BnUqB3GYaA8mujB7Z5PhmVJawK/aIsrtKSC0ekl6K7KZtV2ZgYvnCxEv7k0wrQIVdPol
tW60hVrjS+Kn0ccc9McGZIfOI1rjQ7qNH8CuBIa0rFnxJytmzbm15MMExLK2uaQwi4Rv2R4Nhfst
Owqr3H0+Pu20Jv/nTP81PnNx5tB4OirchaEiH+44I16TZdfC5Bub4Koden+WRS+SzJNa7BWy2ySj
7ivdqwOZ41SFukYOib9++laifaYd0qvGQdRf5EGOVlYLTDLZj7ITAdor8K4qyqDux7UjdHEEAJ6g
2oL2wbOGkkoAz5DqQjtaznBELiLIVFxIBfUHgpsqLo9IXni2AJmsVlSeNZpfS9xkqs7Q/WpdGWXl
u2xCNgJlgiT9f/24eZ0/rGOjlUClo0f6WFYE6KXyemQ/mjx+tWPlMOjMt0E77iY86uWDUNFWYEBp
ppcetH49wg5VH3vChDaY5mw+X/cLUe4MI1TnxikEXGewEm62mWGXKbgkHPMtdm568KmgRy/Ay+O1
QPk0l03Q9BC+VLLAzElUme3KFr/kXE4+YeH7Jge58MTItWPdb7K+iBLD9vXcviOMh5Knd1bNb0aV
ImpVAm6/x7a6i5FkYTK7lZaychAWnYq/DsLJ1yxcHUNZT6DZWzvqM1+rjkdYCxGQ+K4l35v6m93p
dw43/AlFZKJcxZa4HQ36yquoQv2gJhuoQ9Qg6qiDwlzpb7vgCy1VQ3MGEjXIXy6JEfQs6SopbHIU
EppV6ms7/FzZC/PQFpfQiYX5hH3YpHKqmJIBw3hU9+1bf5yVe9GJce1uhhu0TQTOCtBzbUALl5ob
JEceDgOq7BduvHGEmisDOk9TYHP/NWVLIbrEQi8btCzJsU6asNIGX3cKTw7ag12BAlApai/NtkNn
Ryw2r93VrXTBeZ+YX/jUmFdOKZyY4AHjbKZgvBkeZ0QhZMawsyD4XgTFQ/q6Fj79aiv5ZBmtxXlK
BdCNYI0jR4i9/1S8GXFkh+Z9H9DtvwMOXpCd/3liPszy4sTkSiJRYsG2SaX9nYGQLYZkqH5d2qov
amVrANGlOa2f5w8KsicrSzxHAJ8NdvlIZHlhcxXGZVC8pVdTlP5oj+gOgDCKZYQW9Gd8dbvGO7HA
Ip0PeRGXTNWk1OhgIsdx72wanBQBuuwcAM7S0zd9oIPGnpSoL/trlAIXLrmTLbW4R1onnfqqdcix
QBeR3jq7sUMT77ObvxANTD0VWyFSWrM3Q8A+uIS8hDsqctgrzaNrvQEP5lXsS2w0nhyRf0nqlcvg
or25J9owZ82VJXTUGCZb0ScVLkjFK3NgD81QbFvU1lGLRN6ZBHXmbj/fQhfd0AeTix0kpi41m5qQ
I3ozd8g277teXdmla6NabBfTjats5is+WpN1jK0ksHMa4Qm1QYG0fCBdt3Krz6tyeihAqIciEkgF
gCkGzPF01bKqcUzZjdieEmXV1gpF+UigYcUcZZMrffT5BGrnfg63EfnV5oauM1RVTs11Uw+Up1uT
42SLYKxJONpjaGQM5JQs6kvtoeHTbs5y6+OwAYDAG7i46rVXmd7ao+bbpXYci9u0RsLYykOaD0+D
CyqltA+K6btAtbgwyy9jUVcryzJ/13KaPnz3MrjOwK5mQzYejqvTXzo3SNm0b9EYK/vCqyQyCaQN
9cL629feyWwtI206UXewEljNaOrnQEQMLAs+X5FL6/9xYIsbwDTbAYFuT46m+sXWxK2s0kCzxYvQ
QVpZrvXbne9uDEgD9hkFyxk1vPD/Mifa0DQFrjmw0PfpsyuQZ+/SKirVL3UCJS4KdnbocpcS723z
eRiqAjxSzHM62zf08hq8ANfGYAdpXqzMw/nRPv2yxdHmGc2TEZixY4oulT6eNq4t/pM99GHwi6Od
KglKaCQjR4OWX5SYexma0eIk8Sgb7oZEhLZ1w5BY+3yBL9y5GBmqxYgDnQs4d6YY7cjtBJFNj5qS
SKJO0zZEr5F4f0ri675WwkZV/BZFEUCivnxu/UKlF9ZNsPdBcQjMEsseAr1DvN6qsXokI2j18mY3
Siylax9Ks/AUt7tWjMrPEvRpjNAns+9T64lBXypvBjhXGdnVN8hd+VV5K1T2pZfDygm7eK4/fN7i
kpROD5Xn3FGPdJIvktFo4DdFgkQmQWJ9rH7mnRnWCr1fmZXz8Pl0VhZ35chZWmbIvh97MHmMDLEW
MJSllW5S4xtoXsK+TK4bTd9T2QUAg93ZpNgU6t3EkdiO9a1i3KQ2i4iJbTrYWFAaje3PUVF8rqxc
eedB0/ylczMu6P3OOcQ7ntQQlFPVozPcoh/lWFXmhqVs5V64EIiemlm4IdtgSCgoRD3GvdhM6Xci
eO0JjuRJe92h1jcp+iahLYpGSTBD0Xj5oy3Xmg0u+oAPY114p7JGNmcEOeNxqro7bqiB0NZe9xfv
v1+9v0iDz0j40/vPyo1Bh2CUeuxa/V32d3pDrygdbylNVhzaohF1Djxx4NGkhA4XKP6cEVkMw8gF
q1sVRSm8MTVfC6vNrNoAuYP0OM7Nf1G8EpJd2iwfTS5OExEMtO1apx5t8lMttEMz8BA0UeHnp+dC
FuB0ZIvTo6Oi3k6zmXiAmp9vbFCNDSgY5MDeCRk85pVveij4qhL7JWfxcXjz7fYhwrXqDuTwcaMe
a0DxhH5rK4Cn9GTTFfdg62Ve1W909vb5YC/dmB9tLjYMo3XR8hxjpZT6gjh7amfP9WQECW2ORtdu
DeS1Pzd54clyMr9LrtKMK/UAbjycA9fTftZ3yjdxneItml8hf5745F2L0I2yXka9dDg+jPWM6EEC
5Oj0sNuE+Y3pbrIDDQZQpoO+/IjOZr+EdUhRR6tNiqesO2dHxV54H7WVIOhQB/Woye5gTI9SUQAi
6FGvAveLHk3xiwag9CTG438y0wBIIAsJ+pWz6LtCCUhpRA130PBno2wOGRDyhn0DnUV4PnPHFXMz
dMk10PfPRLQbYqO8gVxBpP8qOuSerqylkS/7jQ/ftJwMYguIE5XYcXKDzGc+OAHDPotHusO2Qc3s
pU1QsGppUDfQ8+PlVqj0umMryJFLzhjUAWDBgWgzUGKLjZ+lTZY4WoFNSNIrSsYtn1Zu4RULy5he
s3PNKilTjwbw4kPhqeXz58t70R3+NYRl+A7MKnJWqAUc+5T7RVbe5HK8yqo1r3vRRXwws1gwLvNY
awVVj0MskQpGNiNB7ZuVAIpTT8jcb+VatEzWbC6uSlcDFA2U0xian2h7gbsaW2NkYLoGOGpjzC0U
Hs8fgOBP7qg3y6yvpTcuPVw+7A9zXt0PznhswRDELYxaqzKU2rcChXDgAe3G2vTmSi1zbafMC/3B
FlE6JYWSinpsSeuX5V1S/k0N0j9d0IdFXFydupn1A2rys++jj3Y0bLMNgp9gCv9ok15jN9DWhrS4
Q6va0SUlmXqUpbJ1++6uQftwNyS+W9JAaj+IccVKULSmoJ6P9T3PwZ/OqgZ0DwkPKnCbzhvaV2jl
6ZlxbY7T1Vh035lmHou4/dryFvQCbTtFn5+oCzUI+BgwnEMUygEmd8kLBRDG4FrN/NlA9vwf0s5r
t24lWcNPRIA53DKspOilYMs3hJyYc+bTn4+embMlLkGcg4ONDQOS4Sab3dXVVX9oH4lDX3TXMBxj
L7vioW3djfE+PJIsnduLKiqLDvn7L68rUzIroTafpTvRmV1keBcoUWvjsLdouYMzdJV70AH7z8f9
MHK8GXa1pRE768OuVuczhCF8r05GBi5rUx3/g+45xFrwzNxmgCZfCHVmcLGkMWCYKoE30DlCiNdn
F7qzRf8Nq1HbT0cP6hdtLlo9snJoJ9+rEi3zZFXwgiw9ZcDJ8pbihEXDVYxPoVY4g4AErGodynR6
TvA5MrWGTnq7K8MfRvuk1+AOi/Y5zOi3V/m16kN26OujZaXONE434Ed3Afa7ACGT6kpvSqi+QbzT
BZQ4RP1WDUA4o7z/EM0wqdpKsRV9zFFVL65mq+uden5Q1YdeAoEVonWTTF9wSvUa9PO0RmrhAI2H
SemB/A1kN40zqtD8UnxKoodGm/bo5TmR9Fsd8vsuxWOwrm15rg6peB+K39R6dgZYH9aUeU300zB+
TwXw0ko8JNJoT5N6mnCo6ARsTYqRBz36uW/HUfUrBaKX69PsRWUPb2o6ZsZ4qArtqVN/FL3xZazk
qyhLPRhi9lz0h0HAQrrL92od3tVturckQXSSjp4+7ShIIbRewKQm7XVKXRl01nwrN803X6jhRvvZ
6E7VeNv3OttauIp6Wgdh48ZaFdnSLDU7IWuA/0jjI+pSNr2yoBrteQDoPfRJ5KhC/FD28ldcPF5M
YRQdRC0PjaL4rqn2X1soe7Y1dz/6Wtu4O1xmnX9p5Fg7LUJflxaBECUiKJxafTawYEsNruJ1ijKK
dRBp5hVmiPzo93aAl68d1JoWzZnj2zHVxAEDCvhM3NiCHwRIWDGmSnEANT7w6u93vgq6MgqCeD7r
nWLrLDql3yiYf3SPQflSBminwjBAUPT9EI0WCQAjYeRq8ATt6Axh6UW7akO7v1qMcigHZPf/hSPz
B2/2btjVURODw4NZyLBoGXvRAWWtA5Kbiz98B1oOrkv0oBw/j2fqB2OaUA8xi5Fg9V4YcRSpLsaj
r3fnKESxV1SgdBn6FY5FO3UWHxpTtHXZd+GUtUUKFEvcozNm67V+Wxfxg4aMdpv6O2zMoEkNT7ra
76ZGv7VU3y394TDFOFf6So4SsMDzf02KfpcG6gEH5moUr4YBs8nZgNdzn0WgqaGidlF5GIfktgqa
Q2q2HiRV27L8R8kSHggJd5mgb50kfy8RqxIyU4ByB61zRBbXnAew74k2Jxq21MJt0LX7WhHPZShG
thj13tjNZDANNIde9PRcuoMQYeey5XSxgPhui94id4HeziBzHKoJ5eEwzM+NkT+oWf1H8iPRo5P3
RakppwtTMMGkMu9aNTobQX8OlWA3ZfKLov/S/HsZn4ZgqbFpWnkUOsGGryndWsZkuOQfCVn95O+s
NjxJyo0ZRKFNup8702Sdp/qoykMA7v956qNg38+agzqSAyTpGCs/felumOtdHWa2Acd31str3aAk
1Q0cD8fel10zTrySfEMdf07aay38zJPKHZB1E61fTQFwODKmB3DfdjoEz+JcuJit309JcKulgAkL
3+uyH8iwflHUU2NxKfrRz+YBuXFH7DCcCLEHRJQfhL8XodUk+/ALOuWq16THZFaPEbGjmFScq+lQ
N8VVFpq7QfqR6uO+7dUbOQKjmce2quduGap2HY/HWYk41cqfmtS+9m1e2UJp/pj14jHPg8dOnb22
QACmzP4UGjXrcfIsMQaPhfy6KT1W0/hdSo0S4LXoIR5k9725h9ztc4BEbtmKdhDUX029c2CH251k
IFYGdSwltRjN4hTpIus5ux3T4pi186FLpMeWTaFaNVzQP37aXcfm65Tr8Hl9ZxRNpzJjp8pM05Os
uEUNu42cRA8Rt60tJw0my9PqRNlJ0fyqpiQTfQWQnnh7W1V4cI0yzJUoUK6EUcGEzaweMgBbea7c
zn15BXXBi8OtdtpFlrNEfORzCLCLxMffouCbtHoekzwXhak+11LliBHCQCEewugufh58Lso2q2GW
2PRmGC3O0D8R5/psBsNDoDReBpc+0/DATbUvff8yFuWVVc4bo16mqqthV9F9MkqlDJWhJqP398PI
bqah3+OtJ7pj4k6Ns6WVtjWdq7gO7Eb1847pnIPO7mCP5qpqd/lm2nhx81q92Orq0OW60SATXZ9D
7Y+q97fllEKmfhmY0anVOKbl2a61r4Hf38g1ltQo0uXT4tqoeQo8hFKJDlOVb6QPf33S34XX1VOt
inPtFM/hXEr1eapkNw2lx0ITbJkOoxZYuyJCDLmH/iaH7T7Suel0kVdQa4kk8oq0dVuJ9kvx04RV
aqmTu8QPQwqcekLFwET8WUUR4ij7f2Zp3ot1YUv6TRhldlx/r/BszpLQrevGLTt2YH8WCgN/5Qrf
Iv6iqSAeUThTm1Crh35cprtJ64/pZOxiqXRE7aoI+31hCLuYE0zPH9N8FyQ/GnO+irctU5b7yptZ
Itk3oUNgrEu+oejkHu/3QpuOYqMOqnI28juU2uykOinBnzq3biWN8Cr8UukrIGN+7KpyI6FaXaUu
hl4tz6AqlMzyGXrJpmfryqBEECPpq8dbRj4fFCfenbSr21MritWECFMHWkjbFUP1GKSBJ3HARr2D
Fe69Ole7z0PMZfKKAzMqcZoC5GKp5q32RNabOBRPUnduFae8nkHfpnbjYDntqrb8DZRwd42u52lb
YO2jxAoEI5jXBe114YtUIpEaqaHaASLXOTb/DJ2+sbMuaz3sLBJU9PxQ9VvUqd+vmVTJsypRmuYc
YZ+i5tdJ/HuOn8bupRCel5KLGjyk+q800CCwjbdmRT2hhvIMklIp6mMgGjfjsFXzWgmHUS9ZHopj
FKAv4AVl3UhJ8gRWulU2Z5Lrhymads2EoETAMdJhJdmVvmNojZcPP7FztwvBoNvcu2DCnzpj/OOT
U1VS9yROxlYcuvgeSxji6bDDxUGQaXs/WaqQJCRR1OZN66ti0c7c6iJ/fK68GWEV6KxKTrKhjaj+
7+fIhjNAua24lpz4INrbSq5/zTreRIy/Ew00bmF8yho6OasKiKWMjdJLQXO25ulejEJn4JKbyP4O
wTmHTn6o0J1Tbws83K0pvoGTYgM9upEHbJ+S2gu76aUUX4Oq3SMFtMMuDGn7dufHt5avH/1e3aGI
7VrJ+CULi1MX/GqU18/35jLjn73AKhqQzgo4v/r1WRspWukCXqTGAywuN62D5zaMt879VYi9mLBV
aTTk5AVsI5Bu5PKJlXbCOO1BjHxO/W9W9Yuyvhvm2B4F2bM+NhtB9i+t4uJt2RYoFOoLMWlVNhca
i8KCoJN1SNaxVsKrHCaJbJVAUxM7mqTn0e8dwiM6LFsYylWA//vixF0o6aBOkVlarZSh7JsQl9j6
PE7Ttan3TtYWpyHEPUfbuDl/9ElNmFdwkWkbX1CRRYtWdzOS0QnmndxLe5/a+qz1D2UX7Dr5x+fr
5+9zv5tS7MzEhfMsL8Js5iIS8DZ/ROWlLtO2GL4EVkh1CwVaGcY6bMwTPP+nKjUXvWHTRKgi2iVp
gVVAHNqGLz/VE/zMtKfaFFS3goLSiZm4ZR9/7dvgHKnTsQr0LYTNKv4sllPS4l6gEhhN/lvFn3Ks
FLUCG3XPxZF63lh6rZo+l810ryFKRY+ji9xAucay9GkQpK8V9bpJb/wvKXUnpd9E2q86axZPYUiL
XZ+hohTP/+/nbkpgsoOVEu6KOnUiqwd3qO407rVtj3lqXpD0FF6Pi4qlbRlUrKEnf8fmMEYgEIEv
zorVuVWksa7pYTjf5cHrZEE60bTXEi2idCr20vBzCCK3aEQUqgYbn8kHiRQQjLtrKN+7obGl/gcC
HtdF23ql35y1AozK5wtr/amWuXn7fKuEaAJ5MsS5P92p/sMcS3hpWhsjrBHq/56CRVQQ4j6H92rp
qkOtzJKvMYSi3/TGHyvC31LZGc1AXe858kNXn74W9YNYfhmGxvHhvqkjgkDKsdA9f/w1m6KDaNzG
9l1dyC6eapmYNxcyBYZDFlfqdFfW4U7Nv+qpdeMXFYo+VCLbV4OSb2ttJYVbg65WQ5mGU2wl1nQX
JKNXS9Q5rIH2KdUmei3TuCuQkcm64fD5N16f1hfvuvrIAvDfxtIYdvGCDvGBNlCSvuFeBqgbiZfN
vGj5om+C1cV4q/3vi6LZmoh63LUYcYdO6uqCjd6zM7my3f72PXkDQPXxIv5nha2ykV4dBSnvjOlO
V6NjGv+Jx87dmMJVtL94pdWRFusgfSSBIeT4V4eXVx0q9ywVZ6pURHwO3bBvpMSGynOF6heOX4em
+RqOqW01VBnj31pUbj3RxiSvyQLQPlIlwjT5boQdHcSRk1p3OqIr2Cd7KvpKhZjbsRF+UZTRMQCy
k1+54rC5trYeYxVc29kMgOkSQGp3dBcJYgVVLBuau13b9Q1qSsFWPPkonMvm/37tNV+grUDBopM1
3fmZTDFNdlvkw7RKvZ594BGdY4nTISCMiaawNbT8+cLWV6Gs9nPuWBJDL3Af5RDudL67uyxr0Tbu
s27jRrexrvXl929iVBT2uQBPmhglnWNuEZHhfL6sV9nSelWvb1WS2BmD0SjTnaLGuygRrnwloR3T
uUITbbSvt4KQvgpCZifFJXew6U6DTuLHkPaoKUdkAzKVzIUlH7qdjyaIf5rH8Hsa1BuTucaUXLzs
KiqpATctcebjTeoOlIDqLBIJguM3e8q2Z8WLXKDeW+wW9cPAYamg9iSNuoe2ChxVpSbZmEwTyUf3
K8qS1lGN5LZcPI00/btYY6Ja4VkJk96JYdFF6NBIcvTYRQX5myJ/50Zym5aho9ax63M8aA3aMV2o
7lqpcY3e8GSxo9GQO63wp29/inXrdZTFEx36nSB4llDZWd4gevJ76O51LUJj95ev3UE5vQsQ2MAA
eDdS9aRccZrLP9H800p6L09wL4SO+H9cbau6z2r3CH2o1FTglXPuR+cExZoEXTtRdTQ/On4+0uVi
Ww212jmV7wvNkJnKeWpgJQook4TaIVF05BEgIgu9nSTIHcXx3teRX0Hrz6gs7/Nn+HDz/vPh1/HZ
kMq80gOZs758xorSkQFb//9GWIVeXesLHHFYWrVeOEn5xQ+2NC3+luIuTvI3L7EExDcRqOhNGZlJ
sqSp/TkosRvRvhbLW7HK3aQenGG+y4ZjaFxHQuyaFbFDiCly0YYfv6I8SGkNfb3KR5/mVx3+yfzf
kXQbpF/q8qeolhtJwPrW+a/9/eZZV8urq1JMC0aRYIa6Dje/UJ6urTn35sDYJ0XgwOO9GY3eQTt5
I8Fa8ovPZmm12toS0yul51NH6Z8wHXeKGjpmiCsjZR+Vu2dVthuLa2vEVSJJD4Vse5BYXNHXEhqD
pKFhk1p2pYQIZxPWgj+fr7UPT4o3k7uK3lkGHyMpGTBuUbn8VlOMNgacoqatTOvDFPnNQKsoLWE7
YfQFXzGTRieOBw+1V9ucO3dMu7NYD1AgIzvT/Y3YdBkxlovQm3FXOaSeRiGSpmymxlPIWfO7aVgg
No6wr/fYiW1ZRCwf6LMlszoWLHUuacOyZMTx0Zdvq/5PVe0//2QfzyT4bgQAFl7Vao1UiJlgusIb
+eP3IX4W+tgVEDYOVLIVw3Ly9BYTgI2E4uOg98+Yq2WizELMXa/nkE97u2na3ZBsnahr1Ni/9/k/
Y6xWiNnIDTA1xuC6dhiSrzVfyvQ9KX4RrYfWfxn1Q9TPyP4UNqDa3Tydo+QGqWbMFDt0xma3Me8S
cdwnvkD0QuneQLGj6JEA3LhifvyN/3nQ1ZIqg1IL03BkMqQfOjpajXFj6eHGwv0oEuBcSh/FRNde
X2swNmotp6HeTHdDJ3lQhL3hPkq+T3xsUgkn1jfSOOViVS2WvMg+UuFBoOCioGEEstyHNFPvrDS+
T6W2ty0zPmioIDut6N9Pot8cgtG6M8X0PjUxSzTDKy0JkQQ0jNRBmPZQG8gw5O33uItIS3DliXSk
xijZznVxaHvtAT7bPsn1r1qH60GcR9VBl/DUHUfVbWoRqb3F4ru7oqxzwpOPtKjTfjR++WwM4bSL
Bih6UQcKq63nLQeBRXDz/bZlM1HwQzFSljGmtVZrr2oCWiBRVDwYceMkYeWYTXFrWcJrC/AQBWzV
Q9pHtqcY9EjXZb4Xio3FwguRQVNuxEi7DaQOfZTahE5WOxNS7fVJnGVHFJCYE1JXrFK7TsWjWel2
3Yu7Kou9IqNv3xW2NWiH3n8WzOwQwRJCns0xpGInFvNzglrgIq8CX1zSKrRkgM2V/hff6J5nGWTP
nNx2Qnc2y+wrMoBMX3QlxejtCLMDYM01A0S2/dHhGsn9Df02a/qNkOyxSGQUoduTT7t0HL9aubTH
p+FbpEm40ILF1AMaL6Hd5NEePcrQEawZZS7QLvxw1hGEjPE4U7PTgBnkmGQeIJpbv0yOSRzcVXlE
FUKDK2E2+q7Wq9YWxDBxEDSpPRNZvc+j4bqD9K/WH+Lq7BJqkhfNmmKea1UHDwGPUQztuvT3lqU+
jUbJJyu7R1zJfxTA5roEur2s3cnTPO/asLyt9PaYBNZj6ueSrZXJvWIMd1ofb93F1kBIHhBrAirK
Mn5LFljz9dqCEV0Yulzfzel0Df20QtdbB5SRh3vMQ4EK1TEHn/GkVvi+5uaVIYpXYdjjByXkiRtp
9Y3USMesV5/oD1JOzICv+ZZw3ZfNrThpf/zKuBuZIC9tFYTIheaP0kTuqAvIpMVH5IbAXnHW0qV2
xdQ6dUZretXQDPSmUXUNiOzOELZXhVL+6q0YnSHgjp9/o4vYouP/sXC8YCEY1LhXM4CZp5wqSl+e
xcx4GitjN1XFlQkYxtZgA2dT5gqJEOJbM+w/H3j5h9+dxst1AVlciEEGAk1rnH+AB304+5Zy5hZ3
HVjoH8zyHiY5sKOHMJk2XnPxlPhsuDXoP2gsQSzSVD1b/nyO81lDyZXTqm6ijAtZf6SS/RpgxoBw
xhRmeDB0+r6P5KtQQg5XTA9GPl/1zXxIu/nKws8VW+jvGdqsbTWUQGX7RYP+ZpJY5lKFLV76QrPk
YGQNUAh8BzurJSfO2ZjKQyu2BdW5MfQGAbB+IVEC/nxqL7/p0uxXF8qpRWxcV39BE2lBHgronSF4
FAzTPqp/K6rvTVZ7oxlXavsiD8LGIXVx8P69/f0z5iof75RqnrIwVLn9JXbJhAbtS9D2GwInfylI
F6vmzautEiwzmFozHRTl3DaxK0W/8vL76IdPJcTd3qzPEqRpWwvb3CkC387RJNIr40T6+jiJRHJf
+jMM4qGvDWcc+2/5qHBXqqevUivdoBHGwTDuUBg9qILidKaBhMurWRo2P3LidnJb7s+Fzl+b5dup
m1+S+KGKNFfA3sNorzT1twIMJo6TnQ+GWBahEVGLiwpEbWW71nt7wNA+kFAV7akptD+GUEUO/6UG
twIL04uQ30OpFBn74BiPZ+7r2SIvEyF1rvfXanqushB5pT9deaexI5Nawboi3UhtLjsHq++4yial
3Ncj0Y9UBEmCgwC6bb4GjTKU176MoaXwCo7uBFhLc6PmAWEifdH02iIpbK2lVUyK4shHPJ1nMJRf
SdF8qcla0sTcIBp9GBHeLKVVqiiWqqzGc6BSDxHdPLg1RP9Iu/hIJ/X/uTeW/frmRi+YfTmXANnP
sgyJzZqOkxBc+XmyMcwaV/xvpM3/7sF1+SPvFClGIRhCTDCjvCYOeFt3j4I5XPWoD5mGN9a3daSD
1qquYqs7ZkAOgyTpnNmQ9lm/qQG8FEM+2az6qlgizkKaiohHnYVKcUbhZZhxD287p5/EGzxxdv1c
OlbAr7DPI54+fB4FN1bRumbdJ+FgTTkRCUfPmzE+xXK2AxCycfv68Bh7A6xavWMfCZGJC4Fypv2C
L41uy3HttMp4DLpmp5uPn7/TWoz7Aky1Kg4ZmSmg4G4o57Js3AGbWaHbc8KfKLN6Zl57tQoMI412
CgyFTAgAwvaOGumurnAS4CLT5a+5PO1yyTogFOl1uitIoyeW2cY97PIIshRxMXLCFBEWn7Tawpmq
F2MuKe15zrR9KAGnG5Vf3dS4IJZhWvzKcoTV03bjeLisKIA1fzvsak+T6yWAL0f/TESH0dLsTRgU
YTE5lp6iYWuQLaunDqFAVMl3fT7c99YW0/vvq71f9RB48N+TdEnBr36NxGiqROanWXGWOqN2sXna
V1PtzubQ2bIsx25KnRTF7hQ/Zq27ipvhUI/JK2rLTzUKSnB9dfDGVp16QhrdJWjkfb6EoBpebEtA
t4B6FMANIlaBq28jq0ESC+gDIhVY7SsfqocQXY2z9jUT9chDP7x19H7+LRkAO6vAt3ZI5j0M7fQL
DaeTIYz3fjFg0hKW8MtZXrLmc/NA5Rugc5txZsB6YVbyK4NSizZYB9LAyitH7W5I0AobJK/Bhsmt
tARib/4QitY3vHWutEl1pQq00TdIsM7QYgBSq245P9JfuguK8UE30ychjsiaM1sPvs41gMoZSL+B
C0tzNOF944drDxP/vkE7EBIbF9ampTFWzXu0k0nx4lMnaY4+g7SkLz5GP4aC8v+sODElcTat1w/C
IaYRXpTibTqpngUpCgHR66QYR7sSm1Nv4GSFRvswaJ4fzc99CEA6EL+oyCHKee5ZU3hAgFJyRBkg
bl2/pj46HyqzpMsnKSs82cjtKep/KomA7PuEmLlw0PTisACRax8bgJ1idqe2na8j5T4eg9s4i5/1
BOWOMXPGmRZ5NBUg/uC/R+1tEcQ3uYmK+/Bi1NybJDQCE7D1Y7zYAvnDqRQ75AGBhZdduUtF30mi
bIfr+1XhH0fxpUjJZHkyX78Pld8NgaOcpl0IfiuXcgpKJDdhdtNhHkQJl+Z1m9xX/dy4dVo9TTW8
7CYnRwjT3zPcfP4sO1ur5WfVaPbLXVTI/UNVjTfM1sFv+n2dRyhw5ickcG/GVN6bTbinG0YF4jWs
hhtFCe5TY7Ge0INbfQpwpoolfWf6aWOnJAJeJyL409fmAIy6hguUVs+CGmLQlMCM0s1N7sZl6eH9
TlmFk7HqdMxA2SniCUH4+RsWZXa6Uyl/QDGDNUPecKIKPD+pP/KbcL+xUZeUeR1IdFGXsRshlohr
EwrNaBsfZbTqjAFmC7J0z7L1dFchmtujR3xw1YNx/HzQy+7DQlX5Z1Br6QS/zVXmumvMPKzO6XV4
D2vgOjlLbvkw3YR3yNrbyRFt6Zf0znf9HQCvHU+B11C/o+JubaQzF/kZ8Fa01dUljsIcWt9i0j7v
ZwwxKgwVBhtzO7sMJ0ebOy+otgRALk6r1VDLl3jz0tBNI3yHggpoZXBQoOC23n9jirxCJqHCQ4UB
7Q+VsiG+IgBF349jtLLVoSpTnA3jl5hF9lBax6acvVrproEkObU//cjUed/JyXcTYmDaYX9LZNFG
/9FP//RhYQvmU1lc97TT9HzLngUDxbcr7vL5VusdBc0hV02OLjk1brM2vNdaUA1RP0o2RApArUCE
WhM5rqnexT3qcrXimZbgDD5VQYD2mMhIKg4mRXkUA2zbuYel/o1SAXqRVCc3WST4jBmF4Ohcbahe
0QskDmq1gZeBCNOnxVBKRLv2qRw0Jy2fO8xy0+t5+FIZX/L2h2AkBsqIHUUTE6cbFdUY6Zbsyx6C
+4prtFSe5S64AQZ5qtrnMoodDEqSugD75N8IonWKk426wgoA/u8po4sho3KEqfCay6dZQxrBemLK
KPnh5RjaaIRk5j13QmYgWEjD3uz5Oa3mU9htXpVWAjqX46/ua5kh05i2GJ/OoNfdUn9CaN+D2YZU
jmOQSbhbUKP3+/JyxNUiRhK+x6uwK85alB30WnQD9XlciAP6xgXtfQL/n4EW+19ooRLw6ve7pQHD
h1l5z27Jscc8+ekjHi2fh7sPFzzeDf8ZYjV7vdwGZuHzLiUeIhlaEGX2pOVolsfQ21uvaLYEFP5G
rX+C+r9fioIjhEi0Ni7kLUQJs3lxWS9Dj9nIC9iL313tyIJ1l/Yg4fDKkCqcbDgUIeqDQgQjMd1k
CCKNAYL/r2GESv1EETfbR3iZwR52AjIMPVNsrEy9HB6LmU+nSgwGT+qlByl4ziB4Gz1m2jRwDkqC
y289HJu+7WxDzhyxuxOERwMzqVGXnBn77cG6Ka30MNf6nnI+a+gHhtkIsIT6VSBI3bXo13sMtHCd
6RTVkWbr1+ff5P2x968ZQrkdFW0QpPpFd6WsUSZrais/z4jY26p/6pt22KiQfbht0LbCskM30dta
kzKhfo/CWDGImJo7EaAyOc59Yb1aDXbBkQULsP5mIWVdmufaONYhsivRf5GKfxBv8c9GUllXFBL1
1Vbqp7jGg9bMz+rN/C1A9+G53FG19x2+cvq1cUcPg03cWtCmDjZhMqtywb8n+s3oq2g/imODXQqj
t/CBizN0f8UdD4lTLxoHxqm6jz2GFTcwA+Z7LNnfYZFwgF/NrtMvC7/oEWhjNKrFue0UBNfChzZD
0sz4JSm/9f45DB/DBDNB6OsJjMBQq92ihWemKaz5zI0XTzMwgDhKTLuJ+qYTtjR/orJ9LGMj2w96
QCumKWQ3lk6D0Q77ZEjEgxWn0lEwYvRPxQqKBoRRyTxGDdp0fSp9r9B6wElUnj1FaRxsTwTy7FEK
PAigpZcJiBQkuxleWAttSwOoI0wUOdsfaneTppD7YoHySXuD3ZRdDRHgOJqewRNEidukDjtbNQdc
7o0OBbUKaXRzEjJHk8JXass38YIvniseWKlYb6iAukY94yE4IMeIeVQYAdyOpaFtbIBc7cFvxdAp
9HG2AxFjJSFKPA30IdT/b59vw1Wp4V/facEOk7DI3OEvromaMi/oYpYHRgN+gGsS8ywi0piCcxJb
48HXc7aNWNpcMnB7ME9tJNxGsnYIOs79Ods12nyS9PjLJIivfdP7dgD8ll3npWH85/On/dtzfRdX
kRmk0QT3RoFResmybqVEbjH/OWeAiQf0Z3zovmn6aJTzsYZ8oqIKkQ4mDro9jOrnqHywFMGpycKc
Lkm/6EXcXFmTj6XjzDEwBgJ+q6nc7LADVtFPQFEnkmPboFvQqr+62bfFOkHkHjcqrG7FsbeN/MXo
TSr9hl0VOgopsB8r3ZXKP4sTV1KZiJheR2J53Qbl45T1e9q94EaW1aOSRJVUQ7B1M2u7muNbxY9P
USlzMcK+QG71L1HTfaFc9iw35OED2N6RosIB7sPfdgU9JywGDLTRK43KMu3MVnnORS5jGq6XkBnD
vP6GgZbLEQA7dPo/1cBYKZpoLVQ0tObA3NN0eH9Q+01etUEilOiyRVf5ZDpSe68hkJoV3wX8LD//
0qv6yn9Gwxpc1hYlWVN5P1pTKiFSMCTrPQZV4/in0Cduz+HTNISHtlHO6giuAIfDTDITu5KD61JF
86O/04PBTvz2EAw/43lLJP8iV0GhTKeqIUEZWf5cRXIrGbSgS7t6UVTRi2RXBD/Q7Xc/f/WtQdYB
G51ErcfK/TzQuO1HFMHKgTu2vPE5L5IithLKN9T/sE2mmLH6nHqpZPhcZnhIzBh8T49UdU5aL9uo
aO/DLD8AJXz+/MVWWqV/v+nbIf/izN5cwIYpkUjEGHLJYuXnbt8fFsa08iwftiR2LuPa8nq81XLo
LgSRVVpZh20v9gKRoirUH+ynxjPQtDPngzX1R0EfSltIHpPMOijELjekrZ/TncnaMvXEinXVFpEr
TdFVXUp7UapuAG0ipJpwYptWYqNfUWxwe1Z38n/NDrVUGJjchBe/sfcrHkbvGGnRmJ7J2mwtiR1Z
Lfai/iLFHb4mBI7YbuJTKjxVMlbB8mnMYUAWO0xnbwMDHRWID5r5XbZae9KKu6hCuqcBLS5qLu1v
yLhdt1FFuFyo5G9vHni1ULXJ9yUxHdKzBXo2En4rOmpW/svGollq3euQb7DVyJmJP5q4+pAI6ymB
Ns5Mi4ezfXSYD+Zj487O7OWeuLluLtJSlg28UxDC0M84EVdhRzAyq5tgM5212HQK2ByZ+rrxQltD
LL9/uwuKvAos6pqUIXBPDu5CwQ3dxMmuyQN9u+uuAjAEm+KdHwXUd2+2mkcxkQUIaRheI9DioH9b
lvSNUFs9ZL8ND49DFzCAIV+N4BQowuy35AuUD74j9yFSfVypJNS2VstbjUN1KM0yOUfydDV234aR
SqORYqq5+ERC8LdHzJD3+M84cMkx3IBYJ1F2SrIX1Qfl2wX5i6h/JTq6GEh2tlk1+0ZRlyr0fR1a
DqxFDvsay0ZJjE6RnLizGCm2hNls5id70/zVdypnuLxRG5CXJbFaoAoZkipqiN/gCbTqDeXWQtWc
uuRszjeTEsN96+/6GX0ASXrt1f6XPhsl9lLZqY9f8pp4bg1l7lpqD7y3c8Ssw7EKj7WhlNxWMFJX
y9TWE024XFhO79XKSOwpCTdi8Ufx8S/TA2l9GhgoR79fheqgxRX6Un+31bO6707hvnXLY4a1Hq6l
52qwZyTqRq9w26fYS1ws9jYOIHn54quJe/cIq42gxkKU+TEt70H/lmn4sxbTl8IPHextv6gRSHKz
BAn2dapwpZvgOamJbQQjmvHAqqT2YY6GfVdCOBYwHe2QzAHTBtTkqJU9Yjvda1Gp/0Paee3WrSRt
+4oIMIdThpWUl4JtnRBy2Mw58+r/h575MRK1IH6DOdiwIWOryWZ3dXXVG451prv4yaq057/exUvJ
4POz018BV7QwwVcfHS/2SuwyPT0nFSab3Y/YkPEPR6ksK72vR/pcTkQhE6onWwfeOVt4tXGtAUm2
2dezMxfxe6A6ts7OacXhRhosL7Su9EKhvxu5Q/dDmu+67Cggg5MNIaQL2RXiyevN5n4276c+sIvE
fP768T7fL1ePt8zUu3CWzPxeITWzM2CTXjua468qPXYGWk7VVSAjyQAbH61PbKhJM4q7OLpVhEd4
ARuPcSG84DAli8C88Itgtj4+Ri+FVmYGanYuLUSXJsMCYldjTBnAAo1vS9TVMr32SoPyofYwUeoM
xi2Z60trAgCYYqEADXV5DQsWNEOb5YIPNYv3/NUZgtgeehwq+/+6OMecvx9pNecWouZqG1kZyc0V
3VluJ4bX0uZXho3K2YUtSs7/nyx8tUUbLgKzOlKdV9Tz2CxOr7EtU/3sJ8NGCGGrXrM13Gqpt0Uy
GvLSC1H31RunvfE9qR1scz0MN++tB1h/w9P4XP3+P4gEX4ji1t87JWg1SQat9nH9KJ0/Jqmlln9z
U5DMNnnGUbWnHXV7p9xvAfJWoMl/329oVnGJFfFhXVOnw9FAmEbmNqUb/ckvlR/5op+Y7hKFA2KM
AeOrAETl+86PbIUbbWYVJ11u8YmQbSmkcKFm2TdqTTty0t3GXlpS/1VwAyapUjYzAe4b5mouctEf
xLktSlIu6xcAue+YeDitSc/RBUKAvw2CnFQsMQet95QotmUplmX11QOsMkvUXxV0T3gAeeycQQyc
XtraQltDrK4/balhVaCk5TktRNDs9OqbeeOM2Bhi3WQTOzOaeyPnLShWmLCxw2HaGOJS9CXULBR4
XaW6uOYZGqVvFHlnLo2B8Glk2TaO0qL291dW20Fu7SrYbWG1L9xUJBPXB5rZoA7B+67Wh5bFwSSg
enCOtPIUGU8DMpzCvSofgAbYOWKHul55c14fEINy06QVwVY+z03xGGfNVacGN8hLOep8osrjKULo
CkXxTfVlamFgvS1Zf4nyjavKCjKybLflkUl11MW9Ul3n9UlSaEFbEMjG0HdmCZEOcXwN+99dB31h
yF/TTrRViIGdqNj+kKDjGR42dtXn4MYjcCoYeC6rWBOuTqgkgk5UhMxa4fdk35lbqdgYJ81oB0AN
FDQALfOHXCHdRxrr5Dog07CYb2QucJpSHgAo7JtBeVaN6L9fRGg4kLnqssydx7RWe4HbfoEEMk8G
sMKjvaW4WA7/sd5601Ec84qilZPgOrrR+f3cVOOb/GdYS1w1oY2mUCs/JgTG2Y+hiH8nwIJVGXuM
4GnZLYJMN7wp0ZUQe0JguxfmU5T/iREZq5tjiPn71x9oOVw+Bp2Pj7P6PpM8JnpSMwvJDNdbeIqV
H5nQbAyy4tL9ayG+f+klj3mXLuWFYhqD4Jfox0R22nN/NyBC5U8j9fgoC6/kmgZ8NexiId0oMHwO
Rx/fb5Xxa+MQ1s1SUWuan770qsv/fU78cYDlAd69WlKB3Ul9Xk0v24MKQTGzIluQZbeYNpbO1qus
8oR47C1Bzlk5wlTd5Gl626vKxu1k80OtcixBENq5HBhjGou9L+FcqpdcxEpX1H5N6VVrAa7p9m1Q
bHVONpbhKrjSBNTbWbA4NfzKNuka1rmA52oK7BAUz/hjDjYFD5Y192nlQ71RACwADFkHxzbHHAmn
mfKsWTe1ithx2iC0+uiDQOJBaIlVTqVLL4XwgKj+k9rOG1foC6cYK4c+KfcbMnhxHRoVQZqHvmBp
QrTUDZdlowLt/ksiN0McPyihz17zu91vlQlX1PV/b8d3I6+2o94lkx7njNxJpzpzqlPl+CAa7Dw+
hv8sVZFqV++brTvd5guv9qKMJlGe9SyuUMuf8u4WGTsqjqckFJ56QXWVNNgp4Xya5MCWq96W+84Z
MxQms+AQo+n5deDbfJrVxg2HKjOCYYkMngnVKN0taQSYsdBdRINbOFOEKoBIrIWNkT9n3Xx4BNUW
HCWff10UqqVCxXuDkFECk3mZQY+44S4CTKGJB9D0GAtsVR0uRvl3I65SSzPuAqlVmXm1/qUPN1be
2OaWV+KFWtvH11odqAk3jCSu2VBYJ4+muavHK80nkw1OXfJcFKE7RJEzTINbzdLe0pM9t57bkHJH
FIk/BnW+6sSt0/YvEPrTJv/Pi/8lSb2Lzl3XIuGpEFcyAegK/Uxpuk8K8ZvVKY4xEmLQbhBw0Z6w
pTfbw2xpOyGZn7U4Oi0ktiCiN54Md8IcoPqleGkgwpIxjxbyBol0hyiYHeTfGohT+huaVKDFohqV
JUgxCUtoQLWvjhgjdgP5+wj2wRr3ZSEcczSy9OoIbcepAmMHe8Yuwh+awWVDP8QkZfqU7AXlRxQp
wAR9FFCQJjcrBpi6F1+61Zq3UMR7evHW6mx9kJfqyJECwfPGSt1YN+uCT1an0G061k2Mk6jkio5u
4hiApmf1bHnGjTiDuXdqW74yt3bnxej87sOtQhQKfXWttHy4+CjUruIGp8iZdtBd/+W8sbVBVtyQ
f4fEd+OtYlMyR4no+4xHXQH/eeEU1zc9nVacTHGAdhYnphqS0Z61ZPfVi+JkbvS4xUW+nBy+e4pV
TILhkyjTEiHl18FB/0a2YyiraEzbwXWPsyxC3/gzLAVCe6tUvezOr3bKKrtAxzQJkTNn92LjHEjW
dVP9k06z00TFDods20T+JhC0n//jClslHMDoelON/r4xONDJa87Kwcrs9Go5hvp/ylvmGeUS9+th
V/p3nz/3Kt8QW8vXQoPPHQKbS4b4mGH5oo3Fru1eLeNRBmIsN7RdgvyoBOmNRE16NP4Zx9ItB/9a
b0GyCG/RoN1O5eiKPLDmn79+xM8wnuWi8G4trGM2WqFiiTE6kvadthMRvvYKZ5G96nCkfkEV9LA1
K5tDriJ4mw7oCRfMSqA2Hn2EG8HowULfJ8nzJKTODJzTD8V9n0b2KPyTRumBe/7Ga1+6ML577TWZ
cbKGOklaXnuaUNFTBVR8bkVp0Xe86WRU7OE+w8t2ReNxCv9knKB9Frhjdprbu0AIkavagg3/PY7X
O8MCo4eeNxBXZU31CUY/qgOFJ5LGqwgGTB+MjjAEUHuqq7bbGWG3E8Rv4WRdxfDsisiAC1Hs5fEu
qsWHNMqf5hnagxT696nQO32vOiOauSOGq9GE1jy4V9xDIH6ftALZuONYgXAsEFfQb9vcfw0UIEPi
pD5p8WzYVtXct1qxMemXwvz7N5Q/3mFGXUzSZAk7XavvIzoNViI+Jvr+6097ofvCHL6byFWMpUJB
82XJe9KjX9viPxDOQyeU7OIMkAgSuheiJT7tqP0R56n4QVXN7s3D/6HuufJu+Nf+R7cTnDIATPGT
pG1rFXOszVRGktLcZSVdqSn5pZvIj1S9/2culbvIjOCWJruo1G0zIzdstF0fK//Uor8zq9e6EXat
DDQmUHc9EoMAR0GlvuAB64rCP7rJT7STgCR90rROCJppVg8F9FF4pPYcoa4ZcojOD4LKasE5NNWS
X/UIDRe8aTXuZHP+aRYG7JmQ39zZUyEg62E+9EYET7o7RJnlNAi9N4WLWrLTz9l9yM22VKBlpD81
dXCDBHFW9bqUZVtp/Xvf8ndirP4uLPUuWRLsqs92qZrs1CbbiWQYUjrci7F40/TVfh5fBThF8vQs
I3g8FQcpKZ1a/ZZKP8Lipxi3yC4Cv82CfF+rPQdy94cGwbVcxogvTBRwh2MZW7aSW16S4HXwDLZk
RxnXDYP4qlESBFhkugRzqv0egbpZsX+VTQ3m09mNJoFAU4IAY7wJW5ZB1I4FdBkFcXanqaYHq4vf
KtL1IJFYIddZdDfkjcBXgEBSl3cCU2nyh9rYeZAeRUBbBbEyC21BGO0ihhZUel3ZvHVCex+O0nOv
5RQpzV0BDLSTDWBup0SBABE8xEjgTaJxxIV7cHqx/VMHv7/eDxdyjo/AmlW4lesi62cDzEvwkl8j
IYZXyj25VXm3+DHNcN/s0us9eQd9Bi+P6ZB923iAz7F2eQAD2qQEvuyTCuyIhVKmSU19Fh86b7yG
dKvfpI8m+t6zo0Fls/Gczh7Tm3K/ddRsjbxKdIakLwQoc391dR1RGsjNG3D2GEOhoJJwtm686RLB
PsZw3pT7JSojaP19UnwOckJPXTJe4w2e4i7WmoJXHpTTuM+ft9gty8OvB1sUYim7GtRe1yAjY0Q3
0aTRfKbx5gQpQORNfMiSFn0xxBpUpIVJpJR+CSbLy4/DW/soF87SMOp2/uP4El/pV/GJwLCZJm+N
uyoXRnORjlHLqxmPMZX38VjeLYKcUN5cvJiKp/CqvZmuttSNLiQmFAj/M6N/C93vrnHYBTetYdbL
58MK6nb648NR8u8UsDAqtf6tAsnn8/DjcKuDqqkkle4Cs9t15zGiwS7epdFW329rkNUWwDonn31W
5Xmsn5oQI6saSPaWH9PGUvxbBHk3cZ3QlEIo8738QiDA3eNPs7Gzli/+1UpcJfBzXaG1I/5dEfpJ
OcR3cGUc05aAtzUbzYQLoIDlu2BKsEibiJ/gbWagxX4jF/VZ8d/ilGt2W+EMU5pXYao+odUGu06c
vUGmj1lPEkqI9ZUmUkRKevCx8rcB3mQ+BLc5OaQciD91PNEdnN6q49dzcrFVhFg5pgkLQAaQMXP2
btaDVkvGJkqW0pI+H6SdcjeYzvQm8ZHh2MleBNpEe5VwmEQ+7sm3kOXwbp9PnFKbjBZC3KcPRNCj
ymShP6NiPbqE4ncP0yql3tYtkyZU0s9Rs05CFj+B2AgRkxXyQ6vFdttmkpNKqOxwnXmQBz+EBVEC
0O/xUB8hMPmRD/86Uk7KMDGd2UMpFHZX0b2p6uQw1n6574u0O2lkys8CjuZY4hrgDnQV+lLx0sQl
1uyG8BBG6Y8mS3ZSF9X4+lhvQCiS/TBgIFPkbjbdcqU6V2K/802aaOhYeMXQvLDGnnurzg9CB4Q4
z11BSZt90AiKR7tuyZ/F2zxGJkmr78qgddJc/Sf2SSrMCNMYlCX6DjI+18gy7w9RqYAPMbhFJ8O9
iZtj3w+uMN6Uo5Eh4Sgf0rzCFi98zCSfrKEXSMCGZymybvQpOiNgIdmLlVEzTsdabH5L0ah5ch/P
sF010c4V/SWtw9gxFbzxwOL+Gsb7ts1/q1JxCNTqT15JmGbk+SEsVd8xrTR5gspfuDmQrV1dzW/y
1N9XmoHVaNv9RGNO8dA+6L0gGeZ9UHHfEWhi20OaZ8g+DSdJhVuhdv1e9M3fOpIEdqsilVY2TwUI
Gd0iOs+wbxG5Q1pXsw3QM0IZRd7XK/5CYx91frrm9LN0gDt/A/i7RTaqbZyMqBrTkQ10Elxbfquc
GcIFq+jO2mtOtitf8EW420ZU/ZWt/RiBPo69CqRTTe+AldaddZNrIqoQWae/DkF7GyrKOcFkr9ay
vVV1wg47kF/JMHnE875t7n05+SnmybEqYBB1EoZRcK7lOWSG3oZWWgKJM2fnWKmPfQ6dI7/J5tE2
puog0KsqEUVoZuFGCpO9DHGhbqHeG8mhg3c9zuMRE9Lfuj/f97L/M06kt0LGl60YALBb1U4WVG/y
uxt9NL752XBdaZ0ObyO9i4FTFX3jQI/lPx8QQGPew5b9MWbjDzGInkS1+z0g0BmL071ptgZOPAhU
R1tH4MXkFEFYGiSwubj0rsJGhOdIjmEiJ8fN6IYQCVxxtCFag1ssOpCbiNJ4OOESZWcXaU7sgPQG
6qP79cK6dEjCp1kctAHic1n7GLw0vSpyKUuasxZCCBHDXT69jlK8EbCXePxxBSGo/26U1f13ot1f
FT4GJ9ainT4UTljiDSqkj2qIAXGxQ3AAHyF549Z9qT3/YdMsL/9u01RFVIzyyKbJr4vbfOcff41O
egaH6mzvkgsplIQc5XIeIUtlGn+PiXeDCcijdZmEmw8+g57uRCeIFsFzfjXtJLIo84zU09ef7vOk
fhxwNakhWbAEWak7Z805qX/nMVYNaateTb7moQAR6T/LYCtBWBKzjx/y45irxI2raSV3uraEocJ+
hQ219x3Fnnegiu6xBKV+s6exNn1Xv89e/+CjG+JueThf/KrvJ3oVjrpgSA2/5hnUff4EuH6/dHaG
60XT+/8w2ucN8vGNV2sIEYGsyntGW1AMcPgdS3IET7W5RTsFnxaa2cPWvXHry65SviFNxmAMFbyo
JMGuxZM/HY1Eg8uGS+z8qjcxdmSJ8/VqujytiIhwW9VYxmsTECuu8wRTRzbL8K1BzVuNXms8IXVc
2AI5fFQm0YaP5ojVcFDm27Daouybn6+QzDRAFgmpeBgxf5O+dxuoGhtUG3KrO3dleC/iBlWkJfma
X0BXbwtM97TsLSixa/Lb+I3UyZbH9G7QgCcVnOamjDhQloOtj42CjEFXrw0xusbu+zRM2dsgWAPe
QskfwBgHqeWgxkbB12JnltHJUrJdz8mei9+7ytpF+qOFCmScDG6Iplak7P02OhTFywBbiJPwlJvi
czZkx1DJd2l2zFV9V1msDx3ikEayaYp7OYP+iFvEwZxwSxUVN9P5bTStykI5aLKMvBsFeHPYjfDE
TIDojSa/UlCTnKIANpY2sy0Vf+RJOcj5vkheOjBQHb5DhgGeevxtTuP3QAiuNYusTsMZEJ0Su6zQ
RBr5CQRIz1KUDUr156sO30dHgQAaCRI1615Vl2qtLyA/ggEpVUSNgkm6Cai6lEu/H2MV0+IkB7UV
M4a6N0/VCSEqdCNmp7hv91tl58sB+937rGJZN3T5lOKjSgcMGzRzsmkUHgxvuTXIrubEnuVuCd1t
jrmKXdbgo/MQMGYx2Z1HJrQ4MOjHBMk4t6KO4cYn4enrjX0xgL17zVUAw2ApSLoq7CF+NVwpKAem
i7xAt/96mIsZKrcg9C7wlSOVWOUzVa7NpVHiHGsUOEdbZHpB4x+hgE1zQGYBB5K0zJRfjOi+ke5D
faRlnHoGVY0slo+y+UNDDaZXthA3n1ctm4Y6kamA0CPXWmLtu6iSaOQ9UQAjQaQs2rU9Hd1go5e6
McQakWlUbS1Lk5iCyDzA40N7aNvn+hPxGRnfd6+xBvb6RZ0NaAalwPWh+odi8dqhSuhGRYMMUBrC
/uym/FRaUXaXJkn9IMmwN1Hrim0xqKGk5z7yL4ioevMI6BWzAirUdfgUlVUOUDB/NNrsraWCHCi0
XyO/9SR/yqGYmujD3hU5poSZ/FRr8tU8DoeouMs08a4KhJcJ77pdEf5KguK5Fp9FMRF33GFuCyt/
KAwxc1IZPwRkZ0JR/ammhktt3o2rwG375Dxrxi7qf/rgjgOrvpmjs1qAjRlv5PFRabprMx5t2DFO
ZcFwHpHqoVmbWaIdj09lsjA6IJCkhjfjhVy2+4YK79R+UzMItKHpLoUJCdoPGkiO2jV2mzd7X0mf
M8quaZw4A8ArvRlfxVxxTTPfNbF0O5TmTYjUrazfhXQFxOlGzgpCd4edxxSd6NVDEK9xWe6mVnJG
FWZ/LPo3VajdFIN5w6lGdTmff5ZaPdmRVoevVSk3J+BJ823m17KTpHSqDFGTnbrvYii11X5RCs4b
dSfH5aIkDGHqZ2Td4x0CPme0+8F/88vBlRo47Hn9UPGzGOiyFtzI00tI7Swd7nI/xQtrOhhgG3Gk
ctBkd8X5amoz/Ku/6ZMOTOJRQAcSpPfyvwDP5tOmiE7BiEoCpMVlmL4qREDEIUrpITLUZ7FLDmFT
H2Lh+2BEx0pvvd6/lgsTjG1jbGTqWztoFfa5L6OQH7K6DYznQpT+4Gxt5DdLN/dj5vpxA62ifTh1
gS7mcnquS6oIMG1Rqsno0+TDHVpn+zjdwjNvvdPy7+8Cj1QEY5aFRIWWo2WQHo1yA9/2ObB/fKNV
YDfStJODnAFgWjhZ/Wcq5Z2WbIT1JWp/NW2rVNQMY1R+F55kEJmePB/14DDE4dUk/AjYR18fIRdf
SEOy10RQGDWc1Qmio1SmVxqhOsbaOSKhatpor0/+/zjMqu8v1+jKcY1Jz+F8X4I/qvPZkY0NWOzn
Oj4f5927rI4dKZzHKlcZBDHmnSFlVylht5He/GQzZ9oYSl8BntHwqYNUVdIzuNK7klJXneEenV43
4lPS/QzkjiqKavsCc6oMzty8iNErCpB2HI73DQH+f/qI64JCnEK5NQZW5SDc56jaB0PlRnr6v33D
tT5n1Upm1YoLz7BQD36SYU2DZw5qpF+/DJIAn9e/CQ0TmRdDlS16XB93cZTi7ixEIhJNIUSowHD0
+ndfPAGw4Daoz99UGWIpMRceGDjLcS+lb0IDptE8ddqpm4jLiGrW4j9RbLg9ElgoxSDPkMojRs/P
ArY6FHUUCpSUiLnJmEZDDpRImNmHSyXShOgw/8wn3Y6KPzgFvylSeIdVsVMX8Y2ujjrykNmd2VJs
1dF16+PXCrHSYEDF3YptvzbsRvpZABCUkvEpC9BOt3C11fr6Whi+y1Fpt3H9ohdZgCS1+ienimsg
LZkvBf7Ap9qvsGCKPsaYLJavjam7NgbJhre+L5fjQhsmu7Cac0rveC4Kfgnqv3Y6Btdh820MwOzo
L4L8NvhoK+tuylZLNABXMir8+mNY//Kr8wQWSq+/C8mPRMxpSX83NWO/dPVL1nMbPE5LW9rID/pw
W2q/sqB4MkbR0fTR6aPCQXqUZn+iA2cCN9cK1S5Xkn0QfOv1Q0PZNpoTuykexOB7JY7f5U580hsq
mOjCy21+k0pkDsZJBRal6Qmqp7XXofqQRX8kRALN6TqM7gL1jwnkHNxomLdOpxY7OSiummS8i/30
tgK52MS/VBOlu1TezV3wDxYKr0zYdRZM+8Yis4gED+gTIKfkWAJnMMXoIa6ryIm425KZXkl5ePaF
X5m4SwQOiUoHEd7bMyd4SNHUz/rbTtaedbSFbKNJb5VYdyO0bWRxdH0rt8fCt/XoxQBTVybNMaHg
7upFcd3q7TkMxMcAQfEeLTEheeyyN8O44jIAO+ZxkGkjqXHpTml8ztVh8DJK2B396MD41ej+Sy4N
N6jRIwkVwhurLRjclfmERsijIn/Xuxzqs7IROi62n1CNWEQLZSbtr63wuyPT8DM/a8aIclZqJ7cw
GRDwIXSQGI1H62o+CA7G2Ioj/5K/t+BJOfiglG91zj8nCtQq0fSiXAk+1tRXxyrMkT5hDS9mzMEe
3oEjicMBIgmZ6x9ZSrC2fNgIMhcC+GK2iUWFjqwUIl4fYwyoXazmxbmgmyXcyUB2UF4HnU8V2NJu
Iv2eHtFOdxuX8j5Yjr31I7YXhUFLOJPNNqjFbALY5c+TIPNIixmsjr4/3+LjI8lcFVRt5pEkoQI1
aEKI1wcj99L0UBmt4aCqliJIDg3NnoFx95HuTZn51lh/av1FCW+LJrKrdjz5HX7Pk4QQqf67w5Ug
ieTrNFF2GUI2XuwHhZ1I1TdhSotdWfDVv57ZCyik5TWgU8Niu+AToFZyL1V9BO4Km7ZhrLwKL+o6
wfO690+gzg6ZT9cqT4p/gok+UUhOLOo1TUz02+QU7x0gwjXgXxKs2UJKqZGdIqq8JDOfBGgaYnKL
Oj4GI+6ctl5WPZjF96gxvYS6lBI8lgUmCIPgSij8YMLiibLphD1YmDkAv1yjEAcChj/bYtrheO6a
8/nr978Ad+X9+YJcyTm/0Df++BmDtjYqs52K87gb3fYpk+5KhNgNtpH5S3Ek0w1re8QwabO5cfHY
NJA01JdqkaqscpJC0+uqqdHGa7z6iFVMTAvjezj/Rf7ru+SuVL+pDSoFGx/8ryrCx3SVvif9MQyU
0PX47F6QSWkWGzSGrcfgsPgFRjfYiR/6PTDHrbFkJm89lrmoNVsQ/xZ5lY+Ti3xur5RJWZ3r3byb
3eQqdjOn+6Gcql34EG5Qpi+1iwxEAUDW4DfyuY6hppNMf5HRrAomiadkTpbBp4gfdTc5mr+wGtm1
FavTRj6Y5WYXj83GfePyI4DQBE22PMd6Nal6JKXg76tF0faQm7Z4o1wFnnof7AFo7tv98A2lK26Y
h9hL91vSbxdKZzT8342+uk+NhdYHJLEVinO9qwLWXZS4HbhE++mYuN3V+OPrzfM5BCoLTBaQARUt
aESrEKhYUZf6Km39Cc0eoUmf6QZfJWXPbflFnMobX9s6/z5vmo8nzyrXRDsp6ac+bM4jzOxUkp05
mbcW7ec7FmMYOo0+ricEhdWi7UzuvCVKYedZbbkU9PpNoPWIS+M9MVc7kZiXDwg25j/RyPOGOnoz
a9FOImBAXf1ryLXD15N84ZWRa5REY6Ea63h4f9xDU5EZGpw4iFKQ+2I9P4hburQX+hoIkciLQ4+m
q4g2rc5z+DBtPTR8x8arSEcBv9nxN+5E10h1JzsTTILz9TtdmGI6gHQxROo9yGusprjPSY7zMKjP
sgzlZLYL4XmoH78e43PKsJjf/GeM1WZo5KGJ0oQxWgnYZSg5+P54EvKB1iDuvh5q+QQfw5wpLqmA
qRsUUI31rmdzVEGcdTN9zfq4HB/drjpul+M/v9HHYVZvNLS+lllohp6DYnbMQjoqTXuSc0rJ43+9
5j6OtFoQVh3646T2jCSGB2V87Rjo6ykzPrcxPg6x2slZHPb4ADNEOc0lmJDC3+Er+6wMQ+JhsAbF
oJ2R9CmG+LrLFOmAh7rkCiXV2nQCToH0+hxCjCrKs9VnNxbM7hlGmQGm1yjLp3nsnqz0tjPAzd7L
/m0IasecU7DI/UFFgLAprhFb2HNt6oLuymrUQySNb41QR56o6I+CiAF1piSO0JOQ9JMwH4tMqh09
iyhRRNZrNVkQkcTR3/fZyPNmdtiJXpwI39DLfICvQio8eS1qSbp5bHSOnkR0peGcqbLtm2ctGM/x
FKAzBEJFjhzdLxGkks5y0T916p9RrbitfregHGzM+sZCXZWP1GhgVvN2PrfCZI+ysEMe2unE5JjH
3a6rthqmn7f5x2+8nB/vLivqYrDJBXA+q2gmFlWHu88vBYTX1y/1OUB+HGUVIMdKF4xGYPdJSJX4
39L87evff4FUSJxCKx2jDZ2/rLt6Y1yZEqoVEyki+pFco/+yJV1s+qhEeHmzw4Xcjlzt3ho2WUKI
zV34ZhrXDF1UQOEjEvBxEtvS6vBcTKezrgtPU5w+oNnGcZPskAy+xyftKaSXkmW36rQg+3PKtUEG
dTiWz2kFsrxqzKtIkv5RTyLVIJqSqBuMgv9NRwp1LzbKzhdfy6FyhOzJCm8X+7sa3P0c5bit3XWw
iqzwWZz+ZI1mcC2QvbCdJ5J+jZ7jiDSpgSI4vmadHUxvaSh4A9qsQZo8pypqZ8lRVaBa1jLeThP1
gRQvPH3U7yq/OogpTDIjcFXxBTBGn183wTmNtINF/6DQ4zcBVc9aeI6UYpflrV0otW0ARYqy7qEZ
COiGSs2Q20qQ7IaxcweZFFoRU1vXuIeZNxZW8QDbvRa6lFokN1WTHBY5dT+QUStHZgbfqjl4COru
oJdU05GoOQQ4VY08lYXMYPvqC7mnKUgetIgjJOOhrLmz9cpVqZ50PT1FRXc7mj3NBPmmQk7Nbq3+
Ju5fOPAedbQMzUTwBAsKBp6GrtxfVUbotKNyrVPsMpMGRqblSGWEPOkfre+vNMvclyPo2+DOLx+s
Srnt6vZYExvyonZ7qd519H0y4pmcd7bQmy66fxRp7aHSD50BmeCtQsAmlhsvy1X0zALIpA0C1rWj
4WVR5PSAutt4BEw/iygJUbBR37hd7soOU1j9yTLOTVi6M0mzlr3gk/cwy+odYpjHOXo0Eeq2jVa/
rtPxWbFiV/MThJMTxRsSNKothCG+3nIXFMoWfoyBER41DuROVqeDj5ComU6ieM6wHd4rLi8KjcM6
U1y0rX3nwlgK9tW1uSthKhvXxT/hfjqoXFpvmrvEtVzN/fqBLrRuPz7QKnIulKI44olgReaFPfwT
we64Dx3kOvbNDuaHnDr6Y/Or9xQP6bh6I25f0ET4OPwqkha6niVKPYvnOn2N+j8CFWNOIC+bWwfz
Qs/Ujtw7qMFFWwNfyjnef4hV9MmrUYmV5b3bwONbJJONwc/t8Bqc8gPGzDFQwvmAtYAb7baqTBfS
0g8vvb4hh12sZoLMIggL9aXHTCfscs9A0y9Q013Q3GbJOfQtZ6ru+ix25UHdf/3RN95dWV1vkiwG
8Bjw7njv2mWd76dIvDdT/4pzYstZaWus5Sb97qhUtDCkXs67Ko/YwXmSm52AF3vgQUFnB/eBA0V9
k5K/rJp13so1hwKIgaqZtc5bQzVXlDln0JibMQ1XOGbeNGcPjerf+r7p4kO0sZ7+Qvw+DYnMp2Wi
YYSY72pOh6ytxkoYWE9u51U4mWseTls9Bj7BzjgEp9Kjyivu6MQIzU4NvT5ylnffrk1cytkXvdH/
/yCrCSd46dpkduI5h9mcDBBHlKc+Rw1aIDSa0ymHXZZmW5fLS7nK+1GXw/7dZ/Z1P4E52ovnUf81
UTEUw34jdG6NsPz7uxFA/upVzhXnLIQ/NeH7zHX1611xQbSCbflu5laXg2hSqHTXo0iNY9G0DwJ3
nmW72i+cLdM2TsX90jAvZcrte9/7HwdfHQxhpUS50vF66l7bcRKKoyMJP0KKvxNBqEbayrpu/6T7
LT7Vxf357qVX8V+VarQ0Al4aQUwnCPY5jAQ9+zkZW6H+0kAU5tiNsDdkKisfv98E4cBqx2E6F9JN
YxLWwldBvplyfWsmLy0U3UJrF+Ep2GjrgTJFGGRN7RmovPJrSAJiuu/i8FRr0sK9Bb+xj823Ch3H
SJXRpg3mY2Ba+2ak6fD1R710TXj/JKutCE4KFl7HK2dQ7anMxanqiMXWZWT5QuvI836U1dZrlcTn
ms4oVnAr/z/Svqu5cR5L+69MzT1nmcCwtTMXJEUqWJbk2PYNy6nBnACCBH/997Dfd6dt2p81M3vT
VV22DCEfnPOE4VTTp1z2q1I1VzXlZ/KAX48tkp4EYE08GBe3Jjc0UWcDbNoZThFZPibN7fdD9kWi
EZvQVK0ZtQZLvqU2qQVLXLcQ2AeA1lw6JnCniDS9EFBMREgw8WKeuy030AoEPjOwVsbm+/a/WqXv
m19sQ1SGhmmkaN4SVaA3DzYKckx/atJ/G1A5dxNa6bgsQLgii0kbE8narGfq1QS8FbR6AlWcQaZ9
tfjs2f7KcSDGSz5h0hnqWzZkF68SJFIKpA9SVKTt4Rzx/OsB+93MYo1XhtnAMZjj/IBX26CLsLRG
NHXfnlt65/qzGDFCIC+Psxc3DNRCa3JTwdwNNsnfT/8XZch5Xn53Z3HLJJ1jEDniHoP8L0zSncgO
s9D1cxBoX3Of7fPIutZDZBIDegDlZPDh4vD9V/jy/n73DeZxeHfPFd2U03T+BnkVQAxR7Wbe+UoV
97RUoZIaierq+wa/vvfetbhY8xOc36nSYaW0kH/4mejeGCjecDvLJpnmCsI4ACYjDD6XK/0F6l4e
XO/HenH10FKROjfQ06F6hdFJbgfaSxxZfh25eLXv9M38JFJfWHDM9+CIhMkTJIgNv0PQ9B9wbz/O
++Id4nZaCfN2XINt5+GFP9aeuHDDInQvafRCIqZsKRqm4blK0he6DR8bXpyoBmUGadk8CL4Iyl2y
MaMxwKILxHoue9urenOfRsDn6R7xuwhJpv/sOfJ7/pfPkdKalAYObngCRvzCDudYtdw43r8Wmp99
cC7Wd9xZedkAyXHV1B687UHuYs719AOZC3DaaFQUnlC3fXYBc1BZe3og1+KsSNh8KH1aeagUokaJ
A/gTh9SCG02ncRxaNtKFPL4qBuQzTOjFW9xzcFQW2U+HHTJ9b8fuypDnVv6XZ+bv5n+Zlb/b4sy1
prqJO/UKKuwRinserestVU6VOH2/tc81tIi5+pS44P3jlmEo9iYDYEKyB+Ztm8uX7xv6oviKZfyu
S4trgBmZDpe/Vr2iegHrpDRk9GT0x0I9GUCfN7dUEK+B1E4PV8L/oGkkSlFqNsG8+qQI0GTqlHd5
pl0ZebrtABs0BrKJG2hJc/dGhdpfYvPbZipV37bui+Lcy+fLFAbyqMCSo8yEmG5xjGkJ41Q2tXYl
xntHwmPtF4iLGAT82ALZqgkqHqhz5R61QEkuxeB/PwBfXYxwjgE+zYRP8SfiNnSTHLhmCO2qsl8d
UGTcX5zUc+H7LzW35Z6BPZtmIFsLLuoy9CMDKEhFLLWrXpFrxvi6LHgXxPOWgU058cx2urC6SwuZ
fwZsE8RAbxvaBYMEHsKAZ6NxUnl2rQNGZxdkXUu6GqvR58hJtpl4bK2LxuBRX2WBOnSXZlve4dHy
lrNi9BIzgZFXFq964fi/3ic2pOsB61YAXYJ6zwXXix9d39zBGzn4fmy/uozfdXq5U8sBjuuIRrWr
OjWjLFOjGHSF9k2b4kPcg7/R2NDBP2sy9xnwj/n8PdS/SkzvzgezbwqZOxhqEUI4ZI3Kjld5yhbG
WOvvu/fF0oHrkg0Awyz1DDfKj7HGxGkizBEVBmnVD7nkeHK2AZ2UzffNfPFqeN/M8oLJiDCQtkd1
xqLaemqPlltGZ1r4YqI+NLE46SprUnWmsgn1c3LhFg347YZvVBaweq0G+rhB12Zb63sh0uPE1JeW
iw75fKkBHj/dgaRAwsZ0Mx9iN7j5ukcCs3Tf7e4AfvOAV8bSg13xRNY6kasy3sewTxtgMtpNl70C
G2o4zWqpelJLoNbcCdmVbIDUT138SOL+R8egQQWrK+uiyJxspRBFrpJOhkOhhQnlcBwDj1GIlWs/
ScvdUFeHzbh1ZiV/NQc6ZFoQ9EORBgWXj1M9KKQf+ETkVcrKDTNZiCPz3En8xXWDnNvvNhZBFEl4
mQpHl1i3dN3D+DoPsus5jwwJgoA88VOxlesCKIMzJ+AX+BAHfoQ2LnNk1LVPjj61OWoVgzvfFeou
ePrqCCKr6xRRWwhqFQuq3PsXSL9fLbn3jS7CZjUph4m0sbzqUcPQTlhvyFTTaTXq0JqFkMG6WcXg
soDezVZTfFRDwGNW59BWX03r+y+xmFYoM7ht1aLnBWGhPaiBjTLR93vrqwvuw+gup3XKzT6DfteV
HW9Yvhp7CPomqX6EY69tPwwArAjL3sWxfY638WXnZmsf+HC4rrMErNS1AsYloTMuIPXc6Zaeg6B8
df4Z7xqYv8C7g3YUvQaFCkVCNFfZT6OMNIiO1tCm+H4EzzUz//xdMxlpSydTk+mqyuAhcysZypj6
7f+tjcVqNFWTtAXC2asMem9W+5g5PzLz+vs25sW0CAG098O1WGxGodplkaIfpTJdFNBuU1TpTfVd
AyOxWYbv+9a+3tXQtTdm/wzNXWYwqNaWJkmyCZ4kKOBNINe2wLYV+ragsLWinEIWSTxCmyVqseUr
1xkDw8qBmj0rZ79YiMAxGkAEQzOSODosm5e6iW0fEyETJTsqUKqIrDu2h1bqc3KnvzhetlbX/bo/
B2e0F4vmU5uLG00ZkZAFDjc/Dnq6EyOPSF0HTgUlFv2+YUCQGO2mAWHVUtt1zs3jVNyg4rh1kmab
2dqx7HtAPAl0AWow8abGfcsa7VIb6nCCp06Z5Z5K5gR3jHJ4fAcJjrcUZ7svlPHSqqHUwG33ZwWp
ty6v9oNdn9zBPMSgArbPFvC0LXyDaadtpTBPk33S1HsRQyIvvbOa1p+JNWR4mLGnVp4EnF3q7nML
wUHF1IKhZqdyrN4GflDh29DkdRmUleBH4Lg4yAHOW5yLi0E4P1I1u9Qz/J1abMCnO0xsvNJsDo6L
PRV+axQI/urirTYd29fOKYT+UYl9t9hNMvs66JqNKUc5x12SWeIaliHQAesOcKR7NoQL4oOOMp3M
4gtVU6KEOfuurE4aBE4xF0MaNY2AoaQJOUOwBO8KpYTleKojfWmRLcjtb4qDWVO6DnngGvo1up7h
w2B5GHX+krbAOpgKCicdVV5Gq4V/GzN3YKa96YBu+EoNBZWYDYge4rJdc11/tIBJhN+oHVROE8qS
rScDYUeXb+HDdd93NFmbol9xGFimaf5zgFSQnzCz8dy6BZTCAIK0tt2TSGBlTI3LpG53E4WftSIB
upiItnIx3l7GK3ihuwLlo75eKZ39mqmADeg9OcwW000urw1NOalE2ZqKtYdq0Z4ooCLwDHLK2uh4
RS5PWX2nT/qlEFCEuYYTDbTUKki+jGTsvKlHlYoluoZEQOVCGwR3i93YdAVdHyxdU4yrJuuVYIQF
iWVBrLFL4RVTdE+U1nssNvxODBO2gTcmLBeLEq/5GmZ3BOOhju4di63nWLgBjbNHmDyVnrDolWND
rsLsJu2ajVwEQwXERp8ekkpdgSYy5iPUq0VUlPZJp7pvGRwOrK6nGRuug25iDG9tV+BT+orDXFjT
B0j2Aw6vGDus5VUnpmll63IzWsqJwSG2E204GulJjdNDZ5l3gwYcWB7vWU53qqoGgF8FMPUJeyLg
cKIHDDZ6qsWDEdYdpcAopaupLveyb1ZtA/2Jhm1dtfMlQGJaXvvQTfg5AoPV4G009v16GlkI27Pr
LBeejFMAAw/qkF4ZQwzxIHcFBQ9P6R+HDLLYjvpcFAKqAbCKS/mFKx0P6YJVW1RBXlur2ZEWVc2g
t7jfmM3DZM62wTVghvvSASM0NzY1AO+q9kr5Deg2QdZjlPAuZEOPqjJcxXSk72E+AnjMymwEyNEG
WLqAuFI3tBwERaKILPVeTh1Ohg5QNwh6NHzP+Ssz7Uir0welheT3gOQME9hHtaH6fZNuJgaFOoHl
XOzmJWSUz7w1A5KIlYOJmZx4FUOQkhQ2qAdgQinCg66Bp8ls22V7JMoBQYNBD73omjZ0K9MHl9LX
zTzoRs0ncnh2a+DWsUr1Ytzh4RK5EstKQfHIIRGy3NDTzCBQRELH/Ik4GyYvWPfK5PdQYa/V56aE
DTuywtR1/ZYcknrwQVWKYno/6huw3x0dJnhA9GE9VQJCXcpbXWCKpF+UuSdgkJBPmMVG2cXq9aTf
sAxy2DMVB7vb6bdKtcUeU2LNL/udzhI8IpJ9ncLHzkmvZQyenwYTyzScLHhCG2uo5K5jjJHW0F1h
6sGgFQEDBDBx0vshBuCLOZ6TDtuKwypQm/zCDjWIX01AzyndVV7uWpEE/XTfulddf6i6wq/NOmDG
dVUzeIQZETjKvuvyPRRBETxdtqbcNFWzA+0BjmzOYSgaDxbGmxHScWAiXqRutk7jK5yCvlYrPpKu
p5FcUBXktA6oQaPYGj2OTC7uhGH7kxCXtVltkFQJeIpUoIHMFRzmk02dgKxtPvTFyRyfJQRa4jcW
Dz4wwIDcmuh9HCq9+dxZPJryk8FuuDtsIQ4/EHNTFemBQUNFstnq1PXU8lb2I2yn4pULySUKpfjJ
gF9qB0z/cBLwcDVzN+LGZZxutX6jjjC2TJGeLmBk2O6JOa2sYgK3/shnHqKr+JVcZxJav0rnpeBZ
Zu21WmS+lNvYgvD48ACwoKa4XlkqaytRdsyCIUUG1hjerO0FB5Ukc2NP9o+jTcKsMaPOqCNQAn0T
SrGTfa9xVATMLJLN49RDFEBc59y6c0sjkMkxV5xN2eO5OelBgpXfpK9QBIA9pD/SGJA4IEk5mAPY
bWRfalu4y3tEPsUE29Z56l3mtXJD09OY3Elt2CA6hnv6PYpGcaGsksSM0lJdddDFZ8UjKfv7Ckzd
dvaNFg+qXYRm3QZINnixSq/1nL2Worpxp2aXpgOgZ91jBVpb50zXfbfK3Kc4Cwm11zUOwLpp1oQ/
yv6Y1HoY62lQI9jIpi5QaIcIRdmmjrjLjfEaqEhPT8tVWljrqQcrTAUNHhaPHfQBasW4yopm1bXZ
ycXB08HossmfBvGQzEKhCRDgo7anBeTmWnEgwJ05WXwYtWKTlVd1xqGNMEQtlHZNflJncQo+XTr1
LB0Zx5knIIECXiUMB+x+r8/qPB1WCrG8zL3rm/k4ciBQ3ZwknKmQua5tMG5mo0Cnj2ye73QON3G9
4mtLWEHvgPzfCWBVh2lDUgYq3muaQIKa9mHX0TDGygLLaEW5xCYxsau1y1Tr6F7kMBCq3A4Mngm8
MIvAElxe9tQ8tIVyr5UWnC0drcZMaLZPSAnUb7sduBlDSNAAwKxSMZsxUIJi1yS420cJs7K0dSZQ
yTJ8i4ObvIhu32DNOoCD9bh8+joYqPCpyCLYN3hpoZ9cGIQFbDRQoOkydKIp+r3du4hsKvkKHO69
BVtvGN3ieSAdI15z2YJ4D1lVqN3P/jPpZHlEyeW6E+ULhIFUbADrUss0OAMgeUJHrNc8KZtQyyFN
hswKvkqhpCuRJTAqziB6k0Mw8VhbdgI6Z/kTiCYj0PW+WDesN47aUMwMyhsEQWpE4tQJvn+ZzA/e
ZWgIqSSUDpBv/vwcqFwDyEpe9Qdoae57S4Z5ehQxD6m0t7nKd3HPHr9vcZFr+BWMvm9x8RjoGECa
NYn5wYzoutw6myF0t+ruXDZhWQr8ox1g/uz5mad/EjJLrI5D5gvtiNA+uIcpaMKi8uKAbnBJ6yGc
rGFkc175Vv9qQN81O//83QMZiRSTJrbCD9mm2ygei/gOhqQgb+WoO57t5KfXHCJ7+11rxsfWHL1r
KgOKM4eZTQQ0rr6iW+4x0E396hLH5ip7O1df/PSY+9UkwTtCdVD0X2KdtVo6tJQuPxjmK+8sPzcq
n597ni8fzH/O3j9bWYrRTC4H+Udi9jgfIGBZ+bbRrWcRUQcKUebsLdWNEPGCPDxEUvUWhbaDo8Rn
NscS3fjpWyzWKsL6SUNmuT/gXRW4bAxNLJq2vaRxG3SQkk1P9YhbVwMrEUdrD3Hl7/fKV2ONM8OF
3fYsRvRrlN4tJmKnbj4abX9wUjwtunUMC6bmTCbkXBvzEnvXRtzGCSiuSX8Q6YUG+5AGT1c40n7f
kSWF89dIvu/J/C3eteKYCbPGGIFXBmguaTOfKChMo+1gKtlGIL7gpoQvDvfLwvRsMm6cCeWuAmx8
fV+Qa0rpGfzPl0sMBVML6TgQBpCYW3wl1Sh1reH9IUcIN8o2FN3WgX1FB335LgcXsrb3iXpQ+RTW
dFY473cmXAi+H5ivTkMXartIyswQTzL//N24DFmluELK/gDHiChRnhs+bGn5g+aPpL1P4xcwjs8U
Sr46Mt61uNTZaJjTjUjG9Afo1G1Zl0AraTzXqU+9mpNM4J6jioc+2faiVxJusVlX0/xoK+xHD+mB
wEwZXRVDQX14xjznpjAvuW0TX9fJoTONBG/m/kU39AYGGMg6T7G4r+NX04m3HE8v+CshvgXIXGLz
Iw7v6FupVZCsvekqCCS7KhjAKlJIUCZqKz8B69wGY00ru6gYdlYKGoJyXzEaULeHYG5q3NW82pmV
Cn0odQ3IQmDDPReJY7+27ir1wapINLUIXBXuu6W24jGqAJCMmDQtGildqcpzrxueg4JfMpY+c/FH
pxe9rrxUGFFK5WWWHkR/RWX5Iq3iNZPNDhDftT5pN0KDv0HT9Hjxgj5Nscg5LS/HDlJ3NR5nRoet
UDf8Pi/oybZAsS5cvEHJwPd6PayFLQ+kyqNCFa/ZBC09V191sXE5qo4nR3dat7PNgVJkRqgnaQ5H
BnbMs+Q2R/QOnYbqDMbo09nxMZloLuY5G7oClNM4O/L2NE1vFVREaH8G/LXEMX3KHi5uVC1VjNLW
0AiRcIHEK5okbiCSNgRZnkC5Yy0HKC3pqKl2s1DUK3HfiETQvHWTU6fueBWZWg74MrxD+On73Xum
/0voG9GggREjIXMs3UuCariRwQo4PkdssBfFqE8jsDiiS52ZkwYn96NFjI2iGwHTAb/mZlSw+wEr
t1TtUEHJwiVd5+nmCykhTgZZFEkrPyUOjSZDdn7dCbpxCsv2ih5vc2PSnlqmmReOk92b1Y2OF2qm
5ntmlBHculdJC7mustkp2Q8DCEke/6zwNpSwcC/ps6i3U4tsUYGgFerbXTJFQ1s858h7zqyeUm/8
DLUze19C0bxxyJ6bM1Td3itSIx7Xe5gppcfMjOHvV98LO1k11DxqTD7VJH8AZHMl5bAu9GTXZSAG
jaAtS32dGc4GDiWBcPiOOj3UJUhQmfKyAIeHOZM3jMCDFEhdjG70/UQvsU2fpmBxWeh5aomMuFjp
oRWpq3o7jD4ouEiW+eCTgOLsKfsYfPUUUrHDtt2Zu8o/B7D6YrXBxxiyIvYvo94lOkPGNgecE6dq
rJ1QjIX3c+5TXNdnumrgyvnwJIB30ftmFjWyYdRJBwMZZOt9DZLGXgmLcfdS+JNv+QAQXraB5sde
tZ2ha2o0rKwY8iVnJSYXBZp5wD98i8XR4sZTM/QTCEWD30ICZ12E8UM7RjjyAuT5PX6bmR4U8aLs
dA5JsAQALZt2FqoPcc40FutZfnThbLJhUXLAQ9yIgJVcK9nqXDz96T7+2FFnEWNOLptE76I1Ld46
kgU5NPa/n9HPYeyvJsCVB+BFR7CzWLwA7RYjxFDzIw/yy1n8l9V+uQd6JQIHtg/OSpIuQB9/DCCk
1MELQ2BlLa+FZnApChtWftSF7qcZMlGxpGsyIXlUB6NdBoP92LQnrR3P9PTLsfzd8LK4ZboDsjOd
kx/r/sWG+1hOzmGHlkTTZd/IYrpkPE3g5KBvADt0oRZWwYF65nBy8W8wwRJad1DH8jhOprOaPp/f
tPNEvuvf4ipUu8yahGZjYKPiBrDeOGrC8R5iwQAbevRot36xPf+m/fLcedfqfGC8i1GpNspYSedW
k3FVjHmgtT+zwjgTNJ5rZXHJKYVJUV+YW2lB9ulPFt0ldfj9TvjiIv0wfouNUIzj2GUJ1kdhvHYM
I3isqp8luf2+lc8vi8U0LQrYeW5WsrTRFTNKYk9dAb+HtHYO6KuxNQU0TmHg8e/KmnxamIuKttQN
uwR4IT+yVf6EYK/05W3tY1mifJHetlibYOeOXnyQAbu2UUw4xxs7uzoXF0dMq57BYgGju+EbE1H7
KgU1bsS/EHKbKWKR8n9fnIt7gkC12gJQKD+m7V0iLqGAppY3Z+bzzLGyfDKxQjWgVI5lM8s5V8aK
+WI9nqCNWlxiqQaoduUoQa2+b3X+4p+uYdtFcgdKkiDhLeZTFGZij3j/H+M932hruh9CK4SD6plm
lpCYP9fN73YWs5bY0MujNtqxIdqFWs5aP85a//nhXLLqXIcWM5Xg1VO3LhqaE3/amq9JhGbOAgGX
qOxlh369J94dVwUKaaUOm1JsBC1EebHazBh0aBrVt6nf3BUAOTg+DKIUr9lbZx4rS8vsT40vroec
p1pPVTSuboEkge7b1t4loWhW3OtWbpTtkEA6S7j7en3+cwp/Ba/vegxfyHyEBhw2XuE3GyNofUAV
xCtMJEF1lus23g3354Df/5/d/rvRxa0gUfRS7erXeVM/kYsCKP/cz+7iEAYlANxXjzSk999viXNr
VV/cERQLiKkmRre8m81G0m11j+rqqjycC2GMeZ4+7j7ThqzQLBlDIGS8hExodpmMoubiqDkoNA12
c5GI5jpz2r2btS8WiwGuh7mKUm4aKEoYaXqTSnEBI3jhqeqgQrcexURCjsgTHA0F6tYwq6s8rS0A
T3B9MQ6hnkKLjwFoXI0ERUx6aarPXYpXTGHUOLGhIbiSZj78sd3/62X8b/pWH//oAvvH/+D/L3UD
CAFN+OK//9inL13N6p/8f+aP/fPXPn7oH4fmrbrm3dsb3z81y9/88EH8/T/bD57404f/rCqecnnq
3zp59cb6gv9qBN90/s1/9Yd/efv1V25k8/b3v77UPRQN8NdoWld//fNHm9e//3VORP/X+z//588u
n0p8LEqeZk2RP/7S//762xPjf/+r9jfNdS2oI0O/2nSAfUdUNbzNP1GMvwGSArkuuInpGjJ0KhY5
tBx4gk/hYxDUsoBrmEXa8CT9619Y3c8/Mv8G5cfZRwsEUVQfAKX/6/9+rw8T9HvC/lL15bFOK87w
h+cD+PdSxBo0VWfmI0BNGDJ0+CIfwy9dZ4CSZzfqduaVpBbMj5uwBWoLznbXyT3+H3B/snz3eHaL
z1v4U8vY4SakY5EkdcnHlqFgkZbQMB/AHRvuylUd5bjPJ0SaPjhj54lL85/7rrlF2OQqWQsINx4J
QXyKIShhrOtIWcEl7qXvfQhrzAUU/90i+HOwPwzuuS4ubtm4TVQ2TtdQGo7APPXE9XxTtIEe1jAr
6sBqJ5szLX48Wf6czneDurhvW2oOJlWvzUhsqusRvhD2CQK2PqQxrs609PFa+NzS4sLNKrgRy/FX
3+StBnMblBKxamgR2lG1quDefS6W+DiaoM2AsmFAMVqziG0hBbxYMNDBAZOCPM6j2UezO6kZ5BdI
I0FvI16NZ/QYPi6XX41Z0POC3aML+ikYIx9X59SgaCu7J0Amhvy1GlO/J/9eenPuDmLHWW4NEnp4
yi4GUOOdak4Qro+v1fa2UTdILv5bU/RHH4AKRfIXIq3mJ+EgW45EN/gTMi0/hifm51vniOrHyd7K
DRAdYXuu5rF4AP3RIxxKKHuALAFdiY9jZnOCgi5/Yqtmo67KdX0Crn3mI0/+tMKzJL5PTll0rvgD
caMPO3vuJgCnhglHHhj8gm692GXCBZSzLJ7TkfZbWIdndwROcFvGDLqzuNCk17oJID0GsDDIUuvW
zu0hwjU2LD3quTU+koxUT0WmmBtBh+TJcVr7iVYlmLrC0jyO2y5AEJQFWg1dnTipBN49avYwTaxT
vKpx7YBb07TPYwcKGqNeKi8uij+oeIEPzTUOyG2GW7vbtpK5NKhrDh3Y2qpOBXBm6aqnQlcC1CHI
1QTnYAp+xKg+JXoL6bCyVgRiAafG88CzAHtsL1E/gglazd1kX+lm86POzELsejLA90c02QtEnqGH
ZOgI1vRK1V8rsP+Br7SFlv5wStEERjbMuP+RQ0LFnBr1ZogLcRjNDMYCeQfA2aD7poQ7Lad3yNZu
id3+4EDHqobb73ihFn5vNxDhLRxUKSuG2M/o24AXCox3SG7j07yc4M2gTiiW0NguK88A5AhKMVMC
qnibuiA9lU7nKGB7oaoadYMxVCH02eRwbAbDAQFPB/g1tGvL+VlbhfiZOlZSbnFPsmTVwTEgDTS1
Z8qaJokNCyKwnZR1ZTHzIYPNJPJ3bErXHeP6XTH14HkVQwJyPNB6HVvjQAZuQptquDoomiyGQKfC
uoC/qsGg+R2TN6uVyWPaFipFpcOALURaxO2B047uaKyVr8h3SUiLKw5qipNyJUytDJOSWX7cGBVU
2xREAkB7cLbh0oXvADERoSe1ejExpSlgithnEapkcL7UhOo+qB10sw0tv8jcMSqNWPgKbo1AwkM0
QpkaYtbQpwuJgLCPDiDRSepZsmlyxY2GhPN7yRv9WUkt/mCPCru1Ezqcsn7UgAIdhOQeH4z8pXYo
gmbksX+AegAbi0xN+2eRKZnquYJBgqVn7gUpILHU4kjctkWu80gtYP3cWiK96aHWhcMWNYJV5Srd
nk6wbpQk5V6KTO/OUi3jptMn93ngbFpplYSzuOhF+6OHW3zQl+kLNMfUaywO6AgzaGaD5eLGXaTI
CoBf0NWRPiAC09IjUHgBQVBcqtyCEwcy+Krf9lN9Y6KKdzll2GoUFiEe0Xp+19itW3uNtHsHOEa9
zH1z0PAioQ22DDYOEGpNP27g+AnvbtNtawA4lZfJGJuHfiLlHlh4cRXrPF/XCZCvnDTNxbzGdr3a
T7u26JR90ZR8mzKgQ2OjNB91mnY/3MGCT0isGdu+dRRonNV2f8WTOrkH/WO8LrKp9hyNaWEHyFKG
gomOkzZW3E2hdfq1UQgR1dBH3+RCR5Rj6CB0CyHjcGClCX1RmbZeXNg4v5wJndGAnkblXwFC2lL9
LGPksqjlgOSVuDUySmcAuqmZJwMA7GcxwnXCTccEIHLCdrRi1ix3NldNGihVkVQLR8AjN1JxAFYm
vVwxW5hBB7UyP2kLJyocq7sordo8FY4sj+CAAcMYV2NQmBnbV9AOdSG+SMdjy/TuyTQEQCFU68YQ
GDj3JYcD64vdaBRV7qwWuTe6CX2Q3GhQpaFNAkN50TQBn0xUZAYF8mjqL3xsX9EfcFg1oh4yzKbf
KNCJZkVroECUFA9j3OuhrQplU1O9BEIDp2UHiFqY8QEAkQwYOGjcaSaKmaSi/MTEqF3Gopfr2LX4
Ix3dhq/izKlfobBHoXVfDOrW0aYOknJJLvwkyVof9p02Erpayq6tnFNIdqR6v2kps/dD0zTXk5I0
P5g2NbcQoEcZWRgUonp5rT/GWVVFkMOxw9o0MPVj25jrwVScy8nJilWiNhqDVyuxH9JB6aDTPqN3
EznKdaPPZ0SjqVDG1lupBSaOZ2TRWBoH1TB2V0Jvp4Md904IPi95SgYHyAZYYgKRrKoMhgNOZaoQ
nk2I2KjmKJ8Bf+ZvNSX50zQkJvFJ3vc3LBX2rkp66HNoApKUKnTr3lQlkbiqhHlPSkN/VPW2iMy8
d8NSpLPrkdoPuxLL8jYu4dRTgDb71va9vVO4glSHJPmdhEL5ihtu45FaG8POyMia4EsFncjjH0o/
OrtslPZNoRWAceu6BG631+p6U42KODhMy2A3ijmQjEnN0wAVuCxZBtUZNwdiJUohTXPMdVbD9leD
je6sNQhxvKzMAYO3CGmvLaWDQUROibyTWWbe5g1OA3Szeu7wsK1DNaaN4gFTAaPJPm23JbR2fg4i
VuBWO1Q/8V4qIWU2FH2YqS77GdtGll8DWjj8pFS4B3dK9IBzCKqtErPPL8AeS8MkVfVN2nAuPEO6
kCAgQ38HlHP8DNIggNbUotljZwxwOqq5tmlQlwyNpMsPSLxr8GfgamSSrD5Cxp2knlFV6UWd2XAb
MxmEdnFbQd09SUr9meWT9aDUjns7EceMJDxywoGPDAXwGD4aiqGnGzXuyzDTTbgMAGOfb4HFrTy7
0OM1yVV4XbXucBk3UDL2alRoD63udFvTkvyoGKTcDmkOUUW9YPy1p8hWSad1zE0aZ2XUlV2Dq0OT
FZQK9aFVLxpHd+UdNyb1ETF/3AWTwNaDzCA8htkUWz4xGjcmvmiFwkO9cUwgXzNwasp9rOTGeFto
0tikiIIayAfkgDEmyFisqMHBMu9JS496U9lXCGEhSyjUuv0BHCRRII8yjEqgKq7jJaWUD0KaPKp7
qBCgVDwV6MT/Y+/LmiPHkSb/y75zjCcIvvLIi5lKnVVSvdBUqireIAje/PXr1LfblWKLyR09r7XZ
2LTMGkiAiEAgwsO95SfDUtLEQ4RQvmlMg9sxsgLkCBHY41B9ykQIyFqTocmxUsvbwcyTzRiO0MQQ
A2ikXLPWjfPYaaCEVfUu752cdukdFIN0P8uZCKGYQYZtGEvghUxaiLCRvqwThxNAKVzFhKiZzfLc
Okuh3hhQOcmjB13tKyhZW52G3oY+3sncAEveKEpjBCGsRfwU7uOVJH39R1XhqKAMALFDJzZLyY8R
Wz9GjYZO8AgtMjdWVAM4C40fiCoQLg9AdSi0+Dm2FCSO1LI4GCLD4phCdPB5qBQQG0kVpBEVYWrb
yigb1AaUIIBSCWurDE27NaAcIY+lyDGKBFx+RKIGcCatENp2lCv5hedg1cXy2sGya/SXIJAYhxxC
C7hDXNOqoHSdMhXpJ0XLUVIf2wfeZ3r8UlQZhIyHVpTNacjBcbYvLDXWDwlpQO3Whr3XhnX0m/VN
buEMdJHpVazUvwVlSA+cw8ykTsC5gHSGP6ORPDA9cNPJv2o0vAF2YJbRJmrljG7EYA5AwxVt+RuN
UNKOpgV/ig0j2BtjP0lbSiixjgdjVDUGfHqZ+VrZ9+YeguEJwvO8iCfCGsBzbN5VIwGrZ5DILvgt
dTzMceE9qx3gEDj9aQTEbmuq3Bdx25xNqQu4rSaQqGyzQPgDBLbRYyYl1g9LpwCcg1nqu4VfcIyh
0NTA56eg3uRMKYxzyREfnRVNxwURJpm60/AeGG8QXhjW917miQY/KY3pWeHgy3aZ0eNu5pVi7iOo
cflZGNSOQJuAF5gmANZ1o8lozugrgDMGICMwt45SSNGfyxYKujQ2YSXE0Vt5H8f3Sj3glu4l6qAp
GB+upWST5y1otrSU9vER3T597qq4azniPap8UwqenGgiKV4voAcOC7Icg1XtSRFF4OQcdKTWZPQy
+lfcpGDFd9BdVW6oWtYbMsWhzSM1RBeDhNSOXAVOS3PZDSH0BkeUNhskFrmtVyU/Bj0Qb1A1y56o
Baw1p6BxzRP8F00PFD3NhbbjoPU9kA6KHixXGg8IK2unQhx9Q0FCszNkCfS0hEqAN/X5QaL3E8i4
syBmUBagEBsk+WjUzLpF+G4A3BVZocegBmzTPOZgPdWV7idtCFUdpS8j00nR5PbLFNg+9HywZ4Sy
YV8AOU8y+mTlPK4iiLN3Y/MgKZAidalAN6NsJOIxRah5g8xigqOOlw8oMUvpWBGevNQ61NwL8Eba
KE9HJ8lA9INOQwDv21EqDkpkZe5//ew3AErTkFnWkSYEidzHZ3g5SmlkojfIC++nDkzrZkqsgZfv
DxoEnqz9GoBoXpB8f39fzjfLOdX5EBqk/hV/A7RO9cqTcp8ex3eEcP0Uumvv/X8nZj6ubpY2QUo0
rJv6VwCsHZoD7MasPQ627JU9XJnlneTjougRUinPGuMNWXWYNrom0KF5aLaFkzo4LOhfwh1Yb/8f
spT/TqF8WJ0+y1IyEestGX/JW8BVc68DbtAdnkKAr5wMAnl4HyA9SiFoD0np9xX//9T9/3qnGF3O
3d9GcRZzHrPf1WUG//2/+j8pfJX8B4wJmiKjHIOEnYyP8j8pfKQi/wPhHGTwLIVCi+8ig6/K/7Em
cMo72Qwx0ShwkcEH9QJqr7AZcECQKS/3X2TwP55UCY0Vk5YsGq4/WrkiiCIgbmXtKYmt554U1T2h
ehPa6L3kv6+bw8dc7985Zp4EF2kKRFjZHov8IcqeQ+P1+rgfT/vfcWenvLe6kDR9RH1J0hVnjOoN
y9J9n9EXkkRsxZaXNmj6+4UJ5xaiDrwHcMEFEKgurVa3IXsqPL0eVjgKl5YxbdvFDEYWV7zUuOkj
VXybtepDEJsc8az+JFE0hF3fq2mv/9Yv/u7VlBW/mKTVGvRoNAH2CmUYo31ucjSNQ6VAEb8Nkf+P
F/hQv7usWHysBv2dRP04yZgoVMLTgfopo5uwtJwQKqdJ8zr1QkjliL7th+urWTpRsxQx0cYGuMqa
+iYn9WZM0WNBOaQZvjb6DFtXW4CIEI7ROzOItnFEQehIq7frgy+cp3m+Pmk0dRwF1OGMRhwGvfym
8RIdj+z4teFn9tyC5EaR4sD0dbM8Z1NftG7dSbxYSdIv/fqZKVeVGehJYxBfL7qbqpK2IDDIkBnn
m+s/f4Zv/OcIzW8uqbI6avGQ+PLgGI1i5zALtFWS57x87JVt+63bxys1moXTOkccJnKpdmxkxI8Y
UVzVzJ9pXJ+jIAB9m/owVBqei1R8zcjf5dMu7E8Khpp1PDB8I7C4C7mAN7Pl98itD07NwzVRlM+N
XJ8ZOZ5RIPxPMUlR5D6T8AwtOuWodAoac/AggEzAGgfRgs/SZ5ZeVQlSHt20HGRs7Kxo0f5MdShz
lewEvqc/10/DgpnPq2dKzNKOFpilRv8RkOIQIkjRjPi1wWdWjnu1jkSJkwZaA+3QJ4CDQx+pWxl9
wVC0WXyJsgiNowQ/PWuh85ggTQMJCHRLrriohf3XZmZu4emoyTyGxmT9xoCWr6EZOUbPldmtGOLS
758ZOt4DncqA5vZZoUc7ta3QUNx33BnkcA2PtLSG6e8XJsFyKezy0MJpVQe2lUJIscaGKWxLlZOt
oGsR/8Ih0qYVXkwjI4GCin1n+oBrbwmFOgjS2CufYWmXpjkvxgb9R2GFcWn6fVq5BWPFLixUT9HM
NWz/0gQzi1aRRkHhMDT9OCjuulh7KiU8gLMqX/EYCz5Qm9lxJOmo440S8RPwW6hNe4qI2AJK67ZG
e8MD4IWH318yt3cw08VWAUCYDGoREF9BadPuBDR3Qf25UgxfOkozW25RsVPwvCe+mPSWOP829uiS
N4WCHDt6la6vYOFbzNn7pBoKUxIziT/KxrdAlM99Y7yOFSzja+PPbHoA03fY4CXgx/VxNHCr6tAh
bcfd9dEXtkidGXRU5SE3kBb0M/MXQetXB50pqFJADKd0rs+wtD8ze05TWhAZaSHfVMSrqgbai1KU
8SORoXX8tRmmmS/O0Nh0GhtbfIFi0uuoNBa4Rdurbh8oa4tYiJPn6D30FVfjmGAR0OodKDiUstIW
KnreULRXk+Jrt4M6M2vR83DQCSqFMXqNtoIE2halIG1rkbTaX9+rWWPFP5HUHHCJrHgNTg4jA7Nv
VoJiZ6KiYiVao6qcRS/FGHQvg1yVpwzCx6VnobsjtC0ZvDd2R2N6tqx+jex91qD096fMwvUqkKkS
MGilCaaBusNEbclGbT4dnZKroCYyLA5+E9NE/cvuRqEW244xaY8amHXqW0m/LYPOsgOTlpsgRTXB
HJGCcyWzKW9lrcv9ouNIjJFAeEFpVqWthKZ05G1ZrTEfLrjJOVyXWW0PkikqjnWkMYDECfQjbOTt
pGdAY8B60TOQFNi0q0GQoAuUPrfXP+L7BJ88297p+y9OfAoLtaC+lR2FKDeJoZ01KC9ppQr2KRQd
KkAEqHVqsRlIMx8k7VSHIwjL1I0lRiAi3mpr2KZwJTGR7nvWIA1lRP+d6sI/H/UdEnjx0+LEAkdI
HWfHsFXaQ62Xxr7XdP2Y5BJf8Vmz3ODfOWZOCw/iVE6BdzjKVsLrmy5IJEh3Qfd+j/bXNHHBhwJB
er3T6hsJRHy7bgybDmXVUv2WtuF4MiHteeiktvlz/XssuDhl5uKiAFmMuuDp0WCN4sSAtW7HQM28
pmha7/oU757ms08+c3J5zaVW0yx2jAQ6rFnYcPCUWE2BOkUJwXNNA6CnUQIvKuJ204LWeqNbI/p4
dKFBAa3sDyggV79JkSnMHlChBWoha5DjD4GL+F43HEUkkHUYfmhR7a6QRfDMiNAPEW+VyomseliB
my9cOO8o9IvzERqQM82g2nvMxFmrc1dq/0QFpO3WwseFuO79zFyM36AoIMd6nh6pQJKeZCo5CWng
K4/DpdFngVEIQN/YJEV6bEWtO4WZeVwDl9f1b/wRcvb3WM/8oZGKjtcKK4647TcadAbiLAeIQnhC
Oxv0OQADu4Vy1fXJls7sLDaC2AzCUZoXx5BA0j0rPQbQUdGoK8MvXJjvsLqLz4D3ujlIhMO3C8Ci
jnV87PVd3eZ2Of66voAlLyDPAiPWxX1dY7+OuT4arxML7LYlXDmUwSjtDEktnzPTCo7KoEhOR/UM
b3eq+bUyTKQ/QbFlpchXCGIWDrU8c0hs6CNSGjo7ynW5a/TsNi+SVwOlIdqhFH99ve+g6U88wJQo
vgxzKC9LA0C24gj6KjfblFs4uo3ugSvMLRzq9uhs7fbttt2KE95NQDlfn/edH/qzeWeeJ0AmeCo6
F8faHTxj81Oxm23phF7h/G7t78fjjea8Pj2AzcyT0d2q2g+/fjVfi+zkyQwvTpEoQW9oFUlxVDvt
GIOoDez16Z0CfZPra1sw5ynDfjl+0PNAk/s+OYaM81cVrG0b8EPpK85i6VSoH0dHRR0AsBauiJOn
QD0Amw8gVGo35L/rP/zHYcw1ljI89pWwwQSN1IFSQm9MlOIVvKBUNMlf36GlNczcRDSWJrQxMUVn
DG4bhw6wDF4tbrvm9isToHDxcZNa4KZIRbMUAp2nRlQ2rcB0pCpODRLGr80w8xOyLKVFDQTf0ZCT
jQICVAXXnoqHbQBE5fUpPj9H5pzWWxhEhgpvw0BIUICJVdlJWb7y6z93pGD8/7g/XWS1RaQitSrR
QXezTiTbMEkOXePxiHqNFEgrF/Pnt48575ioEKolComTY1uD0hbUj3nWgvMPFIF9BFBn4RRc9Tpt
XGNcmXVG/d/TC3nwjysL0aYUpQo49xCiHPVKdUdQrjcpdRWAWFNS2XWUOZIebiMjWdnM92ftv33Z
v6S0zcFkYWjlg1+7yEp62Sb2cq/dVzftGZyVu7fMlnFE3PoVnsapf7Mt1CNAtBV4mfM1ozWtmVeo
g6ZloKoffIMNN7kBWee83rFC2l4/irMmt7/bOosicjNpC1WaxreNDbJObuzd34Jf0q72aOi1s+1q
I8rSqZ/5hqFJgyyNMVOe2dZz9gKUWODSW2Bv3rQ/YL6sQ0dJ3PDnysI+f22htenjeVFEUkZFiOno
yTyHN72blC6a9IHpst+SmwGNLyHes44GwrJ+5V5fWCGduY6mGiSTFMWAdC1/MML2sR+qp5XlfB6A
mXQWMyhxgc5HJFP90kvvgXdDay4Qhw4A7ejEVzzZFc5aw+yCD6EzH8IUVVBg+Adf7aUb4K5uhyQF
uWH9TCj3uhqmdn1NS0uaRQqpKAYSWOkAUFR41kv+1LbiodXAG3h9/M8vI8j3fjwBXC7GsTZp7+fk
mRc/yhoU2IZ2AP+Ud32CpQXM4oEUAH6zRYrDF4PfTSrp9LmHENH1wZccHlU//vyOEQlCKvHgN21T
vyBhBUBuGevmSUOYcAOz7QFFNtO9CKpoW0ZQ4gK0K1px70tHeeYWhiHVqgQkw35pNsUDmCervTCH
tbrG0ugzV5DSXNVoY/Z+Cs3qWv2pgcbz+q4tjDzn4wo00CSOlPR+PVFUxz9y/fX6wAvf2pzZtq6Z
DKySSu+H5e+gZGBjepPUh+tjLxjcvGkI8nWZxOrM8nkm24MGXGrgD1DlbnP0zAW7r00ys2pqVKJP
gJhFH9KE5YekVHtjWPlm0MExk66ln5eWMrPpYqw1PKhh0xQpA2DwckCWmrwFSt7w0EmzUp9emmVm
2W0lG0My4vwoXNr3aKBACrA6ipT/YoPwsrJbc1ELLmQCzlxG/G1VAcXZtr2vg7GMcn7owD+sB7GT
rgW0Swd2ZuVNmSa9URm9X4nUZVEONNfKqVp48ZpzRaIWLU5oddDx47fBH/C8dqfiBHVjz/pTPVK/
eFgr589kQP+JIeaCSymEWimvMFEEtnW780YI0kHMxWVubytb8xScjUP+i27KDdvmKxiChcy0OZe2
gpE3ahPjDHCDeGUIvlpp3AUD2tQBtc6zbUiqjar2hyE39gZLHrTg23VDWtpXMnMFWURyGRBr+EZQ
4W80N9mQvbwP9ziBNu5+Z63muOByyHT6L56zIKlvAIvG0bBC9E+0mzIOEOCuOPiFDKFJZv6gHQqN
9lXX+40mpBiNairarCtQY2ZaEuxHwDNSvN70+LsAgeUGpHKALYdVs4F2l+VCt6TbxGXQnrRY53uz
CFL8v8yYMmjdNpcDdlQjDdCdPOeuNQA3jDY+AHtFC5CsMDi47a5/jJku5T9nj8wcjo5MOhtHbJJh
sz2965+Du/yGHOgWDRgO6CEAvzibN609OrKbvtSVTTbSoXqEV1r5Be84gk8eCWTmjEY5Umuk13GZ
2RM3beRI9nO2h1KDfX707vex/TPbsHNvb48vrwMYxXBKZPv1dorepiRMgkxIvJFc+l/ybf3dkpnT
Ss0CsJ2q6n05OIr2TV0nTptu/8+WOnNWedpAD4NgqdIOtCIQHIUmHCJqyfmNiwq+pfYoMjqpi+Iy
rEBeOaqLOzwLRmTWDADnweA6Z9w0HhjojsZkefhn8Aancwb8k+xrt7At27Qrz3AbW8MHAMmLneFF
Uzh8Vx+aN+tHckPeAgv06RDmjLw1HoGFCgs0rT6aaqSHolehaOULnADlGPpsUzimI7wOexIfwy33
yMTlhjlDN0q864d/4XaaU6qW3EyoJDf40OmhR78GdAGUzO+KtTf3wt00h3Wi20QfcHH3fiJegnqr
ditJHHXph888W4I2OnQYYOD2LfyGwsS7eK3mNjfxLtj+KO0YjEqt3TqN2//RDtPHOnTHBCw2awx4
6uSrPznJxsz7UWGyqUd6chu9G2xVL91FeFRBwmQXHIOjCWYEsNic5E2yYx4EXNzAo9CtrjeNk39f
exK/wxY++xUz59WZJTPbENFqdzd43Zafg0N7HF0FTiTDAWp9yzPuIV645ztmv3IHjK+H+lSc+aE6
qzvmGLdrAPr3ovFnP2XmxcoSDZuVhA0xS7eH/wrvTVxtU+K23vFdCsv6If0IGju6UZzBtsDqJT2W
u7Xp36Ein00/81miZXhnoNfEb13deW7sDvySAdg4ol/JLQj1IItyo/m9Hz8FG3quju2rvsndYgPY
Hb6O4rWeCqaxte8y4zj6x4NOjCeXN2+fjBPwagpoYls6148c3Tvfya35FCKKOlZn4Ld/KivGsBRO
GDPvJlmjhXsXk6HB8oHdSj8nwkLuDRvjoB7xlVfQLUtR2pwyEA2WXUaU6bAd+JHdljfdttia99jQ
B3M7Ig1iOLKdeNnW2A/b6w5qwYHMYap9QiqFCHzVNIbAaCxPfUHO9aEXXIg+C8KGUom5jE5TP9LA
nwBNeeO5xwOZRcPKvb4UWegzJyWbgslE4BoVGzB5g5FXvTP25S68yXeaX4JnTn3LjI1+rjaWV/9M
T5PeZ2KzU/Rbe7m+xgXIgznHsRKWGm01XXztZgC7F99TEIo128xND8hEgqSmcju3x/lv9hR+im+7
teh66cvNPJM8WqPKLRUxbmZLz/y2O6VP6n44p3uoJbxkh/ihXZUsnGz8E9ufo1qbAFQHotDwMt3G
u/ZRPiUPBOE0faa74oyke/TF0zjzMSBFshQrwJqCBCzJEfO6cNVjLB3HmcfohkQaaISxo2MP3lzj
Od1pu/BAj+iN3ZT7Zm846dlyr5+L6SN8tmEzj2FA9JyHETYsjE+S8irIRkS/rg/9DkL4bOxZJNPT
ivKoHxFT3OX3I5zwn+xFf1JfygJkZ3psoyM77mxa29L+v1Oc/cfbzlGuVUSaQI8xJdOSTd2f4Q1X
nMTCKf4XwFUb40I1kPPoKXhH9Dsj+3l9m5YGnvmGTpOjpI6QDWKgRJSin3GefQlLaWqzwKTsIfo2
FVD9UNxAjQfafTdFDn479bVHCygVawa+UL+ZA1qHaojQGilPMbV+UL0MxeHEle7RYOoVx3wPxadN
cjL3JcKeNRa/pU2b/n7xntXautaZgDfLze8lMppQobr+NaZd/+TMajPDjiLQmWggb/UzaCFpOXOq
ClQs6W0CrZ8evcnXZ5nRlP09pzMbl0ko1WTyH+g5f45f0d98iHdso/jSjelJp2If3kb34oYdgpWH
z9KV/R43XuwYUKcdNQUMPfgB1Q0rtpVH43t+VzwFL2Hj4v3olRuIVgW+egzfmt0q1G7Bm73X9i/m
NcH+AM09rDS10eADtaVN7XaeAOHiFCKnTgdx4OiG/0n3SLe8Wgd2r6L+MMUOX/TVc5hsPkJtkIDM
AZDi5jnPw5sgjVZeTdrCOXx/E1ysTovC0Uw5Vld6pQfSFDzYq213qvBgFO6PxwiRd7YxfoIE7kRd
5ld4s+ORbovfmZf4zMP/etZtdvpihW+OqUWsSfJBbXDJw6nbxAISEIRLTheQlXtv4bp4f4VdrDeU
xrxIa/jXcnjt+oNM36JkxY0sPRveg6eLsbPCIMxMcEIbEI1KZ8U1fBA1761Ncu53xIVE3AmCozgc
7DTs8jPZCTiV6/a4tKyZO4kHTkXZ4zN2hELU9imXXothJcG8NPbMo2hjXTekm6JLRXPDBK3WvHVy
AE6v//SlB8Z7wHexbWAUCZNixG8HVOtZPOrf5FP2IPxgU3+Lf5nfBhAyrcSQC75RncUKapBnZEww
kwhiNw65o2eouIY/IH1p55G1cmvpU3jwiQt+T4xcLMjM1aADqWTvP6vOD8VO3Mcfp9TG2/70Mz5s
fhb2JrbvIxd5IggpOtaWIBks23+ghoKY+Y//7S5zvl3f2wXrnoNdY62n1GpwscUTsaFBSg8MOK/X
x37ftU+W+S+4qmRkYzxg8MIr/mgZ3jN2HNrDE38w760f7KbaA2CLYqxx1x9aD+nQVbWvhRM5J0ke
ZBqxssR3NDgym7Wwew38W/rKDbp008wxqZDKgwTgCH8bPA0OJFVP8SE5B/vgKFnIUiLG2cpHFUTv
xj4Druv++nYurWn6+8WhMYaBEq1AeAYSODV8jEGt0yornmkJ2DBHjoJXpJWyARvWbqRzezT8+C5/
osf+UN7iGx3iM+qlK6W1pSM38xZ9yLMxMabNs7jTqch+pr+u79BClPZe/LjYoVJqGigMTYuI71nx
qku3sZq4dWd4qZ7bDftN1nJyS/WU917Ki6myhIMvxcRU/Vk7Dwe+t2ww9CIJJ5+BiH+7vp6lovb7
3y9mgWyBCpIlfHIILwM6dKOWxsQK4yiatldGlI3iaJewfGdl3L0+5cIhm0NLDbT4WkWKGavoxLVX
QzmN3eP1oRf6TM05pnSkXd5CNw3PANglKEsq8jwEbyDTstNAd0r1ZxZVTmC9VeOKxSzt3xw6qnUo
fbZB3/tqjbcZk8DXhh6WRDgGqJgSSdrpqWJb0Wttrul3Le3f7EEi5RFEU3O4PEUPoU77PZfOhfZ0
fQMXDEeeOQBGQWBmgRoUvhrsTXpaP1RStpJXWxp7+vvFSYOOWZDEKqN7g0MqIu+fJS1ZuQaWhp7Z
+6ANGe+L2tyDzq0BySCtboyJguj6pryrr3xyyUwszZe/PKAoaLfgUd3XmqQcISjfOKaSSKA+LgY7
Kmn0u5EGGUrGPd2mdSB/z9HDsWkyLp2lXgkfQ5ZE0BbuS32vRhAjq/SgOo+SBpSkpEf4VwXSAWgP
gPQlmJxyM9XuK7DKPgORGNzXgWL6JYjR9jp47G/Akyg8cJIpbkZCsacVxK8lFgI2UHU5FE8Y6Aib
IP1e11Q+pKCf3lVlKd9i90OIck9a5lls7lrNAg/jOJbguZOhxdZz+VDFlOzzOJW/G7yEOBho3krQ
n+YRSG7a0LrPKm24IVWWbNs0N0/DWCa3ppDVRymDbvMg402QpDkUrJWIEpArgecLysgJCPlYJ7nd
WEJxXZOQMw9a0W5iwQkCnryJQbvVIKmkUaBZgF0E7ZuRR92PGqkhvHZyXd9AVAn6akqWjcfBLOo7
dKj0Nx245DZRL4vn6195IS6bg3HB+KpK+EI4Q2h4zqG8njcvBPmVxHgEd6N7fZIl250lc0gasLDN
LboXbYdIk2TiVms4t2kCMbHrU3y+DkgMfjysxKIpYmXF2gcQxNiUJIKGe5kk254WjaMFWg9CUtGv
vGQWcuUY/ONs6Yg+s1HKwUUFZs4MDaCUgCyz7SHqGgd70gnV5w1DWTUeUPYF+Tyzq7JjaHapaPAt
FiPEOlpK05VnwufvZDzNPv4c1ewMOTSzYF8VSetkBYi8RBA+o9dgV6b5WsPi5+4GLC0fZ6nqAiLt
aE7YD23qqXW/T7Vkxdd8fkDIHMVr6kEEPqgo2AOKt5dJgy7zVvsNGbOVD7a0QTMnrJCxKsDJRvdh
Bu3FXjdA6iHuWg5JLx6tvD2W1jDzxpkZ5FVMqLlHg4onFGiT9c0OWuYrb7WlJcy8cV2EqD9LRbBv
mBXfdU1afMsagjYhlcv35iibK59i6SvPHmqQCBOmlFnWXivYbR4aWzVYk3Ra2qGZGwBvHNSqlR6S
cgbh0HXkU8WEQAdeBsHxdTcwGeC/7ywyR9tmIwnLMqVgAKq60rIZGKyPStIVdm4VkqsDXRKg4zBt
D0XHopUEwMKXmcNtiTwKyIFL5l5BsBUk6PkHV56c6uA9/nZ9VQuPCByij6bXSlDdUTLd2vMWQLyU
MpRmuwxkfgW3jHNQNMo2NU2XapUdW2CurEqj3DE5qUGdDGloMB5mgkbISSr9iY39msLp0m5PO3IR
2zCKBlJmFHSvmtUdUS3FkQKyK8r6+1iOp0FSY0f04/P1TVg4PXOq+8zKEmZEAjYsk30m0D7U9qdS
UzZfG37mIkCuH1KG5+0elIh2bf4mYeAU4Ja8PvqCVdGZc7CsMg/r1DL3aGR+jtvaBUPcGjhwaWNm
nsHgSVFYdRDs0bALwm4l8evIRAOvbq7gyZcmmLkEiCCa8ZiF0l7LIfouJ3ZSgBjYMlf2Zmn4mVuI
5IKVI6j79uUwoFMHNW+0ArVA8BTkawEImcNxwVpajyPQYfukk+7kqP2RCeOuDtWV5NaCB5iDcutK
k9rczNHk3Tc1SM9L4x6UQsqBhWXzbFZjuXKNff4MB4PaR3uLi04nMQPWFDyQz5Fq/tTzqHQ7GTzh
BqtddNWAEK/rAXXj6ZpHXfg671KpFzZuWlEOnhHEFlxkhcP6XnZSAQoYqQm/ZtjmNPPFDJHoiBKV
vYJjC4pQqKhO3YdcC53rpre0gJlhJyKsBhPU1n4qEzc3asNW6+isVezn9fEXTHuOzZXDPi55U0J1
PpVa21B56Mi0ub8++NKPn9l2O0QCRMNq6Yfmc8Vyu+X+0K3cKgtlfTIH5sbE6sDrzRS/BdH6PhRD
2ztDCmbH1DCZZwR6tQGP6PCnygfpJhkbEFiicx/8i10d3Wqk1W8HFahHB3rH/FB3VreRdEm1eZa3
54JYQ+OE1uQuapDQW46oKO5EvPXUNae6ZA4zxyEpiVWPlKMzASK7ILVoN6MybALGdlDH4OC7kn9B
K/hlaM3d9a+xkGiBkvnHoypLFsuwLdixojHBFRCwx1yLuGXTQS7voSxnAATYoOndRXM/ZKHHFK+c
wMqoB9Y9c8ULvLuVT4KcOfC3BvusTnU2+oHZDb0dVrFJgJ2v4sENqtCATKsq/gxUS3+SUKsAYjIV
vmGWCI5GN7QQxRY9OKzl1uszszlQ3v+mlgCruyl68JBIul2QSHfiXKlPXU/i115I6WsTodtDgk78
j5Aw3Y5Hk0GOz2g4yM0SC5qxlVKotjJ12sn46AcSBCUAuSCoZXJAELDW+TfQC+THUoV6OGTg0++6
nKe7NqrA195A+1jPktiDBAMAwLGV5dtcyb/XKgOlUl+BKJ9zdYtOEOMgmkz2oCzFwbvbQfMBC99U
MWh8hzERLqtqAIYh4OzItZG7OoTH73G9JJqtQuh+k4Ny5cQay9p0UKXYG2kNcu900NAVX3R+AhWv
O7QNIIAvxi4Eq2mC5D2PjGxwOM8Z35flICFzV8V3aHUByz5hqgG6674Vb9fP2ILFz9HWUPSRyqZv
a980WtUlBZQbwHVTIqiUv4bXJHPItV6n4CgRrfCFPPyoaXlAvgRK6tXwZ1KTuL6MhStxjoe2WpXy
sG+EXyovousgawIFiD8hTs718RdCzznaGYjwauSElD7LqOS28D2QbzEdOTYPLN3VjD6OZfH9+lxL
a5kFb4E6pJ1Mc7o3a+qESuJkMQSKb+ImXbNouI/PDHrm5ZFKsOq0KXAD4mpy9JhtgqHd5pHY5kWD
/DdJfl5fydLhmkVyFvoTyp4iuS6YeCJpukOKYGNkaz3LS8PPHDLSHF2CJFXvw/kkLmjloashF/qm
KcEsfX0FC7ftHGtcF3LM0HFTo7GYmr/AtB3dZ1m5lkhZGn06bRehCM8lgpaKekoE05deEFcJkq+l
B4xZ7Ga1Sicjpar4RpjcKrJ5X1kAWIq1p9jC1s+BxLUSjIMJynpfiSHQxR2lPYJeasXYFgzAmCa9
2BaaRWJUmdB8aEhHYLeHCL1svjXgSbz+Uac9+OT8G9PnuBgfsfNYsbGq4SxKqDzrwNcDZ2EXnbrj
sXILVYuVQH3p+84sWdXNlgm5UXyhaS4h8YE0dAUks7SGmQ1rJI0KPK1raISEmgu1KXTtSxb0T/uI
e2WU/KAZGzbX92vB+c2huviwZVsolgI5kfKuD2vLLhTkHLIRgF2J5K6mkjdhKd+uz7a0splVQ84h
VfRUV3y5iOU7qwktMMhGP6D9rUBSqgd8V1Sye32uhQ80R+rWPG5VPaoVn8rqKZAz1GOr79eHXrCQ
OVK30CBNBJF0bJrWFLsuouPelErpZIGOa8U5LezUHKpbiDQIlXFQ/L7rT0EFTYb/zdmVNdmJM8tf
RISEEIhX4Kz0vrdfFPa4zSZA7Ihff7O/Jw936BPRT46YsaWDpCqVqrIybapO0FMDfVX64BP30pN5
a5k+DfUvg0E8hKNW+iSWrSE3BRTFTn5NugubsGHuay7ZOZU9lK9gJX6lH0fd4UHjZvcEMh4+/x6D
orsG2/ronByHvBrgUlx57pyi22UMKZev93prfVZ23lsMicV5GOJ68U9J7V/53Np9PfTWHq/sPIei
DFSrmjYeVIInRnGAhEHUdPzgoxruLr++nmXDwv/XgvTXBuc9qiVjq9qYGedP3Zt659H5Dj3ep74G
hLSDrECfQQLr69m2TGNl4UORyQqNKDSutfuDpuihKzSQdbaTXdiPjUVbQ2uJpzNkqASNJ3At1P2t
AoqOIETAYwVCXMX3XPAaZrsUs8DCMQLnAY2oNkopIGzpzcLfO19fwHNsbMxaSCKVpMRgnMRDAQgy
z60mynowBzf0J8uRu2hSC11eyrn/emc2DvIahpv3Vq3ABdrGNcSh6kEc03Y4fW/o1aWedJUeUjXR
uKiX3ZQC+wAU0ddDbziQ/yEe/zq9YCRq8oXB1Vb1teVkkaLQBCk/zPeY69w10LYS08yyitPYISZO
xPBYlvZvPzXfC9XWPLKjMeWQosk+dno7tE3z2BfpYciSCwRLW3u6CsLrlOWIioc+7mXzXnj2g2ra
5YKhbR3PlSWzSoPL1RdN3IIZ31qgGyzeSmcKqq6EXt+ftvteSniNi0WVKC2nBhEb6h5PVeFSiMDM
r4kQl1DOG4u0BsdypyND0XQmzobylvnlQetLSgtbQ386qb9O5wi+pmVOWhrLzn6eZX7lD/yCd9hw
pGuIK8kNs1qOACBvkNRwQNo0/aqQyv6WWa1BrnpMpfY608cZMsE0GMscJJGlO0KVqybH1MvKC65h
4xSteWPRVJB3XmEI5PycY+vW4TKD3yqrsjGArBwNQMwI4F+WH77+rq0NWd3WneWRlEyyQZtbFZXg
BDXLpdrI1pfY/95r6LVXMGWkOGtLn4FVghSF1b+IGbAV5jbhVFsExR59wSq2cAFrlGtn5aLr0Asb
zy7e7bk9ODUUBm33JxQYhh3oFUB0JwFdUSh1/FZZSnZJL3toPo5QYKs533Wuv1wI27dWdeUKxp4K
ox3kvScjb5yue/LQMP+tDVtjW0emySDwLgDkGXoGUszmbraHi33W2Jv/eA2uwa0qccp2HHUfj80t
H1+Qlr5gPxvWucau9j7LBtJgYAK5XXcke62nm6a9xFe0cdbW2FXPSwxZFkbjLj8ZNHcvnUYZGGid
co6oD44kdSHO2bhe/1cl/suBtSOFIFI7k7jkyT0xNg2YNyeBouIfAQb6r/d4a5LPY/XXJBSSkypl
ZQ+grytCr+yAX83aJOJqQu9xB+nf782zMn42mcxpoR8YQ9bwx5K8m1wEmd2chP3rexOsXACaV3DP
DrhuO+mQ0Ekd/22YhyJOO612tPvuq2kNXIUqM0eZF/ZGsgaSQyNxIaQqkVC1ilmee/di2/pGML3G
rnLl4dmPBHqcdFAiFPyk/dcmXYLc/QfX/P7rVdvwHmu4ajG6zLFqXPBjZRuwDNF3FDPK7xniGq+a
Ogp10rlj8eCRN6j0/ixm81aS+vHr375h52tw6kiAXMPK2xCnbv5QuwCHthluQS73zb4JqDn/2zhK
xed56RSLHVuVV1aTsV2bQPK7JhW6j+xxPrY5RcN6ks6nuiPTXeqXXtRmuvzBB6t5Ey0150+dum/u
1iqWV12Nd49lWCy85KmHnB/0YC+BYzccwf9jM12gE5hPI4vNnH90stuBtfwNoor/QCb0QsC9NcXK
B/ijO/YF5MZjEHD9oXkCPkV4UYe8Q3TkwpW1YTRrMOuQWctMieZxqn7UpRcOIxgaq3+ojzYrdsHT
bJ27VWDvF7RrlnK0Y6+6tV0WWp0J9CWinK0PWF3nOTTYktTt7VgReT86y72qrF+V755Mo8Nu4peK
qv9t+HBZ/z7aVg0Ebc0lixMX8Lhl1N5ZWsP4LdOERtu/R+9r8Ejmg+tA62oMkzSLzOefWXNhl/97
B/gaCCl8Jx0cSR1QFaEq1BalfzUomey4lc3fuq/4GgXpFTb3SSmduAIzWu3deLqFdPsx/R6nGF9D
IX0AiIXKyjJeRGbtk0SPO4cU6bU39f2RITe3rz3Rf88T8zWbaduNjURixomByA6G5CNRPxIotH/t
h7eO0sqsUWbukQxNO5QyiyoEsbsfS25/D3bH14ykQsx2IkC+GjcTON6qNPno8/RNd/w3GZdvbvbK
okFIDxF3hqdir1K0NNT3FCDG0B1YqKVVX3De/+39cHr+bRMdeO0NCvDgbuTug58A6C2hW7hk52Fo
LgCE/9t58DUs0u4h2QUNROR69B0xeJrmB8ilBtn48T3Oa74GQQrHHbq8bmhMIXF9GgY0LaJu6dtv
HRvy56/P04Z1r1GQmTe4lDDSgJ/QQFXeE+QwZejhLlV34SLamuFzi/4KenGkrNpDXSNGdSBKoZA8
unLf0Ev4kU8f+v9fNnwNYawm6OImBVvAfdiSYJS1CqqkvUIYf11Q8g6tePDbkPx+qP1L+/LfjxII
o//7i+j4Gf8OwIosndveQ1MYtYhupulpEF7/w+/1cgfRZDwhtNDi4+t92ppzZfccdKF275glNpB2
uM56X1wlgBm8ZWAlrcOJNSWkyUF8Ecq5cy+lmLe2bhXmL6Kj8I72GCP9BfwrHioQQ3OGCza6ZUAr
R2CBwbWwmETqpc9zNLwth1lC0rjrE7y9QJ6d1BfedlufsXIGrgdOd3hleW5dcSXH7ANdJwd82KXU
7MaHrJGQCURGZo951rmy68fESn9b1fggvZcsQy4JTIa7r4/AxmesEZHeWFbg9Jv8M7BXWt4X8+PC
X78eesNdrkGQaUsyPH4W61z6N8a/GhHeq+y+ukSpsTX8ygWUs2VbpjDyrPDLyVVpFSGlt3Z/iZp+
41Jcox3dxgGkY8mwARl9B5G//VlEuETVyPxPG/sPF+Ot7F3nbiXrTuYxhbM86cpAyk1IFuZqSu7n
nD8IA/+fztWzdBqwoxNUpyFTXx1sW8uD79PpinQtiIYs4IqPKMq/piZhYcqslxnZgBOkXV30lZIr
pzIgtVtASI+/rtCRZ3gExpA/TQ6hd+6093XC6lPuqjSWqRERssU2usb4J16N/UxzhdawavzlTAma
BnOfv7GeaEgu9iqccuYGXs5VhAph3QQQEce/twlJISNmuzv8JRS6QeIR5KP4WFyNq6zNQLteQ20T
yoEUzBtLC2Ik40MCPvXNzmncLqiMyaHu2GZnldXzIbfaPyX5lMweRbpvu0ruOevKMPHwTgRHD5hD
8S4pw8+IEuULNPE8lH7HH2bLsspQjg7aqt1JXs8DkSEyFpBqkr3uI7cv+iA1aPnxF/R9QXbwflZu
/mOZSHq3+M10GBdRxKrp5kDieEUt7fwnd8jsu8IgTTdxuw5QEbBAJa8a1JcawP9vW2mxPhho473Z
md+di0EjJky9JWDWbM7MQ8IpKfwyZFb5p2I1+uGgFBiiz7U9p0XLgqb5RLYJFvnMufHt/KyXZV/x
5g9Y8J7GFuICuVCvcwFdGKhhdpDszby32utpCMgx6AwnnYVU0GTfc0eeaFE89ovyQ7vU7FCK/h/e
o70N/GkvBH1CAc3sRz5Ca5Yho7n3hwxNbkOGJnsxgoHIKkjgOwkO0pw0QW0zNNwK0AU6Ov/Tsf5W
JGUWcq9Bh9hc6dBtsg/fRWOFbPrbphx+T355HKapCBpo5waF0m/cmv6kKM6FTVIXO0F1mgZLueT5
rmeyvSMiY140dMn0XgwdEtjEZbuirwaoyvL+XlqZQcMgqJjMyLydnXvQKcj0/Em1i7qJP75Ppm0B
l0yKHTwoCaXKl/NUILlHM/Mj1+0UO9bo7Oe+LaOqBjJS2JKcoXKhAAUpMlx6GuLBvB4PXFs3TNUg
mV9yyPtZFTLp41IEI8TaoqXC7cJBJhr4OWKB2gZeLu+nBBeahI2Z8RoMzS/Kl4+jOzehn8okTC3N
A83nn0NfferIzfnOrT3z6hG08SErMVwT0lo7vN7rnxVNlzNxPDCneroI7Y6C0bWjXWQEafaFbfrH
Krev/CnpAei07/u+rIJSEh2Yvv9t55V9D4SOFZWJgVpXChLi3vLeae8DVN2xVyH6H4wUPj5LsMDV
1YP5TIUBOQANICt9E/n0lPLs1SU5RNzwiRi2+iVYcyKDbK+k8pto4IUdWnPZTTtoQiFpTplFDjwb
AZVCq+aUhm3pGKh61Ene7XxKvXxf6dzHVtgWzj+aR6ESZ9hyWpCCayJDa/fVQ7fPIYVu0APeOiIm
/eDvtC7cMM1TpDNV5rJfnetVRz911T1f0FCx0wvTJ7Rk2mPQ4PzuurST0TRXyRk9PuwRYt39/TDO
4mZY0GI32Iod29Evwf1mj2iIVj2j7IWa0rn3WW+ryKM8jSGGA7r0HNoMFGcYXNgCTCvCf+DS0/9Q
pCnHyDWeDMue/+NWS37l9Vqd4DkGQKftYbyVsm0PEtIju9Sz/V1hl+lOq6x4od4ICTpSAbDmjSCw
mhB2Pc26oC8t8k7v3mgWJ+iQ19ulVc36XcdafWLSYYfUEgMAwVItL6JExdZp4LZKpVInsggw/46x
i5DPsgYaeLgHhM05t2gz3tuci3BCOjgJBpR8k91UluyltSp1XJY0O6fUhftLp3mXF8UP6N0euRY3
80TaYGpMv7My1GSEY/WHrJ9yCBMCGF7PaXeyATMOeeOJkLo1j3rpaiyqfgK3fIYdsLwgN8W1nBx5
QDttHghZPfupYOcUkmFhWpcPDeDGB0osN/LGbIACjHrFokzPhVXzM4UrjWbPvKVJjV7cAd1h2Sxe
gXipgnnIya+hbsiLbwOA5NafDVR1FvUzvAHJ3SmYcTHup6ooz5z4ICErGxoKO3PDMW+a+2kZ2z+i
MPi/XpFceUvu4r4birevY5+t6G0VWfdNycEyZVvnZvjVu32QUGtXZiVQ9UlA9XeDt1UorUih+36a
AGXr3XRfDNx/IlYHSm1lfQ/lzNetBzCQ4bPGjpJf8uCCsiUUHtxq7T5/vU5b4ecqigYa0qk+G4Lj
1HdeEjGCN6n3PzfQXGKx3HjjrDsBbCdZ+tz2xHm5xXlO76YX89NuguY6e57vrR/2m3ibnvr7/hq1
t4evP2ojMl3D/tPGhXpxJsSZpjqPOjWKIXCLxcoDx1NpOECWJvzeTJ/H769nMNUQDHGAVj2XZX+n
aXmd5vMP1g+Q+KY/v55iY4fWGPReUwZOI1tABuOU12+V+oAc7YWfvzX253//6+ePMwTvXIYsoEin
o+2mOycdDz0uva9/+tY+rELsuWmq1HNHCMgYsKHBkSeB7gkiLJm/deMlWqmNnk/urmydgTSw5x66
W7TVGFxr7emzM05JFmmbRx6pXthQxcsg72dRPjJmWnS28j5YEoZo0lMQVvgeAJ67K4fgp3PXsNZR
qKKXfK86uuxUp9S91ZfF3ldJc+Hxu/E2clev7MHLGhTs8Th10PtwTUHWENYJvUSTsjX6yingZb2A
J4WNcGvQFy//NN6FrNHGwGtM+rAkJdyjkmcHvU13o7aXaPaz74mX405dnWZf5o1l2iEu5dRPgZTF
FHZQ0LpenNI8fn2kt75gZfDADDMERgm4fwUfD3nLqxNu7/b390ZfPakt2daNTXGS3YH3d2mj3QMq
GerP90ZfWTs0xcmiKxurb+MCz0rIiVjpJemtDVeyRqYLJZtMgAovnktXRv5cJydC+3xXzaa4kGPe
mmJl5yqb5JRbGr9fLyEaISMK1o9eX/CzG/fUmkKa4+VbkcHFByw2XnEIzgJn9q+8NuEBULK/shZs
V47TXUAObX3MyoIL12pGk6HeLbUTluO0U/Wj2+jD11u94XnX1NFQvhlrVaoiZukcutWD9vAwkcE8
qQsTbPz8NfzcKiZthJ0PKO7okKF1MSkRPZa/vv75G1a2RqAvegYdROtPcTYXTYTSknqWlocd+Xr4
jdVZo88LKyuKPkfmyiMv2vzx8bzp+5dUXqLh31qclRnzHJqKQg9ITWr2Zjpyn7nuneitb1Ye17Bz
jbVJOsuXZ4rVv1m6adlZpL/UNbm1Op+b8ldQYI1ceI6DymOlLKSlhudMOeeptCLSL+/f24CVJQ+C
jbVDkJkky21H3pwGkq35B8/5/uvxP73xf+T2nNU17DgciC4/8c8LU1UwzfnNgi6ZHjhqu8l2aamf
vp5n65yujBjENV5mewyxrXGR6aq5fU96Ozt+PfrWMVpdw23Gegn8ImzMm6OiI2GuP1h+CZqxsUZr
pHkns8L28g4FTWRWSf+7GNHt+bNK3wrwLn39ARtVnDXMvE+4m/sWfFyNbvyQ1F4XDsbrbgnv/Dby
8nq+Rp8w3vAdALKRUy6Xcvcb+7LGnos5URgTtYHaNQeGfgDIDF3Y8o1NWePM9SCWXLudPPuDdZUZ
yNgnadIFQIBd8Kxbv/1z4r/MD/flqCsL8T6qddeDa//Ki/kCnnrrt39O+dfQzZBWztJYRSxGm4em
6qzIdfifYpHWhQBva4aVYY9F59M5m8RZylfCxzBfdJQU04XztHVkV2YNk26KPu3F2db1P0joQOD+
sSRp6NISPV1ed2EHtj5iZdWgi0h5P2CaxO4Pi58/1rU+dma68CLe+oqVWdejQIOygFXw5U75Z88t
g6l6dvwfyuEXFmrDha9B59akee9QLs+DonvpoSlcElAUdN0rONP47mvr3ppkFW5DSxzZAw97bSD7
LbLrTHQHgddUll76jI2NWBMtK5QSnDaxxHmUvwx4ClobBJeXemA27GyNQC9ph3QZmq/Png1yVmug
byPrP75emg3WR74GoEvp5KqaRnF2a3XUXZkHfg/Nrn5EMQ765HCMIeF5nKgiCarmUq5l65NW9p0v
vS4qv3Ji6I5G4nNbeMIuBR0bbOrcXtk26hrFkiOPG9tDlx062oLfDHpDT4p36S5N+haMeGm3LxoB
nWTF6R7NPdaeelCtbsCNcvDLhe5dLtgUtA1ynIyV5a5KbBCWVlVy6VrbWoOVj7DFbIEQ0XZiUE2z
cOrL+lXmVPz+emO3Rl+5BiMbLrWu/fOEp0dSQKsMNcKvh94yp5VbyLuFQh8F8niDXUAhAsTlfTcF
XlPvKla9fD3HhkGt4egkT4GI6hGv1KAzMC+sROXMefx67I330xqM7ltkkQlBUOoMv9o2jfCH048B
eDX2A3+ZxgufsLEDa2h6UQ9Dy1Mpz5k/vJkGvLSzfSGpsrEDa1g6K1CTSmbHP7tWi2IwMTqcc7Xs
eMkgRzxpdSku2rgB1rD0JCcZEhTaiSUZA0hk33fCXNefTBtmOplF7b/eka3v+VzCv657OqFSiLlw
XQ6AYHRgDQyUX/KAJuOHzC4pQW1tyMotoJTE06nFx1DX2au5PNDFvbAhW0OvbLluW1pMoGE453p2
g9qZJgAIm0uguy1jWNly0YDHA/4Rra8ZhaSYh7pjaavflXWpc3drgpVFJ2YZ58HGBZnk9i1T/i2T
EJfxit3X27sx/Bp4DgENgO5cgId6RW5NOe5tlp1A0PLw9fAbwfsael4Tm7UVQ4eWFBkaNQjQF40M
SZPuihpVSkNIFfVGouzqs+jrKZmzwdjD14j0ahk504te4okiHa0MTV4ad3FOFbeLwzjmZlfkhYrd
Ykre+yxHQtl45TugW/5OVs3YBm47frIraf5ULdkIIjawjwZ8GeYffoJ2k6Iu2ltIZSoQP2QtveWL
O18tIIkME5CCxZ5XmmtlWv/ozbzcj6SQTywdh4M9t9mhtKC1NiY1njFLKZ5cv072uWj1leTEOgs6
IYFup3DaVImbqgCk3XikTkMyDfqFzqWELkXSFdeoBIJ+Z0bJGww65k6bvmtD7fo9anKOQ8+p007n
sTfpEcAAQCrKxl5uHCPGGwnuJnAQJfTFDKI+jSqjDwOdGhE2UwJqp6VUUF4rC3lsFPXuyrQfjrpQ
+c64LX1DhV8f7NIDntHJp2ipO9RTZwoIgXRdkLBaRFjJLut0vQP4BdS2rCxCMI4C5edOSLd1QNPW
fqpPvfCAM/Ft84x26PEZPfbZoZB99pC1UK4AbWhuR9phQIE6kBgtJy9SVf0IBbAPhXrQoSLtC83t
7EZxFdttq9A237FgNijWKqvTN9MiajA0VWEm01OdAIOXgk1ZjeOpGjL97Ni12aV6yEPmMBYqPMci
pYpl7zXWL6uwrJ2/1M1u4PUTs7Ik8Fv2sPjezsVzKrB03e/TYvpATfkPmNqWRwISuCOmXM4JISQY
CHrVRW5fW/Pwk0slwkGPj/YCBd7ZeSZ+AUibca9aG9cz9NmqYMyhc5ixfc7UwRPdPSTAPxspEkgn
+BC1Lkr1Q88tGC9bvHUTMgMsDnDQofC7m9HzwRKmSXf0aJZGdC7EVT92YOL1Mm2/mgosTqOpxhDI
oxAMBuMezTNVCFnrLPCywnui4NM81PAtc074D+Zp8FctYPyXha/iRgPhl0tifa7TAFyxKgHV8d2D
Uu0UgvqwryLQuqLol8z90EWzpVwWZVajdoSDJEyYOj1Ps6SHSrjzqUlbQKwRle9akc9Hkix2JNPW
DTvZqBOZCmitzbo8k6qG8ozHyG52gOnJm9F9oT0dTdAb2zp0XYsIsGb2UcpMBm2r6yro66Z7AKpU
RGVZ+jEHWdGOtba6LkQ23onKfxubug+tQrdAmbWRydgzzQsWgUjniTbFzqLFuU7p8zyjEA/AyZ+6
VOSJNRS4ASJkNDL3j6mrs9XJH6IChrtNQTLhjkJdJ9l8Lliyx0P+o/bgTO2leqK+N4QiV4ehNtXR
YQS/0ZO7vCmPRFfvTltddyOLTCoPKm1uAJmKwf93dhtx7eTJA7R0f4IR7LEn/l2RGhW1kznq1Cn3
2szLbmTmyNouvbGS4drIeq+J/knKeTdX3SMU0a8WO3mbhvEA9rCIpVYapFV1RnzoB8gnXoHz+zjP
9ZWTqRivi9PA+KnVIDNmXhK1vHhNktkPqO2GMgFTtZVaD2ClvJ6NfRJyeaBADnm9+4Kq4n7IeaRK
Cq5Hs4cwzJ9ptO4hyXG0MnbreNZjzZw5pERej513Zy1yL2lyN9CsiCYvBRaBptclAAWFqo51Uu/l
nBzrEnCDBaydDP4mQKzWHz1Xx7OWv/MK+AZaPGe9uAE39B3O9w70Yce6toFCyZ4AJULnLJwV2nIA
6wLg+4DR9uXY3AzK/s29Ls5KD2y4U7o3pHAD8Hunoed1kOVFpQQyZyaJQB8aETP90mS+spz5uq7a
M8s6FWLpQ6zBky2Sa4TbGVIg3h1gClG5lK+WY6qgKtpX11jPJbfeqNbXs4BXLNg+9fgPqasbiEY0
gdOLj9I2j/lMnzTQLKgK4NyC8mqn6/Yu8b3XhJs94qKrmk8E2i1oCRO5HzJjqbCx+D4VfpT55iis
Lq6SLgIY7EGU3iFH90VgWe6RWGCKraybnmR39qJfub8AAE2mf1wftd/RbW6sDCV7Yl7rUoACUs93
auruQPMHAOnPVODOaBpxN1V0n9r6OObqaqn4TVEmVy6QfkmKrzAlKQKRuM+l01xzJZ7ThF2DLwB1
UbgpsAxNgSmcV98eR8ANxG+PsXjy7BsgoxwgJfkjaYY/8+w+JfAcWQnxacAn331HX+VikoHrTLe1
Ix6U/dnlUz2C03sOcrB/5FMTZ3S4LVj5nFr0zm/EfvFxhoUEcWN/tZTFLQJwUIaQ6k0uBIC25c6d
qmu2VKcGN/AnJnPXOHpP8MvSGv3Wpm9vpT0e54RAXTK7BvnKK3I3duhn4qChIIgbNAMLU3NLq+qm
lKOC2HUFN1EjR08N92448/qzy9Nm76Soe3ZsafbgtSXh0KpHtH689BmyWGhlu6FATsN76djOMJmj
XkcfuNoGrB0R1N/uOczHdEW1q35pdAbeiwzdbV6R28cpEfa+q7h/nD3vpgRRfoD8QxIZlb/QZRyu
gIY0RxColYe8R1qxdE2OW8DTIZB2SzA67hCgOeFaL9kjN44BjSP5cEucPJIAhzmUmQq4Z98S1j+C
ieZIUWBCnbt6ahV06LqpPYNx83r2oUbC83Aq+9fR1WcJvqJgAU1HgPacLGQeP7R9W4W0xUJb4PJP
8+XeGuclzEj/spDq7E/qFu+kJ4uxV+BEnwYzxcbrdw4q3H2V4W4r33kFZCP0Bt5M2dwtHtSfgbM8
ZKO+rhdPg9ckTaLcz/D6pPk1T5pdjop2wNzhAP3yU7EUKiiIOU4dcGZcfHgNj+DX7T2znSLIdRGP
nKRxhpmpXk6Nl91kBQVM0Z0Odk5I6CNlmgLRG4gxPTmyimdgCEOPswen8natZX0g2EPC3jTPusje
/GR5Spht3Q6EezheBmKJJb9zvPKYsObKb+BxG8BkR5EDZ9Z0yw7M4tMZcRcu9vy5mMxdu3jnUpWn
ac6eIZRQhSShNy4OQzLTfTaBAEzr5ke9tM8eCOsWqo5jY73rSUeIWRAHQhV9Jwo9nKnXHFnTHVI9
xUhjH1XiXrPEA9jRb8+TPcU29Z+KYbwfSYmQg6Rqh0xcFhdj5gVDyvayg9gRUc9t3pzzqjcnqELI
H2qypt+t6Kp33Sb7YTBlYJqxi2zfuily/1Bxdy/LJJbN9DpDHB7As0KGiwfjbCsfzKWud/SSIXsC
CWV5guIkRKD9Se6prtjOcAGP4ef8ZgamFQy7AIopou0otzsPhIZACDNHnIuOPlozp6emcp0A6D37
Lkm69o7qfAml7SxxmePMj7M7RllH5lClCRCkU2MF02L/Q0EWe5wVpH0Va8iOD10aLsP0IknjAX/a
vdvcQVagtIPBbVUEHHcWzZnVh3YNW1e5rCLa9ohgLBwvJ19whWp1Qxx5JGxeghRErIHqXOCEoT0R
FPqTD6l+X9jU7kTa/pSJ+CCjPWPJTLkTlbUEfW+DrFFOcP7EibXXJGHjzfdtCleH/rpXzoqXgeHI
jDAmPwEX8MDSu57Y074s3RSGPXpXmiw4Wdp9BybzqTIjUN1D6wepcu8YzVgMoiz2hueOHhAoFgc6
Il9sBnPmqnpO6xwZUQfZPtok74PudoUeT7nqQoCYd9RbzssA1CMVR1csV37p74A5PVS5TIHOU7tF
qwhJ4cAbkLabYGsu+IRLpIyBZo8YwOwjKE4rt/wz0aXa9fVw5qM+uMa88Gk5+Pb0yl3gX8F8+5yP
LthB2H6o3RvLp9cDIJZw/Qc/pdeeyJ69UvII8V4sGAQ8Wo6vMao+2FUDqOgAJydKqIY3qQIS1yWv
vfwfQTcCmKJXR+oyULIrMFB0Ld8B13c7LV0RFNgfwJjBLkWn8TWT3i+fqZ/2BOJdOZndMGn6XkOD
JaibLI+mKXf389J6EXVH9ySL0fkAPZgFGLyTnHRj9UcjKQSWu7k/GStBF3Inuti3wbMNHo+iuiPS
9B8zcYCfN9ijvSj/j6PzWI4b18LwE7GKBPOWoZO6FaxgWRuWbI9JMBNgfvr79d3NTNXYUjcJnPNH
0zs4gZm/S4/EimQxJjbDflInIxiHK1lj6mGujCYZu3ZkAwv340TsZsIIL4CB+aV7zsB4CYidGSik
PTI3u6+Qx92jsMPpqF1Rn/zG2E6GmXPIzmWXDFvenKhl2Y747cjlmGTnJehi1dtOzNa5wW/2ike8
eSVEfY1HFBNJbUxGEui6S4JOmO/u7hSvJAfq1Mva7jMbdv/BW2p3j8k4El++RctnMYrtsLv0g5iG
NVPGMY/iXI6ZevPNYLzapTBvvm+ZSd+qnvdrJMnJneabFOt472hZbvbkwYxZlf02MN4/Mun0ByRL
+y+2K++JWwcwah5m82bNcr8E007dtJi2aNamiFmnNV0wEGzMs23iqmWK9loEED2OuGP1oZuOzIHn
ufLD14nPy1nz9TJhQzjnRqVeN2dqROzPXVVFbK3jdYD3eJJ1Z9FVVXbXMRhJAc+C0TpYPETPjBU0
OU7kgMSWKIozYpDxGU+mjbhHLiGlAEK+GQXvvWRbemA3Y8HrNSU3ZkH3bT5Ppk5bN2ezmjM7lZ5s
LuXsZsnqVNWxQecUV6JfLvXi1Um+ulms7s1jlvbro2cI7xD0RnDa2ZEOzrLpD5lR4lOFw/wWOu23
200U+C7SeNUNXanGqsLn2fe3KxP1ngyd50V6Lu3EDVbnx+bL4h1YixZovxqPnNv0OGzdnObEzD76
wlvSwR/2yJ8DTAOiCX7MSkyveTcK5qfC5COf24eFrO7f9WQbMc1J/dFq2qpLOisouJjzznsOTRsu
pswXhhI/7/njik7E01pI9HfCQ2fJx7BSfHU/V4sWS8m4GEilXTtCkWK9LvXofjK6NQ7vwMRYUPTd
591UckOZnOh9E7y+2VN4rzL189+DY3zIHE9BKKqvomnJsO2aJTKX/rEum3d78Y9ituJdrjHfymlp
PRGvoyZkPGzaJ4OGi9hZrTuC4SyJW/KwkaJ/or3+2+KxiozRv/nGOBy9drLOXa9uZm2nxuAjqVYq
eMiN2mVUsZdvT0k+pi2A6+i87rE1MLmKfN8ToUtuRLMfo15NserMt06G33ujVAzFmqcIi0ZwEaWi
aoEGB1NZuSfLz3CuVbTly2UKtm9V8WZuYUpVU5cUPpDLqvbnsF2XE7E0f6BdiPpUq3dAok6xc10/
Fub6JQXbHKthnOmG92QaZVzOOYdpiypwC4xfzbwtGIBQaEt/fhRmPiYyw+KY5yezsaxEkvwQOU32
lDtFMsrgPHLK6tp/Y7wj+ok+TaaHmJntnfwqvsrVvqPJ2Ze2JUXrDbG4NXaQ5aeajDdzqn5temdT
6l2AN9np+aRb89PLu0QP3sOwm8mOXzRqnezJ8/YxwmNXRvu4XyfP/rTr7bvyt9Owy4d1qF48f3mp
N7b13rgP40P201FuHXlr8Oxmao8Cc5rfJvR+T4q9JI/rlliRfF/a1A4GB+CnvRl5cAs7HRywFrWP
UEN/2UKM32Oml6TFXHWtlbPHob21hyXcKNGureFiuMt87mbPf+rrbjrRdsarze8aGa0IY1dm84uH
FyLh2P8zW+txMpZz4TCezNtpX4tYd+ahNJr/ltZ8IRTjiI2mitoJY8HulTdluENC0N9br4uf5lw/
gkVctl2dVntYo22emtQ1rf8WUj2dVR62vnqWfbCnZik2LBj5o+UUDW4nfWsdHsXZwhYy+qSZ0nIQ
mzNYba2IOg0qN4so+3JYFTrraOWaL8Qar5pJJJ1bbui9ZHG2hppyT1WZsRyCJQEPwrgt70aH3bD2
Q2j33fuWNc7N73IfT8Twof0tjGjovik/+Mol7zvWoSGajbZ7WRbXpxhOQjNMlhvpnsRTN1y+VFdJ
4tKzA9hT2pjl2Sz7N+31332Wfzde+NtcQQ47ZQFG9f2H0Qx/HGK8buMiMFa4zsmdGx1jvT10nfNi
tMZraDkktjuEnlV5vIctD5i3wKW7A1/DdBKKE6KotUz7Adh9cz4njIqY+xY8KPNm/y0pFDsLx/PA
Be+58P3gBFh4Ks52d7B9ZEPOqKN5drqrwSp3mVd3pKXFaz/wM8Av5k32IM0NoLJex5+ttOckY7AB
fxnplp6a6pHrrz35mWWmwSSrCRhlNiZOrYDuqd0zsFctk4k7LqsYZEr6QtOx7HktJjEfGiWcD4tu
8T1tWMGBqoKieyDG332bHJkFhCaJ7NGFkyUYMne2P2VTT78aEjv+TYZbfpuYNBTWoQorTa37t4xq
sZM391nS2rX3pId6OIZ4895cOXYoiP36hhnGSHzfy072PPC8zmo0MVSxsvrROJj72771RLeIWcjU
kjjB4qLwhvywmpWRMLQ776twATGlu/0jybxOHNKWPkmsr1/tuW2ymFFSPO25Lqwol0Z17YxpeGfe
AHPoRcbzUZjNt2l3lgN21VR/dkk+8wbyfrZXNYCG2MOT55fqZOrF+K9l3Y+V24Qi6nwzP4vFUEdL
BetX0XFCmX1jp63j2691aeizoexgjAZ8YnMyZzllnI3r+uap8uupTKRruNujNrIyzVBw4TSrS/Vq
eMNpYgj7AHYZJBKsoTlurizfWhGQxd8F7HdCB3OTdKr2Em5D58DvaCaepYyrU2ixxIYMK0XPha75
kZA+f/hQCQerVd4jfjT69ca9EFjHemd9WcnXP86GyP7TlT98N6qnZNFmDkpcq+CtqsV2ZDLNgTRx
OcY4/sqHplPAVrphHZHrSMkBs4vMD3Y91alQYbNFjWnvl0m6A/mVlntarCyLfT1Yt2BS1bXnivrd
rVRiiqJznvRa0lHutrQ/j8V+Mgw989WOwVHV45QQhEnCQ6W2pOKqS2HY5+et3TyS2MlkN1Glx1Xh
BUcqQ8ObsxjUV1uK9aaiIVRS/WCog9HI7mUIQpE6iz978ZQF1Qu5ndywW9UOD4NuxfMwNFlScNxF
9YD9OvLoqjtXk6/+QoD0521SBpZsgPiiZeBcmnZ/Z8YPUHBI48c2FEzxYZmvyTQ2QULQaH7M2sK8
jPvUHgciid54eMNPrc3iB2ou/H2anwBX35r7UW4GVh1bJdpW8GTjM3eV/znv9ppIp8dgSA8g9SJS
LFNKgmHx3JPn+FcMi+QDLPofS2CHLH+rHxdaMt1JvZ8rcqgeycJtyetZwuDT7337QC3xdrEo4fop
dav+9L0pT90+70fq0ZajSTx10oIoHJbO2881e+xv099aJ64VNVKZpYqTu+TztSgs5ySJniLR32Ro
ZHE+Fva6Xlcf91YUBFK8W1Q1fo84CL8zBhj+Sbl5XHp6fp34y45ztfkHrMPAuXXtBj+dQhVHHWB2
FGZLYEsf7j+J4KsuxtDvb9VqDlZENOSIsKPyrZUyPUayH50Nv5UgdaHrAczSAuYprfK93iiOvad8
s+hoYdfMNfYcLUXYN6da9GYXOaEhPhF2L8FhcR3jQSlnTSu30XWSLTr/uxil/GVmq3oarGp824aR
NIhiGX+LJh8OQYd11dVVfdAjtiLTK4NknK37hBj6X/W2wBFqo99kqlvLdp8Cj1KpVwFgWfwqlCGR
rowtOO7azK/hIHtQpDsEUlfgc2tY4zel1CP2wDbTsiyCdO2NqUg6khLPmbDuVi9+b0CpLKsfnPo+
CUJERXBQxnsYWGs8mbN/0cOgMBwv7cCTV4esTaX9lPUcEPSA9U6emsu6cz/QMmJT6CfX35x62w2X
6HCYw+l3YHkqaZStUj4wKiIKfA6JW/k6wPZhSzvhv0S4E6vnadbNZ2kvzqNZj8bd12Pf3yvxZGQ1
I8mo1+eiaTARznSWevcMDThHw8h/6CpHiDMqgTmxfVu5e09uJv6u+YbVofkchgHMegbfC3vc8Kqm
R23sngnESLLZPrn+fM3tHeBaSmbD5de8GseqYaTKmhMHMYbdwH7b124GT6geDdTRt6ov9mMFahID
YLwYQ9gk1ex/wqulWhoPJr9FtDuTpMBtauOw7r6cVf/nOAzMc0Zfal2Fe7JN2b8JfTgAkH8I2h5P
co6ndHfGEgQVw9mG5IHF3nM5Yqs2ac2WIIq6PvGn60iI4mqq4UHUgj4td1cpxsXnbC0CjoF5JRdZ
WKkjMcT53f5nRs09QzLH1ba8bj2nU24YL6U3lHxz4ivQ/oMFfstah/FyWs2/tTezCxRgWs0efuXs
fKwaGYenNPKY7Y4rozNoY8mtn31TEx43OzSyFAVj8PAxB85lLww7zuGBEt7G3/BvdZSHkBtNcJrx
GEdDwF2Q962kqhUnOgoPdnVzoXSgU39WrtAIEawRKY4VYC8SCEY1EaNQZfNpM6b30O+Ko+mgvfI2
59zk1Y+gHW9OLm72kP9WY9VGlsVwyJaPO396cJyZZAEqItWhzk3rxBecP++8y892XrpnS0/byVMD
HMbGqDTY7YvOC4KlmHJSURjV0S/AZB3LeZaln2irNuNcrSoRjbg6DbhW5uTo4SR/guOFf8zV8uOV
nTLZTepyw11Fzm5eijvvy32a6i3sYghoD7ZS66Qx4GLdpv3LZs4yP++kN7TLBtEBEL4BgkVjOCfU
MeMN872/XSGesjGYHry1DN/yTGcp1u6WMNrxwx9WKBHUBGUt/2yh4R1KrITnTksrKs2pgUTvhnO9
GSU1AvCpbdMFT7j8p7MXzpd98MM56vLhP/7XKgp7B/kf23jEL4RNe/1/OsNE60GlZGLwIhLLYfkH
LOZG3BebG9u4fFOu9EtN7Mtp283XKaj8tCT94aYDGyTWrZ7yyXtvt3I8md1qn9t2/ZkNBidtX0wJ
5IebSOH2XPkgsFJYcywGc0lws4x0BuHVt9b+TVSSXFWsO8g3WystqPpOWsoZUi2GNqntOmBHVjdf
zOGhYouN1kw7L1xZiSObMK46zzh3opiJZV1hOfoA46jbXsu9g6I2eSrFRNlQ0GX63CijfhjtbooK
CyVC6ez+yaProS8U+lHHO/a0aL4PvV+cvCYXEKS5m5AWIOLSbIlwD9cwXor+mDnZEq9d+2vItz6a
7X2L9rCHodxwT09qAhjqXRYGWf8hXTKHn9QvQUHqIG9S+xruUIGeVr/5iuh+9AMLrMb8tTrIz+fR
p9vI7v54meUkQ2mskdb1D1FN79vY0eMET4ZJ2+8Sr19h74tJxHU2gZ6vaGByt8JXWvCauTafx+5D
5TKNvLMJVQ+OkXV/WE2v7t5+7otz3zltsj/aMHjuS/josUp7OzBOmeuMaRn2wD0ahh82fcdUAxsg
qjVM12D/FfRmc93Vnp1zkY+/DX/i7vEDmnaqsLyYmcOSb9ZezENNtkew/mT67uJZEL/T0bnFnayf
rC5ruA27J7LHC4Al3qtsJ2F3tXr3KBycuKYlE9vsiH9oGHGb3vJ5dc1v5p+OsspqepasE7G20LoA
NX00Bi+44+kRrdDyt6dD7rFry+1YmwBfhLhcZ0Xqppv7/3CcOk9zzmBE7QdFU7tkL9/gpwZlm3A8
fNW97lkPRpof3bFTtCgCerhslpw79xOC2tLI7cz5SPZ4le5++7vJ8JTz5HzRTD5exxBfWw0UKpuq
SUpj+udTiBXNHg9WOyk2AE1B33wreNG4PYYxrTlQIKtE+9F20MqNYxXJPubvxezcJrGR6awR+LuO
89/iYSN1+PEIN3jD5XsI6uahbYmgMjMufeCT96YgwG3bKyOqXPcPH8Vvr+aNpsEYBk02f3oCkbKc
pByn+q9sPYDAwfjod6UjHJeweCvx7NaWyrFfUntei2Pl9I/uXPN3mtPBmNwXM88eagIE4rru5cFb
V7qvmAceuq6BZrF4yR1r+7fZ479i3a8D4ZsJFu8RbUBvV2s0jNL6D8p9ZDc3w7KgPFKJtyDP8jYy
FtdK+RPEU+dq77C1I0s9oRaJuzOEG+GeH00vt7qDVZRcrTQD0k6QB2rdSOFgSkv8areuzJQdYeRT
fvBgqd9IGdivMu/8k1ZOcfRNk4Lz0ClJRin0ty/EfDV3RHLSrcfXrWqmy9AxiDFCZWiXq2HxL0pO
AdGNQ1B/rfbk/GdMaiQ+pkMhYFgLF/o26DJ2PZAv3fO8cxGOLXv2+LcNq2aJZ9/Jv3g31GFb6iZ7
LcHwQbZKWZ/G1d2/xjaDYJhdPZ0pEh9q6r3VdAx78lwhT0eMu82fsnD9h0VQlNZPNK74dWNevUaL
v0E5tC/gXDoNvBLJj7Kb33C6y2naujVVVTCk3rhZJwtc5yzKbKMQNLAS0LHwMDpdxjes7/20YeZ/
5sawnmAlK+Iku/zodON48LdxPy5lb/9d1bxfpCoLuuH1dASYwD04SvvXzl3wRwZb8W9SZN+ocenT
dTHEaaLU+ySN1nkl8Esnpk//pW5RtEThgO46I5qDCc+it6TRftEngbcb0HEZlbhqsaE5UAFUUd/I
AQWEzz9mrpSH+g6t8TsZBz+UzW0KcrVF5drJkpbdIH9URligp5T6YGktfg1E7c9JrkM7DhWhPmxc
+w9Y4ho7PoclmNrgiiNx8Gp6MWGesCnODiZx3TUEOm5I4xo12VtkWn3AQyBbRp56yy+wWMaXTyUq
1iLX2G6oWSziQMLiNZTwbZV2/iE7H//xlG4R6PGakEpDxtLgkKkjBThuvdDTebf9OaV3H0UIuraD
Zvr0Gqoda1svhxGQ7S2s8pYoEhvNXiHLWzgH1evKoH0LQgJe2bqdU6m0jBvKII/1EhhX1JjlEQFC
GJtFl9hcmHbv6CLpXfJYNlReT2BPBmS36zmneenEhzd4cJBaQS/dEBSEd8R8RZ7tAmU0dxhn2CLe
MAnCqbPzHPqADHqvU7ckKT23GZQsQAqyn5C10nBY+Oectp6z0+j+j6EcnW7lxEFRm8OH8Of+ZRSF
OHdOOH0467I+Vz4Quj9baLUzBZRZAaXRz9g7R7doOkb9uUi9fiCwaukQDC2TN59NLvY4G+zy77RV
+mG2TetaWZZ+a4KlSFae0bTcOnHq1lYlepotYp7Gk567Plm8solddKSxUbdrirRoe2VKRIjY+2ok
EliCJG+5T6CRbh/7igsmGny7+Jc1TXHaETetUe4jU3Rtk99KNuKZmG8B7pDnh9AqjWuwZS5IojGW
b57rTZe5kOqI9UCfaQxcYpkjMZL2sDx6e+cd7S0TRzmN7qtoCEGdt0qlnju2ZBX36osoQotrIWwe
3a0QKQtKfZgAgqPAnktunglVHSKhaLCMjPxy2PIlGOoTpvzu4KCj+JaclDexsWXzqucPLUDGweHv
fEbYpTmGg4UGL665qROqTwgJ8pLAlzO24L1GgVKsX6PICTFaF/KLQHGTIqDT0VYGcFPuziqpcmd2
I95QxufdMTnW2DO+g6FsrkUIjNNvRZNjlTY7lHybEVs56mHYHzWlK3kwODXWPm4bGhzRTsnzzlt3
bYe8/GGPjsMg0+0PkgQx2OSxvuiK+kySDpwn1hsN76+agyOD6leIpuKhCjISXojMiulMlRDbtGwO
/DvExFz8BiHipC02VbywPFePa9OUYUKWH+lh1Uj+Te0u57WcVMwHz8e6LO0RLA0lT1VNR5/z6iF0
OucyFWt/dH3VfTUNbKOltuVqOSgiI38s5JP02dTN0B3PogrX903ndk9cUNPcPERh/3k0gUVwh+R0
+cuTVYUzckCQYUSrawWnRzyVCBi37elAhsUQidqKqxUNymYngYO3oc/CF4NBZJFtXGY957gFuH0f
c1fVH+49PTrIx2M7GkeyLl7KcD7ymCSc2mwCw4xKFBpQaEWsl0qndb34SP32vEpsCtfzCrK6HlM1
BRd7AVvbBFTwfsm26joU5nA0S+OujG6YVvtzPtskAAVNspb2YzhyUvumMSW1ZLTzm+oFwxzToPSe
+YbukWBPIhO8eoSuVbndRJZhP1Z9/VwsZmwZ82tV9C/ZDsXRj8+Dzabiqv4xJBkTKZJ0zm6TkzXX
TMFBluFjswn14HOIpQvRmecarjjOjIJgs/pYSXmrBlpeM3Rwtl3chNNYUWdmP+dlPJh2oJJ1AcSC
OCRGzL2h383PmVPPDztUYIjoDd7WPnnMveg8497p3gMXIc5iG9YF+3N+MKvZ4jgJK/bHKnjv187/
4Y2Wf+66vXxZ18Z+H93MDJNg3oa/PVDVw4BsSB7siXBudsN+XQFNEP/y+VTBs98ObopQ0YoY2RaS
SvIpHtEsxwRM+gd6omnpNVhXiG+tY7oh+QXslhXbHSt6pPfaP9q+Xx/GPncujTPaZyF8P26azDiW
OlyocIKVNCl0SrIGJUthQUhSb4GvLfCC9TRn3hoDdTiHclj7K7HoKrFZZq7b0CzcuZUNJFtWb2Lc
vnrCjdBBoJ5Dr+69Z/bUvwauWB+HHR2C6rBmScb3yzx720U3BSpKgO/Ushi858Z1fsFQT+c88Kej
MPz6N6z6PXv4jqroEiMX/h37bKFwAz90toMGPntyAs0vw06I4TVw3p2yD9KB/dqCGd2m4y5rj/nI
2WFeiTKMNynmI/geI6e3iv1kUcSHrJIdKYJdUPNLjXvhb7gN1kspLQWj7DVXOQnEJ95cfddy9X80
nZgewrCpMcr5Y5eILm/sSJajz8gXGLUfNUo7iady3kW/3Y3bYOYdYXKhk26t1cDM5LcApgH4xt0u
XgEdLa3mn8hC4kGqRn9PgFiHbG8+hAW1DUX6HAYVaQka4iMI5/1mly5nRev16qAQPHP4TzvS9rm7
GBIqKVr3bf0B6lUdN7mTUjBshLVyoacLwv9kyThs6xZCTodr8MRld3erCqe7tZKtQIsKL+4QgmvM
dEDLogFuZNsSSdGNxmNra/VfwJ2NBmjKjk5fk0PmaIKyJiQ2JFJm8lHVQXtAbNxFSzBmXyMZ0th5
vSM4fijxlZbLOzrN8q8Qe5V0knDOfYf/rewpvxSt/08Vmn7NtTxJp/2SYdeA+dbhdeNJeRqIJORj
sJG5JAaf/x85+dsHwNOzdPyFVNGJ9UBTEbgrY7gEtB6cTdIJ470IckY/Z0qx/tbpWi3rYcuK/FTu
85bWSzsCPof1eQ8IREMdbCPv2guucQS8RJsVbxwwA7qAbThbpNpcwpEflvV5SOXS9h9Tq810sbb1
kuVedza29cOfQ/fQsC8cO0fUMUrLN8B6xPYBo21oms1jU91lH7ubvSACn5+Gam3/bQI1V1WOXrwM
+5Io3w2ObdtxYBSYTVrG0tjTDVKdIncR9/fL0ZabE+8mGYdw9t6rMUmc3yE+586F7NfsH9NEcC8j
jiBBbqseu8qy41HrIXbnyQXodGxwh32Ab1+l80S5ks9e3sp0wUtyX27DP4McfODv6j/GWYYKJVx1
Xr1tvjq6R5QADvMKIYhctFdtgjapORkOUZTGvOBJd5vi2a/3IC5X5cczANqHKoLph68c82RaQXnr
/4ATe5RE81YEChTEK4R9VTCMP9wpX6Ox7x9cBXPb6q3mNIDbN+wCSsPUazL6Lj/qQMrL0qHeqgi8
shyiEMdyQRjQL9aP/D6puyV6K7IMuT026x1x4KETww9j179ksb14rf/SNx7O6hXsoq4vFcppa+/f
BwMtN7jRo/Y988Hf7e60eqaZthb5jMGdjGX9sFJPhxdbW8/uRLUTbdb/liE8NHxMxLLzQPnmHeIc
7SMP34/aKN7cuoQ2gvCbK9lx7DL0T9p2bzmG1HR0EAN6jZxvFCU7qe3spzYwkDn27olRsElgfYuT
7Y2v+bzinzM5zbOmDOLKX9/83v4vb9rXGUt9vt1dLHAmO1zf/ciDyN/HF89yvWSq1+JkIZNPoCLb
u4MIwlOuXjrxsiO7Ei85Sm2r8VK3HppI9KJMdq/+ZZIaFUkDFMSH4Ys2CX2QE52lheC9mV4N+Erq
xMbiMNmiToeNVu+mDfwEYMuOLDv/HqZxAtvoi2gp2yxFnwsTzms7TPRYL3awprZtcID0sArLPALu
ujNg6b1lZGrHMV2lIDcj235h0d0eUAc38azulJsq2mNLtGpcaTc7zG6YAzX6KKVa7C2Wl/f3Nxl5
PrfYbSmM5eRrBAoDPqwTK0J38lv7mbsaMTIaAz7M4JYhZUdrmhvXqcjkockDROxQlJGU1U8xjgPI
hP1haHlyAJovWSB+lhLVy2Btf7UYv10TZyBjLrYDBD4pA4x39vuWi1w080vpN29Z531SAU9rezcj
IhX+2RH5426QsJi11B+Oq2rTah1caH2+BrfAnUmlIHfJfSTL9UqJeYlkUjEFXfpiNCI0Cf+y2uHJ
Q6+YoPLcmR3KLBo1+tqlko9ZWYDIj+i3zNkeYkhzMy4QiqGLkEFkreqldfJXgo0eDcP9Kib5QiPL
3VGUXUkZVswHgN2DhRT07iRycTxcA7LOnpjvH3vHiDuv+tyr4Rdn0gDIpJxDR1T4VXpBzTy//Jhq
9J+iytaTsM2cWd1en3gif5VTmRab96aLHQ2J92Yr9zHcOTd4QdGDVtuD2trzmHtndBuvovWviEn4
cTQw7FTB5YpVl0m1lr8Qp53QN9qJWNw26Yr5sdQD/AAjwyEMTUBUuZypOBTICVbEbpVi4QFbFYSx
xhQqwAPLjuU7UKmy1z8DNXPoJNbii/dUH4mf+YcS/LAswcdWIGoKzeLJcNzlgOCljARrXdTYzjsP
wnvg8ZjV5vpqwVllfgGDrL0fRre/oTnOUiiNxJsslMlWMBFTqZIldD+U2d6yESF03/EjZlZdHPCF
8cz77X93fi8eqnznF825F7MnZ6rKiLzHMg5F8brkBNdaRHRZU+IJ412MSPe97uAhRnAAxWJ/b757
o0iX3UnZmznYKjw69JK+F/fgkDrgws4Q6iDd59+G4KnBqYawZmWuqPtnz/KfM3wJ22gezMn84GNZ
4tJyP8OVSpZQn3BmJWPhnFFAcg6Y22dnZahNaQSL5z0PGOKzm5pCNpq9O3aQexeoZcYOjRDYRw/y
gFT2HZISfHZ90Up+7V61Ec/ZVrz49T9zQnkwmzbY5FB/dF31BAGNBdQGjcwJveWHLC685n+VNR9X
a71f6IiUueSwAHl50roIHWvEqGkpPEjwgaW673MuVUESKFLnqOwYcuvNVjGiggDZ3ArqPTXGrSx7
7s6KL8sJnhDlj4Bm3k81I3DzmSRvptGtT9niwskUk059RxvnIiCcH42ziVpkGg9tM3LgNEH4G42M
dZLZiOaKJLvGJ3N0JnKdmczvU3oxfhpDCSicTd0l3OAvK6Ddc9ODx1ik4x7+x9l59MbNs134D30C
1Mt2mu2RS+y4JNkIcYq6RPXy679rsvLD1xoBswgCeCGNKJIib55znSZWOc4T1R9bywdzk3tZ8KDM
MeM9pKbRGBnKaJZtLUO+s5SHpqa8piVje4e/4mnIYRcrHueACL9ek1wvf9Qcct1wEl4c60D7Edc4
GNs50Hcue5ONnlfjHgGK9rsrFfRIgjMINqEwh6movyVGemhY8BFGcDcLdh0V8iPdmR6NETSQZ+5M
hQ6mgvTeUPB7nhTt4CJwupqGRjtSdFFvi3myjrPGirToKSTpgOb2VA+NbRFM3V5D8auLhpxq7Wvl
lDdVPpGecyKXB6zrjBEfW6x097lmHBU2SntEhX9qBcOmF4bPXW2+6wqlwLTFWdQ543TQ4XRvVKX9
HmnkE+mckW+jugI3JOJka7uYPCOr+Qk7iUJvTN21CTzjSlMLTtnHZ0ry6XZymCs4GmIZN3JULVC+
HSg77LpoHrZ5mgEFtzlywlgBJ1oPxdErjBvOmib8FeG4dWfdvmo5lDooGBziQHtorPhdAyu+sZ2Z
5ZpaK9RNENl5ItL+RmI4lb2xvoaQnbciCet9OOKXxYROWQ1uNJwzSE+mqqH7hI/1CDZ8q3fNVVp0
X6ZstL8QM9ls8ogAtVOExa5HkH/lYTR4Ls3OOKqQcfdgvOuNpSu3oE1uJlY0ij3ou2nEumZXqOCd
KrhizX1f9rG5T+35rjTGR5W679FOm29u1t8oTnQTgfRHQHXjIU0eg2xvh4kvSjPcqRxiMYkpqBRc
+5m58inzzKdIBejLOyk2wjD+dLr1bRJVsqO8/jCCX84plhw4jvlbhDOL2Jxxjfg+Lsuv7LC+pK52
63qU/EumxE05dYewTlnlUCzf6Enb83Lq73jjeAcC8ZQLX1UlHXkzq/OXJC2pnIj4li3FHWke064x
9RskO3+dYaAeU/7hVBVRfs/nrIrrrxFRG5u8ZJ2sDfE1gr920+SWr3b9b0rrJ2NQaFJ4CZ8chZN7
R4wvYc+jJuUVNJI726LHpjYFBuVutt3vpIBe25oLdTtrlE3YoUkNFfU2UcfHAtjDRtXL26kbj0ra
F5xIU4jXHO8Yk4S5KRQOZIYA9nbZqttUdX5rcfe9OL1BPeB0CmuyPpmPcYbYbNDba41BsoVG/1Uv
1YfW0Z4RpDyP3sRpvDahPm2PJ4HkRisrf57122metnUYHw2R3hZjQTSh7Vx31IAwud9p9knlnwGw
NY4Tk28dgrqeusFXq55SWpGjTaOWZAr4MSDNvibt/BuD5HNjlji5ivG+C+xfje29gIpjne+V96Gt
llsnUO+SLKSi4pz8M/e1o6e76fTdyh2HCFyDE3S94DDK7awjwFzklO1QoL7Xkth6qpBKHEDyDNdK
4mibwrCbVzt1xIMIE2xe6KoQvhFSoE5OxI7IyuHAI3g2G1TqLXrAV845mlvbTrQHO1CLv0pddrCV
WE5jVz7dehRadpvNTvpF5+v/S8nn6kkbWGxZY678bvquP4Ri4Iwvp4OZZWHvlZ5QUOxyVIobop86
A1+zqhRYqW0c7Td9ZXU3DTrugxMbFtkEo6Mc5j6Jj7ZR58WeGnUR4fvdNPdjebIas16hCh0/zRy5
nfTZ4aGvhEEWojHeN6rDmW1i4tma1brFHp9OFreY/mpTzFrG1HK/TIR2/D9RuL1rR1bnh5xl/akL
hFAbBAhMt8kfDEH3SeD9bG3HWUHHLPBE5JC91EmrzHEJLZpyz96oXvR7UM1yG6P24xjb3bA1fDlP
aFggcqgnFsUHpEg8JzxMN3MnfIdh0X1LBozR56+9gCv5n/i8RtO8gS+aHwtWeUiB44wPOwc99Jjp
isifNS7KEjhDIpYkhua64UAAThd8LabbKngYkhXC2kKuraVKyJJxmFPNHd0T5qnxlaY59HOCJtvQ
t3EmdklcHanTblBUXBnQkLWIBXb0BX3a+/k2XHo0iWkC4mKuBfGaxyh/qZ2vtUrJ5Pdll5ZoJqOh
ZA3HDsSBMsPXBYa2+heGjotevimH6QWj4jpGCts1zPRjxvCuEix8/WOlPZ3/+Z/3LlPO0xPYVfMh
jEPf0f4Y9m+ncrZQWYr++fzlPx+Cppyn12mprbZjlflzxfF812nbTO2uHT08WDb0cWAp1vayO50e
8MMQhIcGbCeOQn8q/joU2loqG0GDhihjc9xchJ405Ww9e6hLzTgBWCt8Wm12R6V745XKysv+fBYx
vdPfPzxCNXX4tYhdQN80HmBW7E1zDV39OYXK9KSxjcTSKtPIAnybdvdGkv922MAje0N4NNsd32ek
+kgo9ZUnWepV+n+fBKWZi3J9bn1b+65VDya+jqJ5nYdm5WUvtZQ0nilYaqjP6lPq4DzfRXZNjRz9
98/zXWnp6tKQDltEiqxSodcH3t42+0cvGVfwxguXlnP0xh7xk5fMHpBDFzaD2CuFk640yueTnCkn
6JWVySEyUI+jG7CNMHvNt/Sg27NqfT7fLks3OA3yD/2zropTSFrd+Uan5hscnigtrTzfiMT9cv4O
n8OVTFcexB7eM4zauR9MU8RSMoi+4paNftkU7q5UihhPXmLXX8pZuHdzScX8sv4q5+oh3mn62QYA
505USVVduS/BzqE5rfpdPqx2W+3Ug/4XwGu6p27xoQWbsG4bxAXBcdQVllDplREUt4o6Ap6bv4Wo
bjUje/XIXqqxRKx0i38P8dlNpbGPCqLQFfbVvueMxn3cDOKl7a2a7Tk6mk05D9kx4FDhOqDs9xyD
RztkgYJAF+v5NutKA4eBDuvbHoc9kaXZg5UqwGE0D8swywWxU8HzqZRnhuE79gv9kIqEA16K+5Tu
nXbUkDVPyjPq+flWeFp97yJyRxhFADgrYuoIZIRgQ2zHg4nb6l6fg+lrPpSEo3osea8ilFF7sxve
2inVv/bdgGLdUllCDkP1bXYrBU/44FIFHEXB0qEkJOcWVQBlEGtI912LJX4cFe/YUFd/58DARKpt
WNqtmEOkmgY7/lAxv7smilIvj+o3q1Ptozfrp8PnzNmXUWNukPKo+7xRpxtvGuKbwSgFGVfIPEoH
hSS8kfB61kI8FNogbnA2KNeKUSbtdnQ6sXeNwr41baNFbm1iFGME3ZpZiGkuptflG9bmtEeOzPrK
pPR1CM1Uv3OhbzS784NqYTJ2pcnYMFSWdT1NAHmW/XW2NbI/KguVVHs5f4OlSU2ajXs17N0KUNSR
k2j3hnLN9DUCob8yZS79fGk27sq49rDsM2X2b5MAUQC3pBfv+lokzsKsJgcaKooQ0Mi02be07ss8
j1cZVqfNpNuP51tn6foSD9arQby4I78/d3NQO/P+JIzF3nLZ1aU5uSmhmEEfgPuYvzWgLur8NTJX
rq39I6d/MnU40nyMelNNMh093Sw49dNyo3sY+ok4Nm+GXpP3KGY8/X6warJas2l+S/u+9RUSkw/1
MBkv5WzmV7PRVu/eQNdPT8yInM31rkNNDqXJDq6Svie3KzwdsRfhZBN1VQYb7GjNsXQNznVt4CeD
M+Y7yh/mTc+Wjg1mHXvXZTr0zwJaNxVcRX1EIaJTp1PtPyYzyL0qkvyg9ScF+6wFW68sjasq1crd
PE+9X+jYYesTQs5oqWiEZBhuTZfTK+w0yZ1D1ZEzgXbMYDNhg3b0Tjnp14IrBOh4e8ImOQZc9YqD
kBGqhP3cJhqcu4KAmDAVGNB0nXw0kJk/MRzN1PASU1xBvQq+6RRofCTD1osWZNnDmLkoBIkMuNcM
tb7WgAPcztTtMnTxlXFVohj4OsxMmegc0T5jM0fOoo1vVIrMb0rq1fd2GGXVBrtEce1GU7qNUKA9
VIVH/WmqLJATXfnkZC1BBKJq52fXNOcCO6ZKnWAmsxGZ2vxkTnF91CtNp4AZ6Ednyt5xNAVIa21N
gFxQ8usEweSr3mrlnV2ILOckBB0uUj8YU50GqS2v8GLpyLyaQEl2iu51uGIVDzWJOniHBpnCSbiR
oxaqsUQCO+EwDx2AZcZk7WWn8rEyAnAwEk0AGUowHk4UTAIixXaKRfcxtIyYPiTPeEIn76btkG1N
nSf8tuX428tLbWt1MfinIlBvw9KFFKBQ19BcM7rFPNSc9IbVBs0/VGanQ5czC+qWWWNcRqk1ndPg
//BhL71wykPQE0cbOUjgKKBsInSQ+LmdlQTmhWnQkZYOljdO1oRs52j2L0k6bDrWeBnF0C5YWQNp
p+n6s8EurRMy26pmWpd4KGt47hvtpxoZ10hlfylqXW50Dul2ohc3bqH97egLu9iJL9tWOdIXCulB
NSlF5B4rvlAtOvOC40woNytPtjQDS98nfAMtFk/myC57y3FPOdW93q9dfLHZpO/TNCvtEKVwfEo3
f4jD+EGrOaBByPK9HTg01sxqhyR0jz2PU/Xkxq2ClVZb+OzKCWJWyjlvQ5kUCmk73hSKCK9HtvMr
OHZt6fLSdwsCY45LRPOOgS4i39D79A17X/RcRqciXxSxPu4yoW9zF7sPXgPoZ0GS3dQanssQRcR3
lCL9vjTi4KKcG9OWPnWqlc2DkZ/K0Km+oRK8KdE/pKvVwoW9hy1966imRWnQFTCsk6HdcxY77odM
Y+qYkIwQ0mdeqdY0HBulto+tWpHWev4LvjCwbWnq0E3YMUPjukdbf4YS1Bborl3SlYcLry9NHOXU
jKYyolLV1PrNrZFGRpGvVwmAu+HCNyPNHFaode6AvObIKdbOrQTbGCQJJ1fjZU2k/3d2nfScY6HZ
dggFUkSxFWXVP1I/rH4KznSQuaO6WNksnfrSJ3OgHCBWeXajORlbf0gvmPG/5Q5xnBH/wgePne5l
jyPNGJXexfNAFM4x6H9a0BiAZ+6aFqore5PzdziN0U8eQw4Us6xsxISogbjWyncTlmfj5dUhF0AB
UxOUqWtP26ToV3jUC/OrHDBmmx3quyw0/LkH6FYr+V4JEH/nuPNXWmzpDtLQN6fUjQyM7f6A6KGf
xgMuWMRBz+dba2EEWtLIR/rEGSSEhGML9C8vfw7uz9C6dRPtwl8vjfDUwIM2UCU+wnm9zibktTi0
r+Zs+HLZ75dG+KxEKaIX2t9WZmNPq/e3LjSfTR9GFSemODjP32fpLUjDfEpyhBCajvw67SDcQgNA
1V2Pa0W9pctLo3yomgE2QMJLjmBr2f343rrht4QzufM/f2FsW9IywAY9N9eJ7h0L+E1sYBITkm34
s5z/OPnKIs04NcVnA08a2k5kW7Oawgeys1J9cg3DvQsxAm8SFDS3Vqc4N1HiGBiB8TZAjLZ76uHA
LiIzmPdRr1k7UlYwlyiKep0k6Fq7yMkJqSeOiKOFYtvqqLWnvHtxa2sCI4h8v1cw50ZxqGz6ItSu
LUuFMIdad2d1pr1Da5fekxgfXJdx4P1Iu5Bj+LjJ1fiyvi0HnkXxXJS6e/KpOWwyYpszZw+9eJGk
h/NvbaFXyJlnRlOG3twHox+aRnVl5YmGcrYCwTFzFH7ZLaTZxa0bfB9Qwvyk0RGZ8CYgOFezeXX+
8gv9zpSml3SKh7Qg4ONIRG2xt+Y+u7YTEk8KXEGQGGdxk/FZvrC5Ts34YSNiZt0Il5O5hjrYJqpI
lo2+nYi25x9l4btiSjNNnGdN0jht4nvVdWn4lkghQgZXISyiYPT8OhlXPmBLb12aatwOMCssQUrw
UZsCMq6evNn4Dq10WnmSpRvo/22naMR31NbgtGYPIySyVNhU4dOM4HHlRSy9dWm2wbed67XazxyB
ZE8TZo4GXZj5kir2L1tnEJ5/IQuLVlOabyBUpOkMZ95X0hdRFNs6/R7qX3X1S6rea93DFK+l353e
8CcTmxyLpsELcQI48f5EuMGmV0mZKqPw+/mn+JeV89nVpb1GWVm4HC3yY0w0pNdETeR4ax1WK7Vp
TbBJVPs27cbiKcgie49fWBwspWrvBC5VBP4gF1wHu0roNMYVxeDgV2dCYSo0AaogzcvxCtVPcotk
Wb3GGKkp21qZ4E/qZlOvfeNPg/mzJ5DmEC8WmAPLhrKY+WtqXgSKYNiQsbUSILa0y5Tz1WZgU9qA
yMA38yF4B1iZf0dmFL5kdp6CSS9dnRwomvCrOuSQrl13D6cIak+irkViLz2hNLNkgtWL7jIkMRxu
RA/l484afnbzWu7IUg+T5hbPxgZSYvo7oln3c2i+xPu9ne9fC2Px39f6w6QYt12RzaXlHIeTGBE3
Vhy9NoxB12LDvpbSsXS4Y0hTSqOMeVr02uQ3WfqoTPB8u0fHJV0CrHYSIuU94CB3M29l6C/MYIY0
wQzqMHh5y75xxCiHtAgAlfjj9NHv82229LqlmSXVAHQJQZt1pzSkk/o5xLQ239rO8/kbLLwUOYzN
jl1jLkXIOiyxtkPmG9nX2X7A4I1R5s/5Wyx8rnRpWokbOy9gCtJlC+o9iKYpnsHR7uLvtZqdoove
oDav7IEX2ksOZasn/AqlUmIGdTNs4OlIOaQ6aDaGhx7W3/kHWnjn+unmHzpyNCqmQ8QpWiDvPshu
QvOJsIDLLi0Nb13P6qQx2GKFuqWjiJ9vBPjszhx+nr/+aRh/MkHqp79/+Ol6FMZJFXIMEjGRPKdY
bAiMCKqV+XGpYaT1QjmXYVaptL7SBb6L7aHX828o1leKYUsvVxraxRDNNb5CAqjhu93YAx+PTsk4
KTYKTLdo2i58DGlMl70DmAwNr19qEGEw4s4QcyAYrkwZS48hjWlbNKML2QGxN3YDIDobpo9NrqUb
dijn3/LCHeQkNbiPRB0aI9uB1sHMkW1aC8Wv9Zx4r+dvsPCi5Tg1RysCgFKUgjLb+RG6w2sZOw9z
QN3h/PUXuqkmf8cd0bIXiycftq2OZBumWu7Ml61q5SQ1zREcOum2daxm26VQYt4VBWF/iUjWJI9L
P18axXkxarpaCyqUZfOMrvxoedFlE8S/OvGHAayQ2gV/2iz8Jg82BM6A5oAkWHw73+5L71UawE3u
hKqDlNXHd6ju2J9yEGRlHnytRL+67BbSII4xd4WzqRW+69171gt81ca6bHL7t2r70DaTp9cz+BLh
h30VbDBLzhuOSC4rr/1bb3y4eOJkfVR7auGnxCgX7xlnctPKaFrYPshZaWXOin6OE5tuMj8Y5EGr
Y/6cVxwvqa657wTA0b6K8MVPl01wcnoa7PcwJngLgXoAr8QTAV5lz4j3iRGtSE31hZ4kR6WRNkYd
hYBjn8yW5GAmJFxXTpZCFOrSV2wH4V9kyX+82taO4YiOHHwO/tG+D3Yl5kVQunBLJmFz7kFI1r0V
CveGBJR4F+OZ+J2HAvYtQEKM1vn0xZqwIuRukG5ZGYe7ps+85/OddWEilbXLGXz+1pjciVTRjNOV
bpsBkx/Mn5b+dv4GS80kzRQa1OIhVzN4PwJeltCCY6Nbys7orGp//g5LC2JZudxESdZZsTn5Re20
uMOpCVmcRhyqhmeKIWfyDSLazBvy+BSCER00NOYrHW1hIlSl+WTWsyD27L7yB7xbB8Hh5V4N2rWJ
fGncSFNJ05TCmVA1+o39LSZ/wS2jO8t4iFDHa/MED7bc1+n7+WZcelHSmgAwag/y1cClYkc3Be7M
xupf23hamRWXGkpeE9RePWM9to6xTVyOAgb6ZFa9aOoyZPlyFJZeLaZu8i0SumLMo6fkNcIsVr6n
nw8SvJ7/XVPWAlbKJFpeg6obu0qA9IDWEO4y8ox2VAQO59/A0m2kNUFnY+vAIsMbqFT4CFiJ0tvI
fkOevjt/g89fseGdbvxhhq+o+RYl5Cg/LP6U/Y+UsMIi/nvZtaVxjsvdS7U0DY4Ta72JYv04vKvw
MM9f/fMdFla6//5yd7BGVIRp6XcV/t5UmwlsLIFhbUBNkVXhGe22SxTjMfeCfGUt/nmHNWQps4Zo
BO2hR63InNMngkvEIVHxBJ9/oM9HtuFJI7suC2tomyQ4iqTHIm1wds+0/l04uNso3keQLy5bahqe
NLBbbHn1HBLOk8zTl1ZE4PUSaujnn2Opz0rDeqQ4kCgRF48KMocn/TYq0GmRpxCsiTZOvf9/N3SG
LGUGJ9WJrI5LvwJH+QBga28hedqWJRSSJkZfk9vZ9fmHWXjlsrIZTLZmeM4s/No0/EgoR80WK5de
+EgZrjy43bFrcCOWfq3/DUglj7ADVzlJS6Wx6R2KavHpMMppt4X1dv5pFl6NLHLuqgoscRE5R1Fq
kPEqIYo7b6g8DpmFeEsnkNCX3Uga+o3Hhhu8EVluWrQ10mrXwEEPBg620+fL7nB6YR8mLjtlqdsK
5RSEShBpgmM31o+ujZMnWfn6aaeB91k3kz7k6aTNRjGNztGe05fSVJ7dE+YBwfZ1Zs7BxgtsSNwW
U1vVHSfyqAxNeW6b6tv5B1yYmWXtLAwEu8ejm/tEPEYeWDaODg1lVuHQzUJ7vOwm0kTAnj/1OOgr
4NkAGil/RNGwrdfm/6WxI00EXjZoquJmNQoei5Sh6Qdr/pU5ZuHSsnLWwM0L26J2jobza1QfE+X1
fHssXff0sfnQq+bJiPK6YqeZQuke4eWqzcrQW5izHGmwk9uVk8ma2UcsVT/yOswgb5FWCz4FQ2f8
BwD14bJHOI39D49Q5hp+Ro+FT+xG94Oqh2C5IVpddnFpXGsUAe2UPaHfhtOf2qz+esXaUmfh8yer
DEvLcLNOoSgrvPpaaKNvpspVXmCQ74x71u07GD/AdqaV2XdheDnS4EYta8RoRzjyd3Ajpc9lZ2xB
45xvpqWLn2aUD++AoL45Sw22H23yw6HYlWDNVgHLXHZ1adA2+qg4k3Bzf2iMvVdARzJI6uhCptjL
biANXGFnRawA5DlSJd+OGth8EGP22tJ5oXFk8SABStYAhKb03fRtMOEnut+aaW3xsTCAbWkAB9Hk
AkhvSt+ewngTGMMbhuz9+WZZGMKyCjBslSRnbJW+ouvfAhvqLoBCOEgdyOQi96dy7cRz6csjCwLZ
iwKLJgTbj+dK+WJlE8Jnc27KKzvqwqsR1OWh7WtKbGZbXql50e3G5sR06l3lV+k13WXrXVkfKJIq
8saTN6koqsNgQ2p1ld/n23LpPZ3+/mGEZFGv16nNcX6f9b+mwNvGCYiM89deWOXY0tA2u34kDBS1
5kTSeKmAKiy771V0wsmByT1/j6VOLI3wLG7H1kLTfmzgymzrKdEI9oIIJbx2bRQuPYY0zDkGszrA
xiRoas8xrjcoNHjqn6GNrDzD0g2kYe6NZRYYgk9SjNN/Ct9m4Pfa9Bi3X8630WnMfbJ+kqWAdqHO
WkUPJURULw/hBMu27MbuqJo9kONOYd9MNt5NRrDZSq9aeCuyHBBcf9yaLU9kFzZF4r+q9wuFwmXN
ZUlf8DR0XUHelnlEZUX6wpiCFU32vYJY3BqEsjvfaEuPIH2+bdPoElU7FeoHooYgGt4nTnxbqPqa
znTpBqe/fxh5QFUSnfoUh0elODR2dlvb3rUNQOT8718Y2JY0sNNUn1vbYOUPwe++ssW+7aqr85de
+uXSuPYqL8l7j0SiiHzFELRJB7YrVaeV97t0eWlI17HI29ibzeMpbUDvyw0y1V2oPl3246XRHKqz
aXgZu2KkvXXzVzMOJUi289de+DBZ0kCe3ACgxumXV8ZjVttbAYcjAGs0/SzVyxy4hqy2s4IiI0vU
Gf3MCa+7IXyeSg09n6Ou1OsW+o0stosSisJFrxJmZWjvNe7KTdQ7KxXZhTdrSiMXFlcQTKpw8D9l
D/lsBHB4k6Mbkvhw/gUsQCYMWWg3KW7TeFlUoJBMYe9o0XinmB4BnTNfhy6EdhONKYkWhhJqUMNF
/yWzXeuWCn/yYFP02ddalq79moV5/Z+l7sMINwLyz8IcecFo/i7Nr0bnoWv4OytrFvuF7iZL8eDj
4roNA9MHM48Z6FFgiODQ+xQYvGkweZ5v06WXJo32kXi0SITE+hElhf8P8pW1ia2Vlc1SE0ljvQkH
M44Fj2DURw7TM+2+St/r4f38T1+6ujTWp6GaUhxrqKKbJ9JJ7YpswOppLF7OX36pZaThXmhFH0dK
YPtBnH3J2eX1c19tgqi6uej6suCuzhFTZgaNExN9rRBj27k/U0W/bDAa0gp9VqO6y4zE9L2C3CbT
2GrlvQXz6/xvX+ibhjzUFXC8rZh0n/iye2N2f+dZmxJWo3kH1TYSIEhrLqWlO51e/odRptaDrdR6
bfkewbEFCVfCo2zHMOiceFOZP88/z8K7Nk5//3CX2ATcGum27ZNNdx0VAOtbhYJUOjsrw2xh3jWk
73U0JhYY+NNjhD9n55gSEn3ZL5fGr5iyMHLQm/oxCVA3TWlkh9oYor2Z5dH+/C0Wxpkse5s0G268
OZh+pXDAU5uauqHE+QgTGOHm+Pf8TZbegDSYc2brUNcayy8SotfBRjXQWiNvTb251I2kwZyC4gpa
q6z9KNScRwUC+xfQLvHNqAGihEMZBzuL2uNKiy08jKx8E2RwjQQEOj7pi5umtK8DL4YrvEbCWSpp
y7I3VQcRPyuO6VOewOVabmr1SlCV73pszoDQsuTVdnTwi2ur2QWvoCGL3xLDNgMzah0/BAU4O++u
9vOkEJ2Cr3N7bzS/VPdLEb+p1cMouo2hvNnDqmt14dXJkjhyMlI9QDHsmwQ+qAnwuDZ/TWfY02r5
u2pTAiUbPwMOWBbNL6Kihh0q1mfRRzel0x7SJr1KZ+PVBXhxvqcu/Z7TS/8wV5htp5SBWWlkDBJA
MUTfYiu+CYviStfjKyW3V5wmCzOGLKfr1TEeu7SwfPqOX4TFjauZz+efYKl7SnNGllBwx6li+xGI
GtEDiYb7WjxddnH9v82jpEVQKnmr+YEiNlNH3X6gAEt54Pzl/03Jn2x3dWmiaOPcIOisyn3PMsoH
xyRaqUx0UlIT297hIiTCoUniGzJAq2evbImdQa1Llk/bApdMYUSz38+IRlCBuWYJlESjJUuwrGvj
9zBlYKzJ9tlnZqR+LVxNfZ1J0nm3NQUY3oDw6qWHQfJkZo72LU5SiFdeYr41nlCvSJPTHhSStA+w
P08xh1GmPgeJTblwBE29Vk1YenfSRKYmgzY0Qan6wiDg0zbUP2EZ/jbiC514hizw02tzcKzatfym
6bZ5pwJTMTfqGs1ioVfL6j4M0/pk5RMMCVH8KPvoNrXJGz3fNZamRVna15qAAIAhCT/DP/q7Ji8b
YGxLCkw3/JmVSu02iqIX1RatlfoAGXbEvD13mJnO339hYpDFf63VeHatT8LXCsW4I7xSIUYrd7Nv
cxgbX6BlZ+R/cwy0MhKWbifNQ4VZqY5jeK1/yjVivZLfFFAUtp0SoPihZyrF4/nnWmxXafESTi18
wkbofmCl3n3YNiSHjxwXaE2m3vRhdSLVNhDAVPMUl1L2o00wVR+tDfmFLv9vN/hhwp1TZ2bAqYNf
qjYyqS4G1x6lDNaTYn3tM7OwyPlXI/5wE2VsC6xPqfCnaMLZTOl3VOy/c38KombNsNJFl7q/NHmJ
Yc5ddzR1v54TApTFe2Era4irpf4gzQwQtIuoH7LBVwyKNhwGvtaKgJ7ck5gx6d+Sqlvp5wsPIWsK
9Ub0ceZGvU/k+D3hE7s6XDOgLpxOyepBS1MbUCtI+0p3IOb0p2hCPu02GKdXcBj7eiAHDB3C+X69
0K9kHWFfmiKpjcTwgYr4nh48FAkhmA7Ev/PXX3oYaesSiUwt2lAYPsm8wVYjk9XajHnp7YVHGKJJ
HDTBwlFEIK7ebYLWntZ6wkJflmGluW1njZWjwZzn+9be1+b8TDDHtcarOv9kSy0nTQieaTpTTzge
LsFH2/kyg7eykhWbxUI5W9b1TST4uqVZ6n5riSuvt96EUMmfwMjXpt0vYxY/YOm/n3+OpZ6s/3et
0ucENYoxYguuiVuStU8r6LXn+FeU+mShokpjfUpm4iyi2PQhuHdb3Y5BV/emfmdVynwdRmOwhYZT
7KqGA9gSYenGCpLXIAUM39Z9+hhYY7RJerPexjYII/42bKqktElmqAmjIXzxJrRq9aYOym7ndXkL
h8wp95PZEmtmAdyxMI5tDQdwfzFl8Mdt5RVGqnrDycb90BDTFFfq99xRfyRiUg+OGdzOGonadZqq
18DY/8yhmLe5V70OHKkTqiHCjWkGxSHRxbAbe3utzrVU1VOliWvghD4aRAjqOkvJhyOzk0RoSn3o
MCBNdJHabBOn8p4i8gW+tIpQDmEbKzvVFu2LO/bKtoH79HRJj9BlPaOei2CAegRBKrDsTTIPxdby
Vj+kn/c3XZYzxnHb9kbUG74nylvREeSrxdCwjKBKb+KSfM8quw/M4g+L0UPvWu9ibIZNqLczyd0k
lmpe9fX8Y37+rSAf9r8dv8oIzSy6yPDVXCNUq7ptCSnRW0LXqrJ6ryx7zU/8+VSky8JHz7BBzNRt
7SuuRZi4XRwB7z8rk25RvGlXFiifT0e6DG210sIoktarfDvJ8u086M9p5+0KZa0SuPTapOkuHJM0
zIxU823m881kmHftSHrO+VfxrwT0v/OELssdPWGrUWhUqg+CkXCWbXN3isg45I/WW/XDNtGj7r2G
Tc1Wewe3emPu8tvqRj8Ye0KqIc2XT5xLI4GPvxYv/Fe/xGSEbNbYMktNK82QcRaTE+S2hp+ZTvYV
y2ByR3gmGr26msVFC1ldlkkWXElNyT/0XRT44d4Z2va5aZL6FY9oc0sOen3ltUV+db69l55Imm3c
Mo+7MOTbpRsG0Ld2p7P7baaVXfvC1WXN5BRWs+ukhQ5BVbu3Kqh9oUcSW/F6/scvDCdZJ9k1uVEF
A3rouv9anSD1BO01HM957e78DRa6uiyWzL0eWLRNjkw1EvMdTcFvPVLXqsZLv/709w9r7KAmJIYk
MtU3p6zigzRcu2rfnvj/z2NTr6wflt7A6e8fb4LwhRCxWvMT9yV1TUIBXkOAkueb5/MlnS7jXVVi
MzVUIhoOYGB+8EBLfWsSiNp390r/kufd13RNt7r0HMZ/nyO05lhrhUY/7ey/ok5/aVF7rOfCWxl1
n6+zdFn4WJziTWqcAb49OA05y+Vb23p3ntfvFRHh/ZqaP/Yg3s+324L/nwS3/z5NjiChG4QY/bpW
6pu+6TGJJBbkNLg/4VXiedGLcJx+epoJ7HtKk4hsccrOo0mFzTOQdgE232kNVEC1yMTWGkhp29aD
SZKKI7Tuxm4j78pt/p+zK+mRlFeCvwjJBmzDFWrpKnrfuy9oVlazmvXXv6g59efXFFJJc2ppTHnJ
dDozMsJqPqVDThJk4Jr5SIUzg/46s8Nye34eS5uiOQ/TQo4vTqQdxOlLXf20bYRjycf5sRc2RAdb
Dq7KChDN2UEU9xsBQUTKEs9t34aRXaGPjYZ/z39nYQ5CqwzJLAQKdUA6P0+vxRRBLty6AgHgSslv
wUJ0ACbvVVFFMVbolMfnoMcbIWGcxtSrxqvSvYfCs1eAGff8VBbCGJ29tIrGUNSgdgl6kvlpVB7a
SASGAQJAo8TS2RfV0kyd+zFnTg/2irYOHCh9sVNETsz9JOcVn7vgFnVIZgHaDWcAlB/a8XJbQtFz
rLsdm4FyWiWeX9pzzZmA4C4H7AIdhgZ4lB3UOYgRehCdWjGLpaOrRQlEsLGVHKVMqLV6kImFPovw
7fSTgssoyyG/vhYsLVxPQnMjUJrseQKvEIjJukMp/3roy8tubqGZdui6LeN04EEHqaAR7MkEcUGt
ns6fVLqQRDN1PKZpg+NYGHjl1IpGm2gy+H2oCEQ+HOEcEqjN/h7kSD7C9BRali5yBhD7YeE92Ezw
e3rIFZvxDEWrnpXgn4XarN24M7St7WncV3M/b2yaDikSjtCcTROgqGDYdrFL4tjZ46q1jxPU6W9E
CtGZ3LILr5tl9CNHm9mWukW7T7KTNtQA5aRH5prFDgggaGtWRv00oi14B5qWcTdPttgn/RxuBgir
bZVTqF3YVd2hH5Pp0KIa7zUoO28aB2xO5TgIZAib4mCmcvQhHTkfm3rMjxwVxKsGwuOenUEbOoeA
2B1Enow/eapeWdkPHyMkiPdGFQIqzEpzFw5cHu2JZ2DZqvEiNKZmhH5W34NZfEIYHNF+S8TY3QqA
oHqIV2XiVkGh4MluLHjRzsbPlxC9Qf0PL32Q4kXk053JITJQ9SMDY3uQ52UbyA7NlWcxHl47NPrb
obfi1p4Hlmw6d2g3YwfqNcXrFm1CFiT24s5+ghBk+YBUZEKh/K06PLfNgf9oIyfaGmmfPNdZDmJV
q+HJBAnPBqKTMq4IpOUAUpbcHjeDQltFr2zi2W4m78H/m/JNCAxqBOFZN7sMc2XqcF1wo6qepE4H
bdGBQEaSOIjvMnM3lbW4P3/AFzyMjto12rSAMrIog9FCwrFBGg8coWjvTjuQFp//xIK31+G6rlGN
3EG6I6BOvwWJ4+vIJfPN2kh8cwwPInPlypeWJnP6+5cYshIO+moSqwtMV5HDDFnp+3aKLcCHnPnt
/GQWnD4/ebgvn3DtDgIdpeqC2jSmTWbnboDsuXpsTdu5VsOkViKvRb+juX7Vd21eQUEXcL7egTtO
xHXEhuldpgnygQajkPcVRW4/1AZo5L0CJPsvKXWFuXI3LLhsrt0NMJO4gp5yFdTdFAOkVe2czHFW
NmppFbX7wOGGixmBUxr6TPepkr/bzuk99Czu06K2VqKMpRloNwOf5vLEu1gFHZTmIANwcOJ0ZXEW
fr+O3W1jOO2Q5Bg66594GkKFyyx6D/IMRzvqs835s7YwAR2vC1EIqJ5PdhWUZVxC54FswOf397Kx
T8b65RwnA1XUYicyh1iaWydRzQ5VOHMFrmid1vib5IjO3NmY0HGDXLEZjCSFoFuJ3v03UPnTP6Pl
zFc1fPItpP36OwZtWT+s61+zaUG1wm7Jg5HM9qYtlPmnHavaN9qSPTUxVO0sS4BYnhh8Yw/JeNOQ
AVdCkZE/rtkJdAIifmlJSg5dM1i+AQULvwwZQ+ubOSNybSfW7+YoylYcwdLmaL4mqfJC0rhrAzyK
fvVme8NC5+r83vwLi75bvdM3v2xO0bm9IckMQa6xvmVQhhh8tDegVFw1jnWQyjQeIHXb/eWNyKSH
FFd7Q1Ec/WzCSlyjE07ukctIt04HddQIrdh79JOwD6bS+Ab9HnJXNaBXKNwp3FFQ9mZ+i+p0oExb
fqg5lVAOBuuehUv/jsRF50OTWYH3Kxn2czRVG6Ps8MjJBoiQJKaDa6+U1ZarHkgHhgYCELOgOanO
UrQBx9U9RELT1yxrrKAYpuguiZHAdhJON5AujI/K6ecXy25Svw9NslEhqz1HocPJmZrswOOouMlS
J7wCMrjzCcmyQ2mBidx0E/YKwQEoOooh2uaprIu927QGVOyncQCffAd1aw5qtje7awjEr0GokR5G
5UCYFQ0gQByquHSRxYVI7YhgY2XfFg695rJD5QyNdMUQSChdNR/9gOxeQiCD3SG+uqxaDcqn/54N
szCjaFbTEFDs5xb09sMdq5MSkIXxF0DHaGirDIBqzs9o6ZBrflqFod3MYT0EUZRWYGXr6EsvJrli
QgvPDx2YzSdIUVSZACZiEA+kdq8A5zsWYfM4iGSvcufvBGGX8xM5ubVvLErHZxcNGK2icqSBRe6n
EQqDJR6e0MfOnTcgjVbemwu3gg7SbuLZGccU8K4xJB+jkvcTSKiigZUey5xm5ZCd/Mt3M9Ect9Wj
wzaLIAbYWJC1M1/67BAOa3mypcFPM/vieGqWONGUgpA/h3ZqZUOEyIo8vEJWfvvCcdKh12GFpmDI
DblH3JZoSI+cLVS15cqd/K/T5LuV0bzmCGUfUzbJGNBhthKv51C0rnNIteb5aL0zyGhv1JxARiZp
oEjChjn3UbJCEmUOo21tDaT0wlfmhbZn2rDY3oLK0t90sk2fQtxiW011UXjMSSBQXkD8ue+l2OVR
Pu5RPiGPTWspRBpNtx3DLWhx+9shmot9rHL1E/T1KMlNUGyFfC+Y+DOAW4bO6Dq/QJP5e5TY9KNL
svQBUHh2zTPDPjTpkL2NaRhdx2w+kYIVDd+bTgmyUvTFJ1swyJJrDnlz4c0t7x4kVEQPPY3A0ofC
RPiOipW7U6lj3M1lWJGVNV7AE5q25uLakENM1+LG0eqLrayyTalAKo7Snp0cicFeRPgWJeOxR2+e
eEmt2mvSZOOskW0uOAxb831jGaIYXzan4zn+oaTepF0ChVW2L+ru2W4S33DX2suWHIbm+XjYu2EH
bYVgntIteAG2BdgWy/hnRidPdn/Oe6Ulc9Mi1LaAig9S6uHRBsYJSVF/MjLPStZaSRfmoCPVTcca
I5ET4zjayB7ljUeRXjNocZWADLEml8XyOmKdWtytRIVJgP5h7uYNS56h+bMxlLty6BZWSQetdzGT
DPecHZhp94PIZvBmxe7R9b+GDF36gOb1cjPpnTFDHbIDOUYtINFTtH4RPZ3f5IVDq2PUubKNmMqT
CJcKwSruzDOILuMAXNmfxBqeodp8b7bN2/mPLU1F84GkghhH1vI5mDjUtsvsHimEIxnKC+eimb9N
W3OIowk0iPG4zdLaS8bcL7LZjx3ily3KD2jnPj+ThbtCR68bVV0ipLdmeHNjw3rh5/VKxnBpZM20
S9w9khELQGA8oVlWPoVMfF72ozWDxiO2nIuwq4NUtm9mLt4y5PpWFmQhutDB6S2xzVP/JgC6Tk6Q
Pqk2cVnxq7EJ2dZS4/35GSwcIB2iDkWZgrmGqNGVGqeBKrLwAQC71odQCVt53iysv45JZ44B7vhw
KAJkDz/6mh5y9zLaAii+/zd+yRzDbKZOGMey+m2YCmR5B2KuhfdLv/u0ZF+CI5tOjEAzEDIFs7Gx
26OY1xz10qKfvvhlZMU6VD/bDPqyZRu9hJ1iIC0rst9RJeOVRV/6hGa5gJJUbWODPO8UNpoq30Tz
6wzC5ctOjXYxk7GjA9inw2Mmem+2ci9GAa9y3AuPvmaxdZpB7I5AYosZAI9CHa50H63wqY6tld+/
tLWa3VqioG3MIDUYDZ3as8qYdnVjJyuPj4XRdWg2tyAoUYJx7ViM8ybiHHEmM9eyqwsbqyOz696i
jDoQMSAnFg3zvTdBhbb6IFgIIf4Pmu3WeZWVMTS0smFfxrY/A7BWsfGQJw88eb7o9PwfABuVoRA1
BXGc1dwc7SSkp6R+uYEwnb1S3lzaAs12E4IGj9ocpoDQu2K+kfOvy3766XtfLHduExvpj1PTNSp1
Xug6B+mOt5lVrNxVC8GDjqF25jYPoQcYHkNSjqgAym0Rpk+DVPtuSneNaSHIluXu/GT+7eo3Lygd
TE35gESRY/VB/44HS/PhvjHlGdLj1xYKIV51S57Hz6fqAfnm+en8N/95/e++qdn20NZQfrSiBt2g
atiWXWnjcYZwAtVnYYbHUozNq7BG9y9kXadPeywReBi9eERrnom0Stvt0mKet3XtxrEnhgwlGiOp
67/1WJzqU5n1B3K5FliE6lL57pCpOxkmKNy06GgngSspu40nt0N6Eb6r92unD9e0B5cOneZVeJnQ
XnRNFkiQhOQxvZU5v7CiqoO5Qw45gTwDjaZECjJvCJ5d09/zW7IQaOhg7ggNuaSvTBpk6eBH2a+k
oxAjDuJ4jYVm6QMnZ/PFaHDJoQ+nR9l5TOy7ZnLA4ZD9kRTFzWLiH+cnseC4dJpWUyAbaFkI8pj1
yKP3KIMaWdr6Doqy1ZpxLs1Dcyrt3DKWzKhqF6O9rZPZjwjdpLXt02RtqZZMUqdqjVUERWjQagTU
6OwDbepkF4PR9rNI8Bgt+rB7MBrKj1MzQNU4a5xtlgsAmwDMIUekKlA7YKHl2aSdX8IaPYA1z+SB
DOO44liX1tnS95L2RREBWVWr6K2benoAe5fr56WoNokRdQ+ZsRoBL1x1RIsyEnCkqxDKIBAXHVBa
B1ooRx06/X3+xCyNrjmi2AzduIkwej8XPi1KtMW89qhOXDa65gumEBhaTkHgkPUiR8ao77Y1sYd9
Y/Zqd/4T398VVMdAF04FxeGmswODT/e2UnSbNv0mExYCgkT8qmmy7w22Of+x71eL6pDoSvZGP8fO
EFRGm79CYzDZdU03So+43bxy+X3vP1G7/O/ZMowpApXgSalnPuCF45WI/C779SeL/uKBCmnKvkhs
XHTid+M8t8VnPDyfH/p7g6A6qHlKSQPqtGoKMqr2LvT2PFlAAyyV4U/uzAkmgRj2/KeW9uC0bl9m
QVlPptnCHjRJ3m95V4LouoTsC4/Hldt5aQc06+4SMfTQ+xyCJOr+JIkBIa5QXWQR9P8IXfOy6evE
gNxWNHUeyGrz2HNZWjwKO+ZrzXZLE9CMOrIcyJQLG7Jv0bhFF8a91ccP51ffPLmd/49cqKuZdJIX
PY/DJEVNoQ5vnFRB8bevJMFlGc97q+PTBpRo4cusQKsN/m5CfKnc5K4xWH9oin7eqoLL9yIJ5bEs
ObKZjoWWEibxdupIJQ9W76aPIyit9+Drjn3lcvP9/G9fQBdQHe88sHoYoh5v8Fnk9iZJkr9iKPEg
F7/QlvqeF+QpigpUfaaPLurW0v8LWklUh0H3ULwnLocmXYz2pq4EKqqzfXTwbVuowNAQzcapk8hN
AjTNDm9iBHTIp684kwVj0RHSdtjEhjJGMBq6SLKiUDNuJcjCN0DNshVrcb8/EI7mVRKLcDed3SkI
RffWhSxFCFvPXjHI68hlxxQiuZ7pjPc2R+fl+Y38PgTBO++/LmCyU9J1PbSZjPSTjRyixu9hdZdF
a9fW4kHRfAwOCfYqhjKJY0d+HjM/MtptQ0zPDF+tqd6KPH+IyvewXKtvLc1IczmFKpLGYvigbdZb
anyUxN6l4XWXrQQsS+OfrPmr0+zAMJqSYQ5IdTvnxWE+1XviQPR8Bfuw9AHN5VhJ3GamnRZBk12D
XsUrzbfKoZ691gO0NL7mdtAwk0JlvYB2UmJ7jfVzYu7GtH/a0Ko9f6YWbjAd0ExrlYZlkRVBkX1G
7YsRorcFarsRGTcOKS/z/jqaeYrs1I572ErFfyFsRNXtt4O78vwMFiIhHcws61DmxBLQaEiPXP1S
bbtr4tFr1XPTFZ6R/Dr/maWFOu3Ql6OkmrZ0wsihKPtVh/50f80WoBci+gSMDtQFRnHZkdKBzI5o
aBgORhGI4clBQxnAYH46CQ9P4Au3QzNzlrMiswV0E4oCfCQ9Y8pXxnBdTqtgpgX/qzPK1tMYDaKe
+HEGsty3DWME7r/it+hQT1YOLl1oV6BCM27U0zggQGDwllPMj2jTbDfcbaeNJRUAR2Sy0SjaRdu5
pk3sGxyYRGdyrX3adewKklHzPhOx9Z6iloqSg+yOPYWiueQyQbBeQG6l6+mVIbtsAzpOGweJhdtI
jagatSKZ75IBIDZ7KEIwmY0cuMAq8cfJbg7FCIASVKOK65Zz9Ec2bvg8g4fsTk51fYXHtnruOhE+
gmEcWf3UYVvlivggq9LdJ1ARBky2Tnzem4Mft0a7aYzkZyhMBUXXIj3MqSq9qXGd7ejSYauAiQry
KOl3U9N2L25pzNvMbItjZItsF2ej4SdjP722RRFv87wed2VFo72QXXigaRMeeCiygxFJjNoUIrtF
U4f51uVu9FPNTup6FTQP/yhoFxxsd4j2vcTPV5ZwYk+GZbxDQ2S/MwWwwxDnyl9JOvc7CarOXefy
4rpraLy1mow8J00abUQs2UPcmu1jBK2LbdZX7lU+NMVbx92/BqXKN42a+UaTp5s04q4Xy7m44hYV
CIcGdCTZheUzEsnD5FT8LZlE86MOSfwqnJ5t+jRKPXcid3EOuSjQdmW7nHXmFaDuf2rgj6/yeJBX
he2OB5R3le9YTnGfmcl0lRRgIEFJn24JBEmf1KSw32ghoh7K9O3WlkhUnnciC+5ch8b3gswZavVT
ICJz8mpa1V7NxqcqtYHUrgEaP/+ZJfPTbo16aBrBh7QJhry6j7PwPuqb1yyqd+eHX5iFjpLPo7pv
awGhjK66bcV90aLf0vmMndfzw5/c0Dehtg6EdrsubYYY6llNKlDSzJ6tPvx52dDaI7PqWugDMgE2
Z6x1XhwbECNfNvJprb5cD5k1hbgewioIc/eps+tba2ovC2Z16mG0skG4skM6O6omT9S139LCr82V
JVk4KzrGmXVZNwGrPQESyD0HzapijDZjuFbNWRre+u+6qDmj3QxhwGC24Z/jmDm+NBERhyJdo4ld
Oo7aPSAnCHUDEc2PfQhNNFSs/9p0eE5zUF9xo746v79L89ACvd7IGqglWkVgW89O+Ii4exQr+7t0
3jVrrWoHmjySlkFfxfIOShEjsK0hnVc2eCFw0eHLES/jSZSsCkZuovfEduBdoRw87NzOjg7CmaZb
SqqmXzGEhYXSccxQQ226eQa5K5+jYzeRK96D8bNfI5temo1mwdC6N8MmMaCoopLmGJtps3FKBuyX
ATBUIXp7a6Zt+nTRpuvAZlPFrAshABaM4leCNjkIgU1ouzw/+NJri51W8IvLQL62U+GM0d0Iqc06
mch+Uoi7FZQFDh1rqO/aQLD1cRRehcqsHpDGMlaCzIXXq05NrFiqlMwhXhC2KDFNQvAtXspsVzLX
i+Z03PG4VscxHcW+rCq6ctKXzobmDKIcXOTjSYiqVI+Ask4JIHZsZUZLY2tewHIAMpBK8qOZiKvO
Kn7SOb/NymklAbR07jT7T/NMdoYJNynHlxQog7H/naO3O0+eiHOZABXVIbKqOKEOaqgB1Am/M7n1
wy3r69Zmv84fuIUV0mGxkIUCP6AsawiciGtbTmiMrpQ3svH3+fEX/JiOiLWcPsG/GPdUXN1mNnuh
qfF8fuiln65ZfUmbvEeHpwwaCmCb+FRgaa/Jyros/W7t6u57GyxD0kS5uFNXZcj9NGwuO5Q6BrZp
op5CEwF5qJx7QAB6cax8bq9ltpd++envXzxIlHSMN70tjuEk5Q10+4A2s+I19ZSFh7UO/0xp1dg5
JLeCqaLcY5NxZUXx2wSwP3XLrQumF9DcrHWnLu2wZr5InZN2iFwZoKPPR1nLn0GwQeVaanjBfG3N
fIdWDOB3z+dAEtMHu4RvjaEXdtSvgWOz+ORfdk61q7y23ZZn3dgHCfgSDmg6LO9dhtspd0X94/wn
FnZFx3mGZUsZY7Cynte7IqnwVCr4j3FI8NR0swcwpO0h+nCZw9bhnhI0FgTEPQWYRV6t/r6cntLm
5fw8FnZEB3pSRCPQW0BXWD2QH22O1BZY+bw66n0raa87G4JD5z+0cLIszbypsoxuHl37WMTNQzxa
L53RoMfT2p8ffoHrEn1U/zXCuUP4EUo5BAwo1aAiqfJ4VYZXTjFUiKYLN/fqmtLNiN7I2zm2ByDV
ulE8iYmSN5c4ykDYzfnjYNj2DnQKzd6eaEe3JXq21F6gceFHnEzcOIgRreZJWKQ3oSOirczSFEmA
Vny4jequWxrm+8ER7t/KNps/SjXGtgOU8pAZVv9LRakE7N1yr+MwJ17SEvF0fv5L+6j5oIwltVPm
GTSWchaY4fBYz+kP0KT56AJ9qktn5bgsBPmWpa3ylGUuAr8SOavkFRCiK7RNQds9fTTKNcbeBW+q
g1DroYjCuTbHwCjrQ0iMq8xarWYvxFuW5n+cCARRXThWAXen+KpO4lveWkcQOt2hdHQlZ7CQ9g3k
usvLAKT0X6/el6sBTdfMtKMcj4rm3YKwxYQuX5V6Y/jn/LYvWJUOUB1Ce0ItS4FDh/btJp1o/eK6
zXToa2auOJ+FLdfRqa7D4r7IRlDzEXPTytcu/k2d1A9XVSaX5nA60l/WqOhRyI6SggZ2HIce8nn3
zTg9RihDrVwH/3iAv0ll6BDVKJuQGMhlExS5P+6SW/No+60PsgXDM3wk9Ce/3Rg36Izfhd7xKdqE
t/INxbKVzy8c6H/azF/mZ8fTaOY5eI4cd5heJrDbXeXcMte0hRYsXyc/5miBa6s2q4FWAeTqnTjv
s3U3hvlm+H3+jC39fs3mFatNTixAbkg+b6d8PKSle7hsaC3ciMzGKscuNQNoFj2hKfaxJsNKpmDp
2GqmntYJzeccQ5cpeeodWHRfnBRUWNp46K6rVzZ3afW1UKOqJ3SFO+MUtBH4zirTcd9qkhifg3VK
ks6J+5fRbI39a8FSdFBraleg9pHgxEvDCQWJP1nHEPv9Pb8XCwumg1pVL2MTdF9NYBqpbyMISNPR
y/mblCub/c8pfWOG//BWXwyhMhtagGsaB8m3fed1uAHSUb4o7x5sF1tokl+ZHwqqYk9kJzfGwfjo
3so3+ZM8IhEjNuKQ+5cJeVAd/IqOgQxdyaAPknhqiFSdooL+xsjQzHp+LRdMhp428MtMFbfd2YS6
Q1BHbnnrdByJeeR5Vo720uinv38ZHQl3LmQf4edb7iEq1afRu4+X/XDN1qe+osZsQArDwUk7iMLu
nzmdwguDwP8Du7KemR36wwM5pEdXOH/QvvybCPciPjP6DwPxZWEq1PjROot9bUkJRHkB1fraJ/2a
kNSS+Wm2XtsohKD2D1qakO0E/WlAmrSaLox7dHRpXVBpmKFlBVPKfjeEH7qk3Z/f1YUfrqNL3bwo
LXhaFszAlSDQ96pJenG9VvpdGl67wBu7qIspa0FDa1h3ioutA8zNtsmt6sLff3JZX/bVQZdAnqYC
3FWDeQVaG1S96hSp/fTj/PosOHGdBDhtqckICOuQYGQQrE9AAJSQ+9IcY88oxwKt7MZKMLVgujq0
tOMRrqQQ2iZ2ZkFEu5lAaVNH9+ensTS4ZrzMScksxqwPxnTYDOBfiN1oc37oheeuDgNVYzPUHC26
gerVwQSfgFUNAY/td3OsH+shfBvDtRt14R7SuYAjVzQuLQcWoJfXeZ1ctHKPvI83Dph5N43VFdvz
U1rg0qU6l27eSBLGgL0FDHZ9yGo14zEnkYEtrPSKkJQfIsW7qyyV5k2ZV3QjrLS9Mp2qBz9UZ71E
FEmq87/l+wNIdBgpH7NZFg64QnsGPZ1Y9OUOIMxsX09Ufk4jydCGnKxlE75fYKLDSMsmLtCYn9nB
qafZcUALVBVeptC6PK+h8Jfmc/r7F4Odc4HauEh75PL4JhYgZ56GvSMMYM3+ivTXZYumeYWMzMkM
UnAou4CAIS3fjfbnbCd+M3beRNz9+Y98b1NEh5bWhh3yIgThXM477ls8Tzwe1it5yYUjSNzTV7+s
0xjXYBVUMCtiZcof2KweShnLR1SnzZuUu1BFYOkU3Ti5JfZSCmeX8CQ7irqtb2ojn5GIkFmx4gWX
pqq5j9ZpSDcMzIZ4TH4zjvNzCCHU86v4/Q1BdNzpZDMkvLPGDGKrzrxeoIeibQdrW4AhcqWmv/Tr
tXjfCNMqbS3E+xByhS7VrMSuGgl7uGwC2tXvODyDohMOdAlmHSP8aORfBajk+cEXDFIHhhYqS1XI
EyCju3zblDf9RDZN89u13i4b/+TUv5yyHhJLZY5GsiCun2NynQ5yT+wc9G315rIPaOYOfGVhGLmB
qFF0h07Emcfn7ukk3moytdac7OLX/v/rgehIz4rboEJpoL6XA5flZVJsRdgfmGHhes6vq95oPWTd
mWdKe3d+WgunVgd6lmVIWePii87YwuwJVM4M8RsMfSvB9tK+a9YvKC9TUWHZ4Mks35msxq9C58l0
BuiSqefzk1j6iGbVYZanJYiL7KCM+j9GiRaLkR9zpa6saVqBdy6tk/aKL1zTcgGjtoOTPlgMOsgy
672GsRXzWLBsnQ83HxIgzKQqAmiWv9GoeKxthLDnV2fJAzuaYSuIgHSsgtMD2uhOGMaPOh/eRxuE
R7KD3+1Cx8s4fRfUPSgD/IqufHJH0ByehF7P/4SF6f0f9DNPhMWc0ylD9P/uVGP9MYNubuUML2y/
jvksEBCONpioAigXPNG8SUEvk1wxBRrGxO1W3PvSFDT7L7q8LK0Zl6Tr0GtboW7AkpWY9jTEN1av
09YmTRu16G6hgVm9FsMtUyaKE48JeQPx8ub8Bnwf24KA9b/usRATOiAGsI1CdPCh6JhfW3zfpe4t
SehdLKc7Y+LP5z+1YCk6fS2ZC3MKgYZGo0rdA9SXxOilcrpdReyVJ/DSVmjm3nE1RG3Wc2zFTyle
BnZ3/pcvnSPNxiFbAxYYlhGUUHMBrTIxP7A4Szez06RgKZSXAXyIDs0TYGqFwjx+v4GnatPvGPj8
o3Rl+ZcOk2bsrUu7dizAW8u7xKcUCM65h5QIFDvKJ3Dmbc8v1ULLBRoQ/nug4hQNxEmEii3aq6yd
aUX0RrXCfYToOwsEYh65zYc4B/1vD82wlLSt6U8h4L/R2DUXuhUdvidZH85z2KsA5HOf3I1/CrEm
XrxwFnT+UodJtFWc6H+nPN531k02oZv0qVZrTJULZ1gnL1VyyJJ8xPhZDw0jVnnm9Pv81izYn47h
60zLIUmWm5AdSyRWXrHdnLeVD0alasXhLpwxHchXQiJYgLFXBYlsvDoxvaS0nkw+HeRwPYaXdWwg
k/jfI2b3Ie0A/2VBaaCQQSE6TmtPoZ5B45V4+l995xvPq5ORjnU15rENp15tMIEj9+WxfRE/UVs9
tFt2P/n2NtvmT8mD80Ge3Bt67K7Tq/wh/yw+ubldQxUunQUtrEcfXyeTBrA5RornxuJXU3cZgQbh
ujcoK7zvFTED9LHfzcR9MgagyGN7c/6sLS2gjvjrIAhYqBqtCipqyg24MYsNlInixy5vZ982S25D
ntOp0bJbl/dp3Ekg1Yfk1nHz8YZl9rwxsqzaULMDwC6OUI9KHPmJ/zEcjCTNfVLNtWfUbYkWPseh
vmV36jOzy2FnzGmxZe7Uxx5q2MzvoBu4Jaoens7PbMH+/w9bOJK678OQBiBGd03IKNWbavyIxws3
5h/Z3Jf3SqVGNfMBRU0a23dg69rxPEYahq68uheOlA4nLBkCe5ZSM3BVLHdczPU+LYm7Yv8LLkaH
E8rchAZRyZtAJuRPlYPb2ZHTLVFrMKmFZ5AOGZzyqWbA0HQBtUENjA7n9EBNam1FWpmbpLL3oYro
1nInitM2vp7f8aUl09xNbSH5NzhgxR0q+gllid80WTOTpfXSAgsMW0p7hhXOkWlvc1GTrStldo8C
WrM//+uXPqH5EA5iOe4msRkAxXETc/OOVdCcVOMKAdWCx9fxggUodhsywc7R9X1sM/7IafwLNM7v
aPe8w98vi4R13GBEayuS+FQwUppsOHczL24H6kGDa5OP5Rt15UoiaGG9dAShgkU4lBtDYFfdo9GO
mxb8tYNMVnIpC+7DPq3jF/OmNTfoYM5j4BL0hzmD57QfDhq0ibxMc4/8k5n78oVKFVADdtH4j5eV
2pQJ+0Oc3thNab6Gp1+aw2npvnxBGIk9Qcn2RIuQ91BYaNCflIFIckvLYjq6YNtYSw4tbcbJJL98
qSV1SQxHQpyeDv3bDKHdXWi34bEHi/PbeftYClh1iCGDlJvKQWQbtJAu3UtSzJuGg9/EHEu+ccO8
8MjYmIcUFZ3NwMMIkcb/OLuS5rhxZvmLEAGCG3gl2Yu6pdZqyfKFIdtjANx3Evj1L3vexcNP7I7Q
ZSJGM0E0gEKhUJWVqTkSrdJ+uvwL1pZz4QQSVanBqwNzdFz9BlqrR16CEnDIyIOqrrn9lWfeEnuY
Wopp1ioYhWm9bQ+c7BZqazIeJ21telYML1yMdGNsaq68mf4t934SQjmLCEPQQFRN0CDT7nv8poPs
/HeLluk9t1R3cFOjv1mt966DViEGgUpkaKVFcCqlbO/yLPAf01mzvQb9TtgmNrviR1YMaolc5Hkm
SGp4c3TJGLepHXMffXlfo2KgS6hiBjx721ijdcztPwRNhyN4q1mPvfQ+7OQaFfwKZh9tpf89FFC/
oNlgQzmDB+q5s0UT577a1+3wyJi7A+RqU7T5rmqt35IRdnPZSNcW7my8f53EiQdoemgG8BlLr9p0
NX/Aa5uEyZwPV2LutRHOf/9rhG6oK2fyQL4Bte6p+iDsEHx1XxZuxCCv4ZuazMdksnfgZ9j1cwMV
w+qj88pN445eeHmRVk7yEiCoSzqkdq/osfc+uPOgu3lHdRkn2ffL319booWn8CjTMF9Bj56rX3y8
2XXZvXSQvb38+bV84BIhKDJQh4IuFCoDo3JBmO4WNwG61HYlk+IWxLrzrYQe6J+s7Sbkhxq681Jg
TkXR9CGnVOxBDfY1YkW6xA4CAj/nrWdlR88KQDttgrhOPaDVePrt8mRX9moJHpzTZoZEO82A/bV2
ldNt7dT/bpsReQt2LWu/Ejku0YPcs3LmIMVyZBk7lIMN0J2Z0/jyBFZi4SWrZVHIHpK0xKChvYMC
kB8q8lQX9tbWLzPxIVQ/x/k1eMaK4S0xhBaEvRNeU3AYqCkauIxr9oNdg9itffz8978OfsMc4nN1
zq4NwwbdU1FFVDz7cnN5ndY+vzj8XunUrm+DQtZlMprs7VlnJpuu3CdrR+bfxvC/frxCSa9zGogS
SqG8b76B1YZTqYSM0LmMSmLROQB6E73J0dq+47MTxFlmeqhDJHLTpXQElUL3NffwL2/MX7/FKtgY
kErSo90+MpCnWeTWFe0V57C2jIt3hADpltdViFIY2GKy7sfY9+FQfPGXL2IFKFkZAZUoehS9xPtN
TMHdAKbxg/Rm68pxWTmLS/hgwUSG9LBrjlk5xonKwrb5mtgfXYIHkWyoeJngQjZaxoqCbx1NeqAM
3F424H8T5J9EUkvoYC8yAK16bzoGidK/rb4L2oiZs7Ch6Du2QY2DvxunC7LIrb0Z24I3pBMBei2P
nT0PYPgeWo+HLloJt0nim4P20mnTBFNyJyo47tBnkGQpfb+JAhDZf0sHPhe7HNjak3NGVgsqKEQ5
Sr23IA20SVPm3OXgHvhInCR5d5o2eeJy7jZlybybMW+KUJAp2Nsj0EM1tYe497tAhG1vLECQC9eP
mrFKQIZv9dNr7kiyH1pZPQKC2O7rdExA5V3lgJlU9VMw9uir7OuXugjEpu58DcB6lbyO9tjeILxU
UReArrlOA3nb1JTG0FMje7fOst9+yoatV+TBofcC74/hdZpEAa26HUc7IZCPtb7zaj+9T0xVHWuA
vD9mcBN1oV0k5pDnstGhU/hdjUemKr+WPVqCL4PCIQHTPcgN84GEIM/OIpVBD8SgkSISnrrypFgz
9oVLbbXVWijszYBWoJXJazuAWYvxypN/5eb8l6r/LzfjmQoR04CPo6CzTfQLEj47padomn9dNvi1
X2//90LILZlWDdpPjhNgbyG6UIfbWvrzlQzYyr25hGGmiVVRy4b+TGPogFqmGDdGK7YVTeAdhdOW
sa2y9oVr4GNDhWz276/NauFApe360IlASrnP8NLKG1ZHNUEj29e+vvCgtl0SZk9zc8xzJiLid4/N
Vcm2lRYCUGb9d0MAgBd13rXN0Z7GEdhG33pQ6LB+YNKSr17tOD8yKOhupkAWD7kmfkRlPZ4oT8t9
CzAwOO5b3w3TWhL8MoJsV4BQzgW069SiwS/2rMTZJ1PjnviYTjet1EPspDPotNFpdK3beOUFvISB
as81Xgsc0zHvRBNmAzqQprNupu/XBzCrdSGzgaxAUBhf3pCV+5IuXmkFRIba0mMDAoNpCtOgP6Wg
bosyCEp/bYDz8fzrGEqIDZJm1mh6asgQuwNnUdsm3nsKoa2vEf7RJTYU3V815TNU7sEL52oTecHe
H7srEcXajpyP/18TEBWrwMg3JeigB5UoIAXCPbFh42Fnxv6X6r7mcunCm7CaTk7Le1DUcB2awgmp
UmGR5nGTfw0DTJcAUd/QKR81aObAiRW67S3JT3T6dXmbV7ztEhHKUg/MOueEIUzomModt/QYew64
hZ3yay2jdAkGLZTNhUNAwKt7EBhU3rHx+ijR/ldyBzxYAjwbBgWnQGlQkSZvDrR9CCJI5Xy7vD6f
njN8/Gxdf1lRWrhuVZ95d9s6OIHJzQmb0X31XHWtlvzpBmCAxUHudSM1zy1Iyfp82IG5+cVOx+G2
gIhozALQLn1tHovj3GmBjJ+La8m4T4U7hW7zarJrSgJrc1jEA2i6HHzXQ9hRKPkDD5ETl6Ap8cri
VlbX5JDWxlgcZy/wrUbVBm/EUXhRRiF/TFs9PSe6DjalS8k10opPL3BsyOJAm8mqvLrDYyGt1EF0
DajiU0RtAYETsa2QsG7PG/KDDPO1VOb5iv6fABwjLvIuHbNS5XFIrFOCxn9Tz5ByQ1TunzxdQHtg
nqvym5F+B4QvlADF5G4g05ltwCh57fZas/JF8ODzIKPI/czHsk6jioqIiZ8ZM9Fl21vbumXwIMmk
zPkMNUXzgSeXdQfhz3rrzjP/JWZ57TZZGWYJ9QQZcQMdRaRD8jbPNlAPaAl2b6wbdAQQdi0/urJU
S87PorEI4cK1jpKn6PPoNx7vwsC+ptyw9vmFOyhVXwpaFfzQgZotY8yCPkQZxAVoU76SReTBEus5
cCt3vY77B6ubQkc923UbjajZJV/zNEtkZwqlzBHlmuCApdoKXp7qgO76Ib/i7VeOJ1/4ATTuOHIu
cBkCdNtEfp/pm14kagzRBE72E22yHTTMQIwXeL/b0iZXVm1tXxZeAfR+Vl9NfXDISvMGz/bsmOre
CobnLx0RvnABOrHKwZkh2OEFm1o6oc0KEPPV71MK4sXLQ6zNYHHGy7ZDq5KH0nyO9G7ctLned7oQ
ER3klxTkYVqLg16VhVeaNAV765l1kIPHywogrW01/t6q6z+X5/F5gYIHS1Cn5zkK9tUifTOGXRBR
vasgkalCXYACMcKO40BeHupsU5845iXAsy6sCXReZ7nIdLiv1HjHjf94+dMrzmpJ6TlJnRrRdQiv
wXhWSXvL0x+26KMqvcZovjbC+e9/RS61A2UW6OvqY169W5aM27PKib5TULn62hTOhvbXAJMGpwwE
fTSQ6UC8T52yw7IdKkiR0shLoV5/eZi1TVgceCubc1eMiQd+WLx0ACcW4eyIp8sfXzkU/uJYV9A8
ZHyAQKQJ7ikEG3I0t5SQZvva19l/VyhBlFKJaeaHPvumLLk3UOrMgmsuaW2DFweaUTVbGdg1D9Sh
yZPHhTk0fmLf9l1D9zwF4OryLM5Xz2enYHGq68SxZC0afvDq8cZh5T/5W+WSqJybHYAfX6rF82AJ
7KSG0NlA0v4oC1/sssRkcTvmejum5ot36xK2mRag3mRnVafqDEazcH1nZkPsa9zSnz44MYPF1Y0U
6cgyo7FOjt5O/q2fOpHHTqK/y9Ecz+SVcHHlPCwRnCkQBFYVYJhZJLvKQIWlct6/tNNLCCcXWVJV
vAHh90jTR2V6tUdPjnpyRvhZdwJTmo/C2evlwVYu8iWYMwNspG3KKTjIOn2SLgh4Jn6b1Oa7PzV7
gBZQ9BuzFPrL/RWXu2LHS1ynzhXJNdoBsP1ADrMMN0Zroow1Eezh29wk7MqBWduhxbE3CQBRbZ2a
o9WRKlJ+9wctl2+XV23t24tDr3Oe9KNGGXuyz5yktvUzsK5hj1ec4RK02WaNK21HmuOYkXcwk/zU
cnortLqSGf1cbJUHS9Cm8fXU9mU3H0WZWkjLuP0pt8vxZ9nT/uSCRuIWCt9B7IjUvQ3AIgA6I9gd
A3vnrUCzSCzSRm48UV/r9V85sEusJWFUynmSBVJczRRDZpo/unNV/+oGUN13lFX39ojCThwU1TX0
1IrPXsIvkyaZKRjg+cE1bxKazW7rQcIGEhequNIwtDbC+e9/3cqD52MMVqdHXdY3ee+8KJcgR+95
DxVV+e6yFa4cpSUQc2wDAGcygcc4O5Mq36FzeNuquwYK4QH/5/IYK9a4BGOqsiZe4KQ20AjmpNv8
SJP8p2Vfo95Z2/zFzd/l7tTyVoGnmPj5AyCYAQuzs7YQQtg+TmmevbZJ6b6pfLL5lVBmxeW5C8cw
+tIUoxkVGobcWxQ7s5gksekn8IE9sgKVMeirhAh1roVOa7awcBZp7pXC1jjQGVVxJWRY1s8usidW
cK36vTajRWwABnRjgZAgPVZqslMwiNfzd2XaDtwNpIeAHM/8u7ErUa90y+Ync3V/xZms+MH/QWz6
aCJvkwRklTY48WfrIObu5UuGt4Ropia3xyzo8Babg/049zd2glScZV+5v1c2ZQnRTBonAUEa3t8g
S4yyeqepjCz+XXRfCzqXAE1h2pqS1PMPzOcPkJTc2A2PLcfaX16dfwtZn4SDS8JHiM636chUiZWf
70UmT9DS2ZK6vpdZua0YeREDa8OZFzeJbXQ0kOa9Hfori7fieJyzOfzl3YB8aFnnZ+aYAO3/kDk9
GiZY6W57V8lwZtiwrkR17cpUz77gs6kufISDTiwr1Qi10tyyd1xM/U2fIptB8qIMA6vkdz20ZGOq
EVC0AbFjqtpiOyfjFBlVzqEALO9aV8ras3cpFs54X5XVufSfu+SxHdQxA8fC98pBq0NZllMYeHWy
gyhkuxmKjIFdfr4mcLviKpfozkQniZx6Ao7g4J7PNojnX20ahCimHcbuJ+j5o8vrvXYyFs5EkKof
hxIMli00xUKt0F5h57MIPUhZN6q4EgaujLLEaFYT1IOgvsUPdvM40t8lCKPtVIRFcCWIXvv+eRX/
MlEPuVQbWoyIzz0VJgTrJNzQnsF9Qv5cXqcV37dEaEo3GVIhB35QQt8HPvLRQ7+5/OmVrV4ySfYd
VDn8AQJZaOQy795YqUegs2hMeAvuM9KVHwwC3wePGcAXLg+5tl7n+/+v9epIikJdyvihpQ1UQF6D
7k/d6TA31xL6Kz7DXvgMK1HQ+lEj8kWT06E5CB3gndVGia22KfGzKAmSeXt5LmvLt3AYbtP0zAHE
8VgEb5mZ771Wx8aZIx9F80bMUdFdwxt9Lg0Ci13EEhSuiRUNzBiVjzkeh3mOVKrnSCZTseWylTuH
evkuZUQ8jqUsITrnqFs84zMATtJhz4iVf58FyyPdTcASUzOAgM4JQupB1qKdVLDJoYm3GyE1C9UP
mW5kKYe3y+u0ZsGLwKSrnLlkIywYBf9n8NOCDkN+iYAMC7PwIpNSmvszXkgFCiRhAVDSqKwbmpb+
NYM9L/En18IS29nVA/o9swKs5kD+vueUwYN0xHvMiklFfi3AVwtxxHvXSSFtktYJtKn9ezOirOLP
ZsZZcsdN4CkLOi2zG3kDIeE4Qx0KDF5ZbA1K3NttX3+MRYL/YJf4Dyg8Rgln6kflcefGeFm7Td0z
YquqyqhjhMRFCzxDOmYiSgzlIVgP0FZYAqEJWgIv1E3GN6Jru8cpEEBBqroG34L0IRJrlxFaLCCJ
NBi5w/8RfLOJPCfCem/fKkkk+MuhaOZIQJdkQYcmBBRchozZs0GwXz04gAPmhf6VeNb0o0zo/Lv2
LWsKZUKsEKydw2YqMy+iTtfOV3Zg5WmwBL6WRSuZ9pvq6KKEUXp9WNtlzNU1h7FinUvo65hpCC6R
qoUQQj4iS+QofdvIInv+kvEv0a6OjV335eQdrEycwJ37JsvuWpJ/7acvnKnPoeEANn12JLzpt52N
QjvVWl2JvtZivyUfJvWlRW10lR3Bh3tXZPRmSHvowDU3EDQ5GhC/onsdTxit6RY34L5rAmgXkGt8
C2uTW3hX5dYW9/TkH0gJ4ioNFU3S5FeigjWTWrjTugvUAPg+NEJcGULnOOq8P0P+xVQ5W/i7PnFS
wJOg41SPtrpDPXdCg7QB8r1wg6fEhTjrZdNam8XC98lkGMGohNKIPz/3eHklb4J8LaxZAlxJycEl
KzrcogYkn9NPKew4GPIIdBRf+/FLnKtD6cDJTHEuGn7n9/lrmpAdBLu+AmHjyIr9N87oe6+tfRdP
0c5ut00COGaufn9p2ZewS1oAFlp3nj5OycOQnwLnuyq/X/70ygN7yXaZI7UPEJsejpVD44nQTV3k
sWvvbTy2UjvYaJirtp4uD7ZiPv8m7v4KxbJxdJ2ywKPao2XoQV15VC2kJf+5/HX0IHx+cf6Lcv/r
+/CqYHTl7XhkkCbGLJTZzYaWOga6mfzTdh55po3qvLhgTJQRJec+GrRl3uRjVv8IHCOPtroxs2G7
ws1/mCJgd51P7F3gMrSpJLwbjqoEniIkOfXnkEyusjbKRtdz6OVdVoeisauTV5H5tkqo2E2s5u8B
HVgMJtnsJfOU2EJgTWwV8JPbdMrEhgcjv/e8xkrCxlFg2MLzGr/FTYqoysX8khBSn9NS7wbEP6+g
8sWF2vIEAgjjOJk/TRmo27lV9JRkwRg5HDU+PdAc9O9Ove0E4WHH5myP11q1y0Bn8d5Wdh0pii6I
ZCDp3utToIl1+8sqOr5FvZvtbGa6/UzZ78w4VZhbXRWChSq7GUryY/Cd+XGEyvzWhuE8G0bekrFx
NoJk5Z+qTBCHtqSCYlkw39uVwr8X2hTHRFcA7AxYxE4gTtVSkw87z9Nw8DO9UW3VxkUQlKHxErph
vtRxAUXXzdBTHuVGTs9Dzn4A/hjcaOZ3d44EmSQlHrhmy6G8acHVG+W6R3SkqI60gRqBVRe/pZtD
iMkCEFaMPhoKhMk2nd0Dr0yNTsMJmhWA9rDykDd+hRJK2SFVGowdeEELo4N7qauchW4Hpo+6S4Nt
kdp2aE0OyACKyYmcOf9wAMuPbbdzxjCfcodF7hnNk9dOu5dVo99SqMht7NF2bzwbkGmnZs2W9BOq
yFWJDnZD4aAdp0AowxEB3WekV6HTNsn9mM/WdmrRU2LqvDhBVvZ770/6ZlZ1+UqSytpWU9Y9Nf00
7erGn+oQAff8M5ucuQvdmtshd5xhgzgq26DNzfxIyfTHzr3qAfroExprE6CqgYK3N56PeFFxdIUm
pp03o07M1nFoETbc7WSkyew/iGZIT7Qe6+emdNFt5KLjEysh3Z+1081w2FlSQNraHd8LhSYecGMh
QIPOwr5K2+/57APFDkL/B2eyWLkztoRyDal1LOrzgs89rGTMu9sJjZ5bAmaHiNME4vNDxr+NyuTR
mOBJfabTa7PTBP2+B8mL/H0S4FPI3AkUgu3Aushv5mJfV4pvQPb44bnNez0NZZQWVRKVPZD0CQTd
NipzrF3O5cQjkqC9pWKdRNA5OEERB2lgvfSwnzKU8+w/KYVsesQmlk+xZcantHHbrSeKNh5wQOPa
f64Hi+yCNkkRMFRF/shF5W9pXtW4XdRLUVNIr/epqLNNCZ2BA0wWBM1gEo2EbP2HrJreDPOMF3PZ
iXtT1BDhQ1MUNtN4tMdZSmz31gkaGXedU8jYycCpcSUdsvKYXCLJjSyHsUxbpEOIZ8XpzL+nRAeh
46kDy/wj68Q+o8OVfOrKI3lJ7zu2ZqDMHflBZFNUjT+8TMRl8Dw2HZb+WtlgbUaL8KQASF0a3Zij
qqYDrXS17/ss3zS1OEELaIyMIXeU+M7u8oWzct0sceU98pBOhewnyuIDCyvRodzEUIi/yp62NsB5
nn/dZ5Pjs2ZoOgvh8PCRlXJXcsZCXbIvTmARsugmZ4OjiHuwRaXD0p2CezBgjPepa81fi4roOSvz
1xSKWXuNMFN6lFnt/+oTYYowgDzk12K6JcJboZupmRWE3xonY5ukgP5Hr3yFLIz91SGc/85gKL3a
9iYIHg7GDxsI+7bjT49cIzBb2+LFmwMMuXzOC2i95cjmyeRdySGsnbevGeji0WFqEOIxqOEdHL/z
HpC4aHK0WcokGgPpXkkWnm3lk2TFEuBtlwIZO4p0CHMNaIXTFtBCnc2hTj0WdoWjce1X9AoF89pq
LQ54EPTUGZRHgC1s96U1z8iSd7/QKfRyecE+nwygsou99rM+IR0yL8DV+FuP8nwLNrD0ucoLcyjq
Kdtz5ET3lwf7nLqBA8/239E6z5Z50bnq6Po82fGBMQRBnIaEl7AyZakgTMGg+C0wrbyd7W7cYe+C
eGzb6UpA/rnDBNbtv79Az4EBadtwhid9BP0z6/gjAwEU0DOhlYvHsrumObg20MINMJE7RTvjCmYJ
r0DPWCKl2NEPPdVxbwQasd1vRd8l4eWV/dxMgAT477Qq3GzJbNtwzISCTdvF5UwCIUIqrWZzeYjz
6f9fswfF43+HQP4NskTokT0Q34qHLr/h87Xut/OafPbphUuwizmVSYW1Eik0/gi7c4i+TfzyLbXk
lRremp0vHAOWuxLc9eEYXFYfWFU/J6i7RThaEGim00v1NUE+2PgiM5HO4Jszs50cWG/fMkgI2x2P
XddcQSOsbcPCIeDVoZTXAu8QGLmBJMmj136tzoKf/t8dRjYa6aXRCg7coBgHHhVQmUYePYn0SrZr
5bcvkd5OIMAXyik/1LWzCbT67XeldeUEfE5fwjlfnGzOoHGW45V3sFA4jECOyk6uyOzY1kUWm9T/
aAanvXVbcOygMzqJuixJwMzvsDghidpVCUv2mdNUsfFmGl8+MyuGvUSGq7G0mua8WcpGj92cHHSt
P4TUpx6dt1fGWDn6S3R4AVUuY9W2fxgbvPDyWoG0oC/eOlpfCWQ/T5jwJT4caanOGlvFD1yal2YC
y1s11adBqq0Q40mMYBjQpX7OWPbr8qqtJEU5X/iDgbmN1RmMONtWslUB5MFz7JBwv2fnt6YXjCDR
GO7QvHEPzMlNns0PMkmudT2sLejSVQzQOWjAmnKoe88NS1kH2xwsIVED+bkre7bijZYkwcFZckWU
XXW0rPLWnvlTYfgPAvG1LuA/Cqu+Rka8Zn8LZ9HZVoWEe47brgOrzTT3L37mor7VQDHRta+cvJXJ
LNHjnPia6iqowVCXJyFxdPsbuV8/ri1bvaIhdLxDc5f8fsU2/p+Y9JPbYokhTxvwsBbDJNAPDM5H
tCWAxGpXe57tRhPQE8MNMMjjGwTliyCECCiEjvwsKb/beuof0sob70Rp9UdscfpUATK3q4pe3yCW
o69mcOkfhT14qYM6f61Eg4YueAMGyVlLBq/EzTRH5wXNHqF/0EVovMlOle8UIJIW1fvM0GK2SUCL
s0NqrLwbkhfifLisuq3HcjNWQazmH+dOf1Gbg2NAhddNG9tGLgGtoGX+rfcJJIyquBz/mUUDez9A
WyKyMzz2tQi71r7jNYZjEZFFWKJuVPI2FMEv9MrE2fDdB4EImdUOPfEbw624Yv1r3aR6B/WEZ1FX
v7IyDdPi55g6iFXvk/QmGd/P5BC1jyVKs6PL/2Rusae5G3s28laNtZGTCF32C6C0DUjSNxoMkKFK
/Z3m7U0wC4S6TBnQJdnbtOf3bHqnNjmOzIqML29aEWx82X7rbL3zEdV5zL4pWnLw0/KYkClEXvQF
kItn7r+VGUgNaCzn72le3xFfblXBt70UmOhUP6NWts0yqEjZVbEds3cfzABu+g7yyQMkKPJwyM0v
U9mPvpmifp72ee0C3J4/BA17gmBBugXydlOaeTuMr5DriMkA2LhCFqcZAYag6c4pPygSXznowK0k
w+1xqthj00EwFn/taxfkIGZTzXeZ8yHmIqSsCO16P7MzUUyYyUOZE3BxnVqNHOv8MBRpCKosGqBv
WXuhwi8fZ2SvTlmBJqfd3AQhb/wbg8bZbHCi/LxE2dY3Mp6y52r2Y4hChpqY28Zv9u3INmkhYjA7
RJWXgH1ZRCMfIjmpnfJMOLcyaodyl/mKbFp9aO0/yqYyTF6b+qNOb+tZRCAOq7NjWd2z7OTn1p3+
OeSh9TZPKE5D2PGEVJNzYHfWvrZfNd41+MmhYRxyLw6gVL+tKf1jtcMxMS8VOo8SEimYKcjsw/yA
ZCwEP6TakGZD7TfI1TI3Sl5bdXLTTZ3sm3tZ7qz6dg4OI4nqF6/cF08qRfdnjAI1Po/pWSz0b5zm
BKodsHvV5LmXBw88l+Bl7yPzTORmLh+108fIeyV+VDWnkkXN9Fi1YQ19eIduhiYNExB5GGRUu1f/
zQepBA6KKrM4hQ6FswN459UfQuHIk++1sfV9wD+ley/B2bbnwSub9/rgOnE6uGHrRrnzpv8QMX+n
3fyjd2EZeYom5Ga+sZUYQ9+CPRaHkjyCeSDSoPBISht8HTiRW194oVW+0ulZmrvk3vKa0JTgbMvS
Dd42OyRPy/cOiEGkba1fyMNB9mFvF35se1XUVP4Gh6gzh6wJC/+mqJ58FQb1+Q0b62ADd+IMWKaQ
8lNJH4b5phHPtLw1zjbw6yhnL4l9Yu29mp79Yj9U9z1Xm6KOSBF2+alv4qpDQLfLi+9zfluhb6VV
jwZCMjOD+k6YknvYk5yjIAiRRtZqR8nW7J0gQl9Qgyx5CnPe9E/oSMmr22CK80NpbVO6TZthR+af
47izMMnf6ZmD14VoYbanH9LsW2tTfswV0MYRwLnOR/sngUtsY6KgdBphKoH/G78tm7caEmvkoR8O
1PsuyGmgG+49QiGl6KPxVfJNOd6CW6IHJkNsUx7x7oZ4b57cWioNR+fJo1Hi3JmRQ9Hhrh32lbmZ
ZIvn+IMwm7E+0CJ2UaL3cfBxswO3TotmAxGWyQ/LF7sOLRRoQGcCX7yrINftq9OcR6ktQt7fcnuO
Rm9jCFL2LM7Ixi8m7NXGHiKFTlmp3+r0R+M9JlMbJ6Ao8DP4adQRXC+7rym74dTey2IMad1FZYLj
DYnk4h/SvlT1R+c7YZ885UCCGfYPLe7k8JvOVjhLhajDjoJChd0o7wmQmbn/Vk/5Lhtx8lNwzv4z
VSBG4G08svfZ3peoXhXszU76zZTZIW1B4yB01BZ9zKcH12hk3b/1FYss856rJub1XQkMT2598/lr
7zjQHWxQSXma+iJOnNe2fFXNTU93woXEdTNHbnVqgbJuxuSIqBO/DMktfe+0fpg6LiBGIszRkuOV
WZinOgzIz1zckPy3L0HTpSLa9VHt70vUjapeRqKlsateBmTee8L3FcizE/xwh9wmLmyPIn2JAoec
Nm3bx97w5I+3BUUj6tAhBFVxQiPUIiIJLvJqvi9pHmucwoB8eG1ykyVym5Q7u4eZFtvGqiJPpEio
P+U6i6t8rwIe16Co6aDP5coS4i6b0dMgOe9CZ6Z36E0MW8t+skHzwvuHWeJVrRwaybSOPJ1D+mJX
ImGiXHEwoFkKjW5D6jS7Lnh2UO7TrIocsIxDr6htKCgs2K4X42PveREYK4pwym79cbqrcO2xgsaB
20W9G+ycorHDNmV7pHVDNCU8eyBNjfxUPOWJjkn3x9cVwIhjXKIgmg3/x9mZLcmJc1v4iYiQQCBx
C0mOVa7JNdg3hMtlMwuJQQie/qzsKx9+Z2WE77qrOyABDVt77/UtzOU59hZIOjzk7HuxC0aWIO7B
K8mjjrwtRB9mDOGatdAgf0ctGIP+dyHe8jrbEWjWtXn0zIMfvpfKicaZo/Y8JaPzPEwiyk2WDPQs
Xq6w6PKk5w8EW1NGblLS3HitPHmNv4cjcx8jZ/+b0CbJ0jEa+5daHnzibzphXhbrPAA6BIqQuqvl
TdiVmwzrm8TLbe5LxEmIHlysXFbetDSNO7pJxQsPecTMzOKKJkzMO+aLaEBbUrRY98BKBFcids23
rEQJquy6x3KYAcRXYxyCoBQN3GUxhtNNzdNk6cddit5NnP0euIuv3LHbBt4AUdWoh7D+RvJik1Mw
a7rfPjgnXobNSKo4q26L9IX4LtyCvzjFvZ+CC1nde7i/6vo7ZLGiNBDxrMTWcH2sAE9x0/pbF+QP
eNebybyGSxAtHeaXnoDrHJJsGU6zGT6qXr2NQ7dBzhxVLzQdueE2Q8NkR2zCya9WZs8VqfaWi6Q5
t5eb4ffQvBW5T+MQ4vTUBrGB34DyaQL+CZ5TfhmUvEUZ8t0z86GSHoxlCp6Yxt46qdk4Zf/o9/22
gUuPyD10fZqdxEJd9u1dVU97Z6i3gacOA20qwHOcw9Q7cc3lnvhYx8ZibzTW39xr7s+471jmwU+U
u7ykFsu3kDGUVGXwOwOvLVpG46JNDt8OVqZyqwL+kzRDvrPE8bcoELMI+ymJxDKPXxZGcQhHPFw9
cavf0xDrBZxnC4wehFu+Bf97eS8JQoA6jUGCjOD0GDkOtAMIM+MSnTBxmM15FATlLgM+YMzYbsq6
J3gqovkQQQLOBXk/P5SLg1DWfIG02CRGICyraGojSs09PKo+grDDbE9VtilksUFvF0VonoZxwMih
7tN4wdLa1nZMyhTO4txpnKTS2MWqDrVTILoAL7fDb4bNpvJZFeFAty9Y3sZV0996ILEcAMP9ZafM
jUk111FW+GlMAAc75XiMDWl9kD/73tv0lfNCKJA2wYh0ZOqNCTsDk2G6vR268CFk6rmalhveBm85
gs2l4+VmktN+rMqfJF/gteU/BaL9KgZzgq94pBochuehFJtzMjxiJfZvWcNOuPXMY6goPA/D1Oxg
N+/dYrq8tEj+Jko39thS7xf4Nyrq8rx/7rps3MCvaATcHRFvFtTpW2M8N4LugqACanhUWfPTo9kX
a8/iqWpCFNShwulbAsWCyftNWOMpRdngSFCCbOaX/ck29FAyRDgzh2chPGlvdJPdIXmz97wA21ej
T/ls2HbGu95k3P4IZxLjGPWRiiUpsQhrvWyGsD5Z2X9pqnHDy2DnTzz2zgQBr4F2VuNgHaOQtC3g
ndvASvcA4HtUcv0wY80zbrod/RrVV7u3Y+3ss8Y6G66aHctMGIN65j7poHsMdXrbBvmvWfRbrVSy
tNgNACVC8XRQ2LOW8uid/aNcRpDPms6RUargzVfouF+U2hQdxuGiSwUL7eCmGZHHoNWIQ6kIkcsf
dnOH5+Lzz3zMd3U+3PdL9+IxEaGFIyo8AzEDkY9el27dMf2tHYyuSiCi7udxHzomv4GZb44ayuzX
+86vxGZEO9GBLQ1/9TGf96A1iJvOdmqn3Uwchq7JTqVVODQOQZNnKM3z7gFeSP2YjDB3OUGuxY5K
hPgxfpt/y70w+1pNxHvWwkHkgup7RiN0WIJHXDNIe7usqmOf5XTrOTK4ZSkS2lGrGyziMnferQ3V
T8eZ21sYOkGOBsOHDZxUR0QBtdnkYKf8mIdeJqlfuDGnJSrrui9u0ShC9rruwejv/PoOG/1yL8Jm
3nWoW4M3lLVfdCj4U2367NFWNm1+mLZXJU5sFoXzVgXu6+e5hguJIL7KKPqmRu4EReyTs+jTrB8B
NT8N12hQl7Imq/pARuH9Ojh6OGWhuFNZfahwxjO2uUN8cF/3/OnzZ/ivGetv2ZLzw/1RjkwbO8wt
4/WpQUViX/Hae5etYZB2cG/L7cSfYScKd7JMQxU8GzT/7IEOC6eodjr+tSYq/JEVraujGqVzFc22
DL3YxUyXsZkFuSbGuJAa/g+l+MfPBIBC1KQV/anye4MO3vNBhFb7z1/ChQzmWpOO4bGIbLb9KZtm
VH01Ytequ3GJeqKoZyjkRqD1SJHOvEYKuDRyVilE7MSjKsYFTwO6qGEenuX7MJH488e5dPVVhWGG
VADEiW48pjxMdJpplIH5TkNldSWjdyFtyFdpw1LIIpgH3aOrAD65EtMQR1NZBs8wcGh/c7i27v7p
SdYSdevwzOFFrk7S+hLrovNUON6x1fX2365/Ls79MaqqLsdKV2OSddbu2hmMLPJa8ebKa7owZtfy
9MENCGsMWJSd4+Ncy823fqz+qe4r1pp03i0c4gB23gmHJ55mgGXmW6Q3r1SRLnzhtS69m0O4dZKQ
wgFiHmMBDyvk08L7HtZSxr3aO33pLucX98frL0TfYFJP7QkJ4tNUpId+Fh+ub3/Qxn/8/Atf+gar
UoGFEtILmCKn3F2GmyEsylsvR/f+51e/sHCsXYV8hw2sFKDP54UfG/6Wlu8TDoZsRDDrInif6Jl6
cOVmF6Z1sJrWS5MNIU4UUOINXqTcLwrZdAMR3ueP4l66/GpSN8vQDBbdWSeYruyKvX1qj8PdhJxf
uUG5LEavUOxu55tgi2DiqO/IXu7GfZAEyef3v3D7tVTdL2qfc5yQT2H+w3g/Bl1E4loX/YW9dC07
N7aWKKWP+iRDjXxeEXu0bGNq00cNcmdwPk9+/hAXRttabO67wI/4uiYnvySJzYJ7vw0Pn1/60jOc
59Afc0VWGqzgDJCn3EeWKnsfkJficthAFB4x5xrz7dJXOP/9j7uQUTSOEmhK485yh4NLGS1quFeB
uoKavXT984v74/pp2qMlOeRgnIsPR8DaGDTeEL2pn7+jS1dfTfbK6xVp0HF+sgjXG0T70SDtc8vT
K6vihZ6NtZrc0Wr2BLwhT0X6RbFwa9DlzPnXMJw3sHDYy/HKfS5969VM140B1wkR1Gmpv6eZd5DV
7awxDecH212jernnef2XwG9t9DPDhtwIWoljGqivpvDSCNuhf0t15v0KHVK9wkSsu6MpzrvzGOpk
LNELD2FoGE+1a49kGchWs3a8J7ziFGUwZHLRBB48MLbgLIXMw6vjkX+sVLLzCvzHwOGCd42EQdDR
7/qv4WITx523MKe7GdB7/vnoubAbrVXoc+kVqSYIBoAeSyRY6xUbn0rf+e46+se/3eL8wf94iqpk
AXjVYK7rsYtF0YGu1Lt3mvM9WrqviXov6JbFWo+e2qqYiR1g2jeNrxkPUNzh/Y+5Ld4rtBnocvhK
K3lHh2yXE8KuBCQX5sZapC78mtFUQwQPntaPEl2yEhWyRqlyM3jNDSqf740KrjTrXFhm15p0TQRE
6aofEHrKZ8LPld7hH6v7a/egihK3B9d3xLWR3WFz9jYA8dyHyPd/PgYuvSj3/4+BMQsJOos796jJ
rW7u84AeKp4MJYjeim2MslcWw0svabWIlItKB/SAnpNJ/i2T7Dinzsfnj3BhfWKrUKEqFfLQCh2O
S6ndg5kdeSBtlr4GfdFuey6XBBJZ9+nzm12IsdbqceHWS5lmLYH0UpCnPu2lc5YyBCYufAq4NBHz
EwrdcCHUdoI/DxL21ywS3PM3+csaufb/Gbif5j5yjkfk5B+WgpdvzVjypAB4IXZoozYu1zO0IFQV
4M+juCrNXG/HEjQbWM4XiQcm9m5AaC4imIV4J7bULcimGdLy+aKHQ2VDcSKlbn+MmcNuXApo8udv
7cJitlast0vaSSaxBkzFa4P+BFf40GuOyNtdG8eX7rAKSGg6SKQNgrMNh0ZOSxSQtrInrD3Yp8Q/
LvveKh7xbVo7XPfkWLCUAvBcIqvkp8N28UcUdgAgvbKiXHqYVVySKa+Br/hEjhXNNtB4HMKy2Be9
iRbfu//8i1zqWlqbCUkkQ4bejPQoG/MItMRXd7DJHFC4JVhePnqFQVqwVcO2NmbchoXn3nsLF5sW
mrAri/SFAGktYXeqATnlMaNHNqUfHL1FvtJwLcBO/vkzXlgY1n5DE3J2rZNlIJ0ONJbd1wBX9yDC
KpD9Lk3/j0+xWn5qpFoRO8IWBdClKPT3LtTTJLjSg3jhFa2l5svCKzWiLfNYVE27CYtmSHzVVQl3
xLX++QuDbS2mZmR0Ar+CHFm5NGb1Rw9LDOLc9fOV5fnCyr9WU3tp7hqk1pej36Tm6BrAOmFSce3X
X9i/1mJqF3L2htowOMIKadujFSB1Xyv26OHABgobMlnX6H6XvsRq7td92VMPjFmoUyd0wLQ+XGLD
OTiMOdSYn4/XS7dYTfs2myFNzX17rNW3dFGxcNBDlLVX1uD/1Kh/2T7WXkKpO9Vow6JgMRVZE5wL
RPK1cMXyo/H8kGx6KfR7O4V2jvRoGbpdvBKytwUFrQ4lNZ/ftRV3f1UuZQk6y+irGHuo44uFpFe0
KJeefxWLdJ3nW6UadsxQmkTZq35FGWVn7Zz82/tdxSASPgzVpOV8rJj36g5TAVY/2GWcvnx+/Usz
abUSYIsdHUJMCYr2nSzd3YzBh9A6EWl25QkujPa1CBv1YICbi6A4SRe0cD1vkZNMI2vQFrHoJppZ
CRmbt1y523/K67+MmLUiexnGNFVgUB+nqTxME0+khgOg/wMTAXLOG+k1d7XADmt4XC1obULd3bov
uT2wDlq8SUfa++4Q98pCe+H1/lcz+OO4go4N4aJ12B5LuAZtc1IMe00DL8nOxXQYhFxz574wDNdq
7sUlpZPPdDmWQ7HrMP/cEepPx7kSCV/Ylf5H0V2g8xFec97RN09O8CvwBWBp36uFgmE8XZnrlx5h
tZLUiIhVPaHmOJUDXJLaKpNb17hsih3biivD49KDrPIbtGIOtMqzPRb5rbekdxJGdyB/NSjfnlki
n8+pS0+yWhNckqlJGjYd02UhR1G68y6l1sDgBsSJf7vFalmYYZAceEsG5hEfp68wZnJGNFwV6HvB
ijFeSZhdGryrtWHIsokqt+1PLOVOAmuBNwtXrGha0MKRO1de1oUvshY86mquRB5oCyGtx06kgS4Z
2uF+7/Rgmy4WTaE++p3/LS20drxRHZRIqsR0xNF0O/loMYMOA7DWtimT3nn7/NtceqLz3/+Y87Ku
x5xaVQA0+SD8J0dp9NDUkcx0lA3mykC+EKGsNZBqgsleqmVxatPi5Ez8K9y4r3z2S5c+D+s/fv8S
lOAR+UhQLSm9Kbz6CMH6lQj+0qtZzXHi6CKQ6BI+Vs1ro9Fp+IsvDoKej1Bcy8JfusVqhqMDpGR0
9NVJh08ZbG2KxomAkYfS5sbU/Mrbv5QgWtvbqGCEW1LvsePZTKwe8euBsRlxZOXbjqBFLzXeUVGj
NlqON4b7Vz7NhRm5FkYOXAewqgcNeqg7vhEu2srh+GYT0WkHzAje7D4fwhf27LX7jUmrXFfjwI6G
u+YJ85Pc4q3OYDx5bAPf8Q7RlSSIRbzgSl7v7zkKvlZJwjYbNxTcO/a+hYlHKH0BY4RcbirooXcg
lXhJYWp27Abu/VQNIF+fP+mFL8n/RzCJOqCEdbd7XHT6dQhZF7GpSCTixGhKZzS/pC9O6x3GMG3Q
gN2/fH7bv49SlEf+/xwrdeHhzNKjzCHNspnHCXIwgVbFcS6bqGXwAukaNFN/frO/T2genkfTHxOa
+CMFHRTkMjYMN03lJ31zLb650PzA17LI0UpW5y4epKgj+JPWaHR5zhJABTboZ8k+kNOAoOLefqkT
oAiurCJ/H518rZNc0JCCAN52pwlSrG0HX8KNmNH3qcIOB+WidWISQHXQSKe4Mt/PS9//BpV87a/j
FiBSdMpvTzkrzSFoCnFDPbS1OnoKr4RYf5/afG2oU4BCBlSOR491GXzriJ/tCwF0TO31W0Pna+W1
Sw+yihvyegkobDLJidbf6fIoe4Cjr3yVS5deRQvubDuHWbachAPy21KASNNINLalBHzRzwfyf+yp
v3yHtX4SHjAjbWSAMqRb9+jfzZv5nQe+fClr45+g64DI2AlntsSL+MgGon+CXryRhepvmKfGLXw+
iNooI56UcPV3v1Boa3cmyGQif0yDzWhLZyM8Au5Irforv/rC9FtrMmlVOBiu6FGu2uXV89uX2aVX
Ln3hna8VmTybajSTcdR0gqCPempPoSfQII+etc/f+KUbnEfrH0uHoQ7RHgEcMkR5fqjbzQyuii3d
K4P+0uXPf//j8iRMEeEJuHdP1Bz7jO6kAklHB9k/vp9VvOFNCx9LCNJP1n+c9I+6/WWvSSgv/fRV
nFG5Ns+0geXWmGn3JmBpt5t4PW/CzKVXotULe+LaYKekQ9gPbRceGSuCTQtcDRrppyU8ooWsBPGk
fq6wTBBCkf1gVXjlyHrpwVZLxCgzZLhJTY+dI4DF6zFDwA92gfLI8yt61/Po+ds0Xi0VHuReoGXB
eFjDzMDIZaOR7vfhs1V1yT+N27VicvFFWiwc+ta6RE8otoj3YEn7bceya/QBSv6zS/zLY6xlkpIh
uWT9BkMATb1JWejhgcxemIKbmfNvLReWw2VraJatpMpuc2dEmz7PA4tEP9BodeQNnEQlPIKxS0qJ
/xi0SAsUWu7RvFvBpat7WrQNosmtnJMs2/Ho13BtDHKkmgYuhmjyOndTgOWQjFV+P4WpH3OBolvB
q19j3QWJCsPmRtW1iksqgUMd+q8gmD0O2vk2kg76Da3ufTF+hB068ZH3WQAWIks8TuUEHDYwBJr4
b24KiRQhPvwhZbqR7nwM+tCgAxlYt4EtIFdZCGp0/rXM6Qv6sB3gJz2D9nDU5TCUYs8PPrLOkohU
xS1zGT0s4wIdUi4QvjqhjcaxRZVlfgjCukgKB6w1WYk9M7zdwS/+sWRQQJhhOaSoWMY6NT9xhmBR
Y+ZHqkH0bHMD6e1szTYH6PGAvuf5VpxlJnSa000AVMBmYjo7kCnXcbew3dJ19+3IP0ZVZ1HFsp9j
Gf6eljGDLXTzvaNVtytg/QxM2dLtaQMYaTe1ZlvXqJH2rGpiV41z4jcL3JuW+kjZcBqFCaKhythe
Sw/JtOy+Bp12u8wLmpmQh428uYJQyIcok1Ttz1xNb2PV2XgAVigpavyTnMStVwXehsv5V0NDyCgg
4kMkc5v6SKqivG23RZk7qGY0RZJnJMUz9zRq0V690QMouNC46Q266nMIGdqnKi238OcKklCiuUA7
+BDg18K4iVu78SoooNtFQGTJbLWlxj0zVeq33lcfdJleG2/Ay1xA2Cq/pKH7Sg36yAdfHxC5PtoZ
Djo1Mb+zDjlZQSiGbxk8ETO8h2a+GWsksdHT9R16wgdQL+9cC/J6mdZZ3I4EDLG+5BG6k7aAyO6Y
8opNVUyPXub/bpvxODfkEFT5I4C/Jp7Ycivn9imczJsZ+zbOmmxOQuSiYlU0L8GEF4NG0A2cIg/U
Dd67onxghux99PsjH+JScJq6s5W08xbU0O6HJiMHRCYgzkp0lXlqdre8zg9kCZ/rrO9QrYCLaO71
dyOeHHxtb4n8hUJ87Gd3rhPekJ7HrFQ8IQvdqTpooGjrIGvL6fNYdCftOBCNGbxvLpynpp/JkRTu
GDH5nwvjEibeYFRMBsgsh9LZAvxXHqoaipHaU+1XrnpUe+rah8CMqH3WQjWYeRJyCdW250Rmtcky
gMeEPIsyyxQ4GRiPQMoA2RG8UN9Zs/yEQ0QRuW0tk3aAiWARfpvbYU/EwKMUiLyNYP4H3KnahPmo
bOjqNefzgyxT2EbSDqfl5s7FT0l8+JPHIp8PRVXsy3Z5zBzvhonpG+TeNGpEetP3ATzXTXmHpvFb
KCpQxRYuYGLjuAV+HroK26FmO2geOSA9b/E+TxIYAW/CYTwV0Ei2ef+Swh/rVNnR3dcjpDIEr7rp
4XKTT9PWEo32gZbc+cY7LHTkkVrQ8OQg3ofELnMjwXOIcHEejv0a8hjkKO86m3XooMaiENh5h0bL
Iq49cSsohSzTUJD2NDF79Aa9YCj2u0VxML3gVdiHlMAIHrKMvsh0PJdOBskfQ9laoKic1zVEZkv7
xVn88q2a4cmOrvivkuHTkgxsbkadxNSDnyCju6taKAfrjp2MEGiiAu/3a1DRQ8jJ/RD0T8JRANwW
44GzQUTZmL3C+wSu8It4nql4DAFKBPernWKTLXe1S6s48P3bxgu+08Z9orX8sE5+I3l1cDKwdIYB
qw8wIu+qAZYMax2G3CTGg1+mb4QTHY9gKe5dZTjWDM+NB5TS92GA9HCvC0D5JuND+I62/1zJDaQ1
7+A7dpEzVE/VglHKUUCN+rH8DfooizDansp6bLcg9mbQ1bkvXtM9Qw6PQEHwb4thbyMiobNm7I73
E86znf3dVE0Vl2Hxy+Yuh0yKFVEbzCCCmXSJygmiU0XZGdEMUhiOPAX6npLeAqsoi8LZMCH9zeI0
UF9DZZ4G/Y2H3tqj3/tsD4MdeOBwe0iL/Kak7csStnckI2NUBfOvqre/HGbeF9s/+QSKMDqUx0GU
7xZy0h3NQQOcUpG4C9SbWe7dO1P9w1TNdxVkP7QD3dJApp3sdVKU7odZhi+gb74OzfiV5p2M1GhP
AEVD3r2AXEHRWY3xCCans6QAJpByYwx/saVfxGAZH/0CZancsWcn9QV2QbJ9ywXWCh+yCuiI3C8h
tq+k62UBmQq2VVPao3dmUc1UmbgykOPMwj5C0tFGmVt914YyDFX5mi3AYc5t9+y12tmgqaPeG93d
ATX9HBL1kqfeFHl82s0S5gHKQGVMggPIm+UWIclbwNGTL4LnKXCfK4ts1iC/ZHX/zXOxqA5t48ca
iLiNW0FrFKK6Hw2mQ7MGhDLQ9J054PC0VNahUH4qCYz7cudZ/egWxGwxesKdUyxu7In6w6kgHLEC
/6YzQM3R9UAPlmfmloRQ/RKAEqMCa0mksURAiyqcUz5h5yxa9MFlfos4RMh76OQkFIuANU+hPNGS
YPts8gPk4rfd1Dzw1A+3vc7dJA+HZg+JgImsDH5ii371aHMP9T7kWhZ7cV6EAHPa1z5dnvMRBBuj
s3TDjfuwOF0TuUt1Tyf1cyaT3LW0lbeVQoF55CM/wW0KmSiFejkH6PK+qbthbxBPgJ/qkfuqAzah
ES34RxMUyN3Q3WI1g3q4L7642fRYVPqZqbw6OqgaRqmHniKBibrJvA4tqa5lSKw3cyxU8JIKMUEi
UlNyInmX3XdctQcL5et9MZVQ86sOZh31OD/UYdo/NqTwowr5ssMi2QgOhbOHaVV/k5eti7hFmW0/
LPUvyVkILatTsm3nFmPcLkP7081BhZxy0906MHcE2fvc5ptV9E5NDiidJgtfA+q8GGda7oPUQGFn
AlfvyNjOBy+fsZcG6mXk7Z7wcd5KW4VbONW7X1qQKLcFxDGAXZLlBh7CXZI6kmzbfnTj3PogsFIo
bbUMyGYJsSwIax+A2y3jwu1fbNtA9JtbkENKgD1mp6D7fPAhAuQCekHkIyOwhIq4RZRs1cBuqfTp
fjLiF1w8/aQblx9dMfnQtdaIzHSfxd5Axy0vh+eAwDK4oirdBmlQJAztcOcfBRqvMwWHfBFLlI5E
xhKx9DYVg7+VmgLtWXQDLFx1uHUWyKUdCTVL2mZVDAhsupm57+/KacYeaALMZQX4Xu84xabPKcBy
Tku/K6SLbgLXkJg5EIhzL6tvZDDRZ7+32R7yTIBpfep/4RZy9IyTfKNdUf9o4Jw87KpuVK9U+6Bp
Mg5qoDLhb4nezaRjUFVPHv0NYzKUL6sUnJh0xDM3GTTPwBXFcOoqN5SzdCvcZomLido45fWvfNJu
nEmWHUsRvDMoIBHJQLAPs1X64Uni3TFe/axUWkS2hQ0dVMoKhZO563ositDq66JGHO5QhRAWKmhC
y2pfFmm1CVsLOCyT8dTN9tDXIEUMnnE3dq4dNGz4HqydSn0blkEVC5c1ezuj4z8slymq3JzDUGqe
opSBeGGajsaunrFGE79L3DYot0vfv/lh8aCaNo8njC7wBKCUDBGWb9sBYyJn0w8+OhouBva+w8kn
aobhnmnMACxQaBrraJT2w9MwZjm216ZJ6rodN/AZfaoIjjZZ6/SJgDDuxvNBE+3D7jEoOGR2dsZm
5Po/4fEFVsTA7UaKLE+GGoHJpFCdZ6nzRpru5xziFweGfaUlYAm8bHD+WzSakkZkeetM2I1PQpzd
TPqrzQUcvEaO/7+m87afEXuPACQnSBphrap6UFggdu/77HdjRn+LR0HSyq8PXds7yTBAdF9p0Cvy
uqcPJeppcMdAKNu4vDpxIwYSD+gZ2MylbUHwgMoUP6mPhGvLhzAFfUaBoILhWkA+vZRFvADDfwfl
bbERWEZvbaogoQzRm9K23pAMi/b3THhVRF3W3WO5TqO6n8CCwEIVwkUSMAT90vdlioqqLatEt4Rs
q8klWzjS3RBYuid+C7x+Yexv6YFoQEg+JF0QYGKP3Svil24XhFmzbWGS/gUSHRkJdFxFxdB8KAms
wJKCupBBJoUiy/Bk9SRUxAj4vnnIvgPEau+MD0hGvmAL8/GAr6OpnzTzwE9QVm3Qs4U7NX4ByFWT
x6SeDs4MMLb07VNJIFSuvbyPCBy18EHZtIHvldlloUSdUGYyQhnfvc8zbEvoarhHrwe2MRxaXStz
NChWCPyL4UWH6cO0pE/e2dxkkuVXzv0fQYOzHzdwmWCStI9ycXHTCYps/8xAKpR5D+u2hYyfhFip
2iYSdQhcgKOxX4defl96DjmqKtAxEF04747Obz0ihwk67W7gOKpPObntIUHddrL7bcl4W5D6XcII
DFrdNtuUXtB/oBJhNgJvHHTjqvmiIOiMUfzEd+2GFghtDEK0gwxbF/a1iU8Yi50OzGzDVAGj3GyE
szfEqGZU/Z2EaV+Uze73sVMaXCEJgJHyYOxEsvMgKl9ILzS4KhNIX6Ak+mjQhP64cOty23cpmD4D
jrEO8AU7QCsnqLlHZ9/Vi8V4pC+obovXrppKeFYHZB8Eg0hCIeBMg8h058CcBBwnlt82Fo6uxsUG
RrFjbZVH+mcZZJTHYVehGE470DZVYzHKoGFokVr5juxuCX2uCUUMRnh6AyZ49msho/lKm7PtTT1j
M/ezvAXNq7VvXee4Wxev8Yn2EuUoiz4OCagBzM/K4qYiXfConUKc+q6bdyRd/McyBVqz9iFnAOBc
/e7kWCxgJoEB4i9hc+RGQuVfCrah/YDPAqrGXvThWUI8imSphm6XN8hlmKxRx7EqDExG8wC9Ky0H
32S0YUx73z2WeS/h0wRAvI7MIDIF4Xe60HgOJ/bweRLtQuJ6rc5ltAFqAeH+iXXO94K6Pwdf/FOP
IOervHLHSM5FE6DaMVUAabDmoFT1JbfXnB8uJDH5+e9/JJZ7qMrm/gzHVhwnbCes8q2LHgnEopPa
f/52LqBW+VpQ28LKDysiMOSdJHt0fB0Wwh/9Bp8q65IQ8DKogqO0A+nEtxXO8eOVpPmFtPBaa+uj
1sW0QUevm7rYkrPmSxHKW9h9bxc27JveAVYLpzPfvdaDdiFdy1f9LDMcaLupQqob7HbYQssDz6oe
ACt9mDz/4/O3eWmsrbLO7QAHqhlr33FmOBFpA4oMC68kgy9de5VuVoALtGYuyREmui+649hUXXnN
1OrCSFsLbDU6NnFQ16DQWtTGQwpiEpgcNYKsoL/y+y/d4lwH/WMwayMyN6CSHM2CHBqyG8ghGu8N
ZZl/vMGqGq3N3FZ1A3vHeeRyC314uaeBLKH7su2VCX+h4L1W2/4fZ1eyJCeuRb+ICEYBW5KcyJon
V9WGsMs2kwRICAR8/TvpVbVekURU9KI7HG6UIN0r6d4zMGzwjgFOH6Db3nNJm9tZuVfV3L5bDrme
2/nP5WW00BrWWbeQVpokDth+EqJ3ofJjJd5T8wDSX2SfPX7MeqWxtBAS5LzUPk1JVpGh4M1gJTbM
ZEfro/un7IFK47TGVV0aQesvkczEr+5QgjVbWLtyd8eMPwEkJ6pyzQd1aQQtrJmCDULDuHXK6A+7
fx/9fO/VUB4Rzv57k6HFNC9SMTOWOYnvFeUW6GDQqObqL+w4noxuSIwBkY5a1Zop39IS08J8YrSC
UBXaZZlK6xP3gn3vspgIHN3a0bx1JuGuxMvCSDrTNjQ79JfCCTyE0Q1jwAEgZ2cTHEPRrdg28JW6
4QRacpe/4sI06dRbCvEhNyQeqqcKkg39ULSRtPlTUEFeH+oSd5dHWXql859/WtBmEdgwB81SCGLe
1m0ARRu5H3PUnwZ4hXZrqLWlUc7v+GmUdBykoRRtT271l+evitwF8gmHarVGqfHwoC9acrrJc9oi
TVJpQARSNMlE0GBCiwTqlbDtvvydlgbQAt+cQsEn07OS0QmgA+WmL9IH+Nsb1/yPlz6RFvfw1eJF
CMUy6MhkDpo1cNgpz9KTHIoa5WlcdaVdehEt+mtj7hUsXKwEHvJow6nuYbagV6ryeuWYsrDrelr0
2ziZM6IAxKaW0Rz7oDyfUVCXuzwPS59JC/ZsQKsENRUzGd0ssjxw0cvXDspxef8Oz8H48iAL30in
zLZ1aHhhDcFrmQ63Q9C94kIHNdOZrBywl56vbeyhw0vPC6DegMpAcu4G+ufiLEhx3/v5Wkx3FngP
/WzhoAjlpgCKNNTM4t6ZVyZ44Ryqk2Rtc05pa8/whQ8bdwcslkoKqMFtOAqKG9D4bv2s3RW4kEfN
WK+RrhfmXSfJ4kY1wHhrgjj78NgARJqRGL5B0MVqI/iCfA/1orNj7annzdwCMDejhlfiLN22f87S
35enxTqH8hdJSifIimzofWrDPdb1nGPDyL7ujQ0j5K325JXJgw0pw20JmqFRlz+Vmvcekzs1/r48
/EJculrgh31GxnZyraT0+AliT09onq2Bbxf2Kt11eRTzQNE+CZK8Es+jy/aoaR+DogNMYGVNL82/
FvehF3RQV4A+RGGbMe7UQMTYaKMZHqTgBLpIqG19zwDR12mzBQo2MJVJ55Ppip1ptejpwj/K/5uy
746gxX+vqtD1uVueAr+CTiF82rDjQm4tarPHy5O9kGEcLQXUlVu0phWClZmC7jnlzVm7VPkQQbXW
LJ+WhtD29B6UxXIsRvibUI9ubbu4bybI+XrTGkR3aYDzn386NDAQozsGTb0k4EbS0vE1KP2dLeeV
nWTp8ec4+fR4d3b6uu3PUviee0XtsIfc6ghZze+Z2fg6abUphtlEI1+cUor2vS/Dbdt6j7UIH/Mx
hQF8DRXX7022FtkZYEITD5g8of8F5T4/maUHQR328/LjF8h4vs5NxW0NPY26kQAZplDHtnGwqoww
P/jNcBTK3PtG86Im+duHwVyNklFphLETZLdgHqMujVJeOD2Kpn24/HP880HiizTqaKnAFCa0+oBL
TCqIdR9GL2fouWInaiCT9zgomJZ2ztDuQ0XpoepDiLR2KDhlyuHvqN85D7bwIVdlSDMhY2odqOXX
t7Bf9g8j3FJu5QjNXKen440HRdGN7FHKNVBhu20M0h5FRfyzAnt7CEaWPYRMmIcU0rG3CvfoK3eE
Wu9cQVTV6Eh6HTLQD0M+VlfDOIgddha1C4ogfCZkZJseWKotbWu1LzIBNwQ0wLbo7MpNp2BtKKAM
V29gAeGiTwKAtR8EXQLwigvl21nFXQGlQoMEfowmlgd7SlXsXKn6U2kw3Hdh8QlxNCaPYeZCvDUv
4BwONuFzXSjxI1WWf2hQy4yHkLQ7z4LPsw0A/LmFF8RAQ/U7F9277eXpWggznRVsB2mAyjBkpNBR
OVlZmISs35l5ufve47VUyiZ0u0cfwGZuvlvdqTTfx2EFhrmg8+LrbGBQbSyDuvjZfeLu26sKktGw
Q7zyD2yTbeuDfVsd01u0L8VNsxuv2W2/QvJa2OtsLbOGuPdlkCpGq7tCnyVG+5rGvdnO2zyoR3So
bWdrV4H6nkCg/0/W6lMiDCqCTmcI13XV8Z+4B/w0zqbal6dn6VW0JEtqILMrz7eTaSjbB8oLG1uQ
Kzf9kKlrDsJinGey/96mp5OGHfgRhMAWAuQ+VvM7uvhDHTEBwYkp4NmP772Qlmsnk5M6CBw7Maw6
2DN4n8WhA/VKF9q6R0Ly4slISfi9y/k/OPynmXGm3qvGwJxPfvls+TKyxg9nfp9L2Fbka6fShaPb
v8X/aQxgLhA9Ze0kZHZYlJPuLB0NL4qAh+9TCGOBy99tYRidDeyyqQKSExIObQNDCAeAFD8YkjY3
fzfEXombhYuJTgEGX7yHnY4Mwa8n6FrKaJjUIXTeG/95RB+zmtGqq9XKYAt5TWf4+nXZQ1bMmE8E
msFwm3dfvLl9gjz42iFxaQAtC3i4g/hIA1ChEfVezTm0O2v7g8vuW4Jivs7tzV0qyowSoMwDA9po
oi8f/DaoAW/o14pLC1cO3aM5a2gZTgYuokMPtFLQil/okK4Ulpc+z/mS9WndDqmfWh4a5DA0MKvj
1EKqOxUSm13ddCtDnPeQLw4auqkpzyjNoHSM7msfvsFXat80PTwKUPN3GdTxKbxrUzmtiWgtpMp/
7abPL8S48NrBNBPZuQ9lMPyeCv9XqUygHsJ7u5Aru9rSMNrpCTDRoKtc0Z1c04HPM7qwDXnhsj9U
6PfLrFnL/EttMp3g26ZDAfO5iSQoCMUSiF+/iToI0g8C2tGwZQg7iADl/h0FFEh21UqdbkErxtep
vjOpCm/ilZ1gam65A5BNClhOPIIpj15qQZ4yyENENgDPv7IiB7rZ8UV0PiByoFhWkt3CujfP3/7T
VJ475MKxHX4aOh57Axrxa1phC6ve1JJCIEbW2wC1n8C//0vIcIs2FEw2VtbGQpLWHVAnrzIyDs1o
YIJZsZvV8JQPHbCqvvjbzMbH5Z1g6RW0I0GFjrjLvQnSpW770BP1plh7MHK1UltbegctL5R941ZF
UKRJn6uNCczHWSMGdwEYRa7syksvoB0BXNj79VNvSRRmh3FDjKI+NhPgFSnvvZXMszTE+erzaQHh
weDSzSmBXEHZA5mZQhXLYWyTOoBhfm8atDwAZJUxD07vJrV8dUi9kwDj9fYaq/HrFyA6rTcg0GUS
IJmcYHAdS1sd3InDY2jcfefHE528q0g/cYN6JHFGEEwz54MG9N0zyrXaxteZn+g0XT6oGWxgGLrR
0r9v0/po+Qagc0Z2clz3o3aLK+STlbn+OiETnaULFPLghGDJnCpWCDjMD/Cbse5k6T9P7fw3C+RK
YHydlIjO2J0ggAsHBtKcXOU8uT5U2ai9kjeWZlsL6dZocMsTTnPqZ3gk+Ck7BvBNiQLAaVZW69KP
16LazKgI1AjJNF6KPTRVjpWdfasORHQCbiemAuxVJGvpdaAQHCZYOgGMs/LDl1aSFslZP7Y1jCTx
9K6HJzyVL07Z3INYH/dQ74hqLDOghOdvHUpJqAW1ScemgC2BidYuO0LrMW5Q5QDFYWVfW5hnnYZb
jUwpwMTNk8CnkvmpRKUjrb4XBzpdtumajFY+1ApVU0RW9h4MfJ8HjzkU0qXbrCSOhWD7P+KsD4kg
JT0HjpvuXV+0N6qr0Cb0SR+3JlIJYNcrE79wECG6Q6kARdeaKU+T0P6YrXpLHPmUThWsql5Z6oPE
Ee5DmoLgUQCgCmumcvzWwZ7otqVDiSsvMRGNxPQ3CpI9qB9tBiABL+ferzdYEmjBznJV967TO0le
pObNnIU8tqCNB9qeMe4GV6T7y+MsLTYt5CsnHQRsZMLECcMnYqbPbgnZi8xVK0thIaXoLFup7Fp1
Pao7szNGpHxPw5VEu/SBtJBHXVkUfmkICKfzNwaeyx6IzmubDUNsj7xdoesuri8t1gFAIj5rcY6y
/Cr2mQ0mkhIGcIBufRhN4Mejeszd246V6dZmKYlss2Nb0CBxwZcOX9OZXIgonXELqCCo5y4MV2kp
mpgWY/YUpDBsxEW1ONat1W3byhtX1sTCp9WZt5WV2wUkQK0EMBkWW5M3fPTnPi2G7nakdOuVcRay
to6AzHvUWOy5bkCwsmMh2abL4G00tBHlateUJjz/gpU8sbDMdURk1uOiVMKr89QMPy0C6gyOrM2q
g+zSBzuP+ukgCd9YSAVwPH0yzViB2xRCXWRIH4tiWkkHS79fSwc4JVEHqE7YuDThdAKOjF0PPJ8f
Jy6tlR16IVJ14KMEjg9+tKk4MT5cg1IDDGy6kgSWJtr+7/ex7FkZPQiHpyII7lD4eCuICY/OrHyd
0MRAZwho8KZYuZsufSo9MVABFgyjToKq9UEZdbMxZHqNq9bT5Yy5FIpaRhjzzgGthVmJVJkJesbY
bcrKexRWd8VYBa4Gp7++NZIOfpwo5QYZqZ0M6W2oZph83fqQYR7gdAYy8eUxFr4WOU/Zp6Vb9EVl
SoZ6iKLWe+F3N/mgTlbTeyuHmYXQ0D1GwByYCqoa2Loy8BprWPsNL6qDDR5b2QeWXuA88KcXAE+u
A3wWMl2VkFdd7fwoIGoJdzU6rCzehbjQQY+wJSTo8ok5sVFKdUHB8Ua1vfzxlz6OFtWI3R6158BK
IBt0qgDT8rs7ZPmdYazVSBYWK9G29xz8lAaO8fAsc8VBSXXvNva1nYljpvK3noFpeflNlsbRIjwP
7QyNZBgGpT7QetYPyxiACYWtbP5rDr6HeSK6wYhXAe9IOdZq2soPS6S3oN2uJI0FoSpCtKj2ISSB
I5eNuiCwpgykVxzC97T0gM+DYRcCYpO31mksfBBMKhjYXv5sC+U7omMdUwrrAhOujUnelXdVmR6M
nsfEhY0Q1FbB0FNte5iovTP5EFFvDVy/sKR10OM4hzaXObjMiuc3s5weMqlW4n1BRIjoFiNpBs5E
MIf8BOUCvnfNpkyajo7l1q5Zed1nY0mjmYWw4oJyKRVgbbjDiQfS2qZ+gzNAI0qjiuey8l9aV4oA
zCoyi0gMcHuMZmmX9xKaAKDZhCaKHm0/V5ta0ul7VztPyyYGc+Dd3fgAs9vd/ZjKIhpotjN79nZ5
whciXkdQ1iYQb6PC5gFe/Hgyqkwd56onsI4l3R18f/K7742jZZbCbNLmzJlNqAsmv7ixYSM4uvfG
tLJt/Oso/X/VnnhaYhnGJq1gvjYmRl+LOGsp0ktQ23eiy7MDmk59bNZp/xKivFZGrixA92T2uLP8
lB5TNCzuGZj1W4e2aax8uPoKw2Q734ccjpK2faxTt1v5qUufXEtNdggN8aGCedpQhDczh+2bX5Wg
VoXJbK9deBc2IU87c1RVAw5bWELVp5S72sNN0JTBc9etGRosBayWncKyDqxgbqEY6JLHxin2lVut
SCwvPFpHYYbhiInp0GFj+cjfZTDYN30jMSOXF+LCl9FNS4puBJ1sGhm25/JRmv7VUKpH4ZUru//C
5Lrn/ejT7p8B/GMjSatTmL1DIW3jTndc5fCZX9PQOp+DvljnOgwzqOtscEEWO7Xe766GqBDsjKr+
FwmujME6oD62u/yd7H++Nl+NdP6Cn14FnFc42/STPHHmHhzIGIT0qrfZDgKtIO4XcAEFff2q5m9O
sU3pRwvvo6KAOOVZwn7mhyY9uAV8wNkTqLaAz++d4Kkq6Z6NP6qi2Y5BCx7+j3LIkzDvDo6774R3
pYbHFExvgqst8NaC/sx50hII8qT7FlJuHtisudzh/e9SeGfXDAIekkepVUeTA//sm8E9FByoeRjv
wGUc0gjwUw2gNfEDtNRNiv9MXwjIsG7c8L+leQOwHB59L3GzYwx8qt1cJ9CjPCjI13uHFG2qYHhS
2V+vme99a954kJKpssMMR/q5GyOIcKWy3Q3qL3yLrVHtygnC+u7vxgV1F/pFqtyalMbhFMQe9CD4
M2Pqpc7hVu3H4/gGRXMoJBV8ikAraFUKr9wt0AWKJuN0rhG+mPOhKp6qhm9U9sZfIAaEb5zBBhVu
304XGULEBAa9I+2iASIBZAQ4KAU6dgIPYtgzaCr1PJrh7wpZ3d58pDbdTKmMSvabO3E7mRFPdxZ7
zAScl70r2KTX9qNtPXk4J50VUXxjD+DQTvLrtGlPZ/iUOf60S2tXQdvWaO/bAPVSoMlZ6WPWdjk5
oGgH1QjH3sN9GdIPp4Icm6KGxnaM/Fs0MU4rMZVbgp6g1V7j6GKjv91kd9MAkRkwpQHp3AqUkHvK
Ntzd5rmKSpAgrF+ddw1K0c7IqojNVawKL+4ZJCg6E2bPEGIvn9v2qYUeJPMgEZLTGLKHGw492N7f
+NOby6C9Y2xdOGEKbEH8ikPSlKmrdHyH2ifETR+4vW3gaubOu3HC/NBnlZ987xGxHBW1iph5w0H5
rnF+3AlIRRnjewD3d1wa4eKzCQCxtKG8ASndCFImUFq6lhA+otftb5fuaRXlr04f1eHf1vhjFX/Q
klTeKeVDXObOysl9KWtq+2s3W3MF3ACAgJkrttJk7K52uLNSdVp6ura5di7nAcyHkQogFXbIuQmd
LQrf+cupZiklaxuikfa07DJ/OM3ktwVl6xTzBx+Z+HtP17bCMaf57Nheder7HMRMAXvqfeD1DCUF
dw1U8TUEBW7W/02VonKAhu0UbDEzSK2AjzzG0hqct8wpmhspwyLhONHmUCVmEorqqfFw+d0WNgMd
s+wBitKTCWpObC73Qw7Omyk6eO/wqxmaaagEji5ozdXKWXEByQ5O9n9fs0GlDRJZ3XASFSQ0fdA2
I+mEPxyTPpLWnLZD479ZhfOShf4hm+3rgsHXHd32DRCx36ty6wjntA1pTfIALNyzUVZgQLV3iFHq
WFksC9u3c/7zT3sedYBU6UoHno6V/ZJafhyO5tFyzb1dhSsn+oVY0h16/GmoIMyEWHKkfWBCXJvr
bKKln38e89PPZ0Ule4iByVNThZtOvOBitR+tWw8E1csLbulaqsObO3sMTW9CnnG5nW7bYn7re3kU
ebvLLf8I/sk2rVRs4ELBjHqlRbT0Vlp+ALYqKBow1E5dH0C+hcn0EYR9a6cm480yO7mSQhfSkI53
LuDlmI1ZJk++eIK2EWSwpo1o6pWVtTTtWopoxGAUPcHTefA6QVnCSP9enpKFB+tIWwNG47QOIOdR
TenP2SpuXShtXn70wofXfXeMcSqC1BbDqQrN12ZsH+TMcDOqQ9xzVf96eZCFSo0OtyVOXgpo0EHV
rBUxx0IaoBhnjThJuFCs+V6rWsfWTnUYtiXPe5wRIVfWWnFF4T+bFSuXCntpEs5r6lPg2RXNRqdP
YYV4GHbTJt2b23zDts4BEiTqGmjBeN5cqav2Rt7QQ30PA6DbbPfdoPz3qz6NPmS5bCBEitH7qKER
DkmV2sKTsdmRIPLAZPl9eaoWIkRH2sKmDFYgBOO4IY5DMQEcmsTfe7QW4zWd2nHoDTgUgtXXuMY2
g5uJuVZUXpoe7QxAhV03QYkfLlXxwjIT9LhsJTktLV8trnlTQvOqBAvDFPMv6M0/9Ry1K9cqfg6T
uC8s4+flD7SUeXUoLSpNUN8iBqRAqrnI4pkMIZRtUplGc1GYB7St5p+u41SveW8bMVRtQEqwOQvW
Mv/C5Osw29Dre2YTmh4ny3IPUOqBhI9LmfNgWjlFHQO/DL1bY8N5PR+NhqvNZJNh11A+vghhmmJr
QqX1B9Ls/AwdaHtl4SwcgXRArkKvMTCydkiIDbaTT32soPmG9saP0XCeyxnijGnbG2uBfl4xX1yK
deedivepUYUiPYIHjEsm4d6DM7Y21N3ms/If1APFjPgYDaAZao/+BXsRBnzk0E/znTs8cChPHohF
yLPjgBfvu1AcVdRkzxJM45uCtem2bst5Jest5G8d6zuQ3AYQ1+wTv4MY7Uwi7A7lSHBe6r/59c8B
9ynzTDQHb4g6IuFdcALz7yZVIUqmQ7grzPzIq/FRuvnKbrQ009olhKcQcJrHpksghmhu20C9pv30
IEP5MCnj4BmwXC9mT66s939J7auZ1jKSNYR5A2e47JSm3gA5spl3+VZ55fQ34DNTkMGT9V80KTM/
ykqreoOxhH+nsqZ96jO3OpDcCvbS880+7kFE4BHU/8SfQhb9AUQCeq+KUF3bbtm92ROD+ljA3Y+e
+PNHwwmkkS4njaUFoOW9zvDqCeoFYBvPufXEQjiUzK1t3KBLmx1IoeyVsFgaR0uCBXbUfPB7BCG6
8dtqkv6eWx5u7jOEy3OaGs+X32chj+vgYifPSA8vJJFkyHS3ckBTIphp+/G9p58X3qfFPDqEmaQH
N5vOHkFvEAQxy2Jry3dho9DRwUxM0PVLU57kpM33HHfSR6saygPIgkgdNq6mzBmHlavawoVUBwxb
vBhQbC9kEshZ3ci6zO9kM/tQgLSnK2wjfF+TVvwFd0Y8pVCJXFlvCyGqI4lVz6sCKsg9mlbBUZQM
WzlEFKM2pQ+pZ/4avfABmr4rheKFDcnUck/bYrLc1hKYrg5akeFEoSiYdbEvimJ7eUUsvY+Wcvos
gGAKxBgSOZWoY6FuadwBUWn8LWxnzlHUq8y7sTGaFIqRUGG7POjSItcSDxNAuHZQ5UscSPPCwTFU
wKHYd997uJYRpiylUg4yO0m4doBeAp3BNcyj9Y8w/0XK1H2Esja3Venh4ad3I3r1IghbR79hXLRR
Gy+6vo7fi2jHo+vX0ym+3uGf2+Nxd9xdx/H19dPtA+h10fEh+tjv/+wf/hz/DNEfub262x+P0f74
dIyOf66CaLPd02h7kyTb7fb5cMC/3pLHzSHZ3yQbPCeOT4cN/s52k2wOp+t4t3uN789/bbOJX+P4
EL8ewAZayXpfR7Sno519+HE4o8ICLKGn9KupJ3mb4l4UA5Es4zzk5CVoIFe9MtrXy93Twc8Opi4v
uOkfIdm/k7O1g63vHmiPlf3uHzvn/yfP08HPnYL53gSeKyQKgh00k6MB/DbwW6Hkww9TnkCb9U4U
UCvwn7uielDpvCv6x56uEZ++3kM8HRDtQON/AJ1YYA+h3u3oozXYWgbDfljJQ6FMa385Apa+4/nP
P2V5c7IhEAgFxWPBofRAkrD5W6+l3X8okq8+opaTDBNy4rZwRQJFw/pQQ63ywGc7KDbOCAXG3eSe
WZznazUEwGFsYA1FsM3yVF1JaL6/mxyULNipUiOqS6hQB15g3vPAqTeQDFcHNbrOvQuJpVNQGc2H
105jdubWwJmLSwcai+hJ9NDbzQq45DYoBkLmNQVpkLYCFqLutHEASD1Ulg0shLDK7qA6s/gDtxF6
OtdXXpu8QAG7r9EniPjIrNiHguFhMkm3h7aTC5H1cgqfrEpNH344OhaEnAHNzgOLHEnjVXs3BHE2
aotOPbPMneOaSH87BG3zqFprvAOCj21D1Rq4ODKxqXxVbZwWrru1weVblpcKCTUNorGgHnRFRdc+
k9aGt1QHNXfpQ3DUtYi7cpj8Osl6usUTGlU5JNBLxG4uirvKDqptX3f2yta0tJa1FE4g15crofyj
5zxw6xbEShjF3M+gEl9ewwuVWC/U0rgHp19wxVrvOIb8pizrGDWUbVXIjcM43LGaYwaQi9FAFrZx
7jLhBJFdWfHE0pWNfunzaQc+XkwNYKWo+MEsEKKHt2X+4/KbLeRUHWs+mZZymd0iC0C9be9CFXxr
klE9F2VfXmUidRPTmNawwAvTpGPPmZNDf7OpWDK2JH8LrJrfdfA1vwpV1T+VdePEl19qIeXo8HNF
xopKf/aPJt/x4VdxVj1dk/xYWgo64HyUc9o3Pq+SViooUJbKZ+OhY9AKjwYHWilpf8YYmLVFm8hM
KwlN+MDi5QbazPwPrM4gZ9wOam9BHH4NY7c0iVqKRatjcOqO0ARiyM0um8rqY8Jl2NxA2Bg+N2Uw
og4n1UpCX5pFLeeOlZhJnSLYqmk6ENlemblz7+EmTdSa/t+C750XaAfBYarMGWZV/pHRUQJFNpAC
pNbGPigiyD1MR7p7iPwwiOy00DRnvlme1c3tU8bc6Tg2Xg2SZXpWfVGC7odKkKsah/INcz21Ahhb
+uZayvFhDEry2m2TMOX+ocxxJq3acrgzWzekkW1lSKzzOKw0BJe+uZZ/spFm1CEexcHYGoAKS3l2
M9WDdzTG1EHf3fke9wT73X9369EcoN1MiQBfrez3E9hGceZCZR0C9N9rP3o6lL0MB2p1lomUUxtT
iHKMW8RMqAyuOU61djheSAE6hN2sHGuiViYSCA+9eMo+0jQDQMFbq58uTIgOXZ+o7IT0XJ5AMXCT
MgkrAXfjwIQxfPlWDtMB66LzSx+bCW5b4sjnZyDmIqddky5b+vVawmCjb6GzXIvEFP0t993hCAnr
Uw2frV2ZZ9VKGv76NufpCr6eCGZg9tSQjCkEeu1XFGc3+JfM3nxibscwXBlnaa61ZBEGfQ+BUDYk
DRijG+IOHYB1soqJxcXaAeAcaF8cNHWR3pzAih42VjxxqfuRt+lGcXMH5Yud04N3hIonjEpaIFSA
Io04s+W2hJLkyvstpJp/Cj2fT9ADfLSgJF6iuOBcdVb+nhfAvQxd/jDC7QRuNqsan0tfUot+4P8B
ujWnNinnbt94MBWZgdeLLNL8vbyqF15FR7QT34VQLer3gFcCfIODL32C+PeYTDmBbZrp1/f5MAIr
cnm08470xaTp2HanhrC5YFmdzF5bnZe4lzheylemZenp53f8NC0wt7FYV0rv6HO7gKcGfHVaZTcr
teSlp59D99PTXZbNlEJWOelTGzeBzDQP7dlb6HtfRksAw2CGRjfhJOakVRobVITXI4CvK7vVQu/E
0/V73UAOcJ8p/aMjxt9iHGFDoNQNmLe/egpdknHeVdXwNMzhb7hYfM/h3tOh7o7bVZ4zFXUSmNUW
PlPH2SmPnbWWzRZig2gb/kRyyeBBVSYsnMjtCLHrv3BC6E6+6Qcr321pCG2XH5zUmDwfSNXc+8Nl
E035SZVPl2d86dlaaDdDG0ypY5y1YedyOzuBFbW2qGBFUa1VpReWrI5ldxQq+KIP21Odm7e5LfbM
rlauj/6/m9YXsaxD1h2I2OPywCChQgsLZytTho9NxdUQycbmd7306tNsk2aPvwmU4TzCJxHOT30K
ewY7O7FC2m8B3Fb7a3gME7gGmm3VHSB819VRlg01nO5sAPVMj3DwFIml8L/Y3k1jmR6NTNT1k65Q
xRANvcCdvjmjI7wcYLcKmEu/rnjMZuk8WgY8lSKlpjkhgTL2bQhnBzgZ9seA9+aNk7ruEX64UIR1
6243ETHBOdLZU4iS3MMLGyDP3h4B8IHV0qSc+kaEpXyqsiJ4xYkvo5vWAyDn4LNMbSriNbEYg/GH
XwIC0gFtH9W5cwvfhodhgNXChG5NNwd0MxSOse3g5rbFaxq7sQ3hL9ioAHDEBpYPIFIc8BUG6IgC
4hfmrNvBr2mGNjEF8BQ2hfuggr+IaQTAaxqAhBqekW9ZzcLYa4LgYPjtrp5okveUPhRB/8dzmhbQ
zelGGgDpmRNQgCOBZwQwUj+UW74YauxiUQjALIXR7W2av4fEhqB42OOMkAbHiqXjxlIAbtYtAeRW
9M2GcgJ3NvsqH12YmebNeCVs/xrmHmITVLCH8YEm2bWpBZ88q4kHOD7BjtN8hirau1HiZ9RTz/a+
X+2V7QKd3eAFCzPwtwz2ftBjgm2G3fEnqALDtrL6G4rmyvbIk1la9T7IzSsoaT0zNe2Zi0pd6U3t
2dnR2diBvCpTj0QpFyaMOlN7A2+W3QxV6aSkFNjXPlXzk1nAQlB56VXt1M7GyjnsZlGbGYBpNcP+
yS7JNqhgj5gbR6MIf3tQeWS1O0TFGWqaFZkR9x18WOC7ugEcSG4Gr82gdpLvVNoeWOanmxzSUiia
w9UnVHfokjHAWutHPrv9jT30PWhq4QgsZv8Wlk15CKB77EH83DDLYFdX2RRVMObY9RKQ0ix8V34F
r8wmiLqOvoayBv6AvBdz8ZbRttrxGdqpjQOqpi+7OgazksapTW/YaP2AZOALDEAS6altEzjdtgzT
PXE74DT7IN95tJ5RMumzuCsFiX2b+bDo5DucDLELdW0XEdtqIwILLgi6OD+rMfxLmffmKcfB4s5+
wWD7tg0hGwv69bWUzVXKi2tR5LfI+yTCZfHYglYxDM5DV4SnmTp/RkF/2UGWHZ2Wg1hK5EPAzSvq
lre2S2HVKN680LzCN8Tp0W03fu56cVs687FP+8ewGpxozKYKfmbpldc2P0nj3zgzAeW/aD5KFVgH
3+0we0FYH5gDM8yBpj8aggWJ1o+ITFv6qLzBTacN3bei/ocmGGBCiQpRW2Vs4wLVCUO3bQoN7a2R
2b9MRh5FNe7zML+GZ9aNHTpXaZnWH2xQaIDDTSU2HfUhirrdlRxaqaVpXpeZAdWD3BGRPToYyzLR
e56DJ3i0C/hzl2/wqP0fZ1e23KbSbp+oq6AZurllkCzJU2zHjn1DOYkDzQwN9PD0ZylX+XW2rCrf
7F17CCDo4ev1rQGxhwLGoRaeOamYJeJXBeh2q/dWuuopWoZtLvUmrzjEuAxtPh4gTXMhaoeQEpFF
S11hZM996i2DTos2yARXySwRJsb4i0Tg1gsIaF6MpNscfO/oO6BMi5mbV++LQIxUY6mzXZG7F4c9
RjcEE3UG41Qee5UbJQ4tMqCZhz6Agwx1K4oRIettlBfPi4/cWNuFH+tE7xWyWlL4TxaZbCDNCYrw
zjDtp6RuX4ZW3iwa5belZZEMin0PSv9X6y5d2iJjFYczxjYuwK7EIPM+VWvzG+l9u6Cc1gyQDkLD
wuDKhbnYDBwPObZ5dO+SwWQQed5VRr07bd2lEY4ByKFFNv1sLUndnO1nv73DEvjIqsrNvED2CJH2
2xjLPbamoskQz4hUTSQ0JXVlbjRCkuJOkhqc/aiPm3X+Qcj07FTjQx0u9zB8BhYdDVNStRUwo1aC
Fl6NT2iTBluHeb8GbZ7hcgqjmqIB30TwlATzW4VMw94f/DQIBjDsJ/44e9Nmkst0ECUiHf3lRpvi
oe76ax7BLSRXoUnD3n/1F/3SGSRrqMHbj4gqRg6h+4qWbxNXI/7HvgqeTB69AVl/y9m883MnQsAd
7eJI0FeRI+lRG/VmC2SUgX4vMz3LdQeNRGpkuAfAhz7+miEaaT85EllBBq6fs8WPgt7prvf6uyIE
2z4sTRmTMbqDEBWJj0G9Gyw48g6v29R4MAoxFMb/K2OQDHcqA9LzwaNhyOjay9iinEwDXuzNML+x
YASirsUfbDjQKCzqsEYDQLoIoXCAbtsi5tUQ3JhhyVM5+0U6cWq3SD48mJongcDJEZttwvvyjpA6
3DCORLyCIvslr/8EZYXcO5D9OyA+CNMVx8QhRN3KQ+A5T6FB8gl4NntsDNfdNCG5zet/GGtLxMgu
dQIrNbhTTAGC/Az66AEF6WpG4YA4IiBThPhOPGvs4f0Ec1JLyM8ZGcCZhJ9J0moEefljOCCiVSMQ
sIQIwgucb13hOUCcQTyKuvBb3kGTMDkTkiVpsW3n1sO4lnOKjVq8+VBgA+NXyCaeg8dmbmmsw1bj
dvVxYDS2vtVqXu69wfEPBLK7BOkk9V0FBxVsU/KqquStneDjhYRi/aRXc0MGArfjIJzgZUr/zDJ/
8AtkGZViuHFUfwfORh9DSLQLOBJzSyRMJTIPEZgV6h0NoEbAf3cxFjw0yQsGI0EkCmUkFzXYMi72
ZiqR5qZ8+m2QvLoD4aHOkESXJ0PY9y8LxMTHDaxIx3WvepiT+03aEdFelySCz5kpKebD93H+A8Fo
xka0qrsZ0cHYLdew+rb0OJAw6cYAuMle1cV2lAqbude/1cuKLM4Rn3SmqQXM2Hj5kwwayFAQh5nP
vxekyYla33bDmI2O3tJphpYCjubwB/OSYZlvEembzrbMgqF6KqZrACBwhldbh3RhYnP/MHBv27l9
Mg7uTwsXCaQEbOVc3Xuy3tcdzQbNcR7uDvlEMpeq6waRVZU/x46XJxZsVh+QqzLTW+2Nx8mEPEvE
io2UFcfMO/zIwpTJFJJtxCxHEVfcUDIghrRIGjK9dKra+H1xhQIlHav8vofBQwAVUd+Hr8jU+dby
XxJLGHPFfWNIwpAZFBe2vlmL5RrJfCSG7C8JlvBbX9VQemBb9hYo0v3w+wJbK2SahWkIEtiuaUQ6
FAOiPY/Zkt6bW+GpiJDIXNAfZVF1SdChRKVwGoe6hnjRvgOpfPSwe1Wz8zah1m2xNUmKNFA6p8hp
e6Qi3BSivfJHHOF9hgooGNeDGsye1MgsjnL7VEqdKikTf+ngBKTjwPO+VV6ZxwHvsSP5Ms5JC42S
j+13FT3MVF6C6QWJkdf+WqZ9idTBuWkg6qcGCEuTN+O+D9x+64zBZqzGZjOMEfrrI93pZQi2IZIt
t4uU7jaS5Hrp6vJPXkCG0oZes+9X5M5FVXuzwFAF9r+L3az5ehVSimViHRHGliNlGpm+cFtZ0ZrL
XQIJ7KwlGGnN94khoqz6a7DZvdeR2sHjzo9FxW9sDlqUXzqIt8ebm1d3v2C9HwoHChjdvCKpkqV5
S989iINcA6+r3sUbAYFnxHKDF0b90d0YD/IbiHMib9oFrBDflGM8FBZtk5QgUWFTxyI8epC2UNn3
KRLt/HgYepRVg1+8IrpRPo2eYUkYAOdup2F+7+CocefAEOUnxmW/A12sxmglxa5cWuTW1l11XRHP
uUbGeoXAPy6xpNrRi+ty9kQi9VB8i0pUtLoN5QZdfHzeKRwK78oNWIBs5RpS9UJF2PW9Ds2G3aLl
8F4POvJjKrvqVrqm2ywjRbo3tjBExyEgfr6vZ7hnZwpc0UuUmzPn6FN5cxHBK6GqTL6v5GpTWOAi
MiosPuAM46efn9TPgLOnEmQjITvWXZfDLFRv3R4Wu60Ok65efuXN9LWUs+BUh6wqb0VO5CIPg/8B
G8LtVAUok0y8oHZCOm0SIoLSuN8//0VnUL/gCBj8i2W5rSC9344HCMbMzUQTUaVWX7FLuTdngOZT
LbIKhUBwewAPI+xb7ejji/jQvemY0j+r6161Sm4+/yXnII4TEIjbohCYskc3I1SlfZ6W/JJu6txn
PwF/4LRDufab8dD03f06Ylq3OgNK8cNq99vXnv4EAzJy7pXv5+MBUpVAPCn95/PrnpkTpxJiKJSK
Lg9hThN41W0YyW0tq6eQ6/vPL39m+JxKiE3t6T7sYUzTMJxy6ruytqkdm0S6P32WX5h1537DCZpb
gH86M4F3o+m1Is9oZw7LBQ3VmUFzKiHuEPteUYtLl+W9G/7oLqnRzoyY07CWYoU97oyF8XA8ouvg
GA1TxFFbp0iK/hqCfhrVUlcEZbACMSlwGzdGEp+KV2suQNznXvlJ32ZdgNQQtoyHUM0qHkezpG5z
9IVom3L7+dA5d4uT+VrUnZ353I+HUYuNyMVOkPDAVL/7/PLngO7TRBZETLNozflwYG10m5eIk2O3
pEbUdqXvO/W7iAysJdfnrnr+/IbnPvnJDF6RJQxnm3w4uIJtuiJKc0wJeAHEZnz5/A5nBuupxHGN
Gh2xsRhhR1M9ipDcBNT++PzSZz7GqZyxnDwcj8sVH4NGOBKU8gBEDZnFlzzSXPcvufc/UOJTueK0
jApe0ibf1YTQHwTREBklEdlVei224EsGcOea+wzsnWHjIFxUxzgPz7u+G9uNo6Q5TG5kbknkr2OC
SGT6rZ4Qc69WbQ9rEFX3LRrXG+LWcyojK7I1LNhrULPlFskWsDZqiXNTQvnyoGmNps3qocqvqdrT
QCASfkblR7rmrkZSeurT1UArZOwWxUR5JQ0SNJBDyLIQGRSInFYI9UZQp+9+tFFtfi2Wic0USYGK
fy4TI+bxbmih6YdNPs4dTW0XqNs7i65KuNJ74k71U+7wEYnJfm/e/FyHOF3zhaWFaDpI5RnbCz2a
97n16wSNJednBxwKO2a/bnJPsw+HWiAwJgSNBPHLw1XEwGGPwsnd0IbC9hK0tQQHrSOEJS2Nl7q3
t6qMugwo5PTI5wgOIMYfEytZD33KJLdLSPQtTgfsp2+QAjzaedmMwAYybskC9hoZYfu94ihNjBC/
SYjjdh2qGjHmg331GRrhnCAlOZadcK5nCmdyPOkMm/5yov22X6bxvhyxIUB9tCwpy4v8tjQiwgt2
qwfT4KwspS/CWMysumP9wN4kMtRuWNBMb6MHzMWNanUVHd34WaAkjIvK9ReNmhZq1Alh8XBHezJR
ZCB2x8ybbTje6H4O7uuytAnef7sFd9j7XjaTzSZnRrRf0OLBAmULjCZHepDBDRSd4oXlmSbwam8r
bhPJAQlxNxo2I8FDQHzpfPeMF8YKEY+3eQcPhMklYRawI1LmtN2PKoxEQifCnksMKqS+L+JWc5gW
p+iQrFsF2xwcCgD98tXT2xWx0TGsWpytmQt6mDvXQO7dLzGf6XQldQRI3wt9ILAoncr3xUFCNqpN
/mOAVjAWUvJtgKSMHXy2OkTSV89d5NBn3eGP8W550lS0936OFD0zIzyBB2i8TAXxbuqutRnmxd06
VSaFYrJB2nVtV/QPivEaRHJU/FOrUzsDcfb5fQRbDbyFea/aCSCn8b2rlnpko8aWPCOGSt/1zPB4
ijqY32Iuf8cIhB8GQeZFvNak7RMG2mqX0lbWiZDYA/2wDR4HraJbsXr+QRZ1cfDDFQysSTRxTv0o
livaGJxOwAucpczgt9ElFW7xDF6Xd9BhBGeIghL11vEF6EJEl5d8jKKdKXoOJFJUG54r72UeZHS7
QmME3E4Ud1J1I+hQwN3DYkEWyxJ2W8B95bUT4pgQWV1tdW36WFjklZuxY3dN7cEXieihfXbLgjwy
AqIByOi5bTaBx8M7tcLM3ZOL/kGceUoYm7xbPbnr3sx9k44YXgcJU34EHrn9xl/Q41h6gDdc4uxA
9FrjNClk1qwLoqzd3LYJ1nex7VUwb5FqZLLFKHpXlG37x+vyMoG8MYA/OX7fNIc8VZp3G1rrMqu4
knfoAFAAUjgrGNIN23BwTQakbEIsgKu2vtc1WYtM+40TYEGrc+5kjIxD0pEw2BkWzBurHZ5C/Uu2
3ihtyhR6ZdqO5ZWdneknRVhXigB38ypRsr4qXi0PDkQ+KdKmu+vIWY/xLHW9Fwoocgm3sdWO8z2L
pN7mBBAlIuANujFeIQ4Dzpux7655kiPILLETeod5w/9MteHvrkB6BYOWZlP6OF4yr4m2VFdXKvLh
2x/AXsCb7J1uvXDLApdk5YLeIPBwvi1HOW2Jhqc9x4eMq7B7KY/wd4lOYtoiejXmbY5YFKx4v0HN
LXByLxeYY1B2vfTIzwCXh5vv1jfNO9ruDlBOB5j7OALKRqT2BmIRsZvsNCJb25dXKNmhYNbAPcZ4
kiF/iPKaf/ReoBIOqOvd6REw0DVwCAw84m8KzyJEuvPQP5omd1uPjU1ywZ2neupHUJUlAoh9MiAU
JkLjCbydAMziIL9SLbLYc6/xf0CyUG2WYQ5eF7TLsmGd1+91mefP3er2u7zEa4D9rbcJFpfIeFh6
rDlALddAQngLlP8KrgRVShX20pEC6rI4w2xB3W9TaKfruKKySJUvLLZDo+K67q7zo4c8RFN3VdV2
V8UKDGpcS2/bSxcLVWUMTEOKXxTJWGnrqyEzEgTcyYnEwXUApttlUbGLQuEe88YAXQZiB28peK0s
Jjx2DF4mXv6ghIsrX1bttpvL6eDiU8aTR1zYgdvm92RatZ2dQsZVw37DRQhgcdPrBOaqzpGBOF4j
IgTeIhUtEXVcIxtc4PDf9hpWI6VwH2jv/0JH774YxqsFHYUYSSVVioYy/gySqeKJG7rjKH22xAlg
otCvXRKiCZQZZFBldHL7GGlDSIpw1hlBmz06sEszPVSgW278woFnDA1VWtTaYj+IJCZSATvlLtzq
iDo34YRVQXhyG5rBOyysfoxIbW8nGZGsauHBRWs4F4FpOSU9mX+oFrjyrOf7MgckX/cMYh4YBhV5
O2QR996jtX2u+mnrj/7PTkO4jTUMO68HuxlK7QcCh8bYJ/ylMuhFrKVF025ew7i0sAdoaxZtNLZq
NALmn/Vc/g5WDZMXUJc2rqA0K3LvT+2pbyxicHyBeYXfMBgS0hvuUuxCNYTDU4snQj3z3E8OvwIQ
5171Ed5QFCGvC41mk470qEariyaG2bj43lDyArP6OTYF6LdTbnp0yKVNgLD1xzARtAytfFOz+ZFP
g5fM2CSzcI5YUoXiriDhD8CLr3rlL5oOP9wQUdBHGWImWoMl0FgBB53R+RhDWaahFz7lPVaxCEvv
7eDr6L0OYQyM08ywYWt4DwdKTC5/fAjD/EddekPqF2gC+QTuOBVWqQ1oADKZVPAzChwk0DL+2yyL
AKAwtECz5F1EfchZqxVtUxb9NtDhwc1ItkAvHSxYvsKvhIscGlGuibUGAJvXI4u5FNAAdcG9aMUH
bLZgesDAcdCjdtPJDrcDrZbUI9WaBBPX6IjTEW4hot9hRuBUTQZ369YCLSC3/NOY/A+v4LvURS42
tRUg9gKlLUBo9h0+iVd8CFu49+Qv/gozEh+VI8yQx11wBLapW48Zhtz7sDQwrmGrPTb3HkpXNqlC
yyyJ5DIfu/0fo+VeUhYGlS5y3xIxoBfvaWQEroPyUz3VZVz2K3wAHZW5C5qNlUDJQsp6vMJ6gVq4
on8CEdk9yLivrS6cTa0Hm/hc91BM58+tw9uYqUlnhBTfjYN7L8vsxCGZRbIiyw/IvKPSFQafqYs+
eeKiFAwX6sTdCIIAKJg3RaMXMIg5UMRoYXgcRBwh3u5dewDPWz7Hk9WPvsd+komjScOCHtZPKJK5
AWlBTdhWdOPeu+gh7Qf0wJJGRHMciipMVIRIStNrEpPI/iS2XTJXuVDvwa8O5bX4A50vjsVh8d5T
EuD2oEjQ1VZJiJUkHozUGTIAeijToyoGCeEVLaE2IQZbn8F6k2mJE4RwTLDJ3bH/KEVUZAR2ZNdY
g9UVxcaxGdwKPeCKPspgHVOxWBB96aw+egV6HsxI0UsBRSTYFG0jn5SYrvsBTMcJcXwpONb24E7L
Cxf2tmqKORajqG/GxSOPLSwUHxWpyaOEm2kiGj+PG5c/Mp+WtwzNJ5BOjNiUkuxsEdDr/AjT173Y
DIoXMKPq7AYWu80GcC9+O9S5wqLRICv5cwTDKG3G+XGowjDz3eqbRdIrKAXzTdGi3BmP1rKwNpJJ
vq7PY+O6sa7WN7Ea9GAX6eLP5tEB+EiVwFXljfuwpu8BE/f1na0s0Gg1Y/kPim9dJyEkjnS7q1X+
k5csxD6AXtdYQHA74KSU1JJ857R7pHWJDWfB/IMRInzWli6Iw7av8Rf5E2VOg1QLzeJGNT+HQd7q
lqCizJ0yc8jUbcScw+yNzEVKeP8o+/qgVw13MtiLJ2WgDHpZIE+YiVyLkucZQfKeh7brZpj0nZH1
kpAcOZFBhxZdNLrFRqLUg5JMYbntdJWACwUqztzeTOtqN511D4vnlbugBkG+CIol82X7O7JDmcyo
55O+rihWRbfbrEUepjjOdLGa+hzYf70mnULvc4VuDEsQtn1Cnesh6lpYywGphFHRsGN5Xm+xR4u0
1CEWEguRlBTeD2Ixkos1wA+gETraXQcewIjypeVjdcwnx3nYz9913t3buUcrGXKaDfXMXQUBV0KO
2TI+gUorVETc0zUA04l5/KqYK2xMKniDuTMyGUNpkhnZZNthxQO1a8n2pefZTSDbMWnahW8NqxDv
5ntNSgiDBGr0kqBqf8y9jtCrpFgOcFZdQAHZ6mCEmGcCmcsdcACTbc8T13eLLevcOdEjvwGtAa50
YQPIrY5gBldi0aw7b4O4gyZZuEL6HgzpE4nIR5juyle2TvKu6xfx2oi22gZ55ydl3bf3wCxWRM70
zWO/+gvWvzGP1x7EDTpqLxtaY9PGDcXWDMzfwcQctrRULRl4RjpbuImy0Ez72ZGPbT1hbQ2619ya
+2bmNp4X2DEY1Bw75qw/IO555Bo9LrVOzn07wE1OegMGyUSmuGwanXWygrK/G9YHrwT7apAEmyTS
EJMG9n9omwH38KUlW9MPYxwOUr2CnAoFnBLYt1DNY7K1FRr4zAH9ZZi3nhsg4z43m9koc6BV8Rvm
3yqbj58XVhr1TYUO+rMPkG434PwFXzkxZKrSoEI1oH1A2H6I/FCkAQI9ILahMTi84zeihurRUQyi
vsV5NFZVaT6g+PZqMqDkhUmVIEgYQaNpigUig2I+YGPshIVNn1v/rHT1GnowiJOzy76vk7qfJqT3
DlDYZZhtz+3ioqdEAUbkDbpLTdXjgrOf75QJXiwfAD6X8BZzmGg3E+H02lUOQ1dqLNOyL7oiUSIv
+quGB8SPnepIVBlEvsL0VqIJWwzcxVnTdx/hY+LdK8/Y62bQ9K5y1HwTlj02WZxgO7gsUoZB58y9
X+61B2VGumiiv4uViR9OaNqrqgP/vIUF0a0zTSW4ctlcbQVxXhjCOuHp2C3Xmjde0umw2XIPxxZT
E5VAUVPfRQUdrjst8w0JLMIN6AzjPOwmm0rX4VbwoN9GpQKb0qFB5sCoNwWdd7qNwEfEua3x0R01
Dbo4fggnRlJ46RIqrHQoIjZ8Om5sikfHHmvJtsPY029qdjx0hiVUctNQoCNuaXUgbefdyTmXmwkk
2n2OBWLXOLmT4Jh83IvJnK7tXF8xUuBoGVocY6RpD5UZ6hfS1Dnmvug2SIMMNxDVT0iH5DYdgr68
altv2Abm2HO1zbr1oxLAGnL44EXJ/TWhUNOk2KAWGEI6wwMvwbOM+5l3z5p1AjiMsNfcbfitRWmU
we2kTsZKlntYrUQPfDbenjT9iONt0b9g/4HcWlGN1WAqy3dNG/eu90FayKNRgR5DxX7tOgbCl5Jh
PMuWXo2emHdhMIL2UrN1vLFd032D2VufdpSHDy4Ku2sRwKLAXcJAobAL6ltKqId/rub9uuB4bILC
/ahW03+rCACrkB/BFg2KZoBpmQknYliYBBGbcK74ay5ys8VC3oIqBbDKH3iJKgzum8YTDRiilT8E
SbvOeer3UXVBlXkO7z2C2P+0/QpftDTK6XAg4EFWWJ/wt078/hqYfLzpPxeXYmkc6XjDwYqHkcEI
pAWu9rWGk3fExv+59mK1Le3x2qy/GzybkGLDoDB+9239tb6Kd9L66HvqzP4Kk2wTkD0Lyxsf8N/X
XsxJy8NtIBSzM0EKsH9tyAOcNLm68M7P9QZOWpTWSj/SpM738Oy7tvn8wh1yoTdwpoXrnTQ2xDgy
0Wmf79dSfFfFUcRH7+W4IDWI06setGm/5Reke2fG5amDGwcB3MClcjroqcBZEr0+mTCQNT5//2da
NKcmbkHQBkbhBLyvUF2YVcAbe0w95oDt+vj5Hc49/0mr0vRrb2RJoz26rnAfA2OEae+m8eyvz69/
JvMmoCcTdyFhTaYVjTmYXbWZ2k51Uqbt9/AVbN3YC9LQfE3wQE8mcQ4fehA9O3QAWZuIPNgGBDxM
PqWf/5Bzn+JkHttpPrKYi+mwqi5TBpwljbvI2BcXzMjO3eBkGrsRX7k8+jZMY4fW0gCQnINSb1aw
EHFIZMnnv+PcBz+Z0h2vsUQoCCsmsLcUjpS2RMFpLwyn47D5j57ZafxxiwNxBV4m2nL541xUQMs+
+urhKPq82Kk+d4uT2V1CAbSoKBwPnZvOKB1FeE/Ei9M+BTCf/tI7OrVrY0fGktO70R6HlEzieNJN
H+3wtZ3s1IuNaQ3KWoAQ32gVLzmYa1lPcd6Gojv7/OnP2OkHf4XQ/2w5nZPj6MrHfAcfhqlKl9ot
rrTn91OMQyh64kC4GfyPOQTmasI5G+xypPOpSD0YlGAWx0QG5jMakGBgEpvxcOl+47gC90jGAPXM
oROXUuVffNknCwQY2g4k9ggnkwA5EJ2BDpxNhtq7cPkz0+rUR22kdIgMRSwKWD0wOw0U8BgndDNE
3eZ7boKvjpmT9aF2CtT1sg/2HYiwPnpLxyotaC5N23M/42R1ACXGq0aDEPMxf+HqgVUyls6jqL/G
5vm7ev8zZJCZyYsFoYo4+4GXm4/1VTWbC35WZ1acv3El/1w7cE2PnKmF7mcKPz0VQsiggSZeevFn
Com/dIp/Lg91aQdXxdDux7C9Q9fwgZP6wkw6c+lTy7JK5rMajvordGgewxGns+HS9zx36WPt8s9T
M7ikB2g00T1zXTBSUWBL71LAw5mx8pfQ8M+1NaRSzLiU7iV460P1KsUtZ78X7/3z9eXc5Y///p/L
O4vXFL6DscLaN+kDz3A/TCRj5V/aas8MmFMnshoibKjjXLrvGjR4jUDr66eHGO/PH//M/nFqPeZF
BYPbLlJ0IxcSlrAZ32y7PvU6PKgc/X9Yl1yyITz3jU/mbIHwVuMjUXLf5e+tCoHhXLKyPPcJ6P9+
AvA3iGmjgO4dN583dYkOQ9TS9c5dVZC1Igdw8vnLOvcpTqp0ZiN0np0SjtDjHByJ4d4RH/2W919L
xw5ObceEChAEQUe6V7DmWMizX7xr2OB+5en9U5OvZTFrBKAVgUii2RZLk3JyR8f6EmHr+B3/f7Hj
n7p6QUPJuGG5QeRDdVuIO3lUV0tbZ10ebPzJz3zQTJBXd0NBJaXLhDbFO5Siydd+3EnlvtRiFdNx
lvNSxwIEGos3WMhLg/e/hxhEef87xPzWnSCPwIYj5a+J3lIGwAc4b3FhU/jvWeifRhvPxteQped0
7/I5s8js6/y3FYbL0/LLmDn9/BWdu8lxYv6zUg2uC5yGIBwdQtdYFk8a2S4Erq1VhaYozS8UdH+T
Av5rHJzMc+l1yzr5ku0GUkPI6K8IWi1yfe3KqLkHc4V+K9sK+SUSlKurroe+KqTCXIOFr9zNapR/
5zAlY10S98qdehea1S46gDZUp+gC6OugC/VjV7QwgwQo+KGGhkM0Gan2tiuO/I18CIcbb6BqQzmp
0mEd1ikBZoaurx5qfhXk1ZIV8wwXsIoGoIt04BSsy1AAWhLebuqQ5LFxm7XeRQ3SlfCcJL9wFD/3
BU4WKofCO42DgrGvmN2G1ttYE21lB5Zcg6yT0PsS+xMNwP/90LWc0Da27nDoh1sSeiDrgFKyfnw+
iv57GfdPE5p5h8YiaFjDgftQf6GnLafhQoHx38urf+qYhdQPScKqGqEUezgKeBVkcqu+MC7PXfyk
xCi6vgF9T8AIkLxUi079qgWE/evzl3Lu4ierDxv9CepikFXdFp3Uvt6yo0SEfHzt6ieLjzU2GhbT
2L0FKMHzIUG20KQu1Rd/DZ//Y8Kexi0bCbdnwS3fCWhJmkSEaEuSphiSloFHEdTz8Wd1+seijWNj
t82X38ILBGoRaOz7ouxvwFng6VC7FTrZRZ/JgFyyhzv3Yk/WrNFrJzlWytnbwr41NUSu0BhvSY70
oK+925PVSsHRt3H9iO4bYWBt8Qgz8BhB8xeufmaynEY0q3nwJVlQu021s1VO+Us03lef/GSWw/Vv
1EMFo7+AVXHXfVu8j0Zcsug89+AnsAIvutknK15LBBZpzKbgzu10dGGvPrOZntpUFTNlK5tQRgW8
+U1n5JeHZfvbEJh9RVX2pe966lLFKIE2a8RhpQEBPgDjgChIH9mlc/SZlfzUpEq2A5okIE/slZ1B
bIOP2tTHLUiCPrp+6/Cls4V/6lSFdO9F8aOJj8d/rgiLoshDsNMEZtSlCJczNHuQKP53r1i5X08S
++C+R199RcTkGwhrxTVhCvYQZiq6hyggMrUIxw6yqG7LBxWCzPX5R/pvaNo/tbGa2wVECJjA7n1l
NgPaokphcXMfRz/Maucx9y7UpmdGMzuZ5JFmFH6hSPs16N6jBRXP5ePnv+DM+nRqXpV3hCJxUbp7
2BOtGZHhewCeGiOMXXhF525wMsuLdYCote+dfcW9g5erxzIq9j5tnz5//nPj+GSeh22nOgbp8550
5fVaIqnOBuIBHZpjcInzIYf5azXJqT0VYLI6KktMGF51S9ZjO8vKiOzhDnLBx+bMizp1pDJLtXZ1
QOzeK1cn1QXHoaPoIa+OZH/hW5wZRuHxJf5TQJdVD+1BDlPocA32cEl69mfdX9gpzj3+yR4fuRQY
JTJL95zDOwciu3D2b4bIyT7/zn8bbP+xyYfH+/7z7E4PFkAF5tUe5v51AmYtA0Fm9MBRZblFehsB
jEnnRT8YqIWOE31Jo2UlT5bIduPaMEerGCxG61cOpLV+aRI291Ao+HbaHiVqz4z37k0/l/6un4Lw
Tzh29RUcEtwb8n+cnVlzozy3Rn8RVRICBLfGs+PMU/cN1emkJRBilhh+/Xn8XvXHadtVuU2lwCA0
be29lhbjUTcOBFpMO91dl+XBR5AQ/kJBWP+Fmmw2AOAQRi99yO0GDIvotwBT/to8eeYTnxOzklDn
CXKzWuQ0o0rZcZ27HLyjhUPrG83927TS3zr88uaUrBIwZOqZpoP8NLvnsjui8gR5YO3n5SY8M1jO
KVm2FoDxdaLZp46pliWYGYuy8O7rogQXIf0AukUtVWSvDJnn3tps3PGBK7ZENHZvM/YwgpRdDWW1
NU2O3bVC1Ysd5Pryc5378mdDELAWkas7AjJ9bgXy1bMwbtjAQCKKrow9Z/rtnJ5FSZ1qYvDmAhT/
3zIQch8DfwofL//+c1efbSyQC+MUE6zM+8bIHwBG7XiPafrytc+8m3lJtC/QByOkaOyh5NwhTWvt
1H9Ai7ry5iP0/X+MCfNy6FDZpIdcod6PNZZgExLSoFlovfYTvfHejzowXu2fWnivlx/mzCc1L4xu
qypyJurWCNNpFP+r+0SnL55tdqpDNXZSRlde2rkGOf39r6Eu6/AJJVWCQh2SIrV5up/y8uvyI5y7
9GwhQfsBGTfMb/bRZLaZCQEWwdh45Xefa2z3f3/3qD1tacaADlX1L4Q/jiUgy1BNX1vTn7v+rEt3
fc147+bd3gH8HKfbLYAvkXAoMmUb9/3yCzrXxrPOjIoBjlRUofe6z9U7iqt47EJOvVV9aA8DMmsO
fuDW3xtw58XRtgKYwE4EfLSeN0uVNSPQTC6ypiBVvbJVOfPO5gXSyFweCEpm+C6oIK19iBA4QBLh
lf537uKnl/jXh1rmLTBNtgT5FCD/jSwJjlezLIRlh2cPl9vjTBefF0j3UQZaTM7VHtAnBY/bWAaP
NuTRosJUvDL0lF3cpMgdcwcJnjaCRtGVO597uNPf/3o4Lw9UwgGy2DXG/VWN+UvSNJikxJUx/dzl
Z528t6mL0aQH8NzXFqhwMW5IRJBsGWXjlbY/09m9WWd3fBS69fBe7ApCO1RWBP2m7dtrKVwB3sM/
Bl9v1tuHsjbSMIA8oTyMUbqawMDrgEQHWuvlpj93g1l3z7OADw2S9fatHVDg4FCwzQrehp8+DZKN
m4Tp5vKNzr2nWZ8fPSQGM0vzfVB59cZxE/8GBKd8+a2rz6umkWvtASfnl/sxAw3O5RxlVrSvr0QF
z/z2eeF007uJiOoE9O9O3KIk9tnj1840z7z/ecF0lAZll9lG70nBnpFdyG4E0jljZr1fLaLZ95df
z5l+MNe8okSR1jzK7AlVA99wm/wUUr1XIrzygs6sOueO19byyhdZ6OzbLu1/hmMVbVBZnf6uew+p
EijQvA0K1Jsi5tHJK3PIuZjEPEmwngoP4GmI8Do1IqSYgJrTieET+QQHJ2Rr17b+dpgcEIfD3x0r
Xi+/yXOfwqy7G+sGEONgedKa+q5M1XMTlFe64rmXOOvrdNS1UxLIl+A6V7FOcRANvM9xasfXfOI/
YPa70VlzJXPqzBQ8l7+CaCZ6OK6RuA4hQtb6G2yMN1HqrfLxkTYo4bv8us59eLNeT9wWBQGlxW2i
Btw89kvo7EGjSuHK6HvmMeaphFZWKfGN0+wlwptjAfsySG3MauTrPNPkm2HCeUohKpyR3RzhKRDq
fnA5BOd9Vjz6afDn8ls69xSnv/81C2YjE1kmW7wlXgLYWoT3ToSaJRrcdLZfIyFJfK85/l9iIaLy
Weeh1UfEczaZHj1AUFO6RhKy+FZKoTdPKSwaMAEnz4P2zWsAR7Tks2EUiZj5d5v81DP/ellBnyjq
MLwsT9Rg5uL823K9Bl+PLzJUhAxteKWLnPl25/ZXIDtDFMtih9DShzp4i+gPnT9fbvD/Etf+Ma+7
s76OMoA8d/zS7kPRqmM+atUvgtEG61H25o8FwWvZuUX3WKiKvSdTML75ALauBs+qvdE83Brq27Uk
kbcCIwQkOImSNMEdBdCKZp+Xf+WZAWmemJgUUyFokiBsGRkc+wS3RjjPKCm9QY0AAJ/BUY7OteyM
cy97NlB4wTjw0uPu/lTsDfQmineDDSoel5cf5czl59mJXQj0tAvGwk6b5inX8hXoOn/RjMPvy9c/
M43PExSjcKJgzpbJrnG/OH90T0IncecO3+tU8+zEsBpDkoELsNPlrZ8/5/SB9z++98tPT/RXdwKk
A3MySht3vV/nSzLZ26nAbi+n0YMjzbXw2rn3c2qXv+6iNC3cws3w/qHrQH3OUnYfNWp6nexKA5xr
4NmoYCqKOMEUOLvIRre+g9LkXOlD6zTyykxDT1f6R5f9z0f01yMEBXKjUdCS7EjS4PAZROQbNwWB
weU4X1voFGWfAnTt30b3qPTDN7YawxYQP+nUD9MpxyhFAdQGXInqe5ubef5hqtySgazi7EyOsqgH
NznWw9flj+Lc4mqef1ijaDBxjXF2pcUJOKYMs8AEdYyiYid7nPWhrvQ4DgVZ5BEKVd0JzLcrd2Zn
XvNsIBg8Z5Jtip6k1QnSXHSR89AgbwvE3T6s7tsy8XbSC/hbWYQ98AFUBYdgIsjYDaM3zd3gyat9
u7n8a858tvNkRlFGCjXbaPPAg2M5R7FUTl6LEPFn2Wy/d4vT4PvXZzWwMZTCRysmINUjzwWwo6eq
fSmQZX75BmcWF/PMRhzQwn3YUhicI3rLx0/PQVG5sCvSp+Ds//neTWajSFspknp1LfeBmt5Q/spv
okypjVMNt/lkD6guma48zpmOPk90zKKIZCjUEnssZNItszbug06vM+ZeSzA509HnyY6FrwJbhin6
lfKbXZoAKlPw/Js7enL67v9qbwTLaQ8sKrTizUcTfCWo0HXpfYmCxu+1xGxlUWkGDnYSJDupzJMU
KMsaC7da9unwQVK2R567XV++07mWmIUOFJ+yjvUKyHxg/ZcllRWYTEB1oLScry7f4swKZJ7pyElE
gQ9C6adSGQAQrX7Wyh6h4jlQKx8L+Cy7crxyr3/3EzZPfEyhY/LLFi8uZ2D3oDx16H/7xZdQ4Cy4
L5ef59/jCZtnP06F3/nYBWGyzfu4QAafikdax2XfXxk+/90mbC41ZTpiEUaUEDXvO4YzEtRNAw5s
r1z93z2DzfMbM5XBFj3h5xfG3fnGrtLMuxJBOPf2Tw/0V7dgblNksAREOy1Ft9VhhmLVALCy/KmN
GgBegmss1HNvaLZQGHhVBmOB4dAtx/x58B1wkCCreEsmfMmXW/ncs8y6uCwaFRW8Tvcqekr9J12W
O2Z+pe5HU7Irs8a/I7YsmvVyQQDLYBkqW0dpXn0i4xrUHuhC0eDgboWBOy5QZrx1IqgELj/Uufc2
6+2ZLEb4VxoHIrd9Vx4FCoewG/nmxWeTfhQ5rBqR+YSU6c+pozE1H5xmVy5+ptPNEwarnFkUjDfp
vkJqfKaQZUxAwgbxvHKu3OHfwxSbezUTRpve9FgmuBF2FUiWfyHM/2V6+TGhipJyvCsVVfffaoi5
XJNbAD+Qpprs6PhUw2Qz5Tt5jWh6ppHnbk0U8WYTak+SHR+eIjIuovozpR+Xf/eZXjFPIBSmShU4
Gw62SH+EBY0n/2h8KCFRBsG5u7p8k3MPMOvdhVeUILOdVgfte64BhlftTT7wp8tXPzP+hex/B6ko
rwnQZBgnwNXYkAxcFhpd2Yad++GzDt0RUpagdyXgjBfHMO1FDBbTg82BFr382899o7P+qyj8Mcrj
4S5pblrAvcFLWCLktIjIEHvaWTZAH12+07mGnnXmvKTWZyrBCoR0sZMZYMPRzHDAelUJqNK1pM8z
jTHPDxynIEX+dpvsKlLcjloekDN0ZQA/M2LM0wLTvpvSBFyBHVJN3Dhzs+esRTaFw8QO/IsrNznT
4vPkwCxhYVVT/P4kBdoDqmRURizS9HvnUmyeFZh6Xk4krE67nrmPGkBKn+Sbyw187pef/v7XXM3V
AAcEMB94GcHP2ofzkY8Q7DZldS1ccK5tZ93Yq3tIVxCT3LeicdfEZN4RJ7jNlbXGueaddWNqNMN+
pEl2nnE2oGoujHdf5j24UfRK2567w7w352CoTR5JoKUGvbX5FQHcolAQck0md6Yzz42UWZr6oMRg
Xdw12a1kzW/4lu+oZkfmFDi0698UMHOXG/vco8x6M/wCUTB6frirhmDvOuOm18i7H6IHvyXry7c4
8z3Ns/48Mp0W+lhW6smFuHlaTODIhGiXy5c/8zHNc/6qqA4BerR6H/auXXVBkq5qH5Hiy1c/837m
6X5DFpQoADH5viAC5w8lDsjXIgg+x3CgN5nvfm/fyILT/f/qdFqPecRsJfZ+vauBMm/eMguGqv/z
8mP8lw7x/8NbbJ76N2VNGPhhI/bv73c7Z3V3TB+9jbc5wGgWYw8Z4zuOy8UhiT/9BeJ2Cy9uNzIO
YsisFhCQLNplu0Su9h7EwB3f1Degq0KXEz9BnbYwi8/Lv/JMXApU3P99C1UIhYWtEqzlpALhYSwB
ZNaiht8j4nafEOKvKjlmdEEdP7PgVdWQmWKjGnyvY/+/7L3JyqBN8Zby7CYsPgJ6P4Baxcf2Sm87
M3fO0/fAdq17g/yHPYw2275C/NU16n6kgGiZ5Ki6bvjmjWbLARjfoeJ2nWwvDCfQsrBm3NGkwMEf
S0MUf4VuusGqlr9dbrhzfXA2ijiirYxqrNijWueRaGc1qP7h8qXPjIXzvL0kwHIjy3gKKIrTrVGn
nsdCw0eohVl3tOQrFg5xhoX490aruQgTBXIySht8gibiqyz9QSUKN4D8ufw0Z8LMbJ7MZ7qod+WE
y09huILTIc4N/6IgAcd14Y0LnfE1b32yqEkAoJAEySnUvwaPfRYNEwudNO+Xf8iZFpun/RWo+ayk
9dJ9jbymNk32FhLLy5c+85HPU/wGmo6p7LA/7n27EB04Z7278DsBnqW/dLLvmWLY3HoyodivhuE4
RVYT2ZuhfyBp+xXYaXv5Kf4L/P9jxPRny4gKSWUubUJ8eDCq0PxnBjtmCCIgCNToT+qn7p5dp1sU
QwVOu1k5njkEV09Bz8yZ/myFEaRtaCSKFGDfAouy/QHvzk6JayT/c40/Gx04klUh86XpvinGL1i8
lw5yhy+/tjPzpT8bCUaShwB4ZWqP2GEI+BnyzZLcce9kK9kOwEJ25SM78wjztD84CAjCIK3Yl6a/
h5gcYCNADy8/A2VnED1snvLHUXOqWn9ie0w00Q8wZcdHKJbTR6ABgymGQk//5jQQzcKtPVTOhnkT
IjqATIg480hl1g7SxcBCbrr6pewK0DskzaYlG+T0kAvmTwvJMv+mFa7aCaOqm3AIKU6ZvNSHS1Tw
9ikFiNpZaM71b2h+u9WQ8xwENBG426G0yQaY5OlDd5W+00CnZ4uWAtUGypVs4y6a4JGsE9kvo94Z
2ti67LUDiRBSWVe89ExY0HNtvUbhK1nXbeDGRSE7SNJKG/MQIskgZ3DeDVmznho3/OS1IStMzQWo
aE4PvSZP0hu4S6dDxMd+3eW9AG53bE5+tt7duZ5vn6dK640qRAZ2dAGHbBL6+zRkxe9GVvpGNBP5
aUUZ7A3rm4c6M/mvxAvEAVU6AwCWEEtseIicwTCt6GqKLNLBM1TsFpXuaczrsl5BOxagEDFqkztX
FUkWA2kq2AJcQ3Nswrq6DwKOj6/u+ujLAznhNpTOn7IGHRTMdsivvBBLl854t0TmfjxV1oIUPyE/
Iwx48JaEGfttQjoAHenmw30IHswXDrDDvcmjcdewGiRKOUQnB6VsNvDsyp3n+fJWVaJfjqQE7Fb5
0MjG/Tjqh4SHKnZRGfSYQmnwoFhR/fT8sgA6VvD3oTddvuQkA4G9LgAeTFr1EQGK2uGU2cNCOVVw
eyypQsqQ6nyyIkEFOQTDAIiKtko/uEFhY+DEiyV8DkUbV41s8cexwiRPLCqjx2QyLw6iWC9lgc+i
AVpnh8+0NYuUlqxeaGQwo4a3Hh+6IoNuwJPyM1UB2RHUVGNpmJR97HQo5FiiGFraeMJH/Z7CRBGL
UcFE5hQ0uKN5MuwwJbd74EbyWx/kVxCrTYEvhku4A4VOUVrEurKAUBDRQGyJu9L8altbbpCxGdUL
GrQUM97YZnel6NNnsKYVzAZ9rRahxDtFOgj8InHYc0gE3dxD3Ljpj0kkfSDDO4iAVsZJ4GVMBtmP
qwE7JoRZQg8UhVbxLULD5nlS+fBRDRNofqJrvpqegMFaNHhti6j0xZZnJQykPuDmCN2DNg8yjk2g
toFSQpiyP8jJz551FPIbofLmPguioEVUtmjSNYIU1a+ugrQGcanO/PEb5J4vaMjJGmdO3t4DHXiF
E4/kySWT2KlEFD9T0VuAJukPoBuLu85qu1VO7j+MpePdNyKRd83okC0872yFIgm2q9q8XIPVni2L
LkMBs2L+1pbQYHhV696lWhK4WVIgGHUnNzm1I+jLRXA7WH9jeycn60QXqHchtvkMVdEDze4nT6hh
HA8t0iBXbjhNyN70wx9Yo5QntGt61G49QhEblrFn5DLq7DJEfnpkvHJPy86xC89E3SZhFk7FgBcy
lqDkRktm++gI/XK1sgTVfBVI4nmC+GyY8n4dat0vk7HzeFwlLgTATVc5K5IBvBqmoPimqfkqaehv
wdH8U0cBW4mx1f0WPuJ6BSgo29WD1297juO8BbVF+CABsrvV1PH+1MmAo8lJDru6cWsTjy3vbnqI
Gb4ipFy+hiM7eTQzfUhR9AbzQJ2tsCqrwUQd1R7cSYA7SU+PRcWw1BzhZ6loBPNThwr6uyJR1drB
pnDrBxAFMG8kzx70pFtUkkND0FWdfneSEsGkxIAi3OfTigjp8XWSRAC7kZOrE2DsBcr5EMRkrndI
deusYDsUKM9vuM7WQ98g0AK/q/ODpjl5iYZBHWXqys0Q2uQNNN/iKKUBHkSU9W01juF+qrHGN0nt
LEMzinUnSLXSWqrbyoEitm45uBtkTN+rEGWWQAyYdQLj7c0EwW+9QD11EHdhky4BJIJfoKryG9G1
6dEwgrGHJJQ9WDcat4GSyOwNJIrGKj7tnE4BpEWRHDEKVv7CPXmNpUqkjgVG1J+RdNSD7wmOz2Yc
xlVD6+zZy1vg+kFhbWOT1c4+LGrzVGa03kneiLVOiFr7kP7EpddGr8J6+rHGsPHgQKOC0+Y2WvNg
cI6jq8UhbaFcHaTMwErlvHsD7uCk9E3BnqYeb3+PKP/dUz8L36wWyCAzmXjr+xyJBj7xVoMYsmOL
bLMDVbzc9gRWhYFM9iXKAZEQnQz2hVPWXwmr0lsXjuYfCG+qvWN7F9OooEB/+HQHXzKD7ZfalafH
dNsiUcigtnQwR9lDgxDCRPCT1VnXraE6BgTLr0hy7JDX+hOLu2oT9pkDwLhI+FeW8mabQloc65xm
t4MqgJytgBt5oEMX3TYlit1pVYpXEkrqwG7ZhY/DUA0H5I76P41np9deKwyhsA7FWgbRq4tcyWmZ
Etn3y7Tm2AqiSvWddxM0mL4EGAPM2xX40u1KIY8euGzH3xmHyU0iHQFf8OCRdYTz/mUfup+ZTeu4
0afwfogqp2Bqnd9Jg6mu5wAEIysvVSD9G72G7LJaBkWH6LMDvG4rKwz5VYmq3il3nyanZPBqDd1e
lQLW1KqQbx7yQPaa6G4nYU9djq1Xr33uwo3AGI1DV9drONWnVYWlzN004F2GvWliYEDKIyoABgPQ
OeqIIN+uliB2IUe8kzA0yKZeYfKbnAUOiLA8qMEon0DMBecjkgm9gRytXfUoPoSxE3WRi8TQ9oCM
X8yxWEmMd7R1MDqyoI9PS5JH1JJ2y8REFC+mieAlaYPy3guhJyxA/1kpqbI/JZAEB+hOmoMrGF5K
AwYJLK8MGBpKoe0OdXrbTVkEC0gAkPpvnbbTJsyqYRO0VbAdZR3ceQRgdOmg/hPCCVgbRi/HACPs
tgwoKMHwltJPI1R7p0mO3un2XoSK47HAdJ6a99oHPqsXvspXLeIoJKYEmZ+SBHyNJUf2yK2EsHcY
mtJbY+PXLkHPLVcugY11SjD36IH5JfQecjhUUL57gPhXXb+Ebr56tx6o5osEwxeoun7J7tsR60zf
bzDETn2HaTOty+kzMbW41RIgZN6BygIGVoa5FZLhYQVpbXobpVJVqzCheoNFVqNPWZ1g/nfO2Eew
ZcJiC/FzjWrNZSdrP85b0FryqhAn74F0NfQVkC6tE1CSxLqqsK6C1gFWTWD6oR5PFAcgfbDpraiD
CGeyJPlEZK1ccgjLltAdmQfEbck2PIVcyolU0AGw0b2DhTY9MlgkVhPP7JvbdRTtR6cRzqBAkdsU
nw10QRj33wtY6Z8oaaJ94ebNs4C0Hb4nGFU3KKeFmdh49T1+ND8YHCYV0GSl/JW4zlSuqsKm76eT
B7IMfEejvrbqYBmBAifMp+rLM6SAKoRW9Atc8eB2TGx5en7j3FCWYZHeZB781dDL+JhJJSwOAMhA
fzXiXLW2DlsxryCbiEBtzKMRsGwMiMtOK7nHahi78EhAfuCqtLwLgmEo44zC0bFovX7QuNzEviqw
oG9y5LxHTHjLUlB6h0RcmHFwkuHjgzfei5C9qw6EWuTlTLnxloS5+g7Fu86mbLCZkB51G7gTeLYC
KNx76RqKuIbZSyQ4buvOid5RCFypRVVn04MYKv6e18EQE8rZprF5EVdlkT7yuisPJJLDDx+7JtiS
tYZ6wEuHH0AxAo2dDuP0ibURpC8E+4GfnuqLH4OTZcGCYR6+c3Ik75GOjo8apqiN9Kn7CB0O2Uvt
Z/VSBeBTQYmO1TN0ZThTDxU0fEmd3TIbopmaYct8ueGsLW8d6oSgcqt24xgPp7Hoc+wx6yCDxuFL
91i3TnnkuZ3e8DF4K4F+smZO2m0nWPL22GgFS6yqixiZ+O0aqS7DqsWe7QZyXZCgh5G/9taAJR8q
co8THWidox7OdJMiTlKoMsZu0907PBW3pQtEkiYRXGXYUMRR6VYAQuYj+OQAKWPDFHhbgaH+pelz
1LDoST8q4UVLd/DGQxLBRIDhV67rAnHbCYcXr6h4dg/42JODCkz03jRK7CMgOJdYX9T7yMuaB5bb
flNC3rHPohLmJExrcV7X0062k/jBpdM+1QWyPmG2YXoLXxtcaxUdNpHf0A8OwzBA45Hb8Thsy+bZ
pkV/YC6IbFgPBdGCyQCeJg/S1Jj02IzmAatjCxNDuED9INa3g1SBilVl7Eamjb4rspzeOBUyfRHu
0/Qu7E8rRvSfV3+QHopi+/Z3VzDxYeBakAuQzsrXKkzFnjgZIN9MDtys8FHIm4E05V06ZMWWSSfB
2pMilrRKbArSOPlvh0ttLTe6xVeQRnYYl2QQXVzUaYH/ZeYjE1X5Co9JhTVbaLCcK2janIpUCums
QMXtP3VOhkdPF3m2abmeaixtSvaK728CAt0vswWLmiGJcZYNhR92uklcOx20PBbS97CQzQ7aOIPR
t6+gwcI/ugYFrQtIJkoUWPFxVxeixwCgI+emHSsgccPSjSMk+77pqnAXLq8bLEw8cioFqPMAJoSs
/GVPvg4gdSvgfeC4dHngQ9XYNe2iC8x0n3sTvc9JxGJzCkMat4Cob0zt3ZClzYB67KJcYVadfkFu
lx15l3lbkoYgdVEa/moxeuJQxJjbvLddFZukL9eRbEDSOel93FWoHexhNWXQybkio1j2EeRGKcOd
Dwbje7mGfELuELfAvOymE05LORQbsBFFw/QzyMNhXFjaWBwFgCcXW0RcyIIEtqkXblDCz5fyuJ+g
A7Gi9hcG5qd9zyTZ2DLT20p54y+c3YQLbNi0uxjZlMcez0DTt7nemqIdf6PcHMhJFLjzg2hoDtq7
EsthCut1Y2i0YRgE1pK3EBzBxLDDOAnaPcrGXAjk8WGBs4wkWncywZaIKcAUmUE0hGVrGcuAukuO
gEJsJFf3RWBAhwdh2nFj1ibsl8RXGmNdW56sSSDUerze5Q5OtRYZUfIGmnS7hTgo3+bENY9srIGC
6VXyXE85BFm9FxQrUgbv4SDLDddttmY9p0seuWzjRgx6IeLodidlA1h2p5QHJxQ0ZXCVp5BEiObe
Lcp0Q9I8fc187R0qJONtSyHMa+QZCLg4RulyRAiqsx1f2b4f9xUZgADwfC9dYoOY3ogKBbfYdNdL
nYGJ2LOu+hNxNwW5SybpWhmk0CC9D/uMQSQKMQIrBixuR3b02pQ8DJVlt6nBqBjLfKx/+PVgH9wB
vhgsc2HAbFKbH6vc2KVO3WhlsHFHHji4smlXiB0qV9UyDa0XA83nrU0UlR8GghCgeNKMP9eJz+5T
iJlfoBsqEBTwMYa2pYBNFE7uwjPTl5cUQPyTSjc3OnTEFssrdx0ZR23Ru4dlNbT2kCpm3qRKA8Ch
GLLuyozxJY6ZoQBEVc8h7QZ5m7XQ2OBElT9BPQCPWzCFb+Bo1beBEmJPTZM+BJSXPx3R07fJ58F2
0Ba3tzXAWY3n+AtE36a1KU4rYAmFDTO+rbFrHsUrbzQMR06mX6QC+KXpvepj4u6w43ZQ2wmeqVWd
ef7BTJw++jki7XkfNruihsiCZLAPWIjxbpjve7dNEcgl64y8o6KeDq4eMGhFdQ6Q/YB1Q5mL/Ce6
dHI7Iv69hPYHRKM6aLAhj7g6aDZx9J+8XSdCViuFaugtx7ZnbSusGlGj+RVUebKAksa9FcXANp7i
sIUDuvYjwm567TRl+0f5mHfrxqnXCppEbNtDs4f1Pb9jqN9e1iY1H04kzUPe8PBAgnDcSpJgMTaN
HqInfgRNF/oLeYwKE96xHHHyho68hbyyketcwNyJJCq9HfkYPNYwBsW61161QMZKIRd6mEoSy8wk
TyU2V39SWehHB4cJ99h0yxhHZ9UrH4ANQJDSjXuN3Z1CBG6d2K7d6DpL6AKFOf7eSxuFLDlZJQcv
Ly2clRq7oBQo6WMgaLbhdZBuXV/hxQ1h9FQMulpqgb5e1Rp7v7w4GQxFF8Cc4ZOXyXoNxciIMFfM
NQvvGVXFHZAt9KAJRWYvYX2MvZ6zk2iWNUOR9rYaGrn3cx8bVjqijaegKXZBOtjjmPAAa55B2AWG
cQIbHjACuqrDFZVY7TR1qHe2J9miDxj5UY5VEvtp3S/zXOjPuoThBCJc5b2EdRCuoDrEHqDtivti
nMQ9wlBEbXKCw2rU/znI3wiSxSnkCu3iYAClzVyoEomf0WUvM/6WmLI60iFzNsi86RwIUoS3oGKS
S9eN5HjTBIjkLxAHyVFSEZINSB0nx1CPybd2whHmGFhr0BOnhQsc/E8WZMVbP2BZPEDI/TPR0jyn
fSQQi3OqowFoDZ+nSFY2DOixyqx5wuwmsdfn+a5HMOaGY4vcwMlXF9CpyqHAwqxwt51fVru+F8O6
cRH4RqJtsvZDij3goJoPYnMsfgxkfEmhU5SHqOgx4ZV8CixsO4vQVeapGJuB3LKmqjddhMQAkwTQ
HHsBLX8MHi+eBwf9uuxqDfdJIQDF9sm9bwb57HRudlc5XrTzOYwig88siLU+At+FKtAk4LpNquo3
dRtKlCnAI1dFPX1sEMZ9hUmWxKF2zZt2JjS5w7xpA2af+nIdLKWx8w23iNa0N22B9RU3kr1ACjQ+
IE6NtFsXIZwpUQkoNVO6cUNIrPLGMzASJO6HCpNpY0yDsOsYVruhbZIldlzZYwYMzQ0gouKW1U60
xOTtvGYwtNynqVOsB7S33LBQwzAWeRAzhKYqsWStsNE7+gRfbNbQNFhhgcs/wjIxOQxaBn45wjm5
9+D11DGqiZJXCssrFCGeekcMZkQmZIF9yCbHBBisGeaZdx8W3wod2UZeTKGQe6eJCp6BJUQGaDfk
2Qdijv4vNJ94CUkByV8oc37nRsZs8V14LxlFISPsRZK9Em+wh6pukKdfMPKaTKgxVVWACgqs9JCX
EZbbNrMS1m4yHaUqnDWrlLsbE1f/gSklOBTKy9OlC/3Brp0YDjvRj9kWaunguQz94amEDGOPT8l5
s4boF2DpuAKTM2APYQArMurj1KcgVveLagrhOXf+j7MzWY6U14LwExEhCSFgCzVXebbb7t4Q7gkB
YpCYefqb1Sv/XOOKqG13RGFAaDgn88ua4XSDxpZCPo5J7v2qb79zsKd2WdLTv4DCIBUH7eULXe+F
th0/93I/yE+6CYqZwi3SA/GcOxvxHUET+SVCuyo3QDjSJZ/eUlN1jqJAjYU0Q2GhjNTb7WHAdhKN
O6buTFkMaEXRZqNyT60j4VsIo0IqdIp4KGwKZbUbsQ7CMZ1f6h//U1N90uDl597rh3seO8egxQdM
SdoR78kyGkOZCAn8bOpgo5M0SGCOLNG9polGKlY7NkhKHMxNPHbsubYlvYUM0t0i0clsysovN2M2
2WtXgP7ZFbWDFkZjHTHJoDGIEx0WYD7iAEvs75kS6pTD2TwcEknVbtSxuUF6Ysm2KUOpKPAgACvW
JU4YhxraiganjBrT5eRm7AdOgxRjE/uf+zitPVz0WTR9A/R4GvfZVisHZRAJKUGGxm7QIj8VgXtp
vRtjab0mSFXbTmOW72iDwF3P5vW6mBL/jGsuTsOASDdRR+oVYcDmuaVUhRXHocfJOvQCUkawwqj+
1BbUv4uBWVs7YxRvMmGRdYMO2g40/vRBwBS8A5AKuchWL1fAxIKR7E6XxNgL6gJ+bgh/eGso9aCo
nEgIsjhGxkQRNhdZUYJGBu/XiiGFfKzy4sJn4eNHPxsiMw3AaNURODKpOth2zThydmN3JVvh3aEY
h8qfF5Nk1aEOjTy2yC2fFXRojxd60OdO/2eXPv/7x/vUBEUTj6lD7Njbqs5lQNF4Qxd0k/evRWFv
49RC95kccWYOPZ7/pmK4oOZZEB/wmTwAaWTAUDtDeuAN6x5Af/hOJsveZ6XNLzzXpSvMVAK9Q7uB
cRSuLPiZdsC8Ye+G9TBekyiNLtH0FiQCc2hIo5LBtlBxhuuA6ZVwa7NDm3Z6+foFLf36Wa/04f3g
m3VGIALKQzvBJQoYiXgkLG+vohrZc25IJQy6RC16RBTdxEy6IQ6GCbkkFv+X9PHJ4JoDQwx1/RIx
yOWBRU3+M0eX5NbJh/wP8iK91xyUyb0E2jAc6tS7axGMeeyyEQGmKRs3Ka3N49gXalN79rR3LVld
gDcufGxzykjrMsKkiwI+q6eb0Xf/Zq6FVNTsD0IMN3i+L0ONua2HyWD79StcGIVzxMgE9AZ1MdWh
S4REPWY3LPQKhKGwpDOr6y4xm0BipGTIwsEEkqGUcc7X/Mtl9sP21QWt8wK32bZn08QkOIo+sYwP
lR2LPx669Sfje+jjpaZjKOpDlyKcMUH5FKunT1w/TBwEMVoJQmCLnDtJmKC0gHrUNLaPvqy7fQfZ
/VUWZrRr/vuN2Aigji2dQ+eNY1dfFwEvv8vi53WPdjaHoBamFHYR6oD6LSjeIhveWz6xm8z3p/XX
l1j4xuf4EQhPhzYHtmGPosIdGiLHUuv76356Nn30Fqu8CvbGg0bVerTvy0vklyUNLZtt5VpXZhJJ
jMUBiBlkhzpFf+BdiV65Y5oH0aJmErT9qINpwJarVjU/ZK6iFyb2hX3k/xFIHBvbqhSyrBZCmwLh
kQ4iHvipFpfG+/nD+WTmmvNHICtkEbZL1aEvzrn0EVxyITw1SAj1J1cgY9NuEWqNCBPkW8d2hbJl
XyTpLoJV7uiixPDOhJf2x9RO++DrN7l0y+fB82EhqKT0AbdIkfXY0W2W0h8ayyZK1FQEPW0vWeiW
rjKbSBy7F1lnYUFQEU4/KFpLMuxL665v2ZX3MZtJrKroW2UifKyWJthhjpN5FRCkbTkyc07QWMhL
Itile5lNC40d4TqIKT0QB6XWE1BO4YjzXdl/+/qNLGwR2WxmwKEFAa8+7CWMx4hTJf1rO7RHcB12
pSc3KCRWFx7ZwgLyf9gRTO+wjHF1gGcdqrUxf07RmfIVUra/vpOFCWjOHUlGCvOBLNXBy3zUdvN7
waML+JuFlzBnjqDXkeWu3UNAGQ0vMWvYrcG5AOtAguI93LoXFsCly5z//cPXkRhSjWBoobnkDms+
PQMZu6XjS3zJdrj0hM6v5sPvm8bNurRHOWXIfjiwNCKK8MKzX3q5s+8aPn6Feih+2ad/VPTgl9/o
lW7oOWukSkVc1L6OD6L8jSLxyvLVjnhbG6XQIrtugfmnbP3wYGxkRqftgLUXMWzIoKehSC4N+4WN
Gp19v4y6cBi2XQoRx4iFXRhKkDA5onAOMdwTjsjiFBVj9NCjSBEjF8/LL4zZpZc9+7AL8PWR7tTJ
QzWV+iaCBDTM7DjefP2xLbzwOQ2kqmEdR5hvfIBfCRK+oXoYWgbNTn0pznJpaSazRd84vHbRZE0O
kv2GznblQzILIVwIYfJGxvkNGi7PMm+Rp/H961taeGBzOEjXmAgCR6j8a5FA4JdvcGC9sBIvDAIy
+7D9MR29Lsa9NNBs2Bn5ng8dYt2jFVXoilrkpxD5drhIglt6ObPvvGqwanjGTg5o1exoOW1y4qzk
GF/3tcyhIEQ1qc45fh5Fz42jJWZE++9172C2cvdRl2sXfdQDGd4b89qT+sIEtfQG2H+nPsu3qlJS
GN9Z5udPkLGlThhHSdysASb273xLQnmbsaT97nbWBL1cBhnF1/e0sMKS2QyA8yPRjcHi0UA3EHQK
8PZhhNDI6m9QEq5XNgqp4deXWhrCs28e/XhRIQ4IbyaP0HWrbISBD5dsUp+PKvZ/UJAK3Scke4Nr
Ay0tQBRb2j2mprqA9fr8KbE5DgQgbSsXusKY9Wz0CrtT2eRTUGVQVRiVhqSlb18/o6ULnf/9w1xf
WEOD0hvgDbQ/ZtmfxDihsCE9ztKAQK779UWWntXsg0/w1JllRnlgPglyKm695i1FG+LrX/93yv//
jT2bp58NJSTX7WBjP2JyJM54yV9mORU61BX2+uwsvuPuFoaFGJo1r1h1yG6ESFqvTQHfR9ZXdxZx
MZH6j6Oc+tC0MQ0cdP+S2pyqRCFQFmmqptrLwfCAu7YJeO48Zl765kzA9El3CHXCTzpN/uRiWI20
2I6dDb32hLgjD6XgC8P53/7qs/s8j/MP74q23KA7iCHnGMi9GkjXV3WfTbem99PbvqtUSEXvrySB
dWIs+R+gqX4iPuhZmhqsZj34d11qxatssJ+U6IGYqfh1zn5oA/77p1UjSo19rzGMEMGDJPu2erAy
aKI9yzNHPubtUzwKsvv6hX/+XbM54iRyRGbTDiVAmrc3bdbux6698N0tjdTZ7JQI0jkN7PGQMUEL
Wz5O5rdyL3mnlr612XzEilT2KVREhzrdMbTC26lfOfQlglRC+3J71cOZM01cl7nJ6MHb1nnD9NQC
u4QeQDKR/dc/v3APc6CJcst0bJAXcTDmAQKNoIgeqIfqjO2vqvRSkXHpIud//zDQPYAr0YuYsDwZ
9zkr0jsVZWhITEg0cewnOASvKjKxOdQEMOA6dTNcp2L3Z/G3A7fIQMoLm8Lz7PbJ5zrHmiDZ1UuT
osYOije/7emnhJg8OJsOyXX1A+bNJoQcgPGOjcN5j2b2Qv4ZChzwhxZGmUv8+qU3Mfuus2wwdjvE
yUG0XQ1Zte+91EMKia+iNjw27gA4aVFcmsmXnthsWxKrRFWpi1WvjaqTVMUe3op3G07XfIA+/esB
vDB5eLMv3E+nzNcTRf+nMPDYeE2XomtJkwsvfennZ9+4w3JoyFlv7VGshTl3eEuIuu5YyeZcE55k
0iOOCwaPnf5IRfSrtyH3R9D4VU9mzjaxS49PEwNopvKnFcvocRT5hZ9emFbnRJNaDsK4DI2IgkNd
1ORnBSva+vb26798YdzMiSaMQl/Z5R4eTOzdxEW74RlyY63Sf7JymPO+vsjSPZz//cOkNGjLgb7B
ApWl+akgoS71HZl+Xffbsw+5VAgzLgdQQbDbRsuz9LonnZbQR7bDdWERiBb+75+fQjnk4wiH9nkC
P/BkUOP0H/zEv7Au/KsrfTLbzZPMhOVKCmGDjXqTXdyN7ZiBo+bAK4Bj6x2oOda+hmIwhCQ2X02D
QodoHNEd1LD+BfRsBaNWZu8GNjbHuGRk3wvotzIkrqog9aW4MOOfj8uf/ZWzr98bojpJo0giMkOc
igTFSt7oHzQuf6kovh+ovEXV/uG6lzqbCnpRIsQE0sZDlf+Ik2KnFaTG5ELHa2E0zskoQ4xcX5Ei
yy3qIcTpPCDIB8gQty7l9lXHdBS3/ztipqa184lCsJpRe09jYp1FcKCvwY7o299h29iZsd8yKPm+
fl4LX/GclwIgh6NM6UT7weymCNuj6oedv4ruOgIim3NSal90ERX4fZWBgpjmWTjJ4oBU4fev//6F
tXLOSUEEauw4LubPnA/i4PR2+QDPl97FJY93PWTFgdLdpUjCz0/wAFT/9+XkpW2ZyEOhGnzExwTC
l7NV+4GM5p6w9B0q/nv4iN45hXPs67tbejuz+UNMVeyPNXQTJd7Io+AaBnc4z5LAzyVbKVL0F3b3
SyOb/ffOYDhoTFIBT1WoZC8UKWH6g2dA+1cOs9kUMJUjwtygbd43ZbP3av0m2cTDIvHSgEdofF73
uGYff0fRtc3OMFrPe5Ll29C0m0I8oX1x3V3M2SbVEMFNCw3zoY7gp2l2gCLd1gjVbSt+YUb/l2Hy
yVw5x5kIlAZsTVDY6sO3+Fg/Rgd3kyGPKQ4j2F/WagXv9UZtOJKKX7PDtPPDLqRh9Vjfk2f/D6q5
r+fj9cocikM3hPlTtR2P5PXS3nehIsrmOJSU2LKAGDs5WJ4r900EQbviCQLPXZZ/85FadFcyq/1V
wI0ElkihkdwNMfuPr1/vwiCdM1B6F5L4qEVljrppAHr8Tul7wHQvfAL/YP+fPfrzZT/sNbATS7tp
GuxDr4DFCEnEwbum7QhgkhPrHcSWSE6OkvQUjVGxz32T3yRu7OxoLuuXjPROaMGleyiJau+HrhhW
OHuyYBBxF9YCXVyLJT8rPLINNDTyOPZNdmFYLmx/52SVUqeoUcNfdShz/jNWTRwCDH5/3TOfzUBV
y2nHUxyfOSCFaezBHPTcZpeoeAvz2xybApAcIZWGRrog+U/WFB5gGY25SyKR/Yim0l1ddxOz2Yf0
RlukAq/f4o9U3JDquXEuCH+Wnv1syhlN4xcTzLGHkkkZOl6X/opFL759/YcvPJ85NaXjcvIMBwC0
7JosaAporaZpuo3OKNNJXrcPnrNTFLzIOSAoWKJzZl5kP02vsaOAygHFyb+wTC98unO9qihZMSDZ
GeKWLtn59asHCbBQ/oX3u/SYzv/+4cvFICoSHPrFPutHmLLbn4Nuvvl2/sRNd903NheftgDiYtPn
VodGO+OqZghaVvYlDvXCBnmukfRbSMcgO4IEJHLdjdPA460STvYpQfQqkRpcFyRFwQKDGN7w65G1
MG7nOWm6tifWyCg/MGnbNzE1cCdIcmlGWtgo8dl2IimhKUkshjXIHRsTwMie3+CQRbcm18Mq9zoJ
Mp+jfjRtAZSdU/UXThoLu8G5ErIBwYOnYBYcXFCFj8Qa21UWSfYdPpxhl5oW9puqvxTPu3Sx2adP
Ya0qtaDi0At/Xyl36wu4MZO1awMBLC6sSgvvaS6KLIpeR5FIxyM0h/ZNPgCnVhrnOrIqmyepWRNs
0i7kI0eYc9ZJBdvE0zTCepxdwlUuPKO5LpKVYqjbwZmO+Ziv88w6w46C3KiDLh0srhfOZUsPafb9
Y7mgLIPp+GjV7QMcpw9QIF7q2i3MXHOVo4Ct2eM+RT+utwMKxQJqfeHAL5Wnl37+fEsfpq6KwStk
lFscGzA2HPUWuXhGaDR8/ZUv/fp89R5NnXut5R5aJm8jr7/zRgmcwHWCTDYXM6ay6mFuY+yg5Liu
e0AY/NTAQ3gpjW9hXpzrEQud+dlQWwD6IYe0giWUF6p7i/ppOOqyLtC6PnvKkWWVXxhIS8N19klD
H0FiNgkKfb0YAsf2v0sYQkfwu7rqKNUQXXgvC9eZCxUdI6OmbRAQnzTqNVEIAvTE0QeADagrNFau
0zyDkPzfwQUbtusgNMoGBCsyQUyzLaaSx6+H1sI3N5ctYorou15U+jh1GjSSKp4Cx6X0QhlkYeDO
dYl5AhFzmdl4QGq6gTVnZch4F1nudbPqXJUoLOqVU9YmR4Q7bqbGOxpmXbdhZrMPmhBgVJDvOBxM
U7xUBq1NY99E3iXR9dIJbB6DBidmnrnS6Q/xgKaonXZbv7D/Tm5eILikuG0IRGExMugDR4PnJ63r
vox/h6YP81QL2Louomk4UOtdYPaT1RPlbyXoEVpN26+H1L+i0ycnsHnC2VgRF4CBkRx07CJeDVwm
EGAiPwNzaurvajhK/zqyLragSA3btCXdDrA256T6dngerdwPFTbjBwHdQOCatlkVCNvZZUMXv/cE
Iupzkhb2VIQ91Al6DxoIq52nBvh16gKtrqjt7IfYdWTYsMzbZhNUtvRsmBNcWOvGpmLFFHXvexOx
denpFEa9ZA2K269R+sPGgYzwHhCWAf0NX5goxL+mW3Th87eYDeRsFeqAt1MUe3g9wIPa9fEr8Wof
x1ifrtpWTRsXnMQVbHXjik6l2PoRXApFY7uvjAgov22Y53Xf22EC+QtQcV66dhMKFrTyOrTZp7oC
wQE+IRsGoxuceDDwcIpdf/12luas2dxYWmTwRYSBHRXsaCLbRvwwcYIm91Asyu1kk8vmUhr4wrXm
Qs1kQllbD6w9Rj3/mY/2Nq9kGXi0RCaTgj14xFnuwl0tzDT/J9m0pPJZ0sijGWKFfBAgC0M3Bb0L
gd72Lo/hlK6p1JspTZw/HkFroBrceOtnGT5t6ljPNdLQd3Fe0R0xtb5jWgNKRT3vPm2bwQPm0Gvv
/U4CnuHDgd0FGizHZENL5q3HMXMD4SFMaxRZu0rBWlghhz67j1s2rV3D+c4htj0Flt2xrRq97ASy
Tbbxvcw98AEbErjwgcpCnfDI7Irc5LB956Gvs37tiX4/gfjiudYK3Mr8NrVofISLPdl505Ct2mQC
uo+m/W5kMNG2eZOu4fTNApXVAzSUwCXBQMk3fFAgTybd91RNIGTaUfkWparcAtYAJk1h870ZTLHK
+yJfxdwuAZoj3Ypghg3AU/GCZmjjOwjczZprr17BZRkDyRRVMP4DtP/1S1w4/821sS24oqNfDcNB
D/FL7cqjrqonpL7fDrx4+PoSS8NktsV06jFvkmqQx6jjq87mW1qr0Grj1dc/vzSt/3P+fJhfvbK1
YxW77bEC7zFJ8+ZUgiUV+hkQajXdT426FUn7N8VQxLYHfI6vr7uwiv/DHn+4bG0LSwKYmRwTWAQN
/LzQH13507O9ZzNkURFnTX9UMLXb5KWLkyt/mf13W0MqQ8sY+YLHtpH3vcyLsOh4fN3BeC6W9aOU
DlVd90cfiMWqWLXdpQeyNIRmE2hDJLMsl8ljKvRDliS7rLHvoiq6buMxl8OqmCNEQWOE9oS/9yAe
9cRT0JPV10WZsbkatrEkuKWW3x3LKH4YOn2CKqUOKpW/wGJfbsWIw9HXo3LhSc1lsGRsWF2nXB5R
Rn3Vk7UrLbbTkl23+5tLYZlFahJ3Rh6JEvUGKjO+8i0tLlQEFyYjcr6pD5+UQPCAmwHJdmQtaBzt
D1XcplgrKnhbrns6sx0mpnyBWiOGf1n+zctsMwK1OF5q1LgLlm82T8STWdk4uubRQYBRka0FMdZ9
V/vRroHo5L6vAWIAiEpmG2DE9F/VWy3Z15Y//AaJEvxVl/tof2Htrv7Y/Ti8oV/Q1Ej+LjmAS2OT
vI1gvfzoS46iQ+FlAHCkApgfYCNXFthRAdp5AMd2hvB7klruZiwZ27laV2thG3aKp2a4L4AmuG88
mhwVBuVLZWdwRkFZfu9yL970kFDAP0esN9ch5XvWGRWIBmRT7B0gQIZCMV133dB8kwpwr2AoUDIK
AESsb/3MSVZ8dPNtQs249qW0NhxeQ8yOSfod6ihE/rZ5tImqbigDZYlim7DprLXLRkDhMrC0rFH9
6SPPutMdHe9J3aQH1SZmbWvlI0gjso7FyPkDtVogdsoUMRhlGtc4g+j+NiUKdC6Zm2lD+yjfiLHJ
7qy8Zes+5vlJjC3IFA04lASw0L9srNnJVuYb0ArdtpbjnmX1TTeCgmSlPVml1lStapKCIoYkt5D6
FBqA0rsFrfoEnFQRRGR6Y4MjVko3T2XVVmGnywRozQFneM/pDiiqwCQ/NghvFQSRB3F5UqjjBCaG
H11Oe6Bydspp97nDKIRi0++yd27koF9qo5INMi0MUkpbIACjCEkcxWBhV86ecrtpAquzSWAyDmqX
9O9zvwRcwfXfBM9/EeoUm6KueOBpJkMyJg+WclF7KfIxTOPim0kbUFm5PhJIqENe+OMKUUoJjp8g
zpQg7wbICQWXsxp/UYBbJmb+NLHzXcT63o0rJLEBXUmo7wRWnOwZ42wlfNKGrLPeGzQPIU7V0woE
ZXyzE0y1E1XYgPFsWCVS3zn5xFexVZE7B70o8NCYvS4TZzMO5R1ctuaESfcXEB1njM19oato1aoB
/52yd2ApTlZpP/Oal48pcd4NhV2BagWOmlMQfGkN2YyF7f4lBmQdESeBzXrQpImhgJtWFp4xrP+x
yxEiKK0wGos2EJ3Qq7Jtn/TUoKgKsKQN8/euV52Lrbn/d4AxN+Bx+egW1o9SsAETUXMSTvzuO+px
sKsQQrkX6cXfstb53fi1CkZSn2jh/h7OklYAQPxQJg1+jXCweVvQxlugrgoPjE6Hq1NUAuZIoTZd
Q+MC9Iigv7IRaCwEnQZODmINAJO3SKvbOzx7tHpQWzMFwmsF6mtrNrH2b3I13ZOx+l7k003NrSEo
4+5Q2HjJHs9ONlBoAYB7bA23hVl1bmyvcAQwK1vyWx3Ln57jPA6CPVcx39eOe48dexkWxL6B8iBF
wBxNAuTj7NvRBbS4vGOFfmTNdCMQIVqBaBkgMGmXTN6N7Q7PWtvHpvDXUWNuvHR8YSn2FQSxVkC9
xweQux7iethZEie1iG/UlP1usJaETl1uWKVlYNfkOW/I3zqlb2aoczyOzA5tGCEAPc5ujFuaHXE1
PgSnj4I4R76sNmkXtozdkdgP0V2cTiby241A338FNeOKu+Ip99xVAWZ10GM8YU6jazT5pnVK8t+5
zE8sIrcYqkUw9rkbIu39Nc6jFQjGGz+LdVDSagv2azAxdu+N5q1sB73yoPdc1ZW9cjngscP5MMLL
36XO3o0ctpmBc7tO4pVygPmIJrKbDGyvDbJ9ybh2kPoaNE3fB0Tla9TL+D13kEGe5tVDEUuxKnAw
xCFq3FVO+Uvb6ufU4OyL/BQZZty8gy72ktrAsSWGWuFIh3dEpIKbBZD+uaARb1x3KgKPRDjOxuOd
T+UeoNEtGNBOCJ4h3akI5uiojG4SQJUQJzjthz4fb9wCiT+KNfdRNQKF6Y9BT8S3ysIAygu/v9ej
E4xsvLfIGXTt46mP6yJqnhqb/ci0ZT/VQBC854WN95PEJKhZmgS810fdyV9DNjxGAsQP0YQVNv77
1kRvLQZIkIz6ZsAEiZVk+GsRBZoUe+kpNaHDou3o48Dfu0B2CedYRQKUwSHfgKgGwpooX5IRsXiZ
nkjQaJUDlUu/U2PdtAk9lqhcwP1NN6I0/olBXremCebtJnbX1YQjCLC6d5pCVebk8T6ugUOJy/qY
I/cXKnPARNIWq9/kH7zJ+t4aeuq49xvaovth4ntMOD8zXWGMafXTa803v4UwjDt6zaN2K3n6gqzl
Q1FMbMs9EEdr0t452UDCLHX2doVSomPGXYPVOSi06bauKrIAqB+8gNG+ZbU8TjC0BPKMH+T9kyZQ
qMPzsDemvvdLzYIoqd9Yrxu8BVAy7Vy8QT+zx5ZCBm5HTsTHpCdIS1aOyZBZkKo/0A17oaj6Bii4
Myql9f9QY0NRL6wb4SbbzJtOnhX9Tq0RGwiC+nCbek+dIx+yST4Y5KkHMUiipjLlqgITLkwTZR+N
qvzwjCleTSq6izFa0OaObZAU5U+nA29oqrHCjx4AuXj4HJnQ0wME5UXQtcUbmM3pszXyPCxlf1fl
HO4E8MZZty8xrgYGvlgE/FGAtAeM6gplno5kaZiwwgvyKXptDBZXc/bD94AMMd/cxn15o1KsaKZ8
lJVa0w71IbC1giqZdql03F2Wg1ZkOeLdTZxnt+m3eQ6ySA1sL3JNbGBnIQUAJImuaR495j7aU/iA
Q04SinCX8raB1xqQ0wkxL4b0oU3rEtXbtkQcIAOhMgICq/araYPBgxypMX4FBuvIm3pddT4JQU15
GLG5qDT/LbrhUYGKCA+n1ZzBnwVet3meIG7wDD4+lGyQ79BxnGSxkEjAS4PGy7fagdO6nOxvlaQ/
Sy6OVV0+FR2GD0h9oHe1O5YJ1OX87TAg+heIOA2CrGOHMSpbPQB8QRRPRwLUIkh7/I+sG2waW/Qw
yzaGtxERDjRr83VXlcPNaAl1m+iRBknUeOvacew1a+HajPQvNvoJMuZcDRprDpyvgyDole5jk2KM
V8lTBKqY2wsc9BvATvrk1kFvFm6/V1uKN62QsZxM003X9K9Vy560wO0TK3qkPPfCjvcvnud/T+2k
DyMC1Q7I5QBz13hRaW5hXTdtQLT/Pg31TQFRHGKtT6kQ0N432GwAZRRGqDpuBM2LLogqpxDY/xT6
oYhodhRZgcHh5fUWtIbqjiHZpIdtE9NlkwHiCjKu5kEDvNqvwvZkvoJVDigwU+C5yxGGOQAmeQkd
bdeowClM+urTAazcskeXK60IJ2HdJmQKBXYBoDlii//qtS7IisLJsD+A+qDcjmC6Piiny28YbHiP
GVRRNyiYlU9ScwSJWE7yyCmKCkGCJgEiyywX2FKeEf9eAdH52rG4OhE7Re3VxoZlC9hoe59yv/8N
9qJfrWTJWh1K7MR21FCzV9oC/4zQKRJHFwd0YLdI5N7ZEyaaWFVKgSw09s6TXcMXH5ZYPL8lkfRD
PXn2EKjJ6mjQGIyJlWxA1ANHUqSg+kdR94vWU3sbaeAVgjEX/f2Ev/TV0Y3/67rj2qxaYbecJ7Uu
0RBQzrckw2FkLJLvaORWF2pHC8XSubmvcEgP3GiujyUORCnjYFT3jzin3PkgnFkG0Oivb2ShVjRP
/0Y8CXQiEDceekoeuoZv8/SiN/LzTh+dG/tiV9PMQl3yAKo2StmFXwR9Aq/yQOkPjMjDqMe30uku
FH0/ry/QudGPSeNVrpv0h54/YwSFLrnzLwahLv34+TV9OP9HUevFgvcFOPVFlqGXruSrjT11EphO
JxfaMUsXmZUjR5jmaO0Xw4GV2SqNT5XVhYUq11+/6c9LGDgK/fcWYm0nSSkzffRVWtyKQTagjk5A
F0fDA1Mwv399mX+9wv/v91B/VsmowPy0GhxOjuSh2t+VVXgHHNhelOEd3UlM78cceqEAqTfI1Q5C
+udJvD5lT0/pNrpwo0vDblajrOwW3os2rY4FUlMnoF29k8YxWUVPGbYZQ3TJFLv0QGdzgC8LBcci
K44eex4x8WXZrpPgKE7ehZrQ0gVmCjfaoOBSDro6Nv5NOqB8wMPROZUg4n39qpZ+f1a7lCVIcbKq
8KYyXf71XNQRmjhp7niJ1Tdvrem6+5gb6TzJGFWlKlEb+t751q2NtbfNfoB/8/r1jSx8OHMrXeQg
BsuRU3F0NNlZ3MUOyxg36Ji55KP713X4ZFTPE8Ebt+uqBoDsI8CuEdABJkcqBkE7BAvnretKhDL4
AgnPavBWY5MicyO1Nm2m47UvynFn/dsvTGUeDl7pn7Jc8VsueX1htVh6AOc3/GF6QvET/rW4z48d
4X8FRjuolu7v3m0fv37A9j819Gf3P5s9LHTBwB+k5mjSNn8yyE697aNUV4GOxvFxyjvY3LHPsbe1
pi1o7mVfbwqgZb+jK8qeGodOFfZCpjs0rU/uyvP2ovd1xBGoNdrvsQBjdwVyFLoKEoo19EhiALd7
rdlL6WQE8H7q6dt+0hOENGZ4qmo+NisfmHGka7OqQdxWTaQANL1rkVShwf72c6d7tHGKeqh8twhT
t51GbM9GvDQPO+h61Ujq54GuSYIMi1xuLF5UoQ2J3g+MJu9HAgXft65w6leFO/8d+YCQGnwV38wE
3KFphq4NOiSrb6aKENTlkSsgYys/2I6lESXnVkcChuWtO1X8BPR17gWMtXC4A9Hg4mCOFjMir5jf
ILfCt3moe4KFN2va8ZdGtPehdkoVFmNXn7rcJShzCiVxGJOqAqrPGvZeJMlj0srxWbmMrhhCEv/H
2ZUsR4pr0S8iQiDGLSSZ6cSzXS67NoRrQmIehBB8/TtZK7eeSSK86Yh2dEOi4erq3jMcAz94pR6S
fQijyz+1ydqbRtjBARd/dV8VyxPs675PUIc6eTQN4I2ChL6GD1BCMmrsrGy8guFDgYoUjD9St+ZR
ioHAv5YGKhpnEXmYDOyLgJdRsNRyX+XNbUkcnOFwXbIn42Gx6j52QaMjzMMxXxEk21lOb8wCrmhm
ANParm53sIs1oeftexGTpr8jJjnvpfSH65bWrstNHsOskKI85As4MFVNjMZxHxpziwFe6Hej9pow
M8QNc3F6GRKGLMKmt4vtzwc4n6dhVfXdLkOlIIL87BwOCAUR/h8ouUKuf4eG6bQfuw6lLcP/XUOx
OVSj8+8DjT+LqMHYNzw7mgJ+4lAMRsWHOWE+OCJsPGg/1hAsbUJAsHg4obB8C7E8CrVn/x6MFAFw
g5EeXFC1Y8bN34C2VD9yD7pwSNrKQ1upbILgtvLvuGEuT9aAqVGNa1xDLbe6XaCleay5LQ+EZH9y
oHcPmQArMbXvqnZCjzwwHphAb5nDIgUVVBsu1BlKZsLJigNEkKAB41XeYRiIhHsB1o0PjW4Q2YFA
4lAfdeWpHUkZ20Gl8NOrRzq4N5iOIWr8ublZ+hboVzz6e2MaTyhwqeNcGcO9V5ASXj2ZfTKase0j
UOt+FVCTQ4PirE/lG/O7JOp1gALh1Vz61je+VOh8o6wT1pUKYrT80d/H5rOjfDTbKMBt8sFwcAck
vRgj4cKkbJBlCb3xYDky24BVUGCj8mwiOM62WK4GpZzQYu73uijzXcolDRcYLdEmQ+GHztnjXKEQ
Q0FFPVEXlDiaVcWhDxoTp8Fi7jqn/D7gMnuwcFyHjDflU44QFFXSxT98JsCeHEhYTvxP06WPRtAM
R8jC8Wgsc2jBzz5c7s7GN6bTvsxp9+YWnXtMe3MECcDARcoa4KvqtN7NfCYQoGmB2iLcAeK+B7Xb
db2OHMRSdWj6Ol7k5M4AxWzTfqEd/CjcZixRVzOqhyajNooicFiqUy84edXc72uI0NYOmhvCHXLY
A7YIIUUDGTmsfrTkC3gH3PhwfEEPxbd/TujxwDxRFpFtmnCOok0fZ8tcw0GMT+91i9t/XRbliXkS
2IPStpYbc67yh8GGwE4EnWhg40Rmjtjz8Cyo5zHYjXTpjoY3/WUKAm/EwjfnRVZFCOMgr9iTCeOG
zr/qZW/8mv2gvINFUBHPfZqfJtTzUcZXqPNE+cydJ3vqy/ropL685eWMYkeDztLdBMmXJ2VacKOp
gqI5cOGnO9ou7EUow4shuiUA1GtEiGgkDgLeGDsK77E/gzTMJgLrnw1hB7jlM1zNeWgQix4l5Lvf
ISGvUIRCHf+56h1ISEtbQSGnHnxxpK5ZtjHzBzSIzMaor5vBJXu7d4I6CnAVwj8yeU+Fi/oG9Vwv
ixorhxmcTKcZmx4Jeo8yaEbv0K4LfhBPfU1FC5aI/z3EUVrrhx6NA8gVq4eFdugNbREo/wHVPju+
tZyYlTKAvjeScvehv4ZHWuhG+yG8wn56A5uu29GH5eSdjEMdP7HTEdiV4rva0Itay020NLnu0GyE
gU2dGKYKPe/U1reVvZWXrT1cS5HnHFhYcA/VaVTW40DHV79Pk7Jy/17Oez6HvJu+liGnYnBtOIm0
ibJFDBOLCJTc2wkSToGDKrMUD/M4hYu7IZnx+V3c1FnphtkGSPgxUlD1QfDrFzT9StvfX/6WlWuR
Tkr3LWtqGDPbxExhtecSeFHdTya9T+c2LpcynObq8LU3aZflUk3chLD8hKKOfcUk+FKNlT2SaoCn
Y/GtRiG47I0tttHKCtAZ66jqVRZwqgBg1Ey+d2hMPYHzWMYdxLq/OHJa7ktHeMgBxAdnzbJ7nGRx
ZxfGCz4xrnqw9TrwkUm3kWifE/ZP9qmnxQBYiEETsEYRo2uQwTrfaGrjaCoRbZevXfp09jpfZhfm
GYY8WdXkQaqqsyKrkicZqG9+prbAW+ep/uw7tE3PJNw1eFbOp6BvwTo/eSVsKdsMnfZf8HXfKDWs
DZa2+U0IxxN7ShU0hfwTRSG1txx0fJuT0ywbW3LtFVoAgPNGkArl5MlS5/D6YjF6+LsFZl+V/HN5
s/wDg30yVDr/PDdRJu0gRJ/0r/S1u12e4ZmUxzjMx1f1PtydgjdoC5ENtuVKQNOZ6Ejgc6s3yZCo
FHXekFAbiS0BevbIay/fzy2DdZ8RAHdc0unfLlLjBthuJbrppHS/4YpPpPNOFR2vuEuPqWW9Xx7D
ldWm89HNjFo2CyYXSv6vMMcZfoCqCgxTMogvwbBAbf/v0TxbHZ26cUEpv56Ra9R/LNCSw6zb0gFd
CWI6Bz0VsI/JkdufXPlDjtDWFrxxj4vljBulxbV5187/hQjYGUCxISkWwzvI0ewfqdHVD+2YyQRm
Jhz9rcYCkHMeAf0Mit3liVk5c1wtDPSBAXdp0bqn1G4jO+uiGb5itYSTMYdeIR9Cz90CPa7sVFcL
BhkKmj6gKgzofwOrF7AjOBkD5LEAlHFyhTv9vPxJa1OlRYSaV2M+57bCFRq32GKC6c4Yj0B1funx
Ohu9QPgP2lrVcADjfxUxXuGL82S5W1LoK+tAZ6Jza7Qrg3QsKWF/Vor05NPifhLqAJDAA8RK4zrr
D13qbmzMlUnRmeVwmuaTNRPAy3m/g0sgvEzAY27gIeUOG8nGSljR+eMZgHmlUTXzyYMcQZQKbw+H
8S3tgbXg7Ogb30ewcjKKlEyyat9xvzh1bBK4rcAar/cpTGDgOl6iKc0teP355xx3mklAdxCY678L
3N6vKD3fRb3OfrVsG33PywtlbWi1TIErV8h+HurEbr2/NePQmS/Ge8Ov4H2cVn8uv2Rl/zpa2LAb
DyoyTtUmuWlG6HmjXIQCyQjbG0KX/UL9BL21y69a2Vc6a9wp4aZCl3PboBQ7mj929rLv1MZ3rC0S
LTj4uMmCn+/XCRD+IzAwstzNMB+8/MvXHq5FBNeYfAI4d5kYC8gFPUVq23HA5C4/fWUKdLZ4Af1g
JqlRJyWz9lMN+U20mnvQ0lVjXiHPWeS4+9qbzr/gQxHZxhEKi1wyJoErYtNt4cVuxwyVqbFoT7nw
v49oK2981cps69Rxo5SV2yzIq8b0ez8cluEReKDLn7EyHfZ5w3z4jEE6BDVedE08Xl7D//S76lAA
u/zstZ99/vuHZ6s8qH2ycOc0CfYsuHwknP225RaDcIUwAOer/z7fdzzoNM+uD/tsS147LjAgPdzR
YtRPrR2DJd+TvQBY60vDiL1GzPCcrLvj5W9bCSg6eRxAgcpOlUFPopRw6BQAkj3MgNLV3dcwzqZO
IF+khKXZ0tunDgAmmFbagPgUntgjReAba3jtI7SNzk0BTTT4eZ6G0T+d27O+ewVRmtgCAOTyMK3k
mra229MM+x2yxxSWWSMKUwqUoZ2HytojAMoNHFGlCjNrlBv3j5UFpzPFxQIZJ2Cim6RvYXIzjnEg
3RtjGr425zpVfMnRmWPECk6WkXZRWgbZ9ZL5JpDU/XwocI3eOKRXBk1njDPTRk6dU+tEG9iTVg3Z
0zF9DiYbajPNg8vKLcmjtRdpmx84YfQb4I14GuEcHQovjWSOpKYo/5LKOhilvxWW116kRYJs7paK
EUlPbWM8dKgDwDcnqor8XdXzC4GkyuXVtjb/WkBws9SDwWtDkjZ79xnMY9DRhIH7RjhbCZVUO94n
WOqJxUSy2XP4lRfm3oB/2Nd+uPXfSNZKsxwNCxPR+uwFPrZOxMf6BVYHW6fV2shoOx1qE106FANJ
qAzgkwFnRIo2wwbdY+3h2iZ3A9rAD5SqJBvAgFb2wZmQ5LtbUWolC9eZ4jOTDB4VTZNgBTm3oFh2
iQEsTMtqWJKas7OjPCj38BvLDuAksI2PWomNOnE8H9FYVZaDUklpHBWYhPZYswg9KiAe4WZ/ed7X
XnLeLx9OSAogHlwVVZ+kvN6nHBBE7o33qC79coS3cZldWbY6jxxF/E4McmiSHBg9F4jAQvGvZaE6
h9xhvucTfwxOKW2wqkgIuXb0+LeixtoBrxPJYeYLfTcoLicG498ULfn10JV/BBC6MpNHKEvGRlte
BfN45Nw6XJ6SlcWsk8vRgR14OXhLonw/zoUL/7ryWNGtEvw/M4tPClg6i9wqRQHPPQR3Y6nTUyZN
dpR0LB9mj9p3fi77J6o656aFFzX6Ch7znhVkKV+IUZf3oyL1hkzMOU397GdoAWEK0JRFlt8lgimQ
GPoYBo9RA+RoDtJCzaDcpbYu6dY5Dnz2Li0+jGRsA6OezBMFgmA2gLXsw9aBuESDsl2FnlThxtXE
92QowlkW8ByDlGGAW+OdhXPcH0nCAFDGTDOgbastLN/K3tMJ1lmaOUzBKOikeg9Yh851rRfXK3zY
W4Czi7PE3hKYXFlSOr+aEgF4NJj9iV0BAOwPXQy33zfgTb52eujc32HwBrgqQniiXXpvR0ieP/oC
ldeu89uNttRKEPnn5fYhUIlUNDN8kpEpFoC0z850JZZ0Q+hirWzw7+8fHj7UxghKV5Weptn507XG
PjfuaPu6wLzT9Wk0q/wK7s9xNpCdOdtHUtQ3orAPbSEOBTR9L+/7teVw/vIPP6I1lnJkxrwkwgQ+
ZFSR798NtI07lHwvv2ElCdItdJy6NMzRLIITMbOdcr0QPMLIcv/CCTq0zXF/+S1r36GlEpPnNJAC
U+Zp4ip2QM/pxvIO7J87NbMth6R/weqTHa0zhKGr0YB35PRJhooo23VNb8aVKaiApG4B91WDu+lf
CB/5fwbWNSFI49Wpnib26MD6oAzrYpr26QCDTjsY8UvBhHyupmUCaXIp6h+eNxZ3WZDCcGJ2DfvQ
ywLkfgCB/l4eorWJ0OPR6EEy0VIi4RAzs9u+Ag2OnoIK0alELyYsCdk4TFa2jU5ITmVQTYOA8kmQ
cXnb82Y55DLdMmZYiSs6G7nMBTVctFcSMAyPmZ8+Q2zxBC/E18vDtLKS/o+CzFB3yCrRJ8LqY6it
Jqn51J1JeqBfXn7D2gec3/xhz5nZaKL8IMjJyiTccLFeIQuRN118+fFro39+7YfHTy4eD2MFCyxO
p7hzAXKKATTkGyfo2tO1gOHnwpwC+LwnigX2FfdZd+spkj9c/u0rLpmmzkHuVQ71OKnIyQskoCDo
0u9opbo9WNt27Co7v20cNYfMUO4VG+zyykqr8tBIswuJMtqdXRrg3cq6ujnzCF+GsvefL/+0le1D
tAiDxrsla9ciJ4XMLG+DMMjhyDbsxwwk43Lj+9eWhpafQBm7cz1zgRIpkB5vTBCZQPdHJhYDVu9r
36GFgR6O7VmlpiEp2vvCg62VbcTEvM7aNk7hZP+Vl4BS9981mCGZ5BbQQqexnvaN+N3OAKujWugP
MgJKdmMjfT4lREfzq9lizUQz6wRMz5kYDE+jfH4wOr7vO4Bwffvt8td8PiskOL//w45yOF0IWshD
UvfNdeCTW98Fm9XpN+5ca4/X4oH0QKhryQiCmmvsJ1YmAa13rbtljLE2SufXfvj1tb8wFphoApTC
2ZG2/Q2aMFwpS/nbAhkdJDR3Y4esnI9ER/WDcwUDAFARE+uHeFV797RXV3BqgpZPKH66z/aTe5fd
k+s0sY5P5Q37xn9+bX60EoU9+4SUBd7bk3u7vOcC3OZFbSzlzwMeCbR9T2wUPO1ugCJR1r6k1AKJ
stpf/t1rj9Z2u6X8ViwUpRVSdnfAojxlot0q26wtKm2bG3RAF4/PQPIA9xKPUNRD0CweLTJvafR9
flASHbGf94T5uVFNkDlwpjvpLYDvFMWME83wv6UBt3aXR2ntPee73If1m2ae39Z53yWK0oQTfm0F
xnVXAIvtso1iwcoW0YH7y6AW8K9zMHeCKqobEVPSPPS0fSaWeJzt9NflL/n89kl0AxxSNIXDoFNw
alqZ1IH1PmUzQI3KfgC5dTcUfrGzhEnCy29b8YgguiNOoAKvpGONo3qiOzPv7xvF0buFAxywyzxd
brtK7QyrR7o5niakrJELrS3lO1EBaHWRZxFsR8MeVFbi0a8teR2/WE9DwzNDtcnIsqNdW8CbzhuP
XlnxvhYFsqnMxi5FXkiW9hHSeLDByE+pbz9eHs61x2txILOzyR7GZUxqAZgPVFW+zdXSQLTja0J7
RLfKgbdzRT2IfiS192vIMSsWkJdOvk9n4EqNrxGSiI5WZFORwb8F3VphTb9oYb9MbQ/klXxd2NZE
rIQ1HaIIkL9rpbbRJnMz76FTElp1HV2ehJXaGNEBipawa1mQfkwaOvzqF54wwb+hIsdC3/dvOjE/
0Ew8g/EKofxiy0Z1Zep1Px0jZ3kA5+oqGb1557bQ5CjaK+LOX6oyEB2daPDeAAEmLaHfBHW1apgj
Cb7Dxoit/fbz3z9Ez4F3TWnMYoRk1mOrstBq3ir7fWM2zgfV/1+IodH434dDsI4D/YqDdxypUUAd
hQQwmqzrOCNs3jU+6cLJqOl1N0gWwRyS3Y1tXf+uhFNuXEdWCosIRP/9CQ0beZuTHndN/33kDy2/
d/3p2sqz0CTmntrLLW/LU4NCg3R/wl5h470roVz335kNNBHrCSKohhpAcU/DtouWUsYVqDHQrszy
aaNTvXI0eVqOwD2flmCtYYiLyXywUCmIpWPQX3U1OKclz4wI23nYWCxrO1dLGlQpWllIsJLmLg2X
OYhIt3XpXTnFdQTj6AYlsk08uu2ey/ytym8Z1GygaLLx09eer2UJI9hZuNjgsDO7wnk3pEeODgfG
GxKP+c5CH25jPlb2k45QLKHHaakKAYg17qk0yQ5363jq1UayszIDOkoRop1QIBXotLWSXVFuxmxo
vl/erWu/XIsEMIuAaAmjVeLa9DCKLs6l9c33xPHy489Xu09igQ5PLLip0KM9B0kQ//cTzLJTkPU7
JUtId6H9KT3jAEn2JmZFv1VbXPskbfM7KcACE0ehKc0hKdkP9QRCGTRLwCXbyqLWJkQ79lMYzNWW
6sbEItPt7NITxDg3ErS1X69t7aACERGWT1OyGM9WwMKFXRUAiF2ejpUA5Wpb2a5grirNoUp8ow39
Buu0erdtI6LBtSNO3Gk3UueV8dGxiGMp4YVTBlXCS8hE1FOsQPi7/An0/Fs/WVI6ENHgVBEB9l2y
mDn0/POyADUMlwCwDhWMYw3zWjQwQoJnMz15nUePxQRhMh/8oyvwJP24C3pxmAAkQZ8lM36ykVhh
Fjj8xp7GMSqhfPpEamv8Lo08P1LTg06Ul5IrUcA3qHHnct/lisQO89r9AiXfsFfcfXQ8siUtujJH
OvJxaBwvx6UAV8uiRE0rg2CbM0RQzXnzBjdxChM8PmVuHNYrq03HQLL6jKxZFkxUu0QW7hsz/VNm
W8IBK7tfx0BCE9luqpSNCTFPXf/XdR30uFRIQb2dTLbPypu2sTZC/dqXnJfih5TG9Hmnahz8ydz+
LN2DnR0qqMRdXnNrU6JFFGLaWWU7LZ7tQDTnvUkcqAe20D6B25AjdpdfsjZYWkzJAjsVy8QnoNB/
prBPHulzbwdgos53fSt3PoHU07DEl1+29kValAHV0myVOQOxV0PzMB2gHZ6N7FcVyF3dcmjM2PZN
UfPny29bSVccLezkE0fbnVIcjxBrVsC/t2MapiBssrPQngq+tgR0wONUu21QFW2dZILG5kCO3rke
zOlG5FkJaroxTpuLyUYeOyZ2rt5Goz8QusWwWnv0eeA+LN65NkqwCLF4Qe70n9AAsyBBOULR7PL4
r+wNHdioWqeaYQ1ZJRa6bf2SHvuU3bRGt3HHXvv159d++PWtBXEsTlORDJDmnlpvJ7n69rVffn7l
h0ezJu2CoMogv6sgoW7Reo4rUpL9VJBs46K1sjh19GIOFUBzGYopmTIRearaMdbDi+RHakGzyt5I
s9aGSNvchSrrwK9ZlUDd8+jUwZszyC0xjrVna3sZe9deZg7TiwkcIMgkQiJ8I+6tpM86YnHkVSA6
xhH3+tE7VJMxPXc8aGMoarEjb8atBbSyPnWs4jx5Jsjnvkio03Q3k5qLZyC00kS2bnG8vJBWPkXH
K0JiqIYuaiASWfcPloQZAKRQoymrHwFd3NhmKxOhYxUDJy3y2Txf2WdxDUuPZ7+Rvy///LVHnz/r
wz6AlGupRp9NCbNV6I4dBPgev/ZkbfOaY1rOM5gJSQ4Bx8zNQ4t+be/S87d8+M2NX0xIY4RMYEWP
Lka3b9LqPh/Uxp1rbUi0Q5n31KunkmDRiPYIlYJXJ622qI4rMUF3srE9Hwa1cy4Tv2IHyBweFtDC
DICQXON5sTZiwtqq1/YtZBx7D7nxmPjCuwVE8+g0/Y+izzZW/NrjtUO3aEnPMrgRJA5cOdzeP1gk
DZX9NXwpkL7/nV3QIuxScuREecAJUA+QDS1LektS7n7tONdRh8DBKOYOS5ZQ1r9B/h7WHXBCsoPu
+fLKXwkJumVNL+bUExA6Tpx8fppK826wrD3ryr+1b7xdfsXKGtXxhn4BlTS08RB1rHvw8+OhHw+X
n7ySwOlwQz6aA7cgX5Moc3gSOYGqs3wcsuWwQNHEML2T76AFffldK5mpDj0sAzoVLLNkAsR3BlTa
fLDNCckv5Xe9DYfLFrpmcPZVKHf1W9SYldWrQw9xRwsUhftpokjFI3i2TABTQhZ1aiDqevmz/v3+
T26SOvywMCa3mJZ+SFqcczdOZ8w3pi1LEkkeNN8V90g0jg+K8LbYzdAhOPOR/f4u64RThATaQGZk
1JkLMZOiFIesBhpMoc5h7Vo5Fe8cZ/6dJCBBQX3UbViU0wUpr9u5/GRXQ+VBTMjZaueurWUtlgyz
G7hzAUwA5dAFxrZ/Xab0XcohNvovNib/QRo/xPNBmXSSA97hZLdefWL578vzsDLVOvjQghRnO3eO
TDoB4koVpipx6fvlZ6+Miw43ND3S+7Xo+wQeLk0bevU8txD/bG3o9OI6farapt9fftXKXteRhwt3
S5N6M7AZkAmuxV/X+JrBBdEBh740YThr4slT90dZb4O3ATZc+8XnCfkwodxobKj6TdjXSx4TYNab
zL2/PBhr435+5cdHgyI89RkOUKZgFGuM9N6yybHC6tmZmRN/7SVaBgBkAYOwS56eal4fejJHlknu
WA5NXEi5Xn7F2hBZ//0Os56q1uZZnpRDuhwJmO2nooU48OWn/1vin0QgHTvIaVC7sh8xA9XoHSUo
mAcodxYxvDEFJMIy5YeozU4xL8wyssu+27ez5DvHrtor01ygPWXBk2RB7zS0azJDxL+tjIgpw0d3
1rVvBzHPG+nW2i7V0gnGofEbLL1MgjFIoQZdeai0DMZRcsv52g7SEYKgovZFxzNxgi2oiEp0io4G
WZqND1hZkjpC0JxzXkHMXCYEQg/hVKtrxoMXBsWRXTpsurqsveWcUX5Y+LR0cA7YUiZ98QMe2FzM
EQdtvvpatk7Or/3weNvLAtBEsWAK9d7K3wMcVy4vxZWFrtuUdH0254riwa1xkzdFxGDndPnJayOi
hQLoQcEgrVtkIgfrySJqCnMjuGFsuJWzvxHm1369FgmaYFwISTG3gTU982C+bkz5fPnnr6x7HeEH
ze4s93wEyTbrH0wnOLQ1e+5KdyPArORWulovVLDhsbAQoKMIHEhokMDf9bYwYZSAHu0rW4pv1M5/
WxIN88vfszZU2j6uPZN7UDWcEtLdVtlf6ptfebAX6Oi+XkC8zB1g8ETYk0v+BGyrsvvpAsKDzynw
hzVv9qxnNoEoUH1WlxrLCOLbmWI7v9ioAH06JHiBtmfh7gD5ZRO/vOoe7fE5kO3G0j8/4P/COx6s
7dZyDhT8QSbQjcof41xFRQkLCEaiHOYd8MXZeMunKxRvOf/9w/jUEiJ7wdmiys4g0c6uTWiiOcXv
LywXPPw8Zh8enqNy1YIWCWTS3MGx7rswXi4/eG1stC1b28yY0P2VCYQwTwOiDXh/IZveh9LZyXSr
m7Y2tdZ/f37Q9+AlQ+8gsbvpqZc8Jla/sWr+FQM+m10t5/Zhq9jmsxQJTLvg++AMA6wC5zGLBmty
Iub1/k7WwttN7llUBtV0CLQzyLrChCPfMQsOgcHZoMEKnGVnyCCF/p0AP3w00ucO4DlIFAJ8VRCr
w38MRwefld4f1Zd+iGt3tU9dGlwtqePdIPK1h6HEbWxsCxMdo9mC90QHf3An+HN5sta2oB40AuFQ
H+rsiePXEPEPhqehHZ7BAI2lajfO55VlrCMH8WFkHvx0wDuGfVrIG4+3L4B9b/GhVxacLvXr+9CM
NdwO5Sg1oVFoF3a8cCBqprPKRlgwauaRLEwWjamo92JpvD2UOfhPjqL5VcUmdqhVO0LT1CmfMoiL
XrkCvayaDHZoKcONYYALH7TFmb6Z+SLiyZXiphkrMwLsRO3gy0OvhIeEqZ1pe4vGR39n4cLwAhNI
MMyYMuu/ziBSFCEAIxbNJG+qBWLhoeUbUJTsvXaX9q4Lo0hOQ4eJnVV9z0kwBbtMSMijFla3pwsd
rq1ZTVcSNjw8LGvqopRNluolzym7KydWgyWEC6LvlkFcZRlEPmUz3Gccdh5+yrut4tDaWJ///iFq
uCwYUCpA1Gg4lD+Nznh3WG1FZnptwg8G+hMbQWRle+vYSZcYAUevPDiV8LLxXuCUs3GYfW575gU6
TNIroGW1gCAMPcqQ/S5Q9sii4s/wBrWU8rZ4o02UVuEWVHntM7Qg20C6FywcvCxo31QOzePvX9q2
OvhxSm24Z0EJM1H90ecs7FGL6NT3EqY9l1/wafaCUdLCq9/kBvAjtETHLbibHPFW0uxvz86qqDZ8
sbLiauiMm6ZMHy6/b22gtJAb8BR6+hzhfDTvWvNb+jWLQXyIFuCgSdNO0G9FAmlAjH3sUTuzHDVe
pV3/tRCq4x+7Cbc3m/kQGSuXk4RvWCI6Nfx1/HK8cSq25f6wMkI6FDKVbAHEGGrjApJMqKocKyd4
ujz4KwFaBzy2ZtDllonBB4c1PXhIDUCvKDvHCZdgrLf0XVaOGh33OBoZcKIB8u1hwTUth3fOLLvE
WtR7Nn7J8AHZ7vkLP4QnqPaa0uiRl02cQpTbePf5+MorsbErVqKfDoC0LXN24VVdJiSt7UgQ5wmO
N0lqFU8GZ7f1APnvyzOyNtlaDuV5EA2uBLr4cs731QgVa8pev/ZobWeLlhneyFHzLaduJ8w3kv68
/OC1+dW2sFU307JYBmISBHGyEIbbddy0znjK8p49VWPrbMSKteWqbWnQwlBMrHDvtEUWQw18n3lW
2FJnY+zXTggduyhnd3Y5Qf+pnUjhhLYBbBH6ie0pWCbvYFbwrkBlBygXf6xvPVPm9xboEDDxhuxH
nzs+LOeaceMchPoJlu4nyaguz1h1VmbC9RCooRZOpkabpdcQH2BPQmUOasGwSKrttLqC5DeKEjax
X2pYb/30S4+n0JW3WxlOeVUKKIdm401KffjFZm563XViijum1M5GXergIUNLxqCAav3AsgPxFlOG
EPb2r6XoZwhbZ0N770KLGWoBXfcrR9GyjQwipyuV+ki+kRPD2spQ17mYjet67uk+K5rs3lT9WRG3
8u6X0SE/agBa5a7jnlfA8sXwdw4o12+sCfp7cGGcGP450wuzTM+Annrjf29y4sOd8dynWybopBkD
gwf3lAHvq/ygiu3BUrcdDCuOTDXqnaVkfBpyFiQ1BO3uIQXMdlO1KHTHoCtVpll9l87Ch4Q2kDDG
MKc3MLZPo6yTaogIHBmBX4Gael3nxaHqHB6xuX+vs3Z44GD2Q17Jb99t2XVxmlPYhS/QpYcNXXqo
myK4B7vHgJ5CJ46NM9hXIziqEcZ7iEpiwkRVLPZ31jH4MUIw6qrPQGKHE7kdwuUg3Q+SwydxSvv9
3AMVDi30ZmfC2XufcSSvLkLaM6dFGzX9EiDttDGfkxUAiWotc5xOUNKzvNaJ87Qtn0hbVTAFISzK
oP6OFxv51ZjbQJqhLxnJyuLfWGo2sQzAbgq4Z8HjEA4VUPmD3aABXiAl8jUPZHOgDW12CkfYvka/
7p6oKj/liuV30IUKYj8rK5gPFvAYzMcfkz+JO2jbDTC6bOhvv2/KVyDrut8tmbq4LeeRQusAd/zL
wWYlBui43HnqZZpB7hx6ntcjfP9qIcIO7mmXn74SfnVYLmWW3xMHB+IsfinzwVcbu3ntV5///uF4
GmBvOptzXSY8WLIjM1Ch7AxGfk6jZW4ds2u//fz3D+9o4EdhWqKCk4/9NjowH1zSjTH/15/9LBRp
pxKdi27AtRhwoHjZ91fyCtbEJ+Azp5uyDqtv/q7bQVY9Hq7k7fykvslv9k8iwvZPdmdcpfHLxiCu
pKa6gOgE+E5hQUQUnR8A//8QaJQa7VMmpzDt6sgkMB7+EqvOC3QBURN5LvQM0BiD4w70Q/PQaxso
2Fsby+yf+/pnA6qdZHnZg7PleBhQOnaxgNj4q8rG6naGbdnOMJw8FnNOdx11vLhkHTgWaWrs6rNr
iaum5Zsycw7fuqbYAMKt5Df/j+51YJ9iUpH4cN/rmwdoVuyaYgl5+exXYmMZrb1Eq/pNljOYDsz2
kgH2IaXxE4YLu3ZAQOM/seW2hvY8hJ8MrQ62FW1mpb5lDAnce7v/kfZlzXHjWpp/paPeeZtYCIAd
fe8Dl1y1S7blemHYsk0SXMGd/PXzpW/NtMxSKmc8ERVV5UWJJAgcHJzzLfuyM+12VmLxtR7aLVl6
a0PmJQko4fbN0p+051KYsL4fPs494SlDerUFNaC3HWzru2PTlDekaCt/hLGItzRl5QkSH6BzeGGk
M5v9bzjcWM1zrBEG4X7pRehjp+P333uGdRhJmplFFsIIgz3ptSQnMPYCHHYns8bPsEBDvbT5l/cH
OxMX15qii03ToZcGEyam9D6uBnmM4WILbkGtdu8Pce6d0F/fSaHLDiwXJHVzKSLPLDy5dtsG9t1O
CQNuUOThJwL1gfcHO/daVqkwCk+sMbWLvm4CAmsEVxDwx8dLHZ1zs7WKGlkOs8hyQMOONBKGyhWu
/sLg5tldOkLODLCG285qjquunGAoS+879qGTz/DMfX9mzryGNdQ2YaYc8qXsjqM7BrH+0Q0/xvoe
7kVI4OMLAebM7K+FRM0scEGwMxwQc96iwtYU+5imyYUnODc5q83dWEylMSPd0YgyUNxBgfFk+nSp
J3LmdOOnYV/FjrzpyDK2+PJN1rde3Q0PcCzcQ7ZpxzK78p2ulV7cmLu8rC41jk6B941QuVYYtUxj
JBBZw1HgBPf6MVyWcAnT2+y3JEqkuwbiEtOM9dDGuFBBOa2bMo9cQpic++qrXY29XCATRPxLbPtY
AL+UpmZX1LTbztBZCLQtDmacLhWaz8zTelcnC2BLFtZuSSt4HN/Xk/StS09yLhdYQ3IbuzC6q6Du
Ds2uCT6q/YjKnttdlaxt98i/oaRhwNGG6y9UppHt39qsZxvYFplgBi0ntFXlPBkXFsXv79S3qZbS
XWN3pRMr3CxdlO17aP8ncjlURbrjSIFgYa2/Tam7qWCubRXFJsn5dpDuAtkv6xI58cw+W+N6KaUz
T9kpj1WPwroZna/uJeubcx99Ck6v9lgKugrMLbHgUZU14x605VZdMFM4RYE39hJbRQfBgUOKWNQf
px5UGN14PIV3G/HFNFw4W859+VWAELPjTC6XpxGSADfuXVv3QeF+vvDWzwToNbaXinpuqVQgLHC4
uDugVQdatiAnntzGbWeoN6QFS6pzu/ipk320XXpe3sl0oiFzuNxFBD2YfKSFvxC+hEOfjJvUisuv
73+/M7F9LU8KG2eHgQHoHormDppWQdyr8P1PPjevq1BCse0kbPrcg1jg7MRhSlBl8uvSigsJyJlQ
xVbRo+3sdCpPRVY0Ent/1JoHrZtuHYffweuN+FyMX2pp/Xj/aX6C095aiKskAaS4dqYdclC0E3lg
T/A+hhh+HQ40Kw8UxZSr1oXKdiGXAuZkAnUSKthG2+Xkoy7Qw61ZjJ/gtG6f5CTYtnM6ejvFxXxh
Ns7skzXI2PSDqVoXMLJ8cPqrkiahVfI8rKkefHS7LoxyZs7XQGOGTl1n28iUZPJgoKmYkyzocZ9h
8a1STVCml07tM8tyjThuqW0vaEh3R54fmjEQ2YUg/LbGjnTXOGPezcTVHT4YEvVhvc8e4uPwRIIy
yDfJZvBEAL2lvXton/iVOjbb0r/UbviJx31jAa1xyAVt8miawKtIrtit2nZ7Z1NvcNOHj9xNel0f
2w3SqrvxSh/LkB6TQxS6T9UFlin5+XxvjX6a6FchOsNVDQEa4khorNsMDr2pNyymo3CbG/rBY4So
p0So8g5kXdScBliwTZDBd6wbLUbz7A6LI/wFrI1buICbq6JKJQPJ00JcyrppTMBWtubDgF8fxrwu
IAo+giFHCyv6Bn/40eubjoaOLGr05IXaZKJztlNeDEEKiZWgkG7tF9rY4UKIi9uyag+lce2bgkTK
h2NheTfJVv5gZTIf4UbOnmeV6A1nOb+LuUyODoPjpI7hWwgoSXJvUw4Iedzw0StUpHYNn6wPZd31
eyNApzRZ6QSWyvNbOLUnP5ZpgFleasGcK9EOzKDmLH1qWdVzD6Yu2Te3KZOgALpmr/RUwKKzdca7
zGHWl8hq5BU1A/FimKAGOGO7j0tbFuEIiatvacktz6Hl8KGfnOEGlb7Y0y0XwCuMrl9Ikz2qNksA
eAA0guSA82XDHBfQrmp0IMe82sHAzt0tVd1dWXyJ6jCe4mibG4jiG7hghtRU4rbHtF1Ds0X7tkjo
Ax8hsMj6GdoRZErz5xmK4zBgnbNNA72qrW5z65gUdryReUeP9gS5TKAg3X1qWcQ38HONUfvr0fG3
Kqg9L0UTfUr6eMk8GLvnu2gGTNVD5dmB+Y+apzAqqvHaoix7ql0FJXuW5/mRteZTpFFEruvO/Wq7
8VwckdIwrxqWIYgX0KM274flc3GC/bqsJRSA3KQFoU6q1qPts+l+71ayRrw78VQp9L3YwWi88XzJ
vrYpYDdpK/fvf/MzxyNdHV8V4OfR2DbswF3UL3XJaee1i56ZJzm75BJ3bpDVoSVr+CglS9UddXOf
po855LGs6uH9BziT2KzB6AnmRTpJoY+0v5oYONE46eLC2mmabfV8CUrvnObjjcC1xqWjuTalVYM3
PHZt+gR7yPSqjgqyrxFwdgqOpDGCFyqKvSL0AP1z+nAyeH9uNZngbQozDXData+zqLsdGt0Eeesw
9NujYmtDPXaXLbYF15UceBEDM+66mKunJOXWdmnGdN8lMbxuUtVuh8btfLhpjF4ukMr0bqo2HYep
a9yXnVeOGd3TIdLbbMjL65Sn3X2Li9SxjpLYjwyvwrKd4hsmjXPQZFABQt94I53W2sD4SnjKHe1w
NJXZwfDaRneETSFShwyOvt0lN5szi2ENu9cVWnBTlbsHCHB/s63mng/2h9l1fi+TXGPv0dduga5G
GXJqrovkI51f3l9n57726fdfnVx5Rk9S7pk+SkB4VAxFAtaEkbkkSHImcfp5fXz18XKeKSkmrC8B
u0bYjPikYQEt5cbYl8R1z2RNawnfRnUFtXrkHEOQlWFeB/IavqhdGVSXDDPOhMGfV85XD9EpDVqZ
hUZCStqbtDH7xHbD96f/bRk06a6R9wbR32lc7HNGWAusHXqgWYDjG8E+FXH52OISs3gwa2FOONiL
86VgJxUjKBeAYvsJTl47Zsn4a2pnpPVceLu1PBt3fU5bn6hu8t7/mude4yrScc0jWcdgQbnzDZfQ
TVoWOIdJ0JI+vj/AmSleQ+7H2unMUGJ5L+CUztZ9Mf3eEbZG2+s5KWqUv5CRxmRPuuVJQQPy92Zl
Lcbbm6Sb+tiFhF1zy5xbEBA8qwGkr7jEqD4z7WuUfZRmxh0BqDx2i3jMW/aDV2qXQE6qzciFk/jc
xK/2fz1CF2dsmT5inDnM8oWFPB1+ixkjXfs06qudMxE3raymNIcUlsRh0XbwJh4a+sRdQT8skpgL
DKIzUWwtzKutdnJnKJYjN1J+aT11FdShxAWA7bm3QH99iIHC5pFQ3E3jAVvRyqsnEsVPdZttoJ59
6VWfe4JVwgIBapweAuuUNpuuhNY9ZP8j9/793XXuw1fbN7aX2JYA9h87F6ABt+8tD64sQ8Dr9Mvv
jKDWoHtqoONaqwYBQixBO29ZA7/x/EJwePsFqDXwnkJQmxRAKhzreSPRyp2DMQkLvXn/q7+9A9Qa
dT8WZs4Sgdg2pJHf8hYJz4Uk9Nz3Pv3+q9VfE5XbDpBqRxi7KvQ+xFcT7TN24dPfzhDVGm7P2i6d
kTljWVpjs1Gd2wc9vGoPVR6XAdc4GTSA3MH7k/T2IavW8PtxoePQcUwSA4040LjwwFeNflsSyq7i
IXa+saotQ9kU7MKOPvdWVlcPlumiGtSCp0uBUrasQyrj3yqMq7VmbpXDB70GZQ+eQfUubR2ofI7b
pbwU895WgZTKXW1lXDMsg9CGWtaITnGwQC8HHi+b9qprN1VyFV8SlXt7Vyt3tat5nMdjijrRcdRz
7BU4khfTHkVyYZpcrNK/Xw3UGgdP4QTS1kiaD1NRx4c8tup9lzr21i1bEiS657BDLZlvD1V1EGz5
PV0tCWHMX3dNImwGuFEZHxXsPhKP1fX8XRUieYo6CN96Jcr6x6Rthw3RUXJj2a2TQpAo7UOnaK3D
okq5zYydeTI2xYs9AUEVtMJ1v0hhVztYzpVwVHXUfHDYkn7qIDz1BRWV+nNeoufjGatIrx2GvVRZ
leXnTA4fWt3JFBV9JH68Ienz+zvqTHBYq/pmnRRtQ6i7t5fF3nJRpU8TbVAJGLihH+aZdRcGOhMn
1th0bccEIi/E3WfNWH5qjGsFs52qx3ZQoP8Us52daMLykonNmVW5Bqy72uWl45DyIONWwVeMknAp
LSdcTG9f0Dc5N8QqqxisoVpgmK1Bga1rT9A0raGnmeSBiai4MGvnxljFn7Yb4rkv2/jgRskXmkWB
koQgD4f/xfvv/9xrWWUVGghG21GJ2utK7e30cYbscVfPXhF/dIZLXbFzi2wViojK8qnoHbmvFbnK
aOH1ogVEJkGUUBfCxBn8qVpD1kVv2yltYjzIApyFn6uuQUdl1rs+7mKoN4vsSoITHJgGkqekT8XG
TjoGJ1qCZAryOgFXgn17f1LPnBprcDtUluGxgwvRHmjkW5Qdw4q6F4q8ZxbEGtBetaloc5I4e4bG
XjRVi9/B2NSz9HT3/nc/867WsPYeskBACM9yPybdfQOyDZv+nF1ylbcXcrQzAX2NaKeqrQbTQops
coTaWSOXAAELHnRJQvyc8GwfwyP8OcobmBpCUeXl/ec6N3Gn33+VBUXDZIZBYJFH0L5MFojR5nD6
HS9JYJ6btlUwsDsu0FIv1D6TJ3/7a7e3roam3HB9CWF9boRVKIC+rRPFfa72S7bcO2IOiBS3adRv
IlTmL1wlzy3cVTSIkS+UpUrVftTuXQlOlm2Gj783/6sYAD3TZnJal+1jZUOAdAjTCP+rgt/79FUS
olGfi8ZeMYQx6KnawivkNSSiLnz6mfKIWoPbUwCSAVHP+F7QGqDGpMkra6M0VDR93k90hkVaSdBQ
Trp870xxelephJCNG/cZhAsoHJKhGBTVQQ1soEdaQG9jaIx7MZzbAqttnE0/t/GFiT7zDtfQ90i1
fdQnnO2zqf6Y2KqGJ1f/8P40nzkt1gBiAZBIWeYO25OKbuwp9d3os1D91lij79Qffm+Q0wZ4tVMn
APOTWFE4QHXUHxR75h0msNTOnQVFS68hye9BtpRYxYRJQDtAT0LtIfc+HqI4dwfPQffT47GBO/Dv
Pc7pPb16nC6F8TCjqdw3DYVzWT53+wjO6kHuNvFLtZBuW1S5vnA8nAkSYhUkuOUYbinJ9woK1Zsk
AivPzB1HH4otAdLVS6ftade+kZWLVaAwgMcrY8Gla2woOtCzhsKz74jO3CJ4T6VH+jK+dSG/7cks
QhHRklW1YcIpH2kaFeH7M3vuYVchBfrpBJ4UEdsXk3PfuGKr6byJjNwCLvebQ6ziStTCiqzB5O21
cWqotLYvoF6AVDxOLtL3S45OZ7jTag0hLh2azgnp5H4ZisCNvo4a5sdLvE+EQKSA5xBQJOSHUxN/
TCyful+IhnM8nGpkiR6G48/WMW2ulftIzbbQtW/6jxGHocke7j8ed241bBVN+VTnn2REvB4ivvly
IUP9WSJ+YymsBYh1KubUdgjsoSfQbj1qEvHCBpt14IjqCRcY4fh2PZJNs/QwpGepeYREJks8ScHN
vrDJTjv2rS9xClivNtk4sFLF2uL7CmrIjxlaVJu+02UAHjm9AFI6+6CruJQoUVm8HrGRZxCaIA2Y
MRZSOA3q+q7JX7r4voKFvO6rF2OyC/WHM0t8DVWucDNrSsuW+8yZHpK5e4aw7ybpSpgXu7/l3CCV
swpQczE4phuU3A+dfXRznXk6nlOv5fGP9/fpuZezCkp0QKUD9grDFSUHGGMPzrGTF7LVM4eds4pD
0CeNVETMAPLUY1WfhPcuwdHPfelVcOnQk0sLkMmveP9gpsNs3zTW7v35OPdSV0HFLfusyKx2uGqL
BFbLt0LloQ2eRL9c0nw/M8IaixxHCbK4EtPC0odl+dam0IxrX1I7uhAWzyBs1BqRHBHI5jpWNVzl
4FcpldwZWI1U9rzrihGZtfE5zPT4VPvdtHjSHT0pkfXlKuiB5h9r5QGKsh2d0SeE+nnL75e4CNGQ
CxY2XggJb3vLSrVGNMu4aBREE2B0kSXT82BcJ1iyKvfbAkW2BOzmDQypszBVRbWpzWx/gaol3GS0
4AhT+TzcAOOyPEXQMVkgU+IwX/VV/hEFqW4KXRkZ7U2Cu1veKvfp/YVxrma3ViaueMEKlpx2Cu3c
zxFqa6FTx/ZTj6+TQLH/hMhQynL/7BpkK17XjCOYNRO5sFHPLZvTXngVRZM0AnpPYdlQtNNfclXJ
nTUQGsi8Tm54Eo0Xls+ZNHKNnc76OLHiHhugnsevUX6y7i2Yh1vn59GO9kQiK35/Qs9s4jWGGoXB
GTS/ZL4aSZMC0lN2IRBa2U5I3V4Y4gwEWfFVCLLnNIkRgqaruOLzEnZM8UdrTOl1Zqvlg+smw00V
aXWcU02eK4fRH4Tw+aoHwVR5eVXaD6jA4DKgiGNduo2em+BV8FKjjuM0gvBTlOrE67CgShlRr7Ti
e2fKP9WJuJAIqrfP3TX+euysqO7B3r+aTjbo4/SipO58DYd3n2i+d+ZcbaBT+fX913nuCF6jq2MQ
Vxs+d8mxrvtdoSE+0eJ6AwZKx0jI4FqvC3ebz/s8/hHTS6YdZ0c9PfyrbTF3TZY08MgFP1Z4dBF7
G7wkMARxycwPyEJ9VbdbqBEHrbwFt+HC0XYGjKrW+sl2b7KmylAlm2TpwsKmSEgE4M0MP5Uqscyn
tHcMiLqFnQZZujSgveWCf45dMn6LW/RG/NFFD3WX2tZ4qDpifWZzPHShGcR4o9Jp+ndh5T9fpv+K
v1d3/86y2n/9N379UtUzIPNJt/rlv56qAv/89+ln/s/f+fUn/rX9Xt18Kb6367/0y8/gc/8aN/jS
ffnlF2EJ/O18339v5ofvbZ93Pz8f3/D0N/9v//A/vv/8lKe5/v7PP14qVAdOnxanVfnHX3+0//bP
P07H5n++/vi//uz0/f/5h49/N9Xff+L7l7b75x9E/INASoGhB6k4YT997Mbvpz9R/+CuEhAgpZxR
JcgJjQ3aSZfgh9g/bMUYdYF8lZyLE8C3hSb06Y/+IRwiOQ4b5VBc4FA2+9/f7JdX8z+v6j/Kvrir
0rJr//mH+Amc/p9EWVJFHeZQgWEcDCPW7UZNJa3VSDemthMnQKsDjOkaDDW2cxdZJCB/w0dWBJqL
k3wWUxOud0scDdtmzMUtzD8K4kld24VPBVoaxitjw2aIQ2tHX6c9+rA/LBPBJm9RVVOlXuQO4Jpm
PEuGB1uQnIQjr6ropsXAOfX11LZV7csxTefGaxvcmO0AQJPuh0wsICMb+ItNxyWnZAiFZhMOprYc
2CHlOquDgk/j/ASfrUxA83EhlfyTOs00eDKCqRGaN9yN9UaMEp9NqE7bvbREL74WRTIs98KOi/xh
iYYlP8B7J/6C3oRDnikMpqvrWWRJuafpMsGKk+bNgL6vUryEQze3AOvtqlYWN4jf7ew1nebQg6rm
pdSP0ZTVkWepyoagYg2RCx9C/eyEyLWzWh5HKkm8SZWqWdiPQ/Ry8k4VATx6NQx64Npcqs630kX2
n2ajMrMbpDYLFBsg0VxVXt4UHf0OYKSl8QYaqLnDb3sYy1uRAR7gQRGLDdu8WurHfsnBko76WNiB
iIgNO2XLsBFBJCqpVe4Le5z5tcVLMwNLCiNPP2srwRq/jjUbrkwUN/UXtyiK6ZAUQwdRTV7w6Fpm
GWy+4ewnVJUGaibO/JnGaT5fKdnQ/GpEQjhuO7A6zTeejqbMQYKsBe61c6yIuU8Zy8fMg1ksYHgd
PILZTvOxFfdTssSZH+mm+JbXYhlKT9oa5sbOnEbi80xjDh+CaJJF0CDzgt3QUsTMGxobwk1M1U78
kgwx/2SB67cEuotKcaPTJMr9Amil3F/mBMzZbNRV89CCmgkkSAM3ceSoVhuDM2wbHcqiG4B/nTIj
IAahqjEE9xQNTTKQBbVjKEHcz7S0oj+nKJfdRhXcfLBrm6dXjYiqxdMVAZxU1ZJGIXAaUe0vsiKu
v3Rz5uyhuVB+glrGmPp2zKNy00DCgOwYVDczmOfa/fRgwG2YmS+dSNjlvsV/unBpXTWFaVrBqkv3
gzt2XsUa0t9XuPh+ZKVsug1x0c2B9Gk0T5AN4AoqaXMmC5xZ+Dte7gBY6Y+0cvHvnrPqOnJpngWW
mKLbrJ+X5RBneMY7FeWW4zl2ujh7hIm5F5B9GOIM2Xrr9rbXLMy1f5DZSXGaSIrCp6lsx4XS2zTy
EcWIomV4L4wRSAE0trtF84ei3cknOR5ggUPE1klVnu6TFp7wQddlACFHuLnPT1UL9Xe8Ko5M1Esb
mixekip7wJVUZy/uwDILKHPLGA9ItAJrIFVm8XtCTB5yVPEgLs2xyMG8coYZ2A+y5Ms3l1tJnXg9
5EEhAI2rUbQbk7oc7ybHFXPYpwRQ09ktI3Fv2XatD8NoXBaaTmLv1vYy0zuo3Nb8ONZEpnvIpDc0
QGVofO5FJe0A4EWr9uuETvxoDZ311MzxNIQWdd1KQ9Kljx9dfHB5tGISd/tBlrj0lBBHQRiBTIcl
P4vJFSXk0CcqwebIc+cGm6VIwkGpMX1B/y9CoRnuvZavUqufoTxOAHuzFlFK6GgDPYW+uzwJpeUQ
9oN6njTAXpSl0wTdMhVf7TIXWIqZg8IPFF5PPkrWBLoK1jyuZTHKjxMQyshBtSKlp02EdcJ6a86D
RpdNHwAiVT21UOZUWwLPkR8a7bzWB1e8vG0LFz8CZRl0JIkqEHPztJqsgHG7bQLjiHzyIbfRsevU
Hdn8wVjA+W5IHEXJPmdT5n4s8Vfqjy1Bh8aPeb0g+hFt27czVijd6HGJZKhsjfzKq+JI9ZsszxOo
XgrWZyCLOdExt5Y+NWHmLovwuJnmfLvkmcmhllJrK93ljLLpsBitZ7+E4xcNIZMscMnTuRn8wRms
YiehKWftgcyO9NHAVKo4DJIPxTUdS4ZueMKiEe5j9lxAA0X3Y5JsUSGYPkLVGZygphpRz0UDqMLn
Gxd6nFleWkE0oh40Wxn8yupKprnvwglys9QtzTyll/jjBLyP8XhetdSL0jlTQYXYiZZeVVm5V+SE
6BM1zC1w2rjiKpFte20VZMbN1KUbPkCxN5hxYoRZw/sgzoGSMBkeW1DLOvZ13oJgYEjQD43w0DFq
HvvUaX5kLR+eoZnXHUai9RfecXMNpoFI/HQmj72TT9fwPOKP9tJDux2ZCs4FJwWqpqyvhzmxPjpd
nO6sxtFPVWdOMjdTTO/bGYa1uTSwD+urYqFBlkh2XZpqCKC5VXpl1n9ncSxCA72dQKMWvgX5Y944
ic5vmtyKP7agGRSHBBAE5jVZVN5wsEik19uQmPVKbAU0XvIc5uiCdubaXTT7spQcwvFzr4ZbdD3A
uGlag3RpSL+ILo42pc2+pXX8jFt1vhUFHH7qTiAERXP0WdEoe0ALX91UhmYOLDO6ewPpwyu8xuUF
VBMcw6CWorVW1IAtbHp4pz00KALukZNC8B727c7XNB9mf2Yzg0x7JEzYOxwlkNgGt0ZGEVo7kQiz
wckC9DX1obREGrZkqK8s0tDRb7rJ/p4DUb61ki7eZWVJvla6Aisd5fOdBgUGgj4TFzsLVrH73tQm
YGo0yoMlWh9KZgMJgHN7B/z6TPzU9PV1jlQBpd6+0E/LSOetDdXo51LY+h4uDnhVZT/N1zkjkI41
g142jt1A0K8Cw8tltXE9e4xhxBORgj/EQymwwXoxPFFtyQD5YIe92faCACNv4CE6F4iquWHN5xL5
0ePQMFfhC2vQW8FxCIgFDn/YlVK4nliwHcOkafo7ZVt4qdLVt0a7et+WkmKHli34sQvYWciBvYUJ
HAuJER9E1+fQ9oy7HXKqBS41S7nBI+VPlmjko4xgYewZ42YQO2caKamwEtOEmlOzY7XuD0B5Khz6
KR9+LIu7wG+lXvZp7fJN6Qqb+JBXJeAuEvALzGBZni57qjwLDYWgtVKxdetJelVvN0cUsiKE+l72
oQUd0yu7MSl2WiyywoNXsP1UEqv50DRJjVmOqzIspaxuoyFmGzCLRtdjVWO3AQzrqk2GaCcDqfl0
LIvImgJnSgfqEUmy8jsE/WTjuZ2A2hO0JEAgA+zQeCDjN+nHebLKCBZ8Wlco5FtpFu1y+GPvU3sY
cPIvQIZ49jQQlG+LYYEBg9s8N4aWkJ1aYti91hUMRceRZwxcxRqimHHTzt8Gq2vvQHRg15lI2fIg
4jZDEklVDPBeN6BGFqO0Dsq7OwXxmJg/x5IULwlg34OPPK+ovIIKK2htd/ALUJo/tqWzbHXkVHcQ
CVn8yuTtEapbAMjUE3hmUWY/Qmsuv0o7a95JEDl/SKj15n4Kpfc/GwWmIXw7xuc5rofHBbqtbHxI
i7SpAo0H+AbhA+e6ruExvY/4sNyB+3/o6s6GGIwe0u85M/13VUVW9WNppeMEnE+NvrbjCUVCf1S5
yB56LZMhdDSp9EczLF1x1Sxj1b/MPKH2LoP0KFwgh6JrQqwQSz2h2heBUJ7WFdR66LBIry2tbPKZ
cBVce61kfhJ5F9flE3gMUARIF9HhOuPC8w86qYVo/yQTa/0h7yx36ySmI1uRkvqqSGZ0iOeoHJ6K
LKNf835YnrMCCdC2F1C68gBry74tkA+FWtNASO+j7gByFr6UE0CjRcQbGLrGKaJMMv8JCXzruxra
IsYKKcGdM41WL+g9YscJU+h2g5qB5TzgTsKaL6yYZ21B5UvB0MSDwKuE+hBAg2CmF07T+68ux39d
QV9fOVelYolLpiQOJBeo7doO7oQnPMirKgp6kbWdRnnAt+YmT46LHVCcBb74yGPfgg7V1g1NYG+c
H+Zbl4d6vIpNoI/27v+Nqvzv76GYDRg4MJGE/E3afbKSacnxGmdQcysvyisI1l5SGfm1H/H3QU4V
1lcPC9cRNlcYJG3uyugYTd/fn8xf65l///hVu4skbOEwBwAAGe8f9udWYe7aWD7+/42yqnslwGvg
dmUCPt5aUGMfb+1LPItVSe3ng1CsL0Ed1DyIvebL4uSKY86awD44mynxoAbtq9tkZ0ovDi7JQv4K
OPr3WMK2OXdtZjvOup5metYASNoEw0YdYIO6ZdtkRy8urzfePKcUC50LjIEz5Nc33zYF7ys7D2pM
XjA18Z8UpP8LLY1f6/M/n4SjeiNdIKQkg7Dfr2OYpC2nSiKrAMnc61N+R+Zog+z+Pimsp/fXwAry
8tdY0HZgrqMoylan5321kpVOakrrPGhD/YSj7LF/yA5WWMNDy1Ne/Dl5YH6xya/LZ/Pp/ZHffEjJ
OCEOsxlfL40KJQx2IsfVLeJD7j4UcvoyJZ9gZ//+OG+9MAbYJDQD8Nrc9QtjeZQoZM1BBNyHy3MP
kmEXQt+qnfPXHL4aYtUigO2zGDp9Cn1zyH34He2dLQ3so96+/ygr1ZG/D4TS4uuXFWkNHVo8C8AB
fnxEdpYEnVfszab887f2E389cauVsbR2LVC8w1Mhdz1kW2fLN/pwKVxffKZTLHy1ALuinnSBYUZ/
DEkgfB0UfrmT2zJMwou19jcCK84FeTqfGEd9drV7eQ6ZvGrIfk5gke9YsOygFqC29VFuqwB0j9a3
7mRw4bW9sQR/GXW1Pia35ijGYj8DsxUsAfH0hg4Y+PSQjfD/F3XnsR03sq3pV+nVc9QCELBTuHTM
JEUvTbBElQiPgHdPf7+sOud2iUe31DXrnmggkUImEIjY+9+/0Qs/CX7lR/iz++oaKiJ57QoFOx+1
btLSZ5eossB9AFEzI22v+MlBSX18Wn1611+9Az9OiK5LE7mGqgtLU13dVK0PQ+9lWwZrM+vA9LAD
2I/fr5YIxk5c2mDz15vBn57KFvm5t96Lu3+mfPnXtXWAeGj8AMcfX3FrpJ3NJyzjt1j4XSuOFDvv
gL6bZ8burx7mdfP9K7J+/aKm6ji2pTsaIP6H9ToarZZuovrji8K58stIuTS3sHbuutDkyGl2muLN
b78icP+kvvrxuh9KDsDM0s65bh9qEa79Z3XeY9pafNH0p+yLE/TBEuLmGkoEgmGv+PV3Jb/QSvzq
c/zsOZuaLjQOQSYVH71m9JqocwePGUcW8eZphkhOmy2qLy6JuL/rCW0C5yOQIN3DL3j4/3m+cwN0
3aKQsC2slz6cihgmL73RSK4cD+VrRh8Flr220+O6JeN3yYF9mfO6N/hQ63quErv8ZyqhP9cZZ76w
DHRseCB+KHH7EgtcHKUChQ3GYzaiMS1xh19QgX5ymnBIcRhj2iPQK388/XurVWe1kkFtdJtX27W9
76wKdUkll3OXju91PuoRQC1GBtrVdxDjrX+WrXL9oq6mq6xvTTigmB9fqHjWMplaWaBtDSDhZi19
uyMVaESNv9luEf39/vifm7KrXV8lzbCpE4X74VQDVS7SK1N2diGX+VuSr5fMXaar65qN+cffX+w/
yw4uZrId68IxHfLsfzxuEpiM1sD6bZtBPxtKnJ1ndUHwI7M0/zJOq/Hp76/30y9H/as5ArQZs6cf
r2e4pgD/48vlTQwstqyn1izqs5No/yyJ78+HBnUZbJ7uh9Hjh7MtjZ01XvQqYCpY78iRzqi4q/kX
RICffp3rePG6+2nWR0IWIXe5OyhVIEbg3KGo6ojsiD5MCvNXxc7Pr8RKdHSdbf2joAjgorGHGSOV
whFYRirqoxJ363tdrebu7x/R9RH8uKOzJByU7wZrHr+LD4VO4nREc7l5IHXbhsWoksYmh8JNAtO1
m5OhiyELRGo2v9jPfvIFuZ5q2sBxFmv/w2XTpHVTlzw7ABcMSr7lmxNgex3+/Xf7z9KDxusvF7l+
iL9UV9DOtNGVdVBctUXOt0b/lZ/kr77Fh2NpGQSxfUhBSzXvfB1Edy/mRAQuqOkvHtNP3ly+CiUN
e9MfU/cfvwqBOenmdHWQzVU4poWfVeYhS96G+P7vb9nPv9H/uc6Hak2OimnRgRHrXnvuxAj69+pX
IUo/fSqQBhxNtW2L4uzHr1LEqaYzJgyGVuaVR8hdc6R1+dVx9dMb9perfNgQ5o45/8hVXF2Jpjnb
lbrpQ1246bo/KbP/iBpyzr51spfvw0fixw9ckdvme/0wdN+/D+evzcef/H+QInJtEP5nioj3vUyy
sforp+T6C38yRKzfDJVdCx4ImlkOgP/9v/7kh+i/mRx1SEE5XznnCUn9b36Iqf2G6ZIhiOgAwVLt
6xb+L36I4UIrEVfGiarrhqXSp/8DfsiHUopXCHzO5OzRHdMS9seIY9XIl7KtLBN0zKj9KrUvRW+G
c1c+xkIe3dx4MEuzY95rHv5yf36CEn7kpfx5ZUtzQIVUchc+7rWZTOScXw1is+so2diKRzJ1Hs30
aj/93gj1UFbE4pZpkEvjOZ7FizqtX0djA8uDW4HD4RHeUuwRMHEENb6zxXx76u+cMTk7/WXUjT0D
0kMy7hKoGL7o0xqKBr5jVf3577+I5v5Bsv3LsaGyCxm6Y2BMBLSg4jb+40s8rgnj+xja3Wa4K6Po
PKqhLfijtb3kU6dFxui+YTZi+L09uWFebYfeqpVdL8VnPE7eZgYRANeub21S9327TNg64+I1n9LG
6+3lfRrGzjfjRuP/LTbfVbKzssWpL7B/JjpR95vY/goVuKA01EJs1E6ZsL4nruAvljymeioCs3P7
QLRFFjlLKbxlcBETqPMXQvSEl+ah5SRf59osSUwn4kGp9BsFKXJcv4tXs/40q/U3wuG9LO1cb8Aw
LEj0roPlwwcehjH2jY4ZCRO6SXHfV5Us1iFlMBnPd5jK4bFi5M+Z6IpbbAJux/5tGVTdX4ke9LO+
LPFIvdo+2Q8Ehjh4gcuLaNx3XrdDW27Jrk4UeG+t+4KTx2cC4vKj4mR3870hKp846RrSDVSMzWmP
vTrOfj+VZ3sU/mDglWE26glBlh4klWYGRTWXtzncUM+ZYKHCFfPVIbku+3i/DS3PLy/cYwbX9iKW
+ihsmLctrVXXkF/o6nUWlSPQJQlquxGihVfCJAqUNL/ejIOJIXFgtdnNiHHSHh+S8ZLoRQW1JyY3
vDI23xRNlDSL6rV5gfWJPu5qfYujct0iaAtYssGWwkQIkzfGzkFjQEQ2OzLt2nZ7bHB/bwemRQKK
QRuPULKg79sOhIUUDKi3ezIzYqxgjNzD2sZLkvSid2KnSPVlzprel9RXQWepD9k4kAfdTcgLm3Bb
o0gsc36jYe0Hg4s+IyEeRHQ2ZrWTU0DXahSC4Zq9oVYj8WmM6PGYilRjsDzJQBrBh48spZ+3x3rB
Ybtyik9uKW/KJHkrCufzmihfYlNFtW80TGF6m+iNdd+Y780siTdRspGEOO0Ac+yT0fVH0252yjLu
VaUQFyHIyXHrjQ8wlHfjshxGZsjYBKaXHoeASmQHk9nruC1rwEz2oanI9Ex1s/Q7e31vUePaCxrq
FaDYs2/LWL4um6V5/XKwKCaFXD03iZGzTUzhllG1Am05rQqAJ9aCpLuQxbLPIaiRe26d1woVhr3K
hBiCMfM3Qz/G63bDJNHysjpD86Lq3iDWaZ/EKoYqy3S3jLAlYIUwd3S68XPh5FTH/QIvKk9fMi3D
ZWkpv5q9gbEBBinwO28MzS391VZfk6ELUqbEvjr3B0NOOn7XxZnxnh7OQr5Kzb5d0PP7i+m0Yemy
piqoEl6xmN8Yv9e+1SbAjnb9GSZaYFinbbAnr3bpdqT24FaYpayDOgdIu25smXVXz0BtzwnlFxIX
7brvRj4PMVRtyVDW2eadtLoHydx7KmQb5qNL7KM0IkwVHbLhFbpTxey969tRLBhvx5qYPCnnyD7J
ybqhuwUgcFmwzFIlc/711Ev7Mgpr9K21fkir+GjX8Tt8MJgchgYfjBFhVTKmnqD3+GPWwdiaup1I
RBkt1kCKqElwzyLMaIurPMACoCdc1GsqnV3xqr90yyom7zx7gKvtKwICW1x3yKWU+S4eMphm60Ov
VOJAwR8ykg5ZGUwvY90JtbXwVccYkLBjUCfJ+rIaAb80pvGWTQDl863QNFDxXLNetIY19rss1S8N
rli8fqTd5Djr+EY/3vZJ8yZE/DnuNPFJTdYSW8kYdMaKO984GuX2IgYMLbpctYNU+UTozpvibPq9
ZTlf05zXOo+fMoMHXNkOwm9l0KOmw9nOap46xeqjYapvldo6Z3My+IO1fFINBcz0VbeNLXBcaDSJ
jhav5VY1DXF+sbRJl1ZSdGFb8TpvY37q1NKD8/OpWOWLaUudKbGj4bhxWOWpw5LAU1Lj1D5pDYsL
MuKsuc+VcHi2q/y6ZA0nR0Ps0MRkreI6NyOojD9UeMfGtgUpy3lqxmrxLTMpAyu1vuaa9jyWdenF
OVQXbWm1KKZdbLZ29QvRHDvHHHBqW+7rxg7KstX8paD66IZ1D7tuP5XN546Za99I5aY71VsMwQga
gDfX6hOsyfdelLftWh22JEOPGDP1xvAbc83qUG7x51Epxd4kaGtXZFd9ysZ83lHe58x9zdk1SNjY
Huppiw9VIwVS9X4jWqhviTVtPNwzt2jhPXS2GO5N3OQRZR3civGzq9mfR9WBsZXCwFMqCBxD59AS
WzB+mNv6AljX7Qcfg5kvEuzm4C7pJ71onN3mZDdrDBVMheCFx+qxq85Kaqt+h1oVnkf2sqjpdSdo
h6CZYyxRZx8+Jtw3eKzqvMy8UFVEGs8Cz0tAUimhJCanzh59jq2JcTZHpZ80jCLK6VAXaUAiVOZp
Ve5AZTcwaYU/6NbEdmGuqni9I+6Yu/tG61ifjH6oPGs0HMxOpAzKYk0juC3YK/Y5L2e/QvATBlw7
lpAkSiAU8s5cpgUsSqtRgLbQp9r43rGVtyF1M6awi+PHjv3aL/ZDjeFrUFX1aUJC6k7P1Gt8l2Yl
4T1luaAW12E+RfjLBJUzXeI5SQ6tXD7JAS/aopJPqcVGMqzfCt3eDmXHec/ZdhnbaT1ny5h73Vw4
O5ke4EG9wqBDRnkjJ3U4t0n/JVG1OyTqk1/Y6WWTfey7xOx5Ta5/g7hQHLnn/twu3A8xxhe9ym+U
fj7o+DxEqaGVkaiHdyUePBTe1wRbpUjCeeawcOaqY4w/Nj4ZW8N5Sna6vhvX+dI6Y/eABTi5jdAc
K+1auOgwfeeYLOQVtuSuLhGHmQ01brqewXal5xQYQ/V2EDvJoy7cB6VDSwWZ8RmCWQmbtvFwtXi2
xyvxOjbfZtsm/KyP9Nq8hZjhz8vwTbOXOEz0NUCFo/lpbRa+KOov+KNDy8ncyp8JIvZcWNSBOjX3
LYml1tw3YVdgTJUTDjhWvJa2AWXgoEJ0QyhY1n6esd0zw7g3zTlslrXeTXp2uX4Y3Yl3ab+Ei6k+
T6Z+O7rLSzc4676VdnvXZYJSZnOISOPAonQROn5mtY+/U4LfazfueotzTBUPmXS2U19DQV/T/qkX
6nLsl37vFhOd65oWe3LXDoJkUmJpoxhiVLDLRecGqcPO0nRuEk1j8QqWaD107S5TKHxME4/aZunM
B0OzJz9bcv3MTvKQOwkbMvZqwdjMB3NQrIhi+6UvcYvstoFzQWsfU0Nv9iPDqbNVySRY4y0lvPh3
6bgisF08ObY5BR2wjPGoLqMIOz6N1wfp1lFh0Iio/Zx4qRO5zpb4tiYabxG1EYhB/10Hwnha4/d+
snpi0ibHL8ex3FOhTtB4zuRYjsdtgcs6kKZhgLn5eHIe4P40wSMVr/bIcY1TacZSM5f1BjKk4cHI
eYT0q7zYlhVmttG/GkblQPB0+2i1xm7PLYsxira6wKbWS/OYVsr0lcI1/Ga5SpWU8jl16891szlw
jF6GNHcv2TaIUONqsZu8ETu/wmUh6M7M3T28yS5M5jj5LKrmO6ljw11ZuO1JKawznMhPnHfba9sT
z7ahIjCbOg8n10Vll1iWbw36pZLqskOGUJ40d+W9UtM+LGS/rzG88JFLE7ypOdR9cg0Mtf2qQi+l
wxudQymh2ixiftAW+9zoJBVgbqn5CaoEXxAeBzPIoh9zuYHClxxN9rzLa2/LRih/MaEhSSYetrHf
zuY44+Sqf5GOHmWQTLGWSKDQCqf1MlrwfavAh1/K2Q2NuPSUDYpiMurf1pnguCbHsV4Wzqsw2J2a
dhip5/PbSpJHuOshPJ6rIX81Y9M81WW210VPmaqqVWCQuQryzB/WaszRbMJxw9zC8mfVupvIM9kN
henNrRkZPd601vLZGPo1tJOVrjnbu6p8wmRA9yprcE6mlRU0IdtuWrVXlcYhQrvBd91gKTetHnWG
GRXu6u6UGl79mEPg643q06pZyTFJltbXuI7sCo65nLNgVimTnFxVvEJ27cVU46dFJtb9KrunvraO
clK+LUuqI7C4SepyO82b9Y3YMagCWE176lSOZOHqG7t8dyU3TbdZtf6uuKbmYQlFTbdlLvTrzj0m
m/0q3KSOGhjAgTV3L0uT3Va0AL5KjblA9c5Rnp0KFzcNXp6m3pxIz2ce4Ti6kJ3lrmnjlsYxZUvD
d1nG7p3sUmh2yFOCUQe5HQvhN32m7np1+zzG6bvEbMmXc/adPm5gG6dUkF3vhuW03DQqWeNwMlp/
6gk0b6uy8sulhSdmNJe8JJF6HeIJ2TmaAlyGx1Ph2NNOUfXmkEI98RK7FiczaU5FViuv6pIyMkFd
GU3EHuFBnG7+lBXVAZZf6ZE8SJqChZMkBnpp2GxMgVt96sKqJt+GBrO5jFqzS9iNLR7paBU9BZK7
esUk7HCiM+mAxj1t1WwvTuTFnKYXvFfudN5JT5vSuynJ8miuqOxVa4oqsdLADt1FcZ1H0SrSx8tV
S04Gaj6M0uNwMtwXbc2+GZta7KVmRNtqP4/50Bzab9BSObCVVT1wDPIK15a3xcOd4sp071TViZ4Y
iBFZCkvWrj2MVatBgwY8HUpVZd+sJ2tHzKEZ6xkWeMO3ggevjykV3/QoDCR1lHiZpY+ncVU6f9Cl
75YlIMMq7rCy/zq4dgqHux19A3Poh2I6zEhB6K9dD72PZ5rbZVDTV3MYriWbduO2co+PrbqrxvLG
aG3YhJr0xDVPzWyLFnsRE5JGox6TaTssk134Sjqpl2KyRCAztYxktoqd1buPGqqfkwmZ1NeGpsag
xIK47TY7zp+EfNCSaOP8qsagYsAa7BDX9fgZ83koe9Pk1A9Y7O8t8jaLZX6Y0jk0Rs7stLOPDXqq
s0xcbhRzFEGgiG4nUH21V2cqr0TVjTbLaY39ZEpvYzF4TVLlO6WMX5kGKudtHj2p5NmlyQdEFKnt
7jWtP25onk5xFgxspPtclt+TlA6PDOZQYyROKjmtqlMTjTesBneo6fajTSlJAU1aNj7GuVMTbrRw
PBQxcIB2xhwD/ar+0Gq640s9fzdj5VFbCprR6ztnup3Cq4rKNzuoEBg9vrm9yyA7HNs2v6DG6W+r
wdyrW1HQPqv4RmpT8pSWYj5Wre4SLSYdJDKdtcO5Wb+fGm2fttI8tZYStXNj3OdEVRzMStFoM3JK
/3J8lNmUPDbLsONnunaGbdwp5oGbVfhjhVZ0G7aeFHZ+SNLTez3+L8SNQqtMp6a69DUe4JquXOQG
5UKb+wA29Bg1BPrZOCze4SvRIxAvnLAZ7Ee7c93TONiB2te8WhXedrge74ykex6zpbr784/YeB4a
CUeU0FJdWXxHGM4+K8SpnmfndtMlB4heTlE5aTvpqtBuhZEe4qn9PhfGI5k1sHZds9/FTnufZzYa
hLZI/NRZHlHVAyetIbNFO0R1cKZ8EaGjyNdG8PKbeDh7q+y720UON2s+3mzuQuNttP7W65+teTib
aaH6rjVZwaZxjBdZ513rHXkCECE0ojFpku2gVcvusi24aeBMSHzo3dBZ73JMn8yln6MOdkWACJFy
UMD2bbddl6j3fX3Km5FUeNv4vWgq06/anSqy89UDljZxzj1CeAhC7dd9Te4AWi6KmPhaSXy144x0
Bt7w2lb3Jvo7WouS3nIgOGLtaciQWEUJ0/fI6ZssTHDk9CrsRTRFEzsDXRQJro3tVakSbOCEZQX6
Z5RZfMokZ9ckbY0qOuv9ebIV9KS1xiu6sE+oe3ckX6GaimNFOLlnNB0qv3j93CDe9NOqG66OJXzw
9Y1/afxs7svQbtNQXxeo2Dg6Blk1vsGyz7yxnltiFR71zFy9BXsXz24L8mt6ZMrkefeeAh0tdJOw
XJev4Py8eNQmRBUXkat39+bUfjM084qpGiEBOBaWI+23/qq+1Jvp1C3qvlQU3bMkKbFZ65t9XO9F
R+dmK2l1yqotwpsEZAJv1Lr5WnPZi201vYeqcOa+5igxN5ovMI+7MsmPAJxqFKMoYHNOhtL127mX
4UlbBhkgrCl11QqXkdfYYPF0mqpEeQb2IDT1aze6flkWFpt/fL+VNSiXSipvaRqIb8ZbWB+bVyKN
g6yc3aXbejbzkoS2mSGtnttBbwyeZVbi2Vncd8ed3mpfKNbnXLSUZWP8ZV40gV8Eeql0ZTfETjzH
rsRL6wW55fUmd5UFuNtUftZMaOEA4IZBGsemGlIAVcc5F9qwh3RuRG4DIlnbIgtK4HdPEp3nlXmz
H0R9IDuuCrOGMwOfwNC08sETai5ZXPppxugBsn1NE2PfbjQUjVuJwFJyXHrb9gapLzX9qBwX+bSm
aXW0EfhwAqZB68CWt3qPJ6ncO0Mce6j0fGtxFBDlId/107Aj33i8ScUUQuhXKRLbQ54xOJdlfJMx
IkEQi8l51kNsf64kvd/St11kZfOuWm6wDwWQSfYiS7JPo1rdT7YkoLnALNJyyKVrdsOyvM2zQDGT
r+dJ9vSOBWFEwtD26mx8scDGytRkA0uKe+Ri1FFOm7EBTRPU0gxghc/b9NpGU5I8jjXpKc0brGDD
d/Pl1iZRGjla4uPWrftGtqW764NEgkU54noofZ8KO5GhWtgX+P+lTyGZV+aNxIQhdXvMmtJ61/XW
S1O5wWb0lJSiJfikvBERMkc1skB6/bIrznPRhXNsOwcps9ey1OyDtSi82JCd1h4TyXEl95lNJ29v
7aF8aLPeOPZb8cnAWOWTrJaL0kGHHMxvWjte8ry+6wc4rLUd9qkbZUlFCWuM+7jYzk26KmdZ/64P
5rpzzPSqXcuPnWpBCyWjwis0+n/R6DRQ6YggWrKD6KXh9UDQ/pq4hU/FaA9r41XcqrnvkfjG47dR
q3aOorMLuG7k0vxwohsZB+J0N6Pr9Aiut/1CmdsrXhe4C2tLkrDho6a+wq6JtbNaJgFTiepVTQYJ
nKSkZH2TJKyZPiORQB+cSy3EN7LGU18hcwQoBhGAaRHP0m8S+xVqbmkh3bErOwOPx6Ah1ykGVTvX
cDfxpIXeCYJK44u4snyg3ogM2MkzjLNFPp7fERzulyis/asHG6+16TX4n+5RsBk3LoVgXpJvVBN+
I2X1luEIHHHQvbgo2Wheui6s03r1pwnnoqQ2d22D5EYreDyu+maOQdzNOF1tl6p1rmkd9Y2acVuV
dLzvxJYjnOu8znhRMxpZVfTsArXx3lnbDgVMtmPtAzYlHA1OzuRpMpyDttGgVrP0TC23vQV1XN+C
ptsGOUROsj7YNrrPGBkpMq77deuxq3DBmupqE6FqYNALHFC7knQk1rLv2tMEYax/qc3mSBHJ48NH
htmtRqrIvlPszS+IV+cQsYBINK2K1Bo5fTferk13aZqFVHFj+2zp1bvo3WdEQsT/zHmooa49YAzo
4X7T+ok5vbiz9jymTcjMx9xhXXLb05oR0/2yFgwS161LCHZnWpMsj0BIe2u0DxpDDh+BWOejy+Zl
nHTfTfUHy5RPBWoPLydXPNX6YF3TeVeY6h0hauxo/ThHQn1G0bweF2ULXYzYYY75ptk3EZEoBkc9
Qq9eKMdE6b5oNmGvOH0X/lLpIRUPNaYxjdGA9Ozs+ElE50RuhJ2l4WrIy1YNr1ujrQdsWQ8xiSr7
ulY/x5lobkb+Qrd5DCs9dxMrsD714U4uWupls1aEhp6/dUNW428p3MAAIl7xUjHt9Sjy+bDlbu07
dm+ylsA3rQypqmyVL6tFxBH/0TGLw1UdUJuP6S2cKrK9Chu9sT2/WfZMJrWxeIMh0GiZyUh5kT4p
hZaGcR0KLXvvGs29NWoDjgqXrghzUYqJcYvUwWkLY6/Z6mORsysaAOGV4nqchX00OsstTlFoSeKx
Ozmr0QSZ5AUTMzc6A7fzxqYIOFPBh3hvGW/Z3oYru9c6+nGVjnMawHk4XkrA2DBt8udp2S7NllpR
UySvCqG4t3a9GLQ5jBdhWJ1HvAdCIGsqH1UPrXR5zNfmHlHl5me2vK+z9D6bqPV1VQncfHvUl07z
sqJmPjFZb7Gh+Qq4CB9CPkkMEDFI0POA8/S9tuw71Ei8i/XCjaKznxMakBQF+q5wnZBaJNvNmJL4
art9alYRxi7txjUz4IAFCbivvBlm4OCZ+Ztnlk0RrVUZuC6yucyq2tBwKu24Ul3gUJN7KaliQdeJ
N71tn2btii3U2ehDKGRBVdZxq5pgcePjtuZiz2DhLlWIIktqejscI4IqKTFdGSd9b7oS+7LspCb9
XpVwiysMcIKmvWmIOg2FDRw3izDbVmfXEVxBEgfmeQs4ZjeQvpiVDwBahb2FJsqNqkhxWFH0xasR
A9uwSLXeTHeWvdy5c/3kFshRlZjsnrhaPYTJ0VAWKQX2vlrWe0Z5o78446dJMogbsifTsd5USa1h
LVpPsZ0DhFqL35RxgdlV7gTNOa6Esm8FhjIKlhLBNKpYEvf1Pev4LXOS93G8uJJvkKcYQEgBqtTG
fzAtFZSH8tS0pXFe9VLu1k51UNt2v9v4Q3gDpIZxEDxYR95vFK7OcKePU4oR9vyibksTdJPpc/bM
HsTRam68wZ2fp9ZEuKrYn8aSm2+n3e9S1x9LpULIDvZSrNZru7KhdXYZbuZa7dbGQUleUjNUBRN+
rcify21KDzUyMG/p5KHYEj2KGbVH2dIegeZBSjjbfbseyl2SE7iVpMyzobse7MXq/MQubMxVtUup
Kbfua1ToTHzKeIzDJWNyCqUVVF6mq9+iSA+Gvn92qvG7mvOBihGyAQFIXzplfagAoPzVHeMXY7tC
NxolmeLcGzLNLotqHEnN3tAjMvcGHSQ5DS0fxhn1K15kKhXXpDFLW5dnVc4CBWm3M4l2g1WAFUWn
PE09FhFGYxIh29ndwU2a+2EZbsda+9peT+0/2CT/iED1+Gtvnf87jtX/Rw48ugYt6n/mVz1kdfKV
9uv7jwwrfudfJjyq8RtqA9z7/02z+jfJSlPFb6aroUNA1vQvJtW/TXh+g7ICJ8u1rqRjjMQh5/23
CY9mYaXDP/EnSkbYS/+AZGVYH2h+aAQg49LeuQ6gu4kQ40eGUFVkZpt1Sr0jyOgSC860Tnpun667
ZlJCFF5YBnRuG1lAtcDMBhZ6TvPgSOYgjhEQmUbPbQJCm7j7gVuKa/RGedMnJoOCTAlwg4iceK4Z
41l7S5bvtcIoZWlN0I42UJZYQDCyIjRDjT9Z5Y20jf2mkSeaYYuNhNnP22trSiXCq+yLsfJ7k0vB
q8Q5wuu7LdIY+LRKEc4bXufdQ1FoHt3+F2eZeE9j3a8yDacOxdy7OGP33ZvtWJf1OnxsAJsqrGjq
5Ftu0RAVJiCtzeuaNXg3F0lEKRoNxn3n6J8ElQ9eFnsw1ki3r8wQWgQ+TNtaURkr7EJM1aCp9Qy9
WrMKIVr7JuTcbfBjAtzWqmayQ9RybXwyzebVKuVD7W7gCMkYXIXQw1zfXf8vBQDO7ssvU2PtW/Wr
Y1chmm5sJbRPGB8Bxr8NbRWyRYc1ztJ1djFxhKjtpzXDsfyeuNHAqYC4h3tYGuAWPmYeB9WqfLwD
94txL8z4WCJt1LaTnsaPaiFgYXfsfspklAdsaTxzIUbWdWqvNYz99ek6492Q5DsZG3t8LoOc9Mmt
A7yWKxBJrQ+vGbOkrK1v0mtHu87N5358k+pbwZ1StPJGLaYgFfcqpbtFUc+nvH5yFRtZzWgJiTJ9
QzH2Zi7vpqG+W9f7619dH831F9cJYZdq7DRgjuuHUQTASW8dhjb53crNT0zCX68/PzHJwHT4teBo
hox0TnF4VPKWKTLPdMNy0sGnbVCIbixwCiGpMuRDWgzA1nkK8I31M/W+HO9rea+y9q4PYmVAeV0Q
qmQd2EhVHt3M3EF83FmEh+c4ol3fE52iftbsyB4tqHQsn6sGwdhlNt74rJgRWDBdWMMVpSCtjWrh
dYUNZk69BAhiugerI7XU8jvaEUWvfW0qQ6vXvbTgHWS9E/7h16CS1A/olryqK0O6Nt9uIIRN9yQC
UhGaewnQB5x9qfPp3I71F2OrbnB92I+L/ahl6WllRm/YJzcf/1gTmCZFcmZN2Msztk7hdX1QIJ0h
PGqs+HGAujxkYdfFO+Ek/8XceSzHjaTt+oowAW+25VmOTjTSBiFKLXjvcfX/k1lskmL3dMdsTpwF
EUiDLLAKSPPlaw5Byi8Px7dwWHRNhbJXlXSbZfMyt+yNDWud2DpM/nY80XFtUDlYtP64Tl3+19w5
s020tWp+Ff5Lz/fXXcJuI7+a+EUhx6wr3dgOSr4Y6DyqRllPen8Sb0zZoejD7+CJDdkUHa6RLQV+
aNe5StkKRd3o6IXKeizDzRQwV9Z4twMC+9y7Lp4fNPaJb/cxeTnoMrU72Xa21kzlB2IxsFJKa4nq
05p3vyp4tdnuE88OyWJmdtfdGROSM2yT+Zg0hMF5IqafORmwZMwdzGoT0bkv3blTl8iDFLwMRICS
ZPKWHZOeLiFck8XON78rO4SHrGPc7OiZfxI9Czd0yEfby45BVkzIbhfpil0flLiZauZcgyI3+DUn
tIUA18LQ02iF4wucNbgYWkgkqySMkRL63Gh6cY4HF5e10GG9NYGi7mH/r7AWVLS8Wvplec3GN5BC
Itx6Nbz0s3FVaqm9kHV9LWoWWhB9ifLkJiRUslW9Otzow3RqdO8uBwywcN3KWlmDIP8hJllotc1E
Tl9a05QvW7E17aGuPYyxjdaIeZPTN7FjpO9g/wM2VSNrVTrOOitTYtcjggBVBPBR/JPyPlsLtIqK
mFXHxCutwGFldk5INP9l5/jWp4p+SjVCQIoVErP1vxouiEojROSsgdoUWxbDTdftXbssN95sr9y2
zbc6my4w3sOveOhtY6WICNP7v4aelUCIZsOWfS9iSmg9EbN7SRvV2HQsM9i7hvjSoG/qTfTASjf/
0ObWXudz8DT1jGlBk63YBCXo4uYVful82uhtyspclaG5I+5KkCjaFEn6I6u1q8xIlnPuP5cpthtE
ydQIpY2M1bp6QMThStHnfyEMfSZSXkZxgNKagF1bTAt+H8WVyPLMwByKra84G/hmK9GDOEXGYEJX
keu3KZvETv8SmD0AKHSYPO3fbkHCoj9gjeU94BSPybgGAwLe0u/3YGR276Qde56EMbaAEvcl4kPL
rnQ3Ycg4IsZjxq/U/56UP8U4OjbOZo7RAplqFtcGKkCW9hhn+q0CyIm4C8pG6W05sO0EngPwXNMt
Kq/4Q98qNsAeIIHXzQyUkA6a15YtohsnWzg2oiHoUJ2jztyKD4l1gKDZl15lwcRsARQGQ4voFINZ
2fcMBDP4INGViy/KnJW11phb1H7YxHO/WOZLVlZL9anF8iKktwVTsoRueYXSGaG2K6fPv7EHvrQb
HnDEU0w6ulK3N2Aar3L2Lss+OMSDv65ZN0ewTly2a0XaYdNOdb8DR0Lex1/H412NEYido1k/EOHE
+KRPXwYcjOvuJTAY/jDOKlBatNneG7S7QUy6GA6cTBeQJl45a+v76N0BMgW8eu+5yS8FZJWcKmjK
Hu/fYLTPXgPeh6c2ZYmZdEc8VHdjbY9i0/uMEg0QQWXdJOkvDGJnz9iJLbh4Yg42bplJXKFiMZ1a
oIudZcF6A8fnTc6XoeXRcuNfUUBElWjxMvBRI57nRzGRwuyWr0Zn1shoHGVrMIZr8a/UzA66dO3T
f4tvymL+55h7rLhXjp2/NKBN2yb/Wljz2jRfsMI9K661CYB/fJin/w3O/xOlSj6vtmarRBx5YXlw
f39e+zFs0syaiu3gTyoQVNa1wNrp0NlSMfehEr388+d9UudlBcBUG7k2wbBDSNexPjFq1CbqMbh2
iy2Kbecuag4hGAr0YHaDknxTTePWnKHlJvUqYNgQg1+eKNuJ4YxZ8u0/34tU8//8sjqQewzHBGRu
fmaueU1gIs9tF9uxz5dyusFMdErKm6EFfd8FmBIxJLrMEuy9gqFziJ9YckRR/9HUs2OsWwxo7tJK
b5uAZ9O98oqfU86cF6xIKUifPJXhj9pil3pQcKJNtv6wL1Oi8DhdjJp59pV67xpPrWbuanx4qhY1
KJi8p8BOl7x2iu5sbCZVDWODPhF1CrO1wWPeSMMcEHUeUjRovuGNxjNijNV96e3F5Dnw80XPvyBm
2//8lUlh389fGWwUnGkth6mM9okCimAeBsFqUWzFtC71ebXDcjcE4wJlz0VfPvFYD+nLbAQb8SL6
2y54VkOcJUdmkT5vY/3Ci+542RqYrZzOgWbZiX65CxQmqMzydDAl7rKPs23zXJnjqpvqNVqU56EZ
lmVgrsQHJ4pz1oHpKS5KDm2/+pd/8u9eCo+FjY3gkWcQHv/9pRi8QE3MjoGEH0GsOMbJ3NpIyAFv
ZLFD9zbkGzDQgDnzZYf/fOhlB916cRMWKeHLwvXym1hrV4N/p9bpMWUGnYy86jxc8ics78RPJlZQ
adKs3eyqnPw9CIeNap10s7kaXetKlIYjw1j5bz+h1Ov4y09oG6oHU8ZAyuoTHcYolSgfrJGnPk5f
moKJDC4llrqOarHrGNpXhUmgj9WPw0KL/o9nq7P+MBLtGizFuorp0idl7ZdsdoCB6VGPqnhARadd
jIyzg0Mg7F8NyUW38NebRv3EMm1HVT/byBmom9l10HDT9PtiiTcq/QojmeWQmTvRbQFfgUDSs4G+
EqHs0kmOhpavIVjhA04nmp4HM7pSTIeVx3OHs9LY2Sf3uh5fogcfeFLElz2z0kI5FmOgO5wBEEWy
5Voe1vPJr8PHglFzmrVFDzdnzNfg3LEbYgE6G7vQYQnNFAkN32USOZuWhzTQyCusDVv/z+Jt/OeH
VPDV/vqNOMg3OvCxbVeWfyCMpvbsJ0ZGsFF8C2I5IKblqCQyKdAXovdgi4g9RCb0AyipugZHADxU
rEjFv6gWX4f4QfRWLtQrs7eXHWu2f7lF0Rn85UdzbKhXhsu07LN1o1WWbT1p3GI52nI5wqiw5BsX
y0KxBi35FsUaaBrTYxzll3kaa07DOozjt4qfUIYDLLpBRmwFIW0WSSPhRRs9/n++V/nU/36vEElV
SJ4I0KBKpH6auGFomvf+zFthIInVGnfsy6wzflEHSH/BYI/EL27xA2H9reYqa6gBC8PvQDOb26Q9
m1C4DMSS/uWm/hqX4qb4dQ1P4970z5L2Q6X7ylRbPPXMufjH2RMkXANcoiJ8EODUINbbPK2i4zzO
ZXEDseSgDPb5n+/D/Ouz9vt9fOr1Kz0Ys0pjoEzmejmjvWK61jbICMK4d/yeA6jBIv4hZpC5zRyO
6Y54EF3F3jW3Sd+s4ZYtBH5VPG8dnKJ6/lYkxwygZY512njiWd478M6GYdVO+9J+Ee+SmxCAQdC9
atnSbZyzX2dr8QqKf7bnke6ZMHTWqxLW/7MIr/igN8n1/z/k04VOw3+P3W4h+ebp9/znx9ituOQS
ulU07T8ERJkgoUxjOSp6In/GbhVH/w80V1VDPN1yEPywIDa/Bm9dwrqO4agQZBGZQ4eDotfgreX9
x0GSAAdZ26RrcKz/JXYrnaTf31vskiHIoiVGQ6aq6ZoM7X7oBtnvmggSxcPJnb+mTVAdptIoD7Me
9+tOKYUkZJVjTSAy5QGbCMNdytMw71BKfbtG5g1vFd8vKQnp6E07HDGHLXeAodlbH/OpIt7jqofL
aZPNyEjlU7FIgmpaX5IK9EZHsagp0x9OLxelNkG1wfKRpwOJt7FTr1m46uQc5cGyQhTE5WlWdUAA
dGiOWZJOh1TQwPZa4zpHJXK7JSYBw0pWrOC4FfscAOaVHrLWEo19aKdl4OfDRvurzXbzNqmjYjVx
v7xLXX2M7GkxuAL3K1LyoLd9L8DuorQsO1SBBrM+KggXy4qqSJW1S4GsQxSd0Fk3Hqxyms6zbh9j
tUfwUWd4mePym2/G11MShV/GwLUP6HIGbBtpxTe7G785RRzftS40shHcxDJI+oyuLHb3KWT4CPyq
zEmsOf83HRfJov79GUJ9H79WXVM12zU+s6yRpowbAH7ayU70ERCu3+4TcWDibQgdMnazyzbvoDSS
KZPyDHjXtPLY6WTLzC338qCnarlHILpIL5kfTmW5VxBXd0cEu7NgVNGr37C1kl7LQzdo6XWhw+Ny
S5wfdcvdu22XWHA6jtkAZtOzlGMKTK9ZBJPKtnh35Y6q9Q2xElbzmvpcT0OygxyBjaFv5w+2PiPb
3H2fWhixkATiJetHfwXr1T1a0EePPgEMTHn+TMq8PIeAZZb6k0y9F77XVSx96pFJDpBKqYkCZGgH
q920R+B12qvwoIE8vqW1bsiIlYn0pUjWQmV+2vdl+2dVQ5S/XyTPPtRpvSzFgtRcqoptXjcNctBp
Az01HsxrLLgAloB0wv5rdtHlJxh4FfcqgrijHl5P8/CHXWv1LbLhkFtnuOnpaNuH90PmxM6HpOOU
LvrLzQimnHrDbECgC8tsbaNwCm4tb7/lXZDwsvb+Hp8Bf9+Lg66A+/CdJIR46MI6zJ3kNpxSNpmD
brq1TDYL3AjN9A899d+s3uUE4LcnF5SqbtM5m4g3WhCvfl+p9KPq+KNlpCdN5721h6DZWol/qHtz
bTuJ2S+d+FswlNN9Us7KjjgSUwiiEwuhEgsg7XuVEj+1ehiyC1aVwEWKJtvNfvfzkgeI2olq7V5j
52WK6nvVyC3colV/6dtwYS/MmhkJlpTdLCCVud5jWFFbdyj8tycER8LHEOAEIYZzbg79ZtTiNthm
aMyeIuKDV0kXnWSKB/SfvxlJ6v/8zbC2YVxAZYfXWkytPowLxlQVMNrSFKVsKDXAPY5zt6ghWLXw
gMUxcZB97WulPF7S8jTojackSWpkCcpkHRcRhD685hbmFHXnKu5ekqgKiICpP0Fa0I0pzWFQnOY6
QIn/JumrZepNyh7MGQEnO2MZLk9Hw3FA3orcxlc9wrqi1uX0QwUj74clINZFjUgba1t4AMUU1+de
H1oNcHIMLj2yDl1T9ZCVnO5as3KkIVwveMiD3tuFHuyeEVAra2q2okqszS6nkdrlR61Um43Knjsc
rKD4F7kIaS7/8es2EeRBAAgDErQi+MY/PYg+OEoCLIO3VxE1XmYEZ/fvh1JVXpNjURCgfE/LOkjr
kvmp+qWmzCRwBWJBy3fvVeTZp2amrjAuH9pwsx8/pawdsR+IS6CdKu0R1GENwQq5drPrkQgfOivB
mKqkX9WyrN83YqtGabCiliXx5FJiuRHBRVkJ6ef8yrGj3SVPXi0OJlJVr9e8l7RBQvS+tK9D2Ywj
mxG1lViBreSVEaGTYmY015tsUafBjAMAaVscZJJXEtITOwnEdOb2AXzJ3rfag11NII+Nwq3ZOIjA
1hNVBLkf6E/yTOZ15fzo6uB7+mi67mxhpRB7x7oYYL0N6H6LlCIGAXnWRPG8/OfXELWTj0tAixi4
jkkOYRTd1oGJekweP76Go2fB4Y8NZz/UU8ZSedBvgn5gcZw2yc7BF+xG5mmzBgrO6OalmmO+1wVG
iDeCh0N0ZlVwbFzmMaHC5EqkWh/x7ksBKtrhsWFOk7Obch4SxOwxj/uVdeCAuyoIDvIsRV2Q/TAB
oftU0ps9L2lsIdgA8edKywLWLXaRqatQB/LruYML5LJu3H092c7ehpe1n5SRSn3xBELc2yfZ7B0U
u/QODWLiC12P1ZVMvh/q0X2t8p7H3ME71NHV3F2pfTYdrXKAjgF5Gn7DeIQ4B65PnmJVopib0m+u
x7no6MIhy6PDQKVcbZJtqZnf6tGPt2ZTPVml5x9Q+/MPmR/YNfIaf6bHqXotec/DyAcUKuB2K3Xn
lTppWQHrGMJx6We3FnSX+36ER1Wq5gDmU78qe52Op4LxsfrnhwRKgCuegw/9BxJ9YCxt9HaEELSY
0f/+nPh6PQL1gz0TOj6Y+BJu3qy9BHVk3V4O2qBtAxONgNg0kniJ2aSySkzmUS4Ce/HSHCwF6KmZ
7S7lauU8NkOtH96bwKJkMRSecy2z8CticUBseKeVBaojmrk3Qr25tsQBcHdznWXVdYaS4b6wgvaS
9ZYf5b7IT0dr8XveZPS7ro+0q4h9ymvMj7zrThU4RbMy1jL5XoAjxUZVeggzOFFd60lhXQVlf6/2
+LXIQ28E+qEZ8jhYyVNchXXwJ1N3ozQuTEJRnKhMpOIbpYffOYUGwiV+ruIWSLLIMAAwmvSR/7o6
5nrD2j23w6+ePlXLqdebY2CO0WNfxCu9bsKv+lhOQPRDFWF9Lh+r6ejYP9UpbO8VvW3vmWysel0f
b0KDlGsr45qxQF3LGnqQtTdor61loczKe0TMyhH3W5nnYC9ySOoJYXzR5OWQhbcQ5JyT/AALx5qt
4SHpJQsxo6/u51Xt96iY5AnwRUuPqq1sDBFA4zQN1q2sifjL2i5r88a1lG/s9Fn0rqp1D/h32AS8
lqsB7Pa9PZr1daqN+7oo03o51hG+FX+tKy819PpldjWHCF6fbVwz0x9NQNAqqgw/XVN/QEkoegys
aNjAe0IZwUnim3SCsCdr8D/22mD+gERqJATzvSxzb+Z0nHeNYs6AcEhG+BAs/XxKX2w9WDWD2/7h
a/HLaM/JY2H3M5gXm8WVOHAjMwFzCowofImBOl4NUYA+LE5b7LGlQl6Aqf+ygtW/SuY+3cxZl9z5
8Bjvai96yv0C7XOR0pS5v+kY/oIAC2NinGBJ51sV/uZ9FaI6CyL3KXCVbj/mM742Iqkm07hCX7i6
ygKUXTyzOpiwn/0bt1fUfWw0VfwLtOBRm/X+nngo2iUo++9kEkOh5lBGMeINVo39UpOX5zFw6vOE
FMB96FjTpnTgWssklHvikhnb5/KVki+iGyra1gE2zlPfg5j8nA4ZG7ddokH1f3tvE6WA5G0BzHIz
HG79yrrRelt/ECkMWcwbCzuSB6wiL2V6nRuyrOzV17J2Mv6H62Sbqmjln64Tny4/4e3z5J1Byy6v
Vbv7Plt3bpeXL0wiEfKsC+sExt9kFgfHZRoi8xvk6CUjrIYIgouQE5Sam3ZSor0faf3GV23j0Urq
G1mjGYufjlHVX8YKaV9Y6tMu1MLoXu9AessaBXp5YOlTuOeztTbK+mHGG4zgdz8elDpWNiod2a2V
eCrBhcp8Nuf2ESG8Klg8+24ByES1lAd77O3n0KxUmJnjeBsrlrdRvGw+yGbszvUvzVQm+gZvzTCe
0MzpvZmi1noo1bUHTzNTl8Xk/kNbaOS8tgW/DtGqAvbyqVEUf4U0dbi3U8M4pZ59D6HOupdvMlq1
1zMuJWfVya17TOdm1mmQXCGyAbiN8AU9VmDDH2oX3Hw6qK9JWSqTSHyhMVWpPUjaJrjCT8ta6Nak
YmeS9RHAk6zflVXR3skDQlKQ/l5Mj9kluxn3INvbvT21KDeVinlfszq6V32+wMov7gYPCZw6yr7G
vT5/7xuMYdwsUW/AoOjHukEQRBYkggOk6Mrj3EfZrrDHZIselPfceQyH4koT7AO4dv9oWzmuf/rQ
XBuahdl7pZ4CmfLTBr3h13yE+VU6z4HRyxAFVY0t0TD1S9zk8x1zUnpyBW6azTrku6Iqv8oeVJji
ISAV4h5yyHhY7pMmBp41JA+KOAi+d+Ua+b0NLfMhtipM0HX/WlbocjAl+NIHJ1lYTIjH+qjQ7GVS
UfKaXb9tAtk5bhDM8iHqJoEq6OqQ/0JD+57nYKQVCpmIVLa5Skur/ha34wpjHPuHFeToKxW9cRvq
dY0TScu0yM2LBz1GJEHUAJd/Z2TtqXDt/mGeI+J3XaR/w7P+9SywFIiUZL2dyFohqJ/3rEvZdWI2
9vUMTflhNB146EH5lJflcGpzQTETSWsKjG2BgfJaRBif2g5kklUF3lViruvZMs7CBnPtVTANlR5u
3DatDWyZesHb0aurBDKcfVbLIJ8fzUHP0N9p61Omxa+HMi60q1BrD+/5qcEXLmu85zX2fLTVsr/q
M7fBl+ztejQtlG2ZqL/oVvwbeRjxW1oPalevFKt9zVP8Ttnl2HER86OeLPAY5U9qGl69Z8mzMnkZ
slK7znOWwbJmbvuPVcpuRJg7T/0Qe3sM4J9hctl7s2PwKBEMuonirgLap0RbgPrM32oFccM2DoqV
LJYVU90hTlAB8tZLE+GDzFWaU+Qj5yKIwLKeUg1M+9IWQQn3jPVNd5MTqeUZc8+6SKW/pfQ4A0hD
mQcA5EbV4gaRBQ79dEZJS9smbLv3d3bieteV0ec3Sd5Zi26wR4hyCRu74tCweXzwLe+ozogBlQZ6
Uo72JYjt5s4C6miLVOl0Gh0wjmbhqN/IVAA8lPBIxZgoCnOnsMG8pelWJnUnLXYqK/RVrlVf/cAY
VqBok22QNOOXUld+2Yif/SySejfqffPVCwybHc9ZOXoN6LpECegDgzzB/TG/klVxo/yjw7joi9s7
yiaNEvvKjar2xlPYCByxq/mZb1O3jlf4puob3UsGNmH0bahFtbWXSQFMHPNwPEVFPZ7kWThOybR4
q4xRY2PtNVSA9gpjjayiVePGrCbnUOu6fy7Fwe+znM2b0gar2bzmybO86lzi5tH2U75Mojb0OCbq
eNU3vgVaTVz63tKE+e5Z5l0KEPl8bwn0hrmpQgsB7t7/jqqT/8fEjiPSOdaPma+O3j+L7+cR3Gpe
hu6+zB32+U0L7ZOxmh/fLmoB0bY8nD/8TGBjxEUucfdNF0Z44zT6TwNluccY8S0jqKfnKI2LPaDd
clWY5vTsCRnfKG2s499U00W17Pdqwxgaj4VO3Ejkw8LI91kXPFka2oIh3MzH2QAVWGf+8AMjpHUR
doKWjgyTn+TFz9EnSBAnY/BEpx2hmWNYN4jExFtHteYDUtHpYcwJ3Voz9MTVlAFrjqv0Jprs5pda
NqsqaO2XWYdS2LtpfD/qyrQhGNIfhLrgUS8r1DFro/6ijkkHPDdsfoaCg6hXzS+cqp7UsNCfhgKg
Y59F4TX0NmVj5yOObsm0ySt9+uZaPzBfdRGB0IrdFPvjZgiK6Vtc/pTZfuh9yh5HYCXzOLd36GQj
E4MA0k7z1fy5TlXgMwHeoZOd3QZj9FDqVvbsNTHLRL0PNjLJorpc9CxUzn3WVw/2HK7k1T1S0ow+
WgQbMc+fvUxFtrOPi0MPGPyuiQBlm3iw7se4NJ4Kc9jOTqPeE+fNbltluLOgPz5FQx7iYNYZq9jJ
H9CstvZDMMcogxjK0nSs3oTposXXUYGsWW7qf8hUU/cdkPE+7U8G258y7/2Ax3xyrYS4fdpTd5D5
jsiS+X2KdkOP5IIKMqOCYNdF03MZ/gzoqB+NBn2hKm1jWKhkIykFPKOY232fDtNzMv34r7WwdXxt
K5p+GBq2grkeIqZSN8FOh2x7GzgupCvWiyCdOj6gDFJcdUKk4C5pLUMCJqj0aK+Ms3Nb+blzi3kw
BPpBO3siC/Codj203VKW5UA0SmeeUTCd8WBgqQ3trm/RYTCKLQPodNOC+l1VvKWPPtoeC8QmvB/2
EK0ZM3jcWUGu0ctzfuD6zTqr2RlTlD3UMWaXEcikc5EFKt6eTbmbma/d2HMXryykRZ9TTX20zcL8
FZfXFktuQStTl0PuBYdc19orxDj/cja9lf7XetAGnonYNvdR1T0hKlvd9Tiin8ICCdhRn5SveUz4
ts1S81zNZXJrTO4fCVEdPHSncKWk6nTwuzh4mNCtkPUBVNhro3Ft3hyz+NqmG+HO9K1E42AX5Cw5
015177sCGVQdPQBrSh6nOVL2ZhTVq2aena+F2v6AB1zfmlpiMSR6MyDq0P06dCh6OTivnVJ/zO6Z
C99Woj4jXrbmVuerVk/zZx3Vg1Axv2bwCSP3PKYtP4cvsFeG4bBHIPLEwTci8xD4FTE3UrLQtprX
s6b0gJ+gE7GTea5udAaepHO7zdqmvbT8fp28WEeWUicKVaatvjPLqTm8H+hz2v+e1FoHYztxkFeg
0mpdzUO+zrzohzsM6om/9MHFzEFE6JLDJJJ1btpLR6/dnSwNAFkIZqK3kaUW0b1NXZv5WiZ1M3Z3
ruLay9DO0we++fiQ5bBWZKn8jLYIUJwSn1MheBJmyUFWnSxzuA9AQMiyNA+zh6SMEX8sLdh4uGab
I/pzrCUgg9Kd72Syaorw1FnFo0zpogZCz+Gi7zz1IPM8kJtXuZkyl8FtsFxaRrOppzq4uVxRAY4P
qhCCQS3wQF6iXkeqfWf6kfecDSBdAx5+0MK5C0K8i/YdelmnZmrLdY6O5oOTZCVz0mL+abBmlG8N
FhQfLmcyNt9Uavd6ueLxyCstmrUWsk5bo+b1UqLQOqLiTyRTU8dHZJNQfI4SBR4EyWzqzA3U5mAj
S43aGlexFcw7WdqbWOXVqaYfZGnZtM9FHtbX+piPj6OwAzab4d6vDO8Lk9LFoLICrFpI4LNd5OcA
173FXA79k1aZ2hZrRxW5D69/iiungvNRVQdZOgNeDNhWv0+yur7TCQnI7Ajo5j5MWGnKi4Igz9ez
gjmtLIV2wZjr9usgHdO7JA7z/aCA95KrTXmY56cur8Y7mUDSekQs1R12cgEalNNr/chCy2RZZE9j
pI93VhLeD6FeKekydMIrDwziOspLZirs+ZgYpvTqMZ8g6bznwbk3z5EKJVrWNvlCz7o4yILaNNVj
AwVL5mt9pR6aOdgPVZh/GVvr3HVIFdTgmL4EZYZyjA/BXRZW6hxfpSPRQlk6JZl11dtuuAASGR8i
jBnAYhXoslkxyl1kKV3+eibz3pO+56KR8F7n7y4ZCnwehxqLrL5GpmXQvtZJW+5crUg2+JVrX4HR
HfrYLr9AIlKPZQqbLA8j7WsXqEg1T+p0rkrfv00L5UlejhtwCtfcblhDCUHdElHOEtOvQzLrIppl
r4dST7+MdWvcTMn8IAdzZ4r0nZYUxJRFLXkRHKvkIEv/epGsleX8HGLboA0tc99lAwc3tPbvSXlW
i1J5pocBUlOatpV1LTwF8sV75X++9lNTsoVPeQ6jyrrMmmrh9YF3sPJeRZFanLqjO+NGWwZriNz6
lc1oiBCMzLwUfbgADbJ4maMSuJKZ8jAP5lycLg12mj+ghejelaWyUuMpCKa1xQ7eokH5BYCkN6jn
LHTns+tVW7rKkbBX9pol8xuzmHZ2UPx4z79cGna884NDP2a0GVyWEtHH87DXZEJe6hhhsUFAz1/0
vseH1W8tszPwvdNQBpCNXtpD2LXdToF+F8FjrOuW5yVB9OPMPsSsLsSm0eQbp0tKFshD3VZXWh4Y
+0jUfc8H1J6cs978GaZZDPBbtPFeBV2QYFlFlUtE9e0j5GnT+eCfTStavde+XM2apkEfqIUzIVuT
n9CnVYr+FXx/u+wXncUOR6+m7V3Wje1d0njXse+wqS2yDKcKTqYZ3MoymRVqU4n5MRe1YaqhtN05
1wSgs08XtOJyeYE9IPzdOm6zfm/k7VPsmMlMTLc6FVexpuIqV3potKJvFo1+tLukirw7GXqEnINM
Rw6PT5HQaiNKZJ48ZIDM0OJEImQdqHq2xFPwY7GsXYlL2F13t1GsfLu0KvNkC7JKhEngIUxjrO7f
PlieytLGnAzUKzxn3eLEDPisO4Tinn3FV8eFT3Tk5IoD5K1fJY6vW4892xMIcEEJEgXzjMZ9W7jV
SpbIPBuOCdtioiaIAAC9HRjkS6Ysf208UrX9zNJXVhyC5BHMnH0Ig6lEMtU/zmxxnH03Le/bHMlB
TZnilZJnKZTf8ss818TrZeHoJGugAcHGs6zivrXyAV9dQM2iUDbmD0WHtNYArEHkuUko0BTJoyyU
F/kKgAylfm7DttjJXS0vdwj2gSL+OjVotX3a0eob65Iv675H39/qf2ij/bPuezV59pb/HoiX+Znr
XNqWqct96OXS7bLrCCfcI5Ow+lZGYQa7uf2brNlFhVmJ++ZWVm2d7lZmyZSM3LB8/bsLZVuy5bcL
sWL+27ZkM2+13puXHwvV59L8722N4r5+z5IXyrbe/iHoht/cSswpRYzpLVvWlKm3/+Bv2vtv38bf
tPU/fEGAhrKDZ4ff7R6GQ+uYmMqC7fG9PNvYgRms5QRS6S3vFhdsWSZzrEIxl3aIGrVM9kldnIpp
+iJTM/tU93U+xWgght1lhloR9luj/xUuGY2XPtG9U0kwHa10tR37lZ4bxybhaZQlU1c3p0tB207I
iCEFsb5UT1vtzysB280bto2qhczMRYk7Fqdk1vqjVtgqbEl7H+mtd+uEEYeO2b2CiiEm2n/mwd/P
12WpZWtZRRbUNvTdPmxsonXiMnEAhnEovXI6yVToEi2s8miht7p7Ky/SW1YSqaq9vGeNBXsgQITw
ihTV5JVdkzlLNYEC+J43m3d+4J86DJmu5XaUOU9fZEpuVb2lZBny1pcyuXUkUlWu59e/17xscfXp
XYuyQBZ9Qapv+ha5qKxVyOEeNHirrDGiL2nvfcxPUP33vTk54S8Xn5tMzfEvaYd1oDXxWR7UJEwu
ZwheteugRd3uc4GoXNYRs2/L/P7hApEvk6UHBGLGAeVv2xXVvEZfNj2vlLyRS7Ug7Q8KW5oFGxbZ
opg9dT9jobKnj57sdcCK6fVU5sZxpuiIGFMrapXZXsvTS66sEBg1UgjgBXb8h+52FE1he0KeE7gE
VZrYRNPAcQ/ygPOJd5h0tUOA6y0zzxTiLQW61j0GDVdRTse96LKI6VQwe8U6t1Rk/WXupUy2cjlN
ER69ClvcIFktnOsSfj3YyENl1OjvZfXcbbvQgVXYNugkJU72s2S5jhyNKB7bqd0roYp4nO6iwxnA
anWDAKduWdxWiX+a60MJAkZw/EX7iIXhNTM6vJBDciz0Idr4To+krQAfybxsyl7PFFOfmkWhJs9J
PFi7utbC/+PrvJbkxpVu/USMoDe35X11t9pJNwyZGXpPgubpz0dUj6pHe/5zg2AmEpRUqiKBzJVr
0exQkNYB5G+SC+vDax723tluv35yhaUTUjyCAisfrb2MGmgQNxdCHdGc6eFH7wJ4lOx2DXy1XaI8
hupKw3vQMoLuNsBZ7i4avSso1P9rQga7mnJO7Cg96HA4aZD8cANPL8yzMu7lPaTnfjeaosO96pq0
XlbRHv6gF6VRjbMcgkLxoVamq0mPFH/7yScv61EAkRmgmZ1XeL+XSVMp3GxlNwVaJw0baIecdOnD
AN7DI3BO6H07S/M+yDA9nm5hd7/TZhbtKybKGq1bUzLcwg1MygPizBQGm85Z2zPyRk72w8ckn8C4
cILme9qMy1v9QgfKeZ3NW6lDmpYCH4GsdUjTTf9l/rHWZ1YDtL1o+X0fqO1NXygW69Apd/FONcLp
iw6T6tHhHb2Qs9LXp80xATJ/la5gss212toUunzWh6HRXUVf7e/xkBnR2herxfG23PTanR9zRGrF
V7pOQ20BF1sB25xTXGzfS1eBWZI+DgbM+8R8JWfTgC48e6JetpLTIoizVSydc8yf6/59w4R61DLU
h6lbJZFioJaQei64AvoHtaFL4EWY7cCqxutU7iLNyh5urs4ZP0Jk8cfK3WBtDAbkHbAykRlTmp9h
77qbKg6bUzwa9W0IjCJexBzK1nnVh+Tq6CLS7cp8m/LcgUzJ7TeVA97Un9J+YTbBeHajXt27blwv
UpdsUKwHJuXb1LoUJB+WcVNHPwIaT4uipPQ9uckuCpRmS8dk8uz5P9EDGo9yMKPu4+r/9N1DOgSG
Nm4RfFdtBe4IY201HH7+3CHqExj10rhhpORWTg4Unz/5qSpkqwnY6yEvvDN8MuX3IKY46+la8qLp
I7tYdAf57lTDVh+h/0pT+GlJ9o3bttGNq5b5+gqClfBFiAAZlNrIvlONvoSx/qxqkfLY1dq4yfIW
jfo5M29DtrcIO+Gf0VLo35yH22ld5TnZzz3w8pQu17T87CCO52h/X1OUSv/mXsiIwbogSh/u8Gw6
WRHtHW0mxHNXiOaLSsZ/Nm6DUX1RoqCZqwnMI+KzHPVa36mkxQ91QCN+4pWPgWu0j0IfWkrkxU7+
RWNS3QfNmpsD57+DOTTqqpnZZqQJQfNtEbR+7RcaUGBeJIqekY9FGmfuUxcn5UJBGvAYGsNb2LrB
04j46xP6MdOmoh1jJX1yiFItXrL1THZ3X+mkB8Mb3LNcFbtOQHVeXd9v5Iewn+lBCPPKfHM56DAW
ruqSF83d16bq3xM9kAc9KIFHC9rQKkguT+TtQohNRy04SZvEu70GUAC3QZdDsyGdjpk10/4eZJQR
MiZ0nK4/BalhgDiRjJeRYcaruGBz4a2y4VtjlN2xN0Ufrr0oOUoTvD3nG7N7oZEgBcVb5Q9y8HMt
f8gMuIgauz9L11RbLVQA/WNpRZV1tucWzRCcm2sk7ipptF1kAU3NwlrfFHPNynFfIF9Mv5Z5muxI
Un648/ilg0tPpTAnIkclM5ppT0BgO751qr+3Z1N0intRxmQnI1pxbWv6HFpdK51lNwj+7n8Mse/u
rESs+zzYdmLjOI3xl92/tjz7yXFO+RWVpPwb3cMZ7L/6CermfD1of6mDUZ/loLCHvV2FHrx7lpbV
K5LA7bFPQcJl3r8euLVHvpzmkU1ci/iUI7QyOsI7u/2JjWp6DmkMRgMtV/pllYhgLSdL06jUlRpp
3cFD2kX6lMD2eP9FMHq4PvwwToeiB61B3zq3Npa+8Pib6nXwRDXmVxEo5rfBYw9ZkKA421kOYCBC
MkUuiNUOElYrDZZZZ4LWClqVzhfvnPYl9fzf5tgElPDTJr7NxnJWmlapnG/m7+CI0uRj0NO2rAXB
X4UaQVmi9sF6cCvtufNNqIHifFr4raE9u41TPHiqQws2k0GHK4BxA246+0m6YAr7VRl5cpaWSxOo
xRJ0I9RohaoddIKBHaibsENjzRENWsnyUjTbSU2N4202iFGAGSOVF0PCK3uoYxslxSQHYVN9l/tz
HbDfUsz+Wnj1Q2qgJJEbPZ+DDxtFLsewJcsT+1Apyamcvtae7et0SlEEW/Lb6/ZtENUPvU+/pi0y
7wcl/4WmdfYvr6EzwDTsgpJVRXHzd2xOMW7Jq82VsZXRmS+lSpIyb9pTPtfQATLtSaCIbxQPgGr5
o3hQy6TfRbnr72w0O66IVtDfQDPto283FDlBZUF5A77KsHVxRqQvhBpJfJhyts10/TbrKxCUDI1R
nSMBUqLSk3qjRLay92mNepxIB9JdE+U/C785WIZvvP1XRBZaHrzxECPINHjav/EBUJuYk+VykPlw
S8+CdVlAmv3HhEygD9qrXMQmCflFGaGH4ccCK6Le2dqxglLcXB6ueftalv/QhJP3ReQT3CLzMz7w
oRlTQdTHs6kMI2JBUe9Q9v68yDAy70vTqp8WDYD2lbS+lv1YP1pN2Tx6NsihxKO7PbRQnVxWQf2/
tpI2AhUq1qBbVINp8Y219HWzKX33+4gJTDFJPAOmxgAyJKsxL2Wj+oewyoerB0m6vaiCDihb0Z+V
Et9tQimNSzqcbov83u2vveGEpyGddmhP2hGt3I22b7zwa9vUTrQ2NGXY1olC7m0Ovq2zncpcG108
k59yZ1Bq/GkulbZVpNXhOovH4SrD5RB02uuQTTsQAtlOfhzyH6nCJ8Qi8GrSlP9IQ8A6iYBzdvPJ
YBknffIjkMHa77jb5yltY153/6zu6+QSeS94WXikIxoQnUy9tk9hp9mnYBxJ1N5teaUXdrGI3LHa
SHOAVvgjBuazbGjRnkTxC4zHFxWZD8leIy5QE4oLAnDKKsspLYxyRjrl0AC6od/DM7Z1nvSXuhPi
clttOF9LDzJmOuzUrVD16L3uHhoVhmOOt+p5avn8pXuiCL1uysq9RZHFf+mSVKEMOClPapAeZZSA
rXc/6SrM7rVbrkKoomCCtZH5CDPzQTSednJHjt6zCxVP8+avvWzbN2l3ln45lAok2N6ACgRVYR1i
hG7amIXT8eiuE9o8B77akUOV+rcvGbLmMZsH6WuaMdnKEDkkaSKWbuJ7S9cNKvsyt1A+V1GrrlKt
Uc9FP+hHA170tRcX/euYmq9VYdi/yrQ5AErIvv6foWVvvyo0U/3iCEoOt/0IDQz9812zwBGvc2gx
37X+37uWbe/RcwulBqiHBz02degDRL6uEAV7kD4IA9tdCZUBxZh/fLbXN+eR9k5jXiXD5BBVw0ox
lRK6GN95MKCfOw5F8jRMBhQOCU3NqeGr58wqtHODBulIRwyX3th7S0PNW3iT/H+cGfQCZxk+xmAe
yQUMWxktfZ9Wdyk1z9jTjs1IZQ0g9nzfVO/sA3IcG6o62tEmpfSBHXUgkXcmdT8E4qC6dv6UtHH+
ZPSVT1lD85bSlBOaDpVuZ5TlXvrY4+RPqXbkeNg8OrNRlM6s8JQmCzkno9LA0+AYSRW4ogiRE5mq
PGmqxyNo/qMQTPcvkJht7n86fezjFvETqOjmCLnIN6H0LQJkCu8+FZKCXqvjg+qFz2GvT2c51CZ4
mQVKG8tqGMjezxM6HwL/Fc7cQoMywc0ch0C9LYkbeA68KYS6GFdj02Hr5cHJ6wz6tIR1mMJpuMjB
RnLtAqM+xWW9JR32Lz/UDWt41R3aL8lFynReHpviOGqgQ2XmDwZ7cfQz3t1GEKenQQntkz4/h7rC
tD6Zfi68lRPR7ytD/ivu7qspN+iTB+J/vp0cxHzlds6GfjP7oqUzayNppkNt2uGXsI9glq6Gb7c8
xZysmOaIgI3CQfp+R9R0K3zxAq/dQ3nXQ24/aA9mDgu3F2bTt6oFBgyLWnpJ2wbaZaG0rr/wyYwv
QGjSCG047tnx/pJGM6RIA89uZB7S66RSBhz84nR3yaupiP8WVWjs/vC7fdXBxm886lUIdpumHOqS
Jc/Lvt+UIIGuOtCw3Vik2db2aqQ1LGRrUiuxHuygtx68WPE3ZobiVEcGQFm4ZlKd/MqD2ocQOQAk
jM+52m/1NKAZxzD29KJxhpUNttEYIpocRw8dslD7LtUrA1L1urioBEufDAtBSq7gTXSXMpUmkHfZ
R37z/GfGLaq+TSrf8tgZjSfAGuWihgTuleZ7f9lDxfDoaaLYxIWZn8O4K/a13wRbVYWtTUwc0DPT
+jXyPJ23HO3pPmRp0J1A+nn6Jm6urm+oRznJ/lTdRDpkQI2rHcQ8BDRno3I5X9ow4tycWZbqN5O/
NNOjHpYbJ81enR4ZOIP0/7GpK6jPawrnH5de/ZWqr03vuGdBxeAG26jqm4XP56WJJnl1u8DeupHh
0Rbkei+ull6dOhA/vJJjatYkw0NF5/vRdxO+8W5Z/0BUeJ4PPFganam1jhB8ovXTBYhz0Q10Eqol
TkX7NRejOHo9uW7ejLgQ+PuYvIf5ytCuwjBpljLkPhGbZ8j/u0OqRPHR9ev4CKowPt5N6UNX72NW
mpk/AYYAPUx6NEITppD2H0H9VD/6WZ0fSaUET34a/aWO0K5La5pP+3RSaIigPkpPL4R6jGLvXU7d
gmIOejFCPav7msjIUcysA5Ja813lEGvNnpp5dJEW7Mz2xdeKzf1G9Mg4u0Lob5nTbFsqmdd6HuSV
NW/oqGeZtwl38CuI9JN3sG86iboaThczdK5ZnLR7mpV+/rF8bNjqOflIT/0ce1vuGpDKmzQQf9zN
oTU1isGAGAFd7FVUoC5YNBV6x/CZn5RxUk+3K3jsP5kUlJ6H8JpFOXoZLmIPq1z9ZcaqdsooJp0n
cpzob7iFtrJ4ka0lJAf+Tv+ST+NH09jcJuL67tsU+uk54Qi+5bk393kgSZJ0BZvEpvghLTmkjgYh
qbwcfQE6TA9PY+4q53uIvEJmBSZKZerXukYndzU176bSWl/SEam/2jUe7dkSYYo6KI02OzlZt4pF
O3l/zsWAkmGZVZuMLQQSTZCMzfSd3r62LOwmUwAy2+ISma3zOCDGdK14vt6CPQ5hRzdJfiZyEoKq
Rw4h6dYqqi+oE7wmDloucA13oAu04c0L0+QwzlaYx97VbXLtlPMtoJ8CsjOyCP2ar3Kwui2TMVmo
/ucyc6y3SEdz8rX0feXrHgfdFti8X+uCvlMudVMBpQ+r9GefnJbhDppoSw+Cr5WMloMfAIS/2WWu
ko/pCrYN883k4NAqA3KC+gXfkEPkdMnZpd1k54xA4GbLmCUd5VUwmyMVDN5fNM2vQvo9ob3HeQ8U
pFc/mRA8J/Qnxw6gzH/FyRV5SHMw0gDZonJ864gY1bTQJ5gRaFGischEedIc4EvrhhM0+HzjfpvI
sig5oFc7XgCPFLdAb56WMVaaZ91Mnf+xxvJNaxatIn+vQk2C0DG3TAEH+1VxbafJu7a6+mxbkzjY
WuFd5YA0cHlydHQozZ7/cOkTZlaC/eC98MnZePpzSFboIOY7/ddasLcrxeghc7nEjVqiG2QqL06Y
vxiZWV19C2Z+emrPorOmh7LM2beMkQ9cK1vIBkm7z+yF3aXNYyXMel8NkO11KOA816X+S0bQenik
uJa9h5kn1opWGEc7CxsyDTbs6LXvoS/RqnDV9DRh6/Bi0Ts427dL6a2pKcJiB3L8FvWf8bbTkG4P
Pd4f/w6cYqdCzQ0FqoY6zjZurR9KkxZnObho7tyu7j7RdHQrwJ9xd/0R6/mossHm8UMuj8ixUwuf
73m/na73QD6Tj5vkfn9BxwKSiabUHloagxE596F5n01a0LSHzKFvPDaq73eXvKrR5fLpUr6Evj+3
pRfIQdmAV7Zl5qsPMiTI5kcAp7ulNOWEmvFKcBUDjmxubqAqkUGmAMwvV/ZRHD9YM6+PN29jKzcH
eTcPPNgSZESFtlKrttQXcloGGmN5yIfCPYRO8A1l4GqbyuZ0x612iGSSqaJVfZxb0yvZW55lKKvd
oHtDaA2nrgzfG6pKZwt07LNfIvtgTH22q+JJPEfDaG+LDAEbOZt3Rn7WIdaVkxWPx5OmRN+1Gp4D
XbHjqzkPPYcyHv92ubpPyKuhHnOYXvltSxNa+uQqr8JBsU8T71N5EwhEgO/LW3XobCnQgZ9AF1jn
Ln4v8zE4uqkTHO15kFf/5fuvkCHt6CyMp9X/f+nQ9fQS6PoaGWLlAAF8cCQ3rRzuprzqJKuBnJa2
jJFDNkffl9x8ag1R4QRb6X1Cro3VERItF7nucDCQuKRzo9iHogDNltnwKKpTxp7NipVdN1XZERmH
WWSUq2meESqHfQcMt6fZzUpTO7GqnA6RszxP9QudZnNCLqsT51R24drwS3RWtPFZoYD4NXGQQeyT
uW+1xyQZv+hSr6LRDjJhM4uS1dAM0HNPFhK8qFHX8xBn+VjupW31qqCSrvebqNejvSNNGaSFto+s
0hx/u6yb/NWwk3GvaRXlv7T0qcP3iQPcAOZYdjU5ogRNdrIKyz8OsyVd9zhpWp2VLhVblMcyg4S9
hJYOwKLYKdHcYNSY4isEYpwbYvV7Dwp03aq1coga33jic//ppdr0PWsL3hXhkD5Qa1qoeRM+TI5P
o72q5zCCI9gI4198ulVN27lCKsudccH2H6aik7SkP+CIhmSBVSwbw9GWBmyJuyDxxy+F2kxH+nUh
Zle99zgakiuQDus4wgGyEEHdvpJcgCTTCzJqsJiIExqbmi4QMPCpubTc0djAWUoXlqrSOpln7S4b
Q/8iffIqy7S3wEQRcwoBFTvzq8eah8r03KvlD69p1ueHu18xnP6k+O5WBpR+1e+F7qK5Wyseag+A
CmMzqUkUBj2iB712kE21bYRma2AqX2kovyJ6bzqrqYzsk6bVS6oM/oTqAn10+tz2XRYG6mohDUzW
1OqoeYPYkOZ9Vgi3PUlTzkpTRZp20aE6Fv9ND0VF10Tu7yxYy1eyqdN1s34FkCjey5bPIjJ+DJFb
X7W8S97Ebuin4s3WINdX2Sbzav05OeCHJPME4FT6kUy0M3+zW7QUAw56D668HwPYLUpvLFHChm7S
8VrrxoCRBr2OTEdsrG8MF2FdW2w7+2kn72OlPP+C0HwYYi+kHZdu8cAqoxfwWv0Ssa7wJUBGGvLT
f2bllfQVvkIHhEPrY6IXPh+zjqz3MA0bV5S5vyAv2O3rcIoWiqVgu7+EWWSn0JzqE5VPfd922sb3
TYjipC+jd6ldZKVX32KkU7OgpBME/uHvaycGs8yPHpqtVKm2xkwjgFTe42CHMHD6mbpTMyc8Ax5K
1gF0OUslQOHObhSq5rAVRoc2iUgw5rXY5Jmafpnywl6o1Cd+eEq09ttw+NtzjHM7eDE4AxNh9/lP
qFyazqlNtruYIuI51tGREy0SA/DujKu6TGBBG6nsmGyUD2MagSCz53efyzcClLd/aQ13vPSw8e8g
FEymfkEPT88py1Sucdsq18EJ36M8Tg7Skv4wT+xDzMl17QyFgXylFT8BZkjQhILERxvA0ExwO0Hb
6j4bqaM81Lm4BKo1y+1q1jGxag7P8vLTEBZvuce5+e6C5Mw6Aixz5taGY9q307UJeba4sdJvLTXq
4nXojo8NXBCHeJ6VIZytSPCpIZiEDpxzi8ZEEpCnNnR4wfkUVVo3pmf4RimmtRselsqjGSj+o1dA
8ZDo2jdpSX9WReZmLBx/GTaTfwuzxCCQKssFsrysElXjXwW9zTzM3S+mFWT7OESYyhz98j0eu01B
hf1HqPiUriJzQg/bq890DytLebyHlx4OaIvff4G2ghFM2QGVrO5I78l7oOgm7ZOD8b2I1X0jS6fp
BPV0r8W/2gjN9dSvglctNrUVmm8ZRQmr202iNPejEekHZTBeGtMMFyT3qbW4YRwfWpAei1utwBvJ
hP1pi3leMefaTJKQB5PrgS/b63LyM2iFqEdHWnpxOZUccy3hxWJ3vo4EGuWlzoF9zXWH4HArN0Hh
9MWmExmBl852VrYqSA1XdrQYqx7ontZnqy6zlHPHhowsY1sA2NSNdzM29r2Sxb+EQZKrDbLkuVaC
cRsAyNxn8RSsSvRUFwjTzg/RYWInnlnqQdryKqee+uGUthz8KozX4HmuFQ3nY2G69Q04ZZZqsVK0
OF7lQ6CPq9G9qhyE0dkRLaiIIZkO/TzIKzl4Rtqt7ThEQRj+SGtRaSQtOydcmzMFQU/v1lVetQ0P
8twJ1rEOXcEgWQp+++5h99j5HuAPXKCCSET/JnlS1RC2YGnL4WaHduOulaT9aU2jfajghcgXunDs
g7Q1tiMHnQ/ww8lHbx/8SvDZjQ2k5DqEjwjMaysTDcerqJv+Kq9i0vxL0E8KKgr4gkpFvyRXx3HR
0q+3vQfKaC8sfuZNku//8JNpQsBnVvvxpofCLr81Wt5yOA6MF6fMvxVDgiyf1vkbsH3NMYiDYZuO
qX6lOmatlDAynsETgILI4n7bC03dBGjWL5Dk6r/Jq5xG8tvV3VfefUaDWLOlxDzJSu3RS4YLHFLN
m+dT6xdOgKzBbELGUqzDJI53dWY1b4AokoUJFPMiTQONPidxX702K68k8H7JNSi68QyrXYRT5jVI
AMWrwOdxJ81G675kAO5DvVQuLTR3D/GoZsAkmndpySFvch8koGHuAkV4MJya3iGdB4+aIi8WsaVJ
gQI+aa6NF5cz8ETTns0RaQXXQCxTzuahal3yQH2U1m3BJXUb8QyDe7F2c5BspqpZDx2QnE1Gt/Po
h1dARgCTY29bg+y/lvOgT1G402jOXAw2BJ0zK3h5Rah42DdCfc9yOF2kq8o9b59qxje7SmFaNaME
ad6qAt6n9qjqaaeGAv4X6RL+iKyN64YHr00j4CQn+kaQcHfVqjnIwYIafctZGpqUPD64dfnW16rY
gBJqll2mDA8wC4wP0Ky95KXm0Y+ESw68uDp0J4KG58Y/vrLOjFOZ6Hu5aJpXysmS5X3m/89yyiX1
ilwkx+Q4HpdtbFRHOUAxW5eLKoQiL+M/HPoGZkC9ofHudAFTtwDpdshuCh38pOwn6KyENwuMFxxC
/+Hc+mNCBPRKu4ay77MmUmid4oSBRmwlTvLwIc8Zk1G5PIlssRhb8mplliwiKx8fKqem6S/XSXij
NObDNJ2GZ6vM0fRwEHIufPFWT+yIbqXEAq3BvZUqxpvN5iU0S+slpw38OurKX9KtTiQCgUsY68kc
xrWWh/FKnXP4OWxfO5pFv9buCLwmnHP99wk77b5KS/rLmWNTXslVLpPSGmUxYB7uk9CgLIOx3XVG
0R9oje4PbRB8XGnd8Nn0RE+GPo6e3HpyvJ3CF+cY2fV7iFr5PvXF+FCKZ2pY4urIHZ0dAQ+bqonX
7+jyNrOb56bMI3VP4rHex1VAKbIw+k0HKIc3kxkfaFPdgz8Ijr0WIU/Z+/1D0fnvLo2W7yAlR5Qt
kKDxWi96R4cJcs0kC2lNTNrXCkgHddPo3S288TiEYQtwmVUePAUr4QKkHaPw2fATNKT1QRyhYKfm
NV+p83D33c20zr1ycbdZ75o50gNs9pu8vSZKWfK6r7KfzRAvdXMcvpHMiteF5QK2URM2dvzk0w5e
PR9ef2gcAvGctCDrukwFrSZnm6J5ylDYkJPShQzTJUHM4eIDYhJkHOO62tLkntePcHW2C90IqrXb
UyKVgwOucKkODn/mWP0dg1T9CXDtuVHb/qUogN0MsdNuHd2oD/7Ms1XGvybXTl5jxwt47U0zTqYy
3oyp67eZkXvrVoujtQeB3UpMTvBQF6um9sar3XgJJTN71DaJggZTN2bhg9PlOFURv1WDUpDGY4Ec
tNRUDrYtHuf/yHydx7zL6jo/eEvwdEr4lLcjWjBZ+z0AZHTUanPbuPPXWpaw5PB7YpLf/tL/p8oV
s8E6TqyQpa0pVeudcK1ft7d92ZQ/+XOSfa+BUaOx499mlZPNMJsSHhy6mh3k7M7WPMirxA0t6tqQ
MkI/g9ZBP6XTQjrvgcLNdkiATQfp/xTiqbazBTv5S4116yxnP4UIrWoXtQ3B5n0GCalNPCA37rbp
hKLqXG+whnI3FPa0l5YhRrdY3SYMkxg1K3YNiK49D/z4NKrbtq6KczaBp840AM0+XcLDQjphnuIS
pqfhNESnmyUnInN8gyQD6Bb0XWzzk+6vIjk6dlX/Cp2apFPsoJzSaz0yR5G1H023uPo8vFZtlYbf
DKfZyzVpXD0mZcXvre/XaNv+VXWjoFDui6fEcH/l5FKO0mWRXb24KNFIa4yr/sm3oQFqhBWtq6GJ
H3X7Bzhc9VGvBZpF1GdX0rTZVSJCCH1v1On+Y3Rmg249JvP10OfKUWvNLVJi68yoo7c+npyD1fT8
6kvRLb1Asw7UjJuNZQ4hnHYKO9WuOqpeUh2FVlN/TdyrD6XEwStEDu12vbEszdz7WYSCjOaXew3y
wWWBMDNZwSg+qwkNod6usaPX0XTqdTYXNcHPtqfJdx2U2uA6AVnjm3Csc4iSwzSfkO7m3Rc0CIUj
ayg92hz1f4b+sbzyqGmW4ZxPCY+e4lwcT3F5gpMAS9bjzMcbT2GBODFXeWFQw5c2+LLixNl6Ojr5
QU76rQdq8D55W2sZnCIs5XtPB70Ikp8ajMBg/ceEvaYbHetQ5fmQ2fkbYMurPAVAs/fu8FV7ieIc
gGsQ+3uICNpT7eTJSktH8TYGPN1hmqvO/qiIN3S4F53o7RcBVd+1E+NXGWWYjbeLHVjopGlxqF65
tPPspSkSwEOOVj6OTksX4+jdoii31sgihg95AGFZTNZxb7dmfMmrIForU2G9sCkD84kAyF9D9cwr
0/rbjceXqnbr9zqC9wzq/vS2Wh1UY0/6Jr6wzfxYXetRynM6KObVaKCYf0c2wmXlW5Jn8TPNyuHe
ymJrU1u8kLIJVlF6l3+UHc3/TiWsiwbn5DnR3BBAHRMNv0g1D4pvk6WasHSW9cFxa283DAndUamu
r6rRFNe0E8q2CJyBBEBSnmxY+DceAJHHzPONpWXp/huayD9BYVV/hcDeb+w8g0ptqzOigxGMM61K
wR7Zhqn9KAanPyqcoCgET3tpWWC30OAJyrha3GNu9m0O1uzhKKcaTYN6JoQgQJq3IHkXv4Qfoem9
FOytFcKYxMCvKbzYgO3cKD9L4+4OgSZcwgl2iSZz9e0fEzJ4MIS+GrzKWbrz3RyrylSqUVG4r5NY
tBQY2shY8jY5p7FrvQZF3JyigI6dkTzka2pU1c42hLOSsx6UXusynrytnI3amrYLnhNHOds4LurY
rv7QeB3l6bBIdonDl6asrEPS6OEZ+cjWgpQHaFDorL2WbtI8ycUpKOuzB8FVsOyMUr/6HlCQKnrs
NC0i2cGQwJIRw255uUXlVvlIctA5RnlD8/akQIupNEa8l8FyLYegcRm1prm538WgiLXuhW6v7BFW
Nx5FYb4VfP2RhunaM7VW8EdzimnqU3cdT3a99iEy+OLEQ/swBmJN+R7evtGiApb2rr6XwYhVtgcD
8uxFCX3hyS9poIYv41frVOH+3m8hd8qz37T57KX/vnn+7c/6rkbp1N2Ziakd5TA1IWWc/zADEyFW
CHsRrZxn0fCF8P7Py08L7/Pw3Otr0HbZQt5cLWBvqVTVW92rERyr7GU8IP0qSwtymOS5/F6X+G9b
hspqxa2YIW01M/d037v7IkLJvHAtyd1tnK2u8ertODjtQusBq2jUcs9+otHuJS+h8TbOyWIIch1k
cZ0ebQ56dHt/EOoFrzr4ov/hz6sKaPN022ppvUqazZ1A775S+mjYnzbFwA9XTtQqcgyDV2j7gt3u
tYucF4neqpOG14Nl3iw599uSc3OkhH3BmnqLlN2fvyPrKLPXICy8tezJDaGWG5touMr+WyPtq41n
hN5KTtpZlj1BiiXnbgM/rqWhQ5cqW3VtX6Axa0df5KRckziIXeSemR9hef/Gw/VLlxgKwP7mY2Br
R5K8OUt3rvi2Sj5aUxex3zYzQ7Vy1gsDqiE5D9twv2kBErB1urFwf0rISBbuT/anBI2cknY+p3Ju
BN2f5uUl7R7+Ygwym31EC8UYqagKvsqmYrO3jC2OM5FmQy6DhIhTOGRT5KUXoSLSqeMMzaX87bR2
C9sKFfeE16A+lgvJImTOvEOSSuhuSt+dgUjRAFOlSegsZYgMBs3mgxn0x5Vs6zYyI3wwzJ+3fjxp
qeXPe5e2rO8Exa8bN6H1ES1b0P+1/g8P97j1/8k7UlboNBcaDFW4m8hpHaANhgNYgasuiVy0D9DT
DdLscPf3ldVNi17v4FtXk2FxD77fQJvvMq8lf5KBoPjnxrnXuQtTJcuZOZl/6Se7XFLNosl7NvN2
AIw5X2XeqO5qO/mLTreBnp3Zl+btEqxweMj9IOqTRemjKBx0JprTOYqkHOL1Q1kl2lM9T4Rqdapn
S0a45qiv0tyHCGteIAdKGouyo5YthtRd1qkYbkkQu9FfkgDC+aIMSxAHmS7WamVUK9TnKV6A1YEr
0av3FClI8f4/ys6ryW0ja8O/CFXI4ZZxhuRoJFmWww3K691Fzhm//ntwMBpQtOza76arT+gGJxBo
nPC+BXwvvV9RmCXYNOuU3028ItsIdM0jio0oH5BuBPPGppkJNl4a1dp9UNKPBS5ky42lMBaMxG/S
7M72cAD6HtJfMo7rfSVtzCOvltZFbiE/gvP04qndtxRkHuSm83APEt1MiunJL5wvIuFaPnU25QXT
wQn1ZHeHAyqr5+mjQcXSTbx/tClIt1AtTr233isbuSGKY7KAiVK7fwHh6KWoVXrynOTDVmC/qIpF
tcbQFzFUhuSDmgEo6UdxS3t80t6mtvn3mt/T8vmp03TrVdJ7Js+SA6iEvItDR7MjjeK9zks9UjZR
p5ZrP4tmU9tm551iegdAR8JVhqyd/phVxT1LAX6y/O3VgB5bEaVwX2YyrOX5aVAR/dfqw52uroAJ
U0yN8yD8AiCHcRBYsgIihkV6WoP+7+KaI3Boh4WyfQSMseWvNplK/FkGKzQb0EU0/ZxSRrTqbBp1
TK9OPohHaJjRB3qPn2mk8Dm1jTHfFRrKOQIL8CaPffVqGLRkyT/Vu+iknX/oAYPaN4oWvspgTEH0
mgSEhAtHt04PhjwNs1NokPd6MAygnxDCIIvxvpNC99LOG03AQd/DW3bTXki4zxcJb2USB5A4losh
JgHzXAx/prpfvchAZKVeZyIGavdnoVAO86AXMTPV6sX0OSsNA5XbP1pfT0W8nxIiOpQNBfvlGPKn
40NqM6bTb5mVDkdNB/OJHu30o+bk/7OH6/sHu7CGj2XgviizSX1KVpJa7OH/uvi6uivzll6veKHz
dWswRs0FN0EGq7aMa91aB5XuhlUlesBie9bRWV5rsM2s4rbMLq1f/c6gweX7ZdqCuwBQfELBJ+yc
24LNrzCD8ghvbgsfH59CDI3mfnQpnHzeIFuLwSZLncWXFdl1Ea3Kj+D4XO5EAtkaLPiuvLauhkwa
zEQnVt8zgf0t996QQyuWVRfFD/WX2m61lzqDcWw3V6CLgYG7V10D3WLQwV6ddiJrvRaes1GnKK4n
eHwQu2xhqjDI1y6UGeIow1ik0bTA3fwazkXNY4TNxLDuuMrlXuMAczSq0XvW2jH4bLv+F7cc0t8K
0/KO+jgWlGFF6W8LIbxGsoU4ZBTDqzGRo4Uo4JSpZXquiqDZF+2oXGGXsX+ZAUBfwDNBxlWAKza+
dmb+aXQoTNWjGG4B6Nmf3byKoKBEJ4Mfqu1HE2jaFkiBVa/Z/p/eQJJQHLSpPbiWa9GAQhjJlVhS
ASFuyXkJ9P9vOpkR+CeWpCwFrSJbi6PvWm+OYtgKXx8Wi7PsqhMsfNaAvZNwXb4F6Kbsj6EfY5ql
CTSLUUJ4In6zrdG+zSPV/hgrStvFfVPLQmyy32b7636DmpNLMPKzBh30GhiV6KiIierAIiZTv3VO
fuOHzyOlqNVpC6P+aN1mtVT3fpk1Jry9iLmtDVrcZOqb0Xh0yX/AfLRQ1dGaWt+EyE5I6+6I7cyE
uAJ1mMVJfMS8OYq4DrbydepD4zQSMyWozaAHRbTOwBH/i+5/9Qup6AIpwz7LdkHr/nt2LPdERUv2
0jV8XXcylcGkkLDQoPErbS972fQyE91c+5y/s+BJVI/rxaWNbOD7SV+SkOMa21qZDXJJjlO7NDbV
q8U7B6kwcO7caT5URsqrAqWBQJgwo3DFK3YylYGsAhgrgAcXi3XT/9BZtvGW9I6Yt13/VqdDEbRT
I2rhNmdZKysKQ8suVv8nh1BV2QN5M1/Dlt7SGHoniBEpAeuWErC01ObyWabio/OUP1gVFTj1ALkC
Lbipel3NHWykNNAWx6Up++IMvnGpdO1+KL4Xxfqg25bJLuLyoEuhsiO1ALeqGFSfTnKYgP56zW1r
xa2LI9gFw85ZUDAsxXgKMhDXq9bNP1DlsUApLPVi1ayvhnvd4tM11lPTjC4goIvbopKdZLYYtXCE
6qPe2X1CCGjoPQLTid1GCxJtcq1ivXmbpgEsRTujXHKNRkgPaRODpqACL64qE/D9YaFolO3kQNhl
4zidbSP9FyjTWIyak7K1DG+eTajQVBTWx3WN2B0zB9l5QcyTz6dEs01bT2sDM/PXDy5WwBdtgEH5
iWQwpwVzxKSwgnp+LKu8/cTbjo+WVImzXUw98AnE6vZaNw5wtEPSrbO4VHRY4hZ5nYp9tmO44zZ/
xer+Dcd7ehKr6FcXkesBMor9Ol12p1+hvY5u/DxNY3TpPCc4BC5coeMSzehHjyZCRWIctaZfjJxE
nli6ugfUcImAiAha4/TsphzFF30R0U0Ccuax0gbrug2Wb1Gt3ie/UAwTnB/0fytS4m5dZam4eKwP
KWBb1296xXPAj9Dpkh3mBFjsyOz5H3Cs+lzXPeW0eljHr/S9e4eI3+DhTqmRenhK4fhafSCPiiG2
YNDJLb4EY8XrJ2tFbyuQsQZJfl7v525lkS8i47Rym8ptGziuZuU1FfGOuNSjlfIwxUq8f3g4zAUv
c1rRV9AeluPN4ALgAVT2ziMrfAEXaiHrmkdyPlgtzov5QWSqCtxd0SUxJIKYRXdnFvdRDcpzGo+/
izVvqF4pQRMVbKZ8AW2SGXWdY0Nx0YLQNE9TvQdrkYtoTpFwaqLVZyduMgiiE71k+d419fCQKhqV
oHSEQNmhKcFVZrOuB1fyWwt46WK5mxZuHlPmK6tkgRKYza5RadeOHZodzKVxYoGbWWeim7MI8npa
zx/04bJgW1WORkYTWQpu/PcGcdnWTuRGyAv05XG72GCV8RNNyL9LzU+jLmk4e/hV6oNodBng4Fp0
ajH/Kh6z1Ay9+/2tTjYIlyojYrp3e8qCKQXdY9JiOK6AQ+PYN39p1WkAtFD9r3RJw5Din/pkmE9q
WEa/+iA47EqN6DKBh5zigfDQQE36qxIE5iXsGptYQKz8vNDGpQsTAS8PyxhyPPKXgT6E/6hNahxF
Wn0c8orWXhTbYMtCkUn0v63ezKJbN998lMR318tsuhg8hrNCM7+orLrV/ON6WW+Esmy3zsWYKl3/
NMGCrJQOBGSB12lXY4kWy0wG2H5+h4FnPol+sItvfndL/jJ9X7T6y1Lr+323y9z5yBVbz/qdVBVl
tMvHudv7h0vW1WMXBLQo/qQ7FF8pyvglr/XgJSRHt3czvfwN3BwS6LZm3cwxt7/QZP0k+txX6Fd3
R/cAYQ+1QL8P0JrQNUxhtcML+4KsUv7mx+7HygUYFziH5oNaaVD+LHq76Zy9Xw7D1Wp+Sh0jOSh5
rF5kcIMGtLpsHLLdoyymzXMzJ4B8vK3ZfNY9NlncHSOCQXHb48EcbNe9c6+SwN2HdDDsA310YGuB
8jDwjfwQ2I0Fajk6GcqFEHFwqy5flSKLRagSZRZqcFo9rtm2MNsOmI5N/vstxQdmFqqJVMIl27rt
qts2d1eVj/Lgs5pn2+ufSbztsqDTL+lCWAqpfWPsZdqqOgyiw0pMujiIF+T2b66bKLNKXQhO3/3W
deLta+PB7BrjSbYVVQPgBq/C70tE6TRWTZUdvIYqRZjQ1RJyWgaZSSWmzAqr0i6buHqXUri5rfFl
j9X26LvtJ1tt4rbcmY1z1dcBddfUh25ugW6TxXcgFZ4op4Glmmgpqbihia5+rJQAffdadLWXQZRa
NFbFDtRbUPZFoRNNPuVm//vdym0NdTrGm+O6/93OJV2KV0pTDEpcxl/bgNRW41Qf+ToXL/QUU2pR
85jcbXLOl5S4YaScNt2dj+wAW8+6g7h4UqIhUxlmn2JZ7io+DChcIG26/2TdVJ3dtklfyOrRKLQ0
AYrYa/PcHkg6pi9GzdN+zJ5F0BbN5Lgcb8WPdu+MXkRDAQG5nDgmY1YpqwJtU3d3LaTuL2NEqHqw
Rmu/fXCZrZ9ePssSvnBT47Z92LsP7+eUUsZRC2n69hNNTVV1hzw7T8Ok33RIfpp8HKryRDjBP5D9
nK5Z3RXw1C9TGSiInq7FphRZLLsyNsY7p4c1Iq4LwcR+202UhhGU1e5u+Z32YZN1faB1hGTU/lcd
6MazsfT0JDM1GjKYS9GgBQzQaiiFjLMGwOhOKY7tonswbDpx2fYPU+3YznQVlI6bUyzBYNfz20Av
ctCSbkcm1D/TtKR2O7/KitVnynpKNzZ3gCrHQ2tryV6Xc9oPT2v08wXczScabpZznhzjuu47iM5N
pBnOeiZ4b5tPQw7FRU0K5zZR5cP/gs1qmQZDy9GwL4E5zet09SGGmUAz+s1bZusSE3jvZrd4N2n8
5v24Y5RV5XSyabkUHzfJKjr+li0Bmh5pwmt/9uyOxrBcoyQ2qgESDnpnhl609MIPcwetr57SYRrC
8w4+WlbMt34KLOtEpKUlUGvSXBHYBqh+MM7dsi7ES61bUpVD/3XdRCxtbnWX3BgXlEg2lmuIocx+
M0HbATBs2SVaWPqmtHqO7RGAg2XoPSOhMo7K7QaShXYnyrup1nQaWp/OGU0lOr+sKYribXXCmxjA
gL0FncCiNMYPHPe0q7iJ8W39smy7qAlv2hP8z1dZtK4X74ft+xaMaNgNThQKkk3P5lK/QIHLE+X7
gWSCfqmt4M1QZe43739eIlYqoEyeOrJmnct2YrvXjol5tZ1eOxvLjbxIW27szXKPF1lm27DpHHkC
iGVds5msZaPJK11qgLLdpv/RNqL7H1zuLvejbdwUlNWhS/4rxjvnH09/tMXjSlWeZqKth9TfeUOX
8s/07Rfz97+ou0sONZ2yuVs6uzwFcYXO5+5iQaiRglwInIT9PtCHgnKTxXPqCZvsZCrLxRzpwPuv
24ksZpltl9j2udv34Yri86B7uJTWlc7JqkF4WD7n9hH+9pLisn5AWXJ39e1y68//cKmGTD0YA2pj
BtHOUMzqCZJi+2ov8YZZHftn2xoAj0DaBiPSaI8SWZzb9xVqH2H5ft3qrc6E4U+rfdWIl2P06+6B
nhf1jpcEakBgCzuu/8qBxulHpjIUy+GkWgZd/kdEnuWItNmpswuPejpAyi1fh22Poo2a8CTaWiss
e78tktm6k2x6t39PAYwNC9beqBxqCWOyUzJUtvY2+2edVoUAb4qPMfr/05L/desHvwfx//UpH9Y+
iNtWKhx++yhS1YMdBycC3TQ5qz3gWJnF0wJw6gKYNnjedQsEbS+mN16m4pOATfU0D96XOQH0atdP
KSntZbEMtgWZcNMA+7Tp1l3JRfcwVenuQfZSAkeHwEiu0OT/JSSVH/IIsofl9ChDs5zv1kpgjmE1
dTj6f0TXLYYq5sxzsKx/cWy2rrER0ZBLTHNr9LWX2G499z5ZJDAiFqN4qBLgbcAwudkYxE0MMhNk
ZVn1/ZZrG/G7Yejy+WwM2Z/goxDQXQYtUZtT09i/AvsPD46SE9gVQ5kPfXSSJoNVayhhuq4Ru19d
/QqSo64ywp+ItyrPo9JPC7Qw6FGh5ZwTUC3OACZlt46A1S1QKmKSabaj2I7/ZdGJla66NxfRrebB
8ZKjP9j6Tny8SYF2ddtM1myiLJzn8l9Nkron0ScqQajOoMh7iB0qFA0v7T5YpMu6ci6vKqDrH1wq
yT6IPmiG/qaA1v2gF6NquRCyRdBPbQtqp7e0BapVPzQ0nBxWx2VTx7IuahCCCPx9zmhLFz3kkUR0
TVBuqfkCmJf80ua7pZsetrOy/BUuwvYc9mUFOkBQwc/0bTbaAWhRkCF9savMP4lV/DaXO13LMdiF
RtgYNZN+1kY56Xrvr6LaBtarGOyiyUASz6eTiJvBqMznIdWD26ZSnXi+uVA6khbdJYXmXiQAJjMZ
JFDlLdEqmW2GB7/AdGcAPhdH8XlYsm2z7coBJSQBGJY0GUg7ueEq5Un4mAegs15KWwPAaIAYXvcB
pKDs7rWr9JSIQz6clM4zL0lFgY5e0H61k6kMcHRQl/o+iCPVSG+6bV1RQyxT12O4F12ukBXbbeZt
L3qrv1lkH+oPiksZPdc8Aq4y+EtZgu2mb6LodEOvT8Uw/VebDKsGRg0XMWx+P9K9L/tn3/WKhL15
wC7XhbquO3hN5J4E1j3IyvZW5sGfIgn6O10przZ4fiBUAiWf8fbIm7garkDxCU0IH+l2X1eLf6BR
Paoq1niRBVUVR89V3IJNktjzT+kMr52Tlmco7JJPPv20r5GvEw+nQ+k38GqNfRM0fCz4dH52a6AB
hlz7LUnc6dSboFSJG28Gu6IY61/Mpu2oszpoVg/d9nu/jiSai2gicCnKITS+5ZLv0srUCwcHNVOr
vTjdWf4y5T3n2W/s4NmCaOUmg/E+07UmancUTMPhGlB2sRi0QW9TcKnep07WQjhQuuq+Bcuk3QU1
r5p3dpmG9ENcIHXfh7oVtjvRVcHM6VTc1YqHnyhnOtR3eqeVAA+wz+qjdun8bA11RZ07zIQvXuVR
iRLp/K8ueFd5b0cnqnzsFeBKdCvgVWKl/o22AVHJ8AB6RZdIDN8u7a93CFn/n01dEsjqodXCP3ov
o3zLHIaf8zYtrpXvhZATLlMZaptv9Z2c9F1xJWfW7uE8pir93VEMIpY+EE0p/Qprv4idDh59gkvX
CAVHMe1v1R+KVVnec7mA4rXVaNDfNfuwhZZxtDrmi2WydId2bBq7brJaBpfO04rq/PMseHviKPvE
YE2eNOhKdysVySxkJsuwMpzMaUPwT3hNSofuMdDGc9qBsAtXyWoWeeU+Efe3pbLLO0OK+AOp8Y02
5R/8bQecv9QCm0erx4sMptV7tJc01FpTmJlk/KoWm92obw6bq+ggSMBz81nlhWRSG0D2WrejPu9t
tWfphnlcnf52z4dLbOL6gQAwHC8AYqowpQzPubwyL6/HMpNhkJfpTU7ezc3yCl3Lm/Bmllm67CMz
UIl4uZ7SP4DYMtb9ZZkYt60eVom4ucQz1ApK0cE06rUE15aSA1Uv56sUG8jMiSKiWrapeWdb7V4e
XJLJ7t/KF4xMH5T9ulG71DPM3WTumhhktNgILb7UWt+BobGY7n3lKsNv7rikquVjiItssX2Macps
YHGWxaKcYiBEIzOiuFs2F+XDhzOsTD/WFcgHtZWHxrGMYkDhTbg0XrPGbi++F0fDv0VLmxC15YZF
l6Rpp+MBCvFWD17FRl1Wd9HM3nuelCbsM8qoQL25+GVlvESUWby0JVA5JY3RK4GLQnUk0FsMgJaB
PavrK1lLJPQuq08XGiG0qty2hsCCgzqKL+Aj7yxCyOXOcPTmCkdDc9WW2SY+msUn0tIRRicjooxW
JbP3eJ+J4/6XJHAguF5uM9sd5u7OlMn9SLeCcrfZPaP8Gdz67AxWenADHDu4yexBjFKeuXHbzcc0
8qFX2Hxk5g/kGA/bGo8CV3OaQP1g03VFx5mHddvqgaPctZye2nZQL2T6VEAaWuXceOZZJNH378ZN
J7MficRpAXbbzD/yedDJ/tsn2Nb+s279WFoHp4OhUmBKGQpMkxLNlUCuhHkpNwIRRP0gGhkkVhzn
Vzpl51W9BYDZxIUU5kNf1NQLaPVF3hKcNKIVEprtnSJvGNu7yPZy8fCu0ZIJ3KU5h8q7F5m7N5ft
xaZ2Q+PqqifRyKAnKXhlQK45ES9iD8HwMM7q57xK6Nb9m8C7LJAIPXeXBXkV+CD5wVOr+NkfAW+T
n9esBpLlVVivuu33I9Z3X9Fvv9N3/aaCTbQ+6x0EUYDpq1c9ha53v04rNaieZTq06S0EzuZpdOqR
nqLFc3QqS9mDsU+pRuV/0/rlMgUqw94bUzGsO4U2ALTjUoAlK+EojqpnIpMLw/3sP/G2H3+Gr1gB
Gzntnsalxlp0ndEek6JOX0VKGit6SRX/g0hQb5cvYU/vvDc5L3RPOy8yMxVjukDPzK6e8wLb8Zve
TXuaJbS0gEFZ3TufPEMltbNQEGcd1a2DMrU3bRG54342dSf9qMOG9FWz1F1a290XTR/9n4JQhVMB
p7RN4bhRxp9lSTo4wU1LZoMXKozU94C3Ooz1QaymPz+5Hf3+BciO/U5rXOcGkoJzs2PeSKOYdgYE
UVu23d57iKWjCgxkGb8/bkvFsK2TmW4pxVOWWJ9FspdNN7cHXy1xIPXR3aeHLc1IuyQmJF2VHBmd
XHmZI5BgrIrOrBBw1HxRyTBokN4bFAecxBcoU/qFZArUMOmptgF5ZTwZRty+upEDXIQXVp9gsQ39
Lty3CrzZllr9kQSzBrXEpwz2MOvshm57ylIQDuksmD7IkIKkBBNaQsy70xvtrEzddB0K7QLuuvXV
LurnQPWLz2DN8GXooGKP7K9uGlqv3ax9FR+FMsCrMoUQpvea9XV0vfLcmjqlU8sO8J9S2Nsq/pNq
qa9jMCfP+ZIQkQG8qgQ8Me2m8hx9EtUg+ZkHF2r431aIIbTmW+k4HZxv73o96sF0tglAWmpf08dY
5NaLa/MVqwGg6FOzOawAANLd3+rtk+3rw01AAJoFCSCtcvdponcJXMYFE0CUmQvIuenSGb8hAxj5
7LwUmgHPVKGeKQeEsDwqqOmm/yG5ylAuMz+tKx0KFyhY7UwJ9u1IIVT15+RYILySA3LdWedA6elX
uqa64CDTeJFlJubGCV0oHMWp4FUySTVld6cUp22NVfUQ4z3KuRl8aYy8OG/7Plyrq2PvucqM/dQm
xXQy42E6TonHISQd6YLmvkg+aE2EDor2bMD/lVFLRC6f90Smc1cYl0d5NYn2bsHdVEyy1NKm+ggG
Qri72+9ufQMg/NsFjfRoQRVA0bg/3w3N8ngeHb3PKC7H8ib/yOeb7p9dTFh61v3/2c/zLWpS1msC
P3DwdDhyfvQRZMNCA3nWSP2fjMZJT2mUGU828a6jG1nWXuVFmMI890MZWW+QwuHSptOnuUYzE1hY
bR8+pamZ4UXHnrTpyQxyaXqAZJokBq1s8dlaAOcjt/1U0R7yIpJW9dEzTyTqxhbju4dRmP8ZzWE+
0MUdXjckTpmJTqeaBwifd3NfdT/Fpcl7Y99OV7eAT21uTWvf+U9BQ+SK5qS228lUa6MXSIOtJyCZ
g+gCK01Lb3deHOqFCmuKmg4kWm8n0jaYCznW34pi4H8QiMy0p8IwWnqiwKEA5HCEqbUx6KIfnKud
Z+OL3rfBhY5nCN+G4FUts+A1rUb9bA4qLwHvOpkpVpRDen17UOe6Gx61FHAk6alcOy2LdrD32UjH
7ipLOyZMZ1QQLpCj4jkGzSn0OKMDTN09+xY14eSkX3QKE8GzXaarzGVfrN/v1MlCxRwtgzikHOyd
TLeeN5V4iFF0eqmUu64rNCrPvm0rhrZqw1udBl/t+A/iXXSGuYH3asyaf1B83ry9bnLAsR3UfTKk
7dFJ286gr95zPqglXV5j6d1EEr+oj+InQLS8A7B03rkd+/lSmSkXeMqUlmRBM1cqTz7OTqlmuUdt
4XlIF0oNMQxa6+8t04exJQw16n8r7Sozm9YS7rJmdNx0YojSgr9SIqMoMmc8t6V5Mc3Rhn+qMT6C
LRt49sdghhth5xbpVz90g6voYFSwKTSjg5UA1sGxVe3YC6iKYxOg0H1bo21qgA7NJl8ELqBj8SWi
x5Fv4gT0wkvtnkk2w9E9z9MvcLn9baLoLkckPndyMsJ2vX9YCWZnckgLI4DlDlgLSpDzm6InxYk2
5YTKjW86MdRgQbQU5OMjgxXVxc3QAiptxvRpGHy/2hk+INCTTLVlapYG6OsjoIZLqVXTzLyiy3Qb
kqVEiwgqdVqLj4jGBFhA51Eg5PaDuRvcMOWeEMR7zozGvkgD/tzvgwF0FXnyd1lmhlfMF7ABOCQ2
+jdzCeNOVBrWU6gZzUVRGRJq2gGmULrmMvHjXWS2KsUunqIM3Yiu13X6sFycItlp85ft+Jaz/Xa5
IDypBUF6v06GiyTHZCZ/FpmF73nBzfC3OnEp3D58yws+LNnEHzpul/+hOWhcb1+ZlUtxr6c9KQ4V
KgE8nnv5M5lmVThHmVZSebf9Qe+85I8pllpK6H4ok/zjv0JMmZTrLf8GRHMqY7/JdkhxCeem59Vb
DKvPw8I8OTV+7FwHO2tg+4B3ITCCJ2qUR+OXd1FJgqj9rGjm77pf06xjqTFBR5eKMMfwiC8w9Crd
Eqsc5KG/KqdIB5p2TAjh+A2Pwc09B9+iXmWljnGSRau/3sfmyR2qP/La37dTB901He79zlgA8Ndp
1UKeYINJlIJn+CySQrLqNrmJ1sO+zVSUcV8me8cb/MPoK9UJmMa0I4c5+MpemjqlnVNmOX++kzXC
hbcZtlbQzboBnEHPUj71jlOCPwx96jh21TFU3fFjpnk+cXxaAnNfB23Mnn4R5OCh8S0a6RY4YQ1Q
H40WlltdlN903Jnpbe3oBxGwYSM0/3Tbmj6eBRRtXODR+mWQmegexM1F0dmbjhjW6QuO2rbDpgua
9NbX81eIkLsbaDPQSS6MI80wRv+KsvbL1JvjFxt0v1PXx84exPYCvBvlt4Fn7RVgRgoC4oLqx3hh
CBF5G8Rnenc0odkFWiUe91VVhJ/OKo+XTzJ11Dn8RMfBM53vJIgXq7eoorr5N0/+rK2LM4d4w/vc
2i7Ub8TRmsLQKXaKa+cEmn1yrEKi1jxqgNpc37djPziETUY7sbxey5s5hyQI1d/ez5dX9dXmXWnA
ry/bCUAe/tsxwGzUs6Gn1dODfsV12PweTg8C6/CwRHRddM5bAzg6x8j1vVFU0wXckZJTZDBPwEjk
FdHoRSuyvShXuyi3IYtAp1k9V7u4OrLemczxKamtg+hko4nOFChIl+1Elo3uPoNYVKs295MKfTHB
+7aZqTZYspf2Uhzd1s3bbNP5ZtYdXE1RSQ3zPg/0Fz4geSrmXtbcaUVeTeKlmTEL/IxDJ8cL5Wi4
2u+268VnvXLrG7UHe12hMZjENzU4VfCcU3YgUu04CogNFainMm2V/KRowXh1obFJKBi48dbjgt7P
0UiG2NAWdrdRPYjo51Fv7OLa9K5RQln9clpaD06kqqhRLSZnn1B7k9mUuJIxqT7KkLpedBpz4ME3
XV5QnZuPlBGr+quo9fKXPvS629gAIGLPgXuM4PegLHZoXoiCNi9ikJnoyGSM1Jm7fKvweHDT23Ec
IXboz4OSfoBB0T4HSxtHJL0cC5zs1GSfOfjVbPFjfS4YtMbiC6I9XyD+00WSQTZa9hA9vHX9Pms6
89AofnADg16babD1yD1Y02fRUQimNC8y9QsbzvMkvzQdjEdmRpxZBhHrHKgUDmH/WjMFuUMt35KX
qOyWmvB2rehbFJJiuJOhjNYvq7z6yjLZZcgnnqPgNc6HXvH/TE3716xLtK8guJfXSjWjfVga6tde
Hd3z7FTxMXG7301wrG95B+LfqP1sDDSNi1AC7ka+3v9ZpAYgrc9JXM4npx0IMy/uogtGRQEqJm6e
ArX4YlP1AvX8BOlkomU7H4LAZxGFTRF0rmyXR9qbTkAi4KZ6022YEVNhfS4SpwfZQKP4JQvqa7dg
ifYLPpwtUKKbLGax/EjnFV1VrlskyqDRd6/3e0+ASrc165Z/L4ulhOvZ0YNnUx9gIWiUBLRiNTj2
VdwcVrlynAiCa8OGMnixuwpdbUPyqlsuUdfYfw1pAqGVIEyMSyxTa2nmFFmGVawXBKY7eXEX8W65
puj2Ey2oh80PIlu6cmr/s6+Y6lHryCWtufrvqwN+pDMlnZ/HinpssqbaSQXAo6NdzIe5BgbEs0zY
J8m855w24UPZy9RbMPpon4GhROTINfKLq7jGfLxzndzBPHigxezbWIO7JVGHQ1Xm5lebMNRx4vXt
VAOM9TEg7PcJiotgl3oURRt1E3+SIRtmZVf5tnnedEoVlgcDmqljPoXOgfpSD2IPy3+1IqWixT08
tnaivIpKBjCi2iMQAeCtDYELv8PiPJnax8IFsk+cLS/vn0zbc3ZjX6k7wGv6W7lE+5pUuWmZ3X3S
Sqf4OhN9XUKC7TyAtxuqn2yRnDy9eLn/cxbYR9OwpltbLAemu2kQ+DX1z52/q13Xv8BION80o0LH
KW++ecsg7iLWg/Lb6HQAbr/r73Zc94o7IHigIKYkWvZ+2Gf1d8CfOMZDRMhv+1irvyjkurOi8KdJ
ae3bfLbPcndh/QPYZOTE5YfbPlpqJ9k5AWeTeOPwUk/OdOjUUadhJAFkQpSbBZYffW9JHGPg4Du0
unECabL9SDSifW5sLdyBka551MChtIfhkmdGe4u8ov3Iy3f7scl4IlFTXhxEJ4ORRfOHMnTWRaXG
QXM3DoDBB1R/nze/dlIhMQ6GcBcBmPpxM2zXedc7Wf7ddRaDklPTVAOMQcP1QFQ/9/+Tw2j8U6xo
05MdJuN5NsL+56k1v4DBk/2Zdc4PHWJwmy0XVEs136djb/87iEjXg1oZfLHNKTqHcwDwcTVor44P
7VszGuouTIGEsKIllu0SnerqsD1FWfMvkTa9iDKEfknPhUwJrheH0vYBSlpwvfzJGQ51mCl7Ra0J
0m84Xx709hfXtGiMx2/Ty0x0sz696noxPZtFXuw5Y8QnCSRLcJnuHEp0LEiXZlBnRVWEUXXRY/ur
qLbgNN3I+V5zDVJhS6xarEHhq6/NsF/D1aMD4sESh/seslPEaq5/W1q5Sc9+Q/YUGM5NlNnD0k23
rK9TgMI21Rg5/jlUSM0upMmZPlsLz+5hBf0ZM9/6MAzdo7iC/vhw/oqzPPrMeG6vWmR8lmxEvZD6
lgkHqMcMBczYPw2pMTxHJu1AawKjTVMStAqHmgl8EBsEmDUCmOdhckxHt6AMgO9YAiLUIe/TCV4F
anz0ZfANsFQ4wgN7vIhb8Y+IUgZkNfG5t6v4RgWg+hpaABc2FTCrIk7OrL3KLO+hsLEIbTpBqb16
y5CXjUcNUj013j4KI8CIqX4tqUGgL9kork1DOSSt0l/UXAu+KPmYfAi16jO33XBVDXXxnBQw0xHg
qvdRX9hHiOaH22jDvSjsimGSQqGVUou5cDWKXoaEKgTYzzjPgpJ+MbKh2xmROVzHvvj6zwljSSxP
SyNbVbbhXi2K5nCHs7LBqUwOhKBuls0HAWkRdBUZEpCHz5xOfw2KKqchgjD1nIWkmL8X73QK8MSB
khsH0cmQDENy8twBUPTl4DzE6XJ6roejRY8vTSUcl8VAJs579dR9b4cA+XtNAowUTFTb0Eb10Qtt
0C7f9ZYCsVVlLOTQIxTWD4a6WbirOso5xOCkYXvOFWfYefVQvZrAQR9th1IpX08qgOwjp3qNy1Q7
RX2urD7i6DpNdaQbeeLRN6mf5zxt91VXz8d6eYjVZaDetKimb2eTZdaN1CQ3PfSbs5htVcf9fY1e
hn8Ok5Gf5HXRLUwNCoUs6mjqJcfGkcHaJ0vc2dRNMgnymjjVnfcUqtPBIlp6CcJhvBjvMxHFILoh
aile2mQxb0u2HTadzNoEHiJV/c+DevN/uKI6hNP6UWTFtmxbASLyt4/y4CPijz6j6HS3s5/V+tVI
PH7QZVD7rt7BxGz7vISO6l7T1HYPuyUJY7gNfgrzglvvqNW7MlTnn0RXmzpAVUpCv2Oj/jTMQC83
zlSexKgGebqrexdMbUVNf/o/xr5sOW4cWPaLGEGQBJfX3vduybIt+4Vhe8ZcQJDgvnz9SRQ1pq5m
bpzzggAKBchuqUmgKitTsPo7a9Lxh48D16oG6dEd3HwmYDgXR1omAJ3q5+S0xsFmfQw2hn+aPrRa
VJ2hkm2xUS+2O/dgOeGvxR4pL747yg9uiB5AXOyghRZWI+qlHgZvwkfTdwZYQkyGjLBlo1t5aot3
LNuoqHEMlITI/uAWEgwY2p0WQkp0vFR5csnJhWxacU7iq9an/uc8ldmBQs1LJDr5E5PmPh7BnQX+
IR2RJju5pUqAq5nGstC0zTzyOY534IodmixErSDgxJEZ5w9qGhD7nuys/hKMlpxNZHf0hcRBrP4Q
4iUHEkXQFkBpJv+SsTp/ZG46nPocnzAqfFBg6A3VCU9UwOVRbX7OxuBnOipZrJ0OINBlthghSdZ6
/tYLSxxbId4MXieSDl6awAkTpDQRi1tssf70e/1IKHIj3XyYqHO8jWon/EL2frDjnVMKACD+nDqW
0wVkZAQ4jevM3WQlcO/koyxvmI8no8um3RQm39oxluexhFwWVDWqdDXE1riNSFSOpgaSd2i0dlyn
G3ydLqCoBOo91Q9sUMPfPA08yD0nAm9zEl+hBtdGez1R8hAJbpY20X6Z9jPo2dbZXVmgnQAN++hu
bFcN5ylWex5VAXTjWpykAoeXGxcpUbAqutZ0KyZ1yEfcN8fWHtyNiXTBwesBAqRhXsTmjfWgHoWw
bL5r+qmDCLFeR41zbD3e3d6ZUwQ3Affu1zYrsiN+C+Md3914A2pO0AWY/DqyIvw76mv8+wf3e+gX
wzrtOF4cUBdbvaMDpy5xhWcNiJdDDqWB/5wmI5GHdx2CfGEkdnYuN9743XfU9EWUoY9UmlRHXhjm
M7cUKCgm8MGNcVasvTrR9azt2AJWBTLwxjEvA2rCLk2SMIQ9LHDvBxl+313pNyso4HSXxnWi1QBO
jF3Qyu5S+j4wsXpi9vG0kWZatylOfmAj1ATTYqcV/2WDVhzo5EpwEfwfnOlH4nGwGYe4PH34pyw/
gnpGC6yrb1V/s7qD8GDsGi+JOaxsMBae06GQLza43LZBnZtbC/jZlymIksuQM5xyLOWCvnFcuYiv
fXLvjrlKEs86GEYkXtPSAKAYAk0u8kc7SOy+s0ONuAdIKsiBHHcy9XWSDURr6xg0ghDa2CPgXh1w
R/4yD5nf5Od6gmp6OslfUJlZRVpCxgEsS8e+g7OXdGA8UvYEzTTwQ+6G2mvP7SC6M0Ab3dxbbFVg
FiHyEWBasCyoDy8zkzd6h9Suy/R3NoD93TQgoWU3PPzEU/cBTbPxe2+xckN2ru0Id852KOa+2UM7
M6BgYx3CqtxXRt1eXZ2FbxsjOdYWSPFINZ5saTg8kQeZLJ22x93HWNEkNVHQPTl4j3zcY4T+suNC
J3TU4cPCi3ow6HlZvXLjsNuZaQOGzrJN8+0UoNoawar6GujGngOFutsloHhp3fAc2yFWu31V77us
/C1twJSoEbqXJ4naoVSqW6FuC/zPyzT1gimPr0Xw0ZxpPtS61czPkBkrVoHpsx0ZFe/K67utMr1/
pven/ciHevPqqB3ia8M/7j+IOAasAho7c4HCB1I8PgiUKqRDvAfjQAR2bF3E8LGeYXb6UO9AQ+gS
7UsFGSVakksB6G7sH/0SfF0g5LrggsaukRFb15bYHuuprY6Idt2zKnZAsa2n37phFCFCBp6IRLu/
W0NOiYZ3QRs42tMQBWpQxpCAb/+Bzo6EknXVVG9ZA8a1BS+7+FCPGgLWfnD54DdvuPj819a0zYd1
NIw69R1yw2oXSMEgeDo42XnupnErEc1SAe7SyvTWnZ6au7V+172zuqUdIkCuHZy+y86qmLp9bha3
xfSv7Wmqpp3nrt5zgAo20Cp6o/nHQWA1nRiDTME/e8vE4+soqqv1GBrNOUPpnlrFqWrPzPeyfEdW
JBOicB106qRQpHgohoGrFc1Q8248e5I11ZuktB/EKac1DvPTeh4v8x/Xv9vKa0H/5RggAFFmaoC9
E+IFIqzrmwGszM3CC5+twli0K25F8X6ZSbQPDUVv36uJe0daUSn7bS1NMvObalFFSXPL6mAy3DPi
+9vFNP8oo5bsgPvo92WCflLIUWwVI8+fWEBRa0Kjc+a8SgXQ1OR7CEPoZvjTK6GHV65mN0CPyxXN
05h6yQAygXhI7suSZZt3bvqHDVmHKOwyvfwL7KYSG+EruabZ2ZGmaUz7zP+SZU3L+2wNCBZecBOq
hAMGBDmpNc/CzFDwtBB2izduWNUXss3izSZKKg6NTH+mNlf7UJTs6vROtBu90Du6lZ9/siP7F7iN
8p9G1WtMvwvcrc3ZqQtTEGYhQPbDTsEABweoPuNcKBg7FyoHo30ATL40f0185C8ZEInPPU82dW3w
FzIpq96YMbhcaSQmE6FEO7vSyJuGYW37nThWRuXinVwZW8Oog22rl+PglB+j0lg3OPqf6CUuRJ5t
zbgFc28Z5y9dmriovnSBx9HvdA5mzWfOX2lA/onsf1lO7l7onT9UcbadGNTVyAMRZQgEdtawos3w
PoWWrReskAFXX20/R0TIgN4dEo/8kKBO89ipIrw5hY1ggtm7X2pu/lWMQ/87eBSid363nfvDBdPx
vBZyLeqeGpH7bi3zh2njecG8Fn+U4QqIEEQsNeo5QfJ524cy2i6oZ8cF6gGXa4kycAsSomW9dQI5
PtGCZkDdeVrxH6xLJ6Dniu8gKot/QhkHZKjBkDzhQm7h+RLbYPDARBW9pnVlvIBa0V6zyaw+gfIj
OEfK+Vv2WkVjSOvXfCyciw/U/CfThnZ2jMDnm6+2WY2/km1fPmW1X34yognRA/BgbWkBw+nhkYpq
y8NGrAszDLdcTe3F002vi6kKfZCkHtlCN2frUZde0UTqB1BlcKLBbVZzn7yQ9z6OclDHZR/qLXub
MR+PCfKG+BerS6KQHO3w9ElChMqyBFcv6nZZJxqopw/qQmOunW0rj1ZpWwOcrIdk+9camkI1KU5Z
HCGWd6v1mnbooNLWWAfi3SMePlSvRGfqkW1h6WNOqyDt571+sJPvfy39YHOyb/qUem5A5N0jmO4g
bAT0+6oXJW5QThBBqyFIoDYChux5vPiQjcUZrvzAW/1vzGpEv9a2wRfkS8MdNOUTQAdNEL47JpCa
chSnKPUgzqfvs9QYhfEd+Eh5yWw/AlzTFScwhL55eEa2N92iFD9M6OWsCuBGIZyoUpyuKvew3Eas
zEbgl8Z/ZumaAu1qSEDEto+/f3zTIde6s5AEfdA3NzIaBE8HVoBxHZNpbzv7SGQZgH94SFhhz25A
0dw7oLDr9Z+l5Jvj730tmqY4zs8AfI/3hiizTcFciB4azalILMmvODNs06rz9oU/7QPPDx7UmHYF
4q4m/GaOw5vJBuLtnjndihwgC4bAhtE1+8AxwMWtV5LvAGkYaDIHxbGAjOG82xiKDDTalo/kF6gJ
pJ+0WypmopIlqmgKOC9xEjQ3i4l65OZRIRSNTTxG52ooM8UjrHMjcM9ENRTownSLGHKK2zf4k8hG
1TXTn4m5nIRqa1zHSbeVC+XquM/XpVvm90BE+R0MFvm97yFz0ETgobe9NHBWhZ62FTjK8zz9SX6I
0GLCkJV1NprouKylntT1OcLfL+Z5I2gTbySf+IV2XH6qYchPCcTvIA6Kf8NiH6e8XtmMAx/6ZyLu
QrE3JFQNmW0aZylUsI1EI1FWUhlg2oeNJmi4NGSjWbLRsDXUuHaiNliTDSVYRjVvQ+MKOklv42Vh
iZLtqinr3X9tDXaldqskc49cAETuKLd5tXwzWYdTNr40SdAi1h8lTzYOgDu3CvwrpLJzaL1P4CJB
EcshZNW9YKG3UnaXP2LG5QN8LPnDrd2zjav7hewcD9st1JAgyEVqdoGmJY9sEwXHUPzczkbR8Hpb
mQCMETiiRaHMTfyDPMXb3r+hYGoEryowxXqkvC3wnd6ssQL11m3STz9IR2XRTHk3/KC/QjP1hHgM
/tfQY0GFeQHkzORvkiQfQRclEIns1FCvbY5kc2dV5o1s1Dh6Fv+cznPFbCaHHEzIN1ADgIgUDCGr
xTbvpvcoYwQKBVQzyRegxWTtIeuBSBDY0KiZykCoXX1KR7pqO6nadQVuAL6rMtAJt84N1U2ISkXh
D5aCOtlIhHNb7FMI9KOwk19koknyp14zRT9tvWgxkVuh7J3nuZBV0KEvqYNgVdxFc49s+OXsCwEK
YJqkZvGlYaCsr1bR/YUXUX6cWllAms/eFGYqPoFq6wT6APcSIc91QaS2O9SMPci02KlnDCPO8eQ3
SSh7pi44gWimj2QJEKLeZlnjRXZ38Ez7f9urLgWqSMFwuzGM/DzjKSeO4iV3TF8rBymuaAgRNu1S
Xz4G8D1bIVhaRpHnjxYUlw/hecWO/NRkIqFMfkXLZz/QIvBNaIw6FvcPE8bCjoEnHjgxPrBglL0q
t2EYQohR02gs64geA7S+zyJE7daXSAA8GVn13YqG0t7EZsEhJ8rao4tHytGH8ATKmZhzp2bSnBmV
jbRriVTg5sOEYfs/LDMaj2T3WOncC4la2hbf3tH+0QvD2JcOTrCs9+tnoAGbZ9MRFZDnPNyTjZrI
+DyKSDyBX1CACG1PHwV9UnHUgezVi49kos+N7GUfJoDhTv/yBb/g7NujoA24ehFABsOT26qN6oNb
JfZXj5mvUFkvHpXlsReooiIq09lf8yo39iimh/TJ+Gh7iF5wIvZGdPs6s3mDoCG7AjIQ7acGMimz
cSb+JldqZBwi4z1A/W2eN6a+PVV5fba4HV+kgCJkjHrA1yIM+CaOhDgWRZK8lpMGjSvv2bT65Knp
xGfyAhIo3KcMkso0tMtiAlVd2187MeCdZGTh0WO5A2CLEvv5nK0P24AOXWMcZK901vYd27/JptwJ
K2yhKq2a4lBG+S0P+hvYo0F97pagtVjOklVVTuaODoICwq47Zgb5ajlBNsJI1POKjyZkIMkVULtV
Hrn8+P9leCHCF2KCWVxGaCYYfWnO5DKL/b98ydZBmy5UoDsH87piztlrEOK1B1CM8xooQAR6vFtn
296NQ4hmBZnSdj8WiX+jCWrKRogDQk3p7LysaPQycG+iCMPVkrrYiRpaH0bBDdenqbbWJiCXaKxk
i5oBFDAqAQk1hxQQPa2PmJQDg5w4mdsBWolknceQg9x57ZgcyVZK9TY7ryFvMppQ1N0iLIc4vY7u
BW6SHqtK3sFGN5knsnV5evSsKT69i9LNXUvTcPbI5mzI0SsSRF1N/5OFS9xGeEZ1BNuP/TVog/tQ
dOyp65j45KVqNpeeWZ96ZwCThvbKRvV+kRy8e1BJ6yls1LwoMopkBQECmQV78CitGcLq31C41q7c
2vFBdtir5zSNX+rJVN8grMW3LuLNh0m78bFdQT7XfIqQZBxxuh3s5ia8adcDtfk9BAPxtvc4gxR5
03/J2fhm90BehSJec1PH3Dm1uukk1B3mnh/z90M90X2wfRj+cfmw1f9he3JBtrbGj9zztHfu1JiG
69ybBqczgWvV4cNEZP+l2rK7LWYIJZWnofJeyNQiGnp3y8MHCQ+RCbWvcv668MHPnPGLX1VpoZAc
2KC9nYavH+niaWw1XdesqEuOPfNmx0Z/q2qja/eT0cRP+PT5zZnYOsHb+2nQJuol4FaPEPS4Lybf
Tp7wnoIk5R9XYTrIyQgfkQVto2ZMnGCNq0yxoyH9lHLs/W3R2hJJhS6L1qhurQ6ti3Jbpz7VnXvu
0rbY+70fXZfGK2WMSHmLK+KUOH9FkhV7shWui8shOVaF+ErpS0pVUl4zrQEqNSsRA52AzCdNDAaQ
HF6Toa4WptY08BquFc6qaVnF0BTVWU93BAgZhClHfBkwHU7wXPZCbqq6NpG1YUL6l0BXKTh+51/i
RLUQAe6f26I45K4r7wij5nfqjUOW3f9ajFHWy3nGnIL9VAPLvJjIDSiQXx4PgZvWO1FDHkODlDPo
hEDkoCeWVUkUDxvoWoybxUb/AJGN/a5qumi9bJXptaZrhYew5r96yZFCJ2cAi9wzxEYOHzaZ/wNO
26KSbRiPta7cm3Q1n295xq0rBcrdi6A82KLzD8qpX7oYyFBqoiSYcMgmTGlH+FFHI0sXh9E6Dm5c
ZCYCQwy1AE4hnnpoPh2g1oBbZ2qKJ7K5VqZVZ8rXgGXNSQjnV6FdUYIyXEUoDrwO0qc6HtOnLvLa
R1MdILraRsAdwi69EKjwVKxl3SFmBsRa54ygVI+L21IMQkUjwn6bC+0nmVRf3NJ3nxRPvEc5PZys
bVJAGfC3DzzL53nYh6W7r+w8X5NvFebeU1VF9iZUnb2lIU2gcnZAutTPjjbIlgG+zopN0bbsbrug
B27auoEUA4ZGwdk9Vmj8vp02NcvsDc8hqsNqEHtUunZChpGNNKbrA8mixzhDyUNs98/A7vrHxJ9K
SDSJTFqrMonqM7BNw4EN1cHIVH0GvwkQPpa+sNCYGvJr/GFQ85L/ml5s0nxSEqUIGaRA2hBx/RAZ
s2uk0eV5w956UZINmGjXhgTFDApSMQtcHrrkU0GYD7dt72jVgBhCI+sbSkPjTyoRX6Mp8E6BPnLx
SaA6AHVy02BXV+7Z7bCiLtPjvmTR2rdFvUVREmbIiJwksly6AauTsYMGmEBp5D+22tG/BRrHJrJk
ebymAYCWQMb/caNh6sRIoidjhlshAgcKwvericXdRRZVd6He0iw20Orlu0RIFEQCEphb2W/gD3Aw
iWp+7nVDPcNttZKvAiYwtxOOqkHhbDkCPDhXmRnoPLVxbmg8L29iTFGXphp8NuB3aNWW6gMjI93n
uab7K3sUl5CN8RCFI1QVGOjSQOo5ZjueUnxPLYm6+wXx4otk2kH0EAA6jb6gCY2b30JyO92wcsrW
qUqsA0748Sdc7sIrsMg3qmWuGfQ1kTkBd1c4HsC7lQJ2mrjnIAf/qRp4s51cG0q42uZIA7j0/Erv
/cBCCXcXdOxheRYuwjEoFMCYPn6nCS/vOqgtJfum9kFzJzRlT4zgOkpmdbdIeOd9qoCLXk12G+Ey
Hxtgn0XA4LQ0Y9L6oMfUpVRkxLUxWeWMdUi4qOKs/Oh90zgJeLoW4wcfqZdMnecD3w6cC6rRplPG
vfEUl80EjhoMFxu0O/CJ0LgQxb2JUSryX36LTVSlfSz8Hyr32mtT5O3VHEZcp2hcpQiwuxWoj/MB
2Wfd4M2cX0E/C0x9OqJEPQJCp4rRxMM1J4G8DEiZa2h7fD+4xVOddDs/GCHxkBj1p05B1NqM0v5I
NqDEjROy1AUK3NQ2g9DpVTQGBJLsBLrZQQsQfiC4mWxDgdP3ALXGSg7VDQgsgP/aLls1tpcdTBYi
rDg+L+EOClOgcq46uZN9/RABoWGpAUDDYB5GH7GcEnQoyC7Lvrij1qbf1GVsbvrRwy84GFK+xXu/
X1eFizo/w8mPmTT4M8/9aBMWSYYIQ+U+8zSynqbuhQbkkALYvRWAXmyrrsQLPgDrn4brppJLfKd0
N9YIXR9nhL1jN4/FJHkFat4MOrxH3MV2xB9KTSzAizuPa+W/5EEkTqklUwAIUPMEBfFa04a8vZZE
7gO44Fcv9JIiO8vj8ZAE0Gwyox6XmDKEjhCi3mLEo4l6TWb94HbtHAE6CLZ2AL5WqzPEEyRN8V4s
pLW2ov474rYKMBQxPDHX6Z88ntsgf8xuDQvsA+oC+3VuunLn16YEGiHq2R4s7+ExMMKTrEZz7TrB
S+DJToPYf/qOZ77mJSgSOstge4h7Zs9hIs7QE2abHHw4Gy3Kco91M8Z1d4ewAyrhWMUAU4EtNWx1
FgbqB7qUHaURytdxAsTIi11xNROZPdWRJ1axhTMzCE1QtZI7l6I07XdNAy0PyAuCh9jxqvMySb4s
YmG7kr1XQvch2tIzNfCn32YWInmsn7D0cKRn60hPzOUx+3Fae1fCvTmd2ECrlO2tyE9vUyHFjXrU
4KaLUhLRRVtTz9p9BRSry/M9klHDtehlj3Mu0FkNfQmF/sKRLGVVoRTOZm14V7nU6d0pPFPjDwAO
HakLjWbwzZuzPdEe4TKJKuTwXEY4n7ZD+tqY6oXKSmsctyF2J6C9OhbhXrQdO1NJKjVkL0M7WPuo
Cd2SLde+NIHaVPvouNUL2Yfa7oNNj02k3oQ8lp2WTUq/25Rm0DzzgqHIs4cAIfRhjc8xENaXJC/G
ldRDVCEHp9wAfWjN0wlpDVDsAJox6IZ6DpDbIApL5XaxJWaeXQpUYYAp848jGeXgZpfSGZ9wxvH2
NLnYqeeYeFwaFUqZEZdr16ic7zYg4eAXkaLg1QRBYq6CCnw3aKg6mnr47v/2fYPtPtjx19w3K5wE
0NKUTNtvvrDy/bJ2WZK49nZgqGymipFo7HCDyYsDkGzDlUzvGlAmXclD+fIw24Gp2iBjX22WVy3+
sJAwjkYFYWa8fg0jk87KdFD405rWuYdCtYPEQP/2Yja8dNtrkPVi6uXwnQ9JdeQDdJ5C1reHpVKQ
igwh9/s2QQFymqUJWoHe24q58pCMQVj8axua8D2ZAQrQBVBh0mw79sK+TE/HgYh5/BIxRmD0QeLh
enj22gJ3BdbWR+ig2+d4Cuwz9XDXcqudQmQVbFzVgWwu+CSqHcef7OzT5Qk+NAQ21lSICUi5uUX4
w1vNtZYfqjNVrqALLsBPEqokvA1lsEU8kJ+gGoQ/E6rWpLpNmTjTKqsBIcWp6TmyLHWwuxEZPcD4
oYYa18AbJp69q1BZe6S0Q0jqpzRLaqg0ppn/1+9dpoJmN50+2JTecET9jIlvj5Sn/GuH2ttd6+eF
3DYArShk6K9MC0mTmnTq29kR+mWAOpJLaEfd2hSAdpJP5kFkbTU6CD7jtfmf68oqEJu+Apsl1Ytk
ntNcs4Yd54oQGuJRdJzLR2iIA/px1owGWPVfznot7QTs7Qq8uKtJh7jdbMwfJpJr5eQVNzJRI4vS
35oN99Y0BDhPPqjXq+ydL9nTwoawFZiaPJ3coY9s/rz1R00fclohG66MX/SrWT52Gs6u+lfj1mDo
8TjyXEH4M4au4nUcC/YyloDnR4Y3HWjoQaMKGjVTsqUhC6sQYKMB0VygQV64YYpH3zdQD8eIPKYy
h1ZkeGe8Qvy8Sn5mmVoXeEN9mzrV76Isy4745U4vIcteyAEEKLiDWWVwd/Ib78CRuyRZKJlCTQSM
ppPhtLVkVIZcAokkQmPrO0N8SesiRimMAzDhMo5DUJLX7V80aRgl3u3U/TguaF1aZPl6MPkKOE7w
NPOpf6AaUa3jNMt+TdY3hkfZXx4eaKsiLEE4yY0IkOog/jQxB0gBHFC2dEFLs4hdgsAoBJ6tGcpC
NJC6ozovHKnizOB7GlETUWHXMnY0PJuGsdmD8x61QmtK/LAOp/MmcHCJ+HfeiGyLW48H75I3GpIg
2oNAG8U2nVFf2nD6NP6RMkflQQfOJwmW+77pxRrlgxYCZhWkV7QP6ZsjHgEhQvHEzCK79DrF7k9Z
uTZrIY+tHtpW4e1ZFKTgSUc+Pik4v8WyvtPIYt94Yvn7VIjxbkdOvFE2U9+Gxr96RmT8nfvVYfJz
73tRJcMaQVJjF0CdGvuB71KB3vgwoFQPj9AkGQ4+wqOrcuSoHySjN6H4yMRxYpQhfKDg5G4Slvkb
3rbNAyjS9lFauCPkKG2TrN7WBrIFOnX6rmnFfjBD46KsDtEs/6ti6VcITqavaZN0SLxU6Q5vl+Q1
mZAHngChuXHZyC8xkprAoSevmhv+LAHnWpNblo3thvkonqbZNBgOXWSceeY7GzYlT7iXswtYENkF
AGBEIVyCa5MhypLyoH3AbYFH6jxP/iGIoTNclqB4E0CFaxKXQGSQQM16K7mBNMlw/nJsdq8dK3q4
BUDOvtnkV+hm2p+VQmyfhjw33w9pdnE2tfMyjENb7HFynDZqqJpnZQ49ahYm82jaRv0c9CjqDZ3v
NAduwPpZ9FEI0riodG+uRBwqiYstGEq7Fx7a7TnqAHqlYdwawVMv3TWNkop3L0kJqoIJlWlIdHUv
g51k6xYPncNb1pkzF39sfzK31GMlqPQSkElsUbM0nqHohPJIFG4inADMlwHhO3/c5kHYrGIoul6p
UW5ZXhEK6NYx6Bo3ZDPxD76OulmGPGfeMbeNI9nJgyY/DFGa8w0KuiF0m7EveSx7kG8DLrXdVOOD
+zBBw1AqkHhCnG0AjrRR6TrKeX6LktbaGCydvso4Rl6Sh397LoT8cFv7GSQRonV50d5HkXzvnfJl
1C9BYmEzda8QKock+VhsybZMgNn6iKdUfpntprkVWc+O4NVg54k3QB1Tdx7XsXW2TRcQ6CnT1Bxw
0aao1KKRH5d8XN2XKMkOy+xEaxwWZVtd4r0ualBPAOTwvQYmZyeAzDjQMEISvwu/RbVVHgzTKHaZ
1SbfhRvt0j4uvoDqYjyB+Bf3Km0v+PQSjUZ5S6ZxX/GUPcoQ4MPSQ3LRNFr2MDKXPTh4A45jzgVu
v//YqIebcgsBqwetNF0Hd8PCRDGHUJumiiBxnDbspAlXfuDchMAZOOA+2aC92zHAFS8gbozOCtKw
e1sI9SQjz1znLO82JsoA1/TB4Hj4EJVEhteD4lhptTivjD5eeXoEuZlsE2iZsYkUxmTUyS044VCT
Q4Jk5EXzDX5NqAeO5cZPnWbTSju6tZlZnaswjHbIoERfytaBIqXl/uWWE07Uvv1tqII31yypKgi7
ZTiuaVcesm+VUPXGL5t622gSuEwX4zEzBseIrG2orOimdbrw/XiieXK1LC73ACDfyXFZQpOzHx+g
ti7T+HNgBH9nRpc/D1PCzkOLi5EfiPrHUDe7IfDUV1CCFIcoGLTsquN8m6rvNN/ZqKPEXuDBSrrm
JarCJ6+d6h8T9APWopr2ac4bFN5Mv1xwXJ6yQdZPRKaZCOvXGLqIwVWVuXd47yN4nkBXIg1y/0Tj
WJmvlpV2G1B6HkVdxffJ69pwE4yHqQYCeR6NDaCZYy4b/Gni8YG3U3UtxumLZYrwuRny/FJAj3tt
WDa71f70i6Ih1HAh8WdqIZK1BEySzG42CglUfPAA/Gsh4JDUf6nbaG046uFJX5xH9YkGSnXZsef2
56ZgzucxM8Ax31nJ7/5rw5P6d9qav0soWXxBwjbG8230r13Ls1PTTNO+gpLeU9zi02Iisb73HQB5
ehEqQA4T5Ch+4PMo1mUXuU92GKNuL7eQvlUGxGodv0bJko8q9KkZqgc1fpfY5xyK20UQtsGKbCg0
ShA1Lctj3ftvfqB+r8CdBoqExUbOaSgh9zt5l8Weq94E1zgD80IpqwdN9IX5c6oUYGHgDzjyDrjl
FISrn4IahQucS03UZzblBlnSz23FrZUCoBc3j1je01LoYrLJOACmEd9lJZDdMb3wS9c4v2ynMH9P
69wvjC9xy8DODlZoRITq+mlqMoDBR3k2eFQ/kd1y83cm1JwpJFrATU1phnpkm6DLIPqYCuse6kbE
xnhhCPAFvHDcFbmB5hCBPRfZRPIj29xkSBrHGXfxfcba2TnjMf6nfbcvelTSBY7AnVj0t7LtEDB2
UYEGFgZ2LPLkGZGUN9MyWZnQpPZAJbKe7NIAGe8fH9YhRG4iTLhvuQTBcij+prc0b/GzSolKU3qD
UyOg/Ql0mJucaNiBNvJhWvaKRrSqhKDHHnUc71cpCRpXAwEEcC0n/h5l4N5eMZEfBySUVp7L62dq
JmRm1kUJbEVrZs1s66tD6mXWEzkgqy6P1oQnoIsSw2wtR56tGyt7W5CN6d+pgui85cSaDE5TwL3r
Kk0POI/dykTtq/0N/L3Ts2wc3Hc9M/sV98kahQKozTOb1xjnCLyasocVQ7kIfHDKQqC8gfS4HiZI
w63xOnfW85eSlB6l/tKWvtxmOQjYIE4PDAV9cRlNqxT0oENur9UQhijlyv8yW5w18ctmt9HN2A1/
7uyGCEK7C90Jd1Btm33zxPzs+eXDrxk0DvGgQAkmEmiq8B4qViOyrxYokv/YuFDZvgqiJ8ufmn2P
oPJXpwEpZOvFP23U962d2HSuYJC2b5GqQQpp1/FP5RvnElS667hpgpNRmrhOmHVyDy0D37HpmHZZ
ssUDxxFrqKFA/cgdwIKFG/ezLBA7DdVTpQdkgXxWBcZsgUrd0lRrKAqYz/bvyXLGv1Mb5AEidvsX
MGcnuwBfrnXojLK/MS8HO3Bht7vG6OWxNsYedwPnZUpMgNOVxRCV6HrUbySvczQl4WAMiTjKa2cm
TERA4xULx3+P8R95DjmAMm7qORdXB0inWqEcK28G52KBHU0GoX1SeuTh2qs25EPeqY9joTf94Pjq
IjxjqfI0Wl1+bDLUiXkGrqFlVWxNawBblB6WLap8qEeNmQ04XxVNt7ZFWdxYaIPre6pQgOv64wER
pXzDgsj+DIXJ98MmBq3IMhuj/HubtuOPtqu6Ve/Z9oMlqfOQYojuA5gHFpOt7WXJPyHQNRyazHev
zLXjz6XclaZvfU7+h7DvWnJc17L8lRv3uRkNgiDMxPQ8SJRLSSml0tcLoyy9Az2/fhahqlKe6tOn
XxjaGyCrUoYE9l6mT6LnIlvXcwD71OkydM91ne+5lcizOzX0ebKKa0Q7Tp9zN/0Q/R6zEid5GsGC
KICe0o71Uo6lOPEe9ReSBK9dF7Z30u5Q6J0H+yIuIPYSsTVYxV9oK7kHmKX1AE73VyKC8ZPLrLkK
1QdHk+dV8jXp1Mf8pMD66wfV40aG5tn8puVBbl0ANvdoSOjzGAjfRCBvYucyj/2eacbmiGL9+kxQ
AjtMo9x0g7CXjcQCKAAO7Y1stW6at6nNx30JNWAMDeMbaxIbsgduDVw9QjQ8kqR7m2g07JM8mZZB
moxv1MKWRdpBsHFqCxs8uG6AXwWE0N7EE74f+xIm1HCimMc/xA0Nn1I8/eDco9+dKCmOtwMB3uND
CELEexOEuIn+NY8dVYSHBbwKzQMLBbgObOLJQX3u10Pslrs9xaYBwsYiH5YMeiDvWs2eE1R/7qHf
uGqjVt/Bot56DN3iySy5wqovloTz9B4C1hoA74AvzAANrS9wlCUXjvd1T3ww9v15DQe/9FXsO+dm
AqawQany2Lfuz4MNyv0x1tjRgg4yrlNdWvDnM0czqdgXY0CuJ5hTtYMlkFV311uque12dIoPe/Py
tkD6cN/98LJKFKamY/ZzGXWb70IPRhAGj5ZAvmdR3x2LGI2uLGQxiEkk2FZzqIY6ANsFNQszyiPZ
ot0afjKDsR3nRzYSLI6W+RTDS0zA/WpuEZhDZzQuJ42qbz5h99mjc7swI34DqycWxeHKhEXXCGAM
LTCqGBmWPevibUC79LGQeXjPcnIPGl36qNAVfPSTRiwiPC53JudOYXOYguQTmgGeW4fy0ivAF/MO
hgVWpZxXnvl6LfBXbEwIKj4Iq8EIvAaL36BZHMHFRFaHiKgttwt1IooTgdtKV62AY4TB8Zy8HcBo
fQ4syrwohjq/YzniGIlGAJAQyeurNJ8IhG8S4fWVCz8FM2wmpn38lkHjeBlnU3qoIbS3bwPK1mDW
1xcXMqDL1HXjzy53doIV7IefdWtNq+LLOFvJ5tVAQIF2OqguG8CJOSQOsXed251v6qU3NEobF+62
t7ofPCjyOFkMBG7ZXS01vwcYJAZNE+U2UJa7B3+aQTxTWbl3E58eWhtLoiJQ6baaJugDzGwWHzey
xE7ZyRBZLKXqzThClPVGdbEL2J7hf38KZzKMmZE7mb+8yjn8Pv96NUbrzR+jIuYg8KFJtrzBeC0b
TbEic/TaQHivA5PbHYOhXN2gveZVBYmZ61wTWmHbbIG96JbwBwN9BqvFRdRH5JGjjH/u7W4n23jf
s6J8acVUb/0gDTe99NmbVGJZDdz9zIOm9bDuCA4TJGQfAqH1AhJEwZqjQufVc3XKVKTMQWbxLqzC
bncrXTWzqIAZNLlbOM9NUdLY3VJmmrlkr+0fOsP2D63smddRRrCeg5eLWPgCFAcXRDB3Eaqg2tRu
QrD+mWOVaH2ClSvbwIezuYZynm4GCivLtw08jBYmJ8wp0WhTbOx48PESMiHZDrezL2ai+QfNFZqa
0x3Krq+3i5p87rD8zp2Cx+s1Ta4bY2hZ9CcURbJPYYniBUBD31qGdUTn+u6j27TDBuuAdDd0Y/GA
/o9a2FWkv5Hmzm7d6isqdS1od7l7cqBXemdBQQdcMtI9i0x/CuaLYWN36LOpevNP1tpolxjVkknK
atugRn5TPfkgvW2m4P6bA3mD8twiBKp60TsQqbzGZghQvmo5TsrdVun42OBvuIgm9I/FgPWysCby
DkWldGnlIju6chweQyiMmvxIAQ8J64xtoQBmv2MJUNg5lqCan3SNorm5v7fzk+B61zcxhGk+RSF+
abdHxPVpUCTK3ne2vJ52zfGCr0uX+IdSz2sCy+qWRjPOqLrZhYCukueOnFWoJqlmGVoF3jcjLTdN
2r0D5uTZCMqZ+X6eRgcrBGtzxhfdDjc7AJP7I7zlBh2HwIumz9LfQARxmblNTc68LNJ7LCXhBycg
0ILPCYu/36/6MVhycPQOf+SrlBb3RQp1hHnQzE9LP7AX5qUrIM6k3O46oNlgrTLG7SWw7Ml95LuH
zklpvkyqhgI7V9HN4FbqooWNXUxKvOtoCVk5r3DzGvcojKbQzb2MAtRFBNdMObBVIXW4sj4baZd+
bkaYwzUcIJZ7FZf7Y9jMEY5bg/6gilVnwY4bz/99OIvKQmFE3FuWBErchjqUJYAxNLls1qc1r6Ig
bWGDpPCNnM8wk82ACfPCWgqIyxySygFcxgy0Vpx7sYwcUEhwZdamp7Hh8lBWGQGqqPzKst6+BC0j
l4RAZVTGQmxMGISaP4TgGM1j5uAAnb2Gg0zqAahjX4iClncXQmc3ZJM+NCE0UtEozebWt8mYg+8z
bOBDMT4HaLHZ0MEk0LXy47LbWz7WeeYVvB3nxSCFiaSCIvHSJOU856qldou5Tb/YtATszLRtKHx/
wI8rtj0sq3fwSQOUBXhguOqgqXM7mNzvaWEMfAMb7GoFJb5pSVo0OVRNftqn3YzUTE7DkIrEQBmY
vHFeMx5sJpSN4Nupk4+3PCkb4MkBwbFIFkArcxrve9hUvgyALNik958kJHYuA+qF45zOKBifWCNB
Y2wOS9C6N3KQ3coqAY2KfKvf6ZlfDM+ZAxii7HGktVyz1CFeNWj3sc9768RDsTERWF/u41/nhwIO
v2a+GQw097FKUdf55qR5fjJf30S3+WJKonXWFbC6mSvyuWrLYQHA4FfMJRuTyxiBjMc8yhg4BouW
AkwF8SB70RGK2AzdDrwHkernMrBw75o8Z2gAxePPcp5Zp36Ir1UB8JkhWjpPNePXJesEyE+Cxjz0
UBvoygBUU+w4gzh84MZdiB3VX+OmD8sd7tJ60dgc47f5fhdhge1YfOvM1YHaDqJjwCAENEdDis9p
MRdrUgWOnCknVNwX5zQGx3/KIMppcmayarLBI8PQrExukPaxAEzv3DR4vBXyGW9Q/jAAZYHFnvXS
kgpY1QFfRBOSETLfKR99cEsxGqYDh6xbH96NGQOAdmzKnwrzGmKIWPYfbnrzmbn9dQHwcQoicn+g
i80abx50s4ocOp+mGyBXUZkfYoix9zVk2edX5uADFn3NDTkZNlEfHm+D/+Pcv5siVTGswzbJAJBR
WLu3JcguEam3ZWSjygUByENPcr1OyjK8tAxYrUzl+i3UsC0ZGvqdzWygKoMjMhDIu6mW9oaFNb1T
vYSIDBnfq07ChRtKzlBOdOqnSFfPJEiiL3EDjzEnV9W58LvqkMaW9syAj5VDQbLx3YHRw7p2eAF2
S9zczpTMJrBYRNVM16S6s9zZvpkE2ae8bE6NCOoAxiHPYMrCPSfPv9WUNK+14rEX+kV91qyxN8Ng
kTvsB6AkF1p3QabQUIxzCh3hkOzjHmxIVsMAPIiaflcGsJoqZ7ZalBAcXKfCUwpcNpMzh7R+anLc
R8D3QRuubR4gKh2sdDRqqGFFWIDnEKdZocj7K76NTy4HIownw5H0QMsIG3eVivYD3DB5vmFoab3F
tLyMxeA/lNBIxhdavpv0bVYD6cc3yvTFmlL/gUfjfRhX5KuGVt6JO0Sd3eWj7+vgBUJJ1ZEq7HXN
7t9GbcBDc8bdkd7pvZT0077pyfcQ/M9H5o8oudRq2MQWaZ65pcDXTbKvfzMh42w2SiWooaPOdxhT
CfZtj1JG3vlQPZhDM+D0IzmkmXq1SAxTPH8YVwQreLCVifuYdZk4Ql/+Uk+CPU4idx951Z0dgu9j
aZSiCIy6tjDFDeF8I5N6AS25EPgxHJgdhweqfQlB3IF5fwyY0Ewxkzu3BVTCxND3KO4CB4DRikMt
GaSaQSThWvV5/tSgj74PKOp4SSKyp4pn7DG2l2bMZLKYQuVbxenB5CwSjiua6RAtPsy/nX692sid
xwl2F06bPdlx2z1G8QrrxuTQhfUa0mLjLps39PiyJQeTNyEgCbjlZgMYwuDfdItqruoNNe083Cfb
Jex52MG2gDu/joi5JHiNa+k8ACRWbU3OnDeaMqGYK4YmTlUR3blAdZvLmFQ4zEJ4sG3wyikHGKyy
fEj4lUCoU79ARyBMH8YG6M0W28RvTg75uq7/KkjbLPMRQJaAAbQ0Rb69DkJbP09O8tkCRupbWdd7
lD+7Nz5U2QqSWfqAfmMDqYH47HNsOCdmA4xaJc07tN5SaLC8u0TF27FE58yEUR2uY1T1Xrq6YQCm
gr8Wz9OgjvnWRyIF+HB0j9JtgqWZD5opnf3WpnsLdLIHIP2/mbwu4TYa05ysbTvGZj8fAJOpp24H
r4ufr9w5B3nEbgdVwP9t1J3nmasQlx3TikKkZa5n1Tk8MeJ4gHLe7yoYWPIhZNpucf+lAQfzYDJt
DKBPzsvgkDWFs1Bl2pwL0bA9djXcixPefnkXwq+/NCSTHnY6FEvRAqjcFGRyM8xqBXCqtp4hcik3
KW0A054aFCpjuc/H5jSiRn42BzfM2FkmlWeLpkS9/lcevzIHy9U+3N5yKCFX0H3t2LLT9Fim47uh
9aVp8BoX3H2g6CmelGVDRXem9am+LUEi7+hd1k3ua0rfTZpltdimlPcrE85nZyLlD9iF6VMF5v6H
swX+/3eq6vUhodO7W9r1cyq6NdDa1ftQxrBMSDq6tlJVvvd5s4c4QgCZaga8uw6gPzHn49pulsJB
59qcDmozSrU4vYpl++F04Oj3EF4Inia7xqoYhYPCEtAsIckmGZ3gXWq1Z6lLHuuMlvd5VIGRPOe7
1im82vGHO0v07K3+YrKZGLM7hQKAZ8LIF6AAqMq5n/C9hpIKNMVMRROOmvIYlyMkefFWL7Fmkcds
nDa3WqaZoQXZuNMIxoPNFlUhS+hE0jOHUtAe2J5XUbGZDBF35V4y/VrnTD/kbq0fTMpHqppTkyj9
BRg/gDG1ICeIfiz2yg3BYjAv08nHTduu3z/kzMQP8fWlybpZouVSjqLYu/W0KBgIFWri9GvYeqQf
o6+xU8llhI77fQB5pIOfgRBA6sx9r20I6reafi18MS4Umn4PPGsaAIXqcAPylfXU8CVsvjTAwm78
ALRcgB0g4ERp2rifM4gojlHgviUE9ZwYjTwANMJNq+zsmZLoAkW88ouSULz3QzWe86Li+4RDhtIM
4NsSAnj7WQypBtts5g9hjfoQN3gXzIQ0oe+CCfmI/4jeRfhRruO6s94au71eIfNrvvS7bDzCARoC
sn6lwYnV9wJ33g1g+CDOu7A424wlmoo8K1P4ysyxG6BdeI1HdFE3zhxfV4HwNwMgfQAzr60k+Fv+
NJ16kqUncKdsrCDRRrgNACqRnmK/tRc67X4OsKScTuk88McZZiDwBQZKbUOADp0HcykZNbanoTmx
S6n9PFoWf7eBofegeoOCFJo2rwwoGydqxXvbl3oT90W0iTIp3rsRNUFYt71oCCTf6UYRz+RZNbyV
jR9c6ipP70E+4AtdjuClWVa/JQ6ztiC8jcteVvaTJRQ9Mj95N5HfuMMjARxqHjKH0lEHvP3kZDWO
/ZRDdH9RxAquYHhI7loqx/nuOBztTqg9l4C4z9FVbxKUARhSgddwDf86j7lWf4TF6Ws9Ts390Eds
G808FQIyz5uNr/Ai011/oHOINpjfKMhMwKsV5H4fCOs5DYhFvUKpqtqacOjlQ8iFXsOlrdtkhklj
MP1QXF1i697vu8zui01UgH7IoTkK9Bm2Gn65zwnwQATluUsP7hXk/0VxxNbc3mErzbZt5df3uAeX
K6A30yeXww+WO5P/qY6to1CAJi/0uEnLsj6nI0qgoACCGNn5+pwpWR76Mqm9yRmjLz4XWN9E07sl
7Z9r76COnfP8LowB+FJFaAMdgvfldgjiajyULvB3xYD3dxhAqOcpvr3zS+5IfPX6VKPpnDcLm7bW
Q0MHtvMVGKQKwIJXyoFCl9r5EkPlNwOaBqrp7KmFOv+KwmPhoK0gO7R0Uqs4zMSTSot8MczisT8G
yCh/VzosFtTi2NmHAGANpfWSBr71Au5fd1ek+BKZEM410DLsY2dtwsRpof0etdUadZN0SUnarywl
o/fYkp+zKvbPcaems4jzbw5l8XvcNNVKoMa2xVMDIbpEosviV4ovMnztJ7Y0Z6u+lAuohPXHVuTt
0yB+zm+002yGMiFrc7pN0lOFh85j3msK0RQ0zfhlRMHxEnYdu3QwlrG6mh9MVAUFaDITRKJNaLWY
MUgm8cDqwp05a+gF9MyZxG3h1zWwXlee1UDifKwFu158gFuDzqo1DUNIxbHpLZ768ROJcnfJedEd
oCBILumv/Djn5e/8PN+X/vhpANp9OTTjz/ktfskpvJHusFjX3tA18CVjEprbTm+9xHiKLEOXhft8
/kzgzndB2386t7oaX0qsuOZsAZGk0+jL6+c2jN29neM37EI95rWVJAEBjQIDQOzxJY+hwUqdV2pr
/xC3EQhJcxiVPrBf0MyB8zdCrUAH+B9Oah1/1nPGpc1JbssLPEXKvzsJLQ/+6Ntim8vR2nRuCP2r
OLNOXRU4yx4PwE+loOtoiNvvUD59Ltshe23jCKILSZIesyKa9nHK4nWd0OhZDVW0cNDo/5446aIt
LWvl5iFaJJZwoV6Ng9t0/ABwF0hpoJgsR5rygwp0VXlmmMyxRQSg/ADcRYzytUJ96zLpHnxSADy/
sHFYEcBOoGib3GsgEd+1BWuqNuuHc+nm6dZx3AEY+9q+74ueLpQfP8g016dMOMEOivb2tkAl9QRl
7NALS07fEhtWUmSsf/Q2GrwiK76OMU70KW0f0eLCHQJF5IXdQotorAMZLkU6LCfcm2BCNYeJgAZe
1cLcou8eXKqLB+j+Ebd9iJK0e3BgwnrO/QBbrzma8zGBnY5TNVik8S0jUj+BqaefatZsIR5Tna+p
CfhuC5CunRkMJfz5ALISnhllIsdGkgQ/zCAH7+XpmxmAWavGBbK93/g7qIg2L6Gd99vaisWs7QKT
o74GG6KZPufwtYVCiO3fYWPBLgw7YpNXUwZ3gyFIgVdkyQ4gCyj3NMPTtd5ECCP7jEw/w7LpruG1
WhVKdOrmya6Eus3Q957j+v5dSkb7ENNGrRI6WI8Nx0qEVTZ4+hn1uAPBxFLhh8a0/qQknCPssPgO
++liUUvsnEPmQOLCtl+tznIuM9XlYPJFW46fxpa/qpy5a1H3mTemCpufmH9q4d0AuzI/wZ6/U+se
LiZ7LH81hN/xI3KIHB9VE7AFswi9DDGB3XuuoOBNm25vQ+sLpJL5ZTPLLY8Z6OVNarWLrvDfTc/q
1sL6gNE2IwkhjQfCars04W32Hx0yE2bzZIfGHyd/6LDRuoLuZFwvDdvNENrKDqrKcwcdRXGrtrwB
vMcr/80MB0XfwpN9pr7l8xw5z+ntDIbDfEiWqMo40yIMuTqaQ9XAG9hKxLDC3to/xkRj2LxsbVHv
IJh9/pC7vmxYf0FVPtn9eTEsaBloDnmwNNdOy7E/dvHKmvX7HQjtwFm1+m5E+81hauDkrmUIIoOj
rgL/Jl/JaFVEcX5/m9qHsPIp85jvzMXMCZmDaq5I3XJtcrRmKKJmkJIHv5+D+zi/BfhR+VgHYacp
nEr9JA2aEZZaU+Tdxj+cBCVmd1nImoEb2DpYX9f+viRhdmaKuQtQS7ov3C6PDlQvXiyOxssImawt
063z7JbJ2UxoQOtcSNy4z36eQbhG+pZXdz8Cu6Yr6iRyPWiKNl9MYPDMpzsCkNqdCd2QyaWt4h9l
NSaLMoqd54HkydGEPn4yT/bwgLIPqLKw1vLsKA/fp8CvF1CE4vfC6aHAGNn3Pjhj770u+bqhJNuY
MOl6dEmw8iE+7Emvby68UIKkqK9vtXlbWQ6yFKpj/i6aYnfWy5BsOanZhMjE+L+7NrT6htEGbzkP
UthW+GLJExuY/jlnDrao0lMQJ+M6HJS/uA2YM7C0Te6wA72YvN/k7qLV+bjusOO55657B+KIfTfM
kUmZV1MGp6Ks8EwQZUNzH6Fwem/CPoutXYl+kMlfZ/wexDtD1/BRhJT775x5ZSbjXpd4Koew/C1n
XqU17Fwt/Ec8WAPkCw5x1o1BUhIf0sYLlOUAwxT5QnEVHQ348joAxirdof34MJMqXc+M4DLJymUx
ILUKmif//td//r//+3X4P8H34lygs17k/8rb7FzAYbz+r38L+u9/oZ84p3ff/uvfLnW5DVEqSEE6
yrGxaSAY//r5EuUBZtv/kWJF2w8gqe+gBZMWI0z8YKE6hlptCtwSF5I6LQrq0jpgZRYs62K6B9Vc
vUzoOu/rEY9VE8aiaTeN5OPqOppX0LIPSQXkZgfkhwLZstBSX6YqvAMzH9jfOcIyLT/YqnwxETxS
68volsEKri90ZXLmUBeAuRTFeH/dlYNtrnWmzhkECsLl30dmw2626BjHUkGdUYP1OjSpX7LgCm+M
6hzMyKbP9zJI7AdbwurdwBshyfst7RvAxWj+FMIwhPdNecziZKMmdzibg8+S8Syz6V34ZXN3y/Mc
kg2ix4fPwbVY/fNn5VD+54cliIQzluRSOLajKPvrh9U41qQpgbskvKJgeKJoBqg3rHcW5qUF4w4Q
0ZogP7hF5K/KAsidcA5N7s/pMqYcnCdZ5qDkRzm6ShCR/3OSOdNco2MVeL1W7S6nnukDm4izncAX
so3MkcmZQ9ZHIPGalzyManRAa2cbldnhNsXkndt5Jr6eMV8Voh3Xyfmk64OVAdDhlyCe+XV9n+UU
G/hUK5hsdbhHm9CMcK6S45j+MEE1y3/X88GEKFuxXeL2qHeHzTV1G0xaAV3aAZI3t9ztfNSrbJA4
4tAzo2bAXNOEI0UByBWw0TADRYdCNwtibKo66ngoYsjtVPbd6xjJ96Ir1Uk3tkAD+IfJCtrqo4hK
qCvNkyI0SgCJbuFIModopaCJD9ygN3ZM3mU9FWc69OjD6YoAjxigJZeITqwiwE09LFbF2cwpa5Yv
sG6+46wQR5mC2bCgCTQHrZ6erqEZadQojno+TA3uUQAqL7nftqubtZVxuhLQrSo8lOuTRZ9Jvo5t
vcz9pN9n1EczlBT6OAG90Xl9BtWnborLlRkxB1TeZ5OEeSZu13zjFuLTNTc6Qm9t2sDMEajdBzoK
VMpC+jTNdNEO3BupU0h9zxF4UPECf3MLICbC1KrgC1CFwdaEPm5cGxtACs+EtH33qz49wcD03rWd
fo9fCth3pWbuhk2o8YSz/lRn9KfKhl3ngMEH+dN54MO8NkJ1W+kzNtk+HKxa0NRCiT0zaaG0gYr5
yoSqAx6kI8zdmtB28FZmLmNHEwbV6IFV0O9UjzV8OosMmENlFmI19j97K3xq7QmLDtDCL86oo+kl
gqzrmLppCy1q6GI4PZxlvKgF27rvJDyOIvIlDoG/6nKhT23f/zzYwQJws+T0Rxp6Wtgr0fvhr7OH
8pVWwJCY89O+nzHrcKSnsTjSGaQX29j+4ieVsr7BF2hOmcEgb0dPo6MLcUXA+K7DRZjiW4ZTGJy/
rvN+puY5Y2w9hBp3KReNONOSu/XlmKv7jcDvlkbOFuS7AEsHG3+5Aw3vfYxHUuiltog8Wk5n3dbj
ok5scjEHMqBKWup+2pnQB3HtBLm3NezqSLb0fbtZtdVYrwoXFm3LAU6olabDjokOxa/kKWoY9vpt
890Fz/fFtnq9grFSdPRjO9/HWo5r6hYTEJX8rU3ypSHsmwOwl/UJSOkWewtYPJmc4fQHs5nwbcDk
zKgZQO/74xkFbCLvrmxeqmrwZwArA9gzDd01lERAdxBRjEYDsWdJmc8RkeJgetim4Y11g1eTAYI+
hVM6nul1z7mpKvi+iGyN4uyMI5pzsNmEycEcfUA8Jr1a/PPTCZqef306QekJ2sjMUSi6uQSSQX88
nSw3BtgXAJD1kIbjwpGkfC0CCJKETXFpa6gF+dG0ijNevCbQdjoI7TuLesjL17zhwQZiqMk67EJY
csEEEC4hsF4GY+MV3ES2g/zmCMO7XzmlC7YL53fbpMBfrSHVlr5GKrXW2Edfx0z69znmOv380ZnU
77yYr3Wb+js/byx3JnKcetymFqS7LAAQ0NNr0gUhWXGRSZdfFHT/vTEbkrUJzYArhnOHB/jBkTy/
lBTrTfgVbE1kZsGfNJl5Zy7cPX9daArnenIWZDszxc+TJ2JLviEqqfbmYCyHmwD+Uy0kUZZZ72ae
GUD5sdrL2g/hmDPPzkI+4XYPOsGMK2UyAhW+hr6jAZIyLIYBUhpfrijTYYRYmR0OUCWYJ0OD3FpT
iNTAp7nBFjAC9L52K//BbRPllfY0rkwubqn/IOJ2Zm5W7s6EZgDGYR4AD/pkzsqgz3pfMLYVWNSv
+y4rvW62zmx1Wx0AHztd6wK/QzPYzDNS6VxnXGsD8a8Qar36wUwzKTnRE6vL+mHASg0AtuSO9EDn
AcGgQJ8olFyC+QWBJiMOch2qgY+5DpmkRv2/2Jhk3U9PHZk+pfHIS5igYxeIgkswccC14MxVb/75
J+PIP38xTLoCvCfOhE1tZs+L8w+L79J1orEtaLduIVO+dvG3YLf36xBO1rFVUXiXBY6CRGqP/rYI
TjUoecssTfkF8v/5OoCjLBTTHYA0muG70yXRCzYMCziF9RB3azIU31soVXh01nFXZQImi3TYQUEe
37Myue59yN4CKmi/Qmr1WzKIE0wdoq3k3fBgDkHwGZiy8oyWdbvI8W3d/vOboP7bbYMpJQhxKbUp
lrzsj9uGi/+BQIFFrx1QSy1Pyylfjn3Y3YWcteCPRSHQYzyDdgmb7nifOduwILhVk/bYlXDR1HzY
iBRqMDR0+N0g5FGLzLlKISiUDhbAK3ebNgt3rjvJldVx2JIMfg8njKaH+QA0fQFQ8Ze8SJ6TQY27
iQbfA+73KEYX6oC933sft+kqCEV3iWVdLoqRer6o5cW2vWjoQnT7SucAjhbb1iG2RBQw1EA7Jzjh
XFhu0ZNLLbmDwc4b9sbOieY2Sp31cIeic3G2YaIOvZz0AOfNxquHkp7KsMh2oFN+qrphOopeTEd3
PvhV2aAc3CQLiu3QIq996xVScPhwsXK8q4BBeWP1sOla3Gsd7OGg9gGE0JzuNbM3DoUeiDlJO/iF
kJoOaI1a+Ss08jLeWyjMwv4NG49tV7rBY1NNC6stFqlj0fc0FXDSZmAj/fOn/+eWBrc8aFza8Oek
jsOwA1V//QkImdZF7Y/NeoxJtu5n65zx94HntVxOsWqXKQ3SRUzreFlEeFBz4w09iBwaUIuKWwKN
6l8HGgp8dIP6WlashO94mSxyx39pEtjhwq4yvJ98K7iXjh3caxan/8tjkM9f1w8bavxB+EVLGFRR
gUeh4857uA+/6SZ1UIoGfGStpwHKrBmNj+YQRgFEuEAkXOCLxtcmNyRtsFeEr6AekD9WPNReFbb+
WldD9gjeQgsybbQltcpma7X+MOZwuJHQm1sCoqagda/E8Y+1PM/iH1j3QvLbgpw9arUsOqbdtyka
ocBPpLw3r1oYR6KfKgHemwfMAQJj8EYblYBK53xqGMORHar8uE/0bnjff61ZbKGmw8czFnlyj48k
eOhVW6wht5ksqi6rHkEkwwYUX5rO7qDh4RTYoPojTzzz0hw6xeA+DCeiD7l5RQHnhRwKc//89RLi
v30aksCRneEGxl10mf/4NHyA6mEMldbAThF1ApIlnnFA2czxMQdUjvWqmFi+LIFse+gaqWAzM9xl
8x9HRjBGxUSKFbcYhA+xAXW2TI6Q6uVeHoIPTHsm97KJangkc/yg/ahfhaW/J3E5bUkWqQUEG5ad
40LnLvYs0NQ9OaTZJnYH8RTHwbgJG+wf0Fy3t0GtrEU53+uLUohtaDdfmsBynGvODLhaep1qWwCZ
MM1Cg89LAJ1CEQRKnAFYo6siofSYWmW3EgQuzxEedVAFgPzMZIG+hjLtAl28aKltiLDmGfD2WdJf
BvhPLrDodLwWXm+HvuraS1PC80GEsDElSbadsoau9Iw9bWwf9LyR4xET4XG5SEMaLBTq+AB1tHLy
4vk7mY7W+z9/kH/zs5I2lh2UKpcR7qr5g/7ws7LhDtqjFarXgaw2oAOpvR1wqrGAlApKgoibTOsN
7jNPVReX2z6Job7a6xTIScjVwfPv18uQxvrOJEsJnTto5I+eFcMXsmBgbJpX5lBbSqwhRX4MQg4e
xnWgCd2NKrfFyMpNyEu6DTQeteO8DwCTYjhpUJCA/xpXLRBmB3MY7P/P2Xk1t42t6fqvnOp77IOM
tarOnguCYBYlWbIcblCy2kbOGb/+PIB7t225y56Zri6YICmJBFb4whuc7DIUGM0jIwSxTD1Guv1p
nFrYosWiZ6rYan8JHQ7rqV17LYakJ6mJ7PztMPsGDK4ACiUrXbHxjb49SiBzzuAbp0rXFlKqDw2L
Gz7oaEFg0jwfUNSyfrNfO6/3a6pPBPds2IJ1TljaqzthwtBRqjmo6Orp0akLZuoVlo8+SIdWpKWI
4N43RE8yaOFkJO0G0zWEoC2sNkxECK5K4zNbgrDykKRU2Z2XJ9FWSa9FVoPFGnrLpWY6u5al9AeV
VAFnsKahmaOJt6RDFi64eRmBXOCKaiK3d/0iioyRUXDrZFp5XaqOyJje0D8tbrIZFZdcp/VLhXeL
J/LwqCOF/Wg40YkiKdXqzs69VbviO62Kr8oTqwjF+myVMpgMOzqvMifmVO9FQwetjKy/VFJkmFJU
18Z3i9GBs1nfNrZFsO1TgxUhj+Xttzf//fMOEcMGe7Bpj/BQcZfF6s2vZ81PsRX3ylKFanG/wJoY
xqsAM5RmF+vSXtocENltSaVLm8zhsSvm4AjjenDn5TQOghucsw5rNYilQveUKcBKuC42q1T7uAi5
6wZQW0C42WmUAHqEhGrdeihHKw82mqaHPjb903pAYUY5jUYG+92m7IFYiHxjWGhtY2H3KVSjY4Of
wRE9YphfJYksNTb4sXiYmLJ+srgtBDTtNlWU+WD3hnMSodKgFNb1J+mk3x/ypJVgpP5+cn2P3+Ks
AZ99Hy3x47hEkvNyWE+/PYexpJMi6vqf93x7OW2TL2FTdsdwjAWoF/Y0IKRAJSU+6E0GrVg3sRHt
Wq0vdjLaaospuxMl+bYgrfIEnZljm7bhZs1SSC/9HcXlya1sIj1NpRHlqLl/RbjyPUUeWDhT6xzV
Umhv7KTa+EX+8dejQLP/YcqSYJjSsU3h2Lp8NQy6ekonpxXdLotz33Wizji0Dhx/rzLEObNUyC1p
WeDBZZturM0hSG38AOO+ellj5EJE9YIBeWxsbThpRTiy7NFfzZrpDSRXFOSn6oTbUHgKkYNcVtH1
EOlFt3Oq5AOFovHallzCBJUzCBQzZck5Y+1a7tygRifc4juzhQWqj8Gmt8f5gjrOX4f1NDMGOuQz
WtvN0FwmO2subKp3oRJFe3vM0Vwe0vTNqOEShURntJkUQzulmkxAaeqfgFSNHnXLaqEBo6+0BX0i
jwFR6YGDNwOf5EbYB8EKllapfbKXfALAQnAKZoAEI7i8Iun7k5Gp/Q3KQHu9K+dTAJxjG/haBjRE
dt7YRxgx5nCgw7AAjYK4Zm2oyeXr83RM9prpB66fxfW2i5bgbMlztUi5CLXOjm3Sjtm2WmreskPy
JUcVdW8XleG2ql7T3zLyc9s2SoFCJkitPNAvPZLqVYHXxeQjos94PGaB9E95gBRSTz0TmnmWn/iA
OXfGz06anKDpEJFE7HpnMwmgU9ROW5+T5bx3JuNYtzRQLad5DCvlo+IX5ULeaB7rWa+3SETO+4AG
IFw+mDYKd/k81ILCcEMK7sZNjYi42t6oml0/zA0StohRCxdfFjwBxfCgwr2sx6B6CGy8WdqwmY8S
vccd4OAtSkjVyVgOEXnKaT2VQ3ZPj7K/mYz0maYnwheJ0z624VPeB9OOgQo7rI7ni2lY04Ww3gED
hod3aGNvG2Q6IQKHIkbL79czyviHsFI6li3BNZk2HbRlwn0XjaDzV9K3HZod+K0Ax51wOpmmOZ7U
ovrr0focpahF02LAhzI52ejYPXSwnFim5fZ2DpZ5lszzIYcmdxZ26vnsBafVXQ+eGyh85WSolU7f
tW0PQ2qeStDm5xIv7r1Z5I/AV+2TZpFBOkNESwTUy6yUB13I+bYuRIs2CPaMLQ66v4kADOvnoFpY
lsN/HIiql7LGd9+eorZSl8ICWd9MzUtpzm+AvJCqL4e65Tusp8F4ixaSgSxScGnGylOnVt/PQQ/9
C9mqPVacw6bA9fomXHL20enlzXqqzciuKqh+9gjwnfNR3+p2Ne0KpyaMbfPaq2Ir9kw1nh8jBzJp
N8tDNFvRJSHRoJNCsaNUfdUV7m9uuvZPX1tYOtBWQiBu/o9fuxVFQP8e1RE0MPqdPZsDyKc5usRO
/dnEp8/KKzezHQp75mS7UgEGuB6c5dGsmCzyOgKAAmDgkr6GqfoJYCri0BjdnHK/147tqIu3M1JL
kBKYsgQFp3aJI7UkhYEb2M8IN8R7HagsomEcgpJY6tff0nzVYyR/FcKhz6g6WACadKJ//JZOrrc+
djeIbY+asjdSM7pay6Gaemc/VOz6ftJdpiSk9tSzTK2nWoCdZyGMa1nUqsv4RqgPmQy3y4f7AWnb
axwYyiFzIFlYdA6PckabqGhagfAXh8AIzxZAxfN6VnYTXkuoJW6itMreDWg0RaBir0YnwVXVVrcJ
0e56O5CIXWf1tol2JB3PLa3Ap7ARsUfHi001goejlfxpXHSKa1htLAGk5dcXy/iHIUEXVmNAGHhZ
ydfrQGGkgamIocUwR0cnKg+wSFwO+I9RkKPwtMvRKTuVKBtvUM2w9zyNpqXjlZD2z+oIK0Esyouw
2/3taPTizuzQVuFFMEPNBcafv48MrbqbraC+i2lfbMaau2JahVuq3XsRv1/Xvi5pCs/A9gQO+G++
o7kEBz8WNGi1qKRdVGhURv6r+pxWjeUgRMl6Qh1vDx6gtGh8VIPbdKBv2y4F3L8cUBIEUdjxnb89
h52o5qpWqrvBkKVnY5Sax/Aj1KCaerOo8uQV5bg+8lGQuk5pbIEWsOH2qTPACCTsmABQaPxoLC/0
B+Rm0EcNPyhMffRgqrZ+kMMPXFg9tV3k29HpWi+xUeWRVdsd9EWUJgzSQ5FU18D0vVjxrf/FfJE2
F9m0qF6pXKAf50uRJF0+ThKSNAjeC1Iw+sUssFNpKq13B0e7nZWKLqQcCzd17OBqwes7tH72LnGc
EI5e1o1by8gqBN7nW9Oid0vJKsuBjPXWKRIJcG9h3mclrCdrfCni0nkY27eoT01EYuw2M2a0SD1o
b5sEgV4IQe1BaMrRDxuvmlJ/i9kidISw1+7yYfwQVxb1+zZ9MbUcXJswP/dJca10QG+lU5yU9gPY
PeFsUvN3hb6ft0wIiVKlyivpVRGG/nid5jJXy9qiEtMHCKqir+IAupuAb+vJbYEu9APo/vswSQiB
TL041lkRnhQDY+QKnkKn4QG8cqjMRuAhU4x7v+jDaxil4RX+01UNui+DHluXvOn6Q8h3QGOpIL1J
EYazx0y5CuRbdr+e/uta+OPUgKltUOpjpdTpeb3aCOlURrU+l80OuTfTbU3hwdXJTnVqGZemKMSp
QPRnpNZ2aRGjpBBv/XWQKb5fhhUeVceCZ5Ip4x1d/emubiL9RokuLAd4OU/y8u0gOsujTdy5OnLx
qsT9OMFxPQzGC6TPtNusD1GWGWGUcsDVGypHNNI+IglaJBRgTQeXpWWUDXF66suucqOgu7GoTh1W
BnqTNs620wuQzrVZ0GNFpb0G4IFKgiepdG2K3ADf2ND59dth+ar4uaiKflJ8J8MtB2XTMDPCa6Jo
+FRUNHxDbQju9G6Ovx7qLnzRAPr9ZoUylo339W3QqezophCCf17dhg4zLhTyYPolXK5xm2SYM+DO
ivh/iuR+/6LP/fvQqRUI6LpylSZ5qtKJC/UrFAe6EZzhLI4z290R5epPM6Way3oY/37UUVzaVGrl
eJZuxCfkc4BWdvFlWA5xPT0Cf4tvoNV2SNrU4abNKbcDht6Iorr/zaD7h2+r2UJTCb8kTZM12fsu
+jKz0OnkxGAejFlz6wB6VyedAdyzSHbBecp9vJtk9mUKwvsp31sZfbS4Au43MRIUCOPHGIGhsMZA
oXaOg1Jk19m2e8B+XXFscJPx+yJ3g8zu9rR8Ka4N4zsnTukhY5nn0qip3bnv5V4aWbyNsFAlUVQT
cnsOtLpaHIUw5JxQ+z4NywEsvtw5BayEiGxiPRQgjm9EiULuPC3GuiWu2UOLivM0QbSvkzcBlpvO
IPo7/JXsQ07LY1ssOYMth3Zr5/OTpufKJpqLklRT7492qGBCZBfRUju1vbyiUJ0glvCbkWb+vN9T
cDOWi06fClDHsld+d+3LkBzUxHaKJrN+WGni6mwNh9C2d1MhU1c2Gs0oG8VXbSxfWkf0t5GBjp8t
dij6Zu9y9K23VaFRtyyd59IojCXAo63WqzfKDOgdYXV6chCCpFU1G8efvEBRp2MPgC3yTcyP5dGY
NGRzpg4/907tTgYMhKovjIOljIZboUBnWBK8HNguI824NIq5rWo7P/Rj+PI/H4pLp98B06BxUV7X
FfAr6suyzOod2iJ8AEzf66x7TswK2QYdZ+9UFZfAD+JbzU81FxlAsRdSxA9203eXGt/cQM0Pq8dY
W1bhwclW7K1tXxpJPj3PeekO8Nir0i7eWjMiqtjMB9sRmc4gnz61NGIO60ZI+zs9weibosk4OUZx
L1Ooz+TJcb0pJB4uRpICEu40MkmEmSAbNfuqwViqSVHN8HU6ZUt8NUzGRx+tst1a7+qXolc1Jtke
+ZSbqByNE7AVxUNvL9nISkFOWdemfTFQKc+Qm/Y6ZxJvkJUQb+bYa6i3ETLr5x4y7w3uOOVvAg/r
50YTTQ1T0wBtLuve68BDlvFEYU1ZqCrINFhj9sYJ6j+zERG+qCtZrUOYFyasoRvYSurR8NVznZrd
oXEsc0N9J7qz6v4RHs8F4Bl0+yjbpWAOD+pgDwfMG2i1ieq91VrJlv1sptP5IdZN4yFnkva5+Skr
rOgmCdQ7AIvRdhIosrAHvatpN5/61InBDJVdhjkClO/SxJxuDigfChqtQcXen30yx2SEPUm9w0m0
5iKmQJ7nvH8IoTdfJEUSJzYxBPKzBDY7Bx3ZQUpGBpBinfLMr8fyerlebSIOTRyDjjwRKAvVj1Ob
lmtX0YVnarc2CSUtL69DsKzrqhmQO3lIVCmfR1F9KAYtJgKPucK90+6oDUOa5R7rg3yEM8OSXFQ6
ZaCnII1pO889YF6gLRo/D+2/Lg+m6TVEfFu/rv33GYnFppgrcndUJg1tDNmtGelRO9q3VdLctAZa
LnWgcVdRqYnq+PzrL24tu+MPX5zmu9QMy6BLhsHQ68CM2VSUY884smdrp+VTdx4HvF2qLr1pqyja
tZAcXPBCvQveF/fmkvkJPEqlSR8l22pElhNRQOMhmR5nOFd7dDyzQxsYd20yqJsBaiZGkSkuLPqA
taBMkh3mIrvRwZmxgmZwnZRxF9MeADgZWbupqwCxsJ629DoqSDv4z0g5vfAH9XfjrG/rUXeB4Iwv
Te3cY2qkoBs8AS1Jot4LlSF/yKyNvris5cLKTibkhSGWO6zd0W6tQs8fC5KusTYwIosxexWyp/ZU
PNYwsE6ALMxTW4FM/PU1Fj9VTMgObWedrrbF0vMqh1rYazH8zXQXSPJ9s5I3pa/KG7sjtPKB2rvr
KZGJRjU1VuQNTEPzRkeTgnepaC0CdFsergffalKUqvLB+/oclgBeSfToRlac3+c6+hq+YnU7I+3z
+/U5uPwwpsiaPIpD/k2ngYbYKiYm03EBTdju8vkukQhCEXeqL2ZwQumcUl3Vm3cyNfot5OAQyTNM
+dRWlad+qOVpfdSN820i7Hj/7Xkd8hg6wcv7Jrv5ovfmcDuxhWxwWckeYONYuzZT5Alia3sTWmHq
5dbcP+VB96lom+RYDzGUJ1II9q8IRmapTZ2nGLHzNPU9BghguA915jtP+N+gHtHrzU0fjsUFhYIn
UasGraY8dlPFGU855GlgTGlxI0zrVEqhUVboixuU4ZJkz10qd/Ei5W/ThIWbSvfoN4uK9nOh0KFH
ZmuOpcKa1Q3xKjRFC7tUDDuLdtNkhgjqQKNqq/QdOhU19hPw4Sf29Q929daATvws7Wym0VH7xxKK
4aMS+XeNYdTPZjOjCit09UbP5ms50tTz4xBXsqJBiqtyclfLuuED5cbHqQ4SkKYVd3qhtIpkxhpY
sz6CsUa/Q9WDx6CFqO0osjxrVrulVFU+hChsmllUYUTPGXSCYi+1FlH5oQBbKlnvO0QU0ZcyIy8J
ctUtF+lajXL5gVEdeDEGgVpUBo8Ufoy3yxnpUnKjNSCfKyV67LXkkxhR2/p6NmgdlU+fi7K8qIy9
PKsGzl7r6SCoGVVZ78p8Mu6kEfg+UdGz1YX9bZAZnEHHrTdGLSPI3gqKEFThv6qiWMBYPRnGqFav
WiiSEsmmnzdi7nTQeZm4x3SrIg23+o9KpJxbxvWXTvG3dqKITwY5Msot5Ndx0ygesPDp0vpUpkwf
TSIHTelXP07r3Fx/PIw7+clsgO+JzE8PWWMrMAEjuFNJHtzVUQTyFJDLxZZ5cNQBk56GWY5n1nRn
j41Hd62ApHoWJhv3zPV0azRd+Ta1cDzIuqn4AIzlJQTD9gIP7shwyMNNx4dX4JjwRelqYrv32ber
N8iJ1xdwqZ+yJkwzZJCi8RRp9UjDjkfJ34/GACWnX69wmv1Tfi800J+Eg9SKNClfE0lyO5x7x1R9
D6L1sLVCCwZyhID3qlf6Vcm0ieD02ERJDBZKQdsU9BEA4jfrWwZ7Co9VJR6birLvt0O1nEppNCdQ
Qptvz6/+VVb4H4Oq9VRHgLT6+p71/Nu7hzKGK6I17fbVC2opnQ2iotO2XcTr+r8P3wxzXj2XKoF+
KrvHflW3yzBb3dLqfk59PT7UmKju+ngiSijbO6Hr/hvFSeurbTYqpnw8b1Hvc40MJSNjCMZrObHJ
BbmGH1JRT38OvXEatVyHk8WYegmNoNivSfh6GDobofD1IXhTrCkbvcEskhx9HNXyFDXEVktluU3y
1sV6CHSI7tTWKcFoBVElfFTmFRs5mSQPExles8sRCt/4wfRU6DK/9Iucut8WCm727ZnKVAvPmqda
DfPoqUWhNS41fd9PpkSCyDhMGL9/9CPkjxO10u7IAJtDQ3nhaNSVdtvHSbBVVBaaKu6eEYloDlWk
Pqm9Y5MZqmW+QWAMxJ7N/py2ePSEQQRIZZFByupH0RXmM4xydesPbXDowxhyu1FQzyM8dajGDUyv
NvbozWGuY7TNeT2oC86xCJwR+WRHb87aclhfcfJ2STaX8z4NTwNGMof1Ba2e0dzJcvhWXHS3DA3F
NUbbKK+hiFDz2faU3+WuNdh2bVtUlJGz1FE2qqMN9aZcgGdfH2rhkIOEhcmQxbxiJ1S015e/e8/6
ME0iP9waI+Xw0Qwqb33SGqF4/XpW/rz9CM0AWErFzXBsm8D2x6CWvTLSm0CVHojt2dPQFbvV5r4x
N/YYbNVcFzTtqD++9gcD1K77+i6tjO6A7QUo2OWQKBPSLYpCwBCV1Apnn9B4fYjNSJhuwDlTrsVo
7bQ+uT4aVbBgs+VsUzPdk5XR21wOqEpeuMLBgxovhpS+pT+pkLq28OLGOw1t7/16If7vDzy3ZuW9
vRQlJIkgbF+d/tdjkfH//1t+5u/3/PgT/7X/XFyfs8/NL990E73URVN8aV+/64ffzF//69Ntn9vn
H068vGVK3Hef6+nN56ZL2//w9ZZ3/ndf/D+f19/yOJWf//3HS9Hl7fLbgqjI//jrpYXfZ3PD/6YD
Lr/+r9eWb/nvP4715/Q5//P1D3x+btp//6HY/6KcDSpOAJvTLcPU+F3D5/UlTf0XaBIppCnobJvG
kixR+GlDGIXWvwyiKduhRuKYurYMuabo1pe0f/FWDbAvQ1KYGN/+8Z9vfvc1Ifl6y/6ZuagtyNDv
8hbTBs0gbQqv/A0CrNcbjsx8AXGCznIulPwhmMTdGM7pfgZUeQhKwzqT+RvgG6Fya3pVYkNQRldV
ys9BllqQjazT4Ez+PlC6dBPYPaAkyjEbAvRhH9Vfx98Pw+97mqV8VTjiw5KY2kuriG8u9ddNFJFm
EHH1pHLjMbnNsrn2+jA9qY2wzr1K+j12WIwM8Xg3hKmzQUJCbEWFXoZM70Zgvx/69t53InPbtubH
9XtRftRdMrtiqyyaxIF9F5SI/RT8a3XYlMWJSWVDM1A0DM2tzDKbwpDe7f3qoOajdXawcqsUyM3B
UMh9B/YhbvIj3gm30khp4Y1RufOV6AtqaIgP6C0xVTzgGqMPOJ4IXz2IwkLhIc4+2+Tlx9pe/CvZ
jUHj3rAOxEdN4BofhX7omlr9LqjyHoS6iiKL1OUbq1bkASUomkit/lEm07Q3QuOeYNI4BvySrMLJ
sKLknwQUGivW7TX3tDDD26RzJbZTjvY3Ykfki6jVGFaJmexsWWe7ym70Wg83fjRFrhLgAzKEeG+U
p9kfD0piOk9ID36kCH3qW2nhlDA7p0W9iosV/q7lYfw0Qh0BWJEyDb0huDFLyPRdtbAeQ8LshJuu
9eyyZS+HTbdgHVbL9/WgL17wbaGecLIvz13f3Q5gld1qkMiKhHZ88H0V1/akfq+GgXVu+SpIOIfH
QZ1vo5FW05ziEYNy2cWKx98UO5f5/WqC8fFtDbNkTdMRtn/VCa6AsSAVEtMm0IzmiInhfHWsOLri
eLFpY8vNGZD7KUZ+a+rvmyaW+1Ak5c5RbKB8bJKx3mGVq9sbBG0WnEqKtAFA2+9WrL+Whe9n1j9+
SscRNN4cEmsaTD9eZPK/etKLoHLHar5TKjy50RfY+PaAM/KkR8dRfZ4jQz8lnYsya3fMUWQ8+yXe
BG2VXMMGVDiQ+kfTGa5pamZnw0dI4zef8aelSqDhY7Nc6UJVgeK9+oyOGosqVdICca9Q24mmI53J
gHkv6KAW+U030bhebIge5o5IHCpVii4Iqp1t4q2XcgI5g1iIj0x+2u6D6l43SFtzo/b+55/UBClN
E8XSTVVdwZ/fDVn4aGaDynXh5qXa4kKgq5uOxXzDfLyIvGdVGscXqI3YDtUPYZktsgzubPfghP3Q
hLQw7M0GtGykVNE2QLp025NcEQqmxW+ab/orUBtq5xAHHKlxXTHT5iP/eONHbF9ieBys7k3w59B0
2du8N2nT6HmecgnH922D+6QJwmQfg0/+1OB9gZiA2Xrmsk4V1ajs6iLcoKiwpdrohllunPIan85k
Tt8FnUx/swlYP60HK9kBAA7Tia6huky47y6uk0bAtjVknTH6/lLBGXnrhzTBO7wFhm0RdNt86t/3
cBKeWq1kjWuSL8U0CpZo1Q0wMUYVfjHW6gudPc/+jDnMF8voZ/ay1IXTaLTwBfQK7zhGOI1yFnnA
4m7YyBhQvp9tGgj0HtDY6BoB5d6FInhU03yPDUdDNaQQNCV0coQUfaaVtohR3F2adNMuN4e3S23v
XiaDdZfVZyjHxgGxgpMmviDD1r1BnjYF2hFj5a5DP0rdUUEp/jeDcynB/rDjL9ePpVSSYC4Byav1
FA01/BWrPsfKNYcmKDT7TICOaPKy0asDN3VmFHRgAKMSbc4MKEqZ2HRhzSA7IJ2D2ZgGFguPplqZ
rr/5cMtwe/3h0I+FbQDzkd7QEgF8d3ORQwRcYAK1L/I+3LMHp0czBETbkAjlGkqRqtVfdJVCxORk
SHI64qTbSXszJU3/u43nVbmRqSE0mgKGo0rd0H4i1djondF2gQQrO8UBdl5Ht7OeTEdlkk/rWdup
+lkZ44NdTtO11bXQBSH8ZCVtRTLMAMms9MswAUqJ/dQ4ELxHWOhVEv+vGomwRa88EMMxiCAkdJS/
8G9WDmZehr+ZMsyKn286tQR20AX5zwq6Nn+/u65WIBsKjCjNoLAY7No6zC8itU6TqR4hfLUUPRWJ
vIgNUnfBl/mqddatEhsSctxxmQTGgrMNghZvpY660WAlLlzyctf7xVJNdm0aUCcksZEW7qpTHCTn
RtXKu6HMjqUVbUQpaeLA7D+WskK3a4m7QAiXuwgRhp0ChvLYLJGHgc+JJZKWHdF8CTLawkPqfBho
ixJM5V5lPze1HzHZJoyzxuCTPhmRqwXO0ZT9GznP4tZsZ22XFvFzaYYv/aynYPkQNpnC7mJW6O8N
hWEco6SNrk3MqtD4HXrcw9C7loyR7FwKwAvbmhbibo3EbEcpPxQy/xD3BVBfkSWbpIkeKgxS3TQD
RlVbnu+AEpXlYJ0nBcK7cKgTLBCEROCL7N8ELLy7QGnL7RBlQGgHsu66SB7WABVrgmgRU7jFSNTe
a0X0Lpwa8yAjDS5hqexIaAPiaUX9eoGiOdvXYim/Su2gK3kG99W8qE047gAuCVSls+I65MlzNPUA
1kvl1uwzTIfigdZmSBiYOfeGmKytI6sXvkN4nOdxD7I3KF0/Cd9mLU57KAOCXaFnt95ilNkUIl26
RosWXFjkn9ZbNQz2Ddytc8YtHlCV9LqUGmdl5Z9MEyRGofjqvh06h8JMw9+1nWYbz9Zj4+vI9I/g
SazBs33ueRb5l3UzGXXCiMSvHo0WhPCmhBCzawtKJXBI0GaYk3qLmMImiPX6ANaFzq5VxEs9ipgp
nCk7Dn2zW9d6hALh4Gr9NsUKONJhTFdRpW3NEYeEqJP7yXeMh24eL046HJvRn3Z82a6D3JLpULdk
DwlkantJXUTah4QrGVjY+UDNvfrBUO6SBjX+OqTwFlhCc4vYQXm9Ab1bjtVRTpB/yyymD4RyRWfQ
JOnEyM1oOhh1BQlJ2UAm/FI56NKpzIw9oppyD8F2E5q4inZKoe4gpJzNymwRvQfv7gsALojDlfus
jiFUwz5CKdzg2lYvTm9Coh8UJIwiMgFLe1mjyBj7UtY2aO1NF9PpHdrNsMPeFEVPpeTDzOKT1tjO
Zh3kKG8XD7YqdmGFVMJcEs0vk3tKbJC01r4BbTkHVkFBWtcOURowoUkqz5bDhLJBmu5EYWSo15FC
KqFy0IPMwtJmQhuhV4/JrN3W6egcM1/+2YO43NhYwHL5YttLQnK0yQAJ2tnvWzN7W5SI5hgLKzSe
nNtks4p3xXOd79erX5rZdl6AXbMFT6kxav9BVMVzMvfXwkZLDM5XvYXhhNlSWeueAJftOYN1CGbH
OMUQvjadwYTPa2Wr59mjUWpPWhxBlF+CGci5j3JQTc8HKr10WpjhedMgieojtoq5QBNVpwFxW1vT
ytsx8LK4e1clzhdyh0uspWA5R+nlivAaZDVd4WMpiRIPUWgT2nTSlqszghEpMYJyi4mFLzH1J30M
w9v0aIVxtktCcKLLNN0ZVoqb8KIh7YNhwdJdDm4/WPNZvlD+27RjFMOAmk0v8JF+b4vtGvwKhPfO
mAGg+xcWxQav4Qe6KV6VZ8abqQEOrVAZSpuMPk0HOV33GcthXSHK0w6bOs0+rZd/XclmH05QUeFC
Q3+MmebfdYBZdqPfD0hw2AWfwU9h6doxEmMRLpnuGjvEqG6sg8iW/kWWTbn7Opm1Ys7QkokAJjKA
rUDd5bgeFRl2N8tIq5d8Vhu+rs4V8x4kpcCkPv7YVHVzG7O1Iugl902QXTt1MpeyvAS9lpjHCvaZ
Sl/VaBxlu+y4Di6ksa5PR4v8dutQWQQvH3ZHpKrFNsFN2dFg8fgRMrppmJ8qoHFugrvuzqKC55Ld
3Eo2QRfqPP7QSq5s1ykSxdjR1pg4ulWkH5SefH+dSJYRHkLDzLzODPdOPTpu6eDGQZ8XsYVzNGio
GGl15NUw5KBN82MkH+ZG9piyN/j1eSLodkWzm4KYdaVLzSMyoV+mWPPMZEj25FLr/rvumMjJ6m5v
0ZCaZLY1Z+DNkaDi4dCUQncEGiGOe9h6bvwx9qEBW8UWKbcHWc/zX7ehG9/IGCOU0U8xY2WY0+NL
vWhx9hZtnT1k00ucN55fTPFThJ1z0hD5WYkJjRHRWZwuNPOMXtq+txV4ebFzUMaMrDQSZFZJj+Ih
GF2PtuOwKc27ek774ywKcM7YX8fRkx4M8qYfO9OtqHnfO+9Nnb73GnhqPW1umAa2WzZRsVPQCwJr
xt7uo3lOxNrsnRx0knQq7l/ajndNZD5TL1UJmuwYrNY83kRjbh61giKNNORLpJbDDqgTNNl6R1+F
cqxBr3ZdawMzCty5zXsMQwr/AFvqUKf+uGsnyFxW2pMArbeqN8ZtFmo4kFW5z42rtkJjTQxAbhwy
aPGbcdBQfyqHzDObrDymyxRyMv2AaLLYVQ7dtUjjm9oo/qMX67vNPBPOJCVhULdX2iB+ZwF1N4cq
clO1DpD/C5E8Ez448H0q9WclxnbArtMvRpa5UxhtElBOXr4UBtYMfR0RFhO4rtP0whVazEWaY2yr
yUkEuRsXBlmo3cfQVh20P4xuQqOMinUe1S9R0aOx2DuzN3dRf0Tv+32akRthZXg7RYm9X3/7WgRY
RLC0GlhtUviEhovWgzpo+wTTKtKFADlQBVOjiHqXB9X3A+Ds/oCQ8gF6mk7/jRaIn9C8ERNVhVLa
IFfTwjNZnfeWOA5RHKM3yXq97pNlakTn3vcf0tE6VnkDFNhqvFDEA4pdcfgwYwWTNgkMnsyEGFEH
H9WhGzd6krzrUtaStCG6Tux8cEOdWmTYzveYbIe7NrUwkU3TrVKhYReXxTabrdmTZoHNLNZfrIn1
cWgR7k1y2rwdeJP/z9J5bUWOZFH0i7SWvBSvMmmBhKKgKF60qAbkFfLu62dLzMtMT5tpyJQirjln
n5ul+VP87CyWcebTbzju7Nf9yla0D11Mwme4e1iZLnChQmubmqj0MXOmGASRSuy1xv765tgTQjNd
yCeb58BOtF8/XajRseVTV8b+lkgerFqHyWBghstAIBslLGyl2qpnskuDsbLUg0Li14FupQHmMrW3
ooyv9goQm0mWXLnYktKVgZQWR9FWrCTRZOGMmEecroIt4X5uN2vyLYUBiAVGoFf15DSJZcnD/SBW
hQnJYhP8d5yWNBTGeTtT997fSsQ3+13lXhbEEmQZQoh9xCqyOUSatgkLa6wJdvrUD75TMTLYizGc
P38EFHYSm4arZRU0DQaLC1mF3QiWIosIzyyi6XG/g42ua72iNHJ/v5ysZQx1d9COa+ecjVqyQNJD
G0gpfJ7HqFDL+/1HHIv8jvbKE9wNt23gmkt51eGLoyXsCIroO+ys02F/97ssEgc8v9KfNfNMqdz/
npYnnXnog2tP3pzX3n6Q7NOD/XGXLRTBYY1DelYmSRMRcI6JGpwyCi94+1CtKbwjrox+iAGad869
+rIXNgDk8kuky09VrFt2R/roMG88W0ODrXEmp0ZLFnGIsVb4hYyNcOhaaBzrq+IWzXktU9Dv4wVw
cZBnZnEg+pzFnmkt97WbgmPQqvqwfwGgDLxmRD1MlqMRlNrIoNdO4PJtDu6t3J3ahttqgc8SqeDi
cQuctuFzP5rMojU7weImLV4Cq3D9kS/lPHXJemkM495hQrFrPzSSmuoVQS0JzGl1GJlqeMDqqzdz
tW5MYX8vI164uIleUGrfY4/9bc7RuxI7yQEOa6L5KNFH0tJBSrdiHE96B9/AFYCcGdFFqlHfO9Bu
emvhTYr5yiYG9R5mdTxKxGKF/RR7jv2uN1SsUB7im+X+bppK82g8jrq9MEttmm8rT2JSlFXbX2zI
AZi7PUvSmgHwH/xId/CNtv/JDm3Tatdnup/OI1zHPVSsPRZAMAdjGNtDm2Lk74C5D0FrTTpUdVwH
hvZ36G0G/TIfglgM2lWpWt/KQOqlDeb9zKhqEmXJwaZz9Pd/pNDUYM7t9Zm1rL/icTqrkQIMSJ3/
zH3cBbCr3+Sqmf6EDi5cAQDoMaUj8hxDHb8sOiNEXduL9kxM0Mi2X86eav2zGsrKBh4EK0GB13Os
MGuA1rRte/Bmo/mTRGDrUKbHHgKfMK4d40i1h77MbS9up7A9ye709Esa1wIVot/p/MNKaje+dXJw
Gh5c6s84bWCG6rnlNYKwqGW08KlOSUhm0DvahW9zHolLGWaGrtICMj+JYElRrLTadj8bFjdglJ5g
tICuH2R2gClxhU9RQG+2PLst67BH/Z2YRIkARUN4YjO+o00HhZz70lpYijStiXhVX30t86c+/8Xg
4juThFMaC6m0DaPfULHTANR87AucCpltR6xotA/XXYajwHrrmqNyWWvxN8kW6jlk7QjaSSY1Wp66
Nj3UuQHWe6JgNabhaoP08THf2AONeuXCkDez7m+uTsE8V4rvzuTkGSL9a4/qq7OtdmitIooWZv7n
viox9ZhMdmRinOoIj832ucS9I4J2Bd/arsmfplyOql4spxWIU1xM/9L00WxHgyKTiDPH5Bkd82E+
GZ3tbX+5qrLo1Ej1aieOFqBGaR6NlgX/LL/pdvMrqeaHNqtudtFbYa+mX5hNPTkRKT7kRHHOapr5
cykarykYb0RtWOjQZBFNvCsjKutmnr3cSibfQGkduJDWS+yETjD2ZLFoZAtsSfUucUPAfc5MDGnm
4z8Tv8uSsQBA/0dbC/ASex194a8VD4o5LPdtioRi+o4WXLdt+zRmqV9SOHi9Ls3AiPIr+q0ou9M0
RYWvaTyj5vm1iHOybrTmcv12kDQycIvgHdrWs4MP16ry4jzgj7WbfDhnDd4kJ/lE0mCfLIZEOsID
j5dFQChiaNCq4t9kmS8NsVu+M7p/avx3apyFVvHXsmqGeZX4GIroNTYGplZudI7KtfQLEuSplV5s
JJdhv86/VVd/FFxK+IyfKDDvUxn/W4Q5Hd1JQE3IsRPXWzDV1Bw6ElUDzICHlRwhf4i2bDkgHjgZ
rddZy7ATDIfRoW2a8+IWJfU3V/cNRBlc5BJ9tQI20SOb/csc+K7KnIkreJs8kU/JilZQqkI5FPNI
jTtuGivVAo/QvfZCHlqL31EWZhSUJbL+CWpOEMfMjVP0WWCxSEfWmw/4e3bIVNsOuDaeSwLI/Lyd
lBBe38xhTlUG8Ph1nAjirZ0gV9IZZULmQzE6uk1yhzPx2xSk+K6Z9gzB88AZfO4be7yXi/s52Ibw
o57OzB2r7zjHlLQY+UjgZdf6eCEGj6c5QpugM2NUlWe2bZesWMn/JrvL72syS/S2fZgM/bzGkNiL
iWqmdmoLZr02HVGhYHF3gt7sYIfkb0ajt6Ela8p1QahDRplQyuXPMpvLlTBKEqFM+1RXlV/NWu0x
nVfy73Y7ylzwfx4EEl/grXvg22YkS/NKiUKWNEjF4gDDaIE5RKtY52EauTWs0EvGJIK4DQzqBpzm
qIte2MjPkC5SBkaFFsq+IJ9lBI4RZcR9dDVf4Fq/2QMKccr3b11/1vUm44C09VDNjtJp32GMXkRq
1/6aN2e1i1g10CsTTiWXQ2/OxyqfxgM5v6vXlvEt150Lfv7MHxz3LcWOzrI1xfi4+qLVzugaH6k3
SHJvq9SjkITtkBQBFvR75szoT1AZ9sMyhWzGuw1weFpl8+gOnPh96baAivLU12cu/Lbf8uSYAjhG
9W2O/a1yEQ8zq4m6rPIHQllI/NCJVBmUE9R/jzN6eiaFCxG/u8igZmrYGcRROYq8G+UM8oIuio+m
5njr25gGilQC1bKORJtxDIr1jMde3Tww/zJ1mrzYGVHEslwoezKprYfa6LFC5DlPPC13biPCjwl4
StP2TeddBSgtwdGk1Qkp9kmpnyqovietqr6dkbjVpf5Ysvo3NvxvTDxWkCV6f9EVK/XRY0BZ0lXN
j6GgeDb08rA1v5hspk8SmzZheBQazMrSk1lnFxznzPpYFxkKMtnM/ihdTjQ4NL/UVAEZ1H+jLnjv
J1H6o4Y+TLXZKplrF5aE+WFaU/orNPjlMlcvIo2ya5TcVBHVJNVwP83gTzuleF/7Mg6sHneAHc0D
Do/+WBF1EPAKOFQQ+kDqUMTxoePoXJZr3iDyRAXgzdpEs21NT9yVcZCZ1mtHDDbkh5FCqsR24YqQ
YpjTxWRfDovkrnbVyAck8a1YLlP0iQY5Xq+5u3xN65uiNu4ZEMrzEl1WdAChNVkK7yile4+sNdCT
4jowHJgQChxyvCF+fSUgdrwra0EFiQtOMSlroDebXqagjuL8Y+WBMTVuOEB7CANudGmUqg+WHPrW
Gpt5GJlVQcm2ho6NuWOOdF9TkIBO0+a9QCyH4Xc9zIb9NJo3ezy11fgPFOZXrJtPcLx04qrcP8NK
C0F6+wfYToJ1euhmg80qC8idvgCyj/VgbmP14NZuR49is9wCmVOSn3KTkD8fhDLhr10KYLQdqTA2
NbOv/5LYynklGEQoipYTYA0UHxxPEVi3hNuf/XHCUbXpyZN28hYCqzYHdRfmlUsd1tjqpU5Inx5x
3jIofiybekaB6Tw5SVpSkRcv+aT8ygHaENyIAhZtkhflMQiXovCks35QNt0iVMAhdok/JukJ6Mp7
G4yx/GodeMCuVNWQdIelMhffGSaKF6WwjtmISlxkk30usK4EU6t+ZENEdJfT3LuYMHQraAsOu0wy
Hinz5qN2z5E2TGHUO5zdsRqQcAmA/COuywElL/LYVR1TJsMR0WK9izZRFieYwP+tjf5sYpRdG+jz
iNfmsIsx2+qc1wRcvo4dYz5sQnNzMSnAgGDWAf1/6/H/BFE70UzPIGKcCn3sgrYxCMbS6BOQ4QU5
24Qlp2TFsDJeBru8zUVG6B4vQrlkf5MkPddN7DdJEj/Z4pGdzAvszfoiU4riGmmoo6+t5w451XPT
MRtVoznIGrs9ai58rmZsnd9rbVkXkMum123/ky24glKxedr/IttP8dxnd0bXdCMCoQruYLI+7n9n
i+wOX7HZ+aW+zn5DYfPYbf/R5lAZhDTbUzYK45EIFvNxyli3NVoXzvM0n3UAgL8rohSCTh6mFFZv
nSGskkvFPbS12uhEOeIEIZOQGxrR+K2bDRcOZwLmx9U92PmmE4mi6NQxL/TXOQpJGSvBNJJTDuFV
X2o8msgsOaoGmkBUkVmxawPVxctq29+7+mFxj3lZT7dosByvqwzm90bNIzFX5VnL3wgPCcsN5izG
CQN+QX7SjnCtDPfws/hmiXzU1atDPgu35tqey2wWfpbLBmmjmgZ5h0OaM8eFJ4oQAPkR5LESUIUw
w3FrRvNVQD3iT/2oncqP1IDJQImb08KsWIEaYwJNQkVssI7J+RALu0edMs2k0Zm9c2Df13uKnZtQ
1b76tm9fuJh27dnW/pNGSSkTFcQC1iiY3JKcUpJl/sI0m26M5ujSPmijttAD5kHYm5FkkCmVj7N1
MJZ4PrrxFI6azU3dfcZtqlM7Of3DOsdU8Alwy94c/KqhyIM4kd6d9NS1zvaUMHgeo69VN7gxhhaa
XE8hLgeORzPXqjvsJoPnKDBkOpsf3yzVJEzVpXnUiZ7y1AS34bL8wvjsHmOBCq/o+xeKt3RslNCY
dB3ZTXariiV9dec/NARswMx0ZZGV3VdSfrYFTb8o2jfFHaYno+fZ3sdKNb19HsevOVCAe3OBqa6m
Okwe/aXOIUJgGmyOtsi++iWfA6WAriOcwbms8x83Yl69T03czjL9OYlVRuVsaJJIxGGVDPf7HH6x
Y43Ba+Kc93nEPvWpUgQTTpTNR9MkWQiRXBlkivoACoz20krPcWKyANwm2lrZ8QjrkXbr8pJGfel8
s9HKU63FMz/FVP88tpD17+PJzE/apGS4qutw0Yc3xMbtb0TVDztce+USpxhNqafxikKYK4kPEXF3
VBqWbatRcyVE34LR+hV/ixuz547iMGnj5X5sXJ4CZSyABPX9IUHFd1fo9P/xtNxRkieXOp6DYnuY
WczNj7nev6W59juyXdJ81mU9pab7zej7sLZzft0XdbXBWqFAM9DoVXagQuKe3Eag7sjraSyUN+j0
PlE1gQyiMkdMwko86yWLA1TfDKqcc5EypQailgQSzPORdBGX7FYCI8gz1AbS0y2VMcb+W1M3e43L
VnBaliKUtZ2FvVhdz6o7XkL0frXlDnx6xM9s/x4ry1b+hpxWMC3AAxhMM/ysaiRxZePdj1BRMno9
OonwGjNyT/uTUE/xa6S51qVlU9qnwy+KSHHqt42+4PO4KFXs1ZPGMmvOTOz5nX5gFjsH3UopsOCu
CF0OXKAmrQxSaRd+VubU8wPTS8Wq+ArI1Y6IfCFhKgVesrDnNdR2u73ZryMuQDmBVzTJ2uwQ5c5X
r6mPO/avsEqGp/YGou22R3zgGtq0VqZIJyJWxKGNljsrX+eDqxK2XMmabUJCb5GoTya75nMx6IsP
d+uRcD/rqrbmgwlY310nce5B0PjMwtgXjCm4wzG3f21jUR0t+DkhP+A0YBg7pp3x3fb4c+15WE5p
zy+SEHVUt3Vyh1z1r7MuzgP4KOZhb+mq6zciazOvG6zpR1zFHKrxZN9WdPvMsCOsfEcha8tzFjM9
VlI72SOGYKlYpUe7dIoWOCG4f1Ju86l4tFJ7fKizgE0yp6/IswP2yn32x0a3Zr3JhU4m5b0VmU8Q
auAObDNe5z1hVXuVOqgICR+9bRBDEXLo95NNAI9SXaxNX+l0RkblECBAjP1+mTKMP2fFha5Ia8/j
IdxblMpLSnTebVjrMLPKIRyN0iIWzn7WJ4albtN+drYde42t3Fyj/dwfmmGuJAb85oXZ/Z94LF/F
NDrBz5vQCvcY1UoTti1JaHVSX8zBgVfRovJqHqrkuSuEsWks/pitVV+gaWs3JS5iz0Bwe5oZAviN
Yf4x3Fh6lrI0ODNJjeuNAaftjEQNx9bPTFx0FKS4k5MwKblsbQLoEWKxvZRYyYPe+qez174KOz6p
UdmdC5aTRW4KWjd6bppv62iNheXF5ENbS5d6bR39g5fC07ctlgFudYE+dPHNqFdyGfUPjdqXaM50
AFmUDD9fEkNTeAfTqPkaq5Bq21aaa/Zb68fq3q7IMu7SU+oWf7GTtUdTaM82qYIY2YFel7MGrKFw
Cco09fgx7eWnq112qcKyFogIEPrcuXBI23HF9zH3Js4V5SvTmgiSGQ5J5bC4BvPJdEIzghs0nhgO
xC1IgaLnmlwI3Lzff5XYdCXJybxRak5PhhE91JsGa+uS4UtlGHyy2v6t4F170izsLphTQ9iMdMmp
cnaNVLvD93I/551ydQhAlJX9tD8F6LdIKsjLN11avyfq+cbMEVvk5b94nPIw7y/SGibmng22FgLJ
xqwiwxMbvDcj8FMN9XfPN7QBoCqkvCZSmwHrcYQAY4IB76eJWgUKmnk5ejgwcLW4+UsPTaQyEAE1
bh9q+kZeEES1cwb1aRqh3luXwHLkGuQJjamezl/rlH/XdgIhAPUYRTdr5wRpBjxovKV7BbdfaGXd
tyHboXNRNre9KJGd0p6tmjjnQRKlqgM6QmqC3NAtq/4kerZiLueGugmv2jS6V8XyHZN28VflVdql
iHuhtB/z+3VRD8235sJ2mBZWJYLoY+lGT6WpDYwmeWuUbAw6QrqveZt3DL2YzRKhFgIm4gddozSw
oozyvogh2QwAqCAXvs3dUlJUmz60MhHWVvJ3gFC7fb5ZP3H+jnOwf1clPvpTMsRns3YndsLl035c
rZuUJTGqoOoVDbBtPjD8YKtfWeU5ZnXijVYjYQ9lf/Z75EdAjzJKedfg41+UfCVHC1rpWiqcoFth
4ECbYsY+mbdK6H/BdTDiEMNpKpXKG1tomVEr7pjtx5eMRElPqaR6jMbkM918t+mg33HIPES1mz8M
tvhybYVYRfO3ok+oF0wd0WsOEwEKwaCEoG8EW0ATk8BWnzp9xBqq5cSdzIEdM5WZGY3LK8HYrK82
cemu2rNU5VcitA5gFO7GqVjm20BmesxTxt3MgzVuydT0zhnjiCCK3gsl+tr3k8O2tK+n9nMm43Ka
AH/1JOPF9ZAeoIGQe8Bn8KMaoqAAdVFd7Y6cd0fXZr8fge0alTKdpRo/iBhmC5jP0ae7R3O6HTjc
MfHRISlHTn9IZzfQjun4AVpcWFhkKZ7Z/ld9Ia/ItFkBblLXfujZeIwqvU2+KOH+JQwG86ZJmC9T
jAASN1Y41fibY7Ji9r++XYHyv67e6LCDqfv792pTmhxaJ0oBQ9RToBjAhXTYTdkVttVmm5CnsVR4
ChNO232VXwyUOVlq38zZufQxwlxjbeXBWLMtbphqETHUsdJ5sIaI6UzKkkc2MWgLnCcn6HnJoVTo
xNFPzDIv6ZsSJUi02qTe5CZgCMZalCeSeRPg3Hk5TmujXFBxPKAzfzHiQpxiqcAMIwgxtnLKO1Rx
5kR48/5F23PW3zmwkEJjO+jmBDpgs0gfDr/DIKs952QPhNk0KhSZaCB5EPYuay+9+W5yDlP5Qfby
FIh+LpjsEli3koGVN1hMqIR75B/iTUrw5HguHgiYAXrRzcUVTKP0+5mhvsprmnEcwJBoOh9JYHuo
LfmAsRYsCR/jbt1YG0rPRGXEUTTOVeEsfiC/EYbw9sxOpbjATo/9lsFfsH97kvAoLyuj1WO6XwS7
9NxcnxemG48VP+jgtuk56pQ0iOaGYbpFLP1eRhKa0TExgcmhPORjckmB7qlpz5pme3UqxWoQyqBa
rFd2OXL93MX3E0rPUALG7jgyqT5dDEOqCaZ9/1S1opAeHuabg7oUH7GvOijs3NVU/TYvkViA2r4A
t8OYFGknpBRPHbfnRa/rP9kIIbdv3pMUnqc55j9XLq83mTdIYEKEYKWvmCUZG8u+rnoH5JIc99tM
0CsC4/2/ciYrGOISToLOhalMbk/PIjeVnxan3IQRGTxUlL3Tbe+C46E6NlY+ML8RPxRjN3uycqBy
Tl8zsBWgWTpmo/sbucieN8nxJWGc9/uNWZ5XJbOP+2keAxOiPxcdyZlueozm8mo2CZNAUT3v3enM
BcaEMUInhInQNwr5MSm86D9CWi1Qjby/7ifXfo8stW0dVcmWmpqWf/HqnG21obXCtxsW1QdzY+M8
NNPCHcGM3Ujjk67HKSKhYTrsx8EuzuX4OqqNGpqaNYfNaP3nxnU4KsO5yVLHn2FvnwbM7kEt4Vox
DzdRaXSTB9PzbV27gYsGBCfy0nmZIRVjZcOTwyI8KdE+ZaAr0di5S5jGsNXUNEb7Gcd/LBL2jopL
Z9wCrNyedeM4ASnLjOZpf5LVWp50yU/FGOtXutYEtWyayBikq0oMzcPUXn8W2woz+EEn32LzQ+1f
AhEKPnPrUEhHv6KhgsSQN/TsvGKoCEmBJhHPa/EWH8ENBAuxdOdxTH45gPLKRNVDAm1pGtP5XdMS
47CrYJFi67/iyA2d3mKhYCSo4wpxRQb7UPdO9HO2Fvhpw77Wn/bjBbNm7xPPoPhLz+onyQre+Qop
aSvf1W6oTkqnGvdlkQX1JnCxCvnpbKpeMx15PAed+Ik4kWR6sBeqjOleLGeDdLf9mSTTzT06W9e+
v6l2Ps3+YDLpc5wuxksLzMAy0SY2W7cpNzFb26Qn9BG6B+bsVcRI74uBQjPrtyyerT9eKpL8ZINg
0mLO12oM42KbjO98Lr+Zy1vX/Y+qRTyyh+SQFJS/UVd9WQVIW4PdHsswcjL0f3L7bTq3fkkyYkdt
xHaw0BaX0hFgWt997K8YHm9UFdwrK2L1dDI+gHMq961kLbxb+Fw0blf1kZoY4XAj61NFpEMwZpLM
E2cFbbhZz5cIKjJnwYXB8VtbJl5nxV/oc9n9ksCamoDdS6TLgdHqQSJpzhTN8BXSRu5T4R5qqf0X
K0APgPCgBdlOz5V5gje7GP3ShYGoMik0q0p1P0dOC4+xzzxVG0EOEE6O3PY3YQmscGdo1SUyGOS6
CHz6tiBJJPuPJQyQ9qaNDkSzeyxXODFF/dLyxh6mVgpW8VqQ28bF7JU6zF0tO6m0qF5saP9ldsbA
CB00FZ8DUKh0C3pgnIm2klkPUyQQX5lYOXP7e8uO7OKpCDu74DaXETPnTf69KTJ/Dg1LHYEszC15
ddqbWbCyYZxnBzqRLLSkiQbqBPXUfvokM3upUtWEH689O0Yef2Q+RBjkSLEmhq0BuDGOCbFxQzZd
1ubD2gSa7tweupE1BEjCCff5FrQgg2J/X/sSMX5UkMVg/lcSNHRT9J5hDIrUnoC5cUAIV8+le2Ru
C51yoD/7aRdl+/9Coxbpp9Uo5qPM3pGAzN6Y5PXJqj5J/3Co25KCpM2YUUo5BGLt+qelX/8qhsJl
LZhI6Q4IHGNInnszMMEMBntdpugdyBfWmJC40YbZhI9KsqmJlVEB6vfmoTGLdwGvOVjV6Nnc2J0b
IX8YZEheE8fQkCXehAqUSXp97GFxhYM23Rnz4l7WZnkDaJjcU5LkPko92ZArdcEs5Z5LLQd8YbTo
2CaCvJGQX0v4txLqc2DoTFsN7qZmpr9q1/pIMu3TkuDQKZynRbMi5PnjeFzJvtM5kB+6kl9CS8/7
l6dk8UxHiXCG6WN3lFlP14w0lThBOmn2qku+gpujWrxkEBm6LBDYATmEOFg5Xe/qLhzs4TwkVvyI
19O27qt6bc4NSjTPzRQBeQ5VgeUkN02xxOVH7rtr/pFTITwcZ1Wcyb5KL5KlhGIiX0yNTyaPZGFw
hdKxsmJhZ4UccBHbIUOlNucDGiYHprapL0BySvuYSc29RKhr8MXbvoIH8tJAQCZ1U+LI4R3tjflZ
jXr1xscJKLvXYXoh4/BY2uPrGN33VBgFNPotnNo8BwOx4veDFDcCJ+JLtCb3PQkxHjyQOEzt6hzV
mQxZwE94Djbz23YMtFXbXSx6cd/uFexuW7ecWB8zQ437hmH0odPscBETquwKrN/+zwimFuc2RiC8
PzXzcFJXJJRN6bz/DMi66NON6mOKUOm6l8M9rFvkmQrhjegq1qmM0PY0SJkSlrVRHX+K6BGhYHne
JYSVG09gAyEoN3P0lKvLfKxVez4VWvRW6DgEMgRCQo/+aWqN0WvRTotjfcOhN657twkN6tbW0nks
gVe16oDHIkNAHQvSIF7NyoCau43HjU6grFQldXuPftOJquxSODUmHoaV1Svm2nekEs7zmDM5mYmt
YYTSndKOqcJcfynyOlVjigY+L8/QV33TRRbvmCbyTHRphzbtLYYdwgr49lvoWZcZObOExYdGSIY/
z2tbshEGEDl1ERNUcraG7WJvR/lWjkZDkh/AsGHIjmsqsysRLk+Yf+giEDztZ1HaR4HqxObBEHXj
j2AwjwXVF2VrhJ4Q1j0Tqr1SHXACn4osfunMBguXnj/sH3QyDBFekfGvyMGylVba3E1DDOmfw65J
UnGtKVF8JUqfZWPfbKakrsk6xVKQCG1zyHS2SFZZ5+fd2pviHBI9zSy6/eM+ulY122vy6uzKnnmu
rcz+Xs9VKcpfFLEMBvd5kkCqwDLpmEJvYI5crNfYYl+r5fWPKZHAqYx+YGFzn9iADQuWBGrHLqGo
OVVVJOGKmWHi0JbztikxatQRFi7uc2ShPNuP2P3XzXv1MrMfDBdDUU9CtULkXnmAwYDcAjGW94z9
XhtF+HxJ0z3qzwlFgpRQO4zsoerql7VgLx8NJ5Mf94JS6E8ybyU9PVQItSq56canXY76JZXFf1Ox
5uiyWFNE2j/UbM3PV146WXZoYbR6jJKru0qdvIxlH8hAheHO8KGXyOX38i4n/dMXGhnZaCgXzEsi
vrdgaCwTQBbbpjddu+QOe6HL7qNGrLKqt6j7ZUk+O32bCSLEe081zHCMsUfZk97lQkrfexO8ikD8
LOWabIKrvGUhtY2iI3SRfoGw7TSmPKrgTjBB/N0Pl347Xxn9Dvz5GCH01pLL/G2Pj+S/sXH8LqdV
cqjzsnQlZuXdjq+njnXOcxnETkQQTfbjxujQCXpqW4mAZSWB0IW1hIIs9dBWDFb40d3+ASAoSB/2
P2pHFc1uTr8zorq308J9RCf/LAYnvwxLcucQ8Xm148W+7nUAHYG81miPgALSs01yLC8odq95niMM
35+HZjSCvQJF8hho+rDQ6A/Elqe2vFtN+aDj9ToqeGLYO/OOCGd9bgfQA+T97aAYJ2vyw74z2a/Y
SFXHhxlPPsuUzPLbuf/klRx5+crpnCcE+LhIiRI+VXo4VPQ9JY2o0fzUJJju4wFRcIp0FiwEC6eu
jtYb5y2pEbu3ukqs4qcMRPpwJ+D5HOdVvTP6nI3itmTtUP5Y67uEneTgAQRF2Hhppi4+67PsNAlo
8Cx8s16DopClrE4YA/jzoBVn15q/3DhGHclzVAnVIEFsdZ7qTdqucUdmU5NcK8k1Ek3rcp1N41gX
xFqt6zoHkSBUCMl7sJf3aVQnJ8NhV5c662mfFYytpd2wvz2y9Rfe/smPkc7qlGy8QRXcpEqWHsYE
IU0zLtphNgd5RZWQPqy0bUhGUJTNlWGeo8n42msssmmq4zBHLZjztsMM3+eHNKke9zFiIoiwstZ6
ufFyezETup+OBub3K0vE7sSq4R1BSc3mxmKOiJ8+tNjPIdgmrQH5gObpQ68eksS6xn2L7koiKNKR
Zo78PnBvd1+HLeP/mHPqLzkpGzq4UM9Z0dMYI6lerbouzN8nZnFrR/IeQWmb/SxVssd9QDEOSv84
x+Otnns9WHslDbWZBC5XMYers1KI794/iLwV1voNWSWsK4rGNFiT/u9+l5bMxU5TRrBytLB3SMH9
ST1JkTYxt8oL88GlirLWXn8R5VErw2ZwuLA2VghHmBHuf8UpvwWRfZkKdruSGNDSLlMu7oA1P2lB
sqsu4+AnIyN192euMjf8CfYhcNxOXZSzHNJmfCAMEKo0dq5pqma/zHhyD922f+nK9lUonMtDN/2L
NQUfXc9pHyMkR1BdjshnlCIwJ1tl6cWOv+00BpKUWgdlLn4nXfXJStLyenU5ORaZORNfjJxhKCkm
ivdM/sH9n/trpYi7KvlXx+2xdXhruHfVZ9mW6nNM71cy0FLrTniDiCm6OnV+iGzx21KN6ZL3FGdS
RajAVgUoimBcPBnY5CjR27u5yj5250Dd8Q1sbMtGT4BAqQOmSazZyNYb9drCzHtIGKWzTOUI3iqK
sYl/9di9EbNhISZG7yERDo3dpkkfMctdMquhB+uW9y1QNI0Aadri3aZY9RBrjb6MirfZJbx+UUaL
AnJ4n2LZn+MxmQ5W0t0YsF5WPgjPLoHrKSudnz4bDAQVBRO/ahfHvp5tHhr8ZWRzEh9ps0DU49a9
k9vPDfLZl7YbzJV7ZGuS0TstRQD1ZrqmveYgGs6eki2TqvxHSq8kNZptpcluwzC7wzDY0TX9XbbL
cK6VlBcjRxZhFjrr4Kl8S8xakvyVfpNdM4eyUBFK8RWZ7lUHAx3YgnBznC8WgbmRe4dpKJji/zF3
Hr2RY2u2/SuNnvOC3gx6EsGwUlAuZTInhKTMpPeev/4tqup2hai4Eah6b/CABhqN7NIJumO+b++1
84cy7bpNYahLHZrwgyImxY7GO8kfrKsFKOQrSMG3dKW8A2UEQAJGWfP1WzTNdHlbjeK+kgLt/uOl
S7shXfEUnhN6ttel4ct7zZJyW88ryQbFAtcT7AOTuIJByF2A5+dljwPgHrG7iY3BQdjLFSfiXhn0
0JbYya1UTxpXJd2ZO+2gjsQVKn30jHDzHQFIddOi0c89c9gbSZ4tx0YIOA9y+vSFFco0TDlSXi3y
6a3puwnKM81rVczfJkYWjf20/ZYKVL6Emr2Ok1fu43iq6bT4+oyOH+SHgh0IfgE1zPfA+zdaKiqP
aiz9iIf8IcQ9scHbE6woW1kLN+yyjafEEmJhGSNpFT9JvXwtaQVNp0J+F3013NZy3fNX8nUl6M0t
fWn5rmxlepRSulI744cnmPsPxEOYq1dpSSlkZIZFYY2eUc3CciG1oN7HUd9nFdIrb0jhR3OxO0FM
MDwNIEZlFAp8Cajwpy8HCxldm5COFGSFEW7dTThK71LdoWSMSJgvB15kT2M+0ilb+XS5P3YiaYnk
2Gi2mcgBRxat90gbEPKSrGIOS0VFrf2xAS396tksjHLfqC3CP2Qe/HflXaRk3bVKDxcg2DoYkpjt
k+wCSWlY36TaqK44IN21Q9Vt9DRJKLsV/RZCPQVAjBIkOyIqlzB7kxhCB03r6nop9Xq9qtKEOIvB
vQ926rTvKo2k2PNUcZX7UYZnoUOeLJt3RvOKAinb4FtRyJaQrnRIlGZUA5uYumEfIKY0zh9zF/tp
yOJq575ccUhlanJDg2pPBHWU66bJiHgs+RZbZr8bGzgLZMQtDLMLVkOo4bpqK55bW/NLza7cCl6E
gjFQAW8qFUaHnEp9nKvtjdDmrt1pxutHK1BRwl8GYs99pLWPHw0BoeMzbKQqv2bWJK2MD0/E220r
5DktCQ7bxUbi8u4GODoqoVlJAN48FycvHr2M79B7U40q245K2eIVAxORBhJFSK39TfbFVqCbQEyi
4K2HVJHwAa9liFh7a0Skk2sjHASFqb8okptUheqr5On9h4ueHKdJgJWv9cK90ame3Yf08qflrFTy
DSEV7p0S0DhNhlhZ4yW5pjiLp2gyJTNTonegyyqxkGxzQsPYrXbpvka5TcMa9WodvlhhHG9CAMMI
Fd8//rNEHp5dqRP3GdvbD/pkqkBoIplC4ke07QH9ofgGNAKSf03/uUh5U/DZ977OcV4tm6cO58My
iNMHd6Bbi4aZiSM212osxpgCMS59XFAvsz/XXbVY1pZhi7mCWLbBlh0N1UOsaKqjN5G86mqCVlGC
XmVo+A/kGNBV7yUSIWJ749LTP2Bv5YEUuXZVVeY1yTbRoVQ7dek39OcSt9I2vtjj15xWZ0xuzZ2U
bKYoqSrgAWsZKQe0Da8+0OeA8a9dhRpOmVCQU5umvh00Lr10DXAe2r1bwS0pZfLj67ClOzMBJ8cY
mWapDHySiA3e/ljnUFhj+i+6lt4A8gqIb3+sR+lYtZt++pOs3Q39/AbGAG2vDunPqndH62YkP1UR
FLryfLVK5JW0RpNwK4DzsSEijasPEIQp3n2QN4Cl6DsEq1SthlqFQBGGNvDCfpXGXowYcWEUGNFi
EYE8Ha1oJ0bYu3wLT4bVhsUWy8UUOJ8jDUoNV7znsf2h+Gj7cC+pUDMlof5WtiZ2DhYtPMnKPjZp
Vw0vpUkigSmW9x87ZZe6/ZJAP8yAgpdvIkKr1w1YvpU/olqK/N8A3Fpk4kq2ynBMrNVhATb+hyoH
QLCwNdHipHv133/R+k6xr74yZ1BzTqmocPV4Iz/YKUdsFIAWXV+ywC/lCktHlajsx4tSOSRpl+Fz
YfdiGSbVbZlaZVfriDsGEZRtN0pXf8Z4/78mLP5HeCIovb+ojP+Jw/j/IWFRsgDW/GfE4obywK9X
oiiq6rU5Bi1+/Hd/khYl5V+6AsNfFHW2Koalww/7N2lR/5fBSVPn2cIQnSCC/0talOR/wVWRQfJT
q9XAxEMcqv4gLcJnBI6lQp4jidri9ZD/DmnxM4HHhCGkQ12SdYnDs2mQAvWZbGS2IBjDIDt0bbbh
gyet4s7MQpvV6QLgSf2EUPpzIEZSeJUlSmgzhJKEITpmWUERyh4BceS7pgsXiNwTIuovStO/h9DB
tIpYNvi/P1/LgAkrKZPsUNXqW2Y133Tww0EmPOMUAwBcXcAXwbQ8MR6mdJN6iKaDAZz+/egLjQoy
QKCiHIainQI289bz0PZU4oukRsK6IuN2rSl19zjkjfU9zKmxyoYKGEiXqqmhp1qpLedi9AyhpblD
3MibBiF/mWChWRsFh21CUjApiUEPNKEpCRkkGWTh1VpM8GU7PKhNmn4r5CG9D/0gBOKhFvKdKrXs
58RhrI23KKwx3KdF23l2YhkINUbXt5pdYhFVvnErz1SoJsZ5fG3IeXyPRoASK4eA2F9IapHgxmHq
eeuCahyoLFrVGz7BAgE/Ck5RjVVyPcmQ7DGh6h06niHJKkA/meZEkat9xzZWLKyxmWyIAcFEFOzY
t6XjKnFTNLJJKW9yNxMdiVePqMfAmMAZivZkVFrwnmRe5mhipu6DBH5NYEQCYI88C9ZNUQnVgpRk
0Wn7UXrpOZg1FIRU+k1tUmGv16LM2iaDFgrLNOHchUzMl2+LHN4MAJ/hve7qNLWjWkh+jMh+pgY2
xivFsGqdgksCu1KXu5tcI3wbdyutN0BjCVq3QCuuAwVLQiK71iFE0P9UjFOcjjm04j2b/e461CV5
HUJSRymPHTVDm7O3ShhVlYxHwtLYfK4ly5NXvE/1t6b10jsUOu27UKLqW8SU57+jhlacRDDU76hD
INhp5I7/4Btl58smWVkmQYsXrQ9JCqchAcO3NZqiLpfx1CCOHJWSe8f2ErNSRRfcgF+MWDhQ9+Qy
oDEl71FsH9hdRv6C2hn4AV83J00WfC/1hjQKH/2YoDTo00iseSD2z+u3fgtPcDFYtGLXOieDfBth
loN6Qf14o1BvpO6CAr5b1m2jJBw0+oiEUzY+lCJqdYqAo6k68vw8Slp5qqKVdwcRMriICzMi8s40
0vIWeXmxNSoy31BGSU+FFRcPMmn1i6jE0VIRSI2Iqs+6VZMo63SMrJ9aX5QPuUBFuMADzmkwsB49
IlvbRyEsd00ldCjqgjrYCGV2NWA3tVMVmp4a5TcQrZ2+j8YNAG+oEyEH5SGAuFg0eO3dMEaSGBCf
NRqdLfeVaBs6aCCpjNkwjEN1kw1ldyALZSS+QoB13XVyjoZCab/1uVHc4kmBWzP0yZp0EHNHYDza
WlkhHrYZlbWPNIQIL9l9TgWUEyKloZWrK2RHiP3wGNNFh/0vpku0qe5mCEz9vYwtdmEDdXxRq58D
I6PeAewgveuMPD/kgin/rlVshV2GoxSgdvYcD5KyKoe2WMmjbK1Q3lMGSP1UvqPfYv3WKwNzOEXV
7lBw6DjQRsSeJ7n6W4koFX9/JD9gyamvJLX6Objoel1N3OOOkJ+HVtVWZVe96SiFbdwPwgMqFkJN
CsKSllLn8vsKFNLqGEj42OhJBFoPp0WFOVVi1WPmvjHCUVmJnHLHDF9byJuyLTz5uqZ1tYo5K1Fh
xWvfltU1aqYbbE7psldNViUiPLASRxihy1ZAi9lJK69MFdqEGTL6xkzsWjawjbvKc6Ql79RczCUB
f9Qhuqb/NqR1sytLqiuBFek0nEzlaSgNoVt2UflbhBF/INOMraNbZfTGyvGHWyccX9pAfdEtEyZE
KisrqgPDLq680e5JPtpjCtbehG6EmzpGHiW5mENTQKRDKlc0mOvyDRLMayK6zYqWNwpxb0huaTMG
/PcuZNOhifXnEXov5GCjwo43KnvZM4anwcM3ze9kN5znnKgs7BqtmlhPNSDEa9J64w202wTjJmr/
AHvBNhJBxnu1ArMCATdMtLpsYZKABKcQSaQQqXQ608sSYEyKNhCZAZ9j4KPMLwJ95F/Z/eL4RGe3
iTJcFwvqgOO91GrZY6xn0jXUC4UnImN2lWmRPBBGTbm0SnksMJ3U9l7ryX1R4mHMEK9MCpwgleQf
XqJLPSABpXrGPdK9QCHt9FVZZ/pBZa0xllqrQL6v2BdIOlxDSdWCTdVK496XWirY/PKlVNHIB3mj
LMtQsmzkfnt/DAE8q9TdEP/eBMDvEUAou1pWkmXZ1MpGh0QEyCx86H1VRtNTZfuxBlnMlICUiVIf
98hfeqFEP0SUF2NFyqdkTvicqNJcXqy2W5ZFpX+LcCFHPFTq60D2Q2FTZjUK00QyXipv0FaVEcQ4
bM1cQ2rR3xmwfm7VSot3SaNfTYAZO9YHfdMh1tsnSj3cCiAe9qZQaJuy8NybCC7hz5oS5EEzE7QK
dVauU914Acef/MgDPr2Fyhbim55Y0pWJcvaqkT2iudGayfex4erevqmj4psKLgXbvdsRt4geho5X
ug/lBOfAiItxIWt5RYyOl5T5Cnkfn4FX+ry2TFREFI/IOjDPgyfo6uhJz0nUPNobnzrQfEYOf2zP
jAkALZKXYin6fKupFoObqUp7sFrTe0/qEhs16olKFIU9fUrdFsbBXaGdTmy0lt42DmjxV6oevg41
ZARFTb23nM49qgL4oQsFxR2ro68W3/WGFtiF7ar8Geo9/VrTENEJaRZ8X7bos41xnULiIlj90De0
1L1fOtIadjiTlnSa7Zea+84X+MAmbjtQB8UVuHZbPrngzisqptJHw3vujXbhC5bdSe528MP1+fv5
deduApqVJVFTqWrLcwC1FMm+HBrWgcgE9aav1PKexAbru5IjvgXucIk7OkOy/3FDFEuDcK4wmCHP
dtfWkBKHGwqH9LrmQ+3J/BEfkhXG+11lm4v+FbJyLG1dayNXO3WNV3jpLs9f8QwH/cdP0DkvaZZG
9A5pXp833IFkcuSOjQNG9Bd5WeHs/KHx+a+sZb/sbOOpq1faMrK7tyJdKN/PD37qdh+PPf370WYf
S6gVZ71xqNTmWUKkjUS1VpdNgVLMKL3xwqV+PS0Ronp0pbOjRZ81uT7i2kiad48lVMkfz1+NdGmA
Ga44U8gBqmouZ4XScTuy4TcX3t5aUm7aDgSKPNK73J0fc3pBPh/PuCZFRiipyUBfP764ozuIzJVE
u9E8MAf8HqgDrU2DTFLd6l0EGTzHJg9SmxKX9w1O16XBp1fj3OBTteVocKFUsaA05gH5/TJFWxwk
5haB54VvUvrMrf7zDcWsT24fMZ7EzX0epmMpK8A3HNQI42FLxhthQeGtkmLFQyEtxK+iV0DX/Xb+
zp56mAZCDE20LBwL5uxsjcwVNFwiHEZfbrcht5kCfK7fnh/k62nXNCDCIuEjlAEW8uzjq9ChC10W
O60br8H57hKErL1OyHGUbgbfvTDaic/NFCURdwkqCE0XZ5dkaZ46JHXiuPQDaoH0MDpZeJ4r40LN
4MQhntrM0UCzF0M1KYjDv3W0YlLK+4MO4AYiyGCoxY4DJuhaocDtJdAG1hA/Axr2AcCE9BlcH73l
IqJ+Oqkb4xxId95KW4tOP5ABH2iBknwvRzmAUyG3G4S90saMiuD7aCrWOu/TipxvTAbehH3i/9ts
NDRlVCJzdbD7oSQOISxkZWOKMfKmrFLv0nRInseCfDMfPrh9/vl+eYnAWvHGgt8m4wPm/mx+J94Z
+JBUOSj1tikc5XyQ78+PMBWtPn+EH0PwEmmKNgWnzb+O2NNVQRQdcQ/+rVgAw1+Oe3iepCBcXCy+
vEDTWJYuy4bCMm5Js/W7U4cWz7B/g6poVSvsbQRpHSlvDalx569K/nLjZIZSie0V+T50cf6qDl6J
ZZuE85pWzNXYqhSm2ZevTaEc75VyUq8oBjxJ3VPktRFUWE71vrzy1dG/IwSAwu1ooE0W0ni8odPG
exVYwTWbQM/Cf4j3nMK8WN+S0YjtW1EFqMhVcehB0C87Hxj25vzlnLoaicQgnYsRqezPPnOJnpIF
xNgJzIhyeCA+GlE0/P3VzToeY7aWVnjQxBjCRWZmb70/POlSc2EiPjHdWxhdNEXiIpiyZm+aLKix
jnDayc3m2ggHO6FPTV/57vy9ksRTd0tWQcIrssrcO3/LiJwThbYpHMxbwFXiGkkj9I4pkH1Ih/sg
BhATpsOtHqdIPOu7oqRHqYVgaLL2MNBtbYiQFhs5XptkXNo07zC/6gu3EK4EdlmKq90ENJ1iKW4X
qgbkJM87Sisy+tQ6aYwleXov0RCQwYWuKmBCnrLmjSK9AWz4LWnh1UgwbmT5uR0p/vn43hejlRyo
9kEYw38laDKqPFmmlKQA/xvd7mfnjfeRASRaMZccJRHrCs/IE7dUCfdih2BFMAknNscQlXx3F0Ad
LFUc6YPx3GiCU/X5XTziJ1e8xwAodkPHtou7H/IYJCCCuoFKh2jeDK1eo8ATx2Xh9hPKT4iuhBKq
Q6R0xp4DO8dnEixk2qT+fRt1OEHFdaY2TmwOToiJ2R/wLMoFCa09PSZXl3aaQbomBO5I6hFhyOAS
2YS8I3FBQZguJ2NwCRlHh3hs1dEPv1RfOtpZC0EMH1VSSc+/GKcnH0tnu8PiQp3+8zbABJIoQYd1
El3cBeP3jItH57X0MEmcH+gjFuHTvuZjmvtrpNnyJelum6eD6Iw3Io39ZtnLC3UZ2+ZOf5AcATrZ
DYaelfWU3BTPF4ae/vS5oWczrD+qagtA0gHzZEvX0hVOw7W+BttrA3i9MGNIXz7o2XVOH+LR/s2r
x1oTOtHxd81TcKU8W97C/VYvxj1JZoDuF/SdN5du7pePezbmbCqMLUkacI05bfQ9FxzBuD5/Ay/9
+dksaIZZqTF5ULK9rvN3HGsXFqavxyV+P90WNoVEfFHmmq3olCEy0glGR90IMLzIpFvnt6lNixU6
+vdgieKdJEK0r9vBXahXzYVgnC/fAMuizDafUrNl0LCajU4KhT8UHUZXTsywIRaxcJv71UIEtXP+
Pn55NT4PpE178qNXIysKE4dt6RSFaxPwvu6M+6C6EKR86rxEQi8FFY2qgMKW9PMg8OciUWJByTRP
0WwOof4GOW27kBM53SlmqNyVhEBvQ61TDlGmW3YArGQfRxYeVC/MbEwEPiCX4NJB7stLxMUTzEm/
gP0H7cXZRwgDjmbTGJEvIYj3ftJ3N0NVqBfe1FN3WOUV4jkSxUar8PPFC2kUYnlpHC27KTXSWKTb
kgrv33+Kx2NMs83RU2yAJFlGXTvkFh5aJMxKmq4LPbg0j0xv3adJa7pftFM5QU6tyPlmrVflFH2n
yDfhl4fY3BrRtdxci+TJ294Kc906j7epvAnaTZmuOCP2wbLchBf2WKc+DXWKiiPi3dTUqe97fK1x
QlyG60uOwuavZZV0q4RWFQ5TwnvP39Wv8+Z0vUdDzebNSMijEjGMU61gFzjJKjvUV/o1i+k6WMtb
FMx2bl8Y8sQZGAy+TvQGd5qMwdneC7Ze24o8yVAgQTzWd4qY//CVIF3KcbnvY/Gl6LtHjQx1jejI
82OfurEcFpl1qAQRKTObc3LBr0wrTW+CxseJ8GDlv+B5tyQ0nx/m1PdwNMw8SCtRzTSRxdoppXzV
B99TCADj+Hp+jJOXYkpcic6hDHHA53eEoKuqQMPiKNarggNh1LyVGSaLwP/+T8ahga2iTzC/7Pfp
VbZ0BrIbDbgmDa71aIUA0lwbi8yFd/GjQjj/9rRJCcEMqujafLMcGXIqJL3oGA/6HkkPClqnT5YU
8jbCCobf2rpTlo4p2KxGC/O6paSH1HU9bJHAHJSd/+PS2/J1geTjQPeAyIKSjWTOJ3XO+FLp+YXj
pnJQLJXOp6FQSbcoAUqScMa7GFPtgpynaIsgWFjBHn1TaHOYU+1cNwCU55QuqPkH4IVUIqGxZF03
be1deKunb3R+345/5vSqHE2NXiRBhekKRxzZxal3JD49nn8HLg0wf9cIbEyyvHAKqc5XMIX8ZV/l
FzK0Lo0xKziiZM5jBBoOrh/spa9y9O38NZz6JinXI7BBjWGyHn6+SeQRV2Md106nfk9AwYzPeXZh
FZzuwpfHcDTCbIUyB7GmK1M7WeD/8EhiR1YdNstYEjcjMUaZlY8XlsSTk/fxNc3WibIiz8Qv45tu
X18LC/Dhv0AdLMtVdc2vsMWtt760zz75lI6ucfr3o1ctMDyor2IFDQp1tUQ4qHt3/jGdWn+PL2l6
jEcDRImWJQZlGZxIARmjvonpzn9yy0e3pNVX472ukgt7t1Mz6fGQs88HwwQd0KRyBigdnmbAPX6W
XUI65M0/uTTKDgQdIPOaN0iqXuzyYKwconWA+FvJKudWAtDNc4JqoS+CGMvDkTgi8/n8wKcf2v8O
rMw2wCUVm0LoaicZvstTjowfXZi5T39bfw0w+7aSuAwsgffQ09YqrY5G+5mXwqWXffojXz4vRafG
IuuGgirt85sxNOSgFVrloMA28E01P126XxBlM2De2PyKQgeEYP7K+nEneu0T2Gbzwk84eR/ZN9B5
ob7NRvfzLxAFmD55YDiWuQ8L2Nm+uz7/oOSvLVAWHB0lNLUHc8pf/jwCihvwpmnt1LrZkttCjG/S
SMbW92WM+0qX7/ywKVcideW9V2gHMcuD3SDDDy8mq08HvwAuXFRvxIi8NVHsEWCgVV+S3FTatTcI
u57+y9qNNWMlBAqAZAAzG9qnQKcL9OZdhvyY9zGj2T00T+cv7uQRSafFoyomICY2tp8vLo8tYFqV
xFYT+MwqvKGwHb4B5ljprOEefI1f/2S2MlDIsj+ajj7zww/sXvIpCQUZAhiwyXffuyjCPfXmH48w
mw/poNeaFFcIsoop7onsmkWlGsWN0hTtbZ54gd1CI7fdGiZBTaFt16tZtMIjpQAO7zvH7Ip33XVH
kK7mpdbFqdf1+LfN7ndv9IJo+I0jWOHLKMmEL18qY126+tnM6dKDHbOgc2qv3eSQYkZgdnLp7s6/
ONNfmX/4nMgQtOoIZI35ys3rKIZpXzvk3Kzrur1lfXhs60HA63NpJ3XygiR2nhLzC1q82fcnGUId
5kLvAI5+DdGld77/EKvthYXg5Cj040R6cQZHzGkjcbTGmTLRtb488Q4ehJoGoPeW6eWFg+zJh29g
I6A6K35thfc9sR9N0jr40Mr6VlL+0SX89ednT34QgEfiU3Dq1lro/u9iCkHq388/95O3afrpkqQi
oTVnD8OoZQ+fFAmlgkvaAGGq+k+jUS/M6adkC7RjDSph1jTtzpeVIlaFUWrUSSxKKGseurckR0N2
QTe4N/U2WNUFKRTNbyEQbogZiW6kUPHtCt7cokU4+tKMbXpDWrYJbECB4hkIHqCPBpOTkJrl4/lb
cupTOP6xs9tugPxRid+9cWPC+27QHG9w/S/85tJKZ033dv7NcdgzmKhFAmU/+hpHr2hJnT5HwOvQ
TPY3Uhy8JDGCNtoZ5lZIc92u6UxtvYiwLZj+6kJKGn+JMyeBXhv0W6PIshV5oPUCRRIUj1j7PZK6
s299KV0aiI2gduu/itqU9+WYqETdN5ZDgyNbuRC1lq6Yt2RdYiobVOWXrI3p3sBNuig9K75NO8O9
c3sJkFJH9xxPR2JnshT8kBpSyACdwhyLyhbLdWlJAGZNbxW5CaqCDlEQWIrU1hIWV2MwwJL2sJ16
3QvuqZLBBmLPZutaoD1aMMnXYUQ8jEt/bpeJ+kBTozV/mj2GGxKahjX5oT+TMo5I/QQ+UXuIrkVi
/jbpOA6rHB3qsoil+lppsZaPQygDA8I1W9Rpv82kpgZTCprNLeMJr514jqmV2RbIaLbKDQI8Fciv
js4XPNlECYZrUsjwYicLyy4tdeCpk3epCjHGxBYRZ0UzLGSZsPnEJcAO2QTBdnUt4q/rwo6wA9Th
LpBjtXmXhKFeBArkDiy+3XXRycXBCBH8XviuvuqjPheX51XX2EgbJeAw7z0FryDY62/BlbHNb8xb
1dY2JkDFtZRwjh9s2TZ5s27ge9rnP5avG47ZT5jt12TckFXDhqO0e1tdqivtWVi+Tz2I9oCh3P77
uw1Lpa7E9nAqyXwpLhlx3omG2Tt53++NIL+16PxfuKKvpTOGYOuEXwSKtzLXWIBHaM1QbamZHxoR
1DeAiIpAkpQjJmlTg0FzB3hrSdz9+YG/riYUtxF3fSzB8pd1MfBKA0uwxKUVdhyRpA4O7fwIX2e2
TyPMzyi90gpy6/YOKeI/JcgVCCIXJAOvkXlcGOnCtSiztyLrCTEZjN5pZX2pE+ws5BcG+LqJ51LQ
3H1sIkTeh8/LexYUeSl7rFsIjzv0f8wP+xw4oj74K7nq932rXBhx+oufZ+tpRCp06KcmRcy0kh7N
1gIB18Fo9U7Zq7Cf1LVo/lZbKF6EJoDZvDDYiUPK59Fmi5CIZzAVNbzUPCJBxicSvQjlrRnIV5Yk
A2ubgsILYtbwLmMWiSChQlwKRrQr+Cfr8FvUxfeDEhBdKeyM8K3UraU66quahWEZytJvg+BI0gLw
BZix8da7HExw8V/Q9ZyonXy+itlTCoSRkE1Vcchq3mnb6Cqguh8viMNaS6vEHrbW7tL88B+GtABs
sLU84aUq+zZLpg0NgRAv5Text+VXiAa2brc4FX9g612yPF6aBb8u5dOF/jXq9D0cvRyDD2grYtTg
qa1WZrnIgQbbse3apJSi7SvtQFmOS5gpm+ZKfCadbH3+y/4o2359O//6AbO3U4lNjEjMiyQB2wZ8
1/W4JevL7oUVavslMNVLV3xyLjm64tkLWkQY22UGLF+yVx0Tc0JZB1ftAsT4VjlU19BCu5v4zrOl
7xcu9euW9fO9nr1UZWORoVEOILIXw+/4JzT5P9pGNRp9gG5LvOtL4R8tPMdPeFY6FWPkDCUzWgOX
oMxuTYICz1/XySnz6IbOduJtVACJAtUXCBmCO2mnGO2Fl+TCCOqsRKV2pI5VTP+pgOEF1J0u3p+/
hEsf39xfqEUx4D1cPe6hecp/IiRd1wv0ggirDv2KoIyNeX/pzT/5NiAOV/FysWufr9b6KAxCUXg3
Vvcckv2dQ+DvjOzC0nx6EM75nJAkS5z3CmWBHaU+Ds7QF1vi6QC6X2vy84Wbd+qLouKFwFOyVHpO
szUTZ7PKSaB3wl2T2PK4q3fKlXXPTmNVW076NK4QYT669/rq/LinhzURBLPk06acvXexosLnyjVH
F25TPCQipiCzXF7a3MjKieWT7rWsYN7gMuZ1Pa0hOQ87/U1t4/XbQf9NCArbmNDabqM7qCvpW2Gn
7FSVlbSXVpEd9pAOKOrbsXpp6jo1WdPKwXSrKJQH5it5JidCnQwqCkigD0zWw6paAlQlxG3tXbsP
1rAan+RFsPbeirf016WZ89RXeDz6bOIUJBJ7olRw9JAQ17yJ8LT34982+uKbwMeqahKNPoyBs4c6
Qe98ZBCOFaNqSZXJ2+VD9zn/5pzY+38aZX786AuEW6PaOcpD9FRfa9t2W0DTXJQrY0+wkp0e/vTA
Y00Hr3/7x3r2X2mT3GZBWlf/899fvsPpsixJV0QTIYI4f1db8kk8unCOnjXJndFqyb4GPEDUVtOW
2d+djxnrY/eiEVRABWl2C90+SMouK5zKGvRfnuYHL1YHWOH8LZSnxerTus1WEm0sVmzCxeiZT5/N
0cahFwB/oFZ1SlN/bmnEvBi1aL6Qv5j8KJhNJ7VKe4NcMFsFSpa/xKpyWxZmsh6NMLtOq1B8KPQ+
WEEAzZ6w7uAEqeOA2HdddX/rriI8llUgXanSqG7ASiW/0igXfkedC06BL3I5Jm39mhjD8H7+ur68
5NNlMZ+otHYNinyzNVrVEqGSpcLR9BYbU3YAw3PpiPH1XWAIeVJLI5emdTz9+9GdS7vQE1QL1afm
hSC+0qeqjh8w2R7OX8mpYVQRn7+I0gy97PwBIXqvdT11pDYkn0i6ySDFL5peubR0fjnQcMeOx5nu
6NHldAMed6lLEbEu093wqm2rg28jE/mmjAv5hozkWzC7D92VdhtcWHi+LACzkWc3skhg4lZ16kyU
IY+MjHWYiyS9dYSUQ3JKL3xWX3eq03AKHxQfFYfs+cktyU290rJ82irb2rraYAFcN+vGHlfhCnrL
7vzj+7olmQ0327dFAF2CluHEPPyZDdDgXMIQSXMoyd1KiqvEUA9DV14n8Xg9jvUT4SxOW9YgEctV
WJZvHPr8S+vPqVeKbhnuKQl6zhd/ShSWklD4uRP31mMCi7lI3Fd89bZYDY96I//odGvbKv3vUJaf
siZ6kbLhSWgAqZSq3SjjhUPaqRkIz4qkQ2qHYzHXX4QysvqkzR3JRIgIUq6iq1jn9HIMaVkpj+cf
x8lLZ3sDS8WgVTSv/augTyUfsUdf3PXNg5UgRawezg9x8npkBAgqynn9S61Zo4FZqkbp9PH32iLr
qjLrxwEsQCD40d4iGvf8cCevaAKBYFGElTbfGkoWNF8cAk6hQ42oB+836ugrvyXB/P9unNn8kDVj
XAV66VTFewy4TqynQGnpwiBfxTh8LfgOJoshBhReic+zUJRYfQEXxBGATK/9MVe3WpwSC9+noLAS
03qLYFdh/vdUm1whfTPm5Oi5RkuKCQmz151pEupnqX25pTkf+QCcephDakbMalgIF7QgpyYuFGCG
iMcAWeTcJaGqjV8ONTqJkLzF7s2vJzDFtolfzt/5Uy8UtYQJAaQjWJxvFwM30XU3Lh0on+AS8Cfl
7jdp1O8r1fpOVNCF9+nk/KgrlqGw2pj0lWb7jk6Edz6olTNt664jpafvnNTFxgDn+6PUO/lWBtBh
LqBHifmiq3vJJridA1eMJ5qowfhBCAb5Hyy2NG8QqGHk4JAwnyQyIVS6Qesd1IbSqlMk9upFTx8m
x0R1/m6f2DnQgKTsakhs9b7sXKPEH/KhlBwRTrref1eTYXV+gBOPkwGm/8EDzVc7fdBHC22rdkKj
M4DQFlehOWFbvGqhEYu90POI7O1mc368ExMEBzr0Bib/y/iibws0N3PHWHa0uPwJHd+zA6OX140S
/f15nKo4U6rKQ0LQOruu3MPPHnmtg0Z57JbQs7pfudCQYeclIGij3vN+u21VXVhfT93N41Gnb/To
bial1Oph0zpa5QPpJXWG8qP4TYtWI6FG52/kic+d+yeqHGsmFNf8wREbNJJ50jpNfqtmr4gqljIE
nyIsLkyCpx6YSddV4+TEkXs+o9P6Y7NOrEcDDm+RiGGHxmx4SWPx9/nrUU696siPFczcFqax+UAc
EptgoHujxK1C6I0PWbnQ4uo+rzX9LhUL0NppCJGtJCdCNCJpVeWF/tgO1ug0KbLpxGvKF8z37atL
VidhHr5htgulzAW7z9rYKUOEVhwE6yX7cXNpArVdE2RZviKPtFaNQhU48sbfhGFIq2ZUy52Mz2k1
uma6V8RUdnqRE3jQ6uVvIlzr5fmrP3WXWQNQm2Prnzz+n18cAZJAE5n/h7TzWm4cydLwq2zMPWbh
TcTOXMDQiSLl3Q1CUlXBe4+n3481PTsSxRC3Zy66o6tVYhJAIvPkf34z72Yi7EeRArDBtLaczrwU
J28xJxFGomv0hQadSSmJxb20i5qK0MUqzD1FKF6/v5KvYxAJzSlHw/QKwukxSVjAACrUZwkLW3Mt
pf51nxTX/9kIRzUsTsOYuVsQAZSfSktW/XT3/ed/7TbQxEOlgkZFV0X9C/+YqANWfZ64eI01T/0U
1bYOhBx5vuvfiVfqlXCDDdGleXeo062l5uAPu8G8CJx1WTvRnydA/v46Kvgx3wUM4+jMRe7MnBSa
vCNld6PNxSbhOPynX/LDFRvUbJChD0erz9NvIq1gCkR5p2I6pOPwpNbMfPkM6fHrHGeQg/oRaQgN
vWMUJqzMQPF7ZZcNRIKN79JI9EnZnbmSryswg0CkwR5DpBF2XFLniogQRpJ3ZhW1e5HcXfxuSa1b
JLwTThj241LgLTxTZLMjc4M+AxcMa+lYUTA4pcHRDQxUEj0ltrVSpL3fSFXkiLV0Q2JYbbdV9JKk
1k7IjGsC4K4Fw7oRkDn5priryGUnr9xuitZt8ee1kp4i5xDCZdi5oq+bSMPcp3S7boAj+pzTbPOr
eFFF4zXhnThTk4SCh06MB7ncVPuuyi6JfwFgbuJFlMvOlBa+XQ4w29WhVx0yh297eYYmrFfvYose
s7Jug8JfMCO8fB6v1XzaT4aynOLgAnc2wU4FnTC85lIAgQ3C0lHARGM8RHotcWcpvJjN55KQikwI
brBEwl2G+dPqj+kgv/h1vheU/AKLXac1OHkgUbC10dq0MgqvSsIn2bIuqkmAzpDeiBnqrzmFTVDc
YDuNlwWeq4fAz7IbVlan38fcfrwtqssKS/MebvwUDg8DUULckKthTC+1WrrtCF9SijqxLTm65Oav
wjmNF+YU0g4Mq9t2UInYjfJu26XdzjetzShiFp8nKyrq6uB3fYuq6NbC+wcGkENu5zIO8pWW9NeW
ZeVOA/PEnqksyfz0UmPYDgI4WKXh7JmsSvLSrdSwRQKx05JYXTP72UjjZe+XT6auu0UmOjKB6Emu
2XhXE78+vkdzN9By7O+ihv/IfP+xieRtKkyB+9uZLPfNx3GqPHSrkVvkHJLlgzhbVy6KWd21A3GG
JA4UGMFEbG7VWG+rzndan3QNXIG5UxjdYnoaCI5RBZ5U+gv2UHvI+g1/D8NgPLIEEecJQd4Yg+LR
ZuUIakbnGganahWKV473CoW8efx20EcOjNIod0PAXQ4KrNfV4j7X4mWepWcWmRMIB8gUiCgdA5MG
4G87jA8lWCAgcMXjiyarv8S3bY8ZE0JJGOrE5iyqfVnZ8f25rsuJRYcxIWGo/JvIz6Pdm/S/uNBQ
vEZV6uDgb/sCDsIrf8BC4M9jvnS0D9XYwVRDhBb/eaVWzMgaCHDcd+Imy3Aiv4Dm8/32d+piZJ3K
HA7cweb16MRlksNQKw3yLJ2zlq/ZdbKRqlelv6/b++9H+o17Hq2aEDs0PIMo+JD3H+1sUZLm0qCH
+4NclyUzWWWr2J3fcPp3BxeHtW6L6R3dS+vMUflwCd+Ne6hhPswRKrA286HQ+sUOqapjYOY31u+K
Sg5fM3jk5Pm6/KcLPGBZ6NV4sGiIyI7LohHMGw6YCLuNUJB8RHHS5om01/z0XG/pRAFGEQ1XHPGU
wl52NEOwzUsRhDY7hUXUjOqFTlzV98/t5Aic3UTOpRD+jpuMeVrMlsUCWpDm1uTbEarzfzbA0TFq
0jNzTP1sX+vvCBNxjrz6/vNPVCIHn30VuBEPkS+gqxKrmTqiQKxba1HIE8HO89bEi/P7Ub6uetan
UY7q1LIdZsxTux22kW6QJx65noj+sXYMf34/0OGDjqYzAg8F31cQVCCJo+Uny+DjoxLY18JCycdX
4BIU1EZMFtBcE+yGBapZJ8//xpiUiyipwT++GM0KQ6yWrR7vJzVujYOhRLfWRHwtS0PGMU3qrCfR
zGvfHmb9DAAlf2GkUQ9LUEQBEOAdIa36/PbOgzoQ8qLQsDSe4FpoqqNsp3vQzJ12OW9IelgYD8p9
n9gqduqXgvunW5aH8dGQw6xj8frSA+H9jmRODohJL2u/XITEfH9/b0+AXp9HOFqfBMkXTX9Ud5qN
QvYmX/Qr89a0RZfThRsstDPz9MRqKLJvYaCELp5V42jBwNA8ijVBRX/crtGpLsOd5Imr6szGfKK3
x0V9GObodcBxtyw5g3OqmgOv3apO4/jraS/swltaO7a6jxz1irAsGyFjYct24gZueNmtrG380qy+
v8Mn9rjDGVVniwMj+kKTCBO51KIS5Z8hvTV9b3fprTk+Z7PKgqbtvx9LsU5N2A+mB9rh8PBhu6lU
NQ/lKN5rY+7luWkbkrmVC3NTI4dppnSFC3bidDghuvQyvUD0CsroECdMK3zDYBIdyd0U3SWkLSVa
7Ug5dyd9T6XBVib2R+nKIOR7TMeVppvbdhg3pZAs275x05bispxusqL7UYdkJRSlrav0sPKAlbtQ
gmVvGMtuiGFjGRSvrbbWo+pRx2gQMiThOJVIFHfRLYqeoNmShMJJMX6VQ/SKTVmxQOZCSsVI+qtF
AFW39bUrXII0Tiv9fShqd1iZFckKH63l2ELZE3JCfbLLvku8PhlJ4UEBlD+IseCq3UYjLjZNelIz
UXYITjV1ziBVJKqjgW3WnSl6RnavJIM9hztTJntAcesy8mQBdxWOJX6quEO0rqdNW6+M9E7K78X0
RghulYywIBM1++QSO+pp0OyJPyFDB/ZdiCazK5c4tTgQULb+0NhkwN3H/VPTN3hHv3bdlZj6hFJb
tkaKpP8WyTjx9jj4hAvdqjBeNNxqkNZVP6/qsieY/I5YEodSENCfOMVwKzV4RxMvpop8hXvZv/SH
KwVv4pQkWenBHK6yHIfCS83YlK1PMMvrqN2Sr2VjZObqwZ2f/yitlmC/0S2DC8Df5YGyXeP2MHXG
bU9MX0b0okSuYFpvg1pd4oG61M1yGxGohkeN3UhkF4Y/ZSVaFCYqrKy1SxnyQz7ZwiRdpH7x7Kvw
amI9tIMJg1+zbPH5JhNWm+/LiID2Wd7m9Yg3cLkpg+EyyeRF3U84gAs3cR5B5Dskq5TbRtn6nfIj
OeQTS/E6Ix5gQvNnCgX2pGxL2nsqjncDGV2ZlTkFKUwQ2QnEm206IUiZsUWeyU5Kgseue1C0rRXj
vtxCN8jDx8SSL3B88kYr2aXkuftFr9mge0TJZtgEQSJ+6pKBsyrSDXuoieXUDWFFw5GB4pzzjOLO
caA7Q51EyyLHcAiS5/ugjbdpOO0V9v6mzvjeTeKk4loy7rqk4E3LtrrMHJ3zknj5A4CAiY1F2Lfi
iwvs01e+Hj1kBOGM83tf61u1yddFYZH7UChrQ7mqMEQu2wKocnpUSGHBCN5VIhFd1mHqipe8g89+
YK3M5F4bNSckaFfCIjKGnsjDU6u7IUqAc/FZDXV7UC5jU3fDuiVhISc2ptLdXNIvg0zZqDhji2Zq
y8qAf3awCpPZzbQfVjmuR012jbK/QPFwoSu9G83mau4UWw5aAldGfNtjmwRtkm8DYIjZDjXfNcN+
2UUPdNUw+SqI50xcMbmJzMDpMT8tKnKhsfWJLWvRIu6SggFvpNrxq/YqyjFB1h6s/jFo/fXBbS6r
fqXY4jYJrN2yItdNsMMi2MTRlSa1DmEkRDqHXmGhGUjKXS1LW2HIrqyO0sWfxWUsl2uEq57oc4UN
MMmINzpsg/SZU+86MdJbtc7v5Lzzek7DidgvejO7lXvpkcOzF1dltEAkt9FCa/RqyawXRmoeSFbV
ZmKmxNnOLHQvmUdeVfSJWwLl7CzsaHxXIi2Qbt0irrGHQH+tyDadqyeNVKZVESUzihvzzhJ4znxF
eypUOzBIKKJ/a6W5qxc/etjJfM8zu9aJsvWjec4x+cIaa6L8xmxfFMMvUcteAzF0LZwAv9+vTo9y
cA6DTgK5+7i8KjWT3O1obyoNzYRKC7O1qFbqjdnI52qCE5Spgx3Qv8Y6KvRNrA4MoeZUpOElZhNT
d6AJh9CEK9Ubnqp1uyRa2/v++k4PyuGFrhey6C8UP60p0yCj+u+czktuxjVRZQ6Z2Y5Q/646/h9O
UScLgH+N+LtA+FAAmIOQ5gYjCnO8GNt9zg6eyk9RAiI3AvrlEpKmi2yM/8MrtY5QSc0YpiRqVc45
UomvWFqRwuu304KAstexRE4lBDH5qIWpenRWCaiuZoU3dQI01cOgE502YN8Rc+ucS92pE6QkHcwQ
D6akX+iP3YiGKg7E3agL9OZq4qfOSQYO1eTRmQjSqAEo85v28AVyKurc1FG++2Uq2v1IYHAT/1Aq
fx1InA4KPKZLkTrizNQ6BQPLlG8SPsh04o+71VnTk885SLtp4y+JZ1uJ69kh696GZb88x+0/eQ76
MNgx0mURfCzNyQTJXVpIzZ0xQTdU8K0kisoNNiSi35n1dZhtatZZq/wVlXa/q/JFfdaU7FQ1/fGL
HE2zoQ9LWRTwSXoPmvE6LfGBwN8OqeIFWeNnoJuThp0yHtOHkBhZBnb7XExzGg1qWRB3pTXVm4lg
d0cv1GohVu3wYChRTI5wSoJZoUlYKzSTcE+96q9K8kXGc0/75Cz+F9R4/LS1boqlXp13Qd1GF5IQ
zit9ysu7Ru6pu6NwoODus4thIhQ7EJv8IVVId/CrYYSfoZB7jqvtlhy1c+jJycdhAn5i0mPBLjsC
8GawUV/n9Ngk2YVqbCMOCe346gM5CZiDfD/jT20Wh5YOTO0Dv/EYeiD6O4lDS9xBlLFJ8LDj+mYI
zkANJ24z3sUY34gQDlk1jjakcqT54PfqrgyLm7av9q1+Tgrw+2serRafhjjah5IqtZIAbTEqsN4V
PWh4sctBzfLyX5qXXfrbChsuddHsy/vicVoa0HkzV3C1q3PGIOeu9fBsP+wUcmUmeTRwrVqI+PIp
pl/w/QOTTqBSny716Bje6a0wcKjYte7gYeeqPrT7YJM5hpOs6wdsjkh0oD+0OAeanMLlRWgEh1f3
0Gk8XpAFPa/krNbA5dWN7JjYxggOa9S6WBOg4OSX9fJPu/2B03wc8bBYf7iXZqVUZHAqOxgDNfAy
wb+B3lsuCTTZQk8k/f7fubMHc+hDhwP24NEyqAtBU2qtCGozL1LVKX8cFE/0vIrt5AIwXzbrlm2g
ePt+2FMzBpAXfZcC+velddtUESBv0+2S6SWaVn73p4U43MWPn390FyeJFpkkhvtMw1lQluyyev3+
Ak4tIZA7TDjF9J5xW/j8mNQx0ZN6VnaD3uzM1F/gtrNSyuH63xjFpDkjYStmfcUr8cpPysTc1dg1
rTILtMTIcpmS0xLd70c6BadBZsVvXYZIylCfrwejXDEKGh3hSrTqLtvVQf0rn7WyPHXXeDCQ/eCq
6uwUn0epg6wiCT7az5l2Z9TatiLpJrCac8vFqb3EOlDysS0+ZaBSqXFBC3Efx020TjqxcUwcuTwK
aJOA4mIR4yb8/e07MZ9Z6GGwIyxCcHBMiIYMneqc9vctpc1SLCypdpLWnJozG9eJYVCXccg5VGrA
kkezzse3nCwTtJgaufLViy7cfX8ZJ57Pp88/WmaDAAd3JRx2kr9vg+c6XZ/3/zxMpKNNi20Xaxv4
kVBujk1KpNYkvhwB2/geELzi5PvyTd5XW//JXCUL35vPNE1O7RwaS8yhWYc64wsPxWrkCJGxwAo+
ef1VvkhGx3dV4FrF0V7zTbkUFtPFuSqXyzlxmR+HPTzJD8t4O/r5oEvCThlzJ52rRT9hO6f1lw0K
Xfyjk6Ux9M+EHBDnNjtQXK40lRywsd1MQ0Viyxsddaet43VVKsuwEMkv8pdNmbhaEa7lokS+GK/j
2bfj5KZoIfKSmNenlWckj75P1HQ1OrSGliVR9RLh5LhBL7PSoosPfB1hTZE+inmz0MVpOUEBhUUD
qtIsJaneiUO468gxzMTOIanjckiA+PJgYyjVZWyU10Iv3WbRu1Io11WiQ0PIl7pvknpRLqX8LQBm
ssBMo25DgLsbjea24ogmCcW2EjpbNvqbTi7cwERTKNHDNEtSxhW7BFwXWqA9Y3KIzXHJSHBV9Q2H
/WUoF+tZUt00TNy2CDe+UK4zZfRGmVjiSN5klupGWr9pQYf0sL0ahV+ZFt5Rk9lpLt6IfbCOdPMi
EH0WgXEhKClhvU9j3G9ZO7aUwDVxt3JA2mx9b3a/uhlyp/QKlWXRmQlMs9SOTJFI4ydsghZm4l+S
6maTYPRqYUOWK/3SEmJHAe3qCDaoxGwlJ9GvKQCdr/RFLIMZN4PvZboQcpyBuADsQoD1T18z7FH6
Yfb6Td4EjlA8sU45M8HtUZvaAwl5pfhLluOlIIeLoKiXBmZ8fYVJkVA/9sJbWiUb1Qg4+NbChrgi
+pkQyufSCeC5iETRC8lr4Y+2PNCIRrdDIuByRmNe5D/EhMdVdes4Clf+aDmVoTujn/HpN5OBgXmM
D5SorJWpKbFisjZWkeyF8Yc0hFdSbG7GOt7O6ISFeLoarWWjCU89eSBjq2x6ofVqH9N0WXNacVgl
ek1UvUg7zbC13F/GxOTJUWtjurXSg9eiGdw0Sr2xuR4jw+6Eq9p/08Y3CxrQONl59KSqPwdQllj0
aHw6lmG5ct9cVOZtQpKv0pA1HISOGo+gWDmZjw+ykXhlnbtZQrKOMC51oXYHLXKmGAR9lq+7cdhI
heU1iPWESlywhYDNl6tQeGtwPYk6yYsGENXCxJY3z7V1ZeCPLZnTPa3CZw4UtU2GxF3ZRE6R0KEU
DnlmIX6W9Pu1YB8mphMV2SELbGlW8Lt95TIlSh4CjjuRWpcZwwLbdjsMr8RcIjJYdKUovJR5PiMg
i9KW9BBMrzmU0TO8JONXFz4HZYJFSSzbqFEcehKL1NQv47pfJcXsxIPppe11WzWrPu1cY+K3Inwh
1dfGfC9VZQlDcxEm3XK0whXZVSsrKe410rstiR6kcG/k2UorOi+tRa+zGndKur1GlyQbdg3q4hgs
At2sG8njIgRoDBK+QkVmvNS6GhqTSh3cMCFpK6jWgKDrxu8fjPY9MZ/9kVjFhjBNy19XeuVNuDmX
mC8awQ9CPBJXxga09Dl3J9Nz2/9AgrjWCN6LDBKB6xbT4ttBeZSkh+7w3CkPtXp/yM3EodmGWsit
PCSmgQNhcAr1zDbJaiqxtLGNLKUbJuUXE7GSaApVd4yFndGWjwNdM8vAdS8aiTFV6nzjZ9N2lODW
JLAGbOvg/6KG3W0fGivD79wKApWUzc5k+c9SGm/DnjRGtTd+jJl0LQfNqo2Ubd2W9wgKcDxqV21a
XhcSCHTdbs0JTj9Z5oNsvohspHKYOTigk/y0ECDbTcg+4DxAEhjXBfEFAGvFIWhO11fFuA5AQyQo
QG0rvESt5h5k6weulCtnT4SXe/hzLuXhJUvXOdIMvazdPCA9XKc9VoWr2BeeiZGZx7Vi+e4sPGT1
NXugW/ajO9bSKodURZOi8wn0xPgCaHhf9MVKCo1zp7ZDlX2810vQmZA5gHx8KfeSiMDsgL13WgJ2
k0q6kVama1zq7+Xsqatz7dETZ0RCdQ7GZ4RuIPE4Ko5oTxjBMOApMBpuQL6gH0zrVujWhR/ffF8m
ndrcFeoslNCQNb/YiCi1VpYyGJZAJvucmTS+fspoD6JycMv0oY/Tczfy1KXhTwY2xz//iD7+WE1U
stAPc1VznGlK3W46K7rO48G/rrSucKWpzOBo9PT5LvtCizd5mxavB7p2hAhM6FVOP6J4YYxm8i4H
UrbW59q6yptkPFdrnXzeH2qtQ3n5oegxtEaKh1D43ZMX7/GTcho3uQtxx47c7PH7Z3CKbvA7bxkG
CVQ8OF+fB5uC2ZRqFODNH235whE8IgTdgyW34Ib3Z4Y7HE2O5/Ih3vmfwx2VxiXdxkJQhN8IBG3Y
jUn331jGq/L+nKn5yZKV/BsOfIdDDC3/z1cGU3WaFN/faVm+UxofvubwjGU1jl4Vq7Dskk/yKmsD
kYv4v2QhbqxkZ+4TOZ5oMKYkVlC/ebrhn6HYnZqEB28jSDvwFL+EY2m1LgXhPO/zuCNA9EGS2lXJ
kCHejd/f6xOnEO3jQIdp9mEaiWoRqmVu7eIGX6BEpCf71innrIBOXY2momJUtYPK8Hi1CAVyGoHP
9rGwqdX7UlTsIn7uoS/8+Wv5OMzRtAnkIVPAWPZ6vOri2tWsna9ZZ06Fp5ajD2Poh0bOh/sV0qQt
lTzYZ6ZJm3jQx/axi8fyBUxVfhxUcb6WOCrcJ10wnBlZOvXGI5qgH8I5W0cB83loHxqOFFjBnta2
JzyVcH7mZXSH0hmfEP2M8fWpafFxrKMj1az0dVVioxGPVfY4Es5GRR0HxnIeNWnx/VP7HUp59Lbz
qmNUcJAmSl8sWEmCNCbTkHeROgtPISbOF+Ks8ybKqr8QEqzV2wRPi6TvL/2WcwsCGHq8QV7PRNPh
I0uudbWFlVJv5bbMlkqU6RS2EXwUNQ4XfmUkrpKZwnXb1NSxYzK5gpx1Ds15fTEnmrrO07C6zpQm
udDChDD0fOhvqFSyHUpodUnQ0eQNfTWdi+A6rCzHly0jhCWVksAddP+fH6fYRO1UK+NeDwLJM2df
tnt/CrygiF+lOJOvSktff3+nTzzUg36DTRQvCOuLsk6hW68aXbuP2/qtUaUHyucfsMXPrCgnrsu0
oIn9DsEDFzxaUSPi2zEubPepMu+tHNqGpFCe5n26SmfpwujPOcp+Ncvk5skYH1P5ABF+ITcieOli
YQr3ejiMW1UXmutUH6tl2xgcqzV8wX5avpCQMuVrd77Y56JDyLXsJGVAUajD/9cdi2lRQv8Q4yeL
wOC9luvaRsvU/oU023mdz0bxB2r635+8OZq//w9/fi9QYEZB2B798e+X0TsN+eJX+z+HX/u/v/b5
l/6+L3/mt23982d7+Voe/81Pv8jn/zG++9q+fvqDl7fMp+vuZz3d/Gy6tP09CC4ih7/5//3hf/38
/Sl3U/nzb395L7q8PXxaEBX5X/740foHJiSsif/98eP/+NnuNePXHAJ8uOjjX/j52rR/+4uq/pWs
FgTVtN0tBctp1p3h5++fKH/FFNoAv1YOvhK8MX/5r7yo2/BvfxEk6a8kM/BbtJhgfB5I4k3R/eNH
8l+R6Ov8XzrJ/JTK5p/f7OofL+M/nslpO5UjYgCJeJZ6iJuAik0UiwIU/fmdNeUAUh1wm60uzY1g
Q19zMIzGBRY2ercmRWqRtGc2taNl/59jmgezJtZ97A8+j4lnB9zLijEPxZdOTFa7kq5HJ1zVS985
213SP29wfwxHYiYaCHKH1GMnwsiSRCuZGa6uN5pMzW3lnmV1W43DuTmVrpVkKz8tN4kCeZx3rddH
W8n6azG7scq1jEYk6tWNNFuupKlbvdiN5nXGKUxtybVWoGTJFplfyG1gVcfWS9g+VcJBhL7J63Ct
yhN5h4rTdvcIEDdZqLp9I7wR+HaVNJVX9YFXqBdW96O1XjTEE12XEh6290mar1rpqYfc1I/yekrk
yy7sXsO5u9Z84uJ9Y1HPiUBqe78lGX0pksHeGJi9pMprXMu3dTZ4oXUpjD4x8jX//IrD0i00dFZa
7JE2707DHWaTNzVg2exXy3Bs7F6XXItzQlc7WoEBui/ahnjVRL490iUUteTKJD4Nj1nIWRrBBLqt
lbrTWPoujIKJDAbLDYxkATfSUaPm2qitTYphbzFY2L88FyKZ9ljTOCGH5izN96EkL8OS0OK+RuLa
e6Llb2bC0gQYYH70NBvPODl4wfAag4akdQ7MqDdbJblu6exLUCCboW7tXCOA2OguFCXE3BDTqLHp
rxMhdCvDfIOsvtCS0ium11S9qSwFgOwm8CU7wHUjTgCURpRVTebmY7VIItxKY6YjXvB5qRAVeZeN
vtP1pddOvduQQqoVG/g7OL3nIJD9Wz9oZKxnJDTUlu5ZqfQw+sKNGkA6Vf34Wk5azOgyaDZq+pDB
bcsSwBkty35ZA5SELgVlVKdFrZpXvmr86GCXbaO48dDS2VPU3A05CrFOA/GsV+jgVpj+LpMg/CWq
sIWKy1K98nVjyzxy4KRdD367yif5bp4sj/12WY5vwQERzIRDxh+wMdwtotituoJNJdrVmF2ORvfI
1HfaPvNoDzV47QqG00aSo5GgPtevIqbQWp7a7RzeWGmiADkEXhboa0F50s2Yb7ntVcVOuzcF6qGQ
+5dT/DzFTWiPE8jqJO0KgmRMy8NHxtat1E7iZwuL41QHgEH868at/wrg9ZKp+brVpsd+eJ0OXILC
b9d1V/3qTXOZdMpKE8GLpJ+z+CYSB8VbstYLIEGm5qBKNuU4eEbjClm9bMURsQmH19laY0HqHtBV
gVzzCNGsGjLbLGJucp/r7eykUlC+zbZmTasxbNYBiJ4sdhdaJ0DP61eWECzLvnVzH9qpYnmTsJQm
3TUyCZFZ6KKud2Ygm5LocVKzVuKEpb8/u7PRb0jYcQK41RUiN1UIgfE7OxB+pBK84eBHLEZebwpe
baauWiU3Pn+zSHm/ynRfZ/NDIebXfQdqNzyOeXTj+8Y6lAoAu/khzqBq4vME0jU5Wt9T3mVAiWA1
TeKpU3erkD6cCTpLzruq30OgW01CY3NsR1cIB7lI7FnqbFFvbaWKuWTFMUQUkx1q3vyXH7wIQ+AE
unKIxFri2oSrMcBY/WMm5jFSIWXGqSPLGbglnISwUFZhnD9L5nw9VQ0Il4J1W5Mu1FJfSDUg4NwK
Lf6kwc7vo5caLWJZJDcN7QNTSC+VGIdgQXrCr2LfFBEM2akN7HI0NXjY6s5Q4VOyVHPHYi9UwwsZ
nnCsxdg1B+FdO4heP7UZxEzZC/3WGcPAI54Teq3sdEH0Mucioe8RSGXROKMwO1RC0FB2c5U5bWM9
pf34KAjmaw8QA6vR7Wo4zeNwHRbNO3TtG9jp+OzP934QvgqdtghH/UFKie4CNpuTnoFrxIR6pfTO
OFjeQKBDHr0DLr9UtETIoXfo5F2WwNg085ysA+EPXytiXHXjJg/fwxwFgJB4gHih/Kh05ItLxWII
VU8QYhuS12IYrVUVpCu6UGCr/qMi+EvsPpxh5snPpcfmzviJQtBkoF6OWVGxB40vWEwsow52iiz3
6zYuHHD6Z6WYccJX7SpUHHnurycZyL+Q2Iry+HUQY/CAdNRsWsYeEiJ7Dn7iQOya2suH0uiPAuSj
f9tRbXvYjWngKeBfB8nyV6lWqQ9DHNZsHdKtfw1rd+P/yveZYyERcspfGEG5osvDfiHiAVXnGVrN
ESPj6+hHB2po6lGc+LNOOovdTHa5Vr1xlT527z2mgyOwYuCeU2efKLGQzeiWqVLPSQAgR8cifRaT
bpQH3U63wnvogKZftPboKBvFMRcHSo1/7lz9GZ34fZXoWpBQcGqRoUQdFXV+acJR6jRwb0vdTl1r
S9aGrd/zM9kNxsrp9B9pQiyIuInCHxbWUrSt6v6F6eWUoXjmjPa1/NJgSUFBgB2AFP6YytTylg16
K2qwrg1HShLekVeJdXjKMrpeiZvM1rkC83CW/9dB9Pf149EsU+1ROjPXjnCFHj89pepm3GidwTuI
btLFeJE479XWJG/PvznbsD0z3hG20ODMAfWN8cxesS1zJxpn9DS/BajfXdFRyVxnwGZ6wwjh+iDx
zW+RZ7yrly1hogD+G1zBFt12nS3Tx/5NdYu1ucqXxjp3xp3+mNyeoxMzc09eMf45GBRhMPmFbyck
NF37iYT19L2YM4/sE9h5dpf8TDE+rkDoBxNxt6U5Sfei008zsdiZZmOHIZedt+pDISmLonzXBaIX
JdUpRpVN4lcuW06pPRGtbluB7s05BWX80HYdnSjFnYLCKUJ/JVT51qSTp6uPqtC7in9FP8idIRWa
XbsYMQeQ6tEVCFcOMNzvDVTgsvhDDPGZ6xqnBbaj/7Ps29HWqFotP0OFEtoF1Ng8vyvFV0W4DZPL
YHye1JtZeSs60/GbZ728VwbEOPpLYTUo1AdSkmk1xRLx8KMHJuLERrCNy0djGp0+fJwGjfyGcAO2
jykhlKiePSGX3WrObCu/KmVpQQMwq1FrKJ2bxHR0jV8W9qjTrYizzRROdh9JVNqpK2JwyYHJUyUO
BhuVb8Fp0g4UNtUpuSSy1mPrZUNFyyLpdzgeLKxx9FrtYYzWqkA0L9YKk7wLKVYNGftVMXaDDtcu
Tbps0AmwO3QJSJLmO3GaerUWPWnt2K1UPVpTktpRFLFJpQ9NOK4ORZ8Cr0Maqm3a0EBWhoXW/dKb
ew7aWONXAcKCajWVo2PU+YvOrwZzuo4VKlYp3bbSeFNkOJjM8kap5os24cSR4eDMbDEGav8umLcT
pUo8XUbhPWXOPq/zy54m3dzVdpNOi0a/6YvEGfTAnpV4o+S1o3I+O0hfCJZZks/uqvLbwB1Hf+Ym
WbHRx12aWracNEuab47UddRPKLPQnsx0BAPth1iicfCd/+XuvJbjxtb2fEPGLoSFdOhG52aLsSmR
JyiKkpDjArAAXL0fcMb/L1GyaJ+6atfMHqnJBlb8whvcBHzelN8hv3cKgaZ3Su0QCVnrzdMwFAG8
pyAZ3HUOV6PSnyrxaNOunX21NhCg9Ft93U0k0PiKWwhyinbe1liH2Hr2IKuBG6ddV+K5khiMpkNA
YUY26rtjzPtkKNbhXJAQDoE3+zRj4LHhhOFF/sojgRukv28HG9IIMuaGvrZFt2ul2Jp5d5W03zGx
CkirVjJrHoHHrFJPbieFqtWw16noxhp7wXns/EevfurYQriaKKuCdtaswvAmBNKw/PTs4oIVIr/o
kopCzXO1L4hJXMMWqfVLV1absWTlNMfZdlboCG3MqNmq0L0rkn419t/96NxAybMw0PCqJhCTWpk2
5h7JALsoWufWvUXRn3RtFs9JbW8MA0ipgozQVkHHch9n2prjqTKYsm4ImgHFD/E5ca9t1ZOcuTsx
29+VFt0qBigKq6CW5H9dsxZ2uCFNpOAFwcA2t5E27KMQbxCwFy5wndK5H1r6zHgeywqWmRceLZKw
NqphMxWrzvX27XQvpnzdhpwlqCtp9m7WdkJ3AZc5l1LO+KzXp8hRV3ZoBBFgmGTA62JB4tjzTnaf
otJem6l6dLouyMfnMfuW+d62w8Vxhcjb0Ukfw7Lb+bG+q+2DDYPNKTWwB6QfFt0/Ge1DPwJgU8I6
a9ZNihdsS/8YRyE/Xqu6OPtZ+S1u/ZfJuHWRaNR6fRPDylO+2oG2DmQ7rhrvlLEWtabdeCXqjcAE
UCXcR/lXIaJAn6ENRv3VWOmB0WEgrKp1oe9K3VuVcbE2UmTzyJpQ79gmJvoqeVhvrLgBeXGXJskl
756N3IU1N60SDtYKjlw9v2BUcd8DTchYOGgTPSjf/Dyyg73e2SHuG+SQEDQ1bPWiPAwWEa1vFt/6
mox0lubn3H7VKF+E0VNB+toq7VNS7mNPCzRnXJcI5MtwrXRjGzXfer/Z1+VdJ7PtWDkPZlpClZt2
SEXA1SgCEVYrQTvLNLobgZW81CDvOCCV+q+9pla2SqEufe41F2fq4Vuu66RpEtEDkDSGfqj1/oNq
8Z9izMWahH4GXVIMCN7FeyFJpwYEB27Pmh7rCzHuJjkuZJuBcs/K2S7qDh9CjX9tpbyFPC7aFTaB
JkJXvwHjkjjueZbapqZmbeVzngVaMAT20dqAJfRWzee/h/F/iLB++brlcX5qGmnmWGK9yTvOgFes
1F/5AA8++Ipfe6b/vhIdFCJHlCgpsf/6HaXo5yoSvJIF1k/hyTy59qbVIAvqOBU5j+Mgd0Va3/n+
kw0AJcmmlT2Pm8Evdu00bo1k2Lr9IZl+SL3dZu6DIgP3kgdYfFleHRxRPsa2/zmep/0EhUTY7UYr
MFarjcAC79B07qEuyEdqj2yxhmtYQVKeKP4DfloOcB77g7j9bWW8i/JcBEv/643fjeoIb7jRl5Wj
uqt4jg8G9FAjAv2QRAi42Zzl1VII0rblsIiMOZsy7E+EwXtPiSDL403dp8CEur2UmExX9S7PkNCp
P5j7dxKhv0/Mu/Aa0Q83aR0eMz/IT8Up+bSE2Ok9JZYDPQYWulrbQbpJPl7lf1x2yEIuWv8+ddt3
YbDf5jNHCWJCi9eQvhGb7Da914KFPz+txzOU44/a6R9945Jq/bTQndLuBYvdphBK7YROix7lHyz0
P8TS+CYuYoMkK+5vIoB1baeeZjCcqf7do3ShVW5QzF//vpveAR7+nTSPqUHnBqO398SdqTFHWObs
JtdlXRmbOIeuPQ7h3pHHlsKn5L4cY+IqaGmmlV/GWN/YlIz//hh/Gk5ThxIBytmDEvFuAkH9KYjP
DGeXXU1Dteq7dvX3b3jHa/nnRVFqRTeVzER4b83Zn2Ysqyg/5suMNelniQCtsG8n+6mVxrqKp72I
IMdqSeAn9PLm9nG0pysm5ofKvLUDyjs1tItXWl+ACQVtGO6gMV/hKFYELYGyn8/3Y5TsQXN80DL+
U5HANW26FEwRoKf3eJTOFRGCaBmHnTWeyV83UwhDU3/uLbkutGdTw1erhGhdtIGpV9cOtTJDI/2w
1Qfj96cCzS9P8q5E0g3SaT2VL9TU5FAMalsU4MkkQW0vblNwpDoMKDAjA42U4iJGTiHY2VpZbkWT
H2tMzojkXxT5kTNp4Ccvf5/fPy5k111ccKltAL14h1dAk9PUQFnCnq2DeWsGcSC/L0dA5y3uOrBN
Prxb/7RBfZQjOXHQz+Ea/fUMWPxN6Z05grt1XMP53qRrb/2K4V6wyJNkW3iOuw9e8k/7BEiEw1nn
oRr4vpWeG6FV9w2RVZ6s4odkL3fJZb5Daqtfp/v0Nj0D1v72wXf+4TWpmvxXTv9+YOUwWc7Qk9Nb
xqo8YHLmd6t0mwW6wfHqoZUemKt4g+LxB2fCH6pVv3zvu3u+7Q098nxqjw2sdLe/n0Ze0haE5h8Z
u5l/GNZfvurdBRuCASkkMsbMZAS5m2vE/mIGBW1I64Ey/qHeFpcikNvxqOygyIPuMT0Z9v9Fie6j
sX53hVqDU1t6/FY/+TzrKBPkhzj+YEKhdrMwf40nFjqJwyFIaPg7KzKPnbCYc9fC5qteeZ0QoKTT
7zIF+O+lG2NoDuAetqOrdrQQVxhnH2xI/DVAMY/iMHoXwagLxLRQVZRhSAxV741Jp8cn1ugE4E/U
bF1griO9T2CLaHZwLpAOJpraVK26MuZ7U/te0EU0cc0Z3EefVsBQ6/spE2RaZN9RtZL4w1VtGJg1
3Wf6fHrHUovvW+dHO3zOyvt5aPeC1LpnMzhhdbQS9DNs88iTr7UuDsZcbmUq15UOp10rgtyht6EG
QNnzapLZ2VNfhzJFMeky63lQ2QOkA2cj9fhk5O3LUsbRFj+/8DsiGechzwEXo9UZ0uTIhnynxdqK
fivih93KQ/dAAHMdqPM75aU0XvXkUsG0UKiPD928s5A5U+Gjri6GszYRuGiwp6zEp6L/mhhXY3zl
K6qx6cpJPjkoEKr0a9fnW7RJ19mYBlniYV813dijJPUdgqK4x84D5zAgbG6zsu27hEJ56Vy1Dm9G
pQKw575Cu8RD8oW1nM/Vuq5BcfM0jhXfxN5rG1XXoojPc5o+V6OLtJ2/qmkj9QqpEg++cty318pr
T8ovv5Y1+w3GwV3S0yQTZQAkNg6A7G1zetyj8yyHCmEaZyNiJCsn+PyNEX7yBDdSPC1wO7kdVLxq
ymylcApdaWV2MLroky5GPDrLfRifRE/H33toRXw7ey4VN6RliELMVm5ERfUE6a6s09fzUmYYEXkp
KSUWmEomxXHoaYkaB3t6nZbf1xZLOfkzt2OQIx2Sl/6mrgCetz2KltieNXdzdKeFknLAFIgsJxOl
MVwitZDR50XUYzazIPa/paNzW8TD0jf5EjdUEAZvk47ZqfbmXa35jxHGbWHUUxVyVsgMQTVBRcad
N3lRkCWopwQRzrTId7rsVor1kTrzuqWeWYftFd7em6HWNjpYahgcOyVOo/4VKOZaRzUkttJPmX8T
qa9dM68753WIzI2HOHiePkVdFSTZSXPiAIjTwQY/XxhynzCFVVie4cWsAees+nLv9XdT+TVePMbT
dNU1h6j6OvAMs5iDog5XxThQ1LzrsjsfptBUspJhSGjJuRC3oIV4zj7AFmqdsOAakZxyu9rPYX3u
mvss1H64PWoo9ueZEmmrZ0HX3VqUX7S4pwe8VFMvev0y23dm8inx61VUX0wdOOnUUMY62uT/gv51
02UrvabxIO5GqgS5fz+41PncajcmOrDGs6rqrWo/pfONrm6xONgJRRUXTafOuDPNp7BGeum+6evA
te6UEVIq8leduFRQVRTI9i48D8V5mRDISKuxLT85ndzkobNZ5HZa71GEOQ3cC78RoZcvmTbQRo32
c0eaRWdbVTdN91wtMc3A5MZ0i5U9bKMRByyCK7xc7X64hYZ0sOroeio+15X84SFtZ4wL2kHfGDaN
3aGCg7+fh9coAixRZoFw1WqY7oes3YzjzVg8jNa1af2Qirotmh8FM+whRqVg+BjmIm6jB2HRUi+b
rks5rmWCHEXkHtLyxja+LjxexWoSVbSeOCasfli3831UY3s3HWyKLQL6j7C1+3J6xBT5yig/RTSa
6/bVj7qrbqC57Cx+kZB7aAxrRrbVY77MDJ1VEifbTqTXbTSunLH9XqT2naMAQdR+0BrhNnceuoGQ
t4e8X8xbZWeHBMdV7a7la822OlaY6cbGeJhtSVburO2yv46iR2mEmyqZNlrpBGZqon4LURO/3m1a
sY0KHOFmW62xew4QdlwjEvxql1O0imWyHql5CkyGyxC6yux99kN7u7xOBYGmhpIbShRt5UwxW+Z0
D/IHpJSuhyqifpneIToQhGZ4yGdrFVIyHKihqeqYWsWzMY6IT4aB0F6Bzq3cxt8Jt91ZBsm81ICk
fKHVfUpsseMZN65WfxEQLZCQQ3A+ufX1bKPZn/2Jzr2Li4xD4TSmLOY1i8niIcETrjFupn5xEK7u
lcFd6OHsYl+7015L+kf0XzddxTXbPYYwoiK6t1cQc066c0z0+VCkTrOiyncje/e2c7sdPk0PY9hu
ta7/6imLjnAFJyoTZ8uvjtJucCe+qvvnyJ7XcYpDsx0Fzei9teeLboBshvKycXa69sYLbz3LCRL9
0Y5YFGOOKJlBYaPcaPVrLFMG9ZNfir2BCry1XH6Wj8u0te3sG0NeUMMJxsnD4+Np0PKrmCahCUjE
77+O6aM7JdvZZGmYD2NhLUpHCH81q6r/ohOhh/rOm8CzFqea/ngqr8ZcwQAq4K4l+zm/0bNzakO/
yih52tNWRenatW/n4jWjAzCaPTDXe8wZVpV8mFpYW7DmpbOXVhy0vK0+3scFzS4/2WvaTRTOK6O+
cevpRI0XxeIuiAD+qKQ7ZLq/lo5LVdRcT+FLCfSkxnEc7NeqdPmSnKZV+pqp+1x+q1lSho5KL2Su
jjdq7WkH5YUV2wfQR6780djYWbutJjpw3XPYN0Qew1pF7SopHgZgDCGnLnWblrvQaTJ0+EH65MXK
UvBm8lMcpgTUMeVjzJqnA3KzjbqeTJoAtsGYXvL8U4yrtof6VhN/smPzhOnGyvNQVNPYDvh+b/p6
2CZ2ufUBt/QVOLbhawL7Z0CDbAb2hIb10tbYgD060z+5ylSNwTfqUtY2aRzUd66twt6ocg684XtC
TJhQBtem6hUjup3JGZcp/2T6X0eGJ9RbdLXpRCSwi7jeRveT443rHv3qdNo63e3MVQH6zR6HHfgM
AoAwmLIsqIdnKUEUxOcux6mAouyUrYZqvMtqhcF3czTUCQwg9SprH2bhjSzpHRrNRYZYlefJ2h6S
wO33mewh4+UbB71LX1hBQfNJhAJYDm71O88NNzWQJMN6bXCx1ZPrnqGqkuux+iHq3eQdIutlLo4Y
ZJ/bYiRIMNdS31XDMatOOobB5r0G2ySmxwHIhWI54UHDWW3AbHIOg87hn18jQLXKK3eFW13QWbfW
yCU+vxg+QqNOtc2yQ+QmhFs9Sn7dqvHTKyfe5Vq5mSjMwaKq9XXW9E9O+mSNJ1X2u0HuqSKsxrTd
NtVr4VzTtNGVedKo3LVEL4ma4JTqW6ReID8Sd+X9MQkxNNUj9onaCnFwm1vPJN9t9UcLslBWKlDf
n+DRTQLR7efQPBNkfp+JqevpoRyO0Hg/DYW8KumqetWpRVTMzrrrOUFAwTavI1picgKdlVZr6e4K
84k7elXFTF8zgnPpdrMHCUfZVB2rVWcprp+vs+Vdqw4ptLtc3XWQLHsWGuOnz7RWDH3XdwdPuyr8
PmhKAGnDLpTnllA5Bgamz/uo7tgG8VUb0wfFmb2hG3VCJt1t7sL0qC2xTfQpck6QHh46E59XAp1x
Uw42BMmT01xrxuc6b7dfegS2W7YGEMeNpKuo6/OpCo0tIfzea88+ss6EQB4s4eQ2ZchhMt/HqBUD
LzzonNSqwrXp0IZnzSvPDmTSKD10+R5w/8rNP6WDOBUROEhPbaZxWFfel9KHt9UUe1x2ACNGmw9S
8N/zUxI210XH2NcR1Hif9uuVmrXCgK3SbfuNfDQ3xl4LxKp8dHecKuShH+Xexu/J9wISQYfCRNmP
//m/1jZm3enr8M2WYFsfcC/G8AEq4uppDoC90qrI1mr/ISJmyW7f56WLUg9oEAhRvzl/jP7Q2qOT
0J9/IRetb4YbksdtQuVYxBs0m+oPazi/59vAjZHPxagG5h1v++tr+nUZCw/qKDWG68Y8+9ZzMn5A
MHnTnvr1rajd4WmHvjKUFui8v35HUkezSnJI1foxPC4CtuPxH3OMj0Re/lCA//Wb3hWlpzEHQ1nw
TdWP9kB36Tk6ZUwcPZ/n6MpZYbS76r7Tv5v2/7Yo/sXY3/zzOu9A/e/+8/9TjP9SPPk/Y/z/Zy+7
9iVPXn5G+S8/8g/KH0el/ywomH94G/A62dj/oPwRZPsPktiUdD3CAx0Y1H+j/P3/GBR8bbge/J2N
xyg/9b9h/sL6D60ARwdhYy8/bZr/TzB//dcth3IFODC+Y+GUWPyH9W4DzHHstZDrk8+Z65+lO3yp
ykYA4cZjI692GVGxHJO965HnerF98kL/HOG4UYX+XuThXljJtSzCczT3gTdNGiUW9UXMai2Fc6fI
0QHenzyn/yJbccqaMKCisEOp6FBJcWTc9p5IN7InLAzFwctxgh3KVzVb36IyWkeGOEaZv59091Rw
AmQRPhQoW3rTQ5Q5V1ninz1NHKLW2yuua1UhlM9HJKT0SImj7tkHyW0XaShVAngTHi0/0BtZFfNC
PNacAgsdMamI916hbSJ35C5K9tacPWgNinGRRneH93W6IK3xreqrm6wvb/REnKzShslkH8pBe3z7
MyvdACe4nePxUnrlbh7iPbXo0xDDi9EwliCl0fUfbVXdtGl1IwtOs4pYQxb1jSSBKN3hdoidq6qK
r9PZ/zYUKPOMxiGrww+6Sm+0hv8+jrCDQcafzqlFq4WliUDTr8eRZk54S00uiXLIUKv8YZnLTGTA
+hnaxDlkVozEaAiMiX8vw02zviqZqjgGDaPWahJHFfv7RWhhGXMpGcc2fYBLcR7Katfm4wWXnpvS
KnckwDuqGjcDP2MB2tHy7OGn/fbvwfMzcJQF//OlsbzPYr7KpQHXCl2eNy+tn/o6g5WoXi8c45IV
yR502Rpc0YNoWKOuOMrG/4aIDkYyzPEkTuTCTyLj+TuxWdaNPo4vXm8f5mr40hr2XUkbB6gBsV/T
00QpP6jf+7+CHt8elm2GUA30LU+4bxiBnx5Wq0E8mmloXFQy6xul9/oXkdjHdOq/zFmrtllcdKt2
2Q8ekHNVtuChLcxehBNj/gkMJMLyFiGGKFtLauGk6whfeGkdbaO0piswmJ8bDWltFx3CVbrEnojh
k+E3QIgsH9yQNTAAio9Wkn0eTYgCS3d+yaacj84pyhqd+UMvkBBWKWOpemRfUdW1AjFqVEy0J70t
UL3IXT9Q4+Q8iyzLtiLT5r1s7TtPT9w1exHCzMivEDo/vWxRXcNUNfKBGXt+kq8qP3+VxYiaxLgc
K9OLiHG4sKbo2TPZX5NN3ciKZziYKSlIWr4u2yOtx4vm8PRJRH0zyR6AoFFUgoqw/O42fCyb8rX2
+jPSnulmzijucTKf9ZGt1obeeTm6PLDYW83mka0OIFiWQEgQM25IVd2DK0mMfFfJ8BHDpJIOVfqA
xq48yjB9TgvGyO6+JH3ZsrErZ/X3VWwsvaJfdyUtWIT8EXmCdW69D0SG2gnLydfgt/fQzdPwm7Sx
PAqdgz4v9tjOFWX6k6rEcTlEK7+/rdL4WmQcK3W1c4fqhm1w287x/u/P9U5Yc1mwmDUv8BG42Raa
+O+Cl7Iwkwgsxz/PpVvDl0ivdjzjUQzmj8iudkoij5uMF5n6VOw4gUfrJGLNYwV4b8epVnFVCEHd
hGOXD4Ky+gAF+4fBozdK19hAVR9WnP8u7nFR63GSOdEvnsWxVSiwdvg3xem1iIqH5RYRifYIau6M
RhklMbHRW9YDz6dhO+9a9l0rhq3WiA+8Qf4wePjau0wmG91BnOzd4A2j0Lypn/u359KrZJ9hSLIC
i3mXWTZmUMwo57yMerSUuMwypS7CYWpx3WV/2lfS5hErdWv5Mfk2TAYtdeDVfDR+73jJyyQDQV9k
JRfTezQC3o0fNO7KyKiyX4TpXKk6+syTbEXF/Z+HZ6VxPczqyxIPVDki3SxEdOMDxXWnUxGtEO6W
jF8VsXBNrlwt2keWdZSedSrb5LqMuQJUeVNyHKfSP7fUAqya6xkuzfLnWsfCVfZd6tgfXHVYsPy2
q0CEvInPwo30bfGuQ+tGppGlmV9d1GzOq+VkpPBWy2NVVa/gDb7VcaZdDXEzHVw71MEks9/q8Js+
5chaahzFKtL1TeqDVq18pKIoU8QAzFBgq7rocxVqjy3HB0QT71yl0WfAL0BP/PGiprE8tsaU4eOl
Pb2dPCGCVVZMWddXzosMy5tqkfZpuydtoqIm8WSa0f1Xqf6D+/YiwnKnkopILNE7lFqMfJMZ0NM8
tjtK/eyokhRWH7gM8Hy10Gzg3kJxVgbRhF6ndHP68TNHYKTJ8hhprB9dFBQdvOnFi4p5V/klZO9a
UVE1uVbEwEkd9boFyjKPtpxwfHaUCA4NwJSruliE4vl1sp5eqpqiVpRwyLdddTPMb2e8HLlM/Mcl
DshDpUjip2bVzsvgiHq8yjQNEgzq4yuvGLbMSbnOdC2m1mYOn2Qq7qqofNUn71sWzy/S5d+ae9Yz
J1ov945eVzdCK32cBTEkKLjV5DxclM1TLavKrVtvh0oVY1+Ae6yAqey8kRIIoSv/cIsbKHrRumIb
UdHgLSqT8ZCK74+sEmncEKkxr3C/VWMOVDo1xDaqjXmVdf0XYNZcgIrzrMp4ba9DR0wkBGox4Dai
6pdqqSVkIsJx14muVcEdV/kp3uxAe/Wq4MF8ruIqr9JVBrxbTq6xak2XDs60RAANv1lVfAdU4mYt
I36PS+K9QkaLxolZci324uhNFevO4QEo8tLe0HnzVs70WFgAqErRxwr1H8Ok/9BlBGJ61NtAN0Mr
kJAvgsGPkRCMe55iNgNAY8+aHT5mXo4dWB09l/mkb+c2dtcpLlSrbGiHxY2gpwlB84NAhK7FNJRH
2gTxTrO9vetPQH7xM1jNilaZNb20sX3HhTCzGPnSqo+f52SJPRLOWxvFHKTjgP/Df3wdSpwTNIuF
wFPhviFna+0VHIhu5+0k3sl6zUZR4dTsI9oM11Fp/hgsGF3RzNGEkvB+HhVQVOZMEnGXr1kVgalO
GF4vZrWpsL8FAM/0DkRGlc//m132IbcGQmi9f0aggyVCHr2mIPSDnn+/cztKRMuLgXU+zTMhjCVG
ffv3m/Rdcr4csjTcTctDCtOideG9gzOUZqc3hdFX6MGxxB3yEkEMjWFeVMLVrJ3DEp9WkYN5Basz
s5YFbh0zI920icLMyN6Uub1JCWS1UGz+/nBvirO/hh/OGxV9uUEh/7wBJH6KSwnNLWNEFO+iN1zp
mn8WObaKRFutm26U5AQfubn0yD6pkfu/HG89g+Xjmc6BTsqzIHT7J9TmLiC/gXZ257msdu4C2ce0
J0oojPYhGhF9nSjGcmdUpAeF7dxMVXNeQnEJq0KGxHJZxWUyAZ5hTFy4hLSF90jm7oYkubb84fbv
r/4OF/Y2L1x+2Pk6oKsEQKtf86Eypt2o+oF5YRmqgsjGtAkQ9BfQ5LvIWED6/vkt12m5/Jgj8umD
p+K9UEyPaZ2WQMIl8Cgb50rTSG8N71w2TBXl0ZafnSWrinzq78/9VvN7P2Vk75SUTOBs3ps4+E9T
pkUDQh56WV04e+jjyQT1Dw1C6dtMKcNAj1KyKyINl0MEzjbVMGIF6sLyXV6OQPhVdFUJBny66IiI
B14LBUT42cOSLOzpXtUbfZiB+RSEJ5HGgTEsB3a/HGmofQRe5n0T8fxDot8YRLW6ZXK9jW+NoAGM
jK5NGU8BOQ2BjlOKTaWHT5nHGdux7eHqnvXSw86n5RQRPW6OEVQm0m0OINAaLmqG8BSxtKBN3WiP
gyDud6H+vYXtg93Wn4CiccA4xo+3GzYPv7kJGYc7x8lRY7wOH4dzb2Za70fcouvtEstRFHXe1Ura
PCsaq8Z8B+fnbZQQJgnnsMi8e4V9ijQyYUolOm6HSpWvnhPvyTKPywqqvPha5+ypllDI4fzRa3IR
P93oGvuiYQll7I1YAQDoyAe5QuRQ3iw1B3fwIcOiOVv653RizXVE+6w9tE7xR6l2y3pbAuq3YIoA
s0q1J60jSKSVo6X+vmSjfZzGIkfxe2CFcx9/zpFGBev9UKTWoEdhauQXaZIYuRzZmmJeowQkeyQb
udUjApUqhkNtCfvqLfzK1PyCEmyGDQs3l9nAJaClp0TSbWr0DIK6V86mKgl1lD/hkZoMX1SFyi4G
5SbIZ4t0omHslEO8KKYXzR5upbTrYPCyBy4tumFSsVw7dUklSzKLsvMopLkqTVaWDElR2voG/RTi
Kd1BLkD/UWnRc2oAy6lR/Wl7xOjRiW92nEwkqi6pihjJxuOCmkKCniasXKG+LwmyJ9kTyjGrZ6UI
FDzV1hvp+SBMJAbhT56mdVz+XX+Sed7/ECDZNvrkExMn/EN5+o+IQIWwseuOtilloPvEZoAXiasi
gr4q437XHd5GIXS5jVpfXWcGoXXDH0lyWX0mKvPoZvCx1F9qM66FRntGK82h/wDSiEKCRdwXyhtV
cNkqI/O/RX16j7Eu9Ho+pIrXCtQfxk2a3MgwLtcCuMjaa1ygKGxvifCAJHwIMiZotSxSYJxAqiQh
VaYzeRmU5+1SV/Oc4UI4hH+XIHA1ZnBYLcULTye5XiJEFHvnlSjZqbG6zWLvG5qsBFdccFmsqEJ5
gO669OHt7P8nxjH5+zIiLFVa+ARP5OatpIBeEJKC/FXksGxCcSUzUojWamBHIUnBINLMxu+P4sPM
ssBGHHKdW7xGVf6qkoahYgtmS1wFk+jylmSJSIMAnVxzbpYrzSCjNggY3o4iFJ3DG90I09XcOofS
qZyblrhUM5cjaSQPnwkoeLUfbc9wesr9BrHrRzsth6HH9M15BCkoD+OAecoCNFtzCIEEGpFgFFKf
BTpRlAHeizRnKQXxf3xN+fKchchg6jhviaVe4xUFfCXXO1s9VclJe0yX2Zs1Qj4RU8aROkhcVHCQ
joudO9KGMpjTQYPlwzpKRdYdLGyLfswJ3cZI52ncYjnTI0auKpYDuiNyF7n2lDUEbFnBcawbCeWk
jnfwNNZAzJ9XA/Mw8Mm0JTa1KAMNVvgYlVw8mSqAg+bLi+UEtPNU9k+qzkFXdcUUDNZwG2XQTXLu
hiVSTCc5XlkJMbNWzsN6jnRjTeBMLuEQpaWOuijDuXo7Pbya3+y65F6ttywli3SktLQnLJTutEVK
pcxi7ZQ4aYFiHIIMBLbZ69vSo5J5iTJWikR0hdwV6dWEsZxRCQcpzcBoNktSCm6QKOYvWqqEWsrn
l/BCzR4IlylNNqjWXS1BgRsxqdKrbuZ0fklLKpsjJ0rUENwiRzyi8cGUlGXTrP9H61RNm4kuv2QG
s1AVZPJ6rUXrLKcMlQmNcH02h9u2pWEPh+VKYn9MeMRa+nt48AYMf39ZofGOXBRGbsJ5U7/5KTxo
gVcRSfv5JUqWql6oKCsk1wJSIvJ1x6Uum+kPrgEXhsWl5wR25P1LKToKKenz70onNK21x6XU61XE
9z51E15ZByIaSbJafJCWsmrGtaQP7HzqKhhgUBbGPirzzrLxqB2ET8v2sQTH3Vsch33VBy/6hxx/
0Q4Ay0rD0nOdpXf604tamYV0QuLkFxqLZ29imBXQHw+QlKecO6+rb7KJPbQ0JXRZ3wCHPWW6fbc0
Isgi36rbJOhBtehNo1BwUvbbEWBfiWF8oVDEncrGnLmPi+HLUsCS6J82c/N5wCro4yjjj/Goj9yl
4S8eIvDFfn2fYU4zbVQtK4hqhHLYDGoJ3iiuxPXNW32bChwW7gfhEU0sNXsiDYrIm6XPgRXpUczd
21G89DqWYHtR0lMVk0J9vnXECXzTeWlC/H0e3nWM3+JocgjdRrrKoV64tLp+ngetdZWhpR3Q/6WI
RF9BSPu4LKIMDJUidl/aOx6iRp4X7UlLTzhkYwhjX1lV9Lz0BgbP/sgg5/dyO/qwsAEgthjA5t/0
1H9aGzOqQUY+Wdmld72bJpMHxvG4FLbeillEY8viXhb0UrnUW5B/ibrWFRtiordDDD/l/W3na4cJ
17kPxuuPzyZM9BgMQyxeLr+OV6kTV0zCyd7WrZ7UN0tlVbj5w5ILCmI+gVa3JP3Se8apSR8itKe8
lg0LyFDDh2DZT7NOjkGP6+/PZi+56LvDg+COHqNFbIcvwLtnsxC99fukzS6Zxk0udUrR6XTB6X3N
5w/LNloW4lKiXqqDonGvgPVReCGwmWkTTBYYRO926e9RwgC3SShiZdeZbC9dre8QqkNeezpFWbVR
Hb+HbShtFHsqNpukKZPH+6mj7pY7uzQbLyJnq2Z8xmLRLM2a2T8PCY2mKAOwDbQtTvbDpNZLsvW/
ODvT3bixLVk/EQHOw9+cZ6WklGTpDyHZ8uY8c3N4+v62qvuiS3VQvugDFE7BdslM5h7WiogVUXjh
c+LSM6OqVZtTR4puvvz761H86z9fD12ycjSkEfh6ff9rWVlOlWSJyeuBucQgwOfSFciMWOycmmxY
f37Xa+dYWuVPhdX5kbZUXOjXRmh+zhr9oh3tA6vdDJp7wifr4S/ujVzkrgT+arc6/GFZszYjXv3c
//AFCBhDihhJcFDzSj26Kc6kFjfx/1m/w8xN/lVsUwojphMivhMN3ceIcC4UO/iwNXcxPCd3qOfs
1ZofJD2s4vkU3wezQOLhJvXlkxs1lwnxeCH5OBW3rwTmbzIKIR8wB0+Chh+QerCZIJk0RmtVBLYS
GNRj+GhEjG7YR7VAZYQVkuJ7nQh38zq7tRIm1ZnePYOuPuML4upR/67eyr9/Tf8B1nbJgoEX9GAF
oLi/IS6yMaiVzSRlGCnYqSrET8IzN8heMW18u1xd7oNiP0kj2NHTsiCdtWK1S5gkRWd9vSHeqmrX
bCBre2BYnjdUxhIGPHxte2iD0ll7oAKyAykwaN/c5FbUtCj/3fkn058Smv4D3aGMU2xcSyEBQXe/
fS5mu5ypmvuEF6424HBvT9wEbEpO+/s2YLQaFvqLuc0h3mFnUUe/tqgDFZ8grfQ283nwSvgDE/st
neLrBkCbACSBahT1q/8NSZFZrrUzlCKOdiyIKibMV9Hc3Xg/TGeuhycF8ZcDq3IWB0q8+y9Yokru
RA18JMr7FGOmlkVGE4QqXnsdeu1VTNaB6NKtXQERcaNB69zYcLCE/LtGSwVsNFTR3UxFq2h2dTAo
Jl11wOqAmFEBqAPh39fWf/4OMBclFxKtAKvs76e3Fw2d5vdF8jQ0PXrGgNH25FHdLmqjo8d+88t+
j+biSmm0UaoEW0R3qqufE+QUFuUyVtm3hpPv//BgMMzYKOnoRAz/G0gh29pxQVESQArACAUJhECK
CS8ZOMsvOE25atMa6imhbSy46iiW1alayOFeIYxQB9f/D8hAlS3frxQqUeSY6uBk2urvL2z2Bj+v
TD9+Uv3PVznKaQnIsk/b6cmfh40+xTvhQtlDRS0GIOuv6kzVCl9mAf5ZASSpxxWA7iKhpihNe11A
0yuCUQ7qGwfroA7S/k81Jr5BmBUZJtI09DJ/f3htxKzTMa2/Xqpa2UpjwJmJNgQtwRcEYPO26S8R
D195sIM+cnxEHCdoCHBdwvsM3F+9dttWVZpzElGIcQqHJPtVIZuJ5uxlPtwnWkJVOazUGQKg32+1
UP4B8vw2yvnXRqUZZoJQCYz+kfrpTc7QNl4YfZHNgwEWyxr5kvIAwPtzvGuRwaQ+KgSgS3UViYw+
xu+6H4J4Jd0orgqX0hIWDDKeP2ObnlIXfl8sCB4xP4VyJoHi2yL2cqmFxLBHT7ZNvzI60PmaomNQ
chocD3QonCia/YJW+DpYwDO0M0Nf/iwdrlMkNUOvcCiFF1i0qGJ2DlMSXeLI49Kkw0nZour4h91E
IHRW4hf163/9bJP4bFBgRSWrH2sXzgFMaaMoUSWLUn1EGfEAFC66qXpjXoFogfBhrrArYu4BdgiT
3jbndYXTb7uj6y7BfeaafvOrKJ8p5lr+hOqQetYHRV3ZQfh1qvusjzDYd+Xo7+yeRlFylIOWWvjq
Z6P7VUspsEH4/b1dcyxm/JwKQLB11lJDlaEKIdz5D6p5/fejxfkP3wp1uWtz7XjwF9+VQ7PVTpNf
ZNnTMFDUJDRWY/hLnXlKo+DTVegjvxaBjVYcOdylX1QAAq/E9tC4P+oUq6oI0Ss6RzS0qnD5Ij74
T1WxO0R5sUy5I/7SOKCeV5WOapI5N2mU11/xzjWpeaa4ExFOrFTqjVVeE5ZqM4G0h/x/qZQvbCJ1
tqrlw7geyAvmJ+oWUAtEaZOUPksdjqof1l2D3Kb+rHBTj15KlY5tgkheFn84nJWo79u6RuNhKyCK
mAdGeL/1SHNaiBAjFfGkFq36+/V0evpSUXBrqJ5EpByOcEK6RGs3VTe9YXzrS80w9kvgP7yBuPK5
2hQH6Y7+zz4tXvXWeCpN8BgcMBXMrpot9X7VylS7V7W3acVaKwFjaGhHo9t6gXVRvJISPSGYRy2O
2xXXrLpuhzB4TjWF89kU144ix1hQX0UaZaK63NVF3ppAQewxgDN5LmP78FdPQn9iD09/WHlqv//9
PIDFtzxlZEK5zcjq389fmA63Bu0U/09IwVwWzknB8KS+5VEjPj3xP1ET7ZUERsBh2S0KBbax+n2o
1W3qIl0pYaosbkGwgS8OHaGf3XN6eCyzlKQwyUdNkSgonZPaxn4DW87hXZbEUTXMG1jp1jaoOYR/
Vh13qqLW1RmZsrTInF9/lc9gIKlwHtSu9TWAqAB0yxPOwGyh8zCjmGgEz0kD7kWw0v/+pkxVd3x7
U5iWeT4lLwmEbNe/vynPGyzDD/Xwpj60CHB/lXxDquilhfwiIdT9D556p3i5r3YCGONr5fAh2w7e
DoIeSeeysQKoByiGhEKK4k3o4s3LtMW/P/CXBOPbAyMvtzxgJqTYvvNtSyTDwIwkbkN/HSpcrYy+
3SvhkzpIVDFoI2xSJ7WSS6qd4MMo+b5iIzU+VPPzS58imMFUF1eW2P0CyBVNj45oQGlVMLdUstWl
OkykF+H2megXoX0oOaMq2NVnVhJOQOGN+uxlex6G8LW00aghYbEw/vSK4NeXBkfVRUoimqR8g2hW
lI7l39/Hf/oCkb4HHDpQxUS0fVvqCcZx6eyF2VNJaaPwYAULqNrIV3hixsX03/IhHTlqS4elvkvb
5bCke1b429BxRScOBm/IMRCIKRpJFRmaTG8JBcgfnvef8BsjCeQ7Ih0y0Df/o65zOGOJjHVvwwjE
Uw3gicVV7b60dI6KSlXHW6rzOTjehlzjlAILbP3hXZFeesMfNv+C7PdKxqZakz+Dav8B0AiAB21c
NAJbAVTfqs+GyFNGpEP3ZluqNEdR6c+gyxagehEo0rSlUxElU1uo+Nn/qBh0AVqcdgD1bez8dGlg
F7ZiMr50NPYIgs2bL8DOkd+UM3aHEw1LFTCyrGjXskhhK5kKWEbN4G1KTImWbalqQEWnqO9Im4qf
WqI9W5qHRGOCwxqLaFvSBy8GJkwZ9QRa9tzpXXVqmgftkE6pt9I0SPlxeNKL3icCgq66EDyLxJ3L
6c6JjEjw43b5U7/zz7sfZ40APNkkXxXU41tFhtFeOI7Q5zfyT2F16r3aioOtCIDY26O/3YtKqXuy
4GyKjjEdB4MvmouShQjJ4kcIXCmP1WEiAyUr+JPY658dmc1uoc9nTMYyEQV/+4q9pICRrprxpo7/
dEZPQbevGp8vnfqsRIDogNkA/wNJKe5e+BYuN0TB00OoDaK6xX/fIP/UffBcPBNVk+94+PZ/e3OW
SCZG0PPxpipKdYhRjq7bloaH/iHv9GsYmpevjUxFKXIaINWx69ZBjznFp+Fu5uUWCO+kHz7/+7N9
OZT87fC1EZwaGJhgZePR33w7bLR88Do0yPZNMdotA2M42zEYSH8TgENS7apntFslCqTAxWpA6ep9
7vdWCX4UrJdDkXxJeikAJLOQAtepr9pVRwTPg88AWKpJUHeewub+8AH+cfoo5YPFgJLjqrCC4JvA
LyG8SBFQxg1J6vqL1MgQ1IuBgTcXP3cFkE/v6uWmMadlQhOhgLACcB84QZ32ujkya4SgnwWiCHMG
2H79+zOq2Kh/0OUE6fj8j6gHxZoHanf9L8Awj61WswxtvMXduyN1Ni8VS1jcUuFvAmIkFpFf34lY
3HmYKY55ioeP9cPR8+fBxOOsx7pw1urnpNKYkFNmFcZ9gT+d5cabxIP586oFYY1rrYxWrcw3TaMv
DPnTIqXAzupbotXnjmxUgiQueB9lQ75ytbd+TB8SRyUmtj9mP6fx8J6KkozETpOLLA9It8sOcZVe
EUTtGqdFwhX5ELXjvqh8EkOxWBxq/X2s38Kk2oeQdmRKHlNR7eu22epl80P44l4Tw0+pbOurVl+M
nLiTO9/itmLA2zz3boa9FNmXVXg0JnG1zHIzji8Va97F/Lr3SMjExwLm7WXuyBnIoqOLOXBnttvZ
KW5tlN8qZVY9u8s507F+Tc+zZAwdvL5M56sfl3h7TjruoCSm+oCjuMhOfr2LrGpbYODROBD2oYtO
vfF+Z255A5Y58WDbqP/UjHzdC53jTSTvnpbda/FgLJwK6Znskl89397SzeUbM8ofgZOJVafrz3FS
HNxUc5blZM0I91vtmofe8KtzOuPF7boDldtvkiMfU4NZxDF96krrwW7zfRDVx6mbSybiMzRg2j5p
NETM1S9XK+/7RB40Wx7qpHx3kvROLwag8fAFHyRj1WRhdq4y4BDSE29CmGj3ovLNDjHFwPAfgrju
blZeLiMsETIr2sau7i/TITyIcXipC2tLzCSenI2OSt6Rj7NlHlkBh1jT3mN3IvhJ9qcJz3uMJ819
7zAS22IEwSSxOIRx3C4Yc1hp1mSuTdlrxwrXMHtOfoNaOitykh/cxPd3DI/jNdpYDhJV3M79KdIX
ceodoipxV3LoP7K+eQyFT7xpl03rfiAELBixv7EbN10SSuquDS/HHJZiliF+fTO0JuR7nd93qIwO
IglxT8lVTEYZVD1T7NkBeBTTh6Tttl3sk9RsBp+Vlbhrq268i5HpZ68MH7vKj7dpOscfTkwWRFcs
sQF/QvPerbUo/2im6X0Q5k8ti0/Kzt+3+zWlNRugfTJLbzNIG8NIl+vOtXq2Wky8grbLpLZ3kyoi
n1M+Rba2nQzsJmUurz1ehUPovnVZe2MNtlgfSFJoh1tXJs9z5B1gMTd2j9+wN+ensE6eTPpDnHDY
z17dvk+EJDiMTjBJ/WJkwyW3tWqlLA1DTaLCsJ5AVOpNkjs7ZhdewgkHXCM3bsi2ns0JdZihfUYz
XvBzgG1hkbhAPMSyT/m6cs9RkCzrkQlt/aPvzIMTOUu3mxZmP+zMCCty73HovEuox6sh/GUoQRzc
XbuoiBdxZPSohdPCRXLm59qGAIZdZT9m+bRCOpcsK21aGtn8I9KydST1Q1uXPT777qtmzisQ1kWF
BrNPwlOQ60uz1H64lnbUouFq6quq+wiZxNLFptb1axmd7ZkBDu+jtjZoaozBW5rRNY9H0ulAXuR7
Zlo/qqDctZq5yqW5JFxu65Z46RNRPOkoa1yyMMLyNDY/SBRfGyWhLGFIuMNEPi4p4gQD979Lx2eU
HQWJL5ZeepfZESIm4xzUT4ysL8Ni3g2xvWHRofW2Vpm4l6iwSubR7TE7eJlYR4m97aJ4YZTY2QfT
UiTmLkrLc5RxJKXueC6KO622tqExMBSe3DBTCtNuY9TmOuxmDK7sN+mOCBpK/NL69wBJlI02xy60
e90LjzX+EYGT3gWts21YMuPIZGnUb9wAZVkbUHFihiJJojFjCzWY915OOBP1nAGFsXRbb51ZJ1Pm
W2+Y1m6Lv137Ox/iRUPGaRQ+OAGy4JHceeO3XYZLiU+sW2p7zbnEGCVBOL6XunF1TOR53UzYszzo
iDZJrn8Ro3ksCu9Xwe8Nls6dFKDMmVahnq9bV3/0ex1PvXyTWSNqlejSmciuwszBJpm01AD5WNac
0u6Ta2lV5u4iYF1g4bHU/GzTY5ormSXMA2wt7Pzgu92qT9NmFU0FCAru0WI+hG62DrCNNUm9Fr65
T7w7K+PEwMDaFBJ/6p7XMBygbC56TkB19jvNn9v0sSOupCiHdVzHK8TDSwvrpKSUqwwjLJO3FW7i
8KEX0XqaC3x0jY/JwXFt0N7zlL/JHh5E2q0Qh9x5CfnflfZau8lhzlsyrL2HipVU9fky0Zs1ZQKe
DdhMIxjJLUKgnY1t4cxs1xuDzZD71SpNu4OY5SXuvcMcektsHrAZNddtus3wOmoj63PIZuyC3Ttp
69eIiI4e5/DR7c6KbRnoF4IQEa5wFgU31iznZYczQj0eHI543+IT+u25L91jhClElg3rJkJUVzqb
LJHYthaXjCUUGvVBWkxcN/YL8r69MPC3E9GBroPYDHz/RHH2euDM9NUzcJSV/SrTjCOSorWeahsZ
ou/R5LYFe8A4exEmZPBUvCOipN1K25vYCzUB6UTRcAiG4MlCIh4rrT7/nY3ZV901fGty5ypvafk2
p9NF9zvgi7s4JHVlfM4TG8q3jCA6xQrzAmm2zB9MxPQMpBYdpUcmifOIYwV8E74NxFayKIytW/l4
/Zy8IH/0EqIwUQaZDZaQUhiXYJrIAcincR2VJiFAg7KkiB2S3eyL3en3pW4+ICK3UcQbn0WMMwux
Liu773GPGCptiY4OSR+GXW6zHMeL/uYvcfbqX6JkRWp47uHYx373tyGaSsJ3mLssil+VnfebOI13
daKdkdXzG/GZl/ueM5a+Ns18LTvBwCyJ6iHG0tk4f+gS5xFZhoswoDIrYvmQOTjdu8OjAZvjw4Wt
tMh9sbEsXFIl+ouYCYJFp2v3WmDtEIsUG811toNhskzjja93Pye9Q68VMeri2/W1i3BqwTnjXIX+
viiDp8HLH7K2WbX5cJwS6xJ53p3MU5yrzVVmsBWw5tjb4fzZC3tLQsyEmMbYjuTizHm+m+jzV1ob
rfuab8ILQ0Qt2u8pSB6HSJpAOeZhqG1sjsjTEVZ23+acdpP4hTziPkPRV1L+mNZ0rEINYJhwejvi
qGha6y4uQo9kcJpqX69ug4+Hm6VhpBGK+UdjVb99EX3YjKNh4fgxG9VDq+GQlmWTYrfPQgrNWLkM
4uJe7QYJhrhhwIfWQNDsDfMKUbyKMyd3bi5vJyIfw8vCH1YtEm8lGVJgIKcWcsDYElvTfZXlab3q
fV2xjq3syQHqRcWG77OIAKPI8i+jtMNfTd/4HmrBEh9wAkACwrr8isEHWzTYipsMhK50a5TOdvQa
0a69Nn3QELE85iicHvXZm3e0vuYmgQsDAc/JHMsHe0+yD2UviZz8FYfUNjVknNjmMfRyMiZfBYQR
tKAb1X6MUx1DL8t1PiYdAJ85CIY4SmJj0iioHhmvraNNltcFYEjfERw+WTGB5K7bhGuvnPex4/zy
Q/N1ItdijbkgnESczrtCz0nynuPPVHjIJ93+Z4zhHLwTVn7h8FKmmPGmOk+HTabLTIeJlnYeu3zl
eymgI1Y+y7mwmg0frXprrak5drn52KcmR3Dn3JgWQWKIXfyi0u1jpZO0yGjrtGo8AroMU1AikMiN
DarcycZ9nKZkD9C3mtzs5vQWrYrA6abxFlEwLqecrxWEsUIkvpm8+tZl82/UNycSzPS9J7CCT+v4
wSnjfWuxIFUQQNL542NPFsQ2cU17MdTGLu9njJQJZney5lnX6zvHTyZAZgMEeWqkt8UXxqECcTnK
CpLNuKqwVG8/XPUMHc4jYWRsyEV7HlHS5sjHs2D4lQjGtzyTbHHzsW64QjLXrNdV1h1nvXifK20V
E+fkwq9uKtyh+qS9TCj0cVmP1i4U6mKIUFq4WT+gG6+LpZNOOFsrNUbshB62ak54zCIt3lpNg5/G
qOsbQwgMaWRJkmTkkRoSyhQmJ5vf7TgyF+nQnrQs+hh7HB61OdxWDbEUfmmd8SjZR5VBcplUV1T8
GTlkmrclk3Gjj060aZ2b4wxnPnyBoD87Wt7wOCXtPhmNO5lMqnA/j7H7KxtH7BhrApsoiegZem8m
GysCZOpNf15wbyGU9TuKd6yAwiYXm0nHt1zXB4/zUopNafeflLvPKECPVSP7PWmny3kMjwQRrNl9
7o4ORV8wphwRedBpqypSzu+tYJO0db3pTUujKFKxEzGjdXE1roxJQxFN/yP8+lD2+Ag6dBSZGd4G
TXUVk4terN13Rlyu4tZiHo8I3AmvfqjseTWa9Ys21NdpZBa7DjcNLj3MIVFXTQ8Z5n4hXjGbWDB5
h+3iQ2aIe3PKBKtG8cPWOkn8K334TRVZ5HMkqzByn+0BX6FufEdFTcBc4G7yfL5lOMJQoHPPp/kZ
TdSl79xn0En87cyXqTUOfe7AMZJykgzr2jSOBn5rK23Id0lkXvFHe5yz6qUa8MaPyKSabcJZ8cgJ
KYScRD9lEQVMbqan2m2OsdHcktnYhyMeD91gb/u+OKZR/DiP+clDik9AFAdpFvOqaxOEs9CMnVcO
l24kX2uq5asdis/OzdDc1Bv20zb1Ypyt3YBCIUl20nJaxNr2WWvCbit7x1prnWGsQsYtFmFOCsNQ
ltMq6miWtO4tN8an3i7WZtJduyS9Vnq7DYAbCaw4FG2yFJ32mRneo2MRdNM1v7w2uZhVuRqd5hoJ
vscO47lqmjBgizZcdUeUHM9pm67iGI+mXJuC1YAF5Coey7MbpixqUTHfE3yKJpnU7OOtd8B+G+H8
LhvxFtX4YcWO+CHd9LEqjVXSWxdEINe0qVu4x+xiTt4GCb67qt3ZQSuSZ3siXplvanG/0zNbWyOs
UriL/YHJ/JFYlMdRg5YTvTktvUiST9jjVmbrebnnoArx96vNXZ2hhOZylj0FtjH+jHAJWkzaCNdZ
zsdQD34UaqrG7Hz/EDsNCTteca9P3bZv+x9a3G1cOozMD/h63aNoxuda9ulOjbbaM+8EayqIoIcc
67wTAwb5Vu/aS1Za3CVsw7o+5WV+Z4wlyE9xS0Z+jNo8QUrsbrjvZbHLoUl6Y0Jx7Nwl9rDoxvma
WgjkQ/zmBPOpvJv8EnbhyRyns+/G6De8TTxkdzFpdIGWHrpZc1md0xn95CGpOsaVip3EaLNwgmcE
AtBy1usQkUuZSTZC6d6jlqQpT6kHg2BqN8TV77Qx3sZUfqKS54D0E1m1S+6Ui0eWpdZgVDeRj9yK
8zhFz3ZfMWY4PJiae5HgJTWujcnVEtGJcYffkadSjELHXVVSW3spX6XtbbRCQi/ZUKNmsHZCe+s5
YuNE+WaW4mdem6ti8h/Mtjya3fCWZNMJhvjOF9N9KgZUxnIfS8SLwrtqeaBj2NC5a3IQh8VIjcLg
xECUxTiusqD50QNVWD2u41Y9HrWE0MluwBW2D99lQQymUbWfo2admkAADNLOTZm/ocAg9NDsCpIN
RwvAza8XcVKWLNjybHvRBneBbRZgMluSO+8Fz/GADRpzz4tJNps+JDKxMBps5sr5FwzyRTdoAeb4
LhvbNycbsqVVYvQ3TJa2bTM9OAmFmnVuoZ/zZhT5opIu2T8U+FkdH7AFZ/p78LbWwDR7D1vC9ApB
j+UpcUP+2NBcy3FoF6lj7Zmsf2pTfD/DMZfbDldiL7PuIn7VD7VPp8s++1EUWOIHd4Ue9hs0mRyj
jJfiMS5w8gIVjQjvmYf52Mz5S5hmu7Get00eE5dT19eslfd2Ty+hi31Q1fdhZz/mdO9uMN/3TvaQ
c5gPTXtIovySZ8SDji2jb+TmPoVuSpyBkFfhhodJTg9xl90C5pPdut+Zib7venE3VvE2I4bTI1HJ
5VyKHQNPO6tcS9dFk+rsrEoyXzg9jZmzD2P55rQGwhHhb+sC4JBBFqwwveGYGSlugKbyEnbrM1x/
wvhCsyT5dZ92pONO9Q997IM16F26wdkj51X1r8w2PEhitheu09dL1/RoOHWwlq7GW9mP9HfCn1fp
0JziuPjIm3DThTGyL+vWjmRaam0a3IdzZ56x5Fq3lX52HeULCimRFtwl3sJIgh9Bj5NVbO0CU+4J
JsYSQj+OVXLULRCfHusFawpuzdRij5yHuzqnufW6cxaa75g6I5TDidXAERqaIccQkev+NHdFttJs
78WtonvL5VpLrL2k8LCGdmfgXxtATrC786VjBHSaCS6pOisr7xeNX6NTEOCUTNljmuxuUlyS6xl7
x8F/ShjOqFO8kdNk74eY/tVVvxnYHV4RvdTx9BpRRnO6rr1ZnqCXsBR0rnlinXuskWlRroBIu9p2
1q4ZLt2hJPGzxos2PaVQ7JaW7zI9fquCdB/F+cXUzOcMtBd1wFtZmucp9e/r0n2LrQEHN85ywJm3
vEpfTBmsxtl/bst2VSXijqKPY883f7QRPGnfv7QmNzcJ347VrskZWY1F/MxPfcVektg0FDCZ8kaf
RwoxV1q3qrbIBO16PPkTbd+W8wNhKdPCIqzWGfuYQJYRQzUroxQO531bVcfGwPek6khoksb0SAFh
c3cxBI++lOxiCh0artNMuq1jxsQdc7R0+YaCGkITCqNPtUNk47NXdsbGiAS8halCyIguIgz8HA3T
Wx1S21gyuPWFrFbAtvt4nAVUq+SvBHDAfBEG27qwM8nqEK6/aoLoYzCZ26uQgTcGEDo6M78EHtTH
U488xYsxs8xbLGqp2hJfMrUyKddWIq5aX7vlGu77scusUl2/9nEGXVm27xSMALgJ/aJId4VXXlws
KzKDxAdjzo/T6GyYdaxWYzB+eIW2tzsQ5c4eXzy8iJPJeAXT+uTeWFkF6WNtuJZVrvJmbu44n5lA
u5NOvJ0G77nUyHWecZ+s3eknT5ktsN2psK4mFg45SqUlj8zhbszUAGALuJDNn01aHiqUgA4bQkWp
MaZ8pnsHRRmTl5wezxdpwoclrJWLYxsM9bkOvF3ciz1z92CROvQcu7kb44MzyBek6OvSxyGTQFsS
Q/d15dLHlOdcH9aaiR/SaO16GIqF1F3lulg8mVZ11xgA7MxQxAvfFtcuLx+lZd0PhWcRbhxufZfE
W0NBifEls1KQIYc0+Sg2zsYEPkoqy9bpcTdPcU6UwTUOumA/Eg92w7YWfFybdklfH+WIEayXlyc3
k7+9XqvhBzNsGNU/Jir+SvVfU+EjBvGPdQF3Y87e0eusjeXQjJnzHSfope/7Q8YV21fN1hyKTW2S
79oYn34rNpWTrtDY1IQL+9Wib4yn3DTx7561EmAofI797IhzwoNZxlsiypRwv3ufRWqSWFippWKf
hJHHC86yeD/iynPMZo8MPTxRx5E8ZwxoxKLtzCet7x+93MfdMsgXqWX/KuEahF9SofTvvddSoeiX
es73RpXhyKB5KuC5A71oIosn7JUPDMa37ZiupmDAgb+C/SrwQN06biQ2TELv+4G6WpA5JnWHJZ1f
/HTGZQusJLFJ/wlqZHfYudAsmsyRglgTx2EQkednp8Kvr7RMS4MaLpuzrdsNH9w3vE/NWFcxy5Lp
gxXKgX0AamJW1skWw2uglSfQ+lteznf6yChgnRQT6vfuoIexdmBu4wyHUR9Nhj5aYZ8mDxtaY96b
Vk1y9+AS6OvnV8YHccvw4ChF++DGxbafgl1kwyXpeFxgeFtsnSm980KHeZtA6kvPbLZNgN8wtdMl
HeQr9jHvuM2BjyPHE1P0CEq9U2PICz/sz1aZvJoBOCUuF0d82387sYt7qWzXeQQaOOkZFqlO+lA7
1gm3j2M04sSdNNStQI9K36URZMYD16b54bjuna6VL2MOQTKPzi4q/EuR9W+JnXPFxxmFWWxMBygL
kyLJwBbKcz+N2t81MDOpLPaJKC/9XL3oXQyzkpGiGubONbPQIdFVQt6S90iFTySbmRD6DZW2q3Ed
FY4Ffk9bN4U2mWvzb810z0EZE8KrLF39PHoJjXkbQpWtcJVhktXtAOMYh5ZBjTcm4um08NZT4x7R
LeJJLiqxjvXyLPoByLkl/JD4dQsfhjrhCMzy4TaH+t6t7JtVaXe9MhrvCoktjNF/RqJ/lAGpoCMp
yV1Ur6difpmZlAbZKw/53B3yonjsYlahxLdZ2LiL9NUm8GgJLIJnzIRROp22u6Toy7xN0YU7MqT7
RRsTLOx7R3uuHnhKXHrj6cFxFJVXAawNmJqZ9q+Mjo0MUITdgVwQIr6qm/LE6CYRj93Znbx3g0vC
8WJj0Zf41ws9/5nPJblphd8gO5mmk8V81jZrxWukGZepbXfjOD91EQYMpW/Rmvmdi4l5/rMOU5R3
2mYAW1rib+auRZDH68gsHkqrPYVDR04eTewuwWdlZUaWdvCLKr+aXEysepp+U+vfPapzTnFs5HxF
ZxS68Sxj+TjGXLzt4LXLSoYWjHfwu2EIec3oLwl+HJmyH26Jb26b2qRUMaKNN8J2Fl4O7NMlP5nV
v00dek97REA0TuOZyIJHa2Jfg62BmPF3LyZbnuKuXtcJGJrRJqsxTbfMu1+N0X92+/YwuSMGD8WG
2vt1iq2PWpCAlVTMICRHbpVPyWdctnP34dpiG4zJgyBQWsujayi9l7mEytE9MLJgHnedH5XruS5v
uB7Yizkv75wxv8QG9w4e22YG/BAT4lGHE1PydvZemwDyxjjvZVase5k9UX5fKpoks+5+1qK9pll3
CUf35rXRBlL1IbGcO8NqQgbenRu5E9kqEXAcpNF/mqa8xn5zkdwanPEAxxHJCWN3jWbG9Jq82TlR
e0SM+Shkh8PyTNaIKMeDyJjMx/qGiaXeqEisYiAeUVDIyeSVyzm1OVEb3mM+0iMkgfFjjrUHTnY+
dh8dI9vdZU4kAd0YXZrGn+Esd4VmMs3PpGxkGxcvrN/H0lpHs3/veeNdaGncxOGbnIdbbNY/HCnn
Lzl6I/1qnRT2f3F0HtutIlsYfiLWIoepQELBli05e8JyOuRQUEV6+v7Uszu43S1LRbH3H4n9tyGJ
epFR5CpYhUbh+VjZaKifA/O9yecH4nrExsu9Y5tRwK5Jybc+9z+DYlCa5SKijAh8Ctrt9xrqn5wz
GEBArjnIiCPmExKbMX7OIzl/nkwpc6Slm85VQjISqi0rcnpTHrgUjJ7OcHs3l+1h8bg/xrE3D5Xf
uzENBvNRLBV75ajvZrNntXV/qeO+G0XOex1Gymkg6ZvH2g2uKiDaWp+sAG1B/taNHZ959LUNlOVl
dfnyJt3ca8H8l+n/nHZHHUPXq/u1W0i7JEnZQ4yvsrh262Pj6nuaflUIuMuCOybmxiIhEamm3HeS
LTDx843WE/8+ZMTrlyNGTjjWaG3qgEyxwYrXnODolEEn9Qjx7QmghyUco6wiK9niph6pzuTVuryZ
3dJEBu2hxPCxiljEH8krGs+7pMzPXIa/aeboND1gdTMztkpDNOuhs2iHESVExfSOOG9HbsGBlCOw
DwjIHFe33xQxuBTdmyVf8a1heB3lEwKuB+d/N2mZnU0JzCGWYd9hZfEm8arx/9+xj/9LFFeT1oFt
S/L+mb3IQ8/NpILPq9ydLAs71GxIscAQP+ky0kGmj2W4GPZl7LsnNcjjWqBabwg71F3jRvrs+TWJ
kisCnpls/Jt4caXeWG8xQe/Gtdq3LYIFSj/3WtG/Fql4tDqdtZCs5cm6MW9UdZLJ4aEn4fMs9bpn
ICeA3TevaFAmOFzy7TUHsQidGLzodKU2K6BpkPMY0BTuwOKvWysRZ8JAogEkEnAeKGqBgXyouRss
vqmheuLfdbLl92yVnE89SuznhQTvadaizCyOev2SEMFdlX28uvWu7tznrP8migPrvozGQuKbvxjr
xaj++nHkN00uZXIFP47MVdwrumlQ1OyCVERl630I4dFH9qEEueJK22lJhSymOCwarbYw5HLmPTCW
NIvaUeeJbQ2Q1/Tt1sPGScTYmixR2QU7cNe9pdaoaG9vKorCM/PbVDSd2DQH1O1rwiOTaDLyUndn
FPAEUguNyQoLsjLtuTn49q+TjBAQ1aVdp4Psv295mx0PaIH+qQI6d1VzDqp/qZfDhJfwUj+2LM62
a9OSUGyTfIpMyPhgaY5FuYYdyegJy33QvE5FcD+M2qUUpGRjqBhvJ1hYDFU6USlkOPQ/BfPYTCgo
CqNNF/RHy756pLO5oNa201HrpW9LC61FFeCNAOwm93+YsXgCyZa3qUL1ofDWcxu01Gv4pKAUoddQ
jWNC/3GgBI10xOyRIUvBNj8DGPXJFOvGtBmeuf3r8W5C/dpqBKZxnEqt3WXu5+S9uFMS50LfS0zu
c5ai4ZgOBpIUl1FttJ0juF26QcBFOR/hJn5ZnlIcxbkyuCy7i225D01bnecpiRyAMujLDwQ+dlXu
Bu/Nyutff+7OEEWn9mZirnx0MtnHgi7BkYh0GNpxG/beuO119E8UH2O1ocY5Q58yb8uMMpLlt1w6
tMtc3BPJ96uxHaBd8UKhFBQv6BERGARPyLRCl2ZkU3nbTLBHWku01gTvJ/PBWCvkaG6kJ0ac+Q+l
nLjoITIKjh9ZddtU1aeZJ6i2F7i+kenHrPd9Vu3R/YaOXsUJcharfRgmwtuccqfp5UnkwZPhWPB2
t3KFctybbNjGEmyqAAKdIFeYXIqfyQizUmGze7tRKcvYTddth+DDnOVrk8oooE3CXpKHeVxOdhHs
GkrkejYgEsLogFwIXxZbo1RHySdazPrKdUfdh74FtIs84RBVpHYo2GFBoVwsHyXtdGxWK4SFBQ6g
72BW7HRLRH4otJpxUvrDbL15JtkJgRf7RPFZU/VYZ9mPSlNaWupdx/t/oXE6S/WdBA2w1vnuf//W
YNkbs1j2KjkXuDFWstvyFvlpGdX0Io00AOWoQ8r03nbWMJmObU6Kv93f1YQyryWNxAxYOjOyZ2mb
RQENNvXBWrs9nNm544leKZs0muyk0PTpWXpsfYcCpA+N8gDDPgDS7vW8ZMOkvtRtQ6OfkTdVYHN0
I9htH/pDf5OBoQxg00tiUZR5yGrJm36xCS8LdtUiPAJ3WOJprGXnMRH4pWWzZwtsGWLrl9XzM24p
ANDa9AEWJ2PngCXfeTP2/5xC7caropJYklqzo+AGbbdrZCrx1crhq5Lp0ZDtD1rwg2jsyJfzsSJw
S/fVI2+xJtJKB7Ijc7/dQkUJD+fYaaR5QqJRtoOeGv8L1ys1ziry5/zPyb6UNm8cLg0h/B3FJz8N
TLCuCqSC+LMCROotPVRrD5iV01lklA2mjA53KzdireWbCV5b1Kg8tHavAVbX49ku/ynwaDVQvrNW
4SQN4tNScnkTVDk/bbCd7XPSUU701dLl4STvfZ7snVL9pmiAsJ2hGmn+NbhYbq+7pGw/reav1P+a
LIcolAhVGLe+kTNTd8YArQzUd4O8qysK7T33mAFI1T4zxZgxVGJ3ac3/b7WUnid/eDO8nUpvjUF5
VOPYNTsmMTyBN9CadhDHv/YWj+9s8z56YN8Earov5J2XAzxWO+DMcO267dpw0VrJ1vdnGvTqO4QS
eAyyu2Eo9ykFRbnzS7LmhskrzPuXqvWP7fyYUzrlzOPJzMVZOllsFTzu3qtO+9E4vjpEKdkGCHrH
zqUqejeM48K+dcPNUpgCnBdhQJ2MKt+6rtkIdWc4XN2EQKb1LvXekilHLZnzO0gaNb60+V9JSzyZ
t+E4fK4JLyBkO5r+GBRlnPVkHM37WX8cvPlnzmZmMpf/UkcKpLWZhvXNBm8edL7TFcKaahfb2PWA
Y8nwggls47HMU8eVFestFDJayselokXR9B7moX1oMfYV+T8bMYLssWYmXf4yZsnBK56L8mAzsXak
2xZ5umXU2rir2lUme2eyNSy+MsUf1R48ulXc3iTcCwuwUNdgnnfFxKzhj6+ynZ9A6VDYmECUefM3
Lsl4XHoyLxGp/Woi2AXu/Eb03I/bewg1jPycpEaUAvlXbnYkhGyD8OtMHu1PII17qXtx6Uwxs2R1
N+MirwncLrhjS1JL4wyByC3vIvOy7sBM89Jj2PRmjjZdaqIrrrWqIoj1TduJ30q1cjsVmMhGZHm5
aYfUvdQbOvLihC1FDMEH9CmD/FhcrSI5Fbb16LvibqHWebboBkqT3VxbBw1Uu5nFtnI+vEy/9Jyj
cXhZU4JAySfr5HTwgTnaOb+2q70lVOuQrPXeGbt9ViW7hi/pxssniUOnD34Hyw81Zp2lW+Kpdy61
kYeDm6PfXV9rYVzSwsXo1EZ0BvN8MxT4Ko9U5j/lQYmLIcFWmWt3mcXmm+Rf9upHY4ayE1/sqNWX
JYUMS1ZrX7bJzwQo4XHoqFAr7Y2TZU+DoFFrGu5rLM/uKHGmEyGuVJiAOCGFC13QbvoyTnTG/slb
jZVYiVwoD1Uyb21ziip3PHjzLX+CH6flr6CD7o7IJdCqvWYncQq70b/VnX805cJnkCeLW6lJ5GnR
ytdGU0xHVvBCqsO+cxraHYB2clq2hO9fNLpqC1q9DIJfWh/1xTxyRMUPOmtmqJYJjKnWgISt2jvd
/gJtuacWOBrb9Tg4CEMlqFUKiENLY9euYT7lR5Dt58aYb2PNhej3Y9CWF6NhMx8YEOkrcr3qZbY6
9JRCxENAX2TJQW6zLctjSiFysJtX423JiAyAY7OZVhom5xXsI6gawHj26mLZOvOCLxbQOmgPjWYR
qTeRqDMcLBV8O2q8Z6N86nEE9LqzN27bXZrGab8+j6DdVivCwkNexkTc9uokoFC9Kot8Y/ophYb7
hPGq7x9LOBFJGls1MijbiHBL1rQvW7evNSLAAFaqctD4ChUHEtFDrdEiN/9WwbNVvfXTWSQvgJhD
8uLCrc4vZXKn6Q/upJ07NYVNBy9Sy/tBmyMqUyLT49sT8IOK4sey2M414KswQOj7qCSfL6NNMcDa
Vqh53uKk44rID0rCbSIWoEnwaNIiSVBX3POH1WWKehJzJ2VeucQ/NZ6aVt3P+osr5n2WoyWqp3NB
n2kR8C5K2nuTYmPXoflR5zs0pA09ddXL78VF/TrsTcfcrsFEHrYTZ92NU5zOnauudse2JX3zS43P
s0EXGU/FgxtMj6PLveYnVoQfPWwN5v1anuEmzg7cGszg93CjhjzuwZ6dkI4nreHmQJjYt6E7Xs25
p3XX3QlquQxmaM1ZSBkAzau2xsAoOHq/q54+eTQEJqvNdmnFdVHy1h+95wH6wTMPc1lHprQirAb7
tq8b9jsCWDL6Bczby56bewpr4f3WgdxmJU4PfoeEW2LV1Q7Z836+uaUBkH2q2owJwkhIO8yLv8kb
I9xMFGhW/OVAObV1JzT56xZGNFjMgplLZZf9MJV0nqKr1Lq/AsbIqui9Sq1Y2c8+yb+zPA72Y1c1
h8wR16BCfZ5529GsNm5bbarBD9Xw4mmoYYrhq07Z3M2dxN1g0ERua2LbAweutfGIWRS2wSRimU/Y
EOA1puVDG/w5qkbbOZ8MT8R5Qeyb/OlBhnLmuqG+SnDQpjb2Jml/7txcDYgEMvZDbRqRofIChs9E
i8U5bC8DFWVmXaJ+N/cwWQeXGaE3q9BzEL0kHbV8T4VyPtyhCqvpPU9Z0rpfNCuxBkqNZDASycDD
th56QkGyqdq1K2mZnNnMrF89lAm1wU7ZT/Htx6rRvOijyU3A8rgiy2zGlEbBJJ4KGCZDZ4fzEQzC
WCafC9EYbaXwDSJv4oxAYGzmof+dWMXcHMuMUG8I3iKmPg7Js7dOb8hZj15W7BXyTwXUjc5kN2Du
KXJWVobu1fwW3acJxjcpaKBB7QvjV6bB1mhIqIYnRpy8T3onImx52uiz+e3rL72e72Q9HWfHo5Kz
OUs8+IX4mGfq4oy3ofrV8gayuirpFeyeSzf4s/u0jcCTrEjoW9ODefOHjiSNZp+JkYGlee4AJvoW
2E5jYqGiYxukZqiQ55PHG/nVH3vYxlGsnqDIqwtpJmnDey+mryBbdrLCEMwNkvs0nxG6aty+IG0O
656US9hYubLT2u5dxo2TFChuTQpwbXM7Gv6m0c07bgC00VBM3Q0WVWyjblgs3BbDMe2tkPys0CZR
vWRAdKdxW5Sf/uJwblCKcV4QxUftiLnAZN8S7mNrDBfVaLHssp2bdttZ+ISSY+4HsLjBxmZeU6yG
mrmyAYYSJmqIfnJiQ9Lrw7LQ/iyga6pOru7Yx60LoQlmX+ocM3veN/Q+Eka1wDYWs/9QePtkTnd6
1zDeVEAJrLDq5teprYcyGPZLMlyGdQhFzQCS2O5RH4Zfe3CimYM8r3NsKgXuQIaPqceypI0tC/aJ
5d6CUGM+S9yB/BJBtXMTJx4ZWIaJu1ZSBJjC6IyIJo0hMoZqpyHezmszlBlRDMnt0l62kp4/r5UH
4EVSUzv2erHVq+E4d9QrB4hiquJOJP7G8Jli5V+VGfsl6+Bw0dl43l6zCO3o6vuOmM1qeVfFB8Km
DXLRcMmWT4xK4TxV18Tn1DlFmGmsYYRRl2A7nQGIknAbNmdnvC/cOcQ6dTYTLWTp2PGs3xGaEpar
w0rWHnWdi7nAPu02kTtVW+INI4Epr8v+dSgMW4SwCerYakWiYhp36y/l7duFf5Gj5VsJwd+XXDs1
NZOm7z+1zkQVr3nRBwfGEVKQ4rr0MyhqutQNjxh32+FLnfdCr1GTUmgs233OfB3qYnn22uHdUXBG
QpucKBEUNRfLlLEqzLvWDyjhq73H0hD6plfFHsYaxG1GTtla/C8jZaqwy5ylteVg91pfbC1/eTSL
/uyy/jUDN+dcWS9tRYL8WjcAONTOIS6cn1izgPrL8b1SJNXX6US8umnE7JF7l17Czuk+HAoJdkau
7qRPlUtd8rFa1b/zYPwJgb1jMej1xq337hgFlIGRdnDGPEgekM3iDOdVs76rBfY5mNeYo/EIrP9z
27ncxv3TxuIkbbD/XD52S/U1+vUbqP92HtTRw8JmWOOD03pRP5uEPDSPCdjMxhHF/UQNLhf0M5Y0
DDji0mXdUSf5JbAE8qoGu1FNkMA4lYcGsWolm1tl9K3R0fT+7Ly/z2DfCIb/p49+xB5j8Dd5f2VL
D31R6GG/Bq+1JT8gzc+mo+F3FZ/duv50NftxNehfqsMpt0js7TPWWF8f/5x+eChtoFCf+b9GMmr2
+es4yGeaoXjxD+2fXJoKIk+7BtLfG7lP1CPsQNOZ77mXxAU0R7JYiHzF42BwUwBtDPXv7JWIO4pn
e5r2Vb6ee5l8TbNx39vTmxVUd8IuLytDC6b8CpmC/UwMydEaSNYSN+A20NDBGOd1gEpGDOaRHmAq
/Wnpy6u52hmYc/adpO4/2Cyu4CE/QphEnlETUe09CaObwwmPZygJUfFdeesZaNOw0NrPEaRz5IQQ
NXieap0pHu14d3OQe1jQRE6RdVYQNJv12K+I2/vBqpPGnuUj9NMh/UYPmcLkDIidxWJE5BlhetEg
vNzuRw+6uwLxnNaXB6rXqSawcYvIaYoHgc6py185NmEVoIF2vPJJT4MjEto46MYzKRH3rmudZWuA
SGW3zofqKzWoie6K/mXOxQkh5aOSxWvli3tZU0MByvvXNM69X3WXNKniYFwRdK6PU1KeQXaszWA7
74asHkoqdL0h/Vs6DHoFv8uqnG9UDJz3zGCUqTs6cpGo1GOPMEZHvURDx9uyVBc6MlIE9wimh1I8
ModFWUDPL2nUxz7R30eC6vTJsXjpJlGGlAW3DFXDSYu0Kat0mypQ/Fm5AtLXRprZiQz4GUcrzm11
XQSynEqsT6Lr7xazuLcwZ8Bk742USXgyo3xJUGvOj+lM9i0Dw5LrW0sshL7kDCs9w215KqeCARTt
DerOObPDes5aaGkzJ+UdE63wXVqVSjalCXcfB18O6qUECVx9eVf64Bh1Lv+ls35t6vl11tSDmWGq
XFwZO3I8BMb6QM0E0rwRgk/Du73Jp/RS2mTnuubFcBXB4UPmc/wZ5FNar612uJuq5glFHCnVrQtN
Nl3LNXk3G+tfti6g0u6K98jy3yzgaUn7Al28zlVDXBY2gwE1XSIVMLR1ayh6lEWuY63qQddL873G
WBVXunV2a+8N8znl4AN12QZW8SHzvgDfAOpdG3F6wQiqacPLuIKpK0eEyFV+J4I4CGJ5BZz41LX6
RK4NzDr5y4woa7wUBTaG7j6b1x/G9D0lD2fW1RhR24GQRaIcvJFYreVqKOMrBdoxl2y7rsNPPjoQ
qWzJDv4mX/8ZSXiG+yw/83F9CkbAuM4svoU3MkICdvCyyupwHdZlU08lrb9aujEdGLNsoD15zoaL
DwQuoRldXiGC/EraUiZeic6jdOfD4DbHxCNqv2ouAYOnU1HFbuotEdbVsUOPgZhibY/CbS5pXR/6
mwnYXc4U65y0cnmqidapRPtg9y6CDH6fZVX3bbmg/sj2eeu3G6WP9ynTO/r5v5kogjDAQIP6H8FO
kE9fmu99l32RcZIIi2rtn9Jzvkq7eZlqE9XbiPRN2cazEta7VTkExOBxaJOLuilhfPBdLwteKsqL
+W+ruOft77vTfdvYDPTZsCe1+dPFYGUKoFB+3LuB54Bw7FeBmWgAf3ImdnbbfAW0x4iAZTjVxxNs
mU5K/FJutAyr8bgaR0myZCpNmprXHTWHhOiNz2XhxPk6nR2w7Spp98pqBD8Elcm9XdQgGNVLkPXf
hGmhGGxxRBanlN8Ui/2P7oxLWDg6BmBSQHz2q21b6HHKGNX52UvieOokLW3Y1DU2HcK+83tvXe4G
C7zYM/cpMo04L9HVkyHOMzd7rC7glC0c5NboXRW6iXU0SMqqjOxH6Ny0wq2j1ajeHG9ZqH4c4nZq
mU74k5RZfswmhEvm4E0JeElFYJMPnYSYQc0U5WwIVlN6IUYHVqeFk2R2eOgDhyM2k8a+Nn92SipZ
WqCdornnfsp0Gpi7/dpZL660HoMJQSdm66gz8nrj1cW1mWTsjsFxyvwTYgqyYuzgWk4Lk4V+oTHu
zpHraxKUzCc1E/m0yvu1MT/dObu2FE1seHLfNUkjwWJYe8fS6CIXHxyjIqL2N4nR7mxtP7uWhPOl
SfdVtcByRqDu+7bYVl7Cka3R8I4PlUj+GZ7G8pQyKPR6ffaEzYeQ3/kCQ1b21pfXuiHCI7j5nIGs
dhwCW4rxUM0JmrTs6nYCfDXPajSc2bvM1b9V0+4nC/SG1jQ0MPbaxxrHJVLQkrmGa0y2OnnE2Qiz
QFJ/itgUPovz6lcM1UikI3ysY6hMb8ur42XN0uuY97h4vENduReRdB9LZXxO/nDyCMuV3vLVjPmr
B7Tuzx4C/NRLo8o0gjBPHaReSYOoofgk++FTwtG69AgmQaofEKaSX8fGls3NMbCSZjvgbwkDIggY
knUNJrc7mMRnOOSlwP1jrGZrQt55I/ub5M43AEjqwmFqFHP1UkN49Lfwdb8c74oW5UreUAIj3HM1
aYcameSmUUMWWap4VGZ6US7MiUj6/l4M7sUte7qpCuu5WGiJKEWvRZzL/4XyC/Nn/hAsvEVJXHu1
mZI3mfB/00L7qsoCedI8xXRBYk/ptGd+fzaalX+6DucKK2oNvdo46rB0/aOmOqTJBAO5BUkJSqoY
weJDMCmydQivOGQ8PdUWYQUTEPvlRipZnzK5/E2z97euqCvG2Ud8Z2jdVhvT3wHqJVQW4Iy2wmni
3iL9YF5u7QLOQVRmZHTfpX0zI2eRPuN903yeUf9QmcPvMrrwIuN6nekFkCSrNCDi9ULzUjrsbMdH
Q5l4nLpJjwdneF2W/OSBo4+6vUZupj3f4AWBjYMDjgZMNgd7SO7Q9cacSBinAi1TZv/obrI31uQJ
59bFMDWObfpQKvE0WMU3Lxac6hlCyFJM+84UQPAj3r6gRJHh5uSQaPK8ZuY9bfI9gp3yeUosdtAk
vSRlj1wGMYKPolAzmo8lYaE268ZHQKoexmp98nuEhH3wkZvOszdnD4Wi42tMdsR+1dg+BgdwyaAq
nUl/7O8bHxcxDgh8OQLIkngSFpoUhrOi20kB0ZQW0rCBOTCsB/iChBuV1ExgLT0PIrs0ExChFQ8d
DrCkHI0bMv2Xueopz80vbbCf/HH68/zubcyC356TP+XmHYMnr4bEt5ADoDtcg0DtZacE2nmX63xC
TRzk5q7qsVl5/mlkXup8eCjfYanRhwlhsk5svvFvyXtIEgeqfzX6B8SoDWKLamfYCjkJ9j52zTtB
AjTZjQlq1wKwLmi6rdTZUGQhca3r+pt0u8siss/Amh6mcXms2ZaIU3vJneq1Wbq9edOQdc78SY0d
VBEZMV2Qs+yiAB3LjniZmciV4KZrCZy2hnLLjsqZ/5nMFYjRR2tLYiOQI3Z80Qnoadb8slZRb6oL
4q6zNnu/3sJ6uqT1O9jMh1MEj5Vhk+ml48pTzZPbiH2Ory3VbB5uncowUoKSTaUScFjeQLWBtqVZ
DsFcP2dcTxtJFSouEYJ7hu4LpxmY2y3bd2H19NldtbUHIuV2Y7hPBteF6SWbhEUtFH4at31wgO05
2DctPfaBgbcych/ziQwo+IrAme/4O/bzOJ+E5qBMomDo5hAi9cKQn7qNM4kKnuUU0AI7pcnBMcoE
go5whqlJ8CONaLv7ztgVBcsI9iil1R8F+oNNsHpxUBm/lqLuHUqo0Ul4COgcgtStX1DvP1ZmtVCf
t2JdasHIzPYy0zF+0MegDmU/VnuplzZyCcBZw0dOyo2YbhsUupkYYpnK9ZyJWkTGqmIDmx20ctz4
9SFr0V2S4ag2hDYAONa3FpNyuc5Mkb2t9oMbfJlkdSdsgCT3KUymvoprvbpvlDzYNY9FnhUdM4P9
PXlc7IE/frirMYROyjEO3BrgPJA9wQEGS6o9cM2jk3U0qPbu1yE0wP2x1LWTmKV1P8rKz3U+N+VN
ObZJoM9nT8adGVx5+W6Wwjsl2PakCzguSwRn6XNi+vzk9UsnUGG49aGiulV1f9ri4pJodmsTvLdo
/xNZvQ4K4Bmb7dwP8KtLbFnWfr5lCBA9q0x7lxnPPQR9Ibpd06eRsu5uIqLF9j+sCodfh6hIu9Y+
EDp0S4kerKo/zQWQTNOQiBHt9uR200Et8tQt63MixTkDkLXng3DGAxleu2Fet6ZTQ9PyYi5aPcR0
kqGlqfZm4x6DuY+C3H4zs+zPMeVrOjrseRYGZcnb+Sagdfwp/3XKlgyKrjZ3FqI8Jk8/vwRZgL3C
qZFqNDmMRtE/9ow+t0yiGEkZPSioe8sXm5wUz33wWnAjffxYracEPAF/RmgbROgBRSyYHxbp8ReW
zFs3amvmhsJq4HwtwAiL/THehlx8lXb5sk7E5wLoFs0/szAR7yJz5eIkCkQbM/7wv8KsXk20MMlo
8qL5Tv0hUkFwV9bztrVkPC0J4Fj5kvUKPkc5HSEut9d8Z+UngKuOB4er1lutU9Xo2Ln6Y4t5C1oc
J1e7bW1/V3mHqr6o4COZqk23tpGjX73lScdnIsU9X5HJw4HmIYD5ZAVuzZfF5MsyiWxg1cnUo4Zs
UvbIfhiwXTrMXghwgEP+6fUV9Q5Lz4JBwUeVlJUbhNqhZ7wHFOTUfUWgDwg/38naG6HRzCzb+2LE
pQgJ3Ys3tlMB9cENSV4q+S+oe9qnCaQ07/O9MKq91bNwZu/LzY6igaRNqJXgsluQVQFDl/KwZ80Y
LxkvwYQ77OB4rz1BH7SBgkUebw7ptHvM5cOErs8nMKOr/ticttXyW7eQGjXpHfKVjCUUP8XDNMDv
sfYtNgkqDmoNJmrcuz7r8KfmQ0fjocyGh7wzYuqRN3qALVaxHQIugCHYzPyZAhVLiWZa782pCyv9
lZZNaICtrKrIUwfNvQ4plQIaLjzjSTO/evdameZ2zv2wHVv+sLdxrKPcMPY6+toipxtK12NM7uuQ
h7MkqbvbzG5FK9xT6WGOrLFA68XB4K1BvuIHbq9YVN25G4rnqp+PqlQ7Mrz4sdCtAEMVB3f480ve
Og4DrXMhirdSpJZwt/bECN62UvmOEjdKi1cnMU6z1335psAwhG29Q16xmO7J75Z7x33C67SYAOZy
oijTwAiegS1TAWfLeIadX4k3SbqnVpO7BuMCa0xMyg8K9CRUmOTQVdN/ioJq8SOYEfI5Il34BJw8
jstxmtXNX7W+B513P1cG8t9yr4Epl7p/ajiNA2rm1Icdm/ANKu1s6tPOUPp9NtIH4bpHlxIcLbUP
iZY8DliFSmRJmIw2gszQzLvSJRobpPUoaW5WmCKH/7rT1KGYuA3MYwarr4x33gzQXfzEqEesMnRE
dT9VwxvpDVsDL4+kjkM2+f28MrXWo33ILIgNVClJDUgzwTDxD6jmhSyXU9dpn+NIf5Luxk6R7ILp
o7rF/QTvYkEAxK3tSsmvz4QrfmumVDYx3sQ8Ssu3hlG7Aj8xLBxvzCMziVBOKMghmv6NPnm/Ac51
uN+6O0hQye6i0wlWjhcFzYeMMq1CN+c/RaIpo6JkyVlLUtxGtDrmfEGqfVSsf+zXUNeHQO6LFUnh
2O3qiltFR9f+CFhF69m/RH8lJGdLOTlPNU80IkeVWGz3GJKJ2zKtt6lZyW8LogbJqVP0vxZxTT2q
kJ4gnKZTMdFcMPSA32w1yWIfDQIc+OTnJNCigZubcFBiyvzIkAVTzcrW4Ti3sWlFpsvtjwjT4JEr
+3nna3K7WsteBOKievTJNs+0g+yX3abO+qvtvEpigxz3UttPS4tOtgeR7hvS6tAQOxOvUHgXrf+a
XDOmOXXLuEEEH1wX4dX1FygjxQUJgiN4PDdDHWV8ZCw/udmGCQk1zfRswoNbgGrrnIdZyhc4jSdJ
3GrSYwNqxoi0s1hasckrEZJqQJ2mcapy+BAPPrk7FuNPqpMbYYkdcBjGi0GhBTaeagw5NUrEwOH0
QYNY7yYAlF/1uznLkGmUZxrJToy5aNwQuWZggsF48aY7wVNrLEwXfjiJK4h0xMO7BdffZUTEpMA4
rr/Ekg8wtLenFHNsdW8tC9HrsBOkjKTYJ5XfnDpZbshHiNpVcJ+1N/v7fxydx5KkSBZFvwgzNPg2
tBaZkXKDpSo0OMJRX9+HXszMoqc6syLA/Yl7z113ulro+spK3oAQsKpeSNWtLdUvlLj45cMQd6t+
bq0Wsp2zapu3QT/q5j2XG0/9yQhTfMaQzjql4bCIJ4TkK77yeeLnLsHRomgew22PtND2s1/BNHdV
wBHKHflKPXkpJopKN7E+spbyNLV8dlwxG5WkHP4AZuyLItl7KYteJ46OeGGes5rqrGjGr9TgdEZH
DTVOfmNuOeW6dXai4OiUxR4d0i0Ea8fSTCKwjez3OjR+Qi2DIsSaEuiK2gzK0I+o7ClKMCYKo3xO
WmXyLQIfiBoefC0vTiOLz94o2b6DU0+tTaD4vwnjUov6Zx4uyd557XoEOJnRxHsfr9cg8t+oFfFq
7DI+smCMF7HRveGLYPrW2R98yywC0lcx33lqdM96Lr5rTJ575Xa//LuxsbkMNHM7v+IW2HYoMn2/
SogQZFNumoxF/Sx/boJwD5AF3YYdPRm1omBJ3LfARJVcGaS/djmzxJiYMix/KE7MNoNZgN0cF5e7
6IT9wcx+PYb1Ifb6aRk56iYcBC81isImQKtvnpp6LJeDR7EcSpnuQ2xjgmKc6T27VNAPmHddUxsX
kk0XIvz2q+kMpowuK2/NyI6QHE2OZETqwpuO0M628Yg5raHtNaf6wiV+qizzlfXHv8oQp9yYU/vK
+MGEfO3zxEbI85fCLvauNqHi4JRiJzu0Hc2fdrTmh60jbHuB+fMraa0ZHTe+qj4OsTFbH0ODJK9x
92zZbqXb3VPB2wECHZv3aK4snZqhmz7McLKYGRZA2PIK8VrzIDSqPgrNX2ZEVK7coHvIIQu3qvS0
ZcK6u4+oPRhGd2ymA6AaGSAXYiouQVBRr7HrwDnZh/qVoeGh75ObV3uM/vUzDGeyAhEf5L6x9rT4
pY0Z401Wey+IRC+BdbLBcPGpmUcSt3DtpR0KUQcqBVE55bIZmJzbRYp7qzNy0kQSFVHeBfLQKe8o
8fuvqsh574wS9YUjmKcgvszyEm+kZwN5TFSwGJ0OKD2CkySm0wOuhvE9tpBGG9nGKcMz+TXuIlXI
sibhM9jAgNrqB6cOj5ZZrG0875vej8KrP2j5Pp891H37JgoXC9CAKURPNmPiLq2SbqLRa9oj6zgo
HDp541zdlIHGyNY4d+KlrJqdagS4xglgoSJO4AcpIHtBYjJBf7GzMd3ugv9QWwdZUa3qhFewLFEv
aEgOE3P6TOqKETHY3aOT4NxLdSxfeVEN7GbafJFApEBJ+kvcsYNiRoODmlbevpSiu7HwLFoUPYC3
AINMzto0MVAuhUEEFiVKWR8Gnxm0kXh34cdUGJDbWDO1EAQ8DPhV6+09Gf7iCtyBcl6k3KFmY3+k
Shw8WusKLxnvA1trt38q0VoMqcf5pJY6QaSI7P2Z4YmGjY7aJ/qikPHFR/xQt+iBS0xUVMlcSrS6
n8mUv7r4KgrU3cFkAqoBm1hOH9ihN74aTiNh44FsNoGXHfu63JEJgzVBMnqAIGF6Md7H0N5G4XBl
c8fil00uB0Hy2jj5lQzoC0rKQxc10wJ8IfqweaUUTtUnXAuxsurqHJl8pkjQ0RgzDfes8lVrQSUY
QWpvUg9RVjU+RV75Z0T2Wz+N69FA0g6m7MV2VbAbFQdTpRWsKziJDGZ5lfUY+BBtkXx6FYoj6SSA
wZUJFU9NB53snE3m6jNd96yrjAF5ldyaqnpFN8koI+hf20RtUhiSNXDFRUDNabpAwN0qeAb8RiOQ
DiafNrCHloHpmMYnbWBmVgbxPerp5uySJ8OcyoceIUqsZ01VgFze0kEsmUOwZ7X3LENUNRlW0sXQ
oZ2FrTG7jv7Vbs/0VYZPsuK4aEN7/om/dstI3S41Ni8l++c8Y/YEr+3FGOJPiYWEWT8nHWyGXxOZ
JQW0ONPdHgsBJq2RU8tVyc001JWiPfLf29pao2r+zhkZL6JSXkTVnrQCBi2dymSt3eARWB9xMG79
KX1nNQD1zjGedDf55p65Ahfjr8DarJXDH6LideoF+SLO5CbReogE7DdKaDDM6KGp+VQG4SxPzT6N
iPp3avq9yAEjF1JUy0zG32HLm9bZvPqYuZKUm1mY8EvrVsLOqt4qqsdAi7bk2N2SmIE66TFXXsW3
oCAfBSADAaYbx8FN7AdPPjLn0EvwJA4PN3JvMs7orvJy2BRmbdKf23hjYRIsmiSBHBm/BqnLv7V+
N2LxVfsmOXAjSt3YTCjIo1/OrU1dNatYJBixrVNgiM+hRVuamGjgSvU2mgWLkgrdUZDlSNSR79B9
I/a0vV5b8L6A6OzVSWbaGspovFZDpVhm6tuACN51aPVfAWW+4U8MeHUUe9PWczhIG0/cWNau8gDK
IOa4nl6YhYS7UkYvScvwf03NwjHaWJ/CDyl9GzRuRuuBPx2qmzNnyqY1ni7L1XY84fpCoZSbctZs
hRqiZW16O/o8d6V5aJoST2ufUqBYCLxRWLjsB15FN7Yns/HBkvmrpBaHbmoTuGPeT9Q72r+aWeKr
MCtkEGU/a0IKd8SAH7CqQ3hCk+dU1vhPdzOUdZl7UcS07Ts73vr6cHIt68fsY2J4PG0daeYvkG97
acXseVrFTaIH+TmMeQoyd0hWqSOuYZbeG4kyT3e1Nac7pqoaExs6mYvnq4Nwww3f+y+V5k0O5CdE
iflWavgv3LI9dLH9mjrxBllmtdQyf083vs/5kpO4QsPoDlijGGHUjgsdT1CNDWV0TDTkIgJpyUZT
iDVtINj71LIKmv++OJbxYGyl7e1NDLQJCu9UBewLInMDLA+r/SwAqbNqo2OfBKbR/OtF+1X26hhE
VEixFx/DuPgpRwZXKfge6DlayrJCt3b8NbStlkzam515cqsNQ7u3ijxe9nSG9EbFxqqyV58WtouK
ZhUoLFJeaBH6Ugbhi9t5GZpI+7kSHBeah9jbnXj5x7i4RhlmYROF/KfOdvylMVxMKIZloBKwJZNG
t6wMMHNJQxxK4tyHWEQHv24v0oF/YwTHPsreM8AudGMd8Y8ZrVmnePPDzKD2sAuuXtZtuG18sUoY
Dxoy38DPuVWWuyosBj6mt5dqgJySbzQI4lqZfmAgfjVN1mdeGDi7dqQbblqBOWCsc2tTp4FF/RwD
lkBTFzgY/ueoEOuPPcttHNVzH7tUzPq+gv6YFgo3hhuHt6lxdjw559KRbFDoLvGeWFzYYPehq2HZ
nzJAVKFqWeO66NT/7L5IF1GRnEvmxyqNkRBWTKDawfscbBZCXv7ahtNTCEYp0HpoEaGgO4J9XqEE
K2pEs70yMuQqMqHBJqhwIUZHPnKZPU1M9xeUCls/MR9DpB4BaEPqOH5XJrchDAHrYQUlKi+jfx6q
+iFdxqIuDinm7e2eJROBFCnCmbBp+12QobpMNfFjJFCwZpyhaKcrT9E2cpoPdms623C8X3Ym2m8N
l+5vLHLklJHKs9vQl5TjZsmSGI9eVFRIxXUUYgFhCX7KQMv7QIbzJiXOV80fj3Vl7Cnl9VWL24e4
RwQpYxAB4+hxpmusCE81EuyrZ9v0lLhcnYMInVcyoTeTYghLLw5tggVPJ+PPiVQsH045TRRK8/6U
jvbdHzr2gjymQxDRTWiSbIGe171gTWwzL2VBPS0GZzaEuxA9m7z4Vxq62g7j9CXADS9TM2RB0KKE
0SZjCBeaSRPVGdE9C+SZBOxsk7ZICKJY3YiNPzlaeXSn5lfLcQ+KIItfqr5C+uh4bbNAFqDj5Eu3
hez/sNMBppmu/RACKYl9tRFYfC2ElcsiisRVuURSVdzlq5ykwAXWqGjZtE1I7zN/8KZbOv/4pKaT
RGiPA2LGmFueOoz4tpmNBfVtYFBTWBx1gRt8qagaaPG1J5VG7XMj0+orgY6+BHP4EzL6gNmi/U0R
s44wlDjjTRBpWeY8tNTbmrn9BKcFWWoqss3kOuNKuNYrFf5JqeDUdd4miPWbmsZbPWo7TwX7caw/
8XEspJtvK46ilW/hxnR8VkK+OQn8nOkpls2HJB5+XQRO+THqzrsItLcShybO2H1Cj9ZgbCQl+9bU
hVpPYfPHj/42BqRutrfLRuPROAZrd07ITD4cpCVzUcBkW9qAtyfco0V7z1R1IZL8AC80Y1uOWkm4
75rdm0R5WfkSXcDOI28bFBxuF8CW9SKV/TPRDLe8gnfnxncvQ4WRxC2yNmUR+Q3mpkThpnePOJC7
TI31dzu0YuWH1S3Wx9cCUnaqhj0wTJSOeEnK+qOpycUeQ3GybN7roNdhXwpFK8fP6wrXASpkpyfX
EfGXGBmWO7E6BNQpfeAAB9e3iEzBe4NYAUSpnJU5Mv1u0uyWDuMLsjPoL75YsA7YwaLH9BlfsAUc
uCXWOcw65idZfCtCXZ3NJKrukQKNFrjNfQzyK2S/dT6hZMNme+pi/NzSuWuR9a/pQvK5W2fk71p5
96Ic1LYo4hen0RiDZ0w3W8y2JJUsTUcaAKCsct85HDcZEtejrnBIDRjTd7Hrfdiux9QvfG7T8jnq
0mfDAO4y5w/0GZ/omAqc8T137Vg6fFHVtoboozWKmgv/2BA9/KLeKzbDOa3qLc9iULVetE76dEuC
24M8qLekGXYYvtZiQgTpTf9gD1y8CN7yVJfmRfcAq6QGw1vmKVo0nI0o/4kbm31cvfXN7Kmq0t3g
RAcszNzDU0WhUHOu4ndWxofZQ/XrovKKk+I6IaWAGslULJDFPm5J+kOwGcIWm5OVNQQWbJTyI/k1
MJmTqbznNRsNoYn+GE5m9dl4xU4GPZKEEkWEAwIpTp0vz8OQX+hg2UuiHNuOfxyoVayuSmPqJxAv
08vO2zOEaD475l7UR9+2f4IMkh6KnTC72NTEjXsbU5csIW/tMQMlXGZhzV5xy+EMU8Q5iDclcYZ3
VOk9I0u24rls1sTsHvNZh4kdP1oaXckkr0jqnd7WYF0K2rRe1ynxjFygUQFQuJCVqZizaf6H1xbw
lA1ls+fPTSHPsTZr3JV7BZCbLYACrTsmpF6iP2Mn3UcMF7QgWSbFyQ3fKzw69cC6Ai6zOVx8acAQ
nNF+5Ol1FylxHdq4adJzmp3qQO6F6Z3a3Gfa8MaklfWn3MaDnO2Ta3P+zeNmE09qVRkO7V3IS810
vZvsj5zp21RkpGLcYrQPrex/M5IX0o7o6YOBXr0PhmVIwIKRfYwmaptarnRt+qEoA7zspqRLr8kh
RGQBkO5uhukz1ZUqt5X3AHk3DO/Ihba9U15idUnwo3aeOAAHWhkFWxPjD9I0riKmziiUBWZWi/7I
hFTAgLwy3/2BorpEStrgKg41jErLGph9AN2JCYKHCDGifBpoIGljVgCqrNlMYbdLV68BsVBsu1Sx
w6EtoFoEJqBqk23+L5gJunN3bY3lGmcQsjWsHuLeypeGnUKCHfiL2Zwc9tHw6UZcanIl7XOWHXDn
utUHpow8fe8R+NavzXSa8qe++9cw78+thar3WfuSpEeD3aYP4TL0H1FwyinwJKLxhrXLvNEvM5vv
/lJQejHdW3ZoxErnKRCb2oNjdc+YrFmkBzVvfvJsgMV0mbk4ukYyST/gRgbwvW5dG1XettDSq51D
W+0zOs5NB/85Nj5rx/5n6f8IBicRVketlHgHf6yXEaW1Xfzy0Wbd+zjRNTV8/3rxp4/I07HFNSWT
jReXv0kNVosML8raRY3okRt7ZxLuCScYZuSlZZbaooNZNw0741NqH2enh89SuGfAHzzbcMZkZ186
ljWU7D0+A6owg0MFHhM3+lT32la1c+UHGeo5F+4ZzNOWsg6/XqqfjLx7bTmJhEj2gxF/EidWsXHx
6lOIYfuF9+vmIuECEgubeWJpqrnq2oyolEVSP5NESk7FpIYnxXwnRCGemyd43M0b1OJx6zrRL17H
HkRZPUO5FHD2tps8m21nCJPM7/lgsiy+93AoIoU9OMwJ0AAB9Mr0DwLUaONkaZvXtivm2lDzDCJT
iVatco/LbfQFW77orzMdjLOGYR6UdD6SjqibKtT/grF69Z0KFqtXucsWnQ0iyOrHyYDAtrW2cwqc
HW404/49EoEik3M/3cq0vU5tf8xluRsM8TKCsQ7F8GoY+WsZs5+0LbrMIee6goiLFiYX8QI/X7eg
iTwrIk3T3jxmNtQWxBa2wTkgcLeXiblVjn+rRnDTtS5swm2sD9+jpfRHvMhGj5o8joe3sQ/WwhmP
feDb+zZiGAOgDUV2h/YUrPIlrugNfBOADXEUiC28oYJPUu+dqT9pMKxcKQ9BKJNZ4rEKi/LmBvrW
DCNWPgNbVQQqEOuJcQh8uU8q40NL1NecSRpqvJ969uDPPvlCHpqhOWUyOXUQ+khPGtc6M1hNiHNO
9bpw9NFYWwllQkJWKjMxVkCVfYH9uLGyGrOmcw/i9JRRDaocQsMgQ1Y0DXLPxlyPLfCsdMR+M2K+
A7ZwYXu3G1ztpWBlSgfD8tXyJGpI3KUrBxAyoKWsPVUdAz4NFyPZNAU3povIDbM5onOa6PXgfWsC
yym0aXj4Bzm+ZcEtiJ1oI2OxRmPMLXtMTOc0ADpxp+GtlOPBNrEK1HVOzVn/2Hydou3mHkEjqijx
R0hd/FeDuPja6Gn/6Zc+cIi7phrmPf06T8sfYL+sBlLvHuHA4xGdZZbZ3dRuRcywzq9+m/LVGdjg
s3kSvftCfM+x1KW+nEKHbdAIKXpjxe0afT32ddLUkGWYFX5HlW5rcRyMp7KMNmbDAr/T+Pfby7SD
26Nye2OOw6kx1L8AugPDzYsqWME0/WfKJ2kOxSpyP0wDw+BgPyXgt3AcXxqDUwhsGAOA/GLJ8dQV
6b4S9EU5XhTJNRARxUPwz0nGtGWadmSch2CjsT7qiF8wbHaRSJE6cxvlQj1bg/dUa9PKsRwQOQxp
VfCm5eMfEpE7zT2zLcd677I7jJVF4zN7D002ELhGKL6SzmGGHhX/+lwY27yL/KWHqyWaYKYWFYM4
Vm5T8lxw62CByQ3jLYvCN/73YRvq3RW4o1ycci0PdOaw15F7nfs5dopjXZRrW9NwrfdXTemAIALz
XWk9VlWal8z5HAOG06E8szbbIZv5B/5uaeFVCNC5BFxSUWJswnpA/Bdj1EpXYPfw6pVHnkWaAGZ8
DYhdXEFLXyPASWqw8bHUh0qcOr9eZcmTVoQ3bSrZUFLdpT6fnIQx6hdPcVzuTGaQypptR0w5B7ls
g3n/V80Lyk3RD/ikKZ7cQb9M/lQvrMK7IyrZKlFuxQh0A/jsxSKkldnXyffrT8xukBCDv1wQItJW
TwjY9mPzA/LmlDni0/f7dz8Ivzq3ZJRKH26IZlX72q4FuR4U1oneYjfG+BOL7FlGLLPRE0U2T4Je
vvcevh/ZpEdmeh6x0eTMhD1JE2Q2o7u1w/jMG/Yn2YvnbM7t2UE9YaV/d4Z6kQtvmWSk21ADL6w2
R91RLzWERcWUHGqrv3uRwQ+3IKm1G+migmayxhSMlJkRsM9MjJxeu6zbCmFdK5vtFCCCsp7Z+0jS
sa460MEzjC9jpG37tlkHYYkFhaW1P6fWBdmTjWEcZRVeJMa+tN7ZStlgDrCcr5L8amvho8UkFjj8
UWNOACm6B+qMg9bvaRD3dEGbVPVHvy2ewf29KF+eGCscSoiYfowtWiVnFQdr03bOukZQYk4ClhMh
9CgYDcWS33wMA9Yx/6NWpLbOdAmDJhvkpsTOtg0Km6WQJ2F8wZFaFlDTrkkHoSS2K9qeHJkSlxJo
uUxWyAFAMktJlEGqdKSpPLUr1yieBqNkvJ/HMIkDnm2VhdUuYCOywN0KoNOwAnhBSOtwdYl1KSXl
PBQEZAt9tyMHgsga5FZNg+DG8XEtFy0HkyzumcMvSX2AzTKcVzSIK2LMdwY5AjiazKdx6lgCyfZH
TumzVrApILr9EY76awp0WAQ63Lpu4qvqzLMJm2ZRTGwEdNv5mqriatTBm8/vbXc1GU0Fi7ThCKDw
1un3qSx547nTW/FiaMOnqI2FVgXesUNmIaz2oyMDeMEOIKJzjbZjOuz1BDSonaZ3RGgZQ/7gLgtw
G1r/FNYho6CUgtqbY/icvWcOTGLl8Obo9sXVmdoEYc8L032qzvtJQ3QYwD8JoKvx0GkgIxMn/Z4c
n1gZ/TSSI8BoiC/D7stsRSIUZZyFI8oLi33ei1fPt58iU37XDvR9kVTBUnPtjae574PXPxxjemki
5y6aDCRiDNc6jBOu3gSIg+i0WXcNFc8ZzeVgW8B37AwIV9GkxmkcubR9r99Eg6rvg65BskhQ9bUw
xTzxT5bmEpngUuJWXRRFtcanFzwa2Q93hsfGRqYuoiYrUxtLn5JbEs3FeTGm+xydKM+JRyJxMmyg
TLF+cCSOZhYXVYL6gtkWZUZtXQ0jI5pvJiLWsF8zBmq7hiKQ6T0cLUeYPySHpUvPcu4FaE6quQHe
3QgGxdGRT3LeEGG903ouSHa/nD6tNX4jsN/qmbZXNuWNoUI6B/iLrNuDamlI9VQYgGZcFZGM4PI0
NvOpgYaeX7TT5Cls/X0tM8DWZpFtKi9NV+lM5lZ2DYUaI1YXegPiIMnl4QK99NzjjOCZIvs18bFa
k71drHWYMt7EiTLAU0ktGJzRfOKXlnpoTE/XUrfgCznwMi18PcsgDk+BUPE5jIYSvJ95dHWOtByi
0IqSIV43RKGupeXdOLzfmTbWy/8XuVnc6Jsx4s5JVH2Czf8CUD/csMVgk+9m6IMHhEzBHK2qh2hk
9ea7GABRAG7xwKXp2YZE1JaV9YDUTvlbbUT0nvLwwrpKLlwHN6XV1aFIzH3dmvuoGJA6FfqzkjE6
Ge3ByIMRXjfOiqX+1VdklOTO+BsaDRplU9wT0m+XmVLiBdONvhx8UqVz9HI1GOBTPmJ3kBKGqS2g
sgc50TBTxYazqflqyJ+QpAxo35Pkh9Yx8nZhZeayjirvFMWh2CYhHSNH5Btz1hM0+G7T5eE2juSf
KKarGczRKQwAFnjWGIzFhbGJPHy6bG35VStUYWRilA9EjJTpqv9q+GRTei9yVyYmYnhuK/awvGOP
atDkwbYLSaSRqy8Vw8YuzW1KsOhQKeogRN0BaJK4gAA64PJrxdbo+nKT1swaZqe4hD6zbD39Qxry
Y4h5AYI5gscy+3mJRUESl+9FJo8s0r2VN2pPjm4cCtQSKyyy5H4Yo3cpbPrayPJA0PWcH52VDDsG
j2cnJTOt1Z2tYWKiDQm790ljGEZjPBquVZFYCtI4D5glt1isZ/UEzWeBZal0iawPBrNbB2W9qQTV
eWcf/jeS9fN4s5295plbfHiR7YBlRrkeh8VnR/DEIrPtcmPUxldNVoohBWOCMKHhDf+Iq35RZXrT
OnCSsjONpcf8F/jTqLFJcS8URr9TMoOR9HwGs4Uvtu+W9KrzmVf37x66wYJzYtVHLHh7LmSkHltS
mTD/GJSUpht+gV9vF4ZO2kLbmQPg/jG6Dm2j7RpHO+p5RlBsitDENtDPY4cjmeo80Hyy+IRgw+bC
Nap/RikO7G9fzYE1mXTFSss7kILOSE1Xu8YRiSgJ42NRXmTODzITrd6M0zxP8tIIDQYtSy5Wskre
bT+F14i+EtFGv3BkzPlbo6MkKeUcwEtbujis0MkRLpWT4j79H6QoMNKbvasoDHNQgE03ui84vjPm
44iVJ828KMBRFBjoiohxvDpjcNcdoz02XrwtbPeLkdC76Hp56kYnBGGZdpc2rLqHryAAV6VNQFmv
b0KmwJXL87JKR0Ajy6EyHoghSbSr917NGq4hokkQ3oBm3bwBA/oh5/jX9eRnWYwXW2bXzpLW2gia
apPFRX/scKW+h6E+8gU3NfeZNTHl073KmA7Ip+Lw0FSqJH+KZeNbRpXcdL9BdQhd9rZwa1vwjWF8
MtxmAzJrr4L5kcVFJT6hlXEc82EVObhUfRWiMleyeCnI+IP071HVayZngLIYlkLjIZgHipTVMhFP
SHeCdk4Wrcb+mMxFFIlZJFmKp7Rzod+zr+kA9ZBugDSjHq8mAfC64y9NliHEkfK9EDzEEVE+I6sn
kRojAnsY5YH1G3YQfpn0zVXn6DzXZv0RVs1nD4nARoPsj+ERiPW27IC4MEpzPR23RMoyPg2QkVnT
sWMIo42ohQfwuGQ3RGF4QthctiXF2b10vrs2eg95dgX8G6Ll765kSl8Qkp4Rv86cMsxoO93XoghX
xpDeWoD1yMFGBNvvRK2sfI454HProjVXPoAM9n4X3TKvExSNeurXPR1o3gznMex2ffMZQVFLdEkG
R/hhT81WkZqr0xBrA0IkRgJCCDJzmGXh7HIN90CRZlOQRUkNpi7acxN+aVhm6/Ji8w46acbNQ23A
vKMYxbaPu7ODrxvIQ0+BJOQVlMglpM8iyY88k78uLLgvIMsVP/70DvFj16BWl353+D9MXiD+qI1d
Zql11HinJLDWvfVneQ8iMTZt86HBKvRdCD3JI+WDzqri1rSEJLAM0itJvmvxPErU7065auvnqrzo
WrNl9IjvwSy/QthjE56NAm8g0DkakcG+Z2G59uuMSjfAt1fFm1EyT0tr9mW8ojnalcjtbkZ+yqxX
DAuAv0CMGvo7QtPUoKypMVDw3T3n/ToztkP2nhun2L4Y45lF5sIPf7IUkd+zGSJiOSrkjE20Vf2m
glxXkzDoRKDWbDY1uAi54qrxWJk/HF+Ae9/T2UcBsHXag0gBz5xzgvGm3/s2WRnOcwZkzkrfqmgr
wDMl04UoJxo3bEuw6qrkCbQvf0xrnmTx6aqFNPYmA5XZbEwkEQ6Y/Nblew+1KxKvSZ1sRpUtAIIz
NNU4IpEbxzjWeAhMOAfDMl4SHrhhv7ywaqCy7bekWdfN59zw5z6PWrmnM/6yui+FWnRAMd9tGuCG
4NUCtiW4eMzgy6Oe5nsfu6uf3fDROOZ1QHjd5t+CetBq6yPBKUHUL6vmVHYMOTOkRFTe0cH2dzYQ
SVqwBDGbvsnh4Y7nbGSsD5zOfZqB+f5wsa2/pPhyBnInvUPe3N36lHBCtDFCtTchb4Q/yM7aJSHf
HvYv8dRqT1lOZRWvYOYCvuESEq+OeA5p27GKohEquxuPxMLoHpH7nEQH7K+Zf+J4AWZVJjBfX/Ty
igxHIl0B20niJsEc1t4I14hPaIjsP836FyIqndJTJGZNwUdefvTxDT4c8M0vPT5kE5UvhgQQCNaL
k13z6G/wN3a1Y0u7sAI0X1gNon81VqsgBsG7FPptYmWaQqasWNNTWhXlt9U/xGyIRKW1NYPNfDAk
3oV12DJnpBuq8wiw0eqWeUKXltSrQp3oKxAToZ4FpmRo4UyACdOPeIgOmWJwA6+ZEFWYOfBR2K9z
3BJNKOjfGPl72snDbBO57zUvjnSvwbDNsmlZa81JT9XZaJhiVZcRYVUtnph9zhC3PRYZUt2BbWMC
4A1o7J09fhfwBAA6BvBGwuQUUSKmy16/eR0q2ObhcSl2g7fr7I0Wnsvq2vbJPsah1dYvDInpeHfK
+9Wn29AhMCDjNfktinet3yiIMaG/mpqDEu+t2BiCJis5m9FvwxNaO3tlfcw2S38bMkXrjHPBkA+o
EVNLciO6eN1TGPAfdgcGYQVatHbEl9vwamrXaGC0hrmpfg94T7hp2cR8m/p7UT8l+fuoHmW4nzfw
EpQcaah5T+xxtR/RlxZbO87ZLm2j+CUv1p6zL1Bk6yASqw1coXT65MvuxqvPVDaMrhkRbfaJHdbC
LEyEzfwgEGy+oDrFQxktPZOx6b709oUoMAjcrfAjZbSTo8QJ5cOjlI3Df018b3kMMX0rUtUh6a4d
mGKIi4kcwg5lESYGNdGn7YroLD9KsZWImyiFXX9hibNWUfOSecS5O1NbIS5n6QPjoago5snSHC9Q
nEJkV+Kjh5jvxys9/OJrnPMeSpx9HjGonwDt8uQfD+VSlocIBmuU9uuQG0UjaWwVhMfefSODGt6u
n2ypJQ3sR/SoC1SENQtJoX3BZSHTttMvWkyNhtccjxcGJd+2gOT+sp/PitmXi47Wg699cC16Gvuu
9QeT7WCPCjuvb6l6CoydjJ9qpsYTkQ4jiyQbeCDm9ENbfSDrqczokrvuHpn13D7vPOc7Ch5O9cwX
TqznsNSTb9X73zmztaCjkHCf6p7XY+DNZ5I8ouxHoeRDIh6fqWPXlnbq2YgOw1eWe2T/PmmZ2rpM
0MJrnm3a4a9qmfYNZy8CqXcs6wvO0WVT7U2u0+ozrB6ND9kIwkv0S7qg2ZJloW8tVKoMF/VHn644
DFpxroun5D+OzmO5dSQLol+ECLhCAVt6K5IS5bhByD14V/D4+j7o1Ux098xriWChbt7Mk0jco3fT
FKuEHDOIf1bhr9++4u9x0jc6L8gDw2h4npyzHZd3n4tmXe0McbKGcW9GtOZloIdf/Cw6mrQi4WWf
cSErjZoIgbm/AtdhluuKgJMyY5oBrmX4lURqTfVgkDAhtecExXqiAc/YcxNgYTs+RqdD339SzGsw
G9YWgFYdMEcCGn1WTGr9PIrVjD/DmXE1+oOcb7/C2swifaOjUL8Ew9NMGGCS5LH615dMoBlHH78k
E44JSOqYHQzq4tZG3zQ0SAhebf+bdDLk+4LaeufPtl6E1l71zlk3/sj+8UXX/rxsYOxzHxOYdHIO
fSe5F+BnjOqXwQ1+22Jk6MjRtIAjgzH3qucRA3TRMHYiVeZFtBko6iSIvUWd59Ol1jroXzTsbln+
mo24y6e3IXyNJK6YaA4USX4M5hz7e/Tbo0McVo1fA5m8niNgat13stgncyw2A6F0P/plB7Nsp3YJ
xfml581rNCUy4m9QUJm8d8dPkMh7xX405kohSbmQ8IaA6N08AhyRvneL79A7m9pvmGySAXIubwNw
8lU9EmQiAWK9DCBfzD7bOKmzcqNd4X248XHWCPMDjxNhJMv6NZBfXeN1IlU4VhhxyiOLA7M72dY5
rx84vsHxHyv7LGvwpQTsQ77q5FVM/q8B+x2ist8Vql5rMzS8btZFHpwi5Mx+jN/cUX84TXHkBbGu
uVV4fngjXL7I/LlvSh5qtz26VrdpYNHJCq0uT+J0ZdW00CW4QvHN0KaCfYqhcdboWCkAYapnaArn
YIZFK+hOLSv3of2yx1+f+UGmT/RsneIa7mob01mB4azAnSgBAX5G6qAL706tGDQ8LrMgCWwDHJiG
G4BmNkz2qn3DT7zqFLto5gifkSkAVsDIUo7fEMLOgR2gg7JVBXdeFm5J4H5YUq927lvwPCXjn6Qa
GVV6yLKVCptjHu1F0iyrwNvUwVuCnj8y4Bb6PEDyG5sZJoFxcvlwu0DQ693+OiCoTUevVyxWSbRC
eUQkDJuvnBmKl9qGH55TblhkOggMSS+H81v7NRAsopFd8WYF2jHxQDqLYxIYH5OpdhPtWFiqJjzU
cfRZmwSLUrUkoIBDOyBa1WEzZ5VcWtU+La0L7OvFTMiZI0JYfy/Ys0jDVdxE5qDt3caTIdsPvS0P
A3lWDGsvYAqIMXriN5cki8HGr1xU5t5myyPVAYZIEtwmrk+RuuSSZBjUeX6thWHuigDLavNjWmCn
q1Maj/NqnOfoMgXasqbfY0q+5EROD/Ouop4UM9AylSMizYUUaeD9NQmX/FeXF3TVtesOF0I4/vak
a6U/B/DnumxrNh7JfefNHx0NzGgltfZmx81FQeKJQjDDaUAcnkJHYELOVbT6Wi946qza+QC2cor1
Dh8TWXkVOOkqaogQYI5xCOfCPiqLuUnWwxpg9EV5cBGpkcd+jMZYZTXICkBgl1Dr7V2lylMV90/4
TbnGBpB1E3CeNYQkBgwN68ktpvKv44pQIc5VgN4Aw+0URPfKjo7xSFZtfBhjus19CFXTe1y9lgRJ
dfRFn0r1tFN3tDEiOjNYDMHMbPZoKUuXNs4ofm+079xJvqFEz3bJZ0F3t5liVbfts4BAthhc41qL
uZIUo0nTbm2Co96EWYCgJtdTDB8qCIFi8qMTyY9ITMeEb2WtkRCh3NcR+LqiS20OB/ZVfzXL0Syc
VgzetOu2W31KCe1rv5n2NXAt8NklhtA3c16YPjlDzL27zPpXQgUe8000mKzOHqb6qs2cTeavmxRL
axoePihLn+M8zm5BTSzDmKtItI++9hHlWG/yzyFZtlp3Muzq3MV9u/BUjIKNKGH7L2ZMFwJvjsTc
BHbzOUie+SLAEhkWEE+R0znP8AA6u0RcB5Pd0XAOLA+Djc+NjYR41mwjK3w2UvltDvcgoq4hy78s
Ow2IhmYSFZ0IT5Ab2yqNL/wuDxRM4cjAbkf3dQJOb0y/I1KzuTPd9Ur7mrBIV4mzDcx2zWfAJTxk
Yil56zfTkZ3MxhK8IG1Bjo1mnU8bPKwh2Xv933udtC+jFz93pJda4zvWv+pO3HHN/kBOImTuzdYf
QioFXExTNKgodQ06KUzfjVx5zGcs0gR8XZZu4UgeTjvTqIMtr4brTpPi1UmSQ6cRSK8tqFhGekNS
vhV1tEsDM96EPq+DMCekoOOByF84WXiC4FZro8tlPW1u3kBRYDS9TSCRcFJ06yqZIegmyMQ+Hffl
TPmkn3HhOfMNzDJA4aOQIx9WfK9qp8fc2sw73xqedI4nvfuAJHHyyPdy+0nWfYJGr4/QRyYN9dHG
N4idYRGZpA+JYyTLyK8uranR4jUeExc2aaw2pZTPqGDlsmPR2MRsoEa1GtJkRcd1tYqD/s3AL6fr
5SrjkJKzMGr/VARO7ThaU7a9AiaGzVg78gmspoK2CXa7ej39CR9mkpXR8lzzu9T5dkbWEbFzbcOH
b+fLgWX+jsmv4h1NhGZL3QWfZPtZZe1WlTZhJlKKICjWksLdzGKQ85lhuxxvcOuEav7WUXFC0SQ0
C8EwEBF3PkY2lOfBQRVorKTe4p16GjXF+6eEkwcc5YkusGHRutl61K0VBYCfTYxAXFiFPDqVTVKP
SluCsx6Rf/wPepddGkIjcWpp3yhgw32cSVRSGB/W5D5BdA4xhJH3y7JPGJM7aHJbi1ShKDraUNnV
ae2UHfD8qhOxXefOBySPudUzeE3DTwv2pCrbf+wrSIuDX6Hxh66X2L5otOzpeASGoj4Utf1alWxy
y3hrM7drfsnqz7bRCDGLiuYNztlfH1Fx0nMpClztkQ7gpiTwnRb1tYUuif8suOJGytduNHqrRuu9
pRmmbw3u4KU2Oe1JmdCwlCn0JThoseNsmKVyjf4cQ//uUnUnjvMShdGPqFnmWHWC/Xd4NUDtFOgj
uXMG9eARt8r8JX48S31LIpJ+fDcZA8keeIxT3rAPqp+amvthE6QvsmRvRdiYtRv5tmszPrr6aKKz
mDBLfESbBA3J1rCdGrukug/Vr2P+VM6PjgGAzuCMV1+lLpqCY5ZhSNZY+Q/bqv+KULn6s6h+VXS3
gGlnzYWGbL4DqOLXerrkzp5Ew0I2V55BIMlctjMK6vTdkMXcIvh3P+fBm9VxAKZcAa1ubRevGeJB
H2YnDqlDVP8JQvHEzJmctph162Zju1xWht2gfp0aD5mMNjp4gc7h9MJMymvCIcHS/kr+QqavUvUQ
5XGwjnJkV60xuW2pLuXDJoX4Rm/ZyjIz4mAjQIfPQF4EGo5tvhrNFbSWQ9OJSC4Yk7gsF1zd2X/w
JeiWbnR3gjOFyDTUVQrQ/wBN4a+DqtZ5r6Zxl1ozF/Yt5LgtvHcwgOvOFYzeS0oHFw0u/c6BBNIY
TNsNrsSMK+u0wZEFUOyzQnXOhbvtpg/L2Xkafj7Hv/aW2tDRsqj0vU+bjkHPUaF+xQAvHv9nWMY4
dY/coZPWWbTadGj1Xxn888b3PNU4ExnTUR55eSBcE1rKEzNsl4GK1GvjgziWcTluOGvdRR81Wz1/
pnpz1YMYwPZ/bHg/wTLZDe4+1LXvEucuws8AODhy4oNv9dotkNa3l0NJkOUmbImyZpLqsM6XYgUz
Y4dLEfGzaxfN/E2B/pJuxYCDmSb3KTJepAIqHUwmkJrmb2RpiMJnGMewVOahw356bqX3CKwUbdDI
13woYD1LUBwmuatF2JFWGzAXJ56/rm2OTsO2lnoULaUXfkDLXEVZYy39xJv2bDWDbc1rY5N3DhSO
/JUw33msm13ii3PfiWFPmqpYJWldP1VMsn6aIqkiDaYxzL45lpr5wz9J4GTtlBQ7TQz/9Dd+9xkK
ocHXhOeKYLOfTAcHhJc5Qs5AbJLDm5Rq4EsYtC0fnpoSmCypba3ZKU7PuFDaf0Ps4cZg+73hxQgs
hbJF3uq93/wP9uS925VfrVL7RiI2KYYznygJYI3QvNKbJ+Mt1R/hb2NZQbwoO9bqS1k2Fo+8bzzb
mK8/JtoUrl6t/0wenJII0nhDZeSJ3sEWmnnwIuOIP1WkASUrdnvIB2yjBWHJlYA5HQ3dFYjVY4qH
fZykz60T+yvMPPQJe3wLCMcucBds8ZuvGQzOnW4eZP//WYSxg1Dyw6u6GeSZnvpWf+N/fUgtAyFA
7oRt7kbHxpJZEw+DBqkZfrjkDMDLqlEhaCflKyVcDh6B1Kt5g2ho7jR2hhZwOAI7+artzScvafxt
IZo/W0GyAOH1rHKLBiFtZbD9xLjEfJSZof9psG0m+cnfSBL1ldfZo8y7N9HxOLX9PDi70YVOpItZ
ce7ZfbXF2ZJs/RB06sqesClaLKap2FQGXrIZeem1Z0fRzFoaB7rW5wvAdG0xQy21UnSbqI3e6TDL
Ns1sBhvZQCxEH7zPWSwKIvVHrE/UYaiDmvmUCDa0Em76fti2kg05gueEid+j6ggnWCah2ePvt3lT
q4o9Rycl1e7jo076z0xL7pG02207u0st7F0Yuc1dnc6RHyGeaEUlnhL2T24TI8dE2pddt+UqzAqO
8rFdNWn2Yzom1d9cZFMH+c7sa/Mv0xusJo32xaeEQBSLdV+zz5g0ge2xp7Tb9dhHVNaaVPyfKDX2
iqq2cLpDX6l1430wcYZWBvRuZi8C/052Jgn9Ry77bEumXOgdGyObW3WTK7wlUBml/DOzdmf4HBRp
oL1asz+trpkbaU4BBOrfPZOWlHHqD3rN6pRfAnN/tW00POyZlWKs6vgGcrdy96U3bJ1CfYymeXBo
5NSj3jwVktkyCtWvrqyzAk/Pa8f54Yv64SXRNxztc5zpYiMCxnLkS6we7sXPQS9HXQ2/hzcwFxj1
0oYWI7zF89xZhy5jv9EPOmzWzA741UUwM/Wf2JlOMEs4gfziMxfVuxPHNxXIu9kO94oWRdDfIt4C
t3jPBOs2t0t9MgvQSBDMi7XpAR7RTHgY4/CPLgW+fNEDKztEpArBBCR8tKYZ0104xMjYLQ7VxsP0
uuUikl8L3RpWobKeJov0kjmWIwUlJFVSBhm2/t2FU9RcC6VYygjaswF6k2oYUaFYhY9Ah3OCFqs6
x8UhUh5dXfq7di5QLvh26g2B5xjw5AKVAHWAXx770z1OOvYmyuYBGBssQsALOSbjC4hcFixszYhN
Z7OmavJupws4GeNXcxphRQ3ljdSy5MlLWJCMjz5L9kNFfx0Osx8/b7gvxc0pMKtd0uQ/bSz5STDd
7cvIjS922qd7YiLJGn7cNc1497ZDDw3BCwhHcszEFYmAiH75LqWfL2lp+MjpSsQvcLEtYNhGRpmd
0X/z9nizA4rg2wRRuf2jbOTaKW/f+OGbmURvZkliULfsOwzltS+Np1ArDvEY79lenbWs2jlQqSCI
nSXfpG5QXCnj6ZD63JS98dc2vXuLv70l2chuHKMkSmwXVeve855EAQotzWD3O8cwI4RZ+CmbkZkn
5PmrQe/vkNB5b7tcXfrAQJgcgi2K/tEYI9Dh1TVRzTNi6KZwSvhPKMPQ7pZSx6VqWOErMRcqJfEw
kKgkigxVyjIcuUTTKudkyUVP49eSpWpSEVUdR/0MF+Dqm8lW2Ors9rAOqWhhcNCoUvHXwsZrmWo4
d7K42hcB7UFGnMcI702/4FXj7XPcBrj71Z+LDX4z2o35R2uCfAU4NHyFQYiGXTcxOy7UvjgEVxWJ
VpxlYeswD8S3EXZiDVeWwbd5DUqbzEr1zpj8q3fq2IFxIif/7JDfNuhqQ7Wy7JWFc5Yy8bNf4C1G
KCHamQCvLMXZxTtAQrVi09pHZ69M62M1VE9l15sPVEO17ZH1G8nQlw1Du6/cem26yTLs2pMoCRu0
XBon6g2g9dpLHCBLFCehjFUrrpX4FO0/rTcXsKswv2erKnrL2w8jb9DjP+vpMYlD5+6tmAcI20cm
dJbGvNTgshD2HAr2P3pElXcCMEY+1/HTJADEtD7G+ybCWyIysv0Vi9uwMV8djijxAFZYReHZiBtm
aLvkB5db1AjL+PXU+JRj5WX0Okvrhbh+H+2pOWe13KbryvUp4hTsMjIYFdHwYjE++JNOceHA7dtn
91yt7NJDb/TsnSLIkVoXB3EJLHoZYNvMSczglGNbc5bZvjOp6IL2Fu7w4dnpVQezRpQilDQnbGg3
DyiamPK3ju4cy3rxhmf2DFEPn+Xq5Rs2mY35XZhvrLkDbcNLkAF3I9mRqAItgkpvsH4tuarpAXxk
I6x4kzrMvOPKxBOaxGDozzDA0tl1Zah1qXHUEfcqzEdf8UqgzZ1xJn0KILqIVYFROG5xqVN1vaba
pYmePecRxcXCqJtVm39HAM/L7SBvhCMWes3mkq0WbbdLWz92/Af3A9cFO3xko8tKdRLvunKXGVng
3PvEkQVWpC/+Td1BqRcOr00VyEWcHLLq1Q93dIc0xa23iqfZjMLfkdOzVx0NOJ1+4cCX3dNIYxlX
AomTfWxLcjLUKJT9Zl5klbzOqxfiq3n5VSFXNubJHw+agQscUZ4db/CSWi+N/+0Y66Q8upT7BdqH
wMJR+xiIiObMjnH+wZgk0eh+UoJJme2Un3iAMqDftvPmxufMQ/mtYWfqzxmb8Fq+A2HWJOqTvbKx
9Fjj3QBGjL8KUwQcLx3QmemtG8opaZCLL6zmt2PJclH7jUvu3k75b4apFq23bHq+Vf5ATsaiGkOe
JJ1Xo/pVrKkTy77A+NlxwX+3VLRwnZ/AcNYVARUlcCdcJ/HViOehIKjezh/nu9UEX1lElG+Gj8LW
zNK9bdOfxAbTBLgmoAocipn4kr2G04/D0dycaxoLE9yr5wwAGFYZWK/UsVFh09f7nlgm0fNdlHNx
nWeqCd4Rzyu53YXvfXf8NslpEmfbWTN0lbImCwrIn+CpMv/67Ju5fpb9YqT5EVZMVlwT3ca0lH92
hYE/0/gwYbppKfiq+GGwsmoSPOkdoHldHQzhkgez/hkGfpkW0mFd1m8y6Y802ZK/2JAjqPnwmu4t
aw9B+ew7CGgSl7rBFMEMreXkdOyTk+7hw6z0bJi7qoW17kLwjRVL1cho3kmwuCtGIqxz9SbzMqye
QatWNvxmVlgmMY6egK9fwmpS1hxfrjdh6BAN9JQH8zV88RQxnZl7EFJSpPz8t669BxMfCaDJQZlT
XT3LJigCaLbO3LnRR9ZtSOU/UtY1NelsAES111zjgKX5s++pDpnKm9ePNy1wMw4Cn1CMV2/1pDnB
+y9BD7Vvnlaeq8hkhM7GY9CaR1VINkNJ9pyVA9mmkUtXj6jDz+Nlwt73WvY+6gCauK+bkM1oLR78
6DKnKZVhUdQQBO+5iX070K2D0ZqXtA/3QshL6yYlyQHB8K+TXJmwf5414EtAOKTOMWTqdDi2/btp
y+4iNew3jpM4G792+51WM75jWedZaYmGFthWFrVWoFmHNsoQcR+ydGNdIcXXdUNEoPTIIRSHMdGb
Vd6jXA4B9tlIaXfqUvmU+VNlVr3lE9XgE5SNgnOZaRx6TwsGvpzRMY6R3u2ZP1d7fPd4Ox1dpzuO
DG3YEYKPSFIo7DS2hnqY2js8nfRWhdnWcCVqckEjENvyXm8O5OR4y1CqaOOuhUfmPbeV+dkIXtqG
dP9qP/uaLHw3RssLwI4YxQvcITRp0qPas9yNOn3GRsbn2KjeahJjOV/LrMLt7REMdR3SY+lTZZd/
eRw2Gw273LIWwdXU5FlE8mMgA74A+0deT1tnNbdPT6dB29FOUWAjVUqHq0/u4nKLgq0NiXjl1fK5
7YorQBC5SOzZ6GVPJepdCGKnMGvyQKPX2WsCK+1fW2XuPemiJ23KuAL3JLU4b6TBtwe3bgsIwmef
Vr+Og32OHPdbWFZ81bKIVRqlrfkL6Ds0/CBEZejCleNA2fELUJcR/BipWIAM9tY33MfYp6tsdplp
FUotHwc/apsfHQf8SdpM/2yM8R0VUrnz0GbNp4oj6N3dJq7UF/fOK+XRdDfEtLbwGP46bUAl+5ic
bNf9FVl14R5bLdJweBKJi/EP5m+naHAaSYWuMb+xrSIzm8XdQXYchgOmszG2H16WvhJwI4rngU4K
KYrc2lOH9OLoKSY6jYMpy/m6dXuUzDdNN37llG3DZEBkMZGExQbkFZ5jF2ypkfzkefHI+3pV5RZ0
7OnToZo+9ADX9/laU9HGjIwlTBG6susb1Qv3Ok92puAwYui16HJNmGUSucpSVklW/Bo27Xs+0bHV
4dKyRhoOgU7Xa4hMV1SlZ7ewTyNia9CPq6JlwRfrOystMS/Xl0orazY02kXV9p6726fmjc+eQIEY
YwUOIKTLVKI1FZ77StTwzkujR4qVj0JLZnEIeHxR/6NbnJS2v5MdDwJR1l1aNy9tI/Y9heM5Gi9z
Plqu0V+yssTdB5JM03ts35RYF9m7qY9fVUPFB/xZsgEkgVWLiUVLgID0N0TNuXNjzslWGaG7CiWm
JyobGP1bLIvPUh+2BTxHS6fU1PAifEnDkzSqv1SlzOuN+zmyOKak9BCyLeQKgkrkKvNqukqj6q68
FC4+n7Y7ORpRVa9lShuE3GaKc4TCpasI21tLNdfGDtDESvB1sYtwGkiOayfHvD/5Bz/yz5Ixs3Kw
0GiV868MuIXKns+/61cVGwNrBEzKIUXYBS0twbFmYnrDrYEU3w2PoYyObBWTM74OIknx7Kv0YZZy
Zdc3GgUiIhNcgMNX1DRajfoRr4f28CN5KNEzKsciqFPgw0yDZy9RILss89ljtbnQ5/WJUqm7Hudw
/KCfDTd+Nvv5l1uOV6xk2jbNyRt2QwdfiFHPY4mwVC4xw5nd7jI7amQpWHf22BYC+8nMHLC3abRx
s2hLpAQvQsi7sE8esNpYLjeNtbCKfJsE1aenuxgAZ+SdQbWEG/Oa9mM2ssSZlo01UI6juhvsE86p
rPwJ6mlrDunBHcxH2cIPGPT2GITa0ofcF2TuC0VvLN1NdjYd0lB0i0M26LarzaCdiz3YoNIj2ghm
SnsR4QbRxNHFczAit0WJ/edm2Vl09bMbmv/iwSazGQ6SEkOS4HybD1XT//ksIYwxfMHI+kQI9Ddn
27Gen2YMT+lad8pTEVEQPjgfmN9PrIduTRPxCkkI4TmodHHHEse/wY8jLlq6VHqn5KhGivGgraAo
j/C0tGDoXix4lAfTUc2qZBuy5Pez7gUonwmUWm5uVJ+B6PLlu+6o9y5hGBjrc58WfyMMLRTm0xRV
p9gm6Ua/yMNV/R9dCmsupTTMqp2NgJ0F6phIbJFuhEg+UfV9AljUL2mRvGXwFdtBskAj2xW5Ed2F
dvQ8hCVFSqy3ERsOIX3ASRr+G1sluJEUp9wa8KjySY+F5F/cMxe6i3PKq52rnbegc7ErO7pxEjHX
jGJ8qMmeEWJs+F2uuaXIvmBH3DQuRHqVYKOSlxIfL0fkIwMFLhL/lpjsvPoo/WqT+avR93tFArDA
fLGiGqEihurhLXWJK9Y1bwZQ40+tLl/trqt2WYZzNjTyLZWRdzrtqJSPJl7RLOZ4DG6d3kBa6NCX
qONFBHKcfMuldN1SsQbLdfaHt2KTTIIFvq/fKkOnKNTAmmhSacukqvuqWzb8OwcF/onSNL47UOhM
xOGtm+MQeeucaUj7yVJ/66gYwa52LpXq8hUy4c6kcQE6XC4X1AXZjHKiP3htcy4R4I5FAApO9clp
mlVXp5YvIGOAsbQXtDe2fhRvY952Vkrv1ilFE5iXPrwC6ZfA4MIL3U0Va+0hNQvCGerE+Y4kofmX
JtBP5MIwMul/uu3dUSp/JBcJJgKI+MROuQuxkRHJ+BPH8Gxkv6MwitUwf+Yg85sM6n04Um3iGNPM
ei4+JtqjvBx5IXA/QMLc3c48Nlga9XD2c7e7ou847+n7a8M32fTvtCGx7IpR263xuSj5Q63yw4E6
k7Q1BtJ42A7sN5eqDJ80zNcyr+NVxja/FbR2elhBKhuPoDsMh2iCrGeV097K6J9RYLRHe11jtWLZ
OC5h+KRbGTRHo02vrmi+EhI0osAl3+U/6bxVA+mS0HzsVGwVxksQRKyCWPnuqsaHvORBV6oSYEJu
olCoAk0yAogSkwrhsdamgbrwEErBZ+5s2oVsl7sxJo5VJcoPBlmwsk3tVzitPKazSn5HHMQnEnXF
MjbJdomsueoTExoDoVjEGubIWmOYd7nki87+bQBiAHjd2Px8im9/WXdPptbjUw7zj1jSd82pZY9Y
GpzAeCtDd68ns5N2IpDLDicx6UeR5aWc+rOV+8u0DF/LJjiYQbzPDfVPGlDw9BEnbMBzSYx8BnLa
JNFn6hT5fJzYKa8YORoch3M93yhd5NcoYCzNh6doJia2mXMLw+w6GNTlYOKggTPCfg9/u+li5LgJ
o3KM6z1zMhPkH6v8MM9fhd2XFIwJOtuzt5TOYO7+l7HmhiOydehZZ30I/2JQJUYzQTcfuPcnXbNp
M3OPJLsr43IdeN6M90JL0B9F2W4YmCE5uvU5hMO0gFUR4O2pXXoUJppAnBL4p76bMv1odNrZIJO3
yXpjHkMHuYkHPs5hSuj2gzS0Ebl/8cgJJAPhZQI/2aWOwbeknXxqysYHUkPAKZncv84sN1Mkb6pu
z0Tuy4VJWIeX4boLiCoN1Y6sxmetzG0MA+UgfO8Hzuefqst92CcvzojbH1GPMY6Lo1T4IHPQgUvm
pnLZ69yzJ6oLFk7LStgJgMeiNm6nXv8pdWYgowhgHHn2ehimTVg7X/BDqMXJBCwAyJpkwD0CoX2g
zomrfrBn48msnHKhcuPL6up3OVuGJoqjdU3dav4VFo41TtsiECAFcWY1wnuPi5z512blWOpQTNCh
3XxKVq5TPkbN2ZguDLBp4Oia6g96fs9+M/xQTepjJza3JHjinWY22/lgNYBNdwFZy6A72JZ2phjq
0E4MaGHcrA2lAFIMFKOaIXhyc5IvE+SVGCQavpQAPciy17prEfTxT1ZcNey3xLASAgN5lPZPROJ8
hqBxj/nyDSAQhURSwzeLt1AIqO5Zi7A3mNMnB+Cwgl1LPt0Gzj+l3ClRk1sYLs4S/O/azZN752MT
1AIYtobdFGusJhfijTR1K8J5ehzCckZES2TdnrpgNFmaTg2BbgIABc3o+HOBS9d0+jriM/N7dnfx
u1G1b0Pb/vpd7kB0kH+4ZFY5DcSYSJbQc38dMpJgDIcvGasL2U98/JmHNjUeW8XyMbABhQbTe2ln
nBW86hZIMO2ulD33ncJVB0HwDZ9hpwFCt/itZ1ZybEPiu0HP67Ku9BBYh6qwRhZvrpHVANj7Dy58
JObsOYjdNs91oaUbL2JJkKJwL6mJuReJc/RM889w8T6bpVbPlxu5brrmWmdo5gxvvjqnnk5cjLqe
7in02QuEpDeXgib4DQ8LHhMPlRurv3kyTIV5wEQl54IyW9YCSrrihrpdnaoAy2PL0tbjKnUBR8ye
voraiLOCDLO2iC9iczu7LfeH0o75UnYt0F0k4Nh3BY6Y7ku5E7h1QsqoAy4dz4xKljCWTtpchPR2
AamVwhwJug/q7rAtDqMetnQBY7QucfRUuOpi13vLLWAeXRzov5zV1L/Y+IBtSmTpS0PibHX+mxGQ
BRj6S8OvDUcsvFQ9zdyNjs5ytIPgVvX4j7IgYXMJivxqyrL9HLQRq1Pvoh2U+q13sR8WbswLMmPW
HmS0dk1NnBuJIyQRg/saDPkAf8+LTk48gllNrUfI3nc5+fxMZkBkw03JTdS5pVH6K3YuMMWTUDoi
fMjbxUWwgj1MeY2aCrHmRfVoNNARqRzSbUcXAoUHoCuMxt5jKQC5lSblvip7Vk/8cyu60uU7iJOb
NARnfFSCAIGcUkGAMW3e+uWmL2mbaVsoaIqeZnsKL1MCHytyvYQ7dmUgv0BqWWDaDphYcHpNNZAL
x3stefM3MA0sLXjvpHtnn+xtRTHeiiHnI9Uml0dPIEnEPVBwojBTnJtfVQ+ipXDxU1QN66EqoEjd
dAFIDRW/BHT1NTl+0n4c8UlRvJrjpK16ktHHviHuMWEeS/JK31Gz9MlWikrkkH4Ikdobv58+Cp2u
eNggx9SXrMnwISbaXW/6f03v589cO1zOspFEe09oh+wuHoJUgjtg9cZfJibRlw9lSLblvfVUpc29
MFJv6dQ69NCKIaTW5tRS1PIijcd1TPj2xfDgVnieo5a50Z8GiZmiqYufSsuew7D5FNIBQ4Xmmvcn
TxteCI9jCAnCub3ar1edhbDie+VTkci7VtQjiJDggHPMW1quSda4fKfn6zeNo2Op6ierBTlsjZdE
M082DRws7Fny2q9lwXjY9gbhaKXWeWZPnKtMYZrm72IjuurljDwRJhYt8SSq7qJindVePj0XHWsb
OJfHPCMlbls7kbp/WWJcU3BPzCjTbiz6HzeIDxNx+6GvT6Jzd6asry3L6kXcdzwlrn2YARDmZGMR
Mq23kn1xM+QflSNOox+/26qEAYes+FWAYt3J/zg6k+XGcS2IfhEjOIPcWqIGS7bledgwynYVZwIg
wfHr+6iXr19HVduiCNy8mSd12sJfqmC11yF8+sHm1jiVbLfFs2EqmtywP/ZWmZ2KoWK9xtuibGi0
sJeD7kHDRYsW27DloBdQJUl2wwnSjvO7tnJPdJg1ao7+hrqEor+wXwKNwKhMC9iN59KETGwy2M+9
dYq0/2hnVZyUY3qB7n3UPgUWHnpXFkYLAQJ0IlPNalvMLK67DhXJscWQUMkmb3w140XuKcoL3PUB
juybKET30MTRxvY8ZG44I7TvIA9bSPKljE/VSl9aX0CryXwMBZQJkfrkFxvUzlvBwqmgkc1wD0al
xqYkXoQbvS7K/CU9+XcMszfNSkUX8dGjZDMO1s/AtA9Ruh4ai3p4PqmLakv2SFwu6QEEMVr4P11H
9WqkUoJbUeXDPBnf8ONNIDeqXzM7HrnFFPwpse7R8k6x6v/kHfIiSTCGp4XFbzNHv2OD2ThyUI6c
2v7TFhUsLsizu2Umtjd0E3ukNEX3KSkqtFb9QLsXP3k2H8oe5mik2FOzZL1Z17XAE78sx0FE7xP3
8Y03Ca7nHcPZGjinwvE/1mC4d5VzmCxn3NrdlJ8tqZ9TT1UJqATuj86JnQBZ+iK+K0pyVJbIbxYZ
fw72up99axcq6twW7AQn2v0uoCA+hKoyxok03JoMNHLG9HfwC3Em+m3f1JN/Lhkqcv5BOZMkCLtq
26+0r2g3u6gIGxp3rqPdpQ9RjkwPzYIT0SWK6MRPPnbwpPAU8+n6JDyKOHwUlMYPlwNoq9uVwDch
7hSAUGtzzvPX4BYnQCZP0nc+u9Vci2Xacx1hP+Xof4bUd46vbKXCpqAU5YmR25MvLACusU2W7QWF
tey1MyiS7XNhue9LoKkUI7Ugl2q8Jgu+eovV94Az9NBPw3axpnenq/W9y+UMWRgmlXXdTi4jd+Ku
TX+GABSas7oKeR1dzc+zr8x2yWDmE1F6Cj22KhAHpiio6znVw6OFjS4U0MXJcn+IaXxaW75maUi+
p4hn3MRBnKxIS+cq1nUyFEwRsQOPDGcV+xbvOwc5h/mHUwXoLarO7G4mOZ7QyeER94TIFstg57Je
VF78Y8zFMqi1OLizdxZ5197XqZMYHe+anAckn+fwpnYFF/7l4PSxhAkc8FMXOrqgrFON4zsB4C8o
8NXyCX9xTGJ3uO6Nu/UGcBX2XeMBNgpmUKFRuJlcOsaGlgezjjErt6+Ik184ysjDOdhFshU5C+pG
4tsiUZDsdlU25/uJZU45tQBqINERc6PLJOd2ntN0dI+hgUC/R7/JbMh7K8wKXiSe3NGwQ/b1h8Pl
9cY27r6Ps98WA5iAKMkHelwmlcCHfe6bIN1J6mkTd1V4s307TLI117DoqbFGK8FuXszHFUg1vYjr
9tpsGqT/pwRrczcWpbq0LTnVNO8Srmqv3Rqxp5WKYznoVp4BB3OODQ6Ce1lK3ViiPay1c1C84yYi
NFAvZ5xReC1xY/qdrA+zGsaNNfFatXv1Htn10RiatoMRKEa9co72tO26U7Mt2+kdd3i7nTGDZbST
8CmN73NNVKY13WPQ4vpbZPDVRjUWZdlwQEAO42m9zqv9PveoH63KysKOP81Mlf5frcsXowNexbb5
Bgjzm5NDqFTjMV/wWvFCJtxwHj5cJz+bCoNsiDYF5fZcu9CTI5oHJgn9Ic+Wz7FIAXFn53ag76yN
LSRKj4G/7GhQzqfoNXfAuLS2tfNWfGphDsZxRgWPO/9PrHuINeU1nzcQN8g/AXj/gQUskrGFkKiG
sjg6nj+CmxxxGaQw6judvvnByIJvojsgt769ZaxuSXawG+KyEVXTryPH6SAqmeEa4VwI2zo6LRWM
49m5lb6hQHGMt005UPTTYcFpoOuNPTIq/lubkBERqvJOZaSuelcuSaHo1agHktGdx1tEqJXMsf2C
nYEwEYeho/nuoaxjhcFtxweTYa1rariy/W4onG4jBwggqDibAHPbjYApw8adVf3Yv5qYnE6oWnrQ
fSoYHJbvc4S/arRb6p0U6/48unFy6musnJ15UOqEVRVmP3s9E79y9zkelhsrgGkgeF7GeTrK0TmN
kXiNSu/iEjn26cRBPwS64kW0KXWy2NaAHWzEwns2mHD9gAT4FjLi4AZbXWavTWFfZBTeljUh9MEY
3B9yyXeFsWCNXel5LQQJa50jrCUN7kM3e6bIHnf10ALHVUSCETZfwmHkRskKk+VpfZCr86o8F+zF
tUWpYyTEeQyDUBpUiTEXP81Snp2JKbjonnkUWw4stPyr9XRnVve+mddP7FXcgjnQHUNvOUS8lX5R
hysehQCs3VST4TvGbs4PLwfre/RTtvAAIVi9bmIq1IvI/cysQGzCCCwvCDQKyur+NrjegGM07yb3
aJFPrRftyJce/XlwzXsNBIKOkGTEThcSch3H+DfOuP4MxMl1E+5siKm+DPcUFxC1wA0J+J/2v4py
nnrep6b4qgr+e9c0PLYh7demOPhrwE8Pt9jWiXU13LIBYZbF5ISTzCoEZ0Cp37HWXmgkuBtXvmYt
dChURJo4hpc5dj8wVN3pGBGvI5Iy1TSQZ0AOZm7Paf6d9dnJ9aObdbCObBJe+8A7zEhpoIPhoxNP
mWxcgFRNC4z5/Kuh3Nbz+tt0KARcE250F90JKzrlFKrJ0mwZU8+D0I/9HO3dfLxFMNvP3XgoG3ML
DAkvebCv2M+rDAveUFPFnp0go8ybQXNpUVOTWGv2HFXomO58iO2CkUxe+cWX9rpuGhqWSxxkJj5M
PhvkoY8ohOzqoz3pLUv0+1Km2/b/gbLoT3ZMZj9ybyu0EGKd6ZG47qOKgiMHxS6TMIQRl6UmF1Oa
exNmh3nSL1No3UwdCJsIBqu7CQVpo4EdGIR0+msoYUyP0vWeSOyQ42EtKY06gtx9q4b2K2ClbMx8
IPdFUx+uNIf7BA4jN8YvUy/4o9f6Bsd9zhuR83iAeMrCYwdv9DC4nylmUcByDxjGD3XVgTJHg/XB
wlJejxHIDhB8WXel1mvfDUeBN7kBvIOZchfhyKOQmXhIObFAG6vf1YLlmI+CS4kvTkauGP/LJJiI
TkAwYOeOlyV7ym1nNzkNzTGD2mTEdDBzkMEM7E8doe6u7Ws16b8ViN8o7h65jfHuAJENka3wOWpi
3sQ0XDxlaQpPybDJWM1XQAqvx4bh+MXd4i7pVmrzh70f28DMhE+ibpHR4WKg2YaUjbF9CvfNFN5r
Ccu5wAqV+fmlCcntKXf8Rvr/4+bZXSmH1ylfnz0v/dDwjjsmeUrZHyh2BdULu2Po73Aq3/s0xwWe
gDVBAChc+pOMskeBHO+7/edisVAchuE1q8QhXiBc0JBA/sWjS8o0l7TRzDBe/0rTPL+fQT4FExiH
IItpHKwIqIdXGTX38EgG9vTjzPWPuYJLLcXyGTjMY5H1j2WbE7VW5F4sQIoVcbZ2XvcasH3O/Fex
6niElU+YkOa8UQz3S6H2ZH1/fMG/YYWfXbw8Gs1YaQ2C7ZGX4njqfHJD3j9YRe+d4tZezfV9ueCh
tylM8Js7k+tvkhIfKzTgjcwd3in9nNReFyRRwwvYKSghZEqEIe4QaBVDQYqxClxqz+SzGuwYMmH7
wZ33b67V1i+yEw2f7n5stL9dqyjJqRnTyjsGfHb8UTvHsr+uCo3TNEcZO9DaKA+s3eGHDNVhStdH
Ueg7XAuPXenXGHvynTVntxpKc9DXf2TTPOtUPxYFoXRZZGzRS3QPm/+Vc8HmWtD8sbLwEw3vTQte
8Y3+jXWKONDkiQ6gDXqQqigKAS808EYNFiQ9OnhIPjrzxrOYGXnmXQDAot10Q3jr8L7E6MXqpe26
12LIX+wYLJsqlr/FVcCTABStGZpNIMaTTYpqO2W0hADEVDeLm7PgoYOXCCTFp5zBXYcp2yMfRpX0
qymz+FQ27HZz2heePHbvN0UZWlsQ/G9Kcb9vLfzrYf7jz9lzKfl1BPM0YANDfQvijHO8vkxkH504
fVDesAcZHSe6HgibiPQYd45PvSo9cWS/7u1o5Rxtpvu8Ms+B72ASCZmIoytM2R8zawsSGlZnS0Et
R+6BW4mCuzM/6GB4XqRZbt01/xdD24lNuxEMrjYXsKSSRDLWeuRsbf0fxJT7Uth/AoPp2W388YY3
6/PSFvzfcv6IpuUtzqiq4Duxy9146zDzIBqRjReYw2p2ZNnk95Bq7ffJ4RLQMXEod/loNMu/oPXu
fHs8KoOJGV31Jm/8ZVM2TP709L3LnJGT8oTNiPwF3MI/DwHqueP34cZNOYvWHoEShHW+YSNN6Ls4
svg41WPlPWJRQNEQ/msm++9cFFyhQ+KCsqYDEFiDSqwKeOhaxr/mOlStFYXnECiQat3l0dfhH9XI
/ZKRCKSdpadGI59BYBUvXKo0v6uerJpttdiMBZdqT7gkA+lDYdf1rNyrZaL2zdZi9sLBW37XxDh3
bQrIv6qBiKuRq/ussHiHpj6b1SJGlTZfyNp8FwnL4OxH8fYXQaPkUN069JQg8UJrncGJyLloXiyo
//C8/vBmexSR/e1di9u9Lvp7Hcs8t8LvWA/Fnqo0eVidMtuu9viP6MtELQJHgIPTDd6RBXEWLh3e
T0p2IWyLbQTflG+2lAmtSCLpjTpbeb8DGMjJ7hLZccVhqGUFW2+d9mKoQOfUJny0FuxTjbVio4l+
Fb069B0IasPMU02iPIwxYnRlQLCHEIWNHzwU3d+Fqp2o1OsxjoY3rcy09+irBBEC9GCduFMNYRps
aE6Cm+XYVXcX2oE55CVit+Krdu0xnpM8Y3hKGwzhEDOGbRZ5JQdZd/YrGiH76iEkWXfTVRDZhtCf
j63vWNsxrt2jxei1V2GlvoxPq22rWvXgctV47EY9vOi07v/hWPnMIrIndiYyaO/BsRskl7j51vIc
PDJ+vfOWiBCl32wtVZBl8Y2/j5rlmSUXcZ0welOr5uEjAesr906NSKWB82vVKJULy6m92wwfzDWU
ZC8sfXt5KVfquoB2BcicC1muNrjUPR32Hu5UmthLMO3e0Vc0zxCn+/XkmPAuIOLTy4PjNg9Ru6Q7
r7GjRDZMAUIHJ4AoH/Ys/7UlSVUOjB19bdWNEZAvpbEhdGivAkCy3BvdJKPsP6KM+SoqwHiV2RP2
t7vRm1IsOtxSI0ttsaWRUXWERk4OmNaQwld3eAUzgjCILRxaWbb1+fXBAdbZUeP7TpyWUPbq2k+x
rIhVpKR7x2zEwjnM4yMoQYIVgSO7ix4bc3RdMuJONjWkToi+uHP5IyoXrBS+hJZQKyuDSuN71vYy
Q4U2ExwhcMyKsridH/sn/AFYntag244aqypNfyzCrHbeTh0S3mJ5G5dt/85xDAMsWMT6q0x5q1FE
mu15Q4YXd8Xl2sScPpo3PuQscAl+6RZ35SS/a9M/T1RvznZpPZoxKm5nyD4ClmKCxBe8UJGNhE48
bPxbYUlkOM+K3YOjrovbiYjP33F0EuaQc4xxbo+UA1sMi8XfpXFJiQUKO2oPda3g20vSKc/+cjiI
bYmbEI4Q+/m0SaEzT1yihSubHSNi/Nx2VQx0b55YrBEAwBqknlPWD3hCylvloLqhuT6Ui3iLJO9Y
14xpYjvqeV6jXaGJHBdNeF/2HBp1mfKR8nfAfQEkhUtn610pC22TL/vJFWMSiNanfSh8o2yWWuIx
utbassCaOhpFedU99zW4MNFmz3DWfmGAgMyBXY1XwiSm4aae44IAHgg+QKec3pb7nAluPvBDf/MB
TSuukEQsniaKZPy8PSLQfC2t+dVe7N55duE/tCteI77BqTEv1hQcgtTARUT/Id1za7nzX3YMn2FH
/jZgiMLEVd9O/bTHWbObMxNvLJHeDT3LsNUyewey0PT/0sWLj0s0FSx5QdRF+mlyDG2xHvmzFhbo
xtUCbtzEMmGKbxul93ifGd2l988WM45fnR+Lxt7nytutAeM0RsGYicsLT2EHkZ1569O4VdKCc+Ya
mpYEKuPzgpGS84QuGeOAgIrkQ8uvp3YiRQtgQ0FjlhL71/rHDsaz5xXARnJCfxnRxuS6m76ZDdb2
OIDv0URk1sFwYn3vdbDtq9g6585CN3jsn606wAJCHQ3Za3/bQSKmyGzKjn0e7Wt+VuA0JyvokNeq
ZTtb3n6xbOqg54NfTpiYi9t+0KieIcVwZcZREEeYSLiG0YjUPbcy5xdhIecVqHyPMsvi+2XFThbm
IGY6Z3knTIUoyp0BR9fyb82af+EyXQvt0w82gg9z7EGB8C4WNMaK6i4Kon5NnO+puzou0n1XHlvW
aG1ecXrnt7bpvUuTOiEqTuZA2xKUzweCb8ngCWqMW6xyWCCyJ3fIKTmQnTkYmh5u2OzmyeCwFqAd
tsRI7tZsMOWTxaoGvsbww1danrmiEYZgZEZE4Mq7K2N9KAZ2ZqYI3qdZdAkZaEA8GGvPQK3iJPfM
uGnTjgTeUMHkFaSA0Vu6z7onntiUHqEPHE0SKZRfW/ePgozmgJwdgVtz8GmTBJ2sVrxdu17R0ET0
U8f1XztzT+u6RElRc58m+aAsUN7WNTRsloaqWZuU+Tpxzx3sgArYK/xEWHraB9BBXvQwYIArGnE/
j5B87ShkK7pkL/ZVX8lMMwGYHr5coOSc0k8soRPR8ESEoD8cQ0VJR7pn59IlkqzYshBgIYTJOqJE
u5uLU6u6GVJnwOc9OJ/LgqcthhaNHyH8qSbaSNN8XJORfAi7rXIjrOI5WOrnNsaBPAxcBbP8PQaD
Dy7XHJxlJFjoNDvts79FZWJUoVFGhriBBeLc1ma5ccLawVfM0rej176LuobQqvty18vqxWvi93Dw
cECgt0uy48GMPUdKCj+EixnMp1eWe+BwWV3rsfdNgNRd/AYDluBeZ19W5aanukUkknF+wMPO+o5H
4w79c0BnqSwMMs3wFMp0eOLATw9EsGdyDIViWzx5FUbK4WHtxyfA2N9WDkKdT3k0p3Hx75yVsp0+
m/37OSVo7Mv13nXNI2pevbfGoEw8bzi32r3LqbCqPbFsiDS+gZnnQccXkZXBB/7F9s5SXsdkJiCH
+1n+CSeHEFRr7qZp+chtv79+x/MNV5k+YSvnncIpfOsb/3YYcZT3mf2Etxm4o02myiOdZK8dO7Dm
qmo4mXmbObV3Zsr4WdDHeTEVeO1QpHIymLPj7vy6ASGNqyP3CSXPfo0xwzrkPtVnrqR5tcqbvwbt
7MaJzI8YGlo9ir6na4817aqofh7sxTy4k2t+C7/PdzGgn9sgtt95OpYdN7d+K/j6st6ZfoTk6J27
4SVYMrCqgnRSUbB31owSmGuupCD831ytX+y1wvbuSrLnLkcQytYa42oRs/2KnR+PISmOZWSNAYej
O9mYlqCdIZ4E9t96xjaFgvPIbWFMREWIueh4vsRCe3CkeFxEGNTHHlwUzSn5nGTSDs/1isnRlmwe
5gqbRmSFI/be4qOY9LAL1lSx6pYXcujz2W9jqSFoDfUpIzoBg+QfIa8uscvV+9M50x057vs5cy8e
ySb63hhwwGPUBOCK6XrTmFlL6WZfTkjS0pqKjZWVyxbk2bxj33stCgqaHV3ezn3mYx1y8Szelv0y
0Z2xlDu77eZbETfuQ+ObN22Kz8YhSxYW/xrcbaXlbv7vfcFiQ+61LfczxXf/Vj/8tpf8sjTWk6vY
Lrh68U7K9C2YJiRqlyUZjwuRBab6vY3zk+Kx9s6OuoPKq32J1Jqg3fRJuD62QS6T1nj3mYq+C/bc
NZSRjVH+YSBDedvn3GBMwNNIwyGqStmf/ZxO2i6oYwC2bGUrUzxzFXqSc/ZkovIA14KSnIDEagbj
UOCJJqDMXt7PV/qEsnorfe+jlMKGu+Y7G9M2UH/aO1cM9GfR9D3MINmiZYUOnUZvvpSnpuMGPU2k
kUQ7/pPL8AWsn6rQfjlh+0GMxtPxIIux3pP1Ba0orbPjWs9zR/3h3H+25bore7DbcuIwBM13Wild
rMb0rr9C1oi8o741ILmHvlByU+jiM4Uq3IaYWn0wsra5TxsZJRVfr3Bw1KkBq4JtaLykmrRjFOG5
CFkS7VhETWjCHsDuwNsaGnGHuqBAttci3lZDrk4sOd4XhI1Ni88LjEjnPiunVPe2lIj7fMPGB54P
b6NV/1PN8cyB0ryxQeXwYuAtayiIresnnBq/aM9IZTMXGHgSrx4S401HSuI2azVWIb4TPKUteOne
pqUsd8lpDz57HnQW6bf/fN8OsMfkn6CzAFG2LTWspdudPBXsKZFKWlWdwiBFRBrD9Sdy2Ee2PnOQ
FP6WYrz2UATa2wg/Gne+jq+p0VhNl3qMnsIrCLciUfTSogdYo3oAMHgpFfNbF81/cD5gPvI10Rbz
OkUkLd2a1BVdM69DhwNJYCvyQi6rWTPfdi0etbxkgZyn9XteW+su4w9KZptXqVgo2rDJCKmqKj6c
FWeJNyrM0nMMgaELeNaH9Wk08hd3nc2G0CteyhKNm4YdxAEHXDcJW0p1r6dx7/EOgDm7qzPUH3/G
dUhg13lkCfw5uxBr4nm66+IGQiDacDap/uK5kvQ2QlOB6Q+zBK1PVDkXDVVVdhcSvVnaiDahxnyS
H3ffuLbCyvJwhgFqKm5K5eaExOh/UU47AaQjEEktWbWV9ZqzinHz2y7EOqRHlH5R1pRMt3I8LmKN
7ggsfEMnpap6lPFBtfRI1SJ4CSzrI037+8ZC8F0l108S0k9zk2rsnT2+/Jq3tEuTiN0Wz5kVw6YL
P0ef1EQsxpuuEQoCIKCiMpremy67zF144iF8LBoq4rz5ZBfVew9ZbDsJUBND2L/LuAMsdC2STln1
0Kc6sKDCgSXC+Pom4su19OplACPaTF3AfX70z/UinyttPlZtnV3ed3dzSM2W715GdwVLgDyKYQOz
7QDxrifHmPd8FoGwL7NhyGlndrRSDA99BkmIfAY/efUU4B3uHAqrq6DIWG+n0xP16OqBE1+gQWZf
reuASS5hb/dtbt8uLv0paz2B5yRVfdN31EMU7ZPuxHBkNRh/q0n2nzU+NNRU91IV8A9ikb7VbNBl
laJq9P/siLpb+ubiA6oUJkkPIFcZEoKv8+AKo0V3ynAV7WAGXFdCKbvyRa/lXaZs5MyhB79eIXuw
uOc6oYYIM5LLPKWa+Gh18XogXHRmlZw9jkEzfVcFmN3Ko4R7pNri79J6EMtcQtvfsCNBgA+WOJs5
ePE6pFzRz3ABrQara9ZPYObi72DxDD+s9x5yt/Ma72UqGs6xGAY/X5U0yYNxPVuhw3uqty/XNcI/
XqO4jbJPY7G0pIflul+k4rE3zd7DRj+t8bhNS8vGH4vjjukbq4TlWSd6cS1Yp95dHfBujmT0ERjz
w8lo74xNZYArzbPp1rd0GAmlhxFzqa/1cRrNsxyWuzSabJCSKjzQ6Qwz/6quiHr6k/Xjox6KZ2Fl
gB2w1G+BVM8zi85mjV+8HF8LVxhnBqJVE2HBwdgTesbKF7Jz4HZG6IOmt0samZe2kk+IXOwEHUvc
5N34O9aCYi/s+p6PB6nuB3GcF/0Cmj/k/aMJdTl+iTjjB7twijGqq/IKFLQlNJP+GfzDj7qCjKzO
o2BM9GtiZ5gLbEfsU5+1zNLCoVgmygCymDAC7wBWrR9RTWlO2UWX2rquUPwL45nax950tkGh+m74
jYOIKrcCHmEduv421t607SE3zTK6XW0KrvBcdDJ/7UePBQE9qCfLn/VeldfhR0pKL7njx7BCUJtY
inmSBltKCDtcq+fIq5M2An++0AnNO/u9D8L+rhqK16zW76VCuLFGBLImKtDKuKDdi5UoYOuP6y4q
LZAOoVkS3RLSCwIuRjkzJ58bhtRYEdDM+vl+blYUeNg8O7eZ6ydHQaT0PQwrLSpp18LostIE2xa7
+GIKd4Uv9RYJHLtlxg5EZxrps3QgnOWp3pcsfeF/YIqYNBYy3/GX89CyV5+XJfHd9i4y9UdbDbQz
FSM4BOwiTZbHFGnBS/MZVCr8c/zVwy2ZYiQzZHcMLeDbCYTp/dijYPJNlIkGy0Pb0eLfljYrfzBn
dIEqLrPuWHXJ3Ip7YdhVTeuBWnf7Pr+CU0XvoAiSf+1o/nGILtKmGd87FlGBlgth45ZXQzZhsJ7K
oaQJq2lL8NtGkR1wdoCXGgMP1KOByFk6X+MQLy9GpVuPX8bNMDNp1Xk/b8tQBwmlQ9g0ixo6gdF/
bel/udPyVeCvfm5t+wOvCX3VND2Y1PkIsI+zDaxeQ6RMe+DDiOh3cCyAa6U3/ywx0cPo/8dpnF7m
woTtZlToR84IgaMcceJKgpFhZIBRUJht6/DeqfW/wombYxf16ZdT2sVRxCs9MQXC0bsMmXvLmuci
aoPrIVfCEwdOiBXe4Qbp5eN1aarYxPbSfE1ezPqD6rnM2Xhu715TFNGbkNw3JUQKPriebUzXI7yD
BSAf1DeSLr7SnMKyoyV3igfnSIDDB1vWuS9jl1vMpejgmcNoH2gi8tcGuHAuE+zOLyM4l60qx3Mf
dcBGqxQnBQTiMwTD6TXDEnzDClOfhEnVPqi74hHfU3Vbqc55nLUr3ymuYADOND09ncPSr6p2OKnt
hxi37qHLC29fMwhulAVxujdCPc4sTUBN+d1euqXZqKUvdp1vx3vJaXwMwhX6oiIOFLIif5taF3d0
/tmP/sUbS/tj6FeCSxPVixB8ukuM/vAITPJvMITIVQXVF+NEUK2v28/Yl1hfSmt5C8HmYO3PF/tA
8OHDH9XbGNEIvgSjvxnj1d8583qaV3D8RWU7D4J+4GMXeuAqlIsDsBWh/ba6U7Yj7KtPNU4yCFLl
GGyiPKuSQlx9yXwEEG+w8HGN8su+eLWhGAExzox9kgi0QwZVJ6/ZmcdWc8qvAfC+lOroDbmPVwxP
Yx9WH8risjws1/NpRCKZBtljpK1Ac1qphCfd1Qebl+q+W/KSqKk07+GcvU5+GLw0oN2Comsonw/+
9IyASUV7xjXMPZ4LVpNPORLDvmj9/LTgad0VtEoymeLpLOrwXa5anvIx8vhLdJtUVBS3vMRz9gI3
Y9r2bCbD06QMKqd1rQNq4OcUHJ97L2h/xqL65FIKTCuD8AGNU88Udk92aic6xDDXIcCiA9LEG8XB
e66vmzXPKrKHMHJ4g9ayJoPS9Td6nXIMFqX+nHLzKmz1jkbK6CiLq7U4JtK3DgnI8YjSStIVPK71
Je1PHi7ouae2XeGwdLm5NMt91kLOzEvo854Mv9fY4g2sYSuqmSotSGblNjIqSzzZiTe6YYvzLBvm
2HKNbspRiE1sTLQLIAah16fljp3vQCY3ZR/mL+8NVXGdjdaRxotzaGykijYftqk9PVRz/hE1IAzY
TJ+q3vnQLgJiocr2oWvhFq5d8NM7VvTaYZ/xmuKpy7NnTOh/JnrYjtiKDdc1/MJOqihgmdf2gE/p
iluvCdiWnrcDan4e83TeKiXIQqCMqDJ8jHr6EZaiv4zUz5NSsVtsPTh9OqBZN20aP6a9/2cZeERx
S27dIO62ooqf5RQnc+jRh+DvConTltAQnHYRsTEEaEdivm33JM2WxLEKvY+Ha5MB6c2RMYAAKyNu
C2IsGS+9H5xaenNObOuXjenyfzqyH5bUfGJ33heooJtw4cs8BBC6uTWxtW6b3xxhmlXrewZ+2Q3s
fwNragidzdOi9NVYGKaboLK8994A2Wz8OdpqiCNQAd4YJfO/qy6RRdP6Hz31r1i444MkHblnF6G+
S1eehanjPdw2QQZKfjSxfY4y0IW1yXr+FpyrUhWwZs0+XjlUseLBGSid73BG+laLfB3wrvpRytCK
JwuaCKd+9m0HOezainQTq4yBnBCXtistNwvj6oFtRLhNSdrkWTCz59AN2/zqLnYjyD24+Eh1vaXp
kibwkd/DAhkdY/FXx8uVl0x8oogGsbuoxqt+Ze+bqjFPkRovnl7e19lj/NNz+KT4Ay4SkX2fTTAy
xXIdiCxE5Wp6yqle5JcMnydcxIUb5Mvq1VzBnP5DabSleVrwDl95IGoPhffWwUN/XqPoU7nNsQrV
Y0gKnF4gvPdsvLEG8xKEp1Xeg8ipdvi5Pw3MYBKPLg8CsaWzDz3whJv9x2sN3OQOenQnywGLHXhS
RynqNlzpnDyHQ050NvpB+j4Z7w0HkP/B1+Khv6JOkIaGIh6+K9fH1Y7F98XM/qc7FA9sN2eip/Qo
hf2PtS5qW16bfjMqSfHPe12y+HQixbW8/obD/AiNhRKQTs40edsMj7ro9rRcdndWVFLSjjua+B71
IX0+ha+2kPuoTL90TtqIicjZrpi9sQHQ6uloNoMKsoxnquCua7pmN7qw/RZMwHgzqQKZ1hfrP47O
azlSJAqiX0RE4YvX9k4tqeX1QsiM8KZwBXz9HvZtY2NGpgfK3Mw8Gfv/Kom9A2BHuvMM2iNyRp5L
/uNGznMvOiAM0VAyMOLl6gW9YQA5rJ2IIN7E1Kn+CRfwalq89Zi0XPpaGOhYdLu0MYakBLyBFH9V
Zf3pvEh2DPK41HCZwx2RnShrIunQEph1y7/Q195ByYwlmE5LnSeXkDwRO+BdmasXtRhCULQb5AUz
PRK6O/kFPrfEGa74CL4UFi54CCat5sBooN+1F22HZ2JunCfkjKk/euOHHXdzD/ic2+Y/35lJ1E53
vU/4ZGkJXEUa4lRY67ugsbDpeDatkpDiZEMZ8tKq405oEqm14Aq7EBR08RA1PaVvCifoUDTZHsrW
3vKYpmnfpDAw9q6DS/zM1q/I9EDzPXKLbhF+2Ijp8NRSDnGlBM/s2cMb9FhWHRiaVkk1mJXHYK9a
3IM+8UJTwvSRaeXeLBQXjInmZ+qne69hwABPAadTFDzxw6/9yrxTkQQVMoE9aUPjMiSMLjq1aURx
5G29pe18nIoIuzoehNp+E73d7on/MYWfaFpzQNHMXwLL52rojFerpPRcz1tVQfhUilyEIBr7o6Py
1bKLM2bgd4d/cpJ6gul+038Wmc+HbozWzhCSpIlQv30Um0dAavbGGIorLF4MZKPznAQB8hiqALdM
avn87IksB+cBkvAAw0cJMxoAZguXY1bdH+nCEdN6/kUpwlsm/asJScxWSXtMPZrK0c4TJJ9VNdKu
3bnDM1Ih8wbyyUbJ/2FIwZqh3e8k7lHpM5gqXYpRrOuJrHjji41R+dpAbljFlv0pETChS9IHIcsO
1lkbvesif5NWah8jX9xToH2x2x55qiWZDwRkPhko/+y8qH4Eb/HJ0PDO5DF49/lInME510axTTzo
Mbaw7sHCmHw8zqtTe9xDVPtEMnXect4hbEPYSIHpqS0C3NJM/kYaY05Qa9YBanFm0gzdW3ti2w9o
qD9zh5XGkLhnI3q4LJPLRmoW8zUpZnpLfeoivXn6Iocfn+refBBLNCEemMT0aJk2/aefAWTOB/ws
8Ba1ARCdqDTOr5uJ2r3TDGMX6BZBxzKFjGqZPznsHiJxSbLjeuxtsWwRaCly6j0CvA7+SA4a/vfg
htUemhM+lUZ/5T1YspQqdHqoD+YowOSbbOs6BBwSz8SRa0ECt4mxJqTtHbVz73JQSMNGHm202/4F
jcvfayx9YgW2C4pCWDlk4nm7ifRVKYL3MmRb7XiINxbvByiVjNwzdI5L7gFMhgLOWFb9j3YbSnh3
9ozH17/nnvZkejZYNEgUK2FZn8Goxl0nKbRHwLd+8imlSjAkXU6uZVxPmXUEUAIk2AEAEWOjxP6e
MeXyEypLqdi2+9dUw9OBkwjfkFkcD92U9PM+nF08800xYGiXmFTsKcRi5ajrHPJaNR2og15lZ+04
kOpiABKs1exlOrY5/BaZHjZVoKvPYTb1Q51TQQYE9asGArWJuJw/ZnjseGLKuj6XSkWUhAUDVA8F
3iVI7Pdc89eAbRb/ysFKyYXQUrrVEPg3Fb5GjoqT2lBx85X1jIHHJEl/ut6J79Bp4ANzCt7mndX+
hNnCc1cGMyR8IzyfJdOpVoBSSgf4WfS5ttiem+6E/dfFkJBTDOLM6pJ1Q7m1NKSfkJTCi1nJ/koe
1qPNiammwLTRNslhErk4qNwu37Wqw2s2xBwHTYIpgUdOdgqgANRwEhzH6LfGQIkRncqYwS390Hrh
C24isS2pb6Z4gm5fQCIp8XFzOmV94D8pd1Kw1cgCz7I68+vip4pSw/9l2Cn+6oCYqaRtb1s4bFmr
xMfCbNTSpASSfYeDewElquGhsFc5RUn9zqJ2+CFXjD11j+UD53vxXAwATjjEYhYBlsI92+yOTkTv
dG5qSi3F4rbUttz1BAd3bgavWzQ+hnHgEutJdPdpKz/QOk4qT6Jt7aM/UUQN0qqm50y2un0toI1z
lhc+rhnMx24Iaw3H0QfRHhAKtIVze2TRyhnMzV0NUFQsjrm6phGlSw1ucwzOwhxKUC7MR2agf+1s
Hm1z3rkTEJOioMIkciFbG6JHje5bOAd6xu6mS7A7SjxOYukGUDM+HJfd2U6HZxMA85qpZAWzRFJu
F9NHIheSc5tjJJFmehj4rhsVj++TNp9I1U1YJKCpLSGlhOmirMJ0K/CoYN+Q2BgtzL2UR9uf2QR8
JWrlfdyTwVIRptuhttxXG0v1ESj1TtXurncH42qRrT62dW5WvBMSCT9Et6h8aX4qbw72lIyU+IiK
EcIcuVfJdDMiKqnoKLojYcVCirqOYaBBjEMP5abH1zCN1Nv4IZEuDesAZq64jHWESkxbWpTg/c2d
aaFD4IHn6Es0NyUSUGbmUtIQabb0lrbsFt27Bm6U4mhedR2N7hBtVmSdxIb7Gf4AKw8of5ncl3CM
+ruO3Mx94AbFCbsqP9ESOrQLPHLt6GJDpaG5MECJBw48ppKp06ZvuDlZtfE7W6WALCVvKsbxoLE9
nfyUQ3mrwuzJwMF5iNjh/ljKOoiRaoioA0sZtBaNT8+SNwFzL+qJ+1tbL31tMhZrm3sC+iUA07Mz
hFGzhYeNTjczXgnWE1XQH33uAQYk3FG88sgR/zGQQ55a02d1pP8Q5rCpHIIYwFJhSxHnpaOqNZyv
zqQMzauzfm/Zc/g4g7HeuTS3SSKCV74tNQEVJcbmVMEctPOScPGcArRYl7qZqS8E+bwq0LhxGKQS
QkLcmbMDrcsBJQzCO4aAMPXRkzH7L2IuzVuaybegC9q70k/sm8NZseE8PE6EOevhty5G+9FKvHCL
W1z8I2ZUfJDdplHTyR6Iyzk/EVvADjp+f4yLSWyztLfv9BzNdzYXTp3TXgeir75XORpfJTKuQiDR
z8JGLsHTx4SXUzl8owZ/dWFGpNBh6BmafPpqCmkOn2yEdXM5EczBMVV8bGFMN9DELruqVUAsAj4z
Zo2UMVzAIOSJCTq/KUaf8qSLBvp5eCQky3w6VrLzdl0s0vXYj+FLSKai8XJqtDNhfFVDyG2q6Bfl
CPJZcgjnGY/yLIAyh2PXY2wxS3vXIxJdiK5mv8YQZHSlLb6KNmmXeXFNI6LJBpuijpDyHaenkYcL
KzMFVliprjhV/BclR/9lLL1DZ3JkIsBIIg5hqm7uSyOjS9ouNkDYdkXEnsUl/652OgtNmyMaudAC
jzKPYtbjPlDpT5WV5tYCHnjwdRUD5/MbTEniuQDpD8s76U8434gSWL7Do2hjJsESQoGe4R7zMn7W
VA9Tjkp8hdwJkqGLhmtWL2NBU6+pqnFL50f7yLrT/k2Z95Q0xMNKy4VBwgpaGrQyEW6EcMlraVtT
uTWHJjv5ftWvu95uNoRwcdTEQEMLwdlqsF7Gai5Pc2Z5B0M3+HzQAS720JAAnTzXInnR5XKpeujg
DSCGY3z0uD/N5nTgcclBpbOqmcE9xzfIc21Jv6aLMuqq0LSwbyAnMgeRQAliYzrXQfSpPe+cWwEG
7MB9mlL9UDWW8xB0eL8QjQhy5Z3cE6kgUlu7yJAMTk4hdN5NZE3/JnZvWAT8czvE0e5x+nwbsP5+
XD1RCjGSpx7ast9aNfqXpfor11C1BwOJxhEa6sLrcu4nKlw7UIAhLF6fC4kIwz8r7TlDNhFPJ7dO
g9ZsVvF/jeRQojipFh2ljdqRJDTzj6oa/zg7URhpo6SaHeFq8HTXIvWaR7x/fbqOa//Sz5l4NRvj
2ihZ0Pggut3IOeXdorabw7jt/hVePyIsC/ykWURikWWaOI2Brt3aoN+a3j8bQTseRYBUw9IEOMVs
kv2U+8ULfEERGfTq1VNMOif/0mGEt8ZApZkyQXelkUUE1pve6dYIyT6FfnTxcHAmQKNvTicHovI2
yLLY8uLvoulbBCeH/FHE7XjrkHin5Ct/tv05WcdQwja2xTEi0mSvq0GkS0nGQVUQ8iIj537F67DG
z6LWuFqIY/qoIXECugVEqNoJY3YvNWDPT7s3ORZwJSt+dKbN0+iCt3QGg/JJtJPoxqrSUu0p3z27
/W5oesYoiopbNQNWZo17eCUtf3qyh9zYYjQ6FIxnskx9B20vGNq1n62wql0Z4xQgAdbiZuCHlsRu
1jJqPsJoPvoz81rU2Z5lgcaPazyok5p7D4FKqnMXOc/YsOkiGYbnUhpXrhBH1RrDVvYGCaXKv58Q
sMja12fm1y0qmswJ6jGP0izGAShXN8q/R56mU2Wj7JmhTZto9em4hLqLtM5v2nStS2qr9zyXpDQz
5C7dojlNeEwgcwMe7jz0PkiAVAc2/oNMltsv3uMiCT9gKhqIlJzfBJmuHIe69sprKFJGRzEw+CYM
ryVDUSlNf2P0eU2I2KfBcSITEbbYDJ2s/8VplG4MSgIlB5SRpNk4RZSllBF0ttgJOQzaz2aS3oVJ
xByFhCN6iI0S24DvBxo8Df+iZO7uuZ0uifUEHiYPUFztYDnsRw3zwZWUFtjg/rYwPI9Jw0sM9eYd
79bNDKGlL8uvxUExUTR/461KELFiJkpOPDwl6QJdLMBtETyGHNvCFluwXjqKvmOVf7hMpM10kHDv
ZLl1psZ4bY2gP6ig+vEHsaYYvlpHAGzWvcleGU3pFRcPDuXZI0U8+zd81vYZEg+hubZ8g+AGeC52
XpRvypehiq3dTCp3mZkSwM5bXs0IWqBALNFsKLp5y92lQH206R62BEVUCj+0H7j2U2rFf2jezcrW
CG3g9iDOiefIK186uww2UJPRzAb4AK5E4fb6In7IK4dFF699wOLKwuVjEAvwXnw0fXKefYbHXUBU
ccgWf3KwkAIBPeZm5lJEixPmIYoK+zQHwSeEzE+ThlLMg9NPgjtrZSWxtU4guxbSuXPshiJv9tOH
MYyni5gGetnC1D/LHAylA5tWFnKvG+5FIPOulPE8uyoCrRVekfwfafl4a+e0vivifBf7+sHy/RFb
4AyFdYk22WpwNnWOHTM3v1J+OMTzpQ9I59dJtAUk+Ik+kLqfNpFPFptuUo7d+9q3HyY3/hUKnYIX
y62dD+mVBDrmO5d5v+MavDFcihz/3fGSB84i1OBBZZ76ov+wEj+9SfivxE7yQV+DJIIGLfi0vXj+
ikeEkw5aF5MOQ1BCquv8fe4o5IanBNKBxu+XJGk9bl2JvSPdT/Kiz36UNQ+/eWlwNbLwy+CPCl2W
/WT+sIzwTQkI27Vr/AKwRd8tEah/XIP25lVQaaDXFkXJ3D87TghEiyNcfYcoJQ5CVxs9cDAu3X9t
5eENhGME+LFszw4FEivHyZ9SAz9A3sxce30q8dAB4hUI+4zycEOcMpflpuy6/RQ6POlO8ayq4W35
jOYofAyyDHE3EM1hCFss1EMP+LgJlXdD9EYQXj4JfEFQne2LM3j3pjBgrrN4rYIyv3JBxhrlpW8d
4ab3rDQcHq0WXwz+AbzK6XPlIx1wWOxncAoUgmUExfEG85vUML2TYUsGqDondjddC70UyLtl+YyV
jKXC5PDZylPsmAcVamzMuK8hinl/oswiWkbnG4tbcB5bIFJ54cZLXjraF07xNS2JR6Bpw7Yncbdi
Low6iOvVuzSJVx3cNAY3HdrufQhSYiOMokXv0kRk7PZc9qyh+QIglC0pZD/wypvFisAIqmUyVWTL
DDFa0Gro0rxlSf2Z10zSotHWB1t2j7Xr3udDAuElnemwzUenBpsBjmn2FeOn4WbV4D6kZxhLT8cV
iOHNywvA3kuJQ9q8FdZ0jm3UfXNIiHva1zDXD/5y0Lfs9mJZWDc4XYIzIGcOYtEH9xX0m6Y2H6qW
Ot3UxOYQehmnkEzhLZ9vXL3PWnoY/HRrDmed1hRXD2Z9LTpmlOASogIzX8p3slzzrffqZuPaiONp
Nr6HbnF1mGMSwChHyIvz58TTurIZ+0AmaIjROM23XZJ5slC/1hUpNSCZZsspsyAqNSz9WvV07ILu
EXS7ewjyrjv6Pt78OApIr+dY9ZpwPML7IAoyVptycB/DRJirAh7ztq4I03kZOfZoPNUd5r8BqDBo
sEzfWX27ZBf7rAD+SDVmwRFwS6TGhHnMu66kPNQK0c6q7Sfb4NwQivAltikl8YFLbWjXO9QieKqb
yGagwAiwq3D/eN4FjwcYj5FgCV5mfh3e+MSz39zZuFTmrNiowi9jMbKNJgk3orN0Dk3TUzjXX9gB
looTayvZGCDsx0TU4vxeSlpuoM+dOX+9leSXu6x/zlT1JgoBRGWocLLr/BaWVrDzBw1dwOUlk5X7
46CAuKZKCUfAQIiZ9Av8/jBafAaaLWPXTbRk4cOhzzdGAr1G9F9FNfGyxea8yoPpJcxT0oTjTgMo
wtRmvww5wYWKAI0erJsdiq/MlPdzHk3bIKhe4OF4KyLODHCgNK+isuILehirpLJ+00S90DHLludj
k24UIVnyy0ADIhkdzAr2K68X/aFGvpT6Fd84mAG2DcMdVP4btzWO/ex3IBWqt0FnSC7z1is4ERbg
CkQ8UySrqbz1AJTM8bIeRfdoVdQIVL37yRPMK0frBeZSDpuwWRBFkukRuMq9Gzr0/zAGeRpIX0BZ
kS+B5t/PLTzsN/hNheHZW8AAEfSZMj7IkfVSWgBimoSggW+MDzjoMwQk+DM2hi5pIG7iUtr2bopT
aB64TJSgzLQ5H4zO2nhRdmpMtH8wqsmGXPFvFaeEF2dSkNjfjPAse04inaVslF3TpxExoGrJNHHB
jcptXlVvEwAt2q+miUHlZOLXxOHw7QeWtep1dQ7j9AdyCJSkhqJ2TqFGPaOyaHUX00PAsbpe9/T1
rAS0CS7bVX2Qaso3WQPqvezmcgOR6MurREpox3J/M4siOlx1/lZoRlR1Up5dGn1cy3jpEuuf1SBF
0j+VxnANTG9XJtF31NXgnKqQsyTX4x/ODoeIQxkcU+29Blr7LylcS6R6WsjoJjGwqQfg0+hLi5wX
XUXdlnAwZdIB3v6i5VhkdJswc8sNINTfqiZTwvmTKYfsTn733BbZ2q2Gm9+p4oKIAuvPnt46n4mf
UWU0XwSOdXGJ+J/rEvT3ghzv8ubeTS17Y6dG/KknKMgdvI4khMQKYF73u7SjkrUhAQJgjYIWGRdb
u825hraORbKUuHHJ2Xedmc7HbDv0qcCdoxj4OybfAVwDyjCJp/kjwamj8ILY7jb3FYGiTnNo6xlt
YYV6VQX2TCe+aDywcJPD34ZFHKUgtIl0ivzT99N7fFJQJnXxNExZtKryOj+A42GvtbS9b/MkuOU0
buzpXM5IUZB+ymOPXEloYyZM+bNxGO+5ufLZjXQbtv6rgQq+KmIFAZOA5DsxXxINpv/uC8dnrNy/
WGH2GrQxbRa6uvf5VFlg0H6ypH5M+XOCVjNiVuVlEoTukgXKFszwh3yThN/cU2NrujX7Qn0b0uQL
Yyr6spXQlWl1CwPYMrZR0tV7Sw3eNW7ah9rRH4NRPBqifmqW3HRbHWPf+RjmShwpAwUbPTFsJ5EU
rOyBIuS+Qdi0eN0yk/R8bvDysVb/OV5+9Wnq9V288rVjFyfli4NbJK99jDmGY9l3N8WXRBBoBYQw
MOdOO3rvgIy0bu6vkjm61Z735pUcgnW1w89iH/ByNVslPMJkAxbGFkxB0GXtCYck5TCqFhzXjMB4
xsoZkOk9m112m4hODG7s3o9ldlOpy0CkSswdaq06ObjD1pbjisfKrUeUnl7sXGcEc+vvfHpNwcmK
rYUjcaPBV5GSpmEpKOLmlGCyvTW9as95x60Xg8tFB+RlW/ZKznHcEBW8u3Xtu+3Wd5HyiymgHKUP
ft1oLC4Op/O3qKuuc2vhYl6CD4lkIBN36w5t5+TGxdLd5f/YA/ZpFWeAh7qBImud0SzVt/+Mkkhu
W1IvZwWZXFKF3V8Vk7VPJj6DMgENgnvdWMENHrYooRetvOmAW8P6xKlsbiyum8B7UOzicsmB1ZDH
OezOjMepSLeiQxiEDaXB5t9IW8MPibzpCPks3RrtgABfUh4T5e4/FB3sBH4b7ZqaEUUCGkiWRIyj
ybF2E6Zxahsw/E0Z1kbCXHz7kYCS8+r68l4GoXXxgoiAquWhGuri3jMTkqKlerWKRQLzxy/65D7w
69R7YwruHMJ23ISHu8HBhqdrSqszk4BTgZs+Kv1ftFvKZ9J56+je3DR+0+64VNvrJjRICy+szfxG
/8gPccjigsOdBH8t3b1Ns8W9TXp3p4Q41RV7AfzKZFNjaTkMjoDXj/K3ou3n11dLn4LHrc6f2Ojg
7r9kGet8iqNug12CYYsbHk1MbQ/GRAuO7kjaxx4gGMPks1FZDFWrb3/0OD7FOb1yrkd3UNqjr7BG
vCUK303duf1WuMFFyvA8KAvFJHmc5PRTu921Lrn1sgTykMXz74hfg56+1zIY6Qfs99DRYNwFYCsH
K34jWPBg+CPpGknrnEzcI3Xa+oUfDrZyGz/3sf8iG/HYSetrkPlr4NIzhsl/rVPQ+n0w1Ku2pqu9
0ma1C9ndaNSN7hufIFhcRc/SR53BCCCOuWkAkfNUtyoFTt+qqDZjnuc71oh8O3l9t43D5seiYWDH
1PfiaM4ZTcDyKxrwHhaUSPAPlLmIBmxT3vNv63oZvBOqtTjURBvTGtWBbknwYD1NkyZXotCc75qI
dpYhSs1lDwdMJREVcz/85utBC6aHNAXgtSoby9t57fhBni85Oqh/3Cm9cJNHOR1IzOjWA0QbjcWl
72N9bWoru1Ro+2s9eaSv5AdHtpoS3cI8pkl1pUbxnXPg5xDj0J2l1dBxHeB5yNTZCLV1GuhOWtV2
+dwAy1mVXlLse46Vp8RmJFItLkL83+syttXVqbF8Or18JwDzUXDzQM8gRo5NW8Ctkc4eKFG7RcDb
lymeWHSDRSOJDsJJvyo4UmsSiP/AzHUb0OjtrvY5ToO2+dey/a966b9Nahj3eCu9tdfnX1AziJq7
6oNIBjEKp472uQAR5gUsiUPvVTeimjxts/5J1XAvxiFac6v7iOaQ9uGMqm03NuGed9F+xpFbCjvY
JiNFc7XgoIjU98W59p2hLHFsPwl29EE2L2a73A/gMxE+I4Ueud43wYYT7aNnmJwf0DcRoF0MQpEk
9doHNvKBHxv7uofwr+jZ3fohlzicvuSTAz/aEEOwtlrxbJaB/hnqRFy9uKYB1VW3UDIZqUwxb4j8
MSKAtHugmXLc8Nk+YQmZr0UAvsQ3awG6q/kNzOHD1P4ePZcTqA11CjC3tyHatkkq893pE14DMf/L
GrhHojUfApN1NfZodWBTbMAj87aj5SvxWkTGOaJKiuAVqBDlW99cT3mGQql3Jj/bWjnZK75otkL2
q2NlMvhB8OtWvVfcTzL6TLE4AgNi7GM2abcTcXsg8rnHVr7LyNDDQ+U517pC5LcTFKw54SYU/7H7
R+uAW9qqScofU2U/84AEwfSSugXRfAsr+0lBcG262gjJy7tHZTp7m7ifOaCtY8LERZMFekNXcHco
HRI/VozTO6kG66hEe3M0foi+9DjNjPCzGHDeq97AO+gIefINvCOZ8tsvp2rsrc81d+tpJOwiNWBV
jdjypiAqNohPoCGddoEKuF9oct7Rn8b7NLI18ld9KTs6nStaitD+pp2XuLRDj4sMV5ASjcnjwxHI
n7m2SEB5E/YP28MSW0ZLS1bzWPdsj8FovhRNWGwbxKuoKO8S/KYUAqVPjbZq6sBYnRAi8hNmdS6y
eBHA4QWvjmLFHPz5Q5lkiyQ6xAaeJqZQsCvWAgrVyvjJDGpPpOo/awS5bYpXd12zCawdv7pHoZtx
DHuPWZl9GIXzGC4J/kHCxYAqxG5SXRyUXtpwkuKFky1zDC+P9j2WU/B+AqmUt2flujA5mMSPxJkw
XHCmfmia5quRiPFwXz/gbj/CoXtlX7/xeUebDG2+pODIzOctoIVxzco7okK0n6Ux/dVNsDWSguFB
U2y9UU2HTLNLNTXllgyAou3YWuORmxOaESZCemIDmsVn5Hmi6SA3OpkFBLz8aKdtjbljKcEr6+rB
sez3OYueheP+xq57l44W/lSK+0QkMYy6VvZNQJedW1d7Xk/YMzPwyc4Osz80eXk0E2y9QTE824as
NkMaaHYMjM/lBEwIdPB1NIFymF6P3aDSjxY9qyTt2G+UFg+2R4OgZAaE+mTCV/JfhiRi78H04NtY
ungRh+4ZGfixyvS9FzY3pMmnyfXfqi59Suv+Ei8aAOmSjySbjH1JdxTfnkthEBfzmj3hinkKfDEH
xlWFa2XLa9zsO5/jPDOUe6HthooozZICCMtJ6w/SCEcC+WeSkYQ/SiIaSuw52RFd6VmL+fWwT7bf
kqmjKkB2hhm7nXa/66Z+TDzKsVJt/DPL4tpLcTfjCFr1hvsVe/l964bflk4eRNU+J0ZzxLx+F07N
y5jIj4WSoqKOpvua0VGEJ4mhDgiyobpLdfgW2fUZEBaPL8Y52nMO2Gm/jd4bV9xQmmNDlcC67OeZ
wV9APi2aTlbZf9ddfLFMImw6Yr6mY+TUfCanQHz2T0w4tzxZUAixEPIy+9PO8KMpBb2DcNmOVS1d
92n/4BPz8DpqcQaTKUOp89fITMgyLgBThJN5mp6d2nxxoLfADhUSwZC30qwSJod6X5bh2S/cwxjK
B6Dj8boxEkxZcW1Sc43XKNf44dupOzIiOqmaPW5mzOrBh16hl8UrY6I7MGueiGuTEJ08QizetQm4
BSUp3To5fbwbNjebcVReHGdLfuqRcM8kxQ0nwCky0pHq0PmHXI63qcEe8CCCK/K6pGbChcVC2Pm3
1RP6hyvxy7UtObeksRu7NIiA+WIz+Lg+2uyjrTFtWO3nsNSgFoYDuFOcADE8xDU9CkZUPKS9/JKY
hEAvzDs7pF7JLYZ5P5Ms3Tm4djFmqUddi2TrRi3Yoi55VA0Ty7Bq+DHC0Fybyt57Er99XDADZr9e
t0aWbvyWEcvUQBjt227LY+GuAessy2qTbRtTXu3M8SEvjs0GTuCxCkiyuJ7tbxjsk6VRjMXdDCe7
QXBUQd/eCbLeNOD5bxBifhRWe3rSYWcbpHuRvWneDeK9P1HzxPmyB7Kk9nNv6MOsy3i7IKh2phFQ
RZs3Gc4KSPR9RdJmkjTm2Tp79ERKh4Xxo7sKEI9kcW38sr560jKxntsRsjm9r07LhjTGxkLwHUY2
1+HLmtrnThY/cK9wSTFzB/dbnaOSocGU2U+uDeyyC0+ltaTrCd1tOY/yRnROu+0oCQKpJYL+w2gN
CcomlVfPMw2uwIA47Rk4ToElzwQFapSMxtImZcPxwZ6N3d6qF2N0BOXcUJRz6woeM+17v4bv/Yus
0QNCSo5rqOZf3C/ZLpzjry4ntNTH6idOuRBBZGhWvT0Pq3Je0MtF/Efp1BZ4Mud021ubE9Sh0V/P
Q+vdcVChrELwno4UArK/usfWRKbX9rhtBxZau/nfkNPEW6ezn6u0YaKJOMw9/mpJLMJ5o9+k356B
/ID7MROqf9N6Z5XTcNd0413Tj1d3hlFflqdqlAffsL+jSJ7ywcVQnwK59ZIO6aJ41Dy+kU5/lCmO
ckj+ebVx68mYJ2o6U1NGZXqQwM4HPrIDgPTCT7IeJgD8aHeMH5n2Mk6kJ9JlQLpDXuAuZ3L51RVJ
zZLnvcHztq5LPe1Kim+2Tpb8BYL/sLX3lxZs73ZVEHmiJnkL+4EWV1f/4YCI1i4g7ijvX/sWsHDn
DfO9X4rmxaVTtnC5IggNU7UNWSRF7Xt32h/DJ2two62LY+/CfOuxY4JvBN0mQYNc4emkBkEYT7Xy
MxY2js6uNzItn6xhUf95F+b8SYaeXiVe+yHt4rOesUonY0BPeHJKgP7spmncq4hJF4hSpqptwMeA
0XWFM/+S5cq5lgXytV9ON6OvHrjlSSQxWuvGRg0P2DZI8AONJ5P7RALcwAkydVSC2lwkpEfnTNPS
ORniJ4oM2geo3mPu/4If5z4sHGaXQCS1Tlk5So8uklxsdD+9FjUK17g4M23RVlvSpYAIAMV08ItW
8OTh4Mlx2I4sCoSD4RQidWzo+XmVxkT7rJdS5spggpWA8qDcCYMnhdLKEg5CYfDcnUNocu25xbRh
fGSQ3LXUnS/yN4Cy5R15MQNTEI+G3aekuAN0Ji/W1bYSdbMrB/uCl42vbaffDRajw+hzmEiENx/7
OfrFAEEimvOByiQNO6DvhIubZMprtvLinLeSfoTpVXbQUpyxxnbpvrXKvnRt9lz2EQH40fvSFgFj
2MEn7r1PM196R3ToMwzyYBerEoycUV8Udx0vZYfTQRsweFa/+L7uCtt741qG8u1075WhXkdvuGO1
1xvizT/0ft+HcXcsLFwajmmb+8RI5cbvqayFAr3Ne0ASg4s7oC6PiBYpmg61UQGjAVurcctGCR28
neloLcPnLi6ufksBgkkz++gG9Bwne2lSyFpadAkZnMKaRqSwtyPIrx6HaN++4cH2nkec9s/wWqmd
lPLM7aulLreVD02rx1vvWmpl0qNFl075RheXWiku2ZfAMnaNM/C7dvpZwH8jIy8vuBdoNI48HBmE
9YowHbfcU+n1AXH5ogPj4z+SzmO5cV4Nok/EKpJgwlY5WJacw4blNIxgAvPT/4f3bqdqxh6JBL7Q
fTpX+bfV29kviU45YiCXeQf4UtfVD8LgYhXzFxmI/pZUjeNUlcBm0YV17pkbPwb2Kb7xadGFhEfw
EFA0av9SaOembfmHCJvgRat4Qql8j2fnt48Bo+Q9l4No53M9ExGXZd9h6CM0q/ZZOQKSQWFxRrUR
nwqr/Pb68JCFE3WTogkBzjEN6DlM5kwRqzmjfDKIn1dy+Ji1+dwnpLdRw+0D0yO+J3wS2mzWRC5F
WxkxiNGduuge18U8M35DcrCaZZIdiomScXTpLhrZzzCpch62MZ93jDyeCISNH/SsSbUO6e4MQuo2
Ungz0yMI1YTCIRLDTkzkCbDdPijSY5NVsGqtOdsaZfHkGfqoUitZefn8MmX4rubyaxpzzj3J9NhA
5Omp5jsSrNWEQB3lgqXNEN+2HYMSDHdvuom/Ow0yAYI4fiSAmD4dJa2fT9yU39WrUuYobrsDbjTk
RWPUnASxbwQa+cukwl6rovnGvjVuTaK426m0132KfovJ8c1lH7IaFJOPUoP7iz3WuXnzRt3NVNiU
DgI4+9VJrZMD7gIqzg+4b+MO+REaWzfYEX+zmXz26KZ8KJ3wpozgMe0mkwATRiITKb50P99AXHZT
5N5j8X0K5ggnaeWrfVaHjNtqfDlssTOWs+t6ji5zafsLnQKJ4LQJ+ngXJszKzKjhnBYITFX/Gxdw
IYz0Mir0cHTcaPkEdTjZuRQNsKgC193j4CgRmyq0CbL24cCI56CXdz05d+DNqH2I1xJ2+h3UzLfK
1OzRDE4LGChb9neJ7rfOaL4mRoWxqw2JsM1wRuogSfeWKB/MBWChZ/QgXkR8gceGbaUL83VS+V0u
gwdH9sFqZFU8ZMlHKWH+4q5lwF/Gd1GO08iqJixo1Yc5z6+uXX5kJYp6rjQIImLn6pBvbL41rf9m
e0hgM+uumkZWMI0BnY2LnKXKFICmgMPHCrcpnMeyhF7k0SOc49mlLe5lz6ZKMkseMbmUYfOdLwup
ofXvi1zsRd9h7y6IIRoBY+2qfoBSEtUmKwicTEGXs8ijgoDNGpSXaIzu3JmPiaSnsy1HRuV44rYZ
EeJr0HLfobfMrK3kEXk6WzasnCzSPb48CA1wE2UH9jS6p816Rqj+LfHIrc12ge7WmXqoRkRvlVMU
WzfAwDQ2lkU2p+GtVRr/Gh4MaoN7QTJCQsO8EVVKahwSi2OeqovQyIYNTVBBOelHO+OR9UX1BTJm
QhDqvIW+vURSfrVOf+SmZGCV87GgOWMiBTUEHSFapbivevRXuLQr3kRyxo311HsfwCWsXepW894h
Bw+TfgDOAnf0aswtuUqMnpEYa64sdd7tVr+OwFEGgJjmTHcXDvWOxwIuRDb4O3Y142nI0aLmrrfO
pPuawLk5YO7nXiqNB5iD8B0YCTw044IF7fnAAkEfxLMKDr0c0V31JgGiBGwHohyXpsVE266eRjRv
IK/sek2q4bhL4SeuChG8RU2en3C+XfyFhW/3jtqHAjSnIe9nP7qapJ+zI6aQsWLpkgTVwsc14LrN
NvWCGh5z9iG8NtG4NxrDOmhhf0iVsCaZ413dmrxXsvuUPfvBiD0BI53qloJlHlx4y9oe3oVlfRWT
f6W/gcGGh7SZ3rqajj4MOnqIFAdkk0Eag5tCVEOIuZrmhMd8uCGHf3NxbGO6RJXfzSHyfDsgn6sI
qCUhsUyVMbGrz5+LPP3JE6M+MwpB8SFy/s08exH4K5m5sjqOYy54owcEFH7pxvhnJ116RmFbrAPH
OQe9Qr+AHQr5qEGORutQ0VF3cFaIu0ZnzdoOUM6rOTgpge85iCrFbjTu99noQujM+Air2SgOjY+w
wkjl40z0Ebvzvtp0FcmtfL71sbXoMXwe/DBfzLPG9JLp+N3uTG+tPePZbbOf0e7DjdfiAoF5RHCP
d1G1vk2VJFtyWpboJBCVGb292S0iOjNkUNV1DBn9IdtOUj37rntXVP2FXfa0DkRAe1P5Mb9JuB/t
li2XqMh3tMLfgkaWwaD91czBPx3zWMFtquzx1Wf9vioG78rw6t3FtreV4ASAAPvnqaWjjxDSJP3L
XKtHFiZ73xl2RFY+RhYPAKjZC5SYhJ88P5Rh+Mtk70qQ+S3HcgrJ8dNTIEOKyHcIPI4+ZtIA4bEE
vIWG9Q9M78VsSR8Amp3y1bpYBxgxrMrlDp7Rhwq4tfi+LqjZTJA87XOYDo8m2mgHVz5AGOrDcTS/
JJJoHKDzVSxHOIoLbjUaRMtmCl55zlvkW68pFw1mvXd4ei9xyZ42YGwsLTaElmD411VwuTqfGGfc
13WrsWjxI4WrnQ24vCduyu3YpP0p5nPnreUu1Km4UUW7y1Y/AQNhbKRHnEEyzBs7Ln7SyXlzcaLA
u2VR3PSm98clqx6CgvAXQs7u68ClVJnD5FEq+UzySQL9oDDpbWt/RQT4tDX80jv4UR28tJ3yfvrM
pGEN02vC/HwftOyrSWLZMkc5jpGxhUuMiVkjxsNn2R9RRiSMvI1mqyrTWsumATdEkOomEemVRA2H
cEn5YzjmwbTsD2M24HG2jLe9bj4HCV2RWqa1bi2JSUC7fddF6S9T2fuhYvREIs1qystNF0GeYJnm
EXs4G+qL1eiXbzSoN4h0Z1o1NjtromybKlik9F87K4T54JjiB4MzSpPK+SG1fkarZP658Zhvxsr5
51jLB2Ohh9EL4SdLC0zETLI5bpm55on3MlvF21w5dwQxnybLk2+qpJGZZPBpVx64Q9tZwicS6yF0
yWamEyuAoNbMKe3A7A7CZNDiGwMh16ydcSJq56zmEI7IEBQ75fLKyizKr3nXwhLsStSdKLOwYdX1
Qx8E9k1H5TPKm0/8/sY7f0d9iRnnVVdcxSj+hSPuhQD+6Kbi4KSqDBcF997XZO4xfGD61R0IVWk3
FJ7e3stRtoXkhltFUn9oJkUbbq3giziZ9JTkFqIREXWnTsKncdvZ2mPN6VZ+Rb1Zm4iIy6z9pjL/
HAPeYxDOe3KIXxO/vmgETwCo/GJjEZW6Sxo45EHN/Fb5bBjjhuooZy7MBkYEx4x4Kq50caqDHDyp
R0uXLPlss8r/5ZyBmEiYGWKnD+E8bByQ3xiQIQgkE+b+MpGw+jKencCKKT9nku0iO3gmL1IfzNBz
jgbEQ6iCLmImhQqp0bHEq+EMF5239yl05yzXj55VGVyhOGny/zdnnkOiakuGH/SNkQuhpz0UVjTj
RDStUx9r0sIQPBxmWsYaHM2q0VCocEdjfxryK8vnu06Er1HbXps2KuGPFgrdcB1tRKNfAYDtvTG0
Ud0lRBWCVTFl8W+CuA25NhJHMhSoA1OTqPK2YQJLveI1yHS6afgQHgbvKu67cxETvwIXp9kioRUH
v4c3X6PA8Rp95Lhtka7hS8eefe49dW67UK9Hn/yQyByhz8/uRwmgg7ERt2jaWEfXTBgAzSMjw0S/
gYlDPajL5BfHFSBoTVEIMgMqMS/Ap66q7r1bWrwazGnSluBf2KMp0rPYWAoOHsQDR8/0rFvgkMeV
zESKOI26uJaa7mTFKGkE2YldrueSxJ27dune9mSBcF4Lw96krggOHgXxZs5BAIm2Jv17Zi0MHsbf
0GRGTIhgEjiNfWm9uEWZQjPsjxHslsF/i6PpM2BzgWaw/vYZrWxNx9Q7GBaYodTFcNKPpHf+VQhj
Dzz3JcQed9z1af1tqdKHjTzN8kZPWlN7eSGFv4PbIhpLJpW0sawURhF/4tUEFxIXh0nO/xgDXkcn
+gKOQjYC09kz0/74osYeSM6chkQK4/bRk9j2ZvhedepmypxVvdf1R7MmjSk2LNTW5lztQO8ssb14
1BW7wScyQsd92yQ/tEgpk9cWADjutJ2G2nNg64Zg3Rg437lSxsx4ROIFe0j5RD86zSHMWb80iV0e
x66O4ByzER+tiEiPHpku96De2QBq3Z43ZQ5t4uU6kb4swHjikr36ZLuMiIB6jXuSV66xB+2f7Au5
BrRyjUemLLz2QHVZAq3gMapV14Vnw6Bs5xmCEc6cJ64lN3h6Z3QEbzlVwEghE+kxi4I3c0DD0iSa
HC75gEMGr+akpsdpNsw7HdIKOX7zmRRjs9csqtdzS33Seb9eF1/bBB88/xje0sK/Y5r+FycY8cww
p/MzR3sdN2Z1iLvi3SC4DJR6abDC5myfQ3AHNI9Yekz/mQ01rV3GAzuwnlh3ATeHY3fjyq2wF1JO
zuswhv4Va+9dwZXByRo/SrYMG45M5Dghv0VeCRclKeJPvuqi64GtdOkPFokN4ZQG4Qiz+LTH4mzW
NW+Iw44Kuw9R5ayEEfUKGoNF5hHA8+Ps2eeK7p9e3XZUt+uIoFqFBTKEBBWkAn2mkwMJB5A/jW04
+k96DNaj1OcwI/oF21LOOtiwVxPIBQhy24rrGSu9eRAqHvGb65dZRQhlCyTEaRL0z5xB1JluvPW9
4rOyCXxGicwRjzH8xRHhSNZQBYStCJKNmfGWRTZ5wXxoF1yZSEwc76EkIfaQkQCBqKslVbTQh2KB
jQlZfjlZC3oHl5Ye0pdp6F/VaL91nWaVQqPGdDe8zJ4N7CziW3AsNDHIYYDhxi2z1zIGG+bFyWVW
rXUmWcrdSkA7m6mcALVH+AISbkfbl+WDXfiI3TMMPrFndIuogYBiM6wYmCQ5fJ2JceJOtek9ay4m
RKri/8Vd55tML3KdwAoZqWd9C1eqxWewyk2mm1EpCzJPDTYhDZwvOHjs2qeSTGL/rZqyV5MgH9SC
1M5tRwKvUSMSUTjK1r1HEiOqqWclCAqsR1s8suf/l0ZRvo9zdWUD8pO7qF88WNo9JxbFiZ62pWIJ
YAKkZhoRRttBV4ASA/QLML3vm3j6B8aHajxk0gokat5zK0OSk9Vj5lqvDQKI1Vw2H+lcVRtPWVeZ
NT8mMgNZMvEF5bVMI9bu4HB4uE51l4bzmexCkA8TiXOojcItKiTvQdpTsOosJMZT7fxj64x2xhb+
yR/SDw0N10WOwTdNi1LH1hXJM+Rgu4vetE7rE5ZzgA9Oy6yuCRDYMIgHPvedAoPdaM9GIiCOeTAj
Yyhzll3MBaRSuKsqCxnL5N4TFuXvWJ/gr+vhHKSeQOLZRaBeQx5Rx/R4sgM/3CLspg3sJSbGkOBJ
FtD9ps7QCPOutat6CcJi/9ivaBraTWRhDWB3L45yqoZ1pasPPcZQbipr+qTueLGS7sYiQJB14FSM
jZj9Gq5CcwIKJ/YyHzqnP5xDL9AbaHS0EoHTPVAU6ht3rHvJweCcRjX9BUUY3/C9C5Q+NOsrg2sW
W53+QrMhN0nnHGDfVETnqgeMx19lMmePyhjS74pg2TmDX+lw4Rx6S7/XME/Xvc+eYhocNCMEz6wg
rAT3OgIlH8Wmf2ocgc6+M1trP8j+UXUEMZczEkGK+S+8zhoZooLvORfRhcGmcfCVh3TYfPTK5I+3
Xj2bif8Ml9+gkB5Dhp+SDOcWb85kymdLuE84FMAUY8epovziR6NkBMOrUmJhiJDwYodF65ORJEPx
KDYm4ZFU9bPaBgiP4EPQ0hD1Q19S/g797G9U1aC8c6ttUvPOCA8NX9c1Z/oaQPY2agKWt8jSm/qF
WKWvXDgj+/cclMgYR+tCuw91Suytm5XffSZJmGPZBW6ree/HGKBenSCBjgkINOSPk81X3Duveqn+
ehA1aA5ujILy05jRqhbUsKjGzbuI5bByIpwBLdQIeLuP+VRlSDFxqhX1MoXKvEdzgIomR1zNwSyQ
zcR5s8WJjo6k0l22FYkAqmZb1dpr+OIJDme7YasXj35yh/e7wYCA/Z3hijzOmWN+thNKEGsJynKR
byHkpl22JOtmPfb1Pmnbv8Ystr7tfzo+tqPIY4gC5J31qZV+zGadEKpiZnuVWAc5JsM6cuonpaxH
Ofr4zoKFGjka75xIjJg7JFCeUAH4yO6rNaI7L6ufA8lPVN38R6NMRiQIZGb5/dec63ezKv+a0IYw
4pNY7JSt2kaLTK1YItKJ0DyGeGKxgP4JrIVhH3+5ZkdoTHycq2LjyeaQsFbcFzpqGEozUNau3FWq
s5YomRzIG89EkiZ4VFJ0OmFMtt4YXaLG3WDhvmjJQ9R61srJSXKpyhoHuqzOpLawLqdgw+GAOZ4A
zp2XWo/WsoC0hvSxdfNXr4YciReLAlVWN3o58+CTM7SHjGXg1hi5jWzmnlHCEcguCzluWD8CFHqh
TyWjyqSYImf0pChxVxABcNaNeKnaND0wbvgLmsRaV+xvVlabPCOJWVWjeYvR5AIJD94NacOTxVXS
l316YPsYboyG4QlF6YHl72vZJi8ylOW+zZqrCronLKkwAZsJ/lr3i1r9SKYNFgXDec3M8tEuyn8q
BUyXmf2aaa+kCK8fUphROzNFWctdjK6L76BOgHBaor+Bhn8kHoMkvMWwi3D6G5PYsZ5gKynNEQz9
9xmA1b4HWIKN6aHzrWjbDYxfK0PwzLZ0YzYY+U2Z8n8kA/xBKxzIeTT+SL99rD10e6QZvVvlRBw6
QmGyysZD6lcPdg420CdrE24ac1+hMVkEIy666N3OrWfVof6Cq8DMgtA0dkA5y/aBitNLJ+9AMDRz
vgRtA2qdL1067slIDFJzBNEUmh5fNvzDjYu6bbJRQ6CvFCtpm1d74hQSZCSCRjgVUBGgAE2YuZNa
HxLJ3CxM6vxtjF98r4/XRuDpE/0k30pFh+0G44LdZwhok1sYYjtEaMrflmjicEhP7FEnk+8ybQZa
CoSvtpWeCd0EM8x1feoDRkjmEHD6qXlXJ1w8KMnQyBrFT4w5fi0ygAVpAPx26Oo7rxy+oKdzgbUz
L8v4Q/QP9mL0ANteEbjF6xztRieZ6QixCDTaOaLHvSadgC8NvmrNLhiD8NygGC4Ojh3jfVLVnqHK
cwlSfqM0a2CzkCc/KUBUZMEt0hyuWJMWDjQKdiAQ1MSyXeczZtu8ds+NSrEHRJ5a24n4EgGHa+Q6
n66cnzNoiYMov303+TRVskQr6qcmg32plfmHwIwnf+nO4xKW9eR+sdIgKXrq2WsYOAGdRbYKRkj2
3dfEDnjxQJEYCPljFZKpTbOfo4XUXGV9BQEB6dW/GHjKKiGPaGUVdkdkio0ucvZ/qoi0asSA41q7
1ChgW96aub21FGYru0G3WlhYgKM0OS08gGohHgN5nLzpo2gZ6GaoSHnlx2uA7Q1J1vAjjOypXEQg
bXdlCkrzWGuOoDkvNnmJYjOK0SZxei1KRy4E6h8Mr1G/B8HyCGMYOYKX4+fqx08nIWJbefQUIqYd
Ga0fqLR3kW5uuF0eIeIUvNugB1FV8vqX75C7zK1sOa0w7uVE3ek/g10RiWbp29C7n0GKMjMeKghS
KIqYOVTGqpIGGy8OSm3w53kQPEVedyZTek/rtCMF/piq/GL2zh9342LZ6faeIT6N3PwZw0XUlDiE
PobtNh2m6WtOun/430iMHsK9ZWWnQinvRJolO9bUAsqhZ0aQ0QQI3p9/TBT+GzPxfnk0v8EbpeTQ
CFxc9VcKWh/YwglHxU/MTbPBlnW3xJRYtJHreKHbSrBgqPs6yrZGHrmHUR/n1XM764WOS9HAZe4R
/05mlRO8Mhn1dwm5mMBx0IMOuv8cfZRfY3BUFYoGAW5+7Zj2l9lE702jbgbRVF1DYTdSmkyZ8yrH
CKeYg86qJrzQaFj3WvX4m+U4FewOt1pphXddZr7oPn1x2+IiRrm34+wBDei9NcUvzmT9TF331Jos
V9qMujuwocSb8aUZ3Qb9ZvEUQm06Ccxmi4DpYYCCiTxo3y+Qgn6uGOMnP/aUnxybsFShgLMMBU4n
FYfnZXlsT/XrHFrXmNyJVRYwRaqTECaJi8VNzhQGbSigjRbfLisZzut67+NIXdtNHmwjwZTDLMUT
qMcH7SMPyrzsE6XWAI068nBUEntAjbUeA7e4C3tl0K4Fn2XdXBMn8dZGolmSBATEMECPUJiumLDl
G6pqPMnUjYhALRRsIYKMQsLwQMGz6+wIa+2YfJsiBtrloGCyhJyXXgXuXDE3F2qIFG0tFjokuxk8
VTCUQQbm1o48/Ige1jGA1nxv7i7s/ZtjBLSHyY3gpocJh+XaMtxXHQKOGQfUHiibuKEsuEI5JTtM
4MHazzFCH78u2pNR9jk+N77I1G7PMmqYB3st50kDihDJJ5ukgmEEoPrfKip+/bZENdoXuLUHzcKH
3LyN6bPfpXLrV1E1Xqqpj/dg8529E7anLnceuao/hDX2O5Kpj5nVUASX2cugVEKhbyLzC4p/NJKY
pMaZQQdzz7WPaHDVzIw8ZGn9kSxPx5+E92wK33OCCNYm1ri1b4tnmwUqHRvwXG3bfBI1lMkuu+vq
gWN4iTvBJBi7zkFUC4KnROeZZcTvCPQInErUNwbtjJ06u24K/kQ/1HQI876NXOynQabPvTSqW+Dn
NOezZB0yxDQMnfdeyvHOnDvysHyPSVIG1Aob5Qmu2isZJsU6aulldQlNN2+ZPEWA745d1WtQFEx6
LUWgs92WOMpm/64c7Qg9hPMXWv2vKar7FLAa37XWxEWiyo9KXPyBuXdN5EESOOkqzoffuCavWpeC
lS4JgLmTsDc1HeII8PKYJd400sycrSCkaO1pYf4FNoaLQuZPwG0uqd0go4HpwtCZuzXssMmVrYSy
KpjFxhyqkVedI7fe0kJhEMIJdUN8/gFFr4ZkGQxnLTCB2UQHhYDmMlxz90HX9wcxNCjhDdqqrKmv
deadhy7LH3DdyJ3DCuuAPloT1wYpHPvotMsJfFCpcyABZscFg9ANY3moRHsqzbg7QyVZ+lNY8lnP
p1GjUcrSUq2lYI7di/AF5h3hnYH4HjrsdtbcfwJTh1q1mCkdQsR2VaKuhJXe5om+aJbdU8lrtxqd
5n3I+CYwUpAuGUi5q2dkqhRgWK+67txgOsQj1kQ4zOqKmXTlZEyYAwgTBjZhvdQgpeGVWzUI+73y
gCVHgfsMCtE4eFxFuzJypvvEdprXrAg0AxfbmtaI3dyXHCQc7xhthEP8Fv64LvkXZDAJrNgriSuF
vFTZctX18uR49Uc+VwC7m7Pf2hSKVrEt9PSWAf0Ddozxy5yWACUpreOUBRbLVy99yuuk2uTx0vCF
oHpDdj5s+dhNME78lk4/ET3cyJOVG3LTqsbYEbBo/44QopZPF+1kXrguU/2IvAZ/7oy1MrXe481i
du/33wn24FXqGnuxWBZGM9olLB3OiD85dpXMkGuwKdh3YcaNMddFMG8mPaNFxiKH1NUZC8wUi5c1
NrLHyKb9dW1ifgSY7tuAYO/RUdQ5SrD3b6cZH84wt7x+XblRIyvEiu3IZnSjT0fZz25T/ZHZ9K4q
52S6Jb8X0gS2fSk26sb61E7zUjqxg6CoQ/+uvN92mR7WHEurqWuQdUW3Wi9OdqL4NKJiu37KAkm4
AShWEgkMlJmFV/0LGBKcFSAWFCthjxljzv8FTg+CyyrzbwJzIwCjeIFNZBobP+1/Rzxvu6yDO2La
DllDVaVJi0BQo+2CrgM4cPvUjybEGVhoCHEYeLtx4qAuix9xbtT3WFVRn1gVG0ZJDOIIpHQ55yYk
RM7GUvVNJckRXFZ5EFa4QK7gwKDGqCBFxRAJVgYrv3blqTA+dk0fofnonMeJ9Tjt/jBmd6wAj41D
yLzVe6fKn9JXJHbUfmB75jfiDfxNIvl9SLGu2ZBCdpDh8OzyH0A3ae9holCroQrbOg2A1RgQBCZS
XokuoZ6o2qPpOvPW8unWyomrOoBcGYT4NrKZJJnWOnqMeDat6KHKukTVXsBPXUdkhWFTvOTYqUAV
YyilbBruOrMbqVwgMAMwGhDJ9N65833rQQwMTGDDmasxMu2dVVAU4XNF1dcjJ6htWzLkshbtgGBT
Jm88akDb8hl+6NSXVyeo7p1eM9YM6sey9c+dEf3MTQ5izwH5gfBqsZCrR1N69zM5VEe0nB/wf3By
DMsUy21fO3u+qMjvuDT8dNeRIo0JHbaaV4UEuMg63kFU0o8GGYP7FOXV1LFv0rKA/eGSjeCJlNGc
ZZl3bsQ4EI+9z43Y3Tzk+zvTg9Ykx/whKiQsJFKT9nPmvrQmEFe/NAq28V6yGwBj0ftlKN8NSpFq
LknSYkMFfnHR+4sZoyNj032rCI2rCkoaNCU0+kb1kcV436qMv9VMFD51lhyrJPR2xoQ9hgCxS+ZP
7zAwLRz2UYQgIX9gGDmtRpKt6O+yN2WCeWT1l/9aA2kmK92a+SFd1NaNHWxRTVt7x0o4h6vsMsXW
3iwpmDKyyqwFxzOQ8GebAPoq7OmCgbM2cKBQDIvIuzhZSLq6sD2U8cu6IbfRFPUaM5OZfxCFQ7I8
GG6qpf4sYuK+iAPNjenLoIyyJkkUK6v6foh6AAn60rnNQ4ZZIjJYVfPLXx30eOyd8bziPGbqI5/H
ElpJ0iYnUKfxJkKdv6JdO3Z2L1dMrBSSwZZKKo+4n6iQyh46otPcc5UgGEGS2FMgszRwmPsXp6k2
cYCzokZeXWlvF2UDErLGfZCVgfi2lOegndLFFNCxWvlp2IStBra4oAryYxaM1aVYkodAzJhVVB3K
KLlmjtfsjDBwdjg4GG5p17/z7Ervoy7lCC40MwyZHcUgD0E5Pyy/BbKUna0MkMyAZRbxWrUlIoQh
V+WtSQQ7hIW4TYlvr8haYdObGA8is0+5MvM10eYjW+IgOScWsuamKS+5hjZR1Nmv5AWOFfwxvA1G
m26bgXG/0VwjTvkxdO9UUx3Y9vHd9qglyIbrTOaVwrhXtFFC2U8oeHaKRRzDKrRLif3WhAPHRYFu
px6PnSR/a+6yTaf7Pz2bf2ltfdkGc4zWGn/qwP4nnPpW+fU9sSi4H4q3LjRwBztvmXD+p3WSW1E1
56g1Pk2D8XWS9veNMTerRg7fJhyTUcijNQW70F+Mamm4FT2NKTA/Ynwd+SwydlcTNZFB+Z1TS7Gq
AoSNy45dTD+iUwN3KZmpoEfIL4wbcbHExBVwPoQGPm6AOsDOUta8hPFsUocykM78zdSY5KUxMgtR
2QsMfINk3fhmNOPV6CzvCDLmYWgA3PYRWIC04CKLQE50JGZZibFFcU7IFhUXynrUyTjzJfztzayq
S1t0V99qm7Vn6ldq3U9c4OPaGt2/sAje3cJ4Mk1etRxExsqcCLhNmzbbQilglm0do9l8bGTVcU83
ZKuh6ptU92VXlN99pPFMdY1Lt012wWAPPN5JsxNWfWbCyXq7oDmAH8j29t3RCdyUHiPtHJEcP5JI
F0aKrKPF0oCO9di03R5szcJnxwGmvXNZLdsiu3mOG96bZuofCgcSBEJ9uh6K8iDv7kyPAjPx1FGV
cNTybliFoP8uaaBxIwEnIjMO8zG3n3QVe1j1rid9HT1E0I3EJdmyyKUsKw+cfiPs//HdHlp2uQWr
AemeIoT/9TRy6cYBcVJoxXLoU3ho99T0V7uk2aN/2JuQCqB153oXTJ2x4XshKztZ9gbcvX6PiH7C
0UJGySNQp2egrygsmqLaZKYYT6KbePS6gKs5I3zPdBAJqOfcYMiAH5DHSYflxizGJ0DaNoMx1tLt
PLEoCnZ9PB2nMkNkppE9UPjQhpzK2HvCsbDLhvYYIlfbyKmj25iNOzWqfVLyPHetM2yiLsTiZwYA
eBpaxZGFLyK4Z3ckCQE6joEQX99NYb+JDcYAHtGx4HYwFhqzWe5muAO94W0twdi2xMm8z7hXtnxW
C3EaZZZy3A89ZXvYZjeSJ59dM3+hw2LnkELUa+v+Q2h0digRbtqldvAqAFJdETwZPiZCVifsfFsq
rShFf5ygX8sCZipNlvGyuDao1mZ+YXd0QoO+DcLywrrewq4cfzcQPmavjvYGBOMFnLCJKZopkxBh
xIyWggpPCWi4Uz3BvdJF0SD2Q4CGReMusRw0rVqBP3XfjDroD62JnVm5n40kCjlAlegDuHSajoOq
Y6tuAuCiZu4xu46+QFtu8ujEeLtSjD+CMeualMoN8chYTltWdgbJR5VtVjva7ptojGtAyi3uDVuf
BDs4QgIviY99zW+8B09MN+buPCBtXp1Y0PAoNAWqM3JjqfZncqr8eT3reV1HTQWpTS53BD+lLPp0
l6XKP2H/wm4Lp5/tUXNfTfjCSAf5BZfO+HVAEY8KDKZIbbxhj5y2s0Jb7gE45FQepk1LGKhP/oQj
6aTiNCHxybB3owApWrtUTUSV3IVu+R569Wtci4/CVPfam5pPKiVU7VU+7XxfBmR6znKnfPYRwiFu
tbHC7y4TYm/xeqwGDwyvRMq1LlpOZ20U36qlLM2EgjIQl9R1eZPvZhtJ+IjrbQ0OFrpa616jOMDg
nGFzC6P83Wrt98nWu7ao6IHwHE9TRwpmUOzLXt6LbrgLkMts6iEdGGJXXxCfLl2Ht2fkCh61RB24
1FCmdwri+YqcgoksUb9AMWokk6SA0IpZ2Bby4CPr8qsFEHHtyPHXTV17V3bxP6ar/7AOw2FDrHTE
JIeBWNc34HUKUx1u4FERTCskMgUZIuHN4+BNTwilQSDuSpZIrN1NVNa0YkSbZM5a2ANqiR4RfebV
n1E0/xCj8FGgDGPAkm4JL3oaS8vZOUrDnUuRb1GrNxG2Clkw5uqqiXXlCPefpeF/HJ3XbuTKskS/
iABZNEW+tjdqqVteeiEkjUTvikX79XtxPxzgAOfizozUTWZGRqxI9oaNbSsjNNZbiNkdc8Kar8+H
RZfSCnQP201DSGZc8upmgWzsebhCsoIAgxki7kjo0jsuDp9stMXGCqxDPuCIiBYVcVQV5NySOanl
D1mTQq1XXS7/8rDc1ynCs3Sqfz1w9d7ySbFZNsNwKsc9es5TT7ftvevn1Z4bNG2YbJ5QadNr1Bhf
FnbvLeUW4CCkuWdPI15IjK1wYaEPId9FUUAPgxwueaBJB1KR82rJ4hetXJyDVPyrFkRJks+PZt6e
KzfyzqLJQR+Zr5xW1mzEioJLDs1UAGy4ZF0QChhMOFR5Cgsodb5HLyg+pUKEsGS3gYECLqkMAZBH
4BJCzrKg1BB6ouK14c/cRL0IASzGtOl0GZU/k3mdNBgYJFj0lCJt1lWrK1INur3vDP+uMcR5hKK6
aXH0bcM8USTp1XmI633LVZL/bFK/xj6s0buyor3VFp8XYyAumaYBNBHqzpRI0kMpDBybU7o3KefY
eMnwopAGbM/9R6kBUoZoPkvLBqAgxIMu6KFEiKGRwG26de2Ow2bWGk8VLmvcaXzpcN1ZRn/vg+A+
lFC80ULwguRj9G4Dal4V+BVtRyHBef2301MzDsRzmxnGRx9Vp3YO2jVeNAPhkdzJ/7HvxqCfbrT8
79GucAsiB0e2n0HsMrkhyR4+FpZaLqr1OmqGhxw/JnciTGiBTEmHjdYpCYhYBFSdjr5zp1VAgUwb
mLsMC8jKnYYnHs+gXJzwO4xinp4lhtKmFMdpUtW2r7o72KtbZTrFneqMs43ti7DellwuOcw8f0l7
3V1cjzYJ3rBnQQ5zg8edRtySIJZIf0qbqa6Y6D6ZavUk5vS+C4pDEEcm54TogEjNQDLRg2368Bmy
IV/XCbpJq1uKzBaSAD0Jn/QIsXdXObDCgr9jlPqsCwpuLFcNK9vjEkTGynE0Bqk8ZBn6L+65hlFi
ayW4oEwLC0KvNUDtNLghCn6LWWBRnu9C6IpBy/0+pjpyZdTA9iON89PwHb11MGOfQqPca1tjIZv7
m60kJk/ZcNhvQKhM1EfA+k3Ju8YXS7FsU5UEm7o3qVLvWD8yt6J4buKJyhPyvte+v3KZQjemUB+o
2eLUDy6J8pQPhkOvyFot2SvDliNSVlO/9DPRhqK2aCjDanvXksIjYTMceidyHtvYnyTJBRyMPP3f
VN7Wa9aQeDtxxV17HBwvgbbNg1+X6cF0+e5U8zzvZvgj1DJPj5npryMKiqopAmFTFrzYMxltad4z
7jm20nvAwrC202ZxfgTt1m4yCpdg365t+PQQ2/4J0G17zrDJfTRA6UiGkGwnKca1oupopyVp3MaX
wc3RhndKsmr4nmDFrl1ttFcvpCvFdrr9aI7uKeHeyxLAbzswtYMdw/nCr+rQUsLDOBE6uUcLLlaG
J3kHOpZhbJvAjo6xE0HMn6lw1677NKiFv9Cb6giDS2BDiSU/G08pruvttHNG+lK4T+R0zYpOXayB
7HHiEl4PZhQCM/iIq5T6BYHvZifAeNN+0/8IO4balIXPS3ftp+WZX35TH7wg/vJFz5HCemVpx/HZ
KPJFstwpvls3kv9EkJY9ySmjcQ3jeITcmscX/j1/Ksnesczz/Ncm6J56Se1DkeciDpeIuq6TvbCZ
7OK1cqivq1Ga8fJX+yaVT04exGDVSGaEvWseZT0+UnCED4Npb4uR60nY3hPMsx+GIkx5OLqXECU+
wcGN9pGjPrBYlhwJ60/fVS+0Vi43Rkh+qTtgVRQdHsykv1ohDo+VN2IY2AF6zHu+F7G7SiIuzZSE
ENdwgPismr7EbJ1m/zxCbwSpLCJnVV/cBbFuT+h51TcAm+bJikxSUglSMbkjis9qq17FvoIalPxi
43zyRcNLdxAAN6ifWqmGhoWIqsV1FI50CMFa2UQhc9pcT+EJbsinjFsiqPm4GkRO8SMazEoK41e2
9ZXWwk1R5Ju6JTLqx5TYkM7KVnGGjTZV4UPYJ+NFOT6gj45dH4uru48F9Xi1tNilGrquzOAU+py7
+9aJj/nQ5/R0uPZqiqx6j+sAHzaEP8g43DgYIW9DUuO6ChhAsDDpc15bB6KsE+wN7z6X5Vku8cl6
0WktPN8BvdQYgrnDYZVQ5mgch4EZj6pd5zkPUt6UPFqR2xMUDzVcMLV8l7Hizl3FNHw4NqiOwOGH
PkGVmxSHDCPtdm5EfXaTU1vep8UXiOhDydoWa/txouth1UAuEzmwKIljsynyAJ++eSuH7o0r3B8R
Z0Yx22j4mXGQGun2WzUKlG1LmKOazJchaFCjqJ6lKG7dDZIy6dCm84cHBtXRNaiz2iGar4SJr91+
ZbDZEqLEkh7LY10YJ+RovKfB+DPMtJlEE/xp0j0YSH5Lqjy7QH3j3pjX0wiDKieJlJJjV+tsSIqD
11vP6QT7ZRQ83gOnYC61Wu8Ui8I/x5GE5gDyg5T2pq+aX/QYSUHTci13e5c8jkPYhHxXN4VsKtA3
dpmC7QkU+S5s+x2IQAj97nOxPHtDGV6KykFsg4+emLueBNtKIw2zhLDnjE5Ff63DBs0nYGf6VOYO
MUYWqs5i9Hl61Vuf5cXwCKr5AxjXgM8fuk9N900dfFZZ8zObuPP8Of0gPPnRV3xoBJrTgQQ55TZy
eQY1nlwxVDF2ywpAu+tb+8gWW68mpdAkzX1RgZ7xyxw8Ep6iJDLzzZy42yqKLgDoepI/aMcZubjJ
4lMXfBtjHKxmHdw0OMjKZk2WzVDs87p8HCIDY0WlHO7oukJfGOyL0SHQ4mxfITpCQp/7pai4S+BH
5+4hKeUZH6eGOQDa3eQOUkN/uHAiY/Ur6vwOdGd9sxpeVOCd+bxMqBIk2XmoBfNVt+aHHUwoSk7C
a35Oj6j11ratnWfPCD7raH7DPRWfg0K3l8CFEhnPvAkKDj4vA4zkc5k5EZ8zkE80mBhnlTiPth3t
hdEcrHw6juFiBIoCGMpgv3EsE6k2WelHw0dzbDkaG1XHnRIUzNqdMgzvUVvjCTDUy1TR+sC6NIlj
No2fXk/hjZIsB65MT2MawNLhbo3FhiS/xVJPJeJCRMLa4lByu/S83kj3m8fJxBhRUMAN3sprH6pa
ZWc1OsOLBuwC+SD4nANs0qWI4l0XQqmEd3qOIAccmkVWo0EPMd6DfaaspAJdGEWUzlNra8tOou55
uJ0c5HJKPT6rnu2SgyObjeQTVJZVcHQ7v7y4WeRySliA4dgLOWibVJa0LCJRP79afjnAMenNVTcb
LYmJSa9jWL37RrhXXrV/ZBmuJGq3rEB7exxZbHN1U7m3Y9H+pFz0qZ3K137W30UgKKQ02gfHata6
TOt1b2DWoiM52zZ4N45kWmi7gkVp8P7cRo6ld1NeFruwzGCikObiaWE77MvNveIBtqZNVh+atqJT
j9HUTsf6keuHeIyCqjvate9uLZ8HqJ/iJoZCZ53LkCBBId+kF+3cvma9BkDKd3c2tynnrR1B+njN
UoMPvm3dT/Lx6SF1cKDMLrdXbmE3sw/0xTf79BgHoj4QRL8FfMTZ8bnzpN/hrIeL46u9j/LE0z0j
bGQlwXbw3e5xsqL0x5OLuDoWL0LPn52ZcoGbSZ0bRpPzk2ci57SJJmXWhollqcoeqqjKMRQQlek1
NuPZrbLDsIwv2aC+inb4wLTrvotZYx/D7YtN35wttumyflaZyna8cesbvgpwB6zCHG7oqu2YtNxG
fIzoHDxynPq3nllj3AGRa6SYhSBbKvY1P7agyg9dChDADLD5bHjl+e+gaMBM2iW2Y10uvCTraFS8
yBc9ZCXNpj+kM300WpUK5l1u95zHCut+dGHTRpwpeF3cCT7CmJPYJv2mU4gzRMnpQMsAUjThZsT+
S8hedU9WR7wqo7TsqcpnYgB1daIXLtwyTpXUSrSUaomMSilD948aMeXE09mHSIZ/Ihg4ZjDfo96P
/bSjvz4/geRA9pBLwkewfCcdR7cco+F6aKpr0pKo6GrGLsH5nP+amcMpGrnxiWpAioy41OviNWb6
3xuCaInbCuMIPnN8p9XHPbl2W3B08sS+KviAcJ/j6kUv+c4GPL2tlBA3N6jrVZHwxq0c8d1ClOCN
McDZ8fGXhZxjkF1yqqcSpWkhQAKh6Trb9GN3szTRUy5S8SrTGd4eg00KOkS26+1EXukd9hfvAsnd
pvtJY97FowjmrT1y5ZG84jd0B6QcbWu4d92AWmva1rrKpLEf9WjcPNdN7pzaurBs30eVsR1HlKXB
R2eu8qJ4xztNbN7GVZGFHHxSlTQnQ2nzfgKkR44NvVVhshxsl1ssoRlt9bvJ7jlQWdRCNOBNPGeM
nrpgds/omy+pEZh80bIlk4zS0vicTshq8SgDNr42p0LcuzLB4KMHvcO+RZA5vvPgtjGEW5hionMU
UyofD+OzFbApGwV7o91YFrBvuUH+pqwEpIdq8cZG5FkPOarGXqTRv9QhWjH3/HOjCYW4SlFUGfTv
K8uNfoVDdBMB7VuN5cFNihqD6Ey1IF4YMKgEuadlIBN4wjc6kwC/yukdLlpJjE7NG1hKtALP7mnk
0nYU5AFWaY+s4eoi3oe1fuvK+K7x6SmnfoYvCkYIz2FIL1OBqK61/lBCutsiCCdgxl32QBCuPTSi
nE6k4Iw7HS7yCWE6jKiSs6+J+54bGIY+bpn5J2DFFx3XEJqD4isT9GrZTUjmABol2JDpSw4OarOz
9XtjvANKVOE8r08yyF8nIssQwJP+DUMa6SHDS7Z+Yr9Li5aMqjReKKKkOo/nLjIkmVONtTSobYQt
CNqUN7cn7f7yPiQ3EVlvS3KZtlwm9/YIAman5gdXh0dzNrb832NY4MhEEeHMQZLK4P+pi1vlgY2a
4zvLnE6+R7kJBsKyy3dCkuEcEPmQdU29mbzokES0GA3NZnBC6gD0Qdb+hqD/zXR+DIRWMX0mAJ3h
FHLfN3Y9PD0/MdFR/zI/OcRw0RHoORo6C41p3c/9N5PkCkP+ZzFSmV5nm6DjlWDEH8xHK5IT+4rt
2KUqhUf4mUf1C6mzR8rMxLohhHaHPJYzG7T3vdN85aA+UL46UgqvUf3h9u82ZuqoUVi6Usqr8nAX
xO27gOpmDiWIiv4wW8+KBLDPSl1Rrj1pxY/JGBe9fj3DGxF5dcwy75DJeV9P7ULGuzCYYwvFcMAk
miGJ4RRiXBqoQMFrlAwDxALWeyO7r/kf5vHY8GPjbXc20A8FxXCzJA9VGfR2J9MVLtwvVVqbNPvo
LUJOIfcz96bma6u+ZGP/QaEUzIYuFtPZXPt8H7YB+YF8oFkpP5C44nQ8wnFof/jsYcP6UzwYjY8Z
+15mjSfoIpsi/k2m8dAq88U2jIsGJJv3VC+8uMO/3LjBFZlLbEkDhpjWhC31y59LErjD6fecIFZn
3vxZwe70XCLGZcyJszC+AjAmyFAqCc7J3JjH2J3CY2VDSUuV364rjW45pZyFyNVYK512Nm+P8Oy2
wNZmXtCVuBhBSbiNjUjM5h/Pp3jlUctkIKYGuHmW3B7hDcLKA07H0j0G5niwc+eO9/sxjYejHuSj
YU9nBDRcHel4tcV8zGLKAQW/QL9KH3MpcV9YB7eGh9m3/otZ8M1nVQIo5Z8w6szrOo/QdEGOTpHk
W2EzehnaWLUuZI9Ou3sj7B4Kk2FnToAzAt2kcYDN5pE3DOV97ieFXn8T7oOhAPmRKE5VaVj3XKC6
5mjhwJOm9T5RIonhKL9WM4bxnIIHkZl7Ylg4f7DpAr6wXdgG1NOVgeuvCPNS0CmUeIckqvZelZsn
l5wX60azFD5b6DrLGAHIqqNC2w5Ote/dO+hEWzsOmofEnvyvnh7B9yB0noThU2+a7caiPjepSTk3
HUFt0lOyPU44CXw0QxyCKyTUGPhkGRJ/zRDAqAvkGw/ueSKxUqKKZPjbV4bTv48h5gxpN/EtzRSQ
txYKErZgB/Qye2ZR/4BlbM6yasvziAy2NSJjBNlqD19BRWi4HBeMU0/pCLdUHnu9a3MRpPam43Vx
B+2pvrdGnhGUX30BHehQQ5x5M/vEC2X4LjT1osDjt005cWD22mQ/qwZWQdf8Bj2a+BSbwZtLIRFK
gM8BNE+N+5rKZiy6E2OAYVNVZBYG5p82ewqUEe9rKPUvU23bd5AFn6nAFKRgqfYNjX6XBmTi/Nyj
OJdA0A9p+R6rDvfAzYzR6lQwj2Fvx4Va8jG/hTxvX1J4LQwDLr6mRhrpd+HT8VFRr7gj1x1/WKbR
rj3Okf9qqjzufK+/BV31nRK42dax+FtaagpWzPuxC3FpJGo6SFVQU51Xk9rJybceTAmdqCv7/knn
3sgOkTPPVALtCWPp90QwZDuaHmh+hre3jJiVv2Y+BWbkk/GgSFg95mE9H7zY8f8x2u38MEPf0i/+
QDDYxO8xuEH4GmCM2rkA+0k8S7F2YOntWG/eE7qRdwkqGzZC576ll2aVqfk1SnjS1JOcsPxgAZxb
CaKroaow8ViR5JwnB1i5O8/uO7zv1XDszObTt4itwDS7q3qF4yoR7VHBtttqQ8EktkyHv3jv75se
FiIG6ea+yTn05DH8wxRbw9okhvnZ06jGX7kMX107wh/oF/l8NyLK3VFt0D70c9Ye+JXkZEygBCcW
CcneaH9YElGOOspVKgN+Tj+w/rbCv6+xiq3gwCxAdZCJDWecXaMbLmGx4zz0FoWfce52X2kxXkfP
FEcT48VF2FN8L5o4eOjmGi/BzHVnN0ElX8UJUNC1l7jeLgw5zMVBGUETH8OzcIu3yTJfHVO8Yajb
cx119wWrVNxI9m0nf87mOt+kiaoogXby7VAXxV1s8rvGwzfhB4g071hrIuEmbWIYq7LFyDWGlGhH
LQcO34gprAKPz4/M/cPxylWMLlLCRtFXWMPBGujmO4WiJDtblS55Ff2XBLwtERr/Wq/6KXwNHcbw
n5lpfjgEfgzQv6OaMthA9HdlABhWG4U+mWCc+LQH2FYbbCKyIkXlNLTCEJ8tSCy4HLINErO9w9lR
BoO3VV2GQzYUBtaC4tvx7ScKS+kPC2i8oyODjbkPSDXES+py+MwGeKAWLbasxBQ61l5ubIqhQs0J
SZDmAI6PBWh0PnpskpP1bCn7T8xYle0QazqPdc6wKztgWBITIYDUlPldNTTN3eT7gLqcFr1hLlHs
adriBqMu0pBfSZZruLepe5l5OG8aMSZHsyi4xNRDvsFq4nEqIYBFESw53KGQz2A/YLgIfReF5tUQ
yVdhhFDQeFClfSnxL+RPpQ7PJamyTslXicwI+JKnA6H7tXI8KiUg4fNsZRtTiaGvdlQ1bPskVsao
vIjAenKTZE/6+1nQS0qRV0wjUAOFWqcvGXBwjgf1KaSQ72iHQb2vbOeShCWm5vo0zv1bqtNfKxv/
DUoWq4qjMGqqdfCq6DeyE2PX2u1j6yzKkI1g2VcYKsg1cdqZBowQRE+4Plb3Zi/qV2tkjK55FrYD
kiM/VLwsoth4EKUqfBuI33eNrB5lBZiwrT4B4hP2Gq09B2QW4YDUJM45ntpMEouwB+6nRWOwCjpD
nVEA6LBDDBygFrve+Wmz4g6D51uaIBnkqI4LYvc9wtpGNcIhmtTeMWD08Zh8hRXl8qbqdjnjLlXV
D8y6ezoInvwiuWDbJVDqllhPcb2tMMV2a7xOMWJILdZu2/zamfpjeNvZ0kWua4ZHkrEeVnH3qwRF
/gjS473Xw2mk01eM01tocHVoW05Mvkh4T7TEKHS17F9eQ3AkOGobLogJDn0du+G0H9L+Gjr+B/2i
n1jJulVqzGcnJykdtikVvXNJIyC4kDUDwQHHbLMhkPsUhM1bkWbXISDjPuvi4JMLwD9XDfBcccOA
iuCUr4DhJfNfh02AvxoFllP2YPT+bxL7ON2c+klCqUMy8HZSVoflKaNm40tRDLAnY9xutGE8Y4C6
jAIYXgDZeaeoys1s4PR93n32Jh7nIXHCGzQm+pSUeO10auzNIsRg3fW/gJAPnF/Poiv3hXACVlzG
H0fW75MXkNsfBhq7fN6MNHNuHDemISFKXpoOVAhawHfS8wPwhPE2JAZpNSwkTYzlpGzDI4Rqe1N4
zl/i8GQ2R4dzp0+mG0msDcY3p0jOUo392u3jIzSrE4/H1zET+FQcmDtFGnylROdj1VyB1N9yNDUD
l/wKYBF7uI8/zhKUZvKtpeEXm+YUfBgN7K/YQg0EIQCokXOitZrantj4RIPfSLAhj+RfNPeQM0gX
Jol1LJJqm4a4lfF136ypvoROQEfm+MMZ82qB7ZSOdfOqiomtwggZXe1ZwmISL2kRPaRDdaJOAAUf
gzZXJ5cSE4bDlskBBxGL7tjc+lntxnrggDlEzk0aqH2yJMaFjtdx/trOKr0BzrswSdyagOe+1b2n
XXokTfxKxxVVyLX93ff5swzi97Yp96QHTjnKf8lYpcMMNDp7KEIt3Jk6Yg1s9pi8sSvSN13l0a1M
8ksMIgMcFQ0DQe/+chs6+bUAhJR8hBCKDSIS68Q297bRHa2AKlLH5CFpxDyOSGLLCENVrGJ/B5h0
H5ZIFFX7auZALZviEhXsbXmit6WkDHGsBvrWTIObfTle4sR+aGayxHh36RWFUL6ecjExuKe/ib3E
vvr+p879lwBgXY+PYBDQqXCHSp29KfBMowt7zmufe9L7G9hVP5xyNO0Vw9Vu4Tik/nmszcewjW7h
XPwrKrSNBIxbS5eSW4toB3V0oVTwPvE1hiiNgUe35c6mFArlv2JTMJiYGRrpNKYj0ew2nsUeRkr7
zmuqB1sTXK109073KmOsQ2DZVOdCDfeNpPWC6BDmU8rLeYohV9jiHEE45UeMUo3SjFk9SMBoM3zy
trXUKuZL1ZOg2fiEEzeJJN9hB/rHZkrlJ1Kv6e7J1oLf3dq2DVbcHj5Dn8T/8MxT05XdDOlEh9iS
H06Pn2nKvSNmvXEjTCJvWdVejS7m504l9T7d2bHlHAfDpR8k6+8mrT97C/4RtdDHFFbUPpqdhMpd
41PABCTcwBgQ8nIp2pnnUcpJCfFvGxnYmEQIdKmwEr2q1XhV7DgzHpDBd+j54d9SEeVl2qt+zRF5
ulIBp/OSdVDN/UmkxSmHiphaRrxTVfjXOejGWuM7kQ7hS+ITl6Qm5pn65K/GksAzwcsBSZiLX6LL
d9BDT3HK2U2C67VJkvFOKPu9au1nu46xHie5iyW+u488LohU2KBa+5gqK00FnZkcsGARkpr0RdcZ
uGXb51tM27me/D/RIli69gT7Jy2I5up3DTMDO83Ebuk8uXxPCezYm5xZbBvRT7kO0WihShTQ9fUn
01bBr1bd1VqeeNMeLVN/ZVOyS5auSbZkWFZTeZ39+NUP9Eua0xPudHWwxQPO+ma2zoGhEIBoNJhQ
myZADDrBQUm1QC0aQGVo0Jte8dvoPAaBHNghYj2Smzx51UTX8fQCZvLBi7PXVEo0D3qPsIjE/yrq
vUXuPbFM641wKnKY2uG1HYagPcqRAbd61654ymV3k716nRPznBHdX3k6xJ+Ty2PfOCTi3Po9JR2S
9c3Vr9Q15Q+SGRk1Kh2YQ0GCO/zyh2L6Ti372AT9Nc7BXTJOb/usvse/fRxAfgmXgB7vUMiGhfWW
BxXZiwh6iWqAA3vUVAE4Ah5JYmXlgMglvTQuferoXbwJ4KPUV1xvz0EVXMWkblWQ0oJQfY9VBMxQ
OfeFN18ot99EMz83C8/1KjEgDQTxhf5DqjRqxerHgUCn+EKxD2zm2bqLeZPUoMk4Nsycf0CeKc/Z
yZGDkmPTDuKAZmfT3OqQoLRHA8JKVP19FDpnjM1HQ/TvtLgcKEi5VhFoSXfgczoQUzb4/0WTFTOw
P54hJ225yz+WVvZZj+IZ8f1TRYLwtLpPtX4XiaV2aP6rzqU7HN1/0wKJ5LqQfM7AiQJc9sDrohVC
0QKi069L1MegyWFVZvgyJlyGa2wzN6JdIPm1z8gRAdMsVLn3a+RSE2Q2BnUumWlMXyRv1cBrHjCL
qoPu3fZEGOPIEL6Jav+xEw3YCfeC/SiB9WtddeHzwub8yCklAqdtN88p91G+N83X5FNLRPLlCq3i
xD+W86mmbdYqSAEH7yRBUlTs5IJnQJyxOtDt2sS/riffyrKhL7vxGeVqbi4Ei79Ejvji9OlGVxxP
bBOPg0HOgQo8tsHJvzZpewykhQgXED4pj62EBpV2X4krGnAxQ3kKZ6SpcjlWpuIjIVO4ciPna1yE
G0fyRUvN8icb3OFspqSvs5YdlTtqd7bd3sCZC3kt8PwSkwXTMIe9Iw5WPqDlfp4QWTgnMPRW4adj
mKwhlNqPRvvPGUgQeIsY5ESUU4tv0P4DnNP23qqIUJdNZe0SyHQOB6oVTF+wEtlDVDrmjv/ljYwj
4r1n3VU+vSvl0lpf9o/mqASPU50eWgPgE7XwVKaYydvYJqd67N+KBjmPC9zHWI5Ayp0RjKTHma8w
E34ZHRMpH3O997hREF1CdPeRETWoRFkOlyBWD5w6qe1LTz4VjiRQ/bsEooXT4bkdh3crm71dn88c
NuZfzyVUWdrHDNIMd45zX3Dqtq186/bJpx8k/zLff8ZvCxdIfSX5UGwY+LjoZt217dSr2QBiT8JL
YHTf2DGW6D04Kh+s9I50LsHx1GZQsu12242zQdIg33cxiGmwjeZaaBNKoJcftOGeFAd30B8dlQQB
QzrpbrWa7OF71maz97R9w5eKM5RwUt6FjwmXu1VK/8gian9bXuDcKcGaGybBhVGPKK7sXgkbXnn5
VVvXCC59X7zPgyYcZfrPGfmZ0Y8PTCtfdYGMatNsCx/7w5tQ1zxnuoyqP/liwPtOJchaeEQow8bB
QwPOx1Kc57RI3mMH5kubgZqu8MjSdqoeW6Z/SAXcFxh8k63tFp+UFxurahz3gJexwNkEIIImuIlF
rl+aI2CVcI1UTod2lGzUkH3x48uYx8qPvOEn3wuYZKVDeR6edp80qUfzEue/OWDKklTKS5sOhia8
UYUHybOTwaoQKeZJP26x5gcgFR3JcJ09UYXzm40WNp74ww2H77Dg76kRS7e5yRg1jojk3AjAyrmY
wGhPUcENPYt5rjjETb2fHXVk1H+iN+6hCeR8BA+6zETBo79w+EvDF3TngESQ0uDrhMiUOwxC7J3f
ynf/hMC30stxAEOidmp53Y6oMhswmZA8nXbYYld+JZlsgj6P/G3pJg0d5NNFBtZDGcizXRDN9rHv
bXQksfVl6RWmJNag0nr2k4BuDJV5GIiwxKZVMV9qNkKGP/rh2hzTk81vXYes63UCfabBuxYG2TM5
12fFJXGdmSTOsP0He0vSchPMJtkp5DsyocDU+QQ8VxPMZVOOT1ALyNqyc9H3vqddhVVVZp8qbS9Q
Ti8k1DdJn3H9Ghqs9ZyiiHpHNxpf7sesIGJfC3ttmJrzBgJiIjGiqhCtEL/AYyDxdwqm6cVS8h03
nk0KBDla+c0NmMlD2oRPugNsy0rEn8r7DYLiW19zTIIWx+ofXJTFqS93C4LtrW9vyYl5a7ORVxfQ
sM7DvXSLU5pV+zAnIY143Ee8brPxVTdswZYFPr8J009+AfbBTOoHlS7QsZw2nMIh2SWbHxte94k8
f//Q90O7ra0gfgDQQUnN8lxtEupWcKwZiKu5vTWziFsQeSB3uWUDo/HPgxsGCw37Wmgg8LYBGtlM
9CtFPOtOuDtiInz9VwZMOb3uoOmtVJtQ6t0/jNSonGJdPUHHXiKR4UNkyy8vZurxQk76vuk9Z8yn
yhsplO8YcCoBRjzX2YMgfnUVlIIQU3UpIpLTE99NvZKsr0VjXcwo/2k4K5F5EMud2/4u8fhIk76E
hi7dNrgmWfgXl7xy7JxaYN9v/xUGGJip7kYMycYptcN37I1seVVIrJEyusx/qFtQ2HU6Ptgxh8Dc
on2glxjq4sUWYzU5DRnBwlxNeLHmrjj6U/nuDeqfb81XM7YaaDZjyNcZw4OW0OUr5ou+jp+DKLnh
RzxmifxIDEwQohmzTbvkbttkR0fnBk/nc0mWXXr2SRYEPujAINxEiWIOKdoY9GFZndLBuh9aOFBI
0DNI11Uas8MMJdd4P73lDg8slne2mrzyN/PEPg6p7J/to5p33OGhG2NKLIbDODrRtjQlnGVgPBIs
7MQZbucO/UfEaD2K6lKmucE/lGkQPLi7quTCb1H2gQZqEnPCPjKsPJqQmq0hP1M2Qu2TO987kXfS
OA9dSJhEPHO1qfJhV1Q54Vx+FLJ9ngLnZanb3izBYjtw37jeUCcGqXpDdGY6dnK8LN+TOjT3Av1T
5C7jcfdDY/p90U37WpDeqqt/rdU+6NFDKWLfWiuJnaflReIuA36vggfZYsSfpE0loXOgtkydEN0Z
qsSDqjCtY5W7MkGqNQ+tqwNA/TrSkAHpxDhBKuaf2nTfNjGcV1fA9SjnOzPjTsyZfpi7f1SqPPiL
u3vGaUVE7GOCTcVRaokQJxQkuyWc6R7yO9D3CzZokguxu1Wlf2dO3mczFk9JoJG0h61jdM26Mfjo
S7Qw9kTnyazSU+cxAOVF/FAWt4yhJ08VK28i98OMFTVV8o/c3nHREpdluKxtosNWRZeX9drL6j+S
zmO5cWQLol+ECKDgt/RepChHbRCSWgIKruDd17+DeZvZdLSmRQJl8maebJcmpXcLaJRndkuc2sIa
cF+wSbC+czOoAIHma8glx1yhDyIInv0w+fDnEtGpvacRYnEV3DoLOl3m3GOmnAToD1ptDJfIJNZD
bw4JE728eyXVD3mNqq5ra9nzNMC0AOfkhSvLHTjDke1deq71T3J0F5MFZjXjHmtDVlggzG69qfgc
O6DSHDUpQAVcYA32uTebM+UW7SrghWj99t2IqldHAhSJXb6D8rUUT7ya7wLdBwr0QsvA3FIIUi96
uj7p6+jPYD+DbeZU1geGoiOaI3morL02bvg9WcwrGAwcK81+CKs/cYSCDTN2V04U0xp+IT2tFQ4G
D+pvy4JFmRhOE0VQG1QfF0A/jsDBh7gUaLCPh+QMC5NPMRdgFkz0iWy+JYkW0SXWODXCH+01pOIx
N2umruoXM807h5ObAzdrGlLSubMtO2Fvd3V3a+RQRjVcdm5zZKB5wLgerMmi/QKYibYa7E/MNRZo
KNk+Rj04dcJEiJomjv+kJpX0jlmg3ozeeJhlnB1jbBN+DM468Xgu8DjtesdLwcyPX6ZNULf0CGvG
fFyoLSiTtmXtQsZ4KrGdLU4LRE7XGzi2WMeJjwo6GFRYV79bA56ySMh/upfD/yN8cbFL72GPA6Xj
Xn8PQ3ftUxix4IeZAD7wZtTxQxLDErLmB0d3Dh+fblv9hH25tlSw5nQ7N9ZK+gjseTyCmXJjcJNZ
UPgrVqYY/GdbINrZcny2zebmK0rGqEC44y55+HaJiYCR4DKPGZj5880lTeRvAXOJweLgbhtcZ6Sl
o2ez+/8biAGCGTdSYKYNPxa5y5G6eTLBmb/QkvbhsZgSvxn4JFGqwAaa5JXBAQzk9DFS5LfBJ8dR
NOJIM/nA89S86ExaYYxShiOYL5PqwEfOHGM+brijcdK6+pcse7dJJdh0t6DBkNnXLqiomzHNvaj5
1fPJRsQQyFRG1b37nX6GufE0+QpyRG9QEZZcJiOO1iLxYE8P8wC99G5t5VzTjmaYRLuRaLv0lcCE
bbT3FqbetbEAgTacpk0OHEgYPPwAJTki6Ptp6k8EUakTwxY5Ua7G6ItM8Tj4f/AsEXls9ZpwWSIE
eOTm+coBfh0N46GVFTWmtqd4I9XbSGP6Um/Exhm0L6FcJm/dt4GnlfFKelNFYq6Y/t2hL9D+W+vP
ouR/HyU2g+YY7Jru/2R1cubV5XbgZxgSgg93KPz9mA1fRUKrxZB1xL2gABgxgbehG05zjjrGr720
Q+buUiQH6ALHIZy+MqNwF6Uf3euoOsSkXBm2U64Gde+WIIziVm3EMuh08NSNldK0kJ0DNUP7SFUC
XFzBvLpjud/qevpCJsNa6T6125gpUdZb46Dj9l7VNcGJMjZ/wsD0YWaVJNyE85So7iWj5oK9Iz+a
hAI2XAyQViySAMBJjKWewtmx/Oi3cloyMnH/gmv8xyNQA7CeiRCsgJ2oo5OnJTNOsHoGvg3pNdyb
aMwcMexVNuavgmkPg3HuOkYhDgnRw96VV9zkx1oFr2xXh8Jx3vtSgLBXbQiEhiyzoyd7ic+9j+Ai
sU3w/RdatmlV+iM6UnstIeCE5CuObrogMoxrbgh9tbHrnzAlmY488Ez5B46cvEnoQFRfoGXI3xrp
xeTlX5FjooS5IQmNl4xAg4GY3TkkeDwHaFk1ltmh9cS0Ur1/D00mDyx1cqOTfD/7Zv0jGPQxtgEZ
5nYATyGu+MfUGS9Jnka4BermwxXmsDNC+Z3MWW7sKJkxcYIsqLGvAqkt8rD5pziu8kkzt6+b9Hmk
vRO6ccwbOPy2A2tDTZq8UOSlOxMVFvT4WcsmEtaG/RSMyXE+dUh7OOjDcAJ67cEvgMnTDYQOZUKa
upoJVBkK/kob49/erOn1ih6N4x51zzszScbI4SavInHerCDcy9QnXt+M6cmlD4lwgItx0vN/Bf12
yIwX1+qP6WAfJ3JbK4I8H9hQOY6PxptiDL38L15SmJAylOdsOVuShEVDoJBwkbeYvqrB+WXCyuW0
kg+7MahrTDMC9DpJzXjWESjhQrSg8sSwyU+k5ItymyiQtC6EFnnYvephDMFAk5D2j2o0Vta22QDV
3KQctsWUAcXwX7kSoDhn2ANm7XGa9BuWQ7EkBUFgP22u4BXXpaetM6J0eAPWYkAW6PSwvMkYYAKD
4Fm6hH1Z47LWeS7JAVLZFJ8xbPtspXYICrXeEp9n93P8cxOCMsqmq++b0PwnrOp0W+C0bTehHx+t
JHrFOc/Eb7i4TFNK5nj6WMFnME8NNgLpxVh+Gvc2uSCDSqe7M9sP2eO4mHbI9AQXHtboXbyEv28O
S8oNbOaQ+jvJNbHopuncRGrdoHnhBGCERmMWmRzVrGiV5EQOpLa22UBN3GF1icBNGOjLCop9WRL8
6uwGsHVQk9uCCq1SKhMq7HqDJBHF+2bWKCRlF7+ESIXSH/cubaWYhcOTaIh5ONPV8i2eEKsDveCC
jsxJddNCj1Gsy/98UTP2qjLaA8yb6zRPpAi5fRinhq4K7L1TSiTRffSD/hexSBPE/PRCdcW/8xHi
TTSFea+6/DC57PZcsVcSgXnBDZq+8ISYDlZctl76m7U92jdomDiZY85Aldp8XBmOg02WjcNLjfsU
Ft+m1hd0awxXAsSXwrG/fVtNrEn4qFRQ81m3ATIqZs4J2W+MSK6ojY3saEF5wU27cjRni24AJRj6
+cKyaGTjjSIi88PSenT0Bn28u6UcmhR1TkSQw5fIt7bYimhPEzBSO8rusJuCIbLIX9llgQhmcwXA
/8n77KYXBXeH2mngfHlJzdPkQwEdXHKMCPfrIhFo4UyQRuB8XuT9KVP3L4NOHrLSymgRlRzfjZp+
Sh/no65jATFt8yixypDbRXqQiqqqMJtujUL8IBjz2qX+L05AfgCP3rJN2u8afS9waFHyJEJjkL8F
nvw2mfVTwdIwbRiaBtGSNQweUXgwDfAyoScGYBsGMK3RkKtmyC4guef9j0F6ZoOcBtmFfROHyCpu
6l8XqKEvjTuUP2/TtpO3GFjCqiF4NQu3W3gdX7Z0aAoVabcnHDEi0UATSXJ65pRWarskK/N7Opnv
ZVmdQe/85UH6YAS87TSoglxCPphIMy/RIkyEFfF5kfQvvZJ7yoJeLMhWy9HvdzLpn4uCfnrh3Eud
1RDwgWOguiJOYCuaYSoOZsPOrPtVwAW/AFqGACAvjtT32EG4+vtvTsKTXrtyPxQRuMD0atWwV/sq
eW6sdloXvfUtTQAZOvW2DhMPxx7KpT5rEciHFyph8SZ29BIHOctOVvmrjPIe3CU0PSQwSwMZ1fvU
Bxsg5qFt2YmrY3jUCZRoO1E5PhJDM9ZdoDYu8WdKNsgNujSo1tatzv33iaMYzgnfWUeOsJal5GUx
tZBSkJqPp2UgzuCLsAQ9LY+q7OtXJLxl6hIVa2P9XelspamFsgwpI+0sIs3T8DBKmz5lUlajbTwK
ZgTLKqFZzvGGu0q8mxv3bxPwlnUGReVQD/4HfkvWlvnEykA4HMXVA+i5pIvtApZ+17oQp/OuQi5j
nJBMH6N28CqyjAJWh1W8+2jiRKVWcLV2rTHSsSrdzYxAsQr76gzZaYpZQ2pa8Ex7HZbltQIfahY4
O+fFpS9aSk20A5kHVCGVvSo32nCD46t1ypdKRAeM4ecuTbcx11WwaTv8E0ff81awTTFfOz3DGhmu
gG27dNsyk3caGKwiN5oVXyIhzKk+DIjkMCKx+fU9+0xxwNKCe3aaXjkXnyMjWXtufKpVfazwpJZj
95Jn0VfMa74om+RL5Pkngcgv3mNaN+O1n2gULuq7SDnbCYPCMijSd49UjKYS5m6YQxZ5ls4+Y6pQ
ObIqB4kuM4u3Pkqg45M/C7zpDkvslNCJFQUDxxGWbfweIQI+Er+9j634aqQtwn25z10P5u48wkjm
/PhQvZHTJC7p0pqgt/GmiQV4O2YadVFchrR6mib7ieqX3YTcwky/++Zu1++skjxCncdfbVUtvUG9
S+TiZD4tzzO6vAEx4/pcQwOtvYoijwC5yh0OIjAj9MDQ0rPvdLHNe+1UpnwVlKpDxDI4VMUR0T2t
sk9gQO91Q3JLEPBUKVXi0r+UdqRDpUAAtVBi+kzsKbd7t5320RIh14htG8508UX1xOzzx6WOjsdA
7kfbuhWRv2aOdZCh8+ek3J/I69xjdFlfpJf/WsjLAGOIGQ1IUuqVioKP3KHeIQLQSDJE7Snufek0
bHReHIRb1Y+gOz0SEo22rfMIpzWGC/6xJGYN7zF64x9v+sb1CDpEMVPJKFIMzBj3KCfYUaRINBcG
bFJn753p8YwbLcZeBuRQfQtKZq3PpgVU4jfCIHBCI4VfnbFI3nW72IPNP7Wa+2np3tEuoxez9Z78
ik/b6/xnjYoGydUBFVn/MGpSznFu/ya5cywT9yhbeeltItoV+zwRlo8olH+J0fwFpevB740Bnbbl
aUjIrwCe0q2QezFpwJF2TaB4mDRAGibye4w1DqjRSyj2ZAUYgMUHVOtVplf/Eqtd9Qq8TaZvoxD6
HEdkn2Obe4oMH0dURTyI5CFDywGbXTGHh7VnvEkXy4wOs8BS5wQ3+oQrU4EPxxX9ZzY5T2PPkSIc
CdNSUy59Fa4D2Ic+uXpmwQi7KtuOgpIQv4LEF7XwbyIqXze48f65frPBiLKBrfWmax4gYfpr8uCz
n/oXFeYpG/IMz55Svt/iySVyPJShwMSkcS1Jbp2Lst/X8Ss1Xr/+pH2a9fAUQ0JBleb6PYTF5r/f
0xmB9BgcTWsbi4uGIGuDXoBI9Wd743sjUhbq7kHoj5mHAKRBdgySm168ysT88Yzh6KeYMVPM4hA+
7O8k8Taewb4TCorj7PJmJCjiBuY1j1vWMqrx/w0tIBTdnluGm1NLFyzK1QCiwVJi24bQRUOn/EZn
vFHfmK0qt/xMy+lvaiuMKi1X3zLXn0uNkVULHiY2z6AvTklbnDqnKTCrlyGiJn0ljNVCEyBiSnRN
yms/l744EaYfEri6pvYjdhtZMzwr8/gFQPvnnJ0EDnUPSuMloYtHVlShevF1NKotqcutUZCWIp1U
WfqVi9bOr8NnpzNvHM4OGH5mvrx1DAhKeiWRjJrhvGH9IVGsQQJXS7d3d3Eav5tGeKKHbumTzdTi
YNtJkpB5ss4dsdPYJ1Ii/DAYktfCRkGAKQWynP07n9q9lo3/LERs+qHv8TxuooXUwjCiB/SjgEmn
SZXnmw9sMeieXEJEfJ4vlyWa99IQ8T3EMk13+0pmdYMrZWKNByhhVuJAJpbFs3GvvLEPyIPsxVay
SjmzbJlV7EOzObaZe1QGO0irY7Z3IYh48Px9s72Hkjd9TPeepLcup6XOSR82cKZyloBySS8nF4pj
2o+XGCts4hifmMJ/6SK55Ox0me3/DHV4jnKnW1gUF+Ee5M0Y6xuDo18DswDlErspRwhRpXgpVfvm
QhXfejrMdZxJRzuI34jhcPJoWR5wOCLp5rs44ERPkGdVd+6Nq+q+CjyAaOFrOqavhtMeYsT4wPPP
Lt+yHce3/x4HHKHz0zuzE5tkJA1H/zpHsFEMxwjPNpy/BwzSX8OEfJzY/R2WRE7entNMB5LWDI+z
m4BteatF8d5w+1UngHYXuFTLCV5qgfGPhSB1JxMfarU32PCCtiRsbXPIsPclVegL3dNY5RL2LJCm
C5n3EN/gT1thcghGd+My0fByl2+XjBgZotVkMmCSXvFb5VAyRfpkOen37L+rqulIfc1TntIAIjLa
BeCpM3IbOfab5KoBBMG3oPUHijQm44OWemD0OAnyyZ6CRDtCqTrV9Ae4en7pPfHGMHvTBUC3YbOh
u9lPZcioyTJHIoqhxaLRXpwmMTCrut9DxwEpCdutoAMHrGW/0idcDooLeQoKeYFosJ0ZCuTULqnl
fzU+klckeL4sDX4ICPqbiKDTzdg3oU55me0F4qdAZl6VPoHGjC+5tcojlQMww4tXelngQ3MMEkQ/
+Ap+uGb+gx3f4dHi+FggjtT5Jw72P6OHtD5hlRFp/vCrtFnWHu7Z/x4f0acnoDB4c0uMw9DJ6mx4
dh2OQW7Xf3WORybC4rbvn/jdDyKXa0n6rBpofy6725QG+6IbX1NQDHrbuQuO3yeqkJc8jNG6hFTL
n2wpiT8mlGFiIW7O9VTtcG1elB7utMY9mU56ib3uhKMes4sc+Ex0/FtYZmgiSERF3iTbxEzIR25h
SJ40M85SW3ioTfsqNHEINXmKqzn5EmMGxXf+CnD24fImeJb5CLQkWPiRCZSyD06+5zx73bTrm5o2
sMQ8DD01zXVbWpu4TM9YuPd+4h3qUoEoqznSMvwVOUZNfT1/3CkTKd0NTmNlnAODw06Dk8jBGDJ5
7nG+jlgVx6EJu7Jf3fpmPFl2yam5zKNVnjfqRPK/ALbQfan5HOAHyW+aNay7g/OtyyhgiKqzvXTA
gNpbrk0tixhaQdTRUOlr+j5hBfV7duiB3c338OxI7kMaPNpVY7kvXNoYqXLiykx2gsw7EYLcUyF2
jp2ZFk68rug1fLc+/NderQCeMDiLGrA3KXFhE3dU2LlPnKJxIzBZXogMDcV2LpSp3VSUn2vd3dhp
dKMI8OxE4BgQIJxoBGnYndhStvRgA6UnrMUNouvpI5UMmkvzZJXGI3Zp0KzKgUJBwTVFR5kEvvaB
mWoHZO88i+CWCH+LNMVPWxYXT4cpHTQvXtMTCS63Vs5FUYsY+qpDmn6oqDxbY7TsJ3+dCu+YYO2d
Zu0xNcMTc/KfPKnUPPVfOYlj71QHHZURqMVPUk2+zQub+SRouqi6wJk42xxuc4d7/ICFvSnPqlbH
DtYTjbtre1acSLusams6V7V4ofFvm/Sk3jojR21u3mSAetkb5bRs9fxDdMVXHZGTJrxVky0MCHfj
m5D1DOpkWgrCN2/Ge+lNXxyNMO42ONwUpw1zcD6DORFdTerTD8VP69KeFLB+1Kb1ie2AegjcBZFm
L3qLJZQYxtin96p1blNAnVBv5VdjKnZaVvO2lbfRx8GUud+GTYNOUB3UmF1ZmXfzX66Z/OA3u2Xk
UHxITkWMm8UaEc6mKZPEKl0CoDaqmb6VGEN1YW2UyF7amqGwa4htE6OVBtQ38s4dzUw7Okaxazy5
R/NcaV18R+fYU0Awt7ffakP7ctPxowyHf1ahbSiieC7q6trC+lqEfnfXQq4emmufNIdkFTMCqzDX
8z8zwyhp1dpWGdZ3yrohpHiqS1y1HjDg2mWtAOrsYoBgkEeDhk3i0+jqGz7Y354IYSPsp9EyQOoO
1xBojMNS71fj25h4JxdWmT1VfM2Mh/vB44jnLuVMn8ZfA/yM+42r628NTF00HPPDL+RvarUCDiYr
hlAx5V34AIghbBJh7GfL+NSj+0cVQp1kz2O+fKPubpVhztiZTkTDgJ0fedVmpxbJOjW82iN1IAMr
kULEaQ3eciN37qDd2THr5Lnstc8uwaqTkrsFkn/sR87qgC4ZyHO/Ag3WRdHVnwbMvG1yiPSYsj6m
gyvY5fg7Iwk208W7C6P3Ais5WxCWWiPaYbvv3GerMi6Bo1/8BqQBMKuvIOuefW61iCawvoJaUPYj
7xJyDibQNbcbttJxnElsQDcwnBJZH91m/1/R2+C+lHpwMHIYK40wD0FiXnQOp33WXTs9euWu9xdP
HTS+xHn13HEnvAiiCLUUZnumAOOzGosXU0PgrcbqG/gIWFQSPOgWHN8zg4u7ragsU/5dt7gEIDof
5+N7OlJ7k7dXJcu1g8vO9OaWMdsE7TvxvSVBeexMaxthaK9L9+SmxVXvpuemMO5d75xVR0uHl1JP
zV1Euks6+E592f3Iwl8hY36bc/zEkyRUA++fzf5ghIIIf7drlXk39X4vWxTuXKG09vJzZtok7C1B
glOKsBbGZ7lEad7NUB4dzm6I94oS92xF8wRCXKy4ZOaE3+L3eDRpEQNW4uK8yiC4u632ZjkESrRw
E/Ul3WB02kO4Yafg0uUUX7llM0sfzWXuVy/x1K+cnH4Cpa8zqiBVaV0MX/1yjO7p28FuMm9mU2kf
VGW4cwPXbEWJjoaB5jtQcVVJiDHDbZjfCz96S9NqRluTUefSKGN508sWP0FImqu0R4bwyl6V43zd
MIaPFlu+1eeC/CiTcyut0O/YyZsm8Rjn+/9c6pyjGhe7tGhuAnRL31r2D+rBV5WwCU4dUdnBBNxc
sVzmSfA66tzJBoqa3YGktW01Z3SFf4pT72IaM7zG9C66pBY1q7oRAcHxljOxVmr6sbE2gNOF5hyK
MF47HGnwX6uSmmn3WnjwRriY0NIUz01jA+0CcUyTn4LEEMJDsPohW9XE94o+dlfAPJ8Y+e2CskRQ
JUFSJ9iIHcO+enO7QtXNjwa2gRTOCFV7vGUUMCzQNa6x4sdbU4LFt25uXi+vXTu85IyP2WhlTrTN
+AhoCR7i9K0cNOL7syHLdmaLLcdEWX0MJac8J3g3sFgHHjUcgm5rqY7C6sCkdmjiDmeRBOUTiPht
qPpzqBC3ypL/YFCKlmauHXBccIlSxXsi8PoSf7hxuTz1LvMQD/Wrxka5yNLhy/HwndBOM+DIBkSi
BbAtYaxxsdZg7oEI2TAIuPRu8ie1flkNSOR2JeGbRo9Msx52rn+Bodoyuf7ge58WwpPvtvJRJ1oW
NE2Eb7Zf38KBpgdzOOplsm8L+9JFxj9YG+fIJWWAtondImBlMKEIuBVuWI2lPNf65FhG4HqN9lV3
ukOd5mtgU996a57amluMzL5LwM0LTRLYsPUQUEUhn/P/GoZAoCU9XXmkD+ZrEUmLaagRnmwmhSo/
U4iAelwON68ajzryWwS2Y63U+El5SU5BsXunc02QAe/6PRT/ZlEbTAB0VXxUHgnrOmC2lRYbf+rO
TEW3RTqtR9Topeygd1UJqToGIKhR321RWvuqDT7GajD5QDjgp808NCcpQTXPhht2u6wxoVoDab0W
hvNC6NavnLCf+MzxFp3NzaLvwQw0OUSzSVU/fgueatDGf2Euv20zsLGsiD93nO0P8U3v818DRwoe
w/Da4DPlGaeJ0pyClWeWRyxJhDb0tOOYSkObTKt9lkc7nQ/KddTZhJHbkzGGtzhDSfxD1Bs3ziID
jl7tG8whUIL4O3aaCV4OdBXl/uZKYILW/kVF+xBDfq1KcqLUb/v6CkIDoe0Z6i1vhkZ+pKy+eZ/C
xZjl32VsbykmWTWN2hWEt8DVPESA1Ym0fYRC3VfyZMbBrk2bF60gYphgt4kJ7+Pp3HetDROytk5a
YcPl95H/sh/0u5sZoOuDmNPXOe1RBGspwpXiLLXpBrxz9kJl26Gz9gYTEFAC4oeB2SZBlufbbcdL
18eMrS1uhf60Myx+jVQvr4UM1a6NoGjE3AEyd89TNPc/SAM/SSnI17KmB1GiNn1M9J1SvdjB7zbp
VsDWzvS2IjRBOa/8hAF6bRprHyX93symv4SZfWeh9TBt+Om08DeqaQZ1aITgyhve6SWzV7ZkJS7j
4Cdzsg25D5/GW1q0ubcuC33YDdVcutRFz0Ub3mHprCmUoabA4p5aNrM6EoWvEn7gkiMyuUti10H1
QqMnF0sa5LlnT6Q30FBAB8exlrBel9eEhbnSzIPt0JA0OOZ6BBQAe/HJsrsnLHnVNmcGjD8TE5ka
uJ8Rif0wSWpQ66yIrgZ7Nxteoy79Z6fTr6ZR3TWMkbHupUlfmh6+U9wEGrclJoTX5NsIq1vD+92o
Bve+lX+6vX9rRfBOjw0So09Lewj4dukmhrdzQvAmmqtheU7Dz0HqXK1bp9o5TXryMqwhxhh8OVN7
ivwWFclPSwB63bjiWnOzeu+pKsqnJBO7rB5PtQDun2jy0x54WGpT/gLPeXca/9KU3pxSpbyDcR/e
88K6yzJHXlfmlmKYRx6E38PYUzCbXxV+NnzC1lqvq59YG+mcmN0mZhFedDT9sjZvk5meRZJvfLY2
MxUHE6uPNWA9tbub0dcS7HF+gvM2a/MgweP8F7zSswV6fN+LJKIhVVH4jrFjUUbZpp8M6ukxhhdO
c/Lb8oVXAv0efZLbyFORdStS8cRf8eLAKJ8a8gqDhfPaLL8Cvdy0CCtVzO1RAjJfZQ12Ml9m+TaI
+SlOOBwVRsjSHFfkQygGsAhuE1Lkn/HI6UqM5yKFUbwo5kkwh/VrMpv48IGxYuHv1Fkjgqz1tloF
FyNk6t/nEyHzChiLkhfPdiTxMbVTbjYDX3dlxWxvYEo44DhiB+sZSxQVnnnJlzxdyMFHm3IAdBfK
s1dwVWcYIzzm+aZ8IovMJKE4MH5fa8g0yILy14jUqU77o25MR0YysLiy8OoG3cdotQdReacRutZa
zzjO1iCCNiLDzz30PtM+Dax7NsYbgEuMORBl7CI7KHSR3KjuGrJYDHB5KsXzROzG46I9pjqN3BiH
yZE8K1f+m7JxPQbVGdcHiFeLYRXI+a0B7GkBrqDHVWZxDmMqHI97ve9WcYyUlzTaBQfqLYrku+9a
T4nM/4bwL0bfFPSBycDbWuD+l8wD910ADm6U4Y5dZF1wOKIYhGfJ7PnrEFJntiAMUqqSjfwpsKiz
MByx9pL0Rl+8vVRe8WoUzQv5N04uBuzlkUSsVx1a5QE9gGeV0QTOYQKURQXTYiz3lcguyFZ3EUqy
M7F5oFA7W+K9vjG3npOne9dNoMi0r5bAE59yfOPgGfGzwcjZBB1GhnbxJxkJwuLVZ5ooSkCNW60I
rBuC9z21sYvVofcQY/Zbt8G7qu0nF3AML/QGfmHOo+gne67r75Zfewvhkt/EMIUvqCeiAZ0Xz740
uf4U9rPkLFdPZKLGgr7V5M13h0Ojt8cxQAy2kwcBz1WZl/OfP0c0Ji/1KHkWlXsu+vnSxwaZBtWJ
L49jM5M0Kt7GS1YRg+s6YjhOxKFI6v1CVJwppM96OqjjkETQrYA8zPuGpeyHxgHPb/m5gc0Hlf8F
We1verPeYjnkDuK/jqOzyXHKyYihIlCDTRZjfPeK6Zde55VZt/s8jm4+Ixv0I8PBTFx8V8hhizwy
fk2X5I9S+qcRmNHeLYEv4soKKD/HKmWM41Ha9anLCrrsuqeR0i6OHcRtTMrl4J0sR9lTgFI32Eij
c6tTbuFznnb4zRPfvmgUVLiC/cYy+M7i5AOh/dyRjdd4bZETVy4GwFYNRPJMBuUFJDGbL9mpTpnk
1FAn8i+zSGbGjrmfAi7V2KBiRXBrTBCRB+EhdnOd4+3VMc7ob+gpNNHjK6vV08DcrM2nPyoOBiZD
7Fh+hpEFRWSNOXcvG7yYg7T+GVX07mfdfrT8t7pyHExiwUfvR4e+9P6VA32TlfVODTHHUWplohoH
gwlob2H1vUv8MDyTqsfVaP2pzHZ2upG8E4h+c8fmmLG+VH6A0u7PyCjGKgRoGnB+LhWNywkoKkGU
5zqgAswWTK67Z0bk8CvGnmFNJdadF55kN540YsPtEJrrJk457EixDf16Q/H5T264eIdlt89D8MDV
fJgexhQocOsXy2lMv4eBkLfbAfWnWQSnH0ouv8Vele4z7UrH3mTO7eaYN+jpJg7UuQd0akxQVouY
lJbrlhd444JtAIB9NTszX9LQ5q+KMPYXuWNvIcU13Mw1Lvgt+0TMqHwvA+vdy+hViDy4vyyO8/ma
e8iq4wY/Rz1FrXZB7T2awWTUFoBDUHtdeNcozHbFWKwd21/TrfaC1smVCi2Ab/swd6F5LfSwiiC7
HqhnS01bynufIXZDuAn+kkLf12b044/lcj53TpFxDyrEn2i6Y64Fw0nXDutSwERkQHcpmR/GVn03
vBH3nL51UvRVjBX/GCpCTiHaQDEVgo8Tbw0fwoHv8c13VvevGUqqDyywztnMgD5K0/kC0sOTTsI8
Moq7Vg/MXTgKpC3DnNZ7Z7veFwmgtTLaDZr/poaI34vDOT24LZ1DA9B15slUwuD0Hasj6wVRa/3T
TvHumeBxl3YqniLSUFSffduOeHEQ25QEWGM4I4sOXe/KoJvc5qMZYiCmNh3K+aofy03u5v/KotJW
doHDWY3pcYK0ZwT+yvacaxRYn47JruzHpyJqfzohtxUg6E6xjdL0YK/6Th9nG+aRG+weufa1652N
zIaDNKbtKEndu+a2QFmMRUuyHFWDTixMc4G+qxugwMAKPnNiU3lKWAnmM2v0Fnb9HrIHOchug0N1
1fIjU0KUC2qi8btRVJ0Dbp4aYGwqfKBRHNLKPBaMSaAfdchrKdZwGIxMvQnjiQ8Ntk+exPvatp88
zKDQK//mrUhrkBFUWKyjSd5gnb/lBWJkbJ9Gn4GOaEE9kI/nsGAOBZxUue2H4hnq193GbdsFwUuF
RznHAVNEwZNBhWzpFsyN5DEUBQGP0F9ZCbSDUdycylgbfU6aQQcZrMcbSFJ7y84JswE6M5FdAoeZ
tVLNBS8GH4/m71IKpKlafS3kcNSS+O7r/hUN4MVgqEy59I6qkL/J0Sm3pXklKd+HeriIwMRuVr6n
LTH9d0ZYGHwoKanoyGVsofilEI6a+NAE9aay0y3eeSYhwnxiCH2VofVa8n7hf7hSUvA8CAp0zIBC
suKEhZWAea69QN6laVPewlR7mdfK0vgfR+e13LgRBdEvQtUgD17FTFEMytILSmmR4yAM8PU+8KNd
9q5EAhP6dp+GdsHYZmCazQjtWHBdkp5wF97hr4c1s8oVVSJ44WOqDYqxeZzTYkc5NVj2cWua5XH0
mo9k7MFJBPcYOSgeYvFeRQYXO5ny6WSR77JicTv1Ks84yYQK1F6HdDKptTdPLbEDJCfcUlhBhd9v
yDjsME/jELV8thqghnrwt5Fdtte4xJFb14BBjA1XoIvXQqS29Fii16mV0tXeFV5510EtcQbwYOH0
46b2oaLd3q6QKORghvdh2W08cCsIXCvN3GKGreRX3mtiQcbO84z70k/KPwvbfI+bDhZKfLSG5tal
4rPo/3XTQx0z96AQGb2RoFFDcJAwz1wx1ac2aIunLWixwnFJLMvsoXfc98QiANP687FSelWXj1nk
PGTit5oZXhMa4F5NSRFL/3xWTUtXgsN4H6swYNDNZAUfuYx5x/sLGuB9owBXEOheedBBlpdOE6Yj
s7wJGLmEvIgs69HGMqJdOqaPg54ooABE6KS7Up8TIDR0eX0VvmbkOG9pqkU/NLe9O65MO9x6RsLX
KHe+PZx6LNfM/WaaojkXAl3aEsqi0G+6UxOxQ5o4oda+2/UcPBWD3LZFdGjmftu1w7nNF/egSyGk
zr1/KMenhONhxQ9Xke+9i6V7SGpsgbU3fvSUIiP986+9ZaAT9PZ+BP+3IpXK5pAvAJxs3rsNYWYP
j5GB/N0izlMI8yTwxDHxauM1v+Ktk+IU8ITv4bADfcUEwSkrOnuh9dO0Yk2z+I9DLqJxzVenYAfI
+39lzdaANJa7KWfnhDYfx3j0WOUbQSvJPLGMdWXXcBOiJ4RwspdQ3MoyITmtcW3+js3x3gGEwXFF
YPHpgu3MIuf61n2G5Ikd9dVy+dHJW4II9rS1M2A4QKPGQLJ0qGk3WcWk+ZWsOLnqH7ij+4zPhuJU
xDM48mzZpvWCQWRrT86O+NXdzB66EuDUg+JcSwapVgF2nSfNKacduyNx+eifFjcsNRvT0rsRDrMZ
FhuAlZuyML7dsHkUHMXKBIbXyNwsrQ6axcVBtR5t6+SCpsOM8Wh122gEDDb3lCE4tIHc0ViHCEhW
t7HzEy3JqudXY5TrMg9uZv4UVJIx6J/gvSBRWd7ZVv5nxZty33njdzd69/ZEwF+a5R8mLChz0vrz
AVjeab9A/kxNjlDMtMvWlRdGFI8pIaJx4ed4Rv7U1fJoWJ8V8/Ap1G/Sir9tD/1+LmgaFKF3NC1v
WyXVliS8uTNIiNzVRdjg46T03B5dqKFzwria7K8DZVl2PBsAJOdY7+mApYnH6+k1SRquCyzlSe8R
dsubc93SO1CRA7qLyBAPSr8CLXvzJOQ0xux3qgcE0/KERhnCeDn/VR5DyxknjN1A5iiW8lwLxZlq
6fo54uAwjPY/Evmf0Zg+q0Vziol+N/JoxqxRVNFqXW8hncD/CIeb3Zs7CsDjO5yj+4HRVOp6HRUT
YpG1GG/39i8ndVCXZfnsdDi9S2apnSdxydfpmaz8tjPSSzZ0J4r73q1cnBPpU7ddUCQjL71rPCiH
JGQ9Mvcw711yyJntvdDfhI94pskua2kGcblORH2wIyVFBxeVsxGFDRul8Pm3JueBROLst/7SAKu/
47R/U4lynuJ95k2vLoYv9mkx3sMZPkbcW/qIOzeQ8zaxD3ixVnGszo6qTkNX3c/kZkk70SMij+UC
PDa4/NTORZuEyJyue7LaqlqRIHmbBhHe5dI+aIMo1gT2HkTOXmb+sWw1hsLyefZDYp7+ZVAhfCCY
RdK6uS1IFajX0N9ZLJjyAi9tfgptfyplEzXnDNvo7j0wWeSzmkJvscss5zlDGRGY41mieCsrHE2R
Eoc8r8909oFJDQhg55excF91H7EfjccRuhzDyV3Rq3vG+evCwQOGBkuxXTL+2CLcRDl/lMbi7fXm
9zTMBwpqyTcZO4y+aHhxs1IOlPNgvIV2/Vek1hMJ/DOXthdD6++ssg9lMH5QKkGfXMGUz75IAU4h
im3qURVkQmaLJWUUbVqvPGajx3mO51PcqycvGAWh2bJbS5y9a/hRj2NsMJ6sQIsWXLmQQj0G/ZDV
IMA8Fwx1VtgiOc+MC3AEDcYvxZsgmrAaK/OpYRmhY7V59vv+j9qF/49KlpV91xW+Ry5pDU4MrjSV
mQ7cxWLkjTA8lJ04sdh+V4082b7+l8fklIRtrYDn4bcMMMDVACIb5ysT3b1j6QdU6wPRr2TjdDiF
miS7Fn3wwsU9WeMte87y+p/dMgmaUzLInh++igRFVKc0l3F0xJWiX8yQhFssSRnZqtX3mKWpQJPy
EEzduU7Lk0PQH7tm+S+unHOZcKETld5meXFU0njQXH7nxkxPnMJRQLXzaLoZbhJCTaFp7Vt6YCWc
EP7aIwlzmvOWNcWd1r5q8SgEuDx0N7EEmMsdTF7bnGnfGKmNu4iFpuG/TVNFsGG8mv0wszOBa8Pg
ps0geGxmy9h4s+K2wfyczW5v5myW7izeTJsfM8TCF5vgkKvFSNAW1vxCkxV5hfLeTNNTYLrPuK6f
qtbYc4/bMcdO0CqQ4KpQIr9ZPRz/9gAXiO4GjS1MEHsCeODRBQKKPzYXk4Wdv9BL8BH03dVrwOPY
FVNpSI9sXbpOYJJgvo0W9ltnaogPPJu2OilAZHDl/+HA+k0AEd6Nsnpr5pxWt2XdxFsSr7PYeZC9
+042/CVJ1eLNhVpSZS0bWTgVazijVwS3Ey/2oyG5xnb5nK35WUitBf23Lkg+DMgLXclhb9SXrubc
nTXBqx81+uozRWx6+7P0E2stc+3f0T/G8tT1FlwlcEY4TW4Y8E9kUTim1rpY1XJ804LtjppMe9X7
NsKqLygYM09Nov+5aRFDbi4AWiYsxoEiMJUKmgVViMFKectpueDoI8U99QsojVm/VYFEqCzb7yJj
RQunBc1isizQ6Gf5EF19BATL5kLo84Ty1T8mI72Ik8dc+3/aR+fIe+jzV7pM4BEq/9D1/isHz4Ph
Eqb3IMTjLjA/ePEpXouovR8X/1N6Rp67uCP6g8iea9NjF6h2+Lav6CjmKqNwbCOnHNMmiBTOfvI+
BlXbTvFJ9d3Rrf0fxqLbtG6fjXjajlgZGbiOTHDL96nGtFVgdTJNnSLK4dAPhhMdHDsMfykHsuh5
qpKjZyzW7Owcx91Tb6ffjiG8VduFX1jpYLn7KOijQQkst59EuaeuipnlUMITZySxzIuyxL4a+Z6T
r/ZrNtKvAIGWX/9etDk9eN2SrTSuZt28ZkI+OdCvKulcPYM91wTAvhKB3taRfalGsMS4y/Z4o1Fp
ZcPlzn1gNzgnPHxTyX3AExtT92+jp/e2dn5ysHPC0djTG9jmon8Pe9TIIJ5NjoQUJY5pfjYq4zGP
nG8cOb/uTIdERgh5yLBeYE9BPOGoKA9CFG/54s0byzMH1zV9GFibkdBIi3mxtfW1va/NiiiQD7UR
XzafxYb71/sMMYZzub82iRHXM0Ywz/DXLlHbAq4Gcchr3/Fy9BguZc1Zs7oUESsx0wKsYM2OuMAz
muSWCon7zlrK6lQIAaBfU4iGMFF7eD2ZLRfBp9n4fylegaJr7wMCn2U2PFPX/BnLkT8Jk7cfhFzl
TLETSYuDnu/My6IjZYpnlytHXFIQSI9s4+Fwzjp3awwYlEKAqEWGglY3MykO7eBi8t1qY3acJXFp
G5u6bi+V6/8rRXlMuuiH8/jW6f2b2ZPqSfyWncBhMYnMOwI23G4SeiJQi62uJwnuHtGXyB2zYpaW
JpA/nls8e5yih5G/jdcyD4IKo/pkYKmatpbGtmCM9q7ImW52BmiGOCT/V3sS0qRzc6cegm9bmNh1
qC7itBzhRkxvJu6ZMBc9hunpFBXqmUDuPavfyq2ALqRUb+0EPWLktKKt1uk/CBpnf0S954yy6gts
AG4SPneF+VvO5gGVel8YwSVOUk5KUHAmBzC5kxmXYM6op+GybEO9IBsXrbTH4R9s4Tnr1Fvl8m/L
TENq8MCx8pVC08P5L7i0+bt6spjA21QswJYgLHgDkPUnEvOvWAZeDQ2Q/WhcmFIeupi0EHz9M1H3
4S6YDGfruQZpLxBBkc01ushBq7Pjryelf7gGE/U3BWgmT4vXMSz+CEFXD6rNKICNjxE2jbu2tN9l
69JaUtDhANTi3VxERyOS5JGhdQAF+yqC7KNxAZhYIY9TSHto1ntfoxyOkyHfsN+tDEPjl4uPtsVQ
t6+PFBZuKUDhZErTAr0ogW981K3/qGz+tCxYqifd+yZffg65gaW97ZEYCct9hmafYeNF7rOs+qEJ
+RDjwHwqm7DcqDy8sviHDOsphqwkkbYWOs5QjvfeVHc7+AXYVzr1jYfpuzOCg43wM4/OTnbypL35
GeDrMY973MFJf+8mww53I+yfYMeOg47dn0VknWZUt4Jszp0nsR0LqzxRBPOW1xAGVMU2QpjiRYzN
cQysq52EB93ZT4XdXAaIwXcmXZBF07wieJ2nJvya6vlmGxNttCO6a7UlpPaYFPYTsX+IW1QiqAHo
DzOSLjbKpR/kManLFxwn34YD9TsuDRoxvP6fpEU7TWbeFsRyG78OB0UYxoyK8criCdg0zvA29Db7
auq+uZSREST9nGO4F1nU/PVNd+jz5DJ67aM/YdtN4+gfNTonnSPrj/SAgFthUUka8pDdUQCsuLNt
jmlugQjgOuRWYh5oUq4RtnSb0VT8hnZZbadlv7U9vVuOOv9zqxbzx6S9bGNIZsRRDJDSkxzreDe3
vU2zMVUqsuYCLKdonYfuU5+TKzHwCKH2LCJH4gFXTbHblSkMPWngWoMeuW6lTqGwcxHIBRqH0Gez
jA9konKiHv2PO3RHwtM9RjOa9EabVtGhZ7ZqNJaJlw350rNZXClfWjHyLQBABZ8UJfwO6fzMYcnY
KMGlK6DMmwho/6Z6vbW40DQ2ileY1grLgx6JCIDN4Qz+bpiI1U3KWHKYvsvG8klxFN0p9vunEQrp
aIOEK/y/ICBcGYcNzhlwOUSDv4RdXKxu+hlcPFPN3GzGjjcZPz+Za8hGSXRsP1LbeTC87mi4+r4r
o4/YF9cwJnfZl85X03m/JmO4lR0ML7khLmZAtXmh06+SK3TEiYpqNCwAvml/ZbYzMB9tTmZtvM4x
NiYYzGTe1UJDb8pnirf/l3uc3jjmGSPW6Ek79guO069C2b9pbpOUgn9WuH20b0DLmrJ+iwLni5Ko
rSrbV+l40Farj2aYfjLcfTKK6Eqnbkb7l7xCl2zLNz4uZjgZ1LsREHaOlihBJdR0GMZG9s/kZVDo
ClnWbSC/HNWyi0B/M4S8jwI6qiM+h3b6Epa1a2bzYxkHIzE5m7YcmBg5iobSBBxdRBfeWL+M07IE
qPax0hl+zzzYjdz7KN4OeDeTTJDoHSHhZw5TwtlcN4DiCGSxRYfIwlVgcFrDITY33KOz/JcW9v2c
O4+s/XQEjmm/VHAcuay+5ez6ZoQ+go17Ee4Awo3yjAfxDIsSv5ZZvlpe+hg1+btyjfU4FvvCKT56
FR9YsLdNOX40fXykJGnbN6AG6nCGxWklND3IDSOGD77DUweld8ia10G0VAop5yGA6cL4PYTS3o6H
ucf+T2kePoV3aylHoX+LI1OrXnoON4zvQc5J016Zlf4SAgojbR1LxWCe8TeQ4GZVdO/HsvTuPJ6t
JiUFCxoMr/ZQ3+ICOd+V5ywYi42Os5NfhTs7Usm6HCkEgkSzdxQxAEUxQEuoNR2Sr7KiO9gcF35o
a+hNLsov2TX67GV2AaQCNT9ZMDzmP/raIpTLbmfYiw9Xpe3a88x9JiCFRsmBMzoMe+HVZxyqa037
rk7Hn3D2avbqwmeZIZ4ZqN0iyWOpvyBH0heQXCIQeeUgX2oT3Y+2svvCyg+eUx88HVxGDLvsjmKf
sReQZBiJm1HfCFmNMq9kl5GKSzPx5Jvpb66MSxnVa4K0h7yCuOhphA1nL8L0nM7yNtqSRhbckgVg
UJk8SxmuuPwfQ9i6g+r30gAVBg/2oY/8XSIhOc/OwtpjlrpUeXO4wBPnMuhapirj3IDsEruezTON
1M1AGTJtvVP4CFdWy16X8dh5TX1vGMQMx4juAfviKvlgS4lctMBIRIoznlPfpied0QwkPdTCAmby
WUQRNr+mfp3C4GTM+iIUeLvCSvBDpi2dbklxC320vnTZhi0AtC6qCd5iJVA3GIC+UrL+0eIVVCht
2aQ2TaGZAAFoA6lcbaq4A09NRYQx+8eBs4d06I2qd6U1n4EVxsa3tPgb5vtQsOQ4TGTWQtTNCvWH
icfILqDN8OymUBkNupizPLsmDjqKKnmNZ6OKObnQljiJ17lPHiKUFTFWFoMwMp01mzFEluBDGySZ
syD7Dir1a+HeNSn4we+xTrR8UE1+X5fmopue+hZIbp1zyO6J9a4qF6JHybZrl9aRwissPEuVlmzT
J7/Ev4V/FCwV3fRN1jHjiTg2ZDnGPNeiVpTLjVVIvuJ5xQH2cfTSq6P785D0IyIxneaNN93AHRzJ
lEd3ovZHTuDd1Yyyjqtjfkxl/yF0fKoQmZym4K2bpk+XOLayGDk6rdovgaCgVNew4JJRU7pEWXAO
bG3Q/oNXjm/cGbEoCOJ9ZhUd+qZCJ2qZnftBRSGFTQA5hnmXi+qHQSxCzsSZvWkdyHQRvhc3jL8J
tjJpGPE2qET9kSQ+ZsL3Yegtl+Uk9QAbQkkgeMj5G+VmWynr4CNJgPqnq7apgZkax16pa6vql4Yp
HW8AhqL8k+k/7R1VdypG+R5n029LOyzfGqVOwbydJsTA1IYRXgYp1c4L4IPvcy5H1ki9xBqhYFX3
ZT7tZcDdb4E9stHQ18G5cSK+WDUxv6vhHyLDfhCOePGbiRclae2rMCO9d/y0e1R+8OZr197GtePf
1eZEC0cAINo3xLErk60buOswxExhhZ9JyuhEc57sx+qjhCuUO96VEfYDDXM4CtA2JsATE1N+DWGR
74to5lCQxJLmNiOlxVLuYYVrjTur1n9jFuypeEcqlHG1T/u+Wfu+B0e2BameLPi2/paQmVgJ4mTV
jCBgQQKEKvxHF3S6MWmsikvUJocT5jHyoqeoDbluhP5NBkslD80vJIK5JQ83VzID8ePh0tFUGdcR
2aMIWwM+9M4lsBLO0aNJvGqLm+7Xq5IPCNanPKLEJ6TlHYI3suxvX7fHeYoewmjgzbLalVkreCRj
e+h4UlZp0NCzODKapvbNLsu13ycvYUhVVyO3YGlO2eysTcb8TVR92HJqCAqE1HHaSHNVtnGDwX9R
tqeOeETbresAC0OsfHVF+SRd+6n0W9y20TbxoeROBI2Q1/dFKV/pNnZAX+D6qnXa7WRQPcOB41oQ
q5urqw2Pxr+c0f884WWHq3fX+R6bY299t4yicVWfeppADp2rjaX2PrlbQEdJzspHt+VFOAE7Ty6j
nYAVd5gS/L6GH/yMfrGTDLwzo3ufVPDHxv8cyOlCs8sxt6HJtIa4lmgOnQVZ3JkuDuwK+qJ9c8do
ZV/wv4Zu2SCANttgCD78jvukSw25D8Syi2pypHX/U7LQM4zksY6HD4zfh4CDQ6+rCfFAngZpfcy9
/aGU2viu9Tx57jXyQwCd0rxrqJdN/HQ6Vz59ig4iiD3hB8Mek4exeWhymwo4Ohl0ph5Kw7xiF7sF
rfgmNLyE6lg9nGrV6ZHW1O6P9WkbJnCjiuxoGdg+q4LL85SOoDy9Fi9ZzO9YvRU1OnS19Mr7Hj7A
lntvnmUrMLTNHRY9BqPqMKn+WRcYPKuyeDGJNSyFIa+8x1fbDo+tnwF7hyqZy4Nr2LeiCB/cdDr6
7vCBFZUaRkobVuakn1VE0bnqJDR4YuQam9mIs9SusQfZOF7ubE68JCQ5b4UpSr017/g6X4ix37Op
08nsLiY+cI5N9dX1WHmtfhw4Jo508oRYaUXRZucMGipoSK4P04hPOuY+vqXEkd5RcFav0jNcNHlB
QsG3wyeFufycMoVfSRFFG7MPuPtzUoZUpKeOcwX1ASDY5nVXOxT+qvTHijNrUwY57rpBf8d9TC2b
5zpoNczMMwfMWNvrM/TEauN3HCzrqnzFcsUH7zIrHGJIcoIPeGdMuNz6tn4lqr2DkXMKq4KGhIRn
nf70Z4E97U4sEsVo8l6A1eI+CFlwjyRW32UJk75xlo9OypzOYLR/rV1vuPWmFR5cci/Krfe6VebK
NEJmzl4c7YfMkXsf49o1jzvneRThq0V5KEPuFCWdKeMGr4umgcSpkMi7yltXdTUdnKW6JhPNGs7e
RuQlY7QYs1s4xF8iou4LuH66Jy3+7DYchas6eAEEWGPNauhtoF0hQiNwClzijUPbYfZW4reSWv94
aRVv/al8K22s4RBgNqPyLzgMGVtp8dCPxHxJMLyRqaXpGDWpN3YmTZQULieKlWwqV70a/kIBJbOL
xgNdP7dAkILIQmdTAwji2jW/Qlq/Sj/+m8GPCMO4MQlRu2SSj3XQvo6yGSlHnSEpE7MtnfjWAD6+
K0wYWFGV6r2fpZe2FdtEJtQiKUFBZcqP5wRvyyqCq6BcLYsV1Rbvy3Ms4aikEehhzG14ps0IyJfq
sczNzhss0YYBhEW7UFe3e1cC2cgDhbiW2vTjlpjeuJOkDF99e4v5d9dNwJZyu99V2vA4LVGr6uOD
WVeaxFYcje8508w0CCH4kVLX057Yz2lq5Otk5F859pe8JFEnIXMSrmbajvLNZDXNP8raWLEaXZ1w
vMQBVA1fUOfXShTfoOCiWrXkEHznJXBi2G04eANVn+Mpwpuu7FOjZw7ZAxHzchsWxjareoCCVYrk
ah+cmNowTrKvFl+K1c7E2eV0hYuHyhwgw2mMinTC4RMAJniHMGsjNg7oTZEP+nkCJJH7IJZbs/2W
CTscDLls31vpK4Wk1LD4BJB1VmJMxIZaRcmW2rurwbV2GgdMBNioKUOPbgHL7nKzYUkJPkLOVb7P
qXJM5BPDyntjKnejO1O/WkAgNrqHrEeuBGO2zgPuSOTFZyyfZEaw7L1gNLo1rfUwRM1rUltMzset
UJT3WI3zqWvzV8FkgXYQv3kUKEJH+04tXAWOwHDQaMlzqsW6T+izT5yLCaKWhjym/ERREEiQnIBR
bo1yuPo1U3sOA+u8dySPfeRDGZNqbYTWI/1RO9CRZCAEiklh1M0m9mtMZr61JJAgY879OWnCvbJG
e0UO5rvzW9pbMF64JgJbllUPXkUjuRpcqoVS4hAuh1o0EuBiU1SSaBlOrnSvS8g9nuevpKCTMsHE
MQ4uVbBY0zRJDkzFxBSruj0kgJ2aITnVQfC9vN1N6Dxww97WsvmRDmE2UTz2nTy6M87X1NwW5fAE
OoQGW/dUgtYcwvTJ4JnoCxyofsD4LcHySoIO1G0OksZzkarHyDu4zEoSAyOK9l+43N0PqYvdyf7u
C4a9pARAE3NLx7xHWzNGpyQquIdXamfl/bYeAw7LZCNGx71l/FRpRDoukC9T3+2GiVaTBRwCk+O9
Ngd6lsf6c4ybz0ATBMpRWibhHbCG7tXcIypWawuomtfQXtygGPrlIYbHQ3z+H2OcyxSl+NMmg8Sx
661Fx1AtQlvR6uAK5lCAJNeKOvr1uNA7o55sk8YL7RkvQT/f53X+ogbvyYzm9Sg4O+uCs7NvmOT3
JpK4dUMvXjSQKyqouRpDPs5gLTN3I7RHCo4kreh5E+ub4wVH0JwHjuobI52eusJhsEV4kRw9Uir8
pJSyANu5LsmOeppeu2T8Wqo3GWNt+yRdN5FzM6flhgPYfS2JauMF3NGofnK7CrZk+KIcBmLGABi0
+XAbWlzbzF8rN9nVBYiRdLHtwxWzCA3LAXaP2e4lSFBix4zMrTdnjE/BmJxrQZMz0+yhNza4S177
KvqeEOsKsLZ4aHl9dLYfUNK8StT3+D4x2tl1tjeiiQt0sQkj/TG3wSGCPuuY6SsNcX9zSObQCqx9
0WVPBs7qlWdaOxvp1Gc7SEXxztngE2svLFgAjuwNybYJq3dMBlvN63rHReFNBeWzV5uExHv54PEN
lFF/33fj3kzqm985N6dx3psuoNeQO5ScwUUuH3TLeSaaYjJvrTus5laC/DLrjQzztzoKwefTcrnK
q0xspoFWQ9fyd6EI503buDuw8hdRpwTuAYUs6oGa9U/Ui1uc1284qjLGFNM7Ytgnbd6Yl0Wxzppp
g5H9ozPESXXGxQusTzHN/Ef5Y+jmNIiFzwZO7Q1D0HOa1zRTMDh2ILCXik5XTGLLU4G/5mCX3eus
7KfZMx/N1KdLp7pGYgS2j30vgm1Vel8KbcvgLNO18OpME+9vZuD9lTu7dgU3XyZMDmOfudFokt2b
0UXXRsVfWNFXkRpzhCewi2b/URJ9RqCtNmGb3jKbe20f9jewoNne7xjgrplax5dUesnJNDJm1SGl
UoJT6rT4Z1L34Au881mF7KXTdljpGTp8Vlb0S8Z59mxGaiKykAZr7WA6KjRJhoCJIjoLpkvfh4ia
tDsqhLDJlVAwOo/L++BwuB7m+DHg1nRX4hC5m/g+PNuDHjiTmohhHgOoCFNyuTZkl2Lpa3CCZMcm
YayoYHcWqx5JYwvYUWYIwcecgCMyumtQ17d2Ic2UMYNjTp1rT5W3NoH0RjIHN1pSP7k6fzLcjK1C
ZWdcQ6+zJb7zunviTsSGNaZbp6WApmOzEKCuOgsXrcV/3tVT8KztMN2R0c9XJmjozkRmZKENtgIX
szKHB6IBT3YtNo3VPCI00ICVjU+Ib1gYB62BRemt9qoPTqzMXrP23gL+047DktD87jQ+a2Xlp3AY
z3ne70amz5D2fVRxZ3yHHvowmcQLs+pJAXGHFG/g0GaJ6TBUkLBeQ33+13WIYASVvkuBim/VSEQ2
icZi7pBoomz6C2rgLQMTqLVkOLie6Xm/62r7SGNhd4iUc3WFbDddMmzdpryxPVzawn63XTrArIg2
9YXHmGnrQPxh0yHFekbPWNLJ0FytV9udLob2HlmvIVogWMiC5wfs2ps1tK/5XO0HUcMkLY07ZBki
m0W1KrUVbDEi7SwUc+2r96KhjJZpEhUJ6sD2fLJCjghD5b1JrDXRTMGvr/Y8zBBSDEqeJ97oYACb
QTGeG9LDNcj6d0gUOJjhwCyClio+tQAo7lSSIovy36gnNGfZpykZLphYGVFlH2hwbIuM+4S02RtH
H4INQ3Uum/8cautqrsamzL5dhi93NlLE3YjSRIcDEaTyaPuQkKZyeO+D6qEO0QrEHPhrlBmCWiy8
bmQRNCwOZs71M5oARSWPmo0hDCf8PwgItOTtjZqHo/ewqCquLKW7I2J9afBGtFGM2q9tGrdblH1C
foj1Wx/7DCGeaoe3jnNcyMAugyPqGHtJizTKD0OJvhx3yqEcPAmy+1YgVGUJlD+Z+9uZ371iA/G4
SirPuuIKPxfAi1e2zZmUCR+J4NAkDdf1WBHLLlmNCD9p0QOiKj1Ue83xj8fos+3wI+QGAttyqBRD
SAdaZf+2qRoZb/d7o2PaoZlgQUoD0lhPzyaMqXsrNT6Wx83IsKYXsXI2s8IJpBkpNxgTjJjKhR6u
/53PfrjJ3ILd5r3qoBg41jVdDk5JsCGq9Vtw2Y645q2UTB4Mo7qv/eUaRlPOLPQpS/gsrOxq0Dlp
ctQdKoWMNgIfa7EZ5j0Kco+DC8DzaxaofRda+5lsRV7w8TX2TJDGe2p6IoSeyT1s/JaoiEAAPjjH
vJqtF21Ixq0sHT21gf4tC0l//UiJmzj5CYJanjNvd/2TTmtwbaN8KDmROYN3CpBPO9aIvihvDBE/
AxeAZd12b0E/3FewAieGN3fxhIJvmADAobYv4AgbxzutXV7SfRFrXaVgw7rYfRMqjG7dmD1kHnzq
0eYE7bzjl1yi+PjfWt8+MMzfprFzdMPqEPbZjkM8+qVor66DcZ9Vg7OeaazqWnmbpB4vIqo41rry
A8flSdtdzlELimLUYLxooVmtVGsdpsk5NKM8WlawUyLf1rV7UBpWUKSh2YDCwn6JF1W/THAtVxAp
TgWUiLQ0aOulLauOW7ar2b7rW9PDt9mAfaALVdn9dzTzl5nE5pRwEM7S46ibYF8ujeEVJwovIujn
JmsXNtddg5tpLCeeImbdaFr7NKPNueY+Pc/VMYzFA2h6sLFhkK4QZnfaL0FbZLCB0399Pn0VA0GI
MONaZDjxj5fRs8p2DLDy0MYjrdWMxDq4O9o54bKnq9h8L5ccZVAyB6+eR8d44Iz+koJZ6c3FRe/W
VDn7protnztU15kqn5SBd/ZgtOG08vnd14FRX0PAtHXs3OQ8nSZO7EZgvuZN+mJ5mCU8z9plcQ8c
qnpiBPYYZeEur4KHqHMe8eldTHeKuahkZzq+g60WnNvM9oAt7BW72Bfwq0ez1C8t3C3sdvRNVc0H
EY23MJ/ax7G0N/9xdB5LjiJRFP0iIiDx25L3pZJUbkOUa7yHJOHr5zCbWfT0TFdLkPnMvecmolw5
zSw3E5P4mniPlZn3B5IAWSIEOYFZlvEbQWNZmE0PihTu3qz3gv64g69Ok8LBJWXz0rfqmZy6bIe3
kNZHd1+akmQJBtbd4KFF091VYk+YzqZVwmHp+uamjeSjq9z0mBAuL3HiYwkKZ6OUt28IgcYMUVmQ
cJGIUA1FHWCqnn7bD4t+IckSxqxR/hSF+5H44G9qjw0ekJTGh3g2H4IhbOcXpBwMo5KzYzm7MCiP
ATiaTNT3fhyPkdNDuCp6TL2jm63YBTEdCGZ9v0rfhHI+ogCtt6iwfMlKg+BMKBP6ZWARfgyJZp5a
ZVzFTQmyr/FO3ajhDHQyUkzEZRzlQbedS+OVjzwKP/I0ijcdwOeHrBQSbRfiaDShO0Ke2qB8G0V0
tQsiKhwoKxaqN3ZWBWWpS6nU7DC3qBXTUm7h+B1b4sS9DYhqbtsaA9KV5zr7BDeEVdM2xvaMA9aN
82Qa7UJjTcf/b4MO75fO/DIIbp5cAsprq/Il8rA26WMnVmOXoq8hKQM+T3GVOBGWDWt8eJniJSzx
UXZ1vPYZMtSi3KvUOESEDgNvvmXMmF3PdNDuFILI5+SlTtE2WHFFIpOdrEp2btJErVw0eysJ3xud
xNoEu282oxqjFk+g0gii8Wg/u9D/HYJw25vai0AmPSi0kNJI0O8xsVhQLKUbIb376EW4MXSFCSCB
nhjU/dEeKEf6hDxAbO4TUCiNMJq2RdNhoxw3YAKmUltFef0PR7S3CQAjvMCQBr/CLnedVj6y1yb/
F7f6y9jnt3QMDkiWLmj6IeWk9Yc1sY2xqoff2HtVqheFpuYtk8MdmPsqy0D6923+6tdqToEjIy7N
3fcw4wMcVfdV2tR9rilZozO7A3t5UaZWL7H9f09VyXCKGkwkFDBeCsEGxyiiu+qpG/10zcg2Yn4K
DT4LUUAlDXVcQXU/6v7OSL0f1OtkxeX07YQW/oM0jBxu7kDDZlZJlSfeow+klRLWIcoBF7tT7+mY
FkZMR8nz3KTaZr4yiLdyyHhBcgo5wQFWKQbywYDBz81AjzgqS/1DqxcXP48/ZegET7WOoL0K2Mfr
ovrQxyRZVnb2Y7OZY8lDcU32gla5DrNNfVw77cADFZpvlGRUmEn2jx4suznGOKxJIH6xreGKq/DP
yV3jJ1FMhkcw19bonvtyuljEqy09N0Wr37znGhZ0hP5Y+CyiFaaRkKg+Pg4RQMdMI5w28tKPhrz1
pWjQ3cicBMG8HDF/0LGBkTigrb0NMDI8r7j0lr9Myuw9CaC2Vc1w8BpQ5PT2izgpPu0ok2stxYPq
KQkywD3kvnSYfegvuuwppgijAw8r1JI8x283hPNSjzANAOoRnqQvQJKl26aNAuA2JtaqQltmOJqY
U5DQ1XY9dpr5AuOO4OTD4xFI4L1hY9/9Iv1CFvJsEtFUop/hE40PQInEdvQ5l+18cDZu3jCOhKC/
7CMB3bIXlPn0+IGpXRHBkAo4UhNrk5OjXx5Y+1mkASQtrgwVW9nabkv6KuZI4ECuPHjD09jLTaes
u4ZzzoJjtdBF+z1mjKkiHy934ZYL2XhHswV4EloRazMzKi82rlPGiB2dee7sc4aKEMLY9gWe+wuQ
tFiOtGxPvInN2eEaSymlS91FIyo9UFG1t1Q96UlmDPqLUuoGt75CfW0hy2628+nd5TpJiZACuIYr
Gzp2GrfM8lxol91tsoMtzQg509qsQizvbBqWnQu/k0gIOHAuCcJJvS00Fg5JpI6A1spFmau7byS7
OBynTVpDkzfaFCv/EHZ8ZtOr5ABj4cX3GCOzXegFKTb1tBKNc+sa2DpxkH4D1nrJ0+YO/npLnA2i
RVxKhSvJlRp+20Q/oe940YXcx5N9YFW2lBYyD968ELNiwjqnQt6Pr/SzsbXrGOF3a4qj8Fom0Gqg
y8+CU0AyFtHxBVGnPnayGUUYx5hDNfZSheHs+AnJIolah6D57ocMMSL+ChYWsWm9jFOxj5SkvLH5
Cr3UoVTX8EW4ZBX4XfKXMR0lsziKZvlYuLY7lyYp1zGzR/+T1D10QWnwEtUNjtuI7QSmVfGeEUMy
VzY7pzFwb08THMDAC5ZGWKzJKv/gF1CuzNQwYjPHddApqE4T531haW9tGZgLJjTPNbuqhWqcehuW
tnFQ8/IYaoNGtUHg89AiJQFNlCwDokaIs6tyJijVBdvg1VPh0XcZwpMbxLGj18HT1ET/Orq8wqCO
Fqj8lyNeONkJmnDytaskvZJX/OYNmovwPHEXKtI43RBp87NULGBLZ2d0+o+XYE6PE/+vJkkAJ0C5
EIPusoqrK5xfY7dAD4HFMd3bstlguGlfR6NlroMmm08i7Vhzx7W/gnz9IxOfLXYXfQQWGYrMvkil
0ydr7RUBM2E3EB4CzdAiWqYciAYGnNUm/vDEOxxfepcn1gad9VZitYHiFdHJqIG2JEAqiHKZBWtf
woJmZ0NgJQV8ffGFvzIc/58+MPCmzVcX0ct6TXhXsks91qfC7fm0tPbsuRoXHKszGcCgajG4NUad
rKZZhQT8jcyHyb3LhN4w7U89bbE1leheSE1d2DmifdIb19xr9H8OL08OsZ4Z43Wsx3Jr+u0xL8UH
EfHOBunpWU9mrkupqx/b1N+BN2dMReFqoPq2n9yu6VcdJcyQs2VBXRotUsweLxbrjGUREVzvAHfT
RcQgaKw4unAus6p00nUS1+61zrHje1G2Hsh8HdCGsSQJcoo33FJkPlQ1f0JqQng3zFb8jrgCUYaT
vonr6xms14WDtHpggyuv0o6zq+N017oje8DMbesoVCX+QIcyw54jw9K6A2jlY6jPUVCR2b4TJNJ5
rHL3BJca7N/EtDAGDAN16h9Nvf+WYUTMn01nlNtRdRbAHlZ247Z7oSQlTg/aRpEcuC6SDt0zG1dy
SjZVhV8Wila2CEvJaH84y8YOV15nu1sjwNrmgZZFr0eRhPYAacqErW8gih3xRvMqRPY+l/B52awd
Des1lBvMGh9OqP+SbebjrWFpOvTpLhgDWvPJ2JdZnC6CrPtGCQvaP9/7rbKffIEnZGDCSKbTshLW
89gQseKwBcOrzuJ4TUx9h6qymFNwqiPwqJfaK3Zc8SjJwSbkqflwuGaKot80JNxTW7LXTr1nQw9X
MBxXyE0eQW9wt1CGSvg9GE6XoW8cuqhhJ8/6HdPbPNRni8s9ausoLDVW3oioijdZTXPiFivAgQGH
gdbEMOfu3KlPhO899/4/Yg1fNTXfU7DEtOFu0WFGyCMA35w0W0sXBs5E5RWHSU0fGfARgBX3Psr2
lURFpk0HOFs5I824W08Gc/0AV5YeMbVEQtc8JbUVPBCrySX5bbd6NKnMSoJMvUr/Z0YSf1v+z7HY
o6OVZ4Pkaa+DGI6ZBoJ3dKIGErcfLsPWt9YamDLkZd4AdNQvHmlukHIGBGITMZn8JgDTO1VWYj47
whvXVY8qLI9SpFflPmm66oYFGI0pgvYnHyb4ARyo2BAuyCo0rhS6buumVM8Gtm3vlqVRQ9OsW3eO
8A+VhyxO2sg8G3ne70uSuOmjymEO7M0/ukJ7LqpO7WXgUNXCaH/qpXrpoJIvsoBpWFeCPYTEwE57
dqaYtsHCMdauemlj/pw+jJ4n0rbD9RDgMNKpP2Ld/wqZTvhZDwO7axfEgVnU4S75XXleLAKl32tL
EJShVdsstmsm7oD7/NR8LSnQ+MLQQWhOxJ/jyDsyRaDYHejLFvntE+3/swQozgY6PJdxjhQXMFrI
Xbuai4G+ZFHFWg6IDFZBYBx+vsXPkZK91FM0SzgJ0FOPRhPe88Z+hRznYDGT7jIY4+mUmHjmw1LQ
w1pI6YIyO/tx8N2WOjQZpuWL3JFo1IHOdz0okNEq1/yw13jCGyWxfkwyIxUw935TPXvRWFZjBTPB
Iysm231UXFq7/LZCcB5KIz8Ma42LZoboJXjx3sLtdCpLtmgIIuWHL8Y3R4NjoIxoR3Szj5rb+2DP
wvQtTi9TFN3yqbfxogeYtGPEjzFvd9qOANWLLTv3S6FTNrJDoacnEpcWXuCMdxnRYp2IW2vhBO3O
ZUFYKZJb69hJloSLYUj3xaMYuy2Sw61bx9s0sFskpFo/c6shlXnIbPJiWI9R98BlVbvqPa+yS+LW
L40Fplv3qEyjCfFEP1B0NeVnYjBPJLv3ZHqkabDl2pvYXuuoUIe0U1z4eTiuJ6+/8g6hUmcUj9HL
EmseiO9eAyjgxtl7pXeftAKf6FifCwyI+dB/EWPAo0fN3BT5dyQInMGCd5lM3rvcZNvj1BPEsmob
VfhBdJEtzKidxcQ+86epSQ4khv1VNiqtBLLWMu8NRCSQ40Yf3hHDqh1jyr30SccsJ+TMueRAhLL2
1U/+t2XCvWCYwY8aNV/zOjbs3yUvFePS4oSP+NmYvDP6vVPSjbsmz+BfWvq73jnHbJJHiBcbZ4jf
SZuEz0970DfmVxP3sw6PjPey0d+mEAMCIViEabzSuqxFiCiFEcWtlhVsV/Vn5uOiyM1PSawn7b04
jcJ9ZiKFgx6ZWdWRTNsbKZBHX8YYu13iPawgXku//3Vk8a2G2fGe+XJrOpCYnlLHdRfEazzGaIJA
UqE6BrK9TPrpT9g6ZmcJTrtAY8rcvuAAMTFdDpNjHhkAZji7yi+3UmcfU3Na1O8yN5xtqepnW+TQ
yxBf9126q7TgtSi7fQrfALWCdTdDJm9Wgri9Dg9OAvhx6NlhtIr+wfDqi16y1g31aNpGvTed4L40
KyfsyE6qtPv/ary29uFmqwS73PA2OikyTgg+SJaRvIf0o2bcBguGiAvdRALgl+RWeLwdaJeD1gWh
Twr6qAFVMLrpgWZ40eG+JI4xyg4w1aptHkbwnhRI/01PC7UYc4WhgUXNlriXbuG2qEgsnNuLIbR2
PiLW3jPoGJEqdeqvw8Q0sM5/mkxvVj+Y77kI9hGjglbhaKrKgX4xg1rBubOExHo0B6tbj0bmPQ3I
3hk6acfYim4e4gPQEu8JS1GR1NeZKON5cEbgoriWeONW2LmN+4YUn/M64S8MgnhViBGMNVW9YcAe
cKHvEBDSPdGgrvHT7jXNnOVdCI8cB6/NyB3i/7Syh+HuvSe6+zrY0Yb3+JRhZ0mN+Dqpbi15c2z2
mR4gX6T/2amoeI3M6e5k1YKLbFdq49VK64fLe58SQoBKkN9pQtOqtPRTUdJjwC4wlKfbqSugFRtE
JmOE3Bklk0qTJMZmXsGMIXrmODNfwbpAmZXWeYoGxIL6rOX1jHsjJErFjhGei6BcY3+xM4eAQ1a0
y66FoZx00V4xe3qKTNBrctz4UQxDPhn4YfR+VTOh6hG7ARulB8gnE6m3vfBs/62thld00R9l0h2l
hqLB0Ro2gVb/wbLrBBgaap6avntvuNDRf5UpcVCaeg3QHyxzVOXegP90LIdTgNjuSdNl8lzi8jgD
F6w/Bo25ltIILxeVvbD0WJ00jtq4qap1PapmX9ALr8uRvJ3Mg4KCGpX5mkD66PChsEqrUPL2Cdb9
mHbVc0m891mGaMxPAjob5GePUMP307EbdOrblDBDQnl3ciBJwnXEuSl7wfQSfJM2PhDZ/pQ6o8Ew
AtlnxZ91rZPmiM4tTqqVqdcvUo9ftcnfaZhLRgvkmKcHZ0m4iR/SlBsWY518WKYBznjl9M+8u7uh
g1OUMx+tyyECi0vcRA7D884BMWdZUil5SPif9IZZ2Rhjx2GyiUGOPKhBu+XUvSu0cj89c1TTpCc3
ZOSh8Z94QTWfMWzNLLlipL+QWJVxVnMBhHmCki0mULvWodIVqfeGVQILAyKrpZMxXglG9Zs1wTvL
RUyMiIZpE9GKfE59fZRqijaUvsRk+nO14zXvWNq1Y+H4D+mWr3lDHlbg4k1HoTqt6sDbdq2wkUKY
+8SuGKE0/in3GPQ7MKv2hR+cWD2hxuM4qhv4ZATvgAPo2xSED+OMWN2M1D56jRNtsA0xmiC86Ikr
ko45AdbqK6TJlNFQ8dQ1tNJx44CUI1l8r0/0UqLJSZnT3dnfExDv6Rxcad6n1nggnt1Qe/qsltFu
crv5FnpQPb5r0jySYXmxUg/liT99srmBlzjWp0Sftto47Hu7/gxt4NRWjCDKcBEjNdE7g0XWarSp
qkL3btkIA5GDCJtj1AHEZQD2pYN1X9Sg72SN2EzxhnuudWDQAL1S5+8Z8YuRdiKrMXrKuxxYQuKf
Ye0fGXiOB0QK+PgwVERj7qz6fhaySQTgdFtIzvFUaqGtMQlxGILS5hAriBDzrZrw7Kp60AFZJPVb
mpIaRoM7LuzUxwaQlulb0Mwc8rzSVggj9ZdslkSlkw2wISYWxQH23bgZ89SoaUElQEGrI4sKnvU+
jQVedsDCe2sIn+dPojVihCeZ/Ja5LimnTMJ+wkcej69NPb1Zo8kcr+RUYi6+J4CBmW/Pus9U9Vvp
J5vE1x7ZGJ8Nr+M1t1gOWD2zPN/eZMw6ZmXSJiT968n1gnOgrDOKHuSApdgOwvucZglekcxOVxYO
TxZam9J17o0kLQFFwQUVxiPEFLn2ox7RJF9/B+mXoftTg4KmtdqjMFM8kBlTphLliO2fZVl/2XWT
LqyqflRZ/mIo/s8FsWhM/V1taxvDeuqdaEVko2Avxjur4uIsSnvYAO/hAjUzMnjkG0K/G9EF6ZNE
TAteEL9BMLvg9M5PFwyPqGPASVMMEWppB+bIWWoml0RG/doywyt2eOI2SdvCGA8Kz0biGOiRu4AX
tnHA6Q4219XoizX+j4M7om7NhzhYWCVfRiIdErjsacUTeGT5gJtXEAxWVvW+FLN/auq0+9RUCeMG
AAu6jXee0ih+RblO8sPMFjLiSScUHaPnJvMq9AhldOnSJF8RgZr9BKWDAILUPbzjAnSwG71HwvyV
bROfRA5ssS9qfBlNjBGf4FTWFSHGbF/VW9/SXiMraJYsKs1t0Q/w0/HWxJfUjEe49F666kMtfCbJ
J+kXQmpMogijLxbaqMpNUhvepRpUs4ZfSPpNzrEsbfsRTx3p15WKlrbl01Y4LCBUs1JxdpsM/4zH
Zo5bRCoeJgxRG7aEWw0TR+0FL1XerlqBuM+lw7MnbVeHNm5UYDqx44zPKL1exhILHsWM9VkYQC5E
7wAEzPhPmGWhxesw15Ws9X3XP+MQXiD9QmPpSST5E0WtwRD3Jnyv2nnpzLgdsPxpEc7m3iTjl10B
G2hpYSnFFaImjnnR6I+us+H3hYBrpaJ0YuUlT2ZvZh+SOfRG5KpdVElTPzuTgaJGc/o79GOfXpxw
G+A6i1LlKcu4eRWpOvoSd7JYTtrvou0z8l0ZFAauifSEF0Ygrg/8au/g6oQsNP5ZKVo5szbfLR3A
vKlGouXzIFsBxIS6OhrqjSvm0gXNlz5AjiojLBW1f6tBFHDdNP2h0gYLXF/o0A0ahXcppxIAogbg
xMsY9uKG8maB6EDACNb6VdXhcPU64e/oR4NNlGDAR1jl8V4Zy8Bp0IciAuP7IRZy0dvTpVfAa123
2iYdFzZ0lhn5YEgJx6IJjnlUA4od9M+AgRYSGC4Br4UYHChBUKEzs10hoqCF6i5jgxo6Tox56qCS
VVCm/3BX7jSNDWPq+8fSbr8hnFxzgD7xMM6hpjSWMiNR2OBk5LPRkC37NUERtr82lPoTPP2IM0Kx
QKrFEe34T77h312NnZpf9wuMGmRM1wFjninOCdjVXHSOXis3OFLgpGaoeCFM0qVV8T4eEuaABpHS
wkLM71ZOvAorb0UA7XrMoX0GxpnW9NZaGZNRRLeUXvai0Qhj8Svv5tswJSABoSWMnBURoqwQANii
mzd+sGD8uPOkx3LFsuqG+DSZHdhBTfEnUqgcu14xmnGNPQi6oxsNZ3bch8wOWCd7x7Hyf0unNK9O
Zx0KDa535HkxPw+Tq2ng6I0d6+wPtHymycsnrkkDFibFrCDa7rNJx2tTJjcCLU202B4crAEtaVHG
L5VMb4hab02t//qibti24jWM4D1aMSoyIvoWXUE0KwGvawuL9mpK3fEwVfNWImZxHLdavaI4ZPcS
tgJ/zHhEssFijLL2YaE9X4+Z9TBVw9a1G74MhnrV5P7ZzKgwcKdInusHtskX3xaYToyVa3bXJLVP
ynZfPd4NjANI9RMp0XEX/qPysnstihMpRSxJtLJ7FBnltY8VHUvfa93a90LlaHidHwCFyQVZA0oO
eJoYnnDSTbZ4t/Xk7LsZs1Enf+1xvTrhbN7TuKLsiugPwogMiGtsDE3HesOK/13Cw86yMQH/YelY
Xqtkb7SGu03RgCgU6IG2N23xkSUDCgLxFoJiIXKbL84RuAA01828S410gXBWPc6DF9xwYPhMyBs7
y/NwwwWCySlJ9Xj8QLPWcy6PVfv3UdXJ16jIBcwD/uEEgfYnUKaDay48VOgM0igQ8Py2BsJBAgHX
lqhB0AHn8Ffx1KwAM6Ce7xjgZ6XWYH4bKySQ+LtiSHoRvvBJH4j8cYfeqJdBVIf7bhx/AkwJ8VKK
Ir87heIl9xrNcrdtEMNsggaLa7808TQ7VYkKQ8azFbVX+9EIpgXCe3gCnFpsB3A2xLlxdlVlvJrK
gLXJBArhnKm7+TN64uaX9buOYc/n8uuMS40Lvi/aR6TXRLcC6CnMrZPgOqoT/SKSttpTY0bPGQki
T24LCYxz8DcWCO0pM7mCypvK5evoMdiJSzQ2NtWsUxKiIJgAhX55GSxvl0z6WxI6B9jOG1ShtxAW
CJKsZtWWxclkBcyEQd9CsvvGLIoffNRhiGHhq91mmTo1k/oa27x2k7q8j25urWrf3mOPOEuWQvMM
OkHaM5d9P6U51ATD0A2bejnDeh+onO8OMCfUTfw5k4YlSqXaQgDFMmy102X2fxjGnI9k9g0BzhZu
Mibakvn4QTODIxKol24CTxtEh7HUO55Ktp+Ael88hE4Ds23SAe5tO4K1ZGEcROasa93XWruHwMVN
yDH8pBV4mxLPRANmHJWOcngcrsii0S01IWJY/UeQVMoirQ+WXYrzfVLMp3KF3650WQsACWcSk61Z
yWFqoMM9CtAJ70ZitbvYDab3PPA+w8w5A7N7w45MWp4HsLQBaNOI4a6lyMcQMr4UxA8Dk9grLb+1
Wu+sUTOfjW480Iu2y4Lg6WtOIOeqiDsWaPoULEK33DdZD3Y2DfNdwQh+oZXBt27KR9kqAMFqOLdG
+U8z6zvv9AOEYr9osFnwEdHejk6z9xvzPDrsuaPQa/eFaWyHrHkOCowxqF9E2e+QblDbxvpJzWKg
gVAdnb2M5pt76Bc/dYl20VLRlxs70bsvTBK3JmAPpMLSsW4laVB0CFBclQfCb5ySBTuUwxTU+ta1
rPKgm+HP5EpwHj0YYM6xdPjqNe02hPYpzSxGfNEvR9/LANzrUmWayQIiZmtmaKxl+ojVShBvPBen
I7Jjb5NR6i0K+rZlgedRtu4H0cJg3iV4FAfzo1ngRG7AwZJZwOOSSlyq2nhLmtTaoF3+8ilXRslA
l2t5WgXF8N1PWQ5Uw2QW5bEmGnoHW5eeMfnSqiXnigRDU//ISgAGB05bPAmCFTbxfBeWc5uvk/rF
ipt/ITP3QEOMOC+5WUPDegnspBjwVJSfHokfGs8WY3fLuIHLcvYe+yn40/bdBpQ/msNHENS/TeSB
rJr+9YgYGNQu2XKxgtALnaAOm5jbiGl2IxuyROOAyp4ECTJNA42KtdbRYzG4PlZd4m098oz2A/Iu
AMq21z/XHYt0vlfIkIiOV/mACYTH9h/bgYUlGAhHQ/IrsY8xs8Ec7GeoLaRgKSCY6M7kgz+Nkhlh
YEguYwfU00lTh7V3tTJSSaumPY8IlZee45u7IaQkpb/87CZA+3AMbiT8vqsC3bw14IxrUKG1eHYX
hA5Zi5SXZ7Rowyz3ogC+7/0EGq5m9O8CJIs7MEND/I0uMrVuRmR8WQWxEspX2moQ/9vYGG8L/pw+
m05Fnb7myj8ijMX2Tus1jPPsniUg8NyWSbJ3VrAxoPseTElf6FXF0szLH00H1AzXv1pGNcVVh/4X
+UMu4cuq/C9x0DlOVpxuEHZWR3QCC8cjxoj4wsBFNJ5bR+oBcK9Ke6U32LUuAdaRyQ47R5lDw6xM
tkYBnX1YVc80zdUCpDkfk40UIAqqVQVFi0faopfCoo6T5wiJwlwqj4mOE6tj72SH0c52fYOVbbJa
hsyj7Dedi0rXKeBIkg+8SnKgcQbsDtYsbSE+HMf+KJw83PSN+6zCfJWTJ7msh+GbRfNCGiNreeMc
IxbeBTVOFmK1sXns0LYD0QyjHXOBd5B/DzSSckVn/5R1ybYZAV9RkR/4KfZe3qwC2DajxKrDNfmO
dJQEuTZcw7u4G2rcJHZ2nXTvHAI+YFrQTmueu2vbYuwLtIL+sVHvXlpfGk1bj7H5wpXHrmD+VsaO
JyLv2rVfm1sRR9s4DK92YMdPQuZ4mMZNo5lcy47/13feNjHZblJRhxC1nsDGzUB0c+5Vhq+GsmPR
kzBi6slr5tp/Fmwfbepug4XPzbN+9JKbRzHfKvTnPKEwribqUtmps2RJoguAbYXwf3oV70cfbRwL
YJQ8Vb02DeuCi3ItnHxFpNY9NYiwJexc1Oba0mjQQO50iKehLhhK34g0npblkB87F8hdLam+JvOr
qoiJNsdtknWryCw+6WMupQ88j+QFh4f0qRT+s9ZNLz3AAakVv1qLks10KrmDwIopJERvh4JeLfAF
xwvucFp6Fe7AUeEVC5wFfom1bAV3hLtv8uYiw/HSCHCx81wjlDXrw+LmBf264F6QhnFyBJsbpDpf
vbR+mLvsoYa99wNr5IxHUQuvgWreLdc+dW3wohe8x71bZA8xGs+kPr2V2L+Yi6x1v9+n5MBVOLme
6J0PFutXuMVwaqx4JUMXJFUbPBVUcKs55yJBT/tkepJg3+pljJIHIcdYJ0PNeErdcBHEqKz6Wn+g
b7zFpRhJVESk31fTC6KGjQaNhT40W9qFPYdp1xusll+NqNk7jndhZKu4QPgxGDzo6dIxcRtWMhJU
dw45TbWc6R/RFWrzIU6TU9XVjzT0T000N+2p/ta0nJyEfpGlPru1DeeDy//SZpPg2OpyhMMDmVeV
fzCKiSetCv5y3nC7SbdxgW0sJu2mjLStmaGW8o2cVOAAxqMWU2qjkncShQAleBM9v09HsbWwW+xg
nQaVtEylxWiWfyHHEcd4/j5gml2CnL8o6b2FUbHrWax1KqCkqRnJQxRm3XpqC+d1SrhwvGy6xTF/
j3YiUnjCx+Cn5GwkPB4D6c/LUIU6GJ60vQZS/E0dLu90bNCHe+3OwlK9Qhyl81IGb4TuwF1CtSwj
m6DV6uAwbCli58Ck6ShmLa1D8dDUyVUJebdIMVyqmepXQ1/tov5Bm3sHo7Q2CS/kgg+xsOZnZ9Do
ZDwGBW3q6HtyHy/BhENcyeBvip2HcjCZceUibJb7NB9/E8FXQWLPa+9232NZnuGMles8hmgSE5vG
+MVhsC+oDnr2DHvPyE+JVf5iSL3R526KkRgR0bfXVI8+GZ1tO1vcRJ7AcRu+MnSLi4FmO07kqWbB
sxoC1nCu/uqEsEyV0r4Z0LEhzdbJEBxaLf6JzMRk2QwvPm3sjdezvQntAUIrmfA2ChC2B7ASQ1ox
LIcSz7J28rNsX2oFqeajuhAT8Exwt06mNcYUfp4yau1FN/s7c7e6xmnzyFvj30S+bj8020QxmrQy
PC+0i5qIDxaWP8irfzbHApY0q1uRrcDBGPsflukHS9uYioXv1SifkXPHUizIs3Ojp4wD+A8kAjsy
EGQHgw0KXSzqd2wOLPVX1QT0nfkwW2oTX0HPo/JH5AyyGgRbG5gIVMFOZ/94Smvfxpagqp6WKa/t
Q+R6O8xuZ9bdtzzWf7K6+AHA9OeW1ddANiUBfaypyOs85tBJ2Q9g0DQXJTmMU+IdiJwk4ibn1Zso
GAcN02EcrA2/OqYoi3eqKuSq6+qfMSQl0vURkwAPXXtdA+u/2Wcdh42omi8Prj5HZ7J3+upEpieZ
FLBAe5PWqQ4uoKC3UWA2kBuYWKSlc2WMzOc6YWxTuDgWg1e9R31z1fp458/b/kgaN0xQe03x3tR1
BsE4Hb/z+WEqCNYhK+CVuMqb5asvKvTPsOu+4B/thyy4c6gkGEZZg1i9/Idd4g6m/DmvvGtXC/tJ
kfWgkNNqDL9RzcE5YGDux2TCxdlz3OOfMdSJafZrIfSlMIfVMOlbo2ALVkJJyaJiPQXNCxXaemg0
3Kr9RTMA6dVCR77hyxNAuyv4oBy6g9x25eTMCmbgZ8nM4IO1RYd/t2RKcBTlZj06ZyOgZNEd429o
GJxWSeJyySAiDq3MwfY/Hix0A2CKTnGSEK3uOw1Q5+7W+ZyMIVJGjPTFny1xwufYJPgvqh87iOVi
bFVADG/wD4/kF28FPvLyOWnC18rDPYcrIqJuYZ3kx+HRtc1rEMNxnGT/Dp35OQOJwMrbJHzPfI1o
YQ3EIBXXjQftdQlAgMxEu7wF/IokQU03isMsP8lScfEb2j/9P5LOY0lWJAuiX4QZgWabWouSWbXB
Sj20Jgjg6+fQsxmbtp7ueZkJEVe4H0c/S+zJenDjXaZnLlE9KWFN4LgA9zYd0Ria/EuM/sIEbVN7
8E50oEOwTrD1ahYPxDi9ErTyFXDmsUN2X6tEERell5zSAR8rYT3pmZAVma9symAiAQ0Zle8Mr5ZE
oo6zp1lw1a9lSV3jBdzr4GJorrz22I9s2nCGsGrHEi7nLY2eQlgotWhN0/4rs2g4ZxSbahy4sFxs
tipgGGS19Bogp65JLK6h3T6VQQG5wbn0BhyAsrrKAhFhAvwhICy4HsxrN1EyTUyTeKb9d5tR+83r
yA3q+w0bxLWrAL/ak7xhWLdohEZyYGmXtCbXtxYkUtR2rcMf3jpaDUPZVHbOUkBd2Gg2VB32vYyF
K+58Qh8KhMTo5kG/NGn5rvyOI82Ym/N2evJm5p9BUNGqLm18Di3faE0+17KpMYD3reMu07zIl7Jj
CGAoLzq6XoyqkjnLkMoTKWRssHijGbrQb9WuPGtZLbAcqo8Uy47nYHSqElI7SAH3rPAX8ZNc2C5L
FINEgZBpsF36UBUSl4wxOQGVjY5hp77HhOCoor9E9F07vcMyHGSH2vM/Knr7baoXmybrHrohnrWp
fJZzEkzHXQE4VH+y8WQ+c/8/O7Y70prm8NeBVhylWZ/CiTRFEs4Jk40cMFHGOyWcsR8wz2wU0CwY
jtq9NwgFJCzhBOZkmlHnOBa5AvHxjfzhHXfna9aB5txBqkQOGfP+D6th1TKIc2laBzheL//tZmrJ
DlXL2s1/MUy20C5lYJzDfnpw+7wj8X5K+wp6NLOygDnvwuydz8EJ/9WtAO7VIjcLkQkvajHFvJIo
NyyvS9cDKLZ16U7VAhiTt/CKShBMoT1LiN5618IdKj5DgXW3YgPVDc2rHMazSpoDcx933WjRw5tT
CWEff1fM9W3LIidTnphJI4cH3Y38UV9VmTqZPbzTVmwbt7iqUF4jl3merhIyQ22iIgjP/QGud+jI
v10qdJyLym4H4iezeOU17VesgD8lop6J31fgtztT9S8eL2GjTwfXNKnj2gPgwAvO63Xoe8XG0OPT
5FE2KFeUK1MXe7jSh7LPjlql5rM9f6l95ue+l55t/sLkb83mPw3KV/00YpZc5oRSL6a2uBDk5iCi
SwkMtv1wOQnOsLq7hs6sxGqsRaIjeHKQbXD0K48MWHBCXV/9wCBNgRXiQSdlrRMdD7wwXrqU+YSN
b95tkj+tTTfdaP/0MUhPh2eurn7Bkxh0vfZTqYZFZ0dnHAkMJymptVYtplIUYOj8S809XkXan1N5
+7YmZVmGmBPr7ahHtzAvX718fG2Kfls58tfTI3b1wXMSu7tQQ9aI12pa4J99hjx0Ks3hSJmVvIxx
GSzQBXy0tKh8ERkwh+kpCYhsSN2fgZgAsCrpqrcJlYlgGDFAJcs4MQk+INclp3DUwjWLCwzd5d6w
sqPN1n7ZwWxZAMLERlqNa4dbjxCISyCSc9Jre9cmihcPWaHbKOnzpe0Nj6gFWDP40Ysy9Be9qq7F
4FK50KOQdKGjrRpYGifJAeH9kwdVZOZCC9FthzT9a+L2EnTAC+aIu4YFASHn32HT4SaTuwa+sl4C
UpoMlogVa60K9F507jnoLCfg9qN3FeMzGwPKnvyR8HnCsI2xtObEV5CyUeYlWcKssm3V/1ZWL0hi
zv+6tj6LqIYmN6GQEluyKshyjN0FNf064/Yp+ZQ9Owm9ct/NxttFDJhQEPyYer4bBucLzvFbp4a9
z7XvO953moZvqU3QT5+fxz59RZLJ82J/ZYjlvdA01pWOmK+2KUZLWt18sr6lg++eBPaZBxPbkgWv
U1+k/hs78onV2qYsiU8ajRXb1d1IEEPbo9ZBk/MYRlYbJOM4/viCFG5b05rTntgob0ifMLq3nBAm
p1d4oPIBnighHUs21gLmeI5tVRm3US8fTT1C7KrvVjgVjOuzzaC6BxBSYAcTu6RxqHZNistJuGz6
rBqro33NxvFsYLVIYFLgjyWTvPemz7TRT7lO4HVWLYCarNDtLay+X5qTeXUTiQu0PSSodgp+xMlR
25CluRVmAfIzXpw0Jc7Psw4wtFaaYo0+mLdoGra2ax8KLwATqZAqWLO7NdWwZA/2R2dCzEfFp7XU
EFgtRxI03DzBDtUQX2Rb8Y7dTn3yHPUOGIu8M6yyCHl59X9Ibt4CYCE/kkmOht6bEq2DPcdvMRDs
rdnx0QwjJjrsWFiZID4oyUhF5KeVB7P19h2SRcxm1p8xmEfYH1t3pCmT+DCqngSkhlqvtQHyTAAE
7Ol7IkrDaAsiHkdt15rlddBxhNjd9O4QCbDp2P17RDqS/TedrWraID856SbsJduPFykTl5qOwtWB
M9v1v9in5G0mgKoo39Q6wFYx1bVBvhY+/FwOu2YovxWbdKcZCc3wtnYyozI5g5iM/trCiWiIifoh
7JvEZhbi5kyh3dt4btZZyQ+vMP+O03TpphHIfbYLBxsxPUQmktguLuZBdgN7Ly6+SmaY2WBxhxI9
O1k7eJGYNASla4PY1o9h2YVi1ao2xHCX3duQN0wGB4u9q+vIo0a2PGjhnillfQuVd42xWm/QUjwN
Tf0yGGRC5cyPqcyae+OzGgIK5qfp1qzck26zV0d5w3dtluvQK7a0NBsDhP7aV8WvaxevwGg7mnso
rYyz3tsIp0qLdwT4sruee0M7F0+DADEapAA7VWowjq80rkj0F+1E9q8lvG9DpK/9INgfh0psorEe
6IpyCBLgS1fsv556KkbTdPZDYB2kRNqTDxpVQeXbkNP1mnzEwSe5iawXD+C0YmDmRwN07HrFRZDt
I4nlIenWnU5SM7n2kI18cHhlfgIGs0aMzzNnub++FeB5Cl6muXhNQP+UIj41trUJ0WGFaYGOGVFH
a0nQb3UPK3gmBmXan+gMaw08L93UmX01bf9W5d5nR7m4wkNDW6iFq7iMGTzJOSu96jhiqi+iHVAV
eQxmwPB+FXWzC3J6LkMrwG2EezD8oBz7nyAs2+eOLvXGLiKEPjzcIZPM4ezOsxwwyZFo8os58oXB
0r3rcxgPnLslOxRomsAh+uaCvPaBKx4EE9gQP0eoiVzKXhpYP2QqX0K3PdJ43sKhOwOD7JdOVzPm
xJvOAGKWq0IhWcdN7cz4rojk6OkDcVRw5j+ufQAFTgeMomD2gkKabDpanzOE0+4cRf4zPNRLnbK0
mZqNVCiCa7oAY8ZSeahUpyZHjaR/uakN+Yv5SpW9jFiYFjhGNwN2FtlrO5CRqzrOP9ymXVfclnbC
2K5pwEEl96Bq3+MRrYoZruWYfAZ+8dJH4YYMk22ItN5nKMsAOt3mxfg0Rfo+d7C0lSzkuSUjTDyW
0MCsW3e2d/uUFarEA8j79IQv56kV0yFVqEaxmDRDchi75s0xijccZZsGF/HWjwtSO9NhHv/sMCXA
Kmt/cLfwaLsN/7g1btjwl2jHuifh08LQWgAPKDAbKPfsWowFKrhBQdiV+4RV46EamenTn6rVUCLu
mUwsoAqKnhfgaMgOhEpAG9LaJzMQz53SH4WbMV1IL0me7yHNvVla9ZrltHhgXNZux5dVsP8B0N0j
pkrnE6Yk8qElZJ15NiNzQ5jHQJTzc+uiiapfHXaIg8iPJv/Dp4BufxGPzbXro5+qV/cGDy2X7T/f
5ckIDQQJU4mQPkheh7QG/1Zyhfmpcen0+EzQ2Y9SxRtgpBOam5FtKKqTYhyh4TaEFWKgJU3dvlYG
XtW48y4zE4n165ubo/szHadY0UnRaWc3wlf3te98q3r4S9J/2I3OUK7uhVNz6tLmKiO4icS4JB3u
bq29Tp28xEK9aqW7LfKW9y5OXtq+yZZF6Xz5EgOakeHG8D35nhErIHX5NJnDB9oABj9K28WauYED
u2FQDLNOwnu1O11wcpAo0Fu/fjY+CDZnLlGx+aTSdIfsL5i8QyC9GR5CThiJj3SJ0CvwlCLWSVg4
ufTYhq64v+qDQ44QKd4P5v2vUzWLVnxpcUOVpGn2r2OetoccstjC7slyK6MHGN9Xlz08uVBZs849
KK3knPe986JE+SJsHBdR/QoCFTetzX8n6jUCaspO6eETo1Ro7kcnuOXGEkmqPmGI9EPuTPIlyAIq
E/VNrOqrBC4beLjZSt/pd5Ptv/k4aWsiFmSYo9jMEM00mgI2Djhw6YXRXTNbojnz4oJuGxaWR4Fc
NdFIS6ftpNag/GeyAWozXwq/bpaWRdw14/6D4+UkJVgVbD5st0ER0+kSyeIW/lcVqFcmlyeYvNUm
1qwvlO9vQYfbdJhSQrhVd6294dnRrWtQiTkT0OEKCJoIwkt2q4Bz2U0GUiHe5nhCPXfY20bwY44k
2NcK44tUbo9cgLeg0rKTBU67x6ajSrUCrvFsSVQOoJhArnGR1HVuL+yanUbUFFiFKSQ0MuVG7VsK
a4O0mKnUuEslGlS9f6gU6Z+QyS7Qpr0HOmIREXacedPTPBuzcoSsUzzTPxRojGI7duZjpI/JWg4n
f7yzZqWSG+xzCJyR3lNuMJBRfDe01hHkTs4G0N2lkH+AbyRexxBE1xQ8EXl7nxzvZrledMLjJZbO
ZJ2meCKrxZ2mw9RFDxxUe+R404YtqbWHXYTehgGYa6VnprAMFkgZfKubltEQI8+tEY18P42VMAGS
fUJ4K9CKuG7e9cg5aowWG8P59c3kcyT81K/kn5NG/yZ0V+j2xk9hcn6HykecSkhto9VPpsnGs8+T
Pf8X2GNI2SGQXrvO22GR1zenmMqFMK2bJBkt76K1mOhh0+KOqZEAs/oXMOemEcOTUwtw+RT9LmXB
oOvvfe41q6JXz7aLvotjma2JFjECTW25ioAkr1mmEaukB/rWNASb2NwZYbem6tjxzGyaLpyDYxjE
OkaJ9MzLAA04iCAbIt3wEv0TRrzDWJQSsJX8Ak2e8ANke61Jbjg+z1XbHerBDo5Ee8i1VhMHy43M
fJRQs6QCbwM2g/U5qU1JQeBwMJDqhx9oZdJNcZdqyAOt/CsKkWw3fcvSgncPxSdGU4wAbTlDFrBQ
r3BHugvd8uRyzgLoasox3EhfKirGIxt+tvcY5KIW60+u3+Ixv6c+M14Bs4ZZxntdxR/WCMosM+xN
OEEroYWAgRy9JRFHk+uNoFYMczMNwAVAtqFDYQ6ySup0OQo6ReEqMgOrvF/2QWQvCPa9DbNNecAv
u+hmUjn2j3Oo1chojITJWVthWFONueqzUgJxjpINXRiaUbiiicguygRpy0lQoQTubZ24PvDZBFrg
nc+KkwqHYift4ezyx6UGesQTJtsEnJRCzM0ArDLVCwE7pzKrbqWJvC6pTujS9sg9Q3xsyVMTEX/O
HYL2h1EHcSX2inwgtbLKeUcGJGOVk16cugA8ihHAVmDeFc6iHqUQssB7j2nLGwyqUGZjzkbLg72E
mxv4yOGk2lU5DJtZwKujOO5sbxVVQI4NfXxMFfs8vbQ+hO0egOneHEu9DoLSb+yXrKI2U1oPBDFo
C9WkP0QVX/vU3eipPNY9o/jAWzXzCNtsSa0PMXOE9baM4q8yYaBedhu7tL8c0hKErVZ+VKUbvSIC
LOyzP8NiIKBXYmcW0THRY6TI4cr0GlIRjJ3uG9bSZF3SEHHt2u5nBjYtKJpd59e7gReuCFxKKn/c
I8+/YXdGczzs2b+1izAsv3pLy5eENOK2GIkHm5p0E2GoAYu8D4S3NwTT+D5hY6pXXyMYl7Uaiqsm
27MDeb1yyb4WOIAdWpmmns3GxiMajBOabm3ZdNo9DpJ3j28kyee9Us5C5rtlT4qG5iigJqVlTvKd
DxHGxf1GIGGg+fU+HECW5FN0tfX8BSUpKoLpikkbijUyx4UaqzMRSeD+Te8AsB7KK3oTmufyFXgM
th8gQ2Q4XUjtunZOsAU2wVwuoPo2IZjq3Ytym5M2m+7Yclc+5Jp6ZPDZoqtzMEkW6Yk92SJvRzC5
3nNgimjt2cGH5jYb8jdOGPNuHiuEvB9XDB3vfSO3SWwPS1M1PyODwTEw3m1pfZpT9SEChFfGBCQD
HyhjyWGvmHeAUkBfGpsrrBSsADsfaQIvV5uxxnX/BWSGRCDHFDmM8cgdNhsa5fTmRiB1CIrYtHA7
UFKfKFnWUy7vqq63g4O7VMlD5NSnySyeLac7TnFyT/jhLa1/FROixg4nmytw3HQb1zD/sFxTtfST
tSbH+sZevF02wE018mfihvSRuYfOcJsPVr5ufXlCKfbc1fweZqbf+sRZ91ZxaBn+VHF+CSxSA5Tv
vTcWST52LncDliBb63dVYa+9ULth3tnmbvQ9VPY9irVN5WJMU+6Tj7CX9SCaQbpON3jC/bK0gU7E
M/okLcJTosaPPFc/idVhowt3GXLrqRNrxyEMKoTGGY4wo5LcovCNDyQN7UROHJNfbXssl8tWc+99
KJ+i1gf4AmZcZ487VsNvUjLLUSH8xsYTV7/tzyGsAKIEjpEefoKg/9UFCw7UqXSiUfSqS19bmH6+
dye6/9rWvotZeuSYvrWWBp7NzOILk2JX4hCyeSVAEwpLHVytOrXluMEZACaH9ofDKX9C8M7odxC3
oEpJNWdeZ0fQi6qRbheKLM6DzjrQT6xBMn+Unjw6NesJqfXhi8XGyBXFWzCy5schxhtioNWcImM1
jMm3nrJh90vWICT7tK6DUTHCJyRD69fwtF3KJsmeONyjrjv4NQLxWAX/ghIgOBlH8FhoUfIgp6Bn
q2RHwc2LUmy5QLkWhsFwV++78UPQyq4nv8a5B2w76XK8Ue6OuOyfqmIPnsz67azmDXHG3zSI3tuG
VUygkrPMjG3hD9fa9nllULwROQ/Xs0b90B+63N/WUn07bNvbwHr03rAHoLuxHWc9KiSWSuFIRrBg
2Oxyoip6T6X7lbBNOOh6X+HCkC9qzJkHyROKzxSUhrRXHnybbWAHFz2gYFGY0lk8EhUzaY+6jd78
wn4SrX93RL0DiHyO+nRPUgDZgz1pbA2Uf5hv7rg2KMFXZsHyO2ySzxBZKHEVaIHjcuZFVHeEZxdP
IoFTiU50SkNJS47hu9PyHPoWiz84Q1Iz1poFxLqpeG55oKkZTSddRQZhJkPMPr3zhuKQDf2jttU7
cPD3ik3OovKQu1bm38ARPGvZioWqedZCkpKS1PrhU1YYS7VvAgl/GflTj8fB3ZyIVSeiiTHJS29q
r/B7nsmAueNBYxNk/OAJ27X+uOu9nquJ684LWcOjcllkzD/Zy31P/BOQ+N9G9NRUnlenNbNVhBDT
ERFyeB+pSqOb+8ySb9TTr+iNpiOZe//GEJApXptHx1LMmZA2h7zRPNGwBVsnfQZreXPRIK3JCMec
HtJoore92uAHqBwsACccKAbWA4qWixGyjh7m5sRvHSAcTZke07Z4L3sd82GiILda4TbMCO0Ccw89
Iq2J0VaEIxggKpAmehy2g3a3NNFSuKSQzwtxA+J/Fjzv285y3kZLvEcNN4mwow5pWa4vW6BDC1+b
tpVFfhdCybuuhl0Yo4YYq2iVpPIWoOhfFB2ZzoKBDrxf/pICHGlsvIXh/6FM7Mm1LI9x1e0T7u5c
T+9eMPyaeJVY1ID5GVPIMA3LU13Wezz/tJoR06UApTqmlWNc+s+QaJxlz2+bZsGrSxwCD1GI8Sku
XY6Gst2xof6NiubXn7wNUkNnzVIOUFyxtulzeFeRJhrFRebDvY9K2NgppiRT854d0d3SZsICTYXL
vQKwrMG2Ti5l1r1lqtnnpnzYbIcBtJM2ZUqGqv95m3vuiYjxWjIYa4Hz1RWsRT2lX1vayIVGfYY8
0mm2aRL9om0f1nFEaW70/HiRyTnY1/IzbS0gtRXYrL4S7SoxhY4TDFchRy8/w+wcoyDYGVn4HpfZ
ax93+VZOvj0HNpFb3kTlwkogIzB1fsQpozsIfBQNgLbqutgbeYvZxAVuwmTBmaI1OcXbdlCfQ2Ji
ek00jIikMTZ4eLtG716JPi4uuT7sswrOhULMgJqHs8/6dZvmq/Asc91LYsUbOIRbKo43vpJHIdpD
yWVF76CqDYTji54xi1cdCEnIlJWF+VAWdAomx7EW+ve4DZ805G1XSYYQ515+ry2bUB8LZZo/sVCO
woegEbWi6QVx/8nKrc8uccJdBSNg4fYuUj367E1h2CTxkl6D6IQDz4zEv1ET4Bp8ES59fOoLv4Pw
JDJwNh3f/8LN3XSZN9bBIeIyn5LfQLfPXkL8dzSRxBatSItm8530T94UvJo9XnKbEUQXUfyXSY1x
vhsXhAxx6pjOx+BiwadBvpLw/A0QcuWnGjN+4zDU1abTkZ+1XfnSESZc1BzBRguH1apVCTGAqLeo
uUtfXBwGQt3JUch9Gu1lTI3XBuHFQqjwqqXNgwaYOYdT2+/wG45SIhAsCOrCKk5RDkIfDYIRbdHl
jLvOTCYWB/Vfn5ndSgoePM3U/W+aQox/k3/yNNe4Jq2Jr7ZJMrRYwtqpqJ3dDwxLpMJGVigdLJ+D
SbEaGSrqLkOnoXKx7GN0Eh+Gxr8qBciwFHZGWBrsHuLQh6sFDpt+tSaaKrdZTs8LMdse10DL7mXR
fyddu63BKwxRjsOmNP7IuSQYsCPLLC3wJqUjs5hAbh0CiJcTHg2gOvj+orjeN61HwEbfx2wx9YxB
C8IfYoj8DTKW9mR7RsVBS7qmoDWC80bgZmgGA2NRJ0bfZPzgAkEfmnneLk0Cb90FJsKVSCLsAzpF
t7hOo4FEINa+JrALeBAZk1FOB4K4Z8NY+1HIkWleMrvtQFXlvKVEatTNGgOuvdE9Im1rV1sZTnzw
QuPSovfK9HBvJT7UPA8TaeqpXVTWnHc8P0YxvBlWvx7TnPDf9EkArN8Mmo5yNIzfyybmheowOzBg
cSTZHTIimKk/N1bGO9fAZmw9ucgqtrbUfdY2VMFHJ4sPO9ffyzgeISdEjDfIplcJiYA2UM2FlFh5
x0EynJXjFVAYI5v+y4U3AJ/PxY0M91SEMSYpdqeL1hc/cYu2BT+SWOn1RI03fvlZ+yly/Q/DKgdA
joY6NzmY7BpjrifSrzSb3kAhr+rJ4/EZJmo28p3zxr2zxT7iy0NowAQWNCIJPDb5o4uyr54tO7m7
cfMwuDFNy4hxiNN8lNgzVgxZe3b2fPNa5G08+viqD69Z0DPWr80TA+d5veE8OqYuu7a3QcTQRRHu
9s6gncxp76MNmGu5hXVypq5fpXr/bnveuwPDkQ0ISxwMTashsEHYELkYlvkxDxjkgLAlVzGIPr05
ABpoCHVqV/z897lRg+yFx/s0DPoCnx1qiZLVIXMSonKswH9JmvYbD8ynZsBljvRTpCgLQmMiKJE4
9HkjTWv2D2l3uxqDeCfL8Z/ZUF6ZymCc6+tHvD/3xB7WZOEiAioMBH/Jvu1Tloq1AwK+Dc5Z4v/G
XX9ppNrYKbmgjp+ghu5iZt9m8OvHPcbWIpypswjZiN3gO8AjV9Z5dq+bZtpGobpUZf+bTlQVtHSz
vz3nEo7Gh17WF84cFJwW5qoOvztCZKYuPQzNxQDdEWswtDdPYogmuTsjMcE3DR4p/aHpnnEAQ3ku
cUu0fUEjzF1eRdm/1KnUctKrG138vzBosNwqLDQSpzdf4vDs97DDgzC+B9jAurwEJdwSboiKhHyt
HnG5rMfzkFcMGRMySvVEAePnKp1CLpPeZ7vqDtI8MEK8g1mBfuZADiosoIdwXTdObtyQdEFUy5Fa
6F36CTKFQUXAI5pb0Gui7hFrw3NMQJxeV+EWb5ZArJFwq3upvyEeZlfnbbnxBXqxVqO/CmCyL6KU
m5667JzD/urmRm2U5pcS8QvWoX9BK0fuP3RBGAy+C9Y7C5FPJ/j771PGkQBKiP5mGo+8CkxLBDSu
0JevQVX9NrpjHdBuXDRGxaT8vLRl/TxHGkJrQf8OJnyVONrWLE3e8Uz7zZ3oC8sx8QsTOnvP6veO
8t8jDWkP1RR7vOmDxdBrTtT6fx9/dCaCiLsvLcInF5B6g6KtI0Wx5hV1XWUv8InS3ph8Imn6n7AC
zug2njE7kY01e0xK5gctTBFTT9/a2ATkFrYWt1DS8ny2A0LPhLMxmWW+IRQuXdzcPoa+n+z6JNsI
mAQY85h8i/ijsPto5Yfik/les4hb+1LAIBlZ4bM84SbNDDi0gTzyOfdTudaD+K/01RW96rlDLcSW
7K7Z/dZI7LU/1TsryHEp7dwk/KsrGgPWOdgfnG1BFuFSyOpUS2QYXdM+5IghEUEu/ukhB0plPkc2
gKl6uMPRAVcHjRK0hPubj4z2p9HS+FTUJ5mybhpHCxCNF5JJn0ZDIuObonY5Yvc9OK1rnyzWUBSy
9LyBcEkAagiosRzTXVshlvggx/Q1AEHEpQeb03YMJinB91S2d69FJzWSiVPW7RuGigrbNoth1YCo
mTh1MquNCfhMCZ82cm3rwqVf2R0BsomYMH/U7V8DJ0/Lcm8hRywoXoAYNo2I8fHs+mKZ3Xb03Wev
dB5FgNQOlCjCS6R2OIDpjZCi+Vr4iuqNJljvmGhn3IGhRnR81ua/KD6+TCZlGxBis3NvbPcJRNut
RkG9bqhWV1NE9ig7tXvv6/aK7DXOeelmC29Uv6PQP1D17UOS0kgnWjU1whl8WFfspIc8ZRib8EAF
aXBqGSEZPZaAMcUr2VIOAEoIBFmWIt14dHGiC/6FHfL/LAnjlQKaywAeRaFRBJtQ9t691ZqJe9fH
GgsLhwzt4qVp9T83cNasQe76CE2rKYN9aquXTm8fpaUna0wIAKkgRbGLMyBlaRfUjj+9h9yLf3dZ
jUDGZb51ZeFzic6dXJPdubmtdxHXapn7w95T49UXPcs3GxNPbuEycyeMgdgV9L3VQw0zU1A1A8a3
j6ElhrmRFb5Oc0qspTtJC+UCDsbY15t1VJoP1eXjJkuL7iOzkn4/DJ2ziTrfOpJVgRzA7VhYwfIc
q1XXpf6Wad/4YmfmQTQmY+pqFghr0WtnaelJORT3pofdWdXZT14ydSnYOywrV+Zfueb82BwOm94I
2jlx0HjL8uhQsgBeqwo/fdHY/rOSI4ACxVMFDPVdIL4myqsLd/bI20nq4y+/Q3gocv1LwM9AcmWD
M56+rAxRZEbulw6lnhhy1AjOUJj8bP2wVL1aU6xfpDN2+xqtSKOq18SL0HZErjibnaQZ6FxaqNBt
3scJ/l3imOnRq6rkO8EE8AWPjNrJT5/gEyybCWeyT6LmsW6QlsTjZAMVyi9dHB8bWHm8Jq44Fp3+
WTi4uX30PFt71mSPHuvDKDOJO+6QHmD5gEYUTD0dkJAriHjTSsuEQL1KwgSPU/v/v4uC2yEIWfwa
rtMy3Gr6h40d6sOJEHR2JeuijukhjtduW7XoqIWhjSBEDDiuOa7HshSv3jhHDhkF0OxBl2cmOSN0
vdBfDL0HixoB6SZlWL4uQvcpKExnE7rkeFg1SSwSgspSdImxd7y4PvpaRM5IPONMC3ACLMET5PQN
oyLb0y6s/di2ygF3RjRqvBhz3glKyW5ndZV/sYam2pN/B365NtUbKuXZI9FqH31c8J4JPFbwP9xt
paODhKcYs9vVWvDe7j2tp1tf+dV97Kt6lYT4e1sj5CaJk4HVh+81pN4R19iukB7/tQXmQuj3GzO1
b0PRzLGfnVooL+RQrMZ0NSHr3OZWoS3Tyjpnlgh31lh8JgwHnuuKgJiZIOJx8tGmdO7CKxsD3EtG
jhQ+ZWrl2trmqsPwHElqqIDRepKSr5FTmzM3iknoZm4IFrcgohGrS0pSIv2PoITVDXq06L891zsx
rNhgSr3cq9gN6enMt0q3SXWZ9W6T9cIA5rlPbRJDo5BhfxDIdZNNv5xAiL2U5ayZd3k41ViriLBi
C5UNdvs62MLe2U7YEs2dsa3jDkEFCAdDC7+myMMAQggavXGFrrTCaMkmAiw7E1kNbAw20pG1sKJX
iD3ClNUcV+Ka4pVCT/6oVjFUABa+AWXBziWbCc0GKRIEJQ3LhiXke8gBshx0XPJ+0ssNCvl0T4rj
eDYiYmgcLI5Xysg5Mk/7tNL6ZxasNW32qZiU7+uy4cecVEkFGnXmyjfymK8XbW/I0Olqed0x7kk+
DgyAIW1flTzx+OFk4ofnZmary9mQEFjmU1qlHE9jH5dreM/ZohZW9hQGQXlnyphsZV8FN4qTCK1/
Mv5Vrt+ebSMi+QC//oKcOrVHKsjaLizlMQzccdmEA4UDdzcoD8gGoX70at6JyJ1WtemLVwlE+9Xk
zmHWCJlfFzhjvNYOXljYFpi7JSQMw8t3zlhXT9KPs20cYoyaxb/NhQiYaD3fegAFGMY82trxrl7c
Zztm5p22Ncyp/+D212ZeCMS5xvf28DagliFiaZr6y+jK/+62i5k7eJzjY9J6h6pyFNp/Ept7x1wT
RnITKQhJJ2IRnVWAQuriEgHYiRzAIgzKqSEM/BATU/kt7xPz7JF8XldqFYST7KaE4V3yttd3srKr
pZUSqO2TRrb6H0fnsdy8sQbRJ0IVZoDBAFsSzJQoifqVNihF5Jzx9D70wi7furZlkcDMF7pPZ4Ge
VpOm4vTCh64oybdzXBTPaXeNTSiRLACokNi6tLK+9d2odYgm60JHkwriQazVTUD8SMprOYfvfaDf
0mXyq4YZO5l15A13L3mfv9ZRQ0PUn01PfDnhbS+f7BzXfCmQN24jT7T3ukFjwRjMoD+2pjWCrP6p
pp3+KOpaX9NmCKlyklwemixK1x5jC+Kh+uqzFYyI7T6Eyzbio4LxCfUpew1jvGSydr6sqov3YlJH
yHICC110Yr55kFaxHVtGVVZzlaK4hOM08etPNAZBt81jmwFrJx5t+pWt4wB449133hbs0ktgMi+i
kcFT0W2barB2XZ7UBxA4gV8yQoY81aD7d5knOFm0n/LxQQyAE0vn5mduUVaa7jnPpQlc3Lua5rT1
KsKDIATtjXpGYz7QdhqlfC+wEa3igWkQ5k3ooQu+DhE9kpZbgxmBM9TNDS6NoTN9uoD2Otr1STrN
eGy0btYliiv8ZzREHkIZuiJxxSlsXskre8Z6tQ2diVVxWD1l0VIdkwKYPbPMYuPUxsKztIywDyNw
NWyitgmspqAMnimDydZsN11CIQTb8TS7ZHaKBaKX/ouWmsGu9i5TnkMlgzWROrFaW4H25S0JLK/G
aJUoWSBj6MwnmQ3Mv8snxvz4zjTUmVQ3GyJpmkfGQSjM4we+44FsjexQQsJidjF9tDp8QW+FScVB
y8wt+648RDCtbTLBViUrh+GisLQ+BzfxBcUmAnXghFnqtGvIGfXaBZGXgJ1a8xaQ7YQg5Tm5kW8b
k5YENSKPeRXu26L9BV5xnxR42Yz2YA3Er5i2uOO4ZmkXuAgn+thbD7J6HJgH+M7Agjmpd20d7ptx
GnaqGnddH39oXox2cuRGty07zdBCxsx1uDU6PJctxmKdIXZIB/fEOi5YJxOJCZbVghTOX29dAEWe
upCUBSsuODmls0HtAf8pECCCJa56M/tEy3uSrvOLuXo8h067bd3xrS3qFxvT+E6zNVyxdj1TgKxx
XeS31TKN8nLFcbFJdDDsKJaBT7aoHgYWiAr/AMNpbAMFwQmQIKLgjqEqjCRlfLA5AIURJTlUfq7j
KMQoWRuQcBhepN7srmpM15u6IH/VjeqbBphELK2YMwSgezmh0jWEwKdIMuOqU/to9ebAeR6/ZN5I
Fy0RG022gIAZevvK6D4d176j0Ce1LgbcalnlPS6Jv9oCggLTQO3gE4G+nMwHzr5zi5V8wc2xqabZ
vGMbj7NNO0fPa58krxx9hrztupO1bdBHFEG6sfF7JyGrcZdhCzm1DP8orzZG4fy2U/Fr9MWHkeOB
COSjq7FTqqH9TC2gT11kXOHFQz6FB5KK7eDpp17Xf2kNJmFxSVjBsSf4obWDNjZDC7pYA8Zm3RPj
HEZjv3OFkW2iLiLOJ8l+yHR8TXR8gB9x0bdN4WRbFobIubyZvN54tN6knt/6PClOrTC/RRWCd166
U0dsz0YL1omdZmsEKPMvl7W9ThwOGmuQJXqp6sUJHJRlcOfWwJbo+HuK6iWvFO5eMheQ/5Y3OyFy
Sk3wnahKsR9oqk9jD+QklclDgIQSdAcxcuN8U+RW6XSQQDOSFD2oVJfIbKh+zX/E0HBIB/OxZDS6
SmV3QtfQ0GigqDfRe64q5xZ0NNbhhlQuYn2D+Zpb6Xj2MmLEs05B24Hu9oaVMSCAQmI2sUV0PxQE
jo7KPGWMCBn3VRUjQIO+oHfUJW1vyb4M+9+GSD9gkd8SKH/u8ukrtNWvFRY+mnXzhJyO4l4782Pf
dHvSJBu/gryxypYRLucSpB6GfwNbB850GhLUEkR8EzldfAemAQxRWtbJw1YgYa3AxXlwdPwrMdOu
m9nt8czm1bpTTDK4zMEqkysuTZC+igAH6tXO2NdVhNFFM4Rnu409DnHyKutzLHdle3OChPu+QUxR
8hjGMPkxJDJ3cQekLxlcAXss3oyl/6oXzP3yRu+/AcWO3mR+Fo3IGRaA8BsoFOHYztg9Fqh85Tzd
eyXfA1OqXTXGxP1BkzkXBDXUC5MknofVVGqwEVSsjoHXhQxXaAe1AgoTuPI+68qRtXj7Wtk9LKQs
54C4ARL0iNIQEDNS5w+gcMbtu1n2DXohFrjSK95lpRFcTw35BynRFc6AHQwMVYIXgnmRmdi8I7GH
4FAX5lb2/E87s0p/uDENc/DqgsuWIBfrCMzk1CXxXx0xubLriQ1wDAyE2oXADABdUwalB47avlt0
8uHVOKsGN0jurSJEQJe5xlcL/G9t0/yVZvC5JOmulzNsUtRplmduQLES9dP8YcUn4oWvEPt9vdYF
VDJVGMG6WhQ7AcGkfSgvnaE/hDf9qgABaCZZnRhBvLaV86wzjQq51TahdvFfQw+3yiHbPYb4y86E
/qlNVRjvQdiqc9YIbzcMnK42tL3tUk/xqXcLTOWWfknDBjxGdMoWEBseRWeVVh9D1bMG7wp9Du1q
PIy3q1eSrbFNZPA1tdGEBXkSb0Pqqs9WetVbjvDw3Us7DI4TACLkziRcKOfPShJYnWGJHmxkm6as
d127n2zKUt8EG79ZGuJAUSj94/FHXzIzj0JABgPV8TM1bmrpPLJtimkJu2PXmQcORCQFIQaPPkHw
gn1On7uZnEOyaO11BkJtVdUqvA+cOV13GQrPqKq7jXCp7YUFmUXdAlZSB/PLQF+3BR3S4qJr3hlq
nQOTAYBFo7dXwziuw7hoCH2DQBJl4lzRbT5ZlnpkEQuAhaKAA3jpoJUnCL/CJlB70xBffTtFRPjR
Byrbfa96dRJjfpcCW0R3k6RXYUT5IWSZsq2J9zhRAQI2ck+VKp+AxIt13rvHEIO6v5jc4i6fGIZW
4KhWiKagjpEWy/5iVZO9Yh6yD9zisQzFvg4c+NggaXJjcHw8q8thJk9gPeARWvc02bz2iL///+XH
YnqwIstdhUL+tVH2JXrxno4osa2ev5FAoBvHCW06E9hsC86bKdMQftkFJ8QQYsWxi5su1YFzxGEJ
Z9we3X3FTWsX2B8st17FBeshbaAb12yed2bAugcv7UGTotvm8aEcDObri3NUJmWWaf1zGtGf9eQV
p4pt0m3OXa5pBKiVxvIeHOHTXFFZNfPYs+msqn31fySGNEJCMi0cMY1cw0SYeMUUuLIE87hv4W06
zJ7IH10D+7ATIzgaWMCD2/N4guwG4b9Gx+KIKytThcysPpR2/IaF+D6WBlytBm5VIa/CMfaljF8D
Fru1xNFmsaVEnEAja7Rsm6W5AAFdhvohEla4tpf5sTBR7HdNSpBXxTmLpGFXDf0lVqwGUqsv/nlI
mHwzplG2E1m8B5HNGU/8k59J++gFjmDrjcokKuWdYvJyiLR0D8aNywNVXx5B4474ZCtt7j3LDAAg
s5xG2cp14pSz44+5B+3M40VcW1a9PMUtcWEsxToguoKvudYC4lj9grjJOcqmkcS8kwiRLi0OHLO6
hp02HtkaRW9mIHv0PzUeddOQZFJH9aOY51MtZgj5SaAvMg08Vh0R1VKShofRiMMLh7neuPCJ/UpX
k6+HZtf37JLgNz+F0qlQVqHYYpFHbJe9nFOX85oExohGs0NiqXW385hU+pOC4LHUKLgqwMxRxm8B
2zBa147CZjs7zxXLiaEfPqIUqkOPvHylgb2v3AlE68IAds2lwLzCu3kbxvDObHiKmAIiYCO1vW3G
t3puDVimfbcXilsQbzQG+JGqVDDbZudvd363RG9hW97UD0iFkykWW8WHMrtU9ymxcmh33ZfeKb9Z
oZIiEnYvMTRy1vzWQMM0nYcqfrZGTfs2FDEDFLR7KoG3GdiX1rt5GqyEA723fp3W+cKq3/mtYb/w
kT+USXTkSEGn57GeLIhup/bV0ZFNGfYBmUK5QJkUqvkbzDT7S5V8teSfrJac8A9bddUGwQRwGbHw
lMLx2iSoCBEHRA8zhkE0bLLAiYJGRC2BfCiSGoJAO9IEoTpN3TnZpmDu14QjvkZlfvVM9omsKOEE
KwzFqMAV+6yUQktUP4EofkqCovKKIUA6D/dEp7UruyOx+QZSIegaLElD/obA6bHpcqVhhicfk8F3
lC/hzJfRFZu8EOMaFTee2i7wC4Y01ApMpz2TwSNKmjcM5rHPyzJujZYjxFXtT28bD1bGThi9xbEW
xc6c2F+5ki1w4fwxSr2PHHkTAt+JUbzVdfseyPKDsGVcnV73UBGWhMCVRIs4wzuDarWBTxP+06Fn
bdphogOL5GdvUoe7EpNWYzDYCTqXrB+aUNsw39yg4dnrVX0AOhJwfpMl0xV4ImIG8ZsSthKPdXai
wy8JYqNdD1KY3yos32qbiZqwUtyRLrcq2VtHDu0CZ25tQUS26p3rzkx4Fa78JYg/WHyBfJzviNZ5
Nc3EgAtACXBr97ueERdi2ZfZXJwN7OVPNnnEO2puBMwuTN1zOldYPWikYve1dLvvuOIQr+cm3S0G
MjCCVUK/caaFUUM8re0MnTCZIpjtgvg1kqgKu5gFXLlgTAPn9tlMKNKW5MVwxAWftrm11Tyui6SH
aKRROUKS2I25/RV0iKTKzvvTRdtueofExcTqHuXSDVg0zQ8lq0Ng0TGrxcMw3Qp2Wr15UjjRGqf+
zsKW9E48G7EKYR/BWdRj9i4S7xwv4F3VQueR4r3NAm6cpc6+Ana8dO9k2d6e83TIiapUbFW66Fx2
w8FAHkiFW3l72hFslGzrrBrUR164f64lfdENF86Rx240PkPH/dA2migVYBJlnvUDa0qvMX02+6xn
0VFmmI5AEt+i6loS6Ar95sXNewY8BABEdwZsVH10cd/7wmxQvCHkWAuNZHOJysQvijQ/Goa8oO3F
Cjh676IzHgbNVyP7x3nhkdeUxqsReyUiylD7+Hn6VdKgG8wsSEugsSqcDjyQo6c401x2P0FLvqYj
mJJHBShcAxQtCYDvnntTDU9kqts5XI6qK+6wx8FChP01V+Jsx+G4QanFdKgl9qM10JmhTZa+jSeS
DdmXUMknsk+ilHJ7H+tob1bRe4L911eGflA5BgAlJZiV5cMMwqsqwF7oJny9ralYTwIVyc4kZrfb
gptyneGqAGuev+VW3jIpol2/Xb1tUmV4oxmh4ckju13nf21JTe3wYa6Av94iOmzcWyq5MzVbJJn2
HzZ1vd8PkvRMah3Ix/hJOITMdW/U91mcSFy06L4GPaPEtllve5l3mAsn8y2BAxNtyduUl7CRKT42
rAn/SD5m2FKxUbW7jMm+A1a00k9TyY0LJzk+tCRqrMKOcw7Z9GNJW8rccm6JYa1QiZGEvSWRbNz0
HgU5gBr+NFUgor3PMqSZmXFwYIGgaTb0jr37HkZldEA9MBGeEbPBk8NRUnE4veJyJLkiZa/AYcNc
XBMhpxtM9rLmYKSKIwhviWFrTYazC03MfODiAA0iv/IVfwg4ydKFpVy1feSXfTFtx3ThnnDqPz3m
I8OSxvQXtwbvFrp3QmSk5tpsjRUwmykL3ZXixy6VdQMva3aQPSCCuS9WARJcPQQW/L+GQX6Wsjti
lesVbDb6xEU8lTciPJk2jp6ejLQ+D/kvGcOtOc574tDqNcK3ckXuJem3WAXoNaPbVj3atnNPXeTw
q9iBUZI800131CfJhisnBHo9dSc1ZaSoKajAtQmStBTOa25ap5EnwweztpAhPuojiy5jbebWo4tV
wqyGNSqmctuYyY/F70nKYLewPqNDGKrHkDMZdVjmJzDsaUzlA8uqiqM497btUmMW1/ukZAlYjHOB
rtllYAxMJTFnai7bNf1m6bL9gOtm7RIEzNFx5TwA9TmHcJwi09f2iExxdB8Y+BB4KCmmbl8LQ6Py
UoGAvPS2rvxwXN6rtvDHZmBXRgfJdC52oQVAKRMnt+vEDY+C47MIY/ngJjWM8dH9HWndijbgGjW8
V2hS+druUOy27kKxBySnQD2ydmf3h+Tzl9E1iRoM057+vK9IsCbt7ohvM3/F1l5SP08NuG6S2Any
HI0LZ0HDps1NX4csGa46ZxizrvoB60pXdgCgbMZZ3mLjT8jHiJJd4hGWHd5E4q4JMor1BE51AIwE
U3pOkKjO8181tuZBMYj567K22xitfMaEN34iV2LMHs/GCVL2t0sXtkmLSjG9jdT0Xs91BxnQLcND
C4j8JlzzLu7U4UaYlbgVjJEuxHackoUMLCNv3b2Nb/y+nAPE9K5leM/DiAFrb4+1/V3HstnyHhNw
CrXWpY/J9QE70/KVGBaj4sHoL244ZZt6MBtmP6D7OZz9DpEAMSfzX7Y4A/smm1CXStFETh5w9fLc
1Fa6SVLYPrGF+pIRB3C74Wghe1rEAFIlp5izIZpXlfJbz7yrwpZ/qzMiXQmMu67D3JxAX0IS+q9Q
6Xz20uqxdMPfZRk/RsXyRZZYDrSYCkTHrBVdQvqsLr75oLoY6j7bBJlDMCW9q8GJn01QYgj6E+m8
rEuc+7s+zIqTVYU1lWJ5CWADXoc8xiuBasMgURZsex5syMtWrT+4Y3SV/UyeWYWlFJ/npyWn8CEY
RPRnsIy4Q9oY3IuoQ0taMUpbAgfAVztlO0UWJ+C3PjzaBnq/wsxrunvbe49TxBz889XVHQzXtzvb
2houqchKFP0FHwhLBvoJpEwUxpAW6AX69YhtTDnwe7MKxDqDHWpQmYFCx9nn9a8ln9JKamDYK1ja
RLZO3rGKBGKN0v2s9OQPU7c3kH5sArMxN+0cRQTS5K/jaFHBesn82SnC10yE6qGNQ2th5zNP1lNr
owcXlB3YfCQ0LFCF8eSx1myv2QQHqW3hrGCq1Pesi73f2Bz+KdLBHd3sJMoTleHrPU/V8BhY6r4d
rLVBj45chU9znYXTcTDyM+OfkBm//e3N4dW1jVVZJfjCbmF14VUTibUunApxBXigJn/hTeNy8R6T
kilyMLzYFlp2sp2+WP0OFPvOW2jevGtTT7kWEs7YtOcIk8+6CATp3FZjfzZ4e8jHUFjeOgo24YZP
gSYFcxCsmxvOvX3dKoou2PoVWoG67d6b1mL8zrX+qDPO3gV/XLaR5pQ/E+ewY6ZpXtAiyVXVjm+9
M5DZTE/7ZYzGaZB57ju1ZHAeGphcWouZX4nCgE4RX4OEezB+20N5T7zrhgCqk5b8gGqO7DNTTxSS
5ArsapzXlIgmjLya4m/f1UXsB0Z0drOecZgn4VqNKrurwWZoQjLm7D5LpLe3SYzfcwmnvOI6+8ij
Tt2DyyIHqhF41PTQ4oZiRcGZib4DEd95VLb5tkyu+VCmkfkuZtYicTH9eB04wNGlJIj4fJFECm5D
4HGvVc+eOOtw6uWG6P6KJnpeJgcBIj95xlqblCEXby2m+0ljGhpdb8byMGCDmomXl1P8Byn7jU7y
B94DvQ7nux+KDo+ztUB4sfe19F4Li9oeJcWTWRId1VBv56FDTCNwnjhmzMH/W+XxH5q/V/Y/nm8A
xsLNZtUvCXKjA1/IO2cvMdPjfJaeLfzaC8j36BFbFGX1myChhW3KNPkW0zM5u9wcj64K3W3fWA91
3/15hMDT4Ve/nZmgOLUc2qQuPXIG8pmjKBBktkm53LcpbumaVOBeIC3tNMVh3Y7jHuS1flFG8p45
AdGE6LQGjKuN7MCCWJ5cEwEA36Ayx8eUQ88PBLjJQCesuw1eMKfgxGr5mhEqodFJ0jT5l8y0uznf
wqH3MmtNv42qqwzzezKJ702877Ammqsy518PzbFPtDlT8DEoN1bL2LqhbtwQSneVsmXvMRLyYjCl
qjGPyLhjUxqz+hEVL2PcsIuUuLbxiXSrLhj/kCuafpqQGyH7snmI3L5mCx+Qq4u+z66X+CJaslIl
s5lNxMsDa26wchTDzKENYSx3huXhbGRskZgqPzWWwlQz5E21gTQh/NBGzQkZpbyEmMHQp2kYl5aJ
h9cd0HXM1qoe0+wudHCU2c3NVraYAkwxW1/cWmwp7OCv6iNSupJeUGabVN9YuFcIM5ZtG3TqMgmO
2SHBPAQS7y/IWC60N1BIPvVyWxnRN5oRvCVD5T7Vi2j3TMDap4ZVPYLtBu9g5LQCGlBSyEOp0HXN
UZ7HazIb+NpnLufBVChcSQ5Ibp5dBHqKNxpP8HDIW3VjH7fZw9xPyQrl18fYMXR06dl1UP7Vwgke
iG04Jcjm/TAU3uNUtAbW5Unt8Q8ShDQ6xa8Ou/ouK1C8ZxN5IZbFfaVT75MY560aBnsNieCnBq4O
Ut3tQN2ghZnhN7ZOj8/T3HTTv1TiG1AZEpfmWQXGQ4xmnZdaxdgyLBgM0Xdsob3HmshYM9HH0OBL
h6C6Kru3EF69131kDvKdbxKb2zm9G3vjvGSffB8b23Z+tKNfdR+SIe4K8Ll980ZmAClALIwoqECJ
SPuuYy0VzMuKTdHDELJrL4NtUvzwCA/2XUnpL6uZaRuZEe7XBAZKk+KIIP5XO7XfS4LxaL/HRRyC
Ln5eCpRNiqVIzzJ7weW3nLWhj/ALLlpDg2KOQ3htNvPyIOjFuHNUtNV+Mqija2GywZqdEe83itcI
AZkaEpdFrvNOK/7SzwPm4Po0jeE/S2aHtCE/gz28wmhT58+c+tchMjLfyQmuUwtVHm75ymh3g9XS
QUJRXmXAZM6cSw07q0qvIt0/ad6oAvTKCmf0XeIVCO6jGQ190Kzhb1Dd6+alSMdL7Q0P49Rg8LL7
fTVZF9vKXhlt/6sgDDj5BKd1fmWu+xdMUXmi2msYnVFuIa3MQhJupvEK1+/QgOnxZnGIojsiYE95
Eh5jlWJMzg/Ks//dGJ5BtAAuB6/FDXXBhAGSvuk+lpp9QRc1R1UD4ON1uGuz8gjYeMVmclXhBYui
+K9om38Bczyv+0ugfTXDdWwfTdyAIqVVxrsddKfMbc4iGClzkubEhOKxT+SJKuscJvqO+5EIIEZq
MkR4YN3H9X7GIG2lv0UafGdztc7S4ZjYxsFM+n7lNMYxDpAhF+5q8eK1dlBmuAIlcqc3bA1hL1RH
t5RP4eDdZKLMxyt2PsLZeA0iMAP7fZ8RnqQd35EKA06DogDHSUkIlV4g4JnY+tNSItwLz6lt/EWo
UqnhfWY/8ITkdjTYek88hHn1A1fadb4DMdHut/XZ6G/t+dcN7eSWAj8f3KjSAqyRP9u34W322/Ti
cepBIMxsGgyAgtUVpwf0KL1WHs6RJkCla+B2N1CsxagaZzbAq6FrGNI578kc72lyGTCDG0lcnP6U
3l+iTRjDUAi/TeCNcvcbPhKEyQTNPdYFLOS1pjOfTkXi+pkmt++mLieNL7LQ2WfXmIWCO3TrwNKf
0+SU6zoUr3hTD0UcXJFRPbJeeiDlZT3F44kd7q5C0ILk71IVVFYDOVzCIgSe8bE79vfpoth9DNG9
a45PBbtZr5JPaPafFAEA4NjQtAtiWfsc0GG2IVlmjSKQfGh2v8TQ2sYxr/uzEOIJvd3JRWHOYzGS
OooHwEXARcKScw7s+Zx4HqzPcIPwFYlmczQLskn7MGYRxj0y1KgEr3Y1bJoBZVH9JZJ5Q/TyJsCR
nZrxidzvr25K/rWN+rHt5moOSCcXHDND39+DMisZ2UxbttyPkWhf3M7F7+Ttsl4/pBbczBQtA5Ff
xzl37+rBOkLi3ggW+oABmCv3GKeGrYzNDXr9DcoQ1lzuT9y6a9aCTByGu9gYLi2iO5QtuyAI4IOJ
9YxsOKzCg1sC2raWo2WPe6JL3rDgv1hdi6ql9kc7/zAHsY+xEYaE1CUh79SSP8QxXYaTbJn1PvdS
fmItZFuf3wUI60hm3HickbUHfghx7irz3CsN7VkjaGnhxhHwu3MY5ZlV5WP/QYEA3i5utp1RwQtx
DfA7iYkfl2EqJ+mWhGFOherbdaBIIZ76F5KpXZU5DSGe2So4tJ58DNBpVvipCNSCPjwkG8dAUd1X
WL0okT495zyM8FcMYC2Y+ro4e8Hzo9HqVFvAkiR9dbtEDdsxBu8PkzTDEGnw+WAN2dZwSHpghEM9
7QtnvompWREmftu/VHUJqUrDoO+oo/Td5JgwyDhFHXOftdZOTuylAAUrKmCWEI+C0OOk/jBCFOBD
9s8Zk88MF18dxJvJVLsBx5O07efS6u/hhN4lpcUeyUAv00z2qY05DEkxqlL5LqV1Bz/rGtIZrUTU
5CvToS5A4Iz6zWRKFJriRzMrRRJ2g/W1aDHBgpJMyiqdXZVT4a1iuOCM+XpxfpcifGC4j4RoumQL
S7aFRiJNmdqm8188vhJLCBpuahB7hZtUtrt2ua1gq01Ku2g6Byg/B897E96A1TEGRwcR0Q13hprt
fYDNlQUzPVZbk0JVs+lllxS18CmChzqN3jueUQPIk4WmIit/hZmsHcrCQib/1BimQPiomFnVPhQQ
8NjHYOxDChtT3R4XVvY+iqAZ9o33zwRD1tpgQ4Go4l0leDev/DZPLkG98Didml4e6NWeyiZ9Sgfn
Pk24AMdLSjMKXmA1m93KvA1xe7HBzYzmuFtbYb3BWH7xehanmjO6RGhVVuE7+VE/g3SehyzcAHvh
Yfb0SvbLAEqPustr5T24sWMR0RZ6VFk0GzhwPK8z2fW6iBalM2LSmtA4MyXbehO6oQY56T+oKPNd
0S8dRaxy3gwbAUAqMn1tKdoeW/xHjOkmP1eoIijnOUSMCYl0+R4pp6MVpeDOveTOW5wfW8WKb4g4
8pzmNSzr02DI7yLoEZAYNPzA/+ANTw3XTVUs/lAa92mRXpKupD7trAcoro+eLA/oS05uNN5oGsva
mivEedaRjJLFNxfzpZqIw2kWYx963tGxzQtj38ty4297WcIOuHXvUyFe+xt0Xd56oszdjWHnvYzm
cqGFfFkgHEauK7YIKJvd1NjOniiTQzWoTcD+3c3zi4r7cRUo+ZDddFmQArAtKBFukkRdtNfjrkCb
ZMVSoYwxH8cgLnzwmK+eHJ8YtV9ERSNlzj3bJ/me2yM6EMkizIG+sA1mL9hYMcvFMKEbgqD80VNi
PQxlcLakPPUtxX5dwxqW6ZaETdp9goSDIb0qwzlPGnctwsmGYpl3C394wSAfKLFeeChzFv0h7QVC
C6bZjlGlKDLs75i/WM9qblkqhiy9l1BvRM1w1dTdzK4W5ErmnbPQoHNoPjApBkdFD7EpRxdMd9PY
fp917xNeYfoo6KThmxGPJWBPwazaqd/oe/at7Rw0UT/DeG4N413j/7Wz8GAsBCyZyx3DLkIygg14
4i0W9CfyhL0VkWTULvV+NOuNM8Dw0CGqnPo+WhIgik92yMcLNDgrMWd2eD3aNxJejq2VH7Ec7jon
2wYlqVdttA0S20+Q98y8y1LfJsM1nkwOImxC4Q0a5VlHOVWHsvy00KaxM6cQ2VcLP/raj8+dTXcj
G0g4qjywtUNQHLnQFYYdKlf2fFhYxGeinLVkRFY9onB+yb2DGpC34LC6gQ4mHjbIU9um4Qr6rg17
WnfBa8/mDoHmKPB459GvZJSLwvEOKoAvPe/ZqMXjgKIG6vg9wgs0hxYoQXe8hkDyKUoossjS60lj
2pnl8A41bdfUgjlTJN5cWvmVujkMbMwZJhwk/i0ro24fWkteq5FmoZeIx6c2YTNqdQjT5pr9cg4n
EYKWiyScsbhWOE5NS+NRYyiT/Y12Nv3EDEsDfy4b7C+Du4hzPixo6Fv6eICzkLFv6YA2hMq5beHV
qvlBcL8Rs2wheIoN19vrgaMBv8l6jFgchhBopoHA+sgi5xJcyAqaPn9PcxoFXwuPlADmCHw1eEKG
9CN4U7Rt3HuCwjzBsSEj9B3zGO4y6aFe74yTnL17iXIWXRfujXQYCavXJGPQjUr7pXJ5BBDJddF3
0FnTHbsI3EWNJbZTC776ygnBOriys5LA176559iLD3E0OncVLwIVw8QnXxe3EFapcINVg8mYqGD0
ORoERmnuiL1r596rNXPyouXfB9q5BzlC8JS9Yzby5jn5F/89xYM03NfeoLlp0C1rlz1kiq+1A22X
SAgmSML2ZecigxbeizADjHMDSTSRJuPKUvo9kzEkhSSfbvagXZUB5uQDYW2jPiOSmlZz53zNZmuv
JbYStDok9GrjSdtW/xOZ8+Dnlms81kMP84vDTc7hxRxL36yjf15EhWC7SM3Ib6P9nGsTBbN6yyXx
SyXHtGnmAP+IO2YVxq6byYfnpyp/lDnqIeJNthLWr3YWzvKOQEBCO/OrQZQ3uFyIvnFiHu0iKv1U
FheaGmgCdN+cbOF9X8rvRjEuxogToZZhKzy5et7Z3rDsTEXpDrjstTCyN2s0fyI3tM+yLuWhH7Hc
Lk6oUAUI1GFZdB31WG10VJaHQkNdlBHtiLq9mESMe8gTu370W9HvwyX8A5eNAEZhq4/KlnTIwDil
ZsrOqV1eJtVsLdSoW4pFfoEI6Ckx0gyoqThX7OoLv2vgQseR8WpHGMPQSKPt1nSRsiTPw4ixqHYO
smFO94ndtltHVG+6cXfD8B9H57HcOg4F0S9iFRhBbq2cZct5w3J4Zo5gAr9+jmY7VfY8SyRwQ/dp
nvbelh/KvauN2CfjVKn7aNsYtbnxNKve/j4eGCe6tnSWyDpM8IBxrt/aO7Y8KFSzhCdBaG/N1gXz
GHep6nx19JLGuqEKS5dCAOWg1HlBzkhiDmCPzjzEnc/QdoK1423urGakbud5gL5YjMxZgpFSsNlG
ZfiEW+Av7JydhvPWiPIiFBTYVJ2CDk5FhD0Rw73COYvMQsP7xclk76UR/Cqljo3t91DJBaprM2LD
56ndBCw0rbkoLW/jCRgMfA0+ThGnCr5c6e7NvsGQwoM6IdLXUXxNuvmkqOMeUrp6DQ8V0IH5Urs9
GXmurle513zDVsaJnP5lmp0kvx1wCtQO0zF3WNHgOSVbfAvmqsv03aGOVo7axu2yqzHS6IbuqynV
NTDyA8MVEvUg8lnpL/XaXxjXHR1asq3d4EdnzmvuJcemREGFNOpxNCnerQhhPLEb3esU5/0xCbsM
tmWZPkVmz2mYahgNUo500NBvrB7qgJjZb43lU02pv4f71Z4ibREEgTluaxSRWtBZcsfgScSLc6hy
d1m707T3Q1wBcaJexrAZgmWrBgy8SeqzVlBh0FmrREx2stNJTjApbdsoHqXArWG1tljNCp1Qgi+C
k9W+sN/Yqmi+0DHuGhs0gC2xR+DNnSjVi2KbJGz0fRtjJcKRFJzzg+qmX9EO2AD8ep3XDXEhOaoV
SDQGJm6Ub0aRdTuwqw3eQSQLmPjCFTf4eKbkN34Mo4XypzKQJhkcKYT+WsivJsi/3LrgUw/+hsD/
ZYh9QGtIfl667rOOhRUtetKw2/ELYx9EtC6tKadXLp5l7VeQ+My3Rpfhdtm6KYNw+uLR5oEoUPty
Qa7xvL8J8NGI/wmAWCMDOBUehA9C3pFRlFMmtk3W06gU2b4u25+hsbhCsRZQ1n8HISujMOSSl8xG
TCP6Vsichd89twZWgzmmNWB3uvAmiUIKVM6xS6PP1uG9vuOasuYieu+gHIxQHP7LysAQw8vNWKn6
6sv+OcM7uIjy/o0wzE+yjL6NQPS/dEoMEUT+z2jVK5qkXekzW8+9uy+yB5zW9wiP8E599/Zw5ilj
1iYbyoWZ92q64dRdDhFsphx4vyQYBk7oor6PJ4r+ZBJfsWwNlNRCyXo1ZN6L3VJeOAnvQgSwwpHE
M4U9PgQfGCRkT8D0y6Yx9xPaBrLDjmIKryR2o3CSNgUPReVKgJLdEmqryGQy8huGRmud5QALCvPU
ZyHC1vQDwegJHjO6u5KEQ7pthvV/1T3Tz5rbY49tq/NghcoGOal0Kl70ytqY/IYHwrTfyth7SUzm
WEN0GwVuxKD7qjtAbk6DtiR5zOfpIPJ+w8m9HnoG/8x7r77JoGBKN8l9oNjiI7S8I6X/zesohAth
XqTjvirt3KRhn5JQXUM/xfdspVtzhuswg2qOdGMvI1bAS1M1HSsMo14bLSp9EwJQ1gJrxa16xNcV
Lkb2UdfQrZ/jGn96NPV7fgLXfRO+E0cHO6RbsJr6yPoREShe8/8DN+zmiQk3kdr+b2xKFLM+VPlG
vXakhFVOA3tVNDQxbrqNsundiuWlysXNbRu8At686TKiSZAIMj3A1rAwbGopKnZc5OSU58Gm99NH
21XkIJts4cOqPikDJI50zeLK1ujOM0C/4gf+swXue5qRswm64pz+CTeQ/2mM7Uvc4hEL+hMe1DMu
APaSfekdhgjjncGO3ieNkPISDVZZHV3Xf07N8CZhySbS3iAFoaNQ/W/Nbtgw3LWKq5VZGzdsL9ss
cN49D42YF4M/B5H+Vur5UVdQpWJ7F7ikIg3d+JZExaFioIH6MTu3Vfc3tSg4rfhEajIm8yrHQses
LhCbwi+pRM3higfjUyG2QNk/eGjD43+FrTxuyRYKKboj06c+jNMj+qBPNMxvrOfmBxSr7jJ3UJSa
ERQu7ZK/0ErIhCGvUm9KdykNLdbESh9U4TyZtBJWLg5mU5UL1IAtvgv+1jsKaaZdy63dSBccZOlu
qNAawpoi5kuj87W3XdtsxrLe6tn/ckrg9mMVF1vCBNxF5g/xYnC5rgMY6lt8u6gAXBhAMtvNtvY4
eibxVDD3vTWO+RM7/qNhZ+zJwrFDpgjQWQdVspSxNy8cO+63RdFcBkWsi99/81qVp3c0t3S/OOs4
QeoVZCefEUNtXSk/CAiEVZhNM0+I98T9dTTjfB+75Utid098lxuCkjYWB2qMm7Ftu/8j65ckOj5P
eEYQXKsnlC5Yh2gJMM9snLrhW+CRy55rgwq69jaEOHA8lWzVjE4e4iI8u4Ri8L7In7QFrUlr/YBl
gtQRbx+OTCTuybTFPaipRnavm3NBmfdgqwFE4jTHCKGLE57sN7sgG7cMSKvNrL9Rx1zx9p67FSlb
yUiClL13IT3xEPRIOGuPQUGNURCWz4bF1ceYd9+B4X5MsUURDJIcB7SFulS3BNik3T+8Qvaqrtzn
xqs2+YyyvxLHaWJP+EB171wtxbJqnana2RpBtYkDN14OWBqWYijdB6WcbNXZAlmK8eQnjP7DOFvl
I0FHWfeddxy76HufRu0zr56KU9x5ZxLf4F7AFV/BrD5B1iH/TZmfFfs8wepjrkkNzspLHEdoZKps
nRKQFUhgQx2mm1IljNUBrtZ1c/ItnpuuTLkx1U54hssQzn/lzj7klrdq8uFn7GM4VAVE16kMD7PP
YC/2dLG3IvHiKp6GFBkMk3Am/S3VZcwRzUN+0S1zvPvO9KGJE4mQ0V8CKd3a1fyhO3fd+2zistnf
ZD7qtymT35jGF4VyMDvlmEuHCdVbz69A5/gNwvHJ7sq9P6TvrshYWnDLWKJEKBnF54R4YZzmPX/m
MIyLFCF95On7rXXybKGwk8YD2Mx5bScYkucMa4fJ5JYxGbY0Y07vAUHtcZhRj7eWeUsduNNxmF1k
DyG5SLMvwp1brLb559Aa0Y7fZCyHrvvDSfwdZMwXkrxgcZVFcBtDn7OQvcfajdtfJ43eJ2jKmAJ2
rupfsjaiJ2pharLqzDfSjUm0qlnz+i3D28lNVvR+t9rKL5Uj5aI0wAG3k4CT4Vnf8/yH2HKLti9d
FGUdQ7yqrQOFZg0LoB8BuNoMAYR5lAXwZnAcaqSIdNHrCvQRvlWRl04ab8Din9RMIgeqxHrvvPQb
VQ9vGrCJpGgMRj1wKOcm2PptciIhHQewt5r84qWW0Rb/78kgDVkUERI79xzJ4QhZ7g/2Fqt2DUQn
RFFVeEfROSEk3RhG9GCpVQoU7kHBn1jGBpgyHVtP5ti0R3dMEpxEjKZRDJNCPFgvWDMshnqAj22Z
f/edq5Cw1ifWLktfd8vYBY6CbpFSWYWvlSIAqq6vKVquB9RiuzBQZ8NPMUZYhMxm1d+AoSRTBASm
6fwZKoLXWt/+mefo4CiNAIvLuprdZzoujM0tsb5kbeOyMDzoUez9lrrQr5bP2N8m18oKSV/oSIAc
aGts7x/7wHM6kwJlJxP6kebauuzTWTjkdv7VNMnB6ttTIRsEXneXIppReM/NnWxyv1Jqv/9sx2BP
a475V3ZvCn3/ZhA6XTZRdgvz8L2fuo8k0GfcCOtYwLOoeQH7IFtP0t12LLkXQ5vsejPaN162akso
4jMGX00fy7p/5UbedirbDj9rfVCAiSZ7eBFpB1uOs+jB9OUVmdSWmL1PYL1iTQbzkhHgm7Dti3dX
Ino4XQr5mseoO1MvcBad530TE/VaFt3F1JxvMgCSBYjpCwThmX5j3Qf6LW8G5p1xFTwUCaSp0Ui3
qKA3jBg/+jz69E1preBqzBti1cVRR5lxDuPw2zKs5tORqbjKqXJf7Kqyno0gLh6rUkRrGdY3rxcC
Gm9u4B4oDhh1HrFLvMRO+JGM1msC2EeiUxZW+o/Gt8Uciy20MOo3yrBrXZQvOFDu2dnpyKLPI7wz
xnNoe7cuoLYMuqB6MrMYF3J3N8C3mbhkaSm2/A3HMEy422m30CMzSrfJ0OqCm4H+TSbRb9PNH41t
PA8y28vWgfkrYXGNehNV0zVxUnfResm56NWphP886CnnP4zPinnHqk9shDFJeaw9BFZ9ML24s3ah
aDvXzg9XsdSQL7MWV1JMArWYntGAdeu0SiuMFzYYvlqLcz3L/gqVFI6KGHaZoTeyUl+on3d1ZzAy
DQ61UdFX2MWXHWfXSgTddi5997f38u7CHPbbsQE2RzQOcoTvltVn2xbPbuy/BEja0HWBR7j7h6eZ
COsJ0wxZaiwjCxIMl6Yjk6OTC9g/Dr4j+g88A6Phw35DokRkjP2OqBIylMbkELfRezZFf4Whf3sf
dECvrAu3jL/ojKrbDPn8b3bGYy+HHV1QfJRtc0L3dZrvplOXwUc2hkvVzvYz07DhJtugBLSj5HNY
dCshXNwMFhH3LpkiYN+ySa1ll+9YOhJIjJFwnLNHxk1Lcng/+xzaK23DavQzkHb1k2lCKc5w1GaF
+Zk15Tfzjn2SW4A6onfXpjFWfg2h+M5z7vEcgdDYm7l7cAVkUNLx/mnX2JMxsKIYPmkPyzwyLVg7
+kAY9JeRsrg3U1g3YAizx77N3c2kvHBXm94rvVXBYMk5E6rsEdHhDstuijh7HRTGpA0oLUka1fZp
slu08EN0HmaKuKofbgVUFk+Pe3TzO2tmsAdw9UnEmExaC2tqEsknvi8QvPEpSjz80B3oRnw9s4PQ
IaMKLhBhlKjXHhqvkAtGenKDNtWzw5do1kSDFMc2CBU6oRoHCSqJsM/+FYlxmDo+dUy2HNSg6IYa
QQEOlWSRmchKvOgzt7NfNDXxylKQzysufFRgdkCvBFFm9vu/7p6TbGXNS5D1Dl2lT+Vj71oxkPpn
3rpyflQi5Y8scF9xdOI/g0NEQ2jtULQ+WuT3SVTigueQACS0Qo7jL3AjUwr5E294wXdeBMPBhFRS
N/PVSJlD2ve1W5FtB+OA4BLzaclmYLgWAQsjC4WfMe60067Z9JMt7A8HVFb2YgKDuNQNoURNTb4O
J1npfJkdwzghk+fOlugSi2qb9AO3YIn61JD8rvkuX08Q/sqx2as4OnWWj1VhvgE9ZkngQClUoymQ
7lrTWz129QLbGvKHgLc2hkwhCs65qtAkwXk9I676op3mlovur2thV7SC+bF5j1x5hG+2NWGPhRaD
gVQxd/YLhMrmzrTvBmaHmT4hKlsZUVfz2DArCbFaQ1iP3A8jG03Iz2FG6g0DGLCGNP3SiV8iQfwd
qIzxFmbeyEwmZ6dyp265/ohFsJm79VSU5WFQqLFaUXILemwc228BWs2rKepIE/rUINZRVv7lgEep
tPAmlMjqSFhYuXZ/m2rsMkz8GY6Ij14Ft9wkj2mOgyfRDAcRp6sm8olWatsXUc10DmG6jYOGwNk8
XfYpTYsVfOS5tU6abmOSHAGiK/5EOrA05YFgR0ozq9kYovtMgK0hCkbXodvPtKVpkFxMbgeJ3wr4
qjICxG3nMsoBZvAYbckCo0mp03o1hs7bgC/pwfJQLQKdW9YjqdAsJZPlEIYCVF75whVn06V0Z9q8
vzFvNgWfMxJHClkIVU9DwgqGuPc90pmjo1Del7zPIB5Q2NvGRAL9+GWRek+1giMtcdSyC6foyKaA
pz94nFvkJKVL2BXGzd1dWQViggYAOGYHlLNO0GJA/gSSdWKBzWq9pOCb0mOjYPaOJIJtVJfiaHPL
Z/iGMAOFkS+UD1SIriG2tlXk3QMpJlyBhstq3u2dl9TLMwq1qf7rQZb+qa4BSoLKknKM5EzewppX
tsSBy4O4b7T1p9MATmXiL+rB0oyh3ReIZwo4omWs6piWP2t745/iKHkIS5DgQ/ycuNWprM2lWarb
RKG8AVfV7lkkRdh5B39tCrs5gGaxtoAuCfAJhnZLnVGukb7HX+Cz252d28OBovvCSAeNHWu657Fw
36ra3E12xrxGn7ncud2541DOnhnSXYAWok2Yw32EQaNU4y/W1de+mt8U6iteO7thXzkfwlqw9g2P
eeFYaCJq/wCYv1mVRfWK0GLrstrJymojU/w9ZWQvWxuqDVCygn1jIh6E3zCxsWnbIeCTsUZiR+SL
T3BAIDDc/ALmi13ChE4y60mp50Z6beS8qhGf9ylZOqLfzwWip0KX8qwFJ3VtFt/wCs5Ehe3yqP2p
jT7dd4FZb6o7hGe0mCF2Y/fPdsjo8UjWWyAGidasr/FEaOvb8HHO95nzqGpKBoel44QL6IFcuiPy
o53PD8x2R1S22I11wqUzm38FgIuFHRtYG7Agbkq00JSWFMtIhaDcx+6uYTAw6WlT1FwHsn8ThC6u
AqTMaEhC3CcFGlfnrqWHq0KsGonDqnkj7id8qoYY+Bh/YqKQQIh0R6h4uGrc9J6NULjTm0mcSKDs
95LMFXtuDq0RrMvQ2rIYtB9r6EZZ1r5Ld150Fk18Uuf3aRMkFgBZ2Ysnx01S5JC64/cxY2ypCRJO
rWwP44ODUb0Zjic3vdTW/cvRvMieydjdiinqHH9eGXlPrGf1L7fMM2bw+a4N7RiJFt0ScinNCmuN
doSbO2fbAr8vpXAG3DkasPD7vGAPrtWqrQZls0ZLTbRTW66bhJT7tiKpwpvHxzbzsw2F2b5Nkn0N
LNXXyc00w0PnKBw0UJ1Ry5gI7j08Q7MJPTClJojdfDcokNeQbzZGdLezKWvnRcBIcTkFMvp2HDqi
crywpwwWTTW9m152l61vYfGSQpL8qLhb2ZbM1oPX0j0wYADT6kIeEH8VIKZVbiCECk3N77caYzuG
1nSAhKPPbkBZ3kyAqzsUdkCXxvKaDHf9Zsz8c/bL8qNTAt2egoOU8Cltsh51RGLamNghAeJq9ON8
/O0FCRJplj8F5fgp0cAtR1ESO2Bni6mLr4U5HeMw2HXMKHQXP7U5ro5SvQRSb+cIYN8YH53Ou9Sx
/hEOaQugD9C1zONucPBv2cZJ1ugv54oLP+SPfcB+A9IDTfg82st+mj5ilfyFZkS+UhWN7OjximjM
tqz98WzX7pHio1kbmddip8QQLzoDUntGqRY++p5ccqJckjF/cr3y1HaY4ucm/UnC8aZl99N17Vb5
5iFLEJO4rGm4Alvlvs5efS6F86QKZKRRxPQX2wGwq7DYoOTbVqOzs02wNFXNAKUnc6GrTwyI7uT1
Q6g7vXLGGBuujby/iUgVTjBRFDSZiKdfzNL5zNKZZVq27ZyMMWrROQdy8uQuN6g2kQGgbwCd9dAP
8lS63hnxVAprMXqa8J+SlDW+Dry3phzdNUD+ZDsyZD4GTOEchhruj8QqVQ3jzc4qffFhHfeILSMz
pDyrEcK3Y+XSi2Ktb+toYqUc/csLVH2Z7W8wBBD9OF14UWjSyfNaRnNu7HWE1C1s2z1Mt83Idw+U
p1+bIyT9Lt2WLdNKf6wAU/kkjFpZzBDCPaqCunu0+n+ORYmXOYhgeyz4aRrsBcOaTNo/w8QRw0B7
8oo3ZOgc4+Fx1sl7Du7NcJsjpwuyArd7rICdYZmFpVzH2SGN7Z+0ISGu9amPjPgDetEN6yUELAY2
K5Rp2Upisl1TgDOKcKbPCKhIjHoxjVCW1THW+HZ4Bh6neVnr5lA15b4yEsZisv/qJ7Ze5gh8xPec
R39OP1SVf5a+z+AKRtAamsyH0eXNwYmK/NJ4knPVcFEeGNzL5a+nnXxFrAOstym+hj0hNqadoz9O
sJGjowXAge+Wy7u92mN907kNvaSOshfBzOSh88zohnZ2bQKuQeTcv+ezW4KDsI7Z1L8N00gWxrzJ
mFhArqepzyzzDiXCzxFy0pN8GSEUMi7Sw5NYU2T1ApRRk1X3KG5R7p2mCO7EOesZnP//Rvapfs8T
Hl2VCDy2c7uJU/MU5Ia9NAZxTGeKFeVSRQSA5UrZmZvGAtoDI+OV7f5PhbqUnZU+aKf4TSFJP8xW
c+nNfMvHTOnhTJgx7B7l8FDte6LPYfzsUfgjS1UQWzpyJqCQvfZkLjUqN1dFyghtbPN/iSvYALa7
yKzfEGohVshsNB3s4/KaNIGCEV0QFEtI5N698sXvGbyAY9hlUUNkHv9oT0xke6q3vOpQdbPrw9LQ
bNmsvprMniPCPEkFd7n06KGwsG5nkPqztLaxdjZjMRxm1WI6dZ7rsN8Xc/BIN/BrwvGYi/RaJvBh
S8GzZMWY2IO4utgxJKHY7F/xvdCj6fFf48XvccNX5E3VT514Z2544tQtxutGkF4sakdCVcoUfXVS
PmpFLlXl9cEGo72NVEEHLXejEZ/tvvuHB5BljlEZy4bGlSdLX9QonxLNw6N6+ymJqQGS2kAYDBFy
rlLIYZD/VOcsRirNXJhvSYvmx+2BI3RtQipwjlc9KAgSdLwPMy9+p7TdxYovOkQuQXQrRXp8nxeZ
01boaFepfse/Bp+F2RbvYV0G7P5SaMJ1p85isOytN8PwyXlTybcd8uvsOYTSE+WgEo+9REEOnUr0
O8OGr8yF3JWYAtijQL2RxMPbN056XXaKjTyEZtCO7tUyTeqN2QAeFhcWpijTtZLDaA/DKYMKmDTu
AdDgLm3UDesrr4Ptr0OAHY2L+rsaGQ1IRy/KyYMpM3PkmQ1y3yDQ/3Q609fr96Y1vMM4uBylqnTo
dORVSJ9rONQkXcIyorbI/S1MIFQb+BeRzeBMHPZGGgAjgLJ8mLTBuLLJM810Iku7YjUVTl8xH4mD
t4CMOuA0fdgASPcpSsyxR1GWYkdsFwqafrvJoUyB/9OVQQKninF/Id7ifYxoMh60RGZjo0kkZzWI
ahimM0Q0qw+wbXlcCJFhRtdRFXS/yDyjox5h7wSibt+KJoB60uW12tCA8MlZg+9e7MCAYuvxTY2t
0nsALBkEgNHbRRniHJPi8eoYPThrQ6BydtrwRKqPWPuWYFXAER/uoExYG/yoYuT/2OYX8kTvk1gq
VV2RCNI746MXVfx7oJcZn35Xo99UFGJzgLMhnr1vszfaHVos42DUQ/TiiIbUDSEl81HjO3fRMQds
GLayz/TOTTvzOe0t79Cg5d14mTFdIwQqvIyeecZ84D/h6VQrt3LTa49i4Cs0a3C8PI9IhzGP1wCT
JrkKQp7ItmYHREKZ/1SPuFcIwVbLlpDKT8/txUKMhM52eEZXJDPIvZixdIHxjlclvd+6HPjcIhdU
dOcnz5ELHISdUbjMzdBbml6FVie0O05sFcQ8G/O8nrJcwlIYINULo/iMpmReZYPdb9p8mj6HJKA7
c/g7m8Cdb5FhO3jiRkZWdclHWTCPzx58AO07LJnhWhTefc7ZGv2fB5vyJCprWNacYTtSGqtp4bla
ntrB/yQn29wJwVQpyyNm/NbAZ4QqLnPQRbXRZiY6azf3JfEEbq2DDRP28llCh4QIZdKnkSCwxBlY
3Dn1lNwqdepllTjT26RHucMpP2JT69WG6yWCIMsTjGmbd3uTsje4wptgYJJMm7EOgerMRB90LZkk
Mp3eht79gOSO2UyUTbJhmqCXuraHJ22bm+6e/qnq2UO8gdZLEBb23AZ09BNylb1GB/8RtOoShy45
i3aZbIm9YfQSlm61BJkg9tAext94RhwYCNTxtNdUif7dJer2xWIQgX11beUcmEpGv4GR0U1MElVV
k+TRFokX2H9P1NCHK7KuDUAcf3ZPWAJaoepjzmp1GCVr/wcr6OdnF6jsb5tSHRqFif07w74zQ7Wu
qtJZEF/iX8qQBJEJVucTf3/8M0GWx4/Xx78o5EikakznEOIAptJyxWmiB+aEIhcMF1W/LDOzWzUd
udGtNTXLOb3r+DofiykrN+azGUiPGu9YxhJ8FbCCOJKic8HPMG4sUheXgQdhb3K0/y5r96X0eZ+m
IbMufZC+8oGUj4k3s/RwVH3MjSbbuVSIKxJ0QgNBEBQk7O9y4+eyWHWWRC2BBuiK5hVBmoj7jR9W
6VPgDYpDprTe9OhbmzCe7CPyQ7GzMNbD5MJnyB71nuKb9wHyGegFZNcz2bB7do11XBk75Ajs2N3a
5+3Qnr/PEo1foGhtmxWJhYFxgcSo5l6jDAAvnWZXrLTEFk4GPbgQxqFFtrGo1T1tWYMc4g75igfA
l35wbrX3MzgZA1p/ZBksm7H5xQKdvvNeRzf4IKgeAwId0TuBND5iMW2PVlabpNwwCied1WuGfc7M
DjUum2r2svPZknX5ra3QfAsGN6IO7hE6EvZcOleDSl95FVtsqqxX32YDkdXpwSh7YzNEaKGW7ThM
j4x+ml2PXAgTNIuLENPZgSm3WPAVBQgaWwbgC8vz2i8Qa+22kdp+DLNZv/lko/l48YogXro65gPA
znSXXfR0J2H3UUC5uaHUZOyPYzL6C2LAJq2ddu92Xp4pDXtYN9FE21Q5lMrtxMUV647eh+8StcJc
vSaECR5VG59zV/frMcIWmw/d8J3ayr7GLaLUM9cou9AwDOJ1IMnt9KeBzaJhLarEP44yuE5ReCga
MtVdCnNKUEA6Q8gcpTKs8B9zb31LaltWh2BWjb2/J7y722IE3pTZ8/iaFrCpWUJEDgnU2KuwJzQ7
ieWacDPW5u0Dcnp5kxRZMTNfMxm2TVJW+zIo9EuXAYaLGYiQctEtS5v+04UFTmt0t8CtIq6LqRbr
2E6OdVDtM5ztrhw/pqYIN1Qa6KNk/zJ11Bm0R48KyCiTlWvRAPkjv5WGxlVPtpF03Nqo1dSACYd8
4j5un41iWucl6ib+P0gH3ORrMuQAporSlqa+BNxjr9q70doxNMymojjlFTEp7JeZeSRgEaKIRybL
/+WTgyaxBRhpEojTcDM7ibMw0mrVGHrvZrT3utt0SNaXrEr3jeFBFmFCKif9GITFSyJCLgR7TE+e
W+xtIyTtdbh5LZeWMV245aCnVj9RDNi9bXiEmsmbmcJbnwXeKeDi9qWjXyaZg+W3Zt45xu1T3oYv
hjO8pmUiV7MnNnmHSiC2/tI0Z1qXs1ahb2k2qOtuvM5wykk6Sy1mWcy5mSQA3z9IQzjXIVT1Ph+r
xsKPFJhbMLneT99jz+Hln6zNJPM1nRdJe0F2nPCuLb2uITuruFp+9Tih/KvM4dQykJvIqXCdckOx
zNngOYhUSvGIdeqlDoMzxuM1S4Pbfa7xwAjsOjhRvTR0+EJ9T1kq7tZcdXdhsptFmU46cXBl5oX6
1J/+qjF5YnD22MlGrkmS2WZuOz03KI2w/myxp7Xb2QrKTSNEck65QIl4XwtSwigsINNTpwtMQ1PG
KeiQlUItXJcvWkU/quFal/fLiMjlc2HXXy45p1wZ89X09MWoBO3cWKxqJb+w++6piTd38sre4Lrd
djp0zqFKOkRrU0wCeRbIYlMHzCFtjQVLNPVGMV+xWJVHXoXZMJIHUE8gXHAg0L52r7ZdPpcVBn+2
f3Bzq3gLIYxMzPHRaAukEZOFIZ87ZScR2y16dI43IxumVYRmclkJr96RL64f4tBeFoLZ0ySpxJDE
GxBXR1oOzP+YB549fjgfyb4juU6TRRXeXX+OXnukK8xeDDgOsrW0MS6TPi90vWboeyCwlnYQVFQK
tgGzVoXY1McDow303RyRCaKLBfCRbY7O1tH9EyXDi5y7VZSNnF5d2UzEtYMNqsiTC43hpnUBkjF2
HzIF2hULHA6GZWPXe5Nlt6ysr1QxgivGu+61XVcBq/dOVFusmzQ9MwhdFyAURLZ8uqSDtUt0D8Co
svH0zvwFkSheZiYtB6T0W1w8y2GW96QTMrrtEzXCZmy7j2oMT3XsA4G2r8bQX7NEPI7GuHWgPI/F
9OHaERPx4jHARkjb/64LBRimWUDqWCVB+zXU4s28RwAw8fPd/hGl52a0KaH7cMvSZlWj5o5rLOvE
lh9NOd8KrX7CPnx1mupVjj4Pa7BzqvY4NkaKdJV4+2he9va0bXAR3sPHJnEzSixeIMBIGgoZCBVj
8BiV1Zoanic5YepCDkXrfGiCtaruWfFDCQIp7LnEOMjuEZoeux5sZkCgeuXTYXPPkU9iIHmhPF4b
1rypan/TsKL07fbmtOW2HKOfgGGuGsKV8Gm7Syd9Su4tcB4SsxykO6fEgVqPLgqu9Db1PVt0HHE8
9F0FzL6sDhGC62Xm+GQoz+uAkJMafzhV3ISwFe/p/ZOBL/4UaU2C5J2dK6ePLiIpwTXeQiJruxq+
uCh3ra/PM+FsPS1ZnA3byPKvkyTlpOpWMPrviVsY9outyMyTbzu4fcoLatCTNxhwTvED1/4rr82z
W41Qekhzk+pgieRU6WGlTDTiE81ZY7VbnbkvUqgzQfQIIJ2JdQzA3gQ+XloZMD8itk4YUQzd7+B/
/sfRmS21jmRR9IsUkZJS06vnCWMbg4EXBVxA8zykpK+vpXrprqjo6MvFsjLP2XuvvavL+Jq34TKW
3g7Tz95TSAR0DxmkJowE6TsZPiIsnHRvLMO227mZd7FKiEbKebPhLOOIf6MfFF8zUzpyfY1erz2y
TnsaKHzLedEqy+JNPTMh3acpag52W1/daN7bmNsxJB5WjRBk2NJ+YTLeGYP2Hmk4HkxXZqtsyGtI
2R3eoJAFepmKZ2++kUF+ozZlJGOC0uWG5iaPFF9SvjC2634LQ76grpvLRHnvGOGO0UCkpTGvIkAa
HvqG3lJBgNcAqrfoIsTjzIqoOna6XZ0WX/Q1/9Z5850G8eyXDJcOHV4E8/xXERFuHLRg6abynyMl
ic/eeK9c6JWmleVLemL/YZv7FbY7rnOj9he1GSEXjtUln7kNvLYlC1oQzNx9+P+lLew4YIrF8pV+
a4w9s9DxS5aKJVw/ry44hrDKsbtRhjgW+CTppgSbYgfpo/G5XpgN7hk433ziIwgVClFWqod3S40Y
ISswjVPV4WeJs73ZYN7DfjEXasBBy5LfIQeKRQ8lWe7kxyyqpyGGtRnXJW6gisW7i/LTqxSTKF4q
P0nWow0to9Wdz14CdJz6YufC1dv2vo63hSKAoB3QWAL1VrVzLDA1j+6U3e0AXLVNLFMJcC5wzqZj
KC25MfP4MeTJhYqIYjvNffbU8BHcS04djX28+Dj+QkbPWRAcdi4q3kqgSrOtQqyDvHeM+vZfTvml
mbIcfIkHMP0zmoU4yqrKyUAN8CAX2BAfUURWoA9dbgS0BvMeJE+fPiR26ZFAGcsJ9ySVD4xJrfqy
5TVN7BKNcr6qRhmIeGx6bHjYRPPypUFgGqCNtEVHD4GHCGrT2DhvrJQ8db68An7fhL5YMcqc00DP
MWTiyI3ZSWA6WtRscUFsfXRi4ngoVnZubygUf8Sd/dOM7Y8j+u1ghAflYZpGER0mNgZhcTUgGbQa
KX2/eUoyghMNADZS8XZOrDe9EYhO9kWtQ53CNR2k7GRBClONFM/BBNe5wTnRFpV0vLeoxi5gl+5J
E6xNI9P57R1CwmnaQoPAvyOnMlpPKV4DK2b1IVr23iUjePhqWvmTHGlDtpL2DyN9syxLdgQNXaHs
/z4SqwUA5JvZJsvTx6TIjuI3rJaY9H4QoSoYXNzyRUd7d5FC4mxDWugGozagtM/0ntgdd3Lo0l3Y
a9ZWqyYWUHbz4ymwmuDxyEcGeY7syrxmVTrHTcRuhMo9OPCDBMPYk40YbLy0juyo8fPEa2+pC/uP
V5TCmzNQ0OsTHIPKSpwWNf+z15GorGhn9xHg3xhPXarToZiiTUcMZc2851b0pyo3nTfTxxZHgfIF
tmvnjyONdIbxURq4wa1p4+g0gPiUeMbZNq/Vg2qdXQsZlIz1u93ZSwyGe06HFerSsU/mAEN/dCyX
/j68LCHOdcdvX7kPyy2LJO+tHZITABzzge6rP0vl1ntwYURAXUfjNcB/NE7qk0FxvAAmpCp+QjZC
GFzgFZBMaHeeHe5YAmyli/7u60m2igzdWWm6+SFHANreeE2dApoH5tuMCBA7f3GhH5BvgxfTE01T
hKddWfV7L51VcxnHmcVNZaAHLs2ClZZkOPcNHdQzSAz29I+R4dAG7AkvLE2XfYsERh6JlgBBnoyG
ZGLfoinhM3jo8LTnaio48lcC8KrqvUO4xo6yHUL21SxwP04Ze1Rfv0jV/NMNdkthwvulVTXu0Aap
i8o28pkrQp4lT0r1beRwerglBWAVo1ureRQgcDHlvYeCNeLNbNPh6BQSx0ezJ5+2Eay9exU4r+Rm
myWNaU8IwTjsDMaMjrmwDGtvixATbtVkp6dByL0XjKywEh4jYdt8T2yqgcee4ouC3oQEpglOzUci
6Dbs9O+pwVjCuAiGk7IMEDBSPgMB3kEAPNl5cI7UeBxg9wSghxozP3q2/QFWldVs8um1xlnq1qrV
Z9ZK5lI6r+cKCVqO/QmjmeL31MZU3s3Ne5k4g5PcTJ5H90KC19YC5qqhJGwrWf8mvn90gu7hTig6
ablneQs/2U+pyyxOFBC8kqfjGlGk62CaWD5StUpJ0XPv9AcqwTD58Md2PXkEH25LlhNUw5MWc9ah
DuqCdUXQrCXiI1v1b3uKjpJnbgEB9V563TVPSG9aVFPHNIGsTd0YkOL6Z9W3fz7zXUO7wtJhJyP5
+d3Q/SyKaliYmVUsarji8GQPiS/+WsWFKbYA3Q5D+CKaRBw80zQPnVlVD0TYbJPW43RkfZWjv4/p
DnNzcy07FgFpEu4D20qXcYdK6ATAk4w03TJafFXYEUrT3VsgopIgPjVxcFb6dAeEuqxjZ91NzlNc
WTsLshypVf3UQABbcHbsW2fLKuY+iuzbBzJJVX2+h25z7DQdaizYJ834pZnxoOvR+yi514sAD1tG
590iSFuM2al7KAqLfJKElV1hZmc9+8FP3pMYZYmt2chMoXztbJ7dxI2fq0psBTAcLak+Q+zSlDcB
/WpfLZo7sFiuB8c/gl846YTyG9F8+prLtUMr7x1k6Y3j6XJruN5dr/VngHtPQV6+T2GFxa3hMI2M
4NNIvZUhO26EMiIhKis2Cda3gptpmwjOoSJ9X3RvIJ5Gih4Elor8miXVJmwyvEsRJ2NnzrcnjKJH
T5rDKg7HC16+d7MiPREH4l5DblgJBYakIG80Ni51LK21I0C99aQFd8sMrpzmc+4E/pcU7j9kZwRM
mgWX2VjcsoSiD6JkotSZWQpuy1ZepSs19q8lPovIw90fhKYiyFjd+rr9syb7pFmROPvDAF+AfdJW
o6UW6531UlnFVk8ScGmxeRkT/ZUUwh0bFFu/noL0MYNMG2cI0ZnOP3WEMhdpANspGOEjFQjf2DYi
3IHVO4UAS0frsHX5koqF7mEpsQHC/DMZJM7KlzZWf51y/rGQYihsij+tTAPqHAJnFwUTIy1u+1Xu
a+JkxROU8M5Tax4PkH5tlhl86BAuZAkmPhgAWfsPSudvXocxTo7TFyaJadsRVD6ZxSCAaZFjCsL+
2Mz3EN04ag6M0Swbxr2P0tFX4WmgHobNLPAiRcmpbLLjBHQYr1p1trvhc7KbOUMEWVnRFZq9JIpZ
bJwYXIatNTtYGu0AW3Yrpymk4Z3NbOyyhpYpWkL5UxrIWFr1EKNlLcMKco6mDphjNprlv/sZpFXX
7V7zuNnGXrrPhUammcwbTTK46OMtUziEamIas/EpWLC/kIvai17H0ePe4z8GRizDq89R5wKWaqC7
OLm8Rh1f6aRornrhweYiOm8E01q3+Fg8cY0KQaq+Kd0F3wFEg6LfEwiqiWIqroNx8My+/GuYzAg9
sMYLC6imjcVDy7qrNrApIsjHsYadtc0wtGDZe0mxWBOW8DjPTWNnGgzEDMHarZXlh950T4nGiVcF
rX/QC/uSgTvA0txNe2+Ap6w0pyPvKv6MiQyhm1d4YGUCSRxftRUBcoDvDKAmHetLS0hl4du4v/Ku
TGajxdmsEBXL8cfP1HGEYF8PCaqBjk7Wvdp+eDI7FE2vZvSlDWSR6+2lNcqT4PFlExjtUlykuQAT
z9X9Jxuts20Fe86LHcP7LSMTuyoxCyfzuO+Bx4pQJwmrmUv83R+Wsl48s7mycZ4NBAQw4FrpVp58
gig4k3QMD2PiRrgt2w/T/X8vldEX7+pMnlxM39M6mrtKtV3UeEfp6USTPArpyWOMbbkp82bnxdmp
T9u7plGQ2epYL/Vs52O0xx6gficHihRtn1mwLUB4ewsInNw6aqozjxbW+/vU0BtmakELxTLZAIA2
H34IhsYPs7cWFAnQjyFYxW16tgUXQOIXT/XU/NMS8ZoF+k8RKTJk7AKlkCurCcE/q3QtatZnFntx
GU8j6wJSUT7iMumYCVAAmmlueVwLnSWP6VcqXaKlsJTkCM4Y5+WTSWkVpH8SfB3/ELOHiiL/Kmvk
j9nbILLuQzjkpMZaiL3n8BXLm8sQJfdcF9mO+oBjMrZoqK6nJg2sgiKmjasvf1Sd9xCqfoUIQIcc
Ib85CwxIitbYwqZPx4iyP6u3IeRV5bQhdig3kV7jW3L9cONWiXZtYHqugsL5jOdmC9V1XEtl7yDh
FJIPPP+IIYZmRrPPeuPXs7mEGGXVrXF94xGzu35Zh9jTqFaAAag5D7aXGr1MI5cXYR10aX51Rv2c
uPmt96KD0kFZWK35E3gM+ZMoaXgjcrQLzSw7tQo6VtlRPDs1hHuA0+/1FNmmw8Oz1pwQYnBgc2Hg
W1V7/Ys2L+G89J+NXcrU48OEp4g9iP7cUAS2mAiaGW4e7G3pfGstY0rUH4NefEUq+SKG1G3KjBtr
yxS6TbRJO0VlbSUbn8/yJrvOW6FbXvEUM/uFA/sZkpODQ/j0oWr6oZz5zZq+MezAXIwO0ZihF/uf
utsjDauIiRRSZTJ1HYeZ8Uq+8jh2W600uct0x7Jw8ZoRpaeuaw437kWeaAuCKBjfaGsAfZ28cQ9d
kUKfy6uXbANuZepQKIQSa+jdxtcNuF7229hPF5kgrEBVf+kCsEU20DJvMk56T+rcb5lSI59fuOgz
ErFALhwrIreZW2tn4ArHIICv1atwUsVw9FJNbqNmgvtGk9Y4b2EQKu9ear9OkXYb5yxcyKO9hhNs
MwZx/vnedA6CfF9MLTMot4FNpuXbSMjmQNPAFvvCwa7Kl8AbDlM4HMukO1LffShHeQinjlAkyIg6
+BdjY15i5D4kWeStDS+GKGKEP5Vn3xMR3ox2/heCfV2GYpqPAtAxulldU2WpkUFbaahktYEhbKqs
N2GAqHLc8qfX2eXFpe8vqlIdMJH+0+kAaBU3dXcyDm4D6LSuwfdkpvkeS/0v4Fpfk7tekP4Jl7UN
dHJMPOy2sjxXRraj8fylaHICLGZ4KQUgMRXm29biefRDLX5KOtv4i2ztmVrrizbMSTW/kCvPU7Q0
QP+ii0YnWZX/k1XircyxiNboQMkiJDK6nGLIhHib7aciTV7sNP6mJoV8Xqmwb+TNG2Ul18QpXltT
Qu2pD1HDVh5b0ALuMPHzhiLCUL+FIrlTzd2s2Vu6XB7Jjw7slJ15AVN6E8A3/0uEhE08pJ7UyM5G
F8yEF261tnfRgOvSBYNiGJuJ2DY4amVqQcGmkWcpvPojjv2fQiMbAgGJfLfJNS4pHri2ucqpB1If
+K0eM48JySxQpySaMBf6V7j6x0nClMqn8YWYF+C7/D1yx28mJzAp9dpilbjo58Szh3od9vFGiOYH
0CwuEe0vaSZ2+bSJWDkC9+jSKY4TvqeRNIe9E7M+s1q+g2jltGsTrIzd4E9j9+TpoM58FdxmqQ5b
lHuHOrFuQdvmYnietDilyZJ5tBgsQc7Dv+ojCL0MZmoXiGc7p6XAxUeBtQJR/V+UwP4ffJLDeF09
g/HajEd+iWCIj9LhghTqpIfbJxpWmA00Tg3YlfHMmIsurnQxeafO9KRsBWat7r3jZJvpciqg/MSY
c0yHsoKCqOqKXoB2ObW8RMeBb8hUrELDYe3TY8Xixz12Yb+2rGzft4R5JaxhXfnvTj4UK7fALYQH
5dS32TvZtnfc4Cs3st4oIYO6gvLeOeYR5q3/ZE3aPWU5gcyyNgYM0PGAA9ISAkZCeK30+u4YghaZ
IAKvF8iV27IzyCb+vr6bXv1RrumV5riqtAfJ5jdnIP7ZEZSZhHY39JhZ25k+9WrYWcWszxXLJClW
7AJO2iChDddgfFng0yUV3LhX7B3X+gOexcnWqq8K0RyDtTxjXuF/MqYfVO+sBSotZGlKJCnr4V6o
D9BvnIdv9X/YqSDmje1bwVyi4sQnAlytWX6neDqdryLrLXJoRbmKyB+c1Tgby3HrsfaJtFNcRKCC
rFtf6NcS39guxs8zOy8vqsVRauq5Qf3fhNUtxqJMiht6ihZYnKK0awcNLJOwGU5BXbwDHTvral5L
R81LKZvLlPXzKIspCe9hN8dD6TOhKmucYTxUHCRETM6GYgY3HAcH8ojWL7pmVcIG6Suc+i03KNho
y8w1WC/l607yxsPRGj/IDEIW7WI6dSkZ6xHll2YpLtLBfJg79m2yxxeMhauQPlBGnY1tyHQvWs7t
pJAf4Nu2nldfgtHdGaX1EmvxKuOqzB4NoFwJ4WJeuhtU+KKGTzzNmDU+WB5+JjKBoNTCdZu5cw3L
F0AulAFOaFh68KBp5I0NyrofOZGd8I59dOO4/k3j+NG19nPwgD862iZy278mGJ4yxA3cMy9jHPEu
HeEv5dFLDUYpDIIKHpVxHSxtTafv3myTd1o7jCXVYjsqR861RutVmNIfVcPdRc+pPPcI2Jlkg/bO
R/jMLvSa+T5fAN2YCebPedLfooiIRW0TBCAV9U4xzUfEb2dJI/i0pFXiQw/HI3fX56zU3pwq+3CS
4jREYbWfhp5B1vH+hiq1Wfkq4+oVoC0ycyZj2aLStlYXYZXD0AoKvJEba4pO7myj54oZ0wG1oj+k
WHIqNpz0MPHA+OKHRhZe6zX4odx1DtRDnIZa/qpBfxGA2dac+d3BI/GwxhtMD1R1MKO4WBn/G2Qo
QNJ4XNjvuUBug1KuzCT6JwAiLLSgOQbuDNrvSDESRkdBbt4NLvx8z+fXpZN/lr49Z9nzapV7BpDg
KS1WgcNp1+c0YoTp9IL6S3bLVJiQDCKLaUrIDTGuRMteJIEDrEGpfKebLXOg5FJt373ZnRjY5cPu
dG6xJenMgbRfRE9q2xo/tl6Qo6hmbjl3vCHWbOhB8l9pUBmipVK/hpmu1lYTyCuQjEtp+G8Gqd+d
C6xtWVZNsUgHkikevTNkBrt/egP1NGzeECzugYSU0c2zckjFlBmS2BNcGCku6hCc2SHSX+NgMAJM
qYcVnd/V0TbzrTkJ4MUVKxnPYnxTiJKLtBpeK+VdJl/bTWF5i7v6U0h2MXnswDsqeuJ6YHzrUXvT
C5hSLIABTug+ZrvxgLHvBbJSuOz8+UY1UfocxL22LC0VzjPKrxz6r15oWztTr3qpPkk/bP2AN5pe
MN/TV3SlgFzt7RaltB6qW+bGtxyPBI+tHa1GBz5a6CDgtKIrt1Pe8JKuyxDDHu4Joq4uhGQrebeN
iJxOnWGVIDtA2dlV19mvW97cM8BUtjZlsKNeW56dNnMYrkuE2pAIJ9gnRkmj5Kijm4Z1DYqBxxVv
oSqIMFwpq2U1OGKBU2zD3eonDjjn6i47p56/afmXCIbb0DCe8QmfSsvY6dj2/CzfBo15r7sCwIC+
ypr8APGcNAh29mJg+18BqMkc3mlDYpuLTgPBq1iJa+kfZqdypbeG8eZHer5zk9b/8YVBpscdPJb7
WF4myhpxd1J/SN2R5WeX3sh/CftdnHzCB6wIqQcwc7uwG5d9Wb0aGV09DeAVOrXxKjeHmII+3vTJ
L/bpU9NhdSdk99A8R+yEgCCnaJBfl5gYt8w/02td6+Bzh/bU1f0rzo27M9rm0kM8OCeMZhv25Max
HSIc2FyCyUx+F1b1SYUR6Ok2INPqnVmL0PKTV39xAYcv6sJ9hRDS5MnWGIu3KYUMH3SonnYwnROu
1XWroSNl9WNy+o+o0tpV7UywyJ2YAiXJ8oipVe2AKRzTTvKIm91eTVO+igFV7ERT/2K5D1YYQe5l
KR9+xc14zABGJ2oghtA9YXJHjhx52/mud6qD+iEzl35T9IiF2/nnLjEw8NjnAA8Z39enpJjQReW3
mznMOX7IOrbAJEX/xIeF64qoQHoWYXloavfD0ZOfMpZHLCFUcGXo/ZWEjB/I8ctmY7XNhvKpD8KN
KGpSwQRBMbWGRFIT7dd36R0u2TIpyFkLvRCPwZrXQ0HxVJvaNqQH2CxgPjG13rQADKwoKh/Tm9RO
mDc9hiy73OFS9Q9tXtvbFoMWXjTHA/3rKevNS0pcmpo6scuAG5RSu8Eb7JaYELlLhxBOZh9goRL/
9Ta8U5HTLP27dbozG6dT3c0HTI2YnN4LmTxVQ3rk94UKL95pyLjANjkHQOKiHM0bN6qb9zuczftm
xFrpVxiSnOwJE8lOs8AydDIYlqlA2sUWtvIq5+iBYeFLmF1y/kCRZJ9EfE/oYDh0e9w7ydD/BiXE
Gspj9mHv/0XptM365J6Oxj4p86OIvS/hoLgNI/h/Q22DNrz2RIthjsZvhRPkB7vPtW2bQHpewp5C
UqSZQkcErOOfmm3nzoqbdD/qOUWwVVR/MxXRPV0imoogKXcxN+mF7oEQGCQuTvWPcPiPVROsI4UT
rqeMpWpX0rnC9QLZANZE3jVyDyrE3JmaTodIS4unm+Hw7fhh17zaID6GmbX1fJgd9Ux6HhyXyyfs
sn1WSgwfguiF6kb2Uk3JqdxO+yTT/zSzqbeYjsmcB+qDE8Y/Fl2AXaqk7W6y6x0cMWYGnZcAc4R1
tczeilemqTQsJkWGTNSkXzA7UIG10j2wzR63hk64oO7rXyxZC9kjo/QT9GwjLDBKN14MsM4VnJYx
v7ciz3BrMcWhLOWhcYpLs1rXQw/njZx62+I8VlLfBVwHzSIflllRbDVHAckW7kbTiTs0PRxWVYdy
w/G5mcSworg5Awrp0B8f8oByRHAyyy2XoDUlmquhpqF3yr8LoXk3qcvvZtApY7Eo8qo0lNzKDVcl
yo6K2vFA8wjj1UQDEgLpESYBrd60Qj3CYXz3JJKh49jLSDr3AnRLD+2UTDh0VR3ii70ayqifn37C
W3q/kRJmYV++hhZFk4R4ozajuTIavnM1fBq5ixuV+BtO/Itns/vPxwJ7lAlRjK2Nu8JX8T1yjuh2
fOvSYmPwZddssDyG7ZF4j54aATNAaIdSd2ZM0JNVIvTZTrlxk2BjGjgscmLkcVTsB1jPmi++pOZe
2RqsQjF+xhh2qd3ZJpm2TmiJ73Fc1RZ/pWTCc65vWa6vOHNxk8lnE+58OQ0byaeE6IjplOHfhX5j
1ei6jbGNCiZ/RmGl7Nsg46OVNjPuf+r3GrMfoYmdsttuk0UT/tr61JRfhdl+qrC7ERrY6xMOSR+R
ABeewJ3Y9qtQt+u1tOnFVilYtilDb2+G5yIfg+UkzXOt9KXO/mXROYKu4mylz3e5UBs+CRRfXba7
XW5tbLY1jSp2EIS2Pi002ETBXmaYUtWuiXEtjvG3a8IAkRpheGGDVzCccGVm+glQAgWQ00+I6mgJ
7aRRKxXDmqmQAm1pwFgTw7ryq207m7ZRFt5paR7QCLxyJTju0AO/tUGdcO8sbbc4FKH/r0hLajLB
z/MaXsYN7XpaUW65Ul7LYfgKNfPo0+0BRnfj1hNcCKZ2V7Hure/MacA2uT3k9H5kYfGGKeFtxK5n
YIIdR7GnkHXPIb8yMIkLGpoygY4bVKcMt5uZwl/QQrbLBA+2U0lCT6fWYjEqwMexEB94CJ7tTH7r
rrY3yBKRj8q2IioeQSGCraDAe5yB92M0cGcnw/VXynq8MbmhlXPF8cWe4eWJrSRdmKb9GjYzz58n
Gwv5wivh6COuR5eq4A5bmNYIljIC8xNM+V0rUTOwGs/7NFLZRS4oVBC7Gm0SS6DBtz8FrK1PB2OK
cFmz/e3TuoML17qbZizyN2lO9iec3WAjPHHpI6SoXlNfppKEhuhiTpT2Y9OBNpbqVDnupYiceyer
CvneOmmttE9CL79Mt34GPnsoInFJZGbtjda9GhYXScvM/kKDv9jk6r92mr6KKZtBLSiYPnRf2yg+
ANpccJEhjrCvXhiGtm+D4VAri2WWCX80Y3bEY7sgxc6FU+MCl1ELfrZNPns6fM4+2JQ1wFzw9n16
HqMpxiqjNYAfWWLonvkUOvKe+8MvZljSISEl7ROJLjoXqgsxh2bjp/bJ8eofgbh6GPhtLmyFGyEL
8S1XIlYbT2uqjzBJdOweYboMZGjfPLYlnO5Zd7FdiFtVHNFQWzUPXpFr6bkbuhoZuQRlqz1mZq6/
EN3BtevbcNLYgHgOg2rnLDTiHKpk6i316MNmgjjoAC0WYRTHp0i1XA7T2NpYKdUE+HCeeqvG2a4B
8pjNnobvbR0nc8H8YxuGZPjau+1PEldPxtwTi77duPWhF/IaeuGT4hvDM0uZ42Qav0xExyhrd6bA
iarcHhtyxS+FHypaJRkJXgb+kbZl9pYD/oq281FHKHwLgtdsUvqq1nA4NdLYCTPcaYovpg9FEx0N
jTyi+xdPBRRBtTM5EhKd5SJRKgscPfYFck2gCKL+PartW1L566Sc4BKapHVbBAEKtMQrOQOMe8k/
atFmQm13TPuZ0xwVMdXFDih6ieF7wPLb0zsJzhPBZ5pLZHyQKfxFj6aFsx1cH247di45pqy1sIor
97YNagdx6zHi+tlyK+dxxNW/YSOQr9ght4smDa9S9pAR2PkxwMwxbVAii8TD72N2FT1deeVvhsh/
MhGP2niW4qjhZa8djox2EAdahBV7hiCF/VivKyf22avlL3gEd9pkfs2EzIpw9HPSDt3RT3L/SZcI
KUVp/oUoiYnoy1kJoRV9SIpibbmht9MAn35DOVDLhoqkBYUqu0BO6VrlAddy3yyoT1Fc4jOwkc0M
7FbTIcClgotExtfeB/sxopieHFp11xQP5uxUgRePIL0z/5ASOfYgww8psqZH50SUdpc6RXFxNRD4
JKX2ulP86UGx8VAOLeZNFXiXkqAKlk51yGuPDnTKbgfVLPtBO6i034qseci6fBGR8dIgYhk1Y6Gn
+hc2BAzC/s20+InT5JfHlMU5Uht1BfuR7sBlgHMvGKcdpF4w06PaUkhCG6lCIPuLmuRfBHmtJFSk
Z7Dn2vjOz/2iFS57TF6WtK0N4XQIdf4uoRc9Q5QFzxQFR3tIblYXHJnEx6VoG/6s34HcT8F/6TYB
BaEZezatL63V7vk0NkpoZ5j3Ox7g82RhQQ0t5461DCBnAWt9IgqG97vP2mtVgJh1+BABlr8oa1h0
8EaX8IJ/hcQSZ3vkMsCK2wF6Aep4D/R49IBZG+ahkjCCRLp222rjZSwFo+wa68m3kQ3b1tevcTpc
ZZ7wFQq9zzYzboYxPbOSdxfV2G484e40SniHlpRELHahXpyzAZ9CzEVNmIaJX7D4jnXabMB1/dPL
aGOSWijg0ouUb2wWtUQbpvbZtsqlDY2F6P4int0lSi4GSfmptGp4enhpzO5bCLU3iH8hBIQsI+IN
U++SWt/H4E/nquMlrDUeVQ0zr17j6+DG6tha4c4LrIuqSwAJ43Mtof6rZ+5+FwqfabwEqFK3yFgB
r4BRxVDoXZRO0aGcZ/SKVtZIhOsWOeNzK3BOJu2/KkmPgsqbzgRclPQbHMpXldhL3/PoYjLuLQvu
wI+ucam/Z6PANxMV2B8C6+a6+Lx8p15YBFL4JVwEwyhQr1XCwD8S74ZziHfg4fK8uq58BKO5N+hw
CpJkVYnwZeLaXNvOrZuzt1xYhOBz8DyKDfxkRQgOW/E9N+QBTsLKoKbCw3y7wB65ikG0hPF4iDFe
uGH91aAlNYQI/G4Og5b7pIu3RtK8TS5LN9LZWYq7xE9u9IodclnfJN22sYF/tnSUvSm1FCs+Sxza
Wpayow8ECwo4wjuyJu90YDUGUAh+cTJ1Voat7jhsliKOn6mNPmbI5k7De7538b910CUafdWQYLda
JJkIMmDhfg8puMV4wN0bXOMBgjkV1ILThxHiCGaBJIXQ3Z1px69JQin3XJK302pqCUO8pRM8g00z
VBAFpmLNGPM2WcZ54iaF2mPicTTWfqlQyzhUMUyOhNUTXNGADJAlMfHljX2PTesZBtd2GuJHlcXb
PMg5RrW9BfMvMwyUJFMcJz15Nes64EulZl+/6smCYgigs/AFk9utMkCM89qj6BpgYU+vi5cFr4VM
H1EaX2IRfykusQsc56/OUB400z9VVf3WVu6r7VbMfybTSqvxYpHgyoYufup8r6brCimj9s7E86ud
JiWyYD9gze9o+YatSeVAIl8jN293VRdYp74XVAOACWTUIHY/bEoCbNCzZLknbgZ/OGo+7Indjkhe
tf9vOJJOdeZXxshNS1YZgscztTF3V5nAbSbiU1P2PHi2devwGa577GabTus1HOLFByI08Oy8+ups
KHlRL4mJNN3ZHaANiMxnw9U33Ks6DHaG5F7pZGenbp7aeOSNZj8NytvlxB8XpUcnBWoIKx86UmkI
Gc1w31JVsoHvihPPKdwXt+M2Y7WZe+fvCENYs0B3mkbyFHms22Lq4oEAmzpQMMqBFLTnL14+LTvA
hrX05IfhM8Wz+17H9CojQe2C6llamSj65HKrtaGnh7QuX3lyuLQZUKhhzzmCebPQwzejDPvNUGnD
Wc/glHYDqIm+xu7Px0lCzR0puqmJYYXzRYvOWazAHtLkneXs5GWsHxtv79KU4ANMcILsG7jmPtXj
VRjj/GlTXlTU3jvj1cX/jS588EuCIT4w8WcejXELG8s8wZgjjR7pFI008iegItUQvF1Ij9kraVsf
JifUfxyd13LrSLZEf+giouCBV5EEPUUZyr0gZE7DFgq2YL7+Ls7jTE/3qI+AQu3cmSv5FpCJJfjl
HCcCR2tBHHM9m3x9O8ADWeiKg09oh3FK/k6t/arLOqoouYy5hhBiNpvIIVMexGw5cNqW2yWYgocu
tNF5Ftc79FgreKxlsW97XJTWyJSZVDyJcY+nJS/DjPaRcdx4ORdHrjn0Y2F9AMp0rdqWmiWzz12O
p4aNQZ8/S7szH4ZwOPyvlC+rEAzmpd87reWvfHor7lSO+oTo7UGmSY8GDxwGzmfVKNokpsHaGN74
GSw6v2Zmd53dtjn5AnNQrDUdfzWfPkzbvX2dtXycm+Kz9ZNLHuhv1Q71udYLbhkxRqNd/s5y9m8i
jdnveqydy0CIjTUE/1Tr3Kw5vZEV69ZpH/9zjeWjn5ezBHEy116/qnDHRmZuuq90E8fbIRPBybK9
8dGNPfMInnZ5wDlCqD9Uc3AlNSEeF9sgy9O13icFKBx4OOuE9VeYsM9UWsxHPyS1Y4k8e2zNsdu1
fWmea8KyNzE5nLhhnO2UItcNSdDdVOm93SS9t6XRX8VHMHgSzYSEVBuPMd3DG4atnjSRT/jdbrxj
K/t5NwtPw37HYwdLOX8gH0lnrC7XzkJwvssm8cTEi5uvGgK4sLrxwhuzfXd1nXLcdD6aBVunJcot
pomOibnlfoMMvQeNGJWl4W1htuJTTYNiM4Y+nujg2aDFAX8or3YVc5tV7DAS8tE5nhLl9WuGncuU
Jd8JxKNiUl/hAkl2CHnFrdC7Bqb4M52Mz2RblwBgIbBTCSrXi+X+LQTDcNMeHIOKvnKCrMPktOJ2
J8FOcuM2SHud3LBXWMA9t1snqIGbti3fQ7PI15StP5NJxHFPUNQFGb1SFCGlxdRs8E3/dGF470/6
N0+C/O496mcTQbDwLmVhejP0uIUb++i1ngAqNMi1dufn3K0BVff6xv/pc1sg2RZMSIL6ihQ4UxDi
6QrxvOUAYLw5PYGseNH58E2HhFy5CjJha9FBP0FpWtOSVqx67PKtXeznHnlC5xc8SOiWzltvqT8Z
855RoLTTnmWt8NN1n0PI2rtP/P0Q1PtG9MAF1FPYQN6gbnfweVeyMFyPFn4PfMy/Vqq3RP53cTt+
pa7eGEZ1xn335VBltNSSO568jE79jVxKlMwsWpgC+uSBHiAIUz1qYmdjormrVE++H4L76z9Jh8cr
WMucQ1lymdrpQ+KYWIHEIC10N94WJTcE4vIJEXcnhyHUp9FIf/S+zltK0nyaHRNx94ckRkAdvNOc
qnS5AGg42B7h2CAFjw9oEGedx/qqEDhdPdCHdX8Vo+ZSPT56HX/B7YOzLbK9LgE7WimLqp5YBv7j
e7+ae2lS59UKhn0WKMjwRv4Pky1JG0pMJqvrX+jCFjukJIO6FnZQE3L/pYdiuZd+MV9TXuRVArzw
yZ+NeNvr7OLl7aZs2K27AxFG16DuOCTEGSBd9hbjdaFabvfQ0v7FxQi2zAtwEmcNMqygqvh1NKeY
xJdLoxHv7b88rIstsCpj7aEoHlgJ0wjXJyfhq3YLxd1YaRy2p4AfqBvxneY2/P1FwlJPZ2R0o2S4
S4bZjjrj3hU6fvdCIyzQBpLomjISzsmNgBC0pW7Qv3ojhMLYICFDm3m7xUG9rbkslt0w7aTRfw6E
CfEeAtoayq7fkClmE16GjwS7USb0s6On56ZEc/M8H7Qx2eMw5V48W25yM2JatPkGA6dOydx0g3Fx
RjA+XaiI+VbWoUEEALwmf0jy8zljf8NxbzunTNMRJ7qKjRKhmGMfW2iRk83KOfDMdVxbyVqYOt/l
1iD413STlRcP03YpzPngJ96TiYeGsWK4aInJ3IyNP7Kb/h4yYXKAs3GCsN1EkuPDKcJfo5FU1/dj
91J5ALTIqCA8Kfsg6V3b9iNuIWOsyOlOlDCEotVXSZgGrjFyPFTD4kBLSkPNOB6eoCxGKHfpv3ox
97U/HYJ2QGCqA+yAuXNDFr8DEGy9UfBCdc9q2PeyV4ii/+GyazdCzH9icI9h0PBu2+WIVhs49EE2
CWvailAw1Y7Uc5LEnHLWNll1TpvkcxiWHyMxf5pg8Z6A7NxXv3p84wCfjvECPkL2af6Y1UVUIocd
RSfdXdy4VuTFxq2pxAyjRQNztO7MShO1VvtIFULzGo4WBV/k7djDCFwZAD1pbhjrbI3O8gTcFh/n
eLCx2WNug7dtNhrHMx8PK75MHZmLgAR6YmMAiV36QDP8SevE6ugpyii47iML+SSEAj9nFLu6vwlJ
BjcBQafd5MDC5DiEzZMbu/uZ72M65MeFKZk0G/NkD87snmHeEjgkqEwfKM0JZjn8zRXLM5ETMadP
4XtOrOcZx/mDCfejBTFzB34vDyKhDnjxrPRSZ8p45m3to4oe3Ue82d2lZK744DgiIN31MOadSl8q
awxPEyGnlaVDj+4JWj7C1Gq/7Sn33qZsFk/QwmpGifRaunHUjmAhfI1v2JsvxA5uVoHU6rMqj8Z7
szHWA5e8or/UH94MZM3xjs7gAYn3S+rD6mgu870vBAsCf2t0KHuK7632cFInkoE+bglLqvpzidW1
U8yW5jjv+ql6K/mAjl7zOs42M7bIjbd6CV48w9gbg7dnbdpGpRxP4yihOxbxfYntbYoxPXP7eM0N
4k2mNXYQDlzijNp/Vs5yc6YwX2XSimmhtPNXh1J0Lod0ftqaX4IvCCXNssAZK4KShhV9VKF8pmBr
507QzoSJCdjOh7euZdaUnkmGOaQIYz7yJTlSyO4yJLjzcSj1ozENX2OTr+eFzatTC/9yd68/jLV1
5Rgl39daoEzzl4qVMGm5easSJ44aObzoywcH9EM/mwXR8uanLZJjlhTPAaczC/KDlTmPzA9PnuVf
l6EEmVyTc7AaasPcNHygNiMi1bTCOwdAoaqv9uBTaeYRZItxNnHVIxeDd9UKsmSlS08fG+tRAQh9
4MJH34Rh0kEnlnzjNlriw6RODXmLJEhS/CWTvPC5fanNpNjU7SgeKbAvdjggiObh44T8X7jcE0hz
WisQocEZox2nLfdtAJt4vnvHoT7NXvQXm5mv0XddzhhXnlTmRqUON2wZHv3K5U8knKf92Gb/ASWg
xtGDoWW0xhdry5+gq7yXYQ59xhGohdVik69y/D/kfda8zRglrsfhb4mraRTvstDpGrhbeKbcAr9R
0Ie7cezr3WjP4y7t6vocksSHq2jgb2DzUViedalJZWGspB1owetL6q7AdJ8V2MoTX2zS0sC0lodi
vPauA6lpVBDu2kp+ORT3bSG8/tqo/EwxxDO8+8XQdcNrzgZtmqbsOe09bKUxLNMMQgjBh0umUt5X
LlyycTwC8ezoQzPNOMdy88A2n3pXW9gR2LJt5lanIfftKMWbvBOJ/JuJGK4coTMSzfos7yN7rulA
bCZ8BMvd1dpKZIixBweBeEz0dwhemyyM/Gn4mAzjVw9AMjgZH2InIXo1Qgb2+VirGQqt7+PhTxz+
1hofxQN0XC6tafgxG/NvbzRAJ+wvZXBTAj51qIrqbGGB8uBEUueFY3CYOtq5bNEhuNY3y6U21DeW
Vq4StHo6NsA+cNlATyQcnydEFkZt7rCUXcze+yxobb+Vfl+tRhCMBB4MVHDk94ekUHy4Wwbpnk/s
Fji1u81dtsmG6dYxcw/dIbXlk22p2Cz3NAUURM4jlxgmq273xUsafLhsIRt61sOhZoUTpMUjxWGH
OOf+2mnzA3kGjs9sFYR+WE5ZgVD7koXUxoNOzp+juTV9hwS6T9Ky4oiAD6SZeoHnb+sp2IMnQ4Rw
MiPqk7B9cg2YJw/UYMoRquFYgAxYiuFt9iB37UYlDbUljIAnZYn7FDQjPMQlGuUIzgHW5yiPFlns
4OTKkeZObCMlR1Ri9Gw0ppCejqX2oSo7uOq37QA26DrVeLOOGs1t2WGOXhBG4Lw7G2y4xbLuk7Z9
8h0TxlFiS/o/fBFeA2syj7Isg02X9gldYm7GHNimu1y4WOs95Z7biWApuJ3p27ojbZ0ACA1sEzKI
YeXzVWa75+XFIy/rsY6b8oB2W2GbMSklX1r/fj5NCMIDMdg4RikYJZKaO5aSQyfO2YN3LHzL7kxd
6IHOov4w0GB85UYzXIeCUEadOfdqTWYYLHLUjPcerTUumMXETn9zDFfl3HxbsbjwZjzGgX+Sg0ve
hJ+qtiV3NhLFrCPm+RkgpXuuZIxN1vuwu2rXzmLjZ8V/BZGi1PJuFD+6bOon68j2bZfxZm/sSV05
szfw/zdgpF9wNKKChda2gcXMIgsZvQR3LJPxn9JUyYrcOjmT9RiS2GYnIl/gZvIE+D5sCv+18nEa
yrB5npvh7PjFkTx5+QD+nAnbgvNBh+m8LTJbHKyU/sGOM+Rm6S5GOZcONLXkVSN2o6/mNoIL1WeF
cF+rvtiZdMIR3PoN/7eF8TIDMlBI3K2NfNb/VlnzmxW473DQsYoAKcUNkqFon7AbZJ28reB0x5n1
PAXVm8lZBcwrwphDFeF9ZPZPxFqiqrGPNmfmCjWGyK6Em1MU9SWbehfWIx5gbg/ZwW16yuLssvs2
m3y57xTzz8qzkleuxjZyo1xIB0KHlEwpfYEJMTanY87fo+O0AoaEE5Km0dMIAywMgw+3q7CwNC8Z
Ufp8GF4mYkQGPW6wJkxKFkZOvfa+02oAb+UD7zUtoxx6raSE3e7pZ8ydeFfwM5F17lNa0QOQKuJe
OmsA/dMPbdosUWdzPC5Y+xG9bMR9K3u3df1otvkJKBNHGiXIibtv7uqzSr1j7jvLpUsXcnv3LTGI
elQJqxdrn/sbyga5yHTEPE9T0ZtpAMknCABFI8J9sS2V8SqQv5u2/s5iJ9/i8b37M1nVBMar49MY
ZJTyn+MVCiMkKbg4Fe/QaUx4dbQzK5+UD+UuCQCwtc2Rt+njcHhsHGR36aTDSnPf3XlBjXvA4Eco
zQk3VYisirkaDWPubZqE5UUYci8QiFtYee2ENFCzqYiaOL7TChHHMgPQZbcJVfujwaUA//Zf4hZJ
P83iE/lLqA0WjvvF+VI9twRFG8gKm22+GURxjpdlPju9Brvfxh4+QrrQY4I8/NG07YO4U3QNH1K0
ubwAN+UXbeFT0DEZkMZ36eSDJJaYIb3m2HdW/OEG+0SU7aMfwBRKSg2XSCdwRcyekdQfgdg4CW8e
hDI8O8aYRvRg4AhwXT62G2Ox2oNvGS+9w7+GX4NxGnqouDuTx4khnDtvTGa4xXliea3L1ikgo4d2
zJtVh91yzLvA2HS4xvmq1ZDrE7F2upQaPL7bKVWpa9sTy04Rz9rooVLUuHvzKjVgTOVO+zb2+XcZ
Avng4v09YRiuLejd6Dlnl8vE4zDW7taqa3geMyLva5OqNuJ6jDDgISjWi3FjaEOeMn6n3vkWMZmR
fDE+F/5ptu9sYPVFfdF9B4Vgb208TyV5uSF9hWDN2gnlaR3UYJTwb92gsNSbZcRrmtiInM0ccqvI
iGDjZ6YZL5glv61sN4X1i7T7f6mtPwtd0djjxK+BWmCRIrJiun+fKKxhK8khZesGzb//3z0HFGCX
vMdlwle1QMFP7Umv6qrg4FP6uWFowaaR+FHje96PxBy1D9L4DwNGvZk6/TmXA0/eMJQfigzUiP5P
cB6Zln0FF1ufECl8+smYSIqNYE+lNd1H5+no8RXHhzlQr9HLntVnRhAfg4Pf7Ua8kPewM4StQrq/
ZuoVH4ZTjCsffjKkhj8WJvl2pIeOVtUXJXChO+1g06mHFcPLd6PE11wHXSTAFT20Whmrfs4k7yqD
U9+vTNyIeLKhXEzyceTu5rf81dQJ2W9gk6dzbL4t/K5sNoheB9RJBzqyx/LR6WDz8ud8wFH5pKZG
b/JliOY43odpAtGg+bMyaJ4abBHZE7XJtEqiIuW5p3LuJ/P8L5EXK9uyshXhPtxICSBGqkF6oEVo
C9QtcgG04cHnQa53VoHkKik52sSu0T2PIG+Aht6zfJjq1SkenX3tBEe7Gmlop1wWFHf1wDS974BX
TaVPY02wvHjevOFyQjjZZWdLR1FAKsiIyVjnWQRcE4i0lTJ7tVovn4ZAXs0nd5coG+RpcG0pYou4
TL+3pQ2cZfaKp6BxBbEjptig8/eeO+1j1KC8Hg7SsB/vzXQ5QjqK4lbUyyeFth+DbB/5l9/3rby5
tkF4jYS8Z1T7ObB/627ST3mj7G3lT1gZ5+AXysJHK930QbMfbp0Ag0EZPy2SJRiOn33g5zCfmdq9
+i8dCTRj+4wwp+3wCEKaSqAtx2QU7XXdF0enpJqemP094h5ZVfraA9KSTvxoLIAi6vRfJbTBMqED
ux3njFO582J58x7kA/lrG6hGRgzLrA+aZ486yqd5wJJsWpABgr0Msi+G/mJV38mGVRmc4bdisQ0b
awtXPmpseoESgQXWWUtGPL/saFN3NhMlSrDFD9WU33IVIySkR5PedXibDLXD/IIgC8Xawmw+zOV4
cwJKEjoDDjjLEfdnjpcDjk33YWGVNFJqAN7ROei0OcydxjHWco5SAprlW6c0d8HUEoe0CM+71oY/
2nc4RUdHhozfmN87fQsX1LQeA6Ie96PguppAxc+G1yUtVn4a/EBE3C8FqO+63Yw9X7l83qVTQWfo
DNSHTNAB3no02xnRnoJK9JWBL5ILaLOlseV+Y7VhSrmNdZImw3Gf/pUxPMcZ6AJNJhd4lHqXWbC8
luofcbx8ZWj7nivrD7Pij7YbACaW2RsO5WsdFo+1xEhVY/pG2gf4aMcsscmnlyxMVx6utT39v88y
np60Vl+FT/gnpOSRde5zZkwoivF08ExMxZKT7aHv5mOQl2f2qx8JzZlNO0aDcMFthPthGV9kCDet
D8c3YRKCIqKR/cD44yqYNMZnOlH0VPNPIdUHlhxnWu/bPtEIfjOj1zWU1xEWnKYznOPvtAqecPhs
FQofAP5gO9UTEAwaHVtJVNGf5RWpjNrPbAo2U0lWox+zM/t3cwva1t113nSlQfnWjZZ7zdBU6hrw
tKYZY2c5059Dpxm5+ijm1lU2oONSs9zXnshv2dw/02d0GMz6jfAOfkicHkrJjYNPcYwr4+y0OffR
qQY6Qzks4UhAcC+DSKGUycfCK/xNkhp8fIL0lY/EsMZJ+OTnfCF96z9rchlcEe6LEGNRmY43l97H
F4/kFqALXLYedXWs7jhl0vqt6tS4GQUiodXH4LFrvl9DmQdsZAe1K2zsDr4FeclW3ypLKOKmsP6B
umFwIQXToZGB+4fj87II+xAuWKQr62TEBEMhggOTaDgZ0Xg3oklLBBRZg1OGFmpqpU6ZmEMKfOEV
ozDDTXJtTL8yKlz71dLqd0zaZK206k/SasVvfLeq+hMzU5gCw/cEnDEsUTzlyK9rUXkOz5rrvbMq
+m+YNNWsQuIetNwHM9OXcWAdb2qIsz2lmuchBMyZhA6w0RwnaX33CHU+0otK4D3VlN4+sKFnsA2Y
1aspzdaG716mHjBY2WLdB71D+cxCNPFOns9y/SLk3ZEaelRvkmrweyy/wkaYpusXlFVcq4u4r0wE
djvs7WGwMSr5pgLW4RgosVETlOmhbqyEaGLMzWZYbrMcaop0/Q3Wq/v1SLzjqL40XUZrivTGjWEa
DBSdbHEZB8FxBp7Lu2mq33bJXtHbWQBwt1unvIabLhxRxmBErgyJysXitnsIenQAZ7S+ydN+OIo4
zkInFCUb5dXpFCilpd3bkGJ9B9HcSySS1ciFpXtKSWVFrIJoBppLilsG8eHVKGHLjC+nK4cfNAS6
HdpdDoyVmlezM2+k5KIBlrNd3re22770+EaVtLyGnBQQfZE5bQyf5nkw+C+m3jpgaOnoXLSxsMfO
AlujF7sBjgpwFv/G2gHCha70PsmVfrCmAC+wGrpP+lcSeJg1ddDz8tWOIDuIA+ds5j0DCxBlRx0/
dfoy1Q4AqDsqKSvpgegGup1cBVbZyVxvazs212qSPAduyNCghhBWV0izyKKCMpK5U0e96WHJRf3E
Xbxg1am7n8I1SE6lQMshi72YmZmu0YSch1rYKCdGQX5t+I9B20RcYuBioM9Yc6dEHAd7XxUjw4Ui
N1bTk3X3IRRhPa+LAV0sZEkfKYqTMA3VgNu0WJsCVXnwXkPyOOu+NZ6anGRPOYJ0cthJFz9EJ89k
/b8WahnXMifLKiyaXIb0gKa4ky7wstDzjwny9aTbsx5r2BjzZvEt/MkMb+6Ap82FrElgVzb85+Jm
GTi0xtjbj5ZYg/HDMVrdgLLS7CTlMYQl1Vv2jnvPoWeJTucKTt7kmi6s56n1cayQYQfFnvLmbdbK
E+jeZGPXrxwdVDUsmP6cq8LiPCzT2QjJ+1O2vYW6sDhscbyrOSarQfTTFp/wxu+mnfIn+tszi7X6
HQZsPlZL++S56dYByotFk2BgjQcLN4J68gX3v5DLtQaMXpM+y/4tSQnbhbKYrv9K4OgENlNSrgnh
8UDXUJE+JRsFavbASVFac2jBJKIAEo5gdSZU9mHezV9GFbtrW1fmjWmXdRhXcKiOl3mGZT4zM9FM
YIhnNK4r/uPl6KNH8GY0HnflsTpADQVJEps/HY4v/Db3lF5H90bXkn30Sms9ByF7XzedVyEWoFXn
h/42CfWH6uI1JJGJcHzzqXsGKuKzD400LbaayXNruHupBIzVgGGIpZpPbrEfiIM3MsK9w/fRXDsa
BKEaI1g8q0kmH3mGCdjxupUnoeS0TeQStkAf0TB+XqDjHKTXrAeYz6hXrGV5UAN7Uzt0tXEpAg6z
CqzulBdY6XyLTDeZG6x+u1R4lAB7vItGvMaC/pewsaSH9ubn4bm2c7Dp8UGiuil6uujWw+8kjkHW
/BGRTcAz2YR0HOKYDUyMVu5yPi5RmmvMaPYZHRTJfNpbWHdkFZ8CmzBkOLnfmLSCKrzGmYDgd+x5
rmT8alXXsG6fqA7k1kf3xtxDgM1S1lUMiaC82DjmBSULVDeSaWWx9WoPJ9owV064fI7sqHpDg2ey
IiFZf7YNHjbBPNzmy+EeEjOLYD30GsK/ezbj7EjhwkMwvftTw6PfrDNfwy2+h7PqVY7LkZoYjPX+
mu6l/2ZzBF3Sezsr+BN2w73Xbh+9gAZkrNyElfjgqBbzGcSBvEKcBbIWmtmm4HcwW0G716AGsYYR
v5PVbIKEoJTbJ20CSM1rI7w13A6rxNgxX3IDB0+g+5mMV+W6f0gw9l41BMa7hU/ZROnPvsoCQDsg
HI6ulfS7FlvB2jXFsKYQvl+PaXwsS+y41PD593YZXxqcF05WHEQg9M5RkM97VoWwuZeTC9UjkclL
jdrba5L3NO65PPTZcEdzFvoLEB96LtWpD2QOuOLVHFch+qF2KX1Si4kpOeMxs7j7j/58h5bC4swN
0ABsjJfPvKxDm31XTvpbw9VZNa6ntwNFAZvZwjCIqxOiWVpqLHmuXB6smBxKLu3zEjs7les9BQf3
DoOEQKsT/NlmOwL2qf+zl/zen0RKL+ODZwv1scxM4qHpOrglnH/2PGyMrsT/go0D2sOJHoiG+aw7
+Qa81CJ0j1OevSRSEMiryAgVE1n2OTVfAL6uigpmCinzB+rTjTXL0q2tkO2CPN/QvrYLgUqqjFVb
K7PTzK6/KacIpcePCCBPHNhd/NXNI8NXnEi1hdmQsoYJq8h0zDcxo2908Ta2CHcGpDAFyQ1s+853
UGXmekSqENUCkbG94FEqyJP60DPN9hgrlhULsPnWJ502O/3VTDj58QmivnrkvBbpM0/U8c4KNT9j
/VWMGBd8K9jDKHnrK0IMNq8GdOP+lNy5W/U9NbBgn8XA4ZNdseyAy2KMmYI7yBjka8PJ3nVpr4Qq
n0SV//PZmK+Lur2jYoeLO/eHNENYcoME+wcGcyy8dMSaFR8nRWQWDayOvADBKp+K9NhpO4viHB8F
MxFN7bWccckF7a5IgnjlTRhOTdt4rCbjNtjkAkT2URvTKcvHax6YzwaLafjO78qSX6EZ0L7iTfEl
oDdtLa18nxc8PrqxLtAb4SrCBgR38kKwjvxpiy7U2OrThbVaQidf1ej0DyIzqg1mN4HlsYTaYVY4
GThfe+KaRdNsNZbGFU3svzQqvcVh/l5Avm+6mNEu/ZkdPs46WC9ts8JHuCI+i64q4k0NGtBwAaE8
T4Oz59awk4v9nsbjzi/Mx+ae6zB1ecwU6RsuKtz3J0qGzPIlpxM1ayyQHMaH0RX71MRFaN+TvTFR
RFYGdDXzjVzhvd9UDqFOUHW3YEAMHtzgUbt8iMw7V06+LonkjpWedFEecgiQRT7S/B1vJTpq4cfr
gQJCcN2EhCjV9PEMGFP1HCxBu1KMLOhA1NsBlDmXU8X/juS3ttn4ugqXQIIcliBSATLiUYVgwZxS
2P5GlQ73cnLooBRwsWIAxDS9Xlyk8oDWnY6srWO6T73KX+/Y1JQpVxc5zTbcprWVim1Qi7+J3h82
j8GPOTqvbq2OSLhbJSryZby37oxJ3xVAv/24jTqEzXXZeTuFkAcoA6oja1dghJSdmKqLaBR1N6rS
P8LoTlZAJ6zGytuWT4CUmOysDayOLYVR+9HPyU/7wORHYAZ3xxLkaO7aE3e6XsLGywcIGAAM/5mB
A5/IMfcGutwW+pm7mobkkwvusPFGgHGeA/Igz7g2hgAcr0Fi3YmTGH4zu6leUpg30R36H7W2F2z6
MQiPnhniZLTst97j9ijccog8v7qpMeeBBS+8LTojxEXEstycmTmdBidjc0+epG4Ysn8OcXSGQq6B
Vsm16v0f1aHqC/JRsMGjMrE3uQM2JgUXuU4mRxBLhgG5+H55mKqc41n9rwGC9BWDJVaTu291eWra
+Hlxp5GUTvLUGhZymFqoRLCPYedeKCd5TYVc2U23rsyUGAXAa9YMV1vC+RJdTuTcBqiQHVTlb+c4
ZLtu/SJonxdxb6LrWWOF8Z52a44rS+VdJHGnHRe6FNgFgBcbiIGQMuD7jGSzm0QKYcSnjHJIQpgU
VKDHtWYlJkjVNF511+WOTVJS2uI0G2doTnBBnjQegJrpivimGR9YJ6YPJlwCNukkiKnH85EWuAur
e+aKRm32t7fE5b1ehmm4jF2rv2wwbsGahI9PDAPu1Icj4HDBdCoi5en2YPTmoY27i2q7r7FjS1DZ
83cTNGrvlQ5nX56hiIcHqMwFgdv4MbbuuXSgs/bMTbtId3Hnvswh1eP5lDZbljfQuYbmDOUdSTEe
wM7m5CXN+JdHH5q/y/3XaUfCZQnD3NRYFIvl5putfHpIxu1iMSUa+FPZGoiv0AuMLd7qbl1WznQZ
lMJHSZ3iyTALfJNMpeRVRlGnz1UmiZMqjYDvoaGt/XL88BUwX1+SbVKZtQXCw0K2+efYOZJPfAi7
ma/OGGX4VYe63ij5n+75jCop4gdmMR4IjSNE0hKx5NCvJ0i7kaaUh43I4338SEZ54wPy7mJI4W5O
TMztbw2g96Wm7hl0/O/gr+7W/lROu5JQPmq/537gpUWP4I5BSHwvuH0OI+lz1T7VZh85uYmwr2gk
4uMjBDde/4fR5oHfzLsBq6dg0vQEn56FpRyLuZjbAubwjT0qoDqYfcB9Bup7nNkH5XiYDA+rDl8K
Bzs/F/fJWAcJSb4l3kBR/VSleAmNgRHP5Juswl08KAzZxNBJCOBV+i3Ln2ps2EjggAKLBh+eaA9W
Kwrs0LLf6ArlCSFnOPHrHyYLAk2yiu901tzY4GeGj0+7YD4QaqPIXFF+jI1yx88CrtL7arB1F1K8
srl1WSxnawfYm6JV3KKZj1hf8NDSEsNYfTNaygsxKYytgKZPKw5q0mQt1EDz5Qs5exWojur9XlUd
2Oa/3k2Og0FUdlJnrxtYg7KSCXb/h8mTBWWb6teC1JmDTqkwjXD8VEwatnWaVM3lXq5tp7lRS7SN
idUNExd+r7vGlfgmbvbsinmfDkYMjRO5pCGOrhx1iGV3CD38J03mvSMpOHukzgN2x5128dJodfIm
j1m85oFMa9egvoR2+MSncg8U/7ri4K9HgtQVlw8VI5Ijw7Kv0/4TPnf6JIJveovwCQcEivuYDao9
wa8LPDsKjPKXd6a67/hZ6pvyDJKWPg+HqmKr3VuwdhhzbjWZxcasPnrFwqNcyPzP1KV0vjpr26e/
D0U9GDtzMwIonE3xqh38FC5nFPPhb2DG56Q1X/sl29tY9otm3GWzucGAdUgGeOp0x73XZfU+FMaa
87haDSr+amyeUTSoqKRork5tnji572LrqXZYYVUSxH65wAckOM8ibYtrae/Y/n99WG5Uol7LXrKR
8LZuu7wvnCcj9FWR11cadvaMr69ZHewtbrJlCkiB2q194i7YMfLfJRYtX+V47/TNH/cbwFXBt3DS
KKU9vDG5D6TNOvapVLBm5gECls+FX38wYxxcyGv+1P54Nc57u+Ib3E+PlSqwjKotPoH4we4ZzBo+
1xp/TGtEQzqyXS+R/aYMGgY+CUJpbbEhUbg1/XbrBvqgQiLlE4kvyrEIYHgHDQsJxyyrvv/DiFWx
ax2pXcznPcAM4hi48ZJh+Vz6/2fp3Joj1ZUv/1X+cZ43MaIQICbmzEOX725f2+7bC+G226IQIAoB
Aj79/FR7zkPHPn1xFUJKrVy5cuX0uhqGnSdswX8SPc457anu/uAQV04DjUjZ2T+r3bmqJHa/5EUB
LlmCQ1R7ua09MJ8KSbPGdw5Wl4TiwIsoq2c8ZsNxDFXJujyPhb9L0vbFluvz0u6e2q4Hnexu590M
ZbDMP0ss0UmEMvTpCHcoPNS3I9h+yLDB3A0jgxtKhqsWh8pem9mdqaYcnoYNgXDkowcR58FE4CUR
KQ5DlHHt4V2W9XReCsPci/iYndXHATvZw/K4dq6l7Mc41ENz1nWOHsn1Ajb9Ih/0c14Vd8yselMQ
DDUhH515crNF9BIglSWnW9CtC1x5aDJszxlIjMGVOD6Ief0Iw8854SgnoXKn/YFxpWjdGUGaYhx7
xrCrlH6YHOOolQGkzFZjqh6WpiTBxbe0jH/vmOxxgTn3L2xvwefL3T/JDino6NoRRkle5SOV1TqT
96Mh01vpaCVzfKeVMoaNkncCpccXX6zd2ebWu3jVLwwe/8tU9p/9qnCR6tVwQ/KJSVfwZvxH4nDV
i3IZX3Zjj/K7Qh7ZMVhHifIHMiWqpA4JR1NnwTBEPi+Ma9yvNklIs2xDt31xjdSwOm8kdjZJ0f9h
UvG1WgAyDcl9W3Y4pHKtAgqpNGbo1L7kU/GTWUOXzIzdM7wnPz+k8XTGqKIXhl09+A3i+JDXf9aW
S7vr3WtV4/fZrJcZdZkcCA7x80FvwEWXHa7UgDksSvPlrImoiPT4+W6js+coDr+1OUNVx9Da06Zs
qflHFRdfuyTHAQYZtRjJJmQ3/UrV8X2VUXme9Tg7RQr3d2BclNZQiou8j2PWTDXTU0p+z1Eeb3et
+ZrN03tSQVSl3LlrP3xUlXoVR+5v8N99PdY/e5N981Hys1pI1eTUfqciTaNOFOopC41dDKSnJZ+x
V1clfbAWpMsEjWtbZo/N0D2CuB2ggA6WBkcFUraLBY+/nnOcFYf7Ipkft87fhpEsfTszYEWLv6LM
WY7d+T8DgyOyomezqLa4cxncfy/al3Ia/2Dm8WZRRnNZPHZje18m6Svi7KuoT386OSKTS1DzWmZk
Hd3HvFZU1Jn94PLsKmbiLmF2+4rkB3cvrshD8uTRBH/ZBooofdXcCXNkWvUSP/znf/7X//0/78v/
1n/to21Wbbv/6aYWrwPGs/73PzuZJtl//gdjr/An1x///U+WZik9/vwPe4EUmZOI+fP3t+cDYwX+
+5/4HzZalFgbLS8SQmHvJPh42KafOW4dWMMI6qslqIke/sdsh5OMrEnMXIa2AeO/D2XLO1o6m0uz
W189rwPldnlljxBizJMdzySpPM71Fb7f2DyeMZYlORs2llkfqPHIORR6dPRhJunPFaoJ1oMirhHs
tawZsWAe/8oYA3rR9ojCrXmRcU0nBEQb1yowya2H/Mz7qbjRGvcvNhPVMoOlwyXqd4ydFFpy48cZ
MQt8v8RyDW/SGKVKs9IKwG/5gq+AD+vwleIZsgAm1nlA9x7qHK2hO47XkKf6zDj4N8Trz5Q4QMsZ
K2J5oXvIXXGG/TyCFNxDmICDKYUy/pX5sZi+N9UD06n4tCoisuD7hJEaXQICe2skeKXGRWt+VbQL
XNoiLZhl5Eek+jMAYUs5etTgtODylWZgFIHpOtrm02cRdCX60L4wWCJDydM/ml34yV42l1DjVPwz
8+Jo+X9yLcS7EwVzWagWusQ+qsPyKvus2J8+Be8SphW33UxXrqB5IHx3ENVXDWl3WR82usa1+KX7
vGA8s3/iL5Vngq55TL6nUGdEEiEGX11uVfFRb7ygLUmvXZ89i+D4b0dKfoTT/o4+5ukzEg1Ze8fv
CejF07dBZfnE6Bg46wijxahCngUTXp4ltZVffFzWZzV9onhpl99FNDH0IHxzZNzbF1nhvK367c0P
SfXDbXjKiAOTt+eYjRdVS3nm5YG5XNxZsIVNdzYPkeOyX5m8hFQVh4UcwyDKlhsotmfyNKtr3hV+
bTcOJTLW/JjwuEFsH/6okD4t+ofeGFxkqaAzvcm/SV0xoCP6Re8fotipuHKFwfs+S79a1Im4v9Ip
6+k+Yqt0HJeGbz+66TV3ozpn9BpjPhykjUmZxYlX7rucWBwcOtnaZnk1GUKB1RAcKpwQzEE+24ld
VLczIwn4Sfj88ZJ5Y01xRyOMP3M5D4PlGCS5+BQtBrtOMTLMTTiZb1m/fKX8tO6V7R/rnX0cYjZQ
3kJCDiu7l+rM9zrZMmz8kD5Y2TMzmxHacFbN8Iw/T4tjVUS1VYlovt+2wEPzM/d2CO623SF5t3SU
PvhQsyXRYXmQfTO/iJNm3fyUuOh7pJU/o1nhpcz66nbK49NoO3UdzUQDuYu+6z4Iqt2q7x0NXWil
lVqq62bR+pnaozh8lXPrEH+qNqaWjck4usoM8/sX0WQkfQIxYP2BMrnRDF+cejLItWAEhMnmLL/C
oDFn8sxUkCPB1CN8kwxmFBdaOsQdJoVzZ8Wavxz4LCLnXQyN6CtiE1ehGd0r+H5xPjXRmJ3vYn78
lW4SFFybmo7f9Jrp1zp1BdkMG51e8+Irhqz5My1VxddZq+ks0QtCiFTe5Ade3bZC1TOhkU2EZM+M
RDw7Ny9+qQtMGNPmypcjpc7aiZ/84+XPfMTvXAq2vBl6QdP+8Ygx0hFFJORtaxHrz07vk5Lp7F+G
+CjPvW+oGzm3fXTLQlfTGsbVrUfmmE4Z+naSvkun+GiVErwrbBZ1MOSeFS8UNz/aShjHWnvXfGXi
PHkhhDgkLzXzifK6ZhbGOcVO2HRoMaZhLziALfFnjeffWULWemHURvCKI3dl/eIQrXAIVYmRrU26
Dj2M+rCosOjSWThyG9M0k0Kwse30U2MUwZfyHpVVe7jRtCmhEepzibPWobqSRw1g2lFG6LhQXNlQ
OzLrYP801r4kRZibAUmOUXDzojpCEk24DHFLMQzBFtFzeaAJrOtr0GEC/TAPX51qt8vuyB/QUXhT
FzS/SWyU8YfAW7dv2jdxPNT3szv291s5/aTVRX6pJQ32OSE0yTh0Ysei+UNCNNJENZ25/j54nZ0P
ygZM3din2YpPy4p+ERGyC4OmB7ta7hVNBerW0N6O8Gp5pWD125gDZvFxNWLIozFWVFwwSkzNVx9x
I7FUvIYxxSCqwM1OzMo9a8OdZfH3OPNxCNDQxxitSHXNHCZqagubjSiECyb6p9susBYqZLw6Z7JL
uAFnsRHkIzZFcgSIlkft2Y/L+bzE97GaH9CwQiSHZIItEN5cfdzhNnrAPzqErVckD8jyTB660snS
49FfCMkNIlZcj04fLyn0oQWuD+eyZA2cGKonFfOqx+K7lEceyxffcfjnHDC9j0u/vPNt944NG7nO
avgpKbe3zsrv8I7E3oag5C12FfVKRhlj+Anqofm4IdYKNWBM3KA48EdCpR9ZeM+r0fgy7dWxJDpk
WBmLT8dkIBjHA0inyJ4ldxR32JEoOPOFhMBYZxLzGwUpGIS8Asq0IZBptlXFi/Mz6MPa/Kuh4+YL
8jWUjymQM4vy9zmzeBgd5yuRsQFlR5u9LkBUHFdm5SY8D1N0iwtX81CKeU8osAjWaJBRkC64Jc9x
QAZcjXUxcKfuEkcbW/XADQu71b3/C1tatglz3R98FRaDHubrepx+ksA+64qPMfQw4FHCkhNCgT92
l9Hy7GZaksj4e/6NXqvfLpvAR0N6G83tu01I3sOlLafteIXM5odzWH6bATsymqeQuY38YCED/pmn
n8bmH5Tu34znNTPoipOU9TAz7GNRLa+u4MP0xNZUqJD3lvX4ojYOBfOp+VtViWt/yZgav/EHqDwx
/Ri4cFxEiLF29wmhOX7JyH/Ps86g8+yWJ73sPqXV1ZWb2DvgnhO6kANAwezKDyFYQdpSQGVFWBPq
chf55l+5B/itFaACqThDYAECjQofLSrUZOFxUh6nr/IzMWJY6A/g2h2FuqtDhNBVzeyZmGd0zEig
sJo9e0ZEf0cJnF9lEj8pOu1ZzQQA4Xbj9mhGUjR/ALiIEbxho5EPbnq6p2cW3G1vcuJuZMQxkE3k
zZWoiCWy4p/3MD5MZfDpXh7zr0yzuf33CE38VSvYRXInEq54TqrACOOCcJE8uWqW51byJBqJqp7G
/p7wzeOj54BV41+RqnMPunAG0OTfy0Q256IVbyoFLNIj+qbi9NaXLL430AUBC4sDj+pWDrEe6PP0
0FTnTqa3omKzG6ZbXNKLXF/bqGbABA0qWOkF8MHfYNYRrLoEKs3l9gkP/COZCOx24tuUh+l9EvpF
dtF3l4ISlQu4NeKXYUEfuM3c/XND3Ky4pvQUf/qezWEO+bWbt/HM1mzJNjxls7IboUX2nvYFIHyI
pDqu705Hg4rWK0aRBOKofTczqJjZ9fifgdr8Qf8+RYN/o4oK16+eJCZBnBEg4i8c9rEg4LmHQd4y
mrj+Al78PgRU5SJ56zJ2ZzhnOL3iOFm5P7tklxJAgFc2BcP2+gftjSQ6KcM0heOoRSynLKNfIuoe
xWF5g8l885P+IQYuAmfX17zhNSRb+Z2hSOgrcnVHDfHdBEMV30bfvYx+qRWwv/qLgJycJyOqC3Xn
Jo66bF6oKr6JA6uilpbt1ga0yB+FE5Gg6kML+zqKll5E5EB7IUvodyAG8a7jnuMBaap6zAeSoJHj
r0ZOCNZeH17ad1wXeCwNKJXpV+dJEQyOiUsDrM09TaIed/Y9dE/2Rdbhp2HNxzLvmnMz4fHrM0Ll
UnzkbfjZ4YPaEDeHAJ5FU1yoXtOBy6qokUU9BWKL3g+CjIcuSuYWRPOynz28vZTkG5QraE2riUNw
/0SLiQ93jtk9XnJrqX7+qTKuZ1AgMxBuTLX+smUR7xHjZwi90mcT8hJNirtnsAsnNGWP0gNeo9iE
iDWh3R4HC74JSQy7grBPM/2rWchmC5plBJPQvkiX3sDY/LUJJJfZ8DALdxXm2WD5HrB7aE8DseRA
sy3zh2KFfXKXc4OLrPgwGxtddgANqH6AsWySX9aAQPKeE8089h/JljRMQ7TYvs1Ic5IdJysSPOeQ
kwck+rfXuIn4QwTmyIJ8syFs1rO87YI/vTe76NZjfED9kfWtFG3zUYIaiCGg3RnWfhwEtoBqeUhx
hPTyRfRLM0Yc9VX3yIgs5mQZecN0dfIhz/8DdH1I5hNze+kHHZ8QRfmd/rlHO4fMGWPJZ9RJmrgU
TqHjYtM7jAp8iXRHeO4+jLKQX/cst/VhcwhioQoCeoAn+VjhX4ee0BukmDFp3pd8wcQDOMTJ6NhB
wVcMofFMKyRHMmej2oFqc1SDjrqGWDivIJwah0AK9MAqwy1Mww/bGL4/2LQer1Aw8yAD7+4EdiM8
T08Hrh6IzVsXCWIteFP4kdaHY3GxHdDneEE01rWEBjAxC06r/P/fZUPYwgWYwTueB7Ty0yb2XS7R
d8CqvrCa/2h5m1yaH87wDul3BdV06tohzaGFko00pOk3B4g/t1H4GQbYA1cM6jfciTYhcDjD3ScU
/yCduFVodcdGh8PbFvLCQf5SUplAOnmZcfFxxety293z8MW9zlt73TP44mFT9BGZxcGVZiZojZkI
UbGw9hD9aQU2fKn+LVHJWow2/10bq/SP08ebnsvhCH5Rk8Ju16zdjVr8T6kIuEiBgPqBesEH2pyF
FQiRRk/sAOWJoqjleZTT5R8OksUNHqU2K4Y6GCONaqIz+hA0dZorxs9hoQMGG6r0mVVgYQ8hAVrX
VyTCsBP4vHDqyl+BOj2zDgCim3A+8gATgChc5N1ZCDHc4dzOR+Ig25okQKS3DJFZHlh3Mmt1VOfM
Ow35ePnRrdXDjHHU3qT8FBlXv1GUsoFPu0FyHrDI/uV0dq1UO15rxtE4NGh77KmvTbcq7htelN4R
pMkoebgQ8/n3J+zq4+4d+7iAZEE9PuK065wdkhLQTvmIqHkJXJcJRBTMTgJKCnyTOxA+vMNdsQyB
SBR32rNyynOlrsnxm2Muk0dg8ugjQn7BzBBkvICzwH9pKyfkQZwoRDIA7ZZP1imhARAbxv8m0yVk
HiAt4/j5jEWWcunvsd4YLgszMpQEByF2xIGQn3CcLRIYYAkxXDUhuLc7+oMGd4stzXhxupjMxnW8
+uxlqt0fNxcf4RmZ7veTmdP1xdYzH0HBgu/rdSAR1eyW2cLY0Ac9MqFs2t2RxgOAJ4LQ0EhJrzx/
Re94nYHp9VPJddX2j6eYaorl1W8sITYZJPu8btGHLznmX/2BgykaHPIt7yDwJEZz5Sb8MKA3xFPL
AXNbIBMl64yc5sPSAAXIRQEqkh7N4DjZpy0nXZbUFrgQZ/d4gs5WcWUjG8I0jawHiobj2vOaAt2p
pX8SFcgXT/azE0o6ARkjXk4pnkJeqQcYHM2k1TOGRj5qmuv4nuF7hPV1Vf8oLXjMbARxMAv8DSGS
rkGyjCb+tBH5N03/P2XHCZIonBHBAAcIMYSFIrxT/pZ0q7iAA+M/unesEuwFJjJfc4ZGno6C3arf
tJBxGaSLQz4VuD1c67G7YAWdnROEz9ijmgO0AA35P0NS9iVl015UtDtyn25vc8VzcnGplMsQXv3T
RCGzrvF1ZgrmlmLXLjUbbmOUMIc0/hQ2fMuBxw8o3OPkAzcKpKx4VpXwPpl8okOXW/jA3GxvCP8F
quGJ2KLBxvDCUhA+ZMkvXUmO5FdufqxzxAXQnEJQDjyxTAA8U2X5MQ7ZxBVweAs7bxDcxgjNefUi
vGu0ghAq6e7Jl+hkbXyKKsWddTBQnvzvyjMUYW8xcMXpKmzLWoFvqac73eZX+ghQDPmQyABVHu71
iylyd2NRcxF4A7uJ4utFTgjqXUsUOeUtquOGD0fhxJ2pia9gBOBCY+65N47rKxefvG+3P4UIN6mE
n1gfPyymObzx7Jq/dOou4x8OZAo5W2Pguj7tYbOUH5iZf7eLeVEq8KpHtoeZwmeu4AJ9cIpfIChB
hUyzfrOKF2CKsMfCMv6Ls0KsgF4gMifRL1cBSFMMls3E1eLT8gg4P1jW0M7VpTPZs9LrKz2Y8sLg
dnltak6sLIllp4yIQlN6tS4x67gclge1hnUMd62eQ/QJIViwyCfgZ4/ZV6hKzhgOPCDb4iqcYCdB
JDIhLqH0Tl907DzYZlSuxdrZ4ZhkitUSY9usuYwsBGIc9lTJtt7WsOkERM0MjIkw7rZHjk5LRnK6
qMgTx3Obxp9DUUOUGKKjUPNPhAgdpSqixIHzbnHEvhoW/6oEfx4SAGIxH4BP8B4ri3c3gGkwRIGL
isPLpE0Tyol0ypTmcO5zNiKjTn/04/G7MEAUK2feQ8nFKCu9nJGjFhd2pjDuqOpf+3pyv3UGiRWh
VaTaGdESfJwfvdsAGbuQS5WRhgOlcmF3cuOj5wV/Wb+WtEmEHU1PAsUD4MJgPjWlaWwCWG0soBn8
d2RXIHGiOQ6AOXkqTYT8PIgMSJcJWoJY6PUGRAx4OTAu1Hu+hzoCVs4Cw3FIKF2R7Z0OEc07CKJo
hRBFCLbhUgfZvxwSll7XDlV0yNiRp+3NHJI1XAhBzoGhOvCLoH8YOT6je8QwbY9i3bK/Iio+3BSu
u7A0dFASd4gJYgLZqByiQyeRO3cjeAbbL9ayIfHYQgSNcYljyBNtlckmkDYp/2oFxILfjRmdJpwR
EwIjk+LgJEktffp8ysjMjlmOelmeEBiUDzoNYWNH2WOBZt24MKT4bEr9B7Z0b7DtAAluhx/QCcsf
3AIXw+xyPcxQ84E0CHUM5/PkwYYZCX2l/kYSeyExcUHib/cCE0dtKAoVm84G+oW/z4jcGquWdjdD
cKxYzOBCsd5YUbKEKZI9NfPodDnwvjRyX8e8EijpmLzkRIV4HmIftxSTKPfTc5dXDzY6cEb4B7BS
uNuF+yBweXLXvese2Zcc/frDpiNqPJPlOz6i0uM3vdDgxBX0ZhTLz28RxAMlBpaDmJFseD1ljE8H
REXqjg5VoBVnk6dBkoIgu3Lyherus3cExV0vrgxTQS+UrOUfG0smKPhld+8zoI6YwzvgngwRGRck
EokDlTre6b7Ju5ZSfFtC/4k3pwORYKFxTQGR5ULK7RY+z+OogMlIfyd34Q0H/MSVwC7rY75roOCQ
gbKPRjqjlB6mT2NopNzbOATQKntmrgaB275TvfpwC3QTr4PEA40fyx3ykF2owoBKYai5CJkuh6K4
mOoHiA7x7OIiY2rw4eHf6BIHTqSDDZIHtr1JuQ9cLRUj6rjPGZLML0z9gKAI3/7of56Qg6/IcCUu
i6HFmqbgjhqTifI7R1fsl7ziKNoGeJlSm+GTXnAUwg0BbEmQI26weIKFPtTfmLgDOdLzi+zY+wrL
1GvLnjs/pZDopdjNgXaUKCggUdLjN7Uj5ULeENOtPXWfQnNzmA3SUIIUZGQQNLW7FkBBdDvdj4ZD
zz2wlrfeDOu38H5lSTkLRALggK01eaipQa7rfGHXQhVwEqv+3bdk4Ah1P5iTviP/DSwfFOFZIDYQ
gfP8LdIxH4MC9ELuqhhYeR8IIT8wCqYLVdU5XGA5B4eSoY7bUw4lD937iRsgTpH3aEAmEdGf6fgg
btul/c2EICq7Kb2ZjNwhl8Ev5IwOD/ZbePWC+N9XvxmjYNjl4eFNuBsDHfovd9dx/zORQ3tC5Q5D
ycw/YTb+O0DqU2HOMffPWGL8CVariItRAU50Hi79jRKbImkQ2EjSqcIejoi9wCIOUqBBFcenCf9C
Hq6Q5/PBCSjDHDsKFPyo/u4E4Str3mssVV0SeOXUu8cAF3cVW4tuW/b5RBnARN8JD4vuz5F7vPvc
0FwRGYCxlH8Nc6/2RzciIN4SOoSt6JGVghVaLnYnlHxBESku1A74fkrWRM3B79j6WoZdGzABNoXp
rUoBPIZ27YcARr6qYVaXeoZjaMN+Kqj5G0qEbB375IY4uT7RDnTWs69PcQA8LysguWy45ITl9iBJ
Il3K9Y9TaQb7d5qgDvazWBKi8y7Q3ivBQ2/snZDXnEBzqD75rPRsup29pUIG5OrX11CrBt0/eJQv
gAvxqTMI6kAP4R3F9cvWOwUD46BnsoBmHNKDf9UGKYdC9JwqA0tmt+ZdpPOFJiDTUZMBZAbGF1Na
Z65Ik2Fc46e2/sbw9kArsxgm25k3i+UY2oKU/YuNB5xUXf1m3NynV+C3wHq5DNa1nsY7xu/avYgD
8RAyBrr/mbg7xt+44bOnHp+936JQ2R9RjDQH+Gwsk0sgcf0NwdirTQFzAWSaOZCadTgyumNxqnBx
aojmlY+LodHMeC9X+kPFRKQ53Tl+IDuWffgqaurP4T8C4lbAGXAU/K5CqsAbg4kMRJ/dYcx0SpRq
g9PbcU2+YqZljg464shrArhS68QzgAIHF+g2AIpdy5XfUrgGagsUDwMXTr4tv0WfZD9gAzWywnDG
AsA1NY2ziDvSG4MWKFAkebAEUk30htwE8cdIzv7vnVjycadXR4h8OZIgfstcTlvsKZJaRvScyyVF
5uHa+l4wY0AW8kY7IPXIwW24Wmn7/qV6fKcQs/gzayF5cAEnHxbhJUTMd9OtebEx/8FQUkKoUfa7
NvDi0iFdCFTsAsNl2kFdmo5eVdsyisNnXfrV2wKFGtpL94ykO39GykueOJGL52DlJk1upOf9YJt6
+Gj6wD83IXYk0bZcuQguyaqQf4ecHMPOmJJXKC1mKw1AiELQqVWMjKH+GDFKQdexSc+1nbJHvTFZ
94ADJzmNbnhd7sicRCOCOGmDKLA91Sw5wQ2yCShp1fRDo6LnZ3jFC5Zm/aYdSR7y3o2XS33SHVkL
0/XyfBuWV0p+737yD+wCmtAcDh2UE8pfHG1KoKnhAjyC45Ja/55V4OoHe8kbuRZ0QuHY2LqLDZoN
2N8wsDPnGOcRBT/bM0oV16z3LQMP16cikyJoOCaIfSFhepEpN4nNk0u9sTXdDoLfGZosrP6tTqgU
hl3gBk6xM1wToLozZoRy3cNBikZzO7qYGqapULPzbrRBWlGjtGrHn8KQtHqMbQKkBzNUoISQ9Mg8
AFqSa0MwyDs4G9pryYADMe12oeBSBbJtIqO3zIpE0sjPYT0o/gS2YMfD40CPLWzGvnE9uY4ZiZEH
QvUJJuFk+2k6QFu37XJEotiinHYGWdSSYD42rMnK22KLnHYqJijgglC5cCXJKaeYD9eETKvC2wKB
q3F5s/FMdb5v1KUcKWvIjW/hDgGMC/4vXTCIeVIehZs8C7HDAyZBHnNA8TgmPyKrJp/cMWLDDytw
tZQp4ZZaIc/zqYeVegL8mdRNceMlYiJ5gAazKZd0KDdjt8plLHAn1CqoqwbYGCP5RcWsAXvwUWeB
MZFhRUz4JeisTlUNMbRUzEBVT3IEWs8UZKPQ/2hwhvQdh4PNTSoAd7KnmQunt4KVMDsK+yoJLIqh
vhM4RNlROFGhfku17lwf0Rr6lHrwgSkTbre5Z7lylmmcvTmRN8MhYSqSbqHgGOSjF7Ae4mHcG3o8
GkSJaE3Q1YMMeYY/ABW/2AjjSxJDbBnJk8+xyOluTlyg26GhENHyqiqAqKzDLhmIxNBXkq7JvroR
aclwUtBI/SC0av9aKQLsIi3Eerg7bo8sS/PrROyfBA8CASQjbWCCKVrxBkMxhOM2Y5w4lbtXN4N1
RQuxSEmBJ4JqxOdqATJUCB3WkJutICK0CbdDjkLCHx5C6AvAQZTrGy5EH1TmfopJPjsV0iZ4Ba77
lUHAx/IbbPl4g+CSWbu1yInn2CNMe0aZ3+gInEQmxvZLw/3NuAVgHy8eA5OOBt0CFFhBrFOSYAlw
h6A06w/XegopNFYLT9CnDsugdp1oiMFNNb5xDTMvb9g9HkcS7GClBytDbzBgzuhfCC+YyFpAXlPi
/PB4j++FIi6YERpKDOxmXYWWWZnt3uGSeuq7pV1vyL0wg/Zyzl5YTvZaRbQxNpRqAyts5jr3xHP8
lyl9d+s31CzzxS7BGAQDCrIWWuO78ZqZbaNDSNqXFGu4spJvR/oVxaM79Hl8pjySCRWaaM1I6TOq
cIuqKiQR3eE8Ldy3eaRBWZTyGnsQsqtsR/H7GPkXTX3npYBUYEhpEU+v4gDlIES8sahL3Cb0UXHl
wuJy0OkDxTm9uTKIMNO9nXc4WYEYdsjyFdM79vpI5B2oiO+jnFLJiXxIIprNlma6HcpQ0xwSnz93
2LUSfeH+8LOOluucGslZEipIPjaOKkwdrgNmL01nWKq0f1ma7VJC+O7FNszxJTgvprlUMXEUdlVt
z3LHmziVATCegWs39n0WVG5PpLCZuamjlIM4K/rTGNn3XvfFh4ghMF223c6aQnsetIHMrKRJOFQT
TO4ZFCCK9jupPTpHTWhV3bj8Vmao3+g5Qn9Ap9mF2jYuzyMxyNKdcJvHTIRGocnvwS7fu0gdrmUf
mHeLATPcNamkC3bGm51upaKRcV2zQDeM57iBk/NsXHyBeA+6BaRT6C2POHz6jl2isIkNjUncC5qq
OKPobv0WZtEAtkZQ3qlYRWGciy4n1IbUzDIemVKGf6XL9ENEkOteIKdxK1SrMUQ5rUMoxgoG9odI
vmMi05mMGQUvJBRDIGFDnkU2RU3uQLEwCHyQdugdQgC0SQGRUP5G97o/TMl2qdFl7O3G7PWREVzQ
Oc1LtUuwBsmQq7sKj08UoshHDkAKipAb8N8e0e55NCqyIKHuSWnUXNyJjQ3DjfIC5cVstIF/2e0I
13YNgb6gcU1LlXwaDEm5wY4DU7gDijh22aOHX9nb44RHHqifZbFgK7n58gH7XqJUZ4r7E+sc8I9X
QA7s4yKKottcPmNcll3zTWBRif33IBXoG0BHBwct9esaYZOWLcKcO3SYMMYhf9JchmYL3FlI5ZUJ
slRBPFTThIcvesEzQUcdPhhsb3VQh1vEJxzSfnlFXGJvVba+IQKhDozr8FcGtEA+O0AdTPuL1MQy
+q1QxKTVAhUHTBggjVDLuRuYKkDFqOFExJSC49xRMzXNje9AlSBepXn4YP8wDg9A1dEVa5hTeyuY
CPeoJzwbxTDoDwpLybUrUErapkp+mVHN9xKXZipLqC9twMYV07kuUY6ZT5kPWI1wlcKFTKTz1S72
L10vdnf/in/A4FeMuoa7mlDKIYi7PO0cQWsoLNmBq4AEEAXhG+ALbqhnx41p/9wVcrgzc3iuIbff
hbC7O2SA1ZMeOMsEe+7w8YD/rd2OT4RCEpojVecs8OZdKOunbCcdhVO2oKQi7QE5caJcUIFy+f2m
8vyHEIxOZAwFXDAlZVgwi3EsmxqT+M0FwbbLUa0KfOCl50eYlUUxG8UDFXN4ZJIhTqFhopvBlLqd
n3RF7oHv/UhYad91B3lc4y6hK/ZfEmwm555futk/JUXEEBco8oH5ZtS0W3ORkJLtw1LIhTvLj+xt
PRP0TgpxM7GbpOHhSYTQBrRc7D5FdWKAwKG4bQpCF77q3Dszl3woue54/JNOTNekNgkeB+yZwp1T
Gj+carTKz692HEgqCu5o04RsM6h/5C5JLsWOSXBiLW9ikd0MzfLWdWEuRoxS91QKLMLtCnsiUB5w
wxIM+6WTtzx9daEREj2gw4rfbKogOg/54RZukdsfrswRjmme1OxehyHNH4PenbI6H9lkTK/NYz89
QefA72uOaUgUTnIfFZTkAlqAXUThXa8860kQxiHBnLULDHaoRaa8YdUm6bdTMUgKQDEAyoeV4BY4
MXdBrOcSftxJEyhnJn+nQt3lx+JurlHLKaKqzcHVriapCQmxPHLvZkGRFCRlofI447OLmx03RPgn
gT6lb+G4uwOyUV7sqodkYb/RPuHPkwL+QMywYaGsIWLoFO6S88GgKbAZNxhVO6Q2K2e6TnbNVdeZ
F9+AMcwuKDPgkgPVE6pLAHtCDHylLNXu3cVYAcEdWuhUOo5UBMlnJVfcSUOTcwKc405xh3Ba2oBs
ySeMDVudzUB0C5o87KmuThIHFHtEyozX4DOSUlYPPXmgG0Dp06WVHBM98pRdPpz1NKX9QSNM3YSs
kHMRNGUUz/Bsuz3h5Uyl0f2BgPBEsfcIH82d4hBCnHaMOgCOyZ+qYFIBjcXmRCXCj0EMeOG2dvrl
Uz6NbQqNUjCAdog4UdaxnSVcLj6iQb2PgpjKYYEAgVPyaTIgl1g5wboJqqAjoRTHInq0O/HT0L5C
xohe1lVBmY+U3Y2ZPpsDtynVwmvdgDAnBkCvFAsCQDwpLHISGewVg3UFbPtA4zyMSI+ZdsbXqAJD
UeRqpVFNIEudmvdUbeLL4Irq+ZTprbmbGBpAN7csCdtMnavv7EgHBbGbLz/uzL2qouhCh4YHMae3
jUTYjBO3OjtJRLGRp0SErJryAcslawjCAAVUTBZg89AYgEoILwegS1Vv895PO3orGTANDOnQu3CH
836ch70LyBUraRayCbKkUHtdCDjcqPjUrj0ksZ9/irL+S7nizfviashgOxLDXtwxhd3uJrgZLn0F
hgVuwFXpCPLNHiFsTRK48MBYC6TeUnFuyWqHPR5wJA8jjQooz5rLReM5MuRQ8oE31QlbnA7xcMY5
cOjZMRoECfu5+G4GPsl2GgxUMmTRVIy+MwtAljrgCMUcZCcNrwaJrEc/yyLsobF2GNu1iFisDQsS
bO1OUJ06Gxtv4mLG3+/hRI+6LXU3Lk/G9xhc/b0zMYgUFxh4dgi5OoCZtuAgLQMCBb97VjUz9zCA
Nvuo3/pnHJoPZ7XqYGSJgCcmz44UI0MWG4hVHZE84116KXRIrNf0dkYfyR/xHpyFBQyyS4XsBESg
Pkwyvzq66FHgE0UPa/5jKts/fiQ9KggMagE5eA9XFRoqlA3nJmhl/HAqLmZfZVb5O9cc/x9NZ7Zc
NdJs4SdSRGmWbj1PgG0MmL5RGINLw9ZYkkrS058vy/+56aC7Ae8tVeWwcq2Vx7VNAVkbll3BGyKH
6Jg3YlENQpvgi+OAKvOxVwQLFEsZTx/SAZWcgRFwENtlCphZ3kCjgE30DIS9E+SaFY94xjvsj5dw
l8JzAz+Bz+572VUfsBy68bh8fQLSY35ngbQSI7sV2HZuBkY3fSS4ps9l/BwXSbeI9EqoVgRu5XNA
oeWaOz0QdjA2AoLsY3gaY4dRJU/FA11ltyy3/YhQbqQM/Vg/Rzk7Bqf+QtkgvC0iVoz39GyYFfWP
Mseve/kewkKzef8OUwjTtJn/lBX5F0fp6VkpQIMkec9rHzORMEUDMZL6EcYjNYmMhhzaIuSkpq2Y
9AZyh4v6xeRQPZTP24gPdndMpYGIAfYaEVNEr9IvzLql5xR6JoUe0b+Owm/GAslGMJvgmvAdjA9d
syZRu0RFU3gN4CYoCHIaYn112JxVZRkNUCpE8JrK4Qh4+XrrrtXG4VeUCDd4hPwntJ2mwkNQ47bE
EICvYTOP6QFoPnHS8a91fUsZzCuvGJxIly2TPEPnDVFZXzHQ+GAITYiJ5ZpQoMjg4JMQR/cJNZ+/
M28WHDW9EymBrMGjTIdf4NU0F5rrbGENQoJDjhM+2LRF9BgiVx0ast6O5VYkrM9BTmx98JoPMon7
Sk3EeeFb0sM3xc9aqNxpCj3ZVDw6a/UPL+dFuZOHrPwdQ2rUPdQZSHT/0qozSozJJmpNnlfUL2ch
iBrg/wfZjPxZMc+1ob3w2NV1ocuWEqFkU9rALzpeaAYECraB0uigEgzGJb4y+e4jOo0fHDmj0bBe
3JQ528AWZ8x9/Km592peKVXteBHKVJitYh972d4lg3loFr6OaUATXdIK8/Zdbd0C72K4TzMK64lE
AmeMPt8YLp+cMjDVD826olsmha+Rbl+igC32qvhJ9wBY7AlZcZIKFlEDmNEOqaHk+yiPVld+tgqJ
jsK3bRK+T2e59KnmgDlU0KR0OHXAv3LCxov6yP+mJ+bOGPNcKtxSzlc97J9omUuH3j7klHtr/uBA
xyPi4KS7sVdRB5aWDsRlTEmTXyuI+mPfWZqY4vcn775lON4f2B7DSmHOmnb8vexFuWkS8FAmVbR6
PZue3bylT/YPaaUoS9mPIbXu0I//poqFca6k6OcNHGrGW1cbXmujax4Yl1tm3PQ/B3GxKDVuPOvO
/w1pD7KAZlkZPimOFu9NwQyXxaJX1PcG0bd0DfCBTS4xQIE9HzBvnWak3t4i3AHswOzyEykVxBY4
PrnopyL4zcyKjOpRb+uJCgSqurn7nE0IFRt9IalWqJJuujEJbEjLywRCisx+AnXEWvUc/eAPpqbw
E7b4Novkewj43SO740HxjfRWfnMMNHRkKHYGsEU9yREmnGQ55bMRzk8TQscOmA5ZAkXTwXIVG2qt
KnrOmJjkJgTNIthjRw6j0OZnQJOG2CgYABzCLJSigHmCUAI7NCQ9dK+vvWZagPUBohHGYBGwCOvY
aW4EAUcjSGhUJXwwHgnkAG6qhLSoS+G1HKL2yyfvPtojqFsLZZwN5QOm+sbT5jXFDYhehi5QLdTS
n4hqzYkzO6UwqNtZnx8gwaKvVRLdoC9CrBBlYDawhFGjCUXWT9xYN6oKpgXqYvW9nxk+KJdrC08L
6uB5yDLYS12jJnWtXjMxIE6WmhIDW4d0DH6vJFMvJrC2pJcI2xG4BwNrjVBLX0ApYXscxivowCSY
eXwRPtlrJxniAMH0Ek4gUooNR5h2vD6wTb4PpRXL5MtlDGl42+wdyUL+tR9AU9YsKHCN6QYEr5yz
ihXba85bpsIsz1f2U/LJGibHC9svbEzmOKT0QLdwm1VkPKDOFTI+ocXUjBkwgJnvQgwWzieZ+5gu
++uYeq7bt4wfjpbG4zgW2EO1jKhqrRvWccYAT0AkwFseCcRrsfQFEplvGceac5cSw5z/G3aADGaQ
RgVp0ZlXgdqzUcK7h66IUMFuP7yaWqhP4weM+ykhBKFXgwLq70s6OS4ekAK8i1corsxlYWNpX5hn
Hl4r5hQuV/QxUPDwWrtnlgtTGreH54iMeelKuqbmFGBNzrSQdZdQMSjumMvQ1rbShobkgb2lyEg5
rRFjB7jcA6JgRr3mAHoSwMudnHbCvGaEjYurYWvOJ+iLjjqnByr3gYk1WmIm6DKSkeR5ohONCdZH
Qh4/suFp5khdW4bEvBfOgS1RWgsEbUNGTQa5G8uemKPJJEGdYMC0HVXSAl7PuQGvR8d47UqsLKef
tc2AQU4Pz/Ej8wQoF7yM6vxDMzuALRnIt43ubMuyKDNHVFmp0X/7lUTqZmrkoTe6AhESkufYu8Yo
jRCy+u11U2TNtfa5JtIKCPkDnTw/AcL7L5VzWT/LiHEJIOScihvDAg4o6siUpBHsDYSAmPCpB75f
OWXtzVoGOTRL3rGNQVKsnNTGNP0ftQD7qxSpC6Jevl1e2q+1lXAIJxJoANZXl4CnIw3Tg+CVAz+d
sgadFUvML8B6oQhllJBmkyqXWss1D/w9N3o1v9WE1wb+yDCbjoSU7/WEFWl+ISJIJQJFALCLiz2I
LINIWe1YUFSqhx1dURx325ur0o0dRyZv0oesRBCe1qsoszSjx0vt0w8oNvLd9w0Xs8nhh9tUCDQd
WKclgMCBoA2BWfILehWpNeTzKkWD2VRIx0FIzAGsD6uDywMKucnCpEQGGUBARsmcQZi5GSD4A9Aj
G3BTvZ9NJ5ZHk58+QAL4n4tn7kSPp1GAoaRl+OJ0SKGrorjhWkxLoQjnnH42JBqG90wThLy6ypsf
+CCl/JvOsSmteRIwMXAfaELyAsKFPuaimJlM5HgawmeNKk7SvNe4z+wJ4+9EdFVM5M8xDzNXkyGY
ua6LydqORmUOHz6r0HH9nRXTP5ETZchzGgwYgQ0kwllpPg6+CE0BQIowO03UHY+ix8oY2N4wl4NG
r0myQhZxbZZL+npmNMa+GJm/ERDkR/c2724B5NAtLaKhUaD+biymswh0kYjOVmyGQkkZP2Sz90ue
gCMqUjvkX2EySjwOI1wEgEtUvb6a0xxdmgL+HXeX6GqoYsOVR69pQ9CFmuwaFY/Q3JC944DFHNr7
mdbxs3sZpQ0e6eugkPG6j7z+l2fp19bHTaohXT6ojo/nCl3GzIhT7bjfqmVYfpsdtmR0uKoa4naJ
GKrpR96CD/bSY9LM8JA8y8aUN2rgH1krY4OeWKxX0O0skuoGrkdxdOrbyBoymIJSkKYwtqKGP4gC
FMiOvl1XfAsnSWz8iEnhRJCXlk6woZoEiO3r1NweBtPibKbZdcNDLyqf/GZFQZwSQZhTimoXqqj8
TXLwEBK4+2ISWrt+kvSNChcRPbnIaCaFUtVEKNmd/MgZKNDdczo3yk2gJPldcvwxmSdjlf+pkIrH
huAForQ1YvYNITCCQuyV3EMuUJPLNKyiilUluDN7D570kZB7CJDKB78VZTgldU5LJfhtxVvsNimf
CqiMIsTQh4Whw//D/u0J0TAxR7ixTUXnlUU4UCDUhP5Cm4a/gHOIQPb+M9p55lkljUaB0Xy4+xko
GggMdGaGSGKuGW3MjUmTfGQY5qV9RVP4jdYE0B01JuLunzDNEfFOZJ5Q0IcEznEDE9lMw2O9729s
fUVPe+LBOnWC06bRawEkCnfuk8joC3ICvEkIp1R2NZiKNRg4JXQUFAiUqJOgUnuYoI6UNwU1ggp4
13xYosjA4XBcODQb9qXx4PbYlvmZVISfHJkV/MCd+GZGbYk6DxsYdx1gH8cti0PhPWYFAUf5gNgQ
oRUN2njOGE6wXNpvDCQoOiT88K5uoeQykOCFisjJgd8wp34I4RvsSNz0grb9fZz84F1vUFO8da+/
RLp/pyZhQUcp0Two4KguZM2D/sax8dZwfaKOJU6HSGjdXCOAi72m2VcBX6xlucQqX2tqSdOuzqtr
YKtagXbi07mfTyOPFZ0Wi2Z7BijdCThdth7y4SWg8J/SmLpujXgaXkG4SxlSwhyk2EWOQ9/NgOBY
u+XeWTQwmgRkFWWfkKPZD47LvHTDHZ0Zmm/pLQFmTTcwgRgIN1EnY3FgG5ocBTiHJm6NLw9mfRck
kQo3lJJliicN+VBUCyyxJF3BxKb/QP6MVr+5UlUJqy/kDAAG/BV1jcQwx3BBSofLF21rtOv/4iFh
HXOAFxHDRk5wkNyyy0RdTgN+eyEGVxjQSblo0FC46zGVyXd8eiAYcofYJiglMh6zHPif1GrE7wQX
ZBPT3LlOIqdgZroAt5wVkXeYS8h7iu8cAVjqjp4t7WiqaWmMFJ5qqjT9FLWpN3MfQkCfkE+JThza
CtNh2lqAUvxq+IboveBykoPoH52wjzcT8KsdLKwh4pyZgr+RsgKQTeiLLmfhxwJ4RQjqqSPwJXlt
1p4yYgIj0SMVPitraHunGFmJCPfUgrbLMVl0AtphT1yXA8lppav4uhptcOEU8UojC+sjRLYSn1uU
MNaXRN9T6bFJFyDG1UWijlDB8Gg6pBmKfSyfQ00kkjyDRJKWWamLPC5huEtfFeU/aS7BrlmFQhRM
HnB5sBBEaaWEyo2B6ROV3TMGDqDaDsEW0g2w9X7LLINeqEO7C5QBwAdv1WmqWzhYlIzc9Z2zbwyF
28EeVVJC/2hZ5sSBBEKi1qJepDppDh4FRGdcqGUCFcL3QlzNxKgilp7iZ4H3QHb41As3xsz7D51z
Kdkwwgig5qMJ6VF0N3LyJcayioTqZgAQ7FNOUQg6L6AawkCOwEaHxHj9h3PtgcdFVEuolSRl92z+
udQzHRUEBdpzvMVgU0kfJRNsAcadklvHkFs+KdNMubhkEvgyMjQ4AYHTiisOxX3NjolA9haa+NpJ
gEh/fOGCQMjqAdJr7FVfqVLIvYgiL7UCwFcVtB5PNr1NlZCflopxtmJGXKfLic/XXkV6+iqng86N
OSAvxgm/3WiMyTJOdnVOKWF/MEpJn70Gd4p6fwsjwgf+ZGQecgiO97wMJ93GXg0aDmMCf8Drcpvq
Pxly0DvV8N8/w6XG1khbZskAIdQ/cq51y5HzAlaO+BW2jcwKKMoMV6A31BD02ERhUPsvIonLRsHE
EwCgxgfSGHhvjq/lUARp+vBVUM+ixoxWyrojiJ8PT/JLTDttAlKxI5rbncAIPkc3JTQAhfnHpUWj
ibK26m/tLJ8P6CGiveGTDZflrAaAWfuEwT3Z3+cvm1oefJQSVln+euIL4+XuTGzY7Lxcx2wErQdI
H3ZHT7txsholZxcpmPEEMKA3u9CKVjqqqWYydLHoc2WG7gnMIGRxS4+luEiKYoCLJFM2FPM3B9u8
MLmbvSvsWlKMzTBb6MWhKCZ3OZepkguZgXEIlEaiLWlKpma+zU4NrAZnJiLYTWQ44abGuo5f8gyy
WZqEkqKo4o01gZyjQH+jDeUa54m+oYGjmh1Yux3g2Vxkc08a5QU1Oc83ahnJ9JjA3JsCChfzep4g
gjLMDxi/8vcCRdmJcIqAXeGmo/ixppIx3MCDyFKweTffhXID80CFsHBHyXMojdHZgnDQtiPhWthx
VDUGKRL/U51SEGi+OiJHdDEn3mYzlzfhRnmCgH56gMfBlV0B6MKUb5hKWXyE/IE14MFPCwmM3aNc
BoGG1IQOnS1/V3Sz5hJKPNIa7n8zoo8yBaUc3Fwn1xBuqU001jtCGUlDJiYH0wNaWdiJklv2bWQd
zZQ/N+OAdkcFFGbI4DNYW6C0UYKDp0F/+6AULPW6y1iQWrLgwEHvRgfJnyjn6amRGKw9bmU0SwyW
YaiBnQppGp5JE8EtCoVCUy3zO+SM/t6ixmNTDlQFBtEctYhjE+EaDsWVcyWBjwf57IKW9iB5ON56
tFTNO/k/+lDzUePgu/kxILcBrG5bzYFgKOhGkRhWwwqifKRSe+pYw43ZSVdd1372l11xxWVTjezi
HeNnNxs8Fn5kmC/jTQfb6WLahSNzknKp77YH1n3vYrD7Pm7p+G2stviXG6k4M60SDmKfopLuAly1
07xYLtjgw8HpBG8YybXW5+Hz4VinIpTBlXbazdPZLwE/D0CHuAC8WvHA3LtsxhcpTDL2ZQokoVn8
AoCY3ruZESvNfwjJGoUKwXSBcx7KRpp07afXba3jHyaltXAUZ8dVOSR064hJyIBTjDpIHtKrHTkM
aTchl1IBHRppn+4eSemH8yTIUM0zBMBKmoEZtbeYUvQ1RlzWk2pIYgMyXOBamaw6tKWfyYERxF16
zO6xjkhVdUaxVgf5l2MmYHf8jCbVAPfrCdo4dlY0XUOJsIlOAjYB397jJDfRcVxlFs5IthN4nAKU
KRd4H+r0KwxYAF3bKEA7B8LdzPTTDXvHgHh6BtRW1A6pFBUxzA4sNTAKAP2SJCVYg2VrASo5zcnf
bY4zF+IsS7xFw0rZnhESIC9y0nT94kB1lQhJRDx6IH2965H2PoKA/6RWbmbTw07ouzLk7E52ZcMA
H9exmuFeFfT8/OBGSYdwcD16FO9oC3lGdCKGASi9gvxbhJfvK2Zn+AecKAMyFlR8z0B0E6i+HIgG
0gXOCZJ+sQWjimQfib8uw/cMePq2CXkaTgn+aTBh8uGv+1tNpVkeYjT6z8YjmEth2qdl+VOzffBL
X57qjQKhjhW2S92GOVa/RIRms1FFgXA51id4NIksFV3hDubCLBlkSTxXPp0IyR/wO+pvbkKOQQxB
TuzHVCi5g/5NJe34rWFfxIPG2PjcUxJhcy5ls0wjNGv4nVHGINxVcToWrB1RoOAxvK+JH/Pp0tPC
ys14HJwqTpRKBZVy+iPgQLZz0QXnGXixJ+RdwACDgdAtc2OLOhY0rW+E7zNKk0ssYNZC4ARLggAz
EkxVrrEZWBD+DTopH1cv3fDGmfirnHpbLCIyj2oapuJbv8A6N2yG+YoZ/EAjLGUP8D7EbfpmzHvP
PzU3G2Nj8XoxnTQMqM4BlQXapsJOUYcSsOjL3YAP/PpjnSRKhST3Y5MPaWEpdgVph9kp2LzhNkHd
5akofubn3PUkwgEtdGcpLh2gZieiZiael2YJwzsqAV7cIWxxOk5QmkCWfom1wzESaLsy0g81ItXL
RXmYu9NaXlOH065Rn10d8ky8jWnLoTiU4dhjVBwiQ2AVB53XzjQIIhzwhqiw3VWDz54/RZvkylKw
4Y26E5ZcRA9IDcCqtgoKdWhhPA37rZl989yvTLUBPaiBQ8hm2QGxDjI8BIaAfMGdwTgQD5R/TQwC
hWOdZdXzgS2EnmAqRLA/fwD55q9TxnkzoDp8LC6yo9uR68QdBgnJt+LQ3ddgP8wLrA1SA36YvDeh
lbgyDAoaBCxQZ30QD22B9ZIRmV8Vo3uCte9sz5SaEYuJZktq49+ESCQBcb7TpY7H9ieKG0zGpPTu
PllaBNXU299E2epEvJ/ud4N9NSsYS8OzvCIBgrbQPbv7Vc1pcMZcrqKv6jDe4ok5JZalDYKCiixj
XVV+OaxhAkkHxNjuo2GPWcBRinJJe7g3GEg11BNMUarir2heMyryp8hwtqxw7mUkzK6hE8RhqEdX
YzIeX5MqdxtV6Yrocq9oEsgAO2MFZkzLNcNpGhqPWdTACUP4mzUe6wRPh/3nfJOEY2CLJYD1WXe3
mSwzI01BN4oAmEWs8mBXmTcPExjbyZ9eYd4TqWIAShtRti7t0H8v4u0lO7Znm4Prmnbrr50wQLo3
ktoH22HWTwhMzLUQ5CI1VQflNGfjzZljRRq4Qttlv41KAoZOpb8Aw7hqWs6gq9/VBAgCj4N6cZWA
WTLDZITxISRv5Wdfwk+SHmKNliFONOxEhSlBukSiYJz84c3ccXOsPxgYAuYekrtdGmSseh+Rezbi
M0bQtL4+GDMvgppZ4jgbZm51QsVFgOciFpJDGG2fKzO/spQTFldm31CQAZsKLBKtyBCXhHECDQyl
FQmk1zQLDRYnF43pcE6kFQZGKBfvooyYZ8rLEYGtxoj2xpEFXPJFRUdiK3jujCmoIcWv05HWzAk7
Dt9dPEm1IsYi9f2GApRd6VwAPgUyRhPBaBblPUuyyTkdYV1nsHAbjR0RtrfnEVNutVNiZLGIqkLN
umyV7wV9OTAB0PZfowFx9QYzBBPKv9zh8Rq7K4LW8f9IuNOoY6ca8NvYMd1vhHFIqoCkRsFizMh7
USfPXcAFNcCIwF70xRVZJG9giV1mS/QJMDjin/3R2i/Ojg10NoOrQ2SHzF+DjsGRUKdhYTY4Jjjw
4hBEG4b8E4gZIKA41d9ds9UntBwrKq9ok8bCkdGc8nAA8oYgEPERBWpNwT0/8WfPwd00VA7u5khf
Y3/NKmQUKTSAMkKiDUdK97M5tVSmUn1B1sf5Jn/Ft5UyvMC9xPpA2RtSnYs6xp7wU461S+wW3Czq
0+DJsgKRagvgWjf8SGRu0aUb+7gcCN+cUDKZ4GuveLHuGmY+T5kdH+AhzLS+ZgQOtMrcazpRnP0i
sr1JcqRvFSL0lbhga2om3PVonXdD45KQVUxc1vcZQ0zIHSKVTKTJaaGMbuBrJlfjbc9MnHTOjwYE
R9UjDm8otI57NeD0CPWqvnU0Vz2Ao6R4O3HWuDCn/0eR8PB9paei3Wt5vNKiiAGAm1Q7EKGfiFZ2
JsDB4ATvmaWn3AAyqPXBgLMvOuIAu9fiXGrtBIGKO2RDpu3OoI9yjlAknhrOlRI3BCLmtNPcTws0
F583bUsO2SfPpqO0a+IIeZc80p2nhLkIHq0b70klwNZM+xlAAXEhraG46zGUsyXvLwrkSnWSlHc5
t+npBf8KumzVCkKKE8xKLR0VJCi87xhYx0zvRabb7JCZ0DXy39sIKJK2lDkDlUAUeui5FAGD7U/Z
tRC18Fnjyzpz3sjr/jSDuFbW/G40iOQJh5CbcBlA/QlHWBEUN6x1kTUO2+l1Orr1J4QWOtZR867h
FBBYP21Io5AZWscsUUUQqmpCD1xOgCaxmkK0kl3P2BtfhjBcbSEo4wRIFXH42TIdMT3IgelzXoid
eUfcSlpLKwWv2LuM7fDCPJ1QkAD96+ZA1dWJz9zRhO/iUKhmKk1HS3B9vwioslGKo2QLr+NS/YqT
BSlICQADjQQ4Cp75JRoLwMJS+FGGuj2r8byLN/vvk95QS3kv/x0kALbEWO0ozLnq5PLq1lFV0Ynd
1aSiue3YMC9Ihk/2gyGSkVNVSAchHIeVSJiM6pV4QBx21aTpj0ebkScOYUJ71FXqxIxItIEqAAeG
WYcVDIJEx8Ej69Kc0IrrXByc0sp7SOz215DSCBkYfwhSxGJUQH8ZsVeSbToDF9zK/BXHYxzbMSVl
jAhren6NYrr7xsrAQlBKZu7oIvoM6SRaYZKA0EN4QlFvxWJN4DyTkzd6Q82Nu2FKzSvVtyc3SVNT
UdUjtjjhVYYXzfiYj5O9dj5cOgBZd9Z3oFRwVh1m7sPBkbpfDFM103XAATGeXBmcJsxuN3A7p3l0
dmpS2biyUAop6EykjUIq2+Q4PeLZzesVYwNgbAGLGUMyXGYUSNYmywHxOf9PTFcop/GzIWz/LCb/
TxYzlTGGw8TLluTE/ANw1FVQJqY5AMMHYQNLJXMCzpIa4BkQrHd5AEw64OwK3lMcPwrdPxZ12IpL
IkSh/CEvwi8mk6GuZKHh9N6E6d8wkERg6GOP7YdzJLGWFLk6e4SSneGWlUbkaoouiYc7q3TD04Yh
BZpIvTAaAs3AUtmoCAyd8l+Nqv/Z5wAePHpuNxfskduNpzkQa+NK+iGCZi/ltTMmQeHwCs+ORlUR
yvvWPWMOAeh1cdHVTA/WVkL+BpGmW5MHanfATSbX94a1dzeYvZgAXRHzNJyJdpZuFsHlcRqQ/3hU
J7nVp4epRMgLa5JPPFdybtKsemWbNaDHASQG6VNsHFeCWAfMDYJj/6dk8sFF7Bofz6Cu7OPLwuQA
mNoZIvN9ZxYBBMtdnR6gwH0o9AnkzIlPswcCgryaBTkQy1D8pSLDCZl+YQtG9FwZO4M9J1gukQgi
LgoiFVguph3O4yYkIZ7E0hYjJMSbEqNCqYygBV4y32PssSw5vs+EIMXUjWrJY3qeoVdumjj8poIx
/mlz9oLYCSWwg0CYNuQ3/A6Y5DUJ1swQm7iOdHMJqSVDXnJhaGkf2taWV8VJFWC1hXnjXIZPofLU
vb822S2wX/5VBYFIr0lnzmAr6uXzjcynHHgr/gIgnttLTyuIs4IbsJ/wOHdieAmWfU3tjFwY/MEi
zhnh2fjMp9nQZT2YGyb5Z47QPNPCQfpMJcxm+aHPy7gDLS/26EJH9CCE/B7tvq4ZrW9sEcIPLYDp
QFzSA30FLAnEcEeNXi9kPbpiVSxWmfLnxPMnGqFo4FtDMyWkXp5/focEjqWtjY/aJy/RMYpqzErH
+mmfUcuIeqq+ObYZMfCWrYIACsdMk1YjiaWYZKLkn7CWnghdtqRa2DlqV0l+KuSwQiWmWgBUgAat
0avrkAuSGQ6oAhtkcCMovIZiyohZAgKtG8U+N7rhi2HPm99FR8xd22ZqVe1hEBeyX+t20jRHfSHd
j5Cm3RzOUbARb0pTLV17AlezjR+aTCwkxGfIjYoaBZJkKixxaWoZT2F9C7OAokgc0TLxxt+pJ0YP
owqWZoGVmqjCl0+GlhuMtMny+Cg5XpuI+4Qh1aub0Tj7yTz/aUIOtWj2RJzQ+qwdXAyGPDKbV62A
G+Kc8skOL8iDePvQDsjIWFvwrqzZ1ifn1N+nw3gTVZBFIt/nt5SAw3guqBsHBvSK0+vqMUZQLzqg
GC3n03GBQnjilokfoxDpe1/K2pKDivnC9s0ZRjosv+iK5yBJW4T80MAcLymm+NJ+8dPuIPXCIURV
ztBrkBJfpvjgbJCJWVVARcBvLaB1sw+sjNhoVQBssg4SDSBUKa3hi8R1FkBRG9R9fUzqvNAv3phi
K+AO4URusFoYPiduD35f/IQEJw+8lHBjEPaobbD5gU2pBJ1oDjBNE0trLTaK7vgKWOM8vFAHitY0
oMJhkkeRGdWbGw+ANEEqAdWR4ToIwB9KfCacBWclq0hfKDFfkVr9PUhenk9eBauEBy05f2qF0LCB
OIGSktV6oWcqdMBo2O8drdDz6JxxoaKSEjtj5ZGdxDSGMp0uCjqr43yLzwewBx0WlmbIGV4osfyH
U9JMwJyULjBYaszvui/eMvYfnmUljUbuiMPnucP0XduB/JukjFjmwSKnoYrgHIhOjj0E9KQ0pYTH
lvvMFYUH9jmKjSJeoZvqtBCNMzIdo6cptezhOnWNBmU7wP0ZRz+l6xacz3ouWOCefZFsn8Uzkmrs
U3MsnCGDMLwocNujm4x8uRudDNKdS+tBi4/dG/wOQ8WHBIChGQJUAGdEE51U9u3K+BRrOvinUkTv
CSZiGvIoqeL463jBsjbzlwnoNCME5wIV79c0byMVBM0KnUk3EbrkeKtMossEcQxFUXyjrESH6QC3
wrKExe4yS3ENYRRxIXKioGahKHbs6qNd5vIySNfxPyyZGGb15J9wnauzePD/aabu/1MTiGwPoWL8
ZVJxjbJK3CTEl6RJRW9biJMJHmrw4ZBBfhpstdwsNwiJTgH9wiLDb7YrSJCmlDNEArFm0LLzgrGQ
40I5uk9zgvrcMLEieEEomBCtikoj42zDVaflFVaW+J66Yqrphc1ChHRGIaI8pGHxr9h7uND2cCh6
zIpwxBYPGMiNimYBDPNNTI77FM9/3gpoQyD0LF4eejb+M6xr4FvXQiL4+uBH0DhR2DpkF1oLmBu9
/xkgFMNEWFgJqsWUUR0CC154BNTizKryYv+xbcsb+rJXhAW82oNZCBZcGRv+xCyk6Y+/UM94EHIE
MiOmfzn9ITPE41Izz6KBp1LH7IsOFP3w9UQFD68XXz3TiH3CLjWp9JBu/4IJ2anhTdy+z/q1k+Je
LIXEaozEiWx3kNtQTvRmsgIC133Sy0LB67TOn4F3Ib47/63soDtx5AIb8ngCkhJAA6lP+lVjmYbE
gnfIUNUkUpNP0KUP7CnxW2Gs1ca3sNABsRlj9ZMkrlZOoQhx+lYm6iW+kk5TLfqNmloVc9n/nCmr
neUyyzoAp4Zr2uxvN9JQyQ2EgoaoB7eSgDLNxPh6aRBmqbkjjyuYK8CONOuHW0YIUABaKZEw6kIf
iJidgSqEPtGMjPbJZX6O3YvNNUBdC9LscH2DOA5B1VNXyhR/Iu9GGQ5u6GJARD7SmUv9CcKxseRs
n4bntrL2PEy36SogXwys87hoYIsg9vJkzMRNtePp3c2us4WWwKv9j3Tkk4hegoGvf1Z5K/klEPK9
WF5AV+EfmPooL3y2mKvRojFZVejAOj44y3jfoeVCPcGS4M7UKPIBysylUyz1IEBfSsseRS/GJzvr
iISusGfxG0+tOL2vJ3jRk2gcmKR/OOsZzCTKO8x7kCXnlO4sFaFJXmCYZXWzkLAZI2s2rQLHcsCd
VlUh5blQM7Y+dJu/8+5U3QxBvlxGJFRI8Dl1NOb3cFlKHmtfFL9D7rphEnkJzk7HkNBRlZRkyhI8
zYCwzt2yI538i4WtU9cr6xUmcYXCJJX21PJYVhkrpwxVrj0vC96bYQlv6+2gJgiEpCOnDs1ILhvq
qMZlCh5NtOyIoGBgspnvK6u9LYaZ6CJXWplMi9Bo4FepyAGdiCfE/OC8WGR5MxPt7Iw1Y/vCClaZ
kuEsRQ5qEygCK9u48ILhRGQESADEMMduqiEJgm0zsoz55tXYFJd5Y+/ywiTluWhuLphHzpSHctJS
FTxFtmJTM5AWE6I2quX2YBTZEDdIsTNGnQAvUXCZUgJdH9L706R/MX7fsylZjk+BtKRuUaJ4GZ6p
CuiDySJXLmoYFutQAepDtCVqrpDNVEE77bU6vp3ZyPhEwOIqwI7sK0aphpssq790zkhRRqRNh+UL
bC/66B3AGTlEzHJwjfiogg3K9jS6JSyxzhBJr1fLOIch4T8OP3oSDgCHEIxWFEpMnfdfTbr5b+Uy
zPljyK3/3UAaeiRuUOqVPqFz9Uq27p3Sx3Tfw18JcpsWN3oYeuJ+5cIXvhlY/xDI+lxxnERBxqz5
wyuQ4tc431x5J8bpTQQ1XJYmWXk9okHKPBZj7KKU8MX0LDyxWznxd946ZskuGTmnVYZUgBw7mJCK
WLA0++G3aSIJhYG42arjYxJxcH2CsjS17XLPNna0W1Kw1iMuxLAt39OCx7m2MNGdY54Cx4406HO4
UHA71mvWSYcpQkaV80TDiEDYLBxw5sQZ4hHZqgL5SzPPhSorsY9WmysK2KIxcCOU8cwdaYZBHNW6
Le1ZMq8L/vImvzuwBPVYXsn8S7i50xyftfMBgBxg5OcPXOyW15yvy3W04tahKE6f+rbbb2F7nJjX
Iyynkm1pQMf8eO5Z/3GFDJuNL8n6I2qhPcH2v7QDegWb0N3YWdJZ5GtgrTBDdSwRdud201NxCC0R
KSEVuyGKbhQeRYSPHW4Ca7PgvwC+mr5/EmhhWKLqYsvX7GKScWWzArnij/fh1VQJhyDZZmDE67Wo
LLTBzcrbIYuEI+2iF4McpSy1uK43/ujUgGP5HbObU0+47ETPC7lrvmBELORKog2UaP6HweiiLrIV
iSOVI3GZsUdj0zudZ/1dE7XwaPrOJ3MV8QAUvUMLxaFS2nimHC8KkyVek6V3Q+FYdfSwYfGG3aPJ
zpeUjQDnVZjMyXlno+ht7pYZNi2FE0KVrh9eMDvxoXWykvzPioT7dLlFi/8v3wfvHwplVtgeFIeX
Pufim17JcCkeiZPQWGVL27qAIB+ntv8D6hEArrDN4LxP2d7Jnh18qc8TZj1fq450i1SJiuGs1p2H
2qY+FOrdOgalCf3DZ5PvyRt+rQcPMZ3G6elot4rIij9GHRBPJ50A33ZgIP/SjO+PGHGrHibGkrce
2qsf61g2LMzhgU7YttqppYHY+LDoSqEEz0CingSApAm+dHgf8+6Hy6IMl0t8aU/3qpWbrGjtsIBq
mRYwCL/SsoPAAUVGxQMvr07vspkcA+X9IAXxWB7tuvb/6QormmOURVXdaUFzUne4o2QUdv9wsgby
UTPWExd9HU09AwVOo42hThjT4TjaeUHG9jL/6B/GmrtNkz0TdRMwnL7jRNughpwJjZzOg9F01UT1
eY2JXXxGW5ahAWNTCy+PbqsG0sWetYI7j+oZW5GtN5e7N55+72ye/a2ZWV6Z0I+/AzaRnHy1jWxS
t8iBqIMARF1eNB4TNUoRuAEJyE6H980NPWp0yaZzFuQF7ENoCIlAORPbeSkNswcFCQxuFj2m0zbj
qQYO3kP+bnLmF2YYyBSiaAK9qL8gH2O6UW79f/CF1KveiSomoXBC47x3OSBuUTNR3BdUTKLYpj5l
8rFKURHo9EJcPeJtih4xq5qeB9wX8a0wUdGeLyzSI8BA1biwR8JsPWqzdjtbE6prFs8VFb+POT4U
yPCBPWP9j76VqHKQjZu45zN1hJsjFMSyCJtvKF9TApFB0QBpBTcmsO2abL4OtJnI+bLL2vl41+JC
hH4VSat6XcvTC33o8WxT/pXsxS+BrUn68lXsMPcQHxXsD8GDaN49++jMgNJA7Wco7KgsYvQJGmJ1
hXfCEbzDFYC/xzAwL5fuS1z7/t2u1PodklL50uX+cDbYMkMv3rT5Iux42IQtnYcrbIPY98/aWmFH
RDGTVVOkKKPz7btM3v4oy7ozmu7k9MHx358RbflvjU/XRkUP7jEb5zOVRjd2PeHLm84gQ+2OGGYr
+KRoLPfvtIhwW47DvBkr3jVUBF8zn66KUS0NveZXkLvNSwwvDKuJJKv/mIrNpdO+dWclL5PlBdB5
Tdo+6k7KRTx5m0aknDNom8mxJ3CbumTTpPNq+uRxoiDi6VEWYTGETZtoq9UQPVt8YZqUdTp0ISMC
rUJcNrw2ebQ+WCRaEvD8gD/llmCQbbCTiVb/NacP+VScZ5Ds37D1g02xMJiSJXa/8omFtrWtt+t+
CPTPbFsBFcO+fKq6qr7DQ94QLga0dX0+j9CPSpwitLE1CvHqdDytaDfvhjiA2ZPDcnemQ3nkp1+O
KZ6fTUhZc5SwgmybLWTlHPwI/3WaZtaoPIoT0j9R1TlNGzbQCxYwm/oz46N6D9AANjhQoLOoAZJe
RezrmXU/fjL1YDDhiCc1YZjzF8fUqQ6xwHWhGFEQQdlBio5TnFtx5rGOth+K6jxJ1eme2QDFq9sg
WQEOffq/zwLYY4azQb1Hfrp7DwYY8y2zMDhQBhT1eyPMMqAb4uwpzygPElx+sgGErKkJjs48tudZ
vOseTbCPtLngRtJ1bzR7Ob0qNeuT0lyQDSLEQ4iSCbYmcJE08FEirlkclMjnDyM5FVDFUaCbnWQc
qVN5Hijbj9QXG+6ibclFwqQedWAbXbgdbvBaXiLLz2eIq38AjWFFrP6PpTNrbttKovAvQhWIna/U
LtmW5S1yXliOE4MACIBYL4BfP99pzktqMrElErhL9+mznE4evRpG469Zim6GwTYBaX5GE3nM6Sl7
TK9vo4iJBTQIUM0ME9Crk8Ykom9PdQUL40TCX7C1X8JjicYaz2YOU5ZcNWiUu4gMfBJzZJc0ERQo
FtnqiuXHxKOHgyGjJg91R153zUfXFce/hlmZfCfuZtfDI6iCrv8B+ypjoqt5pDxIMeCjFPfK7kF+
sTJIe84Wqs4h5ktU3rl7zfKm6g7zeYo+Lsdmz6qEEA60rxIbIu+wUvcgz3GYHbo55P+FMvPgd6KF
nN1Kmzlv+4qmgG+IN9b6tYrZDVml2WGQMy3FmNujiGsX7rpqTYoXKCnfKh+zxTw8RiciGc/cvyP5
a9xuXf71/75FYozLnbWdGwb/AzYT9zJwoDgTDOz2P2guoaG2truRp0bM5LiJFfbNnYnZyu89IRSv
TQqJGlYsx+OFuK1q7D94R8QR+Ic+RrHIg07cmUWTCFRX+G8AMCPykLqWwsw3uZCu1mxDAO4YWdCS
lowH8UZUmoHBmvlJBSP9L9ihq+/GeGs+5VWMA6rT6NcxnzSRQXViA/KeaQEa9ysGSGFcp/GCDOIh
kGd4hzDxUlhII18fM6QW9HZ13IqYBe7P9UecX7+aC76/wRgagZUSHaqtuAN5+mS6rd6jR4H6WmBH
owEBoCosKAm8O2xmOJ+Bj2KGhKncN6AYgAXNqI/NxkeSpDmhBO0FmEpMZEEb9m+OwDJi40YQIPgZ
UBQB29Mf0ZJ8SCe+nNn8WZyGhZ8oiAOzI7xCsI3wZtFR5264BxPTbMD3KV4RWjApgpxPGLPGgmai
TmyvDfIpa8BDsbWA0tlxruQRxvMVb8hRkacGkqY0JC6E44XrJlM/zCRpzLGoV5BshEccDudX3yYH
k49vKhX0iDVIplGknIYZLFEpU3NSyPH/9UOe3UGLx9HAZ3a7CRFDBn5Iy/X0uM8Q8GwFyOdcUsBv
hq37WDrMkzhsNLtIUqDGAiqJuQAUlO/UbeDcVXW0YMOiZbwfn3zf/+kTmMou58Y6kqSeRWJ6pvLn
SrLmnyyhLfFnzrirJ3J7ml5gOQFanXXtcaCAGtKMDyUYDRJCaodY34NO/itXrne5970R1veRo5VR
JAbQoq9h7lRg47Ky6xZvxnqfFrAKa8kR+OrMq5LDySuZvwx8bXMTZYMRh8qsdvkBJYmNPuBhjENM
7j6SIeDd4Wa0w6tFA9dECsJG9iqiYleLv7AhL5jcebiYFPoTC9NQfhSU/AAwBqCJC8GxdaKNZnjP
Jr33oLcxzWJfuvPM9iaYBZgRICzb2KGd1wa3yexKDlkeRbatA7A0S+jq1FTteIQ5lSMZRMUCDLUw
6ED2AFFtB6E/PwPF+muB29muCnfsd8wSb8Y5ww4gTDjX4Vs8tr4QXsxduenpv2JV+T2Jai/+pnBQ
hUTamIQOAdUiI+Qv2jJ+lItgcPbfs0bgLF8HeULyNyy24U4Q3FWwRh5HAMIBLQt3Vw5oSBcIcqEB
HI7JLodLVrFBAtFBy7T+rxJre6SaxjAUx1IINDCPx+WNYz0joZYVi0EY55nsdJoY8GOb119DSlAj
45XLR5Kbl3/8IyhCWLzCKSvRN7nmeVNyT+rLwWWvKjDFDDcSIEfpZGZveQGWcomfJdcXEQpGC+Yt
MzcbYQArDibCJE5gEqaKNG7PMM0Q08Fhqg303p0gtlcFgG4GyofbCYdpBlatYTZH2Z73g3jWO8zW
iHuE484nZI/pBbKbywoMpOByI5VSN0EK4Xc/bFilvZjJVYMFAT/J+F6UbKwBx3FmqtcBH8IHIRhZ
L8tv1BhAhnzMFNPlB2wCflK9+rfrvgvvCiZ0QOn8q0sYTeGGc80fPaVBcdP4l/63JbfbdBiiRftk
aZg+qPpdFKG5RMxC81PAM6qP9XJXzGlz34vPmuMfDPWZBDCv5ZS6WkXkuOlyIuXQtIyJzr6XRb89
EWajHxVM1MtGLq1Rdlx4FxZWglL7zSRrfoBlzdWpnLRs0JcZ6WTi2u/Eu3WQaEiGoYyGCspo8L6L
d/ljMccUZhVpIte5qylfZc9czceP2QwaTwG953AFRIWeRvEtSF7Twijk7fL1YjERdr8wXGQqRR8c
VcbMotOLQn6VRXBHOJK+YP4KZWNkGQ5sSTjaFQzulWm0pUGYKxciQmB5Kecg6/I3QL7uyhboZYel
7tgNgCZZ2t5Vqe7bOKHYBTXtkZ7nDc+ijSOgYMfns4mZLBaFXjJeLnBXBHXyxou7OfcJlsDQP6Rb
H/ARBK7ksexlwORB7RxI/hPDK91h6RAjGetXofa4E3Nkae4rLS7jRB6vlraLw2fz47VBJZjgm3ma
rBVeCZPffFLpfChAg58JF9uhNV/484VK5T2CEjqb6K7Iwv1DgnknuNAc/yg3gdkLHFflQkc1o1Kz
k3MUv1QIMEalrxenM/ITTmaJ0HPG5ffV0LNMOxyh0SKt8Mi2P/KUp72noF95LBbtR0nNJlMQBXXH
c8hQRj41Kir39K3HM7DLwHGmupyJcwirj2PO3olx5iAQc7aIJtkWJD24c7wiL0rGg3KOyhYkK9z6
4FN/YoZrEe1ghtC8HfYfCaBXVEFMdqjAmPrzkP0kYQ3wvpsdP3ZD79xP03tUI/s35i+1PYAYTrQA
9ZwUIR/dptpWL8sKOe+49Csfr/JCN55J2Bb0GSZvMEMxBfbBmYdSJlJ8jpzA0r8YV9lF+GpzVozB
OQg0hg7+7fwxfHDAXQTq8EjMk66NBaXWrGz8NV5kpcieqeNH2OztE+Pu/c0WBltxML8rEyCazy7a
EPQjPkcA8o4vrieusAV35exS6NUOQ3DD6qhH/mwevJt+zwW1UU0ileYWhCD2b7kWMX0UWGi7L7/1
IVzPlgqpKnre0albbk1UhYKbNZowaAzAd7OOfTvE/ECzHjC25TBzhvVJE8CoJDvNCGQy36sCzjxp
Ft2ZlI6rDfHIKB06PrtwT0drZTQ26RDWRHmYpNGA3IrFP18iDFh40Slz3+aezvA6yVopSEz6zdXV
H3p+2QEBEHgXSDOwDr1VemK+gewOyHNkpurxtG6UBWBZ7rOD2QDyDYlSPFJbNzmJqaAq2n/niBuL
iR2u7diV6wSfV8h8Xie5R8BBVnHtfctW7NqO/Pk8k0BuKlC4Q889swbLEy1PCYkMIIU2/4zQz4zd
oAfDnCehx1JQ8P0zK0ejYphVpbEl/VjiONpZnA/gxvegOH3JAaGY3C2lCGbI/r0PQmqbmHW9aWx+
9Uw6qmwX09/MJZnWUzeSrvGBwxAEnNryA5zP4LbeAJ0KKDHwFtvoDxu1ufU6HkYTMK/adrxVxtqX
T6m2sLEQLFnCfG7NwMEg+54IA8Pdm1zl1Dn6YtazFkZuDz9lU+EoxsxRlGIxPF16HO7miGKvF9Ni
i/nF8O0BDrwTPSF3BG5PjEgRpkV7qDBMMyG/HCkJdfW2qcDQmO676bwf5qEapqyeqMRn0DSD4Cg5
fcK6e54xF8Y/Cde1UOm8cIjkBIESb9qdvm0OHNjM/xxvBdUum8stYD+WWXQ1TNWAjg66/+ATJhBJ
KJKlqh/mang+z83xGRsEOmSCwpysG8uEMjDIIIFx5BvgiCPi317MG5OHVX/SMtEmHkoqBmz/4EE0
WMlh7QERhUKZf8AmYDAESDTFz+6i2y0np8WNtBM2t5RWuTlRSWxnqmcNaZCY/Y664I+S9YahZuXu
+a3uDOslGrGY8tMAkoOlcp5ZQBDr8I0GDOaEi16Y53N3XvRn2fs0GOKga0DtGN2DFt9cdmV0WILT
f5mCbE36lC9SFqf8yVIWblHN3JyJ4O/MX78Pwfw+Q8Ajzpk92DB1LU/u/uQ40cLmWN9umPhbni1G
W4wKSxYyAw3ORP/8zWbvu6ynF3Wg6tTCcDoZoD9ECbz5fGMLRAl/q9/I5uxZ796q+gXZk+bZmuPu
5OVGtQHrE2cIUqFDKSSHlIFkSBaHXzM0wjubl4PrjvKdz6duf7dQbUL4yXHjJp3DLJmgXdMSoPE6
WNAVSrJ39b+AnGECGiGaOmNwPiKff7jAmTDeQ8PFeeXay2MmisAHsxxwzxdSjPYBVIcH3XKCw5Hg
iUQll2x0Yc+ZljaKKNKvbnInNkZOOgQUW2imPEUOwonEcZ45NoYcmCQshuF4PCzlAKeZhc46ly+L
KDxURjwu5U8qGDuKVb7Jm7kH238MlbtqtR0ZwoTOXqRHG/G6wKGYgdOJUxdAuIBrwk+y7FmUgbQI
Ev/IkWAYRf/12SdmD2x+oarhoplv5RfRS6Mg2dJROaeZjikRuryZSzOVy6wPtAi9h93OCeBeUzhR
T/CNd1BheXi9ou822NIRSc9ZoBEfwiC/hhfidhqqgmo8WHbP1VQtEVQ7sai1TBAl8p4zCVRO9Hwk
rXn4SV+oAzCjBW9EKPvBSuIGtwyOTwhZCyMRcoojzM54qPCN/kRrzG9IKDmv9MBQghURO6tGRY+s
mUB6cH8c6+q/CD9awPkWfl/Ua0aZklrFpP0SxEQwYI0nx2hj2lQc8ff5RYc4MQ2HONhNd8NEn1Cv
mdDa5n1rKJobYp68MwDhkTlPKrGa+Eh0m+GzxT+0ARmTQ8wR5E/niEF+GkNVz4sLfxrXFIokDakB
CrJR5ioXCAkTn8t5xEbGvILQY2ag/F8WB2Walk0bbRDSGhgl/n5iKKnbVcqddgMTbiGMQ6sG2ZbT
rh3ELOP5UEOIZlifwq27MN2RBQ/D5+GT343/8FvBJxxsV5n+sKdRONHYID+Nvhhw0PbGpKGy12YG
BICMsVdcBDw7aA2VR4dciRQvl20zDZp37r9L24P91n6P9pu5iispgBfQDDvJLHhKjE90XkCiM3Zl
xKBgCSEJsizarWFDEP6zjc6vA21kFMKscC1C5Am0lQHOHyu1GzHrpN1wHnOk6gKHa2jE9FA4i3/i
vF7IicWhw2w8zQyBzc2sWurwRsFiPhkb1x0ku1B2LAYyIjHmUEkZK0ycjtQgLpXioMfZVAfurAO3
VPUmTVWU/zXkumXkDRfu2K5GQPJH4ui8TUOtip/n7yWfLGYe1qwJG/gqPCp6gAq/WRC2EzFjXvZo
JTDYOr8NZokjbJTjnWdkDxEnfbADnpEdWn7BVWSGLRVCabFlCwSqIDY0BADPF5iwOfkVX4AAyc4q
WUC8HNw6ucqqIuMvaJLnztRP/px8qRAp+p1YamoykQ2SvQQeaqPuqNBhMgGdtmzmv0zFAOeCwZak
EWYYzaQVILSUj8ceZxSozJhObw43J9wf+wx6gM17WsYOyHmTp+jIJbhKJo0jAuQeqkBZprYgV0zL
ASAsX5nwqe5LOuCvXW30mBU+ObCeVGh2dOrKkXQbtphZKnlHytexShDun69t9Wr+1EwJqKk51uHY
ajIgBV8uWs5Fe4V7A6sRLFFKHMY5Q+DZ01RxCuz0zio4MjZLEIXJXxinQvJOzHXC5A1SCJLkiSR5
pXPzOxhaIT/GrVRkbceeiDLeddueXpmz4bdzhFY5lk87RLaHMIi/ngTc4CRG+zBzzhaXsb+p4aHf
ZBm9igsYDVPiUBJQj4kugCnPN0HG5nioi7Q9qc3BVwH+iddRNDDpOOGSFLJKs6L53JKMiozIZ7h1
Hr9J3WC2E7kno51V2/FcLP+gMJ5eUHKeFUJC3URpS2kIsAnlWK5HjCal0HIxFDO30Pr6o/ueSsca
cXxSUPAkKw5LahUAn7PGqB0KLUHpKn+QEP3MyiNSG6yAdvHTQGSQYCiIqAxZcPrnRF0Bs8yWzO8Y
Ylalpoh03WaG4a3slVR4LkG/dDE+CjO3qQYMtFpIQ2prAKZt4ceW+hi9jUWO0Fp8ANUns7meEeGF
AcWTd+RgZRiHPUkZltII9IcRotjDRhIr3SoPBYUv/TWCYIPAGXa392GKFsPjJHoGQsePS41Xv9Av
wLOjD/c1l56BwBG9Mes7F+3DmsTxIT3r9hX7ccj4r8MZ6jtzdiwfwq36JmVYioHvkKBxygjWovNm
kAx+KLeRXQ0iD/TFSg0d1i46BY4N0BxcCJGwBXcPeL0xe2N7+rPKy2PObAtcj2Fk5KC5Mqgb5NRn
bIpox22ShcKHpRXHVvaV+uPBGn9mJL+HGh0Tcyy8Ysatvj3X4YnDCp9if+RHmBzVMcnlLfOhBsUK
DQmrHQcLmDZnTkBwPpBYZY5Wp3G+2afV6aZnUICas+seeeswHWQDbDZYUYI+z+AttHh/HMGej+YC
AGnWe8kqLnnl54XJXDxcIvdszfMwARC35QYPZ0eInY4lqAr0g0fcU6roe3DEp9rDNIikYk5uSZH8
6VdZ1NUjwMMXVBMfDc6IppSqwccnHTcaM8WaEvS6a8bLKWaYLY6ygZsTQhnFWDbAmN2YRmHpydo8
X0BgPETRgm3bkA3AsT6wulnCNkcmHPKnH5BQZ5ZJ2cScG64EE6iW4yRLQHYs7hUIj76PqTLm+fhh
nWUxH6Mjaf34LpW7G/xQSFIjBzdw/Cv2qikUVK7gnDvmoVqo8nD+oBE5UhGowLxyWc+8gyRcl7sO
9STCSeh15RF9C1fb7lcTc7gT+fsNpJkf5NODyRq3AR8FvONYbmHCY3XFrg/YakzuuCIC3m9V4s9+
BVU9zNSQtoEMCBmKV0h8Z94jirUE6hQvX9cMhKvpofLg5hgnLVegHrJnFspOLQRxoqYglDFrG/O4
OODczEQuB5tSgW3aEXSS0WO5AROYsVApCzO8WKkN8Vi6JR4W4FWG/Oaga8lbUciFaRmzQz8yXeQs
gXNOzS8bQ5J/GU83HEYTlJxsoCNxR1Lbeh1kwwwhHfIF0JM68x7jY+N/t4lI4B13ccTgzg9w1ymF
Iyf6RxF9MTdIlTLmgZRyFwyBai9huREoDvnNzMKGrYXVfSowOC0pEAwPa/d0zpBXmPCkLCIDnrjq
kv/kBkWmfPujSIP9QzG3CzfWADy6MtF0OFq8+yHbHmsayO69gs7REFMXbAi/Rx2ELo7vLu0ufXN7
weWSKzgpYSKfRjVCGwzBBLKxPEPThVM/GrAM4DI1ZbFLyJ9rydY1FMQUBH4FnGqry/eo8aOaGvU6
ZBspnqxqZig3wx/U8/Mxy+jiK4IlBBHKmV6ocO1ZA7S0jb9EY/UXmg7uH6WtawgJjYequOZGX44c
gRlbMdq4RhGoVh/OZNLcxvOYH+Jh2278k64Y/5SzZlbcd46BygcAbTyamaTBpX23pRoBoN0BsqCY
a5gnDQvoezvsjq/+jtjX4bxC2vK27W+5bP9i1VKNXKgwooSjH48mzUIzyHp74s8JOiqeba5qoA1D
Bpp/j0U9JBBSox7zVDj1UcAM3dChrKJaQv2FSphuCMqE/qgMXqKJs8JuQOg9zWEMUyQV8n2KdjBz
U3h18yUKH0LyVh7tRvKLI+QTqFbM7lj5YwjMSMUYoRtjjAptxUwHaJWjRzqF43KPzfarKTwGnTlS
w6T/t8Vq4Ue4fRT8tLC4QprlFjPDdd4dkPAhRi1a+K9HNIyYKYFYID7wUE8eimyq7ru6VsvGzJop
oYRbGrpxsbVl+oGNBpgNOZT+b3kJduefO6Z6h7n6vxuWcuvmIao/xMwMb2elxaEM5HxR/Fd+HuH9
5hCvHkJJ510yZR/nhUnbnLEAemA0SIzM+NxAZmMbEVFs6DSGbNRWhQRgBaV2u7LMobxBHUlpB23C
bGxUhNEPmkQhU8P3sFsYLK7R5baPztPN3vPr+zRIoNz2Fzq+DFkYJ/GbseAsFMqcgrHIOH8G4bz8
5eaw/J1dNMgnRmtwFOSVyHDCj/Owh/ujsNCjNr9CvKog+pIaEFOJV7av/YAD0cbQY/7d/PbzC1Hk
KFi+ODKKze5sABB4NTOH6xHhUdlJJJaBM6GyBhRTOgGBtR56k/7nzN8TUZWkLpJhCxm0KkDA8tXc
iFZ1O4ENYv/8NKSce1c/ChkEAGM3T5Cfo0NZDS8jvrNfMH3kTA3U7Gz8/8a373j0PYYo2DaBM5Z4
Z4PNcMPuYYTglQNCk2nCBrLJcAJHeMzR76qast8QGAWGW6ynB4emYrUZRkiWAECoimNz/MsCPo5r
NKcvhakgO8kwusAFL9xecjnNWjtWtZozp3Ah/A1yjBtraXwmRCL7tUAH620ByaECe9pwphoe1cbu
4fIRR3v5JO3eQ4ZBAEjrxvbNGxYMc5PyFStKkKsIJEzhnt4mFn3CF8uL3N3ETUBm6qqEYg0KOMuo
1Ww+qL7YnTkrNOJoS4EwCV5pRKHT0HcYSV8nM52mmhzEd1VM9Zb7F9jpKxJaGx1Zme2tVFVpjaeU
fwEL5TkAk6Q4YDFuBUVX8oBNno0BIuPyPNdNKuwQOg7ClhC0wuHXH+35xoOH8ssIB1OyWx6KrWOS
L/BUJMmHdiKWx7EOxH7P9wzS/IrujEEyZdQK/Mio5o+5XxJuYnYGUTDQixzT8TmvgdIha8Hv2igQ
oaH4j6fmUlNKccL0IibQcmstkjnIJbgUyfaaYo0zgyYgj2bwC34GjxXftmhI/vIzzPmEI2B7hLlF
OoWvbpFl3o6Zt4SS9AYUUeD/Pv6Wb5Wn8utEOZUHhtdxWhlJA75P+6If9pwe5+XTqfEnohYpaSp/
a39kPYVZRZxanlFglMT/enCeoDC/pR12Q86jGdR/GvawV6oj5TFi+oljiDof+wqa/7rpP8zw/zjw
uMncwB3LQYhGP+berZKo+6oUlmyvgL+xeKXQ/Tb0F4aMR06kUU/3xFkhK7hruBL8YlQixSsRgr/5
LBxqI7dzzvSSvYRQCQEul0J7wQKHugMHmq/RQpSnHzMcMbev3GNJWCiwdXI4bKKrGd0b2Ni/Fo9c
kYCL+TuRKHJl82OdOPLpYEgLqimhnT9S0KqfpOB/M2O6QWFbYrpcMPXqpUVO6el9Jhk3imVzIYcx
DiZ41ZzZkNg4YO0zoP/veUT+kVEAMnKG+9Hx55JWPd0urS4dNZsa52mx/SmzFMKDiTX4MQpAKFlI
U2odNhNlKRat8ERM/ZSfuCSpDMLXjJkVfT9l/4Ar6FPJNXV/iiHgcXG94QnKoGhA2V/5KaZ3A77D
skNKwNb8BUQt6niupShTPUqAc8nt6HX17hCfYoqRhhwc4lB+OhDtjxkWy6hOIXm1TQi6wxeTLVeO
JQ2Gn7buqWgzfF8/GL2TLENasVEDBz7iJ6iEA3AYN/Tc5H83p/jz3ltWnxHPim5mPaazhD08HlwE
85KWpb7UJ84W2HCzmRSMFzqxpWvJtzn+oIV5LTXUMqmvS6RK2s1vaNKZySF7eGyV8w5ZN79dGoL6
etekn6h4od0gpQHxPDaYD/GbKoltxFEx7bEFj2Glxz6FKs8ojvIob6vxTsRPM+rJkKOAM3K9ZCUC
FshE4VNVpkB/VK15ScGKqQbkpFKOAEoUwY6KsUAWf41jn1KzRuU7bKJv1jjbm5Nk6GQXEKldX6Aj
JJT/NLjcT37+l9siYAHo8gebXRjIRTkAVXTH16CPfWf9gC1IwmaG+dbKtwutGKV3FHCyEiBLzbki
MUYVLNoRKwcP7DueJTvgDEhrwQ35mROzFD4YrSjWlfCOZr7gTKSgxY+IP7bokShsLt/pwEVewcee
6BHFN6eJyN7dRtFjTqUAIOtj0PkeVPljUlCGQExua/7ynHqvfZ2+D3vcEf2G2oXM23iF0gHinbVw
mxLcnO7rQrcQeOsKaMiMK3gbXBf/sOmq6+E4ZDGfn0YUJIu1ja0eZKF8Uxcgixc/4MT3d6cTmL+S
mKMd0w15Ej+il//i77GvzE6oc6NZSzuWeZxfLj+yPTMDiQiH5rLHTpfabk29rwnd8ovz0bksFEFV
TFHmzf4fGg8ERjqCaTcURQ2RCCX16bCeTgEDI0450jCfr5FWumCaeJluLl73N7yy4yPO2HS6Z1W/
ckjjZIRcphiJdkImySb4MyTr5SPVKQOkhEdXtcjHPE7Wm1PW1lgXYQlrmZsCj9W3WVhwW7AtK1TW
V3CNICnHepRPcI0vnMJtollWAj03PkZk3DSs5jzkGdp1nHPX1wcb2dKUgV7UyJHzYD3/xAO2fZn7
InjYeTMhKXvIs0OG8UjbD9PvNmq4fGYKXicLctP8+BeqIpo1LojfJnDi2GMC1XNf6U6NWqAlyyJ3
GM/njOYPra8+AJtnjneQNvx9IIRpeSkaxKj7/sbPpLlVtq39FBs2Qm6g/YblY7k6+CTA/yLOVOdv
NMX4XvAQqJvLj6bEopSIb8N94d0MEbMZJtDgaD9NlkKFy/A51dEScFi5Rb9mVhE3gthY2C2e0DRC
K+MvHai4DMKC4XRE5gq+xphb2A+bOMOVeljBnLMBMoNIutf0HzN6k29Yi8Pnrcz48ChGd8/f4/uy
q2GaMvJixmqmoFQ+m8faGXKQ2HyRxQkWzwfCGilxj9ObWxnmGADFcAtnPsFObgbVlJgTmSP2Rij7
TKJGfhKfWaIyc20r4dd6E9+vSCvalOly7WoYfP8hvetddArs1fhYvvJO9kX2pRn2wI4zwIqZ+Rr7
iWxjYJpUXbZ//EjAJaeAvoWmDBjVAxIA0mQ8JZxVqCIRST0aA/z6QU+6RhVgAlLDYgaix+gM0rGN
7EgFebd8yJ5C87CrzyhOoVMAhtKBkUDBPxxqa4hkrOIQJZoeGj1ZKqttjBdOz9NI2kXUduVdqokM
QPDzFvMye6VMNbVaKIXvXDwik+NdB3FT2/Hk7Xa3uH88/z8Dko1IFlEqU6o+5Qz1xBBhQPqvl152
h9MA5RzmE7AmFTlyEorbaoBoLwv1ipiU27JCnEUlgeNnc3us6u4m4KZ9mvc8pyZgxxhvCqUMAkKZ
KIQN3JC2F46MfgnjeDZgxnZFdsFNroWyd/F7X+QDXhxU7wQQeS+N4i7XBwQY/0YnNnPaCaSf74/r
+B/2SRsVGW+EpFSGxTC0sniixB0A9tsLMIcRpTLyA3A/woXG6jY5YpmlJmR90o2VhIKpGRR8i184
MwkAB+Z6Vzj5gJyUYhA41SCVrGbNGZqCtIcaDwrktTtwDlJUtHHzngEi+HbN7UQ0wy3ao/aZXoNf
4WPOhTQcpZW8SQ2gp9d5v7aLe1nzuwiPMth+HaVkzf6IGpEM4hZqms4MSl+kCn+uX2KnW8V6FXPZ
0hAgwhgcShp8Yb0hvg1kS8mPd0xskL9ffueTYGFqHboUHMr3MPiBNz5bLE2GtZqp1K3/RB3g326F
uDED1+y8cvSmHkBzFKjo23Ov0DByBhLiYBKyRtzXUn6raNY+GxIbIj2/TSfBpzRGWJLi2CWjAiO7
+xkvTbvYqh3EKkyMdpQPPCrAe20oJ5ujAUscppwASzE89wyzuE4bzp/xVuYBIe+iA0UDKqcVkpnE
3qXsTB0I6+ya30ZZMcNS5lqM/ARTWaftdoiMHJFDj9UeIUaWx91L1R2xjYUtDmZz34M24M4HN77f
pvc05l4NRsxzotPwXraAHnMvA7d9/jqmWXQz7/P3KqOPMzo/JkawLi+cZhnh8bAuWd4Ix3Ee4H2T
HYn6slZ1LAUsqlhmIomaML2+DSr081xzi9oEnCry9K3KlpGZGQfoChVPs/YLobEMPt+2i+u+pg2N
aY8a9xYl7B6pLmd8aFwFrLfusPCjJt5HX7wRYIlROzlIyKmvXFEivSD6033MVmpk268sArnNUF+6
jo8PCwvNnwTAeUe13nozmpaE1dv71PQlspqbWbl7My5EoPbABNWc0OkvFHH7Nf2J1Qw6YcdxsB3H
5IEg0RgbUCYw8yn5sBl3oq5/NxY8O8ZIFqlEQl28F+0QKLsY0rnv5CK4101eaw2y3cdUYK2FG5YB
uOg2oVtOfdwAYJMVN6UM13mNlBw9QgU30evjHTfe7ndeclf6xQ+jTnDstPfx3CZ3yX5QcE9A+Fq2
pyYbapz/SLhIbyFfwEhWkPO8MuvJF76fIQbt5MNFbTrd4fwYgvzIF66gm2/I2vBbzFAXjZfixxIQ
phgGjGJD+u17iBQ/xXvMa3YTnAJOv3nLPoVqeqM98E25A93tc5rU07q73I3H/ntKjPntZZ9D2t4x
3WnOjFEbEDPAQv9pLdHwQb5J7/qVReXNI8e9C+E1adYDks4cA2PWJ6o1gmIwK2C8ACDH0BW284IJ
KryW6cEeW3Ohk26oI79CbQA2y7qcPu6ELzR8eJVvp45g0DV4sxjJaFyCtwznbVgw89sMuHcY4bDe
wdGbHrwLp12/0aLMPuXKEAFUiF6OchHEJGQmXUYa6c3cLMDN00M58Y1t4u2fSTanGlr+2ZYmuAEQ
DijPCX6GIIN9lVd0jE2Hs/Cno2hv54EYZ3+gU7R6JirAykwo4IS1JuO7qEVA+rhR9f76EtWu9/9f
QvYbZgVMM35p0UVobhm0JSvNuOqkdBmAQkmxectWfvhw5AbzYXvC8OAMbLeI2LMN9XOxB7X0GFL6
Iln5Df9Au8CQcm/IFes37LCt8kpeWLUwasxPNaLBkqcHyZ1ibzm6V0IruPD3egYjq8T0DUYKyhPY
BkRW3Q3zCM4UM0ojwXV+RG1GD8hc1rwiXc6/RT27NfJrfJaZYnwjoQVn5j4uviIsgqEl01s4J1xY
2l2ugzHipNogHcD/IkzpL5QViLL8OPhBRZPdukz9nJNdlDbnEFCJANUwDMiBOtOmWOub89DR7aRr
9o5hAlGhyDGf22Mxgk1VOxTkQ43TMxIZZCQMlZmADaJDVGl9Gg/rOMePa5qEd+2uwxpYgg3MZev/
gHXheAFAOOnSTt+QGYev0YzleDbR/kY0R1TQ2qbK0BLbrxUHKJukjjrpSsi5ziOf9t/ytsBGue1Y
rxRubC4fg84bo9MYmwBjIw+Qof0PivqLm0RwvuzuhyJYPiObjHFZ5BXOx0vy2RDUIeI4hD/Dyos5
Wu2aaWQcJ3S8jQe6iONa/NjNbrsD3ocmJZhYXaubCJzIPPYExlFQJRyO2DiJMykrUC1L03pVojqH
aUAfJc3tHE49SCVOjUPLMeuQ+fFEQKawdSTuS8xkZjkVyIUawpFTe7aw5wZkyj8O86OQ5VZZsthC
Es0Azf8j9Mnozk8BI218b2G6bgALzjqqT69lQ84jn6zBK/Epy6WO2iwEjTA59AVRE28vFTkK5krZ
7rm9vAv2QA7Bdqo/nao6AogngJay4aHcqMhT8SK2HRu+ulTb5wSNU3g4Yu3wZOyLtKRkSB22gO0G
EhdLPFeJJxZzZGXMQfCCTegDAlG4AxDAlhKKhoj/gPEl42Ct/gyZ36M6HaJvGHTkk/eSj6CdmNc9
I7ClulUMn/lE+CkkCuCFigAIYyJU0pzmHaXeHFADhsrdw9UVdMboP6FGL9LqTSrQasb2/v5jryTu
UpWIQeO9PC1l9GLquZbX8qisHkaaMNjzZvvsBTTpXnNBHEZnfdeHXPk2cOphLdzNCRKrBlSL94y9
W4VlU0AzUeX8fJcCGltQLF0kIyx0kBm5KogMOKWo8/+eN2ZGTMLpsagKYA5uvwxMMW+YXFnDc1O8
Ypb33mNl18JDvg3Ja7ufa76neOPemZ9pSUXpCQv5JqdJyXuuu0hxNhaBoKEttQlnlNDyvbc++BPz
z0y0hf2jvAH9IwWZLJyuprjUa/h6/srxMIPXxMx5VX2/iu+j7YhAms4JM2+8b9mYLqHQs4Qjh2Mm
zTBLjjH79rneRy9HAYRmXQrD+nMd7NjXHlWxO08B9XFdHcikfmviqXox4VxTeyC2OfgHFoQuEGX9
hDO5OTFlMsgZRlbXUONO2qmznlz8kkGzgE8HGVxZX1Df4xcSEGhKE4AO+mhsqkExMX7EqpUP6AiG
Ag2RJwyokOkKzKQEsJIvg22KoRZGtFnYWxpKRqXoXLKj2UZOoRTWyMMmpGDuXfkqLw8OL45345S2
QUOiL9x+W4Hc0O8pM1qy6TguMoBhWEj8Iox0WdxILp5mMIaMGBlGa8LFqoG9HIJr3zAfqm6bELoN
7Of9fUnjz6weD7aA8Ytz6uc0r8o5zZ+vqJmSbOBPfVMqNS0+J2dP65cq52hzbYyUJ+tv9sfLf8hs
/jaq+ezcW+/xJG0juxNMaeX0NqQbAhTRAoZCfxqYMDeUjPi/sLwxSUBBpt7bm+vfPeKxnrRU1+Gc
a1JcYDAdkZodzzw3y2TqO3QhSGdg5rLyXc+qMPQCKalIAvSFUcwXzWAIQ8ASw91TnMRCE2x5QdXZ
iejgXR79lKed0xzeRHuWZUDA0WEiYPyu2jFMxLaBB8zQghd+pCGifcLJD34tJX+VUTthrXNF6CDR
mCtXTTHdU+8KRtOBxcYBy/ApeFzIwAQ+8J+NbESI7QSEV9CThy1+8cLmd0gAM2P45XsogWO48Ii2
LivviJv9VE1oinB7/XyOlugvlJjgNLLtpMtisMzAxxxx/JZhmok5jJeZgPgVUN1wi8dmKNCgHCfT
HUrUiVCXMnoZsuSC6Wq83IRI/GG1xE/RhWcgG7FrAXVOdvcZ+SXMZvt/BiJOeNRaJ2uSfTIysA78
vATYtXMQX9IP/rr076ZrLX3m+/4l/NArkG1lwdSHbsaB5jA7jGp5lnkENa5dsf6sshKUdO6Xv4fW
ha/5hdUPN4AJnjTamLu2LyT5AczLdwCSpAwVeSSWQDlgoE9abvTYrmrgTkJ/WwouiFMUR2ceb1aC
TszS+PWawjQNd/QWRC8r7l53pFJqAoOpBvAyaouYVjfk0wHgMxJkAWBRwcznLi1Fd78QWOyN6A7D
9ph+XGHpYnHLzui74fyZ0/lY3ZcKHYjqrn8oznX6wPaMiseM/UWpUpVcG4VjKEmsN+V/QVWhIXyb
6wWINZdnH1eiY9fDVFX9D4r2V6PoDHlSfELtVHxFa91RgamlV0piNtsslZnfhX+7Bl4d5ZLcyyC7
owTyR4BhikRFThCSa2g5+tTTY7TwX+HPk6usZEvXCY7FiPWVTQR11qfYcalOqhQbF6PfwCPlCe8A
2X3HZX4lIkt2ch7r/JAeQ1yAO27qklCQhzRy2DRwNy8TBNp8yu536e6E2DpOp5vmzKamvt9z6J3A
ojxwUOhbg/fi9+j5wIEKABj/+CvovMtzUXc7BHHc7ai1OfawrbkfYK8fGqzFODV5sw3K2oO0mWAc
92nbftkmXnVPRwbORCVjQYfNzEHRVrN/Z6gfT9d/nMqt/goql+A5wO1+TWoNaBjMDnHdgaBHY/S9
SvWcAxaszUYY9rf3Nq4ezpoX1IzSrrLalKFBG+evBNj861+Ai6qdAClvfLeQF/Msg02RfCaoGCAu
Trevrmf4hLXRvdIVDH4ZZl437naXT02IlgQaNyoyxtGQclCWiGNjbJucGGHmZYgqI4q6DB7koQs4
wOrjMWZQQq8nxTDzpj9ZNoKkze9ukTOd5OT+njAAjCBlYKfp1ZFtOMtQICHS7m5HduADGlFQ0aN0
RDFliByE2mTi4Y3sQlLQ5hsI+pfhlqshgpDAzLGMP8xTPDzFnqSdx2r/rIkqwhbQzJ7HkEvh3lD1
0Q4wXdgYXT+FCcBfWyS8qWpefinKzTXNL0hYI2oG1p9lQuXu+KOPqJjFfzVTJW4rPl2i7bryA4EH
1ify9i5GXk2ZWtPoIxlxiiEsT1zl0Oa9Fw938CfmJ0AVO+TRs8yI5wpIogi9CQQnnG77Te6KSNli
wIuhYBDrxfQ/du3OLQ+16VS2LTAgEABhSsU393uuBS8k7FRXWsobujGuSlj37ds2HounNMAXi/qX
owjHFvhIDfJfogO4gOfI/xx1xNdBqcI76eTF6W1JZspzdKJJa6dj8c7Z/ZlkQHon2FDIKgfIKRZf
m42QgHwfx6M0hnfPTVyhXeN/wbi9PM3E2TyGsAhvZwqvnqSql1Qc60vdrg8wbyLIqwyUnAPGs0O7
8TnbArcGcFmr/7F0Zs1Na9sW/kWqWrb61/QQIAkECLyo2HAiW7IlWUud9evvN6bvw6k6xYbEllYz
55ijKW8rplwf14AyvByy+cnM7jw2Ptcw0v71B/DebsEFqFlP8C6XTX1DPbVe8hEMWFQE8Iv5dZpV
I5TGyXgB7QZYtTprZTkeaNhRdbbo8p9wBhg+UsZMmB2O1LoBxipZzcvzLbx5eNg8vRMISrRucDZK
XfTd4zvOgI+y/qIuC0fAM05t/9WUpaFIsbpwzCGzXKjRUPQh9sfAdQuMEvbJ/+YOgb2VfRr82ujU
GDcXdUCp46nDtaAfyay8gstHXbDh960jjzMEV+2uz+WAL8IRd5Kr4MRWxG3xR9lom2KictsOcELS
imoq3DIIgIcdfpxq4CPaNjDV6QgeEDBT+khuD8FBBYuHkJrlB0HS8+epStyfmkLKgNIoMFWwpGBV
nt2ZlaKvmZf5GBjEd+HpmwkWiwXfP+yfGLwwJuSSkEZb2njcgcm0wAdgYO/QhrXYLN6ho0QQkwVY
G1Q4YHw/QKS+xYKXPPKjF391Hg9Qt4HczO8Jcf8KFLdOR3nvwKqPRXuWc2y7YlgEF6H54GLiz1vC
xBGSSF5MyVIeOXZEioCix7J2MJOjszQbC+3W6qjG+0VwZ5RsX6ZMXaqwRXrmwy/QUhzsCqZzLhSj
Ae9BKjLeQdoxT+mhsFSUSPdhwUZ2A3/Dbmt/5G+4kqyKLOe+DPa0XKAgmN8IEIoaFn0Yu+T6GJ6e
iUDkiRSyf3Jy6oM6C+bcUEh2OdRCJQ13MHivDptieMxOBPG4hkOEphLAI4BrmxMHeNesMT+gSZhe
KTMm6mCloZSePvt11/6X9VpyUVFyBGMpFEkeF1EQPUQRc7JsoJjLlvPyO+oY9xpL2PQ7oEQYABPn
E5+34R0Oq/MvSOS82jL/7ISaGsjVYipwq8LPZsAkwlHsgT/C+pdHj3pMWvT42TOm/uDWI8ZQ8nxX
qoQFR1jRfJmMHnk7dZBlX7jQVgAO1i3DWaiQalHmjUwXIn46KSaSdWrn7jkec2o7tFsEY9UOoNRz
r94bR6jeiu7M/TPRU/ldwfUDBawkNUK5wHNFB3AEsnbxiQqK9vsqzso/+m49XpH3u3iLCaB4PuTY
cE3tTtCmZJJjNxtTlHuD6HC7QzcvS1yjsm+4nRk3QnQB4Gz3oGzGFYXS8gpt8fTUDBR4aaseDqrC
TXoa4oF9iIESHTn8+o6BT4WVd7Vl99Qbzh9LMzV2lDvRb4XkuJmZ4hQwi88iLTmfRa/1wBVFM8bD
A9T5SUjA/PmSDD6otx25ZD2MntveoTPluOd8j855/pBKgZ4S1AHNi7VZMQy4CiuOBGbL+8es2LBf
GTGGvyJFEx0LUPbzjpJJBBXjgc5cyrfw0jPqONTWVqfbr4PuBoQ/4GobZlN+G0O/uZ+7KfsMoTQ8
gil1XFBl8nVd+ar7PN7QRgabx6imnqJb41iDbPOnaYnYSo9Jk4Hb0QTiFeSukgZ76YBsdqlE/oke
v0p9YIoaaDTvVlj4SmdPexpkU2ipMAf2EiYUXIHxDKKqjOJ1PX3LphGoknn9baYGd04SMkhBLnkl
0CIIlkO9NEB1thONRgVSeycqfAb2JS8HaGGs8Zj+pB0FsIxIwF144P4ROBzV2AUDDN2SmQ2IF1Ml
WR0PQZ1B+JFdRND8CtNw91vDXUt+2wP07NlCK1wUJpj8ReIWwDKYXJGlPKsUqHtKIcy93B0kivGm
OcV7MsJh45ebPbbgyZGmeSfWkkh6irtH+cQoWBwAvyNkYOZmwh2Im1/gse9inC0pusoFljSRN5zP
CDIMsEQV7t54F3ToFkWwnvG0zJKq+zF32DJxTH4lT5fjJeZ4mfdSQrbiL2sYO+H1duu6IbtXrWKi
Uh/BcDbfk4uZOkLt03287cLHKR8xmM/5hMw44Wv48ToAxfqWsiUx3IJI5IB2XMy3Chd3vEL8iQ+g
8oXLAWUYCm6KSa4+PMT43lLaZs2WJuysIQSwEDVC+FhTQ33y+GZq+N06NSKkOd6OZfS/Ih/omtSR
EJ9AeNpR2MouA1+vsS4fdSV0WCTV6MXRU2hXzRRyfuPwV6hL7ijHAYKbHbxJfjg/RTDO3OrEx00Y
CitXiWuBm+IQvnHTtLzWiBgD48hThVOFArVBzqDzP1ErteflBT45VKBJPA4wehitvBngNPqlBIze
FLUWjAKmQvV/IqC0VT+SncJHVKcI8Bq2j9lGYVT6A+Up0+mGoYISbPha3DcrB7r5hGQJfYPm4RaM
7LHhdgf+knggZcgL7df9eJvzyRi5MiQwmYJkaQgCXp1jqOMHKfvgxLIumYDNGXYbpHKzECug6ohR
J5NMvqH5xfs0/uAqpiIFeVUrTxRKOswvechceIgC1znFFkat+IhFXbD/ps+Uhd1zXS/fM1HvpGb3
OZAIUnjO6ZOcONhCDnBdk1hzgNM3hY1eYblH1WlPpyRqHNYgrhKMxSm7UDusdsQzqHcKhSoDLpd5
ECd0R52kYMdZMyQDBaItU9FNXm2uu1OJXJFJi03c7W7KgmZ8tPsKfhENoxTuVKvZDPg205BIcYyt
EuP0ine6mYr06hBmP47cxLIeweH2EmGbD/PpKt22kFLrN1iEYFDyDPMpR8285TSxZyCRzgWWT7iD
/VbJciCv5H/yCxj0fPQpJ4IJ8Q2xsZ2BbEu3D3cUwzTUIgF2IUb/cZzO0MlY53iWADf3ggOlZ4bP
iDg40Ts9A8vPWw44C9UyrRaM1u0Xm6lkeABgpfceSluaIVO56iMquykGp6GQfeK7CM1kfZbZiFp2
YqZlxhPlhtosp9iowXNFA/EaHhuv3bKJXAWyURwwBDptioSxlqR7ylOlV1vvhVmXmGzc+4SyKwry
H5LDtHn0yY/I+GbsNeRQUDcH8hf3eJgYZUamc24H43SPiFupwdYYGv5bjp1/pkenxeVyLxn23a5M
TgCyaEBWMRfTI3UIuFXHEJSNa2ScMjZG6UBA2Y7bcDWydgO0pQiKaGRMNqps4fqwhwX1VUsW7jjI
BQsElZUDtyCHBMhUmmb99Uj4mO8J7VCwEwM75nezFmhPQJXlfwOiEkM/nWSiyJnjRO015x3bxXKw
u2h1gVdu5x3vxWN+xIxfpABRpgT+yYVfm8dig82/51i9Zgk8lVbHDVKguyjhHcIRoKA6iZ60cD5l
exV4G1YJUTjg0TvdLSQ41CFcXJEl5gLAA73V7rYYwv46kckTzyi79Mp8DV8dqqtTsq2vT032BGGa
LaDX7xot0S1JIgCyLoSyO3FKmceuzOyjkSVkXAWlJ6EWL35M+PFgtVpWH6wts5k9zQItgn4eKB1u
nQkbSMRyw9F9xk+8OPMNnKsMAq9NI9Oed09ZzjolhehXf1KRG6N4Yf/KyZMvA3sU4lubgCe4nJ+h
P67POjpZfI0YNn3OeKsXbcsqfZsy42g5fcEciyHTkfuughrzZaJl/kBwBVyiqaLbFbpq/KFK5vCr
Xid92ivzMJrGnsKwEem2H/iSKZ+H9019tWFYgnMNM9xKPGZ0i1AewWWYMsEiYS/XEU20WfE1/fjf
vjr+kMdIHVO+yfgVokoGvJ53P42KZoYscr6WuDcYKAGmPVVrTQND5bl7SPP5exMgAclauAx+Sodb
NJc3eKXnV6kMM/GVjRlhMjshiJy40GV5DpvghzWhLscoMObeRPRmxAlNv3QstoNgU1GnPJES+nwr
ng49uAkVMRdInUgvV7LmEL2w8Fsoby1r6hNHGUUzNVibjy/m8WNhJeWqA2jB+tMU1K1QNTqJhn48
+LHK8WdKqGYtwQxjxP3FTf7QxP+mnqqw5tLmYbOxL14w8nrAKY7OTyrKugRJIXgaQ0A62GwWKUgZ
e4qjW6nQq237jL08h6WGYyD2ZHPApKpjaSQQ3NagzbAlOH8dykeXQ9EyFw6dhPf4Gv6+RA9N3DLJ
SE5V4Ydvts6jbtKNAtuhPfHZLKsRzjp1AyUrzlm6eLX+7P/VG0g0OEBf2n/5Q2TFiJ8p1DdMO1ha
RuREjU7NB2MekifT3JmBzKWoJ/6K/c1z3VI3MbZB4y4yU8SHOrD5/6TNEkAvY0hhQaOheC7Kdp17
mb8yOsD0BHCUMwyjPlBhvtwb6pw9jrVMN1yMuV+ZHqtvPkQRq2ovO23efYkqJj1qG4QSFG4wD5T1
0bzjS+7OIbhFeCgJ6eXhlj79hCbltykItM4hJGHUA4BPYY77GGImRHMsVN8zaT3geW6tV0vqBVFy
lO/W4dYNhyGmGJ9s5GfHGLojKi6tK2V0uXaDh/UW9CfbNs8TzqHRiZjkPbStskk/ZQphsnRyGxBc
CGNT/iMbi5pg61ieFiDkKwOYumcNk2EH8lRxIawiaehSDD2PjfjOM/N2gOW19l8MfasHbIhwfsZf
SLvJbMTcXi3xGVT1DBF/wp3q+ow/MgrZ/WdRTLIOtmJ/YNuUCe9a5Hvj3EQOe3fzFmDs/VpFdL1L
WqZ3AalYsIRBVoXScaH+bRzf3jTk5cJQw+/hZSqeo5J3IbMs5jwbAEdq/Z/uTIYNwp8XRJX+bsUC
RBaqgKdMw+WIgUw6vL+UQuH40g50zDBX761BjI6kY2g2Pvd8B+2KchI3UZaYunN9SkO9CiZCHI4r
d8/Bh46XAZh8W0k0eo8WUusWGlHjK5+p/d08v5n7I+bFEHxzvcEKpUy7V7opsBcnuXjouea6M7xl
xv3X6R6rGL1SX/PT7YLNYclecSA+k7r1GnlQBzCDw8NmV22vmhTQ0zsKuoRmaX99PLOOVhVhWKT0
eI/VyPbvGE+qR8SOigw/ijp4nvXC7zdSr0+mGzwQKKgiHIwCwdscw/bEiL/A33Tggx/33Xpz3M05
WyULn4glxx2NZgN1dHZ7nKqHfRIRpeipljXhvlzMBXzsSKmtex0HWplgHDzUUUaXO8njU01DAVXp
KdMDPhPAzNz9FIL6NhEuxhJ36MbfPvth/s+tsNkQup8/yI/fJMyZAk2inu0ubnbZIPo+IeJwC2Wy
U1Zt2TCGV26EW3SHS3mbMeEGSaFEgIc/8I0E7kOWNMxTwZLtQKnFS+OPezZqiNRQ9A4z8jbzEQ3v
bQJO4E274cKKtgisMo4NJYbwnd9LvyAiovOf9MMnxIg5X6SeoWUWjGJ9GH1lAsqK6MjCxb/hwlzw
UFyofo5/gzYBS2HN0W+diZHv/mY5bwWzIoAyOb94eRFfNEM99/ykzs8A12BGFoADxP8nCnFspjH3
S0WOyA3DvPeggVKUtCGf8FR9Dvc6uJfmHsbm5Tay0AXS2lin3J7gPFDfe00PtORrAmPuzPkSbI3W
DtZtiHnu7RDOz24cFZRJERxti19280yoaJpFh2OY/4hm5uf76KNm2qbIcy0YZ6YIpjrhV9V7PmYb
shmiiZ2uVCTIbuxoVGToodz2pdoxaJhCtmQylqerJZqbWzOzqwqusrVRFEsnvIu+AZCM2wWLeMTk
jqRiiJ/vsH6eGgWK1il44RHF88UzrgW4SuES3oiA35w4/qYcKGUaxNOVbWq4sn/KDT+vZjLoFkoV
Dt81FfNyml/8SmocNN6rdOA4tFs2UsaITQ8dJlW3xvvV2dW0x/eJh2UMDFwaab6kFGy5phXtYebH
VGVvTMmAllIDMtWXshKQbRAat8pLRhi/oZG6ES0vw+E/YhSdcIITWkkBGhDtcdXsuNYroL+ekVfd
U0ZYa41JAOTUhILF+s/6qC6wJDBaDDp2Exo4UXDd9B00ASxPU3efs26NAxwFFOsGqTqG/PLJIert
d7lD+NQqGkmsbGvH5GZiAnQ04fibQ/j8NCFHq/S911SgIqVjfiJ+auO+TQ1PsCFsjbO4eJpCYO9g
5Y/oJeY7czq0xRqEqjkpXj6WPuGrdt367A7CORa1Lkh5jCR7uZkW1eZ8VVyHkLcq26ldGMwhSMvI
KTKg3swOTDk4R5wIF1LYREPspeSlUnuR0sAjyKQWptrCbpIsDlly+h1UqYgrI9ZtP8jNSMVJuOUD
okfkd7GRrcHgqbEr9rhJnlBLyH1bLSK8UzwfOyxgthQXkKHDa0RGVIER2H1THl4lI6jGbP9oFbvf
IOaQYY0bNfvZsDExzCPAh+kV3oz0JQho6owOuhy2h3syeO+n0sOD7WOKYHl/Dfzti74DM1HUVwyp
xOHAiABxMdcYgaFAOHiegxgzxa1HGkvj/meYgsw9yylLBYyIYRjl9avDhdTv4dsHjqi3bE/p3Q8F
nM8mNts7SiD25RaCx9V26Rnt833Fq28X0G1aRqxuzfOtXdSDSkJj/bsVQj5kksI1B8YRDNcw1yhT
qc0jCBlQgBBFgARJd1tCCpCCjcJCrVC7QK0p98fXiCV1Jw8QEmH/V/miu+d/y6cIW1Aulqz8wOz4
QpZuFEzYrtWrrLM0q7aJF/orSnRumZlgGPJB4q8giczkITSaAAzw5nu9YduY2eIFwirwkNItJAWU
zRQybkA/4J+34ZT15Kffuwn8b8dN2J7FClNSRyN/S4vpM02gyzkQlzX9ugbze5TM6VVF0Xq1y/dg
iyOZhxwNO/oAXZCIxHVU/ZpOyATM0AJ6ETY4EhNudTt7efSdJzZRFCY3lqNUsxNSR92Rnnle4ciC
o3cAKo6pdwfm5vMIXy46LS+4/6DRouPKsZ7RvQZJ47sJurKQVyFjwoxxxA3gOlDH9kjVAWP91uJW
IxjUqEAq6BeS4q5nsVVILaGdFlAxAmcqPBshJs8+CdBoQLcj3AAcBVIck0kRI03UmzT5mVl+TnNX
ACVcHLXO4jUJI4noR7UH8U1fH13Cp2nPrBkMHJ9SQLIAvSHtGEMxELrAgZ/WAylaPQUT4Vp8TQEj
aKrfkLizgg5QOaqelxo2VJ1EeOMCKQ5SmjJ0RIVqemu0wtRQPXNmW6OwxIfbChQH/2j+OYsI4gth
pkhaGbQrSgEo/LaiYKIz+ldG5xJv7GK4Qh3xSEIjmKHaN+Mb1NjE3WLoyVA552qUe1YrsxXzqDF3
N/AqlLu1hv96yW4A0AUghvC7h91T7sQrU+dbKqZSk0YoweKM8u5SzpisO8MnPdCLsvl43ISB4mzK
xYeW5dl4I1PFe6vUobcBt+acMs9zMS09F8KOGo7+rRZJvZ2Y6RAgwdvf0/MwuroM85oKnnTwnM08
vgH4m5Apjtn4q+g7ZQyFwW7zHgApwmqwF+cwiPnU9LwAjVw8spRbx/xzAEJ6tRJdCJJeyWKOMGOu
rBBWFqkdDChlwwjlgl0wH54sWpqsPcrsTq3hBqMsDN0f8Gun4VKUjZEQqXiIyRMJJgg5i6IS069z
eRxuob7FD6nATkxdaOWVKFfWCHZn0Mwb2eU1SrnsjzuipCVRgW+Iix7elBqqRyJfCxmCYYqCamQl
z0eVBRz2SNdu25H7EsoSj71DCTkW/0qEv3XM/oPU/k+Mhgwq1n3WUSqQqnT4JK9hkBDevShoMP15
d5rRAW0jzML7F9KkAuKb83e4At+1wuW855heQYAQUg+lSglQEcIShrInwERUEg477LpWbir1a1mD
PG1hzMWizmegAj4HnTReIqMLeNMQZLOc3StxoO4ipMQvfmTxmbC4XItf7ciWrpfwsUQZII3Su3kd
0AYxyVLNAjubWTIL0XewrtHSE0qJnF99Es4kMruUyQhpwsj/MdWFjagJBa9+Omq6atKOyL9QoX9l
9FnTyXBezTvm0lkNeAm7aHZ6uKLOXeLCguWPNZx22gQjyJL4whdk7Di9rDpeV6okaPDIymXmMndQ
IWY2A+yRBSlJrN+s3i6JmRCQarB9dHmodBqgCY0aS8eLcQXedg0g2Aw15Haf90SvyfEirXlYEoJX
JUu6ImtSJslWCvodN3iww5+v77Q3TxqHhcwoSDKuANf93ebk71P2yd3qhXXjuwG6Q+MXcgWKYy1C
rAEukCn4kOQuIE5e/oC0vYHwwFKHEwBMwjpumJatEcSmPqXvCBkYATJTUcUcSHZQlSe8q518nWdu
QAyYIME2BbiRDbXA3+Eu8tv6A60E4F67R9UTjmy/akCcBqeF7oNKyMgkPBoqAlS1hjv2bDL5O9gM
xFxPDaq3TiiivRVx54yc/PxuXfWQTNPV0qdcx8pw1QSnzKCMwpq7vcTDSjBWV7waNHA/mNUzOCv5
HSmhTCQu6kFt9FM30PT8wqpzenh+4imUnuDCcquRU8bC8TE7ja6Q/9gQ8LQkt3sXnOCxAWyrigoc
0W55ttle2XmMOccLHsdEdUDogydJMxKUnHSH9m8zJZ8qR7VPSt+rECe/oR8zOi/GpKhQauYsMnKc
AfjmnAuy6mriL9iSGb8J+iQ32JryAyaCs3w7pHftctwDYArMIIgRS00ibD1FoOxFUxTczGbrWzEH
+orvbT5xLub1TQP3JdXZe7CVSchJFN0asSQlOeYc4OM5d0bTs9C1VHbDGF8d3PQllPQ4cGSY1+3f
Mkc415OBw9nPWWOm1HMn2Voo8EMGmxDa6g3Yk7YNbIo3f8KiyZoQf4Dpq13oq9PnPdZYPGeNjSS9
YarWsba40opjXJNHsPBnOyUUR3TewstWDDCmAvTFOb6MG6v8y5SwDKuUc4xZGQ3/jimia+ggsnD5
I0PGkyspfssd0xPgMgFNYc6ALMoo7gz2Zjrgb3GcoW1theCIrZltWTMcm6wluWPNkGM46DmeS8wU
eE/MbHZbZqaHgcNFtLV2parSi5zz9u8lGL7nh7G6UPewYo4UEGVATUFhxz2YaHAhJDAixlfpNEAA
Hs8OLgH0bWUK4qVgGhm8ZZCb3RZgV1gRL/HNe54waBdXAdPJgfcQRfGnMC7ON0Mcp9cl/rlm2ArH
nhGCWLzY0VEbn2nm55w3KU+KcgBQ6MmYgBXLNjBL8pUACt0G5u3jF8ASCFpPlgVkI1pf20RKt9gG
6JJ6mpJRX7hvBLzgsg1KxNCFLk9aZ45zvCGAKBlm6asZ0o9V4Nt2ezrS/bO+EVbyHTDRsOLM3omg
EgvtmQ+73wyIKIb3LEqbaFn2jspv49Wa9yWMbhANTJzSDYML6WZdAlMkIKCUyTVnhB+gvU57KllC
PiEkHAR+5KzwRheLWTczDkCBrKPIHWiu2yPoK/IhXnmE5afCHY0HYxNZuei2FT7aU9D+Gw8YhsGO
aZblbTnVdHEH3PjwY7usGup7MWMAtQeeCvM3BjyeWY3buvwbdQchk2fdE0v5s4xUY8gS20ERIEmM
6tmzADRLgmGLIkFZ6bNIvzICbUPZ3sfFvxYvcHt+uNtiJtBDJJHRAefhdzcKhg75MAsA3NJim55+
irx1Zmy5Vr7Qco0FHeJFy0BbizE6Shpwgm+vnMxg4ryYNjDtKnh5/48s1/CsDKafe6qjVu6HRKuJ
AoYmxho+6+Nl5JhVyrgt+AfuwJ3elj+rAr6WFakhGsXrSnQHzcBSoXhUMezehIWBl9uL6ZYvahGN
ORhxUoyg3sI2iiMfqgK+jRKDQt5i5GfH/FJ2hxusg7OrKuWaWStWjkW4clZQB56o52XwbGoI3fd4
22t9sjnrjmeiNiDtWMvZwICIUYeTSTXPA0EK2arcmTJfU6YyNQdU7BROP+Uhf9bgEU1MHx0J3GBA
cj6vncO+4Ig0X7XMUas18LJ4HkwA50WdgR3vKevQdfCI/MJJAcWtDDzudGJB4EiLDg285xx/Dc6I
8uLS+UcHPxbAIPoI34yJnqxnpYUoKb3pGQD3DzA2Sixv5hTCjRAHItdeG503Tk7yfseeCc6AK2ca
LPGJKOIj2hf2zKptCxdpx6vhIwkKK2VFSzYSgm7tIKsbKgFwSP9f1xMa7zXgI/ie28ROYnlSmlXN
jA8CNMntO3IjnmImTME6jT1oiCwJ4BG9G5RixkzZIsqsCqY55OKIOURWhjTlfou9iZxUqMH/Kh1v
r1ZsPg5/shaykVJBbWBMw45lKv1aD1/yOiBp8YHl/F7T8BAbqnpBcgLoO1xmHT1ctgctMuAKfQ22
zpyvPSdXpsCiWWplP7NY3QBMyCyDSbUHm0YbuTKTBeYJQXH084Xvca7e4+jFAdjoKiLfCAyOk17S
XibG1IGeh2gSwRROR0CTf6e5vgnc64F6xWJdJqIg5pSlFDBb6ah81g0fCGUjBJVYR6UWZxnwH+TJ
LA2eCAIZLScCHdzq9WuP3KJhyAEXFFR5CPDAXCJaZ4URGHkP+xrgdNGRzOmiHfh/6x46A74ELy4p
gMcIymB4IVeqhno3C0DzTOOHnxPsrYH6X9jcSougiM376EiFgmCfEhWjeTRAIJsoLC/Rc2h+OVhx
Mo4Y38Gp1EDtACplXgw4hrH/C0zT2oyWR8ECPiL8SIoTWJZaitWrzMzk2+szWsBLP3DkP9U7Dh2S
51NqPQ5ZjHCp2sT7sKtFupDS8+ktzAkwjQZHVv9OzrF+4TnOkLxQcqgGkr93FBF9UWEUe7U6VdyK
T2gz6rMsoycF20DM98THADiqigcU+Eif8/h7lNExXSY0EcvDBCXZHqGjtWlIVyAO7OgXqHBfDfjL
HGZubcCcxtakP0dfTXBxQcEb+Aq9hwYjpgkyVWZ9GrmWKzM2YVVqHSOErHeXBBUKnENS/1dtQwYz
WL2J32kZTKLY+FR2aFn5k8ih3yWzEKg+HAonTvgqRGVqxASnND2TbVnmqsfXAEX1r5pO5SbCXu3e
yw7FzGBVyKZKZbBnIz/ucA852iAAILgc4QjrJot41eJBIrvAFXalGs0W1m6bs/myUSeWbtmMbrvu
acyRHAJfTxm+0IVmfgJHqQSYD7QsO2ohpuuFagWaKCMhmPNhtuM57PgmhtRq8m5RDOuBVzcdWQlk
LXxtPTPZlsg2TCr5koqFuGBPokZo/oOJPXZWw9s0a1OPerd9ieBq6BKO+HPffwpBEZEB8fHxU64X
emKFCeB8joO6tE1uZNUTGPpVUrddGMBH3a+e85ylWjblzwjnEceooFLmKt43tIcgfxxUfFOisrkq
uD0u0NMADS0a6K8w3f1nAhmtPC+fm4X6D78lLjM0XjdBq4QDypL0zPWlT1h64XD0lMCQVE3l4QsQ
2zfWacrPpjeY5b9AzZiGQK7wlEr584cp658NE1yd2316va/iH9mJ08IcFKYKjVBPKt7lamviT0kx
h4j8Ug8ay5vfUrBMOWFxQT49M/1lhsCJwC6Fec4lUXCDkFKHtpYR0757ZoLE25frEds7DXb/VnLf
b1Ig+IuVhCwzTJgjriV/l5G3hkGXTIa9SjO55Q18e1KO/ypPtGf6jnc0JS6U4ht84JEhFRmij4TX
2IvZ02+oPiiX2PmShGQYjl6nQf39rEnqnjty0wzbzys23HeGKEwgMNeWihfCeMINyO1/pefj7dLm
99a9GClb2k6RQOpKhSrr3OQEbs++qMV9aU+US7ZpzC0+xG3lY6ikknAUVoGdU5MzD0PAxVAM/RCn
AhUqJrWnewS3T/1+/UNiOfeOjizXFf/mlUdnrImZWOLr9Fxc24zCSCGN2Io1oAjlCr8Xzb5uCZJ5
Zipe4iL2Mr/8DUUaMtOheS5jRpYGK2QL5F+dkfKlm5X4wOT3oUbcB+WRZactR8gtN80KfTk7dO7q
uEvoS9GT3lgHa89YrytrWZ4o4rmvIw52eQDgQfgyx9zSacv7Nlw8PSpzq+amsFiyaWaiFJ6FnMNH
I2KU/JKti47vNLrLJ3PMgXn5HSiRaYwSWBqNBLSaQ+ECsmxqRxZZqtiwlYnsXOpHB4qwSgCKmmIz
3puust+wSzg///gwxoHiXOCfAJBSGfNGAceUbXV64JjKs689cWLwC7bhLWjue7Vb9tdhVz7Ds6UN
bJkflKmiX2IFxequaAOgkXCkhFshhIYiWJcjjuzEVNACMRJnZZXfw2OG6n/C7Nhw+9lBlKngI5hd
AIcyeNiAltJXHeSrCj5V1nNEyoVkzaknuMlpgLcI22be1MO+3idfglGPTpC8R9Z0dyEKR9gnzGd+
nOaHqPi4miE23ZUo6LlCYLfAhjl/ayf06ebHUQcwszPwMoJnrJvjL7mHC4EXKnqJYxDB4NObswpE
rl2sZhRoQtxVOAl8maGg1fv0Q8Z7YQaOgibUHVw20CnxeABcDvh3btWx3rMNmy4tyUnCja1g5Vln
hlkB4s+CSS6SdIYSlq1nhdTCKqS0YSMwDcNaUK3G+XAdjP4XivoELnbxy6gkQUID3YPiQg3ADOCm
9vw+AKf3usDBRL9NxNM+FBwiXwV5yGQd53rasnHTLYtXSSlmjlack5+kYycCmTIwY26ZhjRSrL0o
T5pt9NF8fQzyD0iKpkoA/SgztfgdxNz6CDS7yibJACdXMsaBLIjrHZP9itK76Dc/98RJC1J7S5Ar
X49kC3KVFLhVDBD1RNXMTEQplHdVb9ASO3PRlFqolPKmfMFfw/KVnW2kYeV3lUeOA6hN0L1Mjjoy
m44ARoB/sXwkh/rG+Q7SQXwborjDFOhX6iUHCKjWoqmFI9g9GyvSbYTrd9UGbhToksqOWYbSJabC
lDuq/rdgQago592E7NhmZQa4BjyC6LR7quDk3zdnZrwrh9cLhzGargC1ACw46mt15BgacmNJZk/H
CJQgswfU8WBFOcMDx2yM9lLNsVoFgpMoQygJJKwXp5GDHhtkjULdiFW48/TKAqkxdUKYdua1rl2f
Pw/HebxjjEKIKvpA1c8umR8AK3hxjlYARwF/GSwgqPhjEtdgp5nuhAZA3JjozGCj1agfVwH4xUoN
sekT6oS3SMkSl6yB0f2Rk61HCIkLIPWEDDMtjRzmCwqrM8XOvIveGMJQ3MjEf2RjXO40GjXrXsqW
q8FsbQwDMZ4o3LX2ZZ5pBbn1ApxODUx0KNVhnG8/ZylWxHt6LNBDZLA0tyMBGDWFAOQug3wELelv
B1z18oIybqLFqlmfgNVcdrtuqPKmHbawIe8p1LcKgYw/4PXMHsHpzFIg8doE0dAZNwNVRG5kdbgo
lJIl+1LH+UpNvJzGR4QmTBQpF/1Ai7BQSTOy/eeY1QD+FzdplX86OM9rD3mgvkv/YcBeXycRXk0E
4clAjMEnVWELMVrTbYs408xVaSjolYH8Quj0KUf5jsOPpCEwerm9tUwRcMBWJqrIFpJKdEJWJaIS
TA/wTRvWFRGpaUe6EkoqC3SaNzFuyLCyEBrQAeHsmQ/Vo8XW4xf4gDUOoPVEBVhxiZVAcLc1uRo0
dD3+mQImzEzeTg+zXj6z1WkjQZvLp3ZPHdkmWPTUoZZv0FefTQ6l893mDytY731wltyk4XitCtBj
0wPNZwBf3cQ+RxiGsuy9HIEnSaMiWytsn/2ZWcOWda9F51vqmhoknlmfxOZHBpcZa9ssX9RsWgsJ
u+LvcbtwokZkqlSyBhhiVLPr4ThcTzO+M4Z4ySrRthysHpbPkb0M6Py3XTnlsGoAXJNy3urIhnza
tFTzt+VMPZy/25RaFOTQY7Wjcyg68No2qLrWAjKGkfbMdGZmtP2ZkfITnMX32s/pV7TOPAX4eNl8
oP8KIw7VEPVmva7cuLO2kKYvpVh5OUWYhkZCN6oARa7lfsIqeU9jhDJ4lRcPKREznC5o8flUT1Ys
GNKnGpp99TwW+Z9kPrIMHCSsA0MU4zmkSG0/BAmFTE5TRQo2KCUYnt9wx2WR2gF3eOXwT57XHtJF
w6gE+OgEeVaz6TEZKcWiHlyHLUsmfEddzpfwPT8DK1RmHwAv/sDUF1oGa1V0/44b31Gl2M71eEAx
tGC2WfGsEVLyuRp+LeHgP1xYXRq5AL28i76uUpuEMEaCFAqCvIKF9AUnTuuopdzrFSCV4qyG6jbD
Xoy5CCNo4gh3cLE1LCCi+3d7lPZJgK5vRLAKprfgxJHJY2pSNmmz4YZAwMFMdER502wxFu17Ufj2
3JxnwDaXwKgHvoZw0dMIm7BMshxwK/pNOSwhE0CAcaThqUn1uvfh4f/pOPXC//MFeqc5be8vt0vf
Eb5FSCaQH7NVjJbBphJuafTPQKZu/2RNERJ7Hl9KXWBvNRXxzfWCMGYwFR46bEzgckp2Bf64NTgz
J6gxysZoBFY0Pcc2+EWO+zMVDk835GHbLW9dQ8/hJYa8rmk5K4nHIbCnl5mUCGL97Po3ykOqgjOP
tife6r9UdB9VxdArYJYgKInq11U+y/DhYcvEtGLlGn/E4eh3Kp+1cOQSXKGZ3FiPaFGSxnoKFmYK
DTnGZIERxeqI1GYYBRuCIpCe2DJSNFegwQViRr4ifymjh0nfaJfFmUUB1YfnFW+YomohCMkwzuK8
5x6LymX+X9aQe1amONhYoUhl8rDGfJ45xj8HP14NJnucAm56NMhWgk8hLptTGH8zDMaAAyhL1ZPr
6C1bUGR0E9cyoHUF+EeJcS9Qv78nwPyRU2fEwkiS3rosrlpomtgxjTn51dzNosepMxEFLWVIR/xT
8UO8OVkqBykVfugBIcSPPFQbVK++qx8mxwQHBx7YshXatFJUlMNrGbOiQ2U2r6xksEt+GmUD/e25
WZ+bMw/NwE7roMhFADrs6FztRDQn12nG+MbqyjLUHIDTT/OAnmoA7I+D/MDwF4o/mHJB/lGQUSHk
w4BbYbmZ4XEuWzgvcw1oPL9U0t2lWZLhpseFZdGzFsoVYcynOfoT1cZf8rbP33yYIHRv3TtyZZBf
Dg9CVCIGa4A5iv40/kgvGI1KmDV75vQ98WLXDfsvjSKmPxsWNiOZCnIfAuhwD+g8SXLeFjjRzxxc
A4efRgv5scs+5f1wvA0GnnGIJ/Y1UUrn2wOy8y+0CfAYYtQe9K80sR2GMs1CJwnSiQ1rD18yG2j9
DEXn+TMMOErQE4GGCNcrhwwRuGcYvMTV4WNF+S8DPEGLam2TAZLkHoTG8S8QHJzax/EcLzccfeFd
2wTLN5ecTt/mdJkLZEfMniKUJ/AHMfbynjJGjJBLTzDBm2IwkzLFe0jr2UN2lid2f0ItOMUdp7QI
qqRM6yXkPSX1FLys4JrvNtxIj9xKxqOoKti/QQGZszpA8s25dDI+8sOsInGu+dYUNcRTwVXa8McM
ANEe9z1iDviSAP3p9IUuktZLeVQ65MXi4BQIHplRuK8RHjU/EZGi6kkPlEnrTg4C1uScgKAF8Jll
a5SyliwxPEOzQpmKMGbDy4hcSFBtdRLSgIfRKnda+tgPZUsrZUOqaCPWKR5g+LpSq8Fo/kIViGz7
uAt45gyQJA4Jf1Gck/dWYsjfVwsn8rTFq4HS7sFVHKERUe7wG97qM4VV2dfha4aTxFsZhT0q10Nz
+Or3iD9VtEuA4GLqGgDJEntLOrx1ZTm2x2S+EZKJQ8VHAoVosnY82zTRQbcRUjrTlvShDsYC/zUr
GsqE3dAcaLw1fLDsuNSzc9qBiDLVCEiImUiSg4YOggO7nnBVS5fda9mJ6h7Z7+VNYV0PBF0fX0uC
FgASeREu4/pEUM1kZeiY7DNc61XUINBloEtrXLLYbrB/+Xgh+U/Z9i/8VwBUJ1yFwk9WNwDGqmdM
Pe9zvgoT1N/teAL7ObOmqV6A1HZAHjbdFeYrsU17os9IK7YERipMRLiW3Mh3AFGmL88wNABwSm47
QhUfIY6fP07pYboeDsv04Pbc0mQVTF9cEMffiEzeHFDiQFzCKAZUeaufpwaFwl7GQdk2fMrET3YZ
hmxE2hUv9ak9QX2pFrheUZmkDFS4rJCRfCUZTROLgnNjdPRE5/WIyyiNNq3lDS5gYN+KseUZYSsh
DoAeabRyX7mYlLOy4KOW1GPg6VyyoToxkVYLxKNzPAJqVBjo+xiwICr4YT4idzKFhCQnxa/5ZueY
YlFxXCLTcqKJIGeAbGeQWsgxe48YpPM06ZhrtDvX/YFSw00stdqz+v3MLpwXKE3G5iwTCFp2i1P1
7x+lBPRnYQBqMUxr3ATb5ebAf7yiBIFm2g0zYYPpW46KHEQh4vX5ze85OLzSewC1Ru4Tw0Imw0p1
nYvq9byED0V6iogIYsoxsv7aXIk/Ce5PPNknc/AT4QqK2fABpR7N7ZF2fgIURROJhw7sY1SmAttg
y52oDgsKkGP7Yaq5jQj6YeuiLrrWIZPpTJ9T4OA2U/jXoHU6UtxBqNpd5bv4Vzgdf8K5+BNBySTz
ssvu/Rjjx8Uby0b5fCarp23mwSsciYiNGfhHeKWWJ2Kk24gK+rpPQFeMRlxGDAIXLs4JiFKLy+Yg
pDa8EKnEtj/JrYnJDFR7/kkwUV9mJe0xiHOTQSzVJ8TEj8YdzRF6lfzzlIE9y47EfKRlhNHvNz+7
zf54HaG9MWLqghj8ZjfVEAsP7DYnbz+/7B9EoxXIZxdG9n88nddy3FiyRb8IETAH7pUsmqK3EqUX
hEwLBe/t19+VWRP3ZWK6WyKrgGMyd24zAxB5opqZwBQRmX8LhdQqrW/kjGC4gsJL0UWi6z/rRA2K
lusjymXsjm6POS0XopH5Q0j+KUA/GhhMX5SUKw9bwydskNJrnKU5OkeoHkohTfHO4bIR/1jDbm+y
4oOhKh3/RFHrOdE/8uPFZF4OaYYmYhuoPDFhvehkQiwtCT2jAhaOp3LBpY86OwWABeucEaSDT4VD
wnKiAKUOAnrq+LRCqDqbJWNGleLyjCOB0HaEnpegt1oMGh5UUQAjcvRpmgcE4E/1OsDN8A9sGorl
mUWEbgTirbpuifREiRUjHMUL/Byp+YUmwGSTrPme9NJmLS/Z3GKGgD4UaxngD4OLkvKkxAcXYDBm
Wmfg0cKnx1qM05qvTL9LvgNDOK5OEedpliMp2VTcP4cOgIGAZvLTBsJRosA11+dp8UJCKskRMoTk
NakNBeFuPPGdAWRUkV6iwbdcQx9RSwOY7kQ1CNMjtCkAQjSMODeCly3jC8TyDf8nKYrD6PZMHoKx
Lp09XBpQyUDiZitwUc7AvmFQi+BTWxs1waFca/DmXkvq6Rq7IW0ZZR/WONNfmsD+U2fUQKGEUuL+
A24e4kJi2Wx0y6c8lJyIkGPyrJH2KX/9iZzfnUCZxsKEVFaFitdH3GmICC0+DdKtO66ml9Hbpisc
l4q7tOUdp+TPrEP40iYZWryNSy8bpn9uj8G2ptLj8cDBgJkY+FE+vGAL/TFXPHoKffeHLjwlUtHQ
Bi/LCvKp4t56RrzXp9JFCa0pF2UxhxHdIcZUs1yCCjcrIqbjhyWyIjwvKWY4DVnjGFmQD8PSN0Jl
61njBmS5odWB0MC2IIQAftnINcmwn4c484IG+X2y5uXyaETHAGhLkyi8x6IAZcixkZQhhWilRSVk
PLi/kYvRrbROueRW6ZfRLh4mKmSAwbtH8sbS7sXKrUQoJ9rTIQDuyfli8kAJS4IZZYnxTYLnk9wH
5+TiSpBZAiAsCAARw2uxe5W2Gv4v8XXjhhypsh+GFbMC42EybbCOfcUFijP+JNOm2W2/R7Aob2si
UPumXg85gV63g79+BkG5XHC5fj9nzE1gTV0/7ZdTkPdsF6wGQknmEAsHmA0BOA1DHw6y/b7zreSd
wRFHt3idyQQW3SNdnoQoIFYEZfJL99H4/NloJqnCHvgEA9bddzNP/ytKzJvtCdLCCAnhBROSeYfK
qE5v5CRzcjDlyCskrXNtJb/2vuas07xuj73bYR+O09SU8p7hPeB/TMUY4vnUuzOsE2WGYInzlS9o
uuqajhx7l2B8TqALA+oCMjB0O7000xhNl3tZj0eiNGMcY/KF+3Mr3DPgZc9E0LErmSCIOYxntojM
FdZIn9Jk9L7I/y3ICQB0ICYSm/X/sZJDH3p3BRzxowXBDU1M2hxDuAevdCHWj1xYJTHAINZWyEXm
k5d+YjzWfEPDOB4VvFe0XJXTsHkAZ5cOhQUKjTrr4wunwI8tnYHSMa5CMwxnCEMmbz9GWMremBMb
uAiFE0HX/poFPiDhafOf1UsytcWNK8CXS7E3bcCRrIJ9S1y3sPXSVVyGZOCo6SzDwoGKDhPUjuSQ
Oh3cH+O2EAQboTr5aTsGGyRJz4pmUJWolXIThxBJOsj/wWdHVDcHYmknUKbtSkuzz19jkOBYqjsy
tCnqKpH+EmiWMsfHJ3BCwWI2sb/D8rw32X7tbBGJ9ieYlVht/YhCSK5GSitxAuU8B1QVZl06+YQm
kNb1OYMgUZoJi3iVaY1nbShHNrkkChD/dOIgWDIeBfA6Ga0LdP8ZJsIxH+hUQ2xqDnmPAsFqIHDV
NuuLSUh52LZpOysoNJA2Cgn51GpZrWvVIxv1UPkW9sl8MW4Z9ZwkGDYuxd6g8BMMY+bRVE8zNXa0
k8yUthxHaSATzxNnfmRjdBB31SN2zfuVkDhwKkHsKsI4vDLdP6ri65XbQ39sFje+7vroKV+oRKp8
je67dSmJZgkB+5e7sYhvwim1MGfgcZGMRcHK4JiWA3tXu/GPjcjSLPOg4+Zmp17R+HJSA/sHrK4x
d6RU/+8cBSRW3duUf22RzZEpWXrWiEp9DuhmMHJYjikp5nd2CNkZxUkd3TCo+RDJJP4kYANC/owa
DoLUoVsuSj/AjyZ1ZwtD2bmzrptAIvcmaxifu3QKGPGMC3db4bQLpXqauCurCkijwtgOU5bJfA7+
EPwmgoWkrNXPnhx3ca/6qdv+RGVcIcytKXozLusj8hk/gasHVOO267VDPtIh2cfAvdiGyulhpE3u
5l2084pCAbsgqv8one6XmhvEYemUDyF/+mvq8Fe+CrK1w68z8E4gQIkTo9agiroe0lAesYRe45vH
I0AulOFVHy7PNMIxp/tmMc7p0+ClnSb7J4DKiPc3Nv/YosDpxwclbJJnxkoM5TAgIMeXyhCGHQ6G
8QgkpdOkNvtMl+G/dBZnQEyiroZVig90HEKg9rLgQQf3/QLBcmB+SqPLKaYpobblvaWxXLsO3crW
3NCbg76C5qj/OqLkBf8Bw4if/kg1FkNJFRSKrceOx0iUAMGTClKhMj0pb99jYxcW75Yui2oakpcS
CwZxR5eHDR2ruIbj7Dw1J3I7VFCGnukqMvNXs8Hx5HcL9edMXz0JD3ClIGk6dp30HzKy0ngXddxo
Vmh2aBDkBBDvEG3VJRpI5F5RL4M4qwLH8XlpA09Q7UqHFtlghO89pyHnLx1O/0AhRveBBeq7CHiY
3+C4j7ABYlTLnkcK2T0nDBmuAyQ9xz6hIMBWgOSPEKpuI+aZKuSKggZmf8PddFf44lXvexm4CVCi
qv4L5PnHYUdSbzbxdnd5F8qvUlYczKzTncHY6TZpR/smm4gtZyR4ukPORvMcBNlTtEnhOSJShUJH
2ZWs5a1xqBAY0XJ6KnNumKhLNUYJrTYuJAFfPair/imoYoseCCNdGU/J4LvIeSIyeEHy6N+ryQzj
buabomaJKvmPOZzPpo/Xd2qOAJdm/jFyK1wQESHQK4vpBdqLRZRfiPBwdpx2zCbtiFwCm6I99Qia
HmTYgvmf+vQs3u6+RiZnfTK4sYmdgT1HNbUENkmJGBbyL8X4Khxx94AcTsVNpS4c2eJULAeYztyO
RVlfDWRanexHG58R+B500nYN5dWupAVjcKS2PZUgLAkl0g7RiA5C+O8njtW0Y6s0oNW3oP1A2gA5
+AkKtZIh5SD2kUMu0Nyku35is4jNv5R2iJB4UhO1oHDTybC27nGYok5rBcFvXF63x2hLopbtHlJj
i5+ijUrvthhxyTYrmWiLR+XpUoAPFUtErFOIDJJU2m5z/zCq5iawpGrrOXiRyITgwfn8YOdyH7rZ
6bVhxHefmgCj+HnI6VHihT890cyiJsEL6gRKU0heEx72n0sn464d9webIRnjMRQVQmkHeaO4EUdt
qZzzVHIFAFVRFfJlpE/1SFEBFcue0pHPwY1PxebiJWRSFIerb1hFLQDJMlJtYEBMHzUy1BklAsTr
4oIWVb5Ts4hIwXZpvtPUZ4ZUATRmGIQwUh2IlhQaXUU3VslUll6gaEXXRWXFmkhvzQIfWOYmyl2C
QF9cD5BdrtRMr4iK8GBP0Mzps1WfuVDS3FFqhm9FJgxFycKUb6dP0vhkqWaMVZXkOjTw4IR3jZzy
LDYSe1wdFUM3BOEU7YzPwwb+B5RiaeEHzcAZcxVUngg76HYl03dxt6elbY7FZrXPqr/BpeMvHCZO
WiYdEHKo4xMaQPw3uShPq31wQwwOB84IXP1EvlzL6cYiWCImiQ3m449LstIeziwOGXVoJSWmFwt7
hcdKRLrMyTFjG1wqwLRFyO6x1SIkluq1n8bUzobsyhvqIeeXuoSS7kmtIzJXmYLZHquv4fC4QqoN
vCp4NBMdCD4lla1KurHNoMyXEGj8LPE7Ey/MJQohU9LRR4iCSNoD1rQ72nPlEfvd7F6M8JYZDk38
NRg/GQGagu/KeMksrMPB84DJXfZeVHKQcPkAc42CbpWwck3CykIOT55mMfJjKZBJo3QqcRs60RFy
LMHCKPqR85wM2mvE3RyfQolEv0UpvLB0XGHw7CIy28AkixNzRVNSB8OyBeYXwgeUabjDbg9+6NK/
cdHS5bX4tBH81X814hTO1PhZhCvLKso3EK4Bkd4B2x6kLDAkZpM/DjJoYdTHwSaVQSoCMBthLpIH
LHk5TFFBAUDulGpzNx7TnT9kfCQPNZeU4BpWymoX1ZJpwQ8VxlRY8pwd7jJzr9lYcD1ZIWwOIR7M
8VI9jnZbwfDj2dZGioLq2KVWeF2X/IIZiO9PnVMh7DUw/t77/E/JB/XE+Ntq4avo0GhhyEWfDeSK
M1J8HQ1sEUn4HBzh6UrsnBhCmMpzX8upnb/n5rS94kNJ2zqLLTAGd9a93sWutJjoWLWgZgyFJl40
EeRZvBrD4J9q3ndMf6y5tcFAWBYYDnYQZtf/5oBPvAswmeJZi+0MLY2Nr4Oi4mqGqobIKnRQst6e
CBKUjJg3hjBfr0nC+Af36mcNzQuBIAsVd0chJfLOQr6IDUJ1FJsJJagqR7fI2Lda69oZ7gzKxbWB
Ba6IDaa0FY20mlU1i3Q6EjSq90bEccKFwAGRwVU8dOn2HknsiVAn1fFAFD8iYQJvju+WjGYS9wEg
NplpGPEcKSrZcD3X8S6Br7PPq4sSZrOxA4WJA0BMoEjZ+FKoCtoh/ByGr0odapFqYXKJfz1PCAbM
l0p6PX6dDDug24IJ7tyONt/5LEOlepJ/g3KWiULJ4fO/wg2YhIaDJxBwmhWt/CObWSR5AGHkuMpI
Pab8H6GxqVDihLDkbV7AvwrRaZgxxNmpkw9H3Ap2PUQBIyeVdS6NnGRAG2p5iTsYmdJygQ9EQ8Du
M/Hr4PrH4sQvl28JGYBLo+G+BQk+vWy4toOjCx9nwWDCEkAp9qHjbA0IfyI8cwGcowR5g+Rjs+Ke
hYOgkjUdP6rpS2HDITUuo0KBStSyL3KoUwsXND4dyIxLFxpvWqqvs9MsrDDRlzRGwM2VQsQq2ZTE
e48HKKUzo2UZbpR8y9AVujWaeNNWfxTpk7ww26JryidqQQUpchV49KQkCZFUyioVzelgFvDpHyh8
IFMqrlzxzC4KSEVMc5+x4AdyEicmVRIuSOvAYvjRXPFUdphqwc/DKMbeZBHpKoDnZ5fMpZF9pd+K
nT8RnZguqjRPtYMT6QMXsPGACeQh4vK6/9UnZQoefdQxVqBEgMEgYVzqtOTSAtMbY/Q2+5y9oxdx
rjZUQjLMKvDMfhOKejSuTGdWkEVNjlFvcjJDKH87JLpYlmTYpbLMh5ZIGpWn4v8BsioyI6WdUb7F
oAbE90YdpkAuC1v7YWVLDaL1JLrsdsF36rbfghzQOUdZccLmAcsowDSsF/8JCDl0SFagBHJ1cG8J
iUQZkFg0UJtynYkrBeZuHeVfjzJC2NMcyfgogMZCeWV0EWWySmREWLATImiHrBuBVIdBMokywqSW
kAPJOOxiPNVW3A44dgckWdwV8OYIy6P2Qr9FegMcTToCAlZsl9UTenl3kTX5NTUCJJghIPJFnPpb
9r7diaMW8V83RSsERdJKwCK5AwYLBnCFdyA0d4bMdGjpaUTK4HMZoVODsctONj3CsYESTd6KgNLc
RtJwpRxni10RRI5o6owmMIqj8qKGT3o/fIToU77BdqN8BG3C1onlCLTATBaNJxm6B62gdLOp9Bur
W9qeGA91GVSroaOSMlO4py+yh8/5nQ2N5sLE/p8a9HKkRTcakbQYxkHqqkWvua8cqyv0DduRJx1R
2Cw+Gljx8wFgpxGSzackI4o9HNFnjuklz76ljedibs3Xalo6isGlrdSKatz9dyd1qiNmiASrJqxd
ThpOtkRkK55Y0W01PRjdciyzLoAqqbUBYjDTWvmNbFVz6Eci53hKXDlAUujCj7AV/4mJgNSkSwWz
nYxs1nYIKDRPmBGg38merHYi9cA/TfexHyRfc+gM96R/YDxWUqDagzw4USRCbcYsGjBScj4Gn768
d5nh68nqia+veKUyFxQsFxza5tpAUCGJazja0y5JUjlj4z9S47JPqXU0mEmGN8PEchSCW70+YqIn
ukkOuiWuKi7YnN6okolHwE/U8lmJHaFxgt+9DUPNdroe26Lo795zrOUb4DioKGWh2GrUNhUQoCmH
Wk3lI3tBxn/qoAqrXglsaQQkp5aMygBRtu/ahR/hPjxFNasa4gz0U1vSY9FseR0uVLhFZVdKik9T
DgizY7e1yCxPr4i6WR9mzOYPzURbWkOJU5pnjQWW53KojEWEFBNDgTRCseeycpVzHyLHWCYkPkGf
R29ZZaDriw1mOsut2HDoKGPQxibiJkpFNFHCpxbln8AIMKGiG/0Ge4wBsXUagALlZiuwITiTGlSz
L4YDanZleUBbbDPoX5F0LhOr/6xXUIiS06EIZWArTBWOwUgclH+KqIkRKWo5B5hAucKA9kivK6EF
oIFUq6nI5XDNIFEam5KZ6TiVNkEbHByc69CHoRQ6nCXKrgxpIWSoT8kMK1GxORVD20M6/WhyoNrC
gnVNzjzghkwpexns+xBb0gp38qbx80f1SMJxlmZzlWGu2DRpbVIQj0ucz0abZY0omkrffRWnDQmO
E7t3jg4KZjxzxQlLxUr4stF6ChH6rHc7sbRl2Kz1DjJ3GlGbd2+tFA72QLlu+wi8qdvRTGMAf2to
uzhqSAyJEiTCqKOpLeD/cYcQPIEJHCPggjC9gLa1SamG+nj5UFhbGE1FNH/arcuBsTOqNy0/kK9K
yeXzx002NjiTJHQdA58Ku6jmWwQX4WmYw+FOBFEDKgtWys6HJ1T3s1jpHejN6DaGkQ/DPIMxNHoG
3qzAABkmxg2F1ZHU6uAdyiw9edcxAslSG+/8vvUvhpWfmIrZZrRD2Ej9dsOty6vfTSpq6pEq6zzr
nKHsNNn22x6yDd9wYAnk3hHzDyPGl31wvbolviSh87o7wxV24j3DzdV/54BBSMAghyqZHi/vYRhh
03WzVJNwFSAckT/xAChHN8WWgBNAd940FHUFHLG7IiFUbyg27vGaIgOwezmoyaSEzUFc4HgQ1MSM
68+wIZPcYWk8Fl7KM1U/AZyaOBsKTvounvr8wk3dcWfYGu9vWmSLZQKAOotkyqd7NRgqAtg8Q0rV
UHRgzEzbeCsi6xyCiMjLhHnBUDE0igyFtgoLcbx9HHIpOkakEPQLv3SZN2OUvbfgyj+wvm0/zrCA
hF7r3xQDvhBO6o0S0QcH3EeF8QpzmfUUvOhUg0gZMrV4yKduefGbZj1qCp3XkUhcRGw3mPcBLkgM
j0IPykEtQiQ1/x0yydcLGwSbFK+8lnMYjuVIa9Rm8ZOk+UB06N2nWXydauhczKMQrEBJx26g9hk8
1j7aFc8lf6hOZt5JnacAWtM3chj8d+ysoay2mf1mrcQjsZfzX8seAm6FMNNluyunbxbhp8j+ELXv
L4UkogwrMypokwOBlvTRTHT3l3OC1QncR4xHZ3Anz8gnIsSCCYzo4vk8Kq+eCzn7CNM4aFh7nYK2
zgGdy5gnxxlew9GCBA7ZxGG+E5s3TdQyASNctSncJd5+xoIaISFHrap1lxNzzsUNQRVC7x4REW2D
Jy1MCzDuidhSRC1eKcqTHAplMdUvWEVJoSO1VjVwHYsenSAX6gcxfDY+CiNTrkBPgZR4tSzumjs3
jcR3WUTwzcTRALntEYvR6r+htZtvRSWLz+JCXEhJvVY7V1UGq0a4XoVpFHsckBAEaPoAdTkzobFI
nIy9shLUROfsyytSFbi0iIfho0Spx2lCWhmGUgtQ6Sp3pkgk5GpV6NIeOEUjH4hcub0qki08uTlc
0W13NKhDAuh79tfqq/VhoXF/BJ4G2eqr1wiWzzUcL5LUisrIBAVDfAZAFMdnxNhh2LQMXPPgv+gr
Oaa9mCa8r5IMGg31YjSyNPKGcI2cLna54LljARqOX/s0nF6XcUu/Ea1CyE+JDECLAFV4Z3a0/l7K
NscfFzkVynMQHPwCbgaXp2Lt9um7woJFzIzbdpGwO2l4CB3mlVaSrR+eb+33zBuEjErNlmNt8OQl
xHBp4iBcTFjc4BcemyHGCWCr2vY2mgsfmWEGvYuPVXzD4LC4qlO2iDW0rn1Tez6qK2r4O+pbNMDg
tlQS9J1KPSEU+kbnxYOR1YP3J4kJ2AlgEI8PEAnmuIwZurmsLS5CylcT2TaZOmxgsQZHuewdU7D9
x6WqhEo1N6/9unlHZffNJfxLCArb+7xHMm1L83dK+YUy3fiEa7cDCSArEIsXd+vvueEk7x3sOTm/
zFXd48WRj7iO0+rKnMUnGNEzn1SAdMtsQqmvrYTTIhTBz4zcGkkthL1iDP+qQHLB5OUj222XEoAt
AoWPMwUeeu/STqurzsADvQkR3D0wdIquxCVcGeU6j0NMkz/ArysfQwlN8uo9fxQ+snIBGjSs7LUM
2IxUYO/OK7v4Tr3ywj1A51Ak384KGxEk11u/HXdxUNsNVpbKtMBZbKWqjP+e49tpKlnc9UsbuuXF
OC4kZA+0SdaMgETNjetsaJ/U+FHtfohc0bhcq+E87AGXXpl6UWyLEYH6g9cph0qOnujOojw5hD4x
7xoZX3MYvFoO/x2VrMVCG4P9kk4nuKxZo0zmxc7UpY5T3sh+QuvSbzORUBOHjoymoEIRkX7agQld
m+kRQNwhVwZRwIFZ48qKuJeqeydiR0Vtat7aDODs6Sw4shB+IN+DlHncQOhSmWsIamoDVl7UE8d3
OPGscihIB6ur/8qynQsumRDF3M0MP1qzNDFrzp+p4aHghwI/cNelGylRcJ6OGB7fgYDCBuY8+5XG
AqmI2c3iIivKQg93D29CbiPuQWGGI2jIrI7JNsvKqrAa75d+fdg3+RSQ3G7woiBnrIIlZRqO4yZH
09KnP5V3g/1+86rDIizEQLfzDXNYFiyMngd2UnfjOA0cEWZxV/Ct9ntm1Pip+oIDMX0BuvABeXZu
T+mhijGb7tMANIzYByZWMJyGWHLD8bS/g1YBpSeHjWO77BJ3D+srFzbm34YgJOIYCD5aWMwv9uwQ
7UKyLjN9g5xaHKaLKjTYNtNiDM0Sn4OB7CCUB1QQ/QHs9m9BvGtXUtk4UtiKSg/8i8FzkOHZzGTI
xkDuJwEm9aF00uQKb+2cR+EDfMUBo6QxpNg7JS3G6BghORBEo1juCMIqmHq+xmMK3d9nnav/x4LB
+FJy86gB1LmjgIl+7YVsYbWODUVqOOOxPWNfroaAMuCV8VSDHEwHl2LAHMWgO1FJ+2A2LiJFtILc
r44FFk3UYx0WINgC/Fs2ABytRogUZjq2cSfaE1cM6VMQbeSLU9EVCPQ5gpF4cEqWHiH36Sllq2AC
+AN1K3+vYwRv4WfrSsuIB0JaYCsk+qxmAs8tZNZcCwq6iZOTQ2RR1ACJ2RMbn0as4wPv7vqzcYS4
u2MunBog9cWhPiKiIj+mkC0Ya6C+TSarfa/ijvkDzEQ8r7ZPMfjRZh6a340w0C7F0bzpBwL+YukI
qJIPaudpz7Axl07dIuLms6DxPGgq81IlpKutHLDLtL4mvT1dJMkc3FdkFR6zJIih+/JVu5qOasI3
wgYc+ehaFNtJC0vMOHNJTx5ygfeSVnLa+UdTPpm6/1f08rqB3DBkE5A+5sHA3GYsKm9d2z+rF/9O
SSgyUEFpMqPgOsX7iGxuDnKcQ56TbPFeNrwYsOGAqASrk3qd/3hDZC+E9BImKro+AFNx3JQ5QbEJ
UEsQpk64UG0K3souXzzet201zF1ju30sANA+FoouvB8pVXQKSZUBP4SikSPanfNrDSJGWEf2C1F2
l2aT4wCDaUIH/W+kuie3dUiJ2ov6wBOePv8RLugMmmbjUaCbesFu+KBn/RyB6O8VRu1WN9R3nPOE
SDvUOrkN3VMYH2r84kHKvFZmHjyF11wC7RkQWvc94EG/oo7pNxRt+UxBPTAQv7MKP/20d57oXOZ3
OJOFx3gZXrpkrTG95fthZBM99RvgRp9RmwxQAGeLQxkp0Uc/iTABIQR6koqJY3t6rjktMI2bwzdI
O8mtl22n73oTqMdbvXrpN92J55TmjaNY3DV5fRsxV2CvId3ugzdAyuotTBe8EwwArlWKrtqgjsCq
GGVJT3jhlbXIpVNLY4ypGMBdCLlNuTSCWVj7XB8w3aw/PQEIxWWGGyh/1vNYDnZFNxgoiX0FZ8RM
5N3Fjr8G6kneVTLT+ExBwmrrd163ywIGKG6+LTsNHN4LcGtWWlnxVx5ykrlAzIvuQ0V4DCxD/Hp4
SXYObGNPZIcsPuilSsmjijm/eJ/Ad6eaw78QVia/BtudCHMmu4MsISas4lxuLdz0Gg6/0G0pT1Dc
1FUELgRw5Y5g+M5UwmH3DhNXShWZ35mT/T4nDLU+RqAMZei2/xqPM1hclZsIwTVhQ3YE5f3E79Tx
D7zzdJRP6VOr9mj1g3icL7oRms+JU7+qgTJy4DXCK38qnGBXJGOKUQWGZ18EtXCypJwsaoyigVmK
/4tcH05icdmGFQUy41RkMTx1q2NxRT7KpJQb+UL9OkU0K47FzAq2TxVKy/8RSieRtEx3V4+JHp5d
+LX8MxFnKmaUmJl5PICzSj3nB+8T+6lBQ6yFeLpQgAA30fDY9YsX0lAJI8cr4TQaZJ78N/5kGEs+
c0/xbu+izzhJ3pM90TAIi16CB9TFbtgAONJNrP4rDE0jHUdIwocOs00sx4EI6cxK3Ut+ALifKHyN
xRsYRKCCuwpTBLnPU9w3npUeMNgUS0pbwZXuqxlGmx9S/rPT4pG4gp8UP8GFvYLXrM72tc/ztS1f
UEgFPI975X4Qg8la8I/QGcq7NBy7KzWnRsfjQCzjjGtyDsoh5ic1i67a+g/JmY9as2NGsXCYC6pD
osFl4s375anI/gLaghHRVDQnLkKxcQT+Am8EyL+SETZyZ/AXDyxydgw1BG1zVOP7V4vGI2//DCWa
KXsFlWlKumlxHBQZi9Jp1XkKWysAK5GZggfwbMRpWVPg1b4LDII7c61rvgswUC5WDlEAgrasZIbZ
K1ZKUliIY1u65R9hSxUuw07tnsTMSvnRQxxghM2RpC8SBeMXfFmuXb9kr0IDB7kEoAXuKTx0uo4z
e5/WPIJ+iEA/mpzwYPrwtzboZ42/hMWqSZBUt4pIa3d8Vl/HDNzU2U25HYJNDCcOsZkpyL1m7+Wy
XVTIEOIIxXHOe2P/nsuMpsYbFp/Ca+V7ClUSaaZ8KQ43Rf6ZBhkqGk5JLRDFssJMMz9aXDnOSSkJ
wDlRiwgToq8iEmlNJyomxctyHBRQ70CzXiRJr+M0sHfQtGjMqHmoClBst7ySgUnh1dCyUYuRd82q
oBJzeUPUpszYczyAVziJB+CQtOXakm2OPvyfyREMbFH9W7ryWcjdKk4vHEDlPeXNqUAVT+/x1hqb
BjdhQH/17UON134sGQnSKf3bjYBCaDpZRtBZOa24EOuTndyXmDFH9Io2FvDGyJBHFq1Bs4lGFeRA
7MwkRUVGiwOZOdz0MJr2RIRikkKodgU7U86b3HGC7yOj9/tTbdxMpBbbXZ/YlQf5BFWLluKW4zU/
556NphM0ZiIwR/Gxhrxn/S6qgY5eIgA118bEHCU5fJzrfsqS/w14+5Dod5pe+u0dGtpFPeCgSKCL
TTjyNu9/Q6ad7/sJNVbv+9V/+D0xs1LV784Or90uny8ZaLjX49yMT3MBjYpvGgWHbOqWR2+nhTtl
XXG7NpD82a3b+96SjAuCVf1nJXiT7kWxz5c5djX3wjiyRrYUDa9cm1ZjQ8JOu+ECPm5Dpjarqibj
8qrH5PreR/hFtkg8m+nOVMaJDvPEDrzMg2Z/QY96cq5C7AzuPNcp3NvVT7sPZ0dHfFFHEmVcWyQW
hlHnf5tnDgmrhNNBdcM9jBVEjFmNgBmuDVV6ngcOUgzDDcwshNb2SFuluD8FGmKpds4f1X2TISIV
3VqITyYqRNKu4A56MllIwXBABGmrvNW2D306Gv+y9sb+gVlu+OatHPmh17nddV7T03i5gBAubVjf
rkV86BM3+D4jMn+MaYgu4zJrj2KdFJZQk8jPPgtnwx2qDSOf/BdC8elm7ufTB9L17L2W8xTTar5l
AupQV+lPC98uCj28yllqwDQjp5+WcFbCX/BslnOO2PcOXjlgorduPogeBpop/1+qwA2HtnmRuklq
RClmQuShx1Ai00gyZGX4XC9hNsMB2deuf/XyJbhRY0okdBhKS0hXWYXFN8dYNYBEMb+V6QTvj4Z6
cLk3RI2qaTmL5HKmHrd+LrECou0PDYdMH1PY7QkvJMrmt22qtx9zv74tK/YHHuL+W0ovcGgbxkhI
xigs/G3c72fujo6tmu3cwha5Y3nglsz0T+P4R8Xwe0L1r1uRr9akVz3K9LcwDdgAPcdhPoXr5U4Z
/WhV/I6+lbxbpCbCfRU6nhiks4BQubVcnnk7ImLBOUxiRCVQeJgZdFksj4ue+caL+0hNVDzV+4nr
o7d4dXgpFddrUsWk7dr1dyKucFUKoZFALpreDdElD00sEhuPZi7HaxWTwZn0XCvNlsd0ZPuHoWSc
rJzR+yy1Vj3I1HgilzzaaAyz1iYoJUmsPzoJl6A7oUhfK0oWZuHpKu6keIDJcT73OtB2IX9k3fqV
rtVLP2dXq3DEbCjYlyp6FQ4M6UL/E97MDb2qQ8BUjyHGCbBPwQpW8/dln2F11GhZxNok3Ivpn+R9
aKb3vhnik8Q9SSTkSydEHyHFLAnFirfSdtqrTCoxxFUn9lxUr33MsCcER+2iAZvxLPnutTAmV0z5
SEgDJeG0nUdKnhwRo+eKxJ1MtA+d0ytwlKK4j3wE7Zr+NhgKW2zL0QWzDI2BMyPOyXoZ9gPZLaKJ
KSoMAkqhbfgo63xuaqBf/ingkehmpAKtAThHlr567+aOpPOwBL6n9BEf+TCkCCopFfoVGE0/Bnca
5aXg8DJZAZnHMygE11Ib0zrhdIDCNOGaIt9gYtY7USwWtV3eem6RHXDpbw97tX4KnFzb3ID4edHh
CYEPMBJb9Yl9SWhMgGUHqJLnMTWoGzt/1KKyj/h92o9xLOTPu2Rtz5NJP0NJNYFGTxWmvqukDFoJ
hexME3p2QMZOywz+FY4QiOdDrmhvk6M7rLiUPZtZR0g+wPWeIcqF+MZHqrJnK6HJ7iibHqKljw+z
yAB7WI4vobQc0Gm2oyWi/rwy77GbInFjGojqmElwUm6oKuevGm3dRYtb0tnuTGxc556n1DPsflCw
UZ3m5ylwgBXtMbgM9q56mJN8/UaiRXwdWgwMSdKhte327X8Hf58yZr6siSI+1LCKrnKqY+A2cR7f
W7k2KWaPVdcgtjPB/CtvuYVml4YtTxnzaLaQTmzU7Rw5HYZCJ2T/ern3CS98P3Gk7lk1Hjnh6fM2
CEg5+Im8RcYjZdx881YB0ipwBJXvdM2U3DjF9pdv3jwrOq8xiGEmhjyn6WsfBYpdURLXPue9VaO+
l38/W5zQVoaf3ALacxgE6ubdMQ8hllOs+MlVWA4cNh+h2DtiB8aFn4zlC9TCjuVbWOtxpZxghMWA
ABoACJoYWJ7tPX06SRl8zxsQtCSg9Pv05TXpz37HLZ8cFozkJI8NmgOLuOPKpg2kyKZUvlO7y931
39ShhdwGcFPPPyrJj7/JOFbpBrDNRsory+PHFMzob4eEGk5BhOE0UQORPnTRN4MHc0V0h5FQT8Xx
ClKEFKR8MI2519IMksN9QxqK2qLrg81duaRSlp4muWtFHIn1og6kZsDBHhoaPjV4lsDyABItDkj9
KcsSBvIlbPMrktrKS7VAjjzYzmpdqsY2uQyi8xh8wTM0abNYAYdlbD4G+L2/sYKA8O0NKDc2dB2M
jZlZQWWwI8kyJRj6hWTu8VfAmnhIGUAz5YShMITCrhg4Hg18mJvQp0gn7gQ6B4xTiEc0iPBBKTWg
QiGr43n1EEuuwzLqCaorczgLUsl7Xm7+Yc3PxTaD3FkX66lBGT6yKK/ipiah0Mc8oRZHivqYWjvb
ByCtqsk7A2DqcMM6wAD+gxyf8Rj0ETQP3MlseQLeyEKPYpaIbQNPQasoJ9iVnR3B4IHAfmKaC5PC
2LAqQ5w28WqPQfA5x0yzLHCE29HZLk0RVK+pj8uDHUHObpiVfwHTATevDLCXfITy3Ebm1m45Rfib
wwmaF1Qv38V8w68Ai5MRR/sQY3lExbiLlXgCaD+Z8mSO9gnpnc7x1bq7mcRsiUiRm4UEl0sOVGJy
WYNoDYRdVu/Dm4bapBsXUbSzSGsKM61ivJ3eSlIdBlgUF7vL1b1bgvh4ctwSb/ukzrT6OqwWvefo
H+2F9SVkTYVjpSVJRxlEZtWfPC+hIFjln/DE/2FG+RfxwUEzqXhoX5FPpyDq6jmjlMt3oieYlh2x
izVMrBhl4/Bw3leS4jEzlbnvESgdzMK6yD1YOyajzfAQFkGNQkcpWJD6B9RjN7xwnLZP+kXUmGLB
Cods8paJAe2YkQRipXDp7cxfiO/0ihBBoYrNQ5eDEC0JJxIWSB7Dw8do4t7XASOZlBJF6e5XFpI4
im9uCkCemlGfyOYKi5vWgnEAujW/hhPaenT2Ng6DwF+i9zfza0QAGhARnZgi56angOzlNalnlWQ0
LTXYcgR5binS71biPyCgoirlMxgSdy/r3IX1JRpcDdpV0nneBkf1crHz7FY7GjkMReOPWuPvzALS
FKkd/Mmrk+UZ7jAuLIXHjdBYy8fuM6Pw8Mq5AjcCJA4Ey6HOpADvn4AK36HfQPNz0ditsO4lgiO3
Efkb6ZjNm7ra6a2Z7ijy5/LDwIpn3dHCpkwJRWb31ZQgwSmzu2v673+wN+AaDuP0g5Bdquwwh0vi
lPbbqe9L+2J07fI7XS0P1ivm2sH+j86uXznNsbWBWFknMIN22ITk+fCPfQP0nm8CeAAjnDkIqO4u
7RlLft47DpCpm37mwT7h6mNICjtYJy+yqEnEx6X3rAWqA+rI+AD93NtIbbVyHPXE2j4P6SkUM0ai
BTYqMUW9yzk3V3QL3sjdl5SeTFyq8EbJ00Mmw2JM6q1ZcPSKtS8zTTaEgMJq7m2YMSM3g4SINGM7
nLjX8ARgdNALKFMPZfAiF/YdliUQL6Sr6StokgZ3iU0AMrwfX62JZj3cDb1nUW3f89kOMP6Nq+mH
5Zs7aMX/arTb1iyXh2t9yzGyoBJkYNrW0w+9wkUY3HFu30ZcaI9cUXATjDxde6FV3EGiQQ2pOiEL
LM9z1DCbAiTpO9hzdU49pMZWiut6/AKde1vAuogZZBn72IKoAAA1BIAK0C/PDV5pCkWIRYg4uU5p
XMgvxWFGZsBi3EOSFYNZgRjSUibViwruaI7kGNFXsYNEeWK/YiPjAQvhp6Ux9FH8L/qNzTY4Us6T
Vka9XmV36Ey4FktUEF5r7nIMJKyKmQxtDE76OZUKNjKP+kXInVku6HTQDeCwOYwgpcvAwBOPSk46
HJ4u7ECoy46YMmHvB0cS4NrBtXlhx0d9wSFRJfB3obe871jXMkWPH9U/iguXg9DFltJb5Vc2vEvM
4sNSGNpZ80eJsOoXoWlA3kBbipoDMh6zC+KFOLundBoR0vwfSefVFDe2ReFfpCrl8Ao00RiDjY39
onIY1C214lH+9fOtw8utO2MPdEsn7L32CiHy4axZv9FNpAeGTeOBgFFz2bVed8j2rLix3mPUtLwF
w9SsQA7TdA3HIjSkqy2L/2sGh5/bq6wXeVLW8TxOyjtEioEn9L/DUgDL6RZvUmJF+YhJznO1sDZa
3be0P58AotDinGl+qjUnkgQDMUEo7P2Wy44dTUSgS/UJFoxTN2AZp/x8VLNdcMAUBvJL2JTHW4bv
9X/7plpb+RZJpBfodtNVVcgyZmX+9gE1NTipEH3DTE4hZhNMDEw8cFkLyvX83OxJfhecCigUDhod
GAf8plleBeHq8SY5BkcDiBoBfVrTfJH6ApI43pNuOH+Bb/jP6lKowI430lVY/ktJbPKhJBG2xU31
opyjF7UKi6MFysVHnAJw48wjaEthzmK2pgqYEJl5mZihWr8xpQKbTKNn7Xbsh8vbsCjoX30ZKGz9
LTkj3GMTa9mhbrV2FATKoUrhaL12GZDs63n6Sdpx8tXJ0jK8SvIi4hjSSFvyP5xZscpdf1ttaulx
MFWpSLM520D5jUqFCrL0lnzzIyAQ7QozVUBxNKfyzkwxFtd6bwwldDGz52zdmtXn8HJKetAKHEoR
FbCTkD9btnYY8TKKEHyrUMVc8wgUnl4SSAk/B6GCTR+TTh/VEuc23mJsFHvzLohjFN60lHwOAC02
Fn4ecE4pJqqA6GyFUmD6x/Gxy6WjAUsH0lovRuO80GEhXyeHWsrjD1+iHsFjjrDJFam0QFBxU+14
CAZNdpsM8AyDXjyFLileLR1iQJywLNktmv3T5QLYxQWg5BYvMi96ZQWyTb4rezXRTicDEOvocfth
T0GX3u4KoTOpf2rX9xNzYakFW7r+RlZTDMjCC6XOfkDSR460MGiqawxE4idmggl2i/jDV7zq9MTZ
qgnux4TnFPt/zUTWpOj0dmywkG+CqIjiGiH2BXwPuKX6vPoGxc7/CevjL0RF3yiyBU+3N8XM8BiN
JXC2nCmXmfLIlQk54/xkiel76K4P5ohYNCT46CIYVFImk4XLgawnvl2z8lqoQcEnYcu3fnprZ4dJ
DoXYPXPAQSgCv9/89yUXNizt8gBB0gpGP+JECQLFJIoJcYpY/0pvK9wX3HgHPDDisHyauMg++3H7
D/0RzPx8hL2H3Pqb8dfiM9yY+uuyU+C0E6ImGKJqy1Dll3h1FxErxXW5/lKCG68SkStALRasfVB2
bK9Bp7I34OnK2Agtu8BdPvhOsMsVfrGfrGVdexQWH2Ir0+NphTEckxI/Dl8pYopruw2VN/6awsfB
KVZDJ8XZh8NCUdmPHCLoii2/ueJAwH2HcbXL07RiTJmJSzBusR6lj7m4goKiASo2Pn0cAg7s3cvi
R+UHww+7TQkqw9oXkc5VUyXMy5cEazptNndADbRHy6E5a+Jf8teYj77YXAvFWEGL43PMYvzmkF2q
nq/bVkvwKVyO6xPMpohbEEbka5KHNGsDoduOj5f5rhYtTNi8M3wtQVu7YTU7Z/7JOXMGWCtN2UIl
TtU/WeIySu7PBWCe9WKH27l+akyb3c8jf920MGePAodneofgxMmLqhb+L/ar+AQw4NNLLG0iyMiW
tlGy1cDwaBmi++QIJUhXYWW4RlbozqHPrTWztjF9TeUQr0We4i28YI3HfagcBp4Wvw0ZUKf4VzzF
PoVrO91VQPLXcbIDpPO2B2vWJ8clrpKf9K3v+6xyruNAHhASDQocmXOon4YRJ0QjSoRq07hQmsI0
5d+loKYU/kBuBbaUxlW2wTmcLjq3/y/t+G6pOldTgFVVy5t8aPX3eFCMfOzWXJ6xoPnSYtwqlSQr
4QlQ7S2F9nnHKBCZ7MLvc4lyv4IKKt33oAkop/dgeEBDzRnv1Gx94qFwE0/pulTzDC0YhQcIoGjx
wsFQw7qTqOIMsF4pg+mNjocuY/bek1Ad+ZFjXVkOmiAHpZ9dRA3NsIk4uYsTL0XKzAqaxg1MVfQr
uVSFni54TsHU4VcGJ2APh1H6vV2w6dh9UTCmSeBDWMa5DYr+iLq2aZPMlIsBqZ5oY+k4wDIcgEvS
SSd+RwEF4ex97ofmwtvzP27Kj0lX6h2GzAhcS6xf3M0rwAdKt4UefzbPFQa1Ix95w/DUiyOfAWP8
IkJN67Pt3eOxfCigPNyUo7N87uq4+W51w3J+tFPSghIxP6PWznyslof+qS2i+5mRKA8POMQmXSDH
gU8FCgiCRWFz1JQbUxuH1Ato3DwLSKzzbbhwNIUlwakqMA8WG7IndTC/maVjrg0ihXs4yxgaEPfU
f+52RJznod3VXYEfnyGcA0EsgQw426OmgTHNDHFfmHcRMoNEgt8VFEiJ5OQ7bNnjsLBYsSJg9LFR
GxQh6oa6gxuQUgEWBCrfAGjR6bBUCU2ivktUmjn6eMedNIURHQ0FPcrteaMAWxxtUw8/vx0V07Wm
I4dAjtPa95JY2pChki6D6pdKMYw57cNkWf9AgKQ05SbCmrmeiouhX6Ib6HYbsGLFYYv6Y3/A3Qfy
C7ayv50uGlwqInaFVXHrdCb4D2Mb+dbjSoVVRkccuxzesLyC8uh6/7I1o7ZF6AEexNcwpC/8SSCV
IL/o8BUTqODKkg67O1h4G1N/QmuWO9MnOeRXbroSJdzVzvxblsmpw99XlAxp9yK3oudWFOYsJZZz
rnDfYpdk7JK056ZV5lVZ85eANeTs3fzlt9ObTWiYP0b/K2cyYQDd41z0/meHZDKIZwiFKvQhS5d8
UtdNvhbfzhNXmqdnaQYzrVvBZQsdjwAZVB8k+QAyzAVG70nJgSma+kc4V04lid7PXPbR6V++p19A
v1pYGXP3mXxECns9KJvizOA2v7I1DjUzF7k/nX/a5suNWBzcQHg+DXSJ5ZlCMcUSgMhhFpuaZyFA
AtFsLePW3Gw6HCQxbaP9iLA/e0YRg4aFeDrMpPLTnTUdMzXnoqSzwUL1zUABTD1nSRSInTiwtvhQ
BfELKU1QC8YouBmUQdTgefYV1gI3lEdDFZoJAgh4BkFEMK2X9vySeKJKcF4tyFCvdl9t6plXXPtY
Bddr+McxFfaFxE0Qgsz6djeQVhgbCUx7yp6G4+kafjJ/0njT1mEyz71iFEu5bVl7Ga4BZ0tE17FM
xY8FvYRLPhrVSQbSSD0NtotD/MQ5Lp+tJPaYg5WYuTAvrUFV2wl5bgcPKZ6K+cLzvVeI3j+lU0t9
diqiF6bM0pTtKzWfujtsF9mcE6ug2knpTFSFqsGReAjIgRErbtmKlmgKyrcpYyJJpFx96XIhf9x4
NopDiUVLIBDB51dYXY1trIJI/a+qAwYRLLuJbHc0Sk1Cv5UWWsYeXw82g/85XPUFsv3duoJWXK3Q
TnhkeMHSng9E3DSJs3yX2SIkPqx1enEco2G/ijcSdIJ9Of/cE5IFlHGHwgjuDdRPK2FUkKt1o2W0
zFstih9pyhvA7fSTvVLJPeEiZXs7iHOuaDvZ7c02kXPecOAjCfWYOFeUhwd3oyeAn/lmpelljvGg
y/n54bTJoExJ3+XJYNDs9aCtO19uAc+jhOCZklI9U43v3/Lt+ErHgvpFwi8T8StsWK/M7Bef1GL5
+luwWQvpx4JY7NIeQeEuLwI8J4yCmmMas0aVCmAlsz2edDrNb0NA14U1CR1zxLuwLJ8gA8/jzxaf
wg72Es8dzixoOTzdKsu5tsG0AXOINodWfeG4HM+cZoSzlWAj1cxWCjADAzxcXhk8kCVkm7YVkvqC
bzgDUchaFe+PVuoXCkCuspjDDD+xFLsphTZROdhsWrWh1M3vLfnulU+/K/oHnsXcZyMHA4H3EFka
6prBZJ/iU/uvacAHyfuqThSmC1xUpr2cKtaB3cnq7H6rJu9PNHB9n4g5ukwzIOphmt7KAU6j9VWy
3nJUJpyuEG8Y0r3vK7eUzDwlp5oHfp39ytarQtCPPfTteeyOrMNQsHOa0TBqkagUHUSMmWt5Haqy
sD+TY3wfVWYc+YvwQ/+5bvxiUzdb0HwSonXUnJhZW6sdmii3Vsvt5JwxaoZtTFzUvE1D/FvlWWj6
J3MKHmUt0p6BM+EwMcFnJR553/bCt9ddI8fVXRjmwMonmuQZVT3E0a02X9b5GDEV2BzMTlVFlnwR
98gZOoPucrEy8o9JDhNUqCvI7mobXWTxMJs0CNGUyUfGueqkFPh2PmSJF/rSNmLBLte0DtuLUzQx
+prousOS7mX3uAstoBsW3DcehwTiYkhHVJS2+LSPKnG5jhGqRKjK1eQoh5p3zNKNkBgNix99RSSC
6EKGJQG0yubEqHtiy5oB2GXAklH28csRX1lDa2zWZxU2tgxfAihStlh2U9ZFQ7lpLV3bWARmX6pu
ZR58FNa9+7tx8/4xofRilBxEX5O0htUyeu2vj+0qweogstxMemTosbqpzbGlcZovDgmBB3sVuN76
SrQZqJBHPKORHEAO1tlx+UV+vcPAPLzfpbq0OKYGq/aUTJeZBPH8p01YnlM+aKLYX2mzZPezu/q1
Mp6w92ZYY59iO12btLC4M8mCTA6v0oihhJIXKar4Yvp2kviqHQ+PHPOWgKYYGjtKTvN+wmCV5TIQ
ZJJMrEPDRJEanB2dJvQRSoojAhwQZNJNfZRLC27UVxMf8SouHfzW24mmSjTSkgpnCM/xUzXl9dWs
aE7w0va19xrC7lqnSW6DlT1DLbccLGJaJFx1Q83SLPw0A3uhL7QmDyBZYq5pxWzUHIszZfeG8vSq
iLeEuSYV7M5RMaNrwzcsfqkmPqvgoQ+7bzlJW1vA9siLtv2Du6w4+QIkWjSn2mnIR2lRlfPgq1ZQ
IOhA43rkvK7y6CWt6/pLWGftZxNx87qAhDfAZk/QIuX7SoeG7NjpdTQcWbIWVTAnKlnI8RxnIOj4
khIyoiMes6SrpQKNkCzNAxkZGYvWzJHOnle/ODh1kNaL6BYhVQpvNYroG3Ato4tRpwUW+Q3lIqee
OA+Wvqj5m0IiYTpRXwSnW3tr2irO4lxMtijcGDR8APguhjYzNiJk2JF3SeukWC7rbGMDCgTtWnuR
KuCUTAN68PS8YwDUrcfnYnJXUL4RGT28P1LJjiMc6KQZNUU8kllys8ywvTBkjMKRTrOkOajrBCSt
x3yV3t7Z1st+ms/RVY56jqISlXYKETeMf4WB6SjM+mAcL7LV96Fc0Or85LDnTF6wXzqknY89QQql
7dCuFAFmXOL/sH/mz7Gr2R1sCVjCDBsI00MF93wuqcnN4iOy9WIYgxv4DPzEDV9KX6WxgxTC7FH5
O4wrH/r3tq+fyYkFq+mo1MhjSB/bcTZfllCnWB+ogTuz0jhe2ruTKdLoEgcu3mYC91lVCgZR/Fzw
6/jXEtcBcS4e/vE7P6wqoZgOeomGZjDsTYwhPAuhWiG7kDr8x+TAQ67P3FqISQV38r4dqo4pVnF+
gvEizJ3/iJFa+TDP5/1hLKYN5gwXJWmZx2caq6q68DMniWQtutPiB25wh8iGCVbYpl/Dee9f8KnE
azHiV/HpMbUqKG/Ts2TUK8+3ynlyZs6jr8XK6ZtOAnM3brmCtsYg0LxCIE1reZyDA6OCchMrG4zr
uEIq2AHxXLDkOxKh4PDgYjZdBDEczZluTwDKTTnE7fd9x0dvMQlsom6KoMPH59vCVqQWmXf6uD5R
z3XRzbxRH7MYcPmgwuIdM2w9f5pnUjmSrp2xGT0Gv/s0IAuy5TJKClSRzdTLS3L/PXuGt3VmeJZf
ZGVV8yFPIPdxCfPjGDWFyAJiNIThKxY6HhwJkuf7izKto+9uywJzOrd4HUt/v5+8Ln4szvQF1QBC
wiLWKiQMa6ckMoawPk4M7BAYBro05U1Aj3zSMohwyjU+VRi6Zf4znRnW9q51pD/3wh/77ud3gExE
Dm50ycW2tM8ug4qDG3MDFnjv/zRUfQjaQMfSaMGucNnR/radye4plKgFIL/eMS2mpRyEf8gzTbuk
uDw5cfsrP/EnuLcBAiQjqqq9g4aAcpgBfQy6j4uWD5FyDcrfxQorycTNRDVW0+m78wZ7qtrDbbiI
6jB62THBe03XMUJFm0VfkXhY++4TeAA1QXqOzUvV0fMi4haf+Fz95QAHPPE7xGX6jW6WdI+glih1
zA4dBUb81eqnzqWzcGQVoe6Canwf/YgrP8IQRgdxNURLi3EjDGgGhQfX9QCXR5YlAdHJVRrzP2ET
md/WuReAkq1cBuQ7rdqwjecgMgMXtmWE/MRwOEuYvPUsWtuMmVydUOThecuZekPNl4N08O5Q6J5v
zg4OgZSK6xNk5+5bmslcNE/QtJY89TDmf2DwrXgmMhTitjr+CGV/Qd4sGuZUbwsHYervZoQaH+We
eYQNX35NK2pC17OQH242eG3VI8zXojHuWzUwhrLTHpqS6YEwQGIGhbWYviRQY+YvXS/rSnJh6pZP
fhbWjzVaiAmSntl+MHiBsYE1MgbaO1l4jFJcB7sTH8oim5KUGN9vN+wbgKpSUog/G98N75SkUTDj
OrtvkqLUF01XwSA7x3P0NCXVwQBdXQzkXn83kJtu3JPxH+eNmgRzXwx3sdVH+EeP8xWjjOAGY/H2
YW8Z/kn+ee8MAEJ1WnvzIWyyndV3dPy/Fi02pFMc5mxrf1Gwx3/mIo8ShE2nyr/cT7gQooKr70K4
4hirOCB/HFGsXuIRJYQpvORlCdLiO5Fe1Dfokxl85mpsuaB4XCcKbODW7LMb1qdCBvrv4RlLh9lN
LydEhNekNlKRTDKsQws/zZ8hyooSMYEqRR64clMuBJ24J6TrgLMbqR4P5ZEcqcQ7tn/KOlDUTsQo
uBuC2DxkPPDwsdlOo3s7cHL9okCGaegQFUCQVGxuEge6wo5O/XY/KfFtbqOQatGXRxvVUXpCezrG
K/buCl/ajtHrtJyRNlnZUY0Ss8y53SN8Ta/PCSJMmLbUmAUFXoMZu2r53QdSt80eHh/1xbQnTOeE
9FSp5lMy6da4FP94mrcY/q7DIn0ilPat7AcATyAg2iTaTyAgGBaIXkB2bnfmdbTnXBGuBsnCWiy8
PieYBYCo0+bDn0AmysDaoMeZCfVuui9VwBrbHc3lsUm4CHqWQdkwlt2zhORV9bolr+/KTpUrNa6B
OtEMYAADEpD4uqA73Sl6i0YfhahAgj7eATAblTLiflblZ66f7F89lktyOfFy/kM40T8l65TAcBEC
bt3XNA3dOc1uipy5FhIhCjLc0+XaM+ASSpae45OIQtOom9eOStoeX/EEA46LfmucCBjktMN+p+Hc
cXe6SWIeE9hR/KV1aHJOYwhDW31hgCYI/zxM++3EwsIeZa5XPASgQGaQwF9eJ0SN4X4juCTJmUAQ
5AiC3FPQaSqNawKMGzadc6bbAPXsPu8YJp6vdtdzfQz7uAvp0hggGn6eDTzjnLwzskLFkvVTmWLj
Q4Noh/Q+Z1OacaG555kboKd35PLkYOUQwp7zOdk9eP+ka3wNKlZ9wNu6Ph/r6n71XOfaXSlIPpRJ
mXpmVbMfwdY6Od0dyVMXvzSB5z8vNHgINZgtacLGoBo5JesaYAwQ9dJmTodwAi5tEpTID2lFP8KI
AzDkfP4G05xy1uj9K+jWlPm/ANnbTH9xCwECg+xd5K6Itxr29HvFDpcgXUmrhnVr6gWwfgKir8ia
uyQ5lClmo3gEyExMX1Lsy3iqgE7wJtsR0x6m8d89PKpZtJqGJJTfqaEeg97THRJFwJZEZtrreoj5
aVQ3j2Kz2BL6A6WB93nTtv67tY+xCVTKo7YmDqQiUu4wRcE9YDkwPIWIhOCmzIGk5oDHbGfWZQ81
jiUDTzyhhVgibvAw0HBM42A3Y0MggM8+gdZwFXd8fVhavHrlxac5RRaTtNOlhwmR4pAhUzasYciy
7qXihzGI/a6pyj7QeLsjNSjSe/eyxKH9SpACtRqj4K2l7fUZcCxH5EHuqMELVEimDxy1+N3ZFsom
VNGyQCtpuTUSfzx/ytZkPCQ+PR/zz/MLXlW44Yv4AiOIgSGpjpfqzLA7oZ9UGJo4GxbHcjDzZv0y
iBG3U2LrPUBYZx0nqZo5Gj02mhXXWPbqEPOxh4RPxhEKy7ECTyf2hmoHz346YOYVatxE7ioz0MlZ
yUCaO7XYilnuqO2wd6MfI5MqZs4oU1smB7srtQQ5ilapMBx57QGG3YfG5cBtzmVAX7ePT1hFCApk
35qFPYbaZ2emjTWiyCaOU/aXrMp2IFCIoO60W15t1KomeFW0dY9FDL/LQt94PgHuSCs05I/WhSmF
HceAWhbf+uwfMZXkCC8l3oUh+oYWt6BDsUFuKyJYqEUOflnSkVIaQAP3FTtGNwAuC0PPHcS+afDW
P/OznE2EEg0C7BGswBezapS1cfZYsm/jE3Ga13930Hbw+79T0vHtRiB9yf4kgYMVzoWF9BxzE9JK
GVoD/VOpjjhF17RU4h6EDerWil7QetkGZ97M7MTjZb/3DdMdivgSzsbD0jOBopV/cgnsAAkFc6xo
y2ht/fNP5kykFlLAYx+y/sHvAPpXSy3bMoGAUHp+CdBZ3TQnhMHwfp5mJDffhnNPiZUfW6Ytpz68
CzLTPgeNa36XC1x2Z4BbXm6Ie7BNcB+4Gporh2OUkZCEcDhRWTfYFOAbBdhPNL4b+CcjQHtKK6bD
3m7NRMmVhBVh9HsONRBvFzzD93cT4+7dxhI9MnX9gpvSmxxKDCD3ldnZ8IPsLaTR16IQBS3defg2
qEYI3lIUId7ubBiXYL0vyou0cSYK9+G2RY+fMCOFnIlvGBsvwXvmGb3HA4FpgJDiqIM70O7rMEBX
gzfRzs3UGgaWRkH0zGJPd8GafhvWfILXAHhVEEUBhAJbQ45fOFFjepAzIGgwMwf0XPKnHfuSF8u0
bzBe+GdlCU2M6i2YZVBwhv8WOqweuYSDHfqOVi3IsBTB4rot8BMeGLZCgI5Fd4cmdLAGozYhjbQf
Thdg13IQQYjpTqIQH6t7SIBEL3Z+DeY5XFbFVK5P88bntfoCEyb/rNcdhY65RjsRXKn0IcuCLyT4
vmoxN7emY3hAe5flwLFr72ErtKACXz+lRyZX1vw0TCdUtS4eg0Z+dppuW5PJttcRKJ1FmfNpbJRl
ELKonDak2KtTZiWjEGXrfDnQnhSMnpH74AYniJt4lAhAFlXFEWu+Ea5hbdL3dh45AYl1sfF0JY+V
1/BuPZkQ+8Ahk/J8UFx1suuMq3BZUGRIQlLX9dAyLsHbgYHqIOZORC3kkLV2SfgKjiOSlzbndLuG
CHLC8Im1YL0odvwvSpSTMIVUlUCmWmgKgZ6EMWiI1Jb++8fXEIdryfhDZLfAMQMPc844oJnicGjt
nNDhBDRajbSlDJE546ANod6Q6gtTXFBIc0iQpOM0w9ljMyR9nmBCVM5VsjJTIN4HEYoV7MO3YkSC
8l8R486Ri28gqRGDFGA3YsuTFocRh2QjpwXjDKi1y0BSsJrbYcaBxU6YKUwJj4A/hunSeDvs80eI
kGx0rPqX6ej2VUSgYIXgaNH0QYSXdMbkAHcADG3k2MX1wtw2hXBQyho8cYkN2bkRbwGBgqsjwTLZ
4XjKMc/pj9AB8RzEvufo9l+bVgO5TEZW8QwxtMfhalDmHAk7cNdLrf2Km7X02y/WygjVYHEbOPgz
U/4Q6DNR9ZBtiQYt/uTWWjrJP34LLzdWoSfe+wwx3YLJlM18BLYsCi62TcDHTXyfei1n/OgUicfK
SZnqzYyov5V56oeXQ0+dYGeO8JMZ1fXcVTu1/2Uy8nTnnNOsLBGtWYKRM2spjQx3h3nG9QGuz8WH
4oI8PCpWLGFaXrQeERmh1HLB5GIXj5yM/Jgdufjt7OD51MQoOWGSTDcf/w7c7boceGuwGI/38Llw
qR9O9DnHPrsx0AkUNMQf0LAwCudCW3L5CEknZdkAwQnporORYxqt5H2eGnTfBSr1ki9Cmst8osT1
/OvZ4wPux3KtrmYX1ycCsWDY5+hxA8SPH/oUwuyYYR0BN6yAO52ZpuGAkt/Pvo8waZipxQLMhKwn
4xwz13RKTCDAcBxuXqg2gOxOS8GtghpWWgChE4sgdPQITCIOYGy/oKD5tFnWZDc8Ty4zVMjm1iyN
SRlVEqQvq8dSqmxyrhH7ZDKK7EkiMxGvhsgQnWPj27Dx9jEYwEaFCDoyWLDGYBUH2O99WzCBvthx
oODUSv61O0cuZGrEECW249Vg/oE4AMnQ7FgFNuxcZDutnGljzgCYtwCe+YwROzc1kpW3pVYKS3oK
rl3MMQREGw0KK9WPbQOUbn3d6bHh9VcdCTYIOYEqOPCayfFf0w30diGo7WJRP+LjC4hB9JZzaFAm
W1wah15MSnxoDe7WYIkSC8SrYqZl8Np/QNEhCYR+wgpYqBqZazrFCwENhMwxuUI2xZYntqRyEux9
OJIWuKtuy7fFJWG/8WFpXOfLDF7SoK+SjBEvkRD2NpbUhCv8BQmXZbzaQBwU8bvEvlBqQydAyphW
ci/HUqej0B1gUTCuhM5RnADvOuy9K96vWwFVim7Q+KLlZxwgu/XhpV1xuEwPMIlwrOliHGtkvQD5
4pfNaSMkh0K8C9/cRtAgioM2BbaDUwfhRIYJaryIFoF7HLHm5V8AXZ06rGCDB0vD5ho8RE7Wg9gp
YewjvnnWdFnKTnvD7fP05kCa+26/m9yKhqTzHxdOW1wYWJJ2MtFiKlLuVOY8Cgg08s9VcK0Mrq2+
YlYB7erwxxISdgY9qp10phNOQwPaOaDVZfmPFz6SVD1TfaGCJKnGcGIwFAMJq3m8syfFzZH73Mn9
4OYE6ZoTMj8R6IBbfVJ41BTYeT0HGc9sxs3YlukDGuJ7gki/BTulLt7wwQgdl+GdNemwda6mY7av
drzofGNbAHulQCBCdAAdTuiqpa3oZ5Qt1x8/iNOAhbJ0gApWTCOa0hIzCSUr3niw2Njw273rqvlI
hnuMzuHFcSjTRHAB7sxpCXaAfQEgqWsSJAq3YCBEBl5AxujT+6/BEZeZoRuAddvYOV3kUQ9dEAaA
DXcSOcfNpBcaIYY1UMssvcnttlenjA5LzTHFscHtfqQ5skCF/bQoT0Fr1djRhyGoCDl7yg5K/ixH
dfsgeAVUhqEKeI+iDa0feriRPYIf41DAnKEjQLiOwwr5twwJ0xqE1OLDol8uA9NqAsot13GJY3xH
qcKtTsbOC10HnFXTfJwjaLQKaZtrPqLI4STJPiLFYpPKmMR0FPRSn1UFKijigv4WHf+6kPe9azf1
Sgg3QdwlrGHaE7xsl0fAByx3SI0Pj2yUgHs8jC1fCihhKNuXZquv7EYqlCIKO5KxDz/1OgxBBdoO
vhh26YBRyjNCLXzEr4Y6Amc4RhWk9VwgAPlXxdRQricmX4waHD4664lzwEqtLFFDG1pND2IeGgdr
0IYccM/ApuQYo66Nqp2xnwaOIeq5R9wd+TVnvp+MeMwZ0x8pnpORC1/nSOrJvBET/zB1cDeN51ea
MbJlFDzT86rSFnuULCfvCZGxEpJA8JWiQ8YxDELkq1cGr2UuIwRXwwSC2/AURRfPTHZFxcnj3pzo
q9RUy4emwwqs1lJkJFaGjr6SHAGrxThR4qDVTZgarBBsHHyENI6d2TFtuT4vEfZcpPM9txmrC90B
ALrs7nGox82NIqgYiZDFq2jJA+6cHYzDzfP4R4V/7K0BVodeBnBqPGFNTfzJto9S/zYefaFttJ0z
phIWww5nWMMpguCqpDy3VjBIooBrB0pTZtzcPFieu6IriEdPzvC3xQ3w/znJwsxJkaN3jHJD//zN
zu1TS7jaIVCYHGA9TMGbmfzi1qDzSP6BdjKeOpBR3Z1vrdk3mXLQHVlLScHvEaYkfKpQdHJ1pCe0
K6lqOYzt1JbkCv/hFOfV/S5+hTUatdkCsrKynCFqcoZxPUaeDAnySw/DPQAXNluBQOyjlk7nhfRb
3PpsTDNdItxR3+PC8LlDTQzOB/gNJ0ZInLszY09DDiBTwIwxacUHHB4+jqQWG5U0F2tYwdFY2DRw
tigP0NryQFt4FUw5wPknLnt3A9sofFAuN3a5MnIXM+aRh7U1/D//NCM5O3e8jKPmJyG+ilznp2A+
QNLh4HOQ95y1OGI0by5t6HUVJbyBLWcmqCmU1YJULXPMGH2KPIqqGupAA/9Z5DQwOKo5ONocQz/c
sifSDwEGSBA5NjkNWypqnB80/kXuzJ+Q29CFrCjrClP8SBh6R5dekFZQjI1DMZTk8+fwxEilIl38
2h2Y1KZBWP5e2qB8REJEudUwRVoMI32pecJBZ7b8s2WNgknTbxdjMuge8Ys781Hdgv+BjI8lOI6z
t2aBIGgSOiG6b+zg3H046McsKxAx6Ds53I6MmeIOhD/DI/zLcna9OxKvgGhpr5mLz0zCjluGaQ3k
TTPTWaVjhMneOhFXzp2dAmQG/Vf3V9p7AMAFlQYL0ieaPa+h4rbMoCzOYWeSJqQynhkoI0/o+ycy
uQBUkwCGbAYeuUwm/pL6K3wrfn+4hnhncyMePv6xGPiMLUsTV7sNwn9MCydeEs2Td+hwuXy0DJd0
6eFydHhiM+HCLGMrfojPDJnbvQ2DkdGyFDbG94hQEj3hI94cYIUlxlVo45LNAr3Dw+9o2DuOoqT4
gcp4o1AqoCgA1aAuAx1h3Ydu8cPIrbc1Earhhv1ZlJQYzMLZJ8CTX+1/YyptOyONkSNBzEDgZjtQ
Yi4OsLVsvdwNEgVZNfM1e//HMsnBIwc1Mn2OhrZmvUbx9hxUHEeiitodAjyDmbHHjH7hJCOFCTTV
Pu8KdsmH0CiMAa+EHmtqDytZR70DhUJURwxC1rvz4DDYTpFkiNRDYfqLzFAY1yOfPxzRuoYkeap0
xXoymuLXotz/4b77e+YiuY6Lrfmz17L4nOjddg/NcxJiWpEBQUArEpOYWIKi+2tdO23h4kLEtgKe
wj+WXysoijcF995vG5yEF4IirZY3S6qFQPhe1ZzciD6EDvAdrVkT5qO8YVNE4LhI7uqTOV30LRY9
C1wjmgzmzEiljze84uXCn6JfWgMYmImvpy9DXpK7s0nJJaasLQn3XlExQOpgW3PIVCUvtxrp5m28
UEpZqxKdKDCmqYTpWj1UgcPPHYcry6Dmtc4uDiqnGFdPn6v641SQl3wF/+gBSjpFvYbXLdOMB/6J
F9hhwB+xAgwxqOhFOFGdmCNtD2lNSWEJbwdZy+MDQPWG5eIBSad7Gfej3Cj8Qx5v+U1/hoRvYjWX
sl10F4ZeO5/IlsonFjIEmaMIu2AuFikqXYv383MXJ0F1L014sVFJJxiXOTkl7keayDF8sI6EFTwW
flpxujgPJL+mPLNAuXms4feZQ5MhJTNkvGIBZ1Pu1HKlkbDXT2I4vIeFqo1z+506paeM8KAIHtHl
DIQljrRMZoA96oL73s56Z2FFe1NA02K6wm9KYGBBfq+mB9Sd2TWtECPeAkrzvmG3mixCtFUc4X7M
YNY6k+8ezBZQSxoctJBc0w1FnZOTXjZTydppGIUVTypG1h6Bwg4dMrTjqfMu14C0LwGeiDaGoX2o
/PDFhmKUuLp8iGaA9ag2Cy4pN1PApE+mAeIoijKHckdxS4KLpb9KNfCy2SUWJwET6z7TZMELCujq
iGwDnYox5eW/ZoMN/E53ow+zPyft8SWfaEb1qHAtFc+EsmOZhGKeXdyuISVRvivEe1Lzdp7eLNyd
Mq1HEwtzAAMinkttps8+Oi5IPrC5bUZ11u7+LeLm/t6BT2KVhU4mYcFRhl8StFhjZDUSu0c3heyQ
Kx+MV5Wd9eOo0mH7z6mTy3lByokqvrgt6YWeENunrDH4KJ0E97wsxqCyLGWBBPdkonHyndBwWYOb
Gfcta+kDBV4EETr8UFK9lXKQwHVaNXw1b0JPq5Nb4tYA7mEsPw9vDFlwBynGN3SnoLtCp1SYItXI
Lk/x4VQlzY0pfChFculboNTI513REUmfvKTIAK6qHscKgFEaaGUCpRVpwdxyCp8a8du2UbnLHs+P
YYiJWZiRLo0EhYyEbvOfmdH+3BnFNsEKNx4UGW8LOjbrw05qDw8qVokcsCWttUR6Ih+zmjm0TccL
4/pFnSyCOyOGB1G1rR2HnW6OVG4WqaxGBpng0zRs0mKmkDnxk3+qV2INwmykrkrhTJUbdKDu9GRx
NMtnk+bQlmz4qHFmCOJJxyn+I44l02xk/+3wqfPn4WGHB4BKTpmbZ3aJpgImK5mtUG/crWtIgs0Q
48DE0w1TDJcGmCt3M5UULzzqDw1p8LhzgZ9hP8EexQWKsbuPX11gFAjPty0Xrg93hs9RxhRriysh
l2Y1baeXrUEax7FC4Xmy/CDA6aL8xlwSLvNAqWxHCAhNGbTKiQtIOwVD0WaB8k3kt56JAcFgxnpJ
FuJdiFe2jYlmWvTe9AwEhdJa/S8PKbuemdagFWRXwHwx96lHTzz5JXlI582nOwOD6ofT4zhEP8uR
DiFxOYDa3N9Awbzx0vHxbXM7Ehoqhn6MLdNHi2bbuPdBHtLesSZoECr+hYNxFmgku2M3+HntR5pV
6bw+GUdJxhgoMKQgBIKaGOJYe0yWbzDWile7S6dTEx9yuHj3p9P6B+ztaxg7x/iKfMEAKy28+M0+
UHvthPAS9qEMbV6sZLR2PkJKDiNQMkyRmtIv0eKQCYQeFQUW1j/wGvgCEzNNBFkM486cviaB3J7n
8PtP4EMFdLqbNe6Dl7Mp/zP7Bjkz38JvcefjGtZTVH9tJ8Bb10GX1J5of5DtIEI+t/9Ba4JyqL7Q
SEKMhyGDuRRnY5f+/Ivx2BFuyPIKI9DTpmcU0KaYuKqrsc7psApgL9NIyrPNDCtcPG1/n3fOLfSW
kKkTEkAIpQcEq9GAULENu9jkVMS4SOHrcMfQBFOmdUaFBsBC38A8wc3Duw8zjwDivKmBI3SyEk2b
MlninxDAsfwC7dt4YMobli820F1xSzYqy57hJmQXUalehth+waagTFjDF3PkgzL2KhaMQBIOfTvm
FzfBzjvt5oXAhH2Yxx9KkWCjtYDFDIWVxnOGP4QfhOkH3T1fYv1uYys0aQgQ4WNST+u0pyQsNOjR
buy6tvQ7UqgYG2Yiw6FUdo4A6IsHy7+BBVAArSQT2niXBoZiTeUb3qKU41XBPHYUzADGQ6nKf25l
yGeURTE3wTLCm8R9msaPAf0119XyZFUQ1KEFbRWLx8/j8OHYNwC1gJr7iVtDFalGEYtPJ1iytwae
cBswHx/hXF3U40ztTLrpta2NP3gPKyWq6ddXnBPAsNMCDqctat0qDjhanY3TLocePWxnvMpKX9In
2mPox8M0PGEL99wm4T0ui9h6N2X/j5Sw6i9XCJOHlFs/SqvsV4arGPj9LGf7joIjrOHnzdJhwUZY
v8uGpYyxMnRA9g5D37QHMEyXsgLgxQ7f6CPHv9bmwxJ/oNmYu/PUfLZybtPymPk5cBmlLrCdF4kl
cMs7n9Mv515O8fa3JAoaV3opnu41AA4dvc+7tLzjRHPxNsKBthPRBIoc1AiV3aXT/auikOtRDdBG
/V3FZY88Sjp/lybC4MyJWIh+Blq3zSmz5WgVJBBNWSzgb2e8gUYY1lavblVnIrNiMQVdeUkSiu6J
Wx6CHJV/wZYMexKh2lOzPAqYu3VxVmJuQXnLhUifJjcPQwIZbTCNtutXNaNwmugFj92rSrQtRPko
Y0rqTZnwprAg8fMJ4Snu/9N0XttxI8kW/SFgLXgkXqvoVRRFqlruBUtNteBtwn/93ZGc+zY9Eqkq
IE3EiWMSdqIhcsPE+IQy+08Wwe+eKIAViP1H8BLVERVMQZkvsnhnoeivbIioOh4/dQcImlMwPAZi
n6SNSiDBLx5NHPxgTP+3Y+PnyPiE2+eRRN44hM9l8uyIpbkhdA3C135wdmWC8iTofExnmIAbVJC7
AUX4nkbEWSawuYh/QtRbUewdMXQz45OB79nwcAwsjhL52cmnnJCREFTYhq1zOAxkwdUN2fyv3hcZ
HErNV/J344G2YPQRfeRF9qcI7eQmGAS4xeMZH7Dol11yqYwzyTqI0beXfTveiHMvf7QDIL5NhsHH
YL8NtukZsUp8tslnBu8RqpaZmx1L+mJHrfPDhtj80vl1/qshEsKQW8oZwGVRYCcAxS9miFMOOGbg
nu1HKAXtlErGgKnGxcNkXFRx8IZTA7d/KWi56NZ8b8mvTF/+wNinXAq56EeXX5PLwTTxWOJJSkEZ
1sooyBBhaHWM2eVCPPmLXduEd6W1e8fd+0/nHCGL714NFLQmEIfIG2GAEnzXhRL8iz1bvDB7zQUh
xd/3KGX3g0AVCSkt+RLiFH14rxrY5am0pd9EpQsGoQf6p3jkffhzUb1XcdHdrX5Eg2veDxuG/HL5
DsyikKzQN4lPnYlma324KCTD1KeUCRGEuOUt87mJEIVSD+dEsJDuB966UZIeK7kv6EdBzyh47mAX
OMgSJJNUUechaCc5xeYKtEeGIsgp+xsXi/97hFZXHVDlZLEGJclDEfiR6pwhOpAQ8BajsJ6Ac6LW
fmqUgPmNnlhHVeHu3OQ2ec/mEqFudc5eqluSapriWY+t93zYTXWaWvcXFRYQZyOO3gNYL3PY//RS
goQ5kJJuAgAdY/w9OnwDw/uCKInetYMbwgCeyJYFGC4eOTjHGk4aS83NN+dVaxSYVSwDIuQ/GD5R
f3MY8cQd9hfyAWbEhT9pBsksq0yDv4w5YhhjT5O13BdZJiMjBpzsampEM3dUC2iPD6v5Pli41NoD
lXI82wvL2/6rC4ESxeiSkwjCNmRR0KIAt8N2YxhJtsBrVgDxKHYTtrFXLYaOYwK9l9Dtt5oYxlO7
BzmnT/pMq859R+rVXakgjO2gsyLWzhiEsOyQgs4cH0jayAExxhii7PsgcbfiWNTSfOL2ONzL/ECS
l+XkZaD+e634d2Mh0yc9Po/xCpH26IbJvbfr2X9deLtoff1cjNTqlnfpp5hKELS7ZeN9OlZDfuNz
bFWf2gY3xM8QYlYEULi4prcJkNDwONlNmH9mEhTex4U6gPEpvFjzcxu1dwu5z9nZDcsmu52idtSn
uFyY2Pi1Fn/FyMc+pRSWdKei8j0gD/5zlTIjDEICcjNcgCj8S2bYMb1p50uRHWpu28Ml4WPtq+OG
8V91nt1kP6XHkcCtXJlQODPdWPMFo9JXseqG0A0XZ8eCXXSjnaLKM7lZDHIYDGdE3LWbcJlSISH4
xfw3A5PGGkVUqmLd0qZTTxoTI/4ZFMTwZaoAqL+kwWhjLZvIXl8CBtywcMSVFkHJsxrY0gLJBA0j
BbHIqwCejhgTf3FOnhL715rbDRGXHMEJioJz7ueo/hbMTctV2Bbomz+NiOkMac64yPkeEFEU5XC9
XQf+MydOwCx6Gdt3Yzsab9s/reIzjhLSR9WDp7b4bOK08twObBTRUuoYXa34l8Y5vdHi8/nhCfMF
5y3/PsoKha3pfPZ47uIQjCrDwyfB+JOC8b+YYC6fMGFD4u1S/scCBYBBIntUPNd9EIcPjl654WKF
bcDZVIsiT5S5vpkZomQeZwwtmAKIA0vA2FGGBcadX5E3elPGwDU+aDRa8w5jshyib5xwexBbod/K
ifPTSeM/WZIR/M1e6zyYWljX8LXEFiAU308GTCP2lXyCaxlHy2f/4AhpJZHOHCHlaPu3JXv7VA6A
QfHE8Q2xJ0CCgt857kZ27un/tAs3m6mikIZ86OknyLrRv9T7mMoSWzICrYgcrK3XV0MvFRPUBePM
NlYPAFviTQuCWE999jIRPneHiTc9H3bu9wQY4AQ48MhKk1Mq3AJjthUf6z/AHhRlcrONmxCykuRP
MuKsRCYXcx5uZl/zg1yJMH8IijA+YeUxhTC5Su/X6FE5flyfnAcPtsc/N04yWVL0uCOlLY4twCce
q6uSdUqMI1uQ+VTp8bfGnML5QPsP64RedfWBquEemhSqdsD2KxATF4lKkcFqtoggXNzSYL8xougl
nVKESnEui1MyhxecXk2Se9d17zIrhVIF61kmULsg5R5UAyOjtI8B9By8lTGjDHprv39GgEkTSwjA
I8GCeIMlwrrCBv5x71OU3U62ZAg9Z70DhaEzxPIPAEPYt8a8gHh3rl6SKbgu2mov7qMg1/4T0AWV
JSUH/7yb1fZzMrkDwjCxMh9IkUYCD8jc0PCBQyiY/kKHBZ29M85AkGCn2zah5RJaG904BWrVE7IB
yoTBvv3JKVDgYHS6EBoDlrfgAIuugROGA5Rvw9CA4kvef6yhn40rlokHaxWrJbpk7LLU7erJwX+w
zvUgDM2C2QIXxutS8ijLmSbXdpp3YY+WCeNpo1Zusui/1AU60E6FZTc10DLRpyloMAyscahK4TZk
FayrD8pLI4ks4AGMKhisOkr90SsN58cuHILyLirixzVmchZkkf5tNDaVZk2uBS+si7JfyTzGZwCn
6WdHfCa5jElYUUox8MAoHXkC4DPGdqQgAmTFjryjIIipa5pYWJ4xVKh7EYmW3nz8KXcn+j4SHXp7
4LrBsYPfiMFGCWV6WUR+AQ2DeQLnHyeDlIZR/nKkADlwgyhXC2pIZqJw5ZMAphS/NReai6i6gB14
rxPfNKvYNk7LKexKVYDe9d7BqeGmrTnIRHHtaozS4H8av6vWZ/GieYAAlvCygprSX8wuXIHxc+RJ
Ubwc2GXUa3GOV1zMjoElj7V8deMXrHAFrGiMAKD0C8IuM580ulQzyma/vR+roH+2N5Zyqe2EV1uV
P2zq74e24EizQ90+GQe9MoKHB7D0tODv/hQ7aslhqgkzQVO6xyD3bEQq21aSaY1+RMOVK09E8w3f
0HQAgWPSggmCFNQZU3woGhwvRkDUDi0uXxTIYmlidPZjlvwxnYTts+j9FKqvOOL5iVyKB99cDEeD
jPMgwxqp4hNAB+aaQGlCo0H1VBL+dKZOATFH/x17jv8iehZtC0bt9/jmCeIQY5iIzV7ygNPZzmyB
/uNI+RxGpG4Uiu4cNp8mt3iK5oCy26/AMGiLx4bdUro9gJY5PRewSqw3f39ob2I2f7lxphnWMwlM
/Wf+TXVv27xK4yrg2AAzZc1nLANONwzGIKZBMqmm6G2ZcS+ToYkhC5nOrMzq/qrhsn+lbwF2oIPD
DpMLo4R7QUwOwF3cs15hnBynvk/cm3z/ges3ztY1z0cG2FyV+3c0l9Op4W1T/K0DxqB8xtYTZQUi
B71yDpkvHdCd3rXifmSMJAPI8reGtIFWmqU9cQOHDIIVip8XnTU+U3DWoUFZsXiBoU7YwaeqAliR
MV/Qy1swxS1jfP6TU7+iJL/1IEM+pV3jfjKGZUb5QTgk5sA+g9dsYKpPyXyc9jScTgMdtZjbHSvP
q0Lnd15rZJIfJ/2C1JicjeWzZByTrnbpbAW9ABL0jYbycysgT+dzO8hAM9AQLkmyeqh2OmvFHIBc
vPAW2Diiy6W7NqrBbucqVDV3UuXC7kIsRUPSQUowItgs7t6DhA0CeR9ahpbGPOMPs3GCK+nV4YN2
mVJnIa8xG3HwY9ds/xJWDFgr7nwQjulVEEthi8tMpGJ+Wc/xSxxVNeYmeOV0O/RSIzsXLzEpujPN
1agnBFjVgOWbU0z5K40cv4vKfI2oKDpoRqd1Ekc5j/IFuZHP/Au96K0xjzREfjUzkO/IuPkvwwr3
VhUyfq/KF+3RuZi/IcwnswcDF+E9b3wOz5Tj9VmIQl3PCe6ydsnYuzd6fD7WxGGJIhcvaTzVoyFv
jIWZ8V1YuTGwdyhQFnEGV6XMKW2ceBXO+Q0kohXPkTOT3hnhAp+EZEdKP+FnZHl1zWJi7Oal/O1l
03cdLTgn5VpBXQG7NMjj6syvmI8zfhTrmC7QmBS2Aswgzv5HPGQ11lM360QNZvBFGLLmjXbxBjue
XOA7BywZcr6PVTvsDKbx6GqMeNYBeK1EmFY1kX5yCilJd3Ab8rH9vywDfAnskcwue6XznOXGBkOA
SbLJNMW4g6sSJ50mG16QT/+B0UEDzH4BsF9+cM1Dp2kAC7sCGh2uSsRVIVvBJQyZEpmRmvYAalV0
jmOetYa8pD05qSBwYxuUQB3JGG8d/F+MZstHHAZQ6DegUaTzsDsKEXLDtXxaxRFj7Jh3HAvHGu4t
uDuv1BLS3/kBM7/KPX47ozx65HZn8h8iWnRoMZAxDI16DY/g7EX5zMyFU0YN/GrdbJBxsCkkChKw
qxPFuOBHeqPggsD1QVFYYFxsI2hfoZimtEF4p2bZ1vlBGIr4G8MMZ0p4uH9RCkO8NRQLFBM44DR2
Qn7jwYLx+SUDTBNZ1Bga0hXn1BGVx1btHAb7YH7hg3E4YIWChDVUvhod571puBXyI7aBuEBEGGbV
qX053Hi54w0Dsuekro7QpKEictIZZybIMPh2iU6/y+orY0ZKQtmfcFdiABSODyC+MevCb2Uuht8N
kHFbg3oZw/rWx5DbSUXwYDPuk1nL2HIAYu5afsWQ8B+Uwl8WzSwx7mTknDP/WyaWLtZFXzht/zE6
5jIT7+rEZKFgnMr766foP+jNjMG3bP+6FEFwU9dV/wGfYSB5/Zj2uaJaaFnwXQEhfaXMflA1iWf4
dvLJN2YCK6rrm0GHQCJF8IJpH5/tYJ+JqqjzgvVFjfiNOOjlDuZezI0JqpeEFB/UF9ku/19R6eiu
KdfhJxIAAirVIjCeXzcQZFU13SUHAt9u5orvYNFzdsJ+VxFNFlS+M9oTXiDdZGZTIzhxz2ikb3JM
MMyAhoq8YFlUyc68Gnnw8aACVriTrL9xl+MGY3yDPHTo3wa/QS4uhkTQhfAGamZX0XRATm9JEENk
gO5xyJ03k51odEILHtxANKV/l0+1+wvnKGioWNY+obhj2YuozKhZu4WrDlNncNk0+yVdG7a5PNYy
6G/Gvd+hYrPQvSnaT3ulEkxOOf6N1RwVGn25ot5Vo118MjqEhl87YrBoDCSNJwvHGlSHRmIYhBkm
4wnVcwQ52dj9a7CWmvsT9AI0NuS45R3IdfQX4AcNe8stS5/ARB3fJh4rXdjcJk92TU+gRErrVwD1
Xuu2t6DP+h6zOmqmWkYftVC7xv6LcYBR0f7bcaBr+dxgRpJjvPbFxtIkt/LDFJoB/blirmQcFYNS
FIcSdyfIRudzrnRrJjdXdEoUZx4zq7tw/eEvrocoBbjPsOBweYfvSVjXKRDXL6OzFxnjfYUzyDcD
8RKm9KPUqCrFGh0BKemZKTG8RPtKTyAFwwQkFmxwXeRcU5u5J/iyJoZJhxg/ljOSp7FgsQy0H+d0
Wvs7KOjf2gq4fZyELCH1aexDQS/xvr8xhY/hLKNwKz7ZitbDGBgbsKEkIRLHYfnQTo3BwtE8h17U
PDCHEiSCZaeoaW4EWis7OdI34bTIvu9ske1WBHQrbvGH1Q2odRU1qRF4QQL8sToFZ0SM5qiS6m+1
NeQ1vATOaNt/iip1T7DvyKvum+lCSujwT5jPQRfaoTwZ9qrBbiQyaIQogNiHXs74AyUdrc3odJy2
EuwW+QdRAGA+68G8H+gSyjfn2YrqDk0dAIAj1qnODLicx0PNcE0/KhedAA/+iXB07p2UvvBjLTA/
Fpc5YRx1E35KFb4vMPT/CLiU9aCCrXyZ1ccvUZN3edvtEgJiPAJTDFr6oIOEE9XeZ4ORIAP9gkUh
FDZJzRVNHH/2LmEpJqPSTASyEEROMieztLgCqSIr7DmA6Ds4nBMwFoHWxcxGLfhJBK7svnH+Eaws
G7GHPpb8waQKMBev79O+je5t1/sPvA29j+CrIsIw9mN5/8VcHuvGNeRoPDDXCPKR9Gx2KAdSQbdZ
tjiotQVUmWNwxx8gcTAgNj4QOARTeGmOzD9vmPQ1dKrJQyikG/skcWwom2FOSyZK1zIUyQYmWAJb
xWgf/AQ/Qo9L3YiknZI7kraZSbTmkosXYeGUFEQrzs8Me5D47uIvqMR1qoc7ckCo6pgCGpZ0240v
TbV6FzMuNc1BUSukH6Hb/KsmDBvQCsAtP5YfbUGPB4TObSrb6sOYcOBXrZU/cSiIebk4eVLa4tY/
rcT8jLoeyVbU6NpviSvygR8G4PsR4SkxDyJZiErnzRfjtmWsP8X7VkJGEjIqANO93dEzm2GRj6hI
dF4kSKUPlFaMGMTd2RgSyIxWTmxsv6D4zOJyLDxNVMV4DrACcQ/qn43JtAJp/h5olXHVcbi1qL4Z
nGMAc6D6+YYuo/459lnCmZIQADC6IorCuI9A2AV77ufR8N2Qp8b8wU1fhd6ZSdzVONOJuEMAJ4DN
X4Kj2SEgupgYjtNcX/SkU2CrHnhNYJAEoD+mWM+IvoP4TK2FevGnmgBf4hpwKWjReufgjmLBoBZe
6oJZ5iJ9g/K33xjeMRApuLtN0tZicxRh903Gw8BuhbCcndsxDc8m4QLZ1d9jUn9EPqAKGiFBwsaR
fSxNqdUS3jbjuLVesSe+5c6AKuakZ/y6q7PFmMl1mn3brtlBbbM7X9fBuzrGsDcub8NDf+kz/5bY
2eLRsotisDn88OrnfIWQwg8cjwhQrBgi7lwXW3WdWblngnoQ3+Xoe+FsT+HFOty2U3HpO0Rm4peO
MAOi8qPFYY299zQU+NOmHEwtNVnLoh83ihDrCG2y391iu5YMcU71AMVWKnZO7fLGi5g4LXN5CtOD
gCI9sBDiC+bcOMyiNuEpMjknJBcydcTPBOIKQB4bjFxbprdzx/ofwNENl0BKaCQHHIHNTILY3otX
U3tvjTosqaK3iHwbKqIkutike1kHnQQenP6C3yA1lV1fTR0IvvaXb4oLxTTvy7Vbwqd1DRlDh7BQ
5jvr2IljTKZwuWaE5iHh3f51DoX8dgFz+7D/m7FIV4c0KzLTruo6uIn6uEK3yXoYE4LcsfI34ktj
AHDk0eOH3iPhOs/wryfmGG5hzQRSTkg1wVYRY0s83qfbMMDYKGFrRyUSWkTNc3m18MMgAz7rlivA
5W/0wz8ySok2ByiyWtdRG1+U70KWl7AgDEqroOpai9rX0g9bnoHD6pbDI265GVQPh8XCPHfyh62Y
r5UiAm7DPRhPf6uMVYR3VTnz4PgMxFecAps5drbcWQxfhlTD1bquQfadsdU9VrDHyfIx9Yhqu/Jf
VcCDzGhlKOrlVQGBiiTKirE2IJuvm3AtEEMFB16BydNB7qTPFlLVPAlprK5Zha9EyLEpFtZBzOVn
3I+OPnn2bVT10ByRTHNjE97HJ+OcgHXPLoFj+WrZRzhFqaenq66Y8AUpgBceXHD6RUtkbwDZEuSQ
5YLlRZAsCpo0ZUP/Xl3xK8UCGkoKh30WwoDOmcepVJCIhi9kHNUcD2uaTjHui3MqvQwS/Yfmua30
pUqGX6bgnnRYfCkJWKQHUQtG82IaaMMgyhxIZ/h2PQcQx+lDGfesWBffWbFTzg1YyHQN+mOEpAw0
zQHioSkUXwwM3Vhw6mZEy3wvUwmDR3QLfVaBPtMa46Ya2oAfV8RZ0pXTFUuoFMz0WzMUj/0qe3SL
sjtZ7ToUfqhdfa1yLhMMOYXvw2t3VGRvs75m1OOUPVCnVtIHJbPCCBezBnLNyHnjwBm7s8Bk1nBf
PX11WOBGSQRw97cbOBocDix4HlAghNUSHMwcsWpBfUBdOAkVspfxbSrDhDp6BOLH8gi1n1nX9Be8
Y8oFkaSs8BPN8+Kd/DY8YxHWirOIKgCOzPxdhlySh6CIjL1AI/e5FzhWxSLR+JgRUONgcueudNz0
VIaBG5RoP6wSq7V4wEXiCu8azk7PREtantWhqlO5NOUzZ5yo9swYhQIQr/agYKY/rNGdsHS0BKYr
kqPMwE6Ke5MEQB9LjMKGqM5kyqiSyxon+9ctHHDSWVZ+QwEibLToJnzB8CeNMB/d4qNFHDpTxGLV
BK5wOAWUMdTzsHV7XA8HdGmWnc51SHmhrzT2SM6Q+9juX3EAojqD9inMAyt2074MIv6SvAfRjzF3
/hi9VSNr0vIjWPTFnI7XAOT8zKn7U0bOgVfvj1YbYrVdw9G9ZoO8OclaBtGijWENi1mIk8M1QfjB
/EDzsgz5Dylp+1QFcm3hdIKa3Jv4iKInlxF06xfDnYfpFK0WHD/r8MAEF53q61ruyLQmpslBwW1M
y8r8QvqCasOSyHP+kgxSnYgZCYHIqCi6iZ1nNOwCegjLuxy4QgQUEac6Wo+OmgK0/kOLGyFqQTg6
rPa/EBX/O/Db473KAT/SWMOwKk9WuSg1e1E/XbtdOkdh4EEzf9F47HGI8Zdr0kBPKJgrkCY6m0XW
CYa7QDa4zBGTyulRzvyUcb/H7uGPDLikG3QiAJB4o7x2Qhho4jxyMPhCuK3/WdCsf+BOFFRAUkPw
iXkTxqtASlW2/dajcCo5kfHs5KDKyvKKbyUd2cBDNjejRRdU62RhuaxKPWQbx1MpKuIhf2FS9WYB
7WHdNtesg3n9ARNeChhGNdaIc2XhhMX8apYXCeVXzHjoRcTuxQAIgc+VMHrB5MCNmF/hNpHG3vP0
yobzhd88ZtGh2xlZL+MpzJMWSkJOy3jmlDdGQWL9ZsyocNlQ95wb/Rr1czS9VuJXrEL2Mt/nXoOb
4+HKz4sFOvht+kfcqBwyFbDMy74v+UzFxqoz406bIDSkwOX+3YojXIbzKcxeg2KGGMxWE39aIzsJ
Ek43MaMyMWg055AsoLysEbzgLcRviOJNosQCpOHArd/xDACOS0oRaxUQ+5YGZpaPmpCjrCmD9NQ4
DEY6KH03ctEhV/+5CgSle4K2aL5YUT+CQkLXZTSALpTKlIMtY5oIin5eet6bIfFnCVf7QT5SZvON
s1iKoQVABCswZlTdxlT9QKu7hKhUAZoaMux7Jn2EjIJZyDA6IuIW5reI6bki/YJzEvORB3uKLib/
18gQjBkKuvi/5YbVRti+cVztN5afBH63FEf6RaX8mxxmwlKmCmsZLTxgkbicLabdOFYVXfoF22eu
qlk4LMztnYPtCA05EPjEkaEEwCnRoIR8nLzKfsACS2agIIwdLs9ogQNs/XGU9rHw43gF1qU7dSBH
im5VZI/HwZfQLQUJtj3v6GFgVTGlKaVeEWDEKH4ot4dT0+NCauKp+P0kSTKWuzkQ8T2a/KQFScSt
dfjTPPj7mHxB/o3fMmATnlncVXiOqwfO1SLlE0A61weN5CoSfVN/2raI7hyicEKqMQrEwU0G3+8/
kz3xO8Be8wHbGE4kUfcz7WDjbXxsR0yfnFCw5pa72okZUZWzTLFxSiqdLn+VoaCB31oHTwI9ep81
EhSE7PREa/LNgv+xFlntN5+7EPyLgBhuPgq4mwo1qNynjgzYM3f13teWms8gpNKFIRzYTunQoLHa
O/xbVfGt9f2dCWX4lG3du3JlE2WiAdxltzLhGkfd0MF4xb3Js//fXmWciiEQetYZ4gUAs+YhTsMY
xP7Gt08QWBCV9FLbQ0PJGk93VQFHimgkZtkuL5SIJ5hQKA+F3A8gxLmP6E3bXt40n7OheFkLPlQJ
gV9aYQ43ni7yfW87smx7NuBD5aNENnn1PCOzUWfWlgzDASsAsjxGpon8PxjsEDvIW1hZq2bMvMzN
zfFITfEXglR1dwyVe3ad5KdTprydgzTtrPDA0IRZ4kiso/EaVCs8qWBpnrAtT2+rmt8W4MlsphdO
yHjHpAwx5aBN/n8bCfEDOyks1s8Ocrub9RB4T7JmdkEKnQGG2sbfMLpsQkHBBUuI7fEmfUzGvLjm
ustGODlaPH90Rzeh8SM4i0yi2+ADYLWAG9rCs9iJfT9B+kxP21B9qzb2vDHLDniU5xhLd7CFKLkV
IiKduYiCOT0kudhYB5iEywa81aQ74DT5mcttRusPQ9ckzyPkxVtg4HeRungdO56KOBeYxIEx4JV2
gpNVIQvDOrYmTzTmRM+Vy3mueoYMH+PrlYdjZH+Zk/3yVvV92MGwYDswNROnRpJdFuQgh2cvKNrF
WJUhkPIgLdOFoO0dpIKH02PwaloRL9rdrp+eTdiFzDgyv363bC6KDZsF96taAT0xE+RqYjlbC/5U
QQ+D7quSaAnMdsNPJv9T18TEW763x1WfR8dXsddHn/vliIG5rJH7KsFB6viqsAxD8E6hK1X26FCg
2AG3bjByP6Ci4HL0x9Kjf9rnr6sEozkJCxj+DBpypJHCx90HZgH5SHsDAMIIH082qGlgVtYYFX4E
QjZ9XSfOd3o3fh6PVJLL4IwBclvgvYMbh8v01cT04F72YGyQJKnFBDgYWpawuwzSZhyvLDtJwLH0
UCGWyB+CSSaeCSe/CUtRIZ2KoL4SPOdv7Bxjn+HsHOexi6YM4IbVW8d/LEJIPM9Ou/LihHQxRlIB
+Xs85bnQjvhHKdRu0RdOXBZbafOh0vLSx01/mvrlH02fwikl9G6ftsqEa3wQo3D+aVdqRTO4wsgg
O4WBT0vHNWu1fbciOlLFReH0sybUb5ounC3JW3Vs2lLWHIUbR6fY1plfqCMOSoSZfzEOgf5uB4/W
YR9eBFRdXhSoBHRc6vU+f7GQG68EUkb5ZW24AwsEKp78uhlkw9eRH3djWF/qw5nPrvZxuS7pAVsU
rwCQwmbLQOu65JHMKcWrT1KCbfK+vBhltfgAOi76GKu17UzramsuRgYvEjWTCEeWFLPbUQQCsOVi
SSdYoJXikkNVK4ouaxmqIpp8j6Cxmdw+Yg64f5BSET8p/gxpcLHKLt7rANOBr1zlVKUyqQaG9svu
3s+YtvLelh6fnan5mrnCzLG3DQMiRMlikM5mAKFwuFbljtaLCmjSbQAl8eBS+D5g2MtDRooEJCnu
Yam4uaHpA4TAunKXdnYjKapkPTPjFgKS8EY5SczpS8zOfJry+htzHHzsQ2TEwmVngJndYc7yWwuX
cC1pv1ahMphjTkDndmMCVc0REJR49nZUjUXT5edhdQe4SqDR3Y4zmYq4j1Gf8J8QSfGKqN/XnTcE
34lZc8Y97XtkfYKuHBF7VadwFdE+tx4PSiJGo3T/dnjBRgFIhSFIh9BY9VrGzFPns12QJFTtOCEZ
NG5MWLwiKJFWcuvC5M3Nqt/QfCjqN0a6DiflPXfYdiXafILhzKjPH5ltHKP8Zwgho6TbfhSrq1Xh
UiE2KYbM3Wqu8XXiBNVH/EdIhqiSyUGjjp/kIJ/w1CyX+HsrqgRoPaDV3LuCXWYOZkKiM4trKS1K
FJAWflojGtC1+CqTfidjfUEupvqoI6QQi4w8sUQxTDXHbb90My316jKYCBbYrvTix5vlO9OwBmmc
vjlN9OjjdEHdJisSR5msqZt6eutMVibXFIwisW7mnXdCdJRiotXVVUxnjSi9KxtQoQ2WbrGtD6yB
FbNC9oWJf6D4zcFZWR1IkB7nxo1vpecVpHzrxqA5bbXPhCmCdNhFMSPOGMK31SK3rdi4miJcIPuA
/mnJwUYZ49xaMG1T1qLdvblHF0NiuNfVqp8tvNOcVjVd/EohKyLL7cY4cE5p55w8u3qFB/Ve+In9
BHqKhxk0Ff+T8RGV5tHIb9aGgWE2kvJ38AJFbGluZfDOpWF9KAQqqgNARWi0Avbm0pav7KN+c7vX
Max+1tuizgvkXL70NNNt5xGawGZuXiskCJVbIDORF7YD0rMbCa2Hp+A0sNRpNbt8zSY9XBxh+KyE
ngFvIoMVSYpQhO+dHJp7eUC1FBOrTC20/DBYHR/x8wWBOX2LEz3GjAMtghj4AD08js7jnjGWLU5N
2VuVNvx9elSD1641b94qaxjrs8LMyWjgO6/nEBDeP+RF7D/Dav7pDBBmugbULN7s4vFw2NhdS1oJ
hpwUVoxJhbBEfY83tJLCatt+D9WWnJuuZ5pmy3oQGVi37sBBNPPAg9M4LdXYX9Kujc+eVy6nnczH
U58jo0upuuXpjuuI9cXWVhc+6kOW7cyoZIZJV12FqbjQoeJa6veiq796TsJTpPJeIr/rL3rnbsYs
lD2uljuMs8DzZUaGoRqnGisGBzD2G3V9SAh7uXcXp5XLAX2oxNaQbw9W2cN4kcwVJwDpN7Z7895/
Ory2fBUuFhHPxS1uMPnZyzuWMEsNiXeGFdhcYtuETSTX/gwZw7cHLhUedhVIKwDbIohBXqSoHSll
wBSYBwYHNo+WjXQVs/4GJwEX9qBMbQi5f2azX60F0XC+F1lzgW/vX0y9q93+y0dlnwqPMuaJLD78
alg52DNk1APydeKMEl2ccBBS/DFkbjY8KlMmgXinrKnCroYljU/yNYY7QMEfFz3dTlVdhJsE2aC7
N8Rejgi3gQQVIaxEG6wS2CzCNd2opbIRvPUInKCw7a65IDSYO0rHvn5bd45sNOTe5zVneWhpWg14
SDoVJQP8fmQflOYjipTb0rQTCdS4spZBb+r1z9KedwRvIWfkU/bc/CPxGx/DkpQbEy0WROqY8xeN
nvpMH0L1zTjzIyMbNu0DHRu/AdjZJpQ7zd2lumQNhVi36c9YbwP+CiZN+5lDWz/4Q82GynqM2lYl
sX6RtO9iggENk7ZDwoETHivN8kHE5a3rzeombBBj+ZvI3QQ/pa/al1J3PCrKo0fHhiNklqXuOM4F
yhBzHE46GTeyCiQE27QMKo/e4l313x0tKHNBcuA4U66ZdBsTFhUXbE17pq4yV4zDGMkRSWaXwcdi
tUFt4C8UGzrVFYkqbEi5QHoDE+LlLtO8+kIyGLrDgDRNXsArPpPvNpRKTFIo5O1KqpcO8Tl70UTd
G34WsgNnYwNZXLtez83HziSKmAppvI0W/z0k6eDkunEMqjO7LX6wZXOpij5E8E55QlahkFOAR9aa
9IMjF2ktbwcDNfYF04v8QWZfWLq8oDpnb+sW35VRrqY2CNIlaVlXK+UrMCykCZABCqChHnviHHBU
BnZEnYhqcyBKI6o6DF+Quzx2NfeBsxDKUouWdqecD2rVopRl2WelBArWSH696c+gSXNWIRupW3Bd
KRVvBanVtyz0o18yX8Y1JfvGWBNigBjOGq6rsBGOQ9imeD2WTMAh3xnCw4f1cBJeyI//JbMq5KL8
5sR/MhZmsD+7R/ke48FxumjPe10LqKNmhvSRij6za8kOeslWWPFa3BcWBkrag4iWLXsUkDYrMyhq
RKZizMHAgKNhPFApXWTElXWRC+GHoe/VOG8KBYYbK8aibPe7SwCFrgoFmUsAvrrjLxedmzQN4tVL
hrmAQFfCC4hHwCrhFzFMAaPchqC5KASX2ArKV8fYAY9k6ZE2KNiWj/9Q6fopL6qn1NWhZAxttn7K
tISqsukecS2JwNLc3Mdcn60XIHgktlposwf7WGPxfCOmwsa2zgRZmf0RDExmTeaZMdtoAdsDKJsP
ZVHz9pxle3D64G1luAUCxXNRBW4bK2q127VmPgikhsa/4U+VIgYUiwqq00kO2hrAF1u3l4/wZ1SO
MFxZfcFav2dM4S/VBmPBiod+xAavbjn5MFWpyPkFXVx3BheWbaOY7/XYXDSUOTBxvsVEF1mV4lol
zpwwGETx06J+RWX2Rw40U+dR4o+Rsxc2J+3BlaU47LnsMKZbAPYTFA1Gkg0Wo+8UNCtMN6P9XDsT
de1B09Ty2quhGs/65yAsICHXmf5DLqhqpDKUGDQqSZK2FAMGo04z4DTOkPB/UwaPUpQjdnqmraBR
I3nOeJz6Qu7GZUTD2YVfDF3ooWtk9DrJqxfbwzD8FTP6OW3R/j4yREJtgrcMNp6oPrDflm0XRLRS
jEW4UaAZu/lUcBpSNWQz45k1ekNiJubeAIIJCj/LrhhBhghBLlUEJhGHxXS/heE7bQhP1J9K+ETR
Fx0zUQyR4zndSGXJaMtELzOFpEqhBXA2jFdQS5vaIBOH7RVu4M0K1AkNt38n3pGJk3DMM0AmdD8C
/InW2BgLrGxgEAs1fiII75cjSY9GfqjEQN6E1HbE8tyZstl46ar9CD8hJfnF+QR4iKXTOrcB0RQ8
2m6AtWXvQASsBPCyYP9vSbEmNSGuZmIBmQ93Rw9YTtf45wQbVE96vX8kwqurURzbOtGYIuQjShjI
12iZl2d/Z4XZofk+i3iTYnmKRgI8JfVx23VwZaFdYeSUf8+C9Cc38rcK/Q3rEaLOgYgeVS/mPnDq
8LZo3xF2IWX2yD80jTmkye5LtU3tLQKov37BAU3mycVa0rXN8WjyLisFwD1k7OOtm6M4BtDKvd+r
A2maNOj0QeyRP1co66+rzX2f+ZJlhkbcmaVGYZxPEru0fiFsUPxRRkjuNEew0EPULRd3jhQu3Klm
roiNxGEDpVUh/ws4hNpqgAPArJRgk43/TA/y9bK6RProDW0O0BOm8w6BxGfbsp/KiE0iaIA9x+No
A+FesqwGWqmhUssUtZqQ0WHasj9Z8epOBZ4YVMK7jFskoy3wCGNs4BEZAdXq13h4VMy9x8mZ6mWN
SHwGEEb/wlGHobXlA0s4bCSuPfEFYXQFOgkLe2mpzGSaxuHHovIA+4w0rnB+j37yvDQ0mojP4BNt
nPMWJKSQ8Z2PrluQO7GzdsRFuKPV5hqFUmKKKCpLof+zHSB0s49BS4lhYR/a33inV5OHIyfpsnXR
FyOdE2I/zo0g3+RW5A6m+Ji4Kla2yOVqHAndyIcJyBId8QqiPqbtmDmI+VsT5XOrBTpg9GrZYxlx
GMbuBbkwXC9pAA5er8+ww5gWZp58ER9lnX20rnwRdGsOt9EJmSwy4h3EHlnh/4wtjEdQl9CtMr6p
p9B3DvdC6hf4VNPiUs2yOwfUiXFb4UMQXow0D04Yf+TgvWi1wzCrplX80MI0pLLd6LtDrgclkQwP
5R1lgQyiObdh5SLjdSCckAO3/YYfK1Un9acQM6yy6f0wQRx3IZSUAot5HzeEDyOhAhdgdE1g0MoY
UiY82sOmoFM4EdNwwaMGEUTnieBY2lzLT5FAr8xdLoweYE5xCl1YS//H2Zktt41lXfpVKuraiMY8
dPTfF5ZkjbREWXYqfcNw2ZUgAAIgAQIg8fT9rUPLbUEKsbIilRQ10YfAOXtYe+217yo1GFoRZ1bi
TBr+Z8qDNGkCiuW7EZ1Y2ixvkJbenw1Z9gOM7PvgsEG6pLt0K/qChYO0mdRmPDG/UirfMOowZQOK
yurtMwJiptxsOp6aFuh8Z/+xgVlQFNEHhmFl77t2kZ8QOpU33WpPHxdtVmfE92TGjHJl/4aIaqAu
aZBQcxXfjelIJ8AuwLdvae4hs4dWRUhHkQUsL27YS9SRzg1BNaIIbWgY75qqJEgswdqGCvxXXWEV
yV3ObvEGd+Q6W5Qo4TGJOVrkHK6I0YubpRuBarbwqilxPKJugbyVR8RqquP8i6W9T/YZAWgGWOVH
AWPJiaTjtrp7l1veuI2asrihcvgoUqqmoOc927yIdUhj4IGBTODGXlmQ5NA29CC21ORYFXyxBA49
N7kHNqpXPY4TVtxJSgPBBShDZzHYKcBbkyhQhsSJHIQU8pXAwIYxpMhe8tfoU5/IGvsDodE7DlPj
w3Qkstop2QBGMYrs72jNLZOkHuqbekWnroarWXuclcnvo21HS+WwjBDbZBAe/rLY0tO3zy78CEST
gUBohp2J2IPtvUpteWemvb6z8gzNN6RFdWhhI7hU5WvGj5KTbMoVAy7HmCvL1fIHwooiQHxLMwtT
ROCLnnFxZsAE1AjGntcbbOCS5pF6D10e7vZjm6FSl4bImB2GAbd7olQjhFPvUbkhaoR94AbcNgmq
msrH2GG6Bph3M3tN6udloOzLprS/R3W4Zc85Hlqd49qdpS4XR2zqYVefm/tFbP/Irta1HVYtHa+u
O2sLUAxyBMqeH1RwBZFe7Np23zgzlOjx5Zn4zfB1kdTgoEowiXFaVBmlzmzkm8Ny684YE6U0DCwG
doMQPhAFqS9Qx11LaZeJhzHFDyN2bTRzbI/aV0fD2Y0LxZXJto/vopHKRL5yGqa4lpvbAmkHmOAi
i6AU9QEWEvGQ8rJNgsgwSFrj7MbTvBruUvQJGVJVfbc2VHUjat0AX+ky6+Ldsp0VPfYChlr+aATU
8y6qv0QQERB3VT2NY9OVQLn1DFBqPaMH10UPEhPnrwiRm07wjGvFH7wNOlZU+4BxYgoTIue+qxL0
ykI4xDMb6iPVC5ogEEYyJSMC/FXgDnAqZ6ay0scMYPfBwkgsKPRE20X5cUjUGxkFNwSJzDhCnQpf
WDYdifTmIyR0CuqYJNPeFbckze8gam9WTtJv0Wfh5rSkUKYoUbgkz/2eyQA0ccNX2J6Zxh6JdcAF
88/8hNc2WCI5O10iDq7rY00XdEx/MiOIZ0ZLecB4CMVpM9fNsu1HU5AyesfVDiCYhXs1gyCH1Rxl
OZJpOpcM/vGO95ZsaECL5rZq6Vhk45V9lx1gN2TPCFeeWQtht0lM1kp3z2Od8YpNRqUv3RbRnG4Z
frpEzTVivdDLSIxJe7dlvcqjeUzzvOZRFRGstdpYyYIUpK6D9D7O8GIjgviFhd+E4HllkfrM7IxK
cC1WXb7f2Enc8Ztb2nIKkrtTQ8UbvXCTus7eYmonfZ9YA82Dle5FnXSgLxFperdwFnP1Tp30dRWe
8vbcii5BmZY6rdcf8XDdUC2aevdgMwVGk6lUzhjwAe8qt9nCwsh3D7HDLkoXJWmHafUYsIHEcNIg
ZMl5RMKrnOkdDghvEq9hl64QPKGH19Tpeq+GPNp0wwNWCaNAh+U6vDQcxDHr+6THlMBagVnU0xFB
g63KlfTZEcUUonAuFrEXL/2BxrFKWqO3RR1cj4hB//Mf/+v//p/vu/+d/ptEa7UHZfpH1ZV3KPls
2//5pxP98x+Ijenblz/+559hQHTKwUFrk65RcDEv4effv91nVarfpmpY7bYIWcB4xJKKK0krEpcl
vGxRfipsxCG3cLqYSOGHPcWM4EZZLFjLY+VS5U6WF5SIZtYivnh7Xb77yrqC0KPvOML8ea43WZfr
F3XI6MYHzR2hfeyauY6zuEPmcmCz5NaXsafQxOB3mtNv1TUoYVWx90E8xKxndBikwn3h/cvNXWIV
GnLi6ryym9O+hn8ATbDH6m8XhktXL9Jbf0TTYt1/yNL0NOnbeVUiuEfjnCqvo837H4ObJulpkaL/
uvVhhPvXq3R1Taj04ch71zWf3JPYCel6SBwGUEIjmrx3RISW5WLVPYi3LcQ3XQdXakEfHN4719pv
gzORqJgwe6mpS4Llt2v3MfLHq7oFJoGm2rb5mWU512u8Jz5XzM9zqmLnnlPfLocN8AB4vrBhGx5p
u3SpgXTAgR67jcMsbggtYxd0UiFGhq8VR6Nc/Suje7WpKR5zgYuBmGGfP9Bo9cFjRWgknvZUGnt2
DG1E5xEsw7evjPPalQn9IORAML/d9Se7oqH1yuVmtw9UfKm9Zxdqhm097vwqu6UyAhftMoYFkIYs
H9GU1A/PhqqB5BecRdXuM+0ct16WXGCvrhXYHlle+OLGxX4UBT5pmcOTSIftt8PkpUEXLoKiPtw4
f3c5bMpLWbf9anNV2v3HdEupot3P6sS/KVr/PrO2n5JdT8s2ZpmDRAX2+siafH+6qNjmkCe+7bkc
d9+fnPARsBoktqXklhGhjzM+iuJC8z6Ki6GECfLzCV8ym+PwTZ7wYX8FRuYzj4cnNHudArJgUds/
6x6WxowPvhJLAAZFCmR0pp+TXn5r/4y/8YQf8diGDy28sNnhF3896neh8CNBxq9g6g5PUgL6///h
d7PDl4WF3OeFXZRUsFHLJt2inmOd80gIwGP7Jw98xIkeB1rxzMfhO3yTL3n8/aNa6XeijFmC5z1H
rdrN+AIeAU94pCvm5+PXJr3QkCLkX77qcz87fPBtXoNfOvzZ+JWn5kG/eXiB3cPhyeHP+TO91OEx
P+U5Utr32Xhq65/wutmRmx+/uPeu5/h4Cjd0EY+LJ5akAvMrbTcVcEvXgxqV8f+yFnTA36TL5Sy1
o0+yFjrzte9etDHyC21wOXjxxUhxdNz515KFEG36768t8GL8jgOjQpbu+WHpy34deTFjvosyg2IH
uiYlh4EzPSxmzKb8xiS875rQQIPwRbzsP7QbRpsQHRRDcGmt6/O+wQvQTP4fHOQXXpEAnVPs43g4
Ojx9vjaPvg7GZQbobeJh5Lw1/tPu8USE3j6K7OLkU+ZGDRDcY0UtGK+o+k/O0GxvZHAJNjLP6rsj
1+y1dYU4LzhkieNxrp+vCymCpmKOZQ5rNbzUuuIa7v4eRe+M2ir3Ky2gbwC5ixiCTO+sZh6JYUHu
qR+vCqZa+dfqaj6yrlf2WRC6rht7tEKEgT/ZZwguRsEu8bOHIucakeJLby9dw0+NhyvQwktgMQiG
4LM1pS48kzCkTbT9FIbdRU7+pRg4cvAjiX9sn724ZqQbkHYS13Fcj8x5Yv+8dd+EZAnjJ3lN9eqY
fBjyQL3Ai5KYDGNPY5b70QajhmRwCcEctUEwDOjRCvE0hkLDKd6+Ziayeublta448m1upe974dSX
reKkqawUQhazZqWVMQwdk+J3c7tDMdHZnLXL0QMP928oOLyXsMdhSKm43IiEsEyQXlFdMiJ2Rtn9
sRoonjNbSKUWI+JM/8fg0fqWUrVC2BChhv6DIfjWNUMwNyFKToi+EEu1HYmk1ZyiFHaisgJqJtL3
OLdWlJrefttBMDVJScT2ZYozDPSYz87zLcxEnzyNvP3+Eyg0GPFuntIb9rlGrIL523iANG1X9/Fq
HH/40cr7HtcLZL6TuKXVMAKC/mQg5wERKHwZpM8C6LSO1HeOlShUuygY7UHpjl54e+FkCB+gbJui
ofEeXqL7YVG30cVA3P8+qBabk63rBqc9IOo1p5fiV09/O5o6jGqeGwn0et2V90zPKE+9zbj8g0Gj
/UcPIcqPXgQsOaLkPTPSzXbH9Ca0Byvon8VDn0grG8wyljwpYkmwsmqU9t5F7M+o2zAqIC4oICj2
p/tRYOD419vX2dWRe769sKoBhMnAjWKfHf78OlsME693jb9je2HygUtEQSbgZTZb9YOakKaoDLBK
6BWDwLti20TpbbocTrU5Ij85Gx2PmKS+Mwrzmmkk5ueRRb4ImJLEd5MoJGZipbYru/JbwAQzjCuU
7HefjJ3NsPsl0awE8s10lXQk7qXQLezcdN8X47eBPasChwpFKoT4DlR9dCoPYysDJANE747HAGFr
0Db8g2H3RyJFHg+vvJfbGWq47QfaziAAU0+R+/XaBX/YfSrQNPNTkDRpRcAeoHdvN1dSpYbDYgNL
YcTN4R7CwD7Ptg3mmYSP6zsY1QSHHoe0PmfqOn+ZEL36sTFGfoOxX8G2cUC6Yw/SwlidL7NwlvQ1
Cjfklh6jStlwRBze8LlpUCDLgvu371M0zcYi27HtwAmdwA9sma3Jfao39EDDgGTbZmYzcSxnQ1Qz
Rwe/vE1mSJ39iLHfguBbn2hOJSrhWGQstGLAiSfTMBWBlbu8sqIVdMflLcM35zT7XdNbsCXlEK+N
WWA+7Zd2AWlqkMIrt9qo7BgeRtF6pCHkdrv8DEX8S+TGLvKChimHri54olKQs/LwJqJhoWlQnMtJ
1qThvsSMVwhP+sUD/U2ojJID1MhRk8agwPQAT/wb6M6JELXKxX0PhD1F+pXRFCgqbEHvNHU4DwmM
chwY5lJaperAk9Oy6uDMqrEHXudfoct6/vbVN7nu70f5cPVjP47w+/BHpke5d5sVDJbskz2Q7/VM
r6/3n3V1hd4iyH3OiJJztbm1tors5MMptj1YznGKdAt5aPB612FfXyHGc4OY1ldp7zX57t6q/bkw
rr+/Xsdln0S25yC77Ex2y9j7o7ujlGR2y+DgYQvm5dBXag/oaLZwyyGnMev8LHWkAUN3b9LP6xw5
fzQlhy0bf6juPJ/mEd+7Vu4aIR6o7mC1Cmu28tvrNet5fn0DLwJqCGi0xA4k02gvx0L4DL66tx3G
0cSIyGzBGUStVkObQgS0pv9KLRqnS2ruK6gBIieP6mHM4InDVRu7+i5y2CLEq2+v7oUhjwheXIcG
gMSh2ygMpqtzqapG7da5V/xSpOs7xfEoQqD0Gp92u+gsiJtzGF1zxX1tRwxTMZqrCm4ovJxvPesq
6u+tLQ33NtJ2TKTS1M23l+iYHPL5FQzj0HVwln7kxq6xkr/Z8ZGlMXlsYd8bFOm37PKQaabO7Fea
eXhOVsmTQ5rJY+w98EgOeXg8/HKMvSyAJn/+Lc/5SKJ/WdTDKWKvTlcZLa/nfFMvRcsCz2y6wAdt
rNnh5Q8v/CuN5eUV9ZFu8m8pd+VqmQ9S0kP2qQiEDxQX1eByqifDA88naahyJjLLQ/7JEz7IQv29
CDaN+fMcBPXpF55SU/P5V1rKE/1uMzt851eKypeHLPWQn/LIlyMgNq93+NmvPzj8zeH3eN7v9Vrm
tOxmfPeQxyop5bav0Jv8mbcqAR0eeCTj1Eemq3k8+/SnaQGqvjGSA5FD9snx8iaxXkTpftEhXHfv
Q+Zdf+eGHsAHHvflXwtAPXNPeRya74cbxnNuEjEcpGntBv3MPOH5z+/gU3kxfsCiDzuF54cPfbkr
tRF4tcO958kv/IInPyGMn9DFkpOtTRDAGqwvf977YXa45QUO4wA9HB6H7YxdIADi1431s1OeP93W
w/359cgN4ebyePjOr7vELTo8bw97hNflW+Z14ppu59nhVXnCt5+2zuE1eL1fT9rFgsa8n/8ET+pW
/xaPgBGp9S+PThxUQ2yDP+T6F3+CEgIx+ImV6+egDodHfsjzXx+HL4e9tscRYzHNxyIAzcTj0QGX
QI9ikvePAa3muZUM9/JmKMwzoYO6HgkNQi63MbMQUiu4KZzg8innJx2+rt34IurhCQDgjQVB6d/P
E7Ui340Zz24nEb52ksOi/ukyon3b3w/MGUOx69uw3s0NSIqamd2iaIanlLKNXTLgmIH0kohQtpSD
kuc9gKLmcEim9u9fMCfAK2H/XUr0wcSd5uhmDG6/6O5rZrSGbX7ZeZu/5P7jgKYvYqRFF35cZF9M
/yXNU3bQf9Y1o6H4oufHCuL72r/6L5YVOqQXnG8cZzK5j9EmhKtUDixLTfcjQRhz6dIuwEEuLnw6
NIRF6F5S1DyXmgMM7A8oSMwVmyMLfDUGyvePOqMX+8uLaG8NXTw6lwzE83msGjXxeg+XprunRxsO
H558DRYRECVh+dO16AI0Eorf15MOx91c0RHDj64NdgMQqwDSw5ceuV5T7BpFJicKbdthmjVRtDe5
Xn3q9slIlwiD9BBiRAWRNJ6ahtA48P2zOMQRkQkbpi2aKV9UAVesixTjlaLOOFUZUwUJ7Pm6vmPu
2/L9kTW+MNge6qHcTYAvxyc9n2Al1Y7KsVPW2/tDe0r6NS6RtrHTSwakPqhdi57qDzTqXNkNs8qp
itj0QaR7ulRdStRGXB/qlEAmb108vL24l4EQi3MTN0g8h9NALPT8xo7xukhRVaM5o4eRBSJAjQNT
1yDCIO2NyCmulssgIGgjUAMfNsRBbTxvf7vvKNd75XhF99KDqQS41l8QhREqsv86sk55tWfBEMEk
tQkKOGTzIcS9yTpVgdrCBrk3gPuOoI2DQT/vhdgkacv/C245BQvpeRRJPCNygp/LBBpkH5Bxv0OZ
hGphgXyr3DZ9s1aAlrx15GYbgHWyzphojf3ohEHgTUE7lAYGRvtuNgBPhOgUiw/tdrAeVV1We40f
cHLIL5SE6SS3aF0UiFLTy7RA5ItSERBonNIt3lH/dRGE37JfQwbSYKqVQzVq12to/kHc7lhg7Oh+
T9dPUkRk4ZIRu1NgL88JR/desL5XmUzlMHX+mLQI4WOEsKmj03mmvEKq5nFLqZfWNyF6HsRGU8Vi
B79981/mEmQQXmBjEAE2QDdknX6LhHP6vVAy2dWHRdmkDhpQy8gdRCe+KlNuBxJaOM2128/9EM3P
nFRiF8902SpQ+WYL4dLKgU6Pw8ev3fLEd5zEo+ALMhRNArIe/nSYjovqXpJV6hjT1hRfQX6OeaW3
qvoOpRIeD7jQPx8GbDhbVbbcWjAdC3oL/BUV+Sj/lhQFZfhXADfD+k7iKPZYMsb5306zuxpCgCfo
UGkCzopMBsRoxF8JuXrw1l1/I62iYg8mTDKeWhAe8Bni+MQikNvEBUyygohO8+NegAAgA9N16wyH
sqVXj7YXVeylTIqG5zddRhoj5tWmQ3EIw77ECCCJq3ANVnt0qIkCy6k+Shf/oR4K0CLE1Lww/6IQ
dFXxDQqxgP1ENTTOt4/a3vJems1mtrenSVY0G9FqidoDDUG09MZUUMLNVbe5QjeXuAkYFahKllrj
kiwbkUZmRcl6N4xBFtXhMFJMUAPpmaqn2277wfFqU6lTdZMaxMluU154WTPXxubYzSSlJDF9eTbY
WCdOHMx2AwHvADOkBx6xtyieAuFZlKWAM0YJgEUR4yKPAhMvyrG4NNAvdhQwtmDdiUW2soYiPUSf
ez7RKQc4sRoe7ZQwYJV+bXljhtnWok9DYq8SybCPL4TZNMBdsmp60yqoVy3AyWY4PXIYX7EQnECb
oxgotHOnh3Hd1csgQeXBWLiQ0gh4M9Ix8xj7RJj0gbFn32SBtRXtGlwpGz6rVmzVrAnL26M4cmRN
r4QBFK9B/UMgz9CzJ2FmH4YAfnVU3evm0puK8t6KaXiUc5AWk3AuE0Nn2qSFqOGKU2TBhoG+LLa4
dqBiTgkGSs3NTNB4e4XuK/4L4BjSZuxSAouDSQCVF1i3bdtX99pmOt+CNLV7noruOtiQp2jjxQuA
jjAMB1ELyMJDSZtSzaleUxErUYLQYVHZSczG4xHBK8aW2jY1xMgL2YIvjG1vrXeHa8lwVKYVLLK5
2BBCxRSnpGn6FXqt5beXClWwzFCnCNtzDC+WAqU1dPysL/AQb4+Hx6+Y2pgJPw6YcEQxgoTiuSOo
JHTnrtf1fRsQbq4daXudpYwiwKStHjTfTAjYwSayVrxr6YTXnVdQopbaCg61oH63gRMrZD4u+w8x
OplScvOYUd4Ashq9gyD+TxCdlycHfpMTUTKDMRCDjD1fPZapiBjdXCqgh21OBz60IB/NPL9VHUoC
65o9B3q9ZIHGEOPDTBGdDSHx/+ORvYncnzt8FLptz8aBJaDQU5wuQuotgax8WBTu90JHRxlHvdox
+5n2eUDSW1qrvuqbGv7NaCkazg+XWRTPIWpbchM0RLfRTYvSVutLEysBhaG7HPaQKiI1dQ5Vk/TH
BmHdMOmOUO2JWQPO/Vm3o6gJxH1yUURgBEYbRhSmXx4hqiXBhZZLnJ/RpslYCnJdK0UKcnnrd4sv
NKPP8BhXmgDTL7mdMKmMoBt5RxShXsLRi9fUIuHf1BVuBJw9bzEI8iV/+7xDDwiDKOGWA9tOE/Kc
PChB94E2ReLAtkMxHYnoNo8u4RPTgtGd6CDZLQGCZ51hsU7lLkUYANP/rJBKrTFNRj1LldI+Jgvu
nfeLfP72Ol877W4cEOiRcHLiX8T/XTA6jbMpDBBq2giAaW3GR6ixmELnFaNZr2N6uQYfqpPl36gf
d4iA5PyClngF1F0y+8+yzhcYfULh28XVRBTdOPem7Plb3Id2V0TduFsSJ7MQ0ANVSPr9Cr5WiSQ/
QmF0jevg+PSimLpVgjKppmYnyReV3GSOtBsUOKyjP5IWMrTGcXvwtiRK+TcvptbruaBzBKsomiWT
Az6WLe30IVRMZXrQr8mOkWiGHSKdCB8Dg1DOqShzpinMH7dMzNS2R9IGWRtFWFFG73yGr6TR6u3F
uYK0fz/oLA50yCZCtbFCVAefWx+LEWndMrUWBMeEpxQQCodGrtQnS3ZhwaEHOsD9aCFM+RS/dDbT
EKNexKjyYyY5N8rnrcC/iiCaQph/FIdN5/S4Qzdp0nSxruf6PpgDEXU0cZfUslf7qFqz2Aj6/pAx
0/w6zRD1jKj7+dT/iHGKJeu3N8G1DFPaosX1k6uhmpmPHpQ4EYrwCof/GfNUtLyniGgT7ITy10Wa
YTfWKCfRh5QuF1/w2veyugqoFLDo5oiV2XgHeyTNDcX4Sbu6TBClOpI7vsi9dIeA+eOY4kQSvCDI
VGIAr7abxVwFQYEEomZKmC6mLkbDMLVtchwDcKKSSXvyQ8GQ7ZEQB0HbM/kHKyBgeHvfvLAQWlXg
0ooZEu3ZjjuBL3o6HhK0zWD/QnWrfyayDMyGZUaG4ghT1kH0r2Qh1mH9cZkjNwQzbk2iTThGjfe+
KdY3SAIcoeG52gXTXfLb0rzJecu90q3QJEX3XneroUbMbjDcaYeOBuZGFS67WagZVWCpJTCk+aRy
GNfQEJ46MDJb8lglNNXixLBSSCQk81GlycUybM+3w8mRqzmNAczV5FbB0wwBCcLJkvuOlNsZvMQs
2fdI3qisaIpB0SBCQE6mDTrklBxT4kDMmHyBECpDHCPR+y+IRnRBwmKjBMruY31TApTHmIFVXVaL
+dDgl+iBUClURiFGValAH1gJZkt+Je25NPZvdGD8aPGnnK2yDuVeyjaq6hgg+iLiM2vDqvphQEhK
6eO51WIgcb5kKkgyFx6Bgti5brF2n5JZiX75VXC1SazzcJlc15sPtlHjES2XNDT1Gby2EwnPu1I1
Wz5VR8UE/dz+IlVFGtIbBFsphR+511rbs+2p6xpzRd2AhAjo7/nam91yFTvY3bmhWwtWq8iSfm5N
1EcNXmWuLQQDFb9SWDXxfvfN7ugzVbokvhCTU2+lIXNkcS82IlE+ezCkHzIUpjJZXDRsd1lelguC
UGgsO1gSSC4ISKOZ5N5qRhhdsA2o1pjuCHLgxN9+t4Loo2AoxkXdHodSXlp9rQnOPEXVEOzMgJW/
+fu+DwbmURSH86zWGcOdx4fGe8e7jPvyfYXztLmLPgigCOwkqcbEC4ZmJwBF491p7gcGHiVAFKYw
DYHPOOOqgSvYF014WOOD5dFKuB8reEsKCU1ehT2LAI2tHtq1qIhUCEVvi6QvBoSjnU734sWRmzGF
19nlITE48SKiH3Fgy3f/9sbH3XJZrbNFMpcCiRRXlBnIdakaQbRxby85fSrok8KYUgnA21Peb3jO
ZC4auPdfrMtBOyugBg0YMYW2xnUwVIwPUMzAtY6BrPL8VtU+AZgxsYrq9wJ0FMsUa4GBMTAX0asJ
rWFyiBOOWOjb6zLZ8uRkYT0pfkLABQ52JpAb8+xorho4WVqXplJIz0zgjXyUxgQONDAUxfCY7gAK
0RlJFjnR9Gk1XPbZ7nIsqGtzpeNgd5k6dDJgT+KS2kHNpDqfDEMIgQzdL4yzJ17kpRVjpg5iq8ok
MdCDgzIn7EtS4c+SPNuVxeXIqHr9fKjjCwHPWwZcxOXmoykv8Pd2DpuVqhzamFfVZkumIt+dXNDo
fY6I9vnbl8qdcqm0tZyY0E9EUg9G1fOtVYXBoiGhx4DuuCQwgnXO1e2nMArFderwYP7CdFmzVIEV
T9tUA1Ut1OykouHzWN2ZSg6+VBhvo+ugSlC2vtNRGcn23l73y2BI64aj4WM9iVuntsBDKwPFyi2O
EpImQx0eFeWhToC0ES0/MKOU3WvNhvlK76e/wnHC40JR9JuqTWJuvb2mF8UScy1Jk13+A8PxJlFp
VSZjtgzWXEsc3zZK/83MkwdR0uIYLD+lGdvo/fBT+ic9NAxdtsfPYFJUm5FTHDlgDIgsQJrKsvxC
uezbq3zRfaRVQn2lsMngguCFZW8CHwWovmKVJXgIRhIvcNlugfHp5hG0lA6oOFA6aLcUF1p4LS3x
7xDcoCnxWcASmilf1TH39rpedB9pXYFpMgHURDlpYuSatbsIUAGI5wLp4goRIsW3aZHNCi9lAkJw
lgNcy+JKyEh+nbDuqnWJNLEmFMsQN2QiGWb6qiiAH1hlTU96MpTnYFanA4IPYhrrzKm0p70glReB
w9ReaJ4E+VFP0pq5DbSxSE9KvbQVV4T5vChG0H7MzNWMhk2QY0Kdt9//y0Ba75/2q9A0D8RTXiYK
W3HfBW08l2i08Cpls1a2P03oNVc265P47TftD4YmXqkWLlwShfwPXbW4U8+ApEFWQXa1trIjQf6r
VgKwz4N2SR0VRtxzK9GMvd2M4yqeW/bNNlhexmt0Cl0O+Ujyij9KbZYsejcpH01dVyZNlIgMAkdC
MbbZOGuoopsSIQUBu/Pv5XSVRgm5N3MF5VCPXFODo0w8AaF0Qhkf/+mBrj5feDQwlduNEWhDJZRB
DShm+sgZ5vv3dolGjBrzVYlRh4GWL+bkYNFlANiqPOEpoNRGU0VF9rC2pdhaUh5Oyd0JKVCKQPLn
yuRetL/ZWzo7amzPQXPnVim7WBVc2Gtb4qxGlVkXRpjWwKyUdEv0QcTh+9sTQTw+6hhPQL6gP/ga
Z61PqL1BDKHQ4FnMmqFxggXGe7bulkaJPe4H1E2Zr5+j/UM0IGJay5xcMyEhB3wDX2o5wLY0xZ/C
hTrpT1W4EboGE/hEAkwiwGIizostCFgA8GgxU472LvEalRPVuxjwJ2agEfLm+Kbcys/km0wQTpu5
Txe44PW03xOSSUkPeugAjLGk1k4RRnxIzeRsnfpk40DspnCtSpf6/pTAqGhjfqe4AoN+0C5R1cLG
GMrttDW0waZiTBxRDuBe3YIs79OvYtuJrih+aMOUaNGDlSe3PUDgWq3kJFJPmIupkHG2xW0UimBk
F1skNVKH28ANVAIoI6ELICMRbUlUaco8skVfie2IVCLaxIBePLzw8x1arZdWRKcGvbsFGxLUv/XD
e9MuBCfWppKFZMaF7XHWqJe0WwJULr5hw1Js6tkaskv55lgC8KIigTmmS9WBzIFBCoJpdpLvoh36
ynvMEVffUDpIAupNwDQpqo4cFCAeRNpKUkLEbf01NUofwrqqT0L9qXj+Kceh4Yk5Xbga09yXjO8e
K3bx29fQcNompxyUmqvHMafnbko/Gfejv/KrLDLcb1RJkGFBt50Ahrj9Kt5QxeQaFh2BjI1bscvh
8QlSL+AQqQ5qojS8g6THfAfrDxtWEY0mQ8CeulBiIWKIsgRJu6AQBVRIsUo7+yhN4DUfzeYFjYN8
EYFxTjZFtNm6do2qIKeSzYCrWxU9VfThlqNPxZTiBl3+Src1LYY+7y9+SGu/TI4WzYzaiz4amKnG
WI23L/VrXoo40Y0EQUXAmBODWqEowaiAKpyrgwxlgEcJzSj20pagl/paqYhMfsFE2DTY/xUvufRI
00kZ1PTy7gACUhLqo1v21asWRgl+Srxid8rarTqy1qHbBHOB6rrdSKpetKX9cShCExdqRoj4Pj7d
Ooq/hfCporAe6o/I+dBkWDwcZyEFrxxxirUOxcfY5/9pcc9DjrCPyjYwuXTakbrRQ0+KesXoE40P
gp1C04Wq+COacOLNaxFPeJqSb9OEjaMSVKkAV29EmJrapxSs+ClvBBtleht+Oq9hpO4KuL2vk8cu
Gfj9iH7+9E8RH9TKp2broU++aFsbTR9tH70glA4+Z5eSwxxWqOMwwolmQcJ8MJIcyAzGPzp0O0R2
1aKlYSzlYn+WpQNjOI4F1d7rFy+AekRtjPMw2XB9PUSSFQ3mKTOLdPGE8yr3PTB68OrQJNqGzQb9
KGb4ac1QMBHe1f2QDsQi/Kz1ueAA7JAKrmSh1KeOxs+dKeDTSt0zlET5u/qUVfoRKWSEgKNcXjZf
7WKA0WeRByIEuGFtjoV/L8HKmMY0lfYVBEK5miRiXrZA3XCdHjaJuec7DlIANYPkwd7REyEwlRuK
ghiNkLr7yIndKg01YWs5/qUAXR0UJpqSwEZhP6gxvFrumVYHd2RB29Hb9uC1nAe2lSqECRAFhY3n
7surSc+YOuPPDYMzJEmOI/Yn2C+BknTO6CLqsfjC26DenWh0X1r2c+0l+XWF1yphehXyyGtSJJM/
csveXueLzj/cGdQ6CDhuYgNT29pmv0EokKKyqGNg9LyNyWVreobIcYfO/UsBQs1UYvVHGDqAjtEA
uEpsZzp2yYaYwAjxWYwZ5FEXPpQFak2OhEW0NygXyJgISDJnS8QSKI0jFXq1Bmn/iAilcqXHkOH3
BvGGD1kn+YOinIgi6fHAwp9SCnjHCd4QVBTBCTL8yZ3prWa9boc+mrcWVtkhCoXzq/4hUbYEfJia
B++WfPBG6LfyUtHialQmFMRLb0l1kqKOfhgrDqFAHS9qyGhX9OCSSanPVXVTqz6Ux6XSEFN31VU9
+E4OF7SlnIxMtVnR7HTbrZoxPCk0Ox8Y7u1bbSCLSTQAB5VaNfVKfNU05mcyS8z4nzCco9eForBF
J5QJ6NPlV8Oi4MYrvvIhpMmWSJgbFHs2NNiRkACY3EYiIcKI/E36RwsKiJwxUS28Km1smwlRgmVt
m72NlzNUAdBCdc3E++2jxgCqyih6IZLUD/WIb1bTssLn2OUNt3vpiCRYWqpO8pMAu+I6MXPzimmK
yIShuuZuT2okbyQ85m/IDviZMMkq/JosC9xYeaeOGLXrmOZsRq7IguVIbChP3pbWrTeiWsecbcXD
4kijGM5IHmJsy4FrnvdMLukXVGzevv6vJfJQRWO8sErHybRe0BRBne2zNSECZU5RBgpmUKqQqE4Y
9XNJgazu0bFEpcE0nlPZ1OXwSQNMfkLU20K2UdIja404zCWaiJcDUl4iC2hTShblCRNXeCHiNbJK
8GJI4zOacEnxDwR2uGAETR45kQ5avic3EFeMkjADCqsjBZzkFXelYjSOgPgIWz7BgMZk1aEaYxGD
hDAbdj2j6QeoEby5EpnRlOFLJ+2ODSWPL/NySAmX2JMNzDtR8oVmFDSL0Up5sUroHc2hBy76U4Fw
7QK/hba+hHcKuIqm+qJYAA1eKhlX25qpUMkHhb1+RYvyU91NlGuTlIJjF9Hi0ulzBkpz9Bu0Fndq
U6dISKqp/gZ7w65iM+oOHCaeoEMQI0SmLFGKNKqNal8bxlFf3T2VTawcfWkCF1Xj5SAVwAiIV/wq
6lJR8jXD+hr5MaSRq568oevnDfxHJIvvBAZbC5ysZhpRdZCVFi/RZOerU3UDjpv9NzVKq0AvVT61
/UumXX9GEIqUJEGVJp7ClDnOfjUA3tSyqNoMDu9AOA5VNPnNiTAMqV3A5fDn0mnq99Ht2kYJUoCy
BSUo1tAnG9ECoeAi5IvESWoHV6cGUbMiQ3kzWcTP9DLuSGjJnest0q9QvqnssbMpMSv9OJTSd591
WWQ+1VcpdFBz6SXPrVP+9sn1FEu9eH8eiZ/n4jMoSj1/f1aDTKW9dHl/gNBipdgpwIg4cxRbzIBx
kAYj/UITodGGTMOSaUl4RDFsyUfkHQ1KLGrogBoklVPFkZooTGXxh/YKY5CNIEwF4c5CJ0P7QsaW
SQqjkT58+129BhXTXEJGQFBF6Tye3LWR6Y0o9wW+ARbFrRt8mp2HIroZWm4QIbLCQiklCPFU8RJw
pT0x5BD8uNzWcTLIa5BaIsIyRUCqFKCLz6+1h1pDlbUlgRPRD9DelWmADIFk4XOKrqC2iRhl/YEU
U2iPVH6VWQ+Lbm6jJqrKr4oOSC3AcIV0itXUmVDXkaiUmAMxEt6+mK8UXB1Iipg3O6QvFvz9+bLZ
jK2To6JsYAH0/R6e3KW6PZSeiNFljJqAWIYtw6ekuo7e+kULYEhR5ovp48nhYy3Vv8Mqt/TKgJjn
WEHhmMq1dZ6YmHwE+w50q59vcEek1IBKNqlYaHqufzvAfeC31pD2LlEgs1QS/xtCpZq+TG4DVQlS
S4rDIVBW/QIrJoK+QgbhfwwUvjDdUhuEIXAeCmgFxMnTG7gINpvUShQ3St1wWGJ/C+bf6UjYm+iH
Bsj4KbxcaCdCsobOQo4Zhw+HX7UyaPc/ZCTa9UixomUaJDQ28pJF2H1Jx+JUvdM6lzKpIi/pKI2E
1yNtUhpWPmJDvCD9WKXdEaf2ygl6ftmmN30BkWsdo88gky4bq72aJuzPPXE+RbFsKD90++ajPHKx
tq99pyXkAen7xbEDDH57J5rMYnov8bQ+BhloN56yO/pyWUdFsXfnosyKsGQOEP1jhtWBY5AAgzD0
ukSakeztSu0+BfSNNMRJrakXaBiB5tgrHTTtFTmYJLwUAzi2FGRAWkQOUK9QveLVINoIkhsoRqgv
w7jimpIz7tIeKG9uUDcHT1BELHS+x76InydMU1GxIXX27CdWNiql62m9N+yIo0DNqwc1IB+DnWNO
6yT8R9dxS9BauHNRkoxsTQP5paPeSb++GWmm6NIn4ZVCGcAefprkN+WyFCuoMWxroQom7HSrOyUt
Vi4DrYSSpK1aoaCILpqYk9bqGM70CvwI9IhwDE4IVI8OvOd2Bl7x1o/XMfr01CUF6enumnO4RmGU
NLzFamj1ehfSlTMJJmiYzKNw5jqicwKYw9RSQeqYckun4NHr/AroxEJp6YkV7aITNPEuzSYu6jxr
uM7ymTQL4PKYHcGGUcpAGU+pgurgpvWNphgoKI9ilogzUHF2xCpujia8r15AldFE/Erw5xNeFpSq
HaJtvmMKpOtFfrepw3PbYkMHq4fIHS+2u/pTBm564lrWJxsGiUQQRd80uA/1CKUWqggU6811FmX3
lmX96WmG2NsH2SDck4MMrAPy7eJV6Laf7NTcZRzJYrd2Dgwy9RRZghEGgHsKGgMeAq3hB0FerTAN
iYibfBx9caqUYuobMhTd99yCzwZrJISt2NFyi4yyhBvLpmXe6Gws4cXD9zc9Um+/jdc2Am+CzBMH
Q4PUtDez3+TIB0aDY5BRwvszI7SDV+S36RABUcCCiPdsyjLiHvZQeRLvWqoL8oG5mjP+m7oiGkwJ
Nd8AulH0QmnBAijVWGx7rpnTrVve2pVL/68AMbSP1Fe4pf+76x61QYsNnSwI0oisr9OjvF6BhYC+
nEz17Wv2QskF+jMKecrRCahpf1RA+ps/hrC/HyN7R8AJOaMZN5erSyWswmJiP0P7H1NF9KDEUJmH
obkA41l7SpzbeONzTamVKTGi1KW4k15X5OoRYBL5VJmCMgExXxR0KkFRaHQQMGM2C5EtUy4/eN6n
bj1+IQY5Em+8tic8jAPnkGsf8vn5+/MQmkwYAUDomZLq1g6MiASdLgBfCDKMRPtLFkz1B7GOiELP
1EkkbUcF/5rZMDr2eZ/4X9++7gb7mRw59MTpkyDwDKRV93xdeZlFfuksPIxWZgq4Yn2oxK4eb1RD
zp5AZ+Vf6kGVk5chG2ChtB7gatRS6M3+tHdYXmFFzXfbouBHzDcgqaWCAPDUrF4RDDEtWvI0T4QM
5bgKsoxkL1m9fi4xFdWMRayRMzZ6222meJHaKDVSBTw506MRlWXoOXjGaMUzuVVVp5T7q2/TyIny
R0Li5LdQSj9TcqmuIhky4Yzhvn30V+G1oitGotyKf6HP4v1FVIqs8BjX/xUgzuGyRTCRXAiKyKE9
v9hVvGnHYNF6JtJXC63aEzUhCRF7ysF5TsedQxJSItJPmrysV2cMFTtXm8ST2RAOZbYNwbVIDeLS
Mkvizrc4FJosEED0BTcQU1HkWp0ACaluovJ0X/rR+zZi1IUizSfqQ1Uido2KTwPUqaS9Qon8/XFY
+7UTgFGnNZPd7yc0tjx/89bSZzhKzJv/f5ydWXPbVraF/1CjCsSMV1KSbXlUYidOXli+9jVGYiQx
/fr7rUOpbwSpxCQP3e12HBnDwTl7r70GvSg5rvVdA3cI0gZbsXoFSa90dhv1B6ePcfWDbSLzjRC7
JrW9/4rUCi9Ml8UHAOF9TRztmsm2TqPv3NUdI4QTSzbe/BTQpAlbMdG2aFCUYPHCqJ4ZIo2hdbqr
K03VQZAwyHIXyTLJs4EucaERf654g5WlzpCdgwJu9dRcUiUcLzpS/Uge4pJBFQ+oWiG4C7ikMhUH
v4/Bc4MI/4YB/RLGTHm73Xf2K59kHqav2s6FE4mJK/2AO1G9mYsWlUyAsw6cbl99enlzee6VB7BE
ND9mFsuZs3rlZeN6hK5vDE+9DvjGMpcoRu0a6g+BDjSmkjxMw3zRFQ2AR/RdaNPCop/Upn3Z3/i5
NiZg29vAefJwUF9bo2BrnlGt9fcndAYvq4XxRJlGnvhnMyaWn5NzdsGQ0GbEbYKoh1ch9abJ8ZT6
6+Wn9czcZxO42MGGiCZjkKXVEYGY6dhEYbJhvsVrjXha8BHFrtYHoiJI4KEoIGk1vNoU+J1zbJjt
mPXZTxAqNLY+IU0YCZ1I2+WWQLrbJcFF3qR9m5Mb0PPly372JUML4DlSnfOeV/X5cAyaYMJo0RRt
BQ5JRnCPElBjObHIFG0rnmCyQRR8j2/LiUJTD8MbAZ9QUMrL1/Xsl4O0Ci8R6kmbXe3x4iPvKNvk
1mjjfQXwHE9f2sJ+X7U52Bu+37KHY4BpOIxC79kAezu8sa2EUQ6wp6BV+NRyHfG6Er8buGKcPkXI
58/4T0QGE8WpyMzLn/0TbS/lkKp1R1x2ALjN6qGG6TynXntc7vCJf2+Q82r+IgVgj3FkATwilLyJ
Np/ibnhTd+NWe1I0wAnheAwpM8WSMYQckHaXNPmXH+5zLx2OvU2pxnhdxPXVw40xWxqD3D6XuBpk
oz9WU6ZtacT2ROe8fMCZCr6TlFInDibzDLzhTBvCOrjFReKlKVdW5Yw+Ho8+hzoSTdDj67KyvnSK
JWUxMtyTFaoodBp5ceozpsKuekEtQ9OAZOemJ1BWALkaechO5C9S8/QM6sju/pxssJoD+I4WH01r
cmXj6+elzMD1hZk70awBV5BlxGlf6LOictReuAwl3J7uOadByWuH9+CPsJ80LL40YnmGhQEKHUGA
hcAuasH6fAjisRkaFopobbrR2kLr7wRXmbe/IhdarbxM3jTWI/9596DgV9Uj3EgTEDGl/l0/HOFE
RzOMWBSzodWlYT81ZFGYcWlUW0JbBf+LoSZeuCnoC66NM/XBbkjTGnEBzZSG4l4z+OGfW+dIaSn9
N+54AYCRvZqvL3jjkdPoTndZcbzKekykbMhgyE3PXKvic5CMn5zQwssUEAEc3ljUuN4vhgbEkgCj
QG56kaKoUnu1dhHW4lADg+kZQk3XHyMGqTgu9LX1J5lpyVbdjzpf9QhRFf8QuiEdrDEwh0SfuMwT
hf4KppIJHnFUn8nJ+hiiEX35i3+qCuSqYFQBlQb0C/ATHn9ZYb8ZvaBiWGvG+9gjaLoCz+CmTgHV
Hjh0dYpQic5Wr1TTIU2GyZZHa5m++a+9KZiYaBVls6TbZu+8uezaZLRmj5+lQ9XEW4apKlnCqq0Z
Dm7WwqJcCKpg7UMAUp+hDEVT5Am3TG3w9OlKPYjJyQta+y7I9j2mY0SoURdRge9U7ZlmMseJEHqk
TLCTzn/nTNltUJ+gBCvaLHpPtM6naoIRfFla8VTbiuZWDZrNxy3vkNWtMPDZpK07zefpPeMXDr03
XgpHVTg027zqFeGX+pSMcSnnmdg7mhfj2/lV2oPEaXcMWN/2tf25PRzfugUXqzojP5Hr8vJSeaa6
crhcRp+AYBAP1qILevku8rs9rpNU1EI4x4SrxYVFrArpvs9+1CClpC6LslIv5PQZGw619EiZLlOv
jNvEakUQBxgyjIadIjj08frlDZHheaL/E4NH6kStAMU6SEMptE6U0GjCIhPIXvjwGFFdsZwlEhXl
1QQdAYbVDTIgcWK1MIT3apo1BDRN+QR5FLK5RIEDfdmFx/p0oIzEOcK0wsdLHi7gaiFUA1bu+1KF
y71lu7jWDxPxHgm7fDKNnF5XC9FY4XsCsSV/13xANIvLdu3+U3qJA7CBdRtpIdBE18V01TRO3LkO
O0OAFD9n6ulBAVlOX0UENgJnHAwMEXhiZiG2/gDpxqMJYAcRLF9EqBpP8mngZxSHzwJ0dWaNNX0V
2dIfNVM0uJT8tYVRE6Wr3cXDY1tsQjMAq2AgWmzYYYXJ8snY1QjD6htiT8XGKU4wbzivhxE8qOOs
FptzYB4rpEOerFZustAPN5fPwmeKUYeynqIeQQhy5fUnsdjz7Iwp3hdJXH2PQoxO6dl22oBOUY5H
z/zefMUYnggoGY98nYRGI03lP8Cd/0VMkNmMDMwqVv6ucsOW7PYN1HF6fNxAhGyJhnr5zDSC9NXX
A5KJlQbcZD6i9VkO8JdGDAHAHNQkP8x9mG4rnkBx7Bq7aD2Op+T3AhPIh1GMsaWD8SFoUyCscja0
Dyv0V0ZXo2z+eB5aH+LyiZ8n/o2tXBRKMfWuRsfGnNsN091xE8vX5FYcR9GSRpkJQVvSRmiMeEfI
WKrfCDr6qImOBlEiRtpS8sJXMgQt9h3jU8JeJHWIupOg9ncH54ShKeuJGZWHnj1KWTv2CV6NJE4t
8UCa7fQt5DnZTQgpkhGRcpZEWnecXTItNyFEfDnqaxPTYTnQpgmoGhYI6oDadOa/R0v7DpOXT+dN
DyBSZsYE03cQXS7zYZ87DnUWUu44Pujv2mSCOKQmPy74XXke4lgevT49tZdjNW+lGSVP8bp08teq
HoUmaBOE4bRzvfyjn+2x2mUUy7dMgpkUbLwUtJNfJY/tyatIDuNV2IDJgdIal2CPWnfg412qS+Ig
wxlar0Q+JGnfORef7ONhvGzK+NCc7rrE2zbVHyry1Rw/wGl5dSA1mSqcRaGgMC/kbhH+KWFSQ0qB
jZ6Drgh16mJRnTC5FuvP8EuQEIl2RHIjgVy4+6sFtBdWIlUyNQGxh7JUE9dPHI2og9blneybB8s4
6yj+OwuxgqqEC48gRf2aVgUl0pnu+JCXZ+QKTKbYAKmGzitAHbpKNzPDZIgkwoHBOxMczc20wt7f
VsHy5j8WsZiB0/IYRItSNKUg7n9+4CD1wVVdYv5nPDmjpbTtY3Q0nb2IH/IH02RblYeCteoJLJhv
TNNvfaQPxCJlggopIbX0lYiPF67raaHsIJbGKJQZUWxTna+O8uHo5vvDdLobuvbNseh+izTQnEib
V2ehYplBwtthQzCzX3ckMXNluL/IPiOKJhJPmbBoHsThrnzrf351kN44pje0W8C8q7an22djasWH
o0H65bCqLc60nZpjIO6LjrSa0nEI31YRQfod2w3USFQqUkcQoIjzCBquyxv5M427g8c2QI2o+1BC
1w1y51lpMYxHxK586VH6njR5SN+gsE7DMJgQxHu1pFmvzH+0S6mAEJHVqMwTdrR/VdzIUQCqKkJE
1trqnebkovue1fcGHZaQzJiFAXjItF9NrOGgsqNqrakp8xr+c885Veuj4Tmd8o8Lb9Moqlf7DRdl
h1iMQG/moT1ebMPcW8GcBb2Zngs6kjxMQklNdhNCVrwhAN1IMBiCeID5lTEXAUaW/4BXwt7Jkt+T
dt5qsmvmTNp+QXOkV5RTvqrGDt0a5rWk22q0JhpZzixEZ4uIO5oLD+zSHEXWVsWVfrTcYsTh1V8n
6w/1iTYOOzoMDakEtbEhBWK0ZgQCtDPGy4wD2mtFKmJcAjIX4aInFFaoF4MFVPwH5mgS5aElOcDb
4js/UxOpR3Qojtn43vYy4Fs2uoNI6HChtetNdkXukvvZ+MbjgRf0Dm7oxa8KBRVu1mEJlWzQWGG0
KRsw8SMk3MrFkYEHZ2xWGeBYNp8CLEAJDARPANEYgriwQvWTir7UnzGqm+hfQFsOfCb4BsEmVJ29
+n7DgeQXu+3OK1G+AhrjA68amYGImhI36QiIGtiQmjSiBIK59kVcD5lvWMPf4VuZlvXJQpTkEqpV
HDItfbwQ82XKM2sqeyYBm5/jCOTGjKJwmY1T+tuy0xve2wnvo2daKDVTj6ZV6cg1A56RcZC6LplF
quqUANBw2hlryHFLSIP4Sjr9REGqeyz3GcHNfrfNwgWfazQyNL7iUghCElSjqrvas1V1gbCzVnU5
YB9KQeghP+FtuTvnGL/t2+xToKD2fvolCY47UWEGxGKSXqtTWmhVPVI61AlUDMbzQWXHv3utnBbQ
/mS/aZrWvwyYl2gYimYfdXdAu+9FVZMjhKH+Q6faapKiCaY94EhGdaM0XrEWF4sszoUqXMZVZjIm
itjLe4wxanz8ZkGhmAl6DjMSaoFVa2pl3tE6kOJ6nsEWfNvH+rtEQNoeKkwTtAq1ZdgTzRVDgL5k
UCoenbxdpWop4DIJqubhf9GlFyeKWNoauRjbC5A1I3NZFGjTFDXCRCtC4jc+dgl0Y5fvdxzhSYh5
AH6pSuTlu8S8jgX65DbpXWEfhAqEWi3gLmqduB/77ozNSn+HRzCqJwTNtktZlThZvDVoEqnE1S4i
UBWr2+aTTMYGV2nzs8MGmZFNEh0piPRd1nuCqdMuP151ZeMQ/oo3sTsm/hUFdYevNPubh/lTkZAf
GtVEKheR+gPX6jVgZzfFKhPMnx+WoRfiw9uZfkBB1olFAUt1R5oNtXJTfzdrPWTLdK2KvpQ0YPQ3
m57sa7Demrjc7RhSg9gcRrhc8vvJRCL9lOJ9zNpLt/6hPlwXJVz7vgh/9DZfaQSpE3uK6+hAJckk
wZMcrQVk1qykiPH69SJilaUNqUIo6oVHl5y2pBSjU7UscYWDnIj3Y044OsX3AvSTO5LNKvi+GPdw
+y17V1qnfOdiHEKick5nucFB6AT/vOs4VPgLsp2HaGgcuC1vk5XUz/6dU7ofS3+bkKxNf0rbMNY0
pYiLv+hUqBvRxTUoNmSqvKp23cw6WgYer9VykNWQgLfeREr0vmr/tz7y17kZc8fK1n9ho/ry8nqG
0AnkDwbOUAGLQjyAV9sjoGyXemV7lwxMzuhGdUiqWE2yA4eYYJozaUGtTYIaTHCZFDv6LmrCioT1
6KMSdCZ9hgI2MbTE7gndRLwbrILoeN6dFW+lbkwS/hr6HFndeVJJ38OwOfye/4Lr7KYyiZFRmwRk
Ik2etaJnRlKaz6/SxfuoZlkKc6NIzlEiDYetgHBVqsueJyqZ5GVrn2cwXZ4ZPgM29F0mOWu75KHw
ZqtaRp7ZPWM+2XNTPgvbPjlomtQKHUTNp5Tg9NdTM8Ym6Os4QH9Ti6MIlsLGbFSkg0VJ22Kpi7h/
2YLSTL1WOwhAE8UYQiYfbrqQqL/s4WyHcVN3Q2PUvXLbGU/1dyU74QD6liR29jcQgQTWA+W+iEs6
ko3lGcjYctFu+ilzG3STltrjZvHhB/N8fD3uqTyOQ+N2Rs4ZgXyJsqRmVG4zkpx64fxqzHbiWBWL
Lcn+rewcDbSDPEWyHfXQ6kxEJhCmpf+v8ZKoKHJquyxeeDozkrWf5/OViFeJlvLxZQ/pFFnZ0HTU
2rAdZIVARaCa0IgldSzEm1dNc/wQh0fI5N/FLRl90W+8awt1kdgxWpGiZr/8FT8VEXJpRrsNCRD0
eE0SwZq3Ofh53Ro7vxHSdbKg85youjEZjRrEMYAriJExakzGLTgZ+21Dkqs9fj5Ymw+9TTnZo54F
j7dqQg1FhnAP9tXLl/n0xJZCH+c9mNi8/yfj2WpfHA9NPbemxysaOZRkHBmqqvRMIwdXCGd+rfKi
Z8goGE8DJsN6oD2t0xmrzOZPbUEGn2JHNbOcZIQMHykMAYorzU6B4MbGwk+iu3q//6Nj+is3XwnP
F8D0B9sFY0RysWZ69m2oKBHqzAB93Wi7UZn7dtq2d/yhd+MJi1cD19HHCsU/s/kpomi2BZKLL2HI
wqMU6JSCIkzoCkUbFIVfSqvLWpWns3JeBqQq4h1MmN3aTNNNg6jp6p6r5JSS3FAUNullH+jfhhRc
QLHz+LzY2QXHiJRt5p+UUlolxlCcm+jQVb28WJ623Lo+7IglkmCmv57l5+4xTE9Jdd5lRWB+0HBL
yWaqBVGvoQ5pKRg8ACe6CAMytd0dR00OMUpChJevy3nuwiDZMtCDmRhDU111OtahS5zpMDVgTLxa
2PrfBIdHCS5ZHunROQYjfXuoroqSeCd59oZpS9ISZoM7O983u55iAlYudYkaRi+jFYC/0mx5FuCE
zMvrFLrPJgGRq45DeQUDqML0ZEM8wAEpJtAxzUoD821hwH6Tbwb+lpw6IVoOGQNpfRvDV9Hw7JKX
aZEJQ67kVnZSYcvfZeV49Reb5VvSHkDD6Vtln7cMtNLFQH3YRxZje+NwElkuZRrlimg7IdvIkCEC
DMFxE3i2OM2jL1OdKCMkMxeaoQPx0Ni56Z+gMHgzpSFZkcj1fO6Jlgos8KACEqjq9bhJipuiie1d
TvjJzsvg37AIv5Dad8XizLYEYjbXY3Cs7xJ73l8VCNjqg2rFmTjRgSN2mOGk19GeDe9QcPz2SAJG
NH5UmAiQxpSaqbf9BE9Yar5o5Pn2svxVGwgIgLo6WI5XfUetF8HE4s0ApUud2rMAdvWBSx59RK8j
P2caIENaTdGycw7Hq5qhUN/zNqPNoeWwQgrrkL3WVbwNr1C6R0pSaAcj0eF8K6kr5Ujk5bLSbnh2
Scmvxgha7qKRYkA1m2StgwNTkJ299QqXqFxN08aTMIxMMDo97k0ynGyIgKevpqAEA7Pr6EeY0XDJ
CG5kX9+GMw1ONEcbrDqK4bU3MiccZ6hDAb7CIdIA9JAn621X0xNYPpYNAKbugjRb05XKoWdwc95U
3gpxs8BzPWqbpeNZhVqo3oa/YyxPwacljrO3dRajbXSb9irLoq+HQ//LGM7LFjFQ9KryeXRhBiiz
AQQv/OnbGFkHHgFXFJ14i6ih+KMM6EeYyERxl8gw45yJsVS+aBi2hVd9yve815xmjazS5KYLIbBj
6xGrJ0khpdvLFPAJQCRMm+jaopsHpiZUtdp3LfkgQJfIza0MLTNRivbrZXbH6/8MlntMRvvQ3CUb
tQh7ln7C+7kqQmShIN/WYP/MN+MXdODtlT1HPwhuQVV8Ki5JXp8OfgUsahfm5A4YQ68mlIN3sFuX
Gz6PGWAFmcEvIFWyVN9NBiWMGDPQQzRuDLmhgUm5BsHc2w7MsC9TqZ5aAOqiEPpTMILHwvR8XO3g
SjvW7hLX5qKMlPEevHtA0cT7i9By9TFZFBwF0fxZc2EZokkaqKmWSQiQsT0VsX1i24nUNAvDLY7o
uXAxMJAZ4yXB/cbCCfBA1sd1ht6g+v8J3pjRz2lqrANINd+Ak1THfDPEMEMW/8I+jeEy5GtkZ8Vn
WeaZxgHYKddKCaf4Rw5+7eo3KMtfPhaiJ+Nc2SLQpsei6XKqrqvDKW7cvdPXZtTHNBJnGRm7gvzX
7CfgSWIZFSSFR77sFHl2cHMLaGb9DLBCeWY4nQx+2B+/yjUuKQi4oy9PGooIIZb8nMjniy0a3KeE
Htbl8sGLlz9tH6IzKlhBGkIUI9xETelDMdHbPdt+/kr07jxl77Pg9NJ0gvxu2JZzi/1KTGG1ATL5
EXolwZ0SERTi1Mfhjzxmc9GJKlrpA2f8AeIT/pnh7QznPmcYLUGO6nA5l5syi/bQ8OJBR+oAWy3t
HZqGauBk8Cx4CyFg6n9crzwkwAg8wSb/qH7QPl46vJ87u/E7JH3HJwTs6WxmaQ9Qxvd1dSa4gA/1
PousQsnKRqvJnZJdpScAzfpiROMx/0sBrxJSdDU35sSRY8vLy+e50lhGjCHXRVHxxLfYGvOYPb2p
7mqfgyVACF3MNOJMGKJq/EqnjDUcO2XiRxy+jftKs1adOvV+/rUoiwzvonueDa5bmRfeHf38izpN
O2fnQtcvCFjAv+b4uhEZ/osirBBjNdoC6MTpmBPndk5SUAf4/BfdaJ7ySWJgRMb5YuRQnD1JXwmc
Y+ZMp8Mddi3XpznjYYORsF8UzmE7IvlfANyNP7e4UrAjjTcbNbvRglPx2fHe3pn85Gj/qagqI+eX
g7p81ewCRAemI4TV6rvu8G/Uf+pOH3XTugO8WoFMxDFdE2S7mlo1O2aHOz05CuyfHnzBZOA413Yn
22HhHGeuDt+Ti3GAROkg96JT9AuQFfNNtSEkuAIm6SoncLyXF9Rz5X1M00+XTf4eUvRVkx3y8R3y
2S0NjVBTSNENtC9p6lcLLaG7lpRRWtyogyEimqMmsDzLCKiOFJXovTwNTITDv5lHKhsQ1h6VFdZj
WGo+PmGGxW5OcdeXd7KX0+4oczRN/JIFaJOZjK0UoAjbO0QQO38iFpgmX4M1reEuG76KMuCUw8dk
Hi5U+c80+ziyw8ohtw0qseuutvPl0IwMeP3CPL6aSCyjNRkhQJ5hCTztxJvAlNQgyQ9bph0VNsUC
3Il7XwYJSqz9Pyc9SiaHtJMgQxBwxvqPn104Bk1UBHN+Ryn8VeJUMRDMjkELb4ybEggeaCvqifo+
Yf2Jd+Afv2pfVqD0QvfZVJtb32suWho9Qay5OAZ/OOI6ZHTAfHl8cdXecTsrtlIjEn9gq4jWrobe
qDlDNi9ypmTSONfF66Dcv3o4cKh2EfwdvxoBFx+SqU0hLzlR+WoKokvvWQPSx18z46rAQcaC9JBu
fXWtblc3nmVF1idv4qyV2CKq4eL3uLnKKoxV+OAkaXKCcIoz9LBg+qYLVLLnZcDuGQCBRADmpmRB
oi5jwvH4AXbz6DrFwfY/jSM6AFpzzkWMW/BgpQ4w3ZwubsjdW2bivz9EvGibaSyc65Kv9lwPO+MS
5SEuhn0qmc2FDWbFq0OSR3Xoui4zcbFb1yPxcNlsLOLKmw/+EOws7GGwlUUxQAc1FfZtdaiuRQmt
HOc2H2s4DkzCqCfgX1xD2MTWHtE9pKvLlasBu/7ySol0VrwSu3MM2wWL3tXOl089Tri9V3wouqkE
TZnt68pHjX20mOF2eP3cRHG62XlpNe9QuOUYB/TN9ZAH8S6xvfI6KrmHMeuGrYLhPV/jgsOp/CMZ
aYy8WO1LD4AW2XuA/VP3rh/V345te1XglXc1HjfldT+oTzoU0XWPkRKm/4wb8NBGWjkW/U1yqFx4
TGpxith7nbBPX4URmvF0/ILD79089smOOFAy9bJw/80Chn61hJvyAmy4tmPRk2ITY+WDacKEX7MH
uuIUYpiQFx8MkE0wgWr7qKAtE4bYuwNzbXSX+ioKLwfGSvdv6okQzX4DEEfhHY3fZOnqudTXJAxg
qwc6izWD2AbufLjdpM1bzT8FMGq6KYRfqtiFHtt4ArsEG8qDU6fgZY7l2vDe3CBnCyFq2FzTxKzo
EWFcJozX7fyDiS9lFHwzxQynsoJbgP/ECWij6Gd6JoQFuEjIIpYibz2oaXYLIlKD185N+yqLHeha
C108OlPdYZ9K73A+LW3szu0Ch0YybEcfFC8ZwdB7imajthw8VlCesEiWXgoTpjwFOSSmXXe8jonZ
8VNeBh+AbC7sbussa90/UhgOMqKSXBxcVhtJFY9Z05zc9APgRH9TLayjKK2XV0UZ1XApGezh4IK9
ToLHbA/s/anGlWAHwwBI44TFlZkoWqXACYchYnQUopWwUUbHssXBHT6w+SBUaEYttZeNNqU+ji5H
tRVc9Sli3DLJ3+DrQE9vHQYMvNFsp8xhHZ7wjKYyO3Xt9TFrsl0Ifr5VuNlYU2N7Vdu+xhkHyCY4
fjWRVR6TRbpdQp/3i/clt+zNt7iLomsMPeqLqbKrg4FHJySdh0e4BI9xfcK6pz6vitGzIMBK40SF
EvM5yFdGcL9op5i3YxRFWQdn2GgwZiYoMvV90Omg4/mney4XtfFwmUf27fr+WtZoeSkkjKyx3ksb
YpcaeQP8iVYTBYgxSorRBW4ZvEy5detAUFUM17DZjXvmo6acQ77/N86sVf9rnhf8dbxEqH85TVdL
zWrn43S08uSDineDjFq+yg4IF22D0QSHFywzVQAiguBH8sPrzvQ+krlI5Nr1cfKrAHrTOfII5yqF
tNtdaLSMxdRfTgc8wpk9kOQtoRgH2NplwBr2WVaW7vJOTagI7MZlALm1RiXsu3/iKfrVBno3vA4a
ijf2OH6V9skbnJ92fpCFNJWzp++BdwEUCjhGwsFNHfgYbUS/evX/ihNgJt3i56q7qSMck+SublP3
a34dgagq2OFBfFi0DANHf9xhRHtnqEDMV9U0qN49nZxfDy5QqMLYyBCVn6ghkCJV8AL+f+zeDgRM
1RUfVcexom1Vlomjwyx93NPGy5c55bMyBkcd33xYMnRUaSBTuQ5ezstLdU1vPz9nUlmcyMz6nmSL
uSVH275Y3hkqO32HQC2dL4mHfcaR7h4ZlfoSiajVbHagF5Lt6Z2MsQ/76iYkCCt3528L9BIJtQyE
ioSjZ8ArCaKGyUnMKEVz6pmKnN1adiaZPX+anc0HPSf1D2prNIXVuKXGx09ubgnWteP+nLf2YMkt
Mk4Ug/KZYRKVsigshpfEtb38fNZIxP3zkaIKBx5KqVUFv8Tu6bQcD6xDTBQUVASz7FYdpEemmnEE
SEkL473IVcRMPDsadCwwhUSYZ4bn1mVbrafXhUBxQ5QFrqOutCirgnix/Wnwo2x5J0eJk2t9mfcT
7mTwSTYyPcfsS09Zyg6vcO2t19U4uR++D2xIHQDG1sl9El0OH6zyksPr2rAIPTSXpukhBTtjGePY
8tc5tnPyhiKM5nfymhKhT3P3PgRem+AEtvFVmVSoPhECwCk0nFYTUc6AGNxARL2EVNcHop9CwOvw
f9Svj3CAZRwgLiC+DeBTE5gEkkQTqpgD6EOEF6BWVBxxxoGN/WmRF71aeauYt9JpiojnLajK4NSb
xCPOB41jhs6jGkg+USzvFOYnOujfIAqt6vHz08FrHJEOHriASY+bhiXOunR2Ej446VwyqI08FYhd
b4uUwSOEQJll1nhbFT2xFIzQ1R+g7H+vLcG6p37/jbF5/LjDOl8XgkFgt3jj4vDz+LrAmsq8x77O
vDUD0wrVqRjvJkTJRDdTvdmG++5KH7NhRUMR73F3kXNFT+KkjtQu8H8Rye3yufX8egd6p42hEsaV
8PHldf4JklnvzHginV2wRgvOHwRUOZwb1ZXY5FIPUtMKSDNeZbBMRJIYkFxoBJojE315f1jj73ps
EcsccSogWQxc9vi6Bt9GBFFspneybR5PHB+Fz2nj2XDcGIDKv4Dq5A9tYYbn28/b5J4+K+A8RKgr
awrtqppoeG39XcbztQYy9uks25dCnjPmfZGVb/nqkBpiUrNBKV875KPJ+x+SBREems88kGP1aqTn
s/EP6TNonPuYbQrBh3inxhBDjGKQZJ0pQnEFOla2Bkx8FjT9xo/i4n66NkE6P6/Ao8b3cSnEXe/x
84LwOx3G2ZneqTSKyKorEopViLM3drwpd8rYDTdI5OzasD6V3x3l9lUUtHA52GGxPBFtydAGwv12
cyw/dJb7wcR083GLV+Qa312gJ5oVeexJkPPyW39uNWKlwf4bQFh1aFke3wUMiSQ7Ze7E6jsn7hl8
WtWJkjIwNDRJnDw9+e2rvpPIVse/ri1Em2FOq4tDbwN3PaqatBo5yR2QEkWa6SP/y9aLTK3JmnSc
3skLGX/Wt8TAnbaz7yZoWOn6c2wuebHbng/VBFfIf/GEylNBMny4shgSAnQ2HZP5G4cZc/ueJAoR
gXWwyXFItC/9WtWMdWTyLAKpN6QfQ5zjVBnaGTwxYt+2blp9dKLjlUY6mktcTg3zntm5oNb7NnvX
Gep9fNMLIAoCN5aUBkxy/pKVofSOXun81PBbHjT2cKBesDgLxITTMMdbRH5kzxW1HDhO96xfo+G7
lsesEucNhZxRw4PUSmWg0E0FTorCpMJMmeMSNxn2actZQqEwdPw+y0+sLJAJrLBhjVHp4kvCqicD
6QZI5K06JpNYDt1E7q5/gz3yzGmD2zoJ6hiUxFBdVuV+F0TF7B4Gtqd7DpxgZW2bhlMG6KnRVoTj
Ii212TaNkEzkPM0tMcUaUKH9DVKwtsX1Qo1dJAfg3jGS9dV1VadmypK2GaEeAFqUGHbdx+7JUCzC
Ef5kn36fx450U6jpXkW6tvubcQbCVoUjiADunWTMRvNWwtiMy+9wyEk84FvjNJIlcmG3b2tr/lMa
SjnsqILWC3l5L1ibMpgdjUkDKYJYraDXWX1zOelWaLEP4zthMOZAZw9TQJC9wFDncCcBd1ccYI/w
bSSYAmh2pTJHe4O8sBJoq+Yf9gxKzfyY/VrvQfu6zCWViaz9XERMeIFQ8fmO0uH9EpW3KttdStEH
+0XZCCpjq4L4cLldeHbji1H/YHPEDJz/fvytheXkHZyg5GZpywR5mmGAyk50ZFItmroNMqhB2rE5
Uo7j2WoS1bBSXOABK+/95Zfw3HUZOxEWk8Ypm9UxnLfx1O+tZHynttZLprtRntvIGlQ4KvBWaksQ
nJ3EtbImNiHbD5MTWpu/J000x/9qnTNpxjQxpI11cRd9/LwO4xTOfhANBG9PAkCuxZsURCxOm9yc
tWdJNmnG9W3+a5+Q5k68nBaKYC69ew2Ka2z/kDfsBH8dT8ObdGqv6ZWuPUTCrJmrJGjZeVTuCrD1
r4NxuSB8jzToeXIvvHzmn4jTIKg+vhck/IfQa52BZ8zeADtSpF5Dw4C8ZEoxSJbGgZPv19X4Pq4+
ieKu7vpQOdu2Xa5tlLzCIsOEj4E9SZSFKg5uJ+Qy2n1NFjwG9OoXjb0O2WhRDd9FG7qJtZG+WnRO
/RTjw6LVBrQnmM+wy5X45PvNVRpQh3nMvKGfRyFsc/WSmJSl2wrPHGGbOc2pOa06cLEEzMyCvqTz
IWKian4enXw/w/5ySKI3EapyQbXcXwQmedI91ryePYg0ChLZsulQNBMHwoBV04naIKPxYaRLzN3X
nRtf1/3hu2burIxfcszNX/4U1mJs9iPSgdjtcbuDlPdkywcqPqbz1J7Mli+quJZc7dbfkz75vU32
b052YkToahBVk2pJCSjTchNlXJRTz477a7XX82T9Oo0hlkCY9AG3DOgwXFpaWaj9HaGcPoj/X2Sk
NwApcd2xF0N150NefTAVVWM7WIcTFvDxD1GPYOSJgqUoFqwiNjDhmMaaIPhoJv+HsUEBK4xRQBG2
JwxgRVYaIPzZLhAQIdHJlTEWSlrI7ZnEEsWGiJEEPiu7yDe2B4BUxiNUK01CMAG0B+S5MZw/wiPm
9E/jnlFvoODxqBgqUrEmGQCTumy5ERtNRt9b/W13Al3vHdgfRRle4bZS7aoKKLQukeCO+gFzFt8U
Kf+wXtI/k5hwE/124QIyYzg0Q5LXdLqEQWjve2GwR+5+gaTGR4EZRl8X3wuUoxwmbX1THGOIOl1/
etv4+xOwfpBuu7EYP5qCut5oXh8gHykGscM8EVJm/g2j+5C1VmcXkMwWtBIja7tAIQ3Jath5EQbm
Fgbmx8YBl0q5Ko9/bibP8Hi9Nlp+qfv9bwMzF7dBRkXbM7v28LoZ26/Dga5lLBWOXZMqWNKGWx6f
VDhS+tgbcVGZsmi+njjTHjdwfjJMIf76jD/qzvT0RY1dlQvSCFFwV9mcjNpJiF6B6zGBvZmfYFQW
o8OwBjduzXMMpA1KbUbRxR6ioHcCv08G/ghYJhGUG36cSf9JjstP8Xj7WK8rZxc6YoB1WsrXedNH
r6I8r/HJgpABAs7XS0Ux/FHVVv+Kuu/0B1ssE5c5q+hdsiO1MDfcpxSIBzhwiQ9vT/o9xRdEjVUj
owHNVT1iRaho7BTMTwrEog83UAv79rVXIrAuIvqyIi/gooZluwUM4IG7FM/9yQ92eY4NjcW+vPXb
zVfT6Cwj/MmMO7crHkk+8XKXsGw+v7yTrA5VvkWfqTptFy5dDJ1Q5T3e8KtqKsMmGMoPIqVqJxkL
XE+OWHQ0oKPsnWJPIIS5Vc8NaMeWCRA60SKgyXMxO1HBfxmqiASRPNojdF0bBywbfFg4yuq6jmSc
YnFRfoj2AIxo/qQW5YMzg+vkBLjIFi6mlVJMjOZP9nJHuDlGKwhrAchf0NgxLO7yTX0tO4YRraV+
TwSdiAg8z0OjBNm+KGi83e5Dgpm2cfjPx4/24V0NDQY8CvYkLtmnnQn/LcHwCwwdGkzNB8if99bS
STfcDfi+K4hCFp3quuWwohkVRl2M59y3D/YwKkNkKyBKuvbtYimuRY4xfSaWmjnyHv1Z41cLojHI
U2OT/Nm39zmiUUqLJyNwCrRq55KcJCWJlqgkLAJn/KR6PZ2GbVV+t11sshyGXfrEOJBfXj8rbx+z
fhhnQSIKfIYgVD+P31OeDlCF53AxFBybyL9RWnFAYbk9qQo2YAXh5Sp2lKUmr3E1IvLRkz+mnowR
8+EtrqGc7t74mlA8Xc4IXo0hzfVqmWNRGIAzhWtojh1x7N2s2H/QPF9MF5EjJYjuafGO4eHV0BgZ
IQxTpPZwv+paZQhFGppSMf1U1XPkbE0ztQxfFGdgrCXwJRQClFAlaDdQWoTwYRFj5EStzF65Chy6
AAnd6S7HL5CUols1s7KUM/i2jIMu6vlXtozne4Z2BIixAY1kuPz4HVXecTOUrsM945WRxIC1CLgH
BhlTWV6lU30T2snrLIMZQFFJhyPG3Y1o/IpQoSz6qBxQwapYvF/FbcaexTJDrCcrFDFqqvmSB8FK
2PX0mleYvJUznXEz0AbbAypl6g0TEMkDjX4cvNF8yETL8GsVlGfDBI3+kf4nShFr8s+ayqjDwvmE
kRvhl9qxBmq2ywnOK1vc+6sVdUreyE+B1Rz+jV03ZUpfCqAK518ML6+x9zyu8TvMaxQT9CmMosTJ
1djlofY9G2ljFRrt3w1L84vRwOLaZopPZiDCu/sF5AFdpXG+K2Dmew0mBzS/CkwUORShu9QqSXre
gCTQM5sMVTMa2lv194osvVyIrqht9zeOwhxTIMwUnyhiw871nWnYWx/kSTVuNvhNwdRnJ8MSL3ut
70bfh6pOdcJqcuCCIq2APiw9lme5t1Z92imzp/PwW7psGf4YHTlfIfWyOhoOO7gojxe/m/oINMra
+iC4LGl48h7tufLoGDOYAY/KY1BVHehehd9UWX0qGPDIznwJGdBm8BcvDuWe2zihOBGSh3cv7m5r
ZlZuJ3F3QnbxsZ+ozzh4k4i6lFi59yNVAkoKFGOIZqVcFEInS2FZwwuKr7PxajMcf8uLzackTdHa
OoyDwHYlGlPHQWvz6lQuFzgqz9UKGCdhCx9ipAcYsjqT3a47VFkZIDaV2ThDH3mDJBMCRg4kKv63
YrthHfLbA4BdzHRlDefwBLGYfy7NyuVa4blHCXUxgB3AamYWv0JnYOf4J0qD/QcBJba7fNNXqEa8
kEcQ55FayRqjO2/PB8USQ+DAo4b1bHDPexTdxI6aCQcUeXnRdKDnolhfhuzMKbOqbhTyChUUWAxq
4wohJ9iMWbKbHd4VPrpZdmNNHJ39+G4eRjjfwHVK0AK9ZedKEawgrd/jWR99UOygAEoZperkFDi7
7Odv/Kxq19rWj31TF2+OR3/nIhdzG3qTy4PJ5w4UMkpwsAmBZDWsefxNVdRT8TRNxRmJIRVNyB5G
FG+SAj9CZlwi0Wu0LqmoCRhBmGCk/p7HctVW8DC+EWBuvAdLtEpKDqhKqujwyGb+NyCklYLf7Aaq
qqFs4J6Jwc0K31jcaYDNMWbvkhJ6WVFCuxkGepUxsLObom7+x2SvJ3laXC0BT1+9oOY8tY1cS3ej
pVT4NB/aqPsGbq5JrCR7zKvU6Yizjy1fkVjIRCCEgDDTUSJd29UdnZ9k2vpCztqpmqXaFwtQPL1C
n3LPXkY35MHs2NkFFT8hPTROJd3dUEW3xz2E/CK3AeB422NGBRi1avqiIMNorYNChFRta/oQwynw
qs1P+Xn0S1HfYF/4OamXn50rtkGLoiYr2leWLyZVzkyLuPrkamjo1IyNy1JLoSBtfLHN3S6/IgkM
5dGG/tGd/Ig5GzYAigj0NsvPPuxKKO0iLHX8awcUsLvgmO9qD8p1yollqBAItfpdWNpYHSTl8qoO
Y3rzACRdWcrDib/5zOnACybxcAhpHFYwEgkTXy8JVVTJUIHcaBhRf4jipS5WFFraaJlctO22ERmk
9PPvY7B3tpsNwDK1DgdgAXLc1XxVXX+R4e08Hk+clxXkUGwhxPJy41UVXEVp0aRYgLxTVXkOwIK5
wtReJtjm6FfSC+oBdS7jgT/DTvSAD2t2JKsLgzGR5Q6gzBUqicwYX+BrIJ8ZgfUdPimDlHQaeQkF
7ZpLHt4rtvX9rSizVUbYwCOr2XXY9PCW4iIzY6/Tsr9p/XI0fPozNA+eXbHDx/QrlCSmTAGP93oW
nihDAsYEuU199D224gtA/IqOe391qD0xgoM6BCvw8c4znGrMQfYTHc9R0VU4MSppYAmwfsFYXpOd
ILzxIrpCKXoBDZEwmFQVvMsK7I7lcyZkUL2V4iUvdxhnJuN6c4dog7I+wHOME+nxNS5deZySxstM
6nHR0kP0G8bFFFC/qCgyIiOXT7pK43zbDBgPcMYvDDrkOSC8dBjTdxC7drL4llmKiGT8vlpwwkpx
XixYxogyXwtI7W38bjhbFQk8xqnq5Gu5kuosjlAU2RnsSofzEAFkYQPUkpRSwDvTnzWJqBMTVWRf
48xnFEU/NF8X+ulhxz0eZPSk7vd7T3WmiBoTkMeve7z2R5UCJ3aV/2PtTJvcxLKt/YeaCGbQ1xzs
tHNyeWq7vhC+5S4kkEBihl9/n3Vk9U0hRcrd7xvR7crMctkIDufsvfYa4FgqDluqMZPhCbVUrY9m
AVbGViWugHG4wgZKQ8KugdOqbGJtTgoIrakM38m2QtxkyWNE5jDsM8gQ0RqRbubwTmiuHUEu0lOU
NDspkw9luL6eGEx0XL+k/ZXDrfW4o5poScViBcDDoNmaZyprUUqbf3ReUvpxxkGgAqt0H3VKQne6
vtAe6yQ8WQuUn4hUYbvQeR6vBc9bbrKl6/LXDAC0amOAWVQ6KTcjxVVShli2132yI9YvMxbTzjBc
Vii6vDxoEW+NDA2WiN+CfkNBqkfmiiDW+qfKK/D4Lxo4i59/+bQ/vyNI+u1CXqVamZV9Vbt1hwXv
2XOd094PTI7THp4PM7tu3M+0mILqWlNi49QWHxy6dbZrUqrWVgLB/1gB9Gs/kMUVdDRAvrnbglew
LsdNuHgyEe6198YflmCCSypo8fJ9zgaJBlRBq1tSUwtI9LneslrB/WWGaUhEDW1h433CYOYhw7Hg
9VVwrnBGYYVwE7oUoenzOxg1dl6vhmgl56I3jArfakIrawWTrKkQCa5Rb5dcjszThUqgotkQtOEp
6QC7bL0e6lg6WZ0ENXBwMbziwo5Xp5ViM7zrWoCBAfFRxAYSskoDNhXAEKlC/HK8snsxvKA8TNR5
WFWqRVGMaT4wcVP4BW5B4jOJICfhkiCx1Ft87XdAyYAe4mFplerVlk+gdDry0LVxtvn35wdIECNQ
BgyHsYsCDFQlGqWRenneAP33xg8Ywo8moAIfuwUbA+SWaKQqYz289wdG3ugJZVJQ++HHaGfhRQia
xFx+P964qAE602TGuJEw2fAhC+HPdXwjPVZhy/h38aTOQ6NuSeX04cx4C821TI21v+nVOCTsqdfw
cO3CXP82w+0MF6//jNm4fz0Y4fooLwg29+bjvKymcQWM5qaz7cjAXg9QLBG9vnrIOglKLEKFbfbk
WerlEG5p+iC2dGGZv0GQO62XfBx7AlYdF0czOTvGvWCCRJJukycos6jx438qS1eZ3kreNGxf/u4S
7xiRMuoApN6Gz88Li1M/wX/LZ2E50rJ7cftYxcOFUfMscE73jbBxmKDYhtJXRvMjvPS3JFe0hfXk
VLt7dZL+sP48jYsb4snIVGCbVuq1CCQLCrEy+Ohsk5vKWz6K6SvrMhF9tfUFW+vtOvV/KKaGGu/m
9Y3lTCOGpJCLxLuH2PpgzvSe+qLr0FLxAuPSq268LscvEkGiar6VHV1P3Yn74HtjLMxLKpMOIfmi
l5lxM66G4lvpvmq7FpOu4Pdbtv23Nh1JQC9c8+m7wpMHK4sFxgiPPH5XOmTMSxwcrCd7h3GGnJil
LT3A+4KNS492RCx63WUpl3TV6nzN1sCbnDN0Jhztu+hK5RDfCePWAahDRtuFGGKSnk4JM6nLcskZ
HcQsDzcMXYA+0daZThx/BK9M3Gw9ZhlSZUBJJuQ2SclSu8uWV9yivKbHkhl4sgrfbqbmWS6HRAF+
EwouLaBoCnZNw1e78c8eb37ywb9o0CzYmNble13EP6sx+ZcV1neCWiUX0DwOV7hHeY+la5iuvNCG
Y+CwK9Ie1LDsfiNq6NwDQ7QSLVzEq/jezerZbLlOvG63WRrWqMpJzfpxvHiOYasaWiazYp2wfcaj
+MWeUtyQEdZql5YlNKfb6wvpDPYonVQcg0axvdnz1OGqWFp96Kwz/A1gQpscMtQgQFEHSPjglyYe
uol0UCKtaifGDtrkcOFm2QA5xLh6ZOXFVurMLkd0CJJf4AaZSejGvmDqUa2628oJMlP82YFWO8MG
uWvpCmVeqapagLu2X3xgbuIAz8RDXmGHIlgcQu2/fn5VJBd4rWeOf+UH/9/1zYrTKtysao8sq/sq
yK+CqAJxAp2WMYKOh/97utRQINDTtr+b+uat6JtidNds0WYoEsHe77X9sF3X1FpQN8XAUTdgQol0
tpda6hQIaSW4Utg1VZZfLmsq/eSrRAAiEQnAVp8QIWgTidDa8bunlKGpZmNa7saMfcXof4p7BI1o
/7wWiEKr8kAFNX2F5mADNRO3TrWNQccd6YHAmuFf67ZeZimeqfNkZ8Djpnf2mcbP3pTCyuP1uGC4
tIibx+qNzPBkUW7EbXQ626D9isqZRBaaHFBmw/pmJHTg9Kg+lgv7hffkzPvrOWFEcSzEMTyhVVtV
iN+0uzXwqKq8g3tT/MvOuQboFEQvjFlgxAIJVzauYOuCgNNapdHqcWyDTxeuSyDncfXJ3eJsRf4D
1wzV+fHrUfVLd2Uv26XAD0g2rDzoP0b6w8LXu1uSDqiR7L95zhM9j0ZPHFAaEVoOkNHrF2Vuxvyi
ZCuNZhqODbPn44tK1uV27Nx49bCc0ucwT66S0L3ehbu3QShf0gI7S5YTs2grAvZCi9ZD0vaNl5DC
sqlDjaOwnzDt1yEgcrNsWQUM6giTLa3smFQNq1ioA0hL9lq2yD1mtJQ1+qdwOrEClYeA9g2zfura
tl9cWBozHpE5yDzP9uGusYP6Xjg7yKY271rY2vvGJG9ZBsg4NBjRy690O7sFX7QBWMzbG8MVuE4j
7jr0np9G10ZCsaadiq3UY+lGlDBs97Lh2ntijUx1QDqujN0eZLjXn5fxcpk/LywBXC6ejQxE+vh5
ZVXmoQxfbo22yRDTVoSiwMj0Ix4HHAYfG3AoYvoolGyKA40gDvT4c8m+WlxR7S11gi2pOo6Ntbjb
TXhfd9hg5YGBZCmXLfH9UXLlmN5dsw6eMWtfXae4I8RLqD0gdgDBbOhYYyzeZGN/N/hbOh5wbrci
9BCP2xhjpN5Kvsd5/NP4jtYIcfWM9fZrdq9ANmuJgezk88ANwL+GS9INOKdyiMY46RpHmTi9ixHA
CHqNJ7QZVJrRlDx1xeZWqIlwwmxC8GrnGw2p35uRAdb2tghwSzJUOmEiDAY0dZ+y6UcGpVNlRQQj
YkJP+/oT8rTpnTwhuAywdiQHn09nrDq1W1QJ8ZO8bHXAlKUYJsDo4pBP8SfW2HPKLZeVC+5bN5rK
q8SQdKjuCFxlKmCTm2Kc2ex3scPcoYX4wW6QJpB/jDQi4JsGg0cOnQNJW14606SXZ0n9BAT1+gfj
ED/3yYT2MkmgEJkTUosozPsxrRgtQvBUIavquxtxeRgoaClIMn+4Wjfxu0gEzwTyrHQQuf3ZrFMg
AAmziJfUiQiUCqCn+kBaUtO6CtgDwNMmIzawqIgHxw2vYCbJaMor27tF6yIrZebCTFO1RUzhi1cf
RrjGe54e7xdlV1W0lvgOM7AYEwNYs6bFojUVAxUSN1VRCXCOgxyyFg3Vdb7XE7eeFKk8YcDAy4/M
CzYAYIpxJ2EOJYpqP4I6AqbkmBzsoSjmGJqMqKHMF+srkbbVGEmrkldUGKTZGd9Tzpc4pAqiphVn
VshCrChLYZ14TmgyW5J0rlBk0XZE0BQmJnN/JNGY/zK9ORDZ9/mqQBEqhqHEKNakHCAzAgNJ6lVR
xlRoyg0MtATeCBlBk4UouoCccHGv+6G/RB2RP5FsAYHfbNIE7hLg/rNKnTuv2eGmBPdBlvb8N/+I
fNyTfZdl0INE9LgjauwowKHeRj8vrLlzZyb9Bpu1A5R0YnhY9OBcsZuWD2berr9rBy/bkiSardn4
f1M3mQKjCj7blfcvycpkxll6q/RqXLTGxf/1qzLG7fNXPNApItstASHHm/CUj0PtJP7ygeX1yPv+
Qw66HuMBe8eJTit6sKMQJqdtUvJbtfky3jLVBxWhIZg1WKPQBZmpoOS5sKFFYf03dMKDSdF2q7nr
IBXJOkVUKwUgvf6ZzqCeHCkMZ11kjuQezXu8yqkmp5+6xIio9W6kBcQmti8Ie/cEkT2a+BCjp4Gg
1sMlRrok1aoJBi02f+0RcAnl/kMn+P2xHcLooXDSPY9mx3YWY3FQrNrFk71ATkZFJ9feFOssk60J
wC5j03wFcE+lacZLck3HwmsvmOSaiFj4Da7FKdrtczn4GyDXFz9AG+aLhqfyw7r0rBWwDkeq+mLB
OrsqfuNut2ZfEtzE1MaQjORlKmmEFGxmX6OXJt/5jd1MdxlVw+vPcyaC3t+zWPkcWC+QUGj+/Ytr
69wJJ5blQM/OiM6GqKZdRn2Yce8XxKNsxyUKot7B/1aUdHbxustvpTEv23p9Nbbtu3ok65o9SvQj
Nr33+YjdPsIoAX1pLpkwvaXi3fmZGUCFFEcFZFgMV0QcVx/v40Zs2Enm9KcLZJC/5TAe+DM0pdC2
JNe9ifwerSpRr2S2p4GIAb74PZfv0BnKlc9ZpnA2rKAC9r3jp+f5635d94xEtH3qNBJKnbqcCFjd
HMI2jKFBMP0dZwNzqerWAHS/dLnEaz1rO5ZWRb5mU87hG9WUi5n9X70DeNEyqMTZCC3crHktStuC
1FxET5qsqHvQ4atgZu0rPdosTVC0qVMDUSQxzNIRlfVfpMaSHb0sb34Dcj3zDrBZ0FdDuIMUOYeC
i81UpinUETM/VVHQ+0KzIrZoMVUVcqcgeZaNcE093s1uejd2Gz4EdRibHmTYf0HWfaNgstdfgjPj
U5pAcFSeM/0NJJ7jR9yNXj7WY5rBUxtJrPbeibihkY4pOFC8A4kwCWRZk6LQl/nn9eJmu/OetIIP
8kaFoOBJ+rYC++/ii1XVmW4Vow9UfkiAQYfnKYcRRMUKDQCQNLW6HUO159YJPjNh2ymXSE2rCkDJ
EHkNFwAHTnWFmkCq0hPUqknqhVt35uTlupBFCfOTldbxrcuSKQYxqOiicSN+X+ZYmNqbcU1Rk+Np
Q+QFd5YeQLQtbAVxAMY5F8JI/5guRNaIgSrSZvE17uz+1mcqCFdeNqxZ9LMEy8OKelpT2KRELVTM
Ea+ZVMa30dAtUOfJJTKmpnj9E51DMbE4RDrIdkhq95wWmmXxloiJdPsUt9OPCr791SKu/WszPFN9
bg7qNd1NPGxKkx1jeJZLGI5CknGRNKJjVdx9CqsHa0bBx3oOQjFlROMUm4cqbh7itf9R3+85MrgQ
xW7xQWPBiBHUfeXE/9N136P9qEHzN8Jo3ija7PVPPHN3NWfA0SeeLX9rba2bqRm2hvyrEVHvwAeU
PnZNa4e7hSErJxSD7BdqI8oRQi67mYgXogtEmPO9fk0zX6CTazJNxotzqQqcJZ4IZfFUJsVfVMJI
W3pS72u/cQEr0byUXiI9KYoWu+Nnvet/asr8W1FYH1JGOCSD7PD/sUd8jgnNYKy5rZlzhvV7f6s1
l+D/a2d8W8MV6YHeiMvAtpFCfvEmDgb9qfJ/ZUa+CronG8XDVd3jbRwvi4E6rS+/5MGyeQclpLtb
x+iKc3/x3eKanrNu2H2KCM2LOvgIGZXvdVoDzdV5RtsK5/mmWuzWH6aKRZylDOdev3Pn0DZKTZi1
lGkqhmZVJxmXu4A4luJJjaTKfVUbmk4qEdcWs4DqUOoPMTtr/HrlLSJPuxQkUF13RBLKb2BIZno1
K4ePLmwmoKzyZLdLmlVl+kLltovlV2bpP6E50EIxS41dmCoLoebdN0nIjD244Bf6PzE9VJfEWAeI
KiT1rkFMQY+EhPVigDKy8zMmAKgajSkee6JhiIrTOKpPK5njeTLq1Wgk3u/YcmFXNWiGVBw2Qh/E
wJCwW7vmZZbr2WeEahbSgE/KBNjo8a7Z5SmvPTF2xtZMGUkqppQ7pi5VCdqScUjMp4ZSOSY6pRUY
aI39H2ok1dJdjiQ+NztgeKP494hD5sRT0nPyId9CA32wyuFx9J4lUTazUW6+VCaGekv3uNl5d8nO
fiPNnIz35TihpCx1VHJYiNY04f8FaRkAWaQGOfvJO2+2tDOEBJHXhq5h2vpsjCpOtbRVesopVA4d
hhZM6aU0MjUepr3+NQnTIxVAcOGVOzkEsX2B4q5Jt8sEb75ZeaVbj9vB9p+LOL9Zut1XLdhFM9xZ
cXGv2kaeCDvYgZsqwFMetItysMC4qSrtd7/pNnHumsRgILaXX+BYHC8xb0MgVRBX+QeBKKLYSK5s
xkAUejYuR2UG947cTJMlB86lLDlRVQymBPCRpwQnQaPXNBGi0BeFt0tLXpWUr0qlVXBgB2nzMjh2
+n5wQ+mUwMFlfYkL1vHFF8HUVsnO9c38Tu9Hv4PPRqEov3EbZwcMDol9+EX+PzCjFKsgol0Vgk8q
hew3RvQndSw9tBfQKNH+MsmYM+2sXbFK0jYfIYlBkJKJtsvmJck1BLw72n1opyANWBrI1sluYbC2
g/t2t9g9qRIwzgmNg70ZVNFxeff6Qpxprjk1AecdDBNZha6ga139i1Oz2A7hAvbb5gFe0COjN2D4
BSYi3DcWpAEOeVHI1LiJFtvHXpEAJP1qalViit1T+Zu5Ahp85eIKm+qXIjBmWMjRpJkpOLbF/rK+
ad34i2AGsB6YsWuA/8tl+QmQyKchmV7oKG4p+NwefxqPTTndNNt4P8X9dZKJpiH7bZp9Zsmig8Vw
DdgSNRFHDi6ns/6LJBXqLTUG9yC+iOSCCxL++gtmZwUUBQWiXU6rOqW8cs1gnwHtF53EyVTJ2rmZ
uwmL+ouoB/Y2+ak77IXL9+tw9U32Nrrbe4wEFhuni8Z/4tsLYMNXHoC6Bw5EaSQtclwXH1Ye8vbt
5lbFVoHtk7wc1GAYNA8QVMfX5cL+zCuIfxUajBD1GqiFKZNfLCVY5u3SodK6lx5PDYcmOgJSTS+E
DqBmgClylvDlqVvhqdr+jxgGHe42BWDW5C4+ZpF7qeE4fQEpyx1Wd2h87OdEXG9c4yzgl8O9GiFx
itIVmDmljepyWTBomacWrE2gCDMuw6xEZiYCfnSjzXn1a0VnS/SlOYkhA5wZtjNKg2ep4cXz2XNh
GUDsLvGPZhbjek1d+BHovMmhxDvDuJ6+uLfR2OGvWq3cRzk6CVKQo5N5PV1puFmrkgcZs3yYYwfu
AJ0euAJsMMnsaJBFVBH+sc9dxJ5OrK+Yd7aCbQFy0/dwyHmnL5NVTlFAfYCQ3Zl9Ro3SrGPI3C4n
aSoeZUQPuwPsBpdxCTZl8Kz5ae+X//StgnhcqjSKhDQY/2aOeW0vJsKwkq8TUQFZ3H7r4uTr63vg
qYjk+NpMs//i5hZVRSAI+8q9yF1mFKmbO9GAyiSWa5TSSQ1+3CSPHIogXLyJbNjpYH1XveUT1oWt
PYhXg8kE4I02EWkRlRyg6ZCmeVZy6cLPvHFHN3WeAxoFq11JBzHca+sQdHMwnhfy5tfkWHJKmzYf
+NKPCEKTEI4wNDGqIo9iFi3rbxBdT6AHPJXwJqBalfkYxnvH23BXDl2aNMVwX2yym2A3PkBkwrgD
KBO7JPW+KVmjNPJmJzgYc4iLvHeDoGClsuDAu0R0OXtd1Kjw+JCM4VJ4fF1Rve68peP093qLNKk0
FA2hNbqukMEJTK2cQ7bvOAi8kPia6g+NF81IMcj+LnzLKIxfX4DnnqPL+gLxxZdlgaTm+LqKZuqc
Yedbe+MheRaTZ2kYfFRQBivg3NRuZEaQ7PLG3JHiXhWWYAKrI/DmcvWsl/Ko/9JzlP0pF0a8ndGW
v3wx4MThS5A4NBoobUhHt0v5RIDZm9Of7sNmceO1QK+aSWVD3o5J8GmBMWoMm6yW+U7INDRbpDcZ
YTf/Hy5y1hlN2xZ+mbtxcMqk34OWSRbldeHtQI7YGuOAQ99nymfsj3E+6ddARj7mQDp5ZMErW0NZ
UFmV8zGz8j9/Y/d+/T4y7Dp+vllP8FeyWnuPgvPzkJMRLZ3WnMxrZB4v/b3Wnaps07b+6k4M+I1C
RFp7beoHnz4zp4PRb3WcnLwrIrto1qYNXzThacPpRNd1YZ2edghaDwGoHSx88O15P06uZt53zmhO
eI3/TUdAJiryqmeNOO2asQQ1tsS2JscZ8prHZ44gI2boHy6bY52C7WaN0oECKeIgPCfVTVFmTe5y
kaAhCz/2eC7IXEfjG43KTNa6RWdCha0B6GFyK9KIYDQNDLTnSGyh+b9XE0T8C/rs4kuRhka9dPI+
iSiGKwrn+EkTn2wBtf2wx+IYcRXGIgR4YTlmzHP7NZPkGmVbbCEf89MsQSbnxNdG/JY3CZhQ5nk3
MWDjtV3J2AR1F24GOUoBOAgp2o7rctBXEH3CpvljF3b+Ve2NLAQkUcCEG7shyrbZFu8KT4bTLu9k
4SIgabtte0UECJKulD+4t2BH8tZDgWQCD0n4ql8ois0jsMqfZGOdbj7XeN3bylfrd2s0LSzdCtMY
O2VM6eoixG1JXQeLj12KCrj7lm53IxFJDKjZoK/LNUmzOEUwtXJRexkjFaQ+t1GTRTfRinGNjH1B
8b6H0tpXBdFu+Lzceih4ImyGuyU04gQaKFVCaSH18lb8gT2jzGuvpGiXqqMkpeOtUd/pmMPXeHo7
bcbuD7tASeQTvIlSL3Wuo8XY3PyjC7KuDZacDQT2/iEWh725CJueO398OMYYn9GiMnM53ge8cVHX
rj/Y9xKrLPvdO2uxQFbBXh/mn5vd8FS1xfu9rwZsoAErQej68YQ/rtJjeb8yj7zzi9yfs+cPsxaI
S5Ikn8S/ZBHhpDk2lPca6anoUbEjGq5GQLCCHhm/3AISftQISFIC30KWQHNqnDgYUO3ZlZfel3NF
I3wk6PZw7vFpmvNCKlic6x6DGlO515hf+S6SCpOsiXbPbJzMN9V52sTXXJVB8l27uhnvwfQxNoFU
EflgXf2GY4eayfnbjCMfpEMMj0GY5sPjuiKwy+qXj+zYt5s0uR3T6b1cFeIBfaKCSs1gnmznXfxH
XKdvNc7UoFaUJNFm65yLT4YfGmVqzCfi5eXT5/zTfXGdswOyWm1oH0IrfZR4S09XSnM5dZg2HujQ
R+4ktVuK4YPaYO2M6t7lUSnubAUbPKJau3Ca6P7M71/g0g4weqTwmWs9p2KEtbtN9mW326fvktr9
GI8QwOG/uajQdw14PBLFg7Gv9AqCWQ1Qg6XW69dzSr7gJHl5PbNTOqqDoQUs5C0YVs863YTRpAix
D37Kgq30rLWeDP8qHW7aAVHMykVrhzaFiY5IFvka226acxGNlBu2SaNbkm4/CobtOVXsJScP2jzR
Qg/4p7h+/w3lXJ8JQIxiHJgnnA/ric+Nl15U7O+xoB27YRyNpkbAODqw+zSnV5e9BSQCXbOYOjla
Bo3NVVlqJxSw/vq9XqiinT17TFc5tLk6hO8nVFpIF+VionOxpyZ+WztVe59v7JCZCEw9UZLqHScR
WZREvlSKtogLiz4XMhC+CAB6I7TDPIAEhs3pFrFSu7ubYs4zb0ABLTtHThrooDmOZnXEURaP8A77
HQeobTOIKwt2f0W35TsE5cZArPZEyfSr+DbeIazuPTxH4JR+StPgWz8U2acyZiQTj5wdaU3SVKJF
YOOMVo4cjnVNHrGl47AmTQk/wSdYkq0OPweYGdTMAkQSUSKuhy+xAw2U45QReyc1fNDsCDcu/koj
ba1hs/ycriDSx7aYjlhQPMfNbv0QE7n6nK667LHcJsU739kM13U0Lrh7itH0CYfMOGfhgiEDLTH5
6tcKpPRgg1fF9mm1tKz3SRZu0qt4Wq5urYWwLazP8aKwbwrY+9ai/eYPSXYzbqzNww51+93WaxCt
t4ufKuahAI7XWbG276INN9dkuby+LEzK+GxZ0Ga4kYOqCY2nWTYvGo5sEZRBHvvtc9puCeTA/0Uk
KGNiiCBEIJi9pB3HE1qibe1lwkHSevgDe5Ld1TIMf4g9H/ecU0KaDChJKntcMDKV/44cHwaIwoJa
sQP4luNumbdMtAbQkWR8NxbjB4PzId5VUyD3PpHTNBkTD6dTxK1ox2aNqsjgPTGx4hCYqozx3W9s
lKcAloszoS1dPMUj7lDHZQPMXC+17ZVN2c0AA+yEUfRt7XjYD3E8A1rlffPGXtcGsDqkdmnzEdYj
5aMMFCcCFUEhH15/YmfQSzfgaWEI48FMdecCtGoqc9vOxuzBbnlr8hY/Pt6WkgN55z7ajdi8Sbe7
S1dr3PX6Kn67Gq3kanRWzj2BQz/NCLW2l+Ubv6JnFA8XhdXuhpyw+jbreaNrv1o/FGQPX/fB4qux
phOqQtiU86OreNurYJxWZEBc7cYLug4DF8+WIxGmDsp0baEIT49vvLf0mi5kcvVY2qwy/J58ghrE
XlaypKHTMR3SFOmw8xvpJhRp9UJCEDVePCjn4xUsFR+tFXWTqDOTiniVKAX+9SK+gu/hC8EZQppO
iDPBcPUbCPmZooUZBEAtcjd23rlWwIq9MhyTxYB3Eoc+uJaCVvqNsm2ukUTj+we727DeZAkHc8DP
Yb4lpL536umVXit3giqEcsCHjCAwTGSfej7l+utL61zdQpcZwK+Bp+VgNXZ893GuStuYXNt7xWQI
3TJcsl+iHyWIqqPTeRrD5E43aHtEzgNF6mS0DbO0Q5mfXRyZnJIfQLn3vSa0qQA91/F1Tf6yHZtd
7dzLJUci5HrCkACCgXJQTMoF6bWqp0QaFCZfl9ioipAkxYzw1QId1es361wbDJeGJ8t5SpbjfNA5
EbG5GyKeq1mqPNcOIlSQuuRJ7CE3Y9u3BIKjPZSWQhcoD4K4Ib/YBg5BMoRH5YcpcJ8iKPJi89Vh
cn3ZPOZUFKobuMDnDroBXfh8Vte5qTOtEDZAH0b7joe1Zk0qnMVqVbthSnww7Zx8e2ca31llaQyg
+y646VcbGkcxLQjogHkdWTLtwV/TvpQGd/Y62XBDKVexr59LIqqi7YY87ca9MS1scsXqiHGrgYau
V54ShlQP7KGiz0YdYKC5AXgB+FczJC1Iw3zBmcvKwNyzi4X0mbaSRw+mzpGJ3bA9W5DWkkNy3CxA
wLRNyZULAbAGHDhjERYNyRHRDNYxBYRt+EOyUVR5b8A5ylZx4CeZ5EjD8fqyPKUH8Kjp38APeZWp
8oUovTjQ+WOrYtfY1J/UzSYFp8ZpsVfkJKAAFRqsdT93P9dJdCPt3oqmeGV/MOag3O0WPl3wTv2c
jM2sTDaql+r+s/sMl6foKcyMIN3OrnEcrU3oUPdrE+7z9J9C55hdvbeleTDiZOwu61TcF+2HjDZ/
UeUn1qrxkObfF2TwXLh5Z+C2EM5CaIMK8/85CxjCp92jH26e5R8ucyvBW9po+h6rxAEvE+n/NHfF
TFOVTJ8lX/fnvdROVHSXoYIztcjRNc2g6o6K2t5NY4vjA+cGTZKPt0qOnYjeg9Ta/CWNqAZ8up54
gxqiDcg1Xe0bXJocafOMiQAiigv36wzMenRts8XWhewF1lS1NG/4S+FnY4yc2f+KMrtbOwgtgDCU
m5NXeKBIWqnOUukLTmE/2asNLgLWV8tG4yBXJ7TRFy7wzIvK++CR0QyBJw5PDOHLbLUsUwo5qno8
O9lQIFoZwTZRYiLyHAKfNJBWaoco3ZJcyqFfAltNG/+reQ3GedB4cPYzdkVzXHc9ppD2gNDrGNwr
H3EIYMDFIovZXDUhlWZK1yTcVDWMXFpNxA7uP0YuSnIFSsflhSd6SrNlCPXywmYQS+E1ztgUEwMu
gClNKG1XLkCo0kT8KqruY9M6MvvimVKvwAQzghozg8Dhws+Z4av+LfEC8hDSEdJ3uQY+s4FwlcTE
USViAeKcKBxijKaX/cI2w1mxIXWeafBtXBGB+GX9m8tF51fsVZ8zNCZcPAKalmjsUAVeWG6n+wfX
FcGHgNTnYiQ1e6xFH2LoMriOiftT/oC9pQEFrj80/rLwU32n10BabhGnNYxXvyDGw2U2jGGTH5fU
4IyQnsATxNaZ9wv46pbpxBlmXoHeIk2Fws5A9YzhBEjFHJjYWlrXzDLeG70X6oG+BAMwYWJrOu6l
5ZQ3hVVf5QPLFYBCSSzSCMquSQVXGhNw4XoPjf/Z0DpWCKtZwjeqcTQGrbEav45XGfZtDKgU4Kkh
beRBApKxkedfItmfKc+QcoD6e6EbkzgTz7amajWtaXcyIkY1eYSYIv21Rt+qHTWxEFZYdvKzA5Rg
6y4J2dIOZbz4pdA7qLEZLxdXksSI3eGB3F1GDE99ICNEoLjWY/bJ0qGkOD4RPXsd1cnSo+GEzZcC
x1/JAoNK7b1WjpqdFJ6kv0X4xeoWbzLGcwZfjXca/Gi4psGKNDKG78vxrUpIigwM6dFl1pe8MM4g
xWhupRxkLEV6xHwKFFVOGcb1wr43PpBMUKV7PDgOi5SslkaCmYN8+LBF6ELVw5tAYZ59FLEqLryH
p2cmF4e9AtFHEpydjp2jvulb9e8a/zUd0cecn6l1bQYpgGw95JjYAQymhpQ1h2R0QiXKqLk2Ci38
v/jkX1BvXAJhT89MzGyg4nsxxgpy3D1+1MXSZg20lXNvMwoVwiEFpFRQhlyCQkGeaSZYKio+ZMQY
DkPzpUyS79onjFKAfUKS5OGZjuvCjTu9OJCFUKnRYEFw0+bbPwi/Fayz6b7seU3ZWGUPItqvFMc1
LWi5Y/Rs42CQQkNEVI5NePuHYWKobtyLtPb0ZLVdl6ePZ7Z+tlebl4X8CMbMczGDVcaQqqKMiShv
ipSqOpsOLwrMBhPPKHd0MfxNj0ruRW3D2QfL0qRR7tUTY+kLd+600gAvQt6gRsshTGXWElTxFNaJ
txrB8qF0w/kqt8s/OcH3ES84hMvgWcelZhJSccoQSnj0/kjiaGI5/jc0Zo6jEJwIuJvziBfieLll
fWxtxiFNH030pSZNFVg012WEKTBDbGIzDgZeolgbixFMQc0UGd8XYbu/sX+cuV+w8PAUwwHFg0Q6
m8wV4ORDlWyGz7I/E66oybYmrLR/hNQx6+S6tOkZcrjXEe5K6d3Tm8AHi/LpB1GNj78h4jk9wulJ
SOsKdF2YO8yuK7OGHazBwjaERvlgysH/wKlTeyxSew+3T8d4vmXL4NU0VnHMSbzE+n55pmDCDY+P
cB9DRpgdVDs4wM7NOTK8Qx2nqoZn6dAVXyohp7isqUPLjmWl8eM5lJEaNMjhRJo+G7P+OvzMJ36w
8+Sn2lRfMTgcKuJi2opE5RiXi8miKj7R611H8eIhBBazXE7vvdVSbNPDMhSVwUn2y+7LKqkAXecN
KPvWdZ6NuM5nwiZbNaYbYkeqdpWNuRoSNeTGTI9/X2AbY2XsI6oMJWrW0pSwfJNVJKbsPgrfuvB6
njxWqNR4ADpQ+cEVKRyPX4MiwMjB7qrySX+XdKcwTT9t1+0nMflijKfl2AHbzORaykBStlLyNhgH
/zOSon9dXmqnFlgUJqEDykF34rknARZZsgJZiDflk79af86b8ONyme6IJClvBMv0pEKWMHlzi9ZJ
HkAlkZZCFFTTivSd9y/G1TxvmYplEudto5sEgFEakcm+pEY93YAxyOCIAPzAxRRhxKwfnYJdQtz3
omYxMqZeQauBPStcXEl9IB1vGKp8N8Znv+gzOhhEn1HvrmvsGnCv4GLG1vzMF4UeIpcL39tFFmFK
rBfAh7eYWidn8IJZg1wBwo8KZ5dCyuBbEGHrCItQEA+dWGWjf+6JsMbeE1KvvF9/c7M70dWYi4u5
roA+FFx7Xt85Ne6Ow+QbwY8/PeY5EtRfv6a0CzmuOnf7X3ly/IRv+SL+gb/n/n/25s7+UyZdNXj2
I9KPmAT0O37D8Mg/IaXEP/jFR7nH7I7mAqsN/WD/7/ju1xff4x/mX9X7L/haOr/8pv5e95/5zl/d
8IPcgjB4s/9WvwV2aL8kzPbRZnT4vSZQhCSF73zDT/nV/HT6kysz38YL/Zy/gUmZfkmrx2LN9xP+
0TdlDT/y0Xw5/ck3/I9/ye+qsMUtBlYIDGr9CFYqnJnpT/PLr2/wEk7v+Hr/q9U9ei1/FN/Z+m38
j+/LtfkCn6WejkO/df8TzCumP1/+gK/5L/oRoc7Nhd3GyNhf7tg8b3hbnG683syQzNjt5WLcsAFn
WVd+9kts98oGT4t4NyxxPmY02pfwdfLRWt1T6cOhGbz2LYXe7joq3RQNt6YeDnI4V5gd/lDQzYkK
RbL5XmT1eMCkoKJWcGlWxMwRDSsOCsXzrMD0GJHXNVNJ3oB613+LXWd7tany/HrM2jdEUX5WmnpZ
EcBUIw+6KW3mfpNseRnEQ5FKeo+ccV2WR5KVpqw+MbvENIfrWxMIZaav9oD9OK5wMJVqb8IGeFff
OUPlfeJTQrvoiuJ7Wlfju3IcbTio/GWpJRQm29os87a768lIt7dcL7rNnnoJU20/aDEJp795l7Re
8S5Jd056ze4J8aqYNqRiMQv7lLOlXqfJbvuEZdziD5sZm4lq6Rc/jX1/zaixZr+9ivVVmo82cy6k
r33scP0ghvbAq45/bnFdb+TLvZE7C7/V75ndTtia4zf0d44D13VUTA0jSVhOuNjBrQpk8GL4bUvX
f5MvWv+LbZeLh76D31jjNcqfmIQ3OSrc634NL6rIpu4G63sXyy8UhnW663FwXja3aWF9L9bMdquO
D2/yoehXfwistrdMLmIK65vJIcOrajAQFgvDj1AkbYvtbbylfIVsGDtKZZqYDvkhw+lpVXVwsFbl
m3bTf20Sf3GFxhwnlQijESDNv1X20gZ/6XoG4MWAMLcYvPXbbsmcT/nSyli6ntpu9RCtiooPQERQ
tWyWb+2JOKlyay2veUMnXNdZFv1aoylWzjWCN8QnKfcu9fhZ5eHxpz88KVYrIu5zh5hg7mWWMPL2
au6lB/J1EzVoKr2+YUxZcpHewDVZlhCtabXCKEBORCWsAWvHm3Lp3eSkP341Y0IYsfzAwpOZt4nZ
efFqTpttPzpWuHnKMxn6pP9Ucaf5hwgl0vSpUJdKW3Cg4m+IV+N1bekgaK+lOJC7JBpU58KVmSb/
+MqYKTB/oxh2Sd62Z4dENCzsVZP67odwGm8YghJ/t/ealbOY5DP5xJnQR9bf4g/J60rngdjKqktF
CWSjhmUBmWevTZAGKwI830DbI0YszREKpQ35Z5qnK0CQGST+4773Xo2IcB2fCB/R4XoHJe6QP0u8
kxfwLth0RYU2oVHMueVGoH40qlmkGX+7UBzhIjb3CNu7/MoJx4DBtNpsak4crQRGVBNMS7nXTSkD
V40yjVJN5jYi2qkezDqy1MQd09imWLfwH/iaeEyxQyX1vAyxm+Lv6MYzxMPkiSqM4aKNQftxcRjl
XroBXLUf0pzaugfw7BmW3WkrNel8I3fXZlIBWGaQjVX5l5KwUw9TNXXt/sDjYFqlVkGIX2lzTMs4
PU6RKnTJg/qIuiTmdwO3osqejTzOrt3v2Cr9ZcGRvIIjWF4b85vFhpd8Ip3NraufBCl+kRmUHlZM
aF2Js841E7SPODQ+CgyI5amFpZQc4g34CrwmTq26phil1U25koc4rTCQnFQdnVL3ROpULyWJoNEs
IQ6T8XiEH6zddN+87tJoz58X4A5NMTwTpj10VigxZzOfbjesywUeJc/C42R6KK2j3Y5fcsv63Acl
paSLPMX+Yew6NM3PNa2yeTdFnKJ2FKbbl/77v+pt8CT7hLogHildWd81fpY5e75IriQx0gAup08x
yhYRU0ifUfaCsnFEeGCaeCtaWx+D9ngoiWk1ixQAniGBKtU+aL+PfvDXb6gmT6pU3QZUqIzYcSRn
1Hm81Ly8zB1nPe2dStIVlEVi1JCJQ+Lo4b7JwwLoSUeZxsalI7It/9crylhTzvFTRdQlgOBlc9iT
0p7LgvXJvgjyY59GFFRQkMuMeIKHukAexKjJlPaMc0wJzShJ24P2Di0oY8oGpK7OTqYaB2PKy82b
7863bF2XBzi6gMQLG36+duDA+w288+feJYOEeWEd8o5qLifYWnp52f3vA+2BqiBPanzS046m+V/6
saxe0xwOk1LdaC6VV2GISNjTmGlPzV74i4MnyZa4orrXsqzpgArF+p9i1JVobmNy7sCbbsWNkKhy
r7ikoewEyy0uDGROuA/mmXBKQcjFnhMHoOMFM8U+lNcle4beG+PUBn4t+zHeDzx5GT+DkRwoSDI6
kUG8dgclHKrVukwnOL9OmI6BhHKCQiQ9vqair5rGWRTZg/R9RloG9qvAdvlyi4+hzFa9fBD4qGjI
rpCBn8YveDNWDno96SEv8luNaud4Hze1tu9Q1AYhqNLxdUVdMNK655tnw7udCKXqcYUXbwCbSkrV
HBbhipIYf2YfBrBA4G5q3q9tD0Uqx6dWjS9TVnmdJ4u6uAq78aFsmCXJ/zKHswHpRdIF/axCSCyZ
mTEfBGDXSylpiHYWnWZRiwXef1q8oO/C2hPFNY0kAow5jLGZlosdIa1mGEzWz58SXffIgvYBGzyB
FEYMpgTa/3XnMeT4K46bb2K9dlgySIBYUBP8P17XbFurQpBY9BRriicQ2AyrfcwSdHaqQlHpYoZG
sFpllSY+e7kg+A2mrvRUui6jVbk4zjyzUl02XHk/wxYXbnG8IrrFolk30XLzbAYB4NlxCSiA3Zj8
NQVW6LEjTEAQybEwYlMIS1hHhMwn9kYbnLOX3Qjm6Kd0epjH+4IDACzMjveiCC0md+XuxmptiAZi
aRj92Yr7BZdN6xJd43sNMA3KmHG0Zcs7mUv8e7dFOp+hT3v9OZ4QcIx+kNITKzxwviDWTvzyuji2
6nayCZma9vw7EZL6mh42xUNOTJy+53xtApKCObYn4j15VRQeWfXVp7VXIEj5NUTn4U6IU6r14ufl
o+oUUOEG+rzonKKkAywWsxfBiwcebZZtnuWgXXfEi4pWJ2pEmpV3/ma8l5KLXKu/RPYTnUO8Mdm1
ixPc59xpA/wJO+W4YF/XyEX4fN149xqo6TwQBi4HU80GMa77aJJbO/ZhqFySoR4M6g7BDtO6eTuN
3p32XWHm4rdkLZAXgRQ6Hy6DiGdXOKNdaleE7GwM8/OhSDysw9r9SjLunGtGzrQ02hFUS2gmYpi5
XK/oUnIKkKHe/rNZX82c5uKbd6beM4IbYwHCk5ob/RVZlq/CaQtNNWUMji+qTD7Vs9ju9oMI2tqp
YN++i1dIkq34Z5yhdkoddl8zXur5Ig2e+qRgvMS4qQdCiJiY9EwLTWfGFMwwEKSPknpU5jJpH9+J
udF0zttwOcATZnZhQXDXIMrL0j8re7NDw0kZ7AE990oMYDwaB4xAkKnrqBRtysPmHjHshaP8RPWs
l0sPismVQ0L9fPOOgsLLuzTICWWlBVMMNe4PuTzLpwAMHIxBmHyf0WA3Oz+48qwdxOPifzk7r+a4
0atb/yGjCqkRbtkMorI0kkYzN6ixZCI2ciP9+u9ZLyWfYTdLPceusl0TJIHAG/Zee4X3yvU1igzM
EqS2MWAql4yUArKr7Jfou6wuhqy45Qlurf4fIFps/JOr9cmzn7RIBQe8XS0R3nAjE0s0n8pA0TZ6
FMsKP49fKANFh+jPcANTrsKWFhKNTP3+sgXCmem1eae0kBBWfQDgU8ZgUcX5EtpNbfJpfo75lU+j
8ZbKVi1/xZmoLFHbLEdWObjreIg2hGg+a6Rcf9hE24SfimieZnRNGENLsq3Rv2j7obP+FfrzZ6uA
AoAKSo3oMPHPMI4xefN0IVpwhtBwcfU8t9Hxi5LVBvxNRlMnJ15YRYlT1Bk9OSvUDMwwI9ZY1lyv
SFpFfVbvPjTwMej2DA+SA8xwSyDLi1tyOSHojDHEF+C5YLxgaMJM+0wS36TheIQl9E4mFBw4L82K
1omsiR4Wqi9/dnQ6aQXB6cog4+uzAg20VPi2L5vG+sMUTpIsX3x5z209F1kbxFL0Y2hzTirDrRtn
2CfqPjP0vrL68jfwSNXxzcpfSdBQMlgc4AvPMVyhCqFL4t+XC4oQY4qpHGFUWgyfPxuzJwhFAodS
vHjLHfXVATssIhFk7vDrO/nZD+8j2WEoyVsmb/HpndzXRV9FcUNXxvRPBsRzWkCh4cOT2G1iFrWu
RYR/fOJHVxX5ksqJSjROkwN72H288GBacSdnAhRJHyYDXF3XOyMLDHU7DkGWY4knWxe8IsXWlxZP
UW+pRRWK9bHeVuSE30V5LhJOK1g0P3vFXz/QGYtGS5Eb0IP0Q7onH/vpm/K6wK8Yz/7IMpRsg2rP
1ARkFw4WPh7YSUhbJvMxcX5UYYnEIBsdlfU+9DVR7zUD10lrj2x3WBbSv/UH4LRfP/AZWZcHZiSE
MgBeFsSB4OSBN8fZ6qF2LCwJuQ3gi0VT8r0pDp/8RfKLYB956d5HS4tpDtw60GuWoV9Zvw/+8M5w
QWhAewsWlfKssZX79OsHPFPo6QERqbpiXLjIVU/qweJY9d2axq3pqFJYPsrt020+VPPXJmGQMLHp
uc2lvUBpCfvi+FUGKKYj1f44TB/mBpJsSRwXf191tqqQhvA9VU1SYk4072qc1F3bHqYjYh/TJUoK
9D+oSPmZ6EkF9sX47sPBebpKptIeq8Tt3Nc6C5pRuz9k7UoHaRc4BUBbFHepGcCeB5DJxgN3Uu6F
8g6MoS0rIyU4ULV4AVOhd/gAYcyYtl8utnzPna8U/REOPzQxYGen574zL1MWJkxlKGIjBFo8JMDY
ijkK5njlACNABilcUBGObsoXkvGMqiGR9pWtrFU8RfaD2C/qZeTd/ut1Yt7ZyVEAx4QkjFjciTg8
WScW4rxx5Lu+JTL3pcQMTYUhGJeBziqDXLB2ZFmpQJEhn77KTllmVkJjpOvRIh+OvOyYHHpOjMaR
AyA2SwpGlFQ3Dca9mKVaGLqJcT+8RH56pinDSUlmf9wwlNInNU7dOWUUFTvPZAPLDV12SqpzGqxC
rvy4/GRqBYNtMOaGcm3esosOkKnGn2aEM2ELcvH6OiPbsWRhFUUhrlXRzqUIeLpki46pWnr02YZa
sjiaNWP6e4pQVoChPr0AF3HTDSeT7aUDzLSL3P8eVhHGTcuDC84t8etP/9z1RKIy8XGAmSGwxMkZ
ZpWQBdzW9v4bYyEursTOhlJKHqSK2oHWX1tfV77RawzTBxF5jBsvjcA/yFg6/5rQd3B+oJHlxicX
5ek785J+1y9VlJlqW5XhUOCyDHGGS/+liDO2q6o1vbHH9p1iRLu1+HMdbEIB2NpA6AUp0P/rc4Ww
J9COcBL5J6VIPXJvRV1BEgTfUlPauQQ8k2smSLS0DwPDDjN/gj/xkz6jI9FoH8CYVEmrufz//o4c
MajuWGQwJznzn76vEN/VJG7JtJl7phcQ2HR5yg3N1EXsOrFOzRrjLDRzMQhs4lDIkkDx14+mZ5fK
H0PRf3q0YMyOHkNgo7uj3Hj6XJu3ONg2NhVJjxNeDRmufL3ltW/SClTCK/GZKDNnX4WZve+3ar2W
JXA5YmgMFNjBYSBPJLWZUZd5x9h5Byg4MO25TnFlukpXWLSpU1SPEdfphgFtEzYD/lItxsYz5KZG
U1LqmO6umRilTgfnwY4z9w3eIBEcP2aehPsR05LzPxFU0xfNzB+WtkimRa4ap4EZ/jwyh+E3mw4M
XzapgiYOjabmb/VxVF151MxXFr6rV2lUfIqaNcD4ltuzJPjyKjzkuxflIfpepzxymbF10k1T3RHD
hVGXlAupYGt3Ptk1XXeBy3CmN3UcKjsF7TBpdxkMnJw9/YrMKLWj9YPADPFVxflR0iamlG901kkY
jJX0jYTBAh5EXhKpWteRAUrATv+bg0TQhskzI3VAHCYZM0gw/egugpBQECXnReFE3y+sb51Dp+to
59CgKOfajeOT090jLjw4lGNuku9Ua8l1XWQ4ceVsJkCkTX7TOSDJsvonEZUF7v/snwyQ8OuHOnOZ
My/3bw91sritAyIncXFNCCzUhtfCTXUg6JDSYGOAL9ct/87r9F5Xpt5dcLSXq7XAo4MXmOcYECWw
+x/FIdT7jZL0VM4y0wrHN9WA2x9oFD+gZNW/fv4zvS7PH8OBFmeYpeGfsl6tqXXzOWnjt2Nqc0C1
GrUZjFV5zQMeKlKPi22vq1S6G7DoO9T8BKfQu8AOV004Jt27qm5vh5KBO8SssvOo2te3suK2V2AD
HYwuIzsGoQLd5V6r2vDyZOMsVUo/DznBMRy3HQqTU2PmYil3YWqJvQ6OLUjIdA1Hai0j4kj2ot9r
6qLoO/1sJkVzi77v2sO73VxeadQoRwf1tGXof5xg8RlHSMaRYoZG+J+qBvsfxGunz35ygFtQ3pMp
aBBbaKNSb5kJaoTTnxnf/bCClCj/Z9SQikNzeuNDoDTGy3TtMxnG40NRicJ6IZL3tHndDn2ytYeV
7oVKRDNy399sfLYD7BFZFaxMwnYJ2gUQozrV2zQIwTH+oumFpH94uThX8mQNu+N9vTT3GrIpwuby
539m2MYTkhMZc64yZjw1CZ6CrmhAz0pgC86ylkkwy1bLV2AqkMWtlBhk1ZGBzTKtklfEZ98ZErcN
wlW5b7zcvzBaeab+5xBF589cFkoIUuOT+y/rvMMUOlg2/egRjdlnRlTYD/2OQbloWMxzKSCV8lnt
F3Z7vw3LQmKzcucAoCv/fT2Gv19OnHkGXuEZNS9AjIUWxNSIfxsbFEe4Uu0QlHhd0k4JozCpDHAm
Sp89wh4QS1korw5YeRtJvkKfgucGo2SZG9kdFStjWONynjFKhcViWYBCHBDK45ldqtgYstCvTzCc
Bc7vBZoqh4In9OGznpqoTlOJzX8cVJBtZeFI26KqH6C62TECSapXvveHd4ywB8iu1cmER/Q06e5L
Ync36oabADyB6ZoMb+WX4cMBl9e1EmCXdLuHAmyo2NIkqFtTaruuRU2fSsaE+mySUQkfn6AdCWAV
UKrMSDU+sg4t0A8IYmzL+VNdbfeScDUH6gwzYlNjAuZ1bcwfsNDhhUOuXvv4q9cOXzkpB0AN+Ftp
jxMvYlF1MUMhpa2GcaCFatwH8KFUuRQ/KO0aD6hz0IQzaeZXdtrCmWCc0UI/AG2cULY3NPFlLMYd
OXo6qYXgTQfKGA+H9x4Q6KdkUTNSPI735Ub2FQOIMgq/iz8kDEPgyuD5H5XXaKZFpHahuXpnQkWg
Ey3j8D7LpweTJigAdpsuyR6faWKk3vBgakK9Uv/3dJNZ1Nz11G+YvWNIKnaKwqmajdlqz52lqCfu
YUWyaDqkIbDo4fB/Puk1iQpfL/bDZfHes88FVw07a+5Wpv8n9UFRbn7u5GEFegXxGzZVY3FKMu8V
F0ksfuywQNooyPmURgwPHmkiiXi5cvhV1MllAeYz/T7eKIBtiL8CdLWnjAzPG3dNnUQcSiv3TMRw
nJ2gxSh0TStZ5IzB4R3SCErR0az4BNbMgglMM3fmzE5BRC3kTRHrpqJVBJs6wsgbv1oeOXEyYVsF
BLFSoBNc2PrPHFv6KTDJZeCJncqpjL8mqMotBpdMGd6unyrbDzogCIWe1JbZHbZA7JLDN58TSFe+
QibNtIZdJkM+QRjSdOrSGoBprg3TDRmBmTjSqCe+9zavjtgIcYlwQjQdJHkwsgbgrhl5Jz8YfH7M
d5uhjKWx8yAVtZB9dalitmjOJeaT76BLyLGxkvEkoy5J6+yK7I8ji7FnEVA86TYS2KZFaRU4v+fA
luJfaBwg8aWx+bWXvyAa5FeBf7wTlcqushd5Vd1XUfRO8wyVWjLZqbrxXZtN1MTU+CgUdDaG1QH4
CTcDNL7S90pLq1NaeoRmwNQ5p6/OGGHzbgY3zHEVuta2GVqgQWprw8HHO/nxvXLiE8Py8+QxAeQY
OxvzAQamHNnfFUvoAQ+JNygfD92DxcRPhaniH0NwXUQdyw8WFVK1kGslZGQ2p9mfsmhVr2zt+DNm
52EaIfFwdEz4FTFM2i7cJM/MznHrZ6Ni1hnJE+KkUZrirq7qNUseszOU+Mu02RguUwtH1JBLYr/8
t0S2Yijp2yk9+2fB6FXdp24dbpWharXcdUTIXy7YzzQnxFkgBeOGFhuCQ+UErWGAtLll2hKb2rNJ
uaiF1khCZ+ZlICJGTmfUHLgf0I0JJhcVzehMuael3RWMr68vVMmkeyXY1bFPC9bpZaeVZ9AvVB2c
NgBMuL9wWj09nLeu37nRslKV7awvwuXkCpIu8BGY74nA4ft0wTZSF5lMKS7FXDFIqyVamjLn4dE3
3PrjsnL3uRMaEAcoOWY2E5Ie9/ThPIg1dHE7778RxcoIFW3R3rgxYHJoch3BqxQXSqWZmBxyhN74
51ZjfSFw60Z3+4XDTTfW03aXOpCxAlZ/kMcgmjx9rhBkMM/b6DFoz1iU9DwTZQ2RaD5Jnro6wJfY
U1EBA9LL3sQUDSq4ZTUA6x1BgKoPNje6szS4VNaeD4/wmQzE4oCrxRVy0o5bUzYsx6isjQOz4APp
JUUwEaRpTPg5Ym1i5PSYBoLnSUBIsbgqbtw8v0/W7lZFY4ik37fC18dMlL/FZMOG3DJTBDHgMk52
ZqSnQBi+H8km8IoQe54+ODOuoh2K3OCdIiM2hfugZkYlQ7jr/6rs5s/Z5fwL+fgS6EGPFhtVVrg+
thNG3HWg1uToFzHRTKJJgtQdIhKKUdb6nPTK3oO06A/fUmxvdB+JM6HZldhBunZSCxdiCDfGLTRH
wxHnwQdr3BCxJ0BS3zT8ls59YOYm8y/loslWxc+2BzV/agvEd9SxrEtFMzoB7jXHs7EwwwVbEGja
Og8hPA2Ntid+D7kfT3BLHquL6EXCdVHX/f28wZmEL6PBf0gIkLiTgnvFqIrK4QW05o9q3dQBe4jZ
TU6h5M9Mime/vU6H9KpK8xsn+67qT7eM+oCCfCtrd8lc+SyA2XxJelJafW5FMM+nW2TyRy/JJ9EY
6fZkdmrD3cbz4qW+kLG74uyT3RUKrNJCccq8VTMUmYSpEygDxDGY6gtUFpAk1arqMQE1w4Y+wC+A
A+OUjFwTrIuNMPQC5RvB1PjQTPVb85l4D+b9c4Xa0eG9IHIy2h7UFwgGlp+Cvo2d1B+jvP3NyE2Y
YX19XPy6z/hgqBd18upE7q1uv1X2tUpZwTG81N+HPPxotHfq8vG/MARMypQUmpcdbX/V6OLUnQP0
fFSZIgKlTlrtn8Yd949aEsEFiqFn0SqT9nIw8fOfJMAUJZYfIcPcp5/EKxcAopyBhvkkDixfcIOX
pokEFBPiaG8mh9hoMX6YZtCZvTM/wAxeBnC9gcuEgI8FTrT28cBUmpMFF84ZlyHj/6JUHeE5jHb0
/0qE0VXXY8Y2HoPbJgleV1ZaXNVj+ibtKLi1k2fvLmqqVxoN0gnf66pRARtBvheKmR6BZKWjVUbP
kNTvBZHKjsRGrFMyeikP0gBRB8kacU6qbzqs1Nwp2Nhgjhmi4gPR7PRCEhSrFlqj7V2XbNjdKU+b
2rrICLxzKH5+eiYKVxEFtw7th5664rKl1HPFPnUy9GOMpcQNP9kn1tTUnIlL9PaRPIH4IZbC5HEK
pVZXNAo1/L4n5xekezUpcGBKaYB3o5Gsws/Si5pDpDTCVctqIHAweCVGvv66cGULTytFzSaRh3Dl
Cxfi+TyIWUvom8uaxJTTOZXXHNx8Gi3mGzNEP96YuMGGKGcOSB2iVNo67GS5zCY04JOqHY2jteRF
AmCO9evnegYh43JmpscRhL6bZu/pkg/hHKzHIY6ZS/04hXzuC+HpeE8Zc9OoxacV4JHJBfZUmJSn
f8p/xWBQC1I3H7aiRqUbzRpWParMGRSEaPf7FHnOP2hL9UwnxQVIDyQ2Qmkhfhhew9/wnmkb8sxt
vM5kowlLbxKyRZRf56J+IZ/OXsCqqS0kAze0WhHT+c7+DGIwcv7gI1PDSbp8hDwDqcsSiEoAyoJc
Mk+OEGuYw7pvxshA6jZpufaWfFd1K5y/4c80iT49Mwnof/ZiAsNF+5G5tRiG6qRBpz6LSy+NTJ9x
Cgmn8Db7QWRJrU11qSqNLmOQz0DQABEQW3mvuOszJ3y6Hor8aHupR4Xue+mfssQSDqXeRvbgZRZi
9w7NAsP2edXuyuBSAJuZBpWTJ1VugbNLr4ct/K43LicwuSD+BMyjLPg4eeJMZhi6c+dcWM56vNOl
ARXVjh06oXOmVV2PrmWXRfSWaNCrsCs+7sqVmE4QdOrPsiGk2BQkP+oeRWyE2+e6TQ372iwXamSZ
yc/row7jUXVnfdGJ7oGhXXjeZ5Yy7ZrD8EJrBT+up6/bqwqvLp2qewuz67Y6Fm/rYLjVTWGKgCNw
ICTWqwgD57nFqI6c93lYr6KI+pn5sPZhFB/eKzAubRgGpnA0UTQ1GB5zrVOq6upWRqW4C55g7nJ4
oOi4MIh5rg1hzM129EI5fZyixNOGFXWRjeFbMRLLHBsNVPm63GY8dVUeanI0ZLjLYIcuEsv8MygC
cv4mqjSX6GVkmBbobD0EjA41xKLhhMVwImr0Ctrlgy5uP9T00kXALKXprMGl9E+hdySmLi6/IpBH
WBoT0/DYPVHNDkvk39Z5saKMG+OXZUlorYdOdO9PEHZamyJ6HPu3s+M8YJL3YIdoYAWdFpjbE6+Q
/lnHsGwHt7Sv5x3xoRQt/pVnY9Gb0P77yWbfNhkoamHBA63d5AueQTkFNYt08AjfNLVE/N3zky99
xckbHtCkFhNsH8sFiS4iSKAOqtXB5+9v2G9TRkBxaYlsaSxkrvNBZjlA9TX+mxTIZJwekx5kZUr/
U9S4bgEXvLMJyNmHjJDSldl0tEpYrVTSEsIZvg94SjrE6LXx9mr209/tRD8aYJtd8iGFhg4FztMM
zzFD4UWVHadVKCq1f8TBay4Pn6AnooSey/JWQ7myRdXsS+o9bDW+X0C6G1VpExHVmu4ISY0suLDM
xNd9usZfgJU8DLf5IX17+SCkT6HwaZ54kOkmHFdzfok9c80MQxVelxvnUsy/rUqX7KP1pVwrdBb5
087b262F0vG4XofllPA55t9GrFrfzhv/LG22h37iLWdjZV+BeL8uCCLY19TLVwir96Ck9X15qLIP
wARfUBXj6B1B61CBriJtiEsk8GlWYJVFxIavdRJ1aXHf+HwrACm6Xp4OGxn6Dr9mTsJ6QkvJ2zPW
VOgkFU4TTgDjqJARbw5KONhYNz0O4Vd1ipZcfOCoQEG+hbl7nSUx8OAxRKYPvn4z8E2xsIe5RxZb
RrxRBHNA/IMyYYTl8+tv0sV9gJP2pvFY55NHs+3TP0A8osurvzXIFXwriu63BOrJ6lYvapQHV0wJ
sqsjybfHcE2u6ua47Bev+48hM1r47BHcsQ/s5o8emfemkiuOSaOqRydEqN3W0CLUi2SsLlXCJt7E
DvXtLGNWqmzdvsb7DL82+trw2q56JKjTbkZV1PkPcAM4ufO1IiYgX971PYtrKEhU7G1ioJui+RYW
qLsp3alvS3e8Hnz9+gXfgOt0Hejg87bDEZKfRLBcmhK5Iv/KmbSQ65JM6r0fZsT9xn51R2QIqzOw
hhtikDCcT/SBiwC13q7FekLyYb+hhpyrst5vu0MHIw4RaNjCgCj9hulJyU/hktt662Ytq3ILVDEd
eCn+kRNnHqH7N23j3R2SpboBdGfwsh52L+S0EvVVepsyD8IPn181MCkgDpqVQOsN8y93YWWMlFip
xW8yBCEMjn7B3SG3H5pMulyP9ernHHNgHsl1lPPnwyf7qAmR2leZ70Wjww9YcOhMja5vm985QhZ7
1WXH/xzAPa69gOVaBnXHVKn6fU7LCZvoI77yVZa89huezj6yROe8Y9IGVoO8ir+0I8xNFkjrIxbr
oxTDyoMZZgJ1S6yp+GHmzwIfrNn6Y8a9kR8ndVniPGKTEWRDpCzm+C6EFBPw4nYBfp52dWMdMfZk
hTHiYTfYq7xoLPZm6dOQmFZ0brBqZYPbO9Yrx8l47yxttvcYA/FqrOi2QABTyMRmazghsUyg4xr4
aEOHlKOw+HtpzeFjPBei3vpAZlh+RY0U74cptvfTjIZHZgk4K+bXfemN2BfM9k3Y8lvWNptSeWF+
MtpUzDxoPaCf8F2+AjII9M/2DwMErNytVw10m1tyvrrreseYihYMek48tnhtQqo0VoA08A1UsT2t
GFcRaHo/l3gSdMo/Wa1mv8M3neH1jieeMHIuWFV+gr/HcOgIz2B1Xzextpr+Hs2sjl7ObwKTIJnz
t1KnYx+wEgaodCwUngK8CXqSb+ZowOmDFVy1ToAprmapLYrxRUegxcGebvy6kJ87OvgtsxT+B7kI
B/DWQr3olUPg8yVywCZMlm7XDT30hAF66L+zncN6neya8SavU0wxMjZQr0suZMxdO8w5vJF8gmLt
orvNwYWh78fs7rgeiWfwOpv+bvurqcgz6qapxbhCa/uAdq6GyDSMYX5vh+xQeoDgOsoW795eWZCi
RyFxL/eN+Sh4MoKKlfY7bkcPEw4MNbyVP3msJueqHcu3gzV+9QYy6K0QA7KNV2uNvLi68NirzWEA
8GszHAO1agNS5/2B8ASYUssLJ5wKELQpv+uPSbQ3NP1xtm+5hu2P/swhjktVdLOka4DinX1eJIF/
W7TtRJ42rK9hh1beL8LpTRTi5OHBuN/DEBn4l4flfrDKwLluNow+GpqLV/xM+MVTf+Odv2FiO7mf
Qngw5rvO2bTEaAaqdsd4ZQuv8rQ83NeAxLdWsCTXXkrZER7q7b3lylTjkO1eOO78xR0dC0dmtmYf
4QHSR9QHVjW0b/1+G/ZheYwRADjdnQPFA8cqQjisGDZVeZSp5spRug0UJtFx+mr+Cs8PSo6giUDk
2dX/Avk/5NbC3fOYKU7g08L6Gspo+DhXTXk7hAMTXpePxRT6ZTo40f28K6Ob8rjsXv2rLog/CKoi
fFPONsnr0tMajGsG5jUW9gXjjT1pdXDuxuT73DsPs40JyiaTl6bdHhqmI3voNMElgpqQ7KcdB6Qu
PxSAFwSMNU4aaG8aYqci3+t1untUh/s2P5jCD8WqTH0W0E/WjiyTjdCXugkc95PBPiNcVSSaltuX
tdbfijL+bt6ZaAe/7jYc4+Fx8rA4uMGWxYUMusGZBizb+iUnoNhgjho0qy2KUiTqElpCmNbwVENT
yc2F4A0lVEY0+aA/8ACkjsHLjVgWw8Q3n1AjJh3t6qvEaRWOoJHvtMG6SZtvQoqyPnrn5tver5pv
RgSpQBoMKQz3dAYjBHQfsva9pkHb0fsAHHSlDkImcxGibWmMxOM1oDNuUNHMMbPC53UZakCHioib
Uz99bPLXgX18bVgBArSN0r7AqsbI7jGrkOy+OXK0Nlxe3KK4SzVsK2suPy+2Q1tKWINYA0XJn+qC
gEcqQnk6/k3SX6jIahQFFgxxhp3zDjgheTSoauroxRLnrzfPu9OEvvE4oRiWRlhipzD2pTQ2zDHc
lfV69HLDA2mZiZViNANFjpL1wuc+a36QdoA4wSog5ig+s5+egqQMMJtx3gulE54qlAz9lkGYhUco
DN2M7+ETCe8v8SD1LR62o66DeeFBkfsHTfpZ08swDWpSQHG085nCnDRllh3n8zb7uG9B0x8mXUSM
1NgIZPmZtMkBn6Kr2cbQewR2XSgwxDAXWa+pkj9I7nHY/dNndbvc5fdlFn2XYtoglMDLmmnlvX2X
Fd5r4y8CLH05HfEcmIQVhddyTNwOpqC85ae9e2F1UZWKWaCmV5Celu8cPFJ4hp4l3hYtDF5u3H63
3GQtaX6MKR/5e4BU6/x5LPx/e+t4Jw4CrgkfXIiMeyn/1B/LHsWymRozehHgnTQVBuHBBcjEDIaf
nAn8GMyRAhd/QnjqpwkhXrDUAWnGj6tEIxEM0t/4C8nAmj2QsamSSe7qKUastF7smOxPTbLldCdS
iO0r3/xH1tTgAR8WPsusejuEyEVAucVmVDeLc8qr+QiAC6UtHWus7IO3aSndM/sF3EtpuhrHG+yr
iG9SHMt2183Bvq+87M6bE8w1qCjnThfhcbkbgg42DJWQ9qDga6v61gzqr1DL/fh7eMkJWkMYIlbV
fraPH5DHfoly9rY4C1ibGGPo1EGRayYL2TupWiWvTNdHhwDDf4LU+uvt+cz6YV4fgmIyumUSeWrX
TdoMg7DSG97o1jSYAt4/mHoe7sRzEAvDgFbtrGDtl+q3lO3xk5abHuBd4b5s8yUa5nXmzGPQ+V0K
ZGMAJp+vPgCT5+c3fDb4GP8Lsg0tHupdLD1TxH9OIKyicNZuaNz1Q+MwTQDx1NK3LRj8jEY1fYww
WhpCTmqQbT3xkG3v+WxfJCSui/GjNeD61fgXkO1Ic4Gn63onxeWOtwvlgA7k6facdhz+7sYZLjsZ
sSmN1FKjUUlXBG+LhCD4uAxZwNvAsHHafRQLVSilb1MLWTuKF02rxP4QRKcpVYqfXLmGM6BWSP4L
JBnBchtwOcwo3K4gvEBEswuwUlHm544ak1AzKm2a7Hm0H4wxEIMck5ypgkA3jG8aL+vwXgQVwWWa
vknlI4Nof4Dfr6vHiEB7+nkpleDwoQ+c922f4Vx3eOEO5R1ubXvkHzDyCa/DJ+t2WIEYFGBhRkbb
uPft+fswdQe83BiJIDc0Tp5Q6PQHGfsZedH9lO8Keu5JSoKAyFAV4z9/waxJCSJZ8cVz199+vSnO
kUR4FmwGCeRi+F3OCX6+5W21ltbBeyNj3qhKvssrfq4gN6r3FbCv00LX8aPtG0x5I+1kSiJ8c1qF
ksM9qi6JEc+ZsAQXEpkQOAHPxQ12sp62eqQTq2wAIJTGP+OJNHMy7m2UdjOIvNyzlTxM9fVCkwcz
fqZR2Zz4u0YiEs0XjOMKglF//eaeOU4o6OA5i2yJk9hp2MSULYFtLbVNFZW/03n9qOaEFEeYs8Ks
jKFYCHbXY0fUMu1hnN/wVaVHZ329T0dKIq2rOaZg6kIWBuAAlWnNFdswHnaiN5O7JlCeJE3nh+ou
bdpzDa0LdRG7Yczdd7BhTwlCdRPsqm7nlW8kNUw1mwQdewd++VvT+CCaMqSF54WFzOzH2T6OEEo5
42coaGBpNHo5W6RiNs7g7NGnQAQx64vTjLd5Hr30LjqLeWdMEjdWiqreOnw9//S1by557HaSLyDM
8mqUIWHj7FYAyQgIOeY08DtB+Bt9i6b8qU+BwERXFjANLCu5/hgDEN1qM2Qzs2yobNYm3a+e89rO
6fMP7H+J1bFyA3xJN9Bmla7FJ4wFgPXgRRj5P+UanAmNMCfvEmHhnLzFWFyTFRIvYjfwT613w8kD
Gcua5XXagDCUMX6FGGfbKUWOuJcS3EVkliilyziZyLGLdWOqbDOCXsVgB+yFt6vSWXuigLulfWus
rLgnNDT/9b4wFiRP74EYBrsTMxViZWEW8PQe6LftSPivM+JgDKdM0AcRg/gwo3CW0mVoIV20/zGK
do0SN1z1IptzB/dDeTeZvmbn/zZbx/+orUQ2AqpMNRFAhLHQF9Ll8e9CiWX349yh4kMzPmCwr7MN
Yw0ZrLoKZVTMmab0Rwm2vJUz1nG++ROgjommGTW2YZZmGpuWK1sdw0JIpdJzRJfRJ1ZJInqL+JUF
RA9xUy/Tyoyl95N3xrviEKF5QITC6j4563r2U8TdF8kynsEHbgqapw0hjJME6NhEBTMFyDfnz4DQ
oiu/AQ6U4EZvQcRgOUA2I7gJL5ofuQW+ksZ2hpGjC68UW6hRDh4zoUa8+pQsWvmx2DHoQ3OsvtkE
HoFx5RQ8ANZMKtKGF6jRoXaLwQNVJ9pJ+F0jXfnrK/Ra/y8rLHngqIBVES1zvr46NLc1o4m9dDCP
xG+5pyHntcOX/Pe2H6vr3hdzK/kCWPBtaoDqRTcqEoC8Xy/Kc1KhFqMLHZe1yYVi/vnfRtjMbRpr
GyPn/8kdacSN1AOpyYDcMS15ZcZyhhm2LKv0w4K3fujxA7FsSapoizy6yQlq7q+fzpiQnn7+HVqF
XYwsgbruZMtsmIBnpdXbhpkchWx0bAJdwMShGG/8EMJtiYaIb6Kq36+BlPPkxphYQF2KYF6VGZf1
4/gjwqSJmlwWZkzynSubOks3jk9Mp9FzQn3n1qGApflU1KDW/U/qNcDAjUrXGkKvEZ6mjLrcrNwY
n9v//gfUgrOW2ah2IWTH+ulx7Xp6WOCDPKP9jibjxSm5YTRDO1bNiCJO1AJJZOXjR2+L3xwXY8fp
POkchjir2E3OXw+fwl9/ETN2P/sihPsgdIPuTvP89Ln6NQqqKQkm2vOMep8BPDM+gV0+9egAX9sn
eDbyAGltDyCtCVCnDnkz3qcVd+i6jeM+aYJ+X4IOEycfNJ/9oAOQmdLtdl5A4LF8YQokONTOmQHO
JXeWPx7WvRIx93UwYeatmMom4tq1O0Eq6PrrJP9tWZwX6S6JroZRlWbKZAyyn0YRjJNkZxetTXan
bOkmYHZismQN375ZIVAfcBWVxWTOv6gzwDT3UcxZaFJCG+M4ygIiyJofyccdh9JEitSO5Ri13Iby
Jh4ODMXsiL8iIbS+NvGvMSj9IyidglF6hy0hm4+zeFJ1S3HcVBqVUMmqmrDr8avvg2WTTM+wY8u7
O49zF/tUzY3gD5kKfKg0Mxh51QalI1XIjD7DjtMs3BiGlrhq+zYnZD3isTxwgBQpw6lfL4ZznZgW
acisPaLa8868ePo09PJjgoXUsFsw22KBcpHJpVfuo4Z0CRVDp6RARoFRYkmrHJKZiI6M/8GCj7qY
w8LeYcMAkHAW9NFjvwdJMSkfealgTSmObT8lGcbwhLJALjH0Orgc8t+U40MoB9x+nWeKFfsHG9ok
Zvx956AplzgU09eYB+SFPd053jFY5wPReqQDMV1PUYHu07aKCWSibsFdGi02fPNtYm0bjkDkM/iG
j+ft/YBSYKhXjxm4hjqYLAwesHjpDtmdskIGC7jatlkOIB3YepvRYM19l0NY3B+t9G3TQM612VSD
t9AjWskHu+VGty3vY9TxR0czJyJujoAqFsryYeVMb7Ss/BrDbbmrrxMpu9n82V7JcC56AnLrSpcp
FqHglcxkdhTkadvZL4aV33kg5Bjja0DbZmK0y764sgpGwmURYIOMtsPP/lSPYlv6taks3ie2u71j
JjG0TORL38rvo9bUIjZxjK79l5F6pQzCbpu0sEls0cBP9uBlybg0nXRm7Ji5liV24j4VHm8ix7uZ
0f1AoBCaHLZQSL1lu4wIxLlJfcadnX4bsQ9k2VPu0uQDiiabkCzGkYm9rMyc6+52qAQKHfgRcOhN
MDs6HF+l61ZACucJmF9zSwL53kWkOlJVpdkLu1soUUc6RqcdIUry2/lHvl967JnA1RtKtaMzkHNE
ax9NNo/s2rz6BRw+HeE/BjpKyvZR0GROC1i1wb/TPsEykg5J0iCfFAymNNQ3xOoypVk5AHDaQRym
4ahhZfiHKrkNEj/57A0MuqceiQ31KfYB+bi89kaedI6YT845Q9zZ5lCyVgZtVlLayLk4Oax8i49X
uJEvX4DtmBZZ5fGhmDGmvup7XmSIZgMW2O4Q345d2/y2i8fjy81bVx6xz70/tgwHgb1V8IYE2jcN
k/Ityd+uQ3Bj52H2MhTPo1fk+r+sMo0at/esV8bOI6SKh+L762PrzDSRnejRJwWwQejRz/BSizde
INDc3jNNtaviXoi/p+GuYArhMKL/DhOMENAPI9gNof+y1/fG+gfpGaPTO3JqGC9Sa0MG13nSYJKr
86URU2Nm6CAFBp//k8R+SsvxCftQ7SkZiRBGI+7DXTFKmcYcWS8w2GUoIaQeDxhm1z+KDkPknTkX
LtP4z2h2ehcR5yXKddFaT82rpoVE1Lj3UbBRYBvt1zH7s9u21+7of1B7oZpDrO45J49Iuk0MbxkY
P2qVOONvDEjqIvFGaidvjp52a1iKm13Q35au9dqYIoP4XcbvnztSMSz3YFaReRCBiTw9Ui23jceO
efh7/Iko1lFOpFSmzMV5xGaFmxMunC6CAlOb1TqQLA+Ar/8JOL8CLHL3ebiEVH3e/G7YWcM9q462
ueWKLrMu+5AeWbSlKEoH7rlXQTnu02lxoB4UX8hhoGHKIDyUGXHxi2jN6xGJYsGpjFKDPjlhtMYX
vWOICG4laeRu+gADjmliy4N5cTreAOeA0008/zBa6TXZFcFebANrrWAqccTT/GFihIHQp2gdv0YZ
GPzhUN5au75/XVQarJMxADfJfbA7Zmjg5jWt8B6pV3M1wZTbG7+0IfkuR+ptx8DVszhdltbmBGep
/gNrKc1NTq46thWXMCbyzCN3J3MVVJEMk6NwfW/yY4+ICLlbuUEo51TBSrJEd9RkcCrw6BXi7s8V
gEr4RoRjec8KSZDphBaU6S3EL/j1MXDGkGXpB9gbMXKAZgrX/lQadCBNip5u/WTEm9r2efsqDauP
6qSPR//D6tuQmRgjqPueuXTz+N6eh8/ligQFHFmm8z+DXEFZ7vEr/Kh+mPgrKERT/V60dnnM/zNT
gbPyix+A6AaGPg4kXzCfk7lPD7Xl6MaYUWoAcrTDL24QGZt4ies0UlMfK/RWToMCAEWElVK3Sg/v
HG8HVW66xCM9RaHMMwUiYHKwUIGd0HZBLgfU1t6juaciVn4q4CXkVGK9gMqSiGitAKGohobMyxTE
VhZKy0IJK+dhNE161sKGnjxC5oY4utHQKx3Eay+Bqmcg/Q6fbOVNQOtHYse48ulREuZWlc3VIXo1
t3AqhwLdbkkMCKuWRJkmgKjUu5B1vLABjmSmdz07BWFDYQITa8f+i8CpaY2hiKUVIlLlIwyrS+/p
lTFuYJRF9iEr4C7u0i+0atC5Mn59OrEFxO+I+o2uZ0eYQo5lVTRBSuqRWVxlA7rmYVp/xzE1A3Yk
ymwirjE/tF8odLm50wE2yGhxSnDMM0/FiMgeWvhbG/hSo8omb2B0iFnGEQhVK2xLOmN8CYmnmrvq
2zBn472dFRj70GXdz+7QvWj6cHs1ALx9GvKO6JNi9T/XK1VFWhyLd95EuZEn43F/LJYeuKU4kJ+z
YbNQjst4TUpP/rbot7+iShkuFh1aPRUpZGFYNy96Jw1eNpZT3fmYh96ltugrfhXBIIEGQ9tCKXG0
tleYGEb3hoTYh/PnCztfFiB/P58CcfaVAxsiWUTAdrJIYbX4TtGt+Rszl8B2WnYzotv+HB6KeWAy
dGtgBfIWzGCQ2bRyuKXKFqtZku20578Z+lz4kCag46KvWHxK60BCqzxUzinbc+ltThCwLcISkNsq
fGtTEYy2+wLk/rM2gLLDIkfL5gAKangSGwx5TAl9bOg195pnpIIMev0cwflCeYUv0+cBZEmiW8GD
Mp0YCutK/s3R+GmZfLJ/XPelbP7MQAFRiwTnFZ7JUxbxG8vyiG5Vk1kj94qA0TDil8jHTGDBIo14
EaGefEIEsUUdf4ARLYK4Qk6wSb0xQR72EkGYGB+045uY8Y9SCJIUEzJAdbJ+hpKepOwZoXIswK1+
I6iZ2TuIAXNT0RnQCAuL1Lh0Th7ZApSp7/7rQM9E0mDeIgpLoqBXqAwS40ojrI7xWF1xnlDCifqg
EL5aN/dEfXNhzT3zHbGs9/DodkOyk3Ynt42Xj0VnN274VpNs1cDzjKYRo+5oQRiFsUU0Ukub+9Dl
fVAHGifOBUJ9BiX5R+NsvAz4gj2bUf42nn0poeSMqc6Ce/Kg2jx/QwSLJDz+H2nnuqS2ta3tG9pU
CSSQ+Ns+xo7bh7QTZ/2hnJNAAgkESMDVf88zO53lFnyNd3ZVtlfHcXYmYmrOMd7xHtYbIIO32pk6
KR8cpvOb9XTyk38DJfRLHjPT2XKEEB91Y9ZBsIuto78UcudDtJgJB09yotfRDllHG02wOlBQg9CD
ug+mZHfk7yV6gFjZWQbmY7Gu8pf0KCG2HQ+N9PmAPTTYlHfViOjvGSFKV76YfrGSMkGzTMGDHgUE
FuKPP2+zmpINs4Vg9u1hoLnXtkFmR5EfRsd4FWzT8Q+TSfv+2I1eyfiAvvNXKHoLM6uQnvFZ0+pm
c/z09ArPMFoEgLijMINMoamQ2tTbOkU9nE+i3XJ9Ox7mv7bTAZFoZgoTcEahEuQ8pyGUpOHb4COO
jPkhv5RX7Yv3ZuATFMAtElufXtyZbsvFsWXAWvDyxsC2t7jTZNzO9sfkiN8BoF9ALqRWlFu0F5wC
CSdoqUuBrZJ3jrkpDnuFX4LczymEhYmVrc4qRkupfzttx580rX96vRceJi5CY8aS0RBB+Djr1ab0
mlHa4bl4J2M7Oa1+BKGagFzh5y8tjsYMOTHSpw2Qvi4NDELoxL+cnFWeqh9X0eaNkUxKf59e2dkA
D7UnVCQDxmxMkX883ojt+jjZr7pSd0HWkEDjYb6vwWy2iL6WnWjQKf9FaVk5s+xHD+E9FeKYLPjI
OQ3sEqwzblJ8kmllnnmuOp3fwk7CXvWF2l0JVTKTPNmBEPxHkD/AMLBYvikKbhTsI7hR1pPXDVv+
6U8ZNHHf3r1pDFdpCGqIZpzStZ/73CwmzTbfTaiT1OWuYDKgu+WK+ySnZLgtfzqtRuwYfBb5b9sW
M3O/kxmwL6NXq0nxUh2iwbcnisfrli5hsNtfX8rqoMLYH0S9byGdDw/Q1UoK2C09Prep02ttXBRC
3WvnoEyxG+7JlKhODQPyiEO77rgRvOV3d0659Dw/MYKHaqLbQQRNNVjBW8VCo1I/rRG5KEM8wEOH
8VqLb7Z9j1WvGuuUKC46tOmVWeT5WwAVZTwlHwbOKCavgWPwzSE/IPRvu6er/mRnprIuMxBktfm6
He/uwkyeU9cEOEkgfgB6YtBqaOBwEl53aYxOiIEUX9N3WIP2PRuodjRa5EBBQccqe219fIjj/XRH
prrya2uOIKn8W4yOXOD3knjXaMxEbnFwLH8XIIgaOSVbo43LuwaTN7dGOUJB06Y/Pb2FzzATOLY4
JGmN5i+TMJ/+5uE1XTWfLNam1ENBUaJqCeQW6dCbbFfQ5MsjNyXajoA3wzvFTJmnpwWNJuoaFuJM
tn6mtDaZH+PnwaGcYVs67T6nmneU47fQCaicU9jC12GfM3aLH2EKUwDCHTsB4t3jsyZd7Kf58XC4
T4bPCKrRoFiGA4cEDm/Hr/dOupyDA9zfqb+M6TbB9sSFWI0Q2ByQQF1tw87MY1gXSU84EVGZR2zP
XvERz9J6wSSQrx6DQN1qkwxX37+Zvdv4+DmUFlW6/nW6iX4JYztym+XYoX74M9qVby0EvZUlnDUL
9DAhjJri7ulNEHqEx+cEl11MI0Hnjd9J3+ambPebYXzcjz/uoUu0UTBkqXf178JcGW9w18HBmp6+
On4om2f5aPM6weQ7hAHAJt7Gsz8EQjRESg5jBkRuHxhGMO5CVThGh0ItG9LeUIRHHaxjrlB4k59s
n+HB//HgmoHSjMSD9EMWfZliDz3e7mks0xclxRrHF5XX/fHEutha+ijkkJV0kox3s5cxedraHNlj
CzgG/mKye5aBdyESo3xPPtUDtUY0BaH/gSIqjUtFrTtCsqt/2KLNq6VqocLAtguKjKTkmwB7vwcB
oUPxRWhZHfwr+UNV3hnecGUwFZCPsy/HFMkELSiO3L2mqT0kvKKDQ/FRqpwRIwiugXfJwwi3pZOC
EAvOd2X/o52h9JdoTWo3E2ULAE2m8GS8MxdNQ64wqS/5F+WRy16UbGt9ErxRrVk40q/r4i+9qZLQ
kObCdQGointv6qYELKeUIcVjcDNpi1fHY/3CmCR45u8y+k6mq7fZsP7Hal7Pa0trD0PnWSGXg+bn
6f0fHCv7j5gLJEJtiyErM8DH6yr2w+GR0NrD23bd3RySEycEzeFs+jrLqGCOPG59vcAiMLpjVurt
GSIH+NLBX54dt5sfc1yxIVfc1Whu1SnosJxMF/DZqQb9ZPLCKKqdIEqg33Z03vw9cZ3PHO5nE7Yz
HhShU8ekBz0XdF8gEnS85ZrmBaY+ZeYbazm/Sqd8VUtrsUWxPpi/d8cGOxcmkT4pT99wdHAS23fK
ENBJPJyFK85FjployVr0akQUkUfHvzQdKAHxLbODCT7eEzI3oyVzLuQJRQ1cc8CwVQO6hALLO6NL
cU/BtlgSHlGIINbcsro8JvPJ2/3y3eCU/0esS8IsQ7n3gzFkvg1UHhM2mvbLAw6WMph7+ms9V2Zw
AjPK5SvgycFR6rOwi8Nm0wzqxfZdyf6JGHx0Hb29riNYWOZruEjcba7XTxUWwpPUbwx87IeQ5lOA
p5DmYzhfYP8ZNoHBqf+unH/rPBk6Hkq+bFHCtN45+HQ3eB1DKdIpxORHXXqkLzI7xPGHxfC22mFG
1eFrVK4AFWgvUDFLoZb9wBDmsxhCMBI5Ke1mOFHk7xZVdLNKNm8DtszLIaNUbjLF852Wm92c9FgD
Y/j3Hxgi3ej4V7CHhdXWLSbxM0amvwpqxZzB8iZltTJy+yio7kmgA5LHfrRFKFmX8/+UMQe1papX
uo8ng3Y3G8O6QpMqD2XPv8R4ujwya9KWHf8fADrGd5ilnDB88mhUiS6B6DvqcI/A3vsrcizDEXjp
zHiKiAaeXzMk/EVCFQvAlxLRl6p5VDjozeAAYjfK1WL2UnRC6iAnV556vqVwPdQfTmM6Nr6UWHLF
lX3o8XG2vBSHanBZmNP9EzyedojhFlGK9Qe9Lo7Qf1+Ub/QTDfca4QewMO6cmm0JNVXb4gi/WDOO
FSQ2SqMBWL6ysAvPDTo3jQtULDqYPlBc0CkNikPCwgYwqc2sQ5X9TiLagxdlnUQY7S0D8q4pwu50
xAVq+IrnCeJGkoq2drB3rpMMLt174/EIIxWMP5jh9kGmKkWA3R7m69vDovhQVPEXCcsej5plaHbm
sNLygpnLG1S7z46T4vni1N4mHIGGq8gkCmowepVNmz+bHiev4xoHAV7WZM1NeIJ6C+QWkLMDrBIu
wzZe/f70Qw6X2qNvH+4t9sMTKGlTvv0+74t4hhoC9D4in7B8sdlVzYtZ1sBypP6Z8vWv4QFKi3Qc
q9ZF+5oO6xfUkOmtkeoOKvMVB6tmi5kqtwa6P+Dtaf3Telj+mc8g12wLKhtMnTCzvJP3FT53qq4D
QDJZYkmQfi73A0g8kIh0+Kdtf6fZgR4R8rp9hQfL6C9z004F3glPP4VzaIWN5gULXsELOuqL5Jpp
M91v0s0OORTt5ojTDmA3MFxTUDTzXOHE66BZTsiNA88NZETVJN1YdQMXCAAn/0++hDMEbLrpvJun
zza/XVnq2VsBRZOkRLiEjBkAhHooEAmEKXF1+Q5OunxLRigEweN+CjaIPXMwVxRmnxvZYvgdH8Co
HE2iVMMICqmGEfqNBqh1OZoVt21RA6itEyaUSu1AqDE4ieyxphl/evpTnAWnct4g02Cl4PmYIfcb
u3QwJQF7VBHfMuR10PQEccY28t77XeTVvKa0Hn9aN5t3p6x9EZomcDiLGyc+dZy8JwLmVTLdodTH
BQ3jNDUW2lDr463Nkzddt5r9alPlTI5JBF5zFCSMyJ0VerlcjydJzs5TPxq5KYw7ObeAEh+Xa9V6
mm3mzcbXg9MAurTfDTr7D4NFjpcy3YJcCx2rEV56fDpQ0Ic5ZyzjneVVLiLq9V1y+Ecc/tjyJlzJ
0V8FGondYP880IYd5E0ZbzvX1TtDTN+zrz4A/vMkbH/FTxWbZif+KzALdHoInnKom1LKvY7uyYGC
pm4OgK63wGfcUr9sQEDkuioAMRXuPRF8rjlEV5PbCKOpkIpJC1YW6et8NX/G1PSNch03ASYEr8tm
VFO60awwa9AEWag1wYbHr3rWxc+Ph0EKXS843mCTwiUVZa/CuwnzQ/cDo8sfoh4KSIrLRfbCAtRI
PQ1DFfZ42tUzKh8++Xe2E2fYSu9T9xi1TXmMsVKuZrcdPXLglY6mP6AqxMqdphQHuO149CPTixuO
6zdKumbjxUfYllz7NhW+gA/kPa/+p1/Ac3DQ1WWgaliUjaNxH+mG6VitBof16DYUn0xqlAJ3yxjC
JdiE/UMoSpgmlfDzywNkATWY90LabftRvzhncWED80Ad6Dy9xOB9//hqYonmPY8gN/A29VrLUzwj
fzDNkmBvG3JA7HUk4AsKaoBZt7/budeT9eto1P5oaRlNZhhXcCfR8UQQc1W7DNr43XiMKo0xbrYl
4elU/bSfVi8VtTRObgsSVqdYhsyz5qPvRCBOQi/Q3s4G9MoHO5uD8OwptLDagm1MfdOHXpLxFoJ9
NLvVAN4PZmXqaWfjqdggQBTARDmqNaGMaF+/zdf8H77bmqdKDtfsrCyVJ9OnuX20EMtn5asyOmB9
hVyHvs0X3ZSc4FGkfAePhKc/zHnXzIeh/yfBgGuT0Un/5Y66Y7tejca3+Ylrk6tTXEXsRIV3x6ES
wrZ4fzt0mBL77ZoDvnUC2x8Mfk07eDbXA8J8iL3dk0ZDaG4gmyk9Vm9dsHsGO3wNdrcl3sG67Aeb
XG7EcIW4O4AiyormxuKbBkdtglKoZM2wDBBZWokYHIXpi5BoxfjSIuy6bvEci4PmzZs+SnDkm/KM
+muNF+l6PmqZWEY8L3wOI8wj5cJo7u27GM3gpOlLW5Kbyw7BrIadYscGi2dy2r/ejPa398ZrR6Tc
RWp4wHvSDq5gcWdiLY7ylLQo1iigPex/2/Em3dfrZo/ZWkuZCprmve0ESn2TZHlHePW+ve3qBrYf
hzFyxjHUqipDGoWewauoixFpmNKKxl+PQ+UZXoDXve3CSLG/C8A2ibMHP0wxa3h89bS7w2w3OYwn
4RAOPTNAoVqffMvkXs0mu0D7TfGUhBm7fGpDEoJ4+W+wWT1QkoCeHKhEOSo6ynAlT0ZLZDSdHaME
L53tBkWlQuQcORpzlEAzZKrlSDmrCXLg8wYNhwqu7aQhAnj4ll74ZYTgI9TFbkHID44B7mf1Ip5c
H87arShtZ1OshoXc/X/ie3Q/djx8rnLQQPbzQwl7HMfQd5YBWYjwMPWiV9RRjznTR0AKkYnjdCsh
XrYSOMHzAWXJ/wySotrVGFre+kREEKwgA0YDnHIqcSrCOwKN+OcwJGddvtdPnytn2kZ32rffXO+d
qBCDppgipW9Dz59W0WtP4vV2+zP5WCGlEU73naB1grZc0nI48gGkalzaA/jP4ddhwT6f1SgD5QyC
WEDDzpck/UEbhZ3DZVDmPFYebzChv37PXqgGH32MXhVQNaM9FkXpOLh1h7YK4gYvzptyjKJEb4AJ
k2KlMl3NuWPgKxNasTNhUB0rhTScVFx5vv6Hz94MNH3YEDJeIa7u8ZvRLIaoLaYDytQ0/0+OniS0
dkj0s90RJQHulaDOqtzE+IIqSfRoO9i/fDggBenMI5Sm417K9+tX+2ZONChoYrwWxUOYiH+lwvqn
V3/p1mFEP03pveETnlH8T926Ga9PNAKhfPnb1QRLqS+mkdggPJgMKBuW4uEAyJbat+V+7q1BxDWB
/6WahVOGRCcFXuOzmWuBw1wUH8BnXZdvnIV+EiPbERL3IKlwCZlv8tt7YM7B570D+fYI97WbQxMN
FCgqes0cVcGhM2dizPEC1dfNYXMcjKo5bk8HHMDuTUNBw3Qb8UD1GPh3NWM6mXCVQmCGy3zW2Qw2
x2q3GmfBuRJjOQZtc6J3h2j/PUmBWHWz7Y6MNJjQCmYZDCox257+oWJsUfQGC3pO/X+xKwTIU6fd
+IH2euNTvIlHxew0u5/r4xEcZjxt/gv/i5SLc482MRrwjrErAiWC8Yy7QiRQz9J0STX4HaOFC70A
nbrRr1CS+KlX8cGu29czqrhglok5ZoBoJ4fFM0Yqt6BCNxteNHyDvspcD90cnqQkVCND2bwMk2we
cMppEeIl/t3rhLqIxp8yG5Zeb33N9LhO82G2ubUbC6eUYw9C4gX/g7BTrpb3nVeTQ62uoKmBj6dJ
kKeUAuTrldGZgMBbgGcGTYDkiDGI2+NT6pRNR9tmOUhuzfzjhfgt2Q1JjoBFYoiX8S5MLy2hvdmC
bwCGDGFKARvGM8Du0aIpx0MohzAVVCJQncPEAxVYoETrUMp97QTioWWO9lAqpcEpXIoaylYKF1Wn
voFNe/hsWIlTA8ERnW29njfl6XNerT4IWT+9tS8WXoyRMY6H1jEc97d2sdwOh+UEhisF5BtR2gSE
qsRes4YdIGYvhm8IShSR9YIPkgGI1hV+YeoflA+5/nvh1X26U1uUmF8zVLhOe7h07wErhrAFPH/6
KRXFcIEiaIKxuwdhstT4a0U0Nt7qBrQ7c1K1JmAoGT2c0EOKHU34t/v/lobXj+jg0dO7+KgGxqn7
KQN86h0S7XFxoFArMQH9COLywb43ECyHoC7H1U2GC4EZfJbf2xbZOAOV7ujobPCrAFqpsaBMFCu9
2qEqBVzW4RNp5KzbKVulf2Q7Bltsu0Cr4WJ3piQrRXPeaM3Wig/ci5GPH7WhBbAoQbz43Q9vOVLh
r++9aZbMSQtWPQ2kAQw2uvd3LzGHvhooc6ExhYkyAQ2Glk3b5DH2Dd2i2CxgXKRRE1y2re51gZYS
EsUANEs2F0b3CTO9EFdN37llEhXMCzgRHAvI1q06xF/phO+QCK7raNKlqz8TpqVu4RYaBiH7N4sk
OfsIt3w3eusoRSEGc9vXk2ZJaIIm8ZqvNfmHbJTTh0AHImuoYxoZgiLQDSHFfzuKN82LwSq6hqkI
SJztLOSQUAjR0Cd9snML9J1nuxOWyPBFsweqhz4JKNItSjhL3jwwgr0akwFcXADXh6G+T83iqaWh
ePr8CLnpZ2uDPBGsHDBH6DVCg+lpcBxsahqhjjGvrgccmGHfmyOxpT2A+rCFzQMf/7M3lDyC0/hI
UCqlKOkC+ZSvHYaF5G2fNBIZOOf07m75AEgwTHQuLOJCCxkEJuWBtFV6lAYFu5J8yZtBpUqOAQOd
Z90M0JLaIEzi9vUHFU3XX/mz0FBuEWbheFgw3GffZL1XvqrTdEN2PJbbxG6ZUOEgSXhfXKRMMFxm
KHOiLtDnxW6ww447SvDRPehYh1RT7xQO+AxLab3xoudR3CIEzblYYk08uDn0TUnmLdzG6na23uxv
6hqWJQdty/DmeNX75dK7SocEwQ8CI7dj7wutRstDjBklVzYHRxhrwhl2qqj8Q4VcRp9Y0tYRz5rv
GKuIEWM1VuPEuoInNUFtCiR84qmHK4An8fSWG8uX6G85OLTEcFL0mNT++DQh5PAUN5S1t4zsUPDw
bXNNutLwhCczmAbbgG4EUjNIo6E7MhTcIYGmblfEq8D47Uc5iiYy+s0FRg8GzBJL3IE6f0rnPhbb
V/tu8pNjJrKYP3qnm2nhFDXQMbGiKOjtTblKFsDNUqLxvjsV7ReJbEXxZ7drbhZV87pN0GzwpjiW
9zZ3kyjfEh18+jGdEwQhRbMlcVCXiAcf8vFjSik3dzmit7fS1Y0Mj1YQvxGzSjsV88k2RESk8ojQ
DgDymaUDHwcBFMkoECjaKZ6yTUpuGbTvf7G4YTTCTFA2Kfk1jxd3mi/qeXRKNh93df2+mpSv6iGI
AIMmrV9qEkCoz3467TcA2MAYcDEdN0hwioaIsiAIBgQS0P07YNTzDpaUQgOn4I4iKuoft81yAahW
YJdjieFbrSyxPmJZnvKW0wptOU28xoWLO777DEquYtecgCxvNG8y9QA5MZVlwR0bKCgl3iNrRfQM
yFBG5Qms6XIBPDKbM+w9vZ2sEthA1ft2PlqG2U2AkTm1mzHu1MXwmobmwoU3tcUFW02g68Gef/wd
0P8zwV3htB9IkDjtP2BVCruyI+ydtMMTgM+qAR7dlpI+B/QiCCmbJ9TmV9/vCxsXu67xEMCSFLpk
1F9Xczxs4FknGe83pz7MViu8+ojegtpcEWsom5g7WiWwvs9dtPxdHY/m6nK5RKhPDLcKpApP79sL
Y23+y8bdO9XFB6D3zNp6H6FMHiW3ZveFaGJdT+HHWDq7T7L5AMsoxlCK3o4UEjzLDnRLJzt5GdUi
fT9I/+r+DjNQiChBV6aLt7YUPQsfYxhOGRtjHb+T7BTwWSbg+jQZcbjF1SeoK+nfZCKcqM65WQkF
QC+vA9L39U0BvXl89pIOJ6mI+igaMkF5vGfawX4e7dscQdzDfNVxAk6Om2T3eZPMCHrCxA7stsYS
jmkadDAsmXS2tJW3A7R19uUJTNujbT16aq7BwFPBum+Fh+d+MQBelD52+CxnyJkjtUOQcnrfOKNI
i3e7U4MP7K8inF2MGx1ZdMnehANUNQUUArIhu2yHo8K9RopV3GhN6iRMBlFKi6c61Q5LWEk6ezDl
g4+w3R0/C4rqyE2mw505Hr61wMlvUvy3b+RH6mkaxEZywAvMCJ7ebJdeUKINadWxTwIe7wfqDLJ2
PzwMy+yW9uaFEvfw7P4umzWyVSHqp5MbIXpmA22no+9NqLMAoU0oe3pd8XmJwOXL4BXxxciKubcJ
mhTiLDyNcWieA3uaEkGKb13DbiggIzHgFwC3c3Ga0M32H8MTZA9Y6m9ZU/AmZKjmmWgHg7IN1RAK
F+yeZKRHOYwQiGuWHn6jJ4Zu159xyEHvbWip4BCWEXYxJe19lsEqhwe4HYKjMgAPU3VAAA1QZAoE
PRAH3CRKbnCm7LCKnXxq1vvnh+Sop83xxivATxu8fACn7OQ87Zv58ONhi0kOJMZgODuCnC9ZklcT
qfsXebzC+MFeppz97LvcLNov8vF1nQtzZ663aJC9wyDilY1sh2lb6GMBlKBqfA4ERs4DzOKZzrcf
5R4MZu3H/ab6gdLks+qEEyCrlfa9haOQoYg01AvUZ0/vivE5FgXEw3HNnYIsBN/Fx0dDMZwt8hwQ
LXQCD02e1b29VNKRQNxRijEkEFsPckMg1SojfYHd4FWbtaublP5WVYuUNhxP8M9pwGQ8MiA66N+s
ZmPboctQKFMyaLW3cD8ZShjg7ga9HUY1sPGwt4MHpBGUnnHO4QReDBAoh9Tnc4hSGy5hDAc+Kg6S
ajNoNX3c41dOzwfLgSHei25yn3Vpu2cbLZuqYEzzHaXHpTcLPQLdJ1QcMbPHzzCuNstmkDbZWwd2
3RoxcYIglOdH6sKrVTd+r4BPzopAelQgKMpKCDmauwaWDnItGUUOmkT8tnMQdHiUoyPlJyHH+9fd
FLt/eTkSwxOo3R5owegMlPU6QHlhAjnNoKpknNYTXq4+QNkeVpM269ImjCk8KhxB5zM004flXY4L
sCivkLWKhZDsMwPM4MWQ7duOiuJmjqwlwLy4mZEa8qwplm/b8f7aWOi8qWChI0kkKELAAXoXezU/
ctjRHNy584JPGQwb/9ewJJUhYVjHXWZglTA0aMQb95uCWNBNAoO9wWkOGs5jLPaCyAmJpSG9KTP4
p9+2iw92ghIV2w/8ksC1Hu+UFl4kxQiATjQgCoaHucVJ9blywnXWvTllCy4H0EuwlODJSVqfdKV5
hsIvjnmsCvSl0Nohe1XIbnZOep1vcT5xU4OVcluMspTJSl+eWRyJYWFQnrFhISed2i/1DmOPUKQ0
5e1p9bVMKQNKJPhhZ0M6dtiiEXtUApvrXZQc0lcZXZizLMW0waW409kL7r9ZhfpYysOyHStgSV6X
nJ+XpXwMk4aZUmD2AaTde+KnLk8Xi2N2uyy3z4t8/TrYz2vvSPxpBNfbk8jKZL76YT3NX/m8/8Eh
ZL1pCe0QhcvtymawW3p0ibm0KVNzcHYcuPtLawb5fDpDR0Eljw5sxjKg7nlxIn56u13lv9QRY1kG
RVK/aqwDyFyia2aOEVMywdoTT5GmbqfFAfLZ8iioD7ChS+HoF8i1rqxZhL235mFE3DAkXFgrhAg8
fpwcGkXK/p1ibFUiOuVawNXITjw4Yv6tjpCFI9ruCyceajHRNO3b9aiigZr9akcoJ6UCl1C5Ikuy
2lwD4M58P1EHDUl9gZ7AXBB8sL/WxX5RLRdHQOec06qFu+rDtbzXo52Yz4/N7PCnH0C1hOwa4dVk
yxhBtE4KIsHU6n09RQQ8rReEFmxvJUEF3hlSF4oFoGLUDjYBWrk7FrBJTwhX9YiRiqc1bbKHygvC
jXv0H0WS/H7POwIJg8vviE4uf1dxlE3bLyJlhjQHjoCGbf8T76N6xvq4SAi0Ox3uvOeufMGeQP0v
eBxBOjGPnpO/J3uJ48Ey3a2prd2UVv5K8kM4BNy4wCP1WM1QSXV6zlEAQb58K3rvS+TnlcJvgVQN
B2+IMX0lvlROeOudUmrT4pxEW83/5crVxGAqMSW2iUOfvx5vzfSwH2832Ln9EwqpWMdv1ItLTpXM
AOzzf6Bu/KQleQfwY9XnTCRaMQZEkAvT8lmCR7ZSEys35ySqs6wexNy/A1Tpz0YyzCZBYoHtOKUg
sPVq2RQwabSM6vVtiDdFfqxzi4VTzd0pgSa8StxFSgLFGNVaKARzeK0aVK7C9ZnNmR+B4ieeKM7G
EDWxwuhXNfuW45GaOrCg8wPUYhNLIxOjHARE+PorTfGpSkqSHGD9GzW4hcJQrxlZSBYMmbQHQGFK
BP1wsi2/h4GERZ7XWeAN8KTt8SSDOTjwiXs4iICrzm32UHAQewgbpg3kp6e3zlnLxtgH4Q0nRQZD
DEZT71qOV2s69jWIsKMUQ8rK7XIMjQ5sG3ZmBDlJboa0sBKJUTc2HBuuyAYHF8mZJ7hrIhfXGUtn
zGhWBqhFw8a0UretHn14EB9HMQY6TWja5NNBqyCeazf5BIWI3ADOp3R5t8n2X4/4wNN5d5h7tj/U
cEV14myQyNLmmO7Bhpb2bGiSAwZb73o//TnQpPX3YGO54aP95Bf8eH/ATm9yk5Z4ad4TZWH35Iw4
Ud08/ezPXNUxZaRwhh1BjBvPv+/SH4+aDivXFjR+WgOkT3F+o9PQaUHo2omzVALdirojM65kCek3
qOuhb241recikT4W4nu5qC2Hr1PdzhiyYZn4bY71hIghyjw+XYpicSBGe9WEmX2NZx4EPESmI/AS
ifVSCuztdVb6x9CbDiSLsT7VHta7OTDdKDkc6lxHua4tsV8MN/UaxsFghghlNd7cxJP9hw7yO/Mv
mjgwOIudboe0K87frQpcEwezH9BAbG+CoQ7Xsp2SQKF23LLir2/ny0vMaDah8WKD2v+ym0O0aNbJ
+j7tNJB4p3RKcKC0zSnn7OaKWTZambLAcHfGRLh4sWnHrzfF/E+b6ECD9gqx76F9fHovnhWL4Uv+
Znm9YnGQj8ZFthlv7sfqNN3GdTvmyqEXCxq4vA4OkzOIcG3Qpm2JPLPVsfLy0UnM+I61+d/+9mJ2
bdjhoyKwV4cI8XgDWuHMipLMYxl9zDnwrZssV7KYP0YH5AFrWnaH/UeqjhO6sBD6uI1MdRsbnTdm
DN20L2e1R/HqTmBmML6uH+vXD/1l9t4T7tvNPpryOmc7KEir+f43bpc7C6jpsv1EFXgXLBeREnYR
o7IwHIAtluIbL3n8O3qufsnaW9G0VwZWOQFL8x1sFkkjUn/tAJJphGsqyeLPZFyFkYATT15Myxi3
nRPZiCKI+Eu/X+qXEs2i9CDjoWy+osH+0z65pqGGiXrpmx5LCU8A+OGPPf6mq2oesfez5rY74tHz
rozuyhIIChey59/+sMXvdEtcTOlf9z/wK3+Iv/Lhu4zMAP88v1d/rb/e/yN+/eeHhMaTf9b+zp+L
ViB/kA7eWcNVz/m19xexgnkHTcbf59ftr/wvv3H/2/yQ7P2H/HX/A6E7/Iy1VbJ+xxPi16y+44du
/hx5Bv929ur+R37954ds6m/e/8oPofRqiDd+lXIPTAnVoo3nbyg5udOqJWcURorP+Zkf7n+nyfn9
3wctPGJ/h7+9/5kf/vmLB8nPPFp+ffr4ODM2dKclFs8J9RKcs14lV+0nMEn2h9Xt6Xg8vVxPTugU
x2DmLYOoCSh/1wx+3q+2H7DxKG9WafNhO57diADzp/AEhrUfxErF8C46HoLiWXsm+/3wmiyAUhnN
twtEyuh3iw06s+W1Du+Msxg+RMizAh8FWekNIKt8kUx2wxPadh50RODGc3z2di/wc5s+C5GQCpKC
mSChyt4pAeI/keJKo1BuMS+I5n/Uq+rX7ZpA3O3A6NlyVN502xjIC2pRcBPj3CQA5D0pnadnUprb
LQr/Zjn9Iyibi+r3NEXJtK0OPx5Hi2dPf08Xj3mYrvC/ExKLKPt6LxiQ5WE9WfOCEYyiwsJ+L2R3
GedQpCHTJ1R8eGtlIMliid0SIxaySzB6xJQAVECe23Vo+wx3Cc//v4vrH1dxFafL9exwuo0675vs
JTFEmPGyQCZvLwh9km5DogLijyBvo25zNGIqiua3DF4wLqRpoYwOAwVurBOwc4tbeLJj6klnKUtP
UctJu7AKN9Dr4MZ59+C78M3H6JXUpzQfo6xq1vfdGM9XAw7mYIC6XF2A5fBxqLPZQ9TkuA5AXA0A
8SDf/pgm1ReFsUr2tIMIUHzFnxpxmwXhSDiF6Beg2NuHV+vop+Uhg3Sx/VRPgSC7wc/Tw/r9sCVM
dIPhVYP94rN2wXNrqYAKSKnPr+yp/vj5/mvD3IX4Hfg+fWlBRYt3QrjL501gxuBipgwiojFIKt23
QbLpPv7Y5uKkVuS0nmSCtIDrAR4N62O3Pb2qM7yxv6ret1DtSJHdHJsqDD6r0ej1cg8KgrGSFihm
tXRzjLg7FpRSCvhoLQbdT44qcet6ec87x68B+pauG7vi8H46ml1p3i+/krhCT0aUODGknMev5KBe
QyEYzze382T0ZVCNSMRhoMOWcRgZNAdMtlfj6vNmAAAOhlslqPcZBRCJVS+Ym8m/pCiUE/f0Mzxz
e/UZoonD8nUEM4PC4PHS0tOgG0NqiW9VaqoQTEaA4KRB2Bc6B4WFgZ6SyQ44gkJMe3Mp+6ZBBMo+
pJT/05pggT5eUxN1cCgXOYUqEGWgMC2jrw6xA1K11pAMMsyIIzTMS6bTn0WeFJBbuBRaMSugvrKq
PpIRnhRsVM5UgKNJaLO/4eKdButoNylq2ugN77jdajnSe1igSASNeXEuhJmx12TgqjaOtphKUJuq
mn4Ah67HZ1ysqTAafFhan9LcDrJkUc44jjBm+sMiMLfx2E4ngdnJP6TxRTMM7vWQH8jM6HMXLxOz
IHiMTKV1oxnUPEImdqf22sV78V39don9W2mX7ooJt1DQYAoHZxtQaiZw2rM4MxN009RzmzCZY7+H
vhgMK1viwqCbX96x+Sb6vjpJBrGSYKeg7unv+WLL/u1Ke6fKYLFPZ6v5YHSrAL+OiBmAhrXJ0p9X
ZUXHO/6keVKgaB1JHRf8hwYUvIXhuwpALObl6+Vo+MZxvODv9fvn8ls7BhohqopSbNibDBXLQ7fb
kEoAHYX1Efgku9EkdKcUwemE/64uJuJPGU59HZENcFRogeF+eJSksJGffnAXT7lJTOc7xOgFmUpv
UQ3RInCoqm24FCUtRPPo67BrsKTY/BBBagisQmokERtrwfDgouQTM9rn84r8BxKfUlD1AjLx02s7
s7Dw5cWTDqyck86b+/GR0k7XeZ0eZUVSGZRNQdETBScwRQDyZE4MteX1wKd7bz/cIaKWV+VNLY01
SNUoZr1OBP3yaQXlA09B4Mptg4PQjs/0MKGwh4dq8B1WHJcOoW8+x7h3NBZTQP3Fbn+8txUldDQU
dhxBuWNWKkxIO4wAqVvRB9vkdZhxqwBxoqLTu34HD1SMYDzA8e5gWc9EMTBmry+UqCurSZeD/z0W
yfcAtYuJFQOrcR8OjnfrzaBCTnMb0lVbNM4hgx3p3T2+xMSq4PjW1DWZUBsRAu+0wSK6maDAjqK/
YojF18fcF1DSxyvr7d7Tel8XTRnzSjVegtNgi5Hvx29UWKjPf5gCPJgNSG/XfCAnWjVGgaG0PmZ8
8vTOvbwuZhUMpbioGak93rlFgZFzXJa+6rzauFoGWFSzFbQFgfu60NiI4SQ7Uxu2EKTuObTNkk/x
lq09Z+J7lWV9cWGpgU3OqEki7RU1DZbN42qxFbxl5gQvQPK8N6EqDa02oaA9K5cIJrsMuXry7gFG
eii6tNK5bol88TJMOYch0CDbhOL/+IENhkccwrMSKAnISl/mbkha+hBkBIMvXxN3GsJjpuOwvEaE
NKHzC1yWVD86mBknpOmqPcNs6vrpfbEJYuSMPybvAXZJ/buwKXDKPGGwFuqbYfvFGkdekU4Y5YzI
OLQk+ZpRKPWXPPog7DFUDCp5eKpQRUSJE+rB4AoiGRKMU3GcRfcpoSEII2f8NuV6x8lVi96Lx/23
n6J3T8YEBdR8zQxHVfarT13mvxDJ9H67wVw2w6eE41MRmlMFWQkml0Tbjjg1x068NfKxw2wwvnoX
XTonv11c75xsk2U9JQsejgebQIKRbYF0lGQ5Cx7ipiZL0VEFDx71q/NLcYhgh4BWxVTc9Gpq78WX
hjHAmBkzI8hR+OffFJFktc/i+Qhb6P16+Hoh/rrbv7cp3+3nvKSMyXiL/ZqD2JR+PMvBRLaL9+2x
ez7dl+/G6ea5PmlXThlf1h7+yi3HGZNNJgTB9vHXNhs28amNqCDXxZ/ZYvQpQpUfigpGREogpMjJ
V9827SuSA38gxPaDFDrtxENyKl23npgSpf5va+u3KG0e76bLIjsEEpfeuULq2ZGp95D57MasJcpJ
6oZyypizhjVA/ykarElAjIPf6YB8Qzf27zA8u7DRvn1wZ+yoZc5EeQzmX25AhElP+I93hsegJFNh
FrXkhqFH+/gt/qjvRzvHOiifGIAW2ei2aNtX1zXPl3Ya8A+IHbbUGUTC3hvQdFHTQWfm3uD1DPyL
v30WZINLfJWo+SDQEWZwZOkR/c/pp+CvuMoLuQBYM+2jpQRLZGFRr+E8LblnF0eau2nbvGja4W/R
iAeXbCCEzO7xKRfn+Zww+XWAZ0cc5Ys3dXpCDokb344mQNPgaoSMDF2kmKEkvetVwaW2hdUar4q5
hgO83mVy3K6HyantbuvO4BMCQlNcPwDSgt+gRlmQJnaTuLqphnlA0+Re7VfDd6Nd/FHRSQA1oYG4
wMAZ5bFe71ouft0kwVh/W+Se3cbrfIMauDwGErSMvHzKIkf5L0rbOw4Pua9aL5cLWMMAlIJ9Tqod
7ATLBXjN1x/g/2ddEIDUsGHA63b45sBL42bAdBGZnXedMzEd1rwlhD7EGPJF9iHZNFiV0D2t9zj9
k+9IWaUSuEL1LYVGBumVQ+XSe0uP8s+6ekyQYkYM5Wked7dyeiF2AEh2t6jPP9bL7EN2JPjEiQHw
C19nnqHcqnH2tArVqYDvXFKsBO1/syxoabB+8aoGd3n8uE7jJlsvZ+N7Qy3zMCTvyN1X0W3jqepc
dOFBfyIS6p3lupx6Ge+qv+PT6zozp6Z/Ai7/77p6JctgTm1czffdPW5Obyf/1RdWxZgIVgK5Pe+A
i/AIUdvk3RqB3wfGGZN3JcUA1sFjHagSlAaMnz7PTKPhnQ4rkhKv189ndndh5ZAo4c8QaATf4PET
JbItm+ebTXQra3dWDD+MquVHq4B8Ev2VLPAgyAftR715j/n082y8JxD4HntFNfpGFbEslBSbpUBh
Ghx+UbiXjtbxzXec2hemY9I0IFEOtYHqpzkPyuksK6f1iP7ufpzneRMtGHtNZy/zNUbgdiKwz0Lh
qskwvFRYH+h9iP9ihjxdTN4tlxHjxpQo4GvSyktFH93zMMNKizsFF/XHT5Ppb1G2o+Ux9NEh1wYi
cChb3aNBlIpKGJn4Nl3hlEDBt6Dwk3qE314QcbH+ooUrrWfzlU1qxdkvYv67OPiHjxd3WsNi3u03
R5AbOBXU02o6ALVB0Vc3ge8Ch74kmDyjZcobtM40uxlxWzp9Bs04VWq5A64zK2w1+1lPTQFs2ekC
BGU9+XS9H7h8RjIKhV/I0Y3u8vG6B4jtwDvjQ2g9ndY4V0taMGyGB/chLnRTWEyINqmurnGPDrZX
MEslsLQICr/j7L64GeV8pykzP/5jvXUt8ftGWQNfBWENEkvC8AaL97tp99titfy8a3d45VB54ZUc
Mb94kA4ofYma6gOHyadTN/3Dt/1e6/qvDnEoA0MqMDq9cT82uFgN8t12lXBwr/iyYaxwyZBWBZsb
WUNiKGIDAQ4ER+J5R1q5SlCJemD0fxnREyLUQEue3oghia6/Eb9dV+8tiZfjmCi+w33t5VviyKTe
IHkEsQmEYr7kbEPkBpMiZT2C7ttuwCCDgJy/4Vrfchs/SXtW3mIiwddjQEgPDnTeAGWNf81ge2fk
FslIEMPRph+hmNEMerkHLTKoWhNXPzcb0jeQXugAjELovXO0kgimYBmpsLc+Vq8KbGxkKwSNRkbT
+B3S+0voJaw/2cFYygJe9t7TdLwoq4IwtHt99pr6BOqdQ1chjQeoxVpFMoX+qvLXHdmEgr4a/Pwd
9CK/krOvbJQAD8rUwuG9t9dX8+W2nZZccPAosiXN4jcSY9mxbvWg71iCADO2k9Fn8xOctGvi6jGH
1TLNW+Lp7XTxfMBmh0EIoiscW3tra7JqXxmcHRxLyhNbaMD7iNrCrRLMutAnadPA1roL6wKa6qLi
TgWJDZBA32B4LdPp8vcIhwNpthY5ox4CUA0qoml302Eg7ehZbIyTBYFJcKXxPJ4ND3tV3rlzGhel
e2zT8Ae+o128UNlhLwfKO+WZgTH2VpXi2pPu9+td+CZV9yuQelBL3GPj5V0YvmKyKZS7xaoNm98P
VsIPNrDfccp7ivd2GFx4Uh1cFqYm/XUtYGHGpOiEq114XG/unKCGuljdGRKUkQYl9UoeaVkwtWT6
Z4qVXUO7YKid/huYhNFfNmLbU2vE4br/pjqvqNzwkj5ABaM6FyapWyZYYmXQoMXKpIQFNvEaTxxt
Vkpcu8RJpNLdO6LhTE9N+r/f8rCcM6bGOHVzM/ZQz7Y7bHJsYNEEsaj1cv8uHlYhhLLZr97N18Of
goCSebN26n6BQY6jTyfgnpiSc4TrfM5LW/7bdfXx62I3q7ojZmL4AXKqaxTNvMB2xi9RvZCOEGLv
XtW8Al+SATrgB4QYAue/6xkobEZDw1ewNj8rH1aDbV2hjg3HabVcvjkUR2KASW6V/MWQXt20KIRg
rJ2+Fj/2M/UBb1PUDKfl5sVpn72/8h1eOFLp97icZXrR6vcQCGhC60nNwO7eCIobMC9o+44cEwgQ
gyMlWuhwxDM/0fDLfRU4kJFRUvcuGpY2/8JYha5ggjEOPCYS3ZGz9kourh8QS47EQEt37F3uIHzD
QymxqltUvx3rLe8jLaCXLoNc38dVtHwxKcbvBjuahpjqwkSGK8/swuGFTJF2JZ2kCcY0/SkEriV1
ulhRCUyZyWicrJb7b/mR3hElt7+LCh6MJe0zyqMOausDd1TNVANJ+Mq6LnyXUviRV6NBAFTqrStO
IAl1zQ6aYUjQ4cqeQpsCo37D03kfIjYYgXR8WdHm+DXbGTLeQcx0PNbtcX9pSWfh0Lfg+o5K9ULl
n8VBzMfokcfWa/IGcZ0l+6E+R1aqRA64qiziTOXWlmBTYw+ar2e/yqmxr2ti/C2s7GmpmzntyJXn
df49CndgOQh4NOWn3vMqiP6r5stiF+Z0WtDkf/NsEyxuHXcrzHI2F80pI5iFuv/VxDy4s6GG+UsO
3L9a14RiHglJRt38uMyp/h9n59nkNLau7T+0VSUr66vdgdQwMMDAfFGxYSNZ0crh15/rXh54adNv
9z6nqse4w9jL0gpPuMNg505v9bYR7FaXSxG9gXjPaIFmYL7J4UVbFZvN644f0jb7t7x4ivh0Nxaf
pxUZp6fZLYpg7p+NHtrHElZA5CWCyH0xrKLusQg5WobxLB6EsXrxULMDZAU7sEjj/YzChnYNw8iE
SfTjmOz9uThIvLZbrNcDKlbnAIO8PZO0lObbU+UQswwvx0s/LiAegxTrXRZXwzEfnbEJA4SAmW+9
qKJkRz+0QgxuEKajub++M1/Pfm4/MwAwGT+L5bM3iOaefRlvwrniPkCXO7sZcgOGXYiVU7XhGHqE
DuC9UjeAlOJ11mVvJ3CWdW9/73JcxF2bIArVDKM2pHU/RcpspLVAZcXd4u3llPf1C6vF8euJufR7
euhBovp5ES7PQrddhyCpytjUApTZmEYgEmOqWUhxKB25OFTAhQ/zPHRk1QT6p1eeHq3PZq7vQMYA
jX66HPDAWQ3SCu5FwJbgqnZ1f1K5gzfktRUXRpZNYbPhM0i810O9wiOnVy9Nh7U6Uyk6BWrgnxtA
NA1wbfo/9QsYFAEXjEjkmTi27w8qdxCQ4SwvoDVCNGNjkLadNnhxtzxQLRqXqlFqMyuIiCYaGrhq
qa+nHVSol/xJXYcHUC8eLCGfwjwQX6nXX4wrrydsnofJRKeZ075G+hZ7aA5rVPkzJ3hTe+mNfYLZ
StvAbBAIjsnVS+5BMudSHcLFEniqqEWMFObZRB6fcL/pAiqgxxsNY0HiQlivOqR+iVbzqSUMzsrk
dZHjktS/AKZ2rbmmYUYn6k8p5R0CV+n1wEH/JDHHgkvlud2LdK6fC4w859Nb7bOb1/whEpbbs+4E
KXg6bzP38mKXkIIDwDoUe8grL3Y1jlK/iZa64nqhIQZv20iI4tKtew05DZ4e4u2UKOQtNCflv4t4
+RMeFr5AaIkbuBaIDIlSaIIqBDGVtIW8H4/FH8mdG7M5qqPQu+Ax8TVUrqDe+njw7ebmiXugg+u3
z4SSoA1JiHLVpdT45m2FHybTWZvRjuhdSzsQR2c75zkCQ6J3SwTnLNVOgCIQCsoxP6qpgkD/EIOR
monybdd/KjeNH9icCIg55QhbyCHsi4gAx6cxsfo8eI2CGcAnUlORDH4+8sR23kMk4AmPZ17BmTzA
80iEgsa5Oz/ypBlgyGTPmuWOL2gBsAhEDijoqqC8+c9zPTEsgjNj4Cdp4EwXMI5w0S0bOvSA8+NP
bsCvhIHtb75LDTOg7yin325/n3kD/+9ffjitFCOuOj4bDTIYBDye2QL1cgcrgG/Z/nkODUDPzU94
zhMef/06EwYenyQP8PqI+BX2BJB5gGJc7LxUvrJkWFLfoLyBtjyfR/eVsiScGL4KiiLtOQkEiF6Z
xmBXKGT2nASKiopq+yKXb9W/dHKIY532CFKm4FvEPj7yn8I4pHWksytZb7kdGKFxikQGALEG9BKi
508TWlFOemAF+KhxGcxsgFnj/V2oHp3B98rWNWJ0TB+DKIOmYr+HzsKXGM4/pxdz6/wVue9/nVAq
UjJ3CqfaM6POpJTz1DqTVXh+nlrRF57+/GKK6a9+UlOYcft0OegH5os5x5P+M/QU/pRZxhOmH89F
6mYGDai0IOykmc0X78ts5wncGH0r0QC1vf6Z4rzVeaKfx3d+5A/OIzs/0fNZA+Sdzj/XMij0xr8+
YSjnH5qx3VsR5zH9XBQ8KVrqM1oDPOHRtgCEGWrN+ZHpz69ZHPzuvFB4ZNmgvAB9TYyb8xd/9+sT
s5R+PLB+mv5O64dF8nMJnYk15yXEUrHmw3ctLOembrXOzguIPzovIJ6wes7fnp9E6JBxGf7WH5q/
Oq+u86M73vF7Hpkp298aCDAj/uGLpctoWMaMVz/9OSCebH/zwKv9+nj+lnfhh3ovs6r54flNfz75
MRb+PQ+B9+eXPGcUfD2+6h/oDYG4cmgMCUaCINlFaOMGXV/usr5402xbfzDemKbsllJOyqZPts8R
RVdQegkq6nqhatSgDaFFS2XAHQggKO6qPr1ZT2rs67C9f3ARCBINomDDf95vFaXOdathbjAlw0sq
b3d/1d2nccU3BfRBmqOHGwHm9hIUP3oES2TvkJ6wYhPRux/pY0bZB+KIv+yd6IYQ/AhVXhja4ULl
EAxzDcn+kBfbf5AoRJLrqc7bAx1YwHagNCkOYOmNzNv9bcedg9ZZko7xU6qTsmS64fOBQZzwgD8E
1yW8KhasqmNEes+NAAyoHHudmGsSKQeAwp15LznremZJ5tQTZJ0qRwX1M6WP+XR4eVnCpjJFwMDI
KcrSrqEYdH/0dYaKvZclHGsc9/2IYwqFz55QyHRiW3rH6FuK9WOwwVP4LUU7D4kDk9ihH1fTuvhv
4CgGDfjLtNDA5FVMpAAYhnr95WUdE86eMerv1HA1OgAKXKUzGrVMiCZHaQdGpals46to2rEWqQ5l
LFGYxFVXY6dwkm8G9OOQlAn4FsEoSYN/JJ+MHhotqLQiVEszyrsoZAjXKpEDj6C5oBMuLoOpZiLr
JtVAJSLirKtzrtsl/KtLOdb2kFSWnGAYrF+eLvVcNszPV8Tl9EY6C6KDgcT8EmVbRNit3fQJqtuo
IqgdWWDqZZdVuRcVV2m4lDpR8Lw2TNJ/7Lx/yrRQSZdDguxLleCpwGjl48H4kT+ZiRtj98v7J0IS
UHgagJBK708s6xS1Tucnx7dSyovoJUnMySihMFZBsNQSTFE/KRaiYyhi0sCeZ6rcAk0TegiDohuW
FpCfadWpb6z/56cMNHAp6VfNFXdWzqIGqHJEywaRDZXrqWq+F6DGi4CPqgUv+5MJJW0zbX+0rmA4
v2gW6nRI0anJoEgo3cm+DHy2LI5wgFWILNiLqDVyC1L6qdX+NFbfpEr3LxtKp+CwcUIEqP9bPa/u
ACdOictN3mUEB0l5xBEUAYIiIIp3thLMO2DOHtdbyR0VGUoJyFC7V3NXvs8xnyHN43KEW/TNdrMd
IkmkXltApy7vp0MRoiNvHbfxNt+y8Co9SiZTdDg4vVaTDC8Xd90jn+we0l1R3DRRnB3so3ztF4CY
i2iKQ529RYkCFrO9lddzmK2Hdujz/XoaPGRLmvKzF+FsMgWLfT01XvS8sNvylUK/MIARR5E+uQpp
zT1R1zNamo9dt4u0AssIeuJxnqBoROq2g2btyfCi6JA9UzoqyOi0c/7jz90rdfGLYzs8P3WJux9R
6JmX+k0d0tEBQSI6qOB1Ut4NxWWSrJqVsnfjN6OKiND4Hb3faNu+qLHYVSSMsFY1SbUlRQOsyZgz
wB0Q6z/hjZhvX1Qgi/S5YScXdCSjLuXu0IGfrdW+6Zs+u5XYhGiffVr/0ewEeZYVgLRLhuVL2qC3
SxVEgtVSZOnH8JvdQA8Xcw5JrW87v//j5KcY+FVfhUOS0QwarBCJYJXbswj5+gm9ZTUgu4B2MjIn
IpWftaaQO4FNa5RyYfuGy/jvLBvSPbq776QZKKUa2+X90sGK9pG7fNEWmZ/ib+phdhzEjwctlwr5
7HZG8pdWE2KzGINe1D02Ly93eYUbXdRRwfOOOVlegb/AvvX69BpO5V+4YG8Ii7D9CeDsTjTCuo7J
2kdcXrRH9y543UOx4DKEAiNFvAVEaup7N/0RQMLkfO+HwP+zsCLUtX0Xt96svioG73Sgef/FSwb7
OjrxgZtQr4J6Up9wERuc6YAUcu5Fnq4G+7+7rkRVdFP32wxUT2KiHduwy+Lp5+VL01dfd3D59kng
I0Es0a0IrHUdygha/MfHL5xp7l6uBBydwds60BIITe5vvFvdWkPZW8e3OgbnMsT0YAhuTTuMpE6k
CVPmViMAPKeMdeQTMFObkHSUmsKSrDcfVjMlz2Syi6QmPKHCQ1/JXe/ycvjLBfz5fxq5DzJWbWs6
QZcjz+yx9aMN6VJinpBMMqTk1mR/qw5uT2dmptzIEKt410Ag1lzXIjH79BB9a3w8ROm9SK9Qi0Uh
ex+cy2A5vS3hoP/3vSEzVSmRgxCC2ICCwgVsIk8SN++HtrhTxinxKsVQ3kKDm8hAFSOberLAslOS
Hobj+k4ZsjCLChbEUDm26BeX2fPHr+cDsR2iVL+M6yK22/q+tJ02qu50VqknWtToNgdMAEGtWP0m
IiWLF9oEOgOimkBQuW7nnhU8C6l1PIlVuywXnq8XkD8CGdxjf2sqbMmy7hZUdd5K7KsJ2eR8EQYZ
z8y9LdYP8yhUjprcNPR6TyR/67OK1JL2F5lfN1oFw6In5BKYl3rYO5mHThmpgVTLHr+Ul1VYM2QS
KOJQymsIB13cYnfdyrIFSvtK3EOp6xK4f0qdIzr2SHylIMsNehveRIRR9Q9khS23Ktt4DNMnmH2J
9K/TW6tBOYsK49NKN5fJyG/jvLjlYb+zjvk2byicInktUBMRlfRcFYWJRvfjoLJFI5C/q8ESnKGB
UUWHcAasxGAbHKJMovIP5kG8JcN4JnITu/hpALqpul5uXIQ8ROo0BnAqv1j+tZ9NRVYP812BFNIL
+4REpdc63wXwLtaCcKWtVgqwa421tfT3s9M+6udP9ozCcuOxS6QoOTVNlf/pWTsb5lNV3NROejxY
nTASSZJe4cGQfhCPbJPqRRu8wygpvZr9qXtVNPGJ2JNTYSKK6m2lmmV8Y9ch5fRqcV+ZTGMnE3By
0euig1Zf6/yNCIHSyYmemzhT8Atv4PCOWqamfWSbxZSaBx3qxfa9T/B8V0kWzHBNWltiWo0A48Gd
di4xFa9ln1B/mdvt+2YTIohtPks0y03/muv072gLgoM4g95KmNWf6FgVWKwelKhbCUeKnUff6op2
hYucVt2iGNUURX3YjoF3s6wq3Y3Ln8ZwNJ3L6LqpOYE8p+jpeajsEdQYgLV+fHAX4kh3bNurJ5aS
zp+L20ztjqQTiLfy5YtmAYLQ1VgsIC/6BZMbrAbUEm4iUhqvQy4KswpBvNXJUJxTAEWQ9JGVZ8+z
059eyA7v6LIzRaTXpshShKoakYe9xdnhzhGAnCf7/5c9A62sX4d9iY2rI2uYKjRYXjUj6lZRQ8hs
58np4LW6cUWDLGJq20AlkNjt/fhb07Rc+jYub9M2CV56MXyhJqKKUTh0Gkt4YMDcsaNM0GBBdgyZ
lhhRr3R3LK6sjrANuJZ78HIXxayRE6WkJDBnu+9RjM1Ey++JQ94XYLz2zWZl0LygEUcRceKOCZ/2
9h+VHZU3+YBqXdN55TWTxEPqN5zB1Ur0QhNHXLCmb/k0PuHn6DvbM6dwBlBshKRF2w1EyfHx5Xzq
gTBXdsH2mxdXxUbA3E/zp2Jk4fUb72BnyDvBBWe50DHHnaG9MvMKa0nez2YT5BW5ShsxUh7y0Ysl
SK/SBXnhGIPI3K5CHH8ROila5N9IET6mPeEX6ro97ZeaxRRQo7UD1h0aRYzDY9La9FoOXhOme7fn
xRH5CkCtMRrvVH3Nc9ZOB8HhOhz901234JdUQOhzJYvBUQjn+lSV72ZE0662tByg1HIzqNIUN6mt
dFGAY5tg0i65UHZT2FcAUIKDFeG34G5EhNZ4jG+2KPrmhlytbrcWhzpRy+rYtSh6AvZHQo8C4tQ+
23befF3H3CZ16Qt0QffdkdE6TVMebOQvDvBbdqjEk9GFu8V9vsW7/l0X5xtShOuXlN45Hg/ufP34
Srx0pDlPabgMsUMf5neQWdguM29O5SLsps9ZWnOFOTBOpN8eUurQQGYXIRqQgquf3SSn+Rpao421
DhuXoPnKscVrRTAPzZyB7U7gjQ7AnLIiBbqEoh+F+dJ6lOuNDiC53HTg0PXv056MD0W/qLzBehUB
H8jVRdowHR1rrWZqVBJulIutKQyVOStNljQEFYaeq38ztLQoG8w7RFJrCBIl1tLBMXs5WtaNoqCw
IoeQ8kJdrtAiRtO0sALrc72gfhk/VUh8KFyjxev7KBCBSwFzfj/8teY2LNI5c17pgBLEaLbQEJDN
SRFKaJfFBcUEdLxEmqX64Tln9Tydy2q2SA3/aRGLy76KpgkZGAgjdA0I1y5lKjdvXt2+qO2z7jpk
jYiaZdpSdJBpqwpdqh2KQqQ4Tngtxes9GaYcW6XbLS8LcQKFp/DAz4gH7xXE6MTFavN7NQAg8AcF
SR5Vyv0ydH8aaQnKwm9BBb9TcUaEGndBGZYwT7yj2kk+Pr4gLuHh5pNSV7O5DQG4BP/yaOqXLG7X
nigPMJWACUUDyCtnq099uObMbhG3lEKJLGWn1mHG6a+B7TZj0dH4EIMrClq4eaTHGmfAkL4Y7SSY
QjK1aHz2Ho9CuiB/cqaQWZNhEAv+Z2xTUup6JtASwNtDod+i2ATKNK682ybLMCQCO0yfVpIq4q81
IZFBjaopgsMHNEbsgyreU1d/FU326WL3g3PUx9Ba+CmfC3SRXLpuu2SlczrdGTI+8gxCmmmOis0m
rKy07MQN1AYqwLthbOjOkYLI8vSHdPjjd+6hZY/KCkQNsjDAcPHF2sk9irTBHDmvlOoI9yN7J+ko
a9WnO24QJCZ/8Q7d5Dq4AHLwDWeCuaoiEjROLIxjveTWaCke0dmiUZ8jFCJwr2tx1lJGeBqKYMDF
F9EQgmd84QfE9nq5X1F9LHbEbRSwGbiK1nbA8ZrivGRoqqDkRNqZy/KrkUpNyq8daALdYS2+/wKc
oyt1OSA6MYSH3GHU7S+uJAzGpSt8m44pGQT2yjdSWdEdVqtd9A3jI8Kil3iFuhbC2kvaVRwA2atp
d9ygRzx+h9lyfhsYTDGpUEL4JH405P1fyt+hP+FtUDnDnTfP7qsoo+7Tb1SAvMFyD1POkayeQNTs
hisC5vhFn/HM3VTYp85pIimtQnPKVm76MXSjhool+nJhpTDKMjFzfEiLXX/oN7KBfh1P10Xuv9yG
OIXQytFflOLEDhZ+PkXivO1mQgSr5FBfVaSqvPHWtjlrCsT3buWGJbextCn8Q5ETJvkM116pSDah
CHlso9pL7KppaaoS+JXTQE6D2PnB9Lu2Eik7mX6hJlFDFSY8qHNstnrOtWdp2HztQyLofgQP4UJZ
Wfh9GvYrJrORC5QqjAnzCB/GebwtNmpXXlB+9UbK2pHNWd5anzGpput4gqICeNyKCUI53AuE6NmH
sijd9uDQXxfpkdhrWb7kG0CZI4EKSaZ9mEOrRdOLOK7ZiNC8E8mE3akHtxKeF15pX0U+mQy/4GUd
Agc5ROmw9ayqMbv6VJ6ia9UdmqqF5ULz/raveGlvI49B+zI7mHQkLWY+c8rm5hXUe4quRfB7epvX
3QFS5u7admj6nRYyPgKwgz0q3BzI02RzdM65e0K1ok+dPYrRRM4nXr4P6NR5ARl5WEbBIQ+PIceZ
NNMC16MipjpiRrmW3OmPpp+Sq3rwy9t8jI7yAmduRHy26Ci1wIbIsQix42t2eX2Yc2LTzeH/bzxI
H+zmfctViapTdjudPBeLX4nCwQZ9fIEYcYr7C9eRBHkM3pbT+ncFF3c5NlNNXqUUv0msj3JnUNUn
whSjL5iVURo+N1lGhMJ/vfPufH+7MlQ8mmbgh97TlXwhVpMn9mXvRN+UbRQD7AdwWNIt947EtA0d
SS8hnA/0aYm06BOrvaKCcOePyz6noxPC5KshR6UEvUd3P3VKzxBiIUR+tVvCz25Ig0BbmGs/BTG6
FBrhGKdhCFET3TSCA67F/UAKZHpdDbtC6rQ0RVRJ3+UOyvEIYpqupjxEEUxWV1M9bxPdk3u+TyOm
g4fPyQ+zJ8kRT5i3b7DoHr9b58bq5e2i6UqBNkKJ2r8ElHfj0g1ONW6YgvbtlRdkNk7s7Fi9727f
it0WE1tTAUFP93QgR18PTUUa16xb8xaW0fwhKgHUhR0N8KY8wq3L89dM2JJ8Ke9u0sruD5GDT1gz
FDMtVJK3Oc6tL9Bm6/+Y2K0ACv2iseriRo4apiAwnZbkaj5hpONZATuIy64zh7yrvTsNtDXSGVgt
u14/LgtGM7P/sRjclpp4S1o4H1du9sIIm6/W0eqvcRSq9zjJ3TJbl5vJBewqSXzbphEVxuRjW8Dq
mZeJnwctGSZNTOrsx/p5Tzfn0HuchZuDEC4pF85uLGj6HT2S+SSLRYPEYtFzfVa3eBs443+8xs/+
kox37rP08I8Fo9syiiLk3O4bXmf21xZmCJ/JKLks5MnzzKyce3xCU2tuMJunLHNkl7cDHDaLEvJD
l7HTdrxYHXin6xhFX5BlZHPpzHYNexlvlHV2n88LOwy7MU0cC1CFw04cNcfx+5wyo9Ki/qpmpj2q
xJoylAjAJIr1Jx7qIPrUF+uXoafC1dk2B4tLjKdGgkNemdbs0gE7rTTto4mdI7U5fHBfTK4iDz3J
YqYOlflv5mSx983RLW+jFAGvqmtepsg5HDBc/TijQ2dyfLi2nHTFsbMpmXOQkW4s+x4EOajMgU88
ssHnVXoDTzy+MdqxhRjBs5t8tDdVLGKSvDQIOCRd6FnK+9g+qIHU1I/sgl/SUOdbPPaue49KEteQ
6TFF/bVd5g6wIU6PbiSD57YENE8Ic7lV34Elng7hXLW3Hg5m1yBwP7gptVUrJ7HHnyAQGFhNSf7e
Bv4bha19BWOLLiQIhabnVva9+QDsPj3dCcpGZBi1GsOI7ERoj3DHgs/Uk2kDuUkEWFZHhW8FV0op
JEZqbwwfyEF7GzXV8oropr3tx/R43Zds3x62tS/N/uBm9GUBqK4v+pGCWRNypSNcIK9I5N03nsfZ
Mgxrts/64NucIv3XB3a57eeIWyM26Jw063NKERi3UgS9abpAaiR59rYpOEbToohfRMeh+3SaC/vr
1E0hRcllvG0ArP7pzWq8xgnU/JE+VWMD1EnxL81jfW7kvQ5uH89Xgddv+6Us/qIFRVVtZY3ny1Ic
Ilylt6KdDpMFCNxqkew6aZ2kfKKzSikb3R6Nb0psxCb2iTONqKO9LTxKFhS1A/AQKhJarEh7tFJa
z9gLRikvqfpmkQ3UVYL6Q78NxI1Bzf+ufltKTkVYRW1/xMlWvozZqUdbkJBpLhFUmvh1X8JQnOuv
xVHrIyZGsk+8LA1w5t/QMqwg2V72trQliacP0cpU2kKVsqqNjNNB8L45nVo8qqhZlMeG7jXlJXKu
6LpfyexTgNRA8lRW6pjAhYtZdoOz2K0KHe6R7cXywX+MOAp6Oeu6b+NvaNV/TEu+mfKNiUi/17h7
5tACXWFQasbVHHskE9uEAZb2Myp51Jc2htrABEjXmnVRO+4bu2yj22jmpjEXjzI34nPgQXBTbHH0
Oqus7U1XbevXpl0GgoUxbP89O0GGf29M3zetdgenohRro5JM+UpzNx/bP9Nh16aHsC2PFNjK4qZT
KGLZlL92zfQsXPAUdsr8k4jV3pECoddtjIktaTvZw1UTcTFsWcxjEBUfcpfyuYXC0pTQklEJc7Mo
8BEWri/smDivbllPDB/9qA2tqIKOuErlxcBsmKvBxZalK9+FYdbe+FVs07P1nbe0crj3aUgzNJ2t
7Rmgnx5m9IKCeJZ4z1BgJXbcqMLNSRgfz91l23LfNQGxVJGi3+cSkTaegsGG79a4lyNg+cdc7yit
NomUilF1b9niurJOb8KWtdhJ/9nuyKT4CJ8JpmOuKYZ5NlMyzKmEexl747RQB+TiUIBNpbJsgtkj
4dvi+t/gTvaHaVYRvGChNBj6TNShTe0wTJiadUqauStRDd6bF3LZLA4swixlCTlJhRR+XhNdR4TY
DtkJUBSkIB3Fqa58L6Gc7ufcUu+CDp2qn2k/5XfWgpcVpjOUdyLqqFtKe2mpmcQgL277emo+ED8z
I5f073rXRNdzy7xmE3GfTw17pDn+wI01ZOFaOjIk26FNRxf6Nlic7WpeONDZV9FG92q2uDTuj9Qf
E+990dikH7g1D/mV15FjhdPkPnfdsXmJ+fsR4gFX1t1O63M+b/4pG9fd1c7d2hdFStxCFLOlh67g
gElPu+9FsvFikztZ2GI0/U26lOvhmDTjdUesfUPpLnnDByStoUrBYincrxYiDOBzHPe2XId5X/Hx
kVznsO1WpjVpfwcCgLqcHcjPmohoSnrucJaW27/jKvD+sHq9QFLHBAn8YnP78lVYzf3K0sbpM2Gl
5Se93sggt5PHttyFnKFdxOb4r+4UdO1KcvkKGml4NVnsHMJO/asewtbfJdn8KkUljIk6sl1lFIXy
jl3S1Hv/1R09cpJjN77y4uSjV5PKNEc2IudIbIb+gTuxs3bYruynORuujRS0N2/f/9X5rlOM3Tah
xMde3Gx8BHr1jXAz7W3tx8mX0CUI+Vc9tmxobjO9wueq3pdrnDzLadKAUwGwNKfDdRNyTYQlbKNj
/721E6rwjk6dtVhhL7A7FcABrlJKO/wZF0hrfN5kvbojoGv83XeTHTQYzOBDwM9Nv0KcEdx1gr9C
NQ46n9DIAtZ/1WQYcbpgKtwkaPbbVhVvurEegZXwKbtgVz6DAHE8/w+T+mZRXDh3+AvHeMVwnmTp
8qqOl+nlvyYi8cYrT/OruG2qw9RG8b7cIVafpX79RPvJVCsv425MzyjzYcSOnsBFh7RuK5oJTCE0
PCA9KQmM8EVVeiQzkA6cu5UkH3Nwf8JPiAouqXbhejy0HSFGv1SmJAqqUNwgUlUTaRb7u6nqIU5o
fgb52DSxIbJELbO3pw8o2IWks8RElsGSIWUeQQagp8nC/hThnWYkb2gzqyrVjNh1UvCZUewWja5I
KfwB8hP20Iig+FSoIHYIISoqnTr1zZET33gVJEBGUZeCbvY5tORTQ90xBeDDCMWgerp+bai5v11Z
j2ajYMZwPC7Srm5XDMnOye236QjcAH6/V3LBsDs2tB8L/DpeF7L8NfAIyl22tRiBDaEXDZJv5cIy
ViuJngleIk9SfTABsKj9vJT9mKniU+sWnkrpqsFSCb/iUilGMUZ6kc0x+aiKlKrGKjFrJUohQmJv
/UC5D1F6rWw7Vg6PLtIMKjhJ84OjI/YfNoOEB5TRSgtRmlLCjRR0erOSTSR4Hq4ExqJWdWn8reaO
6g5tCUTamLTH9Z5CIFyCuJXUBmgneOSKGDLtLoG6IUuzX9d190oQWEzFnxV5/s0Qt4lfZH0nigZa
GTfb6n744dklWgZEpz8MPAKEj5F7QY/i8WT2gaowSSzsUOxhwBtRnrufcNeFHTazvTXvNTbB4GTL
N59Qo5fky46iwowsCvobBotWIQ7AFJauj7rlco8Xqfy/QEMII3x/RroATJwY2USt999sA5FUy0Z3
pVqda5ejFn+2XYA8hySqAj+RvVBMhA+NumcfsMEFfXd3HLs7bwdMUkgwQbVtyYU7wyfJA8p2C5+r
msIREI6BzbSbCL+tIX4mFHCNeKmwLP97jjBTwAPYBQHdtW3EUC4roFvs9+k0HK23giamI3BYmDvC
nTQs6iaj0pOSeHqIIKgtJxz8r+JouRipKskQ5D9RzbhkdGpk7KQUq1FCEbPooi1gWYW1HuM8gNJd
ciAFtwboi42x1KWbaqKQfETDEEXPClzumr+ne/pGjQ0ptmn/kmHe/3pSej5lbN5pB0Ee4bb7k9LN
2jYek9HH0I5NWIROtiO7Q5LbbNpsKWyDaqdFOCgipv+Bovt77auGaEpFPmRnUG338XEZQ8D7k5Jx
UWAHKeaGO9jo98dVByuYrN7Kfx5Aig8EVRfZVEwf+bXYW4WqB9/joiW0C3jc91JGnVGRllG2iu/2
IFfW4WCQzMKjQjX0JgtDY7DpdFwNMm6bPqCEeBbTgpsVpRxGEehgxQlNC6r3xIdGwF2Q/pqqdGfU
BvE4HohtqGFQ7YaMLlhoiAqKLoeQREaUOgJMR22Qzc8jwCJsfvxCPQAT8/wQ1AXCpxATmPr3L1Q+
13lFFlC/m3sKdnQiZjLCPRixF6LmGltFNZ3i5AXI2Q8qkAgsm1TR83ah6E/TSYmPtpo5J8eW8ydt
X8kBbTTgZCb9+IAf2AY9xopTG6EFcYyBxP/SociL2G6GU7/cIaxQH/qJLpTFviwokXonlB3pndR7
Sf0bxQ9afiovGz/VcfsupKX6/U+37R66lIwscOwQOC1nx8XR7C5dvc0U0u6kjmI7+PpiJQ97mbMY
1wZwNC+MFMk0fsrW459d5IHfiJ7JVaIYkW61OQqN9MfywWgzwISWKYcETK1pvnpaOsXg6S4WSQCW
kvXLmPEBF2nol0tprbSO5/DovdWJok6sEm+xUndj/qwTXRhlKnmdaDFrk4mOO6pKGEPqMqth3ljj
n/PQPW+27rU9fBbOVTFAE/K52HDmlbN+XulFU0vViqPtQ93T5vBWeKA0VzwooRjY7Mnfw29iKVPH
+6DQQofAyVqfIcvzh6t2xdToQWe/moQCguqomfRSCemKZX3euLri1+YT5XlE6UV2Dgknc9rFU8WV
/K9kyh+89bHAli5BL0o0F6vIXYchWsKZ4hsg3jSGNAXkKqISJGmztGchIdTa7whDifNnBI3FuZgh
G8kCXVujlJiKiMqFESYF7xwiiEbZDtR3vH5RjPb4MnqAAoGoHVhLLFlY/7Ah7t/70EnAx4X9hpA6
NHFTvk2+yVU1qkH7iUKODpqwEGooSS8qyk5v0iEC4APsGvVttTB6mNxUmD4poLbhP6Sh0FWjbjxB
I/Gc2KuSXCV3PUhjekarRfYpCke0s0opz2jyy0qcVbnZBM+IlYRYojb8ndikEmaj4vYs55LlgNak
tyQW24SE6VObywVNTkcsmg6IT+LgQCzoXvChcj9KUfxL1rsUp58mYEpWKGpE47OBpDOdiQmh8Bmp
+UTVrelD2Vd/u932YgPlrbQGMcM/Hr9TD80tbEvxO3YQggLLd3GnupAMPPSt9a29Qg0GK2GYFRxn
aippMRpOEoKiRs74xJ2SHSi8epHJxD9XOCCBFR27ItgoJAgRRZJwRo6e2+PjfaAx5IVMLFKUHal2
eGkw75Ynd8JqeHe31ae931pX0pLr14R6S3FtwgKOWR2xmlVb8mmyy5diREa9ZCexpyTjkmybOSSf
1Jh9AI/F8BDJwakD/SOob/cnfhcUUxqO1Ml1i/uK6AmESREyvEzd5YFqiYctdLrNYK9IrUV0Aof4
WTmNrJ7nDZQ0RIU5ma7mhhwnRooZBYhQfYOp+tpDbNN0FZlTrC+UJMA3nS0xctENybsev+JGhvn+
Ps7MQIiFEJyeHMoE9z9S7QbTMG0xLL5Tk97YHh2btCzoQ/Wsa8+iX14A3r/qATjs8/lkHQYv+tvz
VXsYQIQWoGJxAyE+qmjcRoOaw3P8ccuShQJ7A/8urGmeUaBrHPZfqCKfqCi/j440i+3NWlO84ygY
pjkVM6od2Qumcv+ixg50b5DB4VymN25AcbGmH3lTo0qz19UJn3SveQC+QMgnWWPiGexOLvfhekvH
ntjBvVM008z8l8FJUZKUHit4aorcN0rGAtZhZx2NbxAzRPkKNzy2OuLTm2Ll86awHqQ2y4Z9jvZl
9Y0OljI904xFco2G+dtu19362/ZCQbcpJsTxx7Sb3hrCD1vcwqqE+Amaua1eDq2FAoC4FroSlLH2
gulowygqIixQBuKyWiWXWCmO2U0ogLgwJx+fLw9kufev0mWgkp1Gv0Kb6m4HJrqLqReDUxeASuow
2vd7jBNyx3mzG/4Qa0HMD0lZ/fCZCl3/nURDJprVjw/NhBwXU1nodGROICnjq3YRkvhjkO+CKK1f
HweCAsNKoqeDoxX6jVEm8Li4dv0x2e1tid6RnGGi4oi8nFOq7uiF7SWuvO3U9txA96YDwX0HhOMI
i08LGWBdSrRD/Vc1I4OAUJJStDllO/pGL+AGemDMVIfwh/XFzCF6ZXyt+sSnnSFKdAFFl1bvlWdR
DemwpBM+PMNYjcYNzACC+opTMadcPk90oujNghBemPdcWefgZV5/i2gsGHNhI6gvbntrYmmkOZjw
qD3WoCR233OL/m3dEO3UyPznK7wBFH8OaZ3+Rcf0ndfSdBYv2PQERYAKj/QivOTjdAItbZzDFwqx
+PJW+39ZiDPWU7dVr70aUICbAkrxjmA+Hr+BrhK+x27gBbrP3TVl00VbbfQhvJDYQtQ/9Zm19c+E
YFgHGtUIAciUlalKYHsgB4znkCRUKO85LDT8FYy3/A8d+WIHToIERCg+IQlEnFLouFFeMBHyk/Yz
/5/pGBIiI7Ebgxq9v7N20zGy056VEo15jmdAQWuUJjWudeP0rBsS+xDt6LR72wlAT0d3Zp4gRVBC
+qCQ3/TV8hVGpuIZdQhSbhHb0eq89laSFO1FkdiP+qyps+AeIh6+IOjzQD2/SCBONKgQ33r+0L2y
XSaEoct5q/QkNpBLEb5cV8k6Xldu1R3ov9CID1QHpdNpUEde2+RoU3NWkTxaEyfaVFBg71fOBvqt
MaiGlF5OSrcp51RnNtIRp1qaXIFGLZ+FdGFvlDTNEwSHdNnc28g/QQkQOE75qIrT9sS8l1A4+z1J
IeL74FH4fHNMd9Cr2O/SAVSUK8aGzeyubWZ813HQWFT291vFewi+/PhcfCBV1D738+5d8oksK14Y
oudBuyevRebQEBalPGyqUhRvtetLIykibJLcFOh3eqIDnbyNQNVwt0Emh0/BiB6oj98f2cWJPeWZ
3yVlfA5CmMtcKmRH+xmCuSJev/7qIWUkZQLmyRsRu+XtKdFbo1LCVq2iX19zv0SFamwSzl3w3Gnp
iyV2eq3AvAEXrgKuDrvGIQRkF6cB8BXV5UNvDZ/ycL1e7eFwKluYqPWNMMIRqBP4MvSmE5ioqt6S
0WlB2i4x5Qo+EhyiwDvNGHw99uOrjd+LoB1SeU6z5KNBqIv4rlR2A2uiIDNc36taLtLg7LNnc21D
i6wGQdCniW+7B6DUXFxUjCVtybr9DZlUZ1lQbbaPtjTb5dmmsJxr+LPwFhAJBlifwvjw/PSvdGT6
zSEGGkq3uo1Nmw4TaA06FeSq3+eOU0DNphQxVoUJNKEHcYcBK9DdnxCbsGxiie0uLKklzVLTiGCu
2CeWsR0BCJKh35wBeQO+rYIAxK/R9MMphzIdobexv3sJlSbDhApXWjp2w/+Yw80FToOWSHSkay9v
hhbUzLyozY/DpxVXr+Oi/mKP5Ofq3WFh/7VIVYjXwYTUJDsSozcdsqijkU577cprmE7gXdNMkdzQ
nq6jWtwYnx56uqh/7A0s/4Hm97zSRVAFixIZIy9A/BkoANAYRicahbyVJoeYcYYr/zJzrGk/etZy
gFdFo7dm/LXDLmYWVV8Nn+yacj60SN5vx8iGQmk9sVrLIai8jAMJqJBHgn8opuj43Fsn+ybEKfSq
D5YvdQEcJ6x6UFE+FiiJ76z7Na0astDmdJ37eJii/nw91ZDf3ZEGKqhU/Ikndly7oamRg7zZi2Iu
BCvJL0CUhZvukWcQLvMpkGkBj6GbFuYAOYmPB050lB+jUOcq2s0LQzGtYCMSfprDd9ZKFCisITtv
8yGNdCJBTaGTFzx1sv5eZ2daq8wKVRuHwfAiN62XsguGpAvuwOq81G7W2P/D2ZltuW1dW/uJMAaI
HrfVqnqVopJl32DIUgQSAAESPfD055ubkX8VWKOYPxfnJHEUGwR2s9Zcs4F4B6tdn0FYCGTJG1Qb
+DgUn39R5iWTjywcoHv+Fb9shD0saPBPjYJ0R4l82ERcZBTV//kSKVbaSAJKAQOEQRhhvD26F7JY
b1K+ajpQY6CqB6pGDgF7D0vMKGPtq0r7X87w//erl71NONXJOsyZdwkOEEYVFWTvYu0rEQCwxp2m
HrKa1NTDVAZ6fGAGGcRJsyaO/n8hgdEJfVTn/PZczuvKgGsxjq0B1rbmcPYOyo3DF0H2q50KDf3O
AMzmemEImRNZwshLMCmsuqtmpLzhJFRimWJ8rKr8ztCAkdZp28BjqrmWjRfyMSKedxknm7W7eaDn
C5Dz0ntg0gDT6bmMPXykiejRhFrpQ1TI0HC55vNsA8mMhGoANpvWtbGD23LTPsdZ/02Pr3Aa46Bs
K1JTPXCPAQgQsIw5JUnCj+KEZN178yeg+FbPjirVdH2/4ZTkM1juah0VJszJczigddmZScPEzcjy
Fsiq+Yz0L9Jcy6JFSQOV8rv460ovNO5LNWIJpr7wzbnv6PTFi+6x7R05N12cgrjm5BGtmAnzoSS4
kqpCehAB3NKB2BNYSgN2x+hYqK3+OxPkRmE7ODBGNOE0diAE20ElBxFv7v+XbfHbK1ksv9mxyw3C
8q1JkpTlr3pc8W4ZoMEe1M9lgJGOPKVHfA9IaEoggkymTIQPqqweI4ywi36ceLA3TykQ1VBqOo8x
1et94ZZjlQybmZpLp5QiLvUdNE+w2ZAeCcVytvOwPOTme2IydHn4HkztR4SLJlsZtCTkjkI6we44
OeN98wmjCI0VLi+AtgsAqNyu45QkshgzAEou1NvC06AGcB+sIMnsUYiQGSEDR2HUxsAREbxeXz5k
l03DynIjOFVkXsqUg9d84hXqFR0dLTH2DCAVIBkGEPxtufewZHe7dRQZ5/AIB6KmPrTm6pCaQnmX
tMYBKAzHnuZQxp2EwkxCJc3VZuEcdJCwDk8y4E3G6ntPt2iJyqyNqjnId0RWYbgi5mAGO7bqVKhQ
p27325tNt/ow4ruRDV8E1paw60wnn85I7VbcE02gQslVJYayycNvSIF2JkAHkqhoH8IGmavS28sb
Ch/ECjm8yB+p1aLknagvPLaq7oUgOhdHQSRzdRnGU0MWZTZYspJZPPZ8mnNaae/mPhIL0ACToobB
QXmWgdib6k+eInhX3Mzr+lyeETOZf8aNrUlOXOVvQKScyb994cVVHnbbcGfFQ2TypLwyAitH7E4f
nK9DDLWwX+Dr/uO2hIBNjo9aeWKnCFwU6USrr8m2D8HU35xYgW8duIzyQ/LpgtDHkOH1JgbWalMm
2SvuC85ONIea6ucuXHHm4BoEiWcqM2cNA/BGfxK2/4864T9Ug9OzeVPiLNce/m++58OF9O1lQ1cX
lTX3fgcE4KNz3GnYYHOgIKTVQS+BpDC/tMfCQIdyT1C6ZSdf2pQ6lYmlyEgDNmbC2aop/eMARmON
zokUDRSLEi+H8FxknFmn+aWwWqUpGSt6qvB0Wv9lojQdqvd/PEj24f249l6sbdKJmn0jr1OvpqbV
tV+l7r+bNLxqesorj1C3hBLX3wcPwo7V9lceDAKsseRLp89b9tQCZmDPZkf0kdbM4agVbKN2cbUl
eOl2QIWqDN60FerKn1P4jSR2Bx5uVHyXbbJOKo0mQlhPEtU2tvxZeIrwlLD2zXMhClHGgNphiLK8
pIlxaqs1niPPwtU7N6EXyFbuFZL8zbkB2bySAi5ngAjzZkA6SHcFSxn1iE0YmWCDXvAAcxVvB5Oo
BD7ALAhIbs20AJHYRVpv4z+bDv4sHIsN6VW0FozQ9McG0DULVwdx/AHuwbslfc+3+HNJZFAVSHg3
83OT9KuHMl0DgYiDjdXWOV4exkswvgLE+2JoRg5jJS/B1iJEInE+Jzht0QtO66sJbPLMDdfQXDd7
B05rMpz1/c7+mll18bHflJvrIQSJ6WtamTqhUH5/W77hjuCD8RNIRR2HxeRyVm9l/WrYunao+O3v
shFsyD03DG+zmi0wJmZkat81CjJW1cxPxFCQlUtUoeACTE523Yek61hUHJa47YluI4/7mpvFxfpF
i36fr882jXOu7SS5oTxqNFI97ShrGCKLPY2DEsbWSIIxBl+GF2R9FycW4yDjn1OtoPTR2nh79DFV
lf6hwqHB1Z4UY74KUyHjGSsiFhA1PPmv5q/14PSYmXtz8qXKqvsqmZ+Ecoj8JDM+DVl1C2jcTnX4
opM0XUUfeu5TGXb3jKx7ElxrUBO3BNcinC0DaBR2sbvA2OkEyv3W+f/qNy/O16zeRPBJCIXWuHiA
ymUnzJ5MEAGa4whussegQKplpAqP9hYWDd9pC3wScGPJ9rfHpcRcThv/qm63VydW2hvdjQ9xE3ew
ENdxz11c8m5QuTMU5eqh2cOrYBEoc0nnbJdPN3hYoPQdL6CkXDRuY1pI+QVNnXuNfHJzNpBIqofX
SPigy+vQ0nfqfdYfnM1wA7hlPow+QJgDYs2qWsOW/2ftDzebmRe9/6ve8BcieIjC1GMHkUwRLYpm
F3/JYBulNpg0FZ/2D5WfTORmZ/WvbDjjf3lXjXCAGNsJDTPtJAQvHb/b3r/fJDh1YQhvCAbUJCE/
+v1HPIIs2QM2HK/QI86D5zziLZWrvLeqaPukRxS9M89Z/OjfKVmp/Xjswf+k3kzSdv71JXV5Po5+
rV1N1dWI/BckvyPEkiGHA8PLZS3gm8iw4HVJYA2rNox2c2DC5uwYeCvyAZ3sEksOBB6f05y2LK/l
hhgzU5xDaPmNjRsQPj0czBEVKdNDQCYRsJueIhaubOpxCQS8/0kKyODTkDk2axxMzpP7x4Bz+oXw
NcN9NyYqzYbVQn4bp35H6TmM2A9GDsCOoS3ZCa2giNvQhV20A1CsLQT7jEwoFTTqTujnILAEz4ZN
iEcSGpc9QLgNmeUiooDAhgL4Zo7hqpt/QLrmcQUElyUovEpeo+kaHP4h0YZ7zOzcZuJ9hBW6B7th
WDVsGDrmFdrpvIYLDhox/LvSvT9veFtePiLGk+ClSXlwcSKjoEX9uwd0zPH6Q66Ml658UbIYCncG
hf66scZvveA8o+dLyaDEbEj/vDxDSYaLZla7xQejyDNhFwQgWXdp18W3BaYV+MiumrOmZGoWuWB+
6ZpLWRnWJowjYt9dq+IUoaCfNK4s+Y7pxOA4mqDgx0mByiBCqSc7qEoXpMmudf0CsguXXeQAIxT+
9HVblF8zBG40mtyosKLLlot22MmRx0YGl2fyxsn4d2RF4+a9BauLSm75vLDWCAF4vSl/qzD1V+dt
WP40VoNQfIbV5VjV95g1NWeuPf4dtdEfoN8QSCqGKk31PVohtMwS4YvhEN07m+6j3TbfqhqCS1tX
Z8nQX/bz+CnsWYhhTa1XeZDBIhDhbEB3XuMGw4XDvNAudhVqzfXuSwMH/dyzgHONyqNhCzAi2aM5
XyMXNepjN2d1VS1fAxOy/UUTSgKaF6ibuhjTZORIdg4G3SeMQA7OODjVNFvWSGXpz0+b7I7sk/ay
AbEkRZbXYVsZghFsd+DMdzZaeOyGZMXcqKBIbeY+VcE6sMce3DlGjNAEkk+uGxdv3HKPowGDRL/b
rKFYTsNT1DDRSDNmN547/fRWKcz1iBW3Vop0WW5dsBQJ9zL+CxyNiut87cXPQyZn0lWGOKMrRly5
doj1hvX8MZ8ZgeJn89xMqU+oi75avUmv0gKFXb4CKK78MdyAks4/edWoUfos4QLu5/PNDgzRddgG
1YCrqeVC6uVPoD31KxEuStGqyxqVG1cCxqL8mdrv43ucIasrKwf2tke0fFhQp1d5YOM3VPOHrYp6
rOaAOLdp+u7DtU4FqXXmLdXbsOMRyJaBx0kwU+5n/pkXFz/kD9dwUhKyPe9+2Gi77suk3T262Gef
16607QOKKg1hQ9EhThzyywZfZymU1AgmN2WAv7SjKKtgiKxk3h1y50ZufKWLim+ZT1Bl4FuqqlEd
p5Ne7YRck+2CT2YcuaCHyTFHPkenmWHukgPFwASisROD3cCuDM0t+jv8EBbIjeO20ojyyaRJZc5P
QUsK4GpgrhqeEWirwLN0z0jUUMWgjBn7HBC5g/RXJB8IUyMqani/4DAoOEHTCqv9XvYrdmPyWMch
nmJ4i3Gpiv4lMEWOGNg6Xkoh6eLOotLztN/OEatKvxL2D0UWNBFA/UULbm1LfGKdcTIEYSPHzgc2
r2zSxH6zESRUETPyRrRzYcwiMSuVRuwqQ4aQNxp0pbBBHAI4kUKFFfjitkyTOExPaz+O6hfzzI5j
2+Dacl5akCPK3M8t9KsTa5fnAcrNGzh7qEC1bCSaUWteDsnTmGORQeSBty5uq35/15DwS0rZS+RE
DzMi6R6LoBIeg8gC76/to4n58hkX+F+ZZd5+FwfTs2wn05nSFiEZq41UUXB7+LCKjvfwz7AH+A7Q
SNVbI5b6IAavxrJCgYxIncbMGP4w5cg304vcThRpmG/kNY5H2z9Ebph64Jk5TQASJxp7hqayOgLm
NRwnj/4cawysQJTNDXlLIm9oG5rFeV6LfQe9MboCKwf/UWquXPkh+OQWFhsG6sOQuomhpjK3FHra
9MAJKlJk1wsB9VJglZxHTfMqp2D68mm2X/b7zrDZeuph9RQ9/X9qQyoEvZYvsKSOGqCeRumOtAL6
DJCROWDEwEOc8bpc66kj+har6kM4aUWgKzaUWtgIdgnJWL1oX4rJHdjO9ZTg8wkvVbAmY1sxj4Tb
vb8ylqlh4AL8vdwARFPMwCPcNeMv++3ePQRmSZVkpxQ8yv8lGwHwFTeoyIMO4quCstBeqGhTMyhW
KifC7eBiIg5H3vT0Rh8ml/mkwKWOQtjsyQK8G1aQEHt9KQOOMrirOqwcOa3gw2E1PFPFOzpw8GDl
jBVXPdzD2yH81wWf1ho4PTAyzfnvfa75+SBqpLwp3n7ZUll1WzabeD8/K/pqyGltwcUzZ/Pid80g
SeudKGp4p3D5U3cYZoKY1gErF5sP+VbTIBpbagUKDdn2OxbrTweKRQeymXVfQxvmE2eAqJPGqyyw
L8vN+sGlp62GZ3X3p2nkR5b5+mUIpvhtHE2Yii7WWh2PUTI48/ych7JtJX6wBVvbQyNOZR/EANze
xj8ahusIECEwyJwGusuaFcecTmeTGnJpIwx4HRLYTKOj6Mve3X5/fxUaXvPyM6DviWKgTeQq/uJh
Ldq+GWkdoy84IZqWGlf8EEa2bP6ZKxqCBZAZRgusTkBARTHLDE6KQhtHU+2avCFHlPMjsr1P0q9J
8Od2KINLh/I540+//9gGPTt+bALTMLGieHCE2P52KVvttoV8PRVkBwEMyDAqHb5WLbzGBq6XpvoD
iMDBSIJ1RdWBDyBHVKTuuvGYFVAspDVlv/FabPwE5lsHHxvQPETKlLH8BMKNnLqj20EgwRh6ZsfY
CD5QKNiyIICSb+qrBs8bb0YT03CttFB/huSQKZmNvLNaXc3c0OmI9SRpQR1Y/E0dmPt0SS71VCiB
DCYnw+WMobSLFutEifX2moRBiL8WERerpc2tVcdDuuFMfkSFeq8rxnjUw4X67vXSt8hRDtIuTkjX
Q1EhUNe8gZZaoXnQK0LEXbDWdhwhDPr6ATqmemuG/SFue+7ulF7pyFdIe4iiK/LkrQYpedFeQ7DN
mg2Fs7ky05hlierMC+mr1fcjJtAVqsG+gG5NORU2ZvhostsyxnmcIOKTyb3ZyNW48poO/wVhfpqz
SVkRNbiwBPpyNLhzO3+bRYKSgKdDKwEQOPT0ARpq0oB8+iehENGEoiTlx6+bMkNjm7moMFF0vr/O
j9jZeg8+wlaHgTX/ejTux1ey8bdDfp8myWM1b5/McE7GaAllMnwZ0S/XSXkFifMKQTb2MjDJxcjX
OEJxuqJxRQRiaUorg0nZkyvqTse9JKZiE/abiWh3/CU5/qWxkXIkQ6IiQfL7P8ikky83LnUmmxY2
kg8n+fXGzRLUpBXmcybSVhe/JhbS2MZFem1F1rNqNpkeCrpFO3uVl1gONXQ/99VE2+z1CDy3HFUT
FwNwrygGkU8Ta9egD5pcmEklrfYgYnrNj5ZijXlMtYfdqep0Jrew6ahb4v5F+kqdtCKCmXBm3H3n
GjfgVXYpJoKARrmMyLhPKt90S6fkI0EHvBerWRdkWax+igaAzZERe01bnHf3oWG6CywO0bCp1BH7
U0OH99/oG5U7S4SEFi8CDIeWuQBPuarbTbFqGZ4x78k7Tuzt+i9dqE3FNqHYk9ZGMm9hqObGwVyN
Pb1+yjPtZ7IZYLdg8nEnFo+M9Epmvj2y6YwSUjbe7z/wG5geeUWhAmUwlOCxFxrJ2fLTeHRDUkUQ
9UkML8dUrqdPyAJp17kGUcsQfIgunQNXTLAZPTqjHBERTaXC/f8/mBCy13CFgievRs+Nj1J6AR6K
dNadgl5NVyGewteC0GwOhUMqK/wgba2C2RXjql94ush+4v/UtEWnC0XfZUsstgwnIK/MCP2O3lcG
KRjS8BSYeFkD03rBJ83moardDDW3mg5BJXOK56CaX1okQ95HSWw4B+lYfTeO1yxpY19e4+9H6VjR
bA4QVJi1UmGhPmPohuj2stqJqi0LALTSGu0fKkhGDPvPQ7T9rqth1SQXdbd/0q2AkdOVS4yqb5XP
rZPcirxaFqwiJgk1p7MGeFay/V5DozSnJfkXxgDxxNJStXL0qkI1saCzUuAuTpd9t961cbe51yCB
kv8C2f/4LEtOvSKTYAMDVONx5WiKy/CLwBKluGpAB1FdqD4kZH7y/sMd8TCBidHD+VEAYy2Ojk0g
wjonC6coH42fo3aqbPztHogD3hS2xwR6sF1TN4f1On6pihGwOP1rYGXpEsth9EmNq6k/8iEbFBdS
DhQMu+o/Dn1zofpEDCpNEYbc+nPTZlf51rme+cnN2rtL5upDFf6ltkZ+o+Uajp9+6mkFzvEW56cC
vXAaha4XOUtRqpVV2LLGFpAr7Z1sayEtYmQS4iPAOEHqAsYFCi6HWP1sIPuJmorR1MzCNDcTmoXT
Tcebz8XM0CdLIYJ0tvQZrRu2Kqrs7eOvQVOVjc9BiUvNJmEEBoEACYoNb4lEgivxfb2UDqpaP612
8c24dW8UxePG/fP7S+Ot52J8v5KDBUQIzJhfr1u39seNM8fxnWzx9EziKYqQayDgFkI2rZ0adRmw
a3IkAqgYfVHqyjr6h27u02OON59LanGbrDa6maU4rO+gunmYhz7qqFYalCnDBCAwAuAAER8FZgZd
gNGy6y7hQ0pUp0JKu14j5NP14RHzQVlkDK0i3XsYACzDf2sbCn6GbxRyM+gIcfvJm+Jn9fMQaC5V
C8ItQLsFJ8Zsl6ADnQj3CFigQyA8lj80RkDXkFupHEZg8nSbf8bj6y7qUVPKmAvM6Q4cBe6y9BkT
aqiJSj2dGZ2C/TFQocJC8Lsfnj0IBKw56Dj147BpuG/rW+kLdT2ozjC8OFRwKpdVbPa0AG7JwQiw
ySgFRpgOWtEz8WdRsVDn9P/qV3us0GvSobC5wf9dLxPHCsbRqjwySFmSf4ptrsvHeC+DYxmdVEoL
P46f3Sm4q3cPBjTAZT0kfRtW5WWyAtANPP4ZDd3ZiaV8BJdSq3KNIqNWSeIshbRtWwBfW+n2cdq5
Vzp917v1nevMNzrL8mj6lkX+RzwNP0qyQiX3kuIeuqu2t8xfn6SiIoHpxPY6LpF4JgcpOhwjjIBg
7r7eXnNa2zusa3dmGYu/I4cq2QuLIoxk70x5Pxg7XkUWs2U+vLBmD66AUcyjlo+m8VvTKAGiWj3Y
282NOvO+JpqSs0xf4P2XeHzlrxyfnjwOofZ47L5FVz67lP2D00NnxFC+CZnpKN4xATWUaSr1nLx/
xLzxbH4I68hkLTMzYxXRAeNCOAOgz1zUNOdhFz/HG+9arYrM8VXuqfFRjatz2GybkvMZJFJkK1Xe
eGN9TKf4k1EFwkGJiuiGO+Vf+Ra1c4JEPRSbbsN9iaFfjqBKFuCCKUQTKtkUMxY4YmQZfyBRlTk8
LP/0cvM0pH515fOqfKoxLpoY4+jlhNidQIFdZ+Tb7goMrELEntGW8Ydk05XNPDUtmQ45HUG3OQCa
kK3chCpomFFK5VBrSqbArnS7987SZLYvB4qWC8iZ5XlZYA/IZBDzS+zFxm9mYOYSX1/h5YX2E0RH
rkGH/+QZGhQgJvZuD5LdoWSpOEn66gKuDYVuNOw/eMS6syC76zQcnjxnjM6jmJXF/AWdqQVtMPU4
fojUYGaKKuH8kDDjAGOrfpEy1/ZwglOceZTIANjG+M/z6voe/v7XfC2AYz++RH3LT3bwXSP/g2nQ
TMIRkIiIUvxlTp3KyTKYSAlkOuwHm9ZBDLJGsoW3CVkZM9M1g+wk8jhcITywW9RWW7fb3Dpt/CiZ
DbaVbVHebjP8PqI9qnZ5BPYDTy+mWRbLz3TDJBh/QecxbBjbHuAgC11BVgHPlSAj1bj9Hvk9pqKd
DdjJKM4w8Jk5oZwrSeThJ6LEaC5dlA8kmzOhDPdEbPQYRkOgYAbUZPRoJaPrhl3yIQcAOa/S8ruA
bxOrYXnp510XS11IBh2XqYZG9kq5ajvmgPXMaulVRpuouaEyiNWOzbRFR2HtmEHi55dd9ANjRreT
BRwbPyx0c5To0WYlE4S04hk80DMtuayHuNFbPN/7x4JzVN5qreMuTI9ie6pgXp9jVkOgSefU8aO8
eLSjBrjrcggzqAiIjK4iQ7nj0hCNVN0x2p1P6Zx+8pPxufZcemH/vhi7PzA5gX3gGaWI3RG4x7HQ
rws0awAB1JsaMPQ+pqJz9vf7v+NIoE1xuMKxBOZEqAoxWB5v7RbDQb/37qX05R6AdSr6iBisFawH
4w4XoCNU1QHj6TJyOKYReYlQ26Ce109jJAvlgIswz/k/98BtNb5aLiq8ysb+NdJQV3x88Qp1I9tr
+APqdPuJoiE5KAP1u9XeqM0RUJzt+XqnhQfHUI7o3wEKLNS8IFsrtXm/QZbuOFZWvRfbhh8dDbRw
MMIFxSnAQh/xF/0yr1HngtZHLg/i4d2mAaMQ1kH+jBT5ZsZCJnIajmdqAvT1BEBoIIPj8Xch90oV
FS9HfuT1wN9Iqpj3P+ORXwq/A1NkuO0uAMQqNr/4t1+Ubet2ilKIQByXEJmZUxTr+mPpI7fUV5NB
mU5hVSl1SAohaJzhsPPXpBKBGI+gxuZuo/1nChfpaN6lX6MkeWkg7yleq5npkCy+vkOyw45mFY8Q
EeXl5WAAPHGjKT+5x14ETGvstJ6jfyE7/WrYz4qWlg2iLkjFOslDGD7JtTQbeSHDzgFSFlWauiZd
aCUWqsoZEwiABuXJGvzz0t/chzvYIgLGeljm77/IN+oTL6K9h1imHhG7nNdLI7RDd9+nvf3Rjmni
oW/IHiIdHTJLMCDRIJO2SPCNQi6qYfqpa5hR9HmzoUWxEJ0QlqmvrwGCG3KUaYhT12Yhs8NRdL7/
xG/0sjwx5iA+STyEah3NOPCPsbLJQ+afI6ZC1yEjDqfd3jiJfz5gE6qCRc1Cs2Oopa/nEXPCkc4n
JNsEGaA8zqBI7MHFI8YgYmTmO1jdTBqrzPpTO1JmNbnYzTNrnSpRDF4JnBkp44bMjLnKvc/Iha90
emjHGoIz9fH7P9Zgkq9LjFc/9igD2W6367qYPIAh1GQ6jxCfqhpLSQw2kTMyslZ721jUEnHVP7lB
C42aqT1jKrn/GGoa7ZEVZbe7ajT0Sq8AoKQEh8QA2iLQzYAPQJenK8q3fgPZlrDESdRhpy45FnVP
ubvehxy5dJgy6FdXrlNnGOhKWHLq0BVzienF9QFyYF5N1GWknIphZsuNZCpIWmEgwzFw0TXCK9G4
RxHFcuvS4FY+rBp6zRI3vv8h3qj1xA/BRYVEedePw8X9RzzrphqzVfsg5rr4Q1HZ3ldVWmNHhpYv
4VfpZoAjK2Wczo4mEyOA/w6uJhcNYwyu/0zVj2wLcOOR0lkUBuGLoixEWFrkMYcGSUGSCg3E4EV1
+ENDH43lhrm8NoX/yITI+jtS2oSOEDkxCj+d081V1jX3tXOqKTgmoqx8hcxQ50LW5PZfAL1lOIHX
93P7oKYg7cWXIhOyGjGFlykVeMdd6rEos+wpqIvz7brHOxKEnEmB2vXYSi9xZv6g+ccwtfTCkLus
/E5g4ZB49+z2yzCPr3GIRU0CHCYKJQaLBKStAB5KuMTYedhJ+ENzELWj6tb+i4vyuKL3+czM9MCI
WXHLr2wVhDe3gTffS+LouYzyqHKE4Xnp9rPmv8EIhTGiFIgYFYhqaFcU3lwptxqu5juqSmNbx2q0
1xwppBe7k/WX33Z/2D0lQeSUHzUOl55JTjuSC3hr1rKOUBO3TQTDaf19uGQRr2iKaVUQrTLViTEE
en3MIxLAL7tLhwfleUpljUGhqWdmLnPxfMpt/XexHWDeMhDpeTrMw251suryFmQVzax5Dh+xF5oG
vRH+p8aZyqTWhdZ8p9pHdHAxdECCRXZX4pOabeT0RHQAfAD+RUABwi7QzH0WrhSUf+63vkRICAJZ
5jp6pVHXqbTf5zeNW7xwzJ/L35FtA1UCFmro3kktJDcELQeCj6+NeM2GokdpIjsz9ZkVpvz4CiIS
hEni5QftmEjbmhKrRjE6c0q9ujmpEjbpWa/Pbt65z6HBDBvofDkdsdykzWBGzuR7ojul7cf1+Mrz
8KDjZjprfNiVmg6KeeNn3WWR77F1wRGH9CbAWuTgAYeI8BgTF4Ms7qv+uCZPBqvlf8b0gvqTYT6I
sUhGwtHNMJ89psLTBGYLQNCm08jFHDEO54bYNsLLjCEp9ZqSP7DdhmTafhV4lO3hVda6UlzP/mml
xdWqaT9oLGXwW9C1mSg5KSsz6l+Je5Vv1590oTni57NwQ6x1PZQsgLrc+a8XbjZYOQT3dn5QQW4u
D3HzmMuZvkPous3eEx2OZSdeQIqbcL4qP3nV8CQJo0yAtEzq2Po55/OJKekbMCVFdeD5ENI9GDVL
kWVpecWGm3X+KB2UqhEB6nR7EJ8B+way22S+poMv2jC6oYxON1xoEF+MvhL7eflNz+Up7y/zD369
+gKMe1BnQbGgUI4XuG4Zbt31qp58I2zQCtTYWjp1vTyBNWHg7c/GbvuHR0r0L3ZjtZp+WsX8ZV3u
/+0RuWcyL3z8BPs4u9WUUWIuOd0I9VWsIQTwp22R3OSD+yCSwfvXrq+LZfkrJLJX7RCylRYXT9at
16uyneyP6s5EtAhrBs+E/TDlRQafgYFgqPl33m6Ibi+Y4yFUyelB7IgOFTq7veJETttuf5FOdkUb
w4dBRAHWQn2Rd7IYgRBjd7vq72HXztCdYk16M/5EJf4IrRuhJd5m/ZzXYBBwgvYXORMkDWW5SIbr
YW0/sWkUEpFUgDKNe4P1xM80zPrLij95lnfAGblpTDKFZFIhy20jnPCumX189mZIQivKZVUw4nmG
KXhQpuL0/Xf5xlINWZ+4ccUrFyTCEDV+65kUo7S2xqZ/iLbBJ7mAezblfsx7xQ4o7TgAmOGRgPog
N2X5pBqt8obpM4ZGxqkOLqV4oSeea3X8kWG5RhrZ4H/IFl9+5Ja5XFb1RIdQ0XNNgjC5fibsmOYp
EwdcBP5qbGw+QJ7Byx7W13FTVJfuOgk+DCn2px4pfRdNw5che+Ec3L455+DAgs2PGrLTywwPKIGJ
ex/We4cUQFsginHDN0pCcXPsHFzFW3Fs7gB5vAjKNdkjf9a67MI9A64YYx6IY+lFs4U2D/n+p13y
4RqbNTZE+Ph70X73aPJW7Ib+TvpB8oyQ9RMkgwc+rlcGu8mH+dtQ8YTGB2NuBZv1ML/BFWhcYH1U
AWgWDBIiEuzpZ5Tsivvcq5gOU7aLVEbUMfbOI7KonG4AV1uihcEQE3JzjCFATOVk/N7mihTVLPMZ
2Mr3yhiBRG45nAV2nSDD4JAPa6CjdEQogp0+rNtOO2SCmCPvTEGrw8jDWHP6VwaCbvmU5dA25hr4
MgxZ2hnZBVdWBUCGg/TPcA8+aIXcuuHgN7dz331N8j47Q5DUXNZWQfAbOej2HMwXmcffYkbtn/kO
wpmUfy5+dLCilKc2FBCRMiLsZzwvTtTyhsHz6lBxaHdR08IECJmKGlO23zZCOFkFwi7COkzD8Et2
DiYvKZWaEKnO057AGWf8TGIuvDO4qfTFJAB/zQn7QrmGr4F81KFerKnahdOLVR3Dujd1B+2iDHgt
8o1Un/SRd4b0Fc4qJygzUVF49K/k0fycocO/v6OOmXWvf+CS6QKU1rAS59VByEe6iYnv1LRXRSq8
EBmDejjbGXZSTU+S5vjiNA7vWhieRpAqoQRgNS38JKstv8/UMhdaA4atSaFy+rY/spdAeegHHPaB
WixvtfScK4MVTfhuN30UV820GBbEd+jFauvE0xD3YCJC2a3HK/lFVzjGiKJOpPhlDUKh/52p2xHJ
KZ9UgzIf4UHvb76KXSc3M020q5RWWoPWlADHvjuPiwzUtrwOom/T+kXdhkpYESSlUpRYLo1EXPXv
VXYKr2Nkeyk8T5MHWdmetqY6PrB5G9BqIhiSKNDQKbyufcrC3uXzGO0fBduJaSj6rfi4h4BcZoPQ
gzUr+uU0LmogYocH1WliyWmAJ0eY95fXMYYKwYExNncyxzbD4wVmNHf7IN46IaUFyjjD6Cuoe8Rq
5kztOckxseJksDcMkuPu0mtWhA7xrXiqMVldukXNlRNiT0z7z+CbXYgOjeGNihC7oeYceGZBayr3
Vfar3FcwjLrcXgwdmZ0k8RfGUBrzX4s9kc2cwqJ3n2b7H8/EXN5aINp0zEAa5cnrD+F6g7MlUsU1
3I4oHF+asP+alrSGLEHPp2KQoWqKG2CFQENaai9svjTBH00R/5ABivE31IbL9ZRM0s5NQ+kZXEqr
kfU0cJ1s9OOJjMz3KLyG8VvVUUHoZEmV8BzBcAXuMApg8EQRwOyZaUVazT8HjztoKgEUyme9HlX6
uiEEZtU++hvRxgSUqE4Xw8Qlz8hFpWvVyGveXyBmAbw6YHlfOKCCr2viyb95/b6yhOnELh2xzSC7
Nc3ghFGKIatyztb5/tlU6TlwFpzFvOS+YAh9G1FbiEcU7XUJa00XHbo4xoQqSDhvpQSNNvwQgwwp
XYMJNfE4H6oGjixViRcDl9Bvoq4ga4tOS/lEua+LG4pRvqcLAqI0oY3astRg7q5DAoaEwHWsL+oI
e+ygeauEtjuwYnu4prLSEdwn2YtIbnUbXxRkY5nhuQWF5AxE58PcT9+EjBhHA/6URE2Gvo8yWmlK
VtKSe85xz8kTgji+/7qPzwncUwKMkpnbKhDY7Nff7jPX2tQjd3f5SfvRa7BSkRmSEpwZz6o3ikhu
wKXuJYV7arhWonGgtRByJC9nCVBOUziOWxCehqkoWRRMjHwnXowdZkSZQ+d36aOw5cNopQcsgipB
7hwjA9QlEZeogULojQSDSSwfsiBXiX8Xu8EHY9WkrCt1TClqKzCqOw13VS2TC/VplU1oxQBoCT0Q
p9RK7Z8nXq+Os9ermTNGDFjH4VZi6vB6NbtdiH/a1JSPbRo91FNwKSIcEUqXOoqFaqiDF7FbS7Ua
cd4DcBC5q2r8e25+ssqRMXBFnIbvj/xjDWlHZFba5ACER4DWb59+Zp+1q7iBtQNiInqBdEgeZNuz
w2ie8QVlhsfqlWCKnMLvQ/8fjO3gaM71JxgkHF5EKX7/zR0ZCvDa3ACfK1X3kAiX13lWufDMM3dj
wp4lrscKALNnsOmQZh6cw3Y48Lx2IrIYEgDDGBEMTNO84RgYIkiYbKF2nRNPPX+xwaq0l1MszH81
rEPPVc0gasAYSPt7iNpzrREp8qgmcfad6K9a/m5a5JoJyc9oZt31fXfRzePTabqdQeVfrRiUJWQ3
rxhNMT8BNX79VXq7cQcAjS32JuodOO1BvHUGGkAUdo1kJGb+IJaH+TpYvgkLPoBWWNc10ijTZ2+y
8Hqo17cixJblqav8uFLkSaGm4C1Al+07Rrz02/rB/iDJ9j2pjaDXsPkoM3Ixd/FNI1Jg7XjXoe8y
RGEea5QGIfUQ59eBGevelrX7ZxGmN8ZkWSgSincNELQZVRdYGUvrdMMorH35euHwwqVDUgBnbbno
i27s4zSwDJE7qmlgFT2hRBHCl1SfS7GjtyquqKJhpNIRtKgDRADGwe7y1LDGCFaWz+VTGSErgjXL
ol989nTv505AeoKCIqKEM7cAJK+wiwSjikpkVjxX2hF6CJuGVXgwN+CWyrjnhGYr+xqCxJPImcLV
Bywochj+kQ3SnLcA6j17B9scez18lSRBDUuDh3zjj5/TYrwxvMYh/rLmpcyue2OQCZl9ykFNPDkd
S6aWgJSpEGzNt0QKU1S93pYo+4acDl1fFophzuhRJ4WuiYnoWm9oHzSrnFWnnVYwHeN9mk8D2XCc
4ayCmOn1O6xhdY2bcBw+85NeZHchkr7Eiox0rzCGMN0L0y2VBhW7efA7/MMp1VfZp8gviaTiWoMZ
pRhjTX7fP9GOfF+AKMQcYLfwz4TsuyjJ69olp7RAkWtMIThvhaOkDfalylugeCRxGHwWEfVA9cC2
v9Q4QP9ZGhcZLcjjFnrTF9WvQmDN22fNNPVn0+xDOEc28FnaudCOH3w33J+t1j9U+IVyyVYH/v6P
On7nARnfFA8rw5plAPL6naOMXuf9ejfAr+ZKpmqXHi7vqeepuW0EWHK6EEtRYs68DX9EPVN/pjKi
dYEmPCvRSKJBmezLffXE8x3tdz0fh7ZDSgAXcLyYveGoD2JXN8PnFA8suziQlkWHHDB4FF1B/jq6
fNmSH+wtsH/GTBpr3Mzh7Gd7aEGcZu0fH/M8l65drL5F6F2u1b7Jd4ODf+FdsEbDNeE4SLMag+1g
ABg1jEd0B5sOB4P6hrgKYfTCCkzWBvZnIe9MeLrhv6ja5NKqV+njifd3VMDoOdW/UCgELuP+19+X
mWGG/i4GBGraF2iEz9u6uXHa5kZHR55Un1M/OhdELYd5jQnkuaiQpG3q/FFgo2RqROKPQhQIJ55t
+W0dJ4BFK2Y696QYCK+fLUMZNwVBEdzZqRQ1TNyC+EMz4LSnd7cTfA7EZupCBwyd+l7NuapB0Vbl
zu9uiGSkAnz/wY5ovih1KakhC9HwMQv0lne43MQ56J07aCYM9WbiHEJx3gD7MCkp8eLIZwgkcs5r
bFhueSz/TsG7eY9pfbqjt4vWmNNbBCYbSvAQ46Yb7bP4kZ+DpcoeN3xM5vIZDhzTtTXD3Dy7GVYg
McaKOIqw5ptXorK1FJxsUbhFlAVNRjVjZwlOt67KJzjh0QilTEwk1RN2QhI1DqQK1kSRy8aF57vl
wfQnh0IOvyv+n71i1Dzwb3ik9qxXJK67g/nXg/ycSTEhvZ6Z9fYTtAnbGbf/rvY8nBKEoK+Bjqa4
YlQVjAmcmsSWwEu4Yd4HXXGD6ZdxG7eJ6DlPw46wCfQpJAgS4Wo5xoOj2dGZ8ut4e6CwZTDf1YiS
kSWOf7z/LY8aJL4lTQjnG2sfLwV7UTD0rd6ns+swv+TmRdnsMUSSa7QgCVn5mEWmfvQXuUdcEM3W
hfYcWGmIFYJT8Q9HNgLmwfRE7FDKxWgpGlnbicMOaJ/MiBDhVB6y2Aav+j6sGL92gAU2034PlaOi
iYYez3Aa2QYFBGNo91YHcB1DZ4SLFFJTSvRSOqcuiLcfk95yRZKbBgiLTdrbEx4nu6hBoB1erOuv
vygP6jFVgkg4Z7zOUE0BCFCDIfgPWhw6K2PMkO24Q8aK88QiorW52dvtqXNkecY5JB9K90yThoME
iRWvzxEICpvJGofuSRezGjSc9X80LruUO0C0YtllDIzaz+SjLcGtuCSirukQrgOq65GKoWJrhSfD
UI4XoAtVDQN0IqNcd3UUC+MiAqidndU+6QaD2QZz5FAV4uaCkTOKKBAg6YKER4qLBAHvq6hhApAP
5RanoJK23t8ZRxkRvLaQp4IdyHwN2sMCqaHy36zqnd8acENiOM+BrYI8Ade/J7GIopAdqlE9tws5
UP5tVwTX8FmFPdFZSuqpW80Yh2vTZKN71g7eH+ITiZAtDEqrVNIro0SeLaBByyJOIzxFZnvrNZPK
Sb1CYYZ14ZLMZuXZfpf3wYQjB4AaAgApnJTLpIobawPSsdBK8LjqGEWrEbAonF4xs+rQZTMnLuj7
b/nIAoK3HLF92DxACKCIi/OHmHC7JHNESaxM/2VrPwTQw4EPhoADXYqOAdqyTCmNhSdCC+aGMM9G
cGWbF4kfoJX8D68rpktxKA7Y2RQxy4+/q50ubmP7zt7tn4bQvsnxFT3Q/CF4V5DCB64S451JmPdd
g2+mhCSGAQAm1kcVIemRdXM6zNLV7fp7K0XeF/UAl4P6PBvQ5fV2zlxSnhMnnbDgAfaemHJpLkW6
6fXOLxhJ0V+W0wvT6Q9mXpOmN/5Eo9o7W2woZMu/470OrcZJxhYtUpC1S0wunCtxMNX7RFuWpIeG
XHwisY6xO1AYkrvhktNKMEF3Y+ytz9YZPC+2pQYicm4x01Dk5xkw7P/3WgHXkh9CzNZ0GXu//uW0
zyvL3wXjnVigBvRn7CEeqpj1HoYY0scbsgeFrmEYI+ERwUGqnBDHVNn2vf9Mjv6Zy6+BSTPKRghg
IW3H4pmY/DhN563udLjqlJC+V03tkEPGwKfAHnRTbQE1IH/KE1n+GHJLIsPpRXC0VrOKttzDsAVM
VQeAYJqD5hdxMpvvv6jQl5NllhENEow1LLCJWF96D8z/x9m5NqetrNv6Dx1VNUhI4itgO3bumc5c
Sb5QnvFJ6y6QhG6/fj+jSXISvCqeZ1e5CHYMFuru9zrGeGezHhZV2r9V9ZVxzHeqEmiSptPnltei
Gi7uldoPVWO+Fu382ekNAurVnErR1oUXcoOBKqD9Qrdqs4ijnm/60HvuXl8itS4v+XLnJ/HSMtzh
9BYK8p3xAV15QIAc4kX1MWSYlFFCkgGPRrYT7hGrpFEAKFncYM10VVYp3+E2KUEBUJCvFYyEP2+K
p0ZNvCZiKR+MMAbOwZ9+KR31x2iZ9semRTd28U0b1WXqU/oiT6NbJ9rENQ6+5L1ODBsh2wXt7iCb
dM/+pV73k40KjBm7TyWUkjOYocsoYDEf/RBNHbhmZDug1fKRjdqTdYtfRxXclkAciE7cfTKUlGEh
iO7meiqS+HvmJj1Jb7ig1SqK1wwJJjy5ZDFWpukr24YGRByNLjySYNVqSiq1sXn1laLMdbuPXzOI
07WQ1Y740WJ0HWK1+tXZ/POFPXX8ujBmEYSUZukYXMKD/MNoA3+OJug7lGHJqQk4r+oJGID0RQUC
bBcUAjiqgrsEBTNMwvSmHIX7TwG1Gxs9Nqu43HQVPmMESAPhRypyAP3QQNQ9zcS0bpgimZI+ZCUI
BbKmz4Hlb6iS2dCK/fOHehqn8qEkRg0kiyGqZq0g8ZctmWV1voja4Xy3pZdmV/aLWBsaeuUCVYp/
FDvoFzG0C7y++DtDH4P3rz/9aO4KnikCeZ3nt6fwcP3na3xSQUIvbBFSPuKc099G0/X3a1QOWXm+
XSI2uLqLguWLQ56gCjZ9XGZHf1cGOfW3/V2QFp8CKoLSrRZ2USpZbQUBbkJ4bg0wyU2+TNkz9PkE
Tl96x9eroX6pPaN5Amr3aaidYsaKwDICxiBCmUPm9+AW/vyxntSQ9LEAaIU+BRrapE6T+pdb75dd
UcDZ5daLXgF6CGUAdruEyg0FMWC7JC2M30EyR0Lwgpaha6MOifOrmsAREF6geeXj44SU/PMFPhHF
5gIB6jFI1DeGBbjkwLBfqnGCinFvprEA3aouGcy8muIDujNGiayEjmN2J/BuRLCQ/jUwCRFAc6BZ
u+S/NVMiRj0NPOvr3Eu/GhT0iEc/xFmLE1yyqRqBjJwoSFyDHCvRaLQr1LSDg1/ctKukvq6tQj5w
Per4tr6TN4VBUpEitwEQYbMGqeMoH42mihHrxhQMNIgHVt+akWebQppBi6qdNgCO7tp8FW7diMe+
Q/ZongOz8VdD+orhPRUeyq6vfbVCmxF0R+QBqf8XfSh5pd8iBN3dmDSbdi9w1+WF16ILFY31HE8v
85TyiErUsic5o24Egzzj6VKAAarQqSJvE3Q/suHj2R+g9wFHRi71z4v+pD3GooN9JK8GmWlwChfV
ZPZ5e6ra1fwSJdu/aAhfxTVGgZFNAYoRQz7/1doU/S4SgSr4QGn5o7Cv/A5EaVqMIA3UKajQbIjm
Z6/tqWtY+YDCENwGHbyILn1V01Q+TMsO+CC+SrEJ1X7I2xheKl9illmqhrYhCKBzp6qc0iv5dt0z
dTHEGHveM/wXv44IAJBRfAK4SwaE/m6g/Lmj7pX7wzkAwa+n6eHN8Vi8j8vpZY2EmVwWJb1Xij20
jhqZ7fwoSZZwxM/j8p8mdhQefr2mC6PpF9wTLzQDGqoUa76jbFV9iE0JgVYdH8gV6nL+SO7ocyj1
rKthpzhzpvPyfHz5X6ye+hShj6oQKSdDnH+/V9466dvToRjRs8HBeKru0z5jhr0EFJR0tkJ2ivAx
TPSFLTcKY14jpbChR09UKaILtHyIMGpL9uib/PkEPOF3Ldn9lPq4zHWI1rZ/ceeaqp69Ge6yK30J
RSVswMqLPzDb96pNgbEQljmhAYWTGmOiNlBAo0/1EQGfHOqXrkocn67T5R5qHyqhNDGUn3jHZzuS
T0O40CBZgA9HCAfu/JNmRLGi3n8yULJABNGMaPanm5W/ehMA8lEz4qwnBJcgQHWXSNx13dP8XoQ0
6yOkj96B9A2U1rlZQC1HJSE3AlACB33To1L1vLTQk07qEolwVJCY07Fa+DREL2OPsUjK1bHnODPM
hjYVQXsAI8im6ONQ/hoQt68tRueEUdYtlrCmVFlBUr5gCqgwA3FFRTYEIU6bUnAUCVKqsrcaD29X
+2WLrvX/N3aEy15GSGyQbJMkIc/2+w72U4Z1DaCT77lYJObACtCqVr+Na7z7ETWrragoXjJU0r5X
cypDLFtFHYEunr+djhzxu0NBYY/C+4IGrzHRpbuec1Mtpnme3gpXQ5HqLh3Kt7XQgJPC0uE9wIor
NVzsgZsM/8ahAKFbOX4KgGZHNSEDsOvhVR7vAWcgmcF8KcfGJF2WqlKLqIXkM4SRUbFL/r6tGSE3
L44fANFuxZ+LwRoCQwZwdMI3QE6R/e1DyvtirEg/UQwL/Yeg3BKvmvv89dx8iXKa/330qLqJiu2y
Q25TAl9Rx0ztyQobEQF98pnC9H/804nu4XGc3tYgh4+LxVUTsj+K98/YhCfFFRkrAh4wOVSj/EvP
k7VtAZp4nb5z/T7JpAuXIeMQhFIWSEBbK3EaPPh0tGLskZOXIHIHJNI1iTOiNkm31iiY4ZyQAfjc
P6wqGvJHpL0G8LvxEXJhg5aahpP2E2BRTt2/KKDLGV1sE1VK0FuS6A/x9O/bN8ua5VxOxdqVfbUF
4tQ8SF7jzI+EyZtQDWqBt1jaR0J9CiYmXGGOYqKdKOeAZlbI75jK0v1RjYO5vAieP1vbeery6Wsv
BbMgFYyfaO1EdZofpipI3rl5V8IQQpg7a7qo0UUcOcePCkfshEwANGG5MDWIVXKThErEBPTZ/1+E
InQGfWYdrBYBiL1LI5DRomuKEzp3P9SMTQVwgWKvAAhqYmvkkxqYUvUTTKU9Vu+kU/vj5s3sjudZ
a/8lfAtJJqjgoNdGh/AyfPPWx8GMbV46dNeyEs0XXSJIUJJF28OtKUdkLTGiGhXuBPckBLpSnTWm
L4LKYCwKOva/ec5wuoj2YucB9IiiNdA7f/VkLf0+Wy2Svjq+ywfWESSAaMeuTAMZV37KlWkM4x3h
Moo/LnZFbCmP9VgNppgrBxKBWqBdsS3MgJkIAuDwGFYstcv6IzR5suOzFy+v//vFA82EA0KeDOcb
gtXvx4bSalF3kZnfqsdnUg4/rLJ6SNmM9j/iTkv+Gct6ZbiByHngy0hGHY5S0hccnbI87cLGeyHl
LOnGGo9CFNBjp2lN4CxE2TNmS8Wbi4uGzsSxIWCWztpFZODH3uAnkDPfDgvu5h6iN9AQ1VPMEn0G
H5UqCg45N0vQYWkvuUgGcVTZaEECnAHnuDvOMBm+OPaCKzQwwv8FlOXpaY9WZB00vJjVAUHswjb5
VbTITl01vxW/Ui0zaWvHJcZV3DXxjkQNy1V1MnH5TsBMNwRoFXyQJ5Fz1fL7BDHbP9/KlW7V5a2E
GMYfXjO99Gn1Jy+mEjpxo4Gkb4CXfdBodokeN+otl+X8d10mkL/6TwAfHgXnEnss34Nkoz+Ua/bn
EXYzKCSV4n9IGgnZKTiG5P1sSVgpAfE4Jfgh7Y9FFhHK13kRUJKLsvtYzeh6wQ+VxCkB6Z30xQTc
8Gp6JDI0CkItDD4Tse1QHnCd63iGkkGM9KMK73vzlz/foCeWB2MjRWIK3sTMSERfhEW9KeGNrCop
W5LY/yhuEhapiqTemMK3mv0jDJLU2gSskuWBjn8tjVOtnioZ8HqemcHpJp3/unhUV5QLaRYQoA1w
lb8f3qakFTSOZqS4yjgp5k07FDp7SwhLeQmnSSAINQe6hv2h5FKwJPlFrZGskyRWnMYJQ64FnxsC
Ch/OCmD2czS5hVtRh0/YP2kuO7Q2mqZ1DPUJ00FWcx7lpNRUWoDqpSkNlBijiG1uWAJ+LAgp//M7
8mcqXzH6hyF2/P53Tq9BB1U9FZEq5Eeel7F0WI3f7xgpmoFIuggCgETRpbmzJLTJyRvuVXOT9LFB
W1Kzh6U8QOvi/dBQ8zyexLS9kvIr6L6XSr8FkLER+P52FrubnYxpk6MWS0a/4MTX6CMIdC4d9EDl
WoXLbswX8byTx/B88MookFBScoRb4c/7/F5jvLJJYilMkWItJRAE4feTWELFsnyFItNrjQNziq8d
UI9/4Qku0y3SQrLXBZqVOFhiKP3/L3W7qs98eDHdcK9bIoEJYXDihpIdQ5c3VBpfIikEzxuzYAsJ
xhHH5SEHEZECIsatBPa17wUJUwW1QK5otcg+infwo1Go/fi/IAvp0kELIqqPU0Bf4iL5nvdl4vWN
Kd66qAWWQQ1vwO1hLeHQfIWZzqwW2v5AinSGg1PyCewAB5c9rqCWIJjGKwDufkJnov5qJUXGz2Na
ewIYas+TH11JsF4umklh4BhWB+aYUM1HNd3kAOFoJ1LfeRS9SEGmAGiav26RDZGFynLzbg9RYtvH
+X0E9cOXxp/wiV7xnG14IrZND58qhKByEV3E0Mk4/bqce5/SqUkKIGZkz2gctxQm1WjWuXc6rWIl
o9mnaESbeIrmD0fG9AyITbhEBUqTAC+iDmnfhVOAEG15+y+gX5c1Q651DSCNCGS1DJd0xi+23ljs
D2UUsedjoHEKQqDYKfBQcc6Q+0osVVUJ5whobKlgqMaWRN4objq96D/b/SflEl0TyjLoTQr+Be38
92tqmKN0oGVevzv15d001sy34N6xnZRmDgmzccjnNRnAQUqAReoe1kOzKfv9vVZesw90nedcEMQ5
sE8pMYsv/Tx+40lhzF0vGGzkuUkt6OP8fr0ZiLpwPHoiWmHvsWjqzOaG6B0lBkFyYuDYLdUPZRRi
nquAKHWFvhF0kwoOjdemJMD78418UhnThXFRYq4hGhZdQjH8MmxPaVcX72xAhAmo3EJSEKi8Nsqc
LXV0OhJyLBrVIdeuIYjKd5rFdNeb/I1AQ/JmmqvjrZ7D9zld0199AqgrgEwAjLlrjHExFx4+ClIm
YC5XR0c1rFfkX4Cu5SFV+BC311rKi7A8nLEgYBNfRT8ThsQ28rz27Q+Bb+IpOLwhCRwXDHD91pCk
iV8oboMZQHVDTNuH0/YYDJ/Vqz2t5usm/OQfVk7LYlihB8CulsbrHKd3fe3/haG5FS6lgQGB95gR
+1M/laRrxA8RdslK62hL5Vg3Sn1qzU50cupodz0/UsaN5bu4aVC1TSRdXbqsl440S04jo7iK4aOq
RQ5kIykLoemkRDfEoOlGih5r9C4AuNQTODYu0EE5F1w8e07MBzcGHLn04RC9AvcIPHoFU5gCC/HL
ELFvLVOOQOc5yYv99BBL8E6VcIeBA6E+FPM3TXxRytQyFkEN076ELwY5RMQQpVf8/llnHyesPyqK
mBICadBZZrJKglIHATmp7Vl8iwLFSo4bdNb+fGglHyYupa0wNtxdQOb3Qy82UssPpTPCmw4ZHpFY
RrbfnTKFrGDzdFGOrK2TD0FM3kgTLlRj0O37F9WQJ13daImE+BpiBI15EZYuQ8P10R+LRdK+G1CZ
y+Gh6bEudjzyZb6c/x1K/aBFsJBfKQFA/vYY+/f85PyFqIN+TQgPlqnaIX7FI8/PT3g8P+extfqh
zU9bVGb0zUBJbXcYsw1cJJqXw33u3QQn1Mtxm6Dc2s/xQz3S99b7np/wEr2de6Ee3fvwWl6ld7AM
LkI+P7znt+Ppvnx/Wulqzhfx8zr07aGEY6lfO3+d35eAWe8Is4CBQySI7uv8nEf9vXzHk/Mv8IS/
GqT6ia44OOgbwxA598W39UgNNyY5eX3+GhKgjeSah+/ft8lVXm7jtX6Dx7r9/sgTByodX9PUr355
9PrX4+E6ueLfpvY2/KNnFmFAxMVIVosdoRWvmb/wwFO+XlRMxf3xDd/zq+f/0MuG+/OLWX6eGL1K
4wfO73P+NX708yX8hN/8+XLz5fwiwEY84X/8NfVWrI/bR+wafjNKX8zjvd6Xxy/mC299vhr9yF0W
L+WJPo7+4ep+fKLv73mCLoDdmPQ5/+yAngz5IdiHf4VrxMTzNLpofAAwyrM2NuM7DfkRkSQogFwy
alr0XHlwcRCFwhjWZ/kTSW8JbGsMstIprVzRdWm5Bphd1Zbs2r5VC07F7566WLOgTvO9+O2EcYBE
9slkcPVQ/QLGWIDHFvbmzx/sCUfefTCKNkgK024In1Rvi/TQ2GOHW6cynqnwhbiLZhm4CfCibij2
C2piX7Bz+g9xVFQnUZm8iLKX0aoCsJm9FXQunmhxY51UgWg99okoCgBk1KVXtSoIhQBEPsih5obh
Y1TsVvsT8hmYXjotojKAgX9bRv2tqHYa4uvVp61inkU2vk2y9k4NVCnVOtQnejF/viHry2IGNwRC
ekQOQBrD5KrLmC0hzk3JlahTKy4jPJvQXHxhlvfnR7tAwk92jK+f5o4n2I7zIz+PH3hwuTEFzgds
w/97ONsXHn99InPxwzzJaPzyBUGKb+MOoN7N2WYo69U32BBnHZhkcLYccH4wDedH7AJfHCE94ms4
MBNp1svzocJQcHZ0qNzjb0fJHfTz2T0fq2cPE7IDxJG/OX7dYzB0au8THi8u7/EQVsju0qD/bgL4
c9xc3d/ffEr8wI+4dV+44dzb8xfP9SNu8Pmn+kZe5AtDU9DacatgvmBP5BV5/c/35nmA8NNCTozH
8xu4d+ON3Yqd1+/n43dHVb1NvO9+SlYeyIfzKjyyML+uHM9ZIdb1/KhV/PzjobZf8QDyWYfvjzw5
ryLrh7X/+cUPWUW+nb+cf+bCEBSQu9d8334+v+686Dye3YV31y1u2898M3/BFf5wEzzhiy1wfsK0
MN4CyVjuDo+sP9vh7DR+7gV2xNlq6yfOLZx/IovMs59+wD/JynJzn98eLq283B6AGaiGY5dQ7rjY
HlnTrrqsZ5Rw8N5CYXFhB0vHF2tzXk+esIw88nU+mudVvVheFvn8VS+14Nod2iWm1I+Vp+sUlshQ
XS3+2xnVSruT+vOwaj3x+XWpV/Ls4tjmPUMNtMD8ngtN4hu+Oa8zu4K7z3Me6+ifn895wrrxyCL9
+nheM1aIJ6zc+TizWueVc377/PBjoc5nGzfKurF6v3j2X1eX9dI6ukiAX+TJd+fMs7YrN1P+Ov/n
zzb1ib4ulG2qQjCyAmB0AGcvaisR8L76OOdHhoZDEdNknxExLdD0UmpX/VAZnMuLYXHLr6hkqAkb
aq+ispqDwBbAkeS5T752yXF38DciDeSGXFN1b4rxFGsEDaUeKCG7mpao67eSD+pnrr7SkV2nVHqp
jA0WPNHA5jpzJh0ChgTcpYcZd5sCrMrnQ9fjgFZXkeDZwBTMAt4txR9ppzQnwvA1ILjcvK/CGIEh
CqGioEcMpJzTZ7PgJ0pDcD6osGM1UbUy4JAvbiPiLX17WDDU6bCb09Pdj0KyMJdqCLh+NsoocUsB
lozOevwczJRrw6oJL5HpH81pB7shCAsCD8wL+GQHoKOt4QZAUYClQYpG86Rk+kbTdDSoQ8Bw1ZwE
C1TJ98/bhErbpV+4+IDq2fxab7JBiZbSYngn231IK2iWOwHkVCoJVsiLicXH9jCQ9YRtqrPy3g2K
XjL+baTAaihTZdEHlIUB7RcwzwK0hmMYOFXYfj5MR2JOIZ4ZVorgrUGIe+4BRGU3QG2p7R0Q6aRv
tXhh5iPKN+Yh3Rev9oUHWwqqrKPieiLogQfQdA3ulI/yCjy01kfiS32NuGRP00dyoPCaYeHU+d62
wWC3OVrf3t+E+XeO/kKcZL3+vUg6QSL6HKjruKXAe6LsFzWvmrJ08k5S6vc6tjJYCQVHSu2jmK0l
PRfByVXB0iweFHoYr0hzsk8YqrBkVxOUDmS30gBQaOWiAMSpqyP1wgoELlLl4C0IrI7l6VWN+ByW
Y2C6O+N4krcYHIGxNDFGEyKc5oQuY0SWGZjRGdXq/S3sX4xEietYSu555D3YelFHHEgvrwIs7RlU
qeiwMv/wpTJZ8BmPjj6/iF9IgNXp7Hs1LAlNhtQ7T+HxlX9aIxJqn+FhPi0krcDTSHOekR4x0qwX
rsVbVuGSPpr47dPmYJu//bH7yxxZNQpKDhN0YmEp5IqWqGJtzewlwc1RxZmpvSBvykwYUNhfXLD+
rNCiUxv4zffRkFwibkzbXFPqLylUvge42Pr1+E6asbqt8YGSqxjUIE7E78o9VOZ+SKyIgagSu5qs
DhlLrVOkCQc/wXtJ80IdMsXhTjse8IjAgK2Yaa67AHiBbJxeCjqo8YCWNUUNb2W2K9vexoBzzAno
hZYpS5h7gWU87OoO5AAU6AX1wD1guQjIh5d91bRBZypTqtRsLe+Ai6wAKT1PIXyCKoy4S3xFdE6o
CnKnfjcUzSKpo3zqildKx9RMdPTXjKk5KkjTyg9W3mfBC1RCEfNC3Ce1BHv+T0SyiGTkGet12aB1
hV4iWlJELg7Q+MU1ebZJQPTO9ypAO1Ye8ALRWtxoHeyQYbcoKIAR+0FAa3cYOCS6aaLbZB5T4Z7t
zj+R6+e6ANKy78laUbgILgrj2XoxhmlbLF1PRjLSkptSYVd8J2ny5gkAZVksi2xKFi9vksFds0Y1
2RARlD3WX8kcNTJR3YQc9xt7vVhML9QEVyor9/oDXpKdmJREedMJJzyLQXTcy99PCIqTMHCkT0Np
6omAzmJBN74+Ld4FNcrRGgaX73G69Yww1MD46ANyjHOoNnjH3G9G0lCqtgxAUUumbsOC/gyOoR2R
6LWouzoR7TbRzJIG4cDGQgwD37Jtc0AT9ogjIeHao+u4/rst4xSwCiDsYaVGaFDhngZA1sG+qAlD
SiBewfytqk4DHbi63TVw0bZNgCQik3sO8KpGoolw9F6KuiDgKfysj89sQ3UfL24PjRpKd4wuohfi
Khm/+NA5ZlzZ3h+ne4UmDqJZmAcJ3Yl9oYpEHoJroOcm6yacYAveQk6fZudVL7q4E0SiRjTDuvrz
xfng9//L5YnmE2PggJE64OOvl1d782rR7eePiEx+quO0o/Bb3M+hFN76Ir3KJOEl5RLQVAgJlgsD
fLT6GuzBywsWG4/w2/NWJPopy96gaC9RYe8fWkMPdkn5WO2KWLj0eqEGY0YVWYVejXWhiqxGs+Cz
9FWDzH4RQEXqPSI0ZamG0WB1xfeVhG4+8lfkF1SKby2E/KyFsr+oN5U5wmas/HkTjIf2WiGKWRb7
9wMDt7ZDxNwdtIXZR3tiAxcxroGxaw3qEgZJxP233Seb81LHCVjw4esj7J2MXeimCQ4HPokk4QAj
fFMhu1kgl+hF8zeV6wNkMTd2oj0JsACRzZ6PlcdMhEXinok3A8dZ86nyRcK4nF6zuAe4/9Y7xlft
xFghBKr8nYEMJvhFu0eHNDjBJ6hPOkE0meAHbLMhfrR90147JQJGCDNpM9r7dP2O3W22YlyM8YCc
WKRLYzDeW4QJlm+CfDQMwZQA354hphT3EQNlIE46WcqZA0tpAFXTEPgUHI5HciH0RNsJhGR74Oqz
jAczzQ9epg72omBoY/+pEYKyKYLgmoFgKIZGKc6GATZMwkKXoNcldfqIq5QB5D6qmokEUA/ciEic
iwyaQszlY3VxZF4T+Df90pt3+3UOwXOuprsMC0npHSdml6AWeniduce4IifzNEuSNfcLJA3otzaZ
tkhwYqRSSSGLMCDfzUc+ZFAx0Hdk8XNofzsBa/s1yVVbct/FqEdillHES77LOxA7alGgDjf9lXsI
4qD5ftwFx6UHkYW2cxYjCo+uA8CZwLsOj/uZQQWa5L7gUxvDZxUyqV1h4ewJ8keecAR4+bd6CUhG
HcR4n0eU6yqu66iGSrH8Zmb2cjwalGJR2R9Gtu7sg8XpIduBu7F+8uWAp73NTnVBtS8/bsF5MXVR
9yavCBbyJYMaBT4zKxR1WwPJfMVrdfzqIst3TRgU6kMHEbM0G45oyeabKXxaL19TH0wnJNuH003Q
Ip5kuHYFVXVzrO4swNzNqvXTTdXsH1o/+FBF+f0yWeSb2tt5vflWjVCUIo8WbgqQ8rjKN4fDof9c
5/Rt6uFjX2K07Dj7N9I0jMDLXPsFqm9RPfi3Y7D+5p0s6lK94l5peKHme9xlWMEK4dRNzlBmifuC
h5C4ribTNTHhPpacbbzEPp6iR7ojj2J4oefL2p+Eyoig4Qh8l6fsq7jlEzkRo+rI7h/QZqZu+C1F
nHLje2wVIPAYo7xd5+gxtN7LtuZPkCnEV3G57HbRab3fHpLkm9f5+babhgdXR0YQnbLzuDm0id1k
eTfBRPTCXT5KDyOFioPkUbg1p7S+NpB6aZcl6ZU9sisdYMrldjVRLltvfGj69WOGzKzXc/TybBlc
Z+hy38RL2HYzJEIKZlyjcmbEislceuPvrMdHtUAQ6yM2QfRLaM68ZuZ8ZJbXoC+CviFR13VQi5cU
McC+Q3l6RNpnoUM0cWJmI+cH9s8mcEclEMsAaDgLXvdJsUW+wn1jjujGLKcooPHH0Y8ncNKQqL7F
g9Sal7ajvQvu9rD/7CRbEE5+AR+SSsAhw4j0OUqgaWD/lo1suqK7nSfe0HhIpHu+xFNMWu2YcpVu
K0BWuHjmk2Xg1MjQFuY6bg1WR+erI8rd0x5FQoUgCWM50O29yrOZUGKFGQiSvLtSS9KFvUGXs5+Y
VOQF0+mmr3n7tsbWw20LGAvKpAkvJXvkTwvb6kdY/OpYmBeZh1maJzqfJ7PfqaKNdMJh15uQbaTm
p2fKr30j1vmKO9UvGONA+X4zH3kgn00263D4TzXV8SaOsVyilZlVHu2yjhD+iJRXorlvqAMBkKKl
aTBAMJSW35zIcrAkTAL1JeTVeVRriwgaTExcHayBXZSRvYnEeQwY7gYURkZZWuhBNPmImjgDlbL7
VtrEmi5v2KlDhM4AbWz8Xlo1r/JaI8o1KlHW6rh+jBs2etuhmE0hh4b3SJJdH/QXTsfpL6Rv9i/W
e5v+1e9Ph5dKz4BjH66ihLepO8x8TTjtBA7WYfqfakgN9deQIuoKqcSCHZR7ERMaIMsgIRUDnGPa
SXm8cYjtQMPONPqyHpc4qA73GfdLdHLaRc2w9SP0QrCFrJ7G1ZVfg4kTRIH6QaSQ2it5bUj/IsTQ
54t8JiVDhUZwdlvwUkRBNV2hOjGsUGc/QL4rlCVGwjYoURQetI5msCjMH4IWeoCCAanxDIa9ZFuu
ph6P7PtTmQP7qtvrGkLrUHKU2EEteX26yPoNY1WxaQSMNoDfkyJ33WtAGCYa/4kyapNpNSpcWFas
PhzGaZd4FS4vZLv7a85P4CfTFgTix36skaz3+v1unjHtgoVGU26v85D5jGNZ39adXNke4aEq9+Nb
d9zrCdVxCjRI2SN3AkLtowD5zZrBzAk/tEPP8DG5o7jPtiiI/i01aql+24RNJm1Yk+8f5xU3EV+N
zCzytNcNG/419Yb82vpAY4i+GMbT9MwW9PFQ8G3xVQk3NY7i17HFtQ6M00bQl9vrDMTAUESsLbeh
HVDNV0PNTphb5vZmm2xNXJV3is9zTrT7NS+NTgz1W2K7gf3OeyiR1Dn2u5h4jVmmbIB+wV/oZ/yH
LXlfsQ1cLMSkIWUQRJ4f2wGXMfiR/ZgjdE14KXaCpltUx+N0S5jS7/omi3d5jMHQANz8BExhgVHV
q3NbdoRwy2+isMZ53d1GaxtRTFYEUk3LN7ALYeQyhw/eL66BpDxogT/EnIGAibUAbLkFB3yYXeQc
gpkG44FfjDFPt0xfyHYgagkDSwwYMqLxkDFasVt+67tTADeoYoDpkrsTpxz5uqthnearF/Wiyq+H
oa1YJfBHFZHhjYdW+47yIBHEAMIBXh4b/1FRVdXxV+I+JrmxeXfbeiNHZWU3E5oPm4ZZhDtRp6Qv
n1GxcPryEuRao/mUBOGRcbbI48vHdoQnxbuoid5LkESS7xVxsCITM/WfehTmNZc3wXMuv9kZ/ghp
q2htDdL8fC5UOE711z5hAKY+jQaI5MGeSJI+ZsXybSND1AIbBpV/3s9t67ZnV8w5QaXo3GL1W6OV
sebBFLia2SgU1VBHVdXAreJQ8WwufKxM0l1JPsUBm9t19Bi1FKh9th5RzLcmnR8iDQHIZBKqJYFk
tX/MUB4nOSS28GrNLAUESKEvYxgFuljauXvS5RGADYMzaDHjzEwV3/gTbjLzuZXcWdBEisNmMk/B
gezMDgg4XiYSmajCrqX5vYbL55x8HBBHjEqgO02xkJ41kwkpoXNMlRcYrMGuTofwGurgo8kJJs42
jJ0mOVVxomKPXGwIm/hKOXW+Z2/Whnxy5jrqFdKjFPaGBvebp3w6sooEWUUIr5qNZow2QNf4r1o+
z5bbWwH5JDJLB/qP+wfo/2/jQXYgYhypLdrrFnzyxh3GrODOIf/PAYhI9OjRptvCmx30JdOfcoKz
PrVeSWdkBQmTl2Ml8lnDMhtmC9gQvQA0NbZ9WI/XNY4ELBjyYkzM1mzS8cGvQIM3Ob5l6DEVaJaS
5zO6cHvKD9GO6Q8xlQM60wuukCAQ91woHypJK/o94PmqX+wQqf5nKNl2hn3kLar4qjmcdNySm1kb
W0NDaNxjK49zQbhUAqFM2JwJMyRsh3iFRdUMquRWWuNzxnr4R357WJPlIpvWXaXr05uxbQbqFIqi
4Crc9jFxG1VIjgiBSuVzOF1EUq2pRWgQE0Xot9E+P97kgNW20YnkSv3z+jCY6+Wy+jSs6TQOSUpY
zk3GbiSbVX4ogOWOBRIgWGlrsAJi9DB2ChUxaMbXpD0Yhpz0xZWoCiImCuss6JLkqiEnjjNSQGfX
SvJOY3lX7B4fs6Q6bpruAG5Kzi0naqiPy+KqPXLSmCm689KEvAFnvGXqkKZ0QdsHcMqU0n3BHwiy
1Ytew699pgM0B1YjXiGxYnGXmg1Zr4uvThuCQcAadRiNhOAa0O0+on+o13eUapl7m0ThLoU5fdXP
FF3GtYvt5s3YleRmE6Z7iNUS7KktlCRXdc8WJocmBvvb83Ff4LK1p3KvYHRIQNLJ4BgceI6WCobj
TTvgJt1CmKWU5/rs/w7H3MfI4resR+biDRQN3KSRgUtsSw0KlPyeCdgp8XhkLGxH+fbAd6bQx1S3
AaNCWjFwQXHHCwwUDpvLL/iHd2bpfkIlr2LvBhOusu7ZEy7fblfyentMkpDlZtZuHKePDaV40sH6
K4ncY1wQ/GEbm+3Kr4tr2zLTwNqMEMHrptuY24aW8f56v14UW43VC1IcBodgPOF+gJ5LLybOKCXB
la5DigR1v6wBqmIw4zUB0qk8fVxWATAQopUeQ9ZqguNgiCR1PapKOYXTttedlINjNEJ9IlGRzwhW
g78LwuKrbZnsJrXd2qf82B6wzggqsABHCbeP7MkWvfkNWpPEH0gg0BbCqtew8ChPt7D571oTADib
CDzr6oCvDIiVYMUF1wjREowyIKbt2cP5qcPMj6rWFIqmUlYnRph/OLHZTMFY3aAhVBuUaNanOr92
khSM+aRekY+YPrQaasu+qRvWol3pU4GPV0Tt0eMkclgQjtcT3k5qfMGI4Qx6DrAopJqAbVvVB6Rl
Rt4Bc6KN/wl89bA81OEtw4Uk4687YcEZbfOe+CMqtVXm+QEtMDiJOeG6bdvrJudqI2LX+EiY2av8
hcDGYx6THCB1t0cxdLxCgYk92LFx/Yosz0fPF9kw4tn9qkM0Osquh5TI1i5Y6iAcKbOc8B8ehATt
NWsnfAN6MDtDTWKr8kJQzMxVhhU/uJAU4GQbaptnShEDxVJS0FKJtq7W8W3ukWX1Y7Lp1gG3uyVY
lwAXgdH6TlUoF/gFMwbEepzNOsk4oDX6O+SQUi+sKdfFzDKMqujm0HtXplkfN0MoHhdw+0TLHRLi
OksmFIcb9zSzsiYn/ZA4GuoDDzUapDbfL99jnzvCQ/54W9slE50qtorPEQmWrPDQocfp3lh5V+5r
C+H1bc67jOwRAkTBzVW7GRYsbM2M+E1+VGFMQXo7xo8Ch7VlyFbs6/qahJzOV9iNn6PKLkns2VKo
8ih892YqAhnntofgX1cU7Oo9Ea7D4PK521N51566HF/J4lMa4Q8doApTwjlq4CMzZk4UWmjX4HmM
MnPDKoC2+TrMja/JDv9ZdEVzddgPluSaVqMhJfB8ai+MPqKpmMsOt0RKp1iDkRKijwPutPMLxlRj
AKKCvLZikDckHthc9LmrlbLmPUH2XBKCIc1CXY9hbrFmdgDv4JIS/H/gq1zi4QwDBES3durNFV6R
Qdo+wdnsZx0Tkwk5mDPUXc21tEVC5gNpXLWoJG1JwbGSjSOY+2w7MTMKlmVY4FBsSxV5PpDJeIZ8
aeyTm3igo6coyZX5lYQLbx1H8lcY7qEz34CZk4QGFJlV80Szjmqip2RnjZJoveYvEFM8nhfzwDYf
Ap3eBZlrnjM4DNlHFfAVkKK8QgLhsS/qIwupLKqtlgQbZv9gT+DVj1jxVTZVBKhryut0ILcciZgs
m/4vt6uitjvUolWQVG6GgursQJsdjq6SMnRoKDPTj1V90Ud0tVy271Omu+OkaWR7yL6IZrdM3lAO
yOnq4atQqWxDYiOhIPKEMUImI3yJY3RmESrEJNAA+CtYY1dq1TqKNNqZBXVg402rv2kCd+DoeU8T
aP+jLCul+3wtyXF+0DLCKqaSSiOFczkcRPUqlRGhPcR8UuQHXAajAzLgcpXmmGb4JCPZLsFzW1VA
KyJpHUDFgK4jUavKxlbehx+CVo4OqqAt2DU2l2GlMLkLhnX2IQ75EAga7aH29fk3MSnmif2C3ceE
LnQDF9QjTcLHybPoUZPEaUlzknpeA2UQR4TOJDaf1VUbnCl2SLemFAZMTM1yCAkPTU0TqZ6oqSYe
WVdtzcsBnPm7WALm58levfdZG6cudORH4njrMQOuxX7k3egjcI8ByJH8vY6Xqq002DH62vlu8noA
RCkmr7Y4hVa1xiExAhyg1+vmH0KGHxoKympnDCUlDm9gJ5fwAc7KWFwStoGYal4kyHwvk/u6ok/S
FOvoRRINJfOgQX2kxT1D8NINnNR52w6K0qjCzEWAAnjYkctpulRi06tz/bzCBuoTDyfqFzMnjbz9
m1J91T416AhuPgZUsT1NFcAmqvbQ3a33qr6GRGzSd2h7CVXrvXR6XPhjJ4ZvwTs8bJ33cMX0YWQF
NMtEh2XwCT3d0YmZgYwjYq8v2RnUK+mnkIwevGqXpOZz7YFowbHyTj4lcxRbKoqf+8fBUmVBUAT9
pZiL1wAge1RlJiw1ec0/3cjrtgt+wZ6m+n0/qZ5ccEXL1f5NmZdHeijD+6LtGECW5Aw6aUEnQwnS
tOC4IJ1y9H7LJjIpQ84ktZSvFWvQcN06V0ktU76BSIYOh82xSur2xhMjytg91GNXOM6hZLvZGRth
rObXprpQGElmYimCPe3JakKT3oz/qYP133GlfdPbL/WMXwddi00PuuMLOcF4T9wKs8iHJ87+i12u
IqWVCXseJBMGZAEqKD6F4TYmc/knmLGrw3LyXmYn8xUVyuqNDWnIiG5Qe0yFQ5GJaj9xe9uG7R2T
y5W4yWZ3mAuPLHLrU4SIVxKYkqcC9cE1e6viKpePiRPCnWHJX4cWhMNquSpE6q7cDNsaDWHT0vHq
5m9i+tkIG57gzoCSbIKGiKZXWQf5gvsh3H/2S/KCCs6MK1bug+at5cIIg9YZkbK3JkoMw2yJRSZO
BOGAHtNi1b+2IqfW9I5vdOzNkY1qZi43YOL8K3Og3Iff1WHmU8UzH9fddpuugJwlhFn5dAR6uefE
Bqcpe+2GuZ8wgue50evUu473wQnFBwBTbRA9Ivo13RpTHq6M5cMHsPK20lxRGzzSmXfld1dULxf7
adMd/K952Mo6U68fytp/FReHEs+ynpt6Gx88KiMMAGYXJ0H6F+6Z+HbPgQikIKp5H2gCsudKVtJ0
amsFenCzsWYMuO0qeix9V79XFaBu+Jg1agYfp1bTyRYkeoOvfocG5bm6/jCVX1ELppSpJynRg/Er
UVr69+PBPzL+qlVF6n84O7PdupGlS7/Kj/9aRHMeGt19ocmWbHmUXK66IarLx5w2yb2ZnJ++v5X7
uFAlF+yDBgxZlmWLQ2ZkxIoVa7XbXb5i6HDKlu3Gemc3Cauv8bjSszshpn3XIZbAN81CjeS2Q8kt
gA8Xha7BI1C4A19rUpTEU3pr2BMTDRd1+IzDwR7PQXu9tTVQMTWrVStvXMH/GJ9eqTxwneADUCro
7MiHpkNhnPBS3rf5qfx0yiOSP3aqW60capyxZ6VydwFllLBIfwhpbnZAwMWGY01B0W/jXjEyIjZt
EEEDvmRMd7zhaEKIvM9TZpDL6h5eF0ERPIspS5DJueNQHkp2ugQeydXCyyHhHcjoiWTjy+BzyDYx
94DrBCfYJugl4DVy7tI8KxmebBg951gi6qLgW10VA1flMt7M9YObI3xu5fj6BG9hep7UfkwzO8mX
2odgZqYsRDWhxj3UmZIPyyB59BSZxP0AmKG7AQT9bMHaY+efPjlpT5G5tt0r9FNJ1tU7aHy2nMpZ
9g5Emezl2DXt9WFzH9wWtwlwSrOTWvbxpjyfwEUp8iXc+CHpxlBaOk3NrRmDlLuj2f0GETR10FKu
q4FlQDrMi2f7n9rHQ0qjvK+J4xF7YoTedlyeLMIatm3w2r4nAJuU2lDxA4DX2vfodRfHjU184pml
MP54H0CQDYhckwkAwyICCF+Pi4KJvEmriJFEtemsU0NRbffLruJKiWefcDIV6FdwZHKtgIZfpzXK
b/2WzHuZe7ZX6X4YPQLcbQ/WApSB+L2BDAiXnPjcTPzx7KRm9N9VvDVO6umVBExot9GNjkb/ummJ
tOFGDbqqFUEXxkz4oxyI9YBCPC2fG1la5UZlsX7SzFpDBQCWHjI/RuBC/n9+U5TczELbiaqbBWQm
oMgUP28gB+LJEi0fQPxQZGW7hvyV9LXkMKrCUK0KEwL1ojlHeyutHs1MzzydqMA9HkE0pU+zc+DA
lUmpZ7BHnfSiS94xY4VfOe46VseRhcT5625817IQxF18fzlCctK7lYL0DCf6ShonsD0eOG2geKXg
Wvkhi+wATOgvNxzVp8t+AgNkSpOkW5TFRXBu4a0Bmni8ciMxM9Y0ofPEz14yxU9Fs1DlaFiRhmWL
yS4dz3y1iZre8rLQPgbbDE/qleSk0c3R/b0fCsjyXO2Sk2towfGUYY8w5RtOPBdtbRewDyfYPodJ
d6BXg2AUhR8duIgfLiKQVVIknPNd2BaHoWzicYOJCk5UVJ3sfSz9cYNC7KppRbMRlsf6KYy4irXs
08uh34brWhCR8OOwpNplsAXPesIGHUxOOAqUaxJV1MhoUosASjDGmzVCj5EaDtRgIoLYrAkKJ3ei
gUBV/hknHcyZw03Xg/tz6kKWdFhM2GnTyF+07brtbhyGrw7FZw8vh6NoTz+j1rS/nTu/JuXIeS1N
MGavi5IQ2epxVSdlEJ60JAumay8tmCss2bTr76I/F91QPi4Oo0qYHoDrCXJgk6vn5o7QWJYG8Oq4
1w/G11kkzCMNgBUsqUrkQMthEStkqWijiWpgFjKorjhm90RG6CXHHY/jhL8MESMOobZcM2zEE8rA
xfqSEGtSThu35yeZRYdCJ6pKntd/NL1YEmGmwL6zZvt+f2cbbmmgqjdUl0/+f1Zrk6CeXWGCSwLi
fl1SYmuf6SzxyRCKErJ3zmnhHkVyaAl0ieA3mV1a54t07Y83CHWxsRxYC97M/cwsdbcmNYY+ZUbB
iNgpWKQZjvrpxVLhZhEuZGJOufWvCMVUuO3yVNcHCEuZNkuA+S0WlHbnLfn+1WxADmZGcUrd2IPJ
fhkp6uy6GIJ0uzoGc8orSu6OqDpf7XkaCgR7a0j1bu1Fy1nJmZXjqGljMwCwWrX6WCVhOQPRHQn/
uDySFtNkuJkP7hcq3fAtoZInqbaQprylIJy2GPOQzYhMKejFVFREBZouNJ0ezTrOEIsBQZRRSfZW
g+ropzW3s0fQ1D82h4Una47dPfKmHHTUK/afouRjNmSUye+YfUvvoLaQgcRYgaF71jlslfqkZw9b
bVBwWCZguX0AwiI9JZCwBCzSUUxtCoWfrLJyfp0Hfuo+lJBPjjzfDiHOq2bY238lO5hkjbbB1W5A
DoOM0LInwN97R5wmiP4mXoIMX9QaEMFBY/dpX7W3UDcfwSc/SXh4d3gSShw4uYGIKzpQJ2XnS/5p
XqiVdqTeEqlaCGPW+J5rOOdpbBLX0GW+6g5Es6QQ9rmg/eGurAZMTFmbtntOetMDTL/qj5zhpJZA
DRt9UOA+vDg7KnNAGW5haUAAOp0p8D7QhqHakL+zyYXT9Di06MXh2ULOX9NQMQmtA2fkX9teWC/p
/4FDtW5lOp3AKE/ok19qjCE1PNsmZAtQY38K6cnGar2hPXlpRjqj9UDdW29wyvCO1UHeQWTrJMEq
EvPV3BCNRfescxALVZ5zy48VGo84VP/b7sAGa7Aa0bsqULq6RthpIaVgpMDjYjy3/2U9dTt9Wyon
jUO6+L7izCecrF4/1YZH22V02EqChzi8UoJPQ1JJa9RqyvHzSOf6so3WHjILuDegkSvX7GA+EWl4
Qpc0LX9lZpCmt7CQYgSBUmchIfNYXLg+O1rPiPQrGMJBmnXazRvL21k5KerIC3V+bh/rKNuYGere
9zHZrTLKYtFqI9EUsRe1DM7gkqlusxBH5pbVYTs0Duv49s9LExXM2qy43ektp0XJO+KJORsv1/Mb
9+aQbO71cJiz1/SigYJOw6G8hBzjDCOMOqcd/TeAss3XsATwCx2uX7Y5QZZ/Oh7X4HY8xSWGVSy4
uaRXEpNnWZ4VvTfSswrwxT2A9SUuD9ZK+dYp1c9MAxewBL2lYDthY6FOmsJEx6XX8ZShQELzN+eW
Bl9tzow9AHjofihPDGqV2gmOSwRP/fUJ8IqNmHG81X3lXHXjWl910Ri8diKn+jh0YfTR9n6GnKYI
lBtYO6IKjcPh3X6gdgsMyPTAEntpd7MTsdg65O4Aevrs45RHjns5tFn/qUNRlkFkYhnTDGP8L5pB
KI7NnPupz7tIwjJ55fl798YFcLi2CQeQ2Mu047zFSb28rLChhrxczFeV3+VUtjQQpL8kMIK63mGN
ZV8Uj2xgcjb1laFGawY1Oe6/JyPhZFlAW52QYBtAK7U7fZ+yh3itoBN1t7abu2+qrCfqrFre7+Xh
yFpcQc8saWao6Hd5HpdydDfveu8JXM6slYUEIO3n8O3gabcODCm55DQ6pbqIV47HxBzoDGzR/An6
d5bkpMARshhwlwPMJQ2KJQlBSN3BvWMwhWP5246omfiNWCXwYxxc41J6NYwSkTL2xBUU3dmMTr68
tUxuMmeNc8wb3yyLW7j5EOd8HqA1h7d8TKfrexZVykSIyBOMAPxWo+B4mezqp+W6SprudUEotsLU
TUGYVDBbNmLmyr4FNdF5Evp0fQzXX7LHbWeIxjcPbjn6D/ORhEuhOxCAAn78qL6WPeDTmaYH5RAz
7x1p0xov1/bnDyCr4OXYsoAQN8mYvkiOLGAnr9ZHVnd/FxxgWCZCXLAg+TVFNK3ISfc5l7pLJyUX
D6ij6EbMJJwgZ5dkbCkdB4BjJFO4MwFKPohQkIzdfa2ptGHhyda5El1X2QO75iONd7oZR86ReWGj
JxlPpYkq73pqu/iaJkb64tjEn3KTf0gYWgqEg+qF7yX9KYu2wynQi9pj7sdyUAcwvd5TJIKAs+OZ
UW+y5a0IfWm5/S7yaY2tiFqnUNX3d0nckHl27emuCbeaNo3OM/Xbux0CDjXncrNn5Af1CtbgVsh/
Raw6WfEVmA0xNh1ayxKn16X145dgi73bmhEzsiiYpXXPPfQ5N2dWdltKU/FSIlW27tT4DJnfDDlU
J9PEbtkND2jf2flivJGwd5eJ4S04Nbv/TDOZhMeTaNzYKM0VAKuNn62m29ASskPmkWQwBj2KB67q
23TpF3v9tq98Nj/F2/kK00c6A+QH9q6lEaIuRocEmTHQmXSiw10F+jsRTjU1BqLwe1Noo3F2BiSP
zoHk0YEH4Sh+i3OStH5wNRXpB07E5nrMqpHabT9d2TzIDVX7gAfZvCMpCLaSSFz28WNKEQJgtn0V
izXwtcIk9qXBt9TYLkD9NsHugI4Diif0Iwte95XlJe2qFBZ/5QFF6sn4FBxNzpZyZmU3BW8gnCkD
ihm4dO9Z55SDJfng4XAm7kL6rT3y9USgnTmxgEVmMwFZWcmpF/bA+mHG20xbaI+9kinoa+QusLWo
SRhbqFngboCtA5wsc8Xj+miWI61yuiOiseyM+9t20I4WgGU36UHXaGCFZPMQSPzfUQsiXzlyBqHM
C/zbstuEsjYOGz5ZguCtQhXgk7kibpL77Mx1AouIcosnHHfnpM41aU4EKspoxsT/NJviN7Mpw10X
ytcjRx2J/odiYhNDqmEQEjRb02eMMnaUjKg0pnd6yHT3+I4AUz4YoWCPKcBC0ah/lvDKCgroF3Ap
H92WlDZpWUAD7eBL56TiK+BByrUxHWwDKA1eBKrpdubtfoUETt9ayNquxmNdsaeWk5pXLq/YuuLF
YsHRULF7YG/4cUHSfan3Iic7pZfmlPTeMI8AggoEx0S6hBUJIPSNdE9dwqr0CIh9xMYqdmwPJGYZ
7MTaWsTtwhWCrN7IeNxfKH/TqZFUFKCSoVcTa3d4uZJ8Cideeo+cHkRejlPQmYdlVidsZHTBYVzC
PzzWDWcX9drvtN0IZgGoNXIYGmiBRznedDUM+6AjAAw7C5GSbb5aIpPduwl1YRqCrAPsg7E6Rzqd
mwAO5gfFJZc2Fmy7/bL2eN8myMCjm4iiEvhrYsXrrdmYUW9QbRzka8WTkCwRtcVy4ySEVUCA7V4W
Ny+aik4VPEpq+5kGwNzoETnCpmgECiCV2BoTUDS5sPqD9g2lQOp5rss/DjzeoPGP7jXtRmblA65K
PzEs1ve23W63aIDpKiqcUJGEqYjNm4akyRApqPTxrVCOLEnzxojweUAQNzzZBF4Z+YzyKWRjDt9q
d5mwO8AUCJBZclPWvwo5RkSA+CcOnHBl/XbF4dHqCB958gcetCWrOeDuBA4uj9TLNc7xfTIH0at2
p0CkE1GxS8D38/SdyaebPY+uqr74vza1qB3OHk3BpSeqzqWHjCva6MCoi/rPQ8pS7YSH2S0wpxSs
DhO5/DCInHDpAKqpYxvy42KycwAqKUXbkl6567IXFtwtZoSqVF+EB268afknDpkf2DGgkvhx1iJm
EKlsnkFurKVIS4my01oDeobS74YkGLP8JqXkeJEsg+edUs45Vw1fuBxfrPqK6LQCVgomNyCEsPPD
9sj5DckzMPBJbS2AVnL58mIoUgD7Idqf1Jw9Jt7r3WHSCWQNnG2FGFFk+a+1D4OkrQAU1vDmwpkI
pYe2H9F9hp/SqWu4Kj56BiDQ2FIDvJAYdu581Ak1rVYSl8Jm6hslW8n8BrII6Qnp/iuXwTKWHwtd
wF2YAsCdGC2wjUR5uopfK23pC9rKR5ijh/3JhdVi8bwmEySJYqg9F/TjGcUk1LGPam8iX9nXL9Kk
uujmDtZVdNyf0pEWc0imVEyIxnOASQNocDg9L2qnqNd+2syTGn7NtHwePN7AxV6zJutqNCBkgLgM
kXUML5syfHXRnYosMFs5PrkzB0RXEnYHNtFFsOXVXhzTE+LeuKOp12onlM4kbqrmoidqiWRwESDW
mg1DishDJsQCcftBbCbVjGLPhRsly0XX9VFy2CknXAhQoUcsUmu/XzihINzwAedDzVsaj2VHtlFg
tqM42Dod4qTJlwvHN/OhP1a06RuCkmA9aDAPVL+AlEwzX8yYtRYZfEScxdRdA7+7WnrihqXSuisL
i9wPEbkyQyCJVPGiJtilbVTyWMGhz46o5/Erf1/OleuCNfOCIR7YaFa/dCJ6aIMDRFARZZKaGvai
w3tlWsuG/+S0PaVu/w5Y0Vwthj5hipAYuha2lII59Vm+NgyV0Vtwi9OLi306zvXswKw1CYGH8AuY
hT0OIfMBMWKaEjnntB20Eah14YxuCJsc0MXSjKx5Kx7HMPpOKiggLg5Y5rEBipcXRPc6zkxdPZlD
n79HxeWj37YfRWKxSLBGA8499IyUWxKe25h9aKcCTIKpp37PPjUbQLxg5b5zwl8ExkIJONymzvpH
2h58bKtJZCxcDDkTKlXHjlV/2eYZdiJTaW/BJDRpn/qr2xFSYnOo79KGZ6Bmog7ycCEJCDOAPPp7
ryx2VTBxAkIH3ZHitiTkcj5owt6IZWRRC1/fwFgzzBT5IbbZrbrMDVMxDOpD+qmU0jjEOjugV7DK
qL44uIVIWR7vPNI0dVpiWHjKFxhkBLp01tRZAm1Bae/RB8+MQTBiUFno1VXWtJentcGKVk3bNCcE
BBlUAXl8VGRow1EpMxP74xJ+DAb2deNxBhQ5ZFabfEMIFWeTgUTxyWe4KxSlzBeRHYQ4OiG+yBGk
gZJi40+k8RxnE0dkwnaaWezNpeP25p0lrw4puX1Sxh9IdphdK/2IWVQpInKE2AbRcoJWybQqi16q
dfxfNtkbIg+D7LHoroUnzLKdCA5kJtbitGHeBkkiOvlqXch5SSTxfcbQoDmwL5OcKsCWZo3JvyQp
NAHwZbcisTYwky2p1VTgUTPoO2c4iVcYglFbCgvu0SzvkJED5jOQ0w3SNxf0Hwemw4uKHcgSRu6B
DgGDFgQ2O3NZC14PW0Igg+T+sfDZ/siUwgijI3MbCgQET6PVOIuGUBfLQx9BwGZwRMdbfaRXw8Eq
VTa2JGUTbUsn/iAXOuPxz+Q12kEYEJF58ZW4ZhVEHazMix7gJ2w1Psy+Db2hu3cLuFEmxtvgxCq8
2KsNlMKZDk84R9HlO9G5WLhrsdp3IPVuZnd0dnS1qB8vuvTo72ObcfJ4zJRhB7FEZKgmmmmCwcPe
T6c/oin7FSoziGHF48eUlrs7kdEBOjC/gJAOMDjzAZbO1UDfhK6FBvbFUDluFR/C5ildO1ggSK30
HaE4bTimi7X4JQjbPyDwUQ43NEnlZ3QRhKNPCndsnuAjbPfuvj0lMDmvuta87oIYgygMGljZ03U6
RpcXw+ZvtRMW/AjVPtoSErO4GNaWORDA9keIQZTAhqZ70XFSDlk3IyT6h/igwnYhnxpiZYzEX71m
3mOfqIuCurjlgl3UYdgzLOa6j+nE+rekcmZ0feuoKWdeqLoNZ2hKLeCnzf5ocwWx8kIN5ZmKfaZ6
ZjlwcuvpBw5ZSFORETWYxXwqZp9B2Y4lrDkXvQEFt6WnCM/YPpD8IJF69FZFKQx36jdBgKL3y5zn
osObDVhv2x6bkgDbrPRQNO1ct6BGG6jRRbdHYIptWT+lQg9SxKFvXAY8yBtwbxZ40A1T/lbyrxKz
ZveqeO3LFxdBdnIO0AnrJ9sGtQ12KJ/0Zzo4iTjZWHs8FWODZtvnknr6ItmTMmAubuDQ5RycyMJ0
rKUOtpog8Bzs2cpYX9w9qTFhWb4hSQXNLItXoMb+xIqsxnErYv/J8pel0Nkz4Ht1MYwu85wMFj7R
ZlH9zH9KrOjY2NfCLi5ooJxkb+g9ucHyxPNFCmkiL7Qi9vT7+Xbo1imvAikVDnrUUq0jO5eqOVXO
OXYaPjGcXW913lkgREkRDSoZMfPYikC4VQNRxOS8eYtSiDJntzdEMFz8ri4CvzvUzAB7T9pBMxLU
Gle8SICqwzJu3CcpsitES9yTg9ov8yhqvCdLe5DqkBkYkCgh1ApvcVFuaZz2J2oS4XMrkoSBdWKz
H6USYA4T/f1f5uR53uVxKiL/0RoXJfmVBQ4KTN5PyPEyi0eFca/fISLdieMqqfx04UzBRJVphpdF
lr3ULLxuBrAGylR+7zqwISKAsbJ4MA3NJCljDO7XsxKmChI2RC/eNLXWoGHfA/KncXDfJyNDCJxA
A+f01r3Y2wbFQjgQNbXMz+0wsu/uPk0DNwM6Q8gZLb7ner+40Y8MbebZm3QjWUJWI78c29OCHwAH
ErsKchLKyUV26O+IBu4rTQzNjmqhHqi68zk8kERhUXA0O67AOW16JS8M47xLhOyKI9cYII+IRmh4
Qs1xYG6/3uiSYqZAlwQOZRPzPNJy+rzX+++2mtZeOE/eN2xmO2UpGWJXh667k/WzcYrbMs9INYP6
Y39Uxip6Ma42O32fKgA1HH366P0J3UiOH9pKG81aoCQ3ZHeLlFkcbPbUbwwSglCkq6iMQ1LBOaDB
INyeLUxrnrFggEQiTwqIYMNPU4rFM0CTCLGXpbvETliwkbpBrKC/YsSg/1AkLmhGTXJhPM5esboh
437NHSKtiQhCCNOD8sTg3gxzfLYwzjAERzR4nU/5HFWfl8oUt7sIfYCJ9IZWRk6CUe2Sn4p9eN/J
RbAQ0AqE+clITeA+3wZB4udM2zU9QVVaysu1fDilPrksNIFkxI6esdrzUsmTZa0akbJi1uR2QEdZ
rlcDVI3//q//8X/+1x/r/yz+RWA7bAiC/Fc3tSTd3Wj+939/f10YSSEH6tKalxbJc5me2T2B8qxR
AeEd7gYYisS3dJQwg3Anxqu0Pg3aOvImsFqfdNOXHB1fWg/aOd+0Pn9yXd+pf3BdKbw/XZTLJT4T
e+kOI3ShKk6ZMUMnwicMoEZlQwHiOO6ue+draE5ryzf5dLu2/gfSwxfmiMOEAYHJ/DcBUsP00H5y
ad+9yswPI9eLPMTL/DRLn0e0uElOHmPYD0uKF4QiWk5rWRRmalI7H4CA3Atn9n/TDLreZT62LxFW
/+iMiAhpLhCrYifilP3xlVnjn79JpuCnm+DokKKshnTKc5PseawLn6H44oEqFO4ySnOk5YKjaIXc
usjULU2OACg0ZnTPrEe9bKrIV2UwwuTwTaFMF3M7GVZISU4+j+op//g6v1t06KbEbhgiTYr2Gzpw
z0Voj3XplvnavrGLDtuUpVnf6xzQZihw2GAg+k4CEJag23Pc/dtGQfYJg2wiHOS84JT8+LqsDvRf
n9/z63q26PYQOZDDMLdvdFYVFYXhjvsb4IKdDXMLGN34icSuf3VKAUEsWbGlpgkj1M/w8/hmzbK4
9SNt0rfDmD3UiCF19FaHh3Qg4GkiT09WS+A/cPZ8vjaf38Ez+fYhn72uG+Lzk9V0PyEVCgrGNBuT
HYQRKbG7NEEkpCWDltDjkJy7d/u4A2Ujv82T/bkinjUc++7JYjiKTGqGyddzhfSkpeapxpYnGzI4
nINFLAb2t9mZKHAh7BWo5ZCqCrmK4MssGeDrBjz3cJrb4nVjiNGhS2/ecrfOFK+dsw9TexK0ESoF
jAJAJUPq1Hc6KxLnxDQnAR0w69EeMJbKWkz5r9aV3QDKq6fYxCIveNFrK3hYOHBiw5QzpTlA9Mv4
u2ClGHYijl45shgwQJtcLGP02iKKQPi0HQQuawEruXUbjrM+qx/nAIar1QGqR5pgFZQA2H8cdepy
7olvPqiTl8KKRciEM9vK2ifAmRcJQ4cls7eHN+d5o5qlyNj4T+KF91ymUKslxt6QrRhEWJw9W++D
MRkXlc+PkrMMDRZGWBkp79LchWo0kWiKhP33b4klmRIzcIsIBCYFI7KrsmPEOFrWyj83J/bcf1rO
RFnc+PyYfPq5G0HdFnE9VIfuzbI9WEldfkcf9Zu67rffz/KpxTdxXT5BFZUvnj/hc36lkjL+q7ax
1A9RlpPk7rePfMIvchYK6fMnyJ/y+fkXgqj8Msvjn+K4Ekct/7Bb6ZuoMbKof/11FkQ9fzzroCoQ
WDVbPiJ02psHykQ+5yPqpvM3TVvQeomd1gztSlP8/Lkz/1vTlq9I/rT+4/yJFT49f3oWsj1/ZGSY
/uP1/0eQxBqLnewjr0QP/O8J/Z56J3o2+znEKJOBhfO+8rYXCcYOaQiiziQDnKCXdnRBbq/9CjOd
8pvz8qZIgBr4XbRdJngwPkBevGLVoTQjN0g5DSfr+jTm6x+HorgZ6uzhxzfwT6s+Ae/DRhU3jjR+
LuLKrM+wbAWxyCpaOaCPEacNKY9Yw3a+yODyIv/UIpjem2a+BY6lIaAzaEePElaPTJkgW/weVJxH
KxX7jy/xu6KJjUmXPURVjPhLlvFMgq/LcQkB1GzfyJlpkfeDjxKsQ93Yw31gxuCljpx0Jiyamoaw
jDdkJh4izm5QBewLlARDfQc6oAD/C8iaTDo0mCQRMRmLNBMakFgTqau9gwhJn11nvTotqil25GyF
lKtvf/boBG06a5lDnii18denjgHagEv58f1/J4uo+0dWm5wZ0Nwn1/r7GgMqSJo8y6ZHibija/Q6
dGnP5ZhrkBwI5RRGKwlC3aCL5rq7dO+EyNSM7igj7ZKfJS3fKedTv7owQeh0ozLPynn2TgYWRJ/s
Ma7jLkcqMrWpC/xCvWWoL5U1hxU+OJJjRSNUXm/2YXfL59DQKa/4MzQV2YRJpdItiDkkXUq2OqTa
pKgg3z1jmE+CrNBXgGQBXAmUbgUPDHgFKMjOeGj95Fk/z7S5L2QA0VPE9dDF+eWZVi3tquEYx4zi
hTgXQwl5ObYQZXYkheXpVqSvlh1bJGZV1bRuSHQalBSZbrF7AW3WmuJld9kLiPD++NIy/ei/ZQ2e
l1ArJVGI1aXLQfX3ZQADBBDneHDfKR+TZH+BtB0jUVQCvIOZUQkJi5pj9Eq6oZKBPLjpTVKVN+Bl
n3UeI1YAYit5nzSGJUEuZh0H8TxQ+0VHAO2sz2ZkBB3JXRPQ3wTVbUr0Y6zxLQgv4pvAao9LTXur
BBCVHKwa/JKick/EaGT9nR41Ttih+iYlgfSgb2TxoiXbYxv17RzVkhVu4TokKjLCsZUe1YvCodZx
w7QBSB65Bwtc9gqC/a3xADFShmKihJwzc7Q20byFWf16iyGPkBn7+/ZiGm6lAivTdMVjCbTZKbYO
W7omQvEY2Xfkd7XuRiqrFZuXBA1fGTJ0SAeJ9KUb+Q/C7ndnOS8zjCOwoIg3yq7++8scppkGaxy5
6AfzUDQpAIa+lOu1pIUBbN+Z42xtx+wIDKlp03Vvmipi7gn2B9TwGmD35xXwd95grP8EWAplDnx/
gamerf9gZ9+nPHb5U1kJVvB8lgEHGF61H5aNNh5GbYCTv6oERpzqznTTvaIq/ZdbXHhfzZTO1jyz
xJSOHmPFQHg4xreytPnxjuDS/mFLEINwuMBEKvPtlvkLnFZPh6p0Qf2wOBK6jDcgxj4uhYVUZfQD
tTucnLqYt8t0z0MceZ/leLEkZ5EYEx0Rutl8yCWIKMvnwjrYcsvWeNl2yuG3zHi8yUlDVaRG2huP
5jBgWT/SG19iuDwoJBcNESJQY55anMiXdkRCjgwd8mpM9cwdcLAyGM+W0Xm6MD/Xwcivk7sxIrcO
EnrHqPdh/XQWhk4fMtPeeA5QvxtzbA1PvZnfy1o6waNcqaf1MvdEZyJK5mTzFDIyMLb6qcCHRdyg
iUy0pcCSU5qOwQaOQogoqpB402q4UwRhlGx7GRZhUJSWPEQgQtWb2ornqogboLEqL+q0oCwg7tny
YeU/OWpFMI9LoVfjccjQJJCdSLj08bW+VXrBu75RmSeOpd5Sj+9kWoPa4fAlNGd3gaOJYQvGHPoa
3dWfxfZ/WC0AiRG7LkOxCCfjv++5ORuP0VKt3qv5tDyWSfvUz8FjkRj0u+n5mep1uk+vpJSsB6AB
ABiPh8vKyy6Py3onfrIO+mH9qbjr9xfmW+3U0AV1ZSk8O0yTUzLWvnv0XpkUVcjMedXsVNzr+l5K
HEjF/MKQyJ1e7YLyd3OEtE69perfZiUcrnIKF83lx/vrO7t6HJXBT8BiYj8OQKCeX9dY0Kdaj+SC
JB7fIDotc3uIo5BAO4iHBP+LhkQDH1FWbUWKlScngq2jgc2ghFlzn4CDP+HYUZYodpZ4qj9Plv4h
MfE9P/DiICZTTDxr2vqXkLDnS7hOOMC87kfkT9yJvqw9IgkIkm1K++O7w7bQcC2iB3m5BHFUXXq7
C0MfeBEUhXF6lbA9U6DwBPt+cpkgUz+an3apFrU5dO9E79OpschDGghG2V/CJP+NZYlpmcBCu7cE
NH3yk/ei5/73TMAnPHOHoUzzSEP/vpAHbxyLaffH98nUvPU8jbhgaq9TTqdHGJIVchgK1kqRl7zU
MFkjA1ZAVOW4TY11DWCq9mxCkErkggD76udvI/qnK0VYiJMuS3zU3Z4hMHMeBkt0OnjkSGcZD5lf
hwbDa4KwtnmAC5ulSCpWCABTh/Zqcfub7bRd5m0GVYi3tiI0sNNrPC7h62EP8usGZW2LfNCRpUG0
aGCxYtEFvCTpiKgTVhydT8LO+uDcT+kD8iXg1S+LaLrA8b8tUozg/WhviZ8jy3INZs5gsBi+efVD
WMIeYUzHXG1+Lq7k8lKnbnhAg6ge4Gn8+NV+X46x5WTaxGVQ8PDM/v5qOwa2eu90OLzRA5Jaoxyp
lEunRXJHR+9WRY1jyl/KjeSLyw4Sc3VcWluQWdCyJG8B2nIcRlY4CX5yff53KIlwe4DV1E8xUgqz
5280zdqDQagEyPmayWH3vnEfASH0J2vecrZz4SvnX+cvnsEIIIc/P2Eg6/RvW59nSISFJvhn31AK
PgWVOH8TH89uc3wFYMLEjwAT6Z9WTGfE4k8vH4CKM2Jx/ii4AoPoPw3mCudl+E7GLaMsl4AxzlAF
n+PXwi/+aOS9c/4UUIJP+OOffkyAFWekgq/vSM4JwOAjv8At+NowtnI0O4MYZxcX8Ic/EYyuv5Io
t/x6hF4AZnz73IIZ18PyyCf8CiZmnYVw8JHPf/xCLT7/LJb4IQh5ikk3keR5LEkOjI7G8MpfaX5g
OfZ/yOJyyYidymuKSYaJtCa1dQYlCxrTBeHXCdXM+cOcD289s75w1/C6P2HxcqTUQK1fpZNEPJQY
wXh9QT8dIgOSSZhBaPgM1O9tlPsftLRt4YEJbn+Q0RpljE/CVFEWokyvcUWZXCpOyQQ0hesnWpGK
EDtAINhW/sLslycFNvU13RXlQqCTBp9tW1xo9FNnk2eYQ/PhzB2p2o6Ig8s+NJ5vEe+4HkDY0T1k
hAyuJKWRfk8wXr9mSBxwOrq7QIduSLcu5pzuSd9AAmUNbRqHvhr+kHRkZaqh1AwHp5+8pu+LP7xv
I05j6mS6BTbQ/uVYq+t49ZCynR4WDxdqH9Cf7FbeJLC379TY0INOfao2qJ5WsglYBPr0Z/EHxTYP
N+pEpMf7iHxM/t4TqQUjt+C45Ocgm4qDKtT1H8jbmOPkRh70BBU66VjWmSqnjUhSqa94O3NCGbrP
XA2HutxP+oHXyyuWOg2wCaO5PFi3u5ZSsXzACzj4ZtMRlL60Bj00jFRlgathf1VeNwtGCSW0R5xF
EupO9QsSGHRySReFNB2Qf4Sxr/JS565zSK/BIW5t9kjOP9AqHyq4ZEGmiRDuplOpxJAPvh7JyG3q
mamuQeTkpRbzj9/Rd37wpEtUTJTEcRRjfuo+K9CHcoqCYVk2WAQMA/7bD16ZuApfKwsay9meA5il
qCy8aKPXWq/K3uUHL0EoUYv/A4l+nRvPtjkGh2EU0XqLoD4/S+VmKORDv/vua9PCeykyuEmNs//e
DMGbPuzp3pAmZSiBgAO4VJdqjtiVkZ7gqGTLx2Pn/mKrbw0PhsPhj3zpP+eHfKJUQaCyFLUN/atm
ZfBWcE6KP43sB/QOhOTL2gRyJMTjLp7foAD1a6Kh8B+/gdCm8H+/zYAv0inlBaRh4j47PqF3RP52
jOsP7fChmqLkyl2l3tcxN+GWyKQ7MqiK6TSQL5gQfhvCkMUTPrLFp3Y7PXZb9Otc049wJ4aJgkaU
waDfX0iCND3kyI8kUrIofkmjicXsM8BhMH2xWlONphlTaOLQK0YkITYU22z7xnSM1fbMnb11x2Sv
eO7BRtXIIfrW3cb93eLDF7AE6rTKfw+86pJgkgeXoAMQi47t9dFp7uNguKN07D4N86vY+O4Lb1p+
qU7x9TR+naf6Ng4BdW62PWTOcCrunJHlFaBdd6v0s5OA1T5rzHukqYRo3PAZDtPhg9NNQ3/pjPz1
oDwqWer9BYzCobh0DJIrytGlUhuSsN8vo8fEs3eo7tOSxyA9aok3ryT6L+cg21CvPeGa0COIRsSH
lTczBqBRPIBYJJHSVXJbJYx2U4LoME7Kd8CtSxmRTsAwI2gWoRV1YcYQ+jkjFzRpvjaIfVMyM6W4
bECuuBLACEP+QCVHKgZik/fle1B2l6wxXd6G9eH4pkkZ1Gci3GQ5TA+XnDCdZka2KujBmBugqtt1
DIs5CGyEDvPdOUynIkGWEMFgpE4OMySasdnepulu7sG/n8ZsyW/30PFhF5vufskZpHR9VN/6QbJN
muXlTbFaSKMZaOaqNp52uPJ1VPFARldt93H0DNITEDFgl1R3YQ3JEHJV/z6NlhIySYAegIuOOV1W
7jIkyWSeDtaa9K+tIKPZzfzSTSrO2qoNqOoTGHZRiK76BBkl7ZBFtD4NVt9M0kNLC0HMjdWCO5SH
q06k4kQCM/QKvy7RiiDOFi2fJFoGr50lxHhU70LU1Vlu0th8WALk6qyHhxVQTzwoMdJ/Rl/rEeQi
ADiJwhdpxXx7CmHWB4RHVzS77Q9oxXfl/gK6xJNZeIluDHtxMYiOGGQ8X/f8YNQPMhjdHaPuRYA2
HRxFWJUn6NR9yFx7OsCtDFvIlycIGC+rDRzWzYP2Xw10dCaVusPrcar224wZhiuTRchHDiKBGvGn
NYoBYRK4NkUntmkhO/bB6MI1zT4ROoKr4wEK71y3Nc5ysGrCyk3vEAhFuCHn20xdRC/x6Yo+Ij3H
iY6QGcJGLMyASWpi3o1LB0LiF8HrQ41P97zfQ8eGKljD1usHWNc0mx/toCnaMYzyRyVCowP3x1AX
oxlDapBpkkBRzMpccleSS3AOCw8mhJV6KMoJ7LHpWUh9wxQBK+N4wzB+e3tix2KBg7y0LN4K5wjB
XasKOBSqEhYyqGEyioeWy/EqN11wVZ0mZhsyGEOhx90njJbp6qwSTxPz38I4xrNAqiITIi1LippH
wdQNVUUxvYKFiqXJAUkknodsd6SBsELnLZDBvRny/vjYt3xNWHAx0y7upCVv5cAbIzITWA46gK65
P0Y+3g+L790nHnsvmKAL9NhPUUoxSCanFitya2ddk4S5/7pbkg+BR9JnDc5q3aUdb7csek6u7aMd
j+tqBoG6EHJ5EqJUuicx42o5uledxgnmDb7V7KGsYZ8LoACk+5kyv+7RkicUgHsZIXknNPpqj+BS
EOJdRo0sa5axsEKM8uVmHQaGkFnrVvjAnJjf3KXtWgd8mAOSygZFMsQDA8Y/JJQhQmPRiumO3e4Q
KMQNNMeTAbCLIQJEGnNcG33YjvXK9pMOPGLLPBRg+5dpyNjKkkntVicnslcc0nKgSY/8RV8m6Z0d
TlFBakIJhEas2XkUmXb1AnxKkO8rdv47WJnvhhNvnTkMOGUS0GV//eEWzNVvw8ockvTu0MZkmopJ
xiIO6odBvfcgxqhm5/Q0J3QZwyFmXbQnyG+K8lYPMISrfG2AJOBwEQ8h5TL+HLABB97rdVBQ8shr
oNv4v3d82u0I25DBx7NSxekQWZpfkrFHkCaHreYzGWq13KAkdlfDwIyLhvzlVAZCwXCpj5Bmvk8a
cIZRsAOU7yEHweCzufaAk2JGluXJ2Qi+6CnDNP5/pJ1Xc+TalaX/iuK+QwNvIqY7YgBkJjNpiyz/
gmDRwHuPXz/fyZJaJLKaOep50L2SiqwD4Li91157rcSo2nmR4vS+7fjK6TJ+Z10gjSHsXs6FICeB
lkZRTNeo1MHW4jR8n8AvNPZVuTHId4JYhzfKp7YgA5pE3EGJBagXDp4IuCkdCe1KfH/s0bw/xl1U
KhAvQxUTCiMGj0d5+QznNwwqj9pnE5cxJcnWxDm4RBKKEuwoIZwDpypsf8Ov+gDrv0QRAjCLRwRs
I/KXaKtAd7fFMWIBkBPfr4AvluCVIn7m4w9wLEOtQzAqglQ2mDM4TSuAwFJhaiSN3H4SkbZAeEXW
IVonhE+lDOPymFyQnWDABc2JVFI00oluw3Yh86Q/W8iN7sKKdYg1qHh74TstnJ5s9KaObXOi2tZA
ZWwTfhNdfpsWGI5oyk9g4yj1fBqgTokKib4YV6KRQlC3jrQMov6Ev/Hjd/4DKIKvtCyrDpGnoMGt
Jl3S6lZPu2x8EGg3Ov37NEMLuXo6tjaJJiskaJ5lk0zNwL6RSmKuNtdxWvyg4HshEGeUrY6agQJ5
FnV2LSufpjS7E9C7wPVFPiSUujWwPVHVFeYONBiembsj7/L93B1ZSfDlNMuiorIGFnFGMR0zqm5F
1ihyf7E2BQ8SOu9Xs8t/0i8L/zQo6WwhK8S2QPCTxxnAEWtAUeIVOYLgXespJdsBMTKcWuyMyJiE
/RazKF+0Wwiqt5hXoeBqK6JsB20QfQZRixNiPqLEJM/6LfJY33SLngGaFES/Ncjm5thCJ2QEYsSb
KAOWxE7+UdSojW4tDRkFppqDEJOOO7IR9GLYUbaI1tlWOp5jtlT/1M0Zg2E0wSk1AB9gYXlcUdiB
NPhyNGT3oiVcHFdkCneE0N8FNGnF0xexiCQj+PrxAjp6H7//8Bgig/aZsmbyX+RVORCzsiQocmqj
otsrzSlQjdlnFtNB+KOK763DRtNF/61goB4xAGFxkKCoREIuCA1tCF2DFXGkk8TMHE2gwr/lKHyD
LaG+0MKOY+6xfBAIISEscxMDSyvk4hpQUhHri1ZrgQoLRkeB3a7oJ6RsBomAIqiVnAMTT7FEeDOs
NJ2ih4xo1SpbQ0eijibYVLfi0hGGlzaWa6JHBc4ZWKvD26B032LgK7Jm0fkj6mIj3GqenjBJmJ9q
LW1SoqFJYDbnZ+YPBVHHocSoa5BYQbJPuHqSlllGF5Iiwwyxc06olOdT+DdHmo7OvzjSBNQufIzE
0SzYJEKBjKKXd8SUFZqEMNEU7DChAzvkzKIogpwviB7h9NUyevuw63OoKOe4p5dJ+SR6DUXBUs/a
yxY20j+pr2MNM4AlJu6dUOdugMEp7hyxxFrqGMB4l7oQahPgzbHXsGS56agwmmw/lpDQ40OoaV/I
yd4Js0+2ED45kmYgyCxIhddjcWtPwQZ1HP9YdUVj6ePNcsqHAR83HcOApcf9ZJmrU0qaiG6iIoCy
9M8bBofLIz5OiVoUBkq4I0K5RyiAHYseAmOBoJfAZGh0EXoNnz5+pmO9/t2XF4xBmhsc7CstTV1f
+0lN+6RameNnQc4QVs0CJD3K+RqB6TpG+XBsJjjyxwEaUd3dIwZNCsZ6hj8uCnqqWWwa29oKJxJr
FFElReKPH9MW58i7x8RfExyR5zNt2k9OqERxUIDsW+WtWBxixwmuI8baBCJAhz0RCrQRvWRV0wMz
Nr/BPdGEZw8EswOhJH0E+xFATahaCjBXTiW365D4YcEgS0YmyFaIES4dqZmLarIQiBJl8JQ6uq1j
cxLOJJCUqEUlGehQVGjEzSFQXcHtSHGppkcbdpZDRpUcpf5QyyPqtSGoOtp93Vc7rhxieQgIyHoJ
pogAc8scrSzxXwSr+BgMQDou8vg24cjUdA4Q6k7Ez7ejBIUKY1RRMAvRkuFsPaQJbtKwyeCg3lhK
vtBEz6WFZgoQ0RDf0qB2/fv/EUqCovdo4b0/nhz1BOMVkwP3iOYDHWHeIyH7Dcbb5FZMa6n8e3JE
CoL7JFjdBCY/CBKGihanBhEmxXUrA71lHQm9XaFQJwgYYcONqOv3x/7FjrhiwVQa3kMh2q4SaGKN
kJ39+Jmt02c26UrQbaAGAl51bdsqqbIxOnI2kenyZAise61WYSVHg9lvJUjsI8ALhTOlDLu5lKfy
MgyxV5Nzkic693/KQwWMMvTMtug2ofkeaYmj3FwBYHTUrG6pdfoKCpj3XZcGsE5iA6okKIHAeI7c
ZCFIQ6Krb0uNcMAKx9lzwiK9O+LIR8+CIjG+HttKU0UgQejrHDVZQ5MqR6kKASA8uYccCa3jQlSA
p8pFZF1K0vm91N3JNWTlgiQK7a1jdZBETFgb8Tv40CXxsqPvHWTH5hqQAUnTmgSTvIj8F/U4UXsW
XREJsnNJUsr+MWU8otJDL/2onDrYw8S8Qioy9ZpBaNZgKPrxZJ0C1DbYLxwcmaoxRf01uSdpOmWU
MVm+1WfuWgIIcfSLYgCZ/5Y7ayv25Ii4Q4om3LHFGuzmnwQpK+f9j07QkOaXgRv3zNOdRAOUoHSe
Dz4U3GdmZp05IR5X0cF5K2KtYLA+xxIUKASS29i6Tw0+pAgyS1XgI3J4G+IBfSz0QIg61l2oEDUd
BtZSsctz+bqs2p8fP+Hxrn97ejoKJCOFmBwaCdG+snrCRBvkUg9QwS0dunWPLgNHV1VbQi8htGh6
xENh2ZXYEAHhkDVjVYk+OKclr0FP27EXNgPWOHZNS8Cevmq22UatF4NTF7XMcRRAa4Nsj8TWlyle
2F3e/y7S2K1wS50JsDspfT6a7iAzh7KrBmb1W/d9QqkgrfixskQuN22EMprAo2ib6ujEFxKbwgen
Hcmpw4LUHL4f2FYmLn2gGFpT+VlhNNVwTeAgRNN7InBsq3Rsf2pyFVJgY90fd0Eh08VvG/ywaChr
FEDb1IDNlHffhZymrRZADrS4HWVNUwfZ+BxtjRa1SFyOIB7krCBMOH7WyfTamLSVWBOgngRw02ZA
6oJoK5U8LFYSPz6ex5MiOyQgyGKyDc9NpgXDWM2jxPgRyor953/GnS0TgucGJAMcF0VqkwqtL70n
XYHdItR8bXP4IlIPyg7XIY5CKIIQGpNJC37teYrHyVZ1kHjGi5UNoZsKe3b1iIVZZ1PXmMXncOGa
FGbxKvp9wgdFBmUVjaF0m4mqW6vyUP9wtBeSaziuAruQQB+bbEn/h/Lf5p84ZInku5o4QwTYsSp0
0RUzSloxdtQKScCIHkac7PVBfUVf5cJRlq+isHj0oRd8Mx1teBEIB0iJ95Nzk+vTBo7Wl8hYvovE
Q1TjBsq+LLkz+eyKH+gc6UuGTGzK1xSVr9VXTBA4drR+kMFIKQeWePTAjIWJdhCcOL2ntYoOllDq
PKD2XVsL5jT/Acb8nRiRSGI5JNWjf1yA/+tdo2F7bDx8Qjq4icOoW/3P/7yOn5qyLV+7/y1+7b9+
7P0v/ef/6duueczix+Jvbt+8PPZ/K1//9tA9djECnU/t+nff/VWM+I8n8h+7x3f/Y1N0cTd/6l+a
+f6l7bPun02S4if/X//wby/Hv+XzXL38x19PZV904m8LUSP46x9/tH+mx9JgdfxXE6b4+//xhzeP
Ob93TY366ak8+Y2Xx7b7j78k5e/4sApCtq7CQXNYdX/9bXz5/UfW3xX4cuQClgN9gUzgr78VJVWq
//hLM/7uqHQLWCqVcvBunXlvy178kSr/3TLFAX6sEJrUlv/657vDWBENor8n6r9pGFXfx9MKNB1L
YXyoqaKwqqzosqM8JXKoyb/ajbI1PeUiST3zTtktm24Xqhvr97p5t2ze9aeK9frmAvo9HLwb3TIt
Toh1flcnI0easfxSd8vW2KabaKv7wQ8YXq60y7ehTQnwzWT844XfjkirwXpI0Q0FSZk2Nb6ZaqxI
kygZoEEyh7SHzc4MCTtQo+ss0LgBAdykMPzqDMCrvpHQwxho+8rMp2z+rltD0qPskhvmLtOSSnrq
i9DuPiejJvGbeeWkkgPrNQ/n0M21wup116xbp/4WqjgGabpf9+ys8TIpJXlqbX8YC6WU7lOt0cva
q5M+puA5VF2j5FuzL5AaxCOriJrbvini9nOTV/XXClHr+EeptEn3gK8cFy0in0Pws3ZqQwFZiazZ
mwtlUHdTahLtI0Fqx25HuQavVKeSDK9WaiweKsMZ8RzUlPYqNlsbs5cBLxuXC1/Kt1yg2t7p0Iqj
miCF17UeZROi99XIbJiIMVzko/hYjVzM6Ok3bZFSzXLyb7IZtTJ1oDn42dhL81jYZviY5JiTAYFP
2TUc65xu8CYbf9SjfUxtari4nVS3vtEW9TbLdOq0BokYbMbEGKHK28u0uN0QFIesq5dNmkGnwLC5
CCD7Vom1dfQ5lS6iQq4Ktzez+gbBXTve5QPa/27X471QLGY/edOArOxONeeCnqO5Cw5NZ8ZfZkUp
7rV8lC8MxTEkhp7a0g20qnN8iTAB2TMsu8rwltBcTUK3kubJQR62K3NV5WGWyHyw5ixrIVMOU6Mn
cGs7OfqWxFnTYIQ7RRs8Y7Xco0MvxNQAzo8WukWUz/0maiS98rXWxmqpiRJNuGjq8j2+gUv8NQA8
GzZVGE2pSyift6S2Uf6pjlQrw5MpxZ/H1vv2eSm0/EGPC/vFtDBV8rPMrEw6Ffs5xjjQTn71yiJ9
HqQ5espVRXkqujwMNpNlEcaYuazEXlKxjN0BW25MSkdFOvQTH8W1qrFXDnGQVJRNRjsN3a6QMkd/
yAbaPCs3V+NW8jstb9SrAAsQGJvzJCmIyRlZhLtTXtfBs2o1aX7XK+SadzmAsBpvETZCqNWbJJu6
b90pgbqTIpxtLkxMf3UfkccmuOosdK0AY3KigLCJleK5DyrlB5bWSv2Qg6BRfEf8SYoCt7JzqfGq
OjZa/L+HXPUVDYuwjWwtKmnnpIXG7aR0jradEdIuXoNQ11Q/ToOiuGraCVJCX3aW5daxhjlXm7Qd
RO+YS3zXlWmY4HKjaW19pUm53rKU6tm6S6TIiL6jhRgZCLUXsn3X5WbO4kFJFuYtFvJK/BCjL2p8
K+cWTH+Ze4qdCFwCPbPMDXXfKAGu8TmyI6gRt7UU3OrK1BkXqNinxU2rm3V+O2ldYnyWIXp5eWE3
7JlYXq5a8tD5zjFSddlNpen8mK0ufVShwHyXkjCkls6JoF/Whqgnd6E8PfW9IWsXyVw1vdv3+fJj
BLwk0WvUOP8RLYmquuSqWXtBzdmQr6zKClt3JmxU9vwd3Va10uW56SYnNlwUSQbjGz4YY+mmcg/D
MNfSQQjut0HbMOldtTfwIfITWgjr1HWqruuYpCV30m+lrFVZ5SmBZBo8CWF23lHdQJ0Pu6RoI+X4
e/pjkweUZi3qDy4d9GZyKDpujW1s2yOcTOy1+q2Ux854WUuDFm0CyWmN7VgUUukZceMYbmxBaQyt
eeg8+EAVmj8VKmid22eZnQ1usCy91JITRLObFdl2boCpZ1fVhooCBEKMSex3QYbRj+tMEK9jrwtV
6TltwKpdc55Kg0yu6yShAV6kt6i4l7Ct8WyOTLd3rKIlbc9MKbvUJnNExDGM+YfdXxRxEboBilbu
wErExtc8SH11syA1FATFTR9aD1UXIw8ZKJ8qLS82YSVrN+1kxp66KPeOYl1Faim71Js/F1gy7uRZ
ta/o32r9CiOx3aTqF9LSkW5X0QPK5bugzX9R0XrF7hyqjFk7rpMlw5WC0rUbm7LiZppSkgw1LVyO
MdX8ypTLbduioBKi5u2wbe9R7/hiKQiNtDAHqmK7zPkOTcrDNBm3ltF/wfAqcnvdTD20MJGLLWS3
HqLSRYrmOrOrm1jTBsRnmt5bnG6LfSBXI/oXUa5nXreUuzxGLLy3tMdp7oT/2vehnzdRJPlFzPXQ
pbJzO0thea+bUuUGo8yGC8IXOyju+oq+2an8xX66RgbLcCcEnhklr/ZZHMx7XW/vm5FyCOTr9MD1
UHqVkoMIK/Oh16Lsl1J3wU2iR8sD5hAKbl3j195ICI25rZzOabZSylxNDvZco9YZm5z+dFrlatV1
krTG68X8Su1+l/XOplT6m6oH84sxMLMcrjDMekxPCqzmxal7FGlSSdnJVj2SF3ea5Nv4PuAvIWeH
wSp+BEGLWl5kJNVBgtiBVGADDbCvD7nTDM9gXtJVp9fqZazgyoTLXKvvVROyje30OWqpNnec2Vdy
7s2xg0wQdZccJTMlNl21k6W70pq5DGo1pYiO6em0F/cde6XUPaXt4LbMTq5iJzbjXoAKbel2yJT9
LKap8TrQLNdorGoTGEHpdUE0XiIUtVzN2YAWTVaAC0WiaIFqb5UUqE/hGeP2BDZulCcWHQmp7kto
ffuOXSGB3xT2d0Ob+kNUVPeOIfSeaqmBqQWz5UsCyzL1akNCY8usqY/vC6cr2g3e0kHGJMDTdc18
yT3k39A0n351StZklwPqbKOBTmnd3ECtiCAUp8lBjWyL5sAs+tajZb1PZCSr+e0xGDYWBC4EYcr0
xqhCkArU8e+NMPmi4sniTobkT739qVPaTTGZvLd13QTxRSR/runCwy/3MGQtLOiWH3bC5b63HC64
HlZDlQbujJXBD8QVabKzID02dgNQHu7N0Sqo6GejV1XK6JtlyauYCi3WZr7LJI6DaMzGLZzmxTc5
rHy7i6Ao2cnFkCY/MlQdUfvWSw+ZHwqXaAVtBlCAxlU4ZGHptgR0MeR5pEITYBPlihSs2MxdJYNL
9HiEWENzg7jiJ3NR6ku9ogjtTxw6tpfHQ7Vv1Eae3TiP+32MkUHeWPXrKMOxwRXOmVyzsHMvs8MZ
pgd2S6G76NZBidp9n5T3mRM3zyairN6CUvu1PWjflzBdZpf83/qesIq9rpY7F8YTGqpDssmMONzE
idTuYVA9AbU77kSQ8JKZRa7verzlCYLHZpdI5XVRBVdmW/hI7V/HwFccCO19n4+bJhyuinTI3bgz
vsW2iUK0Fmp+N8b6NqlA5JMkDu8shRa6SU8t1xiyZqfA0sHnA2/5pe33SapZ3lw6+QYMJ/I6RQ4v
jcAqd5Q9tL0ZVM/D3Gc/eagLLr1fc2OJ67DLAzeiKu7ZdTN7QVxfxpEmbDzY8w1ogSEhLVfQBgeO
2pqHJWdq0qEW7+oZVrfNcjSHG0KVcagyYc9kIHu8KK4T9AHyuaq9c+yk5bUAe9vuGwdnShJRFX48
dz0OATQodo4zob6JVp8yy+0mqktUQLlE9ZSEI7Crp6qTZSatiK9yEb9Us1rsiU9Cv7Q056ByDvjd
Il8oSWzuSlvO72KzS79qSm3VHMxj4KKK8ViYOXAgxlw+1bdyV6EgnLiocELBDFR0o+Kq+jZE1XC3
IHOZuBBfJdWdstb6ktf2AA+epiSM7RIa3APrhvU4XukEkS1qNYp5oxiFs0uStoHGM/ZbUynlLxLW
obu4a6RdlSMlSPRKv54kmc0Wmm/n0ZnNhdwotZdrGQYIkx5tc6tSiDrbwUdU8Kvdjuw2vJuh7Urf
I8X+lMwtnOAR5pYuWZCVLDXyu2p6cMrssqAZIbIJIBDDjC6iQHGy79hwZKWrAI27uGdlnl61IQwv
PVFU9EJQZ76Z1KB5jIOM+nwUtVCRjKlGRDhQYfcl0yiaHpvoBW2CtLsrTIqJ0YTdnl8Z3fxULFX+
bEBWx82xLxsdtxe8XTZd28SbaIrM2Ue0tZtBO534OYm6pDugoVKHVxVKnYjlhgn4mBE4DFbYSkhc
0FSSqmDb3YVZ9AUDb1RN4kiioTwck5YcJOyw8oR9Z3+jJc7Ir4wgMoDyW9uOS9+sJpUzOWSm1X0m
S7G6bFES10aUMwPiz8Oo0Nx4xUSXKQ3Sc5pc9UEvG5coDM7qIZTRrDd8qa7wFCKAiKYOumeNOc2V
VGtxNrlzRNdS4QVkUTr+FJGjhq7Z6EBtCHh2TnoRaZJtXCwMpl9URl/kl5UQDKCyo8uVgX1BnQBD
IOLnaK7dpHqUuylFroFepqGeaGMswqSFM5+Uxb2KWcfPOjCD1O/DLrGeQgtL9mynZpWhU+lv5CF8
IcKWpVfyBaPJXVXOl+maWCFvL3OjnWXURytt/NWRp9wsmqmMgk9Qpx5SsGicg+gEnRdMtm2VuDtQ
6X5oIGsRVOlqHu2JkcvpuiHeth5UNZKCX8Q4eK7ZZtUnbjYVqeTX0iwp17VM9R8R8CHV0W5rlkr9
DLkT5WdYspH0qcrzPIEYnIT5hni4bb9Gai/lMkTmqd1xq/Z6SwyLqKWLwlY5+ZgxGsueCpCVvU5D
n9qhOFCd8Rd2q0X9vYY48jygvHG2VflPMIqASwVoaoNprRhCfR9K1hIUjxyGO4L1ajtdwEvcTF+H
+2hzDrVZVVKAxWBeyfRAKnQvgh6vBsuGpUmMSH9M9uGFcpHuaLnbcknsPsaGjuDWOzRKDKM7oNSO
w1ozVuCXHlgBBobWo3Yb3wxXUAe97sL6OW+XDY5mu3Mv9afhdMUGWeCfFBzXZf9Y6WXy9fiX4RIl
+xTsUl/yqBX6yqb5VFxbz2de73TKmDCLVjyLBkaFGB9k7E05Frg6ngqzAdubN4qfbGF16/6wUTY4
0uyMc6OBVr6H9milezuaeJo3o01dqs613fzqD/1G3hTb0oNCW7vSTfC52eBU7hWb4mf2hetgf+Y9
BV3i7TQqVJrhe9mw1xCw0da6RzQjjBWu2y/qTtmqm2RboII2flL381bZUPKLDH9EOMrxm+2Zgdcf
eD3wiilIQ0ah95Xykuy7/Wj4IAMX1rV10C8oAxOVJ97/ZDw6YEQF1KR6t+KNBHYPIKEqL+0h2jf7
Ymvvp/vJm/3Oi7fnoNo/ftQ3Y63eTepqSek05UU3v1s9XPUUP42yds+80RoPPn7BN6OswFl4Sai9
W8qLcjtbPqSFzA8PubfcqL3rfCKZfSh2yjldvSNH5GS9mAo4gmpotDut9gXuAJ2wGHmxHvTZ5bIK
Mtf0om34xfoi/Uzv6sqF306Bz//4Zf/wRRnLFnQxUHcqUO83iOF06lS36ou8XC/t56L5Zc2fPh5h
rRhIfxT8OwvmI1mN6HpfDWFG0WJMefiq7zKs51XXit3y0NylG5y6vPizcxjuKxfH3XJff9av9Av5
sj1XsRIf7/3HFac29wP6BAgeHdvb3xwDahBm5mJqr/pYb5Qwuo1kGGUgG4nhjXoLS/zZKcddmool
9f3j11dO9yNFDJwDkKYF8ufSfv+F60qmu1Hvn0QxQ/HrnQqQ5PXieN1FL6lyZjuerl2Ug3QhaKMa
UF/V1cdOxmVMwml+MhPI+MnPaD53rp0bYLUFJyPqZXmYn+Td0Pj2IfJqLzxgHE2hzS/vVPf8pj8Z
kUuX6xCKLB8PVGF1IRqSVetzFb5WSEaY1ecgWM5t+JMpWo2w+mh52xFENPOLdEFCvlUuTF99mLey
n28Drz63FsVf9m4t0mCGSA1EYPiPqA6tXkdzeuzT7Pq58h3sAi6LvbVNtni+xfsqd6MbzQPKvDXO
TdufRkV9xhBcOoUm89WoKbyZxCnCV+PWVw/xRb2TvKfgofdDL/cv6BQ5swzPDSfm9M2Gs3vw5pw5
G5KfZfcVFlJml2dmbSXvoSh8x7dvtJq0EEgE2Q/pRZ/qwNXG6ltQq36flQfbTAF3lHPyEH9YJO/G
Wy180vE5isrwlcDl1SnBKlxxjimX+a4HwPU98/u4rx4DF8ewreHr18HGPvNRT0/S1SuvLqaon00p
4asiDxB72rbYhof4E3b1XruTNljx7p3XmlZBtzo0X5qD5AdnHmDNnzj55iLcejOtDTlTDVP3VcTb
god1N/+kinXbfkl3tb+8Vq1ba/5wHR0yz/n88Tl6brpFdP5m6G6MykoNw9dlHF2Sjczp3SXey8sr
qceZlXUSE6+W1pFX/masuSRrFFOdXSWff+8VAuJtwt5MNrH//zut+uqGmJK6noE0X8EOwpus9dv7
6tb8Otxmvrgh5a3xyApvYfF8mr4mLuUovz/zxuLjrc+kN3vpqBX45oVluY71hRcWMWN+SHfazjk0
O+vcIfTnObQdhKBVkUGttizdALExEwlgVvKY4Gpo++UBamroSZtmo27ViCTO1y+dffPv5zm/5/Rf
Y6+2r5UZlqZkYuzuKtPcTvLojfcoymau8Wgufrg9O68rWvA/dsu/hlxtV1oOu0Jjtwzb5E7A0Zqb
b8qds7G8/Kre29vui/ZVvugv6i2GgGfn9Nh8fjqp/xp+tVmHvCOpd+Sn0ZM91aPc9MXaKIfkotqZ
Nx/vzT+f9v8aabU35wnVriAJX7v5oYp/xAR4VXJmCOXMxzz++ZslOoCDOCVn33xo9vmG5rTdeAUd
xE/PbIX/5pD9r5dZ9/QHMsJdNbsxuUKXcm8E7rgrtgOiJuE+vHMO2kb9dqMc8Jv1JL+9LM/JHZzZ
I8dw8s17zklHBy9bMf1q+Bi67XQCrMRX7+JPzoZOeLf/bH6L/XP39ZFk+cFiOR6Jb4ZVQLArEaQf
T/ZN5PXX06WI6hRPvSo+hWcHFNvtZDx0HYTQpQoHZrU3JpiossV21PPYtdL7gVJ0kOaeVvz6t5cm
PQ1E/rZpKTpb8v21kU9tI0uJ/qoW3JLGA7VeLzYePx7jD+9CF/RRP5gERz0SI998u7HOwwbJt9fK
upimr71OZTmx/E8fD3K6xxRZSATR2SPL+omEZmr1NSip+qro3iSPD5VGzXU616p2mqxAEn47yipu
o2e2V2fdehHJikay0nxLrwQ4k24z7yw4I+6192tADIaEFRRC5ALWkbATGpETGepr5w++o7raxXDR
b61DFbrpWeTgNL82ji2ER9abbAM9vV8ItIGNw4BePsfxU3UV3+teS3od7wBINcO1dvo23Z7D8v5w
loj2FcOCyIYgJe187wfFLh6TPF372XwPb7StvkkemsB3bpbLHIht2nQ3FnwOz/BkNyZY0/FS33y8
av4woe+fYHUJ6Hk9LQNPYLjjhmKrm/i2327lLbjXrjyT2pzuA9i/ugLsZUJFOsk9IXTlVp4mj0V0
P0YvgfosZYvvLMGZSPwPFxvjoNWNZquD4cUaQkwDCZsrO33M9vJm/hJtHQ9iQblXfWmfngt5T7ad
SS+dKuRnwGPRilx9PzmoZDpK68cST0ja6fGOyw55Ye0+nqbThSKGwagAQFR0964lN/UmoYrZ9QDZ
I6ho5lfyPYwJ65cIjKZNIgs8bXcxus5z1eOz6Z29dv74nm8eYLXxk1SlsN/0j0p5ne2Nbbbtvmn3
zmP5Hc9YsULFbXf20jkJO3lruNic9ESEonvi/fawStrM46V/1HeISkzucKk/O/cDtczCdbzsNfby
vezDytF9eHHwTmbH//i7n54K4gnYITRHKAIpXm3QMWwRahjGR/06Q4asdZcr08tuA7+4pERm3uJW
zJY59Gc2yrrXjml+P+xqVeVJlSNzMz52mWebvg6IclMeas/KXe0+vZrr6/hO5BqSb/xPXhh2Nqeu
YbHW1ngfUFwSTYPOQnMybyb23YrccazcOvOk62WDTss3E27Bue7CP60vagxoSKKJZp5UNcK0q4oo
sxhXBKOIWdyG4H9oNuyUjepWXnZ9trIhluy764VTiHuSIEMwmYk03q+uLF5g8y3WIx10F+mmuC2/
DJfG/bhVPPpIHpLSK799vJpOB4S3L+PCxNcFqVpDuA16nkOpFE/9iATQoZWKM6Hp6TekkIdgKBwM
IgBznaXFWZLltdo+CVENCLZ+h5ajlOabj9/i9MpAAfPtMCuoSJXUkhJ4+2TczlwZRJ9bfW/e2i7X
1IV2bl2ISXg/Se8HE9/0TezkLJSG66Z5Sr9GV/puuHK2MAD86ptyr+3qPbX7O5wS/OnHv/uOlGTE
BlANVbQfr00fSPD1ii4KQNlg190m28BHHePVJAbAn+pc6iI+2Lt3tBSNRUGV0kZhFBHo9+/YK+Vc
dXzQ7nsBQeGq3wU+XUG007v1vvTj7VmwT/3DgDpjgusTWuEf9H7AEHKAbpbzS/46+KJWecx0can0
Ok7xczfkyaqnkKfqRHK6zb+Udb0SN8cumovsNWv3c5ZizHUuIzvNTVYjrNaIje4I/D71BRatr3rz
CybT7uDVV9W9iJuy3bl7aR3HqLLMRNGBiYS4zAmyni+EMbJaTV7xZD2Y+fPUP9e9clVK51I9ccq/
XRfHcWjvRBFCtViDq41Wa7nmVEr7gv36xvSw0aRpzGt5uZHKj2/czNvZz30oHZAHjHNQ3jr4Pg5O
ScRWdEIPwu/3a0TOshLSb/OStldodgFB21BELkV1Mt2erb/86YvSVc6tR7+DTgHm/WCTguXxUHcv
3ff66/g1v4g3wzcZLYItWtp33U1xgDW+G8Yz5+XJSSbe8e2wq4VT1+VA20T7UlwNe84x280905e/
i7J9+8t5PnOmrDfCcTS2N66Mum3yYd+/5DyZEfTu7qVstq1zU4FSwFyUPLoN7C/az3JfbKJDtPt4
0D+OaeLsRvuNyY2zmsVeq7CuifuXKaWanjsexKb/vwFWkUpXs3QktXvJ2+SXU0C6H1Tr7I1z+hYc
G7JCbECZjnaf1VuMGhwUvcpeIaftpVu12Djb5Da4kq4LtG099SK7/ve3ONV5mmJluDKMd5SeeXPt
xMXUmz3fLQsfLZm29cF15ItYOXOVri9sMmlGEacIBAu6qsSfvxklymspjtvhxQbkiBH0rdXN0J+7
ys4NIvbem0GUusnTZeqP9X4j/2Sb3KClp+97P8CVYjPtMvMbFKgz58e5UVdTJmmdKvxnX2CNba1Q
8qOgQIZ4OTPKSXx+/IIU/oQKkOiFX31BCbOtKoknjsiguw+rmwC8ONhbG+s6yw5p+iU4wuHnVsdJ
AWA97Oqbzo5kT3E0AYPAcV9gm3r9TqDi5ee59eeCIufZIf/4Qd+86eqDKriBT5YxvohoNTTgHAR+
BxCy091h0+41Gmn9/iKMznzgc6Outjf25UauDcNLNz3o6uVgP3TjufUpzvb3txyb4M2LrYKRrFCk
rDHHF/Paegh2KJt6qaf9pL95q/rVv81nWM2cJmDkN7uhUAsUY/iMeYN0mY2qno4q2JlX+tNH49bW
MKeiHg1vYjWGTGCJVucLvTbuEnx2IF1b0xmQ409jEIEQoFKWOE2NbZt+FYRnXhKHtpzbfrysws8f
n+yndzJBhyjCHJkRJxlZNFulZUBQCqwHw7iY65/QOd1gvv94lD+9x9tRxNH/Zj4gNYbKrMkvw0BE
4+x19UbvzhVaTu95wzAAnsi+TEwoUOJ5P0gUyWWeCLNpD6eXe+0iZ6vKW80TwPW5UtnJZ1uNJWLv
Ny8kwzgldbeeJ/WKtktv7FrfySVvRFH24y939q3ExnozkqkEeqxP4q3GTX1fbNNd5xrglPXD+bc6
PfFWr7WaJ1lB8jPRrOdkn94ovnYZvzj6bXXZbWCzb+L/S92ZbbeNbe31VfIC+wz0zS1AsBFFUrJk
ya4bDJdso+97PH0m4D+JRTlmcpGLnDrDVcMdN4HdrL3Wt+bnf61uBb/XdxR4Oe/e2TJxfvt2CjeU
vuHbLbrD/nn5dkhINs2hutwuNny4QVx/2NV+3nQgTzsmiO5IbsGj/CRcskzOV7HrT/8HH/chtl6/
G0Bo1eDogj7z/rtVsj+bBh8n3eHi6cj8sxweYqdQ7Pv7JFley7vNlSZiGUmVwdGIi9uaV/ztKbaj
VQS5RUogi9xAOav9ja3u1t9/NdvlyZ4lupRA5TTHZKy2M12xf/8GHy5BV9/gapbP6ZCGVdS+xfWl
UClwWQ9jvgWO4Aqp3ITql79/2q3vczXNc3T9rZy0bzXdTtJobzHy+fsHLMf09QuBzsiV2NABaRlX
rz4I62ZoqvktRb83atIdpOF9isMPziKjQ3r51jL60xeCiCnhGieBIr8uqdvZqOvQjd6moHZqrb4v
+sINVTw+4smDfuNwZaeDegI9Qj8tAG1/RqOR1xs7vRVKXMO60C1CEvhtKFeLrLWjaqhq6s0CKYoa
bKThLogVWjbaf+Lpn5kOlxjNSKGEzqw/FUm6wdDRzbPnJt2mIjiU0I461ZmXni/75e9v5Q/b2/ux
XUdX2hgZopPeutBVAGXR4P1KJYQW4i++vDF/zp/zz9YtGckfXo0B4A7SgkG3BSis97uAYpR2TJf/
m+2fbHMGRlx7f/9Wf1g6xmLeiOaW3m3tGhhi9fSrtGJ4i6GHbSAB0AnRfq115RJG853Qi7sumZ7+
/pEfMte85N8/U7+Kr+RaTaq2GkmcTeQs0m2Y1x5Qjftp4H0iiW8O0p52Sa8a/L1vYwpww9f5QzzB
53NwcGfjX4SVV0d9LMG0qXP5zexlJ+Jm+LpoOG98x2WNXq3hd59xtelpylzmtIW/Bd+s3VKMoc3v
yfphv8KD34xu+2KnzvTUkU14Go63amgfJFYIHMHNkimB+sW/r2/0tOoJENUm+krzUh8UL9/MoAWW
egh1mMBNz+Iu20bbdHcrlfAx3rj65GW6/XaW6FGoF7RwvC3pKM0FYLdr95pj74pN/vmW7Pjjglw+
jGYv0vPkhKgBvf8wKzZjOZEM5tGv3Fep70zUOMsZKWhj//pfBa7/B3CYS/kjf2rrHz/a07fy/wcU
zAL4/N+jYJ4WQst/OxZgbt7hYJY/9QsHgzAasAuXlsWEEODLwnX5RYORFe0/hqSzt5BIMzFJZkv/
HzAY6z+UOOjSp/xKagMn+P8Jg1HV/5AKW0tMKtVgoJL/NzAY9f0uZ8JlAXnF6FDKkuJCyvF+puiJ
bASzEMHDqNFkqddx7FW+OXtj0ZROoNr7AMsgJVeAy5sayqMREbdB1iils0TuaT8b4pF+JL09J8MI
/MEqaTRtL9NAC5pjTxcQN9Ed2ONwN6T8ejsGP0XZdqcwoo+3Hj9lfmnsCzuCC2OW7Y6UXl+qnB19
cif1D75thrs2kce9sOfsFKo38m9X+8H69cHHQN3BpIZCxbpqf1uVdRkiJW7r4EFS4FF0cj05aiC1
rtH5xnaCHllbHnwNzQmTSL5r6MUr8pEkxdTWX9XOwm1TOY6KdAkGE2d4QDI7RUS3zISvjoVllEi0
QXQuS5rpcm282VZF2GpmmmL6GcXUMXXUDjZdrzVUAowyos866k0nDSbqDwDEIbXEW/CLP6EtCy8c
5m+GndX7sKZA0lcAF36b8Q+/tu7feTvrUfu/dvRleEwc8Jw8w+U/lhn++9YWRiOeBUpTPIyyPZ1T
vS88cxz+xQxc3jSiCO4t4SMlA/sBPHm8GG1/tH1sgMs5bxwATS7qm+CkZ4ZynpQi2qXRto+L5h60
Q/Bcju0GPusPrZl6ulfHn0YKi5opTcN4PGY7u7fu8DqtjsL3dKn9V2txcZF82hjzIik/1fpIt22U
ya5Flt6VdXN8rLtgdLlBEKRqvXBlO6icZtb1I+JbsqMwMfY4O/z8+1O6AritTwmHNECl1Bap1dpX
517mq83UlXn6kNe9fDb98JvZ9MVWUZtk36tThY1AHrhRnWZ7vYzVTVSYxYttFO128XTZ4vniDV2b
OwbGyuchqoQbd8oIjlR8CsY43v99uFcM4V/DtVDVoOVhd0Kd8f6lgoPkwmo32AZmoIVYOZsFQdp2
wL5ncAO7zBc877T0sqnhQsv10vafESr+lFO52HfW5wEoxys9vsfZZHeJacQ3jCECW8QzNnr7leDu
Jpz5/dWQQTMkihI0hy2IK+t60NBBhr7zhXVZX2eu+sXGr/1xk8tmgouPbeP8wcyY03DG+oDv5Nct
YB+tVG5EOVdc1F8jgagMsU+lG49c0PvH1zdNjwwhEJc+jHNP5Fr9kiOCgITYb6o8r466PeGUMrYI
j2m63mTyuKCbsDKyzNHLh5GSFZVN1wha+VzX/6RRibEDKJFWtlu3h6AHnUTHZMTU9lDkmhuR6Nqx
8G5N8yQtXUMJJJOGg971fvxKpFkYL8/iUqqlN2ltcPHLii5dZdT3IuqtR0jHmzCAtgCeNwa7KIRH
HqA4yLZiOFVtEiLr34NS8sa80V6lmnhZ2YR2Xr7mHd4/ufkK+6LeTtjSOGboR57dzMnGX/gxOf2+
TgajyBvSRByCIg5cCiP9po7bggSxdeMU+DjXKbOoEjYiFP8RbahXS9NP9RyAQ6VdRmXAfSTy5zM2
J3fkjMuvcjjpx/Ul+hxTx1mXD0mFD4odleM2C7BegzCQ20bmdcN8UIswPuYQZeVEM56GPPxh6N9p
UmIFtVZx+PsaXcf1/iVZjJpeT1jkTPlrJb3U20ragri9wKqVvCqKNmaRFV6uTE9qMUqO304b/L1s
uG5Vt8U1hnhQ6OMhjZC5T8ZL1MfW48RvPeQKIABdSwBIklA+BDvNrtrPtR4Pu8aHdLIYHcHh0QbH
XBZxIwOsMCPlJGzZvx9Ey2677Gq6WQsvkkHm//2b/vENcQujwYa0Fp27Vxf/QoOTFmahfmmCogZt
4sveVM7flbha/F5mdSvLfbSLB9pC7PpOEhqlT3lMN41e0AhuVFC+xiHeAfnSHaODg6CaZbTTlh8y
0WsbGwt0CZaI1iW3Iv+1oP3hLa0SGWIMvsHV7OJwL41c1NoFUcu9VETFKaSs6KaTXNJRkzaO3Q3Z
faKyL0JALLwgNl1ba0B1NOAsgqLbxFIdbS0h6fdxg6YpgywBFcl3QORobpqqn+ZM+1qW1U/0M0gR
68J0cpQZ22bIVGedfZWmRHTIvmnNQEegn+Y3Lsvasp+9/5LIzPh6dCJyHwdh+H6/mGPThoFQRA+m
mr+KLJfddXI1qvajNqrgOWN/SGdhHdEKyfg2GfFzW9bPap3mZ4y4vuoia731j1j8lKcHRbmvfJ5Q
YVcKppv1Szhn87ehhbg0mc9pyZsDqH0vJnqpkboes2X+qR1OD3NRnGJWJskYE9AYZ309TzO0P4Rn
KvSLuoxJi0Tsyl1zL1XG9FiZ9a4bLQV6Aaq4ZlYP1hjPbm8kt5IKV9fA5VygYZOLmcQFFKnWNTBY
Z9OORozaLutrGeVRPrdAUxoygd4wBeaviZxhenXIYqU/B6UBVostSKl4Dn9fVR9DEvY94MVkOCm3
oKO9yillXSqGAC7EJYlbAD9z1X2V0yTwcsNAyzJr/lHrN0pwFzaKhSVK8CUJTXexZMJAr4Sb0CU1
sb1Os7UUfQ7iKdlAU/GdnB68GxvAlSp1eW5L9/xyErHjLSLt9/NLSL0M4mFQLlHKvpt0zPPAEL0X
h5YPSbCErKTNraNUU7dAxwGu6LiWBpjy3npo73Mk/zUSZAjwuIgy1GshwqBUyiz6VLk0chIcwjH6
2dqNelK3ZaNKGz2V6SIwZ4qKkeHVAOWPydaIquywntlGgwyFx3YrsfGHeIMyOEMi/qYJkXTl++cT
VVM/pzlHQW/WJN7KOrnPQlceo3kvFZzI6/4o53Rc4zY1J/fI6rcFqPqd3nbuFNbfi06TXTkCd1yI
7qEIKxOavTqelDqIdoVk/cTCGgwMbiW3kqx/eKCk8RZhAmnWxSj0/dDrIix0aWiMS53JL6Wa3PUS
xnJ2GdjkMNkCrb6dSXMmsDY0+0dhgFUvI+3Qik5x06Z7KoIhuU8LaXtjdXwMJq2F6U3PwRJNqtdR
wRTEQsvGRP+1VBWz9HeFKf8cZ9LnahviyBrF2kOJXBpOVB3tyuWYl/P21jL90+FHEIaL6nL+LQvh
/QMSNYhvo7T0SzrH004VhEkxkGtdQAgSCwpslqZtOTWHcU6KgwH2hQwxauZAMbCvkkzPyhSKqGHJ
tTsQ/S72dcWTpvKUGwxWBxWsa4V50hozuLFYVgXB+2MBzCzqY1JtxlI7vHq3S06dANIwLoYG38ys
htc0h8vt+FJtHgICQzZLdQMf8i0fpfDoW0qxaQblvG6AWLD5j/kQyuAR2Q/nSQOAZ6fDTmGy4h73
JVMKsOGpjy9XJT/ltiS2Iu6kOwGS7++T4U/vYNksNeanwl55HQ+XmpqJgAoDze22ILEh+ueuMT6t
IS+0z9cB+45wUDQw9crOnNnIE4nAvzgVgywf8WJR8MfkYMuLnoZggZ/sRjWS8TwczaJ5GMbE//T3
EX9MGhDJktiwdDQ/6KGvy2TtWGh2FHb6hSlABKu3h0hLkEM3U7SFooNmZjbAPfc+Yuzssk5eKdBO
Gfgux1I71bWlKT5rUXIwMTS4ES9cZSiXXZQjkBIekwPcFgqU93M6UzLRTLrfXIKy19xgwM2urOdD
JzXSAUZipPv+3TqmKVbkwyCCF0oMxHpyTxOLMN9uPCyVj3s/TxcfCErcZEzxQruOL1vsMzgM9eEC
S4ubty1OPrglshepRJYFp811Va3b0a/XyIJ3RQZ9cF3661709yGtM+pqSCRWlqCXno+lR//9E/Kr
0cIl0RovyjB9KjupOMONvTMdJYVZK7QQw4oGzKUFv1Kte/PeLtrya7xE9DEoxRYLk0/ZbMMQ04Oj
OSTYkReJK/Rt26PqLE3Ntdp4pFNzIYWFmX5jwfwh0CE9ST8Q2SpEnrRWvR9+RjBTkriSLuuFQbOE
J0RHM9qQ7vXGz7w4rSJIoUCDSxxUtqrlKVKLIijqn288yI/ny3KusBoYBPyP65BL1rvAKrRWuyS1
Ed/rWj+6AZrbgfxlfMb6xtxHjTRv6H+mc2hhv4c9Z2Ppwykz6AXJtOGSdHDF4uEMYbjfixiwItZe
ySHkshWV4XgQ8XwGe1VulEhXMbDjXEhpSP37F1mLE1czggm6EpLYheh6ev9I4UrZ4VCxx5itEe9s
WJDe3CbfZzESOtsjMO2k309TUT+p6nNVGfU58LODqdflZp7y7HOuUuoYAl139BL2q2KFN+9pS8R4
NcTlMat0AzJQEtvvhygZizW7HGkXRrGp/SCDAGu3+77Szznssbva/5cwFFR13Ua7OSRSKcocP9f0
Upfz17rWpsdxjLwJEwqPWi+tqAtIrgI9eB8GZJRhz3nrYtMiEQNyyanBJkroBUNzI+JcTqa/fZOr
UlhnVVmfDKF2yTLjC4acd7Id30gJXllfrZsgpzrFSzLPBBrXM5PNLK6twFIuij2kxFyB4WmDTCY3
1rJNIvv1ttc43+ew+hdDji+JFYM04WdtoGwOniKpG4QxfrBDR15NDM1eCupz5Ced2wy9vZWzcgeu
ZBNkKrRt29cd8kvFoTTLb8vC3feRdK60ODtqcV1vyZTux8D+0qrqg4xR7H1l+mgFstxwM6HeWJRX
mpFfX521KHEb4saI28H7idJgJWP3RqxeaGppP0PvfJIBQDp9HXV4z0QksaVW2tamipFyUP8blEAG
WwObpcKeNEeBS+bMOXfqvy8x9Q97xYLl53LM/1HcL7/+Wz1A6O2o5FavLcYO99VQqp8XSLRjxIoO
u+5xKg3lqGY+GkU4GPAP69ilwJLhl4LzM3Q5p+w0cYegXvoEBnxNeKrJ/G9qdPED/ORok5QWYBc5
x/6YGmu5LIMhIsiVZJ9Duq6GX5no2BzqjVar2d6yJq68+N06BZDtl9jiXtxmDze+98frO7leACaL
fNxGZXD1OrquLIw51qKHdWEWPg7Ms9WqnkiJBuxJlu5GE5MfEOTVYlzzVOUhgl7G7ZvTixIZw6mr
1PCpNORXxbegVhiPGMgPG1vrxH1T6qMr9YAwfbKWLSUAPgrHZRIeDWnhJtGnR2EKcHz6LuMgfEzs
9o10YO7MSaK4BCveEJk7YGrWwYyqm11byoelvpTfcGvAncAGP7hsBb+99FQfNDGWbfzQLNc1PIqf
cyP1HVL4GhoZn2Kw1H226iA8WrOCPnZ5I2mi2Q84iPz9PXDv+TiWxeaIk2pJvTMJ348ljNtBmxsl
fFhzU0GVdYBrThE2tW6X5JyT3biv1dANk9m8NLnMtT0rQ7Jh0WksIUUr8XTXGzJFA0lrNhEWU0X7
1Sc0vte6x7KryN3p46arpJe0NCgOWzl19+WHGTz2Tm6z0OO2H3tjG32iDZSMYt/P97LoLeDDZuKu
mdBisiCNF1GzS0r1WWXHPzdF6lSzMRG0NfOmi/oaZejohJLZ3scU1UYJJcjIDUQkVMxaaaPo80sW
qv+soX1u0G8a5dEmquVT2hTyOQyyjVp1wrXzRsVZPYWd12EhWnzrejLinUgqZxwn8qrQvMK4+mID
rt320Rjs5lpGzxtmxuM4mC+5YbmRFV+Cdsy+YzZ+EUHikXBuHroiv08IXh7ReG3HSZLPcSsTQmnV
Ri9t/zjXtCcWwxzcZ6b1Keh70qC8Oc9X5tTJtI43E0/ypuvL6G6utJ+6VFM48knm2+H3KB/0G+KM
P4RUFImp+CJ5R/imXV+UsyUfhSYlfrBL6gQ0JGBLY5AADJXvljRanIRTssXUaDrYcSWf1/DZ6pr6
0BviVvz+hw2Dzv+lM0JRaDjUr1JHgZ3OqjYM0cMYQO2U88nwuuVCXg6osiyz369D8P2xOPxQRl/a
kfSvwGTLBzubn8dUgs3XtFs/wc25lrG/vrGQlg3r/fFNXyItWnQuESh9qAT1eoPZT62zR2M7bkwk
UukJ/VpnmUzWtKpf5NmHycqJk1Gm2qtzup9Drr+lFs1sVUbmlpb6b9h2TOGilN0uhgDax7dyDIss
4GqYULcgJ6iLueHHdOCM6GvQlUa+KOlYb6OptLaFBHqjkqKdCirD6TJ5ZzTzgEo+tOgFCCVHm3rb
kwv9HGF5uum4dwOX1k1PVZqL7ZeMP0KFBRnd68jZHGVttl2FKs2+8yHXK+lMZYmdO64Mp1xSJ3Je
vq0nVVwrx8wU+dmo4kdDF+VWC41bjaN/SAksliyLt5Fk4El2jQqYrVk2/YSvnJUvcV/BQbalbj+Z
IdjIuRBOJHSIIH6hbkUx/hN11tsspO4e9YBTaqHKXmi+RcI8mHYRHoN0+JzWmuX1M5hkaSkC9NLg
1GwhZDiqb5EcbLuyvCUMXIXu76eXaqAL495K3wRv8Gr6p6U9a6KSSQIudWPeluZMlciOYzwEHm6R
zKslZSHXJs0hflwfalrOl8WAQZiWTA8Ary1Hqn15b0aGecibLNtgCt9s0aN96jF0cLKuAQWdREB5
reqb0Q4uB6wgNFTaPamp3pl6ir5pCIQ9R0JxY/n8aV4u7Y0Q9TC4QxT2/hiyEXMEYozlS2B8IW8U
bSUlKreTLjntXFuP4TKBiGvlo9QNr0COX+q4sx+7pSxZZN1jWN2+UL7Xja0Ro7HKZRaXSZ78VYii
jyBCqjyVL8j9dkE8D0cjDYaNyJQ3ubcsWr3NTVRO2a/Fo2fmRmrTf6aZw3rs++ausEan8PvXqbVC
Z+x0/AuWWEPgvngro/kxoOCxqQwW+gR3+OuKT2+UcxjbA0NdN+pWSx+UJMWvRWvSY+cDZy/8nHeZ
2U+TUCWMNoLonIb7qoqMW2P5uBEyFuT71HKxhfwQ3GDy0KW1yBXu4YLDYewOo6Sn1Cf1g59hEDpq
wL6X1xloybxPlDrehJGheVMzZ440NxgtJ6PsjHPu72IKSyZWaLsFa3troOvCf7+m7GVLgG8BEoJu
3qsXPPU+Dd5DkD6Ehri3q6yAM80Ppjw9NHgtr5FHpRfs21otjqFFIX1SKlfREOWCrDZPSSocf5Qn
T0rb1rU7Sjy/qizL2b6mIQQ7zMKKR6leWGd9auStCZPl1ZwH7aSOrf+oU3JJbGlTKKXhBcak4ggS
VY6dRy+ZnVlHs6m/27n6QybjuJPUOvHKB6N/UhWcQUt/Dk6poTyPKtXUgdzNRhNN+Sz1CUnahnNy
UiaBh0IkAidi1zqoZkRXYdoGB2IfOg3Lg9G1L+vuX2r+qQYOvhVWTxaiij/LWBJhd9j7wNBrTHv0
YodeaMBFp5ZdyBn93ihxmGnL0j/SQflDzSl71vFYbLVihuodGvUprIazKKCC62NbfCqUxEXYE1MX
K9vDWOmZp1ujehoa5BICIc1DF+gW/gVTuZ2JVjdFVN6NabvPy4daMkZggNmwiav8HqZS5MLpTg7z
4qfRDdN81rLkWLdtt+/Dni53PsKJR1OGeU+lDoGXdir1hz7KxTYym+Yg69M/aRN1uzE1ia+gjjv0
3pU4iOg5hYwQT/bafpyk/G6Ku8Sb0uqxXjbfcVC/Skp3FkkaPE/z6yz5rLTEPrZ+T68eyXpwSMoB
kcSuyq3hVHR+uKns3huUYvACfZ5QBWkA9S064JLQv7OiwPiuRJ+CFlH53/fVKxLJsomhT1lEQBYZ
Jozgljzkb1eNYCi0VNMw6AtCkXuammj4ZE5UsLT70QjiuzaswFJhVtrKgXIpgkpyywKLhk4zgm2E
+bGDUaeyy4HVhpl4Av/iBhgh7SIuUxtulUDEcbj8+6Cv2gTXQUNOoeSF9STrU1+2u98GbbRpNaci
rh7Gums3QVXeV2w1x0meWio0aOJ0jCLcKo/oA56J+0vpuAbsmICSdKg/K3qrfp6i8PPfx6V+OBGg
m6h44i20jwV9e7VhhImipJnVxY9kpDayZjWO4mPrYjTizsSX/lzb3YNIsDtZoqk+qc/jrBBfLJvd
uuOZabk3tPI1ZR/Zwj8fqJqrslNLQYMVC7+rUIZsT+AV0pmByiMBHu51CR5gaebhHKBt1/v7NCv1
fRbVn4xe693SSBXwwtW2zczkUqVTTbails/GrHN19lG7yGzAN+aVbF4n3ghGgAwT7uqY3hGSX90b
TcU3IexP3WXVYaxliXLC0qcu3FEfes+qJnsr2uJL16Iwd1FRWPdB2eFbtiRjaT1+Shozeuxqp5If
W3ZdOzJewnCxUWC1zihy7kI7uKy3Ukn7Qj613a+ba+iTH5Er9gE/brTNkOPiEJj6eEdzc7hpMF85
Fd8GXxzXm32vhxhVmnW+0y3BDS4Px5MV9LGj0zB31/rZiWzPrhN2/MStFmpxTLJwavGVjdrcvKSU
h7S83VtDb5z7wQg2+Ry8Dco0Pk2K+bJK1Sbpn6Fv76dCst1M78DepDi2qNqbqvvijixTsZGS2VOK
oNsmJCmOsdlSolXHkMCfa2vW6Tk6GhxtTOp5oWo910Fde+oc4b9jTcchttQdVjWuXd7JAquGAW+L
dX5kdpVvKQpidFNjCmLLhwiuHuJhkjyr7szQxEHJG/20BofTWHu96Op7E9FHUk7t/RCajwgg0z1f
INpWXfTa9dWJPuvAaTDRxfQ8+iHM50BV75o6l06VqZqPtZTJ52JxH9c0bDLJqhu5mWz0KqF3eFJP
1PgaErC26SnqODhKiCFQMKiXpgkIo4yZvEKfbC0soZ31b6mUEj+jua4u65eafC7QQT6IbY6uE+ex
2OlbpXqKiCaW4pGsh8vVfC6xCBu/TdGMuW9LblypM9tBMuIWwogOBHTFAYc80hVWakmMt+KsITza
WBiqxeOU3gN6t/dSFD6NZigfUB++DJ3yoMidtjPr9lPX1fu19BLqxrOC8vO5j36QwZO2VmZoh3Ri
Bg456zno7oVWEGaP+QUno2IrtPQ+D6bkmCu3YpbrbA1OnXjJouYkxgJxdC3AwmMxn2K5li5+N+AK
b5KhnpMS3JIeQr/UcxQpYXOucYF0OKKGvYWP4K2b7hKKvw+bkIGDv9YWKblNk//73dns6s5UR2W+
qKLpnThVocX6pb3DECOh4SuqtnJo4Py07mCRht5kmTBr9g2pF25q7NlYlkfKThnUfvv3Pdq63peW
S4CpsSEh5yS1dt2xZQ5y2Zq5Jl2yFMZXNlRiY+dS+bXvA9NJu1TdkASutrrdGa5fFW8tkm+3HZDv
ZFZm3qWNfxwDxd+2XVtiZ5nbHtvqdlBz3euHUd3ovYAw7qNdsJJXVZC/WTM5EbaXRY2npTpeKtzn
XK3WQ/yPh4H2797YFhOAjKKxyq/rfwWjTBpdRSOloijz8Ho3Kaa8heiDtyGdwkdkOHszk42tltQn
GScjd82uTKHyIIZCbAT/c2IUKaiv0NFj1cPitNRtq99NNDHj7ul3MtZ9cydtBRW7QCYLt+4CaD6T
hyiMH+1+IBqlhe6rhT71vs/V50KmB7Yv29Rjtc+urCWolQMUY6Ic4j2mms4kovkQ9HhaTYX8DfmG
uakUdTdJwtiur9gKNVwJhKJ5sm9vcL7A7F6vgxuvmbaSP7xoXvJCYOeiwQ3/qvKTYs+VBB0CnfVG
PENPPFfSfj0v9OqfRsd9pTPL8oBBJnmHdlI3tcBMrU/KL9aYeUaclp/GCj+uODDPgap/0XySIWtO
aT2aQVxLjqoG1M3HEYBiZqrelOMJOtLr6laTEXrTXaRJ4RNNzAAAy/AyRzZOPWblUS/pHMJhE8uZ
CW8lmEGHpqy+Ca0tjgrV0kI5leTeHzqhY8aKijXzs+wwKWN/DFooGUl1buO5fxRYW5lDhbzTtlI0
+H3AhbyXd77IaMZa9ZGYsIFriLtTMlXlQYsxNlvPydQUkhNGvthkY2F6ojZapgOeO2NdehzT/kbq
y4kiQ/VvhErcHZqx3NRm+h2uF2FdgFvenKfKbkh6fERNaJ5t7f9YH7YiTSj7wiDg9+vSNkIMtMnt
f3U7f0gFOuJUGTcExF5eZ8Y5p2Zd61J04qoud24WZNVZVVhIgZ7sRGMF27zLHwK9ACO8uCf9GnzW
s8BGwZ+cfpaDmPeYVL61sN1Oo279EJbYTvhtfk5b6a41+JubeIIAtijH0xQ31VI3nCWv6SpjHLrB
OJwMU7BUlfR761f6g1YFr6bUW/RwmvLDWmtXbHw8Oho8HxRSrc6AP1vWn1trnL4ofsfZUKecsd0P
y+Z0zbUZefr0ls3x4sWmfce0jeCBjgdv4tke2srE2lHzp10QidKLGxF7s1SPW0uaaY1sDqE2E8Ml
M/7ARARWEstnuUEAwN0+dvGk4+dGQaqXQ7Kb6/JBzzZ5NbafBymhjrlsrf1MWtqyHSWYsjezIBdd
9JtRy3veGIWOda1LUNN2jS1cRS9xuAHb6SICgTwrU9xasqdczRr+4rTG4SlyDAp+5ypVlMOYj98M
q8+PeVCOpO/YP9sx2lGleJzqcdzhfqY7op4Kp0iawg0I4j3chdN6MPdmZ/JcgwDYbXIfzBSfyuax
Q6AppTkaAFk6rZHZWPW226ZG71qYrHkhVMR8lPWjekGKKbYk8smzZ/6dIomE9YvgoJP6mdxt9gIj
fHZDzS8O6tx7yHdrr0uH2psRTpyxregcY+wcENGNI/shXh8tpoFKLKTdAjx3l/SdOvu+q6d9Vjut
PL6qD5aN5xJ98wlKhvBfNYv1T2PbhAdRpKmXYQiaQYJFuSKdSP+irZFIYxRpkmzDZKl7yGXgOUGo
AoNelKK2hJzT1Nt9zTniiAa9cpRKB2ap7HJfnYkRuFIiwXrNY62mPmH13joLS22iq1cK3xSfoSRY
0rmUBmKHoFn6NLfxJzUczyqCht1syPbGX9JxiOL9fW211Z5qznQuh/Sethf53NsXPqp/xuXlO/bQ
CSCq+Zm4rPTsA+K9xhM2c3z5WuHiKdsGhFpjNXI7PWMK1r0mFOxddZGB2lGMK0S7V8My2gaj8cWs
48kd5lLdsqQufiBOa1pL4+McY1ZRgc/2MafYsQ9m+ZdyDq8x9GyNdETt3u7wjteoFnExWWziDkH2
T9F9scnNB1aQ7tfssCLV0jZpw0OxTHwdZT492MvURjs3bjBe/WlVldfKRnRfFfFdEwOrX6VHaxJs
zd5kWe3vmlKGI+ErLyFbkyW6l5B1LzQJCYNNEkInxE/Z9yhtd/421pKd1LLr4ke9Wze79TKXScEO
dGh2J5rsXGf5aajNz0lVladxMCqSQCYWpEHU013zmEhQyFOFuTL9eqfrUpzn8pypkditMXQladpj
0+Wv669RBYRIj9UwlStkfkYW/cBccz7FXXAcS+nfUS8fpbKInnqbZ5AnSf2UZ2Hq9oOqXdSY4tY6
0rwTqpdbJLjnPsNStplP62YqNbhotWl29985O7PluJEsTb/KWN+jDPsy1l0XQOxBBhlcREo3bhRF
YYdj355+PoDVMyV1TWp6zNJkKaWSEVjc/Zz//Mv6t0Ra3Ky4hCOsOUinzjqbevmiGol1TVPvB1Jf
+CeJ/IC1vINTM+PfGavoIer4gXzi7foIMjX8ntuSoBfiUS8e8xZ/7etW0Ismtd66YcQKAFJy1YlX
RzvovEm7PLU/ysoqbuGIYkFslqQq06uuO1YUabehTNP7omt3hFPm2/X7etFc7lvmUMFC11xf1wEG
W8lgRZNt9WrNTnMbNw5cGPKZj/k0PauFXW7HvLvVLb6EG6OM6Cxhn3p6exfw8yWL1C9YjJTnudd1
XzWVdi9GndkGoW9HWEagZSopp40XRApsOreCHzpWmTZCDNSnk8mONMOBPCTowaXsmJcn+UyEYf4d
rg6rf0FhzaolRDMzxW59Fef0TSO66qaIzDNBwg9w3PA+h7wc92l8IiC5DiYm4D7iv2LfdAaaFs+Z
0A4U9W4sVDRrqfJYe4QuhmbD2DUfbmezca+KMp4pK+oDt4jDc0THaPVkGkoterFlxPsScSvvrYTw
S8f62eRLqvsiQxBD75BIno8k2sniblS+mDoB0gtEzeKWQWE19dXhR7BtODruRVeS0u3zJE3CMAQ1
VT5gnqvHNfe1n7ahaVU7YjvRZiqKPDRgo9vSSrtt13j00PzoRFrRrh6UdFf2EymF0/hSCCN8SOv8
qDUuUaSGecyL6iELQ+NAEKapV+SJcnrA4qq/i7r2bs3CuYkt8LmeNGpyNrtd7y4HotokR/0n75QT
+uEoggU37Ot0A8I67pvUJRiIMcFBltax1GaJ525Rfj4XJ5HdLpSPhpeTJQA3hBPtWGlTCJpTiiBh
uGwbCoHTVTzcx0k9vLeTs68NFb6zMVxnCesZmtd0yiTLqSNGXFHdg9ndat4Yn0m/1MnXjQlWzYt7
+tegWqwkPjcnvbsWC2+a0O39OslAltslJA53+RUj9bf1mFer8jIRG31x23f2AggQ6PSu67qm+zmG
tipg00IxW5ceufTuvTJfQnPa9SMplSJjRve5DXHoLb/r+ONSVOqtZUkI442kUicz847cZXwlhvFj
bTTWpTc7UedHTVlv4yaLD3godZth+GZHdDvu+ouVGL5WbslnyTdzrMaHdbeM4t6hH1evXkWTZVTk
sZXpMVV7bGHDxleHiA6/k9NpoOTmrEa/a1balhGMc5jdVLtMlfYj86S2UQZCOQseZtzZE69SzU5u
1GJre621o2TZ9OXbtKiB3EjWW17rZ1Eg/+y8YrceXFVvhvsxpxWA5x3kbZhsqoyqkA4QCbDf9zAc
V8BJbdsTUbWAV+qooUgekvNkGvsuXhiPy3LOkkVXDNo48r2OSh+28Ath5ZTmYb1XmjlwhPRldSbS
vjq0Zr4o50itZQvd2+EYbYk7yM950xOpks8dZ46W3hTM3EJtGG/j8KtlEHhqT96wYXsyfdXqvlJP
vpsjp51Y+N7oxA6TyEHclTvRRE9EpPcBgurxPi2zey3OpS/KUrkNs1OZ192BXNYPsrrKY2Pm+Xa0
bH2T2iyK0o0IMs+bcCMI3kTw0hWn9YWaI3ahbO7TIEyqFtHxoR0G7RK25RkxS7WBVXSYsqh/GMCA
D0t0S1nJ9sFzDySym3WZvsQJRrZuVQrXN8nGNc3yARZBfluYIt4VgkQUMaffK+Vl1nKC05HtXBZ/
kSpWXBpQ9xB12OymXhidwsG8qoYdg3v23MWQAnotkOCrKbvGdnbzImWhFtG3Mlbo6hcWuhoSjR0p
NPPIKH5YhWIcwq4y/VIf550+nzBdKa59+1j1qrIZ8uFD8A7to6qidrc43b3c+yGh/0ZwZY7q0DWf
rRusVjuFsdkiENqayJ43vaU/UlGlgSc9+0Bl3u1XXtmg8Ro22uztGlJJeqiL27LoxJ6SQz0QqC2p
uAfXH1prRJCZEqE2yG2SMEyPU7V9mJ1OBrM5V4CC5bjojaN9WjeZXxq6d5e43vOK7WlG1m7cJB9O
K/Zgz/G2aWrzXiVGODFy/u9J7/2mgkzAjvE4Z/O3vI0pwC0ZBbIhVv127Tjm+CHuUNylUUiOiKrv
wxCFSZ8QnTVFHyBc3jEdyY3PtY4n4EJUVoTc98q8mRB+fXIq3cSr/Z6mdAExqo3M+1OYngkTJv+t
V79iGfOYhOYLiHd/6czxwzGdpxiu66mljNk1hXcxPQKaE0NVzyK3X6oxJ7K4g5TYG2bJjZbGtjKm
+9KNp23SRfEllmnrC/GhYgIF66hUN4Ulv2jWa+3t5tSyD0odKkFs6A+OCPtdKubyWYmfo35P7HT8
EhnkPw+iyB5b6KCzZ1UPa9XYQPX0B9O70ZZyIEzzIgC9zzfrHbcWylGauhtMSNPPjj0yknurLcyL
Gl1jr0/OCgPYbWmmCP6aGbPXmDDbNou+Ewua7IsU2Xk9eLCPQ00PYFiWu6ocom1masNxfXecRfeI
0sAKrFo3d5FpgsWIKtxXqvEuFLKLQ4v4Qhmm1zmTxjGWrIS20F+pWzvKCIjYo4sp1hRt7WycH2a4
mY6pyfuY96M2+5menOrZttK3eBxIBlHS9LiCD87AmKWMU5a85E3Ic4eUX7MobozIzS7ctCBS3YtS
jukVAkuEMPCeDT3ET0HZUW8ZNHSNuUVORdUQ4QQESwacKwL2HyruWRuX/UnPy++6VXt30hI/UpPJ
39r5Drn6KBOIXVZlhhdac8NP3I6Bfnlqx9HZ4TfYHHLhOnuRxI+lEr5h1jVdOvoqP52aghvAdH19
gN1gfdMoXK/hwzC5gqTnFgkCmMFlfYRhYwXtVEw3Tn8PO53gBpx0d+Ssf+1dq9mCiLWkB5pQPLpY
36L+BYgrHZ4P5CvaTHloZwmnjUxhsxrruzi9VIr7I0vc9FHviq8oaYh8mNpmD5n2tppi7aLG3huW
E37navJbZMH4scM3uBrpkzt4PTOMrWXH7bUiXFvlBpKnbp8/z8+ZXKhOizZRPWmPST1Cr8+8E9H1
OkCJ9kWazXeZzuFVB8rA3UBc+jzH3dsa2IuyBsAj1eK31BSnJtenYEz78trAQrN71f4+mAM1ks7J
Idr+Gd4Az6sf5isxdvupVfGSsqL4trIz51hlGRP6sJqOXPZjqLfVVhlE+0gwRBHshmgUzJvIQk97
62zPzY/Y3ToMYH5YTvZmc16YZpp9U9XXZu73pTTsH+1sv9XCc68SgpjriOqgJkq8y1lU27mMeoCv
7BXo0ztKLBzYUbJXbEHSA3t9t+t6XrJY30lzTM9DnuU7Aq27Ta7kxjbVzGyHJno4G5P5uZyaRul3
Y0MGO1KVXcSgYIPskjisIiJeYryWqRX9kNpo+JHYNVqUHlsmqHcJlhd+rg7GUbUquhr6mydVLX7M
CcHS7Ig3rZfvi5w7auLrE0zVOPmzG9cgHe3HFIdcl5hU0Kn2rVrgqNZtGFH31Y2IUY5WQ4sSIfKc
U1qDMeFnfJl146eYxvLAVD5nWOFlmygL75wh0bZx12U3jOwZAE42kU/dNP5QS4WSybF9va+9wzDo
e0EhT94Esfd9rvOW/Jyz8n5KrOeFumriYkxQbCuCGTVrZTBnt+N8W+nKd24MpwSQhl8WVMvTdwf1
rkKVoITyMOENtrVjcVKE6OmbC2y6C8NvBvOhhY9/1ybdLsqG105mxh5y8+DjCP21aJPCF06u3nI8
zZhz7SwZa76da3XQpC1IZTJvOYTDbSeayncTmud8TG4nrX4wm3DcMjei85HZCeOrLwkWyLEp7I3I
h7s51OED1PFzpefPdW6CP2CItTEEjDvAqM6gW8kA+1RyltWUKsLG2bWrnXhn4BzauGa3xbUElj9j
G/DkIClgN81GGXRRBnSYeg1goPkyWVmOOQLWCTVzRgvJUKAABW+mjL7JVHA9y3Q3yMZvzczSHtqy
58bGt0pkECMIxwpH6rEK4aJ6u74XZCGw+PbFND8Vo3fvSOWjbipcy7RG+lWY7/JaE0HPAbZRZgg7
NcThY67CUudN83rrcQQtDpRR1wKQd95dWA85aGscTtqp172XTPf2bh4aPjx97NOX1nVqSA1MUKT2
kasix1Ev3kT7atgf5tD32wmLtNGIBDNjqDeuN+7siDOr1DW0JRRliaudFvZ3RtO1TJJpbFIjKCO0
6i2E/5q5icLW43V1GYCdFBvVwdJcwQ0Un5SfVTRnQdmLfqO0TlBOk3OGqvqYlgMgnlMUQeZAm1KV
/FZIECn0z/m+t0Zkrfld6B7rKELQ7fhem9abFsrMEIcz7hSeuR2TwDOEu3Hl8JS73k9QQiCr5hXf
LZ5HKglIda1jg6NCUA2GCLI8OctKIJjSKipdV7zweORu7qcnK07fZmf0/NzjGXdKfxdS2NOtMnKE
dO4pIqX7HuGqqM2G8/KxacyfqVO/RaH2GPYkDbV2tYnU+DWZABQS717nb/rSDfVtbGhPPbYrfmMX
1iavybMZrFe7terthNIPz57aPbhRmvqREvPFTe7gQ+hETEud4r4SBBglVg5ZXc32ra6IzfRKJdHv
Ss3J9s1YLOz0x3BWY3+KptfOpBIsC6oyY3aUrd6SS3eJKUzh1YhhE1vmM74MBTBPEjMpaj6ypDm2
I/NvtWl/2n1fHEanx1VB4H2ayNNoy2c1Jz9vzrkoB6nuoLvprp20q5und44Rl8dxlEGzZLqk1POj
joORa6ZHESsx73A1baM52QuTL6gBEJ+Yxr5rUdKfeBXezK66tWo/K7Vk7zAo2ncDg3n03QFGhye1
1XcpKLgfds2G9a9v8Dbq9gHWQ+om8cajTgO7RWTablpbdsFsW3XguaFzTriqsrwQD24eBafjAVqe
D8a2sxVG2aVaArOMJhZvVvR1ZGlthGmflULJg1x0xSHxHpVxoPVpMjfASmSDPw21QnNU9PiuV2nY
uZlB6wwxpDDrzg7RSmTFdLYhnEzecXaS71Wkv3uZxmAO6nHT2O+hFn0UTGvQjG9IYvOeqkzCmLYy
L/BsHKGTJM6uWeWeJq3/mhqwRwZpFQilEu0k5QDvjWwzzey8c4f1XwJC4XV6vY/tVtzrcTvcK8xc
JMheIzHOa5tuvMyKuE0U/CQIA2DDKnmLuRfDrs9bAqgrLdxK04ByHGYah7fxg+QYcay8iAqhTG7o
s5pToyuP1tCqT1Jn95QQXm7nPjzZRuUeFDNG9zRl7o0ohu+jIvOLpn6thP3eKlV62xA2wOTn5Gh9
thN5WZEV5baHjLt8Lun8U0c8zlLNjlNnRogCrOgwmDVWXHLw0X3He6eXEsLxQBxebjn3kRuhVxlV
gO76q2bMcwIpDW0Etl4q/gyue11/KUeJf27EWN5zCu/zz7TC/LBn1Tqtf1SLAtpQP0+bUC+x7lx+
cejZb9pSxIHrCmc3eFV1ykzvW9LI6AY4dgpKQJGNPTLZK0xzADBqFbq4ChWrMzDtm6YEyDsEFyJk
bWcSOzk4Ei+nBSqIZwHATZ/MZKP/Hpld/8S0zRvShzAjdmIlFaTaNGxHxYP0NT2iBjwuhlZ+H9qu
XzAOHJT8Z2g3AEghe5o33Vtzqz+7cnyrazRUZVgylaQhm4xhuFX0R02LCBPXQbFX5H9lvDVq6x0M
WhYk21sIExl9VPxSU1QbRaCTBHAoYmKRqhQ6t9u037WYNO1alnu3LgvUh854a3KagzFrwKdN4jPx
zDGJ/+JOOGCYhAsNU32FifX5CUCNj16JJNG1FFRyNjmuVsNr3KTTTiYNtDIXh4yWylYfmju9br53
Vt2f+rzxM1ThUOuMS1cMR3KGsSm25NPKdSqFd4DgxJR5uYpxUD4cV6m3ONFEfirYPSLhPq3cKfRM
xq2qxghWwSjOHvGjbW2/4baigOpPJ6Hq9yhEpnM7FLO/Is5FF8lbbIf8T90Uo5Q2ssrHCcMOn58U
f+J9YQxRa0rHbwUTq40H9HMqsjZiqEdWfegZoC6Z29/YHj82BdYNGjrUTTrN48FSdM13leYxSWd5
5F+yfaUZyo6Gi7E8A7Juds5Wx7AK0K9DmNDKLEBoiMWIaVSnwRuY5Mv5qDKzMxbQ1i7LLX6vL7BV
wQO09L5zujmwK/j3ttvy3qyjv9Yqj2Gn2TeW610GD4VbXMAoKk1JnW536QZGcuEbvYoDFO8EalLk
V4o0r1TVRIWtsgo3fW2Qq5GmZ1iPilQ4w5uz6QrqzhYj3KKggl88AvYdxCempRjD5dNuELa8AzQ6
2W3onrMeekq8VDKF94l5hiMsWpGlmR/mLoS5qpt81FxiN3RlYGhdf8Tci3mMPTzmbk/F1fQK+oMF
qFyolCEtvN6cRVL2Z8e4dSHbYLdenTSIcxva4GgHkwO7G6d6glwJcNtFjxoGxMrgmDeOMd1xRz1W
sJcHWjTrwWikH2bU1rtVL7/evNDRW3/ucms/RmZ4/bx7UereFXlzr860YiXO2s/WmB6GxWkL3cwl
2inMHjhorOomLpzyK7P36KxU5nGwuvI8pqAZrTkM+9xszINoIQCYxrxzinzEzcqmf84+Ed2ygjyu
iucqG74MSkfsyEA/vLw7RS3vjHL8mHp1vNErdNSJ+LbuNvNcuOd4quBOizCoRCIBFhxIYJ2GK5ro
QWqbfOeNzQ2z+fxWxa3Da8P2akEbUgn7uXPHbLuKZ1J8yyYPa618/ubK6TlJeWyFEo6ncoI0vkIF
+HSJa6uJLbXvsuGFM+xDCZR1mUwaWpYeIHgshyToMnPcwsFBVag6V7EYA/Y2wEqjbDL1ZgLO2a2j
MHh4xllLspdxseJbGbYNt8ivs6YMXDVnHrmISGNoW9Gg9pt1rWpJhauaVe8iAVmlavTd4MbuMaIH
Fw4SjxF9w2PUwmMuhvQW9WYYGJHDg7VsGAS54GBG/YDVreOymGdjvyLyQAn5AcTLX4dSVaW+MLJo
dqvmYaA28GdZaJv1NQHscTcC4GWvsDMzfxsxe1LH90SRX+zceLW1Ot5WrU3/5JQnHZh31NzxcxIK
14/hg0Ao5HeElIQEgb3QZPu8rVtqiPnNyDBcShejJruy97oz1fv1qpO8Qb25LPGsKIaDE4pvigJL
fnlBOs2s/HT2yhsax3zLyKD86mSwP8LZ23eULI+ThaJl6h4Mus1DmgxFMEa1s8Vb73vLXTyX+sxj
G9XGBqDu+yeN3mxVLDixVm86FUfvQkTbdQbCe2pv09ig/0+Y0Zh4HpLFupS69r3T1z9WQMuc8ykI
hRz9EEK4r5eqCIjV6gJr4WLACkVMZ+QG3da9A44ViHCOdnobMhdYrnFKjAVGfSqa2troNd4Svlvh
BTZX9W6VRGKMne+sPA933EqG2rwe8GTCBqXrOJ6lnSY+RGz81QDWNiY2dkcNLBq0cJQHpR+YpIro
bDXaAb+KgUlCDlpkqRu2VJeCT/MAcjdcj3DhY3nhoD8peXkjLEjHy1cPY+Bh2UfTHsMoue3zGJ7A
wl3VrRjpYfXM+aU9WiET88gKjxZAKSXUVEDBHLblYt0SzphU9rp2SHS8tRTtU4kLHeHdrke2UYDV
daiDv9k3BXhhU9iVsyy7DKsuvFiqqaDMi93L+rGem7zMlU6BDGwMT6voTzgi3ugwFQKsAlDDQgzb
AWpPfsFY/FgANBbYjHcFVNzQzZjUwkVebdhEk941oEZnr3GTg6PI+y5Sx3uI5PfE0aeJK1+6cv6p
GQ34Rm4P730xvredld4wIvLXJTzXOZydtHof7dTce4wh7hMETjdWyYgWnm2sCTjO0DY9O36LKngf
Ci7NC7zAnCNFd/A54SoT9q/wFq6XTzaSjSgtEUHldNOpGlz7Lm5iCq/lZekhZl4blgfGo9VT3SGt
ZXKRFWdgsuYONlu8qxFStuzEwpHqTcaxKTxR4UGVd/va6uxdl7aw3UumELbSNEGn9zx+TsV9h8jq
nWdEZ+bO4pCFKtz/6pudNnDPm2aPzeZBjkZ8dpua0eLsXCBHt4GMun4fT+bOEXa2l9ng7mBMzjvk
eY0vBiaflY7zda43G35ueMyY+wUxrOhDHgHHudPPJPTye7UGf7V0mzFWPN0Ppf59cLP4Rm8glhSV
UG/sFInuJ5VF5tkDRDUJLSexIJkMxnyYvUG9aMsvRtvafvQQqkDxbhpBLObACEOUCd2iCB9FVX6d
ZsYHej27TzOdrQbZ/YUhhrHtRsghGu/9FjpS9RjV+Lq7Hm1fw+pNold9yIh7sHP65dV0s6rJoxRx
tnEUblCbN5B7qmmPTW95kJW1N8rOxkDWbo5QarcrWxfayGFs+awc3s7Ki0ia93zo5KHqmJJkjCyO
Tnaq4IwdrDCxNqPbaFvHgCcTyhZZqiS0I+Rg2eTCK3w3Mq29PjNxsWBHjyUyBUGuFr2scXb1/nH1
WTT0xAjU0gX6nBGeK2Z9Ufrmy3oU6aLPgjnM7KOWTIdiHt3btNw63si8RP0SmyVjDtEchxIBbrjU
tFpr3cpEC33Z90kQyb5Es6y/raZH6JExpKwnJAEQxGVmfu5xEMMYchrxj9Xi0i662c8ipbnYwn2z
huKuRw7DEDd+mSJjvIeFep4M85xIcc+FpjCiRFB2jXYBXCR8k5KPSTv2BjS724Q2vCQU5tpy/cGc
kgANl/dYKPAc0rzVP3UJDe/gxatK5DpVkwZuCCASYsLaSQ2w1VoMQYv0yLgP2pTiPPOypnsGkqHf
y3Kp5Cgh8VVhSpw340aNKiT7lfHYGop61DtjI+0EayVF2dstAEmfatUews37XAlkkmSk5k7JHKP6
ss5gI4Po1NIxk52X46uXFI1yHGOOwgrS5smm3A1ATekrV3oFHlDnCsJCNUaPZmR5+PDti0Z69LDz
iQCvF0Pt1fN6gPWFSm0t66M9uZ8ftRbTnkxuIA1V+zKPQn+ltS9Plpk9zBqlPWhzx5BEPxbCNs8I
iGH4RN3F+bY2cLLcKFlu7hnbJUvzwgZWKMlS9gehQkhyb9e0zezyZq9/6SXuuahracZEjJbemfJD
JrPRdwq5NCdXou3E2Q6Vb5oneihRRf9s6aHmV50pDtWg0W2Uqh10OYsltkh0XS8gl8l4QwP0yQ0W
aLD2o4NCLYO9dVCkY+wHVBx4tiCWkUq2s/Os3hjgsKxIOtLMarrA1qR3x9PbTEg9zuvQPHGV+Ig4
aF5YUsouVPuXZum+1iK5cmZyQ61bA4EvZK1Wh8hh9JjxmugsMhA5ii7PceJtZlVNkITlURqVQXnS
P9SVXhyTboDP0jNvlCBmwxd0R/ahcaNp67D9DbJFldDRyWUVJmxlJPLdUGXhLa8QnrA+rDHrRozi
yIRsuJlHqEq9y+bEBt2E2MLqreVtGicKMhQdp9LT8VeiqjS1sfdLAVF6UAuTnsRMrrFKJq8I2z2P
d48v98mKq/AcJcmPNCG9uDHb8Q6KSpgyEpJ29B6WbraRtM0nQtJgpBjqKakaQN6yvg2JD1L6abkN
4qvQNJCRccKOoy/e7Gj8Met9zsk6nLLJYYkJMHqruQhHrf1GrZr9VIVfbQeTvMYmHtVz8kM+82Z3
tjyYLLX1eDdCaNb0Z+DVFdTBShngToUuTA+IpCqqNcxALgCbsCLM+yKX7sPax3kNqmybGa5pLRSb
qPwSZpFzXp0MbHdgyKY9CDwtA6MfLJhvkUaVgXcSusHiEOvMV2Cn3KwMCDEq+XY9bDXIZAePBAy0
WdbEt0psqmIYnobUGMgZYDkpOkO76x45cwYYV4w8lTgzD1lyTOLFnUF8K4wO+wWddkUvQwlVfg7m
ejsgFDrZ89jubD1LdrVe3tG7eqAdGlYDMtqP8NUw7fomqkhs/lo78C+U4sh8HVzvXM0gmEL/jVJe
tVQ2k2y1u5VxmCahuFO1BNufU59BNm17GjdXBZCo8Ccp9DBEAAnrQCMqeO9mAM+DyDU40b6F5ubM
A/VNJyxfcANAVxMpD60aa2juUYkaTMwSivTU+INC5F9dAxZeKraIi9rP+V1I3Y01SE+ZzneqPjuQ
251iZ8eyvA0ruh8MK8GbQ0YesGVF2cvbJkm6bV9HkmZlNA+GCPXd1Brj1wZDv+PBnRg9OYr42TlE
OGIW/6YodunjBBi9TL0k/DlJPqn9/61ohyeZ88/vaQ3v4/98l+VUx2HU/v02xiuukT/bv/xb+w95
ecs/mt//0vJt/vfPav6+/ufwQ27e2rdffrMt2ridrt1HPT18NF3W/v3f+T//8Tf/X//j//hYf8rT
VH78x7+9y67AYv7hI4xl8UuEw2IB+H8Pfji9lW//9e//I/LBMv5G0IPhINX5z6gH/W8ezo34oOEs
BAaBncY/oh5M628Wf4JHBeJQldcd5R6hCG30H/+mq39DOYOGF/2iZyDfNv87UQ+/6oQIL3XRSFpI
500Ixh5E+l91QipTFHceR+9SFXsc9lSQpT+5+v2qAVk+Ak4Y2lYTPo7Ddf6mbi26XKAJ7b0LDJ3x
Rz1vRLNlVvJP9/n+U9n0z3EDf/qQ39x65jyTpjD4EEaOWbWhuTMoyJM/bD5/+pTlbv6T5nXRoSdp
PngX3Qnm4SL0AGYqDjR/fS2/2ixwwyCbYPvFHTO4XfrvWYeJYWJq2UfxozrU827y1PySTH34B4nY
70/ew/XOxJAAV1hkx5z2v15LwxCnVNVqvpe6Cjg/T+m+SBjukCqk/sGS/FdJLmWcS+ShZ1PaQCpZ
otN+/ah4YKwRO61GwepBP4mVLLnBFVS/CFWmNzjKd88z9q6vtjNM5y7P4te/vqHaonP9P2q4zy+A
DhbjBewgcLD/7VqF7KYGT1HtvnAOqeIy1YMBON9nXHMatox/8zPuSrvafErSePvXH/5fL95wEN+i
gVoccZZkll/eGQ8ngVTHeOgK6dHHq9Wfh1evQSR/rzev1GZB2tt/Ev7+qkBcrveXz3R+OyNtVSbY
jhb51TOnb6PS0e8zsZ9l+qOwJXnoZc45E+anfogepjz8k1/Vf73dy8d7eA9jm6aTovLrJU9G3Hbu
EObXpKpPYqxeO4p0Y1D3fYwbfRnlP/VqBgaK5V6JuBuj9ocV9JvN6ecNwBWJvc1gp0SB9us3iNPa
0Fpdy666YlxGpb1t0/5rw9zDE+7H5Np2MM7tM7SKWycZTjPyiJp6zZX1k50MDzmDY49S6A+S+X/1
JniYByOcYnGzuf/6pVhvCMJiN7umVvdmp0wuevYQD7OIQtlA7MLwGz5I3uV/uBu/mn3842ZgqWPz
MIhYd397HE2JJzWSs/yaYvLaTFhNABkvhoq59VzLOSCR9v/nBVxcfP7zI5eN9J82yinruqiGSns1
p+owDt+m8MoQHKQMABGhTOoyt6TzzsmG+8Nq+9PF/naTFyd9yx3y/IrGn2S7ZLov6M/8yOiPtGTf
e9tkshISMTNEUDZ1A+5uQeT8PAEY2g9u3W45znbV7NyUMtlZcNFN1cE6Qit3qVG9D1GtUJmp961l
hdS6zb4c+Jx6zu9dwuXpX7K9ycRr0s0v8xyFwdR3PyX8O8pNfkNSxeB0eDK4e6Ws36NRSSBqYMlp
QumczEsdN+jMwtF3JcYgQ1/fFmH44mFvETXxpitrkx4g++Jo6Yuo5otIy8Cz4ltYAQcVfm1jMfWD
J+RC1B5M8dwlzN5cvNDSAWwAhQ6Gpj1S75jNLnYZx8RtrPqTlmzGiFw513ltLP2MWQTRLUSgYL/3
VagkIOUlXIta3JmGudPaoguAGl4zez4NA5W3zQAI1SD0sRmt2WiWB90ZOj9EuTqE/Q00iKPrKpj5
RShsdTOwhvpmTso/BA6ty+fXTd5wPAwfDM2mkNF/X14s+Zlu3c6utjGrDGTUvcIIflPbuJOE+j6a
oPLljIvteS8V45zb5SbLm1MUD4ipJsRboECdcg2z+PrX7+S/OH5MFr3m2iZn4BrO9ctqMORk4k0u
y2ta/QCr1sfC1+cnM4JuZW89qFNWeO0p5dX0T8m5v0VZLWufgF6NRoNiwl7+7deFiIVQ0ttTWl6Z
K6ln1dMwC1R0tALqguqhmQ3UlGekCTv+Zgw6NuDW1N0memWfZ3wKt0pm2CcnjiqsKrLKR+ranvAc
M/8Xaee1GzuWbNsvIkBvXpneJ5WplHkhZOm959efkYWLU1u5BQn31ENXo1ENrSS5TESsmGNSo46a
95/fk3z9MV+/ID+WxAg8GxEpdPCvP9YM9B72mJY5pbUK2vcge/CMZtNWTw19Dtfe2LDZeeKzlGq2
LBbtpB8CW7M21eDTatxOa6ZhUp/a9PNabM5ReEmZncbBTAvRVivbXoTOnPX3P//q6+55+6MtoKXa
9QMT4t7srgHVExRLQ+6Mar1xh+gYBTQg4KAQ/bK1/YOBuRkJeB3xtMQpgtPtzevp6CUuZaXLHcX0
io3cmeJ0oJ0Esh5wCFOgDWCoWIC6RP9PYKn9Tkgrumg0K6R/oIEdS8Xxl7D7791WNQF2W0ysKw7/
H7LNH/u8bgRJ5zZV7gTFZei0u5R+QtRBVL6WVvymivHy55f99xHKeJyfhKtcaau3RG4ahTJRi3jZ
ljkob31W4w1J7+/M95AhJqoxfKqDgGDOUjO7a/CI/nn4bx/3CoKF8iHJ8j95/R+PC3GurbQi5Qu0
9Gs1Lf6lEnckNMbs/DZ9LxKUwEVm/XJ+3+YDrGHq6xYuKtd1QQD7dVlUou+6wnh9ycgJ3SqeCkb/
yxDfvtd/h7i1cC9jNTfdqGYSu4qtyguajmai5hGbqnNPfjW4wcFk7pfJ883KIS+ECmCpiqVZt2Fi
gu9b1vlW7sj0BLWmNKUT596T/d8Ohr/DUY0UR6UJghnKP272wCLwqPCnRulUElZBAZgkz69OWYxe
DtZx7om7EucI8FytTSPxXRdJv6SNf+9rX3/AdVr9MW3iLk+QDZolAdhB4z6qB8tUZIC/VNCpXGH+
PElvk1TyGx7XAG/JaUM37M2G1INYHANwDo4bWAstKpcIB1ajmaATMn6J874ZCpcJdurr90OXo3x9
sGBg9xvytnKwKvSmaBAUegNza46g5NNzB+OX9/j3hNEYjkPeomyiqreJMV9XbL2qrpwcXI+MMoWW
TFunQfPnF/j3YtAk/CmueTiVGdyavz6Vb3UBlZieYegHzbk/H4N4Rav3Bpw8Kz+ahXW1lfrul+Xw
9zK/Dgs38rrQycpvlrkwoG/uJYaNxk7GMiTwl/DwjOefH+7bUcAakxyJSPVuF11rpNXIhW3lCGN6
TFv1lKKm/XmIb+IdjdqCrOARqADDuU236VZSxageK9pRP0s5m5hhYTd6a/fmWWjAzucg8FKnF5wk
q3+Z/N893p9D3yw1nJwKzzR5iYJkLsXBpx2hhb/w8wN+Mw9Bi10NYLCFkEG3fZ0gaZ4bRak0Gl0U
LX1NEr3unlHpS+bJ+IsL3d9DEbSBjMSsA7zXX59LCFurGvQwcDr8Fee1PJabVMroNC5+pePeDMWt
vwqGDmNCbATkv/eNyJN0qcnawcFbGgDKAG8OuorhXLtjdz+/wJt9QwZTfK0I4g8u899/peduLHNz
1DSGY7pVM6eLI5oYkq59pEIsbHq1S36bkTdL+jogBRiTu1Nc4kTldtbnUZx4kAoEBz6y9eQpXORx
eVqsosqDx8muc5HLnJu8UOwfKTAXEzftu4/GLOpDpobRvlEsMpqeWb0V3JBL1Bp2SaKo3UuVXRt3
+yIRfqmi/P2O2M4AkHP2s5kzC75OslyM5carM8EZ/RckFJQn+vIYDb8c/H99dPXrKPLXUVQoHZHV
pwJCGV+DlKplxw4K4VYUQe3+/NFvliYlQB4F6hPb9D9A9ZvDIiJBZWcwCofmlojmF/eXVfnb37/+
+z9O2aKKE6kQrcIpnut8giT5v/3865v848/n/ZgZicDPV7kFpVXkt4ut2/D+r/dznRB/DCBrAki3
wS0cazyaF0tyyMs6ZE4UA9AYqgsu4SrLVh9G4e6/PdlNfFRrap/hUFA4nARQOPJm+t/+/s2enOdJ
54PF5cOM19tn1f+PH/7m4ATmCwt65Muk4EXVO8QE/+n3azfVVMNqaiOr+fvEkbak7nNh8fMAfy3C
f1aGYXAmU73gcvLrl6+g0NNpIxT0E52KbNGrC6l6+3mImxD0/02u/x1CunkGMWrb2Mi80mlp+Awb
2W4aelbMB0HO7ZRQ9OfRfnmgfwKEP6ayqVZ+PcB8daj7Wtmyq1al+suk+m0I+es7y5TYUobrancN
mv/Ram2b8ZchrhvGH/n2X+/sZsOSwtKTcAcuHKzNM3ID4Ze39Nvfv/77P96Si0NlityucLpoWeIU
e/pvH+Fmw5KQgoDQ55Mj9gqQYLYI4f7jE9xsWV2UxHoQmzB3z3LP7vTLB/h20sKENzCJ4y5Bvfnz
SpmGlg7ugIjYm0K44MTNbCPe6v3CLX47b7/9Gn8MdrMLmhVeo7Jelo5lHAQdlxFv+X/4HviJk1lQ
4aLS9vVzI8eFClmFpVPTSKqZ6159BIjxyxf5dln8McjNnMKTTR4TOkadZCzn+aidyjKHQSf+Epx8
+2VwnTcNiWoMeNmvz9IkY6sOosKOtQA/1emTozKsRu348xu7ft+/FiB3WddMgkaP2+Kl1laCSaML
R660Dt2N8kl7rf748xjffXZo7MS7FhfumBJ+fZJELuqai+OS8vSuNed5HP3yRX4b4Ob002muKUed
ASzaVYvnAG/in5/gu7dELqzS4SlLPMLtEwBu5A2OuZO8VN0sg8MOUSL7xWbku3mlStznkcmL1N1u
BnHj2kVjRoFIB6QaP/blvv7t0u7b55A1mMUS4A8uS79+CdOKYf7C9qZKLp7CMdpnXv3m09VIQYqK
+c8v7buvov4x2M3WgntBW3iA9RzNeLNl6/Xnv/7bo9y8rcGDOpS0ce4M5lT3kF2i15/WzS+L8NtR
VEIGHNW4xzduNpTUM0OiUq9wkHMGB9N/U6PHUf7lFPn2RekK9UfKStcU6utXIWusmzyX+PDROp8r
vzkRfDuv/vjz8tc/P0LHAUsq5k7qNYjOHA4qVFc/f43vx4AEzuwlXb+9DB4TbvJktc8dz9SwLCgX
poRPmBEsfh7m+zf1v8PchomcTzoNBQxD2/o0GU9DIU1+HuGfKO12QyRJR1yt4/Cu39afjToZ6fZz
uSAxIPovfAvFwrxC7khTYzlLXqV6+vOI3766Pwa8WSaBnyU6OoTMoRW5DbE5nSS/mRR/O4st3N4w
cTepBt9MME0rB0NBHO1AQpV6bO6K90JDkvhLCeD7J/l3mJuJxmqHQZcwjApTclAAJSCWpCX0/7Cv
UK3B6hxSk0YDwtf5TNGjG1o6OB1PPg8NT+R//PxFvptlfwxwW6k39JbuTpMBzM8g2yrq/1+96Z+Y
F4MSlVKJolM0uTmtRJQ6koRq3wFTbOrLhGtc5Zc46Psn+HeI21fkR31N923uZMLRGl+T5PzzG7pu
rreL5N9H4JLy6ydQc00zW+AIjkcTpAxWTA2yiauWNgCeLvntIPluXhHQcRdEt5ZBfenraJVago0q
pMyhkaII38hvExRcPz8RLZr/VKj+eqp/x7lt6THEXgcrpjBOc0cPNFzgS6nvhhxi2aeAyImLC3qL
6/YYDiff+uwb9N2ejNwAH8cdjfxWgz5bset8mZarvvNtSePNNE9qB1m7v16Bv7nh3mvxTHBfdfU+
bR2p/ezLM5RxW0g/6mZHSwddDED4NpASbJh+6AvuAzCQ/TJEVcTfxPAUZ+xwPAqu46PhUz7rxgli
/P0MYP4JTUDtKdBfomShQNtrTKg+d2BM6CCcGMLnkGwMj363tZgvO6xrow1cRTzbVr53yrhTFd1N
W8yMBA5dgePQTu/vkI5hzwCjJF3k6i40gQBUwPkwqhGWVfaQVrpdFzuUh5F8n0PaqpqXjI7fGuCf
om/F7C5WuatNIUWCmZKggnkPlfRi9rvE3YjjwqDtW351UcgmXKyKUTjP0PlwYW+Z+UaonEo9CP5L
Xz2ForEuEBZm66xCaZ5AD+xa2y8d3ZjljdOXNWQVJrwxDY2L36mTMT4jo4Hbt3SNS91JdgobEQvv
8T5HaNnvgWAg4FVGVF8gbmeUIyemss1RKITxPR1dfIipm6VPCTiW1I9PYgFv7YJEtSQZc+ex9mq6
sI3eYnMn6xUuurMUVb+ao1RFo9nySeS0RqaGlAVOpk/DhBfsWveiaCu5WBj1LO1XxBJRKttqD9y/
PxXGsevo9k/eYFsA6YPt20GrmI/uKmqOAxpYUF1TqzamOm9d1S5Rc67EbQ5UgMcDvki7/wLG9swT
6+koUNBGlABTDDmJ1jhm4E+z/Oh22wgBQJO/dVJk97qy8Ev6+Ptj658C4bmv5ggYRfNgyP1Eg+oS
WWdhXOjWXZndGzSeewldFP7O7T9bc1UD45WRnNBkBNruMiT3up7ZQgZPQCiWQnLmzmostlr03Nd7
XleB54y7pQfMuFo5ggwSQ+okxUnw13X7GLQYBC6K5DVR7xpJmQyePzHlz9A6J4ILZvc1u4KsXkD9
cCNu19lhhHg9mlt1gJ01YIbw2uKwJEjbGkiK2oG+JiPPTPAJLLthWtKYEW8Vyt9aiMQcjQpy5HrZ
9EeJiN56lrOthYeowJrbdfEcb1SKqI6CoEupFr2+bJT1mCKfnjfGKRo+5OIouufM2isR/Y2mz3zZ
+tW09Xw7B/+pjI/o9+yrpZF6T5fRUCy4x86DrWdtK2MD1csWVUBh+ixpj4V1MiGFGLRJcZ+SwQgc
90UEfAbFv5luoSlV47rsJiJ7rYZNbHRW60UtHot+odJoqIpX+IFmvvsa6kmapvKzH74F+acMic11
oQ1OvNyzxxwNWjRFVO4pAjPwoUdnhaUxKs9nvMZwotInRuPhJzkva+wK1rrkTTRpVUQXa1y1GuT7
uQ4fKvtA3olnaZ99JNJWgOkBnrnC3acao2kRPiqYJ3nzONxEw95q9nBGTAU9GeRaYSrL5zw+xeZa
LleVvLLke11kR3NAX0t1byvJ1b8B1lAqcA/vzz0hsWMQ9hVADXdTlJcY9HtpunYkpHNLyiYqz8Zt
wpr2kBmO2wf68CjpwgswQWm/QPqy0+qxoxjeQyk0CmmqGoscVovQqFN6qdCODFMV2qjlv8XgUSLt
DSKdZs5KaR0ph2gU8Fi8E/oXQUf9vTaxJU96R22PI37lRXWvZlMvgrsBa2zEZD750MpyiheaR40R
V6zS2AsaczHCD+dosSH7wadbNrTH+ZPe2pg5mKxiMWK6DPeCr+tOaqN+j2gM88eDrFUoy2A06PFe
UNd1t6YNE3RWOykVuhmDVWKBfLNQJ+f+JClnUrir+h0yerF5VjXHbBzBO5KTT436DEV/Gpb06qBk
KbT7qH8VLX3C3RPINWmhoZjyhVUZt3eVdNKt+M5KL6P6VCsHCLdIt96jhAtGTyimhsIxQ83cyIJ1
TpdTq4ZcnMAYCHGEzrSrOfBeGtPJELm83yuZW7aHcrQLWnNTXC+4yjxLEcoezd+LRjgxjb3o7RFA
+dZZzjdq/aGi3Go8CXCgZpcUvFr3FWY2HEBM+vRtGL7U/j2um0+W+oYlZyrfFWhPdNrnynRuAhyE
CwsOdinK6w5PsXRR946kIQNcFPE6QDLWDOe+cJRuJhMcSY+JTIPqJuYcsRAnGZvAcKdIqZt6YxjP
XvOp0sEprOE+mCXnY+/b2FZq/jHqtp60QDHfjM+W8eAXT6IGTfyoFHdV85rIdxj9gN15NPOPIPwI
4mZmVeUstoYJbcP2AN+itSROyLfWfdKH0a78k9gS22y8wAEyrvbFUjfOqeZ4OUfyfVHfRRo3OrQ2
dPmHR/zjCSfcjiZqvDYTR3PXjdXYcs5uKhRo5pcWnoaacIjjHvoUhjBJbhsoJQ1hKSUg5M6YcCFV
P8GA8ZWBfkEgPZuufdPYvVDwsD2i5H6VYKc14NSZsWHvTXps/5IRynZ20pSH3qTTNPzUA0cEXJmJ
a6Mr6PkNVhBj5kl21NrHUOCvDcGs9yMbo2a/XmeY00D+o0N7X3SbQXbEYpu6axxomN4KZlzGrAy7
GXxEseonqtAuMkOHg4EmNTkYSI/Z9d1mV40HPThKbN7WSSlUkAHYi8rVKtNFiFVkHgqgRHz00gKb
NuG+zZWlWeyDQHNCFXQUxH3Zq/FNe89UbdI28TTPnypv2Q60iT50xV7ssVVSoAqADsZyV+uA1cpL
vWarhTxtji9Xom9X38fatgnVZaQs6P5aQ5GY6Dgs65W0kRGfK+wvDXg3hT5IGpAmJT12IDgmLcmX
Z+W2LgS2SynJlO+4I2QKvJgpYB+2vTjq5pyA04Dtti/yB9d6N5iF1YB+2Bvtvktnkn7Essn2o2CS
a29BeKF/znYDtGVUI/2RboBmJkmpo8frzHgq23bSVsj3meO5shUyVp54FrWzMtTPLabE1bPRTmLP
tLXx0Qppo1e3CJEnifnQEZsJ2geo0Mk/LH75BLQczG1IbFPf9bk1jVt6QIcjOKtJVSHCi2nuvWRg
JvGy0EZk3WysinxhzsQFAArhzoJL1/Xv/bDPXEfNN8316Q2alQXZlmvF1tpPWNJMHVTiXr8xS4xj
2LPjYT+qD3K3DJqXqoQppxW2Fj6zP04M5S0P75TwAtkOx/I8u5PoXgTKt8cXaYDDg7uVmny6AEE8
ZTWqd6W+yLpmktfnsEEFrtt0w8yksUdleA9KgZj4vWhfPY9zWZthlKDr90qHbqyOsjeoyYn82Naw
tTxmfjMDKgVm65nGQruvHobhI4bdlvPK0Vn3Rc1pFlJY3/hBCFozwCFRm7hli13JSDclQDjQml5K
H4WxBT7pwmrTlEvQLX3q8aa+L+jrMAEGdfIFpF1DOG1Bnh3uTdXl2OonKbSzSHsoiqNERJfCmQg0
NKU+3DnhGLGP+eQe6cpUaFNq9lGYTMTwAph5HTeCLRBK4PY0qpPh6urTtHbQ7X0wJ9wnMk5gKwHW
ov5JsNAmQswcyncU+5bxbDavMoxGWjQyLJj1hS/fB+pWqF667ikyRLsq7wD++GCgKljiyr5DAIlO
lQbteDYa9KWc3CSkRT2YZX4wwXBi1vcfoR9PERlNOxEbolMG5hVJHhHNo5xfFbsp7ex4knezsDAO
IsRbt1enCkpbv9tg6TKP1PTKLLQFAcKy8Jh4D2J155IqADOQ3MeiTImg90iZx/Ip79tFAxcB0990
Pub5FrOULazgiQVGP8SjZUimDbtnDL+5ghrXA2FvEDLos5ZSaVkAr4MdOD4HnkKMSfeN2NgVTfdB
i8ljN0zGoJn09WMT5FMtVO2iWHjFVgn2SeUYw0nOV6G7ypDyji1y2oF+B/VOkqEy6OJSiLZYhsj5
fR2hHtiqKe+7h9X7qAztRIm6iW+eU1iGIQ0xbUgv+pXAmCWTEvl2G9xH6K+tq5GG1EJ3rEiLPkrl
IFU5vcUr/PImlrfv0o9UObrNMupehmIV6HMB5yXDmNH3PjUoctF9sY2qYaooIGn3gbYvQn2v+90x
NL1tAnut3vnmurbkBT2zji6guOeBDWhi1tLyt+CqohDx94oWl8zYmfqqUZ/HupwIdMnHLnF9SYpn
JdNBEjCY51b5qpNVgS+QAMfhtMRYRhaxzoEr0UCaUq0cx2Xaze9bHMLbXGUmtLRrECJ7295dBsJ4
LFI8PYW7Ydi4lsJdfr9QsqWUHXrpMc7exfxtLJWl1DGPC2025DAf6n0F/LIjN48THHbdGFe+ZGaO
OnY1Z3zeUSZfxf8rq9zJ5tzHrF0EPNDYBQbRevXa4BZFD3INKxGyKEyZGnajAo9kn+nFKu4SDmRY
pyklPaaNcrWyxpnC1bhh0+ZdpdpW/iTpq8A9y8mpKhYJN8VRd08WlkUbjZ4XSHuYDGtThTVfFC+l
8o7dQZE94TM9q3N4pZS/Yv4/oG28YqcPyB4kpB/llQdfoCfuoW4N5klggxRwTE+p0oTy1iJjGmPW
GM6VZBu6pdma++wps7jCROjUB1vArXkFU0U8F/Jb1h+M+Bh6T35xTV90ECqNAuRJwCtZ3KT6oTJ2
vNlZnaQLmb5xrzI46T7oEpsniTntwe+F2apvFXxvs5miWFNdoGtcT98yuoqls5EtI4vum+QzDAqQ
O2w9uCQopZNGu5A2ayN6wVpGmskuqmHXVx8iFaslAUyWzwor+8+O/8jX/4GOj/97vo3D5F2Agt0P
7jwy1J0oaNvcvfTuw1BUM9JduKAkhRGQTworevUsw/i48lkHzgwwBQngUmoXowaeyDQOTQPcU0oC
kBRdUEEhzcSPLu+MXedp70VmjrBA8PgCQ2+c2wRER58G0Fk0Gv8xrcfpBoQKzlE9vK5xkhYi8PuP
65cVcdPpW+rllTupijfR3MjKR98Ik6udnV/3iyLrNr3frGJ8Eq91hMA7+nFie9qLqB7b/Nj36sRg
1Q1DKlJtNyBgZrYvjZM83jb5wgMWG0bzqwNYhG6mLU6uNavTZ8sP7cEK5kJ7iakb5DFcNPOkmHPs
A+28m8fDAeJXJNwlIYr+N6WeAWGfuPLe98lLWmk1eN56HB80zLAtBQ8Tb1+Qm9bxIoZnO67zHJtf
vGkH7VSE66E51PkAc5vXy1aK6dBkSPdGDZC0h6lyJ2F5q3ungDArgQYKw8D2DV4OUR3GPbU0M7XX
3NwFIJfM4nIFw6Elm7TwACQPFJByhWBeACxv6vRKRnzo+hyuWzGpr35bFgZc6uB05iq00kkinzMA
CDRe4fxQ27BrUopmgXqnpI9Recn+yc2t8C5X34Yhn+C7CPjpIyfOzSqQxL40HwloqxSTd84gK8RS
DPeg4IrtRWeJ/Y03z0W05oieCOG1FiCFDkGocyHYWxsrpEJEtOQL3UFP1yQtMctXj4ZJC0rVC19C
/SGMn8LQ3UdEMZ22qqMHEGCr2FjIiWmbHYJzDhs9wKI+i+aFsCsA1oKPXZvROQcQac0KgC94v1+L
Nm16uEIpIMZWpP5ue+kIrIr8oBCQacF9wymdJiurPrjBzhRjwrJDyaoYcBnIvIroZaWPs1wC236v
iZQB4PZpjW3UV/dvOxXXjWzYAWgstSgnbveey1taLahkwf3DNVSG4ZlTpJF84NPyodFY1ZZjtE6V
z4dhBZNxGuBXLKaJ3Q8aLCVUTRYliX4bRWtJX2vFmW3VrksQDPGHLCwN+eJ2eBW/Xp39irlavIqQ
o0NvozSr3D337YPpnhoOQKtcmaCPoXwEG+CxYAigRBQHoEJsOaGtZPW003D9GOJ7NKpokgrgpwHz
OZ1U3TvscDsYly24GSbmVOuyqRktBvehUNkxmXSafvByEr/an9a4ggT6cK+FjV3mud1Z61FYD95H
G29NIrGRU6rRQIZlxVHRo0eZ44LyFmgov79TIyw4DN+W5QtcMSQkpNTNcyaPs8q3ZpFSwpa8mmMs
Cg7jkO7XYFWY1Dbzdn6tRZts5dwWY0iMgg7Di45IJAMDU2T3EpBJgKbkLdNepLjbPbWweNwu2gee
RPxKHh8+Fppqg1ia+Ap7dslLc3xiJl/68OVVoj3HEoun3rvtcxEvUEuqlNcko8LMIpqK+V4OD7Wb
TUR/1ZDC6DjCyeJBhGgr6fJBxrvbqw+Bd23437b9Y61ap6DPJ3qwVFjsY46DRLQtws3YC5NYkbaZ
UlGZ3OScw0oD2Y6sy9CCGaDD2Ajxj3+5Oo3LYrjImmNjbalMUl0rdsQKsxwMzSjNSqNi9683V0ym
YVXLLMMbdTj61aU1nLTHWwLrG+VKkytEdrMzu4GdeOcMoC6GYtgXw/leiIbMibVW08eG/kkXEiMM
Vp/6BcUc3zgXiHnDpc4EoajgCnMRg6JBgq3NqsFqBifzfQY5S8rLTR31K1AfssZcjbC97XoiVO+9
qa2JoBwVr3tyiaotH5EVqX9bdq9uzBENwhW7UgWfXv4OXhIb09yEFMDa/CDhX9/XxFh7yVxnrnpE
ShfrM+ILQN8dG+gekRswSX85lI+a9HDdZCTrUCr6tIIwAlaESDIh3G5swdK2bSDSxlADNVnoajf3
kHf1BbQsnXqgODPjdRKcg4I5hLQ0OgKgsz3A7AR3eM72eDqG3iGRDuh3YR6zTzfQn8BlUZi1gqfR
exg8Y8p0ITRMlp6ZrSODS8eUVuAXw+KEzR97cso2fFT9l6q3Zj36Qb1U7bB8bUwsQ4tkqqEuYhua
umLNr+C7uTnGgKSAHnzM4cXHXbrFGC9LNm03D9X3yMeMCC1BYhQ2jU4r0VW4adhTsy8BdIbFvi2m
SaJN9ZElz2kE2bToIIZ6RL+w0t0dN3UQON860lrcpexMWkvuuc3DaULTbmi+DWoJlYdyhnGk82A+
Yp6kKeOkNsvl6KtOWZ24K7kCZEJfJnB69qxLZXVwgFruKd7lRJ1YRCnDsjK2knahB+ReUwmMSObV
wMEDmSV4jiIHjBeff9cpR6HBghDxnbhN488rFlEIo4UnLlyzn6vAI1scbU1ui3MKmQmOpH1dkmZR
nKCC08B/BwXK5kJOjZJ2CB/o8sJZldQPa5tMhas+3oG2toDQ4IMwzUR5muKel1GJtNJ8VvX53MMO
J439k0tEUwb6exFXi5o0FKnjEu7sLFaGO4gbVIWkKTfYVP2fXOURR1Qlc+l4tE5iv+xgO+rmuPRw
IjFKb8vWRaK8BBQd81u6VrUrnOZzLV8YMVTX4mTqpNgYH9eCRNYMgyvA2d7XV7116MJ9Kb9VPuRV
4t3Rd8y6ncK8n8LiejE8aMzMtUeNO7HgWfY+teEUudhB4Vk14IasiW+y/9QlULrJBzXpWql8dCkg
VyU2IBVofg8DhAvbSzycRuG9oGSbOUOwTLICAXA86ZvPzsX8Y9EyhaAZbmOFRKjsZgKqrdFcNtFr
OWwCnQxxEZgvKUzCDGy6zEwdSBJGSKMtPrNZMBVxSzTrgjJ2vvI5OzScS1uNL6k/qy1jw2yTlQkq
Le7dyEiwtcYGyQot4k8qWwOfv8SlMImBOWcboYSmOJcDaE0DEmoL5PRAWcKbWfzMvlmp5bgdVbYz
HetGfWdUj3HAZE5Axdd2Qszb15u6oXgHNJfeZyWUpg0mXtarIlB/86ONm3nrTPOnCq9MI3rq4rvO
lO2xvAv7ldZerDokd9V5QMIkGktGt4QEThjC1EgjaUYeto2ujf9RNs9I/Er1pUte6gC8h4I7kn4y
4pOfjxs52paGtGji4TGysNWNY3LDAJg+5a4S6F4S1LOypWTQU4nUy2SiVeDbu7SbKRQdsddeaFfv
bt2a5yHhAXYHDVgpqnUGCUuaPDTaq6K+gudV5JWszAcAbxJ1y8KMePGrsHswRMfsnLLZmcqTnB4D
pQMgXtiFvAqBAfXypqfGrBlrsTzTfTtRVK5WBdtjCqECWrYdyncJzwbidAmAkPVSCBuFAx6Q2bQp
vFlKiqBRhonqDx+DeCWv57H5kkNaDwzc4RhFLCYm9p6jwtnrstezFmVc1RIKFbJ1V1SXDrCvO2Ju
fuG1uVX4ogk7RVpjjjHtAS2mozaNYuNiDcaBY4vLvUR2jFFbqrKAac+nNJrPloTrTyb7OyGSX4VR
WxhucqED5cXrc5xI2IRrhVJIEi2koXMqXdoZKOrEKmN+uxTrKd/6kf/YSpD1PZ/ZJW5UvI9BWp6E
0XJYumSFHL6GSkglh8+NwrTkBhgwQe1vG99al4D+G+2sZix0iXuPItyVGEPzHQ51RC3Ax0hXdrn1
aeOjGWVLPewph5JqjBa4WFG2IN8n63ToH9WeGqoV0XCt5I/J9SYRu69NgB1vI2CWY8lzy+VyUk2z
t8Rot4WaLXJy88ZTlw0qIkg6AK7YWqQAwkwhzuHbzPJYv6PjlipSfYJ0+DlS6qwT9hgjWYQKN81h
RJWtWl91K3BTlUOaG+fcl5cAOckbsDpw5fRi9HhdJNUqSbg+CstpycmTuVyYKYRL6OtwdZXfRddb
NNgr4AwHLKMzqSYL0WukBZldk95CO1z2UOuGMrnz9HgG4cDuNUIng1TY0JflkCzw8TsmGFKRWRl7
3yteQ/5hWybikjg8dKz3OkVLp8nLLvU+85aLUzVY+WK66XT88UrsLbjTeYgK6wDXAOfyeAm/8EJQ
ItpUjB1avZbR2Jyv5i4SAllb7zAFG8WYUFp9FbgWGEMgCrU5nDOMZQj7hpgbNXkpeeNS7jYdgGG/
HV6RbzkQrQ6hp83LkLltDFfzgiYjSJcWkSKs29Ek2gphrluHQBJB9JHbJlp8qAjjpbQ8iEP0EFvW
WYqFc+uJMPkx4/IkayPK/UxvjHlYFsc4zS+FNZLPDQYEGm0XuZBVTQqOPlVBF3CmknhsJWpAQNg4
hk7xBpatLIWvgy6vFUVeGuTb2MuTWkHJ7kaJCkMER7XA5KVZ9bHhDESpekq2ajKzfa2Y9uRjXZle
BHwcRr/cJHl66gRzVfBNFAkrV7rvDBZF7OR99trW5r2OWw7t7sJcEcqDVRFqVP0y6Uq4c1iSYxTN
/Ud88rLwTjDkGUD0rdgkBm0F3ECZQrNj5hykwZvDAloVifRaC9p91fdzJuuObQb+zdicMrwwKzm7
jL61izHPhF99xHRyJrUIrCKaH+qh/FAC+di1/iOXxLQYjIsB921uOWZqO1wKuSEhG46tUK6KhhsO
FX6VXs406vu5ZE7bWrmz1H84EM1zmCc7PC2f8SWFSkEwa6W020u8x4pLG4E+YzxkxFdAWZSQk2LX
6BIG3CAefXyv22DRuupSd4V9RkE37apHK1Eh1bfT2CN3STECZsa1G7mO3ts2WBbEpW3knf+Ho/NY
bhzJougXIQLebEkA9EYURZHaIIoy8D5hv74PezERPT1TJUMg871rCf69JtLrKo0Ur5jLU8HOpuTd
Y+50hSiD/KHWwVGth6ORWr+WpEZLMvgefZD4ZjeslRpBcpOntAZpP+psPBJrtsnqHr2WJtyFYbDT
F1F8s7TpEMegNFgC36QmcsnE2Y4KrGEVcpAaRz2fdpQ/vSmIN3U1XWu147HB+AmrlWJ1d1kFaG7r
syiJi6WO8FSWxibsg3SZ0WUohLpPB2MrhEG0SLrt5PGNNs77bA/rco7jZdcXz7yx9swzP3KtfTfc
H3akbYfEZC8PPMOqlw3YcWXFR0wnH4GR+GE27MogPTaSeLOT7jJLMMlTkfowBsxJ0y5Tk089iI4a
Gf4AdPmxoPCjykhBrZgWi+RUStItViCaBCBjIr1nrbmDVGBNNohpVOYNghMwQefQBjK9iNmynZM1
pt4T8r93sxs/iJV+yylR1EnfLgmlBnsP1lRAnmI7waGtjxdqPmsc4jCMurO1Z21fwMny5n/1FlBk
ML0z9Uwunt11ZEvaohvYJ63m29AcKoW1kB5jGIql1aukTgRiFwJs06Z+6yqsEkKVH1HcbdXQYhol
LXdBTvjKGcJ3Sxu2Rvlamo3pO28c9CDWM5qZwWMnCj3TCg9qTwKrpJHjmQe3vJW3TRffyYpZK6Z0
LmxQIKWG9lODK1FaCuiKJlEPzK6l2Xwiik+d2kfcG5fBGvdjPv80ivnmZNkb6V80DNlkJVmfdjTD
78XvimQt+WVgB9UgDwJwJuPbHIm2z63pkwHcdTp5l9b2c6zGVZaC56gGgjBaZhrV4+liVNJUOoDL
kxISq5PogIIwtotqKlZlDc2tkIufBl9aStqAEpKSSTQfm5MAdKDCg3SpHyoDpGUzInZJwgvNKj+d
Yp9DZ1qpQeU3mcEuSA2cgrAkcMKFcIbjOLXHUi5O4PRrWW6XYgCUbcK1oQ4w1GF0RpwoLaOG1cGW
NoNGaySR8+uM0FSiSW7WgJ6KwFAtLv6FuWktiAqoQSjzbQTk3gsFPKzyghGcOQfxsLTSt/X5FBi6
/3pkGifdZ0OGxG3YBmLwCoMy4Q5ZXC28EPI+NVVfmMBzlOPqlnxq0TIxg+20Ojz2ycxpnOdfU9H+
dcH8U3Usq6J5lXysBNYXnYhZ9g79GTBTUn1IB884HcQU3mI7X9G8u6EFZzcRTVsK1rohkV1CSPcD
/KkSo7uyMyK0mYWB10gyZ4BprKVFZVxshZ6sNV4Stts5DhbCmg5mSSJqocarcTJXaR1eBRHqsS4B
IkanwQ6+OyQWExE2WqFfKX85Fq3lldn/iwxJLK0KEqyv4jH5q2Vm5CBqoJgsd6zVrdkF6PM6vL5k
A2m9n5D0zSC7NEvrX0f8tkm+M82BX2kjk44V3oPeXsdFuCYc5pHMyo8D8g10QI4p01DZe7KeXXWd
sTZMTgaffFXOqDoMXoXEwm+oOxaxFmbgtYU4KiVoZl6uSNelb5LuSFk8x9cAiSpyiyvYk2VH8Eth
BJQqXxjjKQdyJOzMp2XNHex0TfvFpVI6miKIq2Z5pESLxiApZLdpKrcKz+SCv7QPfYgqb7onRe8P
iPtKknzpgIWA0rN92W6nakuUry/Fl1LMHhPJRESWQpdGV1EjRy94/Kdy7EUQdFp31IIfpXw4Bt+W
8VVCkcdUuppSyetMsBQgQlt9pgEx0RwOhb3JIm0BfyCNZxAwT7YHX6pPs+Eg73x3xNEkzbVkgRi1
YVkiwuol1Y8ZaiN24DSDcIbZpoR0USmml2Wyq40DHXco54Q3JwWk/lpY16H125liUbq9jLFzY/Ye
PabBE2FWawdLSxuXtXhZu//M7lkB4ekyo3aHoqOjc5SfKn1afbvqmXq0wB+7a4qUrXifQbWqXiw6
vVtlyj+Vj2sq/Aq9QkigFlHmpuEsm/A+6uGyMUaWnW9C9+m10lyiqxOlIX5m27CwJC+Cq6IZEmGB
Q/5X/eOIL1Xi7xh+zFf6V3LqiUB/vQtWy9RVKdtcgpkZ0EYND8H3w/zYgP7GgW8MyIj4resh1jC0
UqQ1bGwAq17K18ELug3es/SDIHIvTz8nRtLRfOpSvJbaaVmrFPsh6ysBKBTlfahOs/5OFfXSdPgk
P+mrXAQFxPm0bdLBTSEjKF+PIF8qOPZUu2pkjjUkKWu/BuxISEeWnd4KZ9ejA+UjRfT16yggOvEy
HgHzJHqxrJ9WRjdmTUAt/HTlxE/IL4HpIew1vwopIObVqYNVyA/fqedapiJPHsE/FTfX/7RmVfaf
uvErSN93RseP7T3IRaF+m9qPmZ4Da5XC31kpJ3nfLclxXsQWygWxkoqBAsB8PXfHIdcZEVQ/I3eE
04M0S88mwcaQPiSyyrj5ljFnijmBJn4a1T8n5bRBjDonb1V1jAw0kOjtwnxtj09oNp065rj+m9Tf
MXpUQ+L388eUgYB3IG0RSb+fRfc5locq/VCk5L1U3qvhBXgdI8DzWH+xccEqzeetA2cpN4PfwmDY
0i5LDzolyYY+rOweyRJvUxYcqSANFXnX6gQex98CSVgsrYOBUkprG/J89sF7HVOZHlFa3qNVsy0K
7WJX5/yfxEXpDk6TkkDEdQNeZEPmaXbLWA8JpL6axdtFQktcY1A+N9z04KkgXAvLO6XIK9WGCi9o
r7L2hfXeci5l0qXnrpGS1auhupH/ZqVYOsPJFj8ls0qhoOEwNujDQT//6eGtaf+FqJ1KAxj7O6FX
q8dz5jTQ7/UmaD4t9S1jK1OCvST9IqCmOvGziPdzvh7obtcJzctATbVdC5WS5LcwZ4HAYjKeyuHZ
dreqad0KCLpMD4H1zFrqN81tKh+JYEC36Pb2sJQiMIqbY7uW/kP4GNjrSU+pgmIMK1BwdhRPh+Po
DeW5LxX+cR93aC1/dLCFML/H9fdLA5nJgA+IS0rpOc40lI8Mzxp3IrRGJRax9kgNSqAuql27StYv
B/TWSXjTeJwLrsispYAz/y4a4PKvSeVfZP9aOOW6eFPFOXUqKLgH3ZQ0sCl8id5VxzvZn4uoHt2M
OsT4FCD5jZOFY7zJ0bFTfk10DKP6S5qna/I5huMv7T67fn68VtyYh1Cf9KXSStuqRCdrrIP4WRDW
T9QEGtthwV67SKafUvqKRrS/VB5EEnciPziS3fwkwL+r5M/I7iSYogiJoEszeNa7DEKiU9xKK4wJ
ZDTn8IcPWaBXgySxp9sA50qTglvV2bJLf9riX6MyQEXxIusq8DNi/6Z0JeZNM/BHxY8mni+WwCG4
XQZ2ToZ1qBWulgIyXevyKjN0On/N/DZIazoF5MEDFFwQgbJ+yaLmKF/C5TdUkOZj6JIWKwdfFt0o
w9dIc26BjN3inLJtb6iAlpsvB+ap0z8mqdyN0s9sPp1ub1E3JPh9UXM52ibYFcFP4jiWzsoMZF+l
61XTLkTRMiN+CWVeOMXVHH/JcrmLEjXJ0cqqdVxR20T3jikz2sZ3Qw98yri8PCH6ehOmH2J4U23+
DGkGyFB1hJUV9aMVf2nNXNdySzZLAuwJ3vtugn99+CtHPBUm6vjylkjmXo90pAZbObF5cdGVIqRu
p3ip6rQv5+YyR8QS9rrbJ4Fry59W2nopP3CdIZrsP1p0vWQjqsNKEwr1YrFfDSfHeVdSy515lebu
V5DGP9d/UnKdaV/Jv9KU84MdaKx/Y3rtuiyBN/+nO8RFAo8zMOXs7NjoZ+1fPcqeFo2LnueDPkaV
hsPAp/KDrquaDEFnHv0uKhawa0QfHi36mbRsrY/sHhEYCgqPQt871S7LJZ9miKVhX2XtztK+kC1o
yb5z1elq06DJqWnN1Fvq4NyhWEfBb6l2x77rOEpe/bScRPhB0ui7sw7x+D445GIS7pPxrDswe07+
mYyrF+09Kd8lujK1PfQZqfI0QA7nkks1ovEALsC1YTRio1/X+VHVeS+LL2FR+fCQlL+Wx9hq3ppx
S6Nzi0CnNL4afLSVuKXJng9wEUzaq4ttEbLDq33uUSELzXuaym077mTxPoFMOzQcieAP9RqVRkxh
57nljjIfRXI3zWNn36TX6duwaJxDCxxZyHDGCFAn55VmBZWTwORVvMEruf4s5oOCKcJKeTBtcv6n
l1qzWr5kqcLI3Rf1n5WMBUic5P6kVJ+2856+jAbFe51vErEJlA/Bs8jAtTTo+Kv1VcHRHGCTMIyl
Pr70bNVGZvfXrmZ8LPW9Xu4nBU0SBymAiBrTHYWCldYsLnMpRUEbXQZ9T5o8/smVo3XLBt5Ph3cL
G8EPg5SAnrIZTaNyCphyiO4n2c2z7NYneG5RDFB1titBP1JRxrpHEu1Wi97NcpeBqYxcsgPsLm04
knqos2fVrmskcbF9kYva01nhouiuCahsPPMNimXx6Ouz0dTvJQS2Pc5g/ade7/l214H5SXXRslKv
A+hCqMMGryFyFrQhW0x2id7zS/+xGNCGkE1yvlFzuwKLaVg+7dhYDCq5vXzYsK3L1oL2g7sn0s1o
5zfQQcwoHDbyvawBXpOzztBXpU/ONC1dvQ4x+yW4aVcUGvl2wbXdXKXxmQnIa2xiw/srjnOaGRod
CNQRFgkZc2Pij3pXowzj0EFIBwUqMjNyaovFMor+ov6v5E9k3WGy+WLFfay/Xwq7qUh8DYol4gUJ
wj18c8KEw7mBTSyLzkWJgv3RTJ/QOCE4utKyf44zBou/eNrVvLHTEOybzjyYiYpWnYVgPsbypbX5
EMLG761dx0LacJSoxgGChcJpAExX1zj4LYV/+Rz13ahS8tZdk0BZKnx6SX9GUJigJdHfyuSspi2D
w9kYb6J7EwXVJVQHlIkL8F9UH8X4ZZnnORdcHsgkgms1Rq6FHrCrz3X+iMZ/QrrZ+iWr17XS+5TS
7GTrnBmQQvldqu6lqZMK+1R5i0LG8RQhF76KxLoErBvqyHxH/i5kWtOvBw34Ak3m+1hxI9XfvbMP
wx29gZZzT7ob1LLdIxRzuO53EW+rmXjDxGgXLItq5G8uFxVatWbkKepIh+hz2km7ZUp1T3uMtbdw
on8deNGXzNOExZhmWKPhIb460moqQl8BRrGh8qzJvuoCw1XnWs6lL445yjD27Tb/Jxvv6nzs7ZDw
UNvTUm5u5crDWRn3xPqO7bMZnHnVy3Fb5Xu6zCE4EZbhzVCbPzW/tOlFVwE6n0pJ704brqoeqcuw
oQGrTxuvBnPUGxiF8aMDiUWa05mXyaZYGc1tMF9eH4DaMOWNqadXzqGcTo6GlDAN18IevZm+nb68
K4i2X6+PnXyjLvfk2PDseHCd6D0JvE6uwMio7R5bT22oyVQwAqDDlU854oielsxyXAfObyM9WibV
lhEqHR2k/DZ2JcEjdy6jb5qKFgm9gUmx1x38VzsNmi6IthZWwAKMTELXASNMX8oiTmVvjmk/bOKl
3qt+hDQudEw/6Gj1jrhx0xmBDhNjk/MdxJdQUlY5iaaURy4qXef8/EjGyY10aWmXqwbB1usOTkc/
F6uO8xyFavPC7jW+XPeXWxdduhukGvf9X0a4dBUzjwEH1QxskfXdhXQfoqhgdDYaTsvk3vR7kDyT
Or75NA6HAbCwOYwO4hGbOEgKiUe05eFwNKdzQElMzYDVRqyWZAbT7K0YPNBwpdW9Tt8Lkqaa+Heq
SbPbjEBQMn/vvKPVZadh88oVdVcZDLr6VhlpjyvvicwF0wWLlrU0dTrETnc5PlntZzg9Z+vRwpQo
NeKCk9oiXW5eck3lhT4m/DaBxyvsnekpdN5m0qDr0SO15F/DkdxMJoIX1L9qtx9N21Om3cjTYdO4
1SBaxQDmIVJYTHOzLKZ6SVrEGlf8YtAflfTT1i8SGVCINjh1GF1+uvyVqoO3r0AIQFVWAhONYFSf
jg3NY439M7JdTyHWyUngTwtWpqodY7M8lgh4ksJe9jZ8v4Hco1ximijCs4pyjnqhQ8NUr+vcNQFJ
1hKzNob/oXpmpbKMSXsgsH3+MK10KRGKr8PbF2C86axulSJYwWi6YTwD2qF0El5a4ydRdjoR2qH4
wx3ZJ6uMGujX+69MEsYpJK4TQCJ/pFfeW2NjIvSqc6qIKnNZM4Ha6a8d/ZjR2ygcn62ZKqvBId0R
0GAfZ37G2FgOlxRxpeXURyP4FFOyyRCaTRk/3kzvZrjlwvdwgSynzpOkjzHflMqJ0x3gisSaXRLf
+LEy5cOGEKpHZzmW0tJxvjLtFtHkGyew2foHjWxIE49AqPD+NctEg54JCRUMGE23drXHidU7FlKb
WybDEHX2aYimRaPvW+lrmGk7VR4hQ0dHU6QF06Xi4tWGnUOhpkWPUU6BMwNi1WTbIiHum1AKS0ea
0yIRD5jPkphh1puNG67InpachHgECUpHRVyQkirskF6ed5ibsD6hm8VPifMNQUTUvjn5R2/DAWSX
fhLHfBJXwUtll8kpD6qLAyKaT9eOfCaSPeiKPA10fBndLUarUvN7TKTTJG8rqqC00VhnwZcJJNXN
rJ8II3S8s4aCVwAfo1BWeOGWr4NS4jyQI3bVd/bidH408aoW0iIoq83k9HiJeuosHwU/oMnwVtc/
ovpAZpBnd4MbR8NEoUw/CYdrxvbXB9WSHjnMAxSIHUOF9PcqPYqYJ4cTJu/OOGIAJKCUa5ghg6Nt
WFg1Ee23UW/cVmzS+lMN94p8iOJHk1CJl68nysgMiPjfdvxilNTnrVI/HXlNS9gW1PRc8V2K6c1U
N6ZGGYaxG15bBWOBepEtx5UhqZLQ9qTuaxgm/pE342U+nhO6wH5F/MgyMCLWxY4XOZyGqzr/Rciz
HYSf6KshFhGAqJtBRorCjS9Q5Dc2lff2hVj3AZmYrbuBfQkGnn0qs3XTLbX0pDE/ieEoyeo9lWjj
rNRVrr0T4c9fli8imuS74NNxLhVrQcaoKVUndXCWkJ3Y4a5mcS3Ke/Rquff5KqYNss7DMyE2TRA4
1FHuSQgqBzWmLYxLYDzMLcYENtihBJ4DCnxZLZ1/lXWxio01cT4Mr8juZ82xYTnoh6d1PF1bTCCy
ovpz+xvYkg9zXE83Zsgy/I1MfkXjqiQJIwGda8YfCd+KSfR1q2zGYp1yfVKGAQ71Y3NPhu3Pyw3f
wNsEJZ+wforhduBsBmyNRvGrNMEa62iOVAl3A66kn6T6MhnpUrwzkeg8q7s6Oc8QTj3J+Z2Hixxd
Fcn2GrN025H21OYUkLtvG8NbWiKroG9Di+hixopZgI13u9iW/ZeBM+AogU3HPId4VuRLq8JMfxck
m9cVTbMt1e71prA+cyf01Ch1q4EMaKLIKG/35uBS8AE4GdIxpeL4egGz1ErgJAnzn5wCZ25bTl4E
D2jWh++8RsIgIxS2qcMe0wdACfWTgydbzEZII6gYiJEwaDklsdiPQ9LbkNvorbFos00gVRge3tGw
rQUNO/jicqNZIsnPsfFXLWoF/Gdow61x8udOPtodnqF5zzjrj9GHlh2owPTxJqw75p/GGqmH3Yf9
fuL/ZiQVxdBPWtlJgsESu1fyiy29oGIvkUNvjJNNnXzU1m8NbGIbzjofu4U+U5IJ42J/RdMPz05p
fVVZ+yFMzHbG/NtqM9d2uRxGY0lXG+lFyOaA9uYN4nW3xULu1GyZmNyf5OG6aX+u+rPdPkOmtLKw
EZL1uNRNhnI4RXJpwkcV7lSEQRnosBU7C3n4VyF3MYgpIvVY3MCDm+yu2U8lK6BSNC9+FazzVDTx
Nghe9iaedOsxqIexklyTFSbMsZXAFGRMHcl6bj9f1ZDVFKIvoxEVHMvKXTsI3dzmnUN1/mJRJbo6
UmtG0zZ7JpGkhY3jtf8smo8AgFprX0bvYVEH23lK3RnPJPrWTwikRSuzZeNR0pTa10BJOWCxYiwj
cS06X9ctP1Zir4fdl4z5KjhIbAFPbutUQt2o1WS5ZWARGP+wDFVdi6wRR5HGGI/hzXmmFStn95x5
6fPqJncQCJHjdtRtTxKvPsiZHcJbb1rp99WoOKoAAY2fDH8QNR/8qlc1Ck5ekljP3aipt7idWSiV
e2LwCFjmPrZ/Shl/E3tbgtVPhQ7V9C+qHFyjZRUjGpcKdlxsK7K+GdN/bAxHFQHRhfGYMM4ME+bF
D4enV2v9Zr4a9pEVTUe+MGyEelX0bazbe9XGzVc3K4NIPlncjIJSWRp4L+BNsIEOI41c7iYuFdrI
CYh9FEHMpP3s4p84OJl8bo7WbuOscgfcIqkBdBMz8HfLARd0bMpX2PC1oga+lXF2IYBrksJNrcIN
RbKVGFgVPLSRHbid3fshXg47sDjBcKTgfhfYzwNJAyTReTso/6DnVhkWrdFzO3DjZ+VNVtAuIVjN
jRKwRzsaeAxCs7lmHZUNEAGBQREz9y/6Pa8OIJYJ3M3GRMJU2JzDnNidxuAKB6o22sVUtUiJsG1a
flB+jxXOkqh7C7SHUYE1yth1+KjFqLq9LpZyLVOl0e2M7J+ejS61sK5SfpohkjFAuA5wdta2qkzG
wERHiXp3GILCaPBs6Zt+wmVLsaXAUm4QJTcLeddUkt/peNh4DSPZ9M2Rq02AqRBkqAm4pt7aBGm0
VEvwNgOrO7z3JuqVlcb3URdozXpsjLiQyn5YJMFfE5DDk6iuYRieWky4wY1VFMa7CsfVjBG1dXgi
R5usmASJN1pRCJYpjQ66Ir2NhuZpAFS52qzVSKwb03zT5RK7FRWW6ZuT4FwmIqEY6t+8Dw6Fpa9n
BHflzDoUIqnEMF1l2S1QJW9mAMNkOH/3bat51C739KiOYCTOvETKsIwj1Tc5CbXOIEjlL8lAPHS7
WvfmXxt/tOHwFlrho1FeU11qXeUm/FDAhcIRUUt8jwLGqSY+zBV97y2YeGB9JFn1r55sTCXxtDWi
+gYbtxb5Xi0epTTto0lBgdDE+yiCv+mrkS/15aj6Yg528dDuMT79U2s4HVsrP8v4DvVSF9O2TZ5m
E54NC/w1DWDsqlsFqj9lOSLEZpUziErOSpHXlfKRo4qOuECb9spu1eeUUAzY7LObie2bd2Q5ZQ74
O+Ojem2Jj1D6nUI6ShKBD3V1u04x0crCo6XOs5uriDeTOQSv8+fdaFcIMkvnNijrwkTX9DExbusG
jYlvs9ytK64i6eXcAv+llZZCmwxg+tJEWAsACxy0ECWbnfn6ahPR7o3YNdimxxQ+0Jp9wWGGg7WZ
Nb/lAXbK8YZzEbP78UUZ24gWJg5e+aJF1Sqz32LjGoHXdepeHsLPCBaoHtp/VSf96BJ6vGGfIp00
PGJq3Ugt3+pKIakv+KtUzHkcysl4wotCT7tgztuX4SrvTjYiUUwxpdgNxjNpkUGnpacXfwp0gzNg
B05W3BM4C+MU4ewxcuxzgiKXG0opVmHoC9lGIKT966ofrfnUss+4/oixuJnSIpF9o+5JtxFbK6G7
1WIiTIxzLGmPgQSWGT6HojTE3r1Ghsx5aG4sjhyLUGhrbIxTui3Ti6b/VLqCW+Qcmtz4qpeZ63EC
rTDzdRIf5IyWVGWvTh9SKfkKMp4ZO1eR4PDH1cXIbXa/ChVbVRNt5T47xCYWP6sHXzHxG0/hlxKF
vCCthRGlR3WFp09csunQlJ9TfuxKhNQnOaGGZhUQZCMB7Wih7BE7o2LXptuHOQS+ot0BwhTaSeUh
SiuBQyzfRBAheVo+JBwwGP8A87tNTHLAIs+yvyAuGRQz6Sbp6NnxQxnG3einYhnF1pl/l2e4YIv1
GAMG50PLAkrtfb8ex03G/6KOK9DsD1HObgNTHsl7NcJgJQXxqQFztedTSk6H/HIdirE744t5WTkw
6USpn1UvLUflhjI66vhScN1Esafaf41Av4kc8M2AVILHLGuihg61AchUxRhJsmUpLjk/IH0GW9wq
l3bEUyytq+CkmoeizNx2+Ccalipj8ktLReRabppmXMlZ66bVqeI6MrN1Eaw7aZOkl5TmxCF+6MZn
3ubLQv5snV/bHix+aYjThTB5XOc3hTorXRJuUyFQsTvZEyVvYmps1TJA8XYw0DT2JVoR7SBKVmm+
fPgTTzd8d1n/14L99+hDHDT/+aa29sP4QRuI5UsKGRQBPfB95M8OrO5ODKCa+Luj4JEbdN4XtuMm
TuxN3b7ovaxRLCRoIaDgXpF2Pcb81mDmaqzv3Jxcu8ndDF5OKk+pfqhK2YuYE+wa/xvMTYZNAJGa
zX+bllV4AbVBKEKZTOFOZgeGq7D/iHA9hWulaV82/2cQ5ytmNz8oCBPDDMZ+Il4ZNh111FHhGVG8
SW0ZFmZvtNsQ4BnuvKaQnDnewhWLwwKOJHwFwFpvpvmudjFRScdJp/Ao/iv7cxkzt045cpVcm/yK
eIkJ80qoc0P1P3hmMuQprDqOAEwmWIHqMVPeRjOXWEUXWFeRqu4MAiF8JK3scvbS7E+DDkOmDCvn
T4o4WTyxrHleVw+rir71WY6WyKrBUEAGm+LgjBJc/oBijIKlfPQr9S82NrlEKTiklUXbhi4D+7JP
TZHsJuZXMQ9LhxJ5fSTxIw5R927sIuFIyaVLBX2qsRDTpyOTssB2zQaVE/BH07Z+MnlrFbiiwTjM
7NkZAVpDvVY6caaMxq0d9EFIOjOyShr0+hoeIiieRYuWKBt89fWOl/Dy9JTVXkBnWs/hY2fHBrda
/BL99I/ZuPTiIkvhQk23lgKvgQ4vGfGmcwI2+oFPoEhnn3zLRZsEb4FSuTpaa11RXRkbRynHnEcz
erZikWHR5+bTp0easn9wzcFT1jiziBJa29anko8EhZCIFdx7s9q80H3ttR5hIewktyteRj5Sg2Bs
ZSn1k4pPtAS5Enn5SW+lm9VfyeRK3T3J1r3+ZfcJ2hznN5I+civA/kv+SAThl3F7EvZU1AlZBYiL
SERQwu8u3WQSnWryk8iurOmXKo89Is3Q43GZGLsy6syNlTrdWnPwc3vDYBLMnqay2OFkY5MQhDyt
WrxiWn92cq5kZsMpvjr2hfpsXCa4SAbjK+gwyXUyIPv03qcv2n/ArRLza5d06SxN7xqzyaRrwJbF
P0pUtoBSS5VRtZGyp4XdSbODVVxYbpp4tb7BI6oMhqszYUxCIVUqvCemdecsbdItkR2x4bcJld4Z
Qp67VW9MluI28FL10oQMKdYXaWK3WrbGpUieRu1B9rftcDbqucMql3rzTF5YoPQZkzSUmKowU1cD
+4KV16QbTjWnV1GybuWy5kYlehQLGW2MJ2RB09O57PqfRNZOgs1hFnDolU3sFajfUH80Id8GJ7CY
1vLMleiICUaKQxC1PuJtsouynSaf9JboNrU/VLT8XoZAnEa2p2R+m2seCeNdLs5Sva/ESokfk1Ov
VOWily8APCDg86NUGOxk+iZQ5uD0tMbbnD/EuGnNdqlmzNIjoiYkHoRHPBrBODXsq2b9Yngm9ETY
RIBQG9LXRVlmpwqulCMN2h6mKhRycUhbJDDTp0m6UiW2rch8GceCNvF60FbvTWp8n2mzr2a2t65S
vD4rHu3w1comOQlEgroBK2kXv9Kfk0tUfUW0jXdbK4r3LZKFmRRiQZbNdsT1R4KZwTqdOdXKiE+1
jKsodo0cH23iwqUEoIGKkn/PyPShOAsfz9TfjI80QAIvS9p7z4DOjfGq6FvlubkSKdkd6Z/uUHBU
CJYkow3ukenHxVqxxbc1svwNXbjBC7GcSmlTQtmpefPdOtLGVolb0p+yaJd1j50SAY/lbDr1XXUe
Uv9VwVLXRzvE600eXn2sQ2yoyB5n+aOyb0glCGMQS6wNqzzZFc56wmYb0J5MABdgg4wrOEubQ8/y
YBZLGVCd8IRB0pl4DhLWIK5a3UTbEXtDHR/1/tgyCsziWEUrkX3iqmJG3cji2GU5qrHh1tlPS7mg
4lwp0HRAzWm5r+MDwCrE2gHI1QaeV6d3PVg7wXpUk5VVrAP0eyUS87Y9p8q5Vz/S3I/6tzTVzrm6
m6ACym2jidVovdXd65Nn1DEw7A35ydB0V2B/5LZz60jyK3Na4ePeTNOMp3I8NUO9CREpVPWMtY7Q
If4zA9UpxYw2U1/nKbWuAf5cq8vjrWQnJ+weZrfVyVQIzI8p3o5o5rpoN1n/cXQey5EjSRD9Ipgl
ZCKvLK1YRU32BUYJrWXi6+dhDtwd297pbhaBzAgP9xfoxwfwTS4aZxQedO2tg1pcYvt3iGgTOOiI
szSAv3hhRr2K+eIIk1xyHl8Rr2GFQCHMk1CE00T/yjttombxUrrduzZ+Gj5ZkblHOxhowU6edWbB
qqbRidJbppqTndafdXuyW2CVTEaMfd1BJLH3ibF3Y0LFC52PtFthNXd9GNKqnSzGkcN08D0OwybZ
xt07mYYVKCNAT9mWVXhrrU5WTtCdWz2VPds830IH05k2d013tUGylEuhciDG3OnDhHeLrSsrUg0i
f2Dvg1k8O6QOEPG96i/Fm4gG1PcfZf1RFGS27LvUOnNQ4paxACB8pfMFW7mW33WMHf4rmD8yMu6c
QKtKdY+GYjxW+BscyNvSpbaL8QrOj1ZMZNcr/rkTIf6WRC1F4a72A1JdVopVouTvYwSHzPFfkBpe
yIetWrgNUwMypWInpItXoB5rrDSSrCJBC9BpOxI0lBY0BrX69htJgdUYJPVybqKx9c9LZDUQx7Lm
G4fDxrVLwh0aSLU2DCy53o5Blpvmn66DCRI40XXoyQzUnstPIHmr0icFTUWkpOAPTTtxt8wrHTN3
Gz9Us/fDH3PGTDB/R/qaW5xbD54+s8amxU4h/E9v9O9q8u7RIhn5L7Rrk3+w8oeevEhX7q14cQJQ
mHhgAFE2JnBF1DHblo5sbI6p805mbhPXqLg/bneeQw58nHstt4hHCpWrL2Idq3sqWCTKo2G+BvU2
kI8DUCibWX7wYiLouAyuRrGEjxhttPPP0B+nkk2tGdLYuApxgGXNJdbNzkgVDvTHIHiLwvnJTSgK
OvMqyNx3QwHY5dGwkrUfKrAEvAf6tlgsurRnn+sYgSsYkYG/cr319I9yPrPggn0PF43JJzFIIhTX
Cp9OycpR5tcIrYQh7+QS5KQPJqiLolShaA+bNPwakEDsOaWna6g3AUPNJBSCc2TFm0K+do5xtLqT
W4qzwp7Z4WSc951x6PLDLN49PJw51Wd2GYN8HVpMZLmcfW+TWKesbUj3P2LA2dnVX18ySuXXyy46
5eTm43g71s+VwyD2O6kIGao1+V3YT7V3R1FUGH/JcK5mNicL+eW7l8GDMWVvI3QVklJMKJ5KhaWb
VpnsSa9aDI/6aITvbmLfDd6HwpQf4TU2svBZgd+rzOtE4p0VwVqBJXPLxwj9NBwd4vEfKR1QT1nI
oGUE5xLDRcDmY6tzkN0PnJ2zIDDGsD4i7WW9sj91OzIm8xiUxGRJZ1qrvCvObcncqCJPaG8a+ISd
94JAx7UvGa4UJPr5tdS7iOk8zycJjNfYDs5TRF6+OIQ0WmSBCKhUnIyvHTq2ReXGWAdi+iqX75kF
+AIoSpd9yvjHzc6KECw3uugPTXyyfLFCIlrlmLUSaV5qyb3PuRQrib7NX7plLG4zgOn4MKkNsJfN
jMe8X9EFWFmONnhg1z4ppt1EARuGjL3zjZFpY+IqikyxafTPYPxY9qkwSAgTOnduY/dYjhcwRGby
OjQ/cn4PCXQXqBqDuvkIcwHeeXyciXFvSo7V/qwRdhwH2hMBet89ZI1Y1fJEpGGTpoQQwgpAQLuF
n7Pu5uHsutHKRUIcJ+74dG1196IkxBzifISUFzDvsPudR+KqAE8LDVX4m8qjUKaTiQ2CUu029Mkn
1kRujW9tf7bjR5KhszIQcORb+X/SuVgPiFlRCZrTR55qniaLDKuH2+A7F2+V1zKhuiYaQw20CKgP
YdrcWfS43avBvVkM69KK17Z+6YNTVf66xDzVtdIvIx8Ab5cZN1hOipUbIP3HWzegCmnfMlEfSp6U
JOK+wfKWzf9sMjIJD5O2oGP+zMO8DWz4QruOb9adGn7o34a8VtTuEtwWTIoJynNJIY94Eh4WV67q
fQxhxuLO9VKWLncEBA0kK3+d1JeuQr0Xe9+eiad8F/hzXPNiAeeR1i1rbCI/PLcZQ4Rv3ssV/T3i
PX1rU3HTMwqsdqTDA4RFxfGhOV2b8s/TsGlnvVJM96Ge8Y28wremGkD0RHGRDLPrplx77OPV5rBz
MZbb3q7IkNGc99F9sOIX3T7NHW6O3374KvlOLDzzYzr/Ds5r2L8D9ds09IAltQcWTeqsu5G/QkvX
6VNvxZRsjKCi7Ea0aVCMEDHSltVLy7jVZBTX4jhQUBNBtELVJBqsK/xTWI9wjeXItc1A5LhYG6gB
zOo983ehNbPgbwMN0jWf+vo4DCeWy2LE2PsMZAfcCxN8vMChFCEYYGN7MNsXAxpkx+zYyp59K0Sp
oBaq9mV8MMNTHH+gCkT4zWzx1jDEKyH8FFW6au0MXELE4NnZqqb4F8vhoXP7q2Gr3QAYFXYsbAey
Avey2jTL8vJqO2LIkOaHV4aMfTC0kMPA82dHpFTNow6gU5i/OSeerAI4ZzPJ+uGrpgB2p7+wHZ+8
eBNPjyNirUJB0urdJk3VAq8OvN/RvzrmwRvxD8sfI7cYY2H1C/VXT9hg7CSTVPd5FiOz05nY9Uhr
+xMs9/Pyre/D5r7B6eA73YfssazBm8LivndruW0mebBYyg1o8teBFN4F404YAnKOcY5yjlonas11
50CpMNqLNYlD1alDKALeKOPQe+IRWRoWFsCE+NjKfZZsFDvZYCjk/0Yz4s6KyudJZGSsAsQN/rDy
UnA9tX23E7CuaKzS+r1UN+gP9KUrUTE8EhYEZwYJowezijUthb1qWB49YjFLYnzXGazBiFK5tt9E
8u1WVylfqxrtqU1aG2J3dysHnONF0rwPGYOl+am2cTzWFxagnlXT7kaFyQRZndg2CstlNC8IH+cY
a6wafhjucSbjww1JovCgBx6un8xWbDhmwpDUj9Sxp8ALj0aEjJEEydkkowfEAZrzFPPAt+WN6O5Z
zvWvJjQuoBukNcUCLZso7o3mprLpS0oFWxE1XHzypBBtcDaqZCKftDQHwT7ja3Ls5wr3ai/R8qtD
TdtuxQVA76058pR32xFd2Wo48eL7pkdNfbKj55l6QD1qk1Z2DcfM6y5u/hItH36EtdX+Z5Prykwu
FYcrhcKN06ldZ1MMAZbqzhLdweYq4btqH40wxUhTX0bvsaC76tRa0SV7TEmAjaP6JOeanGr4MqTH
pDk4qlmPyTmMho964c5Y4By+zPCSk/5klQQeCsRtnxfB2tTzLaDRzkkL2THIRF/xofXhqxBkmjND
3AkjcGBepDw+JQCf5i+1ulWu7CPV8D7y9pVX70YsYS2wTGHiS/AkPZ++W9BGbK9Yx/k5bt490AEO
eZTQrvF5yhWwCjy3lSqxo2BwkIHxrx3ie43iqBT2IXFw4+xEaPfeDcczseKzTc5vTBkE2e6qQpHs
GeAxs0IE11R5tzrlbgbJWGwGphxgmdzmJ0SlnFpn61XwqUpcldj6Rzf+qZAAA7B9jvnn58kBDWHN
VaPBi5sRgBP4OgXhCXzgVJ6bVBCgR8BfasF4psOW92656qhg3EPUQmpb28QIxyE5IrUE/eOo97bI
oYlhn63tXWFwkKG7LhEmiwqOFMfAFy9thssmXb4M/mgqK0y4eY1FO73zK+Tq7KeifhZL8ql/cGbz
EGfsFiLHj9E7hnhixycHiFSDWE3A7x+G2DuhQN+Wezu1KMcy7PsRchjyIw42w8WxQF5qydCzv+tP
l7eZYbnm/5qbz46zpEHXkoxhYPkrMUmc6Px9q38lqkjDKNWGTOXCeKvjo1fDxZpea5YnNP7zBOqc
6Yjm7zml9yi+a0Sb3rxkpE2nOD2VjbnyZ3BNuEPCSxb9Ll7kuQSJ9GhQeMakQcniVeE2mvEJTJt+
OJbOw9j/ZTylsrpnhDPxfbSkwlCq3Z5rFHRRkVqXrhkxZo8o59sp33b2N0CCO92dTOPo85pXU71y
IZHUKWl2lPQUulhUQGvmqyoZcjQ3m7lC9NTJixVSwtSPRo4+N4IOBRnPONsZ1tPCMNcQHeKtkp9x
fiHfSTxuMPdOeZsChq+PkitGe3z34eMYwQdlLGf/iPwr4wZzEWSh9WtoURHQtooBx70oiA4MpxFS
O5XViCWw6Hcz8aQkycjl3YdQ0Zzmd+7hl0T9rs1Olnn0S1Lpi46b7xTEc0u92AjTYwoA9ViIUxxc
JnigOHT7zUSyUjGD6uuNKJsVO73WSfRkudZJFP+4CymYEnS4qrDvcHLetX63dSQRNCoRNT3ULYY9
fNw1s1NRk11lbo8HvYcVL7BBUc/07136rGD5eQzDLcxwLmgkcA8rd8436RRvFq2Ei1jkn31zKRd9
rD04KJzZl+mCkXkdp1dviVb9qfmi0IQVU4Kw2qnwwW1PXXhgSeUw3Ib0hleqtzZj9ZzgK7OIXsn2
C+fgXeFSghXcawGbB/NLa4P4BpxgHIpi03aPCgNkjfdcXYeOi/IdRXwlx2nrEbgcK3M/9frstTON
L8s15hHXgX/Mq2tWYEO7dM7FwtI1V5cKL2EbXb15l5pnE9BWsR4XCy8lWcmMwS/tgyGJNCh7Pbu8
zQmsGCwJrJAGgslKwW3UnjRM9/LVj28ZXBUV/hTqH7sq1lkldorvv3j1inRtDGd7CC+13tfec4Xp
SCPt5jO+ytD/cJsnrx3vK96TuILW1xXvnf1a18+TZ51UWdySYDpph4YoZ9aXUphK+8/M3iwh/+HE
4k1wcEV0+y4wd+M0nCBn8qhOSPaJ7vetnv4KmpQMd7+BZcFs1sysxQruCdGisAI/SkibEwgsYJHj
jsBqCflSF+aqwXc2Nky7/O9as9xFj/jAjm0OS8B/08GH9j57RakNua5h9hac3DG7B4EaOj9B8DUv
BZn8UsGLO6AnWlenkY9WtbeDKwXczzDvIgYlFZHjofw3pn9q8bQpbo/3CH7UQr0MDgnwIfdxgpXc
hw8RSLrwfeJ08/Ap9M41WXQZzF1zd8ZvSTTNb0+paR8T+68YwttYE2uIN1PCv50k58GLnjSKXkis
wKBT0g0C7r8Q5Gur9WZOr1Z5hBmpPLJCrzJfxQx8h10UfyvcxMUfP4SNGwBpClFUeJT65D6ueSaw
Lwl3uvl1efDk68DN6AvQqpJpYR5u2MlLWfCdt7c8j/cJ3n07YqAPN39y7v0soqgECy5uY9RQpyab
qMPd+Ip7elvO8hznf2IAVV1YwMa+fYvvpJrJH+N+j14D57lzvoPA3FtE2G2VbDIk3YVrHMEaIGWS
FruGIdiMud+HYhwCbs4ptw3yZU6ZrpV9WkimBcgIf4DwsbVxxIgTIlLpHpf/bE5O9dAyz0Qoyrd4
jUM6RbYbDJvQubXJQ15dHHUCYceoS8aXNNt4zdX1UMXuc1wu4zGLYdYTwTgsPE3FHoh7015+KWiO
tkcZvm6QPyRzWc8gT8piokBCLke5aIp7IiUe+oUQAS1gOO5m7XP5YONKF8+VrI7p/2E7teham8lw
DwLsmwr+ICaG6THM1F3gP9Sx+TMi4JW+gu/ZQ6oPVbzvWa+xmrWAtliZ2zRuse/q4SEuETw7i+FX
XF3dUcANb9s79g1yMSEbRI74dLv56HfhvXQYAeB641bISdgyJA6McTXZhSLS3uDZKcXSvXwawIAK
WoOegwt/4SP/vUpN9TilARGkae8yg7LyfGsVqd47RZGc4nmEIJwAGAjvvBJobpyEZ4vYAmG7jdZG
vJo9oDZ5zPltjhjeSggtEXO1XhnyJRp9vQtMN/4uYSEabrh3wywgeBSHjPT0weyR3fN0L0q1D8m9
2rmJy5aoXTKOiFRzz79c7PxET/taWYjFIRiuoFNniAE19Ya6kODrNpYCP9jyhJX4PdnIdMYz0e9M
rLWANHAaKCBeOTiHRfpVRQrHO9g1OT2gRcff15kPgN6+ygqz2sCp1JWc/UIzlg5t4m9YVm/5ki7z
J7BBLmqvBQ02NIoT/4DPnsmMmB49btRwIVs4wYcre8DqssHTjqM7tL2TcrgHyCQ2Jd2nzw75OzZi
UZKzXsMs2Ern1sGSq5hL0CcWCl+ftG/4JndjG+xT6W0gsTPboE0dCVI7ykR9DeuvxrN6xmOztvik
4/boZF1xybQ9XsNJn5wxASHvHfO0IDvYP1mEa4xeb4LGu7mj2780HXkMu6gxt08FM6OVZZf2uPfd
gklJ6IWuuVKJh+BF3SAOJY2DIDZXe+PBKXRwCzUdyWKZ5BZKx4jeJfIKE2Xf5PfLXUA8PoV/WzcA
Ydi389Fr51A1r0xl7ipBDeqF2buj3Y0YvY1RzI9Jcd/agECZfFvW3zSRRKqcQ6+9rcONHTGVEPWj
bm+Tgw91TFe1sdyE3pdFRWwW+bmjO8b3z5Cx3iZBj5cXFoyYryq11kr/peAwxsQw7xN21lymkoSh
YnWEdq23FO4IJB2Myda24Uvwzwn/28SvRWwZGpf/M8EFgTCSJH+R7vOCE8/2n3svoh8d50RSlqm3
zmy/ICZCFJkAVRgacoTTMfQzE7vfGk22tgwtKMvJVyP73LlLWKotmvVQuytUtbg7t+1eGO+AqQmZ
+t5utm8xlmdyHt7FbWPCtjPjCotP/Wfu891AiiYxvsbgVyb3vhhXLcPTiRO80j8a07WUH3GBxS6j
U1/akK10MgJYF9NkAouXRdtfS8vjjgMuInojHFQp7nAh/pAf3OYcINHHECoizHCV7zDzqeEREejI
/qX2U+feGAzt4qB4qNj51JV4oMkA4nPled+SajmW7bcoXtL5cY4ufcoo1BtQ1XEeGYQg2gw6yrwK
y2El+nDX1hfyRZ9BcRpKOo7G3OcJTuwqzn9inNgZz6cIAH637xXjuCJ8t9Pn3LGwgsQ+T4a/dztA
YZZ9SKbm3IGBxBpTDZ9SfTbjoXW/K/e7ZJJZYFzH2m6M9S7iPsZF1mQOt3mEQUOsyDGuR08eY/zx
Fa5hK/xx8oLdTgAz0fsnTZYTl7rQz+wlQEOligxgNk3PMf/yEFEtIOw16WsSPDsyo1V3sFIbl6Lv
Xqss+iPMSq8WPhf1WOFjRXyrA2ymNpiXDn+dZv60ROBKoqowDWMyja5Fo4LWNGWPMz9XHxi8AnHY
DW+GwfmUioMvLlVSbmqyn4ZZEad2na8ZKg77QDYackGX/8mZJwYWpnJWQfmEY/AuR5Id3OtIPjHA
3sKqAQtZ2V2iLBmAN5xa67Z2P9n81a8K9MWMhU4dD83UXlxOeVahvEZIPxaNW5R46sOre/ZLnarh
d84EZ5MmGQdDx9S7qjxIPBEjDnhnYLMDMaGcYpcjcpchrFoUIQprGgLGshPhsRfGLpXmOY3AZxX+
ujSwn3eI7yxrLlYEClckVVZZuG2Dt6Er67XjahJNxBgAylHGz7DaaWY9/SDjhspDZT8THjun/rFN
+FuLA/F1eTMG47En5MImeYSDHt39ldFthJQQWe26EO56MEl3RLgjU944ph1oTYTq7DL+LAbsF/i8
4aT4rWAOXA0Jun9b4ITDU210pk/MtSBOxG9sNs6TrajkE/0cLqbOBj60rDGONDJi8xTZ2x5JI2Rh
DHOLCAJoYOGTIMhRw9SK4Tq7+J8Hz9qJwUf0V4dIO68sKtv7ucGap+YpD/NLHBXHJjROo4m+Pja3
pHOeK78gSUPWfUUUdtrwxBEGq3ANcnsQZZXgwnOQC/a+dBOE+/Cokq5fSey1p4AcCosLMN2vW7L9
nz1OY+KWpXf2u3o6thbiaM7eDmr/OwtXQlkVL62YX0c4ZmUEG94Eeof/5TDN48Fu8AmYMeJyn0XX
mpGQJ4GwmCgro/3ZyGFnTwJdP2pn8gB9j8K55PvmlI5ogA3qQ4aAinr08gJLSUunMr8ZkXnyFsNa
j7LNt2QmZCQslkYYmLJ14jKvylEnUbwUV1Se5cekkm+jDn7zAoaG0TiYqFAGehawgK0JnLBHGyu+
PDZaKDadhJxNU5Z/eR0ARrsku+NzaGUk7MUEoW8YDHhGjnUHwmrXKOcl00wBqxSCttMwicVnYTdL
R1ewh671YVxmZi+Ps2l4m7jT9YV8Zb8u5ubLaqeNU0bPjeNee7CveQZ5f2yn+HEMDXUJ08B6t3JG
q+wTqOAZJawQmksSv2zt633GAg5UrcNYRwjYwJfgga4KI8exXNVP4zBRJWpnr6V9KGz/kCtkkKFA
fY9lh0SvguJ5mlseV2qg+pc/n0RBUc3GDrrEeW6m16jysAxA2y3Ev6gZ4ccYx8ZlqkH29kPOpKZd
bKBNjn8ksR8M3RyC7h125J3o5caM/yUQbVwIhNWEHya7A9QudXoZe01XRdA9I+HIyGmkroncbZ2f
AmK1pTnvPY+/2MmVCvs1P11JPvARR+E0noHhbjKNk58xrWKJRuI8lslPNz6U6Q5ybOR/FT7oeg6N
YJ8HuyKFBtZcLfNbVEh2kbvp9EvR412MCFGO+WagaKja7txkwXkUjDPgm8SxT073bXDFvi65Oqel
MmeppLFPm2cs/3f9stNwvu88Qhu3Xr/iY12Z1e/Ex0xphQ+e29hUHCfvbNPEWwq046qGE2/stg/P
M68ei7fycO9k/GDrpxKfAvvO1waiVBzuZfY2OW9ZTpV1rFAs4/Ehjz4lwRz8A1n7WhfN0elB77gP
kcmpu6X4YJXIkJ8XPSVD+LZxnjf575KuWV7ygFGhwFJjxGq90F5QvcqWzSaa1Id/spRE8SvwOeab
3JdHEHy8rtdWeRBgjKP0MxbgNf+i/jVobhmDVgfPbxB4pwZ6tWC8V8XVDZrYpQtamhrNxMFKv2dZ
3lup/5311j+L6j5Ojf0YOP8ozKCYx/kH6MhpPaQsI1UwSNHYjm5s3ovA/XVi2hiU17vCy99DqwQ5
xh6A2pmY2hNNsn1BTYyRhXG43JEqBG01ZBgyTPzCkHqLyWbUyvKdzHqaZtmvcEhguChGtjMT195p
N6fL1f1NkpYss+aQqfFRBgPk7+5lHmkXx/K98syNnKabGvCHN2yr4F1isQ1aFEOI8jDEXYT6Tn6o
aXOMd+AinNFkfl+VLwPbTtCpaFQMmtYuoeg2cbRzLVYDRIGgfjcE7pO8egsXwngeTu+wao5BoZAf
F/oq2EvSeuho8Oroe1IGAlZ9ERE535yP2c9CLMqGujXS2OYGn/lUb9MwvPomSN4+OBi4vzEN9ET/
hkPITr4Etxcka4xp8FFhFjVJdcR1sm8jcDI5670Z1tylcJmTJMHj5BB7YQlA4l6belkt5u2mmOlp
Mr0HNTDGyfvkZzgg8uFZSs2LcKtLYiZbg400nWO+cHpzy0aSMWu7S4IBohzKMTfmShnOTxsi2AHV
B4t5sNjUGiGB6iy9N4pg2zYxRKSq2DtV9dTZ9dkoQBxBr9PSQOkh4qSs6uzN+Zscu3XbwdMPAWnW
1SqPWqoKAYAgvQxh81fFguWs415nwJ0Jop/1PO0qOEg5+joITwZYJg16s6+AUo8hxmjyax+9Wesd
h5FPQDlmX0d5a9r+0RflRbIvkF4Dh43Z1WvXLJ8NnOiDzY+nbTem6R6cuN7GY7YA5X99Jz2U3Png
M+8jlqkqSxwigKWul6xjw7/vx+bbkfl9QFTDUOGNBA0mLByPMgHAyTS259BjYcxW2cgWwn8OCro8
XX03BsGU8f+4IPdqHl1zn3TKYGjMz8OXb/uEFfx8S7PB1sjqxHrfTT2QTgQv+yBTk2Ee0fcgsW5z
UZG/zO8jToc0S8/Fkgia8FGPNYjbMHm1snpRwtaBIU8hRmMXqv3o4V8IxL419GNtRfcYER5EroC9
6ucxsy8CanU6BdeEMJ1IuofGnjaVGT+YM1Ymj50AAJjPi+F76BjK5sVDERH9qnFu++WXRu0EUnPK
bH5gfnHf0CTftXW1nvusXBmArYFeSEgWnF942yfk6Oxd2ikjJw49mS3Wrm7nWiXtHmyaHjNvgFoY
q3QTFcEpqvHF+oVgDZ6xz6R9HBjeD4FxNtkh1A3+Pz3J2zDVLyXYlyEHB4k9WCbNl1lpCWKzA6uU
38oWHQgCUOhTgjXy6DvlkwFFHMwp8Hj6RUC2FrNQQ8htWgLUhtQ62vLSRxYHcpQA7G1WWaNwx3mn
aZyeS89HT0wQvRwMRQ6LjXu8HGa5eIaLM87PjduVPwNsVoZfO1i0SGnL6ZZfyGNs5jy/jTYASO3e
5qA9jHnwaTVsW2NXoSkstmL4AsE/E492T+bNhZNjhtdGuweVAfEvBuwxkQ42IV8Fu8VW7IJbonQm
kzLnqEyFxm9vJVa1oPaBlJmHQMBSqbrFzZmxoiqPxn8Yt9cZYOEGSjSO7atwrBebcWtelMwbMb6y
IC2Ud23rH9NcfzfZtOm86sTBtZ3tmiWQLAEk6ZHqagbVQQ1o61jgnF1sZSGjaS9EchqPFmVb5iIa
n5Np2oW4B3EaSfZ86szc1Y27teRew+On/5sl+1FidZBM3nPnhPMzmcG0kAHrMlSqAuhkJQ4gy/3k
D0AiaCHjsYg/Adtzel7IfZH16jbCmBgnwnQcrs7s7YIeSmvCTf8QJw9aDIdlnRvq1vp/eY1RWuvY
xLeGzVDbq3RELLbeQyZAlvPUYkEcr4ho/NFQpYtfUT1n+ntJYqQ5fQ2yVz+CeGQy1r16QLwA33Ha
2fyW+yz8rPSzJPKfS3wBQ7GaRLfqiZNM+YeDXyu6RtPWtXEhfAwac9yxRhiTMI1IwtTxb8scs7jA
07xjvl5itCjbf8r4zro3u6zuaFRd74c3jaHuvHLlWcibw5uWLA4x3F++c6vcnw7z//AY+bjyJ1as
mq+h9a7lkzd8RO6vK7tTa/HbU3Zk+C1m3k8dgS57w6kyJI/J6G3hXAH9otFKWXcMas03v53ieeZn
oeQux2Im2FsjOvMhCT5l/a8rwZDnjAk5AOgamvZtTs++eIlh1wzWmyJlVGO++uvJbw5/o8Ves5Cr
N3yMjI/ZvyT9zabeiK7jlK2TSrPCyl3LxZrjMYLF9Q2itxK4t+eaB5cBpHedbM6iU0/HN9QMe3m1
JjgoVGVSmbepWmgf+WYqH3rLWtVMw6DvaDxGrsTKht0e2xEqLmuXvP6jwonJcs61C5tNiOcpOtms
ycBEKHoSS8uCauOzmnYwnnqAW4JJaW4U8DzB3iGYD9isyLQz3HSwjX9UfLDT/KYw6LIVajWxtzwo
WduiGx73c0Qlldr9U+RFK5NkYl5yfOBdFr8V5poIMo5ir48bi28nkNhr2EGXnlp50ckyDwQGz3CJ
vidjv+GC1mmtYYss27K7LgruM01hb8zdznPekujPg9kUpmdCgNRfALiGX1Jr6IL+PnEZqPGnBgbg
8reZn0RY/oX2d1sTiuiO87A1jZtLwTyMFKYYEfXAEqjwFxqGmeImwHeYggVR3mfVsiQy3XoDQqQv
MCMzzABRzxTacdydEv1HVhEJRVdwIbMUpGiHW1cA6K+HU9T8o8Er2LM7/fMt2Cj2d0TfyMmxkuJV
ezQNuHDZFQDDGCR+tdMKdIQsHzVe/6YNnrEFPhdx92/yCPjx4sX98OkFdNsOQFmJv1MNw6VN1N0U
jRhRmHffkonW40FoNsQk53gGfjZvew7QmiI17A4hC6iluB+w+9uniOeNSTji9za2GLR67UGNPhyV
rwi3CaS6vRH5HLsFJgnG7B1G+WPjowvjpjNYL8cdbRjPDUpxtLAl49PMJzl1H+wEWVlsB0xksBHK
f2t4xGX7ZCFpRfZT2pKFKvax8xBGHRN+bz0wmqvy6FWhXEu/561D1h4AR7xwljNugwALt8ZPXnOX
lg76CZ3oYO1LOJFVWF6BaB96uz6AsdhMw2tVSkoK0vnmvRVaF4DDfOL7ouRD2SfsxJxgxMLmMEkd
wQm3PmtsE1lPIk+eiRLhFRAroye5bY6obuOnx+oS/Ut6yrA+pzDcCe68OdDAhjyCLXNKAnD4wMhw
Ls3gMeI7bmSyr9R0Nvv2Cmr+yA/1LeaqGtzm6IL4amIeuwh4JxbMAWa/oLRUp6wDejCz9HZf1Wyy
TV5L/RDkHntReZcHBrtEZsz4d2QLb1d9dQWfjrclTuEEUKyK32gKVlqOm8kpWR3yYsP7LWwi9Rln
tHEGPeQOT4IYdG+fEtBOTvM56qsQLwnBWS+/YS4UEPVpQa3hRQJtKTjn6vRsyp0ExhY/p3N8TsJo
Eyl0Y/viwpHyon8RaZFqeeUytW9x88fq3Af/0KnY/JlNvL1synVqduT0I6dWtPNa/y6u2RcG/YDn
MbK+LOPiGcHOZ7du9aYQ0kR504Kbf3qT3ZZw9RA+RYzWPUZiRbDWOJhfMstWh1JoXEIi14tlzm/p
LTvBOvqzUdMob6PUnQ7JXLL5sg3mdSZEvHIjvL9OYcO3bZ1MHp0k40nwwTQ4Xs6GBQfZexCgDr3e
JbSG7w7aTFXxtA/xehCN+5mpOt2H48zcuocBNHRVtKaX8whK4AlvOi8mk98kzyLj6jUbnR1UW/1H
0nksR45cUfSLEJHwwLa8d/TcIGiaCSS8N1+vg9FCo2ipySGrCpnP3HtuwdA0IagerMsyTgdjUSpq
QlfU9kqP8xxiuW/zRsbFid1Ud2SDQtyMB4vbSXB9mq4xh2OJbCtCS+5yz2u2kRXIXUXhe8QAOHwW
RYAu191VHfBdO2iGDyW75oQYGhpDCxsDbjwnhCOii53YPvpdzvhKqBEFoOXfRjtM/ozJK36HXmbr
hnf62PH6sIisYdaphk9LCNxCx9ux6qexx+eJdJqV2W+BQnoVxB1aWI/2cpxoL5TPIwBh73voqurF
rBWmPAliKgzED0xwbpRxtB6ZG75MCoaU1Lj0TNMjZ0iOMLaHjBRYw004UVp29LKRW4yGXE1JqlOC
+sXe7jLtiIvZxPzn4kot0xml7DGerNUfwHbGi2k04cQ286tmzGoSpg1A/aru2DK/ZxKJldl23fgw
9CwRHBthh4ywQwsZ5BfN8dprlFHnhvbUnU3Nc3aOYYCGazPAYppdfxHVjQTezr0lYZk9NTkXayUH
6Ccu3MyTJMItxT7KUzYVTvwxlTTbmCR1jNm8tZNPpGbCHo/FB0KqnXApy/oegWg2+c62M11z17o9
Ov3m///Esbs14Sus27SkwpLSrB5l2g48bAimw4IhHcwWmTBm497U6qDeOD2voivccOUX4CoHhroI
91n5O1lFWskIRlf39fbXKiZ2hnlt61esbSWhWcTrGlZnrtoGGqVSHnJBFdKWu9XBkUCHfCalGy/B
DpRRGrLUQRJejM3ArLEWRNjo4b2qTcyhsee+T37bH8sEj0bHkOkuJ3y7opijfFzSywyfVYDGdbk2
yIwAvddi9o7JqPxI8bgdlay8XVE1Ee9/5CyY21bbNoa6k+k4LuVYu2tzNJND5JrRiuwWhF2ZEdAE
ge4vCpZggZnQmvt6vu2b4M2sCKyZsulLMM27O8pU+XYUdn+LmdTv9Jr1X11o/a6ZiDqXXogIPqGd
dyLL2feDtaNPcWEpx6jpFLN4JUK1n3H/F9+pYxCudXMsKw9FiZ541k/R++JH+H5IcQZez6i4Spjr
sWyYGOiyK2555CXHjxzRbKXTgDXJIOfLcmNx1Uo/WIkAwDze0WYnU7SUWk8wNL9gcdBAGD4ZgcL/
OGH6yliF8Ahpq6CIGlzbKMIGDay7ZZc5AYVl9lxrHtp3iyGqyODVU95EH7lRjSfaU4qWSOtovhm8
tkU7UJkm/hpEsvMgpoaamdUvC4do0KIViQqgy1MFqZCGbO3GsMKV5AAbVcfEKQZOVTkAyPXasT9c
XxOHSHcCSAkDq4OhEv3L1KAt0KLR39dR1tyNzI7eJq2sHv40wuwyR5uau25+A7/xyThxBRLpOBek
EGFz+ytYzeE55y+wW27iIxOn6CXLi9lG5I3DMznS2Up0Ab6uuIRFUWpzkmcSe1eZEZJnRm0DnM5D
4Cjpd8dIIdmpDM1Cu+HYh0R5s9dBf2dWyJjDzfCsqUZ+RqNnfJqQbNchtSc4P3YX7IbhV9nBqNA0
BcarkzBn0N3pHGdI/HJZqd96Gn68PEWLKpIEeEmQHByTEXKOlg+tgBogNCEiYHlpFJhazLAVd911
5uCCAhUD0c88yf6bNJkUGo1FkVrpfnWKZOKetJ7EtEEyGKFk9O8EskmgB+gTFlndtL/lmPRPWCRR
2fRgk6duRMFd+83O64L2iF9v7FGa4ZDIlEQprA22fy58vfiwAY8ELKlq7CZWhAPK7HA5s46ia8Nb
LM2BQqmMSw29GM41bYsnYm6zWw6kyc7fhAQ4m/fTnHkrEnf6R2rzG7lFeAzBl7nfyFsMtMsakSPW
q4tGNh2qp4zTtwuEuyRIaNS/yVVzrWadS9GT/yDYd21HsIsU3eRaO2uZn/XZZFIvc5NFNhr3WLy4
PSKi8TC6+LKHmn4P+Z73WZWcuJZ4sfsNF/sq7XTi2AYU3ZhedQJv7dJbxEByCCXYM5FYaxZvcdLv
O6c6iunb0cuVLJA9IrBBxKbLTwO/S5J/OkmMEezPYymXIMWK7vzBJtmq7q9RTr0aIOkBhBYFqziD
eEHFS9lpFCapnkz/4vaTIRW+wn+9vkms164WWD9NvLaanl1Kv5hFhEjhVbjzmR7Z/bg1JrGyk7vu
UxQSeIf+LCL91bVuJsP/kifIQDsZInEuvUM5zflyUQ21uYYSApOeYJUJUW+WLHXHwF/c3idi5SBX
MP1tbLnyQarEZwXeorLtv1zRhyDGyb9Cf2OZUHvcV1Gd2XMZMZZanMSG9VnEvy4rqjb81eS/Kgjm
XddCSx95tVceMzpG7WG+tLKrzL/hj8ymOvqGOdXWDv9s/W6EH6IEsnTw2ARp/Gci9778IlVrZoea
2dUiLqabcyGaz94/qO6tmtJXjt5TZE0Le2SH/Upw4KLRTk363FpvrngniXoGMwTyWFWrWTYtFKPR
6UOnYItQSKuSxfmXzlQ+gERoPMWsEyL6pqo6qeRkxCBkzd0wTYcprPdIV3YGHabuvdgOO0rCV4EP
Dm8ARJaWemTqUQYfrfEaNoSYAnlsX4yOddFrH4FxpwYsZLvzvPgs+aEqqIMG/ojRBdhxd8ofA8Ht
YPy1gHbGEKVZSHe28oPTwKQlIgCqrPU7TOAN18ra8ggOiBCm76rq2I6g44etoLYQhIjk8zZ6pOt2
F316hE1Rd1vf3WjFPk3/EFMyujceiYsI1NgnAiTFPSWAuKwuhmEvSzZaMgaW7N5FfNM5zvl0bgw2
T1FMnxu8uoicKZcx6EnzI5zkDXMGH3a4KDh2UpSiMCrxe4V4o2krk7m0FfmXNiEXaPoWrHl3hAmT
JNQhucu3dBW676H78PJHAq41ABnrSvPQRxb+diA4XrZyvAHJQkStDowtfCfcBvd3uNQKfsEaiIIX
alc3+6DTRG5DYJnn7L0cbL0OkJ4x2tIxmWsxUVS9ztmqafcuqy51WgroD0WwDMuB+PQWn1I83ec4
JZxOHhlGVYZXff6HNf9Rn/+PZP4rvLM/kq9x5i+u5m9Ti/bqlLm3msWFmq3BvkNIQZYFLMVzUQjc
Gt8sdNdNaR+dlO62M9ec6EP53DUsDC7geHeqQQoG9bFpLxFYQgqrZVDGr4bRvnTJYUCh4Oc/UVR/
+LG2xjfA+tZdqlnk31lIxguSb8YtayK8fdijVYcF2HrWyvekPQb1Net3EMs0SDJMzwBJlCcdn0S2
z8JT6p5kvEn1p1QPUPUUHymlBLIs++yx1WV+5Sm1M41bmJ189gbdfdBnUwwctqEa/UMg3wL/RsSk
lz70nE8eK3aNvWSkAnbhubsrmnbL0hoQR3o0idCVwUS8cLi2qw4VWsuEprGKTajhAypiOgoUpzpj
rkD3T47beDb4EuAWQXtLPII1WixRS6tgUOA61WNs1Vnk5t0LJW/LeHMjC99KiQDJ7NBU+hOqc21T
W9naGiY+39g1GbKVybgvJ2IU6Vg7Sz6lPgmueaj4XHfVS67zKfF68V0bDs1CS6xJbNSvFtFhSe1f
xyhapcJd2x2FdBhuY9L8RBBvkc5c0oo2GcTzruiLx9hjFxnruF2LKCcqB8qAxBpsK4+3CskV4lv4
tZKPKScAXeIWbRbcXsThQwrcLIdlxZ52ZZEwRn4R3UzEPAqdRVjkDUUKLBk2u64FbKEhXFDCwApO
iB2NCZi3l7kbtDWDRg+i6psGKm3psE1c90YDWjAqcWTRbJoLtgHDri/6j76biRmCdEC2uuMifq3e
uG30JwTfG3Lf4V6ywBQ9g3uBnUBNoCc8gPkBcawgNKcGOjaXCdBcbSsdPaByhxriOi1huBjuJomy
bFTxi65T5BRN6W+xMn2nJd4VRznYbOOZ3Na5Eo4HYkyGj8BcJ+uc+9gJ+lEnGWKWXHcEpaTu0e1u
vvMqc3kkwgCJaOjTB2gN4zU7/xzgtlrhh49xQNX9QtOobG12dszloaXEeAkGcDbgoIX3qNlTI5Sw
7D8LayXBYHH10zTPRoeySvZzRNseq8uyzvT3KdKesvZsJOqH3Zzp/hlqonfWSKnXFRBHdWhR8kY0
TGOX/3DmIQ4V6wzf4jh5q9QgzhZVU4eZp5EkO5rRmkXKwvYJT9Ht16Z3v81mQgxioaGlT6/GWdu1
lbP6hnGjE/1LZocgmtEEPZflYO2u30pBvje3Q1wQG1sFS0PTjrWolhzga8+/5ZimexeSXvc8/ztt
dW9SNiEK+IBZ+PgcpU2WAIVplWvJ2o5cKJNPGUWDxG2QlZfB5jma/so5JRMvrZZiYQf4i01S6TrD
VGshQGGk1Ji9NE9p6cANmOpxU+qklngaTokk44q1B0ZmE1/RmYjaLh1EKe9Fw8KsJSLFix9x6bgv
EDvCdTFY9VLXwBHqwZ/KDnIqVi4LXUtaqIpHiCsfXnCir1/pPWARXaAzOUoLtAuiT8YAfUK0EOah
+MrJ5PYT9rcJKxWqT+/isZnpBgIvmfI45aZnAZCKcJvQOZuRvu69adtLBcmuoh33MCMT2oFxiZd7
Ke272/nMpig9MTVXzkxsYwevEVcDlxkAWHiHzliXFCE9y0Qc1qJ/IQBIc8eFFuGwR+BRjsyYEJ3m
6MLbUL8WLndl0C9GtqDTeLKGkzDrHW3etjB/S/9eVuW6oRMpIJ51fYku6aPU9dUcxeY8LJALs7qi
emT+BSLXRqPhrNHl939mXxwC6gvHhZIWjKuYG5CA1m1isdTldHtpEYOp6jkM+k0dIgWvD5PH89+j
0tOB309dQrZkOXJ+GvqbVTtbvftw6s92tN9dNs+D8eDWXVckNnKjC+4cdSwbPPDwIVl/hH64npxb
ofa9/tEAo9ALKLrVwyZnJfSI407fDRpsoJYh2WoVK+aMOMfGSVe9wbpD2ivOdBdDjp0lh2R4TSSL
pQDOinwDekafw55NEAG509WJwMufFudKV5CHwwrdioKl7TSYOoHrHez/5kdYfEOSx1ke9TMP8+z5
l8hNvuxp3Bsx6CICqx2fBI7CWIWRPPd4j11GxAXuPKvQuVQVxG21cnvaFWNSW1tjmhmnqPobxL6G
AQmZUUPek1JXv0qfFIvGfxcOoDr0Vm1orQ1+aTubl/UcNJgj1KyqC6b+ZMj0PhJ2YcI8IlfrMSVk
DMU/Ie0wdnOUySZnsO2uS/kxkO3Qdi9UFaeZj6fy8KkPki0p8MeoQfxjBVTNJHoartog3bJXdTgQ
w6ENezu33vsSlN/OF+bL5IaA2tFjKuyFKUlfsb2rQIcHqBynCHZOZaYcJXW4KVsgJIV3Axr+nlv+
OfIAIHDlafoJ5+PT6Dk/Zue9NK46twyXKyY2Le5/bbxBSzoYrNZrZJg4Minbg3XDxCDoHl59N/qD
T85Nqw48e4HhXiIegYlyoDOf2/FzDOxDn9CaaAQjudlLEcCZBPfMxrfXtx6tSVW+2gN6QAyl0U+o
fmBEhQApBOu+QWcXkkeP0jol3V3DYOynT5nSN6PEadSlL6aLe4xug/nactKCnTkxZpGrKs3WQacd
RnmQwRV9/8IODjMCuaLvAe0XYgO3OfSTFtcJGHekDfDDNJ5Vb8EO/uhrE9nSj6J7Yw6BWtZi/Gwb
n5SHDNCzK0nhm5ZkucYrNsorjzEjsuKtHMiilvbSpuDtc/aflCC/HgmXOaxzQshcEqUKkNIJsXgB
TZUDelRgwZMGNjxeUkuHaIRLVxSPMA+OkxduS2QGJDQsY0aGCfP0VEE3hwcALoi8QQSc1UplD4Yw
C0fEGxMbrYHIsWJ/2vyLJbkudr2TmjWrFv9NXf9Tyrm8+RYInxqn3iQ2UWce7vlJ/WMOe2o8ekfB
LskmT0dIPDUaBrdWXav+FxEERdnZVM+ZTkeX+tWySJMrozLkH9NxYgUoYwdVXLe3pXQ2dpS9JuSm
3oZ6YvqcWz9VFRM9FEBbEns8LGvRWt+D6ZKNNm0BICHRNBWsq+bZtW2XT1JV81t1qMEYTbdBtS9q
rPI4dleYaLmnDaSfKgf5Xo5c1+hyoKDY9j1BQrg0iQte55hKAZkZP9Kpz6YB9B2mTISj2fMKhFpO
P98l/UrWhE3ZFfapEqkNM5eWHFwbAEBY1/0xNre5zJe55R08nIH1vJJF0FoE0yJ0P9h+GCQ81ANW
Y89cYQddjZhvzVUG32hKGcpXKUv2ZiUQnbDCIiIVvm/bf4cF7RVqzQ67pGo0MoWQxmiw09ggHdE6
LFrnuZLUOo2xs7scgr75C602S91/mqZ+xHjvUP0YXzEOwvC5YIwT1NWmqt1bqO2a+t7NQLrCX3e5
x4uIlz97RAZ+sLPQmDiEzAcbNF1vlo7xHaoTM3hdOhDkGRJIkw6O+WnED03v6T2wTwBNOioXCQPA
Foc/8ZN5sNrK39GhwB3XoLaYx+ZMcpvV0GGMxsKIvJv9uoVq21+HSBnGHi5D7HFy4GFy0mvBfF4Q
O2CpWyieqhBYN/r/7qPCxO57Xy32m1jpS/KuFvjE/OgUtVe4PxGiLAFVc47SC/eAOEJkZe6GyHTd
/oxzppPsJRMFa4KJYt7x+cmPsffqGcC9t5Gd/Hl1vHCKrwLNfsoNEMi7p/9W0uB4G5/p7kQd3olN
tJetmH4iE0E6v2dkXeNRcK+MP1rnr8Zup49A8nvvX1EHB/aRieMQ5wTNjicmMomJqeuXujqFssSO
EZ4hCmJ6Ize3U84HT9UmKIpDQRRCN1zCmbpS2gg/wy1qQEbIDovjObFkCgYudANpFhvZ+NV0zK2C
bRNTfXUhe2yGNorWOcYvZtp/jf4Vth9ZNDABYpcoCf+x34Sr79r0xQHmyURkN9JmJY79G+WkKw3n
1n42xr3k1ZhudXoT3d3DY+Nnu2p6w8VsQ0S3DgUryvDRiHynAuZCO3R51AToUXamQpfFgMCPGIIU
l7n0jfHON84hxUCdEN9ktsScVvnLaEzdkvXLhwbmUsN6TQIIk3Eao3JPWVAs4l5ukmzSEQ9AgXFA
I5c43jV2wSgxw+ehPSTmhcVgEB1c6y/1BrbM/bAbGYcT2WFx7jinLNAZv7OzVr7Ame8fy8lB2I5d
1nG2WqN8kEX3CrZkk93r5OT2/1IDA3zGBabxNvE5io+ZHp/4Xz6lXX5MDZwx2M925z0xwCF35DWY
zG+jRIBHPRzWwKuinV1eATeuPC0nVauV72XYPY1OvpWMrex2nxNPUebw64hwL7n0WWswnE+2zvDi
d5/1QJ4A311AtvO4Y5mxjIepvGfpvjEFI4qIzs0mQBu4cBTRinopgGXmRJ5jrcYq2ZfhWXpbpxj2
87a2Z8nuQ1NAl7weB/3BiSZ01GPzREaPwNGFIGkz4ie+HBSaZvLuFIpxpP0ppyC9mt5QngbLWZgM
nfrEuShCpZl6E9sEblBrMWtYR6ML7/y0W3TybO+QJpiE9ngkDXE3VuO0Todoqeg2GDIBM+ecTr1F
3RLkitZmhptVs2zVPBVtehH9eC9ktbOkDjDKfq00L1+Wdo1m3J6nLXOaYZtapJNovP2U64VbE/pI
0nODSV2N9rYtodREvb8qYDEmY/LBngMebrKRcXpi9r+F6XtoK4IRFSqDBlZpxOtbGbD/qmn4DmLv
uwnbnkHMHOjaV+6mnA89N+5ghzMGT4AUYI5K6hBa3bAXot7ogK8X7uQbG732VqGm/xhNuw9KbecI
/2Sk3oZZAiU05N/KgwqTmPMtWi3YguwGNW06DX6B9MiqlG6LrhI/Bq6ajA49wb65tByYlWDeXEwO
838P/9T4FjMIJuh5aeMY9GvqX755H5kbwQ65QsyCC5T4MkAPCSou3LEZ6ANHT7AWeCxuDMtC+FQ9
5WWFto2UPCSXGUveluMjQG8Rtl+CDrAhl1CTOFCJp07yH7/hFwDsOugA98biZAQgYToY/SHOM29U
6PhZdjIZ6issG5DMEdpPprdoUAnOSiuPQEd5IyCbD6O7qmxvbY+CoMHwrZPkuIXnpsSKz2aIrEJM
sVbOlql+7UpxGwdxUQk5qzDntAqZYuyvnby/mykKzoocgR1zQXl2DBByY36ahvwgSmUjpRr58Lt0
bLNKoY6GdyJljbVohIQHbT5HHtaEWp31gL+HFt9LxpOCUWgjBNRJQ2Mnu2gZ/HuNu61kttVLdA7a
vtIvgc1ZTNMXiOLm9Ym7Iv8jOJls5deBE9kr2/0jJR4gPPDq93Gafv0gWqI94MmBKeExymc3vekL
jLYtQZxDmexjYa9lgu3A1U2LdvlSZU9975qslIbdvNhukuDqsQsS5kQgAKDD5CuiWnhEhcuP1dxj
mrDKhiFnN7e6b1m8V5h5wbrYoW9hmeuJPieYs3hzk+RNE7c6GsEuZIgw18r8CcxHTeJktO3VKw4c
uTRseR9Iv2JkpC6yNrctxlg7g3VskDsWimrDauSQo6F23Esc9cs5hcc3n6Sxa2384SzS6iBBDPCb
w+G1KcnjWWVls/st5xIH5QmirAENb94+6tS0aSywqSZEBjEwq9H6ZEiv2aKuSur9ruhwB1YscaYF
m/BVnart0JgMdqNtNDHW6+j+MHOG/MhmeCfZC3/nGZfvKnZQgmEq5dXAZgQnxa33JsRR79iwriGu
Keif6/gzN7plOKT4/W8FTCyfoF9MeBtCIy7KR6sJY3wXYOMy3NnZGcM+uOgVCD+qD6/k5FSg/kZI
AvH3WDFhaOpjAGnIoptBYrhkGjmbZSbKpMrbq9Re6CGtI87EFEN7n4OZBnRMAxHC6jG4wbRew+Jw
ao0vf7xqzjnPjRtsOECTjwIZpZEd6uBVFWgS9okk9JIFfbU0WVzD1NXB8PjZxE3vvmMWwYGw05rd
pGgyuo1RbGy6Vb4UVeW2jjZey7gqh5p2nmUInTha4mhY6TXM32Pwj7773LH/E5N+KpBPsYc959wp
biLYkvDhCcPj9F9Ysb30hulziBJs+ASAbe2s+o5ng6T/Xrk3QZLgCPig2mj5g9ox8jGQEISEgiC0
v9MYExZShZ94fAE1iUDqzISjNc8RlgVBcRpwGvvs9iVuc9dxcAW+5tYEGNFaFz79A710x8Y79Ulb
TePN/CmtQkLmbKd+eH3MEJA/mIw366Y+zeBEHZDezZY3R2Y/Pey2fqD74Jir7jEqa6nI5iFPw2Dn
qXtfQ0bDhUjJyF6S6K7Q4JfOOs/1RccVl6uP0Pto8j+PpithRo8BpoQQU1H3GPa3KE99dh1ZLZIM
Orh/LnFwOBv1p6T/HsRHKU4qgvN5Z9OwCKtrNL5LLnTC0xq6XQeGmwifbOSNvGxzDY5bygZG15rh
suK6LdnASyfAO4nBMFKcZh31zC2f/YjtgVUxhLEdGhJEDdAdnZewgjdVYPvO1waoSuM9gP1MNFVs
hMuajaFT098P722A2TO59MVvBCqc0BRKkb3fnb1y7xewpm5x/WSnW5oPtMVngTYY4E9TPDvElarp
0uIziwj6VKkPsgCDCSQTH8hbinfpTEcTureGYhYa49JlXWRxtesSf234bI7edgLaVCU8QjB3ueIT
gQOJERLSEEkYFmSLprUAxvFZTK5lb6y4Rwmo8RdOlmxsdLVO8NZzPQ/FPZkOnDFm7vIrYt0hsNrX
oPo5LxN5jk348GLCiGZvqH4MkiMGkgUUqJ5Tp4By4CXfjYW9M3YIX4NaPF6y+siZC3LKndm9zFtQ
2FAGmTvMDqH61BgjNfSh4fxDO5fAuuuWvihdzFzao/TWdf2HgvAgi7tLYHIbWKvIJ3LReooGLkyy
b3WBmHWJYlW373gzWcY/wKehZq03OfwR/dgzLVNgcHhENaaPvzVJvsU4e3CojAMAZO74UuJDTt9M
Xp48+Wid5E3vyg2crU2CPEUbxmXaE5Gdka1RveKMPutYGejd1z6U5SFp3kMmh63TQzPs9n29oe/Z
YGScEFdG2J+G7iHTQ5bzQXq4fCpHYJvGB+NbYM/Qceq7im8Vb21qZptB3tBZLAouUt1nfkZNnxVc
b8axb/A+fvVolIPgZeDBHXmGkIea7Txam+3BH3n7abT2ekzqgxEmmwo5L3NyIiM0BqvB2a7eKsa+
XfjJmmmBD60s30ucDrNDw+XNhYdE8iAp29oZ4k1jY1fljo9TkhUvcePuZ4PZwOIan+0ySP46vN6l
fjN57Fv0kuJNWOeGNVabIdQZyZqj1Nf2GvO2QXCyTGynjZvsyDGuWAB2iuFzm97q0iN2uh8WiezP
+WCt1cj4HMisatU6oq4yQP3Xo8OJ/SYj7yV2ZjBwyWTR+7bnz3R4ES5b9IM1PE3xRcwwrPjYa2cv
O2nuebA+S8va1Hy8GjsCmPmUcPDCkhvD77GVu8Q8RObFi2n1DzVnA9kaSzP/LdKZmsN7gxTD/+nL
tyQ5SO8JRxqRYd0AL1ieKmfXWPf5AY6vguG6zUFenDuuO5sp89D9CPEd0AY4WHEUbpvIXQ+wkqbg
QMpcWsabodpNCTQvVmLstbXsOUIbSmu0qth1+AUBTAq7cmbgWyMrDoJYWb7o1Uc/vQv3iN4LxQg2
wxsTWbypXAsw3wHmESgZkvGuqi+LiViD/50QX1bBLJ/9z7h/cpLPxLoasc4BAXkUdXjMIB1ZGNV6
o41ICA4ddxVrtr0Z/xbEYYsOqX/jndPyJ6aUystb0JBmf4ChsEvpkRFFLFU6rvX6mti/sOp0D4YD
jxwTYv82dOCYTlb9IbDmy3hXqTsgokXr7VLjScCU1+8R4w+e3UPIx22Er5/iSg5u/rwztJgevrrO
15j+mtMW2omg++EoOAQUijPLKWnYNctLPWsoks8BUdo8aKkBp8UuiWlJ/5n13nfCACrt5rXjpuhQ
LRnuLowEGC+NXJxXURP8Fr6N43FAbjG+BmTbJS2NHKv5LF661YfPQFKgwoq9xwCabtB4/Oy/EZBf
or4hW1BDzuukPWkClxLWwjSdg5Dk+a0RnbzuNQ0fmXXp1D5EKl4xCmkupD6a/NoBZVDYEW+204CW
O1dZMMZBkgpMaK3NSKGjNV79HGXrpopoCct+k2jDOm9vwZzDAMK7yki2QzFqHLJq3VXvPaCByFQr
kwlnnxEKkbwFop/hxMucD4wPbUAfj5HcMm3DMYD/M+U0QERd+4cyIbL+JMRVR9Ez78Agot8F5LF8
0yOnLfeWPIfmvgV6rq5C3pl2sQj71kOGARwgPjV3e1cdGu9ioSM1a/8K55FzCVgn06r3KZ1OXH4K
Bg2d5bOn5U6eJZGY2Iq8XljmRTVXV9cWFUFn4t1CL0++XBPcB+zS7V2nf6sQvyT13jF+lYvaIWZF
f+fP6O+QYT/gMjsxXwq9xlqZw0tmXYWu1pNiX7rWWG736wJpPkG1HG6N/jrZQC+CpdWwfp5A9v1g
FDDdZ1m9GDBM8MCD1Sshl0aUwxgQzQkXxqYkPq+24MKjRYfudNLMi9XTtp7nZ8l2HyWkegQvVveD
vAiBO1a7hUv2KCTZJL41jMUcnoi3omANNb045d2l44q6H0OcE4vzoRq3mrl1UtRSQYedcxvSI8Q9
eNDwX5MwxvNpOtHq6Gm5s4g9mT2f3k/vhsCUZjmouCcmoIH/FqAyeKlQnU3+OtKQ0z3F7X5Mn/kJ
me1HdFDZasiwwswm2XSrYa9tpt+KjIfafK0YxYNNmCp+TYaE6pIb96KlmLroE7eOfnFQpeT6o2mp
VbRnJil4uPEkIyLqszUaj2Vc3wSDeNUeezbzQQ6O4NUQ/tkqITEQmjw5/S9jKj43Cb9SJ546VCo0
2//McK+Rb5f1mIIOYwtFoBQEjEM+8dvLfEiUwuHVUT986y64BloM123MV9M0s0RgXylD/44G+6oI
gCqm13RAVFawjo3Kx+xhLYwxXZpz2PaHZz8BzkFPzQQEAWpaZ/EmF/G9qNun0X/uoIph1hM9057i
kTT/ELGeWnLGpt9Yv/dIKGYVQRfqG1Hf++7aJP9c4tQGsFmQRqpo743aMmoOIbVvIg51/+bRcmCP
0v/LjUBYABer0FclJz3z/oPLkh3rcrdJ6uDmjKQ3DAVsSLipJRYNmQDkBY+5Rx2Z487Ozy13G4nm
K4bf5PbGqLrNI6h3HppJZjtD4Meb8pd8IKREP2cj8pnyFI31oWZnahzjpEYhroB2YmiTa+Wnl67f
tvaOlS9IRCXZAXRg0OqW5odaAHoqJcVILYzOaYaCfXTTU1MwJ2fwv+KhrxZ+RYM/GpASmKRz4NAD
8A20MCbyDUNe2MebKgxOTflrB18me0pqOZkuOg2UR92Ua8lltLaLAtw6TJWRLTfDLJdJeOZKMi9/
u5SmoKUIAU/B4jkCExG03T9d5+G8+EDRNe1d6tcJcnADY3wgrpVc6ItnbBw0e7QjPS/yaJ0FzQ42
rEMcQ41UzbasqYioNrSejVu6VfJWUfj3RNJ29qrC1kfWA6SZsQ5OwI+3fUnsKvkVY/LsN8HBKryN
6Ixrj1XOJRua+DaDY3jUzHOORjkZ3rSu22TA8HpXgTpLFkjTQFiSquUyYeiABZtweOkDcrir9coa
a0Iwil3Y0a6+GmW9Gqn7cKGyNHxvjPsAWYhCsg7poclw8XDZcRr7Dq0+l54GF4bdEWUXjyRiqCx5
w5i3tqyHPR18jv0U57FE1toSjIalAFwS07XeBU/o7af+J5hnu2g+FWtDkbw4bPkG6IsGs/iE1GlD
04FjdUgvYOiAf0LnxpkEgp+fZhgftpEumbxs0/9xdB7bjSNZEP0inANvtkXvPSlxg0NRYsJ7//V9
0buZ6Z4qGQL5Ml7EDTBWcb+zYReEIp/V+hYO6VTDeTiqsg7JNyJGAZLQ2Co3/uZbBb8bwWpT8KW+
NHHSg4eVgDpy+41rffC6c17TXRdysPJG4pOCB4FBwvqOQ4OM6aIqqCFSOEsUduZ0JoSOA2Ji0XM6
GajIxfCbys0uMt+GtwN1MIhl5ZO/JZDCu9Cg6we7p42m2Q6YxYJjr28rOVj68X5Q7yElHNY6UO82
kANR/YDxWLXh1/iEJtnTbzlzgZNL9CM1/rdjVrNER9NIJ2HOHcq7RXh3REe1NAcwyy3uLnb6UjhI
BNEs4WDM74hzYBqRovgfrmECtzfsaxYUgrKiSvmc83sdi9EInso8Zj40PCl6G9HF6gt6cL4ttOVI
IWVtNPOQ5GedfySDzziXsAwVKW5uXXaujJ8ghIyjCabQVRj/VmW7kjgtKkaHKk9g4cGGoB3c2Mpq
swo6+s9gFEoBtXytNuVuFBu/OVi/mM25UXnPCgEqjG+kNNCZsHKlF/7+mcQTr5M597gM81Ek2DuR
ScabjJwm/NSivxgN6k56GW/qPpknH13Mojeq9jRMQB1BOU5Ym59s+BiUW4/XsvA+ZdotHecuS80i
GZACoV6QpVonZT8xo1U7hizKH7VsZgFnbatDaB8kzln8xdiSATw00q2OvkLS0WEYQSI7CfxCYpD+
YXSZJDyWEgIyYfR/Riqzhscu1x0H/ueAsplRGGMabQHaOeGXLyVrtok0nLlzJHxVBf95V6oKof4k
AJQYv7oKb8hz8QPDbu7TWVyOnDiJvd5mDLlkmHZtgJwhF8TBDEho93PLCQlbKNCHTxYwCXQnmNKi
ubN0rWPwQ/yjVLDO4SWE1IkUdZWko1rzU06kf6KbF1x8SFgGFBU0vcX+gLv9yJrEI8Vd1k6hJnyo
MJvilGTlAu2QOA1tqMhosHmxh9TKrZEV7NO4G6lDUKt/gb2hiVgR7LacQ+XsGnnmmD9FvyuJ4AuV
dgUk8oJGwuHuBDI/yjedHLR4bBJZemIpBWx4CeqcdajBZXBp8B6lHGE86vEe3nJMLUSa8ANgYzEv
Lrs6Oy2mZqhiGd80AbR7D+1Pu8hqMbfjpTUadceMJGYhHGw6KpswwmlFE3BlHIE0/1NR2mKjJS6O
MbEr8GrmQO2pRGikSax/DR3sObC+EeYt3QQ7tUyzs5pAa98rGacpL9jc3NXOA4fvkMoHu1H/9fnW
JM3h4zyg5HKiaMyKNQ9EU5D9AKrgXhUGnCJXp1Qo6NnVLh+m/kcC6p8Ki7rqCOJGGQxuexbl+cIX
P+TicPOxJBl2KbeumLI4o942nNwGOEqapWJNn0P/XChcbdJ2A5SPXYM59cqPCSu2RfhiXmpIZ2ms
vXEqTUv3XdoCH6qYO1J3CHgx63L6paGlxl6xVAOQp033jkVyrjsifZbR3BWD8LGTIhNmNo6WyHmm
aFkUlsVLKUl+W+zvtLpRPp9a0hdF5Y+sjaaYhUkcFumjyyhQsGMNemo+Bf/warC/AstaQNtbhAWq
pDU8EjPgBDZt+nMbe1ZLJXBMnmi5gA7BaxpP/roUDvFy+xwl5ok38JoLzdKMlHDSVdGPpoGMlEa9
w/3zB+nZpxqlBrFzTSBp1TFF207PTJ7o8wjPXAx6Fi2S2GQ5ysBlQKCFeQ7OGTtC9FLBeXBV4hPt
zHDqLXGWVZ2P28bjewR5QC5mGRQ7b2yX7ldlfoxqE/vZRuZcqDS6wJcw8KZ++11iU2uDP6P28M4e
9PhBr54hHQzrOaBfRr9GBqofP7maP8P4CKUAWLWDp/GBGs+bg0itywqxDWcapFVfzWf98PIkMu84
UCww0E53GDe8dX3W8SVavMxIEy25HvXlWeY1HSwCZAHG8onVn4eQggV73ms1r7CxOpRFYr/PsgP4
UPA0KyndJDluApkB9C2Sl1v+CL5XY8+S3CZUqPya/s7ms5nlGhG/j5p/mYAOsriaqvIBGm01Xnar
aQWIoO9WvnNQKhg1T2FR8wa7PqV2wqziCQjapkeKPtBxLphESCmrxdLnJsNgZwDGcAoPJxrRdy7R
GuYGbqBj9ZNKERcYUGBA2dwZ9MVAmSOWK6k5ltm3cD+uARopL1kZwdbEfMMP3dcpMXGvdtNNOnZo
3A4UivVs96KyryoxlATdxaxgKY8nX6gvLWwEngvYG6AqBkLKHnbCG0gHbJv8FDHy98gbDZVZxlpR
ICKyZhucW56uoabys2Lbn+HlzYeTpX6UjCrT0UCw9/ITScmZwIAUMZqV8o2q+lCFDjwPsLZmFeZI
4PBqvNBxRlRggaDc6uWjRPuyo3YhiXWtnCSFkp2zGxxyNhYhcAn7n61x4IbWVMdzR9OGLRFvi54a
wQL0VJmqMcNiW1ljJ9bOGd4179XjJskYOkbqtkHVgYMPIKDjj6NkSlu4na4UwngBTk3GxaR6I3n9
66i7ashBZhRQECWifLXQfnVGBzZl3dUOVqFYVxAVw3Cj24vUPzFhhfamDk8F8aEwv6jioIxKtMN1
FE4q3Zy5ds8wQCXqWhtxTBw50LTHXi7cIbqYu+EJEAlS9TowN3n38iroempIVGp0yOLYwL1l7CsW
QcFCGVvfslMqHqaM9FQ9AX1n5g4SswiOakx9OYArBIaN2awIqE40dRlhUfabI+D8f81YL+k+mTZ8
e6FwEVeiitLHFC4rNPPuSDVHmNRTFdZnQtbAMtBH2ADKOnl8NgjD0GK9ADmJK7uWpGlIA2rSkQWS
rSktZ6l2MbmMajIQFVtZgGP1xV9pyCvWA1hHbpjyQXiIbUNm1/T2xDEnbmPjC/Oh7C5Hf0btUwGI
3BKqLc/Jdzz8ZPSdOPgHG8r08vzU5d9jDFCjuPfUqJzueMAL9sEBP5ZIuoKtrswVFwY2TPnY0+2/
hmahSouEIr025kIy8Ibpm4fqgMZ6KNY3fmpDYbD7bZ1DwX8JCMLhZWhgvUZeS1/QO+rgVTsbBSVK
6d6N9MEe15Nib9gY2tgOArjJEmNjL6JF4LEgHsMyvzEdSm3vzHP+WGZcjdRwIc0cI6bO5SYQAioI
73C+eSOfKDacxNUJAsBCStHUHHih3OAsf+EZlMRmjMkBYMsBm6tGDhBshntIYopKEmValMkmYeQ3
u6lZfHmM553DkG3DG/mG8C2nUIrJE8jGpwSsnrEGIcBIr502aZsblVRTGRBcBlCu3xB+xCc6tpo6
w7fpmcCNGpp3P1V3rKujo2sbwZ0yVZ9RuIuhnZTLuPmR/JUu7R396dEM0FDivBfWTWYHApRgWttc
Spt8qoKejRZF8w6q3RjB6GAGKS4wDDHLYKD2tBEINtZWCtdr21uY4aJjli0EBKGKOUxqfgPqLAMG
Uj1d2N1GUbEFmhuN71ZDRpfkF2SlUbR3rHdX3Gtt35QnD8d+xD6N9uMx6R3axFd0/iAyqDqWY4tz
uZjEyrdtvTL1rAY1NVrQaOeZiTG+O/bxpvSXIQqeYxkYrTv+7npiYyfA2oxPJcJQD+7MFhsLcSKz
8auLxcALeky/oMJ1/o2LwUxz+WvLemHRc5f3+XjhavRftX9JoMYl95NjyeA70rVFac7IU04Hn1MB
l5/VsC39HWi+6j6S1P6r8HvKiIiUmTvlIeTxsaNpWD769OMBtK5glC1GP2Fu8G3Ho2W5RRDfGHxw
gikB+X8DE3BM7BiGYV5++MKnMjtYGof/JWKFAZh3AHmvCMQCI6+GXboqGTDDs24wJner0EI6/QLp
oEhipjrrTPmtuA3gmnCSb8s7NjGAeQAM7iupv4VBfMv6qscuod9KKxeRYD2fbrHCAW6f2pRJOAPb
EgdGdR/Px0FX40mu5WKqRo+i+0SjIxwRNlKgIAg++OpBg4Mps6rUyLN4yGPAW8kREO/j1Mm5QJi5
ykqOK7mObP4K8XUmGf/DLhXrMr3gIxuboMm5IIVhQPcOYx5BdSCmoRGPuxhPmZLpmOg9oSI2AwEC
YzcqX6qDrZcByKZ8M7/06reDslrz5i68bRi8M66FNqwwoOszL+dp04hf64BXXKCV4U8G+ccxWZ1z
3xaz1tzL/SVCeKDBG6HjEHajd45JcGP0b1+iauvu86wH+A6dAY3uMoYFmlSf50Y3SXnRWdE7ZJnI
MWRnNJm6Nybif6JFCFPXrfrtt2eDL61mTUOgwtH3MvKcT/LR9L8Vdt3wq3mc+JRYYOe5X6vONazu
hXf2w5OoM9T/lWfcfOa4ykE4ZgkC0atqNjKFUgm7Oqk7D0Ryy6WfvMawoO7IwH8xFDF+2lkO1BVt
ACuH4Cl3srs3vHGMnFSNHhOHBwCJK/L3UHBdnb8fiTNJp4n2ARgtkCqiDD0YHUen4bM/2O7JhpAY
4VJxWd9r/Ejc7Iw383/4T2KCAYEXk1DH4nm0O5N7DjKuCUiLUYNnyWCCv9Aax3XvI+NaSqhcHEIG
PrRqVVlCwZjk9duixUOW03MhEfODTN3ykpWdHNoWWnHUZY9GutJ9yng7tEcLCqDCEahXGpaNfi6s
Hvdq+M3RSOUe8RG9mcPDI32hcwmbgRqB8fkNn3YHC2capS9czK3YxXxoh/QkVAZJOlTGs6PtziFC
U9FeKzVBG2X5jBlNtZ8JDnfFMWcF99Ver+Zm+dM01wjjiu6jlwMBzwgf4zmhj1fV/lL0vkC62K2+
ki0GiGhWNFszxxki8ZFjaHGbY67HFEiSgOVglYHToOYAJ0SJgTTOKYp5FRcfRtocsXxY1byj3RQI
R2NP6OOOxny3CRC2feasO0fuslurfFafAxxPY01qLWhedikmrfOmhkD1Ns5grn214Xgiskb7mrhp
jfIviGg5rnjTsS+1iTFzOfUVjyp3VgsuywSNW/BVIYel8XUN1lluF4HC1EzeBTofsS3DOQ71o4uG
qV8cG+sHpiPra/Bv1j7Sz73LPo+7sJ89kp77evOKBt4Aw7ayWNaNjDWqVE39neI7rAJeEOeIz3yY
kSAwftTWQLmHpnZQK3laKx+j+zVIUQXyj0qII7OIiBy16DK0fwlW/tA8deSjYoIVSnsVXUovBkyx
ZiOiuwOoH65p4R3ptl3YnGzdzddu7M0XgXW3iz8Vbq9inrhAiPIcE8htlN/IIwVScyt8h9lPZ36Z
vOl0dS4wF7QJJc7s6XmIuGVa/L64uf4Lm6fibmjy1AduVVsEAkkAXeBA1KyNhsQVznLe2ON19I9p
ktwb2ZeQDlnMCRzPfvHMKbAfLYkgAMh4agz7XfvRcQAn9kmV0j0Q4n8B/mmgb3DjcW0HOa65E/BT
KiPLZuWHoFrlqaJqUz19UbCC+IqBLkHOWzIraP7D9lAlrEVrH0vlrxgQT3IM4/nWHUE9WPlI882y
4dqHfAZmaXbqKkAV43Xl0PIGNllQUzw0I11a5htJXjTdBnoDW31qaUwOmqeS/hIob+uZxaerQdMs
2PlGXCJcOsevCYbgTmPJTBgw7045DU5y/Ay9m9Uw6Rdo0fK3mwD3w15XUVIh79yEzUS87Vp1ojON
xsMrwj1fZ848kL6rNtupBeBvwhY5AbqIsKDOHcNjYmnlO8G90P3lDpviDBxwyVo2AKGYlue14AAK
Cv5MoBLGqSqGRR4zEhRAXwOH3203D5HanY6R3b/H+VkDAuNFV8k5dE7Fv5PcfLSBytZmOl6WeAiP
WbzptJtwzHXSdDMFpUekR09NZrXHety+h7KYVQobU9DNksfGQI9nicEog4SiuxGrQHXpqV+t/vYr
Xn6Wyj+1ZlWGFob7W7F8NB3KE/HWu8WXwFKTsk2QHHvil9Edr+6+qYNb2EeXFgRokbwLDiR9LDPq
io3lkclUIZDJcKKaYJYMuB1lDNvVIww0FHSSQ4gTRfvJoMHRLlHzkdF4Q+fxO9PPMH/TKp5LscYj
dRo8aYrDcQHlY2O1n8SaFdKrT8MTQbBDKftTPmI07xDbdLkYwAR1gdyZFM7rIplzbZkUyBmtNWOX
AGthpWDu9odhRnt4Oahb0egoPIxVnf9rItf3sbN0y+DHKQ5S0O+rNjjlQfA2a8BLbjoPHcank8wV
E9gtKJl/frTsOmyZz1Z+KcNWhhrGWzo06bjCugetiBpjMCDGGaKanBSLMLxX5Rr0o6b+qTwvVFqQ
lCRV/RWylTPCm47T0mZJTdkXJbcc+f6+S0gxxD8yrbwiNTYyykPl3mw6pMJam8XyaTD2hdczIFYU
Th5KRkPrIJOvrkGFoTxg6NWUH7NcJxCSVVyTOacW0L6pOsLeQFsp/N5qhL1Q4yfY0wnxVFuWPiqk
GFWZaUo7seu/Illb2BkC7ayExxgTFGrHBLcAhZo41mFW7BIEQ1u5in6NkGfmVALz0uMAAgYCZBCI
AtFLmcWyIn7H1JJeHQwMPX7+pCJ6naf7Cq6fnW2YLaLq0qIEa8ilZbQaqN4iwWYuIwHZmns/27Sp
wrFWxC7EpXtZzYXfodkyQjdrC/dtZF1VrtAKqDPPtOc4gCjkg4nbdnfBC99xF4Z6EOU75xF3mPGr
9h5Q1dPIZ0t6sqf4x3AAm9RjeJ31LRoW9zz9L3YxkZAZcNNbZK4wn9kWCFH6Bj1MuyhssnqnwYXr
IkgmLeP9SkuOjM8SD79203CfqEjWtpaDkMHO3pIzIcSQNxdFZ0/SYvT/K8MdKWYCjz7Fp5j6Afzg
S43/aujSCFr6SD7u3i0kt8H9lUdVKfvze1qj9GudeHNbgfyxA2qGHsOK/8/3CEqg89Y6HaDbUpeI
hXGdLy4CZ5RX/DRIBAGvU+AwODsjZoi9QvF3Nu/Aj8f5rUpsLp3cjsMIoRKQJ8eBzU1aNt5W9Uv/
5KxDxmxje+J0f6lJwW5/7TTckeHVDa+9v1BRlU23As0tbTtxT/S1AO7DVK8g+BRWQzB9EevVauA8
d0E3pJly1fCYx7x2YlZvKoYFnSh2wg1IqelAPng+rUrYGFEJjRTVINAhWGDC4lcj0YVoGXcXB2eH
6TBkQFGUikmymnVUabmhs0hzZzLQIWJiYey7g04udqjjaQYpts1KEsY6BdT10sLVw0SbDpeMlSJG
D2MtO+dgsP5saslCWj2Q7W1SgDwSSgz/4TtGe6sTRFHr7LvcUmEAxTx2ekw9INKv/IIWotT5JPHb
YxCHIMtoencb9VTL5lR4PDt2fvTpxcrdct3Jf0qTTfKBO2R8Yvu3kIdTpiG+eqeAjLFPpjOL9nil
A6td6qS61XGZxMEncbTrqvPQfG3W4atxdrJWoNTZGwohPAZ/T/6SvLNCDta+88rj65krfTgZLVYt
Ens/jnmjmg9HWb0KFljdwKASUI/orQzaUYbgMEKVR/dyRNgrgFSgsAil3wvACHwAA7VVnOPgDT0c
tzlmzI5FKoOxoClIgScheT+lj5sEPhohH3QnIsJGjriFRyV/y7nE6AHIxT8GDhnvTZ9lG4ihM9tG
S4zMdRP5U+Y0aGWnApXNCH7k6Crcfd+dA+1QlBAfM/J2r8i++Kha4wJE0kF60MoEsxunCYcUCkyf
/fXOQ0X2wzm8oiJyfE8FHHIR557Pl2lwLpneX5q+x6HGTF51vFKk1/iKGYIHUFCTLWYXXLWQxZl0
jPmT8HuharJuuEkuKzT+TXUgadUVMw2LhmpwsQgPSfelqEBRvlP5Vge/ObsMDpGsxrFeW7Rc00HE
ykEWH81Zh3K8NdRLw2qs0x5azJJ0OCIQAsH+6sxdTHGl0nUouM1cV4tZMLh8eGe+u1SGS6M+8Akj
wnEnJOfeLLD5/fPtR4LdDsT51DRfafsRDPxDYIBrZVFVXQuqOj3jWsXp3okgAOtobERku3wtqVSr
E+DQ5grRppDennvpX7DF2rTG0M4pfA5+qgPt4NoL1CzATR0oSwnh5KNwpbJTotEsVpr4F9wBe/Nj
hEu44X6YxGRaU5Ql1MjQVy6+JO4xbagGL78u/CksqgiUR2CRW+yng7gUoketSGeUz3Ka4+6IGD6U
hT7Owe2ix3DdeptWpn5y07s4GPF8xx6hdoBjKB/UiPlytej9L0X+0TtK6cSvamBjoJrR7qahM7eG
bdJccouMBx8O62H1x1D+atN9DVHGIipn5itX0DeRUti5r3HPxPGFJ9HhtT7ELzE8Hcw/2irv0MvO
njdP1bVezP7PPCwocZBKNhcQQ0LjxwsPbiVTksnWvses693zbhVnp0Z+Oz1sEu3fgJrYJPck9k9+
xtMW/RR6R9Lppxsirp4J6x18s72GqshwZf0U+Vvwig7RWNSG22bC/Xrh9F9swlUi7SL/k63DmIOj
sydu57GAFMqK+WS1F61hedzFM1fJFzL+ccVYUIRcm3QwnMdns6Qn7yp7d7/8JS/dVLfMXASshBXp
PpgUtnBPyLHZXjrS6nm20BANzOLiBuBGQeeTQRzXJfo3jB5eFiSvmGwk/S/gX5OLVZltquYdGTdS
LDwMGxkTGYE8PCchvxtpa7RM6xgoalZYeUjbToiIhH2DOkyPl+3wLNC09WHPWz+R9tXI1sYYoOvH
nGdSZWtlF1fLO3SGfdFzfMEmTndqdIf20RGN68Kn2XCavioSSQmu34aHX7FP3CLKWiYbQ2sQrsIm
XpXdNwYVR9n1jKYiIxwQgW3+bq0V9tQ0BU/KfT3mOMxRz630Gddnny+dkR4vpgsEqXCQtKWDHAGx
Jr5Py/bC4lvsco48vvVUwlgHhs7q2eQ0vJKTnYxgKZ6m9M7ybx0DqTl+rL1hqeQHRHRID1vbWw/G
pil2jj0uxAkOtBsASQkKtPEodOIl0S4t7sJ4VFi9M/PppXujWhXpIrU/isSKjXYw8AXwLxkKBecs
1zcGLdv+BOyb03DF5mdgk+SpYIBfPRgSlfVuIPYKy+GSCGsfH4MAW+Omq4+qOEfmIeKy2sm3Rh1w
3fKS15nk81uZHgbvSsUzFQTCXdY0yhcnz99ozsbC3cOuW4FkYDr0xLBLL+zvEI93avD+SjGvaRYw
SG45Mfo971ZOG69Iprb2cDw6CIgkhTbInoVrzm1jq/qPkBeNi3AY5uYi1JJlzUXdGbZ9PPA0NrSb
4CosLfApyp8CtMVnqFK8YRX4CxB4s5jcAbOojvwkyktZnpTiquF8A6zUOPdOQ4BEX0nKHU7BWcj8
AEvoXzJyF4KKWQIGPgRrxG2hL2saacJgA3IUbtkzJc2aPmIgJZRg+pMK09bQ7SwDqeNPMV8FRuro
mrWPSKoXYbeNwAu0vLs1WB51tWmya9WeZGdJ6wsXhcE4R/Wxh90y3OTyGNP2TEF6lv5qySpUvuKU
Am9DndUIxBrOsZhAONlF1n4uaXFXvmZsV2tw9ykzc6Eviwrrzj1VeM3T15Kxjagaiq9XLg8Fhe6y
l/8LGC7BeVQK0T407NznwFdSTKpYChU42p+sCJ6NEhE1F7O4B5JYPaSCGPIBhqWfHsbLGP702ieq
hPgjkrvE8lO3H2mUUVUCkRlXWZY/XGTT2FymKWIR8gjX1CFZVUiYrn+tqWgTwyutD6L3ifHOWn8d
xO1BRo71qS8prIh6C22h8227aIAmbpnw1UomsRW6HJUFzKvJWDYZsS2NnB+JPQWUlwZfm4YVPlXp
kunolrEeivwouFlG2qVv2cYpO7PpKEEn1Voe9FLeuuYwbSCjj1tUq90DgetxaFrs0crm1hTpJch/
6lRbEFicFArhy4HdN/svCfCHlaMIY0+Kec/LuxZ+jnnFp+jEa6UB5SehLvPuyCX6xJOeQcj9o+zk
30j4q1CCO7zAKMaS8xIoKVYp8WzyTwsyTFMn1Nb8pzzdRuC8qkj655R4H9lr+FjYi2TuKze/37Vk
5kY7wmjJ6yyedwd5DFORftYILjT72oWlhpfbpZcgREZaR14NFuAj99ImxCIOpp01kGQcEmXdaAU9
IBzwfHmxvxV08KoG6QsWqmYJTVMdZ0RKM+V/EvErGwcjPlk0/GTlp/pCZVGIy25SlBE7b8HO6ssI
eKJN7I8wfCzamIO91EMyMNh+2tLcJiESBttxlpB6GEkuTaxeLbGNJ8TZNCtsb9Q0caXosSSdGu7Y
BgpLekki7qucCSNZzhU4Rgt32Q/SWgE8Q2zLNl9gr2e4Nhm/peBuN1/1sNfMC0qo7D1Cax3bq3h4
y+abUh2DO3JFzMNn+zCGKSMedwoeQ0jZCh/blNk/4HevZiikLjnyuz92KY57BVGsQUpfq/Du5jcf
M5jb7h3lZMhU02gTI6knGXzaWgKxiNXShpmAc93W+nnKz42rB5/vQHfogEfY0Cw2EizRcEZoxsE0
vrTuV/OeUt3jJfOwCtyaHCmj+cctg1/l06nKGZZDXJj2gnwIdH32gNE8s94qWRSfHQW8JC5f0Nt4
ncroXOxWrC8Tb3Dofalw+CIUlICJtSUp1BVPs8imAgCzTt1lAHaAVqd6bIwlZsAIlbenhsNEocg2
l9d1uW+chW11V8E10dQVxmWHOaSZQMjJm5tTfyX+1qnLqZXtCr8BikeoxJnwbksNJnTnDAQn4Ftz
Ww9heAHZmzT/BF7v3OlfCpMcDZxDwYeOYynlFPUgu5eQA1KXMpwxXZRSio3iwwGcFEtpfBSHh2Md
XDYW+T10r6a8zxjIhvyYBNes/NHdQ8ysEiMAM2sPAicrBcQytjMHdA53fhLvvQcOYw+uFXsrAJF0
3pFu1y40xYLCSyCuafXNkFnZc0qQ5qsbgtR8yxW0J6ValcpJM7D5Ro+GgCp5Ni89hspF4eRRynvo
30yQXQRBUTteMdJClO9zGxsJ1y+zupbDl9Fex9KCMjxoHJsxxjkN7UtHrmUbtdfc37ESjfYDWzkF
pNtJMrjzhG2Rg+43kEaxo3mNDjKQ1qK5akI8858sGbwTWGXzCZPSm4bbeNRHAuWulg9sGJIKW4KB
Mtqm0oa2tlmLdNNkmzBeRBAymPxsmx1YNM8DaLBiOkTvKj3lzZEr34T9RppRr/YV4MhRfN7zoDYQ
LMf9XM6GkE+0G/3FIc4J+ZHFjNKzfkTUpF+ltRIyMwTBGn30zLGuypDEPkm+IIkbFuxN2JhWqyi7
Z/0mdjncpJk1nMOxGJFHsq78mYYDTF0P+lIjEJ/qIyXiZtJNYdFGwgdHto6tgpmZonvss7QfxSAW
Au7EXferxo8ygLwy792zGHa+TtyGRku8DH7yMAuG3PH1ypLfUljGdpsAmhuzSIaqq4TnGrNtIHgB
sroJeeHZsDC4wnIjjGxMtgMDJsQNRFBteMQsKZumnBv1PqKcscO6mkqIaQ8MZv807qHMNWQjkvyU
KT92czGwboq/0J7K8h+phVFrspNX6q5jZiwTj0S566F7wysPeUnHIeow+vw200hjeshHVF4y+oR4
JiWsiS0PWNidPAfTYUde+2FoN7pSnPy71a2Z3OGnICxbIWB1+Fe8ek7FeAterNJHXiaignIloB+O
CNVRDri2+TJForO2KVFBsJiiPY603rS6RMBMBgbKIP6ya6SajDeq+czyd0prgFUF/J3GxY/xI/C7
DCRKRZJpJeNu9q5ScUflawOctP4D8Z6tMs4IiDPezFK3SMsI8n76zCqVtydEQq7PZnXu02tggt//
SvOvOsDxE9Rcp6t5FL+C5F4PN2M0CZT8zgRq/GMkHhUupjSWz7raTZLyEqiULGxTlDNhPUG+uuZR
q4DwIk4SUEfUGRc3J5WIDO2vPCE0q5qcmneNV3AU/AYe9X3InPxUPJxtlkvsgT5Dgiu6REKw/SAd
4yNnd0XSJ/i09XZQ9yZKTR09bf4fuThK8b7keOiHJRWnjrUicemj+UfRFthbiRrTDwuDcKX9kjl6
e16fHtdvkMqkkEY/rmhWUfuRlM+gf9k979wPV1uHNkbr1hUMOz1JU8zRnv9Cn+SPxSjCLQks9LJ1
HrK5K8Qv9fGRc4u6FWVDzDZctZCEvjx90jcr0Ko4tJJqMcgoG2Il+JWVFxE+aYyw5bsYFrWLlgMR
NlkY2aKApFO22jKnstvlerY1C21Ztymdtd2EbTrv049l0QZFlhWwaxps2pCLGGV+hF0s9L1cvRq8
fSjoSMaJPrp3xc4OuknAeVcpzdqIO3DGJ8U/q5w5MSgBmDcO9of0aam3qqP4qB7rHJhtRjNrik1a
vTajhYMOnwlJEhzdBsyL0Hh5wYO80yCfGlwsTCWORoXwRvY3fctlLdi32Ce65tai5Hvs0gLEeR0i
k8Ra1D/oXAyacK6jHA7fBn4xd+ZZC786QCcicUbt2FTBq1Hw6eCXPHhzSTupCi/B4lhY/swZ3sI/
CD7GXfxHzSDd2zggLPLOQKOpKgCQPJARbqKdEgxHx4I1YeS8Mt1mL9Uc6qhqEHboGViLcJQeouKq
Z8naDzkP0GtEyPca1RNdHLLMmDBBYkSdBqE+McVvz2wEpq4oMJkCaaJiDIt2pf956j6TiYcX6jxz
fmN5PQJl2fWEyc7UDp1/SCjm4b5ue+FiXBsZAPhiz5iY8pQqVAhJZIJI1ZngNr8SmRAYv0qo0Ub2
qKXD/6/vxsFLzmrTZnMdgKMyQhIlPb/M7A4R4iUQa8vCnRYBPiYDRYA0m9pkZ7N20aOyqVRtY29n
aZeEJ9v6lqRfYf3WvQVeg+4iXtI1K3SkE3MlmRc0V9q/LYTCT0CnT3q1K/TfS9rsSmOXuHuztJHw
zn3wEnjp/QhwavCvTj8q4gOY4Ikhe/T+QUd8Fvanqik6E5xkXnSwbZuYG0kaBCfbHVgI/Q1MVLii
rZdE0x3viqI+2AYppjjlQrC2meb5hFqEVN1fmIfkUddeNSthhKkCTxPvIHgjeCp2MrGkukDd3dvV
K8owG+OmU4a95Y5P1bGyawpf0X9WfrmyAcS0PeQOMFr6LiFa0fdfFh4L1bvUbIUsUML2S4Qdv2TB
ep4x2fs4KDhGOlXIqmjWsMzw+ijN3PEXWkjI+O2iEzoptsU7P6bGXPY+GrM4Cu4USXYNKD2MCeEU
+3CM7mffQQeUEKFJ2ouw2tr6sxn+I+k8diNHsij6RQRogm6r9N5nStoQUkmi9y7Ir5/DnsU0pgeY
KimTjHjm3nNJZYhZdYBBQb9i0IcPXCZi6RIkGq4aZ1mQ1GdsRLJh2c/iSCafxVCjSf2makh5AwSL
Fz/1Z4V2nFCLGUYNdwD636/V/CeUhx7sLSIbMp9Q5If6PmI61NIU9sNTlHAn7ziMC64yvImkRcxC
68gDLOx9NLwc4+aKf0OyEBWZXLthbHeJAIz5gaptGI9ZAUTCvGDTezPEv2nrNXwqwSlqNshY8npa
Sg8G4xpM37oDe1ljUuyvnfoT2OXYEYrFcs/7o7US7jpvo/WooPdBww5Sfd0Gr7r+yKGWpsGw0rz2
LfaumtMfIrYhungviqUqNwblRzk9WN6XCP85vLPZ05JbxfrOo6OYemPmDePOYDoYNf9QAAziVOho
Fcerh2bCL/4JZKoqCLoJgR8w37d8QLLdP1m8inqr6rsufJpqwzvyzw3vTXGvorujPKuOBDbULyqj
A1HDSQ93pb9VGJL10bth4gz66MCgULsrXgQuNl86pXXx+aH/O+7O6KdMBH5evO2sz4QQPqF/Vtq3
Ac6w1lEbfAzWmUiZt9SDL6EDV0R5b1IvhdQHesO9P+W7gDRFzd7XJA3ru6ooOeK4drKlyFjoME+y
RgC0nnbVff+We4AD0LplGqHlGjPH5q+WGzv+VHJ16VCTOzF93VV4T5H/2rC0NSY5si0QZpNbm/D6
dIh6NgmOF58oMh9L/NgTH7Qk9pYaIHQchOrgebt7ywPBm5OGza6lPh20r5i1AuxWqVRrg37DmJC+
yqcVV3NJqZMeNf2h+mw1OKemS8GbdZM3zP7ww78xutjhA3MAh3unHKJ0pefngpckq1dBdnYnQU0F
w1AF11JhFdsMwaHE49/dk/ZVByc1x2nRz5rQIIDoqrlQ6L4yvdy6eN7so8Y4uk8lYd4vnkNrvDjD
Uo3/DbmY1QWxixyvjDlr9Sz0V9YeLcSEHsgC1XrBETs0AWkafzbc7IblfcDkUqpI9g2Jb47/LrxF
qYNgVeBMU4R0uzo+x8m9ShoWZ5jSyBXXkV4SWOuqO6vZm8SLI+wX+SOGvIPWGPgb076gODXoWQge
mpXizwfQZljPhLlzxjqsMPfIlxBmRnBFcG0wnhgdbBV2NbEmbjmm13EnHchra904+oQvmawkuSxF
853YP2pxCLLwaTTohs0dxKtA2YwKeOhhKeJlU2Sz2g/XPq9p2/wIHkcVJGswnCv9ZBbMDQFHE2r3
ZllruM9KgVyRKBhT/3LSHVYoQqravPirBcOxXNkXZvoojOQhVF4IZOJWwsRJL5hwUVaK7M/WjZkb
/ZbNszU/QyBBJWbHGIgpjXAyWQiZ0Mb/LR2eoUvImbEvAopCVFs5cZDjBbcv1s6chWwys2gZCoCP
MqRxHNO1gDY2jOSYhei8LI3fE7YVwhnp/6R5te54u5KMjGix0Wmm40rlybSXlfIzyo0LQ4zEGJ/p
YaM+cFSja1mREypQUBFddSiSvYrsTDb/ctxrPgvj0dlo+s3hyCrTHAzzD8RNoI+cLc6AQ7xY5M0u
aHqWUiy60GoZnsemYt9wHYfoR6m67YaeO55RpVviI+h3GTNQYZxGnjPiJPGl1ChYWBSE79OcObSC
5WTbHjPnTOJUa4EVpH/xyC9gZa7YykYiExAgYWFMH6aNpZLUq0EEK6Ov//VjfpDscC2zg+bHs156
+zzUGQc7u7FVF0YAdyY5GUQ3UumkOmPw7mWq8Dj4p5glzppkVFSkINWzP9+6K84hTvs3yz13bUMA
Dpt61rcDwXfGtbfOPkzoPgzmwt/FGD5i/drr9SYJIG5ckG5INVhHIRQV7EnKxe1pzpvHJCdHduU8
Ne+7kMc4YndPFK+bb2gYc+2k4bbEjqnQHHtPj2ICt5dvHMZqmQ/GcqCpJY1dqbdKvwiaNfDYDtoM
eoiWd6Z2P1Ntm4lnax3z/Bg5n0wSU5Z6CvIKgrg9btipjAm7dW42K7d90ALVjf1m9Idysg+aF0oe
T/6Qj7Eyyfjt80M48b2eMl5Uzm1sF8EEFMS/FSAycOt+btKugClvnYM+QVAsRG/ZFhCSC7jXjI9m
e7XDeVV8j9He8nZN0c7qvseduVW6m+Mf9eEfIg9VfubWp1b+MjdqEdF5H7W67oP90JwL5WS067R8
KiVDPUAX7Ko9Z4fy1eaC0sKfAndNPK3QLarXvZbdDSie5LdK9nnZpVRYKOxkPfepwMDs9s0ZNU1T
UkHdmvB9JJFYUc11GXxI68pshF8FkaJp/kuyS0SPR+Bvb6zM8j23KWgwT6r6vNc30MrzknqB5tUD
NVCyFdKfoTiw0nXHhZ7+oHnN7GdVr80KZsj/rV6NfCrF3ccMqybLTFzL6Bq418S8Rv37kFA1yruO
8cFMYlT857q5ZgAwzGVN9Us36Ne8DLuCXz0CjoRL2iYbojwRyO2SpDKtlcuJjc+3InRmyjwzS3op
3WVjmy2C6qZKhfk//NF0LnoHZs6jDLHR03je0mRXqOvOvjdcpiV6cMFcJwvvOhIDFe2DTSNUaT+S
nbarYXhgqiN2WUKfw8gw/gzkKchQwZ1dPmNAUM7ASa2w7kB0Fn9b1rdjv/vVugSKU8t9zcCuRYKL
VM95GnyHOiPkHOrFOBJDMhuHTTJw0zbfAwFhchh3djnhEaGNokhcNeOnIi1Co3+H6hVQuFss1vQc
CjKIVjKJSojaERPvRT28O/pKUTdF+LKN75jxdYUnoOMWiibUeNwvPLxcXb9p1KeKmn0ExO68sQ0q
nCsGmLmtUnpijxF9MffsS1792tb3hJlXm7PZcAU9THBRWGDZyvP/MsnIqAhzYYg4jN95BVA6ukw7
z+FY1/OKm5bV/bwAYpfjZWEKK13E77uh2QzJb6SebNbdBHGDRQHta5O0vQ1l+MZgpwGCHRFVOh0E
N0VfRd3ajD6BtiMdR2ex78e9w+ltU4gn1TbWlpF4ghs9RJm5cAHNGbhbyO5jkUnaEkdngHnZmGo4
JFMMOEzP3er9Mmz3uhwXJpksGisSH7l0Q7gVtjFbLCUgqZZWQQfZoWRHoz+K7DeOIVUA+bHsB8zd
qP12fTTHSbtI8KUxlosDiBZQV1G3lk0yL7qthT7BmaQm1jA3/KeIJdv9ZC7jP8NcqSwHpmY5glJE
QeDE2ha17iZJEew3BEw0MLxXVfNnmUvhMRRqbMh+FJ0Dug+ToJwYk8tHzggy1cM3q9ib2nuQ7fjy
+CuflvMo/FPYv1SYTV3yiI1bPkLI+8nZjYdIGfsa9Yn+0YAVJultIaldcAG07C4r72JCP+LJnlKI
apsfDXtQ0NkbROq1/yeiTSOv9BnYeeyAkklAqb9NMd8lRqCWEbZgIGbusfZCxWD1/AJV6dbzRrBq
qAwgv7eK3yNNnj4+i2hcROqX4qJ1wb9XmuzrHF5uLHPOuPGY+Q39vAS0MIhVRAxXSrQZRohV79Wz
kV91iu3rRDXrEblKtIJOeSXwKc62cfivbj/rkeDC+Vh47FDWMqRy8t03Tew9PcM1cTHsL4uGrzfv
NdPgyMenjoZatt+aHJB1IrTUt4p2daG/johJapX35KvWKHiCl8VeJ/iV5jovg+2kGnf/SStiUrYS
/Y+efKf5ynLYXHGaUNOs/Qa5Xfqr1lwp7dwa5ALmLk6N9m1wJb/K2pTEZHgvxeRzPXot6hNxCrGa
ihYC14kPZGk1FkK8Aaa0H8wHvJjZJjGAHbtXj2i/4eoRlENYSUykkZr+gYuda0CE63ErBw0blvcm
ulXQohyFpuQ1xcpOk0XmoBqwkOst7cziWLkkySmDjiYg0hrJUW+wKmHSx/zRMMIFo0PBoAiGs8SX
FcGyq4Ers8TGvVwz2jeoahpvn8aUJGQt/fXYE7T+pav8gfT+WX3SpPNmFn8OD0BkvfftGRV7olzN
uKc+PviavhCdWEkPR9O9h7NeMkc1ykPT7/32K2dUWSHzXSX1ekBC0copgjhdJqjGEifcgvzF3rjK
7fdO/xIe9IiMfM1rS/k5/SIOVTPSWjnwMpF/VeqCEfyz0PemvxyKKW58VH4U8lpDjju8ZySLpHD+
U74U/BgWhrNWAwlYHKJw2ZrbIL4iu3mzxcZkJp3AT/AqmzUzW4jolsa/UUV+1sGZXLLKAmwqE+pP
n2FNV2xcbHUaIWEgyKGNIbAyX+SboMP0Z6Z384ybwg9PbsCsZk6sc9pSsARMadrxrDF8TOOzSIJZ
ganL1hCbYsf2Kzq7alfgk+ncE8+8ad+thJyne9Y97OEmETfJ6MqsAo7IyWN6GaY36RNhnSyC4hYF
x4GSdqDcE87ThHwoO9alnF7hsc62cH8XDo70BpQ+jA6V2qqwD90ItjVZxKQ5+ho5XrcSQoQq/rT+
GZvZZvBvhr7FpjOgvq+ai+ptS5RvJdYJ2DTLsSY/VzyS4sdtjmXNlJwPDjtYD4gTCqx31/sXZh4S
aBFQWbM2eNf6TzMemRWzFmFVmWsE+LJtQKos+SQ9VkiW/ADfjqedQTThNMOXAAE1oUDMagdSOh/e
O+77odyoLvZ9ZlfPxD1lyaEtGAxGO4E/Axp6iQVQ1Z5dtUr7cDmExz7fmfGtqw+6AvxkpIv8kN0P
yFeOuY3I+VFQkqe7nElz3IZzjY+vyg+9GSzjbp/L41ivmhb6N5MeBbWqraA01jZDCLb5Sy/PsXtt
DUA3Gfram9Ixb0o2BvWdy3VYDNDn1oZ707OVKB6Ov6o7+rTyHvfslW61dzTDje7svOozZYvqUr8M
zKMiBCF+ANfwn8iwNW40sfIiulpUD9lEJCBvhL9oFUwZEZOAhg2Xs5sOvUla1NKT+wi0yA+cB1GG
uxYXW+4e68LZArbXOqrnlHC0fkHo/SZGYe0ySTBTAI5cLHX5oaXXIoVF//BKIrTtdSjeq9JadhUv
HYmerbuRKJSmvtgPzIWU2SzufnUfhTzC9xqNhmYyrlWWavgKmVHlgmW0bV4idZyLcFlS1tnGVnhA
avvzCCgF/XQjPzOSBYZyQAAj5lN0dW6NexFPr34PTg4quY0FKtxWmOQM8JeSyEkA5WPL3xezFHbl
fGD7lmhbRd4meKB4auJAdoDBU98DHQrMDZEVtrpIvFXbf1ZyXTYPi+/arphu8KAl6IDJwi0DAkDo
xqRTXvBtGP304wRkQfScfKfYZtMfqGvNv5XNVxRUZ53j2Nc/1OJROsCpsAkN/+iaRhU8GAN/bhei
I5cmejjAInOlv1XIKh3GlOq4yBCC09Zl1qEIH46y5lApYgOqcM4OcRUWhxz+Xo0h2HG5Tbn6I9Nh
OoponfsugYZRB+jfyf9SjZmX3URrAOJkDSwswJcPx91DsBPpngwJuOrXlC9DKc5sUubqeLUc9CwC
/f0pRntn20x7bnXM16XwFSwCH4G89ZLNV4HoED8v7F++N85fjvPcQ85lzjStmmXuN0J0bXjK9jHt
HLTw1cP3EQzMBsDoLpNKxv3CXEo+QrZtXbIzaZZRIHZ9urL4OjKNSGaybxAzWwqOPHw4Dm+PHPdB
Pk0DQDOgS84Bs6cnlB+5IuAc3COwphxH8ya/ZsO6ot7w45+k/VOV11hlk1EWMew55tZDYFMrX+jt
XTZ0Kmqw2hxZpl0iBbdr/aPioRkFwA+wCK799ImqU1iHK4LcefeMYN9VUQN0J0lvFbeMXGqqKEnS
rnz0/T6JJdQkxiPxqtH3Oi1Xyf5ssgq61E51sij8Q9l/d8jXsv6W4wbXHtSOXnKTcBMIjnIpZXP5
FZWrVtx71Iml9xlU25pGtdL2XvhdMC8qODO8BnnUhlCTOVgZCPxj2c8NE0GngjcbCf9n0n5p6QfB
KhAs6Wk1BxDjd2RyGzgQOW4FS6FYBQjHBlg9iXjdREcboUOghRfJeBLVqZciNOHVNZno4Onvh+hX
RjWf17vNIq5ldadOHnUGjbnDb/5peahHh6sdfVZMKcx6JYJroD8SxP01P0LuPo36YpfBYrK2F/jg
6J18viJjQtXehgrntr/RPPhl4MciRi8Vlp1kBp62JlQVfURe8rBn68D9Be7TIPZ492wGyp+NnMTM
DLGyHyv6MFgXR6J6C9yvEkF9n4+HqPmgJVGLX6UgVs34ThDHobSeif6eKzr4/paSDXuXEy1kQOGL
DC/HNZgmMwR3CBU+TDDJfnFHK5lOKk7gHykzPwh7AzrHlMgWrlCh7RQrnmWxuihzibbrT6WtRro7
dGxTu6Oqn6yUuszcN8kBSHmWyW0a8StyTbUZlCtGhhCbNGvhqXRzaNCtfeVfS6pkfDFDtm1QEynB
2Q2+J+Kpio60V28FquYAVFlG3dOvRwcA8HdI00XWrXzINpoNyjHHPhGV1qIZd473SuUmafc06Twr
x2CgpjUvefepFL+192sAO+6fw4hfuNt7CgXi2kNc6EKVgeBGOUQv0JwZaplQr+36y28/aXhMeEAa
/OHO+JLyq/U7nFnNsouQ743IhAP+sM3IbLDNT43cF+leUDR7Sr+tGk78d0pOSG8z146ZUG1yirUc
v5nbfldwS9tS3VTDJgy3XX21rJcpTwUEh9Lfk36tj7uOkVAkaB1G1lMwUjx4oISLzQaGUUjCBEJj
YUDLcthXPetgbxot1lbqVTLh+sqfIw5808k4crNm0YIIKR34NGDX7SnPGyPm8IrND629Fvi+ZNDN
HdDgXrS34ZqjDpXt0xevhO99wDhTXFxl5oqtwijOLPY0OAC6kxxnM19zTF6Af+96f24o6aJEjRIm
d6PGuufv1OyqdYeQTAyB5rCis9HcHbYuUGQzS17siKWSiR7OBQhWaiw03+Ph7uZsW2WgHW0Nvkjw
ZScHW9srDhJ459x2JO3mG7t+V+UlNLeZyWq6vZZ1vR+CBBMpWcpImFJ/XeurJNwUYq9aH24u/0bn
n5pQUQSMpCHoDBMJoNp0Bj1v3i38Gi5cH22mwz5neOy0UNLid9F+OEwOYjdDC+jxD7886gyiLN9c
iOKIaHmudeM7FDNi0PiIwplKaggVUdksI6IadRveLw8WN5Ad3kE3USQ71LuA7JK7B9ldidjPVbOG
8ypCf4qK/0y8yixFX+orDlmzn2LaqhGIdxc6P1a9N8pXW2DsR1WE8c7OQEOjTkdC7DMl95xgNTZi
4Q2rtIIThQPSUFCdmC8LIAwD3rSg0B/ZkdkXTVRr1mbMsQlbinAchjGLI3sh3KNF21Jnawe/QYjt
m1GoTQZqsrYYIzra3lVO7X9DIGYf5m/E12rU2965DMVR5RqdOEOF/+WVN4PMyQSGu61gKT276iEz
1klxipg0yvg2Gl/gHAhlZIrwcuE8+CidBfqdwJ07wMUobDrMb1VqTL211XxWDB1U70G+21vnI3uE
Koq9u6UQL9yL6+sMz9y3Mf018DElHZU4j7+5LpxnYR0aglLLjxhe6ICgAljZ2FFhmQY023odF2RI
YWgSQpkZfIlWcSks3LMuXkn8Hy7zj6qwkOsyekK+OqLCKSmBmhx/U84W5NiO1MPN+yT8THR3qYXf
WvJyMT2q6CtdLneJdScgVsBu766PE0i7ApqaCdnt0v5bCZ7SZxWga5w97KccfhCxHpi9DSyu6N4Q
UeIobWY9nWuG6imCAYPOQSvfPU5alRFY+ETxp/Z/zKJC8ZUW/zT92x6sWaVWB8W8Bs4Z8sFbr9ig
0BmVSQ/K/xHxF1gxjGm0q90RHAriH/T4z4wth4eYIJf6vC4wmSofgR7PlIZUNYZD5dhse1YCHsB4
YdgL10VNPTGCJ05Ee1WHAhqDu4rQI+fXMPjSm5NCHprbLbT0e4j/+r5f64Eysb9mqkbw4Dnmk6o0
nsohPJiSigJGHCLASZepQh0aEfBGZrQYzHMi9FXnRyQSEzODMEDhBiszSHL6OzYsn/hIBfBWRv8U
WA+D+ZhLGVZU49xQoRPJH5dCuiWdpis/W6q3keZhunUa3FZ1t3e4ehXuK5u4Vr4lHe5CQ4kVK7sK
lYIfnFWm5yk7l6SoHlVLXJp2AVHOFgPayEYGu7C+Th+eIz9bdZ/zUje2vXLFQeteIW5dzUYD+48U
jw4xt8VMr6ImajA0NS1i/EtJ5SDMY2C56yC5FPHGDU51hJeq+OZuYPWxR6QB3p38OB7Tl6wD5JM7
9tgQxucThZTCzJQfph0cJk6vnuPPvg3M241lR4wdxnUc5SQWiF+P66OiFQU8TDg9OT59ib31EYZX
VoYQsDsWfimxUQ4JnnSO47jTgRKq3tVomV8ES7dkI5ZeI0YBTdRf2yjfEgUf8J5YIKoI9gvbe0r7
QvQsL6UBLeJXYcUlvAwU7gozqQNPsoVuShzCm0SJO0B9tdH4hwP9H7dy6V+jGrnh0pgqdFyCBobS
QL1bXsA6DlhngM8BgXhYzmr+VYOvyBcXIFYd/N+cXAWta7bpSNEbTnU4Lm0NzqEw/ln2rVKY9yOO
pwvSMmeh++D4m/ngM7rCtNQiRRrlwmrwo3hzAqHbAlkBe5a8hCLFC6T2Z8IfJw/KgIEs/SaWJivR
+SPudxEFlkcLRim2rq86dBFLGb+e86GRF4xhH07a35Q2WjnQCXymuJtRBdE9sD8bADPS15FjZ2cY
PfXPGGBraMAZh2xfxw3xech8zbutngg3eLORLdr2TilfRHnNDRdbazS3GDY48T0vDyZ2NNj2BoAv
ypy4fJTlte3KNZhXcC4smobx4U3b5DoiTRATWN3s3clSr67p+tL2I/FIWpmazciFl0fZMHFJhflr
YzUtQkgP7Z+f35Q6oqu4tFm271gdFPj6mepcPb5cqUZHCnGzMX64oxcFMXsxS8bOd94DSVifrhFi
0KEAQMpKShOpl0mYrBIgjV6q7VJ5I8athEwpNthSEEIfC5fhDe0/vqUI724zb+1bzMY7VT/ISqiA
E2fGvmZylJIS6HxKAEV8ERyXyYwWbHSWvUm6JgYKPQvhRwxzzdqiGGJpg18cDDMfJ4AKIYmjkCsp
D+HwEr5OjB1x5+KJTHcrlK+MI6/GTqOXkjygdKY1RyowGzOhruI9/9RRPPsOjPkToeuzqipnKv1+
GOuH2L9E2J9TJFxn5q6qJ++dFh09plNOcw4JbqwuKEF6rOaq+yTE0x1c2gTO/qn0sBaWc2iHx+Cl
yzxt1ll7D3CSK73GnuNWaDuTSXZ28oOtE7IC2YVUeyref9dZm+U038kG8iotcpwyFHs8x5lc4DQG
4DNyq+OvtTeuzfkzMnWPKYb2ZrXSOGVSddegIQ0wkOX9V8a6RX2YyodnL4NwVdsFhsvNkDPuR0nc
rwsyNtSaPnSmc8Rm+X5QT/HEAjg3TAnbMJ4nXYNEh40s0AyWBi2YlED7rZU53WPV7mX60xY2gfZH
Tn8NZT9SPTaE8TkLqqWf33G2K+WefIY6VDEm62jb6bzcJdyAfc6qAc7BouBD9wgZYbCyU+nN658B
DY0ZszHC0BKNDilEBSggnPXyXinxUosQ1O2cIFqX2JnEWtF+TbFWkwvSqixbDei+kDo2QLyHctax
MvGDQ8iz1FSHiClN3v3kNCpW8Dd29jzDqWDB1zQWpnPKq5fKXhgL29YcyGLwtQ2xx6sCAWGr/gvl
FV5inxLJS10wuLMOf2C1amsWRsDcBfF7o/wpQhR82pbUFVSOBYNHQpwzxGm0VWr2zK2NhfxgZEjs
85/Rokdg5PvT8+C4fkuVSfb7kqAMRUV48AG7ItE2TfCDHvytINy9N8miPSj61nRo+Bi4+B8Nfg37
QrjIW21uU/uf0O6DfNqGzpLlUJBdHh76+NAoZ884OOohpZMGqkI1ktKaOMohpDJwwwNEbOLtkwED
Ynxwho1UMkpIJW+Paa5UC9fpxMPOko7FAFBiPdbjIwK+xcD2iuy3pj306R3K9gLdwVtTSdTF4uyY
wFQNBk6MjDEgsyTe1RHmyGTNXJvpF0g38rk6jTKEEF5uYdA8aTy35cFoyeYMF5XLahYiz3BI6meG
5IQgHtE9vJgs1gK6Y0OLjYaSzpXgacqrbD2gGTLI3hjOTnqwyKxBi70w6/dIeeXBtsLI5hiHuPNZ
WTD9kg8M7ABUo4E7s/gbQPwjoGYKVTBxCupjD50CokyO/r5BjqYCetbG1WCOS90EAjh8MI0MaZs6
de35yH57lZR7G/w6NnzGLxaLptwArkc95CJWr7JbrT1r5ADhp9khOcVinesT6QVXSPgrWlqrAREX
Pw2T0bcCwUFqwbzhu4r2I19NS4Pkow/BF0uC46x1lLPFElDvn2ypECv/6AZrU3G2rZ8Sj6YfYMrA
8gldbjHqjHL4uPSrMawl4JYcCaiLqDlE1K+qwRaIPG81Ii2Fv6ijkjZYyoOdis2zDOJ1bHzaDiLg
XNLeMjApPnt/hHZ17yv0rNhAmCQawpgnysZk0uLi94hYYur4ykLn7uoLVc8xsD+zAYhAvJxWCmqV
bqpii9qbPfuPrex8+KkKOdiM4h22bk13lgOGjS4DxUO9lQGVm0VuzDWAGh8FXzXqgJF2OYtE33hm
+Yeq8mFIzLsMMnMLBOpyilwKhrvl1zgL5kOyFeRs+M5nw0mghqE2b4gC6BwXTMHBQq+Uvtr+n6mu
h3SlIYSP3W3mfuXmOeQ8Cdm5IjZCi7+tMEOxMeJ9eMMSPLKDj/HsE3J1iSbtkw1M3v43crD25b8q
vtvm3qtPgiWH337kMQBfhtYa2ilFO44gOMt1jz5Nri39N8c+1Xq3Jn1X8o/SieaFoOhHEYtYnJei
Uj5Ukoryp9+X6H6BQ6JS0PObgBNVsg1vXWPBVzXtn3VG8phjhH+uu9/K3TbQp6gN++BWFy9u5hQz
X0lbqsB3jUdyy3FXeN13YZ6DCKlz/3CVtWldE/lXhPe8/omIErHjfY2wR4ton/SfdNhC3DqWYHNV
xnCuTY1vRHD/7i21ajjiuzpzey0rOqSy+4bvd++KP8EU3Qp/GziU/jPqLurwPoVrwYtVkDT48FPW
Xi/iTZRguxlSEN5cvN0iiPzoqhkkdEQZ1oe4T1FAZgw10vaVI3YywThZ/aUjjShoETHQibmcytHF
6J5h385r6Bzyt0YeFuG8MiW5qqO/IUdskSrYzKNf2qW5A+SxGcBeBGI+QdlNZTUoXGnBSxHc6d7I
GhWaJKvTDH9hEJsLDRmYS/w1gIwP301R1fUrHQVmS2XhRevUfAXer3Vs0DeqsHW+nE3ZnKyC/2HH
qhDUsLWwMR0GG9g8bwUb+2Dc5zZWcS76YjoExE/K/eNBJ/CCs50C/png19fA/3aoMHnoOaRcBYh/
fIxUNh0Ijjg/HBxMgCt981a3+4hJZcldvvWRjfCgWM1BswCsAb+1vUetH8Pi6uk5/gl4QBh7Qu2X
hePcKBd9/e3yyyQMjQLgcJXPbCX8iuJD0d500udHa9E603YZrvmgbSqGupSkQtrLdiJkMIuL66WI
jhaB6ATBmhnhpkAtq+vQf9kaD8ZHAlUHdC91qL2NHYIBsOcXygG/jTbiuozYmALSRJETaosi2Pfh
U+sZf5Z31dgxW1btnSWufnXUjHvuM91bVsEuTa9IXMiTI3V1LtIj02zKoVMSnQV8irD5TEL0ltHO
dMjCW0mYRaGPluBh6vc84UhB2VE27z19SsOQIkkWIaK0RCc6xbr2wSkk5jdT3kft5LYLbAZzs/nX
ec9ESBA2lA3erx29YLzMjGwfJRuthCiLLIlM6AWpfS7+1IagnJTmCUCYS7+oqUurdNHCxRuwW3Do
WDEf0kHik/lgQrbv9E+/Zaaku6eWASUv9j2nPR4LRmpagSWjZ66IHJTKU7FUHN/ohLMrZh2UbVud
EXUJgi5BYCDLEe0QlQwqj4yZbLZJtV80GG+IUl3dfkbDR1lC+Wem07LfVEJWCP5AMsqU3cr6Eamh
h7zNzZZFuiXmNfHfZZuv7PyS4izUICeMdD4DdQFZw5PXsbBuOpOGsK+vre+C4CB3E5915X1IhER5
//DQcXqEDsPXy2Hfj+ZfV8NVhmtUfHnBvsjLWRHxRmN1HytlHqqn2jXPoxvvm8JHAMwtw4bEo+n3
+Vx7kJ6uHqy5Mtd1qz9KyB9tngAa9v8JA0h69JuN+amrOS56TLQMenyWtHa79Sxvq5Qo6NloGy5d
HH9qhiCUnQkqTQZmzAjHYSeKFQw2L/+pI7Dtubessh+DBMpajxdWK5Ckew/INE+zIKfYbpfw68py
CkGb8Ndo9tqUVVrlUgpyh+rRpnaVdyWSmzxj5RljsjGk/1dhSHHWmufPFSdk8coVFNxJc55rQKnG
ptqTfTKdgrAoLOOpx+XXiMYqUVkkGD9l+heYNj+oxLf/8Fn5pMl74qZ8zAq5ks/QfQTsVtsKJdP4
Lc2FyjJ/+HNLJB7RP1f7gF5rMgnIasA6BU+/RVAxXJd5BQvNSPcdUXCtdQcbl1N/9kyENWRzYbVW
q58o27Xll2lcCF+m8NkFclfm+EGZPpIxtAmy/wATs2iY15Q6uvrs/WTWULFZWch0oZgNQBZatmxN
tWvFrgqJmeMPrwrzTcL+bZSNLjFSF8a3w8c3qWQ1m14fHXdF1FFoba2+mvk11HyElqxzLNwmfgLT
snO2+Kago0CYTsUsFcfcuEvchiEbEk38srQW3rFSdhq+sWjVYg5z+Kn+x9F5NUeqpEH0FxGBL+r1
qp3aqlst+0JIGonCeyj49XvYh43Y2J25dwZBmfwyT8pFcMEF/dej9wSARQDMM6FhFTnaGPt5PQqN
AOn9FqibgXO3nFvcHH0Gov68TbI/U5/M+u71h6k4QgvCQYUuiQewd99qgPGTt3N8OEep81/Tg6K6
+z23XDPEgvEUUiijX4fyHd9bV2NIiTkdvVkUJk104QkB6JPueaaG4UnEfEnFcz5g7XwOmpvX3gck
Ce1zA2a9sbkZuBJ8r/lYQjdPYQp6swPHCuvAHGNfOlfGIedY0863TBxy/50q6YcZHBIRCnAmAFgK
NV7UuOcxolz8JezSM1BGh3BPzr1V5cZ/ZvI3kOdimhZhZKGHIMZwW7CR0hBgNt5mcpMtIFIHvE2d
nC0W0BryCYwYlMSVtl6GEk0FZ4yZ/cTjl8SVqVDXDYdk9XfcW2fHfKTwfNsC45jLV9w0Mv3r6Umk
/NqSNx3f3Y7WAmpxSq6OHa0lYOLruMfzyVQmvrX2i0XTU9fg4DSGzczww6+pynXRyOpgBQOPsPO4
YCGsgBaTs9O/5t2/EHqVQlLsmZlql7A0MiTu/NRuKeX9XjZb0VsoLcWbKqH5ElgfmJPUGN5aK712
MMrCkLKH4FgO3wFAwvA0O8xNfv32UoAtqa4EQyMMCRG/K+ho+OgYHIfBqmLjmbBghQzEMBjoBUff
vgtCiJX57CewvyYI3YRZdfzp4PG0YcS3zaF1zhCxZ9NdO1yyyjqDg76d2QrQy2qMqB0gVXdkH6bp
o4T+kfl/fbmX80axVpSEa8Sjcr4ihrGhj4UQeT/Vu7xgADji8xxmaK082DkBo4Jh0q2pF9lN2GXj
4cODp6Lim+DgodJ3cA2RR+EDTrHwJW7uIXh/Kb6j+rkhJwho54E+BtDNvOj+i4y8lWbC2kAoZJtu
yCwFyJKQGez/576/JAcul7ZBtFazWkOn5UtmKtNcrOQGJ5d59Is5ZasuYORlcV7KjbWTWiuXV0Xg
8Is2tBSb6V8l3lwqwXvqmLFqMgDp1r7HCHq4l9QS6eGPIRzbrrsLUPXj9i+XJkbHi8eINuXcHqdP
PlFg8UqnF/epnuDzsxZc71GH3zxSYHjxYA1S5EiSauW3N6Mz0JhhZBrXyDjW4lTHj/yAIcsegUXM
AdTNU+DT9+P88+23kC9TpxuRXjXifsI6L8o7nOllMZySQ8DlseOyYnefwjgusxTJb6ObnhZWOf8a
dAaVnzHa7XJZG/mLk4qMyjXO0FXLd1a199l+I1QW2Y9T1e4K5o4WTPqR+R3HWOnFrLU+XizzMea+
lC58LushJ6pMapW+GZT7hYDEirtQSz26mbj5gXbAVZsm80qXdN6W59p/i7O9H6NpaJKVbCjS7ZiJ
rt1+58cnxfCl8rYJcwTKmBh4OQHZBYQYGoxxmthEvBhxcHktp1PLeitANubkisE3scaDnLbAt9BC
PJ4RquLpI2WLT19V+Nl6a7JAzA4Tn5AHfeudJTd2gmjsaKbasLm/4hTLBlzAoj7Bc7EDCB/ZQzVu
8x6FcEvBpzNOD2LYaDYBJ+SIa9PlDv+wfNQMG5hBHGUb34yYy6iJDQSrFIhSISlSDCycf7DL0b0K
lj3bYi44DytNf4xhAJcryU0Tiq56oF8D5Wgm2w2TcrbOlENWGymkajxRmBE46TQ82hjb67Qr7Owh
Loa9rEkNhP5qDNiy/6b8SmbYr+4OWZeJ2ShiiS4vib2GgBHqTWUCJNBcCtgNCxxfxMW3Ay57FEAL
xmsksFhaHHGx9f9p2lGyN8X03uazGDkQL7SbkAliIACN84WPh76/GU7+YHi7xj4l4sMvsQUyWhbu
G09yZu8sGuvBwGIXDxjoFyWNVo8BdxHjBoSUpqIK9WIWQIh18OA5O8USatQBtgN8ATilsUEYNhND
EvYjU3dJ5WMYgb/pvi1JFLnnUkSvjEc0EIUO+xw7Pr7Y/0hU4JZj1oXUKefDrN7Kql2b0KUIqq77
+iOGHIPV1MaTIQ8ZWTaXQE1HmP5Eb5WPFGWDDoUupcDP1fJYAdNM8BGEH/Vy5IC5lphvHmm0aF/r
m2Jklau9DeTeIJQfjTtjpHFgTzca9n2HkYpdYRfmfNxn4S4fP6V+HY2rbmgoQaCATuzw8GPEe50c
O4s2p/CnjmakdHfdp9+TafKGvSfVqSND1yrwC2zGBYuSJ14tzklexc5LFSAFDv65J7RocgQf01fP
enU5grT2PVTv8wTgaHjrFWGK9tLbJP5fquQrV2SX5YB3yDr67tPAP7Xxr6N/68Wbmm+4mmgYwtU0
WhzwfxbbpfM7BLzfIBDKYp3zx6zUhyF+feO6wNvLi5sdDCI0eoddusEokPioB+G/qPlu/eeGO0Y4
ZIB9dl16b7gJ+k++Pozk6/IXkwb7GtOsUTw1IR+YPvvOVeC1jJemmg9cCjrcGB63k+8w9le0sq6L
5lUQEJ3SzzqMtx4+looYXhofGKMJImQlmUBR76RLtAYFAWfvQAEsoIr55rGE0AdXRc8DRxGfWY0F
hJQGXxvjhIndckwSkEtqnQ/ieeTfN8ttTIqerHlveI9jt464PLiQlifjn0efl6Q+eWgPnfFl8nlR
3Oyq86DOynxUzNDr+A9fYRhvhnFTG5u5m2G18GaYxcYrD7KirlcclOmtaWVBzQOZyz/SjqglC37N
Od5gB+7wTM4SNhnY09Je2WhV8dbnD1/WrGlBuFIZsgZbhoVom+BwJJ3XH8N6NxmLY4SECQaA1yKm
ovA4jleadqpozRbet2uabIfgowgOjWp2nTIoSxuxaqxD8T1U+w5TVfHVMtCvxYvQz4Y+mtnbpF4M
vJ+qf7Sck4nKG7/o7tH2d6q9x/iBqJqr5V9GYqu65s1PYX/FGUnLOy69eORkTZIdp4tAPau++vrk
Rve4f9cI5X11FdTz+VibndTDLVmuYrh9LX1sDBo4ssfJsOnjH5eytiTr2MW2KUey+aT6K61A2AyA
G1K1JzZxc0WAnbiVFsx2Bn5peU/lsebCLcQ/wvCRhgiHLE8UwZpJAZpUAF1ssiHsp9K/oE0K76AK
qOls9tm57+4wodcDc4NOVJvI8FewdLkmBluDKkfeCklj+93V+8z7AdfzX2Dfx+DLE9eWJ4XL3KAd
gj+A9jSlPks3aMvZ79Y0+LCPAZ6Z+J3gO4qr87Cki+v5ZLvPVbOJ4/cRQEeVEgRgPgC/gLLDnKA9
7ac3ozkW0Qvf99qdIGEFOHyK7zKnkHG01hP3n6x9b2uIzfgcvAsQF9HSMosTS3wbRLoqLyYIiQSQ
V6tOT8i54bvDyCUeyreJMX7J0BRQiRKYzBMbMO4szxUDKKbACA4RvqcXK3hxjB3mQs3IvxbXlIIv
o6EoL/Ygq1DoA9A5GYd14xxp4toUwb/CNV8HClt9FYJ+U2oLqFqZI1PiAfHgZDJLTcpnsM7+WGwK
vRrn+cEJt65kvtytJZidbszXCoXBwd45jb9BMdLY9xVgFTXRL/BaYaLGg81VqHKQlEJUYphdNUZc
bpddTyGj/rS808DUtzc5wvMOii8OrbiCkksHuKcKCInZeBWr/3Jn03VHK7sG5Y8dH3TxuzwNi55P
ZzPanLOoMbWwNRZ7K7V3S6omt3dcFnO+GH7oFtCdgAWlMAm+cuKgzqVA/BEuDclo2TdjySuRBoQW
UgTZtUYcdqXxX8uQwKrQpnrCnejPqMROu81CquFwPtRM5clDEi42DQg0xI43DYtHvjUZimlvOVAz
+NpHCVK6MkN+2gRrjbco3VotHo6jZ360zWdABrhsJZde5pJc55R9SbiEe5BIWljCFA8OIFIQJv7L
cBdPG219uNR7euSZXE72ycTysDPme4BK5F4wsHuQwSCXkZfa2IxIBo/jKevwXK6UqR8QaGp+m2E5
7Kovk30u0gshj8HcSw8L1ldrPE/qOU4SRDD5aEZYQXKud3ApYat7EeIBV2yi5Wj7j9YU7lTuP/UB
8mvjrcqRakPnLBpFSGnYkBlDuDCNTSL2+fQ6kgnQ6CgJBqphVhzXtrn+rgtieRNfCZzBsPopHCGR
03Py9tZ4kUyRKfvQ34V6st2Drw6ONaycqn2YxMZ3zpPEtQfAanCnT2HqLz5qqm87kq2UqC5u+CyQ
Ty5l4D0YGfKrLumLxCdih4NTQ1WV0XB0xCUBzVaBwsL+/+AGUJ3ibp3lM9VqwKqQpSNfPrRkaxxj
WzY/gYKr9pP1jyx3JAXcBlzVgjX/7p1n27rn4We/bJjEs627UcFW5ZJpcsfNvGs83orustQw2SCN
jJM0P2R2sjPy5XsTzcAfCaozTjeSz8imiQueVRVqIqUE+SqcOaFvrwcCE2wmI2cbhNjT1DxjRejp
qfdvcUCS/sWfOUHEJWi8kkMSXuH4VCdbB6myaGzGmlBPsndRfoT9W+L985ITJjeAa/9CeQ6Dvwnt
2YlTQLNchsm8FD9++tOp22hg/YPoc/GwfDRr5XDNm/jTgYoicspri8+7pH+nIv2HdJ4D55DMN0tn
xBX1SpxwaA5CHxamj71URUBF9iHGzdVPSsSlCAhS3eLo3NmYqpaSnucs+FDqXJsv43woo7tjEa0F
vgIuj0I9LoLruOCogZt0sg6xgX1k1/FeZ+GmW0SXL23dRflI+BtH4gHmfFW+2zx0q2KcwChk3nXV
vnb/mdauIUYyasSh5Y7pfnbx1s3IfsUUG73wWYBUcJN3zu+q3UfqudGfTXoTFuefW5DjF5t+KvlT
LFdxwM3ZIR2vdv9u1fsG4+ZIJnfNVcMvf1Kon8lEca0+6o66qO+eXxu+gKPw5GFwj5zTdk0UPPRc
bVGjnHrXTYfSeq2MOxjLvqUB+YWRg8RLTrxuop3QPReUkzgs3vmzCem1ks/Kvs3Fcy9RIMcHmyQh
ZtJgpJDuQJ1C7Z1M742GSb949DChkhBz0FXc52AYwVHvClVvkgCHygaTg01nhbFOuT540zl33lzz
KnmHw+qY0XGEoaiqzgaiFjcklvZd1GyyfufEHC6wGT8mzrEGqTAFz7Q4NtPFLTAInB2az3HFJfR6
V+mDDwTFPM1iI7nFpTWlX5vOeQ3IgtrXkqnJRD2KheoxeX+aqCwGh4oYdoRSK61dEC2gvF2mbwmi
h29sa3ufV9k2mu51iFchEZiqx11Dn0xtiJwBIHKC56wq0u4xxCOrY+Q/eIfUOwMyCGFSOQkhJIUL
IUWtJgyKUpSh5tQ2Fvfy0BFeyefhPyX/tWXG+eF14SqNEaz5sNo4AN8mYCJ2g74xZq8VPcUKKD2H
8EBwOLUgs5XdRRTzxWPAVCc03bX+oxV/1OLRVtdJJduSfQNqTuvQnWBxpGQ671kb7fWv2TAVmNoo
IyIaxjxsix5FrUR6mEcIXfq5wQLqki0KSCHj+kG/EM03DqezrbuNNQJniJNNlh7t8GTzQxnbo83g
drA7BtivhZff0ib/vyEUZVAbnwuYGd36YXZ69oNDh+4wv1I1NfL/Ancwmhd/wdp3j2lwjnFOxIGJ
ZZ2Zf7DzjSc1Yi3Tp6h4ApVfsggpDsMuZLXOes3Z0pXk6WU+zBFKrBL3RZrbTmjMpv68DzE7OKSl
Mv5ehT4EPMEJWauJ9adgzWzN4Cdqs4MJDo/wnDesoApTu9Pik/AoZ2JjqiDiGwxiCLJUOd6BsLuW
NPj0XbobaceYUL3FW2hyF2YYZxt3x7xToQqq48S9hx4GVhUvWxMYNUOi2A+BWE2O+mmpYi4d9rMM
q8DApAkD25AHD3M0Xw28XEVPqLrgcNnT/tGCl0L5zRrzx4EVaofqxxUhLTFkjlyOVD5zcBJc5Zzu
go5/dgunMuvZk1tuPpWctpUv6ZGzD97IIVMqWtKtTjx6ZnzUlcJ7TexT+9vA5l5dj1g0oo4Q59Cv
ynRahzK5ml2w9h3quv0PU3J5y40Pp/SvVkcctYV+6DOFysghpAD07Zqywln3/aMI9ClrBnwNNR/p
hECOKirT35r4buAap0njAqsNgKymRqLkzhkCb5ci2U+T+di29tdQT8SbiBLSdMrRnNmcViyseAU6
2uqbCeS3GR0SKDWuS0ap7x5rZlu2n9ziiWO6A5XJkCClMogjyfhddOQyHJyx/lTc5jHfTaX96JgS
mQmUjUmdmIfDJA/RoiCpeRXHoTEeflunOdueeJ8MPD5dK85xGb3XSJmjq82H0KivWa9ZbwyAT4W9
yXz5llbhce5bOr9JEwQqustCn7qsh/SibW72IFj7iYieM5Rb3CzIwfHFJdYF/RwjE1NHPAO7Km8X
45axjgdsy3osdyHWE+HMawoNbLxx4Io9YTBfoFYeUwhXXRVV+0KxDvhh1VIZSZ6sUy5XSFD8oUNa
NmTYZst5F8iJ8057Urbc1sZ4aBW/0XG8dV7If4F2NjiCHsOkwQGLfBf5JL+R8eOhXdVUUikPqXYc
y7W0xk1fACrwrWnbgL7SbqseYt/Z4o4mGsRELGfTbi3cJfm5nozisDgAqaE9puHwqSPr6FTxH51u
vzKYEenwhlFa6rrtNnGL/UiEXgF8nUG35tyGvSgDCIGBUmD2C7pL5KG7SYL3y7f+axZ+fdDUVCdW
cUkM+dImctfKjHtqHa2NeNy0nsRd3rxVWcF2SeA4cznIRoJbQTjtXMVNH51SpVz0Z5f579CBONlr
o/M3sWP2kGbpQPc06HKCoUAyPYVds0WrozXFX8F4Ls5msDCEsrx5CFWQMZhQwcY2fUsd7JBFhWZl
rjOG4x1Mr5YY/HSRDu91KsKK4eBMoKxmsXUa34H2jmCvjK7fZt08i4fSzzkyV63PuDKuaigDXaHp
OGwiEgSV4QHOJHQdFBKJPil8/Z/AWUbOS7f7rLGkx+fQjRAobelhLoxCpMt+dkb4pCrnkGpFY35I
rUYzBkvJmfSMkduh8FZeWZufNPUlXxZD66OoOwjOlYhAoJBCyRKPWITrzNsgLARI3bTF6PMrLDzj
dVLAz0rGlEhiRZCOOSbnU1emxCpcXRxjN3GfPS9RnN8dgod2GNevmR8Sjkt9FydGMC80g8KBfNaV
n0RrJMJwBJChsh33bhm5+d5ifzykmds8JXZt0uUX02mGGW2ZXXQzprR5Gsz3fERHSfqa6a2RFMF3
2aphU4H5WnlhgHDdl+5uNj3kwrnISQEOEdQs8gxJ5mlO26WXXeOigFs8RlKqXVwWliaJoPklRh7m
bElacclMp/lXW7wo4wAXLHQH5pqq8Psz0/SsexBBkV4z7rNiiURalR/swhRBFnOpvM9RYF6LBCW1
T0bz0LR2v7U0IQUvmtujKf3+pWvpxVOOzPZBSZGA1ip+sszEfRpNTeVXQGYe57Z6S/qKhNKsh53l
+4Ki6llTZORSrOiTpkkS6gVLZ5rgSxSl/1GbtrNPCCFQDDSZK1pRcSaM8J48mwUmC0gkaiu272Yn
/trBJjoj8nGFkatkGhyaw3YKIl5DWbCS0giOpafvB0l9mrWktXoNQwoks/dTL4W5JZC2e2745DWr
KlV7Q7TTWkZmdsIm3v4Elu9eAiKMtC8NeoZqm7hch5IuE6tGtu6qiuHulIutC/fXTDw47a4ybjLC
ZZT/VIrjq7CJc5a1AYLbsPVmmKDldTblxHnMSa3z5mRd93J520ZwF67NsRzzfMnVP+wcfF0GM85I
uyZvf/xrAv47dbytwIriKCU2rcwFecNG4i5QIDPgVFwlhsfeleCgaM747oDYZaO6AafDnM/DhJhs
0o1Hmdaxrb7tBH8l0Ieg+K2pewszcNee8DZzEO1FkP7VFWK0nuU3IB5eQjj8ybgN0I3Idlx0XV8C
0jpFDefBVfEryI5vA3QlNyPrIjrsstXEW276TnModfPheG241dW8HT1CfvZHZs/rzNz5MGDFTjbz
R08ozPwccLCXskZrOrndCYAGwZy3oiU+BwxXhj+69SGeJA8GwtlAiWTahXuQVf9m1ROE8t87v7rG
LSMnWR0i9y+3/A8kL0JX4wPLFoyJz1H94m6Jkld7PktECLbch976Ho3fNjhV5vfIOrKEKFL3TDiQ
O8SwHlx1qgQwsIsNgaigXcvQu0TUC+qOEfS3TUn1PJvkYZ11FatPNONNanKAW+6gxC2KFj+rExJ/
IH6VNjF28VuqeJ2DeD0wRslyYBiSmSY2oWwkBEaZMzdlJ8BFnT1n1IfGdfDeMsSCHrhlbs/RbWlO
PQqXyTRhE/ZHBUdtomaiqujKUbQM2ZZ1DCgdtjux9XKoXoNb7AyYsm6Uf4QhcUqwawMSZDEfe9vb
KA9vMl0QxZw/yI4HPwqamSZmXV59sIU61jQbFN60K3tx01W3V7w8XcWIMNyG6YzwZIhthAitiOm4
rBxWykjNYiksB2InwWaQKPJPonzS2dULASaTxU1cqGwt2x12zKSDC4aGXcDIqp8ZFWxlD7oopU4a
M2yBD6ZiaEG9Q0KFU4GIW/4NRDqapSy77tf5eO7A9BXDR9PzfTftas7l1fRd6pYpTbdumUnlM39/
NYb/lMY+TL2gQN0py54MlV7TEzU0VLTykdAb57yyd601sbKUq2Awtw9GDFk5ZS7JAhbP09pDlG6T
J4MjSJNtkclMtmieI8PY4i3A4VoMfHAencUd9HKx5+1sx9sc8yQab8SqNdKqq78s3j/lbPPwgi0D
g7Ajbz5aIh3jnn0c1Y6SFEm00r2bzcVrG4o4OGgBGkjcd6zVIeE9XWdn7ThvKkjfZmTD1P82x52F
z2Laje41h4o3oggPA7je6USxoe65geew+/4/OFh6Z/kJZHQpT7AGinc3vlcxdCnv2jPdZ1dfJ/mz
6A5Rf2iweNkNUexLacP5QbgryBBl+U3Fpym5YLtfmFP/DQKUB4smNhiDCNZTyszdIyWRPHK43DaA
2DMKjFFWRl1TqOttxgDOUUvvBAKcgYtUU09lwAMrYOoyHcSdlYqXMTpGChIEjbYGNs7Qg/ZnmjvL
4Bp+JvOd0mUpe4kDN2I7pe4HkkXIJZvKHgONVBPu998H64AhbUFG2tWuZ+9JmBey1T5YtvHkTOl7
zCAUhVA5q4ZUT/3N94sHRvfnElnYo3pIwIundqJlRejHoxV/QTfL6VsrX2f+dA7ch1m86vqYMc9c
PjGq86KXhJWiA9ES40oA5UdyrWLAdU6RCrkS1d/WePOju92C0mHGaJ66kCixP968AY08CUAgLjq9
+optaN+Os7HxHRecdTsomRYTm3Z+c4wfibkIHCLYfgx0hcbGZcEd4ZgymeuZkgSMncSR9LpN3Y09
YGnLztmEJll8jchxOZcOlnDMiH/d+OFhOp/VQEax2JoJFhgayf7L+5wQVVaFIAPdtSJ16kWPZb2h
knxkEaxdkIZk8abm4nMfwJsKAIpplKKk2rJOtEPW8ZMBC7EGs5xmDnQP3Kw0wc02kXByTRY9SSPR
xjD5aWX1MNiaZC1JAlaBpsGongIS5eo8MEk2m/raNIBTOorEJo3tpttNtdrY/pfdvKj6qRlyqKMe
ER16GaLi4oqRUBRtyJI0KWYqe+klo0YvgEidRuPNKfe1QROg/Wd0vA7WxxDTsUdag6BMjrebhmDD
+ohJpwnCdaW6dFhVA9PcD/qUuDedviXx0fd2bvnR4zh1j6VztmhWtrLoX+Rbe98mISuHcxC2TyH5
sF4n6zRqwK5C8WxySlXMvSOjT1ecBSNQC7/C4H4st7PGvtcMLTnipEv+NzIhd/5ME1D9JZ2WE8Ag
dxfbwcbMCOuRJM5JmyAmVu0Ew12s7eCnNapVBb2xiJfgK/EWjLD4lIaCtiQ17FK28pgPQYsnqxtX
xXIL6PoPMx92LWtOjMeJWO6Ecc/xnrEysR5jL4YsJXIYAdy3Ko5bgmFx74rPVtaH2i82uSaVST9Y
3VFAxMl+luRVh+KxRrCytQGUBNwoVZNdcqI3fa6PwKjpnbzAI5m8l3KAExdSSu3uB/IyXEbvUX8r
cAK65c8kmaOjTFM7NDF+T42WiZZYbrVkWtSlb8bf2qZql2YkrQich8H/zZaJoUD5IIrU3sOYWTDs
aEtOBVL6U0IfghemB8t7N3M80ZXikN2V+T6T3vw6UcECcz4KubNXHjwCmiZ6vRVJexY19J5ZXzOw
243BICVh4AEMFHhIGOAWHcBic/cc5JCsNMOFocKm6c9ffl2qTZheFADNzcQxa3SJaPbqlHLvmJzx
YsXAZVhMPc/e1nP12SyBRecyAXITEk5kJvoVVT6bghKrGGi7e5zS+BjoGOAUkRY34GlmZGwfPdei
rClJPnngfr4qij74F2a2+2TkgTE+GEGfsPvjescaV0Ocr0CtWjbw8mxYmCPvBv9pBmkRn7J4Ujjk
/3PsfF15+AeCZONIObyNCNB/IuCgI2zSl0pybncd932God5UJAEKt1ug8c2u97g2Lv3hgK/rjcMs
cqHVWjFCYDW5vJoZ8FlqGPlfXnVX3yJjgbXjA4N+zmjD5To4Swa21sR73BlMm4YQgwLeeeJwHfc+
MtTsKuGAezsgf5K1bwXH0Qfumcc8l3svcWHxoVy5cJO84izKmGseTMUemJYGEeBT5spPe9NN9cbH
3BP6vgn0RXzHYX3mA8YRkVDvHnCcRfXVBJAqVT2a9K2YRA761HhuGALoROxKZl2ikFR3skNg9Cnp
7JMVPH8H+wJZFZ+sskkT9owzDomJpYs0ROg8GYQsy856nLV6oosVN4+9FRoyWGP9miioRk2ftJms
puWz9/gwXTf/CwrAFHYCRC4LjjN4U8/r/8rAP1CGuDJpHBIls3Mkg9Yzj2PLRmfxI48c6lZiOlSb
94xq7orVbVYTvkbzJXP0oYxJl3C4spv+ntKnmgZwnqXjU+8kDlkgsJg7J2M21hF9whku2q6hk6Cj
7y8UiLi4DiWQCm+iYRd0iju25DoEgry35xeS/upYocNdJ3parOa3yAYvrODALDkvLSuuWar7TR3M
64wF70XT/JPC/3HZREysOtRG/kahd67nPuNUxs86rd8mPWJoaPcDasLD0HfIyGlHV4Ldc560i32g
CHmaITOyhFzrFFjM7oz3cnSe24y4vl35R/x5/80ZAgskhLTC6KYt2K4yXWvaGqiVZ8YUGpQC6ye/
Moi1oygUzeSuelaSSgI2I/uKY4n+KZw8lCjhcBvshiDcyJo/rwV6e9N1aNsBpxxCaZzTppZARnGl
eepgDOYhz4b7aOWvmaG+OP6bbNYRQfTILigIc3WT/6ZxAk2158rYMdvOI4+xVegvBrAa/1hippt2
ZspVyY84bJ/tBgJBNVMBQUyM7SROVhj6SaJYvr3qI5M1PMehEqnmqG3/iJt87+MaBOeyVURbM0Z8
aLB8WsJJT8rNL0UYERiegjtcpmavqkw8mF1lbolJ8oI1DaraTKQxLDmCaXFsLbNdSxPTmhEw++8m
E4MF/U1oeXPHTGP2McwoMhNq8Jx9bUky7VEE3W+go8Z+1GX+WtTTFu/Am5vvy3BGX8UcI0qxKjOn
2TUJAEBD1QBBXY2TLMF3EFrcm0pZIHnmQNNCjlxEA6KX0j4FfbpyRnAK9W9MZ5CO4aTVJlMVtdIB
EqGfF5+Db+0qEmjlIHfDwqju72aeoVXDksv1euxrKqRQMspp7buftVB74dH6FxKP4wZ5aePQ36W5
81S4zEuc2jt00XgyTQq4SsWRNmqVIDIAcY44aZMBWg5JBwu0PDoAqEdfiP6Cy0owh/R0hIjOLui8
5z6+h/W70d8bpt89unCLyUcZLxlWZzelZ2Kkqk7eaPtegHCSsxQx/IGiWHausx77W853wtkNX0oR
7wxs4l3UnmMZkEKaIqkf8zST2DrB1uFgYN5XBOJfbQIGrQeJq1eHmDwz2ZJZYz1Ms+y5z32OoLlR
JdcmIPMnDFM+oy5SGTXgNhxNDpQycPGL5EVkvaa2FEeCJOKYxn3xOM6Lo83U/qN0IxIoE+qPLxk/
sTSKU2W37iZLCmvnzTnSUe7OD4XmPNj32WJXGBsuhJUHDj2Ysx/4J9WXw9ZB+9RCtUEhc+Hphi2a
tBXFsB/0oI+uz6MZuy4kUlGKC8U64oWtslhXPc6/xOfIFIgSdliU4DaxEDEXPzAGQDHN1PkGNvYK
meA11BrclGgzaLjV3EK5UMprn1QlWFbMJjTFqtap/8UGN+74/jGBWMj9Bx0VI9e+MlthPpXyQHCm
oShwaawt3EWOCQMABI6Fca6ZInIQU4Y0r2mhSKxE7SPmpzWubxd4dKs7/9Tzb78EDiq30UEsVlXx
6l3DkMcadtwEoBU5dydK+nsSRdabrZroXS4vDk9t/s+Y7X+OX6oTSIXmPDvhu50gbyeZu8oH9xAR
ZMd6gLvDAZQyhRJiS3lzvWYzSh+tedxXBZaLlNtJVjy2Y2FQYYMFr8LqJ4vgKqayB+SySHiZhcXa
T3eGAyegju8RqiDV8ObFAEaYVOm2pdWlSo17Clcbv8I+zmhwjuIDf3VMqTxuzDY8t9T7zx7KcxMz
f8wDSvgCUz32DLMivrHlxk3Hr29ekoz/koGKZBK8A7m0o2homxbFk9vJI/HbnW2zh+Uh/KdmN6hk
nyYNtgftX+O5rndWS/bcK5KJmXVQVgl+teY+dKhBUfk/js6ryVEkjaK/iAhI/GtJQt6rjOqFKNd4
SLz59XOYh47t2J2drpYg8zP3notEqDuDDr8lgOTsIl5bllyXaGy6vtsPTOE6PsGspdxKbBM6YSR8
Pm6tnV3sGDXTxt92pkqTRWcai6tOTGYIPCHP1aXKy5rE3VFm4sjG996WPv4/cGmtQyNuxED6IvvT
KXuUzj4BoBV6PN0GRsJ1a5KdODPbhTn8pZC2ArJP2fqsK+qQAaWLYFJo+Rp+5eHOA3QH+4ugj8Ur
U/xWwx9sXEnLu3QOurmw0NZu0S3HFgdUNe7CUV+5MKKNtDvAsdnVRuAFY7+3+/ZRxPkN1XF2c1r/
XxckXw5zdCAPMIGhLrLPZ7Shke+XhvGZbdxfV8HEaYXnz1q2ylw4FvvwrGv+KZN1nxR/raXjm+Xa
C7ckwh2d5WDiO7dMXJAyqVeW2z3DcnokHdsZTpgXqs/oRfiYfZx6F4fNym4kI1L9wiOwi5OAsKjk
Kyf9G/RMvPIJuEAsABl2g1yarJRRtVnQd16X7dGdDrhK2adJMkltl5DEfqAn9S3W5Wgxhu4ttvZt
cM+tnwHZEnDVlkVIVJP8Bw0xxMJqk2k30mZW9WlkYGWBs6l+5iSmWKcPtKxDZ3G0qZ8VsNLhgiRi
RZyfpRJ1Nu8WXfZNyyYROykhArQ4QUY2cG75z5TOswWmv0jm4QAxKq791LkgpoLPkl0Zm5h101VL
E3eFpf0FM4qYPbLubi0NorRmHR0NY0uYrot4unJqMKns9gJHgGs4e7dqDkEq7k1g3A3d2muKyjC4
XyZsCEXwExhHdUSVHX2hh1bYH1dhCbW41nWWvewPVQE+qql+JUFAGl+oCU6rIcQt0vJtwM/Lgbbp
1IhNIEMDZ7i0ygCc8YPMQzJQqWmi5lGO5VmjtR+VFmJAeRjb6qNqb1Xa49iQh66TZyBfmzbs3w3w
Qi1sIZW7hfsXwNVDyvDhWlcIVVaVX6KQSydV2QL9EaKSTx+lD+Z4dhbfEvPNgfLhaMYt9Dv7GJOP
o+H5Q7taw7pN/H5Blou9DkPNS/nSEsrYKtY83DRbS0egr9aIz8qlRdxZgNE9qAsvAHGo4ygU3bn2
b0Ea7/KgREBpMRyKf3VUClAU3yamPQHd8ch/zr5Kx9dWhtXhffvFAGtEp8F4JCZtI7NxxdimbEmL
MtvmFqvNNjIvYeteGRVkK7V2eHDRXuN80P5y4Lldui2VTxf6kGuNjMRJLyto8+mZ9PTauJfJObLA
e2ntjar8M7p/AyHF3T9Xgbu+HS1cH/3WcFlgnooW18xJbU9liujjwQcBTePk66cex1bBcFiPBwg0
DuwF8C7xjxpdQvfDcR2krfIBZ4JMWX2FjGLl6slr6iIQVfv3MidWluUIMHhSYOvmgzSsdRCm21pr
Mw8Z3lUo7klLKtRcrrUoBknKp01fI5qJcQa+ryhXIxBuNuY3QYCamvBJhlNLancB0S87qc2APwcc
E8DeiTFyzrJdoCSo3RZRvOrzrCe7lvcryXlhleAPVOVKTOB6I99zgu4ytSj/gq9RauA0kMeD28h3
YTEshYIKurLJIabkEJ0Fw2S8pUnHvFlHp9RG8lV3nLcIKbKXF9FTuhZlUvPHcP21kwF70G7l46m0
J8yb0pkeNhZ36oRgaeQxvrjoGbfWpo+r74YKhA8AP7iwsCNmwNmb3t0EdF6Vgbds1uwjCOuBQCkl
ToBGbBRB+KiQQHZjMp75fULRO4bTPTIJoyjuWq4tywiIic0gGtu0leHgUK2VyzkRte4Dy3XEnkGX
mOcDZ/q0ZPye4wHsU+Ufwtd7lWA/xx/C/RV7WhmtlK5AP/Uha5RFjKyHVpIm7wnGPPVXrJIH2aGs
ACwaAG4U9yr95q1Gp4lTnvl6ELLndJiKLEs9OYylwlGvv/t6xs/YPLQI3R76MSeiXTqJ8sQ743W4
4gXgw6lzvKH/ZTMFo4mxWCxfTbaCqOEwK0E51lX5CO3uHiL1eEkVDCREka38wIOHFUWnCjhDola3
2jZWGfXpULCVcNke9lG1Sku5nzcUcRNzQdE9YewwBvSxrJ7avdPt2rFe+gWgyYqO970HwOC2VDw4
hitDAHDAlm4yN4KTlYXxsoK/rqmYDqNbDmCyhKVDAyHtq5pceuU5xuEeRtLr5JbrIbv38WNqiPNd
S/RYY/gT6+qHGzS7ikPA1NUta+tbZ7AaLOCIGbs++ap8ENlaxSpHmpg/8vTa+8maUme2dpynStuo
bbKZWNXF47nPT9UAb9YuThHfcdElGP2Zw+BgRRfxMs/UQiv5x94Wf/CM4OviP7/aaPYxLe4Rum5U
lQprLRwz07bKIa7ewypt9iqF1LAakPSoyd5Ki2iTyyCGO4Z7Uny34s8KEP1qN3fcwuUroWaQ/cwb
uzJI+a4IUsjl1ulQ+yjdwnHTs1mBK6bZswK5b9R2I3MCUBLKbiNFWV3EzH7OdfUTC7gUQ9Z6bZwB
AbIkoQR9TvyC4TLnilsyh420/24sbAssO/rxq7X+8poY40Sz9ZVOdb8P9Ubhfs70ve/KpWuRXFxW
zI5AirXWOhYReeblVP/ISM08aw5A40rwR3vRKsY+4i9ex+MdkNeIrgjciOYWxjv+QSSdsn9IkD27
oTXIGbPKcQ/OBClsAUIia83y1XV6saomRpR14KW5BUfEDtHnOS9WCbI3NzJUx4B82BGPQ3TrS7HR
s1e33LQQ7kcOAtiDyamIcuK2IoKaMIMYPbIM/WmntwL2bMpYkwtgkNew/NXc50hGX5Wpc7bYxHS0
l6/CPiaEerst4VhacjKMYRXZPGINeDZ98GqbSBcrgJGyF7O4KQzxTwDo9gz1qwogGvRNfShDEgZc
lPnoUzUr/ubufdFqsJu6WOYBxZqe78f2tzDyRZNmL0HxOSKrSsfjBNwy0t7j5g/dc6SesrRCaSOZ
S1rm2Qx+Ro6TRsG6uWRdJGJYm8ScTww0lB7uQ6NCaNN7/2BHiA4007n7aCBIE8bW0WERasszhNEM
mxNxx4KFoGaGULhG9r2gktBpBPpPD6W9RiOI9EZ21wB6tCnlPm5damKIljHyZNuEkxubZAH5xrri
A8jxcrek+85Bxa/E4+DvctkXNotM6Y9l9VHn3bEbNzoDGhSZ/ngppA+/mFCmZp8be8SQLwXGoJKg
WjNyFxUJizbZtkFhrzQFA2mxhPPuxWF2HKZzgMDBjIhDN3DGlAozdkhISehcFfVY4n5MB42/KmlD
TfFrWoSt5OMfr+hTcRSyKMAaWRWho4Cp3gMdvkB91QmcKhWfDDMsCcWlx4nZhNdG480ARqmk4S5j
PhOBDx0aZeMrf/bEoj2wcS7x8JIM9DOFF1zNrFzmhXrmdZZN4DBSuwo5DSDZ/OgKNvnYxqaUJpFq
vMS+lAcHl4wSLa0/u9jzSWCcngrGiQ7bhmmnhNxjO4EtOUPSJ33HdXtOB33jsIvX0x8LE3Jtv5HT
pY77Xu2uBdwFtgDgVYcHMRSaI1gLqS8MCia0q9Q6uvwZ8KZmjVdZHv+2C3u7mIpvzncsMEnX+Ntl
g3BK/8qbY5ZU21R5dDR1kROtg+J9Nk6ntVy20bmTfyHqIztoABTXvIlsfuXPGIplWJ4lSwMdp4Tv
fpiIwQ11W2r1shv3EdaNNEbugq3ciUx3G0n0T2gz1TpZBwRvFTCZesJSTatZq6gQ3Bi9JRIq2MHC
gpY1N0BA7TQ4fTpYjH6gxyeTveg/S5YasUBzOuXXjqkgWnZyqXzedT45UokGIJYTOS2O9j5vmWog
PnAkqLodl3CTQC7r4BvdyY4lhxeKp1TsVWDk1xBrGUKcdRN+6fW+nNlFFuoKIuq2JDI25APjgscY
uvWHnSoveVTijaQQKbO/OfXDnnZloSKjYjwY6H+Oa6/qst5kFNFUvDtdOSqJuWQcmDbdo0zBx9Cq
Iu3UgPXl1a/CBq/qrX0focLzeWf19GAjFh/KHxmfFeOU9q++dh/9YeM7zgKQuT+Qdk5b3rIkR+s6
IfoNs+yfRjpdiR9zYjXnsphUdfjCkORq9YLyiOLjpLirEkfGAD8ZH5JS3Xv+MfRQK5VNkG/H4wKh
oLwrFUTOQjB88ECoWU05zkyj2cZuGj5ZH+SyTt2PWfyTBQmvOIvDhOmrlux96xtHAsNU+6WXt8ra
o5wTLLI7cWbQ/dLq5k7jl6RZqlXlbPYXY2Ac5dt7k5czzWIPFTAqKvJ6K2yg3Dg9iTsdSQ/sxQY1
fwV7tlE7ya1HqCA9SaVxLGLd0+x3vsgXfuY+bhZh155MYwNwI2mAtFMUZrc8ftriXzghVVezw5zV
GBJTIxiIR5gBJqhbgXHL1HvSHslEasdNPYedAsxh6Gq2itfzUwhUyz6aiFTsXW4yP7M3E4N+mdvc
YQe0IU32CUDQyO+Tc25BU1OHF+lfPQWLyJaLqnsKZQKTz1DG1/bWrPwBMKddmno/aO8RIEVRE/OC
VoFzeUwWvXEbtc+RJYVOz2p4pn5SkDnpJNlqwPKaoTmqbMEmrHapK39UOXpx6YOumC5MjjdlOb6R
ersynMQLSBecPbzIEJT2XwRKQwa7KT7P4T0+ig6d74EdyjqihTU1WH5x62U5c48MB0I+HRM85Ir7
bc+ntReZT2n8ND0S57Wj42f097q/z5pvgytf7vSOCaRCLIOX+144hUtbZXgCfECDooQ6l5irfNFT
G/ts6tGXMvGEzUBBG0F/sutHhbdNN1tvtMKjQPjDX5PxzROFCE488p0ViVxQOVvZxgXfO8X4mYA9
ssBTdcaITN6wr828zVxc5QhlijeaRclvXJw1CgcruDclyvvgz0qoV5EHjgykfA0Bf0esZTSDtqxV
qYLR2RmsHv1yOarJBk7CFrIDsYjvFe7vEoqDFT7q8K0BAuFeBqxu1Y6TWkeFP5YMu1nXlEb3Migs
UL7HcaNanxalKL5V6oAKe+SfG3438bXj/8/HEulzxIy/CVqCdJm8G3p4A2qO5z0iBisyz033Maof
QTS8mCk5fhQxCNSvtmWgf7+aime4ZFpQHfugfiCz+Ol+QPg31dWshYc3NrbburNfKu5aqslB2zX2
r4zcZU8FLNwHwxmLqqWkhkzpQINyGZrdY86tjStqSOXPH16zBmiTOOhZ56laTQ6FzuD1Pkb5poaJ
3mL8HKM3NftRwYuIVvMaPB1+asGVNT2rAzrG9L5QPuzZD89FiIdhOcEkGOpLaX1ENFcVczKki68F
J9dkvsYz8g69e0cQee3AzV6VA1nQyBcD/Tk6PyhH9rpxrPLs3TWx8I31md3Ubq7V9GrrO18E+xR8
Jipy1uIWoLjLVBNYxYIBNVmUIfmWTFwm1EW6tZLDwcVBSP2Nvfwzi0dkxr+++FelyUodY08EYtUg
tVJ5+qAurRT9wjKAkkDp2+2ERnf8tSidI9I1LEyEMe4OQzL1zvuV7OxNPvZzuhm9s0dHco243AwS
DrvuV0DCc4MQ2BAu63xj/a9CF/dC1z/dZLwwTz10vYM/wgHO3YBFxr1mf6fdWz8ENC5lcYlRWisi
exWlhkNn4OKfvB6Vp5vmHu70pQV8R+efMagxArxxUbBJSnlHTLOchurQG9o3U2m0fb9p8tOZnkpj
lxm/NaYtwRGY/n82g03Ggqsta+a+Kcdm16Dn0Z7taIARV19EyYAv2VQ5HJthNjxai0BgHXDHKwqz
VWNNCwUGwPyVjk6+FkgqyPdhFKRA8Ed9EZAJ5ppkxqwm/5FUyWlgzx9VWCLFW5TtI/a8yej/IuGh
JJ+ejXgoGRxMnoMi2wRuuUgVCDLSPShg9xqFnDoSYnpcQ06G+xZAhOeXFKIT0GIIkyr7o9FBkcsl
6i5zF3zFyJGQ3DMzJlPI//bNI4rUTRer68hSmTcEu8aBsOqnz8Tg2+X36AM4y7dlfmfru/CnZZ4c
OGBWdrCYsq3RdKsJEv7UuGjUpJf3RGC17HJPVkoPWCuo3mlHCZTHWraT9RVNEiRDDboG46aIsjLt
OfAtygdAFhD5vjrewxYjXt7DsWO6aHfbDgqBg1uj8H8MGqOUOHArbpZ5Aw4jB2sF1iO2QNoz9lSs
rW1c9f8ZdfHCpA9FaMQbSVgFk0gNb0rmLmtxNG2IUXcX9idmneWQ2ysdWdNoU8Okm4YQ35raU/BA
gSUZ2oFKnU1NzJ3v7okicUDgTqiANRyucjhVJoOYgtKuKTwE9VdlDtCJcF7Cn1OQyBgYVSIQXz2n
mkCMJSo21z2RTGQ41MZ26nYCW7/dlotZziFUvCs/ocaPHc/2TBZ2BaqKh47tQCEVmD3kJPYRaep4
x6H7DFxD0edkyjcfzDfsLo3PBTcC5A148CoWsqFaFqp1rBCpmTXFE4le57LZdVyITQCzAN15UeEn
VPclhpkqvWTWj19Gy7w+6t22RYJVt9ZJVD/k4+LB1Nd9cIW9yvan1MF/4UhsM4XXb6liappx7dOm
TYNlrE2bIWGjzpo2GuqNm11znTRw8lLwAE3+WeV0UDGb6djDbLY25adesIhlnaDhnxnM54h7u0aJ
1/QniXfIorPq+ZkIJYrs1zhPIQGNi7aG1ianVWGcldxdt+HTF85NZznd2k+7ZUBuxcsM34YNFxj1
Zjhh2DKwAvoIUYq/CYFfmxfo82kg5VtL5wqGgSsD7/KhAOYQa+mxaMAKFXQBXOsiGvGbMcwhJVSN
7RX0qBoKp+2XhDCXu1jDxhh84yZeOjxWneXuNWKehxqEOB9DtogADhSIpPOMADGXvAXtJVBQ7tHb
0fl4Or/UAoFPF3mMs4143Ihg+hs1zP5W2501ZtDzyMken0DMVgjUNh0Iljk+hbsc2Slfh67QhlsJ
lfmg9UeggGBvIS6lxiaN9OXA9htM35J5/VLPsqXe3ZqQR6wvMfBNsHs+YzltAnTgmg7yJNoODr4o
ZGrxjEWt1h0lT8a8NSmSQwLtBoDmpkWkQ7b0xNMOXtA230R+4H7gp/ymy3gpNVa6endKNMhN7mfj
gwAA9admaI70c2sie6zwczpnHU4+cw1LpNsiRrknZ6Cwvghld2jYbMumfww+2a7WSsivieGvE+1r
vPGJPA69fVOZQqnyWpvPKSmWAeIycIBzlI3szZ8QUV1UXCWT/6b+VQqo4BESO3dFWCidBfck4Q5y
yDZZcKP12g/tuHUZmNvkNLrD002IsjZn4z4TAIZBKUI6I1hmBANb0WvFIjvurHVvgdRCv9WyzEpH
sCFkcMXdThZ34X4FEbl76C1tJD+q+s1KYdHCPNECk5zjY4uDvRr2PokBDqqkkujdrPvIQSjozghz
DWsrUycDW63ZRiNfMpppFsYBxx7WQItlYR/eRr/HInlVTdRLegbQk46SPoQp8zouP0brJ8cgYmlo
GcJ147zLOW+ajtiVCe72ve1G23ZWB3E9iPiWq5Wnwt0CKmixZ3ozSjQJJGcWRbqeFCA1tOXWdFaH
fSNeo/bmyIcfb+dEW5PoHxxHf5lYzwnO/ngll4AgMeG+2vaVRNYS9lz1rtl3dOVOqXqVWVyFpEIf
aReNnwTvewxaJ67Z5jftti+vNWJc5y+DPUDn56UG+42KUZloIPiNqwTc/JjNkFKk0cL3ikCghIw4
KhGrD8S2aQ/bxWZtBKcCXiiY3aVNcNxAOyweg0mnwIsHWCLaVJQWavatsUotk1Udk2TKs3hAk18N
O5OLK9CwFKD/hmGfMxVMSTCtRfX/fFjF6DSVb2VRYXAuLpX+i+xjXakPOzFWubqvaNRw76z4Ul8k
fegYEKkYCJDYDDcideVGl1o958xMjNhn+E72A/GGNaZIOUB09ue9EDPrt2yQS7IlVX2t5qQLIceM
wnNK0BqzXgVycUZhO47NMuKMaSm758Ar0q68yEet4/OUgKxkHPjC0fgC2nLl1uiAGAPhU2TSx6zC
aFYK9Kgy+RdjZjY4c9Dvj2m2rlqi6iaeHf9eaMCOHHxHTOUCytUmeod58KLBX5pgx0K+Um2GrHiO
M/4YgY1DeUeN4jkooJyQi0OWrxlgsAzRnpNVBzXpGN+QW4qyT3vzaVMyRojIos0OrzoG3iCgGy05
Uw02BxVpRfpIPIi2SijOYlVf+lG3GvEP6aOykDb7e3XfDl+FEW0sogyL7KIjdWcFGDbOS81kXBif
nTNyecWkWdztEG/LxiTZwAUHpwYkEFh8mOMiGzilepA2OTthEzdh3xPgQpxdM41sArpb4BY/nT1e
DGCtadPuUFmecvXU94jCcsozEEA0xwgBoRdo+xmSnrolVvYUX3P9CoX8UA6Mux3dc4aA/d87n5c3
uRTs5XeWfJUKm/6K9CF6i2Q6xGWMJFlH3y1AqGJJSGMNESLdSZ9sal+iarA2ksRxxf5AfOWl6SM3
LcbQ7TrTHQwMGM3jX9irgT+DOZksBCaRlCAlAWCUNQVCn5OC2COLRPU9+6FLmjFRg2Ujsh0PguqT
190WN2eMvKB97dtrg6dLBYaRUY33xIKWQXDoA8y+7d9EpAgg17E5dhpbdd7wNDs3fEkS1y4DPt7w
ayQN1AbuXtEOkVVARn5nT1yovPT3qI8xsiMCEy1LLLRCrChkg7yNg9TcCfTyMiKiu9snE5gg1hZl
DwF9+szIfZfhrQsuHb6gxEf0N52EjDcTD1nAdDY1uCw+sLjRUvykJbG1aeuFjBm04N3MH1EUn10j
/9d357arsQlwb7MIldec8OVAjw8iFFgK1LVOiSyD34bhXAdNh4ULCtrQ62bWLpm4UYNlaIIrW58d
316LMfhVR32fO0DjOWeUuFiMxrHrSPwKJBuH6JxzazsYMAv4KjpwyIGqxbhrKOyUkN3KW8bvRtQ5
PeaUhFlBzAmrP0RivIkm2ZvU4QRMrakAdhb4gyqn7ihIMuirbWBY6yEHYMYOYOSZLqYBO76CKIWy
qqfwU9Mnu9Nzz9CsjbSF6J5p7iMy4Q8a38rhI26eTZatHKP3sGuCh1tnxn1GiWQVpFIQ9mAWQqxr
7pybEZEiQ6UToQImOPytj9/7ytiCpjrkmYqxAe/yuA64SFEpsGT/6CiJNILIxT1HB5wRdDbdCYh0
Is/QjoLJ7mShMBF/KZHs85DX4uGwsBzmSBPxBUv5NOpiFTGsioKj5dIRfpOT4NN3dV4aIGYN2Ze1
IO8AV5XMYGvu4IKSzDejXTQRdc8mBTfMyExQmz0kjNt65b0i7UxMqJhSkqEb/6VDtNuCT5XgcgXy
q16mWOemjWXxTiTKigDcwmoxy61NO1viKIZL/GwbKG21QB+ke5LLR2XCPEcBKixvfV9fOQGi2ZI6
bK/C0e6vfnVxmd10Gqrbi1He8F6hpLbgJ6yl8m+CSclelJ3jyeiOBbmJwfijgUxnbxJChiA7omR3
3PDhm8F3yUEwZj9OAROHIbMPx7PUdgwbaQscr2G5PDWPsX20IAxTxmeKkno0EJ6YzWN4cRGAsZFN
WOBM23FCGttgVDqqwyGQfxxPYEYM6B4cGPx8naBnpslwLaJUlHCvFQKyiljZNOyBf3KGcjWPSW0m
q1aPE0YDXRH/CTvY1uHaQVJtdqcUTCZdmt5TJTFTi4BNZzgu8qF/NKi5jLA/KhKQUYALzJMc1MRl
IkS89/C0fQGRhE1ChQmuS+olXdXRpRKux7cQAlbRNjwP7+wDVyqbvxaMfmGeau0qATmawTlVxCXJ
tlBhvbT5DsMvTa2uUk0PCn+Mqc5QpOLg47BCx7fuopy1019T/Oii3yjmr05SrMkzTJvJDJOcwdp/
r0aUMEp5S7DfprGNKPm3nZmP7Rk5GcSxfTnPfRm46DEO1Ggp0RSIqdv0nUoxjN6FXWzhWkdCP18k
MOeiCreVu8m5Wnl5lzB40cID6GTTNIkNU64uuqDdx2/xCICCNZg6epyRDosuzNgEN/C/rIX7HDjV
Z7oRSnUD+g3DlGXNasSHvjxzX0KLX/WOs4Te/lPPtvPotG9Z9PSImkjPcqxr7Bhw0sA85Jhl6/pk
qMhhKhgtDDoT7cOdLm1zCu1fJ8ap+UdK2aqtP0Ltc97dNKB+u84Hx7mPwASG2d0HTtOxJlahD2NI
qRC1Nty8ll3v9f4WU+fPIUK9/Vb7BzqNkFWhId8Cm0yPYWeD7ccVvGp6k5Yd7YKyjOkdeDVvTIEa
/avUALTrwMXmquRXstfKOREJ9nS7tYIqWcQk2AfuOm8k03R7LYWx6UtyhHu82NGPUr5q2rsqN6mW
r2KMarJ6lM2nmV9KFfP8n8vgSHRAvtKPUJ4bTgI1fM04/WX6aodPYsLwfRHcB0b+ERP4MyBtcyDC
BvNSEDOdCD9jvILTIYVtTx+Q9OgAL/BNmaq+2v5+YsgX/eo6U+53pdnVPfMZyXYExNz4rtIdRRze
JRMnd0pWCmriVuEaHjeJA5esRhP4lzKGavDIO6wKAXUiIgvcX0C/cBr4ISno6mNhwBtZ5Zh36jBk
NQXLdoxWqf3adrQba9YDMBgL7TOwPvzioHafbRwdHVMuemDM+lwyp+61RAaKWAjIL6omhpsD+lcJ
wL9C5FYxk4Noni7BTvp8HnN+Q8WAbWqY5rH3Gpx/mtgMDGgcsh1m1H+J6UMvGUwYZDnTdWThtaMn
UspjwD6HCE/H/BV9QXzRgGAI55542PaTdomNjCvOA0H0MFQJmV/qgr+dT22NlxnKHDCdFw3iIDoN
C6tgAOxGH9b+wF/Gv+OlSMyaMPmBWgEsIKNIKYCFGouqmDYugTXNGY9oLzYJpy8KLJ9JWGAthJBL
K3G3iXIuJ+YrU75y1H9REDEtfi+BRo1AVFoYDVba8GEV+9J515LPwaEiolEzh3s/3GdVgqDq6PcV
dvrBQtKQpCu8G5hzea8CbFBltomdGr6ddo7yeMe8mh3TWlPoSMGGZNUpcQggQtpZssWmafCbg837
3TQ7PzcupMVC1FerywQJWITt75iYu7Lu0RTo1MshiCxIbTTUFhlbtfrm1NMqJAHE5b8CwPHSJX99
n+DpKLYOhCZIzMggx3vOEtSPxjM5mTUdd9ssDVaJgb2qTABwQ1g9fSwtWA0GLtV9K/Yt042xLC8I
OTgun4J5vUjB04JI0gl6AsS3mADQTRRDGmDqlKSy3pYvigmsmfW1CzCtwJ/RAO7MP8K5YCj6UxHX
MxEmhMwev03z4l5j9RYtXPTL9nhCqslNbVs4sTPNk3q7lyLb9+TEx3xkJexFTT232pfMToW11Ow3
36U19al9CeiJByoO0o6zD4vVBoq/noEkeyYowt9KMaSYrGEAikEyB9V10LNXG6ZE3WCOK24KY+Le
vpfau52zYIryL6OuvC5Izi2LH7fMLpHptRTMFTuPgkITgwt6CSARc005DKRd2bq2jUuTPbp8zSio
y9E/iOLPIfgOHwZJDvAy2h+fkV/iEBuBOirvPDv4C/kDEnShFku6jGLP6kc8I8am6nC8/SNbaZGA
sVDxMTT7ERZJlBj0RjDRoJCb0UKKC8HACxe+Ukpn1DSXvL0a6Zsgq1feK76eUZCz2ex757ufViRz
O/LVGl9TvixOtAl0PMq3GhUkLTVwz46T3W33SdNs2+hfCyfDl9euWrXVvGiqdzqxBiyssMaBOLYY
cRP2CZ7UVJ4Dx0J0VKwHW/MXLOuEk+ie1qLyUL7b0sJi1C1lYxxS96fC9hhmUO44P2AiVu1JL3hW
LVYzEbBWUOn0uZ45lSu/LreKhboxdrYhT0rCQGqMX6WpQ/HA+8wpQZW3LnPmrsonnfsuHD4V86yC
rsUuWnTPOB82SGPywvEstDQpRHXNFQ9CvhO3vyVs4sZE3yqIAonoXAvtDWTQDOz0OaOV9Ju007pH
q9bjB1LPJdgiWMIZtbv6LyQwxuB8KQ2UVenPBJpLQcGhBr/od/yi3VVQkkubBBzo2TliupIKIQ/A
eX+01Xp0vzp9I4iEoq2ttza3tyx+y7Rcjc2HQgHR4ADRX9vsa6wh+8wmZzrvoaSLhHWoxMgFuQAt
6Eic41HK4pHfRwTVOq6+bI0dQUiYcBgF3FIgQzUWXFN7tWzyFrcMHHA4/fqoMDSOOxVO7M3O8Lv8
G/zbxAmLn5KlGtUlVNQ3Un6xvc+cIrEYTOaY3SqiKQ8Q2NFex+GHj3BAQ16s4+4og3GX46CFB733
p/0A2Ddp38I5zTLYKVj4TMXldR5SXu3vHkWYD6xrkixT3P6l1xhEDdcML7rc2ekljM6a+qHrT7X7
NaEMRLpgmXzuyULM6CxSl00fwsNtMDA9MXN/W3T1wXBmdaW/Zj/HeqFh6Wt6nazudIgosQwvr94d
JnA0bcrXyFmdFQ9b6osk5lvEqrJMDIvaDW2E8av4/GEB/AIAVUTTVvzUgx3dS9SHabpt0y9oOCa7
TEjfY0S+DEsawdhEUsOLZmf4CQYLUkGN5VT+gPeiYgfrwQxP6kcGuEhfa+3NHdN12em4lsUjIgBa
dD0T2Ny44STbuykimakcLqqi2LtO7y+5Jb+HikzreGx3TtUx/h2Z1Xe0nhNuEB74MPJAbHkQYM5J
3ZbbUeNTnkIyxkJt7yodmhE7t0DqOLOUksuEZzZ5Gch+tMiZlpinmjIFIJKf1bC54hdbgF7BsYWh
vVQOGO8OeDqWXc24vizeXVV81kl3klRTxSQZsIMRT6s3K3dIpy7cDdqWV2xyf11fodBGBa7G8b8a
l7pBAyz0AfQnC8Ei2diZ2CME470YUFKCTHaUCrE75WI1Fv569PHTTN3K7GtqpPTJFXjKycY0EucY
mOM9KjQSBSnvC/8/js5juXlcDaJPxCowk1sry8qyLdsblsNv5gSC8enncHZ3MXdGlkjgC92nk1vj
83G90bib8AJSZaz6OF4mNXVla7IVEloLMVFee0JTzKy5Ri0G7byk75Nchs3cc/BqdpJpZOyRsMel
Cc6UkPciaW6VNR01s/kefSpEBdjIzPEYauFHETkHZWmbwZh+9IHsHksjuojVMjuPBGNhZghe/9p6
6EG6hSDD6DrflaFMN+0g+1Pf+K+hKt70EMj7ZGXLOqRAqeQcOgpdIWQJ1OEJZciQH4PEuZso9DLp
3VkW7L2KkmvwmMRa3gzEQAahM7Fs12qWm4h5mI+vo3HQqNrj9NA1F3ZkUhzxGW8UCWuFQv7k4tcB
vhk/4zGC+luKl7gg06/rcbyT6PvaQkLTcjhydbOKQxdigXOTdMZimiv6nMF8QhyWuc9luR98dUlH
YrCYAEKSaBGl9W9Zoz1yOaKolMxmFYFsqZURAWOFOz2klxgJwxoye59aAadalXHB9fKIBvRmobfq
vemZ4vhst8SLSSKFAARao71zRP1clcwaUVNbprhosBMLvb1rVfcIxohFSPYbOfW58/Jth9lPxuFn
I51v1+Xaw6DtEl7pDD354qDYjZRrbkzkpk7Ms0MmXO82IMeJSPL11zJzL2E/7bMcA6CFFn7gEDKt
7t2T2gED37cIPZxrzic10wGZ1D8R1Qd23WgROcEVM61hdPc6q4LJi3bW4B1dRCCYOQlsCmA4eR/U
G8QrgKdgnFBfWgxExIg57r2qyTX6saF8pPYZxuiM/7bp0dyeA9PgaYWFqNcrgFcUeRkByzqqA1AO
vFoDapnBIRjyoFvVQkUPjTh23evgYFQHC5eRYmYQMyRY+5nbP+m+eHdldAvEegg/gQSv9MxdJQKF
CdpsvFy1F96zytzGHCR13l4TDVoQKPyUwSEhGNcQlS1VOovVLOygOFTDeXLGqyheILKccjLvjbza
aYiXoTxhNsf4ob3IiEl32VwtembpMKLvQrUh7nOWW1b1rwvxZ1dlYXnQ+9c+8K2z6UzoI0AkgFHo
RxPLkAMnnSiACouvVrzlrP7qSaz72lmFo/2iR358NTJiJauU2c4ITtrm9tgVNcMJA9FnWEO5b91Q
XxR5e/NNZnelH7+lxMJgGjvVjfiqO61YdCbZOK06uqb4jV1C3fLO6elLvStDJirLRvBgAnSM0KaY
qb9lgU5mDP2RkU0WqVnmKxhxHVvuaHSDeGot2ZGEWJjjF0MXd29h0GW9qfmGv5X6KDFpCM7GqoNK
FSfS3jeBTHDxEpDUIhw9pjmEF8QxHiTCJlv7Du7BHhHtQU95K0XilEvD1xial75F/Y6SOpsqbTm5
LjK4oreZ0iUlouGkQsyWpMImPhQ9wihVfJD47DBYh765MAVBnHTjvvNKLJoGyw6KFIbVGkP6oUwq
+T7hG+WqI46FesKUN6PCzJvP20rWru5O56Riy8PYPUJPfw0E3eDQQUkmJ4wruPUr8JLZeO10DCq2
5lbnuE0Rd6NuhhDHYi3XyVMdI+QKbdXmbwmRNJOPOI8or4EhpzRONkhUVAH8civpOvq5MWGgZIMs
D3YBBCrXyRW2S87nxiloiCPdPk1BWOynlGcxcqsePkMzXipG3yzlLMI1JGAcGdgR5GPbJ5xNJisU
YsGpJ3p4IxtE6GWFGq8IcgTAjhWghZnpFC2BgYE19oQegxm2TGJiprqDKDginc08sNB1T16IG6A8
Q82sLUrEJFs/MtxPJlVMXWGX3nUO60Vpg/h0GC4ykUoE+ThDrW2ixsVpBqVo6fjMJ/SUS3YwQfLh
LkWz5fYhskShxBr+XXXp9DBY+rU0jqYt8UCkYpL3fuz7A0PmaJv0cc3Xp2mHQQ8QzI8JGIDUtr50
F8RdJCzO1MjD8iRDxCLKzC9TmrinhtCjY26G4U2JJDjnLY8D1JMRH0dt0Mo2XfjokVNvmyzKd4he
A1ymbbXQo7j+7UdioUdXcNo7TUtrboak+vBn4Bxr1Dk2A+vkoqDd+E7VX7Kxn45uN2e4KkiVI48P
m4mK8B9thrJ6DlEPqkK4Y9T0x0NJ/rjQnWU2A6XxIqE1VHDUl6XkZrLsMF3DLej2cGERlXSKw36E
yKbQhU3vdsw+2WURu5i8tn9JB89n7GhxbZTUu1VOrHiUyHg9FQ6yBxW0Dd08m/E2KF1sR92w1SqM
bJxd9Uo40tipZnC+IynLZVb2wRajOugPO0Uf3TBl0mM2IZaT9oAwSYMv2tTceOBLWIfLaN/iYNi6
At1bYUMoKHy2TamHA6AThdi6pf+CNg4dz1gkSy/roMXrMB54lJB1xD1UP/IFn7RKL17TVq/RVifD
BgvucKrtkZAx3X5Ylsm22gaBe/OayNlYtsYhE3KTlxzii8aN3UuRxs275Q3V1m8p0J0eVg3Pn/Ne
jca4HKqBRUM5WS9dQ/L25BJ3V1n82LlLO2E2friPhCRSFcB4bjD+wJhqlJr+VZhWc1FFS9RTIxih
GAgXUsf2MNekKHWHZngoO8v2nZ4UEPLhqCFlsDZwMcnCFlgLTElKKXCEjBzw0MhfOkqKZx5FYkSi
dKifMKzNKBiFEoiuDvlMJ1Cf+8RSdMWcv2dFHRaRUt9GmjfBbhnMldYUSHO6RNX8/WXzYduuJxc1
y9htSt11sXtRsDH00ISMeJUsxw22gyyGQxSIYFXmWfGVhxqSPxe8wqI0KpJ3u4q3K2NQk1ZFR3Jo
h5620uCHz2HbSN8UrbR011Jj3QY4yz32YpQXPYKzlfpcwfzo9aE1DcIcI0znMhT5oqhxp5TFYJ41
o2fVGkCiagwkcqLzATKOaUTWg+JLbxkEL5F+1pseb/gv5M3wXAnIE25Jnx1ymTWaZ/ar3Efg0rIk
p/rp0JGVvsl/GK+MyFhG5yBn1k7BYGPqkKlHlt1vTW020w46cKgWP2A2v51NXf3rzTi71R0GT03h
9FAV8mPhZ6SM5O2Ey8ENIvZBuQW2IfEe5ErYf4Zyigzmv15/KFwTL85g1mc1BMPnZElUa17SbKo+
J55ceQgPHVmxCCo5jrOkr81TiBDbXROu+yzRhtxal6Z5NHKDblgp+U9vcFYUPLrXNPOsE4RPCdg3
C68jHizAIz197cprYn0zYpmhHCpm2RghKKYHlDQfTQQOxPsyyCXrGcivXuKR6Lp9M0lvKZy2WBQp
PnAnEh9mZobsVPjaRouGLHTmuzOfrLc6SCGa6ZWxUbYIWRAG/sq0hnatww5Z1njRGAfDMBVtNAJN
Q7YZNAWTQdfTNrmrMRiLandpFIFODnCcPpoozdccnr9h1phk1tnNvuObe3JMD/fAZHUvis5hkUV0
LUIUFAWqNjZWweY3zPqEVghY3tTx/kSq/IcETYE8YFoU5SlXlqxwKY/oNacxOPZloCHKIlKjA1G2
ynPN2pIPzf7IJg5i1MyQl0Hq7TaRGtFOltVFX1rttfi3NWJ7RhJkJo+npChkNDJdrhOimGmQ9dTL
V0HnM2RxJqi3dRhPj0GrQhB4rrUpbJBajua82Zbv73rB/tK0uDZhkvpPTmNm6yYN7K3hdh6aUZ+9
oFXWzB3HSLnuqq5F/4G5JPBQWvbqIitv2HVVZ605Zd211UvUcNjjj1bf2VekR+J3GBF5QGOf04fG
6OhG2vg8J7IMVce/NH6tsJX7evU6FnKPS3DVe+PdRbDg+MlqyDHwIxaQRFfUk33pwtnqyF3FvBlZ
7CCz15hQ3ZbRUzwkMLHNO7KlH9Sr96qTTIjVbmQ07NHN2J6/0jQokhphaIq1qi1nMtDa9rLnKRbf
idT3CCdfKEk2CdTHqQZyMfofjjHsHYIKBLxAg7l6hGc7L5rLGDcbPe+fW1hyNeN627GWwDife1Ev
jWbchm7+5UbVfow64PvGjrd0Z1GY2QTqdc2w0225Q8p+SJHm5WnHGdQ/p6ZxAOfwkOn4akNdcOHu
aH2OlyNnla0WIXtMfajxJKL7y8xzD3PZEUhKG6bL+aCtS7afcdPxvfX427IdPemyb/CqGvxHdLWS
hbYhKu1ZVUyaLYSVjawNcALmlhthq2TBMgg1TQs7E70+awqR4FjuM+KPx5SfRfXHrGoR5TM4UJW1
G910V5AsFxVMXcMYJXgfRx9ujQDViuMvs2sImxaXcTTPuQNsTAvVLFGzcdSZ5AcmnTahzTTqc+lr
8QYY7Lkab3p0EvXH5B6L+Fg69yK59vyGI58WKdpTwDY1ITG1OyN8ZgRE966zeyVC2PBeZ66U+qnj
N79FHohUOCULwi1pgDIjOtqRYvZiwywMjZstwBm51/lyVwxSSKc0W7UQ2m9Qi1VOuVYSs+blnyZ2
ONXvc7XjBl7oU75K0+8+szd9s+m6aJmx0rWG8Un0d6t/nwwEqHa56jQGuSiJ4qrHrf5vStFioLGK
R1K06hduH4CgyDkIxTMQ2kIH0HpMm91+jtyq9F2FL1cfng06xKQ5mKBACnQrofYSWo8CqkueEZNN
3BCQ2pGcob7Ul1P7XVfymSt3wa/zHJbvnjoOfAdSbDRyLCYqZV0Apwfo7L4YcbhowYoWbH1cnlDP
jPe1yta95W4c64tVH3JA8odQL9fdPuAoYjO+7IkydivCFBjLxZnJvP9iiE00fZIMM+rffXJwqGGj
6yxRH9g8T1grfbbVudgbmbd2KQGGpFt0VXpMguzk+m9TgxEWkdAwesuOkfL8tlZqjtACyOecTPu9
IwrBV8aCI3Mz8B6DFF5M7DIcTD7zJ+/4hT2WyI6p4bZSWy8JkeCR9+Ua7/mYUUHlq2wEHpPbBBGw
kCbCV4vuDR4npOl0ue2iN65IxZF/Zf2m5dW2s/6CtYTyzfIXunH3EKFlLiQHBXpJoDNNEGfFZf9i
sqQkIR0guXcXIQZsZuouSwAsHssk3eOzl46zK235j95jXfbfk8jgc5GBxhfTevJSS74xEkSPodj0
wU/f/cTBTmedEmTlKsjbDVJ01PToxFCjs6+z44AkUBY/zFTbuF0mPBXYoRm9Xp2cwKyCeyS81QzQ
q2RVBB/wtmGOs3Mof+P4G7Y1K6Y5b2VnwnUNi2vp59uWmwG/+xaEUF4MSIxuJgF5wCWZ1jw7028k
n4UfLyQpCxP6ADt5n/xrn75CgWTlynPCF6DXMDVvAQNIjSlYhaC/0E6Je22dt2z4ZxdvWrR1jZ0O
utaCvyQBOSnq88H6ytW7675Vw2sQOLwp2xgdv5d+Ct70hBxCyH7oIWnl2BBE5c2Wajk24htmOxMQ
HpcOT2X86utvTnrmmsTjgTbNGDcibW4ODUjbGTsLF5WcO5k4h8+EahnxLuC7TeS8NFwQuYaWZxqe
KIeXGhbjclYXjbMrGrMJTqoGHVsd5evM4AXmwW8rIs4Jpm8i89rxMaP+1FFHaruqPpugL8ecD2Q+
N0X6XNWktbvtkz4+UsnqNz/WJIbp0YOWet0TXwXRjE3VXg2fuvE7Zi8sFZfCuPkB+kbw1IU/4fjG
44UM1MezFXX80+lKNvpmYB6Tcq45VKUOeuA5gTTQgx1he7OVUYOn5Ez3XOGsFc4dAiU6hXy24sqO
GSyuahMHpY9kINaQbNXBuo38XZSOGbYKBZGpYLjRo2jhPgI4NS8ow9YAOuR91RVhWjEnSg/HRWAk
7Mb02Drj+2igmItywHUCR0OXQZhh0rGtbVZEabyupH3mYj4Mrfft1IKqDZuclpZbq432fUBya59t
ex2QUMAX1Wr5LizsOSu4O/RgcvTK+5MwgpQDy650WBdBjOA19x0axUndSVZZCABHM7HV5JTuaoR/
rfI2VfLeJL/CAmLcP+JeovZmi8psP8bfI1ljBsNLnrLfLQ6adhrQlhuivrpNR3QgjA9GpmIodi6J
giyMyQg55wKYVjlvtRFj+hXwo/jDJLBoQPS60c1qEek/Qu0Rh9Xto+4eVXYu3A81uejh8AKhkCnt
m8VTlfEvCnnaLPwM/Aqq/5qCj14c2ByS5GLzs+U4XgxYw3i0zRLF4nVKUIQH/Q7Y3ZM3fLjeacKJ
HCnGEAEJIyZwTWONc5/lOzFtwYE/qgcdUDIN01yqRv5chyOljtQmJkAMoAaGv63BdiYPz+F4B/Gk
mm+i2BBFUJ61uwC6ca6x+fZPdv6uGR9sJ5vwIoqzJ37AHdj1yeVor6HJT9umOtjjzsGCE5s6CQkX
k2mWx/nkVZ/oUJ+Ybuo2wd/vZn3Jgm6RaNse7puuJwsiup4G6pCI7PcQ3V8/YxURPMCEuYXiGYxd
ZG07xKbjdcgvFfIAqgOL5CeFNy6yz4PY5g5piJ8O/qOGJx+VppefgU0OzkHM2ksKndZleYippX1P
BRq97jtG51nk2pMvTzYvkGbS14JRMSwkV2CSlf4e4t3J1NdY3syQ4QHKDsP8a6ILNoccrVeCZm4W
3aBtEe6RJfjGrx9h/Gpkr5IPkhEApdTBFN8yfSScBHHhImuEs2VqDJL/nBjf9VWDFAlflbPcFrcM
RgXBn0a/U+1Bq+4JogGLXMT0ULcfBiu2mjkU1oPAWQyNuLdDRoLuDySWDkB+F2EZVxAZU/xADIyC
PqScmH47TuTMnTVX7NXhb8Yk3eZyVyHjxsNvcsAOPVFyzmdsXTUw0Um24VkqMDDb7XECnhy6YlGP
/dKc1+pgDVwkSBhlF6L5HBI0As4+LLNtBPwfSithVgnvNobSnoxEHjezg7JxdastVzvGLu4vppTR
USc7WLofLSajyOlxCW5sqS9Dz146iAfSYBcC+tN4hDAALB0PZjdQcz170dAujvhFkkBt/f+nU5fc
ZdDPkYS8tVRHU+WHjN/Q5HqIKyhM1E7iLXCzdRTBFMCnaUfcQm2yC6bw2YCN3FmfnFyLCOSVVhC2
i5yo9fF0XtzurzJeWu86S/fLGbZCm15QXNIhON+2Bvm4o0V+K7SKg+TWNa9xy6CnxHP/PcFYDC2Y
aeR2nAwWmmQheCej714mtknOeCgDIr061pw4/23+oDTsAP1wH5gfSXaKDEBY0bMDnqcteZbSBv7e
sMrUu4ckWQ/xx1oM+f1X3/9F0nFyXA4xpuKG/mZgyrG/BDFIA9sVTkgVQDybjgpbVpS51AMR809F
/uOu9omZ/8NQVPe7AQVVCX3EMb+jgbo4EYuMhUONmcdnpkLDyPwUZfS0tfoQcfQs7uZVLf7J8jeL
YV7MqB+wJq6OV/5W6ncbkT1eKC7B92RMlwXivDF+08KHE+PEw5Pa5F+zjLVHkj4Ou7FDnw+/BeO+
z16stb5m8q2FIEswN6yTT+FF6566ENDHk5fxfjT9pmbsCO+lSVsq2nBhuufQJakA5S7+ScdYJDjb
dONr4monVos8Ea74cJebb9CbMmNHzt1TQDas117t4UXjHRJHC7pSda4w+rAT17n7VH0rVL8ufLG0
daoanhsGPIiAxdC9+KaxsG2xTO30nKB6hGdaWjeXT9cR30AKMddzSZQAxXOoFOEH7z5onZGNqGW+
wWWiovTzVVu+l0a79WEh5IxxrV1svHnvaEUtc6U02CQgFFVk/HEYv8lq+vVo7bTsr9YveUyp9Zji
G5UvTAgO1aaBMLGkYNYZ2ufhpW7p33N22DVpyt+t/zMmGL6oHj+ndl0GOznsw1TMFGdqYu8AagIb
FO8Y6ryqoKFJ0Bw2F9P4aFkZEaGZcHtm1MdYP/AJQjdsqxfFsN4HLKeicWG79wxHdYzkKwG85lDn
Z/uehqBrY7aWNy04huh+UZH45B8A3oTdg2alnbtufmu4rnNYDEd0N62kr58D4NoCo2KfY+dmmUyG
gv4DLVrTCXz7s8BnuVpOauNDBG8AhNR4G7JNkaTLURoMuk0kZJAR0nsZDJsafZVFy1oCsO2Q9ZQZ
kYvOW9fb/7Bcy0We4ZgkyCdZVoY6SzJQZVrv6SO3TZls27RF5O4euynYZK63U12zyjlOMQvz/yIE
DH8vkgc6Ic21zr49/iUZDvk2u2m5eTfQwuWkBVqdoFLW22wNfYRzvICzneaYV0N92fJ2mYCjEroi
RpAbqBKrKK7wTQwvbRy+yJZU1kE/ENV1toIALy5S7Zo5txU0IRcA3C9vvOZ2ftT6FzE7E0g5U6gU
2fEvTLSwYgIgDLGk3EB5WUQCxv/RI1Cts38c3Fik5qbob92i3o/90YnvURzcBz3F4FZpdyNs8UVS
6ZAQLejVsuSaMXcvZykHcnmG0dCr7JREI5wA0Ax5tUD5mArgcs0nhPGgl+zOYV65ByQeqro043sh
Lhi8LbdZRcJc4BWLCK6u0z1KtAx9BzlX6KcRQKaEBaF1cypvOZG5SvI066BVxpdX9A/XWDNLHdzX
ahIcF0BJ1wxCUIoKREfRXkb3gEc57d8q2E/c04LCI59IotH2og1OGVd/zW5pFozV6g5c6+JA7TW1
/pqiqeRKq5D3d155tLURy5q5G9MAzZG42wF+B6pGpzu19Kllky44OOCbt/GhTvA9o8HvEUg0pwA/
chP+eaRUUrhorbey5JlXgrCObA9Vc9e4TDKYSyQsaV1n+I2HYGdw7AcG9AqijBZBNq79/jUp2a4X
JTob0quZItqWWPog/1G5Zs+xCcAz5N04MqN+aloMQl18MAREB1T7ngskSHtR+BRUBbAhifCXfin7
0RkfNjkVfL4EyQW5roswduDpMuhha2ANM689OfbVQUiyvCWKkmxlS2/VGdVzFsIHQ0HeHhJ4S36I
jkjuy+THKc+M07DtFsSSbefQkJpoLMQgDP7yfwbWg7zk6Y2zbQu0TCB+dNc9G6OkZdVBHeRlrMTr
Q4l7O5rzO91PlUMsarsl82q6l68IkGrFOe6RhDFZIbcV52Pyju98LUCoVsM67y5E96zcUC6GBLFg
DL82YQpkNk+O1+9lBXUcKIL3GYXj2UYLArbi/wYktE6Nt5+tqV3A2kmL1yX3vZ/v0zx9zkcd5cgh
ZNUGXttCq90FEAxKZx3QlWdZflF1zB4Jx4T/INXqaTCu/bgHqOriCE4y3PrppXU3M6TOSi8T7ssa
d7tyn/v2wydGoGi/ybmn1lZkAw4I08eMeQVJEwFugAyiKkWUi4ZJgu23UTEqk511TWJdtR6Nv9Ij
ZYEsthxtUaLDVqVSA0DDc8Z61AbAzcOgmKsY/l/dArWiKjOrM1s7/j2H2nzY3d41PnD4bt2YhsH7
nHDBEjmLkcPptk4E+3bo2Rxoq177lrwXJJT2zAhrA0NO/eGZx7G7MvOMzJllJTcFsHsPdeXoBPhR
9nY3c4iGZ2tEUDYw1oS2l5M4PmjmOuXhS80PWMU7wg+3A+M5tCnQ+mhHkR1NM7pUnLQR0R2dLAs5
iKjsCIL9hNTNEY8yvEv9xVfU6ry+eHnQVYLrsv4oeSi5QlK5uv1oJJ8NG7yhvTThs2VPV0UUgBJA
t2BFaBKl7TzV63NyWc8qI1/L4cvyHp16dSu02jEnjMIzgo/drymWC3zI+AJ4wHDr+NuSaWzM6Lam
5cnjfxadTj1g3fxFRUBUyD1QKEnUNcKzgRgd6xBFmcNQyGOyOXwi49qbA0Da6NRCjnKbT3bbS4gf
a06RwOXQvwtoPOOE4i9fyeBESg1FnF1ca+/ox9sR4pDU/+z01tNUCgKLNXljJrmwxq1rPds0Rn4Y
7zUMQWmdM2P+Z7Nxi2IBPguYflNvK6dhX4nskJ8UQSaWZRulBCFQs3BPI7tCtofGBGU/QqCcLnOO
EQw+zuUHT2/efXe2WinKOMP5kc5PXYe7qb0URKsU5cMlpZcFSo4AOqreRf2mUsSWYIafamqDJD3p
yFVZxFa8eHF7cqebFbHzdg6Stf1wIQVyWbpo2igai+4nshngTx7b+S06gbXFQcMM7qnn7S5KyAOY
ykb/yjp/pXR90egML/idc22nZce4+fGj2Qx8xp/l8hV4+d/gvbEbIGiLKRKwaRcDKxWnSTRnoDGB
gITCxC+3P9rmBJicRY4cTr06Mibs8Nk17hVZuheAlVt71Tak/M6DnSbAXI5/DdW83X72+jEZsZJM
uyY8ZN5eBvtm+DfY73Ah6VX0pwih73CcyEosLmxcnqqRgGATxGpCbtboPkP5IkPrAAG3GOOdIG9Q
8pei5h4gdaOg2BbWX6U9uv7CR86maxNdXSB+mNxiHoypNheMKFalx+VZjpvSvlbEuCCGBQM1pBnL
xAa/Bu+/zzglgtwD9tEB7lZjF2YFtehY4k8/4/8aDfQQgI0VfXGIsi9UfPNOZy/nbN1aEq1qKjCI
IY8PUVM4+N+FP2B/uIxMzS0TRwlPUEY4s/U2KYvZIoY/0CzV9O3R9gm33aeUQYHp7RI8f0XqHsPg
zLp+1QjjlCZ/zF8rqHcjpJYue9T9Fh0asVD+dzCSAPfltGJjwYyoR4qYkz8+VLGr5DYkIFUbb+l0
t82jzK+iIu38KxefDj+yP2Kt/Cq4apgfrgxc4CVVfzB8FOStjwVEujdiKbAs7rV6bfO/AmGuYuM+
Wh8kBsFifHbAkAXBwcuvoQ4iQH8E6itKfmbymZf9M4JzrO8F2AIsB+D7D5I4EyslARBplElF6ox8
bS5OAYoIpIFoIttdLkg6Ah4PrIW7irCeCd2GczMkNjZkuui82pT7McSbbtjcEygwiaejNAfQtRjE
z2Ay+zVY8k1LXStWeDCfJs+72xoGagJtWt1B9/ZrVs2uc1/odUhJXlYR9tmD7sp1GmxNSfJqC9DM
1FL4ei0pC2JfEqJT5iORAxZEUbysMYQFxjWd/MuLWdFLwNPwlE0fpfcmrH2qwMn8Wt1zZ35rE0DM
CM+FrTZedRyrNZgB5CWFfwYKAZE8xqo6IbIyF9mcTuGdXd74eGB+P6ug9GOomMqSdNHIz8nnvXXf
QZ5ZsDjSrl/m5gvj+6wWD8USq5p+PPWeVli/2vcOl2GCSyRjuhvA8jCCfzXFIH9zXa674tPU3zSz
xXRHnHn1DwTK2nLJzEEJA3B+30TjM8OgxGWXwJZGFtc2+KU1xtBwK2bE8nSomFbT58IIf5PBt2VS
M75H9XuQtYuZZ+v437Mvf0hIMDtX/B2Gi3PrrcetGYDxxvhKw22E2JqLY2YyZyD3Z3R/Yn94Sso/
d8DPSeEVTQ4G6HFZ9w26PAJee32HIo+r/7NkqwfdmvEQStbmL9WPfrI3s1fDuCsutChk6cu37d4K
xEodKc30/zbzpUIchgYACUQl4Nut9s2oKakvgf5Z4z7ptSMRDhpavsjaK2dfGUiGMJO0YiubYg+D
LRwfef1aSaKe59jEAowwOvHJu03tl0cz0BrM5Cp8GZywhqKro5OhOuueEsbU9Ms8hCwMizdFhlWw
CuPvSF0wzYzmH+FBKDFQvALDrxji5UeFxUQiMvHe8/REHInmP8Plw7SBfgwHkTdsSMhc2/YI9Ygk
XZixtXdV2qc7kRaEhMo6sFEz6IsGa9z3RXixmcBKROgd2CXPHE9FjEya9hHwjwneSnPUOpDhhinV
ckw/Pa6GYXTeZeoQEkvMA5V5S363jbVC4lCbip+W6Zw/fUziJ7XX8BjGOIYNy2BjHZfUtPFuKi5G
nK2Fe3Xcfw0PxqQQAafQbrxTlpxzdkB+RCqGU52Uk+/MtrkbZfCaMTMpp6+QEIEZfopYElzsG/AM
jRNCcITqac2VtVbi5tD2IEHJ3de+vBfFJiXzIt8z2KczOoHSrkJumB1tCvqKzAfOy6YFT0mSvaXB
Wc2QIfLKGtk/kyg5JdfGB9eGMXrCZnJ3Qcv47Veo+RuudgqMhMM63eTcdv1xnB4cVTsMJk9C/zPS
k7AdaOkPc5IEoOfYFkz/udDStRDlJ5sWvHIR/U4XPweDf0uxwHV4HViLrAse6UhQgbOaykdUPd2/
3Mb9r6+IYF8qZhH6a9xsY2oj0dIg0nrJKNwXTrQu03QH2ZoiFeQzRBUdwHj+OY2Y0HzvKdX+upZ9
DI5++40cWNIPtFXJA2hXxY4rcEkKwZGt9cJjrl30+ILx1QeMCuz2HGendAq4Ed6gfS0cljka+iNJ
YdBQ189aG9Ne+Gn6krTxo2faJOd9FJSMuv8jqs6KvvLya+wBWDBHbj9EnB4ame69RhxbFsGJC503
jJYO9qEcBM+c/272NZTKnCHtT2HTaWLfBXq+GMZ048QFXm5cN8lrKO+d/zJMEgya+9QM0Fd0wve6
lxaSb4VZ1Tfro98ywKAUGu+d3Swx6Cx6yp5UbCQsBsbGG4e5f2oCYUpeVXyaxfxEmRHL/GuRdm44
V8+75ubBDLaZOEuUaEG1ixhDqWR4hdNFIAaSLnaqDB828TxGD0gzzF9VgJNnACB0EtFZRTzM/w8P
XgnF5R8fF2qu3BDaZZF+1/0ZtvMyl3gqrp98+2IL1sl/QffI1SvLm75mFBRw70EMERQzAzOFsYJf
MFTQqrXn3MGx9ePkcj+U5VZK8ZS4H6X1Mu936QrHmfQEdgEVENYRMAx2+ioatttVuMrL15oCjaJ9
FOh3Gqo0wTCMPZxRcpXEBtT5cqDepGLk/DCHc2qgooDhXes3x2Beay1p3XznTmoljaJW4wrZ2EjO
meKRCWmLdtWXBx8nU4zJRatPcsxxnhH/mDFwtB/enPUpbjESuyD8F8qr5OQawLb+xvrN8KNd3B3D
5j+OzmO7cSQLol+U5wAJvxUJeidRpChucCSVBO89vr4vejGmZ7pmqigike9FxI1jiaBb44Ohjgom
yt1r3MHnuObIH/JZaWGK1xvIYwRiMNejV24jjRWR9YsTgFCdxYLBdwiR4edTiYKWLXOUfuzDLypt
d5EzW0qdLSo2Xj6ijHSWMqKb8Qkf1zSLs6QkKsqSYWGr8ZpAWkg2sBX3xP7KMQOMZN1ijjlPxXsP
wt3hOnBt/tcAuCRgwyEt7KTXkIewsXdTAWp1WGXGl1GjlKgM6RbApp/U30U693cF+GsklqHNujkp
tlm/9+unwm8tBi++CjmL8+g7wn+QPIrmoKPTp9DjjGhlq4ehQEMjIWQY3xGvmGlmrYsvy1v51U5r
bn6yZwzXml/Lftrm1yjvI82gxkgTMaNoSvniGD05LqaQeTkKLReyHJ+3jsPHZocBwAGLNOPPTzlu
1L5ZNelHUkB/nsCbhA/BTz2cp2+xVFTAtehGEav/cW/yEcbUrXr1q5pjl+McEETreQmXcKB1k0di
6hYwSF6i/r2j1m5GGlAQ2cShm4fdOgruQHh7+7OG+DKWuwIVb7LQhhK02L9ifO9n1F2JxYHUMD88
PXrHzIegsa9w0/Qf/sCONycqgwiV8+lIxnG/4TqFGV5N8do3YPDeJhXMUCUWmX8suMaZ3AWgFwfa
Me3voF3j8WAU/+QcZd3NRvu54LySO73edxTm9dkjtnFM4DsGomB1XJNJkNRccX3UWFZFJupdmH8m
HJkFim2q4/uji5CPsOc1tbWKrxlOoOWI0tAc2/6p+M9WvFFh0poxOTZaF5RPibTgGUB1ymXd2I8o
knsfHxzGdCzDdEBnUMzK7wB/sZOfdA+6QsHHcxZk7FqbTZl9gL7hKrzg9JFbevgwEHCbwbr6Nt5F
NmcOIp9PBA9HqYblxsiPEadm4+w6NrN5/2YxqMqDozGlPbKG3A0/Gy4bmmtlW725TtO2EY9Q3IMJ
9XQObDaHcOz5cRcri/CaSdubJja8P7CHVTwpbUEeBvIAN8pZl9f1BquCCRR6nPG0Lwop1sl/DyAs
S5xQ0bbxP3U0FfoXRlFsU78760W9StQcv1a8zavqS2blp98PiKchpfEQz/thq4H/9DzuMAO2JmVN
cJH+7vnbzjslw+fqTdV6LvypiR36JjdM+EWG8tMwdUbGSVRb+rHseNcrDAmCjGkKqlD/Vcxkk/XO
v7og1YVtrG2hDZcr3/hqOUrAPGZ7ES7BjZjtJRxXDSCQcZnqX4W+sMZXOb7VBqgXrI+jS8+2PlwL
MhiOekwdENZX2e5UbZmlPwPJnDzLyJJTJXNNAxiWtxEJW0p3qKAfsuCNLINTLTprATlHNCvW7wuf
fcIg931JOWEL0x5ly7qTXebPYTqwS1Zp0bxk9Y2IlTIeBTBlPNmEwui9HN9MEoO5utIxQ1O/ze+2
UGlurLwvDDcUjzsNs9HegwskjFM3ipdYcxZTtAU/x86TeXn4aUw+VthJlo7Y9Nnbtxo6aP3QvA++
Qji0OaXbix1mt7mdVgTNEmi3PhWbtH7GYF2qpyQ6KMS2Fkcdv1DwqRiPTF4q3AhmAFXhUNs/efJo
9E8sorR5dYuweiuLn0jcx8p3+5ip0Nm17b1pfqJGojqtYBkDWdX4X0ByZLhgGa8EB3Psv3vqWhgq
z7oPR1j1KeH77gR4m9D1NGLtoFpClQNso0d7aGpFf7cKVOlrrEfL3gSnAPLFKyasIz3Cvzto3cqR
6RozJnf3fzIi0qyqeyG6xRSk+yLN3QZ5TkyfxMfRpoptUsdu6ECHGDMKWMQqUyCqVTe93AzYh7WI
i8rg7ZUcwcRsN+aAVjvl64q1rqA7NzM+MoyvMuRCxo9EjbBFgsBvqJSZF2GN4T8UAPRTayyi4khH
g0ajZExWH9S8aM6EJ5YiVJZ0gjAvfk8m5ypwW5K8DPR18TGl+MaOFNtAsAZVbz1SaB2kGRd+RRZp
Xr+zkAsL9v3rugfKlRw0qmA7Onftge7sgfqm0UFk7sAERMgMP4lmcNaQrkYJT6anlgA35OhPgoY2
DEzDW9//6Ssq7vQzyAQV4MncSCKnZFMZ43EARpGcK1qB+JKyqSPmNSjYpDvYzaYr4nEfmAE+pcTV
sexAM9yHzFBzZr7mDYTh+qUw7628ZfF7Aq9hTNlkqa8daW9fO1dE9Fg9GbwrGCVeHLbzqnb3SQsF
OCLDqFzO+m2cHpM2h5c8P648FwygaJOhCoQd3b7joJmKm0HmlA62hWLi2p7VCUJdlXWv8vy1hVPm
E5PlywX1zKheEt37Ihljsc8FC4fqQ2Hkkha+ZVyQFUM9pFHe2nve3kv+rIb6cKYEOC5dV2KR7Bam
ODoglmp04LB8hNqBZIKSWcykvHLZI0ejCgx+4IhEc0SrR0slqajHWNGDHHxTpbpGI9b4DvH/vSrI
qU1/m8RSVT+17tVWL4Gxt3m/RaPGlRrFzDKY/JWaDSiVxGWgHwp6gYn1wqVEvMsUxFh1+kC7Z7Jn
Ayqh5CYY7gLjM9DPUClV41Lpr3aaHXzVOnqWsZmdXFWOXs11h9rX8DXjBmIMWwMBW4hfFhskjDg2
Q74xrJo9t5YUHvXLkiF+3GYzV8SL+Dv7Vx2Xdevc/GhdNaqbxPuM1UEGBKTHnSNmLBmlUhLNqUCX
L+oPK19rfJZJtfOco11di3jjCMCJ4jOuuPKHj5Rd0qSUv1TtYhZBdkeSsmK5jMZub3sOLUm3pgUM
xY/Revj+lc8CGjyRjn057ixA3EW3ai389a3bgXkUPuKvdgzZpqC+4NqimktglmNwO4bKpcUTjiUO
tSjlHTyp68C66Oq167iUYf4O0Ht0Ls/8QdnGqeJOOCfj/63LLkN0j7Wal1uBeAGh2z8N1RuTj00v
kwkg1DQQvd40TqOAF33k3GZDhcmuyWDhSx1oh3GydgdkUBP2YIdpykFRsZPvuP2DF1O1KfhjcJ8e
pd680pv4x5LFpiGj0PrqcWLXblbUTI3YR7KTYiluEXl7MeXbmvh7Od9SabmvDxOLAb3IV0JCcakA
Scld3K4SGhxVmcOgQ1cF5dfxtZkaIgQebrFJ/9e3pNbDlRLDvkf14jBpWReZm6afvaAUfAJktmwS
ztZBG3aytpbztAISaKVAezaHQ9j/jpH+jr95yyG5LCN/5aUGBmEmp5MMzqZyia3k2Ks+M5S1V/u1
16/HjlrXBA1JxTBUWf3ObqiD4FgxGzduz6XyTBWebjKx+fjAQR122EFE7o5YF0p/HwTxVvaA1ZNb
ZlU/VXmuLeM1gRicats42BcqCKV96r9PlvFPRWMxzPyQEx6exnrbYN0tGo6sgPHK5t1RFau+Z4nK
ccDNqFWXIcqYWn5PsAuEYV4s0m8+J6wyLb3M7UJgC7NHIMBxXmmPiPWyQUiakmRiW6RttenCG95J
geg773j/5IiXFI5fLsEMXZsQbuqUvI+k3zIS1aVMGNG0U1sFFx9kUWqZM4Sk4mIsN0mlvMlg3ku2
68zW3VDlaiUpF1HZFbRBuAwIshlULRR9jaV9rXb3QCPg9Z5zxeyrO+JuF5295KPPpjWpGF1cTTtw
pTY3Ihhfoa9g0hkPqvgn57nPo/O6bKdvI7J+gXAvdSzU1vhhEud9UeqVYXrvbC27jgVh/FvzhJJQ
fDGg0GbiGJT0zMsJ72MIgGx6m7Ta2nix8y+yQjDBHN01ENeGpvlW4Q3EmscgyGEAnxw6XM6fpPB3
sF54WaEe8SqQ/m9WvI8qSgyVeb8B7Tm84CrjXVQuJWiL1mnYzCjw8672XAmuXcEFLPosQ9VL/ZPa
gQWJ0tk9cGt09bOonZVVD5vMkuuoGDZKHqwp+VO06ejw066L9IsehbJE6WE20/qtwRGC4DO76CHi
rFuZb4xQu6tAgDAcYFYPcWqAuyTq12mXkqnEBvldriL/HEVbtIpqpgpfuBcSsOE04AXBKlb2Xzjs
QTnpDhYU860t7lN2TdE8SS7P2Z5VpN4GMq8Ty3CBZdO4E1FaVPww/p96qLJKsz+djaVF8zcemWTE
MU8SLKPuC1/bglpzxvWGjspkH6guT9CJQNZc3EOR8ZeFIZfay++uIkeu18/Kj7ZpYnxw8YsbfFM0
3dCYHrGhj3Cj1LV+aE25U9sDmIF3s/rsxqeDTq0di/gJyBM16VqIYVeBX0mQLe3UeBYYg6xfqkmm
BoPOrKYod5KJbsRu2Pc/JwBw5baUp4ReWLynzaorNS4LACOc5lDJnqAibcac4fONK8JH5n/n3eto
HMxqb4YpiRL9OWW/RUhYj21FWRpuY5NKxtFGpMYZ+L0PkcCb+QRSse35OqgGcNxdbiA7cBmq2FFV
/CRglJrY5r0a8ho2a43adAdvCl42cVI83vG1s5laee9luZzGrSJQVWuwK2tWZnu9e7QOm0AjpmaL
PWzJpxhTxUXDEi+k2KCCaXDWPhBNe1qkSuKGlPc4ytmZIxUpzTsw9BKoL2jJoguOJq2vfXDy6nM+
v7XibG+JnuslaZuCYxEsuYclGufwHDgbbq2HIxxxCNdHmm7otrWiVyIxszLhf8byry5XtnXORvWl
AgUWspCpOAJDFW5YyTfLq09BQeqW9ALl17h9gdkou9L0ea+EDNUYuemSSIBnpfJ74nAcaN8VHH2s
eh0gVXjAIXIPhwywnVafreEd7JwOvR67CxJfBoVTiZ96t+V9ohGjGFkEDNZsa4yWjnWv9eGJkY5d
NIIfT1agQvFVvgW7CywCWOvvGSjcFBOifLNwMab8VR9edYzgRvNvaq92jLBQ/07yrYelpfFX/J0e
8oPBvzWTvazeRPjKfxbpDYYcUlH0PiFEAUbCI0KepZqtin1zKMk64PHofxI7vo6oKpX802rME/rs
eMtONDW/WMACTXUHOWrJWFU5u15spporOtj9eq9ka/Z4wNVTwjDXnE4y/hjLsJnuM+nCZOWh03BY
RFxnirXW2YDDnqO4V86xgKGpupbqmt2Xk3/RjrysdZoZNLEW+W6srn1N1ICf8Iy09GEs/q/173vz
YUUfif2qk8cvJHtFf+1jRhETuHuV7Gx7TIONyuJW5efX1hkubvvF4KUwmUcxnnKCghyThvkDrF2p
2rU9OXh8MYyWOo4HJfCuRjyop7Cm7DU+tXm/0pp52ppJzZl5I+l6NYI/izvZaKTLyEpADxQXs0Q9
YF+K9btZc9FZU+V3BlZypGN+FRIgjNQPX82xzMMG9y8OtmNPupQSuOyUQwIUQasDGoJMU1PEAwWt
+B29eNlAVtPwr9erkQ1Ax22k9QjH92F1Tex0WTgVxzDRsgobgwM21OgWFE1QSMhWmEI0lKVBu1oO
faLfEgCMHjmImsCtiI53jHgK/xgwhgUiYYPF6M1NYYkLmLCRAMvNHR9CrIemKrme6/7ZYnvNB5LN
vBriVrrxk/ebJNgUyLldr+xa1KGJfblGz48aXVCZXoz+YQbjLQJHwM6e63imEjV2slM0fRoaFsQ5
akjqRWn+kuQ55sl7N0Tsy7ifWfJSlqhbOCdbdqJl/6nGBxqqZn9H7tkzWZDWhxk4PlDw+88ezG0M
FEQGcHcM1vJIb51xb3GOJ8T/aXPVbBar5hL3JhVbu84+N96qEPl2Uqa3IX/lO8CwiFnYNfW9plMG
/JT4aGkLxjyGJeZ3YCI0C/x3A+2CLc4Wz7mWzfscRm6q8kjmAjwnQ3WHfMUzV+Bk1qm28OyRivdi
G+MUR5hbesAUE4NVItFdFeFPT+rPMWWyjtsDeKRT5zEinAiF41unh7a4ej4WcGvhc81RJLIRzV82
rKzEvKneP4fsb9j4qluPE6EgFGigQ3hR++EZVxcpkGWSQ6/EhJcdfi0OBJowJCT2QHquResiqeCN
o6woF/wrrP7N5iYXYYFJMSkP1rs1sd3mzWFmvyWPJ/EUJtZOj14d/EYm73Q2fOSTXhwSymmF2bZK
yfQnH07zl1LTVh6bhv12vwqdra9y7RHrPnsNKeEirwoTRULdSYkaOozvbF5T/RRSS8FAHDlklvkF
Ut5h31O1ocImpIwzNRiy07OHUckLYLsGzKP54BK3XGQ8HnL0lnpZodkbc7ljgEExXqpsgSeP/vq2
2nbIETqZBb3Ge+XrW4VoG0njxcC8UKF7Ot219d9twGeN17tSeQzKR+ycoxHutLbqungz6BV2d+/K
qcNGZ11zB4JMxHWN/FULX0m6paVc9VZH2hauAhXZwhAXX1hIsqXb1eWxdU46HUyz6JtQ/R7zqzL2
UsAKDOvSB9Eqav6VY0DShlHFQUwOhmlRiTk+ae1zHzrPyJKMnDOoyAIDkNHONuqaxiW6GhBfxqld
jD2MdV62HPr7ZKIUMtXXTvxD0eUxws2Tm5iXlHlcql0hhmNST1urQusdnHswBhs0vpWWxq4apXvV
dzZ2yOeN38/SLIpe+MF68arEstDD8wglhwOG4CH59SXMgHRfAcNqvWAZzLWUZn4k7+aa6ncu7w0O
Ip1mcUKhv4K8JIR7bKMRAgx7V4HfwtFMSjlI0OVyWfVAdUhZoEfC5a5Xaj0tUzriIpu118B5WTOe
sGj3WobGiZ2BnY1rSTUm6hImXWkNi4xcTnbrbKgZCGg2+R8Zky2r+S7spJwHSWRmBEhr2IYauijA
kmCVcMEpon8+/zMtk3zaxd4qmgK+ooIgompkPMry3La4APU43o9cRQT5woQUdO+QitYsEs4j/gSm
h15ny1CKhWnWW/gAn5lWfSi2cdGYreiRrba56ezIzm6tjivO5G1sH6aqkyh/Ywxy05+T70nYLxNj
2po+EL1S62qE7fHTV/V+YSa4heCZEKmbmysFxRugOOhhK9T3UMgnfd3LsOJZsGf/HIgn/qm9RBqb
adbu1QLd5ar6geJmDFp5zi+nwlYsRxiXi6awlI2CNmVEA0X2zh7hcUUc+1iHsduneCmLzC34Phsa
cb+w5uWuy2eRNad+stj3CayFHil1kM1O3nzYVvhjVdov7xoyxFCrQH8t4pJiJYfVSTBENhNlAyPG
BKBsTwYWkzFGMZtmBhnPAWdw0QYs3j03jam+RlNsyh57DbjlEaMp0JK/JB7arapThKGrxmIyqZjr
SyrRktdWkAjtqDnvsu+hYwcNg3KTePi/TPWf6pRkKUDBa/aZ5Ay/G43i1rxs/4k+2FFIdCzNftVZ
xVqq9jvMqM88I3lfmTn7Fr74fPL1NDz91NiNPkFROyQBWtJSq+9GcDi6P7hGwrsmhGVr5X8VHEhH
izYNyeyU71Yc2e1LbwMlsHiKpdr/Kkbs+oE491UYuWlNXXlHc/sQ8g4CTbxQerKfsqACoPsWWjTR
0IRXrDSzhdWzAeC+3LKULjtgwEr6odtsrU2fu6EnaPalXl2b644URiEHdTmAmx34ACgZVYxSWars
HEb2GLrAzwE1PkzHs1KaO22sifJp2T6T+UcciH1dsaINKI90hLmPowYuGoEmVhiRbR66ydpYNeAF
bjzZfhpZX3Q62pTnHy0RDpse07twWPeq2kyY0HYdqH7SeIx0HLN6eWpEf9a5W3imWJsJO1sR079T
U4nCP1g7Un6BLFrX4lpTgGfzhGeph723SJayLS80yWNT7RNWXjV0JVT9KIwxGdlLjLw+PlNWoR4k
3jYcFiKIDlGvrY0J2HKqOLdQrT7qwV9jTu2XUjTbGf5SN2JZhQ1tk2AMu3TeY3MHKpgUtDmhN0nn
YFf2X+PjMRcDYxu/54KvA0HI/BGkxE674v+DiVSvbwTsMcvPyPb+cF9RaRFbP2Vsfw8qPtGkqhdh
hsdKneiQ1XyKziHCMK/0GsZX/VyYZHLq4tNH2B7Ci9T/VJ21OLsAE2+n6sCS1+kWi/ESGnILCJxQ
yAAWvMCJ3S7Zdq67CWM9wR1F4TtA7x9SQsouHYWYSGurU5BIhhe2akIng5JCa6FHpiLP6ST/GhYt
YLaPJaGiEBuRkX55ZNuU6TuIppBNeLKZ9HJbzN45C2gi9iJJOsonZm4GO0Y7IjCcNDw5+TKvj/V0
gj37Kgo4xEO8KQkeMTMEb0ywItnwpiKE7KUujjZWwFQbL1X5lNm7Ej26dKOjCRUu9MDJdvvWHQoM
Fspe+I8Bv0OijitchKug/+wAaeXjrhl3IvuNBXEgWwEEsM8DADCnBiUwqkkVc2pFFPOw08+LnT3+
heR75pRflv/T82OIocxr+XaTes4B93n7qv0268M8cIfpoRoORXbVmGNrXsYwDNvqJYDjC/nWppd1
lJSIOMneSf1NVVAlGq+S6iTSg2DhXbVwVhHbRMRTrN9t5bWj8EoxcO7QiUsWsqhufviehe9xd+5K
CMUs4D9jNJPW+Ku695LEo4c1GzzNi1X8U0OaU97NBvcOf3an3YIe0bNnhC5DsA5mgsiCdTBfiPFS
fXmta7CQaqkVIUW2NDEkJ/29qo+JPPoQf2FLxCF01n2cfNNdODS3ToUPsSo5gE2UX3Nkuq/HRZ3Q
UNOpm6rkhzsONi2OSbNLlOAIjp2ISF8cLabySR+ffodXJlK4UphyjV5PwF99OgwnQHMJUZbvRcZy
R0zG05bFCvMFsb6EtrsPk8iDTvCCXk5yLMNVZQ2Bg55BTSIlpf4qVrc5DDUqRul4YVdkh4gCRzu/
1mCQvZYeYydZN02/nYcBj+aFqDoa47239gMta2yDFuS+WgOfNhkkH+OWbf0q+tMRzyYuXMmhrrEt
aMjkFQI5Hzg6rNlBASE73kOThlHoROCjeOXLK83o68wjWxmSRO3iu+zWLXOyQ85+8p6F/W2DKoiK
hSwOzrAqdVLsxzoLVgXZg0ijQMMivBnXOy/I15SHMFnTCBze8/JdVza1s221W+38cMHFIASHgaTa
fMRjGMCegYcBJgGg4HdTEIPFueIT94ythQUpxFsJ34AdQqHfdmjcUV2BZHuhDJeiCUrvX5UBX6xb
Dpjt9rzfVn57yVOH5IMFf7JYw6oBsPZCUk2vV8G4FaC/OBNlzJNObTOnD4r7tB61tVWdgQ0s7QqL
ruY4z04V+M7mnMA/2fwG3dkL+pewQzaqsdg3TEw/Dq9mK0WDDce3NPBPAa7rltBY5w+szig2tO+W
s9anN+xyFc+ztxvDTWBtWru4aO34BQrlUwFfllnDD6+eVwJ5kPW87K+1LsrkLEYuuglavccjk9ln
8kzSJqGENuCYJF4RXAFl5a94bRhlsjdeRvzZ1j41OA17xZwGu03QE0ey1gpagsLPMzdcS9tmIQCk
eE0kdpQFM0o4bVsJYcKSzEi5gURC3wJRgYw6pa7DKaR5yJsgva1zh6w0p33zMtxKEqv28F17/zTj
i1CU7/AjX2TAPtXk6eXxrulY1ykYLHi70Uus4kj9NnjJOFjcJBOJrVBdZ5cfGjatynHe6gCNv6ip
aYEAmHWgqJqEJfFN6ZJlTJw3k18tljve9RK1hbK7qsX7HODlNQkWcB+PlS0D1rNvDDdOPjysDCWt
TEQYViUA5Mza0fVF3vS1nd5Mi3tuBJRK+yLA1hh7jxt2nnKulNsWQbvk2jE6b9SI1DP4nCawOf/Y
sFOm8Ua6ifaLTdmgziC08D4ip1m7MvylakEVKmvlgjVktW9aqKSJCsHVvncwb2wIzyTLbpGf74Jg
ePMq3G/iS8bXJkjdAXZhZpxUVpiyeBS4hfkcyAVj7KKyL9sC68JuVlu48RS4ARjUw+FSchI53Ok0
VRynDJoXfQ7M3kYgV2F7yPTrUL6yR/Ljfcjig/W8Rxdlu066NXY0k4ITleb34cPHzkCok2aBxtjK
hpSawhyMvxz0mZuPlF3Y1IMkE+Wk/HiHfWF8zM6EHkhFQ0Ul/ZdQzJCASZrU4ZqR858B70mnydFp
nnDmzkr220N2VebJsWRcoksqNfBP18ZG540YMV91M84t/wqtj5BFSwz/1jtBc8Ftlyp4JI5RzLTO
UkbZxzWx8E0BEBEvCmS5zYCDBd7vlvqRYvrEuym0q13I06gf+vGCi0iV3OkCcwsbhY3PCcpt7HNW
IN2KXWtSPspaE4MYzDl2W05I2QvYZSvCTjlyD3iySojltiJLgOGARvU109UywGzVIoDd6ubqAGuj
ZFg0h3F8SJSMcI6SeNcUF2fZTMsyjTlnbx1m4hC/jEZ5u2LaK6M0NrFhrwL45VzTSPE6pwnLXdty
JrEEU9szCtM+135Hh2YomoJxbMyceDxNhbpv7X/eqL9Ndr1je+qCyUbEgZibnEV0k7y5i/4NeLy0
zgpRnpz8SZ4/BA1mMaP7e0NRptnTU25CE6woFq4/fNbQZvXwe96BoGby/JLlzYs1W0Q+4wwJLevX
FsAIE09eq14q8UiK79m2pVxBKHKFpMGO4lwaDLmfZYz+1A25IuQo67nkScz0FdYbjAIGp0TMHT3o
z6VY+RmBE+2RBzh+krOe10sLMlzk/xrdoQ0vY3MhRD+k6bLsoJg0HIavheXs+4isJi4DKpg84qws
1Ra9FtDi5636aZ3A5O8ZCXis5cbB5dz4uTu0g1vQkhKPPd+rJMdo8+hGLl45edV+/Ep4tmWH5cHn
SxVddSL1Lf+NHDF3jGB5SFD61bSEdws9dYTwpzN6ToupZCDA+NAT7/HDM45W5r9xWYADGDyWH9i5
koGwVkm2HGZluc0A9IOG3nYTO3gB84Me1VFHDAAqFNByiGnTbOqFRYqrnk2p5lePFJmKfGHr21hS
VcIOeYoosU/2xf9h2LMiKSZa5+keQD4EJDQPOLIYfbgtTuU/h7qjZi5kRZVQmINUvWPk4EzBHSqB
eUFSy2xGjJyAJxh8gwgXPLeVgoCgctvTev1FpiornAvQzIU0YnRXdEaE2d7GCGt8BSaGjh+7w1mJ
4tzBFqn8g9SvBQKoAUY54VOtir8enSeRxiIQ5cakJtrmiyAc7wQHdxdg39EZqxrrQy+5hqsJwgA2
NFssDL7+8EHLo0JlVmgX26ozNn36k4WUPdYw72yBiy5d6mxWcvutxBjmsXCuFQIDebb26mIl6y+S
y26o03WS/2Z+goc4W8IPXNjmH6K6F1Kgcmz7T8xrAUab8MGLUw/2ZQe8hw8LX1Ebsywr/zAfKeLe
ZXgabA9P+ej2JOS5FjvH3mbm2pjTra5C4jYONeXHOCsXKUIFSRS+LKhOvVxXcsAfpLDbIoDS3PvU
J0/1bfoQyOBXUoNqPZTmms2dHZuye6ZSxXDcX5zZr9tQIkqbm5ERxuHYZTOm0KvYoBpNDVqZMrGi
Mub6MPJEvcajhvt55JrW/LbasR9Bq7mdfVEkVY4I3VUsXop5y2EgSmP1GinGARi+LeaxZOhfSsN/
1WCH2SP+YI74+tVUTWp4MOw1ZMkQmQbzxEy+k8K/+flPLo9JUq8d7Ox6jkLMtyTn9hbvnXZYD40O
wWgNOHId87gIwoKjGO4xf46ko9VmPDvT0aAeOMPyB63yjRWnOlBW2eFprjwXziD1ajAThmnPZ/ZW
1NFedObKdDgypte8e7e8Y9lgD+b9P4d3poY72Lx4H9tmNeWwEvOa13y7tOcFNCOhKYyVkdGldMNS
cCgknqloU2erRv3IVGoMUO2aHxFUl8bDcUApo3Gnzyf1xCZCCQDbqDbH0AI+RcYGFCc9DjeeZf6S
/XNobSquuAn2Zl4wK79I1y23gLrf9Q4dgsOTPnB1RMEyvkZr3WVzlR32wq3acIHGPG8M2aHDSKy3
57kDTerAznHdevVSIadl+W8WF9bGwjLzLUwKVFMPcBun75rSKrqMV0W9r3Lv2lT2qfDptYmw3fAD
kAPX164bVrbiHzDJ+qpzbhxxqirjYOfdzueRUOlnavEoEmye+z3DzYzQof1IJ2/brEzqCfI1ultY
HwRv1prESMrbfUpPQ/swpzffpMwLWx2hI/5FyTcwiAN4z6mlvpLS4FtxsbXfpDiyisxqXnmvQ/wm
cggsetQNWP2ck289O2dlyMMAyiug+8LmIipdlXgbjZ1R9qhM2y36A+L2LMTzKzrYwWPGtzoHyrXJ
tL0RkvTdxUW4HLg1ZRRLAiJIKTLjsQrvvn8KoZg4zVceXFP1Fc5S1V9ixmGPOMZonIy8WZX9SbIC
zjM4N76/UmWwkkzKlqm2r4lTk6mx1XwTKRpfDqWgewEkJEGd3I0Gfc5szwU7xtKQVE6XJRsDncSv
QqcFYZ+iePZyZDWDiWkgBJK2JZETZxXY8M5qdbjXdfHbVZDKezYbupOV+3heAGnZU3c+xHivSN1U
X1F6x643IWsMxt5PLaIrv4r2o/S1y75nXeJu69lLCEy2tvHrsX2tulOnD7OH8iWhj4QjFPaQihwE
/6bA2jfPV+Yn0R9g+i+V+EmDi6ZcNcz7iHrErr+qmMhjfQzyo/C2zNu6d8n73cj/k6h2vNS0PFlW
Budetg+H5FR4m7F7h+EIcdvVNLbuKHiSxm1yw4YoCUO6fdUfpM9DT8l6pWeYOQrzGFnzQgomK6UM
TN7tVRs+xPA5Rn8BM3rSnSIjYHg7aFzZzFHf64qHkQcMDZAlkFG1/6aSMGlJelSJ9w5GvAMr7NyM
Jr55EuShBf0hP9tc4RDS9J0BRahfm96a1gQQShLGefNWKJitDl3LrRq4xVQdVXZxSXeTwQOHareA
2br0e/ARA8PQ1Pqgf8pF0Ou8vObyL9IelkVXN4gwdTq0PsBXRwa165QW+ri5qJlHppKrKGHStZkF
b2kpP7uOjymECFE9jMi/mp24xeIpAIPnPjkIh200dYIRnXEdNnlWrxuPgFXNAWQ3/YvXP0Llq/KN
sy0FAcu3gOfHyoCy4eZscYSVqTYXLFNSBD+gnJqKb3biWrzilAY0SlUtLWej8sLUbYf9gM7avP1g
bYC5C8WepOz0H0fnsRs5sgXRLyJAb7Yq70tVJbsh5JreJZk0+fVzOIvGwxs0WlKJzLwm4oSXg+ni
J+Ew1pHrEoxCGMLVnU9B61xYawcp1jgdJvU92L8KmkRpcElVOMDMEo8sHQbTsyTwWZzR6KffHTOJ
oFy7rLZCSjSFIJ7oaP82UCDq5ZWYat/T1y3NTsGLqz378X0wP0oeHc3CdcSLO9jbBME3+zzKJvkI
omlrO/p2yNpdDRq1D+HBIBX9rjIiqlETQTwjTdgClzMR87rLsThVzZYtGhlaf6313MUd02LjPgqc
/o9RqoPWbv12a48kJU29XFo5aw4IB015Ey3PdslNc55bJIuS7i2mhDdMtNm3piWpJNpQL6Ghh+M1
pxfoEOVK/lp1qUcfvfLZHdg+EIUKw4FE0FsT8epBsFKFsynjl6a/txJ4h/VWQx2xDSS73rpt3mbJ
yCRJxsb4jmAOG8PKb1YJKk8ApXmMdcCxvXduGnweFP9IElAZTXm8cc2RipLKAMUUyEh/mWt73wWH
7j68Vt+gRX2MaN8tgtSyT4+6hhyDre9ExCq3T32yE9rOdi+iwtzHoGBMdCRk5doDbIYVUKMII4cM
NeVKcm74tx5N9eghBI3Exhu696KhLKb5XKsOaT+2xkS8upSMdMDMfhBers3uqx9effd98Mhf+bGx
ykzXCaxsBl7avrh292PbNMbsut2kPhvWjdddtUu3e2n4QmpetpjY+VyQCTCEJRtWqq3JI5OC1A5G
j00JKWhG9x1tugAfBYeJQ3k1J4p36tzTgOMxiSK1tMe97T6DBu+ZsHjIhge+Zp9evfqj4WquL0g2
ET+Z+b4YyYO/Yz371Mzgp8B6FcXBlcN3gRSTpUJH2eGn1WqG63boCzKEKGnauyQ+z9iYs9IrVJXx
p1I/AVEdY3euiLT2twExv33+in9wRP80jt9ueU9Bdjj6HX0/LeWh6tQi8P9NXPzwZ63mmFcn2ojl
7Fzs4SaNFfPw0Nl7efpoW4o93QjTVYvyomGnq1dY+osXtxow3XJBsa9wSAHpp/BGdDjVAGVMNBwj
p3b5fptzxrkwWmG7VqSjDOQeiha7fcOcrLPZLuhZ+uHgRM2Am2OisBhTMgkP42eSV3l5yj1s0UUw
lD5iCAhV8xgTUiJwI1CpYKCelLnxWkIXwDi0W83bmiUUi2jjiiPNEVRIol9QZyy9eVg1zViS1jWf
2Pxb8gPM+NNQJ+92ER2YPbnagY1mYTjfepUOKyvatkAzENu2Ye9g6gKoOdY/QRszEHdOTLfYRZSo
GwnL1ob3nt6JpaGpfRPBsTPJ/ohQOiEmQxuYcy+synLVxRRfGDKTXcFgONw3yCvHqP5Hn/w60Cv7
wnsoSaupjJ3vl7ARdEbmyeQdMxqvvgV3gSeumb6d9rnJiK1p6teY2ne09X3I9JNEslNnnQlvbsFb
luU6D2+GPQLOpxIE3iSp96nh2xZdo3WpipfYxa7Tr2RG8c3udGS5AIc2CVZSe1hqmxJlmZ0njLx1
7C20lAWw/hLUkhepOvUJnNlHGJzd5Eig3rJpkUifCLQxmc2YR54FsNa4lKHKrKR7zFryqk7gooBj
E9aqmM8Pq7Hbw5BSEogEqDmvYL0LSBS2ORcmI1iKCXskJjF8jYZ9YDNWWXDrUumnc7+qtvX4ZdTa
runp8Fz7rsAM1cU6peuffEGdjDTK6KI5c/apazAiurzJIQEO6GL5FB06OaoFPrb0p3aY50uxyKNT
7n0GKCajW0wBXjI51XMYSOk2Ku+5dXZQgRfxofUPrVxrgQ9Og+6XHVR7JVB50DVsoyHHmYYG4gUf
7LqH+2BIWFrlS6zviuhY8KNY1opwmfVon0N+3TayvDqkyBFiEWa3JGeWZHyN3sesG3H733L80dU9
QkprwlHXY+ZmePrdn8H+czVO/fkkTg2GERDhWZp0zPZzY+fC/MQBKbW94N7UCurgfannTApj8ALX
yr242V2g/0/Gg0XqU/elB9Av+YrF9Dx6oDSN5tDrHksl4M/4usLwpOunySgvpBSw1R3gCnB+cZ7n
1PLJi0++R4uKj5mb7i16xEN8b1Aa/FJbG8lvg0PTJdW7AM07zvEm3S6r0WZRVaBSrdP+S+uzdZS4
hza06dCPpnnNsR3G9oYcztnfBzoBEWZaXDUyyAo8f7k5m5C/bLZIHtocW85kPdaSamUJk8yx5ATW
Cez8wPSS+xWOg1+t/HmHsq+pDzGslvWtY61WoOgADeeMH351HYttxgCl9X4n689KL648Rzw4GSs/
hfrVc5FrYIwNOqaNVNnCfWbO816X7TGOtKtwomMVyJ+q5HfO/Efl+s6PQQwDki7z7mEWXC61Xhyj
YdpZgfbU6c428lMC4ig0Ar4Xj7lXbj4HFW7JNDzXLelvpgtYiOirJo3/FXS3ueRuipp3jOdYRWVz
d01jOXTVrhNouY1csUeJ38Z5VEAkE5WeeiLIgNlFxU2CR5WtjlkzmMqOqnkOJ44Psi6i9I2t882J
wTe1gFxVLxnIF5QsmvwFfL8ghAHDaYtDWO/HRdpCjjRAB5DH2zn+V2ICSxk9KnUdjga83gH0lH3D
wnklsyKgwQVcirDfCAdII57E/doNYHBwJXJz7kcz3ZnYJFhts6G31EciUHSB8YgN66vO84PQG5Rc
5rdeqBcjGJY6F6SbUrB22j41vUPgu2sr4F6HjbdxnZgbEhNvzsReo+4TNs1QUG+1pPoao/I0SD9e
yCmD1jAb9lnETWjtTWsogaF0f66oD8h9HmGiSTTo0blmq9bmtGsI+7HYmusGAlhIUyT16qRqzOfK
W4+yZLZWYZ30V4mXYvsAeNkSoZlmyn1qTcxTqND9yvunJ/1FWfGrNfrfOuatSgznIh0OsYmO3Wbo
kuBz6yEm53JTpFW6SovmYwzqtTaFayH1kw4kM0TXxJQJUiGCE+gcqOY9+aaFjNeEdFdmbRKIwgtR
hDb51oV3rTzwEWbOqFBiJJHCoJ9rkX5a+fiVCN9dRl72krmMf9i1bpO63gQ5qSRjqCMWG/GFxFnx
noVwXmwspeTM37QRM2rZIOx3UhpRRfg0XfbJbIvPEXN+HpPeqre/ogZQ62eUiAmMRnb/Mu5uFnFT
AzVhNJH3mTNlwl07TuG+yv76SP/s0bSJxj8WU/JOuM0jMYw3ve/2JoyhaI6Q6TWWjy2wMEtrrkaT
4NpOIAu5QbwtG3kee2fXd1y0XvMmVLuRkjtm8Bj/trr+lxsoTa1RMYKBsGibs0Pl2k3u2Unyi5fQ
zsfmZ2cJbxF7uGhEe+UAuNi28S6KTyKzdjoLwa59AEvjdE4uKsfQyU/J6ugwVvHew63k+K8j43cz
AjPPFpL8OMMc0KwFTwxLhIhPA7OwLD6B4HV9eRvFP8ds0eyhBrXsnRb9IA4qm3Mir4q2x46ONndg
BMeDH4ZEcC/PTgGDM+XYJ4m7RcutZ5Vob9YYr9g55cxKa8732UHkJc5DQyDu5pCXorea2y2hhcUo
ZxdvpfYaEf3sHpNw0ykUNgoOEiPzYo6cOBmWuZ/DAsGa8rSXnoHChRFufgztz8l6mMhwrPKvAxZY
cST7TIGBJLHZaVK2S/g8ArZ22Z+0/TWxK0ZM1GsuVk19jdjxQbSon6L6UHpfKur3o/rkAeYeQ0FP
eoicsCjJvWWCubAET34CiaB6zeE31BVfjaTHz1nP2fElWtpjvT979immvzKPXnomOzaDsNnQWsTx
99ghjfc32ZjtJ7UyoPXEkBiJKsLwK7OvmClQwdy5wHphuM2PFPWyYlw3D7GqykBABu6Xj5iSoDjR
Zu0S9TEF8iWSm0isG5ZaBfg3jMKNtR3MdcGDpdubZMxOZca7Z3PgMEugYZmsXaInUJEdXr1xO3FZ
C/tY2cdRHdti7RgvwUQFS3R3V2P7RpQIHRYmsE0+nBhPY8d78OwNK0pdnqfUnAf+hL9G3xkGrYyT
o591h3Wzl4P8yzGQtcJhXwU+cFr6Q3vwsQYExQWkW5IByUDbx34G0EC5dftd6RBVGaPYyG/GcCna
a4VcghibJRlJOy97c/tjGb648xrzJBmGtFN+NgKDpFNnYRQ3NvQHQ7Q/ep5s3dlwEdTPHmCcmrmy
y/+aPXdtlRgzHEX80xzoGB1CiqLWggX17hau7yUhQ9oEgxepl2z4KDvtF0xiab7FaqnNdXxyEC1Q
36vmHfjc0pQUA0p6OM+I2Kvst+f81D3k4+XSNncFE+4+z6CGwsFwDkMZ7pPpV+Y6EbAILMtP5D0m
JLGU7yJrynebYxT00aosnnuKxpqEDf2opveRKMTh0I3Lsn4OQpiiEBsFhyTOPqQ9hHkc7XAnxboG
zJAwJ6HsZaeui5Or7Sro9GTT2FRgCfVb7LLamxRQYcZaRhvwuztD9fUVsgJp0Sv6wLrlcOxchCrh
9EwJ0cfElIzrKYTWZu157slhKrL2qR3WIykriuqyyS8NF39fnkX71lZXRwOYxKCVhtT/sNFIZJCQ
1Ru0EpQK2OQsLsZMPXnWnks/EitSnV2NX/1LVb1iL/FYbVNWIPOFapK/chQyLguflIOWaJJyUWeb
ukKeClcKeSWcK8A9B9QjSZc/dAfxzbIxeM5n5QU7+OwwFsE58P+6PAVZGH0UHZlaPgPiexzABOEM
NIwViyF2tHSCfbTyGCu19jvetcWkHEoxcq28TUgSGsKhagZd+69MdpP0e5T3LpDYTcHpXsn3YJrp
+Cej8Q5TiBDNz/Snoc0/vcg/DRFDjVw5H1nCQjts3kKPz9LkH0lNJI/S2CrTAqSraQgk0aMzlsK7
vVRYkcxSzTvGh5PZFZ2+M6LWQuDaEe4eme2a8KkvYNEbkdLmWUjcklztRi25IIu6DuzB8pC9sMn2
A71geAMkjCq4Z0c2ltTkRr6bSnPfaMGvAfq2SernuiPwrze/TFxJjS4uJnuTZGLf3ej/ypSJVVWs
R9TUgaFOdjiBTi7Zg/I942jXJWVehujC1a0z7w8rmnKbsZBVdbyKsmhf5MGl5SEYiQlCHLbIRKFw
6JXXgs/Ec91Tl5ln5JBrndj1dpjgHnb02O0lrmYott6as67ZJPlB+0nhU2C56gltIa2OI0tHs2fG
z0XU7dFs7Do3/xha8EwssPqApy3pDzG+ekgx9lsrUEL7ihG8PUuVUOqlHbIFOljbIl1KZg4ujTy4
01rzRbpSu7FL13dmDeUztnAOBw7yxRYBHg5D/vg2ZdhAj26BZPFTqqDONbRjBGgMxSl7mIycKQYF
umfEx2rqv3QRBXeHCloVgcQeVolF4PEQ1s57ngJEr2gsMmYFQkRX18zWacDAOlbzljQjzHiI8tc8
9GljXJSFCT7dVGFIjHqAfsO+KcyPOI+QvHkEktLnLFqsQQM9HcEy1N2J+9oRuE7oX8HYpI8JYYAg
O+D4nlxkjLy+vcUcybeZo5IutY3YBoyk6IgQTKEm2y1K8YoJ85SMwSLzyMKrnZGrINp21RYTDPiI
4kSCygAAaGtHmATocgZs5kZ9LI0W2J0Ax0O8EzNBHzyPYDu2qWMkb3pakAhKpbYwPQFygQnmqitH
lNhO4qyHng5+0pD7l8ISiAlDiwlt1EbpOWChR3+P6SxNffvZUQoJnj1Wy9SsqYEdifndwv7qCgSa
Wge8e+hAHSorjFFrOCUdnc0xAO21yzdmYidXt5uTWvOsuTpOYhySNOXllzXghSzykR7JOR67rtkF
ysZjUlFAE0+N4JDMb4QfpdU2U751HpNyuBp1RETsNIbrpEm8velG+YlFeL+pmYsuWL3FcMQpcapq
qrfMH6wDgwPGw2knyY9B7DsiosL82zckOfMqFt9JSlMfxdEhGDMqM1fWS3eatHk0P52atPAXIqpM
8JC9B/KT1eVydFkAIRiNzhbk5jnWCLNPzHI+miixYzuVR6HYF1SkmW6szmWUgKqMob9VIJ2PGLQX
ZsWKWSGDKr34kGkQbrkYcsJy+mqdWoN/zOCg7YAi9CvlAIZ0G94/XWkWIpwqvLnu3K2nhs+MIIjf
y0aw3oMmdrU0dEFFH8+Vr/xr/dQ5ib6FMdt0/PQ5ppugN/q1YUXs9UsbCNZMQiPSJtkmWosOJxJE
JZk6JH2heKVEDdylI7Ra8NHCCTOKUxFm/VYSDHrSoiDfBonQAOFQ7tYteMlwtFIqGzaptt/0H8hK
k5Wj4uTd6zuGphV7fcvL7Se4YXMjnJNxGJvYlHR8gKvR9H1kQTA1a3tk9ygVcGRRZxjng+iRKc3b
+RFaQkaV0ytlEq9EqTA0xbiYhoERVaR6ejhiVBkXdc6JVh1xNlHFG0fXq3NqyGQedWLCmLMn9LiW
O7J2gSqU5aymzIytnxMPZ/XghmqjnY4dJoeVn+Dw0siJQ4MqwU1YPcF0BSJDzaCSlEoTW96Ubum2
eK9g8tCRJgN5AJLssEBHjQPKLdm3hV/fGp8WJpJMKMFb4Z2aA6JJtlVs31lX8MlWyyxza/pTLPbc
vtM5NPSbMa/BJ9Of4UpIOaOcwpkChwkoKPrbkKnomHWIf6qOp0I0IbtFWcbbzg55wotmJAHeFmvR
1PDCigbB0KiIUQtJPtmqDPFC3s1IgIoUw0bDLmqT+MPYj8EfOpryrGmlv5oQd3PCKxTOJWCn0FT6
pZYR2b+VxQpSmP3wpxkxRaEyUQcVIjmQ4DxZckfaEZGLBXv8Sv8t3V8ySLiuP3QG4gIkfWw527j5
5NhmlYJtuYIuq0dnH+EdnEICCb9ZwpTan4JmX6K0EpPfbwmQVNs4gRoNMLxyDPQ5HK+07kI75LiR
Ycr0gK0jIA5KfxeQdFDQzYoyiOYNrWMW4RyqbgKOo9ea56R2WLw+7A6UkqfQlLibUO2nUV9a7UuF
tNzBVtVM/LCw32YUoyVC2IkMZ/FIRsaw7YoIej5OE5Y/bm2+GPFviSPdg7n4ZkSwVllFc3EveXdB
FuwNF+UZfnCU3GtkzxU1B2qdhfAokLs3a3gbs59y/Neaf9DMF47FRwFM07TvBW5HxNmgMGYTfXqU
9T4acVn8M7KzPpzaqkatTK/icqmojU5Is4u9TMHyGbH2D5LV67esSYjaatlRZ8LakgtQ4dDpUPi4
u1byik8Vk+Z1zjFeN+kK0cWKsKC8WY8AD6OOPTbI4UFH89WznqPKluA8p+RbD4hyfq60X3RxRfUo
3Hc9vAU5u77sTQSvxXiO4stQf3hEZ8LanZIX1gsyfUzhe1w/T3OITH9vSKn01dnD4ZEPcIMxHXjo
lziqn7SCXKgk0dYDIRMB/Z3OzDr9nqrwWFifavyInJ+YO01S8+rzgfQzK4waAbRiTjbzonuV8Z06
OXvnEN0XCRsqdOcU3KXrmGseq23cwgjmtz3QNrdomHFDaznMRKvASkZoY/tPQuh0tXTnu9N6hk4y
Z7qOjv0GX4AMifnM1J+K9q9EOpHKcmXb1ylGm+HdCScRiIqYqxoJVH/1V9hMuDNIdsnTkO7ppvD6
fDg8CZZj4HxYa3VOgqqPMqZ75ozDb0tQWWRuoPoSFQ7pAlJmDh5HxggU6UU0xlTls9U1u45AsFR/
8dUpNX/c9OJbH7pLdsUxcz779rk0jRdVM+4l+E+rAz6vbDvfcfQmBBshVuJWpLrYdc63JjOWE1wb
Tbnzi19PxZjFZ/uo2CT5v6lAl0V0WddFj6G6NpZC0QHvCxHGbGRhvQ4ZwamBbDXdsGIxsuj4XF0u
Aii+SSm0DZcBvMgoq1BGdVtVNGikT711wIxHRMETQYkF/pNVUUoC3I3oEAF08F0WVilMXx9ORe+P
y7pF+pRhLemIGS4rjWoH84c26DvO5GMezxS1Nmo3LbvpYc6nkeZKH9jK9Hp6MPVTZV9DRoATEFa2
sLHtLBOn+2onLLRkHflPAdAjx2EbYqPknjCMsZMOH1BHQQrb3d6oQRNAbcNUkk8NYAcUfXtQpDou
BEdivSFPgTEQEmaA8ln34bGctEYOiiFFb4AWMKFSsgiWCblefJa4FhepF+XvmYdzMZ7Mzykd/rUd
7kItsEkFcWH3m6Qd+SWJh9EF+yh12iRGtosoWRjjkZHKZoWJZd8CtxiM4ctqSahqEao6brqGz+mv
/cKWf1Uk/xg04U+tuo0REJ6jBfpPPTnXCUPjIg/jo2EGDE1suDFSfw+G4Guy3O3I3MJi6xt5NB46
9ia7/Ejpn3TX/bWC30D+G7VLDD5ca0lMVLAwbCDaaAYrD9Y+v/ICs/YI8Dkn4SnBtCSxt06zSJxu
gYl/Z1z1fFwYAWg8b1EbV/IPU357ETd9goNLA19QlM63USiAD+1XBBesJhGcqzrhp2c7NuN5Urw5
FkCcYbhndfzaRBokUdrMKqDszU5VMz57qHiF/j/xjTO5dYnms+tyafQaBprYCddjav66DBPGeD/U
5q2ah0adwaEaBlenBEw7bA3CJgfUXv7N8AKGReKMzaoy15mG2BUND2rEXVphE8weooAmEOq7Mvd/
eoOI3IZJLDAmq1qOBgiTIj3kcROuQkKO1+WIFHeKPSRDiAcyib9sUIQrCCj27ds4oRsuce5Kl5Ef
XP1Vmah0EaUQvPG98qcH+cyat6Rz9ql3HOuzLL6Utc8417has/jalVviipr0Sv1G9k2yATn11fYR
fClRfORGbq3Ysr1mEoCXg1xdrWtf9MsqenADE13RcXnb7SPmn1+1flyt4qiylh5zdagJqgv1Q2WQ
qOXIX97bV99jPYaIhJURbkoM5FmJ9Nqy/GULcLex/4UsEID0cFgi9+oQ1o8qRoKqiGdlv5qpY6m/
ORUEfp3xNeQNlnfap4NoVEZQ2AWpBebUXIIKI3LuXRO58ZyVrwEUX3VWjXB41t39K4tNzhqrvvVi
nfbbfMJYUZCXNSwieC+e8eLqWFY6JOTMvZjW/uTEcc697Ygtre+KJ9kch3SrgYkwYxsNKxp9EZ2a
gcuSvgyQy2Pwvu12WiVFe4GpA0yzQvKafAuAJYldXOrIeBsCrVs6gEZst4uX0qo/Jg9XGobCu9NJ
es/6UzVf7jxArGbz8L94ipYyf61YypRMOj3eqzb8kRba90ItfdLmvZJRFCYWphYqZU2CVVJ4zq4i
aGMgOcTvEpRu2JYkouQoTo59dxoZRmMPxtDShwAVhmHrsVcbmzraBHXAkDmzV9L4Ujz/jWCHO5XY
0UKSouHHgrdDdtukG4VLRJh0ZlzSIUUUphSLTFQCXvBW/wBK5PZsACUhYMnKR6jsm16G2Srkl56K
HxMB31QFYOqKn8h/KWBNzkNj53dMQZDOXFWwHlq8DBmy6XgfnGFPHwai4imWDN8aB5vV2GFMCEhs
lzQ+zcDYLhl5hPyWH6wQR0t7tjn9KzLB/Kw5KZ8+Ngizt9GYJRJOfErz9KDwxZmtgL+MDFsmwaFu
uGwepuDM9mtSaDniAY1p6fzTu0TZIrcy/fTuEqrQJxzNmBJ0JmGMCcEESW54HX61hsdbonrAEPyk
gM809n0yMG/5ToUYyyNTAvMie+ypXyJZXlg640TtQCZxzixNsDn3EDPHJRZ5nV2i1JECIMUhlCRE
XlHyd8rmNspoT5w6kaec94758Iar1DcViw8PYan17XpEsl/ZxrKQmUZIVXCoiHJ8K5ho1ERFADvd
g0NrtzH8DsoRVBVGMFcpE2dpDr6qs8ivd8ofZ9wa+gPV+CIctxiSjGEfqmdTf694VcDXqj3EAdG8
u3Kf4A23sxPyEUiBN9Pa54L9IAoBF0FlnUj6Fzqx+tPR7k5x7a1H3F6QMLblto542+MfhrGLBMWj
5EQOkm6RSPvWetmV+cMBf2tCgG94sORwNlLrVk4kB5e0eqZ7g2gciPizr5LPoZ1ee8Zt8fAS1/aH
UQQz5cWDFmkm7tswpnMlka1c7N0xRbuA+SWh1JN9fJ/gvfSVidSs47UQd9btlD/yrWjpCVEc40Vn
YQxdJsm0bZFdHBwfEV0eQKly2HJBtQIlSuE9VwOxMeDOR2aRk3iQtYfgvsSqVh/B6MYQ2p2zLc+V
vzPNw1TtMuvVjraEsc8S7Mh8jKhFql2UcSBvugCwKvrbLTm3k2BivOnFximPbYa0eKWmTcgu094V
uM06H1uLfiO3eatn0alznG+rMPAkDnh/GuzQVNEH2D7ctlq8ZpcHIw9Qho7kJwh6/WKUTbQSProo
u96mZI24XHwrV/2odELWwD/k44hZG2RdwAljwmbDWoswZUKEQl3VmCczBHnOWIjhdxEAOagzLoy0
MP7pAAcygXKNFzQrPlK1I5Yxkc5dai/CeW38+lnG1WOqWImx/5ce6gcxGKA+3SeJp4M9KpHmJ7fb
FxAIo5LnqXJZc0XxPXbaXwtxFa3BSrc7lO8YqsjjZOdifJVjis1wvKTupRZnYsdR33E5Ivc1tG1u
TzQVf4P8R2g4elkmPaiWSUXUFd1stjJLPmgYMO8wNSMczsm6QU5kRSwIsKXO+ZA6Srh2a/BfoLVT
8oF/xyzPyQJKkNm7xfsXZiQwRhk9NLoe22nubB2WJfiSnpT20b0SfT1ASMfbfhWEl6YeGQ7VgKBK
5idd9O9+qL8J0KmwfNll1Ub5UZrF3h5bjLqQ0UiqvocF4lW+VGl1r1kirmLWVtTWvZ9mBGm5Dv2m
IIeCLX8Eww0YVhzt9DC/WZl4k4xEVcmROWTPel6+1H76VzvegSAybpBO//MG6zkUJOtZfnLFL3wx
EN56Q1+8kGa0MknGdDNGPlS+yjCRPt0G59lGCjux3uqaA8BaKa/Mz19EZi4mSp4U4+AwTAvUR9Q6
gCLbVdsXMePN/Zhwj691Vq/KUEy+oFMHt4k9aJLYa8/YGBN1VTZkQMNCwNLBX9dnN4LBAnLNnDjY
aooCjuKXicBupFiMwT+nnr1tW/koxQ8umG2Li9G661wKpQsZaJaeYzkyUAnUyjzz2jz11Z+yN2OE
mE7cGDlGSbIu9VPDQwD9a4p/dWpuT9E0kakly1846hjbdq0Dhx6sDs8BAezbnjXTwCpEmjANDqXT
rshS4U1MzyYUGY3i0ZZ306Kd1rSCmM/cZPUk4hH7bpGhDTkHKWd5pKhojK0MdmFxBB+vUDWg0J98
2riiRdAWg19Sy8w4IOtdpKWifmsMIr8ZOgXRJ7CKRTsQdtHoLzb8H8yQiy5GHhDh8Pd7759lG/+y
rNwyTL23CD0IaKQZyjTtmCrnPemZRCPDm/hbzoRALSfMtEJ5dcr6bFxkiBNAY082+Rvpe1Maz1oR
lteq+xtIVSssxhUlmapxop4j91TXpxHCPUZBJKRgqlueWla27BsG2eEWe0Qzqqb+UMbKHF4NbO4R
m5eaPwLedoc/0KiwsVPSagg+ktmOhFk1Hp9dsBUz/kKuWjKg8Y/COu5HPqpzNxeagGSh/cXAgLRk
WjV2CQvuma/TxOoqx33hbSTeFFWR4LwLsEN3BnyS/jTJ82DdkS3QLBGofC/6T3N4r3N/Jbk5aq7+
oMGX1Fy4+12Xxg+O6L8kZd0YMpo8ZoRLLpvc35JeF1L7dgObqNnAOeFetYo3H4NKo93cCHr4nKkF
oY0JOxEmw/AwcTzgbgAAX6w1eMldR8GZwOssj0RBSYcxWbLhxzWpf8iW1sShcdgIvZr6TVr/Bgtd
XbMF4ikHzi90yvMW0LSvnrHW88+k3ZNA6oifYEwxi0FFKR7B9NyxjNRRgRjuQRjwqAHnoUPWb30j
zSen5f9Lmq4u9s4NeHrhzL3Wr5ad23n/DeSloX4KzdcMyV7UhMcy6bZSOuwRYG77K+zSWwKw2uqD
mfitGh9tt8fgEVKSWc2LHoJrRDehP7cOigXQofWLzPYMYYQ6JXx4XE6wIk8yIrYZ6qt3Ed45y0cE
4/sBN3+pZt1ttLZsTA94UYMGQgu3lWweNtJA/V1lWyOA6Pshyo0VfDj9R4RJm1OEZCMj8dYhIn0q
elrHeku81nWAFeAJBouOZxx8rMHhcNfqZwcmWl4i4YszSmmOVVKXaspOBRSIb5Nf90feWyud6DyW
OOInL1G4bngyWGggSlPRCQ8Rzhjd+ZmmTZLeAK4Q0KMTKMQilkN4IfydRY2rZSxaquqiUPsModz0
PJydueMSYJ+GFJsweBqiqDob4xwDpS+FhYnCeYtjc68aTDnq0oTMRma7DPiH0qEDPeguimoYaExP
xSaAvMdCcmUZFGQXh5CTrM1Ra2HckwQtAA5UJ90VIJDfJ7ILPLOFcO9cYqNlK5W96gQqiEeXvgbT
p8/Mp612ef/lxcORU39fo5izBsx57I6nT0+rl+R4UXKQhkeslPAwJE1kb+q58aDLOw+ajmEEk5RZ
LK2BvCm4a0p9eeqtFozCgu+5yujGdNFQo6IidbA6STUT22t+bd5xsF6H/A7zY67H25Y11izxZiTZ
TWhQFbc91aTTeWeX7WStgV0YfUQKKREiqWYBUqb9zMNVE7+Q/tWhJhJAu2gTWYoQehpyV2Mu1cod
1TJko7WjE0lB42GUSCGOnXPEIaipaD1FFz/ZBvFDOLjeWHv0ebBpaeqsAbC3m/+4FUou2ztqEG38
EgGqIjfF058zWlZWcaQuWvdKOd9Zw+yzNvdgkM4IvyAXvGTitY4x8jusbmAOYkrJjCuktCef1VM2
bkC+WnTQBuvEkg17SrQTx3RyKEwb3AdYJQd6aZ/8cxk8+oP/ZqoaLKnd381YZ1KHYXfexmTmiXii
tcTmHmEDLt7Deo+KGOrFe1WdBi1Hw+Coi5rmfO5SXEafgWwfUGBWaQssbkDB8B9p57EjOZZt2V8p
1LiIpibvw6seuGmtXJj7hHBzQa01v74XsycRHgEPZFUhUQlkBIxmFJfnnrP32qUyxom6zA5oQYGQ
m8b41oLYfVNM+H3Js+KjUgLFQyeum3rjFffhiSefvvNk6A27tfzYUM754rkMy5ei4UkrPLCI0STV
8r1SWnDTBFQGe5wHJbTj9YPe9hcn3FnEyVe1Cx5hJscg2OFFt4mytDoSSExe0Z1OMATtZIecbjZy
G4c1N8ADLfx2IYEBTSP7LvMYyaMTb4j1S+/cmu3gitYjbjm1XCg4gcPk1SDioIjnMfcmGX2V+EzY
5enpJ5v4u5y3lkPAfKidCvkxr2aETGX52RAHus+zji6e3OO6JeCu80H9oFpR/BcveHS7fV2ukY8v
1TyaptkioEgLIK2wmxvOsn/L5EcfzJ3FPJgmtNp9NIJBxbXNH9kZ58nFQc/ZjcXNE3qygPedSzPX
kqmZc3uWW+rM8lGqiINLAZBivVQpx/3wSca65qTPpvrMu9Ur3zw5nzSUvGOQjDpuwWne9f0O3jti
tfKYWcTHemc3YuQc1TD20PecVV7joY16mRE47GCWqE7HTV33d3njbS0zJtF7ZddXgV9XzR/KILMZ
mUpng1BPB+pZ2VdTjxtqmHWeuBLqN0pAkAEm5luaGbjzcG8GNTmwYKoqOhFedIs62cdSUmwkOgil
cQzifTbsebQZ3g+zNrr1xBHn/Q7PKMUAW1nr4uTsppFyO428CHmllKp5J5knJWa2Kj17HcBZ6U2G
WU6QILfBxafobIrHGIdD52T3lYBC6GKX7S6++Awreg0Gjsrks2kRoEIisphnMUmjmyhd2fgxHa38
e3/ga2r7FGSZ79JQLpQl4kogL4Se2XdSqkxM0p/r5559txR+FMZLbU07nNM9oEsSJxNFPzIEJVmC
5QqpceYzhOmiadZhgdbfyDJfuiid4fPQ9s5nofRujBapHtvtoG1Ktl5IEjUwXk3PZjc5DAyHdQh0
5I/rdkyeLxtR3iVjCHlTmLMkIBmrWLTBi2Jhmd9hNp/a+cmPnoVxUpRLL98of7p0UzQXic4x/l0m
Px9GjZKqPymoc2CP7EPmWOlnyS6wkJuJ0rAzr6+afnRzIuEsdaNWMIsEsSCwtgC7r8q6P/qMHwaJ
Xf3CF4vGAl9M+TY1i2uMlrjqAd2pj25yj2haNveJs8WoYKevSXHtvQfD/MyR6aXeFYgHOCWZUGfq
JcNmDj5gUJp6RbX3knclplMGgyq/j9CltM0rznDsKSjQVAHeDiFEjaoO6h13h24DW3YrHpGNgq8D
B9F0VMxErL9JZVLunr1sreOHBIrQsR0HCETAt3eVbHVqEaOC9znVnzvrqtrAITV4R9ZdMyj46ptd
Wvd7L61viJsxGMAAQO9jW2ffI6qzaDZBWKPKIbYApKbFsK+pMGWxXcm6bgILfjKgI7RzypH7ol1J
JrRkPVvHvvkaMbNTWVmoVzBF7KDDeAa4y4MU+zsPM6wGXsbTUODh05HJlZRLlCEfkvdRswkmtS/g
jcer3FY/G8oPXV1gOLNg/QiMMyTdVS61NPJuYYOGCtuFamJko+xA9THJDBq01OuIJrv4JpsDsiPi
gfV0UjMq6OiQGEaxTGqyZo1D4rmnGmxFz3DTCC4aDhvNJny1//Ada8r7tAmjo2ugM/hom31anHWg
oaNoIYhuVDXE0yAIp7s5+G85Oie7QK01UbgyKaaIjtYvLDiPp4s9uWNeXXFvAypMvY1kv7biIah3
FuNCNgo0/YDbFv0l6tepsiqQacj4Yx28iIHzpBs7nkFsY7a7BB200Jj9lhEqUZTYOraXMDN3XsAl
IkHKBGUOGdbjAjRBuon0j6q7tvjVI8QxPter1R6idj0QemYzvkSqVJsF3gHmI9bOEyCCFFZ29jTS
k6BpHOJnb2x0jI+mS5ALo2kQvvMa36OU2mw8UaIhXQ65J3F/LFpt6kbrwXsP6WV72R68e4e+QsaR
zpRtmnf2TKnwpZSvDqOvPBqOfscAsQ1fQiCHNg/mYBqrvJJ3Tg+RICMyHFdlfyzZ7Ohzwk0Bpo7I
rEhZ++i1BwhSEZEjrl1vZYM8cpAVXgAKEKhMNjSznK1qmXYIlvJpD54l563UxEc1alcuVpNcWloA
cEP6A05n8ITzpuCdVpbdXLGnLpP7dNw1moRHobFz00vVADkKMWs0Uy8EIw21RncBocUJ+KdR1f+p
1cHCdiXeNh8mgTLoLSOmJdaR7UTsP5f45S0kzn5KAYT8nqCgVW4B0SzQG2dEMqYro2BDwwQvB3gr
GnZm7CIEOiRMLk66HGQExCjyYsZQibgrq2uFJlvk1WtcLJ1Am1Rp+OhaZIZI9hRMHNYzhKk0zdPX
Bul/vVDIb8oIlc4Ac3QAgrtZTEhC6p+xrLJ9G7kxtFEwyPLeRbkzTcJrEKmY3XgusIdmlBRVKs09
4MWYeWyfW7SQN/6YIYlhQCVDs/Q3Gh1Nm/Mb9NZ9Lr+nqNalHP+hs2AEkllbH+Nio8+aFvwdaQpa
jRVy6edo1kz4vXs0HnfAJnu6J3L0GnVHiAiOM4/jfVAsmelLFjHGyiQu2e/rf+1dB2OnmNjSqmSl
lfrCY15aCdIIKHF8+p/hq2S/5XRh8Y1UoLC1ka0k72mGoG3KoxYQBylgLzaoVG3k4d0nzb0KWSOj
yW0gdKmonYUU7X1vge66jQ4xo+64i5jqKKOak4nNysOMDej1zrRsmH7hnC02RKCb6z+HrG0OrQ+o
KQsPFrHNJjhySZujNm19gpfH9ntFFGyRz9Xu3URo0EBGRYva91StqNHYrwR4QwG+TIKGPl/HWMXm
P/LCmjYYfMTIS4IbA/u8Ch9NyDrKuecWKUV2G6qXEpy8VUX4PxdJeMuLNfDCk5Jdc+aBcflYx+8Z
8R4gVQ2+82BKYMnINKkJmHhrmvFOI83T8cjukPt5YCKRyhsc1T6uuz2KVpf4l7Ae1SrlSgqNVSLH
c7weF1xHZ6XGEmKdQ3KVDGQmniHjZCX1Z7THxQez2Pn5fsASHrYxSIkl5uSJT+6S3lqLInySpAN2
1U3TMZA2Hs0cDAPVXc59H9Cgr2yfmRubwhYX2piqUfIgwtPmBb3TtYWtPGblQbBcdQdBkyC2b7Y3
3BV+Bxr2KFRnrhCvolBIC20uFcRA21OseL7C8t7ymmcdyLGwpCxPafRm+/d5iXjr2OOx8Ib7JChX
NrOOciDUjm1OjMo911j7b52Mog7+e8zPkpuPku50Vx/6oJmXJBQzOiHVyFqp4lUR0IFlYlQIeAGY
5dUPDfx9ODN5qIN+Xhn5e4gNQ/DzIma4MVqOMnoQ+S7uUMUg/WedH/SbpI84uIeyRbyMEXRveThs
q/MA7VXxPkPtU2Ms01CBZgpNyA8j+8j8lccO2+clDyyFVA3MrKQv5eW2UjcZkOkguZksux4RZ+an
SF5zIz3BozXse719gNtU4pgHJN+vTcajVbBvWWTdkzuce1edFZDypaXWLDX88JYbLzSKT82+C4pj
jKWvYkJohHsIiXQ8kG1bS73CP6c+Z+qm6JpNSTvLhZJpoUKgP1Pvi3bn0ECus9eSRASQhoX5XANv
zSzi+pZoTpWGfJiF673X7c3iLdZK56E45ZY+7aMKPmABDuFF8iiwNVDvubYvO7AxHcBl6hjIiwjJ
0Lf6+Tz3w1UYoXmDlUnzVrlv4gP0+xydaVxzq3iXoLxlYPMVermoOO8aqlwVJSy5w28BbdkxT0ry
Ibq3N5OnTae1os+Fg6Bx7YVvJVHjfUA8Ilx4xH2bzG1Qq3cQ1t1VS0OW/vUqyi46yFrHRjmO3yAH
8w9VIUMeWVkYNppmqoJKMJ2ZHvGMdXfFUGBvmJQhKa5LJCGEMUouEkR0R0yDMcYE96ECc2upOYcI
rx7eV6YILeXlGBHvPjti1kcYjBDOycoEOUSo3QeluJOUhZCnNGC4y2BbgCbQa1jwNA9T7tZ4VZRX
ub/FHWP2mdEf3XipdFfeu7K2REHd9pjR7vISngHsj9JiI1hbd4hfiX6Janvqm9l7jFDxjkKigB2l
K1j1sRBkhG+tMntV9TSNooEtZLVERdwq/UqnJeXQhLcQzEWSiQpAvnmIQ2XrpkXVnaSCfCLCL6SZ
nDqzLNrbNE68S64VoP8MeSH1vDk8HEbXPln2yQeI5dDAtn+OKTNEd/DLhe4/hTUKql0hSFk7NbAY
esIWs/bRyh7GwiUh2IGKs0uWMhlXTDgWjRcy6vZgFJm4ZRj62BrW5UiWCS1qJ3JNbc6Xc5xsOvKa
eZBgEUlonirvydPnlP9FBbMJGf3YHbMgZ2B5Fe2kLuwZOb6ITMg4o1Rpx7kQsQsriuK2n4p8UlcQ
I6FjEiQrA4TwhmBq1FutmWnyFlhZ4SHLbwBerNDX3tV4ug27W7jh2SBLUGx7FeK0Q7zI3jopYTyj
wxUwO8zjD3XAZnuW+vI4DiHDBHOs0TMdtSCG3/ftm+Hm0PNOjnMMzcdSnIdAY3/DPk1+VYFuxkOy
dUr6ZRm6b9e1pqb9IjGWHXEUg/RCGOC09XCH0xSiVYKEHs7FPshfdAIAunG/TNi4SQZEpOmkBIZs
i0cuPVc/yEAAZdQVEVeymRrlFZb3oeiQetFS9Q5GQ99an4VsViFxIpvEphvaC0lj20UT3WVIX/hA
xgjflbx4ZpG8k1lAKiD+CvUy7qGsB4uL0WBiiAexKfUOE8tbGiLY3HZWSB90jp7gIAj51eWCl3xM
w0PQuhu1Wtqh5llsEF/rtIZDpeKiPKvNWyyfB5u2BR00ehVTZNI0MwXgauL6JiOEQVY7NqrhmcHJ
0unbtd/BXdW3pnpfEU7Yl91LMawThoG2gp5hK3x6gqchOziqsqhS99gLTL2xMZMwk5dnM753nKWi
rRPn5Ov8UqSO1i1rntPwQcbMoornIl675S1Xnqo2XRfFiwUeEv+BSgNaiI+Am5WSzHLxavZ3fS5Q
jbzi81tTMNLxY8ca5/kxoA1MKItUPFTi4nWXUsHWIGTgaaxQZsy28DhI7qSkzV+oLv5QcyI7z0VI
NwkcTcyCW8ABiSTcoq2nLMJU3VRmtQMZimq+5csjC45x6dRwSbv2CdnCCl7b3hzoQRraUhsXB0jZ
BIE7xFc2EXMV+NyMibgumOzvIm1bpweXeZ/KJrWiLHMBIDQ4N5E8MQbD/XA3ekY1JnDqqRiucnJV
xITMdhPIMfZV9PpD99R1p4RdpO9ddHGqK8ogA/VHmpWThoZWT6O9DRfKcAy1V3Ugw4wIPbSriF9b
6vumKed+Y65LLCQVC7LVlZumMUhtzK622NTFCUAfM8M6XwmpJK/sFtiQSI+R9yq7N8M/puiCvTlq
hozg4/ANfB9JB7ny6rnbgOmawjnQW/I1hgkUAaDgIcE7mX+EZDSS0WsXC1vn7yksB9tFVX5lFovz
VLnryqd0IP4GiKn1GnQnrftkip8RRKnL/iTkVOJA36jGCUwLHemikSapRWhvnDCFfxvUGwryOz0h
asKYusYmtg4BdtO63yCNYFwh9QstWGbZspU3vfw2VuiOTrcOMWWizksXiHYJxYmiDZNlSCfZOPnB
myd1izBnhkPwsvuo1SfT3QfxPKcdaCF/NOXXfGDCHjzlxK9WqFpSbesHSyOuyX28z+nW9OWllPDR
MJYLzOeAOi/SSDJ50MbZyLhhL6am+4y2fdrSsG7xOwAEgp2UT5QQGl9PCkPdztOaulQUa9cpJ6W9
b0r9ULRXQz94cj+R437OEOZa1Du12LWWuEjc7DCxauZ+NJupBhYYwUlMiFU4RMidA4ccYWpMP3xO
paNq4kkfEG+tEgUuHlouQ4X0WR8l+QkXma8/DQI6yyYHYeavIvfeteD3vWUZo8kXnRDMEFlDKl/K
+mG8+Wwk5Wa11KpzCE+8nKGLEez1KiJxUVLwhZo7HS9GAIOKaqUGvlMgzJNcfYooghUrys6xulXZ
8SYub+tVnt8rypvcsCGmF4ADJzxGw1NtsItPX/qMUdqTl5D2Z2NFh9Burcb+GX4ojDf3Fe8vn6Zp
SOs5rC8WJtpWnVU8PQU7Fs2FYoZqL8ZDXF0MUc1U6o3B249hiPJwgujLTpUmejwqGAeYj1n7YMUm
AvVhboU0yxamrPM1jiJghBe/aeFSI93exlbUEn3qrRsqzPA+B5jaJ+9htTPURzW+Gvm+9cjSefDa
Hi7YA6svuwHy452SlYienPvSgr/1obuQfKqDmo25jfFptRsNQBIzHAxD0Jo71PwB8VLTqlv78ktR
HiS0UA4KN1P51GmzR8VR8Q5heKAMl9wVAPRGBcZ5giQEQT/zKacYbpL3bajLsL7KvBu9ZBdXV17O
ChrnAQ3jazlcfPgCld8fc/tgGkc47qHHGsEdH69lGrQmjFLXf40sHyimO29U4qbEpTAOKotMVN4c
7z3TrpG8yJRbSS9C04BQ82ioSNrYOlgt0VpXR3o35bOssY0KN4E8tr/uovwyiFOWbvr20x2HrphB
A/VB8tYhKV+lwd4C0BXez4hkUZCo8YXxLMUZalrTRRcPK5CuWdUOE2ZoRLCQpLjKAb/hvVYYkKj0
gNPio9DpfkCDWAfp0a7olF2a+NzLjxHAzFz6kIsHNaAWHzuuDuWo8tnqJzOfs0jm3iksbqH6Xsvm
qoeSXGT4b4utBXy6e7ciFo4x7VemrYexNjvEJJOY4uwyf4va9yzfFv3oTV1mKAh79MiZCNCelqiZ
kkUOrD9HrEQz5n7UvWgaw+fOyu/w0EwjVydeKwIDoe1Vil8R+ge/pzBzFXcnmuhIoMss9dBl+4jH
emlGLsu6HhfzKt0YvbpMTMTVQ7sYfEr8hBVHVP00si+u81z37rqiwygF6zq6ynHI6PdMZOlov2vd
C1J9VDIgbte4OJIaZaL07kcPzrCKQUdXLTN2UAIk2v1VK5w7bMNpM3Wtk5Nh+p6HVTppkdl3u0wi
M2hHdBwJVfReaiSR82Y4IX5E0ABMBbEIbcZYcmcN+vehJ84BtyByq3kvb6P85Nlbd1ikxgLJftrC
0Q0RSct4RyKkwFbi4eBcG9azgdlc9MbErnpYINAIWIyjXd/y4sHH/T6Ij1w6ROLBM/aZQshhcK/R
d4/RXhjoV2US/2rVxUWz96KzJVDl5HNNkVdSf2wonV26QKjrdFWZN9JWqmu+HAB/GutV9lAoL16y
SjHjjcEq7SJHldoXxJe5vIvwmzN9JhU7ZKBTU6fth5zR5mfMsEBjQ9fQ0pa9yUhOqOQS+/VnTnlg
8L0SxmGyiGat/urhU2aZsUgh7ZqVNLxI/gO8BkIB22mKZERDku0eA7jsGoJMAGVu/JJnBjL2S5cZ
CBk+s+qx014yhi04zEJMh1q3a8JPqT7nOeC0xdBsJYLb6G2b7otZ7xKITfnG6A6t/2pRJ8rLLqeg
oMFQbwx2ZCN1p4Qk3A7AQdbKcGgQ5XkimooafoYPwIAVKFmP4TE6LROn37gJrXf4iHq4cg1zbeJi
aHqApED1EZTifEg6TLf2XU4XNtnCuBu8F989ZizVurrVmUo3SOvpIt35OR3tkcS8jtD81DEzopSp
p6CrfUaPZY8Cy4p/NnU3b0Ep6TJZPvOhNHg37Abls7PnJSw3ZOS0B9YmcTZOxDj/JAIywC/5gMDD
RylxEDqZ0zctezWcvRcsApgCrbt1qEbRQunBQ5TdS80BTT0fwyoOt7gHk8kq+ubr5qxmCQ/J1JVG
o8xRdtimzKr22elXnrfxsvkg7TqSn9DhgoV+L9HjKDFkQaA+ARar8izB/teHnRI+Cm9vWawaGClG
qZdZnD1n5Q5bavzWxY48ZQMcZmhPa/jxYGPooyO6GqRl09Iz1fKZaz13tGAl8EzZW1YdPOBZ8vDY
1TspOygOklfKovRkZigMtqp9SXgTpj2iB2kb5kR/eOeRLCXRfMfimnX3jnGvuEtqV03Dv4ujVaqe
PfWeZ7Qy3gaa45kjCC7by0iPY+ODGYPOxJRubUHSnBcgCT2C6fH8fq3hMbTg1LYL3XrnVI2V0aiU
InlGJv7N9xCSg6RrbZhssD3Glb5+boNXk0Ankva8c2t+SEhNQuc5SwlZCx97ZpEyAiYDL56GZb4D
JBXhpYZTYrzJ9q0A2Rq+FHpz9vXXnFh7GyRICB3A/JTl+8j1nstSnUQe78vwIpQntIELnejSChAv
PNwXp912NHYN3FHMCLp0blK+0p+8i+B4Wei2lW2hPevcpkrxouvVe+gZR7fWpwY9FMw+QAmehTkf
oA6UAook6ZqSHBA4JeP+aCcUkesaIrsizjVnrx5Hk877GGMnyQ8d23Ez36g0hePCXY6ZORi1HGub
tXT/SDvu1qG1Mbu3AstGPTDwJ6G6t8WSvim12lqUV7v/UNQTMkNk15MSz4WLDKUoL5EBNv4q1wsP
vUDBJsZH+6LDy0ySq91C3sWJHKaINqHHh4QmqdZs0O41Ipzd6pM+YsG9m8LSz7DB5x86O1AEB0DS
STNIRm3rTXdOThvNGhqh7FOnpSumJnZtbdYI6GnmLO4OSdvdOgDdmn8LLSwB9OrcmFCU8E4i10sE
e4O9nyJtUJ/TFWI74Q/boBvTO9KVk0l0v67OGMJlvGjxOlI0WGH0QjQ2P708c9H7Z9IHdGqFFZtZ
S9bQ2nHIJ8JvkCcTJq8GeLIS/GZm7HuVGnxkIYLrCT8zitSafLyQl9jQRWhFTwbaDhgEXnBSvLWG
5KOiu2x7992Y34EHqlboklIy0w+wINhnLQJqinJoiMCsGHOwe2fIzWRcruOZNKhsFa9xbL6I3NwX
QEoq3CMIM6Y6kRUeYwimJVH4GpU2kP6dVK5L6yVy9qFJ415a95zmGCnbOILviomBraz3nj0MrDmD
JcHovoJsa437NQm8svLSWc66QXZTsOcc4DTXnvE0NNc02fTuxQ92krQSzANSEyWogsygbWnTv+gQ
vSqvmJvdwdJWAAtq7hOzvKrG0S4ulj0qlE9xVk3lDJtfi3V3k7UCu8qlLi66vzYQaGSboCcWnJXj
3KkPolx4EsGSMx3O6egJFNnStGRicffEQPjEH8NDqeiHYvs2Hhp71aVAQBBlAVKueVdl+Qn3rUfT
puzfO/tV6x7TYKnhTc2bGFfBsw8/ri3PfUsx75LlvdaDk13sZDKa7TUXpmEG49rgBtjPEPvjgCzW
2WiruDxgeY+Ml3H9iejfBc09QLxIMH69VOOz4zEwK86ZvKcq6psH2T/Y/IiYfY5E6LU+UiWyz8Dk
crj4MO1y0rHxk2EPFjaD92puZNuSQZGLy+q58F696lA7JxGHvBgIXOZNGScXrzkpPh4C8ZD4mxKw
JDg7RV/XzmYwlopJjAkDAOdVz2+29gkPgif52VcWmV7vOgYqIfZSQ79kxL+0GWNVOjLO2xhYUaQf
ZfehAJ8kN0lYjx4yxaQYJj0CcOE+aNE2bR4p4a3huY5Psn6VePN72kUhw2toiD9uIe2qny6PeZ+d
BOvQ6MzoQkj1FhEsSHc1DJV6by1lfEFp9K4y0u2YtXln1bnF+sV2j3G7xU/NEgXqxL1kylYXTPR0
xnn+ioYDe+dxl+MnTC7ORvAuxN4wIJF1yFc3OsQvLdyZ8ZoyUYGc0TzrJAZ1Rj7V1I1woTJ/tAHv
8ea+MnEHbnNUTzJ9Cc8ldLK76c3VZQpXVvuqYhxG9GghL80ckTYyJ6mQZ7J58nG/g4pmUUJR9hAp
tB/Cieo8qcoYPMrQrGEuxfAsQpHvFpc0kKbMGnQH7iha1tJ5ji0Hnxe5IzuF5r3F59g1+sazIkP/
NtaiWnHPJECgaqj4gOHorj8E1qOIEgwO8FI6Z0qgmhQA3Mrg6KSvo243YxZgD+9GybQZyiIPJr6e
ssJbGoNl4VqVoGtQdVhPsu9Nih444ShKZnjF0MoJTlmiAm65OP1nHDzZDKs8xFXZSUpuQQ+nYFs0
O9c5RQ5xk1ObeiAkfWpd2izzcD5sLmwSjiPZMUUBS9hNdEczPCv9obVeCmWryG8NcuyU4luP33uC
NA3OYHJVid7CcOY8pmAhXaTiRcY3RnFgwP9Em6x5DdrSCtH2W2l6Ew8ZVAVQKmuKSeB2/PvoSPZc
BvObtVir8PLzJwWaUfXZ4oXRibVSvNkVV4qxovZeVxsRvqbde1GWh6g9BcZ7mD9Fzk2lZ1+tKuuk
uVQ4lMu1sfVH0piQ6J5jLasfpeb4F57dBGU1k425DyVZDz467pPUwyiiUL1uDEQAAyai7F2Uh8w7
uYQi/bXSjI/Hc2VBze9RNTO8SBGQYWCyC3XlaDegiVurWLbtu0ZZUuPpUPJrIs+16CwZhO7YzOXP
Ms2PAi5up1JcdSCCGgYaCoIvpB1txmPmsjvOPhv8s2Gm06M/JNmxwCYMG5sXzlUWZ4yCE1m5T6yL
W1RIZt4FNbihXGQ8qFI0c/jlAvMSXrWq5iIQ4uqB+4GHAcoJoDhRHlqbzc14BKFw/5masq1Qs2Ew
m/VBNDUVwA6COofQMYqUnFI3LNEsiw+3XhviXStBDiGZszGoFBc5A6Y32OQa+LPBOGZ6PCvRkBts
12v7uepfYCUg51hJ6EFMH31ZMs+iXVCNE587zz9mNkO2veZ8NPoy8R8K/OvD2kb+S3ZFVe2D5iCY
E/J3/yVatws02xoubdLsa/ZPbpRgFkC32oTveo8YEcOLUJq7fyluEg+mz1/FetQ4tFnTE377f/7j
//zf/33r/sf9SI9p1Ltp8o+kjo+pn1Tlv/9p/vMf2f//r6v3f//TVpmu2YZiq6qha4qFOJo/f3s9
+4nLX1b+BeDWSjTo+Cfaxbr+1OtTFAYODY7vD6P/7jCabeuKaukW//v5MJIn1L7yRXqSuI7pNHn5
ux9vaKomVEPTbc1Q5S+/wg7pJ2foSE6kvBGBI9Prtu6/P8SvJ4pDGAAthaaahi6Ln39B4dI3DUAo
n0DE9/ZjWM1M1lDfcGffH2c8Ez9fEH4E9mOVU6Uh3/9ypgrU/9CzRAJt+JhJb3qGNjjG//Jpeskf
DvW7n/TjoewvP6lzNJ9El+TUowp1PwXIDUFxapEw/f1v+t2BbM1ScKBr/J823h0/3GR6jfck97vk
pOgzAOgVG2oTCf4f7rHx6345c7psWTzpshCmENrPR6mVrOgNX0pOZH9Sknb+rLz20DDUZd6+f/+D
lPGzvjvWl1/kkg7Nbc6xsH3NIoQN9XCytcfeWQbWR0cTvgPjj4re0ze9Sl2BtPH7bzAe4JcvYCOQ
RkioqIo8nvIfTqnrkJ9Xp3F6iteWDLBh+f3H/+aK6fIPH//lLhRaVhZaH6YnOdv6OQ7ZheQC8D1+
fxTjDz/iyw1oC1ux7Zaj5IzcYCzrvF9e/7tDfHlsqyZW48TnECpRii+4tFnBvz/Cb04VYZLc3oBI
4X2YX44QdXnt5QYZ5LcoffG6Fy/EYPmHYyjqr2fKUA3VYmlgtbb1LwcJXKPHxMqjGr5adx8NowTr
aEdreIDAprGldv3EE4/f/7DfXJ0fj2nIP99ibYmkpA7t5JR5eDrspzATM2dw/3Cn/ekoX5bu0KtI
bQ5Y76zmyWPCUUDFb7v+D2vDb1bV8expuhBCF7Lx5U5LBksPK4PnVRWPZTwdAGmTXFgbeAqH2/en
TRk/68ujabDQCdPgphC8LH4+b5XXAnPo+EXaPETFMrk34RdEzw4reUNBYTl7lTjnwXkFlcGAPuoP
QbdCRhzOv/8iv5xZS5UteXy5a4ox/vPz98gb3LyDK9QzhvCmvBbqg2pL798f45dl6Msxxj//YRmq
ohwkIS93wMKnRBw//7tP/3Imm0IWshfw6YVSzdpwKqH4+/4Ivzy8X77/+Oc/fP/CMZW6kzmCpRDJ
wGaJbc8m/MPTq4738E93xHgUxeZeGFdqU/ty9zVK7ppBGRGBYTsfVe7NwSMtVYeYyQa+aN2+EUfB
4Lc86cjUzV6bKUE9Z6d4EV4LIjwCjwHSIjAXfSqAv4bsA7W14wSL70/GrxfTVEy+qWHzEhWq+LLo
h6nTKbKMk6IWT6b5EKz/u4//chYwKFZhCwL9gm/BpJz+wyP+m2+vUlwosiZTzYq/LsIPlzIP/Uzz
OgPc3rCsu0XQ/eFW+f3nQyrShSXzVH85O/RF3caRFOeMeI0RhP0ffH3VNC1eJTpDbVv9+U5Uk1zJ
LLm0zkW5K8iR3vztk09Fqeumzb1IYfnlUQK/F7gKIMYzDApm9N3fv7aqMVYjhm7qLH1f3k9KlhpZ
IEXM5Gh7qDxJf3slMFXDVm1N0TXWM+3L52ueXnaRZElnH9WMm97n0u7vn58fDqB/edl1tan0SWFL
ZxTegbtI0j/ss8bz+/MSYKqmYkFmViwa5cqXu6dzVUvRkCNd6Pv3EJRGaep/cIOalmHKvOhY9O3x
Bv7hAcjkLBiCrJTOpfsudir5M9+fol/XSlOXNZN7k1Jelb9usgypqqQeHikxuNOeaFZmesNSqH//
Rv3pKF+eAwURYlVomn/xCW/pJ8huv/8Vv3mMf/r8L29FNsxRWjZ8flWsKn9FYsJ/9/lfrgLfnLIZ
juqlf8SzYOd/WKN/cxF4fwhbyLouKNG/lEtqIUuyNmjRRUZVexdtGOfG0+9/wXgrfrlVWf41trm6
qqkc5uf7qMyLqGdqxiFqdJn2gzOOOjeoKZirfH+k3zwUPA86z4UlK4Ky7OcjxX6dWVZQl5fY3rPx
DFGYiMP3h/ilGLPMnw7x5QWfpx7cVZGXl7y1aB9hzoVR2+c7pRXWE4TI4Ci1PuNNJ9b1P/y635xH
wZ5ApiGhmLr9Sx1omV4RJmpxYbAZcpnMQt4HmVEvtFqjqWmkZKflkfb3F7KfjvrlByceIEldUorL
PO+uoXT9/nT+5vbj03WdvbyQabl8eXqMvEOyUWn8JuUxhsZYNquUmW/kn/6D41h4Sai9aLn8tf/+
YS2zSiGnbcfIZvAfajHTlWaS/z/Srqw5blzn/iJViSIpSq+9ektiW3ac5EU1mSTa912//jvM/e5N
N1slVjvzNFWeERokAIIgcA7/2RmGZo+WLBAFMBzoMuexVVvHlI4ImorXnjNQdFT+HPAClnGNDS6E
HJdzwEE78CmXqsUvAgzaCtO+tZcJdOJH0YepFrfr67WkB7eZQO4j4E/qetV5NM5OXNfeQMYWrYFO
/AygMIz9uWmoEbVk1sKyoA5yWmIyJQIFZoxOSFq0XkHKN8NywDAp8R9954CcEm86uioVWVo+gdQZ
qd3vmKfEIwre6ZZheNVjpZOjj2S4CW0Qtv9Cf8ch8K2b0DK+RLn1hD4PjCPfFcCZBOPzARjKz9cv
8skPIUqO0FZDHaYzfkiLiS67B08A2sert3UhSwHrVIiyvNR1AZOBkrgXgsRq/szFMUyfsMo+IAuQ
ea4LWzIb3IrhZC4uJ4QpAXhuTL+3pUb5+Fa3Tz74pXnxsC5jcftOZKgByQxMWoR56zlgSpDQkvWI
rsh1Gb+XXjmzkJjbgDJ3ULXCgXJ+krjCNQfGf3e4Ps7+vWztAjaRW30lNL9hPoYrJPODTqy0vDWp
yo3GHwLiB/PceET4GKa/zdlnf7gL2WeKV0cbeEmgWtfU/RZFcipMxEZuU/VSP1ZjBRrbEDuG2UBO
AErpP6Z4EOlxiMXGT1a9sOQd4UuciJQbfBKL3bQFdL0DkZFbew1AynoQg67v36Id2ijLmMKBqTiK
i4cFmiWN0m88iruJ/QHYWGB7WhdxWUJDJoA8w4GBmMzBwNq5Gr6TG0mEUOK1GKAr0EEYu09282h1
wHoR28r6AdAp202OGMjNQo3wJR9wTOIQi+EA4GqiE2SGO1cUPjCNOxM9G5XG/nXfV3zMidFeETB8
H/2sAAtnneZ6txSUTn+/4l5JXyRpQuLW6ybUu8HTWqAnA89qfAKeS4KCP8boQnQVcTwIr2+bTjPF
xVg4AHbegWYFuq4StOS6gyZhkmujOjE2Bjca1NIdYIae2wWZMD2doSXEq9mzaN8woOk6TxH5ca0e
wjRxN8M0LTJroZaA4hZ2McUMoeJg0H6XWoNmoS5dSApwOcHbuTyX1VAuAhaMVQ8B41vrHy0MegCJ
ZV2JRRmyfmUxsNI6TG7WSSRgQzomVhg0eLs8VgmGtjF2polvl7sBNXBDRnYpgGqonkhuMPo9MyCi
AD0O2nTwiA1+kkSz55dWdS5F8ZfMGmndARrby9iXmH5CB9v6Qi2cRxDg4h3X/M9SKbthtnUyIq9s
vAQc65UH4ssQtpuVxxF9rcAfdki+B93WutSl7ZEJmXCASe86ahTFQ0o2W5bTeBOQyww0uaAFpOk1
G6QR4ipJEOnpCAoq0Xhh+WnmeJDfNeR5XY/LaIPrIIyAoGBlOqgrnZuZDwrbsY/h8xHK9O2eA/sH
PAcxxuJ2UamJbMvq/JGlxBdzdMK0rjN4Pwh3ACMMpHdH45ny554HmHN1lADTtz5gAyqMdQg6gG4H
D4MCMwwD0jvJaYLOifXVu8wQzsTZygbFeVG0TEbMCa1hxrgnE5jFQ/RVpfdA2RvJhzr+vi5xyWdP
9stWUtbYr0b8gywSPRh98glNKsw9tp1mGTU7ZVvnVtGDv2wWHFIa43GMvwbxgw+annVNdDKUHKFs
ragDngeSbySP7g6TkRjAXRexFHpOF0v+/SSGjnbFnQpD157DDuA7ayzNMum+L1U8+X7dje3sNxVU
GN8Y3wrj8R2/X/YnWKaN+7+62UXBCjMd4DCArMW8EZAJfrxDgMUEqlt4bTDVVwgjDqk5VBRFofgt
PMTl53d8niJA4qwUuDAoW1yPZtz1A2k80A4B7dp6/rvPK9vLrJk684jPm5axR3mxyw7rAhaDI0cY
Jw4Oyovrd+RbdOqJj2ZW0m4Z2tCLGID9DwP/MYz1Xra7rstbjF6y+O7i0m9dXBFZUyQTKcIGuJog
qAnwHodhweanmc43oEXYZ3w4rgtcjF8udBMc/SIXd4EEDJllbLPa61N+OzHQ1oHjPp8+UXEXYlQH
zK59kmucZjGC4dUCJVV5C7EUpxFd5Aedj1LdkNRoQnM2rP+YZ18dfruu25JzyidAVFc5nqhU256z
mQsAA6MaWQNuFuP6Jhmvvm4j5xBo58JNB6/d6jMYjwUGXn2KhNnNwM2MwarY1rbaLOpxIsQ6DzIl
M/rWAKOGl2A7bCCGT2GqsbuF+9q5Iqqjisrv6li0XpU/hv4LmqLQBYiZJnQqzoDKKY62f9MCWiXF
BEmUaRLEJSO0EIIInpzwKqemIKgJc8Ia0nqYzMfg9oFjUgAQRztj/jHaHJyy6JMDouT11oEmPMt0
OGNIHRUrpE1BEtpknYdS3ubRx4DM331fesHJ0RAOkc8ahu8LGm5TIGyOaPtcF7F0gKJnDRcE5L7O
Rd02z+u4yQCV5vngtp3jAGgHdIv/UONHS/5KOS4g8inTxeXtXBNzahweGzk0sa1NYGOqbmtZGyBo
aNRZCH6IQXhtETjsiKtWW/phBDtZaI5ewUpMaw2YWL0dMI7OPla6RHTBpcjviyHK0SBOc6VFnmyO
EY9DXGbt5NnBD6DK5v+sb8zCihG0v1jcxrGBwpHqTbE99TwUowc6egAgztltOx/BIbkuhSzsP8Sg
0mIJ9EOZpnWuRTKnHejK5tGzAaJay0kQQNAFr3EJHlfAHidPBbp8255t0am3KQHGVoB6JmGYf2Le
+k9ZVJgxWRRHqiLUB92CmQAmxaSw12XHYt4DKMz37+Jv60IWN+1EiGqHCevJYMaYyAPW0GsByOX1
7y8u58n3leWMepRaeJBPANW5BYE8JhVpqjludeukGMYEGgfe0wwqxP/K/vkHg28jgDatK6JbKPn3
E+uOR2OaKxu7ETY3gPSMmqf17+u0UEIna0cSgPgUC9Xdob/Y7z/M7oP7jgs2oSfbIX/FiRYgeaFg
xkkmL+L3dmhsOSZ4KI6fdV2W1wpuijyBuxeVnMJCr7cZFpPXODsgSlrR4e++r2iB/gQCPkMYFcGD
Cb2JU80NYdlo//x+GVRPVslPATogSD15AHb1yYFjrq/XqLAoAicwtVHoQEO5st3UCbI07EADYmOG
odxjtswm+3es0okIZZUqWgOtPwsmL6s/4llkrp7/7vvKKoU1TQCKBBXcbiv6Hbxu/ftLS4RuVGqj
ZZTiIFa+b454EOxbYBVx+zk2/50wnxPHml4N+Q2lskEwMgDiJxdnI5qizne6du2gDuLS9GLg4xiW
F2CC16puovkuBNTKuj5LXsHl7ABDng6NlDhFGmDrFCC38Mhw35jgZwU+17oEIqO1qg46sNDChNdG
QS3lCK7NeSwC3Eq8gBXHCT6egWk4GvLbzjFvaCM+injG9JT7RjjgQICTvy5/4WaH7mGCGQNTwPHV
9A/UL21QoV3BcxvZ0O3Ed1Zwl0pwNDCRaXRdWk1hm3LkA8nARY9qFg3TjDKr5XUMLIxoRATP+7o2
cu/VxTyVoNhGM7e9XwpIGIYdkGoO468ge4eJ49Ueb1MwPpi6YhLDJOdjCoaZoWyHQbYc3Ii67uSl
dXJwC8WDG96lcA0+t3Dh+2yceTh7hQUYyERC82mUWJQAc8bTNsarhWp0RmyU4ZwVsweoxk0I2Kgf
6/uwFAfw5MRRMkAeBC3ONZhADdcyE3ll1QlQoX9KRgp4Ns3xu6TEqRD595OQH4H3FvPU5eTNGFCl
G8t6RzA+/b6yDW06gSgNuCAeDY6g48Vo9PoiLRnr6fcVY00ny+dxjiPLT7NjBwSiLPzMracZjMHr
gpYXCv1beIDE/UXtoaOW71dD0k9eEs/7AFg2Dv9xtQSU5dAGSAjesi7LJyGzx4YOA0oM2W0Wjs8i
8DVH1+X0ixB402OMYtQGXS2qV2RZSFNOqwE1TJC/Vnh634B5AWCYrMoOcw0YYNqDQlMYQItzWxsk
oIiqbzVroptmnIAyDH7iXhPRFrbw7DcpW0gAIOiIEr8prG8s59GJAXJafKyB2b++vktPO2eClIM1
Go2sMkk9eDTLMU/8ZMavoBvCBDHoJL7Z07MAWieQMt4jVaC3AX2dSAvVw4ETlFvrJOi9hGLMEsAE
brktxyPIR8Eh6G7N/AWcNDUtNXIXooeF5z6UGzEqCPFK9DDcFPyHjug84v4To9ugli2BXHPwLaQR
GN6T3Yw2EgnkE+fRoxkTH9MLeY+msgcjB/3T9DOZHo30jrS6C/2C/6Gj0ZSNrDiccLc/FxWnzdxx
0vXeAOh0wBbM1wcq9MfiOHLQ9ndZ/+iKJHSSaRy8GKNGtYg+1mWgqX0sbQmHASBTQI3lIk0w6ZQV
FavAapDtMjgUeybUW7c2nQjFl+o6SkTQQcTobiITMPl3Qlcp0IlQvIjGFpAbZ4igIEuP7sdmQ3S2
u7TXeHGHSaGoS/GScL7XIGYtJhdSPHYc+A7kU+uLpPm82g0WWiIvTYrPD58d9rFNrr9FoVjzv1//
O1k9OVKZ3Waj3+HzvN3Hxn0utuArXNdgKWSeirDOF8gsgh7jn9iD4HPdgvVyAyBqsPStC9Etk+Lc
89zmbhPWoweejAEQzXP88+8EyB9wslARCYEZLf1B4m1+T/Nf7/i87HdHzwYaeNTgFLYlc5oCHi3x
cwDXGfvvqI3gjfuPBEUBi1WB2QDF04tAi3tLk/26AkvRFc2nuFPgRoPYpNSoAI9t+oGL86qsvnTl
dkT3STBnO8y+Z9H15TBo8keUYlDZZIH9PGwgaq62JoCUdI9fS1c0y8b4OCZ8BAaV1MIvmbk/0mrq
PLO4zwCIQL6w8kcrwOAFgFVm37XjPSPfC3b9c4DMdhB1MVuOvjsllFQ0C8OURZXn16CzBuyE8VZn
4U5GyBAckgFgA7lG5MK2oXKJ4OWgp4daakejPcUt/gBGGZIB3goEdeEHowaYNXiiEvvq0Wlcq0+F
KV0QlUP9IKNO6THc4B0H0JvFEd1eTf8UAGXWHul23SYXIs+ZPGU9U6QzXRj5pefn6RfwOAyuC8ik
eofhD10JdSH+oD4k++8Fw+ap79VR41buaBIw81ib6UehOSkXFTn5umLxeIVr/N7C17n4BKiMkX+Y
xC1JjuvLJZdDuUuf6aDE0GZwc1ZTSAEB65AAWTh6M39Z4Fru3F+T0W3t0dLkfbpVU2ISr0cns0dI
LDvgRB0qQ2MAuu/L9OAkaBtNU2UzJt4AZQfoTtB2aX7/QnrBHIyvoJ8PORJVZy/Ayg4SHuIXHne+
RhUA4+7q5Pv6piypgFE9JMemHGChSp9N2vYiAsZf6aUPwP3k4ztW6PTzStg2RYxJoikrPeCi9f0X
TGJrlmjx93MMJOCZBjMdtjTtky3oBpMww6CFN7GPbvPo17ZGwFIEczASiDQGpQ3ceM8F5FNDe57i
UT0qivsxArUskCYTDryWxtlb5aApRi65omwbcAUmEOHn8uec6IOic962IaYseufZKPxtVqS7zvSE
5n19wbI4mvqA9IQ2K8ymKJabRkYZlE1eedEvwCk2ANrVLNuCHpjWRty3GRogEPvP9UhykpYdIDC9
AlxSQJqq7+pR7GLgeQ5jolmzBRs4kyX/frJmuKR33HGyyqvpT98wdk4e7q72kjMJynK1rTuPAcbE
vdY4lJMPUkhdE/6CmZ1JUOw4G5wCwCzQIalRgQDBBCBJ6yN6/YX9tq7L0tajVirneHAqW+qwUOMY
gIzzg8rjo+eAC8QHNtNxXcRCDRgwM/8ToWIujEZfDTHDwVg3t20D2hHjNXW7DSant3H1yC3dQbxo
ALgQ445vOyjmKAexWfR2MgsLcZ7uZnKk7Xu2/8/31W7RqLUQwmp8P3XAN7MDotv6ei06y8n3lRgT
9lFN7ICVXtjKtyYLDI3AFu81dzGdFOvcTYKwL4YgopACGpHwllk70Dj5tqYMopOiOj4woEH8AV3g
+E9GLPD4J/Ytq3d+GWtufpptd+XfT/wez7HVf5atDIFdDTorzeGlU0Xx+siwG1ZQLNgMKNN+b1R3
YPuadf6o00L+ihMtfN9vzcqEFBEcM4DmlRrj1WmhnChd0VlmHiBJ6XIQwCU+iIhGY3BBXAEGCwwT
ssO6MS9GshNjVrLwuilnu8+gTwJENvPBwrS7ecCEakw1UWZhpA6PJieSFLcHhRkaIzO45RQbd+nI
v7azuW9FBZIpx8d7aus8DV1+dIx5X1nmTQrNK6N4ADm6te1D8XVd7/V1RtPn+T7GBYq3cY51LrJ9
CCj35iH52uoKTuuLS9TK+1xlkZkm8C6/I2THejDpcZMaRycCunHnciCfYjBYs9DLFoq7FQP4AoYZ
5I86sVAS2iC2rnCJ8+tDUhwMXU/00n0YG/lHgGIyQUisxMxtZIkReRIAJbMa+mIGwGRkLoha+N0g
sZtD9zCT+li5zst7du6PeMWOZjOZp4njuCq6BwHu0gw4eug/3s4gO1iXtLx9/5OkdrXnIR1sXkPS
DIao8L4wH/PwpgjutaNUi4f8nxVV74uu8Ouu67GivbUDxEEDWElLEx0XD/kTEcpxgtkapwtK3LYt
VmxG91c6fInMD6x8CEt+34aaY0W3csqxYmLYhWUGpIXh8JoZ7dYME0BUB7dNAhhlUwu1pLF5W/79
xOYDy2nLtJe1BPeBNh8tcBKvm4JOgHK4dKY5CCKXD0Q1wCd2qk89bzSOq3Ms9XYEUsMpoowjMQJr
lgkAT7f81ypfi/CflB+BEAPQ3Y9+/nEAkdO6dsvB8I+hKyFDNEEPRnrYX0OOTXswgavr75NOc9Qs
WjlH6yTQ41CxUzs3jJSWIK+fsUkgromecLvYavSQrq/ULPAu/0eCoofjcwsc4jhieH3rdjcgluXl
S2IcqhA8ufdToymXLRrFiTglENK+djtbDDg7beD9bvrrJyxlm8EfdZRIV6YJqOttLFiVHN9a3Tmh
WSy1loB2jMScCBYrxNFkb+rHKPgJMHBRPATA832P//xRhSo5M7hRekKlKtwCKDJAwsOndRPWGBdV
4luVonXa7qbSM1KQT3rc/ARGiHURmu1WuxqStB/DuMOCSRzf5z4eNWu0rAKjwFJwME6udhuVVhaP
k4tsgYJwk76WJpgb3xXHALv6XxlSx5NAycfCBS2fTJLrmyl+HPjNe9boz/eVONmTrOnyAt+f+IFH
t5luVFO3RjKSnfz+BvOGSACwRqR5Sow72v3K40hzVOpkKFFEuHiucBK5RsF+CG4GdHtfD7wlPVsg
CKKFCP3CirXOZEwLt5S1fZaD3bpC4UhXv13W4o8I5QgG74c7xA4KB6X53PZfOtBPgFdufbd1MhRr
ygUJB5EhQWqCL3axNez75HpAwfOVkj/hZMOtLo+THI0HXl03Oxbe+Y2ztd13BY8/a6VY1VTlgM/6
XWRxQbq0H8CdMGicezF42CCrYgT/XEzhZENpjLgBIZZXCUjMxdbuNGhfSxIYuurw3oAen4shnFFk
RdnFI0IsSADGI2hF1jdbmr16uJ5+X7FZ2PNEMe6N4zv+mYJCKuqfgRjOm3+b3tdEkaV85FSUYrsV
o9YYOX3pYewlzzd+cgCvRla//Z1CivVaMygvSYfj2zLequkYZ2jhPoBlCawT64J06ig23FdFbw0A
Dfd4U38nJburqvqQEvArjYDQX5e1lOefLp1iykJ0PCtaKMXB6pxs/eRuHvcW6PXMR8fSyNLppQRK
AsT1ce6hF7F2U4SOZdAzfkh0w2VyddbsTsmy8s5s6JTC7jCMJcodBbuarYn4y4oAvVnOZAOWSUm0
SGWObuIg4rc9/1iM5gtxBlBQ1KBgj3UIXRpZanWy6PxgJDITqm/BFUQ3IPeZ3lFhZxgh+n91XCXZ
MvJptjJAU3tOdiTtR/Adr9vYcqT5830lEqAVqKi6GN8PcBcyq3/AtKvZEJ0EJQDMYzt2cQgJwqPz
hnz9u9+vOH6HeQv0PiBXzDDQB35nXSKn22LF37ssSAI7gDl15o3RfbaTx7r8HoUaiJxlv/izC/JX
nJyMPLS72LJN7ELxmCWfzejZ6Pd/t1CKg0eTEGhQheuN0yEAy5a3/vnFkuCpoSqu7aSjVQlfbjO4
qqo42gXJ5xB9jXl5b2SPDJy/aDLeOOI7G+9660Po/nRBbrD+I3Smpvh+0QDaQgTwxw5dFW0ACkeN
luvWgJ6w830KyrKjgbyZWGCeZDfgEBvDTyT+/DdqoDX9XIqPNGwuMkihuMJJMl7N6b++TJi7OP8+
saMhrUtcfiwQTffgQ9c8cS5+n1Iq0MIoHFstgdGq6U2jqnGXLuNPqLt9s+Lm8I4lOhGhqFBExJps
iuOqqR/b7rPkxPw7AUrUqscGz8RYJa8m9Ua0MFZdS65uleTfT3x+dtqh7UeoAIZ3yZSia5FYtFXg
mZkuerkxCq1Erp7EaIQCkgsagLYg5UztIzH2YIp5zzr9kSJ/xYkWluGAT7qBy7E02xWSDVTo3hh1
iiiRy+3zqA99LFQAnpwmeGFgSu0FiFQ/r6uyGISRMgAkG6EIDcXnquRZVQ9WSVETsL9wJMU98Erb
ztQY1roU9E6cSykSM438GaHedFGt2cz+W62r6i9a1v8UuRgSyETvp+gXRN7475xt2p/ry6T7uuJ6
vjCccZxwbW+D52oTJ5oQq/u86nhGzSorxy4Y4phToJxr1n/Rmk4WR3E7v6VWDU4cVH/to3Movj5R
3UuRbofl309cIij7rLLlmzVPt1P8EU+9he4cWl4kwHQJgClbRK33mVOLt10OJfBsnQDhQvfCsHya
wwccl6EXHVH8XIcKeWeWJpVMe9imq37Yw31kg+qZHBr2Bsz+XYiGpZnfJf5D2dBN7D6g71GzU4vr
ePIbFH/EYGyVNn2J+pP/OLUHG2wsOmNYWkcHqKASsd6yLjwlj/025/2QoeeH3ICVbMcajbcsKXEq
QfGWwp+z0e36zJvpr6D4yKpbCgSKdY+8MGkHRTqgaViCS/QutdjIU98a+qkpXkM3cm4bK+tvuwJ1
ZkAj/zSrXPc4f0lQ8Vsed1HuQrPuRUvkmAjTTIu5eG0qAeLRYy/Ebs4Oedbsuuymax66lGJyP9k2
UwkawOTZKNsHEuUPLCk3vrC2pR96Dejyrl8GG/mGwzENh9EGNXKk3TwZZV+9Bo3YULvdG/FL0VrH
mOswzOSJc3aNxQKcSlJiyFQCJE2At+w16bAA4OLtp5vJfY2A6GHHmoeJCwNSZMm/n0STybSTqsIj
8Ksd+PsJ6Dkw1/2gHRBaFONgzA+gyWhIVIcdENIzDqOpXmP2g4r+dpqNXV7oeGgu/A3KYN4aNmrj
3y7arzHoBWhNZypfhzZ97Ofszo/d3boV6EQoDjc0Lpo62FC+JiP5lRjOTZI2L1eLALALB5Q9p5iA
/Q1icbIlbOorbmR5+dom5rZ8c3IdBNuCQ58JkH8/EYDHA4sYcVGCrR0db/ldB1bIcXD3XHfYyjCu
GPKZICW1CvCAgFGdpHwlofFI3Ba8t+3dXNyC6+EQt+2uBGvf1WvnOCCVQVugRBhUB6gqXoDhOxyK
Vzrnt6EPumpTc7tZsGTZ2A6qOBTjXUBany+eyErCpzosXyej2acGs0FYyv1N0SQaQQuWJqfWCUNx
Bp22Kiy3YzhBGPsQlBsWjuDv49W5NQCYwMZA4RNyhFid2RM95SwGI+hr136bwmrfuzo8qQVDgwSM
xWPeDL2o6lq1CbiKMaJcvHLcZM2nzY5En9f3e8HCIMEFKASY1S7hxlLO+mQszOI14tmWVaDnjf7N
eXPfpuOWgHSZ+rqKzdL+n0pUAgCfu7BtOSTO7rBt2XNrvghQaa6rtbhwEj0CNiaQJikemvUlqBfb
DmZsJrctNdv9aOfxfihFv80AP6k52pZ0wpisbEzG/CaGV85tOmvIWA5zmrxGKZpGQdua2M+U6C5a
SwaNdBLOCfBME8+W51KMLskN13fj1xDAabuiuF1fM93nlY2xgnDuAKMfv7q8Dj+56I6+Fba2YHe5
VL/bq8H0Itv2L6Cd6imzDPT1h6/tEB4McB4Oo7tze/OwrsylGIx/2hinZcDjB5eBsiM1HQtw8Yzt
K2a6djG9MUaxTUDQuS7lcsng/2gjcyRsBSAllPjc2Fk32wEyu2kKtt0uBOv2uoDLTAaUTUD7RSnF
QcO42o3ei6LrhtkoX92JHfjwuUgfYgZQmvmbGL6ui1rQ5UyU4jLjEJVtXYryNbM3bgZG1evXiqDt
EOx2aK8G2JYS9wOaAvwM7a+vceYPoLoGg3xT55r1uvR78NcADgXR2MHZrwJ6wZ7iqTXb7hUcNibo
Y+ubMdg6uuiysFSYRJCZLMZ0LaBhnTtiE841iYY5fEVjo/8hStmw505UaorOl1Lg5cJ15fuifMpU
TJjlPOvHtnJeSFfu+8egYftrd/xcgLLjNgVSZh3UzksDmvi5Ra+V5pn0cjfOBSjuUVPg7yA9dl7G
otmhY2STbnoD2H6AL17X5NLb5fmI7Bi0JcTG9PT5hkTJAGLm0sle8+l+AhvLhk6ozVrX78i5GCUA
Y+67mIDEk71axyocd8zU4VRcbjlatTB3gnogrki425/rQSfLnOvBTV4xp7pxbnpT9zS+sFAQIMtn
sF9kLuqWc99PaGckrzz9hKmjmHyLOm99Ly43HdEQ0M6AVZQzB+oplTekyBKnT7AX7Y7zbQHS5nBf
uonG1RfW6kyOclzFxE8nN4Acn7ub8p8odq8OWOeKKJvhJKIpmwkCyhE3u5FtSXTt4yGgDRlu6ZIh
iSK/U3YjCSo6kd4eXoBxhcvdzpl1KFcX+w0JHCxShMpweMF/kzluMTrpML6wbtcGu0Dsh/q4vt8X
+3AuQvU93Bji3I4hguAF6ZOrm5O/MCfl84rPxa0vAmfA531y1/3y43TjlHeFLoAsKoEQyyQ4E6jP
lEiV8iSzQbIwvkR3hpluBgyCr6/SkhryOoUnOESqi7Gy0ZybJqJz/zI99fZt77/601unIwG83G2w
C6JALh0bIUR9W0+jaGprPPR50Zht3MBqNo5ZOFurrjRXq99DamcXU5xJuCailAMcDIlrdB6o4qYa
arvOLLQj/Ex8QJU4ZOek5XZgd2X4oZ8eGKu2MXo1nehgt8/R+zTFevLfMPxqwj1mhI590lsAETY3
7QSQ+jDdjdW0W9+1S7OAmkRe8lwkFED1PVezQle9GVaT5fE3s78xdTPgus/Lv5/UEeaBgHKhxOfp
MKJV+xi2Ojo5mYlc7BPMAQhuJkqQKiAxr4zGcSoOBYZ0PwwFnGfeTDEIV9FzfJ8PYlNqW/kXrfBE
plKbLvOU2XnHILMHkttdPX8QOo6qxYXD6K/srQTYMlMCp1HYdWmkwvLS5kvqvxnX3oSkdePSiHWz
JBadYt0YNqy6IrTgR82mx71h3q2b1WUwwFAxIgEOSbzuoopwvu+A5fCDEnmsN2X7trpJ75vqRuj6
Oha2AUjDqOVBBQkBpyjBfIOGEc2ZZ9TDbWT0DxEdP1TVfFjXRX5GsTBLzhc72A2Q+6i5cFKHZkvM
mnmzPe5azIj47icnf6i75wkD8+uyFrYdrTYEk7nwekzcKCpV7Zznbk65V0ThtraexupxXcDCxqCa
Y+FNFnaFQr1iunMtq8Z+aHtN+DT086b4VqM7seQv62IW9ECElmi9DGiAhCl6cDoLUaQG93r3YBlb
qtFC93lFi8RyK5Qn8fnGfOImiobztQ0EroXuARTXJGAGgECVM7mu3Kg2fZ97dl1sfohE9/S+YLqy
5oU5O2BSIYdU1idx/b7Ou9T20LJXRz4QCsjOFVcnXwC9J9IRweYtd+LcCd1sTkqjGG3P7PuNW2zT
4MfVuyyQTsCgTFDyAnbyXMBk5REZh0p4jBy6cMd0yL4L24ySAFbfdCW0vfokkFvmQENUtLwMEyR4
PdvH+2sVoIDgBmAXAiGm9tQwZXdulY5AsvSov2vybZVqnk4uFTj7/kXm6OPoS3G79kxy3/5MC01k
unRmED6huUL6MYhOqbL+uTs0orWJ7w1ZtGkZwTBP91H034SuzfDSXM8FKZbEaifsAS/ue3GwL+5A
yaKjLVnSBHiC1AJuKb1EDh0tEfZBlaK1ws23JP5qs9eg35BGRz63sCHg/UAFBRRQkjJL8bsWQ8Mk
ZmXwMrNt7t+HTHM1XP4+3pYs8IoAH1FZqLRED1rTtcEL6mRJfxPrAK+Wvo88TYBUBCnbhcE6Axap
oFHwYgz5M2/Hu4QUV/eHAPHiRIZqtHnegVEUbGwvAHc0p+yQRBtX6Ez3UhG0XaMG4AgOx0aGfR46
3Cx2jdwljtfu0Fjc6gz2ouiPysLp56W9neSd1IryEIUUx5uS/WCNW5qZW9p9bKnY+pRsg+uviJCH
VATs3kiiL/Ak2yAqq96KXDSxOrgOuAdNKL90wPPvK/rY7pw2eelDnxmcLzu/+2Bef+Sdi1Bcg09p
RkkCEZZ9MNpNaWlSTvn/n6dRqPfAxSW6FrUvjlR/HptgFonhWfMI0HwkncWNg4EY/6PrB0/XxvVz
WUrlZIyStB4nyHKaZ9RJXXQWXy0AvRoWHqtx38Xbm5If+KIXbmlw33M+x4CaN8Orof+QcOL+6eIl
HCXSi1YCM2C94KL1veauYO5+psN+XYMFDzkTIB30xEPqbKya2m98j8TJMejEXdEfeLarrZ1ttTc+
dQ7r8hYs+Eye4vC2MaapnUChlJs/wqS7icLsZkrTn+tiFuIKuJ1tPL0ycFQBHOhcrW6s8jrKoFac
PtHiwdbUexc/Dy4NXGpgyRdYx3HGIjyMlz5YAL7mmEnPr4bOx76jjQZwQyDbRGKlGNYQkaayndz3
6h4tQYfKujqxxfKAKBKVfWDOXJTLItZNnd243KP1rifbNN2tr//SNuOaJIvUQG6/qI0WcTo2tLeZ
x4rstqbVWzqUB/TraeLh0j6cilEdPKyLocPd0MMcl/mvqZuo02mhVEU48LIB4OcyLwcMYBUl21nE
26ost+9YLIzRIywC1fACw7xN4yQu4ph7QTx/NxP3Q4ORlzaOj+tiFhfLRiGW4g6LdgQlsvdl2wlg
Ntse6dttUxyGVLxn111UyuRTjuxLOve6siRRCWAhWNU878as3gHfd9JFkEU1ToQoajAzwzNUDyFj
4m748JRF1z5HyUv+iQDlVlnGuZMEAQR0U4Y5gXjzjizhTIBSFTGbAmMJcpmAnbVzPwj3+vuMRNyy
EJnwWIsyrxJkzSKNWegL6tFivh0iYz+Xmpv3gmecSVB22mJ950sSIM833qZmDxIwjSkt7DIiK0WI
AjAdQf+MYkpFWlpmG9le4I+3BkDxyfCOGAvKAIYLPvr0MBCqGJLVRBKf2re9Mnxgn0CUdrW7oTMR
hw+YbJEJqv3Vmd34Y2/ltjfEn51PBn17x+fRIocijmyOVU+IsCBFPnQwIrxm0m/R9H3983IDlTRN
EOQbYJrGvfIi8Qiom6VzaRie/S2ehy1Kq9uST9vC1T0x/4YXViVZBAe1xJFH+5LypFkQkc4z7wwg
v8x7c9jn+b1ZfYzGY0SSraA7EwRLTqGp6y/Y728ccNS8XUC2C0XobNUYDElm1xuCt8rme1aWN2lw
9S0Q/VLI2v4rRDnEA2qCOEwKyfmn4pA615/hcA3cNYAUCCxX1X4nahrhHOPzqCN+mhL2JRDGP1db
AerpgOcGI728KksvPckO49pweTmnvudWO9ptjJ+TOEa6JkPpZ4oBoMkAzTJoYhGYZVb8MBnqZI46
3/VmjJML97ttP/vpLf0cE103+cKuS18BfhHheChUH3NMO2prHFu4D/TTscb1jNT0kDXWcX3VLmMX
MH1tCagJABwk7Ur4BZR2WDN/al9Cu9k8D6aOyXLp+4yAVBotJuj6U+tho8H5XPRZ+5LTH9mRl/9e
//MlLycODrBXAyv6fNM7UMeMY+40L+746IRbUvzl95XQ7pdzQesG3w+crXi9mhbVtUGlItcdvx9X
MuVkGgDTOI8gKn6dzNuaH5qrkwMg1WPpUVWQvZ3q2ruZj9YhEdUv/Y2ws71bT/trV/931o/kn/0f
ade1JKmuLb+ICIxwr4Jy7ZuuafdCzEzPxkmAMMJ8/U3mRNzTRRFF1NnPPSMVMkvL5MrUkK+dowoU
fQiRSOfiCHi6G2/U8Opc5On4M5e5USMrJCYToLDJ7jlNcrEywfklw8qDdQCJQOTNkT8/PT5GWPVV
VzTlsYzGz6YdPFcCaN/En5fX6fyBwmsxWT8AEVGWmSNGYwDj1VwCUl13HxkxvEFBRQbYBS7Wiljn
1+3vu2TZ4FpzAbWaGUG3quLOLBtcZwnmMSrW2hjWxp+Zi6SWSmI0GN+I/N6mydflhVobfnYhetNp
bdbVzVFpIs/8HMw1TOjCBEAGEgSRJooAZ4JWVleXInTU5sjBuV0dNIi1X/0FMKQI53GicCPmVZgi
lyQZh5odU/7ebHL5cfXwNm4b6sboA5gEbU8P7Gg5g8XLMj22jl9Do2DlNVi4DyfDz9Y/iRS4VwWG
95n5KQ55+y9//uz5ZLw2QgDN0qMOnpSfpRNvLy/P0u83XXgx1iQbhbT56fIMg6aPo5KlRxZvyLDT
wk2vr4Tx50kotD1pABlO+FVEqLMXoXW5E41qmgI+d3SSwmuq2GtSiLQ49iYqf1v1ynwLJxb4TMCY
YaQgoTIHmxJZsGp04vSodirN40Mlj5fX7HwCF4QsKEYjBkLVc47O7OoQzZ2KmR9l9gw6/+bq6Ot0
+Gn6b26ZLFkZAhyYHyOQi5ggviu0hsrGXNn5ta+YXQxc+LpAxiI/Clqk/rhGqTsd/FO/7/QrZhdj
DLMOQRKGZ2SgJnlVNkP7Dkzt1dYDuVkU7RGHwdNHkfV0sYBCBOtDwvpjVZTUZgldIyxaWKapeIj2
R+QZzxFPBYMSX6v37dHySPvM9KujiEn2BbVVaL8iWpkH87UCIXbJ1e6oJXcFd704yq/f5ylQAQhE
nUQD524xaiTVMNTucEySm2gXu1fHKVDr+Db8zJ+M0z6KI4nhdeut5Udrc/mundsnuGHgpEAPBFTn
4BCf7m9VDkIxrUI9oobf+4znygY5NCfymqZaJdWc7zWqwxAERrRqmbCFZ1I8hCGm48IYj0I7PDFt
f/lT5jfi7+jw7qCajXQgnJvTT7G0oRvTUoxHhw/OY2klzh3qKOZBZFWZeCwLhXd5wvPPwac4oCaZ
CvdAAs3WrnXsEY0QSRfE74WzidbQc+ffczr87OmIgVBP0wrDGwP0l5p3iI1rxTZeKymtfcVs2TI1
rrTIxDSQYy4dOrorJ2xt/Onv38wt4o3IrROMn7sJFcNtzVaCivkRhmMJEDHuHvDQ6Eeb4w+0MItV
2Xcy0MRRc31HxSV/vnqnv08xz7JERqxkFfKmgabTSnjxipOzsESTAAP6WdzpGs57HlLXaEVmcBm0
6g6gKHetkLs0PgASKIVMCATgS0+3oFUqrWiSWAZInYJNLaXXLw+gH3/b5wzcBm3mgehRwhwDvPtB
qvc0cTPKf19e/8kL+/7YYYtRLEKsjoefANk1O6NNIuvEdPs6MMuDEt4YKoUkK966TDlenmhhpdCg
NxG2wZmdtH5OVwoQZYYbHQKKatEw8rUV12Nt+Onv3+5CZjuQIisxfMfelO6TXEso8Hedvv386ap8
H39IZN51GF9VP7QqSIPLq7Nw04BpQL4XqfWpAXjuLJOxKXmct0Es83dR1lu7U+jA85Unb22a2ZPH
DW6gQsHbIBFbTX4xtinaNbWtBeN68imzI1uYsrCsHp+ixX6Y+grbuIIqycrFnkY5O7f/XbC53QAZ
VIpkCmYxlZukUCiobuho1l6a/MPajxEo6HblAM+DgekEwMubdgnNFWd9c4NVQtowqtKgNhP0h1hV
d4NcjPPZhbFzCEc7fo6Ttt4zrWNr/AV/O41mXzvxPADu9x+as9maKmUKWEdpp0E8WOxI7HZkdKiS
/JFpCElYKsYN/MDkPovL5Ec7CpnRNozFLk3c0Q9z3re0hG7iLnMrd1OZdrTyUPz1AGY/EA4rPhet
FBO8fvZgu0xwlsY8C0aFZft6zELuxYVTvIxDat6byqj55ZgqnkxN9Tl30vxxDA3it5Gu0VYV/aMS
6+LP1Xfq5DfNbLOGdqRQoBUmqIf4oSX5HwW6Erq0D5enWbA8ECeCjQaPE3TEnNk0adr07qDDJujP
tra5WsgJxw6uFGLQSXUHvQuzlR2TxrT6Sq+CZquER7dcMTxLv94BFgxpKTTqn9V4Y13jgtSiCpj0
TOabnXf96qDwCv8BTySinJlh4520VRzHOiDJbbpv+f+w+N+Hnxm0MK3Nwqgx/GAeTf4mrgzIsfgT
N8lUBADY4azPcOCJ0iSKWgeV4TvpJrJXcpILq/99/Hm5R9RKnsQhxu8yn4S0W/EeFsz9yfCzs1MM
llnkzVAHhTPcd2N/41SJN8aVf3mPFyw+fEPVRpSJBLT1t5L27W1MRTU0hWpWgVpGfm49q+2uhU51
Ga3Bz5fsIOo+FgE9hoXexXlpKTdCS0Rakwf4OYYHFGXhx5U1em7B9K3WmNlmsMYyodqoQMavjOrs
jxGxXHrjkKSPY9H1u6psQKuXsRFNMzHwcivp34UlR21i6hCfwlZUmk/9hE7hRI2cnAWy7Q4Eutd7
wZLRr0Lj/fKiL02EZksUcYHCMQBcO52I8ILbblKzoC5z+TSUrrztI9HcOVFUrxQlF/YX2wowJNgW
gO2cl3QNp2cJL5U8yPp9mx2i8k4mz0O5MsvCXZjAGZOYGTJUkKA8/aDRySHzyO08KJM7zdlm9f76
Bfs+/sxUCKng/BYYPxXPunsv0gcnW7lva58we6YN0fZoe8UUqrYbHq21ezatwOkji34SRAGgHoAT
Ys5hLC5v9bixjD5ICNXJB+qEqr6J4l/j1+WVOv+MqW9FneRMDWNKFp7uRDMm3DbTvguKdJ9ssmpl
IxaGB/Bq0lcG0hIlmdlG1LpInJrUY9C3/8T76lrUPxQXJgcELyW63HGWZueol6bM1MiVQQ3mfeMt
vxpc+Z8JwGwDnCjSLWcPvpRwgkzWBV39pdtf7OoXE0h5JNUQ70FPExmq09WvhhFVNmVA7iMKvWxn
EHNlgnPLgQkmJxbALlQAjNkp7ewsAj5U9IGZmTSqAkd9Cfm1vbtYJAKGNaB9AAXHwzkDMjB0WKW2
SMxAHW8I8atmxc6e2yTIw4E2BdkusH6gvHO6SmPLYvTvcCsw72r11SnZJnOLjam9Xb4KZyiQ6TsQ
j+E2YMkmF2Y2T0jCJhaJHVRxoP0Gx7BCttU/cvgCn80+Klb86IWrgdkmshwEyOcV9C6PkZMcMFsb
g/k5KPL/YVvwMahCoyyGR3SeTxgj1ynUPm8Cpln03gU92eX1WvgAjI8iBmoywH/M3T0JxYsqBr1M
AGCyp28g9rNyeCfjMLOBE3gMdR8dre2AuJ7uB5hy7AT9yE1gxZ2n1I9J81gXt84P/ahydfM/fMy3
uWZnLOdK7LYh5lIgJyASTxFrQM6FU4zENnBYAKQiwJurLZMe7EtDPTaBqT60tbF3Mkl7WwMvx5oe
zdLGIBcNxhfAnKeGxNm6VYwjRqmQqPrZWLvI3l2/VIh/YLhc9EKdJbvJqGdmX2YI+su9WwFEvcab
sLTvcDDRGgNf/DyRV5aGYmhoOA5S8qcYPur4q6x+MfWT9/+Y2poWzRmBH249jBe2ZmKDAPvLZEK/
ebSmVLoRXa9t4PYuzclGTff18wBewkZ9s5jnskPObspfQnjl4HWhn/IXdNkigkJb5OWFPdNJmv+U
2cYVheu2umKgm9MuqVAepPI5JJ+p8pCxSS7AbIIxftST4+VpF94I3DDwRwCqCb9vTm8JPm+j4lkM
O/Fef6L4jxL95QmmR2Z+j8FwN4HhkYA8o+4CP2BpZQkMBRfaJm9v9VajemfvkEHRnLsM9PeJWGP4
XvwoCMHjrv3tlZ29SaojElZrbh2EpvlYKeipk8ozHNvt5U9bumqIAZATAJ/BZD5OD0/Xp7nQy7EK
oCuqlDtlDUW7dBXQLwn3CW4gUg6z97uJYzNqorAKxvyxie6MtNyVxYtM7uL+voWpuvw1S4sGaJpr
TSWsCdB3+jVkKJqiNvQ6KM0k3VQSyKt46MQmAoWcf3mqhTMBSoOp/xc5DziGs6nM0CyspO9gRLqx
3eaWne4sERM/HJ/zlGrxWxF2hq+LqHi/PPHCN06oLB2lJlTe8c6ffqMFlILNQSUVKAIptARU0zdO
v9aTszgJzsXfvgw8XtO2frMpcWrHBIyObdBHm1z9aos7CR34yx+ycPScv9VeVAERKcxZGSTqkEU6
2M3fwhZEjQcrXplhaY+AdcF5wNk+15w2NNahUpt3Qd3Uty1wuKpM93JwHzO7uAehzmGssgerYlcH
h2hfA+wPeCodDZLzUrDW9RUZi14G2T9KvFXXoJ5Le4P9/9uUA3y6OruyGpFhLoYRVSgJe47myGjQ
aNH+uXp3pogEmUKAr6cWndMTUPVNKI0SqbzkVfs1/rx2cEBt0ZwKm422rzPcdW3ytLVQCAyU0LiB
i3RrCXL1o3A6xcz3aovaCWuOKRq188bC2UOv+d4d1+ryf5v8T9+GCTWMzAZ2GjHoHGrYip4MBqsx
j+t8hui9pYWlvrPY2PahE6QaO/QGKEVNaIJS2bqqZ7Xqba6SD93tnwcSPcSG9dKa6ONTXLvzzULe
2Snn76Lrw3dS8j+A3vS00tzIdzML9AJO4VKHdG9G3Y7UVtoAJu+e9KKgbeZ86UZCIEZMUpoP0XtU
Vgelsd9Y3xySXlvzCKeTNv92VL2nGj4cwjNURaSzjgxjlARJyncRqTxH2+XjcJBOfyiUNSbuhbw9
KDJh1NGmjVN/lv5tpWBu3xhpkDFV8/ToB/XV3oKCYFnWPhwgqrSNQ60hzj+sVOSe2VS61zVJu+IO
LLg5+CETWZUNtBu6k2eP2lgLVA7RxhSk6Y+BQf1R3YjstghvnO4+bgzKNOjnVr9caw20fO6Co7sX
tuwvSaF11rKsgATVGewsC4YSTkecAk7eWmMNRXDjuYr45vIt1aY7MttfpNGQSIN21YJnqetlySHF
mwa9HPdwwby2uw1VtMc33BPqAwNvca69h4ZNC/Gq85WH7vx9mNDlEMtFZIZeqHn+NOMgfRhDmQV2
tq2jfbQWXp7b0dPxZ2+cAPmfq2ZtFjTiWc0Vmgxv2dVcn+AWPPmI2VERljWUbdFlgRrfV1nhl+Jn
2K69cytfQma+Ys8HKzKHGsfC8ari0Os7ew1ntrgZYDibWo7hfczTqpGBSI9XQxbIr9TZutpK7WLx
C74NP7PWNXxgl41YJsSTMqcdONrW8vHnzgB2AmA5fAKuLWK/0wctMzueDoRkAVc2ZHzvw8xLhpvQ
fG+4RnOe+Qb/dfn+LH3UX0Av3jokluYIydzUe7NyygxwhYIaoe7F6iPqwCse/IIRBkEYXugpNEHi
e/oV31w1okuip0RgZ0o/Cv02o2G4z1DRkFfXf4yTiWbBXaubIiclJiLas1Pe14fLq7V0wiwQ3CCT
i0ycPS8v9V0lhd6wv9e9zbbdyglbXCbLwE6gowSByMxrqroGDZdmBfp6w4Nor/Jg/ITAV74mWLa4
5/jxCKiQD0Xy+3Q3rISIkhE8DUM/NW7qkqIX/PJCLX7Jf6c4q2AVGtelZaVBlG+w24X+7CSeDDes
WosCFp4b0Ej//8f8fQe/Ha00HMIOouVp4Gq0SbdMbgcoGF4rjziZyO+zzO5+VdbCyaWTBuAU7Tpa
rAESFr8CsZqKFCweE3u2JZnqdIpqxVkQjp6BdFWP234wi+DyriweX8BhkPIBPPaMZAw8tgWqjSZ2
BfKzVvRqQC3r+hlAAjbRRgO7gIlOjxbRstYYzDIPoMmjJVu5htBbOlffx5/d77xCJ9ao1Xkwuj9M
sHEmyO9FwEWr6bvMVm7jtOYzzwLMhshZIUUGzrx5g1HJeZjYTlQEZlx2dDDbf3QpGspV67GpK08Z
O6oQsSvqa0lfcNjQ8QVxV5gY5HPmlKZg380cK0XVSw83lb110hXfcOH+u3Ba4LNMgR8gtaeblGV9
K4TJeSAq5aFJtZ+Z2xx4n1zZFzt9BhpFbITNUzl1ngTQeQ28ZlrzQI9//zTTlYdr4SyfjD79/du9
T8aqQvtXxYNYf8rsYA1svDb87CAbPYAKFVJ2gTu+uRuL/bh8T5a2AG23eOjhNIIdd/brO+gBRUNT
p4EJ1af8qJjHa9vjptX/PsPsA0b0h+i1mGYgG0423dvlD1gwWCfDz86QYQk5mDXAWxa/aeS9ZaZ+
VYAcc61ksDgPolc4DxZwjvMUVtWMjpnVKeZp7tJMbMGBtWWQPc7KNaa8xS0Buf5UDDYANJs9vrU0
SdkbSRoIHlMyQGeVO7QEH9LlhVs6WLjb0M6BBALymbPUWDpk3OzHGISV6TakqDdfHn5pvVCEnKRO
UPc/M/Ho5xycqmZYr/JhrDQvd27r/Dlsr0aHIpYG+hch7uRBzOFpdV2SKgb7QDDk4001FJssU/zL
X3K+HxNfHoqEU3vnhNY6veCSVG6GWmUa6Fm10/Mfhd54ObuWG0Cb+i2+zTLb9cGqGoh5wlEBxNJj
xpEUayJB5xt+OsMshAv7UKlJjxkUUviu61nFtbQi82+YOQ9WXedWHsGfm6Tfy8NY3KrXsgn/nQK1
eXQ7/2VInFVttSEaQWaBzbBixevQqO/qK5H04nZ/m2HmYfWRWyKHjRm69M2R96qLVPzhfzhRaAVD
GhcXBFHP6YkaU2JCqxfrpOiZV3EBtgHUIZs1X24h9YId/+88cygtYpAWrOdwSZv3tKUk83Ox65ut
s+1sr36LGR3X6PTOXZXTGWfbY+pyTNDLnAZJXtNxW8CvY+Ig+Z1j1FsGktysebm8lud25nTG2XYZ
fTc20LlIAzmxk/mZtXcSStaKrEuHwkKjICjjIDR2Jngjk4T3PFPwiPUvTfzRhw8Fe778IUvXE5p2
LsLTCZc4L8copCraOFEYYq6YauFTuFaEWZzARPVgoq0FGmu2N2PYQTkoFRyaZDehq/hO3u4uf8Jk
o04dVQLzCG9IA5EHLPJsht4e9BGCvixoG58R5jnpXQlRpTTx3GTFKC98zJQLd6YMJ1zjOQqFc2Cx
rbKLgkgrNkZ8a4/WyseszTD7GDcaB9YomKF4qIxNaV/9/BIUpCbVDgh/AQ80nbhvbqOSinQopRoH
eX0ovDJbMTELv95BxQDpVrSS4/mdDZ+TMdHUmJWB6H4y0OqtOL0L9+Fk+NmbCCnJMq7RFBpkiQch
My+1Ot9aq92cX23g4pHjACeONXHdzZ5EPPwydGpZvKjEL/LSh/yEb6b7Rr86PjidZ/Ywkj4rudJi
Hrt66Uo6dF+Xr8X5XjhT1QOBB4TTkEubfYdrcQaAX5a8NL8t6xaYkMvDLywTrgJQP7gME//E7KC2
qd2pEq0+APU5H5Y6bNMnJa52liE+Lk90vunIziKUBscoTiwku0+PbCQyZ0h4Gwa18pS322jcWmsR
4cJSQbkIQSHAd6gKzr9FLwy3L2Mleon6TfmrWGsPXBt+9liQnIhCdzG8It6cX2WzAvI6t3+gXgG8
C8X7Sb1mjujPqzrXK71mLxCSMoyXmL+77MVK/PB64wEeFoTME9gSd4PMvsMEON7uzIa/lAqnpqVQ
295c3uuFlQKFFOJCPBgo35izCy6JkVgtcfKXR7Bp0x4aTP9u/NmdAKiZKOgpz1/IuCHdPu9WtmLt
98/uNJoHOhRr8Pv1fp/1W2dleRauAiAaeHYMdEiDdGvmwQERVTuMFexFTtl369NMMw+95SuzLHzE
91nmWd467/OKayV7UVxa/Lbert6Ck9FndiMjtVNwK2cvYKEY+01Nrn6CwBMGeqWJmQ/ZvDnsW4oO
++sm7AXaoCL1hzWWlMU9+Db+bIsNLWwyZsbsxSZAr2zH0eNrQjhrU8y2uR8VVETdlL3oZOvGfuLs
tDUZsgXr/X2VnFk5KpWsL2xAXl8yx5ZfykDSZ42lvSdd1myzql3DME2rcuqjTeqTIE1Bnxu0N+Zu
plmabdnUbvbCwN+cR9IT6D+tzYzq8Q7EJGgV+nntMUPFG8UWoPvwdpw16mZ6yFNImLOXSvmpWxl1
2Pu/m2C6Rd88qbaNmaGXAueserbEQXTbfzf+dEi+jW+afVQMPe56OO6h3LmKsDw/ZKcLNDO1RYQm
v9bFAkUcqqO+dB/YtbLoAJTBiE9OApjV0OE4s7Z5aHbGgOYWKCdSQAsLfrU1x/ioGADagM4VOJyn
S2THUcEjHlmBXj2Ue2utW/38jpwMP3f2x7KsSJ4pZlBU5YNDlD9jN3wgk7FzZOpf3uyFzYAOMBJv
6AsDTHSe8hZJxyQJNTPYDtmrGhuHTs1XnqaFr8HTPTG1TJReeD9OF4sJ1vZaGw4B8+NfZbyVuTdc
KwWMDUcf1dSthCo0wsmZg8DBQ+3WplSDrHzq2o16ffh1Ov7MFRTQkdeZgvFjIyibJ31Nj3Nag1Mr
5SLURs0BEJaJMGd2p810CvmYBVCzzqM9eBk3fVI9gAntDwz+P6KvblrSxDdu/HJ5+8/2Bk1XYJ8E
XhBHGdwts72JNakMY6y3gdqktCAUcp1UtV8j+fU/zAMEKXI/k9rh/Psqo+0VR0WTc4IW6lr6XPgl
Kenz5VnODjO+ApTR+uRNg5t1HgSGfWsLnhZtkOU7FLxj2zfK7eUpzlxeTDF1tU+cQxPMZ/YIx7rW
xhoYvYPRrPbKY6skBU1aX0R5Bd3hend5tmnbT47FNBtKUuCngZICMuSnVyeVDrOcjgC8HO54s3+9
enT0yUIPdMLZnXNsA7hcpsrAh2C4QfU2Ept/Nbwx+/GKlLJmI4bvnDtt16YrZmVhbb7/+nk/S5qH
hlVJDN8o22hjkpWNXh5+6suY6LuxD6dLz1iJhglLHwJ5pxV7eXVKFA25aAL4/+FnzijTrVCGNoaH
boLj3JP0PlGufaQmwP1ECwSMK5rf5hIZlpKgVbQQapDUIeU3g7uG6F+4bpgAqDvca1yJeUWlKXq9
7IZYDXKIbkeKQXsuPNmtpUUWdgKCnHg3gGolEx3r6U6YLnIVuNlqwC2/7H1nrdNn6TO+jz/N/83f
6aXqlnGP8Wv1kSdPebEdk/3lqwAQEQaZ3eRJdXvaCNRkzzoeQT7uoD/aGINQNbeD8RxZOyW543FN
FfHD6Qbq1P7IP1nFvUTbjjynVQi0KLixDZl5cVjSykppmN2z4qDCeY58kz/asDyc3Ov23sq0nXT2
LEv9Yki9ZtxWJmCPcetLK/asKvN41dDCKGloqH7Vv9oRim1tq9LKZtRIdpZMPN4+mc4xtE2vdXUw
Gggokqge4Ki0hBSGRf5xpUNhfKmifUWOSjsR+iz0HP3DqAklKbhW2F7J6y3R7pVux/udZm6UUW4b
J6dxYQJ1qmzs6pjz3DfAd1ZFaEQX2SvjJW3Knyq/1RnxovYH052faeR+dnXvGzkyVNF91dieZnKq
9LEvHZd2SMTl7gigA6N4GEl5V2dvaXIQyUuZfppV/RzXzs41+j2C/j3nKgA38lCKwZPijmmvw/ic
6l8J4oGy3VSJeivbt0hvf2ete6tl3aFGk/Vg+BZ7V2pBix6vI9N2Rou10Ht0ySheA1x9yfKd0f+0
m3djvOvcaKdVpecatU/qu07cVMlDLZONrQtP0fGwhresSXYmT3YjgWI1gKnZ8DtimyYuPbQneDU5
Gs29kfshyX2u536pP40IVbQEgupFvG3JLQcowSYPzGgoWnMjLjdmBy22MqJEy/dcL6grn1vBqOit
XQzsqd0MnhHFHwrL70f9rbFv8Ob7eNyYl6fbWnUjAOocCp5Pz+HsIbb4wwBSQGbH0BB1biyZ5141
YYsb6wCMiV9bGgWHp9cogeqw22T4suvEB54a0SiISzqICwc93HqnSFCYJv4ItLHWfKKQddt0guIm
1yhXhF8J9LrRbL9xi2iTDqCAT3Nq547nKB998V5GrR/GN9IZ6GhJMOMVFEjUfRkllOtARh+yfPxV
FQ8kfzGV5xpt4xgp/QyjcG+lxGvD1CvdGLwzzrYZyEZqr2B9pYp7FOMjlEw3lRJRoR5aOaD00B24
/hGiW4I0GWXxa1oUNwhRt62VfnTIxZY6K1C2eraawiN16RuV4clM3w7avipv7X7YCtJ4YSY9Vunb
DoddyI9INTdIqdM2N7e9pu9tlLxMPaU92XVNQ4dkiGhYRQe3c//EwJg24QMLK68Yja06KjdoSfTG
EiWyMXa3iuU81JqBsX7qFXBp7Ydq/9O0JfY6BKSZ38k0e69Uc99rHE0tBf8lzPgduTK3pxlRO2U7
KG7xmNSgAXRGW25lrOc7VBRQec2TgtO0t4wdyWX/x+FO/yoN7SsuAFXSOpE+MxPu/Q03S9+1hd85
ZBiAjhH5ANOVQ8GkVgfsYKQ8I0FnbLXB6TYux/ERoxKn1IrD5g258+Yf0gyan3C3fTcTI1X9To88
nQzNbsg73A5LmtYDGucVKsE9EPR9qb27alHRgVnlkSUCEsAZnGML5dwNi+oqKIth/IqIIW+LGLQT
ulmEnssTSYHs17eiwEFgat+8tFCwoxUraqoK0W8TEnfUckjzUpqhQvWC1NsQhE7vVqnqFQXRWYjb
ZlKJw1YN92FTH01W7aLoJhTPdQSrDKUb9C7RsMs9pmWo8dXblIvHUMn3AsmlROUUwDUaQsbQtaND
FgPd30tal8Mmt+IHqdcNHUXzKjJzJxWTNop2a2rypkqrz4JongDsqc7jfasWfs3UPY+GzZgT3OPo
R2E/Gtm4cfKgBaTP1HMasncUG5ssvSNm42l9sRsifRvJF6W9R3tL0j64ne5x08BRz94mfnmtyqjd
gta+iKmS574JiokcjQJmGCjoB7DLfZpzOtrvWgzU8H1qSxD/5lSaxlPFrEOOCIW9Vs2ujNJdIg0v
S8lWJdLP48ZTohtYS/zcpxpcwbaiUmg+bg3Cb+q2p61Zb03xoLcH0n8VermJnJvE9BK78knnbm2t
3CSk8MJ6P+hvlvI+JveNBnUQDaua5M9g/ezQTgWCdKODvYDx2hMS4fjmlCkl1cUnUT47ZA9RNaBO
c0Pqz0jcO/FN1m7SDgsoOAWXiGeVP1q2TZL7KH3o7CAzHmT8T28cYXy488swX3S7g4zVazzoXhj9
TlXXk+NjO+50/ph3T0P3pLpPZu+pynNR7PVsa0aG1xZfDqTC8/4X63/H+o2p+Ly5CZWX2kZtmGWe
0d8V8lcXbRT50MifGtqOyF2l3mmw3kqR0tR6tPQ7XqFzQ498WeReaP+O2asgv6HoPIa+EjWoMf7K
iocQsJ8wqr2ywH/NNS/EP474jyryQ0jnmmh3qFoXWJ14k7Z7U2i0d3+U1rsGyfSuOQp5Hw5Qz9pK
9T5kGRXJb2i6KsMmShNq9bfDuCv1DzM92qTe8PhYiBaquBG1xgc9MTyHbRk6b02vzw9J/Fnq+7oX
FLR6aXfMlaeedNQNb4UbUq19sPRAUd5z+Wk2t0mGd0x5U8W+JM9SPrjkSFyISjalZ5evFr6javH4
CVjpe/xaPX8S5AudOpSPKo1hdTJ0rDZYg+Elc0e8WRo11Z2r7IS8NfKDAXE+JbnVlKcwfSb6q8UA
GK2+THIsrSfNuRlh6YT7ENc7x7yPy8cyelH7Heg/rObGqbmfNb49PJvasIGPFPVfTv+zVj6i8lVn
9z0sVK89qYlGR7WnTab7XfaZdsO2SFUPUj9UHffGEFPknYBO/J20JjXYE9duxvEW4gp69OQmn5yA
v9l+ZsPBdu/TycAafwj5o44faXunJ4+Zuins58F8L/KtIe676DC0T22+G1C9Lr5a5b6Mn6r+ntul
x8TPYcBzZdABfNml8VS0t5GoqF79KMufTWp6tvXCsoam4sDzjhoV+oBu7L6i1bjjJGjVlGb5S9Wj
5+29ih7UBDy3t9Uk42tpd8wyKakM6G29O8lbTwTt1b0bN1REzHe68iaz9xLeYy59Qp77+keiHtLy
Lho57bMnUTzYk4FINrr2S/aw+lCGi7MHTf6EqfAi5VYqb3b+4RgHp73pqnY/kiczXClzLvr1aMQB
d6mBtMMcV4YGlUioWTgCOrxJukNkUMFXUO+LUyC9DMZswJmceaUzNvOYaGIcAf/Y4TWT2T5p6eXQ
YSFDM+l8I8RSbSRq5n0CERrhSyMzR8AJLRjubaY8mPpz3l+Nx5qy49/mmX7HtyioCq1izDJrDLTK
t77QNnT5MxbiH3Q8GqAxA7MYgMSzeDcpUmCelQpMEMIbmY/moH83/iwBKHqnQRRXw5bzjWnqtEck
cXmGc3QRio8WiKH+cidOaKzTFeqbWI8zkPUFghDQWei93v3qeAFnXwKoTBsD+riM6QpuPDjtHKgb
WfEPfXCOl3/H+YFAyvmvbA/4kMGiN1vJAX5e48Ywq6n2FO7+j7Tr2pFbV7ZfJIAKVHhVp0m2R+0Z
h3kRHCVRmcr6+rvoc891N5toon3PxsY+wACqZioWq1atFcD9Pd9+cpCEBFkAUAh4daN4cj5SvhZO
34yZc7Thr6p472S72P1xfRiXG+Lchvj7yX5Dc3TLOToijma2hU9ub07f4POiqI6iLiQqZPYq327s
up49++jOxkO3qdGC9w+/Hy1Dgr4LStJydgVBKK/6xHWOCfKYvnUcmGYEinW2BLXQfw2Iv59M0AhK
jcScqYNM4y9Qp+KBhCdLDuIGXen7MqWJqQJWA8RYKI9ddCLZbdrMecKdY54/gFbMjl+X5Ys3HoP6
2/Upu/SWqMEBVYbGbmRzLnDp7lhY07QwB2wwXZjyB4ZuSMZfrxu5qPcJQkshFgniGeSBZX9p9JaZ
Jf1sHy2SbFcP8d78vnXuzeG1ThGMaKxZqm0MGVKkg4E6wjtIqjSZix20eKGax3q9G4o5DJbfeTsd
AG7bxBU6Sg6B/zPv8dLdsvZpIgmYXrzdCnpdyh8nG890lyNWPprV+6l/T93QWp4dT8MwpPqNaGpD
BxhKI+gJlxxX4c6sZBO3jsS8I8vj+nx9xi+57DDlSABit7ou6Gzki3ZKeD+k1MS6OiT0aj+srGLT
t93WWoqtl8a7rHkqGn9vZr/iLNgk9Vtd3XnkHSSbb74FwNWE5npcyAJtJiN2PHf13Q7llYgwvglz
XyeldXkmz78vOa3GHDPWMXx/aX9PtrdzLCxtce/3o+ayuVyyc0PykrXgFG0mGLKB7oS6S56tmqlS
DkUELgLbhMtM2riGG89es3g0AlPNV9YuH/umgbKI/8xse399g4gfe577tIS4CIyBw18c/3NPljmk
cYYRdIq+DRxpOz8PFOq6RWxp7Kgm7dSOFAPwOukDgFTcaDA+2zhb6D7XTJrKAmIw9Gvh3hU08ucj
yYNpcuIsplGLJzFeIuGtktA4SYDpoA6LRDfIp+SUepUyiMLBV0epM4cE/rGJpx3OzfUFUQ4DLW9C
+hRJabkPyTDmZc0dSqMAnLt4rri67mm1AThgCJNCmE8uYHdJAYDkvNKIzfljzrqX3NUV4i4qpmKm
hI//XxPSpvKs0UdTGqFRJlKPa7nxSnOHzC0SPbtxHDYLqZFD0XVwKgYmuJuwl1H9A/mFFBkFJoOj
G10StQkqHmFgaraw4qicfV/YP7n0U9xcLjK3JDKGjR1sHbQhf76+9opzf2ZB2sJelge4H2Fh4nvT
/4psGfIbuo5t1TTZYKrHnUAA+ZdP/IjHBPGHiUSe96FIPxDNLCk/D+40YDJx8SDAO58lIwGZzmCP
JFpE5tq579EAdX2WLqMI0AmeWJDq4vHUGD2JMYDU+TX54Cv+XiA/77nPufVUTKPGmmrVT6zJx6VA
JqejzUyiwanft4n9na/ew5JM2+uDugz0zgYla1EEYzWmHcGgqvg1644ke2chR+7XHRTCNaYUp1O4
eoRiQOGA7Vk+nWhSqx2wV0ZVgOzD/VJ+Xq1yO83jIUuOfe/vq04T5CgH56LFBN1R4PORfZqTT2vr
GSWJ1qDcevmHPH1FIgnnNTTH6Po8KrefCDIASAXbRiBtP68EwStxexKZ/F3QIPmy6LgBVYdUQNn/
a0HafouzWIPVd9gQSboZkuUzc0WpjYaTmXy7PhjV3hNdDK6QKQF4Xgz2xOPg9DI3aTMz8vy7xAK3
eRi8/P8sSB6HxrFjpl1qRr2H9qXqrou3zaIZhWpJTkchJvRkFBVKgVW5wkbuhN6yLTvNa085S3gR
A/qB4i3e3effTxZUiM24MKPV+eYUTwHykOPd9WlSDgH04iI/gierjCwpk6kOxrQyo6YYw/HOd25P
waCr+cSAtKmsiuS07DszmujnYd/rDuCfHyiFeafft6Q5cgqXt9bQYp276rEF8q6h03eW+sc8rh68
drxz/XbjrtUhnvvPVevcmTE7jGz53ozeFhpG2xRV5h7FxCJvNGoRyrnFE0hQ5mFmZbweRH8yTpvA
jMZ05ydblL7/Ye3+fl924AnUy5c4d80oM6FUcN/eDoHA0gFUjPZY4AeAt5C2n2EXyRhb+P3uq9+/
vF7/9crN7SO1hf8hVyq/D901KBZeJVYU2C3gnqjSTOlumsbtdTOqOxVF2v+wanrgCj0fhDV01E46
QiJnYch/lzuzovekn7ZtZXbhMrffTF+naqNypKc2pXuoS7yWJwVsJhlgC8H9Wj1aNmoVuY5/QTmH
J4OzzgdXpBNEYfqVRCPqUZS+JfUYrrVmoXSjkaPPcbRpa8DINKfvMpySBWJMlTkdfKYTmv+Dqrk4
zScDEkfqxKOW+eDFy7gQ8T7crmZUTWlYNkAIwn0PeRR4UPBBy1vFv9Tzp6W74/Hx+nZRDRaa3gge
QGCKxIp0y/akWu20tRHk0bAcPkAxaE02iMWuW1FtSsjWIVIBKBH/kaw4NTRQAJTClKbvcvaB9++M
8cVdXmez25FOE3v/IbSUJ/XUmnSOWWvH8zzBGji/N+1cbAh3wzL9lgMMUNdLmOHuoku6jzlFo28T
2t6wgSYEnv8/Wjre1RlAjVa9zRqK7os3b5lCMi67eS62pt+EQwqayXIKV5SUS/eDZeFj1AyT5Asb
JxD3Q7wG+JW0+km8FYQBLWrCb3aRbxsd3YkYxpVhyjdBXaW+a4hhms7PIPhlx/e5h9g22fhZHzZO
cr/qcpiq43cysXK8mfpWlsUtzjkABVve5oegdQ5m279c3y3KPfl3t8hKnT0akdwixwHslz3qwM20
rds7W8tlp9mUMm29YN9vCMH7Zs2yV2bO+6DK9zX39+683lX59IFWxb4vqmcnrp6Gotx1rNyzhN/1
4OJJ3ekwkGWzOCXHBpo1kdAl7xvg9BQRkAOxFR/timKOThzDlDVBxwJxYooHFL+Dyt5Y06vp3A/8
aQE6xZggosgf0jbdTIG5u74Aqov81Lh4BZwY9/Mhc7GxSMS7Xf7ADM3nVY8I6EKjlQ2pTCDZpOvC
tcGU3XUYGyl+d0B40N68n/s3QLzSVAePVSyyUMwEGSheEYBnSvOY52PQGQEjURbv8npPfjeoRdt7
ar4kuo4OlSnw4SG+t8HmAf7b81lLixzw+RRvo56m97abf6j87LjY9Vse8wOYN/azsWj8quJA4uWH
kWG3oIAkM1+iVTnlcZniPkwOLtvSdGPnmsVS7IUzE9KVi6zTSAcHozKAwzHbz2gx0IR1ukHI961D
ZwiNYYmQ4Q795ONcdqG2zqMbhvj7yZYuKmOarAVG4vxj1z1kzb8MAm0q2M44OZ6Mk06GIXe5gae4
BdWi9G4aus2s7bVXzRREwtFtI3iHLqph7mq6XRbYazR47ls+FVv0SvxqqaGJCZRmTDzxkU2Gwp+c
fotdf3bn0gN2kz61BrA2y0vda8oZCh8P0Y2/NqT1MKoWgxRD8b0GsJw+jAGUMp/yTLN9dWMRfz9b
96liQe6skeHs0g7AtUOt85YKdyZ03lBuQzeaKLmdm5iRwa57J1ijxLxf5gfIuIyfJnozBgIiJc6f
eouoFl9gIHjvpt5I1mgxD5wfeHVodLleVTCKiAi8Op6FhC86gc8HkuceQk9/WaK6Md86aIQuXgmU
tvsMssDDOPQHUA/uOpDtULe49wAxaftxa0Hq6ubbBz8DRVIktCA6ItfFSTAavtPaS+RuGPBc4HHe
XDeg2HtnBqS9Zw9JydMSICSHPjbOd2D/QlylwFJfNyM+I8Vn4FwHVawLdgzUfaXpjLukGVHKWKK1
36COkWumSYGUQKOleK+CwQ1CCjIPS16asVmnyRp5CfnQ2uWm9h4Ltm5a090t5ns3LkJOn4n3ozE0
I/vziJSHBi4RrBHWR1SBz3dK1VRWl6+5HZXcmAAla3cQCexxkQNGnSfNr67zfgJwtHUpkDq5k2rY
vVULCD4TIAJQesatLp24IbZyZFmIHXUuUO8/vCYF6Ghva1yU4lyj9IH6EEigUPCS6SpHtI6sbW7a
ESueyp5v+ZKBufB3VQeg/NbEe8oRCYpdUJYDFCt371lQ27CXwXYif4LS4Td3gFKjAcJHHZOOyg7a
bABFAJmwIsXBLSctihl2WLdz6EMHVtQhLAJdi7Nq75/YkbuSOhSdvRHN8tHkv/eyFrzY0e2H69SA
FEOicABsiA0DJIesJvChmtOlWnwX/F+iawtbXF78bEqR6a6JExVNMd+jTFk+pRWpDqWBxoSiMZpd
uWb17vqgxLGRjxU62+EshKYrUsXnx6qksV2nxkSjun9qoQRXPZn97Tk6+CNc7KK2CrYesXAn92GT
GyQ1WEOjlS1fLHv+vNo69W/l2p+YkJzDlCfp2hOYyIBrNf1pO/9DjvVsEGKXnwyizPw+c92aRgV7
mXez9fH6MigCefShgl0FfPKCDlf6fGauaVY1poNWhC2NH53sIXD3LH+EnrUW66Bc8hNbYh+eDGUB
fHtEb7UTVYMVFtbGb7YD8gbXB6RckRMj0r4aBr6w7o+RfvOL3N4BB9gkGmspmI8RAMuhSZxl3Wwl
Kc561j+gprvNZuNfdu2JCWkA3mSBHbzNnKiGSOwjz+cMqN3c1MQFqjPvofjgoncMtyqRrpW5dpjP
vQpWxhKdYvg3+WlytLkO28SYNcZUa4IqhAn9I9gCm/z5wntLMxtB0ziRAZw2u7u7fcVxbcHL4/EG
+RrpDOa2W5SlmcA9FqHxDX1u1z+v2rWnn5dOSFUP7pKJ9RidHc03PX/yHU3jqSK7hTj07wikg+En
ZTyNJUaQVAc0I9YVChd3lbEDwU4dzrpKtG5A0gaDMlwJoQZYsxt/s7jvJ9PcePXh+qwp9xfwYZ4o
ngoizvMlB1et01c2c6IAnWbL0mwS+n1uP/UeUobLl+u2VBc9kMAAASI7IDTizm2BtIkHpMFeRm9s
mOefXNGOVr308z/cw6d2pImLA4sWrQU7ZpzYD7PVlttkwe14fTTKwwLmJtDTo3SHYyONJuimJp9z
YODnZz/dZYMm/FJ/38FjF6kUtM5Lh7HOZ0E5ujoRTQ9NEQaT5verthfor0Epa4ktLR9H1O9bv2ga
K7Kn/SCaDtDDqXkgqhb81IR0JFEamQq0U1tRClmxdTtbD3W6yXVyI6qJAlGXCSoqH0srQ7OGNfG5
C8WdKO/RBcEGaKZYeWpp3ItyLHgwge4PMRheGefL7Se0rr0ssyIrQON/UATbvO15WNF6Z/i3d/+j
EgzMJqgfQHR2QZs5xYnh1ibqchQS5J9H3TNNORbbBUoHZX8AAaWDaHEerIuZQ+x7SeJPXjnbO15z
9NDQxTE2AZ3oP7h+ZAqQgwRlIsTYxF48iSim1ahNx+4sFNGfvOY9/ZcnBL4LLAPw8YI//Pz7C6UJ
A+jIirL6sU1BKPkLMLtwXG/mTEEoIcCMeA8RYADltIrRun4X9y66MIx1Q1YX3a/odAuW7XXXonLK
SJ8izw4OPcDxpeHQcUiQm8XyT1Vw8MblbYibb9ZkdaFlxj76YBsd7ERnUVqgnlKXlVCyjwb6NfVf
i3IfQ5pvfLUDzR2gOqxCtUWkH0Q8K3k1zxzNnlADWAdAnr3pLY01YZlqb58asM63AjieCmcdYcDj
91mwa9Z7p7s3s8P1FVJFAqdWJG9gVp3PyhrzBVTzOu+TR7SBQPkvi0P7dxxrtoPSGLY1BO5Rokcm
93xITWNYvW3guGYjK+6dpOlfGOk8vANK8z5rQfeArS6wL7nHCGQ+IJp2fbTiwpTfgIgIARCAsB2W
TtodS1P4Vhmg/bowhqfS66Oc2oe5Q1nRq9PDkNZPUPHeXbcpvnnNpnR3JC2wsotRwAXyHf9ZsTut
AIRyK+KZIOo9KJBQaVQlLdY6EE52pMe+e5/O9/8ygr/fl0ZQ5Bb0zQmzIqTJws76yau75R8QVojV
/9qQtka5sLULRtjoYlx7M10/4wBYYVaPn68PRjdZUkwFjzQw08WxAszoUEPoiTIdSkS94n/HIoWi
kzGxuXFgAtd8FsZjuUmYtTeorwkPlR5CcKkjpRUg7pHnbFzsZgTDKHbWNnlnkA1/N+toyJRjObEh
TZcH/ibDgPA9YDtv6bzvzbth/H19RZQmQDUHTJr4R66zFUGF12aN6bKKhyr+WjtZSKZYE/XojEje
tABB0cCG2IyAUkUX+AfCg3AAZ8P1oSg318lQJG/KhjYrbQorlvHssQfr9myALeAkUKMTCSyIDZw7
UPAUjJCCp8jN1sg/f5vQAHvrAMCiBrZsSBbiSkP2+dzASiygAwykZefHtXHDqr+ZLVaoOAGoBVL+
PzTH0p6NzWVGJY/iMcDIzp/BC7Nq3raXpwIFYhDrghsPgLMLDst2nlfez0gu2s2SPCWT+QqCIYDB
ivoYcC0rzoVzRxoTtXbQ3yI7A4K48/lK4il386F0IlA7rPlXvm7BgUSSN/v2uo0NFVthAwhOZBjF
/j4JPDu+pEHGeyeK383uQ1xpXPzlxhWfBzBUaKLiBSKNY+4taFgwvNFI/oj8TNZ9vH1fiZYTNOgi
SYWGivOfz6sxpkaGZqBu2RTjobc0rvDyeGNeUCREqUb0fMokxKlXzD4LUhq1Hupad5mLxvDbjwZ6
VdGVhdIwOKFlBQBaozu3RV9wZJaz+dJkwfQGJh/n7vpEKbApyPOh6CPKnWj8pNLlEYAnwu9BMxIZ
ULvuBx6CqPPbXE2bySs3/lweePZQ9V9JHK3Nz2LQHB7FPjAB0RTlH3TwQBzxfJ3Aq9Mk1DFItI8d
cqgz63B9eIrDefp9uay21msyEAsg58Vc9mgZ2M0V+AYo2hwBVbluSjUUbGlHwE6hVuRIW5o2Kzfq
CjeX0y2799Ax3d38fQvyvrh8bXBOIpyVpsqpWJ1NKNMZ/lfBV3T7iRGdB9jVBLX6C7wsyMJK0wEY
JoLGczN9cm4PuFAB/vv9iyJSUlSey30bqMHfS/3EZuQCZs1qK5YAKRkHYtVCYAAEmudTxGmVoddo
sqMcBzJ765zbM4soHaKaLR6zOPUyezdBk2zfN2yMjD/66/3vLNleX+XLDQsLyL1D2gxSqCDXPh9C
ksbF2IBtB9WQ135951h71v7oek0IdDlRsIJZAvMnACgXYsTeQNEs5xljZBf1frRJSKjGgnIcJxbE
30/ujwaweTOfYSFBDM+NrQ1aSS+9N4vbU+9iKIgfgJhCcknOLPSmVYIe2RqjcWI75AR+9Xnw8/qa
XDr7cxNiNk/GAuLukZkxGSMylQ82z++Lpv7Oi1jTjiOCqfOHG7hMwZAL5j5IkSFPcm6mXbgBWpth
iAr7R+BGHohx6mLHQQZpr+hk0TVmqswhkwDubeGtLog4DLJWOZSq+8js7yv6PAZ3bgLIVv4yJd+6
7OX2KQQWBW9FJMvtC/hER/scCUKjj9r1LgWbS35nd5qrRLVKOPLAMQiVsgscAToQrWJo8yFKmRNy
91CZL/H66R+G4YHQwguEFpPMmdsNWZ2DkhZzVmyceQvGJOpvbzcByQ8bUTfep0hjne8CFHTH1HCw
n4vmpQ+GsCIfHB0PqGqqfOCCBLWALQhmz20wPpgFVF0n+GIU3BvnfWunDw31768PRZwLeUND7QD/
iETBRbY0WZuhLZdihqRXDonY/NATXdO3eiR/TUgPFEbMnK8GTBg+aMP9T2hoDrWtmSpf9h/JZKR8
L1lBeZpbc9xiupL5DUKRM3to1g3IHK/PlvDsl7Mldu9/rEge0++4V/IaVgqwkhkggkyAx6qLjZH+
tJMf120pVwbby4bDQbAiv+SnZAhSbndzFPRtyPpfXJfCUU7ZiQFpXai95BaL+Rxx89NcP8Ts3kpf
01SzwRSoKQc4G2h447zgOLrSnFVxz/1iqbDD2Ofa+JQPR57znQOCyylhYQKGL8N64NYTH1pNqKHA
18G0AEbg+Y0gXa4y+YmfstGzpoi08NM1ew16ACwD+5nl1fPq2zt7dTeQx3xgWXbn5Mvz2nb3q8u/
Xl9J1a5BsIOwB7Vn/yItvDSMV1jfKbI6O3RGNIvm4CZkgLg/dVSD1FIdtlNbUgTKassfisSfohh9
0O7Dkn3PtHkT4XrkU3BqQwrhXHsCkr934Zqqxx7kXXY4gUe1f2jqfZM/gFvn+vSpDsKpOfH3k6vd
WmqakgXmAtDGpk0WpppLXXUQAvTbCyAmIFpyPFfH89iYywTfUWXZhgTLe0DY76s6/gKaiu/XB6Pc
C3jHiXvjjyjL+WD8qcj9NV6nyB2+eeWdWdbhMIOgwtp2fbm9bks5cSDYMl3Bvg4WrHNbQWkzH9yK
c9R8YfGro6M6Um6Dk89L26DIYssfa3yeNNARSrdeAmpyK5xcK0TtsAzGLTFurrmKlik8rQQxzeX7
yuZphjxtUkdO/Qr2R5Dz7jJQFDbZp1tnTmQ9ILwF1S3Q7tvSlgMzczWMYJ6N6tCFZk6g1c253Ab4
OIpfqNwiirjgDgE3fTWzdamidI9mEvd3sKD6tSs0DvDSGQgrf1p7CRJacgyB9sp0zUZYyXkahmBE
CnVF8MstdmZBfrvX+VhQX1gw/X2Ba51ubl4IvOGEfLmPqqQvL0Ta2d3QoAkaAeOxBFGoJkV0efLx
83G5OoA4oA1aThHVnW14oDeqIuSfWvOxxiMo9ZbQAy/v9XGoVsL2Ub4FphyQCjlVN08FeAXSvEJT
x0ePRV610/J9X74VKKJENLwDQIdamtxMy0fq5ek41REFGeIUNGG3fqHA+pOk2zGCBLevw5yqZu/E
4kW6YIjzHJ2GNTCn7c6i/H7o3Tos+/kda2Jdy6tqBtG1L6jh4ADA+HDuzHqXBbRySBUxkn22ZhbN
4OKli663QLWhRZ5L4EFBIiNLcjms8ssh83Dy1yq8X9LbM4bI4uHZgIAbRU/IIJwPo5z8jrS2UUXg
JfxVJvHvvgp0Mi6KfKEwgvc2lC/wf2QsUlDEOZqUWB2V1fuOOmEFwmaOZBep7zP/tR7frwPYriHj
ac0fqn5/faurXNupcSmsTHuy4ADkNfrllyez65OwSIY7UBDfgUbzuc/nH9ftqVYMxWNA01F2h2Kl
5KuhgeTERpF1kT3uyb4bNcPRfV7sy5Poo2Wl44zi8z4avnZM1+2l2tanv16csZPPIwBnfrck4HVH
07GHVkdzuWt1nHu6MYglOzGyDvnQZTOMVGRrtKGupVnxeexkqOkiwQMXLTvpbrGHMe5LHtEwm3eO
TrhZ+Xl8HFgxACsvyhxpUPA1rpYG0Mok7MbPtSY8V35f9HehxAEIVCCFSdyI2cw4vh83n8oDYa83
709kbBGv2GjsctCydD75cWx6yVCyJgqGdO8Svsud2/nhRKkJASw8C2IKGUdbTE3XIo/XRCz51o9Z
CA98fQyKXXpmQEzhyQbyWO4tK4WBYBZiymvzqXA+XjehcBtnJqRpYt2YQgpxaqKljFGMPczxNqCP
T5X95bodxaUFlRuAp5FFxy0pRyw9KlJmCqrfaILqJSh0y7zbJbYbTlW/u25JcSEDOgnQFpoHkYaW
s55WC4G2yqMIVtv4y8xBNmxVKXiY7c8WafcgKoekw6oBCCkXygcKFRLncP5yELCYWU8KdClFs1ui
BWpGxatNvEcWkFYT0ahODQrPyOFBLgZdY5KbX+qmZdVstRHEOpYXMDFfnzzV58HqAvAmmNwuG56C
OC9K38WhTBqzecBrszn6Y6fr/9BZkbxvPeRTbTCxr1P/YCH3ndNWsyIKE2gnQFEIUT6A7kTyvY4b
m+mYWH1E3ubuYa40PVO6z0vLsLbwZ2mGzw/uNn1eyeHmZUDTqImLFcDAy9q/69gMaGl8Pnlzhq+2
oXvbK/arL5h4ha4VgIey72WNb7TpUgwRMURVk4VFvfV0eDbVHAmVGgHLE53iEkOLlxFjbKdyiCD2
sMl3MXj2r8+SwqegjI26BnI8Ik0vLUJdZ2U60LiPFvdxbh4yUM0Do+9sr1tRzRUASMhsmyZuE1nU
LOi7NmEG5moBHflq/WLlb8vIbz93WOz/MyJrlZZO6Tb+iLky+RdQWtMvN48BWDukJABzEudaLNXJ
RTKj3YoPxOwiIz4wa8NXzYNOMUdn3xd/P/m+2RC/rCm+D8FyyKJMNtRGjteHoLiokPQAiASIQZAY
y8tgpWVgzn7eRx1WmJvL1rG+dNVxro7J8Pm6KcXGFTJpPsC4FuQM5RQw6bg5zFXDoy9mAHZ9zVxd
fh2YCxfP3gAixChoSbWsoQtob2XEifje7u7iXpOJVHwe0SCuILQ+QoPRkXyruVq0SasZmlDQgeBg
0LhZVlfk+QUlHsRj8Qy9aEolhjczugBnk/x6GNOft879f7qSgORBpHDBrVWMbW+abKTR8q7o3seN
JtxRzI6Aa6GjFo8hPDSljerYhTe13gByqsLa29X6yfR0DT2XXgnC20gIQAlPkGDLaU1W0S5zKhPw
SR6mdMODbczv6HBzaCjaoVEEB1ATaBu5b3PJ8OArh8mMXI9txuA78wikTHyNh70817CCC1RQecE9
yW0QrdPOfmy0FrA8EL/w7pF0IM7NaWDYwKscFMUe+PzlJoh8hjRVn6xoHFj9p3FG1SXNvfdIPAN2
jFrBzdsL6RpBT4g3K54e0pXh+0laGHFnRF5Y8c9p/On65xXzheaXAMLWAj6AwZz7QXTT+q3ZNj5Q
1f3rkMcwYoPW1Xi9bkaxi8/MWJKZgjpL6bV+JBS6TEiXzJo1URhwUTZCghQVnMtekcHtoTxt4hQ6
/If1YuWa3y9m+bySIWjogQcSKUa8nMQ0nlwXsc0st6otGpXFj6TfN19I/TRbUKraZ/Pvm6cK6y34
PQiq6BfVddPvuixvbaDRdiR5YNPd7Z8HHwYcLtpCUcaQYpyV2uk6EsONKitkzV2vSyWrFuL0+9KG
8jPCFmJmXmR+5DHKuMntgiD48WgwB0REgINsaSnAGhRUXp2AkS0H6qi7L5cJ/XOPgXc7GAX9/tAf
wNsFPShAtp6vOcuNslualkTdAxuf4+XmeP/889JEjVbLMiMHxym0qGLoAGgcoWIdzn69dOIaO+Ok
nPH5jG7zIEyZpjFPTLN0IsACA/CEBzeIXibpudKyga4sYWtUDsfBfXbyt5lpfJNqCKCrRFMhzhzc
rbTSaFYcW6PmgI8zP+y8dtOVusepchR4TSDONAEFk2O01CH56hYMnJ1WEuZzlOVs063fbz5yQORA
v8YCM68oF51vJKR1ApP2MYn8wQaiv9qMXJctVo4DJWxEy6ieA1d4bmJg3cpQ/cTlaj0kED2i64fJ
0knkKOIEkaNALIUaEU6FNA6om8YszsHURKrftfUUp/exsQ90AhaKVT+zIn7FiatFUhjiEW1KIpv+
qslzHu+vr4ZiqqC9YULHBmqkogAifR9J76lnFYgdAS8hKd/YIONHifL284eQM0DKQwA8LyAFXTl0
fToWJOqJdWid+X3OPU1EpSB7QQex6IYCH5TgzJVqBNhrIBRMOVi67Q7CWpO1G0qahmvc3HE884k5
gkmk+eg5w84tIcpzfSJVCwXBcQoOFuDOLkqTLaRMiCHYlbjxSpd3AZQB/8EAMI2Cr90X63W+Un0W
NwZoWdfIZd6TPfbv42DUPJxUW1oogwhNbliRXUzZ52VeVjDRrM883pMk2U3g2xQ6m9fHojSE3DQA
WiLMlh1Nbzk5bdoJ3p7Ua9hUHgRjzfS+zm0wQjbzp+vWVHsc+AQ8nEVjDGg9z2fOzyo8KVoXV1ed
beiIbEn2Mc7S7XUriqAI2OK/VqxzK4lhFH6zUhKV5N0al4dxTsKyHsK+GmD0W0tazUvxclh/wm2A
XaE4hEy25OV6zhOezSnozwboTXFzk1F7yy1dSlFpBupJwOxC2/kCrD9ni7WUKO9GeFaWYZCuz2k6
eCEQiZqg9RIYgfH8NSSnmGuSLQ3aFZcIESeCsTFs1idveaPZi1VCjtjtN511e9czmltsJLbhyAVH
lRj8iXsdQDPjFJO1gL4S3D+7dgD/VbjqyvGqKRQdG8LB4lUhv+ljy53R8zfj6GY8LBZUFflzwH5c
33+XDghDOTEi+Qc6tF3DSygZGwN5MKvqYSxvT6XBhLhSkb8RSg6Sh80mNNK7HV0iLziU6wdj+TCM
h5tHgew/GmgAI0E0K3ParLlVmB3r6uMHnzshnh4az6OYJbB1IK2MQyPeE9IsAaEEqHWQ1kcaV6EP
udbbu7JQaIfkFPKaSDd6ctOJxSkrS7ic41Bsl2qfvt4+Pyefl5OyedzCn3r4fGq9JuveTV/+4fvo
7AYvt7gHZKR2NvPMZL5ZHtd+Ci3Uu2tNpKxaAECz/3StIXvmSXvISsqCL0lZHvOwi7/UtcaJXH4e
eBfwDwZINSI/JwMFVlI1nj+T9giujw2a4wlIca7P0KWfhwUP6XdkiPC6lu/hypnN3qzN9kiHTUrC
OnhkZkjKp4rdT5kG+K0cDaCPopKD9jv55ppRxM1z0vNjAnUhyp+4r1mNS8+ERgawvKP05QDtJod/
VtovXbrS9hgbRzaA0xtSjKkOvi7O1PnjSBgBAg3EJaCWlffU0BvVSsq1PW674H0QbIdh44bmfPPJ
hhUcaiH0hXyBjN4oiZd1CQA8R5DAbuM1wPvo/2lB7IyTy2L2C9R1ZlgohmozZdCs1kFvL+MijAFI
f0F5hzDyj77ciQUIZdO8Bh/Osc0fyhogvbtueOh1LC+KXYVCApKCyDAjj0bErzixkiyd26w46ceu
b6D6A74S3atCZQEdUX/44QT0UPKyXsrSOUj89mhnr1X93N1fP4KKz4PuFX4aGpxIlctO3Ijr1Syy
rDwu8fPMNtXtPgrcMag6gmQLTaIwcj5BDTqhPDyMimOfttuY2pDk1uSdFAsN5VBkU9API1ZCenaZ
NFvdpXeL4+DsG+Odyx/Au1m0mleXwoqA9lCcOwGeC6RxxK5ZFP40VkcjzPmvX3nwg99+JFBthgE0
XKDdSs6fNeUysLiYy2Nnkm2avax4PV5fa4W7FQkPAcj8w6Ep9sLJZs2RdZ5pjwvPoPkTm+jWmJxt
2wf7mUDpO2y7L9ftKfbWmT1pzoq0jUfOYG+ExLTr9Dui64ZQ+FyoGIjSMNqP8WSURjQSts757FXH
uN37cRo6fgh6+ttHYaPHDm8rhCAXCM2MgF4na4f6WH1x6IZ8/4evA/fjmYBOgkpcusPNFJr2XWDW
Ry/5Npa/V13rvGqGgCkK4AcBK0HIeb7mZuEBXupb1dH7iAdhwB+zIro+AtXJED4WeVOES7gzzi20
gPp1jLbV0Sq2rf+RB5/pm05gSzmKExuSmy3YtM6dAxuia8sHRD6gdbiy20vPAAJ4KAtTIAKQxbbO
hwKi98bHy706tsGv8uPANOdBOQoU2vD2gy/B/Xr+eVJWJYJ1Uh3t+C0OILzugsA30cAxFLkbDMJH
mwekjAU2VloPYrUgzGJmdfSJEZoQqffjLfh5GWO70ljCFMWkqSFhMzcaF6kanug8hotRsVD5RVrx
bqXlsVl/2cGr2X6ylt/X95rKo3giUgQEAdhSmRDASTMQOU8IqZMK8GK36e6gQ2Zq3KTSCI6jICIE
IkTe0E6PN1PXxeVxRGdwyX+lDt9fH4ZqpkRj3R+9QCgDS1mUmiF/t7Sw0I5Pvof0xtaKb49G0bYF
5L0FSCF2gmSiqBi3Ocd91ZB8syRtmLVlaM+lJnxQxKNIO+HBD4UzhA+OVMqYLKfCjl7SY1/OX8bK
3NK1DSc6h24/7ubJ+3x94lTm0MolGi9ECkBWOgra3l66vCqOQYmOqk8We20sO1zwL4lfrptS7AKA
vClyrHiDCndwflhRi0WoPVKEFd5nNxwtjS9Qfh65ezDnobYPEMT55+NljXmPNTkWL9mwGXRtu4od
hm5KPDzxQkedQz4olZMaMWnr+thbaAreUu9/KPuyHrlxJshfRED38UpddfdRfb8I7bYtSqIuHjr4
6zdq9mG/sWdhGBhjxpjuUkkimZmRkRHpH3nq/3XQoL2PZhluANHx19SuDpZhVtMth3fauwiaRe2c
K6vg2y4IX2L5begvlqz+cMj8R7T510V/iQShJdamlOX46Ef9YdhMGi3bya2dfK7UHwL//+cGQygE
AoxGDv5LZomiVVhVhBKCWRPEki7Q8AOY9t7pOAuiz231ihJI2sT/sDT+Y5EDM7aw6hAjLJxz/14a
TKyWGtZofGwmmM3UV4zOZOFWlNMuiv9wSvwDbP5STyLvAECNaQCg+r+ix2KK17FaF7xDc4/2SBJX
ihqVGUw2VW2XcP9HUO08NIyHKqnnio7Tvc3+1P75B4785VsA7kXguCH+7u9g2DiFrecs4nE25C6Y
ICIUXMoozKLpquemQCMt3eK3vv8xOxvtuu/KFB2cvrv1YZURtbRIecdpsB2ajmSCPLrg+9gQ1IZV
CuLdFzYaDTsnr8pd00HfB+S1zrWymcg8UlM+1G7hlBoqoDGGgz9qNdNyGKg3X1V/k6AtqmrIWVPT
aPwIwrMvRDKs7EAAQM78T7jgby8fwMFtAv728jGl/qtRTtVFMzPYutdlvQM9iG52LjCrygqr+mv8
DhdAMI1vkk0gnfzKfHTXcdFC6PGKWAe3grH603TOf90L6r5bTw9Y92/6EcFGNodFarzCsnCAZ9ba
i1R+yemTDX+bRd+elYUaNrglILirf28Z3jbKXXtPXIPErFnH/hCv/+NGvJvoDfDaEKXArynVWrsT
HwWT186JaDTlZJ0Sq6uS1k3i8k/D6rcs8F+bAfUy/HexCBDnbhDxv+/F753NNiKYr/HGoKtdWKJY
yGPsvCu+673Xv4xykJ2H2zOmgm/Cm78ZHjiaLMINBnHtxY4A6/5DMvpblMPHA7nwIOIbgjzz6/iz
7Npy9jgTV+H+rDK3//n33x4NPNDY0CuMgaX/+1GZBTSvNnDENXbSLxX/IdT815f/30+/rYr/KZdH
3QU6rF1xnbrPJHD/gK7+FqHxaP73038pBrxGVbMX4bt/NNsj+Vj0y98/GxRjOE+hFwL+0u36//Pt
iVw4TA2D6cr7d9XLRNveH3bF73dwm6ZHkgFwG0D9r7EjDnoM39V4udF2XldUF9tb0/xJz+j3rYeL
oKeO2UsgSMGvMbjqva2sMb5+JcyDTWJO2ES7PvfDZwjC/+0Tw6XAUwTzBP5av3kggVsUD3OlxdWu
s6HOlj/E2t+X078//vb//+eFrJbFZc/x8Vqe6vGZ/0n07bbY/31u4PMDqDVArgUmMb+C6WBalvDq
m8W1CdiBhVFq211SioGSSf5hbf3Hm8cYKSheN4t4BKtfjigNMKxl1rpcoUFj5H7wtoT9dYIMbSy8
DVRJMeowkJ3//bgWU7XIwZv1uoRL6g8idf766MMFULngceHzfxtUqUrJWVDr5cpiKtmZkb//fLTk
IX8KmtFNaPiXG8Cjm7YInjVXlUsUq7b5a76ag1Eu0Jewx4N/LOj+/YRM1/INEyP+NW4//OZaww7H
yoc/FHj/8aqx9bC9bxJ/IY7af18EMwUbkrbau8pH113hItxlLPjrg/Ym+Pz/rvEL7DKrEDNRIa4B
/e+0Xl5gbPSHkv73mIorgLyJfugNSv+1GvYGrbvaxhVGlnbuBeEkD5wfLNzDIqy15r9/ZihNMQuH
icGbLuIvR6+l54H3lutcI2PtWis1NSWqKv5wWv3fbfbLjr8x8W5zKxBI/E2idBLalEsZuNd6Dl+c
yVUyC0vn0d9i/6wctKxlX5c5EJJQJqXVsYrOXhMmbNHL2SEsEhjPsjYnaeJgKla/46dJqW8yCr9Z
7Y05OLWRyCBkzg6azWq3DNV45xnHU5TwQU/JSOzuMHaog4IphtdhN7n7qe1vZuTx2qSNuFnmsJol
KBIxCiaC9ZGten10MPQGuXmWOKTKZ+Pk0mO5DX9VFe7xtyjKCBiYY+gmytW5GJyssxLXvxcTy8Mq
Z/JpgBpvHHev3J2+G/ha82wdeZnJGMn8oSozfyv6hntQxWFjIjb3e2CLUxVa+ygmdIYUgTOHH9Jv
Dj7X3+CNkzgRxtTAcAqtJtfeUgTwjVycpBzsJJbRwWEvoXVklpPMmGfXqA7AvPvhcDRFo5OOumR1
L46dN4FJQ0hweXWZsOGzBQ9si3sqPLmbxyFp/c85KpMW+P7IanwMe9yschfjd6MdN2+tLmySV9ZX
a11ceZCRnTvDXJjYo61jF4QA3d7c4zZayeBimkENGagwVEWPXV1ovrdHj5bibOpHYcuzsD4HgcZt
nyv8y9+GZHGcxEf9U4rMDEtm4zm4FaeW/MlH+55vpKg8COKbKTP2SW9fMVQXqQcLrKGac9iz5r5/
UvHrbC5zjyg8tXTQx97kXX1HrL3Qh8XdB+I8NJhmC5d8cr3zAGJl0/8AVhOac7PkbQMP75mu6IhH
fZVK0e2NmLPNMJSXZcFceJdwvetjnbckoLigK613WT1W696x64eaH5EN3pugWIIabnVuYdXyTIa9
8vTeHxAtvNyyVDYPb31jQ4HA6nY+V/dLPdPA01QTjNU/E/uqLHB8hUNL832EjxpA26NtzKmu2x6i
TUCWuypz9IWrb03VZnJ2EzD6dm49/5zHe1ZlpHrz3DvT1KnDCGV2ymSYTf1w9cgo6AiVua4pqeby
OPT7DcUq38J8lodu3THHTaL+O28fNz5cFuXnnQcz4pAuQ5/Py7VddquPZlnzim9Ge9dObf3uGPgN
izad5THy3yFmd69XotOujjs69wyC8gGRqJLLH+T2o4R31BYSHtanoC7s+YDpaDq5aPLYh04PyWbx
V8/7ZNK5TL1VJ2TEtjo4wd1kP8X84DZ1MvTHzrmPO4sGcs4A+2bSYFbVptzLQn0/D09zGKZLEOUK
suiE2GkzDwDKDrWR1Mbsgu9kfH5t4hdjfcSkTULrW0/umupxGlQixo360edIVkqCnW8yh5xwYQ6x
NFdnrM2V9pOow7i1I1K/eWlw/ugliZz3Td+v9V5PWbR8LHIvvfPqoXuy35qDG2COSO0388GXJ8c+
Q3zAWOv3OmzTpRVUKDctw58N849+ncYlO3SNnczbmy733nRxraMfkJyPCrTNUb+3nJyc7mEM9bn2
Vsr0G9tGaqJ0JQc+9VS6L1I3idGGAkQpVj1RKdZs6clBAQ6lXqnvCFxaTf0x8kuDnx7bhAxP7nTq
p7dpSv3l9YYneHhcds6Ho+N1eLiP1XYy6sCjtGt2lb9f9LNd+qmB450VQh4RntQ9Wl03Wfq4ZWkP
Zowlv0pXpF34GARHmxPqwSQ9xHEWzB+lfCLkc2urI4+zGkhzHKWhGXKMVNKowdgxQsxVDBmPhkOt
VeKr6o2F9ZuHLBWcHpyZ/XAXN5zaAFPk/Dz6kLODspmYqiQYunQRmRvdsfoMIjggFzc6lv5R9mcl
9i6HhfNhrdFkHGLadoVU17FKA7Hr2aH2jzBLnTHP6bSnUBVK5l2zt8pctLnZ7kZ234qnme3mqJjk
DpZv67KP3BROFDRsd1ZXwAOV6C+O3mVk5aObl3GixsfATCmbIau1J+EplCfLeW7ch1nvlXXhfgz8
7kh0EdctdVDDB4fOyyL9Ui821S6ygQJKQsoC1hXv8JZbUB+Ys/OwKBr27FdnWJu9VOPLxl+1YUUg
EcLqO2BONTnb3hfK9vfGbXZW6VN77I8uQTi6j8ic2OMG1z1IeUzePaBmKsJ7Py7q7TFkj2DC0xUT
S4hUvnqPvTt/gyRYvTOxoh4b0tJNppnRfthhhWsOSNDPt9FOdfCwtNDdLQS5BencZzsdXQd2iFdB
/bbA/GHdZoFdJxvZGTnRQHuJVli36tM0d7HOxuoS14dxfHK37yE29fjcwUF8erK3/WJ9dEZ9qc07
e3N4aruYcmtvg2FKGuT7DFrJSKEwJxu1LzEOczf+YQKgaac1/gFjQ1oDHDPjRz9d4vnot/vQMqkc
7mHD7HCwYTW/n2XztPTmHFUjdaBK1rXxMZz8fOUqt+0C2TmQvkPQ70n9IZyjRBUQL/heT100JpNz
LS2ZcEQwz4x0UM+zeo9whG7r3ebvJT+a4QuxQoTPzXBwp/Ow3ffBXedVyEr2MOuF8gq2mqSTOnqC
06rbOf692+aeZRK3O9vY17UK0ra7enEKCSNa6xdCjvNynNa9FT353nPHIWa0PS3NW9zujF/TrnyY
hiWXwIhisY/aC6atrXHHm486xPH2Wqu0D++W+lhKBU2cmApor5SfwxRSFxk83HArAMwijjKFWSYW
xjsFGlHlvc/zQ812wYaT3r6O6lKVYUbCZdd4TCW9ZR0ggbQPlpNFdLJgbkLWCby1t3LGfMZwDJ2Z
TvxrrbIyOPvzpZwNhaGhrT/jDScW1odkP6QlUmOwbgziDuqhcs7n4cVanxo3ncKHanj0xp/I5ehg
nWP3lTMrmRZGN7Lgth+5fGMik3rv9EBJraNT3hu1UuFAqmFMQnLnqFllGDLoE8zWQP38gw97f+YZ
0EE6blOytplL8FAcc/Lr7ofa5qQMVbqymfqVTMj0oZsqIRBWtYV79JYoc3DeyblKXeVfMMrUj0+y
yWtyb6RF5wVOzCZXQ16bwlm4SzGqUnU/PW1wSi133gy/ABXlWjSCrs6br49usOfdxRuu7sgySzz1
/rofRnNeZydz+LhvwufBu6vWTEQveuTJ3D5vmj8aUFwDZA5BnWLAAyo3fho5FxYjACyUl2FhDyKD
RHdmemxkzRMM+QfIw/v6w8RFBAOdCjzZZb4rQUrriEonWCXYW7UTXYszYM4jIx8h1VVwguF6HKT9
xtOwy9owdazHJsba3jT1xo/F2mNwYl29JGh3S3yWzM8khOosjcewr4DOBN66s1awtoO4TwbD7uK5
ewx7mdfKa8Ebn+rUW7rMVn46qBqPC8txFIXc4myu+qyxXXrjpbQzMiNQPc2xZY8SX97lJp0j84oz
EYSuXSn9s9uqcyh5XvtPrAWJ/07Hzz4kR6TwMQrz7I4rtchlQdSIbHTxTbo0886fsrV+Bq6RBtG3
Xnx63V3d3ZsSdtRfAjlQ4B+8sk0qM9NaRYVYliQe+1OHm5yJT8N+19v3fr9SSabEltUBVdCJkMOs
PmFPgPLhww6+V9a9qvMAzBobzYxumBMI8O9ZOaZes/Pd5zB4g5TM2cTgmZdDtq5wqI6fG/29Znu1
Ijtzs3Xbzf7OIYXRBbGWwmM/RG12jvwYYHFi4Tdq7Fp0ZFNfvwRtUdcZ8K0k3I5+iF6Dt102RMw+
XdC5EM6QlKYQXoiOwnnU35qtpYyna3xs6zHtq/ttuS7mbQmOfoQskSVmCnKGpeBmN3o14gp+flQZ
cerEdPmi9zWS/2BEFfIqQrtwcHeBxa5B2NKptRLHTMjrkm5Nh9LbQ+wkmfn3cZ334Bqmlv+jdV7b
4draeb9FiNOHKs763uwkMknFoss2HgKOOFTdtz7LjYHdPaEbgI3VqlJSRunAeVKPhI6ypq4c4BG1
fazRDl8vXYYw4+jb8D4dITjXrDovZZxNJTLFADViHTgZ0IXUwZ8SdccWfq04iXx9KMvzNJwC/FNe
Zu6gcNAUXTPK1p/Q4pmcuxixMSY4TvpI3Ze6yhh2DDD6Qo3fF5DaouCtnifqiQ8Hyi5jsKVzZe6c
MT67wzwncfiEMusclCUSGhdfhmSxPT7Utfu41gfPvq6WoVHMqLJeZX1pYmT+DfRQ74MWWaEdpN4k
jlPfXfspwHqO6vuqJoUnTrP1jSN95p1PJ8eibr0lMYM5clOlzgjUqdrYV69N0cqXYT1qH2KcUOKy
1yVRzCQsNjSoOopeQRr3uANDQ97S2MEKm/DXnjZsKbia7kGTft1M01GFGrREoQm1ov3G+/2qOPVa
J+mmr3BFvTtRHjSoc7vUZ1GJ/Js/rNZdhzSBxRdeP2LQ60vAOTIqFZ0aeR9u+IF2LLbN3fnj+03Y
hwuZDkhk4CTzqG5Tve38JBX8Blc7FQ0Solkt59oh78E0uOjcDU4y+CVqjvWrZ99qe8tMNGb+YLLR
5oikDpXaO7pig0xCgJJWHAnkXDz8qfEwnTlKex0Vt4lMVc93QDLgcYfZCR2su3XrP2SEx1FF5N0g
HbWm8bTF3bHHNBwbkXDUS4KBV+wSTNMO9U4zf2/3b0xPx4n0p9q/urXskdj3l7Gtfqz+sFN++K7G
Wyrq5WX4LbAhfK62xGHr0al+xLBkQsvvyWtFHqiQaiegVenbOfz/oqwhZZ+6nibpiIKJO0wnLUF2
UnXqqWNTNqD+NKzZbf5SMLFR3j4MEgsJWEZUKexNvavq9aWN+0ugBycdbXekXq8+3anOamnIWfFu
T4YpqTubhhh2J6jGlu7dl8/RxLMgeK0CRnXT5o25DkInXYiI3vcwArMqGg0k/CeaarKm5VgW3YIK
DfJEj904fIDTg2bWYKdqxBRRdC3lR8nvwmXIzPoyteSC+7prpjUZhKqSarLLxBktYSjrVf997fpq
pU018Vd3ccOu2PrJvoddDGqGLQzP1TJjtrmzqp+LC9hJuuqtlOsGvGUs5Zv0FNkHEcajYIMEmL8S
t8dSCpAW5nnGGxhLzhGdyi+N7ICug2mjkxLa8U7e7JIEtqdPmKrBw5r79Z2DU5fysJkKEDsMS1ul
vMPIm+hV962T+d1ahOA+eWtQBGI4ub2zD4IGi5c8TJu3b4gNWzNfz8DNg3gHpSadLhF4q/BrIBKV
MwKsgS1wG+hkskDdGNhrG5Q4AxkDfX3BRIrt7kZ/kKktvYcu3oCE2FBBaiJ2FvWWiXY+WHaTQxIG
qpj1h438Sln6jYNbd67H+S6UWO/Vhwy6Z/i5ptOtLT9/zsNpADhXEgozjDyS4etij1+GibfBeuGO
yAV4JNN0NwUGSlLYOvwV8x8Ur5Wu01lJVBjRri9/sgVTOdZhiV2qcRvD8h5PEW3tNovkIxcgjEwo
XqYUhn9ZMOAtA2TqIqr8Jt2m84JKJSYnjoIEmguJaV6t/tNIB21Xl7olx7I/lN6UanaJFWA1qY7t
yn+sbEqgeJw3MqQELFBPhok32QVkIx587tUJ3/iJ++ualDCR2ZqR1tHVYkj5LBxTLKKl7xyW8WmD
JTf3jtFijrhHl8r2VJmveDmuNQpL8HleI3embdxmUB3IcB4/LWwSiRznJ9QdSenvO/5WEY1FXbgY
W9vWT6bLZCqfQ++7aL8ttZ9s895p7kL/UIpjsBxdCFdCYoCW64H4QdbFQK3Q16NziRIfnoFLqpxN
3E1d9xoP2/debIpW/d4dmz1w4LwyS05MkHH+5Y5fcZv3/EsvRzR1Iw9wxrYd7d5CRVLWhW+tLzA5
2rHNcwsIntFlWQ5z1RQAk/dBNXyIlp1C60WF18obEXdRKLO9Jl/N0sPgp72UpOf7wO4phr+QLSJ0
wC95NdhPSNbNoYUKR7BmZeXlMwqkcL/G7dGqyznzHSCac7ubeCo64MEkK2eSTK33c6vIx+09zFuZ
180PbacTPmXo7+BihBomCzES3DtPfROmFUOhKqa0VxjMwrSLC3gq2CzaV8fVPvv4r0pCLBelzTKJ
rJM27WWLtmS6lShbAoSSCacPDnoGPW78riif5njIDbAGOdp07X96ih1ccxDlj1itiYntp8BWF8NC
aBHVOXotNO6A8LZYAK9b91ZN39ruLZ5Mxkp4CA7fOxVlgu+8Zl+6L0tXGPtuGg6r+yWA20p935cX
VgM/+eDlkxW/BirIF6OoGuAP3Jp8CTTeCYinAjirqkXuViWtDFjn6t2zTrUG1Dz+9DoOx3g3Zei5
conyIG6o9OoUu3qa92uXsxJalEsFQ+PjUp2NN+cV4upMXNQtJxLsu5LjEF5zshXczaxt76MqJLxo
5NUGh29t/IPTStTNp0r/1Mp/GwP9tkbrZZ6Vk2Cc6mBCsqsAFvhtiR/t9m0vMnsoN2QhYRF09XWF
u6FFtp3GNoS8xessdHNptfMsW55BGjrrK5GuW1uEMngQkXtEonpzyd0IBgTsyzyY/bTaJzGyvO79
LEaBM4AUNZfMn1Mxq6Hbte7wUJLyWymaEHjdVhiGwqwM05hjFg0AiW6r13gMQFGNJnjEuf2ZQEck
URvnEKfYOoUTxsZSCJalpmim7V1SZY3X3jGsTaq75QHqo3cjBha4x59X0T8tUX3oDOhCTfU01DWC
QHUjDqngxTFwvNPa9U61iwWfznw1aC70ziJpGQzNkMTIwV0glG6c1p3YRRVawPb8gyzbh22NmIEJ
ihIuAtSY8K1l2ERWnIhqeggbte8iL9VT/22rwxcTuMUsyucb/j0Ts4PAfU5ivDUS7n3JrkNjQZva
cY/dOOZBM/VpOE5nwpzoJzBXKMq4hY6nRxsc3o8h8jl1FEEC67r3NsRhgOlV6C7MTdqOBI1dmxXQ
bBqevaF+jhrQtmKI7ATyuJAGD5hP537F/Gff+w7t/PhhkbL6amt3gEimSuygv1/tCQnjQTm3JJxs
YgSQQ0CrQ63VDUk4Imr5T5Y6d+a7CnpqQv8Ej2kq5Xi/BCN5B/liTuXWeRRmMXaylGjLt1O2VUB/
EI6WOcLe7SGx7953UDSWvLr44eqdhqX1k4CxNEblrAj/3lhY49ucs6p7XzZWeD3bN0o/BQFw4+7i
tus9EKFzw5p/JulYJ/ZVL588Yh6Ut34zUGGAWWaIzkLtJB6aJBGOdtGUSVhOftJXlvbT3im7nAuo
dcc+iNBLZ39WJMp90i2pkKQpFjDe+trCnwH75Wc0INOe18zXbsa19a0u9RcBx9G4qi2mpZry0fG7
IwRwt8SdTHi6qf3Tcmy9PJxbvDrGdk0AhDQec8DP53i2/KQ2rkaxGp9EuQU4GMY4jQT5DF23yyZX
JJuen/pVPbuDOPjYNoH/NQF8HZson7CaHW/c8/C10t9gzkESY9DP03wHHUSIEpWOPAYDibPODTkE
Zerwq0X7p1dWYtWtR2t7/UkcK283N/Wc6ag7yKbLD6/+lH6EosJONPwxJtnlQ6gTglg9CJYG3a0o
w+kEgIP5vEsRC54XriR8Z9RzFU/PbAYg0Fb7ZdAzju4VpW8zaTSy1vU8hRJFnAkuOoxfld4pgd2M
0ZNxTiOMPjcDkl/nxSyvC8blauveBTIPW8R8nuYiir9tnUb7YdsrVwRpaYFwtdj1uVcEopJo3epl
B4z2fvZlWgl/zggLE3SBd2OLLw3IoaUWQvfAOhq6485px7lot5qnHLpEMJpOV1dcrP5gh0evfG0w
m7+gsWXpKrF1fNqMl42ACCyonEiwqHnsZijXqDVrRNgIXiUKBFBsAG9ef4KW8QwqtE+teHzw/eaV
CGRVkflhs+DJ5v7jOgAri61BJnhsEkRLtCiXJdvGPquc77EUyQiWKXO+dyGy5ypxAf+uZZQ4PqY7
cSMGo5EKVa9CDPAH1BgbL6Y6Ekmp5u+j7w2JCcKjGt8Nkn4SWYWzeUXsSuqXayHEpQHavpAnbd9F
PYJneef0LZLgYwjkctjWTLsISc6puzXsAF6E9UJJ+G3aLnWPsTAOcaWO0Ap1vmSdpE3sfK2TdVzF
3e1YhOkYR0CrC1lhWxiNhR71wAfLsMoQdZN+nim2Al3Fw0q+l85D6VoXUD/uRiUuszbYss9xp7O2
11nkP8XTmJR4VRzQjJdBjAs5NY4GO3UQL7zymxvvo+ZNloW0z6L51tRAQgDXKLWP5YU3Ry5e/J4D
uxpzd1po5aCk9jaTqBAwvz0kTK355o0Fi0yhjD4j2riUgCqCVj1CwoTEevKQsnexi0qX36YTZ7qw
s3MLRfywhe+ACFfsgEZclAbaLQ5t9R6qN7l8RQtWNTDsBbpwqLnQZ0HGsqKMNWEulZVDRgroW+GV
9v2tl1wjS4ZOHXZfCJQy/BjsENUnVjp1G7i5D/ZGx+E4wOKnwzRChIrb2VAcjXXKeJBtOFp6tDuH
jkyZRgQoa3Xygie08wZjqIk53is84fufrsv2SJl/NEuYe8uKHBEVE0m3rgdNYGUrbUnlApEsq31U
bcNPLNsQrZmgQsNaGhxIqBZbrAqvRXs0FLidrYUzO9uSNhbms58G4Wbl5gPbsP05DAofALahckPb
QEQ1er6LRuRY5rA5r43nlBjcDwCEKiu6CJheCNpCKo4lkXC3J9vqg8wNCBBVDhMoYnvWm6WnaAFC
HIbIiZyaZY650X67cwg4wFua74NGCJlWWrbVCUXaBxmBEDJ1nNH6Atr+2er4XI1hUvb8YRkbPO1L
XZnU7l1847EwRqdYka/L/DHU3+K+zdcJK2W+Z+Vnp9EBe1VYwM0N1wWdwhX1fR06j0NFDs0Y/nDb
+VEbD+3+w1Zd2xJHSaAlrlumaPImmFu5gu97IJiOwGTtobMCINA1Kxy0UyyyPsPM+Fmp+xFqmqtE
/8ugJvETWIbTUf8kcB0Z9Kd/q0Qslko+AxlvMhPoQnTsGsFAlDaIVICOOgm6PzqmCq8Udxo+9Gjz
2R6EfwH6zCJO9HqL8T5y72+rX7QAEki8ZCT4kPwKrLlxwTlAY5+7JLNh8whqPI6pi1/DgHM4kRKQ
lBMlBq1EVfmp2lgGRZAkbPdDeHRlhO49irkm7PcTq97m0S/QMZHsdgav4QWTJCVKNjv3W1SLi13i
eZbYZquydebEb/+HsjPZjV1JtuwXEWBP5zTI6EN9r4lD0pGcfd84+fW14o0KiUQ9VI4SeXGVEiPo
bmZ77W1pmcfWVN3VWHpEKOPaq+J1ue/9p3REf0zPJYXGkqqLREhIfaZqXngci3FHGOaeluMmtHuk
WSvpN8WAqst5zMLNf02H7GpQxId5v+xwqt1IU5wtZbXnYhhGpv6y20ikFMOQ9xRNRr3E0nf/FeX6
bakkNulA3J5Vl6WOJgdtznBjUlB21zOraebtbFd83Gu+EqXosfAG72nIxSRSXir9kyH0zeXTlbbJ
qA2HQ8agYu5vGE+GawmeMe6SgoXjlExWGVbDc+/Nrtg3+DJ7rhtr3abdsm7HxoTu6ZlfVMamy8ED
yipquvWok+qQ9c0xh2rXg/hePD/y6HVLziVDDnyUVgAb7zGlDZY2dsryNikt7b8GJZrCmCf39VL3
xyRrryHNfX4uE+Gc/NHY442iV5vdcOOSMRqy0Q7aZKtUd7MIQVNjLL9zqi/dir9lMzuGZ0dcsBTH
QpkogdJR7kuxci5mcuZtJw3aqIY3s11ObBz8kctvoWYOZ5Vd0yNm+9ZIzemJutgINy3oKntcWCFu
bzzHq98tXgyJRKerVfKWm3tjyR6sznhSw3wyBv1gr81Zl+u9lP3BGZcPMfrv1TJGzcg9q/xDUGN/
TNR4JJWaa54AxzArv03G6bn0z44cURKGKGRqWyoRTe66WyZL76UMknM76YuvjHsOvxr37xTl0iS4
O/xrQ/umm/Qz6t/ZouLPlX2PWfs0jxLCpnuYl+Bxlc4tfRcvsNixborDt/ryEulvM9q6xs0Qp9zJ
5EpPduhTOx8sqplWvnRjXAlBCmB2HjM0iIruR0835gxm4M0THWiDuyf3YyNoEDA7P41yJhimNs9z
Zp+0WUYBgqkx5H9lrf7atPieLeonrowu8q2yoYJgUjjUNedeO50CJaOlXneh39MHBbzutEB2Fw3M
cLeulMljXl9zoIp+ihpbio1tNH9OUb2VHPNFN8d5P2+doT266cmmJDX7B6noruvhKLjKkwfYQjSt
Zdy1fXYy1/at8UUWT7bP6yI19Y29q21GfGt5Dh0sD5gFCEhv+NnDp8craVMiwVV0zPFbFQvXuE26
kEmnW8WLn+zhzLotx/Yc4cEvd4t5RZk0Ou44rmfBHjOqHP7L1TbSTlu//S3CNWqsPpb8QT2ffRes
PJz2gB1mk5QMElRzHMYsJmT8MxiQjIw1OVCReXEKhuGq4K/pCiuypzCaqh6qatjxur0ps96zX2NL
5iPfkw5ozfyp1XJqB8/e55YDD/AaoB90lY3Erx8mLb+R83mDBvVMlvs+D2C62pnfgvXqF89ro2BF
oxUurTqpy0zKByvYrljdjRbybDQRwvtMsKKvqiC+sqe2gVxzqJovc5DW51kS35EYOhowK9FgvoUq
jWVibuvwYTHyOB2KR9n5B5lO0F6rrXfutGTbWjH0TNYlOOm8lOisUsfC6A6+zVrcwjjNPoOWsTQY
Azmc23MxO/vacOxtSjMbtUsW7AbfqyLHVreNJzeum6bfneymOzLSkvsiadytEU7XInEVa7VlJ26x
axYTzKgp1Z4dacth0EN17GTTPuQVvU02WPpYlnV5mxq9wd008bq1awF5ro1tTx7KEVsV9TFne4Hj
x1w2cljyL1awsZ3YyIYP6qT8QUyZf0kIADzJqe+LU2Yk5nPu5UzcVinLaavWWrlRw5t+LgdmeHY5
pBwknvU5uhQqfS7hKlLP3Zg53abpqvf1elgbhd/vZb0kmAUYAhJg9pL7dXVISl3e+4mRb+vJypco
1dwQDvbPTZdofUoqil63LP3NkvdrnM+Tf7Y9tOMgVe22CgfWmQlrmI5uY6bMVbx+x8Igj0M4USwo
cL2tF8zetqTN36eF8I+tKj7nNrR25Vjd9GUyw+qxhOthSqtk6yuH+0K73nvaOPcBhdZer5BjJNfV
zPWyP2b881668GO9o4ApEUrPTdC6dpy7/F9stGctaaQ8Z4o6AT1IvsP4PKyLt9W24MZTzfRrevjH
bFulDM4Kk1nYQM6ip2ag9MJ34NF4qvpUDt1gRZZHpTIxWtu5tTMde+i08jj3Po1YOmuUHD9VZpz7
jK25DYtNaif1USq1bG3Z9fvcv97GzLuzsj+I/Ab8sohGSDXTqv61DpvhnOKuganA6RS3rfdp1rdD
x9CoI5exoSHNs8S59HN3l64mIGkKhFz/85Mm+3D84i6tyd3trPUaSOPrjbOUPVc2+wBGr7ztMx6y
tqon36dQW0PzXiz2mXT2/RT+dWYfh+rLboSI13Fh+bdhbptgPRZpcW8O04zA5cRpQyVa5V0Hxzjc
6armgdtUnhYrv3J5zCa9a8ja5PVHILK9fZild9NcvuSsaiPiJIKa2buZiKkW//HJmpthYk6t9VnO
44dXF3+tvTB/McNjLtrY0PMlyMonj9k37EalmEQMED/iXPb6S9cheaQ8BBvuINS48Ez+3RwQrWIB
cGTW4r32GwT18S4w5NZck10zJ7/wAzOHs3swFx17VvOmm7yHA+zfZjJFABbwh/of9sg67QFzG8Gt
DoqC3OeDd2d4vFhNjzwumj9ZBm9p6p8yb/Queqld0DGv2bGF2D50iIGccdtEKfbqstHHXd1bZLbs
bhWSn6VgOAu7pllsjfA2azzYPmkuh2pZ04OhvakHm1oKHz3wKju1TRneGKBum8FvflxT3qamt1X8
3p531+d9NBs9Ri96gLSJyOTYL7CkNUPpZPY2il2DMgwZ/huRlYubjpmcAjyYmt+aMVOS8K03zJ1l
o0Z2ZgzBvxHzUXtmZLkDlM29clOAi+/WfTT6YWtb8kabQblBpN8Kn9jIfoikoHMz+n1Rm5tAkymk
ZoO9Vhk4oFwa2mKZE7s1w37I5AyfX0S9bPV+XAyHKWCS7kt7eA6c/teozGYHhBybVfJsOcklzdPY
01bkesvGWdUmCW9wIXvDW17RE6XOSTXG2Rn+UWvHlgOfk3n+U5fQsE3zwDd4Uv/WzAQ5ZH1Y1eVl
3NgM4E2Z7S27vluNDkXMQRZkbUPMiXzhtIvyrI7TkdqJummm/KIgixS/k6eWiDqDhpoNHrJvYjsF
UXWd6ckfx7u6p+9xavRALt+2K/fs+AG1NMxniSnUyfs3ZfG4prnjEIbwK5L6mbUry6M75fuccks0
S9wbVI7pks68e1YQFdebgXPnaeEbwYLAG0In6MocsSltqN7FskZuOcipdvWHTcBfk07prSW4WWz/
OInuODucqfkrXzsSw7yvDluuO/ufSei/Fm35Xk7ZB8tdnrO+uwstJWK8ww++ObyESfbMCfzSJWUS
eVnP3BMEblP5xneR5FhKC/uja+qT2U3lhingr3aqT9Sf8uBWzHaUe5xxNiAp8PUdy9K7LS3u69wX
8iGrcbJOBUdEEKp+Q97ORyU9JheUeVsS85br+i3I1bHZlR6lQwZDKOStM2T2pjGw87oiz+LUG38Z
XD32nEkb2jcOByf1N+PkGhsvsxUCtYU9Y7UOBeVW1tn7yUm22ZodHMfi1le7coGes7LiNTfEMbD7
/VzRfU3Tblyq76FPT7Uf3PeL/6oFKjgiL9UtxKmR66faog/uszfLKRem/fqjW9Exw9aPhNUq5pBX
jMNwd3zX7pXHNEqm7q4M1n1SODtNvZOX3jaYjE+CD1hxot6Ym0dz5r/5TXrEGfqQJx0m1zBtuUoC
Jl5uUEZmabNpWv1MaXvHRIF8UyMLUTAHzufgO1etj7YlPvK+GO9dxSAwyN6V8B/0OvOywo7LDpq/
kU9koGq+VfZNlgZ1lJVWQsSGUMyHi+axdOsA51o+HVS9NvtqFWAY5EzvgmACrwGPpZ+bnrs6YW3w
cFNN4qFJKIhgyKk13KKPiZ+Z4yWlixqDap+l80kt7t0Aau03w19Ffd5X5m4tpi+Vr++LiVM9aeKy
gYFtkNgWZR/51rSR9DucZybtTyBJg0mYbqRnTMYx38nbykputbL2nT0+Ctmec2HEZieOjoccpYMX
Bsd/eUuabaPkv76f74am+Sjs6oUJ1v9QCkFqIHbxIqc++lYWh3mxS+p8Z6TzZ8sOIs+pnwPlPo0J
qHXBUdvV60HW3X50k9d+lg+5l906wVSDRjGnGzyA5rW86cqBpWHTk661DZ3G0TDI21JPF8fFejtX
6Yut1QE8MCCjVjJuDObrgpUZIMlfxq0ifApmJhOR8jkx6oKxKsxwQDaql+5rN1dMlIvg0zWuRUHa
2/TokhXk21Y5rmJB7qLE2TMmPe/SngoeCtOMiklmu2xAJshDgNrckJ+8NQkPGPNHmznD3qFAitIA
GTTnngObF/kbkWfisjZ2ttUZUaOTZUJlkEg8fIaLOZ7KNPAju1DMXwko3XA1zvwqWZFubXNd9846
yyeCW8Sw18r0KVbzCkbWd1p88m7ST+8U4/0mWdYii60B/OR5XcrmV5ua6TEznXuLa8fDskJ58Gfq
TsUckUG48/Ar4IKr50+vuK8yfd+BhXXs4PYYunC5nwsgpJKkzSJdH0U6xU7v71KhDtOa3ErnbeTc
rAId6/5JBROPnmsEC0lBeqptBKg7eex0yctQZ8eiTuIC2VvWdIICGFtVj66odoQYRsowD8KbMNQA
nTP5DCZxkP64adC0qL8eLR7tnAe7ekBQB/HLruKrsPbuOB1got59lTTMassHy3hu69+iCW7CUjM4
A6CplHxIW0MeSic9mhaVtKBGNNJnXkE4UaI46bP6yO8YaZYZzNnCmFBmzCeXQlwRwPkExLnj13tP
i5qGIeDavJOaO7/bQpHCxb/WfDfsp4xhOUVmODsbpS8lk2tVG4wTdET064a9sYxUF771Yl8HXKbt
x1pPd4ZxR8wzsk8S6b48Fs4SD56oI/Jj5ENTdP7NWLdiH1oTiMUij2vSvqagKOQyR749xrLA3gvw
2VYh11WJ4yS9WBORinkPTb92D7RQ7EdF0jsnXdc+L5o9Sp9GagCrLsywv1evRoj/WJwUJnmk2FTb
OoANEuUdACoI930OZqnRn5JZbrRlxXp4msvHmiVDoimelJ3vZ4nBaVRZZBbVT0uuJjvgHNSChsXX
duZ9asdNmQn5DXB00MTsoBR7XbsX3/QefVI+4ZYY4+fUnmk58HH8Iz15V4xiayb4gJpTjlVhtM9F
8zqrOhIaDUYz5zOuFarclFYeK/88zGXUhZRNVrd3RvFS9tktwMtpyWnuC6j3cmz3DvOH3mB6WeM4
K8fTwsm/6JcBsX7G7OTw8lnFc78emXZvQ8D5rj1RWzKsgQ0XPtPZCfAbnYJSraM5RHyg8G0fHIgg
WRn7ae23Hj4zJpOYK5YB3YrCsWyPuR4+lkZH2eze4ni+tXlfXdUcpMV7mydvc9cz/lD7Op1cwsP/
Klvt/CZ8RzN7nnW7bFSbdDCdrA0I210WuE68Vj0wUFZe5Ioyt3AjAXaH4K66vFVm8lrXXnEaafM2
jV0v4JgDFy/QWhDss8ZmXiMvMksYjVhRMnIG9d2LVyp/o1ecC0Eis6jOQDyIXKHGb40Wpglw2jPw
NZEqkEW2382Pbu3es+JqY7rreTGCc1gEx9StO84BQ500GsImMcd+ZwiApausEIzuSKtgbBwwk9Wl
NpfW2YKFGRL1pExCJ2uCLiO+69cVBtW2u9pvDAvwVN82y3J0ZxDCXOLCs9CMRV3zBTAqnBLJnmFn
tFhMUDJMhXDvVrtxMHgS1P9V4Iuac94LB5eRs6EnmDauFvcsycMo1nFB1o6gs6jG51xlzyKtPZq6
BMdA9VS0+mB1FtRMdjZaUvYbl/E8TTEUzp6k6tNkLNtiTuLOGR9T33z3ZXGpTawFngIhWULRR10a
nnQ230KpYSsZB5xCRCVP0kdx4vMchqLaoZaTHBqah05oKgDxWqHSY/3h9TBHtM3RTMiNrpOjZRcL
GwqtbluYAcqslfcpbFuCaYumjOKEZPg0x2PljHb3KM3rr7Liu9jIqxfArYzIHpcmUpK+gua+oU71
mpe1Ge1vkVBz91OPiCY5L/msoEiDHgZ65YgIdu3aYZ3pCiOu6Tdis+TkXoz0dSy7+3mwPqcUGlwU
vCSFbR8M15ujbKgrdNUx21oGHxZo8sFVLOn16UdUicmtxJ+76X3uVB5IeNXsjFG91tkcbtbWw05T
l6dEgPhywlRxX3rpjWtDyEzrKDaj6zwMuFRFNx0TlTwQdsGy4WZ9o+/4TrPiVBUiciYMVKMVPFXZ
yopg0f/i5grp6IuXqx4Wtao9D2KIjWX5S5B+GB1h2koMdUB3r6LembxtY4jxNkmsJ3N2XqRriRfP
H39hoW/yrl0+R5DddyOb49VLlj+6M/+QwYGVUe/l+TbMxDW3TnW7gvSvi2t4LUpP204vtahohlgH
lHBfJUJDCDhhHzPpgBXJ3P7bxgjCMdSwcpxp0FbN048ni6Oaqj8bgWBA5e0GZ8dACJivR8S2r5bN
dzNLoFZ+2gB3YY9AAbDMCMCPpvZr8M6mvQvtnV3dlthbOJOhciicxF293kzk3vAvM9FiJOodp/4S
WsM2QAiFVYgGm4GjX34twfo0KXXCaHm3QGJRZnXpbW/YDF2pr3mkVEy3KY/C1d7GM2HbuwT4vStw
1tiTE/fMMYvwM7H/ujzdZokbufhJq38e04GmfA0Kvgz2VxPe59Oe5EIHBI2TtOiqS5/NX276qLJs
10G/dnYZ3tWBL7dDZ5ypwqDZ3OpfvdZOlHHRdIxY2nXvBvl8TCqaSOl6R8MxY16dndZ2nKFjkOSa
kRvKM1Mq/crwPTC62QU5D7T3Z/fCmA421bHC/GMIkuFmrVf7GA51cNe31kCIGzFbtckA3vt2Peds
GcOFnu8yl/7N0FhbjT9NLlXkTv7OK83vVUBR96nzHRbLDtl1L20EHYsrZhJYeN16M3qcM2tr1qdC
Ff3j0thivyifr2GgX9y1O0+9y93fxYFvbM1K75uwAFwwNnM3gjmM0CvYPdIxeB4a47hwvKtqeAct
L49J2jJqYYAzeEzIrCV5qLzmZmEEXmwqvRhHi3OmL4xDoYKoakz7UJXzgFw3lxdfDAcPAG3S5sEa
1VHxdsgCuXAaL85Amy6gijhQeVoIO4U29kJUz6J3NICLse6xt1zr0O5zHctYU3y6bXJMaXNmNz8l
nAr2QMHZ0KuBYPWMBrkEdOHjeKGQTtrqJwuMdtN07luS6OsSaWhb6Wz9JXz2svFkz/VuNKnWbRiE
JLux3QBvdIfFiBFWYR9d/LjMXndmGO5V2+7VkBwd2iZDVHGpdsZ1LFtQ2GmcFdZhKo9+/q8QyXNX
ihcWmz7amjPN+rFAiTtM2VNNezpZ9mOYLc91mR4XhBzd2njvHzU3J4rezl/XbdH3D6HV3/gZ8OnV
F1kzi3hay/biJ4/Z/FNhB5rPCDaqiM3hr5OXyoOsUxUtL7dKYL80dOtcUjzS6t7VcSJvuYjAEZ46
WgukYf5nRdNeTvf+9LYilnTePsn3Yf+tzPeuLE5coJn1ZrTFbQ5VkFXNsS7DT61xoc/ZM+DUaTRy
nkX4JIZqL4zvpvc3NQaGFq8u99zGYM4/ct4u4SWFRM3wifvirc+bgzD/TVfudBz9CDLUo/ZbN7XX
7haBc3Cxufv1uhUZWn4+PhvrdK5qkqtRXjJDPSw5ZwxQnx/qTegbj1WdMxz2bq1p3veTeR4LZgGN
CndmCgUGg2i0+A7RMF5ReSHdwuRZBc9Ng5GNJXavIZsp9Ip/7ycNSE4LMc9dbGMn8h8b5039PpQw
hJHixbGBLmTvb8Op2ZAiu9NECLusALUMXqq5JU/DxlQ7YX6aTgka3gj0mQu+iXjUCreUeF16vbFL
7wWSgB+BrGuYw48e0Ae89WFc24cmb35DHncIINNUtw5/mtPvbf9S8YYrwfW3L8sHJb8CT8KSWMfF
eqqrKZoytmTTQoFsZSKIQOJm/S47JyIYEQwEUs5Mdyrj94enhIfYaPdMgxtZhbXtgoek+WfZ1jaA
qFbrK/PnnSA8wYDhS8vLMtt7QTLf4hksAebgN9yzR2Ra4tU32G58H7Nkaj7VDvloi8TfkjGymsa/
zjnNrd6Nwas1nldBpYae7JhHOe9L/xc7wJkbiWOo/22bG3dWrHtzn1ZsktL/8wSuLNfbTOG7w5CL
mWgHILWmf6lNxEIi4wqILFzduCnaTYWR3ADJKZhReEB5NmRU49vRrBSw/++UDZuajzvT8ithBWYv
2pM0O4ZWE1ZS4yg1Y/3g264u2m1ODeb8ehgiesP3NGN6ljDjxeV10MESFyB3Ib8yVG/NLF/v5wLL
MTYWXX7Y5quT0wVn96BWfW5AIfjRaL8SY7anVKFTPWV42LLj4q/bfGpjvzLerFxtHOfD9unPM4Cp
AN8jfkEPrIZtKdfoidF5YXfZE0GmB2+Gp2Aa184/Wgt4VyMelxn0K8OKwe1Q3E044A38duPyZlov
2noldyDPeUI5HXKSb7zrOg8DLQyVF2CunxBUP3qXHejF9BN0w2GYQdW7EE2ccZpxqNR7iLGeimNj
m28qz3bwwA/SdoHKfAV2kbf7brTORUC1RE8cq7zdWeGbpyBxFUrtch+mV9ng1DtYvdrD0le3Of0w
l8kp6KDuglU9rlb/YxphZPDbkdoGLfcz+g6UztuCN7V2X5rurwq9XW+FH31liHhee2Yf9HNMCeMg
hB716n1dTMclRSy9/iZXY9Xew+Gb4kAkBi2TzN3fyCcR3m1jgzZhMK/uWBRz0LRgIdBcUyabPEj2
ZVg/NZPzrXPrPV94XW3epezTqdy9IW1na7sjNcniHDP9IcPsvc3sn3mtiEsIgzurzY4eRjvBLbIw
rc4crt/JfXDqcO8xf/KxrVuGiooq3RFpsmlFcpkmOwqK8Yjy+1DJCTj9beq/B9giuvfbNkm+jA4Q
tC9/liX/8dbuNlnqr1pr3Bj05IZ/9UdMAATIbDYyXMveRCPdXxXQYl2+rJAKGlvTYyHkSZkvOZrU
rx30LW4r/xn6KSU15FkwiJyD18BnmwLWqMwBBCFqXzVZ1MxFbJXrXvvIg111IzRO8tY7Fq23NZj/
6BVBD8MAturkqx2Bh1K72iZM1K73QnO9G8J2Y2Dxs/mGz1BnKWEwFN6c/RObzuY+iY0Ko1YGg+1J
q4h8oT4WoRmwZvIwrPmXYaywYGz0vEXi9UixIHXDgT/VuXNs6Zcq4VwGIS9J6pLtqrPgymvN2LmU
231M2jqmNRxTolEMkFWl/VrUXYvMNXLZQBjU3vTUF/4/L2R2mXsbp+Ux0xJw7/i5PKO6bi3O6aL0
txQdX56Pl1ihYtgljmi70edOgJ83co2k8aHnlY6dlmhZzecpAGH35+4CTH4X2NkhT/VdGEyHhAgH
YklhH8PlVLXrwewCUIR5gFjOfNGeO6vOxk1GhsuUOZhfGPQwKbXiKXRKeOHSI0PGo0oPvX9eJV4Y
DVXifcQI7edq2BbaGeKxMEAjrIc80wtg+GpcPT8PdmnhXpr7p1BrotwreM5GNNxNPXAoouSuwY9V
We2hyhi5QY1gr+/j0WWuXIDTSlIBEOc+EkI1HSCkafnnG/aHoL0sg+Q1rP0twuBLEKhLsLI4DTd1
ZVoXh8eK/nGBNdh0bvrgTdCJoUeJ6BdRVhMIpvy4WF4b/pkoEIfdB7L6ztXc3xVJQKgG78pqvvNg
8VavJ8szMEfZmwKnI4OFGEE46rs1MgZ7X3rjbrLVQVneXRF0gMkikjNgh9lw1aXbflHPSzJR+QGq
ieLiGO4tu2+wa4qDnqcjEvnOF8l59c17v1u+2mLsUbqG36TGhdfX1X6ZQsnHC1LP0OA1T2tnY1sd
jNkgXyY/wfvWDhu+OSCr7mPu5pcZH2Nhy12O6Xp1r7dC8Nvn2IzrgRpJJsae1Lp7QXmSusbBckzF
Rs/qBjX5G/tTFQOEEFqb7lK//sOnvx0qERn4LnoWqjFwx1tcbFPHjeocTMMAtPAgYxG5mM6Q7BI5
bnHoMUsEuXeq+2Z5rhqwzsWBnecWDYb+xlRIRaHXAkms27bXh9Cn6OzehXMYmDdYi/fL2Ly7orrP
oxB7y+ePMJ0zGNJHKpqbsB9uCjVdZmeutqhy+1rmx0INpCZ4+s68Wlq1pY6wvXetW3+hSfqbIcgT
GjYXTokoi2W4GUWBXrcwp1U3PmxA6lV+NOMKrg33YqXGrYkVvTFvjfzJcn4L/SdWwHJSDtz2FK4p
eiE4iavpp0MzuiKvwUpfbvYOjly5Y93orggv4VC8+hILHUE0feMDQZKs503qK1Xnyv4ZpuowK2oI
7VFYwtzI1Tk2+hPiayORKFf50nWvqWUfRgRPuHA6qLsRD+TSutsVw8sC5tvOX5KBuy31i+KaNad1
X4XJVhgFs3lFzcB5QnxVlvZvZd+c5/lTB+o1n0HyMqw/DAjqjb+ox6v+qapyO2vjTinjwFGfHLyi
sZmvrO6LXDp8u6sKuCOdej64dqdAOlT42LgqeZFlvyKh4hiwTViLzZgQPpJelWxGp8GTMVlP/pr0
r2HuCT7UhJEt1H+1bQuG9mu5oLcO3cyniLfUdtjMACpbM1xI/BDhz4ZOzO2ZEAbhBGeIDet2rJmD
U/O6lzEJqsfCKLqTdHL3vVF8PydXmqClzOmybjL3la/929kmnkWyiW6TjtWfSIzfzuPkzBrrV09M
dZoEEppNrt/Y/EgUkSSfyzUl9cuc2xYMf/JfMIeDRfRkqERzZ4J9ogA/l8Na+5EvrfmuMKzqtnJD
g+wVyV6rxWyshwFd4jlMgrcphMd33Cx5dWVaf3ExoaaOYm3fESnLDzOzJEauXOWU3G1ysPJJfJjY
Hb1tClYGryxDrtyKcPaFeJZhrvekRs1v5IzxNAMQwePq9G9M8kD/hSIJTScGPQGutsix7Izh7DDc
EbPaPJoj9s+NOXl+sFGjJ26lAjehSJHBDg0fnJRz6n/E7vFtpKs/LK0D8tcPZJnyjvOm1DiISXBK
RGVG2iVeFy6P1godEHIKffa1qHpeHvTEf0uqBaj7WLFQgBs1ALJo1m0meF0AOf5NCyVV2WL+t6G9
QNZyNw7ctP3NSBp+ZH3y8OgkUHF9Vr523QKYSJ5b756qMMU9vKY5/Xg3MjlNg6JJo7Ei7ScnArmd
GpqtEok80lORvScYieKuVhrFoQA7Gawe06UVaqT2gQdIGph4XrCKM2EvQUj+34l4/yWq8LrN3LoG
/NGZWf8RAtw0LhrRvDhPAf1vsJ2cQz3//2c6simdTF7ft8gBdv8jqTAPBI6GMncIpYwt0pn+tyTs
/5IRyj55thC7psV//jNS3WOxsZP0lfNEplCP7vW/paf/l58f2ixvvG5GYkmp/R/bQMrclGHeh+Jp
8L5n0r/+t82d/+Uj+L9/vvMfH4FPSg9wPz+/IPBPStCFo0JF+39/zv/LH+H8RySl9X9IO7Pd1pUk
i/5QEyCT86tmyZIlWfL4QnjkPM/8+l68BVQf6xg2fPuhgULXKadI5hAZEXvtwqX1LWEQxd/mxkr6
CawI0fKCqjiihG0VE2uwo/YFp1XgeEvlyjBPmrJ5d60f2JB//3hdQUgyEp4tzNeNizdk9bYqqX6t
nkbSwdqKV9+/m78hsJ///MW7oZ6tidLjz8vZ1jbXzbBu+6UZ/tooBQ+1P5/iYh3QGd9mETf0UzK8
Dt3Zf/n+KX56SRd8WZGVmQsvVQV2tIp3ifrDF/7yJUHoxH0RGij2eZ+ZpkbD7upnOr9eJivE7XSi
vdP79vtnwELGEBA6FZx9LiCgTqZ4YRaAf4WPObHBf9HQ+C9GwCFb1kxLUf7yd/SDMon9wNZPGoIN
SpVx+lvLPL4ystf/DmBevKcgHYKsZIAaUX1rUcesfk1+1RW8dkzMg/BZYazPI0j0+dPFKLTTHQfJ
xHB+cj/6aiLhI26qGixW27jkvra2hdw1q41Tm0bTgoYuql3ff4TxHXzeLSDjAl3Gx8MAPq9cvKM6
1IDlaUjym/Z6oB+X3tVlcWMnv18Rn4a5oIXTlRC6tsUwRMHajBbX75/i731bF9gAcBNiIqnapQtV
mbQ5wtHEPMmRvQupZsdLfs4P0+mLZQfZnt1/XHY4qlx87MpQ1CbObPmUW3m7SjWVsh7M7Xmnegrt
1dS8v3+oL8fDJttQQWJrf6HDcy1zWyp/8qmwnzsRTtvOIUzxEbg3s+9H+uL1WYIxRkd5HVz5xSRo
favjuY3+JBqjdUG/NsOWGNR5oU8nPX8/1hdTGpt0S2DXwZzT5Iu3aFZhhhFXBSy5B0s6N5ofJrT4
Ykbb5F/p+8K1dARLf16ThWo6XZoSg1hlIS06w5be6SBii+nbssMoTnZAP2itZk6qAQkV6p9wTbWP
yyyqmXdsbczrWpHrq4q049Ks1AwaFZe9eU+X9J60S3itdk99uvWbyliF+NcvwpAOXzXNtTfuvzB2
kbsqN0FgdMvvX90Xnwk/S1CuGk0l+JpfbMm22XuyMRQ8GU9jR+eeLLSFqO/7Ub6YdtjAq6O/M6c8
8+Lz+wOMqAswAOoJ96CZhkrN84DgQPtSsnDx/VD/hLSfdx9M3cbZjYGQPfqOfh5LHQvHiSU7J2Vf
mvoEIRqklNdMu7X9FKYrd1n6p7bfD/r3BGT2AZxWBWenJi4d5ZzaSC0AOs6JK8jSkaTF8dd/H49W
OjB0zGENagKfn8ns5TYynMyni6ulKzHeqMqvQf8E2X+MMH7BP0j8aYxaQ+iMUPfIFxA//pr0z983
dGJE2o2Nv2zk7Dqr5agO+SoCBSVbafVvXtEfA1zsAaVDXaPPGSCTF+WZFfPbL8AFgUsqxg6YzdJ3
8Pn9yE3lqGnmSqcU0mD21JU/HAR/zyD+vo1Ni859jXl0scOEiivRe+VIp9i8SpQlFYrvf//f65zC
0j/LgviaMtfFqhBSRbpe0cOzNawT+xwY4Ox+Hd19HuLiPE66XJdhr4RnXSKXAhLx14vM5pIA0h16
PHfNy0UA0SwPSQOHZ01ex5vU/fUMtcnoaXjmmECR/trjUV1FbUy38zl5Rfca/2Rh88UHxlBWIayz
GAVTyM8TKMxjEee9HZ4p3ZAfTu+//74//fmLW6xoCqOidzo8x8mVVe8K84f5P86Pz7vq6If7359v
XdwPNFFRYNX4+wr6UYQZMAdH4aePGMCKfriwfTFXyVSYhqqwHBRdv1hrXWAYXmTHCdK/W/AZE0qQ
9IB8/77+PpHsT2OM7/OP/S6PS0zUM8aQaCmjp2aujFm6+feDfPFRPg1ysW1bRoLLL6Lkc6rm1Hmu
huSHJfHlmxIcPabAb840xMVT5IAsyiBJzmPTjusk06LwV05UL//Fc/wxzMUHaUvHSByyV+e7Elub
4NdHj63xsQmuqAb+HSmGUVN0buKZpzh8qcgZiutf/3rs3HAFsfnkpDQvPnWUkobrUscgQz4Dv/hr
u2vcwv788xcfOUTjrXsuf77xuwVauRQ54794AFXncLCILYioP3/lSPjG0AwtL4iONB/ZNN2D34/w
xTzC1JGzTbM0UniXd0JaWRWynpZ5agsoM3MjXAA7/n6ILxacLnPFwfPK/mdlf36IFG2oSMvGOuk2
nDvkGNJVBoQtan846L5Yc1zYcKgUumyNDoWfx8liP/JVC+q3G2RXQDZ/jGS+2Ak/DXCxkXv0HhV9
01mn8ANxHxov9HomBOKfIvNxx/5jx8Xox1ItGJmkZMYrx6VZVaNoqL86UzqnvTqPEXBINYYR2DXU
68HuaRWmsU14P2y9lzcdhmKTVwjVFYHftn6ZbU0qX1Vcp1NpiO/TjipVBJOfe9fKiwYsjeo8Q1Ll
u3a6D6taPSam24FyDEBeC4fO0bii1wMcgz5raj6t6XXNhxf0TboUSKwoMt3SUwbzICvnNpqsUX8N
zEWzMkSauQPYTm/WNBHSCQYnIJR+Nwf/83AqWUYTdi+PeLGPuQK+s2c26hnQ/sMyTbbhw/eT/GLy
/WcATaUAD9307xiChrbKluVaPctguE2oeI2Y/f9GuNjxy7hShObxCFr9KC2df/EAQuV+pmgEoWPl
4PPq8RJyT2mp8Oc1aekH3uqHIOufbPenWU2RgC9g2BrOerJqXsQRauuTfLJy9Qxww95QTQvWZdK0
d/iA9YdIqSSUGh19YV6PElgPM33nVzYVnqaFAWSqtb4xgyx6qgVzd6rplTFNUBXPXR2DGnsoFUww
a2ujGVa0jkuJ5vHSN6eNVSt0zzr2DHNeKjleqwTgbWv5DdzDsPA0JwHf6XQ/nM5fzAZWMU+qkGhj
PlyeDAHugp7RaWdVfNjPrnr3/VS42LTHycZXkhUNRy3QH5ebdlY5lh1bDq8SYYlV7aw4JR/x+v0g
/xwuFx9sdGzC/klYOjWki4eIB7PqQtvVzmZvwrLGhOCB5ptKexI4MerT8B1KtgmHrF2kxqZA12k+
NSSQpeaHl3mx7f7naXXFwFLZJDi8vCDRpIP3T5fxMquIDhXvAKFpm5t0mtoKyLa2vPn+wS/Oq7/G
u1hodgzdxKEh6qzpdMmUaN1puYUOmP8wzmW+AsdDmc+nCph4pqoY2sWSG8ra1uEla8Bh9RkstKui
dz5MA4lMrm2aEDyJBUBsqpMpab36h7cqxvX25+e1DUpro0k1qTOSdZcLPmxVLs6R7O5FPVTIv1Np
bSeI4+JcjnYoeyDBB1RGpU4R6wzxy6RKgOTSYKgA0Wx1GX+NyIUnQs5Najt7zs7bzc0cDbJRNO1K
RIAAv/8wyngVvvzJGiXHcS6olnaZM0UMHIJVU719QolhovvqQ1eYFoj3lJUe2EQwZNWuqXIgT5Ls
agHtwVr7SR3+sBVfzkiIPCyH8aVxUVHsy5WhBnJU4LHrH1tXJGBRYANiFiNvai2IZoYaIb1T+nz5
/dNfTst/BqX6wLCkIpHAfd6gbblEUuKmwZEOaAiwhXFUAY2o6+9Hudy5Lke5mPxBotWa1jCKkp5t
es+i+nfpDtYw7+6Px7g4iQtooxixMUDhOIS0t2V9+v4J/p4ljECwj1Pi6CZOsePzi+IQA4WTdO5R
tetDVDk0Bbf4hQCTb61iC+iQjkAPZaZzGJWlJe1l3/+Ay915fEKKaaYgXzFuWRdPWNF+0XIouMfI
q2cu3UKlCSD4h3jjq9nw5yDjd/zjFmsGUkgLh+IeR6JFicrUQ1DiS0epOf+Lp6E6bhMUsObscS38
MVCtt3Y00N9zNI3uPdbza2hRG2psr98P8+XzWIYwyHNSBLtc2uCLLb1zhHdsbG2qqMlzYmUvmTq8
FqL44VY4humfdhG+j6aTjNYFEHHdvvg+fBXEMXaAMsp4IbwN/HNDEwtHW26jFgI78f2TfTUdiDrM
sRdDZccf//s/XmBJ47jltrl3bNGpFeeguOvUH2KrrxYt7rhUDGWDtkL14huFSpuTg7Pco1MsLAVN
1+H7R/ji75vcQXldNr3FXLE+PwJi+KG3B9c55AFW4toZK7jfD0CCVRiESzov/+IBItREEtAU+xC3
c5n+zx8+wVe/nwylxTRWuEjr44z44xMoVmb2iqvbh6i53jb6v/jxTE86AIRNpegy2OtkNVHk1LQP
uHel+n0b/5Df/mJpWDIFSXXc9AnOL+ZrAPlR7Wk4PpY6TXqvMPcEbknuDzncL6bpp1HGd/jHO0or
04FD3LhHuwSEWRjnDIMbE5zbr780w6DnJRNKFVq+OF8a2eEihqfY0ej7paU6V0gFZ98P8fX7+r8h
Lt5X7Ja4NuDBcnTFRkXVrU+9ZFn9VPj56n2RWaIhwCR9wuL+/L5sFJR5g5X4IcLHp1dvnHydn75/
kC+mLYUHNl6ifVaFcbHsFCBqQ0H/7wG9hlasaJX7/u9/8aLs8SQm8qR966/um1j2rbCvZFZd+i7D
45XtTUa3fitPvh/n71fFJxcy6SvylKyUi+XXRZbu0rxpH4bXKtxHd3Xz6xXIALpFjk8jbcwF8PO3
cHUrKXTXsg6Ju/XXufG7NCVn+JiKGTs/rNHe+XIBKlJJeSwS1sGUFv1OD34IuUZrX37g5yOJoIGc
lUKFhs/xuYwt/sdoHJhShdQfYmUBuW7xP00melUPwSNZziFG2hIqmzzAB+mslPf+uDLTe899phpt
ui3kEht2bDYFM7SiCrpUPbGOYDV53vtQPIQVOEZCd8OC9Iier8XyiF7o1iHXV4hZl6BN7ZQbz/XB
4S+h2Mc9YhZKpmiS1shr5o0HrN7O73OkzUWZzZ2ogo8HFcHAiLbPManzj6mJmwxd1Z1/P7LObeWI
5HiWZPtguLEbdzr4ylZOD0Vw7LVHE5lu0acG7BFtGeTRJk8q+uvthRSrs4wLRdjvcyzTZNg7KSqC
eDNIa+FEk1zd9Nq9njxq4RUs3FkxNvrkoIZwA7J2ZaYvuA2O2BGIQjsbjZQaH1FzWzgQYDUqCxgE
FQjJrtyBGp+LrpoU+b1TFNeuiWImgqqD0Agm1KLAlqOOXkzlykkf1QZV7zqDOiwj2FFD3FrVtwal
kgCpirX8fABhgC2aQJehJwc/Oqk4EJr1tYifSpeW0NBZpO1LXPez1r6WAWUEij+hydqD+IY6VR1t
Uoy3HCMFuWrrqdKgCavoMjJ9Z9OoT3kGQcy+iho4a2+eWYMuPzveKcSQE2CmWq6BnOf4sGpPDt84
rzB3guEaeg0EQXrei2LiRtWsVBeSCVmyKKchNMhylJU3wAyyu9TaZuG2sx5zULhekAGCoW2DllXb
rCa63U+o7k9NnzfT7PBjor6nTRtAD7q67bBkDCtodRxJMhRNQi5EnrSDDiHCLcIpPdsSGZGkuHLj
YgpdbmaGtDdUYxs0f6zaeOXawiJMbz7K4rXBdjXpy5VHMtAduN6wFvQB4Lj6HKMmLSiOGv6NEenQ
4FXQlhTUxq8yHFtzranpPK7tV08vP/xUPEVGvOq8fj46E/r6C536E6VYmf47+lfeYI0TXfmEbcqq
rN5Bbd5Y1AfCMFwY6QuNUktRgryPJxZ3u04FilxpuJYodPTTOxzeSf5wMPiksjzTcPrCC2Wjttje
4rPSec+9BqC6KOf0ZS9xfJgV+d7mRq8O00EfIRcuGM+d4t2buIdIGVg9upBzemSIq/tZUR2NxpqU
2aFPd2W3q9Ekxh04kWEFDnopWe1UibcZy8PkPw7I39oYSZxTrLPiSgBMKJq7BoYKxL3Wu9cDD3rX
OcXUqX0JU5R1N175mCHoESMK41wB5POaa1naOkKe096PfuhN1o4mrEE1esDysYA65xYo8g3Qnr41
SflxeX+Q8clVsZMy0UBq2a2dPBZoHDN6YwDZAMXQ3EXnITa4iXuWFTMcBtdtmeKdVpjFEX5AgKSb
9F1HTgeXvDh2XknO0REOGTjIpipsJVv90M0FKAfYXdnEBDJMsgre7WNu3igY3eqrwcDQF6TxUUOA
0Ef+otQc5iQztz2gZs7qbhJZwa6F3DFY7x5A/rbwF3lsr/SywcyrOVa1vJKAAyvBVhleOntdVvHC
ig6SBeXlnMpPtHZ0Vo2dAIpEoNgyBBRVoN1HcQURviruU9SMLnC9vMW4gwY4LKxCHLQfciQGjrn1
zAKZfAC2jb2nUKZhCn90eED2osRXPSiLSD+1Aj/E5ijC4xBC2fIehX9SIQTn3tnEBBXXEXGos0fN
/pBpDtNKcDrpRsMD0ja2GWQCJOqZXfIZdkmAV2Rjou9YGVj9FCgZy+Dea1+B8svVNhqFQipiQmxo
cGycCISbRv6kyPemdAqaAbT6CUGqDTqx7eYh+pE0HZjdCFBhJqjee6UeJRR7EGptJE6Fhl+NlbFE
YZogOYMwcJOXuTwrpLaZ0xivzQv/Nu5fRQQuOJ1EqT4NnG0bzZUi+49+FTCbLCmY/bpz1HKJtPMG
h077eIcIZaYGAQamPnuRDfSsAluMAqQnUAHdDd2ZdqWPzNsr/kECPwp8K0QhockUIOxJXH9Ew8mT
vDmexws7the99NzBKy/oPRrt3nq5XNtZOm+qNbbQvYHtz3vJ6lT51/8IcJ9p21po1bCiXXWG79VO
K42rAOJHCS2iCq4CMOkR5gGtf5/L9WMuNtDpRqvr2tiYTX7lxyxU7AUVU95Api4q98q1b2OBGRUE
v4oz1ccgwzW2EW9fHFv9JAfHyNhAA5+zbVXpg29jmgMkKnbErhcPHO4KeDzjhYaRqaCHtgvrWTYy
3JDEaXK/ICOwyWIYvfUjAJRVMKBi7gyx7hwDI8BwBbJibsTOgiYIeEzYbyo5T93zOourWs6msRze
VqMfJqeHBn+iEghyTX2KCK51C1CX+OQ0EZSdcKd60nZwU/Th5ZOkvioKzvRljn7IWwWRumnKFv50
uoXhjMlueKcB1s7/caT14Z1EJkL3bpbLCth6/0qHm1pK1rJsHoNcWsllB7SxXiJgWDh5f6NH5lFR
4nuikWKWBfKmT/QDsq2Fa78poJaGpLguBKROQyQmcjinwCmbTLEskBinZTgHs3FVVwJaU7/V0fwb
YfYopVxw8K2rUYNmRrhGCX1wgmFuh+glZdjfogTlgj2Z3wOrStX3wCwOSe5/1KnyEbjxIsgxtw/Q
1eNopevmJBfdNCvHuAlbjNxce6F/jHSoe2G+rnX5etBG5LI16wEMyga7LP5IdWchjmzXCF+hf2Bh
WVXXEep4NxmQiIBpB86FRc4/VhuSG1xbSr1LepaG0QK/kdutmwQvmpKtm86bY0fIYR7mMuL6/uDr
3p4/RW5yJJBjQzCKEH1PbY5OVriTsEBdJ/nYWSork19J9n8Vj5JvV20nWiDBwxHZ3BAA/cgBtok5
byEHOLK7EarzEljyHSSoGKmTKuCB5RshurNmso2ib7qJQmyKHXSUcXAbeT1rUdev/KSdIwdGcdot
gzS7V4hcSAZAq8lPRgEmrEkeMbbDMCZFjNNPpUIGcO0qZyV1+UleMXO7ausV3bJP0NlWpXyf2PKm
rBWVY7Z/19VimHV5sRqYPmrh7COngkxhzQFyLH0wxrU0zIJuH0oKuMNwXRhstKU676ldGoF/XThv
vn+nIZEFMDDRBbVLQLi9AoA6X3ZaRQEz3BfuiGWdWko60exzad8q2gkrhMaFOGDEHQLIzSAD8fSB
ImDDOyT+sjWztc+jFDLAAfyEfRWYEWANtQAPEtBQFgFsBHYPXUmoD5H3opTvVTs8FoA6W/3ehLBb
sFzxPcL1iuXYxhM5Jbroy602sgDbboVAFSzsQPJb4SjF29tECSpZ88ojpaU/Gumty0bg48tcjhQU
LVlgboHk86OkQXIwz3X+2gmbYLYZnY6nA20YRZxN++S6Mc2pnjzgcrUrvGjjcpGoN5FxULNylgv+
CZFU4sJBQHsq+vIqJNNelNVexN0+cdOZJJ5h/8zraEcr8Axbolku3TjpO/hmL9t46nuKngGztUCS
d2IQG4ltU+LDhAhMsaXvcKrXZdDABaJpl424U6yJk2L2hsqZa48srjp3LeOYLGej69oTjSbTmg/k
qPgp6RaT96mU4YHk4irztMMAfzZqcYsxm/4qM/i+pjTr5Dycm/SpTsvaOaHqWxhNsUxDf09P9j0e
pg9GIq86Ee+w6MSfFk9JXXdwlnZusjyf9CkGWpq8hN2F20P7yE/ATtLb6mV4ULVqXxc47gZdPJX6
7LluIJaUfXXVm8m+FeOJIR9oo4fABFl5IrToYMbFoYuRqDjCvi97nlwn2+Y75Rby3Ui6nHm5vKtF
6k61OHiF9YcutoCZA/hdhlAAc+ZF7w4EjdPSJIqMtW3Z4YWQonweWO8g79HkunwoiKrruMUVu3rW
vEdXfsSVdK7RdTBksArxhZEJ+FRJ4k/2L+yN9C0rs0CtbxMPyS7iS6lelH5Hgci6UTVvoQMlHcAR
CAXhX2mebdtbKPl1lz/z6Fwr3ImLm1ERPNfloczval+aFsKYxN7j6GauIfHT4qeIILRuHix5aUod
mk6JSPnV6XAVEulRsCkPXsSVkNvMALED92MTOLsbOtseoguGAVbjQJLmL5u7Pl81Sj6NCxRwsA8Q
3JXFTSubq06tpvVAu1GGx5JzJbx+FmM7IS+JMLTowcYcF0MExI0JzQ0ZIa7kYBSEZpedLOhQ+t41
WFWjtK95sQnUSkATc5ul0PXtzPR2cbjrsQ/CYpF72D6GWWHXWz2iWVwS8Hkfeueu8vIlYFQAbAiF
m2QamQdVILbH2A5HNipbIdC9K9MTqEwImLOnxm6n8aj0ROsfwly+iUH358q8BjXY4jejz4BvK3o3
q7k/IsIPsXMcrHWZdjOg2FPhNnuDE12h/9AOb0S8yvuHTi0mlbIVXEfG49jT97J0CM1707vJq0Nn
7tL0Q5Q8CJ8nNa8rez/g/5UapzoY2Dux5e5Wg3hME4SiBGiddC+lOO+CFPG2pXfQqpeieFXMs4Np
Y1A8FEiSVe3exvPWZBbr1QaLTd+7kXVx3eMjgE3aNFKeylxs8/K9rPkFq7Dh3qNAkXYG7llQZQkV
ctPdsIHogJAaDD1Et4TMOMUSyRCbSjmEaUOKeokrzhQjjMA+ZnkwqzF34d7IBtTmDuBtztYCMB+V
E/fR1pdFASq7WWt4b3TlQc5OdBvQbXMYEvEPlKU/2XzQPvRX4H3mToJECuZDDIMxaN9V6UMBP4F1
bhVddcOKTOoyz+O5L3PS6wdF2unqyqs3BXeV7hhLnDAlHfe1OZSYp3iYxXUcd1V79vHSiKvqNukD
tJr0JAYQnzWDMFIFdhOZ17G4x5Jz2YtFnl73yT6By8g2mOgnm7ZqeAFhdI2GHoBuuinwoQiU7TC6
CrU6N0ffvhZdsQj6B0dgGXrrRaV9YkmjKctvJecWbcg67HXCNbYcPb+r8M723OoxqbeR6Pa+bS6U
fhlqzUbHSloFQygMjEqvTay5Cz6/nKBgibrgxmnvYtdbVlryAsN21SQpAXWJrRNpgFbcpyph8Em4
N1J535Y3FNZ7/dSjPS+r06Ac3eQQS9cIerH6Oqpta6XXqpwOZ7MEYlTXDVFDI5UkEroQKG+LR5LW
aAb5ISI17swROfIODMkwTWUXQDeuS89VYvqQGJF9t5pa3acKlBKpLXASdPifnhuumwgFtFzgSBIS
XiLbhkqViu5Q5ZF6TsqudVYEq/IKeiHGa1bAQUuVpMnBlop22kUesNY6tHG8INnk5zru64kBtUgP
sSSMVGspd4k8V4NajSZ2HtR3DgZUT10UFJhidHDLMTgY7jrPxJXNxXWSJEeMHh75x9wyMW7KgGRw
8aGoNUvznP3H9RL+UY2TOhp1FzpreesbGlbIMDSu1NpOyAIV3UzJTTwvqwrLcgAS7R5AD34ngM4/
5Nic6wrF/tBcFZyWCaw9F68IdYSaYzDRv/kd3Vq4j7tmPsffXTcqDNwQbycHz2Mrt59psfHk/eA/
NTQN+MFtrXOli0AUQ5Z1wDH5bbWwgBIOuFAJv5tXqrlMcNAbcVtDuS9K0I7tu1GtDfFhePcVVIIw
e3Xru87XUMWPui7AQ/ZLTBcGYMGJZL9a2cjEeM+idRJtR5oiSAHRnlvCOP8qb964epJdGCa6NI/d
R+wLptqgcGVHkG3ftQ7eOIrx2JL8GvTXlkxEC1ew7KKlYgcrGUZXFWFLmuMqzW5rOhCXOIdxuold
F6cIXOJ9wNP1WvHnSn6Ssl1WXfP7ZHNhEyyYD3Z2K0u3yJRm6bAZYnWqYp2XAWgc3Zvc+sHpXtLi
eageve7daduPDpNTNODT0Cu5c2iHiPqRJ5+lSJp05PD8GqJqiCF7Gh76Klwr9dnOuSSwppC6czXC
4EsNrhV9E6S7RHAwdRu5aSdOoy78AaIREH5V4krahda9IbA2cQRQz2BYFpmFO6H8prhFCuwvbG9Y
Zi9RwtvEosuGvWiDbyiVcpLJZg+8O1oVRrAvk+Rez/EtdAKLjGJwHYjo3JJ0GjpxzA33xeBfzjUi
XDVmI9Kwje0Bv5pxsnFL6Ury/PsKzw16zTkV0k0Y4m+hEkQC9VeD5LoHguJF1hHHl7WJlbY+VHO5
gvFV+eGhbPJVh3uWBRRyalUyKDrnrdFKmLdw3DvH32IcPk9BIWWFM4MoNUfzsglNsfR9QImmf+Ti
MhO0zxZ5/cbBvhjICwHNnlFVJRmaiceqp1wku+RzxKKnuZN6NPDECpOZ3AWN4OGoqs3NEtOOqFzg
KDbpLVDyYN2t62DYxTgMRZV8Wyf5XsJapqptsMCk5kPuPkzEJrd2EWmgTnq2rI+cQxQqp68Bqquw
pWZJON2DEj7mmDB4A5EznnUtT6ZweBccb9wulkVL+KRfiYhbUkRHVpbBUO/Yyupp39OaCa0VcsvW
zOR9m+kbJWAxyNzus2LpRKRps4U5SHT7jDVie26LtQvVqmxfVUHMM+vxeI/9eh9jzWzv1fjF9Mtp
7nFHDG6d7By2KZwrzJ5YEpGLJferoRwMbaH6b3L4lIvHRjuZ2ELKXXMOexeTjCujSee+C5AZ/+nM
uPHl8loxQf6xrWPbVoQH4JFkf2y4s/YNl5DCDFatv2gwmcxCeVqXJ8xtOU5V5uKbkA3MxgnAQdlk
gC8y760o32glhvFBTDKXY3j/2EdUtyJt3hNMQmusVut4U3mveDe58YaLxjrkClWT/qrPjb0CmgHG
ZonbeoP1XP1WEaaaUBoJjGlFX9XN1g/wJ1+UDdZ53A8iPyHl3eNyES8j0CCaf4tlAvVmMggYT3rH
rAdgJAeLusHIErHW2bQfc09b1zV1Bl27hcSxIkyzh2YOZhMidVvBnoznfXdjdzejS23me1f4zBLJ
K1NoyuymnbUtkg+XewB/YeHBpA4M/ItjsWicWx2MbaA963YxN2Pv3aHnlCYsoIfdVAetVI2G1yAr
fFmbDLhQIEnkvhKt4tZfaaV99GK4nwkYTSmeR2Ex58R89y3rKvVJTlDzykDq7DUuW6ElP/Nm4LOD
k7JD5S3n2NMCbZZwR0nqlgwFFap+K2GcYFfWOiq1V4FXpQSrJJMmoTYsm2hnEPqEGVpXYyeUszbM
6g7i3F7tT1r57vqPSoOxxfh/OMyWFgSyaIXF/FxS3a1cQ0X2rFnRf8RjR5dyRVb62uf/G7b3TuRJ
ZELVnYjGCQewMCqeleqUi6PuvOj5e50+psGVoUM09KaKIkCgRJOIgkNUT7Fbn1iCdWBp+058YLY0
iYdNX93I/m0d4mwTY5TZrm3OSjldpy7mM2G1lMvtWO/10zswtk/2EG6Udgm9pkmuZDvaF+zsdXO0
jBfc5NZxcp9Fm6wkavZdf98X7k0Ve/cdxozi4GE3Y0fUoHpoXiu8/5ZddOcKSPF4VzjsyLbd446L
l6nVYkL9YgYvjfAgFSeTRn0vvLVLxrktt4LaROUWE8urgM/ksH05toxZn0eLJjiWADMdEk6mfdLD
G0pg2MzOcAeVfMjPOukEMn4tIa5mHOLgvs1utWzuc2NJIIBnwW2SboMRdduJfYA3rhTbb7hsTIqA
okGC7e4uA5rb+LeJDPkqxu6e8pHZv+Zpt3ZrimKNUZK5y2eyX8+IehZeRuAeFCRyu7tKZYXlCzPw
V3E/C8QqM2Zuc4+13VQGHydwIB7seK+WKKcGkHThdDANgkAOCLyUCh3HDNlfemPz4qbjfqhuSt3f
uFQkYRQVlE3N9Fy4a5PwtsmLO7egwaGBWqfOG3KDNe5cuoBDXi1cZQ+kNuDilGRT/hgGwutAxOcG
HYFk9fvWSPhtCSdPfKh73lc1YM5CQp/LGgVRXCEwfH+OmnDjj54s2rWwuNfX76X7VrlPavZUSm8a
5yIauaI7aJ290rp63pvViMxbMocnOZNvsLdBeOMr1aQuIVpDVsKyArvjIklWtWZuVA7kSrvLWfn8
RmWgrEPwWu4r46FECN+H0bSBCNb7G419uQycRYADTzIa9LJzYyoFOrTnzv/BvCK+ORjg+mJCa/pm
QD/iMENOWlAEMM865ggF0WJmtzM6CCieof+yNCgm5UaWzVkbgltKJp5mr2qS2hYuJ25RbtUu39bp
vctGKlsL10dzG2WkRhMwW1ycHwrzxs+z/eh4XwHkqTt1LWEcoozXCCNZSnqwoEwwj9xFEz4gPlvF
4YnIGZeQoVglhn2bZGc9uTMU/7bP61WjEx4mZb7RO/0OlqIM9FFJ5Ws3TzaDvyur/ibghiib+MZx
p8pIsyqCmpS/DivlmHfbvlvq5CihNE1lgEGh9EY3z5yGqgl9N1O281ltr4b+ytTIoW+6ntz/AbZv
Xm8d85zzHpJoBzT+1oQQEFCqdDp7OcTSqXTzg4XxBf202d6kX1rEYA0b/Upr/OUQvdOMPxpW0yAI
crStN2oopiCwo7A/RLRqjNcI7p8EjT2+4um6zc16GkTZY4p2InE9SvbBDLeHJzcTM9fe0X86sUte
ukJBIGBLDmtsNl0MPQQEQ5ro9YnVGPNcJQVhDGu7+1+OzmNJcWQLw0+kCCnltyAQHgoKymwU5Vre
pbyefj5mMXFj5nZ3VIOUec5v7Vsqng4MN9qLriJ0UqNKEplARR21mUAkAiSbYpFM/sA4k9tgPh0I
w7QmcZGZLmMbiJYEnN/0IvmSgfKmd8o7tcovlWL7FIcA7W+12re7aA82k3MAZ+B1KJneY9t8Ly02
41is7WfmLL2zE4+vVXk6cKXt7BUj/2ipKJ0zRp9cFk9yJ7yrdfVG9O/H2BafrhLc6Of0rSYDYkX2
Jorc1xTrYpK+yoBURxS4FVa0JCRw5kowCexFP6MZclW5wUfVb/TkbGUVO3HOkvhN9GahdZuBmCRe
OiXbDMaPSxp+yB5iZ289OLnBCDbkBezSmTevLmqiuzPyh3kRg0uYWgeMeBSoU/1WO2JdsNG2zUNp
+FnKK+XtO1fN90JZWdmaRsYtzZQLMacPSoizgo2ht69ORR426dzK2CyfWuu6f5aKr2NEAklKMXhN
+9dAMfYwXcraXbamsa2r+irz+VOGDDy2wd2FGlSWKD8seqWAiFLXWlT2h0bNQARiTYZ45nyUVk1h
bfBIdXKtC0ZE4ZypP6YtY/7u0sEnSt5TVGM9VSTPRrFCbVbNPUQQxvBLng5AFg/bPL1O0GVT8Ue7
zMJub03LCS0o6yoOebJ2InVpZTzp9osDq0SMWNZ9R025mfppSc6sXxTEqm5VrhXhfNHyPczRw04A
ynilZhqqi2zc9/SYNeSGteMj6RBV00Uqh2FBKa7UdoW4jASb5k8UnqLAaRtOoR+SvDC6gt85HwKn
oElto5SEJcbxV00zj8VZXhX2qYmHs+H8EpK1ydJT4YCLVDlo2WfukIlHL29AaZGtWusIu8gwnwbM
BkpyUvRHFh0JhHW41Mb0WuXXiJssnIk7pTSctpllrZ4ZT5DFALo5CUechPX8mczu0BvuEcKfDLfc
3BU6wzBW7NbqbpPcCe0eJhdQdXrclG6XUGxUtXvACWN4mPNARVkONHsok/NTjjGiS4jSeaWMwQKk
NHAfhX6wEn8isn2y/pHq/8zCjh0PuC0YKdnOdmr1SpTwUqHOlMCTd/BZL8lfSpCsZCJjUAKo9c2r
oDLbIha1B652z/XUIPxXTobzlajkbdJfF9kUatd3NWm8xDBIWf7Sp5cibDdl/2a2N7gvOktHOqgC
eNH6EWV/vEpGf0tppbMKdpk4NA9BzsMpSmtG1lAsEbnB86o3rWg3ln6zgi/sB21zSEvzQBw7ub50
bch9TJGv+iSVTJ8uw1dkVLsh6H+0PtzOufttxu0Hia0/c8ChPlCvngHLGrsguevOh22/15wBHRm8
pdFpCwsCBf4wo7tc3Y5UOlOuhNZBbzZwJJX4ktTGi13Aq6gruxEBz5MRjPSXqjQBGlk2zOmYUpsA
xk6FYNRfRXFjQicJvNwpNNVQZsrWdaSraRURLB01Py7Wt6G7oiVIZ8BD690uf20pF7DjmrEd68eQ
w+pe1PlS5oinogN88zI2GCY5Wf56Ol+oIAMqtxY9V6tK+Z0GAszcTbagS4t2Zf2gcD20dbOM0OqQ
mMKM8ZcPTG70IhCQTMpvOBrrIkq3Kk0yA1hdQHO62r5LwPEmODnjbRx+TS4PaiaIAz+2yZkVv84e
kQk+3J4L8yjcfWO/1XWvoRxiScmVR9yX27gmNrqNyNrs1Xz1ZHn6+DYRZ5/V+65+ifjESXHkedzM
UHl69yrytZVsrfkvIlK90/1R/onuL+x3ahHsA/urm69FT92zmu7a+sMAzndTyug4/dqbWyg7PmYh
H6Xi00lhsWrysKlBveQ52BG06Y3mdiwfVNPgUVFFTjnuQc32HUsgmZOqhNyj7OzpXPFtm9Ny9Cjv
NJqdId2DnlRcR4lvgH81W0ZGvaA/z1pYNWIanNxmuxmU98w4BIM4QLsvrXjrhOchpSQsBfahc8Sv
eCtn7vuZ8h6bLCGOh25D916N5o7aqp1Miuy5JvuGQIGC/PxDNKuYqp5YfHDOb6FcFklJyG3/ha6m
QDLiaJtS9QFOK4mYrJoPVvCb2OG6U6FPzHLNzL0ok+hoc8kRZ7ke43Nuf8oIwFNpPbPZI3cwueLn
mEZ52DJinUm3XrZ9QD0XwH22KaqVk9M6FZHqLknBBWx8FsWRy2i52jLXShhK/pC2+NPd2Is1DgOM
etq+VNGxxcJD0e25FVoz4ze1BuSw3DwMaW5KOSNvYfAZBHer3ATy14he4+zVlbDqiEfs+Zi6JjTU
gw42wf7tdFc5aBtrpjU0LTfo2EgV30XA0dNtgPIZQvUSFztnCCiQuVKKi8eDg9pg3+Vo3EdU5GUK
gdp7CeBFQayef5WMck7LFmqzD1BePsjP7EmqjwwK3xlAA36ARWuJE4fcyUBVAuixnzTnpWMvUNcB
b2/2YdjkAEfHunuWhPN53mS44f1su9cJJp2/ZplR2ffsF3ePYR4fR5s1tLhqzctsBAu7/u57BgH+
EZ3FMvkTU0k3dmTtQxWPfPI5JEpi/QQUAE8Jv7X/nUnclXWyfPbNmEMNLt8iMiDtmwFdRY7lDvXC
IrqYXKIDDt2NaQ/HmbuzS5/V2Le04KmlSHGutGWsQQIQRuySKa1op6SB7In2lKYu52A8k7P6XVvz
OqSWZFLcnYUS2BFXU15dYomykkL2s2Fk62C46KBhTpf7tnmSTQeXxZjTUCv0EbNu9H6sPX2/6EFt
INTyXaAp5Cqk/GSv5qeu2A102xgu2Hpo7fgvThEuSzBTcdeqF6U+KD3B8QOltTxIFXimjsUzc+Wz
mcqL6Dvon5XIMfhLmWwi/PAi/4mtR2hT+zBbG7MA2DSpZ8jZDB36k6AORenzbOxxi+3smo/MKY5p
8GWUXGtXgiZw9V3j8A5KM/EUpdEn46s3sIAYCrs2uPJ8UsKftHxpuuRi0QlbCuNuRDv824uk/0eY
8ZJ+BI8GHQD2cZfmr2V5oB3P78qryoLucglhO4AXRrKv3W3oxCwa/bhlvHLUg8r8a3EwBvKLMlzF
HJdKHBIpW3pGaq2cfl72xEsTGId08y9iGNRGOj2+K0RLYojWofUtOwctGa2W7QhO31IctdOq7/H5
Z9JKXLGdFfnPbIoVip6lk8g1imLeIeR1DoKakmnQdP2YdUj7EAP1YvfK+NCk+23P/2TVbQzFPtIC
u2pdTjPEnIn6XZRfU/iNV8BLAn9QQbP/hnBvzbs6iBaavivofc8bdJzuTjriXAKnwv+jCirLvcku
nvJZ8qkEySaJ0Gx8pXxNsdy2VK7J8MvgRTbMxFMNdFjxKxzhah4vdk3Ys3PB5pvZv6VwNwEFx+V0
In3fZkzOZuqdQORCsuVH4G5iaGeuHMPYlONGdJvaftNH3SMrYyULJLG8J5lNi43urqgNWqBQLFSX
gpp7GJmLJhVeQTGkUr7O6Y/dvlaI+breXlVatMLMCyDthdxiJoxbqm778PP5XIurLa7Gs/9vPxjo
Cw28y0VF5LvlpaW2y5NyL91XSqe7TgVTRcAQXycTb9qhrr4kDIr2lUUvAQ23Q9GfDIs6R/Bl+dQv
AQYO9NMmQwE4fQwlCsnuMWscmfucKAVtI8tfjewmZRfaZ5NNzzXSNwkPq/tW+DuYn2m3sYJ4ocTU
kCh3FQUwWbcsE40fG18jtR8Jb4Yav8rK8J76uZzJt2xLb2Y3GDm7ADXpQvrXuJuw+W2YthSYpxK6
5K1rO8bd5ylEGprBW1/Ru0W+e/QZJyQ/g4UWy9T9MeT5yUK2FG1D6MxIUIynCgK02jZSjirw3HLn
mLs8yvwUfWDi6a7DOfmvTagJPibkng9jux37S52e7fFc90TNh0zOhUejqdm1G9xi5KyRKhatexLH
KRIxkB0Qzh1ny9r5UwIyBgbxcIH7JJUCKZkDnb4mbN1L6JzLEo1iYYYXek1ZgL2evqTBeFXGHVIR
yFk0dHJDRWGLgquDIFezbSxegu4Vw/ziuZ0UBIyNnCflPYrEJYjHrUEQt7zqdY7cxz10ZsIVAfpF
QMAyyWGvlei9o4C1bc62ti36HdROAqCc2KtJHKpi9vLh2+zSBWs0ubHf8+iX44BG7b1zNl2qItmH
9+oRlBrFwYWzbXp9N1ZrI6XwJ5skxnjCxMsnj8ObsWFh9wpB2NyNOpaXvpQ8xX5OmMPU/GtbNB6T
eynnU6hosCFA7YNTrQwcwXpz7BsPbmUB6Tt08HTbvINY4wNuj3mjf2ah4yts1AV6NoMKEYvHRSbp
SgOPGshz6egK0GjSrm4zIGdQraJiWAbqHhasHPhOijfaj5YV7fCIt3Y9HQtD9zIgztcFotFxQVXr
wRwOaNpO9XSzpsQr0rsKoIwQDTsDcdOdvemQfkYRLfPm5dmMTOEA5TUxc4u6rOxdEdBe7ZC/Hyjr
OtzKgqsw0xA1BFN9tNz01pHZgmpsyn4gxlKtXTqAp4mEWG1dnhQ8BXxxFc/XIWki3jfah3gqpnxv
14dxZswgx1nuctrSeoBoEPw6P3TNZ0J9oigPMt5IYEKV2mK56+pNhC6KnbXhRBPP8TuCGuW+sqrc
j633tHlPK+c8muph4j0d0Pt39l7md1JyFlr0z4rbtRzF3kWlHKprpKaJaLdCPcH/nnUbDGhDvrqZ
HYr+YNiP5/QQpOTBa19atnFnFysUoIP5UrrX1iIbW7efKpXRXgyRoNvBPI+oOKvmKqvibAM/pUhS
clrSwC4LfOiz2FiUM1S+a62BXk3C1MOwg1GkDwlwOhSPgUpl2qKbdJ8r0I2cOpQI0KkRtwgp0X79
FKQ5aQNPI7XqX/rwR3sQ1e9q18IqAA0DWw0MZPTBTelGDa/SukapV7NtsQcVkxfSFkC+QLAJRwiX
YNwETbqugWhoYERlMb0i2fUce17ryWtViOtM0Rzaw0KsUB9qykWPPxCVPPV3Lt90Sk1rUigUqVIp
za9JqoZ2hZ/Qcpa5eJ27AB1ETJ3OvbYubi4Y7OOLbBW+rqjYuEHvz0OI2l9bmNEPZhATNi3qH7H7
niOswZ+wyCoJ3A1vXtGpM7TegHw/DHOP3i/PnQy/QqVk1vV37RY+cRheVLReZlq+FQgqBMObNl/D
gG+k5WwKV6Lz4W1GUp6iYG/Q5DgXlR/10RK+nurxlfYcJTldHbFPdYkgmFCWIvesGg1LfZ041isV
sdbSDZXPdjxKuhEdVC7JrRnQONAZQ02DqZ4VPvEygJMN23g3a9W5t9KTGJx74BrrxKFMUz56CW6g
QcujYyFCnVT1xyTX9NIuJ7ybavqw2+DTcuCxBzodrdFFYHqPOpp/ncSjteCWOR0yg9kL2EVJa1k5
1XjJSu0ycqbCbVCF6DxSI2tWNmUZFkwpSRiIpeisjitIg8jTA+efHTk8un2MJerAIOA5KLdThDx6
8kcG6bQoYVydTVKO5ywPFrqBLQV/Ce1+A1szMsNNxaDZ9uqPXrMu66+6kV4kwIlGm2pPwE+Rtp41
wLW0LiqDdWK+x83OxWGm7IhHcZH3OxmiUWddUtiuEkJi82ud/CRqDRkrVzgdOgI7R73KA50H5jRP
dJWGjZ88/xajuNtNs3LMw4Szc6DYPmH1OfTjMXyWMgfZI0NM53Tc/5PYtIXpjZbxfHXYXAr+/WVU
ffTDgK1hVa/K3J/qw5Am3znGoLDmi+6fICK2HboKBTn/cCGYxIa1Ze4bFh7D6Reldh9MRrAPUlAQ
EXKS8Y512pkvjf9x2QO/zFRD3fPKs2HOf4HN0K6qYBycmawarn6EI1Hmz06/iyrnJGdkRDet31pE
WCJ0XOB5oyCaQXuYpnXROgSdWkygRu9l7cs09rsK3M1vUBhS9pOxE8bmYzIMP2PPysNvY3pNSBSZ
TQDCl6K/2GHl2xFMWfNFbgaRLvUu7h4tZed1MTCyZ5EOQIS4vbeRWbob7MqnovrR02shPofCfK21
AL4RmQuDpjvk/E0/oPoCKPgQrmpwmm1Zcp+mXenlJQhmEPHdD5TQkS6BDQGn2KLIilvgxDRjnhxY
s9G5W+p3N3zMzr3t2/Xc3yN2b+1d6+/pcBwcDSnbTaB6U0V7SqZPTcz7IMMVEe0MpLQN6uvCOsb2
D9NqmyWHcnwdBbORYmy6ku8qDl+4Vy9KuSkb64oOQkKxxgMHqlwak33IXO0x08spaAOe1nG964I3
nf0wqo9BuXFbCC45M3KHmlyhOglAtlf5iIyqYNNFfN5A8an8sGTO5F6DvGKBc3eZxDypmDxKw7Pw
t7YB3buDvbNUd+kwRMeJ/oJNWDN9jeFRJo9Bp28wczdlAAuLZvtXsMWW2a5UdrX6M9OAjXAt1f+0
DLwsXudsCa3itTMSSZ2pB/JJAY/ns0uw4hQttdyNRtFxlCBdTenJw0PUa8lOcmnO+hk1TBYm65Ik
DP5f4GGuciIWDmZJvMOu7tezeEn610Gj1ZvfUcytP/GVRq5NBxoSaFoe+aq7MkL7jTXIUCExu3OQ
yN8e91VfanvCyr2xpFe37RZ1iO4nQ9vZpuphKOkJLmuqqSfPGNE7TF+lHSCAvIgZMwmOCmzoGH7K
7yCyL5PqPrJq4Locvml7RhvLKITy9hTqp0Z1EWQgjcRFORbk5tgbwMzmWVa9jZtjObhMj38TAuca
Q/YIxYsUr1b6eyPc14IRNJZX8s6/Rr0hcUqhYFaJ/wnQl2gQ5xrOBsnfok8wNtrV3cZNE/CJ8iCy
Ou3mcRtzmAWYtvrR1ykVLtqTW5/7YfSVetCWGvSZFQSVlycsWu1FwquGeY7vr2DqbLtvG3tSUt5r
oNQgueX5teVGFS10Ye8Xpbua24JV649SmQ1lzydoOX9IMy8cbHbgbVr61GkSzILu7tKZn0pzsKqd
iBvwar82/ZyjnvzHj6rp1royrGL7n2rUe7vUVwjnHOvcyrVibdt8k6nfmrYzlJXb3hUwlfyU81fU
tYlYNmxvzd0e1N+5gR3eKOq21YbjlJjrWrlJGl/Mqn0k4AYFOWtpC/Er7oHzGmOKalL6vVD80de6
n+ZuGyaSQleBwIZTx5eE36AkkQgA061wtnaUoP0ft3aAtuWWA6iX9amKfjJdhZ8FiLHLzRCYh6LC
NCsdvzJbzCSyRKU3BO+zayf3VGfelFCU545SxEBJbipgH8pHDry/kUeKZqNlyitZSHJtprcxzfZm
vrKwJ4bNLcOAZWmPIH4LRxqotNea0om5XRdm4lvat4JmXmU0yWjwdlyk+7hT2Rz0LaiZBsejFyye
fm3FnlBqZEkyxR3WrdE5oiGhgbO5dsVaczam+ugt6lB59t0aqKkFBAOLaaoD7Ul+T8IzM5hCE8h4
MIl/7/vIQzM6O5knhsTvMFEkxmZI3a1hw5WGl/DZDWe8T+nFjEEB5UEbboh2C3JTHEIs6rFZ08y1
Toicmr6NOVnIrl4b2vfzEIzamorr9tRIjGet7nwGDnvenJkvplQPIjXR1gE+gZoKa2PX4EPxyo79
jLeK1ZCdr8PozFFMF0yLlG6iqFi6we80zuvGsX2Xn5RrBLBpBsMBMfhOQ3yHzUKl6NO1qBpqdT9p
4WD5jW47Ie91VlauHU0WULV2Vg1RqSk/HIDEiy4mT3bAukTjoYYBJSS4xmssv63fOxMklSPWaT+1
kQac4p9dfDtMl/Xgx9iXE+u9dD7LgfmmpyN73wQ7u/OZeuKCGuy4XCdP5bygkau39nwVV7drVjQt
rBy7+i50+n0oeezsH1tgiBSwogG7blt+98QBj9Y+RXo/v8XxSY9XHYtiVCoHLSiOc0cneQbVLF4b
7Tc0/qgme5aXVGiKnVWQYmVul3Su9dNO0Lw+hL6iozHVxK6bu6MYvzWz3tDjnQLquf1Bs/jCvD79
pUe0GnbZWNJguGySn9l4iezXydHgGHBNhdFqzCG0VTpQsYwxsAo/bM7GCMD+fP9byNNpHShIASDD
irral/ZK5xYMP5Rg8kS3zntykX5VaMJpelPcves8wgj/priOaQAJisrFLOuNYtfvUBo5JaGx+RWP
eyW/5ym+iXTBW4o974ZVbB0jDxtYDHhOA0yFEetLRc9Z0Syd2FfKg1Z232Jqt72k9I64L+Q42Gjp
FaQSVOkw02ZloK+l1sW+LSNqtFpn3tRUVK6jlJE+KVqdbk3c61HtiksSNfIlwLt2NwtN2cZ5Lf6k
O/XIc6ycHTYOpvepZz2pRAZgHwuL1DBqVJ3n20V/Us0jgk9l1q2QNtnK9ki2C/bhOMEvh4wLbq6G
XlqoM6fubGwHgduojlPkAnR2Cyx1y8yEZp0nEH0j6Bg2a+vHmXuUeaP9QQNhy1xgKfx6gVmCkChc
60/cJa7oMQQ/2uOiC48uytk149nv2MHVZJkdrQUojV+ndXbkLgXeI4oRcqaEBA6m7ICXyyXmt8BU
F4MeVHpN3gFtiPEyq2ntlU2YIrpUaMfKc9fwTAdrMT3QI47iUFzUHOG7rYdRv9TcGUS2f6I+grUy
UYewWdLkq2EZmU13xQWkHnTZFOtO65xL70TyqMYlteCVHuwmHOJeNfeVb0jdomY37bZovF2ExloF
sCTQxbfUNS3buehvkwj/MlBLXUK4SG0UV1RuhbEMS0N8xJnLZNfUCs2YaEr6ZJgfBF+WK/m0hg1q
9DO0A2XONChRR2foByoa3XXj2ikqZqhZ/LTopbt45NmcOGcr1miSTZ/9wKAecz0Y6Ai7dkW9KgTA
GOScQPO4nJOYeKYWH3pYAnFksSL26CypFuYLdaZuM6HYcsb6OBnSz5FFrzrbnPf14IhtXDX6dmgb
dvoRN2I7+mGQeP1k0zHvYLeSXI90kVWHOM6t1zwiD6+YN0+DjrDFez5Yvt1Yn5YyCyimEP5PKhgi
0NajSiPcbqpWOi1p5nA11A9Z/zrGtY5vYYBFgi7OVlpUEMvokMtuF3XO3VaGi0maY4phN8cjnRBH
tyTz6lSkqEFjiazEWjQGJcocR/WuokE4t/8EkKUeIGcMQEE/3fTuTOwD3PO4IFdPy1MQqbe+kzcp
BjzOlwJRkirzDTzJOnYvFSccf3QQdC8UcqK5kH5qjbjenhXWsGDWuWye7bvRqlNjDJEfSpR7JfIJ
JepJoZAPiy8sTJS3RFrHXq03tQNOFZlyD3XIZghB1ax6NbTw1IEes6E6yXloGq80knezUXwjTZap
jj7UQLPBQ41jWhJxNzQnI7Qvkdaitp22IuS4lbiH6TG0dOUIlHGvYR8SfVPIYT2ia49oNn7yAS34
cIUKbUwGfzb3mvsyOwgpsfS6yZvVfM71sWneW5uZkTZXq2zOvYPFoKQ42dL9UmZePGe+bSAnJc2g
LZ7+GCIicjdZjYwiVUSZMbNzMzjXqEIoRA/YyCky9QAMPDfVUkTYprZu9q4OiIhZSij/LTTERkH2
HedszTJF7rmPHe0kM3hKk6VSap9TI/wiPGdtvZEVrR5dteqcY0TRuZIzw87uPRrzHfHXp0GNX/RK
vc1GBLDxm9LTPAp659jglY/0CSAYON6fZutWVDQoJmvqivVh27vqV+KWvlLor/hdF/+HiZTvslF5
lkGiRMFQNKDkPUE81k9lS4aJh/pbzRFLazrF1TXv65+cJEpTA39qaMCL6IWbVPhFfSn5FCzzn54E
i2RcPdUY+FWWvRQI9NwtaQjvqTTWkNFPgw6irAIjEdd/fDH5jXXfA29qj2Q+kPlF8oBBGoLlFQa9
qpIr7ZRarpc1X6nj0jqiIbAOZLcYYMYAl5hQvwzzWsKdBXEE//FiRu/4ZEDvjjitlopwzwFNp0qF
eiv6N8thUwBbGhX0+ji/uwq4onlT3LfKvrUWaq7539RDRJD4tnSYvoaZ/lfolTYRS1NrWTzsT3rU
XusCKRuoUWxqaxvxbqy+193787YoovHdrrNL1MX7wcQbkjRXbLvIoqxVoL4F0XuNDGCosAih+5t1
xbfKpzEYnjWfmbp5lgfGJkv/Dap088SxWplDYrbxYgqi3zD519jdRaNBVq26PUsypkfdM0q8y+Sm
6HTBJ9NZV34HW0FxbWJU3ePzgWGsjqXpLhLxEdpIkhoNaCtF5jYlRAKQ6drdAGDaVaGH873VsJa3
ZPqtrUIUL3arZDtg6f469fZoMOfNTbnH/j1Oi9gN9WViGRnfmqaikcxgxiLB8dxZNp60ymLudLmN
y8xMkRRGxVlJpwoqFitwRAzUISosTJbNDvs2/hTahanUPM/5QUHcCRj6M7ro5RTE7Hrh1fLPAIFy
KjC0JFzPJC+rypvt9BgRsTFjh0O07vTnGVORkbgkYUmPNyMTMMHWNlVeVFQCSaJBdJi1VxO2o5fX
aSr9ycYcj1CpjR6d/q6680G380dGNW6dpsuGNhWB5lszjyou0xoQ1Ri+KnoBouS9Kj+nJ3RG/w3J
urfA+FBlvTEGNu7n04U/WxDC0U2GJ/sTfJCvW+PBiHIkr9WX25Xr4mmWqoc1gR4Yk3AGOi+aUS7x
SJ0mI99SZoLooLhTXY06rUCfR2tNxs6Jv50/8rsJX0Yn8izkV/UzJALTYtWIo+tYH4RLEASieioV
O335PSM67bNgo2cGKJu7UExiNzB8aLSnu+nJdpyVVvUXt3KhFGtsPoNHzQnkEfXB1Q+7G7AtjBls
FwB9XJAU4+ZvoonfCwpkMxn4SdhtR5zuEhYBwGY9jCG54aVX1y6Vpy2fY7bC/f6grHbtVqOnpu6G
UihyQyaCVT7qbtokgbMaZbHSKQ1iIEdwhwmi4KXv1IUVdujY2Wbaq7A+gzB/azp03cKAfgFNqO9T
drWbjxLV7iy4W9T6r0yvo6OhrUFSKramyh2AkNuUpynD35Y7e2PSjwlw5Eg1cgHAorfYUxuEZczA
mFj4awJOCRu1AtxpRRcvI4H8R0zIsiq1xVNOr7rVrpVc+iMBDiOFrzynriRVJYA4cb+FgIu2hoOj
vCsYs+0C91mGJxCofjwq3c1JXgqLEwnxpmjOcXxuUjTayAYG51fGA2rScTszdraNsi7INRqp0BWk
yRTIeOqYbdVWH45i7nWA1yrQPA0NzJDJVSbZHQkr6ccnA2nunMpaa3jTLOPF5FBxaxIzIrKMawMY
sl6oA9CVLkj9YMVGxW8kDST+d1GAPyATcHACGCh94oT3C19M18T7Vts4TupZ42POw7VB4lWFjVqv
fxXk3OQ2rZTh2o6/EUOTXf4rSZIxzWaXk9ES2J+NNA8GZDt3qW596MXdjaCLt/oERgKwl5nZtRnl
XmtYo4LMU/qJ1zsgbAQBxjO8Cpdsa1drlX/XyTzNK+Nq8bdrWv2kh8peT3qU4CjYoy+L0dlxzHWe
QF103cYuJ0iT8jGikaNDbxkSwJU7zWbGAOAmF707sXbitfb0eCjYqpI1k1qW73sFVxH/nLT2B3UK
S6GzkC4iVGX6nRVKdpFWpSXzakiAEw4jK4y+ye+4BUxQxFlhWt6NEGQulidF009qjFTKmL80V17Q
FO804ye3ThGEXUBShWUFqyKvjoSi4SyswWnJUkiEH4BMEGG3aoNt6/7LIgDa6tjq+xnZJESNU66r
qnpAHmHVHrP3UtpbpTMvOkBXaGqo/4JDSlEstLeLez2ofWnVL7S6P5oGhQbbWk5jV5YSS+9Wwz1J
xHqe0qMos9curD+srL71JrwHCzfSPHFMEryXsrImLnSjQrBdk55ldp4g5MytnuJ8Eva528Y9oq3r
EKirIpw/EoOt1NF6H0U2Wg2b2y7nZyrD6k3PxD/hKN8qByOTW7S1G/0jCaBVNGvcGFayq1r7y3Wa
t6gK31slfzHgKoiT4HWzlszz0VNHjGzIYNQSrvlJYhcDsSpf4pCnRzT7uk0+sqa+BFUcL8lNW07h
sHlqWO2OwWYs8Dua2K3KiBLzacXyVa5sCy7VlfUf+yajS5vEeCbiPwxfb9CZq0qNzGVeThs7ES9F
OWCkT1Yizy7Sin51ZdrHE1+alh3nQAX0Ve69MrxNnbY1Bypykpngr6yO/fApnpwH2iLa5DuT0zbK
CihkwJq0br9anR83jqe9lSmECwmBnyPyLRMJA1jtaRLxp+N0vgjNFdch384kMjgtIOq+/mrn9k2j
t2E09LNTVgDchdqRv2BuxMzjSEXyny4gtkQzo5sNVqo6bZUBbXWguF4bkf8U5KqNwrRmIAH3i/kA
Atx9jWFziCbol/4j7cx2W0faLPsqhbonKjgHG911Yc2yZUueZPuG8Mh5nvn0vZh9kefoqG1kFpD4
8ScSUJhkMPgNe6+P2loHMql1TfScNokJBMGXOEPixixiWCvJYSApsUS+QfH/ZvX5PeJ9BvJpV4Gu
XMZkybiPlr6f3E7j37wCIUTTrYYMqVFb7ITac0K5CR5BhJxlv0jKcN/YBa8EHVp0l7RxXzxKrGVf
IdkKEFVNL0ANKs5s7py45dNvHI2EsdmBessXkf1hzGJL3wjPW/pZdeeBSs5VzsUhCu+dXFkGGVW8
2nmSbbCVKIp7jYJkZzQ4VzBZRtl9bscHJ+r5tNA/ddF70uk0HH05Et16fr8zgn6dULhxHOeu7On/
h5J2c+TOQNvchV1V8BIRrHlWGM1iyq9QY3AJ+kgtlU3WRg9Z2mLQkc+xa88BY77UAu+AZRV8pkcO
8+nlMe+DZNjZAXTneHwr7QCLbnUzpM3TMCabRGuu8ERdFcDkSSJpy/XWsUS47zWM2hyU6jZRi8fI
T49JV176CXSjERuRR70OHp3KoulnJGss8oP1qGTDsxUpKx2jSmqise6LTaKEi0wP9yPsHyYgMqc7
OhS1fqPoI693OG4ty76M2piDufliQvi8oAFoMbAki6y1FcqFI/Yx2DaZ6psiC1YmESB8u8/QH670
SHnP9PFG1+LrwvEuRyKGmH7hGFDop6IutXIjlJGPfrvQ8xiagrJJ8/Y9jfI9dopN5sIG0RGa2umu
6IlKGkJEy8P6XK2nSrHvEktoQAmYzprfiqR6FIFYe5G+Va125/jjNurUp0qLH5QKUENvE5a7RQWx
QInJgA26hU2yKIKAb7Lzkij6oUDALwYLmkn3GI1i5RNkenm1LhV8zW3EQO9hV6jDUQUeMnkuoVMW
1jwr1Tvmh8BKg8nhBajo9Ekq1BEbRC1KIgratZdee6lNxg83EGMKQD6t95fI/W8alXRcNcIVYIPs
oi28G5zjb4Whrxspb8F2lBeVP15HDYmFl1RPuaKDqky2ZuOj8s4p9WX0+f3oylGLL4CAEqmttna4
Ey7SlDTSDg1CRKUXCxU53UXZ4YOsK++pAvNISzkDCDHNJYhM47pt5Vozx4Xb0mVWGhBjRaUgw7Qu
GR/y0jXpE+kYrgp3E+Y0ZLByX+g0nqQJmiZBFpwM6woBcuPz7mJdFCXi3mKSBnkD3uGQcfQF+o8u
O8rEVeYNcpwUGZ5MyoexpqAYIZnyPBetQfjG+IHZiCV6wEyawNprS2I+N3evvXIqFowNsUa/BU6D
P8rHnpEmQPzchvlYVAIhC+IwxykajjYCZrtYtrJ6kI24VHt0E3BwkV02yyAgo8Pyo3eTr95sHg04
+ETSmOMp6KwMp9/GHcRBIbne8bqtGJtpKdWuNMBgUkSgkOAsOahQldKYKkZ67LVxU9qI8J0QN1Ug
94HnH3hl7520ZoawNjzqdnndef0L/k1UoYqOykRjUcvn6eqI82Mv4iPPwW6OeD+ngKDQvOsAEgay
AvafshF2cgA8/jRYmkAFD54q8x4MDUMTjUsjSYgm0vxIOYV4tLDXzKrG86dFr4mFXMSXK9kal24C
w2509RnwTdg1GAkTcVl3xWGy5FoeUXPWFLPK11d+GE/CjceQrG8xVnC48INcVznGF2j0eBZQ/1ad
AiOkeDUqZPhZTvc7LPuvws55zV0YQ+XoPosJaDOAmRNNeZPDXgqk8em6ysNgMGA+69Zl172VaX30
w+CBuctyXhjWjk4njW9U06oZHN3Ouvcc5O9jnVFG9/ZNOlDDmdr2FMdz0dwZDWayiln3VS/nEF/u
kxGCUhgdojpZeKmzZWLewYqMpVVQ+yvSt16dhJ2K+eli34GniN1GCBQCYYOTRF47VSnn1tBtWyed
40tHGtBdU6JcFfBc3Ky69nxllWX2VUGLMJfNTs/Nx9AIj27hHqcbsUTZWF9QP+7nXeK98qW7wSUQ
Xmi6gqvJBr9lJ8EcZ9pelNqnDKDf5G2ECYuk3OYJiCI8JE53CONyOVVd+hS2fI94EHd9WC4Gz1lI
JdwMmDIRRt10JgW9UUcA2/J2eZe6xUwLvrj0UVZmQyyRauUrs1kxOz4NeNrhuyvg3TAGWSOBnbyP
xmsXl1L07rpbpaVmh97FceJFTO4v0Ni6S2neevqrHiLmRKyu7bQSJtnowvbUMMpscouyGRpt2lgi
OY7iLdaRbwD3SYJ2axv1odS9OQad2zp2KcYB1XGGbs0Mjw3l0xL70TBX3fx9sEe+TBhDXGeXedEi
m0BfZZc/W3X2krfDpgT7PW+S+p7y9kvVoMqOknru+dEiTrt7r/AQJQHxNaM3GSrrIE8WjD17rUbn
kA3iyslRvHgjoM1OfWlT5wawE6eHEb5EFRQGPcC9SVFZA2RmJegnelW79qhTRyUwu05rdrFCpmdl
FBYq4zGT9L/EQN8tdOdVgGA+tMUhVtNrpaBH7kHOhLR+1fCARKvdKVm7tplKnzntp17ihIxt+QrV
cdXW9bOqEyXXZJydCIlK9NcwIOXCk/nld8ldmKrPoeld5qO87aySzL6nWut4E33AHLc6zsPUAyoI
Em4WlN5jF5ntnOGBYFOsXQFdgpqZhTz4Wai8PZgxzTIzH6oeQECa+7BX6uhOBpPIr0XSl4dLJEtU
Ik18JOJOykkrgAJUJJCckTBYsXVo6bEP7vBYq9lrLZVdQdI6OiEJa3jwZLfLTUwFYVbuQp/SiX8X
QC2pgYVIii09FUDLKxeKqy0K+vHelQ7ixNqpNBLouc+0ISOvA7fAe4mg4dIk7bOe1PSB5hP+gMMY
qqSd7oUGaE8L0e2glnaco8RqXVbarI8Qe3XHCAVt/5camyIJSpGWFmTeQejQbfLbp4BKV5rT3MXz
hmnIR8We9E8R3TfM3zT71JnpUphlVLNSBzNGClzqpcTf+6T5h6B+lTrsxTpYZUm+YUIUtZKLAt+U
CSCuyrRZWj/V2Sun7gVlq9Dm9QaBCwLkAvPJLBVXUWgufDPFE6kvG/wzI/1OMU4nMX4APveY6dJ9
4T5X4TaMKTjyNxtBu3LMK/x7LyN5phe/tQpKlGbvJncxn3bVA/hLNtYrS69cF/ybVizVMJ5VwJQA
IBOlEiZeDNREZZts3foychZwKmd2tsQTCORnljo6nm7AEcRzLVzDeNKTZlR+YnVZYeMdhjc53ilo
Q4yGJJ1i7HvTHfMQUKnYMEh7Vij3He3hCBN153sTGIRqMzVYhZpDaF9Err/R2mRdeQ5u/myK/UjI
KEo5y4AsTAPsZ0NLBfbN85xEAgGS3GqWjchYGjhlV5V6ULpnj+DXfwthI0QUF3rnc2ROm4trs8mL
mZ+/acgyswlKQ9Mh4x5Z7eOQfGq0p9vXsn+yaOV1AOxEiXixWxjqQ+GBVMMZn8h2W1vz3PyIIMqO
/bqhR9FBrYqdj6bwLyxiCN6OmVG/ptmt7T1Kj2K5vPKM4KblzNCzF9F9tb5yrLrpMmAK+Tfwe+M6
mZyRwERfVKFBy9MeXemtRPtJyuGK17Yulk1aPXlJDKHVwvFY7SeTDZSbC5X/3wn9CfjOMmuATT0k
fbFVzZs0eI2onTjRPhm6ne0oMwYwgSl+Usbo3tM/HL7ygzH1EqguHdvqSaG/ZeLIz8y1Tj0ugpsD
yesiI6J1MMVVUPJSZxc6W0/Bp2Zfh3iPAiplptilPuqRyWhZpVTOoA+C/3C1fTTeGgi7hym81m4H
whnRAz2E10IdLsuOLQig3sznPhjbBu5314CJ4IXzMPuSEC4a9ZD3H4nBO0fpoWmek/gYx4hFy3uN
UpVrmhcpe4EGzDzwJ4hMuiyJ51W4nWZNKz3z8CTdSQxfuUieWt7oGAtQah6H/pIGPVhZD8lXlxyQ
cc6i6jlN03kOyrwI1FlDk8iO8rVOdwcWbjoCe+qzVWHQDsRGZgt9E/UoGKA9Gc2T232qTFRmBKvi
3GXGNW1kjh9YA/rO71R0pZ+TtmtAXKWN1E0ITvUY3aBKsPZhNLdp8TIQS5vgSUOU5+iCAWbwMieQ
NCSkgdZh2nHA0XTlu0SJuDU1mA02tiGkAap2NI2tLa8h5DtIxMvhraFtk7Vfuv1kUSD0qDGbtcu2
DMHkEHlLeIrhMcffF4bosZNlnrnLQQJHVh9EdZk2IVGvNWuA6ZfqDo/HXIIfR/amZHMP9+DIc6rj
O79EnUiRg05QLTZmSj1HVz9LZuqCKA9V4zKj51KW9sIjNhOwf1P0Omm+9gkEM4I9hHK9v6m0r4B+
jGWZk5Gf/dxxyFMKliS+noab4TknCtdSUkFsVfCJXGIDzH+DFTzpfDycLuT+bv12V0dPLaeYqlW4
ileF26E6iJYjrq5YS251TO6BZwNkrQ4+eg0XNNvArC1LwRSjRjdj+VlWt+54pyrarqYFkW3tnBdw
h0Ua9NRcQQwek/uGsQQ0elBxh2sDyq4uprnobZvUXzqyTUEJpDO0EygaYMsXi17X5lFT0qo+xuHe
VXZ1dg2TxMWbLcia6wbATMIjYrAHCEc1Pqb+VwmKTL8Jko55dCba80/L0Whrjtkq4pRMvXshXzV9
U1sG0r9uowUkAGO6sQ2OBP+6bM1FMAAgv7IlHHqawzW1+HcNzAd+jgsF/E6FywWGCkaaFBOdAPzr
03mQyxQBGnIki0jZod9U+Dw3o7wY/XdDLsrsXsGFZWGW85NHSRDfjeHCTOd1+JEgAmmfe7ROYznM
A7oVTVQvsnxt1KsR1QkMCBSPnninozzSpcMqUSIcwapTqAZ1sWCGeFdDRCQszj9VoOAG55MdBQad
OjvaY7spPSzrz0WBeybNKEyZlzY0n1C7y8srTFSI+WjFXLXRpmNUQtxcKTUjAFZpgQyT2hfufqRl
CmqYkYjORienNFeVniGx9WfZEM0M5d7QEVUtIryKtMTmPVJ1ZEbILx5HeSQnnsNxTkn9rY/RZKxd
QFzBD1PB04Jrx0Xbya7t25tygnN6CXtqMobnVJHNC0fBa1LliKVBH9GAJFlc4aQmy0ARQAMIGqfl
r6iUKM1z6qmLyH5zjRsV/GHcmjMdiJeWPw1lt8nUbNlDPoxx5Y2yeAjResAGthD3Oepa5eiN6q0B
OXtA8C92Hc3XlvzK4sOuMkkikDctpjbUCnDd5yKNUPJR/svz1SRer6tgJ/yESdIkMrBozOS9a6by
n3JbuvGuHHGojt6q818M+01IcKRoe0fUT6W5z1ESJjkylu4rLL68Ol7WdXbhgXWvKh/5E4U5ACcO
IwFqkBtu+AJThcZ8Q+ZxnzQ0m7372Ak3BqGwTRRIck2HjaKcTmjQIt3U2Foq9xsrH2rzlLkDxk4h
PykSstmWllvsLPQxula7Wze8GlNYyWm/jip8cd2DYjsQB8JFEQ1LBFGztrl0gfRNc4JrogAqBdF1
gEkTvjT7nsZP2TJmI6XKkV6WdfLSJu9NiE9Y3TUyu7Sl/ZZ1j0EKZwGuMUyr7LPk24nEfiZAskbZ
QkZfst011a1a3Ch8dmz3GQZvFWPBfMwdJCD6Xa991vUd6Huq+i2udqzkEohqXotZEm9q91avVk0H
Sq16c+m4ROj4fRqAdnaYYDelv85jGpQqNlfvrkIirrXPXbKJgIYDbrDdfKMDJiBzWCTCObQtUywG
ZeGCfgmgjCn4BraofebAjC5aT1l4xLLp8JWqjwEfDJNmpEf/0ayW8q/2y5XS4ac3HmJOe0/HEiCz
tT20y0rcJjohBNoJK30sontf/yryq9p5bMRTOwAkEfwtfLpx10kRrjrc6nxQl54XbWrUL3n5qMSv
Xn/ULWoDw85XH4UgXrlpc6JnyU6ms2jsJzQPElHhr+LcwkSGysWBV4+ukJUXbv5YCDDAtBtH44VS
wWUJPAhsJxWJhRLtwUa6NKqGDyv94qNBW+4+J6aJ8rsh41SYTL/iJTXAzWIoESl+i3vbvFElH2Pr
ziIysGq6qjTl3JQHjMfToiau1NvCXLsm9bNtLY5leltUH4O4HZLJJrmvC9rsIdJwnkEKzAZQeqbv
E0pDKc/KUTt8mBxD/Zq9vUCblRAFFyO0a8R9jI2V4b2tPuIP1NL3joEacb/rx51d4kx5LIJN6lnU
R92L1n8wDHAFnOSQxeeEF6h50ks8xQvZE0qhNDBIVtgAVJoAXkcpx8CAK22aIzLvUowKqEFsgFZV
fl1nNI7kFfgQUbDj0fMmtCYfg4KCBA131+wXHbJHAaYrix7M/N73eP7wVUhYUCwpb+l4LYqrOscO
0ohVE6cYu4qPPL/M0R2ZHYDLG91dN6ZL+HdFraXXtpa8ronz1RGAgA4oLl4X/TuVD6p2Ck34fTOa
MB3ukv5xcrm7FH+0EYKGFJwJl3XGx1i8mcajpjJC+N4tsOVXl2Stm4IOmh84G0/p95OaoSne6PQN
GCUH7aEgSs/8vW6+5nwSm/h17LGAaA9t+qXi3fBCFWUOegPcszmoJQO5lOajWSuQVL+k6S0ZuV49
q8GdT/9WvwpjjfuArSl7Y4PMCfer/EOWK58Ed5D6AhltAFKvsQ6DD1v62CCjFszACi9bsjmb161v
nkLKPnj5M9roQd/NIeJo/VXjb3I+lEwJvYhwEejWcsLWBdTLybwBMljq1uMkS+7Q8mM9wGOhHlwK
Uo79UIU4mHsmHzTBVTG86urO6fGeOGuCxd7HEx9RVXSMlUm3NclLItJ1JdaRayO7WeYKgUihkfyx
QRgVolTWrKN6oejvQfuVKPdt+dQnj6H5YYJMqOmS++D6awlRG/tgbRXLAkNOayQrvtmJXKLzCo0a
DF7x1cBCUDs01WuA1YRTx6zqQGBeGsoesUhS3bspcIocXqT/FGA2tpCGsiGtnubIMrA2mb8L/DeM
hBKBJshmkEJ1y8HdUobnrx5t8GDAf6hGPwwpgis27hC/CNDNnbHMqDo7BbWVpyCjn4DvmgOiNF6Z
eTevSBIQq8POWNfVWhg3ZpJfNsxACPVln94EGOy19jWLnyvsmSXDX5R3VOXc0a2sDx0aTgbzJNjK
K4ZeuWUH7ISxAZtJL+YSVQGVZjYU8ab6FjAQ2kK5nKWbWD806WULn6mefBJVfiPybWC+23gtxpsG
ThrF2DY+WvZj4buzgmZMvs+855ZwxWSWDTo5cWXxHc7QKrXxs4mdwsTHsvScg5rfBeUBkpzhvNfK
VevkF13y6TXb1l6TcTb0lhPv2nfeBvcSfYnWvcjyjkPkoh2vVTSQdL6nmT8J0KDL0Dvq1VUbX7pA
04Puywnw3MMdEPuQToHvv40tRJmLTqF8+j4WeLEmyYG7oR4C34MONaKu3RD5F0Z0FdpvibvSUqbd
0CnnkRXVO+Ny+AOeMx9yUbGFJKIY9Jchn4VsZYZN5Mw98NCqf/q08GgfJdnK17aZf1/VJDIx0Lod
IZEW4UkrQB2El67yHnsjgSPPJBHzJAUqWl371WtdGhdJsKXNFeTAaqyZzsE8NpchOBkRMzoMxQtd
o8YamVUiFmHrX7Vw7OpsUxAW59Y1XMChvx7DpWK8adUxxrkYYKAZmyckxxdmucqpyjWShInIMYNy
Nn1eEHoLbOojHMxW0IirkbYfWnPfJcei+lKTax9WUQ8ATFavU+8lYiRVAZclbZqFQXfDnhRe9W1V
vBdxtEFWvG6ju8LGJE/VCqiohLtOs7ELJ4T3IckMwFILS+4LpP7JoYA8h6MiVcu1FdwbwKzVR/x7
CfV5YU0TfpEEvruUgwwGe/l7z1jV2pPID6324TjKswYZUwU0o5bjWnFfUxLbzNg15YNtfmjlZcNL
YGAt0Lx8YeO1kbjJ6uDAfKwbr4MvSGNJU2FnUAevOcc8jbEO7pswtxqhuFk/C3Hs2re2urHwdzM3
YJ7WmyzY58k2n/TpTL/KcVIjv6VhsAZ7feF57znDgLz4IayRFKtg624rZmcFiJGTSTLInhLVps1u
Mu2tdREhrqvwueGt7ZUPy2biEHVbJTrylXe05278rLoH6awMnrbNUYzYMjIPjaY9SLDPqfuim9c9
5TSffhH93jFBj6HDeCJQFCFmpJ3R3Wj5KmqpcLPBjScfww9fDXpXMxhoeJ0CgrwXp9ob9dKwY+IF
KgPDsQoPRb/TmAERR8Gzr0MX6m+4eZAjxq2toOxrPhs9uhNjsQF2hclAwwOFDwBCdpFPqGyffvw1
oJCLuL4u03eDoRrJVHaR68G/aQX/PJTlJ+0p7gaR6Chu0Iw1HNLSeumb+4xcG4VI5D1JNrAXeUud
RLhG5yoKDBz5MsmBM1p7EV023o4OKwbv11i+4Q0Q5oNZ051odgHeWa37pHB77cecZ7d28Z6p+krj
m2mnz13xKnOaL88ooS2Rgr7a+vFVieLWiFvyF25P0l1ULbMVAC3VKM7LbKpDLDt556bK2vDouEzX
it7+UFnqvBAPaNUvBgzs4wGJ2CzWjkL/UKiN05Xx89sxfGjzL6GRKAEQB35QDa+ldRc6D9F42Qe3
Sr9phtuE2ktIJ7PBLtj3ciadbCbL25QBBxHDNd4FSV3AvYGZmFo2TWCx8LHOmJTwjPqujB6i+MEq
jpEBNUyZpFPvkQH6A1lDDAYVC3FwZ9S3OD2j9sPt5w4BjV7ehM2lVR5VPNc6qbLEfcMTar7y7FJJ
d3AsKJK+xOpcF0e192a28hnkRB3sPQP/m+1Q0jU/FTC9OMGahr79TiHDTNtLmnkYgq8L69ZIPlWA
rkFmweCPp5QiNJ8TJh6443VpUvCh7Erwg2XjolP3vvNVk1Vow7uYhnCRBiUJBEmoG+o61b7gsnOc
eIsatOmAd+Q//+O//vt/v/f/y/vM9v9vHOR/pE2yzwKUGP/nP/8cB+rYNugu0wGR7Uj7ZK5p2XeW
OTpy3KOUsbSrMfthHOi535c2okZKTkLT9ZNx9Ex0qCzmZo/7urnuw42v/eNxpgzS/Pv3jWkg/S8T
ZjvXVqQa8PsOw3kgp82+vz1/Thnl56Wqa7omDUR+JzOEgyQL9FEHoRZ+oKiJ3I/s458v4KiaZsAM
kpZQTxbobZmbeu+Oe9ILdMVbXSwHeGHfL3LuIfy6yMms1IoiTcc40HEf+bBIL8L/4c+fPGNnDKyq
r/l5G9JOdii853/x5/MALE06Kqj7k0msg10MVpQr4z6pXvZMbfz+19VpqO7JnFQJJoVJ2haPWjWn
u/fLFpKqC0KyscR+eBSyexztZTIJ2GYIMDHs5jDuK9A83Q8j68/srL9myVNPnbaYPBn16ymWaLo2
NyEqF1emOVXqwvZhqpt+f3nn1zFNoZk2/ibj5OHYTF/Xg7Qx96pzo1Z7CA1DcP8vluAVsQ1zGk4v
T0YKNwZeE0tk5r4xJIwKax878YudcgB/v86fM9Ydh4yB/9EtzWCp3x9U6JlgnloGtUlc0TpKWFly
6jrqPdPhnktYz36X/XBp07M/2RssaRmapbOmaZ0sCReml6EBtiTzwot463sf31/SdPdPf5/Thffe
tgTTkk92QaxFo+mmrr3X0o8OzB+zJYnkKZvTooF1lPg/3EL13AVpqsHQb5a1uTm/30MzRy2Q+mJC
csMi6YmUS/vWEXDTc/25tsqt6VqrLvMXJaNdHS/YDel9ryuYRHP3h7P17J/CwSe5w4ZmOtN//+W9
G9y6ViABWgyiEDM0HCH6l+/v7k8rnBwcbRlHfhdq1t6Dyo8ukQFS3y/w57Brx7EMZjnbHE66IU9e
rkw6qczpv+8zcBGWs+yIHnD5X3iN8k9vFgwMofOd0LhbjrBP3rFBRSjY2Y2+r1IMF4jjyLe+vxbt
j3NwWkLaxLrQBDTndC9GTVwA+2cqaJzDlp6pYtk2KzvfyuahG0sy3eqo1Am+H28W0J60SX4zUvxu
4zcxsdenVdSYZ2Zes+rVu+//tj8OselPc4RlGoY1bdyT+9wzeAC8RaHtm+zS+NS6S2bwfb/CH1uF
FVTLsSTKLEe3Tzdjledt6Y+VsY9wUxgVTbrihwP/3Aq4OvnHsCxHV/Xft7tiTdZQunF7MNctwlH5
Q6T153dMCo1R6FLnU29B8Dt5tWnU1rKhE7yvmldScwMBte8C2esvR3rizsq5sR7on/3j+6azG03V
tDVTV//aVL+8xB14bFtztX5vgXtQ4D/+8yfPr0phmvoUARja73etiUOEpk0+7EWMOwXjxFbx9//8
ElRTU4WtGg7b/yQEM0O3LIBYcQkuutGAemzxw6v117P97ZiXQldN0wTdzyB5U54cRBok794run6f
k/QW2CKZIE0hgsp2fUNco79bz2YIApjZbwMz0L6/vjMvj05so5rSIdiwTz+bVg7LQ4/zfq923l3b
G1em9O5dGf+wzJn9rWumqUpLtwxJtPH7k0ow0UWmag/7WjIHoddK8IlRHP2wy6dfOb2T7G4DLRQL
6dbJnQwcVGdtqAxg8DMQZ/1GQtsTEymLWTkMdv3+1p29pl9WOzl1LS+LDRpV41562VrzGXsnfrie
PwIAdoZmm7y6GqY24/R61JIPi6OY7G/nTmJNGxtrY+rLXEWFwkgOoMejdvz+os7eQqlZtjFtSWKP
3x9U2+VdpGE+wDxJrplW/rHTjV0EDGCw2sn/cvh+vT/CtukSJee2UDVHN09TTAxiZpeD0NvbkLk7
M1mKMCLVQQAmFkaJRNZOfohyzj42h6OQe2oLXZw8tshLUj3K9GGPmZTUfGi3mWr8sN3PvVXaL2uc
bPexFY7dlBprJM8q7NAEvB21qe9v3U8XMt3aX05XEUSI+lwWSRPmcudYaYwfVjh3GbrDd4PDW2oE
Mr+vQONSC3s/YIVaB9ATMj18uOq5sh/WUadE/OTFpfVBrETrVSXZOvn8iaEwiiLRun1Z2R7w5LCz
lhyJcAlkWIG2UywQNgnz15DNtw9aakSQSnh639/QM3vf0DkKLccxBO/dyV+RdAwN6LDU7muk4jZM
Huo9QESudBV7Ou/c96tN++yPa2YRVZe6+WfiyrQzDaaADnYAEqCePfXodWLM8v4gf1jpzDFi6JLQ
zcQH/WfsZpdYSFV4nvu+F4+a6S1Ly+KmMt/nIspsrEhefzCT/kJFcPP9NZ5/sA6JpT6VMIjRft9B
cLCcTGnVbu+0dw3ivK6hCa6os8IEbbBWWzh0CDnojny/7pmNy27Sp6jDEUSsJ6eY35qWaFXZ7Rni
Os6zJA2wJchuUWs0DL5f6tzNNW3DIgBX5bR3fr9CzJqI4kqn35uE94m18pQrB6F0+1XQjI7qpxI9
3/crnnnvCXRNHqUQJLqnGXXs9BkQFL3f61TSE7rFP4W75+4elXw+AhQfhH76HuhMw0mblpne6UCR
2UFiC1o1Rpv2/XWcXcYxCKl52wzsSb/fOY/SgA35od8XY8oYChsbK3JkpnF/v8zZ28Vp75i6TZHo
NILzByW3o7IlgsvQA3gNqJog8pOH71c59zbblIdsE88eX+qTozJx3NI0lYwxS5JRYcaaPsVSVY4e
8r/vFzp3SP260Mmpr2uN2RRuwSHlvjrZg9p/Su1+AJCqm+q/WUojdbUpp6j6aWzYCEb1eGba790u
vw2q5A5sAL6Y4d1pGQ3rtd4PG+Lcq8SbpFPDEXjyTl+lLG7j2Jchs+TpCaou9e+qWJhmtRAW7rav
rKWPjfP1+/t5bhfatk32bFOi+iMxCj08/5ZLgN9UGLkoS5nlV9jff7/IufTLFDa/Tu7FTj/NUS0R
KFXegRb3xI2JRB/L/kyJbxocswGILw9RqS52vvaVITX4fu0z+x/l4XT4YknlAqf//kuYYHRQVfRA
aPsiHTAdY4mD0vE/W2K6x78sIetCdWpz1PYyQdWZrJSfosQzm/63aziJ2bp6MBrd5xqEKYG+L/1m
0yERC0Oiq7d/cS26ytAnPlnEvyenkhgNTQ/jVEfq8M5omJ9SlLNP4++f105aEn3kjBKgAj8PDwS0
ZPxTvf3MfmZMELWg6bijMHLy6WPiYp4pgTru1aYLr7RkwGU1tEzGUsz06h/fKlvIKXrXVMrVf338
f3nsZZQgF8w6llK/aqzHTB75foFz4cNvK5xcDNKvdFQzOiwBQxFdcw+4alQC7MKPhv8hR7qHcbEO
MWl9v+6Z7fbbstrv+zk0I53ZFM24L0PvjhrGwtfxr+1rpsEPxk+F6//PRTq2zrag+GOcvD0uU/SQ
oVXjfphmUYJWu8u1fJE6EOCAeoJ7YEK7/V5W/fXgO8MPx9+Z/Ygz1SbBdEi+5GmRsnFyUyYN+Z5G
Vxpe0fP3d/KHn3dOtrtuNm4VTOlkiXytyjj3tB+e1bn9jmHXoDpJ6k9p8vdn5VVIQ2XXkCMXNYME
m+5NM7yXMc9/qNCdO8LtXxbSTy7FSjGnZA7FpjBKV/B63/UGJUWP0C8yHxzF+ej9dMYb+ZwmzhPh
zg8P6ux1WirNIIvHZZ0mymXZB5Xqhrxs1RPIVate6XL+/cM6E8PY6i9LTA/zl/fZqCyrb6uEt82e
G6+lisd/jXn3+0XO7gjL1DmgaCoTwP6+SKUmml6NLKKPcxPnWr/6/vfPX8Tfv3/y7rqDInIT4sEe
NHzrrDx12dVrdHrfr3L+afy9in5yFTVwu7RlFb1YCP0Ck8NP13H2Pv0VG5MZq3+05jJrqAHEkt1H
tWjnfjMMgFjtf3MZfy9inuxpz5aKoIHKAMiyfOzBRXt5UlyotXX/L26XJAm06JPTPJgO3F92FnrB
IjAayn8mg8NbUMZ7kInfL3H+fv29xElc7Hil7RUxS3gIatX+llLZ9wucfeREpdIghzYoBf9+DQoc
4qwKLR4I0Sk+UhSh1nyEzfr9Mueug8PYge1rCtKWk1AnqrFwDopBO57EHFXaD7fp3FX8+vMnTyKW
teUkLT/vN/Zc+2wPbWfMv7+Cc28g0TSnlEr8RFX59xs1VJjWhzATTBqeI0JkgEs/Y/7j94ucvQ6a
ynRmDIK101zBbTF32z3SDoXpc/5QHNOxWttRe/0vliF6NqnQUCr8v6Sdx47cWLOEn4jAoSe35dsW
W17aENJoRO89n/5+1OKfLhZRRPddSDOAAGYdnyYyYh7WWbHrBp6MBJhldns7LCHHmrRIh5VLa2nR
ef0JEciB2SBhLqdMi6ZUBj0BDmzoyUMoI7FG5ChWTvuSFQ0PWSO3xT6eu4YCxJohBXhTXXWQ9v34
jiVhLWRdUCjDIZytu5HAfODCguQMKk39yHfEprlPlXccQ3I7hmoRlloAFC6nSho6GcErl3iNtsg2
+plOtAvV59vLvjhT/xmZ34uySQukmWCkhlA6L76Kci3WXdq/GhHZVPXRmKvZOSQMSFvP0nvWogTr
9ScF1Vus1ccWh4F7RwaXHO5VcUch7xdSEuydTM+Lx0KXxgOkK39uz9XScWcp/mdk+hGv7vai0iMa
3uSeK92FVeUXvf0A7k69/OMddsDhaAQapO/muxeodwJHRkd2oKU5h8bfhzCJfpuw9slwhKx4lYuD
sqlIWbxXbITZLlMrXRukUhscly5xtK9c2p2npvKVI7Nixpy9vxFJxcqWMWObIM93Y/zkWfSrrLhc
09M3yzQD5sBv5PBTT1JnT6Pbpnlea8ycbw6wfaXwJ/QQd5xgEerIVQFxjSyUARthiIfba7ZkWQfA
AXiNlI42d1rbLJYjqaGAwNr9SuTgiVeDpk4T3r4hktCCFioqSWny67bZpX3/2uxsSw5e3qnkLYk6
dChNCn+/WvuTl86vPtVr2R5U4eaxr2kHje0ndK7kidvRe6m6O1tE464IoCJVK5rAmsKUH/oyG5+C
iVwrRtcL1QUp2bNtizvhW/7R9tLmoYNmauWiX/5x04HHi9D0ed1GH93MTzWmPewe/G8N/f/+ysZd
tKAoPO6WKeQrvAKdFq0VBGwpGa73CLIDuGCmLpHb67h0PAxh6STNZEPo87JQ54dJmPhMMqzO27RA
gK7raO01UbF9xzv/2tJsx/i+UcgRpCZO547/SmVy7pOeNrAgWNmZSwcCAg98YBImwp4HkV3gjVzJ
FB9TSXrqYc4KR5cuLO+TJ0UToUn4VYjgHRfntEjUwwWApPmL6RWtj7LwODqxe860FwuSxS6EA21l
seQpsppfM6/szB9NYQ+hUqJmAEoG6fYAtomC/vhe2kzyTPGDSsMdogF2eN/G4i6vld3tzbI0ta/N
z/zzZCggJFLwblKEDgYkaGhbgmJhlyCNbJ7eYUuWmUyebwrlM38tiPoiMBqFSJnqPNq7CaXCs5F8
75rqKGgdaeDOuG1xenCuJpcKHjTYAELBul6+slYYmJntsYhEWC3U+xL0uIUH+ZJa5/vYVieZVBpA
BjODMRo293dc5Ly8Op6dzV9zn16NU8/SdCa3hE6NpvoSfutR+RTI2sFGZmktLp28n9locexJt4C4
wrOYv/WlFcBC5wIa1qUXgvhkOCCwq9B/LVbe+YV7DD8Y9wu4g0YGbPYAo9Mac4EHAgDsU0Bfrmv8
zvSV87fwGoHgYKMAVAJvoE233CsHqRLyEA1mI5A8/OSOB727u701Fr8PtGby7Akc5/ihPPMSue0L
2ansLcxTMOb+/74/+/3wwPFMqbHsKDaMvnK/QbDlHRYMEFAkQQ2VB+tyhgR5jiQeVOEIdBiU3Ugb
xdsNyKqwgInxJF5dgTkEDEmC7JtjIcaj0tLWrxhY2rAQAPBp/AHg+tM+e7XGteVbqm+2FFncargj
O2hvoDFAGqT4p6/Sj1IzrNx2C0+jBQzGUKfSHCXu2X3QpJFIpQlWjyp8h2j2F5hZ2vTD7WlbNgL2
2LQFRat52kaNYBg1e184KSrJE7PoPbcs7AVQRhlqcnyHMVopNKpx2nQkL6fQSP1EBltMqJ3a8BCH
Hz1PTE2+4Vk01qfbthbeCsrn/9ma/v3VcsF7l8SaFkF+Gf/guRiasxJ8buwvBkQLprW2OZYuGYqo
YNMB59oA0y6tqWZqmaUJlA96yC0eG924hK40u90e1NI9QImPNgghU/yZ+xZK5GqmO1JHSFWkJmNk
ZlZS4MsGbKroDIJ7bLbJS0/TU5Eb06sHwxX9mM3KKVozMLtpVGMEkVCro6MViL/d1/++Y4JUgxuG
KTKvXhU0ViVfRLza8Ft+stZynIs/XufFYgNTwZ4ntm2z88fQpmhkJb+hQtDphr3986/vGNChKnuI
7Dn/nd/zsuLGISBhk6pxCDPX2bO/BXSeS5kN/9vbUXIYA1arCQ0I79WVjC5jrsvBgAKJfB88BO5K
SHo9WZefnx3AoIsM9Hf4fPpoQekZrByFhZoamCqu+gl9T1FtfplkkhWqelfrZ1EgiDme+wCycgTC
Olgh5LTaaNKDVPq7TF+DZywN7LXh2cA6yVNT1+j0swcJhG5tkSnb3d4G17cJQ5uQ7lPDDj1zs9uk
tYEgjxFDk4MPBUyXgIAi82XFxvUFOWExQdQD28KpmMP9sxGIRoj/eyapz1kMJ32TSESI/aSShWBO
gJpLLKtwbicfxr6UvgZKEqKk1mS/Rdmn95AnaEfYb+0XM4BTNoq78UNqqGjJSNrwvZH+ErRK6T3K
5uKxcTP0DnIVHJyu5do+lXOapvtAqU94Hki/oTCjO3pnxs+B7Bt7gCC4OYqhfYe4L3XiNsz3YWjJ
X6Oxl772yig/GgFEnhslzyErIj21bxrXho1KEajURVCq0uXSQtIg148VpQ/kifrxYx/aH+us/tPF
gbrveOlauHhLzymHwfueGghJiiRv3Z0nN1CfdUbV/oiVQXrH8k7PLcE1ycGrh91IE4CQMFGfA+Ro
/IMZnCp5f3t1l/boKxPzQE2t3DL1c0zYhyY6JP7h9ueX7ilSDxZIdttWr7yGLOskpW884yxEdwik
01j8myO1oblQSw0rd+LSYXhta3bcMl2LIggRuKZQq3e9vSf+zd01NOHCfAGoUKfbl9eVHo3L95vv
p2rBA49y4QGBzjUI/rWXhdPLhT6ZwEsQyuXnkZglB+jJ1lnuPzZEOAU0WPJ40tZyNkvDUI0pn6lY
XIzzNGAVBl4hyXCDBuJH+5Ba324v+9IwGAcdHTjCYC9n/hv5ehR+PNs4h0KyznFUeD9CHS7JERLZ
Z70V8UpI+heJcxkkahqoNFpagJYC85y5wG7TeO0Yl+k5shW6JUwdOdJdRmIFVi8kZy2YcT97Po3R
icTzWBPdgi6EiD7NAgMCeXuwYO1M/7XSqNjKwH5fygE2uiYPje2kmrfNpKz59NY5mi5ucPXAFaYy
yewne7FcQ30wJmckMIXebsxK3dy/vXKsGWR5AfsS2upXxVbf5o71ZXQ9TQHpBTC6EGz47XFcH7vJ
BNkWfJ0FV8SNtNAEyhueI7hwYumTAT5ceXvtDSN4m9Td6Dq76uj0PW/oEcqNzmoi4LyEfkwgOtX/
uT2U61MB4lBXCHJkYmdCxMvT16O+TPkti88DfOwvQ7C7/flpRWeb9OLzk/nXkYZcd0hA8XlX/z4G
0NA+Qq3xUtQoeR7hJbltbGksU0uDyU1Fdmoer4X9YA6iZ3spafyESlKcdSt50msLugDjSoQGMHhq
iLscDr1xZmjVyLbBfIx+HOIQt0dw/XbwfaIL2vk0A+aB2QEJNAEjlBpWZ1lLqyO6g/I2l3MLau40
vIt0o3yM1Wz4etvo4qBYfNLZOABXzUm+lisVym/Vuf490T9/vv3167MyDem/r8+eKNGpemr6ZXWO
lGPTthujvquHlbt3aQTkliaXwaaBcN4Eb0dxUUAWWJ1hjoSOLlTXoMDLBkCnkYzHJ5k7narHeqCI
hbQFuk3Bs7kKufv7+lweFA4h+U0aWJE5VucZFLlR/MizPOVcY2sfoXOzC8e8tTfWSK7hoYQq7qkz
AaLDGAEFiZuGiJ4hG4UQlxUp6Tb07eKHDzB6q5cBNLADKA1LDPj6RVPmJzRw8yc5HmpQ2YV3SiWt
P8igxD5E3HBby9Wlk5927kPYoHoJT1eY7Hyjp8VElioM6ZmeISkVJ6coAcKb2yOyUcOgbqJGhpOw
pLcJctpR709jE43H2zto4VAAp2BpeVQnp392KPwISprc0+XzkMEjB5Wr3SCvuq/sHYQ4t00trDOm
2EPwAUzd+tNmfnVdVaUGOAs80lk17iAIX216+YtvnS0zSF6LyHKCOppzA2EC31OelvK5FFFy79PQ
eBchGnl2Ddhc66Iu+w20GpDWJGSb9D4TqM90xn2IXu+hyjy02tFnQsu2R891tOsDTbPqc58M5T7K
Rv9TX9fpY+J36e/b83J9jRMOaVNbIccMtpLZK5GGQ+G1tQ3jmNoOO18z8/OQBO42sVNlJ+tuuzVH
P9q1vZecvCpSft42v7AsZEan3mCAIDbZnctlGe1AGguS2GcFLiiBVm4kvX3hgd4DyCPW02j2mi18
RB7e88ZCQ3dJfdHD9FH3xxWnYSEo5ydOJQyZZLig6eNyFO0IR2NR6+rZh098AysFRHmaD9+83Nb6
gw4x88n3C+U7Z9Xf6W5HqGXpa878NJDZBqQhHygPGXMZ8NDsMJGerdTSVdWzph/G/H4YD0OwEgAt
rRbtmvSxUVTAc5nO86tDNAYcsLgy1HPYHiFUpkJ6ezcsbEaLYgyadxYP/ZXjW8TdUOay2Z4zN+Hy
4aGmsyqG49XJ0J01N5Lw1W8U4qxj2jcE7pnttne3f8LSWk45Lu4Jysxsm9l+ETWKD8gNd+dQi5pd
3oh4L1UVTaljGWWwWwuksW0yLJZvNx+bxAPQ5Jp1ujITC4t58SummOTVTOs0cyrQivbwQt9J9sFT
H9W3N0NN965Fkx7ONE7VbL+Eoe4HbYWJQdypUFFVEtTqa+O4jp0ujMzLUHkYeYOSYkS82C6hyskc
t0m+4lstbMvXIzFnvpuiN1IHwXl/lmwkXjb02d7eE2vfnx1vlFbqSolSGNLEjyRw1HjNwMI7SEMa
nYymPW39uRPio8Fly52ozzL+Omx2YwRJJJpn/wRarv7MXWuE+isY1nyf600G9dJU86QvdGrGnu0A
dex8qDPV5twjHoLmr3eWS/PZBWSxMoErhuaYEkQdRj1yleYsoSGZ74b40Bsrd/D1FPI8mOCaCNIn
VMXsatK1pNc65DvOeIkoYqFEA0y61l6atRaK6zvq0tDM6y3bWLIzM6jPQaTAC3/Q0Tzv6+2YQ++f
QFyufLHClWt3afpej222TtJgNGhNYTIJEd4cez3aayqiVEPSNHdv3eoGRTdiRooIdGHOKyFC9gOt
lcm+uihmj6ixrhEzXV8IlwZmF1vilf2IPnVzhv832SW0AxD9Cv9laJvhMXLVdmXuFpaLhLKAPgVs
AUwas7vBsiQ5iqKaAX12PyMTYw1HaFbTrZoey+7NuX9yBxObik2PqSBPeHlpB0hwSqMZKeesfgyL
o2/vbi/OwtyRm4BMA08DeNLcWYLAIMlMYjqUzh/D8IBWi1wdhl+3jVxfdlMChDuBKbNxzmcTpkgt
Gl2Jr5x9ZVegr7n2xq99f3aZwtmITjtaXmfUwEsZFdO3V5MuBzBzKetWDtNEk+Qz6W7hwLFePclm
ifqNkk601FXVjk+pLIqVBMLCISU/oUyYQBhHrnDbUiZ7Y4pHwXN6glAgUXZm6NxemhUT88e08kRW
6YYrn+EVFjT7EjO8nRiBrNR/o5g/pUOV1KmdYELtH6IfbXhXRm/fxH/5ZvAf4QQinXd5SGxEAxHE
TsdzG0E36QXWdAkg6JFTZYnWEPsLMwY+FKQgpVEi1Xnqlm75Jix86IxRhH5Iy+xU64gZcu+9/QUH
/EZ2mAQ0GR6OzuWoGr3yUresxnMU9Htr/FwJdxsMBcy71WbI11z968eOIFanggl4Hpd/7uoDeeuD
CAICBD1k+OARS1V/Z4MJeft3PVPf/HhfGJsXVdomGFH3wVgz/jBi1IJbulD+nzZml844ICisK1IG
evApTk9a95HGxLcensthzO6dJJZSICcMo5QOkn43QL5eB19u27i+2y5tzHaBpHZpByFQ7hRC7Lz8
Dztg5X2+fgK4/4nWKXUAeb7a0KPSGqFGHsEx+05sBt0/RYHxNQr8j4gcrLk6C8O5MDZzdQxZTYas
KAKn9CEnVi3jUR/U4+0pm75xGbUyIJ3wf4pZpwzc5cFpmzYIvMD0HbyBzHLaihh921Arql4G7/Nt
W0uTp0zpY9WYOHLUmY+IhlWFTpYZOFCebhSUkcHbwgNtrl1xS/M2XQOAfSYSoDnIT2uhGNLKNnBq
9e6j7q5EO9d3Gj39r74+28htaGtBLfP1FDGFwRqeDQp4xji0K2dycbZgsKAaogMinL82hSrhlyEj
4yQJFeQHL74L0xDi+BWnaeEum9rO/mdmdvS9yjIruxLs6OI76AIxShsFRqi4DVAYWFuZ5bn7z9hs
7vLM7jIJ4TYnag1o4WGZh1+9Uz7c3mfL608wAo4NxMx8nyWVGXr4KIGjJXr1q6TUdCe6OnmHFXVq
PgCxIBPET2N9lSIIchLLmu4Gjk51tUcZ+9vbR/H6+9P+ePX9vEyj0vOD0Mli5NWN8GTmysraLy3H
axOzAykytQe7yBC85E6Ep1xAHr1iYml7AemiSEuIiyj07Eom7rSSJGXFc8XYBOK+Th9ctNASTdmg
Lb19z5T9Z2zaGK+mzNJRs0oD9rIwut2QWdvhn9sGlifsPwOzNQekZXZeoHAm0Rm17RT1jHCXKWsJ
zaUNTGcgJW98J7pAZmYUd5BpCm98x70fvqN4d3sQa1+fbSxF1FkQxS0aKJK2ec6LNR92aclf//rZ
rqpHFAdlm18foCSHVrOS/YhQMfTOa07f0mq8NjR7H0ctTax8MnTupH+sA1pC/7+Jmr2NoZSaoH34
fqpuinZr7G9/fmmeyHFSWwN3f+2z+l2rWpUU+xBqmLu2qLZpZW46OdqO6G6ba5mFpcki9Cc7w3uE
CzPbU1bq230++L6jITciPqhyd+SFXoFOLLxZlF7gcWXr0nY69ybSukb9XBs8R3Lzj6KvPst5ejIS
/TFw1bXU5sKAYP9SYWUm+U/afzYg2U1FUdg2tpAS/WVVx1X8zMJBAWrEQADRTM7E7GmMEquWArIl
jqx7nxP1TqZN4fYWWLAw9VLxUlHxpkQ5O4qqKnVSoGWe4wb33r3dr1y+18sxsWzRVz5tMqr2s5Oo
9IElGRoisLlsbNQRVTQ1zTeW1X5CxPjNS48tAKR0VUC5f8W0h8K40Slm2U5dlIgH9Xn76Aq32+q+
5x5U069X7C3QZkwGqVfQrQuPgTXzJfRRtCACvdaxkWSkERE5tL1V/xOYiFCdS6/fN9ovyX6Ook9v
XTMiPjjZBOVGSqZzBCPtV7VEE1frEEffIQd56CPr5baJ66TZZAIGUAINUN1X1CM+zCO4Sq2ToN2Z
0OKeZWgBoj/WQMo2RAi3N0dtLI+3rV6zdIPrIarVtSm5dY3BsC2tLjQy0g69/E/9VOtG51w20kPQ
hveVXUYbcufIsEi7NuM4a1p9r5vps26kyMdFnbTyTl3fjxMBrznF2FC8k1O+fM1DTcljKa9rR7fb
nWm9WNafUBxogdyo6lqP2fVlgi0D5hASR2ylOaxXqoYkG/WihkZLlbaJHuoPvm/B3e2iOHx7mhdN
cQOTqCSDcIV4SKtgYg0zK2KtbxltKc148JqVe2XZxtT+PZVEKfBeTl2XWrj1sVI5RmMcFd/7lMvJ
XZO9PW1AvRPC06krf2JinjU50ZdSCsNPagfFGhlkLeUsoEH72/N1fUdeGpmNxfLNkpxYXHPOH1vl
qVlZjusAeKrZshDgm7hM5iufd4ZMx6zSOKLP9o3/b4+U1xj8zDTzWIiX3lsDli4O55W9mdOS0Ikw
5EJuyCBkP4o8+9D49uEdM/bKxMxvCcrQL7yYIan2kww2sV2ZspUhGLNlz91Gc0FuN46X/lv131L1
Pb+fFC5nEVApSL3L3QuRiFJpImqd1qIBqYbltll5PBZH8MrCbBFgxanUpgxbJ4pP4wd5je9o8fPs
JVLROPFi3pcTx0IvDDrznLB8sbduttIus/SsmxM+lS5xKMLnrpyO4xgFkto4re2eZb99TGL3MynY
X7nurkzU0kuEdwWAaupwu+oJCDzN8KvEbhwjOtr9N/SFoWuYJMo2dBzvg/p77rr3b9+93IB4xZPy
DWmiy9XvDNOXRSgaR4/P/s9+WHlbl9bm9eenf38VI/qDLocNKCsH2fCw/hlVK3WIpe/jy0HmR/AG
J/7suqqhALbUkfOtoJ7ZpBu/WXsXFyASwElfmZh5PpYFQdggM0OuNcQ/Y0nT7lKraT6pZas8Z6MM
W5jRuxtknb93eJjPWWCZ71gkWmh574nqwd7MrhgtNfKxHo3GibR2Ex90qVt5/JdesFcG5vxuVmtm
phdrjZMZu1DZKdZRW/N3llfqf2OYi5JIpheIvucYaXWwVyppl//79p38egyzdSIDGfhRwRhq85f+
y1Xf83lFgX+WljyduO5yJyM9U0sAA7mG0fXEj7DWWrUW1wBfCB5/mnVgXro0YOpRIEv2wEn0v3uD
t0+s6FjYa9t5cRloHwD1OyER586uwQOsFw2XpXCfg3uxRq+38vl582JrJZbtptMqGy6Os2z+9Htl
LVe7bATYoU5nCgnb2YuIuA3Iw5Rr0j5BZ4tL9/ai6oRdpf8BugVg5fNgV4yZW8bIHjuRKbZd+xKW
d00B2UfjbkZEAN+8b0HRTTU7AjmGM1t3Wo+avJGrwokt9b7LwZpJysoTtjBhROxginEcZZ7J2S0p
CjyuoR4Kilp3ZvjJKt5+P118f3b0jEih8aXl+2n5lOdf62ql9X7pDiYCRBAK9TomaY41qHyv7/o2
Lxw5/BBDSwWidBf6z4rubmLpSW6s3QSrTdeET5Tph1/Wa3C2MQuMluiB+PDyTLqRNaixXcJz10qb
DCl0AzqRwg33fv+1dB8QaJfdb63xw0UPSHgnG84kpKLl8KPWfR6tyum0P4ibHAMv3ObFk9a+PfB4
/fPm13ZlZW1tNHXl5NU+l3aZeaqj/dt356sZmF/bZhKXUV63lWMhxh1m/1j53W0DC9fexRhme8fq
hZ818jSG8gXtV9KXY7Z26S3unwlFQpM9yTj+53IdpWEIW7r9KkcAKn5WpcDeSwN1t0Fyjd2QW190
H7KTcMzU3WjYv7Sw9Fa87IXAh2H+9wtmO0nJEQAx6qByvDbY22m9T4G0l+lPsz5EuTP6327P6tKJ
n6BhoEoJFa9y2n5clKmsY05LAZo/yPnv299fcIonbTHglHC36VTnLye0a/HrlEbJnXBqUC9+VKoB
W9ihDf6fdqbd88p/dFvRtoGs5o7UH4RBduYxsI90gN0ezdIeJLcJKQrdjvjfs/sxV3U3KYoud8pm
W+d38bh314gOF9IrpB1B7E2N35CizLa5DC3G0Eo8KVKUbXT5g9cUm65A6vTOj7/cHs3S2r82NXPp
3VDEYrQwpcHMJW8jZSUgXRvKbO1jw5ODeOD7NdoaQwFQ/veEGNb0x2bNvV82BeUZmSmB5tDs1MT2
WEiR7RXO2PT3kpB/hj1U8sWAYvj4xTLcamVoS9sapBl8QGSLpnDvcrvZJXgz1xaVo/o/zYAaAeX5
UN+p5T9vXyJceTKAE0z/6vgoOUq4XV9V8NJJm00TrSXYFrYAVWZ09cilExPPU0W1kSNClrSDY0iI
Gx/VlTt74fMUezkuUF8BZfib2nx1KqNEaGNmw/DfflPkBwTe3zw7FBp4daaMxKQzdbkKEceoSw2E
K4Z7v/xa2Z/e8fm/5T6acOCXmzlcfmwUqZsg9RHqSBmPX5Pi4zsM4F7TGgpAl5LD5e/v8SMseUQv
rdXirQRFZ7VW9PsL8J05JipieSTRaK5Ed3d2MCw5NvqkMlona2z5EGjlRxhrvkaKdm9U+qfcHzet
Wn8Ilf5LlKeHVOqPsBDvldi4D5Lyd64ZDpBOGhvWftjizvjvd82len24XoBUqq2jId0lKBOsoUIX
rmqKAWJyy7mpKUVczq1stU2SFkPrwPP6l7Gujr4ma50fC9cOMJ2/ATfg1quEblhkSdeUUusY4yhv
B734GIbmqc+Bt9m0mQxVv7u9YxbuHQzSly7DCkI+ehbRVAqdnnYbdLAF0/OnTHyHzQAPp1pitur+
3La2tEh/y0YmQicAhGabx1NyP2oMClUggoZHO3szbSG5MpkPcwORfZn7Bqqr56FWWY0zQn8fHjpp
pzWH2yNYmi9FEZAJaiD6OWSXu2D0y6wa7JhdUMontzA+R57p9FmyVyPxjqUhIWfSBoS29ZV4dlhJ
VmWMCXthUoSJzYd+GH9mcrivG/V0e1SL64IHAqQWaRhCjstReZRF3EGMrVPl8Waf89ft7y/4oCoo
OuKYqdmHBOPl9200REa36TrHKu1kk1XFh4YKU1RRbspK4ySH6rHy7bcL95DNBPWDSwLmjffi0mqm
qIU9qk3vRM0HQ/+wRhi+dCHQwAQygdgZD2F2m3dp2g/wFU7SVA+VVG4y/6fhf789cUsLQ9hADzs3
99SOfzmEtqzSoZjuA682dr8k6nS3v7+0nV9/f/bgqVoirAosupOVwSk2moPpU6qCvfghF92KrcWx
0ARFFE3nGR0kl2PJcmgqxzFEr0z62UYIHh5vj2VxPSiCTZVwuvPmL1Pgyj2DsVtnaB6V8kENzk31
ctvE8hD+Z2L+yEh+WdpDhInUDuk8hDNxe9vA0hhgdJ5IUScP5+ogRkbT9zViFI3yohQvVXAs13CN
S2Pg5oUndxI4A+5wuQxyORRZoFeDIwWfYbroV1yQpXo9wRl35FQuvJal69VKwKpRCEft2uGLrw7W
0QB3vPeCQt2Iekz34OyGe3kET+2NsXSXpGXxUva2/Pb9piHkTSBK1zno0Nn5THN1wEeFrUseUIZU
fuvyirc4vVYzV+jCwOx+QW+vswzYgpyiPEDC7UkfXfkxwvNoNkn02K29B0uu14W92euJskbuy5k+
OqXt3ylqszX1Z22SRQZHJMbvXj0cEkiLUgDKaRxtVZ+wdXw0fPOQxo4E/7wrfbu9XRfcFSIWnFkL
YAb9qrMpNq000wKRt06oZI+VFB686pS6Oxd65qp/R3Sp4TUDXuY9VDRjZox9JfREc0mzly160Xst
WKOPWzh9jAYdUYo3kAnMS1K+jZAtkhZk2iVrWyhPsfQsyne8SqAcppNBhDFpyl2ev06tcGAqqp59
+DPeZO3Kkiwc74vPzzZl2KdmaMZBS8+Ct62OWbymd7ZkAAcIloXJFb4CmJV92+tBZtcOHLl0Xg8r
N+Da56cX61WEZ4aDGhQ5n/fQIRfnVtdXfJE1A7P5j3MjMPPYrZ1gtDbD9zEsV0awsItA11DhAJXO
OzdfYKGRAOt6v3MMf9tbmzB9qPu3p43AitOraEwtZESSl5M09GrWDRFBWJkHx5R7dez22TvqTkCE
cNomtYRJGX5mJAjMQA885BX1LYIl6co0La3D68/PXBuv1uJhtKXOkT1Il7bvOWZgVuDEmjBjV0xJ
cWs2olMi9BTrfCfzZ8UVWFrlSZJUxv/jqpgnbEw/GwGlor+AHE3tbapkO651BC3N0KQXY0I0OiVs
Zqvc+r0bmX81/1Bm3FNjeftJMAhoTWp+U7JDqJcL3Fqe1rRG3TtKv6V6Hforu3S6ambvI43PVI3R
zIQRwpzG9+ooE6YZYR+zwq73NKr1JlfLrRo8WRnCC94u6lcq8gu+7IW52XSRjR77ykVmLRi3v8TP
qt3kxntmDNp13ArqZlddrnFbtgJy/M6p48OYHP3Pt5/TBYeCpmdOG320NjHL7IGv2xQqghRpTlm3
66dWTe1jqYr8e6xIpAKbro83Bs7SyZASa5+rrrSCI73ecKS9iDWwDvvXVXIwsiXV7accShf8C3Vu
r78dkn5pYLZESVPXOhzrJGleBuXB7+9uz9/i77con1Ib4HGal4xSWcb7jIgwzI56qfb1Hel6fv8r
A7MQpmkTvXPhFne08tC3+zI898rxPWMw8NAnSPJVjrAL/MKqSwvIUvHsSWd9d/vz0wxfnkmI7jj0
8MBwbUH+cXkmJU2vu6TNgJxqwaOIubmAeEwKDG8XOCPQn7ayRvcc18zsei9LwPB6WTVOIrK9mQRH
wZ9+SPa3x7Ow5LBcomVMzMdVY87cBXuoghSyutqpz0Zv7xWxlvBZMzBzF+pQEakWqxhATbyz3I2v
rlyTC3hc6CggFIZPAfKqK4eh9Wq/bGxMhJm/H/SXXP8UV3/07lsynITWbLy62CDmts2rGHFUHmNL
2cXK4fZELmwMFWSnIpPdnQBN88egDWvVYu+d8/reQk/b0M+t6rzdBtlGwNR/b7i526KYTdU3TW2e
RWXt0C/fpZnyQY/Tt+9xsk10WuC50Pw8H0qWcj14SWGeB7/byh2dwf1XQFIrbwEz8zfen52mC0vT
5nn1woWGGgpPwhJ8uhTwRtjmejkcj3GhBCdEsLNdlOf5U1uW+pbKhX4sEl39YhWi3Cdi8I9KXak7
ufTdo81/jeQL0h7UfpLwRUqlg+xpD70ZfNGtetd41ZMo+n6TB/4/ZTg89yOQVb0tH9ok3QB3fmnC
8QHH/z4B8HivyB0C7cMYnRpF+yoHeXAK0tC/CzJkrJVB7HN0pQH8JRvQ/N9bT5xGtzc3pp7v0ZT6
brpWBm3saJ5at/3cD0Ox9cy83+VZ82BH0lNipqARAvRno3IUG1iC1H0S91/MsPpRWMw4/PVw8Y75
zq+NetfJycewKr+UQ7uvmmQgcFXSvaIEyl2U+w1CxoG6qU0ETMwmabYeu2Qrl565AS+e3mliuO/r
/CPx7UPSdBhOYRnwVBRBVXjxN26WfvSV9lzGzXPbejBn5/HdgJ5Mq4Yej1h/CFP9TuRiOsLwpw84
nDDCafy2rD6orXvwkurTYNgkvnz/uSrFofGirR5pW6g9nTR2j2o5kdHK2g4uh11nGOEhGvIdehrx
TrL8P61r7fu0IV4cPxfun6z+XFPKB/ld7m1f22iduvGiZluYd7KRP8fWkwjjr12iIcFdHdwq2fuK
eq8Pvzspu3fLZlOWULznxR8hxAkvdjPCXSn89jltq4/0it6HtXEYtZ8NkJ0Bz79KqpNclNtGUbe+
uze9ZuuG6c6MjH00Nk92Zn3W0/DBLUiKxequihFSSbKTqoXyJjTy3Sg+5H65Ryr3WOTdvql2eqh9
cgPza9tQqGr7cYtKrpZlYtNoxk7vzaPUGZtQL7eKfhAiPUtZuon777n3UyQn3uDpUdkEVbVX4VVD
BOdOF96d1GT7Uj/VAuogBSnaT+r4UIwPevDS0UAG6x2tfPGmG/WDLJ8M4T0qRbgtgnprREg1j6I8
yfkh8BR9O8B1iww7mzJ6DNTE6fzmobEb3svyc2mk4wFUoQv3TeF/zOLKuhOjqD8bZEpy1fgoo8V2
Z+UJkOkPSXyALfAxaKB/JXeYHVT5q1LmhyHvH6W+ePRgZqis8tlT6z1A3O+22e47ElqwnX2M6y7e
lPlTWT0OxXjy3e4Qyl9Syd4pcXc0ZJR5EnaF2OvGvRo89E13F+v2dyuMT7nUbLPO3IYjgCLjwdN+
GvofKxsPjaV96+N2Wynupg3Lg5bLe9f37geRPOoG0+i7yBiVpyalTzz6ksb5ptX2o7jX8sfE+iYZ
xVYv9INhRZvQJmLIt5VrHXXTQRoh39LI8SWy4g+m+aTl9T901R2z/+PoOrYbx4HgF/E95nBlUpYt
WbZsX/gcxiRAgggMAPn1W9rDHnZnvLJIoEN1dVV0dezSQKHbudStTqXT5/McQRCc5G59UHVyEqPG
c6szJyz6aVd73xN9j02AFxXmvmwy0VdpOEWpSYbrAkuuKSTZGvj50qvCSfZ6oTCasfJKQ07UcTe9
m+xpyH6i3k7VfK/1P+XY6Rh0x0lOcPyzthGwVWug6Shfp1Zksn6duvtQH6X9xG2VUT/OSPzLoJ40
sFvMdEaNk9XJD4/XFBcrlwHO/mKn0XgN4luiPqlpcsjE5VSqTS2abG5/wXjMsYbVT03eqy+NgdcS
2UhJECsIvQOU5XfQFC8s+s/wj6V7RlROVWuljmFZ568489UPWw9jfTYqTv3wyanPPHAz9FN5pRao
KtBbNcx3XNaX1QozmLFCQMDdyFBs4J6eTwjupmzHm0WevLjbeB3ZhHjnNsPkTUMVENAB8axNwmEC
oKRdWjP5x6m6O4MNPRpezPF0CHica8vs+AQcOtJHPrza4BNxlkVEbBmTmR9PQOVe1RgderguhFI9
qYjsKh+K6MmnUHHmsm3VB3CHBfGz34Kud3WTMtJJnbrjqZlPczODg0A3Uf3ht3glw3ltwhML/iZ0
o8Ecp/Atge3gtJ8t9JAr3QRjk1Pz1/YnY5Yt4dCRC60aJUxwtMf+3QihUph/yTQZ6VeQ6DdWG+DA
QXMbDDlhLclPRzdGMsGmcjN8+gRmU0td4bhgMXN8jdQ5qJ+hLJ/W0XWCQqefdK+xuWobvrDcLUOX
ZKGnU9jSliFCWwK9z2YOUrUCC62Wom5jRAEs/Fi0T63+CqJBmtgoq0DJGmZ2nnr3OBvnMIW/bRh9
Nk2EwOZM0GmnS2a69rBw6CdASSHltbxxLr4beHBhstalgYo+ZbTS1AF/oA9NCeOTXVX7G9XMmKku
ZUej0sK+mqSk6MU/obBVhsQw7iPyofv3WXaZBCZugl8v6nIl24OVvEkXbrcxTZlnnnpc3nSdw8xw
/jKOK8qn/rWKw930MLWvoHSKf7ro1a9fGJlz47q71VEFb99Zy5CE67xnau9UIYIpIkc4fwdVl46t
lY+uzNgkn7paZML/Vti0A5PW8ettaxzsi9duZiA7awNSXKIq5dH9/10wbVIK0T6IFdxVxLzUkd7T
IILnBWmhD+c3g1QnlYbmv1fEVvcewNbC4rthhN5R/24N95C5B9YGF2+8S8jgWB/CfbPVuVmeBjWk
IGClMIMsxphBgemfW32pyMUzsrJBuVm3dMXU76GW4TsVbl5T+lYDKtg/t41TMlYIFDBmwTbnek0S
k9stSckCrU0p02qKU+6toEGZHz2EU4pwuIGQwMFqur1Y3qr5PLN/I16LjdVvn6TYBt+qmqUNJ6kP
4+aUDpeqEmfilZayU2aQJdajmOH4ZuEN0p+YvcZq7+nNTIa0SQT8AugeypgpKPrHdt1O06fTfNnN
2yrDgxAar+2nSlacPRSPNtwIlj3EcvFC24xGm3gi6Vq5WeyZFOYEGdSPsXSpcVp/Rr9U4zvGkPup
rdJq3lQzDkv/yULYE5A6m2cHmSLIPB8dcdjmkK/MOOAkODeUi/Mqg48anP7I0zd810L5zSYU8W5k
yX4M35Z+79oHm90r/hNFz0vy5Mo4x91Oln/28BXg5FTxtJmaIasQpGzJUopy1XujrvXdO2ZTdcnG
Vi1qmz4bY5rNZtkZ5Ag6WnlcfVT6o4dcIZCj3HrIoA50h0y3V1OVSZNs0AZvAcRAxXXeGRVBR8bd
ABL9Zro7d3WdQ148q1WYd/GUs5ZufLblfZM10BwL6mmjI+zE1c1V4leTut4ksZVx5xZrGNUnH6ul
s0exCHUCVHT5MpoMy8xFpGRhGZO5HgC9Qeyd6cLdT4d8Jg3POJ0OREZ5KHZklpgphdnQ+Rm1eGZ0
eFSuDc5Tv6k7PqGUrrAsmehUI5HMYYPL8aIlhI8xi2oRjISbWSbJuApKi7dP1lhnnUsQbPoiEu+O
oW7aw9RqA68WL/VX6L2Pin8y3UCNRqdgiUnmv4wTyuKmfhuhFGTTF9J8W84zlvI3vfcbeM2Rrm5h
z/GBsB7rqwInYTp60/CCU1HWnBewnLp04XLs5wZkUHwLH2L3wxt4DakKl3xWblE73ZtcTywBwRil
54Cf8pcXHj53UFatxM0Ma87lb7N2pQ8fDNntxMq3EdSR29ocPOPvWB1trck7kGi/rvNTTcLcrYJs
HsKstV7FdBaEHhtn2DlqzFywE5GjoHN+byAwiWlloQhFMQ53W+ulDffsEXujKWv4BZI5hQSRiMFH
iEwcBScGb4aX69zshXeenXHXdvyXQL9hqu8DuNqxqza2wXKpZ50m/1MzfVbjUz/eI/JbLcPWZv8G
FmWG/blkgnzdnDvESTEuyMbuyUCqnoxTgZXdwh7GEvzknaX70m2cvI3Fvo4wk5LzLg5G+HaNaeWL
rQcDzYeEtPGaokKe5mYA/1fumlgeFaRdW5akfF1T+JeBvM3SoQ2zvnuDj1Ha4DZ1zi/WrYtljlHV
PC0WL7WsCy47SOu49261cnCS/pSmudR2JqEl6M7/dPLemiatCfzrV7q1rH8r6XZRH2yIs6Q1BkJc
3pfguiaXOXwfIQLjLksGg/V8tim+aFAGS1MmUqTL8tPRL8yqC66HbIYa7WgNdi56vI2Wxvu4/lEo
mRa0J4m3UZN6YuM1ChbE5ibVoG0b13+a5q6Mw38KWIb95RJ8qbEuKLZvNXKl12nkwiFf9S9dZR52
da6iauvOzpbg+1fazdyG5NJPtvY63WCx+XhE6dKXXVfjAl4Wfid1cgiBMOV69DaTHGc8ug+DOxxw
+6QtB/32ksbgtDTza9JdsHuRWrFIGUCOmcBMdnTQLtmZmQ68Mxk3P6bbJfWTZa+4H98Bose6nicZ
7TXStYQliRrNtkMz3819sUiTYr8hd7TADSRpFdG9X9uvgYiR1+cdiJ1n1Bz4w6YPUGhX+K9hu6NJ
WAwWwbfFvnUuZIRGtbO3TdccuFBo0ZBo7eHir2QzgwqWzq6F1AJ541jjyPNnm5BzQz7scSvVmoIK
VbQQjYaij/erhXvgoHlPPtuhRv+Qhu0G7o25gbpplYCphGw4+v3Gwwp4Jiud2zVgwDWsDk43+UdH
wVFHhYiSWOhImwp5pJpQMYQq61FdqbjN2vYacH8n3BeOatMZMIV+ced3LndVv6f0nbH57MzvvfRT
6pB0aZ4W/xk9w752o9RpWWkNzx55DLAdKOFO5s+IINMjlDAdZEvq3PpkeApH+x6MwzuLmqtxvw0K
Aaclz6uMYKzhZCSimzWEec/EDivvAJAopOYmFcbKW+wojxa+Pspr2SNf2iyr3H3FIjzIdR8yHMZh
8iDOXlNo1TSj9QIIxL4bH5TFlVkvkynYxDIRw/pTNdkw/9QV9nFG2x/TKXF56Ty8YiAL9i46daHw
EFoteeJMbVZYiAwKmxiy27PWygRhOIe0tNu4GBCs9tj31xmbxb8o6c920JziFvTlkZWt/xEuLxpI
0RqqQowiI865I1HZJWfBL3R+m/lrnWydHlSDOi70iJv+hyeaWROY8KGTT6jgh4s9fqN03Uq+nuH3
mbp8yZ2k+uC03tl1BJuTULZpS9p95da7kaAr9riBx9XkeWn4uBjaeFj0My+as0NkjkQ+8WXXzX9x
82hK+0usIOu3engFS5AxFLe0Oo9zVXQQNw7IKwj6aQ9ogAQ/cGiGnq7M7PZSjcW6lrE68DBJq8rJ
BtSLow0F+ols/QlJHADdhF1Ne9KwRAYW1bfzkK7wvYC1ym8F6ncxOZwC3XB/FVAJMaF22MZkO87B
zhEn2u+8AEKHkbUBSAP6AUqzVacqvpAQGJEA3d0+Jf2UW5Cj8twmJR4Oc404QNvctKTUAeLNcKVd
AS5UPrB9gmADDVhgHwPGMKUerra66BFqkMnrON+kBVtDvrP6M3ZmeVW41h+FZl+8zlmczJnyX5eo
TUWyTeL7OpiN4juNZmmha6HYAS+SrZtkvayIhF7wOfOzMYc1KlV9jbxdnSzof1neehftvvRTAjer
a8N/uVlTkExAqAHF5GdEXYhVUHBrkX0HfecGOFHFAUy9Q9g6m6q7jd76UUY35n0Yq5OAAQpoR2mf
/OvWl8QcV/LMYQZXB/vBqb4i92/AE1nHg0pOM2gsBnERTQbq46vAY7P5t9vvobgvg00zXjp6Tviu
Umia22MfFxYp/ehCrTZfBwt+CiKrkGtl5+J39VMpPzHfSh93t2a8qNyLRV0wlOescVfE0BcTdcAN
99puC8H8DP5x+CGh3i09bfquv4wNvdj8GKzYI+t+auFshMDfgA0ioeXgX+z+3MkS+HJarT+OOQzN
MWmuZN5PeB2De9D2TdeXrvuL/KvPAKuzbTKcOQ7KoO5C2VlrflW7jYCc2tGMZfS+bLyS0Z0nXi1I
wPkHNV6dueDQMgvpbZ1p0YW30beyThyqEUAZ7Lbiejf5bmHFeH9x4fsfS3Cahd6RCtBti4q++6H2
AatjEy1Cdn40GMRV6Zxc7UYcpNdmfPJSNQaZop8OHpsXnGx1tVr0ou/1OONE0DypTKnpNsQB7UHX
wzBSNCVql8h6Dohb1i76K/5a8d9RoshdSwHDDVLWIdk44ZucfuvwfSWl7ROEJ7uI/fuIUBjgTjhT
OUxvIWTW6Syy2oHL89LlpnmOWF900wSPhF/OKHzsYU9qUeTru1UdxfjurKCy8D9/HLJkQul/E+tt
rF5WL4aP4SV29kptJu9qyWccIDQXLQSWzUOi2kVtBEhAAs8gzlZWTUF6e9dHcS66P6jLQijJL7Xz
EvKXPsm75JD4Ve6g77D31nCGrHqIgJZkrGKlwkamD1XQcXpk+ysxV8zPDxyuHtHU/ML1AVSMoahx
3SPksdHLrUEiml/JgnKV5f58CsKtGjbCu4Msldni4jHIsSxP0rs4Edw60CEwlXqhyZ3og2EFpV/W
bHSeiXtsxl3gbhO7yZTzTFuAGcCy8W81znBgg+1aoZNtczsC+lGdGTDebtpra0OtUzXzPDT2w3Ml
CzRNSbRpfH3CighPW434g5ZkQ1Hzx0sUb+F0u2k1atPh4DxgLXoYdPSWDIeFWVeCu9/UcFKi0Xef
xNh29qpNN+nSC0gIWxM0EmAU2mYPAwDsTomydaDo4vwZgDljFKYDmi8nbhDJHVRTVfQsopsdwqrT
PDdAAW0nH5tjP7wnwymcdmIp4/5K8VxrjXYKUp+bejhW45NnlyqKMjv4oe6rNyCV3oYVGxXU23qs
xx3WZcJRaaGjEsM+brZV8tLbdcr1K+ahWSTdggRj0UYOzkWbTUGftgvPoKClSRHRNqtslITku67b
1Jdrsfb+oRFA0pIeMgn2KUZycy1xXKy3dTal5PdpAUhBo9PUMMwMtm7ygixcTInY2LBtBszskOMi
xsyJER/lx+B/GufrUVXF0uQhqmPHXAfkC599NvwHhUMmsHdEoYfjQP6I7Yx9TtxfMwHb37jLxXYu
WkA1esUhCF/6bk3N8to4R6qAz1ifPn1bokuo4jLBt2YqLqJIplxaWAhBLuNBEQD1ioTOo5llYc1h
81VY4rVZXtj4x4AfjstliLZQfUprjAL7a4IEweGNrtBnBvZfNf1J7+CvQ4FSNqKvLERACN5j4Gnt
Xc19NvcnV/x07mvrcjTDf/5a9PIbIovpQi5tv2Yz47uZ/dXDtSYfTGNW0t0CIzPYIUIGxkv8zOZf
HTm49X40IjU9pNm2C1CZkH/Jdt9jBESmfw79xIrqjE4C6j4YT7l6Tmv1FvSwdMcVtHFsVuBQqElr
hmXB+pgYlWrguz35FCRf+auAkccqLwsqHBUDKr01/vOq18OCRMb676X/R9EeG/oZUTt3nVeP7li4
X+KtPUMh6gRwjeHNIUUY+V6jpZsURNHwWC/M+Zg4iEdU4/Ofm+DJyJvUHORJmPfUuBgHtz979YcH
9mqPOqCLitZByDnQwUeD2qbBWobDR+VdKldsl+QgzN/M+b6b2lypWyIkKhSWC8wP/CBdkjYbYHu7
oEfBZ4z6aE3/ODjjerZy6bigjOosQbSx6bGHUIk4+/OtUxNQKz8jsKZYfhuX50x/23OQ+QoYZrVb
6r8o2gxJgZ9oABFq66/utv14DsPbZANTBwoxxYdpBNj18Av2kV7NpzNuITRVxYfeuQhAWmubT8bC
sezhGYh02Cw5ZAASUVbsyjFHWOTZ4GQlUMHunPdK7eb1u8dgIUJPQ9sLUzzzeSnxu0/+SzLsjfsV
maAIvTPif2RlqD+zgFRAqFneB00xBCgHVowJ3Gyor6tPc42Grw9pPno3yxMlW3DJh3tdATRDdzz1
L1ScowFGSt5S0uq5I+9u9714fj5ibjH3wAtGlSXdqbJYOsuPxYtKt36vp0+xIJoCcV/8JZvqQ4e6
d7EBNzEAoP2AZILWHim5b29twIH+/Ap2rn1Evw7TCkBnGGRghLmfCLoKLTPpAFmQBQEAWqt9nFzr
4bljM645f/EBojnuulUdXi9QTgJE1kQ/zNrKJtlYeLgwXN228ZDDoeoQM/mOKg4Lf6n0r83YvFIO
rlLUwdDP3ywzwpqW02aOfJS33EGkkvoziScsAVnLX+L99l0H1GzJGOLG2rIt6FRLCIzWoL6sfCC/
wA2c9t4ABQ3JveVoTVbc2OBpDKDDqj+n5Qca/umAkdTgpDNK78A5mq4vmhq9WpC3eFQTPcnq5EGJ
TFYytQJ0a8DgGT85zjnAIrqC+bX8Jf4uwAiqbtcsCF20i9dheKvXM145RlyICrBreBinWjttr+kw
JkWTDAg5z61B4/BoMqEO6sM1DT6tyFtPzaPoQwXkh7DrA/JqmYtAIRmPbj75mxH22qAoxBSj2eGg
kzC1sRafLIVw8SDML1+KqIpSIm61B6ToRcEvW4m95Yfpmhx5d3foFrBtMJXdgPgcP82QvnXao+8V
ETSIDMZZ64Q0gG36SN37EG/vohYBsB9uXlVdVmFbrjGK7oCi1cGYtXpW0b7u3lFLUroh4+vjo4L+
TJvjGt3Cps0sdA+9d3YQRIjtp1G1I/V1EUlmN3XaxD+QNoTOzgjDhCMMykSIZVP/GNe8SJJnwuLU
RXTAmDgL4z87Prbemx5fBMqEKCiEc/BgVgLYbYQv6gjtP2f102TmgN7WIo7WVDWHarn6/ODpo8dF
KhNMPEhqky/ibmX87QNSgxK4AX8xYZlxt16zAak77St4GZp9mNwtj5cxuo2mhT4xweDWyay6K3yn
3bjoVhydZGE3poPTp17dFDVgwh4ItZgwtQYsbLxDEH71CeBJtAku5goSpXWDQKvFhxu9MXFv8RWq
+U14v5FGqYGMCJPtTIiNUx9n/tRbxyQhYB7Y2weqZHmIQ2GhohKD/bTGuFKq36AekQOeSPCRBD9O
66SxOSXVF7F5Nk3XPuiyRf2LAwZMBQg8p7sksHaQt0wh/kW8z7lhh0b7G3ieAl/Glh0aO9WnPPzR
yQ0Lxkh+UyF6WfQJmmX0ngDS09bfC0SCLvwceqAENaiNfp0uymD+dOMGaOF5agGuXqf613U+Z73g
zfxhin1czJAF7pg17N3294rSZ29BINA/fY17SJHxIZybuMGWx/ZzjUpbA8uv0Or1EzIt/XanU62v
Wk+piJ6t6fCgepD6YPnn2v0nnL/QWtNkQNTDIAAiZ1bybfS+m89ueyLqd3Kf7OrooygH4LeQZyn/
BNbnMVEDBhGvl3lARg5vnv/nNlB7G7adu+35+6zIpgvs4+h64LRYj0OwhzJ+1gIHH3S7tTC4q1Dv
dJhiNpYpNHqQBkuofWPtEusJtDbM4ylWjBC03BrVN0U0tM9+hcbD6betffP1OXQWDBCnQiPQzO2z
X0MWbO33fS+3Coy+BZo0iQxyF5OyGKW3SNx8bcP80a9YHknFo4hY3JRCZ9UbdBFjumvjW0LGEbvo
f5r/LNYHMfKwYkzbzQw0gXib9CHuV1UQ2RcODGZ6Yg7aWQpGkHJmhK96eSDSSd7g4ljJUNorjpPY
efFuQXHOdZ0L63XFqajcc9i/9PX69KAmiBXz1wB78KHGGD/Ka6bKCmCabn56jvXEKMlGfYBeNYaq
qO2NznuQDPSkz2aJi9l/iqwnZ4izdqlzt0VZuqJkd3i2xLmq/nqMPhv/JQr2XObKfmu68Z78/yr+
GtA/9GzSpPuqUC9ztLePzk7dY/cWAnRRrt5hR3PLvD+Z/EmgrJF7lIifltjC29elzzHdBnPZuX90
eKgf38yqM1z4QkEc11qcLKYG9h7oZb0vLU9z/W/WwTZudlH4OqBN9yScH7yzPbjo/UTeW2FqOSgB
gcYkwb4dX4EAZitA+TYJUnseDo1loR+i3UvkAdNv0ZGMuRdLyFL+i+vrpJ/m8KcTb4MHu/ClLRia
qZjbRQSLiQR4eWP+YacinZBAnOiydkce/YJUsuD3AClj41bkIFm1JR2utH3i61fYEYQhOELuhP+q
qxc+X+DemwpkaS8Sm2nZxWSPTWVQGbZBffbZUdZoctaveMbNcndDdV/hbIDuYxivFhb1GehLYNvs
KcoXjYFEEP8q719Yv8xmO9VftBUb1gLmxZRFAm/z8UEWpNUYlDa1X+eEoTux3lXzLcevDkSFpAEb
u18fVIIHwQfJl+cjarXRuy/d29SDtYXHr8Y/haTlKnZU+O5yAPkjhEH93o32s32K5DXA3zTWC5Rk
cBp+xxmFBADjxi/U8DYImbWAgihBP73aG22sLHBMVq1va9zkcgXDpHme4cHlYYZeoZSCVEg8/CVi
hWGRSeP60UK+zZi7hPJmHrpxtN258rklmJHaPjp0DBB8OIXhy3R031GcZdBEgFyS9uVR5GO9NQ3k
LkSp7ZddeNISmcklTwmWP2g87ObmE6hqCo4XCPZLFjaY7mJUj+E0WkdMzxC/w/VDziobwhjNBIaP
DvziUBpNK3nYbJ016qEWg2QyV/Awfmqckw9SWWJZ5WJIGtq3xsC19xcyPJibDDsmf3mFXYp4KChT
8PTEmlFXHWwawBFvsxhEFmmhDIQ6vwJRaUY+hbVnoJet6e5VUJfuWmPU8VRDDtAH7tuPz8NMNjHf
2RioLSHmyqD0gEighi7XyWb2n02PeisCS2+eCsf71yOEIIgF9sXyvhyvydokzO1q1wDaQgQnM7RO
UBytaALAbkinAdg089Omf1IuzWmcz0QW7DG+dLsNs6JCkA8BSB/jAG5QoQfhJlZgCn4PE8/c5LAy
zA/qdBq7jBnU5DjHC15dnGBGbuU9/aL9W83vpo+3c+JlDj47BrfpgU/+OPR77WnuKgwGo/EIdHhT
o8SILMTSlQAURfcR9u9QoYAk8caXb4v8Rsl9ipYhr9ofqOqCxIohJ+JksN4Tvz3OztVqACmH9nu1
3BJEiRoUMkvNpRMNL3r+7hf6KSJ9eIyYFPgCALRQIp0X2ew6Z9fpD2JLcIPsjMLhxmegAtFLTAc0
6rdoFqUj7zo+JCwssARWdDCipTqdIv4UUlU0DKgdEfsQaxyLdDbj/LIOy9FODuAmZZq/UPetMiJb
u1dGaW4tPybe9eu3MxmEnm3ivQo3yhMLc2fSbWmyZsMI+Bf4Gpb6SzFOWzjkwK5IFuEa7jRIZkro
b8acTYj0zuegUHraMsi12+0J1LwtHyqUVeJfwMeTo/ydbIcjQ4eegLDIhZUOqE6nIGv5q2oRK0mA
0GPDz2ET280P196h7dors6aSREj6aGV6WAfTm6R3jM7xskT0FUXv7fIZtx/4f03LNhwvUVRW09n3
niX7fPBifDIDq0FLCBoKJX1q+FAod7MCzMaeasqib3s8hL6GdPCY+RQDAlHnHlhMQa+RK3aOe4pc
0LEmNxVzlTNwUCj7rhpAGzYkjgfA8OGGS1OGzb7GsK+ZqpxiyzmJriMGY35Cs7U+PoBOufTAQNDr
TyHGdRgt2mvWknEzL3eIKmEuN940BjN8ETgxYBQ9roZ8ErUqiXCQ2xZMhYBgNx1YM1ZKwESDRty2
ng+6WQrb6TIOcirsktbhPuJj4BKbxeCVzQgI8/oFIdGUYcRXrx+xfaHJvfGPq8ZoC7cnhgeVi/wR
OXPuW0cxHKfwY0Ith5e9tZE5Qob2Y3V2j+zbr3bucDBpHV5AdO/UUag4AlIINXiijwjTJZkBBt8A
jhtNGdtlO/0oePbaYWklSbYasVWILay/g/qUx4F1E8krCDgwxso9cyPGyWOC6RDg+kY3WR8Ou/ih
xTJuwO7ez7CsR0Gx2n2uAZcK9AyiO3v2Tz3/jYuXm6nd2j3NmuhcC5ZbybvlkF1og5jQbuFknDoO
A0YUAtj88Bf/m6lvI14pikIFtMGeHtmZlB3GLEEHSS1nOOEkjyQpW9qXAyCAeap2brtT8TuBoixG
vhU0jx77s8PObpEsMIyQdM6tUaCXSHCWEYcNx2D+F6JTe2P2qn0CrcYbwqKRJxHANTRAT+jb7/4I
MhPl6LbAmK0B+EkXvxHm6mNjsgf8PmD8Z0VbPW+pT899Hb8PmD3pHrkMw3g9Z57agrrQ6EvYxAB3
tiDibGBwkEFi4LkagPDCR6E1AXAuPH85n70uQGeI9lWPpQ96kQYSBl3tfImHMmiTndNWRwPyQgge
jtv9q+LXlaDv69488D6bKK8mjG4xgebiIwreXXND0yOBTptz5G0aM6RC3lT3wlewX2F0wSjKoocY
ESsw1YrHw0LdckIXOQzfoOYQsh8bLOJm1vjVkAkslh8yHbV3hDwc3nP2wDhm0WeQ0Mn76Z5Euyo4
cXFs1rsM7tV/HJ3XbuTIEkS/iAC9eW2S7b1s64VQjyR6V/T8+j1c4A4WuMCuNBKblRlxIgrlbYyS
9TyxRdL/WEoRChDqPj/TuNl0VbebYBoi6zlxZtSckNnfVH0Hmb6VTNzV5kuyNzwjs9VuBylD9wSv
so1TDu1hxNYqmV567rireKlPYL/hTa/YjcFYDbQ0RwWA0puNHUgr7il2abfh3qBHr37U4p+emOvO
OYTg1cpPmO4WKdjMXrl+AqHgZpcfefxUs1uoG1B2fyUHO0KAntOG2nt1j9dqtED5b7HxpfTAgPGu
wuUHx1NB+2REvOSzKgzk89LrjOMUGqtKXKfmc8jmdVbdHYiEImUN1boDLz/W8acjzX6LRVqDBrKt
cZG0lBwV04vLTdYcggYH/ZCDfEfzHVUlr94yZ0fFymqpGFcdFKDqN2aD6XPQtKsYUq9unsO0zwxi
OMpazxje9k6z6ypuVXiVQQic3ahlbpK9JQHKDOFug89PulL5XafpLmrgUL9q9RZWy1RmAhwdwhbq
G0sdYyzCCAy5TzXNDll+aZtozRzo1qngtcT30/416prdnMfjwjSzqgpvRnOvqNWfd23HDhO066AV
nhKVuBzanh8CbKn+2gznajgEsozCyiOo/cbJZcZ/VKVDLX0vSwBvvKB9XzZ0qrNM7c1mZh2m9x45
vJxOZvKUwwwGNgUJvKnzZoyns56A5iMQFKC8JthMj0stvcjVyZL2jvVaz29DH/p476zLm7JpV335
jMFq5OBbK0+xw/Wtwya2+ZtbAMp5wzvZ2Bhww+bBmVA2+pUwniOv4d7W/VhOPbv9adt1aWC2l5sm
4Y6Je8Jo38UHDQVA5+0R6tsQGLR5aerPTDvgaPl9/hyGjynwojndhfO/cfoyEVeHqMUs38eNSsbg
yyyTVZKjSCJYMG260by1p1cBbEhMze1q6uSgV5E/IfU2SfLdDzC3Ml3LLKsJ4lQiNpb2DiOQKye1
hrvejNIxC2EftWTF0upirIwCASw4CuesjP9SkOew+kkjgYCBboolOKpvWf3mlD+GDGi4HtjRw/Td
NA5ps6+DdwljXEI/M1G4mibYJNp8jKu3oj3NBppXqm2KFkW0eVcy8vyMIzZwH5tWEBkrZ3hSI8P5
t7fZzGccqQ7+JBp2UfWXov2Z5ryz07cswi5HnJJjhg+Hmd8YuEcHJz2r/V4CBkleFeSTGNukQIlH
PR3bq57gPJtHh5m4Tn/yFosQ0rgQP1ALq0CzVmQivaga3SJ8LaNHXfbruF6cFe4CNS90yDOus4Sl
r3WT3P8nE1hmBhO8KNgJi3ulG2s9cKSaw1WeklM3fuZ9DdLJaTlfrOzalpgVzwZt1cZzpMHQyn9K
7cUazs0Afh3f+mA3g4zMoIJIDGAQKxPBtfdU+Si1uDDNn8gEv52bIT30AgWfnal1mq0dJpvIYKpn
mxIRh3x3ywbVr4tz6hy4kxVaQeP2+vJAHBjK4NGnj1kMOzG+9gNsfhf6yz8j8hQhxCmKxwAiF1r0
RwbbVixLH2YE4Ne/jr0kjI8O5NCQY6fwaET5C2/NQpd3tfSjFw+qca5O+WeV/xIaDk0+C3DlbEqE
c2TbHeqSvS9CIabtPzg2GZr61LGpPkadPUD9nPlwBfG/Bum4oebNPJbVJS5C1ySpahg30+SqSdIc
pR6tHPvNCbk3j+KP7JgAGvakbkzZlRWcSl3eTgotBViUG9X+LDpWMf7MVblO8BSIT8gkWvRdN3wT
wuDfUY4z7+jSeJmHYz08cD9XBvt0WdlrBNoFryT2uCpqiUQTIEIW4fYWh0Tqzk5ar6wZ5MpBJK3w
QGRt3+V/GcBfGp7DUdv3E5wXMQXTcIPFW+RdqN9L9SczeDFyoOWT8SUxzopSAL6HnF34NBVpr/eu
3ifBM0fwSqsLMZ1jxOXBKoujQq9Ow5s9ZCaN2sQ35M4rYK70Yq30ezIEXLvBbY+RinofpZ6uv4v+
dyoPcWrBgyJueqlxVpxvMX5FVbrpeP1BgDNIp/d20H2d1Mno2Gs119y2zK8NPWxsoedOVTdNxFjB
jzD9p2NZ28OtAW4QgacZw1EpWwwPruflg26OvBl3aXyvw9JNFNvvGPKLUd3JOOnt8A9gFnpK4MRc
alMBpbyb+HgGgmRrnRXqyVQhfM3mAqgQRt8R98z50LKOU2VytXT0YlXxZCwY1eTTZcZ+o+GiTwoX
auUqK+nAlhNtJR0/XhM3OblCnK7CcqNwrsrit2MZ8/SG6TIf9x3+mNJ2eDO8yusxZceoq3PU2us+
M8mwn4dliwQOsiPXtGDJONXtdN/zi6iEuDpiJBGFSh32e0V/z9ATi0nlZP0cpAQK8lN0mSvqD7Vj
JumjFR0CN02kfjA+OrnxDQQoFdmw6EuW7G2Wsbo9Z6YaJ3kkaf5p9uFmQAnofmr9FkCPdNswPsyZ
/oWC6aVSzAs+WSecD7RSvU1MVPY5Hffy9L086h0WkjPt42gnN0cjeLfHV4XZKF3OIN6NbV35KWND
QEytRPpQHGDucbeIyYl0CcOHPZyyrPOs5rUKHwBsQ/E/8FZU6i5jlqx1cmW5RInYknZ4rTMSVDhy
UbmR+89xgKAO4Bq0g2UB0+Nodr+qjWyYPAcEiVkSfA4SN8YuaxmtwaI2U0YF0pBthu5fIX1qeeVn
QeZmYhNLm6YnlXJR6pOaHLO2dVs+PBqy9JAo68Q+xeMP4EPM9UHWRjbWzKE4UYKlMGLNKiqZE4aB
EJ0F616lx03gt2eSpw71xeanFOkfTvph191rUu/l+FWBWC/GFOPqZuBHyCkg26JDHeOye+bj4Bs6
vBnoRdsKLJe7xV9cq3ZBfhBI35VzYc0mHPTBMrce4tZv4JoW8Ty4ZU3gCnNj6D/c073G5a+KXTVO
rixvHNl35mATIbE5Ce+M/moF5RY40YYhUMtTRVym1vcj+wH3dPD94204nOebudkmwNDhuokHuvv/
WWKdwoDXHcBwjtIM9Jw+MlHuFZTDYWfjjWWocJjtfZaThvqQy33PLbuDTJsSSx7IP/peuvgmZA9U
q/rp6tG3hujY1w7b/CGvyBd982gFNSpa8a8sb1xFycOwLh3kWd4KhSztqI7FVRZ8xrphO+vm1ea4
0aveiw3tbJdQroRUi2/TZrUn9kmhRtjTPc0LkgVyco4wF/V8TMgGiH1Xbek5ZY+Y8CsIv4COKpwL
tiJt5rE9FOXE9FNvMrX86q21nLHmQVKwGecBsdBlfe9LBS2ADzF0VpzfJecmS7c2fVUXN+hatB2p
mvRuZ+PFQd1IlpugtXBcjdC4MzgpXijOfE7BS1wYqzw89MW2ABWq1ONoHKhYWDKii6y+nrRDy2HZ
UZBUSNssiFy74kc8fcNX1eNNJaoishOoFBklTy+3eoucpdQuqSU/7G9CWlS4vRVuY/OHaznckChd
fk6SW14fVdCYAZ1f6hE2KoqRXjS+MSmv+TqHAZm0mc5qrK8TXjeivObTnx1+KwbXLqE+Oiom1FYx
wW50t3euTZyvm2BXiF00f/fdryiAMNViW/JTctqNbPG6ioP18qHN8m81IhC5LxTsvSfXQLsjEZQm
/CJJ6Vq5vIqzT17Ewnh1eMxGd3l4nIiW8FNkXhXLk03WRNXEQqRcip+O7vxaxvdym/MoSUwtqODS
e9dbXm2GfDU60EvhJd1WJJ8WrLVJwqiaSCgdFRXqOv9iMnPLAu4C9xlRNOLnb4XMSNOqxBgQ9tsw
HTv72Eu6a8pfRndWavKEyWPsak6PfKVpV9lcOGtk3o7dMvgY89KlT76NEIYUsY3xPBzeU+hiXhjU
JCquCcveXC3vbo6/i4OxY7yhfGcKueadU56S+q6R5pHqb4kAo0EcLJ3verAxjLUTHByFhUFCcJ/u
NahSBKrvILg68atq+AVSrwm+GL/yd2vSi9WfoYkRuM4D12UhlSEzCYLF57K6atVLjPIaOIa7/FOD
2EiXIEznh5hOUqu6BqfQkH4o9tkqvkb9N8yvJZ8yOYAKJGYJPGXU5Ey66a2lwLmM6TuOho0hvZUK
cYCWNV3+C4fkpObBpmlVX5EfrZyxm3ym/aOIjlnwl1fHLrgWxnWc37R6rSFkaYOvtcdx5gbglCvb
6RMpkEe4utcN8I2L4TtKfyoElCnlm5WMtQrDPDPhxzxIDpGJ8a0L97J+cfI/W8PWgJSstF0BGZWy
gQfzukhmN0GhAlQz+JAMKqKN8tdaqs/ht1Kpg8lBw0vnt+qeWuJgMF0H8akOiMdQTdQbaKXtlxNJ
Pca2FFMlnzk3yR4GPGDoUaFKrHRP9OagYTDVOe9SSePXSVbpMEwfsnOvYrEK5N+EIKRj/rPLS5Yw
rM9I5Y1XhPq6y4cNc5Tfc2oa03OMCdM61oY13TcqEJE4u+RRu6oF+W9eQ8lUcj8by1lgHhMt9gSm
FSrhKiaaiy+UZZ+a9FAVlrrkCo0aJ9cYFccK/VayXHbD1Vx+dvlF5PUqM44Rb1QtnfBHLxmBhLhy
1lpyVoySIXn05fa3JgVrln7R/Ibc/CNhLJXDIS6CWwKR0fb+yOBLG4kLQ4tyPSG5KFRuZ8u013DM
xAQKHJauaYKrS451128borUBr+9wgDU7FNS/j9uq3MzJjLLHcFscM/ulBxxqgi17eNjsYusgZ+hf
4OGqFOxSba3qyK1Z64p2J+lPs/xKlDNqGq7B30LI53X3riSEO6uFTTmYomaIxhFf5I+2JEDVSWhI
6oemfZnFb1CjCrdXhcyfgqohEa9hTCznXV7dm8ZwrerWaAghwbVpFBCPF4itVa8cjOKQqT+5rOw4
h4fR4uOWM8XgjfSUJwT7kXxSXXmxDbdHP1nW1qfQtHybq036WPY6hx201F0pkfxZsdhqZb/QLl35
Ihqs4YZwRLZWTPtomuxT6zm82/VHh0lLF9YqA1hTwmePlInoCBGNimWzs0hMhNwPL11knNSBETSw
tzlyzlgRzsVSEO3aLHy9SF1u0yNmsEp5rJvhTc9ql4sIOB/Dl7Qh1pQ9Jfkvlu5RvNFAZYvcL8ON
VKduCw6fKheF8H2xt/KvggRI+47y21bpQVFeStxyAk0bxXbcIimuwWDu0sHcOAvCnnxktWcwLujG
g1th2dkQTqX+7CxbDbKSaTQbBUHLqs6F/jV12J04BPpXMPPdcbNnytD1pTFGB+prYoKDtXu1Axbb
mta6Yr0BrmBl31YmCQg+1lHHkt60fO5e27bbtYL3N7O+MKgyEGsa1EciyBXhelX+VZPPdvQsYFgL
fXWajbsKcpGb5srRz4SH/DHovcm4GFLnieGiqiFPOs895Ln6bs97o9tG43GUXnvcNVO+CryOer5E
xSbq0dM1pDmiu8PoU7JCW8OlSScYosyLO8Un67E3FLYdJtARAd7IsFZ4hihbnaufAD121JkNbrrg
7NoU4WXUdq3lqvJfll0I8C8uNispqHe0yHurxHa2NbadSK4dRF7c/OuS17F84Z4nHkXCGE2J/45L
MyV7pxrWs9JvVYD4tCOHXZeukpyb8Glkm7jYDaxcUcrN45+KiVVCYjIgP4pP1KgMIt2q1m5jRNoZ
LyyEHJ/guweGZ8Atq9gQBgi13s2QC4rKeG9Jfqt65GudtcvA1xcOwjBR/yJfDvc1KDPFvPTy8nzI
XjrB7z+s9LezronjaS0X3cRbfOF4/szVixG8jAhA/XwS+ZK3uEcLDWjmh7pTd1L2FGiVtiHQMZY6
ysV+usPwsH+Dwk42RO4bSnUJDDc3BKtehMLnICS6imRjR9W6QUQvla9WGORZ2hdZojQjry9pre5I
3h6keVw3IcBkbrxXZrBJma0t6OlQAYt+jObTHM5Gu9GLp65z+7j+r4pCN28pnP3UWTsN/e6Md9YC
Tf0w9easicotQfex6FQqB2xrbWkw4Fshf/axzoMmryp+Z7YOuBG3KyNf1LKRKTxnHqi9eYQ0wQ1M
bNsPkomYiOblJWaCsqDbTF2XYjjr9as63trkbTL3MhJyWzmkvhm2GU0Fua4xfemy1176tHuxavpg
U0xQcvV7Ve37ZhuBHaMAa/PFmN9NaQ+WZfHZ0NkFlJ614b0IDn33mdQgJ8qf0zcbwI5Q/6C9I9Le
g+THSCl3IYf9/x5RuKmgEsDxg+bq6H8FlF2jqrgyF/ZLBtXIHQL6I6ZHoB9N9ZyGlzohEpxywso/
CdZ6XOlb1c5J74LTMzmk6jYTL9zJwRxxkwBxmhpEMmp9AQOoHEZKWtry1W4+klDy7TH6ssfAF5n2
2UGwdoKNcR4YIisruemlZXk6OPjIfXOOKF/Ulm8tTZF7RGJdVDo37Gohx8JyPyfRu4AnF1HxTRvl
n+6MYAUR+h8+CZMxutOJWghKZwFxo4EJZ4TmHIbhMxPFVcyNV6bza68xmeRK8OWEAV9Es7alSW+4
bNTvgs14gZegmmSFnE/gKxOP3dwlnoJ2lTi9P43dV5drTyHsg5wOd3mGFOKU88NhXGeheei4fCdL
jVXTqL4+A8zZaK8fzZIF4BgU+pek3ZweDZaJh6JFjuSLoe1j/svlxlI3kp5gPT2T/kc2pbXAp5p6
68IBxB2tb/WI3lHT8bGMHtL0MPSRBQL8cd5a6kFDQeDgd2iBHWwvHh6Z8VHIW4mYnW7wxmndnH91
3tFfY0l+yHDSZ8cQvtRSPRO8vJRgFDp3Ks3XvvrUCRIj8qo8u3P20MwHF4rfe8zeWdfu9Oj0dYm9
YvtaLn3GxQID00ej21thnNPh2KbbPFgAi2obTZqbmNTzZTqLiKgId9FApEQ6PpjJBIXbQB+Ogw/Q
xwT6lFslsyko0jmBbMuptEm76K2fLnqAD9z3HwPyoNZau6YujxOTpRaA5upoI3N56bJgO3JR9qmN
CovEfIU/Ujuujb3gyuwWNeMemgVd0Z1xlyZs2+2YbgWrydR/SOO7kN5LcbdsnzcMVqdxmnoS+Eq5
L7PFD2Xu65oZ/B9VYk2fBe9+3nWtweYdQpvkEmCwNMOmdEwBZKrndTzkZ8myH0gKtpH4kJThkqw8
yPF51kgXnQ2WzGQ4xyFp48QEtjgU1sEa7NdeJJ0HR+EJ4C/q+m9KoJ+tlgtfz6KEnDHPTdR8lwHh
hqaROPMIJsXb1NomzKYxw4Wlafc4yeleqleh9JY2fplxAYwvQe2q+q0IZiIi0BLZmcgAE0fLX2tK
Gy9EfRfVIVdkzpffRENnMIpGujdQwNz9gYdV50gSXMTT0AxhBzHQkbRnfDpHTnBucILlSXAREEOd
jNj80lV8QjoAEZsWKwR65Iny2Mr+WL9IjPVyY/idlm2U7m/oOgfUjQUtogm2PWu5fJ2XUKwWnWQJ
l5m6h5kufDAAUjVL2qz6F2O9RlBAs7WfzMwro/cgUzFXceKVntEnnZ2X0mhe+NouDxSNpp89NwJG
RnhMaJFxzNBPGSatIaanICUaALQ6/EtpL7HFv5RHq6rpImoyTnKap+qNME2/dSw/ygqXR96NdHib
VjcAbzDpKkvZTlV1KRFTJ609lHKEArzEeMd5P9v/itF+j+FfrIFzWtUml5n5tU/Cgy6I0YfDMeo2
ZfGQspMW+6b9IsZ0hXPTKEzVa6U8qlBeAxrT2O6Zfgc1cCXnt6ThIdXoj4HPHtO1rfmtOI3GKQ2I
lPhzvVsah6bxIRdXO7/YHLH22RzPpXNucuVSW2+pJg6Wcizr42h/R8qeJ8MXTKv6AmN0k9dQZkOH
wDSeE2PLDFmW73rOZ6Epf3v7u5Ufw8xpqXwryD+DjvNVf8m6tOrb2rPACrhs2rWHZN013ySb63w7
c1GH7tAo0LqV/N6wctfzcCUWOeV7MbyYRci5ClFC2WKrtzuVAG1HU8M86PekMA+pym8+Vc6tI78F
Go6LgX8GFgzgp2Qoop9CulkIetULIGBeCmbx+JkFN0VdEmSnWL5bzlYsKa5RgHHzjqhVz8nUfzSs
oLpeq+ba0/JUL7ecUVSRKJ9ocJwlnxGwSGWcO/5X1RdFy/mLk8+hpVNu1lmOkagnfjdmNDX01Zed
UXVHw5scG96IxJnMyAQUQBc2FVCIaXyJDG4FQW3TgELYX53RQN9duFt9hAVueTEUsfNTdXcnsCC1
fksSZ0tUERpy0FIvVB2kaHCOuV+mwH2RQCMUxq/aFDTgsM6zc9ZIqvAIaEp4LHsp3RXhoePjTtIj
ZzZWjwlc1qxq3w5j4khNGs+Ddku4KxvK0aQhBtWvH/pNCPESpi9Rg/8A7hO+VYsI01PEIk4VEqI6
PIsqosDnU7IA0eVrSWNB3UX+jKOhAIyVJW0FXbjNo33ZIY6mzlZPt9x2TiBjIv1tgCG2vtWZ7pDV
dytWz42YvCn/10Qm6AhwR2/HdH686bNDVg8UuSM4HxyJH871d2+ah2SyrqNlHiTxPVPRMeXDelK1
HZ+Psde8yOBhaNHOa9+Wq7OSi2uHBjflhAwIo2czIxDu9qVMX8oBhHVydmpU7RpbW/e4WjEvJqUC
1eQ2NRwNwpcdecwO0eusUaA1jzMLy2thTEeVCdDC7+2UTy1r1lVJBKAVFhkkFjlLuVcqSXrcwIyn
VdIkjw6jlTOW+1r/VJtHUs97a8DeA3fgnmeouIzoSUgSlqqofnjr6bFpRtkLx7/Ykmlfk05VZJ0E
C6kzX2IW7sXmdFqVzBfvxLkA51APqXwz544RClVJoWCIJFLUskdHt7gg5dkhnSnPZro4GmkNvRA0
Q9lPkYsDXUyGkA78OQXwE/T7+W3A+j6oWy4OXlntLmyVtcH2PBjxxQyeSdVSZwbvmWau1imUOKlb
a4QtJDhfBPRfIagbFm1INW/qYaVWu6WNhZISLx8PVmidFDu+hOrsJXq7tqimG8HDsko/DKn12hoy
6x5WIL5w2bX7wNJOQsq3VdWdG4foYRHhQlpeZevQB6dUnbyswjSdNvSc5t1eGD1SgEFYWEOHmza1
kG0EcYK7jVZvpWFTOc+WS+inNLv1k079xQ+l527IBLQc55WNogfh0SN1GQ2mpxqshTHSftKBdWwX
VLeSj04Sggjxe5WmDUr9R2YhYg+eSXilsmcvLc11KiIctr2dd/6k/MkmU3K3Q3O0mCALx4KgGXex
OIzt8BJOMhjy0pqh7GUNgk+KzwM3hW3teiS+iCJd0gJQvFnUOJtse7y50JFouBpea/m9x76KtGfe
02FUEJw52sm+tHaUNJbKvi6OCs1SUYTR5ryYPcLQQ1JOaXoYnYGywV+jN4BBDVpiP6p0HZtHSQb+
nXcISA6Ka9ZSEIZzrfUvUf6PwRrGaR+VgradHKnZdLl5Gmf5OConZQYazTiMvgz7ZCKVTPFetyeq
e3BnysdI7qu0jnXRrobM0tgu6JGRq+tQf+T6Rz+fFWnkMCFqnuAXPVCBNKfGN/y2ddW17OTea7Pn
4PYHyPsV44qO5jqp+0TlXCzbH5VpOYiWat1ZXHih8z4CE7vUeJkm23MTcS/RkG6ykQQqK99kM7zz
OdOx2uPCQq+/jBSy0dezGwHduV+oVMQx0P6laEfaR51+cA0CmKaV4+AfTeYBZRqO2LOxyX8hKDtX
dnDwNJZ73BubLP8MCdAQGnDkHb2CrkBDirKA5xP+CJUFBzVigZnRXyzInjKDjGRsrELiR2hMnU0e
vHna+PfG2W6soyl+tByEv10l1BuZErXq4t0Zz850ElMOoFaC+xHiggptkAEa+qecAvrhpIykDLCq
bDJIE1crubU2nVBEsRyHdSfeouygWDykAef4ooQtGX/9u9A+mmk9BhwRnYwYQpEeWea48irDcCvI
xjiu3ITj1WqdRyLxW60y+XUxOwf7PeU0pgqF2fWkTFuuoVrVps1Pqb9N2Ydc3a35JqlfEav0qD7a
TkIa0/YWD54+iN3MB74JwOiZ9xp0PtUmYIAb0mdEHz/sRLwtcUdKJL1+3krtQv9ThJVoDJkWYjTJ
YqF8dqS41HJgHEeZEfpqtENvRO3Qwu+FNLEYMJxMXodiS/dmn2p0jiiUeb3G/bih03M7F2RhGvk8
AGIp8Y8oz7ZzpMoOCZ2KQt256H29szlPm2JPrjCk4iE/hdqrgpIQEoIB2fTbfobsqOJvUbIJBZeW
LoQIHYYsFHt+zPQjPCe5S5rXYkiXOZ+yFDveHI5cRwbXVrtT9C+aXwogwbhW6JaiMUe1gQEq32TL
rE2GQsLs2ojI+9qV35IcrVlhAuAOcFF8L5uQICi+S+sYN1xaDupGElJyZHodpVnxlNDUzmxCfaOq
/CkI8Y6yN224sluvKXtUPi+uuhepX9swjNVejSgW+S3ke9SUXo8cbrKRVLbxtNB/Ndnws/ZvCS4P
4lHZZApNzRXBV11QAqqRQMPhiEI+3sLv7ZS0xA7125fMgylFD9u69nxecmpphP5LDygvKYfYTotv
Wmq3JnnLUn2VaeO6b4OVDgAVG4k3zetaIz0u+Y7GRP4IzPcqPIThIel/7ZFj3kdmr+ufkG7NvBlx
Wu5Gzju9gaHqkivBUpU62lw/mxWfnmgEot5wXRald/eUI2kWT5vdpWANHI2vbOTfwqHHHHDnSayy
6KXWT4YO5/sIGoh3S3Xz/F+v0mrYferSbeCzGreOqwETG9HsGyyPzsxsruKER9mNxrHQcJXotaDs
sQ6pTrnSsykjmfBNwoG1d5s6n5nmK6NUubWtvcS8BUkr9T6GkIuJjvlOnJUiCcykPoMMToefoqvW
NgvwOLUrMx22pOQnYlflZkyk1WzgvbIIwTRjqpXkblHgMjphn4azq5u/uIVXwZLSUhvJqdizwKxD
RYOcR0pwLi1EN80/bpeUINM7IyHn2u2tLob1oxalOEv2X5y/wgdEOv83pStpv7cNzQuniD6I8wSa
2HZHRwV5TN+m8dDpYPu7nsEmi5t1bjVrjeIiJimaFhk9w27wuuRrNrAQio+ip0jqX887qqTTQQwW
y/qvnd8sCjgpehoyYrWGBcNs9TsL2mMUmh84v51JDYlFK0S7T6m/kw46VR/mhX4wBRUiSily/Y27
dr0UdNIc55t85HNzZu87tKLbkZ9pG/2IJB4XFeEpIGJ+O6r0mxhHqP5Y2avZoy4wVXh+RuNoofiU
BAorHD2bIbKWKfUmFE9yUonqa6JsWLiom4NrGvkBSbYX5p1XBZga09s4voUdyfnaL9WPSn3m5GOn
aVyLEfCFsLkxvrVQCQoiTjA5bunsuvSdUAB8wa204KaXKGrwzCRkgtbcorTtFhlS09+rApSs/u10
adsaf1W1JEO83gA26DT2pafF96jjo2XPEWwnK5EceSRbQZrWfg0LlRETT6z+1zQxONSprj/aeoK6
23TOh4MjNWf02FQfc2DhGP8Z1UvVUSdhbkmKa9Wt7q/Qzs2wlcLIpcuzrP2saPmRxQnPiB8nux4C
stN3M6SAbd8qbV9TbjJjYIfB1uo/s96pIAbUvZ0m20qjoj9uDtzc4ZYarWPZh0VJyeT0d6MtT5IK
DKdNvplq12GgD1d+iwzld+CPpv3Lm44UGaiUdBz14n0cA34LorW8PkoDpt/2J5/nW2Nqf2a5HNkp
J1KRbLDWvhOzYwsosNKBbeJQetpsUHMyfdSJ86rmWI+0XZhaetHN7OjE8R2hjo84hr9S71Hy8O0a
1g5HVpmZbRm5WAPvQpseCImGQIYUuMNER98lIM1klBQGddio5rod2v3UOe/6MljDWRKBYCrNuseU
X6XhPje4Xhk15DYe2tCiC+rrgAaYxaM15+/Ctg9D1bkqlVHN3P8TfbJJpk71cvlH7l9sXiA2YVIs
ASPaaWP6x0NCU1AJ3VhI2UFN4otihH+1QVaEplDBcdREBBEnY9ery5kRbJachNaE3zGb99zS5KIB
PcMIphJd45mGyqzTwEaTRYhDIxnCU2W+GDjM/6kjdCaDdlGqdgZzpqwl2v7H0XktxY5lQfSLFCFv
XimVN5QBquBFQV1AOvL2yHx9L/XDzERP96WhkNknd+ZKlyVkaZC6Vt9EWCJDyuw6sefhmbSUQKC9
BH5CX59Ufuq2wwGZ3xTsjERsFkVTLnIDQ6LN7rJmFUubORb9B2Uoi0HBBJJ6RriRJqgbpyVjB1j6
4nj87BA++da31NMeI4MSZd5g0TgxKgChZjsunXLvzvG+eQto1iyRS2OpEYmt2MtMeO2i4MtG7XTm
HTsX74KuNEIcNWNo05rvrd2ZZGUq3miXVi+fXap+d0UyowR/5NS8NCJYmqqhvCRF90htVhdZyFSj
Ocu8PicozgbuixxvsG39DOTruVjJsYrFYP1hOmBzMa9WcNaxbWUg4AOFdsqHM/C0bjWXTefZwVPt
AD7CRWap1rsI0Tam38KNV6U23nVyHpXKNtrO/caZrlNWv9qKhz8j/DPV4GOcX91u6WtQ/bLIvHTe
ACAi5mCtLszwMvCwr5IbqgRrDo96TiKljViR14AQUW4SKkEbo/hTpu5DyaMlZG6cbh4TsPcgi4Qd
Go9La/VLaSmAt22OlNXOYMpU+mll4newwC4jFcU71Rk/QxndCE4/M4HGbTs9zEDWXEMUbfVw3OoA
VtIIv2vCM0yaAlP8uE7D3E/xVugFW89akkF2Yh4kbgSSAMcgi030T93dhAOw0aoPrkGEL4aAjxEh
d+WlyeLb69aZmhwAGVqEJTAkFMTp3SH12wTHulp+qQAdV45wzgXApsIN0fsJlRXB2ga82KGet3CS
UkTCVWewsbMc4z1kUZ2g1g/4K7OEw35j5E9hkhrhNKsMuAxHyKGetF/7EAcrafkYc3hvwu4C+de4
yTaNq1Orkvs0P9zxXnNZdCzuE8y+RP7QozIyNA4lTBMWtZnHG6krN2E26KXJhGSj4Li06gZd+adk
02/L8zlVEc0nYFd9tWZxgK+HaTwW01KCsw+ZtSPez+HQ8WzR2OEwWNTnUtlaIO5f/re2czV3W8h4
vgi2BJBZhtrz8yXcWB2nwoCnMdqvtQ71bIkBYPSO6PDsanZRehZixAN0KxxMzuPSMJIXwQaQC1uM
8hQPPv3WG8VylrYkZiO+bfjQhrmhUQfvLQqi7/D+b1Vx1DXOfZHKCiIq72Gbn1rIL6JUv8WQLjzY
DSk58Yzjp2jGDWetmxNaH7qD+xbLutLGPEKOVfgakAh202Wq9xvH0shyN2RmJnbrivN0LO7eyWYH
g7osjbX0NlaOcY3/KLPpoXKKd7jem8Gb38F/aj5hVdB3dWBxucUkMLKq2OVjfVAtPl/GNRL3WEf+
cRrZZBZbLHBv5OzsiukCEVdV6UMAHlXOH8vNhp02/6jj22jh7cS3mQTpOtDKtSdI5ncOBvqDAKpg
oWVRz7KIOK/nqv7V9jUnkxzSVtvinfMC4duqFfoBOCvkxw5gBXnALI+okCcy2uGMstgxyeJaeBzl
DO52DTnNYGET9niwQTc3voMPhxPFMnV/zABnWADFGRBojp+KzYlta3tZkBxPnra2zXvLn32WnLY5
WRGZ6O659SP6XV1G/qzNzmG38uEKLlkTfcTUjp2wsQPpYjYBoh76irjoM+Bcy35do/E7tLBqnYNo
CLuzC2VeG6Gv4MTesKMJyU6aGfYPHdH3liWXBAZdNvyrrGinDOeuKJ+ZOVyC3mEdcMgLjPr9Um85
ZSESBAymWY8tjq9tdSwwnwob/n5sl1mTruyyP/R6vB00cl5ZDoQztBiHIjIa09IBYqOoy9QD/Lkl
eqm1G9RQNdjw/yTtNseGMftRlHLqoFnrENYO2Vj4KnvSVjnLSV8bk7UsyNUYE3nEEogpcAIsh6wU
US60cFcYxro3x9UI0YGpKws8YpAfERlzuzjnIWmNTSaVXVkZz6EKV2afLBNJLIaOLhsrQFfxxJ6S
BfNmFY2YTK2F5zAkkBRoquDQk6qzoCrTDQK5f1jrEtN6/9Zy6m/nG0HAmgAa0jN+kiMbAJK5xduU
QZ6W+sGUv9nEmsv94OEnzPQmZ/8+cblO5YUsGneV2Jiy9YsWsjsCbDaAHtQDBPRlOe6KDAXC1VaV
VS0nHTToRNgW/6AgPBf8dYwISuNyhdXkv7oXJbB8D4SPBdPEYQeaM73zoHDxFAYLCdKGrx8DJco5
G9fE8O5SH18sxz2UVTQrJe+ah725vkeYFKbgWXRfbO2aYB/pj9kC6SGUkshi94Di1EPkCp+mpyqL
weQUEJv8sa3X4JpAmAIhstcBJbbWrQMUllsXVyxUBN4ZHxQjSjpotcsu44ygQP5cAuEqhgEvv4lB
ytxbLu6ZDd583TvxOscySe4oLk+94AEVYbRp0qUX3itO9050idj/tkybpOVznbWIO9zdXlwqfOwz
OlLLPZQE7Ot0bcCOsIhnhN2+1iBncn9ErGsIamgrxT7Cqm+rfcxfK2I7ONvIujNtgusuR/BAIK10
0DXase7OhPZDDY+fvpU2O3MIovB3YntOpH9XnbspsmfOIojGFa6Uz6DmKeYjhkaElWx+ExqmHfvF
AFjRNLWPwmyhNUEVI3mxsA0Gs6jljI1NCyQNgeZD54Q/UdG+uLpY9mCahWNtItLbvZtvgRm63cpU
q5UYei7Id9zmNlioBlOqWT+mkhzj56Ts0748F8ZBjU/KeLf1chlBJGBvUJtchil7P0olBuw2QBSi
flFwGtGKz9rRP4rYkr5KhjUxwtmowpGewUqDOVBoK5u9S+WZawpr2BPo/Plp05TOv4kjeFp6S83e
F3GzlOWpRtOAJgI91xrUd/wOL6lq+N48BhpLuNp7gtcrBuy1gM2laenekfoyCRNuywiwjuRk502o
g4mLjj5aCgLZJQswZBmMY8J9tgWIpTJJN4m5lcEJUstC6t+jyyIKu+CbYnrTOrbXfasg2rq7oB+x
vZnvbBWWEsOBy1BFLYkJ9aeJUUqUL2WCdiruFX7DmJ24Kb4sjqbrdKTp0iQ5x4piV5hyEbBSKDXt
Ne+Ug62VGHfIIdniNMJNjlG3M7xxY/UTc9yJWHEFNggfbXhrCR6bmmAmDU4DLTgImyGaPLarqT5b
2ltjd6fBeLS9cYuS8NB48b0Mj0IhGjczOFjpmiqPmQ6MJyBC92kUcyJPPo0ch4S6JL2pSYA4fLh1
WL3IzlxQfH1ypmofcpujH+3rWn/qhF/yftqq/IuT4hon3teIgvlmw4YqqozlfISfvN1ndnUxgMyk
+aHBupaa+XKKwpsbYLGBYbnKQck4Z8Og1UZEy56iGA15ZGer3JQhJtl1bVbzFdUBmdCjbdzGKzbQ
tzJMSFGMJsttD+BVl7b7AHftZogw0Rn0H3BM1MdfN3BzX03zv3Gmx9gekYLB4xBBWcxfS6VngXZt
9CtUxOFLLbGWKKFAcRqkgnpIu4h3UHuCT7lheeds/q/I1Kk6MDvsVKnArcqS+2mZLCbNtPXe0zYI
P/IiVudsEIoKz5ktO4x4JVRs6NVEOFAdLe77UnQfWBs1/OgerEQMbVVhrrDVIo6qtbGdMD47IJHa
9uJBnmryexYbIA1Ac9tfo/ikZ+jFdmuAOyQJEOLRSdICbxW/ycSUy5qIQFIe+3TbTpuwFtsI2TpZ
I0x1ofmiuoNfk6copvEgMRq4YcheFZom+mjSo7K3yuSLyl1M8L6EDUtyGHhG1HsKrbcOo4/ilIfS
BoMQCfb3LmfsNtEZiJx44YTuqkdZzDTtX8V2fGFkzNhhXN0sY3yNEDgix7kmHPdE2p9L7tqRRqBI
zfws40FIIU3K/ToGxG6pEaqwmXvWXgtAcUZrj+oGs3mYIFUcGHCaqvpBjI2GX6rBIlwjRVol0W9d
IQTr0zLGgFb25XYU0Ns1qn6BduXKtz2vSLBk6mRowfURf2Ly41JjUpGfsodYnGBqG94q09mO5iNh
dxmbV2VKTkHGu8jVESrn4EXuk31/qT3YQPi0ObM5bPFiF8sDkxRMvwGZo3yzZtrPBAqaxiEduSqA
2hd7jyKyvwNOjwNdCn5TkK7Q8T8N1dXTzNewguTGnyu85Cn4vqaBIwSbTjzhDuYzbV2lj0oSqth7
juIbbriPyCx0XnhSzGmRaV92c06y60yCkCNTr0hXFnCANH+1mQKSWltL5VfKv0BnydVfCMMzRqk7
iATJzTMmVKrs0cIbGb3ZECuhqJJDH9D2jVmAHX45jkQukSnZ4AoreFvRpg6ll4FfE9ahyY663TqQ
JoKLqFVfFuEiscURDwJZ48zbsCRBJXCcDxEQlS8LQhygnyo8UcrMllOZf0NzjqmuwxCpuMqp9GMg
giiF8tmV+X4YSJoasNK8Yi+1cmmEQGBMfidYn7u1xbI8PSrlTyT57pGN4yJ4qVHoFg0ieJ5np9LW
+wVYhSw4Fbjuh705HCQtjAasv5jY7CQlOebvmCIOR+vXqvHbQNlC3sIdhUFI7juYKcG8BcKwxQmp
5jhnZM1xnPTNWDW7mX/A6RV1l9VFTY4GuG+EqX+MxWFi2anp9OGddb58lP7RCg4B5ddJGROHjWqz
6Ou5QsvgrjdXLf6wVIo7sItX4ncQ72pNMEXx63zElzguA/YHHtuB9E0d6MUQOGaJ4rsXLSIcYZ4B
FWyQCJcGzKf0V0l++4BQNT74tW53SOkFyRjWKWa81hT4RBMLw3YRsMxEaoAz0cx0IJouxK1NQ2Ih
1DWQe68SyQn/uwx5HvFP1OASaq3cm6LwG4mZ4NqN1y5al/omqLHHv8caRXfLqeWtk5IygyDovOXi
I4bsZZBG9WASDVVEO8KH4/7M63gWn214qV3+fnZu7Q8iSiFgXcL7uKNUfGNBRFA6p0EB+5OUm9w6
pIiuKpcZ+bUwea+id4/WkpYwng2Et5YYeiqyFzXkM1ZixHXDkoWlnBGrpvYjrX5dy4UTlO/DLF9b
l0Zce0FoUEO9tRQ+Y8kgq4DZcDkMSW/vhm+qwXoWpjI7Sq+1t9Wor9JRETR5mk+njj8F65GmUH+z
HAEDtVmxUkoKo9ukxqNvhiyFOAvY7ie06M04ER93UYbH0Xd4Lg9JxKt3bY7TUoXWrxnE+TUekvBx
CjLlBaML9o1FO8+InMqZ7fZmMlKMkG6AG24Sdz6yergmkFZ5wfWoZ0UVvKcTr2Y3bu9CQIjgw4Ey
3pnspQgq8mwiI67vq5m9p11b99SpzMiyTdY1SAoV7AZYzQzRhkYOaJXFKmQyN49te5KsQSbWNi2e
JxOQ5o43N7m9g4Albt5TCWNe2XjimsjjSFps7uqRQlnQpfBqtcqrLbK9yddU82eV08ICvBBfG8Kn
uDgQLYX4m9i7O27g1wSGbOgPJsl/TLJdn2HfQCsctC2f7osFZ9hzMjx3TMHcfaxaai/HlRWSQFRQ
SqAZ24HceM1aZ/axsJtL8dawMK2VB0dQQDoY3ksLWHsAvfCvKn7VjurCZidiLHKmfu7AbxTKMxQZ
Cmmar6s83Slo7bzZVqQ9sYf8eTCka36ViqWCQnno+DOm6NagtIb4yEhDbJISD9cIBxNht2eDoLMG
UkwY6h9Td27x1HlUkpTAoI8iYElUSq4xZylrGN7an6lxgcMoSZrtmHG2n1I/m+D+WG8dxqeE3abW
XhRKWDEULdRxxEf9HbXv2MxfTPrgKvM3dRim52id/uOpiHLhRcUvYR/HwmF2ttdlMb57Nq2Feo6P
L8SFHyHu4c8C780dp0FFU7wW6qPYaUb3b5iMkrcozTUovWn9GsDZd5cec36Ncl1VOT8Fdr4SH2Wa
+BHvEMmFF+FkafC+NPF3Oz374Z/D3Z1DUbYFzTbEkixjrYaBX8yFUcNBoxtRH/eN2S8aQMGuU52D
rPkOCOxo+O8CcHjznklNX3VEoCb6063H5JGvPlQ2bZm4oZR4+k5hTLtMxrylHZvyTVlxfoLyhVYr
h4Lip/JctfYxD/Vt3RGEI3bQUeoelnLDqmgztR9p9SAA7LHOCvdTTISFpKqHLyFYNvXRYkAdW3zg
bfPQgvQAShPh5icxjKORpu+hMq0UQ3styfQMYb4UHVxEqjPUuFgRTlq5jbfCNrUmAcQuK1vo+KJz
9WjX95hRp6ve0upuNQww86ABNS6KzXVgyZ1lMQTGPdTYaZWUHvazDD9LuSGtCdKs5AF+mrlUOdLs
vIZt+bYT/Sh7lTcSO60QvUvIt8ay0XB5dxrOziPj1nrfajsSZlGhbUWIoKSMwCxlhDuTJEOKsT6M
AjeHZt97ZIN6gJVL7H18q7O1Fd2GJFzJmtW7XdxUg2Cd9jovpvN468KAUU5i9maM8qyIf7n2jnrO
O9q9d3QTxgyzYa6upPxOUbGjvEdwSPZu4h5z6RwMTj0CWdriGumD1lcognPAJSjxs8K3AAZt7WCw
bKK7Pn12GHALkptQ6reFWMZMj0p06jsNHISxFabzQ5AAJsu0qIkBxVZzGXSaDDJ9Y03ewqkPMZfG
aPIAZhmTjUtAT62TLqLwoxJQiBSYU4TdpxDJD4tRL2iXnRMzSKLTT6ZfHIqYph7ZljzVouMlohBU
aGHC84bXSWsm7h/cQ6QKXjh1c1YAHuXBM4jezC5e1HiVPfvbZbVjSP5c9s8oNCp+fhERiZ2CtTBM
xBSVp6vVf2kAE8J0PJBSesGmi49A8PaxT5nkKcSs4gIPSANqDWrAzo8OS/2AmlZknE8rsFOFuzW9
7tCnc7gspw9PfYUPtRI4qsMQWZuEq8IJP4fZbE8REEKvf40446bKudPBoaCwssKK659I3GnmfnG4
KzSF7UsCJpW/EaJlY2ZhZQQVnCwhOxS6c5eDxzXZ4xgkPKpJuidYOVBKUzUWLDfjoYdNvnDnyDYx
aYQqKGleH7FZNh+VKM4KQXz0d3bKDMjFqUDKsYbvjIBcNr1myLck2IT6QXssw+97KR+maNdjDNYB
L3MNO6cK1P04s6Gt+NKEZL7ZlJRd+4AI5XquH3DqbBTaBSAJOaySTIoBmi85rqhpJeuMWyL/UVNW
oXg05yyBFf9WdAC4g7GJMgkILkXKIJM/u/E53/gzVQZHQS2/u+pf2Px6AGUEOrkddA/pJDxbA29V
4LSskoC+ApyZ9xlXDdfTLH30g9/ENnatvolVDgdYGgZbEl+Lj97EPiCzrubAIY4Mf+YSS4mMex1U
HCjcpRbN5hrA9ZND3QRB1fw6WcCNp/Y34jbMYYHWnFTSP5F8jDSRhTj83eaiqYS01o44GiVqlP7I
tb0AxeW4fx3QnolZymzD7ewWDM9KECyiiraLQfiqPe7t6q8T2ms7RZhoA8YyKTbtfLE0z9RbUYKZ
jLO5ykyY6GikO5J16NFlZXbzWIrIdt7jgpDq8UpZwdVp87M0NeSBadUQTQ2hH3eEutoGuTCW7XLg
JWvNjpUI6wBQUIz8pbeNu2cZub5EznTH3hfGb09qPHdfp/Eqy9daQy6OSRwiKLPvXkXZUYLx1tkC
t1TbNclTate0OUcY2GFhEzduqTka5MqphkOk/htNErjqydCOo+thedCRzNyXIJ5Vw+wznlDWM/Wg
w3mATT3ZjPAuW1JMWGTgW4P5TEG+ORM9syhfKZFVCu29MX8soKAaF2iqkId4GO5AHpnbvIzfGnxp
Q5+B0BoOdUhPLOf5lOg7ToOzgQlNkgXPZkef6AHuYs+HKt5peKI3NZXDGC+NdsOkVCufdkBzKZba
sT1pdbKIsCknFSOGSQApGG41qY+J6KYsqCjmnd9y6Ov5fY9I1InNnBV+pcavy7xQB/+k91ql8bJ0
OGIzyWLyWFjmSuEEwmBsmRQaA8Bp5xRg1m5UhqyZoUaOpLKh/J3d/Lsddb8YSOq9heofNQONghVS
0GRcAOj5yY1zxCEismE4vOJKxuBFqDCq3wE0bBrZfoTx0tNxyIp7npxK83Pmtytcz6n8TGY1ln6X
JvlQp0OB95zihpdyNikR6eMc3hR3m7Jf+1dHuh/AIljtvRJsc+UtG1gdhI/WQIdsHUjXoI/SvzTR
d5WHNoXBsk0boGWvs1WjadmpACfqxp6KPqwJGs9+mtDgsAYWbWjRGWsarWQcgppk1YPZHbN9NkS7
kAVXWv+knDZykp63AvpJngzLNjGWdDLwqMOlMa6bliI2PEQVvB5NfXXNxNd17+z26i6JiS1jCbYw
QgeYMst5Aa7EGxP4SdTejRRWiZbyHWobqPtsPohWNuDD5g8B+bxGy02LlRLVvyZDO5hOM4xO9CkE
w1ueHAc7XanC3Vqhhm0dJgROPz3HuUhyNVQ8LFHYYWLLd2JtM4AQnX3azJz55GybfNUjw8AnmQfI
mnfQlDoveEYXrvYmA5KEKtwLVrVpdSuwltPPcNDwTKkuHh1Gn6CNX1LAI/lrx37e7iy/bky/Kx+w
+PHE7cL2Gkz1umaSjZBp7A9ZHyzVz/mKHs0iYBwDG0h+9RgkH+41K99MkS8rd9N7CPl6cyhUfZ3a
EESnLzMm7o+307DPanFqU068Hb/YI7aNRPLgjOECIq+jjLxYVCcXNS2MEDAHI9jRcLIcR2D75nvJ
w8+J4lsZKOvRapHluk1HeUQfkBeK3pKcHSDNJErzO2LJLQkBu/UhNOMLZnWaPRG18SYUgpe1LlfI
xS8RH+UYSS5T9D3zaE/4ahgc2yGn6WWOiw9rh1eRqbwNcN0iG7/kvM1pMx8omYYqW3jUH8KPUCby
YlQXTL8JcnipcYgxfmgSwpZ/Uf4nZsNlEQVSuEWEtucB+uwIEUeoz20rwRZvY+fgjiceSIoJI7Qr
y01ZBRujmoh8YxniX2koZ72jXtnbGRLvIiYZz1Nf7QGoO71qmZUSyDMXhv7V9WBJsYoyGfmxxMGs
ETLnLC8G5gbvpM/jxcw9kJ+299SMm94QPOyThao+axhQMYUvKOYeJ2rZjeSSS1IR33EBrpNFTU42
r7Q+8/w7xPSTFtRcts2p9MSr0PN1nJG5EYY/MkarZL/lz9Szl0KsGax30kDDyIdeJ4RyH9X4M5lw
FAhalWcjZOeExKNjpo/Bexv4muMm29TOCU5jM11LVy7Hut4545vWbeOI8wbmJMXCoEQJWAk9JaDj
2zEvU8e2m/gxboWrUod+5aC8WcHKNuxXN1e5sPnx45G4AbZ9/WyCxssjOgj7c6h8VcplqDfF+OOx
TB0zug/PSnJhYYNllwQRLxQPuJmCdzYCQKxbm7znQzI/PTDY3PvekF51imNdcESUPKCJTXq7k5zo
zfKqjqcafiMhELpGNw0jgwjOXdX6nnpNccl2PH30VcW7UAF+2DToW7rtJynglCSnqox9G+VXWWVs
PDQQOYaHjGd9hSfWjf8EkK2UN5wJFWvqNDw/WGath92dG/vcmO3acHGPeZ7Pt7nr+Ida9JAYfbFj
Q9nb+alyCfr3d8nLqqioW6TFiChqgBm9HQzMnMoLubkNebS7SXS4GGq8cK8cWl9CmnV60IGxcdVr
i/PbIUOlUggno7a/GEFFJi1cGC6IufYeGB+uO/O9PaJupBL0d3cm4hBCpvlRR8mOCutFQyIMectG
3KBddm3Gax1eMAGseW6/ZK0Aj6Ls9RaCc+/sDPWSaDweqTzUaSiqx59cwFYGR2F4/9zgbiLp0X3X
1XjB4eYrE0Uo+lsg3UctxcHGD9CoVPjNveLuP0KLGQirDDuK6a1cZa2XEnBeCb/90eH57JPPeDCW
7kw0CInCcQQPgT25svRr9MTY+JXTY0Z3diD7tI2RfSdut8WAxLqINyIkHqy5Zf3djTcZGdusZs9Y
jesM0Vrlp+SbCAGFSkkpDmICom15mV+wznun3th5GTDR07DG3Qj1k4NCRdwKre6l97pr2j5i4SwN
bvemv5W58aJDsRdM7InzY3cN/yA9ZryE8/HRRRtNAMpICYWSNHFhux1zA7dqfM0oxOStaYfboC+O
NaKLZQHKx2/o4WmqIwNlIF2o+t8kvzzwwf3wl+DptZEHYvxNg6iPVVSv5zGiM5wXg0kjgX9mjh+h
+1k2j1jHcHxvZ3dAX+Nv1nxiq8uSizB0T7CTF5IqWI+VfKC3foST2uZFBfoqj/+ZrUmtMtvFhA93
utneXnSEh/kEzWMYPiPxD3OcEX0Z6q3EGVKg5kzlP6m8TulRwznkKd+FdTbUz1g/ev0hbyGMpsor
vG3muPeKMzK9wJCH+SLFUSe/ncc7NHW8eozp6cF2sB9sVedmRagxOh7t8qtHZ9LB47GnJrX8EYmN
jrhUFvXKib8SPEGdreH+OLBII4morKtoRmY3K2nvTO+fFF84t24lNskR14COidNyqaWQV8pntrLf
hs4TwiRVUDN3blvPrQTMvj2zZEQCpHPoBC8p5o2+CjFbue8zkaFUzi5oVqqaAzz6GVKZ11/C9kei
aaS4kQvmYqoAycJqJmQVuNMC71GdwCH+p8vvWJ7T3tsIi3tcg4APQSnHwwrNo6EbkhSDt5zJull3
VyacNUwQIZmBcTyr1GHH/CGPb1BlocAoSN8ldDCc7zpHrPoYWKTFkQqsIlhZzRVWlwusXII4TaOj
1661RN2aHIVztJ5a6Wl8WWakHrC+APgOf9vyH2eMFx67vfftGavcfFWLTwt6mIdJxFXgNPN4HvkC
k/pmK8GdDqK4ZOACnaLi6b45jnMQbEJ1Zd2Hz7moKaTYS+2/8tT0iRij2d+AOYqWJK05bOPq0NEY
XtMMxwgjegUPRuHXKBFxdxmyLfC4XICGItiWmg+yow6usrI/9mSxHCsHOb4v01s36b7INZ/lxpoy
dony3FmZb1XlWsbtJs6gHLvvHY/XKLkNxTPiF1ZN/6p400XPOEExZ8voeMtGnkhlUCUfrfNsI+MU
UBPxd57jxJ9Iciq1+oK8meqvLpuwriZPtavnq4IDf4mErzeEJoaxr4HAFGdTs3fjZD4yenv11vxr
KDW3OM+ESvfRlpKpzD4FSB+V+GdwVMXs9Q1wAO6Ms2sxyBuc5BOi9zZ3Ok1YFa2nCeTuS8QZpJiF
UTjsuQv8PySxcqHZiyIEc2E24Sx54P3Crm3IbYk9KNLJ/TEcyGBcFXHljwzThkHJGFdcJK+gtoFl
Ww72zFWvvwbZm9Zgfbp6reuzieQ1tId3NzTYbqr3up21ILHQkrPgEh0wqnsZzzscAgQZoHUrGPmc
q41gYOTJR24KzZeG+e0im6gj634HKbimDjGNYWpsHEpt2IMrufvQ296vic24CMaqVRPldQg3JuQ1
5Vtgjf9yWwDJsTkoJfgkEHTs2zivuey/hNPH0CkLFvv+0H91Ec/OVLsm/K/QtJUDCcVptq1h+aK+
FzL+7L0SbnT/aoXKueBIxP2RqoR0IN0Q4em3QzwfbUkVkXdseb0wnDYTOh1gPRyA6blXggW5QoOf
N0ACC8HMdOF7TD43m7SLFrNL7AaiAv1RasG+dgZMaXNVCnATFCQ3OHWmc+uj5t8EUMXk7S8nOJM6
Zpo+OHSJukK+3essWiFlY19ctfHdUJ+DfA7BXQk/K/WsoLcrQXdUmnc+2Y2hM6nh+BPDVlZv0lIX
hsUpE8+D7SxCjlQ8qsD7xSRFxudoD/8GrIMS4rrtFQfbo3YCRpFaD79jOJ2l9ebGdwWEwuQe+ihH
Ud8Ono51ob8og/MhPehm7k1DCExH2so7VEeuFO9zCsEmYoRw0ts4kL2ND7WCwyiCfoa9umtA163r
6TfUfG/YhMSn6TuwhLa0U571JH4nwj0sn8pfGezJ6ha8yiVCflxAI6GLa0k6YhGahDLnXJTXsko4
WCzqCKuHENVZhCsqEUP+NR4NfixJeZCVWLbZeay1iadLve+8ZcWrnWL4lz5LgTQYj1xgYO977cfE
qJx1Myiud0+6pSNi5ws1O7Wcd3KbPRPf3pz+KKNtpsJU04i5jI/Rwj5Ygvq8ZXwe6NV+HF1xCFEt
zO6Ew/PgPgJLW0ZYwB2X91Rz0qmt6KQDjANHcv1oymOdW76en0aLZ7uJgDa0762bkszT8T5cSX1s
a2ycEYeLieNMll2K5F2pHyVjfDWft8Ztqd3HbPBTs95gFlvpFe0LE2fz2gKcwu6WFl7toDbXbmI7
VLho3MMW3K5QGyY26EFxu8cctFFgd4Bt6J9uj98hgHSJD6e8Sfej73TWN+Yzmy4FWLIYlSBo1GWI
pqjg4oF4nyWfvU1pCvMoopWj7g1eo7TvvdAweUyQYGbxw+vrVV6bh4AABlUuSnyLSoxgydJgfiCM
5mlEW3nEd9OfywvB4JiI05nw+VoSl+JNyJ6v/hwhzOgRPVzQrycTrR+Q0hInvEPok7P3VuZ/jfzW
WvQCUNoMjg+7xIuJN7dLIInOTjPjJeX2iHu2yqtK/e5B/whTxYEBtoL0otNEuwSluJ7n7vA2keSV
xdw94dECiXYAopHYpCRtP6gw5jHajHLYZRClvAp0e1wikH91IZssWewxhVN4bWPpMNZO+juYxH3Z
fGoetu2UnmVlqUCEGpW/1AG2YKxd1CY7h2G7t0Y+JsyxdsvOEIE83qNKczpB1toMI1LRAJnIeKrR
sKnxt1sc0/nZ4GlJtHt0TI2tAnmApd4np1H//y5PrHoz5vWlKJJT1ZPX4A7pUeyHstk2pO/yR+HU
mz5TVrr2jLJ73T2CggqzEfMsXSus0X/CGIlxrqWqLilOFTuHF/ehRXuWiI73Rl1YmuxowgB/b/iS
Td6IXzYtcf5SJRhdbB0vOlFhL3XfYgfbaVZOIH9KwvTOLuevR+CXyn8cncd25MgVRL8I58BnYsvy
3pJV5AaHRTbhvcfXz8UsJI1arW6yCPMyXsQN0S59B2KDhEj6jjdNUTfRmF4s7r7UeSj4d/WauKzX
rSkmoCAqQGUlkNIJ+g2KvabhUZiGlIC3lhqPdIEtfb+dW0gGDXumItyo3jEI0YY2iY6VD3sx0QLd
yOnO5WNrd6pyVb177PybiMJM6QubjZgfJvOuyldlkb5snKCN82mAJbDJLtndKYdtqXjvjvmrNg4g
koaj56M1ydCOS1+l5sULIZc4F7YCTRRe0gpxVHM2FWmfULsU+tlAGHG9MyfMGeMilwt4klS90W+0
D5GL1ZhFhNgnxjdO42p4gF/EP3NF9YejNN0cB468iEiYeUPOgniJBqTh2rnI/Kbj6bR/Yka9Vv/U
y3hR2xro3EvDcT3vcBXeTUYKA86NpfyUHeO1pS7M6qXZTIEbt/jIWs643JfYsQPjr47+aQLLvfIQ
0SHmn+zx34DPRK9vEggd1cNRBMkfFIR4xqALXNRNFzxxM/54HJb0Dh2c3tvxojuf5f+cjWIREtzR
HQpBGPPJInN1JRvPZMIu8bPy7nZcgk4FBEayIhY9fOPehsxq4oxtKRfzt1b6UdbrEpW+GXDf8nbh
ABeYkp8cyUKLVcOnkJh6CYzaSEzUxMQ6akSJ27Y4FIJ73WZBj/KdiZkBo0OL34U8xP1yxI+d4sG0
eQ7w9STJprMn78jSQr9WWb80D5HRfmC/udR6NoDDYihaarDzSfQFBAyLz0x/r/wa1LJOzzAvAeeP
boUgjhcyvDTpwRopp3p1zImW8T0O6xCXC60cTbPpShDKvDvbZ5cysIXvCbnsobE4AzJOG9TG021B
QUmbHzhwxXx0Lb7q3LqHym/in3ReGZXtkM7+UrRkYfs/2mQd4xMd5D9FocnCP/pkcEbJERvXL4v1
eoWtQOGqHVQA6/T32v5VhveITt+qf/OTcd5pzDAB57fn4BLD3kfNYcx2HjuMyn0VKKpWopJjqwAZ
3dJiUzS7ivtBR1L2123OhrtYT+d6jRTVtFm0TarhGd7ab/qK32r1UouvHtqmEH82Gp1Ey7Ot7yTh
RZ59jLqcT7vAUDlWBVVOzd2n50Lp8mU/aqyip7dMcui1v1Y481rjSGBnKzd6KtjEO/NYkgMfmIab
+F1PIJoi+3Gyz6N2EfH1RoDTjBw5ZWBRQSIz9oclhOkAzKxkxKzBLkZUHXt31yX8TNnaXxM9pfkH
A6GvGNwbDbMKwCIWFZjNS32TdTfKxzOQtYQKlsI992TdjPgh+Q48gsFVfnQndEpK2pf4sM0AKths
218m7ydjchK46E7GBGKIZmmK6elTK/kbP2X2oyGdqNsu39nqj6NgzSIypbBrCAUL/L2LbNe7cL38
jyQYCakhWBCmSFHlpo7XjheRs3UsogMcnQAUUx8NtmQidH37FvMAAGDJ0tIpX30S8QBPOBS9a2W2
MsTk9n3UHDHDhKGz/UoE9pEPfqi1+C4UHDa6utGHmMDXlQOsWip0uGESku9Du/X49kIG6zqDTc3D
zuY1hU/HGz5JJ62x2+ChPDZkuFULRCvrr5H3sp4+Qs5HhXnvtE+dM4s3/tOdZ8vOwt814sC/685d
N1a5NVewUIXAomwgQJBETSrgs5CF97hS3Uds3CI2dAG2GhNLdKp9gMD3WEonDgcTc23CM7ScH7y6
nKTtNfsLLANvAGOJFjq8JeinJ4kJU2/uM85E2AejL7d9Or2K2aei7spb2AHsaKhX8QtL4kxVANpC
xCgwuYU++6VjRpa3hs2Wkguptf6QqZhGhmfAgcM2X5wUWOxziY4713FJC1KbLg8ljjMj/Ou4nmgi
CbNyL811iSAyNPhjg02QvFfpBPmHNuKO84JyjJHoZ20XRIwB8HrUnYX7sDc/XJ5LYUokgGWYTIlg
PkvvZbd/RdCv8vxSFSMBOhdJwd0WVEOGvI90HpzRI4UV0BOEnsYjYTIFhHcPNmgRPHjqJExuAadL
hAiH8l8LUyo13HXyQkGcJSoDDhp/8kfR5RDrU15+WdoYb52t5SPX2wL3ELYJeAp1MB0WZq7yIYqD
7O6mSetn680V68NJoJ98+DJd0Gb8Y2GI6VPjw6nRIzwgAGRTm7R8EzWkALhVA7AozRJY5Ic3BZ1d
sKTt0cw11ydXkb/l6tUyL1D8Fna/S3QKdnhAhWgkDdUo8phnJGOtX8Mg9CTgK3DIMQ8daO/UwBDC
QXJd49cpiPEzk9YjlLn8S4leTliiSfi7Kj5VCaKAQkcMU5S+1d1rVO8bhdOxNiNgPO/Ym4enMLr6
A1zjFyY0gnHU9PBIMKqbYPne5u8Vs5saMdfgN7EMdnkpc/V3VNJyjUGEuBjBPe5Sgxt98vxh9HFU
f15CmdKLX3N6iZbpOpQ29xHwKfOfbdA0WrBmMsqKfvHxzRM85iyHBAUGOrB2dduuyFDMjJi3sCd9
dtd/QXzJknynJhaFaONOMPUppFZw1SW850alvqrUtCYsVSMUGUowDYfeLjzygIQ9/tU72mc3QNcd
UVdhM5nYHKn49ZKZke1j52mMhxCHbYdv2yN6YnQ9rrePuiFlzcPZNPZmv8Xwq5D0DnZZRa+8u6q7
Zi4M6tn9pV9+hd0r0r/L9KNGp5UyRIgZyX5juYR0HFjXWheMw+qsVZZ1/+kN2hvmXHS8Ff03AblC
S936qDaZe0iHPfgAXfs03AjDBR9Uta/4vGr8tJyYHQ5sV5eLRK+fnrlCqNZ4fFUU2BZY1xn1a3xG
Gb31QJ6NgVmTz0y40crKdlznClCW2Fhn2S3RP2x8IcF58niqKlMznjBcBfgAsoDFuGB2wTJE2SYs
CWzJNFMg5tomSVixsFjfhbwYapNZBJ+anH5JI0sH2h1YZc4p3UeOiUb1vZPsNlnXdgAXQgwqQ4uo
Vp4irBJS37INmBfRH359j4ZLjn3ztN4Qu4Gtos0KiBuljQTD/5RUN9WoNwX9V3m2NbX3EKug2FPi
rMZrEKV5Rm20+ddURyW+heLdZd1h1vTlwFNOEgZJg6cid3XWPmlf5isa5/DdgFnvjPxfgjTPpdHZ
P2G1rYnYBBvVUec1iBad11bF2Y7hrhq2PhltxENn2HYT14AXV2LsLUbzILoOQIXZXlbD2hFfjXbJ
u3/IRFa7q4Z/aXp3w7Xw2IsOR6G/+wCijSUksjcTtxQ9f6SVoEt4IAfVt0y9tvmvpj1L8uwxx6dI
Aa2DQdOceF7mNeHhH217LEsJRKEAw48B8bL7G3NuICHfBhyEPr7GqZrHai4DBWtN/OfyOhPucaLC
lvcxerebpW/eU/e9qg+eeY/ooSPzDzxpGg9pz1unys0qT2bNxhCQGxuImqhYx9Uuk7uwSOfj1J4s
jLgzouITt/q8ifZu/CesR5ax/WKVBeTd1UrGvm8DgFCnHWLjMKXJPe3Ves94qvEGNsZyl6kA9nDm
zGJe84q2k2I9kF8Nxy/F5wk0zUd/AD/y+mSOzVvlUO6BuBSlz5ErCzJDVa1Ts5+bxTbHr9Cy+egZ
em1SAx6onQgza84tWftszp1rI7C2sI4NA15WElbiNz9EkXPCVliqQyIj7ZB+JPaqLq6EU950A6c0
1i53VOZD+08Rn56aETT9F49HO/iwaRyJOSXrCHMPGz+0lXEDcukU6CVsDHMCg5ry9Mcj2bGZS1TR
nqzrWIdHNmoG0gPGvhAqUDcaazv6Zh2QO9kSu/TUW01Ayw1AUmvsVrhroDgHCF0YzrTxYpYD6ZEP
fWJlmI8aizrGbpIbPHzEaaI3lDCyuDeqjsQ8P7zcwbMFg8VOwdnQU28cjY40H81AcUthGmcQ39AW
mbptkIY09N3InsDrFOgEbCNMdSNH3icAztFzlnikG/cO58nCFJRxjHE1VJkzYqrDepe0D4ZVTrmG
AxSJZkP2yozpAroYuJ4S09U+0MipK1S+3Ty8efWgADWg9hlqx8BY0+QD++ZtwesNovxs6F4+7eDD
eFLJ1qbNvQp/IdO4AdaxAJRFDC0WFaGykKY3tjvgjGU/GhFEOPE3+4b6NlZfKJXE2BiwcfvEUJIm
MEPMr2GUfQP796ZJykoxk1jjruJnzd8XZvohYm8dp1dNnfaRiGPevuith/Dr7eimq1h8mKjltfMz
DGsCbKb6FWrup4FuZtYWF3L3phm/Un67rUlJFQcc/MK24xD2vCftqsFcGRUkmjUd2goDp2Ou5cg4
WBDHd75HPM7hlBvS2CoPEIbt8lp25g77/DwD8VpNjWDwBkoENs15TY0jJQXSvFYXlW2vNRc7XBIt
IzD2jvxEtZu7jsLL0WUAQ4q06skY4r2VQ0EJFzr0h9AOmPuSeJ+aIPyXUwXxaPBDEtE+q4fVqPJr
TTkv7Grdsp5w0GjcNJ+b6P84lpQOJH68DgJmFDtZhuoral4pR8PM2jnpdlAWYTTsC8GLq8Cz9i4a
HJjqxbE1gpMR2v9K1zpSacmOfRW+p3WLsqarcpejYkZ01PnTjnxeGurSQnQca3+PoRUGjQEgyT/0
3fS2NJz9gOujELRL6DwEyAOFZTbXZTurmnFeBeW8ZSzv60cJr6jp9jWCdXBwhYlOFVJUSyLFWOSM
Ym74OdqfAbZjn6uiO6fJv1H/VbWrn1DrsVRwjlqYdVtEddzLJBAxjxeI3S5GbHsradOqqp2n03SD
HqjyTPK2ibepzd8MCmoccnSx3etojOemT1hAY3dfWHgYeVAr3neRhWvb/OD25cCSTIdyN2Mws+sQ
S2vxZqMfd/kIbSxYOjhn84lgVyNB9QV+kEGZSR8alpmucb9sReguG4BrUYkhL7v0irVRKh7DOW5W
Y6O4vJb6D0HXsNZ85/2fEf7q3a5supkQ6soqvJVv/mVY1kcYjbL5C5Oc/AHcdnSazjynOJhYwD4j
pWakljNDO7N/IYvxnjQcV3k/WfJhkRcIH20N35JFVgaizUm/dHVB2ZGR8U5UOGJjaJPFbpCflgoO
CFkUnTz04MAqVNfCpdLLhIUe5bHL0PqKgKgj2kYYl0eCt7F+zCcjGENJLPcK2LPk1o/P0f/UcAvb
1orzF6fpu1VhD34o2iuznzy/Qn/v4AKjXWPM9g4nGNdmBQi3YU/RxxwKiQoQQJZQC4dsnZl/AMXB
dk8AC+r5FFhHHNs8S99ztiQx6q/Tgpuc2oD4alOeNqF65LjL4cVZYAux3IKBip/EwQ7AIolP+SxH
IeplyTrFBNVx3K5olCgNPh0AaQnv/wjZxMeMETJke/iGB8Xn8ffeah2EexZMHsvltSu/PVmSCLjm
SLfOxyT++Na5JNeB/ch05bxMuFUiuOPllYTVnPzTG+kOhRRjKHB49T2V1fh9KchRiEGTg0deY3VR
am/kyOFTs1knHFCS8lELSQfVyIts7XpfAWG1USMcgKYK+7jjgO9pZ60+9/13z3ev4YJzaDzDrTqz
sZtILzkoVo9dyF96lC/G+AYkUVxp7w3dvvjySwN7yabr2KIOhV5ytBxOTZmVngMrp0abanZGOiE5
yaaQnqQPuJx2wq445749w8yjuTdyo6r1JfTt2O9a69wSSEei0I7kcXE+bUfGIFhGs7bT2T+CAABv
pMSLUL309gKoR+N+qeO3RfYbc8wKvNMqw+KnGd22wiE1UFOUoHoUbTcbor2X4e4F41ob+0p9JZLf
e+20c6uLpWmNxM410mopMYtyoaWA/F34fiWropDjm6lSbTm0O6Vg9aj/kxU2Gq5hgtzLBlGspqlU
Z6GJe2RuQmcz5csftAV7gaVXOu99bqwK/Bk6u0/sEnPoHFNEja9vJiJmbuubd+kq58bySmKR+KEN
OsTMpZ/xkUv2bwqajVjobIUA81fcyyN/CY0HegEavXo3qbay4UUDc7fGQx86Z4p9wN2z9jcWakjw
hodCTvFSwtsW8KNIatYtT9F/i9hdtoD21eEnJowjyAtVUqcxb68BUQjdzy750TJAPUDyMAZyGtVE
jh5nLXLzw8CxrXivXsch6hc3hQ14UgW7kr2aY41bHRYjq9pNn2EbcczNtMyiPIyJrZlVyKKj/q00
Oyoq3zr7s+JdS+8fZLjJ/nWqWmK7+KyJkDuwykwOPg0eHX/ilGgBHBhtGRUYAhiiRO8hJPG0q61l
Ab1+hHHk56TKiKb6NhAW3Gsm5JECVECmz9n+SpqI2vha8KyfhmXf/rXVHM/qTS+/LN7LFdWY1vDr
0odY9O8icCCSgVlQOqI2nGab81hxJdEdofbTrdHvHFbhpo+zwgAtOGJdLO4ToKg0LnnqLhNOqrq4
Sd2ZqquXifoDm3um8tx1oi3B6jfscW+4mK2W3vEeY3/+z692YqClBehcIDYZdUkGQ/IAD9fp4R1X
5zD9Mhtjb09FhDQjBd26iQ++wnNUEvJ+hMFZcCysE9AvnJ7qn4CiAN4IlEdNHJ+3rnnhdeuJCgz1
nzTeG+wxo3MfiJhEDssWkGpZZix0wLghIg4dHHPoNCzhkwR83Xs57mT4dAEfm1sejGGxK6sD/xD5
VJfxmFp4JTXhSNQUl2nMwECjRopQMxeZ1BofvQaQILMXXno3MHKZrK21+tcv0rnRECFTqIaEUjiy
inBYn/rJx8jhfOjxDTRfNeo641uZkl4K1kFBeOynKp42srCO6m6VHFkn38hAK8g/OyiZHKkHDo6K
92zoY42pRbQ9sDttybIJbUFPVq7fb7E002yQLR3wKU33p7GwDBChig7DTy92o9Kvp1xdwQiD7xVd
7+bBYhAUP8fCJkEQYpElxwfHQKCPgJNahWyqRw6zkqkRuuVgbutxImQ5K80uFhTBrAAUYOIEbR1/
aJQIKssoebkRnzIngWrEf4KjUQWbGCaXmNk6jNgZQfqrsYIZ45fe98j4E1Uq2UhOq5HJZa9+OsiJ
vX626LCqcFUmwMxiYJkqfnx+E862ne9mc/DOdFgTjdKKtcw5DwUOYnAKfmhWaAEm2cxZZ1Uwt3it
jaTkK3FRjbut5W/6kL4lBLIrsr7AE+YW0hDa86zTOvzRlyQJeW5ybrtrTOom93YucHEPx26EVe+T
EQdBTRYmTWGmqP3ShRFCRHhmEaDuSEgq/itjA5GmV0GQ02Pil+myCS5a3mxVsC96JUkg+4uGToGU
3a3Hn5nX8aLj0FWzKRBVtIj57wFcGx2jP1L41u1pwtOfriQNg+8ryCcTA73ODRm7ctlZKxmvqdlt
AgmHTlyL4RonXG8DPynlmQ+ke4+pfNfF3TPmwltp2RWlA2tWgsikrsOMNu9gYGLO4YajESsqx7bs
UXf8Z4QHDVWq9ZxFjZc7grVGFp2Hlma0e5ERGWZlQoX4cWA7rvXD0vWR8THTWaycHTbuLjd4DF1Y
FeNxoACAc8yH6qr7BGmmzbUtswrb50uFEO+nr0595/tNPAYl0JbmzAmrc0QDgTr++MOz9fprBHU+
IA8UX5R43FYBCNQ23AVcvzmteTkpEb5vJBe2gMmKYuu2EzRJ/WosjEZGozBNToJvqEdUsqBEhDnH
Yp4rOfctrxLy4Wy7EOXAvU3GjnMMMl59VvLELISe8sA5OAsAZ5mGMw9YRsbjS8CBQI3svc9KaRYB
rBA1P9Og5YfnMqJhsjmqxcUydi2OoPao4ld1UdXbgBOmUGa0X3M8nyvTsSke7UOsm6cwR4jFVe3R
v8NZTRRLzcX6NjTdj1ulX7b2g2xc6yiFeYWPJ8AdZvLGxRzAmj1nKVWwKs8PQ7KsYLq4EZwyzOs9
nmXLiI++/klXQu8tR4plvW0TYbYmXefnR8lpPjDOSnksWmj5LD4mu/ClnjgRXN1TKU5x7IerUxar
JKBIzvvth0tkqNu4CU6pgmBaAMhaluRw3ShFNeZxSdnnzp88Xv668Q7ptDhwaITeKu02wEeQ4Tsj
QFk+iOSmZBilw8+hnhNeFRaNQ6Bl4pOFdpwvzeqgBPiJg+EsyZC30jhXHYdqkjFutfJAAlse8lxB
WqI7yJIl83qQGzQmMW5AnUx/sqpTnjhldARa2HuBbsxwwntZ5YmwSjkoi/bd53NUGIz7fNzE+TbT
DviJ9fFQDPuM4ULHNpLEsFkExZELP4ALF7Ld1ZAiyuzT7v8ByhjIJLjoZ3FxqNNXZloYKYBjmeoT
iExeHEt1F1G9PD4gAgXsRnkMMQgMcyO7Fsk/lFg7XuvUDBcfRYewycPP2LbtrYCHbLMVArG9UDnp
5DUs0FPptrMaJ1bp4mJpWFOc/GIru5/Gq/dKHG9xtM/q9AY4mNDDsnSouOjaeV2pX5EZ3YL0mvdw
fp2OciwKVHmyVTZdQlzFdseqxbhX8l/Hkyx1e4LbJYOJwjGeJW/obGk4mo/p9xhdZHnVSmz4sFeH
ceVI1mhA2ay6WBWOvOdaskTf3pUZ+gfWQ4c2GzVxWPYA75QY9LAqICQStplYQdQ4I9YhyNP6AEpH
sfeNk2PTNzfFlJ/VbeujxPhuS+tKucCawu1dETLvgOzwmSapL2mc30H8K0kGKjfJz0Cl8U4z/+hC
2nbI8BEFkl3Y0VNMi7EZzI0CUYklmVtNUHSeQWx1BbKaoOuq948ejiYTR0qScBIvgy0o5XVY80f2
7WboOB4DPUQDrWd976+gsZES+/R0G+dkcR21zp0F+qEazVPgX7OWvtKfiPQERh0WEFhcJpMr6mpZ
cy6GMavovP3SZzGZwFU6ceq/UHmg95skZ2yipbw76RxTT3pb32oFUxVOgpp6SK1ZZC3gcJtTgLXo
9JuW7SzXXQ78QWPE4ci1zbkrrAPSN/S8kt1gvEiGs5fR9GoXO5mni4ZOSI29bMbJPfOGdSDSl+Pf
pd2scLJk9bIzfk0DP9pIu2JLv2ZBdMTF48iy11XAQurGxW3xD/aa3Hq6yZM4XcQDpt8S8pimwEV9
+egXrUVbH/kURYWXBxmGs7j9/7jwa+WcjUtyeUB9eg+SBAdscSgg2wILwpKCa1acOHYy2M6C0jm4
cuea3Gu+WCRYXDqAWgqri4xGViPfluMtA0BKyh1UUcRHNaWS4JrT443E1bR0DMUrRf+IyNz6RYmS
wRL3HGWvyGOuP6rmlRGo9lEIHi6s9dhYJIQDsY0nFnKH9xkoB532S+FgJPdh5y9qBpJMBTvWHnsd
c3tygLcm+7M5dofGwIKjeMsJAqClR9/b9Mi9bc0oNsVN8I3prGIp6tgbfJ1AU99a5dBPW3LulbCa
9xJYLGXhaWWBS3k3mnXWNcwlD2Wy4LdbVbsVwSV3v6Bu4q0EBpoeoVWsi6FH8KZeSyTLwdW2Q/rS
RUVFa3JSXHpbTorzqOxHgHeMy5D1VZ7Q6plH+dkRW+C1xxLSEcd6ni6kz4m/zFtdzsCxoXo2Hw27
/nFIVkX1bTYEJYydayAu44kLCJqqjI49Dh6RrcsSzuv0SxRgBlh2XPfbab+IoflwuUvqgy0Yn9wT
MtswMYusn7vltw0+x0BA7gKMHQc1OuRgurx85+jHbLhQkpKp7dLplnr0Gm3s+hl6OM9I1zhq+Ex8
HpEhg56NuCAws435ztcWqaq+Waq2DosPZSCxj30gK38jxTzpGcuN9lxz14fXunxoLJAhIOD0wRX9
5qLxTm5XK7ir5e/IGaklyqo26Fjc+giubwHjtaaGIMsfpvkZyvcRVxqYo1XQwn5PJtse8pJxFQgb
Y/hvQJ4ieDUqV6ntW7dF5iEPhpWk6/ZecZqSy/mEQ8q2Aetl2SvoF7fUpfs2+R0FNsp4o4P3tnjP
Jli8Kg2TOCagIDqU6r6KbrV3tqj9MR8R42I6bX2GrzK6WmALBNoN5rOURHlABK7futWSLYAbAe/j
0YgBICjCrTT+2gGGeGovouJemreO7kdI8RkycszECw32TYFXWPPed1m0DIxVaU6Ic04zXE0fPMq3
KqF4wlUb+J6pRVVp0q5wUGNDnNi+5dhvY+4CK3mSaqZRDLRBMy/ah5bOc5FsTLpTfQwne6f/df19
AlgzrEiykBen8YsLSpCYxz/gj1T5UFIjt854qHFdD+61CpBj82/pjXM9+GrMW4COb6+kf8yhaNY9
jFhOkQG5Fu42lxHIe6rNhBr6i8iDq6O31OQeZzmCXDwfQ4qNx6+e04DV9DyIOEYSAOhLYvF36Zs0
1J769q6mLMSSAQ0NUZ+/xWMpJlghZ2GwNChu8cL16N6T/tT6x5Y9id0wdWNfnBoiK84OWNtxBipL
w7iY1sHiGKEiKlfUSmnMXmb/DRBpkiN1P4XSjXFpcAjQ3YrsFWdICOkzzT5IsgXub4QYWnZ3B8c2
5OIyYBfp/0Y4/l1ZcoYmRIqpbWAp0vWYD9oXQTvT5IE+lakWOMiNzdi6i57HiPBoPGRZZrMwKBlz
RwqsGpd1pD8bxL7HpBXdouRRGCRR86eunpoCph8Wi3IP//1KxzGiwqkE3QEMvAfpGXCTV95+ZMKA
G6CiCJplzRmR8jzWbdRgvMU4GW0z2pASdjDIU0jCJ87GhOvLjzYO2KGGBIyUrGXh+bM5bCcj0vsY
I8wrb7SDcWa95caj4mhOwIjXEXq28+12IHZtSt1tPvmQ/ws6v01YI4M0pWM88HBURUxtctj0HRvY
Di8DP2/9LCjkk4bKQ5CH8vQQrFbknRYp075WDQu8c0l0L6SytEiF+NhaXSYUe5uzj1Mx/nS1PS/1
r8kVKWKUes5MgL6qSgX5x9DQfCnBV+v+2YBrVMlSKmVxxyndtr8SUMQRlMFmM3XbjfIZk0PX9IYh
Cfc/IX89XWB3mYmBC9E65rzVKqw3JqhIU/sOayI/09VV4NcLPa6qd+hyKGpbiLAGgSR3BGYNwD+O
Tl34Kuv7yN6goqCZwsDOuGK3WRSYX3rvu3c/REreA6yZybYHHk88ZVL0ez/sTZKvLXp9RjxagM+y
/FWhdgB+wcOiHUseSeE5lbtIWUmtoVAUywneIEX+4GXkk2un258zKDQnDjApxogRPpf9mkoaBv9d
OC9jMupXJFhID6oHPBNwOz0WrnjPa+Kf2BFH1I6Ww3TOddErD3qvD6l+CVXsnTzMBCEwk52wxxYk
zv7S/LuI3h1ct0IyxJMwQNt2mr9co6adwxbwLSAGIxVnvvE9YZtpk7R5s9fKq8S3XqEIJw3fFEq+
TrkdPpzELWcdIf2BuTXqeYub3G/Jh1E+6/xdM/70AD8M+pTHN5bYMytTl7RfUOZMZqHfEmHh7mfD
AZZXpArTMMu9DsRIirIz3geaAkzyiJodc0Bine9igsnPKW/koE9mFsO8Y0I8YRhzlE9K2eshZ54a
3nJ2P6SCLA2ZU6wL1siZ9pAEn8z0iUvXARKWg9+o8Z0GEoo1jU8pcVBsFVV5r6nhMCUP/3QBdbuH
qGng2bAA9EQbS3RLBzXMNW826AQDxn4KVg02ZnxXSrE24pGmuM8U3K6KR0SbelPlmnaL0aGinK+j
4CYqxVn2O7tB7bP+9e6n1XIDZ9BzKAZq9j6hMHuv1T+gHGJMzbE8Ff0xyGltRjYLeStxl/M+nVUu
1g2lfwrxmbvVLVdAxeZXy92mbXvv7H8ijxY5G4TCKVdpx/Xmn81WcCg/0b/MToH3/7ZlNB66ndWz
6O4+hmIJFjdvzoX/nSMcwO7uTKi8NH2FKHixzNlGTqsJns75Vam2neUtyPxyFcyKXltjBNup1S5E
UCe1+zYlp0lXrIBsLVjsE6k8dcqvJDautrvAxeIL03xbkV6GAGhZEUr+efT57U+zQw9Dk/GRKASm
T3aa5cZh3rfrraKQ2jtzuFRB7YQ0IKDsYcwfEGqnMm1e2UH/qIZVayCDbxoYmAw/1b7RmWfYdRXn
MDoL8FuJ/FL6r7B5NM19aI2FZjKl0g1bshEKUHp59XgCo5NdoS8QDgrE0vWOHmK2G/P0TFmuEs4o
vgx/33hMkFfIdHH9G1j/ov4nrq/IlwNDXBcevfYnSa+GQoylBepBxsBhG4IrIN7gGBtdOPrU7Pnu
1XQw9Hr5ovQOU32gQ6FqiKBDZlyreedo66LCZt98xdzzpcPyl9EiVD8rSAUB4o1pXTJj54Ml5hna
jteBVXOPQrz3h5XTfBfmrZBXL5z3yq3Onknw4Q3vAaw+hcAaMI/O3CbsnuJH5q617mzV34n8qL29
VImDUGRbHwtLfStK0mVxgU9BA5d+JDUG0vk11huTzIplaowZ+IyNnrpkzAtsPoNw34AJtoEgYV+R
VK1wg5rBT4z5OudDFRLa4qWpToLwaMKJPeV9OEbVzFQXOZQnorKuOKClBjGtx2hb5UNi83fzctXm
xkVL7r4dLmu7peaGx6IxBeshpgKVd9FO3eHiIgk5ziHIYK4y5qTATLwCYDA4Rg7EUKFSmpZH5zUh
PIcbrmTCusPC6DaT4Rbrl0teRZ+65BKdvuMK7FpJaW0NSLptYCV7zcIGeEej2TL14l3Ae0pBCwIr
SGVRwjVS9M4u19RNMlxCY+Ox5IQvurGrkAn0ZIR7U9dOgRccG7u8D062zZtwaXntRUHCcdQmZr5V
wbzEJIU7jkxqvTPq6CYlM5LPF9Coky+Q/jwlxcfHsaLUcBG75eRxgvzSHkbJTy5p7j3NCgqdQ73d
HeowXQLFhNPY4sENSPSB5Mri5NvQKYqttKUTG6dJc7dpDPWE/G08GtQr0rJVh6GvEP8MNb44rFdI
jcWHUpu0FYIdA5XJeeJs7IHJeTqeRVbwIbH/wAJ1cB03hypVnmWKCiBd+ODjXmr+3mvFbVTSfyaN
pq1sKZNTFirARWEjjyfVidpLNhfVQSrpziArnhryV0+UKTA3bhrAmCatsXgbj3rvkirIJsaqAkZD
qPbRGJKFj3gTIGs4BptS7TkoZ7qFTkG1VThUGQRjtH2Zi82UaixgfY5gG1sr2Upk9W6kBsMbcRq4
KE7nKmdO/j+Xih2yB43qY6r0Yg7YGGOoS8uCnwwrZc51qicbjf7obiPaqwWHCcjvG09PuOjcPJj2
DGQAVWw6BouWxQcE+2UefWNECdSntHZqcx85K6B0z9h3T+m7UKdLwvuPpvNqbhRbo+gvooocXm1J
KEdblvxCuR2AQ44H+PV3MVX3rWd6ptuW4Zwv7L02CRoXy6YJrt8RJD3Rzj0JaPQthzgmHFVKUXxY
RKMBGrw7aNI9xVhDxffHgbuuxVBh2JxtoMSkmFg/9u5iwgRs5liXDe/f6FlrWbUHt89wzvXvPUXc
a2+SUi6bswqLYwCJ2PToS8ro4qhMzELy+MIJygkzuEDT/V6uTR1QYHQKOoaqCN/bU69wG5OUjTLR
NL4FI+eOKaEKIlXDdqJN9gIDBmre9Yg2t4BzomsjzYBF2aczW/4YY18aYNC+TBfWHMYcD1Ga4EIZ
4KgaJYNkcWWZFRP+XdpfA3XEMPe87MgNlMlpDB3c9ccw8KmpLNKnykJHXoEUpN5UZcekfARIqCyp
kxaV/DJJ53aohUf9dxj+WDzQryF5MZFKZls9xvxSbVvZE8tTsRP/FrTCCH0XGclNHY6oegkjM5U+
A/JcZPu6vrBafamsntqeFVbxxiVrAPrJtO+e0MY8eOhcfCb3HLPS1ACNkD5rZh+cOK+Fe6evXVQN
jQuLv4h9icP8sXPka0leI7m5TfxeY7YhInMVJcxSOLOh94C724zgl0ZJBdoeCocujZBTx3kd+dBJ
YH2RZPrKH/SiC0AN6vBtgaUp2e7YIMqOFo0dk3Rsr9x+LZQjfyp/gRW+FIPcq3p5sVDeuEyOVVku
epoxmDNlcBrncZR3M8HNItxb5tUjDanXk+SqlhK5qMMiK2VmzRcT0jc7ho0lYR1AgcvL10y51xJK
Mk2Oe1SwbuvVm64gOlU3mHmDadcGfhI+FfUnQiyRcrcgb1igfPQrQbh80lKxPqp8QP3WssGnu+MT
J3GR5g/MH2ippPlrHTylBNtBHabS0p6Ve/Gocem4W0oLwtBbsdbYlhJeT5gE8AD5x8wOYfO7UjGn
D086yDSD14bsDrz7fgMjTmkBMgyEHyNG1HIUjtvWPDfwuJOaTxpBrVm9sxOZHRZe4kOPmkGoQZ/j
c54TBMnmdBdmcU+zyDe5kdrnoMhdT7Rxn1M0gRtVWPDZjEcq+aaa26kIfc+wl3pC7my2nfMrJ6gK
TB2QrHHhuS8KG85QmAzq6NbCK3Rf2mra8WMDAUZBSUL1qnixr83hqwye8tEvqUgq8zMFty94F1Lt
QalJLEOM7YgoDMSvFp+55L3tgUiIFokJeuV25voT1JSS+oCDGsQAvul+CBYSLUrLKFSrzhkMjOy7
c8SBR4EiZby5SF+04RnbN7QnsKIYU2FKBHZrlAPN3FcwYjD4dJrUT+ZqOWLB3l8nePqZYOWXHTyS
wjAqurcYAYAbXWN3KwrIs6nPHB7wLGXjPckAB2Tf7Ti3668F5JYSqJcaM9szkaJMJyUZjloIJV9/
SqKBAK8QTriN9b90tI89tY4CaQeQ/TqtlRV1zJIEORbgHbWziuGXmF284VmEaFMhxIbsyUxDw2F9
WvrFTi8m1gok8A591h/3A/mt0ampqQ7M6VCY2iboxn04EBlTukvdvFTZv8RmSgtnkF26dLipbhZh
F16IAAlNYSqvXhR+xAFVWaQhynBeoiZ4KbO/bPxpiTjU8apr1bCwO/TRcmZBLKk9hXG0E0wDhvVm
wqfKgu88+yrzz4YhjsvzlPD5dVCaxhyDGtcVZg3aUN4Z7TSII77qF5fhQJ1cergA2Gml8uWUVzX2
M0tbpVPH5nuTNw4Pcb9AavBaooXovHdb+yeaTWhv4WVLJIpzXDHHLFq7IKHzRnSas936wDixUruH
OsJWI40eCe1ACk5/7twNzyg3CPZJng3tkA1PI4V7GFITljehHkpGmm6zJocJXVd2jkk6K429KPcp
l4DywBydon+tv7vxrlLLzFMIB244a1k1OIaUvYSJIt2ysVjQaFoTzzz1E3N+cB3lPEOJPsk9CHh7
puxpj7+RvRZimw3HKL53HoMhBkDN0uR8DIaelpkdmlxn3nuMRd9xloM8J8GBtLacpebU0reRKk2l
No+w3bDnxELcQs3Mlzc0xNOfZz50Z6bgxfYGcqIMt1I3EcKbbuEpuDwK1dfckFq3PNvV48nO13A+
gn6fQD4qHtN0LPkD6uhXZ6yjjMAReBEIn2DthxgSA5DCtjezr03b7npDW6jcEMMPbs6F1SHWjX9b
Blxh88kC2mtX5bDxUBRr6mMoj2MFccK2lp7CYrynqsVNZzizpSVgh5yieJhYccDdqPlR4Gfj6IeF
ZJO8zcYvcr5Ngo0zq1yVYMN0j3qzVjjJcggIhGsrFQbXVYAqlG/ahMlpFCiBe/TlaOLCnI51vOoe
e0EGOyl9nFufeMjski1/d0wkY6hpBh7bqOUTAhl4QgpGYBtBMHoRIYIp93AgMvJDDf2gVg+ngTOP
cPBFztGuMEeUMGHTh8liMJH90JyMkHC88t10az5AsdARrencu4a50qjQjLnFQjNrD7QAJTwz1B+D
XAwjPAKkiiZ9BWckjIxNqIF4v2E/WiSyWkTIKtVeX2UehO3QJaUKBL85DQTGAqbub/ngfBQWV7xI
9qYwl3HzVOXNyd8aaAQdUtmWwmPi1J3QysJ7qUYiUZx4kU+4FBi3s1ynymnpNILjWLPjY3onmBGQ
LPUyU8pc5nYxDa2CM4VcUL8PUBRq1wDPMXjgQFwTDwM65ZSn3DsFuEuw0gjpMaq3TOxd5Q4Rr5uJ
D/Eh7R5Tjk+nDFYy/iq6q61ejWEZTjDMYVwy/ZLjRTd+S+9qVD9q6WKMGo4NkXkDb4bK+HisDjOX
NsKMzISmJUsKPYMWKCStzAbeazKcFCSlebcqCf2L5hRNFIv9QMMKsHyI+ouGxWKq3E3F5lEymBdM
twRLnlj8MwwKNPo8lGia+U8w29QJgDVQx8ElJnMtlyfy7tD7rGCkd+JWhUfVOOfxtiexia6sT6F3
y2Uss0UH+LIBF91kf/VwkTOFLlHXUyPuWjVday4LJZRLRnaLHuWZzV5WQdmTc6dWLH0xPPnAYm9h
2fymQYF0pFnSDnBPY6SKZ497zEnAtlgM6m5ySChF+SLZUnJGLnqecbe6NZ7j5/a2Ht9RG/ThOk0x
APqx5QtjS28G35Q6phI+4rkI/nEozn17aKJjrf+z2w2OO9c9Z+RhWBP4aoKtJkSFFX+lZCRqoRLl
FRv180BF5806jvBhwZPTuHMNhimhy7wZtaQd5Jtc+UBQGCK8S85qvovEtzOQ9UyNZPD6VXryMSJ/
LvkIJucDI4sOZ1mxiBr97F1SWE+D3GnjpdE2JjzrDnsk+WhYD5Z5sUXjL3CYRyDdOOl1Kv8hODpM
hbDpeSYRPpAuouQ8zO7UD4D3Bd2WjVY1GOBB8RIAKWAkJbD84V1kkhe+gnZ5TfWKoLphgUiVwRyW
8Yb18Ecye+rIsEFnlirOKuUzm/HTjsKAnHZdN95VQMRz7JkQuAZouTWW3rY8VlyOpX4qzey1dj+t
qX/ROyjVd5vo76nwALCcLf7rwPVVfqpO9acYdFwfg/csjW2dPZi01KnF+vSQixuqCszFaxmsgok1
IoLWXPsrNDD463DegIgBHCMxFxRvmnFs8AATIv5KoAHTaoD63Hs6Hb6XsSJbJ7ykaOBfC+MTKRD0
oUl7N/o312L5EWSfkqPZqHvIgD8zQkTqv61OWDWH/Q8RVfyizH+bchUZ2AR/qv//gt9CHstvudFv
a02rMi78SXwElKcAxMYWKWUDdde+OmR0WmIlxEJBVTbae09BG0UlbWanwTxEtsWMH/tI1p0qrGii
CReDYJQ2nctwbedPnTFh1uM3izadGl3c9OEk4XbGLRW46SwXn8fwL6j+Gd1fpWKlvyftiqw/Meyd
6i1n6B0XCe6/9gRoXIPTanPBjvMQOpG4si5uzgX5LrtNEiCtc01ggEh4LONAouoq534LcY0UlJdm
chqrm6mcDOde4L+xCZAaVSb20WJi0Q/0blUb2TbVvjSalvJL2jtpfaN9qcVWBw0KCqtYmmoNTL9Y
qliRetZLwHkZXSWcyCMoiHPs7qtEgTCjLW25yTFSwyR0HYw+dBmwxBcjP8qA1cVcSkCxRntBV+IB
uGfXOA57I3w6zaEEChy8udmNlFw7Vm+1PetRRyzRnzEmoh5cg8lNXd5yohbcm5X+Q8aCM+iYU8RZ
w4ftohm7IHFdtcEj9J7dsBvFJnB+Yysn+qtYDmIfz9chB0d9DYwnRMWZbtOMsx6A+ymOamqYnHE2
PkTQ1N14UiPQO1RX4iTb/G6hvulAhAht30LSBUigps2HDJ9EXBRYswptV5IIOKi+Pa9aclIcsWhl
FbFU3kIQ/yPUBX9hx5aqHPZdsEuhjbXc2hp7jiRd9eqPMmgr+J3sIddIuEIavdkNwExSHb1taqBU
elIqoBO5aTpuEd8dwZRwoLoroVnLPryJasN+KphXOTTLrR28ljHjbVV5r4lwGjIcwLPpv9/+h7Os
NgXe+P9sLNh/WNS5YDA68tSTTWW1q64RcmVMJkXASJi55VdBdmGatZPu8FvL8lTBbslz6JAC/uLY
vndIOgKJeawlpLjwSbtfdwMTej9Ovkcit5X+3SxwOOxSwqniapnxwDqPiElKOk9WJQJ3JkYRW7sK
oFdhXCXMY65/BDm+B59TKX91def221x7dt2zrf6aNP+XiB8LLMOE80zRbAgUHMRF6qudvs0RvLcI
sjDYMGvgLswFS6eh8/U42HUsrAWRIx2Kkpc8HQGK69hETP0feXpvY8uQURMM+5z84M355xgURkFA
Lcpl1+i+i4R8SBEvPQ7mnPHT+MzYfOn9X1wT4Vg6S62mohqmHcfoIuloF7tJvzMbTRGZW0zTBNu2
LFU+geEspw5ybdosje4LyFoLAUWT2Lxra2Hhrm3jRzY3g9NZyw/Q7DUH7P6hAYVUEh3HHg+BNs5f
5PZ4i3GqY/Hp5bs9IxrGQ6IeEwvxJGEBJhIVoeMbWlnStylcesjfNMGCYmmGEQr3w6A0cMyKuW62
a8g/yS8TYippEIv8HvI4O+k9SfYt/bSJoDr+ygIiNJ42c7IomhnIOVAchNGKZKvDzwG9SMxOMK//
gt7DkqIzCJqYrvKul1BVcCHhViVFIOQPAIHOkPbRl1DbXYIHMyDZu4QZc4e+WsQ/ATpqc11Rzdbl
z8Qqua5/HAawSvc9OpuqOynjFpdVisSuZ/sbk1lQDTgQ251t/1j1NWTa07P0rany51g9o5v1jNMq
G1Yql3aKLLLOCKWAadITCyFIxynrn8bb6gjSZhqIZ+8q+x0dmG16/AOJm83aZG+dsZUREYY5hC2t
fpCiX0G2m7tyM/9mZEbN+WhQnuQRAmVGUygfghIypGQaRdQX+vZ4n4an3HlqkO2Ncj+ajK13CKRp
GNdhT748hLLC/o0Kar/wI4Vmx4JKGB5kG0JdgnLZ80eLHFTQw8w+xwbjWQQ5IET3GG16wOkmT8AY
I1ci3pIdoFmha8a+pZEB9yudZ6yicpn4hlA8KvFv/1+6IscqSmXraXCB1MWKWgJY2UWr3q3xaBbd
awXFTAdbHUyIIaffSc0BnyEOZ68Njete0rLQ1wUxQHcSIMWZhDIUyS9594k2b+GBsJef4fSnBR9O
Ok+KSKBQli2R7NVwZhfKVAHRsThkzYXou4FjzxUQ3bmma/IzMosVqLq0cbLMRtnw0MoLPPyXkWGp
pNqv6pbLz0S61hP8lL5qFZyM/hh27B0pfk3QDh4u1fKNxYarrpTks5/+RmFtB2Q3UBhU9mQO9u5u
uLtQgyOFxlYFwhAVyzR6N/HI2TYisNxdM3YruAxZTy1dwzvbxsyL1G6WxvSAd4gVuJaebfFWzul3
uO8r9xsTIyS6wtk5EQjYCr42V7han0Wxc+KHLj9KEL5ztmGA5iQP13rpsrb+B1vItIiYTI+qvQ7L
bcNuNSYgKi83BYP8tnt208nuzoWOey9hA78yWolTIqVfs5Z1v5Hg67Hwnko+AhXNFpFWs/u3TLgP
MZA+NGAJDf2rMHD+GOeQyZkr2/VkkUah0u1HcE/MyUX+y5GX3MLxHmU4Hk+x89Ml21Yor6W3KGpM
WYRhovg13o3hlk3HFC5nF33FrMTIqGzmFQEZMMwTFeUKqG+hki0/r+vFLKxuiDa4KPBDhuETLemr
wUePM9wcfvRqL+YsMUbXHtcpB/FygKdYNRqFOvPmBhG39lHZTy1ko6GTTU0MU1xAgJ6zOO1HXdPP
2miWtJ/a28beBa3iNiwpa5HgBiEZ6DUKjOC3S9ds7iNOu8J58+yfpj26KFnS5NjVR6kiKmuado8f
iquIe6vZTvna5FdZY+1GqWB911YBM9cBaYloL5JM7pLv0FTa73ww/+KGTOp42iZGsB+zlgFAuyzY
DTvTb1yNizy+KhTLYfePpUeq0UpF0Ic9fV2gjJOdRcDnM/euA0mBYQSRdWDeFy50pGhhdCAfDSe8
ryAw9+ghCsSoDgMqs8o2sLtfZf9HkjO32mxH6V8S/TAAyxpDvBrNWW8+VAup2N7gqZtjuDBqrlXc
XOgsXwqSGV2M3A7rAVEQHoGob2O1ua9o+pG41IStSH1tjX+M7wmd/GeN58m6E8SLDuPeZwlorXXQ
HKbmlPSnmsPN2Y39utSOmgrNb2SysbQIRBxj/EDjTXdBZ8KArrzFyFHRry3uHH0ltYST7t11wyXJ
aHQ4qHsvIRYioVTHwDjYeChTG4n7JjY3IebMUYcmik6PmD6lvxXGVk54DDYGZwJrrsH7laBoySV/
SVXic8plF4UvJcy7poU+3m80ktsMUDpVcVfZjpr+lKWLdPQZpUKYASUADZEMDh25eOC51LchhhKz
wkICKAE4ib6fPOaOMDE7R0eFUC6SIbmnRIXgDic1lqlBDq1o6JZBJ49h+inyDZ7TgHbD3jf1Y4SE
MWax707UeCV+s3RWw2SLnjS29lnaIDlWvX70HGPlURs7jDVqAoNi1uvOQpsNlWzeg+A6OtHZY29q
FSOjjZMRfkGvQ4J8lNi7o8patSObb7Kn3d/c+sibC84BknDrCO2KRlp2tpXwASyDISxLHusKK+E1
CadtORX4VvmeGRin6HdD90PBWtLcGvwubN8n5au1DrjfVlbwhjsPmwC89pblOF7QKHuW0j04wGHS
6B45Xw2KpSHUfwhj3WbV2WRRboY0QfrOHWGIMHVwwDtzbiNXtpGPk8TkvaWdsxiMj4rTSam4L8Vp
sq8WBUPObtialUTItpKIWInorWAb3rLYJxxjqOUOee8ucRjMajAj2yujxG2rAE5UXnL9N7RuEie8
tbXg1RVsGVXi1izfMPu7C3Iyjq3tCGcsPrhcOjnyOVthV8FjhTk7yLdtd3XacaE2X5FKrju29zuh
ZQM7axUpvIprvsV2nTh7M/ky2S8V9VdCoYfFUjHeJsBws+uVHaFdXibAxq51V5tTmAp/DD5bJF8x
UUgD24wY5mWCOrYncrGEpNZTrPV1xksf+glzQG1eYwUoQYrXAZRVx4Y2IJlVx6RVN+OB1F8ckwgH
k+o0wRWax41zlmWhcEHADpzX2fhyXiN6g1JcaqDOktKP83WVgsOIiP+q0a4aYAZmTIXhowkA+3BS
lYOKVSgLW6KS0SPXkz8Z+Bs8lDPHOH64TUBNszMR/LKyoCtWa1rOAO4xI2bvHCJHVRgiGFwCyaHQ
UMHzCTfjsDS1WQiFwQP5b2g22CTkFQ2HpX1m1pOje8J3X4fhhWTdVxt5m04pwNIWKSu7dmpMw7hl
OUbKkxmeknggOKp7LasI8qq9yPgA5lO1IyyD6gmzXJA8YROApXLvDiob6tNCD9ix40dZI+/0h/6Q
T/SbfzkMpBHuQ1xRTZvV8Key/i4K2pUuJYnAZKDx2SN9KSlXZ4WwolmEyDiEE8ebBtxABl5VI2lT
U/vXXreeFnC91yiSJ7WP11OSbqsmmxW9a6VswaL8IaBYoj/66ZrxDT/tsTLFfpiOs+0wAPI5EafE
Or1UWPVErLi6Fw88WEl7YiEjaCAzVaQptpxWnr6TBtutkxNt2Tv7WnDlKGTAvIe2umiINQ+RzLXx
tVXf3HI/UInprrhPk1g0GYy63PXxckQcwBHsG+tbpzqubWiadn+NSS7Duev3ZKe0A+Y04+gmO6Uu
k0WjmNsx0X6NWpAKFLYdWE0PjEnF3gFDXbgrmKaqzSMUzyrm/q0IYt1YZvQyRb84PknlY3nD+KxE
qKuzRtcDvkgjBO8W/IiSgbTKvJUHj6+NPv2vNpMzHdaLUZxLc92C6pcfAdejBcan7pljwwxu6m1J
jJhZGjDR5HPkpI85iIwKfGX9UqqQo8RSC75Mlf+v3MxJtwEG9wk3viA4iPFk0oDLQrdj2MzDZA/I
i0aodS/kcR2CEQl8zarBUNR1FvV+LbWlTgcQl58azWNRkke9bImFNbF7RsziGzAmLlxgHkg7wCB7
KqgmBtJiAlbrdaf5ggZpigk3/ijyjYW8vVKxYZdLh9XygPLOshk0iTuWCT+ASK62n4G7VWviSrl7
IjJWScta5lixdOhFdsrAI0S2plUrU1nZk29SlQTJyS0ylE0uo/wuhimowkhgjeYw+UmhEo/qOii3
IULdWWFu3N3gs6ZRzSsd+Xa8VbOnNHBuxUx0XGZUMByaK4bV15p9oKj5GU7demZ0ahmZjj9zGplN
OdCyIqyTb9Ug7q0IuHCrZdfNoxOW/8qwd2nfHR45DyZofy1UYv+WDhc3UhOCTuz42RaA4Za6usjc
P+J7kG/3LDP0jar/JEBhjPGM5a+M2MJkS5XoS2vXtHiRBu88kMQYDDDn13Z8NsFXw8OqVkm9Cl02
HSg0QhRyW5XDJRPgRTDkBSryWuzIoC1UnZeiPmZo4DV5NAhbCeRIPlx7xT5/aiDERtp4iIL+ZvAg
Ihui8oqHw2SwA4mqNRRp1/0kUm7hMQRVSVw2EJQjOAgYwxfqwhk4All+NgMEF6WGlIqMjna2nZkB
0d3Wjm30O5+o+smNV1H0H+1nBHQ/1e8B5vCQaaCOC+0SlWjWUZ8aK9K+GVn+m9ynxYpHUHDV8DFY
JZQHYC8MZqcHO3XJXqleFAr6NwSnUU2O/IR9CAnWrH5UKWAx2brSQbiC5oFRd4xCdiDVPlWPKL5f
NeEbsxtm2gKO5GS9tvG5botNTYeENJu7b2cylWcN8qrG5qFH8pOca33tILdkYOSuQgwwpDUR6NU7
+xYHd3ANmk1ZnOQsk3Vp9XlDlY7XYvRtfcX8J0GRLsAKbLLyNLQPM4R4TRZ5o5/HAgYZqrHxm17P
ta+V+4zEX6lexnYD1YypC2BBh5aNlKYCJ38RHcbZeDEuHSReKTbD2PsXAgGZPgOa9yRz4WdhwTQe
DFaEtguqq6pvA8Bi4hjQf1pYwGLe8y7DOWQgpAkIkMX9kU1Q2Mn6YBAbtuRn7Mbpk0lw112t6epY
3x50C5zWHogY6ztnfWxgD1a5YVIY/6aKTf6sGHs5XjX+sFZ8FSab4FnZMZGCAtlDiEvlbcZulcHG
0Gx3MWKb6lD+kQjFd0eiIAloy1iB7jeL9IdVS+s/8GPAoN1GXMh8f7g+u6NTnKbYWuXV+5wKVwOR
sdVbRb6EBQskxhuh4+lADwnEwgrfGhgj9poztNNuPa/XGGydKFi0BAIiolPR6zoE43VkgTP1EQvX
Lu6Esd0mRz1kFgGw7P+Y8+UlkN2r2tyN+uAw5cTzaM/yM9QEJN8SzbNoe45d51CgdGQ9tnVQ0HOg
DsVvR8Q3Jm+8nSmKBSfRmWLyZRTrmVkKdNfC8RASlYb3fpG759JhJs4sxeo2ZU7yyqsqiSTpG1r5
bim0Y5ZoywTI46QnPgGnq0hzrzD7mUQ2qwArV1sPS7cfF6Xb+CUT0/DSm3OEjoAVMKzjkr8lVW8R
0xBpoDPq9mAi/A5VZFzTocTYUxKMNpIRhu0tWd2lwmWyVOGiTW8J+ej61oMubUBNLLQ3Y/yVRLR6
GDa1alM2/brruteYkYjr7rsae3p+T4M3jOrUM9XSlcYCGL2l1ksCDHGi4dKRB2Pa18y0B/7wgr7Z
2CrdGlgEG4Mn4pU091Z52h/tSMIfQfg++KBTXiwC6isiXEGaNgaxWuULnWJm8RsDT9WI+O3Qg9no
iw078nkLNFH/eu86QC20GllHMtxIcd6czAY8M754kxSQWTpk8bzMl56mLirwUfPP08ANkwQfDVau
yiQhau1BnIWLTNWL8H3hYpdX8BjiondASCNZRqGaTwjV0I31st6Vim9Pm0FlQtwfRcMg/XdMfBF9
hYBx+BZb8W5zHqQAIEwduRlXWqW6t4Str3fQh2ktJEyfNFl2QHdZt2i8Db2otzYMDLO+ueZRKJtA
D1YmqFjiDcqSS2ShC5+sV5TxEMYg0DY4j43hJwGaXKiEgVerUNnYw8Xjoh8aalSv8z2sgWrjvjSk
c1K/BJyoJW1Zgoov9zsF1xfKqQAHSK3+mu5RG/djSkvMx6Orn7rs2P1iTgmOoHdcsTPkR2Nea3c4
a8h8qwHNgQoRmspNZwLx7io6P4eJlJCAiSO0aIqTdqRrilsmbSkVjvMpi++W7aAGK3pI3yqzgQIc
IuC5zUkTpnfzoCl6Vgh0ca1jatIYLMyYOJLeNma7I4uFu5Ihxd2zl2ocXbwpA/JZeezhSQNQKWCZ
SmSIvbzux2zoDngNjRbe8U1wPbgjJUvFERvh7XIDtlFQ9YZZFkYyiY7e3igeUX0bp5gB0NtIqdA7
jzI8jmy+tIFtkvnFfqYN8VKAyrb6PRA0wHkAX7MvBTSU/Z5wNZXN22DxIhJr73KKSu8zZFERzE6J
5iFwkKFia01SviL4HaQAsINla3VWvR3vIGKSd72nyNN/m/Bm9wzQzIc7rUz7AaS7TVvSDxCXJZTV
3QezP1Zfmbeb6pMWHYv6SsXAR7tp+mHjQstDCgLKheYISVeoOix1YH6wcCysEpgQoTkYTPgIsu4A
zRcAGTt0d62pJRvEf44ku6rN95ZzHXria9JxBUrjlJt3AXHYOhvT0dCfDqWY3exTVm9eDclbmblW
NMF4kveVxFaGRHZtQBedtIYy2uavXLvMVYwWLZoCBNndmsq9GUI+iwIvSsmG8BrW20i7OP2xSfde
8WBVgeAJwJPYctwkQrwq1ZLXV9Ux9sGcoT3cQ7w1GURFzQhx4eJ0vzpz7DJjoZ9op4AtSTA263HE
Xq7dawBy6RAQEyt8wSepNPsi3mbiQZ0XGdU2qfTXwO33Gd+GUMw1uze9gJCO7koab9L8qZqfkU9y
djuRBLDuK/WjcOS7igivk4AIYbjjIHrpS1gDb6X9ltiEdfP8tJzDASfrNHd/IdjKb0zPbKmNdqdy
9zTje0DhaThHgkgqzgypMbrnauYQDJ1VU12mmhA5zJvt2omqc2McXHvwzfonznjFYzhGrXNNy1OQ
M37HWFM0/zTm9/G6iDdTutFQvxogFV20Tkau+o02+G3BMCz8V3h33bvp8Xtca2t06OsU2UuvuIuG
br3hJQxj51VBVpboXIaIt7A4FmxtXhBBHyCe4jOqjqX88mSznZV0LKbX7fwzKRjR4slW9QrpNrP8
SPug7nl12EkybVmZ2SGQHyr8ag1YdS8gvYulpRUBuR9ofVpmnQApuj92FBZ5WgkvkYWH0GN5EFpE
UoJYrhkytka1DGaxfOg+rAp8c78ZIsy4dOZgWJsOzFv7NatoMhKvEBLHaIHMyGSOzICEp5a13ihW
vaudFOdDSnNZyW2d7qT2h/CAfTTWDiYc0ciz4pBM1nfrKO+xnpP5DMrnGuTh9+Q8I32doIKT8Xum
E3SLmqfn4/ImZykozFlNTHLcuXmBgjdaNPN7mtm1mPNfY+Z7q2mo2Kex/mINYfOxJ1roKxNGm291
gMVjPbxiAzT41WAd5KHfrujC0/oGFm1lu+UqJKiR3ei8epDtxaRZC5MEzTZLe4bWAaBlFmGA59uv
kRqH3lzjeba9G5NWklGR1xUnU+NhV7gYsHAauNw7fU5n3UwoozwuK8F0TYZyTVzgOLgvNf9aYjfP
23Bnl+hAcaYNLuGhW0J83poRdSkHsaHwP/MUeCl3P3r4ID1mCvsKbIPGTJFDo5GR1glict4VWsSj
0yZ4+Lx0mMLK+0CbV4OzYtkagFYjMw9gwaaKEdWRvQCID6OLjc/0w6P/msTBA8Et6cpSlro3jBC1
cy2Jjc4TgKnZ1QL+3TNckhMXv9t+a+qwUIgYTDuWbTxbUzX4CTEw2mAwUIo2anlPmd70hW9BW8kc
gx8un4EjF+N0J9Zx3QdkT/eHFoaY0Tpbl2auTadLpt+F5CIy3jS+EGZsmqm/lD2/PFXTuqk/vJSl
PruxH9ACA5sByUJeyB/XRlbc30fuAUVRmX1hY1ZIXprz4iBgO+Q3pnu19At9p6h7Z1rmPVf8dxD/
BekzYFTs9R8FRWBjbMfSxwDtoFNG7YxCgMUZ7YBF7q0Zw3LjvQnvcw6w46XrPv8cibYgPg7yX7yo
cRcSZOmCDuDoCFHZQPTua0qDZaS9t5L1UMN8JNlb02cP60MLcS0Xcpn0zb0d/nX8EK2RMbzYtdYx
4kF0u2+CwhyPcYRr+BaFiGrdRh5BXCp5D1CtMvEEMrYKbhKtcZtfejqFIvwyqQZKgCX9pJ9INGZ7
p6Ou3AuEhuRo6e60qYYGCyTJEcHNdFaWffeA5EKx4AeFlGA+7750VkLGv3b8aPJ3AYQytJufMh4P
LfS0Ppmzx+4xKw23IySp6pdd0Zwza1WbXyVHey4WZr431Qjp/aclv4YIpKOH+xyVU7wb40PHRNw2
YAEJDszhZhIy3OQz54PNK+FHdYFK1T16RLA75imbibfJRQMPlypopbkI9fQcVdAwbfGuRG894eh1
uZg732ryW2yk/dzrVKw15afFVzdYG939RAVsBRddQ0D2XdmklOxK3fmMyIdj1b6YvFPrvNk4tWQR
rnoCBtOedsK8YlHQOsa/VMKt0q4tb6TcGL4ldsUKYV4oiq+wbQ6mJNx3UAj1IjACl8UycepD6aY4
xtqz+T+OzmtJUuWKol9EBDaB1ynvTVe1eyHa3cR7k/D1WuhFUkijO91VkHnM3mvHjJ9qncFCoWcZ
VhFeEUJ+IcigPHFhHfOxoq0mWHhZs4MXmc9lg/ejsCKWA5HOrSvuxjS7/gYQbTEOsThNQJKPw8KY
aFJaS39rZVjcbXZTtGXv0PW5aN2sVxfc7EwKcmNv1861k5CUDO+cse9eGRZE104YCtHq8Kfyam9n
yKVzzzE3Zte5RPfYl1KvkUV4RB1YBFMujdHX/5uywVgklqyWlYc41Ma3NtiLgoisqEbuYpsXU1mI
Y8shOMD430oJpaEBNbjiSoB5U7ILzRQT4ATd1Sy6GhqOc2HW5D0hc2ng0jYBwwsrNvjHWix+5my8
rDYMwIcEt/lio7fxbxJqGxdOkBOmHfhs75ERHr3JkpF8VFQgqFWybj8olHg9XlBvyM9ZweKl1nVQ
z5xRLPJSe5fEEcppPKz/mi4PADL21SnwuzMsbrX0GwRbeNbHS26K15aIGj9Kyr3F1PKg0hx561jS
zZlcBn3QQbYYu2sYNsiBc5dsTRuLA+u7xOn//PjHqZptZd6sVt+U8yIQKqDNfxbVTfC/BPFPyp+r
5nXfpMaNKaYIhJQgbMe5dKphXjc/oWY4T+tGEknIH7f8r8pll4YjMO2sk4L1lkBYLxnAN9aul95+
VvNWBWqzkStbnwh7yV3n3rUw1zmr+sFZ69Z7ZL8bA1Ms+F0sb2+IcTAj7tAJrmr/y4BSOAwvRfIy
+8am7I6SjM9K/7bidDv1V9ETUYkQuzDNTVWsO2i1890fcUrgjO27YWV4FNa/urgYlX/WjDWulDpa
V7m9tcjobb29YALups8MKQauH4nNEDR38DePPkw2SwIsIy4GtuQzoIjykqEZHXOJEXCZ1xK0c2ff
wxoZ+pCzCDMnzDEgO+RMnwTfgKUppg9rkducMn0L7bPLD7n+mUdrPflsiw89380pLKUJgwpZdQtR
tajUv9jFSDPoOBL1XalNn/P0t8f/WvDnpjz6iFOOy0RDuQhcVa//ijhc2hEWrvTLqW7thEIXQFrh
u0tCfdYo+BfMfMg7ePGdq9dwWY43MyR6qZ2ild6NKPRoJVAsj9CRRu/uUdlmuxLObbi28h1cB7aS
+adbOTe3kIRk6SnFAoqAmEGO7TUH3BKWPmzSgqx45zXpt3l6hPNcjqgI9lZ5UNgMyPtJjxbGU9ek
LvrqiOAN2Puva4TzOusR2rd0iEFS431UFVfdSFZsO4E9lsh2Gvvky/zqzK9BfnaKXSkvsz/CDBgT
TeI3SiDiGDsz/W7mj4eQmXny4nhHaR3A81OQXxq3+Ocg3Uy7ezhCVjnqAw2gdmrH6t6T4cbX1IzH
mD6sYALeHSds6cxbBbg1edRArrjtXz47G1CyaCgpGCot4Q/Cxm7wUbPy5rbuVY1w+82DBa0NnAzu
re44x8VmaM9l9RcjdezMcJmR5w01FSIHG7AyREpJp4t2JmH25PZANTHsySA65Sx/XOwJAhho8Cjn
pTvmGzXhBDeXdfdM2dfkYOVbLPORxO1hcm1fRmzUw2Cg95ut/Uhu8mZvaTPuGE8DBQOiQ6tZR9Ud
swP4DGZAaNPJbqtdGJjERjWGicAjHVbm/C/Q4SlFwUpl+jfa3B0dGjtGsfAIIzHQHAYjhgHTQzga
nfQo2OBiZo+Q3FrerADvrsUFpFLgytb8qoXHgSl4h1YtcplLslUQfOELBe5JZ2vTVdW5CmoEYMib
xIzMaaJHzgyBPk3XKc/OOXuoiEjcVY5eo+N4MPHPICo1MX8cev8a1hZRrM06L3xGZtNrxIeATpnf
XLnz1lKunZhQuEMVkuwbp1czyq8Gk5CgxbfbqZcC8T8UpcIg2WbNBKiGlJ38uNnZt66V/QX7pWja
lV6Bn0sNZxPUHjtU0z63vbcuGNTUevWe2b+pdqiyep/PG8Zk3LvtXoJ4mvi34VehSPcoh4vgXqMR
a/i9q/YTtCEYo0eIzsAaZ4PNWzO92Vg7YkgEqThh0FE20q4x/ZiKXcScig7KTGjVo5OQ1vtYWTef
zRzrJzIFKWdcypTk6ffXWR2kX6sUnhTEsQHsJVa+jNbHJ+/FSU/Sk2tOrnVrMW2l6SIxfXTSD+Hg
bxPnymRGVkz/1S6JLBFu43UzDiy8iHmYButDC8QWRgLJzxomIGwAprayxmgdmXin7WndY6jG36+Q
iyCeiT+FHP8NjLLd0DmGtCVWB53X2Ew0ujXOuFT9NuOrhkMxdHZtysVF1IN6lhndYhQjSHEuBXPl
Eq+umazw4IZMmuMQe1TIhgZJmdIOKn4ry4ebYCdG67EzshcPMVvcOauKybgHagFM4tIqvX2BW4UN
+zaiNcw2Kj/SOrTpTZZ8vsYyqbgSpiB505AdGDdPvJZzegb6Cv7EOsS1knyV2bcyHymmK9/e2Ez1
C7TX8A+gN1XRNqzKP8+KSbVoOPBCmBbMlYkpBbPMDpqbk1WAnh2CGBIvM8uYhNz+6aYf+CXP6ZAe
aCnDcVj6Ps4LEhSRctm7zv4F8d1iEoxZvCRylj/8Z1HSELi38EcUGRgyWNfkmO5SIuO8QzugV3d0
Fh33Qj3HiUSM7JxGR3/2sDPz3+nFoSyOWnBgjDeHHWcfAQxqf6X1O4iVSf3dVfs0+vTbvwDwvyRH
p/ZzygB6awgvIMAJlCz2U/ZTBjtkRVCVwTYo4wUTslf9Z2BgrmsLIeZwSSUSLD0+9423UUzos9K6
54qVgVwIoGaB+vDVG47WYztAz0EhRZZqCi1xlt0A+2HfUS08+vo805mqxWz7LuHwEsYWivSPwj91
eBW12VPCtrOeLpO1mkKqZsqdFhjS5CNOdkBosnQaBQbR5tkjJUvqc17VrymJmykWCCKdsBGFBFyj
D2zGXdU+fO058147czgaqNgH/Hed8jj68CUwkeEQ2BVIQwWoVAl7yEUwCCAPPeAesNoipRGPIhJE
uNRRXFZICOD+BBq2POaOPh2RpHAqbgMayKF3CM/iJVThzpiTddxNj9NEj34FmjGnodCgHYhQ2yi9
uPQuSebgYnyKJhtp1zFEy2JhWQ+67yYAFj3kMBoaPgSipCNvNwXWkvn8ekJVErdsIuntvPZP44P2
nI0iHNeorG3VOu9OQOTRgDbIEsvJJWoFxVXGBIhC2rLR84c5wc3OLUnIlf+EmrseGx6gVweMnByO
NleqYWOrSup9n98xg5E+gTrWsUi+Marum2jAgme/QaOqqlfpe+ExwmuKZAalnTv/i9YAU8lszjen
+fVHyBh5ovM14mUiw1WsnXHdIJzVNBDaHYqy/hQbyRxehkOBloNxVvmWO+VPCUwowjFsMX/+aoJZ
rylBJ94kI1CjQZD1nLzXWAeJWQV3l3Ozm+k6kR/BJ/7S3R8ijLGKIgPpOwIZhW4eHWaJo3dQ0WmM
rpP+YqdPFV3G6NawrpxyXI0eQjfichz0yCAn7Ti+op1f6UptWJnO//WgsYSYk8/oj8sZgOVTStVb
i8qJxL0mNpeZwO8GBTin6meLwnai8D/i8StEyaPRjaGIQlFcGFtHNs4em3+jjggqtCA/e+gKVPOJ
jsv18dMbADjz4iWxMSWQAeHd4JKSHhX7K9TVOIx2vRI7WycKIHB/Ck2tixpvr+88mS8sm25vkvNH
1BWcWQDfSRscEgk/x2cqLpUk2sjKCPkLOPuCH7RD3OJUi3bNnMHT9bNb3QZn30enInfvDdk/gfMz
WNuMBVSMGTFOAZV201ESoxATX+4iT+4QG+jB0TW/mp71q2kABosUPopxE5uCwTwqL7rsTR2NiGKh
H1ig8McKi4ohWCAXdK1bjZcJyoVAqzSVyetkl29yJE+UVr1H7xSxZ+BXY/+fANHp0nWk/uuyTVof
B++Dzh6nE4l002mKnXWDO62AhDyoZ6d9ZYh7aJgGdjplqI04yh5TP6wAX3niuzKvk5JHvbMWtqUt
GthLtlBLg+t+aAknla9O/tJ7WAEa9wy2dynAaCXBxafai9VXROAad2J0i2PSfMRq0IkrgiBt++La
gIE2fVdft7K8ESZukJ0a5WqL2zTUT5617SBhlOt42jTY6F1R3PycrRyMCNd+K8dnzhpX1BttQO8D
tKqnmm2r6dsHoeCi/egNEiJ5EKNJfXWZtZjHnBrzu4GNWvs00oMv3W2rQxWyf8z5eM2vXrXWuzeb
PrRykg3PG/ikELmvX/xWUbL0Zn5MVz6abM61Su1LCJxtaJN9lD5T2jp08k1+xfzLHvWtpT1o6n/O
LDlnyaX55067plq0zFgKijy6EmZj+PNf4up/OTyWkIAvh1PSDT8lO5fRLI4loxgn++bgxiAzu4s0
upqVYEYwc4GQ23G1F8h8WhIJQHiN/n+YzfGc+Vs8IC0rsIDPoQ2JoEFQMcW4nBGTKNAB6M9kcAKJ
sgwZtCd4qkMeoQ6XZjPhjW3IYr9r8s0okKD586yFcM3oXSYMorOffJxOeftZ8r2Xn536jRpiWFml
OxeBwLVbWyx3rfjb0ZHms1eF5ZOIR9kO1ENMlOuVVhrbNPL3CesFfXy3qNDj9IHF4ZIWCBwcMtX+
79XYN6TxFKRfpmiXjfRdOc80RComXmL7WgKd8c+691EMV3B+LKdBk02LyT1kzDaqeST87Xb/FTmI
r+oWD5eaqbkV4bGNEEkX37qJBKbdsYkXvFSuO29i1pMgDORcYE5xio3ZA+powUjFXGTDtac0RzJo
8jSO95lnPt7rBHIQzXuM89psym0b/ed6SFiDFqyKtnJGtkR6d2IWk3AJQtgKMiAmS60gjoJv6Zrh
UusppAJ9nWVsIF5DCEtYceP6m9feNO7aKJEqYR8hJxkDVbUfZf4isZhqHkpPcXQKpGp4JxH5IQ3J
QP9a0JJmq7BhZJc4A7riPHr3ododfWQaDCs4DGz6HMgsLqmGzCv3/biShK4L890zPiDGS+utddAm
4LEJls1wQHagIJ6BSu2Riu41st3wki8oixleMc2FPcO8kXpH0040GVO+bGKO3ydZxx4jlDTgN8Dl
mZosjtkfdy+wxRYoVLqI5AakHXgEWImy8FuaDVga8tXT6jzHZITuOeJI4T8pKOZds+YQBST703p3
pGZUS0+Rfufitc4/muEtpiccrIPP3yrmuleHxlFvp/rNC8jmzpYGOjgF7n5qNj53iQP6r67YuHf+
0s3YSPIR+PS6BkJ1N36Hg4tlZulY68p5ZxLIooEw3/rdsd0DDyCwEAuG62+GEEASRI2On1ZkHWOl
RxQMYdSLN1Hxbpdzpj321LBam+G7Xx3SVi00toIm0XcGltzgT4fmY/n1HrbbgiFQEvibLHbINHJX
YflVAB0Okb0xX0Xw0V0cKoF0/A2xMQdwBnBtyAljlLz3bHfSotz4truKcL2o9GVub72BZbt9k5hy
Rxfmw2whuQThs2dIWjd3lz3UxDse1Q/XrVDpGBtFRpsF8E6jr/Zw6iIFx2XssMCRW8EGzWI05Vb5
MhgPNZPMlrUIgXwqeaE6V+zru20dbsAH1bgfRsrK+XSGydBozcbifXAg0M+u/NSejoMR4+GWwSKW
f1kcr2LODZNxQBYcdHoKcpXG1GeBeoGlDuiL0HE23drRcd5qnPszI8yKDnZMilaw8zTcGSxRnPec
h7RzNom7Im2V5dq+RgmEKnDIv/LipmMz7iJyBt1FKXZW9RaQjkKeRfHn+guSZhxr38HqJgioSMgB
aKPNlLJmtFECfBvxrRQbxVUtjPeIVX1jbXPjLhnPJeEc4LWxpwKZ506bVh3WZV37qDTM8N25IG/B
Ufl6YMcz5r/TLGmsr1ZBTTPhJmu/EwU2iUdcTacIpmPn/dUsbys2lD2YVB2HK9LfFnaSKHaeCfDA
+h0C9k+0qliNxn7TwDmPqW1MkJFGZ/3W3BxW3OmgbFBRu1fXYH63zPDlmI2+rhAMhrwQBqgqjb1l
goN1gGGk8DZ1DdkwAKT6VRGtM75xT2sXFZsAiNn/NEHyBhGkE3pToqgIwSYKW8Nov5UAcWCwexhU
3Bo0Qeteak4L3vVRdks/OmhkTOjqM8ObaucoKb2dcJHTI37r9la3izSEdNGex0CqW+M+Iuh/ZC3B
FhCgWJ4ZDiTFxifr7/OHUW9SsuLMDAngXTEHSPzZbWes6vLoV/u4Jsex3+W4n3Sn/BBecwNexCqW
gxNGmH9UjA3s4lakHpUr1p78T7K60JaN+cCCSbghGSQYnAsdfOu8oKRsJQQm6pnxxctO7GOuapPm
h/fSZLkibTJCjYuf72zm0APvXQf7GGGrnpN6Y8DUDl51czeKy8AsQ5uwa6nvSuz66KejWkaGVZk/
RcW5yxiBDroufyYvX5q9hfkY1HEHA7glt7zhl+igahEIZIbp0iG4TE34YjicLYTYsv7sjY92QOZK
e55DUhLwmNrR2iaGtanze9YOhySuEEf+sp/J82/D2HveS5aic4o/Jdvq1DIPloY0tT/WmD276ezS
5bAASLuSIJxtV4Js+FC8+FFcLsaB9BWy9xTbdp91t3QuiiHgZD+4bCHGDHsHf2htq4Xfw/niSdS0
Q9ei7vgImZQih0F3TJQPLWIGJqXzOKbLA8E1qb+0PHY5IFZiR+6a4c/TBNTvZilY5QhSBFC6MEmt
QOhl7bhtcYXW+qfUP7v6xdDOE8P6+JxEDr00mjqE2RbpdwZNipfsMWcsZHXTMHS43Dpjf4vLjkc4
2jcQACp+sFmc2mFRkkyDDTmdif9YUqmLOt9YKVf99MsZ/1qTPFgQbBwRSNZr3q4z7oOPK098RoTU
idlBS4BrwYqL6qWiDIkRvyBZD3mzjXjnsR0Y3B8TgZeVMj3ljtLpaJPMQEym10wHh51hc8qEJqGq
Du645KJyzlbimSg5KzVQRSLsRf4dmsOw8nFkzV5LntR/UcnwhMBzobEw8Bimr3GUIlCAoVWuXe4h
lmd4yFCi2FwkgX7gXmPc2+KjFUstenqUGI1+DaEdu/6yR7ZShvhJegSj7YyuGI3vuU0yWHUl2n82
Us3J2hoTf+qIgzImDaKEqR3hGCYWp5eMnA0s/dqKz4cpyrzkFMVhYGBOcuS6USy/ZPyM+vy1Fx5I
/SK8ssGhIN/V4uppv0OBrAC3eMzjy6ttoUPPcr4yhyOY5Ja6Ip9NooY7KebSerPWxwxYiiUvuvfd
xqgNp0swzQnkzIgeIdNxbsBAgRDVv+fC2+qOo9OeppEDXI6oPb8070rjvm4aqAMRE0dGl8IYdugl
/iH02lRht6WvnIlyZcmhf+iiz2IkOirZezABap7GRHs3M1hqpO9UB7vfj0i/NIy5U07fMqon/0h0
xz3DZBi52c6s95Zx9HBdcP0OsAE9wGK5TMiqpK4lEsykVHQpzxkfP5zOwYVBcmb9/H92OLh1Sq6u
vw0lrwG7q9IlmYaC8z3M0ApqXyOjxDFFW+kRAMcib7YthWyVDYkzyIHRkD+nEN3+rN2VGfNS/vqt
Etcsgz7m//ZM0+2o+tb4HUIdmimrYw1Vbd2Xl9pCqRpVmI96GzQfIty8uRrshOwRLQRdOquWqjmb
0zEIWWY5LYt8ngNhr0XGnEAHX4WXGoMNoI8fnRmAGm6tmWxBDZ+axsH3x34XzUaTfxEEh09Y+1cy
YxiYuwpm9lYEVG5jlFc7wlQVcgxXHu347GDjLaBK9BI2IvHNAQRZ+7sADqtInhbxeuir5hNDfaVD
jSyBm0X/r9O1pcbtygKa8HoqPYsOANNWk7/MRE9Xu9plcGvT4hmW+VI6WNz+eg3dqssP1C9DiCpV
/6inDwaXtWXvRl4srEEeDJsSuc48+3GZA2i7BoR2dseFn/NjluU3nQKNYo6b2UeA+F9DLE1lHCRO
pio56QTsWWcHBXmUHwaiXXtS8QpQKU10UbApO+FyrTGcdv8SWp9gTA5pSEc5hwuCsUMwkc4XMKGH
TrCq2EVH1UNXbIPdjqVYjT93oyxeZrEz8k2pDnq1LgFlVRI5XjuYK01ONxZ7nnPxGfZSjEKg5rhm
jSgAYXkL/Ee71nSgk149Mn/cAqQBwAu3AbP+MBVPYPzaMajMK3dpibVv0bXZHJM/zoTTI/uqs63b
QmBnMoHaA076HAbelp+MzGeieY8DZT6rWy88JO1jwNoNBGdCAg0fz/WWnnXo1DkIXsvoP6sGffqI
YuRH8U/RY68THH4YfLA9Du4jHS6Dh6MfWZfPVWqypDQECX4kUsw8fYOZpDD3Qh3z5G6ygSBbBkPO
vrdn9/ourw5S/RbgZvyJHFrP3hS6CQM9HlY14x5bUlewpU5qnIT6a0++k2dCWTrzwVZwPD2BWsJD
WefRA9YcXNybSCzMwAB3y263ACQd8kSThDSwYtcRBVr8gAG4I8QCZoPliWsqJyO1wA4QG1+EVFbq
JZYR7/zrPPkTDUge7lDhHFx14ygld+QYBLeeC539bhfvCxrqaXSftfnQu3Mcz0xNHnXd3OgWkSgU
82PgLsfkswpctnJ7xWZVP47W3zwS1V4G/6Ofl32o2kuKhTh5mzfjQPz3pTy11rPRvhj6CfvQMGII
CGS0QuOqqWI1Be9xFq8l/VcdXiixvGGvaIkR906o2AsG4EmKobg5+PxMhTpWiL3nRCvWwT532xh/
Sbk1tMtgkLhYEerOgCTDZDbOzgaLTmmit+Z8hoNg5s+u6JaDaG9wCwfGqR4fZSW2uSmRWcNwSnNk
ky968dP1yFmp1nq7WOdejLjqKUcqwzA9j9QY0TaDej9lNgEUjJFmNFS0M5pNjFd3qtvXxqCZJgQ6
33Ny5ihp2pHx0H+u2lozt7KkTwz0F6A6kYkUHGdX4rk3e+wOOQ8b8+ZFz40rFDoapGcBWm/Nl/v5
JdBc7yXU/Y0fth8a2TI1yMzATN48etywBmnhtxTZrxXjGGXtW1o/8kckhuQ83xeEDVAVmRMi4WQj
8ZIRLAgbeshPDA3EqmYrq/f12S7JejagcmGrSXm4sNotVEkx3R+Mga+GIXZbf8XIgFFBoMyj7CE4
xAqcRe5n68jgjaPeGH2OAAAeCkgTA5UiBo69Nv3NlIObUEsvB0G4KcMTSUGU0ECimmvXMHjvtGPR
vWdQMAprU0KcBVk3gQ6pgcawKm77F9XBch1xT1MTQU0uUJIMKLFGdujOeKtpUmKGOYHCUx58eKSf
54fIqZeNzG4S+S9iM0AjDruOaW1JbR1pDwdge9O8uRKoFLHb5dMjscljZCxmMktOBggj6qGHP3Mf
Wd2T9uhx70+z3Etc/YCnikN6epk9PrM/2AmmddiaLNg6VDaHwRQHv0JNDu+RJcn8BrebvN24ADV0
0WDZe/rjts6JswJIFU5bFZ+sWfYJgIh40vRkJce60pHnzPChYOMa5Vbnd8FN2YKiMQr5rshCcxjP
tTDtQ8xmuml/4FK8aOHJzH776WUiNopObV3NRAn47OUurXfKc3YjN6EfYmG8S7r84KIpdxMY1T2K
4Pm9WIPH7i9dlW3LGMVf+hyxYeg+HcZdgCAWOSWCLzl4PM6sOdCjgtcuHw5x6FnZI5kL6WYAHbuJ
wII0o20Gf1Fh9m6PhDHVOsFKataPZ2Bhpx6Fdb6uEHDIc9G8mf3bPGVIkbu3fkKYU7dQHcG8EfxT
+2Am4Ko/R+9JoC+cUuLdcT+fB/5Oe/4/qXwByAxckmqRV4479ACLhLkztMyWG01ynErzbsR7LtKi
eiCrj9zTqK3bEncgtKlYPtMY9LNcTnJPTHYreX2Yl24d/iLTsE9THS3kQJoLQD2H+mViQegjngxP
Ivy1SYCrgp1uA1/Njf6chOHSDV90Zx8laC/WBnV7xSJ4Uj2PN/clL0hKVhMUnjCVKx9jXtDcDUSP
UXCx8z8yuCF1ENe6MbMZl4xCVRgOEwbJ7Nv/51oPRjTCAQZ/DxsukeHAWCkbqZeDv9kENGn3Il8V
g7sVBSAQr79lNpRLBzloSJKSd7W8S4jjLtFXsRfspftfw1CLHO5V2Qzowee4zvU0bDlvU2wd8D/H
2bPeXyPB3eJvkG3joIB+yrgsc5gSux8RoYVJdMwE0w9kBUqme90GA0ds5DVh8toFvBSMwipy+joA
qQVgZLVN45yJfv9WmX14ssEWRwPgLs99070h+ILIilE8stOW4yBj19umO5nlEJJMNeDfmCIyvMJ6
jTeXLTX8glJ/5Dl9koM+7tgIjQeWG9A2yfSUwCkzpkOEkm0GUV98/G2plu6NKnh3fIjf5fwpj5Yn
LpqFK4p1GTN4HaoBRi4gVZiGuD6lfxctStLOAsFlO2rlMHMq6esZbiFs9PLgQ/G5FBnGCIVNMGK6
IH1cL2asbqnoEGcgrTX65O5XBYsQUmaa2COTxMTnxqsOHOtM83GpbFaRBA6zfqpvnq0la4wRCSvp
AQeDRoGpGbW2HGr91TZ7VmB80ThdEJYg0uSOtfOLiStliODNhZP5KThIE38A3Ucuk3DFi54aJFTY
t1Snr/FI/F22/jyJapk/9MGa++s8Jvln5oIIrYZiXRuM3918X2IdMEP/EWs4H2oGMNpM89L4U84I
+KK05/OhprmhCIYW4aNz9qfkVRBI2wQNqhvvWJnROWyarzhuCF6INlETQULTz11vXKw+3ci6O4R6
jy8LjYPDIiFzzjzFip4P707CABG68LF3RvQC7GOGHmhhRLVZhemb3rR7lytChfY9Snm7aiQYi1wP
nrbEpJNob23K+qMUkB+gYH+WM3xwMnrCQzNUtEZlItXSV9IVu7iKVmEBRalPtgIRtInbU2/Yo6om
P7Zl3/2barEt6CfTarwMGjQ8Y1zo6KlzFb8npcMeEsZ2RBtGunJGJECeIOcJ2FrixBkbl8HQSjY/
OlLkquxXs/1F4PSHrI6RiXesQDPQoq0vpkPG0sMsqUwNd+HPHtpma+R39gkUvftSoecOCDZKBlZo
0z+3oK9PCXXvOXlz1A7TTmMLGPIwzXzSEhG8DL882gy8YAsQmc7wNqHGd8uTAwp7su6zqlVglpI5
9KhxH4ZzHjSz5PGHHKhCoBPQEfU+qeISVi09AlQPtFWtdEzaLLL4IZH9FVx9AxuADoFAJI5Zp68F
i0yrB8v4G5v3oP5OhjetBrvDz+AyewXXBnEbJxAo1BHbZg+P2mNEFZe3Lnm4I8pHbKlu/l+o/mto
FIuW4wMamMtPS/KTLGiLGW9YCNwqBOUe7MK2/MiTa8UVTe85MSXWms+YNsRGOxV+FfpPI2iYu1tn
A1EzV9F0Qng51EcdRZ6e/aUI/YqNaO9xfAJrQKV9IG9x7cL9mBBTk+/yr+8/OuYQDcdRaLznChok
KS5p8mnk7FRFsK7ML31EmMozThPM6tgn+67aiQ59cUtIUHPOgZKYX1GHGTrBzmJf8WOsAl4kA1E3
Qm2YNFwezqHsb6ofuAvPNWOLauXLbtW6X4qxAL6oxJplUSjmxV76cI3lovahgllfCS28/j24zC/U
2hxZjsJu+b/gsvvQPMxXzIIs+EJR9TsrQmE1NaF+1pqYWd68DwK69ir6pTf+Bc7D9TGaMeKLs+eg
LnhSZPEScna5w6nhwSi6vwE/Y+gqWAksSzZlf0KB8q+vbyThajHJXZ9gdTZjQ4I4x2hZfZkSgiPP
olZ+Z0jeEotKDkXdECA+7MEcQN3XoDf4zYgMeLbe4W8MTJBnNUncTMPGelEzkyuzzwa1n8zQWOUa
1TYEgYqrchzgCkEtatWjszGtD1A7cbgPctUkNxMFbTEFrxrRvd227M9DeNKMt1h/dO2rJz5kd7P0
l3n8Em1LnZf2SvA3wk26YagSiPsQ+AGcY0HhMndS6Mli9chrLNUlwNZtQCxu0LQ7SYY0gYhfmEF9
BQ7+4ohT3D9G77312br6NBTGRx8xwVJbrO2rOgH+CNAsDztOvRZyUdC724xE9bi8cgqixb/zey6i
7GEBEE01vrX2mQTXdqDy8Jc1ZJQoeRTlfzFMcTe/96pHTwK92yIhksxpnSpwYiGbMx324LdVGyl4
l5Nl5h7Inl85GWP3jg16wZQMxwbzIZPYCvQDJXmKXj3Phv8Z5T1Ndq7d4Lh8xsU9qX+T+k10X/28
oik/JEg4+UVE3Rg9q/EHuE6Qzcrrf0VynvlpfnKwTOb32sbu3zNSorXy2U9vnoZ819nF6tDaGjSX
3SSOWrFhEpl5j4Zju7xI/EDZhE60OLGU3RkIAhOW+TwpLr6s4tJhMBrhfIGfkfoLephlxvkWDMGq
5NHVgofiTSo/kuYBh50p74vNJCtvV0b+Dlv4XxZfhHobvDfwNHqxbUe+BBSnk7eVNuuOeETy6f+z
pjfA41aw9YNvSU0N+XHR+zTqRJxM+lPhhGw6hEKIRL1o6YpzWpw42ZCB7QS2305xDXUP3UUnSpsJ
jJRNKLt9R7/EWHya7h631WKg7EgLdjL9IoiRk6O67veK16Ub5q0MTwXXhlF8ZfIp45cw34qMIA38
s0PwYhg5tcWfE39qFbiJln69W9ZcOMWua9/Lcp2TFzIREObviaMYTErZpan+zBApjH2wqpsnEfDO
PUf4BTcIGhPh3ePRJPFXg4Q3oRNFbvfamGqh+g8PV5Pt38LgKVCCYHgxyqPXHBu56+JtWz0zg4Vu
R5TjgmRXD5Weeq0TuFw4rTP7Gc5fCMxmsZ5JQxW9A1CZTH0yEK+H5+TQ7t499Ns18s1EXDJyVvUO
f39DQxLAs0a/DOwucFBbD/Udc9IuD9UOgQpBLmWmUde4bClhGAv2bLqdhOs0soedLKXLwd7Exx4X
4NpIx0OkhMG0uflwmczGUPGCgtHqWKujJkZtGUTt1ZJ2Qsk1FCsXYI5OpYbtbFNJYmonc1FMOAfF
uKS7kUtRT+wj42mbUsgSVV5sS424g9iFNCb1H0VBiOWHkWDa/4+0M+txHFmy9F+5uM9DDBd30jmY
noeUQoolI6VYcn0hsnLhvu/89fOxGjNXwSAkZBS60bdRUZcmdzd3Nzc7ds5ja6Mu6gchyBUdFBpt
je61D7mLJ83n0iBekE30oMLIpZFA7gp6mUJhP1e69WTTJpbEHvpPNNuVdrbzRfOUh+6j1uGwQYzs
AgSibmLfhrUld0OtMxsGgvA6DR/NeG9JED0A4hCBj0ERWSwT0G9fhVBFe58Dk9RcB4G3Z4v6pq/V
Yx2538Nx+jo21aOTekd6pXa1CPYAx6gIjBVwPLK+KglYkgEyI5iPHPgRRJLuJd0Dez2F+s/Ur0bK
F0OWb6EmQTwQ8lhFjjqND7Yp95l/2wzESFoMCvHHiEZARaDLZx1wX25zp8Rfk/9h0D7YNiW8j5y2
srpL5HPPpVchFKjMD+3kMIj23gz1bwU1qToe94EY3lWGPHoeGPu71PoQVIBdZpXQEk+MUGyJiEKk
dW1yB5n6ETjV9zSwbhLDgxnit0aQCRwiQ4Eqgoz2OVDZl6jpDkl8X/PsMAvP2JZm+05Xn4yoet+m
HgRkVzWwMa+701oF22wQ3fgObTc9FAswnD41Jv2Y4u/ujB78YW42t2FK16poQej1XyuYNkKdB4QT
frQn8dWDsi1IHys0nxAmey7TsNrX4QfmCmz7NFzRgGDCjQuMr2ju8vK25eKIKcLvAoRutJmoZoZT
EbCk8o5uf4RbntO8BosRfwhtWiwTeZXb/tG3oa7VLbBjI7AFeS8aF4RYsmWEu4iWda39AjGiTvY7
fSSrlRf9bVG6tzbMYD6l+czhUR/DNwK2aNxnNAA1UUkLSQwaeNZwbq7aBrqpgn9Wt1eak0O096lM
uMpLoFMJ+Xsz+qDopRuno0P6KYZ3ogge7fSQNM4+pG11LDYllYLE571BGBCQ4YSAWhCZtQTx/uRf
DYiHdYgJOuUPV/uS9xBy+j5Ni+N1VtVHF0/YuwY4uVb/2CEFsotculYCUgYSPHnpdZQCeG77QUzO
ByG0XB2kjuyz99i1VwEZO63nkMs+6uaPWNLaFrR7JYdNN9RPSdJvm8r6Oc4xTMjhW9QBCV1n7zj0
8lT+dZqRWkaoq06H+wrGg6wd/rJj6KTZ3DGnRUHfalwnN/Hs321PLlmQW01+psYvN8wB3FGRJtIc
UcJxuWCi+j4PD4YekS62oT+jCzM0UESiLRuNFa3Urb1l9+U+n0WQCgp3JhUeoKkPRvBJOLy8DAhQ
NPUr4GZvtaeZYLYkNe9ADB2QNzHa9wqAQM6l18X5NnOra6rVlfexD39oU0JUW3ND3Vp0B2YDZI4D
EVdDTpbq0jA4h5Zm4DSvNjRYwiermUSYBXBhepcRN+/V3Dka14cObGF18FNK+k/5LCQUfpXyV85j
R2kR5JP+Rs78WHEG4Rz5Zq81rt2ufJC85vouuS9S/RfikPD1zB2Nex7IdfrTxN9EuTOqW9Noriv5
GMCNkI9I3NjNtSmrTRqCC3YOEa9ohU5q8aXXP1VU4Wbt4Xpob6r2OtVuIriWVPbeIycpJHFSikQ2
suTiMxpGuruzdPsubLV9Akuxlf+Oq4+Gd++XaOTcV5n92YHPAZ5YgO89T0c6v/sH6JLoz6TYCCgB
Bs+jz74Fc/Meum7c5Wrsmq9mVEEFDDF3Nx4quE3B1hdEB0Xx4A8xFbDuLsu9O6MCHpPAeF3NvBjQ
QuQwpaKM4Cvkufh/aLshk2MV2ybW732LbsY6Q4SzTMrPcZjNPKPOY2rRdFyZ4bNWx89SB5SYDFwJ
ff9Vueb0KY1M0OhQDNkeDTfTcFN5kA8lCGAHFE0Hhh8yINcJkCjUIhp0gs9mEmpb4ljUKGLUAmfV
aAdidiQuyH3Xqc9bNOJjllZ9lWl11wbTXaF4GoK//SWRRtsm9CdOiX2Tp6wmPDewQNBa3IDoEsF1
V43vG1C6tXVIU31f9vT/qO/T9BTTlWkKlHb0Gs7JK9u2dkb4pZTMNfQXnvdFiN9FfPSAIOSZ+phF
inj5LwOQQjFy+4hbx/6ayow+B+smIk0SMWir68AZ6g82deqyAglXskV00cFa/kGHm08bb9pJfJAJ
MpDhRGKvUw5izu6vwLfuAx/4iTfR6diVB9vNnietfvDD/qqAGZP85c9BD6+8nFigGSAu5/BIcLGU
yiGs2iTg92X7udTCHj4M4M8OIBzDQijSPELdhXIe4nPgMELA7lxXZClvwPw8trqCngzwmtW3KCK1
ZGD7IKURoSu8du+Ts9tPponmOct+VQJjpzUE5WR+FXAw3YCe0yrL8codI7q2nWhqgbUn05fM+Zux
nBSCr1n9neFZ/l+CXC/Nypp112dDg7wZtefRh67TTKCBhj1oBO4BpCNu6YfNyjG/F4XsQXtBvtzF
DdqN/iz2l1vmwaoSAPueDj3sNhaQi4GMAtQKc0JqPaC2smnriTgVadV67g1gwtq7qrjvEn/bhNaN
4l+ms2wbVI85fdhBT/tz7oGa/e5BEBLeTS37Ci2G7rFznO3MfpGXJM0CKJNjsnfqSdCmRuvuVT/c
pbQruPZ9092VDupNfk/fvFN13/wQ7zYTE9Jt91bG8FPW45cRMs9gpJBH1UIjS0nUId6bLInjdvSw
knCHpUSggCl5f0wVAATuCg2qmdrap3n4PfaBCaFm0iiyyZ3jP0puy0C1qM0BpxeBjqpKShuBp4QC
fdAig+gEgGabGhCeXZdIQ9itT6GjJqKxgOaMunSmfRSF9ic9RStIGzTvA2APePGcyTE2//7X//w/
//vH8L/8X/kxT0Y/z/6FdMIxD7Om/q9/i3//q/jvf3rz87/+rSxXuZbl0NKgDGmDPjf4+4/vj2Hm
8y8b/4O+mDqAyEEdUhv4PrDqRL/7cwuCeEVhxlG6XFigR7vXNSN0DyAHvfAou/t/9n3z5QgcLfek
20XuQYwbylL153/2eevl50Pd6chg83k26wDJ9Cxv9gYLjiUlQG7HVta8RCdLUPr0PkFL6h6qNIW0
lub+7B9akC8tVBVUCqWJBTpipk+O/HB+ADb/9aUP0dSqDF0ow3WMxRSVZlHDnBHw+QqqcxLd78qQ
RmTXtaC/6Irf562teeyptcV0UVDTofiKXRpwSVaZcECL7+ctzNNxbjyL6Wpis0JvEwtTAgUKNccb
GDrOm1gbhK3rNoeJ6dpiuSmGIIrr2qGCM1rQXXKxup/+3ADUHqY0BVqdjprX7MSpXCu3pNN6zoFu
v+G58Z/Of35tyU8/77z8PJfAJM2Oz2ekc6PhOuA1W1IQ//NpEvx4U5mOyzzp5kszoW9ZSS9S76Cj
sB1+kNmFlV5ZhhffX3guqi660bp8fwIujvxntjk/TWvfN0xXmabQOfnMxdkHc4dW9lPlHRxEckhK
PZz//IqjitPPL6Yn8gcZZh2fRwmybeka3Vo35y1cGsBigpJOguxusQBuGBVtY/eGz1PMkULHm6Sl
Xq5vR20OJogG3ixS5TcCvovz31+bICqN0tSFhQ8t5x+ZTh3iqko71EbzKQWaMdQV2K/ywjqs7AbB
FerON6hp6Mp9OYzCl2ZZllQ9K/HTK763/pW0nqL6x/nBrK3FiRVXf2nFjDSnr2l8PkwzKIhuFr14
w2pzB7HfLMl/LG8iWre10Gp777C103ajmuYN2+H0+4uDdSwCnt+q8w4RuGr/zgJ89OdThCsZlm0q
NsZyACAI9L5NTM6LIbmHmpkncfcGl5WWoSzDslxhOIu1dqWhxZ1rqkOmfVeIQ2zPj2DNY08+rxaL
LGpRe33MxWAMpMKgbP3L1G7/3IQjYHuQjrAEibiXfpT2rZXYPbrAE9ABRx+uEfs4Buginjeztikc
RzpKEhUwXYuzz0yc0swC1z2U8MU35Hc3qW1AqebtUedK3rDwXHI6S47eGiCDl2MawND6ncGYDOpA
dQ8bIpmT8+OZz6JFVCBOTBiLlZlSWOW7ARNa+Gj2D5BQba0GpD0dfL7RoB0yXdgtqxOoXIkfO47h
LD3NBPowCoPdArGhfdVdJ9Pd6Pw8P6i1M8X5j42lu1Ui8KXvzDvS++rxZpnGNywMkb9tWfp8MFqL
WYP2E9XGkdBzmvvxyJJP/v78EOZQY7Eu0tGJpUzBIUyD6culbz0r0imw2EBOPkbldZlqZLy+ROQr
afo7b2pltjBlCVex8R3bnlfsJKjK21jBkNHZh/ZemU+y/Xr+8ysLDq0XU2UJhE2lWmxMlzSMq7LI
Ofi0eIbpjxQ1RtUf6/7CRfK3qy6mzJ4PL9M1JGxQlvVyHKbTWNBh9PZhQGAMirTusx+h/VJA3h8P
fw19r98wrR9Nnvq9nV39+SiFZbimUI5h2GpxLvhIlplhEzhgJLLbQFwHHyBh91P3wim3sla2EKZp
zaGjzSn0coyGLEXV5phpjb0PEfsFV5gPlOUUnn5+4QqyHyroUViryoT1Qf/SWbCe3OZlAdf/Q+Uc
0/b3+Wmbf+85gws3n2o7jyAddQ4aeahPsJj3n84bmD9wzsAiFrN0CXjKwsAM1dTjdtOQpAkoGNqw
jDXd83lrq8OxuaYFh7a0lnkH+HS8NpzYSiL5rYUHW/sm7AsesHJgs4sMst/CclxXX3hAlg0qH0JH
o3fdRmXkY5L9LMdbKQeKhNkuBlX450M6tbdwiTjyVMNDWDv4JiSrid9taNm8q9z2DVNHMKvbhuLM
g43tpWejhupB7Sq1gxkXdySXbsJg3MZJdXV+OGv+oCxdzIGgbVrO8uR2rX7yK4Zj0hzgHRH1JHUD
qY6g2Hbe0spWVUJKEgfCJoewPI5oQoyTWmjBcUTBjwaL2L1wsK4MhdhAB0DLSKByWQwlhHQDgF7i
HqJnHT0n8njIEydfSoQQzo9kxasVBac5NCSd44iFy7Vu4oS5SF00b7aSUsp4ZYz78ybWJuvUxMLL
HBpBZFhkpLseIJjooz93Yle3HYuDmXYYIo+XziV6sLFtrtShqKabCgKpvkefF4an86NYOT5dk6Sg
ToAoLHO55BNB9NAFPPxcAR2D+FjYD7m9s9yjl3zz6g81hAbnDa5M2wuD899Prm7IoQaKAhhsvtQ+
xGWpe8HAytK7UnEWKoW0N2QILw34JEQKvcmoBKVge69BzmnW05+PQbpkbE1HKNtdBoRdH/VZb1n+
0budoI7LLgS4K7vE5cAUc3BjGbqziAoyX6aT3xgUjoOZfo86ZhkMIKp+ahY0Fq2cnv98OI4gNERz
0sLdFudYaQz1AMtWcKSAOGzQoXjD5yXjkLxl2YyLzyedEw6irYKj4/waQEa7F37+2oLz3f//ffPl
gtfhWKjRK+htTFNaAGbeFg/NPqOrN+cHcsnQYl0odDUaPG3BseAeRq4v2cAket7E2nYk9WxKKWyb
YHr++8nuMCdbhU4dBEerpaCbhcHHrONwjDVzJ2nFe5dZzRFmEdLTIySk520b80QtAo857/3/jC8f
VpHvt9bUef5ROBpkR/Yg7xK/BL7NDO8Mv5nuDSkKelyLxwbilx11feeGNHy1lSmkx+d/zUrQ8OLH
LLymRB8udvJ5JnSx69AH1vqD7x9Nn851kWzg7ztvz1idesewXUMIXfLSezn1OWFq5tjsApdlhpVY
g6y7fBoUUFU9y4OtFhAeGwrIvUqM370FHn5qWyhRqnTA41qICgtg8X7iK6jkZ6xgGBh3wvbqHaXW
L+d/7aorEkvzZFDKNJaZ/pAan+fNfhIZ6UeIFx9p9Dh0VvT1vJm1w9o5MbM4rI3Ot2OtiYJjSeut
7X93ad7+cwtzrcIlN04ixFqc1gCRdb+vJ+9QU0KXCRxWl+6DtTGcWljc05oHlLSQWOjaI5wskfr0
z0aw8JsGHZogsfm+DtkGMNsLl8Glnz/vk5MTYdTttMlAvh0yj+rBRhQXgvN5+MtNfzo9ixPHriNd
TxWILKTbawBKDeJLcfSQiOT9+Xlau9UUF7LFQ5cKgr7wpcyLUFtTnneQ3r3m3kBSQv0dJEB88BBM
f4MtPMqg2KkcJRZXQgjDIel4ZOt7O7h3AzRNi4eiQdEB4j3TuVD3XJ1BSXWH9Jppm8szW6L1Au8i
zwA6iv6SffEzi7qbSlYIeNdX58e1tu1JEtE3Q+qDR9tit4RU8TOoBUjT1/Rx+u9NCJbRw7mwJ1cH
dGJl/vuJy/UypN4zYcVMbqGMfpc0NzkN5oNz4chdG40L/FIq0izWq6dnIZpeuB1ZbuieIRCO7v1R
Xtejf2F91rIsvDr/Y2fhDX3LmwembFxcDTcqnfawGX8Xk7yvx+g6GqC7k+XXQaufGyt9wznNTAKn
4Eqh9L64xaxuGDLpSO/g9Sl0ujQc0H1iudYlf1+7uk/tLIaY20OTm6PtHfwMGGwiBG35eSJuSWRN
t2mLNrJVhvpGs4yCIKLyB8gI5tMKB3pXadb0TjjAfKpYK2lmLCAnLxCK0Yz0Tnn2jj6cGv6JDuFY
0CnbunCB/oHouAo6AKLIVcBoEELnEMM0wbsBWVTddX16DtF2kLaksSYOKEXz9Q8drXMIeILGVr2v
/fJrSH+yPq62mhz8fT/QgQmLmXPthbAFeaMG1WmGwJBKbe++ipPfA7Tdwu+rH6VVfZd9WpEoA4ek
lRXcrKqB0oVXzrUJHZAug50AbZ4md9HkdpsAttMNCJ9kZ1MN3ul2n+6CuCs3XVpbdyaci9vJLMAB
pRLy0iwEu64qlF3JJegAD1X/hk3mcuuRJ+V59ypbWrZ6FkWa4lrqgII97Dad+e38YfHqwHV5afPO
5ilkEnkvYwQL1Ua7bVAvVNpRE+9hVYGh0Gtxh6fzhl5dUQtDi5Ndo9Omqo1JOyQJiO13RfynV+Di
+4tTT9B+0IaS72tPw11+fMOPJw1KstexSFS+uv8CESf0XNNQjadGwDvLwH08b8OYL+kXl+w8AmHT
b24JnozGIkaYvNpMmiIish5oB7PStLktQFTDaiJIxvt98L2CeOjdEAtIgWhng7au968h1I83yg+h
3ulB93Y9TqgQo99xxQb7sKjLT1oJR+r5H7u6mie/dRFwZJOjI2CX+EfDUL/CDthuWbbmBSOvjv7F
hCxmnSCZpAN9VcfA/5AqtekVrcd1cOFYfHWRzVYkSXwS7NKQ0np5kdFAl4S0qaLf2X5GD4IOwDsk
nbcm6NE3zJnjCJfqmqlj7aUhH47fdOJEO3rR+DFJxVOJYv0/MrGs30RU3GQLiPoog/cuOn1QS543
sHpc/GcM1uKqCr2yivpc94+dgr69/tmgCl/6dAKF6C78cX5uXhkiM2pRhISv0k5OY7ee3tT+Madt
wchuzfE3MsjnB7S6+ic2FsdSUXqZtPLWPzaDRgt2BzslZLAa/cGWvDB3q+7sGnNylnSNvcygZK4X
etJhf6fwPPnmtx4OHtB8b7Bi8DonOSSkAxbnpZdBlK5SFRPVKiR//eEGKlXbcvbnZ21t+58aWeyZ
TktpAyMJfIhK61cdwjQbV8/nTazN1qmJxcJoYTcVeknAXKiPY3zMJ+gObs6bWB+Fq1N0MmY0yGJD
djxczWKg5AAnVALnYv61NscLD5pVG9KCVIeyCQWu5bVkgfpxBJgWez/IT5lx4fpenSWbdIzidoKI
YHFnuLIfbavWwLIM2bGlHa2Nk4Pv+VdvmCkAoYQKjkvhdrHeHJ320Hm2dtCNr5AvjPrT+e+vDkNR
HaGEMReYFsMIqJ03gVlx9cV7qE0RRfaLC0NYNUHS2ECZxxRAf17ui7I0xICSg3YAfjTQa07nlN0N
3j6ry/jCQb9ykZsORUxiRJ565jI1m6ihN5t8NA5GOz7pJZxCdgaPUmeqB69E8clLqZwMCsX587O4
apccrQVWBOjR8o2ZmaY+ybgxDkUbXPn6Psrooyw/ofldTncT0fV5cyt3gUneh9oDBHU4x2LRpPJ8
rctd/eDlsNAhWFZAAovAoeXclYjlnTe2ck5TGjY4PnE/dtNiryIANdptlDGncZbs2FDl+8oo5y7m
6Cr0adM6b27FWzA3ZwWYyNfF/cFWSusoswMfgesM8uIsvoVP48Kg1qzw5iPkI0NHYWXhk35UBG5Y
G8ah7RPaVH56ZgZVXHnBipgLZovAEgiUDgiCQoQtlumzxuNNmSSlPDQdqj6tBVcR3ouISew1d0WG
7Hk8pRWKSjwG78NiSr4jyO3fDW2b36DsRSt4QW9yrNvN3qyC6mtn1c3T4GcK1g8jw7Mitat9Tb/3
TDlrLwPthgQwuLLdSNtZFauEeCBEsQUK0FkyyxMmUOY1CrUFpxg79Hj0MbgKBxSgtYkXZl2O0Ouj
jgRdNocF9IGa/VR547ATMmyvz6/0imO9mJz57yd5DB+1saAWjTxE9HrUBiQHGxtWLKi0zttZWWuw
bhb/Y9MSYC6j+6QVbj5UBj1t6jo37vJsp4LdeRMrQ3lhYhGUF8S3aZJjQqPXh3r2cBuMN9rPNxhh
TwADpXLG9L+crwj2+7gPO3VQdHEb1zSGQxqHl1xw2pWzDFzYf8wsrv+mDKZWTzBj9/B+xO8bd2tY
v4IeJodDFDgXnOB19gdml1Nz8+qdeEFialpe5w1dXNLkfL6eGjWLmF9JL7xqEA7qDBtOor/E9Pn8
bK55hUF8ayiefIAeFmdoXDh1hYS5OlgIxjQ96jKR9aUI06vzZubTcXECCIMCgDmX7173jQTVKGJH
K2ZxekQ98sfK+anRSzTzcHfms6l9iaPiwgKujuzEpPlyRtMYhpO4r9TByZ87upSDjRtcyNmtxFYv
RrVwxXCCtridSrph/PyHNcZ/FbHYn5+4tS11OnELN2zTOncMn4mzhs95ck0rEqJRe6igz5tZmyzA
/7wKqa475vJ2o/KZGmo0QfNABlWYjx0SVe14YUXWxgL3HUeEdI3XD12do5sGMiBDokPranQ3Fs3z
Rfq9Di+MRqwtjCUBjNmg6G176dUyp/Ex0meBNOk5V3B4hVdtOuXPVupyK2R5t2sjeku7yDT/sl0v
RlcOznY3gop/NFLUyaJG/gDpggwp3YuHCmGGWyWa9jY02mxn2pV30ycGPXhBo3/rsmC6KgmzrsKY
i4heaZimO71HKS+nC+xRNujRuFy+d6PRIBfSN9pVqcURJHyCPGXrqfeoNnbQB6Q2egnOQOpR764d
HgUbN3Lduwb62B2tBzkrI+RdZInswsE97/Ll9jydr8XBLaZKmzSNlXGnDxHMgCRSYf1q61tf/Trv
aKuWHJrITDqYbFD8L3dlHg8974XGPnR0roZwfyb7tnh0Z21A4/G8qVUnAPMERIjn+6vnLlX+CsIp
YR8mmW8C45sL1cCfW5gBxDMEwpTg+14OJpVtFI0trbfBpoIcxr0Y4a5tSwE83aVeQ7l3CRBKvZZC
Vx6oQ5kgfYds2rWuLiz92qY8NTH//eTiseDr0sRsojYe4PN20BGN3vtf3jBRYu7mUxYtTMtHqEyi
UUyRDvxRPmreMbq031fcl3a4uWzH/74KbVKPbuuor51DTBmcrvqw6C6s9NpC8EYndebQePIqDx7Q
LQ31M8WmvPO2ZjPBbBwQIhLBXwgE1vbHqaHFTsyQQ0l1QbUpcdMPViXQxPRvjaGERgympFG7kB1Y
jTtO7S2eNZXn+nRlj94h8MLsSo8aYpxJBds4hQM2SSFut82upr4B8W08tv0BkF/16bx3rE4ukQHn
NNcP++mlC0Z6VMthAGwlaZvUfnXt++FS1+clE4trdDSG1MoMTPTRjWU8Js2jq7/Bx+f62ZxdBZyx
zITwAAWEVULmGA7ltwGpy3deIW7Oz5SxdqYpCXpdB+OPBOXiweZIu54ybqxDp2Cicq3dJu4gPYuy
6Fqr8lsv0B52aajd2BqSSa36LNDCOP8T1s4LIGsoNJHeM17lrJyuKHsnTShz2MOvkFd3FiWfJ5rn
vT9GTBESK5tgRLc5+wxzcbo2gQ10x6c7JwZJVOTItuRFuaPSFr3hZYR6MElxSe2T59HC/zJuvzga
aNWAwCoc5Z0RJ6DMowszR5pn5Zw6NbRcPaEb/w0jcTu0S1Qm0QsuoayxAgk1o5PCRy1n0VBjE2mV
dT9YGq3+o+XdDAW6Oy7sKLua1AsqjrBP5UiUbGM6l/aIP0H7lkGcrDLo/EQwIquXJd6VbjYCltHa
t6ARC/V9UtjuV9nnzjGBxncb1Hl1NxGx7RMHXoJibCtYKW3vqtbCZDuIMr+NemO8r7XUgNQmhNo1
au2flSJ75Hi5vQUXU20KiPBRNCJyGIIxgdwIcvEMeqxNH+ftO5Oy6VXt2vY+zjVEKqK6v9aDyIFG
Xp8+qtFBNrmGECY3NEqghuFtbH2EfdrM5fU0RM4W8q0d1NawEATdBwxMN7Hu9FdRVqBxBksThAxV
c12n4quDIJDBsYwcQa5uTXO8E3oKmRMsLO0w6bfVYCE0X2gweOp6dWxjSDvGcNLemb4ZbcQYJF+E
E3rIEnXoDzbmDypkSJbVtdpKGNDhx9UfjCKF39DI9a1fQCrXTfQ+AFkct4gFTB90UpR7oUF+0Crd
v/aHATkEmDuoKvfQJCddvLHima9Ec5ASbVoBY39heJBGWTBClZoUt1Ng2NdOjKRtGcL3MoBXh3pt
+lWODouqBya9dlXy4JozNUWclTdU2doPLD7EAV1hIqYj2yszFZAZ8NifqZnFO6h6S1REvG9mjh5q
3YTpDi69YFtyLe/NZuyHzRS2ISyxELt+tlLRIC2rWWCSE+9j0fVgzKDLuUEdYfjV5NMXMwdeRqFc
30xJAB2yH6ffgczAARlCYlA3rkmk4sABKHPbQsrYqVChbqyt75dAaV3UvhFemuR7M42za6cn3zTG
ADhyC7Cg42a/izqFjtxDttPMSv/Wi3TvU1mG4y96bdA0jxSKZhoS1oWLyEKQ0ks5axW1t+78fzz0
J/a2covfsVWNyH2H2obktflblD7Cc6nvo+cq+vduBA9eW4lil2dev41j1FcS4dSkRyz1zvZwZRvq
5dswS6BwBFuQXdl1q0Fr1XV3tezt2yGB3HbqdGMDERwyEdCk7ANXtQ9p6/vf9bhAWzybMokchizi
TVNAiZ4iKPCucdv+Pp+K5N6INPfa1CFGUrmdwBA564xXpbYptVEiqhLl91PWBzehVRf7bvqNYOMm
8Lv3NdWXrSWKS31xa4c7hQiwHnP3NLP08iTU+87p7Tz3DqNjAkfqeazzL/4ePFAnaIaev0nW7uQZ
YmUY1JvJ5syh0EnkWepFlqC1AKjOhZgnH9DPrLx9XqEBdd7Q2qXJCTOjrNiyPD5eGspHS+W0ixPj
+Fvqq0VxIYha/T75ZymV6Qqiw5ffh2wMer8AcFoc8ajJYGwckB05P4aVyZoZH4iOSN1RpJj/fjJZ
Tharyq1D+wC1mx7us+hK6y8EF5dMzM5xYgLUVqzJERNtvlOZybGoQaByIb5dmSu6POmtmL2LF/r8
9xMjCfcGZ3QYHZH2shHnugDWWv28OyPc5i4BXPjl5zuzGN0xltGRE8RGLuiCJ61MEY9+AaiehhqA
v4uQpCSRHiGeFh07NLDNGLZoSOX65/NLvTYGwhCApgaMReayKzk1tMAORiM8woCF/BOn3T/7/sKV
BqNoasfm+87nSOwG7YIbzVO8yCXQAiRpn9B54r/qCyj8ik6+MA+PhUQz0f1Ei2CETBWCR1dvGMeJ
oYUrccnJzJ3q8DjsRvGk64/nP7/yEnMUySpT2ry/X71ZB6UpZY858tu5flfDrJM4DyLMKQGgdlN/
/GfGFn4bZpZdIO8aHXvLd6EBG++5WAA4NHayMWcu9SISn8+bXPNlImyysXNs/aqk6vQeZJk6Qr4J
Wsio045hfjui6nDeypozz89m3SVFgp1FbO051qh3gxsd4cuXCPRcQmeueJvSISCYH4/AyJYPooAd
BG+1ER2zALLrHlIt/YcU4zaB2/v8SFbm64Wlxd6PO19BwMTej2x6HjR42qtnF2T9eSuXxrO4qyb6
3pI406OjjL/lAAeL2oGCD4nbS1wml4az2D2aKoI4Nszo2BZHy9t3xTHsLzx4Vk0Am/kb3jwDW18e
xiIIGmEWrH0cfmkE9KZXtv7nTqzmIjddyQB1XoFz5ZjaWeAUHMhxMiJrlUbBc4AK6mOuT8Zf55dm
xZWxZXMJA2qhwL1wZdi0vMqc6uhYiasJwfSr859fna2Tzy8ehzqU+oHuVRwBpkcvRvQhUvqNael/
iqSHu+t0FAs39oKubnq/iY71BIf7twICzGIHVd75way68clgFm4cjnltuF4ZHSftVsKMLZ7zmtW/
8HC/tCILHzYES9+4rEgYe++KkgpPdTw/jtfdRn9PFzExS85RqS8WPa/BLOuC82UsDBhJRcIzIbI1
cw8F13jf5pQ5eUfE/s5NRboJesvdFH4IBaMf528a7X9+ysJB3Ap5gDzgpzje1kIKQd+dH+v6bP7n
+wvPaIIApC+wyqPJRt2O1fb851fuU/o3wa7C8ztXiReL1fe0h5Gk5T6tH9IYDuZHLz6i4Nb4f0xS
N6/ZiaV5p53EmNAoGfVUdtw52i8AddOlo3PVuU++P//95PsUam2e3mwhLXMkQgwdwunQXAZpvtHR
DT0/bfPjYRFOMRiQINC4Qk2wBO2NHSIkdceqp8mVGIZNoP01tXAR0pRS+927Nv1ZX2rqXXUErlTI
iWiE5F59Ob7CDCTqb2l8RKDIkg+ZuLCp1r4PBoGiFj3P5HkW65PmU5BNsRsfyW630Mr8Kb8cyw+e
hbZkl3j8FVYa5t3SHXwzOVbyO0jlfufOVKbP55flbz6a5boAZeHVp6gzvkLtJnHvmeWIlbkLvXoa
oq0d0Yi4hYpUA/7QN5D1apvmIgB2dfIUihoGvb2vq1r2/GPifsJu/d577qsL0fva5x1qZbQN877R
l/U5L8nsIav65AhMdIh2YfjnlyhNLoojYD5oAAy+9K08zRqjTzTaYD1xW1f6Uxrl1rvza7MyhlMb
S/8dfdlMygrDo9c+iq9lefhnn1+cw3EMU2nk8nlYqiMBB+nQbs9bWAkFAIUq4nIAYLSGLQ4Y00qg
SBRpeNRrNM0UDSgPMn/8Zzbm4/rkEEujzslQMwnBHVfvBAqLlfyiW9VbloJqPwNBMUtfgoGLyg57
JGtDBFkImbRnxBXeMAwyrDOmQOfRuVgM3wmEn3gWRKGz4JP3O27KnUqbq/NWVk58EAs0u+vgKjlb
FpMVSXQxoMwOj4ABAuv3hFSB0yMxDxP3eUNrK39qaBEy625XtX7LcMLxAA25MyHl1aV/Hkj8DWPk
Oca779ULfdS6ScQTCYCR1Lbnopzht28Zhwl6kaZNRTXMfOldk5FUuh2PwbHVaWpoo48qyj5muXh4
w3SdmFmEmeZYgvtOMTP2I0IZsay3udZOWxN5vgsusBYJugaspdImYUkdZl66kw2jJZHfyKDDFgGf
mwU7SCJ+1XrzCDj1W1YGs4yq/s5D28nzKE0M8VMsvAuAo1X3OPkNi4Mha4BpjIrxKtWNGwB9t3WY
PZDKvpQy/bvtanG9vRjtwuMnHrrKy3XOaWW/n3z9EJrxx3z6rpJikyP91JXJUSTi/5J2Jctx40D2
ixjBncSVrE07VbIlyxeGV+4kuIP8+nlwzNhVEKYQUvfBfVAEswBkJhK5vAfSmfmBNkAacL74iepX
yBy5gfwEb39AxVGcDav7sgJltp1GHehRAJn8ETs4+TwXf3KinruwJIndNMr8DbhY/O+XlVP665Hi
RHkdL1RPbFS0EsttQUGXRkirg8cnxYuOzO8GAASOJFC5/goR1jDWXWvM8wghbWRZ31LX2k/NrNB9
qdqhJsDbNww4WkFIky6V03MhxLsC5DSqEAEITRQuQ7Zd6FXHMaPlGcVYQYiX+aQe2gIXkvUbbZaJ
rggLZYvAc5mjoeAJb4tX0TwS2pe5j9MGTWK5Ic22VPkI6RJORAjuKK2rtRxKiCDgeUs23ub9CoXu
PIBTwZPgqhNsEgUrkyYLcucUPKmVYwTV+vuyBMljg5xKEK6fRi/HfHaRE8QbzekjPbvWtFsTfEPr
t7H9DtaTy+Lk+/VvQUIwOBRtn+QJxDX6pxgEFQ3IQ/6TBDH9iJp4VehoA4vALVB4e01xInzHRS95
sl9i9NH5izODfz6P9HreLxo7LBk7tPq4LQztkbrs5+XV8O2/JE64VZEfHip9KvIoBtuQjXp5HBEz
yiGbgTsszr9dFie3mL/HYwrqPMGzpBhxQEJAA2maBspUm4Kj3iHs5b8J4npy4ojnMWa4UCHIbX7G
6WORfS7mL5dFyCK405Piaz0R4SFH3HVGiuRdss2yQ0vvkCAGW/xlKVKFxjASb0Sz305tgI07cz2G
moFWZfu4yDfDBwaBAYX4T4IQARiaVVcUza0ROB8DcAWBBO2/LUFwMu7SFRg9gY4NxUN9mFRI4PId
Al6l8SdkFy/FsiGdNbsJ8vW3jhaCfugjv/7f5wVN6rwaqU1Xy6LZRmzCHu1ZNUQpVSQOuPm/CxAU
yaV172QemAnQvx7W06/V+dSPO61TFU6ktn4iRzho9HF4dWljJQ2QBbT4J0hEhhUEuCDKMQ2wNi3t
5r9tnXDwaHl2rQSdP5EGZlkjYJniaKTe5GRBwt2CCQ2nNDQ/i+wqBVdjC1JAH6WNH5dX8ScL/8ZH
4tmh89FTjhV3buiZny8LBoLg8QsG2hoCVnbQa/RhZxUGyHQysF+Wdc1hH2xQ7aBtZqZkCCdXt76S
qej3DThIQ7PNnceqrqYrINv8MoqsASWml289Ai6qtXXzTWayOAT0Mhh489zeO5w13kQtYm9Q2/pa
rGAuQV0KXXlxVe8bQKMqohmpGjroMsR9jfENV1hmO45+66FBKgI2xYPtNeDjAqj7wA55pkrXSQ8O
3AA8swSwQhF7swDAhU9bD5qoH0h7TZp7o1BkBKX36IkI8WJrk9bxJgLdyGokVNyh22lpk+681jVu
65YuBx9I5h9RyBOhwhaWTobZvRJCnXEOUPjEPEo6Dgp3Kt88ZD+QTcWbUewNAXmy3S3g84y6WAPT
z6KBa7vur1hSbC8rvlQQkixIgwCowxfbTzG84bARqCARILTzGARO0/esV3RXqGQIJjw79WCXaIWO
Fjbfp9p6XRD3CZD8789BIkpHBgzonryyJxxMVoINaklwBeXzTgef63/9vnhJZKvdgKgNdcnn1gm9
j6Qfue8BMp6JQoSYse9Tb8i6vkLJqHixQdCjSkZJr9CT7wvGwlCILAYNNc9iDZMJjOIKY1R9X9h+
k/XU9VPU7vx5Q6qt6tUttXVOIwSELQydibm01fdroheImZtq63ggiYvTgNVZ0LkviG4Ul5rUTUKZ
8Ky0YYK6cIvGVJ+1PLEQwkJCxZqgiX+DQypY6Lp7v/1ZwENESg2hgffG0EcQrRfVjK4dzw/a8ke6
OtvFNxU+S9avjxkEDNOiLwglFDF/buWUmgmD0+rSab8266PFZqADaTkooww0jDZguSnSaYObyKnn
TOHNZKphGxwcmaA9Cd7m/HJNEjSp1D4qa8t8eB3mw+UtVH1dUGyrbrtpinGnDV/QUQty68ufl3mv
0x8v6LW9aLRLiiWPrBRjXZulBlL+62URMnXjuIxo0UO7C/CSzvdn9ZdqnlsEh6SwA3DZ34xVyDpV
klgWGnLwegdPMzSti66+aHQ2DB4sKE6KYHTuB++QFoe5OVJCwFD+gSknDrnwV5zg9Tu3YwvQA/PI
AB9pHhjD8fKm8U0RIza0IaGjAm3OYB/i53byNCPo4Smy2Af2Qrq+9OVcb9KYU1x6Gp5p1YGgQSWJ
x9dxUumbzBMBoQ6uCPaK3JYgeNZ0LScGcCNxpe6qmW2sxtwx0zuY5vDUzWR7eZ0qcYIvWs2K+bSG
uNQEEfTMdoWrofMbgJLV8uBnqcL1yawJwF0YHgNONjrx+N9PthWQqP7i6lkaTUb94tjajVP6iptC
ZlHoVATPBcHYyxsajUzrZmeYQGdZuJup3a/5Hg3SlzdNIeKPPzxZhU6J7Q4eR7OtX43muU9+MPLz
sgjZRvEaLqdpwFyN6FKHwqkckqAStrQ3TXIE2dYHHA/6gpGz4/hmKCGdnwTL0irxnayI6haPN5vd
2MaR+iryKJl6odNOt5GfBYy9SH4F9UJa0C+KyF3CvrpO8x2A5trylr0bUpxHmCeCBD9aUy2HxqI9
wO52aCIqOkWRQ+ZET78vKG4JpPHYcvD9njzl8UZPf+v6D7d4f9P22SoE4wcWgp8MaV1Ec/+w3DqD
YhGq0xCMPRmLvAKCGhYx3M4gF2nzXyXIM5LxhmiNwkZUGybol7bQyTMHyGJggS8Q4hydZa/Mbcks
8fRYhGsAs1qLEQ/QLwfMxHn/moKgsnI/UvI5lSLcoK43pl3WYy0+/d2B8GlWgfsbinWIHqXWW9rZ
QEONCo8cQPpZkBstvtLiz032M8H0OxBgg6G5t8jVaOyW/kAqTA2pbEhxZCLbkeFx6tgcPwKltIVt
kvSQrDsjuXq/ZwMCK/druF1tRz93PGnpIXNrNlhqeiB3lWoaUarjJ58XosGqJ11revh81XwDaGPx
qyu2sbHP0tf3LgN9dwBexlgKh4oUwQnShWAQdUULVNGATyIg+vubbgGAgbFN8B8C5RUPz/N9grth
XuoPZZSZSKpmX/ph2+mY73l/MsAAkiYH+UMbgf0mPGyWHOVb1PQjSl+n5dhZ16aj8DtvLzNOieES
B1PWBFAbgv2k9UxZ4dp5hImv+FetqWBR3loPvm97gJVCMggpbsE522i4nPVuyqJaAz84BQnsu2tC
5wIEvwzsntpqaghoqiFA9/tA302giuYHDlzP5ysc9DgJp50b/jSsaVVFNwv93KmmN95aNr7uohSH
8Qc8OkWYr9RawJOWJVXUl0+DBoyJHlMi7n35/iZEaCyQ41xkewC4JRYD3aR118JJy8jq7U9l9sjw
CKj6a3tQxHgShTqTI7h9rXY7p/Mhpzg495lKnWRfB30IH0LADB56Uc4tj5mkYm2S0UjLQfV89IdZ
EXupBAg/v5lmTLQNEODnGzRTsXF72TdJjts6XYBgb7XGPH2l+H5NvzDnGmOeA7vOnaf3SwH7FYiJ
MKcG/CzBKLKcDS0GktsIERE9TNZVlxwKergsRLZVeNLDz+IfxJDCWdDOiA2SeTRyfrTk2TY/X/48
/43nzzyeFvn3eeEkxjnTG2a4NKLlFDY9KM43fqwiwZOuwUUkD1oVTE+Jl7vnaWtGbUzgeeN1l5IA
M7vhB5YBcD0TTbl4OdpcIU4eJOBuz5CaNpvI6xZ2KLJyerWzfPxszy3ZXBYlWwwns3XRL43pRbEX
s6Kt4+RZQaOmuEEN9t3JXHQznXxdWEjlrqXrFPj64Fx3IO2wdBp0s2LaQHbo6GBEqyfACgD9JJhH
YZRpU1GcR5MwDPxdjeS4dh9wIugXwQ7B52LMSGQldLQl9jwAJUW2/kjrqHj/MZx9XghzNFznWl/i
8zFMg0Yf8FBoSEGCEuARJh6hgm27HaAeWmY1Ue0TLWSN4YZoWDDffxDcxwIPi9M3YuL2XG0dPa8c
K1+bCNoGCHQrMKYsnAG/dVll+XkKRn4mhqv0iXXEiGun2IKYgj63HQtNJHfrCdSADwwtHu2W5cXu
skSJhiGpx6seeLvbAJc5l9j2dT0AfhHHzqqAWZuledAqhftVyRA2r9LxxHJ6yJiM56z7CdqBzdzu
L69DcpHwHBt6xcB7iclYQQ18DTMFJSjUIpPerutRq8d9NjYHfe4VRyTxKmeCBLv3qtzXUDhFui3M
CkyoM1U0Ldkt8Bxx7EoXkD+IUs5PZPJKClAPjuhuvurebrCubFVrnVSEgZ46JKLhW0TPuAA4FS/e
CWRz5MnOl8B0v6dFp/D0ko1y4Fb+ChE2qmzBYDT2EGK7c1CUt12iclwSa8FMN1rhMaTAIaaFK5HE
mmmNDfiCXP0TMduQJX5ojT/t/LbvjdCsm4/MriBuPxEpOOQGeFJFTQE2XhQvnXNHAPaR7mtb4TIl
0xH8eYDqF+9VATKWoAMdy9PRWFPAs3eHLPuZkn1SN1sDFCoD/ewOXypgHBT1p3b5cdmKpGeGduM/
MJdolBUstUA3WW/NNIlGN6xemSqTp/o8//uJe1vNsSItKYA+XvRhZqYBLa8uL4AfueBAsXH/FiC4
gR5II4R0ACLGuFy5cZu9lr3oKUibtvFH1NvBZBHGGVGsECdnEcUUeYkS+AOe8O4dIIP7K6P+QK0V
inAiRXDPltdorOQcN363s4qwpIooRnoi8DN/3rvAzxGCVgsoxqMzY1il+6EzsA1sLh+HzNHgmYjs
NlgtgTUqfH6ZuwbMC5hfMMbqsayaQ6+7j6jwKpy/bBWnYgRHkHh9P+s6xNS1+TRl9hPR6o+I4ADa
AG5CHtoWRMSe03djPWRR0tws3YEpPs83QtRbkyDqRmCMBIoY6PWjlTeN5aRR7XFMZHPT5WRTe32Y
gBzQeDe1IXqeT6SJEz5Ti8Rj0nroerarnTmWD+iLVaFLy84EyXrQaRsIkz3ROQOoyWhKDzKm4fpX
rivsXP517BZWgl4ysejlJ9TqDYbWdkDx99Od9v4RIgOg7/++L1xeJhtqPLfQv28PR31t93PjB+n6
bq5B/PpTKVwrTvwhOCD91taxCqf5hI6dF9dTBCsytbLAX2oC9AyYHiKieKZn09Q3MAzPBABOB2aM
uDoOHD+daNsU7TsKebJjAYKgg9wN0meIx84XNNeEWl4MK0EIFdyPeEFe9iey9YA+Dl8GbiQ4wYXr
V6/00s5ajlkxXLvTnW8AxQfIaZvs52U50nXYcOqGxa8TsUTsjGtpj2aLmlYWJwErZwyk2M8fkOEg
bYoEFNISIlWaBqitjrXYK3pbTH4ALiTFZkkXATQiAC6imYaI+O4NmSpMXTM0aHXp1genfW4r7kBu
BaLXQk6CTynxB4TYabSiW9BbfAav1WmbfEYHnf04zulmTVWhnlwSwjwMpSIqFpuCkt7we39YkogY
oQWktyngiMfM/dCC/okxz/XXXqgN7jW8Ikqv2uTdummRpiWxHvaOir2Oq+qbvQPnA14rwMR/08dD
gZZpsnXAiswAsGLOvLONWyCYuCMe+mHcKS56SecL4ogTecIF1sSgaChbyFsSM6jR5mJ1O8Ah1cEQ
LvQhzvSgWd9dIzwXKVqr26aA+gb/i1WGtNxo74eo5t8H7DJmiF1kWQVvYwB51TIaEPIQcqflu4nW
oa+/n/XnXIhwE0z64uYlIB+itf00od9K+wAwASSAnQ4PGN3DaK+wTRYx2Vx4eFF2zdfGOy724bKj
kdoO8TCoiNwC+K8EpY5NrV8XdwDzb5w85qArBXLN41T3d8OsauCXahmnsuZsKXgmucJuaYvZ+gNF
vwFoUnuwi8fXSRvvLK2IVochYZLtSsqB+AaE5++HsUWG5kS2cJu6ZubkjYOBMY3sfP1mmVS9/bLb
51SAYEIp2AvQfo/FTfNN3rxqwJH2VndT6AjZ9A84b3Rh42kBxUZQKLwAR0Y9OscelGI4rMWVd/V+
ncBgKbhYAd73tg/OSDFGXqVwdHXaRajn7ha23mnm/JhY3vsrUhzzD3EOqoS2IQ5+tusyMsB+80np
pd+NSTb8bqxiVfXWyfwpEGI5zbnLWziE0wflFwNYHiLoznbD0Sp2zLklQAtMgO+aOvPGaZ5GRxVf
8RMXnfipUEEjTGOlWqkbaTTgMQs6cvQNvrZpDLSufZ39qlJVslNmykhy8WXCWaBN+fx+mkm3MjND
x1CfJrepVvbB0rvAtdA36bK8vxTKRxb/TxYRqt9E99bRmjC1qM0WSFxb9EUq7gdpmoMAlw9pdPDM
oZp4vhzH0Fhs9msaMd29oSt9isGkkDng8YiT+9nrPsU955A0HuqWhFrebi8bgex1iiZaPlsPE3tD
6KZjCDgGhwrGgb30fmnIl452m9i3PnJPAS7d462NqKyITjHzfZagkxanttYbt//Khl8eVeUlJYuB
fmNgAw1lHBtEUI0GTC5V1ZTonVzNJxDVXq39DKhOVYFcooEQ44K3HEEfcNuFI8OBAeZ2xp4Z+nPG
gDRLWZjB4hrjx7sPBxiawAYCVAdo68VK/ETTOWsGgDiYXX6VTNZ+MJzQ7F1FYl8SJCP0Rl8B4Cc5
CbawbZVhA84PiIqR5h+SdK8qx0u369/nRWxkVlaVU094gDkAg6H9vmjBrRPvlknxYJGe/okc4bqI
YwTOJfhZMbaDQA6kdBrSXyRX5XNkFgvoGWDFYyofDRjiMEsXWx34GhJAazTP+fhCtHIX51bQ16Cj
pZvcWYNJ6wKjeDLxGrisENKtPBEthDFDrjl6wnBSfY5JE2ai0yTKLGtTMdWzRnKVoG+Ud39gUPht
R+MysVVrgdv7YFtfegzClZ120JujQ59KrQ9Bv3Q1zApnK1sc+mgBw4F/MakvmNU4uLPp2mA/pZa9
Tdefev8wLVnYghXj3bvoYfyRv6GRl/NE+10mYFrrWYtwtgBXog+qzHi7jtmhWVR1P4lKcqfqosMU
wHKY5zx37nZiY+a9QXKjWvot8DIOIxp2SOsoFiRTyTM5wh3MaL5YTmymUQkUKWOt7wADfMv0fp+1
Ry0zH6jh71A7P/RFt6/ban95PyW6ciZd8B9DDgLKcbTSCERUgT00YVWkmJy8KdYXEqPuoQNnaj1e
limJOk5lin1peW9UaOdCqOO5PfIG94mf4w3nfPXWYb9Wzb07PF0WKHGSHiIOwM7CSb6FhJrrvB1q
isF8aNamoP2mZ8+XJUiV5Z8EcUkxroE0qwm20f4yZ3eOdVfqXy+LkO4aOhvQBAdY/LewLYVFZ2R8
UFOpH8p2A8ayxNiQ4lM772fVLSldzoksvqEniT06EyCDWqBZtdub8gZYDDZTxE7ceoTIE0UHZFYB
MoWoQqwQMRP1h5Q4sOP5xsh3ZXGn04P94H2kFHUmSHC7k90lMRpG8FLIwTA3jsGiRzl5zMrbGFSI
k51tK28MwdkT5rFCKaRqd7JG63wXtdFI7JiXWi3yuFJQHX2/rBGqPRROqcysBjBb/OGdbT3z0Llh
X4fTL6KC9JWugwO48p42VNWEy7nFdDPKlBW0Ic61A/On7FDpLQsur0am33hkgdQZF/PbgtSs1z71
2IQKOJnYrWXFeUjddNj7booJaL8ot/m0kh0Br8Dvy5Jl2o6riwD2DJjFb0K1rrfNHnxvyMNoDyub
v8ep9x0B/AeEIFGCSgIeDPjnXBl6A/RuNkMGUO+/D0QLcvaZJR8oUHrAwuWzdUi/4Y48F+LUbHD7
Be+rOO8D5tBA9ayXqRwueI6G6SJGF+On2vd6DS2NaQSofnaTkRu73eTNy/uDWiR70NwIghH0qohz
VGPWNq2Z16grmM95B1oTFT6VVNf+CRCxXOHf7HnVK2RC3J8ZGMIqEDMA1Ckwy5A5m8sHL7MeFN74
CCJWBPiZ8zMBIW5PRgDER512rW19/+ry52XKi7F6jN+g+Pa28lY2ul7Xo689tIbxe6EYmyNrdV1V
lqmwT0mIhxfgX0Fi0Q2ojdaQNGgd6PssXPvHqRpCG5wepfP+llOwLIGEDnPM6BQRX07DosfutODy
8RNQOyZAvLpJV6N+vLxvMhU4kSLe2JVTkrHKYfSeX76a1nRf2OWuaaeHuqz2Tj9tUB1SxFqyo3JR
y+L5MB/vNcE6W3Nou8XFVeQNexBYB4kZWrZi82SnhLlAJC8tFGbeADjO2pA5SBkl0VwvgaHfVwaC
OK8PXFuRFpMJQiEDpZk/jMYiybDr13jHUwjyjPaqzdyrZll+uZO7ZWWqwt6WmBAiBZ5mgVKAAVrw
nQlxp6SsMPXaGGaYYD3vh4zlRd5/AvhiT+IdgnEMZ9Ixpj87epiwDVAg3u8FIAHwcTba50ETJWSj
VprEWpPYGNzN60DT6+DnZXWWHAdaFNBHyGkPMYYsrCBx1mHwJ/TNa0v1C8+m0ENSQx9BIDQMCsuR
JcnRzMlfYdBm1K+FN0O15gW4iFHFjKf41u+aX047hqljb1lbX7f5eDd1+TWh9nZoJkPhhVTCRTfk
1+nUVHGXRS7wPaz50bGrTV9/87QxmPWbAVBFtfOaJu+/kbBkJLT5GB/PBZ8rSIkcDElKJIFb0Pc0
y57p72ehQuJLh36gCIB9Fe2pr2fCCF/X4jlh1994a7wriYoaXOKCMA4EMA+e/0A6W1gHCpMs05G8
BjuD9bD09rUBuhxWfqC9AdaPmArVYcAIiwaL/hC30TjHhOUd+gR0PwotkIQhuO3Qfv0n7/XmLVS1
E+2hmKjKFFXotPt4OphVqCXdvnK88LJlSWUhWc3hMpGc/KOQJ77Bqtpe72urwAu5CZe8AOhrDZlr
SIDP33nby9Kk+o3ZFD5ij8rgG16GZohBWE3aAhkqEEVRGqYlCdLJgFuaAzNrAjI+DORX5aheZBJ6
MuSwbczyImeOoq5o1siGemlvYiQSPW7ejW2aZZD2znDQHQoi7BgQR4AndTeUxnhr6MMaxnaDqjzw
RDclrbqD71agyhoXc7+srvd5SL38aKWaFXasbndt4/8Cb1l+7ZnjsKWIYRUmKlNt3mfOAQThasWw
IZnStYsbimm3ItsVM/teGeOuiPVvigPit7TwcsXQ2185YuCw5GM3jjkOyLfKOZgL46Zvs1sPD9jm
oafTARnZ2w5T7AwMae0S7/qku/Udurv8M2RXIrq4kJTnYImw6XOH5IIZC1xmTgUohmE/p9oh/UA5
EiQ0/ySY5xI8Rsd19CChbIJevxlV1May80IQhJDSx394GJ1/3+paq4TNVRGoea+78pMPRIvE/PGB
bcILwkZfO+A/ROZRaphFZflxFTmTCYa1TanqtJGEkT4opf4KEO7drLWtlBYQgF6Y3ViO23mZZ3C9
+SRwmPbLtdPrmrhM4ZMk+KwGEgsY7OS0mSgXCuEEQwt06+ekjOIO5LaOH4z5j9inwGP95WR1UPYg
KLgh04PrlkBR+pmh3+jyxspO7/QHCPo3lhPoC2MPM5P0Nu7ItrKSna8CHJIM6/JlYkgPsQaeT+K1
i9ZLH7QLmKZrbHNjp+PeS+gVAOquPfKjmrR9XJpXM0k2BSjc4NquV3N6mXuydYrhtRmTX5fXLIux
fJ93a/OpV/jJc40dLC0dwVlXYboIg+lmCXpCuGtjC9C/MUgTq1HYuGSPgWXPeU3QxYWbjnuik5tH
qytr6ElTo/KMG8f1wsw7GtOndy8Kvh7ZD4DK4P8iboCeT0lnzLhKy5SGI1oGgyptwt63EV3VT5dl
SZzWmSxhQWvBnCqO/SIyqp1NgkIFjyM5ICwDGCI8yQvmZyEwxQhd65KZDyuO7t4an4bytza/JrPK
NUp4WBHX/BMkxgTx2KFHO4Yg33w0tJsC6EIJKqJpeefoY2Cn1tWyPA3JsfOASN19ZfM3W38/2uz5
bxC00RqtdcLQchmxabc+GpMiryBxbGdLFNy/ba0+6kZFCXQULSTr4+Af9fZxao5J/KzMbUvQtc8X
I2iGVxv95JIM0jJMxK9fuuSGLl917Rf1b/p4CLT4pmxQLJjza7c4XtZKmZmdHibX2hMzaw1EKo0O
2Vr/NNIA8FAref6ICJ4Bcnl52+ObfSJidl26rj3OykCQ0JVtVBDzAVm8w38TI+h/yhqAUwI/LUrz
W728qeMEQN31+2NvJBbQlYnCGCrbYiITLWs0qx34ZOpXm7G4AXbPdrktwz55vbwambdA1I0P2hzk
WkSbKpiHa8vHHVfmOxoY/vby52XO4vTzgoKn9jB0poV1tPkBfLe6f9cDx1zVGC9TLnQp4Z7W+XSX
WBiFRpDBGswioulGL6/m7tCOitZIlQhBuYi9TK1XQEQT3zYViOqSu6WbFLslPQwMQqBXHTNRujhn
p7fuYs+Gh8dBkHm3SamoH0s/D8vAxYqHD9I85wai+fmIUdeliFo6BuwemDwKrZVuEp4GaLXEc/HN
mKU99rnT6nMRmUkFviY9LKdb2328rFJ/IgDhbYBYEHOWeF+j0igOpvUxMECTArvUZFc2/R1nL3Hn
BqQF0+IauPTYsRenPDrGgzvu2PiS5cPGd9YQIMth0Y/AHdX2HkuvWdU81cMR9+V2ALVV56IxdD02
6ddheBgWL4zra5q7Qe6YiohDZhOALQDNk4UUEkzv/Bhae27oPFdwIPWo75jut6GGkdQHb23ZbnAn
VUAglYfIHG2jeMIAouRc3mSDu7qjZRVlOI0FmZv9lH5BHevysRhce94cy4kY/jNO3C+fW7EIA+QD
AH+uq7kO/KS6b7Q2zJxi1zjVnoPZ6GmxqZFCSr312qLm1VSTrW/kj00OlvPBLO/HjG6p5d65rf/p
8g+U3bW8eRZPORMoq2JimKfTTH2JcQOZA9uS2Xqu68W8XorKvk+WFoxc5S1GXCaFukp3/0QsN8qT
bTH0eDVpDrHlkgTe86pj4BBdr739+fLyZC0OmKCCPfAZXRy1YN0pbnBqtQ7AKpb8TsNsk14CJ6YA
80zh+UgtALSK2QiWlgfY6SdzqRQeUr7Qv/LFVsAyXVrTSyCfsCeLHRMr0DvwairUTOZiUHTDrehx
AxJdfdaAinqwixqrbNFlc0/jF59eXd5KlQzB14PZypiAZVlHOh57lfaDejdmpsjsSxJe6D8FlTGH
/HtbiG37hXhJ4lYA0e5D5v0wUtyLbXwo+i5Ilbhl0tDvVJxwD4MjHB1JrQcfYCSbaU5D5M+R6PKC
fL0zEPPh3FA6v7btO0z9hkul2FGZ7Z2KF1webW2qVybE56MTVPbTRNKwcDIUTIqgzz+jdqe4iWTO
6FSgYHV2NQOjArFTVJF5o6/g+NSfDFZvtboMi2kODFwVtZnvLyuOzAQc1yQcSEnH3LSQbQH4QFxq
6wBcGm0Kfet6Kb8ZoxcUqhqXXA6GdUykdTiOyLlPmbME2KouPLrbzF9Xh9xUtXGd5Dr47Vn99fKa
pH4F5Ye/woTrowegeDMDET8au13WBgDEXdF768O1BLQIJvOxdA8gs78sVWaCyD2jhIfqB4IhQV8X
oEEYi48WQq+sQgoYJ68JChW2Ft8m8cbiAQSesRbAAMQKuOWu4wwcBTSdY1AaAOLby2uQfh7NDvzi
M8w340iktJPedDFa1QBjraJ3bX+4LEC2Sbwv9U9iDLUGQQ1KdyDDmqGfc3KOU3Ol9cc4V7gp2Rr+
uFr0OhrIynBNPLm9hmZguW+BMMasb6rpxcsUl4bMMSAE4hcWRn/fUAvHLDObdMISasCzQSG2fsoi
ZIU2brlGaCPdVmt1vLxrf45VPPZTmYJu5SWQ/NoMTcPI+V5ro7dJGn1jtd6GZOjsAaGgtSRbQk1k
e9dtXBdXK/NuMeJ35Q/NbTWktwBbuaodukHT1QYc5shBGIelZFelv2y0qt0krhsWBQMAD7mxYu+q
td2tXq2by+uQnr4FL+PiVY+ZIOFo0Je+AqSYj1FOV2Oz9Zp99X4Qb0BlIJ+L9xPcDAYQz09/Ah+X
42cU88zjBqkkzVVYiKwOcypALNgSzYtLmkG9agLOEyR0gOPLjONctFtX+zxoPzrgw5WOqdg6mf88
WZeYY7TAaYa5CTRcr7QPveVozUfaR+WsGv+XHtG//ROHqjqg4ZWgr0TDdecfS7BJmOUArtREVT2T
Xu+nCxLuV5eh+5JUqJzGbnGoFuPo1d1tZwPUV6t/9Zm/n4l/nSD3iLA4TJmxAz/I82V1lHqKk7Xy
v594iqnIutznxVsvA9LnEMaZClNOtZv87ycSGhZPGDeB3RpAkFziwzocLVUThNQfnaxCMCp3QDOw
N+LE8mZC6e3TAvS9Mtt3eMKk3ZecKeIi1aYJAUOpOU3j+dB/fTo23mcj/3H5UGTlRhgYXvuAu/lT
VT/fsyQHFvJKcCqJiXnY7kucf0IOQ4/vmfFYT/e+c9TWPmiLzxN9qco2KJut3cdhTUILEL3ltG/K
L4N339t3datoTpXVHc5+m+BdssWrknbBbyvc+6nJN77ZBkkX6cuV2S8baq0Ba6LR/L7Sn4y+6M6D
53yvp9fLO/T/mM7/7dAb8uncr5EXbeHj3NF+ISa4jEd7uO4BP5TY3QbVVvRfWVsbvw8A3QeW2g9r
S35e/hFSzQbtm4OeP7QMiI+aaQETIF0wIt0vKAgMV6xODulYKMIFqdc7kcJ1/8R+LKtZMRqGCaN4
SrZW5W19u7walmKXpbEiEJaZEXowMRgPVDV0/QimmsYm88sC17pLyo1RPfbuHFIQj4H2DBMZyX5F
Y9blLZRWC05FCpa7LmnSrR18etlPYTbuiP+VIc09EFBd6SHTMXRSpJvK7HamxrbufN83bog6veJ3
SFeO5g+AUPMJdLEpwyAaiGU7OBA6wd2z15E+OFMWTPSbPXxhKk4Xmf8A1d5facKiXTMtjSmG/3BI
dqAAn0gVOsNtUIyVTgUIDorVM1g3ayxnqvMNxtbCmr5q7dOcfXW6Z9aiZ/gDaHYcOcVGUwZqkm/w
Wy2rX9AYz4PaId9m1lgHLuZc5nxQRJ7yrfsrRww9LHPKR9uEvmhDSNEVPylMQGbTHgDvYc5oOALI
ybm1+X3eU82EX6HaV2faOxOa4idFH6Ih1bYTIcK9j/yBMVMKCIqePk/rr3I52u5N3/Tb3N4NzZZ1
T/V0tPOH2Lx19GfAG3r0EwXAb9wfDaZQFdVv4Rt+4l6A6WFq8YDfMq231XPWhCBP061t59+63k5h
7Hxdb9TyZN2Cf+lH3ZzzHLLS9FvVf+79J6hMoJkPJH9unWjE3Gsc+e0eleq6rzeXpcsXit5SlE1Q
pHkDaDHUq9YA1imy6kd9+OyW/TVQlUMSg7DYs4PRUPo2XmV8s1xwgwIHBOygqFWfb62/0jUD/h6m
pMq53ZKOJVt0HFpBBmbVsMA8TuCu9Ri4blsim+plV24Td2izbAuFUkuXDo1GcQLTxWiNOP8h1oJY
0ugwXjd5zqEfp30KWletL7aek+5Xwzo0sbI9gXdZvF38P5mCIeHKMKzJQyqgr/V7i/pbp1yv8tkO
fX3ZacO0sav8oa/6b6TTy/ADR32yXmHjXR95wJkH8PbiBY49BJ12X3hd4GbldvYPOn25LE/qNE7k
CTY010zXbTzpI9NuflTgiaO6u/Fb1SAo99qXtlQwH39KZz0fcW3MtNjMsw0A5Vs6oCZEU1zTqjtE
JU24pFJr9IFRCk/rEv2Rjjrw6XL93iDjp5ml91NBFEoqfVXyYoduYQYZ8YeopWufeOAnRB8pnpRG
2d/WOn39H9KuozdynNv+IgGiIrVVquBylVO7270hOkoiqUzFX/+O+gNmbLlgoectBphN1zWDLsl7
T/BEt594+ySFgiYjxCXRfVBi6yW2jOXdzFLHMFH3gevJGm9llIromgTzuUzbQ5OlsT4UOwXwjHL/
C3AFr/5/Qi3f6qt8W6akZNbCsjXlFPVEeyBzF/Y8/3sMkgf9mUWiEYzTd92jfFSZVesIIwrl5+XJ
y5+bLczP1W3/KsZ6hxRTX+HOi7ubbt1WWfLiVvyUd87GkX81e70Ks2zU1zNmJgx1YWQvaEDepmZ6
cjX2axgW/3et/dRT76hlbKN8eu2agZAgPRkQ1wIU723MBIqj/dDCEMluRACXEp9tiZpei+BZS3UG
sFmYO69y1FB1nPQWYMBucUA/ZKumvfXzq5TkNRrPsuXntfzrlH0DYezjlHf19xcNUAA28FhYd0MV
vMNIPwPnDonyc5Y09wVLN64L17YXcAH/hFgNAaQ3aXYEqG+Lhpkd5H2Qbs3StRz3OsS7ZS5V1tkd
ErZiN23Rfu2bNiSW+FXD1h2Q6Y1Jux7OWrqt0H2E3uDbXeXmnqiqdMaiQMMUrISIInvzwjpZMjln
Gtn/7RqhfA1sHCgVgJa9c6csYEkCFWu47VGAj6GRPgdlSZ3w4yBXGg1LkRy3ZdMkKJiv+/pals8e
X6yioPoNs9BvYNkF88R9rdy1w2edwAfBdvyBvXh2u3FkvE/bCA3+mIM7nbd4FK3ms1OzYbEKtlHO
AA6pKMdAHypzx8HJnH2b0U2Ph/criIg4pCAtAkCgsW4VTdBiaJiDx/hoOXfQpvYlKX1jqA9Ff9GN
v67iI9gi1o72MGgBa8aippRd8VFL72qILAeiNi9D13/+ePneJ9e3MVYfmeNos2c3OPmEy48aDnZY
HO6bTkSJVDtd1fdN3v812xMhccouewWeTOsNk5tm7TQjxGdqUOu9IRl8N51vxoRssWbfJxD0oJYo
gAGjFr6uz8xsrOyygIKPUf30Joj4TF0A57SPJ/B6EAiHLzKM+jtuitEwUqctikBDM8R4z3+ehRVM
vfvj4zDv8y0OogVYvxhoYPMtG/PVIUhm1ui6Wq6YxhMIF34xbZVArg3kdYRlp7yKMAy2YO6iljJD
mAfCZUExNkHGzOjjgVwPs6B2Hcgfv3OWSwxmD1OH7t3MjrV2KBx/3JJ1u3KTXCbr3xiriwnEwhK9
Ubi6EvPB8L7kzRQ6fMfgZTsY90ydR4h7i/bp44Fd+5JeB12tEGQliZxNPDq42URVbvmp/pKCclrN
Am3E3nfUlmbZ1lSuVswtjb5TLiJC1PYAUbZz3cuw4MDwfDwyci3Pvh7a6txKzJyMfEagNMt9Sp+M
8odX7onxO02/j2QMqPU4WM+gEAIZ8KIL4VtdD7XuA5u2lMCu5d9Xf8karWLNRjmWcJC/A07ukz7Y
D0bRHStt3IPztOfaFq93Y0291QEDLRUKxNFSh/fOZDqhAA9/Vp+hQOnML674uTHPy8+9fYa82bfe
6s2ctX1ilTYeeLN3Edkv3UAl28SmrX50WuKzAuojxQLq/0GG+49Db6zw+qixzMkrKwPzao8E9pLM
V7byeeLdNd7/c9euURBUNIAUexhk3Z3y/r4ih8HaQExujWb5cF6lMsU4UFsD9is2buLjmIkdvTtC
HtGf7S1Qx/XE/E+u8Va5ZvZGk1kUM9froz/O36f+y8dLs7XlV3mFpprNvWZJmNJy/D5Td4WT3rhG
eS95hRvBFlDzfe142YR4PLpAnMJPZ/UwqSpeWi3HrUPyOhYk9WeS79oeyBjbi3o0dhV0pYe/F4FF
VIgAGBCZQP39HaBZoKNRLBVrm907DGro1PKnhPhbMPCrswntSsjfLQzJNdyuSHjV9xVu/ANU6YxA
lWGZ7FIntLeO06up499A7zKVm+kjX5rwzLxxyXNVooMMEGGenAzrt1s+fLxJtqKtElVt51zYxWLU
6T3KYgJuAddS83OSnnTzpxJbArdXT55Xg1slqqQEk7/U8fqD/vGupqdRoEkktvyErn5ar6KsduJk
pnoK52Mc4zbKds/1uJFvtyZtif8qTVgcb9vawCiasYm6yvCBJonc3gulWx2YYYRpgz7yxwu1NXOr
1JRMHi0KuKDf2c4+hYe7DPItY++tYa0yku1MuVUOmDbLEq1fZSRiWR7meAeia7pTNHscrX6jK3w1
aUB9Ce3qBdOyfhfNeZdQJvFZzdTw3eKUuDGF70z6yHgfU/a9ll8+nserewMtLqgro/cKCtzbtcvc
hJltgfsw6OIoY7PcF4X595IxSEou8iAu3jBqWjeDRq6sni5JCZk2GLxvQJR+PIqru+FVgNUoWjdR
DuE4C43R27OWREZrvyz8yI/DXN0Rr8KsNno9skTTyyWMUYR0prukr/1S3RP+bI2132/xo7aGtdrk
XLhz0i56lbWButBTOkDSJ0/Cjwd1dQegggZ1aAcNmvXjP2W9yqoRqg68C2DWxOju49+/OohXv7/K
cZqu+AQ/zeyuo0EyPMDfausmdG0EqJssd4dF22BtM9KmEKLxJhcjyJyoZGGltxtzdO0i9DrCagyl
K0uodlBUga0e5HiAIsxqh96iu4XOu3asgoKqgwJDvQXn/fZznLvK5apA5wNVO3/ohsgiX7Sk9WfL
BHvj8PHKXJ+3f4OtbkQlHuHcaBFsrNud3h00umVdeDUC9BlAq0XhBeonb4czSq5J3LYA8JkPPffw
bNxqDm5FWK1MlUkAu0c7u3vy5k/cff54hq6uO8g2YPQAQgTdgrd/P3MhsZoAZHrX+qW2n0C6toNx
6yu/uuYoYKPAgqbJuwp2Vtl9QXQoUSWeG3EifAqh5Gn+mRaJn/8HkhJ6thSdIRQNQBlbf+5i6PvS
aBCtsn/O1D1x+qXT/t4yZwkCSh30/ZbOyWrdSwCL7bFAMYfzF3ropp//YVnAkUa9HE4wMKB4uyw1
M7GtBH7eGexIU2M4Wy68aKEFOmxEupbxgYPFDd5YxHzXl/haiYQWM+4ANYPl+QABP+22KG+qZgiG
WkXK+i/PIHgzgYsN/hsA7qsd1020ryGXCdR0Efa+3LoKXi1BgBmwwOahAIKa79up80rJWF5ycWfq
mTg1gOuEegOHmyFTHmiWevFiKUihTZCf+M7qXB4yp25uMEE0ZKWiMbrBzjdIV+ih1Dr60lds3kB1
XPuiYTDvLKYPC7R3dehVXHW2k8DKXkvTvaHDoQyrvFX/uHYovQ6yyrPlKLV6lpgGfNa14D5FWXMw
/0N+fR1klV8nt8mg2oAgml/QeNyifV6dKLzAgDDDK+xd1d4sPCjgpw2Wcpj0wO17gDCslG5cra6l
QItC9Gkx8HLfQdStqbESNCfBmtT5UZean/dFJIreH90i+PizvjogSEuBEYRmIdSO3u5Nl7bJYKc2
vxsHew41c7ZiMWnTRtmcLkfCujoEqNzS8fDwga2zhyldR0jNAgFRwczRnnFNzEfXvFQsQ+MFkrzU
p2Yx+tzr+jDNwBJCKVocMlmIyEzwnBndSYvgeEFuK93Kwgpfm+8VLLudMkj8jT1roqEv6IOwquyc
qqbZNcrobljheVHldRBWHand+DaZYfgxTx709y0TOczKg5TkXzKjKwLd6ugtRX0g6Kr0lzda2RG6
AzoOhQVmMrVfPOV8m/RJPJBEpBEHVudmoo6IFLNCCBRlR3jU/eTwFYwnxfFGMoQI+rTh+wIWA8TX
GrsI1FBKbP2k8O2O6mGWFHOciud8fKLzfQlUna/cHQS/priEQVKQMj6EgEss9p5tD8GgKSgTO2Al
SgwwX90N3GJh3bb1zixNK6xJowdaz7VdD1pskIHZG8+esv1+bNWnv986kKRD1QNscTxlVlunklSA
a+2A/D59BpuFbfz8tWPg1c+v0XIS9DR7TvHzE5ZhPDI7du24ryIz+1FkG4iDa18BBQzWBjcOF8D1
naMdSx3KJ+DHSofdJW5yK9stQeZr2Q/9MKA0ADDEdXOVmDpeJqTzYEZvLqDU4nuhrDCtm430dwWT
CgLTqzDLrL6qCzgwhEWTokMYJ7nwbtD9TjMObGgCG7rdJp0uKLdEkxhvaYNGp14WJyXzUBsMoHL4
Rh67PuY/RBvIFuKEffvHpIbesoEN8q5xf1jWV6/7ZVe/Pt6EWyFWh0phkqmG0raEmvc312wCJh4S
CGt9HOTabRHM74Uw9Gccq7VLTDaXQ4MgaXUr5aXvYhf1Uh4WZKP4uzWa1epJCAmmRo0Js63J96Dn
Pi5ExY2Uf+10oTYGs5wtgOmvbnLtnJWzLFqwkl3nqIjru3gdZu6hhIvQx/O2ZIB11n8dafnsXm1G
zdGbjJWINHSWHhSDrQLA/JK4MoUVNnZehG7ZeVFSyTLQJ/RdPg5/7asGCGb52kzoD6yRUV0p5070
qB3N0GY0mhxuWVsjvLYzXodYLVjpeHmbeAmHh5Eewrj82ZBeNOdTWKd5XG06g1y9SiKDLAasixDf
H3TuqxmVCiNVUgHb0w4kdMfR9Eerc489DtdDK0dyotJzA5JOY+RqhndDOj19bOE4boGPOg63DHfJ
2Ky5PI5ZXu9UIs2NXHptDwOy4aCsgZL4uxsFsy1owyUNv/MgzC31MvQAAq7d/9D0+XP0QBtz8SRe
/orXE1GwilsNqgOzAmPMd0Y8GIFn0COCe+zJcQp7YzNdOY4AhcUdGZolKNytv5q5hocZc3IITQCW
spTDj0RlZ1bY+9HTnpgWljOLPt6/xnscKnSiUJiE5hG0DKDj9HaQzISAqdcnI0BK8EYT443EK7VV
Iu7FbZ/eAobrG/ymTb/UXuO79e/BGoJMP1bND2o+4p6PV60Dxmx2IXQLn/A+ieASB7MVPNCWN9q7
nkfN0C/2vOk8KAF6WYLzfz4w91cyWht3x/efGCbcWm6O2E+LfPDbSRhrR2iapU/nKnsY8u91/iKh
6JwTEerk28cT/n7rvgllrx5qlg7RU2eap7MyVCCq3DfLhRy4VUd/n5fwfYD+i/oGhCGAn3s7IiI1
I4VNwnzOzZjjurvxAV79eYiLQW4UfaJ3tY1KTuY0AbF8bhK01CF7NEyPH8/T+7yOAYBavvC7CF7N
qyWRcDNDURCvhG68WFh/1zho0+eGnof+kqPRV1Yk/Dji1TH9G3EtzFXN6C1Xgs9nwKQc7yHdBEdd
2c9QwYFMBxi/4BCt8TZ9Zsu04oB1C9UEcEcoJs0n6qI1zx8PBDp3WN23hyJUnF9FWh0ZBOofVakJ
fnFUbkT2oH8HMmr85OjTDPsYRX6YgtCdaqgDg4Y+CzvI031NBMxxfSfhfM+brLsQTUx7vS/bx7on
Kp4zAYHm3B7uXI7HkjmIYQrcamp+2c2owowIZ297ufUA42MRuFSJIMVNMURHVqV4RxnwzmjwgMCr
yyHHpjSM31bnpPl+bqwJjzRNPlCJ60HVOfCwGxg9lbNRPIwQr/Ndx+1vbdklIchQ5TGBItrOk6W+
k8PYHhMlSe4PidPsBAHw0ndb10GrwNGcwBJWfuxbIKJdJ9X8ZkjwQqOlWcy+VTNnVxA3v23HQY+5
rvBU4u6w78dkCjwXTKcMAkwHDTsDbF2wnVuw1uNiILrfTk0WJspgqH7DnoHLoty5onYfEtVC+CLj
1UONHdD6dm4QvK28BN6GfX4iVgbRknmA6N9AB3nU55g23W87Sz6PKtkPmbafuRnKRLrouo31sdX7
+1RT1k4YRX1rlGUSpiXAMyrNdLzJYKnUV5YKgLqzL1Qr5YNWGenFJg0L0TlMfja0rHfZyPtHy9O0
G6ekZgS3aLT9J1aZjyncU2Paz0XMRZ9GbVajoS1GYgx+icfriagyv3FbaaEdQrtdO6NylSKVRjwv
rMjwUhf7wi4xW2w4ouMArzkzZ/sh9aq9W9AkmO1qALbSGIMcdfYDl5obZh3QUxPpnV0jdBG3nqJ7
WEjYh8qskxgNzSLgQ54/4lrRPeiq776adq0d82Zub7vSqA+TXqEp7VV50JOuiTLN7IMJhstHdxZk
PwJyGY5SprvRhsaY1g1lkC3FLxRjR38yWmgV6jNa6Ogz+iVA00cJOYAn0tQ0MI02/w0/B/tSMzpE
pdWM+xFg50izB7jqdDomfcjRrqEQBsTbGvUCCw1y1GM9mNJjvIbddoe0gRm67aoUZQdX4FJkDHFl
yyRupNdGs5wF/lmdB1lO7ZgVYIdDOnKj3HblnHmTAlb502Ja5TYNUoCSXWgAZ0WKOwc+5x+nmj8w
7HWmWURkAbzD2QkJ8bfnDEphySiKMbuMZup8y20YI/hMJsNtZ4gyShSKSp0FlTdpKf6rS016ImaV
Htv+K0qAgZxxb9NmmURG91LBSJJnPcAoVgZYGHwcwmyqzaiVSfJjmnuoC5GXRCRFIHjdhEIr1cnF
V4H6BDqDfAAZk3d5G9aNLG+7UXvq3d44UScDYcqr1a72eL5Dx2q+yTpNC4veqEDMhQJiWWckIMXM
I8lnK4SqUQPPK6t7ZqJrY6B82gMzM3pg+ahHVQEF4ykRk59V+vSjdtUUqaLxfNyyujvGPGdfpl4W
81orfJYIBVGR0Y6tBhR1GHmwMHMLLcfnZNSBqxQJPKcbQPbxhu/epA2hYVfNdwU7yhct10r8O0Eu
GprS3zcW7soJsVzugWhctDbWZhyVXWQQz0mzS19ku75yjrgUtZBKNJ7Nujpmyda15wohGYVpSBvh
cQt08DvZEDHWeVHobnrB5I1Hi9bjQfROsUusoYhyvSkuTZVSAf+0Sb9Nam28dHOqHWWnpfdmN7G/
P+zf/Dmr/lLh5mlKJie9tI1zMpX1OCF5fzzF175AEBiQuHR0gd65HJPO5m4v7PQCbdHAyRu/dT5J
k24MZCvK6qgXZUudkVjpRfSfJtn4XgsEUrlxGbtyNXLsxdIWnktoMKz7fVPtVTg5OlzyAUKGF52f
Wn9d/vCAUgejFIbaNrpXq/uqN3tly8GPvcxwnSZ09nOrAC1N81HwDUmxZX957YIE9TIAnAB+Bplq
lbbyCe++rK2wNpK6Nzk80k7cSJN4GuA56xWAKKeVg91otpK9fLwtrs0lNZYtAaIDOk+rkTowP2/4
QNLLxI0HfSb7PB+2vFKX31hnZXCAQbsHPANC+ubbrGywBGD/aU4vxhCa/Z2wo5mH9uTzbmP3XbvS
vg60DPbVE9npdBP9IgRqm+/CucvJ3USAG9uo8f35e9+NB1pGC7AbegLrl3ibtXObNlp6GWh5k1ve
F2oNWQC9eOJL3t7otYFryHDfG07YErkHO+VEqvZTkdVbCk7mle8NdWhMrIVd+p7OkZi0AQk6Y2e7
ncQvZFb3CNpslgRa1kNvtnPrU5PLNhqqoUX1y+JfDc7ZScuo0nxhNmj+KitlEPl1uqekKvNLB3XB
CjeKxHgydD7GxUjcG9xN63iwZBEYFa4VI25rt64jRWgx3ArnedKAUzCcvZO5Y4imR575Da+M74U+
0DtQpdOzIbqR+9wo67vS0Pr9x7v4yvMMIm863srQaVqKFW8XXk690Cne5+dU78je0vPugVh9d8+K
qjzqgyxuM2z9GFNjRGllAyr/cfwrXxF6Y0AyoNr9R2vubXxCJ3NIusk8V1Ies7w8dhsDvBYAlAhQ
MVzIr6Ky/DaAURdCJFPinosTsWHss1Fx2Pr5dQIatDFrTc05q/4oJZo3G/NzZZsudjf//PnLh/vq
wyx7SxKgjNyzUcVF/1PzfrdbOdRY1nj1VQI5j3SNkwENh7UohJcREHvzDGPoMjScmpktOqRz4/IA
pzit0QJA0aarHHeHNyFMNlnv6FFbFXjOawwQq7ZJHuBK6IM3ZcZEM9pzrqR7GPTO870yGT53acJ2
OEUhNVEmQjvUQ8kiiavTxulzdTVejWQ1W/CM4lLgXXp23QdxaJq/W2wUluC+jY2E3j9sWtDafbsY
E4dfh2Z3BKU8EZW8PUle/Pz4e1it9xIC/Bo4Xi3cIdhLrb7HySzJ5E051huyK6BW5N1zVSz+GUa9
VV5YTdYSCrAvIP8W06PFEPftaMAQ1oZCznC9shMv92Vqdd8zDW/kvx4RMgzYhza0xPGwWJ2TJh5H
lOZtf84XvEyZBeB22eWWx+PqAPszGCQiSBD8UVleoxKyeqLSLqbhzEYzkuanSrfhQnWjunJjOFcD
wbECD6WFDrhGgJFGsUGf1XDOG7QWE1X0EbVTuTcL8UKg/x/+/eyh4P5PuNXs1aUL7p+DcHWNegja
0OOcRJa9setW16j/zZ5D0Z7FlsPNbRUFDW23Q69wOPdD7ReNGRrwW8xQjGnzzvesBpgaEX88sGvz
uDALsTFMQJG85U96ldhyynoACsbhXNY/RuPOaWo/M2F483cFzj8jcxeXb9yhgHL785x5FQafmTJb
pxrO1oITeGbtFnXmygeL3PlvgNVX5Ex1Z+EFOpz15xTntBVbRG5sudUt8N0Ylg/51RjgsDFJOSNE
stc5FF9/BjODA9X3v18QAJogD4pqPxLZqtBQ6IqyskOUufc1bzf6yomdrdm6turuUmMA3BDQM3O1
6pkuwUxBieqsuT2e+ilUmC3f8r5LvpGq19y4P5OGxIaKBtICpCFXW9pRtKkFAamzaPct3JPBL+pR
z0p9V95A8XT0nqdk9/EMXkuor0OuB6dVeWUmZX+ebs0yGor9/+/nVws0WHAcMijmrk3u1XyBR/PH
v48+0eom8L9Jo5aJfEMpSoarzaxrSWIrTVNnbnd3okdTrprcC2eK+XpuH2WjH+lkJ0GbioOlW0Fe
7Au1z1Ue6s4Tg1tZ1V4MsevYjeZyH9TEyAGsBU+lPc2BvLF3XZej/P9TwfNc6Y0P4lzpp4MRV6UZ
oE23Ezzx7YnuG7OKbGWfiQHNy0T3R1Rf8/lkGMeG3XTmvQnRLDc5uuXBrWE/kHdPDWBCCZrTBj8a
wGgONvRCUDGziTp0PQ2nPA27edpNSR8r/QdHPCeLZyMyx8+8v8GVfM9pwOY8MMq7sVFPagT0ple+
3j+j+bn3jDLsDHOvicKfxLAzVAYBaQXExJODW47haUFb94FTxp17gX4w6j+FT5wpyOb8lNObwnxo
Ci3kxZ1thnza9+zz6KrQNe/pbPvwDMrMsKSXhP8ek/4uc+bPS1EFr9iIihps709kQolpGj67Mz93
fI9z/bj4ZLDaCrQGgoNVxO2nuvqhHChbt/mBsJC2GVQIA5ZcSvW5lLe5S1BSt/250sMiNXZam0a9
eJ7bMhjsWBUPNoF47i8zSf3CSo6FcL+bWXafT7E1JBGYc5Aw+paJPXodbKZh5+nQZrt30P3wcrZT
VuIn4qmbnibjkLDD0J1oeZrIrZtqjwBtxYk1xQoEzvyYQUdOYzICodxnznFObzIsl4EgBkl2VTkF
TV3tCTAnTbXX6M5rHvkEdWT3h6tHBflaz1/sNI3q8uck7zu5TydQkVXErB01n1FuB0oXOjhGRAuF
/7007W89j5N+P42H2jlUVblfFPZ7oztmPWAgMIRWdRsbpeMzTcv8ttPRqZiCSpPBLHcZPKKbDtzW
F7v9lro7Uzsbkxko+VJ1Xcgo2yUsTKUMpC1DRztW3l3V1vvC7AIbdULUxQ5Jm+/dCix6p98L/Ff3
vyfvltIhIPRpspoAsLFgYk7IwKmFZZk97g37Dja0iaDQ5WruOVa0hkInGfB65HEx22Hq7aZxgoFo
GSap2EtcxkmmosExYg5mc8F3HrkI+Vh3R/h2QSuRZU6I17BfoVmp6YcWSkyY/RweJPwywUJqGA6l
/TDi7gTKmHefM22nkTJO8tPYvQDjGQzVnaY/5fXJ1tBgeTTV72Ludk7qnMaiChrnvrRv8yyqsguM
+Dr9OKh9RUy/T0GmHV8E/2zDkZhP2W1V2yEgCY4Nh4MvWgpJWvVpQvuUFTTEqzwGPak3X0y92XVN
5s8dpKQcba+oFpDuBbI1IOKiFKz7NX+aCt3veViKBvy9mOefFURAhIhzBg8Zx4YL0HCT0trnateL
OtQSY1dr8uIR5Y8sNkgdparwVXXntBJSDuhYFG3Ixp+OCTs33S+FE4/kl5brUV7D6s+SgQ1InQtl
T956ARxc4bw1+UUnbFS1x8C02c6skAhc8SuFbIKRO8Gs3Y/6J6vIgsYTbSBNQBfHA3H3qr4wKCqk
8lQAa2VQFiS2eTLpU+42sZnCu+UmzeWu7qpDab4IgT6LS05cIf9CV8oESIpAW+BA8Z4Seyv5rfg3
BeXC1O5C4smgk05QM3ZjUeD6+mc5xk4DRWy0Q2tvP+Zfe34/0Cqw7Nu2uzSGGQ5j8slFMzCxnYNZ
jbvKdo7lxA9wCjx6zD5IPPXSFuZGSsxn2LKcKUORb07TXy0wOsDSRoZSyJDyhZZeoHMcsm0waM19
RZEwkzmw3SIaPRI3BOQpWEq0zAY8kuyceQejuYOJqW9Feq+PUUtiwsajM1tB77U7UbdnD2vQphlU
C6UvyROuj4FBQRqeeVDPX/O+PpqF+8IllUEGqMsMT1AbbTm3bE/KKCMF2mpCQbAjNoyez2P2PdEu
wq0Dx+mDfJrDhny20va+t8bnPvtp5vTB7K2j1hTxJNHbMHd2UfgzThyoGgKVWh8ZdU52uW8LqA6J
/FvT1ccirXeanKBZz+/SKd2L2bjNNBlasglzrwhz4Rwmdjtk/RmATz/pk1CmfUTQCtUpgN6Vb44C
I/zmWrdM3Cbt09DzwEDlR6t2GeiippAnQvCtKveTk/QCS1FEQ8cPunRwLvK4BYiTaCYQPBzUSJO0
j2x2n9jo2hCXnHWIJLNj4yanqZZozh067Wi6+P6AMyyqY7uAb/TAUpAXdetzZ8tvbVL6VttcRumE
ZQqMvSN94ThfNO3RqNi9kdd3kJuDGClU++w8cL1sx2l+SZLhkQ2QYLdoAFU43yLIoJ1gWAP0ZGme
B7x/Ke1zAbF7u4OQCvkyOEizRsxgVgwCQYSy2ie3bI6eWx5tTn3V3ela77uiebGB+0W37sg7HLOz
GdulCLUGy6UFybwfpqfRw54QTZBMl6y/06t4HkWgYGnG3WY3mxRd4EPbP5p9/ckc0M4BrSrzjHia
tajH8ZnnUZo/dfRJb79WnrghUOfURupXYxvQHm6OWhaZw2MyGr6t3w3CuB+4jBox7nLNCxURR09W
Oy1VB0OTfpaLvZPaJ4d/M5oqKGQJoEX/YLfopTY53Us6f2KVTSN9tH4W8/ATeGS7vk/m0yg/VSNO
XNhSQU3nizt4fQiyw1MritPc/pzaEn22+2zokDS/EnxO5Her7nN4ho6lG9jFzeCc5+Rzz0/9uG9z
SFVK3Gn0ydcK9OAyckKHNixwGlTKC0ZDnlx9CMfKOnamF2jG79pODnUJiIC7g41nWpzxnQ58r48l
2JYnpLtIh82mWX9G3xVZKvWthMSlZvkum/2pZlh9pEcXIh5m40/ou+lV5JiPbvJtyizIdT7K/gtz
og57YKIC5DYN9xlgtYKCZjutceLJnfbFBGR21t3kSR9qlJ6yHD3CuisDlyERchdG5A189yAdPfbQ
wbPmW5q5c8wkWnIc9IejbXUPY17j/j8aWbafZvFgz3FPhxCdogYsWOXc6elDqR4M6zCMj2n9xLHm
xhPtP1neviO7evw149vZedBlQ2Msku70Ga9lOMeYj01tHMo0OxR0jrqhC8xROwIaErTSe0arM5rn
fV2fsGK+lmBCUveld8eAQ71Y1AtmncHqZP5cJeRkePZLruvfmS1VKOEC7M91f2OxMiTjHSu/Kn7b
m+OzpDFxHwolAy9hSB8eOUKTMXC7+QiVmGdkzF+0Frez9bu3vpXgAUzEjXN1ykcv8MwmJPWPHsYk
RlEWvtUsdJLTNOPcTjMgmC7DOEW2/akxSFx1nzXzLEi/K4rm3Fsqmp3fgIP4reeFnqQ+T2PhTrh1
HfV0jGHdCT1NNEPOxJXIk80OBgaAE30SLOv9shVxUaKTOqruSLz+iEodTszk/zg7z924saZbXxEB
5vCXZOcgqVvB0h9CkmXmzM109d/TBg6O3RYkzIsZAzO21bs3uUPVqrVWxUsDEgtMiV4L3cw+4VHl
02Vq22kfyXCwtd3U3VjcONB2ae2ru6GTuSIyNzO7M0ZuHhFRzI35U5dkz7YPRvx8uZJkfE+MOXPL
UtkqcoqDxUFLyFai8kGu6W44Ft1Dkqh0yuxcS7mn92jdwkqDDzDI1c1oX6gTHLtwXPT+DgX4UnCG
m1hUJ3xLp+8WDot9tJzDXNLcQn2U4wTSxPnivROEYABT5mo5bndSsALNW2rGSq8Sd9JUN2pGN+/f
puDkEAb0If1FiDlCY9lo+XKWbdwzFa+G56rCwCZJOUvDR6+2vmxtYgTGxSqdfqqjL/SbImBfURaJ
FHGuM9XVi41SP1rJw1ARvktnhDNU6BYBmIQzrwJ53bRdvShR6y+npFDJTYbzJGW7YJ6WRSGtFToD
UOy676KfKTbIGf0zcAJBe7qqEcek3avI13J7MtIPNaq9aCBs3Wt4FpojLIroV63cOHWccZTIbhHJ
t1kGwUU5jrnqd13j9nJzSub5xpFfEHC4avQ0xA3HfeIWQ+/GKPfaKfRpNuUpefdkVbu4Ovfx2lSs
/YzFVR8cMuxMaZFCOGB6uDV6LCSfNmpGGHOD/6yShRa9hfW4QCu9jqpoYagbe1xPwUuu9IRmqyl/
HuqlHNcE7m+ZY2Axwmt21nF8kKefTpivZAtxtd1EnpTGm7FFRSYfJVoL9G3mj1hf2TjxDRZsD6k/
JjP0JGy5fEr6biZRkasjfxBrMkc+v1ybcM8clfu5b6SFkp+a6E0p9ml2P87Cs1msZvAoRO8GCeXk
1HELC8FajExF1nahrh7nMr+z6GsdsTVyntRk3w8jpK7hfcLcqS23UHQQLZ1MO1pDZ13p8SWCPSuS
49nIPbr01ClkM9avIHyv+HlNzf1BUz2tyjZW/Njq0NID+WbmQsrS23Eu/Tpv3bHWF6ZDtFxFwsuG
h0tqZ074EHK1PARRsAiDcpcG4WqY0PWJA3RqrxSPZfhLS1rPzAik01sjou/x7Kzq6uJp/TCNJZkp
eTA1re45GagI5MWuT2SvwrG+b33op335EFsId41DNtobfdDWUJBYsPs4OwYNTq6XJEgs0npws6Ja
1OHPzKS8gLQqQJOTN82LQZd7U4s9JSz8IP/Qac8dGz05qOIVDfG62rrUhyfqGlb2ELbCtXBNn3WD
u60+Kpxt1ci+m4EP0sHNh2iFrfSibONjps7LapJX3Vzvyq4jThVbzkI3DAgj6wt7LVmMtLeJJtRd
2lHpjk6bekpsu1QevX7QXInbYEjThWyJTRoEna8YBc5td0Gc3hn642wtCQ5mXi47EGCv3XB/YS1A
nMXBrYXGOklLH5kr11W/7wQtmRRaOo72QuWMCnqdTpWpOw0VqpfJJz70m/xZn6WNUbS3RrHvB3It
pHNSrGF285yG+joJJTdKm9sqFl6kvedd7Pc1x1TOlq/v5GhXVndBe24dBFP7RN437daRtwGRIO1+
eXIJiI/lVqR6tHf3JFtdCjx2VTNcyEr4mkrObc9H5ZK97LWZ4zCs/T68wyEfmHRt9tYmC1UvmEhO
34PKvlOJgOuk2iW4BdMOehcqzmquE/AdbTvUzQtzAujJtoEmbyKzeSUV/SHTkY3j+0c18l1wNUl3
NbmGWoebpK5uGuNuHo9trW7nPHyLym7XRxDXqtifgf6s8iBzDBOj08fcWKuhtbKr2B21VyOpIXLa
qMgGcB9WoVX0PrVsV9g/zF4mUk1XavoW0oBUeoccxPUwvbaowOmrdE9rT6/psmXeBh8wBleWNJ3t
EcIre1IfAnfEY2NQHgy7dDvuBbZaQSYz1+mi5lc1RcuywIhsqNf9hYvbmy+N8qPPz+QQu1ETUI2m
Gz1eS/UuQHBedz+L8VwF97pRuiE+spK6lvrI19t50ejd0S4rvzdjb5A7AiuFfDTB8gNwXx5nN+nH
XS7jCjM3rmRRyBYGOzM8zu3oDShO1QuOlq9D4F9aYPlD3LrkAn4UFIcQu0Mlfw+mQzNtJPMmA5bK
YXwGOI2Fo2v1Ww2/R1mpdlJsLMK6uGmpHcpyiwNaTG171l8aKdxBDvKjQvUra2P0BqlDsp8r52Fs
5CWOpMuRE9WcaPds6/4oskXFTSqq27K/CZxdNT8xCZCq2VcU6WBEH1zpRniaoxdqf25mvTXkDW29
jSA5xjJYTkVXCRJ2U/eK8kYYM8DBsNLzRwv1DxREV63OhmouNJOEXXCfaMOyNrWj1HYexUA6j6V7
tTyLrFlJ8i9F1D6XbXRJ40EmlSY86GKX0bAADz5X1u/76tRGkReQNbQGkJZer2q2mMa3GSVlIVoa
i3W064mVZSpPK/DwRWGbbtsOR2tKlkYudsSx24k2CGZ1qkXmkXFCewX0c8Z9h0VHP5sIYVo4vvEy
j8BUMnUpZWIjz6F/iVrG2dxKzuwblQTR9qMe7becMq7l1O+N5vCSSL9ySAtbqQWv21Sl7FZOfspJ
QnTeWmw9BQNIjAAvDPp5uhOCPsbV2DQkM5p25yT4xrTWrJFfSsR7c5ltWB/5ohpSeZWk5iCzJmT5
pEkCyG+qaLRn1xPtYXsj0JejEag/phwSaBdIJJpzTu8Xfq49xq3N4ndWmRwixAxOs5gcX7BHx0F8
xKa6MdUBP9FpqcbzbWt3nia1XpPcVNN9075HFoiQtAYtSdrsOI0APqsmgslidp4omts2WTqzqD1I
1bQUwYHeGU7ajGVeDMN5+hHIP7NkbU8dEEmzFIa6soEWmqRZV050gCnixuMxL81lZWqe1PYrO5XX
mRCeyO+SqvT0INs2xW5WUl4AsiwzVZfy7CyTCHpjxNE2t8equ5VCyVNVCSSlHpZxDSRVJs9xQX/J
PC9WSpc+qHJ+p+dmCsozLmNF2qR1g3XTe2yzO6XCm5KHJgj8yXZuzEtYWQfLDIOI2H7Qxbs83YTB
QUqeNU4Hda1nqRvXRzk91OpO2KtIhDsY46G0Ntq7ySJAN8iL7MQNKZRm1S5rdpCBd+Z0RApV26wx
I3noOaonyGLpfMiQ2Rfg3XG8D8WLMaVeKnbafCByzZOlrNxb0ba21oXKH++mjKUkYQBQAb0/ZfOh
IMbs7IfC2TUk+7JBO83TWDiuTYQSgc7p2UD7OxajthqCHa80RHs0tGQnYW3shFK4aQOyI4xHAVim
xxwS6kyuse7zepO199SHuTRPjZHwm9y83Vug7DRQFbKdhtjEcTVjXemrUTlIzp2TT25ZP/S6sYRi
7kfTfS/z4KV1O030hcVjqij9tGnWEwRgGP/+PBH8DTySOV1LMErz9Edj+4WzCrR9Ziy6aRuPD+XF
HZBcu5N3dLAZxOwKM+fmMP1RPVozwGxL4gX/YTeN1borfxnJuMB/yacp+tpsURaDMgTWqc9i1xbb
sqUhYnyyBgQ7JhzThPL5WZVDryKj4jZcZuCWRaL4enUv9H1g3c/95E/hBATYes7oLGpcaW2n9Mwx
W4CWHpAUuBNhKk3G1hU3UGPSAQ5uHhCQ0Cw3Kkvac360NbWNZvbBl3y2lxOdMgyv9WSb0upOaDdF
c5ORXJaztFJjxdeiX32mnHTQk76uABPijZFaC50jY2xrDqqdjQuetunjdlune6femMlNnezBMyNn
kVX5Ku1OcVhusuA2FomvXUBZWiXIVkPjHYILAezUHrlH3HQg6uKiluqOVpF+Jnaq/a7gwBhmz4ZB
SC1Fj0qeLVozWPQS/VZWiXJfKQFLXAOR0F0JOq6dPDgGCWJ8qlLaBQ5a7EfirFv1uwVr3YzW9Wup
L4ZbO+2eslJx+yFYyerLOM6PYQLeHUCvF5LmayUVhmkBIqiXB81MAASpoUybTlDeLJ7bpl3k5nMs
/bCMHkj3FTWlh50P3Rdv9NnLSJgah+VrYN+P7tDpfDx0fKUhuEbHvCov6y/1ezAsAQVsKv2Oy7KZ
5nVjVatO1jfpsI/1ezPfTf261LYY+S4aEkNzACVYA0ZhRTy1T4P8btoE24s+t11lbn2I1egO1tk8
uhTNfXT9CBEML2pBYsSp6ug1TBlBIiHi1vZLdd/GzqGchJ/NZzPdj90xilbCWgs6iyecHq2Jv0e/
6p1NyM1oKSsx3+IWgK1q7eWtvrQimSwL9Mx5tbJ51ST6fartKm0ZqRmNCxZys4hC3NVyamv7yJLc
mkS7I4noxIMm3TZJuSoHy9e0VSUJdtBeJEdbq24bm7RsOKtZo+1nKyLaxp6iem2SMOU383hPW3cK
Eko+bIUiIkDXNtjEcqOGLskxeg8jGmW3KS1zN1gFSXw0tofA6fsfBfXIlkvoLpNerEleR/mbIfZB
T/aW9G9hqBJ+F3u5MwnP9ziO1LnlqoRitQFydU4rok+uNtN2DYJsgBWNjWfvjbpy7UrxKkpdF/uM
SUdaUE+7tFowvGtI73ECu1B5nOSHsSB27E9Sc2w6mRPBeHbo/OcqbV16oa29mGoNzjwsTXDxMQSH
zpK7eCpJEUByiLlCsW314yS/JTNHu/jAqizmKYmPrghXVnQ0h2wTUOvvUiLStsdHT4/8No8+NFHB
MX118s4Pm2hP+riwYvZ+hBadxtM1lHmb26I39mV5I2faKhjGJb7ELmJ5X5VIRuRDbtBGQWrYkzgS
ZNHaanZxk53jqF6kzks8vxnzOpBPUzqdq1pbTg6FF20rUSmaE7igRJJmMXm5dFASbaGE1qaY4mWn
i4tgZx/qxJswpO1s1RgDtmtUcaenMAWl20wKQGKXLia4HgRTWuV4GetspBSaJ+VSdX46M/2O1PJg
UqEO4p1Tn2KBOa8V+gUEpVHSNugSF4UWn60iokgLNpWnP3u186PopchvzIz4o3jQRrAj6542qpiN
eVp724aS381vSll7YSB7ZHQoBl6xA8PQwRWZvlS7U1Oe8MFyZenOCVYBe7gA8ox605+tYt1xjl4Q
kcbBHy3gxXQEhRM3o7xNWbDVuM3V2yDPlrLUUCzc4g6BYRMbDOTN6X7Gxvpis+OwgOzkObV1zyg3
Q0kmUz6UzUdnloSf7FVFPBAx6IOJ2smnzxDls4GrvfTjy9lSUBvUSxRBmVs3ISW/JyqmXZeRs+Re
KUuUwHg/5ZMoCEEb2qgjH0J64w/y4NHd2Yuj5JQKdUIWBf+bA8TWgQmD/lmJz2iblt2AREj1KRoJ
NxKqpwryX53ktu8112pGv5aVJ8d4N6Yfjsw5wLpsWKccsWns4Ye0KGflXYI4MuTPNTtgGj9yLjaa
5XrmJQ3Ito720xaI1PtTYb9mw+R3ARY1gMgB4RZKFC/UfwR946oaadsu4YIuITrFBCQz0DiyknU2
Cn8eKh5CsWmURd5p4Apre478qqOKjsFEp0WrrrzkkNpS5C9ZeyykV7Jmed5VduFaI+HZ2O9nI1zG
I3hNRMFgkk6yU9yBEC0a9Sglm8a+yygpTcMqtyPPAfCiHlI9Uv7tzFObleQSDyXRF2KAmv+zupde
hYuZVRTxj5II11YwbUtxGzUUo5tXqVmH44fFq0rMQ5vehFLvG2rBp7RLbXijnZXl2g23Ya2sVbzP
tWIdpceAUszFA7dxAq8eI1cSb072YVCywZ0CZ9JzYtO7184W9Xgg3HP78uCA6zaF+Sbi+WOay00+
QNuYdlL2oFDx7PV95ZwF60hJlZWViWejkAiE9WUuwMbmY9Yt42KHOVORkwMmja8nmxiYAExWTZdZ
yLLRCW8mZR2z6pWsQcxV+Q2FzZpfuT6p4Lo3rRzuRP84YcDSYtYcZokXRs9VHbklsQFmu1K8MhpA
cgRic3H50jRDnfTV7AQPkcIHh2ELWlL5sX2TGHcdgM1lBdooFYL6YJtrW7wIagaIfFYtCAPAFJju
GkI+4OWbo/zsw198BVs/WNlZ18EhJ4yKGozBitki+2nuBSs8S25hP6xBrb1kbPwBuQVhFGYvoiIk
jPxC7f2SWibAeFQTmWjbIt+YlY9c1rrU84cdPUGYEeUv6adi/lDEOmypKMvTtgfPGeacjfNDMMdO
qXy9flKa1tWrehl20TpO6zsEQG+BGCFvKAsu4x/5sDMoVQu5XrQioiB9NKet2e2wcfLCehlLgAJ9
SM2A49XYOjDAqqWi3ZXVUjhLs3gO6vL3LCiHrSqHMwrtVRSdlea+iX72l1S0uB2TlJ0lniV7ocRP
mmb65vAj1NZxob8UBgeu4JZcitJxEx3//f4eXrB74dcb4MponLspPnK5bdC9upGDWD3i+7fFKQgD
iDCGW8tIvUryivBVn96d+UMzb4f6qLU3ff0R9gtNHPQJyx2ZkttJsu6j6WzGoKpbIPNlpYIGDuMC
CvOSdeDaxeA2NT3U32JxN9QOd7ay7CT55WI+j3WPH2pE5kA2QO2Fcw7KdZFGqRslw7sECUCpbklH
L4+yt8O7CiqDExMy3LXOu92Eu7ik7ZWytsRAdUIsNWCNIn+zBtXLASNqAShhK4s0JQxUdmynhJjE
qmoPN4pFg9O3WRVeHb6Kcq+AZMpdtbSsCkyjd+2g2NkQXpomAK8MVrA1fCNQFpCvF0J9V0xKpUK7
twduI0Xn5j/PVcKPNzbFUPGoFnKOprM/BOaNZKyNKDwMSuyT4UrTdE7rrnLN5rbuZjdOElhLo9tY
N1llufDdFxhB8EIivs+dRFxaOO/CXtMeg0DqLqhjrzeUdSHvLHunTPmq0m7z4HKcUK10fqby/Ty9
VVxSUhAsJkJLmTKxXZduacm7pO8PabLvCJt7xebm+xXbaNLptdnp8QK9zaoJWi8uHhTRnYzMeh3T
llhAguFC0hSPW60/J3m3UbgK+OyBKOL+8t+59Yq+wg2aYwsbIP2hMBNMOGxMkaL+ebJpzsawg3rW
rNZLqw1pkkV9igCyJRC1E+EGgJBafDcS3mTlNrIqeA9wMYGzlfYjCh/Tptu0Tn2MBsUd9BtHv0ma
+8p5tOqnMecr2+AE09no6c4QQoIvKHJq67Y5d1RrZUogI6VdEt4i+2lFumcV2UPa9ysLBdhcPiWt
tEXVTAJ/oS9SWSsxZ2/kkwng11ErArpXYRepLZm76vzSAYiVoeM+ntxMVe+UabjDtdYLO3s6zIW1
DvRk12BiladUEObx1PEX41l3jTr0ulYrUP7UXp0057CF+6TO2CdgAo/FwzmWOJzklj0UUieRnRVB
o9tepNpDeipt9SCBu463o3Wj64lnJNVT15tbpceOrg88uO3HNDrSjxodS9ydiL0c+C2W12o+XmwE
kIS8zt2gnEa2RxKQn/dwkO0X3X690DgQJ6TqRzhx7lBcCEzE7JEZoR+S3F6jhg+ZcKSKZR7jZoev
iBeYr0b5PubIgzM/qE5xu0drBLl5X1OE6pPHyprAcNl9OkoGZZ+1xkKudYOzWVtNSbRuWxTOZTQ0
BMbq0i6TZUym3td0C0FfOiP+Qbm6r7LbGkrR8FDBUuEn7YTwhH4pTXvqw1Mt+Vb1bphvJghc/KTH
T0BxaXkf1NSofmXJB3i5KG57+1wCZhfLQcoXJlV7Rb4PwfmaokMhZZsk+qGvWw9m/FTOK6KuMlwE
EDq4iEOuxLpdUOxEd+TVzVupMLvqEMQNlMFbKXvPm9c0PY/THa5qY3gSZLRy52BXATRArGag3jbS
G1r5LOBqs37buzC70dXSLWgbXm2GGJ8G9FkNJx+pmpnd9eKd9LooBW/gXm6mld4prjruS/uSsbxe
OBZjxI2pZKupW03Gq02juOEuSLZ6t9PTXVgmwGxsHvtJZKCMGmybeKOnlXv5ILP4meYHM1LZq/D/
niPjmOXhqTHDjVYmezGV8HIaTxKcnQEqWxipuflWl4/pfLbrZWluDP1AJqlXJyU6a9qtjetKr3Hw
46MVxBucnU/1HKwnmbuHvC29V6J4m5edFxIkSVa26EnpwpTHmqdbM68fAueGK9X7mnD7GV8YE1nD
uhjgGHh9/c3rruxSVSKRi2NFrAy+JPAZ+HqEz+jWDsbROum6CgX+SrDS0CEwxHxVHKPkoWhXDcyh
rH/J/6NJ9W/asHMxKbm4KcrKP3430AB0w0jFsaWGb3l6JX3zpD4j2dOM2ZbxKcFK5Frd0Q0B+8+S
0ZCoFNo3qQNb9X8gb/85xOVR/kGyF41pKYlQ+mPXbvtp3f3nGVy8T7AC4h/1Inn4++OrXk7tpDHF
0enKbdW1B7M9FfN/noMi8xpYShpueP9IbUaMiZWiG0dw5m0SL+15+fVyunDm/xCK8Z75fBMfHwuV
mE6Hnr8noQxTKoRejEe9D6gu/RLxzzmat4He4wuQfaPc+HQwC6moo+oWWvPLn//xQuxIl2I5zMej
oxSbfDo4eMhPtFGVcSiUv+uw9e9WVFDPI1rG1M/RNON6K+LU6aCwmI7hawVZ3f7mwX2iRsAolW4P
2OBcmPX21efDUiuytOFyFDDGxjFb0qH1hSLuLX6WBBiT/CMJ8QfoQ1LL4eHrt/bv5lFk0+DlodhH
eyFfrex60Kiz5GI4CmIzmpQ2+osODv31IJ/OkC5XtAxT8a6lR/LV6yJ0FVlSTsekkSrcVOTRmxq5
4cZOO33fW7P5o7eyam+WdXPomrm7V4dWfLMBPpkqGkNLQZFNuz4Wzd9fAtVuNheGEEerGe5tJz2K
IU+gvdWbr2f7yXL5cxztyvwJ0XkKB2UQR623P+SpeaoTyf96iE+nosp47yHOVfXr5Z8qNR2mjVoc
w/ml0+wl2n1/SJpvWq9d3v3Vjr4IbxGwcwHpNIL8+4GFrd1Kil2JY6pNOyvlysaoJvd1CkTZ2H7T
POHake5yfqCaJINiNTrcepc5/7GlAycA7LPG9mimeruoL/6qMrRqAr7Q2jmDOi6ECf00vbHbzllZ
s14ci6DNXuIxxtwijmbCTsxb2w72WdXG0jdv9bI6rh/Gn1/vaqOUrQbVauzb4wQQ4UzFK/k6NJhi
O9N6T68QskzGMZHDbxxePnsHOPuzaOgsqGKz+PdTsZReyaZmao8iTUAXePRq3S/GwTxUHOJfr6rf
zt7Xc6RRoo4/nYrK61r0WQxampsVgWpV38/Dx6UyoVHguw2pSskoc42GuLX+qQU/vx74k9Nc+XPc
q+OhUSXJiQQ07ngKVcoIytkKp1uRZr0fzPGxlPqnrwf8rez7d6YctjSDNogcrpb2mM42ZYG2PYZ1
a7mj3Nf7LIUSn6lgqvkokl02SPoW35eAoNOKvHJITBAbSffaQvwvJxPCZJSCMvKqfxSWXZ3lWR/N
3bEZYAn2UJXgityGFezYr+f92Wr6c6ArEdoYcw2wEbsjNlMKlTQpkwB6I68rim9OqMsr++cBoxUk
Hru4OdhXuxkzVUuJwrY79q2hPIIRUFPsR/396/l8dg4iS8RwGt8Zh8vl790RBKM59hO8qnmuj7GT
bWYzX4r5OzfVTx8bxig6UmjME69vDg7g1g6GsDta/byJKJxQl/OSerxpOXu/ntGnQxmagdsCpnj2
9SkolHhQaIbMc9M6iDVluZOCfFmo9YSzlf7NAf/ZmUbcj1UqTRtR216FbE6SOvlMg5ejlRsI8KRD
MxS3g4ZAyDRbaJ75+DDVxZ1afheyfzZL+skYOkEPQe/1A02VwOgm1WmPSRp4UEJg1iTLJv0Z28M3
z/Oyoq/XIXGbhYGoetF/X52fIq0zK7Tl9piDgUI579EBgvwWEhXtzHBWJR5BqzGIzl+/xs+W/8V1
hoDekkmNr5Z/6iTzINUMm/Lxk9EfiYvevh5C+Wzx26YsX8JtjD2vg6q2odCQqVp71Od+XjhDMS8C
5TdafylZEY/7NXJNL7JHE7DS0h9D2jwtJt2afUqzGkCaRYVLhyifVkL97/vf1Gzb5DzjRv8nQMdz
ewSqpSpfWEDyQeSGMB+/fgCfPGPMz5DwKpqtyXgu/L35WwNyS9wzRC8Do30ozbctHy+R2tXi+WuE
q8B8SoY2GbIc4GZcVhV4P4htT0HBac8Neq5+eEzqR3XoF19P7JMX+9ewV9syz3szz02GbavHmnIH
/UDcJHj8epDPnp7OnkBnzTnzT2BhBEXhtJc7d5wwdS8+FOc7s+tvRrCu4mChBjrt3UV7bNR9EO+/
i1Y+e0p/TMC6ev1NIzlBrDGBmuL4mECjQbWkKv9dKq6Yfw5ztQbitspzTWKYtjpOMfy4MkAQi4aw
e4QJCsxpeaN8YafP39zVn85PZQM5XKD/Nq9XjUAShh21R63Kp4Uo4SFf+rTtMRGv/oedRI9D43IP
GFylV4+SDlKZUyqcVo6TQkfTER/+L7P5c4irxxiFdl2o2cBjBFNrQdwpIlXVy9dr+pNrhS7H/38e
VxsnaJ1A5CYxujM+hRM1UnOtqw9x+vr1MJ+Eq38Nc1n4f2QqNed5V13mQtE3tlACe2DeYXtIum/u
58920J/zuSyRPwaCII3Brww1MA+mndyW1NG+68bz2Sr7c4jLI/1jiDEzchry8MhM1J5h8RZritfH
/7GH3CW3M7FNB2fEvobhLk/0j1HUrraiGh7ikVqwsTUGmywSK63F1+/ls9ePNYWFf512aap9tYwp
WAS5GZMrhVnunCrDivygtR0o+Um9tiJHe/h6vM+e3Z/jXa1pYVu1baRsG7uM3GT4FWn3GbSWrwf5
ZLFZumkRJqlc8oQyfz86UHU7tENw4CIx2/uuNk36JZb2xqYhqt/DSL2j1cl3HuWfZYIWEbWpAxji
Mmxc7aRc6dqEMmGLc5V9auJhIXIO165f1SbiYkV4qSGWCSGViPfl8P71lD9Z9qjSFEO2eZPcT1er
BSf/IpiTjnqcRh81hF0JVZevh/hkqTAE/3ID6rQduZpfGyhyndd5c4wUZ1tVUArmai+ge1XVd64m
v/GeqyiCblq/La7xHsfl6u83qMdDl6dh0hzltto0qKniNLstQ3MhzfTItl+wJUdnLh66snvuswJJ
uUNt19o6UIJgU4QSSgskazZV1zBEPpne5jBUGmpbE0z3IhK+SDHcTL1hnBc1pS5hHvph+vj6iX32
UgDNdI0rghzxeh1mg5kCglPEtAuU6T1kBjo/bL4e45Ng/QLM/b8xjKuIgSoCTVVbRDcY/FL2OCQT
gU99jprcDZz8EGffnK+/88N/Xg3WiQYhqs2srjZXKvA3x1G6Pua2UH9m+WAcu9gpYDp3GPwSgnnp
rM+LsKX+WDsQ7KcQNmxV9NSc684414WR30uadXGGzXsdnyeJPma9o5x0tfvAZtwMMTrRYGNYUzZ8
dzR8toh13PxZwrTnVPTL+fTHqdrYYTRHhs6311GOGhcqkBkti0AsMtX872cdZw9jkGtcTDyvFrEY
DRVY1kQPlUBTaUcXuM414+evF8BniwxAk3geu0FKUle3Ue/Q5sMKeR/BXWcc7OybriifPTDQlUu0
a/7umvr3A5sKMahzUgMVoOWOkMq8Av4Yw+LrSXwyClaCNARkO4AZXKfwhYmWleMSyK62Uc2jXxf4
Euu/xug7R7tP9sulsSGDEcNzjF0tALyt06LOwgtqX/zKlcxwFa3ZdsLe57kUuNLFkyEMsEz+eoL/
XkkX/zncoMjgLRLQq3s2tjoHevokH1FbJD58DOFPDm2ksIiHwYLlPI4w35zX/y6My5CU9wBCFf2f
zncZbuq1VGTykYYA+kOvrL6Z0b/v7O/Pv5oSyTOBS8Xn57hpuU3YvcpTdISl42dxsu4VddGHyQJ7
I7RSmAsVD2mMgkbKYVT+CPvR02eOKN32Z9VYd9Gjltj3UWq5qWGgSi6fg44Gs53iV9J0C7xTeEZu
gu7IysOsGMupfXXILKYKEiNshQhCDPrqbAwWrabfJoG2hivpldJ8W/VYr+QpV3CN5UtZL7V4OtVa
4NbhqHmyJh6iojrDIvVHSL60CXOlSMc6CBcJtT4P2PtE8bzq8YiPehmNOFSnevC6i9lAo7uNne2h
O28b6cLwmvqHojHXKd4ueDR5LURWGgq5QMTb/yPtvJYbR5Jw/USIAFBAAbillaMg07I3CLW6G957
PP350CfOWYlkkDEzG7OxNztKlkFVVuZvZvQJycqZnp4+50vfT2NI6CbVEroAXDAH5ahM2pGMe4i1
TTJCVIOHYJUoLlGMKp8aBc0OP9C1h3BI59n2bPFahGBgVK2tn0ZFOCvst+A9tVtP7qb3PmgLLNpC
O945nsz4d8Elt22rbswC3YLTG+hwf/79xeRp2GXTBd3bP4rR5hb6rHI32tA+Xs/a/NqH35ykv42o
Np0YlQR6LydCyGoMxhy2ixOZ2yaQF3piXzXeT4ApI5qzufWmx9epfa8B4rWaXVzfqTYUDxBy1VSj
1gbsW+vXg0zAV8YLXUXkRT76/ZMtn2fw1djfSfEpM7Ep1HLhABFR6k+rFpBTC0T4Z6zN7yjplsbw
Sy2ea6ffVCjs28WtwCxBN36MuEEkhgJK1AJojDrB+Ccqf+jmTdRdOM6Tkzx0EqTILPMVbltqJ7mA
hFL267rvV3ETLQP/SZlew4EPTrwGfgIjEtGnKCDigw82NE0/q54BXunDJW4Fg4Pme7rK1XGDCOoi
8X5iuwn4MIDR+96JYJGgh9SjCpG27UYvRmQsgsfGv6tLIBzeeKPJ9GkMQKxMkAorTS4HrJZ6gdwc
yBnI8JuurFed54P3TJaGWVyj8bAx1GaF2P6yMh1ujXIZtmhC9MrWc8BBgvr0AeaVqBt1oXGvj/a1
4mS3eaEj8BOteugPbeHfKJGynsSwsnwHCerpsZ8tHvx+vBzQWoIkEXmAz5qHxMc9IK/XI3SQ1FaY
KhwtUOT4rLt44yfaRB0iuByn+lNxxNpHzn2pZN1Pwxg/9GREd8peR3W0LaAKLzKv3w6F/aIDdV0E
iAP1M0lR/QM9fN0M5qNEdjNX72qAhjDZccyQi9GAxcVB1xWPjY6VBjIb2eS5lFvAlQbgofIBdlHa
GNczmMecHDfMuqXvKD9RL77oBKjl0PgIm/KxtYa1IbQ3VbEgFsX4RUQrnkxQDT4KtVvZsKWn9M+g
e3yaW0u+Dz4KTfwIG4tF89XHEbNQpmurU0FhByl8lX5jsTumkNM0qeqNF+ghG7byF0qkowIhl+3w
q6p97vfHdKZ6DSac+49A/uCXQfumT5rZl3kBpq37hdJL3N318q0efkKIrsNnH0RetJPja6l/wOgC
CLwzpycxq1NFq9ZCwiGGINrba7voOMSrtRo+xtqj1om1gQerF5rLMKqvgnBmu34qaQMtE20kuB9q
94bEgTU9oHibWE9WZAHcBkpeT6vMKBZqUJC91UCt1U061BeO6Ndm8RnXj1A2lpHU4F5dx/mwATZ+
ExT6MgECnBfDemreULLAmQUosPkKnkqH1Vdi0GBrf/zhwlLe/eytMiHetDdO4P0ysDT1aHLF1q6y
nhSY0rgXwwN7yMabZHgS5qMBStwX9ObJapPRLbNq0abavSa9B9+OkEuvQqhIqur6FjoD8SRv/Eqd
cQox66DeG5n60vvV0lZxkYQ9oGVo6JmLTIG0k7yUk5vrT5X/WrRo0yHpECBZp00/wqxcgsy/jpCx
MAJsczoVmiWnvoTo0SF58kupGRf6OEmGhkd+F1UPAdo10FMAmkGOeRSqdaVz1ukBr1XlpYpB7eXX
qv4BvVzaz7HzFof1Sm/XDj5MlfVmZT+R1i5VD7Dnfe8hIxKEzCr7KylKRKSaVVx7i966SOHZcrKW
IPBG9UUbboT1mo9XUcXUDW+QsGt5k+otghU/ZYNEYOptlBLT206RiDdlaFOZF4b3PGkoARXv+BBz
g6FsAJQNc4n1AKEGHMKFx8thSnG4MZ9knFkLIx4LGuDOtWg2prfLAcFb8buevEIbXmArupAqHgDg
QoRvVVdlGG1l660qehtT+CahnEIIglX4M+yfcItEz9//sNUMdTB72HTjO+s3LcNcuxmkfjtW2Wts
NTd6I8WiLLJNoV2r6W2MEhBwzk0UBtXVMFlkljAlVOtiBGZulRjkzJXX3oZiGMHteGvH624OFVzF
xmtSP7VQ8k3ocSZKVLCFfesVuvoirZSl59wZ7aPHxSPxlyurTyWyrkroFHXxM/bvvcBV+uqdouHK
Z2el2rTMo0cpUdErk60c7lREJXtSplK9qacJx9f+zEuB7vpBMiI1lb6lStXKsmjxfX8roHVdeJgL
mDtZWRmE3G5AtbFfGuhyJNOnZT7Yio7JTrJ28t9yuPTqtQ4joAg+MpQJc1K8Don0wtkJBAsCfboe
AQwafrhWk8t+VnjDbDaGkaMBc8kcb+XAhgmbXwPaGxP5NAL3d5RatlVirjLkoQx13XTJ72n0Lvg6
lvTiQwDwVhBuQ+d3m92jeBFq1ylNuyx8KQTKgwLiXTIFYMffIj1Z5kO6Gdv7trsKwyc7gxpOlunM
OO3cWyDvBlp06dUfEp1H55EKzLY0b4tsZarI63liIcWLKFGws7qtxqeStPnKhIDYwlvQQw9wefkR
2cE2D8x1naHR0pd3owJ3cOAXwPe8zWvXQ4F5W0OoR5bpEd1GzYL/klebrIrRPiqQgbGvJkND+Rsy
F3I6+NUtalFsOyC4Vgw61L4cDR3BwCs1/Bmkd3Zzp+qfomKXZ+QVKNdNHib1Sgnk9MHxvOcu5SqN
mmupkF7Ybgmw34aHXMMcqoerANoFuHHoxHfm1F9FAdsIsjiied1vBe/W/rmrrgwkA5z6AQJdWD0L
E8ajw0rLhRBvNpjqUlY3VqUAONYWDPdy9I0bPyvUrak2H10cbVEv/THUzQ2JGyotycLT3jvg8gZP
g6lQFpOCRE/1uwye63w9eltI/618cYxrkXGzxcm7ijyJSO9Lp4RiIdaW+iqhbfR3kSAgOm0QoBG0
TJCDKlM0UHuWVL+t6ucyf9GjBzlSakIBbqRATVR/8FzTgURirFTFXkWwonIeiKLZzdYEUF1qE3VQ
2KpK/HOs7nNQS6lyUxvPZcBFQGrVqy8SSmbAQeyHbpvvPPS1uuRn276k3CjDLIUTvDT1na9uDMjI
JIwXIhkWfZExVZ9+Py1ttNUcSAkIvHPRzOzkPISSBHjpviiuc0iWqEio9wWHtxc92NG9E1xNtU8+
gJ3xgIYBrG6R0i7equhXICirVfi4KU+m9zDKZ8tZR8FVMbk2XDHVemgMzGmtbarypIvfsW1f29j8
2FxKVZyjVlZdhF5LN4fUquuRkoWlmGW7rCIfmhpw/Bsh22WktYtsfOy7bjVJE3eH5155zVFeES7v
e1k+Rs6dGj4k2ktcPhkAiQ3QMn71DKAN0erbCNEq9tlSg+ahlWQ20bOTu1JBB8ZGysXyVj5PNUQJ
kG3BmkhfGnmOErpY2nwuKSVsE6mHgUcbC2AJtB45/T2Y8FwwJo5GQLtlbq4o3MBX/jkzYszgz+m3
zVxF+P4s4yQEz6lySIKx2AebBYkNLCDs5M6c2T/erA2mZuaTYbdnakxHHlGaatOqt4AygNLbO3LT
LNf6Ou7MnaE471qev6D9cnoofzHNB2P5X4i/QMUvJTOyjKSph9bcqU6t3nqG7m/ytNdfRtQ9kR5s
gK4qpfLQZhGaj+kfodrbLFm1EDu84Td6DA0Z3i5v0VjCxkzeYmk0rFBmHUXdrR1qPpsekOfHIGMo
sF6JOsOYxmdqFfMsfB8CpXEJPssEooVh5vyK/jKEeIzztIvBuHjDLKJoB1N1U1W6fSegHyz62KHm
E4ZQROsibq7yqhkvTk/i4TLZGm46oMaxwqXzvld1UquyiE0n13cx1ae7PFeNNeuZnenlAZk8HCiY
G3zmaOYc8QboTDPPHPb6ru1G5yYtm01aRDeVARge6PoOFXFuWF0Vl3gIwNaf1Ec/CH6IQNBcMsPp
MpS49IGsU+5oo/Y3goNvg38cEnNwS+/9zKwXhUKJN610rtHSyleRWif3OA6aUEBQR8kGVDIrxKq3
aOjyZKmD36PPSysyU8S4QqQGlKHL123V3JspGqBFn/n8NPN3Z0bNaqgGfaUGOlr5oZdhKwfYNKQF
uzZj2HyNVZEqTui+hjqsESUdQySlYJFXpfGhDpa2LhNDLmgrmCgado/Z1MSu0VC0jJtdk+af9lCh
qE3JZK0XQv3MzAkVByuuVwWdqNKyvYsi0HgdJG4wxHd82/eRCdCmHkqFLFf9VBOUYP3GUa7qukHP
0NOHXTqiICJildHlsGSRb4Mn3LT3/P7+wszi9ioQzk89cTaeD2djxP0ZwQSIs17o+DzhPQ1e8Ihu
VoHAiiy1EF5tg/80e9mtO2/8ESimXASJCK85oXll5P1HZhl/8hG2XGloH6nl9GuBXd/Ch3u/7L3g
JXNAdjYjZ2QQIihQKVgdqrzuWTYKY0WAIqWBXuMuFPLRHLSrzMpx29Ofoz7GUjZEBrn4zCvSD4wJ
db/+2dciQlyYJNo2IbIpM0E26FEIPv2RHBYUwRaCFXfoQ1IN3se/hXptdzbthV2K9GPrdullJK6R
Xjod5cinSOkf5T2s+UhV9ykciH6Vhc9FsYvK+zFzz7WuDk9+0OgmeH5DU2cX5r2if9+hgViqGhvD
6f/K4mAw2Povqiz/oQswDWIigcvm2WFroOz26mci0lNr8MWw04ZHJMN4cg7WdX8OdnZ0PF+i7B2d
NFi1op83uo6etHTyTSLewlKsTi/KuSh7s6aUQTzmKlHU/E8UbiELqerLfwsx74svd8Cg4zYY64SI
naU/7Gqe0udeQIcFx3lFKMTSsv9rk/A9RBMbntakhLBqGj3xqg0+ymZZg44Nz1xoh10M2xSGOQP0
HF2H0vE9UqEN7dTkWofsTlDdgwXuodIHHqRAbdZUdNqbPJPKpdcK//P0NB75SIkMWoCS7ZzjzHPw
ZRqTPK8MnIu6nY8gJZW1C8SMEahE9R091NOhjkwn7A59/ke1Tc2ef8qXUKo5GWMKCnYXehAO6rDy
tllRlL/SwBkeEawb11o3VG+ngx7ZiWAQ534X2Hrs9vbGJ7whbku6QDu9V5A6QGt5XbQoW3QWzmKn
Qx05iUxJ3dv+C+ekmfp9fKaoWttxim438XMeHWuWuYwgjJ+OIo+FASlO4kO/C1Oyvb3C1eTbFJpY
sRGMrImCFXcD1WqNJrpLnZrSRxP6dzxRil0YFuVdq1vZD1sOxU2DfP7zgPL1ZTPZ4ZUHhGddeFwu
WQN7AoW06MHpHFSbp7xdQhDlRVYY6DYWYJx5vhTeblRQKIgFKTu+uNOmaeM/qtOglJol7bJwEDfN
pd9f9GrAC7FDTMj002iNxuU27ZT+ItEjwOTyxjPw6RMalegC3WK3iBCCMAYcIeA4iA2m8LSQp0Bf
6aViXrYZnXYZGcnLEAoe0+YAH7iMfH/dGFp7NWLevUYozt5GWRm7atYiCdCCq/jdYvV7l2cIq1D5
jwp7Kau6v28ir8/OLMqxXcayO7RrIWMd9D4YhD6puCvtjEb1dqpnKC/14GXIXVIlO73+R4hE4FHm
1pBgG9Hw3NvRU+UVIujiflcrbbYRSO5emToE+6a3/Ws5YO6I8oZAwWmcdooVUzDreeqe/hHHxus4
GogmbngTfMr3rZ7ondY1Yd3vhJ888njz2SPF78yED3860JEzg46nUDVuRYCA+w+vVksCYZZcvwE1
ygg3nJXd3Y8Rbq6b04GOjOhboPmE/nI4ofjdOh6I1t2A0mzlYNMWpIjk/Mcoe99ujoa1hXg82cR0
kSu/0SmAuvtfBmKqewCS1uw7pEwZCEouU/QDrYvyXMp1eq5gN3yfqyJLyChrQsTpeuq2ufKunoMp
zBOx98Kj5gjqioXXgbHtbXJ0kBoP1kq3G4zJ7RPUtqdpa5OnZIFYpma5mXrvIY7HM9/xkXtY0lyH
eaBqs/PlPPIvu8CuLcUO9bDf5TBQi/FP0D2V8KV1zJ6wZ83Nj3++VnCPNb5mByjW/igRQS4dJRHd
rp/ulUpHd37t8LQ7HeTYVJKDCwFyDg7wfklhjJTEHiyv28lZ9N607pDIfxvG+DpWkdtohfNeaM3W
Tnr7zGQeSS2kDZDJRhIZy9t9DJsTaKMxhN20o2NNI9KdzHcf9akmE2cOiYNAGis1l0x4s3BG7N+I
Uk8LaG9l5E7RjeHcGNmT17y2RvovwkhspOGiaQ4zubc5NA/bwViaWEl3r5r35gfIC1O/KvXwzMQd
HHqMB6KNA7nXgKe5v2KRZQMTTrzQ7RH0iExxxSm4NVB6EobYooJ6en8c5BNEs01gLCoVJ6gwe59a
21H7lSVyg2N6bfGdnWkjHBwW/HnHJgXjQz5S0UJqvA2dkHaGPWWr0op/jClOqaF4OT2Kv+irbyfG
HMfBmWtmusBU3lsdeNd6boxV6MYo2dv1dTM++uIxjHde+xDKLep9Wo9rQ4b80/CQoft0Ov7RYeIY
zWoBEDvgDXpq0umR1oRuHsjfNKMfewpS5FA4yvy3QPNyfjmiItH0yFDWIQVegdo3NVTzdaLm+d+i
7M2mXsBknrqOKBgAx3Agryzj7h+HYMsJC9ihIyTL9n0gVjeqYzIxEAuMjpMik2w8R9WZEtqRzU0Q
S8NCEw2JgxNWia2gFZzprpa8efL53KofOXkgDBigXSi1wdfd+3YGR1VL3hSRq3vOsDZzDC1ixZsy
pGIpq2qThybgv5g1nUMBzv/shLq3MH1q+1OvcTaMjrpENXg5OpcB8senoxwdF7SlmYPMpO2zIaRZ
KsXgT6GbgSNpjftseG4xklKSM3vg4G7i6iPKTJDivwd1VCNF35KCYOw2sRZtZF1Fm8KR/VrtjSfb
kSUyMY6xHLquRjLen9anR3mYSs/hIafZOkX3+Xd834JKWUIzwhLXFWWw1hRjC9JwEw8q8vde0S0q
09zFckI3LLvR2z+ngx8eGBSt6NnAbrFMTvq97a+OIrFbNUQh8h5V8QTF/GhzOsLh3v8WYZ98lKGT
bBSSCEDm6NUm2fRcWiLNz+yVowP5W6TmfHcOAMRoiXoi0PzcHbD0/jW0v6V9/88Hwsz/LRugn7AP
vO1aJymnKivcAZjbMm9ToAMOju+noxwC/oHb01Ggqj9jbw/e72LQo7jSqgLNTmwVVB3oQLDOHZCM
T1lk3NiTtgpC7TJGYLCn+X46+sEsgvYF9Mt/4IKSf+5txbGXNpr+2uTWNTCpOlJqTO6qZD2Z0KFP
hzpIL/ZCzfvmyw2iRLmvpTZIHEr3a+zBVulorwFTpvouB8N2OthBRk0wypmgjWnYsCp72xzLiNpM
UVNzM9l0N449DUtbdMVFOnjRamZDreyqGi6DGFuy05EPzrA5ss67kawGO+r9yi2i3U1eN97sqYIg
d1+YSMimN04RfeZlsT0d69jqfY21N6VlWQjP6gMViShnKSLtl9nnW57Fb6fDzH/mW47zd0jclSqk
FP2A7qkUfiVCTiRXtQZjkdYUTAKzOfMoOTJvuF3DhUY0C2D1PqHcGNCdGL1RcYWO58BLXN2K5qOO
gn++4W1YmzRVUZMShj7/jC+7UJRNXLZ9o/BRB+027emjlVYvIC4F4szqHNnwwFRIjklCmbT926zR
lTHTgIO7STvDU97GGaHjPWKksCi6M3yKIzuBWOQDqDlYpNV7+z02pQJ7nmGFyVUEVNN7apsz3++Z
EAfiKmWomIbXKu7svxO/dtplG//TExcxrC+j+NuX/LI4CaJbplH1zFiy6TMKcme+zXND0L8v/mgZ
eSYaZsnM3uBuIc+bLNLkH3MDGAXJC1wd6mUawOrvUYyB1iBtOc9F0T/gfNGcu765HMWjjQR4Sw3z
9Nd5bFAUfwX3hyMtJKa+h0Nukaqjp4MwQbeyAZIbx/C2hjNLc/jQmUf1JcxepWpUOqjqEWHUrirv
MjVax0iw9Eh1uxIIz7YSHbiqJq/AQYjpTncw0Rra8UNgl1pSBz2TZRwftbR13bZUUri973hAs7ee
LM9zleQ9x41qSBfV+Hp6Zo8dSZzg8/0BM4ak6fvMxlVijPWo2u5IFeHyh4dnwZlHMH0W/sbe2QpF
7f/HcPbqZl2Qh0YN2MHVB1tzxwQyWeNYl3oOtpaG6b2jJ7BD+xhtTsvZxF2FXVxBTziKU6pSNnBU
vwEZFAXyJR/MfBkEYhdPnrLkzfg2isxbotiZLhLH+igDTBKcPu+AvmlQKVQYSwlynmbpREAp/Icg
QHXVGhQcqgKkj9VuCJaFr98oI+1ax/HuvcR/kHIuv9XIFtST9iMuR/CmQfeZDQHGRT0eVBrs0jY1
0cKO6BqjSplvEwQPHtDDNm5bCxsO+Fr9UqoYrhiJH1wGo3CBnWEMkRnOUqvI+E2lRN5URT7BtNnN
SajhNT1271YnNcr6sxeOjYuX3yIY6sSJsYojXVnXapqvRQZ+NNVVTEHVENiT7We4QoY3XgYgy/P7
T9/iZ/mWfj+FwwNlS3MhEmOXG/WLFXQAfbFvFCEAgFinu1Fooli0U2VDFwxAHWFyWxiYK5vyvYoB
dOu91V+oqLtsI0fmN0EsP5g1jA6KqzLnG0ny8SIFhbDITO+nFsQ73LHAMgedjr1qgllk0OC7isQZ
UDjmPVXqYisNpNSwpUHmwB/Dp4DRL6YeWHYdgIqgDaFuy6lo1p2IzLUgNV7WBWYamQ5nBrkyWvO2
0lzkldmhtImyMEgWdDxlpMIsaXeKFt9XbDNc/pJbRy04K9IR7XBTf4hl+omz9FOUagJnIX26UFS1
WObmzA2ogTlPqj0h7zi4rNHvWqtDfnqYrNs+xusEiDSUwfg+TYZoFSrWcxICwHKm7E8eij/8n1/L
qPWXyaT+GmkNgfCro4s2dZRtjCbIygkgKUuHR7lXM5o81oZN7zVIEIdNt4X/72FbgJJ5WYJXNnXv
FWWWDGwzVBVn8AYcoc27YmglnniWsQ4kH9JgKNoib5tPp8tZNzVES3u24YynPl9NYsy4wZLHFHlT
YJ2GtR3w9l7YKU5u7VS/h42NLKM5MxUsFgSAB16GgeEmNqmx0opdiOYrUPkhXAQjZq0GJm6LoWph
+gzWeCNSJ11rQfluhNRx7S69R5VW5wdPd2YOl6rm+LrNtRgRTIXh6ikYxaJWL2SM3nULTmR2vzUW
gWHheInTB8W5heV3L7WFUr0Z9uEioYvJ7BjaylNxDE3Q5cYkkrZa7QGqSNH1bzpOY7+2NmqRNxs9
ys4VeY+lOFTJyXI1brwD+YLECMKu8aTtCogckTL9gLn2QTv1uSkxmC3Fw+kD+UhWT049P5qpuB2S
2YeQtwkNPccNhPdi6nUJfta4bqR2F3oDwvW+eGqy7uJ00CPZ718sBrVKGJgHiWnBNo67pPFc/R0i
cLb+b399LyWphDPlSs5flzk0b6gOZnumEnr090Pgo8+kMYL90o2f2PUoefe4Xjg6C7wB79IIaOg/
HwZvWCo39OWgre+9I22rj6aOFqjrTOlvMPLrKgrPjOPYjQ9UAYG0uadwwH1sBCdaInrPrWcz0lA8
Ai9YVPCyTo/kaBg22UxT5fW437mnfeph0aw5rqZjI4kyWGxGm2Qa/8W6m1/C7KVTUdR3ydhB35ks
N9RLSCHVmbzw2Lf5NcJe9tKkogcGRQQtdfP+EqCxGG6KfqXX16dn7Fia9CWQvZfCmLXpKJNCoLa8
kam/yAPMoIo/xj+HKpGCfg20l1hPEuuSsB4dF7tUuDLOmhwQBLXb4WN5ekhHNwGoZGRtHbBk+6Uf
rsZGt5LBcceZ/3BHqqWcUzU8OmuMxtKpE1P92RuMDmKyKFGYcr3YWPr6azybQOfRUoMXdHowx1JM
WjpIGYIhlrwOv6exshuDTut9xxX5D0xpYqDEin7T9H8S5dUfnIU8tyHOBdzLzUceKX4ZEjAU8Sbu
82WRvwXRtAzkrZ5Djcyfw+CMhuXRzf5ljHuPIIyVRF+NhCxxHo1xuVDTZ+nw3CpSODzxmR1/dHtQ
MwNdSOlO7AvujqBCVNbPc8eODDf64ZsB5jHnLtejO4TO/NysYJc4e0dEbE9CpCES12rTLocJKEzx
7jv1xj77Yj12RcwXBPsQcAdwsO87RFO6WBEqkYpKXej2OsSO7/QePKxy8u3CmKe5DsqcRsLeJlT9
2OtRbZIu1O2d0kUvlYFbWWlgsiJ/gLxdTpPzYvK/QTD9igfl3AV1ZMnoioDFsiX9OnO/vKTEvW9q
YSrdyoKFUWoannFjoq2l1Wnr02M9sm6EQhxClSRFB53NmESxzamXQTV4mYYLv7fIZuWFBmbhXwRi
SLPaHW3I/Zs9kU5Zh3Yl3XxIXmXWXKoJpzyY6vt+Kh9Oxzo6f8weKDqa3nQ8v28Rz1SiXh0b6ZJX
LhMyPay9d7nEF+l0nCNbERY6nVvgCaDa9o9FtRgjavLYX+A9hV1FGsZrk/TlTE53dIk42IF4IKqi
7+tK92oZ1/moS7eOsIvyxEaBFeIon/janhnPsXlD6X3GkyDxDBzh+7y1o4MUDj6Trh/p1CqmDgaT
j8kll8KZ3aD9LfLt1RL4wmCokxxDYdn/xoTTxmpo9qZb2V5+n4doxiKjVyx1fPEWIcTQyr4VAdRC
qNb6fW05n9bYlMuon6znMI6HcqFioLcaZI3EjFNjTJykmoJ/QxKvciNvL2lRqWu1TstNnEbmUjEz
C3c82/YWqI5qK9OAD6NLZUaUw4LotErc4qcOnQ0xAcxEImMlkUO8qAI1unR62GBOI5StaSnmRlf4
JWkN+tMwabtZGOJ+BgNulz406zvdw/k689Nx2RRYFKjIQWw8vQlcL59NxfrGX4+OEmy9lOB+OsGI
Br//4NBOvGx0H4iLomjcr1aRvM2JF9SuVt/pXqlifiKBiRhDfGW2EyB/mRuvja7x7PUte1lEGRbE
OQmAb0b2dR96+KmUqpNfZ7mZ3ginM5+4CEI4qkX2mcR1u+GAwfBkHLJLKx0dLMCDkO01e1fqXXiZ
yKZZZgPGEb1A36G18QpWjGq6hueQrCbW4srWVH1titKiVEFBRh/H6TYAYwgfaYi3XtzDcuz67t6x
WrzBR5wUk8wrNp6WeauBzbHqFYFdUohFcDzMPOHZLKUohdhETTkuO6NB6dca578XILSry+G9H4oQ
ModvL8l/w6s894ud5WXW46hG8AmGOFiWFE8vO/BQEA04AnBua7dmIaIfaFXj/OFFJlTAqdOejF71
/vl96yBnCUAdFSdh7xfJlDZRIr/uTLeQv9sE7sTKKX//83Pna4i9dKwokkYMrKZr3tRwWsLhHIDi
SIYCRIMRQDuld7+P8eojr01CmZhuZPm/O2TFll6OA50ZdzjElOOriPwzD4A5Pzg4DlCt4N0nINvs
A4cKq8uSrpGmG7TOCucasx+RmwTQCMWv6H+2uCyfnsMjeR9t9f8F3Mv7BIpIimKbpttVbpW+DeJn
5t2GwYUp7u0wX8TU7k4HPHa4fg24l/XxLfp2qxAQXCOKE9SOTLk5HeLYTYEsOlJs9KZAPe+FCEsg
ga3hWW7/Z3Ag8cIuK7GC7M6EOTYSQHAI9SHJMK/X92si9nXgmRJ/nk780jz4puisjLI9s0DasdvV
lEiM08UzxYFhx6ADVwLca7k+sOq1XvXJNm3zCiaD/jmAZbp2PCFeoD9Fy65BY8crCxuxhyjbTLGF
/WSSYtbZj+aP05N8dPToNdH3wwnhANdr9rGO5g6TbNqLXO04a7Cp9M+koEeDIMENLw2qwwHHEeZc
kg0Qv91aq2oYtXpyoWMNuxYxKhynx2McnWebzgSuK8jT7IOMfGr1cTBNtms3eXjfljWPEq1OEdBP
o+Xk4N7UtAywybCwwkq4QkAi6hYAefCvGux8l+hhi9JGHm78sVZ3JvIAi7yKtDXyze0GHSIYzwHY
pcIYxEUSTObKouiywiFTucgL/nybO/Lal7XcmsmYbLUiDx7CKSjWcuDO8yfIc2raYLkOenNYS6MP
Nv6QcXVEhnPbREN6KUI5oFWC56ZoMnWDVca47BMF21n27xlw+bGzEZua/zdd++pzctDFmHia7Vq5
Dy3apNQr8QIEW7WNRI7mf3HuqDq6GVAtFxJh6kMIbI3cKgrswnYVC0uiIn+uw+ZHL9JzYNRzcfbe
cPTK4pSnm+0W5q8xhHCdPk7hOWTFuSB7lR5MQe0wI2t26+JZT65rnOuLoDpzQh3d0v+bMX2vyoMe
v58ZFSPxy+cWURQNV8HTX80hLmqm1n4JsXcHQ0McE1JbJiunDhpmPxKpLHQDlU8oB9jXhveMFG++
0sAFA52c0+GPnvQOhzBoBwF0b57lL83n2tOjEStL223ltYIZcBrVK4Ty1i1NgdORjj2GGej8SKRs
Do9071FgDkEWJ0pvu2rsrbysvDJJnB18AGXgPFLkXMGUfAdYeNvgrGpN4eXp+Mf2C5cZl9oMXP2/
74gvI23UDChMksxLiRAMhu0L4+HfRAAUjRgsiJH9W3MqM83CQ9d2G+12nA35ogcfAYHTQY7tSK5L
lL+4N6FI7t2ZqteoneVRP8VrMeg2jX9mmg6tKtiPXwPsfbym4hSV3YyW27SQiLMFUpXoM7211Dd7
56JHj6RFpKTfNsNalf+ifPst+N5HDbit632V0dX6qzpEiFiIZZx/yNZetn65Oj2VR3fE/6bS2Pu4
p0YNdW1UCVan2OPST2+KlRWendH57+ynpDOQnSSDl+oBpA5xJKPTg8hyoyF2Sxy2bfQmUPWqcEtW
O7o54jUbk+em8j4j3f51epD6sWtmritgRDT3KPa/8MBSvdrUcsule1fSX0t5bZb9OMvCdBWsaVQA
A1DBj3XTiNs64GUZVDEia55Pla9QPuuOBxLwnW4V+h7m2YmD3kilIoaDau/abItmY4m+XGcxb9dS
VZ8Dy2ouUw9sQhhQKaxtbLDhmoFEPz2yQ8mceafSFQPaCagJyeLvZ1dm10C3iObqcbMa2z9eE9Lc
xSgZWUrkEuNWVy9mFPlsaSU3RarnS1iReMdPSn+vKaRCuRW2T7qNtWcyWcrbCAN5EyP2g0gYr99X
nyyHg0KqV8GQj25b+/3q/5B2XjtyY0m3fiIC9OaWacsXS1KppBtClt57Pv3/UQdnlMkkkig1emYw
6AIYuV3s2BEr1gpUw5vkyWE8ChD+flBN+HdMpB12TZC95EKh3MOdhji9PhSv1rsh1n+GbAKvwltP
PJznQ0Y7oxrL0KJ6MlL015qdrqwkiRb9C0ne/29h+vuJmwxqNR00iai0jGL0CZstZeC1QHHpPMAy
jyocyj8XCJNGDds4dmXjyfWqD5Iw3GLy+freWLxV9b825o/nvJPkMm004ylrhNvYQtOQaPB7VfB/
8jZ9UqVw1/fCbdqmu9Ffo5VddCwnxmdXulqrVhK2DLBHTy0OCHmprpuUzK8PcunuPh2jfL5UYwFy
EBJWA4TGBi1Xo37MCiAiKyHQov+Ymkokipwgj6bBnmwIo/KJGYuUCOE1G6HCmKi4iFbTbbhyfS7u
vBND03BPDIW5prdIpJlPo4qEvd2bK/5i7fuzm9Mv9aoNar7/1gwwUHKKry/H0vcnRQNecry1LtRt
XHOkaSrKTDiCoKxKrPqxFv6hBoPAiwZ2BfDXpUSapPa+QlHBeEoryNpevLc6/YdV4L04kfxO9eZ5
xkbIfc/XW4VLMZRtPUPyVmjltZ27OFUURJB/Ao1/Qb9QFQ3lUyAWsHSkxxHGOUvf/sNioNYyKbVQ
/Zhz88uRH8hJZBFVe9leqb5BILKy3EunbwrASGzxeL9o9RML4CdF5qPFKh6BJ20KN92E0W2uxStV
vsXJ+mvoj6s7ORcAxYSoranyDd4DASbcqb/+Ya4o6AEcR3nkIltfWGJmpllkPRni8Kx47vNQG84/
mDDo8qQIppBRmnlEq9IHT9Ja88lHALtqbXH4/d8MyOfOA+pzcEkej4s82QCxK1ac4JJHn/JUUxc4
yMs5KNIfQXslLqkNchCu8NPUD3JxuD6CJT+LTiQCZgb9RheIFTeXOlhiXUwUCCf7kMVuzNGCLqgf
oaVojPxoyPDUXze6uIlNA687lcgpUZ9PW4P+nD/4PD5L5TXz0ILT7rL2Lltb/j8A83kIzHVvAnOn
a/8Cqe3VNYq8cWU9WVnpuEH43dCE1yL+OWrqaxkYj3AVcH9FT7IE6HTSVTXrp7xIANkGtiSUtHwp
b0FePcvxuCV0eevMcFdowqZWyCAVanGfC/JnIQ8/kN34h2iFCYKUBupx0Zy/6nS9bkLwbtaTMOxF
9XlYa7hZTE/SBACOiBwkUKLZGoi5lNeyz9ykyaaUSDfZqnpDySJSP6jKtvgiZvucqlSwoUAyvlvy
hYDy1PjkfE6cCw+9ocyV2noKs7H4bhV1vC9CU155VC7t7VMrsxgigR+rkhSGqMEv3IwGtD7PpArR
+36Vhi/Xt7Q0vRHnew2GF24XsNvqRUGwg3elKEpcQRNVMEgHjU8ZsL6rvAAGRHl8Hq3k46CTDc1j
qbM7sf5QKXFwCBs/3UQWEEOoM1Ok53EjmR8+R26s7mBk/563nrRyhyy5ldOfOh3Pk9mnNFKZQduY
dDnToKOmvxSrPsAC9vn6lCzdIKjD4bjgDiHTPtthbYZknJCT+lCh70vDwm6KbqVYtRhwm9TZ2E8U
d8kwng+lhmldbl1sUFX77CtDAyo/uYsMuBDhx36Gr/yblFbHOKxfgnDN+uI8nhifef8mNTMzsqCU
FAftToFFrNYGyNLUtUFOg5hvLbI77CkkAdQLbXGI1IQ0Kg3wHOKzlQKndSHEdJToUwWn5FRrdWWw
3Lp3qKW1RP6Sp+b5Lk/t1lwO8/kVYk+tK4AmTzLElb2rPRtWuVczawuTy6/r22VxLU9tzaYTCLsg
1Y2lP0F1vCUH/tmXJ65pgEzp+DFPvU+mWD4KTbkJafr4h8ANj0Tr0J+RzvtIKCu7tRwKOjRyd9Un
pf6HYOr087OhiW5cjqHP59Uisvca/3N97i6PGsIO+B1LnzAjFzWQgq93bt/x7sx/pnXHxe2/+z7C
Am9/gxbNCYM8+doTnwHfHck5WgKeIjvUbmR1JSK4PErnn5+l//RBzrzI4vOKL3xJ5fpRUYCHUDhb
uRIWJ4o0A0sNryMJ2fNhhMooy4U36E8jDWJowtrRz+srcXnnMBALCXqwIdBXziGtQtVFWqo2AJIS
+BR9uxi/9tyjbX6nmGuZxMXBnNiaTVoEwXbeCZX+ZEoDBJ/VFr7g/zaa6dI7WXW/Kuve1xmNWt/X
KDObIaoIDw2g/BJm9+u2lkZDip4OHWISerlmSzPGRu0bfag/taF0X7jWYew+XrfAK+/Ck8I0gxLy
JMAxqVjMriRPGMy+VgfveWiN7LETQovODr2AItkSX5OsK+9iSfqI6IBPrkGrNkLsJ48gBkKEwQ1x
m9SJdjNqgbgT9ErcDiLowDFww42ejJ/htfe3YV94N5XoIdAh+hIpTgIoNck/9XCl3/hwZGx6SeqO
dMXrmzK3AJaoUm1bvfVLrOs7T6usG9JU6UaYUkZCA9Wzq4UVecHOeC25P2/Tbnwa8uRXloU67M7W
uPdoSeMLsoTaRF4DHjIEOolGfW/K/ne/Dz4JhvvDtRR/W9c5clxR2u4HCIl3QR57d52XfhTb8Duo
D9FO4QyzDZ2sDqC2T6NZ/NJqiLjKqEg3lltVR9PMtFvZHM0NaSBzU431t15x70DIRHbim196XimI
E/Z21SnhpinU19pTXoYSxBed+ObeygbvAMpIgOfEIBHdleYRlsJ2Y/RNdFuEuRNV/Rvt5p+SNHwT
lDEHF1VJR2jQ4tvIspptUVBFSeTI2tUZ9C9K5n5siroADgN4CKYGhC843veeh4DL2AbVHek4CDrc
gk6PuiWdqil1AjlZ6CFsgFhrGVAHh1L6h1uP6l7zw+/9APMzWwDWYSv17LTTfwex9BzW3rhp1C6z
rREdhrA0fhtSeo8KUnmsh1S2DWVwmqq+wykgSdFBmO1Vwveu776LAST65E9h++6QCxgDWmIUN4WY
tPXfVDF9E7j0bXVgd8gVvVl6C51Z00AuIge+v0vboaU23TwOhpy/wOt7mxgwJ2dtqm61EVZsCNcd
kIvPUpEXt36ly3djFCCOGwMHRk8PxFjefu2S/ptWBB/yIkQHpIsfUJXpN6SnzQlu9JZTKNtotFnb
QzZ6Dun7Fop919p7ShffwfySgD7L/+HIk0GfAmYYVeDUO3cvoQvSaNA4jgZ9PC477/11Rs47fn6i
H4Hac/6KAkLiij46GcgL1aAd0BMxEcEzwMdohxXfclluwRQI4kmYkYrHPIIwqqSiaRfxFQWyXbrj
DhZort537/y43FV1uq+Szil19RtkSit3zpLnPDU9iy4ar2mCHlGZZ30wv4ya/Eor50rP89K1BoXV
1A4CaRdhxvlKGUjrqGonec9uC35wcPckJGl+Bd5eyZadSu27AyYQvROrELRwZEDmO4NeQwG4qOY9
N0Z9SIR0b/X6Sj/o0l0w6QzRLA4Wm3/Oh+SNPbLKiu49q76c2Vnq34te6ISSvxLaLK0OMDrKvxPj
KyX3cztt6CcKcrr00ujjdxP9MruW3BVQx5KNiZQI4DqPrQs6qTj3UiV3K+EpimQqe4iaC6/X9/fl
8xZU/F8L83Sg1CQqMSAd6RWUMcNYf8ppO7WzJDqmvviBB+CLXhpbKbTerttdWiULOBiRFEnViyom
GTZTC4zcfeqNeB/G33IqhSGKGtetXD5zGB0JdItWchLE87gAT6g0YoL2T5EOYDg/dek3mPftWP98
3c7iOkEdwEtVZtvNWc3zIc4rvYroD4vBQj1Ea20MC9+XYMPgOcy2hnthms2TeA0XGLTcJe5Tk7wg
WJK8XP/5C2AKkNUQMcOyAHL8gio5oPPITN1AeMIfyE8tGfuNP1S/qlyS99C3eA+NgmwbqGXTZkqV
QyhpzSMwzWB7/YcsjlMGwUZWF1ameRjfjTRFpzJkqG21NR60fuWx84df4fzFzThVktIGiA06GWYX
UwYxgsLvp+mkBsclB/q4KaGAt93YRaszluK3oUvTrZwW5oEcZ74pW5dLPxARwEAG/mctRv6+j7x8
oxJwbrxJ76hHyW6TSUKzKXwdjhujRnGhoaU7yQRvF+fN78DS7sYYdRNAZiZVEAAxquQHu0gx+42h
Dd3Krl+cRVK/JGdgP4ZJ5Xy3NAX9rGRhXShlUf+MDSfQhRUnu2zCRL8erompan5ugjBfpqOXDaMA
XM/icFOseNc/BIqXS/U/C3M8W+ehUR0LPo5JMTZ+k+96SUYzSjGekxFZkSJ+QUXgoBrNc6uZdwNg
kigPXvtqgFq22xWBvqMzEPWWZmWLLjgumhC4V8wJinyRu5e0Av5ayWSL5g+kKzLJs4th5ZZcuJUl
/BYqlZOWBPSp57Mbl8CMc1ESnobmxRU/pTG9+iJPEkvbJ8PK2V8aD0164GTgCyMTMP2WE9eiR2qn
pUHsPQc5K1n8EKDGV/N89/6DLdF0zKEmYXrBkRQ2aVHBMA1lzPAYhsfi5/XPSwuOnkMNJpUuEUiL
5lEaec+samHLfdLp7d6jG+DtQqhUf0t9Itx6jSocVEo6WzNpvotVWG7GRnF3QhPJDmqw5q8kRiMz
yt1y39dZ9pKUY7OypIvTTOWQWAFK3AvOsBAuvQ7pgWk7f/R0b6PQij60zeH6PCxOw18rc94wbRAi
ToEmPInwYCD+8rXp7sLw/ckDiYwU7MET5dYF9ZooxZk6pqlAC6kbExK3pc37O9nWQYcczICuQa16
a9DJpfmbcmETfydFrfnNMMZexyMmE54EPbRzqKQ767fUDSuHe8qszJ0OvaTctJTdCU1mh0FNojwJ
coamxy6kGIVtwKERqOXRoKO0k27HfH99wdYMTn8/OX2xmsmUeBlWVNxHzQPMl7mW24b1WstOojYr
99+iNYmFk6ieXTaGKVDyhVVOOCmnh8J/gLcksuwDqCdbzN4/kySX6VOc0pdT/nI2sJFitysSeWVp
d5Dr4iAE6X3rIjPicoPm5S137/uD5VOT881fdkGS+SZN+sNo03PeJG/X10q93Bxn358F/DFPQWPQ
+f6IEKUPHnPl2l668ujrhIZvorADBDCdgZPNIGqR2qZZCwuRRD+LsQVTMmS7nIwOM/hT6HTw5taH
JhruKkvZaugLENC99l13X2TSF6Gzfl0f8MJ2mfpMJ3FxkfqXMU3Iye9B3E6G5ZBoaXT3rVDbcXEr
tI0d+f6x95INXZMrM7A4wycGZxOgtJkpVrQ+PRVK/k2LrNveNV6vj+lPiDc74jKMFtyqcHAqF0+q
ZpAgwY4HyCKEx0S3jplk3EbhW2YXG2XoDorbHrMxvgnl7Ce0Ofsw6ddIwBacNL+AZw/qFMSicycz
tLqAjiyj1GOkwYRHZhk22A9161wf6kIUwW6aSDIhtUViZRbsljlMHHSc8GgQ060aaztTuvf6n/mg
bttx7WwsDgrHzCuVFzF++nyvSK0pDnTBEHPqk/wrN0J/KFPAVxKVeMfo33qTnklR2kEJabdojOVD
sKmkDFpfZOr/MB7wQhsfpnSs5XWkR9UnMf+YJhGw1oMkfkO/si4JqkfEnDXZ7t2j0MmbUL0zirtA
HLgPYJSpn7KYvnW06KqvMUwjXvcYBN9Kc9iUqQ9Uz/H7bsXRSUunhP2EU6XExPBnm9bT+9YACsam
paUvFckxUoqWxh/6kNqNdGy98giUhBW+LZovWeRvE+NnIpewiEBpI8cbQX6T1HjFFy7gdNlj/CQZ
1hjCrnl2wlXjQZcSKDh07wGlWzvLYHkiVo+kEvofBX58wQ7DJ0gxs/yrItPBS41VLb4ICGtq2rhT
w+9eVZDL/kEXDH/Q7LAVbUl+0MM3N7y3MnXr0pB6fccq01zND6eiEYmyW6fW5dmtUbuF0YShZj1F
/Jo0zHe+SqnF+012fCtLt0L3mqo1ZEqf6/whSwxeULu2RlDPPyjiXlDTrZ762yr5qtFv4Lp3YXSj
a64d981GUrNNlTmV9dqpx7H/2tbxjSrs0tLdJNHHBB1kWfp+fTQL2HealnUQEeS6ZDhQZ6Mxoc2u
/cpVnzTUUlv/Uahuk+gOcUIA1Jswh+DnlxrcpN4+WqX5WPCkKq4b3YUJYnSh/1mVQ1eCtFafdPe5
yR/yFdeysE40SRNrk3EkuzLf8yo6dzzJCu2pQSUribJd7QP+Rp7y+gwum5kGMKVflXn6hqwYNT1e
Q09p/mDKIfp19//Al4gT/sMO8f9szC653mvGtqoa7UlUHeo0drhGb760FLD+AVPCCqCcmX+oVD3t
+5oGSxn0o22gGnl9kha/D/0sS4Ewz0WOS0khQKnIxj8lKKUfkx//7euz6SlLQo2m5ut58TGVH81q
DYmwcEuRySdrRlYGvOAcEGw1g9J6aaE/dZnxG8VIepP6/CMkidvB8I69Rtvf9REtGSRrgfSJbmlA
xmfXotHJndSG7N0yoWJnUsXdKTl8eXT/us9BZHS0qcNadt3oxSLhAeC7nnJP3PsXENUggIfMzBr0
+aTnMn1V4hVfc3FSZt+Xz69fWc+Ets2L2PHTob1pZCXaFWLlHTUvWnuyXMwfpshDTtkCmHAukKqJ
6Rqp12DK8PyjGFIvhrXPp55Xf2sE1JXTfnt97i5Ci8ng1O9NwoWU/jwsLrsR6bwAVrxUf5D8byUn
KCiOofzhupmlKVRIhCC3QRct/VDnUyjmelkkrRU5GknCbZH6H3O0CMRxbFa82tJ4oLOge5ao7BJR
VoxK57mWDssfbaq2L6pH0jKb0Kp/5LK6Ut9Z2neAikmJcAeBmZq/WRCmk6xxjBwZoeQ2/1HUn6/P
2nSHnd3YLM6pgdnGC73AV0NXjByegT9V1ftMZ9xNqcdHyE62lMl/yF72COGZtuL1lu3CDQvxE/fA
PFJwcziFikGNHFHPbdl91bt8WytfKWSo7R0cG3a8lvZYXDblfxbnPSCNmSZuKSiR00u/Ep6AYlts
POM3bJjXZ3RpH05KKCzMxDI/j6RbIfIAt5a4CjmC5cJwtMFyxm6tv3rJDIgiCZTopI47VyrpzMGV
lDCfKvOG/6J6o/bZRGE+gAV35fwuOQydZgVwZpPOx/wWH7TUi9FTyJyhLIExREcvC6AuQemrvDWk
FVDd0rDofye5jxoQlYSZd4/VXEGrtMop2eOTutcBPWJXW5u8i5ifXQ8qCxoNHLp1kSdKtKyJFEXI
nCL2pL0Qid5GGDWEu6Sf0Pl8CCX3MRe7NaL5pcM8yZTpxF1wKUjT2E/e474QVqIRYrWW7yXh3lrJ
6619fjoAJ5/PI/ozg8LLHVhzQxq1VrbB0sqc/vqZf9XDrBJkeBod82tW8HJrkb7+B293amJatpMR
hFoZN/o0gjHYwcKv/McJmsXz9PWXSZnw+UY8Co+SfLh+8JdcmmVMYqKT2s4FFE/sJL+F2yJ3amE8
ZMlt39Fl+BZmL2l/1ORDMawZXPBoXHi8URAkJIa3pg1xMl1N2StpE5apk4pFdYccunkXj+kIkULj
AUwJ5ZUdsGgPtRVYvbF24XL6cszcoumxZ+3DD9Qxf6VrXVn6wsnkuiM20SdlmotyhjZIFLtaP3US
niOwFfWhsOk4U+CcNlAXPZe+sPNj7aVOhF2hRAcVAES7bfmi8SDWWv6rNXz5YyH4/q/cV+sXP41p
UBvMWEGRGUY1PbcaEgmJeA8myLX1gnJhjk6hrfuRd+OmameHqjL+qArdo68TSgFbc9tctkWvAPCF
HiKLmm36VNvo47hLsx4qeznS032rN8NBFd3xMQkM5Y641N2iUx0+uW089vsh7PgXFIx67yBkxnjs
BAN+h2pQ9XIjKa37atZcfbSC6OomdU3vQwyJhSNKvhVv1cyEKydv9KMLEIRCUq3csfbdj95Khq+k
cK3H1mjUT5mRVIfItYyNMKim0yeW9MFU8NNIKK81Zy/4A7qd4NniTUTgP38dV0mUklwrUmeAbjCu
j2V89Py1YH9py5Fis2jVJ6FKzvt8i2dG2iCglqZOXR+i8hesUqJ+FMc12oWlXXdqZuYZzEiK+Q1Z
6uTBN12Boco6mK616a1dgphQ4689mhbtyVC9UKqf2C9nUZefjGYqk1F3WgHYCR2OakVnXQJ9D4qc
/g8hvLnumhauBoUoj+iHVywlvNn4BnUQFOCDuTNoUCZTmycv/Q8WLB23x6tCu4BZCa7Z6YpfZI7m
7j3hV2esJMQWR3Dy/dmMhbka1WmfZY4Kebrc/4rGFee2ZEAl2YOSHc09lMbOd1pTkzFuRCF0iOUh
UYrXoOBLx2Vym4BMuBzgiz7/foB4LKnSMXQQTXbbG2FyX8fra7BmYvZYUJpUrTS3Cx0gbXuzoau9
KZ6iNF3ZTEtmNDAs1GrJFQMDm40EYSPRIIByYJyzEKkACKauPLfXTMyOPWRdcm+hi+7E7ZgfCk9V
d5SGgAhUiriy7mumZkdDEvxeFvIhciytcBCSeVQ7CmsrkceSG4NKl3bgKayFoOB8yorWBJza8sqq
0l2oHEfdFpF5/n59+Zd28KmR2brkPa2vniVHzqBbP0ehGmxX6lZinCUb6Dmj2CXTU0Ugez4QuR+l
VJPC2JE1FGE3yRqd5/L3qbJPhSsgFLOFD422j5HYi3k0Nfe/kkpaKeMvLIQKVoI6x0RHCZz9/Pdr
Na/ASFMTx1MzOxi/StFD0N226hq9zcKu4lLkcACD4hU4z4pBYdiUEFCkDnqtFKLvIVHZNmscwwuT
xQOQdBQPJRJvyswn+pLidmJewqrv37gfjDW546XPa6zCBMogPTnXxcoGbawkBLxJFH1C3cBWyLS9
e8cCcwJvh/j6QpYb4WIxEHxu9wA5g+ZVX8PGLI7g7/fnGCSwAEPitnxfhSd7R5vuf/r52mwzeVbk
auLA5407hdxtuL3++em8zlIz9KrDBgdLC2WAObKnGmKv9KM8dka92VR5c6MokCU5pRbciMIatG5p
qk6NzQ6e2cUaDfJZ7AzSnZnaylp2bungTUhyUsXwMML3en7wVCjAdBNM2HRpZFFlN2FmJ9I221+f
s4VzB7kd7bMkYEQUQWdLotJAkFpDkjgS7cCinx2CzrirxP73v5gBbAnnCmSO86XJx6wKNTdIHFMR
7iI5sQsFoXSF3tzrdqbLZ7YFSK1PmVp2wSXc2rNG+g5Er3QGARJUC4KXDkn34KF0H3VYe92WQuua
/vPCTpjWiFwP9btJPu58pUI1ZdNJNGb7z0KS7sBXvv/UaxRcgQ2zSjwcZlshMcLSNLKscBT0/nhe
pR+uT9rCuYHXkf51yFI5NXMFrSCzlCiq5dzR5G3y8tK/lv02XAlQlhYGrLDInU7lgwTm+SQVKvLo
YezmTpzssyp/bvOdCpev3nZ72WhN+9sY/cusgfkx2d4T7frs5jVSSS3CnlH1CU3T/Ne5PmtLyz7R
YnI5QiZ00YE3VCwVilZsNSRNh20/rE3ZooFJRQoAnQlIZDZlooCrp5mldMAIFJDvvrvr7k95Dh0s
qmjQev7BSJ9kQ2Ips4wuKZkgQz42tb9XpJvrU7TgwygA/rUwu29ro5BK02tJT3nxpJ60RXtzJ7Tf
szUykaWp4qVmTTLUJP7nXRZ+MA7l0KuF4yFYdbTWKkCLnyePw3twarMQpwN0MlOG0HrioOuFU2Wv
Q7GRjbW3zpqB2VKHXZRDEIcBNQH6cXDfC16mhRNmEoNHFDCci4qp2hToFSGT61RB+Vupmo+ZnL7/
uUnBDy3GqTg+kS6fT5EZ5yNo1C53lIa+JBvJx3dvpbPvz7aSkptwUad8fzDFGyX3Pw9dcKi0bjt4
zfG6qYXFODM1cxwKkGoYzSdTpS12tvTp+ucXbtyzz0/mTzZT1oxyViKM5xjlUTDRb3rIu/e7PiqI
qoKqIwjni+7QrEQLIfGszJG6AOhv7O5qsPn/siKThBPkHiYPkNm1N/ZClaluljtuqE+9myCdgyOE
7HsqBO9Pc1N+mNgXwApSIJqdP6mHCz+QzdwJo/vx2EQrb5zFFTn5/Oz06WLhy42u8/kqujHEXSXt
UFxb8YWLu+rEyGy64KZpe2qjuZMmiHHsu3/ZtH8/b86yJTwLuiIOjdzRYeHIbEFf2VJLc0TuXKEf
3CCTPS/SyW6dR37GluKdJr1IglR9rCNPvFGVbly5WKfpnsVwxCA8/dnDoK3n5bMMZvgeuYPM6eJU
ehhrg27SqLVsWq4BZIW6vofa2PoaKwE4wutnc2mRyPrREPQnJp5Xj0vAYEgWBrkjVG9CX281d01K
ds3CzI/1pW/STUF/sFXvCogQhZU4a3GdTkYwc15pmUIILTECU3LMtN9o7UvR/bw+S4s2oIaHs5ly
LXHjuQcLkqRNEs/MHGQNhi95ZUff/8WAMWWwLeLS+XUeTJoUvjRkACDqB7hmHkqreMstceXMLMS9
9F39NTOt1YknjlpqRShYZE4DdY/1aaRoog7KNlZ+Bv6X6yNaXPYpjJtyKPwzW/aUHHMmSiN7Oqg3
dAjacvXhuoXFwZxYmC28m2nUtCoRn5+aR2uceFSeKvq2gETawRoyfHEH0AdKUQscKCns85kbSdkG
yM5nTtsQy8mmp9j0nt4Uq/1xy6P6a2gWVgT0muVa0WROLonDJg60etMV8JrDHQrRsuAmL8nYJe8v
qZOGmtBS+Dkqz7P9rbVR0YJyZbGo2ReHxqWhZiVcWp7AvyZmV04Afj0XakxYsCrpt97HMF/Dli+a
mLS7oGwm5ptDFrWepsa6pPwcai9p+8sqHoO1JqeF+J4n/V8T099PDlCejIkAhXzuZNm4iTQnqEVb
138q+bjil5cMTcAh0BRUii84qZrMjyNDdVNHQNIE8oEWHjHdUZJeAt+7lrJdmrip137K1pNmm18C
SiqIaPgaKRAiaYcQyy4E7VVFa8Roa2ZmLqEfS+rflOocQf4ZZp2tFD80+et1p7A4bydDmTkFUDtD
Uapm6vSWfLT6X0FbINrqbSsUn/+bpZkvRVq0DiEpSJ0m+qCWr9pAjVnOdrCCrBha8qQq73mcJE2J
FzgoUU7QSxG9zJFT7U5QvHvF91cO55IJGr2o2/PPQubA0wdgXmwAV/iQDz+LYe1orhmYTVYpdYKr
tBo1+36bI7a6NkdLW+t0ANPfT84l2lfkpCS+T8XUFuV90aQbPVgLZRatQKJEIp23N/y251Za4EiF
rvekDnv5IKhPJfTfnqn8w3oT9wMrxxOTyJmNpXKDQOLBnbAYL4F24/6La5mYpiCcsv54yvNRKElX
WUGlJ444HuoY3WY/s8v48PP68ViaKx2I2xQ9U1Sev2AyygJFElONHekGMUUX7en0wYs+Xrdy2RVK
zpN9q8swYE4937MloVk4LsEiZk4fauMdElkjArulshV7STgIlpzdo/fu72AIc8GKWcWOVqjOJmPZ
2FKhDxtzyCGqifTa1sIQ+WtobrfXf+LiREylC3Eqh16SSORSAYWNBQiiuo9klEv0t6L/9d9szDyr
3uSiIIlC6oiyIxRPpcZ7aC0lND3X5o8UhF7/N47ZTI/WgLKYhRuqrBw5rO7FUMZPmaxM3D9bK67u
4K2+V3mv/rehzTxHIslt3JlMX/mWGI9lsm2Lf7GAuAlvIGooQF3PzwPKD/AwFzz0mghp7u63334H
Yb1yqBd3wYmR2TA6oU7zrgMhGeXRVhUgnG1uy0Hc/MNkEcSRd4aOj7D7fCiGILW8unXWKLvzu/Ew
ysZG4s1y3crSc5UYiwT9BIgh3XJuhe7dTACmSIiq/EZ1bgw+utkhsUq71lU7WWUtn6ZmvvFOzc1i
rhB0m6Q3hHV9/9q1j8rP66NZWhk8Orw/SHtSd5qdnbiJe0F0FaJGXYFTK9h3lvscjepKRnLRDGqD
U1sCCrNziLvhFkGut2PqZH7tFLlwV1jCvZH3K8+upecDNS1KpgR0l8iLXIKPRRijzMGPJdBk+3uR
zql8071bVIyqow4RMFl0dgFLcL4JysxLXUExIieqf8Rw60r7yFhZmYV9NmXacPDQM/Gf2avEykJB
g/Y3cvT8d+cea91CfNLbtFGwp+ttlZJhIXQ8Mzd7oXR9aUowWsVO0X4atYw+RH2j03YYWy/v3nEw
nnIFg8lE53XucISiabwxoQ2hDT714b4MCmhA392CyvpMAvBTB8LU7z47pEqS+KNR+sAwvDctyQ9I
q4ZVvZWytdTrwsYmAQ5kWTEh4VH/iHydhF5NWaRt1rARVOGzodMXab7VxUpUv2iDRhT4a6jbXPS5
erIOLZ7P0kDWNgpbxX8S1zjNl1Z/ettDNjYJg84zMKOE2GlZq7EjdOlGSRxF7vZilNP5sqZ1+if1
MXNotKCQRqJwCzpfmXlpIazbsWyA/7tN3j8aYh1SQMhBsJedYP3yMtewvV6/D0ZZ3NZGmN+gFpK9
+pVpwb0wIVJl/ZuJevPXQpOKfSiWKJnpsgttoBd4D+ioqDdhIsR3gy5627Bq5G09yuGxqcCBCKSV
7QCm0K1bUoDsgtT/RTJDuK/I4WwstVJuE1cpPJske3lrian1qEVl0tpJIojSBkhi8tARh9mekg8b
9DgsqCBg2whRvbXl2vQ/FZZcv3qJFv7wssw6htFo3kwdYDuziduDnCXffJZgl3qFu1cHTdkVppwe
0bGlGm+4lZ3TOLOPlE6+hb9u2GWjpO+zoBbu6LcRDtdP4oK35AjKlM1h0bnkuInlJK2saMJDDR/D
FjE9O43CldtycWNx0tHCAKwEZvncUVahGsUBKjkODAnUfx97wc7DlXEsXJHAu8ENArvi6fCnVfjk
DNLNbkCXg40kr3aPYlrurs/T5fch3mR+ARrQNXXB7UIhUAA4yBkv5Eq39VD/ErbG5/fbIBM9QV65
iul2PJ8nLevboEXnyHEPbgP48eb65y85imECIJs/UadQXr444FkmjUUsgUlM0N2xKx+27njq6sjK
/G7s6lsv6+98FyQ4elbWJnOTlR9w6cMm+9AtkmIDNjEnrROjtBQTGPkdKj5OH4RHsZUqOynW0qKX
t+a5nVk8wyPHjBCIY63aibuo3urjTTTW+7x8MUvzQWk/Xp/YxXGROqLEJ6vkq6YzdrL3uqY0VN4f
zGvr7kuSRpUfwL66Rv2xaIYUFRuRvroL2I4UlVZtkqh0IhHuS+9elu75dytndWmf87Sn4WziJacH
8nwsrS+kQd0poTPuLZ34fCXNsjQGOpEhPIeqjgfH9PeTqVK0popEpQd9W5VfpRDAXGCEHxGB/nZ9
SS5dDiTJFK6AFcJawKE9t4NopxVZhRs6rjZ2d2OLfKeneP1GTINg71vFu3vFOVrcnJP4MD2AALzP
7UXt4FpWF7K15UNkgnfY6eP++pAWpw4cPEkX3jUXSDe9KeguMrKIKk+EqkFZQUbkicJRa9J+ZRMs
HSCaQ+GqAr0q8WY/Hw33EjyzXQqyWB7RzHnViu/muJdK3fZIE1hrjmnRnEGNF2AurmkOEazqUq+1
2ud+SC33oy4340YJAwsusKRStxJ4WhvBi+RFMYo1zPHipJ6YnrkKK3FTyU1Yt9rvj4kLXYeuNNIG
sok1lsalg8WDBJ0SBnipue7FQxRVoRc5WvYl7WFFprvy3RuEnUfrId0vTOR8D3a9qQylbwVOIO+l
sd1aqQzJ2e66kYVhnBmZ/n5ygL2pgyEMMZJ8U+EED8l8XDewsCK4BUp0PDUYzTxqF4dMhE6wCB1T
DQ9eGT3DO/kge++mKlM4pkAY/sDrSEnNfLbWN4FQ603oSKH0mXr2IcjSO7EP3h2WnJuZXekhvIJj
47WhUwah0yvD59SoXq5P2NKK/B9pX7YbOc40+0QCJFHrrVSbd5Xddi83Qrenm6Ikal/59CfYOP9M
FUsowf6AmSujlcUtmcyMjEDXswHufGT9AYg6XxEge/uWQQf4yN/M9lVjL5/4vFSoQJIR2V21ucgz
oQyOVkaGXGwWOgeQV69sW+Mvj+L5awBnX25atPk4kB9RnGcjwEQHHiZ2nLTKRZfUU9zuQGcLykEy
hvGETsoXt4vEdDd5Us7p1XUe6vlVo9/4vG/IF2G8MlJuB3IjnGfGty19NPsxNIYxZO68m3Qoqd/G
JUrWwy5L9q6/J/U+tvgW7F0B6V/y+R+atbdV+Q154B1NfmjkEEMPw9ol0IYzw7rbV9l3Pf8j9FvI
ukEafeOUP+Yx3yaJv9Gs31K4VPjvbQ4NxLZDqtcQ4DSPEh0k4G2gaVlAoejLyjvgUhMwu+XDM/pQ
g0n8cd0xTOMf9vhuFGQHFZ8dqTUeOGQ4+K0XQnIbH/YgBgzkNHe2OBp7w/hqtVbY+1Hp3DjJTTF8
zWtrU7bkpgfD0Mg8yFts+/YbyOjd/oGn80EIvqm7IRBkuh3cwE27WzIfjPkLjUHkM2hB02xH8Jg7
5bMY7adx/hZn9xz0yCZ6yCzryWynLSM/i5xtof+9FVq58Yw40Euxrxttp/dUR+ffLzY4QWOBKI9Z
8dbzGFhUv7vQjIVn32ZQIyUFwLjpFz8O7PI5T5vA8ppNK3adZwQ9EduhekXfVKBr1SYtKm8lx7l4
TKBDgmYcC2khNU0OMc4exX+LHcd63mc1uWtqdBZePyvSaVxsZLzP0Tht6ZclS9DRGPWswTnm5M1x
kk2uW/uR3SdpvBlifrhubMlRIjGE5kIQVQCXoZwaMukcgQJPjx3kDMFn/OjX7OBn5e9PmEFwI4kc
kLJRA0IST+CvR785kDnac+eAKqnwfrLe+v4JM6gM2njAIY5S34heywBiYR47AvIKdiwpcNCG/5sJ
5eqq5QtRr7A6w2iUG9sXj2ZWfrPr5OMgXvizk7HIlTu5I5upoWiEdXERZweTPNofx32df18Gvyff
B+OVSSYT30+Zvq9t/ogQ+OH6XC2dFiw6ev3QJwDotnKptDZ6bWse41IptrzZpMfrn186KFDQRr0B
VxYSD8rnKYEsDzh9tUjrDqYDCYYX03jTJ1D1fzxoxtWFtBl4PM3LckA6g8CiaLLkODnpbk6mmzrR
N1Y/ba+PZ2m6kEYB5ALDuUw1QhOn82WO45h8KQG9+fW/fV1Z79yfmYMbJAF+LCyLe0AVr39/KTGA
Wfrv5yvBUFOhjcZuYaDOxkNOtK2WIu2UT0+5LiD6webXTGeRMw4vVeWtDO6SQIxItD7I+9DyuUD/
TtrcbLOupsekTI/2EFXdr0Lr34wqf+4I26XE3hedsSVGuhPUfzDatY79hcU7/QF/Z+fkOI2GIDUr
8AP8uD/qZfyqD9bK5SNPvHIxINJE/VOCWSVDyPmJpY5Vj2Nj0qPu30/aA0cDgb9ypJZNuKBuQRYa
zlrxbonn1G4ORYAjs3ct5EPIrRZ/Yp+gwQHvXGSRQImttoo5DIqEgMtTVP/76r7u7epmmo3h0Ism
e4YsuLEbPQq0SefPu2H0x3tntD9eRsR2QfD+FykqKy/nUzlWpdnok50cOyPK+TdL++l7bx8/D9DD
QLkFzDsAz6tgx5LrAx5rBUOVqrvPa3ARgJxaj+PXLI5v+qJ87IvmlWRmHyRdnKwEEYvbUYYpsrEI
96FyGJFATjOSecnRG1g4fRVsTQ1rcaecGFDeJFoDmq45dpNjJZBAumcVquUrpb7FMaB/BdQ+gHJe
POJ6fYwNva3waBD1dgQxIK+/XF+jxUFAGRN024C6AdB5vg2cXqR1Fg/saDN72kwTA2FFC07KGco8
/5sl5WD1Zmv4HNyXR1JD3sgMLOCpDO39upGFFAhERyQ/OZqWLjUB/MpDY07D2VEndTsFbMY7bnAc
5wGpEdBiVMb85OvU3BB3WpOukr7nwjdJph0kJZBaUmEqeIRrc+LM7Ah5oK9jHX+ns/WICt3t1H5Y
tUS6+hNTys6LJyCtixYPPY2JeuNDIvtQt2IMPT1d2+SLOxBVZsn8BCZo1eOiekm0tEC47/b74iXr
Ph58Y+uBjRBQS6k+oHihmEEewe8FO85kn5fTY1PnQd1lK9nSpaU5tWKeb3K0eqRstqSVeg608bfw
qp3WPo/GWml+abZAMSZpl6TSgerY4yntUohBJcc43zfmYV4B1y5+Hok9pL7QynFJjkXzjIsKn2/9
x/E1rj9x9aHYD3QRaiaoMSnbCqXMykjnKjn2tkE3VU+712Kwxb3TgDTk+jldCpXglFFVRiUDSEE1
yYZDaLmTZuL6cVrRBG7cTVVAUiNIWLKfHLYBwdSwSXJ9fkiYZt6jN5WvdMYsuT7kShFF4JUhEVXn
uwKMMoNtgPvm6EzenZGjiDPEsLi/PtLFvediMuUdhDyZEqJDMqvVUQxIjjaf77203M/C/x3r4w1E
Xr9dN7W4PaBzDMQfekXBK3I+ICm1akOdODkaUFHczkjcR7PuaSu7RO4C1c/JuoPkgZKccMq9Omv9
UM8MKwdNwOmpzauNaddRakHihFWWfdtQpFFIU88ryyUnSrWLfk7wJgMdIAuI56MTFRSpaT5hIo3x
V5fPgS0V5dzW90PTww0vsnvdTFB8+0zQCVAgNH1BfbegxpCUXiWqnONJXQUZSQL6vf7EmxpNZ//a
UAlbICbhxqYHG1V+b7J3GzyFndFuPr4/gEpCEzFoHOwLnl8TLC1GVpj5Uc8OrhW6/OX695e2OvpI
gaICey3aT5TOhhSV+2Z2Un7Mk2Hf1t9Qqg6M7g1CntftLB1cyfzjolAIH6I291Jo/sxDPANZgUCl
Nf+Zs/vaWgtXlgaD+B8uysCT90Jv1ya0AOfCwI/NvBNmyLybDkk8vhKkLg/lPyvySJ+8mdKpbApC
Rn4cmzlIqb3B3q7YmpTD4liQggDyG01hrvqmQbquKDjV82NKNojrOghKlj/nbq3ctWjGA15M3iDO
RTYibqy8cWrwqfRG3wdulWzqct6UpPvR25+50mEHPctIeDsXiK6UTcSfXHDkWn75ZrjlZrTAq0L8
co9i1+v1/bZ4WZ0aUy7GThhD4xsTDk7i7PMqf8ly+4YxZ+NQfSeE95I280bj7ZNVGitnasmny5wh
ThXK1Z5agNXntkDLv8iPw9S8oYU4mid/Jaq4FPRCOIkyF4gEUb8BFlO5CLXE4G2dFvyYGBAPBsKL
6ilcnL2DO6zAOWvcTEWzzyb/lpfpjR/r2+vzu3QI8BiWTMc+yqTqFemlwuQ+A6SoiEGm2wnol6K0
BT7+duUulleTeoUgae39BWgi7FAcVMYzxvoeDmqcsvRLYTO6q8Hk++IC5hh0sZg3cQ/a++ujW1xB
oJ0BC5X3v3pfZhAK7ZwOs2u0e/+xy1dWb+3zyt7ksRvb/YSbYzCcYKRe0H+9/vsXJw19+7KtE3gQ
tYnAL+zZayzKj2Zq/3SrW4C7QNVx29r1XWKs0dAsjsZDu5LckpfQFsOn3QQOYjTdtN/cqgtzd40L
+C/x6cUmALOFJLIEZYda52t75uc1b8HyZ0Eg3i/Fkx17e4+lO4sOu8rqdw3qSsEcOO3eFNoDRGCf
at07lPa4Rji4NLU2vLJEcCISVXlqoKpcjX3HwcyXOSMAenER9g4z7rCTUF5yB1Adlt6aBsWiUSBS
QLILcO9FToHHMeR+DVApeuBR9Gfje1r6KTwngWpa7f7pk1xbOd9Li4rCCrRFAFgGpIycX3I1pz3R
B/BTNVmx9dm3dBVHvnTzgIbHQEMldOoxmecWKkfQbpgwkcTbm9nWSHYmqpPDzfWTsOSnQI/j+wiu
TZiRv+Lksh7HOdHMCnxeScEPdcf3o248tlqyv25mcYGQs0K+R8a6rvJaZbGB+N33wbRlfPedJKRl
sREzsH75r4KvkRMvrs2JMWVtLAJpUugLwTvlYW7/Mc21oGDJgMyI6wgIUPZWF78ccNhrO5NBwQ2j
d3Z0fbIWPw+4kAtSMmwu9e7IcJ8l4OcBxAYu3NHwkuw+TseP9MR/JtS8NhLmIqMewOMIEbqbQm+m
Gza59ub6QJZWHZEZmjSRwwemT/79ZHP1Yzc3egNQn8Djn6H4PaSbhutVSP1Ovx1ta2rDoneoHV63
u7Spke1GsRW5YHhDxS4d6j7vnAGAaE2EVKu+VcV4KPKPU35JGh4HzHFwAigjKfvMFQkzBLfzI4vj
cK5oOK6lFJZ2wqkF+feTCZxpWyR5CgsIbz0Qndq76xO1/H2wgiJGApZLV75vx62XuCUY6oT3kG/6
aeVRs/SsRhVaNrijrG6reJ2clEPaVgieUTTxQLcFcodwAHoKt0+i3Rfpx4mxsCAn9hRnRhHGg7wK
0PGOcnSSNZtGrN00f98V6lV7akPZW8LqKmrwDnEzcw8oHx4Ky9n2UH7pmX07ggI3SOPiQJHzA0n6
fe/WDwMbd03XbPo4XUkfLC4fvAFiZFx9uPjPt4dWGY07+vK3ON0Oh+k16cjK/bBkAl05KOggtpSK
qucm7FpzyooDFzz7fvtsN5Z564Fj8u36PlzKg4A5QgZk4HhAH925Fa3K9SyNodKQte/+8JLQVyu9
N/KH0r7vUCVKtT/X7cnvqYuIYAzpJIj4oGVdGVVig8l84MBLmn7Ng2rwDzz3b5Isf2Aiuem7VTmi
xQGeGFQOmjaA+3qmQE3SpIuKZoLOgNVutCb9RdLijkPRNfBcqw5IPn1mAU8sS1954kJMPgvBBAdz
ahNMZJPwlTz04gaRfIRgcUM1TAVuVz0EcH0D4iQNezbz9xT6NdfXasmZo8/pXwNK6GB3WaelDdZq
GIY54Jl31+v5O7HWWO8W7cALoj0DWwPkpucTlU+gLYfCAJYI3aLBVHp3ICE95B2SqJ8YENAyNsTS
0Jmr3k5ekbjgScZeQB7owZ2tL8ziG5cU/1w3I53dxR4/MaM8orLJm7nTYt5sJw4SaoZU52FNta2r
VSsjWjMld//JHjP0AoJ+FkZUOcZmtKOijEznT1P3K3aWl+j/Zs7WlSXqc5eiaRp7WRvuPLrTm6fS
XQG3rJlQom60cv1/E2DjMsd9+w+4Ka+vy6Lv+XddbJW6PLfHvM166XuylgQcQNmG22hIjJ9cOr6U
LqqV1w0urw76X1D+x3NXTbc4SV55qT/hhPpBleyzcpc4QftxLte/tF+AmiLkwlNCcamoiIyaV6PR
wde+ZZFXfv3EINC9g4wf1EYu6NHbxMqnNsasVQ6a8g0QgBMrfrYKMHoO3Ur6YXHCTmyZ59t5KjqP
O3ObHcFkbk4HKBqM9rYWK7iPNSvKhDk+9wWoKHHnicIO2tJ/GGQvWGs953a8RsexuOmQHgc2AxAT
VHLPh8S9rpr1Bi2CyXCby0aoOawh+2myMJ8+cyHYf5XBkTe/aK2kpOwcE+QGR2+6MdghD69vhMUD
iv4k2fEKVjBVk9XNHDQqJXgcNf5PXXsm1fuQvl03sbgyEBpB7RYaghf9lHFVtX3OMIKOh8K+gYrG
wA+iWBnI4sUJjQ7HQkONrESfL0lJSQ5pTCxJx+lvO+d7t9B/fGIg0FFC7zbanZEfOTehxcyHnhvI
xrMZmpEhFYGDYuTaa3ghykceF3wZIKFGPVVNpuWFGesaglvJln+T1BaOZ5VkQe1NvyAt/uAW2tuc
ik/gac+sykU8uXPKMs8dl6JnQtPmG7RIg+G5EH/MSfupVf2uTMYVp7Cw76DOCqwgSGs95GSU5aqS
CWTBOhrwePGP5901VRZ4xcrls7AlZLe+B6IObO6LWKrIvY4nYEYG3ZwRpgfbGj6+5ywDiE/Ii0om
SJW4tBuSOS8siQuGRsMcfur3n3xeCTl6KGu3E2RnjpRv8/R1cj8RaFhIdv8VgQAISmWF9zRcM1UO
5EYLrL1XQv3FTA4z44FL1qZqwQlAOhjVAwl7kEz05/uL8amqTRf4ChcKrGCQDs2yCvSJBpO5FuEu
HSDARP6KAiBTovJSgCmgFDbtGcRTyJHk0GfpRMiLsQ3KodibKdsjo7biGpa2M25TjA0VmIUaTNIX
lGlAYeUafQIb1N3YNq9u/IkeF7gETCS6OqVagDKLBibNs1jKjgJcvOKRfHw/oyMdPeJIKkJfVIXa
DIKZVdGb09Fsdt531m2v+88l/OnZ9xUHyr2xdmtNTEfL6AOhd2FlQa06bBsvMPjt4H8p2xu9fyCa
H6TuivGFDYjWHaSWwXqJ7Kz6uOeFX6FpkIzoHM0DdIHk5M4qnmLn49AH1HGQGZEZOkmrdL7PCRez
6yV0PBL/Vuvv5jQLKvHDbKJ6/jqmH+eIAocMrggQBQEcddGQRHjO5kEjw5H7yYOWOlFb2K+sG1bm
bsGRYlMDUovXnKTgUNYt7busL4ZuOArLDObkzW0+nqI9M6Dsa9/vzLke+uHYlEFf7qw1MZ2F43n2
fTnAk9utRbs6vD++7/FfVNtM+tal/6xsbvlaUh6IZzbkbzixIVLDzkpzHECip23Hygp0PxR+NFf3
jp5vveKuBUwKHJjXzS5s6zOryr2ddEAPITQYQI/TBrNZBLkA7AVQ0B49WddNLe0CyWMOHnsDTT3q
ix60oWMOXsXhmDYv9t5Ya+1ecNtAw/33eeXk9L1uxdzF52fk+rJ92m38/rG10eG9r9cINpeHgq4L
ycQDbTdlrUrXoi0pywF6V69GxzeVznfXJ2tpXSRoDOEiSA4vkGMmB02Z1Zj9Me++WQ1Fb5cdyMLx
7K3xKS6NBfE70JG4Xi+LlZqXpaZe0f6YJAX6wd7F2/WRrHxfXfaq0AZronl/7KLW2GTl5vrnl47m
yc9X1RFGUvGMdvj5BHiJ9E5Mt2298oRaWAv0pQAOZhrQDcUknZ/Mtp30zqV5d2TGLapjOTmUEMVb
w2ctVY1hBtl5D/AW2f12bmbOcm4Y3OzQTosc6zgFcf2tiH/F5tuYv4I9oNgOTuBGLA8TZ4eI1KaH
61N5OU68f0DNgb4BYLgQ+Z7/gGEkxcxNMD6x5h0Ng6L7WZYPqxfp5X6A9IeOUAcVNdCMqAgJ/IQS
QY7f4py6QV3WAVtjE1qzoHgCiEqUfi0tJFWAMgc4zK7P0+L3pVCKBQ4JvOWU/JpWuHWpp2Z7ZG+l
9nsqf17//OWOxgRhbv7ug8sQwKzzZqj0tAMa4mCxsMw/IUuFtxpgMICKyBrCRePCkHYzIB21Fjl7
f2ABHz7cGSEN+HiegQdJUhMoDrKKqQ6W1iyO8vuShrhWPjhFyueVnVrXBZ8HG5+n+QY91ahI/EPt
j2bqFRvqqUcBKeviNI7ingAImgXj2t17sY9gAaB3HHjg0gG1Viz4pKVgSJXtwfPP2NvyZC3NdLGT
FAPKA9BBowI3/c6P0rRvtmQYyKbp8/E2q4Xz0fc4TElIumxtlzAe5cwVRJvS2iz9yDIeDL0MaxT7
xw+D02HElTgn9LaDl85Tlh10Z4lFQUcXQcNZ300JoTemWWT765traVmQ1ASbKbgNsIsVPzyKpmjN
Bk1mQ5F9Q4rhjpbmR+NVDASqLnjzgzBOykide9qxLtwZ5dE4Sjv65A/j41RmK858ae3xcdlRIct4
6gm0YmpZZazFkVVZB7tjj7lJt4lRfcIM2BvR1WxI9SOVcwC64GCEyXx6dL04fhkyAOogE9eFfC7W
6CaW1uXUlOJ2iTBmPg5JctxY7Ttp3z++6jLLIznTAY9QX/0Wes0d6OHIvj9P24rYEdse/QHb61aW
VgVMd7j+wOQFgJSy8L7B5qxzbTQwmn+a/Gcdd4HWfrjCIDNjOgiOcBShC6i+8vPZ7tPOy9GW5pbI
zYddh1You9x06YfJNRVLcslO3izD7BpDLdAOUMTmkXvtq96LX9Mkfia12CJ2/u5345/rMyjP+Nkz
SZpEWRotqKA8Ajz33OTIUscEgw89ziYNGZLBmb1HBwdz12BLl5hVxZLiPStPoIG1ceEHSEr2dmP+
TpHu2npUd/Zk8mk4JeW8Y0YhQpRamoCDt/OYwKmsJaQWhwxqYrCBodPwspElBX1eorf0WPp2WBfP
mgAM2fpO/JWpXdicaGECIh1IWZDfqPeR0c2mMdkdekadmIaEcWMPjTYaFhXrdtdXUZ7Vi1U8MaXM
bZeDe26oZnoU8xBp81yEoIVLgwSZnNI2QhBOgnVn3ORD81EMjFxUZHRlRw5UBNSzwdNqNkdL06LM
BgWHYNUfJJmPdsZA8S/+Qf/jmweQ+Uq4suC5ZLOMjmo2yApRKjnfswOf69TrK3qETO8hsYqD1Dy8
PqGLawdGS9m17OG5qByLqiTcqp2EHosxGzej30xfC7uxNxln3sr9KD+lrp0s+yHzjvZeQDbOR1Ma
IBxwkCGFe/Hb2zKnJWTCOdlAk3na6t7wta6nYeWaWToCuGH+KsNL9U5lBkmWak7eGvRIJnB1WOaT
bes71+A7kzUrKJ6lmZQQcbyEYAm6sOfDi71sRHAMB2PaO3t4bPpf3dpo1kzI0Z64TaCHUIbKKJr4
GyhY0PfWfXCGD4PCsd9Ox6HsCJFwiyLEp8ce/ezBlGc/k+HD1T9pQ6JZ5JIAkqREfbmnj2Tw0N/W
ed1WuA+NsLe8/3CDqGJFSR/Wdd73M3DbR1I2M9iOm/ym8FYlEhYX5WQsyrZuY0NU4IaDFYimm7Vx
N5R4h3fI/3/8pELgFu1LiAABvVW2cjdUZjUILD484IFV8S4D5XvueZ/YxqDSBRgNbE3QAVeGU6PQ
KNp0jCMP9gKjLfg2GecndzLXeLyXvBuAsUA0yPEgjazsZrfyEsgx4K1Hkxco2UUzNVdcztLamOiz
l2yKALGrg0l6uButK+OIN7O/aa35n8wWxl1SszVd9iVHg6gfmq5QygNsQjk1WVxbhVklcdS2eR0S
s7H3pUFDRJ5V6GCVVu7BpbkD1wkw2AAX43pXVqlq3IHEDdx2Gu+HagqGaY3hZmnqTi0oIZqwtI7M
NSzkfpA5j1nzAG6tj+9otPSALM+SZR/17iF4vDizweAx463zM8529u//zYASLcx4Q6GzkcKVobcw
5HFb48C0Y1ASaq6MZWlBTseinE531jI7LjEWPRvDmr02yddPjAUnEjB1U7LfKqcFXI22WdYIQBLj
McvvzPbYfiJzIeObf03IPX5yvVQDsdHD7WhR7Oth2iOFRD8KloFHPrWgnBKHNoZJJwxCZLtpNEIm
qq3rFSHvjtdnS063GmucGlJWXnhCmGaNledguc1uq+HRz2+B07K8gOX4L7xubnH1wa8gUepIwvnK
zBXEQzlZw7h4UNbFJp3yzccNgBUUD2XpzS76p9PUrkU7t1rkW+9G9f7n+tflz1NnC+4emgoyo3QR
BJa0rXukBOJIc37FwnzMu9eS2QHR2pWAdmlZbPTVw+freMWqGJMea94xViCKLirQbcc5nkQAhOVh
1Q8WdkQy72dr4s9ZVZV7ENC5K1H80joBwg6fiTAUDbqK27QzPe8MJ9ciKxOhMErooXzilkYsjaYM
cN5Dp1PxA1mKmw4qk1pUuRCfmUo9vs3Tkhx4G+e766smD8vFqmG1UIMBcyMeiefH1elYVQyV0CKK
DGNRHzRkZAurCln2HSd5ZeUWZ85DqgYgCvD6qz0AbVcKD+BnLSLJ1gX7wVqPydr3lRPUDiJpOO2w
wem92wZu/Xp9sta+r3geUtmIA1z8fj5u/CEFYPP7dQOGdCkXy3EyQ4rLaeLW71ppgXmQIwkMFqRv
2js5au/G3/8HDUSSAYR60cDHghgElC/Xf8HSjY2cOdBb8n2K/M35ftCYNxMWD3Df/Rba1RO0AouV
Lbcwi8hsegAayLcwRJPPTRSjTnnpJV5U2s4NxvtAYndzfRQLvujMhBK0jyCP0WdLc6MyIW/cx0st
YU/9lBah4U5rFZ9FY7KzGPkL+dBWjlANLv6ucUqMpx5uwFx+WwrRB1NDbswOhdPrI1tYH7x8IeAF
uWbwKVyw8LgaKRJkKiJv7HZF6d60yRDmsb/i45bMAAUCcBvCasDcFB9HWwvUjaJ0ow7sh8kLmZ/s
bgV1tOB5MA7wgwGNKHuHFRNtPvWlqFM/gvzl7yI3HrUEjEapkRiBx7QXsylurk/d3/SKcrjOLMqN
eRKatCaBvhRjfjT2I6i62j21y23CvUfLAbcHWJNq27p1CufFAhClos0bNAKeocfw8/rvkPvh4mcQ
lNYB7QORk7pf2ikRBOpQSI7j/RqUY3dohH7DOdtWzPyTkTkJmoKBxG5NN2DBuaA9DXEyUIUIltVr
ZRp5FgMg4UcELXF7QlP+1IiOgL511sLamaY7gzpJkOb+Ghnb4lrjy+hhhHVHvWXSPPM8J9b8yCh6
614AUXtwKpejQmpBfcO3G/BlpZQkv67P9N/g/2KqQQWCXQbsD+638xWfHJd1rEGpThNO/2dyzOTG
aKf6O6/zLAD/D3uIe5qH1OzrAxJHfFtAEvFL3JrlBv8qCw2tdoNBPimB0qQTOkGgqEPEsCryvuRD
QGzz7w9VDkNvVGDJYLEfAY+RhJmr5Rs3KbLvTToA6oWdtL0+M0vn+9SechSMehxo3bM46iBq6yW3
cWIFRft23cjaoOSPODlvUzLGTj7BCM8D19wm3q4cQuGuPAeWrhOU8kFyBg5/FB4U9zsMjtea4DKJ
sm6+RaPLZhbux+Mx88SEiiIZAVApSKV5Ud4lv0nWR5qpvVp+N3/CuUOPDOkM6LOjOqtMWDF6muN0
iR8N9Jm2ILaeLKin/76+KkvzBacOemMgWWUfyPmqpGZv5cKAFyxSZPIzH3f883ULS+t+akHZXI5o
dTPOYKEUh8o71M4v/k7WtB+XXArkDHGukcyCArwSRfDE1bQ89b2oKuewAR439X8Y/T+g2thycw10
sXRcgM1HxVTy/1xwRDiORnTKDD/qgcEtQ2Zskg+rdoDfFo2VCIpQOpOMjsqy+FYcp6PuRzmEa7Zt
7BY4l3m8h9ZWuru+Pn87ulW3eGpLcYvoMKRVY4x+VLX6a9LEX+rWeZj88bYo8pc0sY+Zluhha/sb
rwGo8br1xbkEqw3wmJJYX+W5GpJWm9t5xv7rSQFy75zY7/3s+N8d0dUrYcziTjyxpQTsadpYwrcB
ZCxfBcmD0vrJ9KBe8Q7mBXhSLh306lCRcCQxlPz7iZ8DeLrLUpYBfuBW5n02dvWWIQn7MBUT3eht
Nm+a2rFfhfDNG571aPATeRW2Gq8f7MHiN449DJtpdN1tnlviUE9C3EEVqrjr/HLcMaSFN7y26Eo4
tDQ3Et8HoVxJOqZGkmmnzV0jXCj4kXRPnINtH2wdqp+V+YkFPzWkvGmMkdXoBoBUoG0BxubaiXPD
B736WkNefWVnL/k2V6paSHUdYNmVu0CDvH3KTB5H07gzflTZCs5k8fOSQwBdACD8UAMoG73JYCsC
KsfL7pzIyFaAGYsBKpBppifR+KjSKz7AaydjqLiFcIXR+cUpu+wegOwULWegM5sp1O9GN+vvEl66
x7ri06s5ptbTBKj+juvGcHR5usb6uThkyGpLMkMdeDNlb3c0LhCkI5NPko1uh5m2ue4NlmJSvADQ
xAUKWEBOldtIeGXagVodGUmt/KGJ+n7W2f2YRp3h9UHDqz8stj5jEjVmB81vMgZSNknWQwVimLAf
Wf5u21PQ9U7A/Z/G7AV6Y4R9+wknBMpUHfVX5HIgAHnuHipUPqgLGqOIiKg30nDWfhT61sbr+vpU
Li7ViR3Fq+ulo7HW9uJIBy9dmfAgWznISwY8AJOgtYw0H/Ad5wMp0rEjPUM8N28NcuOVK0jXtc/L
v5+4UVszG7NE63/ki3QK/HZ6jpt4xVev2VAiLLBrpzGnsDHQiE23TKw1dK8ZkF73ZBCunyWiMjBH
7aM+vDTJiotYujxPl0C50IykQKuoTaXT5ve0jX8I4jxTr/56fSutmVFcdhIXLfQ9YYYV+5iANSyc
1sT+Fk3AqUguT8hgqHUbvy1IQQcXPQbextMOUGBrrZUbbnEtTkwoo8hsc+jqFiYAEhhJOK01Oy7d
oKg54aLxCRiA1JCNZ046TcMQR6O+jykqA7tG/KjzlUbARStgY0KroVTkU9kgScr9wtVrXAp9mDxx
K2hfeLfiOpbgRqgK/2dE8Yl91QGK61c4Fx0tUAicXhB3g6Qlo5u5Ya/MdKIx875ZXbYv7XyHro3j
9R23Mkr1ngHtqMvFgB9Ai+p2Kuz7sSAvOZ02ue+sQdQWtx5QRnBhDiI3tQqWZu2UgfnVjzoW9PMe
vEBEW3GVyyZ8ZDwgVwBGLcWXZWACR0si3vOJ+QeKDKCeGoLZWauELF2enoVXEDimJKJIuVmEybSp
whsvapiT/zCTanzLXXPa6W5n3NIebNZIJKaboUar6vXlWrSMznsAScG3iVzruZsjuZvyxIObK4b0
GwpyRwvUm5Ow3tJKdwMAJDZFu8Zws7hFHAKXAWZDSA8qoUjbEUHcXqDUn83Dwcj4HIxTPYJNWdND
ZM6b3fUxLq4huu0kcST4GP+y/5y4cqNDOJYy5OkY+ULZn6aawZSwxgCx5KN8IsvviA7QN60cPBcB
a56PphcB+4bs07S1+zUGrKWX8okJNXsxIAOfainxkNL/ldPX0YRwbFglSTDW36/P2Mpg1P1oUn10
0MjhRYO5MbxwjbJ27fNKgJONjaN1SAVEqfdzrL99uIEUzzjwhOH9hisJYaFyXWhZjvxl7HjwdAHN
gmFN/nn55//3fWWph04jwtTwfaP4Fhc8YOla/Wtpx/43AqSQzk8lNTw6jpXnRU75SJy9HW/1+Ob6
Ei/mDk5tKCe/mVzoAHTIu+g6vSkzY1MCBBT6xbD3/PHOsPizRut5MxLrS0uazXXrSy7g1LiyA5qW
oPSKezJqHGfrtH4wDI9VnQQQjF+7EeVqqDkS0HBLTlBkZZEqO5/LGAefdejCB32JKfi+sXuynUhj
PWtNP//iE5nfjHRAGpl4o7hLei29a5s4fWB4sweZUQFPOnvo1gYi98lppgqyZal4KrKhPWql0zyU
fJxWIoXFDXbyk+XfTxxW05ZtO4nUi+z+dqyCPl5xiIuzj85q2RgIlLoKTxpqH40JLpXfr3egebrN
QXxg5wSt6cPKQi8O5cSUchbx6Iu1Zsi8KOO3aXaTrfXwLH/fAesSGtIB15Qn6WSqkpLUxpAXXlT7
5CZu2teBeO/X9+riYQRd5/+ZkLN5YqI156aBuJcXWTHIAvJ3pGFCBJOfCDTA2YcKHTLgsv54boX2
aZnYNQbSA7wN8b9YbEvemKFXdmu4m8V7BNB3aAlg7dF1cW6qo2LwNZlxRRvhfdXzHd7utx5YEdqx
uO3Mbn99/haXCIS8CDAg9gi1t3NzVNNInoBUOZrcmyY9rIa8i9/HSxacisjqQmP+/Pu21ug265r/
R9p3LUmKQ9t+ERFICAGvmDRlKdtV/UJUm0FY4d3X30Xfc2aySCKJrvMyEdMdjVJiI23tvQxaLkU6
fXQsxVZmZBZaFSKz9sSSxsEgqTgEqP37IIFWuyIMuTdEat7ZXaDCpr1OFbi7p+oXykwz/hckSB0/
T59/+UnkpIqsOZyILX+ibAfjiF1GvnKVx1c8E8Bmh+/l1UUxwriO69TyDZRZ7ppiK8VeWVwcPzPI
A4UWEDoXYZmxpivVCpmA+j0GbmWLEr92X9FmQ5VZHQWWpsvmsVIUY5YCsO1ncXqXBNbN2NBHnsYu
WsfPIgU+18hqjxrdY5lrN6FKN/LfP8nf4ngABAmOF+ijUANE6c/viHbJUBaSA2HATdQqblq601ht
p9U+tuy6eYIWtx3LK7iloKvcOCI3HNXY+BEr+/Gn37A4DSc6hIWSmoavxyacCKSOilk+7aG0HtqN
Fm/RKleHg6LyLBgziyks9uTMbBkfA2YAeoCGS3bnSfwHxqR//dkDizSz+Wadi7O+jjrGGukEMfze
UcM3M91AHaxOAjel2TEYbIhl2QEFLIlmIXblLqn3ehR9jLoK09SoP6C96F6eysoJAJdKDAJCFOaz
BIqB/TDI0QAKpW1wZy51s0VLB2AUAS78xmb5p2tyFo/gvBJz9qc4syILS9oarZHhtLEm8RwHUjxF
KBs/DgCxfUBoEgcEvOvurBEG3ZOktLLhYBfdwubQPJqQM/L0boQxrgylx7XKcMxI613agnQuQR75
LoxqcCNeWrthFgQImKo4VlAlt2k6Tu5AAiA31HqLXr9y4vyR9YKOORCLKOl//sh6XJuUJmL47b3h
iO6aTb09sAeV/VOIjdN6bcPCe0IZ2kCx+0xUgTIlaAG5Q7o37asywSf8z98HA7S9gNxDBfjcdVsi
1wxKEwe12RpOKXBB6jKQ7LMvxBxkKMAgmYEecBz4vGSVimmUIPz4JDJSXMSzR8jQxoA9KYfL81m7
CEBGDK0BJB4AEy+zwcmMWA2/bXxJKUOyy8R7pBvfGE+xC5n6bdHC+bdSvCiGiJ311+pSSMhPB1/s
RZo1tj005XGntdSj0TVXY7clWLy2U4DAOPsNaQB3mYvLFFWSsLIi9A5ZlpCrhJfVE66N7FvLMhNe
z3TLJWJ9PNw7QevXUVRc5COQykuSdCjR/B/vau02ru9i9iCVv88tQMv8b5T5V5zkFgHJAwkdI4yi
Qs/D+qmKDerH6ocEHqsGoilk5JcbbES7jhGB4hpR7+oEZtHkC2WAOan+d4TFu0+LjiklrvK+Nuwo
976QfWlIvObCD4Nn4DL7EsMwWLkAmbwDuFgZW3tjI1jr8iGgIIMNBQc4PS3Lj6OiVLI3B8DQ8j0P
r9p/wuE6CLzItKvR639YtRclMIZwlffLX+y8LssjAqYTs7wDNrgz3DQ1J9rIEpfnVL3LgleqP7NO
QgRD2qN8i2HG8IXh4BY4i4qs+E7Lohl0UOcs3+Ryj5bLDVUAjczMwR4JMJi5zhRby9otWbi1+APK
799h578/CXCrykVWQ+LDHzLyPJrknRPcv74yNUhook274nWtR7WZlwQ3oRYojSTo7SiLbWV6BwMB
6tsoumyl02uZBOTlTThagFF9RtvqjagzSqHj8MivWbLn1TFNvctzWtt+ToY4qxLWBi+FJCZ6z+Yx
Y+QFwaHaeQ5Z2or8/spYKHaidTK7Ri/OdT2LWJEA+O73UfFTgzts3iXCMTT+28QHt7EhrU4MWvCz
nzvo9UstggLlHYR+ZwJSXYjbukhUd1KJdPrWLO7qcthC16wlLegro2oM4xNEyOIEDtIyGOnA4JE4
HXERB2W00fdVcjT+2hlnViKcM3Hkloyc1TCiCRlnBDTpQxV/b8k/4xdK0+C5zyr6WLVzNtrUNWrQ
FZV4oKbTA4Wo/z1wD9nWrDYHuot1JmqXm3pdpSPcpJm8Bt4R5YvLUbbyIiA1CEcGKFjNJbzFi4hB
D4X7Q2j4XS53Xb3Xxh86zwD2RAF2S4tgJciAloaF7R+tTmBDPu86qO1WpOx67gdFaEsSH9VhOgLq
Cj/gy5Na2d7ACUEGCXYg4MNLDYdIL5kq1Ub325jbRWNb41emAkIb7tZwgMEYi+N1rGgKowmq+3Ac
vC+15LkvJQhJ5S2v/9r8C2IX2KvnziPAJWcRPLCkbSZwhvwgu+bKkW4dQWuLhS8EAiQwVpzp1J/f
SlQSuFMOke5DeyYZ97J5uvwyVk5UJIb/PV/7/Pw4TAqqT3i+2nvye1YnXl3FnmlCjsFqbbP++9wN
/gRA4gA5h+N7iZVpKE8mqHczn6HdfNiUnlmraYCyi5sWqm7G+RVFmeCNVoQ98+Fkot4Zwmo/uiYo
XCDTLC+U2MmMnlc3Zo5rkpblKnCQxNrrWUB2Q2jqHq0ku7f6XN2I+bWPC1VHUKFAuppFWBbLnEam
oYCP4MNd7Qap30EPpXSVXOU2gOwbRfS1XeP/s5axMc2uEJ8Hy1I1LgKeYxGy+5z/KqsXHVzcKgJC
L9+S9ZyftcjIsEejhgM2HjqxSwzrlFpjkY0Z86nig+/gov9tZ3H/hX0QFwoVcDh0alFi/jwj08xr
FopS96n1hC67TdXbSX1J2E28SWFcnRA2pbntjeLY8uyD1LNEjSDVfT3sO4c0zXSoVbV3xNCMG+nl
2reN6ui/Qy2+bcsChL3ME92HbjYgXD8gYX75414NBFRi/jTXz5MUlKU7s6/wtRVJRqB+Bzpmlxvi
KjZIDPPZkuzVoamPlwddC3W0JHBxhxsEDq1F9PEsbU04P+o+epVukIYegzpJkHc4v7bawnMJdhl8
HAGB0x1VDzBqP4cFQfDpVWvqPjb8n41RO+BR7wp1+t711hUJAjfRq299LraA22sxgoIB9CvhwozS
/iIcLTUwCitHOJZW7NTJr674JeqtWuVadIBbAz9CirvWmTi0lbZBp9U680W0p9V9Nn4BvgQQKNRr
gctBjrfci1tws7QhNBAd1FXlrqR2ZO0ux8LqCzoZYrntkagyJqAh/BYmHWOm2EpkuF39T2fcdflH
3utOKrZU4cjqoPiq5rYnsoClEhW8Wes2s3AGAPPU3LflGPtWC03YPCMUziFjaad1Ka/KYSRXlQms
ZCVH6siKdKi4h8EtAEM1Fzt1iCjsnZrak9GAfjpqkaoLsY6m+sLmhk8RdXhYS6Gsu4gmpneoVvbz
7x08BYoZ2sFCqRCkna1i7mpEQTPtT/PzPNtmXQxxG8ia+FrTPTO18RjnW12ZtS1nxsTPLUMoQCyT
O6pKqhglDrpJ/TbS0kPmbHflD1qB3UC6/eXwWp8QzJzgK4gvZJke0xT1YrWfmK9O96Zx3ETHrT0f
YAxcgkDugwTc4s3UqchChSI5grL4C02mIxm3KkFrW8npEItUNcrMOKyngAEOwKC9XGmvViczl9Tt
xra8lughyKBnR4HwBxzo816paUoaIMMx/LAOuVPXzWMp+VMK7CWrWo+E05XRRO+X38/q5LBL4nqK
uvFZu6WYMoX0lWr4VoUi5BBYMPLUae1xqSa/Lg+19qpQKoZXC0hH2JYXr2oKp6lrxWT4hMW7MNZ3
o5pvnKbrQxjI0NALmWV7Pq9gJHON1Lw2fF76gXKbPnxhBuAUz+0PWDMvSSVDqRkCXqqGz8Z96eZb
XIk/fNflYQlTsn+fv1ghMtVGwmI8P4XHn26zKs78PovL97Kvu/cxaqkHG5/0Y6gq5teBGuM6mwWA
6wswK9Us3ac0EzsjQbssIbDeYmrfwT+chzfFVEfO2MJdvqtazVXBi3TztJXCxiYUPl9eprU4BvET
+S1IRFCCmHf/k+IYDWtqRaI0/br3stwF6/QN5gl97cC08PJIa4nMyUjLclIbBFASj2sU6Cv2ROV4
X5nTVThp971W/vi/DbX4OA0tUESSFaZvZBKVOOaW5Xxe5vZYb1FZVqP4v/XTFkknyeEpImOwr0fd
jQpb2cqNVlcNifPc8KLIARfp35h3JTjKM5oj1q9KCCiqhofm4e0QKhvf4xywZwF9MtIi+xt4pKkD
xUh185HnxO6snyYb0KuebKvawqmuLtvJYIuvxwyEjHIGLFXKqY3MwFbiv8fFw1P5v4VbnAS6GmSj
NeJeCinTke9o/y3d2gO2JrH4dsJ4jKu+xhBZ/2g0PxjbXw7jtf3+ZApLeCswFJ0hBBapsF4G/bs0
RzveTL7PXSxQcjkdZfGxZGVlVvUIsQKtHnayKl6iIP42WcNtB2t3AGvvJ63NbZ1lN6jPuq1a3Er6
BR1S/Ia5OgqpuXPdqWDslVAPR8OvlXQfl8Y+tML3OjS+tKD/DTO/0JPNrpZ5G5oJTjWRFIfEoj8Z
sXZtkm2E3mpcMNyv544rOkeLuCDWUFBTaaGNHn6TEW5PW9rsq4EBo7u50Upgmrz4emJh5Fx0gN0J
5VaHZPmgPpjlJt5xfvFnG8LJKIsvKCnapmcFwArBWLllPTimGTh1d18qkU3Hb/BHb1rDjsQMsdmS
61ifIeDkwLLrc6n+85vigiRtEQGUkQe3U3aMmBN/QQUTJbP/hlgEA00Ij2SDIerK1ru92GKarkYB
0vaZIgc83lmGmE5xHoYGoiAw3ou4+0a1wLu8Qax/u8Cu/OkQA1WyWKYqpVqNxjP3pSUfSGg+KEXZ
OHqMIkucf+h1eEhUzZ4QG2TqrszMYnYDr8fLv2L1iAKoBXOc04ilgn5KI+j+6jFALaVd6i5/SyVc
3DcGWc1TTgZZ7FJBoeaGwjBID3cI4QZFrf+uhBl+Vyy1/WgktEWtGPOMYBS70S46d0KYd0hskeBh
g5B91sCOuUyy1IT0iVbmz0Ime2D03QYUKEKrZ1BD97yI7uEE5ADr/gp/+cI2K/VWjSwvKpq3LOme
v7LgkOyaG+ozYfHzx9H34dR2MuA+qMLNA7A76aMa1+NjLSy2Dyl0+y6PN28nZxsBuuuzRQJ2xGX/
WxmjRB3UBDCv9CrSruFJid4cY4cpPVweiKxtOdjOZiE6wOjOuJ9QFs5T/Ao+k9mo3XQwcwxMba8Y
xiGpu31bKMeolAacYeQuJO1BDOTx8k9YC+bZ7d7CnQQU17N6ZTNAxQFlnLlHbTfsZ1HfcmCbu/Lj
8jhru8PpOIu8MZ6Ckpejgplmey2ABoZ7+fmrpXsLbm7gPmMcwDs+B4kapNOUtoT7RlpAViVoRLUv
VYAIJsnJDQVScFcpzS+r5dPehBPsgRiiv+v1unho+647NrEYD4NIvlLhPvldy2sAF5DOpS1e8ajF
V42Ujp7XdsE3GLbry/vv7Je8E5GQBEGDjTHI0ORxta26zNr5ZOFox94OwhiAaJ9XN62ZGggNR3wc
mN9rFlwFXL4FsN65/BZXoxEOZsyy4IxxZruTAhnGFT5g5yHWddGYh4oHP0nev2lV8ZWUHOfIv2Mt
ItKKTdyZR8As27Zwg0zeAfW9kX+tbeKYCCo/sAI4lxtEXbahqDNygBacOHDrctdzL5E2ra61rYvT
6hs6GWtxnQF2MYItAzbJIjFtLj+QSTt6s3E0rL4flK5BDZpLo8t2DZGs70FLQJGhe+xo5Yy14ZWx
AvjMtLE1rgY0MEhYO0jbnmt2q1qrEihC+CF2i6iLv4kh3wKxrC7Zf2MsD/KkDUwQRjAGjH/uSxYd
iFbcKC3duGiuTgXKS39QR1BLnP/+JAuP8mSoIug0+32h/8rV9FGa2UZfdO3EmsUL/3eIxQlZNjm4
dSWGQBGa6o6ZeIpyUw1OQZ8uf6CrSzbbGgD3AwXlJao9RIEh5BWu/60F+2yuHVCJ2htpvPHhrMYZ
KqZo84J4eM74pbFa1eE4S9scmPU6XkfpA9U2QmxlLkiwZmNRKI4CLTUv6sl7sSAAQ4q5AJClT2ne
27RDWWuLsrk1yLxFnAyihknbpTHuzFRkezbtw8lncgs4uTrI3OJH2wy35OXZFyTQ45Jwm/GbVH8d
rdodsua9US3v8stfCWQw7/8dZnmUBeFEhmoC2r4T3WsvoyvcLV8uD7Hy4jEErg+zyAJQXovl4hGc
P9kMQk7FC81fG+OpyV+jjSBenQf4Khaga2hdLWtMCq/aGPKzhj90tpgc8vfXYUhXG0iicVMBNXiR
uodhqU5mV+HEH+x8dCXf2E9WPvZPz18cXCWRfQFYB9LhumX2kGduXbVu2zadrUrxEgzaBiBg7aUA
ngJJLvhX68xa4IBhkzv06HRxn8eRPQKzWO/QAC7ZxrtfnRdSGABDkQmfAfiZUSH3z+CC2U/jNQqE
zIZg3i0Z213Irau02wqDtex7PsbgKwopKNjBzJ/VybdZikRtFVNynxQl/x6oobhqUhScQskSZxzG
tyxLdgGPJfxoev5mZVO70wP+heoG2rM4GLDTYYGXTHlatWUB423uU36tBO+DAvMP9O8uf1iriwsW
2QznnfVLFgmciLWYGg3U4QkoHzNlaz+p6cuUG6/QXL/S0TW8PN78vMUdykQq/j/jnSlCFaUpp7hA
6hMmuIe7ZjsbwTmx4YxQ84k6p5qOlwdc+6hnjxbgiSEEoC9BWxl2+KgxBlwwDFer7fzx//b4xfoN
TQJDchWP19u34Uo1vvJ4HKewfQGeA337z6Fo5rKrVAWPz4xrS96xLyAZcTL89/zFWddHdTHWAZ6f
HinZldHu8uqsRRdkCQDXmHu3fElGG0tdibtJ1f0pLSKbjfquDWpuQ6VgcBorT2yl27rxbA25yKqs
Hv5tAx11Py9iR4XhdcfdsbNsRn/2ZuBent9acAFzAhAooG70LBtN8n5mdQApYuavsfpg7f9Pj18m
on0Je2ta4vGxmgBoxW3174GmcPRBjxuS3bhWLd8Pr2nTgS+iQZ+tAnUDurO7Advtxihr5wQ205kw
Pov4LYuYjQirCXw8zafZPp12fXmg9WHcclRYHQUYfkC1Zx/t5VyqUqk5AYfNn4bEGTTjaGY0RIFW
HMe2fb/8YlbHgqAxYhv6EWeWTJJnlRWShvp5ZfxC8jXZZSvfhTBgt8L7rRvpnNws90y0WKEJDc7X
7NH7eRPIEhYCEDpo/tgEN1NJDZiTKV5skdoZrfybZqHb1qbWFpBnLbiBjJtJegYgG8tjcBJTAmGW
UPPVtn0elewQNsbG/WR1CLAFICA5a9ItsUJ5NJSpMAUio7jmyQ8didffv6gZD4rutwVA1TIDhnIP
uvqWZD7OnAlA+rIwP0Q86oe0F6EbSO0rKTdSYfCHoQQAms9iQ4UInq4VKmKd1EP3vbG07JVXvHcL
2k8bpeA5DTkLiz9QK9yIIEW9OHrSiY/UUErmB4m8ZcDUc2O6DmT8lXf03zDL7psc5VAVAs17lJDK
3Em2bturMTAD3UHAsQAXW6wYiY1aDhzPnwa/DT5MspE+ri4T7GtRawHpACjez19Pp6WVJVJL85Og
eNZZf7Ci4NdUW2+XI21jmD+kwJOkcUJzOugrruGk1krXzGlns0iBofYo+EbevTXU4iIhOOz8RG5q
fgH6tA6NDx7Zxlbba+0cBZLtf5ftT8vlZD41Gk+ROoZA+4LcSm1UkZRDZkjmFZOeu0Y5hKA+bEKj
1qaGCjtKOyD4w7lmsdVNsHGYcePMVzNPYQcR3sbJ35dEcRWGggBaGEBO6/NPOJlY0Y4RPDBUQIun
9K0PyjsxhBtZ2+osToaYj4+TITgJM6FLjfnYNcvnJGKRq2eZ8t5PpPUuhx1bOxxAbEb1FfsnSAOL
YBgIPN40Eeq+FUBzoS4E9RQirN+jVIZjFMbyJpvGcSfzUrpmHXCnKJTBUYtRKHarKLjDmEy2NjIy
ZVe3g3SoVOsrcyQleMtVYON+FHhFQVTHorV1oHlOvU5CQCsErWinQiLVHfHvswT0jpETG2VA/lOF
eeptZinEM/pQsYXRjy50AYDfGZAiOI1pRl7bwbJhDNvpth4HJLYQBEDJSKSxhwYXsfssSl4qXnZO
HInIzXNrdOueRfdqF3yhvIxQBwgcmDIVbdZFSMgyGmrWANBsqZaraXCXUCoQHCFhkVgbB9JqaJwM
tQgNEQpWWr0AONtyUn5bQWZ/yytpNSLQgiSAEQCdvTzzIP08xamBDVV2zc1c+y9kEHpFNV1DCSWw
dasn4BhuGZutbeP4bNHmVSFNgJ32c8y3rAnrVmGaj8LaB5A5KGo1G1/u6tqdDLFYOysKg65LNc3P
CXFHoj9aAzlU+XC8/Emtrh+Uxk1IHEEo42wPksmg5K2BA6NpXuu8vZoqtIb6QthjmHkIid+AT29M
bXX1UN9AVZtZs8Le59WblJAmXYQUj2ePsC/R24fLc1pZOpjYA/8HCXVkkctWaZPWVgEDNQ0ooKuR
g7VmRnYnXy4PspIVI1uEFi7cMbAZLbciOQStIgecS0aVCRtCJOSp1bLCywqFeawnfONesbJoaE+i
RQpOOJgiy+yxb+puaLuG+YYWewHV3bLbKNmtzuhkhPkXnGzkvZJOVp9ihFYEj7luHVpFXFtauQ/U
5MflxVudDLwnID2D+wuYwZ+H4qQLJvy55pe4TBiKZ03q7vIIqzHw3wjLRA4kBlyJKVLTIYr+mTgr
Aa6sroqo/IK/OeCy+Hx0kOWg6rA4xGFO1VdpEGh+3xS/lYAI25w0ASPeagvjPi/KIgX+NNLi/RTg
A050RMQpb03ssdfZGcBw2tgtcm8aN+qrq+vHZ18AwA3QFV8kqrgk/U9GFGjF8zg2OzPL97Lfson7
8x6Wk5rdXwCXgaX6mVAFo1PVRLynfpR0o5MTozpqCQ/3cmghv0HMyEIVNGn2tEX6lbZAwxNFcPBg
avNhZLl6QNueOEJTswkl2Uj5xmFA5oRRlMA+RkbXEYQI73hKcnfU6uKVmFV2j5535aDnD8sLCHPt
Ot4M0CbCNssgnOy0+ZR6NCjjXQu6mWqrE+JUq4Ta2EYB/Z6x08djF+XRFWmL7KbXqztVF+VuTA6m
2e7M0DVTV82fB1jSKc44tTdxWLJbnOTpi0gg/hIk3YvWh9mNgGciZKBlfDRgQ/yUBaW1r2WSt3Zr
TKNH64i75tiULwkwWa4eMsPjAVMe+mGCg9GgGo40cuNdS1v2ItpU7jgljdd06lYfci0Y0LIDxRh3
Y5Ar5kPkZGfIQqZFBQorPoym7Yo8DmltK+GW7cXapnA6ymJTCMZygpweRimrxu3HCqTWLSbo6kSA
VkK/A1QnXMI/T8QqNFSA1YL6ehJ/C+E7BA1MWHebfH9591mdCjYwVDFhDEf/0GtOFiwJZUasYqD+
QB24hdss2TKA2hjhjxnByQhZpRjtOKqYSfc0NC/6Vj1k5UYEPgiqmWCWW6Cazit58vxSsSxBpEZ9
poVuJMd9B+5Ubf6Q5m/J+43NhqwdPbMfHCqnoMyfaWFA3Kxu2rIm/hhx/VnEareriW7cp0PVu7Lg
ySv+j7tqwYrnegx9rVOmY17Q0YGPSeDCNIl4MmfVKzPb6qZMYJlz+YWuLQfoBGiW4bQycOx/Xo5q
6rSwjyfic3O8EiZvXZW2tzSoIHhUZNdNZYYbufPaC6agYUBpC2LxZ9VWBe4lI9BCCCFAwHdNe7g8
odXHz+rt0DmCBcyy/WdmYLQpldBm3iT2vUeRfAEhiPYiaPcWtp1zbeBIMaOmNAOUKOurWH5vQuH1
XDhlqrl/P5XTgejndzNmRl1wFaU7PB2K5Yc0SzYWa+3tn46wOOOrPh9GIBHxsU0Vfc553bnA3xWe
UuvktsmDcCcm8ws6/lg/aAlgBUF7XmYwCgxtuq6OUQilV7T6DUHsjZLaWgicDrC4TKd9pjVJgQHU
3g2uwPq8/FrW9lqApWZpOgAYziQKAB1sq7kw4HNjuBcy9/qpvFN7ZWOYlQsMqOowtAdKEd72y6tY
H9QCZAlCfV41NvJmO8meID59kPnLWD2oudiItrUsbBYhQ3aK9wKzis/RJrEP9mqaab4eKYeIVm88
D3fAvh1I293HLPQIx11a1dvXy8u5BvvFkADcwrMX1cOljBxIxgmwy7gQamVSOXXFrjUKqK8c3AmH
s03gcwr0Rv2LZuOTZpXfUQ4Z7Czs1I2NaXXBITQOvAg2J6TwnxeAinbmiJV4r8nVUHWeleY2SKJu
EEwuJYkLx4CNQF2LJCibQBoNV8a5rvl5REVmOinJSP3MvKbTMWyu6m7jBFr7Fk6HmA+ok+Ou6Agq
fT0ObFW+NLdptHG12nr8Ys1In8aFYSHLVcZvmvG2BUzcevz8yk5+vV4WpAMPmfr0VR8al4df2WJP
l2eRN2msTXEHwADZcOBqieTvK6cFQ38fSqww9TWXdPAJbStSZZz6SQm/2R78rX0zks4xGqu2uV4H
G1E8v9DlvQPlG2hMogRBcEwtlgzdhKZGuc+HkasjptGO8ntV/0nNL0gMQ7MCNUvg9QEXWwLflISG
SWiA/1oQb3TDwru8LazNAx8hfNzQ10ZXYfFmqr5IRZwPoNHXN6p4kBLy0wcwYjeWay3CkMiCCA7X
SFRUFgGcFCWk/kNN91PN4YNdqBsn7NonDqGIuSCJMt4ZcbMr6zgp+1r3s+LOaOCRBS3O/eWVWp3C
LPILhQ0dqgOLN142oGPUNUQpMjARb7ot6tnq45EaIoYRwmc6iGNYZHQIMt1vxI8SpHyWlLvLE1h9
1YYBABL674jbxVfOyglchxCvWqb28FiGbh577heGADkX5+isLvQnTz/ZSOqgErjqBbrPA8/ISjtC
eS6Lf3bFx/9tnEU4GUUVigLCVX7Pxl004OAC0yenR7PdSqNXA+tkRotFA+RdkxLpr2/BQg1gqmkX
dhvvZX0IU4WEC24GZ5fKNpKxtIIOSklx/Vuppvupj9+ReG80wlYDzPp3mCU+AoSEeFQEsB6JSg5i
irw+f778VtYmgisY9FpQigFGavFWKIlK5GsT1moKbSYfZ6ICrKcvD4InrWy9M8EL3XYoPqH2/Hnr
rQejTDMTigMwLbInpr+3KCeMaIo01dvY3qWo1k517IVFv4c3qU2qFxaWuR1FENQfhVsM7Y+og8Zy
Hji06HdI1pym7724gzCRMhyCAMAqcWX1+oFKcdSG65S91IVmG1p1w4wANkapw7ufdTk5We7HfeyA
4QMplmNkFLZMbwP5O2tfBcBZrPo1lCaAYvzYGa+yhTttX4OqDRUk6cyPUtBiMKF8P8jfqa7iZ0CD
prTAa3UB/RhUZ7LuDe0uVR4K7Z8WLod6vwvNIzSrbU1At6u/Yy3qVHV2U8PlmxUvqnVM4r2hp3Df
3QXzGqSHjLyH1VvAvuVSt43qKSP3XHsak8jtU9WF/QksgiFKdDvokZNMukO4dAdNvQnFrg0BDkkH
B9UphL/REzgTHUX0Lrh01KxzYViUsl1FfnYtO6aqD3qTXRk15KN/xcVRpp1tqT/iEfp/OoTZsnbf
WQnUQg0HQEI7M8BMHZkz9VCnwO1Hl61ngQ+VNr/13p90r0qumQI6CdaoK/dx3NqYW6w1Tix3Gb8D
2aAuk51UdqInTo322nSVovpnXZNWx5oXOxoab4YV37EAS6v8MoPfIlUPDKZj6L/YKfwA9NtyTDw5
pagUQnw2uIIKlcPnIh1BYTnUdnGqA//9ow88VPs0PbQn5TrIw5sBUvIcTi5aOxwieaerYG1xGzKO
o5ndDI3moryCsoK1H9q7OCK3Ucz3JOHOkPduX1WuKgq77yo3nn5HVO6nQrmK9cTlFbG1uLD5kNvC
vA3BCkOTvNE9M9+BkgxPnlLfpf1Nnx1GY1d3t6O4N6c3qHEidb4tya5pvCLe02Ff4LdSvFgwSp0w
R68zOk7d3RDfQWUr1m4G/j0rX4tudDktANgWe64mbls+p+KjDOEDKB7CYHDge24P3T4FklJJnILn
thxfOuWYGnBI3RuNsAPdLRqEPagYee4GKMXLxqnDNzzS7pPUCchNjBKzKuc7Lv6oiW9QL7XrfLgf
Wmh4Vq9j2N22ienynt8VprDb9irR5M6swh3V4cmqqbYZChvvlRnRUZkmr+5uQvpbI8ExV5mTRpnN
xyNvdKcnt1J+0OwpHl8j7YY372UBXYL4e8GuDZgtdxAqzUIVB19iw6J5N0x3Mb8zIPoB4T2bqDBl
hr1nACenwtgZamLTFh8jPLR7mNj/M8jMVirE86NKb6MQ4mmzk0/hZFEGEl/tRrppk+IjyX+goG93
2gvHkqXJFaQKQIYvXEW5NvQAkqymmysljLPT1yZ9GvoGp1fm0C46ivIgklumtU9qEboJiXd18tG1
mh0ktctM749RQgHpnKM6obyJLAeYOgeqXF5IA4jrdQ+A9tijgTDNpzsdbrYR1ewS8lmjkPYUPlZ1
fYjDyAONGX1mYhtT6IniVwJ3VmAYIN9wVNlL0zI3HuHVNv0ARs2tKHYkGYubNqJITtojHL69NKju
A6P14iK3J/SAkXR4uShcrbfcOAx9oWuuXpBvXQq3McgNdQ88fpfJba01doBNU78j4/eiueJidOCK
a1PBdq15ZMXoqqHuViJ1GfsdoxVmFX4H665wGHEpfitRMMMf0vSByFeCbmapvBHzBxX3hX4n1OOA
DQDBwvkPVv2AdITdF9mtGvxohu4uQyvfLL06/V0O4AnWN1Qc6uLA8rtRjbFnjXZqqYcmhpl6dWUo
bx2CP1YPQfo85jsCAqEAKKDQ3M5qXrKGHiuiX1PrgdbBdYe/NTiUxYPvSt9hDyYO7LTC6K7EF0HG
wEtN7pYS2kUZfRv6J6hV0uIBQqlO3tEHWgV3Yx3ZtUQTncf4PqNrM2uOA/0wdOCMWWgr9KWNPqD9
IaG3rPbXXL8ezausi72cyQceQiMk2E/VDejdRgozgYPAGWDFsZ1q7119TfWdqd9M4V3KDzE+VWtA
KFvc7bBhd2TYsda0WzkBAvq7+H+kXdlynMqy/SIimAqKV6BHtaRuS7ZsvxCSbAPFDMX49XfhiHvc
XU10hbTj7POkvcmuKSsrc+VazjrWIBJ31Gf1RKAkuPMjwJMtqldO+MYTFc3Ad4OlYtkPZuWX5LUr
XrvslBov0PdEZM/cjvduMQWAsHbo7TXckqOOgYGo5CHJIJzb7bK6X+eIDyHEg91crivjqcg3ubk2
yK5RQTSfeDQ3vDrPdyrf2LE2uk7Y72IS72I4lpaOHuQ312NPXYW273HRr6wx3tnjwdR9S7vL8Nut
8SUY941uAb9x0J21pvSuGRhwdiCa0h5Gdl9YK4evq2FbkudSVf2KfzP4fUCJVyQQWUmOerApnEPP
d+BXJvTJQElH/WNlKNN9Z9Zaoycalh5aJM1uT7RwbamPGfve0D9GeRdP+VdkL3fTUK2mCURS7Stg
IQeq175O30qkO6anukhcW/Go6uv52tC/0mw9JN+RiHTqytPY5DI42K5+HE0IsdjDekbxBzH1i95Y
oSkTHV3Ztueaj84o36iZ65jtSi3AKAMUSWXbbm28dPz7BOyeo9214d3U7h3ebYzhRzRtk+4bRITR
img+6uHkDtH4Yo/Ei+23ckg3cfDVTJ7ToHNbdLqPoXMIyUPr3PPGZ/qeK6+NVvhRAoR/+b1JSm8Y
TZTIB6/i20B/1LXyvlcPUZNs2dgcUiXetMVjQnBjoaZ+qI1XhY+oCryN3Sswk9h239TkRWnTalME
9iGK38OcuCXzC2X0jO6XYx4cxCrcwEn8k+d7DeKCLTC4nb2ZoKLCVXVrF8GDgyqJOt6T7C0MNwrf
aLGx0/PJa4N4RbLqp1PHj0rMNNzsh8pu7pOiRtafuG1/GNhwIHWxd6yvgXYPTswIOsZGfEybbzTp
PTN4NOMj2KHeW/Z1Cr+pw8qKV1r6iCZuNzH9EjGnrQCdb7+mxs+ImB7RIn9KngHe9zKFuGi8gy9+
VIMnPY+3rJpbTnzoSeoW2iYRMVXZU0FPRbNpk5/h8Dtgb1n4w55+BmhCTfUXp1zT6MHUH0tnlcXM
66LqzsT/QSPjsdbcW0UM+tvhwLPizrH9obtLHMOldg4JqWoPwk8vM3UXGT4fSEu3ngbPCp+S8M7U
n6buuUnXYf7FntZJesjpM49sJOWSb82wasldbYGlDdVJ5Y+GeAhJ+TttsFf6VK2DEv8FGFer2pup
qo0YDndTlU8keWzrtWKEXh48tQ4k6Bu/L9YTRIWV/E+TvLH6vS5wcvFTWAruWbteIzwb2Q/Wto+l
ae3SGNwRmumGXY9Y+FQ4yYFkke+E4yrTQrDAbXPoGncvE1hFaUC9ITT9CVzMARLF1t5s1g390dEf
kYJoU3+sa0hlt4DIOaY7JebW7t7MLocCD3GLfvTMwfJod9SsuxYXOFEZqqLMLQLupemDWZ5q/q1v
vrQDu4MymRdiQQJi7NTmaFjJBnViMFuHPV4N+n7Q6idiV3iH3A1Udcec3ptljvsc0WPLjkN91+r1
KglOWh66Nf+lhbU7jK9VswcBs2v1zprJWKuXHn1InqO6hQw3BUTn8q2kqxC0mUrbxN5dZ8EXJivz
L+UUzr+vX37fLvohwUMGBInjAf8o4JPV104sSSvIRiHUT1QzyMx6HgVosPIv/BMqm4ARQZAGyWj0
vtjCIAa0pKDtAoOYuDtYzzz/GlWSV+vim5VgpiDlCX5Bsf6XsdbpK30AyHEKCU70kLqdHq/RqC1J
hC0uCCjOgRJHq8UV76xSoipNgIA/1hXNdkbQp9uuD9hrGsYRwqsp+gSsCB2ASFGij0AFnOlyA0Bi
auDZWJMjCZ7JvdFL6qaLK3/2eWH/GoSrHR3weU1zNURbkmVZ/DzSCEivYm3Qinv5681pdApiFsgj
qXisb/EsuJ2sWP6+qSOlh148lPIvv69beQnID1Ju475QcObD3//t+7P983ybPuaqwvF9vOzTe6eQ
LO7iroW0xP///PnvZ5/nKtf72sTnuxfQSBG89gdJUnXJgo1WF5SCkIFGK8ClhXhsmmCaqRdLuiu1
jVEm4OsoJUaWVuHciLDKLBhJSAwYsfK7yksGCeZ/cQyzVoQJYB047oXPA9MToKJfkqNBH/Xi0Oje
aK4+vs5z7pzoKlCJsHU5TWpTgoC8p+RY0x1AycVnRjALFpkzIhGox8vPB+AlRPdKaR1VJDAg01w8
IEL4xAhQdYSXnamZRLijbWdk1MwErZOs69YQSTW8ogMm+raVJe9HUVQFMNSCfJGIRtXCwKbdzHvc
sH4P4vl3FG/uhi7agFf/6ydMARIPxBGqqqg4Xc6ZgYiXGQDNgwkqqnyroR2o1JGcQLoYLDQM8iHP
tw0u7WKckFlCAa22V1TBQGnZvCgxg4zvqbNHL+gnvo+E6txX4oACT/BVrNP6IZ8PO+nVL4Zl7Zgh
a9JdHMKZifnvZ/4kBSCIxwQJYrXykGToSsnyL51EcC79bwjz38++P+l1EuY6vk9QoOkeiH5qTcn9
umRihgVj1Sl2mhhQjYrt5AhFjGOdsJ94THyvUNx0kfGT+KzZaVzWFzVVVUHXBDCTPaPNLoeiKQPv
03TmCUYDxqqeJm0V4fnHynR0k3jQoFQ46L5tI315extcDxCGQeMLrtiZ3lPUy0zJQKGJHaMLVUWg
G61si62aj++1SyPCRpjSDFy/KYywepNBS4NKNsL1Rrv8vrARaFxmRjB/X/3T1U9J83R7jhaa3ufv
A3wMf6lilgSHSay0wgQyhCVxt2E10hVVww9ZbyD1aqquMdhuyMPUc2i6MuJw1yky/NXiMoF9gVqA
0l7Ti4GEV2lZb6FvYSJ3k1q+j3G2Hsuh+LBXQBclRNJQvdchl24KF3SP903KJo4kdLOL6VYW2S8N
A/BdXGpwpNdUKFD4iswsKszjYPRI+VAkD7W1M8mgSgsqc3Mz6P/siOwLcaYmDZ3KuY8ps/9YAPTC
FEVOwei1/FsajPyLqgXmL60sku9xXSvbEpx3329vm6VdCTUIJE0RK8ydBZdnusmUCIS/wJQHFADf
wcub0f9vFvRLC50CUhEjhHeKnsd4m+q7//Z54YoI+P8PgE3MHUovlQrgzNtJdHvnUyQ4hqJEh6M6
WYDd65GXQh66WQ1gr3m1OxlgZHEx8ByjM1n1/D6+nKpyLJIo7+BgifNGd5H28/ZULVCpYceh0g5I
CqSBr+BrjQaxkZ4CLgDSIg8yBSZLvdD50hfdGuKZbgwXwVC47rR1a0XuA0MaSsIztTjCv62iYAGe
KTkvR5iNZKzqCHXl6T0HwLv6cnuES58HFgJYAvCJgphLmMDQqeIMosYoW6tHhb2gVPWJ7yPiBWwc
nIXgmb78+Unf2KxByIp05i5Hblyyl2cXLew0EMeie5LQ+WUmkpUbMaSTk1QNjgpoUYy3aav8RD++
y2yUGVEkCT6OvsAwdEDB4awRvokBcFCNedDlUEyMJs0rg01Oy7UKSd+qk0EWFhYGEwZ4+hzL41kl
TJw6lqZCJ6i8GaibAqHefxySBIZVwGzgtVGHx/1zuTJVpBllWyjZCSXE97F6vr3uC1fC3FyIa9XR
oSorNgtwNK4ZST7mJwP9lJ2fGz+dTmJiYYYuTAjXd5FlLCQ9TJC1kqE3Q3Lwrl8hWGFgvUHDg3Z6
rPfl/FCeQwCJttmJxt0uCmzP1EDFNKLAKHNiC+7ywpLg79MhDuJCRfVFiVaxjsF4Cjjr7rkhCXgW
DsuFHcHxa1DGUCDDk53a4h2nymXOr3gM9xbNtlptofY0tG7TOZ8IPkBdh9MyP3rAqSB6sGFET3DY
ZCebPJauLXOQCzvt4vPCw30wWQZ5yTo7Tf1TNpnurNqeEMe7vZ8XNhvo8YD4nWGCuPuFzYbkBx0s
dDSfon5fruxKkqNZ3Gxz46WOJigkseZBnr15HBQ5Wp3l2Ykp9501AcH+zNp4qxv9x2Nqy0KGDx1p
gL9BmOnSUF1oVRmmIHDO0BHdqi6J2k/MlDUzySHMBBJR7MWtazRKxgNNT52q+TRBidL8cXstllYc
CbcZNzRLpprCGMCtYfVDbKQnPEBRowUGpvk4SRBU1c5MzNvhbD34kAWIjgio9jrVY/1XdGH7twex
tOLnFoQVTyoVpdMMgwhSHxULoCtIs0b4/N+szL/ibBzIHg9JMJrpqQcUoEh+NQNgOi2DFoVkXy35
lvPhCIdcwy0f8giGco3vksa5N4nytTCZb9D4vUMrHxiFDhWNJ0l8IZtG4fTbZRY5JrPSE0rvnuO4
UaZ5YbWFdMntiVw6/9B6oTadxdmAV7ucSKsatCIcsVxmHrlh+xwNHwb2Ycf9M3AdiPXAISvzpu6h
usAqACxOt4ewOFUE0SxYBf/25FwOwVTsYQLaOT3hkctRABuBuEB5l63+m5n5Z5xtOSNzeMIDDTsh
8mMbVAZrbD1N5vUX1sNWIRaJJxjQllc0OkOEVtCRpUCQsB4JFObZwP7cHsiCm7kwIfgAXAeqyock
BZz6IYl/Dfq+6CQdAUsv2gsbghfIURUpzRKUniXfWPZBdVzES422jmLPdu6o/aORsXAuHFRYRPuI
irlDiUkIa6Y6pVytyvSUATCldj/jTnOTaNt1Xy0bRJlb2krGKDMoRDcsVZgdAMKIbZe6k+4CPNgP
nj66fbvi+jowZXJvC/scLwKEnvMjHZeEcD3g7k80JHCSk576cApBv2GTZ2mSbb4QtF1YEXbHSIsk
pr2VnFSogtvmrulfa6f0Y1AATzLGvcWdiISxqoLNz9HFdGVnW3VVMCU55fofTf2qFQ99IWl9kZkQ
VinvCy0lBUwU9bqN31m2Uof32+dpcSOcjUJYF/RoNllq4zzhxbDV8p8m++ZAzK7sfpH8RTV+VbIs
7/JG+DdtwhJZSKGUGWPpKbS+Dw74QMrXptmN1dPtcS1OHQRyEXbMdWGx91/Rum4M6IAriNzlwaZD
6jC3JfGhzIYwlCxtmoS3E5xq6oH8mRc+FFc/Pgy8NfFCAKsfBiLccLmG/RyB6/80RF/QzFUmT70M
I7+0ICDYR5O/Bs2Xq6Yx3kPHTsva5OQoQH7t9GpbdI/B8Imns41eU+Q0kO6cSY8ubyAlCTsA3Lvk
RDo8zLeZ+uUTM3X2feGGS5ySEHAZ4/vDSxf9UIrflEuc5tJ6nw9BCKdiPetJz8bkZNk+ax+y2Jdy
Pi8uxtkohMjJajhPi6xPTlMDBr9dmT4byY7HMm+8MJJZxAXVPOS5r6EFhjVqGWpV1Smn4ModVaCs
7ipdVopYsoKqLdVA3IemSPFWy6wW6EnSVCeN7ytta1a7UYaRWDLxVxoRwj4Wkk2C++qUoARJdlOf
iPWm4IAkPAVM+uMoFqQUHcAw0OU592AICx9NZeZ06dyz2uQuHx3wV7R+H+Wr21t4YfHRy4BuZnBH
orNcF9w9EBkZC1q1PkE11wdoM1I2MbFcnstE0pYinAtLwrRVQ67TiPf1ydRKP2LMs6CuMSgdMFir
ZGy3WUTdvjLcsXq5PcSl9TofouAy82Cqh0aZ6lNhz8juhxk7x62P+36EUYCe6GB5wNNdcJp2RUKr
mLBcdTfsTdJu2uBrUH+4sD8rGaKwj/wJWANFIybnJTUtjpF8U1VkUE4BQLe3J2ueDCGPCqpxpGfn
tAACDGHb6ZE+DpWDzT1a1dYC0V3dmZLnh8yE4G/iJjDaeDahZfq7UZNXxyrWt0exsOSADDgAuuAK
A92AsNfiKEA+uIiqU62Sbd1kDzUFxo9JWcfnnyrM1oUdYWulqQ6WpAx2Uoik7UE08ouEgeONcR/c
zTxa2wRtmofOVgA1Dwa64bRLfUTeyrHORmMDils0N4ZQv2DKjCEs2jfWlO2qYekvOw+hiUJI55O2
Lg7mlKW7ICa6V/d4E8QAKbpomQOHkW0+TSpDqdIMv7CwBjJ6MPhzp0/JAxot0m+mlsee1aBFoCcj
mFQACgCEdgg8rVZjpE1ax8udqdhGVl6vqyjvvalIS69O7WxVD5OzN9Wu3vVo9/DQlJv7VdO1YKyD
b/RVavYbbifqpi6aYu20gfMIXEODF4zavkCIu/UCy2pXJe+VFRnt/AHP6mKHVE7pN1QLX2zS8bU9
VvqfLDbTHQkGnbltYisPpAEdn5Nx61CQNr+bYr3bQIADnUuWE6+jMjd8KwpyX2vRSHF788xb/Nai
zpvr7N1KeQpeVuhhnoLxvmK/83DF9NRVtcqbFNmluGgLBKN/G+jnN+ylrdBuNLViQYm2A92zxlOl
vBgoxoHoDZMhe8cuHDwUEMCJYIBR+5q5VyOJguYMNBgwk22TkO1HO9jenrtlE4DsgAEWodcVMHJK
LUTbSXnqq6lDhyVT1jxn1P+ElVkJA8npWQ1DcFKsBpWT3gXFqd6x8MAcSYy9OIizzwsOamyisBxi
BZ8nrwcnf7v94xduXPRSoqlSAyhnjksvlzyKNaVVW0gshQ0nvpqAgoxp4w/Oi19Q7pbM1NL+gtAy
6LTAiIi7QdjLZonksdJHMFYwvLm3SY2WRPWEfxNNlTI1vWVjoDNGAQ5COOJ7WyuNJgvbtDx19jtB
ZBc6yPlW6GyK9138fnsWF96QcO//bM1reHZIo5EbQ+PAVmahLWo62Wrq0goPvKcq+xGqjQsiMMnV
uDg8sFwgtpzXTXx8O3mR6uUAkT29Te9r+ECQb4E3bBsPG1w1koVbusGgSDCLvaC6eBVP5FXajHhN
5qcashLKeBiCY8ZriaeTGBGL5p1NwK+tzkbM/tno8+8gXfpiV5bEKcjMCDteq/hQlOiOOtnFj6x8
tcHkVvcyHpKlY3U2YVeo7zK2yiQLi/kVk2UuGu/Qi4bW0tvb7u8eFi8HpHvwpgSSCxtBcD1jFIYK
btUCWbPJ3gYmukkqIzK8vMqZS4xB2ShVX65IkaBZVK3zLdRG0T+XVvXGKnLlbtT0ZNUgjtwPacRP
CtHK3cgV5y4e1dY3AjXz48lUvYFP6g6Yk1fdTLI9LULtDhhF5161+9ZPiKG4tVkUaw79pC9ovUXb
EY3abRpWyDuQWpHkpP8ylF0P27IAxwPEgoh+vUzCLNRSOz+B0RCMdlkcbaI0t7cqdEGPThPd6zk4
VodcSR61pKCrahjAfGjzDJ08IIBB+2ixV1vwIIQV2pazJsy8gAXOqiMDe7TTQpOc1SVIF66gfz94
3i7n/qHJIExRkvwUliZaiuxh3xLnmz0FK6ile01PXChQbcB7dWBB4XWxJtnzS3fIuX1hn8QOU6YY
+hi4a3W3Thq3i/6jBeGWIh1yNFGGEbbfiO1WiXd7py8OAEEC4mfoPV5hb4FezniJ2PGUAITmNL/D
gku8j8zC/PezJaoB2OKxCgtBhH5uL5Khp5bcDl61/xvB/Pez78dFWTTpPAKTemzywR6of1x3AVNz
ZkLYZXWDulo7qDlS2tp2TNFnZNGVoYAjIP5xezkW+J4uTQkbijqZqju1gdGMPxvlzkg69AgcHD65
Gf9aOGCrKdaN+adT7TVLZCwNS871fJzCXhv0wgS2BsZxbmxjm7J9mviTjPdv0QrIP00wjBLU0YV7
ok+LoEp7mp+mFER+nlZuktYlHxefxETOCmfICIIhRwweoZ8U6kOLc9NkK+i+ONW6aCTv9MWdfWZC
mK6MsyJIHAtrZX23msfclHx/aaIoIl+QbkFb+kpcGsrVDVA7TXEi8aM5bAxvGjY1k9AyL4U7wFIB
4w/wLjLawmpANyCEuDUGUdLHDuIKeojrFIIO922jSHzNkikkg00U8ECVg5zw5Uk1W93IzQSRVacf
zPa94einVJ/7mHoZkQD5/l7Q4k2GyBF3GJRrkIsUbFXwyhMITOGY46yiHljpUJrMmxS801zHCMvM
A3MkqCIapfSTslV8re74Sk/iceMoVHMhXopKZhVY91asa1+JYhaxq1iT/bWO++akWWjCZ8yxHwJV
n05I1X+vM11BAcpAp2pjjU9Fwe03dPij/0ahDtyFPitbg4jBbMDyUBW08NvQ6d/rmHFPr5V8qzrt
9BKVJWLc217l2kUijAUbFcDheBGCR/py4tEPYXFdaauTFTSgZsArF41BgSkTbr4+D3jsgLdwli9V
ZwGsSzOqzqNOwXBOBVYUHLedZP8sDOPi+4IbRkckR0cuvq8Td6JrZ1g5+YffhBgCsEs4dcjGGkS4
rAbC8gT0LvEp4rbfcOALPt61A4cEVBGUWrA3wWx3OUl4x6jgx8/jU0XvYrYB/UaSScK4pXk6NyH4
pcQcQvDmZTEyG5A68BKyUmREsUtLfW5CSGggx6NyI8IorGbNM9Cf+7d3rOT7VICpRn1jBZaTxifW
7kPE+Xoqy4BKJkm8hQZ7tGonxAjG+MUq/1Tml1me7fYoZDb0y7WmVYkGzBQ22spTx01q7E1Z9LNA
ojvvJ5w5sO+ASk88dCMbo1KplAivrs4F6N9V2aqwHlm+Q2o6M3SPo53e+dlGv1vrl+L8RiN71K6T
ull/Zqz/fodwOB2ja4JcC6LTpPutjsZ335KVE5em00b4A2pivJivRKKUoOvHkrP4RHvfsDZd8FTL
1FdlJoTzb9ddZydJFJ8KrFi4a/kWFevbE3V9q+PmOxvF/BPO4lUIdRe1U8OEUvzQ0N+eb+3KKz/+
bLi0IiwHbgMtBAoTcxWsmn5bfZxpH99HghGIP7QtX+Fx0A82sjAxwD2o7iq2KvNNI0NcLPmAcxPC
WhiM8q5Jdexs7kKViebb2wux+H0bsRWiHnD4i7DCRtGSCiz04EyyXEX1GtnTanGhz74v/H7HANy6
i/D91nkIZ/GXB/BNjDL9wcUde2ZF2E45sPxxjZavE0nXOrtLWk+np9sTJRuIsJf6kUP3OLOxEN/B
skKp57B93kuMXGf6sKHOxiHci2i6yCeeY7ZQ/FxXXAXvheJS8jqwndY8WuoxLb7cHpZs/YVrkgyR
Bi5+zNwwrgN7xWSuWfZ94Y7sDNBSW8P8fcOjBohzJde85PtiE78S5w6NbXx/5oH6ncqQlrLPCw8D
gzO7rhkWBBiu6rv19p8mnwhXo55wg8LXRifO96RadzL24MU9i84NYPrR7oCGhEsvy/uG2qMxRqdk
8ki1yeKHuHVz4+UTozizImyhoYfsk17DCybUI9k2cPzb31883GffF7ZQY5lGEdpgeG2mXXdk2W7o
V//JghhoQUwyMJseI+jVfeL4Xf+7DL5/2AQ6QlArQKJsDq6FjVTxBOKcQxieeOFWEGYvNwOX9G4s
7FUdhYhZJ8eBIxcZIcaOx2YZtcoxCgIw0/yq1GF9exDzfrl8T+poCwEjPz4PLmqxzzrQ6jIeDSOA
EPSTTgoQB3+1+62R/2oKybUkszSP9Sw+0JBX6vLMRIsTniB5/KY7hY9iqDtUP/VCMm/z/rw1KuHy
MJ2qoiXFqALzbggfQNPoBtFmzH4k5iHFct2ew+vdDJpfABtm2akF1ZegqqDTlgTqkVhbK/RQJ+at
5MBcb4TZBJI+JtA01ykTK4wM8Gzl2jHXPTs0VzySRYgSC2IxZaIpa7K/FuIfEHLpZUmlpUkC7ANs
ARCeuJbgaJ2QcIv02nFo7FMK2qFi1FckaiT4z2v/SEEcbWJT4/kAbJ5wKNOAZtWgNNoxKdghyDi4
FspfWlCtADSQVb+XpgxnEgWFWXfiqlo8lcOYjc2gHTOl29tdsYr7QbK1rg/NzOOBSiF0siBdIr6C
iFHZlh4hSqij4Y5V/ZfGrlMPfIrvfTf8HEdL1jCyNH+gWPm7RLNUipBSiaLOqRmoWKHiCNW0Kcle
rcH4no7DrjakedmlPWHCrdnIqcy9SIIxrWF8yvNWPVrqXkOFSf1N6Y+Pn81zE/Mannkd0BaMFnYe
mkJD6hodNPSUCn0PH4dqYp0AQ0f21wDkTbwLWG4p7RTABTRW50JjE2Sst8extNfODYhxBWXZZHFH
PUImyq8m7jmRLEsuMyGsRmIAzMSKSENBbMenR4SpnxiCBVAgwBsLEiDE6ogG5AOOpvkUx+8p6hq3
DSxuJ0Ab4SCBAbsCMBNbr4wGbOlHagahD622alP21ATmpvl48QfrPaeXQcZtO1dhWNX3pdYpmCsT
VKsc+ShifGa2ziwIIRhIokCEWFGcfLV8iljxRLRUtmsXqjIYBpi5AHUBXvoKC2o4dunwwVaPUV2/
mQw3caQeuJkqq7BufkNRqnSjKN52VrEFatRt0BSAPPDu9rItuRwwyMz5bOh3AupxeUT1uO3Uduj0
IzG86puiHeG9q0kS5yxtbrS/I1ajiHWu+GrUcbS7NiDaMSoCfdvayONWpS2T+160AjYaE2wcyF4Z
QnovcXoolDSqdoxB3hU+I975xK4ALPh/BoS5oiVkNHFhaEebHeLh7jNe5vzzgpepTRIm9QhhKPCl
9pFffPhZAUWss18veBhgqkhXqPi8Ym87UHKrku8v7iQT3SVAAiNxKEJc2nLIk6xFf3NperzaNM6j
ox10srm9XxcX+cyKMElBlUHaMjfgJysGAF/s/7n9/cVTiQFAaMoAdua6PqYQhngvVo9x9kK0pxzM
jhE5RvqDHheHGrSAhAd+DP7gNHiEWO9t60ujsw0oEhsgWjNAR3F5Ggs+laCQotOR0tyPw9z/8DMA
7VrwNZArsdFrIuangRYtylSbpiMK80Hspn2rvwFpla6COOd+CiHaFTHGTvIgWNoZ8NLaHKCriNSF
B2cOnGjTaog0+twJQS6cTvddCrZTSw+ybUaTUdL3sDSLKAEDQTqzFl0xXRYJvFDv1CpEfqxd4aRr
xeo/4QrOTQjbsLJ7TsuuUo9mZr5NSb2d8kxSbVyKPsGShosTS3ZN31glgTU52jgdg7HYZFV0b5pR
7prdcF/w6NsIukLJmJZu8HOD8zKeRWtppLGIqjCYN99Jty+syidRvPr4DgfMlmBIBFeeKnohXQmq
HuyRR52UHuDD6lT4n7AAWCwax+cme2PeHWfDMKaxjDU6IrcXly4pNxGkf25bWJgooJhQ8sSVCfo6
sckpLuM4JNO8n/vSg1xrCflulrz9JyPibRZkyTRydFlCRopwF6+T1WCDud1p6Mc9KkaD5wZcAqIq
EebJrCFIshqjcfi2UX6hCUayrxaOI+5jVFcASXSgtS4EUwkoxGJbSQyo5XwPnd/px7NyMxce/fu8
hcqhePHUaVMr6HuYjqW9Y8V93XzPDGQ2csn9trDqCJLQEADh0vmSE3Yu+FO0YlSU6QiC3oQ/Wt9L
IvFbixagSa8T0MPM4dLlzrXDnBoDNafjqPD3JG9WdlQdekcGlVkyA/4rXG3IoAEiKsRJpVabdKS4
4SblXp0az56YV5cSmMnCooPcFvgpFIWAGxdFP4shnww+4SYLigd1fEh/f/h0AIADUduZtWlm0Lqc
KhD5RI4TMDz5zPKVQIMkK52vbatIKveLU4VLy8IOQ/JEhNg3GTdC0vfTkbQz73W31vXgiQ7k6fZo
FhCHkGfHIdRm7lAH6KLL4dg1TWqI/8H1YlTuBJK1VdIgb8ZZtO0jvq6BQeuyYQ3y2titdeiYtSyU
/IjrtN38G7D9MJ14I4q3dGTrdR4pbDqC8Wfl2MFja9jPLbNejCBaFYp2qFNH8vhYHvdfckGw7kIZ
VljGDgx5QdpxzG/P9PUEyq9fJUv7bW0Eb5pd5fvBUoCBCRvN7+w+24Uqnx7QiiVzIUvrjLQV2q/g
01Wk+i7nP6xprSrz7wgjcKKPozuiE4eO0+r2Os/DucyMYoqhr6aiaW5uMJp/xtnVNIK5vIJs2HRs
hjZyPDupy40ap/l90UGOZUyho6Mbg4y+Y+koIvJ3ZswXOENFx9UC6W5nrTYdUyysQoN7PsmqRgsR
HhzJPxPCnTtUbZIAIQQTEN+yhnvTUfwaikF5/fH6FwU5s62jxxjkcIDpXk5hNDlD0GrpdHQML4SM
t6yBeWmyZkXMvwfhmpsr6SElBsXs8dh7Xfhgq5JQeGkH4HxB4AvoOzBCCZeIw/AMBtv3eNTSckuM
n3GqrioNhP8/gerxbu+2pUWZeZQxSXO/vyUcLn2yIycP6vF4p9sva08JXz7+/bkZF94C9W5NE3Zz
W5morSZ8PPJtCKXI6GHSH+JofdvIwnrgzMxE6SbI5ZAZvVxvPNIGu+pGcnSgr/3M6q+f+TyO4nyp
IwwS58gMW0tJODkifM/JLkZJ5LaBBa+K3//PgBD8OAXr8TCGgRoPyVqvMYrOd+izTrqVXqsueKT9
2xYXZ4ygPDlHEShVCjMWZUgpadC/OBYNcyngR7L6ocyAfrkkUUL7EV4LQwLTWLjJJJHDvG0EJ4nM
G3gSNUwcaFWFJeHQwsqbmtvHYpZ38LpTziQzJLMgrAmUFXkaGY197LUN5KGStnKLUIbIkRkRHr1t
HOoNxmEf22ClaSu19hvJ+Vu2AOwraBDwP5F7zwgMUqAwYh9Rx0FWF2oqevBxF4K1+Gdi/glnF5aS
V+rYIHt3zEH5lCmzuzWTn/nXj+/YcyvCw5OkVJ/qCQOJId6SbiCGcPv784652lG2DiJE9C4CXSR8
Hy3C+cC71D6S6NUq9hSSaPGr+aOeZADDxRVBTQjJjrloJLYO87oo9bou7CNX9qoBqZaHXCb/O//W
67H8MzEfzrMVyRLeaVYCE0Q79OpKD/6YzehlIKz6zJz9syOsPG8GPYZG2t8z0pnbIPLNZB28Oe3q
tp3l8cw9IhCDRQ+84K10hygj8kbWUSFvqeI19DEBovkzGwz34P8bETyWE6t2UjkBjND6mUwBGlhN
SbZmeen/mRAu9tFUlRxFCfDmT/q3zrTWZs47t7cmSYl1yfni0gXvCbrIUJUW7AxFmFJ099GjUoDt
wA+Dj/tGKIwjdYa2QcSp4ounmpxYG8YO5PzOhmS79pcdbm+v+MIIUNoE2gF1aERa4ltHN5uO94ZF
jm26b95jWYJpYSEQxatoWQU6HbgQ4fqwKtXJm44gZVt2HmMVRLkORvf80TE4sIALFu7EQXAl7Fro
84A7YGA6AnlvhIZaJ3kYXc8RsthQkrbQfYtXkXiHD2ObtWWKLLeRK36hJ5si45JU87VThAmE0uiC
Bj85goVLRxIanUnZpOhHh31hw7tlnzLtwJNNlZxuz9X1glwamsd65rEiDjnJooYh0BC4GVD2GoCw
UuS1bDjzrzizUlpMyYrU0Y+aBY0u47FFa3RQol0wfiXs98dHhOTDHMCDX+Wq8Z46tRmmia0fbcgr
Ol3kkvC+jdPVbSvXnhHNM/+siGmaggbg88Wr/Aipq8B8mpU7h/YnBEYkEerSzKFID9f7f6RdV3Pd
OLP8RawiwfwKkifpSKKCFfzCkmSbGQADmH79bfrhs0SxxNLefdlae+sMkQaDmZ7uOUf/6Tz24G6A
/ABoqUVZ+ZORZ9Cg7F9JrF+A5+OWTP3T1+Na2dtzi/dfNgG4seXeVqo46qQ2DKHd278KCz7Gzjb2
9qoJPBJBswoU7qd3tqZzAzQYxgBxydtkZyS3X49gZUeDmBSKDHhYzQ/6xV5rRSNIEuPn7cdcnuvk
svi+WBC84zsLi4jFhEYZyEP1IYzynMr2btwK7NZmyJoVC6B6ogJosgiB1cSxU52wMczS0ROtRbtY
3/Bha7P03sQiAC5jxxp4BRM6osZ28ntkGout3MZKBgl5DfQyW8g0qljxxVrEfNRJJ7GbugYSVx6D
9my1B1NorHgQNTXHQFo+NO++3gArs4f6nIocMIJJC0HSR2cTd3WZ1y1y8y6BVEEDbqWtyVu3gIQ8
yubIGC0PSWSMjSZ1roYsfjW030b35+sR/A1FP8aRIGdDCthBCIEsqrMIiYoCohiyQ7FHiMtJ7mtT
8yG4POioMDmIW8bnWF7G/FSyXceTveAbDYIrzg2gPZugGoCuJWT+Ps4g8sagiSPI2TemuSOTPKbJ
dNfabU6h5rORVl+bS3cGCIHVCx71r4j4u6th7NMurmo+hUr0wrrfIt1CcmwZWJzWLBexgkcksret
4id9ikpKsfEoXjWBehkyIeCj/PSob1ILdS0zncLJLaH9LacTKPE31mTlIkBUaYBmHWAUsO0vDmzS
6lZa9ALF57y4HJTEVyBDSODsAHnKwr60Xr/eg6tjQhkCaRe0Gn06urmS4ZXPsC46JLhNr41+ff37
Kw4I+wiJKSBp5trzwsehnboDr0M0hjy9VMEbMYDGpEu/f9XoSBxBjwv9Q4ALL4yA7tzJmxj5wmJS
/KyGDvzWC2llmj5YWCzL2EwKBJlgAR2nzrMsN3zZ/IELRwCgJsSF/sodIsf28SQKNBWR2lRa6DRX
aMCIIFbZC8ra8arKyBUHngZMq/8hfgbt9pxkRYeZhUf5R6PVkNQ8kUwigkK0NuZebG7cPisOBhag
sADIGSiSllkkPbJGQ46JBOC5p2ZzHpX90EM5PPh6j635UdgBnxoQacjqL5PrXFUAqFBgp2ktRE+/
JN+N0VWqD0dVOaTkBEbMnWUftDbxc8bQBaxteIbVgSJyw1WL2fxUOlLqblKgRCpDlv5Qptwr5GmU
gMQV34dXAZXyztDixhj1ds7HFzKEJkvmzbxjRbVVh1nb6+DHwT9A3H8G36DalNrQterDsniEYqut
bZzWFReHkJqAAA9BDyDKi3dbAb7nWOR1F1als2sht0HI6DHwCOqx40/FRpy4ag1+1DUclPYAVf64
y+NYNfuyZF1o50rQk8tcvMSKRa0o3qXi+euNuLYN8BoBlBeP38+ieqpdNrYlsQ8TtcKFOgbZJBKv
zEAM1W9xXK25jPe2FjthaqAPJ41MhukfK24u6zf9Z9vzy+ptwzWt7Qak60BoboOkG0XYj/PX8qws
dDG0Yd75LTWqjbO7dj+gKxs8L7jzIDm5KCX1eVp2rGkk9NviKzUdfkyQ09OzeOP9uzYK4ESw3WY2
aaRuPo7CAviB4PLEuckT/3es5f7XK7+2GkhtElyioFz8hOkqB9kDEBTNKu2PiG28yb1DLB9bRyf7
qW15m7U5w2ZG5R0pTlCQLQajqGRo8gzeBnV56modLaeGtt3GlM0HY3knvbcyT+m7iM3tUSonDaxY
k3OhkfQEqsaJOmI4Eru+Zw5hgN3EIIbfwg6tEI26eNIhl44H6kxtsLiYcqI2gECVEsWT7q7ror02
1de8s3x3rL2ulZdtCVhgnb/kvbIFOl47wqBtVVH7QMjy6SEues0FiyOOFZEQICkOTndj208cCmFf
b5i/g/g0ve6MaIB2B3KiCy/YWVD2UyL4itI17tB1fxNnrY+s3Oilg3kZM3myrChg2bhzRgK6SNdX
xsxnNTRRCB+upBNfgWRiD+TehhNb3V24S+eWBLyulxGoy3LbtVLMQJkeeXXO0aM/Gd+H7oEjEoJI
c3EJ0cESZQPcjWsC1TmGhnrJtL328vXsrhx3JG1QkwH6DAqny4CQJySWhiBDWGs1jX+Y4xYKeWWS
kHIAXMLEGcRzYP77d4fDKjXC3Bzfb+mnrE9oRUK5xXSycgANfS4bz7S+n0k3ZKdUvBj6IVS0B9sp
kWm+acc33bwHqRiXATQVN/bk6qy9MzifjXeDyktbj2QyDuHAntL0Yoy+3/+AdzQYpJGwQ2f2J7A9
1DigKRSrQ2gaQe36IAj9etnXVgX5eEQuCC/AvrwYQGXU5ji4VhfGtkuvHPIj2XK9K9EEHrHYuyBT
wqtZndfs3RT1iRLXg1Q75IStO2Vyd+3UptQFhjLnDbqFlHgjWFrxR+8N/vWV7wzqQ1zIuNY6tNVA
4md6s/WOivTONjbe5+tT97+B/U3xvLOjGop0GIcdvTGvoik91AmkUYxq/19W6J+ZRdRSaz1hrJ+w
Qj1yauTKQimo/H5/M9rEwLmOCwRQR3jYj4tELHAryQYBZpfSyTxHzf33BwHiJNT1Z6QjmFIXv29M
mVZH7RCOY2CMHW3IQLvoPyQ0AJ3Gwxx9ISbClsVUNaTMauEgqSbE9Rg9xMbr16NYO+3I2SHhjLAF
/LWLUbiJqNWir/tQJogam2Rjpbd+fhE3gq9ZZnxq+rAa/Mn28q3Acf68xf2JbrN/n784iWoKaN7U
4/fR3tSjuZXtNe0kRNBv1ZM3DC3lfPqaW1qGTmqcDL8uaOHcuKNXmEhxfrt6CZ0tRMBAJmFgn0IP
5rSm4iS8Dy2zo66RgloAXJJiix15dWEMIHlmAi3304Oo5wr+PB2w7tOzq3MqN8tAaxeX/c/CcsZU
p24G1+n6EAUav8hvuX0eWvRtejW/KMRZy7d4kdec13uDi1iq1mVt8REG5aDTPj3z6nmanr4+Lus2
gMqEahzYPZcgJWW0DaBp1R76lLiK0dZkJApt0IrytZn11flnZnFsqi6PCqCFsdu4D4Jf5Cr649cW
Vvcz+j+AxUDL/ieS3xLA/KGOce6rWu0v8q6rLtFfK+6IJru90+bWTZKP5uFro2uzh5AeiUagtkHd
tnDJ5pgjWz+gO5RHd5p60ge/2woutkwsLv+GzzolLkxo/DlOdYrEJnXRPvH1QNbW5y/yEeBH8hmA
bg0Vs8qGoCYARSdfqhuB69rizAoBSDCjp/oTEsOJ+jESk0TNuakDJs+jieqp+4NbL06R778eypot
VIUhh4uq42d0eGUYgwTWXQul9tw5dRBNk+8aP+tu9Nvu+30tLtosUR2ar2agUOePeRdfTLw3U6g+
o6NryJKgUgS5HCyjuwa13BahgzafkeXVgBw6SKxBGwH+n8VmA/0PCkcD6jZON+6a5jpVb1Ab2Dm5
OBfw4HrfoIczppHzMPUBKyNqaK+iP7fsTZXWbrSO1ThtRKYrZF7z+PGqwasSn7RMUTrCHVmtN8D7
G/uotT0eade6tLwGMhBOv5fgMEFgSyPlxTSOeXUDN+BpRuMZSr0XxVY6+y824tMUWXBjSCeCrHP5
/mpsFuWQ20b3TN0h0C/8kr8qLLsB138FDowSHru6TPnrlJSAEndwdtIb5K9Id09SCqrUcVCkUFC1
pkungU5f029kVNcXETM2QyPQEbtEdzT5LM+rYRGr7MF1EjpOV1mLEtmvYtA8bWJez+OjYGHZ9X4D
jEHS434pQNswxlQvtF0kB1/X0g3nueJk5kYK+E6UZwAum93Du20c1U4/RCU6KrqmGW/d2OgvBOuG
vcXGLf6WlV2MHIgJ7rdZKeRTFiSLO8WsGyyRUBpxduq62mGeumOlxtKXYP28zqC4ct027lbDxVo+
HVQe8ysKnVWIRBah56g7Za9IE5vVOeZGGcTGs6xSqo1XzXgFbgTaRD+45veqJzUFNeWNy+KTj0UG
HflAIKDQDgDvtDi/yNZn4L0v2zB1Lsh48edrt/fpRTXTsauzPitqr3iJLH59nBSjV3MNtRYObVkm
84QaaTp4OuPGPkVB7LvtKwt7y3upr5QG/UNt2KeKp0WAdoB9+5E0xdbV9DlvNluay0hIXQFSsCQD
bSozNwDNR8aurV2IQrJxnxKCZtksrryKx7cNqBP2wswvbTBJeiqbyuA/zO1MV4g+GhR8ll4ebZ6y
BKlcG2rDuTE0qmQXE//RbEncrW0QdOj+z8x8dN6dQnuw244MMKMz07dFQdPs+euBfDrnc1skUlPI
JcxwwmUSrLH0AhpRUx3aU/LAEs2lmo3IH+yqxuN/sIS3JK7huXq1bBBwSkttnZTVoT5VD3XR3Wvq
eEsiufHaWxnQX4XwOeJDg9IycVGj4IzmJrMKRyC6uYTezfH7rMnoQECLAwB/f20scxXoXbWh4Awb
mnJq4pjm6haQf3UUBCxNFk7wnEH6uPBlrhlJWkUibFK7p51ZdoHQiuKqjCbb/3pdVtwEfANkXVBU
RPfycgeQuBrdlosaFd8AbtCcDk13GIr/sixoTQAIE+kqdNUsBhSBE7iysjrU6pExOmmprOlQa86O
ETfdwBasDAlX1swUrCOtay9hqxFS6oh7MKSiO6FjxMxFwNAfBNGe7z5i5rsRFOAoiADz8SlBMsmi
HxXC6xCMN8Mxd0d3P5Wps2HF/HRDgjMDZxT15bm/EVHMx8mr7HIYAO7lYYVwdapzD/9i4IFuCTVy
v6rhafVjVOxaKbxkArU71aC6AHSLs9ecvTueKiV0GPMSoO2czKtIYCUBWKgAjjRo0e2z4t7g+CEH
lVAaJ7gneAca6BNJ/pgR8Qj2XXfr6Bdp+rvJ/JZfmPZNYvuRgZ5qmhvRvmfCazB2Y1eax1GJqJVX
fpUbNHEDrLTXoSVe17/Nf4uuaBRu5xIrOjfgWT5OixaB6HRQ+zKMsw5Urc9VfxqSaGPyP++lD0aW
Z910RFGAHrsMR9ZiWsHB7ua7ZkwuhKtuhAPz936IVT+OZ5majCZX5Y3UytDNgYvgtxJV9UF5ggqh
pyroxByfG2JvDO/zDfNxeOTjHCZCJ4pVkDKEMoir2VTRtlZp1QJOPrYumo3VpSubXFE1TgsL/E99
UWyc9K0fX3x+1joMjA748ZxAsMTvotvvOkdMz7uPX1QgISUw5E2KJVGcU3U/WocyOxhiY90/O/vZ
CPJhDtrWgSxc3PKx5Sqx2ehlmNmnuD5jb1nmRnZ9ZZ7mNDH6RNQZfu0sYzOGapeVJWWogiWUdlsC
2us/j6ozoEnAJi3h3XXGDUtXcuzcbNdVeExtZYtmD7c4Gvj+fwbmD3gXCJWk6wBQLMuwINZuKDSv
K5ODyOy9ZkXncSw3ln0lwgQjC/oSgAfAMwh1r4/2klRavEE1LdSToD4O0HskpzQ95dZtNV2M9/m3
G2Dg1ZHjnR/M4Mz7FNGqEXf6bBgwvjy6GNz0aerZo5bmFc3LTqWp1d58vbE/Q1kXFhczqtuscXmu
Yke4vEL8Wvh4G1wD4Ro0vN2nnbqvBpO2rthNlvk7raeNwPPz2+vvB6D3FSEO6FOWRAo8MRpHaboy
NDs7RIImMEB101X5zh7cXcP5A0e44KVOdp2A2lit80DE2jXn1e7rmVg5fRoknqHgbAJj/+kWkdJt
rImoRaiNNWAfodIN6CSW9GsraxtYR/cGHnnaTM6/2FBDrGSucOwibKOcRuQ6yW4TZnnIkntGm2wk
YVaN4WEE8qi5S3oJPFJTXZnKLivDml3bXUNLcZVr6l5FIrdLxo35W7kgIWmgI1ts4Mggqf/xqNS5
1Ze8wdnXip/EvY3i/ZTvxPB9H/neyrI/IeZ4cLUWhpSYiHaSGCzUP9NpqzthZS/M7J54I6BFYc4Z
fRyLMyGZbJU2C2P2OFSPefkjJz++3ggrrvKDicW5g2SWnWu9yUKpHn4Td///+/V5gO/8ZDtOZaTW
GADTH0osuVFtJVNXlvvD989//84CIlHIrvN5ivqXqbtq1XKvlznKgknw9VC2DC1OTFXX9YD7jIEN
gya6HyuHOj+W+ta+2lqPxeVrzFjnnMGMNUkvz38pEeIu10MiP7CLV7tKkfIyPKev9swqqFXugVqF
7ui1KxWvII+delZR17WUs9bsRW7SjD/jSeX1nU1dNz+gZR3R+gX0QOkAhmt2JOWOpO39pI07V2Ge
S36DHYWy/DFzIdWhHBhhgQXeR1vzY0hPZ9Avc8xfaveQQ3c1z25H9XVICLWSvdF1gVFfmnzLV61M
Cc4zUitz9R+gjMUmyuVAoqJkIkwL4IJE7Enj+w+nvzwtIG4lM1fAMunJzZEJC++ykGiD10PKZdjC
ys4fuYgY5gTm/ywsIsN4wLuW26kIuXYPZFU6PJrKxg5dn6d/JhbeQrYdhKrrQoSa80rIuWb+t0/A
hyHM9t8dta6tVaHm+P1evSz6fewcx2kXtxuXxbzBv5qoxWqjn0kOBsFS2Lp1ATwaLUgQR3tEP6gq
nWrb3ThxK5cT8q2m6iDj4CDDsTjXWq4WAPYRHppZ6Ym4oDYPiRtkLKKd/u2+eBP7DLcT+o7A3AOo
28cpNJGnMdo+4mGmgY3EBcg3eirKb0MAZiuALoCMVIdS05ImZCQ6XqCxEKFsz5lN2y0M3epefvf7
i1HUMquK0eQizIu7zL2pUVr8drF0HsJMyzlT0uA1vXDrss8726kI9lo5eVzepuShqIAxuBTjy9e7
enUw7ywt1t/tjCzNI02EEaRDUlvuK3nB5a+vjaxuags8Hlj0mXV4cTSVrJnlQi3MmEXn4tN0YBol
/aORe9O3W4z/Tt0/W4tjGimFouQQXAUoH9wkjbpDm8lGtL4+Z/9MLM6oU7NamxoMx846qkR7B3Wg
YYs4cc0I5mp+8SCKw27+eFZyHmdjprsiLCdQJpqghJRuMFbuRk/5qhkINc64JQBQl9LwXSYix8jT
KsTy0ChGdNoXgVB+f70B5klferW5bg3kJepKn4g1bZ7qICEvkAYuECxGegrpyeH+axtrmwwOGllm
E9sMWtUfJwx/noi0YhgJ2oyF36N+VFIdShDTtZNuUPmsjkeHoC/2M+7M5YZ2MAyjzPIqBEhKV55E
sjFfK9EWRvDv9xebeEoyokxRVoGzXfGd7kLLng0VmiL/4Wnywc68O97daVUUcTVSMWfmXd77aJqP
OSqYx2lrbdZuGYi4AdCvA2bwCadeRd1YxmOC8WTsBW/Nc1pEvhUzlKXJhTslG1thdfpsdGUhlY63
w6d4RiRJLzsMS61fmfqmqRw51OsJxeRvbjlQ9YE2EQET6qQgHVhOX4sWTrMSRThpztmGT1ORro+K
uz6SkLlVLjJ9i2kb/flza8KHswSjeBEhz43mV1T2F860cOQ4CSspQohHJ57M01+GVZ7VybkbUvel
6qLdRKY/Qo3AII20QTpeRLI6gJMm6IaajvpbX+pUMu6NjUstq94larMjdr/LZnSCKYt9PWZHHYUU
YUd7wbJgBIFNpUxn05XeLPhXCAuNW9Cdzx564eycQT8OfDq7g7rXyp/aYEGSwzxzwA0qTQ/SJvUb
s6cTewaGBeR1FqAlxVGNcm/oDV8tzAAZfXD6ciDMjbemfzBBxDaAmKcERCxzVZCx8X3juIgd+c3Y
gN95yqkwm92kZf7gdH4NgpoR+mBmdDNoOqTRf/EZYGYRzyFyx6HG5NphLSEg5tbA5wjKbQEJ5srv
0C+TNgbl4kGovzStPRXWYTLxsNCVP7bGAhOAq0zNUXi+U/D/tc1bm0jU+Y0bdLd6aZI89lEWQFfu
GGvyIiYESX0W9A5CKZl4RqTvG3cMpkl95EoG2ZiR2kbtOR0EBAStdc0nE7+EkmJgxJdtDOxzkb8l
RXQakfQZajUYG+ZbU+dZCrmcQDmBhrofzAC7QZc/EM6unVHStkUlUq/kjuTkmfESVQB5FsMf3bni
g0WTUXpcf1Tj5yQdaFWOfhTf6Raw4yOjYBqllQquwWEAx8sEBc3mxnA7j7QoB40T1TX7rkJjGcn/
MA7iwYZ7SJuEKsgjbQEOu4KiKkZ1i10zlCIigKuSWvOIuCcEhOXKHy2zg6ohl5Etg9EZPaUhR9VR
0NwFFnBu7lQFBEldCfZh+2imzxCq3lmyPOR4prnaXSokupENv40bv5farrSu2v6RJD9K9lAj924A
sNjU+FL5OCSz/CZcvnWD0DCIc0EbVaepyVFvvk7L11Y44NcTu0xpHkYBnkXIGzkt35M+DdzWCIwm
2uHr9r3FDuWsI+sQmrXAcqBskibK5ZwoMhLuE0Pfx6U42XmJaSVB2wI9I14genM/9g7NSAl8uThM
bbmbpWP0GpAzYQUNi4OhhygGikTd2F+41WvU31a26ulQzSRD7CuTdaPYza4e+GnoxSEpJK0g6A39
EU/XE28qrSBFe3bVG0E1xR5JlQsproq2pVCrQfUp8mR/n+cDZcqws4uHDHoVKGd6mXhRyEPmTLQd
R89t62PEfmut6mVuG6gKwDdFHiQp+RVDntceH5OipIrTermdYYRTIJzcH2uwHFtIyNmmB/oDOmWv
rp39ZGCwm0cqO8cHL8o+7UtI9aU+k1mgD/e2W+9JNwsbQ8Z66GbFMsQYRRGULYTWM3GwCMpjGveM
Jo0oaeKj3vTBaFh+3kvPHrj5ozZ7xUvFNNCxhcxqgrtQIJ/F0+AxCXSResWtctR6BmZpc+fEt8Ii
lKn8AGUA3xxfq9GmDo5aZaEilr9aWnOeTIc2cNUljtWY2aif/baRPGDo1WCmThsjBbwSmj9mHCB5
c9W5sVdVEwVdI00qez8gU9BojV/U467MonBKmhq/Z792heqrKPfpSey1IqV91tJk+jmovwpCfDYW
yKaqHqo7OPMZFXXkmTyhvVt5eb83Ut03wepTsnu7Lr2mJxQ65FQrNL90foEa3tM6eFKXBI4yeRF/
SpF4aBlAOvCwVOFvo6rurOGqa4dTpmZ0zDQ/R2Wswy0wyVfJS8i+/0JG1GPlqYQX1BXrVKJVtGga
1OpQGdSvrVb31CJGRsWhCvoHo8o8zpg1jt7jbMguY7gZVr6kxPLBt7LT5Z+B2PvYSK5TZlNdAsUy
Jp4Oj8QqgVZUYJZBkcwxf2KKdnFyJazhMCaQqB9R0sxR9TR/tfGfVvuRFQR7uPfaCkMecCW0bQAq
l8uxw7ksOl/aeZCBnS/CkuWDiyAlpmp8ncHdKBk690xqZI+mND0bo6nV6jSBG97CNjVFdLAgPQ1B
IggiToEFAR+gbyguNFS7nxlaWbTBRSIHbtCIcV9LnAiundoipUka00zkl3EV75P6Z1tNQUZEkHT3
eof/ivdtrgVV95TmsZ/x3zFY4bu5yJsPXj6DaEdURXC8ixrZIZF7QNo/uUW5h3TNjjuWpxJAAl0S
+2Vx07emn2rVcSoH2ueTn03pndkxWqRwqlpv3zZIyUDwHJdzdABqg3Zw2RNA5zrOjl3EVwwzGhtI
UdU/NBzFxBV7nT9Vw5Uh+clGywN6X2kTa35b60GZWkEJaJ9stFsVLQRjkxyrIQo6hj72cofuztMo
jJ1dmZSnJrpk28BJjF1jYVE6frD15ITEF8MNoWhm4AjpRXG3U4UWpIkeuNLcc6n97BVQGOtt0DLF
a+u3eTWmNENy6QlyJGfWah4KHMdSMBySH9YQe6zoQmbWHrhbqDJWFwN54cT2BHHvc6xwNUjqTg8J
VF7G7jnrs6DXp0M2KJ5i2MGUhCLLPbtEMb6vPbBOByMOi8r6B6OyvV6ZDmOJ1F/9VqbP46jgaL9l
VnGhFOymRMek0llwh+zE21dhqFcD9kpsa17tlugcfxym6WhN006rgPZPbGjH2mfFcr1WvgDNGoD6
bT9qZUZrB/GRIIISaJOocRP0XebzuqcybXcamj9Z+6ri9ratOKjH3E/NG0EISvz9ZctYkBrFiWjO
KQYworJuRefQHNQctjSDqJ8CXiCyIA+sVmCEealdUxvBRouyTO5cOzK/r4yH1En2YJnd8czcK10K
Xyb00HWaHzX6Co3mrcxupOwCd6gueKHRaXhhBpwd0qu1JHBwMY1jPRjh7NpE/dngBVWaqW+Wd7YA
PqEu6dySOArzZdISj8TgibARkyUdAr8ctO7VWSjdg6O/uuARAKetV+X2b666v+0xh0psvzOLPw6k
N90BgWBV0xr0VmaaeGbCDkmC6xPpDja/cwGkqKufc7BHENGURuob9qtWIJOr4HN69wL5xDOPyQ4y
16DKznD1nBpXp3H+lpa4sTu2q0v3RTD5hqa8C2RO9C45xp24Ri3rKDNxmeevNqv8Ord3PZhqlcoN
itbcT6SHds24K1LrVEVS0qGABnei7Mc6OUsXMWRan9yyAm4PXerNLlIQgVlpYDoJGNQR1ZjZARhC
OrQuOD6BT4gtX6nNnaJal9J4SsaDDYB4VSiXqDF6xVDv0yL1NFL7wu0fKyUDNob4iEbg2m6mPt27
VRkUqgCoFGyeSesL5uykO8CtozVTzX2Zg5I8TwMeIYJXxR7NHEHbs51sJRUuOZZE3KpFtOsti6La
Tev+lhiD31aZ58gZdvvkgsnKyjjtJ/UWbHwXTYwQtbou2itdzVBOeFWsCP5r8ghmNhnZTkVMBHA3
dUHaV7at56QNtLnVXTnVVO1wg9eGNzDX6yf4abXxIVuMP2899NcGPQcMO3V3yNGEpSyOSD4FnVA9
1xDHJuFHdGcekop4ui1OjVSPKNX7lWV6uKS8Sv5MLD2wgF0GvVeokPykGE5g6vy6MGXQJ3elfg0a
AS+yCcb5h+vOhZr9kuVI9QwRlG5fq06EVE1DI3s4DmnqcSumfZXsORqFDJkDflMEQ2ccScyulXK6
7dPWU9jgs844Z01MIbOLiEc7YLGo2nTwELEX18JTK+Z3vYVG2f53P5h+U7CDA8mG3i08vdcRKmSI
/+JdArpLWtRYztQ9KLh2RFQ8DUw9ojP5Uot5oLTiLBAx4OCOf0Shng33zlByqkzqHjhjH22nFh59
13qrUd7b56a4byS7QOE2EQ1qFLhFm9rvUffL2vhoOG8xeJCUBnofhB141N61SfEDxLrMj8bmWtbA
H3XpfR9X+ykRPlooPbuXgTNGgZFjRZkdGE7pjyCFkbrHVXD9WmDIVmwv0wya4S51caMbuCfigR1Z
Fx1qDKwcXcqya7frBuST2hqi4bzHc9K6Zb2h7HXckbwAkC4Z9jgjYSbtKwD470hMXlnbBIl4trCK
rsGDYTA9ngH6dFskOdUaBLvsVFbXGjhdyvGmdDOqgKoZzlfFsAuNHRTZX412vc8S42rM7ir10Y5v
5fC7BLu523f7mIlDya8cjlB7dHyd4xmYPOE4XJjqUxNLqqnJVZaJ177rrh38dyf4gybaQ1XYe6Io
kLzOf1i4CBtRvoGM2iMd28e9EzTagxKVnqO8gTrOzyx50ek1HgepdW3K8YlVkZelJ2Hke5Ro93H0
Z9QQkqNzSLOfNSA1skz10cEU1M19Yv6UehPI8r4136ReUzLhlVKEeXrJXccfjAto/5LonOhPOoZe
NfKhl/wAeNzeHG9sTICFn3aVII/53mRVUCYmyGnaC5UA5InXlGOiSKYrP/lwnWF/dJlD6wFRqYEP
dxq/c2y/1BD4skeoOqBDo6dt/lL2p9Z5M4vnWrym7QhXqXkyakOCL7ZjbVd0WtADi6F0z6TTqJ6K
s422cUPpXnsoR/sIi6D/tNV/85dqepkPQabMBq4ayZ5PqL8ELBGp0lt5mLkT3PHZaS9aKyiAj+Op
B3FylbNdUz+Z9Y8+Owv7Lp3MQ19/N406U2/oaG1DU6ONWsoi+QjqKTQhiRn5VAaRHUqIULjpt5nh
FkbmDOi7bJ3MgaebOoDfCt0H21D7bWzY4vcX2IFJ8MhgqFmHKhB806RQje+/TpjNCbHFWr2fJrKg
3Rgc3hatDpiLgWer2VheCgpsrrf+/8/MInc+kRy5SAU4sah+k+MIFk0ryCp9YzCfsox/p2smEEHX
tw200MflyFSnMjsLQDHZ7KruJjYPWUTRCvL1WOZf+TRl4Nc3gPdboRttRwQ/SQKoCqRtEAy92OiW
GiaIFCh0o6zxKak9j8cCohX8OzPx6KJGCzKIvs2RmgunJySr4Lq/Hsjqz7uAHDsgGZs52T5OVwck
es1MUYYsuoH7Eqa2YWBtc4E/CKgXUKWhxrBYD9XotdqNWhYm7h7+eGwCtd5Y8r/AluVqvLexOIJT
VIDDXcNTCc/+szlUyBeoVDR4uasq8ufPjWmdwROAAsRNFE1nYekX4GoT9h5Pq31Tmuekux2r/f+R
dh5LciTXtv0VWo8ZvKHFs0sOQqXO0gUxCQNQhdBax7e92fuxtxIkLwrZaZW3mxMYSoWnh6vj++y9
jygurkyiJUcw2FSJPWrhMceaIGlHIsjILiLwUsab6rbumHBBRYVvThiAvYySaI+oKBZg7WJbDaHX
mxk3sUOYHqU2dvr5gxFbtho8hvXgBfVNHxabStXupemaXgbK6AUsGskwuD7JsJPFzS8AuPzXruxM
KhRZxW1ye5Pd/7WY26Gfh7S4ZWVMXCsQ78By7vJ9ElpHy/rclOU+14AcTC7VYejqguSYeeVS/5ao
GZRtjF/lWHMiFbFVkxyl9Ae6oj8Li+Z3JTxrfXJb5Um2PrYC9iSS6uYCIJCQrgSk5H1XuS1BajMp
aynKnxros5HRrSN8K6JMXAtxfCxKUAPAnkF+gXJBlB0AyHxtm8iuwBC59RPTFU44UpgZ+LnRzY4Y
9iPleQC+2NvbzAmDxM7CBJ1B4BZWbYtZ6rT6lkun7wMrHpvB+lxq6X5YRmqdTasgvrPkYJ0DPlmC
sO10ZsuEYiyUtrG4jRrTqYXSU5XG10NjhZTBHsV40/ACo1Z1Z110J1nyolC0czJOnKC7BnQr7mJX
LFU/hWNdy42/RIuzCP0KOeUqFLUAXrkIBJ3oALEal5DEkFobzYFkV3lOlNc1vlj0bkAnLCE7tLru
1zm4dSC54pR6nUaNitKkAmX6MePWNeuP5RKpm3aMciSMjc68zZwmhqAYdrs4Kb9pwaLvICO5mZDb
sli3Th+p2DBbvbpRuTqsrdSIjsoSfTazqXXaqH1NQhmb7OdZtbYZjORw2PbcaDPN9BGQumoMgC/M
LrvS7gTz1n3rFFK2IkLZLJr2se1LYM/Qa6OAndf8jL2SlxPYpA0VoNgea6H25PS1EMVVPnW+KRa2
TF5ArxiyWHmU2nGdhx/w6Np12rgC+SyixlfhGs5x7VQz1PlWBCJkGDKWJC/Kr5kzebNOjGepu7O6
cBXMFqCswA1Qc0O1cc1U3PTZ16Z6HNLwfhkEZSXNTiFX/kCaoygCQB0x9JJG3SqIQCkOsS9wi2Ck
vNJYfGbVwUrGGykZUgTliV/mFS1KTgV0oqcCOQBzozflZogFt4taCBuUiwxHJxDal9iUPIkLe20W
vgXBaSR2JZM/SK0TTMk+Sksv/xYrz/34rGQrQ97w2h1L8ZOoxjeKm7M8eTK6XLxFItHVkIUEgReG
m7LoQfUwIA5UtyjkTVZ/HcvArurMjzt9JTVsOkn8SZMXfxy0raDJmzEubSQSbomtqC5/SywnGQB5
VdkfQTV0ezJ6xaY8cPOxj3KZgV3aHeTunNJDg+LAwCq30QIGB2OIGyaqMeB5kGwp6kpf61FTJC0X
5DYMwN8bhnRWF3iOTTXYUxxwX0zGYJ+IU++nZh/uyGxP7qTX7AUx+6sspN/EQowPOTYO3Ecp62tJ
jewEQ1s/VlMUu/Cba7caIxIeZmuslon7cioMERYCmbbpxyn20iTD7G+ZS6jPWe4vwZB9pISU5JVx
3gBcSv39pJqCLyRTsCrmyfCKdBrWRQYqFIZm6YxyOntxjLOU0lQBaYRAAl9p502nDomzsGt5TNjF
a2Mz9sIkVdzOpDpsYqXDigBKXA1BD+6Zd6UTJLJEZeVCdc1xbLeABsEtElRpJQaWK7YaYlt5sHVJ
EO1IrSxHNzqubhBnbIys9rFp3RsFAHuWpm4yMOs5PjoAl2g6Qd5ImTvYbXLWflnS4Mbsgl1t5Y+j
0RbOIOnHShQ+N2PHjJN0mxRBSN4oy/Hqmr4H4cyVVtwvo0qOV2cGxh4C129hV9/lbfRa19pzEOTH
ptTXc5vdzLMmOUrGuM8DSJNgNPoqSXoPh0pfTfu1IRlUxipXSi1tTxZFNvXfHdEs75oh2U/gco2K
K5Jl+RZ4scmlfjJOMEnookf2Ei0Bns82AydOXlVrFAAHSCl7QcVOIdRAq/R44Ppv5KSU5k/dUB8h
EziNZG2GnmnS1X6tG/d93e4SAPJiJqdRm4qvcyA1S/w1AjaO0uimFeKNpjaPeg3eMeSvgdK/onUl
lVKba1WsV8qQ3xdLqlDWT/KyQn7StemDmpjPtSEjEE+NXbhIHtrcdaZ3PrgZuPdkPQJAbOZpAOwY
V1Ev2KFZP1qC4qAUWnUGN3crJi0YW1szNnwhlnZiaN7hPOeWWgWYPJLZoEYuRMXBEUXTafp5SxU1
zujic6Xr92ljsEE2K1JqnjCPBCfKWreszi4LkUTwFPhd1UiulC7Hui82cVEc+qTBM1RZmWpxUPXx
WxCYgrN01QaJBlo/nWkMfvR9LMATh+yZDYUEdf6Kh9UdVTn2oxS4mAtFdmeEr3FuupIhH8cwe4zq
6VGP4lWUZN+TONzqarVPrNknbt2PKvmIYFqnFReUsSceHrlopfN9XUe7jmUgGu1mAkwTrMrOhMqN
5OFhDvt9QdZHqmVXStJ9yuFbha+RYK37mgRp0gCo649YljgWqPWwMFMSxYkVMtEy2Di3oDywbGqY
e+AhlEKZXIq17rWk8ositRdu5IkZ8n3LkVLJrsFslTLwT4HHIKs29qu8dgW8tV01Se6mOoh5brjh
MMKdVnV8UBWvKV+jaXShf27aCk0DkaVaGduRvLlWC09YWwCACkdL7fyiSZ4ks/fKNF4rZAmwcPej
PrHDoPTSYHQEQdsEdHcwKSStdV6rkgBu5FVyQp7DwunCZj1rA+dU6mdia1Ovaqs3C1nr5Y5szt4a
e1dIZluHgN9O9Vbq0rvKMjwhqzC5LYG7gq2Z9gdFT9zRYMib3hNTaMGZ3tzmzCN1aI+CAUyrvFgk
VFqyOlmp75fC2PfUtJNJVhSdaOMw745i6bRB7urZJ45oG+v2+7og7xDJpBwJhGKGNNf0rd5Jbq9T
M0JsSaERpbSzm6rMnVJ4MaX4KKfxXq4jkmWS102Np6pf2Ioa/t704q5dN0vtlknvQPl3K6UnAUle
nbwmmT1vDl4qC3hdXghHASyTwo85txSBUYmHVaZ2z7hI27NEUqsqv4FCgA4CfoVqdZjUZDVI1ceJ
fH0nRg81SVq9WhyIW2Q8La8qMpex8UlwHif8IBYRxIvqxc5YPdQ1vwMHEjUwJxsdzsksli+lMZOc
vgHWf6oTwo5+IQx8SvqHbiQykxJfroINeNGmgaKpRAVlQVP1y4yBH7Jzr2xYv3Hj4n28TmrxZgm7
/ahwpmqPA6nGAIcC+aSam/S1VrHp9ekqNsR9i036XNTU3ut3qfGSGD0I6edciGyZw4Tw0Zakcmel
FeIXgLqExHsSibY8FY7WLX6kQdbuSEZn1dYMiSXywsNHwQVXcrWwAKLLIEujJVliW0nT2yzPtvjJ
Ov1gwQIilyUWn8UAuG3MnGIh0V/NezhQTLnQMa0EJncC5p15S2Ldhoq40srB7qPKNjKGU1IdQQHS
IrVVoKwXUuJjoBFljnxlKXcc5va0KG4wig95W9itHB3ipn6IZNWxGt3PApIace82iehUqrUyjRZ3
rewGndxaVEZySJJrRYIXVDOJTfNoYCXMtuRqtQzqlTyoETl5s9p0y4MUFKQgNZv7qa+M2WpWtJtZ
HjfwRdlUST0ug22Sr53kegfz4jbFWr0j66HNJuFS76q4BjaV/qgO+b4TxGO/BO4Sw0sQCagl4akl
vW5NAoR0/WkoimMqJl6Sxy8FKYFu6DkkXyimBMNF+TqMxG6D4Oey7E9M/FAbGaHSLVLSE3rtdVXn
qHLtZKK2isXM525nN6W8tsTWE9LGHcoGZs5z3H8sWUJSGDMW0ddQS1057ThQFy8Ss52Wpn5hYQ95
EgWUhmNCEZAjaU/UzrYiOwYUkjrKvMSkxdncp7N1N/bkKrAujC124rzyUqggTS26ndS4Qd67YQHH
fw4IhpjFZXqItMBXBs0f09ppWRtx3buSNjuhMa4pCfktItmM9/uqSqqNRs5DRpoUTaph15a8npvw
oa5krwqEVWyJ/sTx2luxr8claLLKb0UGKKxSJITQ1XqWP3XkzChNTZBUfVc4+uqOHSstHDGlUCoX
Q6Vs/GGqbMv8plqFbQ6ZHWnifYo6wBYLdR1Oyr0GJynOI7cAq5nQB6PptFOMLJopXw2TwS4/e6me
EqdUfqplbiCkH/ulcgj7qSyufNHa2g4VxEJVsbEa0zO5qUixspVoP1MzItXZ1nTUWOXp/LZsFJHe
MpGMMDq7QZpKDDTbKihbhQWxow6vsThtSy1zUgtqTNP6bZYC+J7uCMbCuof+BY+9FSChaPX9mKn7
fJlhOHQHygg+GONIoRPOPvFTXEx2rI4cF8k+FzM3TThOsnBbn3RTUeTNaXtIxcbOy4b03o2wRKvI
7O5VYiUxMrbSIpP34DZphF7Vc22wSGVlxUPRdu5o9qsk+CRYLfykcKtmwa4zZVZoTzYLpwUShC2U
KoNIrQ9ij6qTvmlWfp6W+yGMnSYpKMhQenI+7OpM3gzW7IJPQ8hL6K3wOYc2IC+Eh9whB3QUAiG9
fMpycsVrdWgLjeBKVWsbPcnJjFIEgkB2OIKvNfXbPjPJWJrrPL9rx9gZR2uj59UqIFGXJp9KrV+B
RsER65xcTh3yjbbSzXbZHtMA3CHJtpWJndIoU3pMJpvBApalHWYn7kROIxy+moAcM8yaWcHQT263
RjO6WfWak60j4+6E+ngPwu3U3Qgo8jyakd+Uide24hZHNQYWspQK6yKVD5YOk0XCwj0XeEXIz3Vl
E7XKuhwsO0mSVahXn4smdDFfg3ynkEabHEj5bjbqUMiqV3me/bHM/CzTSUBx7+SMSXR5jYZmhdMN
Zyi+KzgXBSY2LPLs6lyMpaTakt4hE2SE+5pDJgsjMJJ531VEjlniZgQvgdoz5WNbX7C37TpIYPVq
ark9KpNjlflh5DqhkzKdMbUhWWFPCUGT9VkvO3uAaRaYA5fYYqcNZALjgXPyWz3GX/rTORTIK7yP
UrLvz2mWrU5p5FFISIwMmyHXto0m+7NGwiko7YFE/mBmm1b9WFQtcAlpLAwUYVavspQ1NQIy5CZX
ASKEWtgIHYnB+FOeybthGP00VjghGm8eI3+cLQgyojeSGh2jzI/SwcnLxTYW81DUtZckXDWQJgVS
QiJO3lsxNBCWZ5W1vqK322oR7X6RHE2C3JvDDWu0jUEQWVnxbjBlXysE5r14BRe/hCVTcwH1Bcb7
SJzPEF5GXo1yEnVQpDUH/oODCTbZna+Qc5T8/n24VzqB7L+DSt80dsZT5ZbYa1Eigg02ogpzvWRE
i3KGVGMqnqm3g43eCaKnEMPoSdr5gEBIsHGLuKY6uQQ8v+31GfBsdGGNefaIRq7fyz2XYE37M8jz
m67+AoNKfwWdHeI+pYVp+hAoRyPDPnrz/uu81okzRYjYSTGN0ARlhOGTfLGuUbSvNXCGnutR3gby
yNw4xVWLXfXu+x24lC15OwpnyLmmpmpoDKd3BEw23Jeaiwlre83w71orZyksMUE+Pc7g85L6Wjf3
VcdeeELmp6/v9+ZiruHniP8gab9JxVXFMuq5QG9OUUl9P9TPgXpFY3ClKz/W15smFEBJ3UB4flt/
l2AClXuhd2XTf78f1xo52xFMIyUumBn1LMCczpfim6yB6/Efvq2zrWDJizbiWlncCr0DFKKWNsfZ
+x25PCBkrlQqPMCMPxt4BSlAgGFScTtGDvCaMNnltd3zYhMGhH+c607q57MVkquVWRkWcysMjkt+
VymfGvmK/dzFRfimibNFMnXiLGCNySKMXYCf8E+lyEgjIvanysbvdCttOJi1aYXFraGSdIK6rQLx
DNX398fiYi8oe0AeHAGerp6lX/W+DWJ0ZcVto3yLzcgTMQN7vwX54uHypomzedv2IdqcPi5uZSXV
XZwLvutZG/lmS0qnkbvejaPuBPnn4zMGCsY6UNTWzzMTouXSRyuDkIvQvJ6dJeZejxd+5cUQYXzI
L5YzmeRXxHS0IIPCN3z/o197OWdrQY7qRZTDjCFQvo/tTWn+UW8RsrhUT0aYgtgKL4ezhWAMacYt
x8S+RPvSzamdCNaVnfxyD/6nhfO9Dxrz0gYLLaQBzJoY/tJIePZn3hKeCYCRAFDnBg1F03fyVEan
SGWwb0Tq+Lz//IuRkPnz+WcLLQmCLqkwe7wlyRoWq8n0AyQGW+nT+81cflU/mzkbDFEJxrIP6Uaf
fw0SBDRXVtrlIOtnP87rmPRlowp5L+S3XSps4jwAFVu8RUnug0hFBUFOL5ILEpyTF8HfDZprp/rF
PfFN+2dL3VCgGQZVACWlvjnJNeT2MGr5lcG6+BYtKkZRph0jf/X0Id6chNQrzKgfXBS3LReEGpQU
KOn9cbrYjTctnI7JNy3kahMvYt0Ut+X0pRG/yto3kQTif9bG2fEh98LUziO9kFtSFUXuDLG1irSH
91u59q7OJrYczniERRiUasCZJxXClYV5ehO/i+rfvKmzGd0qlVGHRlncmsmHFEhuULdW+RgNVxbO
lQH5wcN4OyBjXIWtRjciA+S0lO2FhHtTT1d6c3Eb+Nkb7Wz6IsEU0NPQG4R7mt5xOOQQGeM9Kjin
UdSP/9HYaPKvs4zUpKq1FZ0al/4maUg0JuYfdf087f6WjqRflLFC+GHz8+a9labZWdHUcvSOuwX6
bSY/5uLL+924PAV+tnGagm/amKxeL2KlLm7V8iXpDgK36DBD5SZcK7V5eXR+NnS27sNKrJoipDNh
DduiNNZRpXqc4U68tKuh1rz3+3V56fxs7mwTYOMRpeb07qylb/Earu5rqVi938a1d3e2CfQJlTcT
g40GgGtdturREnC1QWhkL9E1t7TTUvz9Uv3Zn7OtoIgqcdQV+rM0wp2RVXCqoRyon6JiP8QqNRcf
DPnKDL+8bPENxkFKhkV2tp5mUExkXByr1BDqZf+UPnl9/wVea+FsDYXiErezxC5atN70Ik5+d21P
uDQNZCB6kTpXFyo8B8UUliniytugiux0AepFYfHHO4HRikmNHaoF/c5BEvJ4aOmFyYEGobmnrGN3
krUkfybaf9vM2QQYW6OMgkRnNJIHTdw3Bsmz/spGfflt/ezK2XkwzfpEDTLasLTtNJMD/BMb2ps+
nDNGg0akdIvM8zvjm5E8asJtOX5/fzQurcm3TZxNWgseSjLGBttyrjpybZENi+1e+DRG1ZXVf/Fl
Sdy78DfDJPPc9w/ilRxSWIyoc3zQegovD1dqeVzsisw+ZVFzkGpiZ9uLNXQCJbvy8ravdlY+ONGA
QMT6iir4SjBzmjrnewuGuDh1syuqkq78egaMo2SiyuK6LRu7pHW12Ba+hCvliyxfKRB08ZW9aej0
8zeHjRIn1Qi/hXijIVNPJu/Kpn96I7/riC6ZJ1LnSWx/2m/ePL9oFyXF+o3LjAi7TwnJ8d4Wxdf5
VJsUJOz9mXaxMzqeABJMcaqunDUma2YqlYV1sve0q/DJyF7ef/7lzvx8/ml6vOlMmutKHBSnaBzq
KJmA3MG8L61vqvTKWzt90N+/tZ8Nnc0ztR+VLNboSIkbfxnei0JB0v4KAHbtbZ1tXzLMJIFqnvQm
KZ4mozw2yXwFb7l0RIJTUIJY5cCiRsSvLyyQS1GqlZzTJE/cXHscyxcRDWRtlHjlosPVCnJa1+qv
XxylN42ejVK/yJyQE4dk1m6iGXFNCCehgC7Ruuq1WuIXB8pElC4RvuBpebZOG4vM3VAyvTvpqEHL
KFdxf2WFXtxzLLAkiorjvn4ufcAPvewqEbJ9AZofWPum7uw4vzHNx/cn98Xp8Kads+lg6QlRZokJ
aCU4H9Jr5ZYuP12XqHwAOd0wz2aCGM4BtQ17PFP14AZQCIvZ+Yo77sWxsH42cTbuHDGLVEddDr9e
jh40zKn0K0NxrYWzZSkOc60tFS2k4V2u3Q793gyurJjL74leYLSjwP0+m1C9kcRqKSA3G6yvYvLc
ysmf2SOJIP/dwOkDvNnDMuwrA0HCRnqUoFR/qYYr+NilJY8RuSrqmHhj8XwWQArwFmCfExXPnbjR
25EKHxYE0OdZ+16OT1F91Po/c2d+2+TZO1tyIcBjjaB/SIydVDdovifXEk0/n4eX9xfJpRlA6Io9
DKsRp4uzcEzoqGM7BAvnsvQ411+UlhzveKWNS1MA51RRljHUY+M8a8NU2llvS96gGZQY+rdr6WRC
8X4/LraBnguDJYr3/M6WTg/7Ps2CGskb2reVpvh//PGqJiIqpAw51opnq73LB1wfSXndataj1t/I
V1b6pU9/wqokSn2op6quv87hITcxSC5YJG0G1d+G7PnHP/7b55/tJMJEWj0L2Qq1zDdPDMA/+Hwq
LlNiFPzAMnSFOn1na6SQGqmN9LE7RAKcQfNrOfxRO9HzFs6WhJKAGUvV1B3ScS1WR916avaptnr/
Nf04et6GKbTC7YqgjkGg+Mp5ImISKAGgIOE91KN0I1ch5dnDR5VoSBsOGYLG8MGMktvMQikdpJAk
7gThWVM+QSfbhmKz7rETuPKJTm/u/BPh40n+BXaRisnxrzMDR4dSmgyzPwS1dZeL1pcg05+amoLG
fZqsRFnfaO3gZaNxNKf+e1xkL9qi93dXPsXpRvO7T8HtXKEQHxW2zyu2mK1Vkw/nU0g4N1CxYaWO
yESGvj5g+r2fqghDIbnDXEk3H0q9vVEWM3Tf/ww/wK5fP4NFMVbLwuVMtagId3brCpUAnYfSNweM
hZJNtPSza4j6Q2cl982CVZARBytBF56DJl322bIcK8n4XKjLQx3rrho2L4KqPKnhiXgGBxgCwaNo
xkhT5Fw8BhLqlgatoRfM4z0lVWBXKjEUF8h3S6/uOlXZJdnsK9Zy5IiDtIeSRxU+zobpTYKOin9B
axRXxmtWQ8qeWkx+VAsRdZfL61KZ/diAyYXqHr6Q5Sp5v0dwcYwowm2pi98KGnynMvmKJ9S1gt/n
Ows7CvVtTlEQRRR/XyDG6oNFMZesObTPebhVwn/KWP/r2/R/wtfy9p/vv/3Hf/P1t7KamziMurMv
/3GIvzVlW37v/vv0Z//za7/+0T8+vxZNXJz/yi9/wYP/1bD7pfvyyxde0aEQvutfm/n+te2z7sfT
+Yin3/zf/vAvrz+e8jhXr3//7VvZYznC08K4LH771482L3//jYv2m5l5ev6/fnj8kvN3j//v/zZp
PL/+7k9ev7Td339T1b8h5sUhXMULXlRQ9/72l/H19BNZ+5tOpSEs9nXmsGrobMJF2XQRfyT/jT2H
rBW1pDDvxPbwt7+0ZX/6kaLxPP1UHYMNlklvyL/9u+u/jM7P0fpLQdBZxuje//6bdtrofy4iEsXc
fyjUCtqG0xzr+WwbrRpon4jzeqcxrX7V14ptzJ2xzQK9FG0jFjvKNafVl1YbEjRrVoXd0aDCEBwC
dNmBGPpLIg4PKtVZbhD/bTLzqYyPkbo0+7hKpq2pVagKGmmSt/AfoWyL6VcKIFFXJO/7rdWNu1qI
Xhozyxu0+WPhlPicoxwNqgcx7z1sayI8RhoZoi5laxsDQUjU47og5hLk3MGaVlGnAU3ywwDOY4aB
hFeV9ffRssq7GCdP6Jf5WirjZDen8rCeiRi8ITM8K2zEgxUXMgKbQPFDUfxajOmVSBHA8ld94+n9
kr4GSJGog032ST+7c6R9K3cFWkYHlRjKsUkL0OC1wbGR5eComFXtQVOFG9uPXxHZZUdp0Kn+PIxf
O6lDn61nD3InSW4zxhjUmG2xkuGX7SLSjycPqjiy2zTL94u8//GHRb+oj3V4IFRUnib52axypHVT
UHjQwpQPajTdFktT31VzjMHIRPaalyVvfvztjy9zq2ipr+S3qjndLQueY1k5nf4nMgyBqO2yNN7q
klU/ptUzBJbRiYGj15Iaxg8ci/kmbC0Yrlp7o/k9NPt2KqoPuRrAwg0DDC+CvHBbWSo31jKIawuG
igsFfHqGax37s5kpvjr3+lOZe1OaRvuI8KQnMD7qWmseI042xS5UfLvjgcykOCDvA3r72CU5InDt
9NiOWgtxbW7lHhcjTY831C3DDLBkcFdl3ZTYE6nk5uu8RR47Dh80hGnOqMjx9seXSENuGvRZd0oE
tVdVcLnAW0Q4cCtKHCvKl8+D1fqaiXlEhgJpHalWulmUssQVYvWjs0uay8dETzeUxd2FvRExrhg1
aW0bbZHgMM+TerCceo499HXRp0Rt8FbMMBzQ0jD6JIj9uoiS+GQ+hsOJLw+ichipFKzN7S7O4asa
Ei9Nn2CzLtp4pHJ4cCti41j1qnrIe+tTpUzDXpFyxZMWTV7J3YLRIYEsfkkyvP4Cu+Ptj6FcVPJV
hli6VhkKr+OcPiVivTHqaVrHRmcc0C8Yh0maHk4x0kqH8bf78c8iDhAeqFuL4AaDqChJN11Tlwcr
CrX92Pv4WarHPO8oTNlmrlIh1RwR7eMv0woH3OwDLNtqFSeHNvwyCfO+iBRzE8WWceiECDJ5h3Rl
hr55T4UmfxqN+ubHV0KG/86EfwOulG27UoOudsUxgTuvaScNzVR90vqT61udR4cmU46hYH1azLI5
Eii0N1NvPAyzkB0H0ZDsIS5JbE7flEiGQYEHR1Mp1QGhyT4Zm/rQS22+tsBBnahZdDscLR3fxV7d
h5H2MogNWhw9+7CMuXhQ+n4tB0m1r9XhAcsL6yFNq82QNS9yZVF4Q2p0LLwWePxhfW+a6Zd60g2w
AT7EpM/D59AwHzTI1INW1oeqLrt7gmpzs+CvWMyvxtJ+1GorelCXk98epbj2w2A9YVTePCetEfta
qcS7ZpSjVZ5YD2OtRA+wkp+karwPGhN67lAezNM/4aLMOxUVqCFjXlJZKDNOQutNCwEd75ixRDhQ
Grf6tBi3k6YLPgwZKMnqtJYjY0FDVRoHWZARsi1Y4RXdFByrpJGOEZTU0xdxLfqZLA6HRj/ZV0gz
Uqmpwvv+9MCkOUkDQ8HwGzYQJ4uieYMsInzEhDNfF1qsY8Ev9vupnD6bYmjdDllv4Pc5mSuBmmK3
HDTWbVfKUGeracEO6d/fC7PBWrdyjB/P6VeUAuEYulF1NwR1jl1joawsMuaPwlDXm2CRC0oCGPmj
JdFVFe3Bjx9m8wxNtxVmBxkHMqgxzT4vEW4mP/73z+9N1CxZKKN81ESckbS4/d4pMVcAw/gklHiR
NUWtrP+5I1stJpdCgxh2GuUe8m8JyZdSqVYjz34dJ8qTlubSJokp/SZkKVpUdJL3aYrTZLP0+arT
QkjeaJHdku0S8rb5gTLHiycYobjWsoEtBNWQ7OqBJZAm459+LD6ZQUf+hOoHXi/AZ26F+y408bHJ
vNFSnwQk9nD/6qeh3Vm6gX1etXyk8vBdoiJjDZB0YgpXY1+KL/GuxZUyUudVVD+Tv7yXBmFlqUhK
Db4F4xrDQn+GqZwV4npoiHJNfNNkYVUL6bbOPnfDcpjE7ENpFbVdQNDH0NTNdS5Dk+zDHKM6uA4m
2mwptIaP6xc5aXy0q/7pUTJ+rIXKxjIa3oDMGQ8AL0H9ZmKAmaLfFeXInfvalQVpIyB1Byn35Uzh
xNKchTrDZTlvR44Bccw3TZzfBTpqPHIxeRy4ZYF3ZCdgtx6nyNssdwjtbtRu2E59pTFWvcja6IMN
d8EDcc59FqpIe8ZDhFMPbnbLiNPeVPtVbHBeokul6K2cWPaEgDot0dVGzoDYXgkMr4miVVeG66Bv
vdRsPTR2+OikqNnH/ZBZu9NLPL2IxRBulbR0yN+t+yDc9QYGnUvpYgZRGp7cfeotujd91JYFzvqz
qAibQhDw0wuwvss9oy5XET7VKT4GaoR5JxtXlpt+lko+vmFLoDidNO5VIVohysbmDX9F9CjjMrhZ
xs+UaacgRK20Gp89StLOig/DxIXKdkCwfIOcZdNOWGDU6bOO89+SlYcWGlAqTvsOq4AxKDYYGfjN
oLpSPe4DCqDExrQT5uy5Kc3jkNSOsGTsMpi0tIMf1oWXzL1L6Xa/xbnNuJWhw4dT5EG1XNBY6Uq0
Mye81YKXrAw2A9MlL+K9VQYnv2DI/M1aVfK7WGk81OHsea465f489AhPTKwil1WJVkmSUAplywqO
yd3JQa/D9aCaw8gGivoc0ZrI3BKNgnNDzWDrZbaMdV8tZeiRJienYGIXH1uLOVksrgLd9P8Tdma7
rVvbtv0iAqyLV5IiVcuSXL8Qy8v2ZF3XX3+agvuwdy5wDpAY8UpiySI555hj9N46u7ovLMef5dab
4+mgifGi2kAGarGxNQyYo31r2l2sTkHOL/YnViEB5vbJtIvAdjDVOfVXISis46LyHq/pYO0YNGub
LY0/R91Wq0lWTnCjgrLMu8/EjuAGxMcaAxX7+SbyhRlvZUvCsKD5NnY9G3vqaLR7ua5DiRSMhN8q
RthbSNJTIozXVHSnx09JntsVdyEWEqO+KYKKhzsntx6rnrgO2MwGxzhP7bztBYCjVPcraQmHTPLA
buFLUYNISPex/m46exuPbdCgnIoK3W+7JHzcz8zRT2Xfv3aydoiSlSyvdM879xtsARku9b7YJxGm
JbbRaEJvUZnh48+d1jpldnVsUthyZu8NlXyKnRZnTRHQbw2Genp4j3zNXC56buMR7HHzwFyV7WMy
61y8x0HlVJT2TtPjU9TO+8iIN2UFulFvMFzn/1zjzjjLdeHWoPVye9nDznhc5CjBVkF+Uu10njrF
Ry3vt5mpXZrE+OfNTaruz+OMvWJyp7p4fayFhbOcKw4W3XtMH0CjUrVtnP1Wcc2KYTuo8scykUYQ
lNDXYnU5TxZ1qbJZliFYlL+P9Sw/sLtd6ZFs2hU7uFocDTtlFRs8rqsrZcYzRZvX6xNPSPakZKMv
m2swQxueVO3JMCAFZ867ZqwE0JNMW1NqvgOOA+ObnR5XoZeMqyL4iSb8wabyI2U5OU6CA6t8H6FR
P/42Jv63Sn+SYiVz5xrImCwIepw/oCCcS3iQHY2kqKk25AxtbRVgVzJcWCQ8Zs5hG0OxW3lwRLef
Ma2TrQXxe4RLFu1E+UfDj1VW5m02bNi9WnSOIxByY4TFW3rGX45OOKuTY4n1vGLXA9q8y1Pdaxex
h+KzWYblRD/vVlu2j/3NjyoMdy2M1llfXw153GUKdid12mLA2orS+ICadCrU3lN7X+0m32Yq7lLW
xPjw5Lc0w4SbN8knjRp/WeWcZR5s4LK8ONpLl2VwdcZD7uQcdfkwJ6sPrTlPXQBcW1NTz9jfPaMf
+KzM97SNSn/OhmMi5o+e+xdy4Hu5bJdEr0GUS3urs+/dkBwnbN2l+NS6aySctz42fNuOL2bZnNrG
POQKOAqzCRanPETqABq2EB+FVL7IkuQnHZ5SuR3hLoL8EfqfShHv+qifsgEtmZnJuq87MuCVZ0mN
WRHHbU6rUVhYsDMYbIuK8se2Xmi5bcpFD+MMNE0rLMtXhc1Nql7HKvGbGAcoFdIPtf4xyqdvxxw/
DYyU4zLWGIinTafyFErrJ8wQAFxboWE5nPXs+vPQMzSy+WWWQne1qP7LyQjogRbUSx92xXoFPRy7
Urkeykbf2aXM7nJVM8CbmYZHdLLML6LH7918nvX6KhLpWR86uFrKbZi2SWc+Czt+cRCbZnCZy1Zv
8NKP72YLbAUD2g3MsVLMpZta61Es5U9dqp/V+r6syqtcg6EYW9C6gzi2sfwnqcbQ1KGTWDbc96g6
SZn13Js2aJsU81X9QPuFbbdumK5vl0r7U1nij8blK2egEGJ2RdKFaynt03WDAFr1Ckk7jFbzLnMT
upnV8Die46Z9cPIBDMJnbqRyn3w3VXxoayMoMcNhe3FajtmVRsITz7vu3NQpZW567lT7psFB7J3c
Bzj6PWbrfmijXzkrXUdic61S2vGQZ6Z6n7AeVpRnnWOALhgoUpT9LD8bcndNleWrnItLI5ybwfqH
A3OnkmzP04kE9YUa10fewUCq/9YSjlKF8urUeNOkHrisdu5q9Q1svwG5nCbtOitc68r4qKASWaRZ
pfMbgon3BoMN98xrX9UfikQ9jt8WYsb3OtdnXRKjN+CJN3nwS3b4seQ0Dbb4wjFim4CyJD1bjT6V
xfwcHpFDa/U9dVJNz2glt24xvMZekGIm23WKz4weklq/2IRVcL2l7576wdW/ey1XoVQqEjAXyW9z
+W/VDvAp+rx2p8oB7dOFubY+SxjNlzo+9vAqJ0WcBqGFFI4zo79lRvTZwm5PnZM+lA/DsLRNlrCS
sMWJTPtKrHyfIM/STbDL5OWQxQTdhbnRIVel/ariBKiG6lIXOistB7CwxkioOZPf9zpWb2tG5GMr
EjjP3pUoCVwZzGanb2u8F7Ag3jCbb2WWmKQwtnVfApyQ569CNiFhUHpW66bP7I9FA9ytamyu1T5T
rD8AJJ4q3fDhEvkN5VZrAXRQNo48ButIsg6r/qgsG3iSoE0YAo79C+Dm40i8nSmYP5ThkmtPStGz
935aAsZwhMZWPhXNWG5Nkv0AnYPWl9tTMtunRtiqPyiNDf6DrUxyxnCe68NYsnSiZ+7cWs7nTVMA
/rCS0pt1/shqFhaClN4EayfEqebOzl56TVdo3jSbfzPHhjqQEnwAbnAzqWooQTEqZ6iqBfb/ZTZ5
0OIRSIswG5c3TcCgdlJr69qWYbWkqA3n6zwLyvZs+JzLuz4aIXKlSyXbW62giR5Ngtzk4e+arYcK
5CstjmtvldeZw3tYpolnjcoL2KIvu+BBwFMvpVXpthZoAjthl7mpS70XQjqvBu2YE3zOERKys210
wgSk9LcznMqNsvIzythSOO3rDWIejJesmMcelWoqWVe1aLbciQejfHgYxotC1nLbtYcYprAYkqCR
EioCGXwukNjhdRwMf40y4BhWWBfWWyPKDYfwINYmt1JfqtrZ91nkG5mxUfIviU1IXupTkuMH1o3o
5HDiiSaqUspiV5XkoJ6SHfOLVhQbiFq7tf7Kp5awATCfRFaVmQWycwwXCnoFjH9nzve8ZBChsvzQ
PX0fErIUeo5VcndQuqgMwTNDRakGyrqi3AEO2KAD3tSs7RuQq5eRZgzuVwXH0nK3h2I89g6XsClp
CEiMxRbrNmKEVUCzZVJ6NCHUR2tD7daFE7wUjNdNbLzYs+J2Y8vDVpydVc1duVbZam501thmVbeS
xEWJkM/Y5l1I1YXmLqEifRgXzska83Amc1qLfnX2/WL5tntOGM2659HtIY2WZ1nR4b1OgVNO21qG
+LyYV90SQVW3m/RB7o+k37KOgjYjM8Mb5PZPJdmvsyIHXRFBBOp+JiXdyBCkCOTwnEKwj5n7sgUG
TJc4SFKSucvH6UuWjqldhfB+dzNhA5WaPlvxhBXdIADwJM0wmWLtWNfJX8msdkJSNgXBJXmceGaR
YbdPxMWhNpW1fk/MRxjlECmSJEii/LW+dsnXVOf+/GO14z6G3dcb2tZw6m0Pqf2x0HzoottOsroZ
DMMf5fW06NFugoqlgpdXCr+VaM6PrROmjnlLVHlfPmISEoNWH8b5L7MAwNYP2qbq+t9WiW4LQHdX
s9/KMeN7IAjY4zUDAUs2s2hXdVjNkDroO3gL9WXW2aENCnCWHdDS9m9Wn8zHbhTBRsHS3smvWTpv
CUc9PAJa0knFbh9f9B5Qg3arBzNUGaYkigHIbTy0q0w/uAp0gGGpYjwBmztEuRqMVf9kWNlLtVRH
OpJPqNI5IPHAyfFxlVkZ1TrkKPTej3+TIdnF4IVWTOMy4YbjkNLMAVCUZl9jp/otoR7jCpnEhvKu
i31ew6pT2o1pwdpEQgtpMdkUlfomqaAOGCGvTn2Mc3vcKmv1NT6OkxDxZ70NCOYJonTymfssxxjn
kYugCFod/ZDc6Ik+grDvZ9Hq6UX0EUVz0HbOIX3Q3aahvmjwp3MemVz7HNT872yzdpqWTs/j1cDP
OAk5FKxli/HdtcKLxXIZmuiwktxe6TNrv/nLVeRDLuhervmubMuvyfhjzR81AL7W0r9tqT902FWb
cXLpCgeFvrxDCLp3DtSDxtCgzusQx2jZC8mloY4HP3LR+8DJ6t+qzvEFRiOCG2lYLBpZgbMnCbLj
VjPItOIZSP6+6btgbhWaWFrkc5OB89/2ynB34qR1a804QUsHuJD5jgRuQ2hPEz/VornMk+rmpHA+
+IDVYriwhBv1aXA4DuTPkfmnVPf81TSWPwsIGCvk4MkYX0kUDCttDmAD7LVpWy6jWxXxbpH17Zol
4ZJKivvgMOhKt0+N9WpCl25jZ5tI6z6BM9bn02nNow39ws9mtHW308rfSIZtQdl70FfHFdL6us5p
7sW0Gtmi9/kc1x7AGbty9gOZUyA3iN0h12SBuUMp4i2N8Dr1mOVYUKlxI/DfMc3Tyax3rA/3vu+8
xDb2Ns9QVSksQTHMIbFNnNVVotYlFCC0xmgvG/lVrxSY1iUhG1rqQ7oiQsQIlDLa1KlW7TJEsS0k
PrVyzsArYH4HS5sSNUO6CqXNU0Y3wFK6swL/rp0IE4XOuKhfcwPjzBHquZyfi0fZZjnLn2aAPzdo
t9WOD7Sxn6f1p+GorKfxx1TB9oHTR8OVQ363K4A+lHkK42xMt6peJa4RTk0XDupxaecQUdSz6JOQ
Wv4PyalHI5bODEfCcfkC7chBwssRAgzSemv1KHDq+iwvMGayn2GaYDqIDfKvTS6pm7nmoEu3Rx/t
F2PQFzLdtsUIRwNOggLjIiPuoZZ/0k47JqNqsz+bEFb4VW3u9lUnzsTeWKP0Rx85++lkdSLGObaA
Mxnh23O+U2Csl7l0luBtaBbDy1Gnyy47zalrL91q76aWl2jSkpXvntEOTJgUbRwNelsB27NqvVhe
QthluxR04WDYHojK0LQPuryLKwErSQ1iOgIGDc26DYhCMGFzzHNy4GDhCRYgbaoDJGRbqMgba4Br
B7UyyHvnSeLRUqBC0mnySmE+aBF7TrtbvSN6aZKeUpUiFekt9qWTahHQUUFrA/ApwXy16/sygT/V
e5ieg28NN7ndwK7q0u6vA7+rGyQ/Bjmfxd3R6j/zZZ9OuAMYu1XrqSBuw/qbVd/mwNGDZKDpygGe
YCAavDIBJ8rOtneFLbZy+SEpz3L6Imd/Rn516ztSnaeV8AIiuqjjIcgm0sZREiDuRfggSi57luJV
7mk1EpjTMpPKqYetP9Nq3VPN2pjNyGXQacUBW0QWbeqrW4a1uKcxzO85JSHkxUwOXfRaQA4rSwvw
KVQZBZ5NvTKj3RZH9sWiA7ODy9Ke9lLc+JySEFSsJClA7LHeGVceVICtGkhPM6ZR2qsEP3/20pve
7JzokOo6aNXVt/qfqUjgopX9Vlmss2ztSDdk/vabpCC/9O4dFUdmHHDxgovRdrps0tD6NEZgSrV0
ppurWuZe7XuiR7FFJvTtyYejgzQ8RtV724K10+0Ip3PztfJi6a3VtSNnMSqAAviLLH3Z9fpkr0da
b0P7Vi7WposkT9aMc7amDNzlMGei+EhQTSB8ZIBVp7ILbTm7ZLl0jfN0h0TARUEi0Rky6srr1f6W
FhzyMi7/AjB0omW3KNQuYJTyePFUYBlJDURmcPTQFMsRMtFCP5vmUtXvVRGMEZ066JsOIMVVYVuQ
60BMEvd2pj1VGpClRjnGAjST1jlbBtG9lw5qdI0fX1r63qoxXM10tL1irR2/rJ322FIzUJi2IudW
XKxLMcz9Tcrb/VAnSKNWiTKVdmbFmOUI5Sg+qDbEPxPMkKNM5iljsLIb46r3G+Amd1mJM5B1nGg7
HY5d6chHi0kJY5GFMlAriaCZop9u0o60Ot8cSSxbKcn0s6zHSkgu1i9jy+UgKcvCWV0sh3++bTX4
dVnR1VR9/Nt/vjSO8ZkMxpvZKu01nYziyZJexdh8McUzDuWs+o3u2Jd/viRTbHlaRnQckjfjMOiC
TAuhvOUK+mKDE/5lyI483zbdtEQ5Orqqh3aUMbdfRBR7aRfJN6VJ6PvV5EfY4yLf6paQg2VptkkC
VKps1OWzWxFRrCv3BoZGA6nZKk75wqYBX1cP9BpWf1G3+dnpI+M+lNkB+LD4sMaXeaE/J1lgTaE9
kQEFBQ+MJ4P1Oeo5y3fdRVLkGtZB0n452bduSBP9xDmnsWibG9tCIfTPP4FljkOhFlRTFrMAd3rM
uKX6aJNW9lz3BEpki955/UR2RyPb6ktdHwZ1MJ4fgmjXJO70kKxOUMpz8i6J+f9Qgv1j4flvEQsS
GgDSD6M3qtd/2yKb0gJvPlqDJ0XD7IHOZ881nPzVSnvAn3rMKtHNv6KO5C+aQmXdZketNsVxDS2S
d6rIYMCokiYyrhRFGRTZtO8Uerex+qxwkP8/pKPqf8v3H5oQMOygPxxEfMyrtX+JLzNp7TUhT7KH
ag/I17QCi67Xs9QDvhKL2MjSgvsWCOs5Gx6jbbOtL5nGaDyP1uhgruQRE0mWsc4HS5qtV6LBRO2Z
evPdViP/gQ36CnGCP+kWpCVmzpu4TJ3LP19Q9/4Uyst/CJ7+n6roP1VEyv+vIkIHqz5oAWBFUQM8
RGf/IbkWpQpxN38kc4nEPnbIAS5tx9usKuk8K0wTtEqi/reAHFpmnYD4tVovMieMiwW9CMs0blxY
r9KX+Unra+f/knE+VEz/fYPwZBlID4k/1xGG/+sTH4VjjJLayl7Gxab3Cwa11Pi0tZQ0ICx69D+I
z6p8S5dsAOvPqwxiPefTO//zRQAv+98/sX/hJ/iE/lGD6boBBwSF8r99Vkos2YPz6I8anTJtBkUi
pKwk+d1Qx/VIwAiDveGZQCrBOW9fmZK6EzFZPYXIyVtMp3pX6vtWy8/CzOaTwXC3HWhiGE4jvxpN
QyciJfXrf3/P/77I6HkN8rDJksbtIjv/JiqoddcVYDoF2skrY3UDyI9nf/3vr6HikEQQ918Xy+Dk
ZPJYEcRhPkxu/5KkVdUstcIpI29krpwyQ1a8ZbqW+WXswUtye2GtlQm2essE2Es3Uj7LAagfZTig
+HpvSH5t/uVURnqeaW9KfTM05x5SG8s5x1pQ+N2PQFEkxp1ib50BXUwV5gVwvighUnJjKls9+VW0
i9XUQMybXZ+CBVGsN3PtNG+WaNF4hnVjmYPh/lkmXzbgvmbe5BTzVvqQRtQbu5q9ZCZqZhrdcuQV
ev2qKdneUHVvVOnFis8kVg9DFAWz/u6SnAVsTd6Mo0Anhj6i+gAKXMW/bmnvB5s+kc+0P/I68VwS
DhgTHzNvFeeLcJ8+OyY3hehK55oxxOjXwp8IwDGy+a0sh9EVdf1CxVOLUxWN+9nJ/+adeteiHi2P
dHDa9iW1ihcF5ry0F8MNZNsm6yO/t5gUOxmCPTJXbTqWinQyk/6I8cGbNU4TPcQIo8kUv5RJn7Jb
qDxwebqiLbcCDVDaUIQQPknipSctmq+r12wYPL1/TCa1nVxlPjBZBq5GYhOP1BL7EnG2XoLSiMNp
3g/D8tWR8OOpZtq56gtu8e28vE4yG2zBrwvKHKCiHqZV56txRkn3zvp0nPiJbbdHC+RW3J/Wiyl/
+DmkGjCnHwWd5r7cN/VdMpm8EivVM3EeO+KikpJVtrxWqxbd2a29aE3vRVo/xUp/L6I3KVqeGjnd
r7oVklColJfHoaPgs8pnSIpV75ATXdMezJ6N6UlWwcTDLo8tdpP1uaDJqfNkF8ggJDRwdT0xzd9m
zjliqh3Hf4zx7NRA7nDZzWRukkenbYOO9Kuobr1BLfZNDAgVexk+U3ROz6YwaEfvc7nxyL5yqxkq
bbyz0FfwyDyOo3xGyBB2VSTocX3MGj1tEsOk5llVP7vsmzyTjQa+zxxOleUEjcbYmvcYqO1vlBab
Ij3l0OyGK6p+mO5OqJF6HGXPCz3M9rkg5iCRPeYErjY91YQ+lUMPQ5IQyuWKwxL8cUGiFbAuXhtB
RRqDK35b2t9YJdorpwUyP0F/CGwhXBh4f4psghH4PtetG0Rr2IFmF+zXtVL5SlXjQUSqUu0Y0Gb6
u6i+hbhaEG9lEl7Fb5x5tn5XjYOj0Gqmwau96s1TppVuI9PB0tAoMAl0OCik2eSaeU6BS1/NogZf
LVjb+ob8452FdrCm7bkur+oDlgwaskNDrwCg5obhmDCYrd/yu1TcqlH1SJx5mXkPlmW6Zdd4IvuR
lEdU8sFUdkx+2G6r7lMilpob053JyO2aD0nnTVl/12UTwWEuZ69kn7b+dGmo1PsiJWVP39vN95wd
rfWpJA0tS+/Mvf24PhEroLbnhaSvhYWmJktYfexZ1m7hJenotA3RechR0NgcjNhH7rGds4+lQQ3P
W9Fp6Uj6byzBqXV0OEXFxvdGKoe1I0F1fK6Z3Wn66MMiI5ntxwGBLAGTjOrPAbmuLlVbQkEHHkjn
iJrSLVemg5TbC4EVyrCZl9Zd6SzF6M/y8l0RB1OT3QjlQqMCTEzfCjABIDL8pf5+3COd2LYQ2iV/
dl4aM0jm2nPowugafEeDaLi2hOh704vfhrPUglpM/XWm8xQ/YtG4iZ4ClHE8eY7+hOeSCd9fmJEd
PM/qJoZnheZa3LwxaHAfXccIieuoXgZNRTCRBs7wMkAAIfaUdabyshHmdI1XQ9000dMjHUWebtXw
2U88UUQPahk8p/TVgs6oVK/0sWse3CHU7deapxaUv6utFBJfGYIxnr54kfxMRbpyVNd3pcxB476t
2QW6PFkd5frUDT9Veq8YQhED6SaRDqE5mORnP4FsZfYIVIkCze+m+mGwveTDwZmOO9t4IsEz3Zh6
snOqdcudJsbjJE7jIxFS3XLE9ojE8ETzd5Zjv8rfLIty0SKrAFr13O0jKoZo+OF40MIvZjSeMO0D
HYwTfu0R97F6ZNlehYgqze/Zl7gY4ym1goqF6yMmVCYjGGZmESeNwJXin5K4jKmnH41GrB2W49g3
B1Ofb6u5Kxf6T/Y+lkkSJXoDmfC5T7apfEGpGZtHkxGE3nCcJQFWEo5v57Du7avTvcEEbuYXp3uX
uIc7duWC9uQKCBe/BFmr0LrXbGtxIF5u7bQe5uLaFi/BAF81B+kUaXtbes2In1XnU7xwuKm/rfJi
SKE60Nzpesax8D6tgPBIy9gagMM1dT0YRu+jAvZ6NjKZK5s7d5Ou5PzQtLCD1+O33TzFDw4cFyvP
RlemQZtrx77qPH2GD5Ya/tDbrgNclJZWNRmk6sl+kiK2+o6bjKkE+R902SObhI2VLDHuKNsmc8eh
Lt6hcEinoETc4CEjvY4Dz2Bd6j+R4twTqVT2zJJvllZ/SvYc1KRdBlSTZPgZXHISDJQMtrZQX5Pe
OOi8MeoJcyJvxWIzXmivTOjwTRoDCCAf6ZsjkxUPgaU5PotpZ5JwotWUBUxXb8C0OYSOTh4w1qMg
405aeiIM3PaIXKBuPttUucn906z8AON3U9TZ0kerDKTpPeb6x4UU2VaVLwqlTyl8K1o3so1EyNdW
w18MTDndtm53OmkKmZPwPFkvvQoeOZGOk3kVndir5hRUxY9K7pXeOJeUZhZos45FFfGHvVJCwIjH
SEuwMGG5PT0CRQzbllwFi84ddp2QaX0AnTFdPH1RgrjtERKi0luj11y6YTuSjoOmbHzkjZ3qyo3z
4Tx35NIYN5vv0R0yUZGJFhyHcITfXvzJzqqyhXOR0F1bZSdQm6cm2zzFBUIm5SUmGrkyrktyzVNn
MxlVCKQc/0BTtjS2YfHm7xJuJ+KdWwvQ7bQQ7AJEHi3DsJ7k9WOxaSsyB7R9d8nOQYIMlgTQ+nUw
D80khXkiww1m8Dk8TUgfq4Hdr4m2HJ8GZg2/Y/41ZCCMZpniENqslru8cuaSjFnpB7UPJIZOKNia
bV5/amsPyJ2hHW0HkiTqcERG0EquxpwyPbVir4h9N/0w8Fq/+78EsT8ylKW3RA4l/RtJwN6U0x08
66WIQcB9ciRdSghK0i4vyJUlMAhWh0F2IEkEtK+ikAWRKTq5GYUfAIePHSqkaNNRj64E3r/V5baU
6Z/+Ou0hqPR7LaCqSz7M4E2bjRe9EO8L0z19/Mho88cQGNVueIy9d86UfbOW5jX7wRqzTtNrEz/9
1kwRClS/yC2AXfMcaANx0xyCuoYHAvKKJAXyfJFZOUbxWjo7AZwjjv6sj7LCfGHox/3V5QTpormN
MGll5rbX3xEjuABbrmPcbrN+5Kdoz5PDdvdAdzd3s1z8tnx1Vum57G6yul4xamwTrsZiArpmQZgy
0gQQF8ns6iMApWgxfVG17yjA3GG2vJzUVity9phJfH552rBD4ZPF5M3WNjeOuaO5mvEqG28SczYp
PmiJemV+VEONpi0HZhuBSruJiggMvANnPE7jF1h3vo5qLj2I7EDDDLUx9haze14bD6cLQ6PAri5A
itVqV5tPWfU+o6pd0uRbF8aPnWobdrTdeJ/pJwAzhkI8gW5GFtzHg88WUcwVgY28MaUk2vsifRWj
TJs1PdR1dY+N6S6lmi/dZP1sS785+c3lrR1/+q/qJftsfuJ7yVnMjk56Vu/n9m02MfEceFG/ZTHv
Gdpi1NnmRe3pqGLzTkGbypDagEle6m5phVlxsMfLoNPV6LcWM/5hBBuu1jvhWD5tSIjRZf416pNg
Fn4QTBikfG7Ir2K/rUvreYoXhjgwSnVOrwkZVGbGwVsZGNuxQGqSh1cvJ/CqNXmj+DE2TpVvqlQ+
2iT46OAPI93wop5VjLQ1JpGF2BV0K2ZfE+HA6Ku0/ppqqByHGzz1x2s2mJDYrv3mxXUO6qv6W6wV
XkT0KIuDqPPIRHJrEmmbUDGzCnIqMCTWx8/2QvLm6yDjkLhlOW2rnihNNh0SEgpiaAlWptPl5wVh
W4TnogU24oAogjA6NhnZvWHe/YrQ3BWnbJ9mzXk6GaNLZYjYdcC41VxFRUKJfFaYyebU9m+pY280
xY+/VVhYU8FNuzB2yA/Ra9Oe2/ajz26xh1HRUy8qHO55z71z1eRxw2zpbNwT52mp7jMZCGkSoID0
nGHKUI8SuZHvB3Vfi5BNyDSUS4f5wHnk0VvOM9pxpvWEcH2pjyw0grL71jcwOSk9sYEv1vvyOpa1
pwKWJjSEmRnGqaEHtK/eYpO9BRVIij3TEwuF5LDod1sgJ5T6zUrgdpnZ30peXpV4/WwY30mzcbRt
EtOLKWQyBeGegFsCsY6kuO4rlHckCTTEogssnbhhuhHsf989WeWyyQF429aCLsshl3a5DxOLu8U0
kbazW0ZQ4TlMiimI8pzG6i2Rt3JKeG2Y2MGYnqvlr4IPF00mqx7zIX3jPz7Bxl9tAjzuEk1uNcYW
9J5oz1nzHRXUVT5+uMg6r92laDnX7FGZkoCdJ4hSPK0LU3Mzc/qiOwt1nF8nP67ddgTKmO0W3Mmc
KZtDHj9OqJJFKXco7Rele29QY9YXBl6z2GTVnnhB2Qqy6iwlL0q7LYabvu5myP7Lxs436Jmn7G7P
nzmS4nFfWvMp7bbr8hQhMrVJKjmm5S09LXRG5ndypeuc+LFQZxYkwmLZTdqByLSRI1QUgpFkV2ea
uMindrlrJCxFJ/ThVX1AH4/H7CFFmt3adutqt5LDlfh04HXpSRR3nqt42pOmnOVoWrn9cfp4jNhS
QojkC865NnuxOZ47uzXaTyOy1aC3/+R9SCQk4Tljty8QxeU+GlNti4yryBlcBprEG6drceKNYHbk
jRvODmOSah6y4t6LwywO5bDPtGeaIVp8S6qDQZzHuiGpXbdRzYRKFuCR6GNSpAI+MElsyM4jYzrv
rrRjYs1XzE3gOKGi/zbjrY6+evnNlC+i2DZ9QLWey76z/i2JxEGLzqJbBPSDSB+OGOdv6tpPHgrD
U1VtSLxBFTEv/kz8SxmaC/4DP2xImkIrUR2hjRoWB3YOYH66+gGghiamYureFCa+/fK3jj745uHA
UMxTNaLsJMz2j1Xtl3HTUUB8swTEpLzp4OuRjezZtB874Myw0p8cCobDWFyX+flxWHaakLcWiS0m
Al7MWX13/va1lurSl3G9ESqPHlUi2shvP7S37gXldSRttQYvM5C9MEBqvdKhQm6R3OhN+Y+Fw+Pc
Ukq+qI8oPNT0YErbSjk4dainfjDUAb4jo7lkNTfEhhuIEBrJfhFIgkv91/ofks5ruW0si6JfhCrk
8AoCYI6iKEovKImykHPG189CT417pqfttiUSvPecHZMvdT6P6oNHwJc/G2PPm5jFW97ToTsk5RIQ
bnS7oj9UiFBmylYcMBJBvaUdz50tShtRXlf8Xri12VqQUXisjpmJ+sOuP4FE+PNnquQXARE1qW6j
7egQp+k4lA98sGpcf6ultDz8J230BEMZ4/y6oGFlWuNvgGaRmk0XbxmSG9UbjW/Ff5UdNMy6b54D
QzGmkYXJseNusKM9OhApWWXTPbU83hrrR/7mpZIkW1yqSy4ohCVjzbnBml301UbzMstFKE5ZjYhZ
g6agxh3ijWK9hxofOyYt/BaIUXg3OFqniQKfb8Vc81EJpZPcH3RsRbitsL9Uaws7gLzitXZ4TeDW
e2sdhUeLQJNVfLfqDVIzkI3qn6w50l3N0COe8dbpeB8ih2IxfFBe7dOQscImIqB5nG4UaPg+4ggY
ULYjW7xmxqdcOO0/pxRsk1V1dimSgBxPTsmeTz8vI63yprQckTg8NfPc5wzxmyqn7crR+KXl8ubC
6aPWidCZZTQ04ftwwgbhtFeIWxPXSe4W06punQ5WNkRB4XEyoUQhlYnnRqvhIM9Sv5aBw0wX/CSb
YXneGGfCYcVsOjHIonf5AZPkjRD8NRDkHLqc2/EIRMvzGqJEPKqwqtWq/RVVm+MYQcFQIcYCL+I3
QJWxlo2VZB1HwYsFhN4O3zX6Nyx0QAs0uCt0rq/70uHx7mFCVPAOZLAupNgCJyMuZlkT3LShc2TF
TYpyjp1WY/bCZISc28bfA7Hux5wGK34AnsYyC+staX7AoHjycUBwOqIsGKVbQW2TZQsv0m6HhEPF
hrQPn9NJ+0GLgQSzx/sAUJqsWBvx0LLJ4kLCd51Odkm92OwluDUJsPqhYU0oCNt3I9gmaL8b7wi3
xCBRlOot8zNPfYnNSnVYwJHNOB7DzWK4MtHZaE+WqkpwhQHH0xYxYQoA3a+7dHl8x/RY/zGTtuFK
q7zYpDPSGbnl4MwVpwk8GuboOkLSMVSHZHAL7VKPh7C71OVOjNHmH2Bc6w//sw9+imJFufgq2svJ
TtcdVF+vUSf8xy0DJ0CaKzNpET8iX2kDclI+YdFF6jbFHv8OfeQcyqsqOhP9XTFeJYEeryTDQA/a
p25t6pe6CeJtI+KPiOk5OdVIYN1BpBKzVlmIUIQN8qY0DmP0AkQWJ0jt0czMm1ZTiKW1yby55mNu
osbhv4ZoMk8qImefNq809gVHnQ2DSRZVWHUMqaar8MRN0xcxZYU0bYpk17c7UhTsRMTI1UEMx/k6
4TXz1XGr+53djtv2i/InuV/pHM3xJew3hU/l1EYYdnP0qOZbqoLmuVKFMesqqoc0iR0ppcKP1/ct
GGitovetX5sR2VtVq5SbvA/NN9RO1EI2N7OIMW1f5vKYZf8G8xRb34vgqqBY0UG4WiprbRGYnkSN
ZWlDX3yOUavAK/tJEJ6+AXT8HvydJF79ysm22nqlvmluItuIsiAIwM6hlKt7ea0DpH03Q8ASTs/s
odOoVtw47VE0ytOgCt9YcQS3lMLSEensobAT/6N4VeAOqR1Se1LD3MzHuLjtsErXXr6OvIyf+Zib
HauFGW2RpA8aVvhDYvDR8vjkVzSRzZvJWMEIGoozwu2UtvQmbZ3Kk2/AR+kTWWmD8PlSnPt/1i+y
iOTRvtp1cPa/tXPLxvkm3xj+zC90aPNrfovfQ9UWb8ovT4FOodEXqDGSzDldzcIGSbB+0/cr48iX
sikxKPCCv2m/fEHqCd9j/K79Dlf/S9/NZxOBpgH5xFsAscCKbQd021GK06x0pAq+o8QuohqnHxCX
OtQ66E8EzqjKiwsWl98OyA6FgYXQ1S3YZlh4TRdmAMlSTeUgMIVx7cI2ZfcQfgY9u4eSdhXM7NCp
aX2ideYwjKwJoUHtUtzCpAjRTgzGvxkdQx+A+/gzABDHdD2kHBC4bYf6NLQnqpweSWbslhYdo2DM
N5wpqZBrW6uif5i3OmvcjqwVkXLQZkxgBlhbZG/OMfq7WmtumiRbhxdDoQujZGbK3yR1tONeQrSM
PaCPRK8vYR/CQX0vEKV0AmK62D9lsw8ERvHdl0kRMTJxvPWYLBrhItVY19T2S1P+OegkVkmFTums
KHuafiPxpXEr1aqdSLeKDGI+JkrXPCpTuEmdtEsVkzKtP20c7TqRYaqAGZvWYP+mPZsuRk5CCCB9
usoFjWLGCJIrKPreYvM0Bf0dj+NqLkNXw0IgRA31b6OTx/tK2FNNXdBFKznTtyO8zZcMZZI94URt
P2nqzZoV44E8b2jzjW4po4zuUi5AoZn/NP6CFx51FVZULj7m7ByGN628M6MUWAIET1e+2il/z8Zp
W/UP/BHeXhNmtwolp+L1SZ6aTOQDft3S+qvUNX23JyVvuVWzAy7OqPHPkuLfI7G86gJKzSa8ohjc
Uaj4FjJmiPQTy1gTzL76JwWabheV9E819H/JNO9iseWYHc3fZlgu/pFIpEyp7rMaemgUuDKzTU+z
qin5r8aU6IPEpcYmL45GtYu4yuuwD45hQzeeFNIp3Jv0X4st187Sj65RrwBAKcIW1JR2T/JqHiay
H1B370ODnWh+T/S7GABvSf0C3n+X4kdb4Fluad1OE0fRy3VUnmLaD1vwcZWBLVfqDdKoU5Np+1pB
AI2RHwvOpx+EX7EfIoG3tsZYuiX4gA+LIze3ESrInhMYB0n+p5vCvVHaGyo91Hz1u9L5n0VTvyU1
mo1prjiE9+nERhYL22wA6xm1cZMraIWteY0FXxtIWImNhHboqXBwnfCeb+dR/LS4b+VYRSkvkBaC
AO0L4qHu8v28+DvajvV9doqJVAsl+PE07qkKmFnlS+wSbpCJs2VrguNG7R+SKVsHRJyB91rEcj5w
XE6ZX0Uzl5B/Lz+ltxRwIS9KRdqXqYmxcF8OEZI1GmSPPjDyXEGwtOYulupDOqVuQN1xUL/kHM8F
ww9SFrtlpkN4AUbb2BqcwYQAITDujIRtmUOC4+xJ+2K/DLSqk8pvavEh6/eRDjConIA2Is10hJyZ
r27N3yxhLqlvpvHWpH8V+WfJnNuh8WNEGVI4urWI8g4rjeZuOPsgGS/N8G0CZ2gRF90w2x0SPqr9
nFYqoS6V0AksBiM0IUTmQ0ySpUEejsynQOxukTW+c7XKRGWMGHlnGsjeTb4J5D88cztVrpR1lsdb
H4TGz/5hzpIltnLFHqgx7fPe2GntgqD3ggOFwVNHiaZWk9KSm1xtfDGto7Qhs97gLr1wKN0g+rWf
Wvortdim1Nc2WpysgWXBmHJoBvm/SvpM5i1zDNkrCvVtHHvdlqEYxCvmkmzWU7thzNgF/XOocaWM
CsrqEUeK4nQRdXvFQVQMbiYg+U78UdQP8stsGrv1G3eGka/k6cYtqErFSWdnPXfYmvQUoyc5bWkV
3wNypAsqLXqG3gFuVoVpGZtr2++S+iDhYzJ3RtH8CSpzVfJLJrg9nfKq27f5V60ePFHCUsSH+71q
D9301elPn0lQvlr1dZwwfpq0qJ3U6UuVrqZ5wkahZ/sC4UA6ncrgmzh4gsscwfjpWvz336PxboBI
zA0EDkH+0ymbzhGXP3JvdTwP00ZP19Jv0nn6cOjaSya1yOywMSN46K+icg6zWzVtu2yPbRubBPE1
GU41DeJI1rxQfQTZTozks1U7wBcOGABYTAN6QS45zyiXMkVwxa8lHTgi0EnTSMrytKww5hlXhQUL
ph/keq/Rx9ye1Q7RyEennGPlxNOtaD+ID0SuCXH6Ih9Aq+66wZHn5Na5tUhDkmy/ZxBEv4uPnJlW
n4/FIKAqeCX9uxR8p/qr1XDCi3YgnsX5LBb/JO1Fv2vODDadOtA74bsJnoH5TI1XqXNVs43UG5Px
j6lNjT5y5eUD0Gvy7wCG34xUafbRauZD68TFOeKlCMixEYL3pHtQH91gpQvBdfXkOWbfcfjAfC+M
p7jeKq3/aeTmZuT00sbCKYe3nCQRPhk4KM6B9GlMJ6itpj3M6GzG6SOY3rX0Xa9PgXnJjAqe5ZrK
pxYSZvQTu+QXOSKeO8vYNvNGUuCVaU9Uc2nTaj8m9aXDi1E5Ax07Y6gSrT1Q2dYvwdbpch9cSfxL
A3ppsu8Bb0WhMh2xv5vKV9AMR45qRrbgYUrM8IhYmpFiQ/TaIgBbJHyU8OQJV0O0qwZihthep7M0
X/p8/Bb77xrpREpcry8e5fYwSWvwM13jhBPkf7FP0snwoYnQMN9x+0lX1J5GYJ4lQv46vogCL0mi
l/thYbmJ4lXoGKXqeSXjl05GeNO4CdDNW7QP6DqbZ6isjZysCgvnpi+KpyatwhMDnzR1tb0f1JRj
1u7Az04KHwIBMKXq5+8h3ilj8FlXYJccZu9SlbqmuhsHzFGXSmJHDAuHWJIVCkT2Fv1J6RuYdXbP
ivwg1nXgdQ0yRzRpF19o8VqbHe4k1fDXciLFq4TCZOBD4hkEWk7neTCvbPzNsnUWFT5wefrXSqkG
rCQzxxNoML1Us+PshG6twUR6Wgohz4CE+zZbiSFkVmH6EA89792kuXq27opL5X+owoGPv5jtSxp7
rVvub3L14kd3JfmhnlEZ10p80qjxhM0fgzfu5SS/BtUmFNdG80jMW9oD1gy3hCM0doeh67ZypS7B
FKeoLI2LH4pLEne3LcBE/PEw5vqmgqToqtrGY8hj0TtqUa3iKnfMiqMw5cFArILzcdtwkpX0PblT
C2wr+9xffQIgHhjyPveXVkfgxPQ5h2X0DBLeoQ4+bwUDiVkOpIYLNQMZxSaVB7VnJIFTlKzZCNlU
p6U9tEbmj1XV0yl/FN8Ha58LWwXdkzPgsGTJ4wMSIyiDRhU0NVo8SyzwKXiAlouVI3XNTUCOAHJj
fWHondUvxGkWSSrhV5YvcgwfPIMsjgmxspE1G5QkCUNTIGhQVMJDrW9BMqMxqu9+mrwPK2RWN1m2
UiDtzpP9ei/kHT22VGbi4xe/xq5wwhFRF05G5OO6UzoFDlQ74VfqmMDFv6hn1sEoqb8P16Zn/22U
nW+IX9aIbcOnJpeqxs+IP1rLtFOXRnSBAsuO6EBQrJbZ8Ku0+JKUo1Kf0QmuBS8SsmSrqTKafeOl
tBwULA6HWsI3xAWWyozljBHo+wKt/GGFAZhCu9T0wXdokj1hqhKlXqanA2R0/a/OJ08OWW5CwY+2
eBg+zSQB3PBZ3eL33qwvfp7jcvlVZv2z8DkByk5VbKG7l6R+1HOLaKSM93l/VYxHbzyC5hSb5zzt
TuqI+zrXjy0me1MTrzCU5z4DZVKfQyDDTerrdmyoTqY/HgiaZvAeF5A+jHhoEerZ8lqcU7qrI3kb
qd1WyWR34ffVrkCCtHQ0Nke94nBsZfkfsZ+0vAbbvKv2VeND0YvV1ZQwIVUx+QnRXuVNTYQGrYSw
apAX9GlxZuI8BXW36o3+1YbxyjFoX8bYkoHQgNzQl7TjW0l94YU3lmoHPuCZRr1tSHtJ3k6xUylL
6FR2qYsQMdAACNJbhAy1/LtWdG8qPpzFhLWEX9aUHLC1ZRuMTlgEUREVX2Jdfhj6Jm9Vd5aF41Bz
oepQhSCfK86UAPgIU8pc7gzUKPUoHQpiFQIr8yL+IjdxjbDGYhMXBT0mZcqCMGsMLi30gKn6pscS
Q3xj4zIvecjad73Sncio1oM4XKqmf+tCc8czS7MroVPrtHq276jkz1bVbbSDp0CgthyqNX5dC7pz
L07s6NsSqIONI2wG2ym674G9aDS2fPxhYEYvbslViIjjNRE20QiAuL2QNnNUv6MWH1cZMIDMhUO8
HI7JcPoUiLRzqj898ckZAAtM//yUTRQVpbBE8DTxs8+JG4skV8TsZs9IgnQdfJe/muonD7A2xPAZ
2nwjfeGmCFc5tBiWfO7kqKaGFiWAX5eOxD6eMLeKLAETno+W8bMhc0wKb2nyBdwjlMdY/lP4lJes
NIQP2SHSAIvPATMgtrve+JGWsSjqnSxvHWuoOJ7a9YwuUaNifdEaZvG5bfCc8oEOpq9ArihTB3No
t5Ii3vNIW4cTV9Jspj9+RtVtzOAY6uisJwAodeZJ7Ubt36KrkyP11aCrmohdk8LhhZUduMOZjPEm
tNTr+cV+QizJb738c25d2qi2GVQOETWrBItlMwnvRRX/jKn4HnBHMjllRnNVa1Y/AmNrW1ba37Jx
YwtVgACDbfGUTLw8pC6sJg6lkE9aNyfXcIJ/sgjPxKSAKPFdaDTNtSLrVPrgJZNbyNEeK+4lLFDr
JUBqlef7F7m4lOPHwDilKH+kqA7fOrFzivKo0o/eeIHdca7Kfx09vaET5c487WeLMWz+UOU1/Jwg
Mal+VenGajaeWPwJ7W6cT2r5UOSHVT8hAT+UmICjVtnJnJZBozsCp2z6Nw1fMz9hYhZOvLQLIcWE
dzUPb0walzFvnz5jbRqyJhEdW8bJXijuudWi+DARYyokXCUfc00kSYyCKEIe6shGCSKe8azXVmh6
QcPfdfO5bDZxoTz1JMShhS0VQKojTjFpkJGA7ss51tj8Pub1Dles6sO/G5Qj5thJ2yWcq4kAchjH
jf5tiSyDeuRwwlQawsQiNVPRZMOEB+JK5AmQa5QPI3tEK/lv4fBmKOFD5NCUahraebMVHYjVHM99
Zb1rLL5x3HzXyz6O6k0va+KE6FU3TN1/ENQm24ruf1hi+6XX0SZFAz2+xd06I9rDZM6QOYMz3tbl
yJobd/ksMQ5kFexQwfeq4vmtDBLsBosGd/mYRwhq+asldGiQra3Mz4flYnC/IBBeg2jrauBMJiFT
89vU31oQQgQN6CdgCngtwB/CaV+2sktMDPu2dFTl2iOn5yopKHZm/Rj0xatj4wr57Omcn5Zf3/NJ
wRS+Co1NPgNIpUwXw38gRJQQg/TXuOYt3uXzfJD36bHazwIkN29wfoDnOFh7ktaOjL7DIC236aut
Cmo8rOxDSsRHQxBlk2vPhp+MDOtXrpVTs+SaVdaPgs7Tj6pzkOOyplI+TuTv0UTPIscgw61XV8NH
5iMHywGGq9ZOYOT9Gq10EdZr/FoLczF3xEihysDCKJFvOHPcmyr2Vq4S9hr/FxWEqyEP6WHJC7YV
UA4uR6TyOohKJx3qASVWEqFKjCxuluHLUF5N9g+zEss0cRL866AE6wVyCHyUvDWKNWAQiJNiyOAo
IHAagRQry42GYt1DGVlcn0GELM24W31Ba55FbOamoKt2kTWlXA2kztLUET6QUv9OHX8sY9Cl4VTh
TTebiE7uAabfIuwqckIdnCoOjpHse9ha1/lUbcO+3cYhD1Wy8dOWlLl/PadqJ5IPkfFRDk6tNe5U
nJKz+FhWmBTWv0SmWVSvrnxgM3eTHD0E412KyddM/5KG5MZDOkLSQclO05b8P14Kczoq/YfOrpwF
QBl8z1y2MUJQE7kOHj8uolcWrgikQDNE/F2GYHJCtBrKKz2+Wrzgnae0R5bhOvrqioeSn4eZdZ71
XrvFUrVC43yKhFNiIZ7ELj+AJot5uhlM4x6ZT/QPSbpbdiv0AJYE/oRjeMX/rCiDl3Tcyqe5uGYM
TALClO0o7aN2b1kPqQCbEDmXB5Bs8qbjdS3gMz6aEGrxlcEFwM7fqbhB1Xp0/bzHPwbkEy6Sd6SN
CZLV3Pb5YwXgHTH/C1FeV/K1xS4VolwACnHRNcC9wQBwUEoKoj0vRY448LHd0Z1eJnsF9c/M3RTm
Mj/7xHxn1NB+fvbMCc4ltZd7MsppOiTnNVI/I9gGIKbiU/N3BfkTRH8n2BUdxK1lfZ9lB7xAl46j
9piaXx4L7qdrNtxUaYtuy5i9GpchYTSNVxn7iWCN6rhoV5yywL35Rm6WAXohHPzaIPuEBid8XWGt
kc0GK4LLU23lldArO0uez6o+OBahSOZaY/CHTqkQEUAHKE+FbKNmnbDL8K3l71L+LtD9nvESiqjW
UxXn/SnJN6qIUGwzo6OjyUmwl18PbMpLO13U/NRTUfiEIRmydYnkfBkearb7jlQX8HeeeMNu1VfV
HHRSGK0jl9DyRNbRoRDX4pIQdx1QhVJ3xgF00O6S8Vj+8EyAGBkNovxaZ5mgo748YtBzyUVZqai2
rfhniu7WsFNvY5Rwb+knohupfypgZOQgO6pF7+qYObSw2/rYnieCEzIo6XkZ/CtzvR9BNcfsNqhH
czjMqGPT9aR/Wuhe8OWu4z58i9oYESZC06lgQ0LqoUTIOwml3bInt/k7toLVNPJwAzyXmBiS8mOe
C6/QjVUCqGbN4ZsJZq3PqI07N27SbWr9kRvu9OgSmPSuYq2uC0W6aHJ+nHGS4EvGm0/gW8LDULbp
1pS3srVPeL7HqD8N8XWsg7UJJ9WzreI15p4FzugvccmEhgJjMxv1Lk/zrWeiD/DJjBGQcIpZAdsD
RmOynnMmaUgeR8v6opp537dIbI5jSeADl7IoXWv11rbrttqK440YtYPVnCOgCNXfC/pBtZxfQXch
uvLRaxNvEoleIAySvNXylYLfVmBvHEBAbrr6lKpnpD4L3l0EKNwvYvZqOiS6QKZGmFxKdCw+KKMl
MBb2Xl/ZJt79id+tJlaxPeW1Wd8mGf1O0edk4hNbMYivbiLEz2RRVIUBqU93QmCRN/cgoQbmVQ6e
bkr7bLJ+dL//S+V6E0iaZ/IGagiwgaNrUp5MpnFjBsrvpXNljg/B9/nQ/ahc5GMi2I6BglSUSJRg
X1AZ2aOSj0Gd4ekyPomKhXIPhn2RZfdWlo5pE+PdTU0SvDSEUTyzgcPmKaMzkItdqZtE1kbAb6Jf
HytSjlf61P+TIMmG7jZZwVPTQMH9Yl0OPeRQHbrWVH8EtQma7OXxrTD2AlBfyN9w/HFxp3+Z6gV5
5BQZVJXIDdJgIleduEbSF30JYmj36S0ZXr5yDJXbYF0q9ppAIfugIuoHkjMY1gTJuh1jEczZf+M7
hUZOhr9ZQ9U25Whl2y8/hjXROfebHtVKXP7DJf4djCPrIfALoB8aFKZNX9xlOhZsVLJwZRYoP6Ph
3Cv7sOhO+Et33SiAYNxE7NNlG3sFX2Otx244We9CIXLeGS5D814hl9XS2OgsiQBfSCiH210zzGMR
ZpcxCS6FxLfcqKyW0k4t12HPA29M/Wrs3KHvyJUiDUGSfhWB4aUPIYCY6JypCPWdVur6wSox9GUy
kiAzdRBPJiTOtLYULIITQUbRZyod3JePkRxTgUGGlCqC96cYX2JM6Qgx4m0p7isYmT6L1rnWHYqc
340sbTViSYGjR6pDGOFic8PXEhF9VeS/8Rg/JUyW+jRuKbnYLG6gAZ53GLC6FAPKGpxOnJhy+RqB
0UMO0DhOdwXmIpApCY5IQ7yqs+YvUL8F9ZCRa0dm/UdpcMbx4qVA7sD/jolvfGDl55adBh3Emkkn
4eyciCgyFr15CwwWMoT587wTRWh27gCTZ2EIym2Sr3vlbxiNeFXCyOUGqDfg5sAi16p0qsnZeiIu
cO4BsgLxLfDHm2oSlOgz1mTEL0aMYCUStFybmdIbKt0/tCXAVDRYFdlIm7J85APxDIZ07qTamydt
IxPAM2nR3omE4pHx3Tc9RiNFWA+9sepJ6RSNzvVbxdOZ8eqMZNdw1XGlBvlfJ30uNEsifQ7z1ghv
gYRgxUwOflZ/haxXZUnuXSKcch9UXnb7eL4qev9eEb2gLO3s1oko7oNVd7ugiT+jrtowJWCXXhkj
IiAEWGrf7ynjIJoJGJ+RzZRFlCujnTEnqtbbyOioW6eieqTTh1Kcm+rBdIiEjR89W1t3w+2GemVR
tbHANThcITIQ2LzkP6DNgvuab0l2TP8tnj3fQEvF5rjvHvW23U7f9T3CMIJLzda8+VD2q5h9R7aP
5LNt699gr3mTW2/9db4VzuJfjQFBtjHnWy//Kpyjk7qTPMFWV90Jx6SrbIZjc5Q2+IaO4du4MT/N
i7nVL6Zi1x+CO+7BZ1bAH6tgj8RbfEC0C28Eyn82J/XR3NjYpm90rnvJYSjCH2jsm1XqZVcbVsmm
GAG9Lj7Og/ZEYqs9vemvFS8Lv4n9oir27UH8QzcMeJzfw0txKu/ZjVgp8rWZ5ILig5VIR7W08/+M
Ei4Bj7Jn1ffqRJCz07jw/CstO+Q5u8K+pbrAeSDh4j/gPOVnHH3nmitFt8mt+Dp+hmMxbmAA/v9l
4W0mM+FPqa6ieEz98+hlAP/DSvBk0CgA5W6FT9qOOFb//ztKix7TLtJNUT+yDKgShU78NhQffLjy
hMl6MOwJ8yrMYkHY39WPukMzozqq4nOE7mMQkjMZ4qxgpPStw0j90LNuP0jGzYfhCJJd4V/q/HNu
eeFYRQqkHWxNBBQD1zbYkQ3biaZzJqF3vkHtlALjyFVmDJLAKKPuz9OAwoeGJ6UJ6MYR/rQqQ6+a
oJkuj215j7WXhnCkbJ5B+2MIrZ1nwpYQeMSl52Xf7FNMdwVHPpxj8J1IV2C9EAcTEVjtRW72eYKo
KEFOFq2m3LIL8WVa5IZI6Xiz0vSZCOSTi9WOFPzFDiRy8pCZGqlttq59Df4BQ7XWI7GTBgMdMNeI
J2jRjzUX+zhOEGKPQ4yoS7Qx8KmCLK8FwE6ISX1d6TEbz0B+lk+i8qrXiNZU6nApvF2E3Tm+aKvB
pE0owzS1eFhvfNe4rratfhjlU4PVJB1w6dGWCzH0l+RDZ+tu3ZwBuVdiS5gpKHFXVRsDKgETG6Ag
Us1hPKosBOS4r3hiDfGktFt9dtldmuqSLRJRDladQEtj9JLAQ2Vi42jUUzeq91X1phe1baJe94kW
tDyuhJ0TE/ssAC/mubiLw3krovLog5vcY+hSRUdQ+off3swpO0zom0Y0BUGt0DsAi+xrRFax0LTf
kvYjzeKuFPEwDulRSIkiS7SbkWJJ4To9IvHRS8CzrP9FVFhgdxzg/lnLWUNRfi4Jpe0lguue+4+R
KMUEjTPFop7QZg9FN4+5VrsqmpqsBtEhvcuK3s2rYWzn+VIRc2T+IMndZNMmI1RAikpmFz4MQAoY
X1ihnGh5KUSdVBC2Y+hfmwAjSApgYJEMNp+rIGsQiLe9E0HKSCLq4/bYaIR0WoLp+uvCMm00qDi1
RX3Tqf5BlU3SgCg4Rk+kYdmb/FNRit+T2H1Qid7ymiffAQ8KLxt6MGlFXNuLTGzkki3JM+q9VNlZ
VSKilWljlpy6JIEhpUiQHSQqkPAigokzNG2xW/X1McfCmxCnjUAZmD2a8DHa0gcK1oR3AMYFNymx
xXBm0Xa0boZ1I7C5F9CSOmHo9k9FcZu/5MbT6OuXSXqqwy0QXbLOxnZtYjarlVtWe/43R8UobMAH
y/Imp4iMsSIzK2zBsphBIYkA8OZ+ZZAZz4/IEz76HgMt9n2nak59dEkQoLIyKK+ue5eLU1CeeG2w
LdG/YSmgKZpTth+9ttXHqwygRTMJdw9vE+EE3NUJ8rXRNXMHz7U6wGus4+ozEMqVaeKfsmTbK6VL
638XwVHk14HMNl8Iy9rqK1CPsJOm/4FEkNsdB+09yMiLfxeIl6WfheHlbVZGZnRpE8m7LHlDN7OQ
YspXhbOd8gtSWuUdSQB59oV8PyjWSfKRkFxfI1C8NTOR9aimLberGZVsmfbsOPrUEaga/l0QPtGa
IgyJw30zorP8NwXyXlNnhwIXPCU2vm3AxwKABLdifdcO2r7/USr/nNSg995wKz/98ZsXa6yf8IlO
SYZQXF2pBoykjaSh5X/lzVtcu7XoybOLmyWZj7EfXUqhsXudmFE+1cVmwBUC87tugSRD4YgVVLJm
WgPOwXTTKZSAgwufJOQCSy1quF3LxCQBuRWke1UM8YC0BxL4SX97Q+OltXb89Piuay4LhM709MBc
E4IVcAPKV9lw6tZNMjYyLy7JFWgO0kd3bYp1F8JqdLZYe4nvVuUaeJlkRa56heJG9A5Of/EEgAys
PRhYcFu1W0Nm1WJxJrnL30e44TlZUW2hAKkju0SL1XpsDhn/pyOjGSWZv1ZUVmJ7xDfD8QcLSp4C
MMo0ugFRej7n3F9TcJiupfypkztVSjA47shUgTNR/M0HJqqfCuWpD7jHnOJn0nV0fLEhEoEMmeFT
1wJabaUPTd9IuUIEQAWG1ZBAlq7a+GuenrUZul1Ub2QZsXDlBnjTTIO6kuOkTxTRaqvRt/YYR9e6
5Htm9cgU5Kx3IjuA3efY8xaHyGdhOsjyF7VYfjKkN93gW4Ey9YHXrQwxgf5eY0jVq99KoqLgt4mU
taLvKF1yUkLuYpaHQPxiMSXKmDtBp9U99bxZP2Pt6PN7j5h4uptYCKBPjTOAOICq9NKRZbQwM0Ew
s/OZ6adSQXg0ITxV26IV+PsfR+e15LiVBcEvQgS8eaUBvW/aFwTZnIb3Hl+vhCLWaFcaaZoE7j2m
KktCW9R5M7P+9OhNKgn2XH5rsagoPVu7wFuIsQW4vkJjD2N8nEGKwsTHEumFTOPlScBhbSHJKI0H
argYp1hsJyjdg2ahUCI22HooitF1Rc4SAaiRvUqfmztZVv0+N/eMMmaiMcvUv1Rne1KlyJWAWBAi
FxebmhkgIT8Qa4pFrhWziI+LYh+KsDahvSB60HjG8SIPlnoqU+FlLKKpe1LW0Dgro3FGU5fNB8rA
sMrLcOG33V/k8MP2S3ybuQBg81+mTZPm2cHwRcdFgyeCtWTd8Avr+9yGsKHYLF/ZTBxUfCf7sOMs
IYQFYS7QP9XP4feGIRnVzXFgVSyJR9PbKeE1pt2quaCVriNR5GsgiWGokfGeW1eKaqvd0AZ2eBCe
Ne2u2K80htutfCAOjAGUO2nadYNWOH66/RxVi1lssd4a7ZrGj/2PyN9ZUpA//TAIZP6imWxN93J3
4IZUxYUvrX3GpJL0Z/EImsFS6DjYN20/o6zka2DO1SUHob2o2iP22CSo86aYoT9j35MOq0iyYw9C
x95QvpH6l2WwubJDNmI0aZ8VVZ8K2s2i8pDUEZzuokPD/6E8o/JR8b8C7UsbJocrH6eW1UOcWLau
bWQrk+yKIp662SZvME4smhKh4qI3jsxLuZdNzHvuVHHP4wBA4WduX513FbwXag/GOnK009RZ9g9B
KOdblE5NeUnrnsKSTVZJQKc6ZgSjs/Gsg+/ffa443DhaEX3zxjUWHHq5QCTYPsh3ojPvY6ruH6Bl
FnUVKy2B9/URqTcYwAiNeuVUDHvkCIxYdk43h0qM+ZqVE9uHcZ8hzSmMO2EVlAdNvmvpTmYl3lx8
/RRDaKUfUH8FmWbqiBxUM1bii6Ec4zjmL1m3kPgCnDm/H/YeCL1Qu2nOMmhOfMe3INkylO7VXR5c
SHSZAsVo2IMF+Uvhmq+4hGDG19B83lLGU/ANtXXRPdzuYODuxnfWmDjGd224JijFZHuPSZrao3Jv
RrHiWG/iKcObgd6Qkm6ikujEoT6LtDnEEp6AGeYyYAuBiNxhIaJ1pvyR1mJ/7pJzF3307O76xTyu
wUos8cQU+lLltuiPLRJEKLl8dKRNuDB8Flq7Ni3kTPxum0tkLpT2EjdX5L0QWk55Yzvaos7nAcmi
/cJ1Zn2V7WDIhqCG2QFctIoLeaWn+zj5F+ifBMgyM0Z5mWQ7yzhYCgOERTjQFcwzBhiEn1gb2vA8
XzTessSnr1e7KPMK/B8oWTLclZZZfiAz2+GNGTP4XkWeQhBsHtIDdViNfvEPjqLnztlqGSBUlCm7
dBVs19tlQP+mKQE40KK1vJNMNrKfk/DDYF9NVmX4QErShHu4gL5nW+mJGYHr0S6fSg2IMMAzS+CZ
JwdnX4UcoiXlR5p/AmfnNK+OklQX16ziFfWINi6pF5TYsyq1kbZW8aF27miRM/Pd5Cte/FpZycBG
Jdssj6L2UtqThfX/5SJhFSiytlF6RS2C84fNywHhNYZrvPqDbIAmsG44u1mosACdqXI5zDxapkLL
CgZR/i5lUUJWNQyWh6EP06TmfSlUrjj2dZ01abkYWqNZto2+SDPMcz4VntUw+PDnZpYvc54J9tcd
6+g4XUq8r3V2hOAGb46lTdEuS4xCOBw7AbnOtC9ZlkUyqyBfdt8yATzzRNMrQtLKRwK9kLLeQakp
MODsTUvauFZ1qoM43aS+BuGC+CYMdjJzfqgGrVZ3IynCRRTcXioVumvl8vCYT7kbOOrOmG2ncj9X
tZ6sBlIJWyCoOSlLREnAeJsWtC6DieeREVnm48nog2XJVi7ABsqU16rFteahx/cwNJexh+lSmjaF
xNILEqXRT/ny8akvA9l9ahYT7GSAb1U7NUNgBMaR0ozS0BwWEO0DAR3c4Lk5y1N/bhjdUq1x17I0
zrZO9y+TDDvXkW6UNVcpaJKwlVaVxheyFXFfbnuaEoiuMvJfP65mYY/Wr3xIzMSx6rk+BguGsTGX
AWM6asphghigUs6ieHKHpYAWwYjg5VeIchwCJBBRE3MVaR+Fawd8Bf1bylWNsguukc8x3ZLG5a9S
2LC5VDD9uivs3xTGqnDALWCNHJs88kZ1CEMG0haYgY/Y6TO1/E0GaCPDEeI2OlORirp+et43jHEk
VPsUtV6T1pOUd741N4kqoBmsDm2Alyq0DUFBT7aomI+YJnRHTB51PJeQBGrJtpLtnDiXYHi41A8s
Rbp656svvf762toqg3ns00XWg8p8nC/Z+AfgXwvPaFh1qLbIWJRdr70s7laNUEziGWlCgEWEOpa+
iO8mmjZZcDYtZ6s3srFJLE+hRh40xFWPNjNbXvqFyJN/dQaLpbd/NMAoCztWZVrFc3vt3I/Ag2Pu
qENdb4XCfKdDUJUlDJo0UTjojLMuoF5LkQbWL9fbDTXiQpNxDpp2x7ooSDfThEHFBP9hVy/w6sIH
TTRUXhu5X1IIsD7sg5XmLqT60TCJp4imlnGyid+MYx8dYfiYkLLrojN9FQ4MVoBuNxAIsxufvSp5
6g1jcOkfwVezxL+V+glGNvnSUzoxucRJKP1rhydLciRdO4HPPWb2rlzKmGqPCyMWr4bwT1QZlqYG
dSVvwk376VEBjkaAjPdfELFSRu2KcekmrKQFyS/LziRRywM0XM1xGuvSgnal9XcCo0puHoshAl+T
lx8iMmaicURw4EwcWn3aBhUxOIQT8zCaAte+Sc908MxnyJqZL9/7ihIbbYIlQGcZIDkEBN/8slHH
5NcIf8uZ0YrzKm9/DBAmNrVsZ5JcDXSwxFFxwF5pCke+eOzOZCdNKmHtZEdmBXp8z6qLJblLzXs6
1atWJzXfHxIw/IMQCweNBgSsv34evLOZ2wriMgp9wVq7lF0gjCpZp5memeJTY/WnfFE6Z3yaRrob
+j2fQK3bMacjIlQz3xbCj1Sd8FHHyUUEUpfQ+avL1P1naQczfZugnCB1MahNY1J5oiMoEcD+tcJM
UN22IN+ZiE/4Jmguai4h2Bjycvx9lEwKfSbQaXbv+ocovVlWFDWLTPSPMUwL/bdFj6GkPxqrTqmr
ppCx9oN3VMsRxcIDFf2lya0L7YL1kOsQr+Ix1wvvBB+wa19IP4TTJltcOy6ULGvHsk2vruOIqPGu
/F+FN0N4gn2je2v9HfAO1eoQi1Q6IGiqHbppdJ8gW451/dHYSUsP7KuyMydVdJq+ZXgCE+WXYs2j
gCn4N8nVmMJsOiQwD72AaXVJQ8VAt97XJwOiL9KCmw49GQIN/pdKoflhoc0rNNj5KT/VN/dGlglp
5fvgh2JH+tbIC/FtRUQ4rAJkOgRh/MXLeI3LnHcJYaCujeM050UDOgvXGeNehPtr5sReNc+2M4/R
tvxXkFCmTFVp0f6VY5+zMkZRHOyDVa6ssZUjrMepgbwar/TUpcBdZj+M2XHZ8wk5J7HHfU27DieM
7TpkHeY7EwaUB+R621kxS5fFLFtF22zWT+l/mSmFS77Ymi5XvbWLcBkd612DWHIa3/I3NIC7+0d4
GRQqYlqZcYfnwVZ3RbFMIe4pwFAWFgxIwxaYsO7iC8PWRrKJiQUMCxY7nNf0lvjGKCIY2/nCgreU
D9+KlkK2kdUtLpLMmjZncMGvkFSvGe+q4S5Sk1nDjZzUhOSB9iR/8MOwtdNt4qPs7sBNq2S74TGW
zwZIC+gkMGfBOth8TSKnixQfRi0eyx4maKnt/vo01wDSWLHOrb8pbqwYO20z+v46BIUto7CFOLIX
VziAhPYBVp6P+en5m7i+eT5I2bXW/LSYfxUXJkrwiZLWXZITONMyqZjsGDjxUcr/wE1yxYUbu7xJ
F1o1FtK+MfOZADvBhTdYFa9oWmhKh7f/W14S6IzGpHSOaLiz5KrFB9aYljq3eDydmdrMOAIkrAXG
PGNmZ+jIfKYMKhjOU915RJ1Wi6JY4ZQjEQW9RfYYON09m6ArTKpMZfm1w28eLgv6afHPmBxAWy0A
CR6Dn569xGwQFgx/2j+kF0zmnHWz7ec+v3PM815yDpNV1S2EL+t2OpQKx72/chESUCb148QNqc0T
1u803rMC/OKrLm88udbWnDMUIg8mD1a0SEp30V0UKyurt7H04xFFSqUTsMf5pQI5YhU/AQttK6jK
NJ70OT+/nx6xDgv5jD4i+ikeJfLqsdhcUPFl7spHoyuBgVxRKoUZyKc5jV4JDlraBO0ukDY9iBl5
Ta07ovzqXdXskMQX9dPRXmq6ttxlpexpSfpzeM9e8ocG371HD+XQntQzK0dmqHh4yRaOJzPryFa0
Mi9Qo6Z5ZWScEBgXCsFAtT+XX3wejZ3OWWE2MEgU7HQ7ZUVkZkfymk+DPY3+uTQmDFzbiUHRsHeR
tGFhn6ab2Sg7+Wjf/sScVma/gG5zUW7ST/kRns6GqUo1ueYCKCGiNTgSPaFnSSElc0+vd4WBUi0n
ywN4MYVcf+Qu6HtEhog12smgbNxvs+cNnf8BXwKlPlOZQVk6P5GR6LgIuHv+/wMhT0AheKiXBxr3
YYC84+v+FWWdAupBf5vsM7ZOFf+m3GOa34mrTvdQgDD+RugLgE/l0Q8C9mgCo+A2yi8GL2roZum2
7bV9Os5ByFjhWxbVcGEqt7gojjJ1KJjG+k9AsYRMLOER5puOxyy8SEHFI3v1ydJH6kdXhQuhpTIH
IH7Of3JVkWxXYWMtAWcJc5c+QAF54rJ+sfxS3eeS8EWkviJfZi0w1/OkW53c0spBOUaYEVaBpATp
M1QQLBLETK+ZzMql/BSq/9ZQ6piY55W/Jjen5k5C8zuUSzcf5kX8Sotjpt0qqEzmPrYuCdeK1N6Y
axXGL0EvxPoow75M/oV1iBViqzhMCylMVRt1qcRww4GIbMKZufXpsXEOZnGLjGXRj69EJfJutQx1
Sia3S9W7MLvoIZZkGg3YtjawSTBojC3w5SuDhJMOGEJ1Ziuhhde+OveQOewIwyh/e+Gusy52xsUN
NXxY/WaM1GoznsoRk7boQrg0BdpWg5sn8/URosmXRh9CNTa4MFLYdyQINzokOXp+K5hSZZuyYZlt
4C3b1cqaIxJzlDD2PubdGiWydF9alcwTyvwyOzbdEYwwI3BkSiaBDQ0xLhvM8ayQtoRRY40YU1OA
TWAX0q/ZsCW11dS5DZCad5A+cZKrPh4mxk3Wz1Dr1GMMF0g1Qe09rTVpkodjdhzyYO8S9lc//Ncw
UuPPEcVjl9PaEq6BBAMJitVTkka/v66dILW0oHHSJ2NymAotsSDdKzX3KH50HUzbhiFXad4VY+uT
n3PWCVWLTlpwtIaHLs3dTmimbQJm58rE89ZQvdTWZWQQxUQVLkgo+aNoLtjOpIukTuYduBy76u61
RzEhPQXvyj9KaXkFrtiyyD1LJujIkA/Whc0R2b9ijtTKujLfUqIXLNKO/Us7FU27r/96dcOvRqVs
endESzzWzKNQoInuLsCByy+G08CQhFFgErwgreTxSvD3mrCin+pzsrDtPFoXoIExI/XzzDm47RWE
oePcJbTd6BzQf+BbuMW9v6kbgLTo4mrzYSLU9Elu1tyPAzFKazcmYzSCMV1lWdUTsE37oDrIzc0l
7VmTLgJnfiNDU4lo/mYGoztmnwGa5lEJ2op0C+ELHn9Fb1OcXPlH7nfUCiqrxeaq46cXzFUjrNEn
ZqMoGboF4CXgURKqSm0qhS9+UmyPanBpyoMRb0Nhi4gzkdCobMLhB68sSVGqwCwfkecaeeAqyUln
W5XeLlVO0Bqb8kRKr9iuGAjX+0biaNBWJEOhUSmaYyjcuhVpv5WH8XXe8qP09ozRTcyhxk+LWTJB
3eXMNfrjMvmL2rto3R3txEXFdYa9dJMX2xpMigC9FyYRsytQKeSzeMG5ZMTqz5Nf2FFlNm3MBcPp
udnhs+f7uVg140M82RwmNJJTiC0oIAM0a+QoyjM89PCckDSUIEUH/AJ7J975w5ZPaAqegJLFUj8l
Fs5k1afAa/eZvOpy5sKTYDcOUNeytIC25Ccg/OdxtkZX46DeHzQIH4tRHCxXNQHcB/6aMbVD+dJR
dc3a9L8tJq9u6TfP2v0mwobQikY/DPoL7glsXKA3aLiZHNs+Wi1AzOGzhIuwHofVwFrCLaufGMRN
d+EVwxUILMDFn29dKoLP6JHYUtDmuG8edk88Ioq1jKWJwbNHoTgXB+Z9dj78qA1ZNBvYNUL2ZF7D
a0HVwfROFuYkIhtoyyYWQ8V3HR0FdWVFpzDfYrdmmWZL4p7RLV5xdSG4sGAIGP8bilMp7QxtnkAA
zTaIlnRpPRv9RngHyBqFekixpg8Hr9iZC1fcIVIpm5lFUAiVTh1tOtDImPRUO9C3AqRIIsukmd6P
P5GbHqG2yPKTH2GQj7xvhfBOo5VRIbeppwFILGxVHBIxzJy2OqokSmPqXWO64yxBC5E3V+a3ZU/Z
QCN+8OqlYjI531aoNmiF8hSe/opZe+k/LZFQkzWcBDnBVLdmHBUFWwwJ04GIEYtp7YWD3g8vNUUF
Q4fYeUCFSWTmEeDypqaOyBCbDGYzuuElVy7PohOskbbxzjniAWufD94RpABUCX1CQDyF3Mxj6hiQ
UaN+W9QjmbG0hr0YLquHgoGd9a76B/Or7ufkaE/VZK71do/ZO9U3DnMGBZk1RB8OV6Tt0TiVGOjQ
aiwNvrgzk/3Y9BGkjkRcmw+AAd1HaGxcfwrdroOt5CxMaaX6I3bH+rRvWhxaxRxVwxO6VkzssTmH
nSbiUsGfi9zYDZdomTQUbiLnNP8k1LiRTTmpfKnrQCA3qU2lhKjBypcS4kHPOuvlUdPnTrSgFI0s
6nAbPRr3cOdThOMwpuqaI64hwgjxjuhBsWLBsasp/sSZJB6ciM4M0RXMFz2mz5m65qv7F6Bi0QgF
c98m0gg0JuwBNbxIiBy3M64d1AyOQQYYSpgpRrlpOXwHE5eEnG2cME53WeQiHDDY+aX9W60+Nns0
hs9kFFjrOD0C/iSRE2JChbBH0q+uePIdZ+YJ3XLtecS/giLZcCGV2a/OTtGnbdIqhEDcvfz2mX73
mUCZy46B0YRXKD6cvQbQgiZBlJqK5btEft3ONfjW/KtiTMRKdk5R65tnp3FQEmnZjwGmmP5J3FWX
iHvLWZTR3SQHc7j7OA/9hbG1aGf04SzCs5IEVjQdI0fJwtFdIokKPNz821L/CWkj1GZKmeD2BQMA
FAkbpbqk+t5Ej5jx3XfMQetAWWl4IjBHZww2fUrqwV8R/TxpLYvxy59dfVNll0lI+L9D+/WqvSK/
A/PpBhHQ6VfHGjpTkA1H7HV+JRGn8suV4rnIeliUDgYqI3SDgexgk6ihHdP20kyi0uX30BqkUyXW
Mk6REtN3dCGM4QQ0AL1AUtPceeBL+rcgny2IZd5T4mmPkhc+vEkQWDBnGQvJUCXybuqM+DQax4Ld
hcD0aATeFwiGPID/IbRMVXJnoqrOKImnaJQn1BjwlJvEKGdidmspAOvmPRDZ12bhTUQ7WAyjTodB
CgNXtlw5Ulg2QlXucSluE4LZBIOcMARdeX4jMEXxxWlhMab50bt32Z6h+Sf9CCWalSUuOYikLE21
4eIIx0zcF9Wj5IpmJIYzIJmiYeZc4fNAooI1jlRmvI1My8QjBRn/KVlLnSFirp0oYM38bRT3oYcs
3v8zUdulnbrpqLzv3Llxp8HMXPAdc86XsOhL6SFVl6L/i+NfmZNwVMnIFhnRjHSejTqsFWVZely4
njKNCIDR2IWXuEVMHRE5Jo0JemhJIf/nNvBSyG62blF6CNW/jo7XgdzGo9MEhxpWa4ytIWPCIjv/
2sjaSTWsNu7hb4UIK6Of1i1C9A5pRU2q30X3kmRQonBU5gP4OfhZSnlW3ZuHgQ60gZvt0IL+orLs
bHAtjvMbKnvR/CfQ3ntEoAD5LNQDCTNK/BCxHPs+k2fz6aQvqfslPRjHwItXdKK6f50MKUG7R2U1
tdiUwfzpnTPUeVGVJhV+6iG/9N7vuI3ieSHQYZKp1lQIrDUCeuucozmp+Ti7Lzjp/KyzXFJxjSY8
8j2i8kD+bdVLiyKsKX8U+GgS+/IMWYVnLIC1iCVVcrvvYMhW+iGOlpGwU+SjTpJm9Nt43iwGCxCh
vHRMbwKvJLMrbUdEDDGezF1Mc+mEwiRAFU/ZJCq0o71LL4cLGE8/1jLUADjWoPDwLRhgaQpM1+qq
CEnABfQCgTbYDhTHQ/N2y5Wh2TIdD6W77/yrlHQaO0QsmjxKOWZ8EBCpvxCKrQwBTGlBIep7EYm1
7DZLNQjtXADOXAlEKubTtlIW3HosmRNAuQkqBcc72SHyc9iTwTZONr11CUguSB9JBI/chXS1HfpV
Wu8MaNVMSHqsOCENGV/IiFgeulvfMuKLeDSO4zPh02R7VTcrgEJD0ujzZNbIV4nTg+dcED9DSWSd
hpQFHb3V3QCvOxTEyrxPP1IRzCr5RlRBVK1M+nb9nvSIjIeHX2osbXYGuAsL9F6fxTwe/3rl0gAj
Aj9TJcsGRoLv0NgzcQ64ASMeB/GQ4H0J6czaQjkY4V+pX3P5ohoFyu94p0OyUq0R59QjGAvZzYEp
RDMIZc12QtLzyH1Mw5Wo94CxWZtXM42XpIw/tYCwMHFt3D2N+hsw8a2pfCWNlxiPmdAvJf2v4Cgz
LLh0KMyJuZ4nFi6w4G9wPg6HmBe+dYgWTvj1jDcJHiuxN5kHQmoTv3r8ywxYGBdYWODleA5QeD0m
BCJ66usxhnyT90gsWXUhneSS9tH8ubOEOR7/b7QM9N9+1Oo11jnzjjWB0P1ZSZ5oT33GOsPTcNYB
KIWQoOhT2aFmeUaxnZLKMrwCjG5oQ4gdKZydwg4MjGF9rL1lrv7QEnD8NO2l1e0OxYFyKmM8cF8A
xwlHmtcdC+PsJ2vZuQzFThH3LlBnMFRSe0FeEqPSEU4v/gsHi1avY4Mp16r7OiZfPlROasKNDKHQ
cDcZ8Z59cheYbDkzUE8HrZoXFXhd2ikFzxvrPqfaOsyMHTBAGBa2gNZpbhg8J2M8snbWmNqXBnky
165hGLaE2go0SmSVrNMpQkBmkr1J9aVoIG24pXjYcorJmx0LZ1O+REiTcw1VdOrSOC6Z/gzwrqUz
WFGFgB7cGdZMZN2NHE9xFiLsqGZRMGIm9U42j/kY4A4UYW50sENtSxkFKbm4cKp/aBknMCv4gKiM
pZo5xFzwbqW2cFUa4h2g9DxauZQEPfRnNf9X+0vyP0xt76d2ry8L8Upi7BBR1e5hk4Xow3VtBjlA
h8IuzTHA10jnMJhKa83czSzrm/Yiwp1JrFJwssfROf14Kgd+IOkTt5DrLMxGB5/5mLboYuQQJ1ea
aQNStE3LB114tkqUA19uTWdonPL26VNhO6W5drR6JUonGZNILsqzAIis0DDjZeZcowYzpWWf/3No
gtpVAXafi9SM7+OmTq63Eb+HjD2iKL60Fm5VxW5L4i8IjmlO71rtZe+r9zwl2stMPkn8kBQMQi4W
zHCBHyXn8O8Fd+IdrDg/CklJPii50IU2SRE9m/5ncPvpBEVX1N0y0hcamJB+ZEwNF3Gl2U8VR4JT
yI1QQZrVwJ/XSOq6f5Wx6ywFdT/ggQEHyK7FFFjpcDQh5jnRM+XRchGGyJeAtN5iTOpceSzGNLOg
df/Nhn8tOPBGQ0g/vC2DN3f0RzBUj7NRkszC3+SLQFNDXhgPizJcTAvxrnnkrklwYPgnJmeZc2o5
t/LyFnQaSBtKUnQkKThHvYJvu64JD/otXZ28EolqL6FjAwPPsBMPYULWp1b8lMkR78m09uJF7690
cSF5V6P2cJayrcX24+lwLbneBhLtu4mu/PRsqgIMDZn6ldgZ14iDs3KHJEpSsZ3V/HNgfbjiFsVi
SlUmHNhGdDg98c4jperId/SnITpFjW5PE6aSAC+DmWCOuIfU3pHCiUjLRAiB5ZbfIvZ2j3Peoq31
gPd1KbNJ0n36bAo6bSGiFsSMj/bzjMBtXNOieafmd1Yg5Ba9XLIe/lfUFyi0tcf8IufJZiAGZo64
OnIv17AdwwIe94gqI50oJEiX6sVk8THm49QCXSdBHjlbsPATV0gCccic6/CjOc96ONXdsyxfub+O
5Y3cnVLhHGZ4IlndcLkFkApFh1qVrrV8e7SljQ7hA6lkTLyECBOoMAag7ysjwyes+VM/UelrAcnF
3/BqMKpDi48kWV1U7LmabNFhb6Poy7aM9xTryYo1dL8GHCr81NbNoo13t0b804m2mtmhgX1ydEm6
ZVbMHOYmQkHvHknmIsDPGoNUQg5FBvRmQHay1BJWD+XMs8Dt2ma1BtIzIWfVYHc6d81tTgYvw98M
6FBbkqNcL3LEYSLzC2pwqkW8kSqlWEwd1nGxlnipdJFcH5zHycp1lkrQwkSwQxPY46TNtjqQeApM
5eK6Yxt6lwCEBAdJXaVg9JXhN0P72xfMIpCxozGdzVTEFhkNiBw4qEm/pQhqMNgaUCJbUyGWg0yH
CHku+DuXsF9WGgarzV4mv914aXwDTku/705DzCUp3mu9TM55/hAzcKBlvha98arERepQHJXo5IQN
wY6TtKDoT85Wg+jo2JX30v8K9Vhl8gP3mPVZI3QfyzIo52d1AXzqoaZXTGf0K1zeLFByz0BV5E6r
e9J8/YjSEamHaZ0L8n4wNbDSRFjTnnSihjRLZuOInctcS80iqJeVtQy5FSjyxM8kHdZJuRP6TTk8
Fbw7yGxJoRkPhwINO384EApE/LAAi5bXicaH4BD13IC1pJqpgYMEdDkR3YfE+FmLXnq8zopnTJQO
0VqStWLK3xCFGq2Gdp9lS1MaU7CevUZjupZaxHpb012VPkNprpriNR6vTbwzA+JqEX4HvzGrE6v7
rV111nBAquG+rw4K4QbVxpNUdp/jyaC4/g8khUnIADdEolCWGrN9Z16byowREcdyqfzG2bXJ7tkQ
sVhFyQBmuQHhTEweUt+a2UoyYZ2eHgMzu/XHlLWq0r7S/uG7+kwcA1YLsQc3X30GK0bdh3vGNZZO
g86aj16FJByeWN6HdgVGXfW7gypwfg2vOn9OI/xvGkNAOZpq2Ig18xIK0JNNogIgX/MOygJA347l
BDFdzCgHdEXuNqJqtTA457SPLeFmLMEc4nJTFLV/Xo6pOPht4FSl/Y8n1JMWFHOrsurbGPrbiLZY
HHvU7D0M3Qr1ptMhy2RqlX49KHUujkO6oOwOtIQROQowRkFd/S/Hk9zTS1X+wQxukzJeW01OEzzm
SXyV/pIgk5LCawFY2lf1lVL6a4TEDIgyNpFOfNFaSmBK8Ki91XlNBlvOqOoaZ29RYSTC9W7ii6DW
4jv9/8knmrXRESX4qKLM+hr451p9DgmWb+slREhjx8r0KHY7jlkp3yW8YKz/hAA1LW7fQDwytyaq
giJN7N/AKYVqY0bf6lCQvoeTnclxk+8yYIjgxiiAX1LAe2BcEwHB9mJ0F9M4Q4PmI1WephNMxfRm
MmJ0T2MFKHoXiEyzTqN/RsbC66BTGubHMvvXoehR9Y0sPiWfDfGrjX6HJIVxuE3MM0IU5hBuivl4
3Tl2UO7ojko6Wv2qofoe4jGI/K4MH3JikvSFVGqj1GvfYn/UrGvpAAN7xGuF4slT/7k4OAQlHfVk
k/TWRA0VqYdcf+c5w0TDVCKErxifgf7BRSUZPEIzzK+zprM7hEREY4u7tn0bqHHGgdWq5TBWLqkG
FZfXLaFs3ZK7NmULM0IkEiaQTsbgfc/WfmhIfJsCZe8NbWInw0ZMLohOE8x4BOZphKEuXHACwxED
MaWcNxGKFWdpGl0a7uuiH3EOP26NcWU3mtzaH4XdA0hvYS62Z2QSrf+HSt3L5hPP3TJwcMpbhGur
BkmMIjOXdJygzG4A+JprOzWBensPkiQzCVl++wZMQVANB1IjMDZwf6zokKjbgPhIZ9/Wbx8yYdy/
+KynOhPNmgzIMrkRCm/LKvZrUrHMii1nyWHLn85hPJesbGqqhxThhcIaqXfuA6dJhRuVQnpI5j0G
7JixStLfMx2QIfIiUnmq6FVY19J8GEK+FzFYDmyiRz2lxNyTgEuXTECXSMAlAQdhdgIIotQ2TQAE
M89jSM2gtha2JfUEHg/gM9EshfuRbMvYtX2OjRQchpKdGsJ0GFTGzVtC/M7njmyXhZMjnRrlZpKN
bq21xMY3gQ1ax2sQug+cBaTbyOIGURPuJntsEyy4c8XWpoop6y0sm+ai+3O52bQ8MaiJjPgotuv2
N8VJ6saMp/aRw/uyLrSVo1742lNp5eUzNf4MwiypTv0wt+VyK+Au9XAEy1gpjO7i8XdTc1jCAVDu
av2/6AFhYctdzf2HTp0QdInYayxtqvTDRJ03RZuXxj5VT8wC4vHazZbcVYn214oQWcyHXxzZRY1f
T29sJNDPSvVjpFS+MWOthNyk+CM2Lx7GjejsqddcfdM6jEjWYs4ntdXV3f/6P+Ajql1Hl4zXSBRA
kglA9eoFLiPjYLTyAmDsJcA5brTFxJP/dLiTzsiTKSnyCWVVAcO7hkPUgDglusBqH5l3FtSbJZ9b
lycpkKdiPQMsSCCCsKvRZ+Knt+M0nCuqhVXemcfywXJoMj5RBk7dlI6mKdtZAQ2ycdCBJ9O2VebZ
cCnML5iZ9QC3wP/JMLggjIjMK3lBwMjOnnockGXo8tuKqJXW4ql2jqYMBQHC1GCdZYevZA1sRGem
RLgd+/IaLqV3HA2clfcre3crY67llRtZ2Ab5T+SEiwIsp0BgaQ5IYI4/xmJ1bLCM9IYKS8pboCHn
76NKj0iZq+1BMWmuoluDkoheQRehW/YXTlEdfKefL4xxjtqguPuTdTQ2nyq/t/IjSwiSPFjo22X3
kiP+SmytPeoV0R/S3PRBKkauLffuzAL2rRLiJuoXu3allVynPBNcJvVvkaOI5ICNh9N/HJ3HjuPY
FgS/iAC92Uok5b1KpjZEuab3nl8/wVk8YB7Qploi7z0mM5JMD9TFq2SKFpv5goELZEfES+JUMCjH
JAwqU3NJ+tSWmPOIGK3zbVsRZXMx2MfhasT/OjfCR5soTAlcn/cLqlIUnACyzyIPwkNE8ETjWg3E
hZZIgLUv46YWtKXWtkcjNheDdDSgBE1ovYKqchgnrRIrWLUJxw1XPTbfv8IwFlIDsTGt3bSgL9Y3
ffhnskvvQfGl9UNkVFNU94avu7j38VPNYls3dpFoOpJnLEA7E27J+FP9TfV0qcDD8jPaUtRgc6e/
KBHGVHD7Q7o7pSUZET0bnLCKC7mvCVIiJbRGK9Zr413sog2aTmKqBO+ktzxM+fCRKm+FCqrIo/ss
FRw6bT1rJpAvKL62LKwvhI+zxH1WJhRDsEfTFlcP3V+W22ncs4JMfJ4iZlV1hvNwW+CECJjAf/nK
JkZqEGC6HVuSJPMLTnYJwfEFH584vPWI6D4QroIDlRJGIQ/7AeUgPVxPgAxfnNMzrxaiq4iW0zzI
0xZjXazj+qJ0Di+yvlSonlHMJU4mEozwWRVrfnbD/yYbbZrculp20k8tHwSk3yFMAnzPmWPiava2
UrkuRoimLG2wWJTthykCw6Xcgvy9x+VOQl4YkIHFQ+FSj+fa0leeUrrWhtMgrUZrs0TnVLIJ5kgO
pBU7NfYcgqosNgUjG816NwX5t3bQbSsfeA5mn6/hVXiHMAJ1xNxfRKiLd4YmuEMWk/Pzk2ZjQbjh
LWr/ld5D7u96C0/ErFda+itp26aAjrPW1F1LBrSoEWTCjAaVGR6TDx19GdqLNHp0KjSF8iYILwmn
WnAcmBj05iMAXQSNmZEXh2SvvDB7x9HK7YOc4OHviQhTmV39RKZOoRMG9qwD05ZTXBEFDZeCMp0q
U4I2P1OSs+Gf1Z3TCX0JGtYgYSa2I1zUFWgKR24vL+4B5SmEioDmUFB3R9JhpKmHxZPzpsurBkuw
Brbfh8NnBOiWuRpy7SdElh19+tahKyFMhh8eQYSC/M7zd1VfLWKJam/bVLgiGLibNyX+J2gXyBZk
x23UzHtXkrLKoQO2Otiz2U5IQBpDru6fjsk/lR8Bcpmk/E6zD2zfT4VvKfW/tOKZInW2KK99Nq7M
k5tYW3CEj4myyUmoTUhzRNnCh29l50JeaxrBHgyPRzJYx/tgrdvxnpJjOF3lzgm0g2btEpkUQ4+A
VmaHzHVatVmWiKTGZzvuvAlFq/nQky8NKJQlJuuG+XsfEly1799KfR6gVRQPOT+lVFTFSgo3aXWp
2qtUGYtSWbQc3dJNCZ7CcIpUd6SsUjunF4YF9uaKRaKJ8H0MHlN4n4MHvfxDTL86QABNdZONfca2
lmTBo48xMxv+jJ69ScusCSZgt82xVA7isxo8ZxGRVuqRrE0KSXlRWZ8GHdIlZncDJ21fXPNwVjON
kJ/YRIco7rQzv6jrmFmxWeanOMvRk1ILjAZSevKjUA6zMj1SgkIfwGQaRdTld2ZRqBAY3A24C4ab
wBtX7mZjMyZ5gZSJD037i30Cp9kQPQzv4mU3HU6F99Vx5+kyCoIOO1lLdET/VOtrt5fqTc9OALkw
uFE9sVifbkP/2bA3zeJr1jFySX8C6ZuHXlM+KmQ4gQFSetsGz4CF89idPP9GCrHCOMCMn/hjwbQU
BmluQIGaeYNeN98yun1r1QLF02VX07dVFiOp+SfKT9aabjsyz16pjM5wMw7aYSifhHtK2RkkOkE5
sn6mqzDN/WC9/erTF/4RzB5Hu3FEXuLOcjCZHl/fsiqaVxsSIz05v1rkp5ds4xmIjcDgIoNcmwo5
y56VLkbMfHK6lmA285xpNEFunt/AQCwGojpEA5Uq5N1MDmzJf5R1eGo0Xix1YwjLYPgN3HRYQNA5
efExF9fIleh3ZnFzoWI2pKNzamRQMZ6XyqZLRLyzZY+Psw0DA71S1Wy5+eCKsREE0BSCoXC6OytC
RA7kQcQPFgXI06AO8/1iBE6GV/9vgHFwrllNdmhTeW5q7QixE+1IPH1k2SG0dviiM7Z8xAv4+NN3
dLFpvk/Z5OdIi5SnmT3pZ+Qc3PRBBmjPgZOua2XFonw+Wk8+4MWAS2L6NAjWkfBQRBrCOnVhAXgm
+Nlj11umvE6W0zWXJv4QmUkk+kmPzn204+l3pxmYuiygp2p8Ojp332ciXpnVDdElH2CMHXN/6wdr
AvsEdT/73YFeYh1dHIRi3fdOklxac095BV19OYd5BEsd+FOyq3s+3D+NA9dfUp/7iRMgTsbEk2E/
SdkIOiQij4yg5Z2lnjLrkoKMpYDjwFeKkzLu+mnbJ444kg9hxwGsYhtILBnTCiZALCPIuxBVBAza
rJdMRnduvTRYlHqKa8skOAXPwIbIKxQ+qJS97ouJgYuskulgm+NZXLXypmavWJdQPBdpvx6th0Cr
MjLhr7Wba5TbPHjKAIG0gqsOU+VN8fHg8jXVdpo+bRQnUMSwMVCO/ErFyVIVO0yfgXxW0GAFZbps
8SJmjVO2XxKibsg/Pi5LH6qNKd0H5U9MsPkQ8nyCfCYx5QWriSXhNpr7VGXQN9+l/p6PXR/smM9b
0a9JdeiZoSN2J/KTj4dYaFY6A+zh7l6N+44tnzkg9Y53zKMK7WRUt9La0ziCHIywplHjE3iVG6+U
fOPkZ+iOksX+dqqh9cFdXOuM+9TTwG6vjuyJgwBDa7KdYIuJ+bn6gcwyS/bCGEfbrh6ZOJFc5Ojh
gciNJsPx8SEld61eGQMFe3WuenJMG3cq3+FYuG11HgI0T9DrUHPyv0Ld0P3pPREc1purgilPNa8o
eXgV7h7iaA3ZcdFhwOmoeWq1lKafTt6bfy+jP0VAS+at1eZUt2/fuw4ysUrYJnjW6gYnF8PB4FHF
FwnfolA+2/aQIomXRuB3jtL9DsgGLeMt+Nhqt2V6CgG9yIC/o1CxFRxOFgc+Vc7IR2UURIN677j8
gnNGiOOP3r1FDZfohna9F08GCWEKB+9cGqISHrgBBLoq/x/gX5aUChDzT3/6VNlqTh9+8Iykozuy
R9NwjsTyJq0n1KH4UzoVGt8hx4jTXNLq3PCySOq+qu8l7QKJOnl0kLmR4p+STYwBQq/bjPp53inV
ODvMgUf6VjenIcSGRTa1LPEhajihV8iIxPKM2d6jtxiTrYTMTXpmBFT0fk4iPLW5Bs2nP4SfGU+6
icgONoT20bJcEaPW1bRfPWAiZbM6cthuLwL11JS3WNRAuWwq6yhxgwADZdKXMPXKeY743RWo2oaL
x/TvkoWcemUZ18lk28PIt9KAkyD1ZX4GyzmI53Qvg0TLE7AKsbvmxe+MNAzAlmGVyp8SpvY8nFy6
HaRhEuarkIM/fU7So+huDapqaTPb9tfWKYc7EiNDINgznzWnUM08jvcifUfqtfWhVz6zYFViVcq7
uUHVFCQ/rj2FO0Xfw76hHVSTYiNFjNjld63gbWG4ZvwKuGvlJVWSGZ7z7KvRt+m4hUnSy/px0L7U
AfQJKeGsSOJfEiPRLpBhlMj/Ah5J2u95S5NjPx2IgJ2P2+tALFyjMIMa0f5QLhtukh0CVjesTVtx
F0sHUx/XbBYBaWBjRxIKFYozy/IuZnAri+8yts3qs2CYGQfrAbVGnxk8FegdDjmRtTQHemvTwI4i
05sewaJOtjcZxa7eXmJpV3lwpMYt5b+kn0YW2CqxkuE1l1dzeq2M6UC6yzq2AqZdjSWfY5bt9BUa
pj7Th3ZCq4j8jcGPBPypPWrl1opaVPGnhqCy1hGVS1JdGGfktMut9vakAwb/kPUc/iJMfzJzKzbh
1T5HeK16r8w6+MWjkB4SsV/iGZFRwr0Wt2i2EQCsEJMo5tbX7Ga6Gp3LTJ+pGmxCKhwp2yTxJYb9
q60aHZIKMgjlI5olHlFui+FqIQ5rD8WDxlez4xoKRWbRbluCCNuOukiiOBDk/h8wT8O467W4KLAq
RN0vq+dCPVU4EKdr/ceEmeY3QAus7MXho1H5NYxzDfXPyESn6F7yBPPnOab9Ug5BEArYUBmpjd9N
4Gqzf4raqWGBM2vQBYMgmGwvt/cOfjxmCtav9Jp0Qmp4zJrzmH6h/CLp/abiZuEJ6hprV+AE7crQ
DZrgmIwnjYVkNe8opVtm4EzfBAR8AA0q/a9xHlCqsMFGyMU4ya9BA4oP+7e16phOw9T3HvyzOJ1c
AXudJi4LfD3cHAgMy6UnQyTifLpgJ5z6M+s48o38ntWFG7fg+tqeN4ehdDsssz7AaBK4tbQxjGAL
Pkb1D4nMoZE9C/9zVF5VuY5zOoZ2Z1gEErL5BRvB4YWMjxiqJ/qYIsOijXUKgVrHxm3AFWFyvAlE
QTLCMGNQfdQqKmZNYbYALJAdtOjfaoOpms82RIQWazLex4nD2lKqAM/ILpVRB7xO4h2rGaSpKaZ8
ZxJ3EVsjoEFErfkrFlmkWIaK2yjfaYABHDVSmOyE6XfeKQftLb/QHNilxSUtI442ql1lkd4WXpXC
WLTIfiYGDugHMRHROEMoI2/CcPX8O+f6RgRGAPdeDNASd1s9MPYqcs2Q0e4E6LZR6YwI4cpV8MGH
cNyIoHjTgA0NTpOKRimOapSnyEaNy2QhtguydcISK9GdUvjrO4oVgaGI49fKoYqyS6X/8SC3wrlD
mJQwZ2Vf5Rf/VCYv3WzNytkVbnySQNLykfgtOS+scOTWaSqAbSdCmN1A/qqHu+G9EZPF9HLEwjbG
rB11Q4wlrEL4KQRl05VA/Btbr07zTxrTJymVsBQa/pscw+D/2IaNwj9AlqjfqmMUuVJJWho9dF7O
fKEWd440PivjX6peKu2fwXZa9k+q1i/Kq43eVhpdIN1BdoIXJgHKC50CPwhQFuYjLlMGGh+PKX7V
4iol7TICzM0a9RLHfHAM8iUbY6giulYIyZmYooElDGp35DHjTfIwhRrel4odJQJ7ISXeLqoDRLez
PtTaEKXlg5ZGK60xDTfMdWMeCn8vk5RX/2kUV0V9670HKWNEUDCwiEbOShk+jL7M5hpKRYumB9Sa
7HgbkzxFttHECA4TAu8W8BTTexwze7H48+jd4wGfEeZFduWeuOwVzy1xaeo8xLXMIACqD3eyMKL/
Hn+0Fht8jGyonN8YtFw03uP4DhOYihzW82lGUBgLJFRhp1R7BvNGRvzJK2Dxnc190Yl7mdheLg8L
5gvxrELxkPTgYpH9sC+JLrNhhDKVBQOqEW87jHRpyRSEJICjCBO1Vb0VBw7k0CcOrySVWXbdJAfj
RGJF7bJ8fosTT+gy6KGf9SjQIIxloIUy4UsBMJWeg+o9dSUw0Z9M/2PB4o+WkwFknMRrZxB3SXHc
a7ge9v52QOgY8xmX3QZ0lmMETG+ydZAeSon5uvYRlAjOYsCILWb7Ac6hNG5MDoiCP67s3koqITt5
Fx0FFJEE6bEd+HmL46glexM+yLDKxmvH4wyHqGt2hrYhJjoeNlgztJZp9JYrsh1Ab7iD5FQkA1oh
pOxUXnfVUwwNxF61U7Vn00f3heiBGYkS36uKT5951UY22/FgluZKQBjtEQsaYzjNElZeaEPxrInK
WRQxq607gxhe0gG+FQ7FWVoD+F9Rd0JnQRAgUAb+Np1rcxamb7M9FOsCW5csbPpgFhTMxOujklxS
Q3ZrKmjNALYz3YP4NIf36Xx4o/+Mgm/WhEp/biyGlABKoZr4b4OyueDd9VtvmXHoVixSKrCTIub8
eMnfiaoggcw1KzaHxsFIVfLZlUeV0F/C73hP503lZGxDg3uisjmpR/7vKeles4g46WQnlbj8vCcL
tLL8bWfd8L5vgQ8Ih1p9V9NjmK5YrDZJvumKDQ72+fvEfElPLn1CzF4TLBa1TBQcauo2IXhnicO0
YKSRBOepxduq3DsUVp2MjdDptBPjz2Aa1rp8mBEToFBicjX/mKh6rejWHMZqt8Yi/E4Cayl669bE
A914S1N0R5zgM7E2Wo0zTGkvxiulerbWsE6qFaA46NFmxELdchhxmBYRKfoWU4jZXWa5C4o1SOER
ENLiqOnaW8KG4H/18r1rOfGBld9p1dgk9fRCxUaRAJAkZ8KIAgspHHHQ1SFpXukU8kOhPbklFu66
0Db0TTHHoBfNNlMeoMSR/7fd3jNghQDJGPBmgLq0GCIRB0Jjx6qOAYfJ3LY4IEyS1EOKf60lfF47
4aOB1kU0edCv+EV5BplruqJGEVOG+z1M9wviXgN/JtqUqPnX1Gx8AXc+K/CdEmt73khgGeDxOW86
eEWHFkO0H+0QF8gsWCLetTLiyQETfuDL8OgbFIGBp6q4Eb64Yeawjb+ISWmpiQIZcFOYyZZrrCBH
yMUH3G7JoNbrn77/HpQ9OEiL+gTHFuLtioBT8op6ZKHg9/eN9K3O6rthXUvrIqQQo/gcwQwWhPeR
o6KgrDhWhcNrreVrV5OpZr6qdkcXFVUQLG6GsNOHVay4fJrxDnOn1zMjyNbVMNh9T3LY+MpbumdS
LtRAc0JkBENO8qWrkBPUPqsO7eB3AnXHHyj7XqP8W8TbECdluC94h8le7+vMNowrRXhL1H2yrrDU
epHiKgXAWb6alCnmIkOIYdD7FCai0Fc5HlMJNDFL8A5nTozlJ0onF/bHYp7TWZmy1Ytroq9mCXPC
jSJQtxtMWwjpVZPzrAMrR/Tv5o8EZRqzSBoe2vwIN2ShhDNqa28LgbkohO3UmUvb01/IZnh6SlSd
TJlQ9MR4InyTRA9iGsxo273LZqGal5LZIQex1/7L9mnuuXnG/xCJBfpqwqEw6DD5GPfQ/bQoku/9
wJ5wYB0cojViW5kHt7z/lkokTFXIKhQyQst8TF238gkjGdWSbQLf6vCLiVV/1On2dIXSm/laOZOj
kthttc/S8x1NEp3Wx7QpDs8CidTovxuQUrPTj3uWxVSPSAAZrcXvY/I95fcIS1RPPsk0xYxd+Gu5
XSq0Uul3F1S0ScAKckbVHHdc26QHP9Nmxrv1jo6fVsJ+aOXIQvyvkE+E8g5XAuYBgsPB7S3mv1SU
4WkWfkgENGMIOC8dqoHfpEJdqhgrAhHQQ0M+wMtTj+vKOim1epqGo5Bz0rCcl4J8q0fGAe6U6e1N
r70PhcoPiCGFfCYmV+Zf8i7k6kECATlrLSkrBpF9KuSXWNX3WYmnpbRFY9knf3N6EJCnUn3hyqzB
i4qzJCFY2FLBLnXjY/wurG09L1AwvYPEHZAWzim86xG3Wr2zWmwuJI2vZ4s8+B+KMxZRVkl4CjAJ
DNXZFo++2rGeDDni1xPoam5DMPfRTe9++uCYazgJNYMJGjr4JrFbpD5RxxPnb6SCyX++lPp1N41Q
VY+EcA94WZ0wdJuCrSc0JR5QqnnlLtxjLO4LIFTffBjsAs3WzVmu4bFsuac+NFy+QsOD65KRXYDW
gYYfMaM+TlTWPYso4a/Cd9+CWtwVvCFMObmQv+2efWz8s2yCbSzY3bQqOCoi7KexIjnDyNEQTjLo
mA/i3uLyqVe4VxC9FXDOfQo+xdBWun6xIuS5HHwlj+HQPRuAIWiGqaxGP6MXVWFFQxoMv0QMuANy
znmoHhGSA4bK1seSjhNNnbzKpuEAV16Iwm2+k4HpSNBjE6km+aq4mNkMlwCVYSrEDOVMK0e7Z+g/
NQyJgmTdxaJTevU6HrM1+/7M012jqphIgI8v0Xl0xPiABHSCXARHNw9IogUkMD26WdnBM18eTSl/
bIS4i+wtwIb5kXrXzM5aSwVlF+VnXPC3RSjXo6fO5aOjuDY9NkMRuJpJbVgz1EzfRETP3o/a/qrw
/Vv4S0U7PEV4c36kuxJ1hXwJwxcZosVLdO4J3dyw5g8Zk4WdIQlzuTiL0tZSV/hW6iX6t2Xab4oT
UEzhu02wd9v1Wj8kSO4W/hdRFYrbf4YWIe0LPij0nNDEFsFe4YTcsgq7mewHUGyw+cUjhafwJ8Aq
TT6qeG2v6BtleFyriLEpLTInyZLpR2/LuAuzLUsgEwYMNTkyP9f45ZVVdiYf5rH64aYXKIkd8cHs
k3U8RY4tMdlYgg8yt/mj+cUW4u/MVfMeiHNa4Nn1KFO5DAGgcZEuZwk6pNatbjjhpwvabdxwcLQ6
w6wlUbQDFgZn/LBMN3VYIeiYx23xK3fk7xlMvaogArH9Xrg9+3Q3+QHaEl8g49f8/kua2/Unw1PV
ibkrzpClURIxn3GYpSk/3SY51eC2CUhDfKg5qr90m72CTXQbSMjJ3HxxwOQgO2q8ELcZgCe3+9et
q9rGUUswuC08wg+yJbm48ys22eklPoZqU3N60g3SulGEvFgdlBievq18rX6Q15AFyAL+FWv+sRfj
2BRLdnNWtxBo/3gH7IX/gSZHZgZkpwLZSjYLbXFYUYJJ3xBw+KtU5BDqVk+/VdPhnqMqmyQHzAxP
R6jv4uoIsyveyWhqkIJyU1IRxb9S54YtWYecndibZYJGVlTqHbZg5gBYX+roUJb7EG9RheEKqatd
9+tIgfi18oaVyw8R6QdJvGb65p5INzY/ibHqdMBxRGy4PWPVRN/S6SLGRZfjaOUAMSNZ9uQfwLFw
RRLRS3/+aik4gJN1+B8sNqFKrJL5CJKtC7lb8HGhQddhzGiBo1VAcgjC6jT5rKZAY1onIdZ6FGAG
xR9a+CUEDYlZNe/eeLJq6HjQrUrqT5/D7WxWwMvkAcAKKCu+KxO837ekYsbEAaSSz8tersYfpfMJ
qcquTY9uh4El5APC9wSm+BiRDOyhfUM6Nv8nw/maxYLqIXs+JSrtPq70KKOnnx1VQ7yOgn2V3aNX
0x8TnEWgCKrp2uRbsDNDeJqqN3u2pEIPQbM90evI2ZmVQZoYSHuZ+9zAUTPq4Rwm6hO3nRlDBGAD
xgC51G6YfTG1WA2WFU7X7o+PLUlfo2ZX8XvqGTJRCom8B16uAPRkKYKILSc1QAmEW48nGrcAP03O
CCJFPT5UJEDk9jjwLWK7qdZDabldKN9Iq7Tng0vtP8d4W1NBj3gnvJCQGq9jBeX9Zuh3rE6766Uw
2mnTuyShyBEW1GLuM17zYJTvls2mXqwmHfpQJYk20aRu5PV3xSgPSKMxwM9ENs42hqDoMzv9H+5F
omBGnXDYDQYkRXPGDPA+WkXK+XjBeYw4bBaZms2PaO54iRtmD8hBvbfkvbv6JspoQNDY3VivdFB4
5V2a8FrrXwMhKOZB5cP1xXtMLIe5Lakpo2tnkkN8iqkEx/SRGkTuMCBrd1Z6SJVVH//5yS/9NhPc
jhR2kFvl0W+ZEJhn0f9XCeOHm7Mu9/l6GI2P9QdmQBTOcL+X6UQwLHu6wIUXOK2RYCzEErciavP4
koEv6MHIY1KZhTNxKCLN5Apz4t5Y6qJytApLP/nGsJEBuQmTpoPLNKnKgDL0MMI3fqyUDEYyaGgj
zNOuXIEKZZPP9K5LZtJ3zTdILZbOIeWFUCH0soBUaBgow0LbYbCwe31n0TINO84WBvP7zDgyEm2F
3YC2Q5bUlaLdzMh7QfBcF4l+V6KWY4slQMMExB6EnNEohgJGRigM9IT6IwDby4yS7xHhkVn2Jfbf
BMOn7zSEEjFiQ/9n/QOW1l1QVI76aTkRCikuTXJBHRE56s7WTTenSkbLTADYT/WS6ODIPbKpWcPv
9AGbCSt39fKFJb0uFppP+Gu1Yw+Sq6NFw/SN8+MXV3nzo1+LTwJ7hkMBp6l1Mgy7jE7KDStX+cGs
rpeBRlFzL/n+Ou+KdAHjcz0n0JPNtMKC6DEC+POf5fdS+UKQEwPC/tFze9CpzhbyTpl7piUUTEFf
lnDf6SepPrCcuhTKeAvTW+nZyBxR2mPM2IFOKlZ+ucK2xzHDys2dKEgeUEqScWt+UrkYwa+EhxF3
IGVbtNI7NzAh1COnX4TaAQd3iWqoPY10OjpEIUvUDpWyzCRXzn55t4Gb05BRmU46rdS3NCz11O1w
cuhsP6k03FA7jcAlOaN7403eC/Xchrkq0uE1oAlCg5txK5erqHdyj6EFt0Z7tBKkWXZkLMcO9eDa
nIAruO1kl4iBvJknklekLiHlSf2yfMN9ayNjJcoBznIuHvXcCb+WQa2L61H78BUM5AiiW4ASNSLU
xKMgqMo7CYJspUBzadUqadJdOWuEWiuDjwvrhCCiyj+7rUd9QckIQVDwO6iiApnRDF1TCy6Bj5R1
3nJyRGQYx2+TOK5LnWeKRaqEBm1EdmIY5LAXAEFZrzGW458vHEHV+J9MyUyQGQK/jND6MIrOk4KK
C2NOaTG/lJnhc32Z+rOoB1aXAk82vVL6GIeDRE86s/mKuv2Qa26mwq5DIuFNx0MBp/doCo5KR2wy
Q7aLqfNMsa3qGCKX+rTW247XifaDBx6yHjvez6JFSkWRSCYQjIXkmlHAxALUPFi3Akf6uJFC4CBE
BMX5R8FzJs+LXTRiYvBvCL8VC14ek98mJvCi+8GV06C80OqbSruZheVOjHInxWKkeHf4G+Bi9hEe
t9hA5VGYikPSNiy/hyqpbsVz2DXkOrOUEb1878UFcYwjgIaJpn/eI90jZXIANJ06MYWyhMUb46ev
IMurjrGIU0RM3Wum8R0OML48LJkNA2CpxQwwH6VsGZNtB1R2pPbmcqw7RFpUYgVdNq94xBLfj3xg
Szovw9cIa9witqutvisupx5BwEQEjgiMVoXD3sXmktUNtcafSnmnjXyadx8ev6kCdwVn986gZow2
XcgyjxA6N0XwXLVTtmkDGXoxSjAcziKQdTzZUqo7PnTFUDW2YqXxfo+nfPbmUE/73nQJ+CdVfbJm
Kmgz4zwHGgaKCvhQwJcXMQko/IOMkcAk1aIAfiZpEP+ZyREw3KvPwrwW5k/IpM3OKoyISbyzRl4L
tKmtj22iqFwGxcilFeKLM6ydaAZeFm6GAkSej3ApZ9WQDCrrNyzsPcbmiPoy8rdlEDu81Ts9DB1t
9vPKSIgDJuGk9uTadhgo6vADGNQMpnCc8CtbTMhbTJaAvNDxdI6U87YnwkqPC0yHuYTte6XaSvGT
K/9qESH+IN2V+lixkZP9f2ZItAFeYYXJ1MiJGFp/U2jABp4bE8Al7S00OvAf7wRfps4PymSdRt3p
E+vlA+CIlK+AcWfhM28lMbwMX+SRLAT/i6fMq35jhbMqnQMNKK0eLqjI2ORsj1hDzG0LTDOOPBS0
5IQsg1OLC7rTfVfADsgYY2HWss+wjhwNo9uUc3GHUECUvKU8JbZQ1izOdhX+QCExXUu6h+Bou+wV
sNXKv8vMWArDP5V/fc1lwAEUcpUH07RUqdGJmqKpe2ftn6BheGdZk0US8QUzKdIk3Amtp7ZRiK4w
QM3kGF2FEu4H0nYkXbke7FSWlvnErERgn2mAgUkN0P4mUW0bv48P2rBXMI9PwHBZbWxGwNj1vNqb
XfeiW+U2xtQTNYVRl1c/3HX5VjVBpnnsghE0Ooyx1x0L96rmkx0mOmYCI42fESNDbmoLg0c4QCU1
ssweOtRLPVW9jBl98gNbCekz69ytuc5DCgqziw9kApI2OVufvwjWcCDN5dxSSYUQRIoNdSeH4iYp
A/Uh02L2HGhmTFMhdhhDpD+f8p3oFTcABNA38t7QLkoozJHgHuMZqgqLSM4gZ0XF7otOrfjCX1pq
xq5Bc4FFISTxqTLwbZgodBtgsGJuXTUp0paoA/BxGqzQioj2kQBuviO2Xaor1i+R8ZUenvH/DTwY
3abNrpG4isjvXRpNCCIGAbceXzxVe9cqsJKk0ldtgwPZ6P8qTUFBnA3YLeT2PM7kBPj+djCKxzyy
tIXVZG5WaRKMsMlNInSBBB5DyqU9HLXyVwjSDasTZnJ9WS+VFJHq5EmxbQlCbDcSKR+DSttT9i1e
Ih4kNK9ZPzJL4CxrkvYeswZd6SWeXWKpFiAd+LBOxrXrcNBqhvgVtgpSLDVBIHYa6tjYpuWrHoqO
acbA0kuodwq5eiwdQd+aVFox5XHQRNk2H72bPARfmV9+yBruHK+QwGwIaym2eIICh0RhRvud9RcI
+mrMs5GOsIAtw3pZTOY3GmlToyZ2MjGBJDnRJd941cTd71QaiZMEONJkc/gd/II1S8w6HxWNPMD3
JjhAqijya6u3gBr6uHILA2EKlh9RdINqYF57oVnCQkVRrY/3mOWD0TRLTfqO+mOJ716gtERH0jWk
VFJjJdhWEGuS3AlwxWJjx7I/MT5ZSa34mxXl5HUHEtn9gkQGAkPMr2SiDGxx1iBa81N16YXJGgRW
r9C+/CDHH6oDSNs6upHax54AO+FK7zHIfSK0ojsiEgbOAQcEKrugOGlI/5QE/Vh0GMazJYMRDAjJ
kf6p4qphlVyya2ws+iwyZoFrJ+ZDI36zgbmf8y3+70dHvqHgK5fJFS1vPoPCBuNT016Q0osXE/p7
1GrryNuW2bEaXMCeSvxdzcKhvnDnLEpbjM4CI7NmnSEksbiKRAn/bAxyzDrMl5H8MXeDTMA50QPt
q89Yp5to1g+aoHyU1AwZMjECi7hNCvFTzBPkXZXupp2JRKUTvpmwYUCuCe8hCaICqbPG9oVKMTTr
32atHdlGFTIjuuUcCt1vsNjl/UbicMkR15bqM4pfQnQDqYEvply4UDy0EsAxim6mTrr+Coo7udej
fofCGU3wIMiLLahZBuIyQyvd1KTHTBzSYn2NmG4ZUbCuYAE4PpJ008zhBfnKQcRs5eU5jtsayP4H
DsQweJXhXxmdB33b006X2EOMFxfOOkqC9WyoijtkNkFlC8WmGp4RssQBfXkn73vmrkrzItFhQbhN
pV9m66UfriXsqd3SxZh/S4dTNp3j4odJcq0wbsIJLhIKKgNGPlSkOfp/bHl1rT9VqNTYuOg7c5CQ
+zWfRqz8G/vqbeUiwudxrUe/yQSChD+BYJp72TFV8Neo+TwuUrNr7Ynrv+kfan4d5pp+1hpHGG0D
OrPcs664eeFo6IepDolFbYHpSALLVHGY4qsu/Ij8stlxxLSef3u8nfgM5Sni8usg15MLsg6Qg0Fn
x59BjCfeAHh9Gn570sKNorXr4YDgN1Aae4AjAtjCQ8itXSgKj5F1KpNbDAG4mSeIKvPIQPho/mPq
vJrbVtYs+otQ1QiN8CrmIJHK4QVlWXYjA40M/PpZoO/MnReWdY5sUSSB/sLeazOg1pj7IAUGkDhQ
yRviN0a4zITV44PX50Y6LHNABxcXip32CSt9AUJ8nP5G6YuVXrv8OZ1jTGhybVkvNRsE/dfFXWFc
apgApKvnv5Pssw9elfniWPUaVGcooWhN+1kfMw95DPNjNWPj6Y0HvbxMxj4bftz6y5HPVnU1ligs
H1KdvUq2WrPTTn5DaqFA9456VzfvSYf/3fhuccbPkbjDnh4ScGT9OKB5u88C2meWfvXcegRiWQep
XEMHar+SxL3NSJWx6+cONYDPbBSYsJueYlb9bt8XYNpMGATkeRBkhPYXo8vUvQzlFrjMDsdwkzFT
PmCS0cI7YhBo/ZcweTBoR1lviYR3OWSOwHtqZXpbCANZIkw2sFfotFE4xSTesoTBcmogv4h/lbiW
BK6J1t0za57LLx8nJiREzV7x6IeHnJgXYllr9sZrS20M3D7B2kRRnt/DMdni4/bQReQMw7GMqvkA
xo78gzTZ8wcDFwdSbW9SG7fcwm7U9nZJFcu2rKkhe6H1bsNjoA86/2vSfCHFzD7IsRrze48oo/TE
8nBSW50eUqqGep+QjDKypbG97xmiQntWzZPqf9Zhse/c+DlUx2H4ZITv6qtNzSe5+EAOj1usToy+
casavFbjozk/w7eJiKRcW86p4p1aVjgmk/qY46/iUzrXBx+6ngGzMXh1EHwV/I49DkaSgUv7wP1+
ApBu4lGxCS3wV9QKqwwVfcchDPBVjMDk+c1z9PXVQ2py9ZwiXm6revOsP03zZC2T6k1B3WTdogSM
R9tQl7stuDh2Gax+QOeX5XHpUVF50d3MIQ72vZ4OynuZxqeJKJBENt/dqcZkgUUwBpmpkLCRzATk
1YCRrrqfwS8fzdg66wEdlZZXhzYMr5o/HrqEIAFr3YsnhdZAJG+Ry2aZYhT0wQZx56x+8Szt4D7U
5l5M2M5HXN2vWIJeqtfa3/jdqcBbYOcPEr95160H8SrAu7hosYmKYbYqjrK9N7oXacOaOrQBUbjc
2VDHR380eO6Md9938cjAkKKWHRIOzRlnQFbGjzE/y3gqA2TZ8aoU9OTopKqdR61P6R5OAhDBUnfS
5+ljy5SIUV2dv1YAntum5xNF1sVzAOXFSLdDGhDTk1PbxaRddqy0dw1ReHmdTXeFmwpAwZo1Xsai
YkYojuiitwBSxYrCcgi8Yl0uRj0vnLdRZA4Ejzv11sgk5aXZ7jJ85YPFaci2QGQzgn3IfoHxvTC7
oC4xqk2QpZDnzl18PyQkB85A+Upzj/raSuY/Zdo/c1i/RoN8r+yJVyVqnnZs97GElI8KVCSlPAwB
MrofnOAu+psfEIojDHsXZ5dsjnpVlHvjne5SvjM/HJ/Va5+vKaVtcOP89HG1ZQ49mDu8EGG9xXHC
K4KZLjBpD7Y9czZr1d2WF8z03GAD+ohLIFsvxm6e8xFUEPYDG+QUC+ZxjZUWBTRRZSRNFAmxgWvW
R5A8o+puKeYgT6EHRN60RrUeJevMRCByp97t7ewxucH0caqCA6qa6jVc8PUbLCYUig3P1b+rt2S4
iT9ro96Qs4uVPtjx5AqeIneJpSVa53/1rwQua0WW6QqhYX0IIehNmwnRIiFHd2Rnjz9btvuKKMVX
p922/i6vrZMGLrBCBcbeCskYMJbk3DAZdq62f2e/Gw8uoEN3hYmctRo3NOITwe2LjCiSO+u1s7bz
S/fIHkb/wdYNlKLWaB/uEhYZfEjvmFEHTOXX/e/qRWriJ1fAM9hq/uEJLS1LSOe8VD3ZxSYAvVlt
6UFNXrRulR7F1f4izI1vZ7UuPge0OybIkrsMCDSsUsyGKySi2DmId/dwY/Q70D7YZPSx/jZJgjfu
MHHxUlHd0NgneJzyNRaY8Z27GYJBcLqrPN0BMbGDuwnwINw9VMVQ2PhYTMv0g94XZcGq7bfMiLWz
SLV8EEFq781PC+XV31SoxuHAVGv+WrCsJO9QgC0FGzNltGksCuGAeu/IMOW8dd9ofCWxjL/iewdz
6w+L0FZvMAB5tPIpFyXbL1ZLnHZAP9NHjX6z2zLy1Uf3k9qGBUX+Czv9IY5Y8zBSXWIr0/Fu2fQD
/iC9vHnyPpIPdjCALT6Xy+JFfzmMk7GiMw5IAMDiZgAWS4lBsBXqPI/qjLeMZQEV80/5xTtgdn/R
9i8xjDFmux2leYZKAfMMSo9PJPXRR/rHflevQCvb55zAyrsKTR13gKW4XQKN42PibmhyYARD3tII
5XuUCKsyoKxhILMQCRr6N9jl+PzC1R2x2jRsvAEu/Urym8OFbUT0QfeCchlyF4TY1cAPh/yP2nxj
IoPkXYPxxBTVxDvM5whByV0KnZl5Jp9RwjE+EDiwc2zlrWD7GU+MGVhRVT9sbbngnzgRDoGzw7dY
Vluadc/csJEfEiDDd8v0bsVvTpbIHfhh/jvQNq7fgKuK5rFbk6ZBFqwPix75LoHWFgm2G8PZE7Tr
phvEOqLaooGo0c3bv7bMclS5WRiB7i5yDjw7Muk3cH8Vso7S2tt0OyTWeSsC4KZ+M3dXthJNv8G6
vFuMOeMKpzafs3l+CC3k31cz/4AogKLQIZmKN4ZzoLcPrb1XxTml12rH3zgU/m7rDDw0Q3OO49n+
HvJj0j7H9WsZTNBRWAi+zXh7/Lx9EUTyrmbod0g00dNMKjk2sn6wb67xyQTniiBwcqL1VDm8yC0f
GpZP10Zl2x55Xs+iygsgWbF1HMNv9I0dzC8T7862KEJoVEeMCYa++O23JAbRJgx2jmEWwSeq9+aS
xdkweUAc06mDjXXSbT87Ezd89KJ6oPoVYmNsY9UhUVevAoaMuxTViaZmbOdnknEYCy0Uq00anqPh
b4y4bGwPqYmekAGgnIiqbAm3Jh3G8yjBMA9kJVLV0Y5YHvQMI81EX0O2qLZqESA0WbPrBGWDbEHQ
T9u+77giB0xrQA9IED+muNXLdlhDJohROHZ0ZFnFtCV6KOKLSUwGVH6L+VEcvLkuVyJThJxx08Rt
X5jPmNR8+kCstFUjv6s9MEcHXQPT8cY7NMwi2+lL2L/xdTJSNxAwsqrw25ehxmeHImxQsMXSJ7Pr
18IpMdhm/U9bEBMajt1HNNINK6va533/mTWoeK0OnY2MdzmT+NRgROHM+9qvsKZQAgRcDw5oZJ7X
wg6YjOTRrjHpxYH9K52QmdhE5DVGfo766OLFNvPPCGxNT0jipMpHMbgPGtGnWyKpbzKxmBY5veyv
fvrxKUHypF7ZMwCyOtpX2AjSimOmbHH7JK65rtsGYsWAXqWJzoadP3p6bCjuBixHADLqoYXmoJlK
FMnedxO8RSHE5DyB2xsN0Hmq5DIP4aUug47sUQBDyRS8l3nFMWvBmslZ3aTUMOgumQ2GmOnbgSgs
kMmezdAq08ZRBw5rL9nBIlMpjtqAOlOnibg4bo47w9QW/Ru8OOkXnzYKF4qsQya4necYmPpsQlHO
wruT7LXxfeaHJMGgMNS1+vRHqknkBKMbpnBeXUgCAqEG7PLIoz0qhMgPo8KZVed8GroX5XL9dS2i
Mowdb1rHQETt9jtU1Z8iTk+Nlh+dyIZjmzLnSsz8MOPOL6wJaobw9xYC+Xogwsx07zvH3ttB9ivR
7/YUMqkxlpkXySK+ZrGr0P0xFxjukiVioLD4YHvWxTWdL9Yr7ra2K5yJ+KCT2ucliuj+6OTVRrkg
oHUsrjqMKIJCKCHZnD2jrB6kuffJGQl8Dr6AS1cHjd6khrgQXhsCpwOEXTGqNmSPi5B1l1WUq8Lj
+ajM+OBQ142w2a5TdjhhwgU8vuM++FKk9AXiPVu+sVz+xZJpZhaaySZg/oUMafoOk+J3WIZfyeQ2
ZzcnaS2G4YHhcqqHCpEYFV8DaXXlzePFnOIfILrwlzqNjksFu8BCruK7ZsPFgbAbdk4ytJ/SDL7D
0b0m5T5d0hWYOgZUXlxl1VD9dOSZYkvRyu7RJmfv1rS0DA3tUMi6MHMefdOlmOuGa9BQZ1glOoxJ
LYcz5Fyfg6NsW/pGbDOckdzJEJYxYV8i2l7aFs3dstWpYvSzLR5woVBt1HIJXRuqB7cRI3HL2AB9
j0UWTownWxCNzVyAwUVpMlp13I54THglpkXOb6A4rsIKZlDIxio6CAkvu82Mn9GS9DwuOBEFnVBl
/GtdiC3MDlilF9XvsAkIv7BRQQYGAIWgfelNwUSwZmfmMHCwi9gllSfaJehchxmdqaqXdVkJFXLI
frejt1JT+9FP+YfVhO/Kct5edR78ybKhfhCOdzGb4CP2Cha7MxXQkPZs8sPtVPn3HssmgvSQPTIi
3Cdl+EMWyleh0fSSYup0NLYW0XkuMgihq4LVK8TTuPjIZUVeHUuvwoz4u+54VMX8GHfHcvR2A0u0
mtm/GJRep8uvm7tEoDixc2pTqv6JvW5iEAxQec+uUx/DfjW6VJBdLsatLI/KqWmrTUqdmh6szIKf
ECy551fH6G9YWNZmdmAnaCrUvJBAYCQDecQIXnzOMc7e4QgIR7gDcQvooPDZmvqy3MqqpCYExx/G
/u8uwDFyMFlucfNDD+cHzV+jDBUF5ThDbCbCwobC4Zcanoivd1lX3hc0nCJGAwcUc7ZeI0efx079
SgiA6x36Uh/hEmhnRJSu/rBrWkLua1/BVKwru/+re9TP6iwK7h9V9ge8Z27Qu9cmrlXLxmqU5NnW
MSm8lTs/jooh19DScdvdr9Gy2E1XBamvxFTF4A1VPJQrNBfykDKGRzA53l2deE3WL6Vt98MgfR+k
9a9h2IdO8hZXVgc7AlWS6zQoppWAc48SIRLIKtMceT0ux13GYspsOZwa+dEHSq25OxHHw7IN394E
hmOBuEXPsg1Bb0hNOcj+UwrcPSG2psIkx1TCyGlaSlzRRMzgjWM1mX9jSlTXbPEbJu5DlbN1NRwg
i7HDPWrgICeVEcKGQ540LYFvmCtqE4d4DB+xYPQuJADnsofgYICvtHPA53VDFPTsZB+8O/CAwwl8
FMemGF6TZP7M9PzkD8Nfk0ytfMjPXeQgBuGm59QcucrMPoO8rB7DEIXo7HjwP+Z5PVDze9b4muTG
tnNZfGYOfYunbHnvSm7hARcQJ1y4QFjxhzgWI0EMY37uj3emROOkuVWOLHbWQqAZHFV+Cgr8OamY
5fPylRP0tFFVOR6bwqkhjio2AGgJppkD3LOxdlcN0DEjdH8i3GJGb+erSoTDTgXdkhnKAzS7Mhns
i6qaXel15ssw1NmlE+1zH8vRJJU4ai5+P4kn30QdluEjXQUy2PduPH7KJn3rlF/+jeVPrc2dl/OR
6ks/fCy40+7a2BErA83/1JrBfWLk/tKRulD0uGmwefzfB7d37quUW7kV5MgBnBJMocy++2AhM7eB
+m78hT9+0YLmL5Bm+JRHOO0GqZNfPQxbPUbTOzHU92bD5NPVCA08IdAhlpUZHK04ftVBf6F8KU/a
CfxLURNXzLXMhsRz+Wias31QLe1Un5E/Eo02/i5qKquKMY2wY2mLFN6mbalHJVxkGH0F7rFS01JH
X8c84DDOQWWooM4e3Ry3VzyTDCqL/ttizNVUQfhaNZjxJlm5CB0MJnrlMBP5jYjKjGg1licwG64J
wpUFwSZ9TYJg+kB5gLSMjDhzfopTjmDpD+M1nkxy0DrbPSGqch7i1mIIOWUKw46M2PqH5DRRE7OD
sV6bsPeestj7E9ZevG9dSN1F3zKNaHvxnblu+GREWLGZ5yI5pAJ7vL13RExdiyq0mY56f6Z2gqHk
5DYTbxqwpB2t3ZxzlutYBhcZv5RNAVpvTEX+OBej8Wr6IL5z19q0aQ6EAg3LiYiuS+TM9bkapwad
E/ayoTWNt5kbFJvcujh7dgmTPfYJ2iASVTR6WnW1GjdGRWbQ4JaMersloaAy+mzn64pMrAwLdReG
pOSkxXGc8xdm/tlbWafjEsJOexoZ+cNUvnBFefeJ13r3bTYzpKZ1qnuOwSqcFdInHjyx7EnTNNua
Xl0+UMd1KyReWzQO4ttHnx8iVjkGVcweXJAgy9NOt+7EYrtBVjkNTk3I+JOFS/25tqkIRwHSrFqp
Lq6f7ZB2uHKebl+0PqnpaeP9YJMkS3pC6OgPjG2StyEbpg93SFaNb8qTH/W8xa4VNtuGA/7YMEW9
vT2ApiyGn2Wf7qfEF+uKq+ycTV9W71qvsmvf7Mbe5IJlkAjsnd1F+infGVpTbUZJy4FBRrdVuSiO
YmUSfzOGD4XkIyXr4tgY2JrTjgLJ78MxIPsZVnWZyNPU8HITQGobbnKx6iG5qLpsMbwtnzl7bMqN
OeSnHFexPXcBoIruyQ3Kv6gaOCLDHMm4HqfoPU/FlQ3x9FjEHiMVI/BfFzNfP7YmtbXxcHtXY7NH
BG/EL73R1eeu6/2tMbMRb5A8nesJFVBbHCg9flVTMb/OLbECKcI1VYzBRxl8U772r10xngYpk03U
j+FpQPTX11G2ceDJM0uWTK+WD0rEvMKczLxcRcxxVIM/oLLM+xqpR95YwS6ceWESHXgMZ2CyR1X/
3Q46/+1F8l0FFqq1McHOilGUsGeqm6G5TBF1iRzphfrKm/fIfoKdI5KCz70S9Xl0svdgxL3RFNaw
opVxt7hzyqeEIdiQtS++5VTP2sLY6UT+eC16h6ZYaDb9XpKTrJEFM7ceVNe2O17zlmk9RpL2HguY
tfaMLttbGeMge7A9tHQmOT2Oda7HWj5Py0+Y6pHNgmOBs2lYRiwPLUXWvpHGu+lZDUlYLdvx5U+h
NT00qSqYOCqEzzYiktIiTWIefZB2PK61zyh5qCN9zqiefG45+6Hw4Yf1OSUsgposkNQi0/iibK03
AeLWbWKgeOgabiHKEY8LLTErbGyBy0MryfXqbTbzMfbBi2vw0/QQEJtD+20PUfVqjGm1kXa96+BN
nydhEvKLQs9zC4La03g+1C5PbkAw8qwjqDWDXfwZwr+CO+ET29vs5KMUuUttvNSNXf/Cd78Kcglp
vIvsB3+eGjAN9Yv2K6BbbmN8ZoFi2+uN136qfyWTXaMhJXI88RTTxkQyjo7kXGybEpFCFlUloIaQ
lfzsFXvD6umsPMZOtVnLQx0T4zOHZFboukqunILikef/ZnWTyaq+i3cVLfAj3QU5ckNh06LG1s62
aPIN6Uz7jBBxhnYZWtM4JoAxaym4UlLL3MS8zABZH9Ocqt1sY733a2AzdoImuMtDRUKG6O/xxoSn
WiN99Ew32Q5B613Dqmx2BmX8XT9rEnumKCdecs7xbdU25NeW4NNE4b7KvTx8uD2kHeYwu0MOndek
BN6uhaxi1DxTnsogPN2+y3Aa6DiMYbQFSHM2mYOattE83R5wxVjsRBYPL2P2SFiviV50GEISSIsK
zujKN1lTvCkvKg+JG7EcilO2l4LKzXLQzzuqM6FNJkjgEvAfk2xoWyMiM9y52kqfJ9dbY4MDcXxO
Kn86S6s4ikIPj2nNYFOX7VNY2OXBjFALpW3Acd6hMO2qDTyEhkTIODooOzO/hYuQSsVvtuvtlQwk
mr2027t9Mh6U2111S7xTF9S/zDlHDdYdgDKHB3sE/aDiP4ZvqUMlKpyQqE6uUZBhnJn5PXPP/5j6
ez82a5BZ0vn34I/Fo521MMtE7OxoCT8Hj+m5S6r7Z4MvyjKN6XueyM2UUq5qr7ff7QUfN5fVcM7r
oH7r4Z+CUepFmx+lhQfHWx7UkL9GsQ/Bd6iDowdy4Hj7k2hFgGunyvZTCMtadagemQ3+eyjGGjtr
mkV//cCaH3xxwkK2NwPxZY8dnlTgkVyxsXFaEkqQRbqkivBQT4N7ZvLG2H9YxhLZDC7z/24qlMAk
kGUunXDRLzwaA0LhaIrjv8PEh00FXm+fhzMaKT+sk5OnUtY2iiEWsAYas8Tq7ZMVOvYJQqd9un2p
siTe1VbGbKSoznJ5EFmcMbuLkWNGeTeg3fHu+6rEL7U0fKGQPoZ1pjTS7/1zghqRKHqBq8wFR4yi
0Bh3g4MJDvJaVs4EuohqPOO0GInFCDDkeMpHblN3WJQJT+i5XW8MWJueK5nUF4b36EA4X75gvtM+
RX3f7LXqk1XljIcq8NrzrfjUYnbR9qF34nJexvE5MZNLKVz2vLhV+xSbHvFZjJ+8sAEDN5cgHsYc
o0/pJu+lnxGRQJ28Y3LeVqgNXQE3rVK41m5fGmC7D32TX6qWJwnRkppiedfoKf//w7//hnfPbTWq
90lArxmAPDZjtp9nbHnO0M53t7Jppj+45+ZG9crKpwOoASsbwk1uww5EYGq92oy/eEoJYoqiOUiO
5ddyHBYPhDyVRndVaNl2bV65b15uj6eM3Kuz8vBp9PA2RRbwK2cTXOcUv1zfxUe/U1TB5cC0OokL
mIVh/MNfr+5SH7Vq7gkOmLThxjRFRAXAwb0zMpD8o93vW103l9QHGJ050UMSEdlH/oo4lhLhYNA+
6XmCyxtaNWvsur5aOnOA24NH5ouQOwFFkfGli7LZz6LjM4js7bP00vOsq23ShjmmocJ+jSUBrq7l
PyKfZRIfscvpJcyaqPWJbSoWVpU9B/vK8LF7W5hchZ2Nz8JlQei5CUgyhQlNJoNzGTI8J6q9uEHG
GeZnHPk2RL82dbuX2O12RuFb16FDVmH2dbX7d+cxez51GIfaKLpPlTBWnm7jfZ+bbLQMpilS18Z9
OJjGveEN4WHK6t9tQ5cSUEe8dBMDeMf0s7MlDQtro+Q+JKg30kgdnRh4cXj00il5vFWcpQ34ksmO
iceI9nnknbud2J5tN9usH/H0V/6CvedX2lpm/8QkiGVKmNOdLwYsOeFvsJgDbmYdIpYXjVJ7U8pT
nJZoDeuMgEeEo0nmmeditsETZg65fgOpbNXyJefedB/M9mtYk2bTddCYsoU4Ld18IMHIDdZR2ucQ
DjqJKFzAC2mdPAfJDPCBlAW2neacYqxwWN6JMchKSKTjt9uwZG2nBRWxVPx2OwsAzdmPVdjqImrE
2bc3PhHt70LIi+U0xknEETW2i0JrWBToGN9MKKVpqnHvuyUvwTgt1r/bLyzbCX/Ucmvt/+/+aoX2
Ry9CtCWaEr+0QarOqlmcJj4Il8g8xaZ66DQ4pVs94C18H485+bqNY/PsZxMu9IDdptuLhKzAuh62
RhxfRdURL+Lu46kpwU3Qi2hd/EX9p/YGtRczktTZKZXnvHuRWZ6LZtxMJaiQYq7//rcW7FKbgrDt
3pIAJHTBZPAcmjRdmaXttdNaGGc7j61qSTERzk5IzLnIN4EL8sdqexJWIzR7ca1oqemwdg0f5+Po
+P5a4kHwUomR18m2vmyxeSTsHCKnhxEJYBcblOh2cTpf6DG7q5lhYShz3oYI8QC5lpKAZss4RlP0
BekU2Wke14+Jzh6CkSirmAN43Y3Qw/PF29mMD47JxTcWWftls0XvAQNQY5svmNKzxwSby4IjDYMa
K3pXw5uvSbWfp03uhC6xHaYin0iy2QQyjPoyegTt9iui+fRDjRCTNcceLOYA7ws9qxko+7UCPk1N
FQe70iQCRDKOxfVNtAuzMRmb1Bll6DLPzi2uiNKZxqtBwZ3kkgs9piK5s82C8adjExxlUaXexhYm
yyO/NO9zz0Zlyrrn4PgLI76JrJOTOuapay2cS5VOCaWfxXL60zNE7escRheZ4kr497eYSnyMaVFc
G83/m7mlcql12i32GkcvPimetukjxFWddB4YUa5SEw3kwOhy9a+9qzokfrcLfsb7cGQMdIgb7qDS
id31v499Y49re+rlMUX9/a+hhmZC85nkh9uZ0vLCbMqFVOjcqREnUGXFw7WOUYNZcf+R5I3kwAKY
N0UmTGrrscl8clGYDNKKj2iSs3YkswXkuLs0/pFIIXaxSaLxInJEFZN36DgePceRD0HURFcPqUNn
hNnDOHnlg2ko6ewRflZHyP/jvWuQ0/SvxK3n9D1W9eu/yxnsAaSbhhDavnJIu7O8VxTgZDByVP87
1k1AxmMi+p1hGQSuZl4O7MBztiYzMwJn6+bI2OSMzL3cNx2F7q0tH/vXOYOwOPaPnGj1Y0w3cm9O
4dFpiGqbcueTnLsIuOzANVI38j6TCDqzHtiCcrjGVVwfvGFmL2PiklQwDqzlCPKtnjhUQhmyno+S
X6bHgeuNZXdoP9ASCu7IjXVU8ey8y8UCEEyHqshysJ+GeTa7GOcVpFDwLIj4kB8gx+EvM1Ng6Ex3
3LdZe7o1F0Yenv+dS25ISY+VcTPqvnuaKrSnt+9tnPF96hMGFu7gPw4sIm/n8u0h6F3UPBOw9SDz
3v5bg1iTw/5nlthQW0ecVcjdI/Rh5/67u88lwuK+iCYi/LgTRa75EUVd/+xm6fXfW2cNu1vV+t/6
dXZEt5GjLOuzZIM7Op04d8s/fnuoB5fedQm2dN10PKPhoqrzEVjOUaW3t/8GWMfeR3F2TbkvX5h8
1JukZVN7G0XYnY9tkqHDoo7iyQWCPbkzsiOwJ20dco/6w6g8sXPiGHdBV17qIs4frVKlT6pFg0uv
7Gd98SZcyssob1vgsz3FtMummAERcE3xXmiU6F5X4OUzbL89eBMLG0BYMBThZUw5Sa2jUqd/RXai
gZ1OfGRrabwY5eweRamzN276/iofFcnP2mJXUktrHyp2rM3sfIa9wC9f6FCArMjTg5t2LF51e59o
FgzZVNvnvEI9EbA62qSmfopU952xbbsMFt6QxjXzr6YBplOzbcsnMqpLoQ+JDBYKT/BVYNBgBUov
dBswUiSSw4ik7qTL5nzr7DtUPLcih63KsCECRe1MTAT7mdnO4lThfpmnBgMbReXtyv5BMwTeydIg
CHT5Ulj2VfbJ9KBk16Nrs+E2x41NfIfMD6pogt1YYu31bVueWiO5GDGTE63K4L7wTevJFfq5svyB
TTHFO+OfjFm2GB4aSOcxN7azGoqnGL7WUwRyuZ4j+1yKXhEq3YBnWTYFjcZAGy+SFseJvLtYjy4E
Eor8em6ZAK1LTdpFG7lsTcCtEWJV/bp9wqlcR6AEEhxehugrX6xQy4UT9X9UZTjPRqUQNsvYR6gb
oK7sWAGub8f57HZgqBLMS2UVoBRZnMVOHrqb2+fSksFfVt+YkMs63NcSB2lJAOnFCt2TC0kLdHSN
/txHe+w5jQlNrrDPxgSGz9EBWz9H9kQiUhYVclaH2/XsTDVSzCVYNMqy7CAB3cyJKo4J7vVzNKGR
qXzqoBI7zaFD+xo4VXT6N5U2vanelibOaJmNrOKd6Cup7OzNUqiTZI0pwArQ+tymriHiO2tSSxKN
v2SSof7hzhMcWVaQO2azX6fkg2imrG7FDHr8kNSPq8LCLdkqubGnznkwVPnb0pPmKOClAb12mQup
d6iK651JP356SJ0+eGAYQ7OgrraQ05ODP4FV+GJoYkW9qiTWMOd2Ey2GOd0YAzR5RtTjVTa/I8Mu
9u1kojg1kLjVmDSJAkTm2+rpkjPxwpXn0PCawvEJlrdSAg/yL5r5/Mk3xGeajsZW5l59nAG2J14U
3rutPCht5y9Fg6Ir7J7Zqj4VNkEtXKmQADHqPwkVIOaMjP4+qvvhgW3wU++aE2Fjy8/KQ9EibBb+
rkpDXBFiRB6WobbNh5DCcE7yBEwbEuh5Geh0y3zn9iffQqqVWO5VjYizaZVx5fQWThlVW/amHBGL
zT7pFbThLB2YT3Pucovz7Hwv0iJYDyNmnWZpr9pkJJ2AMQmyXr0UhMZSEM4tvxJxOOMAWVoscylm
FcPd7Rtl5mXXLJYEDRlfXl9zzQyMhhROtf8cYHXFBTFophxOGRFWHbrYNNHtV6u407AjJDNLp2Jn
V5GTHuvowhAVLXAeT1dHeNCQypZTkzkzplpB/LDvoJIOBF2+JTa9rSVuNroOq/Tx0P1704rS31oT
0qhIBNY5nuplYPfiRFZzkZI8SEtl/Vob9xGlzN/ML7/DlsKCgtPfjV1OorQTYFlqyLBqhuIQCBeq
M0/vTvUlG0eGo5vBCWp8VT03akGyo4j0qRpSExyVjh4Gh6sm4dZjtbSvXrG1yNW9nzMfT8IUpGsQ
bvI5xPbFxu1u8r0fH88Q9ZWAMMRFvBNe1B7ZiMEHUprU4IDM6luBkYRTfraL/7ywog3FH2ehCESF
eeq5r9DJIJhl09gdjL55M4Z8/jaSvH7SpY3aYmmIcj8RxybYlr1c1sgSLdEiGzGcIgA+EAKkJ5FB
T8P4EOjx0DM+gINOdorPeGZNJV5CYOvkW5ZSzNcBfaDnVCSKM8XfuCHZrGxY+p1fMXDwavBAZZ/o
pykOn/uR/Lp4ZF/hE/ldZH3NiBureKDzPY788YpHv3rowqJ/HqS9c0fL3JvLqYeIuTs0njwmHm86
AzT7Wg0diyCLqt/uhrWMb3kAr32tg10BAoUEOUD0qAju8q6MD3gKNetZi3gOIOdlEccXD/d7VdY+
vSYzndojrJsDMjz46he33nZz+6eaDhGZFxNSOdUieeAXwUxafllzz7Qr5QcXnNj/w9l59jaOrPn+
qwzm9eVZ5rDYOcCVKIlKlizH7jdER+ac+envj/Lcc2y10NpdYNCAYY9KVSxWPeEfNoGsmMcqyFtc
wYxXKr3xU0lnRdDC0G78jmwBLUFCV/DzJnDIcyukN0Cy+JnfOEKICYZYmgilq9h1QVQSPEHbFrGc
3Q069hYpor5Km9Sz85IqbD064vrPopQkcncaYgnGe2RnKNfhPlvtrRqJKrpD8OuSMN8iF/lJEqh8
m4XY7/Cw4DxVyI1zTMjTXKdehveakiYoBajxRvSBIEopdEAvbManZmgwtejUraup+kHSrVMKOA7v
5kq+S3WUPc/fKUtr9CxNMgAyD2VvxNBbxilZVSb5/z4zEP9QSmmn4FtsafG4xYkBjGuFjqQQLaoA
uKhGtPtSo/WIU6a2iZVKdYRcZ1pZ2eP5jnNlYSLlYjeJWs0tQ6hR+pRTeGSJ54QomTh+N/GTp56p
VyvRqvZIFOXKKI7x+FYdO9fEDFfrHLF7iPT2NDR+g+0opdPt9KME2WrMFGiBfQ9aq5nUQsu8QZsT
NQ4951rRuua5oJw9AUisNcgz7mUJka8hQRklYU9vigrkrCWL7roQqLNMqU3XIa/Wjm0Gvh/PNV5p
+Sktanr+rbblOlMwfZCFtSrDxG5k2ngilUz4CB6HCfmEooh3uRDg0jh1KXKCfVi1WYW8Ppj6jlI9
KAR337oAxjGBVNFx7gC7oYamZ4rqZNNN1yOjKtJZ2raKJ2813ajgdyM2HdUDaNhmlBzu7+ZQEV08
ywYHW60BStcb37/T4dj2hNW2JqIIGsUZ5wxYYSn8nhcatB4c1lbEPhnG4FW8wraKu6syMUsBOLqS
ypECgQ88XHWjZJOWwqYNzeTYTjCVVFC/CaNCSimOL6YsxE4KVZRDwcXUy0RIpjejE8x5nGlN/kia
DDXDOjkOkex0UR6/Fo22Kg3dk8COP0EQBV5uYvHbjfWOc4NKuv8VkQUKCsSahA/A+VxMdMIMilch
bZDaqrcDUsa2p4LaHGrlZGSuuUoTxMRHZHejNP8cmMLBpUJGwSx8SCXT/2pglaGKna1GIxYLNAxB
mn+f4CmrUnMxVxP6B7he4sZQ8pOVgKoXsyfdDNDitvTKMbAGsPtUy50AS0UcLkG8Tz0Ez5DFry54
DOhwbkEdjJhYKDon8gF7oxNGy3g6TIus9x19amXUSb9JE0skzEBCxS808hTN8laWnwnQ6jEHU9pt
qpJz11Tgyp73xz1VU3+zyiTuUFHGjpyHM0yPKQzFn/7Ulzv/U8i1o+JnUkRl8SkANYmAO1yXUVKp
Zcm9ytOXFSgYiNPqhGimpnIbNDSYh176HJsCJQ+vHF61wUcq2DSK+Xlb5Xkq3oGWoBrKVIfCeBR4
3++AWm1GDUiQmRRoYUC53SpTcxRf6G5DUEzbzrhrtcSu26ajDtdu2tb0d2Kbf9JHH6msLjcWikhh
tK4LfQGHrdqfg7sWReljg2GYilDxQ4YItdMTeSyDoVD35ytFxZF06RkuuIlc/sISLQpgAk3RSw+S
DkS7I4cF7SvgUw/XfFGNEZY5SMDvSr13gWFE6KIDoqa9VWHOoAAuKuN2+NxauFZVIdlHJRhOk6XS
phb1Iwps/l7pgJedFyCrJOMhGbjcTa9futTfXsHMZ1p1MAwINedMTwVitLPisqZzSnwjd8+qq+SO
ngT1Ru5Nyr7E1QJ25HYCbGBeC3W1cSuIfFq26GSr+uxp9DI5ZBDnixVz7yVds9JAzWuCS6XvHOkN
fj9XKUPZ6VSzpy6Ol8xUH4iDEnGKqUcvxT86vljJG91iOTAtStd1HK1lNnSbRvbvxdFfdaIsoqrn
YkIdZNu3IsUIH8bsBfTQqYqJql996izvWRy+lWX4Sep1RKKm3IGj3N0kMQZsFKeAi4yDtlKE752I
9nqPW+9oEvyk1P5Jjo1ypdTog+Vxft/FEboxAA7orvigyycEQdiP3hZZVyq4EzBQCKroUU3HF1+A
Pwp+okQXoCPt72Tym/Ph2uwtOOYgLZH4cgvlxRopSbBDJ33JinbvVrIMEeynI8Ru8gUQH6DQlmK6
nn3Jo2BBZdaYWUVxKPs0f5nQIZJhqfvz8yvR2TUUzIlHvddW6ngSrYrTkQua9JAjpBHEpWmM7rGK
JONEBZCPrbtslWlQ0kGFjduOaukqGhGDKawccYsSvlIVB0iljoBnVR+g53kJRYn4ndIzRc3YLaiF
Qp0CmIr8NoeGoEYoxFigCRQj6elK4MYVDyPao81oHQ0voTWUoa3S1jLKc2a2GAw3X8e+gPIvMpKr
c1wdmR6SJAMsJ0Fx040+fvMEJXpL9KKisAdVFh59FalRuZXMVWG0p6TIzIMf6HjlJujShF/L1Oz2
VgFZfSzBjFHwIUoDF40G7ZAsPS+ANd+Y1dbPickyqjjHAihZK0r+oywT0QEa2vtapjoAuEDxxyLe
bgXni6lijlCC2jyheN/vKq/9ilZxN0ePddyGbShsFXHdKHK3pJklwu1gUaYqoNDX8RGXOUaGFqc2
djBdsG1DOp75XbwKJsxHB1tpbML+q6m/EhSZj4Ph8RBc7RC49J5EUSidvGt5rtQRcBVF1S7NDGhH
0/sOOANLNCxlXC3CnsgDd6A15kof0eRrOnFYumYigQZ9lJuY8nEkR/BukX2gCGDqpp2RdCMOQMBL
+QfSxTmJ9Uz4ybqUWYfUkLAVV6hbeexuL7FoWUzIdR+Jym1XUgqjakujX/IwP9C88jkIs9EROvx+
QKxt+6Fwt4HfrEI127RAh1RngjBWMnu8HUfrIPZZt2uibtlMDQrNq8uFJ4GItwqpdjIhOqoRnMDz
26Lm7bGTun4r45W7FDsReT0VsoEf9suKUnQyf/ES6M9aHff3nh7XQOWQm44LcZN32Vep8+JDgCbl
ZAl83tENdq5bLaXHW6JCnYHicIxsWrWqQ095iqoogkwaP/W68L3usakSzy6r9rPBCWCnUf+cBmiQ
DrKQ2HEdTpKuerk5b+XzRebJcb5sySDOl0VEFTA+F6fgVD7HgvlpHDseiAJK7DmmFTwFLWIL2pZ+
AoY9012ZmeG4U+RhK+Wj9ZzjkAl0bFkOcJWmTua5QEZ18eVcbBwtX7MTLYVP7oaQpH0pX1AQ4sRt
JdClmPg4KWyDRRS1+jz3OWjPTaE0Atxk9om86kMrxP1B4IN9StZVg4aRXqPSL8gdiXQis42z4bNF
+Qau3fKcughDns3rgrjzfKSTsRgH1TBOtYENlWAO81As7wzwL2uEgsodritItNAxKFBN0xBeeiJf
BMg3JVRVzaa0uqbfnh93pcixjXqe9iB8D2MNyG6KsrikU2vAPWBpiJXryDrcqTjEh4XQl/zMQk+2
lk3BjgML0wyt/izhz2abfazbrtxYW1H5rIw6ntMurK6YUsXGGiBUqTJcM60S8Xej3WHDvY6AjE31
CBGlICsEGT9gz7mLgFsXsYEgfhI42QT7EyyL5NoIMAlRkMgbKATS0mjTrZDV5azxdXLk1HpLUzXT
kI+UMyDgeATfkJ1dDCoMAUCiQ+NXQN4AyDL1415E49vMo2MelHwbI6vXvJfDXNW8B66/Ygoigm2t
jV86BTnjMRPy+6H3vTslA3b9VvZImxKxYaErHoYuS5c+GKtnhbp/KOV0FX0/2KltuH9r0EQqjFEB
J7hQNPuN70oukhQmVWNNKe7YcsVDVUpTixU+3PSkJDHoDkCIMCP06mrXusPPrMP0YYCEf7J68UlL
RvFl1AU68YDR22YCMsbuF43Aru31dp+3prYPIpwOOgkEjKBJdzH+AV372IDufB1bDFR6wFqzM/iF
J/FoIarH4Bp1pB71K1mSnsyGkgMtN8h7Fui+MNASNG0svF2U/M5CKTgaRCpt0w1Mh29lxWF36Kpk
AA/bu48UD0Cwd/g9k20k58qfJsGFDxrrLZigr2jtozsRQNFDx/uAnWH+2qlgmWALEGwY8hQKK2V9
StAWkSMIbmEKvrypBA1JAyuEuaxgHEC1fRmpUIvjwag3WQ4l/3xlgjBEotbw0cgQRfT3sBRxEfUM
lBcyqYbLIoIyrwFhCLx8dLq6R8rdtJ4DoXsFyLwAFYCTUj+aW/f8V0VWqFxyBDjYLTz4ZvfkeYgO
IOqhPYRBPEeehfZRE0PbNap+3afCJ6Vt6ZcTgAAuYUI9qDgnrWCg0geHCaEDXi9wcsrGokBsXhTX
Zh/S3aO6Aoo7OuQVhPh4NB5yiDpl3w+nQSp2XoTbptaA3srrTlmeo+AUR/QcaCgmeVRlxuyL7/kb
2VOReQgS5GEbs90Qw8QksGsBzPQw7eoaDQREFIoJcFWF8p3oVfq6UKl86QaQj/OtVsf6ndB5dwEt
WtSLEwDTU1xVej59lk5ZTB2NQ1oRQANHtmxB+Bnr2C4F1lghqNahv6W7mzYGr6OI6tes0OJ1WoOY
VkLRe82ThhIFwmyCZj0Xqj9uXFRfkIfGyOQMnETlOLRJKr/H5qTtRTX4MVWEnx1NXr2SdTT5UJC+
r+Qxe8kaIdr4VfVUWtAjo1FWXprcBLff1zANRQXVmSlMPYcN5/NRsGgoj5mfLDTfFJ6jSqGSL/ur
t5dbyVDToPq/h1MCn9UVEQeaOjuFQvBneehDct9GjqkC8TunOtiUQc5KTAk4PfOLZeTjAGlaZgDd
LEGZNm2MyB5cLCzPqZ8kJ19K5rBOQQilvJ5SFA222AfFJwu87GxPwSY7ASoHlKRBdX0LG7JYwPE0
7ORTKNXrsoQOjnbasOGtXI5mr+5SIrPlebOVpYHhRwtObMSFq5PQl0L96FBnUQiohntI9rpxOU7d
8SzQv59XRy8pL8dAZk5qNxl7agSBZ3wspZ38rRKkA7YFY48hz/m8rkL8Yd8q3pkV0LjQauUJFHs1
C3F6pOQi3VWeYKyB47UUGOFNwcmbchZQdgls6oAalNlZS7FAtUCX42jX96nqyKjwHYADDwtUsIJt
lB9LwddOkU8X3ajNO0muUY40vpWpjBFUj35zUiJP0umwgQPLtM1Bx6Eyqe8D2g7OuRMLYG1dFveW
0B8RiRs+l0HxjF7Vjogr/yTnOdjMSAO2XSRkasjKlFrkPsE5pL2PxTz1Q5hYndFsqiFNiTGzEslT
2g4WzqfJqCWvLpwx0Yt3tQUKp2gNaBJwKZd5kw+fIcqXLQBqN6L8EcIPXHVjK9x7IeXLTF9UjSYs
csU16XriPTImyII2Uqkeu7KFr5cXtKKIorz7/NHCanuL2KQ6a3WLNS0mRkz+oHhD8k1poMYCbJmo
0VhRcZCGm/NWGFHB3+oKrXlp7ONDT7kAe4NgV1QoRb3t9270hQ0VSTwa3KRd6tSQ/r6qQXom85HH
WiAhB6HvHDpwfyfAYRQwQDkt5VInJgK8Q+cBnb79iHDGRvQaYNVB7kKxQDj13BSh+Jit/VC0a7+F
hivqr/oYR6fc0sITzhv3Uw09GYIM9cbCXdemzzqkEg42SvvioQc5JP7RDe8FLwkOzQijL47QgA/U
2hnzXJmbCnAay/DbBxgiFQ0oGGqxRMx93uVvxxsNYBDMQGa4RB4hY7dHwe/XXaSG91VQLhRsBg/n
fwIQlbWBF2VFaXyRCL2/rMHjLvuxbjamkWfrLsOXxYJ9BGhy2J3zjKxwnTQTij3dMnIucSBKTzx1
rZb0Dduq9Z8knPkkAC6tImfUrIjYNFmwcEiqqVwMaWYHKuYB8B0VuUSAuBAhzw8qAIJWaFetAPY8
qJCIFY2CHmU3EU8SP0pe/DQ7Wo0f4RpaLQMJ1HwehMpTlCN54/Yx6EKEcD2oqi+wCBK7UOngJJZ5
H1g0eM4VJdWy6Nl6II5AZpEYoDmmeK64HriZ+UQEbdMWyidBorCdZG2zwH9MW+lJNfBLTwMgMXPA
pMnwVLaefPRM7QgnRDxD9wEh3eFdYUdSpZx6IBcOrdfQqRWX8icY8ZzO14IkoLb9SjBPXlxjumF1
QLwgVc58E2GOQaWC0yh+OkcoxXquEGlpJgO3ysifdMuU9lqmKMiZBoax6aL+XkLF6K5EZrMWJA+8
j48ClUyZz7JQcy7pJlOh+ToEPRQadCXONW6YUeifpWivD2qNuFJHpcgPLGPvB0q+/zttMwx5M1Tm
s2V13kul5b1NNsm1WuE5N4wjssF1RaoJo2qdcHiTTgAgLi3abzhohAX+rUWxlSJpnykiDmkyZE48
o5xuRIhSw4gH2WwLpe0ESc6pixCSTUUGXC5NRr/AQE6Lwn77yImJBlwjau1OnNzdgNFQYbeGwLbA
PvPSEVn2ftzYaiIPu7d37wwjcuqYjoDV5P593ALITMkH55TnR1QLJqeLXBRPfej6m7RJX6J09Ndu
EX5lNv4DUKJ61oYS2iW6kT8b1JsXvdCDa2+JBcSmxq9VDqGamIP2oFfHeIr4cjyJNoKJDV5XBicT
d5PprtFaUd0BNqjuDT8pF0ISfDdhrJ64+ekOKmK8QtyQezXN3G0d6IONbBV9Gg07BalNRrKHCvn7
qhi3wAvR3Bn9Vz8ck2+qlX31ApWl0Cck9yC22LhUSbltikjdhbW4lTpsFiD1lV9NWr2JH/9UosJ4
UUGdaGmo/zAG8XnqOOBFZ0brJMjvY7TIvdkerH1LXsVCpSDNbankJoBpjYE7qnNzaeoJQq2JMAEb
J2xoW1KUrUGmirFiPboFFlJKTudyrCJ9C3CrWPdlbL60XQRgWfX8z2IjJBtLQp66bSSMAdpmwiup
ElqRQbanjh7aiUgDn/cgxGW0fDQnKca2TKSF2sstWu2Sv9RVDH1KdLvdCtWuBgWEHT4hYhuA1/A7
ygxvm9g0DER9pQRukNc+KXTPt0oODwKzVzjAdbEPWrc9xFWAdlcqjH+HHqUARPTcsoP3RJUUX7oV
fFYUpqg0YegUZE4jgwdtRDl4lTuTUlScRHurDcYXNFgpcxI5k57b7cT+6Lxmp9e5RtscakgU0S0D
tPMgGtBDMoCkj6YlpptSpd5Vt54KgCUz7lIPRsr0U5sk6S6NYCOQmmrPGShSW1fpMg5ZFyAUAybI
hViumobw97fXfXWXTam6HADmVCQeTETCkgYPYtCYDyr2koFPTpSWSP5pUb/3cTANZDgdik+n2VOo
8ytNkzmJj2VYmboCWpS8EOf0KcQaGRJMhtBMEniHXpT7fUvnC8vopNy9FSHc+Et0hhPWmoHDhxVv
1SZRnCwsm61irsSh6RbVVH3kfFboFTdv5W3UD5GhQKOm6glv28YJlEY8aKr1PNJCffYNs9tKcA/g
MPeHUmiaxwi00azLivHFiywkGPhbVDLJHXtPAPFZAb6xvBTIZqUs6eZLn6KAcmyTiLvBqz+NEw6x
UyRggGgsbnqjah9hsHypgWcujLiCjK81wnPfIcVNw/3U4sIAzB56VVnL99z0aLdnMd31pAruBfQa
XVhY7POmRKwtkxcuH9rqTQ9qJ1lHZ/iAZAVI+5YobMiGFR6spITzEsav1Xfqbf0+BpDxVodRxhha
S5Jpe4oDuEPUmbCWaMjZUQcH0QdvvLQm9p9vaBmqKi03UlTKiC163omL4SvhGET+quiPOryvOIpx
tGL5tKkKF8rRTzGC2ZEFnWT38XA6NyrHOrDu4jj7ROul2wmdQbMc2+NEQ0+yHZDgdFt9HQPWXcND
R1VrdCgSxM9qTve8bJN2dS4hj/hLtI1IJzCOEJGq+3ZlxEY/z7IILco+zb51KLG4pZ88u031io/A
ONNaOTqGphDsIb/pczSCNfWrh5xOyvWGUj8GIGahFHvcLrAXL6ujL1bgcqefYhGfTKWPN+ogFwsO
xZhLGhk5IRMf3D6TnoAD1auafl5sSckyCdDj9jENG2g/4zTbP+H19MWSJ3UokCpV+9SKQ4EWO3zx
ybtJG/3nkFuyLxc6B2AboGb/1KqAIUts80Ay34MHpZraPSb0urxuE6dPNPsKEDMTM0a1u/EE5iow
wVnfIWLbuzSaD5qADIzTaz8H4QH08UIH602NuR7reZUDPI5QOUPqilpSX2AeUu9788c8OoTl01Ys
KZz1hbb30h+yAeOML1tgZJu32kmlaLSgKkPxokX8oUTYrU5MRNIMmDF6529ypsHxSnCJQmVCtIQa
i5PRVkWvxF+GmuCUKigbrcz0uzGR27VUNw9SSGWiU02wFqXxUljoEZQptlUj6TzMYW5NI1UQPu+E
OTIn8z//+I9//td/fOv/0/uRHbMYIZe0+ud/8fO3LB9KBG3qix//uQ++kdtlP+vz//avP/v4P/03
/+oxS/jv8oOmr/Ovz2X4v7+e/aX+8uGHRVoH9XDf/CiH04+qievzd2Ai01/+d3/5x4/zpzwO+Y+/
/vyGmnQ9fZoXZOmff/9q/f2vP9XzOr0t0/Tpf//q7kvC//V/Y4xQgi8Xf/8D2N5ff0rSPywLMIkl
w9bUDFk2/vyj+zH9RjD/ARDDgE0OeEjXpj7Pn3+knFX+X38qxj9EMHmKCaNThSViSX/+UWVIwvCB
5j8s3ZRUSzJJgUVdV//8/9P+8Pz+/Tz/SJvkmEGlrf76U2Yi+dtjnqZlKJIs8v00RaZ0QiBt8R3y
b19OQerx19L/cfVKj9S8+27u9ZWyRM3KSZfZvna6VbiEqLlX14h5reqVgYzmXXHwN9IR6/K3bfVh
V73/FtLlt4BMAmZBUkzNAHhsKBffQs5JGvMU3U3Boedv5wfoAmAqN8W6XXk2ggn+6t0D+nsdPoyo
XMz7ckTz47w9U0iVsGbE2kb7cx4semobM3XdLXkN95R9i+3vR7w1RevjgHWbYbDXM6DfboP6E2Hi
rUVkT3x4lBdTUsWPI0hBm6QlacVMm7W2sSzmRGX2sNSX+Upb/34ytx6YOn2Xd9sGDVj68iXSXLhG
Idc9b792GF8bs9ypF76T3lOGxmG2urlRbjw2Vf44bm7UmRJNc4S1s1Tnsc3FgLnnAtMiRzhiAxP+
71bVlDVD1yUDMOPHEU0Z8YLaQ57kbVVjpKMxwlvJtri9tSmvbhFNM1RN1XjvpYu3AKWiODfCCvc6
+Vgln6i1zW48tivLh/SDbskmiAZZFy82oV9qhuFKuPhOkxFm/hxNWITzZsiV7pRF8CAdbwyosTrv
jxf2pKSIsirLoibJLOLH1QP2WENKZ0AcHI/yFxp42SqaAwCwhzW3oDen8r5Pbrxq0rVpvh/14uV2
rbz1GXbaJd1CRWYYH0ikVRgVicC9t1RuvA7Tsv1mlvrFHgmNWOxKhGF4GzwHB26nW6pL2amcG6t5
dV6yziakeSuCCPm4mqnu9XRl2f050N417UdH/J6+iIdmV9/5C+Fo2L8fUP7lSJE1jYtGlC2uIHb/
9HjfveaFkRSA+vBwrBbYR31OH1DUG1ddtciP6RKB0JP5YL6ajrCmEQ9Xaq7fZc3y99/hvOs/LO70
HWS0FyST+1A1L44ayxWNjBuOg3NdPcsLtIqO8YOwUG28zzYYSixLqq0zihC3Zv/L3pU1XbU02QCm
qxmafvGy0C1DUS5qUGkr10N3n1XIJ+xvTG46ry4mxw3OXhUVOKmKdfFEa6ghvZtg+/22U2M7+VE7
GL8vs2W6z15ujHblcZqywtGs8ybCEb54G8XAHBR3qrrFu/iYLNxjPRvnxSNKHfNb5+aVxTNNRZNQ
DDBQVrscKowb1WwCFs+HB4frOeJ3ew19gBszmr7xxfp9GObiTa8S18wsj2HUVb0ecHNZKPnCWCCb
Pa/n44/BAQL6CSSW8z8/Y2Ttw8gXu8MXayoVPiNXi3E5nTIpNy5tgrW0qB5gHN44um+sp3lxubuG
JsDAYThAj3Pf3CdDPzPAk95Yz+ljfrOely9bRgYyGhnHNIqT82aIV6rcAN7HakY8pDU0qADIY2DZ
Ldo/vx/61yepK6CEDV3hVdO4/T4eNUCi4iYX2Zs1vMMWfkimLWBS03T/3kKv/P1gv94QMqOZCvG3
Jksi8e/H0XSqNlrjASpCYmDuo0ZcHoRFPTNW6Ymi5JN6ujHer4+P8SySTKJ6Yn7zYreIgICKsEfZ
Xl21a4jFeK99FT+VL8rKd5KDgNgLWt6fzMWNYfVfHqeu6MQtQGstRdLM6Wu9O7+FoHNjVGDCWbus
npfIZC76eqYfg1WLbRzt+lWCJPKtU+aXMIa1fT/o9KXeDQoNWdPakLnWtrRs19WKYB4hXGro9mDL
KCySpqIgcuORyteW+P2wF4dbrgVuE7g46L490vShFOaI/3CgbhADBkI+B9E7yw4ickXz6EFZgTUh
/BDWaAhI6xsLL/+68MRvpiSRXanmL6FcrdSAzpEhmRkPqEUuRkdeA7S3cU5YYE2yujHalXfnw2gX
p6CnJTngewGRa31VGjv09EQR3V/0x5Vj3Dgw/A9YUM8GViTxd4XxpcfVrzAPWr2Eq3rjRZauzp17
E4KRroq/xHy1B+c/k5i7uGGvL4MN3dzZsKzWqIhvlRsR5pXNpkoW2BrdxDmce+3jZktoAuOWiGlb
LMGXQRkPhdvfr+6VffVhhIvt7EO75VhicUV/HyHb7MLfluVbod2VUTSFuG6KtES4YBfHX5y0AqV1
E9bgrsZ8WLHDZbIyH6VVtsazYm7Ygn3rdLg2pCpKimQQTBrq5dIBPe7oiZL1avS3unitDHsXH6Tf
r96VrUnv6N+DXKxeGks6JuvMC+W5RdHsMnJCqWzmeXEy5Jffj3XtVGcwE/9qaiYqaLGPm6EKgwoQ
HB1CGrDnuN+3TWIc2slr4gD71t67Pt607ySRJtgvO72XmpzezDQeMkk23Or6UXJi1FlJqAQ8MCj4
rYxbR8vVFX036MXL7sJ2aqLzoAv3Horx8MVwpBlOKevUcR+MFd2BT+0+Ouh3N1b3ynutQQP712wv
7jBvEBUTMZSQWFWcj7tqFa1UbkxhBbbkZrlEmT7tYyRCFAAlTlNE3geAdh+fJfSfPumQpJ6p95g+
LLzTlMeFS3enfsqPiiPyi5m4/IYgsS0epoxLWmDubZvzdqHMcZlasM/W42vjWGvNLpaEhra+uLEi
V65XTZNIpMlLFI0C2sfvmBserfMIPc4UUs5imKOms6Xsgsx5tJeP5+sOUs+hupXfXtsC5NW6QqVA
+vVaD+ImkTuRJaCjVdr1a7nGInyOxLFNPp+toLZvsrUgr5Llzavm2qFhksyLOtIcpnLOGN9d7uEY
KFGVMnQrYU7QP7bmzFtYc7mwx3n2aKyQrl8Bpr6VTlw55rX3w057892wqoUpm1fg6KOqVJbcdD4x
VG88zVtTu9hxiKqJSpczNZo+wXOvzHsb0zGK/4vUkX5q5RKbZjvf30ozpWu76P3cprm/m1upxOoo
DIybvuorwOLNKlmhN1ZjaEAi6GGAOYP2q8zKVXPr1rm6kd49zWlJ3g9dgjDz+mlZKVx0ewDTL9aC
6hD4If4hQHyCbY7pJVYM9o3Vnlbz8v3mjKYopCiUsuWL02RMsK3xVZjI6sq9x/V6BkTp+A1vjp+m
g1TyrYd7YzjlIn+q3AoBrWkDuU/T/ZosEBJ86j5VtrGJFzjAhTeiBunXTAoVD1IMkdKXJCqX1YMy
ChrVzaHPTKcltEUHg6tVtc4ONy+Ea/vW0imeS9OVp14W9epaSvQq5hSqFv4x/AQc2K5n3Td3CVfU
VhblvnGUx98/vWuv47shz5N/t29CSWrCTGbRNKB6ngpCNr5Zq5wOz8sN8n6Mi8N1UteQi5HXQnDy
tbrACMGpdrwN89vFilvTuThdelnM8JdmBcPksyj/ENXD75frSg0L1Nq/H9E5kHi3XmlV6lKQMsBU
5hFm6iL6rC2xfVviFxDMgqNGXjC8mCdheWPgXxfRZEPoKu0lWTeMy4EVVfBjuUHpe6qPwALC2HKO
qMcSCUXBvnVIXznJPo42rfO7aSIQM2jkYKg37/QFEB+YUPP0QZgjBHQI5uLrdID69zfLorcmeXGK
WYCf/Vo8T9JzxHET3Ou2topxXN8GS/PWSfJrGDTlc7KoygZ3P827j5NMdTg1jWHBKwL/PLOW7prc
kvuWRJ4g/X9x4X4Y7vJVyygO+pbP5Ib7cVmcJEfNlqA4/J/FTl2Gi5x+9CFe3XqUv54ppipT9kUy
RaJUeHnNj3ISFrD02Tf0t3FRtHIMn/0fv9+dv158mBVSFGERp96VerGSmtRGU+E3QM58U8pESi0Q
aMSmIwjKvx/p2nTejaRdnP56UxlGHjNS0yEJfNcEJ929FZT9euB/mI12cV7VwPvGXGYMaKdr8cld
y4f0jrRjfWsH/npafRzo4rRK4Kr6yMAAmRu2WXgc1KffL9b1z1esKW+jAn4+zN69xXnb9JYu8Pll
eBrqfRd8+v3nXzsmNA4lBeIjx5J5GTajlkxSLTFAtRAOfj4Dzs/BhG2KSruyvOsOwVJbC+ubMcCV
XfBh3IuF07ROGoPq/ITcFX6YG9+O5uaDRb4G/N2WneZFvZE03RpyCkverWVcSINahQw5YAsiiSe/
RgrBvxXGXTkAP0zs4txNtSbrmoQFjdfFXfngLaZqF6ZSx+Rw8zy6sjs+jDXN+N2M5EwfrYFYeSau
hvnks3MEJmvXzjcT6R3Im3a+wjPhxo65cuZ+GHQ6Sd4NCqZbLVx5muDOesW7/dA6VE5Pyrx9wjnj
f35YfBhsCprfDSYJQE3A9bI9J1Iw4FrT/JqJpxtTmp78x/AG/AaiHhSfRcX6pbWm5HgN9T301JIq
qTDTnGCRrHS7nzd0YvP9zU7stT3yfryLJSwlOVdNkOHneLReS45LlJjQrShvogPkK0chAYeoQ1TW
JBLFi6MQPFQU9x5z62DVghe3XcgUXypyVBqx3gpNNwOL1Zl/39/DDxR39QkzS/v3Cyxf2zNTNGwC
J7lS+25dSrMBNjuz/BsRP245y6l3D2J+Vj5jY2o+QjmzZXuK/jG6Bx02vx0RXXv933+Hi0VXpagd
QN/giOTuUyxcWoxTE/w5fz/VKxVX9tK7qV7s2FErBkufporlEhgaTENtdArmaChZq8TmNH38/YDX
zoD3412UoHQkRtC4moR/vMchfDJunZpXCmtkhKIuGyK9ShFQwsdXEEUUGSVANpDxgN/b8Iyg8Zy+
6KuAnsoi5IndQudcH1GmoEIlFPDF5aWHUokuRjI49G5uroCDzq2vKLbPJ2QJ4Eo07m9szym2uXz9
SX3/Nd7FErpSkhARMZ660paKYy0myEC5uhkbX4mxJiwJODHalfIv9XEU6EJQ7YxTvwrf1Hl5wI0b
S0PX1tfDt/Fn8R3aUriIfww3z+wrBxzBgwb2ja6MLl2mHlYVWaGojdOK9rZM8a6DUToPQJOhZt3P
uu2tmPXKkn4YcNq1785tPI8gkWsSl0T4uQTWjnZGd9/nJKlEfLx8JoCQ378H13YN2G6ANMj5q5Sc
/x9pZ9YcN5Jk678yVu/oi325Nj0PQO7iIpFamHqBUZSENbHvv/5+waq+xUSmCeoeq7Iqk1FMz4jw
iPBwP37OLIKNG02m54cxVqthpXs0dn+VvBf/nhPc678s+cySuXkYmzWaU2Qd5rTHbjWtRD7UPGof
pK3qxofUW7oIr+QwqOAwOpbRhvxwvins0Qk7v8WeSA8Z71AhdZM93Xv/AbJFPbc02w5dR0sFNVlk
9EikC0Gur7kHMQ4nNP388Ex5ixvjytHMs5isrUNGG6222R1FNy94fWkUYwNJ9ilaR9v4MfHInAAS
st/FBx9QyUJkoYhhzHa9aVKggCKMKN2aP6uM5kSzVIfR5LP1hATMN8ThPnY7ZOMST+Asp2erdJNH
/SH8unjCXbmU2Ya2jqvCdUa14nx7mCF3RBm+DhiKi62IfUX1WX23OLVXQo0zS7NbL7eRzuwMLPXe
6KHKvvWxZWzNDTqju/9gB74d1eymKGMfduB0QF7oniaZFSw2Eak99SMqtPA3edFmcRNec5y3Fmeu
mtowMBpiDenVXHHaQFI5SKuJOoSAtdH2cEJd9yP1h/XCUJemdX7YFKepmgaGat/aBwTtD39mFFF5
WkSbXDlpHN5+1LRU3dIVbX4BN47R0Y+FJmkHtoVU1esSardQ/WxOG2f1H2AGHHIqFmhoFZgXB865
c2Y+/io5iKO2h1t47zH4Q+yJ7DM9OMRli4t4eTmd2xPB45u7IpRomWgK7P0LIRis4Ydeo/q8b7bB
Ztz+22t3bk98nzf2pLyO+snGHtQ9Fcg9eoPuUHUeV3TSL4a+yqWnnFub3YRBpsN/qKR/nqbZ+5ZK
3Uu7qu5+oxp5GWWfm5qdKgMdIn2RMzBxcAsojXgN+hux28PDf5DOxBo1SJP6E6mD+X2rNg4E1YKk
z3mk68pTdqQNbgQYN/66VB2/jHEdDJi67lCHhJRwdrAMxlCW0FVTClKPksFdkBwXfOLK1InsBxlE
ugMo/s8slLHTSTSsCh8cVihqA87ZIUS9UjvKxv/Znj6zNzu4WlqUW15EvHVYqmhypW8x2WAUMKEN
dn8r+Lyyy6BRBgTClWfSgz3z+tBKIw14KbStB39LlmeXrbrd+N6kcJtvAttdDFiuTelbgzPHdzoL
ygUfg/q2fhbzWa6atcjt8ApaPETUpeHNfL8fWzUJYYdzuycoxFblV/HoCkEbQAeymt75qwq9E5cn
0opuxm+Wtc7X8aGU3cXK5dIXmV24TthUdgYfJsM+PTThOzgsQtf+DuPoqiWwKfbh+n891TPvJalR
hlD/BeT6xzWB78FZO5/o+t3Iu941vi/slasjNEWXimXSEDNPuueRKsvl+LqwtNknBL6gyB9f9wqV
k2+pJy2lcy+veUdjT9IUQ+lGdNycn9haA9tUnmjCd7WPJXIad/o63kS36bvyBRlrgWQrvMWC7FUH
5uFngKEjNzQ/4Eb0H1IpBzLbrJJnejgAy1eQZ3xW1vJOee/c/Hpar51xwspf1ubviUGzg7RX6THW
R6RfehQblwDOV2eRDIyqG0S91hyACKc9qE5kV12rGrY0TXq2nO0HuGV/PZDLlLLhaAZ9BuJ/1Lnm
QHVNTwbV6AYY09fNTQZ4qtpJd5Kn3UZ7CHbX2Ta+lXbDUpH3Yv4wZ6rAK4GrgumcY1QcSKUcmFcD
GGybj0Eer9tO2SyM7GIGX22glwq6homcv1Mqvxnoy8dG9LNdqx5yzbcnL/GsDyK/81pQW9zbV03q
TKMA78E0O3P9gMqPbNSwHSkOWpAPRvKYdksV0Yu8hBgWK0aSBwDaBbiemnHKUrJgzcpyo110SO9D
MvHWrf/Yr/o9bSEePbRLHTZXR/a3VWtWB0pHX5eyYkIK238sw12hHtHO/PWCvb7hzt54qL0ZCq9K
jg366eYLRv+tZJoTOXD/a+oJtkU3ejB2AtKRbvyVcWdsaRh+163lVbeFOWu5CnuRB+ELmEBwbRMk
4eWrXS6GqQN297NeK5vS+Mh+uNE26ESti8yV1tz3vFKABo1fnPCDSsfUUqx78dB8tU/RUMVfnQvQ
ce43ddeExk99G+2SD84aTncuwGIbLjVPXFlNBvq3odm1Fwyd08JP8vPPojp0FqB5iWekLerMO5Ja
2/DG2P96dcWtNl/ctyZnt57kpFKjJOZPCPub/GPuo7kWwaKgqu6CGynXBicSBUSeHC0AZc7vn0rv
slNSWz879fMqAvxGXL35sVXvy+FxWDe/8bC9zNqzbm8tirvpzRslRFzJlGPrp3zQNtlK+cJ/N9En
IgmkFkGWbYY1XADGHe+//QgrsLv4wL02uW+/wCxchIUMZlTF+qndg96kGxUiw9OHB3uV3Fheepet
c2jJvGh5w1ybaodytwzFg4wCmPj5m4HHyhiofig2zJ/A22jbrJudgEnIO3sd738jFr821LcmZ66b
j1E1KrmJ69KHt+s52Nttt0soAU0fyr2ALw7b5aDtulWuEeIoWm3nR9OkhA5t6CY8aeCglH0UHOpj
FfXbzs8XLuRrZ5Bj8Q8dVBoNFrOl9Jsmr6bI+BnvaQD4ZHEG9PvlE+Di/jV5WYCZBgjp2NoFgjlA
s5FKgf7zJH/N2uc2/fDrzX65B8XniwvK4F/8Y7YHswA8i1pPOEb4UXoSLT6QEpKplz5oXvk43UaL
OLWLFZpZnO3BtMxPSp1PPwF/ClRECpdDgERG099qp4Xg7xXydnaWmTI1OoU406D3jD6Yc7dvpDFW
aYb/KW9l5KFu7a210b7dwmj9gBwYCZ9863j1CoJpSkpevoUPayNv4Dy8Nbz+Rt8lj9LHhfm+iPJf
vxGN4AITwnKK2XmzESennuA1NH/ot8Mm2EGbv9Lu6NBeS69VrKUX/mV621QVKpSiBmOx8+fB9ily
WqNq9B/dJr8T20+jQ4M64HbpRrx0U5W7kPQ59kDpvSbb3gyLls0STrDpx1Te1yg29MqnhXm7uHHx
UUsFgm7QYgvOa7bbGqcZ1NppfojdBg3uFnHTHYDnzWL+5eJ5QkrQBszInBlX6nJpXRShZNjfUeDe
jZ9EBZk6Lh3moo1madYus1gY40ai/5IMPUiRmTfA8+F0U15+Z1Sdi3IJ5ThugkP7iJzGwnGlvj51
zjfDubFZcgQiDL86JYShaVdUn1stcorhYTrlKozPbmI5fhwi4CTlwdMpGM242plD1ZXmqkoS/3Qi
h6O2iHCsUMVM1erHyFKhMonqphT58nuFaRuHd0iQppCcQYEEIzWiIkhzqV+NwSm77BhWqRMmZJLV
oR/cEp6WMNjXRogSWYe8eYmISVyaghextrXPo3OKptAjgj7pljuNE5xgHmTwodU8QQBeApBGDhKu
K7Ry1FKu12YE2yt5ca0po28q9CL1yS1hm22Pat0M9O6fQk0T/Mdana0nHXIw+K0gbYndBJYgunuH
OEEH20WJCoIpyONixaAXkbAlOrZ6KCXyempiaYj2UIpPKqRp02TV7yhKFijAKjIHW+TVtN05xmpC
ZsDR3bRN4wziFBW2+MpD8tgKJbcfNGVEcEynh8yL4pqeGDeKirRW3EoyG/l7nNm7moUodn0HxdGX
0A+tcFsYhZyc3JRKD6z2lq2GrZsaWa8aGysYkyBxNSewpE0xoRT9QbWVXL0bkIBCLLPWOxQcWDvF
+DiyBggBwlhdPdrt4Jv3lTkpE/mMvE6GaJ0akm6gMdvoepCihae2cAGNWSybn2UqWMNez8eKEr+Q
X9M2UlUGAYh8GNjgnJ8cNXeTEv1wntpha5gQ/pX9cDq0xgifZtg6UouEiZZWiEEnSFzF360Kmuf3
Yz0Y9sPILyilK2cJulJaNiYWkZnlZPeQUiXK5zazYmThnaYoJs+qzMDe6tE4ntCDT5u6gU/KKhyh
oN3GdQskQ1Zg75IhjUz2iKBVaelZUjI2EXIco5oYm8A0AqXamojihi9Q6ycsQ9hrxb3cF118N+WV
pN7pja9MJoJhWiMhzsOn7SGhigrJqyTFySihsXKauUYmvEfLOPUj5I3QoDrJxspQY0lC4KrO4ZUL
/bg311qIJsWNA2Kie2f7mtp9KqkL6DCbBiKHmGXBRMOmU6d+Ea9PpWR3G7sop/6nXRuGjlqQ3zZa
v6orZpmvqyAFe8vhwtnUhH30oavbDsWgETo1ZFSUUPsSyn6aPqZWHgBliE17MhE7N2EmQxJGUcMn
RZ/Stl5VVRCPjgubmgO6KbSqp66ME0ixZfMkm1yOda6fblD/Sznf+0jpfbL8TRXtoShWzbssbtGE
IQGCm9dIr/WZ9b0tG6UQwMoho6Oe5i+/RmDcrJvHzKhz62AmfpUZ96UsSXr0IYXIT36XhJDhSO5k
V/E4fMwS1YBQqLbRP7kLYhveebhfkVwo4sh0buXQzMy7tuusGK1fpOp/wjh+qjKcNratvWoKxY4q
YjHu+qjSKtU9DbaVQQmFsoMK6bWNSEJ412ZTFujQpLJt/I2td0P/GVl2O1w3aKGY62HKoCmzLduf
1giEBs5p18dyVHcrTanybFzVFjtKdn1dH0LDbWI+YZMN4J4sFzcYS2PNkWiV8TrXuyAePKTWwLpS
W4uUjo7ZzWirIxTbmxDOvHxoccgWGVtYuyWt5a+gbRZCDU3xFHpCNE3IDZnfNT+ElRlA8GDcNbYD
4atR9iHyclMtDdmtnqhOcRvniDej5N2cUDjW1b4rHgpNmpLHHMYcmBzgV4+KQxTUkXJo2Vv+Bzno
nfgz3MF1dh+hRBDf5SUUkNa+iOhwgByr1lX9kx932kRLKSRMJ9eSrDLb0HsQGQr8kBGb5dc3/5XI
gjSKZin0DSo6WItZwIR2Z6GHXJF5cOvAYaws5mkuAnmTAvkbC+IbvIldwqjsbGVMuISNjXKvH3RP
/SFanCKvWRObxq6yRdXZFe1Viynmy3Dw3PbsXSaNgyYVQ/KdktmN6pUPorJL+7KL1GNxWAZrXQn3
BRjAIr+sCH4NcxZ8I/RGSyT29G1x8uS7dK+u+0+KSG17gCxCD9K1ZLmj6jLkxyr9Yxp1Vp0U6SwM
z4pS10o1/F6uzS1E7Z2XYTc6yMfTkwBxFu9EI468WwyvrsRyZ3Znoy0jKBORiPouKJf0taBlgTlh
K1qif+O9e5HuE270ZpAzR0UyrtVSLWYpKQQ9yxDn094qesakLZBEc2duaLvfLqX7LvEWJoKNjqVS
93Js+yIwnkxfR84r+C4yRPZn80Dbz8bwb9rVsKZ57jWXoJU7/8vyiC/3jcA/EvXrGtYtezbg6tTC
+SoBuSKPoe2ktUaf5DK8S+yA86hVkwVjFsE4VUSSjue7M3Uyn55h+8XRoc/rCGxotHU4dn99yixZ
mZ0BgzJEBOjWi+6/z6iEytpNVD3+70zMtjoa6daJ1M9LWY5woQRqC1M3sgVZ63Tury29gpYu5owK
EoyOpJ2pvJ7P2VBKZmEZ1ov5VeTT9c/cyf2OrlbLQ105f6/vqIeukoxQ3F0kDbk8rwGE8aaRDduE
7GWegEHXNRiktn+xvyrDO9hC38UbxYKaiMc+kehpY3/x75aYQy7RoWyCt0ZnG11KnAItkO4lu0EA
iZqoeLR1n1UAuMtufwkcAdZPzQzCUwueKVpHzmd3DKOMeo/1Irre5LXiDhM5Wec52QOJ2zoGOndL
63llTskXkLpTkO++xASMJ2Voo8Z6QRwEsVq3uLfuui/GXb9RN+m6o4FyBXP4r33oyuYmryQuJ/FA
Jct1PsjKZmcPtvEiH4JdvRXNx0DwlkFxl896jWQBJIGy5ZDGmucnbN+YdK0eMPMnR4m1Hulyrm4X
r4JrU/jG0LwO6BCCwXnZE+iDDJBO5JoD5D5c2NS9sXPVXbg1vy0it5aMzjzFtyK9o7gFOFvZVN8T
7naa4Z6gZIZt0L77DfSk8PPZxlc4KxUYiag82XM0Y2tA9a2MA0ey44pmcoB30Z5TmWtgcXBXPeSN
rVk6wUcezEKOiMGVn/XP6gdzKyz67/0bQe7UbadtQ023ghBj0fRlPIHXvDE9c84oSlrkExV2oL2d
bvKv6L56evsi2vX7DYzKENFWXrCx75zdr3fFtYPmreXXAsObWDE3UOJ2AvWleqpHt7spKHf1CKSu
idfC3W9gj67cS2f2Zh5UwXGaqp2YZHubIqe9zsE3o8pF1lLdRE+GiesuTe+lTXKFVLI54DgAgKaf
b/0YhZuplatnvdr4+bMdPUzaQsvQ5b4QFnBPahHmJS2HUUZp2EzV80n6HJEmgj9+tbBOlxbo66Mv
mZIytGPOnPwImviSzFr6jK5u+nFaDY/RwV51nrWNwIZv2A+bJWj2dYuOYpKfVGBAmvkkWtpRXUjJ
c0ClN/8Yj8XCgXzl2mFIqiPSuI5OvWy2LGGr8HqLkmfUOGQv2tW3sEI8mq5x0OjrSO4XS1Vi/56f
Jef2Zvu77OCykuLkuVx3vHvUD+JEKe7Fs0gYRX5hPVGkW24bWBzobCYnC9nDk5Y8i7jSD0RVkGOz
qW7EU6F9Hx5k6+OvveXS4fFCmawvbBxkS+YhS6DTpAkM7nlQzPcQUgZjte7lav1vG7FpUjB4aQpi
iTmxYdNSC/DT+qtW7aMQveXqmIwL5Y7L150lizIRLwHakkiTz2cOTqK+ypWjvh2ADnaQT75ydeir
mFuvcoe1gGK2S4WwS6ZUzLLRIBEUAdHFZnNOcXYiUXDsNtrG2sSbZkc17LZbC1pW35N2i1Xxi2tu
ZlDsxTensEz8NXZZfbTuFWgO8q3Bq07xSOQCqVja12LOzraBBXhIY08ToBCizLddooUWubZUzOmN
QBi0m/7mNw568Yz5lZnZbqszA3xbnR5FUBkeT+tuV63LG8U7rWS4IhYD5ou4azaqmafUp2RERzU9
xnvpCfYyAubJq2FJXLpLrrmkbgLRwDuII6GHPl8qO6AoF+kYWYvukdqzB+YQYv8PogeBS/pR6b12
KWC+smaCJQKBem6XK2W/ZKjjNOiIKkWB34bxuN4v17yu+f2ZGeGmb9wQIaHGhiXixRg20TeKHrh+
eA+ie2cPGxHGyrulIs4lCIwdpugaqBvOEDpWZuumjRaBTxa9aK7siYgZShzIpF8Ze72oc30XyN52
XNoDl2XEc7OOcKc3I/VrJQsbzIZ7VA1Ia9QQb/iuvhh6XMZXM0OzeCfJc21QmvgleDaeBDbQWlfw
Tq1RvmIXLJ4jVzYdDTK0br0yR1zAk5EzTsYhjQiXh87t3iMCQj+OcdA7FzDPb5BwXJ3HtwZnuzzr
2xolTv+bOEwyuG27Q3+jutFKWroJLqIRyt2Aani5wbyqsQnOF6wKpwK2POebvEX84nMKaWjiBXvb
7aEXEdmvpbafJXuzgdFllNOdqX3LdULv6mEs9r++Pa85xtmAZo4PEV89kBz6pm6VJ9K0tKJMWxQy
DwImtFg1F142O4wJs+CmJ5IT+MBZzmmwzFRWM2GMbDDpBH9z2ovu2eV5uwg9WCebmwUEOXEHTbzn
6+QjqRUqkvzNgNoVdZnooOsLELJrKwNuE+UkskECs3duYYydwjfqiZWBTEyr3SFZghFfsUCvF3V/
wDBQFM5BFpUlT9PJ6b85jy1Qn9OD4paeeoz2GpEp0hfrpeURegLz5cEgLOJcKXR9zg9B2aLWOqX9
t+FJ20Bsuhq+KO8EUbr/XpACRNDhUc8meQ93e+Ahub6LPTLPd9ZHhEcXBn8JkCdwfPNd5idjM41q
fir7b72X3bQeKuWHbwjwrqMHVOzWyJC+a1clWERcNXUPA/nRxcyG2FozZz37BhcuFDQIGPffzK+x
Z25tKhf0h9krYC1u+hBuXowPoEAPv9ElduX0pI+J+9siMLrM9DlxDwNUXX4TCYBol65ybzwOXvjw
CsxYyQ+/PgEuvYx2e3CtKIkDy7hA0+pjXTjalHxTLPK/9heUZH/9+ZfPDvAXdMKgZAEaXrvgmEIw
y/eTwXpuNug28tIO1uY+2OqutKV/fr94Ql+eMYoGPo0yNC9slHNnZ0xodGAiQvvZvp02Ouyp9k18
Z3hQ5C4Xmc7DZdA4BplYYMgAveCgIQg7PwKMGumlqW6eBBKPGIztOexEyJyto80Scd/5gfZqS+fN
DQsw71QaXmfe2PiGZPTq8JR0ZAyld3HQrYv0/cJSXRkQZISIbdMgBWpt/pYaKrSQq1R+ch5NugSV
d8NOdyeUNAiW3y1yjy0ZE475JvaJ4+JU6RiLPld7Explop+ncp+uk/vUW4zLz/fUn9P3dmSzpWrs
WEn0k/wU7/MHDXhar793bo1Dtu7fSR9bTzWWMLhLo5uhNPVm7OMxkZ+0e/MAQccBJqtHMZFo1C0+
pWZb7HJ0s7uI9izHSBid9SgaBMtbiV5k6VZA38LDbzxylsY2C0pakD5dlclPCWUxjbHZK/W+h6CY
Tqll0pillZsFKFGuSpLPRApj7TY6oKFxM240ONqT+9+YyoWxzZVQ6tiv0bQTXilUEuJ7QUB8unG2
0GYdFrfAwtjmmxoBuEYdMBY8V7Ad/2nM2ALi5XGKOrm3sL3PK6l/uYloyScs52aZ8woOpZo76Ul5
Otk0V4vZzCSP6fTik0D1r9KvzmoXQpm6YPbqKP82O++caMayQcNeftK30pP/uaQ5X/+euvm+gfvP
lfbNUmvNeRjzr2FSMoYBjCBdm7lnjvCVMmBPPW1V/TEGMneDYi54odptB22pEWr2dPzLHOEm0uIO
IdL8wgEea2RBT/TsJieyyeLtmAQM0vLyinlFZ5ccIsp1S9N6ftH9aVe8eYiSKPSQXzs/P5upjABc
6WQARLIm3mjtpvP6lbIOD4m9WVjD8yjh0tjssAZfD8JB1p/aEXrkiYcxmvbBFsexXXVV3f4OAc7V
U+3tAGdndm7H8RAN+lOQujZMJzWiZFQE7HvflQ4C5r44o9cc9a3B2Zltm3kYSbr+NG7t5LFbyWvR
Biq/b7pPw1rc6UtB7pVJNakoWSR8cRvaeM9X0M5rIzOb6Fh1bbcXZHay2fa7hZW7sukF5QBPIY3a
FW+JcyNJUuchciRH61G/DZ5FoCKchVq8Y3nmkyitxpR0li7cK+EKtUe0y3hHoOMxf7voYddlzcl4
mqzdQCN0ID135deFkV3Z52c2xFH+JoCQ0iHRm9Z4grmILlKyldp+7Pb2zWlfudNX8aocehd9FLvd
aP9m1eB1Q5wZn+0+9JarMjKNp2KFROWfZL9IP8OKZYA698advEiKc+VmgkjFRHUYJQjtImE66GlU
D0N4HP31uFbImTY7SnOCCOB3aA4uF9CSBY2fSD3TxjfP3fujYrdyUh5N+0uhrXTrOQqWDrDLAWEC
jq1XNhMSKrP9HSd01UxNRQY4uYPgXTCMop4LDfT09Tc29+VxeW5ttrlPI+pYYSusiQMMpaV3xLZe
vz9tlnKzl35pKYL/khtIMNPMU7NRiJiv0zB1zU2u3FgIhZ9GV0fISm6WnOLKKpE6p/8IWkeYkOcJ
lb4LxzhM+6Odb/3hfTGsrXChpDhLEAlHp0vujYnZyT8htlsESc+8BbvTyY03ot4nndaCzQOS6cn9
9a6+NiIExqA2QDmB+sD8uGqszh9MzCVfkvzBpHgUL71yLo95XqSCR0cX/73gkIzNQanijvYlSF8C
eAWCdfBDCIsRL9PZaCyZEzncv/MIf04gIDLDFM0pJItmJ0Xa2aMNIOmYOvdJcocGvFuAFrpvisot
aemobC+11fWvZ/HaqvGC09i5oofqwjEKLOqV3x6blVm5IuHrkKaM79A9pTds8eK8smhn1mY+EjZx
nqRSezQTN0DgVWTsV1R0jgBn89wVROSV15Mt+vUgXy+R2cySJKEthqo32g3zHitTSmU0z7sjPQqc
+JB3vQeMSOQFruZGXZ8Opy0x2F7z/HeO7TkmGfzFkV85VSDpFt8ARkaqx7NneZVATMOLga/gvIiM
puN1CMXsc5jzuuOvh3ttksGXUqQgvQFud+ZHhpLmJWqXR4N9F7/kCYfLEjhpycRsHRWnPmVK0x/H
eO/HoBxP+8BZ1JoUHzJftbfjEF/izbU91n1YIJ/5eqB0rFi8EagLyXDjO/FiTbeLZ8qVSNKCj+Xv
qZud/XmXm1WaCZPapq7wjwQR8ZUotCcZTVv++uSsfr1YiyZnsZ0qW409lKzWX9w2stBHbTdDshvh
jex3Tbb5X1qcPXtauwwcv+5fK53R7jTsBS538Hp7r3gaFpVsoRhydSHpBwXRQlIK6ZTzhayAQrc9
BrX4IfCpqDr2wiRec0f4EWirFUJINI6dGwgTK0QpbThK4zso17yhfKjoQ1+YNvEt5+741sjMN4KO
5gs5GI+KgyhF9ZEGjy+5170TpGqjBlHInxB1/0GVl9vdr83gW9szJ8msvikgVzvWiEWs2s8GIrqi
VU2+9x+p96D4tEx6dnVOEUvjhgVSQIvt+ZzaGvROTTYe/U/2VpyRJJeHQxjCsYb0t9f9yDzfWZVL
R7WYxItJ/tvqHCVoaBFtWKfxaOvjSioPRQG9GxCi6bQUPsxEiV9vWxUGOUSdAMpegqwy2ciGSVLZ
BcqTEJqR1jkNy9CCRQftod/Qd+ClX7t1RSUyWTnkWNqf4Yd8oXpxJSfAF3jzLWZbIztFpFFV9dg8
xZQhd9Yuhr1Iu9MpoIjaTXkzUXhdijuvnjlvrc7WNokn0j69ypkjlAJCdOJEWGND9ZFvoo2yFNhc
89435kwR+Lw5yCVbjWpkq7n7XjV9PI0kuzdtRQW7+1p48aelAtXSAOePkgh6wlNiMq0wy8nrZN0V
h+C2IhTVd+HgGuBxFkKMa7vl7RDFE+bNEItMn8yWIUbKB6nfhP6XWFs4tl8f+fOt8dbE7FqvAB3l
YD6PsiJtC7N5jIAcT/GXpLzJy2o1TsUqyAdoIrb0jbk5HYjOz6C/M05QmLXjRk2/0i6PwHy5zirP
r6EOsQ9Fs52Kd7rzPlX0VRTcyMGwi4ZNHX9GSMtKbjX1Q9gd5SnZSJax7i11YdZm4JR/bUL4m9Em
5X6Y4+SlpjPyuFHJOVREg/UEp5UolKculM3Rx3RX8UBe8n7h3Jfz+LfN2TmepF1XTMwjnAs7BcWU
CjHp5argjOnir6Eh4UBqQzxR5i6omF01taPK4yG505/Vn+02WOvvO0/etJvgQwW6SNrC3E9tKzEW
pRUWrc/8sT9ZA93A6jHoV/qh2NCR0m5ohTzRoObxdr7N9xAW3WpufDOR0gkyN+sX1vbqpn8z/pm7
SkpQF1QTj32iukbzHIULQcXVZXzz+cL+mx03ntraUFrBmzd+HbUHXd04dbAuimgt85BWNM8efyxE
AFc3+RuT4udvTHahWpo5k9q8CGZckb+NbqO1IGvgnSZAoNFKffi1zaVZnDsrNV5FZZQKxL+FSWtt
vbBMs1aVP/30lb1ccB4KForzQZVRFpuSIQ5noVhEjK3dh99MV/EM0J6kp8GqFDwOnZW6lDC4Nra3
lmcrmOhm7Ae5xuZ3UHGxdqLlT9+j6AIQLiaLulioF05/vvMZIfxgkCgbQLfmIY1BTaNqHfv12qOp
gip9svV38iZbj7vF1/yls9iCKgGQNQez0Fs/n9eBzjclmU5fke5NN6ZJzTdeWQ+dV0DL6Z02xkGl
ULTEbnE5pRhFNOZV9AKqndlinjoN7eUm/1padA5XO8N8/LU7XrlYzw3M1kwZpooW5/xrlbttCmm6
4sYrkeeRUyptv4PqnrXXCf904LcmQkMLmd4yc7YDlLxpM72ajuCONqSkD/H3P/H3nGfb8kbI8J3u
u99gSblcv3O7s5CbbnQtMfrpOIUPYx25vvajCj/+ejYvXxSYeBXLBk5BA+FstUZND8YhkY+51a/j
svCatL3pJ21NQe69accPdYg04a9NXrlxz23OFjBrjULLQ/loAIq5H9fpUUOkwfx4uoHM7ja9k0g+
7syFQ+yK1ziKDH+dDQLCYAPO5pIstaNXgcxbwtz6W2FR/xjd0GRLIi3YLBXarqwcbEDUSzQbIseL
bI9TZdXYdcqxaw5ZCa++tUnshZUTs3R+kjhw2gBahxII8Ig829x5l0gB3dJH9fSo+Gy1Vl1YJ+HV
FwbIBILigDNG02den8VNKBgyjj1yJ2X3wTe3cXALscfq33cHUDB/25mtDB6YohqjHjUFkjyn4lIT
DdAvY7BKf9p/rg/yNetfW728upm9N0Znj57caqTQ4lLLky9K9D6MfM9XaTKQ7vSS/50OKsD5V4v/
52X4v8GP/P2fM1f/z3/z55e8GCuoVJrZH//nNnqp8jr/2fy3+LX//9fOf+l/7osf2WNT/fjR3D4X
87959ot8/l/2V8/N89kf1lkDT8KH9kc1PvxAyaV5NcI3FX/zd3/4Xz9eP+XjWPz45x8veZvBk/Tw
I4jy7I+/frT//s8/FCb3/7z9+L9+dvd84tfcvKn75+x5/hs/nuvmn3+ozj8QKEdYFCDPKyk2C9H/
ED9RnH84Do9iPJykPgLLHE1ZXjXhP/+QFOsfYDMVSHXBQbMBRNtxnbevP1PNf4jStixaCSln475/
/Ou7nS3S34v2X1l7ep9HWVP/8w9t9jzmUITfkLIPzMUQYDpIWZxfor3dBHLVnAp3tHx78oaKxh/o
HCPj9Mkv41pXXEQtc9Nxocm02/c9xBTRyiilUVnlShDzmqBtVUbIXs3t/alse2klt6fEf9eGhWV9
VIMo9J8Usy8RdGuVod4VZR1nN7nR299HtC6sL34vuf5g688YHiF8QTM29yLDnKCOaVLtM4wpcnUb
QptTe4UGfIE8vZMf5J467tbuo7Dw1IyWpXd+YwWGp1apX1FUndpy42g+1K869DuaC0TVaVew7+T0
5jvGaKwD5aR1rjK1JjhvOZE+tUFhWvtOQfRmo9ARcXT6evyhWGl4HAwgkG7TlnbvOVYjZ0+1eOLc
xXI7SGtrgBhgzSTL4zZLiGARRs6ScXOaxq7y2iKeqPEqDHlVa21Of7KSydCUAwSHMkefGq6EuFQe
66Ad8n1vxTm6e0lF+rrKYS51zczRPlpSWHRf1Lq0dz1CUdk6tUpM0EYi/6z9uPliKX1tuPYIcmyF
crnt7JKmle0fVVOk1AzTk5HdWEbfd89T3hnywe4cNeTKPbXZ6MWd5PAlm0Tq22+1koSIytd9QCXw
JNkxEi4l/Q/dPiwEr5GPLnhX7g2KDdUmOGVD+CFFmLM9Aj50jWLU1aODwIUBfZCkGOu2kJVip8Jw
M+2QT7TVe3/w6xSd88yYarg41OnFrwzWwpda+DbMpkgQANaT6DMMR0BbrcYyXFjcUL3386mkw6IP
FFiDT02WulY2NurtyYkmicmI6004+A0cQF2aurGW8nRp1OznoFrjSxKEdbRrorgnDJ9qs74P2kwN
vWDInMwl75m876xxMDxJCUkWDY2qQ+ptKfAGp2C/QzetDf+YponsfymzJinXkT1ZyZ1mnWrglFqu
2htFDsdPitw4vWf0bQFBqF6a1Y/YkULIkga7KD5ncliouQeHnz8iM6CSU/AdbeB2yPqc5BAPu9Mu
m9JTfujbquk+n7rKIa+DOKh9iBqj3ASy3KyMYfgWx+1kfy+UdMpu0q5Ok/uoz41sb8fhybjJ2C01
DC2j1VmwPEUoLLpaEOPj/nTSgp+nMqqMW6VRZKQdyxEWoSSzDK4oPZM+DbLvZ66R+c2z1mThU9QH
muTB94MeqmcEodl+b8reT7ZoYjo8JrIy0t8rzVB2O72GE/Zd2Rt1Bia4rxVP6qcuok92lP1mW5l6
LG+KZkxN3kJVF94XVpLXH9OwmnovHKpBeqC7pSp21CX1BDx3pkYtPt131lrtBqXYD2beRF/1wtaG
/ZiYzeSxkq2+asOs/joMhV271onM3/9j78yW40audf0qjn29ocA83AKFqiJZpCiSTal5g5AoCVMm
hsSMpz9fUu1ttY7bDt877O6WqlBAIoc1/utfh3qGiuYqcPfdvh8tg4ZgcVjlkHm1wJKamzJjWNd+
Z8zd7/0sM/uuDDiUBHcmb73suT2oNKzL2r8au1Jun4ZVBoMVA4RDPSVTUbjGTQix0Hxjl0VrX69O
Z7zsDefnmsWwqMwcl9A8tKG9t4cuzMdra7IaaGTqYjD3It7IW+dXhac2sMyWk3Un29y9mX6NEmap
tmrq5draIniLqmKoSV1HsmhTc/DC/tEw7T6Lt3G3H5cqy6L7HRkCy7Sw6GpRjUa9v1a5KdxjVEee
cZrtoKpuy1o6UQJlmdhSOXESktLkYbgadU1Suen79radu0ykE/KGviKLaNejNxfG/jmaStdfrqkj
K5sybWYOTX/pZNlmNDwbgj63wnMoc1KBj3IopLBSI+zWbWLXNDlsYWiSYQ6fbdqXBDerL5Be2+SV
8kO2+9Y3V85iTYQvAvu31enlHEcbHMaxKds9THcvNL6j44KHhZ6WTyg0F2KeSkx90tN/uEucuddx
x2LKzdsiXwbjMASl8xIVm4s2KSvPeRydOn9yVd/9NjpDtCUrRA7zjTA7vzyMQdGBm/TZ0cfaF6WM
XaHaMMkgOwrP5Pbt7qiiAOhCPLZrSZXcRhk6bGlq20/BEAXLaTT6uXgUlV35cSWafk7+a2GN25uF
pQnF/9rEuv+sPufT5+1PJpb+yQ8by/Dcd3iuPk1IrRCmdxIOfzeyDN9+R98Cqp9o28u/It1e7v+s
rOgd1MakXSD+pjyKJMxPVlbwzjdBjWCiQXijC9H+EytL+yr/cDV0fyJdZ0PmDIIXnJo3G+ynqNZW
c/4XP69TJxePDdGm2C5NGxLA6t/lOv/Nk+xf7P5uMcoVeVSnkSjeV2EOqNPyHpwq/PDTAvxhR/5s
NwLP+PM7MdfIXpPGF5Bv6mZrv7g1mRx6IxqcIm04wx4chpwmeoMZjUpLWekFbR0r9dcsp7y+olfZ
LMtuSfutX7HCYClTn7daKOBuJkUP0Pw5a5H6vmjHg5wIwx+aErQGTIUdjdV8LxPv1br33tlprBIO
xnnfBJRo216dh7W1uruiotgzVVkwmw8m9HCcx2IfYTnOQfXGzoxQg4MVbrXEcfeiOxv12FhHmMRz
dY4yhOPFUjBCHmGq8v10DprGSr1g6raLWuFEu6r9zhrPfZhvwXmBroCYv2koeXQrxWC7sR2mx32Y
VuSRF6z1JbTlRlF+n/vr1Q5N8H4Mt8Vx036CeuyKwjXxfVtcVyRLN5TjIS/sebqCodIcvq12GW6p
Dfl4R1Xz0AcPYpMdaaolKpvHMDeUuhd+GdUHf/ArwAe1qWYC+43ZrAO0Wv3SXBeVs7q34dp182Fs
p9b40kRiIYQ0z1N2arAEmlNG/888nqTvNA/DxGju65rdS3G4ML/6Tdv6R6jn5i3tZgcju8DQcy8+
1aAIx1B603VhKpLNq70HwbGp5TQegIe7y7VfdsEQw154DzHbWUL6lqXQ821m0udo31R0NLQGJRVF
2ynousmCeT+3/UMYbNNTObdufZjDwhDkUaryIQx3aC7F5srluvCWrL22ytF/ge5k7k9F7kzTbRjW
0ZQoBbtm0hDXWX5zdl/lv3Vl3VpJCA/fmMxiGbc0zxxzumKXmsZLBQdneFyroLjOvM0o4rZrd+OD
33Xd+GCg7vsbs9qsPWmdvndvgn2j60G9596WNIvhy2s3KKR7IzZDNveeyKLlVs3eAvVuWLb0K8g0
42ZU2hBuslD0CrPNzI2bKlRRvA5Ukx/VpPrvwU6DyUs+85/zVMsRV2WvffCuuVtU8dbt4woPXytB
lEWG4cRdKx0zGXbhyYTOpP3ZEzVxZKcPE0t0x7mVgXNVNcKfEr+tm/a8+HZenYZAQBPh2PtTa9T+
p9k0hzn2KiisYyxtFcSVWgd5CofeXTgvwUCPv92zPglV+NjdpVnAOtJOu3ceM+p3Y8dv/TG1wz7q
js0Y9d+tMnMsEvUQdV5Z3R5aKVZAT2zDFHtxLWoRmE/R4kbGjVvTseLcrv5W3Dk13sFj5XYyS8x2
GAA1q3oiNwv5PrxOgzcCmhJYKtebyA0/0WSyOYbkbMNirjITapthzxIM5+VWBluXX5mq9IyjPyox
EG8xBv9Q9qvZPS6Y0vKQWdCTX00BDM1HgJX0sjBWRb2Vr4LGi4lEFdAd7v5oHczdrdZ7Y8yNLs0X
XOTTUNl9c2had4nGRK3m2AbPVeBB7HovzKHatosp8bDD782wOWGbEkg2vPuggPxwusUPKC1MjMJ3
1RUkrLa39LHZ2qBfIjY7FatRP8EfGSzwK9VmjXU4KC9z78dgXcqETVm+NztWOZ7dNn8Ym8y+H+zV
XY5tYI1FWks3rA6mo0wn7plnmjEHVvut6WiVfNfPZTXeRfRWtJN9Xow7a9/DHlDuWs8XZa+AsiaZ
7jR8u/I2y22vYHpbvo2bXcqrrGlsK4mKNXodJ2NqDpPpd/NxDpylTnrLL5+sSayCnqWyb2IM7s09
7mM5pd3g2J+apavvLOVND4bpZmtcTWN9QzEfFB91Bvgwwbzm6O2uu+f35ZqHaxxFIms+tkbROiRc
ZdmfSlOoiXaTa1/euPu6BbE15iFY2NnNZazmFQbD0Nj9Lu2roDHwdfa8v2Y71l9taBu+K3tqWGIR
bO0thWqNc2+1jTls783cMsqb0FdbnyDZkNJ+M3v+uTJGGt+Hy9KVh6lvuuDabR2T3ozmYEMjWFUj
ntTUCZyTAq5bkQ5RPotkH2e6I3lN9LGKKtWcp0522y0kv1WUVLUhn1gLcSVkvvp3EDIW8+Ms1w3S
Xdm1cMTUxjzGAMip1A69oSySZrRJOq9yqCixcaXlxZmQRZjCRhHB7V+LzL+2sqnTURPRfM5VkV+U
WdCMtHSKL1nUzS9DscJEm01yzQdagYsaRlu7yOkKojb1HBlhfVsrlQ04M7nVH1yiyORRwqxTh6CR
Yj0E5oT7AcO6vRyDvYx26GnLPTpubmWoIx30vHuSs5VMpnlSIe3lMyh8QzWMEYrH38510NgYxF7l
7Z+tfgJuUiw2d5euZX4MunIGFS5oF3ZypzBoj2budGMqs3HxT9DftHdq6msIWxf8n0OdBewPOXs5
7X8VuyhetNdOa4OAbmJFpYY+3rvco/rJ7Tb7KvTKfYXyVi6ENmgvyGGPBj9M/HzRdOxlSUfVbfTk
lraTuW/JFE37enKKTfSxsCoDLhGk4a3q2+XGKkpVxbnMZHeQYbR4J5Pqqz3Z91moczlnFUTatNUu
L0tRiD5dg2U3b0QUlF3s4JeU59kc4HCL13bZgw+2tVnRVafkorpY7hKP1ZNR1Lw0rdlRMIbegEi4
GIzqk+MUDVS7sx+ut/+7wV28Ecwt0qW3K3ZNWZlBdRgHy2kuHUYwjakmQzWfvcqg6QPxKZx7jI65
vv7frF5Yy05WaVGa3XI3VV30fvVqq/rYDPaWn/63lnU1+I4q0iqyWthOR5WXh63YMkidGb8T233l
jD88mz+Fjn+2Jn9JmWjwviY+xDzWfhsmN1b6z2lf+Fb6oaXRbLqXTrJs3XQOpB3+jlwCCWZ3t6Ka
7ixX3DSt8BgBVsusrZCtWKCSNbpEmStMtL377xoS/WJO63FBg0cDHXwLXQT9S3AU0hzfMtyqTutg
2+66yfTuZW2t6bTk6kf8/C/nQNvLP/kIP6bA1nFYem4Bhf7FcidM4ZZuVdbpjtn9fi53BYimAyDi
dhhX7YZ2LJX/46H/Ddr/j4u/8tceZVJ8/vqzN6mv/iNg7+iwPCF3j/JeXfZO6P2PgL3zzg0II+PB
wTqJSPs/T9LmG6qG+Bnof33C2L5/hOuDd+TkIAziM5im3nzM/yBa/+bJ/rRLAqDrnsde5KYR/wvf
yDd+8iRbIFBkcPzr1mi3NUrDat5Qhv4UudltP5RTlfBFuTyPoWU4qVP6nWzifWpW86bCUR6Orr9V
1l0BZQ186E3h5+VpJ4znUM6V5UEkT9zJhL0W59jbnXNFuAqu6Kbv7DoNjdGwMV2V0Zh3eIRWtsBc
jR/ytBDYm73Y2IUxm++7zC8cLNLacDiuBkakAVhrstzf5E6w5XYg5Gm9KOVnvpNYWzACgURJBO8h
pW/R3qXw3OnObANJi/l+WLblWdrYfd/lDmLyW1PmymkPsqldqn18y1yfxLysw4e8D+zCioFBeafO
WZevAC8tZz8omvWCSBdOkeMeOCspsM6rSvtpmXAg70gA1l51KMbFnF/KwYkqVIm7NhDcYFk1j0Yd
uuNTpbweU9Qyy93Bbu+F+t1DG0nIhEE0mw+E0urud6Mn3LXE6xxIWLYm+LLRTmVpNMvHzJGmnSfQ
YURUP1JIWCBfvdkV7X6IpgA5E+/mVke3RuBny8ltCuG/5MLqlk9VuQX5ifKJzru2hBdAaxoZJuiD
frEXsHB2tDQXFbRRfxWE1HtRwr1unXghMCeMx7wN+uC9s2ySkBn8AHkAZTmEtPV3e+hrP0vVTCBx
GK9UL8vGFJhwxPHn99Y277svKRhrxDq/mNr2q7/0ZV+R4o5VDiNG8bjtNG3D4MxaPNol7eQ6hWy5
xawjYZ8ApGXOetrQdZWRFtaS7y8w8g2LfeOtQoyvRekSO0m63KjsPc1WtbfyShhlFK7fiVS6YgM3
tavOzk8T3RHC4jtPWBVl1aOBHktWpxCzuh72up9aHL1+JUuzWOtII0x8vD6PVa/cOlmUUU1TDMF2
I9PNt7A87xzSJQtbKytC0MVe4W0KpMNiYXh0vdOUS9rmYqSpJvYLzGlTODtZkKD/yu3O2aeoeAAU
bRW3jdGJ8NaU8MWeZhWu2Zd2IRh979dVNMVeSaz6vVETgb7r12xvPtk1pQNEPCaiC0VCoxiVq8Rq
OPP4eTiOWNVTNc/9V6L8TW6llhqnYsR+ZIg2KYS+Z1Iq0mNzlaimbsKjt5IsiRLpw2gK36fXr82V
qr21nYm07NLKj+zGxnEP4eBYAB7coDXG8Tb0NyP7HCx2OX8MbfIrt8PeKJAYxTiRUvxv9PJH9NJF
Rfy1qnn41k1f4Ff6W/v9b2Px7W9J2+Ttn3QPP/+he6zwHSQWrkOvImKS8M2hYv7QPdY7ixAndKAE
OIH5exgif4QxnXeUn5BGBr2DRvhR3vn3XLH3zoTjg5wGxW+UPXGL/ySKSXTvTzaKRlgFsKEAMKFW
Sys6bS79pH0ULk0rVHfcyOEmzr7Ds04ig04El7aktUFhBnMaOGI9tmHenogX0VzEy7Yqf3RXzPW0
tPphSFRLpGLflg2rNdv69uB0FuDz3Vi96GAQgXIuoT8Ow5GGLMtvZkUZ113RRb/lxr58tnHEr3tq
a93jXK7DFwh8YZ1OkAx1/VhtLQaUEQZ0xx3akrvHGV0t8ttF1jQukd3guecmFIL2R97ql8mWb0aV
VgWFuYdCwgZ8HgdBInddBjcl4wMmim4U9Isy866MoZ3dMYNz1aHceiPvUkAyjNmZqqp+sCfX6s9t
TlrpVPn0Mz+V+Vq6RUwifzfB/g6waThWdqkmYqUq8VrHNg6L2lV72CvfW8iydNlypXAJylNXttWW
+kPIlDail+4HtRF4QuIHe3RNkxCD1oSF1XQluLeQPhAPNLIZ/QdbzGWPljGVI+/zqnGM3/J9U84R
1uVa3GzT3rngmo3A/lZVQd/2se8M9fI1HAoDhMhgNIXpxjbOS3bnmP2OFzgbfQnA2XY2KAooLyav
6u0zzT4AnSppfJqtvetu6DVuAn8tgkVZW8LWmMmgFlgRBS2RofUkbazsLKzTPnOJ5tATbg/dJvbJ
sIMgcsopq4klm/280vN2JyzRxsIlIkVziBkI852nZBC+J4Ya1J9MX9XVmXBns6TO1Of7U1XKdnyt
aVcxFmSMahGh4+Wedx/yGlOIAKNPtjvps9FsX12/V/I1JMM2fo5W06S7TFlE/as7O4O8rZe+2x/9
XRA7PIFByZxTDYlDeO2BdpiOfUfY9/eZSHWVutWkVbEIDflYY1KIk1Kbaybu5ttXk53n53IwifIE
QT0H1z29OMpztq8DFHah2NW5aJumSWiBkQ2XnTAbVe4O9tDVtrb9lI7RVPnXPZ1M2os09sH52nnS
Ll6XIszrkzcTdUzGggTXgyPqSd4YjlfVt2thGHXiD7YorsQwg/UxnYl2OgAluua00SzdAk3VqnBJ
syq0spMaTAeuu25Y1NF2jGBPnaWoLVY8ABpy3zeFQUzb6ctPhbNu4MYzJ5xPEck6FtEojTKmvKpR
B8edzGCJl8DbnCuiCFaVbMLKvUMpPTUlAUW/8liLLrOfyrAhZU2Sc9sqiiNCGtl92TtwHvcydMTO
LjTknI4OBa/A1MfRTsELNJeFFkozIKaFdGPnU0uilnp/VsNmNwTsg8VMacEQHlgyGscY2T7WSQb2
3YyXtq2/SjvgyFAA2tFeeZr3T1ljWV9KPOOn3EDfx2O/Z9d+0Y/WyaH5EUSRXmPQ4Waxh8/0Jeir
E0UdYwf8o/DCQyDGvGue8kn4zinHOJA3bm7343NEr9c9bXwzC2ITVT3fY7PL8EwDI4HEsTpsk0DV
jXqqKrevj5Hbt25i1gsbH5ajiio8YwYeEKyV3105UV3IhFiEO8ZhkznvAQHWmN3kuoJzm2XC0nHm
Jri1lrEJr0hAlH3c+lXgpLQugSRaFmbjf2owB0aOY161Ce2wCCfZ41ir4+RvGbCdtTA/ttnkfe8D
X67HYqe8/RKSVXBT6oVAou5l2FofLRl5+7nFIHfjeg9DYtzkkPN0Krxe3uqILexoft/3tMUqRye7
5akkgZRhFmM84nDZ8Sy7urh3ZRCYZSwri4R/KWgF3xJhFuvyyCJt8sqINjgRA8T1cCoqUwA4qGxE
jezWUtwUbh7SGYvwuCJHPBf06bbt8RpgiJ2d6QhD6G+LlLdgJYF2kc9ZuGH1uVPbRnEAEKm6KmlC
FB45zsvwbIw65D4SETYwtfq6P+5GM0dnkUt8lXy2yW5PGSGCmyI0qid3RU2kSzEx8m2nJ8yVZwJW
SGAAabdTubhi/ubVK9nuQfl1flOSlxrPjRvyQMfAR/iMyguW97Ky/e3igmnYE1+WbnhYWWUrtvPN
Jm9Wbry0YbtiTMKu8b+71IL6KdGlaDlgDZNSYVOsrnuzjn4g6tiex7F99p3JDpNicrfpecbkNe8N
uNklzZTWaLwF/VvUJ7N3svHW3e3OubFEk38iIb4y/SJb5E2FYLKuigo2vWvHsGrqWCYiNk9TNNTQ
z40tk+eQsleJAgkynRAIuXXtDb1Jq8uwEuZhQSyNN63VKnbQnhXYpRHzsF2vcM+0d9XaoRoJ1nZT
lAgaj+WxCUiA8+p25LCsiIzPdS3cqD1UTm1TnzVHqrvNWmAhdwQbw/52gs2wPXhlMA23lnA7Uhej
UwW/TXIsh8O2ZN73xViLnOZSynLS3OExqTUYXfmUWQYNnRZY8qd4zZyquBqs0hu+WROu+2EOjChP
F9dC4NIVnv2GOzl2t8x5lmMZ1Ko95UNJZbW57uNyTZ41GA4UmmfWczRURplaqwcRRuxZS9ffOoYM
t6Q3M4s4XCRmWxzAMeZ5f9jMrq+LQzOVpozLCK14IOjl+rfbLrk2N6P5FpBR0VkJxkDr/Ai3/Tfq
8z86cPjXpvgJtGgzfPsTjkD/4g8Ygf3OokyRWiLIIqAfJ3X2d/PbAEVA7UZgmhaBFxrC6K/+sL/d
6F3gEBHCLocJjvz+P1AEfEUzMc1LaVnEajRR3H8Q/MFY/zlCSNjHpbSehhUmSDtqzgF+/sn6nrWD
L6MauDUJsIrer4H92pXiUIL8cYe4sXrMs+d6uUzOPWnWOMrube/LPGP2RAoL60NF/Nrd7vfmrHQ2
BANOmc/l9joG/y6YqYOV/whm/n9D/bUcMR/o1VZ3Yo19EhDqMuwvM+qnciB2mC4WAMiflvGfoBFw
hf7ZAyGMx9mhebz9K1qcjuAkWgQAID0v46LObmC8/ZlcS7Lb9M425XkmTK/q2G1eVfdhHQFhzZeo
uAzi49h+2PpXVBMN9ugvhh2sLiin2DAOGBPx81J+XECpRvYlK4dY36Sxn+m6mjD3Ro/oW583rKSt
+BiUF7m81lxhea+LevXzD/jkh6wkyIN9zeMWUGH7TGET10zdM/DDXV568bFswYJOyBZ5FuvrKj9U
xs1Wci11UI/9eFTlYfdfZwAGrLs9PYce7I32a+PfL+tzu73de6f3JMBTZNtyHLNXRlevr3l2z0AU
6NmCPGdJC1jjljkAWSuni1Nfdm+InYHGQ0VBpv/VWqvY5D5I1qS0qD4xbjrcHoF2AbtVfgiFkcq1
OtTlq5HTL+/ZdmI2XWDeZd+98bn17439wpeiJye3rIeqey6m9TD6N9k2xFX5il0R82HgGwRHUlNe
wEphMt+7xC4I9eVgGPL80rAYTmBiuLOt88vYX1QITXLFxBrPxnCc5LFfCKCJIV7CL/Apn/SVEjCu
2Me4uRHZTbW9Lt1Fnw09j7N3kxdnnhiYQxypZyU+6l+42XNWnA1mxjG3Nh5t6+LWaWBtN6tbRjEn
arPuM+MwdxdRH4hJEvIcYt6m6eiaJs+8r54xh3F0mKTL0idWVp0cZSerXA8eGcKAf3rzOYxgXA5v
1PjqFR/0CdTjN32AGTclJ9qI7k2GyQN763lcjZhGZrFVfeDxwIq4MdPlvCr3Xh//jkvaD6y9ml71
owu/I0H4XLL79bi4asm5Zc+a0QyivDB63oGdycYZu4vpvyIkSmGBuyGvY8d8DGS7WT70ZtwhLbh5
NTzBvs28cBZYNT6xF/5y05RO7Pr/rk71l2LxHyKDaCzF8ES98SJ17OGn2AJtH0IR0MQ0tnyyd9JO
tt/s6JLZL4buzD4yhIbzhbSrLuNYxlguydwAS5YvPfvXVtnZMeWBlahAsIB0zsKXWry4f69z+Ms8
jZayv4o2TckLbIy69sj5ZZyFLat5xPmJZ0DR7fDC/9fxQYu2ERKv+cWlQeK/lm7g8P/ZM6mmg9SE
NtkUu/55bka6vS70GF3j0Ly2QhFnjR+bG3SIyykjoehV8hzZzMnoxbKDNYAGs57b0O/xYfQerABD
e3ubiSEjgUwh5UbvUMcq42l8CYaTqtxDuz3oX/G3crgR+TkYoW7RV5deHOUNqIsHYxGHcRQHAjCH
HXve2ZyDvnc/jPEGZUhAULhdJNwT0If0Ho0UX0pnjOelSQbxiOeElX5pgeME3QvNQwGwvKyHNTCS
YvPwYR7G8cUaZMLPuEBkL3YA3e4GaoD3DIEJ0GAOFUs8yUykLZOC3rNEROKQlHkdymTNP+tX0vOR
Ow9jzgDBc+TVI88JrAclPntUc8+hcdaD9ryLx9aoIP2xeivx+WozX2YMLrbaDkCERvLE+tFZ6wMr
rGeXRuh6vZlKEqBxyASZkzgg+ZYRMuZZf1FUDcUPL/oDPSzm3+K1ZX/xgge+VgYvDmyFZIF6Ye1Y
HD1hYfeCu08qANK50TzqYWOKHDOVX82KlSy+AqWZJMLRFIdu48UYl1UHVzvLWIKJ77YH7jbvb0vd
uA+soj+c9Gz4EaF1UBJlXNf07WRSGB6T2vMuXBX5NNDsYWKUyY8T14ZAYNjAQqiU1HxczhKmP2ah
bRIaer69VbF48ZTLg55RVIGxNwnvpucd7Fiigi22T0QiYj12BvO2QU1uaVpJrQAScaEc7WQg36EH
pD/Xf6ehW0p1HmQwL90aPhVz4hmfo9aLfYoDumtVnJqvi0laPf+sV01Z3G659IWt/zMZtDTnLfWb
sN76OXoLLviYVHyQrOBqcFtxEfFe7FO9BQaJQ1xNWnexrApByJ+YRFatrKu4ZaLxMq29jvUXdNG1
2xc9N9p8qdEpJqetaixSCzJhl7AIq//iCxct/cDB0ptDgorA/UpqyznA4pbUALMdrczP6i6rXlB9
INi67uS0zMnMNZRP5Lcre0Tf+E3Esagf3eFFD3imugMcQYxDn7ChgpDdJ152VyYRcKzW8ShYQAKO
D3qEDHZkhmdIdbjIZqx8ooedRw+NTWEsK9sQu9HLYYYJBAQUUiRaeOmdJjjD+i7r1KctXXWNPEsp
idAnqyE/wO7yZnHQgldfBQScHCOzX7KszGrYiYM+UXrnqEEeGKxQjhZHBCUT3tpY+AHLAWKIc431
0efHRZpHjoURvuQ2C4ZQ0W/VKAl4HqAPmx9JwbpQfhCL8D0joXoibqm0nyB1Y4jcszPFWd/PLV8y
GzuNlfdKtGGYnScd/lBMP5GtIYdPnWlrOHyz5+rLmRxOhn4JoQ/KctLqpraALXIK9LtMbFX9tRRs
YZaS31gq8Q0/Xnxsby33bPYeUw7gls3z0BKwWRuEM/Iqy7+IEVi5RV/mH9PF8PUXyrwN7e+mId6+
0HqNbeQQgGVD7fKRURW91AAksI0Xre60hGJzDcZDS7BVLwD7SE+lYQOItBJ00MQlnuEc9NmZ9ocV
oRHOdPthmFpLNYEJugw8F7MLQAi8mTzouddLgySyEcF596hfVa8XpyJCL+gnaE0r37aQXnMVIZmY
F8Y11CgOu0/pIF9PBz3x9YUobazX0UFN42HHXn9iF/BynevGoT2cwuhzZdyXjgKRSUsbBqV/OC0n
wRnRT69K54A/RCb2yaP+37a0Zoh4ET3XWoG5YIB2z4tN4Rz0S+4oxH6jmN55gMTtoGdb6wu9x7T+
sLEM+UpLxd2/d8EXG+zSAMBXLhNjv81hvO6Zghb2CPax3rt6ilgCPZqNB2khGCHW9cwTsWWPPujd
ETLPLVq3l+Lwdn5qh+AE0UPUJw98Ww4mSisEtIRyf8hhrbp+KI0Jc1UrZW9lUdAzb/KVz7SqXFd0
LGdXa6NCvXDutL5GmPFTmqYli8ekW1p1Zh0E05wJjjLCbxsuWgaazL6+NV/k6wv/Zl8GHAh9KPTn
ncd36mXjlOcOQ8ydw+KLg4ltupOFfGb7eDyovei9hPbST9ZmQol00ttcq2j9Ilqu1VTfuMgxrcN5
mF4dFozGOLEWHP/aIvpn7h4877R7oJ+V6QKV/LNBtObU3kVuvsZUJ8UuOFitErQhwjuaaMehxkCa
3tS2NtP0nkLZ6j8yf7yxxBPe8sfdvWj1pc/z29nehFbOnK8f6jSyuBPrpX/uzPuLFjNadvT558i7
kUA2Oabh0qUajoZY07tQi/teqlTrW8/n1GguPGSGQi4uzYuHIbs+6FnRH/YcL3ZRPrJVmSS1i8O/
nqhfUPpvVjX1/JamR7BM2Ae13/yTVW0XduOaOWF5WeRH/f4oOPaOVrpjVZ5m9fvUxegtb6cZrLZl
tRbVcghKp7f9r//8Fr3VsokJRtqCTCNyG8ZahegDqYWeNjGY12C3D2yaf/0Slv9PvHvegloNWHMp
h/2V6IGSL2eafWDJemOx2gy1tH5vIDcM3uw2Vr2YTnpGMTj0Wxpa5AQvG/JXmy2YdlrrcxmWSvfV
CB6mHAOFC7EMtb4LFEYI8lsbNPgOPMbephjnQ58Qb3DehMuePzZDAYJ+gEbnRV+++C96nRfJOjM3
+h8tMbX9x4PA5h6CDTOck4YFoTWt/kZrSPaXFqkLo9B2BqLRZa/oj7SeeZPBCE9RPwVWuppf9B0a
tGAbGKm2DLQROA2wamTIN/9B26Jvb81l2pjEmmHX8SfMGxwEmmzxV61utG7UOvRtpn4cTm2m2ID1
DQMR+cPAcfw7O0RG/FCYeuNqJTlKedAWhdYjWgFovUFIiorRr4r+hr33giDSbgNKomTOtb0+8n5a
pBkVxjD/REFatdR34ifPUZbiVOg7I1+0YZKZFy3hkTRabEMyqcdD7e2hpQY1uNfnxHnQOlDL3w71
w9cYO23lxtK5aCnOz4nCpqb5gFbS7+gx+3xolI9aE+u1XML6rM0ArTl5PIJTL7+Wlfzk/7F3Zstx
G1uXfpV+ATgSifmyay5WcZIok9INQiQlzEAmhsTw9P8H2X2OrT7n+Pddd0dHOBx2yC4WqwDk3muv
9e3/fNn+q4tW4PrimoV2CMngz7deMZaOiQckKR45PIv4az3h1hODn7pWvv/5x/2rBhoToe9heCVI
QCf955/nsnQpNNlvP2+9zhL0F654LrX1K6CtWWvIvo44k9Od7m6c+dS0PLv56MPmnkKKkmZt9fiU
+SZnjn9s7H/Bif5XnwkQY3Z1IN3wVPrpPabxgFsodnCeuR/WOr1PDmvxs1YQfP18Lj8+k78ldD81
FX/9jBmg3f8nnuC/hy04fmvWxH/380ut7+Yfr/V/BrHAwVz672XwTTvU37I/WlDW//53C4rtASzA
g+ILx2PauJ6s/8uC4v4iArywIUgO+09JutVmAp56ZXW4oHiAkPzD/8j/g4cWXVa4QEnWF/w7Eri9
3jP/FF/4uewQkKjf+M/kKtP/5MddFJNE1x6rcx18zYPykNjzaxWULOuco6c+89n/KEhfIuRtqU0u
U1ztxRAJjob4pdJpvVsWdTdH+V9c1j/EqZ/eF+fSuogVE6XADPDne49cTjNHQpTnwo7efMMgS/bz
a2kquWOjbXtKmgYvuhPu2iBlkfXEhkpd7//wJf4LEfxffDZ/eg8/jQcsH/fDrOfyPGqU5KiQV3cK
H+2iw2MZ/lX+789u5R9fxB9/WPCTIjXYSHFFa5fnNGVHldJ3dWd9TevzsATvZeZ/+tu/moPsFUns
IpCXVuvtH6sYZmJFFcdEUayuvkROfXH86uJFCoE+V39RMv00ZvntGlsdvo6LO5Fe66faEjqFI2Ai
VOeelD9J+L2c5LVq4ugQFMGuT/1HCftiVNNNTLGMbZZQi5jLa1V0b34uuj3xfdw91nfj5c+e9BsE
65qJgm+9t+H3yNQxKnAyb7R0kM7z+C/OAe9HTffni1GurHPiriyk5JL86UJQVj8lqRdZpyQS4I+d
YW/3DkbavqUpFPlp8jyDjqSqPbmHmN9Pdedi6POd10Tz3iS1uqtGFnkXDb7JbHrAKptedFTn184r
FC8RfaplMdJgFvOuahfWTnAHOk5WHfLQJLuaH2bqdqD/nh6HMes+ZWUOX6RL6EKceENUlh5swh5E
usl9dM1455c3msw36Aun2zOXPdbsn64JU96ZSRS/wnC/ryWvaIv40QNrHYUgAFo93dVF/3kK/ROT
ZbeLXIb2/XXoKEvmanl2G5GdQV2MW3dVLQLyLQymgYvky3RTpzNViy3Vw7g0Lfpa7Ryasd0l5bgw
L+iKfb14Zzeau22kArxWiTlOXnhVw4wvK1FfUwtpHWn/i4ibk/H0ePLt6h3UeX7QsfqypK6i/7bp
PlPalGT8YPFlLOWmnb3y6nr1ezGSonJ9ym5LdYcxXVj+W8GhGCvnrrTtlCGKlV6j4nOZwsqY6u4g
TJhsJHEjZuMbS6n0fgq7Bh0nX2iq64+ukjxd/IaaatE3blGfpCw/i3o548fb9pm7txiS0WJ3L6GN
R4bLZN66XnspHJfkq7emQT1vOUzByVRRR4QllgdOi20cqE9hMw1bgd91Cit7W1pM/1fm1Aehlm3t
aIkgRgDGZ6QVkATaLZk/bbqgTVaASLRbVtfxYgx16wcvBcLgh9F28YYJXsu1HqL4opvicztB+l1Q
McL413rMvrcgy1Xov6etviu7kyjFtA2ete7HwyzGL2lF9c3bMbdeaQ5THFn0MqgnVf9h6WOBjsBi
DQRosdEEfRxZHNqpzbf8tsExiHErU7DnQ4jD18PRUuly2AX5tA/97BnWyrzt6/FLOxT+kSL9JW9s
MI5p9M7vRHXkUTdii8eCLCdEoMJ5Gr8HXp/iS2fEhrvjhsH+tLOj7NEvU5e40/BUdOoxbC0U2Wl5
99ET9rYcne3kwqosD21/M3Q4nprGnGxRk/OrbQSIMsZvF4RXxMH79czTiXMlj/Ra8Zh1KnmdFu+T
UbAmuyLddp+qElv5XFVffDd94UC4CwOg+pZisbXDYJOsULQJsG+KMhoAKGRfdVI+5/b4irENT4l6
StIFEQUHE+aaSPYXUV9NGxfbQmUh7XDc7NylWmdF3r2ThuHO9cJu77a8IUzD1zJq1O2gx6eryIT7
oOJnAD3lRy3tu0wZ5AOh5V708mvtRM9uJS2EEX/YRDrmriOTJcLii1+7n5aWmaNKo2c2yGHp78Ib
XZYfs2S0MZpZtF4YV5TP8tQUMCtXoVMM9+Sx1C5tS8Pccu08cueKpWamb522fRc847rcdRazyKaN
3TO+6y1u03k/p6F4md130b2k4E8+24FjHYwp6AQ7m4YF6rVDKxelFY+lDMuXXX8IEx/NLvLau6xQ
W1HbwWEITHt2yWSdElMwtnVzn/gphLSMQOGG6omW1D5mll2hAiy3frucVTTYn8eyvnOzkas1U+lt
aGHA9/hemb/K5QhAOTnW9uAeLB3cCT8ejn0k9VaA5vnE9kfHI3s7ZHdNbNe7dJx7YB95cJdYwBdL
YRi5GHHus6r6sOSEsCMfENjKnqlHoRgkNv25SMa3pfb0XSzT5rCeR45tvkdOIi7gAw4ZYVDm5MlD
V/cJomEWobCmNy0fwE2SccOp3Pa3iR27O78RBNbaH/X8/J2jkNBqQuId47pmQoT22FGiMDfA7Fgp
qhI5hhvskenOdpgjZBbIRrtMSPUXUD55puGL0o9BNZPyqKNwz0D5e+WeUXNx5Tl1dXHCat7lGDR3
TWbdOnl98qvbWOb6g8hzgYNm+erH3cdwkpt6ns2V3T/05TwAl2QZ0NWCfVleHCLcD0vvf0p45J0x
Jm6jNvQ3XRwFd3a+8yWigsU4Y3Tix7hh3ea0drZtNu1I5jPd9nsMV25xspT8tbYSVtFaXbjzTR0w
Xks5fhof7sBdlLnezTBbF6eIut1AN42K5j3KbEaPSboDXXXbLC/15KtNkefdXtfOB93F9ya2500/
ydceKzDhca/blqb/KHLEL7s/R6p5qZW659iKjto1u2CI/Us+gpyXwdku7fsoGesdxtbNNLrxY8hq
Kolr5EFghtME0jdEPdWVVAmmwhk2YQnqq15IVzuBZfZsBifSG9vRtnWZPzZ6egnj+sVr1IQioG4I
bB9qvvWGxTRZ4CWbrFO8BjWhWa6uiwMTYla6DZYXSAVYdqkYe8WBgXdP7CyYS1gd913Ycjrp4Fkl
3xeZVntvir4yyORZv9zHo/GIdBeXeIFOmY/f/nNpCX71f+sp3BD7DlhW6ayEkJ/qPaV1OUVDA/uI
J9+2F4BncMiR57EPcVnLRw+0A7NdxoGhLDa9G76EIm1QgOUdcbH7vkF5IISS3g7sq0MXH7ZjypOy
Ip905+lw7/r2585P5YN2g48xV7qMa9qTEI3WzNElmMl/ujLhtO1mLhUn0Sd4bXqjnKg5NJY5xMS6
0yCtt4sVk2USyb6ZkwMXyh6i2IjDPfhYz8mp6eaLzc1E2PhcxcF4chw5b4Ksew46SpZ00O9B8xLn
M25ajRN1cUR2KXxznaFm3QR2Sg2iraeE9Hmoy2A3UeJvoyh9dvtkh3v4dbZINiV9qnY8rh7gcHys
kuYU+94e3seRMN038FgDs/eOQ7fdV7J88QyJdsdUd0MFjGAsPjiyvo8mY85SRF9DWd7Cb3WvOncp
AdOYqSZnmNuND0TuGze+iYbCOveaLHuZ4PzIxvBNFx5BsYAY8VCdnKS97deTOGuy+7Qiey2y/DQs
ZbOxxHRe6zBvVEcvqY+DpQl0TbgowpB5QkNyFsfe1nIzvSPF9d0f2w9pGE17G+tH0mCOsqsEK16n
TtSrD00urI3R7o6r5TaBUbcZJEpa6N06caVhe0zgvpt5O2p3wNQh3c2AFKWDUxh/xsz8Zf0xhXIv
xls2lRhOfkCVDVIAgtURT9obxwWwdi//QiSLAbI+Fj3tYnUPHgwzbUINUJJT2tj8BjuTX7wheYkn
cfJ6sv0qeXEWcWU+CDCu510JNlt6xfuSwgCQw01o90er9Z/rTN91Cf4BSEndPjHBYxn5p05Wn1J/
J7rVLkbqtMEEh4HEe+wDbN7YIPdtNb+OM8Vh4XfRxh7xAOiV3maN+aaqeRrKmSGUwddEwsArw08i
7l6DSOUHMHevMqjvkoQ7IjbsB+b2PmngVEfPQowU8bAZtLkvohsGQ4/N4O7ronmjawrOfopexfn3
SrziPUnjejulPt82uwqqpSUWhq5rQ/frPcYVZeR+yz2fij7lFPHmYRtPBjC3/Vbw5SW23d6NTftk
LcjdwlT9bkqjs98sH+qlwSYcVP2hrx5c3293JoGukXbdo2emmcneZI7aN2eh8/KTlTxTAEjiAlf6
xFPXVOOeIUWy9XNv2/iktEqmXttqzMgJgxHwA94oKu9d0vkPc6WDrZLYkmUX/9qMQbxDNbyNo/yO
SABXt0ribelFLwKBeoGftZWpm5J5LzZt4LM+Lew+lmH3gcp9uJaTpJUIxks4eyAKoI6xgEdtPPkN
Dtt3p6vDbZNwM6m8/lwMd13RF9yRgBYK6BNCKPs26G8bcm1Mu0QA8oWU+lRFCPwqew2q2N64ynmo
0VBcqIkdbclk/KelzrOdg1d9V5dbPJQ3SA3ZITaKZqa+wcJL39Az42v1Tkx9fPRN8daBxvJ05O1/
PLj/v7b3FzTSVfP699re7lvVvLVfe/Jmfx0845V+U/0c+xeHdcYeqTN2m3t2xBn4u+onf5E2ut66
MZolGdEK9P7d+IpQiA6IwC19Fz4WsbV/qH6WvSaikcMiyKc2gyfvb8l+rk8k7g+6H5DSkD1Lgc8r
Isjwqj9JGiasDa77KN1IN7XgsAzZrJrv6WR0cIF6Z1k3FCvZWwp9kHiPrb36psmq6OvsJWY4mWD0
spQLOO8ChrC06TgAyapoG8KojjPX3U5lRxUU9q5b33sAmnBFZvB8vhA0bvOvU5/Z4CCpvazva7ym
nTFnkBa+khhdilM35WnKg6gga5lwC/YFIVSyF41h5J5YgXiIOwc6atFgP5oYJxaSmsl0tjttPZ1A
iz5WY+gpNoRIpBpWS+Ayh5wu+1E/TIEe6uchlaNn7Sx6CRAbpuH8+1YUBXHTzegWGs1TmQ723jaw
az8HJypAHDHV8bRjpxxKiQ+4hhkPhNM9AC5R2Bu7XgZ897wLN4OU2SW9oPIrZZR8HSaPfe8bS/sZ
u0X9shqpJPooKNxvsDvq8IGnYrFIBoSpZWuKUr/05w3MrK6u8cZP43hnyLZO7x7Ba4s3HCZ18gHm
RESIRzVt7W6lBZib8obY67vnG4fdNxIl4c1o3/GzfQ8IKfwCy6tXb5MVLpQRtq7ceN+nfdD86jZT
v9zzaDfRtUj8Znwe4DbCHRnEHDhvVTxk1lucxYH31nVNbKBk+IyNLtT5dv8YD+NgOK7toampAjAj
LvsIHpD9OVh6ErC0z3Mb/Lp4adRdk9ot+pes7bpkV+iGgLwzhvZD1BDiSBlkkJpzr0am83BVxVwF
xzFcQNJukkyiDoqhyObTgvziXNxyGZYT9YgdvYyxlaZyfcZWVcG4kozL0V3ComFXRRB2ySmfU8GV
NUDBPARYhoM95vMwOJFUCKGy9+yXepxHu+wvCdAnebF9coQAx4fIqSBWRn39QH5qmk9x3Y7lMV1A
gHU7E6ku/VQok3j3VuZmNoBwiI/NOUnr1Xe2aO0UX6ZctN0NUQRtvgMezYOXiruyuxDiI46+tTpm
AXIz2O2irwBVXb50DnivfmqYAmg0jWAZHnVUDflpBMNVwT0NYn899QSfsHCno2U8UttBAZjyC57C
cDpUWThG2HJqeLd7x/FD67lPxzJ4sBhtJx+bcLCwMqVDV8TutjFigZYyBXu/xmOrQUdujHFj+96b
xxKfb5W8S2FV1QUzdJefJ9a44zGUGRy3qFq6dB+zLmsgWiOXerVc91YU3dvthMnVyGzKPwknHsdt
o+K2uepsSDD5Jo2fGO5n2cc37HnMphvfBVsw4CAmtbYnrKijHddaX18zr49YUjsnNhRYBzc88I5x
LuqPcxYXIWEQWRGqwaKmVyUDb5RojjKZkuCYGhFTRTSV8KA9kWcaT6r2BrOXpYWK4fZkfb4P/UJU
kCxgngBrM2EbvHajMY3c59ycA1NOJZrAbG1oYQT/lrxjeB/aqiK5knLHkpRXgwzUG2iVqtkzP6Er
ZOJqhuDSL7EqPkxRKRCm3CRV1dOS1v1SbDvEpM7lESTmcM+Fl/pYzPU8fs0H8qUj4Ake3sCBYqhB
Guc3teRdtHRkEPmXHvFpE/ez8V9bHbfD90I1FLqWg3bJciT7t7DlWETZJ1aDYqJvOghHERAeL/E6
OHcUuM8aLpdrNrD2XDKMxvj8XArKLqWWr+xK+q8pnLTF8KuoxO8gg6UN6kUlMz9Ag7Vbv0s3xMvs
APvLUiFygxokp1dsnfVR0Z5QjVb1KKyXCGyQShRe302vuNqirW3I1Ca7xM7m+de8cJDvADvMitTe
UKq6CI9t3LheebLHZVw9cknVs+l6klHb/povRWg+16KNupsIawFCV8tCoPA44JfMBShBpbHDI/RM
7B+buCDYWatzNUewaQGNnnipnk6Mf/aOllBd9K1aosrbdbEpwgdLdj2J4mVU8WPmV6aINsAspuBz
VfSCdlI5qnhM0mAIHoe+q939EMa0gd4UZyf00pT9V3JWxW5qEsmqqD5PwsfeNhwpO57weJFSQMHD
ocNsCsvXj42Nd2oIW8fi+TACQuiixvfdQ1fypkocY1FsnQbb6BlfZ49SvKvDpWULkLC08LapbkEY
IttZMjfI0iIMgpuR4jMcznHoqgm/W572VncTDpNvXzKWpQNkteyeyDfn5jACT8bVUnyPRitlsw6Z
8al4m3SQOgcE1VyxlUBl4kg4oB1vdLiy0bmZg9EcA0LWPkznhCflYRJOxi0094mbnGa5hNP9Yhe1
XxzsLmvJp2FN7o+phyLYbNHt7WZfp7mFlhxlSIxnt6agao9oHQKapdWP8pr4okhv/YFo/H1P7Nda
hZaYBtZ3qgbb1VzW+bxcJkljeQxLWkFnYydWLIktlEXMyMAE4bCHijeGWPsVbKaHssG9+OYEMqmH
jU5yR3/NWiVx6Lgj4vrq3HTd4UuWRZyR+64oavE2R2ZM33uZ5RIjS0+6utmyFC7i3yJrKlazn+WQ
r+cajnR623qSgox3F+by3BCe829Vlk3Vx5rrdKo2ZMCXfotrY4c8rgTe/KVQ722a5voYao5jLngt
oi0MpmQ7WekSYLfwClwaBLyb7E6MVo49sS21O1ebqs20+AKCkXt9w0QufmzzfGyPs4m6AJUfAdVs
lhl33qeYLqblJX3C4le3BUuwYf05M19KFawsr1xdraYEUeQxv8xNq/CPeE6b3/pwohNchJ50tlXG
k//rwiMpxjq4UjxcP3PGl2nyFzywiAwFXaA2ELfPetai/cKtNKVn+tDOfm6a2KWua1WR6QGvM8ix
O6O6kUDNNNrmnLZCgatLvDFgEjiZuSDClw42udq4JQVdTVVPp0xKujnTtbGFGSRA3uW4xwAYiw0v
H5uPHjhh1HAdCuNePAUw+SKgAgaXdpRTs03SfK3SEGrTB6XGmodinmY6epyq1qvvAkuG1h0YabU8
cHC3gd6Obj2MD3FYSXHpa8DU1DUj82eqmwmMaBIph617XJbAtuZ84P7WTtXqW89AfXvrGivPP/79
lu2/57X4v21FhEfD9O+bsi1rJtqv5f/4n9/b7O1r/Y/O7I8WjPUVfmvGJMwo0BqE2WwcFUGwbmT4
vRlzf3ElqIFIBiyYZqciFoDfmzHbxmgh1tm4xCLnEkb8RzNGBycBq5Fd5MVo1FhM/TdSiMCm/tSL
gaBiWQqTcVYfYeQJeWX+/A+WwrBHeuZYPzYRoKSdO4aNqW8DMPisNv2BD6hUa+y94MIqKFQbIscd
0fqGDPdiWnHsTByFZxUCWL3xfmAKULeTEjDSii/IFXLhReVJgZ/esdsYCx308EPLtsHwfWmsMnrN
pmhprmUDs+IGKRJ78NCWAmzCD4RC6VRjcgfNo5/v+8pPYVTGfcFB9wPCUExt9516zz+EK+bSpY+o
dqGXh9kBCJ3JvttQAqfbQoeIGj3DBUQMBfDjIS6ynJVPU80aio+hKTJ73wtg+ke98OsdynJKotPM
pEbd5UOno3sdrUFpDMTg+L4ql3noYQTFNO6NCXgeIBnZA+boLoyHndBZHh/7taHZA1HhcdDLjl2u
/uhLLL0gcWvnoVgYpd2WZRKtVjoQfyBbJ4rxbfOjmCOpPDfvTdWm4qZIew+Frg/GqWbK36XJB0cD
CT3bi90kt7OTe9nBapEBLzzbmEEkaq7SndQjJksi5GHwyVbGdLeViGvxsBSdW35b8tbOXuYYvMbR
cHRB+NXWQPZq1B74lKRZFkZwYYY927GMPpgoy7sT8WWZ3lUpxPWnnlOx2WOMZiDMJM1i5mXU0J4T
x4ox0/OxjBhx2UZ17J3WyXm3rXJIc0RTeINElmQcwlGutlM4xNltXOfxcA5plDhFLJdDbbfQv5tb
PWnRwJbh73t6qQld3LRtv6Nvy+0bABNYmKOmjoncc0B71+pH6T64eYgaBuTdnLmdypyPXVfLAZPa
GH5gNhw+TfZI/FZZJe8kymZH3kCJzrMtrIN03mD4o5+W40LFm8Y2/Cj1o3NIde3Nl6rjDGaA1gHh
EqZBf4Ouq0BhxG56cRXYfT9DVd0mczeF5KFa4TN27/s3Ua+dYth5zHWpg0JzCjHnQrJY7C4g9gD0
cwPCQ08Aiq0Bj+k40qRxjrO7Y2mLQeznHBjaYcHy4e9QHuI3b+XybgYX6XpjdTaKZDa0046psSRP
0VawWeHmlq8GEP5L6C+re6RuJAuM+35MboqofZGLWHvvoue9ialek02Fvk3kEr8SuIHCVg8Qy2ro
01DjHOZPbbytEhr64yDCzmIeayX1nmUb8WOK8NM9eEtQv2dhx6HtxWN9lzp6SXfL6DI8zAtXfxtL
EX6hC0ybuzFtWJ8CojgNdh40BaLNvdMNz3k+sYYlcoMRN7xowERv3baf8j2vYiVvJhsCTNg62KE7
TMn7oLQK971mAI36GqmYTsVpittIWtVwD2YAxDXzjkmi49clX17AH5x4/MaaXP5qmai4uEumqjA0
EU7z7nPYmQmRFwnmObHMfa5BnG+YWEx8rg0ZGHtOyuIadI5TnzU7o9pz680MPoQivXFIgqWyNn0e
u9g3Z7ys29amld+HTlLH8LKHLHpCByvFAcR1SNi5lk56n/G87fcjIFFzW+UONRrEAQeuilTuuBv9
mqI5wTWnL21TWLQJ6brYoNIG5yekcR5FoEoG+1AMNdb5AqlmOioSDe1hLGJTI/hXjPHjlM+bZ0aZ
B2fG56CL6gVp6jhQbuIHdykKcQ9kVnwZvSD2TjGbxctzpVT+wcu9tnmIvL6fbnFWSSYJI5GB4Dh0
MZuqsRoXafspqTH8HSXHjvMwkrPVrECJInNl0UZoX8rOneKHZWC1yKkcNefCaLfroj/dBRi9rXLC
QtfM8A+Bgka7zm5c98b349Iw0K27ITjqqAmGC/AYN7vm3EzdyQc1GzzFY9/Jg7Hs8tYaBHgNaszI
OdYtLJTXni8gpI+wZu8+tJeuvdEsE3MfK7vWxevsKad/7youtP6u6qIcpgVAKZ7m2IWaePnQBmKs
fvVtWXVyl1jCfsKNn5yiuqznQ5iqLP6iJM/ZRz+I+/7SSxMDoGCjUL23tLfIGUqUJ94hCXndcXCy
cb7XfJHLDbDeQp3U1CXpJ78THFPMcTsggaA4XOtAkzPhy7JNlX82WlbxzeAQID63Y75ac3i+Ezdo
tPDBKI4WLW9fFxDuOp40N5A2cO7UP0iNwLuAxOR2WVmQFpv2+zIHM/PzOFk1y2QZg+eaZS7VIa6n
cdhZQ2baq4x6Ysijnt3koyfBmp+mRpXVU0XV4lwb09v5aVV/y9MwhTND3b7tHbbzxWH42co9aHWe
1IIbqp1zHMuNm94NfKv9PZjDgbtpSibQi4r5T6BbZ9kUgZh44PQFHdR1aErLPvSFoxKyPFbSPLnR
JPOL33hhc+npsp1feULbwJLtUfQjDKZRRLeotDF2CdnzJN5ihHHmS1lBnCUntwaRwrZj9tlU6Ro0
q9zk1i8YrLJLx63j64xFLQaZXJHNs0ybr4k1keMYY6dBsGl+MDYHzrn3Lm2TaRcChIc0M+dTx9B7
8L83cxXfI7NhGonTzHqKZiBEINQqmNqJM0uC7BVQ9QvadjEchiHxHoOuSJz9Sp9UN6psMrNtXDja
WyPpv+98zcVBc2hibFMRhpzwgfVVuf2FcNMyHFnYkuDb/w3112il5lc3Lqxp3BgiN/khZ/dbBBRt
Kqr7ERpWjgnEn8r3BiVghDioF5tjZGi45LIgrx7dqLC6dlMNceDsVD571Z0IyoxOw03swjw7LeQK
Cp3F0gcobZb6JPuhrM9lmarkViIr5Z8b5u4fO6Pj6UbLOptv2rhevoM6zjJuIgAcr3UST/2ZrZtz
SxZChxG3vmgGBB3XBUOXuFPmY8VzOEawzkzj/JSUetSf+b20fwqtbmH5BGLTdLEsfC/XIswDROA+
h/rAQtSlge6GoW3dO0YDywqhTyylYYVN7rIL6wMUph7NZm49cSu1GdFxax82phk92ewh+QjM9jgU
4GMxgA2yQ1h4iDq/eTv/1szr/80GihnSf+qgvmTV69fX1dvx28a+dWnMj//l9/mV84tAo6RXwe0q
QvlPaK/0fpGwAEXEbGtFuKxgkN9bJgJq7HhBi4rQWhkoe8EfBlhS0mq55KVos/hjwXa+v9E0ybWb
+/MAK7AhxEQ2W1aZo4U/VrD+oWli20a4KjICo0IRzidg4VOeI1tICLXdLmElQfgwcBL1+8Qf2eXc
jB2rjxonZ8cYMi78+80STXZ+HTE9LRTGTtM9cpYAWQ/8dO6PM/KyPorCJTHDeqq6Et8TFqKwDkJV
MOrklBbDvhI+Fjg9h3MBv8yexFn1lvcAVMOmKIx6KOkskkPstloL+kcB8lxvplbq4UDPNs17x2pc
s1cUfdmNAnivdxlGW3KI8dzi901A4Vz7tKbWxquyWLc4+KP5qMeiai8y1ePZx27JnmNVsylAUf74
J6bxKHVZmNvp0ZUsQNkVHEmsrY8pM48cZJ57wfKl27OVWqn3ElkErnemmupgr2YzNDiH4RHveR+2
lWzKfBZi0yYy+zRQnAantGCrwbZqez524Kc3FBs930IE15aq7dJY9s1gQL1oIRHY2U+i3qM+9T5o
17EUqBeUunOoG1k9SCHG6R6rv2eOspin/JCgseXsopk1G7Qg9NXqEY1dxBelkSp3zhR548cpQEg9
52Huid1sionlfNRNOH+Fhv6UdFpBaFZxRJOrQymFv/GnwVIPE4Ri9iLaO9tPu2GnIyg+B9W6ffw6
5Ji3CIVhjnXVJZ8INDmu0w8kegUi4ppSxhd5D4U4YmeHY1zviUFoqS66iOU87bHpGPVUcYZNny0a
4ILaIp68s4MXCucZRkB1DBIrDV/5wqP6I55NsQavjEhzQJJqaS8TLsxpNybUxWrr944GUVJofjgH
edvNR4StTFLE5FWyNwjv5jym8bqjRQchwmeSe+rkN2wkO3MQOurKONCxv1QOKLiR1o3Z25OFlcbs
nL4q0jtbCQHpsnCiCvhmllHaXmohG1bblsHYHxe67BJbYIei8CvD1K558X1LvKMBOkuymbLWQpj2
B9miH7IvRG4ckTvdydXLMFCJ0yvuiLHZzAPnQXX645Itab41C8/6J5ZMiIElBTEbJRkYaIK1q5wa
pYWVX5Be2TLkh8XYvRjlBO+MbpySC5GJDKYTl1jApabHp+vr0OpvMSIyOspzFlSepcLzedZc9Pq/
2DuP5bixZV2/y51jB7yZFoByrCJFihQlTRCy8N7j6c8H9d5bRahOIbrP9EZ0DxQdray1sEyuzN8c
mzLl4QaMXtXoNI6qFgxOzSO7fQ3RsOuxVZw96hS1t/yDXzPqO83qRf0dEvWpNLtYZpX8KSnqyvzK
gml+qnXeqDxwZ288BZTRcIA0XcgfI3UM4mON7pzh9n/56kEcbdABjauev3qocN8jH0feLh1K4CZT
jL3SaYReTaXba6qSAq0lNDuVmqocA2jxQyZ+4OkCWjVrxrtQUOpyL2WNZL0rur5FcQe4aL5LDN+v
vvu9lMuhPWR0HN3K0PyP5FDNl0atcRsU8sZ8mUKl7BxLDdN+71UIg0xTink5Fqsn0pEwPOqjapFf
VbEPxqsWC62waAqVHUXnNq36bkP/PdZOJomVtdMiL/Mfc2l2SIykNAQxFOVRO3D0hXXviFhafDCq
sMcYXQ/BTw5jBTjMVkpFrPQN5L6mPdSF0Vh7ZAAC72cwCXXx2FuSgJY4Lcjyg8ADrMY4fkqkbJdk
lDogRipYJdTqFCFgBCD832S//58I/D+DcuL/Xkl1qxDj4C+XacD8P/yVBajKvyRohagYorSt0W/i
v/xVOFX0f8HApGms42+uQ43kpv9P4dT8lyiL+C0YiiVKCh7h/y2cSvK/FMqwM8bFwHdLk42/kwP8
BSS94OXIkibByTElUhRY6/zztnA6pGji1hVi6UkthW4N1eVj7RnBhz4rxG3C1QwlPSrRIUYMYeJs
5HIIihqcgtrDvogDCUKZVH5pG0V/j/tZ9C7Ty+BrBM7uIUZAxhkzsbPTLOjvtEyczoavdO9MyoDv
4Z1m50CN5CfZV+WCS8VojOc8h7aMTwz1GyT/3WHsj+asLie3ARr/avmsUKpCh6HQMZxFNxG7sKQ4
I+947qFEQCQXQX5hL+X2Y+m7Q8PhCCHIRYJSe8nMvoXZTJs3zBEo1QuRuhhAwUxOCBdq5s5M48lp
LIi31mA9QeUJDxNp9z2cMvmkDNN9jCb0sWstGn6T9q3yFekJZWVMK6NQJV0AahmEqXG02K+2ElUB
do/c6RO8J7pYuuYIowJWUTMq28/pnIhox9gtOCCAMmq9DZsM5bVaOWmaCOitD6joIY082HHWB65V
hs86PaQ4p2FsmV1pZ6FWuGh49m6DGdjGUhodHbnesrMGSempyTQU+Yr6fhRBLkZp+VU1iv5ZNIIE
dlRgFDZoideiAg2oVGSBgql1m3GQtF1XNLpN9c93jRa+ixm9QqT63Dah2zc9wXUAQ2UNUUiaKJtU
baq64gSFDDBhi72wPPFQVMPzlGbRQewDfY/Bz2fU5x+iATdnsLFIEldfNUywoqTFjMcflPcJOKVj
KmjDvaWEynuKlM9TokZQYrgm0O0Rg90IuR73sXOkzaZYIxRsiieZXQhwB/IM6rsuFoc6LCQH1dhn
TWtz9IbSEV0yC8ULQ3KKtH1V5Ooz4vL3Wtt8mobM+6SRqNk9fX1YVGJObU76Vvuat2Vi033VxN+M
skMO3IgjKIvhe/SuozOofygfUSkeYEzo76N6UhQn4s5AP4081OFJrfNR+nGX6rmya4BDowBM1W0w
ctPhLVbbQqcodoU8+lNQqOU5EAvxMIw+RkTUB7a1bPQfWxpzrwlgfhEBtih3rKFUANdSPIrCtniV
aEpvJNIbR06hTDXccJu6DL/iqHcuKau+z2sRyGkTdA9BbDzTmoVBADWNOQ8cHbeNLSSx/IDOardX
unibeLGrl1O2zeSqOoby6Lv8BflxFDqBNMvArRWIQ2uPgBWQ0g3ATuj0kMdUP3OxfMrApKoJ8HlD
zruTkWe7UI7vPfq/0BR85WcklcBtxCE9dCqvXmi1FvyKXPzJkxY4gIyQdillqYVWTF07dUCFeUMp
FB1ujAdJ53Cz3KWNEH4SUfx94LQSziWJ3jYIaJqHhZnd0R4C2d5rql2bibatirq488JKPnhSpdwh
kgPmzYq87wXaIieEiVXIXxQXTtPUyjvMIqZn7MxU9NMzhHbzJNqTqYY4NaOrsk0Vrfgx0nuxg2Ck
Y+/BBWKLd/hGhhK1OrtJsmLYZQkUEceKSsXcxzqGvG5DW8ZwcNoT3jPnZP1+p3TgfVXw+o7lB2ZJ
c7ztYjsrzO5ZyvIGxkiCr5Iz5maAdDHksFMIAulVqCZvTyMlfYwxpNxZve5/b4TRmgtBxq7jIN8N
kkVOlwt659b1IG/JU4uHZBBaly4xJaxQEg9Sqw222KDqVyjiA/7AwUbpAmun5nL9gRYTXe4eNfSt
EkjetuRjvNfCrP+ee/RuojjUOdOkwDiQxvtfQdIVB9Gvug+AHrrKxquyegG/M6Hc28QH3gXREzbz
HT0o60dZAnnB+LnpD3HRwFrwKLnP2DAMkg0O5QxAt8CSRAexCN/X2dQ/1NbAEPEjb6S0e5eVdYQO
cuGfYtRwD2pSRICAU5LkXBge1Lpq7CGfWmiTgfYAGSeyVTG13KDUOHmEJAeAEeiQYCXzMZw4Syi5
iU9QTgHflZNxqMtJP3CMUTKW43rflYn8ECiKv68k/qpxDDCp6MO4eixknK9gmCWnoQkqGx1vWuz0
zzh3p3yXgWPGuZxHhNz4htuqhnAcpVmiyVcjr3Q8Sk/aVgY6s/VrLbrPzEx7pu3CHutz3W7RSbbr
fNIexVnFWuw7/8ANaDiTJgcHxeIkiQNgOa2PrbJkxgAAActTN+2Qu4xGQERZqd/z7XzoPQAlFQrB
rjym34QCwf2aHn1ij1hp/zA1qdhDLBFPyhSK3B6RCd3QhHYKNtx3WrH64NHlAmeDhdq7EgjB177q
25cISFXmwAoYcVtOmq/NMA7fxkb9qoeB8NNDHt8tuK7PHUYDiStjhXA/5qAwJkNW7iqjwT60M+s9
ot/J2TcDz51ajN/Qmk4O+CIke6PUHBNSkGjF57K4wzEs2MbRCBVFTJKPCmXb/RCV1jbHLO8UelLx
3gBAwlM36IRvsJSo9fqydaTHFtHKGaFcBSluyx2Qlx14NGqllghEMhc/BQLQR2E04oPQqtAUBUl4
iqQuq22eD9KP3howSqii2Lg31Ey7H0sv+4mTM4QsdSo3FRgvu9H912jQg60gFeRK7MsgBGUpJQbd
qw70Fj3U6iFSKNTxgxvlndwjzwnsRJ6OuHCnwLUEv50QI0Stewz8GrVpMU7p7KVmZRtGZH7ouiFJ
d7wYs91UosLGaXUyMXNzWrntSSYC0c1STXX6BFy+qXBCQVPDXtKTcG4BvLJrzD4/cBTRykH9e5fQ
9XX0MoSpM+g83ruB9xLFGfRHlJIjsQHmCN+ujuIjBkcjeVuGPT0PNHVXKn6PFmARBa/4x4iZo7UG
xQ+/VA49cyXugEbVNB28zEzZFlr1IJiN/FHtFdio9CqlF0wU0w+l3NQ7kkzjjpQCDbKWlXJfNkKP
YlINQEVQ+9M0BJRM08ZjnsNmF4FvflTSDuBjIAfvqWuXDoigKraBqMScYtjuZFDkv4wZr/CN3lS9
ClJQU3d+P1D5qRIL9kChKv49BQFB2oNlpoFj9ga8msoQpGe5m2tG3JHld9I9U4BJggWwo8chNINY
yBCwLUXceQ+YhEwBwC02ERcguBUnxlYYFHikYcUoeWRzqWlo6PgAw01gYQsprpkAioQD/uzpR32q
jXIjm4bwzkhxU4IaMb4mGE4AdYJnEpl0LRVrS7021U6q0FaYirBqtho1MBZvUHefGlnKDzGzOjck
o09SWYuvAgC2n/4gwF7SCu5m2ShBAWZNIb8vat1HvKbSi3dVoCYfwCgI4VFADj13Cwl+JgKdCT12
Q5EGyGIc/s9UFKqfutRXH6eo5xikpnLnYR10ToPaf8fC0T0Y02Iq7UlFwJZmivKKGnvudE1kfOjI
3D5rrJCPUS3F733DpIFaikNCoiwiPCnEET2hUTokCPnc+bPVYTlBtHXKaoo/6YOZP3JvgxlVBL20
3E4dAs0esDjgDLX65kFAbRltO8X3aJ2qPnqJmpUMHwLThJuvKJ0IDis08AkDO7iloNYZVN9nXaO4
a5SvUZH7iB9ZTXoeozF+kcSo9NwshGrtqjUXIHL3UXka5TGmA5KKcKHidDqDO2+AB/eD9jSULTFV
v8krRwuC4ruShz71SZqFZLeZvB9g79LIBP/VUYIcGpCth04umv5VZMvoJ7av+GxKFfZgUsuFq8Ri
TV2vjabqnBVSkG09RL9nmnfTHVtJG5QvWGNJXHAIQWQdSNYiMISHCPTedziMXzsqILZYW6KLA3CE
GJ+Ft5ae8coJELPHYanJPLtVLAqtFNhizdVTTXaMppOeDYtOmd+BRt7J3JvnVtRRHC7ow4NBS/LS
34xl3N+noklya6GlQi94rMsjynICIk5+ER0z4OgfEuBhD2E+cEmmg+ahKB2N95U1dZOjJyTCUHqB
meK1uddbHZ/SiMImNhoRhG6hzNGDhL6nKqN59AJPsNNuNJ9ySlRHCMPTkd5b7W+T0Ky2girUB3XS
wh+epqegDBRcV5JIndxK8cYTJdAqzF99zw+cYkLRtcwE3ktwDMx7w0dPqTU4t6oQhnaVhGddH05l
LIbgqSf1Z5DNTFs8sBwu0ZgtqBi2VZbDkXcT2NtQELKRDhpaViJA9Sex1eo7abDwqaOURmKkptkh
atL+CzC1cpupafrVpGJMM1lJonvkMYw7H028Q8JOydHEls0DmSIytYowUKXhWeKmQPFfae+OAB+M
nieJIBzGIMjupq6Vv9dR2R+1LqCp1sf5q8pH2U6JPBy7LqhcIFAayXUebbtBqlH+lvL6Z6kVxikt
9QT0Pra8M3e2cUmUhc+ClQcvnRmBwQPSab5SX1PoYlXF0WsSbe8rWoeEY6L6hQ0fMr3PcMX+bI1A
ALa+IGv3JcLgn4FmwwBRqH9vhEGD5ghW4owtj3KARRB/6YdE2iHEoJ5jEJT37NWRHpmuF19RRMb5
pW0ksCuZGX/IAHTgCg7ftaTORTdWauThyQg0I+XPKaIInRrQ+GdJzcpeCQa1hSpYePuk4alvUyRm
OnqdoKhMh6ZzASUdvqeg5L0Lx5N1nVnYpAx4mRwKDzsR3QuDfVnL4oNSC/JzkRsoGsZhSwANjfHB
p2IN9ks8Uy6bLTTy9rUbA/0w4pD7MIaS50Sa0H3hGZU55aTI22zMesfwDOszjzXvnT/6pM/wYEhe
0hBcAkhhG3lUAZlOj02UN9ar3hvdc9NnqJ3x8zacmoUNV7B8z+tDvs96nXIEnvYwz/tYV96rfYcs
xJDOiM48tZ7EuCzvDWws3pe8SnfdMHSv+N31+4iCc2uXOfy+RCzpe6dSDvyYskD+TVKCwOOVS55/
r+ZGcQga8rtjPcS59yBLLR4icFAtwTq1Q2GKD5KPeIibxhhgI/4GBUcobFkPItktJj3Qn0K15joM
db0dQfMEvrptcmTGdrUc05tR8ecrd3KVNPIGPGeAkr2FS628E2IvkA9RIuTtAWAuFuE1wB6E662k
/wKtvakfZMwPcoAP9GwQj08DFbuaSNH36aRW+NooeNueR0A11u6iegfgYvTz7Ibxq0FNTBZp3wKg
tgyNZtCsM3TRF8PAODPpOiMguGsOOtZ95Sa3wxf1EJ9QttxSVTkK3cFwboelt3jRjfsz6oJOZvJe
kUYBjm7U4aGHLwkOKY28Igr1tuX3nyC4gWILilrV0iwtMtrA7BWk7KTqkGJqlOSuUqzEuD6Q3zEW
0zeyIMYqR1khwvOrbvdS/e32TEnz3/C2aEkLEiofLXaZ8qi1ULaaSpOaVMwo1Ee4VB/Ke2GTHskX
Wenes7TTvyEZoL/OeCXHer4d+9rgfofGfOPt2tCyTq4AQGOLSeqIxLLE4Z6U1uF2FOnKdwIcS2UY
WM+sL0XV+HIJekLbYWjNCMejodiTozjYXe2EJ9wSH0ju1BOK+Gftn0SVNFXTAb1Ic1PnbdSujzTL
R01sE5wapzkkW8/xTta95qYnPOLdbMdj7d/wgf9Vul66MqPSZdCFJGENZBfuBEF7u3cxLuX5uZ++
Wq7FMDe9g8v2TjU/3Z7fa9N7GXOxRGNDr9u6mAeanOQeMSxZtLukXZnPtSjLZVqIWMf5RAmbE+x3
Tf/E43hNWevPrYDkv6pJJtpgkrRcKNJgZKTxrEcs7QW3Au5ij5E2OjWeI+7tSbOuhWJd0JIwwQxo
i0lrTNmL+mBA1RslY9xKX6hUUiDRv4yl+WCNqHPTHX6AdXh3O+61BQK4/L9xF9NopuQZpAhMI2hL
F5u+9gzBJvdXZnIhVTef+hJUE3adyM0CjPzt4k+CqYyMgvMXk1gnrjIn1ZHEUEo4rxU5xe0xXd3g
l9EWq96K4QDL/jivenM3OQh7ya4V2UjPs+YbW9Pt/qvxTnp3O+yv5bA4OZErlMEUWBCapSVn2UtE
dfIDluS4axz8F93yXPKH3E53pTPZotN9MB8Gl8q0Xdjek/Bdr/7yefpf9/u1r3nxC5YifVlj5V2E
VByarXh2iEV+iFTcp26P8+r00lwDZmOAl1HNmbt9cYWDT+fVn7At0LN1JwdNvuIoTE666+zJ1n4m
++ZsCU/myg6Rrm2Ry7Dz4C/CFqA9yIYIi9zEuAFZwON87zkw1n7yyqv2OvZsn1BDd/RtmyFQY4Nz
vT3yK1ejpKgi/byZByHLi3UFig63TKyqodCeS57Z/mhs8XfgvaU6o2GsRLv6MVUakhpWrsov7sfl
eEsRRLc8TzMsRIoIg51gT3l7QNcOUXAi/w2xOHVGiORBPl+4KOJtwPNuouoH4PW1BbM2ksUhI/qt
yTFrITLi1B9EV3G4/A7K02Cjgn2O3OIcrYzr+lpR596rLuqoGyyWaGv4iRiMbITGAY9e2jzY4B9q
23IX7oQXXiMw5qenhr04W5vsUQT/Rx/v9w9YLNYu8Y02svgBrfwopehlUTq8/e2uL8bfERZHahuj
hl6g07DR1FmKBhS4SHdHHY+RGtZ78LODOwo6lY/bYa+d5MrFzC72gB5mnpSmLBk9K13VOo7qKUo+
e83qdr++aH6Pb7E287QoB/LT+RMOznQ613ZpB874YOxyp/rxz1YM0vKSAZYAzdlFUqi1PQzqhjXa
fOt/YsDyA10/23oJPMc/Fq6xg/xzVl7kO3FvfJJWMqYZjbDMuSUFNVgNQTLMoM356Ls42nCI1RGg
JDhuP2gEfEBnfTrN2tF3FHJoIO6MI2L/j7EDXfZBdFJn/PqiHWfqxlGxQcQKztpRd3X2f/8ia5GK
pzVMc/zXVXSzIzvC2io3t7cX0tWz5yLCYsLVNKDORBF5U5Z3JlZqlXKOhzVt1GuvGQkWwcyqk0wV
Stzbmc0RqMpnEvmv5yb0o3baKd5zmnzLTbcOuD5K+K1kXMaxMYN96PyDhyfpgMaLSsYZUBIX2wUf
dyMoRN5rZdvfkwIdARncnserG/IiwmKfgKILcqhmKuYrsSNV4gan3F0BObyyft6OdPWLXURaHOOa
ioc8QAu2fv0VRoKH5lZnrmioL4WVf2WKlxO22Ap0W2jUVyy82m0Rj3KlPR0U1/ym2LEjOMnKIXp1
4/0ekrRY5h6t7SIYiSZ072VNpBsJiD2wrE2K154aV+6QjGt308oHkxZLMpAnC+kXYqoJ7bmNvgv3
oes5o7DzvT2MKyd3xj3AXOVT+Hr7A0rztfdHhnoxXKBPl+dMX+Dd+mtXqztlS2sqeuj2yMBvrF3i
AucsXur97YhXj5GLgPMPujjY6qBXJ17bfM1B3I4hHn/6SoSlQvhywfx6Al+EoG8veQXeICQX0la3
MeT4amUHy67Z2KITO+E2IWVMacCs3IRrY1tcwKUX6wjbE7hQG0cCUUNr5PbsXdtwKoglMk5M4HhX
vJ29acw7PZvfMcm47aPWbq29jLLN7SDXlqMq6+IMUsNv7tcJejF/CO5wcKFOAiTZr79Zo2BuvcIP
aTyIBUCOuFrLIK5ucRVlqbn6ZwI9WUxcV2tTL8mcI70t2rSn6YXuLNt/ltzsUVgt/V3b4pfR5vFf
jM+vFXpZLSZESqUByi6abYKaWVLpT7kQc5Z19Uepip9uT+rVL3cxxMWhbOhmE5ugVmn4SRwuY1h+
k7MIf2QgKcfboa5/v9+zOY//YnzKhCCCYE0cJ6W5VVsw/2VnKxPPv+nb/y3S4mgO/SZqwO8yKOWn
X4CSmEx7osAzWoVzO9LVTY0lwfyIluGdL7OxCOZEWCSUQ+YnZtbZ4pfuXQWavnd9l7Y02ZivH5Rk
Rx9p7Xi+dkaiOGZoMiYGhrnMxYoeAnuu8dXGo7dL9xFpYOFG995G3hQ27T779lAXLh6/qsbSRbxl
pqWhygEikHjoZm4pvMTcBehfP4Rn30XYyLXswR6d7r5/iB1/O31v9/XX/P3asK+uot+jthaXUmRa
baXPE6526UZrtfd4ex9CFYWOofwnewPBAwpBOBz/Mpy4XLAVSvI6om88jaQzMHw7j75Y8bRyql0/
ZC6iLLZ91gixCZWSitMHaWtsJ+458JwffYov/mq2/IvNs7xYeafPOglk74a82BojiO8eRaH5SOvd
9qjv9GP2aXyJHOEeTWiYjUewFsfpR/Nj7Yb9dT7fCK0sUpjQK+FzzutnfMwO4b59nJ9JsZ1sgqdx
Gx7EbU6R17PrlWPnahXoYsi/jKguzp2unmidj1QO5yFP07Z9HO5onbrZk0SDYGtuKzt+WEunfyVH
t0Yrvz3tgD8KrTgQteBhPzg8rI/S/bhV3GJXrmUW1y54hDV0QwdartAteBsLraxQwyqV7AE7B2z7
BAvJHhUdLkkHh4haa/ygCZPowK3NDqaZw0JF+gYCaD4Ih7ZFCiEE/+tmhtmtVG2v7laTm1PXFGV+
tL79ZajjgQafEwN6QcgpZQfFe50QDR5wprh9PM0X1XK+NZSSVSZAlXDkeBtJm/CmtLx+1spvnzvB
gJbUmltJqU0ErFMEbBN1ezvilVmX5w4abXKD2vuyTwJ4UtGmiS8cNp+j/FsYBCuXy5XJexNgcTII
TdN0SIzPQvsUZf2tbuVHRJzdOBVWhrIWaZEFVIlitWbLUCRrV8UFeuahDXkPWYpwZUzXGj0yr0sM
V02+E3zDt98pHmbxGMh3aMrmKD9HWzGtAO40j4YvHnEsQRtN894hNHIvU5DuJQCaUeZ2tf9ZmsCG
3f6EVxaNNpMs577JTKhYLBpBo3sczuS0oX600BrrGnjNtUiHO3pNfW1t7Fem+TLc8gbFzkJtrZxw
8q46lV+K5+qBMZqHzuYFgEXn93wbuMnuH5RI3oRdTHmi+1lttYQVhxFlQPUzxIBwZSavJUJvgizO
O6vVAmSMCQLYbj+e2xeTnkbk6s6cFDS2/jV+X+MmaWzSr3/7G3JpiJIOa5m61PLtUUmdNsR1Rz1M
QglQR5ALDWVL0HeK6O88oJK3w11JmAmH5Oz81IG3s5hMaQRlJWqEQ6U5k1988R6W1v8txGIqR2Tv
unA+yqI2zNxiSFFOGwHnDgUC9LdDyfOluzg2GY4hzuwkHfD/4lIOsraYjJzhyDv/yTuLR2WbOeEj
1nCeHVQ7ydjU28FFi8E/DeUmfN/u85UrQr32C7gajNkQaC5rvj0QdH/oMeqZv1+hISUaVsohlOJ2
JQu4+tnAVv3K0xX8sN5G0QaECqqAi2hWZNikefyjR5bM5rm1uz2jV/a4Ls3tppm3hZr6/EMusg1V
jDy5FNkHtYnReIlyg9oWOiokhjNq48PtYNfSuTfR5l9zES2akhHiFtHAz7rJs2wLr910h1ToHoNl
Vwp5X9G5QD0m34p3wcpQr86pYUAbB6FgKEu5rbbOJbSvaqi9kSajsCjg+4G7hJNlQr7y+a6lUyxP
UhuMtgwN+6i3Aw2UXIqA95GLB5p8lMHd3klm4+GuVE+OAOlyn3eehw9WWp0LemJgjrrOEQNrWkm2
5ithuWHAnWB5P3fWdGN+lV3MuOAl40jzj7dyUTSugEmVBTFcDcOHOLC+lJUo26Mvf/XAYa1kOL+6
dn+ElpBZQxCbCu0ymYJ0EFq1qFFl8aefcgkXDkylE0vtu2zC6WFqdaoEffUJUUiUf7Lgjrb1Yziq
yHep0icV20kEMhHgDMU8JJ/w7sMgb4+AM4uNrPc+ViUBbqx1e0buHTVJTYF5E6JuDMN9rXg6f64/
h4JMEXkh1YelERj9C9MUJmo5Fbkxir3jmeaz3Wz0jYX92EmxG1twPLu39ft/sGMoxf0n8rKQKtci
x83w78gAyyUnfwx9O9zhomErNnIs2+Be32L8fObIXQk+Xw43hr2sqMq1PHQscd56VAtQvtk1++5I
K9qW9/rT7VhXZ5hqGfc56DVteS1qZiRmFarHmybEOykUNoapOxoWn21zX+vNP7gV0WCHO6rKEFmX
t6LHtSzoE6nqlGiHoh3uiqT/LJrpPzhxWP8W3TQRnMYs+X65+dBwgu/ScIpbciRsATFjvS1X9UOF
junKQrm6z+e3BP9S31k2ZlkmuRZlHDjisbyPj9W+3wLBP6++iq8dovJFnPl6vDhPZs2BIQTMuBHu
hq20hUC49Z7jHyo4jPhdvg2d4EU53F4a16rrFDV+j21xR5URumTDPLbaFe2is9vKTj97PZugoRIt
BqfoiIDM7aBX1+NFzMVNZaWKNSUFMSdvQIVa/aHLgL5B+0dWda7lZuXCuD6tODOLUKRVildvp1XQ
ZL8I0DGGxZYcfEt5pwjjsbY0aWVY1y8mTZQkfUYn4Sf6NtCkmJj2yiWH8qE5eFBQqRDj4GTXxaZ6
WcPmXcuV5Ln3KstsaXrmb4PhNaXo3kgwsLH0Aov6O5D0cm15XEthLqMslofmy6k1RhUQL7d1Zbs7
SM/xsfyh3Gtnz9jhcAoGsEESevgn3+xidIslEqeF5SPaTwsSJZI8Go8TnnqjXmxvr8S1SZxX6sWO
Q+VCkyOdMIbwRfWpYnbJSoRri4/3LbIPs64P3YO3EdpkGHiMcEyhG09rsFUfYRsd8HpbQ6tdDSTL
rDxWOKfuYigwt1O/7Dnki8jclOK+lT/MiuN/f76UiyCLun3mGRMODwQRqk/gzeU8W3k7XltvlwEW
09UbPumlNh+BUAwDmZ0zlt0+gIKy0cxyLWWWmfzlHXwR7deL6OLzJ6aC+Axl3Y2y6ZzRrUH5b2Ib
sj9wDYycVuEh1+PRG0MrUpvVcd8uhrRrBsjCvOa6bXyvusO+cMct3NDNXN9tV77V1QcBPin/jbbY
QzVG78kE4YBo0fiKNs7G0zb+HiqRE9r9x8K0a/Ed+pddcT9XmMPVCvO13XX5AxZLko55aNQ6PyBD
NGqDLOt7y8hfb6/Ia0UkoGa/R7lYkpgS4CWiEWRupU74bGy0k7LPd4LdbwXkX1xsFNyVmGvfcbFK
Ryk0BiElZnRQ87u532/Z/AEzhe/jqdqt9TmuzuNcZkDG2JBp8bxdNmRARlRkPIu9oNQR3aD9iN/e
yma4GgQIKKg9ZZYZWT5m+i7SvI4guSTsYmXaBsluZdrmv+KP7Ub/lOYYrVJj+Ugk1fAAfhOiyDe4
7O6lffhC2X1jfhS33qbZrSZUV7/TRcD5v1/s7zpFKgmyOR0536kO2TY9N5T70xMWt+/WP9OvRGI5
PnrDOJND50QYe57ii3AKcou5j6LnRv7snc3HyQns9NH85J2au/xFd7BtPTY/FRttkbvwAdmutfLJ
tf4R7kMWxSgZlTnUr9/+AFOmc6vPx/Ow9Xaib899RxjFEq+K5od1WN171+b3Mt7ihFHSkMqGQbzK
6V08Pp1h7506e0ZmCO/WEp4rV4OBRDj9A4SDVdQg3g7Or6BjxhNXQ16nD6GantKhvcO95HuA+fHK
Sr2yGQwZv0WQwjIw+mVnMU089HgzNnhvDw7qEXYx/Og4rYVdvk3rV8spzmuXw5X721Blusb044io
Lg7LRqi9Ugp5NmmYbPrNZw83VVi5KyWLawO7jLI4LVMocGkUE2Wsa6x7FS/Z9Znhr8C7rl09bwaz
OLEKrbMq+a9WOF6fWwRlsNH1bbZGeQ53iADxsti0z9XjaBzXO5srg1wWMs06aJGzYpB95/2g4I/Z
N+DvfzSTEKY0XhUz7ejtcvQMfUIAgyCIbbg9QoFVtbafry+J3yEWx1fgoZWMPxXnJYKypmceMIBB
OERau87W4ix21gAZEMEMVvsvelsLfd320M/e1Y68bbhvbFyGe5g/92spyrUtTUpMzkrV/k9S0+jl
oZLpDHDAQberNpP4rZaf6rZb2c/XBkidjMSVwjKcjsXeUo2mzPQp0KhkT04N0F6TH6H8bW+fGlej
oJ8pIb1Mi3N5+jZhlyhyx2hKfMAK+WVsik0vZStRrr3YuUF/h5kn9eKWEWM/VJq5fC0eZx5DRKEX
XhvdlfyQ7PXSLV7W8o9rn+ky4mL6usHvvZ7i4abJqic9KGA/KzsJPW2c5leykLVQi/OptOpG85HZ
2AhR3cLwH6d3ZumHWEWb9Sa31mAd1wABbyZzcVApUBMFLZmHxg2WfZJfZvSKYOcn/yDZvq3E7rhf
wwNcOZ7mNjiUFlwJaXAuTg7Qd6le1Q1jTBPHlGq8xf/+ZUL/ROFsskDp/AlXyesyt+DcU9WpXkpt
RHex2Bj9x9vr/c9xEGSmKpDMkTcuoQZDMkEfFpBwbpPyuU1MPMC6lYtkXllvM6q3IRYnIITqUe/L
SsPJWnAD4dGvWjc3DhRwnBYhxtvj+XP/EmyWv0UAF53GWYT3cmOhlhKhLRPCWhMRckRsVcckwurc
vx8FbT/wGaA0TFT73kYRvMbyRqXWUGz4bownH9UANPRux7iSiSoo+QJWZHnBAlyynZrEFw11JFfC
qWIrzVRRBBWgLD+Wn6EfHSy3pZOXgrGhkac3nFI2Pfa1X3HlaTavCot6GHyd2YLz7VDHsudWEUgP
Z0JLhSYG0Ojw6KNJ+gsN1ynbcPv3N9fbmIu7jJOpMzo00TGOFKd7FGv1pwgb75UL5cq6ROJWMWZ0
PrTw5VFfD2AaMAgh0zcmqkaqdhhTYZ+YxuugDvfx7JB1+4teWZsUPuAgzoY2f9LXrBqj3rYmf8oC
bBD16GNjUKxYJbrPi+/NftPh+c61ezC1FKyWbSUAjDOTjNkLDsVh1Dfw+F3hHji7si2PvmvyhhkR
ILD7h8Ry0dpYa8n8cfwv4i9WTJWorY/SPZXhKdrOFzXyN3YzFw9QUbo9o3/SrRaxFiultARawzWx
tFYGf4o6r/xzxOYvjR4T5Ij88DELA1dC0K5DmAZVCRf/RddXdTpnlTtFcP6x8hT1bBuZyco1+Oe9
NP+4X+0wGtSa+SvBvrjk1TTp83puLdYulSKIJifZDsCJ+z/Mk7YbHfinAORWjqars38RdHE0YW6p
xdlI0Dh57xdYoU+SYyXfJrNamfurywzLvlliXJSNZUPF9AQrbFWW2QwQqXfxbm6oyPu1W/CPXTpP
Im1ZGDQynlPLuknf/g9p57Ukt7Fs7SdCBLy5BdqOJ4dDUrpB0Ejw3uPp/6+o/2xNo3EaR9oRjLnh
RXYVsrKyMleuZRSDZhEF4a/y5Pg1m7+N5u+xmhzmQDvcdqerA4otRLDEzCNSwpAQXMa6oYbMqAGS
51qdswvl/CBEADvk1P87M+JOfucXExz+QdwLM0gvatE+b19y+ff/zoZY6jsb+qjkaRvYZOWwrkaF
imhE4xlzurGU60SWLaNQwnZZmo3bLdJKZGH6pqOL6M4/um/Nh8Lzd61rfFAYxq2PwW6r1XWVrghs
Aow6QJM0277q1o9hZ6YdoEEXKN3wO8Ie6mcrnH7c3rtVIxbz4hZ4WlGuu9w7Va5QJgvw7K7Mhzue
h8G9XHXJxvWz4mwADnRIX9ES0GH/v7RSI0mRJh07N8QnY/ocaJ/NeCMCiUR7cRM44vCIxxkWljec
XbdZpBQiMS7hpjSlOwYr0KTaldxBjFPeDXFyvL1119FHnBuuHUAA1NC0xdZleliVctRQR1UopHbJ
ITB6EA3abow3+rnXHwkMtwHSALJlnTGLxfYpvV3xIGVttWgydOFXuJE2FrNmApw4ZMq8bA1jCQ2J
EcYtopLKY2RNMO/lR4b9NiKO2I/LL4STvTMhfsK7Y6ogviCnJibGyPD07puOrkAG4UkFsxdqH7c/
zjWmjyLze2uLoOAglMMsDtaGu7o75p9EZgC74Kf4S/JQPfhuUrrml+CwNZJ87emXZoXTvFvkCNlx
MQmzCcmWjf6eglhrYm8VIq4/F4mVTd+MOwn0krVYXVfFTjf6JatL8nEfNXV4V9vWFl/GtRWOE14H
hADab+odl4sp0xI1S+hNGY3SdhAnkZJnG5FhJXEweJLZMuVfCwbxJWlF12tGkvZMjxXIzYUQ7A2Q
u1YI4dqRQqEgPQxFvtNl1NhgHDvoUvxsDz8Huia2AxUcvMm3/eZ6yfwcHlPAojnVIKQvl5yjYSBZ
MNa7sIqCV94pdrrlmeK0Xp6DSxOLbxcMdV5WQN5dXQLGhJtM0oRScEDVyvoMl91RcWLo29pHu/v8
3y1u4ZxlDTYTUlG8pgwQughdX92aBb4OwyyOWG8wds+lsgRH9UgiWOMQEhRt6QBBsKf5ziPkgzyI
J+Y/QblqWyOC10dOmLTpUJo83GR7ER3jsejqQOxnJD9ODayG/nNYf7u9c6vLcggYIs4LuZBLtxjz
RLEc2ABAgHTaPgvKHxZYRbMtXCl4jH1owhy0R27bvE46DZtnqACBiJTQWNwvNa+dqB8r0Vqu0CPP
3WEsn4NSsCXbjxQPzxGs1vKobJj9hSJb+Cd2DV0onoJmXxJw5JI1RnDb8wk142kGVtdPAcy/H8v2
tQXyXfGSynNVCMVt3EHC/a4M6warBftCtFmcPfrlfuMIXfsSumwhLJe7lNGMXa0hxBdayHHc3uBr
ADEMI+DL/mNwcRLnMbDRIST2MBU2HVLnqHRHQV/h7JOH5AyJZGp745/m1/Rj9hNVjV+wvts/YcV3
L37B4kTOc9NUdcgvAIDmDeprZ76aw9b023WbbbHOhSfBZo54JkMkVFfQQNjRrrlz9gI1oO7y41bb
6xpVJKyZZJPirBhX0No2boKoNwoievcmWT9SPbmjLOqNmu3OMDnnSokm9E95ePLn/y/g8b9S81x7
EBUqClUoRdF105YpmQLZv5EiEOtGqZzvfZ41Z3M0x48ZMgmHOMjCjXKfdh0XxCQaAH4K6MDA5eXO
yoJ1sNehOjmLfaVuZXqKeSfrO13fFXfhaw7nocvNNp6kvX5G4U4iMrr+S/Q7AO7DRBsZSU3mRtIP
KnyMMPU13lxQZKJWERxi7XWyNpx+5fPQcqUoQpAWmMdlxo9Uixz5iD8QTqYWhmbHyb08buUfrSLJ
OEWsug55C4TsIaJs2rchVp2NS3blJXWZWGiX4bTKQqZVZhIL/ThCYQ9Hte4JrrZq1zxAtDw1u+2Z
02vfwKZ4V+OYJBvLOmYa2DEOBzB4nF7sOHYDAzRxa7qB+o+z9QtDy1lBdr3kGalrLmMlH5Wgfan6
fAODfB02hAmTxzv5umj7Xu5fWUyaVRLW3FmP5GcblM5xsvT01ejyaH87Ql0nRJfuIk7Au4RWTyDD
zAbcxWitHYLtsMtuQOdUkUZexn1M0LNmDBjSaEgrL03ko23GeWEahGHloHzKS1d/0+90Lz/Y59Qd
ve6MMlnqMvxPDA7vJuYuj1tTZNeXLb+BPIJMwjIhaltcBfXc6lU7cpD9wmyPRU0CWnUTXBVSoFI/
i+xzInMmpdyn/aEq4en2Ll87J+bJf3XK3Ly+lq9Xo24bxDeYutAYXTuHwYgipQkiUwmUbteV0vjP
TyBD36QzbLdFkF56kNwpbR1C3s0JbL71zhmR5xPEe4e8+oWt+hc9bkR6qAgD3SU6M0W3cNmG57mg
IDcpASCPinaszFq3WCevnZUyhkK9RKcqTItn8WDhWogjayYVlLX6LGvac95NGyF/LXaBaeJu4dVi
Mvu86IaBFW9nuxRJ9F37oO5noFTNzj9NB3UX731POd/2jGvHZEkqDyTmY8WQkfj/d+evLce6kxSS
IqskAdILZabr3GjHUdIPeq7eyUlyLpP2IZ7GZOOqEJfX5bnENB6iMC4CYeKyRAhdRRupeU4C6jN2
2yRKfpqRXyHKdMNxHOviOFXhFpB2db0OIAUEpRjtWjpmrHdWBn24qHpVB8iH93jwx8jk5SAlAHd7
NXmx0+iPIsq+3N7o6+6PyXLfWV58WMqII9xI7LT+iAKBNxyjD3+NddhfBStB7m3NNq7UKC4tLtzV
t+KahisW/Tenc8tzeQh3GsQ0CE8R7QQZQgxcufgefd9Y6nXaIgyTKlG/IuAt8yQraNSaxgw+HGRI
ucEuz7hF/CW3tRR2Y4WnRReqTIAN32dUw2GIr+6GieaBxJy0q5njo+NLgEDDbPTqsfsa1vYLVep6
42JYqQ2Il49BR5A/jLguvgjkHoy/avhCLh2U4ZiejQOtnbdePQ3dnibrBJfxdJrQpxo2XH8tkLy3
vPgyRiSjsNVj2R47TwuRHcq/3v4GK4+Py8Utbj00K/umkjEB93p29I+g/Y6WF7ZuvYeKe1+6LVdf
6QYe6qa77rTF/rGSQlzs7eKxpZhl6U86vtd3TclDJ6vQKa6kQxM5G3u58vxgpY4NCk5AZhhwvwxh
XeKMklwJN39UDvj4AakPUMSqy6DS9qFai1rvrC2f6l2uRIFdYK39arkC0qjcl4fxEyUV0kurRpud
gUL15LxsURms+QzJAxNulmDmtRdvOWgrmyi1qREEQP9B67nNvJH2rcXG9xYWrw0feYWyyXjHxcxr
iDZUdwhP2cE633bNLTOLlA8O9A7VsF9mBOb1r27XNvz010tjeb+8X87CL8Y0Gbu2wk61nw/qPj1E
EnDMlswrdgVrZAEXGTK6AzCeQ7sF3F9ppwKa+PtzLS+awgz1MOiw3tx1e9HVixsP/lrrSadprB/S
zI3vQjhmx117qL5Yn27v8dbil4hNpdVK/9e3VF670BOx3z+jpzV+LL+07uyJVLd8lM5o2W71lVZe
gJcrXwS3Oo2bfg5YuX7U/xyO9lk5FmfNM++3EfVrUeb9Ji+CXBqFToPAG0e/+qwkf6bpUc63bgnx
c2+40bJkO9cBHcYIGy3KriA2BP2o9djjQP1R2m3hNa6hoqQJ75e0eCmYhZYYYfNr96JTupu/57t4
lxyNY3DOCk9Q4zp32QGI71TszLfbXnP9TBC2Ka0qv5A4v8oR75LBLlaDtuzJPUe1tvZt0xUH1E5+
KwzE+hrTSna3za1ewIwC0SmmmsKE2CJpd5CQSH0Ze9HnGrmPyhsqT9kBsdj3niSUpyCXhTNzv7nJ
q7H0neHFzZ/njopSEYaFlJhxML4KLIEYA4GjO1eO8UdlP91vvQFXnZUem22IApa+pJGUOi2qrJwv
i2CLS4ts30lvE0qhtzd1zYrDJ6Q/BfXVFWRl5OLvmoAKuT0ox66Qdjoio7Gz1WZYcRWaQ7Cs6rwp
wTKJHX7nKg0z1Lk0chtZI7p5kTHw6FKk4SHpJf+xjjJ1gwph1R4gQSpKUAFfvVOmcTLSomdZk6m/
VOg+B9V4RJPHrcJg4/G6ZgphGDSXeBLBPbxwDhsRdNSayP/6qr6LUVrSk7NWhbBq/XH7U62kyVRn
qYOTITNIayz2ENJm2pVKbLioKKu7IJdOdDJC146NI/EGGXaKAVljbPbEVhboUFKkieJQVQRgf/nt
pC6b8snp6Ls9MAVylvfJPjzk94bFsNdwsL/GPEe6xttiI1nxTIowChAHFozbLPbV1x277SzM9uir
OA4ai82nMH65vacrJ5s6AOPPLJBDsHzPytUkhTUoULdW5c+dNCCrpRJbbhtZSzlBT2sgNaA44uGw
yJTKcUzlDhS8a36YmUsmVFFtbR7E2Ng2je/a58I9kBsUPDw8IS8/Vxw3TW21puYiZ/8VAn6X8H0o
Utkby03GNfHpF5cdRTLdYaDEFiiHxcK6yZazrscWDDUf/GPjpjvnqTn0zD6jj7PJsL26kRrclDyG
TP4uq6a91LVx0g2aa0Wl89AjMXAXSAUijUyGdt/NQKNpwiP+pMm+/GGwp/BjCBMwHLIqKsKVkIra
+LJrG8BsKu9WkMIUPxeb3aPYJgEmF6Xj6DSC9dnZsNOP++E8verfU++fd9qBrFAjU3mJg5JaIlMd
+KsaI2LDUweRQEmZmgOUROb328taO3oaJRZTpUbFrbBIhcto8jOUVDXX0Gf7a2XW9h0hgAd6MFTF
xhZen0Cb0hdIHIB6Ak6yvNR724njTMXWMJn7DIaMnQRaauOtcv0MwwrlMVrAhDDaI5eHQi20ejJF
iV/W8z6A+94JHxm/Hb6NSlc/dVQLD409JRtW1/aRwEWWxFQZlf6Fd1iSU/WpT5FfC+YPct/cTWpK
OdlIfvvn34uiBK9ZLlewYCInfXe7mpPTTh10J+7UIjCZKWW9a7s2eZjMeqNOsLYihIF5PUMdQVhe
rMiu4EBR8wY+kzkHFv8jAuOdyFulvi0rIsS9W89I5JrRneOYo9MdxVwBcra3pK1x7FUzTKhReAKz
AmD00gxC7UUYlS2tET1HSjx2p+nFRDbgn38c0Af/sbK4tmfNagfNYcuYaH5gYueHlupPKcqG/8KM
CXupqE6pZAmXi7GL1LIqgoLLfKWX2/qJAsB5CLYkCNZuFyrNiCgBbWP4aPEat1EtbKCz5rhq/ktb
+J5k99+QD35Iyu54e0WrphyKriAdoLe7wuKYdKFNB1PItH2pNARDEzNoPcUfHoZm3N82tva4oHUK
apY6/0qzlnryiAQVdzSCdHXCzHWj7nOtLwE6oBLoznFQojikj48adcYH2JPDXdxV3+Y80N9KxCcc
5Ekav3VpNwQ7eVS1jVjyyxsv71oyaGrQJmAWSCvkxSEPhiC1ZWbuf7XN+/P0Jig/TR7n8b16EhQ/
tzfkOtsUCbuO8AkzqAYdwkt/ivV6ZgKdmAJCx2t7040dexfpKhUrRjvUj4b25bbB9QW+s7iILYES
yErZYFG+qzPvr17GeDcwamEe8g/MoW+scCWbYIliAJemJRX+ZfLX1QhYpqGsQRjT7oJTdzTP8rkB
os/87eZL/TrYXBhbsiVJ1pTZWok3F0P7W52ZUE612lOi9LuNbbw+NqxGHBi6yhQHllENwOnc+iWX
zl/6X+guJaTQbnakgmt7cNJ64b65N4bN7GzdMAwxzCyLzqX4/3dR2x/rLEMaWqOP7T9mUvOhHqcn
ca7dpvVfb6/y2hZNc6gsBE5PnIqFr0hIHGkjDUW3TqyfjFj9rnXTjyEq/hzB5902df3hMMIrXICt
VhAKYyDNY27w4bph+D2a/beq6nx3dpStkYrrHIUkiCscJUFeCVcNrryWy7CaRtakKHRZn9TiY18/
NHkBAH8jwVs1RcPF5i7XoJxbJHhxrERzNgWM+UTSi9QOv9HD+2HKwZNJXDuERWu4tzdxzSAKSqpI
hZivX36vyIJfrVMkjpqW7dKCx3KoUHKAp0m7NzeBN2vNM4oadO8FPA42X+3SFaW4TtoSmDRnYPoz
M12rcBsvPti7dt+mdzUol2iT1XvNTzhyiiBMQEtRX8TnrNCKScpYYpjbyJxNtAqNQza0+9s7eW2G
ooZ43wkgLGTMYqffnTI1nZQkQzwcBc/6qYVsmPedT4YkoVh825KI8MsLh8ls7nlZwBDsxVWvRYbZ
SQbn2Zba71GGOEY/bEGk1lYjGEepP1Hn4vq9XI0yIMnpNxyuzAlmsDDaH+hIo0sFbdPGMb72QOIv
gZEhBkgPr3jycp+sVdPFMQ5CL46OkfEU9ZWXzhnyzhtVhVVbovAkql3Me4lVv/tG1eh3g6KIWN8G
b51T39WGEu7Q+D5mA8pUkVMPG6tbQa2wPEhO4MlUgQsv5+l5MhaIJPcaZWflEHrOlyl1gSVPe/sD
eva78CDtLS85om6yL6JdxCWLmPnR/BfOKUZmYQcVgXk5MqQ7jVTrCKK6eumc7KZgxDnYZfOwUWRf
9RpxzkR1T1A+XO4vnYqhkisRKYNe8SZ5rB/MemberszHT7cPgYiEy0Ogw4XLi+dX1WHhoHXUaJEa
T5ogGoYCxT9HZ6b6j1tNrlWPeWdmETyqqskDO+E+y0JZ3quxzWDpZKFdGI/ULHX1FVHlrbO3alPg
YByKNzrec7mLeZ1FMAGT8UaQDp6AM8eeHwWVm9Rmzwyb3bijUny8vZ1rMeV9ErvYziSFOI74iINU
U3sgcBXeqA7qxvTNCpSB8pcO8pJZAaixlwWMqph6KTH5agLDlSEcfxhp0pMrC7YoNBVew73sbs35
r3jle6PGopIxJ1IP4g+vjMbMzfqeSZxnW99Y2oo/XhhZbKBU0iCJBlZWZ+gm23ehPCKXnZ7NoP4+
a9WRCvwTzJgbVldQ2Bcbupy9iKXKjyebtaXn6qmj1/tj9rh+tjmHtjZx4ZSDM+aZrWMIUPkPHyX1
nfwH+GAhMjDjqIBQ/i9kX9fpJMsjvXNo8gCdvyrjJVRKfIW45fc1XEdS8WqgPO5pg1qiNJv+uH0I
1t0T2luQ+zw1r0b3QtUZdCo1eMqf+QNKdzsDKiet9nrZUy14Q2g2H9Ij5Xx962Ssbi89Ozoj4tpd
vqltv2pjvSfOTNkYQGbaxue6nqMzEuJbfZGVo87ZYxwa5DOlr+WeOkk/zJHPUY+i4Sk10s+1Vmxs
5Nph4JDr0JKAPEVH7zKCqY0zEjkzUX39exB2GxqgipO7uARItP62I5b67j5vI3+GLwE7gpky2vet
K/9hA0QzTk2/Uys3PkSe4Pvs2sc2RUMMviOa9665ETzXvFTQIKpUFEGUL6Ma7QVYP5VEc+OgY/gu
3sXKtKNXtMehvQ0XXft672wtg9kUDqaeNNgSEjWx+pQ4KHjaO7qRhznyquFYaPtt+oGVdjbVhr+X
aCzCW4LUB21BzPYH7SBBsZS95TTv9vX96GXcvHp2qGXPR9TvSyZ+wCYIThhYfur3P2BxEatKqU1Z
zQ/gibLrzyLUMWbjDedtt1rbYtgyeKBwU3H/Lh5hRdhq4LFL3kSB8Th39S4Igt3GZ1xbjgOfmSit
cw8uO09+Oid2kFAV/Gs5zbE/oYIKhlk9bdHFrYUWZl5FDkrHgP7M5SHxw9BvjEoENd98bKL5qdDk
e2CiG4dgNXgKETExi8T9vnxKOqOahFomckwOPXz+CfCDffm9JLMdj7W9M0/DKf8qx95WhXWtXkQP
VAQ12Ol4qYsdeBcGJifPolxUctOURLsgewLgAS2ppI3Jl7ht2t+5NCC/tipr1zA36451/EfSBv6r
ClPqRod7pWBpX/yaRbnFKGS7UQDuuPmDwJVFd2J4Nd6rZ3CUO3KDfSW7TbHTPm241Mp3ZtdRRmcM
kxFJR6SV73bBKUyaNDxRYa2b9uq4iwc3gtoC7uOH2m1eS8ernqVNOs6VwyJIP6lIMkpz3WgLLM6k
LSO83Bs/tbzaDZF9vL2wlegqwOcqJI6itr28r5pgVtRp6A23jEbpSyNZyg9pAMopabN+VsJ6i4tg
ZUUY4ZXEoeHU/Pq+7/axqqOua5oJTtEYeplmrM37rKnMjcxt1Qp4bYU5AsYZlqdlYjjDkpg6c8O2
qT9Vs16fki4cTrf3bqVYLHBAlKXFUCKvskufyNNQGs1wBJoQjYUXKKgWxH6vPbRNZbuqE9Ynhgfp
gPjWFgnt2lcDAywA9lRyr1SfZ6se/E6VCG/d8CNU+uygxAwPaTPgJ3uSNg7diu+LZzY1fPDKBgWk
y3VaYxPpKcqr9PBiT6eQINnZIbU3rKxVwi/MiI/6zjUy5ElrqcXM+KPfAes6COR3vZceJ3SA/w+X
3oqTXNhbBDYZtZna77DX+3fR5/IsuHX9Q2Cd4m8o5f7SwNtqZK+kbn+VqZnLpWSxrEAOTQp3tB+Y
Ltdt+4aWQAaL3VTv5LJPn0LftN9gmMl2Y9BqJ3lotpLTFbehv02RQqRStEwXHxKOIAcRPkrTtjWm
rlJaX5E1K9248b+HhrIxpLHmNcBnqPfRf76+sVQl66Keo+lW6ai41RC/GcX0lpnJj9uncO0zAm+g
voUYBPWXxQ1MU1uaS0DxbsYL8a3S/OLc+1JyuG1ldTWUDQTLhBhuXJ51vaytXuPLmUpu7Km7aI+d
Tn87diZlIwtdWxD3pJjdRlmHes/lObBSoy1lJzdcoFwvztC/Unk/317NWjoBSOZvG8JT3p012enD
wM6gYQsf+h/6YxJ7+VlQEltPtn+YflOO6qG8k85boghrDijmZ2grUMdl2OrSbMnoSmkVFXGL4YZd
V1dH08g119Gbz0Go7W4vcu2TCZkwi3aeTMF/sY+d79ijroIca/wY4tAq/mLn5neGZzYcfXVRXNA8
oR0Tc4vUwJ4bqEGEgrgx3NPMu9NMai5y5PlNuPHZ1lZEygwKgZnD615JOI5xqaOQwYkt0r0VZS+d
xD46WrOxdWtL4qFOGQxwD5fMYusk1c+qwmfgcFKqPwNL/5o3lc+0pr6Pyi1fXFsUHS0Vf1coni4H
TAY76FN7hNuu7qGN0oyO1rPzZoLwdf+5P5A72nQSwCtelWnNIS4rutiGqza5s8u0GdLhYi7us7LY
ujFXkOUCLcL2iT/EpoVPpE5Z5rE//DVOqe2K4xwe5MH1R8ZLpoOBxPeESpzpqUz1t262OWC8dtEw
moqUMj0MOvuLD5gFXTMNMfYHr9/pn0s2Ff4CNPJcszhInhCMK3Z648EylNlulHjRv1CwpHny/jcs
YgyawwguRfwGodFjfhZDDMZRumuet2nr1/z1vanFdvtVWFSSWG6ffJKl+kVjvt2yU/CN5UbOt9Jk
Y1WCs0uAt+CZWdQ7E5B3cyW+rPUsHQbvL8WV6E0J3JRZKG3fVm63YXN1de9MLu6eJo+LvDYx2c6F
5vJUL3bgspUHaDiKs2QMv98+J2tlz4slLqoBVZrXWmtgLz4XHzsez6IWULxs1z1XbjrSVwBqRDSQ
CMujb0/qlMSQj7vlJLXPY5ZnD1rm+P88mKF2RaHzF37kCoc61/Hc1jbJshJozcnPq3nn6GGxr3y5
PdUJBDC392/lc0E0TsONmgCw1yVc0xjkwmhT7BVOPbk2ooluZWaP8P8/FBIZxG1rK+ETLK+iIEdt
M/K0bD6VPcrzEUPqLix85kMs6f2ha1rjpGbwPNw2tTKuA1wRVDJFOABD1AMur+8EfuwUYIIQ+2NI
/EE5qeaDhAIQIlThU/lN8ChE8HZ74aPxW/Sn0m3YX1sqpBK4NVpTTLMtsgeYfDOLqg7eOL/MpbmX
mdMEYP8vNvS9FeG071KjTJ+0Lpix0tdfy7Fx5zJ2/eHn7a1c8/z3RsRS3xmpq6GtAWaSM1SQTpR7
MAsbXr+1WYvoO4DKKshYGXGgIR+kT0X7W2fMG0ZWrhmyblq+EGCJUtvCIXqomjII2tgrBr693kyk
Z7+u029Iz+qP5eT3nl6l8UOmtPI+qPstEvK1NUIXwLgfd6zKobvcRasvzaGQId+t1Ox51rIjgzie
rW1lKGsHWqgGskLDhnho8bHKZBTrUfhYlHysvTE4HoIDB6OJv9z2itX10KSncKGRdC0dPLeVFFAr
2ylV5WtT89pOpdKLc1jObxtSflVAFhVfR4DJGQFgiIOH3+XWtbWTt0VnUDUbhyn2pILYuANjISu7
IG4nz4km9TwpRfBUhar02rSt7AWZ1d3H9Rg+2a0lo7orc/+MTgF0AQ4+Rd2DnR1/1u1ov4AcV7/a
ky8VbmgM5XNsq2hIFo15sks5/Ro5JRVMrjQ0pk1dGvdJPCkf1VmxY7eoquxbpScq/fwstfZKV3V3
ZRIFT3YsKfuxHaV9oED+bmaT/cU3G+sPOx61x0rJIsuTIi19gf4wIskZEjpqYTyPn+3ETDpXK0b/
Ja7V/JQhWPw1NWTqUP5o+y9T2c97CYLR1M3ScG7gOct1ba/HZvQRXHZy0Io0vhvKInps1VD6OI6l
czbSuHWVtLOOpR/nvDCStP1Z2Hn+iSgZte4gj7DqUSOyX/RWdr45aaecY1VvcreLh+ANkRHrUWlm
LiFW8VCNUXQ/BUbB/1bwHkHGHd2paJ6dJb+z//Qrc3anbiq++2k43cXdgCCnRcgvO031CpPPZ1Sy
tMs7J7/XE7m5D+ucIcrSHzKvbBwSIqat9mZhv2rTgGBbh6AKjJ39V4lhlM+yOUDWo9Ju7AoxakCR
Iqt2St5uzgquOTk1TfJvMHMU6BeeZ/fxWEYRz1tt7vSH2JLnPzqnT70gaMeNxGnNFBAeSh4Ca3NV
bplzM3WmHlN62dznevjQWtZe7dXX26fpVwBYHiZyQSYT0MC9Jmdvp6lW5hT4WJC6xbQvz9k+Pozl
PnwVuRNcOrv01O9RRoD0xo08MVnaHlW68m/J92JjzWvB6v1vWSRvOHIUzRW/hSfiI9XjfRp+6YKf
5bjF3LVqCEJMYgv/eGNfRhDqt0pUiHdbmKECGhaWdB/M8nCG4BgSQWf4c2OTRTC/2uR39hZZMGm9
CXkl9gaIjVuAx8/2Xfk8uuZZeiuhH/iAthyEYTvRRI5jBobVY3MXH7dEa9dKJ6IK+p91LzYY6rVe
lTR+h0BZhJ52z9Efv9jnet/vo58BLYggp9HsbpEFrKUMNM6E2qmyMhkG6A9yqJrHf9VId7Ug9NKk
jcz/2gSFbMp1NOcpddHsuPykcTQQzhSIM5FKh7G7cAf9++2vKB5ilx8RVLtGF0sMDqF/sniomUkM
tXOLBVX60iU/uAwgjI5cHZp3X92C+qz0VYU1RKMEfpy7e3Fxhwosp6o8cMmJVzBc2EO3q0aYjdQ/
/LPlyYfwXmKutnPTZGf9toW0vo4+WIe6j+WCS74Se1GS0LfyibX6qcsII12jn324Rby4vsZ3Vhbu
KPuWNcBKI/jzANrtEaKYXTU/DP2jUMNVPPPgPKoHcSgqaJ+jraL9NUjA4fFGJKebw+tj+YSLxqgp
ipCUhedHFHuZKodf4swO7vpKmz826mCdA0UNj/JUq68ZlPSa5/vBVl1x5VXOyARi2Uw7CWyvvfCr
PEHbTM8tMU4fnLTcVf/If0sPDjE3fepn15S84Hmza36d/V4atS+PS1Qaypz1GLVe+wfnuxK6w8fp
MTxoT7bz2fGgcUH5KQ5eM8mzhn20Ca5faYbyA5h9QpwJEA+178sfkKdJzyuNHxCiHcOl4/8WoZQk
OqHK3n6edqKJsYXZ2zS6WLWuVk01VhgVDgdrwmvW7VL9pMdMho+eoGQPlMQNnreO0/V9c7nYRd5Q
AZEYM6Zz3MYpqmM4WozkRpXG1I9VfQl9uU7d27FqLRryyIRFRFRcr6YcM3lqpb7G4Gz7TMac1HAL
v7plQSz53SswDcMY+k8TLpHGyGlDBbBuhL/9d6tY+IiRjkNaWdhw9IB6WOKqTDTeNrH6Zd5t1MIj
sihDZU1sVJh3j44xncvyrJjoRipp8o9rKzjBO1MLJ4iUNs1IwhDf1LO32ZHvIuW+nhoLp5D/lSkQ
55Q6GJRbwqz0UJ2yEAiLW/j9o2Z+4xC69uTALj7ubu/fCsRCrOpvU8JP3vlB0poqIHBMiXoinYPy
0J96rzhnP5W37VHpNa8TEiQCPybDUbu45UttqBuzZQ95GTzPQfgyWcHh9oq2TCwupWoytdkOMdGU
yr6K6rs5qvb/wgRfhRUgW8Oo6eWeoSjr9+NAkTI3o/lTSYPibKcxqedtMyvpHt0qFVIFi5YBVDWL
bzPVgeYH8yDCnQZBTq960zda08fgTki+DzvtrYxO25iwFfQdgpeKEOOBdZ43zOLcKqNazJPTU1oZ
D6I3Z3wvjuHO2lvpPnuwjq2z675WZ/rwR+Vn+GD8lmzNPK6unEud+o1gP5aXZQ/HTlKrEPzm4cMI
Li3bF2+8v6M70T4QN0zTwo6DrtLPjR1fy5sgYPyfL7t8WPhpEwxaw5eV7/pzUHryY3UUMyzpU/0U
34+P8il4rjbymDWbcCEA52ChGvjNhTfJvunYOeUAy3CCx67rIMnKE31PG6rZaBeunQ16Q8D44bWA
0mLhuHpVmHWa03pVncRyzUZ6ttNhA/+y0n9ChvJvI/ricVbMUkFbj4mjMfWkV/PRn7wp2w9/QpCL
wri+y6oPiXUSX7E8WruND7ixwuV4S92kgGViVkg4G7/UsGQxLu2F3+zUK3N0aFovOmzB1NbuIDId
oYFJbLtC/KRQZcV5RbMXDMzXrIifZyQPNVnC8jj/iyvVFm9AlJUYJFjmvH7G55MkXmJKUJnHMnbC
MwBjdeMcrLkkDwiQkhwFLuiFn6hZpCZJwTtzrJLx7LRdsivKqTvPY7MFS1k1RUMLfCFlVMapL70/
L6o0nSXqJLUed6d0LvsvTZnk91Fu5xu1klVT5DQMsQj4wRKCMkZDOMeiVKLIAZRfo/lbnFXJvras
rcHCVUsgNeguATaArulyUaDdMlMdAo40Bb1DZ1Boc52+TA7tWBX/IlcEZGCgawfZCRWgxcdy7NDJ
5ZzHZBy0xjkLDWsvZ9uyBStrUmSAWCBNedEy5nG5psYHSqaZfChBIo7QTt98ohhtnLJjtZMPcf1H
00PpBzHNRlFJE5u1eLdT5GEruRDoRC5v23oII6mbM0A2QdI/SJGj3ukwRGs2tPgj6qJuWJhV5GaT
zthhFcrPRtlIpwI2z+9qHsE5KJdBySuYkVzdiRFMt4bmazZXwCZDq/KKoLFftLgLnjsjCT/Jc52f
1AilQ6mplN0cZaYtpuNop0nzEHjjmMi9F/R6dC4LbfI69npLzncloLxf8fIW6jM/GhWbrabMO7gT
Is071Q6+KfX40ozW4N2OmcI/lvtLTZzmGTLQAhd5+WELPbCneeJYVAA/vtWVre5AZOXQJKZOdowT
GWCrRburNXPrztB7aRMxcF1eg8lFiFHR3lsZpSuMrE+DkRy3PwQnxlSLP+r73mseikOQePURksjj
7SWv3VFg0cBiEAW47K/WbDWRMsydaDNLz/POjB6rJ5jXceaI0kwQ7R10vimlfUoOWyJfa49YgYPT
SejoJl7NopQ2aFtD+1VMHPbwnu/Gh/yQcIqMY3OuvfTDdtq9luVf2Fw8k6LSiqQyYr3TXfrpr0F/
8xVhPsAgw2nrPty0tohIihrJoRJgjVnE8CX0Ki88tG4+MOhvcP9uXvproenvHb2iqRtHR6eJhD3m
7nftWfqh74ujQ0XAOhp3UDEdthnqVLFjy1NDtmYLmXuABNbi3ko1o9DGnqxNhMPolH1wnsp98kn5
bjzRDbmLv2ckOxLU0OVphgOAvGOnwt/lexDKjWTOmyjxlcwHwpm/f9DiE/uhP9Mq5AcJZVhB0pfY
e7Bn9b12hEvWa98cfTdvNaxXgLPUajmz6PcATaTicxk88lQNiyElYa7bSftexHPwmJhRcIzzJHlq
6oL6o5JbIcUZxIy+Vq1UPw//j7TvWJIcubL9FVrvwYEWY0MuoEKljKxUtYGlBBxwKHfor3/Hs/i6
MxGwxFQPZzFsK1bfgMvr9x5RtdWbiYZaCLeP8c4G5GPlCSjGfjY3cCRHowfdI9EYmc2N1eGZTjPA
HUbTbD01l25BTRQnPR6DMtl1jcZXnmpLEeFuBngObn3Q/GdnqCzFViJRRKzGMj5Ximq8tiKae0xt
yiBDjoA7pNCzu++PsYUpByJU1HlxkuC5NouqRWbaJQY01TMdg+6WmgYtUVte85ldmuQvcWYvFLkn
zSTLiNOFZAqEQ4rQ3OKonZeuoPavH1gLNyA2Fnr7QJpDLU0TX/6pKsFLp1CHTqCFaW2EUleGNqGH
smJ3HXxx/O+HceH4gNQ4NBIUCNRD4UL8mE/BUqS6EhltAxIT1pMlRbXLGf+RtiRdWSVL8wU1BugW
ouKCVHe2LiWpztM4aUyXQdLHjazhwqbG9vc/BggVFUYXBjo28yRXJl0bGRAsc/XMeMo5uZT06ilh
a4Twpao3at2CSoGOHwQLZukg9CStzO4rE0hC077oJRRIQcKT7eMAN6a9noKQB++iFv0pYtpeXQyy
x0qz3JqFE3eupY7Kfph0fTNBqmTlQb20GfEEBSobyAmQJGbXT5lFGfrhEKFIYRfmFRaaPBMnDwY3
z9OkBs8bJn0rM7uwhCCnoAnTInAjTyANNNElpTIIbBSjZtjxAeL1kFQHDmuUKtb/nWAoFgiep3CI
mm37rlGShnKUUlPrnMnCquVnb6y9y5YucRSA/ooy2/S9pgBMRhFFWOsKCUX7bPJs14CYTeGtXuHi
3zY7sr9EEynipz2oEkpNq0I0fdPs+vPS61x6Z+N0YRDel358v0eWDrQv0WbHSxo1tt0XiDaE8bE+
cg9WwT+EspMZKm/rp9ni6vg0lLO9AtHEodR6hIubs4JVjyMMtDWrWCkaL5Xt0AXDJYyrFFy5OSIK
NmHJpKQIcwAWwLpUAaSBIXLqQ9ppJ1iI+MBAPyOwUVG36eb3D1EAAFE1BKYL/I75Oz4azCIdMwSn
7cOYvEZw4cwNsvJUWRzIT0Fm2UYp/CMLEaTi5gGmxz/NBLoivFl7vy8c1F8+ZnaCWErU4rGJOF10
m6hopqEW+v0S/P5L0Pr+ut47vVEiJiNCCVOLtuB+mz7E8rgSZXmh/zlgKOl8DWOC3xZzYfTQeuSC
oU0H8f2rKITk+o4GMaRsg//bZ80OjWagKcwiEC8vccEpeCi3MBdIfz/vwfSAlg0gxAfb/etXsapI
cmLAOgHN39AZdcOlpbUGbl24RcCtQxwI+oNDNGfX1kUL69eJIch4AUj7VulHrIPcTaTEB8Yr/H7g
FmcK+qq4sCDIBvD+7ACEdjJjA0yAwHjPj9oWV2jjRz806JibYXcO8SS2cksurUAAKHXwBIS9y7xs
xPVcgmWoA7hVqm8K07lP4nLbqb+PK4S6Fi4qtMghk4g2+de5gv47Y2DlQInX5nslMq6qvrntIn0F
PrI0foBZgPIlBL1Q2p6NXxO3Ul5atVCBByr4akhcekk2A/RH6kf9kFyveY+vBpzdIUpeD0XlICDd
DWf2k/omDMysW2sD2Xe2We+4L5xJXz5wNpBMI04iq1iPDAtfKWIIeq01nBaWhCFoq6CNwKYTkNOv
c2VL8KCiMboueG/Q+8SunQcjmvQUnjDTtPl+wS9+DhhmAIIKtcN5VU+jYzUVLYZPlrin5VsDrMC/
EQHYl48uHYj4s2xbVdlkxI4YrAgdK0uNsq1BO+v3t5GBR/efUWZXUlG1qcLF3Z4nqbprUYncwWQu
d2Milyu339IFj1iingyDMlRiZ0tAJ02r6zXmp3qQLp3L5IruAIN4FNbGts8CrrrJBb3LfvAd/luw
uuIXHmVfws/eSVMbQ1wALDA3u6tgdgVJWiQXJtwy0gGeB00gksMsJKueyguGFXjLfPru2UyWwFcM
REdgpmmHhvSXNvjU+BtHXihhDQnQZkyuUp5JXiSNbjnEKytpgXzw9QfMJplM9lDqDn6AfK2e5wyK
kn58ARoCnB8SH9pDw7F9Ma0d1I6CLHT8VUqXOLxm2TEec+gtCfcHPItnh1sKUgcZ7BbQg9hvzmBp
40a7JnajG/oOn4tg3Nb5yicvbU9V2LQBvQpw0/w4VUYrY6nSQM5/JB7Fk5WPXfD9/lyoO4PV/VeI
2QHaJC1XegkhuvCXm00fCgTPWkqyOHmf48x2jVJQq4k1xEl3WkgALwe28KL2cFh76UV3b6FOKPtS
7TaDCw57vKrrujiUKGKgPSPW8HwoBz2rdGogg9RJNgWlrnc+1Tpz5TxdepDj9flXmNlwRjk6N3r+
ARYY/Ghf7zW2SUILNVA9zH0j26Bh7n8/g0v3BbhG8HWCkD80ZGb3haZ2dmSPED6FYi2H9ACszpMh
5tsujn6f2CSIHhDpFIAL+6TU1YwDpIIlCPxNPXPOrN55bG2ZAI+qKG5hk3Tly5aOOk2xVCDFoTR/
8pSKDUWKjBzZ2NjXW3tqPUeDpN+INTNefz+Gi5FALIIkjVCNmd9SLS9tMlJ8WJXLl4r0IJnwfsta
P1JXjZ3FdMxPEU2oWGJHQ2l+XhYlqRlVKSD7yFgwUajK43MCwRskIV+5FRdXI9qc4LuiKIJPm206
kyEbizSA+XkwBsoPvik952gBfh657WV+41ytIiKXzkjApaDsI0QpTuQmHbuqdOjB/VJrVj0O0ziI
MDpY/6oPc2X5sHawiFtnPpyfAs67dL3TMKr3CKjpz1Nm3Lb2WwebUtTK96b+9P0qWcw24S2BFiga
/6cCjKNaov8bIZmBgGuow+NIPOpZoKC9kexbl9x/H++jhnTycZ/izU4TS58S1cqR1kBEgVvoKKhe
FmS1W+5RKjmbrkcFTd9f1ZkowJkJyslhbUqXjpfP3zxbQ5mkED2K8RtotG+mMwgWeHm0xlVbqnMJ
144/R3aW1chtLAgjGNlfmHoSRL5yzHZ6KG8df7j6flzFsH03rLNMpo4seeBiGps89ZlZ+QNfeQgt
DZrI4IEZBVv/RHnAMqcus1NhYlQ6iZ9YzZ4b0jbtVlWal5a/CSEdtB9wmJxcaxZLG5AVxYNVke8M
pt47enG0qPPCM/Je82zz/cgtzhNKW8DEAvUtLFAwtJ8qhE4OGlefglTY760Xsq3RXMNuGF0Nni7r
mJ7FDQf9EJgMAXmHitpspsB57ZsWXIiPnnQ8AC6yFadJviugi7i3SsT8O+v9c8hZlpkBdMB1/Aeq
4anpAdvDPbmwftZjunI6L2VewICJzopA+c1rdZLCGJRrgRiR1KF/SE2zPKB2qO3zjCcBmwZlk0RQ
ZRz1Ahi/lq7pey9deQD1odMCcQJg/GY7bnLQTlJKhO9TFpYVCpPNozNW3uSskbCWIkFrRIFSEZy/
T6ANsZSA8RUhJypbu3VRj99UFoBvQzSE9ZisPM+Wdp4NMiietALKMNc9SLjTI2cAHcFu1dxTCHF2
udIxCLOPf6N6CFAo9rcMaKBQ+P66F1ACjhyjtwCjzVK2VbWWhXASKy4mh62ej0tHFi5ykMnx4hTX
+ddYqpAf0yTA+eQ9v5Aqv/7orPe+jQa3DwfPDd2sAgiW7nIUw1Scy9AFA+noa8y8UsF5lYGoE3wr
3OXIVXKPACIhqivV+e8L6UH/HdMmKLaihz27aCRzgGhfhia2BvTnxRCl+e1YpKi5jVG2Rgxa2HuC
m4+j2cSXndCWoZyc540MtA1JnQpvkSzxcyULKNH8NJdvInAm3czJn7rEWdn1C5sBWAWUx7DxACuf
D+rI+mLkJUGxVKkal+TOKzBdE2AZ0uBXarQ2ierCBQFxBbThBGTstEPoVHI61EIDB4qnudcnD/UR
pXRBNtCRSyThC9lZm3TbnxVB9zT+SLZl52WP9Ji/9rsC3cLNWgFjYYPimYLkCdRjgZabHekoT3ad
2trCVNB2rVjFQEsQcpdLslYwWBxqaJ8AT2XjxaLOTris7k2TtoCsTQUAkyWNfjpK+lw5zSMf+Rr2
YPGz4JEs3M4Abpwzt/HmY2VaYINGOaBa4ERlQaWUeciRBYTfX8ILZ4GwmRBtQWQXKOvO9mVmGBLP
a+BCsYKvLBh7blOjJyvGK0sLB2mF4HRBaAilrq9RgAeRpA5CFoAX4NVAZWiPJLuyNyAkrfSty9ds
/pa+CnchqEwwuTzlo48TNPOsUkal32o8gMVcc7j7ftyW1gM6Yxa6cmjLn5ABlYlPRiqugVbNQq6Y
I5rD0YNN+bEurM3fiAV9B9h8qKiDz7vDWSE1RZuh3GEU0k1nJfeW2peuJcUESo5atFInWvwyNNnB
fMOZdpJKRMC3psKbAV4d6d6I80e7Gl+ZwSAkW9OVA2xpoaMMKFgB0B9Ekvt1XdSdkU7ygFhNE1+M
kb2jFrsxGL/9fgBFmjXL0fEUByBRIChQa50dE5RPOURMFISp2Gs+5Dgri84vYbg4xABUjX1euYVc
3n8fdQkWCFAt5LDR2UKvZP51LcSbbTOLkE+XLrkY78QDXQrkG7LpQ2MPKsvN37HIwcx9iil2xqec
ukoa6DzGDgr+tIdiuyYfTSO5c7RUCr7/uqVlArYgKilQfACpZbalu86u9ZwLRRA13k+qHuS0cSWb
+n0/rrTBl3bz51Dip3z6poGoMq9FFp2oeeeSTjpUxar313IQQTq1scvsuZgca9sK9QYDNcVRcSX9
pwEp/+9HbGmxA0oCvRtdwxqcI8pKSa3iicTAUBpd50uxDlusqgOSBdTAlT28GEpIvQqnQ6Tls32F
yTE4j7CvtDY9Zyl0wlrjEvL2K8f6Uhg06KCVCAw+YHmzpK4cehh54Q9xrCcb4Ltwf2h3XfT7Jirw
KRLGYig82eiYzb7GzAalUwiFnr0xXEpZcuawZA0cs7CcPxSXAeSCvBFuqa9rTEq0vgCWHG10oudb
U64r2dWlghNvzIxhy6Rsev5+OSxFBM8WiryGJjD+s4zfTKRGG2V43Th1v8v5+FpGzg7UddvjBVkp
UixMFNYbqG1ikoRYxtevK4HbULoU1sGmNSWXMhStBdhe2SllL69cVouhAPEDRgzp/gnTjHTlyDWK
ywrKsdDpRBUpVW8qRQ2/H72F7Yr0HqKjSO9RHZzbQk6cjnFZcbQCIZfijpq9t+x6+v0dK55iQi0e
zP6Tykus5tAX/wCnxBcq7ONVe29Yd7//IWiaCglzOFucyAHZTIqjrsWH5N34mE/OAy/UtXxyabAA
JwWcDQnsKZbVkmOmlgIzYpSda2gUIht0ZagWQ0AcAf+BBRBe5l9XWEpYlusiRzFZ95YZxVFR2ArV
bamAY9mfYojf8OkekAqd6kkqYlxPqmuF0zbzlM0YVhftTrDA/kYzBOrSQHYK0YdTMG43pDXASYgH
oV2Yv03judxL18gwVpaASD9m6Qn6IOBF4v+EK9Xs7FEHOqmSMPbSlOHGSPkxrfBpDn22p/4HN8Y1
Ot/CXOHNiEoYxD8AiJlX8iXZqH/5lUOD1Hq16cgumKa3dpBro3I/EqHbM6WDuTUBHvEplHBdM+X5
BIqvFO/UMW4H0HIY/alaZhx8vx0Wjg9UCPC7YHOG/T3H6Di8M/lAMBalY29A3Twv4nJy+7pYubqW
+Ki2IOKCKy1II/NBR+rZFM2Euu0INQ88ldW7pPDac9BFzoyNTlzpvX9Vaned0Lhw7iMbFKg6C8nA
SXsI+uvpqLagNkCgCsyxHBUtPFFUOLO2FXqWtKbb74d0qV2KnMZEMg86Iwq7s/XlWB1pMoqIKaw3
msJ1DlN/QYLcm47oSoESk2z55agGTebCFaLYrCY+Cwv8yw9Qv25c2kfgJBf4AVlbXzKFZFuepJIn
x8Jgq6i0gMvNa+pkDyP8t/AWgMBolbOHtHOwEBNdRTOCvtA03bUxoCtZVN4zaGIQWU1d3ptJ0KpJ
4dKOMr8dE1h66HYBfVJHv1DG7o44hU8b7Ulu29t0jAMcYE+ZNl1oWXw/AI7mGhXCwDJNgriduo+6
9BFP8qfGlv2ClgeZl0enpbvCMrxWh5NUXKsvqkLv9EJWNsVECcw8dMeNWzzHmky51XLsHHXQ70T2
4BZKctlOayLBJ7sEdnJClwROZWignlAs2yqHh4KFVzuPugeZDEe97C+1NN9/v3JO5g1hhNm6CTw4
+mLWrHxN1DI2a+j0Iq8nNIX8fSpv9bi0d5PBWe5SLVeBA8/WKChLX4dTFxKbAEND1Wu2XhtVh2Kj
QL1OFfeikfoAIXqN/NucPHydOAJgzwpoLYhbX1elMbRdYkd4no2Z6jr9fnC4qyBpgQb4Sjq+9BJE
FQKyNjaMFMGCmIWKq3JIqggbYPSmkHI/edWD1IeGXRpo586mu3BMr7/P5bW4JxOIIxTiq0AfQrP0
VDU9IkY1qqI0KRhEgpiWhFPscgOz5mUAf0eukPIZZa8pPH3N2f5kGj+Cg1gq2vto4s5SgtIhZlUC
Q+/K0LRCXcPtqsSVhofv1+jiQY6dgJWK0xwn6my1qE1S60wH+U67TCJX8a0t2cfnOqCC2a73m4vm
Z7+tgzXhrqVT/HPU2ZGWGalCHYqo9aBcOpkMoaSbVEVqxa2V63pxGAV4D9rtmjCT+7pMWd0PDaF4
NhZTvZP0/Eer1rvUMFayq6WkAEkI+keoVwiZ569hxrFJaSGaAjDRsJ8UYo4eAVH3+P1sLX0MKvN4
/ypIrLETvkZhduHkqQwxbshA4iJiirzTZZLtpZHm/vehFj8Iap6iWovy+Bxal8R1S9MYoQyDuww6
Vpz2KyGWFgEI7uCjCNsMMG2/fk0zQtUwk0Hdd0aOe6lAN6VM3xJNuc7K5PZvfI6FCqAg9oKTMhu5
NhGqjwY+p06uafsWoQr/fwowd6vKKB6IvdBJp/oZ44MLAUzv+wgLk48qHwDRQPXiWpnnnWZLDF2d
AD/QM3dM1EsWN1s1UzffR1ko9kGFBig3kPWR5tqzSRnF8qIWuEK2EYXIhwAQe5TGzK8aek5SusGq
XKlPiaH/nL+rwNThqWtrUEwW6aT47k/vElOHonYLU1vXka7zsttNJaTYi9upHF25V8MkfePVGpb9
BEEpgsLwFYh5vE5Ac5sde7CVlSoTQrIf6Oj4INpp1VZAf5LAXvm++YjOQ83POg1XVxUjVOvIHlQD
PUPL9rQH8USr9y3rjlO8hiScL5V5yNkkIr2QKyLhVWyYsSsjs6q6o1KtJRonmfE8jDhDPs0cq+ui
ISW+bNy3vc9hQ0VDqAiMP5WtCY0YwNHS2M2u8h8q8kWgEtYt4j+KwPPF83keZ4tnktOuSzr8BGEF
JUi+UtB5RZif64/2K9F9eQdPnidoqyB8ElCPhfLB8QG+v7YUVz5GAX3QL/CYWPUiW1rVn3+YOPw+
jc1YWUztxGtbosN20tRtPdqA5yWAXY3lJSkjz4mH48TGlUN1Le4sVxoyS4ESG+KK1wrAwds+VAJ9
u6Y8N78e5lM/y211uMZHU4IwHFm6GWXuqqHTR1vhu6mdHdmJwiOsYRFi34V9AIcxBUIIwuYLYGPP
3KbHGJNaeMpvVvvEp6EyBvVYuAif+qKwBMaUZYIegJR1AC9LrRlkkPt0UydOgu8P25OazEcs3Hyi
OYXkZN6bcmqhnyh6HL03+NkRsk6e5NED96FW6Eex+7s1GcRDjeSDFSJEMOeMuFSvM8cR0wYZ65e8
jB+4lNeo1Ka7lQ+b3+0fgdAJAH3CgKzSPB/CyMFet0KDLz0jR9nrJ1cgw3U/OSYxuFb72wozt/ZS
XjqQUAL8M+rcDwJdsjrVM0QVGqMScbMnaJnGSNnBZ8ygAWlAJ3sCvLl6EkIP42FteBeO+i/xZ7cK
r9POTgvEl39K0W1RdBuLNR6rDjaf/MJpVu7qxUFGwRCKeMITcN6/72QTuCFrwA5xUo+UoL0Pj3Z0
S+w0XJlOcWHM9iIKbFAWxo0PaPO8BQhV6gHtKnwYECiBbLoFRPGwiNxRmOGy8785lSi4o6EgBJdO
CrvoutdyrYgFtIu3PfKpwrXuE3T+jE0M3UTJbfb1Tt92cuVmoZT5deI6uzXIxtL+FJ3PP3/F7BTv
U+CeiYwRpjsj1Ftf4Z5g+lubZNte0X1/rzUr5/cHFGI+1J9Dzg5wWenZUEb48DpAfcvcRBvNtw7T
Ntp0OwruYJj4DexN0iN/3Zcgl8DzkLpD0MLxcE3l88TSXeziz79ldsoDlkZzaRALbAzqO4BVkso1
HkzQayIfdWQ3cod3yfLImXnmXEeu/MM8WL27hhFdSta+/IzZTRBFlcqabBJrgWzVt197GYAr4sqH
VfXapT386Zu1WWOprOoG0GkEG0Jzz9+p6pYX/MNfstiODzl88ALFMzzZXWe0nUA6Z+P9ofz0KWkw
26SpKorYUP6B9SsuPKETY2zUM+jUr9Ow1wZWm6WmeMw6U5Ugnr6hV4U/bKtADhWoVkEfZuVGWBvW
WUqacctKVHGCNAXc5bkFASoTijtj9+40znVHYQg9dKvKACelo/mIzlNURkujthBW34xBEfvkwOGn
O3jpU7JFRrhXBpedr6opiQX5zR6eS4OxTlKij3kk76nqckiEqG58uKw3EQ4P9UEDFSVU3o131Sf/
m1v+hGww/+rZsdWyxOSkxLyW78kPHSx+wedHaFvzJuqKtGl9Ma198+zcamJQhjVxbukboTKYbcC/
+xuWxb8+DZhnofWH/zdbR2aVTYwq+LSCI8BUw+p+rd+38HrCcfNXiNmaKccsq+NUwGqGmzaNgyF+
SCbZ+/5KVcU58mWN4FLBzQZFW7SSzJNGRt1Zll710JBhvhKCU4YE0x9A/MLj5UNzyw6zMN/RCdOV
hesX7EkCPws/O9rzhKW25CC81dwnReF1XbOWNCyFAL8LLCs0swGvnr3NHN6YE+2p+MLBV2DeHe2c
i+6QeXDCCNWD0ntrMITT7Y6v+hxytvDHTGfN1H2EbMHQMMHHjB7jzeRBfxt2SBGUOtYuydMcYRZz
tvCrjPfcrBHTPM+eIK3y8Qr1GldmWxNzGHmr9+HawM7mTjJIpBgK5q73zMRLVNfetzha4ADf+1gy
F7KfhWtnmhi5+XL9PLKzO1iqoUCLPhLkbbTUtTIN3iZw0qhT+OWtzeJiKOCIgBgX7oDz3qIBBPxY
dkhnSyfbZjXcY6zYGF1CutCI16SLT3McTB+aChZUy6Dxe8K7zi2iqEzChxVnyab3kN4GzDc3qoeC
/6XItWLmaxclQY6l+tIO9jzbNQ3T0/P662+YM6d0iKfRxP5YtsXOfNd8QUUbqw8Pu2pT/Fw36Vta
QujKw6jCUUF8mD8dWijfqg7FGMOoz9fpY4Hu5ccB918vw3/Hb+XVr7XB//0/+OcXaJ0yAqGm2T/+
+7J6K24a9vbWnD9V/yP+6p//069/8d/n5IWVvHxv5v+rL38J//7/xPefmqcv/xCg1NSM1+0bG49v
vKXNRwD8UvG//N/+4T/ePv4tP8bq7V9/vJRt0Yh/W0zK4o///NHu9V9/GNjh//X5X/+fP7t4yvHX
vKfq7R93b+z1bf533p54868/JFX9JwQmYBYt7KuAWtGxffu3X39k/FOofAGNrYLOgOY6tkZRsib5
1x+K9c8PtCDUMATHAdqwf/yDl+3HH+n/tCFEqjogOQHnBbTNH///132Zpr+m7R9Fm1+VpGj4v/6Y
ldSgVoOaPyBBAjAGLYKTsnzGWcJkrj6LHNQgeDvXHpyhDnIAI52bwi+9Bnro+o7jFeAEoAMFEXyl
kEylP9VjfNPu1G3h8W2yXyMlAMrx5Qz6+GXgreBNAlAyxmjeq5KtBEjsgb+MiR3qSefLNXswev2I
Qsa9gjJbESv7ljw6pX4w+zpocnYup9kNLdlOsYdgYPauzLJgVN5l8prZeKYTCMBkkCXOn+PqBmq4
N1Uegwpa8c5V8+y+lKIQpoila+T9o6XBPxxQPW+02qBUCZy3b4u48lWwYYtEoGPNg1PQV5BaHznZ
MqX0u9E+72H3Bu0Xg1wQFSAb1dxPFiy18+h8qB7qHCCJwjFuTHZJTcA2+meZaBCLuTHLH5bzAwYP
20l1vKbaSCU8vG5tDn2SUvfaqUKD6bVAy4wNwLzR6UIqlBtYQaAEG5VPdl1eQD/KS3S2ybLcV8pk
B1w/2EUylHVKD68crzAHt3GOskoOTJM8iaX+NMaXVlThoWn5cYQksRiDYYTAevvTsNuNZb7XZrHV
pPpcS+Rtp/RuZT+r7ZVup55Ju0sHdjsJUT0ZfvIGyd2OwZRitPyxGa4gX+6VPDpThuKsGcmxt9/i
4iaJWq8dimAoldeG2BDJqUw/H+SwkO+z9BAPypGpME6yJZeZwVTjdUKO1EBFs0hhjaO4RmSdmQVu
+Ab6tZa0qXLlnLSN5VK0Stj4XrFtBzWAifysuvecOp7CLzozDTXnOo/7LSOPloUHD6s2fUPhwYqp
Ugx/zCleKg3GL9mo8pssKpzpdnSKjWZ1bw3NzoZo8iVI3JO0cWvrNskzl8nw2tDfm/6xih+Jc6sY
5BzMJLdSnIuiMWJXKRnc+Qp4vI6HAhoCSZu7GbXdItfOG5Jc1860HfUzdPeBGbKVC9UZAuAckeM+
KPm+BoYor+tQZtNDhmIEg6HbAMFD14zzZ6dINo2iv2YjC8oYMUbF+elIyqVNyj0Zhn2X93tgwHzN
oYeuv3aMB9n5yTKCBKKBjlkvndUOuY1r0Mf7H7R4pRD4HWW2tym7n6zWVyWk8wo/DDGkYFWz8XLo
A2SSdKEzx6fKuW5c5jXf0N5CI0cOqiK+7lspKHtoIFu1D4XzFENUOnEgZ09mbHt2eajM0hs05DFl
c24QY8vKAYo77SFLoZBnyMdkyAOdyeJ3BFOJcmhkPubW60A6XwMjsMdUc6V5KAbm1RHzLGz+oTff
7Vz/4cQvPe+fdOica2BmDYycQznO7aNsxyUzcORxq3R2OCkGAJ2ml5l0i7EIYV0aoth1rRj0sbf6
K9kefbt6l7HY+kp6RdAGDvF12Lc5cC3JFmZ2AdpIl7HTHmnswIHvHQj5d/IymtjU9kZ2ostmlF0N
hh9KkrpT/CNT7vJoAGUfTZPEk5PcbcerUR82MBm4Um0I3iZt2Mt6WMkYymjADBpYtLGbxJ2Ps9tv
pwiFmNGTMnC7IfPUj3daTXzG212lVfCvTzxqK/CL0j3JegB6aItX8JUk+Yoz3BtjfGzGegQ5prPc
aMS/FgT7oT622g5ixH6pTjuzkoIiv6ozFVBeKaRFU3lg7vm93u+LXFmByXx9OJ6e6rMiRKTmk94N
zUuKEpsGX+Jfqhdr+avIwv/KX0UUcX0CqALtTLwa55XvnEksgsbxi15cFRW0lBOxXOAF1QKY83sP
yF+xgKb4kPGxQc6YPXwGjeAGT6fncmzdpht8kF18O1V+JVhf8qvPF/XpbQg1BjiiiN45iDra7N2R
tGlb4IH5RO1nSi+jSds6sOuVGiMcs3OQdcNPWcx/8oTP4Wb0tY+vwreAyynAaNCAmMVLcy2rJWY8
Q/o70IBhjJLEG4yhcAdXTS4inB3ZoRj9vnbOua3unFZ1Uzpthqo8ryXTN6nisqzwAVJzh7w8j/Tc
ZS3IAtmLpREYNh5bdpz0cuVno3R3OvPoLEOxRRSuTfx0/PmnohpNhB+OKj/lY7HN0iQD+FKCO9LQ
v7bEcc0x3WhOvG3jZs9kdcRmLMD+uObyT7WA6iI0a8dkCsYKb63xTuogi5I/V1rj2TXMHx+S7mAr
jw7sG7lcblKYEyn1z6K81vkzjXBvgzdQv1C59pse0orlXTbuug5b12g3fDgy9CbyGtSdA57R+0qr
a48WUFot2W3BwQlJxwPJVXdqadgpkGJs1dAoDI9a3K0mML1bKYSGChSULXcabbSpbI+MtwqXPLMF
UwwEsbKuQKOEd6WJez97Kfpsg8O5roywZ/meRMnWgEKykjxOZQk78ttUTnZGfKXwJKysfmNATjCy
Hbeu8o1l7ZLJ2skGIHvc9vBjX6uG+zVsx7yktndxt52UIUBmE8QASMewdJ+05zQCjr0rXgZ+pQ7X
GjSvO57sFOs15jBSIJKrM2VTAlZJp3sjs6Hf+dKWRQhfMjeSrkB6clWU/mvlLAXCtuio49qk3lbg
pqbN5qGxX5vJOYzTuTZcgWoQjGUUwmnAldEPSCNsv+ilzFUsvsLX4bvRm4XfMiiLJ+rGAliDT5NL
4ZEsGQFt70tCPFOrd4RjluVkU9PKG8oMLDvH13ujxul9WcfHSn5SpherwmfH0Dbi3a6rIIHkdKE1
yBdtEj+0ZY0udIJyjlZAVP+dTKavViwcBnsHP2VvgjtuDuVvBRePDma7FB8jgAPpOB7KUXqkkhbq
Jtm1hGwpLYIEQhq2tZmqXdOmhzR3wr5oIXZ6kKo60ArVlaHnRYjhM5Tqp4QBTXlJtKsOtUeLRsGA
7EiunLCrdI9Ydsir3DOkt9S+ZzBsjqf31DE2dSl7XTU9m0W+JU7m2Um8z+VDi6VG21eHxF41NX5O
jU0WPcdYBrhhoFI2FA3uJWkzYuZVkKETSnze5IqrZMzBuYBWbU5vcrWfts2EbZ73hdc4lT8SJwCt
zO2JGcQWEfcvWOg8aIl1Re3hspeHh7gj+zqtPT6WgSS3h7bYcwsIUgqZRgVl8ardlczZD+YA+4H3
ulNuIKp71kx94epFjQSSbxmXkU295fDKcfL72IaoveG4U5dg6wFZNym+Wad+H6c/JRmmnDLNQwgj
3ZsW7QKYsm57SfVgGu73bFJDszKvEntIkcXqt9LIPayJ57bjN+rYhpp8pRK2bVvngNzbjSMUEEao
jUt4XhvkoS5rn8vjTir7IE2jnxPqwy7AobVnEhMtEzn6UWT8Ja3YKtRF3J+zmw9qbKCNOoBaQX9m
dv41ErgeTsSfhfAMONWh+WoFA4RnNNjNrGNCFk5bof32ccnirp03fgEzLCJb4s9t4jHUMrut8zR4
7RlY6qvun19rGB8XEnrYEDYWRBahEvn1YM8UEz50Jn+GSoRrGZHfZ6vI04U7Fso5gNrhvYli1LwU
pQ2sLnjKn395VnIvRUUItrEROQBaEsp+EpACEAhM9aoyyqwZJD5PF5wjEOOh3Y6H/ezzpLowemZH
z2CL79rrOOjcNhQOBcU18dc657Nq9Ecw1KDFZ4L3D/WlWcrSx+P/o+zKmmPFueQvUgT78spSUHuV
d/uFsMs2ILEKgQS/fpKemYjb9974PBP91t1huyihc05mnkxYGhTqxqP8Tr8XB+ORXY24P7EUcQx7
Aa6ve+Lv5Rh315+x6N/wr//57RBjrTw2lNm/a1172Zka9dVtdZxRW4bgTBfCoXCN9MpD63mtBT/A
7382nVixwiY+hHQQSkN98e+zQ2EC2hE63+BuHkhRY80K0F9GYy0DjanJAOKTAIstP7RsAHP+fBkt
wIwYI/A2On9kt5iNi3zpuf/wJwlT9SUwS/soF/ldQ0UfNpN6z6XX4WrPLr5VvNOufHSoOMBkPy4U
SBU6bCUk7Uc2i6fGmLKY6dYlr63bOKfCvSiv2DamLxCZzROPzY/mZCQI4A5zewhr3z8b1bB1hBnX
C1T9BE/Yv4n+bbRfZDFtGbwy1s6mdPhmKOY8FAWHcoEFJnkQThki5zZAgHcim88eVvCCztEkYYRN
zN3Y6okz6EnW3+VwXaT5uKvxOYwSTYnubIVcQ8z5fmlJzJkb+fS91K95W+1NkZ8rmKES62scX+Xo
pMh2j0xz2SIu6G5pcNcv+rjxmPhQWb/NnXxrO/2+RumYKCh5B2tl+s6fi2dkHR5as9r21nLrWrkn
woM9Uo1CgPzv/WzlISmcfQtZpuXnmMBZ7HbPMPjcyNZxgybrvwhmNQe1xuDD1hP1lkx1IjIvcjyI
yuwuXjr/ZBl5bGg9Km4ejvZtKeojkpDTHDGnxMbt0JsHDchIqY9vU7Zp5KH00BrmVThpKAZAQ+pW
7ZhELnH9yq0q1Nwp0IEEGKrfFkZWBmYmrllhbyh8TKYeE5rdHHUDFvwV4sTz8mHy/QtWUoNJf6gW
P6SDPPgLw97Lp0L6UNmN0OOLZGrtw1y6wdphuKiHWnZYEPdetaFnPLN6vlcuCQzrHj6A6TSvQAQy
sOEdTJpnOQAtGtf5kKVLroKh+BAlSZAw9JCzx5wDH2huo3pBZNRen9uk5WyK4eF3houHu5Gzi15A
3vWDY0S+omXY6xQ2Z16pMAlsG/Hd9Ei8mOcjbtZwtvgmQ160Rz7hLh3QjoUEmmaSm6HHgMq0knwT
87HImruKog/SuoOcsGRjiPtRmtfStEIM4mu1D+HwcIGQdGP11S7LtaDLiv3kyLvMHLZIn0jsKd8U
GQ3hGhtYox904tCzc2Z8kuYj6/fukkcaQ3AJzDbYAav7ro6+dT5LbzeoW5FlYV6ZYYvQDB+s/DCx
wC7MJ9vEMdSmZBgQX2AYeeBlqPnAjE5iTho/g+E+gm/RpFnuh6DLti8AlQgVVm0XFGgkSvkusq/C
GKOCYJPG5ydnrgEvAASgiCENR1qroJRtF0r8+4W216JB4D2+OMeCiAsbPkZcZdM9rMZBMxflExKb
Do5wN6N6FezokF1p37DAAZroZAhMvdUYsZykDqA+2Uu8QupCdDfM/GMxX2Fxho3+55Y++qyCX4+b
OH4V1taTg0txnJ47192NwDtqUh6XDHarK+eVT9c846lPnvpaC9vSO1i5f6AFwD5N0YtVkbhY3me7
ftCdiQdlzgvAXeSB1OVr5THgy732LB3oaFq9NK/9ZJGoc3oB+1i2dXX6LLlz5fCeMdGqO0v3CuBn
2/SYKXvrUKPLkN705TH6WjKtwctPjKg3dB5bXQmdCkFrAMOMSKx7W0YZwFgwhedYaNgisFxx/WFE
/tvtjmVkSIpRytBs/Vay58nsSSf6f9qF5mKf5ximBcmYUDghQ+CAwOspYK8sgg7h+WfZwV/6IbAG
OnbJ4WEAT5ffBvRRavqs8v5DM9EkQE89T+MPw/Rv/Oo/LRd+MmI04CgNK5vfdWDYKvI04o4f/+ga
1pRjD6UyC0sRWWZIUw3RSXIn6I87cP/AM781sUBS4HMJQvBvXDKEi4arFJ6sG6xejaNMRbpESAPT
U0NELCyNwOTw8/f2Wgp7vtB98e4kwK2rF5uh/UhZ4APU/aGer13CH38VVqywAYncqj+WJHAcx6aZ
5Yc77bVqT6rEyrb/+Uj9pQs0Vq5o5WEQpviHpWheoB/IcKSspHvoIA0ACwDZ1Zorl9391AX+eYBW
/yWkK2MpDnzS7wjPACWQpnf8YyGw+ND3uvaDFd/fmq51Jw5RtwBj/vBV6EfCLK+bb2ukxZCsPh4I
Yv/R3/YfeO3f3wp+uIantfJk6G7WP+MXwGewqlaxZUY3KZHNU+OYkKCKAI090dcaOmJwWAlMdHLI
gFTcX1A9AdBqCEZhwZj+v7++f/0tv9sULDDAnAY+A9ysLnWsUoFLQB4wsQc/c7q/KRH+u43+5YP7
v10/MLHLpG3NtzWBa45B0L2x8LbafbKVuE5++Gir0uY/PGZ/nTt/ecylY4/4Z76pDc0CK15SgGq7
/GGVj9G4+dFb9y93Dx4l3HVxwYKB+QPB5Ya9LEi4v9GDtStTtqP37mm+rIb2eVifu8fxR0NTHP4/
b/TVYReb5d66IIeX/N8f0vCapsZ23vto7hq2BBZ1Hin5cKovNejA7mVYDzhOtgprrYocYwT3MQeO
eRzy+6YZQp8AA5R9NGI9kKAz6bCeLIl5hOg1ZvanZuQHyjWktu9z6UaZa13U5F5tiyUOHBU9Zwk6
q9mWI6DFzEMY6DMtD0Rkp5LZwPb9SBqvk9EfIcB/rKu93uyWHH8CWCa91dLRHg42HJyqgmELpPqy
y/w0Dt0WViPp2Jpot+wE2XuwHxsCRIzCET4PTB+tpXeYikTHH1SBpJTfdnF2zS+vBltifWsV5g1s
hGn1BRAI5qUhyZEU5SEHq5bfWduHDQw5DHSo3vjEwXkxsR+WBFr0SOd9QFerGx3yVdOMwHjFUHam
CuJob1BAx54qDd6VhhGKodp4TR53s5c6oxGisQ+G2g994H5gRKQzJ+XkRP18xxy1Vfl0sC1yRX7S
xuEj+NsRrrN1OPBD7b5XiL1kwMdIHc/YuBEexEfVEhK/2rT0exBy41cyKMwicc1Ht7gzm2tu3MMo
P13cKwGJCSw86LDMIjoaeeKNIXbacpuwIVVkKcjKwaEs8tCXBfaJ8aBhJ9xdcvvCoNkUINAtXkQG
ywKz3Q4ueZqzLvLLKjT6emuCnmQvbo5RC2ej0cGmnqwGF3ydh5qPpVLFTu3QbSxgtmKQ27lVgdSa
jZB6SHBJz/pXBnmKpbzI4mfW7Lj+wJcstqcuyQS+RT/KbZ4ShKbrYIVsQPCUQTDd87BW2Jipn5Ys
j3UBQasqwXMi2XY/dfeDwWJYzcaSZ0f4G0Sl86zpI55YFuTTGy/OkDxtcw2wMNlq2tvceEmu3Q8C
67kqjzllkW9pCKw14nEZo4HiaODtmDVQqjoU+EQFhb6SAzDMZzwxHZIalkhs1HGtvi2u3FD1LeRb
04Gz9rfUghd0f2s9L6T5RlQinoSIW9UFaNjjUfWJjbGy8caQLUZYs4tHNYDDiBoEGU3zYy5fsQ8d
VK4b9ONNTFhTrp85/7B6aKxHoOnYHsbUgDfkmeC7McV2speAFyzVFQnK6mNo3RAWOoEoDi4+G55K
CD/GAL0KIGokK7rw+F9k5MDtm9QPBMy63hAgrFBcdnhqcEMQOL59voQ1gsppF5LJ2o7eO2KuwXze
z46GpUHg1YUvcWG8iqKINZcH47AS2nC2d576ARGsuE7c2tx0XVr4c7AYQ5D5kC6Ye9d8W9zPkWQ7
WFdFhoUbAJqsRm8Sl1DolkZ16JcO34H/1RN6rSz7UlEn0O1us6h5WxD/YjkpnmG3FDtKscI91/E0
Xa15xABdRlIH+NuPkSaHsMuqyG1f9OGDE5kU9TbnItJLL1TiHRnaSd8NB687GpiBR1kmFAe1xekr
MTbnxI3IPG/E0m9qKeOMGVDkggspt5I8SOPk9TspeTB4wH1UfyoggjDB2JZTypcByosqtZEjAeFK
OEyvc90GzeimPYUgohtwgoxDjYByp8gfLFuCsfBDyGWCdoC+APy/MA9u4QYDEQn3R0xtD4PzTE3M
WJCRjxqNGpC9zXfp70cLLmP6GPAcugr8FDuDe0lxdRCxO2lexJozlm/DEq5kcprSYnyfCBDOcjnV
Grr71g89akVuATHQmvUGT8XajpV33+WIvrQmwBlWNEH+LBwDR55BZZDq7oyZpw4aijCxUY9GbQxg
mBNBJLQ1sOCwON+tJiPSXob1UR5Vc2qaJuCVSMdiDkSJDpwUGO2hzjffu/aVzfCi9rbeBOo8m3Yc
4gkLgoHCgF2S+ahwNSqLwxYE864NwW7fRxzjNSCQCu/gOAEbckHr+SLuJcJcyAco7XBpstCDDA8h
d6GPgVsaMrSQ8zmcG/25t3q8yxjQiipixb01rZdwXGQfnd0FHqglD2fI7zAtO7hudTsE4L1hxXNP
3aDDy0kmCrQJYohVnkKOAu8QG97bzI2K/A3tcQorIVhHPBTsfbCNOHP9O5O+DX0WeABzpt6M/WJM
Ou2+MTtQF2VM9XObYR5oq/WuTiiXG9PaA2cNBIo0Afg/zs/Kfai0jUM+IVeJrQIzLwhU2mbBYHY4
VKDT4VqB6NYAeHaVD4FNn3UMqt2I/wo2iGV3zXApOid08mVrylOBM6lPWIsoPg2zgLbm2g8UUKYN
FSMGbufgWSo0sJekgwNtXfBF/t7mLGHjK2d5iIzhyCzPGs1if5FpW93z7CaBCbm4fOyqjTi0JFl2
MWHcwWHllX3o4/eAGzR3ODAQB286dC4DjYYZnxqfnrmwMONjAte0IQAGGvTizpofsDAJR7OT0+G7
xtvuNE3kTDJiBJmcLrYbPBbZjrelfXPyly+rxV3ie3HpXXQ3IcDByiLb9CgfBXV2s9Vh/a9JiPmk
LISsmfjXLY9r7+wtL8siwxnYlzQONlg2nRbRjIm/66HucO6ptuwy9DF6JqOy8Q/M+2AAp9w+mL33
uTrx/OSqF9hyhHYxBQ7MAjgorkwXeK9PoHkRsoCLuH2B+9O+n1EYvRtnPSZDH/j8AkoF9yVisLMG
encEr0lviQSK89KIGMNzYNhAsuxPtfiJqLyNzhHi524sP0HH0za4XMDpcRcIm4Wr3nJiqKVRBVSg
uApskZYltD79vjPPYB7V0KZt9tZZYywzP+nQIRCtDqjqwmrErxrxgvapgzNhAigi+pvvyKixtiaC
1rvi1aJ8lwMOWjoOalAEyIIMDHdr9yTwu2+/3mZdykf6WA8P0K4N8LrBmB/m5n2DaxyaoRX9m5At
lpGzBW2Zae2kJsJesrQVOxNssJwtQKUVakgdOi3Z5W0f+BokX0YetlQlQ1fuamPFjuVhKVvI/uxo
4vnWJXu/s3dd9cGBCGLPNinEkw1tl+n1kYNXuyTnFlN25z2PyLiVdhuODQYB5DxO8B4CKwlThIC0
Z+m+2tJL/PG2pmMIH3xqdq3RhQlm4bhuCfBkRs7cvDOKHKYlGMnsQw5ZjP7hqzH0GpSSro7g9BQN
7heFHmUallBCADVxrFD0bURLK5He8Db4uLnGHqq1KupzDdzewav0cBz1lEv/ruw52EE63WGN4Jyh
CcVVkhDHBvdZJwR8a0M+QczgHRevi/QiNR+Jr4FeGnZ5fdd4sIvZ146zo1kdWuJZW05z14TIgg17
VJVFdREkCBFbbjr/NKcsbA0UXtD6TgEreICGuRnM9ZuP2w8YYCRtFZAO0iLOQqA2OMLoFfCeKu04
os7nxnODmA1WNbDPokclwN0qAWLSw8+l4LhV0PnOcdZZVLX3socNJzK6l9k5ts4HAcwFLxiQnKhv
0FqAad3B8Dg0zVNtFpEDGLMC8SG8Cg8agqa6RfcIdTNrUniPY5ub31E4j9QGTKbrOrUI+gJP4V38
bjOFE3Jj9qHm17K8eX4ZUpycGrynqw2HAdIEYjwBqaxplhCDb3odfEAB4krroTSjYVGyaMCk4uZI
J8pRhXBRMKxqEuqkPuQVNuRuZqAbQ8zhNOpC6zhji0Wr3orljgBQr+WzXd2Qlnzg5lWTu1acNBQ0
SOUSc/XtLMyNR2loAWAfvFtbAG1tJRQLzptm46rksJDB0pzQ3hzabK0CXcOoxZaSqQUMibP22msX
VeOMfOb4THprx2yC2b2bhdpknMj8ZkugeX4Z6TmkWD2iGMYxkPYta7fESCvEL87TtLXGOzp/Sz8L
KwuFqnppCKgdfDBvyQ9j9WVod4PMI9GYATPeIaeB6EpBk1oFi3BSDaxANX1IdaPWJ0GPSNzYG8q4
mI8FzTYG3U3zlI7sGzuvAEYpRip4jhh4wTA0Fj30fneLju8XTiRONmwLn8PO98WdoD50rp55sI17
P39QOioi+s68h8EMJAClhKq3RdGnp172F62tLz4+XzNi3212IoDlmBiCsVWRJSXgXohGuIiH+kvP
3dAal1SOT1mDPlBhn9nmUWYCeKvutMaBj34dugNP/DY7ZPoNdl0baPtRRbx4rK+j8ylxczNUxwY1
xfafqW9gnnjzuvPgcbzfS4TMq7RXXTotSJiy3Jj0bAODKQyWiA+vIEpGH2qiUcg0uOCeFwbaEn0x
on81921SG7dLs7HZ5OMIC4Y+QEJvCv8pFIVjhj5sXHDr8qI4LT1gw8oNcm2Kh0nFfrcciLsqVN8V
OQHwC5cBbhG4gQeOyAX9213NnPpH2Xyxbokm7GVM/cuISsLHLu5Q6Op3c2wiG6w/YOiyg3bIYBBE
uqE/Pwj25i7o1mbjgMxGXHt1MMwLRCNw4MAT1uv7jmsYBI+jrQUKHaxmThHFpN7kfjw2DPMsmu8c
H4nj1PllPAqQKOZF1qmLIaLswTLkGLrKb8aKR2F9dzgBDPJYstihSd5MPKVeYI9+wLGZ7nPvKNDv
cudULiGSzjcLfzdqPBDgY8tyscV1RD3kLkjB0YNxJDo7sJBTdRKYMKrhLRtffPNZoVbK+lpORlxD
GwHfkMgYUwazrVa+176TMHxh5SPzoJIZdOiD7qqmCizAJnw9Lo+KDiigCGolEl8TqsioNgSjP2KF
8e5DcKHdQ9MQuYJEI0Y2gjfYhh6jrjM4q7ONaRShM33b03LwQYA6pI21BlqE0gsKu9yJ2Q98y4X1
7ity0wLhYrAE1Qs/Gohtq4jAHbqzAM/Z5wytiQk3Pey3Q219s+zdwtHrO1dqHHQgA6OVhQ1/w3sk
8q/GvjVOHymeJbmEjrluYr0Y8U2C70F5851Ul2mN0Mweg3Y9DoHji03X4uwU2c5vH83+4mKo6zJ8
c/zLFH2k4c5VznSBHdC5cxCsNmCt/K2EyngUJSoWPDdyqAvlZ20dTBMzj/M+QJfO0aOZ+Qilrx0h
kCSSDfnJ/m9FEn/D/tYceQ1Uhwa30t+RYs3hdgva6mM1xrIPfVhEMItJzJjd/wgzrqzF77/Kgsk4
ejJsJsDP/d8InDcvjiOZ+kLSmz2Gq1N+neBVD9HKuHu64Wlrhs7Nr0A+OHf/GeJ09D/1H6Cbf/nl
2Mf4FeOU0yIYNdqvZjmV0Ad55pSs4jsyOTsf2FZNn7tyOZQD3TLjk0NQBg43wfJCwh0Wl+MYa1Cz
tyI75oYGtbpKiEeOKKuxT2mM/mKVgN0teE+5b4V5o703tZZ4U7UfffGIFK7HUTkRndtU6ZB068KI
GSYa5VUbZ3rrEY/b269qJGGv+ceyyjAlYFLg5GJBuggzAGYdW/5Eigxz+SfTXnjxXpWf8yBSxuih
cByQi8M21/uUSHXMG1MBJlGoO1qBmPA5tCE7gMltwC2OGotLwrE2pUE/xuFUizJVvdppsPvNl51o
i01dYyOzFlHTyU86ggvK7agl9UZfMi3UIBDTRufsUYbbFxxgTlffibDvzZPpwfDCZNsl39O5vHrT
E3yHxqJLSiwHkAJFHidsEKsE+0ZQz3p/CggqrstZWjTdYe60m47V/NHBYL8kXgcNWjHdaaw+iQoU
fgEZZyKIHmZOYk6YpzO0qi4eZ9oONBFYWYcupoXbELDP8s2nONNYFe6WMgIOqqHNhTI7tkifFihh
hdrNM7bwVb0R4rEdirCFp4ST48c2blg4xlZSmkLVD2h4QkDuwZfVoTRO9uLEA5pfhnWSophTm75p
XKYS6rUZMvcRYU554YVjl4h6hxzVzVQbsZY/as5Dp80hAwUt0ONQ6y7PcIPbajuq8ih1uFxkry6b
47zbadMS9dBJoo9CM+ohe2usQlQXbXzWagL01EKuRjoLBP3JxFzK68Bb2IBU6VJokapKsOhA1AYo
PIpQLckIXi+Dnr+V5R7OuJGBoPqs7KFRAKI5DBvBsBo3Q7bJ9qVtf+audsCPrzK5n7wbbXFYTQhY
abWxMpK41jtcVQPThF5VSwbw3dlwZyyP5gjiGSv9Vbd6o+J/pSH1FuC3ewWoztcOaoLzQBn1vrFd
ivx+kbhPNQmIGHhelbSwcbQb7VBCkuhcDB9yfZ3vO3StQ8N3E5MbAXx2wo6SLusV1zkUlRUXoKAI
uMuyexPFh6m9kjYRRRPTogFeOd3THry9dvCBtw5VkpMqLC3t3MH/EzVuNCn0iu1BE+12UgrQ17wF
aH1yXskEIMUPp0yFjXSLQDoA6bJdVzws5lG2Hzq6IRfbBoV4bvV7v000naQEaCwBFYaucRqShige
ACGJmwaJYo13x7CNYkHCWhMRwm93ozIeMbM6FAV8aXyylYYRMA3WFP+tXx3ANrBZxsSCTWHlxtSb
E6mBtPdV1Gr+Bl6Dx96uNsIxH7zsONbAEDNHbWzaRrKkIUxpYaxecGDaaOM0oj9NHFArXJ7ixcGo
wwx25w8Ezfb8afM73gK7JyzQcGuoZetP65BJH00CvVrr71dITLVYSQI0JdW7zehmgV2k7IpN3kEQ
Xed3rBPAaXr5DQkYZixtD5JmDy1ehN2UdHC9uBP+nrUAz4SKM/kysnlTigkGpcUTaPhgRofTM2/b
GO5phMF9q9fRAOjdgNahg5dPYK96TKyMpxM6VZ9Msba0UKZ2h9y6kXq9FEDQA8TJOz8esMLR6cud
szqiYqElswOn5GHrnQ04NbUGeBkbOy1wYhTVQ6kw4qPeGqMIGiCJlXhW7EXD/q3Rxp446vMTK/nG
0J9oAXVrM52L7rOvDGicoUaGIKnDSEuxeOmX7AYeI3L7Z637mGGFmCPnx35rcB8gg3g3Y2/fwy2m
KqyB6QO+y4PRPJApkVg/Q9zug2TuR2V5e7/vvxcgyVO2r0qFfKeU1OMDQq+jhtXbZbjvpscBE7mc
8EQgEC6NdCLPhf9AS4B5eKgrMOnk31anQWKspf1SpCZ4Cl8NccnPJqBlTysTDe3ZYnuR19LIZRJ4
zZ0LbJjPFjaC0SuaZxcIiK/QkGbJMlkRNyv0vN/1+EYIVjxk4qs3fTrREjmc7kPXf3v+3TKQXQHA
1vGxsjUHSmTxnF07rPoxtcl0HlXgC8o8j+rubOif//vGzJ+1/lxC6Z6Bj8C0XkKYpcNuCDrUtOV6
BFJ+cQEDcBrWTdpbRQA7UQzo9vPMn2XrXrJiBZjMwzCXgayAmBqWPFq8Bvb5CaLh3K/mnsjlAQAy
roRVjvU0iEwEXV+RwY2N0hli+KwB/TsZC0IcJOCteSCINclFoMzqXjOs1IdYTZXzptWOdsavU0MT
VcFbxLDwx4B/67t3aJpP2QzEzMNTWbBIwbHhVGmJhQG+cQHuY6/OG1UsnRdoRlfFHNT8qdc2MYbN
uJrwVO1sN5l6quM6MPUOUiM3dueNLR/y+g1hSpHyofcvzC1in62gXOCikFcqcdaC6eX9p26jscqb
xOLGhtSfdProeHsFIpUOk5vY1UepoedZQZeWPJd4yFmnwApcGJa6zM55VFP9g0zTXUnk37q/X0nf
391YREU4k/Vya3C1NoiJqYcbp08QyWEWAo5b8gvTz1XjhLaN+bC69mMZePW9sN/07HECh9pYd0sG
kw+EzDJRbTq9iStYXnn5Sy1Q+j9r4OsCg+cEWo0DbMmrKuzL06AXUe+hl4a9WYtDUVIEMNUP5fQw
9SSGay+AXopNOQYsedh2KJJzvyvWscjYa0qPGH+A62jkz+22GSFewhOG5WlUg9tYhjMBdSgx6dY+
8P8dBYpOsVAvsBd20tvHdrwv8H6oa+U9LhxERP3+n/vav6zE/Lut/U0ppCa/deup/RpiIMerE7y1
ZSPEEAZU2tlP21B/kbD8+7etTfYvQgED7HTRUw8LxTJ2NxiBV6sCdLNh/Tqn5OGHz/aXEwN9EhJ4
XOiEIMD9TQTRMW3qFCMf8w7Svbc1orCCjLjYN/8X4fLf5qBff9lvGghe/s8v8+/1jUym/Q0eXA9T
kv8o0P6btuNXNfjvuvrVIqvtPO1rdQuZPg0VrI4uIi4v8wOGzfL8k5UZgp7+fPV+/Y3uKo345Wsr
cRda1PCxkGyjRE2GF5WmugKGeNEZ9i47RA1lUN3PGDU84xEBx8hlhEnDUTZpmd/X5eMEtZs1mDV6
IflRCD8obZiF2YdyujTWN2cnjdzb7aPA/+YLO7UU3WpcTzukLAzNlhtY6MnwbuafEwQRYY/6Zs4f
nknQgz576l0zj4x2125uI1+YoWoGTLz8IMatDoTAhdMP/bacKWh6bHxgaFPoQauHvLu42X5kX3nP
gsE+mbYegvum2FapLdxsqALzfB6KZwP+C7hefP7CTHfnL+1BUXaeKHxFunene5rzHkUmP3QeFNPi
7PNrA4zSIBo0ufequCMjjXq5nDqYwUJEHcGCeTPYXcQryCQB8kOMzMW2BZgvdfqOLd3UQhH2zItZ
ymed+RvQe3sjwwxFa2jw9cOEzm6GI2FZYy8f7daA1R5rtkOprRA7TasadzRqBYfe0yjzbYk21WgB
Z6Hbad+bpT5C8bVp4flggDT0c1zfxN4a+YaxNxsR8TNmJV16MS+qM6K5DjUtdhwDGHA4FFd4F+kH
jsmj4AC+uhOqGOi60tzS3DsMqol0s9nYA2Ac5qU6QYCfOufFdmBTOPM61QoK3zYgmxNENESeMQVd
sGu8bxb30OYohj2YN7qgOvk7oc5djZ6q9exnmI48YlfoWDJQEf7F6/gO7oxvGXgqcAYHt9YUmMZK
IE7PDZ11xRqQS2VBv+BZaFZNZzcNE9gBLH6FrDM2GKvFoMfuMH5N84erj9FiXhW7770LM6DFyYHL
kTGwNITac8ivC+3QaODF2nyTGyTM4aUqIakBjQwk96L1LzVhZ+xrP0xecfTWzKDWxWIefQAbZecY
yEA0QsxB6RfC47EpwgPDGzbFaN032m7VYmNCUKVznhSa6LIgW0sbwEdgYXiNsx+gSz4XqObD8mQW
2bad0RqDL0BSPKhNDaoZe9sJY+/59WOnjQ95735YtY+xsdrq+ARlZp9Ub8elZPtqPMPGcrtkmAdc
EnriMgMcXV4M/IlQH6QOiBOkqwZZNaN37gNkvSZU01NlUQAetXHG6thjL2q4Aa+Med3vc0h7pA7q
CM7HF6Q37vBfL0U1biF1aLDXPR99r4Dt4XgP7f/GgAx9rrSjtuRPZJywlsDtEGniu3LdkxuxacBB
LBfywgGJlRycx6jcO8iFd66Xn0SpoYiyEyu1hx4bmrRBgjXQOVXAIdhne1VybISRGrJI7u0zX1xo
70bYc7xXevnDwvLf7mKoF21Y30Nqq/0Xc+exHDeSru0rwgS82ZxFoQplyKI3EjcIkaLgvcfV/w+k
nukiWIeYmX9zoqOjY6YVnZWJNJ95DSoqH29GGPFV5ps5OLu6sScoo4B4cEkWg8xQ4gT3S3fxGVzm
h/Fmr0w8BIVepQWEdlSFkju5WnozlwaYoH4nV30aGp1vWvlbvTa3CkHApNRkA7/G1wN1xXgjrBeV
FZeGnP79yZBmnFKzcHNAmuQi/W+Epn/tbVFaHG3NzrcAzxfc8s4DCHGyM0HsKkQHs6gnrdoEsSaW
0R5QW0WYghhkjaj/GsjGdbjrH4fXJYfNc5EWlgV/jzmLfYKi8pu8KX6T26+l3YR51THSXqySngVj
nowzwykqbSdpZT3NTT6M6wikqXTX2iZm0PKF52RLS3kmyDqd1txvN00iI5IZbuLs06DEDCWaZFVX
4S48LM7tM8oa4Offc/uEqjckOXWTaW7tmpoWUgx0Buz02d0N2YoLdUW711pbu4VA8kzhGUda8NCT
4o4B+vPjDo3Ntm8B1DIsBvN2te0veCNA6omrKfCaUKf0AkJs9RDQXZAMPxcyfxh7VndW8ywXrJDW
3164nuJz16nWtCI2BFiLLtvnz8XJRGfnwvCivhjG4m1SWSZqssP79tm9hCKKzseq3HYXlKhvvl7c
s6f/ZMjZschDU2rlDMIfVQoz+V4XCw0K/ex5OBlgdh4ivymq3uvfEkGjnDjwaBMhAqNx9ZuiKoFn
UUUvd2ah2n4GfJhiDEXwoAOYDcIvLQ6xjmyLWK9ry4fE/0ZJ1+miXyqIDLm6KyIa4JSFC3Bllnan
0zCTCKeUJFubxTchKhzTBCSS34QVD4L22BOkxO2wHij5Gg+4BKzyMraNAaGf8rkEeSthlBdQjY8K
ittIzfQcWhjkta/aPaTWgCdVek+plqeisDH6vShDKFMOQiTbUvP9609zJuw/3Xq/EdEnF3NCD8rQ
+v5NwEAqQk/d9OzOuGvzH778LhPLfj3a0k6fY9Ybuc6UXJhOmWhjbL1SXlFYXUEi24eH4r+6tv7e
FXPIepXQG6k4Vn/ovOl09V/lG7S2HWu/NNjCFrdmbyou64VRKf2bVRxbuoxQRRaWTp4ugU+1EdyF
cDoGnY7hz8cLSqkkWWot79eo0oNQLjzUC+JWpnkLzioUrQuRglHZK3e1mUPUpCyYBZUOXVMFqP7e
xvFzRMPDaLMaVJZ+IxTKvemDrErVB6ECbtBSFJEU1C+Km4Hixtff/eydfvLbZ89/MVQw1WH8+kOB
jY8HXi/cxk28/XqU/+VqwxJexDwZfZ9ZpCYnRK9lNDFOvF21BbUFndndj7fTJ08fTdgn1dKz8fmr
aIQX05MhSow6/yr5OOYAGWSYSsHVxFSa1Ar2E4Fa/ebvJmVdiIZbwfl6op+Xk0GZoKHCGAfJN7vC
tQD+f1Jlr0n2PIhXXvcgZYtuD58vBuYlwkGaKPcarkgftxspZc0rkaMjIDlwCet8sntQEA3G8cEB
xzeZoYHdKg4yIIdFN8Hpwv642X9bCaJyLkOIMudBQBKVYMk187V1JlkB9DMcYVtvl2KNc6PAQ5ct
U0KX75PpklF75BGx8Coefu+Xi87x/42IRv3MKtERfZVUxsGJ7FP7HKejquok49306Cs27d5t3KOv
T34ZAA6FKl8lACsUCZDoEO7DRAKU11x2CjJoPc9SXdta2F7L2S24lwZKahE8+cpvv69VHg1PslEf
C0iPoxFvy3xfkhkZhgn09iahMAmc1ReExyYsS5vn17GG2taL4iB61i0NoF0pCwtH4vNNSGOdmBti
mY6l+JyPZcZjk+Ii9BZaEAfeUdKwv978Z/IxBoCFJ+HZYLKis1Oei2lTufVI+jIpOu1jNAq1DQCv
KUYDr79b4snJn48CJ3wykJuENaAGzQZs4gRCszy+TRKJw49o499PiUS2NeypLqfDNZsOvLmilrGF
suBoD7tupdnuM7ra64XJf75vPv6W2bF0QbdxkfZviMWjXjSu3aewWRXvk0+G6HjfEAYDtAhdsFp6
TJcGnl3hEEkSvxOKX5OuSLQr7EkY8nc2hQNLv/Hs+MVMFnUbaDfOLwIIWUg3cEARe5wO6sdriNmG
oVVWbxmUEiW5LpMXwDCoSF2E4z0KMV5CKT5A7BH4Ao0Nuw9pDdKuNONt64tOAJkoyanp1PtBEteU
ptaedUPzk94Px+NHk/9IBW9ViMKWprKHap0BhFsMH7TiZxM9xPm1Ij1PSoapG9CJaTZlJa3H+mBa
xTWe17uEDpCoVqDJv6Ue6AmtuAxEhIKCm5HP0tJRyFK62lVou7Q4JWipDd0pqYzeNPBCYHMBXEZP
ethvWr1wBICgFLmP5dhvwpaCoVxf5f6lIl92o7iitrZK6vIoTdBHOABu6hhKty8iyrXML9Xkg2pk
QD+gaSOFJOXiZgiedfjzflvYigflZYQmmD1ocrExs1e/AA+ixnsKvnu6LiuNLnseQ9LQu50ClF9O
DpqabDpqNAN+hnr0QwCpFvivbe3bY5jasVdvlDAHPKtvU/BxMQshWQLMdGBN7Q+a6Q18eF837CgW
dkqn7+UkvPExt1zpNCJyLV65Lcw3oOIqnJ8Kwrr8JIKdEunv+fpRzXeU6nCo2mTaAD6vsuv2Uu+v
PDFzaJXvJR9oXYYnQAYKBlW7kOss0aiGDjSO/KsSAwN0wtateSNHxhZ2kSQe6Xaa1W3NmvX1VNAt
+Qkc3UG8E7R0FxfFTgSBP5G7JO86VPZB9K539O35M9Zr1KMnjX5BId8D9F3VaGXI2V5FILGijlVd
puqVK/8Kk4uE/0aiHw0ax2J0FNVffo4HUResvCnSCkGYS/d0d9dddWmk+dpsHlXlxzC+924O6p1t
t20EpLVSh7Au7Wn+Vdu2fqnd3oF7wx9voZOJG99ToBj8Cimbp8pj1F2MPMVC7W91DwCJ/N6nd4C/
cxxYBPCPLeQaV0aQMr6rte+5Bm+gHzdNO7WekcSqUfRK6LrSwRfj4gaxFBgx7bEIy3fZuJcR5dCL
zi7CnIeKejeEEBh8sr7GD3djiP4uSX+a1XNcXWsxUKi0XAfWLu6/Fea4yZItu3/VpcHaS6sjLu77
ASUxD+yjzhIS627lGHSi+RyM7wAvVulwjERrITj89CzNLpLZ/RXXo9rnY/+mGb/q9N3vl+wjz4i9
zEaYVRB03yg1OVR+pXm/LUv4agX4RFGHukfrUKKlUep7QOlOarrPIFEnIuVtCWBRKWLw6/cSjREt
r7ZNl7gUuWFNIeiaSBMG0gg2Wq/tBjFyCAZtCUXDxBovWzfelEK+lRoBWGv6q1XjN6JiuuGxvPfM
Zm1yIjsDyH0r7fPA3Fu+d9P0Dc61GpAq8SoTWlvpilUSxFddq2zqJt5o1P/H/EEisvPD5gJB+3cL
skSvi09N0qDrAsSmVzH9fZ8K/Kknrj25tyvAMTF/LKWlb4CUrlXtqsvKNYaPuxoMr6IUjjJV8afD
D7xHYruYGPegu1p2b1X5KMqXYu8iH9KvJpYePCsBqVNRLEh5QcpTYc7bK0ExEMCA7UxDuBuf6gwz
qq7cJUDvV1XwqwrAzCb1Rqu8XRZZ33y9C9eCOR662rtTmG+t599lq1rzK9duFDjmxNqgTDAWDci5
YFOE+rox0BPgUGK3DBgkR4An2Hj9VdRTIvW/qQLSNlkDyA9aRaw4BUyaDLhgrgV3FqheO66Sh5Yl
1yNtT4EaPp72XYeYadTVhRxQOKs826ATDxfMGQxIPk3ixPVTIBS3ag7uHhKrmTcIvloytCw+ZS5T
l4c6iW4sEpD2SDioNgCx9Gila9Umk6JNBxTQcAIeZeoWBssm96EjFEUJ+YALzo1sr3G3gxWtM0V1
wqC4M4bAsTwEWqZoFCmWgtwxNYHURZSeTPAt+haovRRDsjQ10Ii9nZVEPyWgFQ89F3DgRO3XBR/U
k2pu2FdZ/qGql81QH7wQ5QVIYXH7U/SBqVEhgV9Y+m95x/UyeR/0ay/DZqEgfBKgiLUvAzy7Alb5
KMNZQgylgiIWVoQ1dbhG0ZAw+aoC4xtwQERCAPGQdNY6Hxqg0wcX7s6Y6C9p5F42RX+sE+PO191X
QGLHjDpPELwYZeXgXGVXvXkLtBEygEJr5ras3OvO9648jXsNHL+ODlQRBa8u7yzMIfg7GTF1uHfT
alNY/v0w3hSdt0vcZGVkmyLSD70YbrOw3Rlscj+lcChDZ6uTZw77RmPSyugdShAKfkMjFOxE5aGy
1YG3A5GQo5s4UV0zdFkM0ImGKzwmE1xkQnAkKlTQY+f/lKTwEJnvVjweBDlH7ZEupSFkTu2p8ETA
zYuyUyDcotBhx3zPA23Xt+DMhnfV0ulyefdu3fP0AlXz10n3lPjJ1tQa0Mr3Rimg04z8FQAt1fgZ
aoITxEa+9qRhX4fuWhuGQywbdmoV96iAfEvA9Afiz9gzcWZ7kbw7Hjk6oVdhmt7oDdspCi7VAgwY
uthGCIVFBWjDB806LiyLKi4arDvTDbfTreUpCRwcXv5Yqzdua2ABbeyzzNvB495KxBQ1d4GLWGBc
ombVAIQeb/Rad0q6kKICzMMzV0Z6FzQCaFx14aWYmeQirDBd5ObkBYxyBfabsxh7hBDc90n/plyn
l+5WWqeOb67AH9sgyVH8/DEpuigP/3mEPRt29n4o1WBKrty/FRvjOruSyUmVdXLItsLGdcIrFVgQ
QlaLmfbnnsVs2CkCP6kA9ug0pr5s/srxbCTXNvddQzbTb2ijLoq6z+wXfi+tKlJQQNlBlRF3mRVq
jYj2ssDSVhvrDViwt8uhRzrDjymTAJrDnbKfMBwqyZz2BDvA+xaDyVzIUD9XISeEyt+/Ym7A4BVD
oXUIPU21Db3AdUn8nm9MyhnFNXjUpebXmRTmw2izFEZuMzMzTPdXHF72JP2eAFfqUszyzdepofUp
TWVWCGbAasW+HmGg2domCH2WWpf9MlUBOytEx+Skc6L8XgryNUz2u9rTNkKjwRL0b2rgyVBTOV8e
Gt7avq3oeABOAzZ2Vyj11hpasOeqrSOchnYmfOVr5MnA6bnjpcyN1NGpFgd/nan8s+UOAzB5JP0B
rdwFNrQHSuOS4wXtUYHNKZcthHPfMSHBhWN+YYl3Qan8LIDkNqX+WIBG6kgxzFjc962+kUR/HWTy
WpbdpzjKqczfuvCZALoD3nZE4kdP17Zq9T0ZEgdptukSJkZWyGfkJzjJsJ+Ex0G+CYTy2ZReRSIc
6jK3ne8CJaPbKJZOGB274aKCiiIN+pMX9kfZTO7azI5lHw06w7qqNY16sZgBMwwJxJQ2v2ZhTBjm
1iEP2osGatmgv5UIe1Z1u/HxnbeTtvwFGnih8ntu/5x8V2O2f9KkTQsU9d96AjRymkRBlm0f9W9f
b5/PZZWP2+c3Nu/kHhhCLUQyG/T0dCo0FS+d/lm8n1zfhgcQCunjkigjPb3Pyf3pjjVmF20ZIPCn
q2idq1AvAA8JhyoLkDIf4wk8Uey0imZxVxN85E4uTtL6crUutfepiCWy6CFS6aIHcBqSleeVW60B
yBu60rGBqxt5BLNk3kkESwe9kaKRgRe9plbvmL1qt31hl+BXABLZCSoiBrZFQOThu1/1HeR57fvE
Weiyb0p2rGjqGJYDM30LeofamqztBGu8VpL+nVNlC4istSDbFXxxlQh1oQJU+Kgj6NauLYjz+cQU
h3M4tmkCfFZ4dMXvtQsTXEh3fRKuOc5wvLNgq4/Kd2x279Mo+ta3QLvd4E1Lm6vC0G51t7tNwBsZ
su/Iub+FTnUfiAa6hMnBVaWNjuJ/ViKNnEX42MRGDMcNnylja/KHvLb+7sIzXLkdOiLwMVVcAHIX
rQAoBKAVNXWkVYDpar0Vkhex9Q7jcFkGP9yAwxMUCnVDwzH89lLusw0ezrbVTPIfAmfeOrjgU6xO
tzMRRBR8hy7j5BBWKM1123kIPOvHEsDwCOY5bm+VvRBnDp0gTB6POBV4evRsVpmNhkhT/Bzim0B+
gCLfy4C75KcJZeaHj1l2LGtzpxLcZol2MY4wv4sLwXrqs2TXtT9Hs91YukxWD6SYkkuR3JgDQWB8
iMnxJ1KgTnIMrW2X5eULrgXXlkZltGx2TQ9gUE5WXiJcFRMhGCWLxtalC63pVh5BZg9mPL8R2SId
iK0mhoEBFmyATAtYJdekSxWKeBDvDe/RJH9XNBJ1Cv/hY64l20G4TyVUBGUZ3R0wST25V/jeERN1
sXxR6QlY+b0W3Pb+VQJAM7sLYa2Bq9oGFqTP/EcuoDipdpclNNqqf5BGaJ3psWtzRxkooZAMlBbO
KKZ/5Unfc/wVvPzYKN8jePeR9+6mz0WHFnsbQxZHg0YF7o1CMdfYt1FG5C/31qnyE5mZjekBx46/
Jeie16K6lRuRor8F8CniIgdNp7rjzdgDqsfJ2JPDlwCgl65U67F/9QfsBOsSNisBaNgCi3rplUc9
evFyKmJRsxvNxwjfE5Th1wqZWZrBNqcQIRQXEkzP1I1v+759yH3I5SqNBjV/i7URGUGMoFKaUkbo
qF6PziUypO4GkfztONBGfQ7M50GutxESn4qPaWb/ooIScluqflq60lqZOk2H4RGsejQuNXcbae/E
nxtAPvbAkQnefOGmk3aN+VhDqQFjafQ/ZSpNmsRrwtOp8znGWrbzRkH1N+YdE0Y4WIPlf0/i+lrT
8ZcGVehL0EVyEuvCQEJnyow4AVwshgBBrj30YH194G7slI0WlZdqUz/UyYvuDwf0frnGLgRYfYP8
rmoUr6XncFDvLRSgSLY3RYyVdQtCBnx93tYbk/9L6Z67NtxVDdlz/WDQL86q54602WoE8rZjK3pr
AUa6MbzWUIX7pED945uvPQzKTZPmdojsa+I+id5TL9xEZQHYPtwVVshLXK3RSUUCFhxQQbrXp8aL
XKJdStMOuTpoJ6Fd6uxD72IU7kCLrobsJeralSLm66ABNge5xM+hvWvfB/9OhuUeFOYklMo6aReF
WVxkris7hpw9ylp7yYMzwbdIPIGVaiZCrSwHGiBG6l8p4Nc0Abl5CnhSb+07r3QCSiFZjJyKhqgV
9X7Rrx1haFclLGO9QJZDg5F7LCtMykg881C7TfvgW9vy2sfJdRKIhwwfEzmgStwiEM5DI6PCLmYj
Nh7xtmhglYK1jDT1KJAmDcJtrgH3EPrvllzftNqxkY/ZcE+vL3Vb3ERQXuBgFEayzkhYOjXeuBxk
tyT2ip5jil1uJjvQJzpg6ZOqQUhCFETKbaSYd2qLwFJecUxyAQqXt/VGEATmjZFERBr+zVgCtREK
YsU7MbwLNHLHHh4Zd0+ZFrtUBYSTosmkS0c9QoIld7eYmBS1SU5V7ke52yaKcpFHvu2Fwl7vw7XS
vOIzexEPqH+qP0bBP6puthMy3enLq6leaKFdZKDHayBDlE4+b6WJqDuvEnyOOlCOBuQ6ZFq8vAXA
epn3P6LmKKQa1Dm0lszIgXy0jpVtHOzLABEs2HcDFXCf10IG4JurF6OnILKBFLz1aklORfW1Li5E
D+lBfVx3DTJVNXxAEJlheq9RtheRyRKKtzy/0xWw4+Oby/moQsSHR/HV868y/zour5CF8XpAl5gm
dcZb5xWOHOwTFnDwbsYu2zdWNuWXQDJ7DbMMrG0N2Fy0AfCe2Wd19ZJrKLj56bNYcNFW/ORRNdcu
LkLFKKCUUIKIa0mJKuIOaH6a/+iH3W1kjBshfSz00fZ6dy/m0iqKbo1LqFrDKt5GbEZPwlJJjQ6d
Rc0sU/YGQGY/G4gjqM8FQ7KrM2PnVapjdQmCHfexG6K/5l9LCHxxmxwDQAS14N8H0TEY3F0lJ1eh
2+88T7nO8O9ua+toFN4fnM5fJmo3fxqsM9e22f/8n//Vmg2nkr/t3L60epvG+9cf/b9h4oZw/Ek4
PJnEfXBxu29+/vhg+vb7z/9xcFPMf5iqjg6qZuBSaKhTTtv9NnCTpX+YEmVKGFUosFIuIH79y78N
1zd6hejUG5CYYSeYJGt/+bdZ/6CXiJMLXqAyrGr4Lv+Jf9sM80B7HPFOetgSfXqVXugceOKNcaVH
KTDvycxw6ksGB+tqkvyX7HJV3EOZXGxC/sZR/N2d/zzmrJau6MnoqhVjToRwxV0VW+9YQNXObyo7
2yKcc1CdGszyJnjQnWFnoQETLiRFsyLN598wq5YM8pDCxeI3RE8JXb3dhBLAVmsjbUgPsQDFh83x
HGsBaTbLkv45rCVqCg1h3ZorRJaZSTRlMqy/RzZjrW7C68mfe/w19Z7/Da38aRqfl/pf480ZUa5Q
Km2U09OjFHWoL1WgnsPNDXJutnRMnG53+/Nk3/91A5z6/nyERHyanzJLNg0v8a3YZ35/VFujrbJF
QHEZN8Oh+TwvSUauFc1JqO0zCEtcd36CKyW8BghatrxBpwFpBKg7IEvQTFo0N5/VfP6aGOApSnu4
33yqPA1haghxyIDhvvoB9MxOr9tda2OhSidvEVkyo9P8czh9uhyAlFpz9DHiXlady66+ag6UEdkp
0a56iQ5YHWyUWwUY6721hcr3al5Fr19/wY+Nrr9GpvBrYuoI7lmdHQxXolHcNTR3ldic9Bwvwr5b
UPY9symnu0ZleugGa3PpabQgJeT5Ew6BRJwoe6BWEKxAXyRfqNQtDTSVvE5qEuMYxHHjMpdGj68I
ge7ExHrQqyV42pklYz6qhQemBXtjboeRRKM+lhXDuNa9EI5rr0jWX3+U3yXF2Tn+MMSsyuopQqXW
QTnt9+RqUnaG0mgbB3X5ZE0ndD7SpNFhYHumTDoaH9cMaYJcQ1hxehBEm9IBah20yPYK6Df/+PWs
PlYcf281lcOra5I8CVbPL8Mxh7AtSujC97F/bWWFHZhb37xJ3XvJLDZxvnD5TnfCp5n9Pdz8LkSG
Hyn5huEGj1aW/y2IaydKqk0YRxj71Auo7HObAojR71q1JovzGyrEFTxNJ1/igX5lpN/141IBbGaE
8s/1+3uI2fZ2jQKproQJhXt0Gkg2wDXYaDJibIXbTEQzCbD7tl3C9p07VaczmxWKh7Q0YlnFSlBC
hCxGWgzjAbsGNfP17jjzlLA7/jk7SZwxCquylzHuYHaepOyrAVZ2kMEaf9NLtOvQEgm9W6tduDDO
L6kBGlPBLU9W5ke5zX0xQyhq2v3m7bDpEONHCQO04vj078lwn5ulTDCny2AVNYBpH49bagaxHJBU
rzyErozEf01rIACl4niheuzAY6W952jV0hV87ugpVK1BROHT+KlH1WlDZ7ThdAXDyq/03LHkS8tT
SawmVVL0g+UlANi5e+V0xOm8nNzFAKnrKDCIRKagr3+Y8LWTd2N9u8xROHf0ToearalVx11T4wxL
PQngk5JBea0ZfWF/nr2TFVExCQoI1q05XNjP6Lh5OUqa6ra6Sp0IOhJC0Ydyu9RwOnfgTgeagqGT
pRNK2Y/IJHRKFQBnULOlDdRGxtJ8PpbT/1wnp8PMbn5XkhKlM3nGss3oaI60ay+CIwC1byocpOpC
XLggZ+X7f46H6gbYbZWAY3aPJHg4GXXKAZdvewc8gvlSOtJ1cGU40W32CA5V36s41FMPU6gRr7QD
HUYbl2H763vm/Or+62fMKQx6Kml1W/AZZdx13Aaj5QrZnc3Xg0jnHh9FEg1CRwgTnzDXI0G/VU6B
uNQg5qTHGt6QVpEq+yjV0fGkzuYExRDsrMBQt1pIr0wq82GXmKO6bUo6WUose8e4tjRbjfsKOZFQ
ufWTYXj/+oeeu4+wp5DIORVyQm32pvS+VzbKFMD/ATWb+2ivO8jS7r8e5ux6nI4z+/hDzM2v1qz6
FGaELf7Pq0S0c0e7aHcqtgcUiJkkhSSso45LB0r+CKn+s/WAwJi0Ovlb0mdpSlpmXZbkzDLhr3yv
fcPnFR9p4LjtavMGVGbfxquJnonV395c2gvTeZ0HIqejz86zlnWRUhrMfQLDSutgMwkUcXdwG9qo
SHULG/zcdXg63Oxc+7lmJNo0nNzqOJfewPV1vv6a544QiBDSsd9ucPNAro0iNtIU67h6twHtSZur
vesT6e7rYc5PhJ2pTshtsqKP96CIfZCs0A5aiUNxracdpms1Qn5fD3KuMqCiU2dZpCYQGOZwbTPt
ZKGdJjM9VOMlnIx7dw8QjE80idYhaBgeljP1c0t4OupsTxgWtU5jYFRzTA4m9g00Zyat7aXZndt7
p+PMNgN1TIrD4/SpjugxH/uLxnGvh/VkEYN4/sJo5z6YJikqySSK6mQTHz/Y6CVUW7ng6PvHKIeb
wmuRSQtR/bmSysTVoVxGoqwY87NcDb0/gC4n0D6gH7QvbMHG/HDdPyESvKaDszCnc5UAxlNVrJR1
xp1v9qFIGxmBalqCtzUWCCu082CzUgj4WW6NmyXe1lRo/HRZnAw3z1rUVKb92/JwyFskSlCA4WLc
mmvc8xymvDYdPCh4F5N74SY+LtHSzl7TCuwdHgQMlTjeH79gFKgRlvVMdjoMVbVK1+PKX4N22WPT
BoG9tuttcm/dLBEVzu0cnCyBrlEgNeSpNHoa8qQuhiJDRGyQ6tW9QF+lLoOljXM2Bp4eObQpIYTM
D/o4DprxOx+Ut83EUnrIf05mkhPEdCXZNbTyZF3csIscf7twx5wNhk+Gnp12fEIkE9/cKXObFAHa
CxScpj2UrYfd4C/czmfnyZWma/hhsZSza1PIDUFKB9YSeaT3Icl/jp7/rfW1SSkUOVVBHtZpml8v
TPHsvj0ZdRZIKHmKM2bKsYQw+AuYln7srwfb3eaOd4AVHQHSyrytccivKH06S9Ss88fmZPjZ1dNJ
kijEU1RXolLQXEUXLe3E2/radwLbuu2fELiT4Wbb6vZp2C1Bts5d5ip8Pvh11LI+mQ9FCbBqIWTF
fYAZRGurqPlmdN+/XuFzR+RkkPnF0I7014aSi4Fu/b3ptQir9+K4+i8GAWmHmZGCdsX8HLZ9rUWd
yTJ2qYusn7LWgNB8PYR0drVOxpgmepLe0AYxxrib8oBtuu989kizBYKyU47Wi3ndb+KNf1gqPZ19
5VW+DsUnhGI/1SCNUm6VNuAdrDbudvLdA8cDbCjfaVuo+rZ3Le+Qbv5uLupbnZ0tDDTiF0mfCrwf
Z4s3EZ19mRUVD+4BDs6rh9n0KnSmA2Ft8boAnprZS+fh7GbRaTmIE432kzwBDSCEtOnX4jFkbgwg
U67hLmyVcxkOJd1/DTErUfa5VyPPzBBtjhYSaiDt8CIWTEijdKMm+4VdszSj2a1m+IPkpxHDCfiR
gLP17eglesS8ciU60sEAnbVYlT93kZ7mLLNHSYELICL7xOvgkaJ0PPngcpTiwuonUYC7dumjnT8Z
J8nY7GTEcHPGYGo6II2+re7gQlxId2G9mpKFYV3aSJBc4RaxsLJnd+jJqNO/PzmPrdris9ByHqfU
bLwE4QpsKnSsTb0ZN665wjhqa60Xs6Jzb+Lp6s72j6fH7B/ld6iBZjkCuRfps0bAPRYreFMLk1ya
42z3oPDUeMMU5Hu4X6082uzXUdG4d6DjFH9hrOmHz9O9kyh4Lo3mjokZW9NjL1c5ZfQuiOws9geo
K3HiOa0lDk9ff8GlAWfZrYCLtTSorOQ4FFdxHV14UgeIpNVf1MmY5uvBzp3D09nNQpmsKHI3lHnn
XQXt0bTf+f7CUZ9uxK/Wb3bsxrRF2lTkW4V7MO04eU486+XTLS/NZHbaRr/U+nFKjdq3fK+so1vh
G/Im6wn1dmmJtrf3HmTgQra/ce3xWspXlr9CngeS/lL0ezanOV3U2RH05BKTqakMLezyPXTZLeK6
N/I9NxtvYbVTfn79DRfHm5291vOKPO6ZunEd3gQXhQ0S6xk03Epeq6//1enTdEM1eCzwaf1k7anj
IlM1AxvUM7JVlv7I/VsXoObCpM7sG2jkGvKmZJ+89LNj0IskpIWL6U28x+Gnvmx+aG/6obyRLvS1
thWGjXAEGQRrgLLLsFP+gGHApnjv2c2f/XnaCZ8RI37XmIiaKGtiCakan7qC2MylMfQqjr2AeQnB
1asQB5VdjVm6SgPhpawqoD/GU4oLQq2Ee0lflB47c6VqBmEGa4wINI22jze54scjft0WUppow5hj
9t1Qkwukom0BQmmKbm4LMhDsJihBvMn6eP31FzhXZiPnIHXEaJjK8jz/hy7EL/OQRR6vhwO6OFx5
e+/CuJhKy9qddtt917aVu0q+t0dx526WhKfO3IOaSYeZJjbpHS3Nj9PPUEzv2hpjc60Dq8wGN7ex
GpQITo5osHdG73w93zPxwYfxZilPZUppV0+uG3mA3o9g+pfQym7GnEuiHx91mbcTmPmPrwc9s8uR
FjANyFDGhAqaTxLxbKOKMKWPoxekg+gV+bsgwhYqCrZV3Dqyll7Xkrj9etQzd+WHUadfdRIjZIpS
diNdZII9rod6b8JO/i9GkDW60Cr0/U8BeiTK/khVEdyovE/jb1kiLQxwZndw/0B0AdOhUumePStS
juj5UKAJLnXxJiCPUoJkX4DF03Gi+Xou0zeYvWAfhpqdQyPrh1bE7RzIt4GDHOLfwFxF8zVHdnmI
H74e7ExoYxoGt6ssAuFg23/8NGmFhXyt5eaqABVfAW82uX5QG/jPoxrTQJHEZNfBx5rfLW6oeBoq
gDDb2IEQeQy7QHreAMlVC/nC+p05WGi4SKYiGXSKgKV8nFJdpk2vBZG5GhvLsTCQMoXyUKDUqcJY
DAlp6mKxfnGmRUC9S4fdgDIwBefZNyMILl34mxzZSLUNIdoGUXHIcF8KUvERn4uN2oIwjXQ4D+J/
fo9Yqi6RcZMeTi/Ix+nGZd7CvwIyLUGzqsnMVzHK3qkOnbdFkMXAYRzx/3bhSJ8rbE619Ul6hUI+
kIWPw+qmHKb8Z7m+IIR3SXhv+eUtNo9i3u9lxKoB7x8VNf8xQs0qoYobS7XOzzvX4KkGCjltKXCJ
sxPZ+X7cyyMNyLBS7Fzz4fYV+V7PggX80Rl0lYGuI3Y04C6nB2q2nyDPKknV/E41sif87wDQX8mP
3THZBsigmP6meqhu+qOyCZwljcdzc5z2sQnqk/rxvN+PCmolxRW3DRq+W1O5ipQbC32Gr6+AMzAG
QwU8QdBBd8sk3v/4KYco6dxuysWbw/j2RwIpg13/jODNptuLOxTIl0Slzjz2BvU2yRRVBBiBFczG
hJketOEEbaSwgeUcbDpYTHtk05x2pa7ywm6f6NgMznAtOhpoR6Ozl+Lmz6+SoYlkrjQBAKB8qhrn
RZrX3RRXipSSmnGVgYJeWNnPV9E0BFAvLgYZuNfskERdJpVJ+XvrdBuVhiXY+uwCyZCpYe5tiang
LtCfR31xg6RGunDrnp/hv4af55KjiOHHqBNUIvxhW1W9aqGKfD3FpSFmYTNgSxW/EmYYYRaqxt8j
Xfr/nIT8cXciG2aIY0GBoc1y28h/xtCyv57DuQMwCe5ywMFVTzXYj0PIumDgY806TX0Lmb+kFZiJ
nbLNf/xBEUgL4f6Zc82AlmXwSoHrnQsNBaMb9uPUsNAHCylcmKADgjBJsPl6Yp+DFqQGToaZLZ1a
BI0qyCo5jTXcBpX8y4UzmJvZBRIpS4s43YIfoxbGAgZKl0ufirCzW9KvDD024ykJDfwLDbYNDsnb
Trn0K2Hl+f7CGz8dnK9GmwXPg97iPjblKnGXrZP/x953LbuOJEn+yti8YwZamM3uAwTVUdTqBUYJ
rTW+fjxP9UyRIIyoqn1d6+6y6nvuYTAzIyMjIz3cRbRwcwoIhdDDb5e4nyydGHrwILf++/PJSzyG
SYtA9naPWiqwbJcGqAJcQwA++YYospB1mQuD2hR94REc0GgBYBE3EEI6HokuIwcqopKAZ0oqM+y5
GUMZsdZLaJRNrBmBmEn0NAXWgvmhZA1ouj/wZn8/bQMX9cPXILv/IXEXXSZK5RLxH4TwKgApGq2g
6xKkLWgmHNiEfb4qsMhfZNxKOJxHz6bkyBbbKGZQLo3RjCcXjDj1UYBa+BbLztwmS5bv17LHX9F8
ByCpImPLo77+bK9xy9BzC8wwhNZ8dPVIYBTzwmXho/0ajCzvjfUM7jewsMAKCtj1neV0TZfiqhZ3
vUai53zOfNiRv8b79EfgW5P3pnqOHPQoERw44hl4GzvjQrOulII3AzsD3Ww5NF9k8IPVUJ1F33sg
3TN6895e39BwWca7FfTzWHAoPs+jnKBBVaJxMSoFYeJEUBujiwmdAK8Eldz3pnpyTuCMySVF4ZCl
vLzBQvw1TU0T+pn1pR2BPOwnBfpHvnBagG6IofTgNUaTJhykx2DYRlcNTX7+4Pt4R4/sREE5IkbT
ViZ/0tVOBInv+yH1GcH5zMtgUgBNRXf2KIdLqCaFQiRwbxpHg2cPpEHUEJrydY3QGPBgpRMtIX6g
ZBVYklRzI/2AhcJXbZQqQ2gPG+IKW4DTIJh39r+C3fvR9TxJPBvuOKMcV4Ed8zDM/JBXFxDyG+1H
+dFUKmEQjPQIxe3VEFqMBKXns+HJ6G9sfVg4KWiLpEhgNCxmVHGrwb/2flgDi9aFckpZoLAtUlo1
d3QKYFw3WnLcwNQN2WCfvY8XactNfdiQoeQUW9A64BelIw3kVq9B8HmqOnGJbdmcK4ljFJDVriII
JziaVE2gji2b6/eT9jsr75aFLNvDsjRsQBNeNASmCJxhGsGy8Rv/R57HO9JM/BFOSKYfraIR/9Hs
EoikjYfC8GtsfB5uZ0vTQKx6cYbdJnqryNw2zlRqPgHv01hwlwgDNMQ9iNVna2RXPgyY4XLFDGpY
I81y2Nr5GlolBlqklX317RiR5ozLWatJ42juXHHHY07O3hv9g5ey56/RCdAhl7BWEJN5/0QLmUaq
qYRVV8Q0C9P3a9zzTv5sqxNoAiaOzbSALbBUztLpMTAsT/W++HmpEVrkeGMb7G7I6m9x5Z1ndaIM
WiYUpWww0YQzFXT6qmOYeqZBD3zufFEo5s8KMNxTd9eANKbuncwv9gv0gYOEQ72Bh1TvUSEkJdZO
CiOxMu/7SB7V1gkBf6BBSzV03epJDDHDaIQCEBU4aLSKPjtVawk4rsgMu5/tvjHqafMFFmgQDMqo
0UN8BuAyfhSMoAZe4K2pVnEdqz6G0sKeC9Pzt+i4dp4CJMGQuA6JDd0CZd4429gE9Gg0erEqv/9R
D9+zyY4bWzZw+kh3yG5iQA3t6oykOsiDGQNULPOhk6vfpx7muePJjFzbIZ+ReZ7WnwFSjWjmH4qv
9sPZCKjm6QT0BYqXTbl0DdMAvQc4xsfoM2+GN1Vv1Hr4Kh33FqOStYQGXwXkd3pLHHsjU1AEUNl5
bOBpYmTPlDl626XDsFRXzzEkoYAh4CbCw+269xDXdMzUC7C1JO6zoCYhKEooPGS+DxtDRjong+fx
puxwLOaau+ZEefRWiqv3Jvoi09NAOvuGD72wFC0MxP+MWVXZ11NvYevSN1TywO5gL03V/aA/orM0
cOz1nLBPdjs7hW241InJBMp1qHL458QMPxNwDhZDYXBoFjsbJBK9VCxjzGIGAe8gOYUgrAbfwvt5
7AlxT8PpbIvMMgs/JyeoBx7OXyXTZvL/ZqHj7S74GcvUgYXcRw3BWUfi7b2BvhD6OIauwAxCV6aY
IBVX+YU7b0fiJtcZ5FgjNC8CVxU3mntyv/NTNQWoU7P0Zvnefk8y/mS+c0qwKVWmCfFEJ0PI5gxK
XHDsISkGkv5edwB8C40RuHCiaeb5oODsDMoLLS1AnnKZmgsarFBhPHo/lAEbvz1PDxkOrxRQZ8N8
qilIlAXvB3zPcbt4b6PX4/4cx+/D+YONis14K04xDrwbf7G2NXZcbiAL7rlXYopQIeJR5kcra/dx
jw4rq1bqRgCAAojCdBoYxBPMBFkDq/8FFkSSVncSFrz1SxyEI/Be+dLtmdC+wwUJ7JF6I69BNwJ8
dHMFZzc1DkZgBRxCZvdFoUeDnW3rMXTMomEIjKeipUucaVjinM8EXfEtI+KkIaw0uZy8jA/geiBA
eVD4drHSjugpNuXBXOXtWA9EvBA3xsMsap5rysHbUF5s8HmjCCRrtAhiWC8ahHOQXdT9ChIHygQB
SAb6hToBVACFaDZwzTpex1PSA21O5BgQjmgO4L3+3kd7HejBWhddm2d5INcprBE6O6AlXDBMsitp
zOomow23fwza68QQKvdwwSUbD+yCBOUECkMtvuMgIxj7v4Aw6lvQx/GRnz9swiRMclvKyUZPp2R7
4ApfqNwy09kRCpPDgOy+TQ/yEwlYGNJa04UpUEpAmX6ATc+xlkoDAlNkAwlBT+jCwxp67FArI81r
5OcPI2KUEmQ64BECuKbScZnfSq2SoBzPD8WWnnCPkiZ6WtCBhEegbsJeSoVMhTIM4ZQZAetKgSoM
PF56qWZ6bRQ/YNIVNuHsL0SZl03PEtoEYHkg24IxvkyiD6osvEvhWrQCMhMK7UYA5jmcOwalpcbv
yjW2Crqn+vQXOCleYlzHeifkgAjRZnI8lgNPhUcvNbfRLkfwtuBqWnuj4mPoOfgVldYx2DnwAknI
xBJia79Blftkfy8kIAv/5EcgmfY1f2hlyQieQsyTQaXbcl4WgVcHaEr5vXYq+/aTr6G6bLgjWc/0
Rm9bNV6W4/Ao3YYX9/3aKt0IG4lUA1pi2LY8cayUtxbZJQUi1KiCwqbIqX83vpGhosUNAA6Cjuq+
V5k8a2ZAOPyrlGGAEWxBGaTDjSD+ioEMsHcl8RyLKy6kgBC8O5ksBNYaqnItNIJZOsFWWjNIyIKn
0QGQWRwR/UbzNDDAPm99NNnxVnR/UI1vw2SqZ8IonzIT8KfhpUN1v0O0nKTjwbJM3wo+Wuy4q2eK
iSCDk1QFo589B4I5Z1T3Ys3CM5E4wZP3KA5mhHbHGonGwGhfwjmWE0/eWElo5hBowXPwCx0xxsMk
eCpRCRvbh/RAGhYdmIUsxvDV/SXUwhqeWICshKlX0ig6Amiac1FgjPn0E0npt+3EOPutgWT0tYmn
Y4ccKg8hPZRd2a4ZOCm/iAQwzhvpp6gxajC2d8qRXVWuyowbVmUgsa6W43/QGt6x3zlSYoWvWNCn
wb6TQS8EKaSYf4ClfKCu2Ls9HueTnDgP43QLMYhLG/MZfqKqyBvR2IMOefIJtdoJwRsP9Se9Vns6
A+vsR1myzSxpMTDmpx1FmZppFlQ5IRVh64zGwVMhRj+UQvYF18dBdjZkLFa+X5HJJMcmB3ZYnZuU
EzRvgP5q8XmAePf47t/wfjD0evByXmOwKHUAUiWgcROggOfZDR00vEKKBs3eSEE06BkEGl00jcZk
7JKh3YHA85LowBrwYkBQMXjlfem0Ybnagu40QExg+gJ7J9AvVX54v9uHTHTchXEB0oormMgtfwUw
VQq1cn9IkKRv1lAhAv4MWJpXvUA55sFCQsFI4LYzprTvSutv0VUQqAIUSoZO3p7YCbwbrmzIaoDF
7N7XvMCMpAprh3SblLSjWRlNA0EPbiV4jmqjmbKxHshqw2h4ph7cDj1jfbLeiTO2yNmoT8A6YS2D
1ErsjuxkVpIuRYKY4ogWV34sBRD3DxZee84pkZagGksoMOgX7+TxApnSLQN/+UqnhICvnZBWc0gl
XUFdbAzdG5me2I0mMAia00gA5JeOPtPMoijAO/pv66lsz1p/IU4JkRljtJsCJMdHlx01pj4EfHu9
4WD5cG0j+StOyRdAL2jfpTDNWLLE0QnEd+DpZxYQoSeiax+DS9o7rQ/WOtGmlmwlg3gcAQChN2wP
YZNvXk+moRF+gdRZE/T3W7LvqBKhCgAKHwK6fZGtyxqTpwKEIBX0xY7qX5uvcBVtnC92jgL+LJTB
p5ijSTsf24sqR5P/P8jnSMAR8JQggWayS9vFcHWT+B71B+CpLDXCZ0h4NIJrchhOVns2DKxxILXk
CUKg21ohupnsZSYYaejsQlUzO1xX4OcHrH7yflr7nPXRTueWWlSO4xUt7ET2wqOuETd3uYH652vk
IYxtYNgkKDHgBjuZUxyyTQ6+d+DM/bhWQ1b8wbMmxpWNJQVXHBq07+/HRD7w+ZKBTYcahownJaBi
urlwwKZsazqFolYQpPNM81TzLCjC60mVOtMamsFpeU6BK35v9XXFYBV4BJGnUT55aQJHMLdMiYNV
34yhEuOoDa8sM1aagjv//N7U66LxHBqGRRAuo7vnRXyTcRpacSlJAQHwMQvPdZCpPoSa3ht5PQNh
BI0tpHUfIOkuKCZv2LAuCgH01QVhgid85UMJy6tnwISECqICyCdQW52STG16Jg1SZJhgQNbuCKNS
MCdxHU3YtIFewDWFgnPi3QBEgnKOooKIQvfx76y8zCp+nLS3sPQGUIY90RvfSWagFgtMFRAzncQt
AiTbFioL8C1DHjdGOZXAC0mah7lxMBeAXlYdfaiN5rWTiX022omlfqbwgADBKKSwL6zRgkI0mFoa
ShzDx+EL7L5jq7MdKz9g+KKGLX4sNpClsmbyZ3gqwRI21ALaOyysLKpqjITG5S5SpxH5IvOyWFLB
jmOUbat7XjaNodiRFa7GBu44BFAjAQU5H1hay/oDa/kKn8BQFQbdUaDeBXC6CyEzTbCI5EBZ/ibE
QODhyXWc3FBKglbQN+5umjBrPiVe9fbll6P7mvvp7d5vor6dijMJ7IsomAE3Rw7Rh3tHCmGZiity
SYWyLJtCiFcB2e6ADaYn8hDqSlggsCtk4s9GzDzHESKhraAcJeCiH/mjfELqjhPnVoJDhMBxbU+N
aHXwxtETIx4tC8TXHoYXBVkp1BCQUoMtWP8/Q505QwwS/DCEeI6ycLH6+x3bpPr/52CFTswwFToA
8AaDrbR2JI1Al5KBHgZyczqS9C9vRE2V6VCdrH+Y6I9BugPzXT8uzLBuKbOWVDqEdhtjaZw0BHvv
cRQM608TnQgQxGjFEiyY8HF5iiDQqUCrrh4CcA5Z6XgKbm+5xIFjXnU4d0yDCT9kDwjvxnun77lt
kzX638F00WRuESTADWEwmSHs2700SgifzkK82BPSCDr4lDAwrO45ktZOSccV7HEraJeLY2dCHhMS
KCOszUkDV2T/gi5Xn1PgjR9YWAAdse06cxkIDsTSpRa7rpV0D3lp4R3ez+PrqyucDRdDAGDRTUOa
LJ+3F8OFPO95MAHipQXYiZaFlgPNIJ+Kr+DGuRozLgOd3rOjQI+/lOEu4r4A/vQFSOR52N+NT7ti
KcNfKq3Us+9gRhiZGS3Be9DgxiYbt5O1PdnqHLxy5Qo1l8JWA1vSKNuA8lSF0IQRj5OhiNm7dg8T
29ltpsu3dE4mlhAwEK7p4kY0olEq3cMeHrC59ful7EsrnkbX8RauYWVL4DA6fwotcV4LdXeVfmR7
QgKP8Lwov/7RzRdoJx59BfgfiwyuM6UJrVA+Em9yMDAjZTRqJ54WpmowZcGChGa392Ps24WkWxEH
LWn57F5ZlFCxzVyh0N0m4oLvKVrEfqfKIL8a+dJdP4ERAfUfaKnhKvbskwFnUZAwR6tiAnntkTdh
NwBg2nsWYhwzEmWsdcJDtmRMh2o8WILucRwCOSaAarSg4J/PxnlwaATQCkGdxE0+myafCslAdavv
NCfie2CSgoQ62fnPJgo7kUSuqeRf35QAYr1Ce2+Ed3VOSyCBZYSG9dPO/U954Jr2ir0kHV0iAxA8
4a956eihTJoBB3Yj/17oGXRBTgtNHrOGwkBY9bdkUho0pEOhJB7o2RTCG6t48U9KwmgXIf4KAiny
ztg54JMS+pmNi05u2vzmoSSdM3tFHvKiHl9F/x5gBGiFwt2me6KnRcmJoadgrFAqY6xApQJmUvFD
FF2vNRKM5cFMJ864Tg7RYfSKqFUMUZNROGUNchS6plEAzQuuCXr4MOxzUex6dKzLKC2+tNUGlRPy
bAGbwBl+JtvfOpCBcsU3N2PBaAP9ee39vn+l6SXvIgyBV5LeUnRGP3tsHsWR04SYTB4nb/ElTpsR
iyMXcXsAn9OXWDxZ6synGaHtXwpgyfomWhrJzJz+TyHPGw1jBnoSazz2KuSGCjXKl/jJ5GCqjooA
V/oCybvON4BbgkRV8BaocYOeJGnRi2IMzGaPz8Ac6hboDpFwb+qEmCCVKEqqXUUNE2mEpBMchAo9
ZqJs6lS3mPUmYvJR0EQveiVZoM62Mo1nhy7/PbVEXsbbEwpd0C4Bv0cnCjVcZNHQlVQgoyHOyHtJ
PguhF0JapobnmRx+nZCOWg18Fs03qLB1Tw4rk1FH9DLM8y9ZH+GfYYx8PPRM0bPpZUi7iKxC4+x/
aUUrbTCBt3hsQ/YbTqhin1n1RwC20fcL2LP/SFM5wjcNBZkXHmJgCsBYzVQK5B3aqS+xWsEMKYn2
nRGwAfZUBooIHGqizzsOnLtcUtU1KlxadY8/SyCuLDVZRON4AkVG25+lYOa0QJ6zG0rT+uYQS4Rz
XsELzEsxj2oyV4lS6OyiVqt6iaPGNqMHyhBV9qsZ9Edh7gS8nZMqVyddqlJXAumeoqBdpDJkitLr
oNIoaIu9X6vXXAJmSCs8qk8o1XcfrqogBmMbVGRU0Z3F0ZcQQs28YU510ow9MVi/N9azp2CN0G2A
xxcHW7f7HjPmChChU1SFnfsgwSrFG5Obi0wyN0zpgAAwAzzUNzgofKF/fsOVwej9NyDh8XmfEbZP
vCeDEEhhMa5nt3HbXKTsEps6z+3PVpB0KlYqzeLEOc00i7xyp1xRDsTsvpXEc4SMZjfA219qQFxl
CwBBmYib8UlJ8HSfhSrtJAObrm8hcZaLssAoIOLphivOS22bbuEvtSIusiiYAuw1jmkTSoyJ7nqD
QZrtmUnyDkA2ORayW9exWlPMqBxLSV7TyJuSrVsbZkygiNluiMy0b9kUkFWR3f7bev+8bEFkBn4D
dJ4KDhBDDsyNxc0DXlad4juzTpYZGe/d5DWC4XnjwR4Z/MOtL8tEsUC/FpZMiT5CH2RGpTmw8Xoi
2LONzvmCmU2KAo+jSDYbb1IWmjXJIKTNrhtfk38cU83WpNLqbgZxOa/1z2fLZPQPo2PyxLdzGw7p
OO45pNBrwwmfQpKqLIRGneBAecyILmI18AbEWF6ziWfDZKc8GuaKtAWsDYYheZli40XNDMIHagnJ
4/cL2LsbBOw1FoTNOCg6CVkVhRRVNvDOSMJOa3JbFxvKaJpQo1pnVBX39+Z6t/iDuU5W5qB4ZaIU
gueI3DYcvJDJMega8wErPckfmb8/R9WJXlZCJTTv/+65Nof4Oqg9v9sxXKWKVGUGRddBlriejYAj
DpAK0l2NB4HOVcSvWM5KaFiQS0GzFOtLqvOh6x75jE5MRmzEx+O4I7jbjleAK9xu7QY2SO6T/hB1
NiINZ378BXH31zwL0/dgi3jogweCEhGMRTlslSNvyekEBNN+OxuIzASf0VEBbHTuq6Qi4QMPkIJ8
Ry8Iu++RWgnT8KtdWaOhympPiev5K3VcVbAggGVCN1ZNR0EDyhQfVyQaKrkzaRls5Ck7J5MRK5o/
sQ3/ZmpDpCo9vvs0JR3ftX0zaTliv/CmjanoNvtD+0OcIq90OIAB4ikCtwiOiHF0r5tew1i/QQf5
GgtSWpkHUyVE+WSd/oFeOpLdAA1JOBihwjv84sP2nB8gRYDMIYBrKFV23wfiXDSDyvNMlT8WRjqt
vjhhLDCoeeUe+qI82SDMuGgtHokQXfPU8Es6pGPAQYRTCsp6amIRdZLJ+5jRA5DC5eLPL9V9OnBN
ymFqH1+KdHq2OEEdIPnxPSrdnoiTcGx+c9MBkz1hEY+ZIECiSS8gbhvP7l+xCdjWEwvzME6nZqrG
n8Ko+XJHQJxdI9Ak5sChpDBcWeogG3LfNgfVGpolAM9GYtvxczlIlNTMbID3Z8E3IHYTZUmEX0Bc
t+OGnr36wtajrY5PlzHFZaBExNTOook45iD3asg+mOWBtwGiDyB7TQYgJZpGI0oX5v6YnXgr4eSM
BisDPZ6HPJOWCCQdt5XujPOZUoSRE5FFLvEdxiL6NkD4ZYLbnr3EBj0n2GYUYHjV31ADr8u/DQSd
yEpqdCBnIq0wL/Ws3BFMk09jpBIgA8mhzKuDkdzwZmfFUUe+HmjiFaDuUA2+SMglTZjO4QSGVVB/
jROUSIOfQafvSRuBzEcIpgl8Hr7w7IGcHNSYLXwlUk/356Atn/Fz8kCRrSy8P7739x53fzLWSeNq
r+Zpl4WxhNr5kDoHcaJm22COLlO0vQ7RufVEcjw9iqR/RVaw4l0KOVuuGptRYI5TC034CWyEOkr1
DJNSC6gNeVo5EwzUnt0PUEeL56G5fXV66P5Az0ABNxvIMLt3m8albclmwXVZWyfaukvJ308/CB0J
1u03o3q5c5c1o0gQFTChZ2qmoxSiAkSXwga2UgJyHQSHo6F3LbxWd5IDPOiiVEHKwcACy3gEevYX
HkwhOS5tewCtCnFtJ2UC1m8rcV06/ZSh5y7dLBp3ZXC5h20Wp0c+ryA2YNR01EhfQWWJrGskQSAz
tgbh3KBMpmbMcTn7zeGKG7KjyuezkhtHtlREhpWaHOOt3Bq9SLFeUE5Y4TAwXWjXarXM+SDGs+pM
Fs+WabsNuu6jJszyUYWI60kT1m9tR4sUyuVPJm1alQp8OKAv48B2Hc7A2VqAbk4SmihxddB3mMKm
tWocSyrludLME8Hh6hu52bAp5NEJ6bFeQ0DO8jRkkxL9Rfm1WECMuS6EVJMlrw5XuR8jh1ddLw/q
VI1AcuJMgsz14jsHBF6kF0Vc2AqkKcHaCXrfIM4CDZ0lIpS0AaQzaRw1khmH94BO5fhA5Q5EoGr0
WinnJsHX/MkkJ+c+csajC4CXRNlKppBNbFBq8fJKphNVYEOZOwV+zUWFnhViif7qlJPrtlE9KFBA
Rk9IIs810qxOHUgRebUC1q8M07z2W4oVaj02nVQRNaWVnTKCbGLFFGuHsrgancOY1lz1gEgv1thW
TStMmFQWqGOulJwwDysu8i6e0wbiR5lQseXiU/iSnVqxw+XJCIIwmf1p5zwXcFoJdIkMpZYidM2j
IIFiYVRzbV1D99fnK3lpJ5QZbkJG8b1NlfFO5EIdnAmpMVXSbfAh+1yIQCmj9lN8gLisFgxUYTnz
s4iBgNwKKVtiTqsM1nxVLmTfXASSK6I4WUlM/Z3UKY9MM/JMXvcklyeKDXIWziCRbhbj0Eb1QPNr
h3E/2IoS5SOfxV48ktIY2mWam3m0GekhB6Q6mF7DBG7o2RafTaXWFX/qNM11i6JNbie2RYVnC8EK
KdA3JjabyhO0Yvvcl9d4ShuppZWl+dRObN+3NKvCW//Ka4Fd4/ETyXe+uLQMC9BiOVUajsG5GcPv
I5OBPJpJI4H6CtnQRu86XmrDTzQukZpNC+xcBZB3Gda15oqWyWoMWyXVuMkEn1Lr2uPEiSn5YcpC
Xz6O81PTskh9Gohvpk5JqIvrpspUm5di5qygsNd609ClLML37Tt2Crq7hGliR6si2sKjUEtFpSMG
e4GJs3xKpWFV0xBXkGw+tdei5dpIRD+4DMzW6LDPJd67sxxvSSwEgsq63idp4ibnUmxZelFVCYBw
ni0FvKBBL6HC013mhjTzZTsM76E5JkwCfppVYiaPKY7nrF0u+1k7S0SBohA76KLSAiqkIKfGoKtH
i8uyAYGRT+VM4mqySbdso/IeR8OPK3zpDLNusmG0R/HC529Rwjk0h4IQ2LIwStMM4kNWKDm9jKvW
MWmNxpaiLo6cOdaI81FDStUiq6hy7bqockL/nQtXrJdyrGE3qQmEWo6mMf+YcJEgBqS2ReVfae36
/lbKigzkZrUvCzlA6nzTTPKisJslpDZFz9dDv4ZdlSuz0PY/EsmT80JVQGEfzEspLz1TyxqJagvV
lerQ+iqVNgGEmPEqZwIJJko0rNBlqXPktU4FmnbGFjIVfQ0sM4ObSfa8ikvH/QxAEu/dIaWU+bkh
Bv7ExF5i9Shrs+wn4mKb++DkEtASLg+qVM1p1ooOZVtmXKEVReFnhWrKbhvbYGdNqPZfsI3/Ly7/
7wyHa99//t//+oNa/EVcXrMRffPglP3bNPNP4fXf/yU9P73+nz9+9Q+deYYW/kOCnh0NjUHgyMHA
+T868+QnAoernQLEKaBmRJT7XzrzFEP/B4o4HGniAQsyUUL5X6F58jNAmZGzoICIngag8/+O0jya
g55rW8BEo2on4uUU73F4Z0A29Jwv5JSVe4jGzISWNOuEHQGs9A9/LA/WmVnlF/OU3fmjdeKP9DHY
0gvXUenvei5d6W9lDXbDdl7v2SX+zpezLe74qbQSVlmshZd63/5Q6/JS7oVVlKoNQAt4wFx6u3Zf
7qlLsHW21U65Suv2h75nJ+ckrZCGLeofEBdF52DbHhJQk+sgDd3Ty+beroITs8If5XtuJW9EdKqv
672zs3b0kj+yy+IOJvPWUesLfr/YkTEIF/penNiTBI0jFibqdXXyr+IdXah721XpTbZwTp78Ua/d
Q75qToGl8qdyXl/rdbkG3Yq85bcUosbSvRZLai/em1t5zo7shr4li8JTlZ1wzm7CrgAL2y62VS7W
zW12ZHb4sCM+xVbbdXbEX8xu1cbe+3qzsSQtX0ln6lz+2Ac+UeuVvbcv8ondZhgj9BbLNb5ZOeW3
zbd7CA/FspzjL6+ypc/p9ToQ9XbNKgb++Kdc01tqj8yC3uJ2Im7lW2urEFDGyXBVIjVb4hKHbx9e
GQcjyRawJnwqu3rdfOfXloeMNDBPB/nEb9t1OYcJSIqsiqO8xb2v+Y6O1C5b5Ct2g7a1C4vB7slB
fbcPIphQYjW+OoFqH+S7TBn2VWbHWQDmFhbzG2Oy3AOFg26drhnH8CyV2Cx/UjKaFXtKLJVZix6Q
nSqFqSrX2bI6NRvMCplitFptiwUWZI1fLH8groZZKe7kZ+4hxfulmv+kcLO9t40j1T3ge20xQvZO
392rCKTKjl7glIW4VVqqVqa6V//KlCp9CkvVLVUhIr+a4cRWMR7MD/49vmbL/FosbEfHr/F32Axu
gO3VK/5OLGN609zwTtIFv4Vvw9+bLbOHSgJ+nbkoxCnRgL8wj9639+3DXnTyTiJ+MV3xHhbM3IIK
LggN+uYdC8y3cPZuzKJeIqtJbdx06C19qtD7cU1O8GFlDUYRZ+vJ2CzWybzDOr6pG4wAAkIxAFN1
x/iCU3Gi7wyv5XNAuZkLWtSCk3/JbiWUaM62jANBrRI1OUrn6Mjtklr1jujdkQ/mGqwo3BkaeflP
cZR29CZd4VtUt+oWHMNQrTbNRol1age/pTfVBrRHtGdIOwXuUC3ZDdZwLW6rDXcuz1AMht7NN7ZK
iCmEZ27yn2zJbuF54VX4bL7pDdD6yQJOii01Byj60niYViSG2BfLYsFv5a0XaxEWGRvLxlLmVyAr
4IGQtcPH4m9s+E1gCJPi1myw01KNK8HwJe2FC9YfjL6Rig8vf+DIqWo2MEvtWRIJkhN3wcRQ+5DX
bCwIdclO1B7xQdkre4CYMV9wNSKuccEfsqjqNCrmvf3h8MH4lzLVy4t35hH0UlblARRFZMQ/kRLu
hXV2d07wpGqJnZCdkCfi/5AdnS2oc7FRzjUmPVngy1x8uB7oBrcR1J0albsgzGFvYo8eMEnuoQiN
slSZPRwV7krWNTRgieKNuFSVFUoQ+C6wi++KB3sGViK13QenluwB6oMGiwqiJRhoLhSr0QtnWyM6
tnPqyh3MYzv3TggH1Slfk+2Bz7UPPoIKewoP5bp04JryDds4n2Oq83n5o2CLxNh/9rX85EbmHeB5
eHwYjMi6kI7EU4ZpIx/EEx/MTu41gPRgTIaIr4pJIP/FZezCAya+d4IZZvsikuYb01exsO2av+eC
QeJGeDXvHJSayFbOTsoF6xcGGqbLR3rTGph0s9IzehpgL2HfYugMzg18kiXp+LvWFvPGnrB22Ilr
6qCAWnFnA9B1Sk72gb4Hu2rHLx1MlLM1N/CUdp7vw720whJspc/6Ym2ju7Vtf6xtGqmgPzCPYCZt
lsmO/WqW1No84s8gFBffrK2yru752j54p+CM0+cAnZkLDqOLh4kND9U3tqezxV8Pb2BZPPBLYQ27
JUKyuMVCUh/JzsUoyQi5PQaILy7ZBnXBytKpSi8QPgB4tYzknO7jvQLnqi+YXWndLNoLv6QX1k4+
JmdEu2jnbTMwNP9gd2KbSnvuIk1NDd8GIpBXuEl5Cffo6qgWZDUu6Oja+gcsJiYpwq5pXD3dtUg5
VQ4nF7+2gUxe+yEOODgT/d2u6G/p0ER6dS4vvEUOU8pSxYN5SG4IDPkOJHPc2cIZCFHe8uyGqrVB
lJE/8WDEnefWV3wWD96N28kH56ZgV2IbQEUtuoFzUwrUYm9t0jND4w/qs29q+DT8FB9lHXESyIc8
VNMd/oQ5VzcECMSkZu7drCMCMUNMZ4tsiVMFB90WmtAtOaCDU73Kjv65+WF/3G29ShaBB8R+MXZB
mWGCgq7FqikraV+u0wOHQPYVH+qrsquW5haHfYFwRt/SVXYzPb1cRcca0yqdgyPO8uZGNgS9wQcW
C/zd7OgdyxV/QpMOLeu5PYb5ZBle7Wtxz4lv4h9YSGYPzkUkUS3ym1aeVncRpRWcRvjCJVYfG/dQ
79NrdvMP8AT7moOGfSOfqhNObH7rHSty7pSIb+6B31D74iRv81W9MpHH5HOEmwN7JyeVCyKbLaLv
ov4NGjj4EDGX+ZraKedsgcMWQHBy5pnr6BavgHMsFukqXyGWY1qjI4JycatAboyprm74f8ERE+wd
hbNwhn3n2J7hG/IBf4iFbxIVJ2J1rDb4WaS1OzhQhvQAU+Pgt8Azsypqtc3J38WfcTvP/66QFoGc
1jkmNyYx8AsUmDF+P61ODBhsNtmx+ZYozb+YW0TwaknmGCeCuLW9EU4VdoMf1it6E17ZE4Obk636
B34bHBP8B0GW10t4W3tmPaPZFMSD8PHw5Ri/4h9w4OdznFnnAt8jhT7whsXpQTKaGhlNdAQVuHdE
zeYEru7/Zu68dhtZljX9KhvnngvlDTBngKGTulsSvb0p0JZlsbx7+vlSaw+mxdaRZp2rwdbuJYpk
pYuM/DPMH9diSlAFiE+6duJsYDO7nBv1wbpyNK98/kuBiXzunZpFKeZ4C5ZIWCSDJUEKvLMigFt9
yHiOOE+1dTpnGS4+p+vS3CirKubMK8BxpVhdcNb9Eq7cehRemGX1VWeTsZ6Enq8sYWrndT2NNs4y
DIbSIjgkG2fRzPR9O0n9vn9RX/1Lvu2t7L2x8M/VWl6DJWpiuo2X7upmw/SOT66kQ1NjUW+10x1V
si8QzZl3kE7dWzfTlt21m+fi7y37RplEB78cwDNzCpAY9TXZdPNs3b2RRrWQ59bJW0unZi7/vP2Q
Fjecpgd731tRgX7RbqVFth5Zi25eAk42NHiStt28t1dOzVXBCLL0DuprvbUWxs50+8Fhbi2jtbLU
FjgQgT8mhAHQ63HELY2FPg826j44Rkf5zeuGDGdmFIP4eL8YO3VWT92XdqvOmR1+kg3/8MZLvYuP
5lx2++4FHdMddaFCbjgrrLO5IkWs2NwviH210Xbakkb5WrtqNrgRTir6d2rsekRycvzdh9E6XrdT
7yDPy6381m6tbXdoF/b6tsv6vZ8QyESH5ODu7ugWdvTa2OJwjYfNW7G31zpvpbtmTcWdYu6ew10Y
9GvqVSRzvxz5vM6X6a5elJP40K2rtb4qly2w/ORsNfENY9ML+saxJOZyzqcWBbIM/BL+NP2a8WwW
0efUZcbzbXOtDrddPckXxhGu8OpQzOXXOu47R4cKQ5tmlV26VT2JpUFxsLYSy3xt7/2Ep7AiWKas
E95vrCGw7l+tUzeA0uCknSTA9LpYK4tgHRzaSTdH5LJBx3RNlSksiO4qKfpoehxCfjhCUJuNPmf2
mBbMfJA+bMJ9qowteaxRvQuIOfMvRjDKt1RIOyWHbKPOKfCa9bs3daYgEDUzHZ6drbpuVk0IK2u+
LQ5QEKnr8Kyv2oV1jPZkPrs7i6Fvy0k5obRLteou/q6Yh6dq39SjanVjx6f9+ugDM9Eq6LVlj0Jp
u+zAGqnr+tytdMBz3u/WkdtXL8WlXrQsg7sz2RGv2fyu9r1uJHMEA1DOzimbFxdvn0+jtfoqz5Ir
C2qdsgOr1Bzycz3RXsppt8YmB2jcBlAarvNipG2ja3Co1qxSfEB4ZtK2wXl2iA7qm7dODs21uUZc
bE4VSA2odHC27k7bGqfoYC2UE5vVx7qzZZXoCx3prhZvslqlN+puQ+dUoubX7tls+/yw5a98hR5o
9/7tNuCh7GUMyFRV49O+MowPyjbujXowSAEG+Ny23vI074AagMd7VoGsOG+22dXKRzyqWvf2dHqh
ztqTPMOvSR+Stb9L5sxivOYTqBhWDdWxZYwlj8u4m0M1sgkOHVslf7n/oDPKqbuWSt9Aj0gnFUCH
EonX0aEW31K2zVza0i5v5BgXmZd6Wm4plSFNg3U7QRds1Vdpa52SdUCHujd+X9C2NK2uvVV0bSc3
4HvWtxZhNjTkISN51bYhqp4GqoN1MrbuGTFfZ5DmHNCVacVoW/IjM/E16dSilIyF+zI1JnrWNxbp
VuWh9IjBWKdyS1uoIuSQksiL3qqZFYLrq8AQsCh38SE+RmsNPdVbo+lQPPbe2ygnEzVs79sT3yyu
8rWbxQdjob6KQQNLlskh2IhWyy2aU56h7s7Gqd21Wxd0tabPy+jApxivsq1P9orJoefJmsP5KWUu
Cp7IFpYm1jZAJOFMXCMm8lzZoqqu3rW4xhuW7OQd6218NBZMtIEOFhKgLZE1acHGlmeQ+qD8hHxu
chS3seDvO4UjI98ai2qNkCKi0kRaWGdUdztoJ5E3QLOuPPrY7oRi7OYu9lB+AZaxG6Jhb40egTJI
O8H6MpVnwQHJ8YWk9vbSVppop+DoLKyltlQWDXZYxK2biRoKE3mG0Ex6K2uh0XiLLo433RuH1Y7u
vOhzVSh051xskg2ahB9th95WavHDL5yWaKMjB8q9pn6OuNP6vA6O3hGy9awbNkdv7E3aKZ8VP/N2
qu3oz9Y5h5dbKqAKZ8+dy8LKWfJI9wXtzzGgznlkdHSSvnXu3pyzsyyO4oTA74y0b6K1NHU5fo0X
6yzOiWhjnaVFfMyO4vSS53TrDsbVFujNjKVAOs7UizJepGkGFE4vxTHZ1DtpZ7wgdZzg0iRm/1jL
G3Kuvqrzdtu9MceIaDDk0Sd3xSpPpEnJb0bS59epPhf8OrN4A5KegX9mTTJI5aGyRAOor+0OCP7i
rtwVozjDdii6Whzf0QVvc0S6jMPYFe8TUG0AvktUNz4WY3dDWws9nlVj5idadEKv+9aoOIaYqcRk
VwIUwk6bUZEZeNO9BR4KwDm3O8C+tUw2qcY5rmlDUCGlOYGPKRNpr7Sle5Gm1lLhcpBXPxwuFBq4
VEwixorol7PrrXhUPeUsMVfdRgISiAPlDXxzia/SzjnTAHO8a6dsh7e7CgbVlnwXFDDPAQFcRZBP
EFN35MgXt4lldtQqUcMZCJuIi0VIBQNWGjIBMPBGNEepc2iNj45AuQD+hq7wGA3MCmZOR82xsPrG
TiBYnRiIFZ1TN5EFSubDIF1b4uKS8ZFyWCywvDWADA93gkDD3PwVTHommnfdnM1NOuOCUa5UYSTM
kNfm6K+Y1fDCP7dLwdHIeJH2Iw6F6sj0vUsig5am8rw6WssGyXF2SHZ4iY69N08wWTJM/pXn0o4g
PTF4MWfSgENZnM3MAP/n+TE3NpZipc79Vb0DjE2bmZAR46yi3zgQ2HzixHG2zZpXyilb59CNsZPP
MkdxdgjzIUjmDHf6AQyUQft91q/50ucIC8/uLu7Iha4XydwGiXZrj7veulzoa+c2SM/10lxLSxW0
E2JbO/g7R6AdRRkUc3Nda4Pg9uzvOI+X4S6bS0veej/E4z1fWpfTbO4cCXPY1svo1q9m3T7ZV3OJ
iZ6Z62IP3jmGW+OYzZqL3PTVVbpI9iXXi4u/zc/FvnrC63u0mNKVtslW8SW+SBvl2DsT5R7ss9Wd
Kw48z3CIc7cIBX4oLgbwqdtVK8vt27t2k1zMZX0MUk5aERtv77jl15tmmmDz5iPa8X6ML9UuuGD/
e7V3yaVXjXpLcwkfjjQPLukmvjjUEW/6ELcmF9rJLtpR2dDUjUh78lDQqPtkULw6x4ruh6di5Wyc
I4UIi312cTba++CaC0BIvaSLbK9e6gk0e7x26Kn4LRw0giFGvhRMFgAom6urW9BPd+qqW3WUi93U
E2eb7csJFHLM7qIBgTI9s2SWT7vD7dzD87xTwRRggLfq6gDWjEV21U7xAYyiXtMl56KBukLbJ4Ac
EGQ1j+AYpAPOydra184ehGcL4Oi4QA+wg7P1z7cz/MilQL7T5pABpEOUx+K280nnBbxsuVTwPGuY
zfNpNVNXOUjbgDHiDOTwd+7JOHarag1KP8ivPnKWTt1TOQEM8n691I7mskn72UHaAjiqC8nq/rY5
KEec+2AeQIEMbvZ32qa3Y5KlY7noXsupura29D+5VmsgFTozAXgg9cFa23IyubssHmWHbC5QBBVw
12075kalzuSZum9mHGU7bScOHBS0AnyQTsrW2XrAuRj73czdAkh3FQuQzMtgWBwaLgkcssAS/cZL
+WADOnm8v032zaWaMRT3LCAapsRTBoRUtgIRorM32ea219iubGuBgRye4yyKo84F6n6SdubKQYWd
omu9DeFDYElYMEDNO1jj92hsndKlgKxiidhb2BnEKr4v4LZYN1dZAEkD/4AFvmRF1Kt79jq0QXag
R83In9r8BWAs6SN/x7Zu1t1V2mYHPhRzxeFxtOcdYtao4FokoFd31a+pPooP2mlkz+qJmIHsUNgD
d1cJFMN19cqqG1vbG/BSXSOz2oB701uJ+2HUvOVL+ZCySvVCPZQLLjflopWGBBhKG5zL7GJ2UjnM
Lu0xCPvt0atH3uVZ3al1Pz1irLN3PcquYBfa4D5W8E+scvbl/SjzPteWo/RW7cKN2Lw+XiNjXmz9
Y8ZFbRYe9V03rXE+VdvbRl1i/1tp+MHMczOpZ/oi3irRkGo4pxSLQbVUTxjkDs22vZryMMQX0Gxv
GA885BonQt9apVd9IZ9Sc5hf1VN6va2xm6qnRphMsarxIkGOX629iVU6xxh1P2AcxFTbbdMDdmCp
xUxd8BGcVpioe+KbJhe3HiRN5rZRhip4X8Gq3GE65fPW1TypAGt+0K+gdWEVFaZRb0jchXWVEDtW
/9183V5lvG/8JT94xSg9YBy0sWRiMuc32qlps9veDy4m83CN4bI5KRkOBmevLpodnzH23alkfJht
f64xk77G23RTz3olbWbsLczj1kqZNztljibdvatCYRFbKK8ys48mDGHX2OXHbqF1/WZiL9ONs2I5
OKzXYr2oiL43d/Wxmzp7ba5hEZzqZ76mzKmrc2Z5eZq/tk/loblj73X2whWJsX7NGBgAttepNJPe
8BLu61k7z49oaudXMWuP5TGJBlg2o4skePz1RXkVRliCseqhubhfHb6gLjwmfm6sbldv1U0UaSDj
E1Beb4di2y30ZTftFi09If6gxFDrbzgduh3Xd2lWbEXXO0zL5iJcR5dux7HRTTDPt7N3W364Djfp
sdD6+fG2KbbuRj696ktGqM1vjrB9y1iW3TV+13m16i2xaXdTbY5dGCdTx0Q1k3ZeS3151zub54xb
wVzeYWw+qjtmpXfGBcD4LXPI2i3RiNyM80U5rb0+3csuOZY9UnTP6vkmpoTzLN/Yu7zo60uWZZdd
+Au7zCzFhmN/JRfs6dElJh3g6GLaw356tHccosdgzzPlA3/JaOIYXUpMA/h0NuxBfhzyuYFbnIGb
UtzMvYvwR5jLO1tPjPu2STe0JQd8Q11mp3pWcpC6RV9dSnP/2rG7hJ9h5hyUV0ziKLcty2TiACZ1
Za3jeq5nypzdhcEVibtfpVn4vqXkBQ4QtjGntIIJEV+zsr9f1XfJM8/tXJv9wgtYX5FmlradU7gj
uLib8lpt1aDfW4ot2Uzcw20DCSFySmTQzl7aZwPx9NftrAqGdwQnEYPU5g3ubcR2hYzif7bPLOK1
njHsG2G6b/ZO3klzdVFthSJJN71lti1ONgrFYs/IC9FaawyV12Z6A5N0VKZkNfSlUD7CSy7t3TWK
6aq8OgdE1kOa8AQg7fKinuEFYm/uowvraC6rnUOXb8GAqcIkPo0uygaluPM3+jK41Bu2WjBqxAZS
5veNd0HgeP6cKQrF8hSX6JJdzF3KsohdKb3dr8lW3nkr91jzoLO9vDuDWJyxgJmOoABzeRMKo3cy
riZHNdaSvYe3ibAAtq1y1JxBcGlOhAvNTFz17ro8ypiB+70dM6odEWvE1dvjRgPCi8d6e6ARf8Bq
JGSiFOJZ+mN9R0G1YM8ZwIYA2iSX+ogoenjShj3USylBxotwVpf7BlmsVsmsXDSrYkWBEKZcwCiQ
FtCOZs0Xnl6AvsoJ1rqLrPxSxBniYEq88PHiAu3XUNogz8UK4ZaWzR58UV2qlb/1T0A1JkqTCCyI
97kC9qkuzcU9ZRxyRm9obdJdCnpljBUbgt8w6R27dQ8jEJa8S7zPZtmcCoL5UhPQiAPPXLcMy9rI
wvgloAkYDN6dNQCYfSqveoCnRb2o9tpG6g3aRS0efyiADs0l2YN0L9CrMjpfAOB9S3/ShXK0Ns4m
X2AGTC5MSNz0kz39lo7CrhaOmgsj87fg5aYvWyNsZwwfJLwvZumuW1nHVBmoq0xsbgM8mu0dYjon
1obXId8K1T5Gx2LQdH0Fw2R+LqcAtohT61XbRPtiL2M5FBCgXBpOP2YJJ7o7kF+LObBHewlLplNe
1Yt6kuy7VTEDfMhrjv5pMesaHo3Soy9UpsKeeKwxAEL9JqC5WAhWMLpEe+sor4o9LxAQ3rI2VMGZ
yasSW2izMjbiJsCcGBsVt/vKphwRPT+1fMY4xi4kBKUYS8vdgum8BJeKlTFR34eMD3Rsgu5CXUuH
RpxjnQyjCy0pTK25TncIE3m/yT4/CvjBRlCO3j4Wn7hv0H0RVkN+17phRkICb92P9ZEu5hOaZ3eg
Fpop37KXzHmzqmbvw7gfvadg4OzNJQr22Zm3nAve3t+g33fSm7Vnn7DpMQOLY88+48iMB/aZPTa/
dUO2sfD1dotmIs3NnVAr9cwXvkh7ydHG7WJHW/LuPc7pH4V8/a8SGupD5B/if/XL7HIo/3W//mtR
HApiovxT/j/Ew073pM186gX9z48v879fu5e7CKr68GIUF37RzspL1s4vORVOfg+/+n9989+BWMs2
ufznf5zuZVyIp7n+Pf49Rssgsv2/ju4aBv4RDiP/8Rt/B3Vp6l8EZcHhA9WGiOwWIdb1JS/+8z80
+S+TMHZBowCRgv4e7vXvoC5ZIRAMjgwJmnhdJXOLDuS04REvJv1lk+3A/2S4VjVFt/5JSNd7dNiH
9DAizokog8WBFAYLJpeHiC56VqtxQ4xDJ0fNU9qzqmfL1TSKtGcRdrLopmxks5aIe44hPGlDUxvG
eWNzmEduQCxwEVRDKgZg9yQvgQCBTrKeg6TGN9ESkjmKiLQeyp2qB78qx1WgiDDv8XOo2Ma87WlK
19eUAuRhmwa29cKSk2Fr3ckZI6ujGupa1Mx7tn977RWS7QNPlfKHFsgOUZFdUz7JZqd5FOrQwsgU
gbxRbAwp2HvbNL1AnVY5gRh5kKOHJbnrB4SEr8wsT/qNZVDlN6ozc1CmwW1aKEn6JJdR9SQRLz8m
NjQb2VJLllovIbBEjgWrcg9tHZmYEzolK169W0P4eGbHRA+p0VRxeSMsIe8mDP0+ig0NjqFavw3C
pFLGnR2rp54d3F4iGTVWehU0f5mlNfGI/BH9Ve80/4cczJrSDp9TVQ2fYzOEFkW/y69NUDQHCLTv
q9YL7uNY7UnKIFG6/KmoyuItuN/9oderIZfL8+q1VRsgQlg7Y0oQN31bL8pxnBGr25dsB69UGriL
xPLM5hdB7CFFjmuYALOmxaOQYJnS/WBm5bd2EDqdN27NxB2GcWu8RHqMOzLRbW5GlK9fpprleAM/
cptZFprhRTE6Y1ClRfCra71mHMR5OksIJx7FxAvjtLQ8Re7naQ/nSle36ZtcRGoxCFwnr1DMKiYo
25CC5xru/F+W7ts+aeqtM266qhlKnZqN6gpyfa4rqnTVtVs6JiVZV7EeG7lOFLEUgbDyzitgG77r
2caj0jF15owmWlaOnHijTLYNEg2Rdf8lclyjHN39W6/3M+vu1STVQ8iyFbuc+42sYM3VteZJIXFh
bNn3eJqqveBX5hcNGbWV6pNrot4pgqSUSjUumKaAYOOIrxXUzZiXhh+/NkWSzJLMlmaK6VLdBK71
X00sVYPQjcqhbyfBpAvk7lIlafdKeDG+TIfSUGboycc8sZtVbGVkGMgpwRcpuOFGRITRBlRNibNm
WjgmxpAozYlLI17uRlKEN2oLCsfMu57R2S9yWlGNLZYU61lXXK0e2q0RUEG766p6BAFcGjxXdh1b
I629E5zQ04IGeqpK0rhoKEo90O/aLfohBQ3mSkS4sJO+7XsIUnkr2m0QdwaUxjlZ20+R73N014kX
zVvyArl/uKVNYFEed8WzhFC6T7fkDoWIqVQeR2AJHeuBSH/1LUqb+nJv7NZ9U8sunf2mfqd/Z2D9
KyY0+u7HRf6f//GYhQqJrmHBB6lppuArfsydV3NKbBtZTSDWk0jiFTXD8x/Z03cJQY+ZnY/NiISh
35Jd4yoJ1Eg1FGKMXOCCQ8RWGNac1a2mzr8ekfqYfPTeliXrsmEQxYsofWyrUVkGtdRhmHznSYuG
LiWK8kHzHI17o2R0W+lv3aYk1TAclGP/qR6TlDXFiDEW9TqdUTgJXgO4r8eA82/oF/6gTX7s2kMW
GASUUWjFdM161bwBlgP3l/wcb6LgGUfSD6sv2KHLDVuTXECQy+brmXlMABStkwohaBlMSGS0h0Uw
o7ubmj5rbVtPZZk/pwlAkFu6Mzblaty6/a+beyc++T3n77E9IRS/LbpT294tyCqqDI6TH8YgfyVw
aHDByB4O7DkFKkj1K0ZO38VKK/3Sp9Kv8gj4On8z6e+Uxl914yHR2nEdOMTshprfI2ng/vJ2rT3w
n6spxaufqDQSvvYG8bPIOYyeYUl67g2lX/kEFeLNjGfj1/ecWn9QjzzOywOM0FEFlhUwL+ZEGXiD
9j4QfHfeG6VBVtHM/C7T9rP9IIigFHKeZUV6ZDrRyV1SJaNkGYakcYyiIe6MO3MPNQACd1/Uz/b5
65WXxQgeptwkiF4QwxmyZahC6/y28uXNsgMzTcWUy+O8f/8Jh0t5SV8pgNDra32Y58fZk4dTS1l9
S7wulvOLtrUHGtRcUa1MvdO28mSQWky06dB9FuVQag6+sfpTG3ev7fO3OcWfaDgToKC81y0n5/Ix
n/l+z/W6ZFF9BwNi2FOnRS+0+3HbDZqEQ7SIiNDwwFYF0UYBaaaYn9z4h2Ms7e7FCJvt10vw2aJb
ghePkvS2CgP2xxVQUDSKUZJTVkfrHrfPMjXGX7egfDLREMKRZ2HKpimpj0meumz5vqmYqJMSYqr2
qR2AQFCrvZHcz6Y5BbotCMHIxEIAhgnli1bx8/2H4Gf/ltv4E3mDbUYMV/CsgfY/jrZxqCJ4i5h8
sp/UwZ2c7vve+VEdtbrvvJhP6ij4iUfnpkCiYA6/nob34+RB3j60/ZAWGupZVCg+bRva2NDHwSx/
Fim3qfnLTyHB0Ce9U/bir0H+VDZ56vUxdz/LT2UswiPq4anJxrKOD4G0/mggfXMWfiKUnO5setJV
P6Gfi81clShqwV4wYEyrl6rvjPziO4r3P8hAUGgfZF8I42/bPUuqJLNcMf2v5agkoVhUBByScHkj
if//he71Dw6H9xZJx5VJ2WHFH3O3b7egAZGh03pYBmbeUlSVvb1KO4KhpEG61Z+UMdyhr+GR2314
/HrFP5F7KJs0FYBhKRCFPCgYzepReajHaG1yOq3YPqddsfAtDrMi++bs+kSuPzT1AGWkzpG5ybDF
OtfWn3XLdQallpA3395uoxDY/EZF8O9KD37eKFRcjI387cfNZGldpkcmICWO8VVL1JG6ST88/aef
SP1CNpZfz+Znp6Gpk5VFWhb8j2TifxSeqOp1QFyms/4pOKRTOFcAaRCuZ+zW7+qPfAJ3TZ2sSyj9
bNtQ1IfGSMH37oIVrC8pcTzQpds5aXuDTr6vi64ct0E9t2OoOFx19PUoFbFSD1rCpMwIsJQzEeK7
h5Ws28b3lBAQMsRJ9iTKIHdLFR7PaCMq6RkT96UcqgN9nT254+/LZXyiBywLSjWsF5IEAfqDfqwC
Hw4EmxCM8idravyMx86UeA5cZ0+j+4/sp/fz1z8ugsZIP7T5oBcL8oyDqMcJlI96k2ZYPnWcweU4
eKP00SD5x3yCNIeZB04Pm8w9LD5i1/6mgyA2c6xaNuDBy9u+AYucE+aDTJG+WcjPxJU60rQEn5PI
E3zY/anVGF6V006e1ePoTrRbkz7FKWW6SLpV6ieDoFVf+dXDG6+yb6jB9F0PPtE/HLlwwwo4L6uP
JTyqiDqogmWjH9fkqjkhthacgKUxDnTSq/C6xmX6U+3UH4HkDOWs1680Gc8R1y6l/GVn5qhHCvHX
4i3yJh/Fmz7ZhirDimZzy/g4+7JdRpHf41qcUe2qoMDmj9CAkEHD3R2P/KFCCDvm2K8b/URP2SYc
TQJzSYLq4mOb5Fp3sKvQpuaVYyt9SQlvl14cMrDrLPymrU/Hp2FEtCCYg1fjYfvGN5KDkWWYebR4
eFelcSqbk9hUxv98SEiwbimKBAfEI4gkvZ7CXZ7CNJrE37kiBSsdGej/xJChcLh9c0P7EyTCEgvP
PDsHKp4/qpSWqqYofnuX+5H97CnRQFaDb9DRn/NGC1hLZZN6C6jdh3lLLLMIyeeWKbeNo6TuwR5l
9b28998ZyG/NKB9FQWuMxu1RO68P8clPzepGsX/6emU+nSoUiyVIo+BOfGiBajld1d1quW8Sr+e2
DaHa6n9nrriiSToFTwAYYi5/02BKIbd6oZUyBAjBEDvnm3nvFqryHTvjJ9hJ5E0LFUZ9KkxVD5ez
OAxKpzVo52+6RH8ECRChn72+P7NH+lM7vA0Dl8Jxg+ApevqOY0z+8yD80Pqj/pRK164Uk9apxTmC
Wf4iCvGZT3fckd/Ro36ilT629SB9ys1wSs95b6sa+s/qL19kIzlDzG8n2B7Gt/G9mn7X6mciD6eU
alkGSd+q+qAKo1y1ozyLULkpBj/XGScVZFqB+420fIIoGJwNJzFsvTLej4d2br2gV96lTMadX22N
J3nco65hjuW973DQwioWb5JRb9a+5Gc47esf+fPtG3T66Vpy0koofVM3FV1smt8kFnu7g7UzE9eu
4of06lKXtxlY/ZyKBN/BiT9tV5zt4kKrq7Bp/bk5aq13901m1Q1/Nka1S2V73t21J8f1fzh6PNb8
bvX1jv/kVvOxyQdE0bRu1Gh2KGM3MfvigkH4qCBFk8bxyJu5395iPxEchgg0hZJKxWH1cJ4ZeZvA
ysIQEzv8wYRjnDJ+Qu/0DRWX8pGXwMStxbiEQQjTALbAR8BdQahycxq0fjqqR9IoHHmYvYe6NzGk
cTES298fK/eft1+qjGfVXOpTK/9bX/8jV+erf8ru+f1afPRivnsm/6+Lc5Jc4A7KLpfi9ZA8fvKD
N/T/E/cn2/C/dn+O3DYpPvg++fjfvk/V+EtcZA1L0mDNVQAa/8f3qWh/UeNWo2gizBQALB3B+bfv
U5X/ErTk4FAN/As7DjL6b9+nIv9lvwNi3jdYccP8J75PoUx+v75o4i6IpgECART+YMyrHEl3AUbu
oCFxzGrU59s9+pkQEaDoycC286ffZmX694N/90oIxfFHc7aKz5ZB0/cHxZ3cPMvLOiBrmSi/PCV4
ujn+N4juD1v8+5Bg/+OaIqqLPcJoQ+mKyrEtd5AMgx9dCToeGlfnp//s9ydN/0KYVb8kZrP/kwF+
Z5J9PARpG6cLnM/vd1FW56Pi9NykbJvYcQdmsvPySeSQK2Ukvxx3lbpvrkb4UD6LSLey2+obpCQ/
7n7BJA/FNncH2ufweDj9w9CL47ZH0714UhUzL1Z/3uXwTa6056ZyXpRIf7KMPdzss6+X9FG7sZIU
sFM5EjkW/yw8aKSOUVu1Eg6ylMqmgeupkNHlEP0ppfrN0j6eFaIpPPVAW4t9BND5OLt+pVs3t6Sp
PGmPeqCqL3LorXypmSVutMqIF5jnN0KUvh7gJ61ibdWx/wKpZfn9vP7tMJSaKjXvfuAN7p0byP1a
Vo6hU+Yjpwl/1GE9VO2fWm32Tl+3+sdOsaC3pwqmYLOB8eZxOVMZ9qGwhW9M0rp7PFAC+X6Sw9TV
vrmZiMPuw46kHYy9BsUUZZ0VFArit9F1WZ03ZRoHgwLSvRu5wQ3MJXcp/pWRmPxPh6QTy0GlbcrJ
YLj+Y2MGgn8rVYTfuISd/OB51/9OA1CJqZb6Xlnw41hCxSS8odcLBhAyUvWOrJdbdstHXzfyp7wz
CgobYNbCq4oj8mMjpWT5cHJRF6qLDHss+4Q3RgZBpKbSat/I+x/KGdM3NWoEmymWtD9Y3WUnxGZX
tsHAhbo7i8cdEcOKPXfIyy9i/Ztx/SlwNKbrhNpoCqKgP6gusxfLsp7ASVe7+oLNPneq7zwLf8oa
TbCPuAqxQH8g6F4tQ2VHWMpAdevea6H28vC59kqip1W/icbBXcnn/3ixFEqFatztxP3+8Zp668mq
m7sWi6UTfE+8tEpCn5Zl30j2nypC5zTDNCOimAz78VgrpEQuch+i3ySLbAMimVImcMboaQfZvrsi
b7vRf6RaMvAsjViVr8f4iZQQkYN1AZGUsNQ8LJxhuloEiz5jbBe9cNkzttFAmbXq6utmPlk8iipg
G8cLg+fv0Ssk211lh40aDhQzkYNBGKjJ/Wfvnlen3JS5KrhB6Pnjr9t8tOpqsPxhX4BUWUblg3A/
7jW4JBWppbrloAfVXCvdDxCDYYSq24M8yO+QTET5s2FCXfF1s59scaoN2IiMJFF841FRmZGUO1VA
Ae2oikap7JHVl0pPiuV8g9g/2XKod/a2xegwIT+oksZP8k6S0nAQdjHWh+Lm1OPb3XK+2QSPzRgY
Hni+Ig4xWZQH/jiLgdxT5BKqyEHSur2JW7b3ka0k+TfY51E+HlsRvfj9IAnvjnqLCQEg2E0Zeiq8
XdG9M34plZqOoltWfiMbj4v02J54/7f23KLO1apiVI73qsm/unStpIt/JgfvTahsKnw1OE0eDSpJ
mWgUOKaJNntryYe+WWR+NMk3yuNRyGkF5llhe8T+/CddsRKGZQghZDigNGX9AoqrR7fEda71LZRf
ME0po6CKtB9Vp0Jc5JWu/w2A+2ThNE3GqS82mvrHKJuolePcouKYm3tEALq9MUGQpHfHN/Lw7PvP
r+f0UVW+jxYUIK6q1Dx6lHlLr1VdoqLwoO6yJicf0yGCB8rPTVyW9ShxmubFMIzoNQnadv91059I
jIarBCXNbUenWvZHicHyxm1Dq5lowsmOEKJWT0kT3567W1kevm7qky33oSkx578JZ9BmN2otoSy7
+//m7MyWJNWxrP1EmIlBAm6dyR0fYo7IjBsscgIxS0II8fT/8r7qzlPWx/q/qzp1rDwcF1t7Wt+C
ms3GubDqXw7nf3yQ/+3b/BU8CBtMY3Ykw6aOARSahT1Mq35S7LQApQsJb/DLGbiT/H98sf+qP5H/
IBf+61N33i3YO0Eb3qvQM92aKCzvRkX/ckj+8UrgjvFi4qKkuH/D8K/Hh2W9ZXVaqC2oBzRhxacP
ploL1XV0rMfmYW6711U3xR7Sfwli/6iikAGjh4ouKmypMSmN/opirVC9rBvI0ZGnvJk1PNtteps2
73ffi1c85DeF+xvGPskQ9x//+6P9x/H866P/Op6RX0mi1SqBd/6IQ4DYxp+8/lfLsX+czL8+5a9H
y43uAidoUImOYJVUPHfcsWi86CtmlcAiapfYwS2COUhjxktHVaemc3G7U8jBsTb6L3aI9+Py36uP
/3rcWPoGph31K2zt/ud7wgzmw8uCH9pfo4to1lKttpR8vPi8KzX5twn/f3rE91c/Qp5E0Pf46xEL
VYfat/h1IzaDwVUXIgavzaP/EtH/4ykK7004HOII61l/zRJj3wmqFQT4pPagJqLbY9vFsL7iBSzY
oKA3i5/ONvIONN5OE2rK//0g/aeHGmIejKQXpqTe31lTx0OjDejAyd6MgX6tYxVMuT+0AkA3tHiq
5z7AHlW+9etM/6+pBgpIuPUiMGAWjzD7V6rBdredp2UVCd2ii+sNf4Jg+PG/f7t/xL37RyB40/u8
H72zv3LCqeXD5G1EJu0av7YkTojtMlUvqZLue+3wJ9DN/69B76+P9P7nKR1osFfU4TJZBmwb7Z0o
9+Hfco1/3MJ/fcZfT26LggZ1+n7/jOXTTPRJs+YssD8GePW/tcgQTf8RYVFVwqPjrsiAKw79+03A
14maHgv9B8kENquFt8PokROL4VBA1vBhI2ijYascDzhftn3HeuHMwJIDdxt6GUwtzJhItfhAMO+u
iON0rdldpsNYtz9TgU15EZSiB1vAC5f61+Rj/Z7j7TvKwQ2vrPLDdMXuURqMrcgCQKAPS8A6kJmh
UKsl9JaOZWBN2q8xmN/0tr10E0nxsd/ZGhVz8KvaXwfqZdaazAbjtceyBw9Q74Ph7czeU2cujlPI
+Ae7i6RrffBVfd6cLgs8ICbajhxmWVA6p4LCLGbSWSjjYm+PNZAInsV+U1esVGRNOJ3Vqo6jdN6G
4AUA8qOpZBk07YG66HWHmdefaDsmLhnL0QcvTMpUB04e3UkYjFw7B4Jmb0gZ9sU1n/IJo+YEGpcJ
HhHmHAh2m6IG6PJ3Pe4XS6eLsSqZDb8xG/oJ/CTIIdTbeKC0SqfVVwkaUa/VMhyxQX6gM9ookBsr
FibYbCjqHdRLtd5GdfRiXlLAWNhP7jS5Gds32F2y06S2n/FGf1L0K4KNPw3RVjgUZhWBd6Q7Lpta
ykvYdHAzCYuWtS8dXz5cRk9eNScBjGu89bvvYRGB8ywEvi9A+AyNyB3ozSrjF4ysRUx5GrZdAvZ/
WTGwSwNz8ec/reNkWPtHFTX2eRAPT8bHTIIFCWmAVgG9UOwQ6C+l8HQiojatXHt19ZJwk2z9qV8O
kEnMkIQtPAvwDsZvDQVu8dmoAzwLqbjGrNT+0cd3aC2oHuPBm3G9HXzdFba9QSvsgXKJ5d8IAnh7
acyB22KK71zR3jm6ba7BnVSBSOUAYsdUVJD6rYxmS/0x8l9b/+i0BXiEuBYhBDpot321AymDYU4I
ADpwSigaLPvt0KF16wccLJJZgN8z1WkEi44ovsgqIdA1tkWMvWhoK4PTVpe7epVyBoQKhjXArIyX
HeAXpz/PDNJM9W0C2pm6KZ6rG/wxFeZ/8Zw4qgxwFqK0J5deVye/bd6GpUo2et2dxyA+LvNz1TSp
x54oNK9UPob6ud8ftIB2ooX1E4+Tpm5sytc5MdvVZ7T0mHPyvbd2+7NDItL24uC6P/b51Fd7at3C
a5ZU7FMymPeZvnTrt9XmlGVhfAevvrVrmAfdNfDe9uBtwjhy214xc9r2E5ILFqZ+mO32VUIM2JAu
ZZCF1yeD0iKWHwoIvGqNDl6lS7deH9wQmxALU6eohuFEO57gzWgAbhzsqQcIxYQHsp/GFboMbH0+
ciicZfW2kXMT/QgBVPK/HPcw3UGP0DZHY3DGOAN9AxV/TDrH53tRskUPbgvrFHlhek0bdOEp/hu5
NDPNNX6ZCLcKXCjoiQ55q4uhzdvgFRpV+tp7Sd98rTSl8XVYbhscplTiC+hlNzTlhnSjlwBgFGf9
TYwGRRh2BIkbVz+xQQN1jf09wucAK4/vrQuMMJlYDkuIPe/Br0MVm9FIrY8WqTVcLGbYMhHIkRZ/
sYdA7JmPF3qT+mbbpVA+OwhPpfDm/rVGfYLp7ZFy8OO21UK5NrDChM1Rd/RdA1gd1FVJG6yFR1v1
FDvTw9CLBw8mWejwsieIuHLRxLe1cgCG5SBW3v9g1rBCLGFpRotlI4hQG/bGgEFpSHVUgO0nHtYx
4q0uCEic1eTkcgXsbd6gxqclAsqJQyXWup/ao1k9bCc1xsdW3aaKPPT61Ed76be5h19+2ksOxEqU
OBvcSV7R2KljH+f7VbrPYZRH+mKaY8gh9a/QMZQZWfM+Bpe2IOZcNfnQ5/Sro7mENpdnGwRnzXGs
nrwBYbo71MtPV+Ewded5vI4gXpqM06dIvkudOMux+5ra3A5vyklcdF7QYbKwUw+9EvnZocFd1Q9J
ux2DLRFw66pvuznjqEXT0VGpE57llGuIebY75RI7B05dtIMtan/Jo+g74/2Pul5eqFlv9fp7wZ8x
I4Nea3vwlHhyrbl61VCY2D74cHVOJIiB1HhxqjaaO1No0SUE7mRQ+dqTlyWwqYVomIv5QAXOJjk0
65vuLt5is6CFUHEATFhcJ/PNByyh+165Tyq4su3XDOc5VsTrceHFeg92j+uecQRHB9tl5m2zOOQi
GQOYB+FONNGHokcFzWz/a0AHArwRp/ul46dg/VlB9U/aV9mUW5zx+tzxT+6e+9EeGjgxOGDPRN98
L8F6vAbvqDMSx/NPsyc2+sO6YgeZ2dzRckuOxYkR8ADosLvmmex54N8c9TJ71YGCbkvzaYb3QtKD
AbskFZvSSYrHuP6YN5I3O4G87d24tyCWae3VZ1S3addGl3Fysxg6woOj1tdx3LCESHHk17D70bs6
V2ZMJadgovnoq8BwTWOwIQSwTi3PXDACOU81V+BBPFP89bUOr2HUnzYH2br4jlXHzDWQcXRPXmuP
IYEFzl5ORhT99OBPp64t69jFGrZN1IKNgumFAiVE0MrAzPetmp13j8JGe3OfmXsm8RcBGiO42iVM
lw1WM5CQTvObgI+4HkEQZ/YhNvCoE+0bhL+PrRef23g4WdjGAs6qX1xu8au8xeFyk1NYzNZ9geUh
WLXuJ1x2U77smZXw1JDstO3wJqpZEomvwTvCORbeJLcRLKMgTkL/QbgwtOagHU4lrJThe9ImfY3f
z0bp0P9aYZqzYwObCP9Axquqv/fwUHcOtM/nKodFZDpAZjQOL4GDjVsDUybxqfabO78ZwN7Gr2pY
E852gBUhfTEw4HMQR9rpJl1+ZCs2W+iPkOyZcWL88DxDKrQM3yr9Q9L1ggFx0YvLHuWt82Kq7zEa
GzDVPOhNptO0g+vdHiwJHobdA4Blq4975J5sNz0xa8vW3XInRHY1GDh+IAjtfmGaawdZPllhCuTD
AqTfjl2NC2eej21jEM/jxHZdwYMJC1NQgasqd3ZA8DAQScligUCT1adkRgB4J9Jo7lIzuCdNWGru
uQqe2IQUQQXl4p2sWwYLSTvz5ZvtAB3F2Va0aMSQ0BkBwrqZG4iysd2LvyPb1WsmoTMctvE72++Q
jGG9oIv73IDyLl6c3T24ustdA6qt5hce1s8yMoVhwW8NcwScw/m89zS1TnxZhiC33Ls6FWjODTnV
+ufE2YlWVweo22UC10aBJj891Sb86JszFIcvPcZ82t4vgSVTEgv+boJ0AoLHb37TJw1AWT7k0oed
zU+bijI35Igrb82655Oj3mzt5x4B2df83vs9iYA1WHRGgHHz8yYUz01UZxzpKAyWzugBlz25BfMr
RMpIyppTtwEiR2K4vQyIop4Y0yoGbyLo188oWvZDvbrP1nytUp90cCFV5uO2c2zgpiNFJUa6fUNO
g4Jid/CXeXOMdazKZmjNsFdtcKtTtle5VPuYd8EU42cGtKqGnvMFs6c1n7gcr7SryQGiW+BQqz5+
WMNhKt2ussWwhOex9c9k4l4Gw2N4J3Z0OIRgUlEhEZqQVsQSmNadXKN2YWkAIwRugwz+O0OBqiH3
ZP0+w2W3jfrMG0Z4E9RZ2JCHKVxPo1Tp0DmPaulvvust2RQzeEjw2Bw7jJk9rQ7kjmn0LpuLAxI6
DziGeBEXrwy36LrOXtFuwIE426MIsE4ftRcZqaQeX2v9K54DzGbA5OvyBXYhqhy3a7t5KHJyDjru
sp8GXI9zcIXm/eK4mPfC/slrp3OwRYduDj6gTHiNAMxERzqV/uOmq/PuMdCk3/aJ4heAend0D/sc
op6bnt1+fJHqi9Lf03ys+vVSb3VGxqNSwC7YMG2wja6xhLGGb5vuU1hOJdUAB+4F+GWFuyN6jBzg
tHDK5pZgLgiym0X5EdvDgPNk46PPVlw5qBZn71s9tcVWb8lgvVe8sh9DL/OmBZjJxPFTHI8PPQmQ
u8AGoJ5+yGbNGMAYZNwSWRUa5Nmpwo6qU2cymh40cQ4zbl6HfY7U5Kq9WndN7iZEFg1/pwNmTV8i
8zlg63wCNWlyHv0QYNR4hoj0vUUUXVd0xCaaMtAvCSqTCvUBj18mUlbzchkYO85Ep4NgpTtebIdr
72GDdcYmwQaGWK7tHijghg5acY78KY08x0qfOEdDd6mzBnaOflOfAoBsBt4V0ImjnEHrmoGmuvIx
mVuRh2tfat7Jr213fsAZ5xGSoP6AyjsZAlFM+H/fsEGHYJ4NHU5ANeX9BkQUw2/CBniNjPZPTdok
gHsFWOBnL3qMgTUjd1NSehmxKyrUrxl5rIdUDCciYs2DW1Og+OMynrMJoaLrZD6HV1ujhuDF/Zq3
9cvYP08BOeJ3MACgtFoeAiAkEScN6lcGYOwDq78FYOOaI6sf1/rJw1y75Wux6/pnBegwR/o31LCi
BUkOyzKNvG4UuTKKYdEX4czTcTzVe9H6qW37IzpwEN0u6RiJZNNYZAB3kprrNvFkqG+dPG3w/xRP
qMUCsBOXhA1gOd+XneDXuBQCUh/A+GSi3ARp1qgu1D15/asJkzU+uUhQfZFYJHlUn9ZqzRb32FZ7
0YfbF2TnLmDDzoxqUWWd4xXO8A1VwwS/z6Vcg0JFAyC6s0rEeLUAo+FkHeIureTT2lSZF+Ex/Znl
nrh3FCkDllQFWT3TRNY2ibc1ZU3Z6MfWyVrntDJUZShbR/zznjCQKRIdniuO7+qjqE13bPbaN+iK
sqb5xaNEuJj03arq2+7AzOXBs4eoKUKbm/4mB5iOA4uGAKyg4uO/nCkJ+c1HaersH7AcUqg/Q6S2
27kb+Sluykg+kuq2tPqgLPLx9XnRHw6SYAxqzqSHdZ3LnlsQ+0cvGVGxjujwLDA0Eu+GkdLZdFIB
6+Xw387wYtCM6WNbdstR6i/YgM4WhltO4nuvkiB+goUFDbmqPi1zjkJivQb769jKxXL5/X6k6APA
+sTmBLvNAO7OE2DGbE+wJYpGyg6u4tyhtndsAqDIdXRluTglvwOixauqEbdMcp/HNy86Svbui6J4
r2EFgaWhrmrTsVI5WACHFhVSjMo8cHHZpnWdU/PU2keD98TA/IihR79lMC8DywH+hrZB7k7LDbhi
DxW6bA00I/6NSPi6r8hGp+cpaslhUwRJIboCHarSNwMaatvJ152ItKI2oxzBNXAOwn+dSUknAjM0
yHjHJQuDJfXrMeURRaMjyHsDxhi/bLVMNreovS1rcapbjdtYodDx3Qy7dcH0IOOy9uerB9eN6uoL
lbEZidEKDn8HvDtb9Wnegqwbga90lj9b7J6mfTg5BGxTLQGqhu9CGB1kx88BPFdc5iFyM6xY85uD
VSFCdNIBxIQ+DRoYwGiPKPVjQF5heku+4NmWVOqm5VCu4mPxnmLfHkRdn3o0nlv+O6ivSqpHpGv4
ivB72Gnqd/WLnNpsZ+I89ID70H7OQSWqJE1U1IfAcXVbQqWDSq6K4NXmIv+PY8lz3jCR64i1l4X4
FF+a79nAlQ4PAwFmNhgW9MZMhTE+mt/0h46Re2WeZVYdFAq1p55Z/zudA/QHFOd7dJjctXp1YRJ3
bGtPJKaKxKfx0Ehz8A9zs34ZD5iKRQ47T8Z9CxAgRE2e59GhBlTxSSe7WkWPgL07n3JcBpmY7n4v
4TuPj7bmBrf3xmEWj/8Etp6/kpPym+7MYTzHcJE7AlWQCGReqXBChw7zgnADFE8yDCwPoXT76ai4
h04kk+0njdv9HHVhiMVesoG7RWpx9F0Gt1++sfGkmmB+GTY2PaI7C+C0Gbl8UBXTYGBQ75lgt7XU
Rt29G7GPkU1CmcKppciE9ux74HUW3SzPf1OD9l5N5OqfwxCOv3VcufoFNo5DnFS1a6GB3cfuR1Tz
uZTN3AAlAh4EbCNl/+WOmvfHvdHIawSFwIpoBx5ME0ZNC8fverADstV03To38wV+xRTDOREjUkjx
nYVcFbtC39FYZ8DixzJ+Y+tKboriO9XjtB4rLGC/yBWaIU7RapVTF6EHIKmL9h6ttmT06fI0UQ7t
o+Nglz6E0vN7iybqpWEemo8LH8YbjZWM0fGD2xaxDa4uBs2dOaxjCwQWpQhNZHQg9w0C83OUgLwc
jPYh0xoWjs742pvpna/B6mfEGjElcSt1SaKKI2Pr/afeCnETdgC8zvfgp1F5m0ojLhC/+tj/PVA/
RhN1MbG+rmqnbT7vpsXRHzul0s3DNYpNh01ngzMhM/Jqd4Pqrh3Xm50iBLZwWdxn0bn+VbvhDP1s
EM2pt6Hkn6Xtnhhyp1Izxzm4jt89EKcL8erbHcQAA3L4qoyfsBC3KBxT1We9uKCde0Z8RaqCv6ls
Q/T5pylGv6An5l2JHTJ/Tif4C2wRKXb0sNBmDRCaB0P0axVufWaIlJ/hXbLVmh4Rw3TR9jyr8b8u
wUbenLkLfm0UBgnxJGCXPo7xfdFnChAy9bH1QVyDN9LeYQshHPsBbVtsF6ZaChQSYvQEL1oRIHkU
EKt7ReA1KPT1AgpTTpZ5H09L34PmWfFWg4RM67UCh2mFRdcqm3A+CWwbpXYIZZSsu7x/ZtjGbYlk
DgaZg7tO6oWuzjCW9bbzsvNmkMnQsfOvE5xSFVisftvlbKbALtIKBdnGcE2gYB8uoQ7Xn7veCB5r
P1IHsKTIrPnqB03JmpZdo27i30gHUH47AkQ9uPGApoQfZIQMyAxZuzqIs9ihS6hGEU27itFkRj3+
HhkBP3s7Q3M14uY7r8xF5HTlqAAkGIU4gbI0Id2Ye1jBYpZMVKFJhS5WjEPypPkgflUoUV5k5cAT
pW7RgaHoguAE3FlvK1BsBKf9Q6wWbbe2He4A2nrzX0DZCY+QxPA9aWI0y12wEHLrdxhAbDX3qyQy
9f5HYplCJJ4N3VzuQfQwbDVVqWJOiImA7Gd44rGB58pFabysoBAp+czCcX1zF/bN09IesEkAIC8Z
5aXqZ5iHB+unVQ06Adum83pyZ+xQN17GIt09GOCX2FXHg4pQRw6oYvSOIV3CYHKLAqCeUfwsSOzJ
/APaTvETBXafSw3V2oGS7QdZ0KXdFn+DNTpWop4WmLVeabv73z2FLjpruC62cQNCZhg9e6HO1L4i
P8N0QOwjrv7WFXOTKu2iR0kZ/FoMWf1DbJV6J/jt/cOwooEoYCydQDKKFKNbRYhAs/dIp7DofNtX
Ir/3sseSiCVLk6P9giFCY+lRsAWW6WBVJdwLLc43aq05HmEsTmhLQ6SJYi4NFg5/2D1ub6Hg41O9
jbgT5bK6b77f9yeEAPXMettESVO1ftk0vQRg3hnqT8zpto9mamAQ3Tb3JpvenIcOOx2FFzrNs4iA
L4fadH4cI5CE23kELtJpBebXO3lcQT3a0aiCG3Y8q+jTkTH/citf5xMIS4i5rmM/jb9OaKqKqUXJ
bjoSlxrGuH5SecuY7aoG2dlnI7qCWPHxlhqQMckqZ8SDqqMrmXtA2mk8733eDZP8PXIHhsJei18u
lWOInKNd9nHF6E37z54VEm1Qtr0MQVC90B2cKBkA8e91YYTEaFC4W2ZRv48h+k6z0KDztDWi/BB7
32jHp2NHGxKf4z54bs09QQ9qT4bAdk7GiCxCqu2dhRNs8rgKKNzw2Rv9VlMORmYMTIYL4D9EknDB
Bp7oIEJGAL/GAkl74BMb2M2jXS/OcJ3V0B3I1UKcRzUVJW+aHa3YRfr8prC4Pj0ONqwECKprUIkv
PPVwzJYVmyroSq/w+2090K9usWwqcrJDReWDCwfn6hRhe2xOOi4XcQ0B5QGEpeba/975dbugZCCt
GkHIEMPOYCYlfOw7Lc64ruiLRjXU28ho+oRjpNgdK+wqQvzIYZrcDJmuZ8YmdGV9CMSQce/hp20m
/2tVpOws6ix3/1rujGTIjlKhJwkLobrefqxBszYJnkn3U4neffcnTz/2KlbfsJcUXlviead2GB43
FuuTbOC2nXQIJe+VG6vHbWl+L+FKDyAGFr7EdTXwBijmCsLMbgmCYxdW/i0aAvlZ+wKe3zUaI1gj
UoVtUJngFvtwJZKncJwRMAiTRRuPNwXHdfjvLG/tYv7sd1vjyuCoItXyQ4xSWPiNkDHnil5kAHiR
XnJPoPvJDFyEnHnLfGJAqLQoOQDEAPzeREWHwn/AnJxbcoOpOop0TyIjZF5BrR5zHzfQoa2qrYgJ
Omd2bKKSBurNVHsSK5ZZBWdmsNkwOVrKUDkSaDJ4dVAkb+AzhOiTC+WmGO7k/f59FAhjMU0dOWBB
rti4vSzB20YdjGPbZFU8NbWPicf0MA5zVsn9IGGzKWSDxtL6vC3qU/mv2PkuBn1ZkKJ7Zj6CY3YM
O/5Uo4pY+jpnuA3vBD04pT/WzVG5YFMbeOZET0S4mbavVQWcOj6ujSBJBJwuXIeCYmoDorbWZ8/1
iy4gX3H7YDUpQkxQJ4zn58nPMNj7pbZj5KPLDOZEaJ1nU3VlPaxH7HAeggVZkX9u+JC4+hwp+OzU
bUHmrYwX+QJv7tIgHwuFkwpngRrwpyX1A+QW+bQDsqABA9G2MKt/5K5KaWvQMkXJhiV3VM+AtOys
ZN592o78w6FwYo2ybtHfIrhLzFqmW+0e2fyB2dM2Dxjv8p+1Qn85rPFcOUyZguhQbfxWcayXeLBA
xy/X3J3ZSFpL/FtLyrYmM2EZD7pkk0CtW5UkjLMuuo7VLap07lqkHKGP2XAM75aWHZ2IPsm5ResO
oD64gODfli7eXbNeQ6/78LD+2fFfPiBKPTpqaswU93/AGT5zMdaJ8LFxm2Mo9Laqj42JJ7JeEGKx
uIWJvumyFhawJHJee5hr7Msb1J0HwPUOfn9tYnpH+H0HcPMA2VcezT44qWPBPDAQw/mi9Zj4MTp1
oNw1Pk3i2c16ybGbPGc6xkA7oJlsPnb14A9Qa4LsOw7hwdEfNVxCyLhf0e0odEeSioC0OL7smBnO
97aXJdmI7SdMDpcmBvBkBBFRF1T6F77n8fAsm4d1TBcCW1PgAckrMtV01I8TCuQAwsUdL3gP7cNK
s5C7eCmvs10ONYMZydKhL/slQQFX9tpNdV7TLcESZDKwj2XEgMPvUyN/WvjcEYEqFmhXKB4X3G+g
GoJg/kqhna3A4nXQIuQvLcdb1MHdS5ukobIw/XrUHFmJa/IZqD/rYMC7R8Bajl70wRX/mGiYkqrN
4NeeEPeDhx8aXn/gvvVP+2gA0dSfu0sTCIYB3Dfg1dPmj8eDw1Jh1oUOzmY56t6sWb7H4atBGbTA
abg/revXGnWpv/cZ0dcZcOLO8x40DpHrBdd9g7xsShf4ZFqC10w9riNJ92BKOP6NDi5h+vvavTve
jk2zq+5LoB1d/89Ww0YCfvXxcqln8dSgTgH18eCBf+8ZN0V3pTPn1iQztngw0sYGTGw/dswnAVE5
zNWLuWO9sPyMbDSZhgr9vBVJCiDi7VtnnEPtXyaMyDEDQ0idwm+rTx5dsCuEL9LQTu/TqIo+0KcQ
GGI0uTn9iJqPsH5Rw+1eCiq88AqGQjMmXDq4yuUj3C4bKd1leW/ho4os/qpiuPot7Y+Oeb8Zh0zJ
35KOnWd4QtwrO/9OJE13mBo7j/e/eeK5i/8pAvt+QrHg4U3wupwzzBjjcwj+tnPsgTpffk9KpC1M
b1vvu9sX63515EscwoCrqOITMaUXXdbhbONL16mivntl6yAfazetyaMB3Lv9CIP4F2+GxGnu8nqr
soaeNc2m9YXDhQa4DHFdtbgvgaz1haNktNPVj74repOdzHwYvYToEpt88ZunBV1HRDu3rq8aa+dd
/8dTSGc277hCjTCTPcEqz8npHiDdLJBPH731hzWn2GzJykweIutkfYxE7OibkqE+mmq0oT7MgKIB
8qgfGglwxTYMCLHuRAEbqZ0s9v80WENsJjfF7PPqitJM6GuNU0IdJA9of69bkKweIg9/WNaSyL6I
YJcpUOPs1WlBVCLibdy6B7SIq+CNWyDWZ5HPzQ+Co+LVxzXa0Wdl2G0qfFYlA9a8yIJ+awzktNi+
t8HVM/HJuH3CFFx8mMJQCulRC6jd5P9aWpa4LFsJAm7clT6dc5c97I2fxvV5sPyEbZuHcBdfKHyQ
oY3I2BCway8Ja1TTMCkK4GfhodEYmtzf9hK0xHJEfhiYAANRTH1DAjpD1+dhYH96VJa9DxsC3WYe
tlc4j9FD+iP6x85lh0q9QbSX4Va/cBb8ceI76J1lzC928gHoxjvYvifHh1zfYej1Y6EkarKYLZnj
1IDk+TnVuoyj/kbtkkr8aTOG3iCZpvU9hu34k72maMx9LwlI4DAAJ9yVzz1yFuWjA6AAZAsxZcMI
pm/CshfdqW6w/oVE1PfnzMdm8j5OSC+Hq3D23x3a561EPB2+Kf8Za5+ZV/0GsiiNcYwhMUzZ4n55
w3085pyrISzG7bbLlyqk/4+681iOG1vz/KvMC6AC3mwTSCAdk5n05AZBURS893j6/kF157aY0iWn
ojc9UVoUJZInD3DMZ/7GVTs6DmRHWUh5S7+bW/UMhushUV9jLq8mWiupCIZPclC2dRKBEFElWhma
hzl77WPCQ6LovqMy2lZOFIsHwVLtoFPpIIleP8ikLFpGBBPS8I8iPDd6EZeQCchcaZ51SUXRPdXx
6I2SW4ThjqpmrVPiShUh+6JRNkHqO1OVbLL8VuxeuwhEQUSffF4peXRuBJLianapqe/7OXyMRcmt
pMAz5XBTmjdxnW38mYNtRCFRanezBnOLEoOttb1jjeEuEzOadpgXad/6DtTKpjfoQc84Rw/3Onez
RqYlA09uV4xCN9MC3yd4fcdFSawlnuZSJ9p4R3XGmeTXQCUtOYkNvYNmdmK06a2oOCqBZsMnOTTp
7aQNe2TC3XoAZMcT99vUa9CKyYW9Kd73w8OUa/t4SgNPqAXiVnYexg8JuYqoTOe6n7lcm13aozeZ
keN2U2sbUrYLDSwAI3knhklzgvmgr8gwyVrqqHbmKm4pRpPeUk2o1pNYoxWsfovGysY6Z0bwme1u
LtVuz6DGu81PhVeN7hA63W23z+kfQVeysBkxuKbCXXtukisrJptYB+omID5obiVXEVbxga6mLcZr
U7gRB9b5WqO5JrBnd2LhSoCQl5D2WHQeUey0j41Dek9bIhE2wqOBJ8oP/1mfHPFRBBP2qGJk+NDo
mKE4CLw3gDfd1kSGblqz64fz6IAou2e+5U5Airh1kB6hoov4XnvVtWgOr5CnWcR6e+wCxP4cqhu/
t+lcEer2RyTKDsVV7Wbr4ZQ4EYc8Ur4bGUWt5OC/ZdU2vcutFUF+B+zLVTjyT/OTtm3tfkfOVPGd
YBOqBzFCrNmBlLwpCrujQrhpjnQMCM4OqkfMtFSMz8JTc0tUA6YKIwPXfMjkPabO1R7afbXpr3N1
G8RH6mIxWnDAD9qdHCMkGGOlEX+L65V2b4hu5Ib7kHtR+WFkt6wlWGSUegNQh+IhuCtP0S5YiAo3
xi7fdd8GFNcAhhCSyfGBSu1Eh5GzzM0R8eNxG0jCNK+5Q2a2zZ3wkSiOLRF6CG1hDvZYlg7ugcBh
JTSjPX90S3ErUxFscPzo6KHW9Q9rfC2099q/NaYXybptmidrvsoZAmRR6srWtoscKcNp97qrNwhh
kyMZyJrT59KdUds1PrZ1ZBdK7RIcAOSdaTN2D6PuUFzScIoibSrtkttRocgGZJI+YLgVVZvS2QiW
Zt7QRRBHtx0OcQcktHArh9FNakVuQyBo3eUUco21SLnDAR2I84dVwSi0peRE+9/AXUyywb1q8p6Y
3YjpMrIFvGBfr/07AbDk2if5uMmYiQOnBs5vf6fdKPs5catvCr6Py1mPOaL2w0A1ne6qLSDI2Kx0
L3J6dzzQ44lsy/gJNLsNUQHhLZR3OSj2GZtmKtsJYrn1OoGNwN4B1wJ+Zjfmm/624r7PvhvNAc9C
g7ZesUpHDpENxp5JiWPttuHxJMG0Lo96cR2B+wP9i+ivE43olIH//OYbHs34YfQaItHYpnIilrRr
NkTpe3xXGrJootfgBiCO2K/HG22jzKdacvrIA+IbPKLLHizWGppX7sYdIG8ilIa1DqATOUYua/4o
kSs+6PdopzyxYMa95K9K2ZYeR5PA90BPQucCb1cD2XN52wIvb7fxW4hJIEncQixBWPROCBxkA9Lv
YrytgNFI59p8rRUU0tdBYhffKMJN71LkKs9Z9lQ8m7fA/sXzgDNKdqX0V+lgRxKtE6+VDugsyNna
xGFbQ4h7n8brmHmiJ/YenjjmMcAZUHYHkH5sphfcVmZbn1f+Vdmu58DhJ/mBOQRs5DSP2rWlrJRr
ea15UDUOnCOE3BQaBJTD1yykBM8A+o1nvyKkdZvMYRayvteTW7/5poPbQaiV8SLBpTKNfx035ark
cdBM+x4LywmB5PoNKYXPqrWOauXqg+P7BwVkkXTX1ltRfA4DL23WFecg3U88UysHnWertS3wNSOR
t4yJ1Wnq3VDCPJHJgHzG5ofLhAgqqU5UIJvGla+MZxIH4OUoxJvf6iNB2M007wJqiwSoOR4lTqQc
jeyUggFmRfr6WsPQIAvfSHzhH3bDFrdGPHkb7Yc2v1jTS1scNfNoVa7cPoc62PrstQg8y0EBH/gY
ZmmbnJbNO217hT/X49XwCsyPWZfrdDd/m1tooTZtDWEjihjqCWdxn5ww/jpHoLze/RPnULurWVzT
bqlYiBiLRCnmzdxNpO4WbWB2Me4GRO4QTrgUvuHLQAUE/HLdbAYLN7SziC1b7xLbIAp5K0F9GVYm
oLMreZ+S6vKXaDQbvCKbJgin0oOwn4ONvFeei2BNT3ujG9uQNhxtl87pgbiO1232Q3RVCnI37S6h
CkqVf97O8V1bUrDCa3TNHIXX4oq98Szr99ZeNTBVoS9O3dYGBzpMa2vksgluqUXiWnLQia92s3IA
aFFnrrjjuOrPbXzGNlqAAZeCLUVdYHmbtK7pxO0Mn+v3aqaeqjtNvFUj/ApnBGor4JiOOpGTr5Rj
c0ALUnfKbbLG16LZBddRQLS3wq7ocXpNxG13ZQ62/j2TnDHejtl7yQOUWZFk7xYr1O8eS86PPslt
sbgXufKLfj31a8lylGLXmrI9gLOIux8hJadNKl5B+o2BeNwJ29pVHHFnbDob4n0ce/7wHUiJgnxw
aAetp3m1B6f1gFskHVksbr6X4BHkO/Wq2TYY//mvWGp1B+yMAdyu6Lq8xGtyllKyhQexoaa1mPdN
wmpM9gCaYIW8DW+DtdPkbXIX72S+187XwaPywMXe4TVOcIsV32OKwcOLJewqYqc3urrNc+6YRNYO
VdU9j/Opp8Zs08aCH7Ku9kWyCR6jG8NDWv6kUzu75h/QY1wSy3204GFxnt5OWJXj6LsBg9Q/zd60
rrLt/KYf6+/RS3MQTmA3qWVzWxwsrtZ4cKtNeOJePYPHPZKRKo/WTfYg3uPvd4wzm9/PfxFGc9jn
PVMS67GyBVPjLzkUuBDNtfyTqdwg6FT1a0MhrbojEZFxXBf3fXufA+G0+pde22nJGT+POD/GCagO
47Yja0fOmOR8hV61YB5z3Hr0J6lcVZoHtn+cPcxFsTHFKHrMTyQKVYCrmRrhswFAP/HoMZ7H6EAL
GO0JuwghalxLBLhBdzD0/WxtCuVlKRv34V4LeWqQYkhY3ruhF52hZbME3XWRUcfXrR/NgqMzIDSE
ARcQsrtI7Ob+d1Mu602kTAFwNvWkiP2TGGpb9ND2SL5yzhMT4HsCoKDYBNW9wpnd5PoxEt4ltLhn
k5WkKa5v6e5g+Y802vDFyhekCEBd3dUAz/UJ3VNzDbH1R8AvVCmhFD566RNa7ea4rrmNw3VjnaZ6
bwy3EVkGRg6W1+KByy1Uf1uAkTMpCItR9QYUJep7YTzChaHzUwOJ6NmjexlScw+vaJtru7A45Y+R
yA0OTvxHQIVAxHpyWKy3EjwIgzUhduh7IP2U3B1ZALLh2xW2X0O8yzsApu22qXZ+TluOa9a/rovr
wMREeJt0u6RZz+3Pl+k78m35PWH5jOsw94D6kFZ26LJmJARIlIelw9kyB+ue9Dl2lLRxxAVeltwo
gMrJHKX7lnn3toCud0fVYYVziXqjKJxb6xobq7bbcQF1irmGOmtrWe9ksKX8U5Ka1zIPijRHdcRv
zRMp3FQ/9fI18c0wncrq1AGdpmrRvGgIA0p7/R49YFG+Kk1wHgfrfVLs5hGMJz30Emjtc02fWFXc
ROB41g8VpcfSCPdm/jx06VZq6lWSKt8qQF8KjQjplaO1i2zR/6FwxlPBXqgL+Y0qHLPIxnmHqtJj
8ap262HYzvmuAKxmgggsM8BQUX2ldqXdC+Q59zO5VJvdR7yOpKxJhqE1jfiY2qNmt+VzBexBPyfk
xRj7PevWenpn1wtovVuo/UqVM79wZWGwFZvbmBsJUW485LNtCNehWXXWPfYxVuVxaSnkaD1ILVyu
NGuJAgQrXTMFNX1vlG1QexbN84JkE4uciLpEXel2FXf2ODpqs1fbn9yl0EYARjFdXzilkVdJnlUh
mbcarKdi9paucX41TPdk+BS7RNCaj3NOe9MRSsHO1NyrWNUtDKGqcwKDlU3RWejoGZgUQatbo0jt
kYKpluFLFBe+U5Xl9ahE+6TAX3Kp4pZK2jpabtB8UZ4AQe7rXhKgg3XlfgojyQ2JVOYwCQ+C2VlP
mhAD4Yd3lYq071p/l1gKBSMGATgUqRaBJM15yGVgJTvDnPYyePZ+bIS90XRtzP1XGTiOEgbERvSa
tHHrWmJEoxTS2xgr5tlvq0jbtCmIXgdCA2XBypQoYiKQziLXNfSvqrGdn5s+8J/HWAZzHoCVZN37
576PUq+otWELMKh98rOw3KW+nJ4GwOPfw9KU3W4uovts7kk6+qE/S+WQeqh5gOgUtXmnTYBL0kjP
r2bdH7eSIp7jgHJZosXlkxol/kFM6AAB4zbociKLNU57PZNyjNQbDoFMQ3IBhRNputaqjNLG0AnK
QdAyWvZtHWiej+LTXThQYbBCuE8NCh8kFMEwEYIljbKOcuAh65GeBZgLlVhTgHjY6HlPT1kCMSib
KWs66qMJh0fuk7lf7IzwCrqrDCF9wksgcIIoBika63lX3GMNRXcqpJSvQ/Jph3D+3iWGcBDBJG11
GC2OIBUCAN1YI8TMG+BkIDxRlsOxdTQlnzpqDgQ1KXMYDZVY7dpBVDexlmVXowEtg1ZH3BYbqatS
g9kg7rjSjfk5iSgkx/Og7AtVkHzQdUG5AaHNlgrloORrWlRFSPOs0JvUm01fIqcZ+sdOXzTHTJYB
1TACkZiCpK7VFC98qqyRQZ9sMQRaVnmYD07UjHjhmjNJXBkaa7NNoTx0KUlhk0/vwQAlshcD/dBE
ZC9BKTU7eQxhWsZS63ulQnGl9bMFiwUgK0pbE4T6JN40g0ZQFKlmxYFT19aSawhUMBWpxK6yifRu
fGqAMbTXgaxUWGHJWdKRoZQNrq6dUq50kDj20JP9hbrSPBa9pN5LggbSrS+Mke5UFFROWvuAZatS
9/Qkq5aatlp/N2sohYKvYpwn5QKnwJjC5u+b4tj1WntIYHU9KG1skrQrdKznPgfaKbdzeRCikvy0
K3q2YmmYgeXIQZqRGasyRItJ1cm3Q98SXtNxspqXUh6z5IRTmJ7TdZtqcR8UWWdt/VzrrP1YG0Bf
Q6uT9AedEr5wU4larq16iwrig8JjJ2SsQsy55GoqrV1VWV30ZkwjVZ/MMnqZgDj1pwqlhZyerW+m
gkgonJdmn3FISPDrslCXUncGIRceYsvkyggzc1noRayI4Xe/q2AFzH6XdM+03Gilr/ho1hK2hmoM
fQiQlfCYo2xichzVonacfOR46fFQAd2lVt4XG1XNx+LBEhaybuYns/Yyc9dxhyZFP3tKWnHZh4EE
QAgmVlek1ZWZzwMRrNSDAGG9Jamq+ROVg3mUieoLRA7F9nmIFFXJ31LWtyTR0KF1ZUpu3hqDPFou
KvmaDqlIGhrdU9NkgFZmjNMdqtQ1PuMSIkFBmjuQrSK40e5cpdPmc0L9pVyAsaiSIl6F4DanLBLF
H9ntfVYJwGeWFGh4HAvwsIDZfAAM+XxnqafPx7qknS9j0TRFMH+xrvhNzF0eq9ZSwVtBO2s69Iga
Dvgqf0kSXIKlPnNCOJ7gcTNOP3K6z8e+VL74Obb200YE8TERz8APmiwhStmQa6fajsqUDKQNkqMg
qM0X0iWXPP5lFA0tJwAO4H5+e5pBK3C3Yqtnd3LMCRcE6xk0exFYxTYKx6+0g/40J21RtEDowQKe
cSGGUCqKmPsDQhMd8DSLTLjL9C8e258mpIvo86IpaSy6ix8fW69mOeJpPDY52qrmvidjTjkbjPEr
2Xdp+bC/ioEsjw7AKaLvpqrxvxfaK2Uqq5kMBpMoWlyrxkj4Tf1GLLxANVRX64ctkd/KMPTmnHCD
xs20/nyF/GGqGsE/2hkIL6tkIh+nGo+YMZppW5OAi3SmZxgA6wDvWpHS1ecj/WEfaOiPLJaThorS
zMVDFY14ChDzrO3+aeEIzMVzle410QO75praVpeKf/4WMW1gcqwI1FcvpxbVIOJEX6rttAlzJwHb
/AjuFoqmnJuUBIWvZJ7+sDDRwkNRVqfto3K8fHyUYFejfp5ZNdxVsMrFjiQ22nz+EP88BpYPMqp0
MjYRH8fQfEgxI/hj29DJmTFXXUA+8KM/H+VSM4ZViesTikDIwQH4vbTY6CCioSzBkxOQV4CnHMk/
Qob7fJDftNv/HoUDUUGbBjneC2WaVqxFs4yX9osFbTcNn/xQe6yAM0hDvzWt1JnJvoQG/iBwckAU
ACHChj7j4PktlwrGh3EWAw1PJp/AK7n+/OP9YWOwKZEWRHQFkXzz4pgJwS+CBccAyK+lbAM2bXT6
qcy3eQm0Uyj66os3K12K2S6iJLKkG7TIkCfl3X58tUij0g6s2B+c2gCJqUBk9OwlGrETfXAojnot
XMeGBKmb/sPnk/19WakiESMeQCp2AKZ2sazmOVQn3aAYgDftjWp05yyVv5jf72uKIVRNw6Jhsfu4
POnqocDWY2JNKcTJZXdqeHX5YH4xkWWPfTxPuRdkXeaus7Ae0C7ElQg05nIqOU8rwDKyeUtgtmuz
wuni0dZr2h/qV8eatKjUfBiSCEJRpUXOSUPVyVo+0i+6Z+agA9ozuN87iWzECpWNoVTvxhxtOqBo
laa9NUWzwYF1XQyGA4TrKeksiKpwMz9/ib8FNSpS/ch+isQbaGJePuEE0mk9gkCnMz6BYXxGF3al
JiWQcliE8xev87fTfBlM42xAqhdbSuVitWqpX0L2gaeE0OGp3ZPSOoB6H1vvn89pOVIXoVFLwZbl
48PNdatPdJAOtjjgkQ6KPHQMf7opNeGuTUUCJ0r4n4/4+z5kZr8OKV8MmStmhvYL7LgIXFnxg7JY
n8IDT4ZVW94S5lG5uEd/9Iu3dzkueqbqIiSF6iLBIuf7xToq5lmfZLVAqIs0syxga+v+UUpKqJtX
OdiAgiL9bLli+K+d+Y8E7O+KjD+XmvQfDLq99+L4mr3//+DbvYjn/Wfhehf89Fv4f7wOZ/LXXwXs
lx/7W8Be0KS/AFwY4hKvGyzwxV/0b/duQUPCHsCuxt+ryDn+/Kd/SdhrfxGJLbvC5EdMUVmWa/O3
fbf8l4QO6aKwik46/nXyP5KwJ4b5cOpwLatc/oYkIzy2RByXp04E0tNqBlDD/igr70lRovhQFMUu
Nkzxapz66j0l24NZYUyQ+xq5Cvd6KsId9iV5PzSRj1J6CEi0A/9RqbnojtYM7aq1uh/wliiKVqNG
c6cJHKUZy6teEcK3Vg+rbZh1wxWo8GE9ThO6QEObFPDse4Ri5ik7BbMq7lvT0lzMq62TagblWs3b
dJ/6KmX0uYLlF6UF+Evign0gi/Wh0eCfCZguob9d62+V0DWupc0w6pVW8pIRGGIXSLFXhkOxVxQj
cTM9GJw0tIQTHDRlm49jcqcoRb6LLMH4pvqJ8my1VJUaJZ+PQ16HMFhaze4RzcnRiFk3Dc0gRKAm
m98WnklShRfFREc+z8Zpk82xCtXMsvYRVtuUh9NsN7aSRibeyDps1VbobM7F9JiTBF/lKAsdsc7L
vEYwqy1QTtWuE6z7SkulyawZM+yGATQOhJM9JCf1sSg07a7C3jx1gdPTRE/CRIAfW4M8CYQWAQtU
oA6mOAKbNIVE2lEBM78LvTK4ah1PpOtNtTV9JV2PFkDcUG+AXxVlv2sRndi0rSo6YVB1IIniTnvr
DBFT8W6U9N2AsBe1uyyprnEAV3kTrYAdnoH0RdbI466K68rtsyA/dD216j4Tf/Y9gtkJsjC7ba0h
Psgh5fUgr0xkWupyG8ildNartvX8vivu5A5rZ1+z5nVo5mA7Ynkcy01W9oAVi0oL9n2sRc1Wrubp
iPLR6GIh3j7JYHgcEY1xV7dS3eszFCDMDEVBe5JK2IcNVSi/133Q3f1gfoO4gbxgOVq7yMjzdaHm
lH1DkxJdBcax6VTlIel6/aCKlfxDTYR4cT+AJ4oiEACpBtCBMCER5A6+mm/IXQ0c0uVGV/tVnxnR
ndJJEkanXbuU+4rAAMEyZNZDHgrSvQkd92gNcnbvJ3UCZHD2ryZ/EHZyE96MA0igGi6aeVaglaCh
mylwIKawxznOjDuhukqaEB2otk4gk0Wpml6bszSd215Od8Rl1fdMDC3M5PV87jewP9SZdxjC5gcU
nZ/8Os8fomQc31slnugUUsLDGk6jrVZjFD8TqBpkNzivADIA3eT7aD7SIanqyZ7aJrnXxLkYVkk3
INCB9ATQRaWSWnCdsmhRPFYA4NYN2IdUsRob5d7BYQWAbo6NAHODVIZQr5YF7JLKf5g137iCGBKi
Z9t4RhbxHUPevBj9KD2FjUBFVAeknceFvqvz6AcanWdLD+o3waSeW/NkaOcMYOAGuKNRU+prehU0
uAuzolHrc6/DEVOul7BrRW1S3/KL12U2tI4Eic7r1L5wdFaqbkFHELrWsqlMjdeKiL7FWOenWcmv
hFS55iXDXM/L97Lr6dHGdBrqvKZVZRVoRAW6ts4zHnM4VNdaA1G7BSq38kOkw7TO6NDGkssTAhlU
gYNB5uNYN0kBZGEk+EQHY+4oONelIDtZq4GISahwgqC0APhVxb06htdiVbzPk6bZ0GLONdC+KjIf
fSuMdk0HKCttA2tnZET0UGJmEJOQyOXUQowIp3QhUmi9avluNpMNCdArYa92RTJV04L1e7fGqM5V
2zk7VKkJCicNUS0tDfo0eQir26f82VoR5gNzhf4TalRtaQRe06NkxC7QUUfTu6hyJZK7K1YfRdwQ
jFcbDI+w3bqtKgnirlbF6Vog0UzhII+6rcfNYRLiVxoAlKbVpn0Kc2jH6Et0x6oZoaWHtXEl6slW
VIZjHo7jNjUgd8VTS08HFURvCOjsD5P2YCAUsyrrhQZRpgkiPJUGM0VK6LR0yXroWkoiVQXPUQRb
o4/Ne1GExosliu0JrdHSG1UagGqngUWIgDgZJexEtQXL0svBj16Pea3gePXjHM03aSfdpWXxFoTi
OS8Ewy7qJKAtOl/HdZO5VsemqabhTUyE+75ItFs80gYObj3aSGoy0vscJ+05a3qjdCyln+AVmOLZ
QJdio1b5mbMJXEnU1fsygmplkm94g2mkBHA+i4jkl2ZWTaNftXRvbhK6o6mVBOy32PLHVUjH6SYt
RMgheVV3kZeXaljSoY6UU8Y7T1Bt5fbxdKk3dLvvAfk33djf0KRBOoIDr3c58YbW1aKls2wmBpon
EC1/hM3MC61MGnB9PmXnvtEHRFmohkMVhrlUAHkV1kGl5yxAo2lfYZ+FNwkjPNeZbp7hWCB3plXQ
OW/yUZ1eqmoY5t0gpnqwE2cL0kstT1GwrshI7npzqh/aeqIhI4WC32/olZRYbAhRTts5ySTXSAJ9
NxpoY9otnM83BLcX6TSltLZF3SHFpcJp8QrIUjS/wwTWboJEsDMSkMG77FU1XCdxQBE7FIXgWGpG
6PmxpRxaocfQRy8gvNCKFCHRon2jZvYoVNlGNCg29VUVuj5l6xx5BZAzXTJbyNsUNbSIoUmDp1op
YVxVndIBDGSNXrFRxe+i1mcntFmlF6G31B91ABqwsxL/vqWjdjsooA/8KMrrFcIC1T7M0hjdgDTs
Xkx5hEhemZo7lSbGW5qYSnySHNaJvihNTnm+qwd6VcDmxMhy/dziXhzS9KYa1PK74jfq4zzl074s
ghbgRdPVdNlx7LsSKh8skdDmCxWli/a6NZTXk6TXh3aYLJraAvIPWpqCc4AB6BCw6bATpORpsuJ2
C5TAsvmV3btcj/o6h9zsycGgOlUPNBZJE3NLrNQ4oZEjn6CCN0+UcrYVcx6/D1OpH8wujw6qVE2n
ubMECmt+piIpk0kbYeyLu8QEkNhVlkm5X4x2qoBETNll4KWp9qCKZ1prelzAb4RKgjhn0DrDWlU+
i5CktxJyXvsspDMjTaNf2IIBxkAxAbfl3LkAnszmrA8tMmEZygqrqU8iCJ4IXAyzJl+NyYywuirG
Zymr5nMgjNNuiht/04ajcmcKUvYSwH/fzcht7Ks26ehqTZYt56K61ueEDq+mGscsByQ0SpK/LjWF
dsRYoIRXCvSCVoOWmwVB4kCrWs0H8UZSKgskHhSiDMoWUhuJRp8eEt5dNobRVSnqM4i4PrkaBxkU
jZ+V5S7ra3rlERTPcyApg5PodXCYaK1tWnql14UWw4yT1PS1p2/4nPuTQkgHnFCVJqmziaBVuuBt
eJSyLrih/g3cZx4QcYozsDlTI8FImXLlQKosiatCLuYfSCcIp9rsCm4VGLFWNeYQCWLFNsV69sK6
mI6xMOi3P5Oqf5RWfup49iG7/I8Oav8LfdGkxR3jP+eX+/d8+pBX/vz+vxNLFSczUSdxhEBK0Ygy
+P/NKxXlL5wq0OlebG9QKpaoO/w7rRRxKlPEJeGjUEpR8t9ppaD+ZaiSTg+LCiUdHtlQ/ok12sei
J0JK+JSZurEUj0hfsSr4WPsQc24mX2zi1VhSNwLkVzWhE6ohyiX+9pdncvq7QParLdrHeuC/hsJ/
gT7GMrtLZwI5piGA8jvHfKdvxiIkLWmAZcYP/7Nhlhn/Up1bZNGGbGIYVQycEOjLVDQe4oPu58Nc
GBH+Pp2LwiPJ7TCCdwBD+jI6uFeuF1vs8tTYsdNuKqc6mE/+BtFTG12Ub8ZXNauvHuZF7SjozK5N
ltHB/B9HB3Iy9M9VYiMHtc3X4l7e5/aXvaulEPbfhc/fp3xRNNbieFabkUFhO9ioIDnLVFWnYMTc
K77w5/xYb/zXYCZNFRJ8vmKZf3iPYa/3RQX9mTqcWblTrgdHWv7aRpAaczsnEgywWX4YBn90/LRJ
vxj9T8/Xoqoqy0uDR7IuRrfQRquHDmiv1Sh2QFojpeW2hL7/+Sr6WIb/OUlZxf2K7YCUvChfLFbc
UujY+5BxBQ20xJiGJ70enj8fYzlHLl/bh0EuVmoK+2WqZAZp1kO6Ii7zMJdzgAfaifP/sEr+8OI+
DHexNGU/GgNcZDlS3kYn2JNTA9YDWvVirDsXyd/0qLr1q4S1Nthf58udsbyZi0X6YfiLRZq0I8m0
yfDoH76OB0C4ToASAhfjimhnNaGl+M8KuT/fIs7KGtVcXZfpdVwsFiTzIu5hKJiAQZx+23iJlx0E
L96FV5+/yp+mTB8nh1ceNwUaRzSqRfOiCJ/JErZNKHEyOfSX3N6VXBSXr2U72kNf5Ct1XXmRVxyi
KxTqPcEzXajbG/lpfqi9wP3SD/n39aspACroXmF3pvzmp+YnvqzKNbRs6W1CFWWN1NYZDUibisIx
vdHIc9ZfvuCPbbPlaX8cc/lMvxzw5rhYuy1j5gcUD73MkzyKcDbd+u3nT1tadt/Hp81IAEa4aU22
4qXHRD2jswN6LmIly7mnPqBz1ti+U67zVwvGCnAmpzil60Zc+V+cC78fPx9HXrb0L3OMJ6OuqoqR
qVkj1EYJp9l06hfzWzbiZ9O7WLaCKSfj1DGIJrxW8ROABLtpE0cNhnVTKkhfKF9slD/PSjGBcEDA
ly/tHrVC7wy9YEBo7Ct4luQ436WCyOrfodfp78//a5jx51n9exDrYouEykDh2Wd5TJRhUblUERgP
q3eJYl8BscMCNfv5gBeV+b8XpI7HGRcVVXq258eXVVjaFPgVIzagRT3NlTaZ/aZpkBBXaLS5gvPV
6vhyxIvloRp4aXXIsXLg+Of2sBzp2np6ghXjJI7gmOvPZ/in9/brBC8XStGrcm8wXFs8ZThOSJsS
htTnY/zpJPl1jItdjaGsbiALjYR2NDv5vA2y+ItZXMAPfn9PyzR/2VSyEg598/M91QDSVwals+O0
rk+5Gzum09sIHYcP8lNp2flL4Hx5Vi5P6XK7/TrDi7tewNGSeIYZsre4FLXaga3g+AxcFNfGTl6V
3ldn5Z8OsF+HvLj5swm3FVNhSB1WALjWlk1QUqkMHj5/eRetzN8f7cWdb0VyZdUNA6me8IQa66Zz
k1O5C5yvYlB5WdqfPcWL6z22EMVLqF+uaqOe0OYU4IPJxTecelzVz0voxsGqSx8rCmuBBjUThdWK
rrxIR2FVNYnrqwBSIfzcKlZ4BPb1AFYIxpV08H3FHYKvYoPl43zycS9PowwJ5yhYLit4lpvOazeD
G24yt9l8/gK+2KHWxREUlJZg5ZSYUbqgNJO8TsiLIFz1+SA/fc8+m8zFsSPNWB32y7OnGv9KowUa
7lq3YYZ8Qzhqo65mGzquxVX85UL+4nS4jLAieQR+tZwOUfyjUVHdtr44fr56T5fHT+eLZiAyQLwN
NssCVjzVbb3Y+/wR/iFrBHz333eFdXEGIa7RUalinGYNyTdwhnuC01Vviyidr6LTchosOWPiWk7t
mF5tfHUIfnEKWRenUGCaxSxDYVjVjg9DLdllNvoBu34dbyBmOMHj5xOW/vjmwBjhREYMtXTBPxy6
Q9jSP0Bojgn7nraZN4VNZ+dqXrceVL3110vlT5cj7XGsRmVRJzT9+e+/HPNhoCL21sI+GWzJ7W4k
RjQdw0bZaQWqZA+d+/Mp/mGGTM2QGBMMAIigjzPMBgmA+aIm/F+kXVdz3Tiz/EWsYg6vTCcf5eQX
li1bzDnz19+GdteiINyD/bz7tFWu0pwBgcFgpqd7MfXDFIANuw05KQbPBHXwBqBwIUYCHYXafEZL
I9fz/+gDdcN30tQuaICDEdncgD/W08SRs/GYLgC+gHcCkIaQUv+8ShnUpVAmw0yPJOS3w9Tfd2PM
yWeZJqBmiLIZqmpAC382oQyFETemiVUSyfzTT3G4vvyl3xN+KgDqpoUrE2UzJHs0gBFUrlmRi4Dm
mKcebO2I50ertA0/9gQPwwtnCL4U2T7cYVhM/gkNPAcUhgdd5vjJepfgZwCHBeU9IN4U6gwDJhAp
DWEPKTDei9qTDro1ZzkIDlrPPmg5ymto03rGtc75hhKJTl/9/zBMrbCEl3UsTTBMDvNy7K7nh/7X
tLW83l088V6vvdg1/2Tvr5ylUgu02kEU25A1z+6G8S0Qf17+qOQ30z6h8iIhcdfQWqb1b612ghJo
i7+vSoA0TAYwtrJjgcFYU50aAk+XrbHuUH1ljgZ9Bgtk6OcO5kCW6ibaG6QXtrprXs2RF3be+Dp5
oZN4hPbkiZcNMvcNhJ51RQaYCNAk6pS3CoCNZoQDop4qpKHHdFvegO3oMF/n4LWyG7tzQLPhqreX
fWadS9AFoTqCh59s6mRXrQIyFCvmbNRAUq1It7MA6xBd+BMLGEgASFpDdYRybCyBgxRTEFw0uTju
1B5DFhiQajg7UWZtfxQfEO2BaTcsGl9exVkPLlw4Iu5BZ+CUN+mNBM4gDzNRiUtOHwg8UN9qbbCU
5niNia5ox24c+6Nog6Rxc9lpzq+hR1qaCWyyC+H+HoZlu8w3ofKIQR/vshHWbUoKLv/4TOMxceM1
KJPiZoAGX6cBheAZ23Kju8ZGBA8DKoj8HJ/pGHCt4vsAC3C2n/eLAXESE7N5EdHUAPeLCIgteoID
D3/JPPgrM1QUTedyjqIUJ3FqI2+otK01g2Vw3ADi4skaB1zOyoN0a2WNCp1CKIYlkIRECwOCGjaI
kGcPdM9u7sDRdPbNV8WB8hnnXcD+fKYkgR0a7Sfr/Wetzt5U5jI0N+EkKdkX1z0m/dU78D3aIKNw
sxPvecZ2E2agUklgkXTJLO+yQJMWsP507uhBpMWLI4Bd7M6eHNRCXJC1RiEoqDjnn1HiRsoHBllM
JJFiOr1l6hooM6mHWeLm4rZODqI4dGGsTeYBXsdbVnYkWNmj9k4pQ+gsA54Sz4V4mwluH21TTHvD
MngDBxDlutZT/i3f1O7oEvpwaMlhJHo3HuT4BdxKmLdLK5cXEFirYIhYeJNI/yIOkkC8+thgcZ3r
KQIpJnlcyJ2vbNMNaNW9SNlgIMzNny7HBlY69MkedVBLNYlLsRdBIvtN8iW3A3+J5qL+vO/uwj2q
/eCtUH7pEOoDlaOTfJt+YaE4iSvj3WaIloSYj6Yohpmoal8TVJMRxuT2xvuaFN6BmPT5sZZ1dcIO
phlwbYro2lJZiJZKnVE1SF9bnFs1PgHMCMgL1tdwQPXxfdxhCDNSD/znDOPy/GSYLMDqm4LHfWlb
ATECZc3bNiXqGNXx8nckm5XKgJCQawa60QbOD91pyw0jB3safKuMHxOeZqYAhVXwwia8RzYjsBuy
hJYeZl2AYaJvLB0a9EkjwFANetapAH+dIboZCFYv+8MI7DCDOixeZSqyHCrU6rVQKSmUhUHrftVC
eXME/0MG6rhdrvNMMfcFxgVljXTxyBDK58+zmG2hVbpMXgTNrnWyO83PfMFTTsLD4uDBaTcn07Ct
+8sessI6XPwwS8UfyPCA+33BSqqb4WhAksmwE59sfrClQVsIx41fdWYv64dNalmVrIpMQAnwgiut
ewmg0AwsoEXmLSMI1KPS47jI2vhrF6kTNzUSuClFsvHxjJfcxJ8U8pCHqoabu2S4p7+ekgM3R2bv
0Q8vqfMmjJVWRDLuacXYZfNtRiZBwT1Zha9gwN5M0vU0F1vFOpjTXQ1qjX4+T6BCmGLelBHrUK7c
f6+4rs69rCV5EVT4wgbYSGpZdzNl3phAJ2XlHxz/tSWqfjFAbkHNA4TQTAIgygT1A6jYQYAGWXVQ
i3JPDOe7vl9iK8dQau11aXr/rhMot46Ku2xB8QIgrdOhX+zoh5DbMGFuXbwNZOBcNEtUqfeBUHRT
rpDoDfL4xxw8LoJ5a+Tq6wQtlWbhHU6eNbICKw8zIw3LjOSvk5+iwQBeFwgZu+XmdXJEP/tenMf7
BTjdE69fyVxZzPJhGI6kmvSoqAVVciSBsJsnlQ8yekfMR05oZe5KRbIAilBxY9AllqwOaq0yYKIf
mmdgJsHjBx7PWVHPuomBOE4IYC7kyhoVAkpBkDCViZ05+IrfQS21mZzoDkRutrHBMy916vG6u+3V
LUQM/kXDRmbci2hfKyISC0006cLe2CPQgZUKsjho6xs+uIbQ2OtQYlE89YmXUjKTNxkZLBk/l3EP
U+FVSAvA/y1YG3yMoFyNv0C7BiEaW9iohx5kerecxSXHmr711/aoxZXLFgB2NQTrWmEBcG6iMAHq
baE1TqPa4UVbDsn4vRJBuwKGpAV0pGmXVj9UzPiLdh8k08Pl38NK5BRMTJFZcVxsKvkYq0NjiqB+
GEm8i4sDhhZAGY9s0nhT5NDB0x4EXo+y3riXbTLXfG2Uigs1RLIU6EaSO4a8VjIXdHQDnirk2YA1
514u5O/Ra762R0WGIauhPzfh2QA6G7e7H88QCoPWDS416Jo2e2js8W5R8hUvWSTX3WpZ0XvSAnxT
xCLw5WXwUvMF0wZf8l3xZDxMJiAMYH86DedhA9EaDoiK9RrEqOjHR6XSlCTLZigrwN/BL3bBWzJu
QE6GRxGeJNlOPQLWtf2DXvUnk9Qxmlsy8U+CL5Qicgw8lOrjLKWcMMiq4n2yQh0eKEU18ggic3RR
Bre8FQIwSdoYWXKh0zL7w6OwnzbNqf8RPSg7zp5lJSjrNaUSFC2TNFEIsGcxDbJLnhciGmwD3vsD
Glv24IG1W7rlJ38S+3yi8CWBiQPwU8pskxmgSsYQIrYuMEcTntgY8chTN32AhqQnu+I2fB2fKsNB
4XmnHrhvW9ZdoKBI+7d9Oh+yZmjhhiTRRng8zrpflhv5Md9mbuQbuFajEJKKD9EBgjsbXgWaveIf
pqkEKVAsKZBimIYUNRi1hGMrB2T+yf+jL/thhwqBIzToOl2GHfKWzQI/SA/5BqS0ruRpv/LOacD1
CrpChwcnYfpHIMgSyFW+wnIEK26khjSwdO0g6aGdqjFIux4ue8dKTgBd+8cI/VCvomIAoxH6gAMo
7Kzhuo14HSamGxrqXIYKGguMdH8OdVM6DX1LKuu42g5hBB6V1mkh1HnZD54V6hxEVa3E2oyTb1o5
RMLvwBKFCTyFY4XVJzaAp0OfCWBpA7fiZ2f0PJEHaCiBPRuPC1f0+pP0JElO9gSmcuH75KBVbNco
dEBZDRkJGGxFW9pd9pSV66Fmr4ignleNL0V1LTMEXVmwnn3UfMsn8c2spTurVs5Lp2wum2Iu6soU
dS/mAeY2kdbi8q8eM+ByUmgpWDNnTdlBe2WFWlM0JmWjBwoHCpVI6DrQV0PzwwcxcOCSUxbYEcjJ
QdmINkjsaz8vu8h8sq+Xk7oLoWMFLhfoHiCAqntzP1xN24h0/qPbcYc2gZ+2vPSZGbJX/lJXYS8r
vYCKFrGoPWOEdyuGjqja9QbsnVDnblELbrzhEWyfYwfw0wEjuN5lp3lbiDqS4iAWWhZjxat6vAdN
mD+qy06JktdmVHkFdt4eog5mvEDVZgSr2Xv0RMZYjWc5upMOpA4JveDMK6A1rH2PfV5WxzGsUiXI
XK4g8US2VTWCkr+pTQl9WUi5BhC3urycvD1EM2EtHWY5BihUv1/C00+Q8GHKCgVIUMSAK2cb+7yr
gXnrYmZF1VAh0DB08jkMDSWqbLj6I8wOlqCvBVOVBiVcE9pjCkbOCdnCJejm/3NCP8xRN2A/tTLq
L/CP5DaphyKy5YpgnFVdAopJID+NCf1rALgxzYghyvqP8tWVu9R7wGq0UEhJNXk0q6cZ9Y9+qG4w
oeuCQTe2hRhyaPFybAP0pEaQTEI6S9xD1v5a0sKTFUscljUS9b7k7qtfQ/59lbsXloU57hGrgfFl
0FWOzlAP58srzt67HwtO/n1lYkigAQpGysiesxg0CNZytLIWENLJ6LzLlljOIIYDTi3pKMBo1NLm
zRy2fYbmV4R51mZsbaFqOAkUK9rI4BkC856CFOAdOrhyJpYk9CJ6OIP55IOcTOBO0u/N0oMkIS//
JxuR/jRA+6A2IKKf/gXxny6SOcsiQispTpIRg2bwYxzE/FreoncPgr/Lq8cK5Wt71FawykkOErIV
8DKuF9PvBgsLeRXpJiao9uEA1YySl4MwlxMTDUj2QXek6dTZV9QqXpqCpCDQKu/ABVzMEMmFeO70
ctk55tZYGaJOfQNikAlMnoCzBKE/LC+yyls+ZmBBUeW3L9Tu69RksooYcSyD/jck1uzxsZ9cUnok
/RsUzZvHEDIpFUpn/6JTz4zbAD5YhoJcysIw0+djBmHNqX5PpQhuBs/hWbUjvwNcQNuLbueYi8ur
BTJ7c2uT1NXblVMC2l7smGyXXZtgXy+QXenONaoam85RD8J14cwY5bUVL9pnjumYLWfPstBCxvon
UDdyCTmzXpbeD0lwE9ygEuqDsxtky2iKylC3sbsNFFt4WQ9rN63fx9S2DYS8A9UEokDnQnCCSD9k
PkF3j24PpDXw8RYXosSCPxvKKlKTo7SKPG0W1HNQwKasV/ZsAU5pNaMT5tcWBhCg45raTQ9QUdrd
jBkn72FGcPCa4lmO4SOF5iAcOlTIVILpKWsMoB+aJIbU6VhEdQScfjlUvOUl2Qwd+SAgqeh4lIim
9r7VV66KwgD51ABlQwBlD6ThClEAj7RcW95lzIo/uiFhUASdff1L+XUAdzNElTEtkh0NyS0AyvAy
oGxA1v8GnJ35ir1Lpn7+xQQba03XlqmAVI5iF+sT7ir5lB0XH4LRv4or6JCcVFt8xST4tEn9lNfw
Ye3btVEqROWocICwAUa7HFK34EVRRw58kZXMrS1Ql0inalDqHvDphvJFRdNqECFJIN6EhIt/+t9o
Rt8nAkBsCJpT7EpAMmlIFqZjg6CFSq/dVMZNqIPjEaTQmYBrZDFC93+/QMABaBimBg5Lg8Zl5aqU
ikmFnWIGkJnL3sSg4MUysvr0tgd9JfoAmox5VLrPW6a6ELQZTGg2NElAEXJIN8B77WfQCNu5C+1v
jk/MO2NtkYop9SgUkEeERXCqBxtTtQEyRecjeSxsBVI2NsQptpeXkRnG1iapa6rqDC1PU5icImh5
WCBwasHEpUAkBqpQi/YIegSwUCVo3/uXLTPLHWvL1G0l5LMgjsTZzi125ZZkVSrIPVD6t6Wn8iZy
CYCoOM9Hc2uC+op/a7CO/PoHUHeVCtr1eMrxA1qvfZQd1Rt/WefBzndAaNogwnFDX+McR7ZJDHGC
6NDQTBp20Y9RHzRktSUZiprLPu8hUqFy3hCsIIqr6bcR6sw3/dANbQIjenAdg+taUWyVsHHxCJR5
zpB/X10LoGbT+54cwQSQWRiaGm0/GBLnGLIi2Nob6kwoIYhcWjK8UIfQE+qtG/Ab7ztIl03JW1xv
Lm9KZvdibY06DpMIfJOuvY9KqPsAWj8xKItwBEmpqLutr2IAWThHkLeM1Dkw1WSeJDIeosxPSrVX
QHjdcy9W8s2/xDIMZMhIpEH+SlcRisRINJlsvL+6Xu+olR/W2UCKhMLYt/mH8PNPVnJlkbpQiwWM
OFBxJaerkl35O7rhDsT+oFVrt0e8Zm74VRlm9okm+G8vqftUBH0ARCHfvVyeJ0xGecsx6+3lgF4q
mpvo+9vKd4im8XYN86ZY2aVOHOgWAVkldjV79Jqf/UPk45r1inN/XTnzVuW84Hkfkzp4ULFIxZks
7ZIbfjsJ0BDg4EPYwRlAKszQoQ4EhNjns93XBTjWCB105/ZesMdaQv/7lN+0N911uNfOkzN5UNM0
O08/yFtrx6siMt8yBMn1zw+gfIQGl6GlAk6FsF181MI3yiFBwntj4An1BIF0PKRwJR7bq+QA9UXB
0c8l51zKzK8KwAOh/xSBkqd+ApQLhLgnP2F0hKvZcAS0Y45grINW9kHfxTvxWXyVvvW/jKe/QJ+S
1zZecsMjAGBnBavfQUVAqyu6EXOWhABgcoE1c+tT5Fbbxqt3xX584nYbyWvpS6xY2aNiYI0KQ0KY
jVBVrXaqo2zNHYG5i0c+VpkZ+1amqNjX54ZY5mRUMrKsym30BOJUoLRUwNp2ORwxj8zKEHXXZ1XY
VO/bqUMPqsCLDRTrnIuK4wvd7cqE7O/PFPQPqnbfVJjn0HeX3WC2ZDH+88+epIc+oblTytF7hogp
oOglu0YbGhqe7yOE0ARHLerK2JCjAcFGd/iTcWrMnX2Yp4K6HhVpNhEASfwYn6GreFC2+Qbau8M2
ddIjqBEVp9nLB0wE3U6c1Il9Na9sU8E9qRazspAw2tEuuGnuCelO6oB22zZhlZQVeOk474NSMbAp
QtFAOoAwq++k4jRMD7304/L35GxLejTUCoJFWsgToxXKcdnkZgcdzKArQx7pDM8XKobEiyQ2MmFI
mMSzaTZ2rlwH+s1lZ9hfSCdgX9K1/zJW1U5B16PkhsTzW+8NR7Ci4BuRB0wdIX36Vy8m5gJ+mKRH
q8IJoOOS0EuIe6JyesyQrZmuepXfV+fmFioN3NYP20ugXnEriqiF0BNVpR6NoATGUhKEGqD/G+VW
Uv9G/aPSBA4cMLIvnODCTm1WVqnNKLby3+/dzgXxLETRFsLF5OdO7Ubf4/vyHvBNPgaeubwrq2Rb
rVL8RupAbd9gedHmv03V9KrVeCM5PBPUzhS6tAgNsjOXAdR67TnPHzjbklW+wnzE7w9G3WfRAKo8
ndxn6aO5bzfdU+uCNePIXy3uR6Kus1CJMB9CylfQmwJi5U0E6/MtSM/eS1g9oDvQH3fk7Z/lnysP
qdsNwOxJRu2KFOjUt+6a2COYxUG3E7ty+DBJZjT5bQ/Dt5+3hT5X6gzYIuYJNZA4i2pwaILaResl
djnfjrk7LEx1y6KB8V66IWGNYmj05HGkbuQM/L029GnvCKOC6qP9Gb8AN8DtYLNP+Moodcs1WpSH
FvmM4sbcSC64XTDD3jzFDtQ4vRFN35P5Jxn9yiJ1t4llAyUSmXzAETTL5U/T6Jz/uJJkpVdHuU4K
TSm7v/YmxHPxltbtyEkwuICGgXFTmK58lLc9J4lmJ68rz6gIImvaBNZOeEbqO3Fu9ygfF5D/IoMS
TrQPcvuPugEg4Ie+Cl6CmA+lTgOhXZN6AyY7APXA0uco5S5Cqw5AOWf5ZUIP/YaXKpCD/SVl/jBJ
C2UES9UYuPhwjzdKc7WY+WFMpm1VJXtLjp3WlApfbEdOG4AdblZWqbZHYgxiWbXE6luHmqGXE6nn
EsLPbutneBUFkAPHMCo6PdzriByBSw5TRyTUq2VRyLn8q2wXe3qyIU9ewvFgJa71k7N7yS1wyR51
QKxuwoQvcXXwAzD5DE76OLjzd5Jg6K5eu/HiF7e52zwonLSTHYB+byaFOjZylmaEBgmbKYHqsgru
4pxD8MYMpquvSJ2Q0NBT7f0rQq+1lneJShRYORUKng3qktWaAJpE5PCjau5kxssoNZCl/N9E2/6u
/688oS5a0HtPSUo+khWYXm7OdtK9Xt4HPD+oCxad6SIRyPNn6qGFbn4zzRRq1feXjfD2GhU/ROiv
ZQup5ihqs1XK0g+gGA0GbV+oby9bYm0u9LpQq8V/wDBQnz4bDahgkYQZjROnlI4leqWXLTDh7oiB
aJSAyw5y0pQzQbFANZU4M+/DW9mL9xiluEvOBFljuYL/36zR037josSlRJ5MYwvFhzEyvTKeXto8
vpG10QH13D4CFL0CtkWQtdvYlFR/MBMe7kQhTtHRYuU0PcA+hK0SBu8/wyk1v7ifzzVmGco3kq/3
TrGDMLGODovu5o9LDn4/CVRGhhPcYYZfw+gDCLMQy5BZqxaIlbYaeL8jgAVrzUsxLuFEW1Sd9ryK
F3MvfHwog4qoid5UeUJ+cz70ThDv5TnzOF+HZ4IKomGlZRBkRdAmowiSG3tSjaDdv88ry4fgVgem
9OmyTXLkL30J8pNWWUdQLVJWjDAZAKoLjNz4FIQgJA2CxlVzZbQbkdeEZGZv649PHSol++fjd37+
vTxD/N2JfPEF3UinxQDCv0j7ybrRTmJG2BRB0EIqlpRFVQ+XqK8xxqNuJNQqle20NU4YGcIewu27
0dzLa8ocQF3bo6I5ODeCUMphr4fkhzO5S7ctv2GMpbP7Z2tjmrb2fcnw0uBzjrF20NoyFeHlGfIm
HUF06Wl8RTToTYHXquCZoEJ81hlFlIw4BzHYd0f5ToSW7H9cPzomNoExJCqJUk6G0Z/n8HYZkCaS
WoV43cKy6kzfCVcVb3KddbOslo8uEWImUQzCGYbbRu/suIXoiY4+oBXfqOLdZSdZdAXG2haVHLaR
GuTaBFvmSXtOgHK6BfWLVxyj4+BCBX5wlEPkV1vpZnGgLgQ9ueNiOvMxw0w7n7+VnIAvJwSqdagJ
QUkOp+RzGGi7XgIhBR4a7Vv72J4jp7iKrlCpAdzitb0HXf5Ve0g5oYd59YGD5rdRKvaA/niOZxRL
bUh1AxssthgGt46YE0+ccYyerEi/yoQG3HkN4Imakn5rBOgCddPu8pdgPoHWv4MKD4o8NnlJdnT+
CFkOv9zgynHTneQQKhU+PQJvrano0JS5ZuoJlhZaStdBEPg9RDfsMY44YYgV2gHS0UE8AXwnCLM/
f1PDioPayhCF5umlj/LN0Hh9Kbginq6gB3YuLyLTKYxGQOsVTL8qPRsxD3EthO+BpzpDnCkK7vL8
+bIJZs/LAlAVLVLkSTg8nx0KQDw+ptD5eH83QniiRWUdeYGI/wHTOrB7+RH7wwkOkZekXnXiPSKZ
kW9ln9qvyyBMqVUiuIrDQ4M5hTF4uewhiw0Vrn14SO1EqIkMcprAQuOGtxV4ulvb8guMsMG33aAh
lUZbLwZ1AhgeXW3kUhyzjyQE9xQZIC8VBZ3PSyxmSTAEBCFEOFtkBws7ARzY2co+OSSQfvQuO8zc
NStz1F0yKYQe1MQWzcMbMX0s+xGtpR+XbbCPN9FnIIKOoNmiFrUKhDKMCTquc0XnPdtIHcGZ0FnH
GOuvbGNxerPMHhDg278NUgc8q5LISJf3r9i5aWt3P8tv7UMTQEDHVtGqK3fttWjLPywFyIwtH6bE
XtUP+9RH7HQrTOcWDksYTNL0TT89WyEveJPD9uXGgNoFOq+oL4Lh5vNOGcICoUXDYSSAheE+csIb
EI46wk22xVjHxri//BWZPoE3EoRwOujEaKwXpKV0rQZRGrinBNtQtkJ2t7S86/+d+PKLUysr1Jfr
A4CrShlOqSflNbpvdtMzgRrKe/HNuFL32tXiJ+BrGrbCd7O3i0dTcUACXu8WsG5VXDIxZrxZ/Rrq
OwZR3i2lAZ+DCSJJXVWVmMXqN5cXlmeEOoJqn0K5CtzcqDy8IGor0c/Lf5/34ahcDk3BAVByLGnc
xa6q33UoLo4SD9fMtqIaRL8dnFo0bisYFsgTibBSDVUjOY1ktjqEjWezc7IUgnec245Z2QPhgox5
AjAdoV75effriawtGUkZEnBNhbcqCAOR3PuSo/uTB4IZUL3wyqbM3HRlknp/9jpUFuEXYmX92CB0
ZMJzMxP+5IlXkmBviQ/nqHtWlycxAdsS6FaugIx3IWeKph3cczGDCkZsJ3N4B4/hm4kQokOZHqob
0Dn8vJzqZA5iRVgdOkW57coUMG1QRUcTtJEWHoSZEbgIfBkNUAxvYG6a8q6zhFAQenj3zxXXYJoC
tA69i7E74O7/JM2FjA94qlDfeR+F/ewcCBQ0JEZwTj/pYKLXDsHOajFkKIDQYMQ0+uXzxnp8msgg
kIiB/RbBmdon4tSNVTrB3D9IMgkDWsGj5XWe5Mi2/BSYaDw5csvn6SEBiQqfn0xTS9uL1VQ1CV4R
ih1LG32vesoPAfJXG3NXQclxk9+Lx/Q124vQONxy3CZuXbJNNvWqkJE2RVXlM9wmZGDQTSIweBVZ
U7QdC0ia8IbwWFWMT76SiLSyB/HaNAaNOIGUlY/dfeq1tR0CEOzMryDCnu/hY+D0hnPZTVYO/Mks
dUOBVrKyGpIhCgd5v9wrh3hvnLUfyw/1WiVMAw7EM/OX/ip2A6955a4yo1WLpg3oX0A2ANFcunUT
gtOwmCus8mKMTq1cZTlET3IBsgqlEyaHcKhtERM9EY8PiRGS1nbp/o3ShpGWkE1tFagrV2+NzMln
WHi2TxaoiF5XglJBqhnsgUdrq29kJ3KUJ+u8bABfB6QNXxkM2QQ/g0O7tY5N6Aq8vJFxiX36CdTJ
nYRW7aG6R8pU6lui2OWymbStnl6bo627yr7wFvkwVxL0cngYV1aSbAJDJ+K1CCo4yG1/3s6pqHd1
KeHTYUTmFrilF9KjThEURRmQzMjjZf7MiL+yR6cdjWyMA7EXxL9SRQOg/kUsrqeKd7MwN44BEXAN
JFPQrKJulhw0AFozINqr1mDP6Kp0Mu9CIX/iS+T5MPGlpg4GCl0mc2zqJtjLYPC8qx8CVwWiNbDB
47IpzkSKCwLZD9medyCZy7iyTe/aDN9tXBBxi7SwiwbDc3LgJwA8FjUn8rB3yMoUtTurBsrSE2Hy
Dt8gCLxRMWCJrACzwAC0YZZ73/ISHs6no3M6aKtXOaobAJW2mMmHpGjb3F2OprzVo+6MSdd6cEfg
y1XTaMdi4uiIngqq3gFPpoHnC3VbjEJUaVYHS8ZUbNpF+Z5qQmNf9oZ9N6y+EHU3WCY+T0eIwCDW
/RhBmu06cSNXvOvdaGs+xT+lN+tEqKwBgnppNrwTzd0gVAixNL2JhwA+Ev4dAoMFCPaJsMgJm26T
bdTby+4ylxQxC8yy790EKtlI8wlCI2TcN+5jd1SQUemc7cHK8tEz+DBB7Y9iDgbNmBCQ5Rt90+2y
V2nbHRpvcfLr4Qx6nX8hlcbzitootSxYk5DApCJDCkeewPbX7i4vHAmtX+LVyitqm7Shonc9sLb2
sBTF09gWUJOVgtCJcgNc9XkVPal1KXtirNdcjiYSJC7ZpvZIOkMKssvhHgbnIc0IOgGvO1Qe4fYS
XC6dGs8adcno4lDFyJOJNdBVHtFnussOqi37hTd23GIWOyVcLSx11/RFaCbj8O6c5A+7ZTcUduiR
l4XkjD8XMO3yQiTz6sHrE4KkGooi9DN0hkyhqZCBYjlcvD59LJTQHvWnAhzd0HG2lf7HMKmcMMPM
UlY2yaKvEt9RG/O8UXDMB+NHpj6M2m3EA87wTFBHexFAV2Dm+G6d8cMcT8NyqnidffYzaeUGdbbB
FgRGAhk2tHFE9T1VJxsi4RCyDuu7oBXPUyL4ai5uZtF01KXcRpq+VQARjEr9thm119GKzyhEcNAs
zBtp9auo469H3RSJhC5Stgyv1hoHUD7QwIDBOeHVMNgZ78oWFQeabOnmhuiLLHdCflUnO13aKL4C
AVG8v3fW7BlQ8e5B0+uRwdfX9B5qBP9ispcd8T72MBUSotowirDHzyiiM5Sot2gKcRJr5qJaooVC
DaR5vxBkhsoEam4i8hWUar41UyvcDLXQnNKu7vdlL4oc3BfPHhV2TCkc2zAkH7F4rYUJHCU/qwRI
0/7XHwTylV9UvJES6JoPBR5F4jJv8rp7kqVh8tQSHBQKqrFKiqJbDHzEZasSySm/xHALbF5k5lb9
Mm0eFGhhjKQsSV7aOkH5/1J/Er4bcbv8CYk8KTKDdwu9JbCnUz6meqC1f713JfsvMnHlJN12mG7P
/ewk33J8I5GF9m1ljoarB4bc6fqCJSXFoWEXRjuiq0BI00WR0BRAWdj7jyapFB76vValkRe9fOrc
ZkfEMwVAW4STBGaE2P8D4jygdsA5K6lQB0UY+Ry+a3kqUF+Hh3q2L5XmJV5eoZL6R+u4skIdgUJT
Y90gKp1ANQng14BXeE2iGruA4KL+ySfVJD/7y4dTLTLUDhnLL6Pt+TSMQimRM9fot+B+2oihvgV/
6y7Res9oyvoPbkFpZY+6PtpG0IKeUMDrsvarb8pfZh28FUnOCSUyK5ZgJhRsC+CghVILtf9bPYV6
0/Kewgxuc582zpA/SKoj/8qJqOstJBycbBvnALNMv1S8k24Sy4HArGYrj6nfAcDAOf6scL36QXQl
ZpIXcK6TWyOOQeGTS01qA3GY+JdPBdttE3ojeLPDfWqXpoCtNBrpkaOvjUbnMZd+LmTypuKk+Kxt
I0NhCNzi4A6Fsc+noWnxISdSsZTQUs3E0p1AU5DUox/2kjs3vFIBY/GA8gO/G0yiQfj+hFrlTkJf
FnNBInbjdkdSYkrc6QeprRsb2Z1QQHR5GTdxgDoXnyzS+7RbMrMhtfy2qK57o38eYvFca/n95e/F
M0OtY2vl+qATXiIt/VZG95Nm2hHoPy8bYb0wPzlDds1q+cYZAgMR4VVpgJAJywOeZH7kZk9a40Pj
R3GSvf6/4/4/WaT2YdjL82QSv7LqRRUrO+R2rnhbgoqUqjz0YathS5SExET6EU7cfg5jk8MJA/kP
YgUOE5VOd6XWTV2HZetcIk0de+rLrZlAmL5DvTg5EIlBxU5/RBvO52IkCp/sUnuvCwiomew9TQB1
XOHnG/1+Ac2Q35H2GMcaex0/nKR2YBLNpZkWMLYoim1W94HIoz5nWpBNMN/g/sTvpkKxVemjHlTY
C2Vv2GYUuug1Opwlk1nH9cMGDUDT8yEERvvvHS6B0DcMHcMDBAoP5BCSLS7HHiPfseSVPSr56EpR
kjOS7zRuek5epG10Zznzc3GG4NmNdc1FRvL8I/++OsEBSg9lE8I/wlgMhq8riGI4+p3sl37yi/c6
5nwwet8HAsaVFIHsvwCXlPCcGLwsgB2RVutHfsLKn2xWSjEn/oB5/5Ew0JBpyvheOP27cUqeR9Qm
72srrFUdnysLZ7eNgUPuW87Ny4zkigbqKnR4AM6jvtAS5mot1PBIUIpdXky7WkiPc6RyzLCgTkDj
fNihgtKg57okp7AzAiBLrsI8vkt80qVcvDnwxXtrjxAFJTPryAsVJKR+uRNXpqmPJnYjGiCEcwlq
OIOCRFiFwvqoGWO2DU3wc+1ncVEsR8g1/UVJCpkzT8J6QIFyDpqVmIDCvDSd3GiR2lhJgveouCeO
F1dkGrA+Rod5y+UKYO4YQg0O4AxY7mjKpzQb9SoFxzPalMP7MoNvNv9Gpq2IPGQCFp0rXlBh7iC0
BgnyEOIedD9Eq5akGXsSU6LWrbR9BTloC1JMl0MXzwoVucYRUnEpUZSV2sLRhbds+RYtA+dSYVWJ
AIj98IU6DTEwh5peg3w0eDDA+dxgpBGMTzHoLdLr6Ez66akb3/FWkEX6BLMQ9DDxxEZeSp1zUPTW
ck5k8Lo5AR1LLhu2XgVniD27sqAYbq9ooT3lyynrrGOhBO7ltWUfzpV9KtFKE7lrZ4yjo6UVTm6q
+9l9hTR1BzYTJ3KVc3AnGYcFjXzI/mQn3hOVuWdX1kk+swqqUmkEqqShwijEhQ1okiPHGmf3sM+g
CZgjWLShhPyluSSodVS3OBdxBNIQyw/3IH4eX4mOCN7cnCySBauExqchggoYOGpAQT57VNRNX88p
Tvy8T2PH8Emg658JX/h04uP/2Lt2ZY76fFJdQ22BSMImu/KsDE69JzgBAahmtQUpSYgedjF67YHH
yML8cCu71IczSwUQJSIL287LWZAwZm/y4DvMY78yQaXL5qK2UtSgWhJN4BNQqyjc6ovRunM78gpd
PG+ofM9IqqGUE3gzVXjojietnzm7kOMMXW2CJLIQDXjS2PL8ssT3qDqnOY9Ygrf3NCpQluli9TnZ
e+pJBMc5cDGn1+5tdmXwm/NQMTyHqHCpReAKGEgtqxDFgyZ/D3WwgUwaJ3dgwTTXx4mGcBnDMA45
0axr3NkDpnef525yL2mecpS2ppu8EZRtveuvFk/bt7JtnVAY8aCI5hXIzlxe55NFRPTp95CdtApY
fVqKIRSsyAOrREBMj02/RznBz53BmRrbwIj/gN/TOYBQI6b6HaRwn0OnweQ/7wuwNi0IkCEaAVVE
RaErDI0I7HGpkKMPSaByLN3WlDmPFJ4JytuxkwU1JdNUWg7aQ/khspQ/sSCrGtBrEmImnbhnMYjr
NBPf1+wCdxG/Twn3Tcx6myL6W5CSAhMmqj+fP5mgW3mtksNt3f0189FsiRh9As2qjOMNMxyTT2GY
kOcCzQUV/SsQVZaApZPtIb/pN+YGD4Xtr9gRX8dX80ryUl8Pbd4lSqITneSujVJ3wBhpqjHXMApO
2C2hiCKUDNmel0szN8PKN2odLUtp226EGXUZvdSUAdRIOevHDCqrdJ1avjCUrQqYOOw3UbkNk/BZ
ktJzHQqvnKRHYazY+kVCrZigtESpGnaI1IuOiWLdMXcD6qsq+sXllVzyeUH+j73v6I4bybL+K31q
jxp4853pXsCkoSdFiZI2cWQoAAETAQRMIH79d4NV1UpCOUR3z3Y2VaVKkS/DPf/uPbd7pyJXu0eD
aKBGo2upO++jWSTBx+5GV1TCI6aA64T6O3db6NY6VyaU951F2wVCUeNYYg9kVzoDaXzW8xBst12k
PteX8irUWxnSfC5mszd0QIABDGeHxrqDuuyfnJupvRAfNVJxizcAzup9czkhE/ofJW5+XqB1ypqh
L0yM2pvuWvdOtfWhElvQ3uet7ImMlZV1Sn9URKefdEP4hCapDCPMQL6qPtGL8eBsOA7nOlNOt9RZ
GVrXFB6bXjKh/mG2jy5USp2StKFpAOq/PGVX2sBvgyttXNh1OCmtnHjGiK2suLgewuA4ROEWSsFZ
3/xUda0u6OIRn/QMOgXI7PduJg/2UffS9RflZgPF2bt5Kmt1N9GY/SfOvW4RAVhB8DiiqimSCmQw
9F11PVTgrIYVz0K16zhcpq1Y75x2O/kC68uJqYXJCXRn2FSB+aZXaVH6AIbdahw+l/M4FbO6n1Kq
Qo56T4lNvy1ennEL4Jtlc2y7qIsn3uyoXW2EPecuy6nM1SWtfCqQ7cPS0PY/AWVzHiqgdPuz2ho+
PDdxBW/nnxZ2fS0xFiGLWWF1085MwOFnorlnvlAfrV0LOoEZ/AhPOVD3qrsJ01j7LQydrXXqz0/c
vxY9iqRZIN2burRRXdKQDY/3vAQUqUwHHM3OGmVpmsOCGh4cIhBSYv4DdX3Fs7fNn7Zuv/oLP0Ws
Dgv9uG6hAizC8B76gSay6gBzW6RFvQUodjZpClD8f65GG6iT/bItCjIAzehSBih4NxlKOGZMn3jG
v1iZje7mytzQl1uLW51Q2BsYedRZsKiy8jhXrRWHTg687p5dOFQ9v72VmwtceSxtY4TwLl+uI73j
uzxrkgLNpRoSNVsOSxMHGx0u511M9GLYoFrDpO8a8MtWdokHDYnO7ZSGF+O+AOxOA15HRmPdLIHI
Zy8EGCU2Vnp2Y0/krtSK5TSGaxm6eQHjHsaBHw0AgDXP5EqjOUw3C8CLzU06ybO6zANYimuboIBd
Q/7MU+VPs25gDJymj+tu+DYONaxd13718sWMi8q7RWX38J+sFXQOJopo9q8U5mPb2KKyTO3GA9oI
SjrxLn3jQWf8VQKQ5vulyxCoEJpsOdnnOgsj50T0yiIyzxAK6XJkPcC8AE7UEr0w7S64Me/Mb1Sm
cKAutsEQNqWubCMTRRDxeYHfZl+ZKvE/WAfdmVKobAoT+9uSan7SraLNeV3+c63uCruOzKKeJgcN
BnqbnWjvd4ltgXhKwgyzK5Lv60Mr46lJ56vuTr3fpl48q2x99ANgcF5/j9Xr9ccoxMqhLAYj34X2
w5SzjWfzUkT5Rdn64BV2TUAL+evso6hA3UMckM7oGa3xBk+mQoU5bXIUHWKzSpmfRJhQltCGVp4M
z5iu8VnK86N9+R8ZLxA1QGcAzfmXFtLONcq8LfBV0DeWVNWyCxpx//bLORuKnohYmZYF6Cse0ZOL
7p7dCPQ3OXuAf26Oy571wZ0TOSu7IvtwdGuJB/rC1Zk6T5jHqrCN4giYNwRVGxbzrBN+Km9lVUgr
69Ly8D70KTKQnfax+0G74c5nejNfTQ/lGG8zn55VuSerXF1PWRuOWU/QBbVB3uUBUHuQEn2oRoyE
Lpa35YxvSdOfn9hq0FBP4TDhetQmaJhKS34gM6avqQk0m2r6+PZFOa9xQBfigtUuwONYaRxeOS3y
JErvqLXrVCxKsD7Iw4DiFYYXh3tHYsx604jpKPuX1/hT6ks15mSNopUFElqQiuz8g3ggXcwSljjX
5C4Ai21/A/opH8CE/0JmSJvHtySvzCcPOVRQCF1Hj8OxTYFikU6xs3d37Hbrnb9kmd6StXqFlgQY
IyhltI8s0+nY7cdE7qLDBCLTKhtD9OHLi+IAMI1KV7V2QebHOiMwXG9Zs/Pq4J+HvE5Rul471TTA
F6mxaIFh+uro7/4F0FW9oLcWvHqecvBRdpn0sWLWwAYaryXQbIBqyNE/IA+8taxz/dQRyET/urwv
6uLkGpWSz0IwyNO9DeqKFsiAw+FMgie2zzGLGuy7R8QfBU+InSKj9G6EB7yZgj8fPZ98jdWLnd18
HPIeX6M+Ft/5TptNjDYDLulfIGXa2uJV/ooYGD9zyxfN3tw0eKnjbkwBMY6qaI0x8be1g1Zs6/N0
gV3tYsgUvt86ZWs5HQi89OxItACGD4Ogt4FNEo+bLH5b0Fn//VTSyt0aJaV+G+GGoiH3KkBrDOBl
w3TIpNjprP12iuyclj0VuNJ7Zte7pdKdUnZkXMwE5Uhp78x52fnuFirQhih/5V65KvcFG2E+gqq8
MEvUJfznlt4H1X/S63iypnXMKhxZ2MaETdRFmhkxZQLOojR8F2Io0tfWA9NTW87j1uJWOg5TKRrm
FZGB4T4sZpAIF90l7iePbXUfnDMZp4tbuRq0chwU6fUuEnLsWgx6YtQbTJ2ixMrsPN24kOdcUn3t
MbuAUVZEzngaJ6qFKnfOJYVno1vundS7fOHs03EHiacH84leb+3kWVN8KnKlRlqTLnAncHyaMmXC
3T8qDZMAdmINsjwCIGu3pUG3VrnSJs1gtksU6mdndknboPk32orhzuoQXfCPfA99uOtLabd93XYG
3Bmh64awCYMmP9RY3ImdYtrm63Y4cVYhgwsQsFihi/L/uloJ30IsIFj/4/B63QuvM4rR3p0wF7mZ
iNa66bWWDDxHgxzCDiEf7aw20SSdN6sKN1Nkxm2IjAPIST9o5ay++p+6tAL5atx898BfjkTL1gme
cYlfS19pzqAJBOMRWqt0KvVWE4Z1iXyqLnTDEaqwX7z32+B1vz761zJXyjOwOyF8rl1UH7BOw2Oh
vnFgLFpiE1T51wv6StI6NKVhNwAUBqsbUnJfuKCc6/Zh6uzpDRkBFtcDlGvTOf3VxL6WuXIRQ5uE
VqN3lFyXDxqcrkLz0YgEwH9YPn4tbaVAw9LjS6l7XDtyVbBqX3rzBvnZGeP6WsRKdQI3I5KlXtB8
Ydx2D3pMGHiumfXDyrRp3SqIb11JVx/qie4sak90vZbn7jGw4EWxhSYB7QeCYMb85rz0MJGbLbHn
LmXkuiA9DUEjF5mrZxhWTeSKBZdyrMOdNN1kNK0kcj/J6sO/bRuAbaBBTS1g/YFjeWUbKpOpEeOL
iHox+3Vf3mhnpX0C3krxwf4GElCM7G1hbp89w1OZK+PgBGJkTD8EyuBdSyCN6dgFCHz9nMoMqKq7
KH17mWf382SVq/0s8z6aHZ0BwzRH6jRRzIwFI/vPhtqKeH81Ea/3c63C+IjuJX1fav9Bmg8G0rVL
u2GHzimS0/1bqawGkBGs0egXi/hqFF1cRZ/e3q7zi4jsMHBdhNLrDgq7G7qyK1AwkPRzDpx5d2lB
ub1/W8j5VfwUsnpZrMg7UXUQIkYj7sombofP/zsJq7ttljJsVIO7HbDHsgfL3xam5NYSVhfZNmau
bG0t28U7FLQ9Lku9ofC2jmJ1c4FABf5fcEdgVqo7NEN9DCeR9oOzcaVest4rw+8Dqhy2H90s8BJX
hgLtdpVT2/ARdQ0MZcREHTwQT7H7DoQ7UwI+bZEOT87Bf65vNXent3eS4AP8xwzX49LJ+D5IO57A
tGXt1hjnmW3GdwPGOYhaTbBqrvYAGOOeg+YKvF6A51cObBfZ6ug8oyBeiVg9W7lQSbmJsBeaIjFU
d5GbURwuPkbhNma0z2RvEV6DdxZMjWC3dddDY2hwW6ifMw19SO7pnXhYroOn2smcJ/mO7d2jLri0
n3kyTWn1CVkzpQe7xEZ8deZagfUPBw0b41mgmn5t1spSmRhOwtPIMY0yVDyr2Q9P1unbD/DsWk/F
rLaVd003Dpq5W4cBdpiGQSpuMM357D2xa8AxH5srzWY2vwuB6TXG1pfy43JgG2s9d7anX2KlLqdS
ApZCR1s9cJhI1Mcz63Z5ZR9kaW8s+Jy7AIBJTBybgFCDN7dSOaWrQjJp9U+P1Y1Ozeu3AtynC0w4
Ay+8ACo/35B5dnknIldKSBVLxxwDy5MYzyt0/epAAflUOBuDB/qs1hoCeHcAhbPB/wycxNdXhgg5
jEQHIvMACqzcWC4B8a4nWMMa+Et2JijqhjR4ePsK6Yv4llStG079L6Mz+0IXGAxKHrnPrwmZKlTJ
oqwwowtTD8+8LfDsyzhZ5uoEB0RgAG+AJnDoFxdw2Qbby2naEHL+ngQA9UO1Fc7XOpLkoVV7gYIU
4zACrT+/nG+6e/pOF8jkD/ZdvGuft1pFzsTkmFg6kbnyzmvLmiZX6ziW0eOclQeX79QhSvpMXM2P
lQnK6608gD6dX07vROTqzjAT7cMtCJ5iY4h2Te1fkSLcsFxnz0uDjoemxnVe9zJVC6uJ1HlaPl4s
3t0M6sBq4+ZviVitwo36SjG9cdPcJiYFAZ4ndr7cqMKf36ufC1nddHMBXWaZ4x23YE3iCDeaMXn7
ap8ZzNA34KeI1d32hM1Mohfi3Wrqz+aiew/+jFSjzKi9hv9zr8pvPInSLUrbs7rjRPBKR0V8mnwX
hELxVF7J8XIMPwEdKG1QriyCp540GwvVGv3Xa/dznSvrNi9eOee6QOpOw2NY1PdzCzfZYVVqOfxT
Xudf66XJejMc07d3eK2LAyBEYy7bwag9zCtSRK+1laWasavdXpME1l/torcSFMB+tEBsT8KObYGq
rW/MizQXST2AkwBRYx27yQ5Yi75Ej4Zpj8YVHttwgeCk3zCfZ6WgIRxpc0yd/6KqzJn1TWGjc0g6
nZkw2Yy3eRmOG91e6zem1wIeOAttJp6HvoyV/8lQ0R7EXIKJnk7Xo2rSvL+ZLZX9++dzKmWlAt2u
IaHZQgph5SHCOzMGO3WtIm3zd29LWl/B9XpWOgMgsQi4B0gSthFbZQ2A5Ks8MA4kQqZJ+oeQ763v
b4vc2kJ9kCemEm1s3SAFRJpcxH7Qxzb/WM0f3hZy7jac7uDqhkfO0vgdhxBaNonjoQpYbg3qn3tE
tgXoWbhRyLOufSiUcJ3BKSAiL66HIboIKhJHYZvOVr1hO7Yk6c9PdowaU1M6DSQR7u9lFVwMlsrj
SXhfKktuBKNnT+dkVSud1PBgDFstq268o0vrz5HhfUQP7sYNP3s+LnbOttHTCHX/eklNMzoc7coU
kBRBlfXKKt9TT5n3b98CjDng95yq2Jf7HYAf1QeQKxJUq/tdhqz0XLvAPbAR0CT2YjUX3PfqB85N
+uSyvnvsaU5/GMowPpuiJLcMFGU08Vwi86yY/fa75c7Fxz5akroxMqkq9hxVorXSvplRJiiBphMD
8K3iSdsXC5DJPFEMz4NHAVvdYjfHuBOOV2JApgF7F1p86yLKHUBICGrWceNaZBrjnLXGCDropafw
+Ttl158spiZvRwmZv4g2VHYs29I2ksCKVPDg9YNSt4ox3nzMq5l6X3Ialeg3aQOjn5OGleJrHZlh
niz2XIo0JJ6XtbWL4S7FZe4mqh8XuVtQkVtiwVGOTMpFSjR2+sVyW02CfohEPmJNYM3yL9Vo5DSO
OHUxOMiVd9MJDTc+G2EeL5PE3A/37eqaUKQApYhUdLSJP5cYcbaCEbLUyNOyB3RpMtvoCjoq8Nmh
14kDdnxn+moGf2wAK5vZTT6A8QLeRX8pmoo9BnkRPPeyH2nS5I1vxItvdKguEweWYC/roBiTsu0a
SfK4zHluIH/MciscHlxws9EoTzraAxr1KNksACiDJFLZR3FfGbJokiUPcJygPCM+2uUrIoxbIMlV
ULVGI62beREjkGgcjHndAkG+82OppOwP0WgANIwLpDnuiDULydOlcYX7WXdb1R8QWo0kv5Qjzz0/
wZB572GPJe1lRqyo7kVMnJyroxEpctuPsyr3oSNK92galY/0kpFb36dpsBxgz5UzOwALt2rvXa8J
UXduUXxPdX04SoegXgiLc7MHQH/NuP0jEEWd+bXnsr3Jowa0kz4r2usAWUSkgfvQDjGpJtW8yI9V
NzWNnVlG1Ecd4HZlp+4MM5zaA8BqAnU/VW5j5Nc+laH9PWRCtLAMYD+0hriax9pNfdsC/9PFKPzp
cbHBPHFV8Ln8jqinQ/ZlNDwjaQQX905A5manela714XRWv41PJOuBoJzYCw705LQn6X7zSCA2Alq
QPm05UK/1EShoFIIGWUMAET+ZWhEQ5gFbDGmKxIaC5jj5Bi4u8CnLs9MI6wA+QFEizkOS6cO3nXj
XFYHHtHCSx2XiSAWymL0HeooDOP3aCTqDk5ZBdPONUe3ygZwZy2HwegIzroik0h8Pjvou6yiYH50
uVqmgzKkKL6r3JmHZ+UalUrRxeO2VWJ5TT3uGbr5nYu8DdA+ZA4u+NsmMtTWLgjmMEx6fyxlDN9i
Gm98qdRy1QWV78UNNxRgZDhfjEtRz7P9OC2uaA8FJyqhgddUh1mMCiAIoWwdKIGlLWMozq68MZo+
4HHHLbM7VoTIKuGdUTeJTYgLozcQ08D0PyuW8cMczZhlbuuhW95VfeMpKxvbIQrGVFS92WdB44ew
/xG6QhM7KJEPYlk+MWOQO4M6Idp8k4gV/fRoTb1VYJ5m6XMBTOxwGu8o2tKDdCB1FMSW1XO265zQ
MI8+7re8rJcpN8HxWs5QAPtmsTgFPmu38IEc31b2Z61kaCFZBNYcFHVXlqsIQWwB9mHcJ+AQL1d2
wA8erXeecDYcmF/6kF+MyokkbXRO7HHQwGwgBwkP5gIcfv3yTvOtqAP6gS/Mj+E3q83wyOfb7SLg
Wat5IniVImKW4dhQjhAsKuRRdsPy/u09PC8AeA0eJvPB+aA/P1mZZLYcZQRdb5YfJ7TZgaBoI+Y5
61+EPyXoz08khPYkKseFhMn/6oaXnnhum29vL+L8RfgpYuUuOVbfqzaECCFA4iAwjdV/CJqrJtiI
t9c5n5drAFJhAJMitAE+yuulwIKChGaEHNVgqCXC3DvFBO5UpTSyENL5u7eXdXbngDIGjDTM8/ve
WpxjF0Ul8aTbyty1HdsX7ZTOpr0RR70WE6DtGyhgvgeMOQBCIJG2ekZ2HjBOqvG7LHyLZY6hdclA
rZokVBXNnL29qFWRTYvTZCZeBJfTBXPRGvqQFEa5NK311ZMtseyP0qISRqqeQvbE1RjQ+wrtDN5D
RIbZOBaC+eCIw/9q7yfHX5YUrfCTR/a9ZMKYYw77ENH45Sv+1zf5//JndveHtyj+8d/48zfGAQaa
F8Pqj/+4Lr/1TLAfw3/rH/vnX3v9Q/+45c/tu6F/fh6uv/D133z1g/j9f8pPvwxfXv0BdYdyWO7H
5355eBZjPbwIwTfVf/Nf/fBvzy+/5XHhz3//7RuDLte/LS9Z+9ufHx2///037Q3/1+mv//Ozmy8N
fiwbipLx8sv6J56/iOHvv7nB76BpcTQUFaoxJnjRf/vb/Kw/cezfEea/XFIPOcNI++QtqMOLv/9m
ub9jzhkMVZpMCYx4Wr+gD0t/5PwOtQ1iPqAe6BsBzKLf/vpmr47o55H9rR2bO1a2g8BPvxCA/HT8
EVaYHjpDEJ85YKiyf0kH0HqR5uBLJH4LW0SPUb50wxIDFEf47wpuzuTKQSS19IndSVUaqVHO1O6y
qGXW8MnJnapKzboPK6DH5AR3qrBDo30v4SOhRvDiBualD5dw/MM9BD9znzgvbmPPUaFK6Ys7OU92
R69LFQrvZjI6O39axtE1nKRpcj9UaT7xugTXw2gL24pn2xZBuUcphMj+0gNMduHeBq3lyrSTFOrY
ZMECjkYaTU7xGIV1S9VFqzHCC+TKvIq67r6VxmCO95P2BUnSgeuBRjde4xo9f+dUmH8S31sQx9QO
uAiHMRQ8CxkZ/eVmLNuoGC4IqdnyMVdmIHYIoR1+OfedYIegmPs88Zx6isZ48Gc63EW9zVU8+j3r
D4bbu81dYdgMvxiO8YRhb4kOQ0rQ26+Yl6pI8eFzJCOHLAmbuwiJjcKomkO32EF46Klnz5mb9zLY
jblHgBs/tAyBRR0GJub4bFGnHsh0jb1ZumS6dKypaHaLa/PvwTQE5sHM89Z8ypkCvDe3pkY8zSA+
V4kNZyu69U1M1wPVWHjhRWN7ff1uGlVQZC4tURuYSNjaGdysOeLxPAvTr0GuZBTodreVNSMHHZWR
cVd4ziRZZvTUbPYgk5+9XamCmu+q2mDjkQCMwHo2bO7MnwfkhHwOKFCmWJ904C7wHwB4TO2sYoPP
lz08K7LcqLbrCpx7pzVyqgDv6Vx7uHTTTdE1OUnAbaprCrO3mKhC9X4d3dQDvOpDBRzZ6tk2mlAm
joomcmv4lNw1dGCfA+W7z75sJgYfCLPxGY5mij65EzYiQXCGX4jZVqB2I80kQHrHC8YPY5UXHSYj
Qr9NZe21nzppluB1MPIFELSitOoMEPGNf1nTyQ9i1+usald6dcOPhVu6fptZNO/HbCxmmxWJT62F
H70+EHlGWgNH3iPqJlcgV4jYZRkJd3pnKpDHsifGatDE4q2D1ZhVnD4bfLCMo8SJt3HVuKo+cCJr
e+eFVNHv6NOfwrvR6glmvvrBIEiok8EGwzPNy5uw7rr8x8IXEe6VzWd/tyD0cWmSc3sMb93BmlHB
LwkmC5O8t9A2pnwRDSwZpqWTn518nlkVd9B73t6sGzdIS8fh5odqapdnPPsQ0zmhhYAakXoup8Qv
jKhIPaqZnEK6lODj8qeysE3kNWQ0py6p6gEl1ChsAmB/9aQ99Mj6skfUuC2MwgBmQuw57uhykxdA
pmexEzaamTCouErnavH7tHHquU47uy0qHau7bMqMzicOtMHYi2uB9la+B/Mn9eIS+iZMIlWDP7oj
eT4d3K7u8y9lXXr2x1aQfsgzqOfpPgRYAy0TAJlYViwww5PvBy/K2Wcsa/C/+OMsmgsqALTBYnNE
ZiNrXFcuKkMwprAw4vnf6iq4DkzmkG+RwyWIREtuTDtWMZ/uxFQXBe5/Ee5oPebgqixG7KxnLoBq
r5ndlkg5R0WVeZSjChioRU1XRVHY1s3oVa5/pwYj6K6DpQbCh2uL/v0EKLVhp4SrMO8KQC4C2qwO
vcplXlZOFoa5jdZN1UmQIoEhCaSHVjnUiQrr5UOJJt0+mZFF0bTaC25XJ5A0iIu8Nh8nQJh56Qh0
W7JfIrfn156GSrvlvV0OsVwqjLoOITzvpF26aNnbvmiAEBWMWLHVge84bEei4qq3VfO4GH2f7xAf
1OZtNBTKvOVTNbF4UL2YLvpF5eRBiWLGIMIUWeToSra4VxY6OeeryHdZ/mHmqIUnBi1asrcRHH6H
SvPyLo4mWcUVDUR3DGdv5qi2+yKoUxBp/mhVPsiPXo4g8hBaTu5lw7LYJuCCAikPdFwCthfgFcJE
Xe10g5kIpIPaAL0alHdHl3VAtbAx6NJfeCaSmpcgnl/Ky2GgH+ViglCrsftrf4Tl2zc+C+m3KuiH
YM8j1amU5mPFY6erKrpfvMkxQZOEBBAYjcUQRNWeCVOgYCiY7IKrwCW+vKvbOiQHcwKwNwYWJj5G
7LFxx5l87v5IUfh/JCwChAnttXrJZBC/7ay04Fb+Hjm5VhfHK/rFriX+E0YHbyR2/bBEVuQlQ+I2
Ihp38iVz0lZohc3yoWfjjjKefzGVjTxL8JJzYQ6f5S6UzvxH/8T/eY2/hYin/mev8bF4/tv+S/P1
td+of+YPv9GwnN+BegYCPAQYILp8Aev7w3EE4cHv2qXUziFg/OC4wT38y3N08BHwhCMfCU4HjSkI
W/70HPELTR/Mcyit4mNT+5v/juf4MkX803PEOCQQZC1cNAy/OnBf13n9YlKD3/P6XpjO4zwXCu1+
XhNHnV0knV12mW3JOnZy45PZ98eqH479tMxJ5SxGjKf+lYrqSZr2jRkuYZx7w3vbFak1GRcVqSuk
9LwyNqwhCzsbbAv5dY64EnSw8HQ8o61j0BlDS5YE5qQpv3Y+R3FwaXnMBoB7j0b5rqHd98GGdxXl
sDJ9D7U0h1+lVX+t4LJ67vzFd4fvVVihmD2Ph86jIJ+9daEMo8dGDqBO87qwSdCY5166RW3uS9q6
j5WPvKtElPZ1dJboqXDr8Rb+kJl4VdU++YXUU3+Gwe8NpG+OfM7JJzI4/u1MSJR0dTmohNWGBIdE
z5NyIHBgaKsUMkqTy7GoRSFZFnCaTr0nx8Qu5nFOVBmUuzLscyvlTVFmSLXl74spcrRnCfc0XIYv
+ewBho8u2riRupzSzqBDfig7z/vI/Mr7akUc37I0wd6gGyL2ndOVO2vK+72UeXTZ1NX7sXfYVT/1
ch8Esr4NWwXd39kRTNtsKO8DEISspzLgDthSRjZZcQFmyK/5YBQ3yLi3937J83e5ms0Rqq2vKVCA
wurL0OJLI+JUfh+XcOkui8iAG577tnkzwYje5iKfLlH3lOmCttY2QUq0fGIQfrDmML9wuyW4Lm2k
wSIZWLFv1uwAdiErRf7vPQV2/TEsUYBGwjyI4lHOGOn3HYAhusJsdkU/Gyno4+cjC1okTb1RIEbh
SMjvZgTCn7i3dHeiEH7qB6b32EbGdEQ6DwNxuWfvx34ZU5LPaLCuJtd4mvPZOS5uMKfU84dbYLIU
R1pIUAKYgD9svQbYXsIs+DHsi2k/5aB5KCrV7tEehg54Dnapfc1HdbSFqq5pXYHxt/HmZCxEdal8
Sj915WI8cWFZ6eiBtDpqKXYVHRFFKjzvaSa28eRZoFVK6aiizOA+O7r2kt9J4Ew92aomAq32rLub
G7d7WmgXvEMVhXxqnMX75EQtIiOP+tMxUqZP46ALLHT/K0RPGCN3FpbW0yx/BGEf3Di4Tnk84Gem
eKSu/BROdAr0atw8ZhgDvXGKQB0W31RZVdvdHVmkkwlAM4EiZRDjbnaKOXZB3u6hngN05CiqgniZ
KblpbL/wYredQCIixwh1QFEZH+a+lbuJWWGM0ox1hQjNSR3UKx6kcIZ30ETiU+FMRub1HBPuGBh8
H/ZmcembFMFFz9s702ns25ELcl0xGdzVJXUz5NI/90ugbicQOxUHAdLZi7lfnCQMCCXuFUJWd2fN
5EDaIbAuUE1qk9wETXJrke7Ax9E6OqJt9kMfLAdiONaOLI36KMv5Zuk4OlDhcLQZYpr82QjKj65Z
f5gL5OqG5gfrLCg/glc+5PXXGkWETPAJzd+B4181ETymojOddw6vsNlhR8EczNGZRKJ5Z7F8OLDF
Mb8JYle3btOaN6P0RjwPTi4qY4K7XDdfcyt/LqyoiSHWSxdvnLJmskBQMdf2A/wHMHG45v1oyjau
W5NfdfBkRLzAN9sJf1jukCqo45pKbAs6sPggaNqDpCGry8VKZC3RD58HwY9C9AQKkIqthJZOw63M
h4t8IHIcaBXxfqk4kmGZekKWe5ENdhygc0mPMixMA+Kh8X+zW+p1Af/FWr0St8rY4oG4c5Wre8zv
AZ/h4/LgfFNXfiKB0oA5pgHQgEinhSJDZyxGFjfH0bfE62ziSTp3MRwGqOblXk7oGBzcLBiOrlNA
0R6nMThyH0PwJtufOBR/JntOkzt6SW/t8Cq/27NmLKS1oLR0i3JT4of51hnq3/CWhFUOlERkaSes
SvN3QTdhhOpTB8AyhM9p9T2k74uDxpXcGrXfWteqrFCUy5ADnuaellkYdQnirD9y7//nk/4GoNyT
O6Qzpa9Smddf6vI0jfny1//MY/5u+7CBESbJQKmtXb+/8piGZf9uAzUxNNF67MDvDH8mMm3vdzip
4MzzffBcIPmJn/rLHTV/RxevfpjglsY/gKzxb7ij9gvg/uldDDFrjdEXuLj4d+C4q9uOyHNAiCV2
rsBs+2FkljSyBoUtctcFmDB6IBFvzAcQIiqRzQYCtO9Nj1zYsZxQ4753JLeD68mbvf6ovNGWn0sY
3+h+jrw2T4OZTBmSaOEIjyqooot+qugMoEZFwmSeGLEuHcUK9Oc4RiFurcldujEZJI9QWQk7y8Nr
mKXfwaQOfmk2scrDvtqxHMX/Jw815i5ltcjJZa7KznwgY60YGht6ZaZtRCv/caCFyPdBRz7MaGXZ
D4K0O7SCf0W5XJBUhkC/vqHzXC8/0HTPhI2S/dzOB+nY1KGJ4s5kZbMKqMLkmGNIYD9yPvx/9s5r
OW4kW9evsl8AE/DmcsOUL1rRiDcIipTgEt4mnn5/1T3To+ZomntOxIk4FyeiL7qbElFAJTLXWr9L
jgNwZ/9iKhBkt6u6Nsrz4qZTAkcAVoU81+1YQnXSm9LQvgIc1O2zUZq1B94qM/eB0z+ZrkqzHIvT
GFeCUlKaRnJDptaikZRr5sbTqMzOyhj3gsY9riIf4p3TDo7xrWz0wtyVVjJWrykws2TmZdndIyPP
Sj8WqejEi5PXmryfXJ5160M+KBg3YnpfyqByEo88oWy0hPZ9aNexRMDY9V53JZYSKS4eZgIIMFC1
YiiHrbE6RkuEbq+thbHrnTpnIOvoeaHuGxXa+JvtxE6bBO6cKO1+bbVBvV4Ns5hRKioU0nj3GWm3
+lM31dW07V0vrmv+5zDUhl9VTlP5I1mrTrcxprFwQ2ecKjXKoQ8mQ9AU/Tx8mZaxUK/wSGd67itd
7xbvxpjoEvRN9TJxpVKAedXGNbKR/JK5oVq2spG+QAsaI0/kemI6zEL2ISSmMVSaoqj1wAKirm/U
Vs8hIQ2Wnh5my87WL9CTCuPbMrTejM2zVSzq5BPTU3U3sCZbPObrZM2f4s4xqtvW8HLtMMJWcPca
9MO1xGjcWYp7Js1TczcOXudsZsjiec10GuHVWc3U1DrZtDgDUyR9ltN1lynzcuW4sDlgb1T29KNI
dEM5jcC/mVUEVE9jpk1Id8ZM9t2mgnIhYZhXKZZRI/G47pzZyfPoMm1MbtIxtUV/MkbZC5kERpal
WMb4PSy8Yb6e9KqsHIQGbp4aathaU5eq9xejpl5d9lKkBRNyCiC5b9BWJd/AwO34NaGuklNY57Lo
dnZtr/s5X21QyblYZiQ4brOZHa8bzcDlW1leXXNqcyQqSOogCYyj1x/crjPn20wrWSDhbMZlG8g+
cWfDbxZYDdyMbIxISMV1vgvFFcOma7O0vNdKRcCRsFcjVd+Eu9YkXAqoPT8Sx22950azW/FjylxV
uXZkUoyb1ZKiPNuJ0Isb2iHQbObCmaZ/c9t2sM4y7pLxGtqh4z6M+SSMLwytdVJrTS5TkUvmNsp5
SZlc3itKzWJxl8kWJxhUs/qetXpteswWi3w6CJzCstCO2YLORWYaGKuoQsvPBXNKZWtg6cC+h9wi
O1ZEB4j9OE0aUQFqSb8MA0cv5RxadZZsq9Lud+taYZMdKArMjLtqVWzzSR86RT65vZbhbTuMuXhq
a8Z693lvNmblt3apyBP7nTplu7hRxpJxZ6lNd9o8yubKKeH07mkihv4sPTbe68F2xu4VtzZbOSqy
qbQydAZQm7OOKZZzMmZXWXaxxbt4U5qWKW6IHSiheOdz3yS3aT9Ozvucyyl+cNPaa7e6RzrRRsUy
zd4VuXDNMKtNMUSJUKqZu9Jm3GUNT5Z7iHjTTBCKUi1zMBhGnTxbKm3L1spnqmgtdUZ54wgAqKOS
MRe/Ku15Ll60tXdiiGuZVffXU15BhDCgafX7yiHJjnF1oVvXiy3KOpiqebS2/eWrH2eRHMiuqXCb
gmTmGmcyKlrrICxjHY5i7WVOn2w0zrWMnSTZNVOVsW0PiaYsB5hSWfF7qff/SyKwVurLfz+nu3kV
pexe/+u/h1qIP9VGl7/3j1mdrf9NhQlAPwMN2HQvP/pjVqf/jfCUiyuex/CNpL0/ZnXWBeQFQ8TT
xyF4FkOAP4ojfuQwJ4Y4DT8Mhhicif+gOPrNs+iftRG/BmhQ8zQ4P1iYoWP6QIkgRUgIu2nSW+96
BjvRYt+tN1YeOMYXRmvN45J/Qv/+c7vzrxcEQP9TuwNkPGWSCzrtrVZfT2ITu1GZ3lkjXTEBRsrv
3IM/UQ9+bnV0HtVPnci/XvDy85/6q8KLG0/qZXqrtfu0ODXDQaTRwq3i8GNtygzgyu/vmPx5t/Hk
61ooqjDuwqzfQTzNE/5cGC8b04qSzwzS9Us78lcP/0Pr1+voNJq4Tm87810Yj6gJhOKvnv8iJrIs
9k2/r+OoBoFNbwfjhz2+DvIpbXdMaAwmLuOdc4HYrUArowYwTi0fBy/IAPI+8/z8TRP6Vx/0QwVd
wTjKXEWkt+u9BC0ALAom3T8Pz9mTEpq77iE99dJvMsLJAuaUMo+6Nqj3qhGQlsFh9jDcSOJxL4e7
nwc1GWykYitXWqgPGyqkddvdWa8UXjr872gufLn40vTfjNU3yu/q/RS5fn6sguzee5d90FYb7dGL
3pan4WC/uV/qs3U2HjCZV9utGgdNEjTff3qxb36/058XETrJX35V+I3ZcGxJGf3Qz6auVdOxsIqa
6tp90eYtaHqnndbm3MlNPgCeBvlX703Fgex7Der6w5b+vPjWDoDUedef8gegNGvyKYvUzsf+UTq+
IYKGHPnJT833uIPrWxzAtPyKv2+ZV+P9WoBrh6r2Y0iYjqfbSW7tfkNdH6jVlV6/tdXWGyg9YEIH
hRWq+REKtS7C/ATMSUUFulqqgdI9L9XXHmMPZnxDKCTz6kDkV/JbuvgE+tbYRBzyB2c+TNCesS5m
2rL4CEY9whIaADrfdLifdglJWEmwG6z8BkvgeUP9abYvivUSM59OuHHFDJf5lJSvzviems9dYvsd
Zg1pILStNbzmYgeVfDuaFAAvpb74E0umh8Ad45CZ1VQLOwtUqZi+ev1VrWx7bPmkR5NBCfkES9zP
qcC0Hk9NhHQak+R6O6r3+mk1fIcBDamPnd/QFOBwqQZ6HY24hBOU2AjAx9cq5zFbN67jZ+JWpI8F
RpXOfs30YNRevfzINI/p94ExtbNPp0/SOZ1f70H/XD0f5hKWRT48CbvprRgDvmVb7lX1XLnbJA3i
bgxSBcd/bYwKFtKsnufxnNSnSt0M4jZH9GPH7zNc2E5+KzREgzDE0xJy5HQLdxmw0EaZve/xrQD6
bv3+Gbhgnv2M/yroQ3xuqtpC3E9MvrTwEjPs+Do+kcCfmEkqp2KIhit0JEFQATw8p69EMJEmZ6Dz
/CqhwlZcwF+Crtu2C8WK7313vw1XuJN1n7xkvwn4/nWX+edTuhwdP+3Ui9QXV8t5ShbEiN6v7r2n
5Mru/VGGRbuFpBw3qJKietk13V3pvS9URnmJcjvdtF+KN22OXGNnZdthOqbdrpp970tNYJYMNYzO
dfgt2idnyweK1D/Olj8+8UeTLIXCGzo8n7i9G5QjC9hpQlj9xRKoI7tfpDWRou8adYv7U9fduf1X
T56rmVQP67FUAk/BRTmMX3mFwVeHN7WO2jjql+vOPrVxOOkbJwv1JlCyMJ0DzwpqJshBtoa1tRWf
eQN/tDj/rRRAW0ZJoVEK6B9Ru8EcmlTOSXrrvhSvyqYmLTYsX+FecAIZkB5+KIkP5L0woqdtx/F5
DoXtl7S5D3+92+rqrw7Gnz/Kh/NGwO0ZPU9JbleYzvk3Zq+eL3E/xWiQabm+K+IgNog89hIcCoXm
C8KZGJTXgeoFDgzSY87u+jpfr+yD2b7C7sd8nM0vg/VOCy3HDYmFechZlGnbwjhYIBfzo4ZAAhaL
41/euK+OfBRtOBhRl4XZGs1NIKOUmCmkE+Oys+WDw8g8g6BBRyC1QxZHxeNI/TJkTWDLcxtfee2t
K4Atd5UX6M2hNKJi3rhdMA4bJzk170IeFz0cSDhoDpZ2aLwbD9e/yj4DwY+Qk5vhuDLxXq+9lXIl
Uoe9HDkpM0qDhA1XvOmDxiv84rwo637BZ9eR19K484r9cujTqIBvArQki5e0jnr3JV8iuwy6JUyL
g6se+zc7exCS+dXXmUF36Ze6nzwwuIAv9l18L6rAHAPHC3EvgIl9cSYg19pAnRXMXSjYaC0yTrGL
GEmmVYPZ2WleMHobBrvf+RWxu1eJU9Yf9GQXZ1eaGqXDCZRWn2D+bfQvKdagA+wpf9AC9zvxb6kV
ZCZBcIHBmbHtUS6ToJYB0zBDOxszACO0jHDVAijpY3vSVJ+vfVtjkdUGjoPRS9QWm6qM+NCWGyWc
RlbPnAa9JGcXo5F8uuebgJ04akEP8jsHZrn/61X7y+3r50X7oURYkpoeu8h4f84rs71z80VtTypO
zOBiUxkkgIzt8twmkcGUiow4NbJ7yNVBL3Zr7dtszPV54vBUdsocuCu8vVO2WYqrxroagLeSIE1+
n2b/29r4oxfIv7zyH86lKWMUGg9pels8diYwAPPCrZGEis5OM23E1313tHVK0ZPID+UlFWmTPlln
F044jOYkmOAR1VAvg3L1ZeTcNwggamoE4nGs2f9M1Gz96hTFSMOC++pB57u0Uj+fD5aSZ3W7uMnt
fMiWfXWttSTJ3IjhC/kEbPNxCIa71aXvXdwuhpNHtkZbB31/57Qh/XkTH4s5aG4FtiLTQy83pnln
Ve/GsvoZdP00hIM+Uo5GUocAFvXp1nR2CKsA4S0Z1WaQY/zW0+3zB0K3CWE1cci2odipOBQSP1k+
wjH0lu1v6+r/Qn/9bynWl2v9wbj+f4M47f4l2rB9/fZnnvXlj//eUUOAhlF/CTrH5RAu/x9gg/s3
6MqwVwjnxvrQvEji/8580f9maIgLaG51BwETou0/umnF+BtCF08DZIAwDfHF/I+oL+gWLm/5T0WM
g0YShg3/YOmFg8RHR6VKXoy+CuRQbaW+x+qytlR5kGyDeDWXattpXv2EQqAa/LXL7O9JTOgUbRP5
s9EAy8IJXcirM0NXSzuaSVtcj62snxww9ioYrSErtoUzeMuVuk7F9dTDUIAlbI/TOYErcF1bqlLt
4l518Q4aS7eishbJlVI79ZNngVEHqA6t4rA6E39RK2TbheR+D9erpdVPQmktclw9m2l1PVk/Mmjd
TmCIy+9xurhA6jWoThdomaK9SzsGwi8Hrmoz0nxE9bCEyjxbcF4ZS1/lljM32zh3YPEmfd2PdyY6
K28z2sb61BXpEtZ1OZzEZObfyyYuQyODpUolmvL5UvjhV91sl3owD5MOnDeO/HsNafV7m5TOQwKP
Qgti1Sw4uhx0bpCdF+tLbDYTdCPDWZ/yXu+eEyjsO2ftDKb5lvXDI47meUj15THrc8w3EP5h2TKU
9qtnjhjIt4WjvauTpXZbBfo7KSiWaVOMapPbtKHiVMZewD3cQ4frtY1HmXIrSz1BhM2MqNpWuWwl
3KRCXpXVOrMVzlK/XsnQHULV7ca330QZFeoyGbXAN5tVqemnXdmJO7VSFdLee/Im/BqFFlo+xZlf
y7lkhoq+A6q1rGfq4WGsEn9M6uJLYvMdWeiNYFBKbzjqilMKDCUaVlTnjPUTjIb4JTfU8uuk6HnY
QMXASliM6k6Ph+VxJnblyenU5VowKKcFqYV6laem8WY5FRfpWmm/kyeKrTZE7pXRQsECzo2xiGJd
beEz1wwY48rKSdNeW1lSLVTGczeP5VlHCJlAQLJm05+8vtM3itM4b1bmrU+6ljlX5M0j8vNy50o2
MV8UnTclcCLm/diXRNw7g2B3hT4TfzdQddp3ZmJ4D6XaOw+xvjTqBmWCQu0pV0YMZrI6c4DUVWH+
0CCljDyEra/WmkG0xeVSw4FCt34Apjc3cZKRtTdJo5O+k9owkRVtZNEKxRbn2UQB4sdJm3Z+X9X1
42D2Dm1wP+wqIcoDUIwCISinqMx78bVaKsCjdMBvDKqVBXl7XfnlaTL3J3Vch2vBe/3oVV5zM5tZ
c5Eui/7H3C39Sboja09t4+rFynk7lc5K3upuir971WDs6RanYqfC0n7uhhF2HOfb9ABzm5VO+gt6
Bl2unNlu0Xo3F5HrY8HoGMjb6eXWYSw/+OWYG0PY4xHwIxZ8lg6E9NVjQyJELpk9CD5qoZ0QQPc/
lsFla+hrY6byg0k9SGHjSZ31yY1VF8mVm/AVZXauPhVmsVwb+vLs9TNvUVHyGXIO3D2c/+Sq8Qoo
76ZToCvS+5T5j1LJyycG8smPKBv6kzcO6xapOWINzL5S169yU833YEXIlTKn3s/ASo9GoxR1qILm
L2FpTZcnt/R8+qyY91qFnY26GLAKHAtuez7Z2juO9sO127KmqhwILVqMTn0iCchkvqfMOlwZO4Wz
LJ23aYAzbeRp2dCnFf2PegVFgOtcimmjC0t5qkzh3YyjNdkBq6F51uJZs5kq2SxzQy+H60pozY2j
W3j5LCZdN5JzlXRRHnHZyik/pD0xxlGWl9oJAZj6zaNNvHVr0R6YfyhPcbPymsaLQxk/pCVPm3U6
oNotVHbKcZHMM+pM3S2aZfawjrW5DZSkZ7GDJk4Q253eXaN0AunhZcepyQdUXm8W1KI7EynPo9Eu
hQXx/7KIU1lKTghdU6rQrIVm+prSs3oRyz45WZzKg4l6fKSNUer9sprSihaFTiJfx/HddIX9Q5Yt
5DUr75KdOq/u4wBd70dl5sp3KIZdHJKw3FUHNvRVhp45t5REPNA+TFRwDMTzkOe0ohaoPB27XDZN
PFo/xJKylC4Mvc6w5o76OBsMP5YtN7Y4U38o7AV5xVgDortjal3hQ2EcFTxtaMlo6POybPed0swH
vWuRMRReK1e0/6X3YzXG5tyXZXbOAHZPtoBn3YPTHswGkJh9btkMyrAVOcNdFc5zMzQPGqhI0DvN
fDTbpDoP0rZDb1aW82pMwy6xPW8Te3oWjkOBIeia9hu3IXuEKV3BsLIq9eK4xBOBao5Kbui6is2y
SvtqbGc1RPtQ7SsDJZFbequCojKZLuKL9FuWMW2fejQXOl7DkWd54liuhRrESPGYuklPRknqldFo
jNbVXFh1sErLfoGftj4LEp+jUlPdQKmZOCzGom7SuGauOA/zcbaMjAK2ru+7ftBuestJQg0lyMlI
svYuz0a51xJoYWpsdoijuWadXAh3UMgYDUFnN89NQv+1mDEsPLAsvC2ZHAR1VuoH28jjDaES04E9
CZB1mPsvXazUR8dI0m3u6kWgtLV16Byz2GsuuZylpzJPcBXYkcyQ1um1cczQsKfiPDh5dUpiByBA
a7sdHohz6HWV2K5rrESFPTKJxLJ3m1SmtRnz7KlxnW6rKqLd2nliXXWWskSwTIqwnY3mTrSYInCe
zzRVtQzbxL3QQqUWKiXzPaSmzlbaBtA9xLi9PswzdgCxvVU9etxu8CD1Wj3KqFq+JKrWb7osFXag
mC4RUEPuEILWqdWmsDNm4LWe8rs0N7IXNtSYvfhsN8YYenJutwuKnMe+SvDC6CclqIcs+zqqEPXa
hU+edypdX9GWt3hWJteA5WuISCfZDZQsD2Oat69Z69nCd9sYLnPXt0PQJphkgPqXe7VIMHsQDE3t
yrAPaEwhxlZdDCe2smEqcnsgm81NXdUvDaL8KJvV6RXNGNObAocIBCl4FK2uts0MNWX0UMtThcvH
EyPS9iTTVbyScGntIRjTErXKFM0eJUK+tulRKdchGAobUurqohKDK3lXF5W6R0Bg7xXLm6NELiJg
H7QDaa/DtqmaLLIdqoBY0dqgH91yL1LdvNaTziAvrzQF6C7DDQyxTCS/sRapXePtuzJPvjjduB5N
4NXIkaNOzk6DMYJUAWVUvsYNpBGrD8piYGwQF/l9qRr5/apJlfGpwP08dYxbW43Lna50JUPX2jiu
Q1/uclNjppYInDz7NmcIQVl575A05ltNBiCkt47Yq7FSvZpmap8bvR9x8+mt5wW99yvYsAlKw4HR
M5EmW57j1krqSJTpRXqWeqea1+aoTh5vMoHKXwc5Ky95DiGHtbxOD3myFgzVlj6/Rvi3RpACbJfR
bc3UQyTDD6+R1XPaDXGE+xgfB8eHZp9ovcPYU6E64aLdBmOAKij1zPVFRpQjzKvLuMgZIrZQ+ymV
Sr8r85IpcqxPgbW0aTS1pPw2yWDtu1RfCX9Mmg1eTHWYmk124zWx9uTEFQEGjYBpPlrKMe3N/Gr0
bOMFPEQcGtDyG4qcZgMHyd7pdU01CcsE2MqxhST20BIHqdKSQzJWX6lqhu+zwzimXipy4ixnCkzQ
xrBqZ8/P3Io49cb62tt1DxG4VyHbm9mmlu78GDe1tzHrsruq1/keU5Ug5rvcxJhBkCaf12dd7byw
8/rvackboUl7PpfL8lZOo65GfTsnJ/PCek8K5gTOkHhf7FmbySnhzp9SalsOCHxbmAyVDQVSMe+M
sZtvHalp78VI4KFljMTZ5Rwo8GKNkrS5C+8CH+EkP0nWbY2FLeVh6eNbMTIhrCxcbSIIVmXGTI73
7bYSFE5AjqaYjr3WtoVxIY6bt9XQmPe53c4nNhcgMcthnkqKVd9HVmHhSzAvwj10a6nsum4i4mXh
A5FE18CEWVYx1WHrxE3OO+mqGedBxrZQNwYp0vQy+6IqeyUQ8KW21Wi0TyY0YH2zdPRJfgsBjXmf
Kgz72Nv2cF57W4DvlCL5giJU3cNugFgOTx4/H224quSY3JaQpUSgOGp3KmWpnFuKIBS7C+y4pord
LBrsAkMT0g2w9i1EjfozXczkRvMyM6pqp21Dx2nLA/y79TqXZo43aJMWfj9xgIYtNJJqM2u5OR9X
R4vfdF27NLVatU0m0Aj4fIi1CBJqp5u6NawqlGKCqAbbAgmIYQ+RcVH6wRCquxASfXk2STU5y6IG
nXBn79ZVxiWssoohlqLEdwNh4EiFlVJ5wiFbeRw6sz/1iKSunUk3dobDtosMRfcOfeuVe2C3l9gU
6clQm+ohFrJD2zGvu9wpvmdlaYQwfE6NliWXI/KdcmzZx7px9Ar30eqJKmzk3hM8B4AxrI/sjJEg
N0FPwwZu5N1LT640LiXrFORqN7MK7PJoVeKisbbeslzej6b3wGFNIGBcXzkdKsi2naGaaWFlcib2
5X1sp+BWq3Lnxr0elTGqT8duQ8t2CNir1S6Ie/O50pU1oKt4yOPFDIxLgdnpmIAbKaB3urpBLgS0
44V8dMHwMYUusuTtITemc53XiCBIyHI6aGJzcuDQ9XbOFM9BluFlH7dQ0rqVrquoRxohfqOuQZ5B
nr5u5rL82k/jraNlb44+Nb6uAxGLlVzKMu++LqZ8H8chgDl0o7nVe5wM92tXvbVp4W3zosd5CauG
Vb5Ulrga1RLa+QjFig17QRcAPHkBPpt9v2CWHt9CozirY34ncGya7GonDOAS582tZ+Q9jLwt6zRW
6x4v9vuhsW41mUTmpNw3Rr+TBsmSovlRFR1ges6R2wthXM45aILMwFfdVLZTbKFP0UEgJrGf03TX
V96L1iUykkZ1VO0LmCnWo+iXOwuxqaOTfJXGzRckIw+tnFX0qO3dZDD8x/ZOGUFz4zb03Hmz9MNN
6zpn+qIHM4Gvr3i3fZcFs3ZNz+O7K1P32GIcLMw6kB0qohYnfMbKXjqZgSKzDWEVUDa02V9zhR/p
1OH54AZa2txMZfMUJ1Rq6fq9kiRHr7F9rcfKbkmtSOIWlmcLZ4n1rcUENUmSL2U6nqc038Ip2rbm
lzKh2gL0QX1/p1SGEYwQxjZOod0X8j7FyLeBzlXK7dj3od5W70Kod1XHK2oiKIa+GpjKpR+8WH/T
hTDlj/XxWRmnb4qNZKL4ZuT5S10Xa5QX9V4vmh8u3FbfuAyaFfduaaeHOX/r5u6N4RBWfi86Yvrh
Rp1EoE+wV4fsqUR0neV6WKIqKmAWTCmeKzgJVB4iKYc2mSmGn7u4vVlWCgaRP8H0TEI7f7eAc4aq
vaww2+so4QhnE/11v0AI9HZeQeqVk2wUTlIDrUsnm6hS4Xcp9j1ax/s5jelPqmd6bcD3J0O/8kYo
jw4h7f2KawCnndLF+3WAuUmH4s5PUPYgeFTVDvhtMwzxyVzKB2PIQnPowwU/ptqxgYLLbTGMIfmd
lATKprTSTeree7Pj212+82wZFM3tijAinqfDhURK8bvLzBJd87qxyO5MNA1rmEx98IBOYYbSHTq7
ODW28CVDp73CjmVXr3wofS97xddl+mIXXoABFFL9IlJHECzK/oAq49aYnJ3rue9Q28JEM0K7cs8e
OUq1pgVqcs1xuilWHeoFh1DbR4bjgWfLc7J2d0uOy1Izf1vs4ls6TE9YdhwTW4lWq3qWRRZ6q47k
WPUrcEUFrNGRYZVv+aWNmQbI3UJrmN6G2A0hkYZ6nEba8rKuJjpY82myGtOvy+TKSnITMNvgqx6T
jFcn43aTatxK0XWMIcsybMWYxcHiea0brqZapWGH0dtr7WTDgUO1vDEwZnlRV0YYGVHqo/c0YwFW
dll2tBXmLmo8FkFrq0dlWO/7wqvD3FElRXX5NBR1wr5amruhWe9jRkp4FrlJIa4SN6Z5W1OveCbw
t3+ZZjaVdep3WgnbyLEzHYjOfcaX1AhiDRKgiptF0NWGiFDDs6DKggSf3Oat12oi5hC57ZMEC8Ow
mi4vvRhn5PKtO3P6x0DmyzY2Y+s1a3Jd3Zh4klwxlMNaU8ERGyCtapf6i60sycz2Lzlfox6bLiCO
Qmtn3jTDhcleDVr2ak+1mAE6uqS8rAzc9Ota777HI0eMqJgcA6brzHjuVYseDidqe66kP1ZVDMG9
rTFuXlXOKzlNjwpbBQTJooLRYuC+sAaUEtP0YBXZlN7MYnFOYm5Yi7FquL4q9Lx9/GtE7kKf+tMo
3vXQsuKugozAxNL0A9VszC21ufBGFIfxuj8LS7tKu9ndTm5ZyE+gtAsi/VfX+oBNTYwhesX2fNUS
9mYypiTSLOBdG5uu7eDFWfEJ9eCX9wYVCZehC9pwUU/8jIWVXr/mmuv5UwWo21r3ZQ18ahqfWNh/
wOEpznmCKCawA0NljJXRn68CTdZ0lIYQDa++45Vg2oobDLMJDEN8jNBCre4/ueIHjO9yRRQjNrIP
lYBitMh/vmLuwT7G/cEvk/GblQ89uHT5WSjXr65haTw02nPPdT7eFQ+0bBa2njH26Nyhw5ijcv/X
S+8XD07/+RIfloObuphBeqofZ3Cmxnk7QANLlG+Di64PxX7zCWPio8v45bEZGJZwKlz4GzDU/vzY
dCp5e55U7NSsjZwjS8NKczvsjC0+E759HPSNXEPg5k9jpC780A/rnpmiZUGUt/An/uhMbGmthLGD
q0YUbx0SZdbmqYsgzR+aYIY///zXj/VjRtblPv90uQ/EkM5biqlNLpcj9/OQb8zxnAVTlB/Tg5d9
wlTVfnVvaJYcOLqsdP3j/oES22yqBGh72+yNU47Df7Ubw8bXzp8n0n1w8cIujjvDXdXmzFNtOMEf
XjVFqUCowK7y0yVwDBk2xNhwOIBxwW7bfR6i9usLYlKnYx1rqqrx4YKuPbS4qXNBQb6nsdGBA3dx
aPoGDJlw/F9Y7300/fv9Fn+64oeXIr0Q0sFrfJhStApRCpkjhD7ie3yDNU304xzK+8+TovXLnXxc
o0xP/7jTy176E6/MTBJjMUH5leMAfwirQRsZIimDN3vS1k9PF25psYmj+bYxvmCLcZ/9pxrTv3+7
P32ED+s2nmIm1nwEdbtu1nC62az39papX3SJmEponfd4jdxPt/+L7/kXWxHGDv+8+w9bA7CiMsV/
v7QZzHcD5lMhBElcq4LsYEV837yv/kCq86d6zN/SRf7q0V8+3E+PXrP/fnE6BBIJAXNgYJuBdcoO
k6/uAQkwdWL2HAIUR59sFZ996x9OEntwxuKy2uBYWr59UM81qa48agrGDfofUmw+ueCvtoufHrSp
/vles1LrpoYX6rJdFMdLRi8Onj7uXf/H28U/v9ULDeLnB+vMDEmxo/rH3XnHPCwDljOQ4sZlu/j0
7n5R4OANgtLTIKfMNdUPF/SSLhvny/4EnTZcUO3vBHEClzuEBpxF+hfjcLnRz/LRfr1N/XTdy1P/
aQX1/0PdefVIbqRR9hdxQG9eM8n0przpF6KqupveBSPofv2eHM1i1T1aCbvAPuyLIEHdlZWZZPAz
956bdjCJJZC0A9fsmq6q3PhhvLslWuomMSv/+Eb/4mt00ALYkFV8w7Z+pzcuiTO5VXO7Ve1Dwcc6
caHe3uRy/uej6a/e3S8v9tv9ocw8gFr9y9dY/HGRBttp+393kVJc4Rrhrf0Fcj03hL3o00QkkbEZ
L7eL5o+LVBy0vbb5hzvi11uQGAHSLEGGEzsESJ4S8rdbEMik3vu5RtKUtak3KTr5lX9yvpG5uC6j
cbfU//CCvxbFf7we16hl2NR1LgXRr9eK8uGL1TB0dcZMWn7Np2olqs+/f1O/Fo//9Rreb3d5ZYIW
9ktew5jFY6nR08EX9/6hnvuLN2IzJ+MCtHBAkxvz6xtxwY7crEHIFuf1ktIx+u1KY0f592/Fuv2u
/+t0/vd7wbGNC5vkQYvi7bfPq3CyvFzseJWeJNm7VpgUxxroDeO/GDEAWmsCzp0H656tWSjX82t/
zULstBVPSIbCOx87aEJsYIUs01r9/e/2q4zq378awD7YQS5uC2r13341B4Q+q2vWIsgp3KW4S5hA
rcyuR6hXl+C3Mvvl71/wL75XF7i47eDTcnCs/3bONLoJ2932GbEeNT05YT78BxPAP73A7Wb500Hm
FoXBNpkhS8F8Rnko0wPZ7/7+TfxWYv3xsf35Xdx+iT+9SFw0cTDlPmGLI4jpt/b0R40x7NyT/YhH
oLlTj/XzP56Zf3G9/vLh3f7/n17W1ZD1TL2/Kl66F7HvV+VmIPL0Fp45RN5PeV9v//Nc+H+givz/
DSlr6Nym/3vX4RaK6I+PX+yGt7/wH7uh9y+4fcgZwYz/AV3gvvqfdkPnX5brolUwaWn4gv4jjgTR
4HoOBzSTbIyKjsnf+A+HwfsXWGbACYHh86yAyPB/xGH49fons+nGFnM927j9NOSYvxUQDIKsOFX1
2Yk5lYOjVv4TF/vXCuW/X+C3Gwwql91rXnPunRl0z7TqjKNba7vOUP/wmLH0mzXzTyfnf7/Wb/fZ
Qo4qch03gsHWrYNhGfYMx2gsIGie09zPEgBaurkBo90/+j6qNAJvsn0lW+sZ5aEGhD5nWAz7EiEB
tunaFzX78pHgiNKiCXMa51i4PUuh2tSLXZAPwXPa4iW2FyIHYP8tT24szGsl0JFmblmuQVCQM5NV
wy4hx+CMyKmdojlhHmwVjh5OMHZXGMTLixFXLJrZ0GKU04W2s32k/H5SlfaudJb0hMhCPiYdo0d/
bt2oy2cde31ftC+mq4kLrnexIEQt/XPpBVO8r/q5+T4UrfNTzxlOorkAxLuBC2oB0+mUtVtKCc4U
waB+KtFYHWTqzCvdG/MXW1XWuzfd0IyKvZ/HwuKD2DAeO4mlg9+x/dQZoxwuFSoHJ45KPY6fKhch
unBcCHJ6PiQPLcAGTFVLaWVr6rb02Jli3IkSjxdu8+EipsqJAnvRknXDWufL6rXyDHisJCvEn5DW
t3P3Xue+tl5U7J56S3kfANyRp6WIXxmCNvZ2WPLlAtQ/j8qiRsnS9DdcqC7eDAjDGPgC72DM9XLA
PJMc49ZjFQNRAHlWVvjToWOBefSbJn9JJwcZg2Eu+j61ZvfHRAjKdslqSBC620E7It9AU4bzYQit
fxg9NK+oizS5YaYtPlLQmu+TcuqLLhr/weyof50qnyMzKVuxWuo6/5YmQXCapRGcHKm6T3R7Bb9L
SiDbCsgXjHXbKllZatORu6R/8kfbwcRT1djBpLYWFgSknE3Aa552zhmhrn4iTAN+5VinSH7YjjJL
yLZ5Pn1Ndqld58a0wiVzYhRmvn7hem7PZeK2910ipl0v6/Fb0fX2AWFGfDBGky9qTrLjPLcqTHrb
DavBdqNWduV2dJ3xO5khYpNZ8N9c30HgkVQ/KsfInmLwwFExqOGaWgLaiR+7G8kaNWKv/D5qiNjG
8phMNaZE4VqEe6fF96FGGyhxXmwscduWwR8Om7iPjzIGQJYYhXuQDcCMlZnMXBzT4BlEn7Yq/+H3
2XJVwKzTVSGH5Zh5MFKoKbWjKBA9tvE47YcJhSLrf9Pcugp1qJkWYtPZSf1YWZpTbHO3YQ4uY8s/
2YaA79mwx2AwjowoWytrmPdmOo0XAm2cnxoCr/t6SOSB7Mr2JXXHaV2Vk7iS/tui6oIEUpCZcSE5
NdtrteZFqrT1KxqG8iMbJAfQ2A1MMaqyI/oSTVdoyIQrwhoqcVX2GMRrJSp/k1QoWldFZ1h7yASM
VUd/RGSVevgITafmU9HNutrH/YImsccV0roLM0U1GtUGCRh7hyqVU0jOTJBHQWe4d07nxBxCsLRX
dVB1EanuzY8eCMqyqm2DIVYdF/VqqErjrq2gXqwCd7L1SNMm/2hk7ay4ZUccb33evyq9sA+2tsyP
uVFDO1Zad5WLYSe3T8Bmpxlr/duczQjgkTCdOTv652kuGel4cnmjqsIlKGJge0O2HPtm8UMYv7BN
e7OPD5ZwciYdQXvtnYTpXZpV28nlHQBjzbd+o/dHwe5+w6okOLqFsF4HHporMLQz7m/2q/ro+rCI
XXOTB8NwdW2AvAbcZKQrxrBvqjkHJeM7nwPC0tCD1rjR3FjfzChs7m0iYrY1twVGXzlfjVxiV2xt
eezIlTkVHEurpM+hdt/OTqrdNN0PuTTPqVWlu6CFzrj0jri3TWFRfw/+claNPpzrWgWoK/JiE5jF
+EkYDq4nOw3u3bqMiS1JO/uBS9F9lslCflE7VocFJOE5HbTbbnzmsILtnbhlqOtpfOo6KN+oT9nt
0C0ck8GZb3icYXiYjcXcDbnSoxoBwQFdldr0vSqa1UT/EraqnT8mrcE3mvm5uSkhKFtbwyH3kg1t
Mxx1U5efdTAGkTPkyRucaZlFcaEV95lKFUbwDLfRAgp00eslsrsi64GFVtmpybXyAS9BzboNQviq
9ZYqWaUkSfWRLT1WSpo2oi3ikx4eAkcbCRhHI1SGA4QfAov85FvbAbRmb1GVDY75YH7XPAspNMTi
7TBo3k2owH1qGTUpwMLTp1Mpc+2Q6V51SH1Jb1Tpy3iWlq6AR6ZBLiLf6dyfJqrhdlUnxfCZj+0S
eezpPnQW3d+sOBdfw+jKb2bH8WmjWDZWRm3pp4WIgX1bxB5ITWu4JoEnj64KUGogZ6o/lsJASZN2
Lra+DqzPqUxb/9MSrLDYaQ4oD9gUzs9Uac0uBij9qBkJRJfAtw6oaRB5qsSy1148G49SW8w9wqT+
JLs0PyLZjvv1WBjVyRw84m1KG+8ESVsxB3vaXLMxEA80W8WZw356TnKPxjn1x/5AcDfg+Rlhylde
Wc7egdJdhXPTyYfY93MInU1S34vW7u7ywY+fmyAHO8gvmx8Mu/H6teP109F22+xdWGAsV2i9i61n
852ZZTqSwJbW3nZoR/1ksv8DRLSIcKTk+QFmcH40tMq7dFUZWECUxvi4JEp95lpenFDMdVe4Gjap
OZ2x03mchzJXIuxdgFDZglqqKV13A2Oq2ml+N1z81BxCr81UyPkqQxsQ+Qpis1z3vTdsR0m4T5UX
hncSFUBudLlsiSINJSQqMdd6aGf6xmiZVRDvwYLNPFU5pYo1qKrlOGNHvyecl54rL436knc5NNDJ
B0zueD6hTcRLS9UPUYHQg7yhsrOPnLL8GVHoZ302AS+WJp6QwHXWdcozKq3dcR8vhVauC+Elh46F
/kqClV8BDHIvceOTydJm4t1MWJU3Q18Dy64xQs56czB6DYJ20mH7ICPhvuQxvq1G3N5JXFmQaxBy
4hdpE1DWaLYbZSDbY9seaiVYTFTRtbPtEr15AeJtHZbWkMPWrB0tjcpOMR8gOI0VYD2O9otv8G8d
ySI6gsh0QURhtwFamxobY+/7MDInEzt2BdUH5OjhFrmbs45FzGCjaNjVKOPupeZrF2wR5QEPSNeE
WSncLTr5/Au0OvO92tZ2hQpSPo6k2ELR6rATyXmdO10fBghS98RicKTrSXCwfI6SPB+Mt5Imfy2W
hON7cUie0xIrS1dStdOFKnA5B26anGuS59auCfdSz8gsK0YNCuhNijW6QfGaGkMZOdWor0u/Wa6m
Wjg1laFfEWpBRgICdT8Gc7ceOq0+eBVRPKOZDM9W15kbCLOMU2IP+JQ/2+ey7Ya3gYQuUL+NsVzg
ypnRxG2yFT7JigPZOG+I69OzPSeg9K2g0z4DsjgJbKDOhO1O6Q4YhCiAQvjqJHzL2ZqBQqZT+Xiz
GFaQchosatwgf01AK8UsaDNBCHezWOWyouJbniyt7sLCMRZ9NTiJ+w02qhuvMlyV42pOe/+HmcMU
Gvu6Bl8nICHXQnsniM3ZCE1pT5OWDg9LPaYVgQc9mOAi8UNcA8OdvjQ1Zbc/n2y0ymvbhawbeI1z
8vobsZ4Bj4uKufD8e7jh5YFCdDmnRYukTUd2jtI+HYGPddYhhoKMYCOttlYg1V4Cvzomtp59AJKC
g9fn9bTKvc49D1ky4IlPg/n7Uk4Z46hMtsWmRwe4VzzbUcEl7Vkb+/m9FgNopkGYxDESKsSsaTgh
43XuRj/L0eihN/rAMKGFSakht9Dm/h6OnB2WcFm2Sws4wSx0J8xlKukYPGgSY84MrC5VH6m+qyIH
383ORZn7Q7UWX23vqs2AfIpcCKGSr07v8jb0+xRZS4Nebo3faop6b/GtlYkWbA/PyrxiSbsPyjwH
KpL22cY1m+qguXjr29JY1tXQfek0FQiJr0yusexVrrtN7T6OyJWUz0XQ64dF17ufXL26QtCWCLY8
iy2sUPRWY6wB5iaPhHz0x1jlfkQGWU+Dp7f5zBMnoJztTCeCgwgMjhp0eTdmPxs3baDKI1LgTEWo
zr3n2szG7/h1OMhroxne9KzW7JVONXplr4l7PYd7tymD1NgQ5eChOZ3R9Xm42YNdOhDqCIO4l89u
HOsnP5umJ3LjprsW8OKGQtx9RXrIxUozam/nuMqixYq9DWFUSFATbTSOVbpAa+zd4EN4C9gZomu2
nTd5X4Hm47D0vPr21E/aey/R8ktNF3CuqoLQ4dxXyUm4A3xczR0uZUKsoCJDI0x81f3A0Fne/Gj0
tW3xs8LDB1gAgaS7YPqbx6FG+palW5Qscejq8kbTqGW5wjyJv2mW8lX0pbF3GIGte8NB3RosWB7a
bu2opAjtItPf28wkIs51maPq9mXKrHerHXOKCy+zeP6KbPzhuIPaIfWGOkRcYq0O6LhiVqQxOkee
71SB+jxYF6s0nLfOVMzSEdqpL0lveG+WnoXiXFRwQPQ54WnSuECMqIvHMka6aw/N1yBUdi6Y2G8a
uyUrYR70hw6OWI2grHRfzFEPzoDfEqpJvT0GtV+d29vxspal4zDp9WDF9Jht9oz8wR7mdefx4Zi5
vhZCTY99gCUi7Ct9/ho7gBXeYAd3qJoGENKzk2tkTjXBzkZH2qM8Lgj+RJFL+y/j5SK7XqP3mgGj
W1qucz/6wUPTYavOAmTAI0K6A5LPhq+0y760xnJexJSR7gBgE0ndyI+YKmFuTUeSZCgpIk1j1tZ9
DcEibSp7PwQdZJR0dN49s3GQNleIzoVoR9g3amimtSoV9Bu9c7lCUs/bCZ61n0ltdSye+nb+rJPb
OWwvt3jSdpQ24DyzLREoLr6G8mAs5GvVOFMBfygNCLIZW4SF+bQAoBkxsPg7UsdagbAqrY07iG7Z
j7qmVxZLmfofXuf0q8S3fyZlSX83JWdtsMuNwqS2MtxAMn6x84Mova+6QJoZe1yMBtK30Omyj9HV
30an/jEPNvGKyzcC6LijrEjK7gpx/aemx+9o3beaI7edUZ+oTZ7wG54lgm3hT7Skc0zyg5k8jLGx
FQrHUmBvnZrySjnVq0DfRWzrMu4wuiJ98PSwISlxRRKLWmnD8h363LJO/SUNVV/SwBnehzOlIvTc
4exO6tDG7lNZJfk5VqJdiRwUu45/E/Fpmp4yHQmTNbAVn3sC38bxliwzg4ei5TzWTkAs6Kj/KK08
2/Zt+WooLHMIsqFbzKkgNAjfxLJATqBm+AY30ooWZWbrwF9+ZjbdjT3UoSjYklrLssfBxeEWs4JO
nE1b6FcvbZ69yQINAKDDjjeDUR/U1O0qCO1OO+2hOWw82UWp4kB2g4eECjQumOeowVpnakKYaU8X
JadTS0xHKM1SnjR3Ci64Uw+xksw0aG+epHKzTTV23wbbmT6HFpJL07ZJqE/NhbOfJ3A/iEfiRoq1
Uq7/MWtIEcFlGkgLfZwKGvNSk/kgNkM4T6bR1QyXFkgj6VQzOvHII5hLAFCD/2xMZMXy0DSPXjK6
24Bh2tqIb0p0bC4hNknIJl5dsILIAUroZJA2rtMdM3qZTTcGWuT63mMx8MAEY0IpIImvJmdmeZqc
9DxXw0AqCvQpMkMQrBLyfsgzGJyFL5oDqtDlwrf70ywLcaCaGjcy0+utii3kHYFvb5gXAI0I2ifb
9dDRCywKPFLRI4obVkY89kr7bNJu2Ot2p8LhtuqpigqpeFU9McWaUBFSrqgOg6FOoqqBGdWgdCO0
1jb3XeDN6CF11rbmVO05Va1QNxQeKRsH16TnX9KTqJB1683K+neseN+auTpqYE6ZmHT+qppdEWHT
EpRCUK8IMX1jOUfnJtATS3N+pOTvNkG3OCHTAkCbOTnVS+prO3pzd82ILdhYKeraMnujktDX0uyc
aMRYGLEYLbbA9+sIb23AkEKpXRtgUejLyaC1s+4N0dK5pMk7RhH0qNIKm3rUcXAGgl5NK7bIKMqN
cAZ/W7qzeDENXR2pmtj4V557hDyS7/JJu6OjK9eDqmSU+e63wrW51GxXnUlVkPtyBG+zJFMTzt3y
XpgSR5B3vslLM+rNTdqZzzHWnBUZGtgBq/YR3O6d18dMcoKH2bFqdKsgpxaPpLL4OVVyl9b0WrWV
bcqK7AuLKM1Bmg9Dlb7ZudhnwfQd5uvN99i8zrrNvHueClAb+c+x4cGpst3t7y7j8AEnlQAc177C
mD0MUn1ZdRMNBQgwc0dZiXcel78nEZXF6lQNEiIxetZGnkU8DTj1k4dacrQn+tbyUGr3BrGlxUuZ
a5s6zTez1hY72mjsfCgZW2ZV2LrWOL0exJztyCI555LgP/IH2mnt2SKPqAmvJclnSdHuZlIhBtsu
GZbdlo95ghjeq1/nmTo4a0hc8oOwbD+9FL3/YCRbldpH0ckdDwJiqWbmmp68WX6RRjje1qiygkFC
WxkPrpKHKXb2FiCgeapScqFwXObxeJSZOiyQGGwa08GDFSea4cV2eqrBKhi2BEfRybiSZxshEBkW
TPKNd7X/fUm9owFSYIULqoBApX2jjjwjPCujBdEyx5F8SRY0jwCPcOzHMtmi1n6J6+Q1jrWnJKd0
SegOYfSoAggMh60Sxs+i52kyO5cG55dWBAzkiXYgx+WzmIPI55jrNEuLar/9bvgiRI37rBfqh9Et
39oWnF1VaRe/WPiQ1eMkA+Ta8rRk6XuDmBgvg7XRrGw7BbicegEUDTgu91seNjZ4KTropcrxj2vY
7pU5vAZj4q+aJj4HwRApbWLGD0TQKkF1ooBn4OBrBZWE6q63vkUW/gfhfVC0vAJTQLxiVvAxdwT2
+fKtt8wt+qRnQ/LlDskNOORTYxuNV/ID5DPXVg8LqtWx6mGON6pgbbSUc4Jp/SBxlUz9pyHdl1jr
cBzE9l1v8xcQ7LqbxrIujqzvlM2zHkPaYL3bpgnbqHw0MV9XnESWn4TSNlYkK4F35DzBZpl4BwXv
YzwI00TynlztprgdAPmPYYrtg6FS3PjzNTZjhC98LPBpMj4R9wJJ9+iM1m4U9hbH10HeVhp6S95c
d3HM+rhM2aEFcmXkw+0p8liPTnjzRvjecF8xWEgz/WYzzU/G4j1NZnqGE3uf0UqPGeqQ1nzH1sgG
q1prLdYzAvvmTQpj26dwEHF2bAAzFOCAC68KJ2T4PsRe1G4rk9GQ+u4ulzG5z8qf9tiv57jdVsC5
GtwaNX9ciGKNBEd/bsfRQ9fusUMe09DT8jW5b8wajAHbkNQ3Oky1pGquhfRPCju+x0Yjp6k/ttUd
PrZdAP5n9vb1ZESGwULJfkTgvmmqpymeKOHespmobp1UBXH2W9Yq9KScA4W4GO60x3gYyswPRavQ
yaqd9C712Dw1DSB39vS20NbGxHjZfJ6cKhz98omZEf1Zv7V4YMaolIkdX1PMr3PLvIdc9DWXyJNY
e4l5CzF6bUO7kob5kEMewYqwUwZJSAZpEpa8yNrF6NZHCY+WpTOPE+MLjsoZZTJ4LS376nGeMwSJ
ROFTJR7zWK3J3FoldhcJHeMFFrcJ89WS3mWkgtueFwUFl7c/XwlZ3/IovtdvF6ZvwJ4K9k0vjqBp
XpRhb6o8X+s914Q/7SpFhUZPiQ5kfLAs8ehCEEtTdB7Bcu9DeglyaHudftKKGUisbke+4ahVYSRH
9kRrSAqHPlH8mH4zU5yv6Kf2lY5TkhIeythjplG4eEz1AB3wqgvYz6EQr0sVhH0Q06d0r8VcfpsS
5xXfXUhq0lEzh6vHeDOtAM61XnucYLvZ4MaIKocO9pjOW1Ht5JThRaEMSe90IH/jhyIxM7HfFbYL
+7VkEGKoZTWph5yoqMqAUaBHXUKaiOBQaJuPgs+QpKK9KbuLSsTdGG8Ivtt3wAu6JnjCUvLppMGr
pLFedXGzhXaCr6bun5PReFSWfwGq8jybNzlHGxkdFOeh0I8xMEyzKU6xNJ4aKncrqE4U2FE75a8e
jxgcCPhJDVwec3tvwvfksQvbwL1PFg4KB9/SVO7w15+lqV3F8nNQI1DD7j5PcJdjZmJ5wmHnHmML
WpXwq1MJ14RHbX0/OOVdWy9rHXR7nHFCV8Zl8YP9rVLoZtYIBQyJcaGUdLIXovx4tyz9JNybjuYm
qEXUd3C9mJrzJlmAlv4uMXxs1v1hJu0AvzGBd9j0efhQzKj6iDGRwWixmS1zM+req973n6PRndu+
cleeEI+LzlHcElrlwHKIJhAZK43dSD8RrJn2bK+sTUMBnVT6puuXvWjmp8rAZ+6+Bst+qRlfCbkq
WmNduN+dug0tX4WGBzIN0uvCf08O3V3F2C5TrybqpazI10N7GXDZW/33sVYRjq9XbIWX1AvuYv4g
uPZxVbKlmrNnlBShir/JOn0qCGuf/HqXWPldAf4DIM6nJmP69XiTAGT0Mq6kfGRh4Ms5qrT4PWvT
0xLMR3tpLmybt2rSw2zMNwSVbqH3v+gmTHRr2hj9HTfdrrA1GnYcKcp96Hw+iyU/1UkWKeg3d/oE
PM2y0jusotdmETi9Zf9ljb0LzI79dNYTx5RrvR9StD/RwUTA5e5yXe84aprPOWmZJCaUWGwoav6h
XVMZf5ee8TRqKqw43ul9iZb13ZfcYdw58nKEvd8blXEERLxfPAYNFUZ9dtqKwCL87F8WTjtFLIHd
MrfTnENT1WdDjY8JblM8j19x090nusdgnbJiBMBEvtV3loteyK+NCK/LgKjcwixd90PNoGPd3L+Q
Y2ts7ZuvhJhEY5NPxjMxtnjdmsx9v1Gvr5XrVPu8JsaFLyrbWzGI9JXUhuCr60QV5qZ7QTu3XWzA
bU65uI8x5Tjlmk3Tunz2MXGWBcO01dQaEUAemPZ0ybGfX4w27sOqxt2UcdvjY//qWniR1bxx2hjH
lQqB69AHcHkYWWys6qn6NgTBQ+qbL/oon9Olh+ZAGp0lHoiKCvPef8jIZVwvduWuRZB8ki71OiAw
d4IJMJd8i+uvwalh5BTXhPFPVw1HOUxb33Bh+gzD66S/BC4nj6Udpmz52fscP/GycxQ6tNY6xjyD
sKXTuiQUgjQQ1OayheVSKGvNlDFiLbqn8KCrDshtqNIgzId4LVt9P+kM57XUYb8CYBGlntMrvigN
XgzJeSKfDktuXpgLBq5aUQCG1jiFmcnqR9swcKXF1Ugrfgx6qKs0QWMud/8e90+YBXm6M5ne6Ty+
cTyB4k0OknzW3qognOlMze2jyYXqxRqXC/auqbg6br0K+v6S+UUoQIVVGpRAeL8KsGcqDrVPFBzr
B3tsmdk81RKwYOKe9OmzmdRqKrmlAYtkMl/FFEX1/FVNb7CPNoG1ZSjC1uKL2LuV2cpQuc6+Rmch
jAfoWusKm/OKKVg4eT/6WH6V+XNtn9qcM9gj5lMDZlXcee73Uf8w2zusvquaK3OonjsZBpBje9WS
BXVok2PlMUkc57ULiVUOG8nsqYOkSaeW+yl0xuHlluMSD4yfp2mLAobx+GeZvjZ8SrZ+kmO2021z
G/jNqmxhBzSf9oA9PXkdkMDoVNvjhB7IemxxATbgjgPjOkxsyuaWD3Ij2tPQyO3ooMosnquGYUoP
AgO0rUNJGDWSvbroIxAdkZHO+94nO6szQzICutUwgpvjgdHguHCgI7v5++KgqLCf7RaeOGeGyDzQ
hWyaUfvUxNAQGbqOHeIwGD+lVOAA69Zs4/m4v7nJQ2qcK+fk4PtZfAypLGhnYa7LUru3YXYvOO2T
ck2Gh2pzpAXC5MnRR7W8HymkKQTATHtXneeVDhcTc94qx11eok1wY3enk61IUN6sYxKxeCq4m9ok
qLj+dtv3jh2lRv0k4yxkATBSLlbxSU92fn7wlqe+fNaXMLbP8CR2nn4xy5espUYJuLPTda1IiOwj
z+Z5dqzFeQg2jXZpgO4IoG1zxYV1ld2d9JnrhzaEkizinMKZCfXUR6LEl199Ce0Cni5os0vmNusJ
cCdwgNBQfphPdViL53h5dqxXfznp8Wfap2TSYrBOANubTVjrXUgSI/3sW5B+UEeGsomPwn1e4jRs
u3OKsxu+HEWMcySnQ5ssSoEfnifXItHXFYsZ6S2btD0P8U/HRmcwFhGH3drDaqs76arrzjFjjMlp
10N2r8DK0M2sfDs/z4l96DF8WLdDZLnDgMqi59qBnedyEfz5Kr4G6tMi4NUCphqPMGgLkBx9fgj4
hAmD2RHCQiRgvLJvCJRi1wD/7HyFdw7zToK+oJsvJgG+68LsDpOc9oSzU+pZzLifAqZsk20dyPDl
cPlmVKACyuLOScTaj5/gTKwdSLqm9T1Lb1DUt74/D+P7bApqg3JfxweUWsSzl/1rAgaoXugOgyzq
6IBlmoXtoHOTFlFmLQdkOTc64a3wWSFpYoOgR0tWbIpM7mIQt53r3zviFnzj3TjCjHbv0YLc2E/U
gz+7pT+N3AAc0DtWBOFST8dFUyuEcGtLa1clIXgp6CJbpEd7th4ECA6FCpA43VBp2m6EVDKSpz2o
5kJTE/pauoeOtHe99ttoPxQ+T6vqK0ha9vLl1iu5agpN3gNc/Gy06VpYJRw06AiDDgwyqza5N7yU
o8fu2H0hrVFfsVJm6m9c6poLD19EvcqceodcnH1aBVl4WnfoOTd9xp6ANTfTgyKcbefBoJipHXEq
xA2T7CCXye2tTkVmMd2tTfNDdx06Rp2+gz6bfVbVcdYuS4RgriVbEHRgeZWGvM42P0k4wP4doaP8
sA/AKM+dTwvc1cOXl7dPpId+tV6yZ1KFIFFvdws1BMfMCthRwQh9WbtlfvJM4zzq2VkmyX3Qlqji
cnuKsr56Q/31PMxoyifnc8pv8cbOzlxAHwzjjuzUSMUgoHN7Y986B4OZnElRU5OGHcO0hKddQ3ls
Tjyp9onCtMyEZTDS6s412mmV1rSJnnB4LibBG05lZ41TXN6poeMZodKftVY3ZyJ7kHYl8X5cqheN
znI9+j4hWuIG5YrnlRgXY01UFmjkLnnyqm7blqnkdGBGYhpeBMu/2ealeKlUdhEVk4U+oHkmveYA
64cCy0JXwjjUA9oS3+cxevpSdNGUVW9QRRglKWYcPjvIxTbuR8NmR4cUkiyKMjIJ01znPXtxx7W7
jbDr8tDT8q1m1R2QbqrICkh9SlD9AR3ZBl78XdOh89aGguMLX3Pn6EANcJb/D87OYzlya8uiv9LR
c0TAXLhBTxImPZn0ZoIoloH3Hl/fK0uDrkoyyNZTKDSRVEjYe+45e6+NHMYetG1I55LpR27eK3aS
bdOxfdP7JXDwU/+KmxmYG/mejhj1pylVbpM5uMqa6BTN/UsiA1I2Kht+KHzdoK0HP1C728rmlazR
XpDjJQ23Rb63w3rHHuGHMrNg5sxpADANQAS0OcM4EJaPGC3rXWzoIOCY0xZ8tErFY6L6YgzJRqdH
1xGGRu1D7Nq6pe38kkAseqjVIKU/q/b2QSs0Zk2yVR3zuqMQNfjq39poW64GCHfwYVLYfxoaAUEL
r2oHn87nWz8n5VpLm5eklkDwj8UpVxFVjCOmWV1/naL2lunOnlD4xgNvsyWoaJO3qO2mkiQFyxh9
Zqb3WTnRQGWTF/TxOrOq+x5codtBsB8IK5PSeqOT11NU4ejh3N+XKtc9gao/Z8dQHw9Ek/p20Pt6
Jrsd4QBGC8QcaIPf0Bfqy/G1C4FsgOLayLbhKsAtnCK33tjrncJ+eNM049QxbxqAycNt2Cmo1/qy
ReHTQy6KzWlD9eWN0XRvCgZHuobIVltPOii7pt8umc30BXhfBYe1GugCoopcyemsr+Q2d4uZlmKS
veoq+a0CbnaepjwOEgNw8yz6emVOTkwUVd5cBE6mhh5MJNfiptai/mVW/RXKghP5aVd0rBijaDiM
Bu06moXH9PJ7LeRNIYK31oruitrYE0u2KfTiNpztraLJ15DZwCyxk1GWhE6xtiPKliSHRGNrXHpl
b12JqF/THfMT2lny9DLS5iVP15mt6EqG2c5G4ltL5vMMRIyop5VlU6AZ/KdRegM6SrLJe2dAVLQl
uwz1Nie93mwsD07Lj6orrikuvC4yN0ZWH890PV59TyuSX000XY+h9joX5n4goSmS2hcll5V1N8tu
EAvppMUWFvlEZQUzD/UY9Qwg+udyKO8A/YGB0r6FNhgISakQdhpjtacbRjBFkDXhhEC2nS2GhgJD
fzbqpuzEs0zfoyiiKHJLxbA3MkRZH9Fl7zczzKWD3RrIuUy5eOgov7wpQOK2DrLe/oUmR4lcwXhK
WXWQ+E4imnCByJUprcM0onZjQaBsjkZRbLpqhP4IZAtlwqwa0K0snXDXRtjzFvGG8tCkoUwLvAyJ
8i1Hrlw2ZA9ZgGRVBoyXk47G/qlrevVIJWgd7Kw2kLIxGPaGubLhnOgFFJdCmZUrqWcQFCDVYJpU
pfYhaAclXyVauGSrsiDnrSbK2geG1AKMyhO2/G13LTOCVD3kF9FP9tbpFduX4letYmNeIaZSrimd
TBbQTnNS2UaLNXahtA2r0nREUanu3AmxzjVmDiZpH15V9MneilLtbbHyeWd3wnw+C4fhkk7xdNUZ
ugQdMrEgK3fcT4R5JBQ1ECucghHXHf3uc4oHxY4B999Fy567Q0r92goYXCtTCGBfWSc/2TGkMwkR
FJyXQtuF8cKs22oGw03RE+70iQHwXINjPQ/I7rRBTOtxDAF2QbIuh1VYMyxFPli7SWFNbwYC75O5
mPFurlNSf2SUgN/Kmlo2LsOUUi5CoQUPCYpUMLQBE5FGpTlvRrV2zHoNWs+oTnQFyRTJgVOfCjkx
UNXkZSHWFszpYKVDLAKGlQw5NZekD+VttTTDPYwdbd+URdNsQntGCmqP1UYxh+GQokny0lbNbmVt
WxDdUwaM0WCZJQ9KujAdEsu8yybY7Jw5uK9moE9a6tBDYmGHN3KjNvuiK+Z1Ltuyz2yL0JvRGOwf
poaYzaiR7EmFHpJfszRPyjDRacrlkdeY7ybygxlRVlH/FIE670FFVptgrhqa+WZmnTSyN50m60TC
EtpORyM2dTRyoeLApWxvA60s7jPuoTvmkXRNKnKz7+iuHcriLHQxzXCTW128Ns6IliBE9QV0ermL
lER3BfK7XVl1sy/XrRasqEKl9TxCgIRzKb5bY488bLGH63Js8yfBqwB6VY+XXd1it+5L9aara9IU
rNzcN4Uy+OkYtrEXamOEQTozx9iZqkRH7mqJyNdzCvlZi7WJlIvFhPoMUiwhG+9nHo/a2wwMbnBK
IydPXRfF7NWkVhmSLLsA6RAlBoH62sF2HWmj6ciTSLPzOfoZMz4tawuO9aMMec+rpEllrz2Wuxp1
8G2FigcRHQ/0KkLWdN8V8KUSTTL2dpuaj0xDj6Csid7UhFhFkTwfxlo3/AbiwFEwh73lsgpadxLd
HFEarZtkseWkttx5Va8aP1H5VVvRM9FdwHDu24gsYqts6s0Ac/pRApB6W7GNhgaiy+JFaC36kD4V
d1WuPnUqkuGVUejdSbOnxquSDrKkMqhbXZsBLsFZzW4Z4TAFKYD/S7bJ/DaGuvmDdWz0zAqbEl3U
lK4Fqj0izasYryrbcMlei46c9UGbU6/vp8VE214NSPJtOfURVi2/Sj6xXtErtEtQ9xySnmBykGal
eaPlyH4mvR3eomZQN3gk5J99XXT3fURf19KI806Svr6NSPt0h3G0X8dZtm87uVTcgLkfbXxDjl9C
ZR7IWFoCwKuoKdtbSsL4h2ovy65iSxYOrSvn68VOl1vGAaxxZUDeVNgQQh/TLIuZ+g9R4GBqRAHI
FGCjSOVLnC2M2nGb6E+jakabLgjt1zOHhcpeCxaqJiu5nkeSOnTJKI6Sxmw1Zv6FRr/rr5ROYTJo
Ia7xy4mJYESbRx6GHkVqYZiHpAz5w/spp1VF85bW6zCVYI7zRF8cvemoIRUsAg6KufRlGoPqNu4m
6VqJQrY0M81AfwyZEHKJ5H5XxC1KRfhB92Fo6b/apio3daqWpyGwwgyFmkAsIc1KhGmqLVRP/Y3B
m3pFM90midPHqimBLZejeWPHzfRYKl0A6FGt6y0JntKd0mfzdhy0xjPAQtGoHwjlRbu0MOlILfbU
Vly/ArQSgFyN/JnGaEo9l0+E1RmluRC/huabh9LsH8JaNh+DrIifOrS9LJY1mxARZqanTAaRcYCe
9QGd2JzIwQ9Wrt7VUGzdp0QcoIhq5p0aqdWGGxoy/5WIZ69n04OiT47NSE99KogS0Ci7b0vQnX7Q
/oa12hHSOhUhNFlhQ6wBqbOK1k/YuD2B5Eq2JnJhaq1o9H7zfHkel62B9eQ6UqLa/cN9ePrHLfxf
RZ+fYLd37f/899/WTwupJKY+3TIEjhwh9N8O9z+sn0pHnJAhN7upX0jSCVvdx37QOGYKx+3zI2ln
C+7/2ZV/HwrNBU+kRV1rCePCZRp3mDysxNiNzuKHmxQzlsM65A7u2eR6xrN0jIad5k24g8P64B4k
b/T1HRZl5tp+79jlod7MT1+6Xz/8XZAChNCUc6D1BWFjKOF8mfH5d3HBVxEx59Mek9Ja86SXrw5m
XLocud6WRgCdLnTdNMUllCbA3ZKZpsS6OAZ3tdCa76nGGxuIxyiP82uqkvN2BdQPuOdhM8yExtFW
2mWxRGfMtAwPuhy26kzQ37MbfDvtEGJAUGl2BuNM1xbhWpOkfDdihkhTJ34YurZTlwkZRNU9zUPj
98W0gQgXMVclDNkejLWmBc+1GLZt36BL0R67EHnPJInbUui1h+Bb5mOX/cyX6TubZ/UpNTqxhRWY
0rfFSrb0TITC4q2pz2z6Sdppbbbum8LTR2ySkrRgB2ufDGM8R8kFR9T98asqi+3UEvrXMotZ2TNv
pRXV3SnCJum1OjlO1NOvMsOvz5/Cj66/kBUatQAihPhNPPnjec/lJg+jCQX9OfK7Hurqht8o3H5o
xHOFCuqLh1796OESKogli5gSYVwCloJG0Vjmo32MEGaPY0rizdejdWAM6M8WDOsJHV8n6gcCb3qt
u5fbCExqbcT0d4re5fOCKrOplZuw0PP7sInr66lh8cmbRPwwZb1Yw8cu4SGK1BeFNm0/v1wXhIt/
Xlqh6jCUOAewXheuXBo/KJplfj/SOrIsJYYDdBNwRzSAURU2jFFIpsmYFIyLWjinpgtDUeAhgGAe
9p38S0qzwvv8R310D03FVCB0CeU92MlQZ3Baqb5DTJY8GLo8T04yAVuMUbyxta9E+fj5AS+9z+eX
1tRM0zBxQQthXXifg2Wq9JaQ3kmLb9qgfNOVSPkC5vDBd/ivQ5yfoz+eS10fmR5DXcd2tRXDkSpz
1RTii4Nc8AX+uZtIWIDp8dYb2m/U0p9HUY0UEbaxy3/RMTil+/EhX3er3hV+cRXe11s0Sbv66fOL
d5FR+/6gF2brWdeDoQF13nQ4WJU+fWVK+ZrX5bZoEpjSYXxnjcnGwgmJcSN8+PzoH17XP874/O//
OGPKeiVOJGMnmTGcw9s5e1CbL07wvD5crmsWn1hNUXQu6+USKlRZmhgAg2J/TOvbtO29jN2BIq8U
Zoj//mwsUpBkVir+XHGB1VDrYKBUMHdzeG8FP/RynSNc+PwQH77xLFEY/cHB8ZJdvPFzrySTqMyd
ehOdxGPNcmg72tpG1eukbuwm/8Ezaeu2psG+A4GnXF6+YtRCpQ+ivXJnvFrrcyUgOcUeFhKrSuuO
buEVBOgA8P/qRM8Ulov79teBL55LfEpKG9gRVupVajnBTbAWTuaW63gNfvgxZaQFwp+zhsP55Vl/
8MzYhmpSdMmypWDI/PuxFOxmJEUjt7QcCtmp8lQ6THq4HDCoCSw4zay9QckNTp/f2/ffMT5gqm4r
ZFipfMouvmMZVqeQTeFet8vxJNk4s0JAim+fH+T9ZSXXC/gNHxhLwIC8eOO0qG0UqTN3LE4DMF1c
hn05ESrQlVK6yYwWMg2+edRF85jefH7oC+QfnxpVhx3EPkHn0mo0Q/++rOPUdcqsKXu1GaEotsay
7fuaQGOcnk9q0akveBl6MnILGzldY9Q6AX5F5Vcjxe9YFPbdF7/n3dfn9++xVFr4VNHi8n2NFDLQ
grHbIw9jM0sbDKO2G3vw61zFGXOfKXAyuP3b8sWNfncPOC47PyLMAH7BQLy4BxZbfjsgcmWYuoCG
nJw4Y5+HR10O5U1jzUbl1s2Qb0bmHl/cgosY0n9uAShEk9VM1fR35J8SI9HvT1TnKih2XT9YnJZv
SMB4/DlkcrkCVHFM/Wq3/KST535+wT+63rZOF9jmI6nyhP19/xMz73OL+1/mIAVKhnsZpseHz4+h
nt+Sv74bqv77rWVsTLq7elnSRXrZmeok722wrrj0JpPvvSHwMtqBx0yq2/SZWZODREL5SEsednTV
IWMICDutpGo9llPjznJoOpXSqjdJqk97THGlX0cUfHWpag9tNKEArvB5f/VAfvjbCdrj066oBO2d
v0t/LIdKZjDTNfX93NTYrG09uSnR5tylppqBfxbkxC1Gy6wkp8GEjMYZMoYQo9QuX1zEDx5QXTY0
hT6qIavvPvqqUs1z12t7mnmQXEOA0K7aS4KgiFbed2FNx29mhLoReW7sPr9/2rvykfunGTQihXIG
4V1is6SKNBKNth2i5WKDS/x5aaf2aNcped+1uBI2W1/GXEzNW4ORASUlyU60lWfrV4QlDxKxxhY2
msx1ZeQ4g7SY7nK3jYLkwdZAUUCxKRxtKHArFhFTDvEU0IBN2Ooj+dBeQ2jTq1wwmyPhh9F5IOUr
diUILZaiZ9rPUNWsMTfTbPQ/P/MLnOPvd5MzZ+8pKxiXeUn/vvt5VrRSPOh7fL3Ir62IYF4h9zdc
ItOPzCFY0ynKUfDH/P4mk9yha6sR4bapbuZmMbz+PFZEGozWK2jMKyXSlu0ckcn6+e/84C3+62ee
H54/HlK9UOTYGMx9WgNZFwzUJUKeatv64nLoXx3nopoac2Kdel3bmxLBBFl8NeKyXLOqoeVf2N/a
8S8NvzyWJvVpjmDHL1WOHqz5Vtd9t2p0slP1AP/rJD+hIHijnfemkiEhWc0tyawYetX2keLzPkbK
wtQEwTVIDfSH4iGYreGHOcSGCwD7mxZqRMKXZy+kClXfCrbqeQBsT9HVlEXrXrX3Nn8Gk5fwl1Th
5y+WJ6PPfRv/J+E3xTM2tBNajkNss5+nDeWU2BCcucLgZwG0TCFzPEcl3gsAO+0X++n35SJvExRm
Wkdo4ClLzxf5j5ullhGtJVrKERDxuzrJYO2nZI24YxU2LgCSQ9voq84m1kEpo9kz5mLyAdXXeyIh
VJecvMT494vAX7/o/P7/8YuWNmrSRDP3Bk25BlN9WklbQ3r5188ouDb+0tiAnr/0fx9ELetlKhR7
36ZwVdDG6MiaZ/uLr+RHF9fkI6mwltqU4r+Xoj9OJdTCQUmb6HBuTSlu5toVtQNdAV9dpS5jq6+K
8Q8+y38dT/37rPJgWKRIs9ntC9K6p6dMRuhnqK7N4ALn4Rp/9eHz6/gOxUXJxtnJBrUbpGbLungJ
e1rUFrGDB+2a9rH2jG5Qx0Ggt7RHJgGVuvDzdeXBgvQGg5W2drI9aix9IH91ZTwj4kBbcIj81JmA
1RHIfazW1hffo3fFOj8RDocJDQjuJuXl31elssZUkw3lMKn4lfCdLtC1oNLYB1v0GdaJ1tokffhV
oPv7rxMrowkJUz0PG2k//H3UArFATATbAS3Pysr2qemN2r/eT6p/H+PiS9sVQyZGTTvQ+bA2CJ8T
vlxzsynUQdp8fp8/PBvg8IRUUp2923qoS1cn6sI1JB/iAMZ/3MlTFDzyjkr/+m5xTjxMZ9YtF+8S
QR938hSHaXpQVA6UoeXu8w2WdA+Q8l6R5O2/Py+NJxdeKTP0949vYwQMsNMDMMi1OmnIdoxtRz7Y
f3AUA6ItpyMTSnzxLIRJHRfMmA5o9AfmSp2JnC/vscdF6vrzIynvK0RD5lToVLKFM8Xl5csbW1LG
Sj1kgjAzrKa6eUP0gr6rEQXtJbMbTzIuHQIVGxmgJ2NNYkbxuiLc/+KJed+s4uGEWkhXAPT3eZt8
8QJADiuGM9JnsNo90lfNrbSuu45svfSxcyDrzW3jzoisfteNbQmRTCZdJ2feOI0D1gXRkpFKAJTb
y4tNb7v6D9Y+kk41WK5MaFj8Lm+L1kaoI6bpgF94rbCvwye1htS2nq4IqHPLry4IXMiLjQeHo/lz
xjzywbzsXdfMxPlOUZi2nbYxtTp7kYh5fMW8oSCPRsnxTeqi7KiLZLpahrF6yFqiob54FD8oIg3Z
pJNt6gpPiXm5t8RGIIIxZF336sdXaC5IH1rnvKdtvPDkBJkv/Iaz/4ok/cEHhOERV5kHwny/r9QW
PbQYzh1JBOV1PkdgGduwNr74eHx0dopgdyTO4RKKfDmfsRLEOPqg8IkK0MZJipy/tqoWHm0ECsDl
s0o6RLk6bSdLoKhmxT4YRmpt8dMuJ7MR4RstEeHMJTPysULbNtTEia+6FsHCFzfiowvCk8ANh89M
xMHF62FYk9qmengETfKdCXADbzGoPGQv9hfX5EwXvXzuuCb/d6SLqqAQrVUg3DpYYbSg2BMFAk61
WFVUykjnFeB8eRP4QTxcD2ROEjhLxNfYn4JsOGogexwCpO9I5cXFlUyDw+hj9FWzJ0m0Ut/aFAt6
L6JynYHocwu7OxV1v9aAjK2ICfWz2N4Vk/aELxRgQMVLPjHrV2D9hYJ/GG32Rp7qTi/GtyhqT+j6
NmWCE0azlHueI4hoC16QqMxWptJvimg4MaO8ryPpqiryaQUujI+cHdDsw6K1OgczqUgZPfAx+Dzg
IuHxMMlKnHbmZEw/e7YI3iyUN8Z01To9O9SjsP8xTePi9SamyFIZtyIigdFU1dAPqvCYm82tsBL4
ZrkvNxKMEbYcHsO5r3YzX9ykiyKFSBexkK56EGBgHlG+crXBZN4bQJK+KNnedRHp6QmZpY6pCBxY
4+LBK+qo7JcqOsY6IJmwLG6rKXz+fBWy3p+MLhSVhdU4d3Mut+iFJRs2c7pjr9gS6QozPo5llCK/
VOL0hm4dFsRp0LtvfSXhcfvi2OeK8+/+DltkOPnsZWSwue+KbrJa0zGLj3RntrrZIYlMdmNlOj2z
fCP9DukScons2+jqbKn1g6b34rRZJRhpUK6u8BGvBnN29PFIVeiPJvGUzSvl/Uqdxo0l3842YMsM
BFWHwF0A59LAfc0wQVqs67xhpdJiUZbu8BKlmB8WicDc/jkwo++hOFt9Zv2YB+VhGBBhVPljGM0q
tsrxVqrKo5aRLZoYh0xKanoUqKoXx5zNY3S2o7WDgzDqli/bmvwrNpiWEyY3A2CD+JCbqCQxUhM5
mmMzIid2zPnPFToSM6mWQF0lGTIhMHj5ZiRZdTmNQvh28XPs+10I6iUdppXBGLpeRkRMOi91rf1U
0uTaLmGsFstBCq2Q0xn/XXTTuanB7bJM3eBx4e/LpkYVw4EEQYipIj3IarlmzOwFGbYprf/iyThv
HN89GCQq8ckFjc9zyb//Yzemne1wk5mAAzujCUI1vguh93jJrFdeGGfV6xcP4geHY4UVLEfnevay
uihKdhfLmB0x/2e3tmlIr2Y0sSgZWWi/2HY4PmCvsJ9JYpW/GhR+8MWnCpQtCmleAPMS3z61skGO
Yna0ZKTVS+Ysw1uR1N7n5/fhQdjgYE7gLoLk/ftyxoWpjmOWHBWjlkBfWlb/TWZCQUscUOd/UEHD
RiLoVpBPZb3rDHdpoKnxFB0hXK46THJSeNPFX/VCzgvhxQNioG2mp8lOADnN5RlJSdkss3lQb5g+
+MoGE4YT3P3/Jkgf9AaMvw52sSpTmZnKCPLYIvhQj9UTyYZe0i3rMEeaaoldaEcQOPuHWGXvM6on
I9Su+wWn27+/iwDLUQecP9RQy/++i0xVygJv+XGMz1+acUPwM5LNr7ZZxkf7Enq25LrSvOUCX15b
WE99HRh4wPHaJw25ylksbyK1c8LyCvLpgD+r69ehfGykHT/Vie16paOwVTXwbfHdSAVAv2wtpz+y
8TQ+Fs+BjXDswaaD0DXHRXqY8Lggtav5olv0634VUGMR/U7fGj7DIn1qTUirSer20imYHqL0mz1e
lcYVaNKVhBdkHmdU7boT41iwBVc9wZuyTttHiV1J0Pph4ujEr2lNcBqGhlAoadVnwzYi4Zsw3VXa
f5fjcCVVEFLS0gstMP+s6Hg9JaSlna+kN5N2rUVPveKOHdhur18zVKP4skZPK12rv19Kr4qZJbrp
Wm/c+sboN1m6mcXPibwX3bfMyAFN7KW/bAiJMVs7p0kfm+KNhiHR10Z9lCPZGb9H/Wk8B4P6hc17
f60nayu5CSCt6CtMbfzTVHxwbPyCedikimfdBAauprV+FMmDOuwl6dnCMjFeRbEH3Shv/FBfEyFa
QtdRzxg/p5D9stXW4AIpAXeRDLnDa5SbEj5GvCWpeknhc+G57Q61OEnLsSjXrbHV07023ozBfVLs
ihnhUO/APpgGN8CFmsgeDfXsmy17VvwduMXc7VJ83THoWV8H0RocrGLbQySrr3XzqVtovq8MY0fw
Zt2eWgshthdglgM7BMRk9pt7Vaz6vTI5UXZnApsFu9Puyg6K4Uap7ho6Uvr1jKIPs77hldgHQ3Be
a7wjuunXqNgMuDZAUXciRVq3MpBfidcQ0GxKnO0vA+5Ot+3lo97ujIh9rIMAd2odNF6TfR+oz7gk
5nRrwYyF6G3AsWo92XwOCOt9Ikp2Xq6b0icFtZjWi3Ud13B0oUKN2qqUvNJ2EOnyvyrKyhzJqnby
MnfPMbSEGgKviWPNj8LvyOHQXaJVpOtfyQzqoKW9KEmGV7caBthGRE10PBJTeZc1WYMReZlXTESs
banrG0igz/1S+wUolzarNth+8MP+mk3GNjAChgrGRBpIPtquQ6s0yHKvIm2XFd2hs53CrEm9FNsG
PXOSohkFRwdeEhcyj3v2KFuFH/RX2MnS7O43ci+VvBb/0zKfAOu51EOtqXhS/1KWmW9DLM9aZ6k3
SLLr/i3AvZPyRi46L91paLa83E12COXrSj7N+n6arsR8q1SHZvJ4KULNsfE048EurvNwb+uwJLaj
9KZVSOkYFNubuLjH5RuET3m9H5UtICc67XnzaxxuEW7z9SgGHLvJNsz9QL4SwstsspsbX63vJbgH
A8OkQE6grBfeEuxT+ygV0H6adNULAOMLVOTlNZ+gld5HEa+cPw8HHf+gNTAsV4E1UVHSYXQCrLfG
DKdVfwWJaxcnw3oYAQyW/XOk3/eUd/3YOXoMuQ2kgky/S1mCK9p4JMiKiaj2h0bc5YTq1IeFSHlg
TUJ6zvnAdPm3hqYrwkTU2I0X47Tuu6dpPELwtIqrWXpS87skfejnV7OZdrOFFpaI62qTF09gUUh8
RX4FVyHIXGHUDrnRWsl4WfVg39rKVY8K0MZNcOzkXa+6C98UDZS8kxQHcE0SAukkJ8/2kMQ+rAUg
tTW7qHHcgNQAhgVeopAc/PX49jHzwsqAfKZc4QYhkbMAQw1LEjPzkMAJn/aojFZZ5DdwHSihsZQn
aeFloFhmS3eD6CqCJZZlNhkxxE8vqQsng6+pBp4ar3cvGz4Ui3TYGTiD20nCU9usFYTWZML6gdhW
8d2ARroER1CaqAeKu+kYNupKJlK2n13M1YOEOwKBvwRKjJkgOdwxumwMyW16Gw0uHkKQ9EjVeY+7
F7t+gHPB3r2ZfWCZK12mYKdVEAao23vPlH4KY13Lvo67mfOewSDNz6a5NZerRTwCOsSHwJR26Ld5
4FWZ3yr0KLz2ral+Ngkycuzgb03uJQrmFnGLcNQsNul8o8abKL2VQpDAbjzv6mk31qDyxGoEYjjy
rtC7UdapgZVwzYxplnYtqA9xkHChR3cSQUNruTvMwFBN8pM3uNAg9nD3FUJjV+l3fdzWIBXCK9m8
Vo0Ov9mulsCxScBSmnVYumP9JpRE+aIy/6iUJHCJDizvhiZfNi1T3WIfX0bHqaFK1uQZLA/p9jdi
CsBEfF7vfLD7NVRkO+gKFYXUi3f1jkjneUmPgHYh3oZTto/GIfgibOij82FIS+i5ctaOXk4c8gAA
amaxBa0o6pq+GPcQ0bSt0ETyRf/6/WwDntEfRzqf7h97mnqc6UfIvJ6Jxte4jt7w7EIsGxqUqTNv
HEPyLy7gR+dG69Dk6mkM4S/lE2QeB22rl8AzJQztUucZ4dk9mXz//D4pNInfl+PmWYHENoZpwLu5
DVG+Sq620bEOKDoGqFNpoDtkft0GYX2QlO82gdFFe28v1mFEyqEa2MCr763R8oYZZG9nd30PACFK
jLuwMak4lsped6AhtxZAYz41+Ia4SMITv/3sM9HBs6SUK9v8OUsTC6I2OIrc7WTYxnoW1X5Zsx7p
iheUQGwhXY4LXYE+1LdJi0kmyr2laDZRuTErbP/2sbR/NekmlK5j/OrGGqJrA7O5rimZ1qbuB1J4
jaBrP0qDOyzHXPFDywOpHAyY8OJnGfQCGFnoqIgGVxrxMsFJivBhszL2aMTJkncxWgFVlVMwPSsM
fDprBZSqrN419dquIEK5/c/o54hrNdpFZPEY67wgkHbyANJDWq6WB2NxSyq8Hk60ta0WLFuuHDjS
GRNqsn0k68V+1myPEk6ACsZd1RBa4AJ/sZIN1crU18czlDzRf0jzVT/2DFMdA+WMGcDAiX/m5Z0M
eEACIfAQwqsSXF5tXLeP0/I4dz/sIV2LWlqL4LGjdRfmtxmU0DB9k6bvOWYnplmOGb+o0lYvfrTR
twQISgA9sDOeaR5yqlF0a8BG0K/HYqWbiN8BMVxLBxZE0Tt5fx196why2RUaYgQwpeul22uRZ0ss
Tjv7KZFvLR1jEffOIzy8hmsGBZQuIKSCamWP1gqAApiDuTpGQDoo3erkVBbOZILxiDcQxAnVzlGW
UNL5MaXrDAv8mayV2YZ9ZE+uooUrSufAemGfwIDZAbSREDc+8vtsr6lgGmgHSTuUr0l6E1CDZuBw
EhOezQBTYR0m33QgTpGyLbDop61rNJsZGhxdKFaFsWFI/2uhtKz9ntSRMX6CqdCkMoj9jaijU6E+
9tH1NGzZmAHF+9Yk+6qTnb5g35Fj3NDudJvlUS1Rh2gu2egriRUkL9lPDMLXMD6q1rTV7Ov2HHNk
d+tKLTzVfKYzc6V1z8VyBQmIgit2TElbkfmwAvbr8PH1lMbawmrDY3tnj0e284TUvdTqrm98gQF6
BAaDW/0xWbYSyR1JBeqbiPsYpmNUtHTfWHqnlluaWvqmhQve97onF2dw9vIcpvP1aJApj3M+zzeN
mYHkAUdzo4eHqYDcsx2V27aCc37AqxjPeLpmepDiJIvH5MwTBwwBwhs2CGCUMtwn+Mym0O+Q8xWR
sW20imQDnsK4roEfwGJIMS3iRlNPaT6qDuj/VaWCD43N0Knz3imAyEU9sSNF0p96mSIogVTQp2f0
BvZaXj5IGldJ9jSB/J/U7GqcYyzuhyncSv2xidexHO6U4SkTJ2DX7rmumH+ZKVB19odV/cuqXkLp
GFEsSSrklbuhz5y4CSnjfEtf6zG5S+U2gi5Dk7K6GuxDm+tOFNxZ1NkTu6x0JXFm5bEgR2rapcOT
BFkjBah2KlPkS80PeLORDuokdaNpNwwvvfUy1Hdl8l0m8ybajZwBGx5dxoO2TaAhyMpmaY5jdwsf
EX/smrynZYJQ87Q0PyKd+nU1Fmtl8Svzl2Zxc+IfY3RXSz+D8LEf7+UQ/xbGWVCVxd3cbyv5zRZb
O9hn0kYfQcT0xxZ/u/SQP1iNl+uuUR8yVNL66McLw/t1hd17WP0ve+fR3caWZtm/Uivn8Tq86VVV
AwQQsARBEnSaxCIlKrz38et7h56qCwKxiKzOaQ+VL6WLcNd83zn71LiBExg8JgemTRq/Bx7ZUcDW
ZuV4GI37kSOg9TO3bvR0C3th0Yy3tVovCuG513/kscYmyVu53kMUqIBBd0N+J8EgwUlrR93GKh7U
lsL/AVooF6Np1IfX1nMSUwD1FP9HGGhzAYxDog28BuTu1GGHLeQpqPHaZOxWaxuu9MLgL0aBt8x4
WXKwJiiz54IVoRNMZm0NREloFrLKqkaGfKfkiyqgOKx/ZIRxeLys0ryuShQjh5qojDHfl9IyTVdt
RSKGsBJgKFLgnXX7It9b4U43H3xvoQCDxD8EYTMxcV09JtPfjL9hVZp3bLHVYt8GGCnr71RBV6Pm
7wB7zcATLNrRcqTiNg/6TQUYT6mObGedrBH2Rq/N8MUgBH4KfeYvV1kgYF/XvrADQVD3t6VCaSLM
HIuEI82oWHnAilKbEGnHQFBKOscAzVLkbNSprvTwgHA3zVqWIPFezek8Apspvxv9txhjdXXQ+2DN
tGBZD1HEBvu+lm86+E1uS9XjJjNumibCtHs/ejVHlT28mQ0LB4y0nWquPekQ6AsrY3J/jHW4ho4E
ZUqg9M5DfAQ9EvS7NHtVQ9tT5np+xNgeJvPkh1kuk7WgrjjHc9QeoVcdQE6WKeDGZaAe3HY1cKLw
n8OHpLgbegeuE+XOvVq/1PcKC5QxD6qjqu2CTOfUks8062cIQvZ7jQdEBSJ5rJG6tLP2Q28OtMJ8
HwkAT/0tL59Rlg7y0iwIdSCU1ceTuAvalVBAVCPyJeNDtY0a1fUHNHCWpU0i3oXZo97fqvneKCGO
32Igx6iAmxHLOnx2wGp30uD0RjXDs9sxR1UkagUJWIKjTMK4d2cBQfbaN2i4LRltnjGL1WIuptvE
3WvlnVgcVGb7WF+26pL9Q27to2Bb6A+acR9l925MLS2JX9psQ0jvOhaHpeeHR+wTUHuJv4jYGED4
1cNHv45opdgZOEUXaB2kON0jRKJ+0IJVAe3D1fVZFb5B5p55wsYEBhlHa+bgmoRj6kQmCrpR+AAk
zwJzlMkLV28rPNdMPBaUXUiiWze5U/QbybgnRC2QnKC8Y67vvVe4pUCAvGJLYB6BRMSz3IAuWYx1
bY93zbCNvKPGy+nmOzMnVu6QD8cx3rQfHX2h9CDkZBznGZrFl5KlmlKoDasmGHDALrz4AKIA+pn2
gMDK7MRNJsEW64FaBK3TxNiCQcu0oXXHt73uAuUwlMfWB6E1LsPmdnxUMndR+ABJfWixEb0Z6SDH
jgcpOL+xytwJzZdBX5gQccvCAawZC4c+2+a5i04QfmyLSxgsFPVaO8bFH4zaKgFM7RYsocEslNYT
sj6qXnt8fC2tH9jVM2l4q8oFNWZZWqTCJGHlA171NIE5oTCxo1w8JMN9B2Qs9x/zci2xZR5RwIZA
+CL5LqEgCawkLb8V5cYiMqyIv8XKLRr+mZvsovzOBUNrld9jFdZ+QVxZepeTcZCszXIb4DBMMZ2I
zARPVf5cAygt9nWzQAeXkfkuLGnAlq+AB2ede/DgGAZLcB1izH5ypxebrlpl6iLpl8wIrM/seyk2
zdT6o8XpWfA9HBR3kYCzKkyY1IsOnJnCX2ZP5/Z3pXJQ6MYpY7xoCqwoRFd54UMsPxTW69A4OtJy
a11TutXh7vCZmHDsx5fSmufDt0p6SiInI/PKkikN+BykEnskUi/gM8a1KfVvqsaP1m+4q9ggum4n
Uiv66NtdzknEoDvNJp4pV4YoZx2NuIPGS+fYrqQPq9wOguORBc/datMHI4JjZ2xKoHbhE1taM3Qs
shAMMhs37G36eqneu+N8JNa1eyRMI6WwSU9+WNDQIRmuLI6WvPAe62RZDQ9RbBsFh4t1P94DzaEN
MzwXfAzhXM928L5E0EviIhwXNV9hvQgNW5NusocIaMx0gAKxzIZ/XYrYrdldwPZadsPaldi3zmtv
VaP+J4PQILGSbUWYIqIlv+6YCxvPhOh90NoHXdpwRCCzYpF+16fVBfy8e4y7PfGcZFmF2iYID3q4
N4cNO+eia21QtsrKKm5q6dnrbmlWSXx9QbLBCA6JF3UKZhUKYt+98IcWSHACjkXYHWF2ICbUtmEL
ahDFwdHL+jfDxMGv1iN5MK0tc/M0bWvdW+yXffOhIK9rFlegELptZ20a9+c4fK86vq6fudDNZZZ6
EXn/CFh+APwhQvQazYPqIa3ujJkEnSGcF+K8HL9JLlV8KmsEIdmjsInyRV3uFcpEyqFUj914n4hz
C0aXj2PEvw3dvRpvzJYSv1Oky9KqZiqMu35JGLHbvBfiRqe+3W29ciH7c6F+jIWnitol5A0+1ucQ
Uqh1EOGVwfbyDhCU+CqIY/Q7J61XHd+otO6qe104eAE7lyXYYGEkjaui6xevvfC+TL+BSV6idB7L
B8KQLG/el3emv52+lOzQmU7I0bqK1lmwMiuYiPdDtE2q2756YUukafP6RZh+A6WqRUh8V2srx4it
W3qPx0tha90HUJVQ89Gucdn6NSWAxCmqqbWnDfmLR2FS2scAazTI28RnjNs0Ll6spDUWLTFciwS0
9UbOfQjSspxxdsvpS8hU9nHrLYmXeDdKi3Z2V8ZbOmaMCSzkShNMuiBYoNRgaZNEVAR1f6Zija1U
HgoO6NWGl4+KQLT3VpYTzwlYtVEDTu8D89L3qRUIYPvK6BcqKqeDa5Nu7KSGkxhuGykKFZX+gVTA
mQu1VP27IPX/85r/gV7ppLA0f6vf/u2DynE97N+Sj//4x+YteQu+v/0R2Dz9jf8KbNb+stAmotFG
l0axjkfzO6/ZMMlrpgsM7AAVJW5z/tJ/ZTabf2mT/8ZSJFMGBjBp5qusqf3/+Iek/2WpOjJ6ESCB
QuKy9I///Pfv/f/2PrLD353m6uzPp3CHqXh30o9GNazzGyQZz58J10A+q1XGOi1TrRJZ4yDzlCXI
dQosJ3fj95CnQ5xpIj4NcdaFzmMP7K0JWysEMTwm5mZI7nuEYFI1/3qgs5f810CmiHAY6w7OoXM1
REeko5BEXEtLKHSLf6UOLfCTyfZfG2b60E++JVXpXKWidbIIvUObWuwH4VarV5Qdv+q3Zw8GUYWK
jUykWo1n8c9ReuJCfZigviNs03X5o7D9ebrVZ7KT7z07X16zxZ2b8qabZyBft3Aomxea9LrSurEE
2s9pne7JgIi5kOZ48tie2KCcD+pstNsnahalndsQaReid6XoK194TxBuqpR9IWxYPL8/r1iQhQJs
Uek74bqeK07uUOxcle+gDR39CYYvJuPBKdbGm2KDqZ6zXV6Fy3opzOUrIo0L79EfP2T6Zk4eMCUY
0+jNwgegFNEGv8nNOwN3w9dvkXThy/tjlOlXnI7SkrEzEFzsqEtQJ5vkpuhsdtE2RKe5f2cu9Efh
iipPunZh0xM4GVJoTbJURYbUb7oFu8Oewz1qqDXcKru+17fdg7+49mKdG26nF4t5T8ZqimRO+oQz
wVUvpVpe+w47TnucE4tgtyvDNpbkyi6rK9/mOUxjGg16DIdBi9nRYk47u0RBU3rXTAKnYoGV7Wo/
2bXDQ3OHZ/yeJIpldBDn0TxdEsNxxNDgXBMhX3is1jT7UINk6v6EsKloQA0+IkQnL45Nd1crN1+/
NxeeoYWOHFEl4ivgFmezaZJFQ0vAX+BEMJyD7tj3bzryu/+HQVRINywLSIi0s0GInZNBe1qBQ7ns
NRIEsrHlYZaY8hWj5eebhSuMiYc3g9Xu057I6kqjBrUXOmIhbGOZiSblzPP1tVwYg4VUEYFaoD76
pEXNVYzoSi+HTuBbWzlKMMRpxjWXzIW3HLG7hU0ff6Nkscf7873L4lgLPRlpO01NG4jNnCYzLiTR
URb5o3/FgfH5HZgGM3VsBSaMAG3qap18x6MeR5YQ9KHjW9/LKfSKz7j9+Pq2fZ6NWQ0kiy8X7xXs
p+k3nIzRK4TdyZobOkX/LUAukdcPpvIzQojx9ThnHTg+WMYBcvk3NuVTH7OP5GAkCjd0PKyKcvVe
wENPwm9h9mBGx6+HurCmMhbyPnZcqNWVc25FVdemr5SMNWlW4UjEc5JjOrue0QC5pzNHFPeVq7sw
yxvwPnA1aZahTNiBP2+jFdRVMSbkI3R2P2c+wgZBvPBMxQJCOIxN0uS1Sf7S+3464tkMqMmDATWF
ESGPbaaazas0AwZkc6hKFuI83fwTc/yZHvrXQzwd8+xso46KnuuxETqxqIS2oOnPhkE4FodE3+zR
N4zqpJrJtoOhO0bZOqGMXiHywXyLVGzTSCfwJm2PsSct44haRGfcW5VPIPfXL8CVW6OenYJ8cv5K
q+fWuFRr2uDZ1K405S+ssDxuNMY69VBe7GnbfvrVYNO0fCvlRqAJp9Q6zKjHv0cbf24ssl21K46I
m/JleGU+uPStQkfRgaPghMIn+eeogT5URdHzrWK5ptFCHmdkkWjQEzjlz7++hRcWWK4QN5OhaEh/
jXNpv2/pIDF9YbrCfKc8BHsUbt+MF9+WZr7j7mhUekt1xgYtmPULcnkXqX1tiT3v2v/9up38hk+T
LVmyccD1oqlaCRyWudtLhD+gZ9mzkqNiQ3nfWegqZ8YqdKbPjd9lTJy4O+EgKVdeq4vzyuk9Odu5
enXShEnH76lfzDtvVS2FRbxtf+1WMzY55uLrZ3DxNT65/Om/n0zNOpxPVUe+73ikQWVQfKtMvHZJ
0y388/jx52M+e5EHrYiDEcomt9jcoLZbe2vJdmeTqTi2r1UnLq6epzfwbGMqe1KhqFka/d4jAh6O
bIK059pGX0W31Gn+tRt4NinLalQnlkloQEFlkg5FeeXwduEog9nA0LGhgSyyWHD+fEKJFXpSKXL3
4rVF7uMiW2G2t9tducb4BWl4Hiwp+ZTlLDZmyXonLcIFTc9neotVOruOEro0P5z+nLPba+VymAG5
Dx3FYo7Qaievio0IWL4W0ivb04sL3ulYZ/c2EaTCNAFdOPX36QhJlDve5LVh02VBCjPzN/q9fuV7
mO7m+bt6OuTZitdE0O8anSGNhNwxQLsEqto19JSv35oLR+TpqVLMYYbnsHxORmkLEMqRyjgoaTdR
RWCI3e+afe7Ejj8nsUtbFuuQR7gm0Mp0UH/Mr800UxnpwqX+9084u9RaTIyciI7Q2fpr67afoyOd
i4tpJwMEfF7N3dk+XvizmXBDuXmWON7VSuKFJc5U+AH4mSH+fV4AcilQ86YGlDud5+o14uF+5gLm
HG3J1p12iRLAVu+/vvUX3ipTZX2TkaGBSPpkOQZqHniuCsCwnI/OhDmAdEo9ZGIkeTb64+W1Ig/l
tGnWPn+tTiels3stCQVowVBhB1whGlDMNlnqiRxtoVggXc5B+4faI/I/aiU+tNpuJBsZmx+UGgi5
8OrSGaCrlVX39LR7GpyIqfSO+Ck5XeVugJ47e7Ei4D+t4i2slPen1VRoFHTrg6Cj89TXpOmNH03t
bXJovbBbF6nWlzOLxl890aA56xxkCwkD4tbbVCEuJzBga/hmd1MM+jLNzG+EldPRDAj/k8uHGHIP
3f7wWUz6PeRqEhCQtPTkEFeJteiN1HcIYERYkpbwfcaVWCFiKIMVhHlc6xUK5QH9ODr0SosORo5i
IyLVBlchArhyonT7pmuLNRDhVKhetFJ5hEr5gMONlyMs36GVItRV4qdaS2wr0Z/MIndEYXyJfKKp
BEuO50VKCw3JI5+W97OzDGJ65UxcGQYckM6q7vRabkABJfm6lZtq1pjqqvXlhZZ1t7LfSU6lxdy0
CvB41CT7qMOTHufQ0k2EPKSkzq04o9Xa7UZcBLXh3ckxFFSEgbOiBpFeRCPJY3RORndELZWW5OZC
nM78dw5h3Sz3Jvx/T3SGhXxE1Hquv/3VMxOozKH0EDzhscv9D8mTv5PSPlkeGtJiSBuVU3cLT2iZ
A+4eWukJfyh6O8nfd5IwFyv0zNKUeJoNjpLUa42Uj2UU0teOW3EjGTLJaKXuL5XcWw4IHiqtfo8S
kkzjPt2NiXgbWyY7fKO/c3MhAdijo8aL2IiHLv69XsADMXQSfT4g9Ds/sh4rWeKsRdO6VIpXTQtc
klWEhUmQ6szKm7s+qX+mov+qB4R79V6/Sn8FSfuW66iZUdl9RIUwI7/bGnDAlJl6LANrynN1nUQ2
bV8KlmGa7TK1lueN5gMBCken95U3H4LjTSRLZJ4Z73k4+rNBah+SsdacIfSG9VC0Jf0c9SWqo6fB
9aVFEuBEpHwUrSy/W1WN+rO1ynKeWFaGDh0FtlboKnK2gOiAdu0J4zKPlM0wiq9ihnANUwWIbHHV
4bydJZaXreWUlNwK9Evp5XuB/31WAcKpqmieKcMBpPl3PcQHBK8lp/lcLEWTo0IJg2ble3Sr67A9
amP0A8qqA0kdKd8UgpflFW6iASnJILz4IgSS3ooeQ7jThNMshUF77CLarhwF11wh8Y5Cpc7IPP1e
tRgqM1MmRVvvYAxiWB8zcXwk+fsjzox+kYk5+r5IEtANGjS54ym/Wsn1yOG7EG+TmtpMI9GshaGf
241P9Eo7aGw/B3IcyjgqbK1Ggo8pMXXGRhIeiXYYyMPORge6lomev3uV6kZex2MUrcga36TQ349K
Xxb20Mvk3lRiTy5NVi1Blsm2TpotZFptY/UJaVYqvddMFN5qb1IxhmTIka2NJT5lsa8lf5XGyUYU
w33ZRMhsXAI8mByUsXkcimBFniONXPV1KOtXkKNLLWKPoI6TzDIdchj88kwXzQ9fQbXRGNpD5RVk
5XrCQ68PD7Lf1uRdkQ9p1KQYqOo0MQjBTa8Ra0nqQu9ARwg2peSLjjcWHnS5kJQ703V3g5khuVIt
7CDKE9kWGS8R59MwjXFeuwJRFF1NRmUE0j4gqwOPLFGI4LBgcFHdmw0RQdOYVPNVAWegE9F5d/EO
XuDKbHoa+pCxC9XJ5HEu5sU3XSMDL+3eItP4mXf5WxFDS5bDm8Cd6jaKshY6LPJ5X3y0PplJeCm0
LFpWbnUXyDwfVBKoR3WXM03o7Qqyg9Sxp6lN7IQtR/SDQ90DlM68gvoA9XzcE82cb6VqvDXx/eB7
xwdk3IQIoGeSVN/49LSl3uBUqgX3GVaTEMu71QX3ot7cFVJOtOCA+Mt7j0fx0MfRA3MRYP/hxvCq
ldipLkvFgBIrz161xrtNzH6vE0KWj+a+LehHd1Bv1Ua7DyY4eOohISMgBwuWQri4Eukv+SD3tjYG
y7KVvnWJ+2jmCWrTjgyWdGUJcT4bPZQSUqWEKJ4ig+xBbZ+KLs3b5JEoYQOTALEgfvdaWeUxlrQ7
1ywPlhfdFr6hz+CRPKg5QpSqf1T7aOIDTO9UUe2AyCAL9rCtCfAEphy+9RiF78SPbGREfmqd36oN
G7ZYwaDi9qSccFPnIdFebQxgPPUf8PDe4rRYWQ34hDJEb2H4kYt/o0fLC2/j1Vf6e30CbleJXx0r
lS51F4nj7agIAInUutlokZI4qub5i1zPhZlXlYfaz16tYFCdqOSgw85i40ODQFfcv1uueehy/GKd
rCEYHqvOkTL2nH6O8spv02+hLCBnAcIqEmaSEywboRYYAr/h8pAxZFMeIxFQj9kgPSGxdAK9AdEq
qsOdH/HC5EkJLgXCYtUviONcGCNghBQVgcx5duYZyAd632my7Nn0xina+qbwYxBnrbkaBPlFlBD1
Gi0WKaVdDjUiq7LuNnAMNr2uPOaD/w7igiBeiQNAp2b3UZ2jPIkJ/ybr7VGu1HrWQ6gmFIFihRci
Lw8jD7tmcqvkRJBr4KUEYhLL+GeKaK8TyF2ViyRf+AXRiyY5haNOmjHx5rO0YRqPx5Q00LgPV3lH
kmFnikcttLaDiTnLcsnxbJAUmvrNGLi3kjAQTqT1N67RICMlO1MgycyLV7Kar+RYXLocsWcNYeCI
83m6fpn/cAuBoB45+RFrCLerINqSZRmsvUB+8s1imck6mqtUexriaq0WHpIvvGqah1hX9kZvrk4l
mdQyn0TdfSvbak8rpl1UGcdA/nVkLlXmKCMTol+9NcH4QHmD1B9qSEXY3pWjgqimJeFDGzkSh5Jg
G1aJyhnb9KbPWCFUobwnavqgiu7R0PFlVXX+khgQlVPjaBlFgt3KfdYT5PvURp97yaKiW0E+y4Zx
kxYqi11jNrdFq1hzgn+mdEzrLmt1tLTqj0iIMV+7eOzi1FomeklxpyO/FlmglSsuzjeU8oMMFEBK
+27hMksVQCRtkVCgpdU0lDoDNOYxQmVCTgGC10bmrcJSB9tVk+mst3dyR+yPbh18D+XqOLKaiGG7
lKYXz1UVVn+kNiC99B0Q8Rdd94AfCt5HFWR3ANDMnYCP1sirHyMVbSDx5aEiBroVtA9Nj4jwHkZu
URZarIZhTEIs6mWwj2A6egE0vhJaZI9VQ/VYR0STmohlCUnGq2R08mOtuzescvlG1IOnbJqgvDj2
ZoWI0gcQd7gTxxaTsdAFe68vpZneCw9yTe5bMm7LPnz9dR/zaicSVO9G+Tzq8aV6pSbbosllR1Ls
uGG0DgL/WKXJXR95j75CwnSahEuZAE81Et+HkRqqJ+mO5qbiwlfqCjV8fe8ZBLOESlY7TZl0+Dfd
AzvsO1WM340htRZuTph6aqJPC+KDSBB6XRdgmIzRwu4XK3O3wHMmBA+umMLiQR3PG98h7pqg+kR4
zsWyehu8AdFZGed23Lk3gyVvJdKxZ6qYHd2iua3H8rYxUQErZJ+UOVsQ3cBZWwTsBBoLoWmok2hR
PpWqf5dMSqwk7B9Sj8D2lA0vPQWlttnMQMYQWn02DOwrBGJsFWwSeuRuidrbxKF2FwzKaqxZQrwQ
nfWAFxtzUNiTWB+XN9lA5NKo7nwhencNkeSlHht2URkHQYkDtj7+hveQSanEi5etB2F09FH9ViqN
PxuZn+1htEiFidHjjAalRBGjDfP+TV8ZdsImGbFlQvKVIL+h9bttfGjQvdthM4nY7YwVDA6Mf3WP
NNYDstDm/U4pwh2Z77dRYP3oWmgFBJ49phxh3ETAdxFnT/kUKAW9OUV0aRrUx2k8aCGOz9TtaR+J
PKfBa/O1EKSrTgudcSx3Xd08YtMhbMcnNlMwo49RwhoqZVsiugPSDBGfllUvP46WrK6rQX9gdrHs
ulASklRKhNTqNsdSUiru41jnx7plY+imzZZON9peV1FIZAEeZsOYNBeamDG3AdUWu4E9Tx2OON+h
8qqSOK2nLdxI45su9OBgG5FvfrBofOnGuCvi/ltjDsIqVsZDkqeEGoWF7MC48WxRNp9LX7PI8JaJ
z4hCDrYtRWrjG1suA/1wQMaikEY7Q7ND3Q1wxEe6XZRVSURoS1o7AcF4rfIbOVH0ZdMC5km7aKUl
4YMBz4HpWY53o1g7Rs42bxi3eq7aii+yn2bhEkQOceMQr4umR2/t58laGYbH0GrmbRLc6q4sLoLE
JH4h8RwzKF+DNnnzyVebh2ZJ/mEi30se8SPqWIgr0U3Zl8fNd31IOPSmY8MvVj+anKjvOL9BWP2S
ytaiyEn5G41sUQkwR5p2xLqUDP2y1QNx6Q2EyrQ1Jp7CGDE9eR7RpuxLBYWiA0FPKgc4VcZPpVcL
q6CylGeFNKMMEqwbkneeyBR/EMqOfC3RWHrAJlai0q3IYbtVJGyoQpTFiEcbk0AiKgDFIB7Y4oQY
V2UE8Ile3JgxdlhFK18bvc7nAvxUtncIeL0Uqy40IpmlU3GdUYsNIu5zdZXl+jaTWIw8M0x6HPFe
s291r96nedTZScGCImWD8Z3oaWXFV8seO+z0J1asgfMOx6WSCtYSVq66StqocXymuKVchGhlew1n
bacpZM7V91UfIukjuRl3u6uwygs/S1Uk1iLRZqnqYXILzOmUcNMUGM+TvngbhLreyX2fXel3nMv2
fvcaIOlPiQgIpc57K6rihapAxY1MScptuFofi0219B6nJgO+4Ln1itF+TuLmtXLjpVqfQtnr98jK
WbcKO3hdVQ0j43AiIfKgOPKCdFqntUlJ3qkzDLibdqXtSU//5t7Kc7jd3YwSsrb+uvg2XeHnOth/
/44ziVhJJcMlii38JVSplkR5TPy2q02sy10UFE8I5ejIo3Hgd5y0NRTOo4LL0W3qneEXnNooe3xe
S/GlOHbr6wNeur94P0ljIMcAydPZdXkkyvsNa7RDT3hVhTzb5JoT+ELdEtnByRhTm+XkmlzT9zlB
0dgI16M/R8Y+FWqZlBcGKs8DQi77n4hLuNS7OamHn7cDK9/TOXDzwOBvLPCLYAsnL4kt/CIH3zzT
jl+/H5fu48lwv8I9Tq6RumOouAnD5VUH3mo/Gi//2gBnDyoROLIEU+vCkO9j3CmmdaUfdKWB8Ks9
dXIFXUNtwpv6I7is5qbOxsR/qYPv/9pVnL3eLfOdME5dihRPpqxxBtWu9V6mf+L8Sz19EtOTOrkO
sRlL4oWnIXbBvbT7OzALbUNF3w6E+vyaT/tKX+lXq+BkvDGa5saCRqQWfFPlZyN9sXKDKonufH3r
pEtT0OmFnTWwUlBWvSRxYYrgaLcYh3a+HS2EfbmdqXM+puXYzQn1c+g2X+22nmOFfq0Ap4OfdbQM
OWPHFXCV6W4AqZMsG4dTCbc0t6vV1xd67VM6azl4Yx97YcdQXRLuXJeCX1qa11LWLrbPTy/obEnL
LZmdVsn3JKysWzlatVRGnG+hO1Pm3sadPz8DlHG6OYku+4gob9tamtA/sG/aNdRO5cfX13zlJfrV
dTt5idS6r3GYcs1q3Tl6SL1tQvlZ2KyvyDqvDXQ2jVDDzFu3ZaC2eJE5u8bqba9ROe2ujHNRInFy
f8+1YJVQuK6Z8bbG0DaohGqIaVNuLcxIGoUGIsR+oaD0HPHsYR1G8TkJga7uH64sA/LZhOMmamCy
nePrnLVz/4e3pRe7IDpgNjjCxl1HdrsxlmAVlv7Cc4ydeXNt43BlWv3VzDx5srEBf7PMuQ+tHq/U
/oU4kTSXrkgIp6/vzzmPCBlC2iz0LxaalLNPhtJZUJqaHzsUvzG+rxLrKZJ3Q3VslLevX9TPkxC9
x4l0J0+KSPqff86uoUl7KFAr6LXLeh077apz/NX1bcmlBiuiS/QdyAkRqZ2r1Eyj9ZBBq7ET7/IX
5BdLTHuOco/X3UKw+2vvRZ+tuDL1XNh+mXS3VYJ5JAkcxjllXUq83mwFPaav2y2ocygrYQHzxSFJ
dzF+CFcXj89vxwSPhlUMFg7B7vn2tpE5ptMcRZcJdaorMPn0+Vz1Pfvrp3bpdupckgL7hVIkF/bn
YxtFAs3qaU7tneJpWJS3wSJBIUTmzFF2cDrPvauM/M/TOKxvlVwsPBpowc53lr3neQaA0MRJmFzV
tyI9fn1Nn99EuMO6ZtEI1y8kC1SGr0QdDldH3Hir1ImW0tJfJY6x/nqYCysfdTVoOSaBOYhazznO
XdFEtIRcRnjq56pd3Bj30+yhO/LzNQnbhUualJm8f9w0PuXpbTmZKzJdz80ClgoucHYQEn1qtd63
YCpiIEpyBcxcm0fxy9cX+HlF4PpQM6Bk4IF9ek6VmYg0CFom6vJI0Zl+Ks0ZjMyycGWgz5PUNJBB
QKIFef5TKFtmmFmByDF0SjlYSrox83RwVhANdGrr0hUF6KcPi6+XtDQ+KlD6HD6mt/PkVpapXPue
KmROZogOgcvLog7vG8Gdf33zLgyjwFKalLSIkT8B5wkRT0nHAVljKT+MLJuTGzR3pWss8U/vhckI
J6Ocfb0ZvMxCGrT8/x4+y8X0qv+PN14mF4HXhvVDnqhNZ2ul3OdxqGpy4nTyshSiD1Exf359uz7P
QwwhMy0ofLHguM9F22RcWmFphCmnMnMTr8c5/DHHTW1tYS1xs2yLdIYj+trs92kqmkalmD1pNkFi
nn9XgSQOKfKIFOHM9AlXtm/OBJt5fZ4d2mW8zBbKtVnjwovxx5DTV3f6/mWNWuRxO81O+k//QNFi
Y+2Fp8nwIa7UrY5i85oi9NP3xVVOliFjio4Qubl/DikG9NTClCT6MJQTAmRAASQhSIQSuy7gseRG
H4vnr5/nhRsLoBv6lmpNMX3nqzShDqnY9H7uFM1Obo558v71v3+eiUmGKGh5TcPrx5rFKjJ9GSe3
UaotTC4VA4TrKeIEZzjmp3oJwOfKO3LheZ0OZJzVmUhFr0SYfgjGi306vlfJrqoPX1/M55sFz0aC
dquIWBY/uQxxd5jgrAll0CJtXpgTSuzKEf7C7cKm+Ss9hFWRifZ8dz82RUUXAjHeGgXN1lyrt+YM
zuyyuPJgPt+uKRaNr0pG34l7ZXoXT56Lnie4fwzmPTd/SsX7itKb/vdB/n9kpb3NP9KHuvz4qG/e
8n+f/ur3DGR84Pn1f/75R+yev//lyZr6xx8Wv2yqd81HOdx/VE3MX/3bKTr9P//Z//jb7Hoccsyu
37Mmrad/zQuy9NTyKk9z5v86/ff/MMk+BB9l+fZvu48s/fj01347ZSXxLyhsqMpNLEGYm0xeo99W
WUn5i30Bmx2sVSbpuipP5bdV1vpryljC74XbSgYax3/57ZTFKCvjZiSkBN+FpVBa/J84ZSVJnVaB
k7MGwSr8sOkQQD4agPvz5AfDQIunlvEyVcfgtTRD+YdlpeomhFLEEbpvW3ikibESewswcGVQGzaU
/MUrNHXnGpm2oHkENldt3wc+ufXYjByrowz2axiGthFWJagpFDWSivxEkpe1UCVOP5JR07qHMQdF
58WgJfOigzchg+uC38wpLvbSeRwXtS0rLekOtRjPOQ8FthK0716WiLafdESpF8kz8gFtpWbtG/rO
d0FxrdmQoHITM9qRUoMuyRw8quk+iipXe2w6SACSWd15YXAnNpOyq1XN+ZhE8J40cSsVTWZboUwv
BJgW2wRhZhTSU1C5D1GjrjPX1RY97fPnVhTdJWkBYQpFZ6SxKlg0X8dCFp5KLYKrYSQY9pQmbGjX
SbBfgU/RdBpN2s6FJfu3tSZIK8P3CBMwtdx6835lP1S+rO61yCibg0ii888xiyRIDgnIStHP4OxY
/l7z5fx50MDoF54VzId6qF//D3Vnttw2km7dJ0IH5uEWAEmQmqnJ8g3Ckm3M84ynPwuuPtESxBB/
97n6LzoqulxVyQQyE5lf7r22SNogV24mN7hm4nfRRpJZzEmAaAFoFvJwI8WT/MZmLsNQoCV9+KNq
rFCBQjMPu5ybDRSS8AghVhhN8TBxc3HUIUK8VlEPnjkAaDu5qgi1AQdVehy4aLnIUoscSAHeoV37
QvGgVmPK5XkAYifrplLHZdpz72IKieC03WDdBHObHtDjhVzDykJr2YMCQ6wIBpBNXcwIjMIxtzPN
t9BLItyYuJ81AwHpid9vokgqf8aB0lfbKR/A7KNw2bRNkB51hSqnnUk9gq8ghVNhjfWmSrr2Vgus
qebmiypepir3Q5lYe9mItBdg98Tl1EIrHePU0J6GqJqvBHEor7SugqLh59XeSjLjF3On3ahV7ztc
1WSbSg0sEHEiMg91bISjQET4VZHCuqiIObypM1NEm+YfEq3wn3M0LRdNDo6vNbL+gRUIRltlxpMz
SU1AJPNQHNISDIdVTYBvBW1+zDR13tWVORxiIdK2ogRwpVMnbbAjQ1AhksymoyrpW2SMaG5iiA4M
qEU1S76B8pqkYv+rRRTvZI1Q/pSQ5SmO9EdfZKrhdipjLYDaYgzodFMZkkrZiRCCjNxX7MoPhg1H
k347mmREEjFuOoVeZLep2HlRn+iXSpphl1RqSNL1bGZwDScSGnytumvSQHubB4UUz14UdhLfLNAp
AiwxTSmjQ5oS3hf10nyP+JHhCqsBNXAS4cwXA6/kp/8M0yogeUmsL3wfDbLKaWpjNIF8o4dG+axO
mNGNCJychJYR8HJLTKaszIWjx6MJ2sNEZki6JWK0Lq9+ZZI6OVLoc/9mdgOA2hnNk1YGJBX6wcZA
VOj2tVVwed5bP0ESDJXb1QmkvzZHMFPL9UWsWsFdUmhIboepMpw4kY1NHBvaDr3kdEhlrScvsRuP
fRw99Hn8ksA/TBs5PSYm+jXZ6PvLYhHTBXojoofJ69pjE6cgl14SMSejOIalD3RRgrMpK16TxJJv
pyjxd/4Ev2QEuydFd1Nk/oRHOBu7rO/0u1ktCuUKmZiwyfLYEndtXKW8kX5kGJi54btVttyZWnLy
HMYJ4A19NqLDpIzWbZSb42uhiJWL0qjcDKztQNCwxKq22qvjrpT0DMDPkFKPmfvfoZiALU6QP/MD
yfVQWqCvQddj4p6s6jJDqfecZ616Z+ZDTbZjLuue0mVc/wij6s6iXB0Ks5z2cicMt0KVob/J+z60
W30gA1SXittG14TUnsZovLa0BjCuNlfGN9FkoWtSSX6t8o6UaCsjBVtBzhVFo7pTcgDISBsN8mUV
f6/ALeK0KYohUifixxAUSTeoCdG1F3wGXlOrAek+ywGzOJZkuE1Re6OY0MvaSoD4XMrGdihQNRFW
PEW2UVigbLQyzA6Mk2l2gt4qH+askK7JDEf74edm3riyWVnQ5mc9PlR6ph77Ms8NuOFAq/lChQGX
+nNwTYFbH3eoPLW7VuYMhug6N7lFR8ZDOGNdDv2mN+cR8VUfo0kkKOI1wP5KjkkWXeQwJX5URRmk
zsBH2RXLPiGAhJ3QBUpZww1aKbqQ0zxEioKCB115XO4rv272HPh+d5Eyu7463gmZdOgp1ggDMg40
F1k77XVxvOmb4RWlHVTvASvlfSFWhwzdKbg8twjS392MoWW86oLBjYvyQpv1Kx/eXF48W4MOoiba
9XJ1nLu+tFE12Ijtfuk5WdNNS9U5fKpNDBuLDLR6GaAQDlPrCin0zlxEl9chqp9QGtWS8kNPxnYz
+c8Btih/GJ2iAdKao5BsA+Ilm9izogx2aKLw8gEg8e00QYx1bX3ZQuUyhNIZmsoFNuIaYQt3H8I8
8sNKhzEHX7GUvvtC55Yps1dLNlNdHDoNDlwm2gkvW0uffe6fMzwJE5uSWQKJ2IGFUAHlqhVDRXSk
ptlF84IgDDdp3WxlOivhRKjDZJ/Mj0kEkqyfnTroHUw0zhD8GixGntmgjs83pWBeWqQ0ZGq5ZV/k
yrkBgRUKFQqDOnqM6wJpkEKRoe/3qZ9shUh3WjI1ixSyXhDvFBUQsYH8IIq9VOKeC9r41P0GBOIm
8oM5t56ZxwdJKt/6Vrvvw+oui4JFwicSI/KjM1D9EgOXwBpXkU40Mbu4+FWRp4sIPVc73UZDazeS
uG9ChFPGd9L3IP4JVySLbXV93hQhCvHKRFYiImgXmsnYGhZfsnk09pksAwnubvQ6lcDGLt6GBWRL
sb3rfgsgUXKyi41gdAzefx1arAfaa1211/TnCm3qvkMf0+dN5BRB7shsnTSr/t0p4PHliG2Vm3Ri
tAPsY3m9H1Wvo1BgApHLFr1IGV9ZZSa/5YnVkBAJwUtCJ3YLB7uDvBsRC9KHD9FudIJY9Eq03WCT
tkqDDwX6U5ZODqvdnlUTXSbaUVXzb+vwoTLlCxWMVCERMgohVSH3lxQfm/g8cIOTxaa2IPFJlu5l
anelL3h1x6umzOZl0+SIyhHRK5C4/G5kZE41Em89+FEbP0q1caOBwAIx59sgc3NSC/fLGiGVXOo1
kxs2mjcwDnOcJWRqhGWz0XsFMRR4qqx67LL2wo8Z0JH+1HfNk9k226aCUVkyM+1QCI55UyEpNcDL
si8S2l95P7hDOLgJk0nEjzNoqStnFvh6BFnl73xM93IiuINBoASKa4CutflcxapdUYkPcMEoMZuD
rjwYs7HVhQfkeNtMN5lmps1avpH8ypUCYRNnxrbtEeerpUOW022NThDFdvFTAP2VkZg8iFeVqhzV
MNsK+WHQQieA7jrnP6OFUibxebyUimsfKqXUYVXP+ACEEO8Ww5B/xJvEtDyaxHmIRPyhD7Zbn9SF
QTrIA6Q5HM8XSN0uZFO/GcdI3WuNdV+CeSylu75InwlyxE2B/q1NLjtNcvUEA5GYbDLZ9/RGfezN
iYnou4hUnypNcFChy5ANA2VfToatxu3iwhnZrI2vyQzl35rcqIO+YfZX6DvvAmT5pULwXPAcJhrg
xtHhkHUjD9yGASgMBPW2DZ56MhI6BUTcVarcTwSohEs2npTeJQo91F4EBdlJ2T34kXVh+JkrcUzp
9fjbkA87kegOBND0p94oGDYUnTQUVXZKQ3E1zlajKrhp+xDCr0wCCLqz4pjceVZ1+iwWzUVsKfbI
B54V4bbPSKxTLVuI0vtIpzd1rBe2wdlMGJ8USb8Q9fIpsVLIcpD84wbFVMsO2/9G5NRTgSMlD4tL
wwx/Dl1m2EVqXcwdUk7KCZnb6AJpGkLTblOhVjetKEFKVQvtZwSfiIRVh0HLfdKsoNYrNPOxqUZv
7isRUKoGDVgq9mamfm91kIfqLLKnrxHxa2PYeqOZxFCaw3ErldI3subka23SjpWJjh7OWYJIsQDY
TRjtdpZanRiqglkB8G2WG1QI1mDdz0OnbuWRw2Rh+LdGmmIIKhQYjWNs3Ax8lK8iSRed1Kru5lnC
TRQnwr6xKm0XZ2HpRVZtXvRDBcbchIAhh/3DqA8Wk4SNc8R5xmaiK9tRqnZdrLLs1JkTowZmOljm
vUx915alBqF0y7jnwJlxjI6+l0RDmGnhtcZ0hfmu3c6jXG6qIZYBXWbbwqy4Tew2ikUcRSP1D9KQ
PIgYXgJpejN9PSTkLIIzm5IdA7JQIgGkgyY3qpCtg0PLQYDwT7cBdKtp+HFjoNXSUZAr2+L4azQ9
05x4Cm1Ba84IipVCvLWsCHGvOIWeaQjHGq+Z06vA+SCyD0owfQMWL5ouF5LhMao1fS/P/gIB7It7
bVqi0vuWGCbGo0P0Ops1LaPeG4yF049ibuuhzxdO4menJKvVufYrEFA7ymat2bKY/5aU6dlI9B+9
Vf0YNOE3hh3twBL9S9M6Hls36KPbV0y3oSanI+U8quEtcMSAbxvjkuQ1rT+y6A6OmSk3U80HP5uJ
UOlQVMzF88BcsuUAOGGqI4kOVFcy4CELZn7VzpjYk/ClGWBTRyrIySxXaqY9+wyIrq0c292cPAa1
cU0hAcZkoT20cn3p58oTB0yOtXm+YSptBWojWBB3ijaxcSvAxyMDHCAYxtquiW7mvNiMeX2lAvxr
puKC5IQrn6nTliSti6+jL220IN+mwUsBJ9AirCeGc1sqcw8eUkO8Xw5vyTQeBJ8cmrrnJGPJWwpN
2J/Gad+ZKDFBtN1o1DU4Rwqa0yyHhDqMBUeWXosyvpD84alOB6+PBqcSyKgbdAyKbyMJGn0NeLCl
Y9Y3v0CEizkU5eSgoFlEDFInS+gTCzMGjNjUU04KGLvkqNaPSi4MDibLh3xSFTvsw8vU6ka3yQDf
i5Gx1+bxqpSTnZhmD/Js7AUFe0oBUVQWNJC+v7FMXZBwmXjyaD1mEFkwXI4olNQfHHMduTgCWb6j
lLJtI/KdhPlSmvSUg3H3ZNSFZ47JN64S92PdkUVatPNWnrpd5FdOwlWvPSZhwPEQgZCfxfVGbLXL
vJOPOAivlOq5tny7qb9N8QxrsS/vG6Go3CUExFIUe1Jjr4pL0W4TEbeqyqKNrY7pbvyaNTQrWDVw
tXXqrihVVrqJq+t2Fu2QiWJXVfEzMtPbNBYfp7n6oTFCbDL1fih5/FymYc8HtCfgiRytIqyfg7Lb
1W3moMS5VGWBBTAECYuvK3hR2W2S3+miTnUKycAEgH0pky5Fo3vK/Cwg7sMgUUklUKp2tSDWLVJo
FOUw97GxhYenE/EWzPehmnK09GsWg8DgkFYaEDpx7suB3+8bbm6+xQGffDa2nVnuuYyIio4gxpq7
Skanmt9FUTyK2zFP5OyQlbqws6reelMytNuBkRHBxYFKNe/eVVBv/yk8vgfrra+UqEdamkqBE9QV
9/aflAJ6IfU5hhtvEXgs90l94aXDL9w0+35THvGtALyYEZudEbgsd24fy6Afm12q/e8q4JT7MmKW
Y08N49dYylCXEWiEGbbU31JIGI9dSeaxXQ/juUvi1X3tp/4upfl3DXO+bH2BcZdEeHSSpmu3jdXr
u3g0ZqLJM8LCvn7Aq2uLf9ojNHIRl0ATk1d3CuYc9NjGEJjL5D1kEgZa/wwpYvnF60epUbcmgYS/
8DI/9ohSFAHuOvFGIliEajjURvcrsaIzL+xcK6sbOdXou64Kck/NLjTCxHLrQqRW+PWzOvVuIB1x
k26KIjzJ1bPCE6rOhZV54hIR5VvTg8AO0oAT683ldIby9jn3m4Gv8VrAEKiGKf6JaH43EGJqlJyU
Eqga7LOhAYwylrx+Ox+xch194lHtuszsYrqc2WScucs63dH/tL26kY6JA8wHNfEizN0pZa9yiDGy
UEES3K+f6Mm39q6TqwvASEsqLhEYfSpnMMkP253VRoJnRuZ/tZC8e55rDV49+kJWsysu31rFkYk0
dBQvuUov0sHV6i3Ha2/yUgd5+dc9PPMo1/OrSuVQnHF3zZTio/DOitiQdeVGqeszA+bMo1wr8rQx
SjCLJKDBte8jF1yOBMYI/6V57hpydRH9Z8XAaLHAKlgjP90Kh2WiqkGRer78gIeIKDb12SL6bzKn
G2GOz6z/p5an942t1uG69y2yGFJPI+JX14JsEyhm9HeXw586tFqgwgDQlRymXmKmLvVdQueihTqd
F//HdlZLlMY3Jefg4UkNHCmsugVio/6cMuHkA2MhQsmEsWIh5374fsxGrZB6nVJ/tdtLXMv3oC+s
Te+YnCZt/MoHyCV/yRz75wG+a1NetZkl1OCn1Bu14VUiD5hb/TOr+7leLbeW7xbDeg47w5BSL2gV
ztp7pfj9X8zSdz1YDTPwDOEo8dSEMLmIMLUGzNZWQjia/Dcr67uGVmMt0hsuCHo28o2VOmLU3vZl
mBBPV0r2KP1Xk8fgsy6qJnqcdSY0lxxqgVqekm/KOVkdr+dUvP/7B6dLCmxLGB3yJ1HRIONx7MvC
w+90gD1+mynWbyEK9ghWn75u6dT6hghFEQGfAtNcC/VkRYOcw+5PTsprjbohkKkM45xRnnlDJ9tR
gL6hmWOgrjWiBbvcqp0KanmCdlm3aYPxm5Nt11jxGZLeqUGNjOJ/W7LEj4PaTDQ14RbH60ijLKT6
2hrbMwKek31RJcR46Hcsca3Hmooo0OSq9MivG6moaYKr48GuSv1c8uDJrhjITymGAmFfC3mmMA9x
gOeeTuGPg6fxMAXVGefHqSYM01y0oAp/XW++ujKTKqElZNUwLykDJrYvEGn192PsfRurhYxKZ8qY
KL2xjXZEhNzNuHWhPLr/t1ZWi1lSUQPpjNKjEmKgTuA0lWL2NrX8jCLz1NbjfW+WJ/pu0RTiICqH
roTq0jy3RX1UhP6iyLp7lTry1z062RKxxRCBJdaBNfcfzZKu1EVFGOr8auTjs6G0/SZW0t9Yfa3/
4iuKRuZ/21pj/lmH8kGoK6yX5W8yc5GXdMRu4P0+85ZOjTcTkrGCvsbQIXJ9fHpzO1F0CnOvrvoj
mMBf5lCek/SdaWLdlabh/DCRY5so5EkVbZjv8yAczsybU2vAu35oqw2BX0i5qGY5YWPFYej870rQ
k5iW//x6BJzrymrmJLpfFSO5cawtZL+iOLYNkBlft3GuJ6t5E0lKX5ta5iFGeEEkdZkL7Rtigu3X
rZzsiSkh2EdPjwxrpX1r8rIa5aBge6tfGX6x16XqjJ3jZD9MNFbi4n/4VNLQ8qJCkwJZZMq9Qkfd
0gH2AjNxTvr956euT95IwwxklgjL9PXyn3bB2GVW7uXj9Vjom9LL5zsxuyrRWuTRHX4Bx1qi4Usi
bznkVQaMf/Y9c9XcmVQFgaN8/WRPHmnf/57VsVItQ1MT+txrNr1LSSUQv5vAgU1PNi9yYNKkx28n
bpIiIuS25+oqf6y1Xz2M1Xym2OaPGSNUnBsYFCqhfmJURfdAAX5h/QfH1sgm4U2jLAI+ixLY/4bq
V+T9tjkBOkPDTdMSRzhDvMnHAhJgM2evldT2FZQZCpJukoRJ4bSD3B47JabwXfmxsqlErvVJYowf
+l7LH2uOqMS8Z6mxgWaVUCaE+HfNLVWPjrguDSJNp1YHQZcpUHsq6t9fv4NPdS2yD1Q+oJQwDIwb
6yGhJOPiZZe8UOXucKRUyP8l/pOIQBWIQzL6O8q67tdt/vGWfnj0NKqpMOspM8Hw/bSU+thTYlP0
tITd9ZQe+yWaSm/dMVDB2fUOnAHHstILxZx2MSY8wEznht6yyn36CcinLRM8uoKk9eNqnpqNEFuS
7MXmfrYeTKKI/El2ezBEY33osagZQs1lhrqpCMr+uvufpvvSewMLNtB0UUJ7/7FpUIqaOPmSB5nI
uNByk0jvIbGeA2J5H79u6dNn+E9LzHPMI6ooWasFEmmw0GiV7Cmk0hEClRSB07bcvZw7xPyxCnx6
mtghcBPwPvnfxy6ZaqMNhUo5eZPodr9H/O5El8YuBhexPUcC/ryKLb2yDAkDFURO+vWxsV5UZ2sO
oSBujW8zRNmHFqnaT3UzkrAAminZjzkQ5sXjdM77uxZci0tSyPumV1+1uUS+nhpgHqQpdiSj3HDj
Shxw8CBhBpmnvZJLkDNKBBBa6H39LpcBuXrEHHNMDvKMV77fq1EDiaLpZyr2IyKUDaCYlypkMQJM
QXhb4j8GlAY3X7e4NvIvveU2gLAeUhcoHqxPPtXU+KCQFM9ElRVqXA8VlLkfOnC9sXivtDdckUzo
wSs8iP1PYd5HBAh+/RNODGDdWCwHnFXY4q1nqR+AZszNBYRj2Y3omNFtjsw9/ftpsljKFFVEhI31
azV667GcEJJqnmbF0960MoMQsiZ+jgvYrE4vju2ZHdgf+92Hd0kp10Jxu0BlSbtZrwAY2aaiygqm
i7+TibutrwlWS2/zLSAWPoOwUY7DVXof3itcN13V8jXi53RrbVKMs8OeL/gFuafnkclr7sefus37
37W8jncHhFwR57ytuH52RUdp9tVT+U35FniSzZHkiruoRwKWW/VB9Yh5dL5+05+XkNUzWS3ImhDO
4OcWaPSwMY2LZTpHTGeBCI7e0R4j91xIyzJhPr0Eheo9WHf0S+uUgr5sW5x5BUwu4cU3zMktQ675
anlQzmwgzzW02uX4zYQQvufYJRNNWQ3dcRjnmwmm8plHeLodakmKwV2Esebwj4hUERiX4GeyB3US
nxoTzlNenFmHTrTCHGFSYmEltGhdQ8o1o25mvfL89lUf9o3x2g8vXw+FExtucP544Kgp8zFZr++S
zxEsoAUtCybAb3DIZIRA52qUp/ohMdlVGesMjtzlz9+Ndd/KSiMpG69O0wMst1dT8XdV+peY7mVG
6e9bWc2oOFB13yRePKxHz5r9O8swn8FZ//1xW0dRgz2HehhXo6u+5HWPaLhuPN9vcbYXMSmSo88X
yp+CrrQHjBJndnCf1uWlWwqRImwqNJ7fau9MdVQVS0igUV07cV7dhRnalVK9LfXh8evBcPI1YePj
wdC/T2tzJvYaXITOG3VIzY2S6Z48hOYvPQIC+5ct8bUjR01cvnUa3VstQMCdUiDCuocYv9hOvfAi
dHXjalZ/pp74eaVbNbRaDwQTeZ/a6p64M3fGtoBZ7Y53pA07+QaSlXCWAXHqO05Gj7jUQykvKmv3
VqDIvpAOOksrEt5jctHtwLk7jWva4oKnj9zqb8fj4qZnTi2xZvjP13cOUuanVpj7nqL2L2UnXcq1
Othai0JWF8O7r1/bp6G4amu1JQuR889S53tp/L2e7432dy2jggEj+3Uzn8YhzVDOpmzK0F947B+X
C/7OKExwyprsVwRvewJrhP/yTCOntra0YrIqiSobvfUmL2pbMnV73wvID4az3/6s7lJX2PQ2aZ9h
5ioHbAAeRNvCGc8suqcGyYemVysVEMlKkmrfM6utepj30kWy476cSPnZMQ4ygwTh68+vn+nn8z8P
lLgwjkFcFeCQXE25Th/DuFN4dwV6RLu6ppRzFR3U2/7QfRtc41Dcqs/pr79N3mBfi+FOwiDHnSWl
6fWxaB70mjIMlZw7oXP6iK1VduV79ZNvq60neufy2dYkn0/tLR+8d5+aKPTVaKS95Cl+CH+iUlcI
aBFfSJEOsX1ZOwDUG2uP8iZ05GuC5v96p7P0V8Psr2uk13wKEkirBHmdXO4jzG9lBQRmfjBN/cwn
YenEh+0UjeC3FuGEcDr5VFvShFzT6rTdN6iEwya1h+CMxf/EuglFQOI7wJ3PcvJbpui7xzhy7tPn
vt4b9/oOYbcnOClhCBReNjWBiNqZ/pxtbjUhmrTnQEJzy6q5mMjJMEm++3vMadtxVw+bc3b8zysM
eYEiZ2gdh63Fgedj9+QAyCcsv72vQsK2/RhvEODi8WWe43OpHif7xucAYAIEAIkzyMe2KmOcDGzW
+/EtOBrb6REE0jbO3HHT75CZMQq/nuinxsb75laPEmpILyVBuTesPL1EcImTQmj9p68bWf4j6wH4
vpHVYpKD02hhsO6NrintNKteZY20ZdRi9jBYz1+3depdGZKiaOwbKXmsjfBZ4Rdxkzd78t6dYbr1
hR+g1M58DE71h+8nCA1ick1Wx4/viG1KX3FI2XdkHs5QrTsjhr59qNS/vuRi5r5vaPUFrTQr5IvX
7HX5YaxHG+mfnalnjrwnvmw0AliF+BSVWsL6yAs6FNZh1e77rb5bAH0gw7msdbKdv23cyUUFf0i/
/z+wIE4+xXftLn/+btGIKrbfy1P0r6pr4Tm5axIbqLr3ll3Owmbap3eC27B32Hw9Pv68nPVgJK5S
hb3DFGOAf2xWBO3Lzeq4B3h6DQba/D1f1i9L9F7iqPf+A/Hs2/LY9Lb/Lb4QPfM6ev36B3weoBoV
DTaxFnWbZc/ysf1ozOWgiYf9aInd96qTRK8LVOvGB3L6+HVLnx8wLbEi8zklghhg6MeWfArbVjIP
ex8NcZZMCf6I4QYv64tU1OcG0YleLWgUVacgBI5qfTKUoZVqVjryqYydRf8pbrTSDUAbNe7gAiJG
9u6eA3qd6B/HDxpjJoKXWfvfJ5/PUZWPey3rVDv1/TdzGl61obkdBVwBXz/Lk/1DmrEQt5bS5mrK
A0Juxqoc9+2kuC1wCp3Y2hB8/tetnO7Rf1pZzfdelQYtj8Z9KEiGy2w/mMJUbvoMjGpXhH9blGA7
sJw8WMaosn/ae+TymNbFPO57nbqs4N/08MxFbX76uksnH9winCAaYdFpLH/+bpbP5TjkaT8RbwAk
Pf4V5rUtxOeYISfWMOqv4HC5SxTpyrqVNFJCRdAVJnX0Qyrs5ro4UOk+ps/NFg4/zoTL+nt+ZV4L
Z17Y588nxU9NJeoQ8sbCpP3Yu3JU2kzrzH0o1kdrRtIv1Oa5MNcTT5A2TL5nPEEKratpXLQ1h6jZ
3CuCOgI2UPK2s2vMHS9+ok//zOO/Qn1cRW910RS/249cjz8sjf9AP/5/A4JwP/xu4C7AkQ9AkMvo
dfrxngTy55//hwQia/9iYSPKXUcaTaXf4L/0DwjE+hchqtwMc0rSF9qLxp/8mwOiKP+SFmzecpXG
wrh8Vf/NAZGsfyHy4VaP9/nPn/4VB0T7OAaRcPDlBqbEL+B3MEpW4wNBWRqbbRvZKJuJLgSWp/uh
eF9aiqBMmSMmfm/BSLOytlAgGqicJjGqCRIIKOWblOmN6bt1FMk1/Me2K4vbAvuB/opVJoWlkMf+
sB0TEzAYrPBelNjBDeIgDJDPs0ygJi40pVHYqcCveBvnvhFaV+XuUrqKqaZLsyPMPkAAu566HFtp
NSsboYjn5CYR8Hb3uzzVC/6VoU5xYwszJmzQ5XUdbZS4kG7KIZOSwZbKoM43y1Xp9wQsgGw3JjJ1
LY108YfZlmWjXgRCih9EVPsmkpyy1DppZ2V9ShBIM+jY5OxQ6ucyc2ERx2XpdmRHGckWgj0371sV
UyIJVtY8qx05V2KrqE9t1JrtndipinUdSBJ3wkA54Esgz4wN3X/WiDWZdaczq6SWsaphn5M3utwb
g7EZCGQQvguxXGFHV4pEDzTu3+K6mjfjiClBufBbLZSku3ko1Ug4KJLR6fkWCXI9RG6Lw3m+p9Da
pnjB0jArfsl9ovVvWjMk07VUValquUHT5RMOmi60xKca44+JqY1BV/8ibcvA5jZohdq86cVAJhV9
jUwsf7WYEC0WxkbSCLZsTB22aqmQ80o54JgbhedcNCbrGyY0aHu4/IcGbH4tT+a3eVAzH9NBQ2CP
akdqmQY46fqW3J26ybvm2LTxtGQejMR6CT6pE0s6Rqf8DBA1Ub5XZqj9m7QJhXHeNIkK1MLupT5S
MLgkXSeRsQDQRdcv/USx2t8E6LAhSvl+BfOh6qd+DLbovTLSGay6hGe6rbNRw9omCQhanVqM8UVx
Fw+Lzm1TQDgudhgtj/Ghl2HwIkRCByIBznyXv6XmoCq/wl6L9ZeBq6TGcnEmztFsj23aV6GjEJ1S
xS+CHEUEjBmTlMsaAWmoZlJHZoyEl0aIKR8Ppzkp4YHepOMlqQs9DuFBkEei7E1VGwDEKJYyptq3
XlO6SdLhUVvcNbjAp6xGuAsjTcqDFykgNiYubNX0jXboNkQaiSn1ALLRpvi20BPq/UT8hUPdNBQj
QyMX+w7PPLMBDUg2KY1xDk67OoZyhWByT0GcuwFiCB3n+lDQWoWiNYGODtn1r4J5s/DP64sQJ1tq
Bz/zzXRRnDm4/VH1/2dj/qdJzLYLGhNcloKj4uO31NSx7pkQWexmg4cfG0V6n/ouDsEOoxqo8utl
P74kSFqe/r1/wS7JjH235t/+09gHC9Oywfr4G1iqF8IksTMyW+bVb9Aza7QKkG72ctc1RU5Hdi7B
QADul7yD3bnyz4nHvLSH0kLF8UzPV/ebYinU7cjzt+XdcvgKyePWpM2EZ30fXocX5VUYnFGVfNxN
LE8Zihv2HoRybJmpqn98ynFr5Y2uRpSacpgM1eUg/xybn18/xhNtYFOiGsQHEV37+jDQYckv5DrQ
bULt6vROrfd6evd1E3+Oaas3tWBhDYB3GpNozWuN51avarydtv+oAWzdiJsBFvZ8lDQbbpNxiEGp
Dva5i7xlP7duFVWMTP2ckpq13ot1Qe3PhZYTz7avyTvIdlCpD7J3VkjxeRyiZeCOk45hCf0kpGjN
GOf0gPW3xk3IgeuhjaRXEhhu/D4kTRJCjm+ES47jvd/NOwmLtp11zRk32HLb8bGzwIXV5QiJYlv8
1Nl8yDnx+LlqdyBxTaDbYwW4PbifKArLZkh8qHWm1P25RS58dcYn1i3O5+vBmWeRiSszoUXAOGp1
bQT6oVdFWze9wYgwwZ4TUnweqTSI5FXiXpblcl3mrkVyspU6VW1R3WbKtx5rk0xE0ddjdb1B01lJ
UacjTOWajOm+mnJCkiSTFPIyCzgMFXxXiUTer5tYFbKXac3xQyOnkwWUh7cue2lJrJhxPdCRg7a1
npdUh3D72j2V2+AQ7bSr9knatDsx2lq3Z/UBnwersYxRDnk8yc/TfdaUkagVQ7G7g38XedEh6a8s
LieWWA6yyM56WFYitT+dRWNkQkfFSYLhZxlG786U/sztgZjjX15UGtmG3C5111AiLbbBzUjQ5Dkb
1dkGV8e8hrfnRykN/pu1fTEqe+Oq2I+7/FG4VMvd379NqoqUmvmyA2lda/SJcRX6tJZhQVgg5Oz2
m3oAvHk/ZzYnQOEp2k9b6GPDZeAAS3eHO/WvqsL/PGAYn9xcczfJhcHqSGEN5CdZI+0TCuuI6XH0
78/0cDUnwFMwx/Gx8hIlPkLri54hDoQJ0zl8AIf7pfQW50u/rZ+lY3EpOdqP8SodNsXrmUaXn/1u
QaNRTtHcUnCS5h7vkwOmLY069xu6ldW2dj+6spNtchj4gtO9jHd85V1pM+4m79yl6+fOUnA0eI9c
IkjiH1rk+/FKxG4umBXDUg7uRuOF0OFz0381BZeegfKFaWrw0ri1W+0jkrmWq1FQGRPsW5ZuRYfa
0wlz17fh4dzoWH97P7W29Pfd/BNqRS8ow8h2/lZfSv/D3nstSY4kWZvvsvdYASe3gLPw4JE8byBJ
qsA5x9PvZ1HVXe5w30BF/7e/jMz0iKR0qJvBTE3J0XM2zhdtw6X3Rs/85bvK5/p/iJQubC4is14u
xy6psFlvlB3ytlt58Fq32wgn4z8YT6tNpvNaHCDQxZaKfz9ZZIS4deEPr1tq740P8w41tSfl4HhI
FYqSUv2A5MZqRLh4kP62Sh6PH3VU/ufcalbXZMCTqrptUMB1tY+0xIUBbOUiiOOwuAi2OChUIYjx
L8j1uzJORwdAJJsJB8gOhpNnaVttBJe6+VOE2G/bu3L+iTXBC5FNAINZns4gycIi9aG5jM3Pun9f
ZCvB4NW/D2JZTAIAGloCn8y+bq2cMNTN4L5qnaemvHl7AQvq+dfDACc7dUWBR4IVdvGEG+UgkcoC
LpePwK4Reyk8ZG2PKT3pVZr7KwfvzJa46ycHb6x89CzLQSEnILv3VFgs3dmVHoJ9g9JL+WAfIiDw
N6vP+JVdxK6Aj+HxSX0WTn9oDciEmw4Avafs2o/d3nyavukbeMh2yCJ6zU9UAVe29apJgamA5Rzw
xpIOXEqQQa5KZmx7KjAuAGUQjeg8ILN1bCHL+VPz4uNa1+Ca9xJxNaUyWIIu8SKTxYBF5TCUjxCK
FzDOMH9hRDG4V56bOxXtE7AjhCyF9b8s9sTucoRI57PCw4ldHwzY1/RJ2ch82C/1rfIshcg/1DS8
3h0rCYdyutrlTJGkD6laSViV901+qx/1bfhYHhQkQHfF5l9AwK+8RIQtAhWGdId44s9Pb5UX1ijB
ecIpsvcqzfnK8zdQGN7kWzqka45M3LtzR0bpFYgojTzi+It7KWfxrMZRwM2HF2Cvb8lTNrW/7bfq
v1jbxWmlRyraaALKR6th6ZtLU62TuqX338jfw/TDpK+t5uLmE8ODA4M4XPRjAFSc710yhWhAFHCY
tbscRv7+ETZGQ/H839r31OVC9D+qx2jTNJ4c7t55EwFQUUnGt0EnTdVaW3y2rCt0Y8wmeAi3ys4u
9jqcQAje+YfqDjY0yCQahEC3a/WP1y07/X6YteGUp3Ar/p8LuPU89xYC88i7iEjef1Y/25+tLzAw
HGIPBlOyFzE5YO2nu2STe78gUozc+KX4bR7qTynj8Wvp/fL1FTG3wISKsFtgyha7IPuykhUWAtzF
uJEkfaP7EbQdw0oJZln1EWOKYlyBERuDuQFKJOffWUdHdFBLzIhoLX9qkOFD0pWpDGXbf0JEd+X5
XbS8Sd/P7S09T1sZkeHDgIQ98aJACrWx+233kBAkOmRq+3YLs9Sh8r10j5RPtJsOa6/L5c7ia+n+
iWYJuZu+eEDpQ3bDBMOc26j0alsoCtME7pBsZamLRqBYKnENqbaFbCNd6KX7QdG0ngIbpkJxoEwP
rNx9tVdBtXgiVMyPnCMk2Sw6CmshwtI7YFkAQoBHCxAbvc7zjwoBniS1VigsiwAV9T6mL8DhehQT
N+qm3MvV6K6NvVwxCqSL4R7ogFj0MlFUC/rDvQ1deK08jcUXSVrDYi/Ah68bCkwBl25RIDEuanlV
3mt5HTkwovzZ/WkeFTffRNDikYZ+Mr8WG9VFJ37VqNirc7fAbAtdaVkj1qIitLggjOo5QyTb4IOO
3Z/GrtnD8157MHW64SHZWU/ztxX3t/S8fLxTg9Zivp/+xoQoOKuktNX8GD8CJ/ut/oa0J7pDRnyb
7cLETf/QQOR+WbG8slRrcTHycLYn/jentNCTS6E/dQ/PvVBEUbbAT15WkZ0XBnHxgtoJBgCeaeCA
5+e0nK08KnT07etdfWcfEyT2aFgZvJnTXfYI21y7ee8SsYjDQ7EJYNalbpN4ctRRYjbJcEVyGnoh
XQtEX9DMPcJ9eiO/rBhcxiAqyFXKwrqNDxfcYIt31JijmH6QlHEVTVLhg1BHI6a0Nn9JBq75NvHn
zk7rwtyiHJXHqgMFGebmvPHdLpa2tToTyvW/CgOZeDoa/4frW1yPhPFzoxAGrUc4gL1mPx/ag8Hr
MX5afxMv4mWwlAJAZEEfJDrWy8vYydWgKZOWuRNKDtEGGuwOIVeh9FXtzZsKVzD9KwXeC9+GXRpP
DGIx1Q+LxOKg9q3sD7FWcQdLSBuL535+9zssLNDtEWh4uk7LR6ksqfQH9QCd7tZ8/svNyKBIxY2P
qautRqviIJwflHN74tyeZHZy0spR3GJvONoe/GA7eZty4y0L7Nmwg1T4RWM4kgjvdi0Dvww5Fktd
vE5WOeqT7fTiSsjevMk3Nt1uKja2S9f/Vnpaew7Xlio+7slSlVICQwDNu5tA/zFTOe1hki1V2njZ
nw6jw4GyMthw+VCJFQoWGMbnXzFN5xYZiMm7JMFiu/kLFYxagNDWQ/Dhl4LU8BxvtLV5kYuoRqWi
T5yuicq3KLyf23SKuDVkidYgZMogg02GRioPUvvW/RV1QuL4VaJ0LWpelqM1biT8f7pDiZbTe9Ed
giGzKCZGTnGo5R24bi84mje6q3jAnN4rhE0EIOodVKLp5lF0pw90vkhzDCxdl0T6AX3pxtrNwLvr
rf1ILB54Qj5rLV69eIwXBhf+VI+Mph/yLkUZ5FE3aziTIUebH+208lYc6aXnPl/awpEqhaRVWoml
flc8SNDB4tJIILdws9V/QoK7K4mH691AOrJi+fKJEmmkyPagy2R7FycnMQjdEo1NnY4dvUsEcaCH
5z5Ke2KN0XU+rthbJsrC2Km9xX2cTLo0voE9kXI0D8qhvoXGHuVV+SCtTQNc3opzWwvH7Q9z6tS6
ODBg2BkAZ1P7Q+9m0q7fisas7Kb3UKivrPC6VVELYCTZdrRFIFVZmSaVI+MNQeomP6AtCL10JyGt
mXReVFApJsW5je+ttZ29dlpV6x+7C6eOkuGslzN2s8m1n4et7qWbYk8gXh6SO20/YXf+lO/D/cp6
xQk5f0yo1FFlNwiTr4yAh1PcWRksSLSirdQTErDhBjqko/Ps7EXV/7096Vc/cGJwyYGVSSARWwWD
iui3i+/a3/o7yHwQHdhFu9UC/MoCncUHrZVs1EsLe9V28nq0Bg7OS4TnQSvZd1sPiabfK1t6xR2w
naDoTEFbJi8btd0cWE7s2wnuwIfi94b88VA3nuO125kcwHkKIQzeJxvpZo3y5MrrxajHienlKTLV
0ujRMeH1mnfhN5qa9xB59p7CGxIfzdt8r76srPbywthMpZIt05GibL7cX1QbSkNAtkTmsYkYJReY
f5SZXHmXHhALu1knabj0QucmF6ucM0MDZTUjDgJEXBQiomN5EEqM5X61zHt5fM5tLTxsITqYAI+J
Pn6VNxIlFukBuQLX/0WD2PsXBBTit5/fR+xRVgaRRixwUcpKwkKXwnIU2xkc9E+iEqn+GjaBB8D/
y+r7cXV1J9aEVzqJrwCt1UpdYW1gHLH+aBzCTe+Kflj1saaDuWbvMpwTiwPjSnRFOfniuerVsZlL
Phx6cwAGDbzPQUH76S4pKWJ3UWx9CdLYeeklVV0Lsq5uLJVRwSX3qtq4WKoRF/MsDQmh6wiDhys0
73W339bUSdGfXCupXL0WJ+YWZ9SXrN7WoX1x0/ogjxC0fDXWMFgirFgeFY0+GMMv6pU+dJAWyIEO
7V9HRSN3Q2pB1DVuVm64qFpc2OFqQ8fNWOzFECeiGbWAXiZufifyRPHoo4m2U//Ts/q/sPH/B3jZ
yaZfwMbvf/z+Efxofv2oz7Hj/Jf+wo4bMmBvDagY7QLIYaii/Qc7rgMQp/SLZquAb/Ov/Hf+xo6j
vPf/OmJ6TehAG2IchOv9N3pcAo0OrSb6hQo5OXif96lInl9sCClEFQigGdOnDDdeMDqE6RQZZh2l
KI7Fe9sINo4syk9y+9ja9cHOas+qmo0jyZueKmOsPoaRsmuEQMg4bAOjuh0s66Yyy8BFHvLlZCuf
/jqop2hMNuDk+L7+Nm48yCId6mIxnHZ+8YPCkLTMCWwvvtF2MEDvEYDY/4sER8S+/1wTYQfgFzvK
BpgmBKyLQEOP1aKzIpQCm23zWUUvajvT5keRYvYK5PC8eCuttsQXOdyl0YWbSdo4LMOw9T0RkJuf
xfJERaz5mNG5WhtgVc+fi0tri8fQTJ05MtDt9Px7Zecf5U+pttEB2j/VIA2QYraAiYE67clZi49+
+WjRfU1crXo/lc3lbxGf4+Tp8tsiN8yMlevP4UcGtaYZejfPuhXJur/zP8i7+oGUWg3dSHP/xec+
d/CX9hfHasqdNEwY5Wfn550Svage1fpH5Iz2gPQloUQdb8v795Gz/McqzGqUOwm4lpNCkdPIpVp1
jOrL6J1NjRs6hletMVhol/dZnOX/mnmlyTrZXGscG9NMMeN/N48IDW7CJ/IgSINgstsggrIfPIsu
e77zN2jhUZ18ljzjHtKJbcF0O6w+ChlL81R7KIH/keyAuHhrUtWX1/r8Jy6umxX0djhI/MQszPZ0
4p/CCEpl2y9vazPxKPh55VTuWud9XK4XX+D1Rp5uTSEyJh+7ATMEVv/baX6htuK+7bMWxAmXVhY3
DdksJbItrIg2UKiRtcSP0afykH0VFb5iY6CVdkCmJvfeNqwJh3Hpxf758otrVaLfptkFhttN8znk
O7d3on2aHKattUs34SbYm274Mm+RHdurNyhf7aWjiITNrfar2FQ3qL6v1wLOs+PL7VhcNr2ayqzX
+FXxjS4iuPqmfyQ/9uyNNLr1NnyASmLjB6tA7f+f7wArDfU5HrklhLGzHclRxS2X9/799Gd9Y3DG
o6314CNmuY1+C1CLfLsKjbvuaP8xu6hdRb4aaZPdiM9f4lo/onBPb5dw1faQEvwXWvMLZrD/7PA/
FsV1OznWoRYZGTTBwuJMFQvt2coN4CVpYENAcNwzjhr/l5mT1crg9Xfzv5btRdOsgMNIbxvW2uYx
THefy0pfOdTXXfU/FhauoosoWoctp0enJmZLh5m2lb1WG1szsniJ06SrekUsQyof4/R+qp+N6PPb
l3MBz774SPbCK2R5a1fdzEKMD/KRJtjnjp6N8XP+Et0PO2dfv7Sf1Q2VvyOd6bXcbe2ECB3z0xMi
NwkyyAnGRajR31C3EfI8zzG41+Cu38p3sMbdZeTg+svby756QOjEQzMuaI2XA+jEdWFgDxzN3tFc
KTmiELHibtXzks3fG3tiYnHfhswOyxmuZK8mihE1qXKT3hQ/kJzdibpjSFG1CqhrMFKwCQ8xqJYb
pHCfs0edu7iWOq6td3EVSQBwdsL3z0wUjMXk9vLXt3dUXTGxhHKMENMOaSnCxmP4REtFAA3E5xx/
pzzpOgWO5mO/V6nfoPiaeQ78NdSrVsNXkYBcvjb/7PsSVjbHoWVXE4gRARaUavyc8cU+gg3YOoRy
1X0GID/5qO3Ll9ozqRjcKz/0n+3n+qX4sJrmXj8DpEkmtB+UKBZeouxGtdM7LjBDVCExrbqlqS25
7W33rbrLHwyAS87gMgC+iqy56jroaKvwOOjkdgvLU5raeuyzC3MRE9R9VrNuo0l/vP3NFw3Yv8/4
iZWFgxqlUKI4C6W56N3BbiX/8debgqbmTvP6fUqC7601ta+nDCdWFy4LsIus1Q5rM9w6crXI1UmL
zBv5sdv731pX2Vd30l48MBGnCxnv7qNJDWOt6nztvDPnBRmwwEtdtPJrP5o0tSkImyP1V1bMN1mp
rPQrFvCov/b31MbCh8iVDJ9ciY1+F0SeAChwirfxpjjmH+wn9Sa5iV/UjfzFfBk+xlvnadVBX7tM
pz9g4TdGZ67buecH5AxxR+6IwgCKeIAZReUZWdfg25wBIRKzHqttBHFEl2HjiW1z8YjHiN7bSort
hqZ+cki2/sb8GN0wDrWT1xb6OpR3aYxBR1DnFJ6XU6U+in6aLb7mXxJxXNZH8yZleMD6yBzIBigc
FWHJa2sXN72ztvU2+UjAesj31UE+FtvicU2tZlF4//vjQ7sOFx5I0gtet6AazXioX39S9GPYlr8V
oic4km/IQ8TpDjZrN+ua02Ba678WxWk4CdgaRs7TKM752vYnCGSt+V5qVuKNq7fmxITwmKcmSlOH
s1UsqrG90b7P5Gr3tlNas7C4M4lvl1qJNqo3jZmLdmJktiux37U08XSbFpfCT8Wgi8U26d1LN6Oa
iX7EVL7kjGe39q2TRa5Ujys2r15Eak42dB6iBbTweVUAxS5CEr43WTB8FbKnapvKb7e2lK8ELmJ/
Lm7CiSWxvydfyEGQc8w0LHX5vPX1D6b0qCifLEgT2s+msTLIeS0Z0kUQ5qCSKqpc4kieWNO1Mfb7
ukPn9i6/gc6/3Bm3xR/SttupX4c7c9d/F/mBs+JYrxx0ipf0tWiJMPa4HAM2IYaY+5J3K9Kep/AP
Z+7cZIjev5E0fEVvAIgCKOLFJxt6o5xSJI0RFzZue42pwwD98FjwDeznpkc0+Nu7T77ByDGRBsMg
lxy4qdprUwLQy7PN23L6Pcm/3/77C6jOq0eCZo7BBNoDIEmXeAunsGZlajEQ3wTIrLrxziaYAzL3
hEw5dHpr2KBrLz3YUbhzoGgSw7eLmyYXRdPrAWGrvNf3xi/zON/lG+OnnLgF2atomqVgBTYZ9YHa
83+BinhO92ux87WC6OmvWEIwg7JnLxxOy6C/QvkrT/KKX1NKTerfgPkXhPF/bzPXATANs9ww5J/f
icLKHWNIiG/aPPO0BBDY+DNUdjL82gavklZoaNcWNysfd+k3uX3YE6NXDBKRFS3uPRS3ce3AusEL
aD8XPxJoFQpPML6iTc0EDOCvtUf3IvdcmlxcfsfX51IvMekc1GN/B5k5ZcBylz72P40XmeiGsYKn
8lg8SjfhCi3YtdUy1cPApcy8jb6srKf+7PjRiHxaMs3WYWjVeYeixfBOry0WyHg1dwXMMMxui/Pr
GH2uBQELbOv0OMu/sibfgnbxRqo/b3++i7QHU5oi8N3Uccl+li2JyYeQT53KlEOqu/PEyCrtUEcd
74PRuK1aDYVqvOsw3tdVvUUf8zmImiOn4aPj/JJz52AHv8sm3s9hg8T8gI5KVX309dhNHc3zk2HT
ZUCqVVly+7BcQTsuXxzx04UCBMz2QqVxOeFRN2YQ6pDPeElkPDfQxscoNI7TdhBy8ADm+2Lav71b
F88OJgVgFA53MV5P9H5+xaxptBXodURsmTxY6EE8tsWN5Jl343EgG9c+5d9TIIgMW62AAZcZIWcO
wjvA6szSwG24dKHpKPdD0EB+VGRHFYJeOGD22SzPbpMPoQtR94+3V7p86YQ9+ArAqIKQA7W+eITM
ZAjaLCEdD3yIkRht+OiP8zc/StYm5i4vlDDEiBAcKaCcl09qkPSlk2UzYRfEPF/bwIasMYvhvtn8
Lwv6x84i5UR+exjmTM2QzimrnmfbAsdU2Pof7RisKZJdXRNjG8xx8YzjK85PSWXEtYH6WeYNZi3f
Z5I57uAvep94sqBoY+eoBgMNg2r34ixmfjAUU8uRSNIEiHuWxJRHOP/V9u2dW4aQSzvi309CrVKf
epTF+UJmO2/ziSo3SkbO7eQPw80coBD/trmrm3eyrMUrlksx8o05y2LMV3nqckl6iXyDasTbZq4e
cEFigeND1XFZYik6Y0BOOWFV5nRw4vY+GWj9hnW1Es1d3T26vQJWSxi+nICTWoiezEzOvDQvXT1z
Dj4C9G5R2PJmUHtnxU1c3bwTa4skple1INWRDPcawzeLDWFm8RuOS0c+vL1719wR8SKjyQxFCqno
8zMBuD1KB50Hauil1u0TRXZLosut0mh70wKvOJhVvOLur64N3DzdfWKNC7FwuDgbq0O3yJMbRaav
W8nBV8m3g5e3l3b1YNjiSSTU5+ldnr+Rtnotc/76zpS8pB7CYw6mbFfl1RpG7oopxqtE0CQ0LiDL
P9/Fuh3rXjHazJvrKdxqWWq7egrOEh2+eff2qq5sHvUmOKAUDrt6oZusTFIPOxwuqcjb0tr0vcTb
gbxQtYJturKkMzvid5w4izpPs7hoh9TrgoHpP8nq3LCdQ2/0uz/fXtGVt5jxG9IKJioAlUCEsTAV
K7rfwipCodx5DNJDx1xMtRfweAgyZcjHChIMwWiwVsG7alkAtxhpFYouy04c21jHutWCUS3yvVWN
oZtq2RdttLdzzORn4XQfqnB87IPneqr2DQOvkp1/SvT+N+JtD0Vmixx85eZfuZGghC3oodHD5X4s
zpJVQ8SWpQ3JRf6YllSgol+ERq6mw4mVrGjHXpSYeBLIvJlJENPfwHXFKTj5yq0EYZKphSngCxtu
jKfsGO8EvkSpvBE5rJJe+1qgemXTkXmg9clQNDnORUQiRWptO9GcgAMoPot+fza6gsoMQrcHeddu
p016jD6sTSaISPu0qgHhJYh2woZXZq6LuEsNtaQdwFx6vQlxzKzns2dqSX4wpnY/Zs2NDazOmIoH
PYYx8d0H/Nz2wpnnzFoZZs+KU6rVv+EEC3tX2zEbsZU8Sb+VPs1e/kAm+Wi87xKzWqjOAGLBsI9g
30UFQlMiCFFqTfMmbX6Au9DxfCeGCTnmY7+9xoVbEpYE2+zrhwWLuSzjJGqVDehkQVAJ/WM4VNtR
r1eYfxZZAibI1mD8QtvQgvlrWU4ZGRSoIVacvEYtbqtI/9Ih5K5n4w84Ij/7lKGbGmnit5e1ePRf
bTJPD4ydUXBRfDu/H2oKk2SQl5OXKMND2oyzW8qUwSlmjd6oU/Z729zC6b6aE1znFkEG/7nEsra9
Hml2pY9ejB6kXbCLYej1qb6yqqUZg34Qc8DgyRicMS5QZY2f2v1YyTWP/nSrdvA3dRFwJ2ctZFrW
i4hrzw2p59snS0Vuz/5Qcf78zZTCRT8X8uTlQTO7aqb+KNK825KeWA92J985Qfysh+VhoKa2sf1u
5fwsj+jrj+FjgiYkF79w9v4QZjnUbrUXan3gzkl8p2j9/2ADZwoLH/SUwBcXT9lshxOIQQaC1cR/
iYz4oKXjSlhzbRmnJhZ72vtNUai0ZbwqOeg29KJRseKvlhdNbNSphUVM2MthquupsBCl9wyP3xiW
tJeKqdkCFtgrNXG2Nb336C+NimWfvERSHJvmUFax1zrBIaLEqIX0XZSV6GnBlgNhmFgbc/4E8I4A
OS8ePKVppayaWZudKDfV1H62tOBZ7uVNktPMymw3bXaac1tM87MaJR/evt7XPp3g6UGvA7C6sbze
fgUBgBU0lRdYVXfPdNfPNqz1/dtGFg/d6wrxvzKsGTJDXMuwN8icKk3Hsva6InWL8N6v2mPZ6jet
icCkPm069KmUQV45M9dcyqnVxROnS7mVwNxdo4yDkkv+lSrSNrPXXtKrG3iytoU79g2lm9oBK60s
H1OYC93eIgl7ewOXTW2xg3ChvRbtmQ6/aAUi8dYlcxABHPpU3tV3gvs03fS35S1qvNFNeMge00/W
7xWjVz4bhQD8Bk4DnIC5uHQWJNVaZ8D2UzMjaqZHc3JL31VN1yFQGA+/qo35K1OewtlNvnUfIPY9
vP0DrnxAhnyEZoFgkcE9nt+/MNPSNlbs2tNnBm9HNL/ChyCrV6ws31O2luYEzyPciFQ7lonSNKSZ
VBdl45W98QBp6LGzgofB1gDUWuVKhffKjgK5IMIlZnCISRa+uCzkQlPrHJhbHOvIKEN5kQWQe4xb
rbfuEzN7kEzpU932a7HQta2kqkw1k3IEYoQLw0mbQ15cRYj/IM/jVob5uR/BKRRZ+u3tb3ZtNwWn
CCMUvOYXisj1PAVTHzk4aj07RkHxuWynj02m7utc//p+Uw7fTRepwiXtomGkFC19tfaoS2xGNrWJ
pIMtf7Ckm7cNLdIfLp8o5NAMROIUWtJlxRzFNMVKy6bzgqnzoOQ+5OoPpKxvAinYKsmaqvLlDgrx
AqFvp9FhhyFlceoNncNopQxEFyb5VYxKezUULRqI8NGD8U9XnPPl0Tizt8RAG2U6T3rL2Gee3U3x
w6zuw2jNk6ys6fUJPHlJy9iRlDrExsZ4jF7qJ22T7oKtBYVk6HiCe3h9MOnSL7MsOK4caKhEjrU4
8crs5LU5YzLrlds0Hg6BHWzfPhdXYklsiMSYIrOF5sHiUwXRwNtZMLsuZZSnUmU/T+Mu78aDPua3
nTpuoqDdIFlu4Urie9kqn+tE+hwXawzSV9fq6GKgH/juhaaBFGuSxGB958VFASs/ikTa2nzp1VNy
YmLxmNaBP/vOiAnF7L+pmf1TaquDpeZryoFiy05yYnHX2NJ/lrLY0lFH1M6c2FJ5+hZDGS9L87bv
HxtzQIb+WzV+75M1gpBru0e9QcwcQeJKufv8wsUDz18OL76nJN+dPDhYTrNyxVYsLNm3za6wIlo7
nMXaAoxmWI/9bPcr4Y74AsudO1nGcqK7HtOushqMaCMQDB9eBQ2dLTW97+Tvw3STRWvaUNc+lUIC
z6upQI2zjOq6Our8KXNaIXJAZji7Vf6ljb60AwC3JHZJN7yuNVdKUcvy0OsBObW6OIiNJhlNmvot
QYmy0yPPKcBnMDAP71n8kv0uOjfavbOe/5dNSBcZP5Opcy5b/pU/1rlkslKjyYDVxBGzP+l8zM3V
msU1R0lx+D+Wlm19P0zGpJfs1ktm7cuYGIc0cI68tbdFN9y87b2u3ehTUwsHWfihQYOMRUW56lb1
p8Q0XQMw3dtWrn+vkxUtckOlTGZ7NlkR/JxQYNyKcYaEIZrqzna1rXrgfP5vJm0KFhRlCJyXcWNe
aMjesrJA2evTdt5k2/5L4mVf7c7tnD2s7P9mUOvqp6PdDSzDgGFxmcZNpjkak4xV/bvzOG7GjxWY
8fFg38Hg9iN5CrzxU/TorzxBV0ITbuA/RsWPOnlYJ2MyWkt8xNZxPitq5IVW9+BXqu/aTXBEH2X3
9ue8dmjwlIxSonMhxgDP7THuH1pt07VeNxSfelvb5nZfuLWV/X7bzrXNhKgff0y7B5XMhU82kjFj
6qltvckxwCYbySYboMRq4+Fr39grJedr7tlBKhlgMkT6F4O/o1x1up1UOLLuQxveS/FKyXPt7y9c
VtdaZjd1hHCZT1HpMQk+v71Z1z4KU+bQ2UM4QSNG/PvJIejMpOk5A603K7/MIfZiqtdxKq1cq+ur
+MfK4qgNzmwXeYOVsJy2mYHP4Bi8vZBrp/l0IYuLq0pDq8czf7ZvgBntui6MZVyTFPlumWvhc6i0
4TfbgF1r87bhtbUtvlAoj8z8TqzNaepPkWo/x3U7rOzf1WiR/FKwdMlAfJY8a7Ydxm0+lNydyVV2
403yPdzopWtNnv/qCR1Kkb/fXtcSrP36cp3aXCxMUaKwVlRsojJ1lLfkf1tT3RfPBTQdked/CJ58
d/jd/tHu/UdA24d3kniJ4hZVLSHVLRjXDTQkz89mZs5tFZac/X6XPaS/WsEG7d+0H8Q4TX6AonRj
/Kh6j+q8s6p8e9WJMPINbwfikRfvQMHwdZRVKbaHYiNHz7WjbYu6dCVtLfa6+srRPPqvqcU+q3Lf
mjnlCi/4MW5Atkz3gtkquNcZGW1nN/glbda6R1dv/YnJhYt0zLQqKV60nmQwm9c+1vL3nLDr7QO0
nIb66/v9Y0VfAN5ns/eh7MGKed8zKenbXlbuY0iYKje7b93Zc2xvjjxF20tgpxmlMV/e/gUrH3EJ
igv6Qar9hB+g6NnPrk4qT6nj1s1MJ/dStGV2b5tbAh3FglUeHMG/iOAjcMfzAxsN6TyUDS9qg06M
KzjZ4GLN8Ujl76yvI6+Zq2CjTTOzU35oQn6NPNoKGOHKl4WdXaAAiV8ooiy+bGBOVpYHQMTj6nlu
RzenYqr+fHudVzweNgByOkQrRLQLV6sUCLjVMicnnslI8k8+86ZvW7i2CroOVO4ETPaiozPpkuT3
6dh6Vivq9ab52OYOBNd9p7zfe0M0bfLyCa6Vi2HxcYr7IMn7ltqMHezVtMyPVVKu4Sav7Rh4FKCM
uDL4TxehT12OsxQChkJKTHFHRXIlf8VbXznq6qkF9fzoyXlqt7mw4ETxx8Cn9wWt9hP9gRYiJXn/
P3yek+UsiruhOgW1rvHW5rW1kScdYEPgctO3b5tZApVf7xM1GJXU1EBqYxmcoASQtFnG0wof3uQK
PjzHqzbOBFPEvyn7XOmm2KLm8197YpNPgqFknhDs6rE3pLAXI2IXFaMXwU07lr07ypMbz999UBVl
Wrvy6lz51UNyYn1xrSolAiZlYL0zv83aRzv5+PZ2Xr1UkI+wj6LetHQNdqnMZRXUhKrw1+3U6DPX
l069ldYr3+2KIaG1xoMNusx0lp3tIi+kuVVyYtYhm7xQ1z4NCnOKSv3j7QVd2TDwDzC6UOnUIGVe
3KqsYLIDHbmG7qR6zCq4NOa1Bqhwl4vCCDBkmCTomIvesljq6Yko5UkqZkw47Ze8/2zWn6WWZitq
LEG/ofKPQFi2sntXVoVJxKVEqAfydLGqwZ6SSIoxSfXkXp+svRmshRxXPpAu2JAExNoCYrg4aXbS
JlGmB9SFi9itKgeW+24zzu/vgdqYYXhRKKZezvgwgJbKiJTS75G77K6nO7+PqtJ+NNIk2rz7KBAi
MvcswjWEghebljuZYkBB0Hip87NUP47lytN+dcdO/v7CvaZTkpqmOAfpMBE11QmTi34BveKYfn17
JVccuQ4TKM1HpAovecaberDyoRhpKdmqf8Po102ZpqgUmMmfaeW8vN8Y00KMwDDPc6mzoE9OMJs5
xsJ+n+V3SHF6CJBtfGXlpl7bvhM7yyJmAOWIkQfYCdIuOXQDU1j++CExlOTw9oIuLg+zHhQYEH8C
3cLRW5yDSTemXAnpqMZNdyjT/peVZO/N+PnzdMEI18n6ae4sLg+E12GRJ1PtTXIEG0NY+MVe8etm
jZpd/J0z14MLIAFijAD6qUvwTDdbRiuHIRQ28KXvNQnUbNdu5Fg5jgozwvI0rrmFC2f3ahHcNrMx
UO0uHwgoAxmONbvS61KIEtTxVrV62HPi6c+xMp6ckvLAGOnkg0GqvjfgY75LZy7UFKIfFNIXmxpr
vdwh1kVDWirdcYDzXvtooYH69um43FIQBAAj6fhRZAMnee7NZ6hZnaGJsZKVt2Y3PwDj/Dlo4TZM
yhLKrXhaKUpcHkcMMpnB0LhoIy0REoXp63JW+UCD+9p2wXsBAFXeyXck6IIxQn+f5AMEyEVdjamy
0mgwMg8Qair5eJ+3xtemr7+8vXvXFgOSgDcDwSwR/p/vXu6DZLBHi9FGRd23cfxTi7UP7zdBD4eW
OgpWQtb03ERmG2UTBkD6ywZZyqh0PuTQW6+8FRceVgzgqYjEkdcTYi4vcJOls1aHJNpSNivbLuuO
ao/IiZO+pJ3y3nRMPEiMASFVwQjqRX/INsMsaMuIA5A1t5UEP0wSoyba5u+2Iz4M0uRCWwaOhMXJ
tiXgZ4XkA29O9Q9hLm9n65tuF2sjoJdHAOUv3Co4ALAAFyIYQ2Yh4m1oKQlu7sqjsw3VbOWlvWJC
RFog+Bm/Ebja8yNQdE06qXmRUCqUP0GylUIgtZa/XNjAb1PYYWCKJPny2VOVCfbyqY29jAJa3t5N
wRoD1jULFIR1QHPcz4t4JCo0qdMnBSWNzLoNymI3oGT79l25eFPFN1AMgU4FY3ChHNknZTOrDpwF
o+O7UQ8hSYcoO9/mbTOK8ko3fPYSgbgV9QwxWiyqVIvD1aiVbMChaXlpPxbIZ8RyORveoGSRmW0Y
BUpjqKCV2ujSTRkPzlS7RaDn0sPgq4G9t8fAQGgpHPRA9YxU077XuWn90G2p/UMamxhW/gg5dLT3
+iDfJ6DcSm/KA+s2bfy226Q1jEu7bnSG3JXaOpK9VGVI/VOfj+GYu0nPvM/okrP3o+Lq7WSPkMFk
UxWFblw2SYzQSDjrc+WWDlUgdMlBssih6wz4iKcImfHkCyxlUXsbqE0rRgoRm6dukhrNIPeulQAu
bty4zw2qVq3JP7FWI2tj5gfsWEkStyLrQDTbjvNKqtxeVyend0MZLiDV9cF/RsdqJlE5IOCeFICy
s0FvBjf0EyciwdTlrnd2WRWM5h9zVNkcSi0sK9T15mywjC3Ityndaa3ZGoeoVvIJyqk2Scr7sZNq
++hkdhEeezXX5Js5Vv3Jg75Ec35JRtcWg1uFRVwfwx6psINVktV+LwstqVwntP12gxL60G/8/4+0
L+utW1e6/EUCNA+vGvfkMU7s+EVwnBOJoiZKIkXq139LQaPb1t7w7nSfC5wAN/e6LIksFqvWoFQu
QgONi4ep64I9TOzdzPG5+hFwQeO+7vo6mbnp0LA0BkXjidqTSCrThElqXsrixqL1vFtgoX7ovWk4
5GyEYUYdmP1tx7zgqBcznyOz5NWzmif9qRiEE7lF7mdwZgdotxI6qMjSKH7BvZCk/VSaJ63VYShf
qBofTrhD+9rW5gwZ49kNorGryE+7U74J42LLz0+tOS3QcO71FwuOK7fePIDo07KmPYhZmqidiQ93
1xF1x6vBHMiDoU33qEF59kZYFJ4sTeCkhsL/MGelZYZ8HHUUIJpTqAx6uJiG68PS0FDDJnkzDCGL
yJtLZ88cW/wy3A5WMkZl/EA/W95y0ds/lFnPTdi0virC2bHpMy6K2DCdGgwok1mFL8ORwY8eg+Bg
+FmzTngxcXn7fRwILPGspkfiroHkui0GbsbMGLXUcSt20BrLfKglNWFrZ+QCBFY+L7cL8GYRxET5
twqIzHvVeLBD4orRQycMKxaNb5xU76kgXCoV7C0RNCZ2qAHq7uRW90vpmDe+WzWR181Fiu3muKD2
ExGiRixC0+RFTKZO7Lhy2GvuaUZMldP7SWCMAyC0rVRH3VAli3viurum6Jcd3jV+B6ksHjlu4URB
vfQ3UMDWXv12saewJlpwi3kggZKQqsBaJtNMvoMmgjtoLnrrJyX6fHA1H0LveN/3bdPDyg+kQu2Y
I/uA3Ws54PAWxK9+TkYe8IiW5vzquOV48Adk/NhXUOLKtMZlj6UCqiHLBWc0dM25uNE7u7wlUuZ3
hdfUEHUeA82NSgpcVtSNzvJfFRQuYEZTLfpwoNiwmNtXOuCLvsbb+0kBytvN3Dvidj4piGOUBX1T
MBoIQkl6Ky06BtU7kKVF2HdeDl18Rpyd5XF2bLzarSMg4HQW6cOUw/PXNagMJz7YWjTKsnoKnE58
6906R6ogsB1uO/vU05L8MKV07jEN79avm5MbjGdYl5o5d9N2Yub04NpUvnvTNCMuz6s5riRVJ7Qa
VDx1Bs0qV1/uA2vBGBt6uZEstW4HBG/1uGjS+k3zYsjk5HZ2tAQOT+y8tPeVU7u3btlrv1A6m6GX
+96ps9rqv3ImdRLoIkg6xyhvcaVXB2CPndTxexaSfFySYai8Xe9LuGfUkP1JuzZob2ux8Ntp0SCI
WRJAksMKF1MJ3CvcWCNtDjQv0lHIZAVMU2PHmqZbwGug+E/yMlsma4l1u5szjYyBEZmjIX8HcxHs
ees2p3IqjN9l7dkp9I3GzCJq/jOAI3gT6IO5z12PHHPk6u81HOFuWY+/QthF3AV+AW6UiTaI7Kfl
WGC9HNEse7caH79SsciDV5QmCpKZ26lXNywuF73bC5gv3JVVq9Km5CB4l4v54DGFFVtT7+BKc3gR
PtHCpstpiqa/Hc9G20UOCbSd1aF01kvbfSd2byjYtDV9LMxiqkKX5uO+1wZ975aV2OmDNt+LsQKk
VEqNvJgCoM+mKwO4Hvl+KHGXDrlp5mlVdMiHhkkfbGW337260u+d3Cmf8hnkDuTN4rtQgw7YC75j
O/ZVtOjtlMwgCKXYknUV5mNjPIMzVGg4e1pgDkbapZRbsN8tNX6w/Vo8QUi0SWr61+FOwSO+L60x
MRErWwJzAJSnJE4MaI/2p2Mqj7xSYiFpBQaGDrdjAfmQn65bwjm8UcPwiDfvH1kRzDx0h0Y8NLUD
xT5bsiaZiKpfcDJAlamfGaA6fu7E01Lwk6hbOw7sMtgXhu3HucCQnxo9uZMgJZ302ofPdDCY31AL
dCnXPZK6sjOiSiotMlEBZBRHyWnqaAe1DegpPrGesHhmrbkTgVMnvpu72Onl+Foqn/4ilQ/tVvA+
YTQxasnYWehrNkgo0zKaN3PQQVJfoauvZhfULz62j35nD7tGYm4JfdjiWADoFC65C8UCa9Qj3Oin
u0Z3uqM1sy6aNR1q0D44Ja3y66yh+Ru8l6uIVPot1Oe6uHL8PDVEDy+vfvDuy8pRL+7s20+j3sNx
C1IeaaFmKwZd3Ml0DTosXlvxuKMltEy6pY4w04DO7zjIe6UvZjLZBJZnfTU8Qrymep7nWd8FdWW8
SqP1f1mt09wLuxxDb5mdZMB7uLEnyaLOsoZ3G63ze29FUxdDNf9A58KNO3cp4smW9T36mc4RkMcx
1PPqwAte3k2uNj/gnMAO56NGYkbYstc8Mz+yTvaPnRdYKd4gSZkchz1lHvQEdbtK5tomcTHjk9ud
DCJ7csV9B02y/4KpHNNK00UqHYmapvbrtLfQkyjh8BLXLnd+9yAzj+GMHHwgpjtnTG+tU2v1vpGY
gZpOpuiHGFgp4x4lx+KEC4cJOyrHXqQ44LDYXb0Do07vhgOfTOcXnXX+oAfMOGEEXxbhYBf9HuL8
7ruaNfObqbcKU0xZvpia7SU4ruZEC6whptXM7vVlRHIhSh+KEC1sFpEFVTrrLP/d18cFZ7ucs0q5
/KjrE3mbRjonSxGMD77IgUaj4BMZs7TCxSVkV+Jidgx6z0h5B5PQaS4W/H8D48VvKbvpYLuVMnfR
TvNi9XDcpbx5rZwRPb25VuOjoTWwaPCpKPkuZ8xk97ZTKSPDRUzCEQeYnbjv0DuLmFtURYY2gDnA
Q8ov9diamMWSyu7yV2eoK3SltXxX5Jb1q2yW5XWhvX3sDQmmIW0C+aPvXHokqipj2G479yi52iP0
+0BJtVuSTIY+JHPbmxiCOv4DJFp68FQdhT2+tC28a+ehj828VDu0AqysHsWczKSZnw2UQKGDxRi2
PuSLWdFDQ2aa22wadT2z7KHazQ3uiopV9neqCmBM6wIaa2ymDxNVIiR672AY27iADLhBXHfQyrQs
4TwqU7l4nskOPfDH474k9B4HDo9cL2eZTgK43rqVdxhJV8Ry1MVxUpz8ZtiFrqWNcZP3c6JPWh0V
lTWkdsWdkFVGG9mjYSTg2eWPU6OMXaE7YyYhXpK4TtHelC5r7kZSeInuCCj0dtKLbdaARgnyoRsy
V5RHGx3aU1BDK52DdOmHSvJmhxzkJy0pjX3TNMbexywbqaBoxb6rey+jgyF3Qk6TgPcYceCP03Gk
BZNBHYb79W5BhsvqQe9vxtbnr0EwQCvKtpbxbVgM813TR5aORPKfxdiRY+vU8pi7qtg5TF8e+9qb
EgpJrXCwSpFAYJzsPU3kf6oqt74JSwCyoFeO3ofC8Ibvjcz7uF2cZi86o77VPdFnWt3M4VzIKmsG
WcW5RmmqFoDHuexGvP2x31uAvEIitoOCFhz+jKjmI6rIwBTxXPMmdtx8Dkdt0g+eIHzfttXylHsl
8qaDurhFUeXJtGJt/0YLEKPysmKZUy8AUmj2lKGtyWLhcR9VHKHPjV7ZBwCUiudmnv3ED7ql2QOk
5BzwRnHWVFpV149GRygJ8yEon2e3dNpQwY8P3uQWEJBCdcszpXobW4tl7QBL05/VYv6cWWmAZVPA
aooFjR0GfOT3sAbG0cB0sYToVv8mqKbufLy8rIKiOA0HZ9C+l3q7PDDsOog9ag1eQg0lciPqYdP3
6o2jfe/3pfjBMAsJ5RIsaQvSbOZUvvfqLfl0bMFIZHvz7y3VMZSbNE1bv+Z230yAeNcS5lCB0cPz
eGoSUFu6vdE7+g7ERgUYW0D+w6HQP1ve4t3CqMelqSSW9wyQmHnvLSWcUBjIB39y4uPD4DiBkzfD
XazEp0io6ABumIP6mc2TU0fOYPl91hOb9DH6/0MQOkvtp1IPlgNzymVXdoWbMYIM7BHTa8LWBEJs
tnveh7VS5BCwhZdhV/sLoIm0iBeLFejcBRADjWwy2/sO/YZfmuUvsekSesfU6tEaKEpdyBjzegdd
XD9sIcr/XCO5HWY2E9xuS1R7U1f1P0snr3Z+Hlj3RkncXcuklsraKcGM5+QIuS4ai2IY/zSVDVJd
6YI5pfnduysFOQXlkFdRMS1oh2sDloRhqfpJ1hU9ml0Jf0qncI4QY4HsDiASU2JB2+VkgUWjQjp5
fg+XPhrczLQfHvpJevdsmEz14Bas11LiglWksXG+M1YIRAMDIfilYukcWoE7oWMaaDZwmRdQZagC
eku7SWUTGe02BV/P0e760Temg+gnXOT6mo1HYfh5qDklfOZ7rU+0nMukdO12P3S1kUxukMfLuMBw
UiHj54tYa0MbqsX5kL8sXHl2WOCkwNBz0b9pga7tkNxw72Q1ujM+iJtAckPWsrLV0e4x5PNQu+9g
09tOwBMSde+jrcsi+BGPGQ4AmSINd36o+1RaaROUE6jkJlbXIeiJcy+w3X+gRJ9fNIi0PQ2u1+yJ
cPz3oS6GuDALmYyoEDM0c+D5y3FNtBXxvhWzY+5Y4NX3haGCBxEsnoH+AqC7FuU0k17h7bGUbVw9
jQWA7D6Ii5FDvlfClsPAraQICW7CsbEmmsmr53s109wJQaapzGiw7eHNXpYiwX1uOmjuiJUNaAmm
CK4P/rQ72AHSqFXQ1G6FsmLTEfODI0iBLhXwQAat8yfXadpdhf7LY+toKqsNpspQucFyk/tz+Tsn
tnGCTigLOyEeBwIv0KDGOGtkaicVqGzM01oAvJGWxg5dDsgd3Ogr17hringOeBW3k/ZUOKoO7aXo
U2N2J/jPjrJKWe+UYSGq4oQ6uUhQzMA2zmBQqrfr+kRHp87GUcKMoAvs2HNG7U05NkkMVog2wxC+
7GP0mvi+Mcvh4BhTr8fodnRo1tmo3WOzs2FrMYH0Ckyv8GWytIu/w6nXthEjQ7XXp973D54W1Dva
S/OhKmi1RLreCTubcUBpuwL9NCvuLAnNu7HUDp4tKEyX0Hnk0VQtxveaO8ZbMICwEopAeSeFLtDJ
oKMLxkAPpGyoWrTy0TIQeeyIgg9RtwwtjekUOPgv6uAJV8b8Ie894Km1GWMms3J7tOOpiTuOR/aF
HUxwWfQ89aIaojooHHgVBBurSpWRITx54tVk3Jsqr180S+LLznpdAh3Amo7tzKZdlrvC9dT3oIMc
d2Lj/vNrqAh/Uo2+0Ng25+kHzlm7gVCjWz+qypE/TK76JQw6Z6UH2AsqYtJTY7k3bIYbilAOdbG2
+voAH5PqLhjl+DRZc4414TJhoyqrxWsJuv99M7L5aGnu8A6usZZ4mlntfaNps9krUAlWQ7ETDWTX
DQ+/NEQ+e43vnb60VaQpNBIUdJ0TxmvvHRU93UHyk56MrqieFw17LdQqd/7NF9f4UellvqCmJeRJ
50jJEgMVDAWB8G1DD8DJ3zYR7onCUSfSpk4/4TZGrcitXAmVT7eBywymjBADsGpTvWhYD9MNSOCK
HbiAiOpu9mZHx2mgfHwPBpX/rC866AYAZD2NqSYCl2GKZk3dhFuaX4qXjmIC88ObNKxleBGAE2zy
RtSZjrt59TjacLf7Jrmr7OemqFGAhDpTUAynfQGBwFCRRvg3tCzZ7VwQ3d7Vkgm551Oh6IEOjc3D
AM+qvXs91wFzGtGjKH4Sq2SGhyYdrhnoAEnLc+90uzHFQ25Jbj3YQvfzh4bjEPm2sFE3TrmOW3Rc
FoPswqr0wVKiuTeBOw0IZnNfAXsCqSxf4pbcAcs8HzSam5hRgcM45gBY5bLuvtdMiPIWwx69vc+n
wXeTzuzLIRuXmeDH+tVo4pQwrdxXT1VDQeaSeYtTrQrM1j8UM5g9+4VSZIkREnjGc69RFNJLY+Uv
ml2y5mkCeBoxCzBLn2uBC0CiyODuRmYijU/SRQ8ei3O0fxCgrRvgbnSPJ4JDLSiuhFOW2VpEN3FT
swZX/BowyNBAU2V6xm1YEugV+YOF31YW+EE6bdD7i4Kyc+i3AoTG6o53vCkf0C/RvIM5wGZ2j7Uz
qkTZNnsiOtXyuLOZO2QcLJ8RHBqABG/ytp2WX6xFx+gnkOzrNyocyfUm1uFlxvZeNYB+3/LcMdMZ
P7k8+WgSuDemxE3xzuqBdIzNftCDIWQ+TJCS3JzJgo6FgapDhbmzGPq3YMqb9pGhq1OksDKdroA+
tsqRLhSDwL/T1/kd7rzOlnZCIRw5ajh6okHqP+e52Tvl+J/tYBRvND+UqI5ouQJuaTzbahmSui3u
PaNKlVekgSNDx2InnK53VVuTB7Nq34BMiL8eA60g5M0MCPKCgGKi7sXNbwusYKQyB3QtIJY9dve2
X+wln4asnDs97UzrAaZ1uIJDSezrqFsE4GoY5dnQ1IEf9qrFt53VNioIIB83oNaDzYC66aBUOgkO
W5ElmbJxh2v5v0bEQwIdAOII/gVd5y02qoKpAC7qI8qDcHlZofbLrshQQawWHzQNfn/9gJs5IWac
n6Otr/0DvsxA+yeYAkQrxlShCKnHa9SLzZjwbwSM7zCyx7gQ0JXN8M6cmnrCTXGJcAhgxibR5jNT
278ytb0cBUsYFDfIT3kbbIDTGoqgUwA4Yf0Gk6HQLI7Suyafe7Ya1rcFwvb/jrK+zQ9vywW4B/jm
ZQEjQY/0NrETCUSoSIAILZuwTK7poP392B9W/f96ef8n4Obl2a0UmlvjsVbnLjgYTfDQeis6mAg3
2coatHASLSkyDpg56dXo5uc9dxZ9BTJ8eFzJa4Fidn1cXKRC/zDc5XvrBsMbmcBZI7lGCtiSTM7i
bdAXkMYbOIEgEOiR00nsnSN9WK2SVWokjfF/Q3tbV8Xn1ws1gwAgGwecMPxns2oGXrW22xOsfjAf
yqjoQJM/FJnzYEAQHj2PqM+u6eSeL1QoDCCJwTUUU/mzRDui3KwpdIEjj1n3bjc+eMT9b/LLK/v6
XBUMwm8uIBKgAlh/sfKfv103iIaJQsho8OqAgINcU/sVYg0OBnytBoZaQvyWl7Hh1F59tHMz9E0G
53TnjQa/a0yL3BfoV/zXuDRYbiEoZ5pX5CTOtKhdB1gR/HI+lEABVHA2q6vlQk36soio3tMxbBL+
vYUtQBuzzP4x/uc+wUTrVMHSY8gwjvvdxZYdrjP17OsEuFUnQZP586+xWXSTOcDsWOHXmOI8K6Mx
E3sQw1e1PB7n7+ZpuHF+XmUWna2CTdBN2vWcluP3Wp/91NwG4945gW4ZBtFyMFXao4xMh6y98a4d
Z2fZfhN2Q84AEgwdtPWVL6aDILZboOFoxl+/0SvPtrWZAEAVBWWAILT/I3SCjspPCUTV10HOc8Xn
R9mCziaBprVPEaXa08cmQWZ6XwlZ437Krpu/bICJ2zXironyQyLUCsalpSsBHsC0b9PVxXX1Vr2m
n3gtzCYdNZMmaengmewsP7QghtO9mdaHay46lz4QcoINVhnU7ILtiSynch32GgJGoA3ENZ2QajIB
YP/Kzlr376fkii8EkPfKAkK784wGO2AIwaYOMot+U4Q691Nc/kJk3JDU2pUlty1f/34gDASgH+Ga
q6L+5gOxyS2XhuMDTXF/wrysurFCFdUwGemi4ReNtNfyVo/bRNzS9BqN+dKm+hh789Vap1gwDF5j
NzqaF/cG2rRXFvu1EOvff1h/HEK5eS8RYjVTITsoQecQ69dugAiA/kgQq+PVs/js7MfX+/hU6yL6
ELIA4Km31v0lUp60WJJJl7lxeds8odr4d/OfNQt/DLc5DHLoatcTwxOCRhRhGIEx5RWE4nkttQmx
SfRU4p43VH+fyPyzdkzf8z9jVMXQhoaDFTvJN/t9guv8VfO8LZH1bHVusj0B7FhaFuDSc5Q/DPsh
5kmxk2g4xqvhQ7GH4HZa7DXYLM2ntci/llfO69bNo2/y/mzwuZ/h0PF3/aC+mh/ZzV9LEIKuOYRg
r62eC+sVFT/IF5AwAMdjy5uik6qQd2ZoyyzpOtuZqHVlS5grd3OTXdB6cEEaX+9maDd/Xp85JW3f
iQbel7GfWU/mwU7Iwy/9T37gWXfjJYyElRuS3+bJPGrx+I9KHusnDcCNAXklcAMTOg2fw89ep1t4
pTOcbZtbI4YwRGbf2yE7sf1qJaTF16wLLx14nyJuckCdWwD9S0SUL8PJTFjmx0NiZVDfihrYvl2T
lb1wSAAxbIBeicHruVKn1vUyUEsxRwruMTBa0NDidq+UgJdirPfrwIG/D1g6m2VZ1OgOAhgk/iJI
Le8wBBW4Z1eCXFiLwYcgW1WSFsMu9Dygi8079dMpAA5yqf30dYK+cHAHIFcG6wm0Hqub1AI+RmBj
6CmiEX3vIfg2G3pYUiO09D4mtEpzdSfnh69jrj/z8wZAEwTUMwDhV1WXLVlipGDwNKIRkaFDcQUI
Sr/HgA8i93z5UTTGlXrrQg77FG7LoKHcBbI0qHGav5JHrECCG5MW1jEctJLur8oxrFbVEfem9UC6
dvM+/4jYbD7+AWnMBjtws90okyQgUPPHsfC96wqgRa+B8s/X4ucIm+1ltR3RJUeE0ZFoVcyhLTCT
Rkf56692KQwUckCnge8UHmn9+w/Hqmd3dY6pAr6a+ahreyWyHPnxH2OsVz+YAICDBD7Lmc5JgDK/
AA5HRqzSuoyZfZ/x3msevKW/lobParw1FAz7sPBXid1tFe7Z6Nw3mFlGLbuR+qlzUExKJ+xhxPH1
M10KhGSLfhws7NGn3NQHwKjW4Gb0MmoojZUHKHSe4+zqT9pwrdN49omwm4DLx70Uf8JTeLOZF0DY
JWaFEqJ17a7RoKDK8tirl+TrJzo/lC0sANA6bWxeaDNtnURKKXoGHIEeiZdh76JQ9R6XrNtbEeBx
Ufn962hnG2gNBiM+F7wTlMdbGUC9GHSoqwQoUFe3Gh2S1W78dYQLHYdPIbZ+pbwiRa8Fvo4TGVsH
YKYEQN1D891L2t0SGRF9sXfXS42zhbGeHauwC3i46KpsG7SYs052nyO9lzwIJw34RfAjiQtrRaBp
/vUJN7E2dVxfERva+og1xM2bBGj4NggxIoG3YQxgXlxYJ/nDTgFkuLJUzlYk4iL7Qh8HCBN0hjfZ
z8JoTtY2yjdePPjtY10/U/PK+jhz1922QTYxtAEkD229e4rUeVF+DIZfcISneDS+iGS45TGLu73c
edESaZnENarK6lMR03Q+mrtrTZkLp83npswmGxvuPPmmwnUAQOewCy1/R29R4CUQnYm1Bzv0T24I
84A/MDLXojncXSOdnG0XFMwfe1PrF/mQpjHwrbxpvf0s9euoDoF6u7KU1qWyOb3Nj+fAJp/NRjfn
rVeuD9jurdSE0NeS2ug+NRl58GMAZuNhDIsXenetNj/fMMg2xuoA54JJhT8+P5pYnMIXAF9EAPek
AT+A7J3BtSFqNTP9+iHPl60J5jU8NVbGlnXWXXWY5RozNXGfG0TEPBbDQK/v/3m+ADA1Lv3wJUHf
3wTk8/PzwE5DNZYyoF5Tq72By6kFnd/SG6+kt/MSD2Hgb+V78C8CjHlTq5aOo9gwY85cgzWzeGIP
O5HEDh6X7k/uALTg1qcZ89+v3+CF5uQa1bNxlgPbeua5IrqamwGUpXBxmxN+26Yswng00m5gcH0o
D6DbXYl48Zt9CLhJcdTpmakoUqjpirAj/1nzW8GfrzzVhcX/6ak271IJj0hFoK4yJuRxSfUsz6a7
Pdb93v4WPLxNb2tXo7jzH7+Oe2Hlo1yxYZGBZhRwMJuDHaALjHcDSJQI6VUZmwB3xtRqvJsmh2R1
bWhXxOvPT3gHBzzYqpBwhfPImXiDm8MUDzccyD2mS+qkq223+ZvCcHfAjXv5N6E23Eg/B9tklALC
eRyTbkj4BT+CxQ4brUu+fn8X1sanx9m8P73sQdKaEaEc9oanHl3jP2hIfP86yFaN6uw5NisQgCLw
22tEAfIm0hMjrOJV3/rZQKGEKsJKtL0kV97dhZWBVYGyCATiFci4iQngyTIbNmQuKm7N4WJA7LEa
l59ceIAxA8hw5TJ14S4PEPeHeJsNAHim5ywe4sl3AZoPCqUajSAM9CqUf018XQT00gOaDmSyUW2i
WbKtIOq65ALiQxxsJ5Yo2mTcHdNGyxPNvjrAvrBM0JbBDQRpBJO1bXvZarXCVx5GaWOSZ01iHPsp
7Fi4Ol8aUfcbhlhwWjbL9Ot1c35ir5NZB0YL6FhAeX1Tv/DJaTUdSF7M1R548+4Bs/51gPPHctHN
gqcLOMFQhnI2AaalgtGyw5pItniE+rFXr/zfrevQNdPtlayN/hhkvDZBdJBNBbEMCnutEUm/r8GX
7K/oR5w/iAe9RWhO4T7goR7fLD7qCcrNyu8iGBjGQEECX5xHHeCW//q+PoXZSnOXoDroVHpdZEHQ
U6g29JfvqOmufJWt5BmWM8KA2QapGuxbdHI+H/+q7WadEjxN04F0UQ9x34NyCPM9yvbcISC4yoz1
XewOS/b1A17IVAiNwQZUPuAepv9tOH8oEoHesoepwROCcOwOYQ4KTQzs5mMOCiUuctoBMGtytZl7
8fN9iLrJVT1t0FDrEXViYON03WNTwLKhlcs/Wjr/fbEf4myXSalYTnTEIRXIS92UjOMNyc0rjdTz
bQt4DTo66OFCAw2T+M+fry6rvlqCGbK64pGPejho7N+TLeonAJtgEoLi7QzCUxCXmrpVYRAE0WUz
aZKyDLWIp0HWJvozP14roS490sd4mw+kK9AbjJJ20cKfW/cw5cGVNf+X7/758oChGhRfdWCh1oSx
KXldVtJB880WR+RghvVeBx4EXJefIFYrHPw37hOg/ym0x7P6v+G/5meTrgqO8t4H+/za2z0/Wf5m
RWin4BIOYYvN/iNLVVK3AndyjoK75pFn2q0L98tQHqdQ4rwGWQ3TKi/snq/svvMBwOfAm9dMNNPN
a0O1kevPgJUDRKob3wrRJGqhO1LZL5SLX31bP1CLXCnsLlxPERvVuA3tAzh1/f37Dzt/4JrVsBZY
5Tla0rkOe2iS7MH2DccMgG+5I7B80/7MZljkcNPu4v5mfr421Ln44gGFg1wOVFfO9PttsNhYD2h0
xNj8oLXkqeBB7PZ6NhPjX+Vf1yy7evzAjBE3LRtwrs/bdBwkFBEbKM7pB6sLtdA7lt+0CL7IUfBn
er0+fbhw8UFAC65a0JTBQ24Pwq7oVGPaCOjeAMYMSdIGgrN+rN3IxIjaZIj6m2stsgsDQsQE8xlo
IAytzgytbGXVrJ3wRoG8g+DreEuOEEHbdRlM7mDfN98tb+zuOrjgQkL/FHazkEWl+SUs0fGDyQTO
hrbcWy17LnP/mmDHhcT0KdAmo1t5XnsdQSBB3Hfq1z/Ka/I5l47EjyH8ddN+2Bhg0inFfYRY3qfT
9BQ8c5QZ8bDTbnzgi0JQ59QUXmuPbWUT/65O9P+gzIH8ji7ZpmrSqGRz3fF1dZKd9quL1gaKEY33
1QPffZ121o+xTb0fQ63v+MMDUn0GrKFBKJ6frAZyOsD9Od4DsGWHBXbr2jWfgovx0LJFe8NycXXd
fjNbojOojXihDReHIG96cHcFSY3RgMX1YDmh1nhvfA7GK8f/pfSythphj4Chy5mTZc5XNIrVY1VC
HGKSS5qD+w5gblRAPuHf3ym6Nysi5a+/0OYIoaBOGH0A7S0jb0A6ZOFSPgv9jgdaLK0qLuzlChTg
0o77GHCz4wB703J7RMB+JPdliStmV4Z6KX59/VwXE8rHOJuPNzvQsof6ADYciJmPNlyvynjJI+e2
+sM5Msra5ij/8xP5bl4Tb7v8iDAERQJFo3ErmdM5xBXGjNDmGJiJzAl607Sx9wsprg4yLsbCINL/
e0E6u3ppQ1MbVoVYcyRi9DBByAlHO8z3YLXH6gQSPGQLwfxNvn6952FXESUUjuiLoQ7fVv6dESxg
ShYI636DnS5UVVoQqWj8/xAFymbov0Mv8kzcTEDyl9YDxM2G6rFA698CBrExvv//BTE/Z5W+X8ac
6wgCpZpo4hg8QrGrMa9dYc8PALyxD8+yyZNuobnwrV3V4CYr1MbyAMb4lfx44T6GGHC2wqQO3SDM
wj8/SiBIC1srcDMMMZETgS5H2lQe0KWjwR9sRwJ2opXjzqmVs8M1+7fGg3z/728TthIejMpQrJx1
hJkgEDZs8ZgMhGO0/F4tjnmkxq5UgZfW38cwm48GuU+iTdX6NsEla/JoAlyTD/qV5Hgxig/eA0D/
NgTJNu/Tg0f5yA3zf0g7ryW5kSTKfhHMoMUrkKoUi1VFUewXGMkmobXG1+8Jju0wC4lNDLkPPd02
NKNnBDw8PNyv3wsrewsN/ggZ67Cbw83mnYixb+81SvRnZhb3mtH5NYzsmJEQYGKC/Ce8BZ4We+a/
ynN/0o72q/nY3WgMqA/eVnN/a4niz8/uVA0SWJ1sj8pK+dBpDMd+jo2X6y6xtjxemTgkPkEdbPFi
SouqCQ0hyw4Sw7FveoiRMv1HZz9AY3Dd0pJ0nmSECs6ZqYVbEG/zQYswNR31J+mR9/m+eciJwXeO
V++tI7Q6VHf2yeNw2nyMrewkBR2hQ0vd7bLzL40IfqrQqHi25dlPzVdk5Y6z7EY/EsPLIlcQ4Zxq
L4LSM/7zMPnG8mLVVmxUUaIwuwVQEd2rZmdp0jGx0o3wshLB3phZnAYEk6smioSZ/Ls93lnDlz//
em8MLM5BkrfRHIgdFMVLWgXat2y4ae+qXXNfZIf5Ib4VLWx086wPwG22RCO1rfUtjsI8pVMql6zP
snlPy5PpZp10ZJD13SRXLzaCQKnew7cQHGFF2ClW+K4INC/RH8IJQCN8wECUvNrRPa2lEtV1N1Nk
vlf6BPyts/PLlIdpfqcLFfocYPZ8pEz47CQ3vu0cImh3lNjyGngBYBPZCGMrB5B9hSsQHQ2Gmi7a
ZxUoe4lZIM+QEv1W0pXgtlQk6zDMn4f0S1tM2kaHVeRWi4CGQS4iSp22eKu/DSqhFAZjN/EhQzqT
uyxRJ3wmOfm+TzvZH72mhE9Liu1sL6W6fbzuRuvn8LfxRYLJTLdWqQXGa+0+UV5V87kyNqq4q57C
FIlKcUuGEHUR0eD+G0e1pBzNlOa7JEGmw4k3DtvqKn51PcnpHHCOb7ew08wyM+QCXlf72wQJvTH/
4zA9cn2rxFZcfCcxEcNDQ4AcFt+pHtWsg8o+81Kru0+nT11DfSEcjnZ4/zJ0W2nxSl3Bxh1+m1t8
Gd1XWmRVMBffdJ8kN3ydPkaoxkMIE7nlc/mPfBdsip2suiKuTweQp+MFGtbRU3s05DTzeqffy5IN
i//gxYPutWr4roEWL4XVJ1T6jRecKmLu260FkmgrBj1+ywQDuQgm9HL9MqnwwsGD1GenuJbsFslO
8VHxez+2d8mREZtdtpthESkPwc74F2KOMDkW2xDolY7X298inptnd3yDwKMVd79+C8p34iX0mDxA
pbiDmgQIib71oS/jzVt7C7cqDQuOT14mXj4rLxH6fg6QPuRdPafMTzYTvNe9+BL8BGPw+V4v/CpT
MhuEA/b+8wZS3PSRaqxuMBTgpu6wU3fTaYbrPr/ZKjdfnlIsA0sAlQDXw4W6sl7auWyHnNIi/Ry1
CCU1plchLHt9gVtWFt9PahU1hcWTkevwQSVHHNOT3v+4bmOlX04QgBubYj1TaxdvB01SgHgaHBTf
b9tbKLRVDyrP0bxPpboXJD8FMuaVDwIplPunYcqbe+RNzYe46qyPE5JCG3WCyxgrfg9QTQCO0M4u
qYDHUHESx0+4jes02QPDDW/CYk7+uAWCFQYBf4ncM4i4yGlsGGMYbw+JgF0mj64Vh80TbKRbQsCr
izkzI/787AT2zRiM6gx3Dcnpy1AofMpu/nNwkQjjUEYKaR71Qm1Y1oY4aOFL9EZIDdxh6A9OEN2b
mk49rtc3Ps/l1YHsKdVvms1UOC5BwV1gZpUCeac8K4+pPHkxL/WdkkeR26TOawDVwb5vBv+PbyzM
Ksw18ZIGibr0iiFxmsLqhNn0DvG920h7UC0YgCHlSvRd1yk314/FytHDHk17VZSnL+aoENbWbKm3
GMHt+n4nqXZ5D3W0itJEoH25buqy6MfSUCvnASFmYpfdOHrSMMVBDOJ1c+76480Ao1Qndy9aXW5c
TmsB842pRUBpzKyoZQtTzd7hBvyg7psjs2HIDcNPbu0FvM+GM0x3Y3DMGydudUfPlrm4HGzm3aNg
wLYc3iT5O2tudzSOdtf3cu28UXrjSSLE2YHpvz1vtqSFKChjJAgfiuKrMm58q//HDv42sDjQA0qh
8OX82sFhDz3JHqBi33jJsd1Lx+alhtr0CeYnOfa2xldXlwYs7Rd+GdStSHjOQgmMXvA7JGqKZqPi
OfAXJfnW+MlKHUlUvElaBPSVLufChjo7kmHzHvIg/SPKF6fW8CFFtua7LMnv8oqUqYUZpNXnZ+jN
t9KHlUYGJSz8DyYBzp25TEvHvIPGuq+Fe5bgjXbD6Ik+kHEEONndJLvZ3g+nv7jK3xhdJBFNaycU
1zAaSg9OZLg+7a56awJhLRVTdDJgBpioVNBde/v1Et/WAgf+SG88QI8ivcoPFE6r4BZS06P2FbcZ
ytuth+3KgCb7KWZBaVkLXbXFcwX2eS3PxlLsp38cqIR80e6yh4mBuBNj1i6otdNo7MqP8im/DQ5b
Fab1z3lmXqTKZx5rSkYF3g/z5pNyyKGc5qn7KHnzUT4kX8j62ztnl21EmbXr6XzJi31OiwD8mFOk
XvYzVd4HaQBl2KMOFb+SN3v9+Y+jDUpUgqTEogDEe/ftAou0sIvCz1hgiNhhaz5nivR63cRK1Dw3
scT322NrQH/LeibIxQut2xlKsPP9rQKauhJd3thZuEpXjlXs1HkKXsNyh6/V7OmeqEZCg/4+fFQ+
g5CmvU4pI98nB/UedqxjxptqU4p5a70Ln5Eb2JSsmPXK8Eb1eu8awxdf3qrJr4VxlgvjtgDnXT6A
URQAmJfy5Zjs28n7dDd/86HbOba3EPYxC9I+1D/a4HbrDlzf5d9mF7HGiFs45rpUCHbAfq3QM1W6
w3WHWTt1b5a2cMpW15HSSLAhhkEEtULwZDE87I2MEGQHSgnWl78Ioecmf42Nnh30hPdDH/bsps3I
vgtm7JiF/m3mj0/X17bqHERQceDI2ZfxTHC5G12QsDQth1z7GfZ1d/It7y+sgDmkk0Kf62JSP4qg
Cc5MQI2+Q8iqoi52i2Y8aaS3u+uW1twBTSkQRZoOMdqyzTAzrIYeE5ay3jlG6XRrVObP6yZWRnYd
ktjfNsRvOPs2pj6lAfxoiWf+A50Noxy0CuOdDpHqx+IhOLalGHp4R/dLTND6z7W0WSBf+2rsJC8G
2mCMxi0cMp7HqaU9hNNb+SkvZ4gjk/updjYi/+pmiotO/gU6WyYPdGzqwm9sEK8dzPHjO2e8ub6V
4ncuKjs0Pskqef4w/Ly8wvMuHqUEZVlvss0bLSkPhlPdyAWlM82sPncZjPoR0yN+mmzUOVYeCG8M
Lz5hVRmwnQ4Yhn8bdujQbY0H5gtdqPH215e4voe/lyg+5ZmzSG0zUr/GUjd9lP1TmPz7F3+/aSLS
xuQd7ZqFK1hQejdG7nC01FuKc6A364134qqz4WTEIxmA1lJLykq6EtZqLECt1cMJWwZPbbixitUQ
S5r8XyOLMI4wl9TbKUZqaBqCU7Kv4UF7FCF23EOdk7jpw7gBlt+0udi6tKbaKEm4t/NivY4vgkHB
P+mPthu9N09M/95svYBX78izVS4pZYrcGFHww2K11281pgr9eOdkbvkNDhNXA2Ootm7+AHwUfuHr
brJWk6IE/t8NXk64Vk0JtWKMH4oJHARgmNPMoBcobnIGEbbIoVadHokzYj29iwvURmlLqUKhFGND
eCNn8s9GAByvr2jVLc9sLB7evGxsunXQLhajrJwM+EbvDclQEBEYtI0EYH05UGyBZOchtcTk51FS
alWIKU2OIbG8sbZHMkUSvYyEPGYoFpqM2FAAfRsmIllvWtnk89Q7KjLRSTlJKPRKD8kH8ajYHqRY
2z1KI4yb0cjidbooHWg2gHN4dgntQIZKnQQVkvqk3zjWaxt3bmVxqouwaaVJxkqRMQhVIdrAiPV1
N1g1QQkLHUJmqi+KZzJyNSWyJIk35M4LDKbv+9TY//+ZED/hLIR3CfoEZsQwgxSh+DC+s7YGrNZu
IyE0jko32KOLylgIC/qcdDNhYUbAw3nVodefcxNxo3ErDAg/WvqZYEpE3xCYOppib9cCV2MVpO2U
QM0UnFCUDZL3DiO/Io/tm3+25l/XPg41VAZogHdcwm3nLtD6WW3AnRaIJvFmbbqNb7OWQZxbWESB
YC6QmWna/6xHO7Un46gfksMW1dRqzmeqjE2q3IHIlS7uioqqb9OnNW5GD8o45LvxrjyMp+bhuXcb
IPgF49LOl3TPZPjWJq4VOlT6XgyIwDDCTxBn+cz/JBMhM0fYFqxdkuIZ3A8fyz30ggzWFuVu+LZV
/l5pLwJCFeuk2GE6vOremiyqUu5KIxPLhan8Q3ISjaD2xMCym7zX9vY3umy766dMFcFg6ZpnNn+p
550tE9BFk9YKNkdeWZPjWZD6fAhOIXn1P/GuvWtvsn1PWGx2EwxY5XGAjhsGx/kT6tF55ioBYXIL
krsWJi3uzV9crXDJLcIyF8pQay2/SWuSuwIRDURm/Hlz1Gwt+p+bWTzRGy006qnDjODFkuqdtvtV
xoILfi94SCL4oDd2W8T3xWbzgEFTERlK4P/LOKAqVVvDy8t9wxSY3YSu3h76RKHs8jWTtkp1a6fH
QC5W8AvBAXrRatCiNilbMxEebN8KZsTuOT44734RDnitq01uc1McyqOaucGuftg6QRdfEVgBozNE
IKiBbULfW2/ugqY2UdKCFTZLXoaQsktneki2/elbGjOizAvUn9bRxVWUwG3clXZIoSwcd4kj3cSV
5WlTt/HpLoIqZmiPQhJBoQxAwyKEp1olt0zmUFeCoaSXeCvV8oaJy5DDy5JBbS4ICI0gpVqkBxBU
w4lXSLwqJtXzG3lnFel9amrosgX3KRpkQz9wU0GiCjGioX+ShK4KSmLXQ8Jl0rr4GYv8oXR8xHGQ
xwIQ397/55ltvRsOzm31GOy2uBJWvIRjbpKAUaFAD3QR82I/ipohA2qpV82NMzavAQS/donG1vVV
Xdz2LAoKGG5h+Asu4Sj5YOqzPJIcV7F8b/S3aaZ7fl24JUoXf26JypiC/KtJ7WXZ4UuhPlccn6QS
rYXvmpm/4pBQFwbtC5fMzXVbK16pUvujoUgP03aWXkmTJXfQA2BVBnIAtZQd/G5uNhZ0eS+xd0xJ
UvPX6cpesKTMkKYzTkNCKbird9qh/9AAAzxakLW45vd5r4xcAqhg/nE57pddg7K/SAHARr6NIJE+
WZRasBtVcPpKENZTEQmMcv8XmyjONPUW0RFeHG3HH/zCtzATMnmGRonbUmK/bmLNyyGzQ0b7F+Z3
6eU0vAs1CYIUdSoksaT43ZhqH+pc23CHdTNgrSD0osKz5CiomiBvMpn3fOlotwW6Eqkl70Zj6+Zc
9Trojf6vmUWAUJ1oaJj94AmflKdpDr1I3lJUXzuuvGKpfdC8pqO8SAGKAZaROcMEjCMnZSLrMM2b
vsvo4W0NRG6ZWqQBdm10UqVyhiI/D22XqcCgO1iTb/i3VdFEthdmRral4XyRCQjX5gMZYviXbtrC
5/LOQR6T+qEXT2RRaibbeyUad3NvfZ4H+b5Jsw28+coqQfaKUWcKtODIFgZtGaHRqpBxjdgZ3DZQ
n8KpfDan+utcSVusKiur0+CzY1BcgwpHWebOEW+rzNQx1oXD/JyVaXyb11r0D6ADBNoc2XTbGc6V
62dsbYVMkSgggHRB8r9wmbiy7agNMZpoBd+veOpRMLXk6X2uDhsRceUAUJ2FVwX6SPA9y7kqwJ8Z
1CoCAqCbO6NrUG7JN47yugnLBNGjaJeT6eU8IJjpgB5y5NCrEZjqnNP1/VoJFizit4XFKR6qeZAg
06WpOjTvSj9G/nH4EFTh7rqZrYUsLvgwjqPQLIBlKVHnjtQU++DluoWVD3++kOXYYJMktZWpqMdr
Tv1BTfxTHqso/ZXvkOHZAA1doiJNktnfm7bkC6rmOJqUkPa3yRdierroq+GImqIY45Um/1VGu+jZ
luviKZAFG4huDC2C4qaSaxRXO/Or4Wtog1GZeZWzsM52VRGUw1GfQUO5BKK+OFUdOkJuXTjBTWND
r36YMwSvKDg7f0zozWLIm4GmEYu43hcxofJ7VZ4msEGxoMMjb0A0aOPrrznZuQnhHWfPy7hqrLKf
KK7F9o3vhLt+eoi26l1r3//chvgNZzbyyi5SjY3imHwem6e0ZEJBfbKyaCPArES1N9slfseZnbFv
m6HO8TOzeM9kFyKwrTsl30mO7uroL/LVN8aWbwHqVSggsiipO6pxtle7wpXTySMibSxr6xMt4oAf
JEYLAJVmZNYfKBsZ+96BIhH11S0axrVQcP6hFqGg66PRyEfWNClPgXPHc2cjLq8tRTMgcaHdCGnS
Mi4PjjYFCpIFnpnPXhXobpieii2xkEs0CseGF9p/moDMBiw+jRT2SWYUqui5B+/6++qTeRt/sT8p
J/8LIsykEUztw38lf9Dvtue915z93Pjia6F2Fwwz+tpeI/XHIBr3dabdw+k3p1vNi9XNPFvm4mup
s2nXpYQKoqXvNT3ypOJ9Jxd/4Xxny1nGbg2FRbnuWE4qRsPM976ELpa8ARfc2LNl0A7yoioGFOK8
dtLvWyS0tOglTVFPzbZeLGJP3hR43rrGkkmeUYRSUcWeQRaVuL4mvaLA9sXJg+9+2twHWe4fHAVW
F6X6fP0O3LyYFlmsYZXIp4trVj/Gvqs9Kmg6UzStnp1Dfqj7g+Xpj4hvvdoMZOx7sCHm523nvMTd
sX4SMMGlA90urDZvQ+RUyFWCzCS5dDZ/C9XsNM7lvzH4uyCUjlpXHsJev8sk899pVA7Xd2DNXXmE
CtIoik0Xj0WzkNAFnA0onApExCYu2RHh4fD7dSurIQxIJppOzAzzFn67wEHXEsuPxR2Q9V+HCMxG
q9d/kckKPA+NQ9Jn42I2OSwsNIB1uisac1dNgH4qU1VFV7r1+OH6clavNCHoagCtELC+t8vR/TQw
upLllOqnXo73bT/uqvGzlZgHJf5TXAO+AcHWf20trs/SkWpLy0gF+DheG35o6pfri1nzAMBr4uOT
NV+QDkwywpO9iCU+NLJ5GrqR8j6J/3Ry6tcJ/21ksYooafohF6m/5I/3cuvfZQBBrq9j7aOcr2Nx
v9SRlMXVQBAZVWA7beKOYbHLIVNPx5uI4bPr1tZ3jZYDYHTxWNPeuoAV+khPlp0IWU9a+7OOH8rk
23UTa4eGOTk6X3Q+QastokIla4ldhSL+yvV7P6ITXuobe7ZlYhH+1CamuysA4fMQ76og39lbD7LV
fTpbxGKfnABtcCkntwDHyChOX/6sUC31ukjdeJdtLUX8+VmaKc2+aviJ2C0p8pTq3x7B3evfQ/jo
xS11tpTlqddKi6lwNitM5czlUtr76Xd4GFCVVKvddVuX6AtxYGCSgMwRyPDFUEdhxINhhPhXs08/
6LNXtIdUcZMnaT/eDjuqsAD1+3RfveTeJgx8faH/tb0EnTqjMoUkimwl5F3z/XxTvhiKFx5Af7qK
p+z9O6CL4JD+ovVxvmZj4fCZWvpKXuArAfqQyHlnESRHg6aGHvywjb2xxavx4vcOGwvfD8raHoKU
VeaDfmjj/IcxIxrd+elBafPvyD//c/2Trp+E37u6OAnMBJIHVhM4OISFZ5TEq7j1pKxBgjLJK8Xa
8NbV8yDyCRh66Z8vi0mmIUUMxLOZlvZzah+icCM7XF2OzQXIX069agmHq3qIq+2a7TPQdW/TYjeL
+6kr/ybOIvPAoB0V9At0jtwUUjDU5CcB73gy3Ql1zjjYGj1Y83iuP55AkDNfaqeoo9HkRsOFPo6f
h+g2iVFJrt/FxdfrLrBmhgE6LgwoQeGoXaRBjpkqeSiuKIdGZu8/tV1xUm3GSJKtMeK1bhTlPGql
5FwWXIkLb5OzvoitUbQR77tPkIpDhDAdig/avvS2I8aaLxiC3JcCIsxFy5sqy+Cd7HR8ARi5W4EH
YxTbq6yNA/TrNy8DMCKd5EN4Ag3aRQAGnYE7GMTE/uAfRWfW32nPEeTogty3+rY1cbO+h2f2xOc8
u1L6mKvK1n7FYHqkp2xf/aB94znHCvVH72+i3/nqFvkLkt2gwfWeegwBz7bvehMEfLVxaldf4edW
Fg9hVYqGruj5VOE9ict3yBm97JQfZt6PMSNgAvryUz+Yp/Rp+KxB7L+/fgLEX3/tEy5OQI/UblSM
LBIV4puOIbRGGm6s6l1sVjtT+xgg4Hvd4LrTwEcAqIeuIiX8tx9x0EJ6fTEdaEFt7B+jU3GLoCYz
KJrXPW6T6K2FXYCEiObaKEzwFnlrzilDtDtFRqXlzD6rmqf75c1fLAmOd9HzBrDoLJ8fWshUrh3x
aK13YsZcwCNJC+7ELFG+j162AJK/WgDLj3Zub3EOYG8o4simqD541Sfn1O21Q3ZqPgb/ADFjTuw4
f+qQ0Cp26O/cZp/j2y3SqbWwCbEQPWF6gQIH8nZPM7R/xhbCVW/S6sENhjDxVKX/Ikfhq1I0+WFj
e9c+4bm5xXL7oNEhCMAcw2CGK7QHK3svfR1v1QPEmrYLACU4bMFt17IR20H5RFAEX06kBOY0jY0T
Z56pj4+61exNS72p9Abp7vhGnaWNY7H6TeEzVWjrcx1dwPiUcW4rZfg1GzahzV64dQVup9mPu+LZ
OmW3wVN5Z94Pr07I9DcCQ0Jea5M6Z+3Dnv2IX3WRswBrdZ1lZyE/QggyxPf9TkXyLkfeKDqaL9Zx
uK+Ax2150y88yNKdz60u0sy2NHsAJdQJpNMMV9VdyykKPecbFLUG+OaT8USVWvtUvKQPWyteuyjP
TS9yTjU3Bq1uWDD6t09RMH5M6uFRVrZceMWDyTPBUtCZFxwYi6sE+V0jTn0wmq0xoKZjumZlPl0/
JSsrAZOlAJ4gXQKttDiTwQwvQN4RViPmQIdU342z5U7Z659bYRQHinioX62LCRklRrZ+EoBZv4u8
QDs0EWzFo72RKq+sBWZ4wCAKeIlLNoc46YOxGTnwTZJFQktsjHdho/uvmjXrG+WcdVtMlGqADS6p
7bQwLYZIYjxr1j4lMhFz+ja31v76tl2Sc/6iA6BwIASWlQvqeZgxxsxuAjqtbUIfrWgeC2ibKqv4
nNT6nijbeYUN+ZfZRu+tSv+OKvBWl2zlpofyhTY9FJO6c8GVkzqFElojCzXy8iSH3FbZ1EmuSqoL
SQBs4dKNHEXH6wtfiaJvjC7Ol5VL+mx2rLtXumNV5y+DA8Cnn+HuzPT7CTXGv3Cd81UusgtYOYre
HgB9ObG+j5WPhpx5kINsPIIuMYnie55tpjjwZ4EyqZM5VRWxrkN9k/U7DaC97/IM6o6CKK76MOyG
Q3Tf7RisN/n/d1nuIpByfXNXojUDNYzuGKT42gU1UTlFZZb1HPmy1oJuP40h/ESa0srfTKshZE4J
4ngbNtc+KKVcMR4HRwIvjLcLh/dNMweb6qcRxOOpz2VIOyFfCh+Ib85DU/vKna74W+yaa1apvxCp
aeRQflncEE4t6WmeExDmsHuty/ko+Tw5KvNlNotTZGQf/nxjz80tvBZEuGEEVPs8RtjQYv13ZkS8
yRt4brfaoysXg5CJgLwfgiIG7RfZqRqOhZMm0J5ERfVs0XOfaPleX8yKCQZd4A+gaAlR4nJYo8jn
Om9CTkTuWF/7dHpfKCRM121cjiubkDKeGVm8YrTBjltOnWCMs4/zLt9pwMyRKv8HoAyUFv+Wh2g4
OZ4O5LrYZdLOZHjg+5DfSO+Tl80x+9UVk0Zxz4K8uijVjS1li6aIOZwOzaOscRuvgoD5u9lB1W39
FOKyf/FW5CBi0NJBJl3AavO4B+8qkEKTUx9o1LlN+6XOpOP1bV65qxiGAOegkZRShl4cg94ayyBJ
QJMxfHY7GfCP2/GtFvsbCfe6GYKKSCUEqOLtGa/aVq19C/cHioyI1Fc76eAf/vgXa9E04GPweUJS
ulhLWVNpnSXgpUnj70zkAYZQd6d5q5V+OaeHZ9LmppEmMuuLgBUMidb7NRme9Wje6l62jw/hjnf1
veDkjdAE2EopV6IynDEyKnwCX3MBqgqVbm4nReNB79T/KpaUutTsRpds58buq607YO1bke0hrwQi
k37eIh6D4FK1NGQbpQYF7HoAxvWsyRtZ30rqwDTjbyMXpzsMm6wUF81gTIc4kxhncsJZ+orW4fTY
qHr1MS6jsIaDyPfDjRtnbT8pmHHLqajvXYgMdwy3NVJFiJTKpnLL3Pk0S8pTR2sRsi+0Tf7cLem8
cb/xnOc/Fm5pxlXrjxUgWjkIPXn6EIDvC2Hj/mMrTM0JlC6o4EvEUpMpJCk1G1q3xi4YvnWOvu+6
LYWlS99QIG+BaVIwjuiGqb09x5aUjbVjj8zEpAzP6Yil6LkbWFvkDZfhVoA/Bf8UKELmtRZbNpqS
lpspZhoxdTZpMPNuQZbWTPBwormnaBCjLSeKplzL/D7ERNdGuzb/NzU+XP8gawY0tIZEKkXReXmM
5rmnUoryrSdnpylQkZXZmjW7dGNqvgLkjg6aLWLR24/BM6eLFUvsUvajZ2xXa34Ueu32W7IcK69p
DDGAIDSCqXgtSc8b2NqSMOpByL5O076+0Xawhhz0m6jZD+/zzwwh7sKTfBr1nfp8fRNXaplvTYs9
OMuKkYcNwzbHdLV3XjA+g2DwogCB5OIoRCuNh9nLkxsaLP9j/ULFwNtKwtsfsIiGNYUipUn5Ae1r
iSwBM1/kqIGrjgfrqO7kExXc60te9Rtufuo2lMOYb3+74hLhXSeXKhLTdNhx2xEWt1KLy9yXNYnp
I5I3PumSlKKviqrq4hwIOcxggfOZbiCSzLZXSeBjug1YwEp1Fr+Bio5YC/jlYsQT5MtopG1Btohq
FGz9kFM8as/xJ8WDAfjj/8DWLILQ8pMxFs14It0RovvikwXy2CRmxfL0oyzta0Yywp25U24l4wBF
9G4b3LN2EHU0MsQQK7iU5TzXlNuTDi0F1URnciPUVcfsVE7vJnNjK1eiLyVuPINGmS2i/VvXmMLC
jpUgE9B/x1WDHy09YkAqGw6ori5HANSFlN5l3UeqY0cNW5aD4PCu/yAfZ3oH++QWDvb4sT8Fx/E2
ep+hqKeflH19BMs7ubJr3Kq75GXLVddOgwASogfEgBKA77dLznqtl8qQ32KZJNwKUiTjn9/PYkZI
kOZxmhCyXITRVh1yxSQJBsZHDAmMnZncG92myPHaShiZFeAoMrgLfNQkx5MqjZEYYZU95R5oVHMs
jgIWiZLRl+4RqoWtzVvzlzOTy9prldM1TkxMzs68a4vXpml2Ibzl1wPWSiWKDbTYOJqDHIOlWyaa
H+g5NOXML7yrgypwnSECYTcGxzgo95pSHtJhQtO+S57kNPaGYrPcu3bihRIofJWULS6QOk5W2lrt
cOKrffbJ4MF4mx5w1JtcOUpH85Qfw+P1NetrX5PQIsPpiONcAHegUbHGvhdBLZlefan8EHZG4QYq
FRnfmh8M5zEfinsJBTs5RuLIeGrVj71G+bQ3mAzWDnJgeNBPuuXUeQr/RmQUYNbPugxOs/TS0LaS
7gv5Xz909nEdHXT5voyy/SAPnlL3J95suaur97OM0mDau2EXej2MuFUj39nqc9aHByfS3Eztbp1I
2ShvrqYDorJARkDR7+IxHESyPUk+uz152nezdqvn/FFnKZ/Nl+nVeZh2qstIcvIYfmy3ihtrHi3E
FSmswmHI8MfbcKDO8zROCtvuN/DpGb0H2ZAHo8NGCFyZ60PKgqSNvBC4ygWygv60rzUFS9QsanCS
/VLMxT5EL7Urn3sLupJ2gifUOYV1v6uyHo9PXcWOd/Uce069VbxeeXHyc2CTEHxm3NzLAZ4+SSdq
8UxHy0/RVwJg+kX57Lybn/qf9afyeTxOp+zzdQdfTbzOTYq86CzxYi61CK2cuya+t0tv7Dz9Z3+D
HN6BwffSq+9GL3mv1K50jL7Ht91pa15PXT3SZ0teBH5f0zLw8NgfPPMoTcxpA5HdtafmlY//JTkG
99a+v6uh5FQeUPv52NHdRpbhdH0b1q7C810QYeB8F/ys4BkkdkFHyWj6MlTOoYBvWlO23m+radK5
qUXex/CMLhfIunjKdOfn/e00GZ4RM5peF/da8CPQOVUB2iGhBcTuee5OjV9unOzV03W254tkuwQL
nuQSP0GlwhVaPyQdSPRmPX31voD5B3gHVcpLAqch6/046MSsP+2rOq+8xn7fRUelhLiuHBEzw8M+
puoPRM82rqq1BVLAo3EvpBIukEYWBYHZZsLIS9SbDDnRPH4w++/XXWbVc8+NLHZRLkvfDCuMtIeu
drPKG37CX24dugfJC47Rjf7o39f7eW/eaV4Maca71iv/h87r1loXoXIueTVlQmM5ZUa0amye6RFU
esn++nJXzQB3EgwDKKMsce1RFoeDHsUcyjZ3G+dRGk9p9vW6jctikaJQpeRRJCR89WUFxR6lwS5D
EgwY/w9WyT2bp64GOUMlm16jT+7gbI0rrB18mLZJJ+COBF4nln128HkGZ8CX/diz+sqLR3VfRNP9
JL+EmwPQq8fh3NTCX4guCU8WTMHY/F3nednCwOsWNwV61f2X6zu5krZQRSRhAb5CnXSZqvV2b9Ki
E3Pj03A/KsPLJG9R06zsHEkRMAcxBQ1ObOF3QVaNqSpxspsK7AjDoKGbmPYrSuCy25nWn8/iCNJw
ZqcM0jFUOxcfKh2kvrVy2selob02lflu7IZ/ZrvZcoi1lABDDKortKlhEltcSKk9S7NWUo/XHhPT
1Z+G/bRHfy130Vd61mo3fkYQdvP9s2l2cQOls5oGVY7Z/rW+j/9VoXSUPHOnHfOvyAefzLvscQsM
tHKkVdrkFpSSMHFe6GpohRmGfUAFoi7gtqkAAdPzU21zIxivOYogniCZIpejIvH2iHU5k+SazUhi
ZU87KX3KnfQ4hy9zpO6uO/3aeqiOgZMVxcQL8pB80v22yknmpFQ6KX1+mKx/Sfo2lrN2juE7/G1m
UdKOowqpH5Ezxjf9fXfMjt9FjhQjy76Vlaxl4ILxE2wBFQeywsWTdagLpezEF9J5TcDQ5tyE+YHB
2tvWbXb9p4z/KY4Ai9RduHd20uH6fq6loyo6dPwDo6kAF739cr06NFWRhv+hBxLgtEmg0yIv+cCw
Z7gXwMOtJYsG0aKm88bkIkgOtWpG4IjE5gZAl9rTcAhP6ukvXsxCXQEJDBHCEEB8uzKjaXQ79blp
lEr5ACL6JYzTxqV8/OH6Fq75PncmpVtIj5iTX+xgQURU5hY7das/d2P2wlTD3i94SirDxmD2mvej
AkRbAAEzQIuLYzYj8SGBl6CCMmefciu7KxTle2ymG6jTLTOLOBX6cWqkGmYi+7UIf7TT12lrwGjV
ByxBMusQhS8UWTS4TnJkfsSdzJPLqtrK7VILzvOk/BxaxUOVIxch5eNHYsBffC8YKRwehTL0HkuO
iFwZJGlAhdZLZF85RFL4YqfZzItDL1zdGra4x9Y202JYD2F1gSJfIkwVvWhbxyYlmDLflYOfNa9d
dfp03QdX5k8UpC9+ycPSMSW3euvsNWM7gaOZsacenUf1Z/3B+o8m822hef6j4amn9Ed3t8UZv7q2
31aXkyfGoNhJZWDVMNLD4KiHtIxOND43gpTwt0XA0MAngMKH2kOMDL5dXDzITRCaiDTo4XBb6Nqt
UWxYWFmIxqwhJS+DNOci89WD3tbytI89pGI/Ztr0UoB1yup842BdhgrKapR9wZPRdrto/uYM73UV
ZNteMsvIaTynee1BMO6GW3o5q4bQIgcMQIp90U6S/cjqUhXEGFQrzqcIaiYmk6w8gIA79bOHoja3
3HzL4qLGQIXBseHyheZWC82fo2y0D5XhKeO0Y3zU6bzr/r5qjaPPl0Kx4AIYYwe14UspqQxyrYAC
et4Us9d0PcSz5ujcWFYZBn9cPhDzErDOMnAPt8wyFy7UWe8UeAu9pHTGT0Mb6K7apf4hcWamropw
q4iwukSYqIhSor+zdPrK0Ht9nrE3lYBkQIi6Yx/NBxq1zT5KjS1k3Ko5/NIUHorNRRrSy6Uz9EKT
VpZk0PCVn56mNnlHSin9w7zpMG+lWOLQvj3UjLvwGOMjwpp+QQPpJ04HKTP4u8ELmY3byZ+Mu5hG
ZIpulpvOrnza4iW8PORvLC5JIKfBtMLZiHPvrou1T3C8f9pd98rLOEUHGgU7eLw4dwBk3sYpuLs4
/EUpvJJLj8JEoioH2rhmdbhuaAVgCMoHfC3RkITl4klbcLTNcsgcyOuC0//h7MuWJEWSLX+lpd6t
h325cqtFhtUdfAuPJSPixSQiIxIwdgzMgK+fg1dPLZklnXfmIckA3J3NUFM9qnpOFbD78Z5FiNvB
Kee5YX3ILrrfR3nSQtjm3X75KUi/jYa/PjxcIMjVbRTgIhv4fdZRM+eqLaVARSpqgHjd+K4OTmGw
XUzGPVfALwZ7Y5sz6jppVFuf//nqt6jzh4MDoUDCExbuB8bH2p1GoGs4eIGue6H7LjEg/d5FTdNA
N+QneMWPgwZX+qeDfWfXqsZ0qdFLCCXPr1p771ADTBE/Ya36Gyf8rwf5foIrEcEVLQ5i3w8H+q3c
yWMbF0eRkLsJ8nzhcARO+Z9v4o84zF8PuY3lP4Ei/SL7GXp/tT9Bw8oAmQLJP0j5aNhtIhjfm/XP
NEv+BhT96xG3O/2nIy6907BJw2OrvxnfDH+4rx/X0+xPAul+8UiCn/WD/Q14tx3QRb4RYxS1T9+h
FxBy65xq2fRUz9PTHIFdLc4ihqgjv8DYRNWtcQFyEUZQ7AF/y8Oyr+6mn0wbf9OV9tez+C6UbNXG
GVUobPvqelHpnWufOZs9pylCRfls+OqvdGfLawUrP2j/73yefz34dxapl0BvBhu3wBhJ4taqX6FC
6z8PpJ9d4PfkJqyw2GSYOIZzlKEd9XEW67EMthqOxv+ZDf/7o4HoFYbWRuHSD9GWkeszW3E0iJO+
bcT6xB9Rs2KDmSr5/6nWw/3709G2WfNPY7bu0AasDTgabwvPXZ5Fpni2G4LN+SdTx9+UyBoAapBy
RWXFVh/43dtRW4O0lg6iq2Q3R06sIdZHu5gdoHMyykLtRY3NpOEeFIx9NG8kM7hN/ic9Pn9jW7cU
KNBS9HBgBvvuneEWcJxRxaycrexlRSFSUWh+p/JQWO4ehOg/0Un40etA2IwEugUiPRsJ++/GJ5oa
prUo4HB0spTXXsuNHfKeWtr2zPImaf2M1ehvrDkK97Y0IHhu4e1/Z2hJTXhhNJihzcrxNAoW6Pla
if1P3ogfXRuEEqqNqA/YovqDMNrUcLVbXegOG3dgl9peCTc0wYS+db7S9OdM0n/jd2hQksRNRAb7
R1hgUGUJ2RYkJjJ1iWYyBav6Eyv2N7OFtlUUw5qi1PKHxh5CBtA1QFTO7+jSniboVAeTrpZvdjWP
AdMX0GqjuPYbxNRY79/u5v/6Ov9X9tlefpvY+b/+G+tf224Ziiwfv1v917H4Cnyy/Tb+9/a13z/2
1y/969x9Nvfj8Pk5Ht+67z/5ly/i9/99/OBtfPvLSgj18nG5mz6H5foJ7ZnxdhCc6fbJ/+nOf3ze
fuVh6T5//eVrOzXj9mtolW1++feu/cevvwC5/9PA2n7/3ztPbzW+d99OY/6P//1tKL7CZ/ntF3//
2ucbH3/9RXf+uZFc6pji8OihjgrvRH5ue1Trn6AIQsMXiP9NHY7SL/9o2mHMf/2FaNo/gRWgFQxg
BDArzJC//INvx8I+w/onXA3QwW+cpMDM8IP/9/r/8qT+eHL/aKb60hbNyH/9ZaMu+G7kIDQDRRK6
zAFAA3/+oXHRKDhsuNA00NTMEzRJZNxUlN6PdZFFqIa/b7NyPLfZaB5MFHkTNFM6efMwAxZNV1ZN
Qdtry+uE7RYclp1KNcVTyKReQHM8JFlpvd7WZM4gr1JBjL5oAAz3Xfk55RZU9GC+E15n3qIKib7I
Nc/8ypBoEh1q5X50rCxZKvAQytvuHuwzFHrEPFPtF5TsF35dU/go1JW+0eBjCshsH0mlRYRMTuro
3UNhKPl9xfU8mEXbxqqRFfeNopJz78owG+jzSGQlTmWL6hHQZNC947TZQ5mNNFZlTvxuccj9pBll
qBlgRG15pXhyKvs3Z7Z9c0CVQF971ppbVyVj8GNcswjYusDxrhZo9JVNcwF6xcCNVu9Ysy7JIL7U
ejmn1rDIVMy2TAui9QlFhm2czPLQouT90JhLH7kSefCV6F0ZaEvVppt2JGqpzYchH7/0I8lPq7mY
D6wAD6TINHs/kMF6cMb5m6CiPiIbXD9CW8KviUKvztA0j5KsB9qb5mkYkL4Z+FnPNX5WFhPtT7hH
kXCnKlAn04rAhi3R0NKFptnaMYTs4FUXwt05yJp71dKB2aNSeXOpV+vZ6lmTTH1r7kShvbnz0qf2
tpBW1oFjQrH7NM8zM7RUcZ8rxrGeZnp/WyB4OUN5aT4NdqYnhsGFX4jqQuRgXClqhc+So/dk/QBp
z+BhyBXJsvadX+GSwyEzih0dRR6LnDovU3Vfu6IOKztTQgEywTVwYMs8LS9krBPdPk4tEqYsL892
MboB7Uix0+Zmfupa5dGZ2ysX4SQXcR0MK78vJ9UMDIieKlyc1q7ukFfj7JkrBSC0vvTqTOufCnVx
I3tWjLDcVmsdx98yWj4OfFSHBklaDbcvMbYFt2t7RxqDkV2nyuKuGVaOu2DFOOPlC2jq61TLdKgA
6dObrAotztu+SW8L9Nk16VLnTaoMGg2yVZu8zTiErllN0L0jIg9tqYP5Woou/NM639Z1WQ6JKaf7
dZyHy20xA/kpbFmenL4eLpUIM15Zx4FYzm5U5XWhmkyV3xe5Ocq0K7M5vf112/HHtqljU0Kcz0nU
xb6S+a6gK03LbdH1Te8ttrNGJuW6FlQWjytWzT5rTJRZ5bVxGYgqPUlJeRRN8YYpi6ITTXM9x2jv
2qInl3pbmNVcXwaa3LYIg9IL4yq5LPq8R2yrhDDk6M9jZX/gXH9Uc2OO+9XqDrdNt0WvjP1vqxiF
VWyvw8vqsIV7zuLmkV06FajR55n/9g6and4ukULy12LJStgtsDlpUhOBzY36RNlUn5jN/v2XWWV5
OM+qAp3vxlS8225n+8xk4bebDhwQt23VSMG+ytAjzQy905Dpoyg4nlkTMkIqpBmF0I9Gf9+Cdd40
Gnln6hNSdOMKeoypMwJlUWs0AYD2yf597/z73qUlTtLW7YfVLcsJpSXuUSv2snDvKuI8u6bVhDmK
Wk91RzPV6yoNf4L3wJ+I0oSKPWB1Xh/WwrHTkbWHXq3yU2/ZfaiVDey6LWNm5s67kS2pWHP1pe3c
HuINMnvA3VIjBlwumZQlg/ZdY/u9+ipR/ul4yupUUY6GeSQE5z62WsF341guITV1Fqhq74IjiDn1
pW+RzoJXeXKKPAtW0NsFOdWp5dt0YCm6r9FT78hVjbuMxK7Lwtnm4qEYTPEAxqd9RrryctvUaQ3x
Mt3Ik8wugXbXGwfH6hbHaUIJChEoBlVcrkHkGqt/7ABQru5aKk50tvKUzaxI1Xoj8fvTn3W7QoEl
g9KaUXX8zPJW20OJ6otDoWVYVKp+UqfxZLVjcymVenrUwbMzLKXbBcai2qmlQEG8ys2QrC1/aYQb
yHql74pCEHzqEFYVTl8ceuSygpF34xtqwdolVJ2iY36hqssht5dLzSysylFTdwOqKbw+V9ZgIYaN
GUfQZNwy9J5gBk2MvlJNlJ3jT5XoV1taHMWMjXbcMsTHfM6KpFW1JG/HGkyh2zarmLVjSw0RwmoW
/m/bth1lsyAJ5GJSYhJtKZArMIyIqE3j5UTrjqWZtweOknMD0/ZZZy1InOfxKpRqvBbwOaLRGppg
zCu0zAiSf5OyqdLbXu4qAjysVAY0H15ttbIeFCbW61wyH/Op+XDbpJYKhii4/qu+taGMhJnL3GYu
o7chXKmPwF+3bc40jZjTJzsybd54xbQqaFg2l9gCg/UezN/1nUFy4lG+HstSKkfV7qs7A0EkGFrH
dn9bvS3qGUU2k9Yv8W21WOskH2vlIGrUAM6V+VyrjYiKrpvi2+qaNcd6Ucv7zFJQwphVp9owPtA0
Uj1nBiaJBoScERhbq2dW1rnHUfJ9LiYuHxSBHrZtu1pDvRh19F1w+5YrBpCDNMaY9nwtQWhVkBMf
wMHHuv4JISDDKCNQR7RF8Qy2pzyS1TTH7ugWzyOoPFbNni5ImMz3akl2CgRmkqyrnQBlmH3QKbV2
Gku1Siy0W8etMzpX9FyrHiRcxMekJcgITknmrHPQoC3tNGnKvlw62B5VrovfZhoKETe3ahkL9ySx
d9bb/B5im2qQZaYZFGZHg8pooY6ctfVFcbjtzbpwPAf0YGnmYhLFKU/7JZvpg1WMF2ow5c1SlA6s
mQhfhtlwTkW5gLZn21F20wOQMPT2N8p60uEGhVwUeTyAi/phaNcLWHhfzUbRHyvclFA1Zx6pwkKe
qBQklM3Ao5tf+MeqtrmJtw/f9vbraF5hJ6KmJ62/gDPlYjjwV3vbZTtKh+yqKLiEauLiw8BIrYdq
JxYVIIBtdEFmSpqyUc+ukw5H1i7U7m1BKY5XQmv4TOig77WGHUCKUAWFs5rPhFqXSR3Lb7M+hLlV
VO9cXwrkcrPyOuSyjyu0+AJL2A21RRNpmePeorpMwCnOE31S53221mNqjS3agIZMHqCCZsRW767H
1QG1a9lVJvICoOxu6/ULtcnmAGnFGb190EhoVvOtkxDXnLM2UHsQYnOy1AGbJL8rQAYVzQrTjrPM
lN1SLlNSZOacgs5Li1t4vExx2gSKRSIVHZAq06mLKzz4Esw80HjjPBnrUX9CcS3cyL5+rgzL1yHS
gGZiY3neUoiBUs3KXs+G5blebT9DQ9djC0qooh67EKbIfHG6J5PR+g2slk048j2KFvW7UbFWVF8s
+ldtrUO7ltkrKMtJsKBH7mDXrDyhpjMLYLVAoaO16661VplOtDFAQdaPRziLZdDpXSj7MvsCFW++
r6f1vQO9kDfTqX3slrL0bJKRT6L7pdD6VyHbV1X/WJki7vFD4r5zstF3x3zZ3VYXddDSvHZzvJT4
SFG56DXXamBCFrJA7t6acIBSm1igm5V9LKHwcHCq6luJPgEP8tniDiNChJAJsM+lgUGqu3Z3Qnk9
jye7sg9NWYldgwLOtNGoGYFyswVTgH1W2TCdbot1+0sp8TphIBqesJZXXRHdp1BQB4mqWfDqyCIs
1mL4gBn8XAgjX7JRLD40ePkVhZs0RCS1HG3BSzS3wvY0zJw8Z8zIHq+/nZpTvsaCTvZJW9gazu1a
X9uuob5S6O4juChVz7ZF9gqFgmcIfkwfulPGhimAxc0Q/GC8AHPZEllUUT8Kon+prKnbcx3WAbN1
DpmkRTmVYCJIddmyiFase3JV5QkdRfMHp/lRsKJ9BqVLHdY2EwfhqOUxF9QMHNiwl0bK/WD080ev
sXdznvijUOgcgUFeJFqlC1iJXgTVOkweM0T7KiUsCmt0F+lVIe94YX604DR91arJRNDZtgcqLHmv
DvpdSdz2VWiWEiiDqSWw0Mojz+Tutr0vnTXMXfkhcxg7NlL6KO0aqRy9fDPdrgtAJuXC9Kn9tVKz
j9+2c416BbqcTwaqm8+VhOoiW6rqTVPI5yLt/Cqh5ptzHbEfZa/G0GhPY1sX6dIBkG9qS30a1lGJ
x3aAfOi2t6GIYgwCU3Tby+sBXrNFtPS2mivmA1U5Od/WLLC3joqd31XqcBBAQ3ZwrPR06MYaw7S2
k8rE7JOD43C/stxJMCqqfQ9EK7Vzg+8UpdcOEy3UuAesdgRlHI3QA6md+BNfIcZTKU2RymmGsyT6
oQd216BXSTAwHyEZt8/7TKAolo6HKTcQ6Ws24hE6KRG6C5rHYQGTALflh07LvanN/Uvr6kbQNk19
pLM7HqBIXYelUJpnorLj4qLldrCd6jC7KEzJMo4YIRu1NMtGI7B1VuGlPkuX01ej7PWQLlmTYNy6
17nTP2/7DbeCt28txdXKVTitULky3IKEOVOmNIdqQ0palEgotlDBXGQsPng46LOJaJo6LYe+0aHO
wbnqDWvxxSrX9TlH+SdypOZwl2ttHnPaT2khOFBSPFBf67IvAzGH0wyWhdjKKnmsS67HozKqB4Nk
fIeyVzttmZLvyawXqTtwfQ8loD4pWhjg3NDXPTGaJnXa0t2VossOxlK3Oz4wsP/rK/jKyrG614fc
iOcWubbb6m3BF1SlrQa/sNqs7h07lxE8LkzTb1va7L6wm/U0ufICnbvmAfXj9YO6sKhBPHSZesA8
+uoSD3xWyJbSczPQPpaZpaYzEVoyyqrckVWYELiA7R4UbbkH6LNpUmTli2qKF1AD9J+1nHzXbgWU
RkUfqAO1Ppq6fs9A0flcQEzCb3ld3xuuJsIevNleaUg7blpBYrQW1qnZtWZSOEu/UxY0266C0dDl
tXVH5QAdws49Fb2KCNBGwwjYdg0mvXaeqtB2a9CclrUerx1sWjM6Lsx+/g46bnJmay4fVHcMb5un
MjMTOutRNmPWtsZKvHau8mJyY7gSpjuHRcJxH428fOXXrmjrxOBurGqUszgvNLFDnHfnzo4LARZr
ekD6YI3RPJNXAcdtPdwWmVFdpDWUCR5uvlMHlFMpohTnUTfRjbb9ZWk0j1EMBYa0bdsfO2BPq8hZ
ssH/bkc/uH3YjzbMsU48uO1IKkulvjbL0AYLTiy6rd4WS7ecrQomtW2z5qq5QM1yU4u52cKib5tK
FR6V7FI8ccwPvAfs3mjzlSGE9UD4R5LbtoaM06kmOrqR8YmpKJarrmESg0pSF96+cFu0rE6JNMrT
bY1ogwctMjOFVBk9cE8ng3tYi5X+tmh6UFIFXaWTcJRDnXJu7sqqav1iVezA1NDwY+njvmrYpzpZ
auiW1EmI7FZvBul5gLMck7oao7HDm2BMy+wJZ6hini0HmxU7AUEjz3ShlDciQ7Q+chs15syv8nOh
pLlgHm1f7SZwjUQ0ib0+FnTauQwtbWyNdbXwDSvMMvQ/4Wvu+DGZedB09+TNkplPDDPtBnjsSo/Q
NEOR1V3BZp9or1U1+sN8dQ7cAiTPv4HYBxSegelAlyF/UsAgZhLhWY0MS/spc4AAyNXPkQQtGhBJ
fZPO51xmO9Nm+2Y+uzhxxwoN+PsFNIu6Rb2MqDX5ivMX1PCM4WypXzRwbGkQkkNTR0jGJ3DR+JXy
tp2OTp9XrYssqwp59aavL139cfNaZgiZ5oj4eyiJVLAwia7HxoRuc9rGA+iIyYTyhfbIRTqaZThB
mkrab0M/4eOvrtOGs8F9hb9kKATU+Vs+2H4Bti+m7Vo5eKr1gh6DIBtfsnEKULnlibEMcK8lTpSq
26MY/BWXS4CEXKwcPa0V3eFYOfif4fRPuNpNBC1TDx1+Z1p0fwXvDecweQBrFOfYDVdLvygy7jAF
aeqXxg1AL4aQqPcnx/Uz5xtcHU9TPmv92oNf1JVwu8yNx+nrUrxbPdqwi/e67mPo3AdMeSxNJPPm
i44HY6JBMEfsXM1XSqD6bCSVfJWc+RMjXtEtPjjvPGh1BTV9VQrhTdsAAGo16RfSfNURO7o94lu/
xD1bwPrZux9c91oSN/jRddW+ocr8cysrAqf6gxhXj+aVN5I+lG0WZ/nTIL5mZLuFrC98rXlABVlY
dobn1oM3dtAToM8gEPCbBpF4nZbm4hEH/LdqsA03MeC3yt71WuGVfGeAB7D/ukJaHXdw8d1lLyxQ
+HjOhzYG8zvrQ2XB4wbNt28rntFFnYwqJbC6qJz9zJsbVDKZoDP30Nz+zbovaGLpYUk8NMsPbbK2
gQZ91tEDKJp7aOBXE3eELquWPU3dcASmU4yB8bFAeVDsoxyemNs96dpexTVDTT73+2Gv1rGhQljK
M6kAnUxo8GSo49xA0VZYiNB50MGIJ3amEy0iHBBZamEHYB4oR5+QL1oZlPUTq85T5q/Gjn8S08AU
4bdFCnxR7xDBR9x+sqadPQAg9dYlUPNIK1LEZb12b1gHAxKymDmnyB38oY/XZs/LU6tFpeGNPWah
2EXZIbK+OmLBXTl3Xm8EHJ1y09GZjtJCdzghyCJKxjxufdBWNruQgZjNN8HqPaWuExY00uedQgLg
yHrlrej+z0NtiUiZKP0dH/bl5Asaol0VN8LsI6c+MxMBHtDBkC2hC9YA9QHig2t70dVEfIPoyzTs
8UrUAH6HCKyoAIOn9tyTRCMJbc/o85rFW8dHr+zvsjxQjGvWH/v1svYoaGS7FdNu/6zBtOVPOvpl
FzzCzLP4eTKCxnnpCQK2QD8Je9MWMhdg/8UDoTSgD6uK0aU+2mAvZ/GMBkwz6QrIgX4gLzLq+5n6
INpiFZpyMUScCD6zNSejeVyyxAHobKBFN3CLMyffFP3eINdRKb3MAVntpHhlXB47BQpWadG9jWhW
AEqMYe660Yh+AoLIBBbEvgyqlzFAAx66nzvcL+vsvlv5DoYYWZptJA8xTL5F0BgbO9IDAFIhZnVT
WtYoRDzgtYKjxE2/s3G7e68A2DHDagKxAjB7tJpHHYAd6ESAoqEkxfEYj2ekibUybIjfKNcJU884
Zx5KUL3OinnvNeXZaBFQeVaeuNxXzXhCvkjuLePekq1nKleDv07Ks1xigFijuOTiBH1RWhZ+Z7yp
8ps1ncHqh2CZlrGT7Sc9da1zUQWj5utFsPI2IGgsb+4Q5cHii26Xz5fBBC80q1JgOBDLaDTga1T3
4UZ6mbLk6YBzixjIs8oDdx9rkpggxJFIKJysMlqsnfkqWEKagPcQnYeuE2YOP0PclvsYHLUOGGTX
M4/Jr3h3V2DbuueypB9jokeIGmAPrM4zMzjgO9YGAzJTdKc1BwVIMHR+G79vI9lGVd55NuDsUQXf
BT4MNmu80EjWzYlL/Szzt/HBvrJ7zCjvbYk3CwPWwwhCa++2hDywsTPRCTx70wxboQTQkje6t3U5
0H0dz+hDzXagJgNNmfEy9vdz7aGgFeetotINZ6+GYB4FsdIc42wZR8IuXWbVd+B+jcTQUE3MzxJV
3y40Kp1lx7thZ6vZVYWAk49wqbbhqYhFMY+YF82jLXE+TjD2a6JnWRv2pYipW6/gUleSainlZigD
o47GnnsUsvV+i0KHACjl4DWWBnDsyVBO4NzexpS7H3rEtcRWUd2FREY9CeA1jZWuQJSDAjk7bz7q
66qnjY2Xei7ued/nCcsbXwO+lla8e3ezkUU24QE8V3sHzs081ivrjMIxlhpMAIvQbcMzbbOKAS8i
AGkxPuavmZMnNkJlOBGNB+6tdJ4fRmH6uUTBBQTV2wQkwGXG7WCbj4p1TnXoyUFqGK9h4c+murPH
JxPTKdRr9xNhkVDHC3KnXsGR/oAjT8Ef4b61WQHu4pW2iVk6IaYCTLtj3b53pD+v7vDartlxm1Ct
Vge2AA9tWuoylFbpKWZzIT0fktsC+No76DefWtQyeBKKOmkOPNxEUDmamHmY7E6omTW8blqTGnPd
DHqJDjG2rryh7HfyGVypCsVj40KCAZPsKrTUGR9yY3vpwO5YeNSG2VGFG3d4uwhH7VuT+5QoCXJk
nhmaBiQD9dVzzDnGnVHpM93wVk9gG3WAssBctiLWkT3K8j16JfcUDpUoFHTjTVYW9a7+bCrTkqDm
/H1uE7LeqfnDqPjwCNo5QlWCt7luDlyNWQlBXOBeQagQ0py9FauAHmwdZ/bBKVJl5O8wxVOA9mVc
DwXgJJAlGN90QICB7QYatSyktKrGV6n5sQJZJfsFwNuAy7KzMCMfXTfAWZJe40QbJYKJf26V75VV
2VE5wWV60l76DWFpyx0q1DOoARYn44LfVtZ812RuMlggejATBVTR/jp9armarrJOmd6lcuC7tdll
VnbEnsWiT7bDDlLT4MvhI/Th9ic0Gw6A4Q/CazCRLSVcCb7vrfUi1Ee9K65s6F4Ka3ip8L+YrPO0
PBut+uh8DGb/oIvsrbfwFs+KR4oHbZbVnSB1tm8XjA6ChJowvw597o8VMvpqDhPb4JI5WGJhP6iC
F6Sq7sxl9Zmk4YIb4zajD9WyQtWAPjnKh9QKO0RdYgdqPjOAme5KjpyBOTiI4C5ljfRKabooi65x
c83cCEntjF7FrITDzQeroZdLcOIxBv+hmiTxkUxAdYKRR2zk1h52T+bzk7Cm+Wmc5tWTwxQ6Qopk
oA8tpzCC/YQi4axTE3PCpw2teVcbonkIsMN69pEPCMs2LslJLzGEUKvIyQm4IykPmYSV5rtWOTsD
85C3cZF+eMgsA95p3Ll7fA2ZfE8HwaEOsIb3n2sGGtsGvDKV+uDOfYAqr51Z1F7TvELaKFQ0tkd1
SGoXTdAATDdBBjmfTOsJUhjI5aGUOEQBsVIunsW+DeqXHKzXGcbCClpxJWZw1kc9sIZvff4gC5BH
OGjjnOaXRS4J7ZZoKawYr3x7zO9bH/GcBzoTDPdARzxewIJ5Fryz5Tlvd2O7E/oO84rd7MHLIboE
fdBerzwXZqDqO4KbO10gsCrwdtmevQTOh2OHbh/bapjJEH+3cme3geA+sVd49GfiRAwl0b1XRXz2
1i4wd5Vlw4dcysDZtDeG6lOaPm0iR00dEWqW75h4CTBDwr3e3E9MXFUflhLeW5DBocLDX/Fqnshw
yvUzMu/Eh29MWmQaA6qlID0vynBsg0yN5jagYt/AFs1PcGdnGpRmgG7GIfcsgFMZGyJciBMV2V7t
EnVdvGYFZhq2ZYgRge9ln5j9sXdQFm9eg1z1iqS4w5Xa+g7vgaNGlXPn9l80NV2MoOqg++I3m6hn
ULQ+7oba4Kuuz9lT7YTUOHG5W+TOIDtOrtxAxRjkqwI6nm24QP14Nss7SXaufefCrePtQRFH24lm
J2rbaHSitXrOaQBwSSUB3vXGAnlKOOkxikCcNXbNfcMBwwSmGYs+LrLEwB3gYHPxV3OvQ4eOAYfe
ZWJvPIhdGeuncYdqkY8VKhv21bggJbE9pBh8Nni18PfM5oMcJ2+juKxCdemVWBhl0gFiHfTFq5o8
BCZ0Z5h4VMLwLCCmOYRFvWVOkb3Wm28npTvOmy/90LQfo6XsiR0AxGd4HECgoNM348IoukkBMvmj
pccWSjM8OQo1AI/YcVSdCJnPcgeH2hzwWr9T5610YlVNUOOhZYFWn4flnDHkRM/w39sJ5e/xQkCa
HFP4ZyU7KCSCDF1dPY3Q5WNnuKyWBX3xw8q/sLIKgRP3G5J+qmvb1+sjsY5K+TQaI2LWAsDjwVmS
tnknKoSfPnP72OSeAYKv8szYi1AEjE8EV1QHNNF7dAtX+ON29xiqcFnWxMN0X6wPE3gZNDWxtAqN
x9cCBQz/h6mzWnJdWdLwEylCDLeywDJDu+lGsZrEzHr6+XwmJuZc7F5Nu23LparMn7Koh01hnGYu
ZN/u5OZW9A/LMuwsdwzBWSPufutzDA1bZKBf/xZ1F45kl9HY6u+QUAeqrPDflhg+CRAx8Wfdj5R0
01cTEPGvILyQdrWNzSPp+0J47fIfXRDdZX0h5k3N7CEOhpa9MQhRty46mnP5W4wRg68oTVFh9/JW
4natFVcJryHXNJTf5eVjvi/dCmqY+1TKlmeNUGR74muNVnFS+VZbnzGvOit3gu6vBaf+V1Mp9ig4
Khek41MYs1F0Kowa5bfxvG7BMDpRcSlZauH6IvMKVDFxCvmcAAcltf+/fwtZgDOkaCyuGcUCq56D
Xm32Eq1J+9FUriltCSOcLDrW72IJRErtNL/x9ITiwVPh84UGZIxPhGdwv25N3WsV7kuWH/OoFgev
BA1JXYsb85+ku0vuRiiOycZbdVo9d45PHfHf87pPM0/pfGV6b+WTIpEFFVl2bfiN/oEAapMPQWyQ
t0zoERsnY4/bHbQxp3mxXUXJlup3cw6szlHgHmX4+4Q3QgJQGaXyBBereQsYmhErhmdQ6fQGsYAR
l0EI/docTnWfWk6Wsh+2w7gxkyn3Cm35kHTmLLamxmk9KF75gYopsuNOWwlrw8C0ii1jxoWGBWIq
jtkOVtDJHfCSu8SDDmhRbQxTqHnXzdDTq19zVg5L8sxIU9P5WDeia/UNoyPypHbXvLxWNRhYKYgf
MjOMl9K1jNVrFD3QRuFcmFl3LYPVe8476sVLCWI8jepdhlOzSZbKuPfT9wln1dtoZsFUDj9Mo1Y2
pbqQvEboIxUA5VlYk4AkYdUsh69U+2sDc0mDZM1eB736YcwECMdAmj7uxyVylyy+Lmhf6ql91eWY
elaRQJGgdsrp1rWAUlFmbrJF8fKZaCPgUSHyY3boSSGgjP+e//7f15Wyi4FF1JfnN0iHrKHXW0+d
1uEJucebqKLjlOfwIOgFC1o8j2iq3DTah9xNlWICudRP4GyIGfopDqd4sk5qK5wmaoW5MDwhNHxJ
XN7JhrWjVfGeP3v+TlPK+yHfNicKcytmjgN57+umNxnPzALaWragxAAUXTBSNGyhQ7JbaNKoPaT8
CS5cZAaqqcoHhNYw/wvHHDjqFtMwovD0R8Qk2aEvPN4pJ+y8UWDmWwH2Hl1hcGHJ3ydqFlU6kmdg
N3yqZI+muSjhQ4ONym2WvWUHffgwiOZqX9Lo1DWXiQu7UPmsbjMclJ5W+LRKlzDfxfmDnNm0qDcZ
r1mV/VE8xXxFmRRb26Q58TuRcBL028Iklka498K5Uvy5OYelbDd2F3lKtB8NLmLJITzaeXSJRU9m
hpG666z3STob72rhDHkA1HTjl9h6oHboFpP2EmuHvg/Eem91LyV3q+6O+cGMPFHZkSpA4PSm765V
Balx7Tly2ihnRwpGujXxbUmOou5V05csnFTmiA63sWG8RYA3pcgD0eSE/s6mL6kP5u4qdj9mQsTO
l9yclFmzh1OpOFNEOBmeeh/WopKoSsNAr/ze5BCRLysZ88XOlD7jcTe0v6W1XfjbPEGerxR0nd0w
7xNgXXhIhccnza2r3Gwvxu8pQ7akdLDFZPNaBlUuXWO9/DNMhkQX9UWM1++OmcDlNGzjwgyMmTq6
q77rkYtpgub950NemoFqje+THHpyXf9OCrvwwI3S11DmwkwMmLlPu+nbgkpkqJz0hvhlOyJzUaMn
sSwgtTHFZSsS7w7KX9BrGKNvJu37CBXUCf2PKkc75D/9xsyN3q8Wqi/VvLVtUng5dTa+V4RUi6YH
Uqw9cmvk/xCSM+KTzK4Ky4+VbAk0fZss1nyq62j19XKs+ZE783DnCMNUkMbdDsOLY3XKLgPJBTds
uQbz+JFmFQs7vWRxavo4DrxQjsaXRp18IbK2pRhqG7VyzCE+qYqaOYuOZL/O6VJyqbr1Y7iRrNK3
kDe4dSoPQTXTqkjWkqJ21s2DCDs6aNp3h/DRRDPgdGVxw+5Quw25xd7a5ZEnTJy9uFY+1DBxGcvb
vSZWoe+S2nyI4woaY7XNe5fkv1QA23FlJvpSZpz8iUjeKpUsipjSNtK9xlzOOzAHOzh/taIYRTmn
IxFj0dZT/qFmlg0jDWbWhZJbInMZ53vTocy1NOE+RQodyF58oswytXlOx7zrOsBSORENUGCVqhqR
5z3RUcSklG7EyVRZ3TtiDScn1rVwa8OkuqIQsUPB2Fto0U5qvlRH86nRs0vjJ5vi8JwLDyYPVucO
Lc1srBoWrtITxgUhzpD/xVOk+dVKWWGUhpfi0bcFaW68ZU0EqLgUaQasYZ9MJjB0tdhrmS9uhpZq
06l0MyNp+GYeiU6ixNZBWXr0iwVTMCLxVRmM0V0BFlBbGLKbtAva6HTFsBarwndcGoHZG5NjiR0H
9eQxhDnbD+WQ2Uxsx7IEFRLmxUFtx/faIF4wkfOLqHK4iEjWVMtTdZ06WilsiY1SGkp/DuVtRh+S
5dOGGtt8XRtyrrI72mK2/+2klQ7k+sFqgDTK7m3iMFKHL9mEo2WYerxl90ur6RYTS+H0qcadNYFq
NUGvmMdk/ZcNo7ULjcjpl6bcJdDehy4yzD0aRU1JeUiN0zHuj8JihM6Sp9QQuXXrsjD0VLSee0no
kyBDwriI/KH/fFD68dCLmuir2USm8Ki4c52d5XaU/BU54QGxgrAd6ogGWt5gfwePjbVTlyz1dgmX
yVmtGXtnn/UoBY3CKWL5Ubcu1hDVkwWEc7ZV9wzke34Yhzc1iyo/6qqjPCrSXmCozn99MCbmGGtC
lbvtEyT7/w9y0oPU/ufr//o0XicEK7zgL4RsrlIlc2CwoCI8Z5xNneqO4xNgyxVaeJ1Tuv6S1fJn
Fdle417aDpaxm5kKdezlWgmivn+RsmZ5TSMFCerUffRlxujWksywYhEKj9mu9cearednPNclzmNW
W0Ry5c7sy8XJ8rZ1DLPa6GJFOiDI9pIvSmCWlS+kOTPEFTmsbCFfU0/qrfEgRuV0aFNOWXE0KqaA
Jx/ollArhVAT4xhewp5bslqtoCHRWQrZGswPoajU/SB2xcbCJGxK5ceMXyXgC+hpN4maETxCnN/L
DlJyHU9FfE+aobTzJxMvpqFkxwDXgzIEkaUVdzIFy/3QgfGYlW7QnTQesZ36rUfAYEtNpji1Oc92
lpiWMwtq5IRQ50Ym75K8AUYo6hhQXN3phaI5/TwcVlS6gDrSSZ3acS830m1K9EeTgpKJ8PSlrDnr
0JSukMrvfT/XXDSrJ0Kkfq8kc92ZodFtp0xITn3fS460qhs9qhZ/XoCJxBmQy5wsgnhVcrRq/Ykf
qUbQDNWyz8vcNfs0PkE2Hhq8a56BoDor6novNNKHNFaDl6bI3YcK9azaV4Pbk2dIAgGwX3Matdqt
G4qgzqAb1Q7timKmQHYICLOY3jTr69bL2/Kpfm8cpoUZdEpFCkkx3gl8Fp2coZ3OKuvlBb4LW06x
CwflWyBr1yM6c7aNTt8LIZ1XZ2QDmkclGBorcsxUXdlBzO9Z+JKtaXDLerwlSUQPyyQrcS1/wFGl
nTqaw3VeOL67QfxcCxJzCzHZj5b8OVhjs+1FELBqHOA9llRwkri+EV+hXKc5lU6huoA6zPArSntU
SM/w6tKsnSJZvutZRzhAHv9uSpfvpo/na2t18zXhJA+qMINc6tX5WhWFW1uUWWIGkDHNFV2e3jtL
ja2xPrdR7CGCNa/I0sxr2nUtrWKW0GBxjA+dpyZ14ud1224Ky2IWhWYObsI8lr2irK/CV7oOvWNl
GPsU5cfiWcTmZSHKSWE2GbgLj5UDhOjlP+N5JspCwwHRMGzlJdXwE0V/Gs7uIoekiqB6UtMRCECt
tFOZvyhE8mvsPnFxXaIga+bNvB6a6Yj6ySYrTy7LbatT8alQFe3iDyNY46zkjkZhkIQtjIO8r5Mz
2nvydeD1BwbjwbkuxY3jwyuYKcC7bsfKtmve44X9ctt1uas2wVIfBTR0E6d3txPlJ8KoegmVdlu3
TG7BenJry+3C0lAho9GHYSOaZEdlQZv3WHtfoKxUcyULLLIF+sD4zAUFOpG4bgCIgKc5sM8g7/VS
85p0P8ViwC5aLgdrXTdyS4byMZV5Jo8ENq7XmTBSFNuqSfANTS9jJlueUrX2yqFl1G+LSS6vuLfS
91reWvQo5fxZpjtNfLCpjeJuNE8yMEl2R71PLPR3YSDEjGSbx9kI5ikGMtB2c/naGniTsr9kekto
e/hnplgZEtGdmG9HZmnyyLM3EyNsGghJEOlfKWMm0kPS+7J8kDDQy9ZxFqCczEc6DBtkSWqBZgJx
b/UiTuVGD3Ob8ca2Ib+M6VtRIxB6S0wfFNvWMzZWiOxaulbNcc7urXUyoNGzToOLH5ws6NTenaXS
0ZKgoBUIZ97T2PTGdsA0jsBrosOArPxHtAw9H2AND0daJJe6q+hVT/DoplNQ5w6K+aRPBwnBQruX
Y9mZwlsP9GkBokJYVt4ieT3t3QBZ5eSQVyye2an3ZDx0AwFJo6sJMwLN1/BAqKzdTNcQ2FQOb9GI
6m/fSi5TW9qtpHNgLNVTUbj6htafown2sSh9ZUks6vrcdilsoHcnp06CJf8wReCNLYJnurpLJ/hR
6sMDAuYNkN9xtGzE4SiCo/VaC3VyGximtWR7UKh0+euwf+TlMU8qpgcZwVi1Tqu+z+kOkmmjIDOZ
GlZ1MfuKgWToSSFYw2/YmX5DAqQhPxT+Zj5549NO1LdBZ+IGkE8iB3b3nFpCKHrmy2VBAYbUpH4T
54r2KrUr5Bd51eya+JJDJXKvPddik1BHNipXgvc7Pi9AjhynzKiGHr1H5jYl76ddz7l4LMIzSfMw
Wr/hgDLC3CB1cRLx0sU3iSZ+8aSYiGikFWZyWAh9Mf1Q/qbAn4YjLg+7zYVDPJyiwam1FjnsMacZ
Z8aEb0QUreQar91NNc1jU4tewlslhttynnYqawUhZma4TxoeqgZjmppUe9iGEYhGVy0bu5ZjgMLI
oEOo/NmFku28bOec2Wwt77n0p4t/zajsQEFjPD4TUHqroUcpZeoe8K7kbYlQNyj4c6qay4YMp9hH
cQnzRmI6w1qoWYwuR/rnP38JMUIk/0oV2oHma4Kyi+qGuScbMPxNPz+xCpejpC7cCCiJp4W+ypiA
sME61TpGKzsCy3iMJYB64hEnGmeWxnAtDeR2x0k6DN1uXANu1Uz5gQ7cpNLix5p+YFaIVX4nDSC0
9CvkrSNZFzQ3CfMTdP0hNIknxg+rVFyTUlOx6w4sX99UvKYkNm0hjDbl8ikN8saSrrP2jtk06OFr
15baiZLo2aQ/Ja7btjukkc6ZUNsrF1G0cK6qxHk/t+HZFiUN8WKGJuYzy+HMwn2nnBSiKfuPFCJc
q1xDqr+UOWObTe1oOHYEBusHmXBFSaOFrnOfKRYGaiQVDziksj2rK/vtpygdBAs3UObFcnxMytTh
uq9R6M69Ysdi6+npwSL1DLVII5YwI89tGmBJjqie6oTFJDuh8jqXbG7tC89WMjQQUANg65bmb9Ia
yHPsPHmb6tQEcXgio73AWRO272l0NI3HCAtHn58CYJLuzFNJj+jBlYRZmvR2fjVeizFgA0q1Y0jz
Wt5i8yrPu8V6RcOxtndNOzbqG1oZsUfDrnC3BdUUWJlkN2mGcypBfuAn+sWsvDZ7afk6yfZlv1fq
XYwVVXXq9Va29+QXVmJNzdPYc4QwQ1ncd1wllHjCxBXaV+FPFN6yAZPg1owv8bSAvh+7ZJ/1Tqlf
W84HOFdSQ6ZdW/syLbWtZX9rsR/QORiepfgVIrU1vcsjzO9Gt3YdEyOe8+62TXMsS1/vffVZT7I6
9jm2E2vXdDtDOKTSLpN++/Ikz0BGv3H4lhhbhDYg/XJ4nDqSatFgPOb652Qub0p4iueH1n5rykda
nyinen3fDootVbE9hMcoOyTd+zjCcr6WGh7JLSsefAJ0+oD8KCpuzXiVB5K1k0syvsS1W8rQDsOx
1I4ky0u86eNP9gzymN8VeQsxO6KgKo1rGu65ALzSUPiWxoQc5E8UTSUb3HObj1A/YLqkyLUtjmUL
Rw0hYIh6htf4SSjsucJw/qOCgeplLnez/jJYN2H8FuXTpFyS+piqXilSf9ZIoY6y6GnqcUT00zSg
bxQwTz7rafLbQKRFprso1ESjN4nM9FbPSvSR5+8y3mUTBx/qDKEIsmknWjelhPLEFujTGRrFtjW8
YiIOu77GhY87RmlxoNW8R8FgBFMTdMXInX0u5MPCUFuAT3waYA2h/NcMPK9tJb+G6k2r8Bs9SmqA
7tCtiGRGwMJArM5Dczxo5V7vdtL4mJsKI3kHCgkcD8cdvklwym0Qtpo9yX9j+dvNb2gx4h7qIOg1
gtLE52pJq5OgEq2bPOZs15fwouomMxdO0i361sV4TNObrFK/BbL+1dRHVadmc0cqlxLHZLczZ099
vj7QPt0pFyqCl9A8l9J17A5Fu12r10JAaLgTM68wfdPwNcR8GP7sBOlWeVm6nXZS2OFbTNAlNOs2
F9FnXCQuoO4MxgO9mPQcKbfTpUPaftUsMsGrXXw782dTngvraEqHOLwYKuCj28mHOXlrOAmS9LAY
wYw2cEPnbtUYzfCyccBp+9Z6y9JPyKtB/1JCt0hoC+9c63Q5q8upXrepdYrHfwV+BfBX+Y9NZ+54
i2654ZQr0Hn9IvI+hJeiCZriI9f2Xc3xuKmGoElOA4ofJX1vVT+TNRwRN6Pdi8N2iJwKeVl85oDO
k3OqnKV2j2RhmXbhATWX1Xd2nh0TqEJtp8xf8fSJThf9Kn8VscUynyzUPJGrzK5mnET9YSExMgIu
mCj/dMknVwHhYSSQThvoxTkRPof6WPS+eG5Fv1DdRX+gBl5Rawr6x2D9SNwV6lP3BBLXJacsQqee
nELdXbtTId/b+Fkuv/WxF0n7KXmFKbCb4sa3JP1K3FeaA6GfW/2aGK/CE/SioQsvK7lg2T3jYOV4
oTDV1mOYmLY+SACkQSgfMpqnRtmYzVWO3Mk6t/ILjSNX6VMp95pml/CN8oFXmjB+dkXO0x1Ca6ck
b3l3Q+fVxY/RIC722mZ/8Xwe47O0fM1Chd8aqeb4irVyo2eRgyQrw/3YtndUjnp10NNXNfXNkoqx
CubsZc6vRfcpTy/wt4oKfhwhGnvkyoO9vZtfuumYwf624q1qH+X820R3NnlIywZngHYv5a+pfdRq
AQnVaG4ZDmh3nnISfIlP/byvhc4LssGKpIfmUx+Oatt7+NjshkgmJTmbkNAxB+HJBKUIU0iLKhCX
Xak+COXatKnXgo8MMOBUkUhuc5jrXlkKFz3jU9wbVtzREgq2l5LjZT5X5pn3uV6PeboVGBYiHeb0
nuVQA7YFh9J4qrVbsydN8UZVUyMkMP6JEmJoy0WqUwsHlvHUH2tqman0kv6j0jYDczkWGmjWgvGa
lI+nOjb7Y8tKebx3AcFuGB9q6KZiL+LvXS5zeaJRqNNtRvmh7q2ZYOv6uiL2NE9d8RGZ/zh42BgN
862idOM4QnOLIFYe73P+q1gXtpJG4YyzAVX6mP5W3cni68Dz7JpgFf0FDGB8W6fP53Zi+BE8tXXh
4TnyB/VWsbVIr33rGSMqz+pC+XIt2elq4TKlnzqRwgzPk1UOa+UvQ1wfu6w8dlWVYXoUUmH3rvLD
WPNM9EF1tk0lirUnLXJc2QTrlwz1fBIAAyIXNCCzWYGhG9GHBXrp1el1qT8BKFKIg+R7RAlR3Ppu
P6X72vqwJJfZmMl8FeYf1Azr9Btl+7z1GeeHBAsNGv32XG2tUnK8KUWyqIR48+uRMllkF1SLmSE/
HE0y56WVmw9D9dUmutUy/HsYn6s2+Sp5YNw1gJ4EiNhS4hlLaE/i6I2E6ObJul0KrEm1uScZcc8r
EHtlZ8WdVyBumsLOT7pPo4jfUgHtoilFfgjhg/XgXepH5ucZ/56mNsnKjz3jACZurwx5rhkbm9U0
8ddZ3LUK8tFb+6yGC3OTIGfVc2UzIC8HtQRyQEwkQjX9GzXDXlsk3h1mAmt96tvUTd2EV8PU0EsL
1U5SExGWtu64pRM/Gz/UPk2cfqeB6WfEGYkfUhJMrPhuRyilKcabxggOaXdr1yPyORpi1Xi0rd0u
HOTSxyi9sMmLkSNVryNLugp9NHDjztS3deEn0x2Cv21pQG2UyinomOiCtYgBqtmy/0U9HUuoPp7i
l4n+Ntkbwy9yX5/CAMCyRBo4fOTVdujP+sVabghgMD+3qIXNK/KeiR47NeuTYDX9Ps+fOmh1pvgJ
IM5Hxu1oybVRvhfsFDhCyOkmeGWrh54BjdtYgxeXp+69Ygy47uj3abyTZLRR8BOX3218VpD9M62n
mjYauTEtErnyUC+3tbkrOKcpqjskPuWBfBZnoN7PjStgOR+p8RNkeskxg0l9k5q7JRvP8p8v2vwo
9BfNgAMzDkV/HtJT3e1rrK4qI8CXm7bc6nq3IHpluYZ0cPUD6bAg7MlapXXUiRPnHTz01YIadjBZ
FS1nYjn2NMhPYk2hoamQQHdK8opbDT+w9MLZhVDcSHc0rvXmqWpryFXzC+1LjffqECjt3iiYAr5v
0pOmwhp86uML8mdZvi8EdqIDyebdqgQ5Ni5YtA9LRWz8M6poJAkRAF1pp8OI4Zc0teVksGOux5Gt
UFBorj0cDWoCU+PPRBVjeE486gZoccv0Qmd8U4b6I83Xh2ggPhxLgcmzJUbmhYIQgR/KuuqCxVVV
YhhFLFohMQNn8H92HnM5USPNrKvprRShvPYo4NP8b7F21nymspp6n12vNO9PACstf8sajvAJ1FSX
MSNM4jC1V6v8W3Lww8/2yZHCVLxI7fe4nnsBVb2X5xRr/qpc8xns52DUJ4nhLiJyKNjPi258N+rB
+sPvzvfwTI6ry1ZTzwbOJ+Q/Xjj4ZhdkhRcXaLHOYuTjetYEDvD7RI0vv8jTG4rVsEHl4YHUZdM9
lnZG/NIAg8tvIzVAdjTpZiW3RtMl/HAvWKHmhkhjydkhVmmiDp6yH3HsWaKNsUHgWtrC+Mglv6Rm
eZqatW+1ew87BA93afks0ocwIThrjlb1k5LxmcWu/bRqiNY/VN6tdF2pV7Q97QpXUJ9Po+hTEw4f
T3ktzlwmONBmzN73LCl+PdEu4Pve5eWpDBs2nUM3vg0TquV0O+NLWDAmnjvpTzT9vIS+bQOB78of
hXixxn/R+jbPj1p7eUqcs5tU+WEfrJabfeta0MdBom3N1COyByFFmWwrjrJk2zbo6AOtOaQ1m5Kf
Lw4xJz2dNHLGMKj6IAv95NKL22R9K8IHqHuqfsjZwRpuquXL9Qf5U7Hs68Y2Fy795LT1xaDkCY81
WYPFnmOHMk4y7liJMAbpGjY8WEVPJHqVDRa9iFzbmEIl3RHm2yK/UVTOtV8QBzvXkJIQxJsed4Po
RskFGF4djrPqc3IY6lHo6LtwpgQIU5fkFVaUgX3a/FOGyZa58uVmiVM2H8N4FKFO3vJIOkETOiDU
87HMaCgjzprSEbujUd9IlqBXLiHR0MhSd5di5NUqYwwIbmrXwa5fjVim9QuRKJr43HB4sVmHNXsT
KOpLNlzlRcKtYLwaWrEh+JCTe202jfYzKAj/bbN1hra+hyawMBhYZI1OYVVbQ59ciiAlfZMZo7gi
6SDSNygL2qaTVu3C3rQLA+cr420Vz9J9NORMHh0QeMRcX4ksnxD2kEAKaRlsfdqDuIrYsmLxIf4U
rbaBU26vptDTYD/MTvwLBdUHD3k+FIK/vk1OVT8qtnEkhYInwORxQ7OTAIAsll4a8GlTpo3F6hsl
n1R10OFjb7+sA6ICFIhqCy7FMWrxvEXmZlCDmNE/iZlt+ldd/kwQH/je2XTZivBxhCPohRtlfv0q
GAhDFMIObEYmrVtiAv2BrB0EOB6HdwfRS1fGjczZ4+TVt8DpAktkC0i1hN/IyhwCwNymVDZPMIwJ
PAO+ivoktsd2yu0Ca2t9WUOsaKdU9VvrQj00mX4rHmd0tFFpTzh2ZUDjhcCySL814DgLbJw+LRuJ
A1M2O09XdESiFCbcaHlG7Bb/hvPsMfxnM4qUrUhSGrZdrvukC5uO7QMfya5hUHU8hI6IL6hDMUt9
Vr82zLsLL3iqGR+sIMg6WcZTnboiMq+4OJ7M/ZUK75oUeatE8Nv4OozXZnlfsdfWqptq70b9nSV2
Nb014HhLVjrx8lVmx8b4NzTvYn7LELgC/7EA/Urpj21Ej3bXi8dCMhXh4tMhzIQAD9m+ZJ/gJEB4
aQHFtyBzRvMVkkQ8i4aLHsrOpP2oHvPlmYm+4LRCELBItTMlnw08q8xyAJOqDDc3X6xT3qNVizlr
KR1Vv0ZmZoO4J+qP2W71QnSLggH1FCml+oJioIYRj/0Sg0Je+3WDp3jfN5cm+aexKeCGoeqnmu4N
7F539ugQkWeMxL7g7XIbFJT+8xankUKmZzgpVjtMnIuD6iNW/AREKROcXnnP0N51aezlSbNN0vRU
Ac4a2keEL21DxpK9MTi3EOxv0bhB7LZbPn+m93g11UlsAKe0bm9hCot6N/kYi7cRMUg4hP4ypy6E
zCYuewfAYtT38qTf9S4+NACdA/jHc169n0WmPbWs4Dy0x/5gZNuyOc35dtZZIA+9eaHRDnCBsV/W
zQXqATsO4Eg4UvdjAyookcxvobhPT+eaYW0lUI9aM1yGaXp5T+BH5006nmokRcb0ZRaCU/UvxqrA
gReB2nRo1EJY3y0aCemtNRd086M7WJ9rZjqSTqwStBKt0IIzUau+xjk8GlXoDQWMQoPUuWmxvs4Y
rHJ+nfmd1Aks28X6UQ39PnYTdX/UBXOCPbMasfGRhTKMySOOZ1x1opt38aemyk6BjlZGR1WF3zJc
ea1dQzV3aylxIzRjOfSHhNBslI4F9xoRDUHBiCvF3Ivli9GGXoVqokQBpjHlhXJgZNbQJDbBiDZp
1vDGqvG/CV/KammeLuN9RL/2fGprRibLvdNXR6dmNEsg9zBz6JNArjOKIxjaOXmRSmkzUtlStuVP
khH1JJnCQkomH0OdsSNEguI8XRmdJTjSSOSzGh4pt5SJ92ZQvYb6rQwU9v9CiPbQDYJJq49cXCQ3
2JD2XS/uFlVgv2aYcfXK0IzNQKPWFr0Tt9+iWGMpIZOwOkkRFk2TiReTth1MMgc7tJEIGRL022r1
NAggoSkSqkKKBOVRd4sTw16K1bvZkW+SXsbhezBQYNIKLAZyQIVTh/rdakzHJlH+Vxf7PTsky/y7
r7mOtU9l12XaSyssbt8rpJbIgSqzS4U0rDNy8ifS1o2W3XTvQEmtrHldL9lAbNITj59PnSjbBYVj
97wlsRdNdEzgzeUvKRW2MX+ZXbdpxPBiDTUoW4eC/VMj/YuJvTTHT3uHNRxQZKG/NkYYHWEzYrAc
VfcQsSUjuWeu6qY170932JSnzpNVTWJx02vmnYi0dVMFvTVw/ZwY7Vk5u2H2saDb6LorfpKthcNW
ge2P8dAp+QcJZscFGrNxEPIL0XmdDhqxb9CktpEDk8K7atilzfEtHXu//HtO6GAugjMabBkJEQBD
guP1fzg6j+XWsSSIfhEi4M0WNKC3kkhpg6D0JHhvLoCv74Ne9ETMRM97lAjcW5WVeUq6SvNM3Pi1
DA2W3C0uBp0BYI8z7F726a1mAil34UEwMFGZYTKjYujlc+mr9dlW7uWeGywqbL4mFpWjWGuEGPED
FJp5GZrCa3AS+/5XHAAsJEuaWCHDhIvUkOMSuxi25dKJY2UxLyfOY14tS+CGNzKTzo2P5jesCebH
9dujOZ5SjMupgGkiTA99HNAETm7ZqxgNaGimRfJRtpielfBoYTiJ5zvNOSZO6vZqtmswSLJ6nbnR
V0pdHybOAhdtxllGseAahlg51MQZF4mvbKjKB5aQ99kxnq3pgYVFpsycdCNkM3cdR/sGpbmcx1qz
zoNL6OWjusaCG5XYbxC/upgjHy5HgA5znb+Kao6ToYzWT1mfCCnsJflNa99R9zgXLeI+dt4c9H9h
A6KTrpcaXd5pKsbNxMbAWWhMi2y/X+J7/W3YFLXQ2hr/MowUMnfIWOGSNTrSIn7ZpHaLcy2SVcqm
bOmhUb3EXAw64yhoaQzBrfpgyLuSO0Q715rl/hJ/WspslrAMZbzgbZMgnC1ypACIBTiOXQrmvP1w
mhFgYu3qzVvH3dp/C+vHms4dbluBaTsL93bwLXMdpukjq4+xUdAzsl8nbOt7yiYO1iGIBagoWV2i
zTGqUAdOmKPq7xY6t6NDPRIuRqAFFvesdtRzMnhT8Z1MObsUsUdDKTLOVU4OnpxFXuESNgBTWN9z
T45G5WQMxDvPEBzsNFT4A7iXs53o+EBUlREYH3u4J90Td6JE+BO5B+94vRj6r0aAnecT0R9T/+kU
5biRMLWeCv2bDSaIVBC0+HU7rL9QbWk9gLjx5+iON8WTv8QttOzkGuxntDSItdZg5GCdceJHlscf
kRFliAVsnMKko0QzpDuRmaslpDvdmmmpyz6pctnKQtxAs23ZoOIWcapw8ceJBxItpJWPsXQPGlZc
hlwyBfBgqvqSy7IljOqCJXJ5iTwnJ6CFO1gpvaktl1Oy0zv1ZeswuDI2pOCftN/GjOZl1fM8K1Ny
NDB1ssxqEVN6sovUtYjMR45OdCX7ycSJ8vc7o6tSvqf+086uuYkCJh+k7mDKmA5SuXu0AUnEKurq
1YBM0xcOIoqRzJO38W3KTGs71l3EQidj1we9c83H8Q0K7D5TlIMvJHVhCBwPxcNJJrg6X7x3tmwv
xkpdaZH2FmXqd65as9zMq+9LtTcQwsO25JZx/4pnypTVWW4v02fF4/AJb8hVWqBdcAnMlmlZQUzw
HFCc6MOvg4MsbH5bKh+LpRSDai9nNuZU6xv60pFwBJ1HElqIIKa1kEdeIb/3HVeDWIANKCIPhjCH
DBSsazUkUWpWPzyd+jpo2nDZ2PVbEJv6CY1WdzBqqbKxaQbAJs7nmOKwiX99YyObA8/eR1xdBulE
HNwwT6p5nrpDFKT/JFt+FvXR4lHT52fSkklzAeH88YNhA3HCILEhb8pZUEynn3joj1k13ikQ0o4A
H0hgmnXU0nY5sctg/LHFRyJ9kmZYDtF0cqLRE365bnqsqqjlxmtILznh45eTnvIBSXBQXatumNfc
xDh9GFp0qGXcKqqevduYHNaDJj+VSC2OQZPjQcBG8gJdpWliNUR/BhjausJF/qy54omCvtvjHg7u
Qm5wbDRgyyq2fS+jpH3KMwhYJd4uxk7FflCW1DHDBkouiIQ0wdwrIw8Y0/iIuSvFIH8Ok2JyiMHB
N4NoqyZfSaDzavlDy0VId9PXEUdGh088Sci/lvrIxHB4jgZ9KxObqK7/NUP00VB2dcUzrvJNx6Y9
ReWxC/6C7l6OW0W0bn8Kmx8Uy17H4FFR8jRlsdOn+FjirvI6ywwIijtbOLG4D+TmUQQKtXVcMksz
41XHNhSuN/lz1Nlnl5q4ypVd4auLiRCp3T0C5RRJ57L656OyNn11bZWtqIPpmGv2YxAcuVVrYOkS
+KIbYGSlUeHcpVluO1pq2+ZyaiT5EWpwnMeoq3aJT12nM2HrQCHyyWyXSO20zNKbVAYuVqGAnd2N
z8qnGhHMX2rk/qzqIhmfJv53vw0WJvkE+Kk0nxKZRs9RNmr3yDmqstm9XM2Omd5d9DSdvvbXpojj
KY9efO9aL4qAKngCpSAwEq/So5dtkncfbIncY0jn2EuPbKg2WosWSZa1o71Nz5qGYjcvOqbRyPT2
PRxgJIPC6uxlz95NvNJr0wFlk72NkvRjxzTtylzSx+ykpcGWHjnQMBKBaOFxdTPk5BWIcCUVveVF
sXNMFfXcy80df+GygDAUBL47ruQIk3SPll1BMGGD/Yh/srr0/c6ipcE2ynCBzWjtdxNviz+hJJeu
Jww2jlW01Kq1rAP5bLLmt+yWzfAB5djvPUO7Gv494U+KNZKtsEsi0y34ZXRin87H1qLtbl39KYVX
OADjowiH72l0wEBICztg+fPDbDwhn3jxF/TSaEJUB7p01mB3xeM1T34k6xCFOT73bVV7TbcPzE1a
XWTnGPE3yF6Y7KpuY0c/Soxsn98GbS83XmjvdXTPU02STaiMMop/WWh9j+a/mj7DohCGroC21JEi
nWNn6Y8yEc4PqDwZI8G2XOuB9isodMD8KdEu1e27M6rviR78aD0XFbfhvQE7yfkTMZQJfWupNMFL
j1sduln4kkO/Xii2/uMjVoXhYVRbF2BzlDwHpvzqeYTAPFCv7RZT8lOmMFrWdXHrCdieR3oc21/q
ZPWwX9h0tIi4ybNKrljqpXBjKFzdbXbvrIxIt9S9cp4FulkGUkbHF2tY/FVm96Sj9qJUfYN1/Zpq
0sBw38F6tJ9hpBxS3WungzmtRHKxYNFETyPccGiG6c7WbuPwhLtzmKR95iP3/kbOUmpBaO9gjJKS
lAlKjswid05ydaZbPCB+PewU2Ne/sL/4/keogpPA5GA8bV9+mxIv6/fC2dThkQk3E2/IgOtIxZws
OGCq3sK+6qOKd8oiCqZz3Uh7CHrTiwTb4KoCjS0cjfOoDhsGbQChWFgA7RMrir0mXQLD5km0lJF5
6q+YCSfDFpx3adCHy8ekPDFjulEXoaOK3ObZXEPhepa9/CtX4sZPXfCimgBHAE8swnSvi3WirQoc
9+WlpM8MPqzgbJqv2lyX5Z8kXdT4PY/4SOlO1v4xCdDiI/PA4RVcSp8P/i5KDru3VPMy6UyNpEYH
c1gn/i4ZsE3wGdedmDPDehqf4NKdh6g2F1NawlqroB1bUBKqEDnJCi52pnqN0gI0d5dj/hEGQOCO
psEcxqsHXM82Azs8wMKbwBWo73X427BPnv3xP6IldDJpaIUNtGJTebHRdOb/jDiE3mTlkncHel2A
EIwjMeOUGniMDzX0gvSQMeKa2/Bw33SrqdyH9SVSTq2MzrWRykWEUzS48TMH+imsHpr07Dq3drAa
tUa5QAod/XfsHw6DcwdlZILpl8xkIUTiqDjH/sMWdwOjXrKpkw0OHdm4RdY3o3c9PzvJg4mcpFwb
QkvAuNTx1DKhVX9bTCMM2WFd4YnphGeUXsw4ztgxGZHyXc/LNIPXtdM4Tne5AOrPRDn69KntEkBA
JS5uPGdc8YRCu6smP0ySaTl+ccFJqKe7RD0SBtbkgy3Bwz7qH5J66+1jGHw044ssPrPOlVk6Sw0r
nXOc6htfu4r8xsRLRCRbQL5mOiAVBa8bX6I5XNe1dRPSJVT/1ABhRYuzh60vK/Q7y4kOQARlFzT5
mx1oG3YGcPHwGvLCHf14HU/vOsSZao2sb5l7y0J/OlnRRkhHfmVt5pURUCUxYgChn8pQ8lwgglq6
RR7TCmygczlauMlo3uOKqIsZv0cjNOBKypa5IXrm3wXRTExqnqXCHWZAsQhQ2qjijjH7JNZtpB1H
RF5Xa78KP0KSuCC6DhNEDr6mmFvASE66/j6MMC9v/eSF9SGxN4755PWynH0UF191ZvwzIgV9AA1L
tBF+w/SEQpfb2OTeRPGc6AEQrqrw5PNWBmASrOqfU/2zp2SfRPmttMwPvSJSoHTNNZa4+PEL5apu
UTuom95+VnG2QTNkvIbPKWfwFzFEmrR7CenEuoZMGStnr8t8t5tgOIzVvRRv+hjdg6gBiIYPjqTs
eOzDbantx5CEiDiV0a7zr7GMmQEj4nc6zzvIGZTIlvUIKiqZQnwwDuNi9bDqRIqpOvySop4+FKQe
4cmdUZXfIm2jNRbRAudOTi4hDx6G6rOeyIi/JVMcosoJF5IRfcY5JiLF4QBrk+e8Jq92xEHLrG5B
aC9aCbVuwGzSZefz7DrFy9yUiNm+ViGH/0FEkVxLR08MeNAP6BSjeRvkbZ97ZbFPSH3O/+oK06WS
/eHUSuxtgqMf8Yh5POavXNJJBAv5Htod9xnZX1fo5Ql7le5OBYEGtiCTcwA1pCh0cHFQs5M7xNfD
7J7X2uaIaunmy5z9N2AmwoX+ZUVLpgS9eJOY9GAdKbH+OvplnrZXi0m9kQWqajB8S4O0qL0kWgGz
KCjXgAU6ZTtO0ENX/IBGdyxYmU3kvtiatD86/T4a3SYjZgylOdkgCRnYYYV2sJtND+Hw3dbetWhX
8lOxZaTCArHkQ1LwMWw35FXcfzjAF9ZJqSwXGmj0SYkwxjZMeUDqkADcBNlhUL0xWiG7qe0+I3kf
XgeLaAW/NK5TsR/bJ3M43CFhIh+yxn9jSQViDZNGObFeaRzgA3dlsXY/Zds8Ww1iUUd5IucUU3gS
sS2ZF6v/SgzAuxjHGIkWBViypabvuWb9lgh4evUTkDQjRui1omF9HzxD3bole13SEyku6dvKTvx0
kC71Fn8hyMPNlPRLbo8ngIKc0UN8AXJN5m+ppXd32jeAAeZmIdepcwuDw5V1MJh39IGTOczvU/HK
HCAKphuqO+GfB/+hhis5LGZrbz/iWm833Khmw/FIRpbKszrq/TXFso6ZrcUqG9AXYVxzoUl4lrWW
n0GO6b1xCYegpw7vFnOTuW10jfavKxZrjZKxX28x3BVHEXcTOG+FGXuB9ei4sM9RuCK210Uf2jEt
YU9q2xIxitYLgqpDTu8y9B8MnsdkEagvoGyris0Z1RepC3W4MwL/TX2kfFaefArk+cL4CaZnE9z7
+m7Wv6r6Sbx3nL/lkeNCkvdj/K9ozmF+ZGrCOTv/luzyjIIhbye7hvny40tf+oUD8S2vxRe7nQww
V+p0STrms+uBjHuoPSQs0O2m9C+VeAv/QiBj9MXdOem26fhe4NlJ2z3lk2JInmmPf9ZqUGGfrhUE
C/6GfM2yYDeeton5N2+Jjz/ZLKKm6VJ0rLDsCafBXwJOH2xU51nXRzPZO+Sv1X9cdUkPOtB3hnvE
EDFDJ1E8ODNK/GuZJwVyBVKUBLGD+Uf5nnZ/cvaN9x7Hh6s7v1QOroVrS5TrNGBxzDAtsh+r/ywd
FnX/BfWR+04yMvjXXChSxgRr4KYXfXLI1QSDXZvf4xrToV5+srhngz2Hu18d9iPvixToG1PHHmLD
H2h9rOIxj4SivBEnm134GCDxTK9/uxrW3HtarILxPuPEGsRSACsfUrFSBRt1VggDfcgx1N2wn9YD
5ohxaaTzONVFgn8TJrn5b5NwEtFg/a0Tl4k7sN6vw3JbWeiJJ4k4URHeatwW02aSVupn2TNDxKTv
o07FZJo1Uskpf2HVLhvgITom9eiVYQGvxWvRqyUjzWmJY9gqmBhT/VjigJgea/86hw0fB03HBKDf
03pdmeGhA/KqDFG4JiP87hvJFkXuw0xfGZYC7Yi0o7lqJZhT3XLbW9biKNpnBTO4h3RhS0utEyGv
ERZGpl34wFBxlgarngxzoSQceDT3EKtyhHmn/bNiZSuhUuWk9dspxea6T2KxklCJG+cvo6JjLZLc
A1zG0zR7rgiWaDGYizCiD2hMBlKTo22C6s0ygDZHk7NGxfWNYrlImHjawTABnoo4m5wK2y9tkm3l
npwY9U0e23KTZXLm1h11vupFhd58jE76gzq1qrvvbLB/57SOmyUTrSCwrri9Mm7B8s82kSDGkvGi
vU3MRd18y7qywDCoaC9lkPKVTyluwvLyZQCBcoEpUFsv0jnMR4fblfaRzm4plCXuKEUd5gDrgiag
kLnRHJw8ptWDuUuJWWRss9IEiZmccA/x0V2lhysc/52ac0vloF4M+ItabK9bEtGuqQG7G8PxGWmo
iMqE/Fy1QTprslkFylNtJKh9VvDVMi3hlwjeriudhRTvSFtU6G+WrSxUWO4dSRAEMAKPqs3z3r17
js2lVRfP1EKr7FCHZFvnzJVRHCANf5t0CqXTf+XYNWoa8wP1CdkxRToqCenqMGEoaolxnenWU2ma
E5m0zhoraCYmRloi6shCDLQJQjcx68BaPJ9WMSu6RI7h+OIcy8D0NGCjbJNLvTb2thn+SSms7a5t
GUqGtVcYzkfFVkzKyf6zHekJ7BZ0S+mOWtMtKoex4ZRKL2Ka736Be1buNSLVEPAYiIe9SjgDKpAF
P7VSeBzk8EMq5WeKLZFVVr1w7qP/ZUTzASKxQ9FQ44VE0wSTQTa7ZQ7eKzTLkHE19Ul4wOZtLkkG
SSnmaomoUxOgv5eS42VlTxMIZ0hjRlC1LX93p77VcdF7jj4HI2t8HWFVDPsELIbvj2waKTqSs6yB
imia3coq70je16kZrEU7MvupMrauweB1uD1n37kqyoXRjO9SXl6VVFc2KRsAkQNayoYylq88zIZs
gdwIJiyktr0LHGxXbBf5FW1coXVBah5KmrsUeVSrCCyEVfpe20+Gu5TpavkolFJZJxND0RbUVpLk
vzyqOTGQpDga83+w4oqpK1R+xoocOIhORXxVwYTFxmfaRyA66W+nplmepETmtB31lNLcvFeDdtX6
W6sercrBBmHv1IA1DrOAZ+cjzRw3TmdQC2XU3t2gYbmpbuVNZxyRJx0oGTZtsSqCgtTkR2KUqUT8
Ov06hkGMqZ7YWcYCLmApRlh3ANB8+91XVdUbxom7Yv6vaWJGXmMoM+o7PlTsGvAkZScr9Tf48ymF
PXjUqy/8kt1EbuC7MlV3hD4nX8DQDCRqL+3fwEISIjmOXhx9PkKl/xrWs32l/cvUVNcOpVWC17Bv
/vgjyvonoWNVD8aI3QZrdUW+uyLJwRQWnZZlaQZNaYtPS7XNfVWrKzM59P23xvTTiCmrCubjb5nD
SIJapq8QLkhk7CMffiqXFCokuZICmg/Tg9XYbAunBxCrLqcebT/XNzRPgLLbJSG3+RAa3GgceVe+
Q1bEJfLFLt/4yzIGKhzzzrRtQoQY7tjJnQgCmUudDrQxN4hMFZZ1Wb91VFMiBdXVtcRcmS0VJ0Pb
VsoenqiggZdqrHOkS0sMun9pC7vqmgsL/nLC7WrTTF0SwSBO2qrS3wAHVA//Qdjlb2bGXiBxMo5T
8bZoBgguO2XeeM/xpqklhgoFm/wavUtdteNX2zFPyLPG8aQJS44kMxezrGKfs1gl1vgv4+yakYK5
bKuhmqj/NIYgP/xKmXuGhKksZYdhgLKsK9mHxZ8AZBdPJVkOPeALmbYGD9icrEiSr64OFjbPesqX
UmCjS+ERVQR6I+NHSpeU+3H9g4Fx/rVF6m9lkc1E1lg5AZwqiM6GscaWGLDZO5P5/sAUl+Va9OHS
iDe9TrROYaBdvIXMi3XqxkhriTJzysgEL8z9MB1JCsXKUdcO+vBoeOIcXhc1egfT6IbOnSoKX46h
vFk5hpl1r26qfqulq2nahsYet0LgtjFXzMEfdlL3ZzT8ksCEaW5afFQFscZNXu5xXhb9XVRbLbkL
CybhpdJvQuxxcmFhtMhOhBfiyK32pVCRSfzToK5IFstU/qUq3shmn1rwvjtUA/OaKXebNAfJVRaW
uYIw/pRVeF5ejo/7/VupD2N5VO2zmb/5MjZPT8FcL1+z+JsERjmcOVUj82CpGzEFi5HgVweImD/Q
3EA1HdVDYWIqhLfreEU0W7ldgCPKlzzcZ3ui/IZh2W4+/QluAWwazLz03kVwr0g5pOndL4+8jNWP
O+bvWXTKnD8KJku+RuZt1ed/fvCysr/ch4BLXXoNhb7Q+n9DcozDc6w/+/adRBnppIoTknitKs3j
UeiGA5fLm+jnDMuPam794RTot4r5O4AAFx47/q9O5TdM1EQQWwCarJ0TydN4USvnNY4nTX7j7l71
hDBqdj1lzm8meYxEHP2Jx1UhhBzSyR1i1Uv8o1p/CePhRxdNffGQh+KD/8Xy93Nue+bbmvx7G7va
oGJNyo5UeNmt4TOTnlO1k0o27zcuzDPPh2n7GIp6az/kvzMnHKM/drG2uWUEjLr3pnxDh876K+ek
Hp6C8mrKvzRorOOpMT7ihtSYar0c86soX1kZ0C2SjjqqxiUDUNxhj0hGRkXWVWWS8Ak8HpOyzbiY
cB2f0bDe4IQ/SBUyW9d89vZsqnZXB0+GMNsoP2t4VLNDlr9GcXUEbwkheStjzIU/WmEdKZpx4nhR
zYW7j2qkqcNklTTiZ4ZopLbn4zFPwTc0lhvSzAYaAa/iEdpvg7mDl8NQwo2BP5L1D4rJDfQHGxjl
8qARKOmWWrYeg7tqCDcu8PtsLXVbYqFFLe4YLkVnYwREv8vE1hBrqzhPDV3/rtVWjfSITja2vxAC
yRm3pFFss+Kgx3tTPTGlclZVtYxAfDe7NYCrXYufN9gVFte/V9XIal4dv5Xlg8xMZO+rYNvAdmih
vW6n+qryqmqc7t5gb4ELtelBEXs/v7xZ0FZT3JjYuYKjHL9rwTGs962FIfkIcaK1rzLzzTA4mtpP
Ja0la0f2qYw2iIwr3SVsKBAlB6IdG2Pi4d2NljdB8saxMXqzZ8VB6FmVFfONs8ImVM78HidrcVhn
DqSTudzfx/4VCFXGnlLzmGfXEBZHdpIdgidLwSLG5GSsWmx1P5cwAhVp7WN6qOFBA/W/JVx3zth3
OeqicR+wg6reZvmTmnEP/u3ZK5/g5dPHgEG/2BXirWZmGu0JOKoajMZVaDwpgglBJZ3XKQcercTn
+jnxmYlZ2/HJtw8Q6/p+CbhnS27MzG9W/wcJnjYh4bvAbwSLMlpp5jHb5dZRs99EuiLwo/obXHdM
yYxik5mPYNwKhCAYstrBtJdi2JKmkdSV3G+wy7J1CxNlF3nIczyYaEuaxxmUxUzNvDgmVrbGgwIG
AjYcTiY/P5B1VbU7KTahU/VtohXGOnVhjtVWwdzW9cTn8XfOkUQeE7JptU6QnczFHilZ0QhYiEuy
C8HLaBO3w3XGlnTBbl7z1znqJWVT7DgwXYOUTAWJBK4htIAyys966O8GFkIEHTgsc6o+yyDDSZJm
TzE4wEOBFElwbaBfEGSYGIqnAE6ifwOUKgPjb70jN5kykOvTaRWlb0tifecmeu+DY8uOihptBrxm
YJcba14nBEklXxZ1upqnHGEjv/zcwv6PfSnKaB2let7u1/INJbrzVav97xBMIIkTCUkzq/vd0Nhv
Ji1ypuL6KAJoFhX/r8H57shsYkWm4jAUL3pDV1S4L4lK9NdeB9t/KVnlO3WKG0u5uR5UYz4BInBo
woO7FyzpRbf0IVL7JyMF6u15XTHNa8+0gcfB/2TnOEyIlyOICw1iBHSVhLP6E25U7LWOxZ40UbZ3
7Pt9fdC6D/aM+sGuL3eRWBmylrsF4/7MrutNOVFm5VcpHM29km/wHxI+IJdki95Zx7aDTBHzsJEj
29bVBleI3m8UZ63gkjYX4n3UT/i/RWEMXuiA0CUGXE22srVg+Wu6NxX9dFXlrLjpjZrsDBVGn/+v
kMQHwEQO06PapR6hMkMRx3Li/9OSsukT0Mb2N9tTPayAuDkU6e4Ql1tieXN8is8A9H7qtTRWbH8a
IDbKoIOcrTB+HTg1AZZaHd1zJBjLSLUtTol6ID9ejpteeQU1sjCk1I+CoK+mtDdBeNX0R7ettaNf
e226V8stoh1rkHGRQrHHAcZTUBb/ALYhmGgzwrYlOPQ2pjfTDGFoZVuc6oA5Gy5V3j0G1P74cCYS
xQNfnWf3+4DAW8qKVY11kMIly1NIa1mKs0UHvnkRkauU7Y8k2LHnkEccjZDBVSU+HUzfDEcciH6O
r1wkXTK/JuW7aSMsS08zG664HETFRBAQcvCRt9ekZRHBRYcwqBEZ3Wus/4FrmO46ZFMdN4uErGvA
3Bq3TuZ1mN7nOWGy7rt67TiUZiABFQOkuc/RRmS/IgwhyM3GxLGz8YEjV0TvWNCIaOb5NjU8I/zU
mNsIe5UnIWbqSzQGXoqJKkVqAUKVMxnizJHoD6eHGhA93FTyRuc2h73EJhBs4jbzHDLFrWuQD4i6
V2zx4YGKs8OuiJLHoGY3aehuKW1nJVTaWfxd5UqlwQYeyMqbV4JrkMYesc4CKEu09cgvM8oPlDXr
eE5ZZmwMRiUe/rrhmGRs26C6uITdqmk+rK7kFANgug1VZl1ba+K5lbKbA82lcEhIkg3v7U/mZAxQ
8/EWN9B6tkN7qaR/NSOk0tyW4b7v0XG8MXiaFtop+D7VptcpArS7zichq2N/KNpua0IGI7qlNXuF
kztLNFTl7z7+HMbfPHiHy8oGRTaH0oIpLJb9V2KVGyecX8O6x60oQak2uRrm8otZU703iPn2TKl3
IRnEEmXUNexrWa1y8CMi3GX1uy+2NRopfN3SjOBCj02+ryCnqkmyrh84lLSVWa/QXRkuNKa/d6by
6ig78L+iZkb0ycXgBx9hvhHznoEsXfsKfhBC/+153n/BqxT3DHQZSJjLKvXs4u6gomPZzJRt2FwV
jDV5+qXqOhRHLI942oNj3XSHShJ8ttCCaqh9tXgMOtaS5tfYvhjxb6rvfQfNdlOyewz3J0NUkTGG
szPOS6XHaOBbYt8kbF6ymgCfXntIszn56RCJJv6t3OHuuMzFlyK/SUFOzh9boNXi+yU/a2R7IV1H
ug/ICbLfIlXtMrCbsvGPISN9q7waxBEgPgveneEz53wqkMvYNUcbyV4/xiBIjn62DKhpRgMsPI2g
GdjtbmBEYxjmU0pzWDPqpo5oKY0i48lkepwhZ/vD+EXibDEt9PjLqr9Nc8ONmvkbSppYA+9ylMES
yTd1tglcg4oT/Y731fLxw3iIJHh+IHLtI83Dp6Q7K/NlyaDNMQA/cvtYWFCJnjleF4OZZb+c6l3C
VpkMM9/Rnr7aKV905T/YsAFxGB9LIKFOpfWc0eSOQznbdc03E0FR/uJJyhMHH1h6bh2isNj4mazF
kGBq66EOYKOGSloUTrAfTAdlfFxQMxnBM6/+4arA4i/VhzS+2hT9ir8nkYEHnaYczhsLrlb2tK/k
uwSwFROeG5gmhJHPyHchay1a/JEpH62VDl3ww5+RgG4YHTxg2Uvyn6yAAWvoRhFr6x4NO1CVSV7m
Gt9C9GWQD9vYCV7JfBHF5XIUhK3YbOOnuBxLyEIxTe67zVLDGVbUjt8yR3xjGRwo7SLh5yMtakbo
mPVCQxaS048Kx5CInh2/eCs4oSotCJ0x3IefnK9EC1tKI4KQNLCo2P2FOh0F/2ZYj0YBpDKCKuwT
HZ7akzCjA7FZFZKYDwieZW9i2bkU3U/KisrU59eSkQDTI5RqAvwIlm4cGvq2SiVvoKgPyMRKHaMT
ChxaeNDZJS91N70pAHrW2YyRrPHFQ5uQjFtc9gvtaVnVrtFSLwj+2JLpu5rkzDyvaSFzlzn0HDLN
DtZrGs2EeErpQF4I9HUXmIfJjBYjfjNlDp4DQI8oDQ1mrSyUY2eWgyT4tLvvUTLWGZ83w81dM7Eq
ONIHZKaaSEHW1FRsDR2ywQtuLiGUL/rppE4YHiOeSzb0ycTLgAE0SsEv1cB6GgR7wepIVm6i7uZL
lfdOgwtv37GzemAml+wCXsJgiMYZFwlVITdAb1nGkbhlgiuQl267DoKcnY7KvzS1A5zmAfZXMH0a
G14GFk9hdpaXpQ5K8yNHdgv+Hx1En0ZN/srOr2Yw0rkB7W1VCZ2eoi7QTmzKk8eVCguUEXK2UeyQ
dxdqa6yb29hibdGYfxb1tk7YVAkdR9OsTd7zXfTyqigxRpQwN5ox/IllnuOAm2voin95LPa92TLV
bE9JzfNNAzZVI/gh+xApybs8FkD59D+QdzcVRmqtXnMNxYFdBmtXPaszJy3OuzUIPx7MhT99WL1C
0FU+kTpzm0O9qu0SrmbPOZo9WPkKFBAaIjbVQw9cuwVVDGM5hcg/8U9YwzLJIL+Pv3r0K3fNKszO
+kouER3Vnm9S5iGfCH2wqkr0fFu7St4P7XvE223XYjk2Z4G41+xjNJUk/a7FLw4oaeB10NaMYP10
a+4KdLmk/GWZ9WLkNugGVmAy2Wn5JyQvJhFNaS2engFLRv2Bw7UAgDq2zn9Enddy40qWRb8IEfDm
lQQ9KceSKOkFIQub8EAi8fWzoJ6ZjritW7erpJJIIHHM3mu/mojIaa2HlDpQRUf2mrPLMoFCzMzU
XVKBxCuxHuZYQCkEPW2jkxnBPEwaE731SVJM6Ohj1AG+SJziGE/+OUio4EbO2b82x9S/DEnQy+nL
npd2onrt5sdh/tCRWbTFh+N/q8CmBlvGW/+04XWA7mpppLunJTVD/KvIrwSt4z/O2L0FDofYTw4O
TIQIlM3I6t/kE2zepjx9zdG1anmy72rtLuuBBxMd5GhYFHmdrpFnvDkeqT3WvQtoyw0mRl9AUD+S
kRC0Rr37WbWCrY36kSwZPPtTdg/AamVljBYuSu+w3/gb/PdHD/aATh3WMOrwsnK5BzeL8F81l6Qy
NhZT3bzKwkY6+HQ8iCUQESYC7JAp+OB8x+e6Jm61FXudyopcvzE/wp7oifce3aNMvofhvXU3VfM0
JdiYVziX+wHSg2WFbdLeVcV3Utw3iJ3VcK8SzmjPWzX4cQT+KtsfTpB8iXgwWOekZwN/nJt+JZEf
TsXrCIguBbQ+7nUYTTr1EcdY7Ixrt4nYGXvLlJgD+ireeyRcQ5Tj3cHq3bKCio4Jj47cQsXJ9stj
fCnsJ0UIInLftTMHa8v6yNBNtBy2UQJiyl017beg+rZRIGd878GSBFbyNKrR61eO2l8q+3HK3iIN
2tmyPyUHJo/Bo5MFaJAqIswblT34rMI0HgyXFIr4q8U0M3YPlXrQsYZKmoN4nBCyPfcsvFVMepmZ
v1ioYke9DisvXcUmlRepBXG/TwLnNcHsYKsBtoB/Ter+gbjlMyGkO4O+ZmayiOuEEvnYZUW4mGcF
dqYSrVhJXGMD28NLAGnjQrUIe0lAG9i4+TuEimorHQPz2L96YBU7sK18/7IMnUTVCMf6HBbAKIiM
GzFlRP5va6ZrDxOqITCDoCLofsheNe8s00Fv44SES0pSCi3IRtP4nTbk4Hn+2tG/xpx4DLM6JPG0
U5Ud3vfVa9X1/yjttRwxJw9YSfMDbLEBPGJqBxszT6pA7IOIwu3tgO30OpOQKh5ukuWoWixrkFNu
zHk1C9cGRD44V+VbTrs89jiVoSPV7om5exCPYQ3yhxkbaWH6eAuUt/eYoVEce+k6RkrntLvGqHm1
c8bZXB5gMM38Qed8kdT58Hp4tjn9RyY4UZxoy/lbJP3awP9BHFM2PU/xa7EodN97V2fWgM5r6VnY
ktSa5EWdMfseK64JsFcieJEBXpnPKPmuYvz6L4J4SwdS6GLmzn7ahGhJaBxdqQjgbkPBU70bscnl
6hHK/trCnbrkb+CCY1vyMyEFAeFPNs8ba/RhcMIGDhAEHlLad5J7FCyQQflR5PNWBoLSmfEmt6l7
Q76RzVzZR4ihkDbd5FThOw16HBhMQREkVD9/Mxy+bNF86RSakSKkTV6l8aOlhNl8FQV/MABlQKAj
9g/SDZhUgWplftARzJXz73G5uxx7v0xU+T1S4O6CEtNx9L4ssjV1H8T0BNkQtsjBtOKHx1BjXKf2
POtHUT4XUCVhDUEoQm3BD1wk88YhK9ak9Q3Uu+64x1kBSqbEIbK5Zt3k4D6zeOs1d9w7bHGqYFEm
U2mxa7K1j2wholxyU2PXfUuakyieY//LZ1nSNRmg3fd6uZPYIHux3PnNQvuUE3k6DmuXR51hvFny
hEEhN8E+9KdXYwxLag3ZaJiK7xvWtjHPmJpBkjVG4QCbO5KKISWE7+bOz5/ZwcP/RO3JwkkcEkJX
qn8zbm2Mijih92SbxpRclnU/IlhDR2BSAzXof7hNk+7m1ehRPPYixL6gDWN83qMyW8jHjs+KBkJ6
zpC+YUdg/CRL5YtkXo8YLCWACah2Qc9PPqk3NUVkfguyG+ukQgqWZKR+MST2b5a64P5pO0xdH4PL
zKL9WoBwNIkWvn+WJTPPcfej6JxNF2EE7L7H5HWIx502EHkwl5sYyZxvvqA+1VqLKvKX6UravFok
k6DoEQYyQW3XL8mTAmuy/aC0R8grMRWMiIn0pOlwV4b+GcAaNGMyrYkoAn2IiRwFBKoTvybqi46p
5ri28Xjo3kPg/sjkMWXsZhJWJ2IyQo9+/GgQ1DxPAQJaXiiLqrg5sRwBXtfSb4l95Gx5fHf6UbdO
RBdvffzz/vyRDbekbniXWQ8RbxhjeL+OCCCoptz6mXHD4L3U7uNAuy14cZlbp8lHqh1NRkEaL+uy
lswD8KnMkHZN9Knsl1bcahIgxgAzxGLbbOH6i3FLeQ+dANIiOfc+gzlt2WIw9ckwHHngx8jrLKiN
4/pNmUgTs4P+6nMQRiP1FUGd3pZMqX8QyNUS9xT8Y1RSuhjxRxkW6POqim0TSAWYn3mNEjX58VI0
gA2EOwAuMQqrFnscbbCPzyavth5MmFGckB2iS6h156PAe9wjWIx7MhiXdMujqeEDpLfoh3ffY3Ea
hCXCTS0/ad3AqtVfJxbBMTfCHCcHKcxMy0htaJ1GoldMlPds2tvZW9vbLmblAwYQARsaC0AA/zq+
e4elOPhPqHT1r9m+Gg2FDINXwgNCbPyrgYvBgI+Y7gYLhmgQkvzMqwIkgif8AuSletXU3rTCnHyj
8SoW1Y35XbB8t80f34bSo3Hz13nfI3HkT5FVN0/7Xl3QeqwnLWLpyoUS3UfpR+Gpnamu4rsiZCGN
PjCwNSh1ljs7F8hUy7eZ08VzVCiaR1tntMLoyU/VXYuyVmEqkcuDfbqSIU6/06wY1rN/z5oXjVUG
/BM0p6o/aljTW5wpijp36cCSCDs8OWybjhVQS0uc+wc53xXITq3fiFeoZmKp1S89BPVl0eta35yf
8eCFhUW17AML+EstyHZD7/wz3OwH3ao/AInIzXs3Hoyj8r+oLm9e0Qao1h8rabKweh+i546rd+K8
aqhu0noaqc6d/azwfmBHg9gJwiNLxmtcy6dKK5gI1Fzk2HiwOrN5qaar1Z1dTJL5GhfEqgAcxDyT
ZTsgGN3UN7Nm06K5LzF9jmPQakHKM3VKa6/bmfaDPZGvWVV7s/bvCRuYUWWMJxt1P4top2RmpAke
jT69awU/dDTdF0tyjbY4aguEeUEafZY6dZMXMYiaivZVAmfJjrZNOEtE2wuNDkYhK5LFqprfIl4M
wYy+ocyq63Y3JiWK2LE86W4FLKfp3yZk1qYTpzvbgzPrWsm4KerxfUDWDOPG9h9L9sGKtp5nxUfV
XaaZ5wGmLZ3HyMZLo01WsomFxhawZv3VEUoZEo1O9F4JTpKy35adi4U2Qce6TUy8jETG1EnMtlM5
sBAINUAKvOAVlgFj8elHOAUxSvjxW5nN3MSUa1XD/AL9LFNEZodW+VFB9EbxpU3jyl8cTbVcz1pN
2b+ZdLSZXlI8Vyq4IwNIA9qBvS1Bmjc74Ix6qa1kxYx+zr4HAxOaLSh2FwKNL7a2/mOoi0syFMLn
FA6rQOK1ivNF5qKXaWiaA9yE0nke+hlhWcvi0sR13D7KiMHUJBalNHhsFCq5/+vGhLZmXNfjvZ50
xIhMu6xGJR21NstV0P295u/r5CuZdh6M3UpPyLIkOAmQjdTe/E78eqQ32vW9sp8NnczTjpCGRn7B
bWC0DW/Gh4ZizM5GJ3+AWwVSR8yQegRUlvQ6D8q04DAhO8fo7Sv6CT2an7Pl2DHdMwsc1oyk8TFH
LL3iic2LYQ4YOwd3K8E6UGQZW2EA25ZMGFemjM9iMSm584t5k/3VIxMiMh8QSLf1Z2Ezt2UKoCbU
vWbJdtCdETpaAV3CIPNj2Q8be7Z3lmmAF0iI6xCuQZIKypXBgxhea+wwkfhHySehGXuXWxH9Fewf
QzqnZODBaRX+Np/yV9+HpqbUqczpiVkVncwOa2lHUoG9zaLibH+qLGbwau0zBTQbOMQQkZsteOXM
YVp5KdamUhwb+icX/yhwe9Yn9rqkkpoKkkFN72siLopvi1aiNlDEtctizY1YS4pkeCft06wIwW5j
ue269gEr6HHEXYhjkQBATLOwfyGqo0kctq6OU7cJJEslTmW14CHH/loRKc+hn1tXUmyeTRm80gm2
UPEtnnZ51G5c4mXY/RAqqBfXMcuZgX3Gg/ZQdvnNtuanKkbKPpjblHW89xr38V0tg+RiOwZ9yKav
OezMZpAXBT0KmgLFrkV6oEoQOpMrZ+FTUa8tI4xouETVc0R/UsahzB6Q75XMfIPgTfwYfAo/1qkQ
UO/H/KnL6B2MflVqxl5Tn+gqSrjz0vooFQ4gRwPhUUdvIBcwj/ZfrMAofSQ/NB71U1cnBBF12FLb
FkvSoGsXW2k2ycjm6q7759UnDjv7jJCNDJECcKtdhq7OXvQ7avcw313cgOaqBo6MvGKiWRJDBuWm
fzkKxIOVu2visxf/QjyA0PcvB2NA3mL63aqj7IttUzhwbgQjZ44WYiruJ7wI+vSg0rARW9dlTbkx
gKV50V0a8eX0BwgYiQhdlOkGX0iOTBUC52fISgIhxIA513nEQbHUGcWhHmNO+5dizvcQBLlmzzYV
siYPdoM8HK1QHTbWJovOQfdMJVx6d9YITc67ecTfzSgpsJGYS9WHQJiw3qx/MVwGj59qIpgGUkXG
XVThSB7awzw81RAIKGv97H3m6WfwDILxV9410rsfKwApbdlTJtUS2IKHEMgVlFUjlSzmvl/wjsZO
V3coHoG590ePprpNtwPoeYIdgoO2RA6kTihdwUAWA0RZVIKpGuPZws12+ZtGHuVMto+RQGPXygO2
XApI2iA+YThauPA73LKuMC6Rx5a8cgldVsyF9Grv4qlJXTTJRYt0i71OwzLH3XZDS20Z7LEtFQ+3
fBr2k00IV+TQ4pVYiNN9zph1ENk+cr0n5nAxzVLJIkAQehhZpySqn2KBhqL7RGJl2uehTpr1SEUM
/Waf8XzPE24jy/CP2lgS1t69txLuMyufEUuetcwKXvOpZdlIxHtO551Nwg+psSSHYuFS1aUjaqW2
m6/xXByt8jYk6QdJNcce3kO/RifG8y0letirFkOtdeYHO89pcxyKeFdinNNQ80lNvedNfQVcWhY1
/keMDb4ZX1yXoQQKA1WggE4j+Z2UKChLF96Rsa21/CMVxRkR9kHnBM+sI6LDXAWhZ/rotymwGaMw
LvWQowbeONGNIsQJxGM6k1o1eojTooYQIqBVy+kZh8BIcsQK2UZ6NCP9Wz67AO90VlXya8ZVdPYi
Skiiq9KwGxkzQc4GvkSkuDfFRBQjEMlqXpER9JzmCbaDTTuFbcwA0w08m8xKxoiFEeC8KzEoGk5P
4goGi9rhOfQqyvQWFdp9i1pjIFwsDtKOE2vKwzGJz1l1VYRS4bzAIlWKa61NpFj0lylWBBu6l0gl
ZMu4R32ROPTfaUpD2RsYKzNiUMnljv3od4CPyM4AWocpcEDA1rXl3gOFM5I3VVX63iqv5K0zbnlG
a/lgsEEFrkCOn0mAF7VTvUnQ4+q9c85F9pp2ztnlYnXsx7ivti6iDAX3jAszYI1NzsKUeXvdMkhI
QnHrfOie8T2iF0XbYFHi1zoGC+My+PP9VM5rB4I7pkcPjrtroDVoG8YioFkyAmbaVE3XyaXiz7SH
ESs8QXjw88zfOb82hJhkYXqxnphfaTUhSnb7oL2XBElhPmM84uXYBoPgYlSFeegiBl6m/65a8w5P
NEIx3fl0WW00iNVZn/MSjvsoQJOkvuiPZQdbHXJR8LYISdEUxTi0mXIX9/GmKDr8PRVwZ/ocbjbY
nfElzzEBnv12bzJGK7YuUhJEjWyzzuo1g12E4c2jd/2Oxw1z8ZZWDjcTaBxx8FnWZSECpFm+mCCx
tJOt0ft8kX2KME+zi9B3nlzPG7fpLH4qdz7gy2a++5vdCDlgJs2oDC1BzFisje5F+uVClVFPYjoa
1ZG1D/gvw77IiO4Ja4jJ0ClSr3/JWc/g11t/u/zfhHHzxDNJROuq88orxb0X1ScU15/z7P9Gs1es
K07NjbOxfBjN3QRswZ8IfkDI5rDE+PIGfThOznwLei6CWKpfR93Xv039LyVkmDIPzdI6YrHa4gXh
vs5mPJ4nX6M5DhNCUtQnQhF6rzh4KgZnY+D9B985K+Lo1rN9UrQhCfnB5gF8FowPPHF7g+QD7RUi
l16emVP66QuRIwECxMEH+9O/iSH4l/Dcpi0g8pZn5UAGOnjDeh8NSx+mAW6dJvB8c3rx1atXaN4D
REiwSgxnXHwTduSba0tqhJC1XNV9aTbwq9IrIQzl/dTzFyHdANa77Sr92TLmaW1P7GCLxQnlMMRK
0n9NhD489Ob0nqh5INs88STdeX1wl21/9lKngGcQvtMPBO1jm+XD0c6oKBxZH7yMafXgcf2PH6zx
Tpa6RxG/K9XwNZnghvpC3HmoXghrWNSS3AFo7rClAjRBtuM8eNOZlBV0MlwBcty3XNOGs5vqI1cc
/8yMqe2DEDgQnojXtO0uZHzYo4UPVrZ9y5LmUUjniX4ojI9zimlE8ob4j4u3MYYGgL0o3WJokc6d
ITAHh7rP/jnU5T7J6EemH+lqsLGNjSJLuvkIjE+RUFzIi50cZ3vPOdBpeLFxcG5N+84rcEwtO9Ds
DuOolaQPuuDwllV2hzzZoMOVZra3xIZpLepRnUhSDmTcHMRiiHXdM6dI1gCpebK3J3J/zei7YDCH
klQwQptYZdoXp77105nh9BDbsIYQTqxcvFuFhD9yGM0PEpsFtb3UvlP5aHEgHaoBdwfUsqZ5h+dt
UOM55sdoPqsRzylPQsIY5098PgxDX/kaXn7pwIxXz4uedvARmzjwNtcC67iz5irHCqPY9qb3kGP4
WwjOTumJtUOlIY6/LKiV+YnAB6Zd+hsMzybaU45V0Z6gmuKG4s7mGIVv+7XEIozrScduIyQ6hgh/
n131v2NwnWLM6ap3WAdd4mQzRw8ajD6ExQK/91CB4fDn/Uoh8fcogNG1MyvNHq1m2tT6c1zjsQkw
lumC/s2sdbUW1aMdbRMPTys/zaZ38b7RKpc+YK11IDYgcXONTrg9OMjZmWQTXlPq2xjSqE1pKdfQ
hMKIDsp4xsdEC8b6eJkQ5xxdfMmsf5BdfTV94zuov1Mxs21DSIAXqWWA+0/DLBvspvxGFQdlBkgV
C09WkQSLMXggctUA1nPAFczj8jOg/B2EiBGqBC88xpw1gbxfWmvsS5f1clzx8DKnB2vymc6SgjiY
dreeB3oG9opxTJz3S4spx3BG/OJUHkij9OZuAOzvKGdl1cGKUXLoLEAHWZ2E2VyNcnyate5q4KqL
EvqH1tg68wmQ5YPmle8Cl2HS6jw76q1XciDQNRsTZkH+R0oYVLjysTSnfl8qhPatWX85tsShAxKy
HLfNBAMAiKeDK2TUr7m44fNZ5TqvuQncLpkcyCkvmT39FjozQD1dkrzQT8D0o4dtGRsnj8rQIF3t
ne5ayDsCjv1qZ3WHydV4lY9DfhtyOHyRN15tNEDFpbaHfKObr3OB6CUe+23szURrPZvUXUmOC9+a
b2npPFh8IyMOoV5FEmlDi8SlkcO6741/owP7s7ZDdlDXkijkkoR6gsc3ATl2mJNYu2Cd87H/OO1e
UoqMfGGG/oVPD0gxI4prx9JRx/uzBvbr4tcTdMCAKWAumcbHDKhe+S4z6IcS5INZiLBf4AElj2qT
4+2lZGSRkw1Y4b/RMAe346sELZPTsyybteXymPRvx/QIN2KUsx700WY8GeBmcg00wP1Gt71b4Zr0
AwNLX9PUjlVrQjEZL926EDxgwTx1OdfBT98mb9JByZ/b7za1dXyy7DOh1+RKJkC9EUGa3b9iKi/L
hrh0zqTqVrS/rgSPaB1rE2dFGWxi3gSs0HrY8UkGwWoZ+IxOnZzh1iI4R1KSj0/WsEtsUlyqAd9z
+owwM6Thba0fhWWiR+JcPTIB7WyCcOALmaoCvmdtNYo0C4CKQ97dQmzXz2bk7nUZfaex3Ktq+BaW
9gPI5kNEQDwfko6lcQMfsNP3Woa02DbCDumN8E7ql2m0nx/DmG1D9ZhrrxnH3PTUU60VZHfQAsBH
B9NpPUXs24KgLtaBRiOdEQnr2PY6So29HRC8FKH4e+dSjDikFdsGhq3+lG9yE9Wln4Px77ADaSe9
9Z4LxHqY7LYO7qkB/GaLE8nV30cfqDmohCgqTljrRtpU+ydKGd7Z7b4axTmxtbVr+Lcan1ycYy0z
YG+xQeVS8jThwira6Drrw8E/bjsCPks2pLP503VnJ5s+AkC5cddg3QAzzT7ERdZuJwkkseiU2GiZ
oR3JzcAr6Nf4WDpSNTImOAXCx5FH6stsZVtYJwFQraiNvg0Md3aSApfo9Tv/pcx88lzR1Hfo8Z27
TCHTMYY7ey48fiD7M+8DntlVKHHjDw5iuRwV8FJMvibpxhigdaOyzVvsM3LfFB7dHyRtGupEfQ/R
7HLl8fhQuLt6hPSzGWz0BsdTYdL3apq2lZ51SLgPJ0ZMJXLzKSZJbmIYoTkuMxp1SDw6My9ntgc0
gJGkNTEAYr6jPEbLhLIAZ+fBO7jR1fQWpwYlZYcwFdVFP5q0k8hE8uQwF2YAYZoCM+o0fPAa4Kly
qxpgPjVwJE4W812p56H+bSsCVOZtRBfgLhlKkB9sQ9vVAgO3Nh4DxqbcvTv8i2E1LTz3JwhVWyWy
HVyaf7oFFt7rV+2nrTnnpOY2ibxzWUwsSYynuP1Q/UsHkkQb5WrrTikK+4yzkmKwgCJfeBHaqnMU
L7uOauU2P55u4LjsN3YXP+p5eiozNOQW8cQbM4HEH3vhqEj2Q/XlAdbqy9epP7XzuXX2lTq4MSdv
80YYHTYVgKjO76Ji6WHdtmAvUiCAsXU0GIVauIFs7quGfnJdG9q9pnhT27uUZ42oT21FWEJfb/22
Wpu/LoaFOWF/X0mNwCws6IBmV9oYQJj08UKDz2J9hvYTpz9p6EBGq1Nt2mvOHUHL2GW/nbw3SmLN
dESmnKOJF6zN5qP0xoOZoKCNMMl0Hw5tROL8SBRZmWlfEm4JThUb1cm81awErBt9ZTOy0RK1upWt
YkgRanO8hVrBGdY9BVj3JYYpn+UuD76ZaVkEMr0V833ps2IvJYyX5r52rWOSRtA4f+zfwULJZ/8w
FPiytZcZmSzxT+HQEW1BV9/vU3RY0VTc6VzoTjRv+oHghfmYzybdFjxp87lwwIamLUWKM4aVidCL
T/NrPO/QSMlYPZjZZzc+DtGTlz/iQB6oMb2IQiE3iUu6ev1Vkw998J7Nzgr3hKDgkvRffcLQO3ty
nXLf81a69YM+FautxZCphg0yBQd32eqWFa/Nr00ihO2pMGge/crYas5wl6epHVZ5vvFNG9FdTIOr
que2F7x5wKfhigv0sRWjbvLNHhg1I55nQMo7JOvPsadtsze1zRNJ5Rjh5CVlxWcWOhPornsQQPvt
USbPJT79QKMRrroY5ZGHYq+xCQdT0+/cidBHz9jaQJySlUNuLI0asmbXQbYMg/pqPgesbyv8wkZy
jhWDs2bfvLcH9a4l+ZPoXoJmfmiUuc6xGdAVzLhn+uQNxvhlJOJCo/xKrXEH5PcxNZLvmBoxS8Sh
mklhL2MHAWJ+MEb/NAm5zdh4VGgpK+1pZi89J1zuFdVkjZ/CGthqjY9dciks796OFpwb5VZnbl1N
R/nBw8TTX2LwbsvEOCM9KOPn1Gb3JDCAqSc1hlEVeRtWX6PXLIjF4L1z1GWauikcK1IwdRD5kpD3
ilwyoyf8zsOJRXQQLJU6ADGbiE3aPGv1pvrxEVAGQEeS7ir0TEfrGbfbQZNP5BdSC+j3wgMQ5q06
pwtLGWTL2fSksWekBiMk6lAaSEpjjmu9cuDsYO8aOmtHlO7jHGcs7rm5eDGl+Z4yjKFEgZPFUAe5
JB0rjfGASE4RR1athM1jsfyq6M+RZS7bz+5s+mDhvDKF47Rz5XzpaSbw4t+B1jlbEU1sUu1sm862
hLA32ne26zMrARep0BewljnjneFZy71eyV0MPx4RFvUgrIbKYj+guL2w4caMq1OeWQ0Zm1vZmm9y
nikeynQDe2vNYT4Bi7TLQ1f/qdJ3de59lV13sxfkXTAX+24chxC36W6esp1DUmFE0JTCDRO7wAVM
lDyC+a9t30VGt6elRildpp+GwTfrWOegTN78gngGCfCCJFE8x/A0Vw3auBqOYoukOOLzcaHj0jJR
DuUMfyjRy6OhHztEfAmZpUYs18HwobH6HUvtpxtPZWB1of2tOoeUjXEbdAb0M4dDjNr2LNGZDcji
SWFnVrUiI0fEj81I/jrtOttUtt76LIHKjogGzPQ978npCMhpoL20NB4ZAcei+dLRdBfUhK413kn/
xXUHqvD6pUvji1Gz6OQpu+SuVR3vSPQu5K2PZNhgmO0M2O/iPpsrlmb+BlvUzp+K0IXaYRAe4qUg
ljBClaMPuhgXXamRHpd/VAwE6gJLj1/NpFx1eGDXEb1/Ch+ljZbEVIbmKr1PaLH5+beGS5sPg9Ur
H4Po0WGbXd5cLlHkglTIL8Yt7plXVioknEx6LxGA+tqvTj4L1nbRUg/DqyTxGNSt3FW6+w/Vnj/A
/CBQfceu8jbO2tagv+ad7NrppbNupqeu0mZ91PE7j579CjEL5/XC0uPkXyXcfUbqfhYlvjmB9D4N
oqPeB5e4z9Em0T/HRzthm//JLTdkjBymccY7AhvxzYXzhNKGLm8q75PE5TryGA23AwSMmFTrWbd+
lVYyZsR5PQ7bKdIfLMe10YQ4L+Roz3DimYHX/qM7Gpz9rkJl5J8DwiASBvBdBZSrIi7UfcDQJFyT
XYkddua41pawjuy7rRK2F/GmLziZZXYIy55keygLgjXGxMWZQn5Y/nhXYcG0vmfWB+xQD0mlHWuG
w9IOs4CT0ZnJQ9DoYFzSSHV83rse68PEreZ2zaaGv8kJbgfZJojzQ9qPUCRSbtg8D5uJiKxo+HU5
i/LOPmXEeZCK+JRQbZOxs62m4R9A7IvFE3yMGIqmVwLH4BYMoWExWxXZBvsO78Bo7yrIp6wVjG2k
6yilIHKlW9pE7JneEyU6D4wMFC7Sg6Rhv6cbkGwms35uJw4QrqxW5SE/SoV09ZjU4rEHVFuCDhr/
JGvRsWfFrsu3gnM3M4imFtimllSSjOg20WIn0lwiW7LTVOUQ0oc7gBXUXOueUVQJMq8iNnYbRB7P
kPxYYHdx+6MbINek2T2ZDo0wCUatW98pnn5OwlB/aCGDlurBzfpPkaYbnajZIDU+UFd4uWB8hINI
5It2j3UFKlmv+lr+sZBvKj94RydRnQcqwjbDNwQxHqwN5N18b+fiOMmeRXZEbIB/x7QbBmf+XUBX
7vLuM1NoumPqbIHF1FHbJYhzni56CRgz6g/kTfsGtPzKOMKD/iJWGnm6MW+KkSArk8NzPVPE4ftZ
4qNdn+E9qE7ptDZAeVAgv3KwN7LSwsFPd01f7CRwjZoIrakXd3YwEIZ2mwOcKzV4ez9lwTzL6tqW
rPUH3AJldYWvcpnNTezrmxZ+S8dGQhLDni6jHdOBRP5kxaAoFl98zKAO0gnRSdjiNSis0qtIukl3
JXV4leH5QqI1n1iqbyg/WV+Wa8adgsZB7gMDaZBXdDOiSyIu/JcAKk9duMic2bRq+9F9jzOxwaNc
l/UmNoqdzQ6V9f++QqZQj9p2Tpy9cIh9I4mjzN7YXSyy36TESlhPqJtGkovIRS3n8zBqTdi75mmL
cj7cxmDCOKOMDtBT2aXlUToO71nH8lEUGi1tDsZpgp8pyPX8+z2ORzqZv1/+fQh+UpbMR+X2DCUK
E+atr0AUmIYoj2BAQWOV3jVRMzwfrSkJg+ZX//1Pr2meTBbR0mDNki9/4O+7+Puj6OwLBPiHqHIr
msbgns0xXe3yLdltXx3zwidAdPlPSLrLOST4vqoLQRAsX/++QpWT8qaA8aJWHprj2BX/+yHujbNl
GGS31XJxwWsuv6GbBACbLHP+Pvfv+/j78N9vS3gxruAqCIn3GUYkzZquPuktHvQZVb/yaXj+8zr8
9/MmSwtIO45PIvUx9BJ5muNMDcc0uq97prpsLTRF+osmFZnJtmZt9YyMU4nmpl7ej34qwym5pRW7
suVucfy5gtz7MvfwMXrhM/xrELfPA8tsa7pbvh5FIK/Q8qHQWGoUyFmyvJ3ZyTJ5aO3U27Ojw5AT
pA+JQ6Zhu5h9gjYGkGGcUzui2tecvbm8xBE6xbI3s0OWUfRIbbj7e73/PuQW85McugEOFxoqZ/le
Zj+tjzg/8TDmvyqbMMYkzmgyhDTf7P9/C+D3+mEcrNrjwBofTXJbH/8+8++d9nsUYCp576yWXVo6
HfOGUOySMOJCsw7/fWVEUribwXJussoLY/P35pYGTwBhQS6swkzyPClkOx0bV5C0OWAw9f2Ui/fv
a/x9KEeSOI2As+vvP0n58RniLi/+3wd3JAAg8x25srPI5V0XkG+mlOmvHXzIcu6Omu91x79fieVH
welvNEWyiWt35lnMsDDA6u8zmDPov/9z1/guq/aJTCFMvLy/ePUK5f/n50KO9b9/899fX80DVr+g
3dap/n/ftuN7DOdy6vK/O0mW7VlEM4new5ImGicHPaiu6KjEMbUIMxA159bfF5vsU1I0exvxBlMo
QHZoYO50KR5psxC4u086L2Wuc7T99+fX0ivWin91NhibvuWoGAEIiRgBAHce8tIXXZlbUlaIKJh2
nAJXv2Ks3YwwptKcAY0XIaIbF5+1wWTa4hdkX+/LFqXf33GROUJt16v21J6iPRQK1AAs6bfxDssp
8iCag/HQ7uPdtH5zV19sDifjQVmbqQZmErvZthyZy2X9vS7xWjgyUmFBfPwuup+R5oidq23BCkBJ
8OMNuABgg4SkzV7okauNPK7dojfxjfB/qDqz5cS5YFk/kSI0D7dIYjZgDJj2jQJjoxGheXr6/S3/
50TsfdNtYwYhLdWqysrMwjKuvDIr9hX69NUZ1Sum0VHkVF5pL7BdY8wIVlJ244I3YHPI5D0VkJBG
I1PFmV2mYzkA35bxD55mucipI4hUjOeNXATsjOur0ZxS39X/Xnftq3NlwJYniYhr4IrlqzF2iczj
taWxhXySXLoQHiH1bzf63SO68L0EE45+DVaiYAgZBEw3ow1Mjq0Jt0aJOTkqQC0WNu7r6cKs07sZ
/iYGu78nHmNXA5mnZjIh/8JEgFrggqM8f0bk/iAjYCg/GJwhSDeQLeIj5lqUSjNmVUQmEB0eRO5w
Y8LVNh88tfE17mho6TnAtydHTADyC+wSHMIhQ0c8/NAgE6ERB/wgjmxxlCBhw/L9FqKeE/n4CkoB
x4+DXzK5Cueo9zjXYTyTqM+xfmD+Gx1hMjKXQWUVmSbMXxohlQ8+kcISxZvZS16NN1wCzLygiMJD
EB+HAJvPsR7DhYkCPcAGgwf/NTdSR2Oc5biEgdC7MP7iH+cBna25CX3Cc46qkMoZ0yVUEEybpSkY
uziMVzdOHe5QkuVJj/5ESgSro/5BiRRIXvfloDpApIVJNU5eoUtXAHKi8wtqWlpvzEURrWjqFOIB
+I9nQLL9RVOpMUvwK7zqUJ/WZeExKBfu13v3pbwNOxqbyaZfDbceB9AlHGN42uq8YZChG5/yS36j
SKYQ4gsE9+pm318nnsCB5kfjkVC/MIROnAVVUM9mFT5ETzc8RMfp8Trx2wv9gTPLSje7cVFZCayH
6iaaU5PbXegKjYjEZ/rd+FLvQzWbHgyuL1XxMp4zXYpdfGDBNbQLsIUUj2FAYWNPRTHUuiS3dJCL
I8/m8DgO0f6AWokL1428hj9HWAIiP53oHc+cRw6u1vh47aMnu/EK+8ob8oLqxoiWot3y3pLN/BSO
DMeVW36EZUhtlUCzvTlMNp3FBy4O35TLz8Fz0UeOigaCu7PvvDg9mfCTspl+hSrU3bQH/+lXPiD8
obR6ir+yWMKf+Ke59HxPTvgAq9ylDOQkyPaqamgPH1ikKe0WZp6MPj/gkAubFgEcNofUzwb8LHGb
gvJlFzUTK9nCi4mw84UaIVDws6Roc4k9BIphbXxF5AfOzP7ILto7zyge8ZbGXn3NLiaSDTjLvrm3
P+LVeDc/uOMJKVjCi5PO94V0v4XTqZ5sbP6PT2c2AruiqIblvoklzOvcit4vYlrO7D82iuSRwt3P
1/Ih+cbXBMOAs3W0D/qKDDWhKSu74z/JQO2EZwS/Azk7TNWDM/ZCR6zhXZX39kMO8M5HV76xZKrw
skYsaGDtNsYSEyUx9lEH6ANNay9SvdGXr7xltizl84JRdZBjnHvl045B0HxkMtI7XwJ5CekZDhy/
KEFopUqQIIXkBNgRYuOszFy+M3WB8cb+scIkn64UB8DimjGhBrYlJLXZeMrxzfwFgOCXgADWuf00
1/DpBYahPVV71kDUg1Ex07hypeuUAAkuVxc7NFaNn7QaMw+t36gZ0p2KHY39SndKFQO/9xFnmwOs
+vQzrQEjn03/47SADpPPwqG+ZuW0LRbLdFl85YnoiErApVyAsowVEYbLQpDGQANCNUZEKNnyvTBP
YFYUbXLq7A5MyNURNY/IavywFuO4I3Nt0GUH8AunBh1/oszDn3pssJmo0fZpWY0gb7KPfg1/mnsx
PhCQ25X1sK/dheCNbm+Lj9AKb/areW2IitYj/CGws3BEiHgkR7nygrvyEC6hXnrQ7+AKh2LHXQFd
UTB467mIdOmq4OcbNxBUV2xemNQJguOyAZUVSidmBYidiJ3B+uqvycX5iiMIV672zqTqxLgyXLvH
8wIpw/SeXLJLuiKvZluakhVtMbO6Yi7VjB4QNayoEWgylqt1zNCaxQduo8umRag3w5oiZGoS85C5
6KmH2wCgmQGPRl42uf9UDtz1DMb4erWopD+qM8LYEW6r5MGrtuB20r9wrYEo21EAkIoNjOEGwMen
cyEBUKBKYrItPnGIbyE7XJQLUR2h40vEIoy+I0+fP//1+wCsFohrH3zW++msnLH+B37PZ+0eLl/N
RoZ7IUOIOrqFBODqlqO4FyHRvE4X5sri2Ea44wtBM91A5G1PRPcuhAGROS+E54jYvebIH/C3/NEu
0lq51CeD16lY4edH894bPjENh7hjeuIsCie/C7fDc2VALfWJOupdv4cn4hGJKxtDdBvGmXq38R3b
02ybs/kztZuo0pCwfOQPCekLGsG7Ce2bQUU0KvaVo9erCEbiwgnoL1cMCutaE3rnGC1t/YUJQdeV
O+xjaMUXuIFQZA26fdCebYGkZGIYj80YQHWCq/Rq6m+zotBqbDlxNa3tma6NFT0jqujJrFqTzh6U
SWi3Xdgy3NhYKrU+LeyIW8IwLB2qFxYpimFvXnw6m5dZzKlbsL94a5cW9NyXy2g3yNUAFXhHpDRF
hxn6IWaIr+1lv1Khf3aL7oygCxCv8LrUY36KjUc2clPVje84t3b1jdkB8L0dc3aTs3JHP48MXP/W
IA19Zu/AojEEyG/2ZhWhtT+8KAJpeqEHm01QbYib793vcMbgIXuXcfFjchDF9fRbf/BZxTAzyW3Z
/VO3O/Mezdn8hpaB/SkLEcQSexLjl1yh/Ojep1+Gx1Wd13xNv097FsTz4Du8Nl9MQDI/nyzq5Ev/
hMT4HZNEgOZDgpFn/Wf4wfv3n9qhOnOSutBtfpFHMpkN9wxoi1jgc0o4iuJN+hcw2GTykC69cGoH
Rf0FDW049TY8YwjFyP3QEWBMIg4wSWfVb/SFaoGkhWfQROv5AlAnQEZtCHA0cDH35rK4Ml5/vyPT
jLnIBf1e5xPWPbkdDDaZIaqQNeEYQzKZdVd5DdD2BfmZ+5VECdk5GyZ/42Zlwi3yin/OqaNixSoI
6eKpgpMnu+knDrY5p5Ypmb8vpvl9SidNEG685JdeV3AEFBdwJXMc+hlTJJg4idCJFZjoeJjwmuys
KHN8Tn55CgSpF8KpwrfDv6e8TbSpflWEe7hR85FG4tHfaBH+SK782fxyravzAMLC9MhvFltjUjTP
uBFMfMJQw/Z+gr/IuKgRvqRebKxCc6H1K+TinE1WUym5KTbv4zbrfa6KSr843SCmFn7OnLrUTegt
F14LvPoVbCTw14zZezMxGQjfI7TkHYJ2TE1nTPph99KtPc7r2k0+xdMmqSALzKB3x9gEkFmZIl0l
aUrMOREoOZKKpT/xIdulhAymZ6J/ItMiBcqzJbnuhLUC2eNqcqafMPtyipLAocIKTFIDdU4f6kjJ
B3ptSfXRM4nPoYCi5kENR65NpmPgwOL215FUsIIHuGYzILZIX105qL6dab8144ufd3BUwimkNfYU
ji/KvbJF2TtH1UqGqtorW3N7a/lqQcMPBIaknsstuh9PbDcXjvB5qG6UKGRq5LAkqfygUY88SBO6
hzyyVYs/kCROAGxOMZ9aqr2ofzwrG4/8ufHoyPxj8RzSPaAcSqcrGRkHzY/oeqIbUh9mfWKISorJ
94pcrNIor5/tghoJLG6s/QoIRxf/TiO21h51CLMhcU6Gj1k8iLBh5bHFFyPnzaPhSOYCjUsvPfke
qzMEpBg+WMx+5t0RMAvL2m0V+KIK9ILOWGaVxBzRFOoVirK7vG8hD35EFybsVqSknAJo/or419Hn
vAE0y/eCEoTKctyT1LeCPsuhcuTUZxy8wA8riIiQdzxgeXZfjpNLJn1FNwpZaRDSI1JHfsCVB3XM
KLRPJIg97iKG+Cz+iHmtI2YDUM1AQoAWNKNkZf4iuwdZm1x66sfrTjoZK0yzJMOkla9CksPM9Ydf
sLYGzRQpac29iS6KxfqTfD+3dinDENuHjsmujkaD4eh3k1wwgIDmBsBGjlYcyiEyVkqKXgwLM+g4
8aHVYM8mL6vbxgMdxYQwmFS4ycUWH9JaSHUVGjn5tkst5r3LzldTdz+lLj2eZqF6di9tSmuUPcMa
TBxssGLQAmWhT+gC06qTlqlBb6IDqW3D50opAa6aCC5na75YnS0poEI/0Yc7fZfzJFkXySmJ6R5I
Fho1wwhJYVMida+QCZTWwEhilDHqs90NUtH5WqJ/dzF8Dhn1qkHLsNDDeR/RrnsZ6rJKJMdVYpj2
fdHCmWW+49Q6uY8ngRTZkJIrnQGjkxi5Az0sztASlRO5ZRUw/G4sWSTZhDV72QDYpPmEPeSMg07M
DYUENQKEKGoVsSp02H7TgW5fa8NZdxgQkGSOupFSPrpJ6EYbE5mZ0sLvkFIITs8LVL/PBuxwZQWf
uEAxpAPH51nAnMW6YB3lgV55sqS9x39GChNeNDLG6LQGsZ0wSHQjEq/X0FE+N4mzhV5+dHrGNMjg
3szlIB+vvrQB1lgAM4seurI38BbUawPOAkPi/MycHHgGQT+fRshYEVcgmkhxTCBlq7dOoSI0VeW0
aRJhmvtkiORgZFfW3IQF8E1EBVhwUE8e/A+CJYebahcxQ3AErttEFNivzau5CoilXuoIVkafURzM
JXGmZY+DZLuAWa89CKlptCDHpHPYclvhpYpH87DZDoqOKLa6DBZEa/POQ1RPhGoKuMhTRt/UsVXz
wZeQPvc4P1IyJMtUuGcx9bYFYcVFMp/3rQ9r6WBgw2tV95zo0mtxvhilpWZHHFFAdoqCDRVfJK07
zMgnrYR5MwZY3phPTwqV8VNdpc+pxSPaMPzYxF2vHWkjd+hdkGTO4pRUbQj1h2I39AMwdJFSNd+w
HLlUTJ8MamwFsgbaNMTbxFKurT5RMsFE9JxwwmIaUswzANzOelDdCSavqver2kE8LlXPUzbtdxX6
dQrNOSU8Fb45bJjYA7jCJQD2ESW07YYinWZjQs9HzW+CxTxomwJAEL8Az6hSsfcyMB1hq8V8Plxj
UqDZ3VoZwKFeOuPcrRhvL5CaPLw9U5KqBLfLqpYbr1IhuI80ao3URjNqwxBHPTfrMMtePZvEghHI
rS0Pm/D1T4Vm3nJNmhJQUZ5ahCcTzp+xtIiikFkY0U9XIXw3S2f3PHAb5q/FK9xNtJfQokAruinI
slPUx5sy2GvmhuqJvcIO1oFxJ+KikWJbYZwW0bqXbH9E0DuWI4HRNM4TtDmEdKWfpRG5k93uS7X6
rGunZoKwNa+oKCNfdAWpwGxRSDI5xpj26WlMzkHtgz044GIGDTGfFVtTwCVbFdKwsxvMTUjyNrAr
MHsVoVX4ho91UHDx6k9JN+mJq6ehUpgYDqYnAjuFdjZC2Fupr7fOmmM1WbVz/G3LZm/RHSBJSjy4
1Y3RD2/GMFLP+6QEcHEz9EXOuoOQIiFgWkwtVmFN9trCrjqbpnFse0i+RQbYFiKSo94MB0K4EeJz
b9fpAFPBeO+Y/aAzFUaLcLLrZRw/dEvDWzZmp+1phBuGzm56k8NgbRQoQuKi8OotbwkCJb2zZhgX
Td5QXZoL92Vxs9b6FVoQ2zt9OGCZQl1Pvcd+WD0Qs4D0RVjAwP1aAxEy6lv/Jx2H7C0+m4hftNcU
r3opPlVFPx8kyfCL4RXOzQ4njoxTjsYSvwLgnICOGOxMpuGRuJvPJl70snXuAqZ76yZi9r7tbnGp
hstBqc55BssSqW9rIDCahv6mW4fEVAEwGjS++DttcGsAiGJwBYoWfQUJlzkIf3PIW26SgsEfxJFO
8u3ap2xnWYHqgh4pT1YQBRLpMlzuOVkLgbi/E+gBC7Qvg8703FQZjug+EXYPR7ylayxUG3sTybDB
y35ZSSAqtYz8LpfHlfEc5mWFzqVkhyB6KivdwLle0e1Fl/e/lmLuGdAZjg5sFCzUEYvVl0KpXiwP
m0HhTP5oAabtyvIx0AJxBEm/Ms5srdiYUSDoqzeZ0nLF9AP3H6iXLn1UcruEN8HKBOA0URtOOGxS
mQ3HUZExryRXahWoWKWtMWWnTM3VS5d8iZ4KVc0lM88RMlsYhbjhVppPRyN6t4VtI6N6DEzEI5iM
zGfGJiJXe0bVV3SoHfYPjOeS98E0jGVQcQtFWMro0tjA0wDRV+xudqxUOd9IIWOV8vQIboAWQiTL
cF7p6pPHuEROzNoJHjxCUqfo2DV63QMSl3o173B+AFaJbruO3fmS7NQrCBMYZXchCQVXuchokP4/
Tk+Bzr0hHr4pQDMg8OxUBEuuOkkuyS//Uh2HPyVzLy74M1HqgzTp19fW/CAPl955YHjA0QCVRxgz
Ux5iw8NPk0TwL7e17QXPvJPbBh8vVSTTHPhPyWwC3ozDJo2P+nO0I+0ldxf9EAyp+cTIpw3CcXKb
ASqB9zBqCSiou7Tb6ZIsnTUQgTmn3wQaQfbFYSS38ZoZc7AH0d2g58c+jSrLd9I1iD6wwOsU/iMr
BzxnKCnuYoDKZKpsdSTiQLWxSF99zjf7Jm+H7wwPcqB0WTi3PAd8idoi3YYrp5lLv9MCXDB7kHF/
EmaBoABFuU58NMcsQLn34APUFCXw3fpyzsggpNvgbFBGyQgwqCMp3JHSYqn5nL3u4w8QpPQrf0SP
4Rhs7QM7kJi1Q9WpLY0jBkrMY0LkJtkCduz0CXdAJjNfOOckrms+FegX+j7UffRfhCaR5xN+uHAw
HdVhAzksNI/ixDv4avikH/wrBtEZc2HUZDCDeSPo/3+3Oe/KOQOrYY11D1ISrqp6/ati0oDFwglh
6RAJWJv8LH3RJ6FV1ZGCO6SvM7ILWk62IioN3oJ2FWeOCoCbnsUasXnBEUZCwKrYj1fqAGyVaVs/
tXdH7w8ZJahRFf8glJ+qb8yMjBTgddkFmx6ikDQzdtUnSrdnybyLGZ1N7CEk6mUwD06phDeo2L4T
KBfE+e/6jWdom5qRQt1cwZoEKSHCAspyiT4cJFM6K+LXlNxuHzRk6SC97vCZ7Z9n6fhE60DSCwUH
szpA6gJYVTw7Qtqf+npZIebOSHu5wcxoOOPau+igyuwVJb/Crv3hZ8uzB8AnWKIS7TAk0rCo9l2Y
WKtiDPc5elAG0bMd4PM1y3KJzhj8ItVstzlTO8Mnx8s7ujYmRl24CoIELzPBNIMTxKDZPjLfm2Kt
Gdq5VwGUe9ivcItoDtoFNNqxAMp72au+BmvwKAs51YDw+G994i6EQMUJl/EpVcXdIH0BxDm48Bdv
IqzjsY1XN5j36Mrmt/S6IECi+aiMbi0skVv5Msk+e0s9t3D12+S0uWVZWvadyg3ZQIlMZbfZtavu
NtxKmt0UZlvsXJgn57Cz7KDeEl6sB0U1bRuqY5pbon/yEzYQYX3aN/QC+aPxkNsF+axohjkLnlGe
nMmvjv+lcdxmVJ36XWY3eidssJYe8pX7z2xd5WFew5+GJgvRTK2XApeIZ7iAAWcydyn+RzixASZF
cKRVWHIH8AAMZ7GZ8YbEkuDDecsvbOXcLfyxtxl05nKfATRwzih6qEdn6CMOmC0e26S+m+hpXDP6
Gbo8QPQu+6QKxqO4hf+qXbIrT4AyJ+e93PKRuZ/u9Tu4KVlD7+1QtdM8omvJwPOHfiekJZNPQ2he
uUDrLlineNkcQM8lYjBznhBlrRGEuvI8EL01/apfM6wQ59XOoC/BKIu/zhWSo1l0xPJ+lZ4Ije/a
2iDi5iw3l2v+16xtWjafNK5Po0KQbZbVaNsbq+vfTEcq6NvXb0T32PDpJnTJCh8hIgvcOqrzVMMM
BTHqrL0Ge/pVWS58bojXtDOCCm8qbLpoSICk0VdOjla2nqI3h7KCkMDYgNzv8O2gu2XNnhr432z0
Or+do0w90ldfT+vgY7xD6AbkuBOAuAL/lTHqFfmLdw42nMbxKn2pHw4j7Wqf8EOvi5DERtOTArNk
QHZtj2tMiGtDQDGvsIGLeJvxGpAtU2iRLXMe8DwUCwxzUeId2bTAtSeXbuETBcFfg5rVAtRUPD8G
tJDsk1x8XsHQDapbGrR/oBdNbtoSvFBMo8FDiYVeud0R8IzbkCZhfuSp0kO1l/RAW+cbIwiMWvp2
LafmP5oDKfz0ZC71S/35FuIsA+wqQFFf+QWkk2HrEeuo0HEo6+d9TWm7DdI9SpF+A9LYfmfUQ0s+
Hv7a0Spn2hkan0YKg7xrmE2/BA2cb1+QSkK3/CgxHsIh4FP9LgAJQcbOVjIz/tnH8jt7++mXDF3/
NCvuFPxmZvrOIYn5xWMa8XFyJovsfb07hAzVqc/p+OuY+CLu8PmNoIww1zJ2helIc3FIjIYdZhrV
i1jxY24ywmuMIwEoLfKkpZXBS8SrGaRoj0qp5odo56g4z6sMrczdkBYixKZZTulk08RMn9iGWRuW
kAXEBTwvv1nv5A3tsFGbtdouaMXUymEoD2l4oEXTfNVoepUj3//lofH3rHVwN6/OWvMtIPZkXgTb
aXyXlWPKBaVRnjApGCgaYQseVyGTXpGyIjilHVLIbt0C1s9wvusyn6FeiGekBxGJuQTY9sgnXcKj
ipYO0PsAHt+dqQ6x7YhVIs6Mg/mv3zM8lwASlIPCRlj2EC/wNHB8rgfgvvqtmIQXr3fmqrE3X0un
f+MSMqgnvQMAobOsT8GVVWRei1tCD90w5rT7ANm72T+SrudJ5fuRFrH+CaosVIoUwig/cFtC+kQQ
RS8ygmcikpkpQgjH/SHWPbhOPc7ZzcXdDplAAd1eYchBKkE05MncXqoukAR2EzZ70EZuGBBI/kon
jtuOjI3QwJ4B7yQY5lSJ78YbMBBJQBP4II50mWnLQabBPPoxkV1g+Enn4UrV8B9eCTElRNnUA36I
brB+0DEEYHumKYB0m6X8ctnmK9ofeJbhoOdGdpdvNa4KJQA9JU1dGxg5MmhIccf7M9DdMB8/xpiL
jRf69xTHFOXY8pB6qEvrx/nBGQimmHRKm9nAyoQf+o3BLyg8D8gwlZdArkBhGAORtmG0o8x1xQf/
D7v5lHg4lkBljWNGI3hOt6wDyki2UGyhZv033RIE3KRUzuuWGvu2gBwvXyswVdoMIci/WBUkLHQo
Jg+/neir+QWvp1XCahitdan6oPkYpORf6R2cvmeZcAb44qjQSHFowcBVYkoAn8K/v6wR8qbxAw+X
Q3xnreJi0eycy3RzHlAZst1wAaPvJh9JLcPRMGq70H5GJ2A9CM+k/s2NkULwbJSFetVGn1IPzJnl
MT19ivnaI2cjGSDpo8IlR2bJBM2C8k+ulkGJbYFf9xv7I0AZKdrM5geXnaQOFLoI/JAVIcYhuGwW
1ME5d6IF7eonVLZFv8V4vwF3xS0ZihXtZsakTyqdPyixbLbIETUvAQwl9CADjckgVZurlkUIqHzy
9OFByUL9TQ5cz6GUkEoQg0F72IbgagR3YCGKIG4PSjyWP/sSNPW6XUA1+fveYe2RHdCh7xg1wNwT
kw9AT4PDAcZa86bDsovJLm8OtjGpa6R+i+oWhjS8TMPjmsS0ld7qGOr3oH6Z+IknTvRRYXyN5FuG
N+QCKje0eBqPUbtSA9izQS4Z0oZhuCXioslTgDlwP3jR1UBP4Q3dKkl94+9PzL6m0aiQ9UK3YTy5
QrNH9L0k+hm/ROMcF8C9tTJWI05MOEMwdZXaAoCUrhNuEMjzWw8VR0NOq26ydDGpaCi9J3JcHY/C
bSt7meOLhiAbD+hxLdP/dw3G8OwmP9qw3byQLtFfxhYVZ/fQxRFYG2i5efZ8ms5s3bQtlSD3Qu2o
4+RWzJIlaRYxMZd9XHmlAT6d35n/9ACnhBmNI1j8U82qXXB3kgrK4LW6y0YNN4x5lvrTLU80aiz0
NhipMUEAVUS9pK8EAEfSpwgWAI0mGtJYsT1PbMJUJLRW6MjEPzSV2KTDH+c9OvJCSiVWfnOhuiHl
YFWzY1+p6qiPBT1BFdwc0rm48ckiM3lFUoeohZSAraV7QCIgCGbJikgHNkiXhpuBTIManKoOA/z2
KtN8sehxuOQoJY4hGGrhKvJEK+ZGoD2V2/8jm1/DwTYqapJMp3vxNKibJSldv3TVByXhjbinaMNI
v06xYIxx8l1kXmswbi+J6LvkN46VbxCflHdxgHecjOylyCkAQnSXhJbzzamvMThD4soGGbucRU7t
AFgIH44WG+2xEtDUJ+VKjqLiv5RbqvDnnPOKHJMchluEdKXmVFJ8116TLTGRJDhoaN4mkZ7BL+PJ
nQ0a6xqOC/mBCxLn85SME/2cQucc5sEMTQBPTkYPUgOHgP0U6wPr9hfCqmNzi3+y4+tUn1K8hB5s
R1w0ktl4Vv5jTYwf8V0AvIXLt4jABZlhV+CDhe3Fkp/rv/eyu8VYe7a+rdGPO3AqKNwmTNpU1EU4
umIn+UzmTxlEzeUOZqvFXZgbtOznnG79u/ptUh8uh6365BIJ1iC126vAWXP923ytenMBQ5TYWtho
2iC5iYY0wZm2aR6tS2P/VEULtUo3hv6htHuEqAwlfIuf78Rq8SR1Q1c8Swn68zy94BHL3Riqfg5D
vWHUGlYMvqaQRyP+wDkCV7tr4uTn6rWVLN9qPEiwrH2G3AjfZSwCcHQjS4AT5z0ZhEOSXDM9eaYd
2o31Q6cOp23p4PyYO5T8uasdysLPz/2n9BOds1+iAUGg/zQBPnuXnY7fXt/hR72xd9o/utK8X3Ju
N9LJ+YFGTEamBq55NHhbuu7lZ3S2sHaASYUXHLK1N/7nHeBZvSgcKULKWfLVyuJk0Y2WN1kxZ7Ni
ZyJ1GkyUkiuiYzSwN/gvjJIGyE4isXo1nwz+qKZFay7SRFwUUD1xsbhM2X6Klywc49JvyZgRu4Yu
1AKoAMQk0jH7s/qC0EAQrm3Ruh4Iv0zsYKK0gnnvLLyjxIR68StsfxEOtEj7XRgeGgqbj/+ICFxc
3gAvfSw8FSAB8IMv/Gt5nWzPCOWkY/AX2Fht/EA3bLaEPkyniId2MyMl11K/Lzw26jPvB0uh+jW1
M2fHOoR7+ZP3JUXm3NDYl8Jl8pV+YBRIkCYS99+cPOsAO+ATFZZ0aN7aTS7OaTQIfkf/nZ9fiku0
Z87CZ/md0u1AmnmChoDtF+khVx2OCb15bWZadJ4Ev+D5mX7wIt6YC6zDJfqOeRoLCbOOBBdVj0Qk
wxzdAY16DSIfMbWlkhychG7FXDfoBuFhBNng6eXngk7DF4JU2rRYHdHqA3AY3NGhWvPqiWFzy9ZZ
RHhgTADUPmxa+nMBE/K0f6TeQES6CMfwtOiWQ7d84V+IxvVuY0GBS7aHTbWQEpjjp45bMqylbAdw
vDDW7VagjgSoB0cRjHMisYwmiO47ZfcDU0/iHW2xgbZXuCBxLUToAtGE0DvomEgt/uveE8aZ9ZPl
u6jCl0+00KFiCsBTIHo5pAlyVVAtHidvIcOlS0Kqm1/Uu/NeXIBPT9nttf3DI0ljXycmgWCiK80p
LsD94sP0IAOGaEAnGkXYFzaO4xfsXHQ36cwPrumPgCYOGA0DyuXeU2M/RDZDgVAHiwjPCqVGPQih
c6HCQManAvofqD5GjoxIoTYEQY+wXvGtywDbtIEpAIKezBlVI6U++eBAtcLPradvindGGgSCwxNR
+KgEQI/ChXzP+jXYmBl3REqN9BGoAI9cWhaYs/5Obxrm/NQmPA/PEG7FZ46Uca4iTEs9BRfE1OO+
JUoyD4v7C6Kwpc6T7MDKhxqSDEsr9bV0IZe+QWT8xQye/i2cHpZI/lVxg5E6kFcXIkOi0LSZ6glv
CUYJx/6bEmRsf0LtR5EzuDijEKn5PnwrSE5UWEa6GH4rmC3ce8xPY1RJJO5yjhRWU5QtxJct59yc
NsUZUR1yMl/1HHwLy6ZGFGhUzxFNdcYUU5uZDJV32wNWfGQSJtC1gxpT7JRkDSyrGqo4axNoJnzP
HMFL50Fx4XaFuoBnPVLbAxdj6nkAJRItRO1BV+WHzEO/AgVhlAGsSpsajggginkHBiDhpMAipaD0
73kldHf+wkK0POoz3pyWIUJUwWoWrmjBLKHyFU1J5xFcSWK4S8SGKLAGNstV/EMd/FzAo+d++A9M
F1g1RLw7eYjxDnLE24ce1I3SA9ozSy/dKu9w+wGvEJKCSjMcto+3zh/D8+VQdbv0NMjPPyJ6ArwZ
vtNCiwA9m9Tgr9GQiyYCKQ+fEHw0IzN8fT4RKB4qHwfLaxKB/OJ6AbqWrim+6QgEAPy4T08+YD0h
oJbesHwjKQdIJkHj9VTqJDDgR3Gxx3lCmH6Ci9C4eG8egC50tzkbICfPA7gOSCT0nKO2Brg5MqwF
oQAnnLfmJBY5rVg3txir5xo1zFqsnTES9DLgBWXFhWzMOUPk4SIFxT4Od6COaezjEUTj3HTQgCxe
cPHA0p6YlIlLzqeZkec8RqikFEg1LB9arDxDpERcyUMr7+DvQvJkUZQ4WNKUUJFHwdHxadXAc6d/
LBBJ/V7cBoZLnBjueKeh3d1kvHm4WKRhVOAYgV9ZO+EPy4vLCZTF+/GlabLybaEOsS5eMr6comRn
WXE1bIznqL9ifHqIx0DCGC4DdYqgyA+gIxRzJ9ZFisbgb80BfJDcWQ9KfztcsM4hG9N9hgpSHMFe
pQdfz74DeBHd7Lt8fRnHAQjlTo8E1QYRE7y/APFkOiFf/sqyBikTZd2dXi5UHrHOFY9uNaU+DZaR
KQ8+hV7zYD4cCIEqehBgozRdgBcpKwEf+doUofGKp9WZ+4mKJWJhPjK6puTJKT5LIuslLn9KZ+ct
uqhiXVkEKjgSuL7RjDsRS5gP2mqCCARW0ZDAa09caAJgppLSMxpyCf4b5VhvMWle/Ve+un/pFm4g
XtrIbgj9N74Ya46jYYsAwnht0VDyHd6nHT1o4UNbigQemEIk+BfuCGg7a37lwHgpcJFGMuFD4ecN
t+wfLF3eKZf/sGAYyNBI6MuBV/GmTAyC01aRpNOJ+xH6Ed6zZCS7b95pPFFdl1d0MlQTnF1OI8fD
BQAu4UH5zn3MXyreTbREwEe4GjwGasJ5F1D8u/HOKdI/KDs4Ol6j4FxIUNqPdxi0fyBKe60eKvTi
54KP5pXgM9lNfBJhiyj1FxkgTxlfwgj6C9z2I7vBiN7SzOOPnDC+Bj9T6fDejeUxo0DoK57b5MI+
SJsJ1cNFvvdX0G/OxECvvxI1WncJ8b8LAaDiA+uLPuQfNHugNWZ8QdWisqf5w4uABgBpaQ1xOBxi
x1ZP72XGN7hmt+AjPqSg1MBLnCCWGtIGfGrFGXVmCe2NCBcj0VIvLsRM551X7NnPWVSX6cEb9mQE
45wfeAVHTZ7ANJ93Nm08QC/2Rz+X7xyQum/vgBN8MM9EIBGfeEf9/hIrlfOEIkscm2DcI42bQXKj
iSkuHdsC16bG9VY0DqekYswyu2AFm1+CMi/uUm41dnRRKf+SDJMPkopGWGOcYxiTl56IRIF8jKU3
IqRowYGJERBuKnZOaILCn+SvXmMLELGJKwv6TISA3r59MW3HYy9j7kXx8qnV4HGjOO+35Qn4ZrgQ
0gLGQ7qvH7IBoKX4at0omiTCEj4LOtQDn4KN170Y1hUQA/S76BdzX9N0QPZMh9Xw2RMp8gYY8tGu
ubADUqBRHEbH4E5BzWLnjue8L+pttsPAoh2YhmgIEmIxGkzgzShBpc8C4xlzgB4lZ+PzUDpoWoyq
wfp7eG8sbiCbV+A+lGInHHoGHIWZPhHytDbJSEZI0sIifzMz5qGr2JMOWt3tYkZQcLk7ap+WHvEU
qMECayDYRd95WCduFZqrZzbqa9PsHNwq7HKfYgiAB3ernyaZYW0N77VuIyfihJa/kVKb2662ha6d
5qShM8deDWhP4aZFawWC3jzFipZBdKjoAmTbQIuNsa4URi7mLVNSmVcmJhiHwXtbOfame8EVtZ20
vmVSvXDsSLo8jX5RNBR58dB3HzWmkHvIYatCtZnNlSncJVr8poADv4IY/O7VYRgayPVvMU1XJdHL
f6FSoyGTQs62imGBojHm4O8f5OfyUrXQ0Jh0cZzkySTkp6qe0aNSDuuNtCriRDu/itf/+xV1abep
6gj09TVCzA4T+U0y9e4TJDEeTdy1hiF8w4UN6WLKwgtleVrlNSa+duQ4VP6WhACbX0fMLN9xei1c
mHPYaIvHCvGPU5OIFnaizf8e+/unkcvUs8s6/V+PTU9n9KYUWtrfy/6eVz1LQHV4t0qVyZB/IuOj
ThOBTHXfCtrrytWNcTVU5cgUgcb40MzYArGIbpXSgVFnZb9/BnK///vJGfJ/XCoZhcf/ebwtzLXT
PRtGY1oo0vPk0rZwabHCYs+LzPhStWC4OeNol4r4ax33kGoNucIKyhLgZou009Ki3UsPGHMhVYu/
3wbmLw52IJ3VGH76hOkBxtMWxNis/Cr0OPjXxy16QEOz1/DqmNbaN3MshIJ/g6TU87CCxvf3NFzT
+vh/WDqv3daRZgu/0CHAHG4lUSSVo9MN4cicM5/+fNz/ADOCw7Zlic3uqlUr1IAgWWi4VlDpNngR
kIQf+GutrZIDURnPvGJSMGlV6VkSWr6gkEf2gUK9dyoQ/BTn2ocxJCdMAqKXvIJGbshot5eLovmW
cPn3ELWZik4SZmVHvF8/GM1dy8PgTr3/7xNdzNt7WVqcRBY1rNKikm4KQ93j+5/uh4BchS4p8d8Q
iDMiJ+SqSZHqVoZUPYNKfcFnYzo1y2cRZtPoLE3p8O+bcyyyS9Z4Ms36qLptFkSeQe4AMaaiuU/r
sXdy0UzOFRYAttGr+q1OgYSjRvJfog5Dti7COzWJ5Ith6eMtT1kzrYmupvBLHYUXWQoQUn/oCopq
pFfTjX3Z5sO3AqnciPvqQwqmlrxGpXoFOgYxx8WGeSeEnLkqrWsbm+hdDas/d1VibNmAiqOm6K0L
CpftFb1C+iwZlecLY3KYE5i+QgXu4Q+DcW2txLgO+EmqWlm6fc4tX9VG/1JEWMpEnfFu9bWxNUx5
cv59mhNIhQd1uss6stqsWW5uXTKBS6RyvPv3aWKFltNN/U8R1q9Bio+9qCioMgoB5mQ6So80xKRc
CAZ0n/7IaIj1IuUiO0h2ltH0P0SiU/mDm7/AUPz9HKiTg7z/5ut8FtUdLq5tCRs3aeqTsTxkOhlu
swkIlhsyR8zyNX0ArFz9+06WKns1rONP8k+cXisnTEqaGlqpMh76XokP6Wi3LYasmTRDPOjzq5ya
5E+VWQWyu3wYDeG5LkENsXMjWLgqr2HY/xZamHwYFrwQLVUEfM7xgcEwoCA4Q34ylCaqqKpIz4U/
ccR+QfOKOr6kHQ5RMLNL3K7L6YTzVYBZmg/bJLJyfNSI6agKsjqDLqrvYRRo0L/LiZ0t8jususQQ
k9AexcZglV/wnD/lSGovskKDNKUTFWVVw5wkpvdiWtesLvDPWh5GJdY836Qxb+Ie/BMrgX8P8og/
gLg8mA2Lj3sW2rS+nSBXnPAGzB0cfPqjLygiw2fDPMRBdDeSwPem1BQPDS9oby5IUm6JR0yh/F2W
YuZTQDUmdSyH2gq5mwormJ8+6m9c0nR5DO2+j6LzSCC4WCnir6+33zpxs5REYGcMu5wIU6SNGLc4
l1gBY+A+l1idGrV9oEKyG9vZEQrowkM8ykS1l2+JqpRA7Y35Yo7kpBfWJF8y1naqEx2bdViHKXi2
bpNGFhGrWKGLIEveD6ooQpCvQfanrNn7yAfVsFJdvWtmRwrYB3ODoFwuZPGFsyZhD8R+8OLveRTi
PBb6ruLP4fnfQyxF79zxsGE7XbhmDcVi72f6z/BaTuP40zf0k+QLTtepMH7bsMPWXJQNT7W09qiq
BkSIetTvoiGARY+J5LDTVvtyeeDH9+0ov5pVGTxLy7QwoSSuuQkH4SEU/clgdIhoiU3ZCqNtqYjp
S22V6i6spX095d9NL8SnOJ8WKoc0jRQLlC3BzFhbLIcrG6TsJlWr2LjGD+9ZWl1HRaInbxHvQOgF
bEUWOmv6cCSOUdzKRTjs5l4OTq0V38VcCh5NkzqTrqDpM8BqqBa0lykqPGifMBxCxoby3ILqCzFk
Yx3HpzwbCsfSRGGHbVp9YC8otqXWCjeqIECfKCauuU/e46nsyHrFBjmNCW9S82i41D7tXyvUwoOE
C82dwowcYFEVHiUW4WkT3KWR9zkYZO5LVio5cYt24TibGgoNCzpANova3hAgAuUZN1Vb5tlJRw0A
kU0aNs29LtTxFMYtMZ3Lgzgo00m3xHsu56NnlR8ZVNuMGIY0K5U3jaB1txl0C4oFt1dYSYxNWLo3
3k+YyX3XOxo+i0rQUXYbvonBh5hdtbH/GQokcBHjEdecM0hUgUFEYDLf/z0UGNybohhfpyH7SEKk
g40gscymIDpjKQ/dXul3/77072GcJWx3MuKlmmnQD/8e0pm9L5IwCP73aRjU1jarQciDJCHxzC+f
qdTkl0AM/3tQwg6Il1A6t85rf6+J2mzffW7y81yjzoCVC+JP4K2jB23OrC1lqEQnpCiNeOw6vT0q
nZluIpHZnhrLsqPiy4YmUA+xFfb/+wj2ORVvELnmYOIrVS18f0uxtkLbQQrTO2wZlDRZTMf0+WY0
FlxTQzvLcybesqrsvG4cgAWXb2JFqG70sRfWDcYne1meTTrX5cN52Y2KLoYHV6rSJlBF/TQYauI1
Y6W4eq1fpRRmT5MbJkS/KewxIyQvUuqD/pLOCNWmIBB3mlIywvehUuXxgeqRWzfxpb2IYvlV6sGY
Otl/Gn2C4niAGDEHNZmFErB2bxSDF/llsp8mfQQ2NzIIdgwZOTxGHDo1VGpIIOZAeWMjz7Oiex1j
WdjPXUqes1qdgil348FXjkXP3DipkAIo8qQem7n47yFpxIzCiqDJKJzzo9ACbjRKb3q5Tzsg0EhE
mly5tQL3aZp9bU8xhCFCR4E/983Tssz4V4Ao2iGBBtMxV6lKV1s0UXEYk8i4jmoVbyMlaqGA62el
C8t7kjRkZ5ZBchkqgqbkUsWXUp0GySHQAsEkqJhOzYoMqi62HEfqcWY/muBwFPVRnDajqqhHn7Xt
qQmtyByUFlwXXXDw8zNPQSK7lElfQ5CBIxHSPaz+r5r9KhlGA2+F0bphVLsuZ+R0AGehGJEz3p4n
PfyWDSKH/BQNDgexFw/Zoa2JgbFkeNJl5+K2mDPw0G8KyJSPZW/jFcRn49Kz7jrZEcRE49B1ZEG+
l0qO4vbBBcF1YAD9kRXmilgII9ys5/qvx50GzsYM5EvtlKf6Zxz0X2WnMouTxq+5ZHhngotSj0q4
hZ7Q7qAFznVkwB0+wtzdxUzG8TjspU5fAWRL7ymQdnPBJrutnCz4zQb20XNkPsvmO2y+YzwcxlfU
Jl3yjKUr+ayp9IyyW9Bf5ehF4XhNlXNd38zsYBkPKoASQg89BZKmBRpVoC041L//xIogf58oBoEN
5Z6EX0qExdwkS7dAl0HnUNOC0zGoBKHJDkuFS7W60JKbA19fKGTKAsPx21oGA55lbvj14pvwZzkg
asVbFC2/GtPm5iAquMfRh6/DJYIIYNrDgwYQBshs+uEi6me1W+xcrGdHpjIWNFjw4V6Gzk3Y4USi
Ae8z2XH5ab4psFkck+aNH2ZnyDrP/OHf0DHSYY83DBZwTcjG1fRjfo83KtgLiHK5V2KEJWtSjzrz
zJ+TA+g1B0s+o89DKQTTX6hPEGYhLw8XnhtTMyASHZPxprwWWNt9gpZrkx0IWKr+gjDyB2PQFh1g
F+F9L+t2hKAGL4h0Pf3gvoDOjRXFaO0orMdbv+MphV9os9mK31zuBxiU+tq6dWRtELa9UrV1w3gL
qZoIy387vAELMcnBo2648EywRUyY1HzEU+BChmrYLX71y3gbAgygmVOuZ2ag0UIonXn/05v5nV0M
RzuOrnULgnX9Kr+Pt+IXBwFopRBAFiubDe/nSH60U2DkQKnIH4r3GZIE/LuwKczdaC3AXgGdgQt5
KxwwfbzXVtB9gx1/1mO8Tj/K7FFhK8cecMmMNwa6lxzEHIbWhKHWKiyh2GC/sBlv5Sezr1knuHkz
pdvijWhFf1bWubXXwxsu0rz4iovP6+ldVoGBnmKhgDmDfOrls4ySnLUGvwGEzLpL/muNGgOzLPCR
1kGpye+EvUu1LbDmY5dMGDZyHD+kbWpcA/UC9RweFATBeAOVm9NgHVXHPPbSvw4DTxg/Dzl/cG1i
YwMTjFXfRfaUbRkS+AnGfsRwemX1rc+XfgcMSfISocJBsDNSG2cpqaIF2lpkTkNk4QlIKGdbeOln
KpGnKKB0XYcIrQE1a68nM7LYEpXapS++doF7DYPvRnlH8BQelDCPy/GmkPZQsSMSSCiboIXJEb2W
1Z5SPA9zL2nPfr7lPuCGI9hUvq+IcEj0tf4ykf24Kn4N1Rnlz1E9LzvZ6LDUNMnGJHJgGz6MsNaq
NbctCoH6BJeBW2D8Yu0Tq4kdPl6OZGTAD8d8jkhv1nDW21Z2GXIuP6JjYMKpfGrpUYDsItphvRfx
C0C881L/4LHIAiHpuwN7boh/ACncEd4RFE9MJ8rSkcpXS3kLVS+ubP4BC4t/rzHPKwwSYda4sHIt
uN2r1snz04SWPkbhY5WvRXvuIhg6KB1QXhZ8qPNXMS/uTga5aZU9wCdjvBfvFQ0J0UoeXZWoQ+YI
K/mvj0hFW40QpKBqGcdSWAdM7SV7LneR+Cbx818SE7lhqycv+KCvdP2Cx1bSnVOmddym/kPTz4L8
BWMez19qOwEXQAxgwMyRDIevKgQO0Z7gF8RnDMKjkRmVx18j9pgnz4fchK5fHMN78iQKWAHVCrCK
3jcyUcsNGRNrpdtH0c5g0eXGrteP0lcHGk2+gBz+iMVnmV6hivJbKxnI6ZVZENd11U2PRrR7xZZN
GwP9mpAs/WMrWoch/Z6UPTnNegj8xt2qYSx/bV9J1hDjTaqei86TK+xEDBaleNcPM+Hv/S9PgS6t
KPDoe7baBxe9HCF5XDGaTLh86a0k3SP/DLKbL26F5ErlWJTbVPOMvXKA9peGpz7G8vBYd3+9pPBS
3ovky+h/u+LTqu9cE1XZDxIxpB6milWKLQyXSGEAAFeGMRBTaDLtmoMA1cqgBkKLZq38F+G1e/JW
kiRM4jmONfhjrNEGkwosF/g/Ge9pck3TNx3DBHWFR1ndXhPzTSvf6fuq8uIzpuxXwb74qKZdX99h
XKKeIMGaKOgkPWXRL4pt1eXu7Qu3pcqZbuH0VRuPTsM94DGTMapfAJNMnwkKrv3EOXp6hTXky1y9
4m8/xMwnjiOBQZyWHd6Qi5BcEg6ltW+TI4u+gqkwQSSzzbMf3kCJmSbFnwYSwQ/OEp3csqMqYCv8
aqieMW9k8JLS06SbMv3mujNCiUzIfvkcCw/3Z8w5F5dNM/iNoh9h+lY7zJgdLJItygximMNtyQGH
aQOpSYs5M0yhTcsACcP6yxxuDWu/3E7+wgqRttydUrKWBOy3bGLTZkaUXAbJLQC4j1/a69xvKfhg
Rl/i1yBG6LL2H/zi5DnAYE2xx1TuBHHl4nUU3/vyGzW8bniC9O5bx7F/lu0tTVxzcZeFM7HqiFk0
/hruZaw9P+Lz6KZfxPawT1QY9sAni1f5K3eQYDxEjasdcn9+drhQ+BtkIDmz+8EzmOtoJy4frzYj
j+cWUlqql1p2q94uwp90wAorvWoLYrWuR6q/4VuDDXSzzC2VoQ6HxDQOHC+Nsh1A53n+qjjgj0LW
Lneu2aPake+KsFCzt+T7Ca+SbNdAyVQ9OiZUzIFImi33MeKYm8zQaHFAg4SzRuK9tQjS7C8szocc
7jqKRtZ4AIcBK4MOYcs6ObE58q77+ToJdvJdouFfYc0glogkqUdjwdabHcGFUUofoXuiDm3mAMga
IHUbd9O4G3oPj+GKynIkVNYevwjxC/Vjq7rTkyQEJD7adIhJW4NL09oT7DgKGIzu4H+TCmli78Cs
uZkJVoj7ixxdrfFPkewGVg83ZhO9xX280bSXVD7FPWlKtkj9LAwMSwAjOIo40WkLym2mn3gXzQDZ
4q4byHZziuajG9yIdEb2SmtTQAdCDyi/TcouwtizP28D3wSGfdG6ixrV6wKBpc6fJc8PI2y9YHQz
n3uywXHBv+TtISy+udoUiYQnrarnlhjchBz7nu1SH9YF1jmy8JoQmptj5tEfDIiGqeUWgbe0PKK6
GCFyWJBbMUIV0tEGEw9SnqHP+q+JAhOxRYaEaGXcGRknAWm3geAGTPwTThVsePDkeBPEZ91nTokj
jlA6GXSjPHmr5WuACj2F62rlKwYVR+bauL9kT1m7y8Ud2dMKgTfmA3+q8CvrFxmNIq1n91a0NzO5
++W0Ut5UBvoBhJcxO+fC0UhuYhoQFY4DXyluTIjIEdYIAupvI9iH077AYlJlwFXIgj0Dd80MkwpI
H7n6Jf4Cn3QfDW5Qq/4+Heev7Jn9hndkYJzT6ns9bWSv3lu2vmldJD4r7LXs6TR6xnY4Vbv4zdrD
dHgy1fJV+lsKz5Xyiu2Xxu1NFUGyKmzFeGu8al/DL5dCe21R7R5nd36Nz7GwMX97fJmoOD1t23sz
fTgCDbx3vZJRE8yuZDXifN5vR81JBjuV7fA+vo7ELNN2En/YLGU+gl9T2huKy7GoC65J+adusmNO
fWXaOqe5uWWR8rHZu0FiU3fhtht2J7H3KH2pczQVq5hNDm2PoxR3mwF91SqFJT+S+uRyw1k2uVgU
hUQ8W2yB04YKUEWRFNt6Qv8dv5e6I5BAJqxDrBD6ky/vY160bAsw5di44OenpyLaBWwaJfvE8lgl
F3ZjC5Y8SV1Ie6StKThV75KogA9yuGWJzLipN4sEEtp0NzhUu4AUOJ3RvRdIlCgP5yO0cbFyZ2PL
NqmJWF3v+WdEanHkNsUT/w0mBcjIURVgQSXVW9i7qEuhu6p09eKxUO2ssalGBTJR8EAiR1DaiSpp
zo7u73A1hupiIPdmFAcYUctnbObfxTsIpIjxGy7Hb/B3J5J2yEthMH6kiwi57pAFQdvgT8Fg1JDn
ewIV1XDkEnLu8i3qpbjDomEdpACRS9WLfURPjQM9kqcJVw12Dmvk3HzIIqIIQb4ovZKWQihhwyU3
D6FxDrG9Y5LMqWPmjoawlp20fMcTTiODwdyk5CjiSfPDbzT2wzP7oKNjUY9fdN8kdZtMCGKsl9bC
ixmumHRm+P8HG/oywHAMHPgKVjrIubE/AN+kb2gaF2ofQinYBeE/PgisIXjNMIhaDcnThl5r6Qst
bAFWVONcgyxwJZRbpa3m6xHNxLA0WTwzbRNtonYDy+MdIRVe1zYiyXUH+RPj14hotE9l3prQRP4C
skxJWwr2vnAyW+JdSARBFoHadflPtWztQFVjIjqCKIp3VAD5f7ntRJ1zc+3rFwpEqqUONFPb9Bik
bziMSJ0UcSAEDR3WrO0CyCui9kL8vonIusy3uKVXLG+BZOB1G7MDI5pHuLJjY2ADBaPh8VZLa3Jh
cVmnkBYKCiobeSipKJVww7qae83yUS6sA2oFZWX+5F+VtNffNc3hPDO+2HK4OawvTnTOuBkaBYKT
T/2T7aC++H8TAyzM32ggO8fA4QMfdFz6h00KcQjRGisYmSSMj4V1uWof5WX2BgZ8W2vffMzxtkuw
l1hznMIB/0zztcmvK8HclpiFZI/vdg+xFOTIyUiQquwktZvR4ypQBGvACwEapE2L7cFizLAmblCk
qroLX5xGgF90SCQPjES5UV7GASICqH+gD9zJG+rq+E08agL64g3hqpylyXDoz0q0EV4BoTVxM+Cn
qWJWCQNolf8g2sfwXjPdZZJGZpC4RstMlYuCPlVWuA4MSFwLJ4jX/HTE8d1vcsRwCz/QLj64SeTE
rp7VL50poy+FvY2cJAQyBdSvdcB5ChHBZBhph+a1xIqucth46ECwSmzR79b3TvgzSXPWnHreiKhG
GjYWsMRtqDkyG9IvXxOwE4/3s0QZvi6LTQkcSWAtFWHp+GRQ5zuLeEaRznPZh5jHsQlp+VKaIRUa
WXo+M6TGm9odJFm1c9R0K4cbeIEgItDbRP+zMz3uNhg1D8G3m3TxdoJiB8XNtz6Rq8Olwd8S6yk0
lNgDAzAhPFj67NrFKoMtjANcHLd4NrbCQYl37Iw1cRwjDEgnFw6LACfZYrggi9sM9DG2C1jfoIgs
dyQlHTYNyD5WbKMYyXXauyhzpvW0FZ4k7yDWaGSbJsvNz/QcISkmM4L/msu7Rej9zR8JeO0juFmg
JEebvVjeTdaZuGWV510cQKhstrTz/rDHWN1oDlS5vIoAFpt1xm40wdpb2s3SlYDBZNqCFuB/nFHY
scfi6bKBMBQmLmqgTQFhS1mDjcECUpKdGnxW6ZYtCyKQ4tuw1fLELfBOpgbk/QHanOyI1OMM277V
dKbbrJRVkWyj2Ob6DRegItRklNfsR1TC6jt+oz8iRwf0aC6xD2URVJLl866+B7/sWHwVlgRFNqdl
FbjEO7CZsI3AW/5il6MXEWoi6W0TDjYqS9j/1+gjvle/3e8wuMpXdST0oD5TpnDfX1vhwfu1N/b9
2dhrh4wyxRYAl4i6o17bj4/hJh1Ugl3XzS0x1vm2vBtf+ZaEMHd0EbEDx5hekdgUXdJr9MGml26V
VwK/j/G5OmKMzknu9a/hWb8sVqoMjH8BbmC48XZFDz0xN518xegSylrnWOciw27PUZOdKDmEwI1c
FcOt4WTWwDEr4ayDFtLZ/0Uj3QEl5ZZ4QR9eebWuG7uFGQ0LDx+unPg1HMUXSrASEk2zHkQYz3br
oCeq04uhr1tE8h9o6TJkfJiKSEhEAO4vbe2Z2l4znyFuRxhZIw5BrGuTQi8oawPSUwpwlKtOyI2R
wD5Gb7yZ9Y9W+fT7I/d0QpMBWLaksrto/avf7IPqjo2rY2cAHIXlOJM56QgyleNahNiu2QL08c4Z
EXvJGxnGHabMmIMi7eElqE5r2LW6UZh4WOiwbEna+4izcBik6KXYKRbZxUChQvBkuJ3BHjhN3hni
QD7JKFRhXhBoCf31j0ggErulegcZRVwIrgOTxrWCuCQg2/rOpsXkPRXwDVs8ylQOSH9fiHuxeZfE
xcBMVaCzuwJ+kzNhJS72bGRYQvUDFcPgG6hnMT2DoQYC8O1v01cgJx+GJ3s2RyRJDf0WBGU5/Jdl
S0KvLSaQNVBkk9O8orgHuQCnpObjrGpYrMW1uMIaeha3EbKeYGvjfgw4hs6j6ZUhKOtK+RYnRrrr
idszo9ZY6R+okupvmpIlWtZYB3/1m38MMVPEmA8SJY2TiWWMZ042XV8CPR7RKcomGIyI7rlJoZrh
vwFQXt5m69u4Ye7DidySB8KBS9oYhQOw9q/vcb/Rk+rv9LD8135xJlMeofy0oHG0q+o6cPbdM6oc
cOs1T1O0h+YvknFAWqFhqOSdqu8xgimFncEBilSBVpnly+LwUeysWBy1V52SW3zpD7WXX/pLe6du
B1vgPWvQKYGSvdNTm8C4YAHv9deiYz917xMaFmsRwP/P8oPLwfwY2BNn8PhP+UhhfXwYT+FF/aEA
K7+KX+2L6dYbRySBR4AvYrAePiSgaWtfU+qKtjlzD604dDH6eKWa7jSQZOy9jowAFMwvqKFwASGo
oIFiBWTmhnfCPU7Fd/XNVjm9RQ/DgQQMo5DhRHPoX/5n4AJ7T9sVD2OHlPQxvgTv84u4adflLiiO
xi+pwxCAFDvFkehHeoEdDPUZvvpsJ4/2Rf9mzsTZxD4MDZVKOIYwfZ6vOkAfN9mDUidwoiNd7GyA
qJzkd+q99AvAQ/9pXQlsEwtLElTDLW9a9ORBv7Rf4Z2WaakDEfy4mupaBdsS00zyiGEVrCd2DN1p
kKiPq+4plZtlG73Lv9rBfJH/VUm4tRXMU3Sayg17VgzPnrBOSMMMNazVwN/47+7+D8eESg+DCRXH
Lo42PnbzxE+tic46pO/1BQMVALX8RwsdqiasVCi02T8GZN10eKCc5QbkuqdZokboTjRLEXUcRSJy
MATBX1yJhiMBaRDXhosJ2sJI5EknR0tHoc8+zYvllWjNnR6Al6JTTOHYSjpov1F6NH9rarFPjZFd
D69yrc70Vmer3uQXKqbphdcaogMDlMM5g2Zgnd34hARjIbSrE8GGCucyno4RMX3E1WK5shb/Kgih
TKdw5ppxIFuDGtZY4YveAg0gQXA7RHYIHtpt/s6rF+Grlqv2Zzqpz655DuCxi3hjqQeXu0y2jcq2
VJcxMZtr9xR/l5IWRAWqFdgXihRAL3BC/wCPiRUcVrA5lxeokESLZv2XejOiWKe6LDcMldiaaHJ8
TlvemOpfw/OVnrtneZ7BL+p1sg/2+aV9YLcFKRUbHUjAWArqK5/Ox3LKh4jyvz5OuEHPrylZQtaC
Z8x4bLf2nG1DZUMdrEL3D1blJWWQtFI2icsM1NqaL9IDUDv+9l/oxi/zQ33ClRRYc7/GFxdp0tds
mcMvHyriqgm8Mjh0gcdaDClx0bqYBzhUVeJo/oZtqKGRUz0VUia6PF4JaD8++ljT3im847f6naVW
X4Zxk+IcjQTh0D9mbzpmLtGhL+pfiXgE9h+i9cQL8k3JdBUq8BtfwL6Kc5d5A7sJMsyVKTkcjzqw
0jb1puDI0ZV72jcbqIYk4g20nm0W/IqtlVOdE44PKvjp38Wn8B3c5m33IpxZHBL+ZF5/iC/ZiR0w
f8h/w0v3WeP1g+qFN+1PhosAxLy87ct8fjcRNQARhJfxkJG1MKf6ARmj1SQnkHGeO53Sd/2FLkbG
C1Xctj9c+VihEW0v5ieGmiwH3grzpS7RgxHUtSzcpRdAzEL47G76rC+9V75PMzt59QS9jMHyEbdz
GfAU3hbf2jFexpQa96gbfy3j4R8d/5zfBgiGK8Hgs3bovLESIwSLc3XZWfBCAbpBDoUTM6gMmzlw
B9rBV9Bili6IcHflxIBlSgSeRM+EAOddfMkf1lt0+zf+AAynJIQUDuF8J32TSR5w4/l2zX73pT0g
wOgAfJiKDniEYwi0qV4r5HyrRnFDDtVX5Hvo8XTQ337Lo0JoOEbS4IPaeqmDON1OqDINhdpgUYcn
tCaxjTnQErIJ3rhB6tkwgeptlJcCQj+miOIiusSCgx9Cwinzq5v9D08+RMdYSH/i0dpWVx9KH0Tl
lwCXhnYNKPfOhH1YPjbRRX3PMtGc3K3JiJhl2ewoPaFncjW6U/lev3OWdk8QnOwXlDdu9uzrzBgV
+Je9XbWbAgwCVZqxYjhd9Q8Qsy+maESsmXgS42XBJSPEOPVI2zWwkgKPgYb+qeLL/jKQTKNBWt0R
v5WNh9g4aNE+03fQYfBD1tHFxza1FLHdobhPMpSLe6gYzXxOuSKU+YReI9MXvXDew8tULNdo3TLa
BIWdAQSp0OlZ73txhODhYBEqRjv+lGWvv1kYF2IQ1rh944nyrgNZXQzaHV3btzUZNxclevrzMUnw
d1/rgBrNzcQwKeUlYCHDvHAFgz1DVZhs+QqVXoQTgsLwfNO3tgTZH7JIfi1mRx7pu5E+bWimdYad
/cb8ZHENEdiOXZF1mxCr5yazlxrPQXRG+kUqBTQ3NRYfe0nadBnLmDeZSJc1RVRQ4SAE8rXctDVu
72wTBk4MWytwZKoXki5bz+fX3uYHmAg7dkVDPy8pdJzBM/SKIftUkD72NDnxmkLvo7o1wXVWWAyL
b/C6EvH02AbpK+9H7izQfGvnOCxgcjHYDO4orjnoVPwI4hcQDy51sLhKb5YSpPPtCAFgOmmk0SGD
ChPqrai0iCKcRdWrgmkvWbXDpE/S3xvdhSK6kdPRyVvS0AaUSkCyCf/HZbsvkh8D1WSGTwUcHdLL
rGMv1efQH3Z1fiRM/He2opNOAiAZwbuaeYFZIUXnnyOCJlWiT9RjP/W2nDFFU+eXOsZzhv/xmYxy
Yu7j387ATwORBG+Sqd3VUkC/mO6z2RG5VIO9fDsChxprA1rrZy48+Jm54TBDVGSpp2Xb8KN10n3U
kUkRHD8bPAAxBN6Sgxag7ynxWekszP9FV9SNzcKaoC1cJJ0SpB1nVhl9uzyKtbpX09sUfktIYXvK
C4PbOWC2pxCnTQT9pCTHwaTQbQAVIjZsQTtaHPfVWC2cDtEzJnBgTWJDsvq/vuhrbEw6kQ1uV4ny
xaK9SlXr0WQq6jblVJpsVDTzuty8MB3tSV7tWigRSRuhZEC9g12AUkyXEKIsvVwN8hRH9jDHWEdi
vBIDRaNRDxRp3Qs0hHVDtW/Wab8tSyC+RN8NaXOtU2tbR6APVT4CGyqOTiflS8Gt8gkqTr/DPva9
NkEghBbUp/MQBXlbNljOhvz9u4nwclrZwa9PVZZcO0jn2PggdzwLOg5dQ9P4D0tMdvqYXJQpLzeS
tZWoGj8DOKBgrztgUxqckMgxIxy3oyqx0wfT6EFdsgtT8OQa/wO9Xpy5SzT/Vdo+JmzQ46i7TMUB
DuA2nzBHk9LzFKMeJXJnUiGfAd/W0k2XRadQdNYN4sCVLPzW6mcUuqEPkerYcg50ymtLiB6h0OIt
wAqCUwdRF75BGiuWhAd5D75QpTfD35v9+yx+SfEjle7DsTR3fvEJG66DLRcL+2Z6S9hp0uJXVSG3
b6z60OTr9KKiQJU8NjnaY6oSWjyMO5glI5wFqMPPOXf7DEK6BwNkgvmNshCABV3FvumPenSJqFE4
XhQ3WWwMbIBnRAty5PpArSCsYNOwqE+m6FIC0rmSqWrQ8KZUVeBMgNIzE2YvbPFQOQTToxJeasas
DY2G12Skijki3GbRnUCMxGNtejpW5cOmg/kj73TQ5Mm6R8IlNHHy7NmT4U1jt11cWhB2HxUZOyJk
LgzyZiSPnZLjFehD2UC4BEQJnYYJyaZIv+XxoWRXZRndlWiJdWfWzxlC4IqB67ZI7RyRsRAcGKgP
7E+al+VfApkj5jU0dhOXwaAvIpWYyW8zQIMBDnQy/0WrgUdD2vRjI73hfTyuY8EJamZc99zysOQm
5DwOHGs6LbTy0Y7QME7Q4RgsbUtxH4T4GhrnGd4Qb491tcRbnxyGLKYWbpngC8PJyEMATxlBTXKO
pGbaaLLwntaaa4LabUeLUZmbBuwJxBl6uvKIW5fiVhTPeUYT1HqKeigyAtxWISry0KbYTQqHWzOA
jejOj/aiiIcR16LUJhidTkmcrjjFyiWh9XDmkQ56iohEcB12Lue8STFJvzse+D3jJrrxqdXu4vqR
1g8g2aRl4gMP5aFnu9lyB8URZ0KgbvLgae2+R0Eu75nZSoU3Y0OHlUOzqW4StaWESdmtm93OJlFa
atdRRk7LuUmuuCP1yr2jgTcqGhjqfb0xnoRfkoLeMUsbY0ycrG5HxakBK83cx0rReowHIXinyZly
2+TJmeXXjsKy6/ZKeMgUR5E3295yosTrA0ZFEMd2ib5XCLcOjlr5UJO7rr2ZzYEqgqOdNNmKhSfP
xy7Z9dZZ3LEc0V3IQBm4HkWfgnIgZlHrHF/elcKxSDGqdgWCdJrt/3N0XruNY1kU/SICzOHVEqNI
RecXwqmYJOb89b3YM43BdKGCyyLvPWfH2vKX+NjcvUrmIfFMcIXWuS+ORAOq6bbTIc/Cu7Q3H55m
uF1OL4mTSCwIyH8ZqhrwJdHMfuZ3LEO8m6L8UuAmUwJet6k5ppbX0EDFTcCoQ6iSHLbEC0vPHQHn
0sXIwtLwUkTrDlhJorBJxjp0SDEw16DqHXQpORbmchVQYvS3kace4hJBkrnH3bbPB54bv6w+DMNP
5OcHNQkdjYs7eqkrSff75qLFgbwQ+nxJK/jfXdsKb6VkvVaXxbQVFHAEYSq2SO8U4Xzs2cCIyA9X
39QJp/OyIqitE+L86TCYt1oKq8GxSsgDL9n4iNMW1JYvV1ldnkUKiyX+g6KSnAvzO060y4NG59G1
CCeDOIeOACPaNwqEj4/YoJi9GZ/oiE1z9jjJ0X92d6i555nrwkIIA5vn6ByKOL/Bo+8eCoNVCDrR
t5BHUdXaUXdwJ6v0QxkonCe5w/xHAanchXUMdhghuBVk8Ms4SHJfogQdmSfCuYAPjx/n/LcJauA5
Mkauoq76sSiedHVUV0WernQ2o6+2vBoJ4wI0/gTWlxmOrt/G4cahvrYuJ62hB8gNNm3V5BlL2OtR
or+Jxhkp8IQnQvPX2uN/Z3gMVmcKkdf4BWJvJdfC9IzWt5ponN+s4rN7FdfTKESZEkjiMTeu2SMQ
hWOu263opMTf6kdhPEpNoOFLYQAkLJzV8yc7qLbh8LJnvZOn7nbGYIVpjguURHWI9UMpBE3zmoie
lb1UCYcPsVKTRck1cUKk9iVRn78ITPvrfCvnW1b/zthOK6mxI7X8q/ug3KbiJN3l82ERI8X0ReH8
QDSLM5WGAcocDtQ1LtZx7Gx0SnXvUpiZoheUlWhIHVXxES+lTkzAuHJqJuJYmobFUxLXsyEOkZYr
lyaQjCgjk4r2L+box3SidKdUsW4g6Pf67sbRDeFqPRCzz380ylr/3xDgZVzQoDXrPVJKv+fA4lxE
DFbZjeTFATbyXaWTN8OvdDBQLCAS2d1vs71BlRVsfgNFTMMJXASByrdS+JB65GYej9+iMLJcHgsh
tKFguflIe5ZLWaRE1IkZvz3ESIKqLoIJgywb2KC9U3xdrb4xvlkAfVYDaWpXa6TmQSV7QnqI/3Rp
8VJTiEwyMPNrvRzENOLbGEPMWjdBDpXpTVgQebivqhgwi6ydzbO4thdJ+9UgInzzTqBpWFiYalzO
ZMO8UqspZujeQw6ZWgVNRZ+CzdbpSlcmgqEkJdNYQfRbLtaA8mOLmgXNznsbxJdDVf7/LuL3XoeA
oxmxU7F4dK02DfgX098LZFxnvEkxghxbyrgviCxzAThiWEkOzZwvpHx8aoZvsvjXOBiekOywx7IH
s+oZCT8RZ5+/pB/3lyo/aQ+Oja6r0CXEBR3R9e4TSKxjsVtdlCEKPDt6QnSiJPEXNhPfM4YChDYp
vDl7/aA4ChIUXJlQc91lIiPhEVbdVw64SQo9iNwWZa/BPtqNRQWbU5fvpAUb+anNT4b4/dDPJgwZ
uW0QazWg1LhemzLZ68JvrQOMNm6cvy4TPSdoE7JgPcQy5m1erPL+PDNcTNE8HAXjU8OXaZxw8ID7
d9iXCvk06iQ5+Q/1MuFRMzcaJblOZIAkbgK9Vz1bfKMEX88v+eg1eIfeppwt6/7eEa3WUykLgS5q
d7dO1kuZErs6YrjQRuGj982ggmVSAvjgBSGVJrxIw9twaYFkwZrX+ykf3raFJhcA6tAbyIeBdP+/
Jbnda28Gf5nXX8alMnYwzTHMlTrFos/4S6R7qGwxLldNDc36kKgBH0SVvbPRL3e8hRG4KDvTtq7V
GnlHDhGeEPcYVZrxWtW7bfo6qS1ML+LyNt6guZXqNBWfv8sFIhIHzVnL1THsLMNvDW/miDEN9tWt
5e646PByxBlDQszWCepHOeXWUzlTIXQdlWtmvY2TKzcOTtyYT4Qj9iPPQ00KDQA3JdQxE9llkkGG
UIiuBzphNHflSy+v6UokZgWBrbw1JM3AgCBwgx9GWsNlF5tMq+9IYLvdow21zk2Qm0MZXtfkVcgd
pWXadQbrVcue18rW5WM9vHaxd1dddfBRPYyNyw4kjY6YBnqNYNiDXsdwCByaKG6P6wXo9qv+ACBp
b1Sp1/uywHSASvAVVkH7hr6v9D1c+Pg8/P/uG6iOejdH9AL3wqFp5OQC6t4dFF5ijWIaVAmcib8H
i6RQKVAzIlkHtESDWPxVwSjvgCNYnRfzzDICOrJAehK5fAZIRjHCx1FiaADuQybfEv+0IRy0Ioy8
o2qURql2BqjRug/OmzFhY3CF6TaAwkF/TnL89UimTzMh/xJ4tlM/KhTrKcVhqnHYZGckk+o8ooPk
53fEgtdB/rDU6wqYS4DANL5ojw9lhiD+xw/xJIBVMt2AjUzV0ZQud4KkoImlywx5YAFtD3GJcyCN
7svb3fJ5fRAUytWh5iwqyZESlFeLEGYms95B+LDNPyIZhARVAGuRIA0/CoVt7gTMHHKQoJkHgjyp
aUCPgKZFd4JVGU67Axa7YrogjprmwKQ58PH+mH1WDZCtUtxXqTcZtqyH5fhabgQBzq4pbKdQlY+p
8dxbZ8VwNHpEfun/YOp2BWTq8XM1X0iq/c63nKPaHgc2oy32IoG5xhWiAoofrJzVLVBEn9CWeHAf
XU043Au9wFbm43YvtSAHP6jdYcTx+33XqBH2CmrQ0USw1MLVVSdVf1eUP11nv/xKyZwQiDeIwKa0
BfPUS/dgwdj3KFMtu1W92bxw7onKTaxfdCNEr4tl9VHwLb1WC63YdloHaf4siKTIeAiadQaoORBj
b0wdxPor2yNB8qAG4Hs6V6zD5/cQ/TEO1Nyf5zfmzaUP+RpYC6WZKSNaZFadI9uBKAXT6mdJND2A
amwqOC20v2XiYqHBeMT7uZcVNo1TPvk9J7CoRbG174iiK/eAp3TgVItJ8jvhrBPtYuiZ5AZp5UEe
QqvzoHq7IUy3K9mG0tYl5HzOgy6S1mtbr2MtZmoDjVHYbQNVvpj1eaRcY6RtZ8Ok09jV2sjsv80G
lLZbfWVOUT369/kAonVum2iQtsvXvFTyc8dv1QWG4c7CJYeaNUwILS07rlBDSnPp4FWnh9c1zmC8
adMxsw4cqgMWPuElG8OhOTJ/sO+p8VEs8M2GIwGX2S5nnqP+QvKceQgegt1RIjwd7jEyaxd7ZwW6
0qarP4ItM8uDyRT6+lOU5msvw+VK9yz4FAkDVeBbWaPRGIjHeXwXiBBboYZRKCyNM5q/XRNC0KDU
lQjtWkLFIHeLGo7DA210/Fprp4QbsboiZ5hkx6ptpDDLeHnMLv8nyc81pYLdbZ44tjlSrOLZUk9D
cstQq6W/CFanMZof7+MEY8C2Ti8osh6jdZfM0zVnW6tar7dOwIdoCMb6ksdMeZzNkJulvO4N9VoN
XxMuAcUeBdeUSRP31uw4qZ+6cRFLf5YOZeIRb7iwS+ucxayGNiq57K+ZF1e02GGL/lv+imW3J4F9
CB/9z3L3JOEEM4QooJo2uZBhOlN/uivMNYEee7oFx1u9NDz9ueMA3yoxOwfhne6sotXi5HC7u6cl
bvc/0JGntoYsh2VICFvElGv5wpzTZwc5+TDUPX4YEg+PRfuWMm1oZ0UPN0lBXqFxRk/JuyZugTP9
uTDWEL+FtBJpg/BdP6Z4H4zISsI2PaxdNHaXOue1fDz1cIladmUqZIvHeiFy9aUfBS7heARhTv9G
GEBgD1k5LHc3b04J9R79t6bREp1sCyZz2T12V2GvL26+/A7Th1Y8S3xIG0oiHFhY1vtlSQINdRCY
fxku4sF6AJmfk9ib51MZU7qxL1ungV6VKC4Dqd+3ejQ2waYCq13YxCKLdCKVOJjX5W21XrTOTokM
s0vence/PnuRi5uBejiePklQKKfDpjkEbo/DRKxplyXPRSVCp9Of9nfTaxHLIBYS7IzgItRKKj8Z
DMl9NPalE4poMMXzilRbCWLBNsTjUHBB8WkRAMx9MW+WhYKab/i63EWvzr9yuG2oAt12msdvLnDa
BPo9gFSs0qgq7QGJAilgAEX/SzExccf8Vk3DCNWgbPeG+SgV/yRotd46ZCkyxOygWR96BY2SFXYK
qm3A3lh32UviV6O4GNJLJWzSpnL9zPuKgyeGDdBYLAxkGKGse0r/WxoXsz+lhSPP+1LfWujgquP/
YawlNJqbgebtAeWm3P/FEzxmFqbZSUwCffqYqZIRb3njbaV9629GpB8ZJXjRiEQWQ3T2DC7THwAK
JKbC+ItdUz/UYUMQ6irh8ifZaPofF/EeVIBOMP6iPwwvMmlle9WgM8rDMayTbiSbC5mDnUjALKk/
mSSzWMF237GCADg/pmvOuiTpXwkywy4L4PKHwu1bxtzDUIWtBBEJEZAagPYAu+irM3RxBZ80keyR
UUcGJs8epU2JFkyyocx2tXrLF0zfgYUbC49ad2r6Yw+m9OBO8y3DrR62xqNIqJG1m66AgNkcJVaI
+6CbbFSOj7sPT9J1zoMqk8VeYzbCvbg1p4kXreERJzu5JtGPy1/Bvv5doRyLyaaruHjixzezYGle
9fY3hXdjNwOrWEc3Y5h7hHc6n9q/uHtlvjUGFEXvgESpGtb1qaoOfR9EAoZ3RienyvyuDe9l2BBQ
13nFQEoz3hXjvW7boFq2lTDpnzsL0AdVJDmeWo8N9hTfvc6iFuA9FW/oYCXhxUxwn4Qa0vDmreyP
6uiLuXtXfVE54D24C6e+eNHjo0Hg2xCCVC3Js2F6q4I297BQnyt7+oz76HnpAmmNpsbDbMkTzQCL
NY4xyKqgz8Oa1B2NPTdq1kCykE96ZupphE/qb4OysSWgcD3vTooJHA80UUgY0NCjBZl5U2VvzjDP
eksVNG9jfO34y5rWwRo8GjBMEJ6FYOLLaHCmeImHDqHt4RP2venFoteYCImBTc4Sntl2ParkNsTg
/z8jc0E2hDpKxNUZFyrT3CJxIKnA9oE1eVEQiKKWa1IfySkwTCP565Y86MbxsWKBuVNqZyMgBihY
p9dJPTZGiA2yLH1D8aXsxI8gtIeEknQ3R8vFY1p8jTEDfzRYOwG6GMGQnyw4qz2GmTYBBN0Q4Hli
wgkq1M+5l7NbywGXRNHgpgOxIxXK6SqeFad/XFCVVqNdzK5ehmJ+wHOSllH3GQPLdy57O8xkvPhZ
tZ9MZxC/u5yKq1AywsR0stQBMm7J2ufCH9wMcnXe9xMFyz4aWSU5wAMaCCJgODGT+orhLat3l8N0
cdoOjNF9tI5I2hmwQYzz0lmXw6ReRMDMET3ejAvmoAjRvKEPbkyF3Pb98krWNEKKKGF80iqn3xrI
7XK+lCXRHQDVFxUWh4+vWRU/3wvaJ74uWAg6cYb49fEJ8c6rhWfNSl2mstxiaGNV5CaGPT01tBib
l0n/tHKXZsdpOFJlQzQzCY29WEZlSbMu77Q4hNBQw32jbJd7UK7OOrjIr6CWlsDs9/V6FdqDQgKx
PkRS6UlzqKLdHTCzPGG1oxHUNgYX0VeynrhHkvpXYcNpppcx/dLlS9y8UvM4a5wTwZgcGJUy3ZGG
d7RrTX2UNQftdZoc+O6A86QZz3xY02xFuNMDXPY0LS8Z1z350gpqVCe722hDYgxffDnCkwNBCk2a
61GnveW1l00fJnHcMe0EpSdmrGgHqQ1FguSWz2K+CY3DasB+oRFwkLIFXKyN8jzh31M4/3HaEbra
7KuMTdkTak9Nb3X1PrVfZHrU7MK948TqxZx9KACIGZ5iIFNpPWhF6Kwm/IFdI9MQ3WJAqjc8l+Ab
Y0lwpnymdxMJpYaKNZ3phsjk5Ctpp9Grp+cij7EZLGwLlGiOpRll5FWuNsdLvjqsVGxS+rJ7/JOV
4kUpTpbmO7N8LTibSUvJXGHcFuj77/C6b38KPn7aVchlNsJhOCrqcU9AdKxwa+acmA2Qx6OQeWUm
6UUdsXBVBpqgpZT+3U0fUQndOU0eTRbYjINUx1J3KOeBrJAqmhhgAWgXEE27WvYK2fzJvrKOfRP1
FVfFPhajiXLE9cbsh5BlRLKSHNrkSKCQwJOlO4CjWnIsB4/ff0l95PAD4OzkTIqDVELvnUZxeZjQ
5rBeFHdP7cMpvg31sbXcHnwdGekrPq5McTB2ZFa4aMfcYsS4yiNCXpe6AqzVyDan6YDUuZDDWjtA
63rjghniuMooKbLznD+LOT0l/3BOmvL2B9d0vfJ1Cxhyf+7676I8TyvKV9BaX2midob8cREHKSZn
q8uLNhJe+QVLjIWgTPf7GTs1sTg06lLwWLs5/oUXBfVOKgxBPu3uOatV0Ci+qfLuUyEABoXAXxPR
lCKBUB4mM+lUhZL5g7kCsl8BNphXVAmhuEBYvc8tBzyguuVYyDAFEJQ9nq2SNoBc+1cNoYpGQfuT
iC005gMZLw11PxC81ElscfYYNEnq3w1qJCqngje3PRhD9Fj393knGkF5ZxHnnaBquvoFeTa6nboA
FLjIUu73Z8xvTG5sn1AcloEEBO430FePz5zLt1ZCABQkfVZ3idHPs+wRroxvlwk73yPeJdic4oQK
WBi7k+kYmQuRLarYl0IeN5A5VXWqlk8zELp9wVuBvgIQkIKChJ8QMD8CDin89eAentiB0ORtEwYq
DktHtOuI6iZn2cTC9IFsh5zqr4lXJ9yJq2HDg+jzz2A6vfGtmnFYqmyK9HcZLHYKT1feXNTO+rgP
DdMP6l2Rum0bEKbL/HXwjMm9ZCvJT1y4AG8907ULtC+hbeUuDlF85Th0sAtuIiI7PiI3mv6NpYVm
MZGR44FKrWRbP/SvdYazuzBCgUDmgjPCOwmBStMsVh/SX5f3PuckDFb9fAe5ogxibRq/phGLTZnJ
0JZMBz+FTqoBgOwGCD61v4jXiq/kASvF+sDXSnKq3wLCKMLPQLEBGaboR3/B0WYsxTV2aD0QWeSI
XN/kg1oXLcO3LkVqjRwRFX5V2TNpruu+zXdEF8sJcpXBx7eDYQ1LJ2FGDoJAJJ9zcr3fkROAiniM
T6oc9TPV5Ilzn89YWgR0s/fLIL2jLp2/MfeQ9Yp1kRaEO7tyYnlS+zPQGAQysHiY0vWSzovTnJ82
N1cGmE0EgwuUh2oSks825Fc+D3QS1ntCaziwpxQp4lmIUaldsrtHnlW2UhwMmsv+iSwS03uPsJcy
zTCTvAdaT0R+6Ot/9Ptea0jo2D+svVnuUxm1YaRwwhYbqw3LhX1W/4fuR6COnG7L2l7xU0kHGmX0
oJQO1vNEJLZCZjZvv7oS9UVdolc/QkOGZSDI9wD32CIgELx8htRmIDnW5MsrMqBPpFQndiyJxBvi
ghldf9l16UB6AimrFvwi4SpSJWUTC282NtnhZOHr30SYti8EwC/IJWBT1PYs9o6IbQF+CdiKlI7E
Ge42O2FR4AlMCdbx8gbfq6vco34JK4r5iLLvDijyqN8EbMDG1/mMCbBSJqoqnGyyOyohVwzfb/mr
u/DSa5U3QtsXkKTweBSQ00T8xMiXiC7sQ146uXJmKjWzv1o/mYrT9j5DMA656rVL8Q5CpOymGR6T
sxBCk/QR6gb8aj2JPZmir0uJEuAIDJrSTdgjXvezh92+k1Nq1QwP6r94UQgVQ5gKGmI+m5QBmyGL
FTJtgEDefyWxUYcRY8gvwdEA1qW1fkZiNXz3vlltLBGUoG0IF1PYE0QW/i5YtlG1kYIV5m4GwM7p
+As11PPS2VpuJj2ruDPkvU5u8PudokgyDsoc8GaDdhUtHLSLdX95LHvOZ1AcIgtZy1vUvwVOSgK3
/AlfP8Ht0s54M/+4L3W0FXgEiY1mfdMxE+8U6rdpE6l54KnnDfL8MOhBz95P5sRAHCbifQKT1GtW
3c9QAOQo7FGkFusJAwiKDnPXsi+lu6ZzGthhHmiWF8h+AlLwIuwUHZpN2kEdnhGlEpZXrJ7+ONRY
LMl7ue+7ImDXbJPDdK1mP19DHWUBcRuyoxC+iwxewMZNnQGkls8usDLjcnejgXvA+7mN7KtseAbj
8glic2yfmfZy4STTfGRZfrs6Yn20FlpVbYPTzfB0yYWwgaoQzT2qVth2Xd/fiQo5MsAnWP3Q3ot2
zr08O1l2v0yJ5PSbbTN+YuxGeCt2TvrB7WmKVON6Y3IEZLZN7B46dxKjhY8gpISxKX0xdfrNXIiO
50ToK4pQ1wDkQGmmOPzDuVRl0fj43Pc9eLKTArkjY8MlzrsM5SjsZ+a93FkrvwB4wmrMxG8sDteS
YLjIAWKATLw4aJne14avnVRptNfuTu5uinwwCuSsdC+2UPcItOVY39dMgDFZYr5WOHxmPBsEGFdc
uXQoRBnwCqGLCAJbEnwOK/lxnc2tieYo7filhPzsgQ0YwMuFJ9sx2acBXEW/Er1UpOzVQbCIQ74s
dxJtNPUeSWB1uy/5UbSB6hExmvQgEg2Q3THqBcboZISpZDYTJOuQq3OgkmCNZIKKc7qhCq/sg0SA
It3+ePqWXPa9LHnXm9dWDR90yPWOyU0HR2DgbvbA/80XfVZ/+rbx79lnOlOEFxIXAPU+kfNAziOG
r8Wx1rNGEaV+IFQVjQa9vtAad6RzMKncIA8NmAcMmoEGwYxOETRScRxlFvErzwPvNmhhEbXKcT9J
GKeEJceFIRBVjZkTJxKhU6J2RiAJ6sS3rJv2qIQLyd6gSkLINRzehMMXccLlCu5l5UCdjfXbVdPf
Ftc19MvzFMhf+cD9BUrh6gSBI2ygLk1w5oy/7W4h+lZECvyEMJU7Xn24DQ0aIkvXnj4ZXfWlOlwE
spbB5UQGJvKbdH9R3PqBhfja9N/swIyMywZ5//BKAWWjZprueD4R6FNLcTRJzBz/+C1VdK/1c65y
uu8Szvm5T+40aCH8FkV7yPrDlC47aWVhU+eidMiynIkau/8wjj8Q6yHG5DOQsHsoXnkDgsofoNku
txvvQ/rYZLhOgmOGCLk5XAWPJM0rUZhfML8Ac6BI5KEMpo2SefYd6CU+HoxG4w8wk8wSPzxBpul/
kDKp5kOjtTfrgGdUfa2O20NJ6TuWrs3cSoHq0/hGRoz38FgoneRLuc2wjEwctHDhTR6dQo+YzuTM
WcjVYSYEwRJohGCq27FYzgSY4QpY9wrO4W7XePPZElHoPiHSht1rHbIsD2Ki05bUJe6CTZYNnXN2
L4uB+DjESDoNf+DJxhmGuQcTDXniEakLh+pb8LQb/4o6F3/HyteMI28T9vW/+Qc8BN8j3j+cTFCl
Sutv9qub9AGTPb8k0tONXGqwRP6hqUPC1Uq+BaJbwN9YRV5fKWgB9b7Y47qArF4P3W74nNiFn9ob
c1p26J+HV7xuP42XM2tw0m49dez66ojpFMd84TTH8gyAcScFAq4sjC9aYk+2HqD1cIRjLDGfPBVu
5iqfJCOhr62/SVtC8mYwbjzR+hniMHDKn+WqEJ3xs/nDUCd/rJLDGAOSS7gG92zRXwtuDfYL042j
x6uK8QEzFSIxj2442Y5rB3QkKr0BxOVj+UhP04vJH3IgdIpCiYsclaQv7SrbOhk/1g3BT/YvdY1z
5kB2xP/379HRJ5sOQ8nTSmX6U/W6Bz9HFQGWyi7MtkS/wzvBJVH3h1qEnX1WPQSHtVN43RcYyBCs
5wKxPllVH+ay7wzcADvJH0bK4KSHj0ncy/CjN1eeO/W1Rz/iFZf8RAJ8ztpHaTR++qf6jebm2Gfi
IS3hgaZl9pcvFE17PsI39Yxu1LIz2zogAkLgOdjt3iodsAOy5tFW4exHNmHL/wDFxyEo901E+BAa
WONwPxevQN5xROEOXocnBpNWixSv/oXhTYgXqp/Gs/zi8AbYjA5eEcVnjlundhJbPZMBfM4IK36a
/tIf8QWjAJPE9/CHgwkX5RYviXfwgs3GyTzZpubQxro1fVT5E5Bk2B4qV/I6d4qAX77zExVuPhXJ
UfUy8CNNpFyJz3TiEwU958zPXGAsd7zxcP9qP83yBKn+fGm+Y3Gn8Ur+XyalnefTcn18k+uO6Q0t
P6jBu2mjkmP5+Ivf7l5PTZLykb7wNvGd4RdWHj5E7b0/q5Si8sWKUXYAJQn3tY+Kbz8c5DfBF0Lr
WT8Oh4n/FrfFi49M/SxGa0b4yw0f3YkPzav95FocJYdOtiC7kOfnKPvhmBxWDIFILa75R3Ns/Ug4
8S7GF4QJ5/l/Y1JzbI7dkbdk4BcLN4h5VHbxZ/wSv7yKuoWnZxuT4+JSeHxChLw0fzgseABXRl5u
cc1G8xCzNhOc4vBq6FuK2TPYySzv8s5NJ1LSSJwDT/JxkmHfN0mdlXbTV/LFOlst27eJiFvGXPrP
Kp4XyWEHNRt3FNg5uXAeGdca0RSaBfETmFyJOBjiVyUJObDyxwnF0+eCfAM/OekLFV5eZ4RrqUn0
xIIEJ4kDnxQB4D6meX4sgbiYbOxSwhtiLeSG2gH11ONS3tCqoOxWzyZwEo9SRZ7hQqPPKwASvqK5
s+fWx8Qx5zYlhsZH8oavApZ1koI+vUILG/QCcEVTziGHCFUxGobccSWJQdWTs77j6ESy8cq6z+66
WkFKKJHxpD0TcYO73pRfrQWBfJmsRFMYm2vmoYQTQ6YOYm+kLYouykCL71FRJ6doH7TnCZg55xoH
hJK/ddKOxGVsAQUZGxTHXslb9KxDcUB1ZJf+gPDjKf6HPRbBLRKjCHmshzPQI7vEw+J+WI7yq/h6
/62u0xd3abRcHm8wC/StTdtd/3T/0zBvJ5vZZ2tSg8IDWyU1w6FbV6uiPrw/i0H/PvXX5NCR7nVN
n9NQv5ZRgd6uEyqSBwDyzOy5mpSHJ0vTrR+Gd6WodDvNoCezRrjVCWVeGYftR38jCY3zrX0uDgik
ONLmPQQ655ioeCYqTeSqK1LiQ8+I5ys/669l2Klbh9NxkwlsZejxMyw4pxexNmjhmuue47n/YUwG
qugCiidOGI2ItDC+HwHHw6sQn9CY5Rbuh6ceU5ttfuBLddHKXed3icJxbGcZkPHOOvXv8eey2LhB
tvQTNHYrG6x/f67DEq8/BttlP3wjyflc/s3hAKT+hGOkPuHdf1olSlFpxN2DTqMZS1/gf7lSKcpL
6kBAgf9HeN5b4/XvadhoMoEwJpky4wddW1Dp8hPv5ddhsxPvWK+6rzjqAuwQmDS96qaGRGL5SxPv
cUYe5b/RlxxKjL6ntzIS35B3/ySqiY+bx+ihr7cMRIQMRAqlJ9wbyzoDz2R8yPFMvIYkkfYrqoHV
UnyQ3n/GOiUIR8d3WOlFcoybBkqtKygCfTEfQlTrneQkmfgGSlVIL33z2ZgfXUUtJCfALpeoabaR
pE68MKxd/BmEqyD3dvlAgXpKbTe3dkZx6k9pPeEZyhfAWFJSAm3DNI55gy0bOTb6OJJFAyN9IRgd
ok3JkPOfBs5Zct5xAZl7yO0CFWJKpdsO2oXnVTxMWH20rYSYbGXTBkAbKYAkxLAMgRdJ15XEQ80c
oZIyd0CvMUOV3eHElkdaH3mde+G9AeSsqtLyculAHhNRqhZXidRZXy12D4y+irK3ahm1ButDlSq4
qVCvxtIU1Jr2xhQ0VWe8USMPh7Fj3FIXbsjdOAfNcMYfR4dij7/4V9wi0XYXVSb6KW3L7wXBGZPc
surTkbGNVAksP2c8mIiIyP+m5OliPD5hP9rlJirPifpcju7MX3vFJSZ61QYhMl/bDwpjbSAdTFo6
DrE8TPSDVGOW1a58ozG1bFhC/ZoVxFPe0J3UiStgD2InsubbvB6BheLq3K0RS5ZGcIq2G3O+U27F
sUntETnXPODbxQ8GANNdx17BHPl4s6ZgLB2qKFDIj8Wxn2xRZ2V66k4rmTjVrrOcBc3GeuUpqfcs
gSOtohxfnPk/+GliJax1B0uFrobFIxRSH3/3mHkoC0GMFCNUwZOGCOpTwB8KKqCVTofLsuHesGOy
Nbf2WDveWb/NW/WW0lGm7pN4Tw4CNK3ewXKeEo3FcPQB+wYeC4HjgnND9kTZk0mjG1Tm2BMrkE62
gRaRB4Y5LrjTaU1Y/abz2NNXeVbll8R6Fq0Pk8lpCYoMhcgTCbxPIKbp+KEob0p+HPCkllXIigqF
y/huCd6KOU07LsPBmqNYDCUauzamnswsp1O9l+GU0F8z4Zi/INokQWoB1SNrVg/BW8l0VOEANWwg
4BBEv+Bq41j2H9oZMuvf0PlNF5VqMN79u4JO3KU6rnnuTDyIJ0v5yJuzoB/m0p0JtHvYJRGCRVTg
kaMXnQhBiL8fUgFyzHpvGZY8HkFQZ+PGd7bIiUML1/HCpZX+tsoNwpesSPlFy8+ZeWlGaAdPK77n
8dnIACXPQ380GYGTXyo2jOGZ0hjYcfbsQvWIuh6Lgwi/T3sfkysL0UL7c9jIR+EBLekpHMTH5Bft
57Ys79Vkb4IHko9lzSdFCLP6uStPBQkk3ZVmm63FG+w5Ievrf29nfoZH5PHETfqE6b2ug5g0Qd5j
J5lJEDuQmNVXh1k4N4TGUC/og6eu6Bcg6MgaAvWjNh5j61sfAecakXp64Lgz/7oEe+6rXEUCYUHo
2x4ucbhGSfyBW1CwIoWaCAa9nyi2IXkqyEqvWxDhOZ12YNXXZNIpOiYX2nLC5NjRXVJsJxZ2f44x
ljRmumrXOE194uOhuG80Dihme5Mu+YO+OurqtEdz3DrRFq4Ah1y4fRulf9JZLKI8Ow7l65D5Zv+i
E4HG41oFfLsp3DHnMNYv95f7aKPhMY8NzqWtrY2M3a31j5aFhxMDL9lzJHzw1kzja19+sTm0JJ0R
PbW1rj71Edz5kVyFBuP6fKCv/V9RP1FrVOvk3CBapWyJh6aoT/WXafrkB5nvk/+4ETBzXDiJObHe
9aiyCQ18Yrl7IrDhSJVcqv+fJw3Q+Lvc5peOTbXaG/9xdl5LjmNZlv2VtHgeVEOLsc56IAkKUDil
qxeYS2it8fWzEF3dmeGdETlWZmVhFenhBKHuPWKftbF8mOerntUVfLK3bAnfSFx5dxWbSTaDoi60
ts42IkjGdo5WJkIKOpuMnUZkV0O0Tyo9W6rYzVQDvlhAPRg2nlfXARURIhJKq+zxaTcr1tqi586y
9hIYnhHOOQqZK4Evml/Yu3DX5aMo+BQJrS5cjJ3yHu/1QhBsKYOrqYiHmtUYV73KpigQM7GgnPvy
ccxPDRpVgWySTB0nQ1hHKEPGdUoNQXsL5BNTPwUZ14zSH4WhklwWiTAzerhXA6We065EzEPkSPFp
4iL48/axxCFJnssuYSGvJVWobpKlE+pSHo4Rh6rLRGVYCf2NDX0rCfZJcbCsFdJtqo/E3QJ+v7zk
YD1XwEfVDHSZo4KIoUherpjHo/marBFFDJ+ABxE2IFkwpKM0MLE0je6ZLxN24G4kL0OeuIS8pxLB
O2ysW1kDrr7MIBa50+QAJYcFYV9IaQ+VGxEjdO61NBFjNQLhxIN74LgnRWYKlIimfBvaBYVtYU3t
wVWXNKyQ0/In50H0TMxevejJQnXoMB6MS/vIqdPySuFk4qeLxhmV7c54V56QjcGNneHU3alz6eaf
oku4VzbYzqLOZnknjyLRZSJ2xjB62p3EHEHRHat7ZeCacyDZLvuVD+0BiguImWMn2fQsVBSk7rZA
im0tpKPyfcad9CunPonKfOY9BjiFqVvdnLkIisiNqLw8oz/qNuNNfo0uMm/RqrjDG1NghcM8dfIE
VV/ZBff9ITvGZ+GTx6zYRKTzTOzxWNRrXng+YUSQ1i+tDF3SHNthS15ixmxkVKPAQy567zI8RCky
+3nDhvRAQM4Gso5ob52zBw12NIXZzOFspz4eaLuWZuI0em90KOo+FMy5yU75ctm0ja9lJJmgDN05
BVn1e3iPSJOdUgi3HER4Kjsb1XnqwPgnKapnl/CZtEDYwGtWX+uPyYz4mSFGm4nGC5u8ct+e+hci
+wGf0E8sQM+wTyVzweucMS4MaYgaAMeiroSCZFnVW8EDEwRT1U6ZZob5GC26dslXT5/5/FP9gUcR
ixBnGTy40InwW0D1WmyCcU362Rn01HcDnWoij5CRamop/JE/pm/aRTylb8SYlN6m9PaTkUGK3kQq
laNt/FVFp2/6ZL/b+M1ELQhvXKqOGQQge9ZCeOcFQwgkYWk7RynLQkIAi86c/J00aHq4YEWAO0Ar
5S4MAz4j1WLuzlovYPnaIeEM/4Uk5j3Z+rvuFN1LbyHj6icebDTsmobowfYMaCQza5ZfqZjpkJ4h
/BB/IQOkBTLjgQcDGuaIEN+JLolb+UI0oEmW6X4vIC9jsYwT82Sm3O6Z3wEq9FqYSwIrojWqVTQK
WH5FprxYWt8LSnjsNSacXIIasINXkxl5ktNV8KBBhEMseifnFOkPjFgrjS3xXOGnyJdB2fQmPpfe
mVeTy2juvXv5MB75FJtxLHvYxIf47J9rCoXDMl/gEomEG/sirAbAZsF8nEflAtgZwyXxOXXSDws1
wEy7qf7C8MnhD+yeuTYxM312RDSf8JrIVt4oZepo36a2mz2w7YGmLFeliZPlzH2dniMIm8Sh6EeY
f/WRpzlKfSeFh75fCcfuEm7hGwFeyx4bYcmgu/GJk2oJrfODV5EHLRPm/Z41Ixm2DEmwM/jFkel/
S8YXdh1AAMFBkieG57bptr3/QbherWm/KwGyU7szlhG1PYGhiT1LoJq/yRNSbsZ4HkUA5c0vT+My
9xhsEY40vidNNNRhxpTZiYtVqtJqYcrn1LhbSgJuvaR/JeNKh7eZuSoMKsrMXgNbWiLcsug2plBF
53gWI7O3Pv1sRdoHXmdmPmR0FpEg1PEqztIFRj94v5Euj7i1lAxmIgnaaPAPkJuw88bgtEAVbwUq
Mjh9Re8YIWFxjAcIj7BKGSRZD/K6Ne4D+Oy8U+C6mmWkbJLmQ6oInCmXrjBeaWmguxxrJfHwiIvi
iQT/zafix8amzqhJ6+mm6O7LiPBgrptLD/Wruqlxp2YZA+ba2rzhMV5SUE+eqDToKLMCBnMRw+zc
zOEnfLbHviWTXdgy9ONuU6oPlf+ku/NP5J0qIyjWkvDTNa/ZeDbd7QAyP1ypKJWaZaY7nu4MFS53
WyPcFsle1fdRtqHOwG3vZa7pJqvnbruMvY3bMP03w867APB2D/8YPaUQOthdGekCHgIId7C2QFMR
StEqobYgSkBmSAdAQywyJoVwpix4U/Ev2BGmEoha0Sy9z57G2/j9YtB1gc02QFURpi2qB7nAbu0D
qqB2jdSFnv7kyh4JhHvIl3eyuAste3pGYYgjH4LT2AIdmY/GwfjAZ49kI8oco1mj3S6Iy5OzpRzc
vJwtUh75eJ+T1NZ3HQYC0dY1GaJcG8BXEHHntqcgNluS/6EuIX0GwoB8uKcQdWJkqSyYNqQGsEDg
LqOrIxCBgqIvLAoD9YxInpLQO4N4NAcqYxm4W2ZUeVqCEQnsOl75g+OjfO2dGvNqUj3IFJMb5UIF
ehbZrrKu27UlIP/ZhO2e4V8peDPZctyEXjKjxza3j/KAmS38bMlIbqGueEjYYPggWjVdS8NyxvrQ
1Sv8bulHZZ5t0n0g9QQ6ARMmW1PrpuE0lsx9bWhlsH6CZyGybGRYOwiMHnRhAd1PGlfxuHKtpZGd
ZRRPvCDANAQqT4veshsgwdGBzA7NF3ovFVI7IHhhy3POtRd7ZBSQZ06YR8poT8NtznxBhvwcKdxd
KaxwNMwYEZAWBH5tcBO8s1SSkfDJpLhQV0jjmdfYoNnJVKYmHIVEtDkYZIkow8F3ElkB+k9W1M9p
sfMCTvEHLOzv6Rjxj05bCFyCTJqyoncbs9BzxcJV0C552cs9oYg0OFXukFmT9MYoYaIt11+nrOf7
zNKfNADl+j7R7/LhBJ0aw/PKnHU5lYNdDcsxW1caOdIuMK9xC7J75xHZTDGFHfCKkSqP6S4Pjpm5
ZMctmMCCcCfwzGd7eVhTMWt9mj1ODc8ivSU4bgTbECGH54w4QNSLiiXEvEbWNZR5VE9ZQ37+UAis
8FsROKALgKXeDoYj6EdhwCFhjumPnDlRvC8ZvKRJYMCfPSakngF8rwkpDVB3wUW0jmzjvrYI40M6
XBXojW34WQjiu8srUHuoYxrKcb3I08CF4L2kfGadOjgRAwNw8rJLH2V9r3rA/8yd1p9EkAg+m7kt
iosRkeJbxAy8PQZUP82wOckZ0k1TxYxWt0PekniNpolWvUq9n4oknH1prX+vSSEj6LpFOiwZt0V3
oCLfGGzLs4d0S0fUlRwh3FF+IUwalkO2ZQgobhyFkSHC4MoOqeXo6xJmfoUDBCIpxh2wgV/xdCFO
4vLTfZaZUjbWIZX5hCsAZI9K9Q5KzujbPkbm6DbIe8wF0wZR9skISJNurQjxyRyxBFV3vwHsLV8s
ER8/G7dOIbBlCEDMg8L58ezsU2H4D8AQ3VN1+l1xGg8k6rHpuhnp8j3DPoZELaVTU21T7air6FLm
BuP8MUvVRjExR6C+U5IVH/ps7+H2UQZbk6q3lO0x9aqfuMdqvDfgntgZqMDQzr01gRVVaG5UHlKG
WdHeBMxK6LJQnowNDRh/XzzQAV3XNxaHhHau3d5EEsy+p2YyIwan/YBypOuBQo/MkWWoOPuKQb46
V+vVOHrPSuk56YpiIU6IHBCxPlGTe+jWyd0lQdtF25K1ZZwToVMtLa7y0ly2B3Xb33rkRKxxN98j
9/Q2DX0yrFpISCiPyf5TFSyrV7YrC3eUYScskFJYVy/ZxwxrAvtYtPoxQQhEB/EZjAc5xEP9rCLT
nuF429iUwMDpvtU0FKjVP/dggxy+haXP4E8tST0gKedrGXwcbxWEjiVzhnBKxRb95VIlHeEDVOwg
KOLOGCxfsZ2ZcGyn4Rf2nKx2ptaBcBx4OBCsoT0xx4UUOwXjsOXCYIheZDIOnsRxrJddSZd2xlmS
EYTF91wCzxguW3wgasgDBhEX1kecLkooV9FaKZc1NZEOKePNbWyLG8OFw1mqcSYv1Qh8XioQvRFf
ZgOTtaV6GFE/u4gvrA8dN65ZMhTOOKpbrc22YAt2lSe8uWGNvqOyNclYuln7jgA336h68ByE1v17
oLAs3MkqdpC3pr23mj1RAOP5uCvRtzXhgoCmzmhwB3cj/gYM2rTStgBwYEyyNLK8JGC6ioAOr3mc
MxwZMxvoNNmavUzWkEG+jOF7MSIBWxlkYtqlVL1531/TiJD1oLKcRPPyMBDDiytZPhglXuhHHJ4w
U+I7wyUnrpSwJsFIbqTnwYK81EEacIeSm4VUv0DIv/MM8ivo4ZS7iAn82VSoQYCnLqxmgxpRlF5A
krQu9Mf6KDQbhcpFMhvIcZUNJ8zggtRuUvoaPuEpVQ5copCrrkC3I0GlxxDNM4HKyjLQN5FG4Wmv
gfpCRyDwRk9pBIHfJAJlkHSiDmxUc4kBc7duDEcc3t1sXXiM6Z9iaydD76lWJX3UYN0GDkujD+yp
dGi5dlSZ7zqoLUzNcbn6yT6CQg6WK0wUwkJayz62IbVTZwcxv5qU8dP7wXKkcstEQ+atGT8tQBbv
xo9SWTZ0QmVhYQT7oJtqx2V/HUV5B4QEX1qw9IQFxDp2Hhyq4NoVF7O9D0Cyo5CKsx21LznZ1Oqx
A4Aq6Dv0GkLwVqgYR1E53SlwbJnHEs9VfI3T1wCpHKXUDaF1TgMdFY11KuqHGqJHd2xxUBidvJxr
tC/dQ+TeRIqsDEcw4/+WlXbXPJhycI7Mbi+V9UMvgEIsPUrUJI8+s+QhF/89FnN/QfEN1gmOEco6
weRGkLZMcbGsCYBd5w3toX6RuDDsNBsv835VXdh1Mf0brbOfvPQwMRgNJ3mrscDj6+JVg7nKuBNV
Jl03SbEWx3t6PG2/94E/oedJturkW0eRlk6eMYsuwSNRkuzbumazkkQVwo+JfA/UgJLLXRhqZHZw
o8dUg5x18aLkXsc0KxYv+dh3MOaTJyFACluo5lqxIMhoMRPwpIJV+uAlPlGjW7IgKALRoY92LCux
HlBJaQQVhUhJ45FnKXnMzR1TcGFOyZHVtF8OxaOoD3TS1/E9udcbKs+hOVqe06/KQ/CeCQhd7JZs
CmTh1kBBoxFZI74o8UBxShCVYqTOQsRzff7e9JcCoiRaWPzQYttCgsBMKoz2yrOnESncEoytn6xF
DeuUJwvh++RlZ4zDogYlQ7scBR0brLRkJgSJL0rhFIMnQgBhjSgLqxn5GkYPjBMS4MPm1pM7DWko
na312N8K9V7MBV76tQEBqT2nCByifMK3OgLlZqRmqJPqew0iSxosRhjgvOWefg7cu6y44tFtSE4W
7eJgb8LSwBa+zFb4fVl0+9j6UfMyiC3wTakrCyujt/MRL7mNfJWDVeCehWRTsIF3b2o1eb0zdU3m
2r73xikgPtWwCBrPpfZckL/2zoRZ8Gb6Ltro3y9BtbAolSqg/ki648mCIj/34T6iXbardn2CTGkd
yZ/UcTS4rC5U+m3PeAEvIE3seKcNswFwLl8sWMEp56lKG4SBuPbhqFjauX4YumMNFifeagiu7PjT
VGwPuSoJfyQ8wwgMHkIKpKCgE+jz9EoJQkK7KHBlIjtogqNfH/DysMqtptypGZIjZbi2tXiRlE5f
FQHv2CBhrBKM93pDl7B2LDO5K8AMEzyC5aaGgOkbmmU0aeU6BTP6FO5PFH8oO02gvOhAlWa80K0K
5Lmh0+m0KwtcPZI1ZvjWSXKXmw/1xORZNaUTW5DubDFYSBbgLAwhKRaRLzhsrUMMK2JG56YClqEj
3ZwpJ83pNsNlQE0Wrzx3WT9X7947yOMO2p1PQWPHJKPbULSlq0Bl5jmGZWGuLcZ3s5UAygpTkAU9
qpUHbwbJkX6j6JVTrQ5oAO2L8Nq2LJQvtefQUg0IX2n5v/KqYeBGs4WEk1HjdBcoazZCqT0FPEgN
Gd+sRymI3tiCrz1Pc2zGDixESLKIcCk6BtTYqS3lhGELJdszkJWi/nujmsoKZEy+PBTblmRLOiyH
96K0PQZ8kE+C72LgF2tr5RD2Dl1TJuCpvieMU4LfqC8WQC59JbMbjKjsTjozNLq0CurxflBxUOjA
l8hYGEeM6ntaDqfEQn/V1bDnZJP8Th/j2SB3dKtiIOdmmd6kgnBeEmsQbIjuqWNSzN33o00LicJN
9mSNc5MBiH4RDmut2GU56TRWNIxfbEVrpVdrrvtwqdELWvgnrYZ49+IVdxpTVcO2YIovRuhq4+ES
UAjPj1a66uiRIkViz0Paxi7oM9BHbeRJiR7j+tDJl1on0pk8GBp1wVvGm6FTus/JefY17CCeaQ13
ccS9TJecxtfKtHHYSfZRf2KNYbYb1xuolRU9xnF6EdCoSeo2MAEEUOZyIpmwfK7kk81izfwdrA8g
nKgcI8dE02EyVEUZmYnvOUuN0yOMMdZadvTknYldt4jemJ73nF/DYiFNj7hIpgpuA85YHRX/mlRO
hC8VkJ+7Plnh6ijQstFZ01aSvMmJtMe9a4Ikc1qmOzQU/XYmT0YwrM/aTUDmxXVOoXOSUU6tOEFZ
KyhIDUqfIHQNM0REqDJEozCyLc0T6ViMS7840OuEOQTBM9wEEY39S5Ysm3cDKR+Tei3h9EJCbuvu
a1B87kGZPMY3br81fYAZDILMWXUNktBw51ZEjnvRdbB61EQng3oBF6rdF+wmKYMIB1yEcFUDiZQb
zqgxIM+dW1jYDTRPWJ6Kbz6YqQr0v5MbFA4pFCxlmkXJMmWGnsYQDw+6EIQn0rrMtzms2HFJNy45
WkiOqeRXa4WdjOeZZ0RSllmkPek1iUcbQMdu3QlIa1qOJzGj3btmYFc+H9nf/II27Izx8I7q5YDF
+lobVu2zBJASs/PYxmDRZn6c/jCNCnZ3AjyIlcREAB+FYVVj3YgWB5kHyKIAdeicaiuOQcDdKwvS
JtQkljx5iMGKN7zIydGMNWlVeDRGwpYRw1aoDqknIrMyoAyNEztUlbw3q4BC67tMrmlkSLrM9HTJ
JQ3zLps3pct9B/Q4VuKnkQ3LMLYQCrb6pxIJqVP2KkoxplUyPLCXZX6o5fwBSCZzEZXGICEBT1AP
FWzb6iPv2pEOGrzrqB2EZSDXgJmqbSlTCnWp+dD3dXQNo4z7DHGuzjKF/LxmvABpM2csS8ya8OZl
+k6BtkDfjGdPH5nVzkXbwptvQAmRqzxfIPqzguqRMIr1vmPgcqyYLqgTISL5lnZ+MnbHYDAZkqu3
Vot5cix+mFguAQQLgjNRU4hxs6zdR8oxyZ7L+ka7yWTY7ZrhhaD5+7R8a+R7taPfWOwLd28MNvYf
uHxiVQqDRNOvkXIRLEjZlLLFrYEhS7WQKFWymNdngYxIzp9E/dx1l4yxR6K/rtl01jnP73lPZJ2n
cxXtVO8sSxT8psGJhiEdJtXD1zCAPswrNggO917Vz3pKg8x9UTP6lBtfuaqg5SqFoua6M2+Wtu3H
DWZUdQrA9B5TXbkBMrFVKVL0hhBsaZCQhPgkGEX3GOYrEzuVzzzE+nzuEtVZ0lWpdi0TWOl7BsvP
Y7rZtWzqzxQw5qWnIaeTHZZOhE4fPQ5Wgem91rll8dsdQwKu+qLmtEbcBKC8CcWRBLOjZp+UQP0a
MlcvkSsqf6/kvBhhwauRvfdOALs4KNPUKMlogCeFHvHroR8i5CNOiixU07IIhwQHBkHITZrEZJ+y
vzXG5ywBso8aETNjqh76MyjNoVzLBlF0NFraYuguPW4L+CNbQU41RX/VPBahPEaS4lvYP8qM+b9W
1o2IZTy04jVHQCG6nwFBvtS9y6HtJxvFf+jCo2jdS5i5VliW+UducFydBeuolUyJHPLywuqOn1jm
OxUgH/SNTdFM5HVyXL0g73BMgw213ZbI9jy6deaTQOgDfkfulmFhkjVoeIVZmPMFMgqObQv9peaZ
J/z7sFKB44owgoRpdIL2qAGZ5SBmNwrW9UBAegoRs3SnUoYMLWLWqIPkotmU18eEoaH+uQSUwdrf
MooBvuixY+CXSxh4kJK6UxWuIuUQ+G++ezTZWKTsvRAY5jgIypK9OfDfA+2goKftMv75tSmfMcrN
xVd58nxR6IULsDVRQejma0v8PjBqvUzRGafitaBFldRPFDGK/KoVS7njFo41QD070o6pchN5bQP/
k1GqzEzKGR36IEsffKlu1qVJN9D36YILgFfc4cHVhL1X9cBXq7un8bMu7vMQKRGrac7IgyY/FSBi
JXBHwhuTBjQ4Xfwiyq2gXweDSv8CbpsOxdEXb4mkH/syYm3dV0/dcGjzw5h/kBQpvAPQEajM0Oj2
k1XTreqcbXAZhteuvRZjy7TEZ5xiUhJu03IrIw20qhcrOaSQBtR9R1BQJpi/GzOXbiQj1TnG0Cym
4b7WHCm4yscoPedKvW743Mk5vh1f4VFaejPTpBe9uVPg1hgIHB59+cWS11HnpNWuAeZXbiEr+Cil
6Fk00tbk9+Oix4Kkph0DsS8eZ7nxlCAmgsipwqTvaFjc3Ci4YcfYC8FFx1pWuybRuZf2UnKpZErP
L4F7i5CX1d5jSq8PJFh99bkPSFPG5/TgIQYM11hnj4fomjN03HFAdYf6aGJrJwzwlBvJkZobrwPX
TQauDDVn8F7gRxnNuVScPrig6shzXFjn6YHWm27eWohLqI2TnOCBOupygjlZ5yR6Jd5CsEvkUrNy
htElzt4iN/AhBseOkXY4oglQhhXeZFq9tJx5HuE6mtLRTy+jtE+8LYl0AgROoTcSTyU5+j+DK89r
3ke32grasSHKYiHthYuUb2OU2z2NNgSmzDnmex/NtJ7v1eCmdgQhM0lzNBy/kNQr6zjdmMEr/qZq
ssOVXZvQtpt+Tr4TJyv5Pej2cfWQancps/EaffBqK8LHHsH+PA4SappGpt3ftKAAXGB12F8onzmy
9gZGI7dIVs7Ch+fZzFaL25kOCTA0rwY3u+scr4PQOSCaYR9Nn5LwWYeMHVFZpvOzC0nT24dBOcvp
Uiu2GjI37Sg3DDKHKyG4M+WLljJWVyyr5KkfNjVRT93cFPMhbl50cRkFwKZv7HJBVWwkTCByl4pR
W54Tc5XF3TSQm6MClXxxbgLQLFzbkol4RN/EcQPtRTDQok2pblUpeBAzlS6+Yp0jCSScKHCH5NRy
hADFWSsWqF6fpLJnEUuZFpPrjccUFuEpM5eBWD/W+rLztkTvCvjc5BIFL7Fy6vsXOd5FDIcZ5M0d
eFOQMIl8JFOUhudsAJ281J5Zt8rsrQlo8gMXhlim7sR8UxtHXd8LpUYR9cRegs7CX1vlLULhJLHs
uOI5LG8tgwVqfC19gGcLJV576i4mGN95FQ1KxBDpgmeBCmCZz0v5ShcwU95U4TT4x/K1MJYeTSA4
+XTzVhgiZtoCJEmtQ7l7lEbE6qrEkPKDNbxKxSUqwXB1b5rxFHUoYJbUCBtrncr7oL6q7lRlyMJz
7e1HfZsDmhNXOu012vTslvm9AYJQSx5Ud5O0W6XYNYDs848ufh7Gg1HcRxV03tc0dYxxRdBlxBQ3
QCxAu4FR+NnQnG5iamJoG8iHGxo++rphNtBf4h9pGIeQXrrZH1nh8GFD9qt8esmu4Z2OWHcQ2aPl
oamZe/OQr5GhjyBwJAvDMnxXoy1H1C07smpjvOi6a2D/mL5G01AsabJbPGvyHeaGJkx6/ZgrLyga
rdTh1TfSDx8Kn3usE8QS6yJ4dmHPxCH/bzeuCtfxX6Mct0RZJCiqAlsV9nJJ/IUtuP/Slm+VQXxl
PLbJIin3gbrT3IurvtfJp8GofPggmrcQnW5JfD2x9jYehWrcuBJHS3XwAicX0jkjwpQhBFQbzY5z
oPYkVLuMwdGYQYJiRKpMTb5L5HWZWfqy0cFzCm2AAlPefX+Uu4TOW0w04yHwNcojOYsv7vu+mcUa
Ag/dPUPbj/Mt5eGKjEJwJPzsKJTpaF6EEkdh94kG9ljeumzfuau6gKGOUgQjJAIc7EPgZoy7KLoT
FmnyKqkXMTkhLw3ZPTEhsbjJoLI/O3g1/olKs1kV0C2P+q6XWYScODy1FRR67ZUtJCj2D1ZF0afx
SedN2SVOgmtOV29w0KrK5rrasfsiyjSJ4bXSg1/62WDD2eUbM3+SmdPDxsG2omn6Z+1md1J/08Er
VtVK6Z/KcUVrtdJulXClbJ4R1bJKlAtpuNMEhgz8lgb1SWRwV/nw1Dk/7KSDiBwvXXAyhbcVQQnD
uW0pxcM/QZlvFx2EsGPZ4SLGPCQmL1RSShwCWSW+58h9dh+PMKYeMxiO2THZyNUja93MGteGdTAQ
DXkI4qXDWCx5jPXu4mlvLXNknYlb5rzXF0HnqMoxUw4+bVDUbmEDdVuE+zZXi8l2VGCkUzjG8QNu
giYyFvfoAbELjUWboYF1EJumwrEJkAzA/1CcLlmG0poE0XrhS5a6AERji3hUNOGF+7NpBdfCJ71p
j1VoONEdXe0afATDz4iCqdd1h8w/ABm1QmaOzwwA5tF9m7MBa4eY4bpgbCkiP+XN3TC1hGgq1ZtE
xI0UeuQm9ZC5QXBlztrmUYtLqNlzMb2qha33R9U9ESOlyqNMX0w/tIAiPrk3XNBYdlrlFFIS/BiH
p7HkNWuINNO9zEwdsz++40V0NHcJaxmuKJH2nEfHwkQfAvqDqDtw+tEJR6q/p0F8azE+WA8FLpvo
FqcCmmytY2Nen5JxN6C0x9aICft6ruIdRZrLd41y5nVhKu148CngtAwkYTA12n1LC2MWF2c5IYS8
L4tGZlLjkbqLhACUm9C9kOf6yhP9P6qbJtW0Ys4pCdqS386M88BQxWOlAjVZjfgxBdgi2DPQu0GN
IxgNcWAj3377j3/+51v/f72P7JjFg5elv6VNQt0kravfv6nyt9/y//rPm/ffv2m6Jhuqpai6oaqi
KqmGws/fXs5B6vGvpf9jGrWp9OWAc1u0zE1wAfPhk5kTE9lUjBkOfoMg+5YwSaKUYXkJdFs5wLyd
UfSXMExWkSkc6UGN/lrV7ircHNLHfFhV30EdYnDXInsX50oKO/Jvvrms/fDNTclURNGUAZ2Lqm6p
sqH/+M3dTusiw6XfH/lFAV5vcg7XmpOlTYyUVqDtgLDE9T1Ycq22cwV4bvIoKY8iFhWZUrqvnaXQ
aOhGsv7SEpAiGXSuxPpscIJNWN61kWkca11FmQd+fmEqnrWqWvfu13dANn48Dy67TrYhqZoiiZqh
6+aX8zBxQMkTrJNKn4luMYfoFajoYGQ/aY+dwRCRVyEnkONMPRVU+8WyOzZKUu0t2RAOhelaxHn5
axH1wsE3lxotiF2sB5fQNAfHqjwCVUUsmDZpOzQf1tqUOuFi6Kl7kIaUboBfG39zazTrf5+SbFmK
rMiGphuKrv54Sh1FJTfTLVjXOnKbRtHPZaK3CIPVYOu5sfggeuqqU/rmUlT4i6VeMx5MvzrlQxl/
BF0BnMBACJpEB1+cKb2k3v3xRxrFUHqD8FYY8UWPa2v3/Y+xkfSdf04r2I9xr7Z3LhymRVV3HhEG
NndFllMeNJC5ty2A0C4JGPyp+mqd5RUenEl9LEWU4SqTbYsxa+BB1CETfAatNk0Y4vvc4PlpVaRN
1M6IR5t8GyqTzF2idhz7Xo/pDH810kykkBc7VhvTjEkguSdMw3z/W6zhffb94fmPH97f6vv7/JZx
9oHn11/++s9rlvC//5x+53/+zY+/8c998FZmVfZZ//JfrT6yw0vyUX39Rz98Mkf/17dbvNQvP/zF
TmtqZKfmoxzOH1UT1/+9Dk3/8v/3h799fP+U65B//P4No8W0nj7NI3v+9q8fTeuWJLFO/c86N33+
v344ncDv3zbpe/Dyv/79x0tV//7NMv6hUj2TNFUyVHNaO779BhqAn+jmP2RRUS3TVEVF4f9K335L
s7L2f/+mGP8AO8vyaJrTwqNZPNFV1kw/0v9BDKsqlmmwkkq6Zcnf/vu8/7X+/tcN+8l6/MObI8gc
QtV0Xf6yDFty0OpVjNSs1nxGRcZxGOCd6v3hT5fhL5b7H9eaPz5+2gX+tMqHhhANXZ8aSOnT2HOq
OETubohl9dyWIyqwVKIWOq+lGunrr4/44yr9xxG5ln8+opWMkdlEGDwnZSuFd3IsMoDqK9NxlVjD
kuHXh5lWlD+2sT8OI/54mEoX9bDzoMv6Q47KMw9G5Hf+KGfPv/78n1w4aVrp/nThDKsQ89AadJuE
Ut3rloAjQC2k0rAbzDpF0muMOmWHocjPvz7gT05I+rIb5CYbgDEdsKVa3TuZTyyLvLxh1u7XB5i2
x7+4YtJ0pn86IzMYO7FuFIal4yELb9QpFPZ7UL8udhdKMbEp1EqL+8uvD/fXF1CzvhwusdpOCxvP
gN8k0drQPL3LT2VVChHp4GgxqCv4lgEsF1uov3kmpOnm/9UpfokMciOpIq0aNLvxPFSwpkzonPTl
vB2sWEBCqaORx5QKyEYzUIuQI9EE4CN4ppzsfn3WP7vI01vxp4sce0PSxlqn2Z1Jkq2U2affDptC
bBnH6r39rw/ys0dl+u9/OkjG+tCBktWAN1fGo1eWINEUcJS//vSfncKXFSk2w0CvlJI6thIEHyLb
y66qcJ8QFY25K7VGPPjrA/30dn1ZnDKh0/LCZ/hA8Fw0Rr1+L2s1RCrdmuZO5GnkAWxFTArClEN3
i+p28esj/+wCflmjypjAK2eW3a4zAZveUiqxFMg1wsJ/8wBfVie59yRziDGX0UWPOlAURXho9hqx
x793APHL8iSHg5BmFQZ8aTYYeAFn5khsJ6iYIf/6Ev3166uLX5ajyhQbsaNqslIM0DZd4NNSEVo/
Iq8K8ZYVuh73tnBU/uZwP7kj4pfVwsoiNW7kAf26YJJ2dKWUt3YfJFm7+vX5/GRbEr8sDYqauWaX
A3+q60au16mepZP/mBQjXwnqrv+bl+dnh/ny/hdZW7hKTzEyl6PxGpWDf1fkdUkKjSD73zuT6RL+
6e3vop5AXtRwmBF6akxS4UdbqzPZnyLNjPp/84Z8WQWol+ZkQSSGZawOGyEZxTvLk3Ca+/VJ/Ox+
f3313WAQuUL6Cs9IuWeYuFef9DHL7V9//M9uw5cXHLZMZpiirq/amNvQRx3aZWtArBVIDEL++hg/
O4X/x9l17UjKc9snQgLbgLmtrio6x8k3aCLJgG0wGJ7+rBqdi/78D4VUd62S2sZhb6cVnBg3JW1n
SHTxlPVjDUL8zMGD6v0ZlwXnK/h3I8LEifE68UKV2NMQKE2ToyoMrp5KLnGXU3uiVRf1VZg4kR7j
KbMPPBtBs69ZHkiyQIxlTujDPIZiYxf6764KEyf4YtzcJT7OwFBYRZ+lRTiDGN9aAVTG+a7695oV
JqcufBcTtpxVNBAdp4GX44GvIyYK9zIxeFDrG4Kb3crATWejsn+nxr9HgveVzXmV+82EgQ+bUcZH
3xhvuheEjLhpzGPc4NXhGPswoBsC+/V8+05D/r8bGyxE/22fsHkWdwsuXHEKKYLHLmdL/7MnSyEP
3qK76KWuiMiRdEQxQB2bSPJlxu1P+HK++rXxc6J1ziJsf2svS5vYA6+BCYgxRrHcny99ZR8QJk60
huNgS0VUklIfjTksQQbbFZ5XYk7zfjb5Z+mxqblmC2/DR4sTHO77cGCrvvCahOFGtK210Qln3gJT
0U0lZCDiDPiEaEl+S2vh/n6+kSszlDvBLDSNgtlWccooUMQ5rn4Omov21ePQabRNZjbOLSvN4E40
m0BHvKpwy5L7S/Wt4sp7zkYAEs+3Yq10Z5lWNG8rz4tBGhITyPEm4FAGNKWe+8tiizuZoi/VHBKr
eTrMUwZ9yngg5JOSlM3XbWmAJCBLJPOfslngvnC+TStplju5g06twDwC7zziGeQvljgJIKdV5+r3
OOPMsjG91mo59ei7DLWwpVYmwk69yAX4T0NT7FuJ94sigGvi+YasDY6TJKIs8dtK2QX4PEBaSRmN
kAgP4+NlpTs5IAr8wrM4uaUVAaOaDEEFXUroHlxWupMCcKTpeFCe3L9hf4zn2uBzm0M68bLCndAO
ItkyK3KI+8be8jKNLaEgjXqgTlxUfuzEdlEBG0H1DGOHrEluPB+v19ics8u6JnYimsoxhN8ySh8y
AhvCBqvZ7NfZxrxcS76xE9IcdkF8jDGuQY33rMlcU9ygN03+hSX1m+Ue8MSwfZcWcNr45nx/rSyg
7gV+5XsaZtVwmCey+up7JSwJDFBMgp2o1Au0l5JBbFS1Enbx6fd3YddmYbEsgTelkxf+xlkTRC42
1BK6KxPQ1eebsxJ3sRPadIzHtqqBdKcI8NcEWBCI1nf1xnb/NMz/WPrdd5qhRfKbIL+UBkwpyB8s
37wa7siSVTvK8GbUCXD0IZ9xvi1rQ+NEeQDgScaXyuBpNPRAnKBwYViA6pHQfso6jVctKzYattZt
Tshjxc/qOqAACXdVFkDgG2SnuLB1sT/flLWhd6I+zPK+9hZcBnFcJYAGHLHd2HTiLmnrdmO1WmnC
6Ub5/ezCxa03BqYCrtTkU/8Gs/Y6v5emFb8vaoL7QlQH5QhsLEi8Fg8lQN8vH+IYtu4ii/PL5m7k
RH9YeTXjPBth517ggrbHu6VKIPlw/vtXNj2Rs5pTWUFIrALEXML+Nbd47B775En21e0gAVQ6X8na
IDghXstFe14f/X8TGFEEEtqAp11W+qnWdwmEhjwzvIBaVDJBy5OcSu8v7yBnya79UWaiR+lq6SFM
I+fnHBwVw+uTBi6pLmwD+W8bChbyzic+LlQY+d1RKNBlzFsu7H4njGHhKniZo3DeQ9h/YQW0Nqao
uD3f/Sv5KHKC2A64fhJzjU8n4BQk+s0O4OH0QLuPEhIMMViaF1X092Xz3ThDaI+0HfXNAS8VULyD
RXStnkNb/SgoRJbLZuPqdm25DZ3VvF/0ILtiMoe8BGwpA227TuCRroAh9q5zDU3Akb00ML9RGbuw
aU6M+1mo6Vx4w8GeHCSaKuUVQD69Lb+zOniLE3vZDjF0ol31ia2wSTeHKkrADqqAJzUasoXnB2gl
nYdOmMe08vLSS4ZDx7zomHugzLdLHz8hF4qNybaSSUIn1q1hpGVxYtIlwKsqcL8NNO8WW8Rb7+Qr
szl0wp0omzRG5mMa1rOETFgI0lvDMRYMmpy+TsKHZuZNer7D1lrjRH1QZkR3toFvU9bjWbrqwQCo
q/lwvvS14XDCHqwLSfP5JOuf0G89bMptD0xey739ZeW7gd/PVTPP3pCWhfeIrPuVZvlLLZuX88Wv
rEzMWbmTsmzioI2HFE+fUGCYcn83dsXryGGVV1f0sjnLnGBv697TCTfw0CrDB6WhOITLqKchsp/P
t2JlEJgT2XjJnmSPPfqB6BL6DNlbOQefSdjcnS9+LVkxJ6J5OeUetghzyrLFB2wOT8V1BkW+JegA
J+6qEhZqGjYHeugebAnXKGYAyTpf+doIOfE+5qEpapQMIaEqe5xnkBubCQBzb+ZQ3+bCbJwQ1upx
gt4oQXyRdSZlJSzjGmBDGaxpqCRA6qvkz2WNcQIfDCsVjyUITtMI0dNAL09NAyXfmMhnAbrW+UpW
Av4v4uvdEpa0EQysvQb2KUH1OzJheYuEEz+fL3xtqjnxTgYy6EGXyCbj9Bj0+RNdxjtp7OtlxTvh
vrAuqbKiNqmvQVQmsC3Kpu6bUPyyz6dOvLOJ2amkKJ97ExgNMAatoFNA2MbKsTKJqBPo3ZRl+UDz
AUuf9wLouIVPDMy5hw58FZ+2GyGxsnxQJ9wDCObGiwddRNA67oaG7fKx+5jB+iNXCvKuamOPsjLU
9NTId/PIK3Dk0B36qjbY0GWw3qFQoW+Kw/mhXpmm1AlsJqeZWrw4wJ5kvNYTuWPhxiisfbgTynIO
h6iTOLzSYIBUM3xXsV1YmNlIh2sf7gRxKQaIuBh8OOnefGDLbfL7sh4h/+1wkVRaLjXGNej4d5Kp
xxqWbJcV7YStUWNt5ykaUvh8Bx+WeSBpZWi/P1/62oR0opYDaFX5IhnSIHuqC5Z2g7jjUO2Lff+F
9OSyaU+c2M1Bs/Mk870D8vHLAj8hz4++q34BVw1+GRLsvvOtWRlf4gQxZr1SwseeIFygBIqnN3XF
RjDMz5f+F2fzj4ucv3DQd2HF+zEeWDhCvP/IU3tTfGFshxNxDv7mbn6C5OQBuijiRX/MoI+4sbit
RARxQhmSQIqBaArFSJU/DH75Lcx7seu87Mf5Rq2Vf/r9XZsmAHzmuc0gLVPAohNvHNB1ql7LAiji
yypwQlob4+OtExWAKPzMZfsDGIoHHiWXLQv/g75j4QyeDyTKdUOfLal/CCJgGhJuFL82o5zADqYS
rsg2gAfaBMPOqAv7a8WA5D/fNyuLDnFiu+jZKLAD9w50gdhmY8yPGDJ94F5+DEraXzgATojbxLCp
TpBAYuIDFe7XAB5BIUlDQkSqrt/a7a1MJBduJ6eGZXgdG9Kcye/eNH6ewu6Ln4mN7f5a8U5oj5T6
OqLoqpaVeBU5LcmewHacmmXYGI21KpzFWRcjMOkJLHkGUtzrJf5WgWKXtfzj+cFemUqBE8lVE/ss
LiikchR90BVk0UrGy/R84Wvffvr9XRibXAPfakYctsJ5zyAAwyN+ENOyAYpb+/bT7++K16HXzjmA
6ykhIQQoNP2WWOgoXvbtzqo8F0GFiyfY2bF5vCsEvQXr90mNzUYIrwRZ4IQwwTMnEMMeBIKn7LU4
ae9X/ocOnw/1GbgSnm/DWiVOJHfh1CYjQyUqgYZGlshrzvOvUdf88mAxcb6OE2D6Xw8Jfw9570bB
SHhlFAGkjqOgg67uSQIyIKD8NeEvOgX3CsR5APKLGzzO1FdTUUj4Hcs35g0KCnrwsDn/GStTzQWu
TR5FxmUGw1WQpx72Dx6LP/QJ/XRZ8U6gDxPtCxlBFizzKDRbwwcrJdQ3t67vVjY8LkxtzHgdVYLB
LwDuezGx9GrM+pecghlHOLjZod7IJish48LVyoVlvbZQxkoKeVWz+bHhF+6SfSfYJw+ke+BWdAqa
CfSUdRxVDyqCRupUEVwQXjYOTsiHdWvbugvRUTNE4pBkRcE+e7L+cL74te5xgt4ClSoi3D0go4A1
08wgaQE0SvfnS1+bo07M56QIsZchOhUsgJBCBZkLBjKn3Jijax/vRHthlay1X/TQQy4ZKC11B9up
HE/I9cb3r6QT31mzWZHn3HCh08V6L2VDPggln23bpbY1Gxnr313EXGyaKEOFGwFU0WcQteH5Q2fs
9QCniUtGAMyM/64Ygs9Zo8YZ+to0/umPHHt+ToaXIJ/KjTVprQHOck3i0Q/HEhPUTDO0fURwlysJ
hU2YL13WhNPgvEu3jc28wfaQ94BEIxTMIwJikv9U6OTXZeWfGvau/EEzY1iCEUBCvRtncldDlIVn
5KI5xE68l/fFJ/BjMpWCPVJbl58A/X5VWr5FY/4kwfU/34J/T1PA0ZwqMH187Ll16uMtMKwFju3q
3kKrYIKq+vkq1kbZiWRcuw5ZNHkq7SP+Ocoj+PK2qajVl8uKdyI5s6ypcwnjigh9tUsUdFJyKBTB
tae/KI+yxAnlARIGXtUlCv4EUHq1CxRT6hfjJR/PN+A0mv97JmUuKs33cThsQ8iocw7m4K6oFCLN
ds3b+eL/7pL+Vb4Tx1WVVMtYzfh8JT8ucfOsuYJbbv+DKhin+F30sYxh/9Iq6JhUNQRgcGMDMTpV
Xdg+J8rHKoyyhlMF62NNroIeOvcTvKbPt26t85wIN17Lu9B2Cr7mSzGAMU3BNfzNk7HeuM9aq+A0
q9+FOJs7P8GruYLjbD/AUDpQCn5IGVNbjzhrFZx+f1fBXBvDdZNJODTkfr6vbSzNziTxpDe6aCXE
uRPiQUN8qFB5Mq2y6RduLu9tNMBbBwpLvvbl8fw4rAQ5d4I8jq3l/ujLlNYaStwzxD4jOD5TnOs3
mrFWgxPngwB2s6ctLraWpf09Lna+DRZSf69nC8ehy1rhRLotdaQni67qCqhfDBBEkjV5tSK4CG6D
Z8z/jrUg3dR4sZGQ+oDZwtzDi3sSXbGx2q3MJBekNtKRzlJMp4EOl89+l8FIJebQkjvfOWvFO3FM
kWVDMmOIkzaDV3psOIWjPajGW6fIlYnqQtLwOlp3rRwhMBa3FRT2hlRr/rFr2+9hDn3D861YmUYu
GC2uGwKYusY0YsNbmfcvxbB8Tnifni9+rZNOv7+L5jybJypErmAVkXxrO6h6FgxSlpcV7kSyauaY
e6aRoPN5+psXQYXR1M144fQh//10OQxFFdMQSt8+FDVxNQPlwyg6XPbpTvTq2QPmQqBw3g0DxMPD
m7rdBLGdwucfK1zshK2CnmIoOezGq2ouvY95vASq2VWdzuDe6xsKOa8ii/wrk8V8fu7jLJY3KiHR
yVzFhPzGKFIHUDlMsmlOQbqh036a5kp/tzxqKmhLBAEWynqAjmQzZbm+zS3Yaqm3VEX4TPsaL6/g
40fjN3+o6/IN9Hu4n0dhH/N9qSKo9kw2CUooLdO+/QpVUgb1GhZ51Q+Ybtfml2hjKGHLelDNY4Qr
gmCnyyqe7wY6wAJpktrOEJGGxstrYhsyA/KbKX0MoHoLw48ogRH4lIxNC2KAhFPX1GbQYOhiiDK/
GmsLmFmqzM9wyWAoLC3PD+dKFEXOcKq2HMCFSNDjIKtCg1l90q0KoDFoXi+rwBlSv9TgkHPZpXpQ
Ifxu5rC7IcBEfsWxENqQF1Xi4o2CtgwWeOZKiCY1oT0UXil/S1PYX7GHJm0knJWM4IKNhkZNmVcM
mPlM/AFkFIoGcAI934CVjBk6KVmaSY9qjjscELroQysb86WG5uWvhs3T17mj3Z/z9ay0wcVYNpYZ
TFQKBWJAHXbd1OL2GS7O5wtfm0vO/hQA2hmnASFTEVXfRts+JUF+m8Xll8uKd/poxIuhFQTfHpoM
iwpE4bokXfiWIsra15+G5l3CD0fguoIGcwiaHHaXeXD6sbb6BcGCjT3DWgWn399VoP2cRjWenXGT
Bn3SDisWnbxvUaU/XNY/pzF/V34FwvvYxj5C2YcEsoeXniOomOV1R4fmspUlctatIip905KoT2O8
6t1ASwdOZkKzjVRxGsh/ZP/IWbd0k0NURI4IMKthXzbBgQcnnAWCkprACaKE7lngbzzLr9TlwuvG
UC10NHhdFSqBKDXNS/g0AAdH7lW9UDjXlh7kzy068Pv50VmJPBdxN8lWBL7NsV3h3TfTmSkty/LC
Fd/F2sl4yqolx6JMZ0heJxBxwbo/+elln+6M+uSDGR+WuPFqO4jjFbyt74a69z9dVroz6n3V5nXW
dQjrFq4URUv9bzjkzhvjvNbtzvoW20YtTY+taJ0JcWNaXuE9fVOqZy1tO4sbocIk5Snj8YbfMiEf
sYn7Rsv5kxngpnRR/7jgukAH1lgcjlNvbunvAoSC30tjmmEjaa90kIuqCwltobVb49QaxaN3UydQ
N/WzaQo3cB4rsDfmwurATM6ySPA2BWJrqJ/Ldp75VRa3RO6nvvM+5H3z6PF4hJ3dgARzy6NZw27M
C2FCf74HVxKvi/TpK9Z2DC7fKTLMYzwud1kEA2Wzdfm51oPOwqGh3OSbCpvWaVYwyvOaCleUTdFK
cTz//WsVOAtH5NMFZx1sDjKqq+a+tj1cBhcLCe79ZRWcKn63ciy+0aBdwxeO0gCqvnaqJkiQ1mxM
NubwyggwJ4NE/dLolqCCPi+/9LATKhbzGXyPn5d9v5NCxNDMQ2KWNpW6hcdPTv8sQ7j17Wu972SQ
HDqQfV/HTTrCjlfAwp6QfmNHsJI+mJM+Gs/z8wkCOOkyATcL4YS0LchLVOQPXk4+XtQ3LlZvKITO
A7D00iSEWi0LxglCILrdyB4rA+tC9aYYilMtxjYtZ3jM5X5g98uQVB8YL8hls98F0OUWL5yR7tCA
yoO6blaU10LKC28RXPzcBGk1Pta0SVkHl5OZLfpDV7HxuogNlHPPD8FaJznhxRILVZ7Wh7Nb2MJX
L4GAZkDe1LxcOMROdGnZ5nmWlOghVkz3fEj8PdYh8nzZ1zvBlUz1PE4BVv+KFiARJyGDImYxVGze
T8Lr4j/nq1kJs5Nq2PscBMGkjEc0RxaNoPIOW8KET1e15yfd/nwFa6PwP8EGkeMxKSHXLMyrgBK/
GfzXPMgO54sPTh/6j92rC6yDVsnAfY0GhKLfcy+5DtrxWbEGrk8wgIdhUReyh5lmf/xO7cAn3qh3
pVkuzq6FPqFXA0sJhVkaXNN6gLX67Mm3tgjbjQhcq8I5eImyDYxPegG/uQwGH30pUtnAAGQoQ37Z
4LjQOrl4jZ81rYB8sfjZKXFHPKB952zZuPxfa8Lp93crnJkhtGRmfDg2/XBeBxNdfivjUD8tIoGL
2/kpsFaJE+fQKcoyyNOIdNHxj1DUN11RvMlq3thJrUSIC69jo4+ndFBKQYzusmqnFYxdYgNh+fNf
v3IiIk6cl6Rv2yI7DQGt4DhupLqdi+FLNdHuIGqYwGQtzOjP1xWtxIoT7B2pjIXeLHwodfBQlT7c
TRoNyl4AmSqo7mzdqqz1mBPySbTEc9hjyx9MAxwJSgPsK0xNieovQoQyF2jHxymT2D6jHQX8mIIa
8v29JPCphRDBZaPuKtnNUYmXhknByDnIbXdb+YH/CAuVcIux8TfB/iNvuUp2EaPERpHBtALLAY5Y
vfJDqJJA+xFElSAc4WQrux56yNav00pnHLyqihfd5yAE+00K6DE3MfNe49xyPHXNQAYOh7hIPPFF
diSYjpOcCnVlwsr+pA1jd6Oshtu5hCg0zcwExWb4OEKnuinZ8qEIQFV60VmxzE+FD0DsYyULD1bo
jVf0DxSCs8kVJbCK3Ng5rkzEv8n8XV4ocM8ZUE3rVEm4YSyLh0lI5lvZQu516rce7lYSgwsWC/y8
NLU2dRoJU74Bt8yeOLROv8Nmwtu4mVmpwkWC+VkS50Sq+tBbWkf7WdiB/+nhVjhclxPIaxuzcaUa
FzgZLpEiJxkAmMni2XFM6uR+iir4FjO/+nw+N6xVcfr9/ZB4FR2XcazToQo/9Zm/R7y+1N58Ycg6
SRqH/7nx4Fqb0gV+6wIG0GoZviRq67C5kkb/AgbffT7ki5p86W2N651WEPCtZj0ckhnYlf3SKG+5
jcFx5zc9jJUvRJe4qMpAJWHExrDGpa4XHVg9iWMOJ8soAghhAKVsY4FYiRVXxA5YidyMEdRv8hKv
I0cT2gAoNxAGymbh5IqPmw9Ya3cGLjIwL3Bvk2lRp37zJ+NfAJM+DAssMyoKSX55UwccRnDkcdBb
F2grD08uQtCzMsCVBIxfl9a7LgI4k/GTsrsP/3ZYZMPqlQh1tPzChOCiBmOa1XwRsNmCME483CSi
D2FoC2OuQ5SPwt8YsJVI8p2pHqLsqIRKy952Rt7brmTwhO7aZ4Ed9v58sK6ssL5z9IC0mSrLGU9o
cRwOMMQKIAXu+VsHp7XSnS3JWOLClJqgSKOZngz05hJmi/mfyz7d2YP4kQyEiEUGO03Y3Z6MT7po
o+PXvtvZd5zkQ3uwdyCBvTBQprAjh2XS+a/+95hSFyo4Q9av7KEyu69LcqeL4TpRz7raWA3XCnce
cICj9GNMmWwvq0ndgp9YHW3pveaiOl729aek+S45ZmEMAVcKrzRrIDbM4ZOzo54fHoRX/D5fw0rq
oK46HhR4dRZCBidtW/2blOoL+ImPkFR40ZYeMy96smMx7sDi+d3IrXn678xIXcG8PIpzbySmTMVM
xHHsMnsbKGTHnuawimpCvrHI/ztLURdG6M0Wb6mNhkPSQO80ZQ/ZmN1P8EcPKQVbXN5j3p1MWi+T
raQuptBWvjI97eAEp1tvOrYn5gqEH+Eqfn6w/h0nlJ9+fzcd2rIcIh4U8d4kixfe8rqdYRzMoYa1
MRtWKoCo+H8qKIAFVoK1CV7a4Yw1hsc5VF8v+nZXZm8urM2bHDshMRhQ9U2LtUKEr+cLXxtoJ4GM
oGAsXd5l+0bGn7IpvvLGL7z/1uAyhLbkdYR5R9lsoXVWOsmFLS6Qw+rHQZa4v85hPVPM5k+m22QL
2LeSVFwNvQR4chbXYQJnmW4huyGALabXBX/MmC3e7nx/rTXBySsGNgxtrOC0BqdZWHC8BPCPPl/y
CuiSuhp6LFoCKMHlRRrMHh3vmrpq6Pc4skChAKChb4s5BGzYg1Y6hH0X6ycv06A7BR/YIh++F8uk
WTpgR6s3HjPWmnrq5ncxYz0VQH5mOJ0H9ZDDaKmFy30VC+ldnW/xvzew1EUZ6qE2y5hJuFB2EMSs
s/G5zBr4o+vfoT8djdqicK4kTRdoiC1jSCVtUI+s4JuKl926yltY0HjXDYs3gOlrlTiLvIxH1mcD
KhnNVMNNMXgkS3kzL8HnJOg3Vs21OpxgZQWMoUoDMkBFlmPbLs99Pn6Jo/A3LlN+nB+TlUF34YZd
zbnv02yAX2QBh1DPg6KNZf7xstKdZT/nc+0zj0IMBgRdGKDr/FHEdPh0vvSV+Hcl8Riu2mgQqeEw
+DA9KqMMmLQhgb8iZ1s0qLXuOY3Mu5go9RR0eJseDhlUDz7KUkPRK/KXeGPPdeqH/70hoS7ScAmL
SQ1mhOqxxgQ1MCWd/fCBlPy6ley6zfnnIt4iD6415fT7u6aA/k0XysP+UCZBcwz9toW/0aY+4Ups
u/J3dCJ0EfXQH1SXH8IgfGQUUOukV39MAL5aNf86P+Zr9ZD/tsJM8H/J47k/ZIF4LaP8uYmLOyHV
E+vntxMhaCM7r9XjhHdYm8ijCiMzBcGTxhMyXnlfxeTVu7jN9nO5hRZZGxUnxL1FNioTFDpT4DLt
E/D54Ns1bGmurUSIC8paQD3JylH3h1iSH6VgL5C6+NPJfGPXuPLxru5d0RRN10lmDmECx1GPMGD3
l6w7nB/qleznat6JoAbmssPxrMuMKQ6zNjN0WE1Twu4qIkIfmZZkS3d+ZbxdCbxspBkLKjQF7gk/
IaX/gPvCLyOBmy8f+Y20W0yHtUY5i6wssniAZZU5eA0uiVQ4PVppDSyy+DUHtuqynnNCva6QWPhC
9IFLq+G0Cm9LTyuYhg3kuW+2DLLWJpdzQk+g9TA0YagPY23GY1Nwsiu9WMCOPZgui0IXtzU3NIoW
PelDgLuAHQgKPxdW3Td58TRFI7wvuy11vLXhd8J9KRq2dLjlPCSJULvak7dN7VdgCeVP8SD+tGrc
OMCvjb8T7208x0PMM3ko67HYSRbmu2qBsa6ORr3T1t+InZXIdGGrGWNCB1WEagZVXIm8DvAOUpmN
jVywVryzrptgXjKjc9ycAFMc13jtnGGAnHfTFQSC76cJrPHas59DZm9AZ35MSgYfPgELwECFxyGE
1fL5ib4ybC64NaOoygA1fijU8Cei8LKPKvmWq+BBQiIwUpex+pEC/rvq4MkCDwNzkhyZByPn0fvZ
ifbD+SasbAFc9F4dkCCrKRxfVWQaOERO7S6Zwuw66xtzNy65+QTEOEnrJiuO52tcG7zT7+82AgEc
jrsFKnbHJbMivOqDYOhgKClavgE+WavASQyy5wZHCZkcecEPXa92wr9wQxk6yz+k7NQwExQ9EpIu
cF1M4n5/Wbc4KQBOLWVWxArdcpL84jmoSY0y8cZMXUmWoRP3kN8BiWSGXa0FWyBs6/tWy2c/ijci
cqXLXSifHwLJRZuG7aHPcbQwxmVt+XK+X/6+B/5jk/o/OD6oZhWwdGUQQue/iZjCX9CuN7cmy5LX
rh+/0Kn6aqR+jPQyp7YYzbVqh/q1hljSwTQwCLRz1+0CAUtSQdkLLtZgtJnUW/qJKxnVRQG2MlCV
MF2MZ7W2+iKUwLvgEiyA6gcKRqy+fjvfD2v1ODmg9GrJ+JRFx0Z6/TVovXP7mxgwd67zZpmKhwE7
n627AUL+XiT9q9edjUI8k6wdKyUORW+n1l4FohREHroQxKp+p0UYYJYWCtS9q0KTJIYHdL3MOEX4
kmUEYMFBwVWjEzIqmqMM8qqGHqvK+uC6F2WkvlE6AZqJi7FqqHezzuFnDE5JSYO7pIB51OPYZ1MQ
3VjoPigA98JJio8M5KLuQxe02u5GAisj6BX50CWlVeMreTUGg7LyOC8yiPP9rMYJlnUs6XDQyMrO
29mYV7e0psMV8ADyYxjDrUqIRX/V3cL+wK4ADO94UR6suk0EE/gKR91ll7Q26G4hR1bcyinyH+Y2
GUBFnUuLQ1+TNF6ftmHGym8TD6R327YVy80u7nR5CwhWlE4tE6nxC/1E+hmvY3UJEsrCixqmFQ2F
Ym0Xz80Rt7sGNtR2yo+ht7BdyeDGXCTLlwLI8M9toK+4hQ1u1N50HM7fCLGEXgn41ltYU9PmKqp8
vuPGvxIRO1AC03oIX40pb3tyBCx1X8vwl9TzfQGG0FUQ2wc6qWPYAYOejVM6jyJVJFF7f9TBVcnj
q96v8MQ2i9ciIlda/SL9XdVNatfZ/opBPBkecHdQhoUrwjFRRdorcWvnVyjbXLWwgLb2rumw4kKR
uqh3pYGg5dRh5TKQ7q6/sUWkNfH7KwPLzL7/kWPNaTT+Sw1PfW1/WO9nH1S/YOfwg3o/QPp6WBR5
tFzuZN1ezZN/HAT6CsJhBpgk+W0cf+FEGdnXibzpWd9CT2mndXlTEvSY1Lto/tgncl8s/T0fP015
8Yg+fwCL4Ca0zQ8/GUNkB4tpPJe7sFyeQWdQuxNs/moAYMOKrnwFzhcKX1nUXdsERGTrjf1jMMD7
ltOseyxInqUAYFOxi2qhb5gM6bzH3ASHOYcHvYc7Qj3MCTq+l/t5UckjutbfTVj10AY8zXcd+0ln
ctO39q2qTLTTU3jbaHGfzewqrujjWIijP/MHko1f9Zh/hHf5bxqFApLZcg/GYA0+7gRSrld8JnP+
wQz9c7hgyilFdxyPZIdWFD+6JfwetN5n0Ph/9EvyIOLyqpunO+PbfeGRjxONoP3czFe+X/iHWBVf
OARzQIne12R4FGWNedGMP72p6newQTuwUu0z89bwHPvHYw47Yn8MwW2f6bVf9p/qJHijJd0zqePd
3MlXukDINrEPIfkcRPERXg4HW4X3LYnxkMSSj+MkHhJfvOawJJkrey9ifgjhdAtPjL3X1HhwuKFR
cvSC4FEUjYTCdv/YQ36o6PU+L/ybzq+uIWhxKA2/ngKbQq3kLi/anaqCO5UPT2CO5Puu7A6myG9g
pHhV1uVXhNtuEdlTns+fM7/fw9Tuagm+1kv8HIMX50XxDni6qxnrPdJgAchbi7+rJHksIS3n83EX
tE+s666HBTaJtTwAx/lseg+u6vIxx5QqZXuA6c9hglFF0CfVXhvxlJf62ojfcfST0PoTeDNpW3Kw
1LBrrMNbkvVXkWafSVngRFvsaHMjk/KNcHLjwz05z3GsgilCSpiu9mAq3hPqH2v4Ce1UiTHlehL3
/RQWO0P4jzmojhze3tSAcShH+gNS2bhk4z+IlI/LyUvDjrd50MLLujxqGBTsGr+dThnjA1yxnttp
uc4z8tZYLKXFDBIiuKnYzpMkPzA/fsZqBE2YKaS7jobyGBk/u44LOIkmEbgasm9gRiAWTAqzH3F2
3ttoLHf5AH054zH2damz9g3+bYnctYNdsoMxpP1gKrw37QClgcEy4eytsjbhu3hqzVsblPNe/R9F
V9YcJ69E/9ClSiCJ5RWY8cx4xvuS5IWKvyQSILFJIIlff48fk4ode0Dq7tNnkYjVNv2iKttCJB6a
PzwgGnyA3Uha4d+u4+umQ/TE4hW+ye2M9Ou7LopxrjUxUMfLvM/uWkblJ9OIE6kSXowILZAqm8uU
48P5KByyTkuIEuAj3nYs01DUT40tc2rXN7Ztw4cuBDxuY4Yrtd5hpzaWm5z0ITWkVVXOqLf3rg3h
qYE1Lj2EBnwiBLqn6neOpfiPPAPKNi4LfWDMRrfEj6xqnEILtc0emczGr0t00HGBdobvcX+nI25/
0wh07Syw9idsfBNRgVE9/hgHuX6r/lklt324Nq7Nq6D1cJYJvmOdeEWGM1XzypG0DofTc9qFrbhO
uon7v2nEzfoSd5q9elGAV5GoSNHSTtH023jpfzdNMnzkvSW4JiZ29tib3mDoF/xhQtX/G9S0xfVs
puIGkdOPXhfRvc2QyHewZuY4YltUrLUyOfSj4GLRC4tHfmzsOizHDunMuMvX5KNN8u7n3sgRx0ah
YL5aY8azzeL2ddk5+U8IGFAg8Ul6et10Mf8T2lByQCTU+hOSSP+31d1SN0709a4Gel6ilD30rU/+
0GRjE54jHU8iJuGhxVP81YOGA9s4uzxsCPX8ryHOsqd9UMjvRmF60iydX+DZMbwGPc8nthYLziBL
86GyYwqMr/ELOTWjz8+7FDFin3X+2eJb4ZRmC/oGZvZ3A95Fd8mTNDvP3dzWyMX5tcTMDIfe0zZ9
GYul/fmdfZqUBLjofzZK1qNZC5OcrUGew+MKp2Ffqw2FeA5sxPlixYDCFJh6TP1oDhFSzJ4lYs5/
6Dz278yQ7G20sb5gA8CP7TC4u8nK9ggH7uRU8Cw84MLcfqdbtBhEUbiu7q3NT0zgZwoB/LXvQOSq
KPLomQeoPkLagdCb4VPE/RFFoUKZ294XHw9dPXaBb9jUZAW97nLTvGrtqP75fdZPvDMB3uibvB+c
y35kVOgqkjKuQLOklePxgP9lRgXDBChzRHf2FG5Zf1OJ3Qzuu3xAMs6dm+dleWhzFvtqHxZcvcEr
Or3AJcRHFWSk89fqt5zQEr1j/mMpCvap2obI24ywYgF5MbLdvgb4Urc1EgnjrMqJiLdz79uEH/yA
BqcpPfLe7clDmR0OO1RaUblvfnri4P+aMvaZN6FKOZzCjrBJxzJU9kSIMpuka/4pvKguKona1Szg
O5mt23oIegIkeVbM2XU5TAncWLRyIOAVEhfEUwvLMV31aY8iVuS6GtrB6KVC0F1ktmqeIrmWjPEk
QcM70Je265JfiopXDpegyoo5ajBwzs0rcq22reS0SXH3uUy/eZ+IAQ1gLsR8RoJ6f95TydHANFEb
HzIebFQRtNjqng50meoVt+DLsIimvbqu51Xhd78cdfBTqBAxTKLfaHjWcCNaFMldkfMs6SqIgAZ2
zTNXrH/XFRGGr66PoJBwsbHFZUhcvDBQi2ChvFdboov2vlVrnz2PDAm6YzmNdjVXtyXhhjsmD0eE
tMfq4FodFZd5dTyqEfVIyYubpYOTGT7snxOgxBw9YrIRRK1Z+o7ggG6rRE8d0H2lu9/Cf49yLkvy
4o7pGYH1LTyz9pIMyfBJerQWtZcNsqW18juvDUPDqAkaedAzh7Z4KOBZF+qhmfh+6xbkbT1tHfPr
gQWEYh9yhAV6fOYe+e29zkNWS0eX/jQ08Pitwzi0f6ETWbvTpONu/sSzCfCOQbjjWtFWkrVqcOC3
iswORmqCGDRYMRh/4NEiBbIHL2BLmyP0n5mpoGUd6T1LbK5OA3Rda414tp09IGgx+1JmwOUzhU6O
h2FKI11uE0T0R+e2jV8i4wB9cTJaVsO9Mu9OZhnXueaz9GnZJjE+w4TJ/VcEBzRVdn6XzYHvif0n
HI0LJOvwVP23j7L9xMHiYz3DWfsxN7TbAT87M1SwlNFJuUGlNZxXu2akyl2hpgoZf5k8Qvw7hhsk
Myav8KUR+8/2bJgqiDYweU9s2d4RSomru4FN0dc+Mf/P5nT/XNpY2WotOhjx4cHkwwkhTyGrstBF
cGDok/0Bkg9xtNCOm3ra8iw/dnJSst6/7Q1KvBvxeleIaE3rUfcNuacQy/MSkjL8G4FQifYcwX1p
OfhiCnO9+hwhM/iOrj9SxJGABmtw8OKLmJeO/uHcYrDhWK3+anTrMBX0NPrTpTMNd1Oqt+jEWqQ1
nhCX4J+bNu2nWqmk7b8t9RNSZjrB9SbSrtF1krYze4xd3zzE4xZdwPXa/ytUDMsHB6+ADcYPRQWa
Ifo7GOLn7iJyx5LjbOOGl/BRpT9wXwh9bJJUwb9Y5dvDONvsd0BbNJQSD1PWPm7Y3yHzan8Q7TSv
p4ylyduCoIj80MYMMV3OK7s9oATtTTkUY+rrEK9jWkVoM5qTNFqA1BavWVIFsWVf+9LnHNJtOWdQ
WhemL3M8xeQkaYRGS8AjYLt2SZfF9xvt8cZ6xfrpuC8xDif2h6x4oLYh43HYxOxr0UTJeIgpKLrH
aAokx0CE740JYgR1uttxpcNLrZlhzbz1SVNiBVKEB+nJYioouth+CCa1O6qpVuYFru/bXvU72QSo
mSTRRypoE9cZCF1ZmUXR/tn2pmhq1FILRj/L44/vt/IJwiR4rXeRnuIL8LT093ermZRoyJktTUua
9YQrDmRcKYtuqoq8n0DpZkmclFAepX25Nzxu7vqwTNldZgqwBJzDB1fyLqxfRmlja+tg/VlbM8AX
w1ANKn6q0HRd+k4aUjOUn7XOUrnYK44utRexQiUIQiRBOB5HVfqR5V4OFcNAick1KZqn0UoiL8O3
2WqZNWBOVmZg5t++rE0KHCObbvnSxOg+vcErq1LpYVKbYWFVkYwFOL6LofhaqQ1DyTDD6XPfiCE7
7DjvqmJdmz0hFdR+BP8tDo/UOny6aOLPfQAPSkZRZ8s5djwDfCIIsB8YpafnoUWXhNEXWU24a/JY
vAHxUy2Ibv0O6gEV6d7esmiITBkQSL80gIds5ocy3qfve8ClTbv3Zdeo71varRvlH4jOXACjIMC7
7186spoYac7Td+1co9mS9cjxbOxvEtmk86V1bO7vnTdCqtIjDLo4wTUE4K6HPYN44CjM6qUQq0tv
Dv23eTYKl+d5s7sr7lYNP+t6dkkTrhTB8k+wshXmbZymBpuWgM09ha0Murz/ZMt0er9vY04egDst
zXFgUTJfZrEylWNWV9Z1pfOgff1nWtGqx5jCMePswUpdbqNLbQuZPYJVMS4VoZzdUsTnmBbGPnIz
R8PvpPW5uqaKGkBbg9RK/pncsozXFbQRBXlAEPtHE8WdfVa95vIB4tKOnuE+lKrbuiRIvT70K1Ep
xCwRbf7uCAryGGqXbf3aEMfdogfNY9ZdZGfDdJpA7ElECcXCRg5mglNMueHNSF4HNCEXmmg6n7El
35IbmVqEaVdLHPVo8aCXcPWsMzihIWLF/QUuoVF2kURqp1JDKE9RvNtE/dcnenTPbMoR/SryVsWv
HPsZ8o9AAJGcecQAAtgFx/FL5KDzd2XWj337tUGjEKGDonPvXWXmjC3nONrI/gXza2nPzSRt8jjs
zsR3SDX2T9loh7PBmmW7YkZI5S+6jWnzSRZO7SfxARRu3L/Rig/dUbEDUJv2CX61pUzjfSHlPAyR
fswzu/s/ESIwKUg58QBZZ90UQ8tVlTmxpvdtMyThq1+ySVwszaFQAcLrhqIUeFb9cVCtyP9yuzbx
G0boxh839NrbE4mjPHojJsmby6xVt9yKlvd7nW2SDM8KZgwYIsFpRHhMaVJoTvJbt6OUuhK+sGqv
R0d2z6vcFCh2uNwjcraNIVphO0vydCxztHEb4BSkCGLooMBF2Ulwlw4nD4Y1q1Mpo74eSD41Xyqd
HIAO6omeHyY5y6QokSXiJ7BFU4trDVTEKb7nccu2x3ggMJffJ5kXb35K4LiWx720bxEdc7x2GYlA
yGxT2cHdmNMdqCmu//1+UuMYeUB7fFHYJYq+wz/gzCw32y74Wb4ZsL24zYh0nt7QmSZiKlmHO/QC
s73OgqIxfN8EYgEYmlZI20zpYSFNMlUIPFn7z64HQURfh7VZQgGkBS/ex4SDRj+WbgkUiB5B9aZV
puhIPmEjFhSthc04rsQs3RQkOIRMQDWjbdHbXe9xGn5ysrjtmGS9iiu0csZfolHYDu2QWK8F+mVn
SxoPervkyuXtWOlUY6nswJSzNc3jeD1FJuz8HvvnjL8TWkwrKVfVxNsLvJE7qytn4FdyZdH8Hb6I
NXsaPnuHVttVulEd1tQ0IMb+Du0hAzXFYgv2OCdpQ2+SisI9xUkXOrCVuJEKbB8KvzdTbsPUi2OB
7ie7g8hMWLQoytjuyPXQdgNqVdwC6chHPfARqHa/uOs2+UKUaKlpeyBdPBP8YtYWB8jdVryJ3yAG
YhFSMx24L+x0UkxFwFfpbAWapAlmHvIbF90M5rsyEWObPLdun8z9ZlPCLjCfWHcABcOMLmLoC13b
hrf0Ar4gXQ6AFZY/za5pfkGLqskDwp+MPfb76DvUcXgWX5ppl3MtElAOX2OTCPoVNI/yCm1YlJym
dmrZdYpaHyFdJCThnBS8B0jSxl3xONOVAmqz0coPlFJRx3NMT3A1s/1xxzGAwT1221g963iSJ9Hy
ba54QmQKKZ7p29tIuP0A4QJzZdMB8ai1NHN6DNhXNwct3IjTrlfMlaBcMVdGXar35wbx4PEBad45
VhZAMObDGhpavEGauqpzthPZ/rE7A97QM2hyywZH1P4kkJYkx7HjjX3pMwwB71kcp/urjHceH8WG
wfmMKDTQMSDHmJB3MjCq0dkzC5o98SnAVPhYRKjyS0EqarZgPwA67esDdG00ruVA2uaYMrVdde69
OVNYIZlTCy2lfgTQtTyObRD9QXkeF0cj4P12RIGLTM02OLUgmHzPSWUMWmFZulEVrs6WnGx/hnVK
+wM2wt+0FOxRLEa4nC//AET13RFNjPUlhG50uG8sLr+THDIX38YuysmHH6Mi++h5X5zZuAInBagm
DlkmwGbxgQp2FSgjTdUvQ5vVnR85JHJ+2TvgA0g5O2E5FA0l/Lv08LC0KTYz2xiluK+X1QNHxJ3x
mTqYjn/kDpfjDxhgYngtxyyX8NnA9NTXU6DQXMpCsR+qRY0/NDCIelnhMoJ+o1CbewbHvB8/SNby
DwwtmEG8tMAyi4aq5MHNWjT/kAXkm/e8ENvvpYXzxWH1wum7FXumb/47tiv31mcpcOktzcW1WdFm
3/c8zw3ahGYc3n2qgXOwRIvkPXUiTKws+tAwXqqWRuvvXoZ8PLXx1DeQoRPpTgyo/r+VBoo7L957
05SQ7vsFKxQwVJcSzBr1uBZyua34Wlc6RQM4HIglf3JDCuxewVPuRSwaq5atWc9DsNkDQbrYcxKv
jj4nLsFKIOFbDiw0XXh/gTZ2nwG7ZPSvKeR+l4e1uGqS818phuUj33w4MgnQDr6fgIUTCajWFgar
gxhWVTMHU58VzlyxOYDXSlj6Ww513jHF39U23fN6MgHyZKeQWLlTMNiGbqF3TtMCKGXsn0fwC36u
jGZgHkQDvhD8oQepCgXgeNVvQxOgqoC29S8TXl6SCSunqdl/Nj5sB0RZDa5Mp6L5S9e8/dX6tD9G
2WwxkLj9GMk2uaYSMEu5o/Le+rygFrshzekR9kjbfcQIPQ9DAlemMDPE30HoWomiaH7jcUa/uqbQ
DVAaZBC7Ae7SPtlBmJFTvPzjckDCMt/X4Z2sVj+OavF3JEsxUsmRaX+MkmXrUBjElFQiH7FxYwIR
rZAGsHAoMk4uoFDzM0m29pS0dLqT6awg2eP6xzTv7ti6Yj50Lb5N2UHd2wIdZrTDMsvv5yjovK8A
IRM4f4r+QRtlr0UydqduWAG1wLlvPriRzjVD5yLKeN0Rwz1pjAPrYqJHPvXkRkDvvwL+jA8h+QbJ
7B6/MqvbA8pKfq+TOAbg1dHiT6dTDK58DuQYx7o5Isslfc32tn3spxQ2kkmS1Zr6PiuZdftlyWJ/
aJUqDojOG+C/KTit7DCkXUlmCt/e0ZIC1+sWevggFJQhbcN0d2HUUKRteHe+jLAQk7aA4wqMaWUB
k8TDKBKAgo3PXzAk8x+yE21R40pQqipSFj/xSOZ5GW9T9l8bwS0Mq+cNU11QSpVL7/MS88SAtKdi
k3UP8tCrLRayQd6QjL8jGoUb9gfNr6Lz/Nzt+fSk4Zq2HmaYJtb9bPd66RBe79OI3BDSNvxLxPcu
a8Rz9pND1czROGPs5HQ7A+NPwKhygCKwtaWwuC+nVeyApCa4t8ONSK0PKN4IdYzzRJy62GZvTJHk
nurWQG+tRKiyeMvj74BM4JBDz0FnVRAmQvXKXb0ho+m6yCz7FfIw3ZoOazTZ6+ySRCEeywZN+rUB
ye8Q4GB2ETtckuFYih2sgglZ1Y+tuG1JFv8EJI+hcxkz8SdXoqsKSkJtMXXcR3lsnnJMLD8kG2Fv
H8HjgUKE01IV6rSLv8VNQPtYqWHVf+0RhLiVYTBoXRiFBX5EMvneRSN9mNq8n8tFptu1ybJwlvOw
YbeAkv/c0Dh6JdRl5pg3IzansOmfsc5Rzp6AvX2DrcmIVsaMy82gDztZ3buHLaXjs+t4CzQYW9I4
gbuMm9obsyDXr6gFdzz2HJTDdr+P9h3cJaC8Ccdb2KkWHfBIO0D4Kj52Oe+2ckFWSqXDpO9NvqzH
zfgfwoA3TADGYFqY8nMKefbTvovfImweFDMJ/+5u5neRgza+d/lWgYxgDyv2eXekYGs1ob5eu01h
7btHHxb/zaHHpEKQGPW1o+n+HEEdqloIW6EnbPQx5jsSVyEkKZfcpCfYGGK1HSmECBMZxrtZZctR
QQD9sG5OA1QxzSXmnv7zzRA9QBb93esuqfsKzpLLOnQE6/ucHIp+l3fLuiXfrizrU8i77SHNigSY
jma5KsnYDXXKSVxi8qS1yfR49dmYfswt9tsQziwnwN/FCSaiy1M67P5cREWLWW3XaIYK+zpKhMMu
YsPGaG9l+JvRYj0W4KdXIR9cNWA6rbIVyRecFlBRLyI6Rds8lSQrYpRYIgGChfFfPK6vOXLqoaKP
x6MEWv8mVMjLWQDRLXERNliaA01NFvGSoNAeSYJterlnMm4fAODNSFkh3ShvA9yq+BNK9zId4WH6
w2AmFqGGHZ60d2zRLX7pbe8g8C37VTJBD+ikeHL2gO7SH5x0Yb8TKQnrA+mZj354FYXxaLt0m2Ps
WhsvXsbM+uZGkZ6E+R6iWrGdN9z3VtXYCQaCJNgREFS9DyBYAjgVLHO6hH55gPlzxkX/J5/QXv6C
AewWDgvPDW4+mQQ8orwFc6EFNnG3ZCsADDTtSAC9YpDx7Q2fgU4Ou0E8KwMlo8EdXC4ms/F97uHz
984okKRL8JFHhz9vA29PYR5k95xGTHT/kJ4OHSJJhwVpWxabKfUfpiZlaBmHZdzwhrcwtNzsPMdr
KQWMXt5BtVDpXQM6yX5OICvP7iW8JjoUf2Nof2uyJu/edhLY9DeTq9B/WbGNqi3jAqfs38A2qtHF
OyS4HIttSZPa251QJFgkSCpxc5jGDvyBrVenNC/4chq6buphVQgosqvGFpf6WCEb2uynDZOMfpZ7
4/zdWBA3gBeQyOZ+EXKSP+Gpu7D/HOisUwRwWo3Ny2Ba8MDKYVA5wwgmXRZ9D9t99p/GFsCvJ7RS
wYJqRODU/UiYxw4NSDPx48kgAmACiqea9VeUeNvf8K7282lHOEAAc33CMpIDXS3+FBOFD64eErzP
GrkNoqKcD+RjjozG/i/EYY0g8h99/xsY1oxigGQjuNnPGZzZTwmbZ3uOUcin98IvSMe9KMIwcBq1
TsMZTwBhLnXcRZ6OUCWN4/wHBnZGX3yDJrMtI8xK8ydVg86ufIyj/QNWkvFyS0Zv1QEvBh5rBbYo
3v68wB+GemQYveoOinl3SYnv2Pu4xLiZyl5wFf8lxb607ziJ4/YKbdd3qrhoUr5cElhygH2QIsYL
qHQeiuxntKF0/YJxMNNv8FUJMQrrMpr1IyeApsFfAeZ5iDK81U/xCKfhZ05bM+kSDX4TABKQwaob
Rto5uh/hTxUedlGocM38pGZ44+XrZM33yIrUH6rIKj6SvRnMYWhIP+CC36LkiWFBM2Yldp40u4e1
TpiOjsKL/ihHRM3ifp76dL3NKR+5KtHn7hEaE9X07bkzNg3/bRtwXfTnmfHxW2TEuJ4kcxkoyti3
pfsR+fOiOQU2ZIBBsXDf43dYLRYDeCec9ZdRUr9hJ7xa917kROmpioqUiOGsjUO32PahsJempRkt
6c5hGSIxeUzPWM9MAEPnXDcUWz6O5cQMYLHvhuRgoA0z/EGtxBXuhkcH0t3RSLiNsyPPWuU/Ix1g
PFLK2NJxPQKM2oBfjHsa97+kNKoDj3YTOJtdaIR4RF9tXADRhKbocVgP/C8DRWwsQnooll3grHIg
LBg5QaYYJ5Be5NTBmwrQ05o/qqIAqH4GjW7CsmCnXbaYWmzFSkKJZXu+dgeXsTV/g5uJ1kAlFrb2
H1MEJtMTsJRlfu6Wrsn/AjQutlfet5S/yxgH5G0Kax+/5AQDPs6zhCnZFxzaG+/B0dQGEBcMH3xO
a8JTm9+7afPi2ss+T68x29v5mUwr/DPV6KU7KGXUjLU8IQ2p+mFazX1o89DdsgT0k+eGT85/hnWS
Hfa/hmHFveocG2Vj4U6gOcm2t11BHFZ9E7j5VUq2kz95/K1XOQGq7zMs+JuwgNShIvC88mSdTjNt
OTsmCOZ1X4VxrMNqqmjY/dz0G0gfEzXcbWdQVUSBSzglvCktkp9iQKdYSi/VMhnhq0VhAAaAt4NP
dgHxgq23gNCtQTwOkJr0V8OXNf+YF4AvJfM6jId5tdYd4FE6DIehD+QKPgR56ZQESaZYQPyq2zjy
v3RkwTfyDuj7YXCYmJpoF68UG3cEhAWNXXHRvkQCdw0Q2CRx2OAMMYZBcAeH+2+M5MwAlwV4xq6s
v3N4z+dytRAwXoCEUXUfkhywjd1mOgJSbRJbp8GBXOiTKQIgrgTnKBEAx56WBN46DwVg/+Jp0sAn
tooZBEaIRwxQ2aKvsH5MA6LDJhJ2UiFgLI3eEyf816TwnqWVtODZPUTYM4BLs29qrMGPck0ZZS3m
qeT7PVXVhpitaz7KHfOFwmCPoOGOgIKSInqhIgV+R4wWQ/pnU4Ugz4A6mTwqELo+CwUjjkeB9fOI
+baYXA32xgCu3xLQKiIrKkmwf2wSUEDKEWLeCVclb2PcX8q77FfBZb+/Y20H7NcEiMBYKNz2JmI6
/UJy5vhUiAI/E6aazD10ezbkJwodX/sAVmnWV9uAH+dup6jod32Xzfzap/h9SozIJn2RQxyFstG7
ISeGCoP9WGswzwjl3I8pYo269XMTfy4Kw2YlOhPNZZc0a/IYY7BS13mRbHgaCc26O7hWLKBiaHAV
HppC0qZaTDtOf3okkgBI9jD2Oo1z20McPc+YgbBrntRdZgVPnyIPcmnF58yB2YTd0jjVI0dSS2U1
17AVQgOPS7jn6SubMvITK37dAZ6Z0qZUrl/hQhdBBlSug4jbeuFzgwkj3cMry8d5rPaM7n3VAPVL
y4C3lJxD0fDPLmMwfJMsAuQZQRkQHTkuc/i2zvH2Y8gMECc5gWyUlakJsu9Lozue3K2jH91rDyNO
UWLyhNk9Q92MjhI69uyZD7mM7tCg4ry2vmu2w97S9mvfvZ8OQLUbUnKYK5DToOy0/4drq2uqlOE3
PixWAiWAaW+cHESPUO5bMxr8fRRm/TMN1vSHhuPcKKJBjQDtmIAKiW0kuIrSrHtFsIspDigbPqsR
qLH+S5vZshueWo/Bo+vkH6ZiZHiAOyjmqkt5n1Ru2cJQ4XprAIhooH4VBuylu4SCr9k/7+bkfk1l
hroytNiYgIod0ud8w21Yz8wlss6xjtnuuU+9qM0IuOkwhpbdMyRAYbXajzuq42y+e25K0hG8mKSf
80oNu3b4gYHgn7NYpb7MME+ZNxSepKvlkir2OC3gIVUKXRH23RpfQECYMfRtN5ikKp1oJ058jMhX
rkbzE7WAxkemwNWs4Ja/9gdqxXS/evB+69FGXlVY3RSPINDpqHTx3v1dp2zUZS+nUDztoDL+Qfwf
xp4sNbDvrSwfwZolOkcSkSwypA2MmyGg0QHxIS9Uw0EAwCyfwbmNF4JwXuXg+HZdkzQQKBNw/R3Y
3mzf/bqNWd22hfmFitN1RyDIDMS6NEr+SI/ARlBCnUm7u9UCiq9g8FWo+wXpLjC6cpA21EKsUXLQ
zu0L0jPCcg93nW08xyIKX8vA0AaEMGMWwwi+y0fc8UpcxliitLk40VkNlkK3orHCgh7vSzb4xwhc
wbzSUQ+eHPKFt1uBkSnV9SK7Zf8ls549IwZA/k2FB9BWzhDy6SqGgMv+XrErzb99JRHT55G4Bn3o
uoGxhgggsbxtfUHSSwPgHeuyXUfV0plsAxMmp+krtJ9YQY40yAFhjnO+T/5n5FGXyqgYGxNKkbam
ufrJzNOHn6EPzdEt08IdYg002WNoxdYX+24LqLsrOYoxVvasQSM8lOCSr9BlOrKOc3EYPEvlT8PX
AB3W6hAHjMCifrPYfC0ChLcGUY/ZFsX1QmW/hfp/cEkvsLrO8jsw5FWFErGDDJtk4K8IZHfPdn4b
KGKCeFjXZxsictCyxcraRPyAlBzw69HqgI8UTU8uTL+Iz+0Ri5n1hfRpcQ9cd/vpmqR4Uo7EfUn2
DShOT/qDmNL4OM9JOIEINDzv6v/UnVlz3FaWrf9Kh58v3JjOOcCNdj8g50wySYpTUi8IUaQwzzN+
/f3SdlWJLFns6uiHvlEVDsuSiAQSODh77W+tTYxt38C+68rQvVhzxSJ2JkTdljYHrJp20QGo3Mi6
FQutAZaJ4oy2fVF2FlM4yrN+W9hbxKjyARd6edv3Wb8Mg04dKnY2lpdCTaD0In6kwzighUf1A3hV
xxShoWGeoMy2Vl/69/YcBGtHN3JwYHvyeqoWr60Fakdhh/tZsdkwgrJ4SHW3egy0ZPQqOzBK+mvF
BK5roZMWVrJIe0NbjA66mhKhXDR+UsNEj5czphqPknhe+gh+13Y3jncVNCeZj5G//T/17KSln1vp
FoTNZhJy4AeWV9WVgO50Y1aWn9tcfo/3/JHx5J09TLLxzoq8SVftOtji6tu6a/NBX5lyYa/MDZt0
z/YwZG6SZb/wD+bB2WLrW9lfywVLEsHbH3yOvzBMvQ92FqnVj/RE0pUfnHSn9orw0MPx/fwk/8rA
aL/zkRWMe3D9SKm1wcK4kgCnjAgtIhhPhht7IU25R1hXY+cYVbdim5d4ZY7XeCCysvAUOPK2TUC+
qKA+/kxnK9iPLvw7AxoDU5igPuEEdIfabNZp69jhdcEbHd3VpObyEKRnsSUanjzhvg1UtwBpCN0F
TeCi++DK/JXL6Z1PLRjndoy0Wq2pKZkdHYVyvFQ+sDcbKHsLWSqd3c+/g7/4gt/HR9dVMzW2Zcn1
jKinbonRjLOlkYEpbJOooH3688P8hTPufY40TfbKzQZTrGkomJBCRr6q6Gz+N0/ibEz9zktZ1qJv
SKQU615lEAsGUkCQear8aMjAX12kd6aztgqqrAx84oXQJDwcMjvfjY8Ezn6UF/dXl+edzazF/Anq
KMXasasVHlDYamzVH9xMf/XD3y0l/khvVVDsrwNAAc+pe1bIEMn2v/fNWm+vvZmUFtwu18acM+mp
Fnm0mYvbn//wv3AWW+8WCFkb2YDrn9smRLV9afLovDmTExGsdA3wvpQdpnE0q1aUx58f8q+u1rvn
P3QCxDLmQq0RjMWjXdXNMTZouf78pxt/dSu9e7JVPFmynwJ7nTkuu4LGzc/dS4P/vU5suR/sInf5
L7lt5HITlfFdPKMF640f3NdF5Fe3bIjCVT2lL2NvhSB8rZrRin7/dP/+dfy/wWtx/ccy1/znf/Dr
r0U51VFAS/ftL//zrsj4/3+c/87f/8y7P7J5LY5fstfm/R9683f4uX8ed/ml/fLmF6u8jdrppnut
p0+vTZe2v/98PuH5T/5Xf/PfXn//KXdT+frbL19porfnnxbAG//y52/tXn77xRDcl//+/c//8zfP
J/DbL5dfJqaZvf7T33j90rS//WKLX9FPhHLPWxvbds/RycPrn7+jG2gzjnTB3JQUrAx5QTn02y+a
Yf4qDZMenoSAMQ33HMbSFN0fv2f9qhPoY7qughq0bEJz/vbZ3nw7//i2/i3vsmv8OW3z2y+/h9j/
413lmIwsU5JGFDoxHmOwibfPoKE0islQOh72nbWoHnE2jws4vJ1TJNu2T3qvdKdP+Moe2Msh2gta
G9XspdnQLsynAT+S50HbD5rcdwwMpL+KxXszWe3a7KeNVM6eEtLwjAoZNL93DZhRmWTfQqJ8DVNc
UOEfIqe8KdRNJLuv330Rf57sm5N7a8k/n5wjDa6hyz9cx31vfG791HAYiOl4nTFte/1at0mv1rOL
MIpv2Imtg9lczMuYUPac9t1QfwYbvA216i5Lyj3OsHttUNuxI2uNXpVtGxfNOTX12hjNpUMEvZHE
m1rcuuZBaQYCyjoK8zXC65KQxyurbK6brtgzfmJZKXyxxbcIMfDnZ/g2BO7PE6TT7WI+MWz9vZu+
qrUgmOHiwFhrMqai63BSO6mQwyz8BJFNBnNxPaLHfrAGmW+3OH8cmL6TZZjKdQz9/Ww4v7fpYY4l
gIX1UAT1hpfQoW580NJhafUPWIgWkd0simJaO3MD3aQfcEJc0gvchA58+YA2jv7qdEcoKvrDtz+/
LvKHn8+xkI9tHj7HfvfiGl0VBnPSuojUhNvQlazyaZMhw7XhpZgmOnXWgfL+qI9ZtojCtaPEpWoI
la1fzN7AzhusaAbs4+6Ee2QbgV+Afe8Gi9lrbXUSQXTDWc2+RvGKW69sAUisnc4WT5XWXTW5RzNb
uDP9IKNsn8wuT6gox30Vao9GHx8aOD+z0ZaAq+hJ9p5u8mE0h5W6mNW41o9FaX2yDPptRYA3QJfw
rtljnWVXsXA2uKLWRL17SDxHV6ZXevT084tnq7cvsD++XfBW0usUiwLLwttFQXcybc6TwcXhUR1F
q25UyHMfqr2WdJemURxa+7nT7Rutj+5NN/8ahzT+J/sUDKCQ9HKK8i7Tw3uhrwUDIWZdLUk9v4BS
eW6DcGu20YIgTkDzYF1L+3MCnRrRxE7tLUDbIsXCE+vlKnBIGuF9FsjpYI/RChJ/1crwTjdgJTSs
z/GCYPhl6cI9yf5LnIT3vZEdbArzERImG2gUEScaxK5AWZ3vZBHvcnyUqa49OZ2zDopnF2WkNtRl
EfaXQ1WsdE2sm7g8jlm6b2R0C83vQchtxIUeqK3UywvXzm9IgthlwZMWRAvRmMTfldc+x/hkFPJF
1HIh3Hk5lhSGbD4MWwH1GUd96HYVvUK3kws3XXS6uHIYx+YkyV7GtBBbZx9L47kdUn5dLNJp3Cpi
I6HiN2VzOQzdVURvO6yjdXVSdX9oQtzhcXjZG/QD2+ayQQO2YhrGjly2TPmGCLgAWjsAKG/awEa1
Kdbr2EV3oZ6VabUnHckb9WpJy3qRRe62KrKDE01XsTl6TjpD2AMAtsbudR7KSytG9rfjzRCaECoJ
XdCqu9Qi54tZ+V9cz8rzSxyLN1poXoxm9sgMygMJ1npDPUxLaT8yc0wbjIuicg4pMCIRx5ueqZdA
aHvGSZ0bEVv2TVfRENxXdbJ004ux7/b4l5ZZXG2HgFxp21q/Zl1xHetiPbdqJ4b5IZbBNwaDbf30
E1zH2jMG587Ep+uLGr+rvfHn8lYB4IWWvWG2E+1rod+c9eOkQZ7R4hfVy13I+kOXciUN966V9mNt
3AelfUN/YxPMDsxr+EL4/QYBE43LWeQqu5grJ/eUre6qShxjohRUP16Uc/KCinaaR381m84dE4uZ
VA1DNsPPN4+dLY+2313i3fvcmOV1MWUX7hgcTVovRbCLT+UKMnZXYUwyLbQjcYhdGPkYM5jHSNO1
qvhCDW1VV8WtHCgk5s2UyWOMxGnP2YWh3ZcMrzBa586uo+cWS3A1O2tViw3JqQ9pYzYel3fNfFC6
MtlK08Ylk5e8cNYf2slGw86eNaV7pit5EKvbxEpX8InPtFpvslDbmol/N7rR81nqza1s5bYMNo3l
kch3koL8L4Hv3JU0DcH4V2Iybuqz7A57cwwIr+hkve0d1uEEVzbmo03mFLe1Yx1hevezTO77L0PH
/ZgjOOaVwmuULDuAaDTiow7BO7vfZFW9ZmZxW+XDQ67NOP8DjRuX96ozxjy3d6WWfBoOMtGex4gv
t7ZvxjG96NLhsgnVUdTVLaLLQ/0qJf3sssZnMhwC52i77aMTuTdJ3FIqY+3SMYbNNIXSvDoVUfgS
Fuxucj+5j+kprRU55gyWPQzCuQus6NtYWcmycDNaHWqr28V12gwrTFkHmlmfixCLQiGOGWVNInZ1
XtxaHXmWgak/QDDeZRgDdQbEFUyq1egGLjGe0CA5byVs9lnxbEaEdOjfAFCTddjkzz6w4ZJtSzRX
+dKnlFmEqXNQDEL3VOVoK+j8YOFbSzylaIfK3jAloUKXm5NlaKxoBN3WTb2N3YkgEdO+MXV1hIT+
JnS51kt5hxMGGFk8AzfshsTcaa1amHNuMe5L2+uptjdHVhjHcYtFtDSa+IH4hA3I0LbIdY/oKE+z
Ps1ywm80r0PE8YKelVWXt6n92Kj4Ypzry7HUDgCySzC/vW+HjFKExDWyrYAEMY3osdDmqx5+w7PN
EAQYm/noPCJ0fjsHJaCQ3mAEuaSgWcWXZIp8KoNqZer15GVfZJSyXdWujKm4o1Gx0iQDgS34wckQ
S5pvx9pKVvPsAh+ba13EjD6oWMamTRRGN3rU08l7KptwO7Y8Y6a+d4dpYenxJ3p6W4Y+QvqkN2bv
HgybS2t0i6oxLkQWXgJooUwmRGVsfNzP0o13XTkzh2W8M1N57XfZnmEF65+/oX8fvPF21+5ICgdD
Sna4tvU+ODfDsxXnKTPYUiRyv4HhdZZ+f8W0YG+uZwzrpTfFQPUy8HT4fqddDe2NrT8P2p3dhCBW
1DOUPP/TVd9l9BWUofjWvi/73lSK/1/VhtRLP6sN0y9D9LY05C/8URpa4lcXRoTyS/CuYKdFkfdH
aWhR/ilTsue0dGEocR7y/rfS0P3Vko7Fhh8votJtQ6eg/HtpqH41QPhdih4lhAUE/6+UhsbbPbSQ
Utj41TFsWbYOrPx+1Hzp9rOf5CwlajIQScMpKMxVgrvhszYU9VNFIxcEL5/URaEXzrNT6aSQQFNn
6eq7i/aDOs7gSpT/uN1//ySmYTELGjOIqTvuu7Q6ogMbmbXo9mIQ1oWsOpBU0pqGTxODgl7SLAdL
D0RH0youyhuypJpbeusW+/V8jhb08vrbLKyqDyRDlo13n0udLzPVhcDQ7bJbPis134mHmR/HrNIz
xPvoAF7ZrsrmC1ukxXYa5uxRROc5MWnfjlsSbWusG36+r5yhBsDE7JEjQwENFNmVIUW37opk3APu
gp12TrsvIW481BssssKOiPIoCOKZSNlYFeec4o5eORhuz0pspEO3CANtHjCtFe3VpIfiOqLPcYmz
SV/npi2wypw5hlTz1yGT1JmpZAf5PW6T8exAj/YuhpqLaYhUB+EZp+vSxtyQGlq4xCm7YKAXeUpQ
uO5UaMfYauyFKBjiJ0sj3+lNEz4x4zzHOJSNh1lWattVqbWzoqFNFjHDe6qFtEJ1kUXn/1q3VroO
fVg9j8gmxQ60mLrP9O5oZnbYSD8Zuk98UjIYxgIqAgBwgCw8dVg498zq7A62m4yH3jTyTQI1uKtJ
QF7YSSQvSNQSlAVi/Mww9AE8QBk3Fe33C6CZwHNCPV36NBMveoIi013dh3I9NGRDCDNXj3nTD+e1
kzdGOuvuXgx1fltAZ7MZx6j9ooOebmwZm9eFwD14jTmyOnOuQdHkl7zaNcYdq6FPkBhH5sl6aSE6
kptw4EHJ9fWcIsBbUyS+sjd0dXwvesQkei9nF23vXH/Uw896nMshW+CRTygyJMTNlTJIl33iyau7
EE6lMrICOmv2nY1IcpJJupa99AEFpILUUmbVWpe2nFR8hDLtKdniMTxHI7VZtsIYPTC1WOJlf6TJ
rlOD5fFsrZq474eDiGf+sifroHIhB4cmuGoJ5iL+i1vaWAMHM+ghLBro1E4je6NkKBK2QMBq7YhJ
3YJSDQy8ydhRmXBXNdYLKmR00zpDWz6FuoiWk1PqJ5lHxb1ON1LzlDTDdTYmZyOAz8avwWF4hqrS
Kd4CnhJ1WfUa+T9h7uy7aEDXdslhaRaxZbBvFZmyvpk4i/bpAEHKTNUUJxhxs5c2nucXn2QZ2np9
7uOFN0R5ss5+axqFjKQROmC+N2O3PlZYHrsVoQIdhGo+BspzVECOq22aS/wB7tIoFAO8rKx/CXjo
TrDCDWDbqHjsCqlGRm5NuOiTPi6n/Sj05DXUG/e+wAw2rCRmpA1GST3rvKpta3xG5jBQ8BN+TLq9
k/V5dNXkfr+GOGywBNo2MEk/KOhckU7zS+RbEtg9iVdNNAb3c0rSATR18g3HKn6ysayJmCowA+oy
1h4CxSStpjOrYzY51XIuG0GNAnqbw+kxpU2Y29QV6Q5jaNd4dubOKytBqPbAmbCYhrF70RR2ecO0
V/bLukX0lQrsHXaA6KaPDW3X2nwTMzE182KKVAVVm0xbJuS1j6mIUuZmtL67CYdZ4ClJpOGR5zAf
jY6MBTeMu11cwBwtnTaely6mz31IX3lhYo3Rl5bEIONnwCV081nalTbjxo5l4ewBW+fbIbLyrxEe
k5exyoPnONDlARIw6FdxMI8lWpwD6izSmQAoi97Q5GGYmeolqAVLXe2QieREsryeAhHu4rzKwqUt
IeeSWEvh/bLmMwbfsz+I0YzLaMK8Sg1gx09JTcMpTWCfFozRLHejM+v3EDfzkoQlfdvYJsj6UFmf
6fGElC9YYwgOiAigvcqKrImBDdEGIicrv2YjVjiF0ojfj6DtYKEFk/lJi/poQBmMsEdQL1o7QxU6
kWEWsZJ9LFq8SEOa3Iwqy57pKCq837ScO+/MWl83dqWOEP/VuHMnlbKoAsVV+y5JgXtyZBnL69PE
XJMrWe5dQTWYYf6/NlXnvyrCqiWGUza5kRxmyvREI2GHSEuqXj/pANLctD36SdZuS9iCp7qZjBfw
EH9X23VyxaDP8tqttX43YxndztFUDovSnOJrNUydufBhWh5G3PgbxxD1puDyQcHmDDVnmkRyF0V1
exBl5b+mpHDwpPP2d7BCTwQ/5EVERz52suEBtoXN6mCUGHKiscpOE/wTaTNO060jOySfwOUwEdaN
fSIC7esUAICI3I9Yo/PoG264gWdu9Pe0YsYrV/kA74FmrLrZn68mB+PvArRyfgRXqq9kU7tL0QqV
ekledweSpNpnlIAJBDYyWiBo3HOJx6+TcTM2g7zWB0m66Nm0LReBoTEBkUifCQ9TU+PQxjUyYhIu
a7KgcvCGivsj8zdTPgMT1OzOg5siMqwZhbJwnAWRjPOOBznvvFYGFL2xTMtomYwZRg4qIR142eku
gzZpb5xqdMYtxGPGESOWlMRAUgc67R6wO6NZKX2cV21VNPZSD5K59bDF+yGRiLyftFY0l0mTGA+z
AOcJ2TF8s3jbfZqI93lO2K5uHVyv/UpleVmd6rTpbnsCEJ/nJLA/tVNo74KpGHidmRM3Wh8G4kZ0
abZzM4l1N3XmemMGjAM9dwrHy7HNpjVWluRxSjN50UVcf5xqTPUbNSFXcLVc1Ah4nqzHsbrCoTkm
C4tMPsAlyz8Ww1Bt6toyztyYPm1Ms5bZirHwyZM1ANF7M8bvzYxZnkff74x1UmfucxBN1kovctKT
6cowqCuv7zUAnIm3To15Oqjj1e9J17Ninm9nOMnLYJbOqnP78SiHoRXAglScxez0aIa6fW9ocfHU
NFp00bJrnhZMRW8uR7Jp1p1hiwvRa0Qwctcb2PRyLrUwZuNKd9t2V9SN65F6Yu200YwagkISJnRi
uwH9akKbLcswas1TOSVEZcZuU3yWUW2eRt/CD8Hk0/iKYC7Ve4EzJlvTDLHhYkUK9mySQMfnuu5v
BLzMMU6i7EtfO3G6mFqcMF43n1s0qd48VbRwYFmqrN6l0wQCg6NioWIn/yyGInuupnT+jJko3Bqm
lt02UWeSgkPwFbZ8nFDpVDKZriGBcQpUel/E5N0ovfR531LhoyKS1LRH8yk/B2bSvmqYyHcdzjTS
rmQ5bsGjtLu+kxhphCnjnWl22oNhhBgG4dPk02yO7j0dTUX2SRzvu9E/p2ohjAdJOS2tCR0PPg/L
d5rifxtIU+CVFamA8GBHP4ggDm+EAu4hYtB5cSetuE2M1Ca5OAluXVUY1kI2PO48oO1SwzC+IedN
g+Sp6mxNkDLiKoDgcmgLXb/CB67daxoI/77NSpvwwZaoAfi/9MGuZSMBNbhxNcPpl12kyy2OfIG7
v3Uuc6q1mnd6OI/P+Vn/F2lvrkZlDOgtAHGLbDDUaWh6C9P2gJY1O91tSe3Fspdbhs7IC73/NDKp
5qjBV0PPMTT7SwBPd4hwyhK4ShwGImkwHqK+DBkYTEqu2096SsYxr1uPh0dtXcdBIOqHfGWoiozu
MOzEJTYTtWpGU2NoLivTIakgCSmKtDTxGBniPJJqFR7rMYx3FKrThmwec8kKUl1R3QTESfoATULT
goUgymnrZ8rfZRCrmylu9ZWes8qR2WR+FQxBZ4WOnWOg6ogukKXfT7bMXKwiEmO0an153Wp6vUT3
za98v0o2ZpVCBjN9Lrthf6pdWrrWoxA64lgyuwY3PsvlJ1tgEfF+Z/cssK7rQhPk+uh1eVW2hNIG
lF6H1O7UUwzOvxZzWOwyBprvBBvSuzRAGbfdrrzUyqY5Snsq7wqrRHF1QvsaDFSzsGw7qI3s5Are
pxV2qmIo1oE5tdsYf4tY2eCBZBtqTNcqgKV3RuLUmgcgmywtEwRyYfhOe5nHRXRHEolJYdOPsvTq
WY4PvM3Krd46eAJ7kzVCS9Lubi5n+9Dipn60o3m+NvxJsJDpzbFWVZd42VxC6jlWZSIG+yG2AhZQ
zYt8XDbeFGjnENPYPJQ0Us6VFMgu69/4SqRq97Uj04C+UZ9bJ1XN9ckJLLvCoZ8nO0c1cgV+n13O
HZ7VmkUUzK8zH2Dj3W2d2vMFnt/s0Z/6bkeymHwhewZnIJuuRaAmuTGwFC3x44gjRvXiiggGMsBC
E6qbIQ8mwVJnurOdk/2MZ+xGY2+L30In55AYUHJ1mpSOssttjavF1vB6zaiYBH197eeaxC5AyIMs
ZXlixML8GExuv+hHwVwbEaFL0mQ/YpaNDyZhv9eqCpI/o5r/JQ3rvyZQXZWv+W1bv762l1/K91LW
/0aC4Tx24WcqVVdH7Zc8+vJGqTr/pT+UKs3+1SECAu0fwcMxFG+Wv0lVmqF+JeScHqspXRsR5B9S
lal+xavqAoXTetcN9qx/V6oM+1cF3uCAQyiT34eK+JcYhnM/8h/6EGM1SA2hX4k/kX89f5q3Okwu
NW3Qq/AoY9sUZ/HfrVetNaUhYQ+N03/TzDCnhWMn2GH1Fg6TXARHSkKeTIv+XI2xatkxyoP2lhOE
VQzy22GrpWTMnYcmGpyntu0ocXI75gkY8ZxlG5063V37eP7aF2A3Z/DKEqfZsPTbolOf3EEnR9Iy
MkAvDdCXaD5HmdHRwPpBVB0TNlgg2Ou2N3pi4DWvegDZr2RkQY7yrjonrXdswzVRzBco5rK86ftw
XFkyd8Y9r8u5HZZoh9L/YhA1ETx3UuLdYxGJt2bR6T2vR4yOpPSSUOSTvETVEeq3thOHlr7MCYEI
Pmm5W2Nhc6zMRAHkU9Zcjyv+qykGMo8VCrP5uezMuMZIqc1aLtbEtxWCNm/mWvP1jLppl6dJUuBY
N8YY2rV5kYd4WdolceIi6Y960GpTy5uDmEOCwTAyi1gR+GtpQWH3XjZBIDl3pNgEmEwX1Hn6rK/r
DvBoOGhGUhA3vxQJaDxlnDF0SeGJnh0i2WFF0Iff9CbGmbSyK0xxXztTiPaOVHeHZYdxa04qv+pF
aBjFgyv0sI/1Vdjy4oLGUB30ky5sE398xUDeRYnFtLos8rksL7qgbnCw6M7NEBJMCHEoysLrrLHc
mlNevBAa9FQVLvhH3jzhw4tPWqVGIpnSKT0Yc9stGc9kQ2j3jb2lC90tKXzrg4A0vaDKthdFFVPh
s5ht4YzZ4jS09cwyqb5WcZLAyIZyx/PkexaZkSSsOZX9qPWaReu1c+SjJGBpV8aAl4hL+VnkyWc6
G0HqPzahzJ5arrVOuEoV3BD9Qthb4WOXj6j1VhpM1Vp0efFU+GXx6jRJd8+sZma/ZjU/dunOftl4
rcDphN1gLIXHH+7FJiAJkggYtI4RT6s2XnCdfHOB8aZbZ9YsT5GiX8j0KyLPmFcyVZy28IfFlDOb
lTfA4ObXsaG7tLR78LsKDxS2dF+RsmXZMZkIJImToEkS1ifdH9U67Fo/2RZOn/BB0bc65gtvo8Rv
+wXOLNLftdzhJg7M/NjUSIC+3kfXpD+q0huSkb2DaOPqMipT87JkG7fXDJ8MiJFsM+wuJFikDJIX
UDoxLllF585fQKLTOss1vT0keq1X5yzWQZIkWrXbZLDtWwwGjMUi1aXTDqxHESGvpf3QZWR+zkQt
k2CdkGstKBcvrDHPSZBOlP04znlMfDB08p7EoLnfTxICiYBU9ZrUk3/wE627aSytuqsTeppRQ3p2
axvWc1gQALcM5l7fkatFBEyDs1quWqXCZEF8rZ54zBjJl5rZD8Em0dhoL02zIulVwxieknpYma96
aZr0yhlVUbt5vMM9kCqay6RELLQ4TqwL7GZO9cWRrW0Rb4fu6o12I+avY4oUJ4koCXTCiGadTBoK
pTH/UlnhAKRJfVpMSxH56WqsmU5jloWLOFjN2YqxoJLdqB0LQVcySvoiaA4kzsAwLRoKHfnNj8pB
u6KBkCdrAyErvjAj3bqbhjByV8T3F8NaQti7W5nhDHgqu6EIHgmBT6KVRpZLthtHvMIXkS9d85Gq
jTEB3qiSrltzW51jMfWs2FbA+99UnSTj0tBwTe/muitxGbr4vJg9ZdEyk4wMPoUBTp/FXEMx89qY
y3YdOWLs0dFa1wTgQA7eFmz8WXBYyB9VnOgVbv2sdnaMIfdJLg/CsF5MTee8DI1GRCPbIyLpE60w
A6QgfXzmlOBBMmJs1FYZhfuZ1XwwwewpSD2CN4cXQkgMfzEWxmSvXB6h08x26pOTaMR1edBSfbSe
2Wy6S2Vpxq2cQ/Olj+f8ttf18tWF3kM9qK32LJ9b/gNxJASY2wzRZXsv0hIFK7K79IkE1kb3atci
1rJ1GofAe5PCyF2WaSwfRkhJtFUsENFFlY0zaa+Z0YYD+0+SctEI5WgfSRFTBrb0ltQtXWq8QF2X
WCzeQ1pH5HtHrsg6sYnzYgJxMVrwVswRofrWjS9OQq7WouApqZddiYv40s0bNXqR0U+kUIRE7W4t
C1026C3tnL5oGb3XKET0m4JSWsIAOHWArbrXzPKiYemiVW4WUov3pRkP6TbCDyY+GPH0ru/Ec+xK
stlgyHSuGnX8u31Flxb5iAv0rl87m6H5VO6sZbFxuZEf1cZZ69tw892+6weNrnfclcEuyTWEpA4W
9AWV/a6fZM489f7UnIKsRQ+sFv2/2EmD1OMIli2AugxDAca9OwIAcE9+4nTS99G2uYSVgi9bIuiS
icfSuHB3Hw2ue38N/+mI7wDTIsxYksrp1C6RxDkSsvNy3qrFvBDZsgzW5jb+4Cq+7cr9eY6CnZvS
aWEq8x29ltYCs5c1nyy73ESqVulTVpiNuRQzw+gWVtX6XxjX0TKPQ5sa98ptxkB80Bp8N2rnj89g
u5IeLv+gHfvuzrEn3PptY53YADHa6s51GRLLSBsoqJZxYc94oTd5HHgtYRqxkWxJXLwI2EMEiCza
edbIxuxfB7N7+vn9Zf7oBvv+Y71rpAJXse475oluyDpJ/Wfl2kezyjbzUF/RrTvK4tGumL0yRAyr
6LHH1fMKsGnbZ+PCmo9qoOBr9SW954qlz0IZNY8FvigoS0+zi10zig9I0x99YgAUAFdUfMN03n2Z
M2bXkND306gx15i3eCU/Gj780REoe75v4gpzUIQu2afBmlZG+9Kx5/r5VT/f4d9VJ78/Ad+fwrm7
/V2XuJjrAXcSdCT0Hqm0bD5u6T5sJdDJzw/0wzNB0AQNhVYDeX57IH/Gvdzk4jQbOnNNSEWsPxES
jHzz88P88/kouBOTSH1TWSaMwNvDkKCTKOUbpzbBBl8p6O66jB3QcM6N2uwjY8v5nnx7+ZSkWa2z
Y4A2puH+9nDYT5BPEnGaFL3fJFiZPu1rQQB40DNA5352PzrgP19GDsjCD34BM+7+vqJ9933xxhsJ
EddOE40aNqhs/h00jZ9fQyrcH5zVdwc5f4jvDuJMWWoE0j/Bpq6iLbswUsW/zp6//Ere+HWurbTL
aZmuklt8xRfxQvtwYf7oLN+9CXTZy6FT/om8Ls8xHiYGFfz8FKFN/vkUXRAVS/C9OeL9iPhJH4jz
nPVTm5muZ9cuyQo9+VGkriV3FbHCHimhOSHO/hPZRNXOIk7omOjOwwcf40cn6tJAQovgZU5d9PZK
Zy7Tg6bIOg24kSPCMz183tW5Gb/qS/rOUNrxWlYx2LI7vIy2qBlhFcTrMk8sr9FDZ0+Jqa1//qF+
+JkcZhubvOu5td89QvqQKj2x1Gk6x7dPubgLRvP254f4wVOqdPLS3XPS9lkbeXvakUL3c3J5Cnti
xogSvKFs3g4tUQTceskH3/X5Znn3jL452Lu7OXLLoQN3O7kaGoaTXky9uIsKe/XzU/rBVXtzlHe3
LK97q5IcJYxb4giD+sQX+8EhPjqR81X97rHUshT6NZInFRJymQz50kjap8Fwtj8/k3cervP+QCnD
BK5ik2fZbC3fHsdy4jLNY+dEFjrc73W59q9pLe/I2V+Nn5UkqXj18cbI+MGi8//YO7PmRrGsXf+X
c08FAsRweWAzaJYlebxR2M40k0CIQQy//nvIqu52KvOkT99/URFdHelKIwF777Xe9Q4/XfXm25kl
PmN6Ol71KupD7l0D4njsYl3MQ/GV/vR3y/+ni92845NLmOfcTi428WgaW/84A9F1UZzVfvXF/Rx/
1+379/l23tQ1uZK1JKqbTyB5mKu9dxh6GsOzRcDeVNr9+dH97iX8fKmbQzYiPwvfLfMpnOgiNQec
ND/+fIHfvYKKAcqqIV9CmHVzAYL1olNUJc9ZWG8zS3aZgcwGpfb+fJXffQ1ePZBZa2T53W4PanJl
hqdITwpe1VF0HQ0uvtgTfvuO/yAxGuxzVCM3L4AMFctQ8uIZ7/3WDQP5Xjo6BDJZtnIAVZlhKCFy
SGS9+PM3+/X+mbIxVUB6TQUTol/qhRZ+VHy1nvt4Uj7iHnHa1EnDGA9Lobx0/nytyfgwfn7xuBjg
uEZ9ikeVfrOOTXzeDVx3Xo5TbDXqfgdda32qsL1D54G2CHA02oYnPBUmjzpxSyGO1NDptlmB3iVV
nVSihGJG/X4xcm+QvniTbsTx4y7Dp7OgYRu0e2j7bl6lgfTEcSr1ckl05PeXOcXcDvv4LY59Jzts
Iw/yBxFa7Dk6D6Kp7RY6Cn/BIWTrixV6wyb98VkQMk51VZkC9Rm3ijFOYVzrlOQlmcVBviHDx+k9
3StXX3V/v3ntTC5kybqp8Q+E2J+31h7TR5IA0hfNb/F2wmfJaVfhPGbryQe7fJ06jEid4xcvwm9e
OnAVikXTsqh3bpmg54HUEnIWXnIMnyCPkHcGrXDxxcv2y5rVTOKyNY0aRlYpHG4WVJtnFTnW2aux
nxDyNVODbiE517nsyfWM+STd+1df69ebySXHTQisADxNvi2emB0gnZCLV823nq57FBdO7Bi+6l9d
1aF9Xx3df0qj/x3DIST+9LxHnfJPOuL/m4cNzkqvP83g+Bv/jOB05S/GZKaGRJf/MXkU/x7B6epf
GrGzLHT6MYYzn+jiE/OvqYUrO53ThNr3M1ucH40VMYYyClRy9sr/ZgTHb/p5Ixyvaykmjb/CbIJq
/+YEnkhyViE30ATOpSqxWSRpuhNI4aEHiSjpFvnRxx+DXUi3q7om/IIcK3S12V52sepX4YdC+eOU
y9BLaKGdm2hrsA6ztrrqn5nXRWTuONFknal3gK+W/KBpXl84eB9LtZNeiAmYzq+dP2Wy0LYdUIGb
YkHlR3i0n/ZFOevdDGVPGRiqsPDUco/+dHHG2MtOnrI0SLvXsvHjzJWn87hw+8B04g80lldhziki
sqnd8CdBdZesEgfZBaR4IgLr5SCg/fpZoPCD8j1+LUXv4E3tNfOTnziQT/PZZSc9GQTW8ue9z+7q
4DFEdGP5zeJvRVe7fU2DkwhdiZXFwO+uc7Sn46x/HpzscFoQ3eb2h4tID+clNifb5v0YE3i7ZhhR
ThB1+MnUx3H9rNkSwkmH1En1Tm4X5jdIX63ixdbyct2cZHG57+FKLaQ304ez75rCRF+D57C4PEvK
hnytp14ccSaaukfs/zX0P36seld5OSkR58D8eTadhtotCAMs13B4UwWE4Kk+R1+YuR115DSelfAV
e+dY+2TFte/qx3V9/WjIJUH9Ra7rvhXFmhwTwtNM0XqdWx0KErpjO9+H97j13SWeljsES1HUy7S+
INNUiwhlmbvm/qlaSN8Hp35FGaXFvpQCIM9J1mmq9wpJugMuizgn/UjJPUOVe2YG4ZwETtUOzkfq
rr9v7i6OtcMDAh/namZ6PXrESWcXHwO3PC5XWuTXyp0iCj+B/TMJotO6kBkkaq6ZLNtQEFtzOMPN
8PUYcq2fkjCHzxZmcYGe3w+Rg8Xu+WqbhJGNnrk40GzVlwlOdW6koLlxR45R5k0xsiWUSoMoW3sn
tyR5yFwOGPNUzokcKz8pdr0+S+IgFpdzUAK6fY89Mj38s5cEvSD/Dh+9p3hj+f0s2wyO6hR39O6k
Dlyd8i7/ri2l2XnDoANtgIj3ijUrneSuOtTQSTqvP3nTF/jK6l21PC+vyb7UvNwS6bI42dmBrBeH
1SrUbWmIiXvedA/mXvfqe9KKZNzARbI2Rbi8QKjaIvbKzNnxfeJGrpUw7nGuuIx/v7ReDu9+PcmI
ziBpbltZi05iMX3aGLd/l1efdf03RdePvUaVGecqQLwjRP/zCX9pT72Fs50qktn4OtZB62le6X9V
SfwAij8Vd39fB8yRus5SEJ/cYI99dSHVT0nGPU3aV3CsnOzuvMoXqT9dSw/RiaxYuxXYm4t4k9yr
W4zO9C+sRG5LuL8/wyjCoZbBD/C2UQynWNd3bUx2+xInOFZa7NTuxHlmfm1Tx/y3cP3f19O5q3Qf
gIi31XNoXrIee1e+8zxVSFulfEqE5KL/6Bbmu+r8913pL5ccy55PPfcUO6+hGS+ZkLm4M7wh0AS8
9Ks7iZ2BZNkvBwQTSCi/Oa7oTYib4TRFSHd7TW1SX6YJkT+aDyKSDQ4h1Cnb6rAKz/N8prhl/qz7
UNUrEe+YpGHf7uWejgcqK3ho99nRJaG3IPPU7fzIDYXij+fXmrS77/iVH047rGnn9erqywtJ4C0x
vwpFcqvc78T4FMkA3rcsd+xjMWDd4hYVHfHkDmJ9YcUvangvnXan/ilrIV2/Rt2h7jLOnd31+oi7
HTKsAtt7dAHn7dPp2uNhQdjmI2xf3Dg4INszm/v5e3P+1pVPE/mBUAyb3O4h8c0zhmfOkZSowQmd
82mjWB7UrFgcNX8qrmLaOCmuYbogemYaLpLciY4pDtwZEgwyis8IByo2qvPzJHkJNT5Stqna5VTj
I+Q7aSSlwlewsdVJvYQgQNGXHokNw4Vjsc1cJVwRetFVh1TG3Z+xKYHm0lzXF4kREEjomrlvJciE
HL18w4QbCgrpt5pGJsEFM7itbO2ZTxONjp7o2ti9idg1wsm8Ru87qRirkxGn4rIMP5rgOMoMd+ic
c7aS2N28UMX7Dmt18hsUbOpwJHEklCeIVP0zsMRD7XTfs8guXzACxOxhjpgq+0A2FEU7ZAzWs+7C
+STkowwQq8uyg3UYz7Ket/malIOofKrbuXpdGBjfLYi8867S61VdNlhJQF1Q6AYam3PI7qp5CoE3
d2Tt5dsR1fh5F0oLDdfpwrl63Ub32WfQ6WhkAYlOEIacuonQ0sdjtKrrecX0yBmquVk8Nk5TPPRu
tbOKVSr7tchxnHjHewtx6nRi1zF/RBTIfSnKWeNLO+VZdxIvC+KA6IjLAusAL11LwWVR4mOee6fv
pkNrtss+zq+WCm3ejqp563bLhh2O0ueCZhgrPRcmZvM4FZ3HVFifay5UibMDD8bHOcE3n4sDgqph
z6XP9nCY7KO7xh6Lp4J0gvuseZO7+5M1H6ygUJdG48tuS5SpjSedW8zqJ+MdRctCbYhCtXG6aBdn
t3dIPsATlpczDOr3iRfBmyL5dFdye6bV7HiPTjf0lVYgKargWtgcpftaEdJ0NyDmCFhgMMCvayyI
88KWIlfJRBLtLu0SI0QygZVgtJoU9OjQcPCQQ2lCXrpLtgoZKFEuSsAqeq2U7AaeYnb2jqWd7foV
KTpFg/p4VWLC5CRVUKAEfybczIHB/1Sp9ycnz2Ew+kQrKbvhub+4Z08SzOqjnb463R95ha6CletU
mNInr6qyvEguNI5ONJl7rX2LORtvE+GVYHMIQqp+c5JmFRkQCt6t9vRb41zxwoAp01/vMTGon+SX
y8keJvb4CNhWysPksgllt1FWGNBXF6fEW/Xq9cRXuRV+gMVCLTam9Kgnjx1Z3pGNqcW1wZgbL7Ql
2UHokHBGYSrZO2UkjMuMJW06LelO8nP5EONJS8Vw4ghiLEdSDMq0ZEkUEc6Klw8yoHJp3sszncId
JPUtx9c0FEeKxXgqhkP6evmId90BywFknTTq04mw3tXYTg7ZuviGWdCoHYwgWlFVCZ2vdcayH7qJ
aB+mYPN2uigy0m/cy9SGQoL60CCRlF2WG4JZQu6k+6OL/Uo68XWcMfZoEK/vzUfvoqnAlFOe2ufS
DmtSCx1dWibjFkBy5Bjdp8urNl9gAJyPRq3H1xTsJGXvIsKPtMD8W/nUZc/t9dUwArMkycW9qnbP
WLTZUCZjK+pOPMVlwFDdaRydRtDqoFw27Jd16uKUrz833fjER5v1yjl+kO8QyeuRZ4OPAtySQ7Nm
g3fKhXWvKXwoT0XMc10zJsjANEM/OVyI5fTrJX4Ors47rwWxgfIeQZFLMMvAiQJp4yXlyEGQw/tl
LEZR4rwKSg8jUNWrt+hKo9Bv03lhrRrM1xztQcv2eJhDk8c1uLrjwfeu7pBKVpJSpQv99RS75eDV
U+J0dlifnyaC/UrH9gCN0HSlD8tQC0wXm4Iq3mQVjEdpp6prFc2wN/TbSeqF6Tyl1Nfbl1qE8L7S
yYZOD3qOmRNyY+N9e26FMGPkEvY0Z6M0JkIvHNZWXBDj67AGDDsJ3TZxsCM/oh8sNWpqT2uFlW9U
D1pdJAsk/QaE+WE+JBvCnPPnU7Krmt2petIhIUu+/DLFUj5+SbC4eimwSmDtEyhcC9M3vP57XJIz
JPB+CdmeiIJe1qow00XFuXjCdA2Xelt202h2caJqAW9Iuj5dLhy+04QQko+kdActiKCwYKeJ4bN3
El6RQq0jymNNqEsTbWTOSULuv0F5IXDjLLn6EeDVkReGsFTXouxZRG7ia37vtkwEA/2B2Sq+WWhb
liBZmhs9R9/og8uZ3JPZ5BAdigIL96fcPn0Dx/3WrqPDJeZdG2bV3WkvOT0gOB2XDdM7mh+fI8Fc
4eylGAe0gmaPGHMzocDf1elBIiGGxjy4+LyxPYHvSBy3ZLMl6cao9oTXXE5+bu7KkL5orUnb4bIy
MZcqA1jqvBPSN06d5tHgaLDeQ/TKTl6jZE7BFFelNeMYmZ4y8vvWyuRQ6ZBBjCpo+001XVA9qO24
hURXgou9o/VIbFC2746zSeZ1iACsvdWQPjqHaL8wyQjiFSmFxVpgG7wihfX6F7gKcvHtCiGLQNug
ynlnWHYCeICdSC/tOhQxjrLIxmH28+USX4oWJDpUs0x5xsindwkhLv3sOusTvzBtDjWT+5i6teJQ
emlIbxzOT5H5xNeejgJxH4EacFaTFs8HygrMN9xsmMXta4Lv7MlLyKk2bR0fYMxl7MtuihMrCowR
LlC9bpYgtPYLl6Hr0Wu982zYpbEdL8fkKQpfSgA6rehBF8dZ4+kC+QnIwcZ8ZigVCYJlFqfEKVya
Op5n62EY4hTr1iMm+CU7NOIYuY3QvHhm+FPTqcAGtQVNpHPySy93UyEJ+H5k4tj1a3oIOe125uy0
aN/LQGMc1D2UryxbN1YEo3VIgcmONm+njpfj41EYlE77TaZwDHSPzCUH7v6u5YCYt0+dW7sGo2tw
Gt5zlxBDvxKyV3nZbPxBq8I0Amn2LopdHXgjHGN+FrV/3Fez4oMW3iUXatab90AtPk90m3E0UtE6
3EmCgR5jnHsCC80i8UzzQTkYRxLr0YtgvkWrstXkLdRdQqw09T6tKQ7xbXNhe+qqc06WFqetgdCR
/EM+JXKFMcOHeDHHzD0Qo/4+nEuqryJnKa8DRxK7W0GgQ4SQLBH5xCe4KtKn7BApZifY+th4m5F8
DYo/vauUDxL6SuJC7Oq9exvulMqFSqtQel7T+dVaG2rqKfuLuk4pQjvzLinmneW1va+1LlLsU+2q
U7c/zSngeXnOtSd/J98HYyFEzY5+mRFZdibC+I5ezLnGMwI5LFdBqYc00Ike2+/gR5ilyLPYmHUu
BAlczXJorcic7lC/TsBjiADhY1RLQAPq4TBz6iFQnisxnXcBhMezPdHthiNbD9p2oRL8aEucOFIf
dDCFz6u2OAztfXVcJfVaJbszn5PfZy5D7LclosDqxWl4j/D3ejt/T53BRywfG28K+JQCVBbvjObV
ougPa/T+PTQ+hCxJc6/m3/p80xT2kYh3Q/aj5NGgQ5BI0RpZ8/MjBQHu0FjtmWIw9+TTL+XLSpL9
s5bP9PRFwVoJtKUHIAoGnAI4FkhhzdzmOO+Sedkz+dFtGS/4qSGM1eAknagd3Wu25aqYp97RrpbN
hiNC0MnYJttl92atzQMBocQ059uw2x/5Erzb6mRePmj9j5WmFp62pDOBk+hed+Z+cKor9lYwP+04
ZKxRu/KWJc0TfWG4QxZ8tYLYCi6ywOj3SRe8MpwOL4OTr+MZhoLU13bjDQ58eJ0GO3ELxr+BLJI5
6Ns9wJRH8qo4+V3II3MpTiOktFt5dl4aa3PbtvZ0MQnYooS6KzAXcifrMVxLdFPkbT6mCQgMZaFg
/NmJ3C1WGE8M7Id0Q1Nbt1kZBfSPDyyodxMQt55gapfFINp9PKNqJ3jm6l40PpVClia7+la7BBq4
TzI/OsYyfzk/qonoYdwOb0M469M7RVqUCOOnduEXpGoanGJwQPmNGd3xLHuMUrtJdsejnYoRV7T5
ih9sCnYfxINoFYfUq2vnKtFrFOil313dmNLCuJuk6/B8p2oH5m3Q5FpHpZtOM6fBpc403lIZ1y/8
P5zcFBbhSGUOPnp3Up/7DustV36/PrAjlWBfZ7fO3JAaQnWN6SIl8jVBTV74pIQNAGDmrDH8qyGu
H6Yxy6vdZbLUar+Gl0czk+5zfjeMX3vooOZqbB8UeYQNY3VGIbGYcuhJlGFOzl7JIvTaR6j+hNuB
DnD0ThbA2OSWt46Sf6/wGSsf6+gjql4jCYptTnd7OOq7dPp9Wr9htUtd8RiVnsUhFzl661MMZt8z
59KRwcD7ip8BWlrc0jm0rtzh+FkjJPronBtRIDY9uTn28BMSeb3OUZ6IU1HafasHlxDFCJno1iKu
5w1Q3+kVuetJDlKfFmjee/WDSk29wEKAo0Ni95of31sj0PS3ya54bL0TJ7hdtQRlQbMGUieZaJ2X
nvQAwkyCGREZWbIYrcVG86XQzaSZdPHIghrOQm8CAy1+65euFTnYBSTg75Jr1n6pbDrM2uK7gmBu
DV8LEVvfq/OhNzdH9RsiasSkRJpyDqR4JArDdABgB78R4xQZcHbdqKIxgxG+xbq9p7p30/Atk0Fv
B3mOjn+Rsow1zPcxUBkKl8N7PM6Nnb6ZOMhxG9titzTtdgmyHr1CTnVYzmLqEy2F3d2CCosIIacS
0mTO2Yw+YHyjBTCtTClHNKKTY1Go0WT2DU+/9jEyJHKk9+JvZBhynuOf41nMII15zP8V6PsBuWnu
0LqnczZj/lOMtMHDTyDjij1Cvx9l/8LRlznDfaUu08Y/H3CLXCqEnk3muuSXuE7i7wU1k8KKKad/
RpIJvoOvypwRDGePlYvThnVCsE5mj/eqpi5kSx0BkXbB7Td5N66m07l6AFrimvi78cEacv1Ynsl9
RStyUH20gv4JCKaxX0d3T9FxHl+2ShAK62AJ840TzZG+s2vZ4/0n928rNcsuf4ATaMv0W0ek/86F
OoAMmh3gvGoJ1W+t+3FmeTLdCtU42KI5M5zT68Q9PhbuOF4kGjoSk5cTEMrgqWkQFps4JG80cfhy
IQUg5iAkqNLSO+EWVBua9rx/Qve+Iz9rW4W+yoFGVwl2DtwzOGx6d/LEOboqBnEqz699J0P6z8i0
cjMH/oFlfsYVx59/wjIlNWxNlTgB0BvZGZbKnBhr5hBnng8daHDywjvL7akSqMm8YU4Cpm8A1FeP
2VdI7vRmWvz3R4H9xUzOZG58ywYdVB3FSQ7ECXzZO7R0LBLwhQh3X3fqNSsy6Xj/0a1VfLTJBUfG
La86/H4nfyGY0CG9gR6yfQAhXYRe4yDhDTdgGwCijWuuFf4Q31e/WTYefjMce5za/G5WzVdf5Qc3
4BaIR174r68yHYePn+5qNFyGQmv4Kjkl6ly5K2bXaMHkiV7LpUycDYvBA96BzK6J42acBeBz5JHU
wOFFL2/Ls/GVpZ39AVh02+ksnF1dpNEOFkv8GSz0DVAFX7526nvecdaC/tYGxrLk8WC98zXQ/lsA
+tNXupktFCepPpntDwB6RJavger//8wwfjs/MBgaMxZWiYQyb15IIveqpkvKcYZBpclXFBeH3kYQ
FOuyDzSbnubzi0Xwuzfv8zVvaGaaHF2u8giujyoD0jgJu2w1+zynlb1uzxwziHofGMOxE9IwOLEH
OyeK5iiwQp3Pc3T//Hmm4/VuXx8D2slo14W70ihs/fz6mNcC/k/cA/avLh/ggSUqAC9ziT8fHqnj
eeujNIgecranQaiP5kybsLPmHAjs2aWjgY5+0HWEh+RVWl1mmUdlAKt1YxGxa6scHTPsewCMZd94
T5bI9IUOUEIIj83k7GV60FJbInKLjuGRWdpXq4NB/u++H+oUS1Vxf/uF5nM8k2RxNgdNVJrXUGHQ
e7x3z9d3hb1OdXOqFFhxm3HAELnHB3VxFBdRLphjzNRFZ4NqJfb1LTMcyqFeWG/yyT3BE0qo3V0p
w/CVXlQ5XDCq2YELtE+K6lyIHyvtuBQM3sn4o+jOF/krjZrcMKQmByhI74zgssroUjnppzvUgNX9
5K31u2AIumU6J0hojyXRsM5W2R3RORLNBBxo0qAExz+98DZZU19N7yhlkSO2M4ptDoVkHLWIxKWn
mcnBeTm4DIpnGV6kc3l9rEBiTzNKrpb6ufSv4TwvvNBjA2x6pxAI5Xu/Y2LgqnN+7ly52l7yQYDX
kn/ccHK217EnDDn78avpkZ073DFHXhsiuo+91LNEezd9zgwbO4FVFIyfA5pBnm1kCADFe0y6jR/u
tV4Mz39+h9UbMvWP3Zzp37+e8Y934NMWeIxPJP3EPGNoTQ+yo7vanTpjJmxLAv+UDw4bUYGtIfJk
P+epKc/RQwefIQRMiBjHcFYvT/dfvnu/XepQkXRYrOr0Fwe8/nINK/jdGqjPSRGMCXxzfLkeNDHW
N90qcr/cXX5QE39Zzp+uebO9ID0g2AjbFRGxxh50l0hSL5qVy3ZubM9BaDrWvnWx7Ow/6ln5PrYZ
IXljE3tEskt8Pp2WdLjd2Z1qbgurwRA6pcEI2I2jztOWUb4LEns8tNt+205E8UBiDMPe9K5fXQ/J
e/oC0kbHaO7rB9p8w81QpjjHDXgCeBzIk0cdPbUrT19qWxZPtkrvtG047zC/O4tuoWwtpjjbal14
Fyf9ThMH8u4zmnEaLzz0gFYTP9/lJGeygFq/dQdxuesWMDMSoS7BHuE0NFTh01X/XHnHvb7ERGVm
LEYMc/JYLprXkZBReTJOdguC+WQPr+stSVOX0L/O6fpBmnQS1efq25UDj5i+u/qRen1Y994IQs2m
oD1jNQhis+JUFNcAT2mqSq/eFb60BN7FRkJcV7lfiOYjfUjFSIYAIB5nKSQMdVuEGvGPN+7sYZ+2
PY4ssWKtUBoMzzIk0DnQpUDIQ6YeiUM5VJnSsrOWeDw7nPiU1R7Ab7OsXew8mDza+lO/BEN/w4XJ
2I6ECGte8huIkk43Ie1x7p/d7EHdWEELsAXgtzo/hA/H1enQuKptbQEMFtYsWmq+Ng8/puxf7hTR
0uOZ0XK8wQHAy9b5ktWLdHMsYYGyv+YlQtD65RQyp1ioIL9DXnI7ycctTb5c8IEUjDGExksWwsSh
cg6Z5ceC3rv9goCrar87+D5f8malyIpFInzLJa/lUw7x8TQHhjKO85PmoM6tnC4wvwG7kP/aq77V
74/59zK9V/oVsbRi4k1EPE+I0xvco3zg/nJmxq9H/Kjd4oBxoz6n57qvF2okcF0gQ5TU3PYslNpm
OD7DWjDNaJdQedj1s9Sgc6kP3TflQX3qaUniFdjOuQeHtvF1dNiasSumY/GiveWcHk6bMmAIxDps
AHwJIcsXcss0I17QTY8vB+JaB5QZkhUIs9u/xm9j9ARGXEJa6i81WLINrBuRXP1irsb7zVhM8NvV
pfxw3jEDxBmue0KvyugPr7rUxlYtXGRzVitTj0AlQR62aDyre1oHjrC+9yC9yKpN4DfDMkLBYE8p
6/4iiiPdG24MsgT1x22m7nlbriN2BAC80i7e8n1/356517U9mWtmYA2bdIVbm0ge6UuuuuD31qwe
mh98g3FfNIA81jKif9yVGaIHPK9ZtpawoT5AaHuG2hQPznk9bvTQQfx4mT/2rcMKjuHeyQxnXKV0
TwUoWFBjKzgIrZnB18qhZi3ZVpr3aWgnH7HhNu+Xd+r/M6gi+1QuLQyH1gQOH0IuwFWit+EMId2B
6lnO2AnPT5jq4ZlAhId96gQ9rayA3KBhPL1An4JTAK47/VDsbBO9XDt7rVv+BV/RxhmZMvK3aiWt
sydmL0zOW8EEogA8iW2Dvu8xhzOIkvx94gBQTV8ZmujMFtO3cK3NI7rwcXYafa9TkCx/Ql4ns3+m
RNGB6d6VT8SgfzZWB5LIlopXO6e7Nggfu4erP03WsixkDvaN7MHV8czdhFnbpVueW252HnSJOAcQ
traXNQmSVxIFALtML2GXv7e+jQUFBp7QCZLNNQy0Yj6YcNi9LnVBNXAebWxzA1jnhpuvyLc/kq1u
DzoT6jz2r0hb9Fvt41lGV9WSnSsuTMclGpiF+YGs1dPuY8qkbpbNzdnEnwShyxfxSrLLE7vDPpFe
3yMGj/LE4oMZr+c93TvMBqosUSfiB4ngi/Lk151GNzQTiilmsjKuLuPm96k8qcvCypSEV6d7N/3j
HGOU+diOYcDmS+7gAxRd/B0T3Y9WNAAc5/cRG2hBYJlcrAidC0zwNIvpdCki35iVyRd74eSrDzgW
Mp8+4PWYdElygTM2tfvexhpRHOeVfxQlK4TXmdumumBHb19WSGNz8fNDREyIq+oouoZff0tHP12o
joqQO2Pswx2BEIEprnPtSaUZlcRXr4wyUt/+cDX1plPOzFjuSZRmx/fqmTzXd9PZlBbFGd3+7ZB7
zLkjudarxVL3uteOgx7nWBofnzpq7HO/+kQ/XKJ//UQjKZg3Q+ZW/Hzj49To09CA3TXsrf30XbqI
ZMvosv1g7gyD9uq1UDfer97gQSOoZ9TrbjcrPd1n1A9OQerCniJjR8JjcbjsRi5L+FIEMGUfGo+6
w5ozToBeOqwV2B0wFqW7cJn1jyNlTYJfVECgHXG6I20+/EzQ3pHqeJi4Y50w7Kd7Xrw5aBI+yYgt
j475VfP5a+EOeXBiGkhldRXX7psGPI3yoVULzuAYwjJ8YE12pYBZ+iz3pvjYPp792MVwNZguL+vx
5cDn/qGbTz4st/XzTeSxMar+1DU3LT+6utaK2dycwd2M7qin2TTXZAS3zqrbJrPzYxtcjC+Wzg8N
y80ThP447kNY4iBpH6GMT0snN7ohvejHvyGEi2t8iz9qOEHqtns/7qJZMRtmtQef2++WI8u53nSL
i08H/WNW9ahTxtU2FFvnvMzuibSYLKa7CSsP0jGV3GO6IqDDo9q9Y0yXFiCTlGZYZi4zLxbazgB9
RLDxHQB4F+6zLyQVqvJr72xi52tBJ8UMAdOAm41L1xr9EuoXBtLzxsVqKXdPS5OwHz/HpaAEN6SO
ACahCG92hRkky2IGDZQ0Se84q3wD4AmKhVe9lIcmuOKw6l4P1f0UxtBYdWL3uW5ecUjJZyBurvYS
ehCO5ubqKmS3Ate01SeJliHaKnPycRpnbOOsRWssTmCjB6g7K/UJJCEE6j/6Fz/2i30pGHoR7Jm5
6W5czdkuFCrDc+Vu7P10qiUSCOTNyEZ00zlhVLDQTV8D4xugvDlXR0elb0MU4gmK4uKas8wtKfby
7XV7lGeF4Nlm8Alhc+FpdBTRs/ZhrphvDALtEqSb7CHdURe4P7YSxk4jeDUE4/Mce5MiMO4Gd7in
9Am3xZrxajgPfWNkcRePx/3EiWWPKGng7ReDZBrv2DhwK/y8tBWvnHd3Gp2EqdipT5HxPnaQF/aB
gj16YCFf9hiT4KvCtKNZqqsid+tF6bZiggms26iO5Yf4ZnnSeC7iZvJEyDGLBkqBXewaMXE6C0Mw
b+oUL3kjRqbFBELjm3Hfe86IF6ivPaQRx5gpcLMlAZVpUQmwcdhG4uiSTrTD+XVOoI5vzS4HbXGu
wRV7YXpwBhluRsFIBO3fTBdeGG7wy4gs7ftu3txHnro+7qkSThRatvnErmRG7jguN73TS85WxwwB
vqs7bUS9oEQT8TYzfUYIsTNZGYXH0ijX15UkCC7OIBolDgYhgfED1OsfRxz93wjl/wpx/o8yVgf/
bz+8/TmD0PT6WYjz42/8rcSZTv7ClBXO8Gj6b6AvY0P/J9FP/mu0tMN5AfsWSiCNGuOf2IbJhB/x
H2O/opmmwV/+txeeNPmL8mB0uJgQ+oBFvflfBfqNoqJPFQBZCfx+mYNWtWRc8X6B/UMqkYqZVwRd
E0Yo1Lg7QoCDK4AAgS2Ag259F7lfnXI/w0D/XJQSx1RQ9iH3v0GzlXM+qUPiuW2Cse2G/ir6yqXj
xkfmn0uMZRR2gRrOcjekfyPO0ir/+3udDsV2nKno3yoWdbo9Q0WZfAG4jXql/xx6v17uRs+kJ+a1
7ElSsMORC5VI9imCEnYenAIjVAxjbEIxvpBI/vbJIR7EpXUk3t9WimEbx5jZcMnm+KiFBxU2w+X6
lZ7g5zr4n+/1n4vcFojRpbgq2jDyKymvzh9k7wXkVEm0sMc9AcVCdZj8e1+Bdr9/Kz9d9uYFOU2n
zAQ6hCr1+5HJr68G5eMRVhApYZuRSIFdye6r0vOL+6mOlfmnukU2JRX9NPcTN1jYLW7Ev1TV+7Q1
bP9+Iz5rUW6cfn69oTcFhBrH+RnDlb9vaBf56WATOl+wDF61h/FEtEZZl/Fk0OAzMva+kr7/dul9
urM3jU3V/+tbNs35uZXNZaalzp+/48+zql+/4nijP93ImoZPzfEdsw3CD5ESWBEcl3iQH0+kNThD
lOBpY9WNe66ryJseq+6/Sn7+1/VJcifJEye2W71PFBa9UqvjLa6fQuPxlOtflLg3xgi/XuFmtZ8u
Jn7MIfvX9d3akDfhp36KAGBJWOEiFPruz/fz94/sP9/npqCuJ3JOaNe40C8ENHjSaXIkZCtRILD8
+UI307+/v5c1Ze5HECYS3ls1TznkZZwOLWw7BI/1Vvt+AkHyxvppcGEFyQoFy5cd7+++HnMooms5
8dB736z1+ojFWHfhoq1zfqWorWdUeKtiARUbLmFCAsKX/g+/vaSuoPpixKdhEvLzG9rqaXyKOy6Z
/A9pZ7Jct7F06ydCBPpmuvvNnhLV2BMEJVno+x5Pf7+izznaLOInZN+BwwNGKHcVsrKyMleuNSgH
ZaKOqAcrh2ApmtA6/J8J6Zwrfjs0pjHqyKmkJw0QctE0R87FCjHQghl4lbhGued4LcuFFMRLVK+e
WElYB7c6j/Zcm29DBg9XPGPhHnhlRwoboxDGsfUXz9AOanDI6Obrd6BdxXBoTS/fDe48emkTJ2Bt
sG7JLT1Vd0VRy6RqJPMSwD5YVp7HbZDeFHf6XpRmlX13aG78DbgtarhrE4MLu3ppUO6eGcC0YGgY
wg2qNJvSvh3Mn1ly//6WLvjgKxuS24dh0dclcpGMjIrS8JfB/Odh8JUByclzW8/cJmLXTD2+Sm3K
Hq22f38NS7fZKxuSl1tqM8cJRMi8v9ubiKL8J+eb1ey6R42px+HQPtPlqf5wk61OMe9qLY1cSvI8
9YWpyaZkohlSkjfA+IvQEEvUjz0KPLysgyuTDpznbjnbewa3VhYszXi+RMhXFqXIr7tzpbQNFmFg
Pzhfme8yr8Ybhh+gKrFvqmIz/px/0gkGa1RuqUinK2FldcnSZeCmzggVKD9AOfmP1CRBZyhb9T6F
qEI0u+21BYsFSYktC4aXGz41RmhVERguLnPTaoN6aF8SwH5nVhThgDC6P6M7EsEabE90AqaBZg89
RkRtA2p04w4UOxhVhtDnzxT3GXFayw8Xz87Fj5K++9wPml0J13aRg0G0A0xbZLXnFed+XRz977f+
tXTpW8fZhOoDogDoPtKvJtQFjDvk93TLRf7rHCkCFwTeU3tM7tdi3mIEulih9Jn1sIDOWmx7V9Mu
yRhDZN6ohHVzZY0Lcf3y877wNFx83igtFNMTOzlqO/1q3FUfjJOyj50NShHOY0HCXR7F6Nm0ViZc
/IQ8zGDcMUkITSn8Wb5nV9mAYX9OPiHtcqPna1yQi3t4YUIKgJbXqdMgTAxDufP1WwRsdkq2cgFL
nYL/eMmFFSkEotVTtKgaEhGCXQNV9E8fmBiTWSfg4dup2OR388SM0r55qI/d6f3PJ7zgzeG8sC3d
yqVaZywR2+YxOInC2nBozuuT7cth3oQkiYcD88+q5I15Meh5I55jzZ5RVcY+i2wHv739E6l2WjYI
3LBG5GdHEOL7dnWZy0Hvl33ZS81+aBoUVvmSV+D5XsCR7oO1hxaDzh/QgA/vb6tE0/Tfb/q/9WqS
c045oofxy/Nz590nd+6jd3If1c8ClElJdAMgfrq3jlTbgMiurnb5ZJDLeeQ6CNlIYccGtWN5GYut
zb8S7hR1JS9Yer3As/jLgPQ1EUYKK1vspv1Y3Jn7gtopeik/BYb3f2VBFFiDv4qlB+/yKfyfNVdq
McFN0xktOlCbcY4/qBQkY8pKlcM8Y5QyLvczGOpdaao7GCHpD8d3sCtsVf/sVNApWtXa9bkY03+t
Xe6RjkNYNnUhPAnw4Ka3mBzbVYKqIdp7++qr+p1Jh5Ch4HMHQ8YqRcSL47w9sL82QwpJ08yX1V8c
GXhlS3MKjC/txAx09NoNsuJGrhSXEEmceeKzUgvIg5F87L01P3rdC/nPKbFguqbNo1G/FF/+4u4w
UqsZsxoLvLZRYhRiC+FOGWhTah+NiEK4CcwWyL4XP6ycz8Wk5MKylJSg3oj0Uo9l8xj+sO7DH/mP
+IeAUpnn7wMhF85Ae1N/EIXutfrJcry/sC3lHmPPe0sVdOLx2QEF5jOxtS2KrehATDSoxoJ2AUzv
LTQPa2nP8sm9sC2FhjKESqnssN0eUFLd5weA4jvzqTgXu/DPtVx30YEujElhovY1bcrEJmsc1BYy
piRZibMrFmScdm7mhheI0FDo/bXaM9dqrtQvF4/7rzVYUiCPCiV2Z2FBHebbLv2seNdFzpSVjx5B
vFo+EUfqzem+sCad7lR1fAW9C6Cg235XPozQEjGNOTDU0fxIHxX6Y7uVg7AYXC8sSoc8CmOHYXTW
F9/kN8p9+gCtghg7pW9Hs1uNaGCvRxaJFvw/Bx/mOjgCYRADZ//64PsDeTFixaJMlN116km9gkfj
S4pH2n8VwaZ++vtVAlED2L+U8frj/BkIlA3Sea16tBQJNMSwvRce6zf9WCPP/DAL2fJUg9cr++J4
wSFpvuotWgFjxdTWyqv9pQosf2MNVnxKOx5kiXItosyt2bID8Wyn+ypSEeVav5r27rG5ose21/fN
zxHgGZPA3wRBV343PTAzAzLRe7RvjEf9UF6pAva74ghLrnfxs+SKxdQ6+dwwegjzjH/MK7A0NRO6
zY2xRQUBKJQJ9O19kxJ25G8vAFEEja4Lf7jpSEHYifWmHcXbn8HAo/I1fvDu65vwR6Keeq6CQ/1x
vmbMcNP+7D83DyncXsYxBTlTbenbfxWgyfd/z1IwoZxH00y0RN7QR+vTZBSOKBK14FYS7962nt83
sJiFXloQv+Divmvgi9YiYUHMBdQAMlAe3DqfgFswNKnSXl2xt7giF2F30BTwksoNHggQYB1qeAOK
6ob5s7mDXvjkn4Vb6YeX/OTf7CGyXXQXbdj/3rK8Wq2e+AEW0wlqhPwvz/+8sqYlP+XkIChhUWB2
5WdfaHWJDQ2zOD5ws8CuwGuz36JyyAwbmTyIgZVdNJZeuAKuQRfW0iBClK4x+i1ebGviqx1tUAlc
2ZAPfM9OQCagklGvVBAc6Tn5kJ0ccOB81ofyCTHov0srCYG0Bt5wHu4dxgDKrZPtw/SU6A/rRelF
/7r4pfIrJxjZ+irll/ZfySzoLlS3PoM33Q5WK/OGefzbtZbX4sPu0qR0P4YeIjuq+BwkUv7G0QkU
2/IJxoToWoNc3t5Zj2FyDkf6fHokSgErh3b549hob1g6Qiay7kXbG/5oiI+jos+HhuBDCUCT6TTm
/NSVeCW+sxy4DQ0BAjoNqNO97P7F6Y36Rsntl9N7JPG+FSxw9gHExmnFw9fsSFEiGHI0rEvO0LBN
ngVobcxvAW1BbDDure14y7zsM2j8bXkEuJR8e9/6Usi4XKR0M6Mkn6vIfNLD1PyvvRc8JUl+ft/E
YhJ6aUOK+1np9nlWiAVeledwmzA9UO7bzzAN/sbzcdFBLr6alG0rs6bVnsh44Yw+BQ5VV8gJEAra
psnKFbq4dabqQElqU5GSAQNRPSSZIt78HijqYPgW6sWKs69ZkLJ3xzQm1LGwYHWAtLo23vdDt5Kf
LAeRi2VI4U4fBwjpdYz0h+o5uk4hgIBgYUtJ9u8PtMbb/mZRdAlNoXrhkA2ifCT+fnGsQrQisyTx
OMGCzrA6TVBS/FOHEyZoEAIIhQ2aq+O1iW6ixBXYDgWRHZkFUyun8hq2AeCMLGkde7C4ogtzkn+7
bmllqFOKYhfDNNmWel6yz479Fvq31t29oKf+Wrt530ZiaZGSo6dO0+hJg9X8Zvgc5XsfhoBd8ojQ
7beWIZuy2u5bGGZKnpssejVqvbmXhXlbB0qi0maD6fD1HqtlrpRD7Yo9zm+CDz1gRXfnn1QGpKvD
bwA81uxJboM2IIehwt7AODZNhOFWwD/9A0Qj+Qd6J6stX+Ekr8L/ywJtNDTobb+tN9u2kzEWzP4m
XnkTARH0Blht55WayKLvgDiwdI+y9ptCqdKWAzIGnIbSGjd6AONr9rhyGt68eF4W8j8TcpaQTYUR
z+LAVT+nn6lyq857Ndv1ZwEGhgwYSjpnZ4ERNK5gF/mNiLyyRLk2WheGVcUR9jsk5Pz6agj/6R3G
Ai2ayQwwmIYKEPy1Kw7zrDVlpOAaFhKtZX3l92s1e/EQl53h0oQUifspMFovxoT3sTybe+CoN7xM
9mihbpguXkk83j6XpQVJIVmbUjfpAqy9DPm7p+BufLCP7ZP3FV3GkLE76JydbXIzMl7uo/8F5mFb
9dRHYfpafSiuLP0F4HwRr2nmZY4e8mMomz3M5+AqvRaAKg1IVXRYyy/f3N6vVy5DOzQFnH+ZYayP
oHv2vyXxD6O58cZ25di9+MQ7H1QXq75YVR9YqRv4vshju88BVIvzof4h0FQ2cF7L2cUuVBLD0/Nv
lHSFO74x7ZK78mwy32IZh8Zvs8Fjjc2++2xDUZkeSiohA+yWjNUgor5zPpePoov2fiBYOocMBv7P
rrRkZHdbbfCxq8Nb6E4Peffn+wbWFiZdCXYJn1WQB8DJx2ej+aNUaGNBHFiVyEKuaRW8lIze20Xp
Pii6MrbzAGPQR3zvH8Z+U3yA5QbFwZrGq7MZGSoVNODoJW8Mpm0RFmAKqP+kz4exOpSf1s7Jmyxe
eC5oPw3mfBedaCnnaKrazWexu2Fjf1Grm6IGeg1BBwyaTsDsdASF6iqubPGTorcouKOZAZFrS56a
KbrVYbSy67PbMaGeAnR//6siGrTgsGLCSExgCUltqSHjJ+08+DVW2sFM5uNoT8EcbbMyZnpsYwQz
rbx5bpQrw3Kns+X3ffPFQmqTRWcD1JRzV9c2kZOz/ZwMenLOnD5kDMepYYNSvKCnGB4E40gR3rQ7
776NVC/eqoUyp0wHDjpCNWEXHeui1BLvaKVhasBGaTZKgIIqTYsYxeOwy3h161EUwLDgBYlujDvP
CRvUmGNV4ZPtVBBlm0nrz1ZYFgOiALPrTLc6z8eqgfA4RtsOLoYh16pDOABpi3ZOPY+ata2a1o2h
gu2RmlG2Ga0LW5BD6cbgbM3Zm/hfq5kx7+BZm51a24p6SQ5ziKrn3V96g2D016Gn5evBZGC6TEyi
setY8Lmq6uR+JccYmaQOMtun8wHcW2lr2ORqTcxT+U7RQ+iOcq1db3x38uIJemE/5OltWEbBVxgq
a8S3RyNCPnnj6rle0SGPEx2+nmlQroGeQBAc9Lqaf9AaVGORitWtWb+2S4aG7h3qwd23Oqkjez8m
lUr91XEzu7xz43lyvvnJXKnnaszS7kM2RQn0zWnQFurBdss5O3SDeJN0SuFiFFhA3LECPUzbP6sg
HtRzV5g6BI2joyU1QrtVzPRmXVb3bhlo1qlMQw0WfXvwmG/nIeXBapll3h6HquovRtjb5YfYsaP4
RzTFFnO+JWIzuyqiKLDrmzaFuzfIqp9eOtf6z8zMcvOPsu975LQGm+HgdHItiMHUzku2iLSrA3Q/
NvxUxmgX1mPXjZWJzmvVTLdNAYEJTK32PKGWqY4RKLVicHL7B4+YMTwH+ehbp2lQy+rzMDkO02Ba
oGYtMrJF6LfXEcndcxEMzs/WU6AfasdOzW7QXp+nu9gwlfEuSKzMhIVE8aoHhHHH6aod/Ma0Eawt
E+fMASF4bCbHCkYmB12zSg+GNmf2nYMwt/84WcY0wMOlxPV0leRFnkKwVJdzdM1gp+KoWzRx9Yb2
sl14/UEh3bOYVjYHAwoUH74gKPSrtn8yy0zVnzLfUYvHSnGZQQoGzTjmumox8e8lNtNI88wwfYRi
vd0eQMkk+l1V6m5wNiw/jhjcMd3yq5bgkbdFFUZPRjd5D2jTu1t3tvPk6HcDnTboqigj3BXOGIxX
9VDPp6qxkR2dxtKYur3XhKZr7Qy7apgZ7rTYL+E4qcjCN2XvxWDuTS9jOitDXmjbzA1zRWbcOe6p
nTQzuM8rA1/RYwdUoYnOYcv4lOWNXXBtZlM1I3iYhgUcvlpp13/Y+RAFvPoyJ4OAJPNwz0fYajTl
L1WpClgywy5N/iysOIODqyIwfW+9Mfb/nDQ/COKzopP5ezdG0iOdfdQGwlXy2M0pKJHHwXdSa7gx
M1Opy4+T1xqRd0fMcGHsmOshUrtHz1Nadd6Vlh42OvSdrVOZT61DuZORNke1GOoqC1OZPlbFaPJS
iwzill3pSmjeU14wYYab02CCzNHPp3Gi9zybxY8kg5Gpo/ddhAlTZKaJTvNONWe7eepMp9Vu/dRD
UH2jTy5n/Ojnnlq3J9rqtflxbkoF6jYzSHqHp1NvR3rR3lcR4kL+bZgjzewHbKATdivZx9vnFC1f
9MBQbmFGEcmD1wnXHJeOr6dmiBoVRcPuulWPdr+WOb+9D4URJiFh3WfqTu4zdTNJgeNjJGh1uFib
QHUe03FWD+9fiW+nDbzXdqQXv61mSRp6hijZFZtb0dTJ8/9gvNQbQTWof3jf4tu8+LVB6YlDLK5C
CFJ47IOFiMpxb9Rf7GjYM0Wy8p3eVuvE2mxQVo6rs4OelMU1fcO5nzElBjg0+lICLwhRx6E4DCdj
rTYo/rXXadxra1Iax+Bu1GQJE6bpTQ9ejS7kHkYZOCwHay/4tNYbgG/78dICpUytDgqblJQFwvBc
VNv4YbiFoZRYvokhm+dRNf8U2lP5EULff/EVL7ZWcpsyz7wUEATN1yT8Q7MyKPQGQhtUL8Ha+2bR
YS5MSQ7jBnVoFCEnwU/3lrFjDOcO0ZdHZe/b+0LjjVOdBeAUMZrj+2tcPIIXhqWXcmZ5wxyI3TUo
ZkTZd8Ua1zx02YSJ6gbtVJREpB6E2dpUFlNxGKYDBMsQVwucFeoE2/izYlOAAmMJcdL761o+8/Yv
q9LzKdYqKIEcdhR2zRrUnv5JgMq/mx+9R/iMPyY7WLrWyg5vX1TidPyyKZ1FexqqokxebNY30EQn
AI/gM7+GYwesYFttxyOExHAwq0//5i2OcXpuBvh5DU046WgiHavoycuXNCF0T56V4YfdTls9XatA
L/kqoAAXrL5hiSHw11dDV4E6IpnnWEQEHeerEOJ6EGCV+ovyGYQ0lEX1HXyBG2sFFvT2ToK7UHNE
1cgBFS4brtomasOOIoACEXMBQ8po5LvJ/7biOW9j3Gsz0rGPlLjswxYzjrZxsz0cLnfdMbv1kTDZ
ItYkzqGzFleFN76Oq9gkcUOn0FxqzDpm3zOTIHrtqIfA3Y7m1AYNk8/z7Tp/4tt5Cx6/l9YkV4nV
Xi8cFWvNXp82NXTPSIF4uCiFKVqhT7CtHKvTyra+PRyvjUpuUyXeWNgNRttdfeMzkvNtfJmYL26p
a14hN1qrINzTv+rbf1X8vlyv9EU9OhhghV/W2zHovhesZOMVRTiC6u/cWUvFBYeHOXPB2kIT3Oj8
IEo97PFwYJy+p3+W/EZDebHweGlHinF51zlF5WKHzszR+eqZe95mlFaYOfTHHaMtqMrDEVEidvnB
/zrnR6faOp/Nr8VD/hsKv2+PJ8w0ZCEvjRzioBTnjTliGsUgzlNIO04jYie0MnTv6X0/WrpNbNfS
bMGe4b5RkdXycmgSCytOp2V/5nHYHCI109eC3NsgwGIuzEj3ot95YcZjUPRLyjNvnOFOoK4cxC5r
yI7AQK3exIuJzqVJ4VUXNU5eswkvJlZm3bdn5/tMrWwfXSnb796ttrURqgFBIbRf3t9PifECmA83
8i+zcLK8NotS49xPEVmOqF4PIyoPm5AgjtiP/hnaB3TcwMCwZoGbhTkBigT9y1oWsnSlXP4GyXX6
QRFoT3Y7oP6Qw1kZNcE2vh4hx39/tW/bp9JqpSNjMg8fFBaWoO3PnpHvuNauoVb53lD4ghiG/PXf
JFiqLppvNreWjIF0QNyMccZXVaB6aLQ72105EMuZDlcH+T9KoDxDX3/Aos4paCjASZq9d0/laz7k
u/EkyGGQbkCijxCH0s7aRi6ddmz9z6oUU7Um9ZIuYV2ok7Bv8LH8FAwg0HVuJhL17BBfslD8n3Dz
peN/aVbcMheHpGxcxjpLzNLkRD8ApSa3CtyVM7FsRND0QDDgABl4bSQI7Tz0xNqYDipQYoAgutaK
v953xbf3IfmaRkKsAm0wXBm3FJsRNQuxklqPD+70R0ilpf/UVxC+xYf3TS2u55cpuaWoZXod1WI9
SUUnqNGoAa4Q5ywdYFTD4bPwdNJPuRGUAiBnhBQL/O15tM6Ooj7YNjR56Vp7VBzQ15kS22aRJQHP
VKlwS1HS4DVRhd1LuHKPBYTZh+KWuuohg1UcEYHDauN+cfN+VUJk3IieVY0AydIpOJM8OND47/le
OxQSnoMfBlFZMMO8/72Wj/SFTen26epJ0XPxeFGPnOaH/mO682HTv4O6B3I5UaPfBfdrgM/F2HhR
87GkrdX6LKq43cWdVzwn7q55ZBQOtRqaXNq2++G2G4g1V9LCpVPgmWidAy0hcXghm7o4z51idLbt
E7zi2YAVqOmT9GgZw5OtxyfV7pFIiJEyXjkPi1ftpVUpeGVUU3Of2uKGNvcEGZp2U6PHB++Q4Kn1
YMR+Alz9G8zlq4al8KXOXTZpVPuRhEPfaMusM09DxMaQxinOV89iwtNacyZxecon5nKxkjNpRjmV
RoxNeI9FN9w/e/MGtMtVvs/hb11x3aXz6ZGWGQRgQ3dlAq0si3s1aPigQm5QiO0BH+s3/ZVxlXxd
n5hYOpyX1sTfL9yHokWdRSPWvAgS5OwG+OnKXbAU2S4tSLernetj6JtYUNuR2nCfQfWJbw51kqET
0ykr9+pLpHz7tX7tn+SahTlACjRjr/86/aQoSicJdSsj2wokLRQpOpD/9gPKS/DgQs8bfzCht/wN
AM/S/X65bslT9V6rbQbKxe+g0uf+nJqNcxKideGuESiert0TKdpPq4+15YjwawMkd1UyczJ6ga+M
z+pnMcEmqkXBVXILg+kueUB5+sD79Pbf1KKhxrBhSjJoLsq9WU3phiIPOSUh8PIBhVG/XCkPLXoS
JAe2SlIB9kXypDguktQSZ1+hL9aHd50yIv1wyrWVu3jxTFzYkTwoU4LKzjLsZIiCeB4q3cFh5ZAv
OofLXQHc2qLLLOXrfpPquSFMJD9LiAGqOxRe0Y3yULHV4Wc7C+JV67xiVGRdb07GhVEReS7OOr2Z
UGtDcgz3VvDiWYxqC+7reh+eIkLLv3KIC3NSEjg0lZ36PqwslZufrPxBU/21yLy2jVL0ai29MHSx
jfHZ+O59N3NUFqELRzBt/EkPW7nqj4LV7f19XDMquaGexugkBWyj72jXmhrUG3PQbnKTkPK+ocV8
gpkJFJVJcT1mNl5/sN4ymsIUd7sAWgbA/1UeCAJoOUAKLaKHCj/4/6dNyfk9pZw70Kzi+mEAsz11
sIofFNgm1UNfHKmMokR8XLG5uKMX65RCZZVMVl6LB1i98x+rOxdFPXBm8KqKlVrqvfiK/nZcK1Es
nHNdAFgci1QYDIvkoOE8aUNd4z0NElM7HQwwXIgKIifpcwE8avPyml25npYy01dGJZfVCp1+QYnR
7mraZs9c8NPdAJ4aztJqZ36tkeT7mv+15rNLroRZEwwySuTw4kkBRwvbvsnEWsNzA1+3YHvztqBm
nxnQFoIha8tciNXYI0hTT3ctVX5lBN3gp/E8iOxQM0gQg+vh2PwVfYJC/K56qu71G0TYVt8aS7UY
EEZw/hm8k8BES56kdE0ROxXLVK+U7hhm2+a5JrLBD1o+5axZvK595TAj7DddC/jn+sN+0asufoJ0
/bowI2eT2GlgqPEmD9vHNOtXQtDbMWnG6y7XKb000iDOrDHFiHmsnr1r/4xiyBYCDIG9Xj2e4hxI
98alMbmVHWlNY8d/n5MRwcr2ZvosZiijo/WoOydb361PUC5U2MUC3Rdqf86o3JWN/SkGfkpI8D7y
aGSI8o4y0zYJ9tZRMD2bDQSdxj9uj7y2KR1NkE2dnbrCedTU2YMD2aqB7iNcM4UrkX0h4Okq1RFP
I1ly6QG9DuxDUDiFISxVNWrw42lMhL7dGr3HoideWJHue9uIcZGIPTQyoBShtW2Up/cj95oFKYKO
QBJ6I2IdvGR2fn6PU67s1FJ7/tVWSR+l7IO+z4QjmI8jqgPpbv4WHQEkbbM/1NX2vL7o6sApuHUt
y4B39PWHad0eZjzgv6RI5bk5GfcIFQtMgGAdDGC7vkfiyT8jBLwPILLnzNmH+nb4lhW7f7GxF79D
uoX7wdH0WsSxKB1AWgz2oQeSuLK3izHaYyLF0V2TfqQURLq67ei/kKBZ0SenvIrROpjch1hd7Vwt
uTtH2EbOhiG2Nw1sa9Iq5vZYjdDMSj7Ef1RXMWDVCriqBkNI1QEqX62vLrzaoX1jkI1+Ljbld7Q5
J9b0d80uNOcffRU/uHOPvpJeXI+DO9/6ZYFm12Af+6k/h7aafJuSrtn/8+8IskSDA0xwFb1cyxcp
d5E2TeCVoEHt2b9JS/Oko9D5vonFq52muQpilVlYVdalM7zWjrqIwY3sc8QRgQdboLrDO1VHD/jf
DTjY+oVBuSJPPQTCSmGw978ZOYqj8T9/gGHAMT1Xs2iSywMObliMQZdjIEaIcUbtq9HHw7/atV82
pGu6V+wep8TGdEWFIOPltRWCku3e72BIVylKrnnk0ilgGBz4smaouiNn8x7Dq9Q8sMikzVYdn6z+
k2s/ryxrzYgUOJTWcfJEbJ3TbcZwz4vIRLXxcb4G8bhzkIdxv4bXKHweVqtkS3fB5fKk1Itehpln
Yj6r+akdwG6Qfh3gKN8jSDLtyjtIFx9Xs9q11UofsZv0QXFrYXMPRDhA0BSh2o1QnAPm+RwMG/Nb
Dc/BKv3hy7iEnBJdLlYKnY1W5HYkvqX5WD03dy/c7p1Qst2kOWPBEIKiyrlF9rq7D/cNkqbQI40P
zsNayXllAzy59xiHKlVnfkc6frSrG398mFaTleUPaxo0J5h51+RnklK6VdsqxDClCrY5BdBu9bWw
ZkL8/SJMambqpmUgtvOooORTIlsnblz3Y9oc8juEjxCS0FeYT9Zsiq29sAm9ZFFNITbbQv8xtcO5
R6/+/dO4/HV+7Zx0GENfV4bAYedauz6FdfMETPbPWM/275tZTJYdpmP/+4Wko1e6sdLNYvumK6ha
LSGSvckP4wlFol3SH4sHAGJXa4fv/zgDv6xKh08BqJUxfAPu9hGAWL+DvP+JIkXpb0yQ+Uig3mgI
8zJf9LVmRtI7QvpoIDv+6V/hcbiRLjZAOo61l8OV5/NTjI895TMdsQmNYlpzSJ8doWr7O7fgwkAq
Rj24nUgW4Z6QnyhK4pjZONFIs/+kzMxDvn+yvkJvchRNn63xOKOjsDU+g7q/Z5T9/P43X3StC+PS
iUmycNZS5v8Qk/LOnYEmKAJKVraWfi+ZcYGLuYKdHzSHlOCnqtu5mYpnwQm2tc1HVf8R2WtGpAxG
ND3FtQhFjU77XQgevT6KZe3HdRnYKjUn9zFoNhH6FwnMKChMC1Ho9atYahK8WNQ0F3Ie/oPsQF5X
X9ZzWA3wzAxbJqZ51ebhDu3RwN2h0UbsQSyDOaat/xSdkZx+AAUAZEVIC7//FV8ax7/ukZffwWgQ
/ES0fmnhvfDsXQQhHoJuMkMpwtT+vFMLHWUMC7A/nMW70BjIS6qs2oSKuvXb8RiP5kru+Prz/m2e
tBSQugFJ0ZvQrjZ1Gxez48L3hOSJEm1rZdjMxipE5nUu/taO5K2tkfajN1WVqLRFm3mX75KRhAu5
xk8q2luohn+ct8F2yjfRR3+P0llerFKiSi/Jv38E8QjBCBCQludK0bgO7Hos1I4RnKNx0NwNDv2H
tRd2E/EA8cqVzZXC8t8GmfunyS70Ld4k5nXODIfR4GTurXv8LymjUJr8j0jyalry+kp7MSjioM50
Ol6NydfnaG6rtB4JhBuzRxuPoTI/uV1x2NcPZEzYEAxolmfxPhZ0BsKjLhzWSaqkiYdOAWfZw+LU
MJsrNPOgYAGbG16t4uXfLInOtgn5icqKBChXCkC6N5cpQzQWpeHyXN3NZ7itYW4SOhXqk3v9G3D5
tytEa8REnMnUkf99g10pms5LI9VCsfbZ8e9LqLrQOdzPVzN6DnQKwQD+wyAAahUaSxslZWiieBZY
0kUaNoXfqmZe4pgtCsLIHG6ys32Ir1YredJ5f2NJuifnrHPtUG3gzvk+UFWjtL9jcds4O2Y33qMY
5QKbG35S1f2K2+i4xUWcwzA7iW4bC6TYbsgFr8Yp1NhI/PKlq6Dt0L3cJ8fgKHj51G9ry5SqwABV
GbmB7R0sMCOqMF1JTopoXEshTy2pAsc/gmADThYWaO8uFdp04z78rP1k+FLQKTm7GVJa5GO3KwsW
O3m5YE48PXyIqTgmjvEianN5TkKGNvW4iQsi3ohAab9Dxgp1Sfts7pK/UP7irtmqqK16DzbqgmuR
R4q3umxdCnVTn4622TKjk3wGhQgIMjiqv6mQJ4fVN7ak5HOKzRKgUVpsuK768bqFZ6E9GY+Geqty
d+f/cKybzoW0s9JpSeYyH8IRe92gb534tsWTVz6eFAL+NoHUAu0LKPy4IF8HOSspE8VpTEHfR23A
OVRHjy7pROQWWMDfeE4ufq8Lg9L9OOaxkuZxROcp2jTXLWJgFCTw2WP+MehIoc1NdYMCqvE5PbGl
t9UX5bzmM7rYtzcee/EbpEODPnSt2jm/Ydj6jzWsmT/VeuN9Tz6AJu13WriLZkivrGvB8Jt+Uc/J
mQGCKDzCV9cmp/pD/8zmrIN6l78Fd41jor3ENN3rbxGoZtTbhkVj46v2vQYMnh15aDuflFvlmALC
VtfqaYsnF8kgWzPQ+XhDKpfFDV3Bio8vKKMbhEuGg3n4jYXJIRE/prpKwY6aqGUz7Pl6YWYbNZDo
sDBSUNhJmF/MtkLXz9h299MpXHmKyhmv8GnMQe1FeDTodUr7aCQQwVOZAgO9c6Aloe1wlTF6lmrb
tNkGt/kpeJrvADVNiFfSVgasYmyqdrOGBpL6ny/H99XvkK6g3IpbWnQvv8M/kgIeUbL3d/m1dZx2
1cHYogW3S9bK6SLeSb59afRl4v8ia7GyrFKs3uABWrr+vrBA2yquyVSTZ57rtE3Xrjspa5E32xTn
/cLeGJBZzy32+kO/G9KTQZLEBBNSqQVqdf0j8nd30bf3o5Y4n/IaheIZGGbSSsOW/Glmdh45L/zW
Kr3opi9689ot+upg+kb/8X1TEhnF3x/x0pYUIMukHqH+14FunjpE4fuP3lfzyvrOLC8ABedD/wUB
533wx0j9wfxYneMT0MfgK23mlY1e+q6Xv0OKm1PXm37Ys+a8cLeRb/BEiq8GodnsrsHylj7ppSkp
PHYxTQY4jcT5CZ80AJ5M+z0G+/IauPZhunHBa6N/+P4+L92tDGr8+qbSPR6aTd1T2xCxKPwhgIBC
KRrS2vhlkmEtaVm4AV5Zk27y1vIm30lY4ticmjGFJKnfm86fMxXcynQ3sdesrW8huL+yKAWlxEyY
EZn5fshtIxkvVtgcqptxL/LQ31BSWrMnBZ8mYJCyJ/lnP2MbUq30ACv1PmnOkb9Rd8BOVul39RUX
lXlnoyRCpi3gE0buNlH29dey22oNpA+b+SlBEQgtUTH6J2rGHY60q72tRe14vtWnQ/g87gXh0hrI
Z+38OlJ8itI64aFHEG7g5TWZQfbuOnRX5zPt1RfuuGEn3jrJQaRvDUKuqHlu10uIKyHLkUIWfAR6
lXQ4nI5WOgORXx2bkrk+2GtIn4U7HWpTRmcdAYt8g6ntEUMpcx9DzT7274UShCjxoMAepIce2eIt
LCan7gRfV1dvHn9DoEmsRA7OJj0zoPc6Gk0y3s+JmqYa0I/C0cedg+YLIOLpfuayn8ffwb+Lo/rG
nsfkhQMi863EsOLCy9zX2NNQZxieUcRl+MqkXz0Tkst9z6y5gEqvZRmLAYsJKAqFsLuRcUgH2p0D
pYyA5W1afdzPFvOt5bmOjrn2xXI+G0a7HU3jaKfKXmk+1eF0ej9eLsVoKgWgblHhEBWt19du32Wp
lSVcS3aSPiua/iEBvvG+iaWNtSgKuC+oTcBNr014cwYDjcbJ0U37ODboRmUpgxNaZSEsBgFx2vx4
3+DSGbk0KF1xVmX1mRlgEJLvxzzu74ei+TJH8ef3zaytS9o6KEr0eIALaVPPzbGI6OqOVrpX3eq2
d/RP1rgmjLUYFy/XJV1tXacPMI9gsGVYv6uYClH/HNt9Wt3XDRwfNzpoH3J9c5edNaqfe63/5igw
tZx6Xh0NvOXQB0Kouh6xl27Byx8mduoidxuqJI2rAm6WNik/BnZxE4Y8pNtYPw2Wc0xHBm29otu/
v/1LAerSqHRuIpPtmEwSxij5Oes/xtzbGA2TfMPPxNf+LGr/M2FtJSounhYNeRGN0TpR2Hu9UH9q
xspWZnTAlD/zCGGKfO0hvbiVFxakw2JmxWRVustWdhpzU3lU3BeFcjSd/sEwiviqSyc6M2b7/f3N
XPTlC7PSkfGNGPadmCCkzve6/xdHaJP4gE1ia5ul2kpAkJj1/s6FCTfw4TLNTwiXcgo/scbCr0TI
Q/Rb5L/DAJqzPZnwUgMkODlnxNe34e1aaXRxlS/6wPRNLIjKXn++VAujSW/wU5ASLkV77a6xlFuz
mc/QGx3TYi22LwYiF0ZynsaqThn4tb3eTzqzL2jihWEfHaaO0VI3mB58s/72/ueTZnz+s6MXluTQ
0GiRBc+ZuCyjuyDf1d2V+vnvSiUMkMaWOJA9wQVWr1LkS7pGf5u26cNYFGJFZ0iqoMNMkcyO82La
z/baIYrPWXL6f5x9V3OsSJr2X/mi75kPbyJ25gJbRiWVvLkhJB0dEpOQkIn99fug7p1RoQrRu5fd
OlJCkuY1j4kjFs4un8S5hXsdUMnGGMwoxDRcC8HP7cmv4y8CM71PxORASc21mhrqU7kvOvN/WcL/
TE6/jrHY912j9SxtMEb3JMPS6GF22ZlF8+1mMwIM/DfYeOfC7q8jLs4BW6R6IRTMqh5NwKRATjQH
0Eat3PhproKun+Hn1iqENVAxQlvtO4eKJGUGsHOPvLDVrhOl2jpWFw1lt/15pZ6L7b8OszhoUj5B
X2vClhjVazoiUu4bl0CnbaA3Pw+09j6LvZcZLJNGAwPRBLZQ+kGBJBub1hpWZxffl1lb7DszQwVS
lBglMaBroUuhoa+elmtjLG5XMxdSVw8YY4YCznDO/IXknu13CMFlvwrbv8HEOndSfv1Mi8t1BHES
6oVYDTOlgR3HS7nYF++zn5UR0aPyOqC8eV/dqmgDRD9/t7NH2dehF4c0E8AHdBBynhOPO91rriYk
15DumekUWpAlngbO/Hqie3aWVUT/OKdnBP5ilq0+y5V0nNcLL31dju9FL6+xU84u/i9jLGYVyoqK
NXTzHqPtC7cN1+jLW0h6uJ0zep/T+P9PSOv8X/+F/36v2NikCRGL//zXIX1vKl79Fv81/9q//9np
L/3rin2Ut6L5+BCHV7b8lye/iL//1/j+q3g9+Y+gFKkYr9uPZrz54G0hPgeBm9v8L//uD//fx+df
uRvZxz//eK/aUsx/LUmr8o+/frT99c8/0Kr6sqLmv//XDy9fKX7v9mN8Jx9F8cG//dLHKxf//MMw
/zHLhWgWhAt04HhNfKX+Y/6Jjp+g0Os4pgFPjz87UFDTFOSff0jaPywFcAMwioCQhdq3jvXBq/bz
Z4r8DxX9z5kSA3rajJD4439e//hnhvnnlzlvbvcpmvSfRNRA+wuZpqEAyo+gQf8G/RVpluoapcxT
5EddoVdlTFHpGVBCo86LKXfWAf2Xexnaj+6Q1YCtts4L8CaJC4vBC+gpcrev1G0r9Xu70K5lm+qX
JY8PTcw9hd1YI0KfSqKQiNboSwo51riuwmGQbyddelGG9jHPyIZZ9ArExMTN1PyhGdmfq/NkcZ44
1p92b+DtZgPJP/O0FND58DkWp/OYNUnRSiWOsRauRnJ2bAexGdUkqlVrnyTFFmEFrPr0Z8XU/Vpd
K6kvDVww/tymQu3xfHUjmxqTUcg+eoYQjTvE1W1p5NtKqi5zJ9kmhQr1zSzsDONCTx0PtJSdprPA
BvSZVcYzgNl7p8WEJ4pHKL9LErZXiy0p26ig+WtWkpfGhJgra/khtsbfnBfBOCbe4NRPuumEdQy9
z5pQF5l5YJLxpe4ctyG/v6z7vxbW10n+bPR/XUjwUAI2CMsS1B4s2CW9NBWVPnYDrOSAi9/0vfE6
1EricpPFft1byRMh9ujO6kjJgEIWJdE0VEHb3VWm7E+94Rd11OqS51jORkXx2m0khlVjo9U+sQAC
nZkHTx63LpmXZzkMeavLVIOQrdVENbPC2L5m9VOR/lIFWUkg5itg8WJAh+uOaqPV+B0WnDdKliol
XqzoswMbnXvTSaMceqEVyiVqAXh8AkHOolsh057mZvOitYFHB4do9ieb8Wun4bzJigyqGiL3zGzX
GQ9qAmesbApr+751Gp86uv/zB/wEcS3f88uAy9C6gni1bDYYsGkNXzXFe6m2kWa/iZp8wEZvq+aV
VwyABymJsdHbQ0dry6vL5FoZpDoQMQN1XPENAwLXqCtRIKSArtzXKdkUFjRCCXjlHNYaohVh3UNW
Lc9cAFncpEZeZrOAjsAaOQADNFp7nManrGI72+lDVvfHWrI8gyYBlInDUZVgf1TokdEZr0XWvpHO
uWJKFcmp7erQTjYK04+lYeUQOb1Nv30ObRH4W87AkeNhdobiQu2e1bbYmiPwIO1ahnEaSn4faBH9
lxCBz/URA8n0DYI7PgA2LuSqV772aQDy5yiodmKvQpoV6h7a6eqyCrsSmV7kXgzt9QG9zcq5/nk9
LUCDfw1hAEgPHXIk3+ZixsakqvoU4sIeR57Gup3D0GSbbgYEkrYIKnu3nlYsEF3/MyaASMgM5z27
iKuaWC4mJ8eYs7ddDNc+n3tjDn0yCSIfvilQn/Iktoommf/scuvg7LPhwYGDz16yGifN1mFojtlM
UR5Pqfac2JYv5CYU1ImafAUYvSjizm+Jy2z2+ZkDSBwTi7fMmeOk/SgjwfahhhSWkPVQt9Cbi6pQ
2tYrXI9Fyv19tEUcOTUdgyQ6RlOGR3vAYrRY0HfXpnmZNvHBRKff6dB/+tUUutupbZgZ1oHqxh5W
dpuaQsQhNRXA7aV9ScrNz2vs+145nYjFGenYRBq1Fo8msQNCG0g3s8CpVnK77zv/6yCAypxulaQT
Ug2PMcw2x+UNDLMCqKmhvpTqGh9w5cNCN2kxVJ5whBIYCqlk7gqIyUNKAf585hQM/S9reBmTvYVK
mU2AIu+bW5EW4c8zuvoIi+NHjyHNPKnz2xb5nkzyvc7RJJiwrKWtlO81p3pg5Fo2d0Dkuw1bmWtl
fsPTnYTJhrQe8HYIm1HoOZ2BnEP4SJswfLFNN8Y+Q9/tT1fa7oOvLJ4FCu2vhf1lrMWrJjbYX5Y1
orByUN7zS3qjBrA9L9CK0Q6a5c6KpuDxX4jctT70jbxZg4h/PzVO33VxBtcw7DKBJk69zIYiuOAN
vJq4W9rqvdVVXrpeCT27XeB2jHoyLBlB9zud3C4Wem1NGJAHQANULjvOBiPlRovkkGzarbn5G8n9
t5sGO2a2LQSOBqEhEpfTQVnJrVLV09Rz+jwq6fBmCv1YlOxJJAo8AbTsfqwkd0jBI7an0oVSnw2r
NGtAM7Y/FGwNRrXAt+CrI5ibodw2JAVMNN8Wz9MTRR1iayJeXBWQ8wd52S7gDtgXIdjwO6mpNqZd
h7LCIpKyfVnSiFfyhrIygN2AT2i3cpover3zAykqKMaQB8eFrAHTejpB8KQwUyTWxLNkaEa0rIaV
guKbg+0Si3ldrG34BE0jDdhMSn24QYaNfCOpOGwLY9NJkjfaEDCkMuL7zNW6ZtcVTWSlyjYe+qui
TW9TBYZbshP9fFJ8W714bGQ1SK2QjgIPtNipo50rY2IQ4k2lDjzzc2aCuO+ryb1W/q8PBQeYGaBS
cfTpSJmXsRegQVDmt5LE64b2ckqLSIyS13T10XCenYYcBwv0sqyKDK4fZdoEP7+o8W3bYHisGkB2
0DP9XlhPa1KoSt1LrtwYe5HS0NKQnxQ0vU4d4QlJv6yYEaZc9i0AeiCjVIWIoz2lVj1I5gfI4T0R
S/c1yDUlnBOLZw5ThREJcu/obl6ACAhKrytKC27DG24k4MEavtlKB14CnqNzlxZPmfwSW/eKRd3C
eVSz91QZvCqpPbvGPdFEnQGKgGOEnRZY4l6C8kiSR1libeoB/Uj9jgwHyepcPg5+MeLfQm1jrWr9
fZ+jkoWurg2hDiyH5cndJLGcAr0vuTGsqXW4ntgg27Rsn0MtuQJYxR6OrVr5adbsrWF0wQkO8tK4
aMtVouO8YU7uEHyvr0+yONfzpFFb2uJJ5l6+1kGMu41mo9vOGwLLhK/5//4mWYy42MLO0KkJ5xhx
DsjK1OfgMAwu0z3zgYVFGG/LjX4lXQ8P2b5tdkkJ4MZqJfNbmjo/w7xQwTCwAcpfnGtTohZlEQvJ
ta0MgSjMThUpcXOp8B0DN5p8jLMrJb6f1PQyo/qdI/dRwWmg1fotlT+IFYdCnVxu02h2xvh5C515
tplFg3TDAn4ehabTI06r47KTO0eCs7G0nab2MrNA7c7IPdo8gcz6KwOgGzher+zcb5Gbg3qEjkoa
0miIry69WYmdJeCP55ILMQePaJlLIRdeQeDQSVaS9TNHhDkXeECSsoHuW0pd8q4oy45iJDLepj3A
OTKcUbV+ZZTvKdWsPYnvjAqLAjbWkqE8VlVS6Y0DIk4lcw++Hq/xdG11T1VqgzucQT6Fi9fcsQOl
YXvaT1eaKJ4aKh9//pxLWeZ5keEsRNaIxAZX1jLfIfBVokyao7TBuUtLEXBtB89AqFWOvsQzb2wh
Oq2zsMktX68qt5tuavYx8vs2TaGS35IdTXNk8mhREhOol0lzVY3eFW0R6cOEBZjc//zEZ2bu9IkX
SUw+KgMfcEJ9JobdhQ5HLghRNRtYA296yZ+JBisjzn/x9BQ6HXEZbBnNlNZC+XNErLn+QXHZVQc4
ovouRTNqTERmCA3GdW2f7wfgydBLmhE1Wj1pRgytR+kGdVg4MEdV1Gw66IEXgRn7a8IsS6rlnwti
djmAfD38TZd6srVlkSodEeSJxICxreF3jHrjMLk1uUu0baa+pXkZWqAfGLw9OsVwKdLuNU7rCHSU
p9JpLnW78Dq+xp/Tvp88mAqgynDqwDnz28YcGZuVEGIg5KEXLnGUeUftYjBzWP/A2l7u/DGrNwYZ
j7nUhTFR/cKB91UP0lTKQ3O0rw3tCg4uUPl+qHTiaehB6aAJS5EhQE+zoj4b/cICjzeJHzN4Xieq
EsZGv2mIvC0I/Ke18aoB+5NmNwPI52ZZ+by5SfvfP6+27+ePiXLAvCWBdJjd3k4PWGuS4RhA0XIf
7XYrGYVvEgtWS+naoj6zsubLRQNKfW5cLIN5LddRy65h+QJnBDtSfHb1p/MDM0GX+Tvi3crnWbLY
RxZiCgiEmIiQUUw6fTWpLE0thv0LlHYBfFWbTTHIEW1Gd1CGC0PV9oz3fi6NQZyAzNy1MNeT4fAl
hYMWI0SuEugcgoWgDX4K4XhSUh9tjN0kC9A2n1VFC6rqsjOuButhsBFVmteWnh0y3kaGkj4KBp2Z
rNgBgn7Fe2tbGkYQw9csxWevYDMHDDcyhm1Fpyid7dLGibqNUHD2p/sulfyiy/1CpVECvbQq5c+6
zN/7yg7N9Ddvn01hblS79icV0Pqpg61k+quyY7eU4EPXpyHa124qtH1GIJpQp/I1fKI+REaPaBWF
TQxYW1pFFi1dSuTrSupw7byDo+E1iu43uN9Vp9pAdRZQOKiUTsodVasbkRtweNFnM7lNbOAm4VeM
qsfJlp4oCryktQOSPNiKcwOmZqhK07ZDUhwr1mZiR5NPfq5mhxSOc+bsYgWWj1OWiMXfC/yrwcCs
MH5RNDB1YwxqQ7+cDgzOJnFlqBvlVunVgxpUxMErJ36pvA0KEOEwKDae0KkM4qZ5BcbtapykNxhC
XTIbAXBhQobN6VvPKtsATlSXwpSOZjWL9tLHPLbv5OkgwVLOydWdmlTA9uTi0PHRh1aUa1EOZ6J6
P+oomTMtMPLqNW4Hv9OTAzHRjGgkI0oGwB5k6srKGr7qzOmDgwdFOlzZs1/hHDN/gaqpMxtzRsCj
mpFsIIQLqgrZNKvx57nb7WSc+Xj4Mo6FVpLeNA5BYt8Hc7ib667pI4W+m/XG+rfh+efj5tx5j3hq
FlFDeIVuzyL5M20L+CXJgp00OvZGyD0GZnAeADVCPEw1UIoRvJnQ9PNk628otZy5WzG8jTQeuQbK
RYt4kql6C4or3Kx1aCkMqn5RxSbzRtyyWm76KMICgc+blQxnqT01X3Inoy5OIsvoWN3CxNEbnpTK
zS/Hhzbq9hIuV/HYwaEcGzeAcKunbWPFVbzxor1dZ9ep3/Pu06dYrKkUt9mUwQbaU6M4ShpX3bWb
Gp8dNz1qVzD/23WPdYHK1XhBOyi7iKgE6SsP67fZCERaqRfOoy1O55M5Way8amhoBVdI4sGA0csb
yWerd/iZis3pG89h/pfVLTPFAkkbY8CbaqdidUN50gMMfoOKg8t2zX0RrVWJPqtA394L9EJEDUhc
vomw12YzDr2EnUtNw+vR2ypaDlw0fBg58P+QK08yfyz3jbglMfXHXGwy+kaghATvya2TQMAVsrS2
6qnWY106ER/f7CkgHXSF9Aogod4dHHwuw9pUteG1qgxNisbx4a3oE6t7zGsuBSp/gtdIlA+3GkXU
QfjNqL3rkKdSevBn5D7MEOM7DwYKRWx60dEfVLJfBpoOLAOBXrlT6baXL2CJXntyq9ySqoVdk+mq
zNlVerFRSQU2Y3UAFRVMzd9aO9zZk7VWujkTmIAS+O95XOrf6G3WKQ6ssHFQaO8gT2/i59oK3uHA
gXMQhSP69jdEG74VkeeN+mXQxelkJznvGv1zwcBxB15DYMBf1Nvuej3MX4qsfB4KSGhnlC5qm2jH
nC7O3onHHuptCDBDLZQe2wAyEffgETOXhVk4Fx2MBodBM7naR+oXnn5w7taO43PXDMqrqLIi+AOs
f7FBuICaswHLD2+km6ohT3YKy0TWBtaU7Yh9V9uQyui1zf/hDjBxA6CyOyeln6H3l20p6aWtSAyz
PMBSmJuJD//Xe4QzbmOrG2Lkvwx1C9iDS3QNWGnY9phxqMRqqKawtJBa7AJ63VuVn+f0ceXRzp1K
Xx5tSScUdGS8FPZ8Hw7+BOjaJj/M7k89EI0IVOvSJfVqE3CBJZsLuaDP/2dC9MWyyyd7kHmBtU4u
zGi64NfDxoBvLdQCZmKH4U0f2QDvXHc11Zyvu+VhNXcerZlND7jQfGV8+RI1UeyhUhEi8yCO5MRL
XvQtXG2iFj5XI/ecNardmSwASgH6DB7CAWl+7okv42EZxurQztV7dFlnjQkAM+Y+TetrXvLOomqt
BXnuFEFMMcvNqaDt64ubl1tm3w2QavfkESPKD8g/fCsGSK/5PV+7+TvcnsI144az987XURc3LYUc
PsuGCv2ZrQbIQexWORRqy8yDz+7dFFivLeQfserD4f9QX5n7X7PqC7BLAP+fflA4BzeFVaBHYV6X
xxriBJOP3HNv6VtoBUB2eV5PnyJmoAulTcDvhEdyl0S4J1Z20rmlBTcaBWRrUJIAuD59EgXYeQDw
sLQgPoSqdrcpAOEoyqvJ2FEahyMKP8UAcSVUbsx0iGyJbn9+gnNn29cHWHwEKdXkrgbt3aP8DbUH
Pwf0FWC2qAA6OW1wsFeO21aO//Oo5xbc11EXYQ3pYkc0Ezyrqb6LySW3orRZWdTGuUPKwrR9GgFA
gXlxXAgrlxLYjBOvQqsG+QzcmD0pfu/4wek+WFxFWaNuhAozuXnpjdYm19gdBZ13MMC/Gb2cxAEY
XmCrldtOg7/TVuPJFgrLrlrfQfXVS40LC39XHqVjIUHaZ3q0hY3I4H1SNFcypbspRkkcmB1SXTv5
kwGZDarWSIMuYWPvodkB85BuOzHAp1MSlJkRtGbpKlafuFbZ7GPWBRx+pRUXuwap9c9f4HsjGqfp
3Ef4FAiFo/xiemrdKmlmQttgPtS42x4qr3OVaxW2r7hqVhKas98CpUzUb2c10GUzCw0urqgtNtw0
/VbrQ4ru+8rrnDszUbxQYYCNFh/0T043Ut2RKgOoA23HF2QnDroCxIdOggjQuPFgI7fuHHImSULT
CgUVdDp1uMkt1jA4KWyAMy8OkfhYxBO4ShDp4XuF0S06q0PCVvbM9949kKSz/xeCEORm+HCnrygN
Avw0s0MopH+MZeKr2nGKx21NVa82aj/uqyvmlNfNCKX6tF05J858wZPBF/NrdoOZMg3LxcxvSY9b
Hq2ylU945iycBXJnjQZkvEBNnb4fhC4yyTaR4c6AJugv7Ot7eNdpu2bXfKy1c84cQLMgD/o5EFid
vaBOxxIljdPeqIlnV9w1++esTb3KaLyVVzo7zIyNhVCUA2erxSbjdiE1CS0xax0Ct6yMUbydIzaU
ZFK+06D3ZdJm2xhWMHRiZ011oMh50EMSh9hqANngu58f6PvzWADJyrj3gLYEhWkRyXCWynFsoJAh
Nw+JuGqnW6ddS+Pny/M0WjodYxGxw/JdxUKGWoscDWF+WZSghIF76xeXx25vwamoD4egi+SNdEev
jJWr/fumnAeHsaMMURHQ+habshrUSm1rVC4UqPR1LI+0TARgFAW2MfhO3l8Tubz/eU7PxKXzmECg
I1KDBMIS61cmsPcZR4poCd3J4a6+NL3y1n6GW7BH0XYL4z0H5EJylZUtee5joieGN0UA4UCu+3QN
l5w6VQcrbW8EktdOfnex4cbJmpbH941vzd9rjgsBbfmmRZyPomtHA2/HUP5JlA+gctc2/pw/LVfM
1yEWK4Y5ba8SG6ty5sQo4PBB+ocAtIr0bvBst2BwKpA3/G9oZM9T9G1kFNxtkERAlPpEln+JtEnf
ZaJR55F3dpRvjEchXPXWREIJMMSHpK0rU53ZHQDHQPcGET5Kl8s2MovbmCmQKkXC3vkDtKLYfgzN
kFyvaRycmVQNwpIzZtxGf9ZanHAEqG1o3iBpVavMreglT1E8Ydy1jZUN/71gBjAoeBIItVDIMWYu
xdfsyJyAZZ56DATylO+g2WfFaaAgfcgU08/A9lnZbvODL77ZyXiL1WJWuIp5g2UviSws2bCRLMUb
JDgep6VX8uneSGvPAfyDjkfCmkAyIWCEpmmW648TxOSNrPWyyrjJte4R1Lng58c7P+3/mY3FtJvw
n6uYiqfrRwmNhrsacCtVuhqt65/HAcj3+zyojgXn9VlWbqZenM770CYpGat5Y47qRlKE3yaOW/X5
KwU4hJrKboghVRUflKL8JYTYirZ3C3FbTyLMdcnV5d+IXuDkBjyUNfkOzDCbvAjacoIYOHZBZ7vW
VKDD0x6TKfF4UnkDv4hHO6pzepH1oKFaETMODos9xan3dql6YwYgBqFXhZ1d4Va86JTK4223YwaN
UgV+ccYVFktEKdpIKaUvZDCDrAQbzJoRxPcCcOymNj1O8tA0upDF0hXv0IrJq8LLnPrCkMm9w8rr
Ir6rUVazavKmqiU8gqHKXGvOtd29p21xq9O7EdfO5FhRTqaIoz84oIuTO0VUATQ74QRj+rCrrd5l
EsqFaAllqYmuOt0U+TVMdF2wKv2y2iJujSQ9bV25TmZSIOwBDGermuVNlrJI0kZg1JnbVX0oZUMQ
T3CiB7YNwgsvslPs2DD4TR8JcoThzW6qhocpMX1bv+sE+k1FfJVbaGD2EL8yMgBDOreBdDUDSqME
vggk2K0m7Qw7eSgRoij4DSO+rCRjWyrHAthQI7eiUTla+P1GF35sKheyaAOIU+4YOnk8rYKyhIWq
bSHe0DdJJgWmkmzaFF47ANaXUrN1ZLof1djrnNtOxNeJ/drajkvUyIz5W9o1h0HcGOpR9O/Eth8a
7aIvgQkrnietCRwnbl0d+KyCIpwHMEMyNyV6XpDGP+B/mcCL4RFNb1JGVzjyZW6yKGO3CihOI0SS
jeJeNQMAz1ybgAXZdm6LjGpwrkYZErRF7UrccjNkQnJ+CSKO/apmwgVl3uvgEkLi25QaB5Gkkehx
VJv9BdNe405zCWOeDqMUYXukF58TKbSjbV53Jc4Dum3Z6yzkLTfoWBZxmFcXMeD/ZfwGrD6aiqVb
FeZWnlSP5k9Jw+Epee9U9xpzlRjMojEdXaJ9GNgads6OOkXFP4NwQJGpT5UamkLZqcD4WCnWFUth
j+X4jZAu2gQFDRw8lfTSm69poYZl0u8TKY6KHjC2EXZ8E8BU7V4a+LbG/m2pZ+RYSznx5RrLwrY9
bv6CXrcHFWK3bR4hlrmreiec8uTaARKxra+dRoo6sGIL7YXGdqjGOSgH7Yb2jtsb8FQayW9qV1dJ
lt8kXL5JTHpvD9291MPqYzomxqNiaoGmxTdx3CoeVzqPWKZPoY0mo6ru1G3INBFVNtlN/FWgA26N
xlUlJK+sH3hxZysNltw9JTToZy5AP9fYkRlpvmUIXD/G/fzlPx9wACECHcvKtFy0bX3DBow/Lg+y
3ETxlICBlBwgC3ypjmbQWSRi6CTnWExsoPvOSra2OFg48wf59xADlW/2N6xuthl6Maroto0D6Ali
rQJG5T1EPJzy0HY0HEsBYY/mUlVSQCcGLzEm2PTlgaQAtTBSCNV3IVHkUNTwr9eAYcvMwNbfekhx
qHLnZX2z7VTdZf0zzEWrAzCBA5rgrbUzkvolgzmLhTZzzx6IMN0SlQICs8Myv6ejs9WcMqBquSsT
aW+LfkPjJKCDDaGP3h3zu2S6UMvngrKLScm8RC7uEyM+lHZ5bXQ3mriKR5g+Q6xTBSqpqht30jO3
09DfsJEh9XrQaCkH56f3U60MVet3CcAiqWSfO2gSOgliYNml+e2Icw7A4Aum67u8hiFVbLsNCkxF
W0fUTg+lXrqjpe6I+Sxh6cDufpfgDxJ5xxlzIXjwMUGChSTptk7uEtR5NesKpzi4Ylhf01U+6J5W
pc9dbh9hJ3+RjsSfNEieT4rf2++KwLbMxZ7Da2VyYq+2IfYX1zdKibqxVVyg6urL+HmMxFkzaFBD
3IRL5rGzYtSG1ICUvzRbvPW9Cfbbay/Q16ivlaYLZg6bADhgxDdTOXbyaHiO1PuTxDdC0yBf8Kx3
ynYyaNgJJbKFDAIcx66d0QnxrnNQbRskK8zi38IGbY6g0wr5Cl1SA/hY+VCziUa5DZCbtRreTOIH
vLDPh3HrGOg5QyHG4YlbVEpApbdKha5go7zSroKmSAmR08lwe/0BblhYAaBrjUNA6xnUdWfFsNNJ
Ro91+eXQgLszYmGbaCsQctdDgnrMp03P5IPWxK4NTIvN+oucTb6lhaAheglYeTyP0diaVsKXM0UG
xC4wH0EzHQAElLxPo4pJNooKSFriNcmrJt+a5YMKggKnOImdC5gd+pKdeWaFhZetpG7f+QKo1Mmo
RNmAagOHbC8DSVNnI21nJEodUpLdWiUDZTXHodbVhV9Kxq2uSZs6xi3Q6yZMTVECGcqt3sn3Ui0f
KzW9L5xL3cw9B8q+MkuCTHn6Oeo6UzWbn9H6xAgCNvPZuP+SMKRAOmqAjKBukP2pigHcaw9MTIQi
7azduAZ9XQikz02P0wEX8SRRADtIY8ST9iG9aSPppg27B30j+Wst2e88pHkkWLNA9BMtf+WTyfzl
1aaqlGpQpYmXQOq+oDcavwM4S1J3FjHASRwQoxiPjN+1Su/S6l0dwRhtnb05XDZqGibA1Zd5Anhs
Ya6Eup9Mtm8R/5cnmyPhL09WjTyHyC6ejJePAPF7MixDgec3WO1Zxo2Oq3tQFbeEAzPw0z5rqcus
w+Dcd9ibxmCGqfFO1KdOLVxgKl0iZFznJhoOx7G6gfC+67SXVgXzCOeG4/8rAFgAa+d1Kog50gQi
0Bg5Ekcga/saAchVAjaqnzzS3Fix6Q3wHIrFK8+wHQlYaYDsVMZLKr9w8oslezOx8ESRiYqno17X
luJiil0VkVIhHTMondIXFcS2lWV6NssEHx6oLjSRvnWQqJOLijM0dEjWXbRDF5HaeZhofiHGNyer
b+y4vxvy1kNT/Hll6DP1Aiyj/wy9OEBGHfUQYNKJV463tKqCPkem1g5PwrpO9d+S3rugH3tdBj09
q/TtGvIPXYOJXp2Dsw+Cpi0kP5FnI0k6XTWZNWmZ3aPmLCp5r2TS0e7Z1nSORNsYqROC2eGOTe92
hoXqSQe7WeDqCwHqTtavFDjONLGxtb48yuJkq+2pUgwIFnkKCH0lqkE8rwK5r25SCzLyaNODQ75p
dR7peg4cXn0tNH4A1x/0blj9EScy1DAbjaBvYd5MxIWTAXo1igt9uvn5653N5W2guiFYDuk8bfGg
7Yh9nsQ43kT5LEPTFJZrMnTZOYINYNH8nwdbKEf9dbbNughAGkFSfynJO0mwBi46TIvwRePrDXr8
Y8BhkuJCUnnD8xDHnuKxm8oHImOtPnIGZA1dchR9Zpl0ED2XWEt7BG5igM+4x8jNWGB7JtqRA+hd
w/ew14G2Gx9TNrkSlATIfQ1on23jfsYl3IErnyu9V0ImvtFlfySXSp/f0cnxkFxfpvxAknFlCZ1J
9vGwpgn+B3SggQM+Xcz5lBJHyHN7A14YeiO5kgG9Ts1ZOzjmv7M8avHXQQwH7Qi4isV1gz5T3Mts
xCdpH4exDKcSlJly3FVW/9xD3SeVxTZPKlfU4kqTBST7VRneIerK0ji3d+felI2uO0h8y7tISxk1
aIlvU7TbSjHdXF0tzZ990xldBzF+1FGWVduW4wxvdHRThpDwLTB2EYej4egqv6FB6jXIEcI1MNcZ
HCGW3Jcx59f+cpG1KkmNMkPLaC7+KX7hdwqa7ND28yAdf4+cdK2ncq4aBbI24jKwQkxj2TJieJY2
q+cBOz0ogLWFyYesSF4trzbgzqxQFZ4i/y6lLi5pFTscQE+UUuE/BMgi+dVH2S0Tbo24wYeMq48p
dQxvjc5/BkUARVN4N4IqBwUSVKlP5xSyWlmh9GhgQyxt8pzNrOfKvRrVKuoicyshpWs+Jr7za+Xw
OtNp0ABHMnCszy4Zy9ZOYqVQvJLa+VtacHRBhoYCQZAH6XVeu8ol0vAt8NGXjWcqgb3CaTTPnNPY
WCp8FeGaAULAYrIbmL4pSAASryhsV8v2Km3vsgxnWP1UWdKeUiCSZVZfmAm5lixUhER56VTmoxN/
8FHZJQNyb7OHveB9p5lbyZwgzK17LQe+ZNylDvMkgoRqRkFr0MQoiwHiE8WHVguPaokrUYFM1QpN
1dllJNlTfTjwYvDkXHPzBN5zKWeoCxS/rVS6IQoFsxu4LbkP/pu081qOHTvS9atM9D008CZipAuY
MiSL3t8guElueO/x9OcD1TNNFuuwRhpdKJrBzcrCwjK5Mn9TZZaX9ZdUo8v2yczDu7SYHoRe7+y+
K4DwTPyzzrB7QXQt+AIx17Ss2A1Sbjelv83GuwxgqNz4F/lUuC2XuTG9//m1flRN9zbA5fbBBsj/
s2z2NlrciHJ/0mUYBaMIDNVYTcmJIVQgYUXbSNGE1lvb9HjnSHBMV1ppug0QIFAbFJYUe6Hxa2FM
xym3jbI6CbiYi2PsdYq0SswXVepWZsHV3hLXWEu9+gDQi0pyBsM8soEeakrR1EDBQPxA9exrGBjD
3GViVQcOEJtTzcLWIJanMz2+7IN5K2SSrdTYmpNFi412rovDwxQrrs+dPJapkg7CzRDl3s9je+hu
iRwG+RhdJIvvtZdd6Ik5N3LJltuoJ2OBXE+pnY1d4lCQdcNE4po/PHM22amabsskODYk33d8tBsl
wi7gqu880yKq9CBqU4FCSHpbWDOM3uxOMciGU/MUMtvFLN/W3QAi1DoXYvO0UmBhsM6dI8OwFOY/
TzFeChirhR9Nn1IBAPt1x0rT2ppndPjtPrwDaGwXpkrOc2VaszuKXlE7A9lIoF8LwW/6KkcSif1t
i+AgJEglPjbqb0Y0SZDLtTkTXJDeVHl0qsyws+FGm1/8Sb1AT+tfzCj34y2D8enIG+UyVVBdoMJu
NdsM4HSVvaQRt3fKryz6I0+3HKB7Q/vl6faGtpAEKLg90Yz42g8h+sZHAnzbH/afZ/kGn57HL3Oz
bSUiBInCxqbF18NkPYpQmKjTXIa6daNlvWcq5SOuMKtgvIyLxqtpdMcInmvd8ySp5374IHWi0wv1
Sm4Rh0bTMO1ftPF1EK8m2hm+nrlN1bmWkq6mGoOKubNz47bM/kUDZMQhv06GvWNEr3Wd8goPo0hn
sXk9DVdz8U7N7OcJv5+EfERZGI0IdB3wpLegxfTx0mRR6BtwWbV18w7WiVvKRwR9D87tT4GW3396
NwEEpNGi80ghIgUzfluVwTbrJduMBgpvwLH9I6fFklt8m26fAu7lHmarDhMPvVikk+X4paNoaIuH
mBFSl4zlDnbGvJKK+cgkPPScJK6LXyB3Aa5rX59T8LN+TFsdcH59YQjimQhjq5LuLUSb8tyibWZu
fn6D33bu5RWyZ1BOwMaavvUejiUR/CIrShWcHPJhlV6sq+JNlVJQi+GmsO4jnYp48TtG+DDo6tcj
wQ+N8ufge1tIUwz5EAiwzTAtUB35BL+j5mWRzowvMqf01hUF9S2uMUuiV66P5VrfkvaPZ0dlaUEI
AJnbV/VQkGmXaw0h9bqMr8lsKnuq6ke1vS+j2GvRzgwV7aQWa8XO4vlqKsOnKGpPY704wk4+NAwm
468tVVmyv73Jps+F78tV7NPiQceiClZBrUI1mzD97Z0iiq/qQfKsJFn9PPwHVi9RqQcvQ7AopX2d
bGnfxonfqBYFB9mLeyxOxEu9pwgnJ0cOaHN5kV+WE4WjDyKiRWbLRNvLD/K+bBsNvJ3d69muz+Id
kMlHKVbeg7iHfdFRBagD8w0ZO5uO0cXc+TfF2A2QPzPVseiFO+1c7uT0ZVapLAXxuSI1ytqPw6V7
rAHAKbLnEVGHQh5pxlHlY0/qS+25zREKnfDZNORzSVk6ZlKG6t28HvA1Haa7IulPsjm+i6b4bAbJ
ZZsDeD8jRV/UN0QvnTOH/gmKa8ikh4qTyPNuUKPEHbR8Y2W9o6SiU/kCee3gNZaxaTsqXnX97Mud
15WUx2J2j9n3ckt2A8lyjfIeabddVtdvemgh4n+vRZFdBpSarXkz1QXdFAQO6746aQ2aLCaE9MQ6
BaazyaDeWsK4jpA08icMvYGr/zwfvmmALVdYWYaVrn7876Oq82mXrXUovFCBuUGAcmrpic8BPt4U
SwuxvBj8dz0fmZq3aoXAcgq2ReLs75rUnmBO/vxVln3u63z5+k329ns9t/wWyCBM3PI9TVAxtBQa
cUf2+O97397z7q074ByoI4IEsGMkk4RfgYdV+oW+anfhydFq/7KPfnsi3KlQHtTRE/l2qZz7JpRy
OqNLgWA4h/y7Xux1FK++O4aA/L6vLc/1Kdbetqp2SS2ZQC4Q1ZhXsqO4i91Afxo5iPxv2rvwCEzo
4Mv6FG5vHzFTYOZxRjg1zTdpRiv5TSyOyWt9E/tZJudilymBAzZhNO+/LNEsp4RCgR2Hgqd1Q+Cq
fvErm4J4M+mah6SPLcaNp9XU95clq2uXo0A99TcT/hSpoEUnAYfNRLlPw0KzibWeFX3TZdA82mYX
UAILc9PprGP6h/s3+o8vbi7yLiqlGs7Yr9ssfmVNDPmRL97RyjBfx5QaaCCvo6HdqceOEvlQNKoG
UEvBKyIctf8yRHUwUVancBG1taeO7Xqw6OpMd32mrMY5OEFKlgYlgo+A4f08P51ClpZ8OzTpeqyX
vsGtBBC+TCCaIY1aCaGXSffxiJWZ8BxZmS21yibXu5NZ6v9VdswyUgC9gSOiMfW9Rm3GEXAC4OtI
SiezU74tgmK6m2y7FZxMTumjovjfTkAC4rAHbp3zCTbm3rFEFilMUzMbtti9WArSOsTuVOCl/63z
/P9V0lWPhdrb0axwGCULUV/Y6MaZkYqrmpKMGr2l8bMIAwwdX1Xh0hBnu0GAZxXzogIgOLqwQlPB
VuNLIxQuq0yxKa7SS372VWU7qFhJgRwQjcyZuwl9543ga6dScRmbzWkqGV6APGyQ5qdzpTrLf1f5
dVj8qkYEJFVcHAAOFlRfoCKUXfwKWeRhnq0XsakB6Tz9vKN/u78pKgB3cLuYFLOE98vc3TToatuV
ql30Z0A7uAUN/8aZ8fll7m0QvdEao6EzwmP4ko1XJkCc4vHnh/hWklxm6KcY5tKd+3RC5o2FG7tG
jHjbgStFogpP28XPO8fPipMfnvCxMuih3RV6BY2MRZ3omwTznI1pjqypYZfSZVfQCE2Rx3g78lzf
387yXH8FWWbvp+dSgJ01nUKQxemjsJzMC1div0VC1wblNXux5Q0b45g1zDcy/D+H86+we+tvErJR
SbGlsMfX9pV6SfCAEgGertTbALOht4BL2yq4BNRyN22OOex9QyV8RFdxKF7IFVwA9q4+FLMUZco+
HtpcNx6FtOyFLpXDqkju5nMqKNvoVnEKrBvBouyM7c+DfmjMuYGgbE4xEiP6vXMBrNYwVgEs/6E6
syZYTJP6b6yIzxH23mputE0qqgyvNljo9MlrYIHr3Mr+1cs5i8L48B0HPElTdm8cfakPTEVeFoUq
b5JauY2q3B1CH51A0ZHn4TYxbn8euo/7wtdsivwG0vDimwp0fZ/tEHeF7Kch3tlIeoOaAlqCCZ2Y
ukprUaKpX3Ihu29i5S4y6D2qGvXkesQDiIvgWSK/yTlmfNkMzA91wJ4Szehj39WkG4CBg2P01YVp
3EchKF/zJlPAV0lBtpZ0a5cY8aNeP0ZDfDkJ1ankN+7SuC0z4c6Uw3UvqJ7pG0daAt/UE5CwpqjJ
TQ22ycdZ9XVxqpVlpXqC2pN2o68NnD438QrgXu00KCjgq1cgWLCoVQhb9RrkgVN5mIcfo8p+a6p+
fAuDvAIWD19oP/+S57ycA8ypua2odqReFSPZawitX61XYZx6IXDLeL6Uwdg2E/jR5DqlmxhEpTsk
+VqtUcfODUcW3/W+vmDgRng5ljo68mi4Szn25xlyYKdm0P76uvu6PjNC9fWCaWdHWyahUz+Jd/NG
8LpV/tKdldfdjdo4x5b0h9L33rwk76Ifh1qbDmNtb0NT1GRumpZBUgH2+WG8lobmoVULF6+fRMes
SQvWY3dZav1aFS7kPLNNKICd5gTpnYjoOyAxHRCOISKZON7LOa2I/nGYXmVkSUwldeb0ISOty63E
7hcVmen952E7kGWz6y0uq+THXAP3mwuxbk5AM3kAoxt3CrbpXPnE8h2KAZDb3YQkTixeR+NNbbzp
2bQyTdS2dSi+UeolILdQhlkZgWRHBdzImJbrNKJweZ6B9Bwq5ikQ35+/8MH3/PkL7+VVoNYR/Y4U
lZxxpPEaecGdz269OFQ54CSd6bR5kI+syANBvyYzy9b+6bgkSapj0yxUdBKl1RK03ZiXzQrNSazt
fafY/Ku+J3Av9vKnvdOiVtrBbxCktBNddFoNENSxROMbIG0/xN5xYRVzOKshKVq4XWyhxo2/ASiP
E11zhMD7/eT7Onx7qyQSokARIgLJNK2nKXVrvXN/nheklbyD/aXIpfSjmqFzddw7lapp7k0pFkHg
0C6Wxsei+i3Joa0Jd7lBP9d8rnCh85EQnTuUBbTIf+4m5UnhvmMGI9gYy/az9xzYcmGa9gBQLolU
p0LGCUPBMz54jbiWY83aRlIuiwVYCw5sCKsTRLW3cituEgnLn6m6GnofQxx/8uY8PwNFjAN1WN+1
aetpJXdOvRq2wHY3bRVtOmDHZd3dxUHhGsbgGhjrNPVZnkbchNR25Q+5pwdQlzjKE0uj/yidDWO0
FZrFX+ANsSuv9x/qRS6+HmCXMzfRwU6SyyApYKw0uybUa3voe+5z4bmfxY7U6JRyhnMESG14Dbgr
i6LrV6LXJZMzjqCAqWcNTb7SAh/M92B3/bsvbkSldPQGDkRypg+sAf/C8N/F9DawLltwdIF+2hal
W9WvUteBrb/FUMNW6LxOlMno1HmCb60KcZcEz61GhQtIuly8F+WvoQOUFxaOMD/E8WldbqISpTDt
xix3eX4/pP6u0jVX6bayFLh9xaLXNEerRhB8shP04HWbx1CmbqddzuHaVzNuwV4LUAxheaXJVjXt
F0DhK6nTnYyim1WKrlYAGgz9lQoQUETvNzChcNIGz/Ibuf/dxi/VMNtlHzsKUPw5Bqqd2I06O4Z4
KkTP2K4ogu74Og8YMyigEj74Edq5oGFsWT/3MG4yYweheDXMPmfCwyJFm4EHUSGrLFNxjIuTuq1P
VWhF/vBWzBciGA5duqzm18AvdiDHuI4DtTduUxUCOf/Zq+y+z5kqeblExXjy3UAclwzGbRYocfEk
TtcSsEUT1R99ERoDx5pVnujHTj6UdtK/R8lT2z0q4e9RFbZKz3HELJ+TC204LRTDNlDc65hDbRoD
GIBLBNbZlDYmCP+B+2fWPNCgtoX+omdwpOFYZvxBYfu6eHEdpARA2oM3yrdeZm/2FWjtEbUGaeh2
Uh6fC1G/ytFPJIvQmkttTvXbSO5CcHU1Yj3liWSa57VZZp4+9jdi1F76snnZx9Kutao3IdTuhTE8
bUXds7TOtCMlGm1URxK7K4fK0dsE/kmpg20Q0VsJSKqvVXF+kbZJGpH9K9CwsuZl+VI25uryytRR
jRCCYgtJZGVo6GEK2XqmGJwGz0Z/Mkp3ZoJiSaR4cj2dgKoYIYz25SUkxDaPLsu8hNA5SiyizosU
DL5zc03r2PPjLufCHr0jD5rbgyKQf2JD5ZtOjmCexmfm5l1OJovK3NjczcldmPyaKXxHSQByK6M/
xlsPzjsdBkQGcLl97BbwSMiUM5Cz41al+irz28KF6LmI1lF+otQKEgXF2hevhugFkrs9G93ZKNDn
Sqb10BVerzVUrzUUUUiTwfMBHbFHDX0e+aSm/KCNySKGaxuttdGLelNbolcak9PF2O/EbxWkwbD4
3SE3kZk7BbVrCq/eYF6TSesNVB7txFACtwnOFHNECfuiQb/dUDq3VcpN61unrYQY2ggWu1d2dS88
Sl1wgkjkiPh52DL9Sta5UpBsFAKrMt6qXW5bUoY/0UksbYxqdnPjSUw1bxRvjQSE7MheTtehri9k
09ilC8eKUe6KeBNPsGHCXaIWTpIFLsVAty7BxpmKU6IbHcim41M4zFo4ZwMjlJXBuknlm05BZUFB
E76c1orO7ZGGTVrFb/mgr6teOW0N0Y3j0DWhIAT1bNdA37nduCIcLb2xvFhNriA4jZp+Ozcz+2vs
BkbyaKUkrka0mpF3T/TWjqRHEek9lfKdGEOVYEgrwBycFdhIKHZfYwzDazbye8XneiCfhwU/ZWSR
c3Kbo/hWiKYjD6Zn6JEbmzcQVtm2attcLjIB5kkoAk6NfOXLD41RXMtZ4+YhfDm/8+Q2diLWAugT
NzMmFF3OZfS7WgSpC32HJYqr57qnR2eT9jvFf4VeSxP9rsXbIsGdrp1XJvJdajW5frOW0tNhXGvZ
rpZ/B7q4ljN56/dbKbwuTb5v6NtjGa6t6VrrIk/NK6dbFBrD2kmb3xSXs9a0E4xra1RSJc4ptX6U
Eokm3r2UXqrjw+y/5aI3tRfgIFmDAlP/yQ+uF7muzDgLxQaY07mK6Pnswyyllauh81VfNFQ+IaTF
1ZtSPGT6fT5f8ywWlbQJXHjbqnYaXwnDnYI42UziouQ1e2Rp48M6S5dS/VCzgQ8dwvNm55Xt7PS0
juVIdkTupL5guGmIwKAYuyN/3KZ0rsrzXu2cXkN9GOyVuhABU5Dp8AXTAOHUpFmNqbkaq3SV+my6
LewRXpY+iAiVZaeAbtiMbjpcWZrhKaooR+VPORm6QcG3rt8Vvk6YXKB/AvUwWmmyV3JNbpXsehAh
B15PQQYEdna4XpJNrGvrwTdMAN0YDeEBJGZXdd66mboOMNeKOW5F0xbMp5KZGw0XgyoBs+85LX/V
VN4t87yqL3T/Xq62+fxeqWdmeKp0mZuZNPEUQA/Z9WQ8lGRfqoSuLslOPmauFsHdU28mhZeh/xLH
W71+w9PStYwT01x3ZeeaBqpYQeKW/WOdyOQD0OKqVwkbq0A8h3el948zwyxy9tY41PRGtJESxZX1
4FTtUHAv7+CCOk0LuU43UbBGMyS/ygTBDXVp3UfBU60JEhy6zCkwTsL4uhWfDFCVhhSuFfV3bj1p
QecVmCvByEMvHqGmzN9Mc7KJovlGneho9nAoEOXSqBsHVb7JmnbVKj3rSnSU6b6IKRQinq2ZFg3P
9q0XRguCgb/i3AERXum/plG5FrPsRe46UrsO4aIWfPRA261O2IzHNLmMWp/9CXu5cobkJ8Rn7H3H
oOxLeXTvyIXozWkrwg9SkP39eqeRslyJsop8OUZxs1n3eFssSnPHmlPf03KVFqJJAZhYIEf2cn+6
E8pcdT2pW6WT2Qbb2TjWRli+6f6TfA6xdyUc25D+cUkIddehgJN4xVq5Tu5eVXsx4kR3Fq+FY9fQ
fVrGcnf6HHOv+BxXkjgpNTHDbbtt1osn/SKQfXz8DtRMv0TS90rQoSBXslIRqXWn37KXXyTr8LcW
O6+Lhljh9rvSialmWiQ//85DQh/Q6d/Tq/9WHMgms0QouqEQ1YarthFPSn+8koLKDeR83RoxpQB4
6ZG/KgrryJXx4JX7c+y9lyroUj1XErHT+abs4djUodsW06qAEQ0ozzFUeMxzcKaHAPvzmp1zvBfo
vKsjKbMiej9fL793c6iBLYUwyiQAN/aRI4ZaDUOY1YwEdyU12tZhD+yuJYtOj9RwD97KF8D+goWm
vqrsLZhYr+fJmAiVn7G3bXzaDdpa8uhpbn5+pgNtYx7qU6S9IZbk1AhmmUiN9aiL3jjDkm7PamNn
hIMdolBcCr+r9kUbSkfWT0n+j8SXD6zbz/H31pAYZHFa0P+jlKM8krQhGZft4t/iKvfy6qj238FX
+NfT7isdap3MbXB5hZhrYTx8Fw+q0/e/wuDYG/wQstzfjz49134lwozm2agqIslX8W1+K6zqs2qD
FpsTbTKPy67D7dx0X6cVJLNo3dOlzx7jcxBZqwGqqNMYR9bxof3x8/dZ3sOn6lVY5larGoyznkDJ
aW5rWXOAkR+J8o1QuWyJn8PsdaLlCrnuyOSx1XX30q2BcsGImJ3oSd7kx8kCy6d9G2QVwyS8bhCM
3m/lxmaEa0RENOMCIxFKcsC3d4LTIuaoeOmzef3zZD3QPFqq4DQz0bQi6j7HCAwBHTtwWjydWp7v
cADPvMDTXW2tZHbliquObh3QWMdchZ71JBw55NRD5+jn+HvFusYwqkgNeIlZauEv9z7DzdelOzIZ
uPUXIbC9OS0dU6ldDcZeNd1bxkuavDbpbytZQ0PyyL3Fznc7sbfbjMJB5Tt5dz1xaczJUHqKznkU
PjQVq8MfubJ0xa7s6aMkozP5ua0gf9Fe6Y1ij4XhGbGwngRj01FPS6HezVSBVFIU3zCO7IfHnntv
OwwKNHgyjdoh7gNx8DSqxyrKB1fHpxe7twtyIRAn1FlZHcpJ0jWbRv+ltdMRyMzhvRYK8IK1Qh9y
vx3eS9A7zJwo3HwNSo2/U7faCR415PEU1QjnuKjdAbTTMmP/CrmM7Kdlr5uiH1QWFeSlx9sgwtaf
zogCpl50cczV4vBL+ivUMsafQsVRMqFzztOhreyUWklicAQyubzm/eWOXh5gNGo+iPfuR0iSmPnG
8sutiwiUfZshh8vNgg6eU8r9+ufVfig3/gxe2JsTw5xqelwtk+4jN2436A6tjud2hx/qL4zE3gEo
K0EstsukqIp7kWLOLOxq7tdV2dsaxY6fn+ngFPz0UB873KeXJAxVnAd4D3PZ3pVbxQ1OpOuASEvj
ypYfKQqtKXf9HPTQ4vocc68oP0zdbFYqMUsJH7DgtEC625JWPwc5ePJ8jiJ/nX51OEI8BtRs96ve
DTbGKrvyb5UrH73Igjv25c/hDiUSn6PtnXO9LodT5PNMinAVTKUro+QSmyhW6P/HttNHi/bTGxNH
ecryJZJ1E9/OZ8N63BiNXew0r9piFL4o6Btb7e3nxzuYgH5+vr2lFk5Cb8rzspjXCToF5nY8QZBm
R3XsyOSQjobaO9R0uf0TJJT6z5r40JTaiZZTZ0QUWsY0RjZfJH3dyLetTx6BFYdP+QJ5HKevnwQ5
WE1Ff1IgsWNZL1F0I+V3hvkaCSqtZuyma+qOIq38agBU2iJXeq7mEmpi5maEto/JkWuFk5sAYRRj
ZZXSvx2jC2POUcyZqZsVN6XyUFDVadUbRS48K7jR/Dsxuo0makbCSzLGNh1Rb2H/pELrZeIVGEWg
AYon0V8SikupODPUJ2Uq7DFZFTX+e8+CED2UyYAiigIrDVrIjGhNW11KWnUNGHjblyk1hGGnl28U
rLdDPjtT1HpLzyW2oBfRSUAOaEX3Yxd3ul3qgaeW6RsCyJSL0BCzfYvKRiIJheuPzXqQqssuCd5R
FVx1BfhHmFiBCQayUJ4S5WFGw0VjNKP5rqhuJlovNf2RSZFPkLbb5GVxmk3V+5HZtazF7xv5/+x5
8t55XoqN4Y9L0xG6vNveYsCxrj3lBCO803R9rMV5AMTwpfO4rznfG10lWTMrCAl/sBSoQdAJPLcu
ZKex5w1FuDZ0krX1gt7LwHU627YbXcL/uHBpC3o/P/qhQ1KTJBUqPO5noB6/7lKl2SqR1PNdhKl1
uoQmU3ckSTx4bP0VYR8DYZiYP6gaEdR1jYEAkpn/q5LOwVz405Noe7u6EkwyMoLEWbDN8aXiLuao
1VXk+a7maevJzb1yp66WVnJ+VOL8yDBqe5u9TMsNAU+CJ7gDJX7hajCGf35TB8/lT+O4t8OXtdCq
8nJSds1ZWIu2Hsh4Fd4E3W/AlD+HOnwqLzxK6yAfB/WcrEkwpbHb1941T5RNGa1oPkprYV2fqC2W
MHnsHol5cA1+irk3hDo4aGksiLnI8+q4u8WzS1rg6OQ4Gh6AR6blAZAJq/BTvL3xzHxLC/ATWtKp
9Bax3Kfgl77WUNdzPnSBofx4kO7OWq9y1W3nYj++yi7ynX/ktR7OEz59j2VqfTpPuywK6nLZe/Qr
f527i7C07kpY+ipedPNn4fM/v0CAm3/8Fz+/FuVUR0HY7v34j130WmNI+7v9r+XP/uefff2jf1yU
7/lNW7+/t7uXcv9ffvlDPv/P+O5L+/LlB8C+UTtdde/1dP2O0Hz7ESR4L5Z/+b/95X+8f3zK7VS+
//2P16LL2+XTgqjI//jzV9u3v/8B5/TThFs+/89fnr9k/N3Ne/4evKTf/uL9pWn//ocgSX8DyWeR
zMs6lWdr2QeH93/+yvjbcj1aBFUtDeS/ReqRF3Ub/v0PSf8b7r8IncP6w0lRJyNv8O5afiP/DTwi
WyoKn9AgIFP995Nf/vPc+edLYST+/Pk/8g7fL7wWm7//AWzry/mE7R06nFhQ4U0P6Vr/JpIrxXD0
sWI/07jUDKtUE4zHlsggISpZ86wpnbaiZAF1opHezLYvl6ZXZLJ0osJzvtVlrYTLrhgBB5oAo4kW
mCJ1m0kUK0h1lFDp2yg3el1j6jhV/bapNA7gFnnVxnwT6hRG9djCTZeL7KQKEcqd2xggFWLiJ8rQ
RJdZ3ADTDUr4Mb2kIDAZIA1Kio2kUiXmSekalRW8dnpftfYchP2qLZX5nFM+ele7uNnIlYmAnq75
wm1fkY0kUTafKSq9Tz/o9bNWjvngSVa2WLdrNhxv3QPTpd5pvjmvUmwBN13cGqe6jnMOSjjTdgAL
c9HxJVdSGKOhNMTWDoSYsI2iSltpVt7vfDmhgzUO00kT+tWDEfakN30ruXjE9dsRiQMPirO4FY0p
2AidJq3oGIxXZdxYlVPJiXSvVHO0NkpFfLYSU9m2rGN0mAJMqPuk2SlpBptLUnvXykzdU6zRug5J
Yy8EYw5S6iISphcoGbhZm5kuZniWU0Icq2zNrGVn7CfQHaElx1uzn6xTX1FHnFYDc5NX5eiqQ9Wt
cUYczzKMDq8nVVBvQhB8m8BshUXPsJWfAk0wrwWplB/TXMBoge7+Nu9ThpN26TbL2tKd5Dl9mVIt
9AI/mF5nVBY3Y51Up0Ihg6cza7HZmk1ZXJfcpM8Kra1Du2pKsCljU4L8i8XOOsemu/LUMK8EyJkR
LlKDKVyMQlHRV0RT1eoa2kxcTV6NOJxup1aWn/WuF+8qUSnAINTxqV/7Zryq2t7cDGMfM2Ci1NKr
apC3qooCH6R6yHInw570NKvk6l2tan/djn6JcJYM+67y06iEdq+bg8fiqZtVMbU6LJwm693KvBDM
zris0aNEhFMV/cZDuasFdYs54VkpJMZpGHWjp8Ra8Mrb7b2kq6yTXqqAfmNt6BVmmp76tHO2QjXE
7/EwDYBhoky+TtqElLrNVPHE15sCveCkH2xKEs1ZMYb+WafqvtPqFQszRdPOLMt8J6AAsQqUWNkE
7YwjidGI61aVop1mtvk6imAuT4bZ7lBT9a/oLtebmGvFOiAx3pR6L+1GPy+e9UYaLmO9Eh8iA0VV
5MG6XSB1xVnP7X3dpxI+4ihATXhLBdo2Do3iBOfB+jwNe6R6fRloTZiMzVvclRkVulwZ7sw+K65D
luZ9YiWlYudiZgUr1jPYpL6aMTnMmkoG4mT2+mk0FA2XlS6PXoykUn9FclqNK2soB8MVm6xDuBMW
xE7i+z/7XRNH6y6t4eVP6qBsYaSXKfw+LX8XOhPxzYC7giPNQ/kra3yMroeizU81Y0g8TR4DDxvG
pTxeB8NrgImyl3DoRfYc40wPMC5tAaQ0M+hdOZ/0u2KSzdMUWSYkKcQ6v5+Bd1wGcUa7LVMNv7HF
qUeSAsL4DR+7NG0GtUUzF2ojZcwg3gVqTQqCWiuQHAN9Gy8ng10putVfTrMxrMuxjScHTC3yTK2F
dfkUFZcDA/Jolo0uXkzoHV/UUYo4SyMjzq420DylRIChP6QqoiqVVCy3OSFMdUhP40JkbIr+tJ2t
/gpvMbrvSVYr8qrUqvyd+mp9Aqph/J03eX+to/i/ZmFp6zq0EAk1ujy9UKIw4KOsRIU3y1Y6eKWU
zTcNC+4O0mLSUFgNVC+WY0AqeVqhrAsAjQehpWPXWh+B/5qD+VRQSUaA+GoC1WMkJODsBXmY2oWa
jCdKIccXaZw1p5GmV0+GWaYuMk/R2vIl2vUBSMarpq2G33kqC780jg5gQez1QlMpZ35aVnf0yHXk
ZkdVuTK7Ur6j948aQVgBjDaAKNCRHwz/cqjF+lEL0uayjuforDNbja47yFN6W1N8MoRF/uS3c3PF
LBufUXZHFQaPmf5GL0fpJKuTzp2zCBxj4Ke/MkgXHp9dXQtWVqfI/fay4UrNINzPklCjIjdaww22
FtETAyWxW0xz/SYJecKBGinvtCmSdRkBfcSJI70o9Bw0Eb6yJ7Phd1vVCPrKpYSansxIf7gyWuhu
XAqNO6epcdoaVb0W4hx5OBSxAc7U4JVsCy/N21mdhxe4FuprN8D9U8I0ex1KzfKqtCrX6mxqgR3r
UftS4dd5lTYdQKykifKzRDSwRK2bKBCdAeY4sHJx7C/gzggW9YOJfBmDwd5Oun64a6p0kRTuyQec
KJjNkwhxQnShkgGB3KQZ8bpKkxbZsShu1DO5WySoZ0tPNoKuhzdzXtFIHCQjuMjLLKahMReaN6Wq
eC7NY34CSMv4nQ2wG1BrLguvief5Kh2EpltpGmVQNL4b4Ie82DqhhydgYGcmknXTxrF0nTYzq8JP
8SVjI1DRRUyyJuBylgnzJldKuGlo9oW3iSzFbhP5wi8zbkbdHaY4jQD81Nnv/8feeSxHjqRb+lXa
Zo82aLGFCsGgCIokkxsYycyE1hqvc1ezmKe4LzYfKmvmkkFaxu2e7azarKqLHgAcDvf/P+c7vGGg
GSWljb7PdVmBomni6dqSIxFJtJhAXARr2t6K0TTyW7RGSx2lT8WXTFIXhIVGM9+ETTxcQbCqSeMO
1OmOHY1+I4TisAEyj7hOh2gPJXbWN3j3S93BDixjeyiC8FC1teHyAa/i21iOOooFKU6eo9nwIXwz
Z5wSW6IVV01GNbdCDBJyFpGyNopoVdtQCA3BrmWiWJB0jko5wu+WELQXZf+oFb18zfa3cYVQS4hi
C5O7iXXP5yW2vkGV666aCkLyaCnhdgA+gTo4rlJvqGf5pm4DZLgpm7CVv4pSVqX0KA6y39c4mcY+
SD2cAGRSmbpW2+hCFvx94bJQ3MqXQaZ3oqOKyuYg+RkkNX2NQMla0E2FmpC8mwyGjl9Qb8grD42J
uOUGt5iDclrYms0cqF7ez8F3gBGjX3WKJXlqGPZOFRfWJew/UfblPg5NJ60Nq3SnKYG5Hg9oWI3Y
mGyND9gOznDxUJjEGnVdGXyv0jI/pLrUf68TQnunIY0vs1ak3S8tQVW5TbE0110Y0ILqFeYAi/n8
a9TkGWSWWVi/MsUSdnLCrplXDuNoPwzGdyNNcDRqUbGdhLG4DeZWpEVXTOLPMJTq1ziwEjIWjf6u
XyVgyhAGEkRJqZxsJVbGhjWW98FVupJEMTmtZ/hRDclyzhKh6dEXLNYXJh52A2xVXablRTkv4rdk
GdkikTFXTv7QBJrqZ1PS3yHnrFb4gCI8ChGpley6mqBwc1QyuV8P/bwrU9o0niSacQSsLkwf5lKO
ro3YjH4OQAKwyRpzH/otJGhWl1mZiPBup9DYBnERxnwaO7K2CrBs5UauloiyiBHl/M40kHmfcJA8
BqIJBjo0qgLlqjFP8OCFJtZ2sT4hJVa0aECsV3YRQo9IZs+QCAbd99zM9mONetlPBlV4tMKxj9EH
rR9l0UzQp0E5nRC11SvXS0lUqYV/mVV3mcpX0lERGVk22zcaT4lclN9maRBX9jr6CVSRZK/7bKhw
j5pKqoEigayk2UoWVbIbWE2W2NEyij2IMVrm9igoNLUN1kCErLKMzyMOUdQif1XJQ57DEVo6q+K1
qLQKhaiqYhuzBIZMm3ue+2mvSeHAM8uTuXSUafwZ8D3WHQsTijfNlVH7Wk//Zyfma96XwrwaPUUK
MFqlfSGRDTCGwXdQg+YuBq84kXks54/1Eoivcy8UuisP7BZdoyiKGM5w0Fj3qRjw9bpOu8j8GclG
dawEftioAFzmqMXbpeSAN6JZ2s4Fh6YYA58/xeytKtSzXgnk+mHprKi35VDQLudZDCcoyoQokFNp
pVFjV1lhYSNOBWMXZWl8mJROWxylEIvrQQ6UQxjKy2EZF/ZR9JUtkn/jnv+DFC8Ka+psDC1xAeAP
2Okzb+3GUAluEFpVZ1c1IXBzdU0g+KNP2MW7VdYbKWcY2dzwHzWGA56+K76FAxA0u8/KeNqOUpLf
6YLSm9tENCKTE2WzoIphjzkXmh1LhchrIY3sdJteqa8DpC3mxTg3XU0gu1kDTU0b2L/plToXkVHB
NzNi5TqkamTLfHzt2lJeh0GieB51BJtlavO97dqE1jIAtMJ4GaKGDV5SYrgSAWvvZhJhnxsy0u1a
MwlImCkCbIylRG24JNyOIKdEPg7Fra72hF8VhViuy2f9s4utlvKeqDto7ocrZaxH15oNa9+kYoTs
aVaSSx153FU6BIi/SyH0x3JEtFrgdn4dwph0V8VQt3JcBS9FtIS3KmkaF8kkQZYmzgM5dBnFnhGi
egwQglCSTQL9MROD0u/YiN1UcSg/5CP+BouTyEM0QSO3OaFm1pZzWvHDou9EZoVUFDsNG4Y9CApy
XKzO6nU+87xsTS7a77JZFD9x2NVspNPQeFB7LUZjaPXZGdHUx7oltQvQiST8aDoczC9oQqkgK2Oh
qCjBSn+YBy+Kxg073cURF4FPQ7ecKex97IT9NR5GRao1aDDWMLOTTpHINVMl1Y96Hhw6c941EwAl
+MSbfm4t+10N6YvKzMey7++xYPYQggO1+7PptBXnsJt78TjBioDKqI3jRZ1a5pk7eIJE+T2MIXMH
TVHS0EeeFOklQl8yaAvHrEEJ7ca3lFWcyK/dnFR0ojgOonu+DXwi8fs/g1ogbMHjcxtPeiJtI2nB
0EjHeb+soClamO0mv1TXmuyviJqza3npDgXHZigP5/SZJ3jBz4Of9LplKyJZrZKO6kZ7ovgzXi4X
8WV4UK/L3Xwwt9E+uVwTM88JIj7V2bhQLKaaYiHfsT6Rr3RlJNghlY8kbQGCBEiA2q3eUEu5rDyS
F+x2J700+wWU6rm241ezds1/NYBlYAI/JWZMUSQN/SIfZwMgQ/3LKvfmBN0/0c6U2dfZ/1+drr9v
7LtxTqrNMUYjTnTyMZIMPs2EXgtTTJBk9etffzHeX87JSxiyFjbZKB+NoQz2fSlg3JS05Mzj+urt
g1ZMoZO4aFLfTmYoaFaLDA7lmA+vuf5qhT//fA1f3qp3f/5kDuKU7VXoUEeCrvZZWzOA+c2czrl1
T+r/fz8RTdeoIZOQq4onfat5rOIGpMbRvJR81Zu2RNX4q+MRZ9PZWSZ9sRirxrvBTposRlTV1lIo
xwyBcHZNO5sSgr5uZW3UVsCwNUf1ObgoD8GtcP/n2/nlDH839Em/RWAvCMJOOWIjudDwJpj7JAnI
uO7PNVTWP/Rpir8b6GSKlxSijZEbOh8TrAHbwl+zjePW6+ngpH7gzLf/bxd2MteFhXqJnirHvrgh
ENamJgjFlc7uJPxbV8ZXAGQ10WsAdj62iqqcNyESlGOHD8UJ0eHmDhE1BLzxATjG/jm3/Ukb8O+p
+W689ZG+a03FOZ9OhfEa13gzj5ovbbtt/31d9bvnyDs33Jev87vRTl5nevDxJFjKMSZmW8O7MI9n
XuivvyrvRjh5ozl/R1kRqsf4W7ZTeNnazXRheYYzP4HRdfULQDbu2fDr9ZX6NB1XzTRxfES8nwLu
xqVG6Lqox5xibK3dWNZqrsm9IBsuE6gDMUBa03gTMlIsjfxeItjyz9PzY//974f4bvyT10EuCswb
lnpMzfYGcPw+yEI/UnuvSy1sI4unZaM/0u/586hfvu3vRj2ZqqNOYTflqquQ9Js03woluRWx6Apj
9/Dnkb5Y0oBUWxLp1jKZ5qfC5n5OKQvm+lFuAvGR5kNxn8jV7CMMniiBqzNsgLEq3D8Puv78k4dK
Yp6qapIsg5s4ZezqOqBEtTeOSjBlTj/HlbcIGdUYWZrObDG/2JJ8GOnk8YmFbmalodMJELJXU1GG
lRmcYpzjRP9TjYPiexPlhpuHVAz/fI1fPEINj4VIkRuoMl3Hj2+/GOrVoDTm0arIGcrysIUiKz+o
MLbNcTjHd/9qMLbtUOR1KOvwID8ONsRKqM6aBdxc8RLjLdKwTFl77Zx67au7Cd6S7R093s9oDDKj
KLoU1lEcdDfDyqTK5Yaur+7qhvxYhPN9NGrR5s/3EfTzV7Nl3dRZokSS4qksnGpUO2GiO0bIyDKr
9duWpXvOHNls98WybKpA3lQyDYsaiy4PwuaMeTFM5r2QzcfAbDeg2K9BYuSsiyGYnm9NVdIjqfx2
JCRn/tFIygU4ELvAfillZNyXPyvsd6oV78dC89oefT88odB6irPvpfBmNd+qHN93Oe+BfDimFHvc
DJu61yayAAcPuZ1WLXCwxB4nVGvY7/NKvde7+CkCQmlVKbB0AvEQsGm4YtF+6/24tabquo6ih7kR
bvNa8ruJHSzeK1/mV1Y4bkWAItqkOFEmbmsUaEn0Q6yuaqCYOn1lCwdcYaAYl8KNFMpOlGOMNlOY
eUZTPK5OZk7Aj8YS7OrkWQ2fAi15aeXYm6rwUg5I3VvNymCQXbrp+Bh1yZ1SwxmpD2jNN4n6Vh5l
h0HjJrfma2lNCm5KJOSqVm8jGaZ/hs2tl+7U5CEb5q1RjDcS0TJgxHyRBpjQ11td73Z5aFwbOSo3
mO1mYWxqw7gJxcDRAh5fnktQGH4ENFiKaEC1InnFmLjLZLlTm3hp88OYsVmMcnobpCXVhtrm0+CJ
g+ElQX3Zj2jAOI+HhPzKvwwtt+eckSV+qaZt5XA7SZeN8b2MuDyKruV3PTD8aLG8RsSH2hyM4QUv
vSXdCcF13dIqrQg5qSmUFY4ZfTerNw6S9hzxwMXqplYELy4Up7GEDLKAT9k9rRey4MxjXsxunam3
dBIJn9Su81Ldd53iWwu60qR/Jo8MFLFeA6mOzY3UzRsK3F4obUbxSQh2JLocegWCFRQJF0IqaZjF
rdx8N8rlKg6DTSjdWdW4icZ+12XBFj6G31Nt4yGAApBdmRZbYdAuYT7tZLW+zKVXlPIemXq4lJNj
O92Z6UtPvYsMaichlanRVJdqkNMEiQt0f6d3lKT4rFYYBlQswBLfnsiMPYVaad0fyEnDqwp0zvxG
A9WLAN/kcbuN1h6QQJWnkAKoExM1JN3t4A00RX9DA85dkmQr6QHNjvqANW2Hwhuco0zYdJUMmzkG
hTorJgpwpeeSh6X0oziBlyFm8PH0TaaXZyodX335WJnXMJ2VH3bq/wJBaal9JhwLkQFHbegf+jRD
bdzU2UinS49qr4sj/d/49L0b1Ti1/knU/KohOAaJ9WLU0kHopmO2sDb9edX86lykUfQAR8yZyORw
9PGLgAurJtw8vO1IvSYw06sv481buUN28ni23PDlnXw31snGMBglFZKUcEx/tV63nvkJoXidtoTo
3bNOZVeqP9zSQruuz1R2vtpGvL/Gk8KOPmQQL4rwthfinZhsLZI08yI+nrmTZ0Y55QXOQ9PQJQ1v
xT0KU2fGgYp1fb/eT2MTOnG7Sfbz+Xv61Rf93bWdgu00QVhiisTHFvcretb9cpE+rCg/Cn9uDaEo
9GkZnrmfJwbNvza7sAU0cxVsKWi2TrYRBsqlSBHD22yX36ZecBNeksK6E0nArjaBo15ml+fUvGeH
XD/+7w5J0NDrRZXCW+MurR2pd2LdZ1FEx9dtpX1GTitr7H/DSfPl7X13pesp+N2wQR71AY54jNih
4sy6AO5qLmF4zPTr5aq8+/McOjfayS5Ulue5mMYQhH/jRoJEwYDjZ5I+hxlioD8P9dWpk2dokdpF
SYecyJOXIoFf1MpTdNu4nNEcBYdQtzWYOMKm29Si/W88QNYYiYAuFlEVAuvJnOnassuGsL9dtd8m
YZCxbYCdAn9AGwrVdXWrX6T+Od31VysO17haoUCSfxpUydCAKJNxTOQy8mke7lJluBmi6aYo6qfB
Ep7/fFNPIuJ+vxiKpemmjM1LxTb9cbqAKMnAMJrH0VkUBzResOk3wGKugvvilbaoeJNdlIffsLLY
txJPuImO55bZdZKcHprUNZkehihb/dMytql2ljm25jGTUvF7Yxgl6bQh/oA/X+qZUayT75PW1alZ
auaxl6WucvI2jy8R3QRnbujXo6xF4rWcRprdx/sZgJnhBbSOVJse1Ejx61V/9OcLOTGirM/s48Q8
WVmEUKe/I3W32XIjSmhgyPyVrsLxLq2Eb2JjbES58HsrcM8Mu/7Zj4+JZ2PSz+Dbo4rW6VFMkQs9
zIi3iHbNLvWkR3weiDNt1c99tfLOvX4nK4sk0tcgq0bmnIlt9lNaDRHGszTX8l3USZfFFN+mhDMh
c99rGgCdM1e2vsnvrmwdyyDGCzwA1WL4vyc3VAzVYE5C5S7hygo/37Br8oUNrWSv3p4Z6mR+/DUU
sl92ZRLZXVCdP86PKFwyIx/UOzIlbkSvdtiZ3hw2pl3eZEcqBmeu7NxoJ/sXQ+uHNu3VO8t4DdmD
W09/vpqTEtLvi5F0poVEvtEnnPeE939iKbtDKLwtrpvtqo1PztLpv7yId6Os//7dF23Q50TGKnIn
ZcWxj6QHfamjM/fpRPRvfrqSdav0bow+MqWMiJy77qnaESOwbfqN7Eig6ZfHNMQvUm3V65k5ARNT
3Q636cG00etdF8452f/JnuzTD1lfi3c/RI67pGr4IetZNS0OXbYtRvPM1Z5+SX8PIlOnEiniACE8
WfQ1XFwVxOW7idxLUz0WfNaMB5jm9tLc5G7siudKRudG/AtN+u6y0DUWUagpTPvZM9rL9Rsz3hS2
5Jjt5Tpi+vjnmfnlgFTCdUNiuST26vQS0WgLk2zdcVRf/PxWfpgAqj6u9q3Z1SN2DOc+Yqf7vb9u
6rsRT/1MndmMDQnOd51b7bRrfT/c1ZeRSxHZpw4CDdXFcH5mS3QCb/g9bd+PebJFURa1a0liu7Pu
mp31yK10IpHDt63f05v0BEe+w0fX2mBXLmmWOqIjetH9AJLpUdyAvn39F0v1f98DYwVGA12m1f5x
9lq9KRZDTjxKQhdWacJtolmv/86TNZDzrku18imrIhZnMTWl4E5CuFt333Q6+VpHOp++mRVhk0UX
FH3e0gwXXTFRmZyhXJ0zCp823n9f57vfIH+8zimqzTniNyDt3GugkG5qJ3BbP7gmCuAe2OzZlssX
X8MVHMH+zARx86kNbCXyUqeFdUcTGvVJRFXnNTZuO2Bxf93d/+8D+h8c+95NtM8+oP/8j/If92X+
n//zHy/Fj3/cNP/5v4o38ls+GIPWP/HbGGT8kw06qwqzEKIyUgjevN++IJ1/I+KX5J9SnDAJFPov
W9A/OfdaJF+AVGf/hHHn//qCBPGfdO4o1qwUbYmAPhI+/hVr0MlqRGVa5JRE4B8eHgsL1F8fvHcL
LoaLwoAsB196dJcf4mwrPlWufN9ta1eQ7+Ob/4425DRH4veohJ3jmVIIDTndIqY5u7VJ/14t/TYg
OknXTNsagQ8pP8v2PktfK0nZR2oG61B30um1Twu/LXoAc81VQ6jv3KLCl66N8FZIXhSjATkINU3Z
1nL3bNCWSuuBVplsR4mjR7lXCKPbj5NfT7ozd9MmUrEJvajz5OciuJxFdYEA+sgfj4Wu7DTKiuFx
Cn+CKnMq9dxW6+SLY3AmFVGC0xKRCRBmcpysfd1oCcHSkNMCBjUbjiZR7vV0qxFvWQm52+doEskY
zTqc2BaieeqYleG9m7I3v3esHwxhLDv/tY/9+yegzWIGMv9QwnxclnS5XeKBPNgOXXqYxmB3Czsi
c3WwLq3p3Ab9pGv6ebSTrUqBSUgwOAqrG4m0UlunoE7exGCrdhh5SEs1p73mM5C+nmusf3Gr12M5
52PMaxjtTsNS8xorQAztdRgiL626257CeifFNLuGmy7f64gUi4GagITB5c2Kfkm41/98p0+82uvF
f/wJJ5vSkcCauBsAzjqj1++L3eyBHB0vsRdQ44n3gVu7g9fgazkkF50nutl2+Rnf/WvVgr9/Bemi
LBgrRfr0gaPGtaymInbDQJa5kv9GV1j2SQhIuHr58xXzFz/NLi753WAnz7uhSb7UbW9PwnSXtNFW
LMSrtJIutEzlVXwaA+2yLajh5ZMXSDK7LCx5KtTh6QFHnCvNjyJw4giET94nqz3HLXJ80cp9NFzS
z/LMZPFQctrt8GoK8aHQcZ8B7aRwR+pa4uZltIMdPFKgD7orYJA2EntXri/kZJ/Mka0ELzijHKk7
AgS1405zOgKI05Gwjlza1I2wyZvKN+hszCYEJKwQKOQdzFyukWkb9NzuonTOLIm4AwSy7g55lO4V
Ce1NiuHXmrZ6Oj3IdHXVJfUsOjiGUeFkVRxZLrZ057200O3agF9s3RusUw2IRItkEkH90fY/13hN
uZBvrXI1egR2jV6zMKIdqkB7QZ4tacJ2gCNqNNNu7lvQNN0xq+jKWDdxhMZNeRbiiPiKCyvkAegv
6jThbiMGXRI3aS5fLDP5a0XmVEPrztlrF7zNePZRtmNV6O2a7rMpWFcE3NppYL1mUr6NgvYwWKZP
XswaPufWNYE88nMI9xf96pOeQqcXKmdOX6c4hD0t2ey6eLil3YAaF+BIzcEL9wWvRunP8qMiyu68
6DY5Sbu+0L91NLjw/TlWDNG6lHexvAA7N6BhVGxSOfxGi1vSPBMq6VKVhsullw9qGbhNSX8k+BVW
JZhLnLHZxUQdag4Xd8wkH0UUhNkBjNQibuVy/BkvLu4xRXZgAgKslG2T3bYRfJdUDonioHiR8LxU
pT+VhUPXwBWxMOXGdCGBU1ZL7ZYG4L7Iom9ZglLetBAuR3Yr1nYL0mbA92OBkEaofCnlyv0ylJvc
1Ny00wir4oHCKA91Npj0FK2KRmI4+3P8JLWZrwNAV+MHC75HEate3OPKMTAQkpSgSndtuOcDV44h
kIunaJKdumuJqih9vSbGI6o3Bf8sbyNPMyB8Wn6KIWdmRmcjXw1JuRuAd2XDW64Y13I17SUytC2l
cBfVZBUmx28KfGseLiMSoaVK8RdR8otOctScAMM238VSZAe9RpBD5ctWTD+UQxJGu5yOW9Zc6dIv
q/0259Y+UqrrPihuJ9inVu5OFv+NqjmTfpObu5obnUp4/nUY72LlBGl3EXSpUwWkQ40DDzq60Ywc
w0S+JYmBrNItym0BYVmzXMNqhD5yO9BFMbXeFgl1rPrutgmGQ2uBStdG41uvJFet3vuYeYGCT9tQ
khyhYFUNOn8u+kuhCIhrHjdNVTwhIv7ea0Ql4vpUtN4ptJdAEq8DOX9YlmRnwCapx3SjRZc1/OYW
MHMbJ74ypts5T/ehNtmC9hRm6rXAJBub/GVIput6zCn8FjZGjoNOs1i1uu1kTI4mVu4iAoU2c0Bf
0abCUxfrNYZhjHFT4wOF4nsfe4lCbxpYh1xfJb1GKqT2AGCV1YxjPV8EabiaoreQpaSuwO5h/5nL
nxaLE8ZrnWVuxJRXWrETxRepFThRSaLsONv0Ip0yVBGdL5tluupqsiJ1thvBdYC7EtYZ0vxD0rzQ
HvSwM9TBQ0GRUApu4jY4WERiFBptaiXeTGLFAQo6tpJelvmauSY46hBuZ8Jk+5ww8cQ4V3j4WDD6
63tlUtQjS0xG0cEO8eMGRcRygUl1/AunQiffGSeHBTevD8OFhp7dm7zSJXJwgsG3Xry67c/V39aT
2cctEmIgQtXYpTFV2UB8/AXJ0pJyXb22Hl7ke77T9+TzSk7oJN68PZvavF7O6WA6SSuKoiCzgPv3
cTA1WkpRGd+mlb1vXmfFPYF1dli2cO5b58+fZ/ncWCelPvzRoEbGN6rNs2f5wK43nPi99SYDrPQr
X7pYCYcdtzh2ykO+m6kS+Gufr7k8y+pcb+LJda+kQ5NWjQFJ9/S62bkNyjj8kDOV+s5NEYq+EdMT
H5ID6aY7vUADQDypWGu7GqTNmRvxeZuyKuKhwK4NYhrSJ08Y96cCbuh57dqEF8EzWGKCQMEqAUWy
m9LVD71bXQWvoYs9dN88NQ/xD/FpPLCFCP2ze+Sv7sT7H3NSKNADiKGL9vePWau98Wak6ShfnJUL
r8/39J6/H+nk+NHmmbHE2jMYrCvOPhQvsRa6xfWaKZQggbii17gHtA+I6/KcPF4+d8tPNsONvFCy
IM92VcezmpdEwtraU+WXm2ZbzF5wMK7qh9xZjwazDzzlApHoTbeZd/+yNnVdYj4+/pMzkIbPLJx1
7oPig+8+ytzyv3qEuZ/pTn9x9gl/ee0ob0FtkkvEwf/jO56NMYLw4Dm4tNzGHT3JJS1Gru3Qw1W6
oXVP/MdNBczpzCxfu1Wnjxu0J5erihql3JPLBGikVGX3stb0cDQ61V2VOjv2NqbbzI5x/HtJu2hF
Ejw8ZXe2j7FOp0/j08iQYEPhhzg96Y96Bz2zZHxzMxwqeiaxM/rF1VrnPJ8y+MWBjw4NbVgsLgBP
ON1+vMl5kE2Y459/pyi1m16HS8sCAntXp1fzeO7untT3fk+iNWOKXhtVHKoZH8eLSoyq6u81JN6i
Fkt8gK3u7LY3wYX6imzqzKK1/r1Pd/PdeCdHK3yCjSRoz4l2qAeqJ3DVk9c/T5iTgtDnSzr5FqVF
Q9ae/twQOIZXT/1G7AXyd/0uuZoPWH2P4Cn+NSLg5yFPPkl4nDux5FVMbfVYfxPslvUvd5BVLZuQ
+lN1PL/gnvSz1zE/HlJPLnOpMhxgBFEietzJL22LUgC03NXK/HqT74I7wiFg0Up70k1INbKr58DT
23PbnHW9+/g41x+xhqZbFKgR336cPnUbD0lIhanf9974bdlJW13ASKFtzCcNy7SNBPP2z4/3qxF1
ZVXJrk2BT+B6rWjrPF3hgSpZudfN9P3f+PN8Xcjsper9SVGW14ku1SpYoQyLQVO7YIT+PMCJquv3
c+NjvQbT8ZoDZPt4y/SOJJgUeZosHiNaX33/UqiSg0l6m8uC07DjnhAa97PlzhxgsnPVOzYHn54Z
S4wpU8I0DANa/skrry+puEjG9zkaHZy/FAnIZ+kyT1kEr5IVDO3TJi3QvOYWpSbCkxbJzlR8zRbf
NfkxiV/TYqemb2vIT8UhWUgzGxkXbg+igRPLH4NnC7tzIXMuLGMfNqQnNYM3GkSTtOJPQdQ24BB2
7CSdWiXQI1sOofXDNPJNJABYyVEtJrcIMd1E/5FKAzWANzLo7XkYOTiGMFyk66pEvoXH2cDXWGU3
U78d8sLGvLyXB30T1tJFEFmPopw4gabs0CaSNFLaihV5mSrtZOuqMNkDNY2bcNhPlHyT4ZJUq+6o
JaRz9CbnGSJYueZsZTiM0XMj7IpJuw9wzZrkeBrl4Kji8KQWltNJT5oa7dhqg7x4tFr8E+Jly49b
+Ek9+Mqmv5+XHxWMi6gb3diIbfpGbo2BuGCflrbyLjKKS+gStpTQl5yuFNzA1tJSTKW4N+PLiJGG
FnsdeMdg+bl1h5nUxSHva/03cbnOSZ2BTu/1c7dRTHCZTJlcUPEb71enRVB2TpA8jvmVrOeb2qyc
Je2denipCAKDvuTlCbjF2bht8SFJCUEaEKhhQkwqgcYq5IEAMKWx6ijZyFjHubrKY7Je1Asdgktf
v9VifksQSbpUdkaky5TQGKJOQfmEOgAMhKrZW3W2yYjm1AUy3Qav1k1KePKxEDJU0xNBXfKuqjiP
CpyXJ3SjT0X8bSSmptSFvdQ3XgCEAXKjbU4vdOF9hNi2FHegk0mosfD4GnAt8i677FXtZlLzo5nd
aVXhlNOw6cAqjcngSvHNzCle0SM3iQ6qnvpLi82syW6GfNrrAvElC03EDIEwRThZJCHoqayGvdaB
nxjNbQuiO7AAVrS3I3j4JOxdLb8P4mEbZ1dJZnnzGBygm9gN3NEcUXUg3EjJ7MtAACzruqoJktTD
m06+UpKXSL00M/zIhKGh4R2re2avF2tMfIBCRTfx2/Ah99ZOm1unl/ewXGzN6m+W4lkwrM0y69el
0fh1rV0oCqGPArzZ+LWzqDUSxVOTnoIdY5cXgqMsP8cQYit8Bku8SobJ1drxbZayDdUhJxhNdxYY
Vkyddih4lb5HMQWj+DCAoReN+yqLN52MZDH5VWg3mkrOEAb8uGgoDDWEpF0XdfzCcuyFCmaCudh1
0z3RSw7+UjetHppc8hLzWHLwTWB6SiFcLg24KSUurxfIToJbA6vlNm1JBlQkmiPzfdupbh8duwTh
dNYQuPNcq0eFCd91oW0ZPBzqcZ0uOXlzoWcG7n9rE2ZPMJvXsD27r4hJhBtby/SgxSthBVYEZPdY
kZNQxxrMy0pr/TjCds2x0Eyrqy7ADFT+yIbFD6bAtYyOFU8lUnVywEE5g166AlynjtKlAd1NkW4t
tduGxfRAWcKZmuKqtoan1bm+0MaBU79bgMbYXfosELiZPPbd6JMk5o/8rz5xB9TaTuLQ1wvNT0zF
LjXRM2YkoVpzKaTwvOhglcbsTZJlT8o3gnR32UqS0O7rlgJNnDuVDodAHy8jMXpQs0Z3mrZyE+sY
F7HfrtyOVt91iXkIOIK32i+kmbu0nwhCBFdWMfAsw4KRnLbrkNwF90aFZdsqKJQN03WeJ3cE4RzA
XLma1O1jkLWaMh6attuPonmtSNG+V+NDzLcpoapr5oFtdKGTARlaapL9WPSWCqB0IG76Xr2Ma/B/
k3TVsNia2RtQjk2WoVk3RZt4scmOCEnsxG5vZbzvPVFYhtkA/+pi3gfY9UTLXfKNQYufOfNU4seY
nvGBX2ea9iOY+VaNlkMv6qXqfwaW6mSZhdK+pGgEkJfii0IJNde0Q49HQ4sfidbZwOC4XQwYCXzZ
LEHZtKwriXYRJ4bTo0PMMp6OMDyry9NgJrbVXYkqC00zw02QnaGP7tkIIWQX9sMwb6TAekvKt6kp
nb6BTSDCYMnnq8Wa95ZW/kgFa09U3VvQWxA0NeW6F0W8DfCZCATon4uB7DBT4amGSVjZQRHvFmV+
U5bgdqRm2VD96trbtKgjrxkVP9XLX8P671P5uqMU6Qxk9zl4SvmVgL2i0Y1WzAmUttAe9MYHO8cr
NhhHORa+Z/XihOXTOteIYjTX7x7qPTwJyIRD86nVO35KQSzhIF6JXErV0fGoiWieDtL4oPYpocoI
QWPJLhp2eo3gzbrsBOB7I7agaiM5VZ45+XxXhrInZYEnTDglmGmq0hyiAvXoWqHVqcFQ0JWyb2Uu
bqS2wepjkOrWUirCP8b7JE46KcbJLk2flRZwOB4drVJdc6ZyfyFSU5bEF2Osr61wj/hhW8TtMWx0
b1YyLyE4cuqK7TBliZfELdfTbAc6j3Iy+WmzHC0lcedZt/83e+fRJMexZelflD2hxTYjZelCQRSw
CQNAIrTW8evn8+LrZqVnTgbB3s7imfEZjXXTPdz9qnPPKYYQBiAFxj/jIbaLY1u4Tynifw2azpk9
IwVMLyF7TUfmJXilkvpL3xJkVzsNHpLZRjLZ5CVpOMzdOoQtrCq+luKsxp/gM4mbp7S7H4dPKmCm
NEa+pdSPQcxU8QwTB7VHJzTWdd/BEGl7o9FTrv9Rq09RXFGo/uBXsJGFn1Zuvm8o+ebjsVOhiWvD
gxUwpskhrcaXxldu2iQ9NPBC1cOPvPmh90ckTjfJdKdTgXWm+QZZSh/2tmwaGApK0LdDDzOovaxj
Fjh5MaESCzJnqwUMmsTjV6PQXq2ovot9ZQMfkKANPNYrpOGochgDwU3X3lV+97lX0NOyTc9uH1P1
2HSchqamK5N5U51uze6QZw8RmqS8BGvEUw+1BfI7RUGF9kLEfKJr71ca8wXwLumMkwTdk9m1m8SE
6Ygis9kkN2kH5hhwvqvyjkztbu6p6NkJpEbNHbJYz0NT/TH7+SH2uemT5hnxx7p+ImRb2zOJx/Qx
GUwaK8HGcdutbh2m5qO6+i5EqHrGnUzne+5nB4Worp1eo/lLu1qqul7Mbx2KQMDNVJXZjdPovocF
MCK4Fgy+MPbexpvVA7Ice1GVinbh/rcH2v+Te76zKJWkusyo0T/Dor8fX9UdhGab+aPIAjmlFADp
g6zzrfJjCQV2noeRRUBqQpGCEvdZHkbMlera6ms/qnywr3b522meBqMB+QnAJ9IkeWZ4LLK6hp7G
QlbeTv+0jOP1LOxCDkQbWTd1gLDM1pyBRswhrqeWP69uhwmSMHgnh+FgkRZct3PhOGCH+j8ARINu
gHQcstxq5274Bm/pWgVAVX3Jzd+EaL0dgBMb0gFInMoa5/GbcW/sswdBjEKYfTfsevB/pGEMfVxf
0qWS0Yk9KX8cWree4/FbfMxu283qJ253Yw3rdq3v9V+rG+2wdNIuwC/oK77bRKlmNFodj+ZIaXnY
+jehZ/3SUU6BvPRYvBqvKFnC1LsIQ7uQpp8aldL0lVbC4jh+6270V3PX7FeecnSfBXn6P7Al/tZp
FQVbnEXBv6zCjSoV/eBEdeE9o6ocPdivM4P5CKhsrSdc8guEYtOdcVC++F62MCp04Qa/tyojVWdX
Q4ex/zZqdKLqaFv35dJJuXj6/16XLjUo0j6MGAf/lpN7P40/nb2OHlR/oHhDgqT9pMu/y71FnQzt
+mbq4t+/w4OladP0JrSYwFWah4zaH1oq37RdsQteFmvDl23ZTFmhIGTiv05tqZ1aKivlW7/LHhD5
fCv6DU9iQm9arNRK7P5/XXMdjiONyQSFqXtpM2cbUSfX+Kbc5N1N4NxGt/OBoe2X6s4/hNSLeq+8
Me6SXetVR+sfiOJcOi0QLzEFb9tvskynS3Vhpy9T65sjmNX6n03++i9elXd/Xx5aycOsHHL/W3w3
edMW8vuNH6/7NY1fb9rUN6un/7BS/H/8J/hPvt3/+W+29TP850cYiZvo+ynck//iL7inqv6XKchV
eIgUMSSi4bH+gntCAo/UIgQ98C7ij4VH/g8JvM6/Ev8RiCn+K9sQper/sMDryn8J2KhAZsLqpFAj
/i2sp3QI+Tmi84QhUKdgouVBNR9WZgbjSxADN6vH6kOKNCEP86O+H7fqNtsNt0vMBVKv8cyg/JhQ
RKlUKORhKr0pkmmtFPdq+0cCLNPWbjUo3N59iae/nvz3sEbpwfzLHEGjzhpdCsSSp2sFebq1yqAA
EKTDfuu+hkrwlBnt0ojYBUMM+vGMEDhSvZcHp3szTn1rTokQ02OUNetQNz0AC+vry5GiLLEcRFIF
fNHUTFycNIim2PUKLl2slEzx2wU4IkArmvoEceTmuiW5G/KXKSJSRWBCbfutr/bu1Q9tezBteB7R
mgo/Kg8WdMVoacWMoIZfoFTwX5JtuFMfmk131+6pl20UilL7hR8h9cD/+hEUt+CVBdZMRn/6Rs5z
Z6n+mECy2HnDc79BhgjiOI+Z42cgYp+mR3tvfo7hYGZyYguCf9sW3iIkQfJJZz9C3KF3O7GKemdS
W37EcBM9TNthn8JUS3Dm3kwv0WLf/+InfrdkKRicestwQ2Gt6CPPzF/91b2uv7pAcq/v7aUDy7X4
n62VboYSm02ZKNhJYE51wT05xcfC1BcO7IX3BUj331Ykf55bdJwyFSu5bqG9SG0qfrq+DinUO/s6
UqfQjeZWay1hgYZAN933xZc5HOlu3DTT0iVfWo0UVnZNPawgwkxQx4VwGHyAhjzm9eWIP/EucpWX
Y0k3fPA1u51tTKzUpxGahxG6vjF5UZoSfpBvIdWXbvxx3eTZiQNXRaCMewJwBIWztCq0KtIgC7QM
xlSNNsoO9BfsIF/m9ud1O2cn7tSOzPLAiwb7uK4CNFhVawP+D9tHHurjvzAC852j8DqqTHGdXtYs
r7LZ6DBijBkVP82LIbKoKdlfNyNnM/AAsGnv7EgH21+lypCV2KEIuaVCd8i/hJ8psW+Vg+8pS+1w
8c6dnArJmnTIpy413T7BmrZXX4W1iDlryH03An0WPS45aTFocmbPBLBtQNRJxKJL9irfnGa3AEyQ
R8peS8EjM4O3Cd3+u7Pi/8R9tNUa9ZPSavu2UUmKlXw4Luzw0m+QjqVeWLT4uglAAy3c56HVkTJS
4cYPRgvwcz554yr6aqvTITO7XT6HrwpFt+u/4dKJfbcNhnQZzSkC8GjxE8o484y63VXdM7rch+tW
zl0tX1cwBSAEpEDTK8POkqYA92iK3b5DKM55o+FzH+gfjbfRc80MwLRBbLdeJ8fhjoLvvvkCZc1C
7ioXId4O9PsfIbzgOy+XTb7S+yM/Yn409sjBUPYgYUDy/AgHzeafZOki8j0/Ze/WLf79O5M913Ru
dEzaoO4fsoeZTb6ZN2hH37tgz1RvONo32V3EHGS9Vu/tm8BDE3Bh92V0y9nCJfduwShimjO/ot4Y
N/3R32cHUS0wvo6IOtufAff9A1TS2TMvfXLJy6/SMSiYguGZ2ldb53naBrflI/38ow1dZ3lrrevP
+vdkp8frZQCYJLEMGa3A0RqQJrzBWEGCne57AZX6VKu0/ZicXqPr8mKqoknXaZuWVsc4DQet4rYP
GarJ/Y0FrN3UtNvOnb3EqRGu7Gj/KV4ctftAP1pWQZPO32jWnyv7s0mfMwiq51Ang26yTT+EG98P
UCSy4ZiDxdvovcZpd3rFq4kalDPvFWjC4h4+8ASIgPpi6QnnATR6629WQOEhF11wsee3muXDI0h9
AYEtXN/p8s0wC5Bn4jGNw2gPkRnaVvk2s9qlgyUfb7BfJpM1TOwT/wBldU7tDG1aFNaosSGOZ/60
bgRraHlLNV/wY2/TbbBZ4kOVwW4Mz5F+qC6FUVIEsMOSV5rCUE8TEW6N6oaDzFlSVvtuFzy9kdU0
6+mw5CrEIt57JtmitMiyaKo21kW8oiBGozO9MgYJkgTZk5DqopTO/9rN9Qfz7MrKRiXXUM0DPGIa
RrV9v/F/NV7KGHrPddU/azuuDJybSygfOfQTJgXBn2UCWySNF97q3VtVZlaQFDkZ15h08d0wdAFC
aGCMfvNsymakqxmbfldDwJis21zbpkP2nLvZTqnqD9d3UA75hBncjQXNF7Qp8H2drsYocgYOYszU
FmMUbaiyLqUEZOEnqAOZS9/r0uaJwVVoTUwL/yYdyxFFriYZMWfs06ew3hZ7JgttL3pKDwq5G2io
dXyzhNdfMiqdTBqRdrmyMUrpb205tygsLKxLfkj+2sW/lyXtYrwaE6cV41kWjC2lf6vO0a3djN71
byUnOJIVWc5a7+gpw7xPZSFID0YbriPXASpdbFvF3NbZ4bq1hTXJ57zwo2lG5QSaRPfJgqhudbcq
F0KNJRPSGV85UY0kFSZqOFqGcXiaYiitmmZ6/t8tRQovZs0anFnHzhsIq/lIO37TLyJVxa+VH0Dw
xVDmQaNPlUnyJnozT6rVMKwq8NSaZ3nzOtzkt0Jrc3Vcem3lzs3bAw+6mPkEqsYu9cPTixv7Wuv6
whows4fhxl7thl/1MTukm2xvrO3kpTrWH9JFHpWzdOftEL6zK32zvuytpBGORRC+0TFK9uHO2ohF
mgnVn8WW2MVdhQYJFQRm5ZlEP11nCI4yN1OqT6LrAA7Xm5UPqy3qcNR4Ivd5cQTi3FfzIL6zJ6WN
cYl45Ria5Xp8dfb2jiE7r9qMaCXHBxH6LoG2L75NNElJsCC7gCrsdHkZkoURMAIcmNu9Qt7/2Pp/
Xj/8F30koNT/MSF9sRSYPbRnbzsoyA6BcsRf4Wrx+q22YQJ0WnmQii9Htksrky5dP2VWBb6AN7Fs
njQXOs55IRm++HxA5UbMiSQHDvl079B4KRQzwBN3aPmpcNK2Q7o2V8d/s3/vzEgngv58DkksZpxv
1ffkNt3lm3AXefNNcBQpkVqt80UZ77Mk7O2avTMqOUqjHxvSW/H63g9bALvdOjnEu5UHGPixORY6
NpfIxJe2U3KTw1i1pSO2synd5wCO1TwxvwdV8m+82LuVSb6ydSCWDVOxnZa9NQfalOUhAwY4K8V+
Gpeon98iirNX+W9zcq3JB7frWMKc9Q1e4+IX4lDe9Km4t57Cx8hj6hSZvnnd7lfHpameixfgnWXp
arNOxCxF2GEnylYNSX/KpYG9JRPS1Z7V3C86YcJtKjS7d3ZdL3ytJQvSLVYbx4bfk+3Tkhqstv3Q
Zdr++gWT269vrswhlAbIAf0XadLpPR6CDgFbBQ7pyQOAeqwfsy0ChYxcNa8MG7v34/b7Temlf6IR
rq7tpcL0xVTpnXm5lVJA6bnSo3fvYxT9gj/Zs/f6FmXMaLM4GSQ2TT6TTAloKpRjiC3IeedgI9A1
ZVgUuAsxeUX9SkjuuHuEb4avubd0FP8fa/zbovSGZUEUjbNNtFDvlBtzp1M2hAh7z+TsFjrGjbr0
ZoqzfW2F0vOldmnkVBUrFNYgcQkYGJ126rbjHxczsrcvdM2a9HK56F1WcY01Y98e9duE8UgE8G7+
wT5eug7vv5x0VJtoau02fzsrw1bgEvTEIIkB4brRvfKbk9ib9tNS8+tCjsZIiyggANWGYVC6g6Y/
NGWlUYND66b3irSsN12c345m923qO/33bzzxpKGpFIZEyVNaoh4rBTprIN7dfNiYab9ZxUuPsvge
0vd6b0JmOUuVlk5e5qL92nwYZ2fr5vqOR5oxkgOqdN7QWv9mTbQBmKJiLAfJtdMXpjfz2pwSp6TQ
0z33VXWAWfaP66/YBe/J1BTzWvA2OerZI2boEHY6A/1l0/jVd+UeqDx42ZvrRi5F3++tyG9V2EDN
qzDv85ZjVB/0Q7KHMWe/2ovJ3KWCqPjS0mcSnIyqDg89fWb53Nl2SBtwwpi4VgmsT5C4Ism1xFN9
cVEaVUjagxpzU3IM3ORZqpsgtdb+vbMXKkWuB/3PEzXeTbD5N0+h896a5DOtGU1kq8BaeBR97OBG
iBN1Gx+qoegf2LvwYgA+Mx0xWEfVQ2YrmLRqVhNt4osV2yxh9KhbohG68LgzqA4ZPDcWNCSP/Onp
1iD6tp284js9qzvLs4ZjgO6MSMlGYx39ZGR7wWNf+GKnFqU99NUgoP1J83+gGQKjcbV3PXXvP04b
krLf95eGggieaEryBFq8StKThChzWcd9Rwx3P++ENXBn23oryL5F5rKUk8nvrWRO7rzO9pyY5oC5
2PxjtH+VzefBeaycBZLfsxD/zYzAMYPD5b2QAaw602BG5QR0QOGzzLb6LXNdfbv2AZgKeKmiAs32
fnPGk+jKIa52QYywobT8pbPSKWnS9BocSpZ5mzSIbENj/JtvlGxCPhyznfcORMnr+M66ofi/948/
03X9XYBDlsoD8qsr25Jco8qcPrIrOsN9qe8lTBdk5audfbi+IvkKvxnBAeu4DvriMhSx6ZvM9WMF
1gPXWsd4EZPpqt83IQSNVNwHxJdyuT4t4mQODZyupjE0F9uxfmy0aknrUX7QOWWoOQBMotfhWmel
66Ev9ICZxgxMUn6X95B6Gp27t2g+ObV5yJXsdnJX91GNvPjvLk8YFmUxFwjdGTk3E3ZIu4cov1ir
X32K5vnC3z8/Bid/X0Y41ibyzWqJUHzixBvK8p4236p6uVQRFV3e9w7xbf+Ax9kUy8laZOQ8Sqro
MdcJrf7eULMjyOJ+tbYaoZcE+Y8zf1cVBbEU3M+vkoG6O3OqxrXWldXeT6bZ8AL05b2VxlChkzju
1mlCMRJW6/so09zdqna+pR3FLi/pLPMAp6GPLu2q+aXY00PbND/ZAy+YfHMTNYxWMU+NkERQDkhs
T6439pXuRVWvbco5z7dJHxWbodGKV2d03D+MyWoFxRPHCq3m3eD2Lvm3X3/U1NDYK1aDuHVVVrsg
6Zg+Q6v+Tmn71WZwyfbKKFWXdvJ8I4GucZ24WjB0y7PtmVkXcdu3oNeqr07/XLk/kurL9SN34Uic
mBCX+qRNY3eNOWEiqf5szKe+/2H5C6fu/F0gTiZtpXmi2IAwpSTHQOmbgVEQjMag9I+g5JqjZk7Z
Usx34dQJLlxBFAoQlPbh6UrSskLnd8RMfCRXXEc3xtHe85n3S/HeWU2Z802VUKVJKZYDGbdkic7l
Kpook6DzQt8fMrCRKb+9YCGEb8Hy8m2+N507gfG7/rEuWQamo9skOaQ6Z51YgrIgcAOIsUXtPDog
J4J+3gp4i7PRJ9HO85qXcKvmS75KzlPFjbaxyKJBVJ5xgrhd7mj9+JaJ1KAPLPS1q7HRqNlQrS29
ZHCZKQXqzyB+tIK53oORwfg0dyb8X6twrpe+tfBX0guDJi6wXlrzaJXJAJCJ+Sm7n1B7EpUBUe0O
tj70zwb6FCmbv1TyO4P3sP4Te5Kvpo/ZRJlo2ooQP3+Emoy40djFtKSLhTt/FqYKW4KOXzVpNsL4
IkVxU2g37lDDw9dsB2DoUJuZhI098OJ6T5KBTPbqtzSMEOE7tSjnmVlh965F3xQqgA9K/Eet9Ecr
yteWBr9BUO8WzvCFb6fpKoktsnZQd8jeQWMgo80izpJYX+h1+2DrUMSqt9Wx33e3S9/uLayXzsqJ
PemFm6BpdNBdJxx5FMTd6Uv7w/gKERxUD9WmQ3My3pafwLxZ9rp+FmA0/Q+wwv/LRUtPRp8bHLCY
RdebGSL4fCPEo0EqrYtjeFveLy364qtuAUQTjXcOkvQWZs5g1eMUlgz3viL1XZb62jUWPMdZdsOx
ISj/24h0KYK2rgvTrQtQWCZTmm8JabOxXkUHaLWY3VxcEixniMbxDDGMcvrojsYwzA4KC+tAVzzb
YLZy0I/G9LLwocSPlk4L40L/Y0YeSSLCbCu/Hujx86H8dC0kKqAw3a1+GYflLPuSa3xvTfpOcDLP
jtnife1p3Me6cdDnZKH7c8lnUJ9i/gEhSRfOFWnjGj2eexeKBPKMYPZ8KHOz5+imv01vg4zuzLBh
qL1ad4el9PDSQwZ4QcFVamLuUMyEvA8tJjPODH2ViyKMyLej7Sr2lH7rUuE0dsqhR3t1yU9dOiTv
TUrXzGnKMoaMApqB47BVtogtlDfOBrV0uA7jZKNx1yE6+RfxDQTjIGhVJOeYtDxdZzFMkTq2RbzW
mYR31Lss+Xr9UF44JVREiABBThA+yRlwnEJ+WSZjvFbgTgmg8y6XMOHiDEin/sSC9KmSsWmddqT6
kqLKIqplw44g7bfnKIWnObEjfR+lKhku61nJcKN44yY59HdQagpR42i/+hZ8NG+MHgDfUmX4rHUi
25Xq+rORNtokdrCDMfQlP5Y7xqK9Sl+X9rr4KUok/hq1bx7/Chma/M/FwO1CAHWycOmM6EE6xwzT
Uy1++QsqGm70D6LSnz0uLXbpW4qq8ruIXsj0ammJqaD4HEACrM+fs/6LM73MCtK/dBBX/aJc0Xkp
6PS7Sm+MHbZpuRLnR8SlfY/KsMdY7nZGwWvfbRJomaw1BBP1fonL6oJhKtWKAcEo6fqZQGHvhmm8
qiCBsCMgoemtPQcbi6n69vH6FRTfR7ogNuUGEZQJxirZoeoQUidQytPfKx7sNPzVpTazDA8r53Oo
Ofvrti5c9xNbkl+tS5BYkG8la9w4rENfu2FJIuZs10iwqbQiF0QNBY426XNFoVGGsxIjvGon96Ov
PllAD1d6/jmY56Vw9syhvtlCt4hhL5uKgHTy7dqNgzSA2bdGQxJJvo1bEO0BFd5CSvkDRpjrm3fu
dSR70vHv2tmch7/sCa8DzsfLf8Ca4RmMpJpP+vG6vbODgTlX8K7SLaHjJeeCSmYNlWOzlW4KNwa0
f7u0Vb7HqP5OinlI9ebTdXvnT5lkUHrKirmN9MbEYLuBVIr99N3P7Zc59nqkEBhwEBnv6iNsyXAd
ucfaWKef1Hh7/UecnVDxG0yXyTrasmhsiBD/3RNjt5nvRjoJQwvJ+arZpcX36wYufkUByEXdAcKi
s2jPXintEEYhYsJr7Q1ApQIS057EiynoE5cChwsLIp1HbM0Vs8WanJNANO43dcoAQQH6uIMpap4W
LvV5tMx0jSHqBoCXXDTdJNcX6rRE+zTP17GxLXFAgrR0gtea2LLYhNslL3DRngllgSO6RagcSt9I
yyOzqBIIEPudg24Eb7EgSQ2euHeQFSwVmM/QU5DfU6b625wUQRRxrFpRgLn6FULaXNso22Sb7Xsv
tCDKW3ewJLT/QIFzcZnStiZMNNlV/t/L1DeixTLeZMfhKGBoS+dk0Zx0+6wxQrHAB7PfQgBhMfIx
HtpDTjkAXobDtMjhfVbTknZVejyH2BlWSsTqYE/+qGMqOhq78f4fcLicRQ2SJenZhINn1EeFhSGt
DWH3tKseBIUo7HIeDOWb4qNzmFPobbb6P2s3LtmXXJJmB63Wl6zU2AOu9oxfbO5ebG3+uTpmX6PV
/fQaHmaHXlYNWn3x/IrrcOLgofKEQpTSHVN18GBImVhAf0TJ3JnreWyPjvVQ7S3gjOM2PcA4BTdl
uV/sDi6ZlPx8UvjFVARUwkV+VEeb7r4/uFtBWV08BtCLLjKKXHD7VEJoDwKgpJosDwc7XTaZc8wa
x+HF9feDjgSDdSycrwuPt7hz8l7ywLk2Vpj4k4Ol1E9dJxYdu/gYHcwvBVJpAzSsa9TnmYtKEg/W
xe1Sx04c0GtGpd0cVdvKWsvImauwgnXQHxNn3PjhwzC/NADLEvu3a5CcmPerlB5Y5CbmJkpN6mR0
W/0bRCU8dxt+7rkh2Q76pwWfe3FT0TqCxQdapzeFrfc+d5WP7qoebAKNaQg+p+Dot268mlEi6dIl
UxdOJjwJAEEMFRVg/O+pf2/SJu/7GRiUliEOu+7zof9S5HW5jhJ3ODIvYxzrunHJdu1i2vRdVn0t
Opi6iJLhKByLFYVKxOCaeVCfYM62kMrrK5gxkaoZ1rNhzl6hT7CyuV/FQEhnVsNjXDuoe/jV1Kn3
cTZDq9o5ow99atHoBzOfx9ybzGR8CA36cn5JXx3KGPVRdyKYEOomj1Dh6ZjXqdr6GJkafOhFR4to
VhwENxLd7HcRIUsK8WFGhukX9bMbOdZNO/jRThlihuYCnVGBuquirR85WbqbVnO2ddGQetUS0z/U
pdIcFy7KefAoBsqQA2ZC2Ea1QN5nZ8qCalWIKEfIB4gHd2Wv8x/qs3YcPXfPBCM8LrAPBl+uWz4/
TKeGpdc+7osmrGwMj/ljbt9EzidTXaiKnJtgNBOS4b84jM9E0XR1pTZDhiiWLph7KagF6bcoXnhq
LsRtNEMoCDKZZ1B7ET/iXSDaBUoFNQZey4WqtIYo8OP1fTr/QCzi3d+X3H0Nr6Grg59e5y5EgoEG
FuBptXpRenwEfDfXjQkXJ71gGIPAhM6Ohhav9KAovdYFrTrkFGECpK2cY3IMD9T8F07dxQ+DryNa
IynjgT7ds6SKmjHK2bMqeJ7TV78+WqQO15dyBjUkHISGz0K/GJIPw5Shm1k+a3ms/Wct9aOgPwd+
dVPf/5s498SS9ImQ+Evs0GA5qHEED0JSWxibIAIg0F3WDL944t4tTL6yEFeXhYiTAt2c7wdIkL1w
mPXtwv5dMEORmwkw6vdiJEEKR0qHYm4sCioI+MH7f1MFMLr3h4mKpucgh4vazfLaLhxA8IwWDSGo
X4BiSS60BVHUpIgZEm3Od+muP2R3IqyN7xcWd8G9EIRQjwZfBr2eJe2hG41x6LbYGRBzCw7NHijb
Vvuj3YqaQH6P1uiCwbPqmwpZO+TwogvtOGcl8KQurMbqMBgfiQuekQUSwvJefFAO5u/fLgGdFGkX
efFZrdaa9LaKUgMIpdbpD1Nt1T9Qkle+qPEq2S0sS3yP0weDOEATlEiinXbGFG84lZ5OmV38pxvM
ofQ38FAftQ0U0ssx8lvcdmqP6RsWR7lNsDDJh9L2M70MTRslIzp3hpfAf5fftl+SZ+c4P3f6uj60
6XraCF2K4AXigUjdFguO67ybwYsC/aagx2e66uxihLk1+LoBV2m1RTCs20eHmcNj7rOP8UP+4U1j
x1tuvF9a+olZ6WrYSa0Xto5ZUXXRkbsxn+pN+OQiuxLsBbFP4iV39XdEuT3yzs2S6ot6fjVPly37
BgPKAxoqAgQXHNK7GRzwWj/Q+f+CCMk2aI7992yT78cntn43PF8/aOceA+M02xXSe8s5e8yLZphs
kF3VOise/OTWtD5CJfv7d/TUiPSOz2nR2EGQiKSB1AQwnLof7jRGk5erPReyeLiRVAPKPOp2UL6J
3X4XNsRO2GnTKqqojQgax3A3dzsUJamdhTdR4+kLUcSlj2eYAAoJh/DucnXJ6NNZjSOAkuLj/Xd3
RVnsrpxnQILx6W8zwqe8W5UJI/hYlyQktRE89kFyKH2ga8wqfRkb5cUeqMHHyfD7jzlGcVRMAxqk
DDJwd6WvptjPrZK95Cn31C/QJFQbxDh5B+pP/oO9sJkXSoOnBqXYVW2LtjJWvLAGl59NHV8KBHEY
0fCgOOXhy/dLnUxx9KR3T0CTccbobJ8HM/agVBUPPunPr1oj6/Ic806tlqjKLp1KtH2As+ho9arw
XZx+P9+Mitwv+buiUi6GJmZGNNK1ADEly4w1586D1MPFkAreWvDQnlpbOf4MnQ0lT/ORxEvbRjeJ
195A9snY3C7fW78f0RCgw3QLky7qTWA4T+0VeTfnZUWBp3Qf/a1gTLE8G9Uouuuq9lFUB5cLHhce
rhOb0o2ATCKCHZgPp/d/DsqfWbwzm6XZsrPJOR4SEzoaWCsADuCEpWgGLYqqIo0uYeJeV78Ec6TO
4NBqazdrdDBFfbc7CoqF9JOveNcfZvH7pYNpQs2BUdH9opdzuqdBlLUFs23xWoWr+GBUeYtqBDob
161c2EUUrqFWJMviGshuX1PnVA0ngMpRMa3Vvt2Y4Y215NgvLOXEiORgh2l0slbHSJUeVeboilhd
8jDiQ5zuluifk2kLUmfIg6TdGkcjtyeVMkWzbRy6z4KxJ8N5B0AS2i003fCcewrQlSUqjAvFcarQ
HHzhdWi4yTcbgoBByQrUD429+wp9O5QH4Yu1abewjHjTQR1Rz/gHucr5hxNmDZXbxmAAcMXT49Hi
AQslBhGZo6cRoTj70kdLVbBLm/o2jMLgBlG2PHce4GusrqrFfD0lDAQ0h32IRgXnH8LzLUKmCNRU
f5Q3xSMKUP8i+WOFTPqgyiaSFrkRZTZu0bQqEKQZUjGRSfQHuM6fxXzF8qT2uRs/NSa9JiQyppkD
yWX+pj42+/ZWMBrWi2CFc7Ch6FkwTgTVn8DPyA9KWyR+lohzWhNrzpvQC25S6BGQ/F0ko7mQp5/a
kpzpZA2rAOnheD1ppJUlFD9xsc6GrwayQWaL3l28q20NGVN94VG54O2EZUckMHSGz7DNtg8kabYB
0Rr7HMCuoC52YWibvfah3v8utQl1TLTlTKJYbj9T8NKn6/lqtqmBh2NbX0uj+JSnS/SQ59EX9DAA
KVmO5oqi3ully9v+jWCPrwZ6MCrr17Qab/0g94aJ4vdQ+bfptBR7XbjgJzalF83JlFWSdIDvBNm/
Ga21FEce4Mjrbf15gA8MpPB0629/1x8IinBooAEigyyTgdbtlJJqpyDxGE/00m61acvq4HYfrls5
dwinVqT99KmFmUnYF4hoTwdLazamETxdN3Fp+yBKhRlfcCNosmNrhs4tg8RHQKx2PuWIndR+toUC
a2mO83yESYUQjAKvqtlCvFKOkRH1bq3CtBDspEQVHLIt4Iy3yEcgtgdC1inzkMVZ+E6XrtiJWely
p2GjjaXG8YipsrQvIZAnwdBRfhBOrjpc38xL38t24FhBikEIOUrOplMb1WxGRn4LAuQcPZNh4UBc
CPzhNxczYFRVwJHICNACWlSlVlmO9jzv1LuKhguqUbvye+CVzCQu9nrPw37sgcslZaPyBYbx9EZb
UZOjH6aK2+U+Vs0uQ9wUdcqaJqz/c6y8TlsjLuKtFpuRF84lBRbBmkWVDOcqbaUzBJWadlqxVrq7
KWnJ2kKAav/idOhMMLCjhAegNMWveJcuNrrejtrQUT26ae/snSijIF/7IAgyGbxZsiaeIin4QkaD
wJ8aAt9OfjTMqs/n2nkLgYJDsk1/CplPkbQVX50vy8DaC1t4Yk56PTptDqrIwrugXrUZ4duMi40Q
Xbl+5pesSO8vTYmkNVqsKOlL4n4ukjs9Xzj1F9wKJ14zSD1hcwZwffqVshQiodBYIVmkgEqJP2Tz
86w79G3vB/N+bn789oIoNis4ZTH0iDTkqTXccVkrLUe+WH2xxz8c/ZcWfr1u4sKtOjEhfZmpSOZG
jQKS6ZbxwD4ZvlHH3IwGGqVoQ123deFNosthMxQLioi7LL7fuyMO4L7R1RxdL4pLnlocNLv1rlu4
9MaSghE88FZAIyhPa/hRSNtZ5RbZLygMHYAN/BEcB2ht6727WYL1X1rPO2PyoAaSVboDnQEvYIwG
gnEo9cVU5bxUDpH+3+sxpRNQxkbvBBom2g1iekfxyPp3JiWIdrl1s2RLOgqrUgzhioA6v0Mv74aR
RK9dO+viqV0Oqi9c1ZN1SfeoTdSqay3WpdyoO6HQvkqeRdonUIEqwmn34bPzsDTrsmDUkmqaK1I+
LhQxTGN/SQIN8t3Uq5JkMbMVGyU9rjgo6BQEGQWNFclh2GkeDA2FsXX2eSSSVtfzl2jvv1i7ZBO9
LCZdF0/hO2tSWEFFRatz4TjQydtOyMQd8x1Sm6s1IpGijiNqcMvULBcPyzurUnXMbUa1TFwciHNv
3XT77B544331hvJamoe6cKnhCRAyEg5KEsAtpMMyJuaEMGchGivF5/4Onp0bjbeKjjxjBDjI/W8/
Ithj3AvBbZEQyRmfUvfKqmyBQvxF3pZuhuHobHpPaMb0w2GRuvgcVnZqT/qCWla1k2WwPveFpBkO
IevY7cqHfwD4Fzt1ejKFJcpi1CAU5azqhyhbUpkW8jsDBRdlmwIoQxoSJBBUHPvhdolQ5/xoYo7u
uS1kjPhu0kWAbyGu/SLlwe9v6qTyXPKG699qyYK0dUPfNarm86mClCknK9gqVbvgtd54bs82Dc4B
ZjzRGDnrF2RMVWWjzVGff3YU0pt1s+c0IKWWPlQ/OYjU8R9En6lC8Bclo+/XV3juoNnDd9bFDrxz
mpnjG1aqs8LKhF4EGeY4QjSvdL2oXagBXLZEDZrylOCDkXxNkneRW9h8rapzCD47ZXooIFDeGnFX
HOypcJec9YWP9xYHwKAipvvlYpXj+3kaOsRrUy0AN1v7R90i8YMaprUOD82jIDZB3OH6fl56TU6s
Sl7AVFau7jd8TiGQJyiGVfoUu25jMQTVHdQ/FsyJMy6dHoMWAikSUD/9jCox7fwGtV3UppGqHXe4
8Gdc+B+Dvhb03EKSDfaELwfzafqwYPjCXacMLYbMmO3kukvR1mxXlZnA4YxfiB7GTf8x3YQbFI/3
7l6Fmnt5psY993v004Tns0iuQXqIX/TuqI7wiCLsaP7M0gDpsDhW8uyjHpXq/NCXSvAFasBUObhZ
mn7oh8Rs14MyIy0t6unRvhrKdEBJOtTnZzOcgb2WSd/vcly2hgp0Wuk7DQjcB1+t/BCtDyML0MCG
u9kj5IegOh7rNvK0sYkQ6DT76DYsxuyRiCwHoxdWQ63fuk42THujzpGnHOZ2tboNQ0X5ojO+zJdo
/LhDVLObVltXVZM7O8yNR90fUZOu/RVo21LJNn4XxocgqV13X+URPncsm+QpU9z5Ns2QFbbiCbdU
j8GLtWq+x7YKPxrxKNPgs0DETa0H9YG5jsY830Tp3Hu+ipK25aRo+4wGCtDaYMDTYf2s1Cl89a0g
nta9LkjmQOeXmVc15RA8ln2gH5p0dKmV0JXXESMdYS5rP9ldHZr7uigrc6OYnVL+X8q+bMlSHFv2
V471u/oiZq6d7gdgjzHPkfGCRU4gQEJICAm+/vquqnM6IzIt49ZLWWbtjK1g0NJavny555kjpN5O
csrSwk6Dj2HQzIJ31zd1f00H4MWQB2n4MdM+h/HqibFZ4p9JUqpZL3w7yiitd0u4qidPkpmXxqvq
acsrGV25eUJI0iJt1XboJsIuOqFgl4vhbJlcYjwn+DROkCaHnCYYpnSFKTDrqhvUufo7npO+BUZe
T7BZzESdW2W7ElQCeROuoXcurPuajNTkduo4DGD9Jk9TR48Cd2gzrumyrZiFTbe61CummyBuFW9b
2gKCmDN9VQcOjqv09G5QaE7O1SdIre2qTN4TFuEaenj9+PVyFWBqvuBgcZYqqmVJdcQ2oe9uh2Vs
xnwRroYdPcbn9bDCvDUWsfAKQl2/baN5XDZ4Z0JYtri4mAYlXiInQGixEcnbyT/K6uRW6o+60KMI
c2/KijRdD76C1egkIQKrH4e4KqI5/MZPGvHEF9915s2lB/vjXMkMikReg+nyfoI5trByG0zTRTU5
coZ1g12rwW5gwQaI2bbSbMcb6I8NOr3x5sGUbe+eeF+pW5OENW4DFAljn9XHuq/crqnjfR15X7og
ew2nCRr1IO3nDZWHFBonc6K3qamuavQOLEcslv6hW+rb06Kc+MdekUPEEwkTZDMdMOF6m0kJVaqI
09xvOv9ljdOUF8CmIAkC95wSj7HwO7qjGTzYAxkvF6A9t2WgIBEum7Dbgg3kP4+wmDfVvKmMeBnW
autlLawrlbn2zFjyLIaL93C+JAIYXTVc84kdfZccKO/26JLt46gqeR0reMC0F2puLtZuxRNrceeR
H/uHmBJVpMxbim7Qn00mUoCx/d6q5E5xh9+Do8GViSXYVKm9o7OL9wk1d72EQE/fIIQ4M2rYR8N+
uFrMdZpQBS+AZN0khOzksux0Xe3iYH6Ma7HLyOo/WQ3vbtfN7rxvw3iTcvZQtesLbLz2cLYzB+kb
vRvX7kpKEhThFG5YkxZN1D2Bu/t5COdbEM5K5jXoo2d3fefOTV2VKQx5o6G6cBTTW6RPCh9OyK0J
v3oEFN0GekxiLm1Qgd8XRp/p6g52zK61p8KNHxCbD0GvilFqk4t1PkI+sssRWm8bQfEHdBfG2bvj
dMpFBfqX6MFn9skT3lOkHsxdNUz0hZowJBnGz74gO+bLayWhXS+T3Tol8CpWuioa3qaXTo3Zpl78
xzXwt7HXDheG+PAirCn005umPtBxIrsxbneKx09zLG5d2Ih9KDBQq9J2vIUncQMz6WbYyMA+9wQm
G6PrYbbcpEm+oDO/0VVUnRENoB1uCGeDaLwiRojf8CA9mNHtx8jdzZwUXfd1UJQApTnZ3WdFHADg
jft+YxA5KdoeeyjLgD6VDC8kmndDPLy4ZtzTtbuFCse+5/VzKrvNOK27tPWxS2h3hKTeWUtEWMSr
p3HrFnQWJu8YDqHJJeRuchSaxZri1ScQkmyy9XKNkteEI1S3GMhU80WDafMtGwC7Kfm0hJiTqdcn
5Y16E9R1cxV0YG40a3QyIAiz7dp7atMJ737tkOm2o5RHjwd4SCFcogjNNh40rbspu/AY6KOV9m7n
BYhElZwtqXjVMZotMH77urTDngzhIaz4WTTTZw0pLzhXkDO+1I+QXN5VKTsPR3cpWYio3mdXaUee
axngPEygLKKWy4R3Z8KNDzz2ngeaNVsSiW03YqP7cwA5xGlBAJFTdMUzAY4SJrAFqWDfThp4XXNI
okgHmsPScHH6utu1887jsb4ek2QXssa7ZZhcNZs2nV+RNdU3PW6J2riEN+1FaweLo7DzoRuol6yU
IGGVisMuKxMzjo86w6BMHYmCtB7S87b+bPpO7Cbue48IZ3UAzfmlocc2jdRjOk8VqNCmpleK9GyX
wL67bHzQ6COxhGWr+2WrFWyDeCto0bTaXi5iWna+0BWc44aENbtKKbx43twX4dD2BaRK2S7kPC1o
DEn4VIXDxix0BWyTSveJkg4O4Z7t4K9uRP0aAEku7USXTZj84Y4OpK87GRpwmZhLHuj2ARoutAy9
nm+SyXoH7sfwhB+rJ+qZasz7QI3FqqzLDeeY9W36vj1jNWKzG4OvZlkEFBPqmLJN3I5ZycnKXtYs
I0/Azvq+ZIEZHxZeoT3MzcJyxxP/kpmxhv9rFbAicUARRE04+lgxnkLO4CO3YhJAICGxjAQ7stYn
I/OgKsWYwl1P18tO1V23mSuuilZN1VWWafO1m1r1tWJICAu5rOqWIZLc00zHuzCeXFUM3DBYB4dS
1FtUcsgNvaRzMh+ShU+FP60Mqk5r2hXWR66g0NbJSZd+EY2WuYUle5pAEpzS5KuJggndeyhN95ae
QwbyUBN9OS9pmMt4vR267Dpd8aSkTL5wFu/k4Nttv2RHtnoh7MnTKM/a5LPf13He97CrH1p7OSq1
dYG+TyZnN4agXoAaozvjJg7v67UODyMh1SYZs4nlGMGZg7xuob2HrJzepUva74Iwu0cOgVvDv1aR
OURTsA+JEOc2IyOIImtwBud16QoQ7oo6GnazqG9ZmO48sR5aHe3YVG1Mh1Ag5VZoks8hWh/jfMCU
N+zrZ3k/N+t3QxH/amt2obSs4J2FbbDzzC6eFL3RUQjbmyXxNjg1xLFxE9S2VqfuoOe37LyohYqx
bGQJ9PZ+5ckriRNbMpZVRZi6k0qYbTcumKMyi5Q7Jqt5pAvCIbLgnfHr51BZlvNw9A7SM58qMu9t
i/s0ia6o+HTTBvKyxQmYOYTXnuy8qfE2ZszMUPC1fQKSusk68UJP5CCl/Su21FUOJRWNkK/0Ppk7
8Hm85aqmSXXIBr/DmRvNuTfTfWUFMqPkoiWxznnbk4I0+ibGCZIn8wCZx7rxCy702TLZfd8IGOxB
TSEbSxy1V53ot3XQ7xZZK6iYmO2q6o2zU2HgY5KzNr7IqhPbG3JzNH0Ej/hLXclvXR2+KCRToyFX
NFBzGZvWbERX6R231bU/DK9NNlyHrIN0IAHhQyMwl3bp4w2wQZPDy1yWLqDYXX0otrQad10cxZDD
NiSvqJvPezmkFzQgGJjmmNEZGnkhXIp0vlVNbiM4Fjnk8Mbb+4PczYBsbZJtVAunr5n1n2k4TmfV
0k5FVnlss/iJeEAgq3ZVhB64P2wEp2esY6WCNO+ZPylzx0IMv/bDhI09AJmVubDiJu6q6rWOIoT4
dLoeeHpqacPaqUZLcfL7NG9dbfft4hw66m1meNFOA+uLprGulLGnsBH6oAk3QqSxQQYxtY/d2F9L
l+w6/XVV4zGbUBEHusio2MPFqsDo71lsx6NV63fR1qcZpmmn2lCDWmjp1uc82pm4R5HTdpfOCX8L
mkGpiblNWBycBXT5HqRLYZNVF16kDinsB5kBztt7ZnihRpOz1qsw4cvpuvGtVdusWg+JjRm6exEr
abi6S8f1V+G8ZMuNznLmrys2Jkq0VS/Py2p4lrs5IZh7Yho9k6iZF4C8vE3m1x6dZe8Msa9dd8hV
470X4yYs7XKKURpJVR7HboCmUZMgt8KZ6X1G9jp8GjORuLKVUVVUtuIQ79Gx2+IkpxK33EZ7r9LL
xdpE0zlvFZLrmcab2jm35TZSdY4nHEPgL5khqArNcz4jQ6/CBiWL8Q+Th0IznmX7Ok5Zu+utrHah
J6o570lqvulEjo+rx/latEtfvQZSJG1hKAH9hFRx3xbMtBT7xdTpgYQV2YyymTcoMqFyLuN4N4wR
Jtu9qr8DLBAcYAS35kzDqQQQQVqwKFwCFAZ2yeAWMS83HkZfWU44Q8ozTa1XF6GeLdtwb5HXztEF
TIbV9vdAg9Whb8Ygynsd2MeUpM0Z93R71SZh/9zD9fciTFV1On/FNgND7UpHgnwb+IghTmX5nBSR
j2m8pAmGEl2tGqM8Szrdpp5L82QyEFxsyaQeFj+wHPn45L8kNTRrctAUjS3jKXSvXsOIwmk4YGoK
pG/5QHzdPtWtq86XIXG5ovJ6IGO9TaMFla7WD2nCwrMs4e7CYLwcHmW96w8EBeqmhfrOWlCRaWid
2GU6QyrsfQ3UkO5i1sxoX2vnH43nQNtqergkGt1csq7DPoPQfFkHHT1TUR9t02VmF/4I3elFJ1Ad
Fk33oGzm73ktUDI4xRnOLWx/o1BWxLxJz+TMjAQbLG33sTeAiWJmDCoAOG3OZztDMQoSjNusrXQh
+9kP8yCx43e/i1N5JGHdbxMxzOcYTLLhGVQ+UWtwVpNb+O11j8kgfZWLZI4gBjXVSZL3KuVPJlzo
bTfARSzPkgkzoDZGkbEFIICg3Hh9tRQDBkReNET0MP0xjKfM0MbIZ5pwaC7qEUdOEQ9W+mV16hda
BY1tZauvqlMTzvoRWn9s0BemZdVDZEeYsGVL5215rMdXFaXLmZ4bt4mTFimL8Nbpq49y536em/5R
TozNhYdqeW+HFBLAdQxAbjGZO9dB713oOWSlnBbEQRRD1AIAyJYcGeBS1LKDTWtmvcusItV+6TOy
n/Tomxw5zIw2arOO5yyhWdH2HInZZMem1JPtzkI7sD0J/OAiqjsKlYbTpGgy4H/Aui6pP4dVQvao
axEDXGy7czxfZKGQArqkch02o9dDrX1Mp/tYttXVmCzyfsAm/WJG9CTcTMl16LfmWE0d5jkb3ZUi
GuBwx5jdzYhAxywxzXMWM3j/VlGEVhQyz3PVS3a16KWL8jbQ6rzDGPFZ4BPvanbT5OW0kUN94pBA
0U+Gy1MvrAIepwmmhJgaPhk3B2XVNQ3NvQzhEoBYEr10a5ueD6r28KBPjk8W+ol3DmmZX0DcbmqR
16EMrluaFIOxj9Jru61N9fRtwAt3ZmQYjgX1Fu+CZZMG7s6d/tL6a3oWOgwLFJFLzAvCwfhosIGv
lAglKDTdODabKpAEXm5M6z3SZMw3W3w0BQEyFMHTa0j52ZdBh96hjuHAieBGS5isIsr2rJWfVjG4
eyIS/qXLBrl3HeSr8hHe2GuOPG55nusq/SaDbkahQPt7o419mGTvrjpeMWQuqresjMMlEmcnbBun
2YiOAQHIDbuQdrxv2lC4AgBoexahKz+dQ5KXP8JNxz6z1MAGph57uNu08BaPEdSwtW1srtEnTXZp
0msYpvay2Q3AbRDgos5c+HJq9p5Kh2dIniJNzKLqWiGBTlA5CkA3JIG9atJWmMb0mqM/eP0myoS8
gTvRfNFVNPy0BklzG5FePAydDmmxVMOa4bhL06+s6uBrBkVe5OEMGXbui0Cdt+OSmaJH10VfEhOa
XeaC9tLPKDTgSNcyi2fQtZvFLorsQmH1pWCY78hnz6qNB0skDxidgxCFHsEFsfMk9w1cFr9HGDv+
wmfU/7B19MYOGCNOoKLpRoMzeITub76uoS143Qb31UDXqcBbC1dRzPx5Yt+GNUG0NemA06YiCZoI
kz/G93KdkVkh1W/ZgXWj2IWwH8FDyuDn5kPldsAx2CrSwdJNekl9HdR4RHeEhi2AEnBkVHzsa8wJ
nMdScf+qg+eXsLnEkd9MJSB2v90GkjIcWqmEJN4IHG/06V0/YY+Pu34SSVJmE8UQ2sEGSIm//x7l
/7ml/RZyf98dWuIhHTlAfqGfTf9lDL/W5AOGyC+WgGU3ZG+hdwZa7/txGRi6D35WU4ixqM8eRWLB
8qDe/u3LwLdnMRSQcBKCBvW2c6BFGFVVC7EXsEVzM+OxA/oN6o/Y0b/ocGGqOwShAj1JzMO+a1rL
BkVDQDF4eFITBGmt7Dbuc3ZJHk+zjhLjsMgTCwy0//7ifjGSkII64dEU87eY439/B1UT+rNf1Tz3
djUM2NcD3UMxPS1P42mqOI0Vd1AJSg7kg7v6i1ZXelKKRTsGtLIM00Bvb2vX1zZwDLKJIXRSpzso
IsCJaS2aPfRg9n/bEOHEbD8NIvoQ7DgNA75rOHVBWtEZcQqE7BPtIfByDgIJyppdvGVN/tHg9Olh
vW2sQZEakzKwPzyp3dB33aZuSsIqHrnIO86T7xhY0IdktOsuosTeNSkw9qjrgksWROJYG8CIHzzV
n7uXb9d/t/WgxDR58FbGsDu6FBt+O11j8LAMywjqAeX6GO8h/PSBMuyvLxmUPbglYP7jPWuvItob
5gpiU6fnaaDHYrfNfvpQUfnnluXpyv6zzKnP90Mfzw/mBWELyyiOiTxZn1URv0gHaIW5EYjlcPf7
O/nL5TCsAwt39ID9929pOxO/JgsGrQwsYii5dzUt9XiM5Q1fwuL3a/0czHBpJ7Iq2AgwMEjfv6Mk
8oQZlUA1lm6hWnEtRLWJ+49mdH75bvywzCkQ/XAHgzWYTF9jmSi7MhqDwMHn31/HzzxEkGDRH4MI
NMSkfgqYLLA6dSseEZCm3YxasfNwFMbxVDIenbe0Pzpf/ckP+D9f3P+tvw3Xf+4t/e//xt+/DHIB
gtFM7/767wv2RQ16+D799+nH/vefvf2hf1/Jb+JuUt++TRev8v2/fPOD+P6/1i9fp9c3f9mIiU3L
jfkGEPibNv30xyL4TU//8v/3w//69se33C/y27/+8WUwYjp9W43RvX/89dHh67/+AZPGH27/6fv/
+vDylePn7l/F+ioYiBt/ftv//si3Vz396x+h988QZFBMskN9HH84hWH77fSJn/3zRN2EwBhkf8HD
PnXMUd5Mzb/+Qbx/QpIfRxBMMEP8JCYa8ZLowfzxIaX/BOUDYtNwNAKDBl/yj/+5+jfP6T/P7b+E
4dcDhCI0fqH0LcMIHu8QU8MJgHELCt13DLO8fR+Fi+vIojDK00Gt7YGMfdxvpYxGvZ+5VeFTnLAJ
YuloTIW5mOJsKsN5SB5JspipzDAKDHmbPgrd1xVNfLWtlRMAQD1nyFOI9jfZNNnIbFkt0MO7y+aE
y5dq7Gq5z9ywxteLmle0mucxnKqtyMYq+l6t8zQXY+RxqYHyqARVc6WSz2uSkeHcE8mY5oAcGGBn
kq3TiYviMN2Uw20SfcOlHri7HGdVLTlvQpHlKgDi8SRI5iOvt3SSO6PU9BTFkbyXErzQY9cJH7OU
Tcgu+wQgyaEXE9AHRIr2gUTrckR9hyBHqrSHGanWaJk4Ci5YntZedTei7XiaqK/1U0SnCsn1XEHf
TCHNQ4vUkXRLmxM6zpijOIgiqOcs6KDynqvHlvPgFgiBvWsHXn1y6Pf3O0VZWxBPRTeNUAY4K005
z1k9DvDAiWun8pVYM2Oso5dHDonBVzOG4dd0icm1lwyNges4yuN8glbXto8bGL37yOsLHgVQqFwm
x3cJhyU9jUlddiIdyqAW6VkAA4009xoM9g22RpUsdFyGVajua7nSLVr9GdoJNGOvXk/1LYY12vFu
yPT0eRxFN+fo7kJb18H9vYwH5x5t0wKlGMn6hUeJOWdWyb232JGXVmWnNKfX/QuSE8ILJyqPbpPa
BB2gCWKuk45wKCIqBbrIDLwnLJiIw899lXmXgYhkBTN3ATF/pip2NXpMfgfOKQCDNr4HET3rJAQO
EquX3OkWPh1Z3S3XgbeER2fbbihE7BK07uL2dRkzcqVs0jwHXd8A2BqTgG+kdPZIcZnXiWtqU8zE
m48hsMc2n30mDiKeUI6OFppFfc9dXY6DFdfV3IpihHLXpjUZ3YqkmfdypuucN7HLbsdmaQ+Cy+WQ
DNSDr4snd5ya5uB5tv4UrTEtqlQHW2JlujPQdbpEmWaPEnXXbkX5DQlHkpkjXSw6PKytxZcFedyM
LlYsngPfeADPoM6U5LpPGeSe0Nu3RYPx4fgoU0NkrtGvOOejA9weqGDjx8C1g97NLyklMylUx/xm
l/k1umOtk2ivGCaSnMydRlMibY5rVQ1A/EMqt3p2NaAmHlhARsQEUWmg99AcEmQCT36yhmq3ri20
Jhg8Qr56dIY3D2u4S7fBPNd3LEgIzaOVYdvkCi2H/qhgW6iPSdrAeoROXYaBS01sBvnwoT51oLo+
e1xCbep7jwqxbH1Vu/EIrYt6vQIY4mxpkdG6fIVNHzhwvKluw0GmwTlo+C75NLPV9/bAx8Zku7Q1
0G/mxw6ujKtA1UptNlqwgdpO73rg9fEGD9RzNEePdAAjoerDrFRLtNwSFCprkU7zPN83EdwTdr02
nbxMgRCqPKu4n15jCJeAotam6LujIxvM9vPcdCCOGL2mj3MTC75RtI6/phY4zSuoC9Banfm6zltN
uUN7l7B+jAER0UXmHsrkHmQfn0Yl7NrqOo/i3qsPmUZXbruYEXnlyUetKfEmel0ZsdAnm9nxLL23
vqKHDFyBrITglgXBy2umZNqDmcMMWnrMMgVNjmWuPcARIWXJxo5hVCMiLD3bmpUJs2WeQUMCMm1N
As9P8EQK2qtkffRnhXljwCBA9baEuZC0u9QMERwoELfFnCwvlUD4FhsFb5S4O3VkZuCCUOhVa2Ek
wkjO+wlySpAdVpgpHrZwsp7T68VfB/rgUy3i7Syn9nMzAY1guYhiy+7iiopgN7OQZSDs9LH5OqK4
8A91B37LJ9GkRr56y0DSuyRZeXSAPk8lysrOdNzOxK3NNiJDCwK0tK3Nx3QO96gkMlWCIhBNKk8J
BUDRGwb6AmbSQnFLm652ecLRAZ68dEw2dQ2ViFtjRyovgKRmKXpeeqig4h/btJBj1XsH9IqbEeRW
hg5lvEIJoViaFRUX0lz/ewqiCZg99bTAs1XXUYC4UMM0Auf0wB8Wy9DsX4ZYmqOohD/ex+sqh+1K
Wognhd5Mlod5kcZuVRZFupwzVYEdvAYdu0IjqM4QI9sYcElqtQciQzt6alcLDwyAPFKAt8t+zYC6
zzNayfsxWGFfWEAYfvUeKri8tgek90l/RtGtAxYMtdQVh1YYjQpAudARx1aZfJV+0rB4omegJTWw
hlC16R+GeXL0zB/rBQQlNKtjvp/Ql6A3aesl0y62Wbs+OWXQX8jZHKT9dRoz35fluFY2agqw1QT2
jIGhrsUYcsgbvHloMzKT5FzDlB6hHKFnfnYIyA0BFBum4lLUPIrLrqEn2UnSA/GliFTewbd03jAb
tSHa7DoLgVYJUKDicWzB62slnY6eZ+I0RwTzghswBdaoGOJ2leinh7W4hy2lGIoe+GV2Ocgp1Tu2
Nizenm4ffzC84sO9GXngtuDf1Zfc86r2fJnX06Oc+YyTupXQNmhzDZujM7UqcLfCRJsFbbkk1d9a
C1vpTbYOPT/vU5ByviBtGOAwpiYEJXh0jbyAiE7ICkMasAFS0jXY7OsAX+GmA3Rn8nRmSXoEXRat
DBPMWXBA/LDTNwIA2frgSdlXbvyyx6ESjIUnAr7uKkhI9yVskZLlGLfaVccFs7jZfgJtLtl3fZsl
W3/mwO2CwDTRi4p9ZH+T1IKcp9yF9T7Dq4ybR2s/AIo3iriYzYgm1oq+PEJFZvvT211HzavETvFe
2FqlvgMjg5+O5CBjmFrmxsU3na5Jj5dnMB067c7ecNA5+jKmld/thwbgEzYnqBq5n6IljlyuSmD2
KrpsARco5MummybuNuiwI9+DSVSf5MZoaBpRCKWykg+WZ0XW4hwogh4skIOelmzYu3GovmW++1Ab
7g+53v+AD0ioT8m8B+ElCnc/OCm9Q5IWK00bscWARAwNGfTGkMWgiXs9RTtorwRtwV1efco2Y5nc
LOf9ptmAJlCrnadc3qeb6PBDPfJXxv8mw3+Dhfz06/wxV/5DvQnW+kASCnIJUqmtAisT4Hj++yXe
Ymd/LYEqBaP9AeS73pO1VTQMwAQsXsWq24f+swbwnumiIR858f1qIShbeLCnwsg9NOve1ipkWcAa
gIxmHhiKsxeAFU/2flptGv5BEf0WDPjzkn5cCdXZmyq9hWEseoXglZG60FMAdtdDK9jfA4r+Wgal
Hgow6Mf9NFqPWimVcu7MH2JV463C5C8GZZ/dBnFjYz+L3UdTY2/Rh/9ZEMAfhhUSzNi/q/Yw47Gk
Y8ZARIMBe9vF+fqRmuQ7CQ0sAel4yO5jwA2oDa7rHY5CpzSyEUIHRvkwFgHriDUfj+yGXQCsj8PN
eA2J3ot+t34AFf30xLBsGmYhwGKQ3n6SsoXj7uolK6Rc5tmiTXCx9lPZRR9pB/xRDr/Z3e+Wefdi
DOAFC0ewzFSe/JL7sr+az6CCnOvzeVffkfu/ubWSP3wMMFkMET6avK/Oe0ih2MFAHErQcANdm70x
S5HQ53TxP4gTb6G202ODwBaFdFgKqAJShu/CFoH+yEK0xQiLH2xXEZVr1m0NONsYrc7Xpv8AbXsH
QP+5HtCNk1AT0DD63rdzGpbYsOREedYbfhnsm3I5KQ+7QlzSV779SFfiw/XePTjs5kj2K9ZrTHFS
dW9gN0AQcfPo6Jds+1HYfTca9PP1vdtpYuKybYGi5eYILtmBnYlts60fvAPcU85nbHA/Fxftw3jm
PtBK+GmL40H+eGNPn/8Q8KsRrRpX4UJVBbdyGoMd/6EA1umXf7sL3q7xbo93KzFdarAG+rFbEKpy
j18YGMIspPS8mxhOd/SbC9ZNBTbbXGUHFn7wtr6TQ/n59r6DUbOonjuIKoF4vSr0RgH+9DfaQ46e
3dr0onIYAclKQlj++/34c5SBvy06CvgvBokxtPP25pIsRIEVDqCT+Z+iAQl09Bwo98HeeIvg/nlt
Py7y7gkuGVuEFsC+6gg+sJXap0kLFEvWPlLx6MrUw9Zv9Pb3V/ar1wahEz0T9KHCnwbKeR1qVDa4
Mgn5n3R8CdzD7xf49a37zwLvNmA8gDCDYTWdVxAwyO7RZgUn5IN3/xdBDIEMDjcA8qGLGp0+/+Hd
x3FU930FRZxasLxpUa22EGVAN1eAMeqap799RW9WezdhSNZhkTHlGp5g/Al84G27NoUYu5vfL3OK
vO82G4JzEiLvObUn3x+o6H72S0h6QKGc7jsfhShlI8g3fXSMCApYGo/9bqrmM2GH3e+X/umlQC6L
SeVThgIoGnL0b+/nLGMFBBcNV8kCqG1HbNrSrv6oX/bTU3u3yrs3Y8J4eRNDhTUPQe/J8XpuvVEW
GDQpiTbfQLj64Ib+tL9O6wFXBLafhpgdfhe9BgoadEKQoYMNm5xZNAYw85JFZQPb8W3SQNG883hS
WM9L/u79xGkHRTMkySd1sZ8ak2PDdN+0qH0yG5WJAI8UlJvfPzL/p2d2elfQAYrR3wWv+X3KMGnY
jpIZvCvvGG2jJ36c79gGbgVfqsO6Dy7dfng5uX1gQq2DI704Ak8Jd2FV2I9kWT76RU6f/7AZMe4w
gBFMAdIv3w20/dsPnJ5+/f0QmI0hEYe85d3L6aw/kzhD+AfMmvPgSxx+lKR8tMK7FzMGEWXxK+DJ
srtlyQPHdNzvH9avshL4YQVxgtYj2nX/j73z2I4bS9b1u9w5zoI3UwBp6ESRokhJEyypJMF7j6c/
H1i9ujKRWIlWn+md9KCripF7Y5vYEb9Zwg7CflBj0OczVKUdXEVvH1RhOE5hAp3HmvPXpy73H9Bm
hsITGXd+7H+qmun79V9x8axixdBcVXVTAoOO8OP5h5LGdmgSvF8p1aa7bHo1G9ysMJ9IrI0m9cVG
XwRaHJihVwV5p0PpFaJvNa4TRvc7AZCpm1TSfl8f01aoRTrra2VoUG6r7Db7nTekB8Jj0iNZFr81
4pfroS6Ok/NRyXOH7WSdGyXApBqXBFuJvTsDOGNlYHxSPjQFFZxeBgS7AVZZW5aIvoBwALCCvPLi
/NJy3y9FlYBl95zKvwTl7fqAVm5qaPmAUogBR3QJudELS/eh3FaAQEEdPpb+9ybaXPkrKSRBFA5h
XJbm2+181qxobNLe7/hAnTt+oOF4r4T+wYrJ6HDniWCxm+Ld0O77saTo4zsbpgerc3gSfpE/AgJN
gTWB5J+s2pbl37mxie1Zn8Z/RrjYVlagUQY0CJG+wn2qn4w3/ynk5PVfmldpF7uJ5gKR38gdt8a1
2GKBMA5iphI0MH+W2dfa28r91wJwTgAZonRErrr4bnEVZI2QzHs46Z68FO5srm+s77WJOw2x+DZN
E8SdSEvX9oIvogj/5UOTPf/pEqeGxOUvzvWCS6FsuGnR2GoxR56VOm15H5m1I5fxxse4HMh5lMVA
4ixMOjChFHM6xRkhUEB+50n24/pYFkrr83thDoOoDKqeYHOWN74nyogzGRHz9RC9JDfxa3VTH2bJ
NXoz2lO3C47DQTz+mZ/eZdR5oZwcewN9VRp88+AgfyiZvpMDKFzJnSxAlEI69fogLw/Z8zEulh2+
EYUOwB81CC9xq0nfFXH6EBYvdfmImgAo7mjjhXm5zmdIBAolCtcziJrF7m0CX6Q125Z20b4pw/Mk
b5mIrC0OPhylP2RRL6umQm1ZZQTiCDpueaPyThG6kBL1luPnShjqfCDvQOCtaEBOg9RBpKCOg8B0
6Iq18bNukk9lr+//+APxchQtzDDIJJB2OV8OWR3rSd/T4iylB033ds047Kbg0RvxA1SDo1npG5tr
3jznzyL6nbPcmgFpHOzpIqBW9bpZNWQRam+muyaGF5yjMXCQE3E4xOiJpRtLcP6DVwKqi3tean1E
JWb2f+S/auWnJnk0IWD1WIWXMMjjAXJ/rW0M8nIVorkizyBNFdQ3JdXzWe2ABGg0LrFEjz8byrem
z7cy0NUIvJdNMEXgWZZ1vzoiDagFnsdIEuzlXXkIf4k3ravu362xHOPmj0vQBkP6J+DSt7sQGgMx
z7mtPRbgn1vH1zceBpdL/jzC4mHQW6FvhgUR0kFQkLvvWt56bZGM5S6Hg/PnNyLhDKBcxnwII/13
/o2UmRAbWMxgJAwfat24DbRo44i/PP3OQiyXXjEUQeCphAiC+rvUT24WZeWxrOMvXu/flJ36WhT1
X9c39Eohn4I6bRbQpAY7zFqkElartQCeWtaebT6p6EO76bfuztp1GPbEkT19n33Wt1bHZd5+HnQx
mZCa+zCbg6aRbnfU7zi1dokPFmt4rM1yS5dXvtjTp+F4RZ5/uyoffTMv2F9RXILGb6UbUS+evRY2
UizYBS/jPLO+jEL60pd6iWpECvAmSzfOzrUFq9IulGnK4HWhzXv05CrN9JLWdc2vCKtfVfcRMccU
ztf1z7m2hE5jLE6SApSVTr5NQTFWFBvkgmqzfnSM3Kw9xlwYf7YTfjG6dfjzuJRMVboXACHpD56P
TU+VfKylBBMIGcBaLD5CHz4IqYbKo5c4Tf0aZl/+PCL7kBImlwK1zMVsjkrnxfAyCrsNOzA4n+Q0
cOh9H2E83k7d6CL2c7weceUZD4KSpi9GXdyBOGycD7LSpryECAHAajfuor/ib6ZroOE0utODKG6K
qa/sEZSU6C+DAzWp9SyidbFfTcPAHqmyxyn+murmjaz+UoLfUqhtrMyV24HlqLAysWBhcItQniYo
6tBx8ADTSX77su69wR8bnq/P31aUxUkDHVXxvZEondE7DQNTrWrrE61Nmo78vDF3my5lbUtJLju9
rrh2ujrOd5YOBsUGHFV7rlpXmuAEUz1FT6bnx9aLAV0pf2lKqKOHsZfHmiTDHz83ZpijLAgK/SdF
m9zYNWauZreVokKB1yYlkTeu/8scR8fAWWT2RXQXLuy/p1DKDElAU7acCtc0PoCZO05F6IzjxmG/
EkhGJVyCowFFg3f5+QJO4cRS2AXrI0y6MwDXBRp3nOr+gNPdxkF0mUbpMpcKHRSg0VSVF7dzFKRy
FfdoJleGvh+BaCRhe0w16bVTxz18Wbtt2qcR6ZLra2ylYwS82aTJbop0wMRl1beTjVCQknCWsRe+
FPv00KDTN702sGuuR1qbS6aRohz64ZKynMvBN6CFywTyO9Pba+osVjTpsFwirzl21ii51+Nd3h5I
yOGXxvFK4g0I4/zbaWDRVKkUoBLUCSTTL5j/2H2wUS9ZGZSC9DRkrzkOavLnQQZrTPLR1DM7TIfu
O1fIgNRFqDrmhP6PFvkbY1oLhyDwXHzCVe+iBAUr1RDjkXCjWo6HIJbqT1zOMZqeifiGs7q0sdEu
TyAwGCrfi7ferDO/uB2h++MPayDmBGHudZL6j7JfBxsxLk+gmVYyc8voO2gwAhZTOETRCBwRO0dU
YxAtqHF/00Ww5ZZvoTHAnfi98JT60/XVsTYyMEm0O+iLXb5jSw1FOK9UoIMIxQvo4udOFp/+byEW
x7c8ABvuO0LEWnSrRvq9ZsQbApSXo9DAdCDOyI1nkk4svk+cmhEJvAmZMRWP2RTuhXFjEPOPPH/d
oaJNEg+KSX4HsJx/HUXNs0kr/MJGHGXXSYxGFrPhZmjyH1417RtzwiRQGv/8rODRwAkvi6ig8kQ/
j5pZHvpYZlSAldMe4vxNDz635rOgbVUzVs4IHC8wYAFIQgNqeY83tGISSSJOAQu3TD7UUrYrh9/X
18FlEBxY5wQW4q/IObRIFrK0M4NcAm3AsxyHhuKuVmMggp+vR7lcCgYeWFS7aODNFJnF/VHL6CUx
TvRMPO2TOsaz8oiYudeDXJ4/BJk7rvhBGSDaFkPpUc20ipEgVh89AHd68kPE1LrgWw168nooZSXW
nPlTTyXFujx7vM5oxhLLb/QgEtl8oKksUVEbrc7Lb0KhbDy3TRVP5t3RQXAAid03tBryiP8grwog
7UoxDkf0pbrXurUM4VVsRtRc5KqXxR2lc6PaCQOeR3YTGILslkNuDtDs9XHYj2LYdI9iYCJ2SKV+
9J2hRorKMcSolD50HYJ+LhTo1LcluW1/DZkl+B84xXATKYVE3wdtM5RH2Lvm5Gg5oF9bkYpQPHoA
XYuNt9rlBgVqTT2Os5OLFQLU+VZBS87QlQkejDfIiiNA7nL0Ub6v4ghGPN0qKEW6jZrMZoVkZVmz
riWN4iqOMRfit4jNWVrWjTNVVtlr917u5J+LNzqoLh2Yj/GXiGvJ2dJHvrwswHxRYcfvRKFbvTzw
ys7Po6FHWWYURTdPKtfr0htNhpLeZKoLC2NjwV/sqveX0gyZwDZ0Zg+ez65G4oQWQgzNAGZ/LMPd
2ej9XaxyAkBZE2kpUYyEFn8eoKgnLzXjkGJZax5Utws/NcV9BDj9+m56b1aeneNzHFicqOypM8px
ccsiNjPUYIMSu/oSfJS/V5+mO5RWI1c6dDC5c9TxwRiMP6ybLROX1QGeBJ5n+OQRj7KOEfhI8IG2
H+EoNg9VjyBjHe9kId24NWSZv3VtkPOSPYmVowKiyT2x1Ccd0Yt9/SA+lL/k4YBGrAAYcfxiHaKj
ehzv4CuJnpMi6WHDI99YNO+dhcvfQeFChXwiXmwN/ObGGv0EeN2oXtkolB/SQ/aWHTFpu/G/hPst
/fWLrfj+cf+JN8/LybgHRGO6ADwMkAKuSnRzU9XpvGBjWBcnzSLKYgml6gjaHSk4OxRn6QdbVx5K
kDfz5pgrCvkf46fnePQiRa5OsM3v4skno2oawNNDwJ8XJohvg3k3We2uFi1nivXj9e2xOoEnoRZD
E6CiWcbI0OQJ+EvwCe6Tk8cv/7cgi52AloI4KXOQcPxqiN+pITogCq7HWF16OiYKlFsQCacccr4U
2jpv6qAlSHJT3Mi7FItj46F3FQf93uO2pdxWPGtRKRxgcpm+xPlllK568A68IB/Ej+In2pTCAdHc
vfTx+gjXPtXJAK3FgSlSlfXLjAHq1e8KJSITRhnkuI21vjmuxZZSI98qA5NxoXkeOEhLHWECfUcs
dK+A0/Zd9fn6sC5rZaz203EtlmAXU0crOsb1t4UCPIF9dVfsMIhgErd8WC57o4toi7WIupLSVgPR
ZkffeJc/FC/WXbS3dhg7PgumQ6KKoRe6jNdHOf/Z5cGIqAb3HCAx/K8X16mC9qpRR/Nq8W5SzbLH
9I9f/eiU0NebDWFnRfWlBXw7BomfJyoQ3wjlG/NtKvp9DGfo+jgWFod0eRdhFl8rCuNc9jzCIJyU
KjYkFZEKspzd6bUiwDDtrCel75BConzlDJEsoZFYAT4r4AputHVWLlhKdzNAlV4YP2zxKSctzKac
HMUuObR0EOm++sy/ZzeIwlwf9SWHZx71SajF/YpmcCB6PaEa13tCQh7tz0K2ZyP13BEcxNMn30Zb
EMdY5RWbJ8ezx5d0n/zaQnOsLV+Q/9hT0VSlHb1MA6swVoIWoIKtfotkezYl8D72jSt9EKxd8Jrf
zF68iNpOCOYaG0t4LZPiEYQehgqTm/CLE1aFgJ5klGFQ27QR0Bz2soO8vu6EGCOoLirNt6p/mB3d
trtAK9uH0ADiYJHQVzPnpXByI6pDkyIqy/zrWXETSCpi9dXGN15Y/f29sgkAdHDmwQAYPo8Rq/0k
jhHDG2/xxXHjb8PRu49e/258IhSFZqJ7fVmtnOhU698RoHNPzVpMqFHGVtd5Hcy9EV+J9iFRvnjB
y/UYa5tEY1AGhUDAwsZikyiNp8iV1aA5ZWlOhWyl0n/z9V2giBuZxNonOg202CKBEY8K3kIMptJu
5Eia7FHK9Y01uDZjp0EW68CE1ptZMqMJ/Qh1wemzqll7tdc+XZ+01TASlfaZuDcXHc+XQlMnJeKV
dWy3lkDOrgSIxI7gEoNa3RjQ6uehDgP2l4cdFqfnkXjOUx1uiaTEz3XeHUU0+7qfxmbj4LLazQmG
leW/Ay3WgeCpYQ9PIbZl7j3tGB+GW+EQ2aG7RXSZtUiWVx2CJABIVUrdSGgtFoKEbdtYzxqoYRRG
yQdDjYzRbSNrOiLUbdwXCILnjzIFcYwZ9KG4b7xkFjJoreohlSGI3lVC793Dm9a/FmNnfQp8OedF
o4QYR6W5ZbpNh+1XlesVSJI8zb5NqHg9IfA+4uiYhZ7/Yco7CftUE98H/h8zyenZpMqxUbOidxS/
TpE3QECTWnIgSwABalHeqZPQvJk+PQg0TFropTrSi09yoENaxLuqAi+j+UbqVGUs/gVxmmeWBwED
6Wc0+IydOfqTCgHVJGSfNPlAvSsbJqeKovq50XXvIWOwkSvoYXwntV0SURkx8HEKx5TWxxjVKTZB
YkMW/udL2aRSSv3tvZy5SFObSGs47owYiREkKTsrym5NtEB2ctxPf/15KNz6VFo4oEfw+TxfyxaS
KwCbUSYITQjOoq9Hx6npn4K0ETbeu2tnDTo1gBBoUVkXgH20eBWr04hUyYX4s1LCQbxpBjlVN6rM
q3eCSXIKeWTGZS23ZxN5vmDhZstl5x3MZl9/Dj83tnSr79U7+Yfvu8Fu61JY3akzVxjPYxrWbKXz
aSzgJuveSMyilfepKn3sWuMh96LbrM0/SX76ZhpoWuvhHb2rrSRybWJBuCGdR44q0v84jy2EkVhZ
Odmd1HUfc2wCIP9v1H1WQnDZwXawKHPPa+U8BNdh1IoC16zRsveC2azD/C+ucmK8dze4YIGqnMcI
px6dAoQleFIEL3LvNuAfSdNu8ntE8IWD9h84tl+iY2jBc9DIHH0M6kKarMnSErok49IwgfnefVTu
hA/gvrUdnHkn/Sp9jp7au/jt+pZbnUye7zSqZFoVSzgY6hlIpIgMtFWspxKxZiPNn66HmD/54uVC
zVEC20tZG62+xffKgikxlBEvBdPCDEkbE8HuFTQQhEC5y9B5PpjF9Hw95Mr1S0i48ijXcaAsV+EQ
SnHUxiga0IP+zkF/C+AVdYgMGYfrgVbHRgyD/u+KXmUvUDU2JwQ5Q6NG1mZCgh5No+9CnjxLTdbu
pHrceLOsDo3Wm0HTj3fgsulcWgG2AwmzCcIHNebpPrKw+eDivz6wlTuYpv0/YRZ5klyjijPqZJao
2z5MWofigZeXbgUUEq3fIt5fD7f2LIEoovCx3qGXyzNrmjk5ZUvy56eu+JvS3+Dqr/Oe+yvpXbxe
IKv5TveA5d3GVl+bz9PA8vlOF8VJH5uOwIaHBpHfmJHbmeFjIAcbM7q2004DLRI1y6/KeqoIFGjC
Xu4N055qPXevz+MlV2t2RDuZx/lXnLxzADHJIXCHGCO2+IOJoZdruQrO44OrOpZpJz8T19/pbn7v
q46q7nCr/Z67fmDH+03b5/UBA2FEZJUuwBIHqlUaWtIpP2XqwEhNaYbottLcNS1mCjhcv1Vq9TOW
MR3DYgubgAxzQ+RnuhgLKikPfVrZ2cYqm0/t5UmkUz351y9aAkW7etDlIuMXRTfhkXTuqB2k3bbz
5dqhQHJBAkuGASJl/ucn30DWSiFKVPYOknVoozeHTnlMWxMZGIWO2UbOtDrLJ8HM82A+LtR9IxJM
Riqvosmc80S7vqhWtwgtFtqW5gx4mf/5yXiQGFZ9zMt4YoxvnlW7SeDtpmjc+DhrUQweMLxiZ/nC
JUeoDfMBUaSCE2c64jBix7PLEUYx18cyn1vLJXAaZTFdghZ7ldUSpVeLEo0rAbh8kI76U68EwYPI
CbRxvqwH5JGOE6pIDrhIn83YaHKpykmIgvxm1Op7xafE0go7ox03WC6roeZemEHvdZZcOP9OCA6N
poAVGDjouNw1UoosYJ3H+l6acvq/tDObrdNznq7z6VQkETAv4BM4k7zXzkMCD8UkxMTYywQdWbHG
dWHcF+2ABla1SzL5Fj+AjQl9H8ZFTEvlQJmT3AudB6/PO1WMEvKkT12I26szIglSfRgtGKg76y19
0HbmY/ri166VAdXcp4CcuSI/h5+2jrjl6A26+cgF4a0zE38vlqyayALKfjNIs4hs/L5a67aTBzvV
BUQrsTncahwvt8gy3mLxys0YpUFHsTCeZFepUcP8Khh/WlBYBll80jyOxx6YYGF7lvcsj9FRUvvb
sMk+lJG+kRluzN+7kujJwdKopRTBMgGlaekfTVPAIk861Im37+tyD9rv09TrGw+y5XGJ2Io1738O
ZhJSinTnC7Yo40JQlZgl0Zd7YKJ/eWbx9foRc/mVeHShDsdjj4vmQoKHZyB86UwDVhCMj3LUtCwI
44eGHt/1OJdDmYnfIBio50LUWj4t61FsCqq5qZ2Dkqi4VE1r2NhryxNlPkdOQ8w/4eQDhW0/prUm
p6C4jZ1R9UeVonXjYzhpxV+uj+YiA1zGWnyZrCp1sUVL7B0UkX637MDJb/1bBELDFxgDDuqH2X/S
cd4a4/zPT8aI3HQTAeZGIa4iWwqPxWN68O67O5qylqM9Idt3i22dXG9bf69/QPQX6Dbyv0stBJRd
Bz9umd3GFZ3yOXOjx0S0lYe/nemTB+qtm7UBhdGcHp5/z/I/MRfprhkOBmKlxJwN3DEUPZDuHrUd
PRcH+88b4+f1r7o6uTKESAW19pnMcj65odxoWjYvILNp3HHS9qrifcYb71hlW8oSy6zr/c7jPUT/
FjQfpPPzUKIVJmkgAHoqVC37aPjpA/0AZ5ySn2GUIVfa9pZ7fXArGx2O/dxQgMoiXUi3IAwr5WZa
oaNrIGtbVFwCapI9pYFe765HWplGQC4gtg2Fmg5H1/nYqlhNkNcjEt7gdq1rOPcFbpD5bjT2G4N6
J5cvVgi4cEq9oGRpZCxLH52VjF1sggWbu6ndTfWYA8GI9tp+VpyPHfETpdYDiluAljBbuSuP14e6
silOwy/zpbwBFo8nVGr7fjLtgrxVXNxawo2bZ+3T0dAAHzkLVPF0P59QqfV0DIF8aryi9dMqBg0i
TnKPqOmWEsnal6OCxD0wA74uXOmbvJaMykSjMw/b2Xv2KL67GpbBqxlrW0D4i9Y7e0AFDjwDTkVg
x++VwZOzTBkaE5VDoglH/dbDduc2cKtjdkxvaEJJtvgmRRv59EXVahlysTQLZApqVCjm5vvg9h/q
0sZwE3yUW9/nCLNBSseP+G4r81rZ7GcDXRxjcYaFlYELmG2E3EiCMr0MqninTsGrlfRO1k/GRm59
Ucj9e5w4X0NooD2+fJ5IYTuIpfo+zmmv385e7p1du7gv7GRbtLc7lso8huVGRNDg3xEX2Z6KARDf
mIjirfAl/U4Hw/F34efsk7WzHqxdfmgfzJvgNXlVbj1btplpp3CDF8VG5sOlv/E5+CUjib1xFK3u
nJNftUgP9XrUetyisF4tnqziS6UUe7y+Nw6B1c8LxBygIvSKC8UZYwr9XG8IEvR0ijGe1ml09NHX
sX+r4i1kxeqIADww1zNqenlHYcnYTpZg0gvAxG5IS8eMP0dW9d9sFJN3oCLRAjcugNlpjzpyFLx/
Tm0/lbvwFs30HXDM/ehmuwZKglu//WnzhlULtk2fe4MIFF20pHEAaypRn4gS6I6B2VKnarZvNhuX
xsqhTbsBvJkCL3xuFZ0fp6XQ+x4aY5xyifnVmOIfeZh+vn4vrHwlAM0zBpxRwIldvKO9uq7CEpVq
u9CoVgW/hYoG2PByPchaEmpggsCMQV6Cp7q4FwTLz2uvlec9Fx4rTL1zp7lXd8ljeGh2zffqAy5q
/U1/t/WdNgPPM3xyck/496F7T+B3SDDC6dkXAxCmGiDADj82vyn3KNXbavfRe85/bIx6PkkWJ41B
dw8FKeQJyIoWezrEWDjOKulvSJPxI71tnzFyh1Ey3gpO6Ih72e1yB9915OQDKqV/vnpgcoJXpPVH
prisW3gIYOYNXQK7zzXcvsQex5Rmer0+yJUlygZHAhl5GN7qy4dfzOwBn8Ig0Kg1G3kiBzjIxhaf
p2k5jach5lzg5Bv6pY4VngVl6h0ZdotC1l7di8c/hayyp+dKHMV/SUEZftklLTHLMcQONwIrNUqn
UqNdjc20XqTCxnhWFyXJC1oBMkghdZlS43WWRG3AgPrb6n4G8nkv0jMOyp2D+4aNZdmv4HPw0G/p
3KzNI7ucIwtnICSDFssRNbUwD5QqsePibj6P0ZNzCh2Z/+AOrxU7C8OdNtQ//3x9nAQ1FudL3Q9Z
7aslvef6sxQ9eUq+8ZZeW4AzpgEJNUx0LghHJtbXeSjw2dRovGM7fOyFVNz4Yiv3JiD/+SgGeTJj
rM5XYI3IeZ2LeYJuhPfRq7/hpcZW6pxuQsQl+S/ePzx9ZhI2bmNsrPnIPlnvBcr5ZWugCQrqQsbl
1nrJk7LYm+n48fq3uUCns+SBBBiwEUEFsCwWKwJRfJmLC7PF7H66V47mx+QHgAT1xuMOOFJKdcKb
+r7cx/vks9K4ys/+1rgPNi6glUyeR97MAJh/AprE56MdLA/bQYnRWkngP2ow+jHmEHQ5xDY6yL4H
tWxsqcWtJdcQj1AW5I0Cz2HZOsWYBefkGF1L/QlucfQzcLBkjoNjihQPecO9MdzErnATHK7P9+pQ
T8LK50PN8ClksRJ29uCiEYYuqtNrv/0/ZRK+f9aZ5o5kgqIjL3geZ+xFNRc9HxS8CAuna8QWM9o2
3EgmVzIH2hYa3kjEYXMsomCxAL/HZDS9IH60Gv1WnaR7X5E+XZ+0tTCInaAOAEjuUvakFwcVV1WN
DmYNGE81w19B0hg2RfcN4uzKQULlGxUwCow0FZYvkclPlaCbu1ipfIuuvq0bW13tywi8i2dyPlKd
MGWXvNI0GLRCDCMgP9NLozyBm7o+VSuPKQJwD7OLSIYv+/MDhgaiGcZ2twdZ4fi36mBH++qoPeDf
d5Tinb/fWtPS/JnPb2di0jVA4U6jqLzMUeXOj/QkY1BoNvw1n/PPMX0marMfksfqrd8XH6pvKLnk
j+Zd699tk7gv0K/Uv85+wCK3rIq+6puCH6A99rvwON3QFMo/mx8pd++tQ/vSHdLH8NF83tJIvNzN
53Hnr31yTE+dWUtFStwQ1l1k/kJLycXcwWnlTQTs5f1zHmpxI8QybE11HqL+ZB5kpz9kvKh+WM/B
j8HRbtuX4il8zH8IL+PGgXW5987jLjKvpslwJMBpx+711MnyL3UoOuK0gTtaqa6cR5lHfzKRqLkh
moYXvF1X2HbbmFLcST/ar/1f8pfoDnDOj61W12UCNtNQOLJm7Tr24TIzDv0ssdSYVhdXukTfvnc7
4WG6Bxexq3bpi6g9V/nd6ELGcv84KV+EXtwBojBi8I2pJQi53B1U07aE1+unwMVHk2ejXmDgAP5W
oEcUhuXchKlEpW9wzf7R64NdMP1poY8gsHp52Bj0RS8qpzWU26RX4KwlATZwCk4Zoxq94Ga0lfxf
7DIC8cCg30NdkSbsYunXUR6GyFREtlFM2qdW7mUF1rIsfDGSyPut1f2WccDa9JHs4XI/C6xyWJ+v
RsjM+E81CvZoGNVJKA0GyOqn0Sb9cf7QZ+cmAyPBe79BKVssc0oIu7k+TMTJlNeMpoiQNruiyh+N
qnD1SnhsWwiyZqS/xL53G1aIfOYiZinX18pF05dX+dmvWCxHafQVAZYu06s8lxHmY4/y0+BKbnkw
Xcy1Q+OG50/b28IvFW1pXnmJO+waJ9ht1b8u75HFL1ke414o9JXOLxEaJ7q3gs9Zsh93ulMedLfB
brdwymTWSey/qF98uGP/AXPs4n5e/ITFiS5MseilIj9hfGpc/5jt0bUWvnSOdZjLgMEv617VNuqf
a6sNur8F03/WDNcWo5ZKL0g0nX2UJZ5Tpr+NiTbOuPGV18Z1GmQxrlCScrHyCIIAOQTJbJeJW7tm
NQSDQIIIshOao+e7pjckD8mdPrLNPtB3qWD4oPP9YuOqWDsMLGr+bHiwlZT8zqN4ImDyNBkj2yuE
g2Hsp9qzFeUVA6T/ZsZOAi22BeCOUSusgRkzFNvwnwRQ89d33todNIsizMAfWEMoBp6PJS4FzY8a
ZkzDqUxyw7fkXq1saa9TELLJ3NxSn/bDTnO22cAXdSmicv0BmuGOmJ+056ETyRRIJjo+llVVHHK1
Nh45BYQ9RWjh1lIwZIBE3B87rfpTnshcDxMp05r0Lmbk6iKjmHItyiVIhXbrRyUV02Cfh2xqQ6mf
N+b3Ii8lEiwHwDNzN+pCSCPQsTc1BBwvZneU19kAJn8QHOngvxgPJIc/td3I9OJpj9ff3bBV/L5M
xedmEchciK84UFy8jnITCHBXlRH9G+8wdU62747yY/LqPU47oJhHLbLzt+tDvtyDZyGXLb4297U0
bwhp+ghDFD/9duMpthZgVkClMoGlE7nT+bqB4yb7SApzRIvB0O2LuhsxQ/QKcUsCby0QrBg8T+Ar
UDJebL80bUOEhHxWiZK8FL0U2Dmu71s7cP4r5zfwDBD4J8ri7MWoASElgSgl5A7Nn+y8SZ2p6Xa5
9hcaqbam/G68337S2lkAbWLaX/9cF4xN9sJZ/HkWTvJevHkjKgLzKJ1pn/1MVKd2UpgF+DeQdey2
qh6XV815uEVikymdZrU5Iwm1u0k/4qjubSl/bIVY7O6+j2Wj8Alh1IfpxvgWpbvrc7a2MBSVdsh8
ctFjXnyydjBGy4tpUcRC/ppYCKxxWfz6L2KA/AF1x718kQBi1grxAdUWmw7WXQoPaazk/2YYJyEW
85T7CIwlLbgGrBEOHVIwtoJd6sb6XvsYSOP8exyLZ5WYJHHqRYxjrMqjVPdO3Atuu9VSXPsiNKao
AHAfk8UuorSW4lUdInx2PSCkFpudZTeWslGoXDnLKfBqs1gsnVkO8/OdoliBFGuoctlIXz7Ihfht
RFXKkBAR0HGkgszYmMou1dPD9ZVwWVpgh2oI6yuQDWdAw+LAizxrwtKVuBoQJlXY6Sa8+5C7Ofqu
Kzv1sXdFVz4a3a749a9uxP83av9/fMmTz3Bh1P7Z/579/H5m0z7/B3/btCva/7D1STB5MCk8xeYv
8m+bdqi0s5kjrVlqnnO+9S+bdvV/ZM4M8AVzzY0kW+bU+LdJ+/8gVQZVzdJmXhz6mdKfmLT/Tbo5
vVPQhWXLkdbBs+MFvpTi7UlOa1mnMmP4mnGsh9pKHHFsg54uuCo+6JojI6hTSq34qPmSj0Mc2BWp
lkJAFrrypAZt+aiHbfokD0n6jJRf8JUiQfsR43T5xWtL86brZX8njA0mx0KKPZmkhyHgzlZ+Vs04
2AlxbN1KWAWHjlQqxA1BSr/OmF8Tyby2fWrJlpwxnqbbOCvUQ6Ek+XOuSd5DaLQs81btqd9JBibQ
yOT0qjNIoyHsg6ZKb1KjhdIQVVL8FuAp31BhUKfyHmBVkea7CQkdMXiaJDVB4YqXYjPRSTC6oXyZ
uryjpxB4RSFLTp405fipoadd3HWj6ntPkpRK5l6Nq8mNhip5nDwLDF0+FDiGqX226/1E2SN/0Y22
L3TasxJJzQfFsEaUIS0z/yhW8hg7jSCJ30VTiNxCniJ/11AH3+O6Wz2NbXEb8TEPXBnT18GLxyNm
o4FbCMlwNMVYQN42i3e9PDRf+xovaLtvgSDb0tQI36uhGn82MlrRDvUN4a1L+tzBW6xx8rQQbCtE
AkyrwseZcfuQl019O4gW4gvKWJtU7CTPqJ0maCx0mbHVJg0d8C52kkKYTI5m7h/bU/XScoPIKjRb
s4TcFX3J+qvLNOx/43Y29s19MnXbj6z22MGG8hHXbxJpL0zR8COj+HkTa0Hh1HJPmmminedWvp56
u9ynHT9D8qNDgpYHT2izLqy7OqescogVs/O+trIX/yWlRbmL1bjHVD6bpOlTKCeI8dqaPBj3yZik
t1hU9/aUoBsI+7ETZ8/tN5i1JgqnQZfc6HEjNXtj7Kt9TXPsqJSd7Ih9Ez0Zg1Sqrz6N8MgRu576
kOfLyusoZ/GjnwLlLuDzIrmZZhNuTqkS31eGlNKjzKtYsquhkAMHUJKWub6p0iXqKUNXbsWGBjUn
DPwBVICm+14owy8j1BakX5NkRiBH0wHtS3Vwu1JqkH2o0SOcCpzao7hB7SbC3EwSzBgtjF7tv2Kp
nGOLOqSJ6PRgZH4W8LI0SMoCVV3VDIqvYq0i79rUU/gtTtsknQ10fclNM9riNgzm/MNQStIhbCoM
b4FuxU5UivmrOuaiy1sgvwtDa7RlA2x9A6hfkob5ZjYGMMb+hFxcroQFTNLI/AFN2XCyqexfEjnD
p7sXELGwfAS37brvzQ+VLIf0ji0BI+whCUqmKZ7q31ld1E9hqybHTIniH1KRSR+HgF96SAYh/GnW
Tc9rx8qCcNfVeveSFZ38LKkKFQ+3yKZgKnZWBpqmcTqadQpQbkxIva9j7FsICqdlogm23OtTe+OH
vsjDNQqwc4p6xXBjawh9O6uy4IMeThLWlBravQ/KNCK/E+MJrxRd55R1Kzia3Mod3Zu0sYMBuE5W
BKZ51L04bnG1r8cvjVVO1aORtUW5p/hYTo4v4RMwtZ32MLSxkR40bN/3gSZOHG7JVJvPpAZJdujD
Mbzt4zj7qw2kht8TWrjDH4r/Ze9NliPXoe3Qf/Ec9wHs6XB4wCb7VN+VJgypSiJAAuwAggS/3ivj
2hG23+jNX8QZVZV0Mkk0e6+9mmXD6CvS63QSHUNMuZg42Qeulv9m2PUV9UIC4KNiMfmmlXwkeP1v
c++rT+QST4cKvnl3CfbsQS/1ckF+sing+Y1N7qblCFsVn+ci8TpeBoarXdsYWGpRfyyhGKHPVb00
iLj2V3gtKq3ZFyXYMtBWspxATPni0fcaRRnvEYxBnpvoHeqMf+s0bBDhNvVLCkF4UY0yWnMzxc2L
mkR150jr7nm6RZkbvPQ39GV7nvmIwLc5nc+Qv2xP2MrMK82Aer9oaQSgW61y46DwRpzl003KdEtP
hYuQINVbCg+tUqyR/dsE3JxZXHdtMYxxijFDlQKaiuz8oAiW9UKS4IAMuOHidzz4u4x1c5lFjehr
ZaQsezVjMfK1mz8ZbRUrqRFdCQfKbb/VG3b5KJJtzKjw4TLecjf9Urznp4YN+nNe+/EQMGpv4cQ0
ehA4nb43Dapxn7jthChvWgSK1O+4StZDLHj8tRleJHhJmSFNl08qWN4GEs32bDxIRCvK3c+UTvKU
wjG228ESmmYDD82d6lzyZOnaIwt2tFOLzHeSLDkbuGr3zBj3KyIArhonX8vnd/hN1M7mekrbAOqN
blFPlMcCsMHQLl9tT9uHdeXN/RiPb0nnBVmMNfJQR5rtUtvEb/Nm22cRxraY1xTeYVWgu2egLfYQ
QQuNt4b725snUW6eX59ggVS/AWNjp9pXzfemhv69ThQemIepRd4OQXVsohTsDb/xs82J9ezzLuWY
I/QA3loY4g9wbCireVN7FcoJdgspz1vrup20EO+Es2xg3b3OZR1Brz5FYZ93skEmBniRe4O0+8Kr
06gEMzMpZ3jRFwIKJRh9p9FrxNxWtjhgi8Tc1kxQLaUxyZoPbAAPPZqCs++ozmjSssLBQXeX6mEu
vDlFHq63uENfd1uxaa+/NqPgR7155H6JGlqKYfzbtqTLSW/lriaqLVePN3k7D/OJioh9eH1MnpC1
BsXq2jj6OW3cPCCGXB+qJsbZ7cW9iLElouCxmuvqmRkvOETY5i9mtW31JSldzpVpk/YHElxrM4Vb
esuqhc0QcqW3NHLudZ/LkNAPbXp+4I5UjxATmMdR4xJCubbuJHjv94YzvUvmoXrAonS/vHeyusWK
rJ4oEGIuvxzOh3zt6XDwvJm+i7YBza0Pxr1cKn6xEa6utEvM98JXnI1bnHJ6pCOr2K6t4uRnZZCX
4Qj1OkRGtsu6ZjOTt9j2WP0dWjweh/HPnxmuLnu9BvjcsFbdxTqwZYQ42S6XvI1Y2YQj+iSE4qFZ
7tLgwpFwdfOzmPurPzC6IxoR7gl+Me51gUKnXJ1P6p2nA17j3TXtueJD/DZMhv1TXRXeoeRj5xBV
2atGpnReLyI+b6CdPUbBFBe+aDkiwpqR3PvMDr+ThXAMWiEZZejoNPvP5vb/b4/+SwhQ+//57//t
7/pf65/+/9UdoTju1bf4P/qj20/8Z3tEoug/4HVwU2owjMURmol2/T/7I5Kw/8AELYDNGcR1GNrd
oNf/2SAx/z8A3YO9x/AfaBY3Ksf/apDQPAFrx+ZGQwN2BHzM/r80SKD93iCa/61DCjHMu0nEAHvD
zQK/8/8CDOLWIlozFW3hI6HnXiiLo/zUcB8yk0ea1n5KXIbi23Qljtc5ftaDXZBf0g59eMdQ8Rng
8faeDePvttmjj2TCBnof8rgiUhacSrf6ruA6Er/JipS6hgPfnuQzJpn3wQJAeqcjKdenIGV1lPtV
RbtjC1mZBw6U8Dy52xhFFY4jv4U3qG8M6iTe1FsB6+JxfVPJIvWUVw1bvS+b9L3M4RVl+jxsaLTk
wyphITciv1qe502kBN4IrJ6eJo6T97huHvS3XgcS0Lft6Tz8Wt0Juw+xdwIYwbfxujPEIgInTsFD
xBFO4u7JDg0MbLquMU+0paPOJSokCZGIWsId9W8J50rGSpc1bqIhW7bGenuWzhQs7w0k+LwfZ9x0
aAsZhUUwyJR50DYrOSGQhqcgPtlIHnnQxSrjdqiGsoJdXZXP68iB59QxbqZc2Y5OcbYSMJZKN2ze
UCCbytSnRi5Nc9eY1G1vPW+pqP9SrdJPJKZ2KBBtNKVZNyryGI4hjroejsYkI22nYaAeSvzJ3N/u
Lp9TUEYmIuPkE/DhgsQTzy6wKh0q0dFs1cHqdrPuquYjcLB2vI5TyOujCYK2L1Bbb0Me3HyIDjIA
X6zgaUDgw5us/fZ+GymyEhHm0AlGCMQDGzclYw8b4pTq7UlWoEXu4VxFt5d5oeMfUTvSsEz7rFUF
gWWf2RHYE3m3BZAmeRqaGI9U6jZ5uBk5V/nQdBN5IyM2kcu2EVDDsXWC/qIRx/cbk6WJ9+mChqXo
Q9OQ0yitDEplGCOHXoEOhFEmgznrZTa0FcVKRaguWKOVzX3Wwy6papp0b2MUfAdcx/N0RPTOumAk
7RaCHG/BwiKCbZHRB1bBpek4cg815oQ4ev8Lxl89L4QXO1N6qJ77J3h4bKL0kZoWXgI+TO0R29SH
d1MzDBADdDBniUxma7Dti3CqJ46/B7aS29amfB/2WtPdKCfBSjGnYvmGuVi8ffpUwrxW+CT0jwm+
G9+phKrtsEBhZbEoU1rz1zRpuq1E1KKNy8rf+HtaLZJ9jWKS6VdldGNfYFg9rd8V/HnpbjaTeNJ6
AZ3GLWkq8q7GnOe46G0Jz2HYz3HhSNqLEFXQiJtc03AxZeTLTT62CZf82BncWw9kQ/tzqbTAvxkj
FLR7GsGY0IMnLRXwWZ9x1xWIXo8HRGt5zEWFV02QPNNtTemxQZPQDwYucEmkD6KCW9PFzAiueWpB
SPMLKSGaO826GsFKlqQJCq9fx+a95s6ddTvEQa4CK9/qwd0sF6sOJpB+F89gVrIYtGmI+yZ3bn0x
sS//9pMFtAWtPfKJwbDUF3b+SRJs4AtvVCeLbZCqQraeSabukMyuwhrz0lbFew4346CkvvXDne3x
mf94rZuGXAnp6hOFWy09jjE38s+6NgMrrBqVONdAfuQpQFS0zvpuAAwg4oCO3zNFbsSLMlMy5BYI
lB6LbVHdAhfXlc3Tk9puOVaQYCUvtPHkAGPDqD6jRGI+zsIhfK+knVleD4Gqj7qDvKVgo0y3bJHT
Yss5oiQudQ+Li4wMA/nT8iDtYFpponzxTLUipz5u9rYNx6cURw3K+w0J4XkY1L3JpKETesjIemdI
EyXkdEM1iYK1Gp1QV3NEow82OWMc0l3Qv3ldFlJflXAzY/94ELjvcJ2oyGw02Au6tnUqGjgEPcMm
yyudrdYHjXn9DJHMAAAlw4y20gXq7ogU29z61XWUXMcFCQbjStZ6bVVGbW30l7RB0qHDpetWAO7D
cFp4cHY7xHRL28NmAx1H4P1Qt+wbmHBh8uPPyJBHpHDluzIh8WBPIP/K7lBVYfS5KM+rLyqEuKU+
YN1N468ZBXGvGosAoyoTajRziDLHaWJeE6/Kay99qCl/Mg07r2k05rQDZddVaBR672Udk6cxDpYc
DkxdhjgPJK4Hi9itIYnzVitUahou9TQg4gCd0HiqlDUlnWuW4fL9MF34oIdk32nz2PQe4rV6LBpC
N1ssFbrRGlsPEe7mSgJ2aRUapNj5yzGpu/u4Z29Ty59D5pKMOfmziPVx3LQtttCr8SL0T72SrzqK
7hsfN5Ny8IdyvjkxDVWBgZPUhS5T8O57cDNpO2ZPk2wPneX8nPgb3Yejj2tFJkjCQ8JfBpk7z33S
Pi8Au5ImsBkzrZdNWOBguJv6g4b1nIO6ehjqzuzhXRGf5KDSPfP6+tFgi0IB2g0tBA1Lp+4XFnG6
Y5UJ9mh9/2HK2uWcrDyT2B2lbaMvQdr6wgFGlTG2MH5zCrrIrHCP0Q0Ur2Qw945zkCJld+dWtwKw
qcXTjdm0S2R4h8PefKG0+SCORXnT+KdFtS9EcFkueNd7bFieVSH/SvuR3XO1GmS5LsgmFwEEx3Gf
7mg4eT+mWdt7ABm/sVv5LoVnZj7L+EQUf/I2lV6j1T5aj4Lp3Hf+vp1Xt5/6ocrNMHzJvg2eHF/4
G64YdTI8HABUtuGHM6Q9w8413MOSKTjAYArSFdZ9u2nS4GTNl40gj00z1RWbz6pcG3JDgmj7rS29
SikvCVN3ZsOx2Y19s8O4GE5ffRiVqUu+eItYyKgDH8BDEEHufHWO660pcZsXoy+gEkplf1iRN+TN
4gGPbrkEWFP9YlAkjsOPwk7IFjZA95wczCTfps377vl4aMZggbhcXkW4nW7U1QKBxZdtvLWU3tQc
DXpTgEYPLVqvuY7/BkYfNbU77oPan1brDm3XDmZFe49z9dWQdjosvP7XxqgNulWF+2XVkO+69MOm
K8GaZvt4QSJT7ff71QK0i+ucz9TD0C1ZcAH3T6jFn8PaO1fbcNEI0cr6aoKlaaLP6PhzOeMM9Zqa
lAbjd+DFtt1VpKUHQnxsYYsUK0DhKtqzjo67AUE0L8Em+mfMc/U7RWLbc+0b+gN0r3oWDjBivvpT
dLRNfyuAK2dOKfDA9nUeDKokaEN2qm8Sd6tz+DkFTnqpHEpUO83z12yH9TUWSfuEfyIfEgNdWwd5
2BVDAB+o4DrsUIInP0NMYfeDIuvQuXS4m9VWf1hTubvWtSavgLX9goLZPsCwyxSRG8f+DrVoG+DL
MlZl22RNDl9F/dHzlPBDj0wNQHx2AL+nlpVTOM62XiPu3m3TTk5VOh9hq6a/gQLFcx6krRmLJCK1
LIPJ2efQcYGT35rYHbENrSnsLCOxD63ompMfzWv42UsRm0tj4K+CUyLo/wgHxOgnkVTE+7GXHQPv
xtVdDW/JfiJRrllaJxlUFEiElhpvGtkZCldu2yKaQyAUC9bCy0wfZzpP1y6e6JsTk8FNMAQn6sbO
Ze04wVZ9acwWFXOsKy/bBob5iJDojootUJPex3qGmmSaZjyGABGwcmdQkqaHFXWNlyVzxb57Er03
CbhbATB5ELnSGTQMPd8vxJUkMjzb/Btyi66iwJZdX9U6tWe5dMOh0UbjXGxxAy8D2alaRTm0aqA7
tH56XCpgj2HTsBMOhBcZB/xpXafxoaudf0YxHOIgRmTvZGHSN9OPjgGHW0dP5KKBgKkP/DczhZ+B
HKJ7IDDPqk/YJ/eG6YTaFtezmfoiDMcFWDv5Scc1ut+Y/eq3+Huxei3V0rpTIwQw/oh296FR5qwG
q/YaW/aKQlbjOuUiTxe5vA7OoU7dehgpN4P6BWbjdjjEt7xRgu+wLuWtk5jZ47A14cEEMy+bYCJP
6ChouaRWFgL9E0pHlRRBilhiXFAo6tD2UHLSNUrKDJYS6iaCIsdo9ekV5Zjed2MX50EdXOWIWJ4x
ju3FiwH4KHi9QyxDe/6SdrQHNDJUYPT2cwFj7K9qMeySRNWIu2f5N5p0KV2yNnvRVesx7RRsq3zz
htOB48slO3m7Mqp1vlNB+C8eAZ346SGswhxxJgxJveKp9v0f5oI/XWifZwb4HcFlTY7Sb80qm/4x
VYDIrwGDga2f01KOYYAIJu+P5yPHKiYpy4Kph18fzpqF2y3v4CiUbVV0ICK6Wwf/biLmDfWfA04N
cftavzYDoDUNB6zZRFcStV+zpz/gjNdlDWX3VeBdMOT4MsweO5rsF9bDRI65/hCltTzhEeTjAE4j
UDiSadmEu6Rd7lbXvnR2/geQkGXbMlxRfV0nOK5cY4FCwK+gQo7a4Dftb4GiC7CpqaVXpNQdW3A1
MtVuiHzyp/E28D+Htb8fOJTxiwiPU0VfTC32YM0uWRTM6DtTY/YT/HUzG/R/OdtGtBSiLypcJXkc
oU+sBc7BBjpoDEnDGxMcH/rGhs2cWT/9NSqm2OG2RM4pnMSnV1FHr0ZrELecQCBmP79URu1neEVn
Pjxj9t0a26Ph6QzHpsEch0U+mm0tptYAt8UNUbKp2g0NnIwEae5S2/W4N+AtM9kmLXVH4NCt3FvT
zBdqQDkZU1LAoRUu7gvoz2iSXiYzPtJI033f1zRzS+eVIR3/AtvQ2ZL4j1u95mylL0GTPqAjPHlc
3wdhmvOugYdAJ+rHYYKuvFk6c/BuM9rGI4Au9IixH5Ptwxh04CDpqc2jxgPpV6oZ479GR/hNQuQ1
jdylF5HKAKhvGZ05zSspLlYl+CNOt3wm9G4L43v4DB/9tcOnSaYA1pQDLmmanFPYBQfUBXvphDpO
6JlzD21aJRV87FiMrOYUWLRPMALACL2Pl4ut5dVhkpChrzg0PuKcA1dS4vGs29pPQAdXcBffpdWv
sOZaMMbB8LShkPtigx1w7g2HZBIUnmDIIkd5tOS620ACXFCpOhwxQJIhioWldI0j1SzddXAADqBp
fbH9Ci8O1b0yMlwUUKnHADGoRzfjV47Sc7s+QNTPXKf9hVIyHFHLjfuRLcjLmeP5DRWrX2fj1CgU
g8l0nLQddI5JKOyLUroinQhDgQFQjtIqx9y3qvNtmarv0Q1o/TBMrXchPJYxKvSG6gu+g4DrkxoM
+AM4j7gZw67FEDblI8Bh2zKxS0Vln0hTeeARYPDAfRBkZiBWLyLBJqqE+yV4aXtH7VrWfuDuVRRU
u5lYnQJtcgoqliGYd3UgzSHurT6EkVG/kpHwZKJkPBo6ou+K2LznmFWMOHw2+G6bOhIJfgjNGtBz
fNnB4jWTbeH7lCY2yGZZURwzoFWHp3RLG//cqhbya4/MH4pFU79vWoZj24u1YkfkbmGAmor0DABn
Sa+SyfrYwZQTOwqzPJi/q8rk0ebre6o9er95VfrAeeTE09Csej2CcuBfEHbIJR5wN2FqPXn7sV7p
XcNQ1ezJAulH5neBZEULtAtoAVLPIzR1Z5QRazkJs/7yKu5KtFbI19h6cIyMD1ewJDQEx0EMUwzS
PIZkcxfB1Mvoe9t58ML6TaolKqqgEff1RPUzm+rHfrNnJ5JXb9LTsfdQst4mJDs4Yb9gOr3D+0Y3
Hflfrlm8HSSPIgvW2mZrwl6VglS2Hu9m4yNqftYPwQyLkTVMjkhuuAtWDBp7v+xjCna8Dv/JZjgx
9Ad2Ip9qhf+JwbRz45KWTQRDSNXcD6zrS5hgu5wBNSsipbvcG9WMlg92rsaD1gDEz13tg3eIbrTw
4pnuUKBeZ5Ggzo+aP5MVlxaFZA6sEaYR7XyIXH+NwDYhcViSaU0ym1i3myRQRVWl/WMQcvAzetsW
rKYUN2Val0mPkRFJ0Ds0Aea3mGr6p9Zj4j5Fd3AP6QrIVoAWMGh3ncChF+DTgZsFSQS07MWYzvKy
8BAdr6L0jtCgyb3WXm2KXo3wocNjUXDxwYA3kv1lvsXZb/bZb5uyrofHyas6YMvQu66YkvNxAWdE
kLNX6Vd/MEHOtrYtKziVlBExOASDQByHCBZWrKqOSzQE2RoRSB23d72MaWbX6qW5SV8Cz3wQSDbA
LDDZAKQl18FQZR319o3AEEdIczd3MW62St0ai3vAs9+9xXqOq7uYq8dmhQrcC/e1c09ygZWEwnA+
UyAHZXNLjmz2vgnxzoCLkeUZkS+WJp9MeNsRRu49eEDoh/v2oXLxxUXuamp63HjyHmFY5wfiVUvv
ANC0mDx9DPi277YFxlu0K5tkQnRs3xyrinl5HC9XF/BfBGqe1LZeZTM+6jB8xLHzGJP6tY7H3zCU
px44QO2jAGmVux+9tts3G7oTF0+/MDgyeerbN7zbIp0SXO1J6VUzvovt3l3SPI6uQmhwR44BaLXV
xh+s6f8NvUXwnY/tp3dwQTnoHnL0FO8W1Lyi6VVhMQvMdVij4piePDKiizTltvpHDyB+0PQPixc8
SxFOWRBqg9iT6GHpyB3QumusLDLfAvW3JfRDRvy+deNh1iku6vAVZ74uwIYZ8201Jh+W5H2YYYqb
IBbRU5YeatDo7xlaPHQkrs+qivgwt2y9vanosbYEQSMcF+zA4uFNG0DurIeIbZhQMI7DK57gfdLY
07whVylZD01PzwiWgMdwtZ6gmtyBOHVuk7EMQP7KNoQJFtvNfnh1FOZlvnjHiBK2It1Q79Ia+pse
aCwQxmwJ+y8tlj2Kytc68fdb039LN90BFruArvxXOBNiUcqXtpnKaQtK0Gjum8m/H6VApJoGJwbo
bkuaC+rTzyZqHqGlyuUGBEaZr3gB0QN2f9h4Hr8VcHrvw7kQik6xl3bE+JO/x4N46dubnXA31gfe
Tz+9rdvyhrijnGHFoMQx6aTKxZp+r7r6Nm24G2u46Oj0C1+0OUODfSc0FuatUqLVhVfzRTGarwq+
/r4M/NLjhJehN7x0HvBveFl8BQjoOc1KTJm+1SzeAnScNd3j2iIbOhUDfjpceWm3+SGuAIF4Xv8g
FrfrCElzKuTOq4aXNtJvQb+EpdeP2w6q/38xItf3s0ZC2TCF/S4g9RMQoL8dSa4LYQS9W3wrOLez
qNh1Skaww+zwGAIxyt04Hwxb8FDD+XHmkBHovn4xi/3AVuUHMaT7ZPRekNp0nDeJJOWVLDseQzu6
gy/Ccgpp2nzXxnNXD2wG2Lm1RiD40UtavBLlX+dq0HCYot4JExXAAhgboR6iY95hgvY3sJblFq3y
R1KT8Ig4ShT9frUFlwgQ8zNmNttT0LvtCisefRuKAXAIEPL1TMTMjsCy1ouK6PQXE4fO5Ms4gN+Q
0sruqpmuf4xU9WFE839Ot5X9meAr/AVo5duODtBKfANeEPFW8iDELc5BrlisqvLKiYdJQr3PNXlJ
kDULEonc9THM12NflPUyw15pGeMDmtF7yKGB28/OyzeKXJJUhWM5ItOakRjocBMjqc7DLq3AUALn
AWB5im0CxMNmaAkegzY4MR+5gRvGMCZO3C7qWh/MEd9kwEZBqRlHWeBxcbynaM1a2Y2ZGuFwAFT2
ifRDAv3nWKRb8u5UNOHht59RE3/3qI/zmbdh7g92PCBV6R1zkAKhtlqh91m/IxF/OJ6Qj1D3ewyT
ppIG20EZ+lQx9j2N/j8er3kKWknhx0AL4Fn87taV5kPkeNGMyJUYKpTaLNzoEabfCpM19OiTwOtb
rX+EcdJLzEkEvNB8mJZc4tq715bdmdFzBVhzSDHDDDXvaqaLCJd6NoFYeAt+EvBbC3esG85xKg49
aXDQj9sH8It7FU83DgSYKHBrZ3P/DYNuescme2BB8Fyt4JgRDfR+9eWR+9ERtB1wnMYAfB7UMKqi
kJEDrCjnwHiFCAdRtNa6fRzg4wMveQDRbYRl7AD4LGzDTzrdYIYuDnajp8KffhTdJfFvyQLrMh5l
7fFnf1jE89pt9hR62PResqz3CUJHgPgOgfcTYSEXmAg29zXwwgrq4AiMvH5MIVxQvHm2o1ffsZn0
Z5jDoN9DWAiC1zZ4jfyoidMOvgQV/QYBCA6eY4oZIFZrnshxeYggWgWMPXulr1T9VhPhX0zC+ZFt
PtZ8pNaB7XD5RnchkNkjifvgYTNRUCzLxluSra1Cry1XZAoEzQKCb4eP5/kbzNlEhAIKKa0lwCwg
NL1ARDoGbyuA+m2EtdfM/XgAggjMI5PUseMqJkCdIzootabN75QKXOJ+519GX3dPcu26iw+lyMnv
nXdIU6J+vcWvz5a58bFiKdijXLQa/1OkuwxXZ+H2GgY8eWmTGiYWWzceoedaTqwaw7I1KX0FeAYv
D5yA7MNvZwoi6hTdAKjuzng92VfMLge4VOg9C6bp3DPMy3TdxQY5t2DLgcEb7RSCCR+IG3AQN6Hx
QGatzPyq/N5/i249l04GPFDro1noNmQCzSQUd3YZgmMAD/VySZCRAQCL7haGiVSmfAt3kw1lb0t1
cwwXZqKMjx4sNPsEd7qIW4TeDpU8VqQmOfESteS0XoLz6Lj/q8K69zInja/ywKRtyUyNWnwLZdo/
MQk/16zGBsrGDaUYEJ9XhplNklsQWD6ZpQjnCk1bKgwfhiIYcQjHSGD5VyckKmTrh58+mepipIA0
pVjW90aOPQrRhl4btWrUskmCGiUIYUkbLw8TtJxbIYe+iUoK9Gvn5rUuWx1OOPqS8MlN9yQBTlJn
saen22Q0cYhsa+Pl5BldH9hqDl0lN3hEdMDsMmOjpuCYR8qncBxDtQODqQHLu7bdD6t89q/S6XKa
/Xn7A9s+DyGbHfxpKiARb84oggGE9UExtZtIroP0OcvkuDWfrGvXz47TPixRzpjwHLmU6F2g0mlV
mW6wl/EB0DRkdok01GvYEwCrh2mpUd9NcDFOY+tX5bgNVnw6UWO4Ae9MMT3UMceBMGH4hZxA14yg
yXUiQnvCcVgdOcAWt8Nu5K8J+vS+cHDgBJ+iw2VTzn2lyZ7VLo12MViiYHB2C6qoxZh2D+q6Q86h
nxpZyBQAIAhSXaBKMXU+zdoUxNRsgigdYNka9min0yWuD1rXicXszKu+aYMKoVBMY0AT2h6FVSg1
+awA38K0IqzJLTdIrtPOeLWfnDYETzzS+dYAWvQ6Kes2eojBDQBnYNTS4G6YmUPfvaL69qSMvUfl
+7egCg8o8r++IxhUJuQWjRFF87zuajUDTA3rAN0s/hIUDj+abkhUtaGonCu/DUoW4I4udDcHUdnQ
pFNnjls3wbQpVOM1snUirv0KOPgrDFsZXpd+XterbsPuj27mZcU38CRGJAwfDVT5MbR5BcaGGhGO
jnlLlf54nYNeP0JZkW0ACvUZX0A9JtwSBfo4hxvvBCpETpJ+A2wC0sic+dokwz6kprOFruq2Lz3E
/AzHOaXmJyAeJh0UAW0U/vXba7WABREmA6apabDh0DCt+KvWYB7KwaRzChCh80EKUWnqnphBTU2h
upsRmSNQt/ZAvXPwgeb/wd6ZLMeNZdn2V9JyjjD0jVnVG6Dz3p2kU2w0gZEUib7v8Uf1He/HaiGa
ColRFaqc1yDNQimR7g7HvTj37L3XgfkdBPhwRF0wRX8YlHZXi1XeMM6P92i1Qi2euDP7xg3h0+IE
Ca18cDMsPJwUs7GCIjHXQuqGetCfNFTs+jjLOFq2Cw4WTPlpIucuNzktapFzz+AYiVowSigtY0rv
uEni6SS09WJcS1lQQ0/T4uai94shuHrYJZojxRg7bgzIZ9iEjIDHlxaGcrfhQhjoZUYdcvRNhIka
H0H9mBgYODuhGgiy53QIryjf8XCS+3CgtFkEGROPHnBnIsPh6hg1xmM7yiRWNVc1WSB5x5FAQEG1
2JMlnZLBkwagzv5gCBIzwvHYWF6RtMJbVIFlPVZYdeiBSAONpTKok2/TYkQBxvNScUyNGQNjXZq3
A/NUVBffjj5guEkjxZEiUs9OGluITLkIqdyp5nG6YhRqQw5gc/LFXID+3M7hmL0m2tIuu9GIovoe
37wm+Z0ucLAX25AIc0L5FjxkujzlJylqY0wl/JYJ+Yw5iXTeAqWlIBqK/NkQ1mJIFaIwoR5vTckW
GY7XPg5Cl/BwNcfIoGedNJAWsyh6oOpVTLsWojq81Qt5+TbWfbC4uRwkLdc4Xp7a2cCYHJgDlEut
bywBnaEexZOSNMNbHXFWC+j5GY6QFzQ3kP2rd5E8NomFAPXImQ1tHuxSjtfxAqoSc1IGQIdAVMlJ
MTq1WuPEj6JloMCx2ibbhLJhPlooMda+G7tU95hSUQjM+jTkZP1Ge6qmJYwrltWsA+EjdNY6AeIA
k94FtU2ctpoYW0auCfs0qhyOGeZABYmH0yWn7xqaOLhjqRGMm5GGd3AMrG6diEPlDbk0j2LNjfA9
3zYi19NGuLJew0oUTnooLFds6ljrxwglxCknQw4dpcst5oDSLFo9DkyPV/Rh2ihzYO5isogOni4q
bDGZSg44psLzagrLRdtXAkAtrxt4uJ2RxcSbBCf+tK1L5sphoylo9LRxPWUIlUxkccOslSZPHNED
nhulQ7gmRR/brBZ2gZlb7E4kZ2Rx7tQH1VN5sK06TyRPvsq6CK5RIaMLSYvaG9tAVtFyARBRcqWK
otFWDa0ZwKekB9FOS82lO4wCO4tTL8HYOoxT498geifMfiNQIDkx/RtSVVgajgbPjL2Vz2m7EYeu
eiEVMDJBhO17jWUgYfgk86X4S5bHsH4LtRM7rkNAXTw32cR+Yi60/GEdxs+KJsTqgRN6cZv1Fp3x
WjAaVKmlK2ev7wdWLsdmJJNJbubA5rGziL7ZiDjXu0Jps40g9eoXWWZrR2speKBkA2vPE+I5ZUYH
N8HEHZTjgOdgGVEOpGWK8yTXGf8wDSY1+1JIUuOM1aCecYsYDEMzKYfpSLRLu1emdrQ8+JQgJQiD
tdVOjana7ZwgLR6UBbAi3qqo7V2R604LKO9FjChE78xDF8WhtI9KmnOOKudVDEuqxjPwBd5S0m6n
POgnx4DDPO/xYk0p9Sz5X5phlSrggkmqJq8UZxmibP5JsHVNx/7pIIVYsEZALeJyv8bsFP1TbpqK
Ku+VgNZQ2OXya0oBMThTKoAwrcGEt5TMi/Odx/bmt9/9j6LPb8q46Np//+ePUVpeccXBMA3A0hQV
/vFnSCqNs2iZtVRxu7pYfCmOhq1BceOp5ODf//6lfoy6/vZSUN2JuhJvBOT2KRoMmjKm8c9LqUYu
3hkmPU2lrlX0mrIlWyUGfhGqs5tKHK9GrSG5/vevv9pvf7i4wM+4wGAHMenCv/mUsOasFsSd0mtu
UOrE7pPhHT+I6OJLfYoa8Zbn2s9IGH+9uKSUYW3Qy+JDS58hhE0+RWo9jJqLSlC4lEeLrVBPYVkb
up8FenFGf/p0qihquqqJoOU1Xfl064RxJ4wDfV0KmRlHJy81h7Un1XzcWhCPSc8c0TFtKLLmFTFH
n9/uRV38ye30lxvYXOcWMoxH0eGlsJh4l98F/5UBJ9jYdzh8paR+iiYz2S+9KsFt4HxdZpbwE1Lf
jxlt7ilebB1nwZIxocFan+4pVn6VaGFBsWzWSuIRlcMaNtFx+xlY6795IRB9zM1A1ILJKX96IWti
x8Pji4TeiMO1WaroPKm4Pf/+Fv3E1lg/D9h3UZZBmYoqGK9PFvIet2wyhQBai1xT/KJM5E0qqakz
xjxLGxoqTtiYi82beJiLMPDwOBR2qhY8Ys1oLZInZFsj+Bkm/kesyl/f1qevtUgDPuygJd5cRNgi
QAg4Sw8bLqyE1NEWrTulYZjcQMyVf3Jf/2UJrTwVjPXKysrA+v/plZeRA2IVVYoryU12Zqoo9S/m
VjcNU/Pu7y/+X75iuJLcQWwSEEAg8HxaQVWMoM9o74wuh1Icy2C2bnA7Gz/5QOs3+P0uxGxBhq0x
+VhSNSAg4qddCFt8JBR5JNMsI9Fi01WQKDSVxld7oSJ4WKfbuf7Ja36+iJ9e89cRcN+tSpEmRYay
JiHYY4toGOlxKRMaaGYSRO6/dhHhmK1bHRk7GfqoonxaJ42CrT000oRes0TVtOgpVN5oqozxJ0vl
82diIRKy4NkFn1Ffy6Mfd5pWxPbS1n3kS9MsNyetHJI7VZ9EXD0YTYbfPtb/hXJgFnBl/+dUjt03
aVy8/MN/acsfyQX82G/RHPmXdfMlC2wAjBcZZ853/nsyR/uFARZUNIAIGXbC44m/+iOZA+/AJH3D
goMEzA/J/5XMsX4hDakaKwnFBOS08kr/SA39XtG0n/78fYVj/nor/LnkDBAXK8GD/1mMgMVF8Glh
Z2mUS31NDTgSaomzLBfPQdRpOjFaNT/HPbexLdOjlHF/9Ogpijz0gJuSqfswzSx6QVPTDziiSvhG
TPZq7ZmnnEdsXNkRI1+dypx8rwlHK5q4eW5dsEvKT9IqnqOpM+/CNqa6SxwBK+uu0fpadJins5DK
nSftlnh2slPUMZ+IlSv0qMyOllsx0610izqBh6mGueAMjSo/4/uIN2bWcASPoz7p6QiU8LvStEag
E5YBCWOAR0y0vtVvpUFhEJE2DS3n7VQ+4IMGM46W/ASkF+SdIg6BG8KGDWyrysPn0mxXo1JVGHeM
AA5voqDkNJj3hbjJx2q19opK8ELtSxuETuuu1VA7bmbdKruHRqkTMhZ9zcnWVxUi5pqTrCf9vh3i
hFjAyH8KPRYULYqlr0ZkBvODNNbikT4WLLq2Fi9cxTUDhX1L9YIm0Ft6H9gStWaunic5ZNARZ5R8
L45peKNJ9bQPu3i5yAQa8a4pxXTOmKxlC3U+70liPBiYiNI9Q4eRh1O0rqoeJZfJ9PFObVsJg1K5
1MDCJWY3lab1haC5/kwXWX7VdDoMdiQRwbcLBon7clHER+weGmlvIF83vZA1GC66cJfIUnqBd2D6
C0GrQ9KowR5nv+QYcVs/hotGfphwaPCqaGP/ADAg2kUVySt8/qa8myat3hKesPgVWdFxaQqZPm2V
3Ex6GH2M2BFgP0QjwRiyjdqDyvleV/3KrMuVtZH6WId0ZNrMvGiS0AQ2ph0o53ONB62whWKx7tBm
CLzC4pGf5MGS/DwWaHzSkLikAjwPexBEc21f9BrAfqvWj9KCusRw2PpYB8F4BLcxHUDBmj5mfPpg
cpNj04yHp5qB6BhhpR7LdE5aS5aDO46pdH8R1Y33ZExjunr5cIuMUPk9mtqmIbV+aOtxekuaMf+W
CCrsQcgMjogDxaFLWDlSoghY2+Py2ImBiPm10DxcgZ1fFpP20mpKALPI6oyX1VD6TBU0HZPRCnfZ
bMgc9DDJ0Ts0n8s6LfxGUMUdNpnIKeaSiZpyKvv0b7CiNXOKCyYeXhuN5UYeXnztCnM+y7WeP9L2
D27mtBEBCqn1HnOO8r7krXS3+lndUjexV1SygNMtC/Jj31T10VwE1FOLaxGUMs9XKym9uTb6oynI
HwqRHDseGuW1iaL0olbauGfUtnhltRFqEcUKS5qWeokyxIeKj+Ax5mfYVATxNrW4SH7Mk/B+ZZ9s
jGxqUQvHxIsMhcyz0PX3Oe068tMqnAyK+g9o8YXbiWG/i7PK8vUMGU002go3clKdCCllpPdj0+U6
VDf0gMcTfbLhMlQLSQ8xqh+1ZhS20FBKTmlVuVOyuDnR3Rw5Lreq4kSBFDyToBCXxKEHNZ2sClci
5pqkzDxZxV6jTVr8DR0DV1drWsTydLxZsTDtxk5p3sLCWrCrhcZ72pXJw9iJ80ldgtiXxKS8CINC
VVIMdXKurMbammBCuHlqLIyoGlnS4/UEt6GcVUELfPIn7Zlma37OUPJ9jMbZfoLx4jI/TMnZGufZ
KZsx+coUEBguJa5VQbaWtyFfUkSKSexPdb60lqfIJiODMeeJki0Ycc54W1EVnClk5OxA8Qnxhe7Y
OU2U/gJ+QI23PYELGDFMPIb0JzURCZ2eKZNeS5dWOpZlKo71pkiFvrSwRky96cqNGYWPy5TLGj4a
uirbniFSL3qXYedU0vAOq2z+Wo0DEsNcjAYW+yA+0yvDiJuMc+2HlVW/F7Wl7Uy5WUKny8Kothu6
vp2tgTToHOaPh6U38LAb7GXSCVZMEYAT9Aw8HA4JLn0rK0Ek78ky8SqBVRD0kDhykyrNVN0f07za
jZLYgt5Iuq2e4Js7d3M1lWv/LtFdQcuGO3xKUPtzub1rFV0ovNQol5zRGGHS45vM8KnjFdCBS7Sk
KXTc74iBGCn6kIdPE6NOCpGuvWg59gyB5majbtm/ql1Xd81jbQQdsOSyxXuuVHnWrr0t+ryzJcW7
KSQ+wmEjTxq7Lhj34OPze6DXV2WOlcg1oYbISp7DRWSBGEZAo9qBFSlIb6acpOKuM8oE+gR6fZMq
W2EQoqOIUIMMwMNEqk7cfKjOIAGCcdoFhVVk7C2TOHlWI0E5FBPs3XAejMlgpsvc1eMuWwx9uia9
lknvqLKR8Q7jX1kI9OSF8KUTFqB3zIU/dhAFtqKk52wQE07NiQp8KxRipJzKZUlQAcilHmax0Wui
nW2gbgraw8FGIwpHzlKVlTeDtNxzXJg96zBJTkDc5C+mVdY3YW8NT10yCg/EXzAa6fVcesTbQ6ba
dSngmSSdq/MSNvI3KxWWhrRjqr2WdINC7EVtJdx1es0gFbFbmkOjKQjJmSwv84a4B4FW7DbEQtIs
au6qYkKgUpUofpinxrqftCU88b96tDWj69H3eyXaYC5k1qM4lM+VJOFzI2iDmWvR5i7zhymcfENM
Qj+lSMw2dLjruzkOxO0cJPM1CQKOI2a9YBfUp7Dx9XiSd8XMbaDVUfwU49c9DFOG/bMVGzpUozHb
UdjVhKAQms5kXOW7LKuDTUtOeSsu0bTPrDG8wuYAkBll9ZNUj/1TlhrZ7UKGE/deO2SvpOC027oY
cf5PUt4qTkoQsLOxZatoF3My7/Uc575jtoMxOmGZq4Qdq+4olmQ0HaWPcXbCw9RcjJLjbVnVVuo0
nWUgpMOvuNKXYyJJVE652xqpqTJhvsp3+gJvgTthZfISF5avadZYT0TLwTlJZXgNgO0g+o4tCJ6e
J/dOM9ruvLRq8YjR3WKPGBhcSBs3sdw5mMIXq51Vv2GYlJdQ3rzxGVU4j2ak3aM5Fz4xD7Q4eBnB
XWGK+ltZRB0D0iskEzzbkrCbRlBWG0shhrkxGktWDklYQTCpc2lEKAvV587Qu2s6qfpRG6O8fuy4
cOzOuWTMzoJRENBPbyi6XWsTHrmii8YvoyGna5cNZoUFjlWt1chDlYo+4GuYd0rf45+R8/mA7CY7
Mg9hMmdGfy/S/cfAiNDvyDMPGYPAzUMw5v22ZhXtFXyyfsoYuV3f6PkXnHvKaZGmFS+hNi72EINk
iWAC4QCn4eR8WXuEBvVKwx/nDP/QRkgLr+049HCIoOyIS9pesBpoTtctsbOk6nyWtDpACUWpY7qt
4GuDkW0Dq2kfJzGoH5ckFvYlzLBtoWuJi+oAHcbQyClGGjrRIFqv1CDZOcqj1E9mvfIlohyOJlhk
0QVN3VexkBGbAF0WTuOeSS9bWj/nYlBBGGPcqPKcEp2On+kGBf5rZD392EAVOhAI0s7akGXvctCJ
j0uPwOwjAIMRMSYcObNZN69mj8Mr4UHxjkeLsrUXG/NQV3L6lJXz/A4vbkBnmCI8dEVAka9hsGy2
adOTJpE6/MBJ3pnHXpd0RFJ50d9RQ5LBVaQmJzUthMqr2uJitMtyHPeiEOrfQkaA8OJVzRNBkNX7
RA/yr3pJeAoxTCGZkbR48BqqIgwaRvksLRIxelOwhoulhH0JCYtxvrYpdjpPQW3cYVsiIoazdtvN
0/I+Y+086gukDjcZ47G2l77WvXpM+svcFdgbSExytjNm/noZ94lalpeZTj0CnSSc1TDJnwJZrFgc
aueLBAgzO68i/ZKLdepZWoUTCTzDKydC872UJJwh5BqOeR5QnrVSYwuQACgRhrlZHxfxkUq0eNMs
rb3JWe8ePcrkksj0lUciebakSZw6hETZ6LqkXnQMWRQRukq3opXMjVbkxkMx5/MXTk/JR8fm4Iat
GW/UTqMcJ/+lXVFewZmkkniLgak853Oh7ecGgdHWIvJFtljPGFO0etgY5OOeh6CpfQPo6oNlVQRv
rbonZSMQLZT6bHiQwwlxBPLYoDqK2iBbUYd6akxQSQ411e+yBEBEYM1+YIrxF5GJRLbRJeK9Jhps
3POoeuHcmF9K9NxNy+P0aLYNG1hMZeS3w9IeQkBuG8yNo9MnePzFuRQOOXXzs2XR4ZpDMfSw4LPD
1Ogp0dhdqatETlnydIt7oPhmxKOJE8zEt0Bh6Q2ZjDLPR9kojUYYhLjloTRArihFN7t0lWBLTZrx
LGayWNLvlvTQZoxq9y43wvhVmHLxSc6N8WrKcftkylH+gIZZ7UQO22sqN46eCjlqboVAX/ZDLFlX
1CYipygzLRhOKb5m1pT6yMWqgT6pa8+5ESvXJGm0O6Nom69KMDU3UVcgMlOAbDmy6M910/PtzRAX
7EiJmHzWBub4NE/WvA9UEU902TesOiHFgLiM20XQBU+LlBYDVRddSrmHdJH3/XaK5PZh4nj2OAYh
tN40A8LFrmSIR5olC/pqpqMhRj2OuarCEFtoJPAUJFy01Eipr1VNVBhdbnlOBSF6NUclvUvRfF+p
jQrRK9gEPHOuA7a6gQS2KwRGiDowLyLH7RQLM1ScjvHv5mQ9kCbCTTjUgqnbrTEmD51gAMKZzYJJ
4tHwLJssTcb+JH1h89vkikywiCC7brYDKyu0Tngh8UIFhlEQNYYsh0s6gwnbx4q+UYJ2uMg6TiOz
isSTpOspBwRcCrWt5jKPaFYE8riZSWF4kCNsU/YgBc1WjirtHuma5g7af6J5sdiyQn9tdf1f1++f
HBz+ruvnteMLALP4h47f+iO/dfwU+RfUOoumnUVBYaK//NHxU8Rf6AJC1WBwBiOj6Qb+V8NPkLVf
oOvRy0eFM1Tma9CH+4PFIxu/KBK6CuNuiFlKGt3ATy2+v2v5AWX6ocuu0VdnJSCC8WaQ3UTrU3dY
wXwiV1MgkMA2ehwgU5tsF5kpmxhklWInNMNo13RX8ArkPdUCtE/dkYo+xNEnBa9BV1sfopZAsBHG
hIqjsICFjUu6Gzkx8s9l5m9qlE7aoGACXLpXYJYzTr4IolVvysSgUx5R2AEcnVLQEYDy3cxDe20i
WXZmhgbrOwahldYD8wuq9D7B4vEN8sjEiUftsvKKfB3Lx5LU7EnLFhDdghZSylDinnEs5g7eyu4G
E7RJpiRMtOIyhBUEH0cIczE/yXlvxt9KBYrPvsHBVoAMsASmz6jUHoAmBytgmHc3SqcykupjpwcC
OnmqxMrz3IVJuAGHPiA6VyEGERgiJqOjVW08LYnRM6OkUsbAVbSlFLaLxIPmTGSqJb3YjsUNFdJI
+1BPcFqb4bFZR08LtJKYydqGtjjgthxFocVvVvb7Yll80miVWxfVjYC5Y4dLsSFbhbvEbuT8irNY
u8VSDXxNEXaL3hEYi2QPysOyCeMMFIDQVX7MH2+ZPlb4kQpZzoZFZ4E5yHWZXsis0mHBTdlIj2ZD
+fVFNTuRzpcscEnPQqEqDEL517eNS/VeXLvm/b07vVT/tu44b2U1rxe7+38//pEb+/cNaUVi/fAH
r+hwWd3278189972GT/6Jzzrf/uX/3j/9bfcz9X7v//zraQeXH8bAxGL71e3tk5+/p9lgOsLx5R/
2C9NF/3//8BlPP/lZ3/bGZhe98vazQcSrBvIsvqfGOP1r1YWsQUuCFQW83tYtH+IAcYvlgFr29Lo
/K+rH3Hh961BMn5hcKUJo3qd87GOGf9Xdob1F30vvykMUuS3sQ9RwjBbV1vlue+ksJ5BwVE/jrLb
et0xfdEuwSZiEMtwLFzlAMj3bXImr3SFr+obOF9/3HITbv4XA1l+3KAQPtb3wcBFtrx1jJ21/v13
70MEih4LPX5z67oOxqi/TofkFU+rD1oScKzzsxGgnwYi/vUFP4kg3F34JyNesPOrHV1jGrO2fBNV
bnXtHuX7AnjUS+cJG4qpR9zpXYIHhVLTTl+/u29+l2e+l2OoFP+7r+C7j75+Rd999ILhhbJGy46v
gO7mofBD5hpPB+2c7kk8h6kteozi8Re3v03cwC03+EOd6hIelANnzNjrtgBudkx8Y9Ss6i383/nJ
Yta85kPS9XQ3PUV+82q9QGR9rXaaW+wW19g2x2mnHMyd5vVuuFunkU7vkrc46yys1D3r9tQ4K5vQ
1/bNubyMB1qGL4CNT8FdB77V1m5Sd97SgNgQ3UFmqMgsOsxLd/VzeR0fq421s/aNbW0oPP3wbfgi
PevJOl7bs0g22rALHWFrOpSpP7ueP7mcnxRXvKOznCpcTsSdO6xZm/QLOTEn/5btf3YTsUrW2+RP
Le2320ji4SozowDo+GdLC3BmLYNLtN5G1qVyzY3iKk8clG11g130hiwe/I8W+Nqln7wodxDSsGY5
5del3xTveB435kZ/ANg6fSvwNl3bL2XspI0TqQxy3KheezIYRG+eoq+mR2kHf8XjM3mLy5Jw129w
+haGPJls5Wmiom52lJ92zkSGewXKQOxjWXwUfcVZvyYpcYWIg7w9utr6FQ7vzN981F+hExnSk+Aa
idfPjjLvw7foq/pq+saGDrfu4lIBJA748aKAvHuBp5VXuPJtsgV7BnPRXZVtxeVJplhvwE3JZM/n
efbK2c3QRKo9rNsNFwibK0nCDEuunUyb2hs9yYWhCmFgzL4BvhNaz3xvSlvx6329j+/W2z68TaXT
Qq4jta5t7lUIclC38w9M9qnk4fIfgU6o7rRyLhwzgBnuGC/FC3bB3E59mia00pzlsviypzo1CueV
A7ytPQUaT0VAOzYVSSL7yrvxger30DhZSEvVyUO3+truyPfhIG4BX9vJV8sVN8JFPgHLbr5mX1qw
F7ehK97pBnKhXbwrZGGv1jMTVPn28WSbpiMcoEt4eKlfst7RntIXEqudG2z6u4xRW+l2vKX5vetu
pDfxLnaJrJzICp/pAbEfOaQ3r/XD4A8u8e+D+kH3PnFGR0Zc8pStdUcTgt0gdoTzfO5fQK0E/m6x
hbPAXGHuQ7oJ3T33VTsRo3aU6EhwJQeLtv4OgtriZnZW/c6NroVfrbhcWyPnOtjdN+G1BrR7xdEb
bejR4PgE+0PLzjC2UQg46aMgPMU8hMgZ4WwkO1Jc/IeqY3vuNvHiQGmv6hPSRHKEq+fi03FDYtaD
rW0LpqDmV5nE6A7A3rWDUkrv0F5uRoeJSNW9OV8keAu0826Lp3EG0eDX8yXNiT7b1jf0OiV/1TRH
DZAw3frZ+GhsOK6v2j6/IdIRuvI5FthYCG8tfnajPNfXTsX3xWYV7fqC4K2NX0ZmsphATxgJwJ7u
w63wiBg7RcdwcDGBtgaCmJfm56ahriKXxSpyojf+yYL2mKyXKKzprDAmQvOZo+RNLEXij1ypIPBg
xO4DLzmOHst4Ec/TN+HNfKngwy3rhURnMWUesMYjziXrXLOGq+2wY3t/RDkZvk2CO+E39WQHAHfo
6DN5ZJsrA+PHL26+klzjzvC02Vf8lp2/ORDWhOMwINBspC3JDOWVClgGpH2gS/HYnwu3PBnMrIRL
zx44uswkf9du8/sBO9xg48ln7Y8rL+vQapD6PhLBW0wH1oUcurCES7AEXKedcE6dmqT2C9pD5SaH
4mv4ZOgOwKH2vrlL7/l3SCqK4eT9DmYNHeoM+G9226deOdnSsOmSO4ufZ+ru4tGNiYALKa4V2IRM
2LvM2tZGnaM2F6Z+X7FMGKXfl8fu0bhT7eT8Mr2Usw8rBlQbzdUevOS9hlHXLgVX1jcEeRppR49V
cvqbbPFaovs5HEVXv8CAfyAFdo/bYAC2n5wn3lR5J5oeyUEEEflLQj74JpPd8kV2CjfpD2FjY2kg
dx/fBRbcB5sDU3SsD7U3+bSlQlQkG9KdwtEJK3FIa95fryvUF8J+ukWcyQnCO+yENUxSR70PAPY4
ysc42MUDrZ4C5a520OOgG0uQ+NSjJm2zu1i2ow9D3jG8JURmYBTEJR29EaKy5qrvPDjUj8Hc8HWz
BTMgYXZpWAIrqEw0dzfVbcwaoO/ZXVlTRJ4WFwbFAdyCmLitYBPPUG9qygeDNOq34nkk4cPPYOR9
W43v7/ldsqP95WS0PpzuULvik4TI4NASH7BhEG9Bgmhc2dYfh1dcHGQ39HvgTWZk66Enaf4keIyG
QjfpoGHaIkxs7A1g42zaXOpz+T7ecVPCBzlwuMEyzDztDxXSHyEU4PkEBQgLvgByOyArgBBnnQJF
YS4hJYwP1NLJnvsN/ndncrJzfIi9fIP+BYL5hGzoonoMaxLF4U3GVDI82zbxieby6K4QVvoh25hb
vziLO4nxzwS1Ijc8rXFpUpo+JnnFH4nqMvzauBCJMNHaYB4BaeKsJ7uM1NQ04A32JG7zYUP3av1D
J+4i05X4DaVHZpvlVNGxWc6w6mA5lvIxXs4hJbW0YZoheddIuRAKFaLHCqegToZ/i5M/uYg8tAgc
f7Ouyc34IVzlTXEvIIMwlrFlSCoZ1hSLoUO4gfkYlKTBVr9vNNrM+LM3LWA7xSkeWAat29/Ib2rn
0jzkg8Jvx2TDbSY9KA70BDA/cX2/GsnLs8SyICFXEZcgdOco4TvwlvJ54OR9KId14aD4rJJ/u4fl
QlxfOowncQMSlp3TI6eWv8cnEHjc5Tas/vf5kjxoXzGmC8xMGKe9Ouxg3gPbJg6xSRK/5DFv0UX1
ZMsLm4f8AO8PJBb5jTdajtzLFhF/uteOuR+uGBHM3Rt3pqO47anfLB2zjdEKH/qT+LDuaOMpcmX4
49CSDupuIDb0JvEkuQ222u1iuMkD/WAoDkrlxSnwT4f0hYw5hCGs83RfjD78uKh2K7afgRT0+tCB
5+BHt9YOtfY2oSn9xlMBxcKN3Ld1fbj5aT4N227fbszb+q7/ujDug3v2rbox95Tq3JRQV7Af7axD
jFTFuogeqgcr2wTqXQhAUrGLlgz3PQjot4ghCLicUrw3W6ZPZ8/1nmnk1ll8UUbUW7v6Ji/7HHFg
srXXVIW0gxWF92KduRtiCB970gv5bt7lsj3tWXxKY8s9PU7Vjr8EQDA8mEuHtZrXI7fEewCNH+eO
/sTAdbvtNnK9LfvdKB6Kcq8VW2u5g6ZvvAbJRmodHvpMO0FTd2sMXE442WCOiZ7c46p66iidFHf6
Or3HLm0eIrc5WVt6lmzLxaFmQAd3BwXAY89jzELE8sXaFtXHzIJOSJDbJkbRQkrkMaYd+UYgB86/
7kzQ2QREWPUUhIzEsFGfQd8PVJjETzRviqDgwT3c16BadYdob594nEoJW1F4btetQX0btto28fkt
ySOCMUDH4oM9mRuBWGHdU3H7bMEzQBI7sINHFq8B7TFba+Lz2vzJfN3Xm022QY3O3NFwAfBEss9U
nL7YoaUHLdFfB1fblG6MfehMtZ1s8g+B7P92ZSpNbvqUNM6ajUNYArjbH+vwMC3OZDrkWZYzgnC4
Ui9s0fAshy/aXxCjCbtSb3lsVg6t7w1dbDsxXCz3tHrqJ9GPDvKTOdrJlVqH1LhhVx9rOU63ONtU
PG7c0gPHsQ8vjPyxyRsp9nRRbykWqb5zl0Ri+kjnGMz+8iW+UAq7XA+//YCuwTAyeCxF7yJkauG2
6d1pjY5tOBHACWUEz5a++YpnOvOI0okETbCHneCxcPitPL54E07qi69m4Oh35cdwxvzFV8IXmdj5
63LpDE/iOU1NLNjhlVyMVdxhysGzRymd2O1OtsN7Iv7qVoUk8JgS4c8c3tdamWab+Fk9WM/Ls7Yv
/ditH9c3L7uNh/DhyYd2K+4D0Q7O+cXYNSfN7VyZQ6W6hRyCG8Qut9glHjhWbvQzi9xW6FlUX82z
cR2v4rbfgr9y4UbtSYtDOjyVh/XK8NajXc5t6rS7whPc9iBs587mnvBiH8Ybb1pwoQM5AEK38aPi
cAx2Aub2WZymK6dw/pO98+qNG9va9F/5MPc0mMPFXEwVQ2XlYN0Qkmwz58xfPw/V3adltSWhfXcG
gwP0AdptFou1ufda73oDFZM9oLxdiXvtq3pMHmeb4dtptFF7OtNOPgkbPB6d5Ee1EezQU6gdS1s4
x3LygX4Qx6DbnNXoMlC7xi2OTJ5bnfx2Ogc338brytHsDFm0v14aMe7eQ6SxpjPJb6rzkpKENYWn
4tXstN50Z1A9uLKrrSO726SHyKbnson2ME8trQT+lWTRXGrbYZ/xPpzSo7ZljSTcTUw7HqzCxMtL
F+r8IDC4ck1mw1dwgTxpLeLNwndk9GRHO8MR3enQeizBtXwBE53y279MvwvXoUYfeR5Z103FC6uf
VwfFGcuDsZUvBmht2Va0SVC4Cqtb9pZVKe/mS2CGbb4VHchMDxM5wF24U8qdf4ERzHrek9i00rxq
8kqEIu0h2CTO3OP6QQ21QkWJSPksVLbCtJHmjeoq48q/Yg60zlxlh39hsjJ4XDlZL6BId5K87yix
+U0ZxRQubknh4CwNYoSL86piwVn4wpU3+Ai3yR6ohF2NnWot70LOErs8JKfqEv+FMTqXlU2lbHhQ
xJwYyNkkb7hW7yWn3JVUoS0cN4ovGzcic5Wua7f0prOB3wVlv11s8Jy0a7faVFiOXPNLmpIj7GrP
stEc3qGcC78PxbYzVwkMDaZM5Hdt2YDmcyox69ryKJqpN9eFHe60cz7HuJ7hsqsrnskVHbBVutW1
/7x8HWMLykyHWt7EVAOOuPHX43lxN6zrw7SZ+HZgPQMn2k0irSI3Pgpe5nabvUjpumKVezhJsabM
/ZJMC+2VdW0e8h0lERwIlg06SvhMKmlKexD0HIrbujzxJGxhl7kl8AbsyiVaXTkXtsGP+iE6M2wT
BGnZUihY17knYykBkwVYLaJ/iw/MHKNzntvO2pY2YACmK655wjkOngDba8t3/AQvegfCMQxLsxg+
M5n+GX/DKVPoSB5YACPjnhAArEh+lIYTNevgLLlDKuyhfnegPKzybXYZzGuZNszxnWbnPzBTvi/2
/JXhLnpaoBmMJtzmYt5rwBvyugPBoQ1wMAo+0qRt9HW005x+82xeYf72HDnjPrpUbJF4GtZy9D0+
w0sOF0OHdgC/kTWlqFfx/wgtHcC91XRPvoFDm3VoDgbVMGyJtbhhMwiOhbnp1xzVLli+ft+cEymM
S057MYSr0DH+GAT+Aab/ArRUfgUbS6Zuyigwobq//PkrzBIuVMqoXVwwy9ntXR2ve0o54czgaTE4
2jAisqsH8MelWOcFHteBF2zhT7JXGTsmQPF+vmG/1nbssexon/ymn93em580n8S0FRr6I+sq/das
CWG5BH7wsO7g2UpOvQ5s6fyTz1xwxX8gga8eyRtljq72qmY2PJKOrTzfEqz+kF61e/RAx97BpeDY
H3MvufvkU5dv8tGnLuDy6x9CnzPilfimw7rcNk69zcCBq3W/6Xe909iyW/D68fLEn7w2LwKvf3ww
sjbGFiIsJv0Nam00Cp6doiTb0MFu4kN/j+vpDP/BpX+uPNzRoBIzNbhfXOtd41FGB+4oTrjB6Nq3
idEYNp/pGd+5JWRpEuMWWVTezBDGKpI7C0a7DWP3FK6B5y5lJz3veSYko+2jrX7WHfD22KU3FITU
FCb1AVjBdv5kLbxMTf75cP6+kzfDBT+0xCRQuJPsVnLna5IA14oMUpPalgv3zVVt8TZzCs+3k11x
lOlmxJVpR7zTw7P2AyDjotpOz8XWdCm7qpXyTdtRmGwFSoTKDXfhTXpguuo0vNj5IVkp28hO2WKq
K96lT35oidn1P1cYnNi/nuqbH9qcwyGWQnVZYeF1uwXWs8sn62hxziVXv/fmvvq0N+g9qdZ1gf4E
uNjmyVFGofdYKgDDmw4EEnopZ8anX/FXE5hlIauGyjxNeTt8ys0AtR4efnZ6n9wKz/XXjgqXV7YF
TgXV9oQbMbSN9bwOqeNS9Ur5ZL2ozBb/8Yxf38Cb9ZIw1/ZD4nxs+WEpaOOvMpa+38J2HdLogYJI
G+u+OzUkT61wdn2Kf4S381r7YZ6Jz5NduOON+dzrpK1xHMhL3nh1JSwtAOMqaVvefLb7v5yIb5f3
69t9syRwCJcQXSy365EIANKyMe5F4sduy/Nm3d20Z+SZHpvvlvuCJwH0GU6xp9Lj59RltzwLbQx3
sHI5mPfxibZRPa837FX3yC0Q3FzwlWztqFyI96qrblBEGwXucisdJwNsfS5mR7xub+ICB/YtEwUT
pB9qabM3L9V96CyNzsd7rCwvG8fb72uIMmlKqqLJ/9At63WZZxL/3lanNbhx75JJIQP8lnZ70C/G
g3gDUgsyWG8jfQXCWcsr/jMgc8XfVZCo6GyoVX8gQxXc4hEQLzrNh/B8qQmslqEfExFohOfpkdgV
YoZEYsKlZ8y6K0feqcfw2B6p5F7eiJGj1oRy50a72Y02S8sUn0MH20TUFi372YHTx8ab+LBEjMdX
2QbOtadux3W/gGbrfCXR0XMSHvyz6BCeDP49hvGe4mn74qbeA5Ed5gWbKABYYLg7SzEi2hONNiGE
9BJ4qexzQA/BgQJOY1bclJvsqJ3qs2XcWIDZUatcD4fhLF93m/DUHXDKWJcXBrXJstmCdHrKDrOa
rb9RPOtiadBqPsO8X8pNgYTUTQHqAFJDZew/Y9g8boJjbovFGi2UGGzMbyOos21RVfXreOkdBvyj
3eyKvsZOnezc8FQ72+Im+yj3HkBF8RVAFZaly3DnArf8GDYcpw9sd7vji8HPvGKLRWGyprr8dGsx
3ujQXwbbhoHtmmhSKaFk/vmAro2ojZpJXqKKVpAnwb7UU+MwgwjgXMxrmlWAvh8BkCIF8YgD4DXl
JXOScdwzQGSQE5ywu/kaXoPeucCj02143m6Z4WwE+jnrmfKrX5H65/hessceAVtXrIYYdZXfihqP
RX4FkGsb9B3ye8GZ3C9YcX/FsADsaWHlnIQTxpnp7XAo2Vfa5fhxoq1vV/ZSuRnQAQan7N1k3cCM
e9DoqmYiDQ75KSYtc6VvNC+0GdBtfVfzoN15CPA46tct3o4rZg8Yj546N2FNxBv+xlbZjAdt0+8b
dwT9aFlLHcPnaRufZo89LPCEnbjvuYC8AbQByiRQUwbGwRmYKFR6I+IR6GkjL7wkR4feiTI5clRb
ZTyRPSuP7UXo6CemdILXMhLEY4nuHUdNp7lVqbLBcfAEwEq1/aQmNn61iRvI1eF08Q/l7ShYgqSt
DYbOrngR0mdbq+iytOVLcj3Do3Vl0gpkD8lxutVqCo6id+dv/T1cHG0ZSGWX1Y7h/nl9p9NafGWA
Ej/pV/oqvjSZqn+P7wTUIuJKeqKwAumavsJlh4QLiHJXPYlP+Qk9wjq6Mp/yWwnUN7qvsefgP2Ui
Rkb0xYIuZUAV2Sflp7IcTP/YGf/+zsryTF6Vn1UO02mo+M4ENNAXk/GDT+o+PWPPQRu4Yn7N9rM0
+qPTfJPPp4fyvHucTqmd3OhX1qVxowXH4Kv/xA6OpYoReSBTH+/eMKB/cY8mxBLLXOTl5CX8fI+d
huRPW1KgFn6FfElAhZeeDw5Ul4vJGS51T16fwXY5YL/nVhfteXmW0bD1m+CyZxet1skxe4z2SbQD
lKd2KzfWSbqDcHEbPTGSvY491dN3/dlCq2hWyl66N1zjK8GbtuJiBTX8iFxzrVE3PIQ3/iN+x9K3
5o5xVH62jHybXesmJxlwWzjhHLrJ9vnBOpORLbF8JFvamNvihNspl8525Tk6zRLkP3cCaKuughfS
sd3nUMq61TK/yd3ln9q+Z2/NNgs6gkHCxfL8tUtS3Ro43+tOWadXzJ5vlvm7RGNpOc+DW97OHi6C
DsO3EqytkmCh8Mazz6ZnxqmyMfVm260WMFuDzsvYUjiR4uKKdnnL7OeR6aPL6Qw+obEPK05+yz3c
kfrDMwMk9/Sz/I7qJfrO7g3mO0Fquwiv4AwkR7Vc1XeGo69I39hFx9iNvH4nHLvn6YyhYukU2wXv
wK7SqTmrmD7ho+UuvTG7/JoqgjP/gsTulX/ow/X8w3joa0o11TVBN1fqVY3Q+AHXbReQa5vIHICc
RzSAJNGIe/0ME6NxB+nF7Znb+Cskkmuyfw8C4F/g+t/rh4axIvIyvkF1LQOSEGc83y43qzjGRX2S
jqUXnNWxk91qzzCFwfmyOzV1KlqObX2NvpDNx9rIh9oznWG3YIOgWs+QMLJV8Eh1gP4JM4eV/Mj4
WOeVAQ1/bocVPGtkng4A4IHUiQOAEtCIuUYajeOOA1odQHBg4LyBYzFfBafk1K2mp/RBJsBwTz6I
9GhRMuir4X4BwMz9zGQIZsAqfVSc4OtSKt73JFb8AAFy4+8YDhUHHtkTiAycnwU6az3pApFlEdkR
DI/b/JE8k+hZ3ce7sgJNLDaQL1bhzrwEhPpGNp+nbUUvd3imJ+WqvzdB1AGEP6s9lV81vCaMNUXV
ZVXSXv781Y6TzKXe9hlvs3zEfaQ8SAfiOrbWZgEYUWS48ZaUlL3uRRvjbjEZQxm0Dna6nW/SJxyu
j6NGRoXL8rOXsJFqLe85/ZG2ZPuP952X7f7t1mjC3RN1DXqdbLzpRlGO6VDYfbrRq9Ie6NTgBO36
bSmvUSsYl8opePCvq6OwnsmSuuBsPh8p88z6Cl88fljxIjgrNh/f0y/7jNf39KbPwEB2bJqe0Tvi
aovhzapPgQ0U2tN+L18xh4Y2FnLSq2f5frymU6VQR4N33dzTbqz1e+YEZ9F1t11qNRXcP7gSH7Sv
6Wct5y927MVWhmfGjo0z0VJTvfqN51Sy5qLkNgeK2RnkhprFjRnJkUG/7DGGN2wZVfQ3MdhXuPts
jcm/qNl++vylJX71+T0GB2HZ8PnytA7PsQ9wBKe6IEx9T8SufFax76S7/iLcxAwIFvD/0zb4F2DS
T3fwZvHEoiXoc/3yQ4XXC8NEQBWBsb5NqNp6OJMc6AKOaXz6ekm/eL1++uA3KyQfagTFy1dftqUA
2pHs5FfFLnaxCX4YqJfTXXLPKOezb/yr9/qnD35TJ2e93ytGxQeX9/XBcLFuDJziWNmEBnjjZpm1
wlISHQgla/VckejPF87SUqHWP5h2WpwR1ESMZmAA6ZdJs6cyPAaXjLLYN19eo38lg/hv4zPjN/Jq
r1iY1X/yoE+PGTzoh8e3UcMvf+FPeYPyZeHmQsrVXnKBNd7X4XvT/u//JctfUOSrvKSLWxp7Msvl
TwqzYH6RkXYp/DkuaviLaQCif3KYBcn8gt+ZDHHyPwnFf1G5z//YQz+SNxB7/FOJp+mmomnqIqPg
SKDEeynNX72wLWEunaDStmIBrTabUFGwgO/CYVZoeEMTVS5qM0H8Jsl9oYrrjmQM3DjNXJL9XWxi
v4tJoChi3RwF2CYy/yY6Kzy1mZ5SU2ESZN5EFkrk1O7hS2c/IuzLS+LpGqvYELkxTZue5MiSjL0I
0WxmVGkDNVfGYKhkUUO8VMKg2TRmkfqOGaQZTrGEsizR7oOiCrxnpSXW+xyH4tgVfW6aoMi8sLKr
Js0b66mUw4KL6zXRv5gA9/lxaNFLrnKiBe9QGcu9PXWikG+xJKCvqDs/I927r83hAldJo17X3TCZ
Z4aUwpkpceNtYfsja+v3c1nHeXYxFbXMyNaf5qy+8I0+aSjlkXhUANbpgH3ySpJDE6GgRU4zUSZt
ZGhPKhY2w6ZOsio95XiEVI6pk4vljLrRgPPM9YTuz1K1GeaMGIpneBzjlzjJJfQOOW4nUuhVBvOI
3nFmp3pXjkMVp+YGo+Gq3vsEvT+QtKxfzGpOKhd6Q6Z8/Sz25qrEf5J5cpAkX+UQ316XmFIxO+nV
gNi8Caoi2slNlBgHNYJ2vwnj0qx3fYFMZz3MWfHVmENVpCMc42ZJPprnGgfkQvWUcjLnddUPnbyu
pzRVAJ6kSLRZ/TkuanotMZAn/m2ATBQa4lcS/YgLLQIpY8w2xSImpWGJ4i2R+qLe5UUWhzeTiXPF
qdOzmeFcLZSMGYcJX3UXO9AAapAfZzCFuna4HUiA1daz1OFFoEq+nj370aJDIV2th08nm7F0Hqly
XjtlOOjJBoNwXBcNpB3qNU+VfEoy++CfjcPQxTupVPP2FJOk12DFIWLzkSWC9d0wdU7QGK0lMFaS
lgZJE6kBK1wpEzLaACvGLW7mRc6yzy2UQCUZwtbK0hFt26DAJTkwZWO0O8IwUoDKYLQwLNUGeYyd
OC3NfYEHgk14g3ZZdEMo2QTZybITREEKP1LPiehqxXzsSDYOeTHaEdstN0RWRU05ZD3cqbnHrCbm
rRVaOJCYjvlOX2UK2IfRTNqN0ZehfIn5CoGaExKaBLpSmsoohgcoh9YwSPW97MvB5JFGM/M8Fwus
xyaUdGg+fhGOXhmhO7S7OoqowTVBkddYgUGuJptH2Vp1S3wAri6mtW4waTWIUskm7BE4kRG760FV
1iiZ5SErVjhQd9UJv20cWY6CNdTi2jIxOGCGjrc36QwmkSihNfTK5Ilh31XnWPdYUEy0WrEcUs6T
4tzA1HjsSIfCtYs5dBLq812sGwrOvH2ctk84c7JS80gdSjR/Qokikq8L2BGqHdIqARUDuBi3xj1L
8bwbeXzNmeRnMdzCPlAac52YOA7s1QJfkrVmTtj2zk1S9EczkITeDbQYebM0NBFu7ZgbtG4gTBlh
G/ooN5tJI3V5pRSa/L2NAogXHVFncIDrOURROU9+D7SB7Yq4rrJCwLB9aDp1FZiinz+kpSqCeKKN
7VGuNmrXO0Rko7SUpEZ8yrolPa3A0WBcIcqUvmGUKqRHowNqPSN7EyaYlOCwviaKW1sId1hpVHDn
pTZu7XokOtoUC727HtOctD+1VCx0rGmIhnaD11xGAjxEmEaKDXnnkxWFU1+NynifDfUMUUyf2A8q
a4PRfQivCm87ZSPhxaGEZHTrpSADvYlNR30hZnl3JrRG02Rfo6YpF5mcOlETW1zqsurzGnty3JOh
Ww7yzIol7NewCecer5MhVMBwC3keXTkLe/h7SihrjTvzenzt447YhxGbUuygAiM3bE0oCxEWA3Nq
YMI4YVSfaV10GVrB9J3cE9L9FHFJytBk1VQgk5WFsY4ywq6xBhjxYVKNWW1RbSSm2EBojkTVjQYp
K484cpgmAagqFJ9UDeplqxdmATMBsvzsvK6mdFNpE0wG7H+T6FuY1FjzhLUx4HstjRC9s5j21lLH
h1SrscGVgk6z9rUp9up+lLJxPgilMV4XVQbzChxUmbfTQOa1Z+Lsw6CaUaxsj5UMx7DhTL2qsxmX
LdXKEmgjgqA3AH+DCViulIbKOtSpA5NRVgfPEvKUyUKMlZWttWAQbAsEVQvGPD0ESVqd1Ux1oLqL
pT9v1RqKiY2/AU8WY4aJ8DJTMfut2CslR4qIpNpuQz8KHLnUFPr3DLeitBHxS+Csh9dbmIj5HgUm
ufVpNgdfPRemhph7LGkUyPNBNpXWTseDQbXjadQzV5qLrDt2stXo20hoTFTDQ1GbR36gut4JbSUN
9zirEYiZ+CmzmDiIuvUc4rG/5LEs4kGhX7jJaKLSVRXNGJmjGENrHHEKnRuYDGnrYcgbpyp1WH7Y
QEf1UzPOWCXJCWqCMjfLYxkmZXsqFh+AtYXjysIRzceJaGmzQm7QFRCmJ1SYE6eIRnI4Mb5tehwC
ZWJCQbrIvDILpFebTNHa+iiQOkfkINvCRBZfpZqOT+ycuq2q2ZrXCWYdoFNaAdtYNIOCkGYsOwyY
fVMibebZCgz0hznM2FYglGcdmEXTHVSBFCX84PPyfpR12bfnudSmR4IlUIIICY7PbqdalbZRCPIK
PDVU4vI2JRpO/dalRW88tZPfkCiHr1sGSELExVqNKughmVKZPQwd4D1GoTjDEPuFI7TDa56wQ6s9
t6NYKliPilkUMUn8siOMMyUrOm3CM4Uzp4HuNPW4H9ik7g2cqZXRCN0hSfvme5JMPpKKNB7jTd1K
PEh/SkNQaLla7P1AYLO8v8KmKiEzLi7D+c6vRQ1bHYJHUgNePdHyNispY8Rj8h8oZ/HUd+hSOBBL
0+umjgNXqirTWumFimj+UqqxyHV7WU6ZMAV5rN4q4qjD9g+CVL0JmlBtnbAy6m9+rdQkBmGLQAQP
ZYrwFEiBco9Pahm7XZHIMAUjNOQYG3W1gQDBbMJN1Zupf54MfV+fiEXkF1xhrzzdaUR2NveZqrYZ
9OhpoWXN4MwNLgSAFanfVe6gLkdRXeLYcz1FZPOsx65sqqspGvriR0hOWOUo1dx123/fbR2j57po
ih/tz1LRl57hbx3pf11PZtD2f6Ax5aUL/+eq+/b4kzJVXv7Wn42Z9gVzbFlGYa4h70Yn+p/GTPmi
aqqBqFRVVJSVChDHX9pS+Yus6NhSMqMwl0XK5f7sy/hL2MsaFmJVlWaK//0bbSmf9FNbZjDsYqKu
WxYDAuTx1Nc/4yg5DKKiHLvbAmuGYcl4I/dg1QSTaZDqWfZCvsdApB+TNYmy1BMMWQXQ1VwfFeVC
tYTgqlXw/sIVSItGiGQox8nDHJLidqgbQdkkUYRndq31TXIcQ85iO1K1Bi5pIQbEytdtI6oMTilu
iCXHD8H/SjqowsgrjmQRqlpqdflcOoLQY3Xi5T4pE90GEwpMTrCGNhT4zRi4qF2xYU/FFUyrRb3f
pAkuOzjcqCgnSNydhZ2Z1q12iSN7Vp1VTQyfb5DiEdem0bRmwa2riHouEMoeEqUVh+QQZOSZrIep
mflvfdIyEbhVXW9gNxEbdRp7o9YqxYpdKQC6VaTO8HK9MOPnsM7zfivjZc8cj73OGcIEyg3hBqH6
SCpP1Tm1YEY4RapzCuCvyUvuj5YTnoMqrcaRc4PjegMEbeFM6dR1IRdO0tdzZItmGen3kiZx2+MU
Mc5p8MBfKgLME3dGp5UExXBC+N+CJMx9bhELTCw8mx4ya9gHxAuTTNEehHqogmMUcORvdbEYLacc
ilG9jJt6QFVsyQUjwbwvxTO8Q8eBbkOsH9lratD2IY6NK3UwasLVup4JnaI3meEK6RhKXp9HEuP3
SKm7dVXL2LxJgVknZ7Ol1uWRqIJc2sSWJJa2Ifr1dTwsuWXYhcbJbszNObUlRZz6tUYhfjX0upEj
Vmp8cpU7UytXYYODLgNaaQhdXYnH3NWbjkAesVHxHKx7QW5dTW7qmyoKMTUQ0saqj2kR9SMlgsww
ZzGw6g/ghh1Md4yDcieNeCtWIhX5Y5fngL4+YWfnQmcmnV31SesqgiZCYK8aA3vgqQsG11RKQAg5
ADx57humtdjPEeFHCq5S26mvxSJ8QlGOyh9qJEuzR47QmNxNmJfptt6R+s45V4hjcyWEah658zRF
UknZMuqda5WBIR4LDqHgu49/jEwQdlU18PnLYbn6PPsjibvBOKCWEOQhrEB8EzPSHiK+Twv/0lT0
ZO3PhnFOjq0lFh6FH74kVVOQAqaXaWRia6RJiUHfPOVN61IUCrjG0BWY+pPeCXOI/09GyJPrl1GC
CInmX6QEJBUY77AbET+kbBs3UmPodoAZHuObsZpymQspKHpPCRnziICmngwjD0soEz1PZhaiHDti
rGnaiWTROIQbi5+EusvCzsBzJqEpNjYVjqE62rbMIrNUrSB9TtsoEU3il3ShVMn+CXvevMDxF4c/
JytnSWHYnpINee33SSh/neJcy881nIFAEKTS+lomuXwWJFPNNFpUj1iCXdQh5BRCkKd9Kg9QgrtG
Y6YEBiIhtqvQi2lKQS9j5YIFwKIqmMBYKlnlqWXLWJpTQlrEViv51ItkrmElsc1bDNWWxkZgLiMo
yYWfqX7hpGmQExiTNUi/2EWYH2H4jtQpJAcOqTZ9c0nY8JKMEQuzGa1Nqaq/xqO5aH36QcBw1sAR
H9BoCPf1rJEfjEg5zBC+xDOO37iD5ZUzy1a2p+rHkrAdeS9GEeqUMwtaiWgyWOLIOUeAc9SmllzC
Bwei4Gd6D9AcrAWdyZpkHCkydVbRUoQk4nqj2lYq0hApNi/1ktSMvVhPo3HyJbMeN+XcjvKjEGja
vIlJgITKg2fHkaY4Q2nUkyaHUJpGx53nVB1WlgRG4+US78BRw6DD8DTdT3tGhsS8x9uAaJGlV6rV
0sGjEQyFGO0x+TblIzaNej/ikj91asM50qijfx42mHnus9myeI1lPZMeWrANCxApCeubgKdTOoNR
ppRMRWDGBu6NWPR8bxsSOk5dplbayVJyqHFY8KdIkwxf20yCIuZbBSe5zGkT1suqJA4l84C+JDIB
WHDGNg2sFqpmkibCV5X0aBgrRZnXbhzkweh1hA9OyAplRPj86Ol6Yt9HBdyYCr7LYV2YCDMTSjWy
Wlt/p1sloTqBXKpobKVUEVaZxkpEgEu40DElbo6Tl5OLjM8oTuYzMTENdD91k2Is0M/lZegL0dJR
0GEfciEyW0cliITOnizjHzFGMxXB2thwuf1gBtA24tqot3qjYCLTZiQl7dVoWHbNoqIvxl3CWInV
3D+aQz6goksKdECE/1ANE0LCI6B2mUt3LGKSyGe8SZRVKbYqGhUjT5O1WaezZZdyHyYu4cTCD1MW
su7MUIrkqCgV0/W4zhfHPoodM8V1VSiGJyNvkbjNULV6Yiymb4PYmIJDRkppPgxTbpg7vN/NBGHR
3Dz5c4HmN+CjBzcrzbD39K4pH32ss7WD35gI9qJs6BBfYNK6V6wswA7fV0yLOBedd6yzsNJZ4YNY
ztuKwWRz6mTiUtxJI7gFNboiQP2Ogi47tJjeIdyUJUn1AC375JQ1RLt5qQiOvFea2Brv8diS8x/N
rGLq15OL3W4qo8pFfr0qy4iaGWakNZKsYjOrZHrl+GaBml8dC1MFkOhkFDJBF4+nrleR2tRwKb/O
5MV17jiIyYisNyetXZcqM8eXsqsqe85KeXTmRJZ1R0lktXZ9sREKDzhZg7cjqpBrShl9GXaxYlo7
udKEjGUaPYPA2wpxjE+BIAa7SW0g6BWYSQMwE6rWOLElJ8ytAhwX3ckMkxbDcCNluiP0ve8ILdZV
a9KdfcHDlK4F9iDllB0nbwfF+f/9Qzttv5Fdo3zYPxBe9j/Xj0OU/uRNs/ydP7sHlSEMpBgRExkC
NoBl/uoeFOULxmI68dcKDH+ZDuM/3cMfEx8R+xmmPSZxA39PdWTpC9dZxj2mRNVvyP/Kpl76eQhr
yAqmODLvvyUqGlc0lknlq5mOarKnm/OkrJa9W3ripaOQJ/DZqn/4pRJWnFWhVSO7kwjjRmVL3t4I
B7Mc2kG3cJaMqsAtJDzHL//9evpv6zRpxWjBmOGRSaDDVBVNfuv3O8//8zR9j16vml/+/T9W0cJ7
+HMYiDMRrDeyDaDKEnghsjT+6jnFPxaUZaosNEnUmO7+2XNaXxRSXgzsfmWiD1680/7FKFBiNb8i
pC33KSIvlqjzmVdq/yDhjYHmD0LZPnDKl7qj9qleAWPUgagwh0oMCkKQ8Lzchg0eXDWeqTulklSG
E5g91+YlAYtB6q/ImSIs9QFIoqZ+G6KkNmyZwmBCXDrTOT//v7+ktCXW4oMllLeP9XMbPT++Xkcv
f+mPdYN51RfSLkgtkUy88QAv/lpHwq/+6K+psi5+YdaLJdLimydLqgnm8NdU2SRCQ1vOP429Bxo/
d/gvltJCOPibvyNwbUNlpK2wil/vO3og9+AWaut1dKpqxpiVuXIgfZaFtVzmV5d/s60lY2X0SiV0
Xgq/UIMorp6iCv2XeTbOiymHun712P8clv/kL/UzLfXv77G8Ka/2T0MPRYDwoPeynGmw+CAnWFVi
6NRfyRUiXq1YafqJEAj748/7+QX8++Pe8DeYcknMR+LOAww9gcw4Y2NsyF3dAqzeffwR7z26BW56
9Y2o2vohNNPeA4DxLByyjMgeea8HDQC0gPeo16uPP+lnAOvvL/MGuJobOQukfGy8XK03aQ0Be8g/
ufR7X4Kj9fWX0JUm8StlaLxkUhkuWg/gK2sJvEGrpR+dlbqjlu4+/hbvreTlhH31vHRFGiISDnrP
LM+DMsfy42yQtx9f+70n9Ib4G2JfH4mwLbwA74r5SQwOH1/3nXt+S6ImUDcVSbaCuZ9eYXoN4uSI
1ifUvPeu/ebN9icqIXPi2uG4F4XLUbjrldPv3fabt5pw+bKQdS6dEoc9XSq5F2jHjy/9zpN+Ub29
+hXneRBrztvG05XJbpTgSLS79/Gl33sgy79/dekBI+kupLHyijnf9OZDmUm8ssYnK/29q795XasR
BpCc5aNnTeJOno19LHTb1Ah+87m8eUf9wBoiouZHL0ZLMp2C8vfemqX2ff1QEmqYKtd7VrYKy+G2
lz2SbX7zkbx5I4WMSPGMAAzPKi+GYZvg2pH+5uN480LCzxCGjAgLrxMsR61S20i+fbxK3lmAL/6F
r1ZJUHHo+lhye1p/XsQ3UXL/8XXfOTGkN68jyKXZyiUnodBfiSnsGxidhdNlv7dDvTAdX912aaZF
B4w1ejXuXCqYQISQ5OM7f2dlvxShry5tVmTdlJAvvNTaGi2MHgVjvdvfu/abd5KIQ72VUgCv0Dwr
sqthYPpd/d7Sfpvo1xihlGQi9z01T1pyX/ikRf3eBii9eRujdFDkZlnZafBULuqj7A74+5Pn/d5K
efNKThazDz2ilEnU64aKrNMvu+k5qT85F95b4G/eSlonw/JHHosEV5xcIId4B/vjX/Od034xlX29
mdBlJJIUsAhFA/MtUXmYAuHCYDpOKv2tVQqnQZiLTyq+d57Siw7m1apsSq1UUpmvYZpXYnKCIqKM
djVdfvxN3lnzS3P3+psImtbNUcpvEPTKCgwJ9AHTSUX65Cd+7/JvDtBZHcco1Ln5OLohHUIULqb+
95bm0re8vvNC6kf4Wi+r/rKE0VJDGR4uPn4q7ywd8c3bKpVN3rUtb2ullvUqUPJjlMtXH1/7vUey
fOar39OMU7nrzWT08vkkN2cmZhL55uNLv6y/X3Qh4pvXlUag/L+cfcmSpDzQ5BNhxiIEzDE3Mqml
q6v3umC9fA2IfRXo6cep+WcmS11KmXFKszwIKUKhJeThPmY5wtVvg2lveRZotOfPKSqJamsxDk0G
osOKPi9AG5l9nmuiQTUiKY4dwZZqga5UaMQfGvNLEuMRRzM9VZNfimGjAnBpABIpnFdVu+bvZI/H
kiAdNG3bTkwpks0sRcYDCNqwcpuwRmRxe1PXkUZ462cTb7d2HSP1nCcPQ33x5l9VfTStn7dd/b7N
UQT3tvWG4llgwsNHSJtHln+fnMgLNB1/f/Ij8/O2aXeMUbZOsSRAiAqlCMDvgbGF685KqtalsJ1p
ZY5GD7PYXnXoGvBm4SPbbCJFbeHnpWdPZAxri99PDjnXbX2is+7qvTru3+CyAylwAWiIG8HQc4hG
HJYsmgGnnZZfxvCTAYCdVr+CuN4UUQBJv3XBlLp8gtQLPmX9GJtTzV6Er7mJqexvv23adFvorCxo
ugbPKYqCdFuiql0pUomVijloMWtc48EYv8zWpl0cIgdv+wspVuHMVozFJX32WASNnduTRdHfNXN6
vQyP3dB5ZoP+TnTYOxnZz5NOJVwRm74Um52b1qJzuza0QD7O8HSC+vfM0xz2VP2WopNZAPvO62Gv
Mkw8HtdtNn7s8sn8ftssqr5L4dngxccwKaZHUwGDefTj0zht7LkUnv2Es2SewuI1WH6HkT4AQni6
3WuVUdb/r/ZUw65burhouizCCWxNvWbyvb/9AFX6tt24SBzhTSAcgNblzhru7OyXCRBAotmvVc1L
sWjMEJyDBioyX6B1No1vDfnSzcei1NWwq5wpxSQeNwfgb4c2dEa8nQbpoV/qQ1yLw22rq5qXQhPy
uoCdubDOAH4Pzn737CWZnm63rTCNJ4UntIpII3JnCqv0J0n+FOJhjEEIt+1cast66wWQCi3gyFNo
gJ0H1TnBsEuDr7e7rpiM8gtXZRZzMYywuudAGaur2u4y9DzVrFuKXWhFDV5P9SRm/7POTjkUbG28
phv/zeDDY8a9YZjgD7wj2ryGaiRSxOJZsKlHiMSEnDaA3/EjKHw0w1DMHU+KWICOfUi1JMhRjc8D
mPPYt6HedjSSK3QHYLcpbco2bCArDDzEzgWiDcDWbaeMVRTo2gEQMIXyGpDV4QJ5vgRSsCNITYM4
3rbkvBKPXC9lKbdZkGdT6IjHeTpZzgOLHx3ouN2enCq7SzELyeSZZUA0AsK/nFLUUdsE0PesOW5q
XiZlWOLAcGI77cOp/NFC/ZN98tNNWU2bSrsqitgIhEthGG95nEEISp5n3XVPYZRXYqQrm6OuwYRS
a92GENQEa83CXdRoTB3EaivzZZthpLD186aB+jVIHrLJepkKAN2T6iOEETV2VyyXdB3Z9Qg6MRI3
KHrk18HcCMZ8IL+s/JJ6mlOjykJSuC4WMEkTlGrDyXz0y3vaPSS6NI2qaWmPbYKUG0k6tUCnlEfD
B7W3X5+pm5y2GV4KVxd4/I5B6DucHf8+TrL//AJ0mQ75drt5xRIp17SnPV8mw2nakDC8VNkmKil+
bWtZitSss5ssyVpEav8bCpVY67lmDViPiu9cZFaAyPVkcUbqpdCJbsN6yE4t+4MSyh1rnqr2cdBF
lMIsa5Hw9Sf80s5Kn/bYOZbcDIH25Yfar55vW0YxY15p+q4muyBx0HTzPIamD64LD0KxEPdInEMB
wVzN9qQykRSujE4FChb5GAYV9tTBukCY/dA5/BO3s3BVuNS44jVH+54vpMDllPQuimK7kLwkzw5Y
twF/2YGJ/dLeA3EMmneQ4+W9ZlQqr0hRHJgTN11jgeEABIQIygJ6Cp8ebnvFUrlFCuSgXSkoaNOF
Jhg7wBd0nEE8AZL+e2vf7bqV4O/oXW5/SzUQ++30SlHyVk4FqM/JLB44EyPEKEBStK1x6dRsx3Vt
9lAdD704uesy8TCguOt20yoTSTFdFjUkxZsCQgb2A++Rpr8EXHO7UuwARArqPmWAYyTxEDo9OEnc
rwvyIPYY4W3udtcVJidSRKPk30GtUdOEKdSp/AA8dJluPVJ1fQ3Cq3juqbCHMe6aMC7vvDSMTXfn
O/cJtuJtXZeC2RiDpIZSfRMSewITWXwAvFPTtKrrUvhWXsIdf7bqcE5RXAsVgNH/sox3KPDcNmNW
JoZr25RT2xFawDZt/V+zgCpzZW6HGMg2y0gh6zEU0qHWYQiF+zt2ngBf2Nau/bbXhBO/sFu0a/bP
pfFcx5pJqFouiRSbICjIFtQeDSH0d4/sCdoFZxcUU/1hBhdvCo57HdOfIlJfKXeu5mQRtP7AggXM
pMbLNNyJ5SGhmkEoml61Q69dmgH3JAAyx62cvXjge6Lps2i+bDK8jHJKPN8QoB1twgEFj1WbRobt
nW43req2FKUCuCm8FQkwVjQ/7AoSis8FGzTzUNW2FKFl0zRmliUguh/as4Wy0alxI5BCaIJIsXY5
62evnNn3AuW+JbqOp/R9ARGosaTbrmuvtXJXTVuTI6oe5WZh3/7uoWePPFEMzndthCoWGEeKUIa6
0sxy0X5hf22LuxRa5jlK0Lw2OG5zqxSqI0rGQU2B2Qg962PZe5AjgbTBQDWzRmV6KWBdc6qGpi/Q
//IE9ebB13RbYjb6v1guW6YoROGKSLtBYMp89CC8sJIwg0DukOySMAg7KB6ufOBVqOOVV8xQGcBk
onQPtXfwQ1t/bVCaXNc/uO6R/fU1/Z1D4Aq+vp6f5mhykhEYaaUyhALgyok0x/sMLK4ruT9UIgau
CQUJh/3/7AY095tvxYtl8djI12/FoXtvnVGnvuovUWgZgD/z9qRSeF0GN7WoyUaRDQYEWpOgPTmu
JiuoalcKZJdnndWZaDfBo5RooD7kCs2EUjW9/n8VyHU+It1ocBQzFfcO/eggb3TbFhLj9v+3uBTC
TROU4LcwcVgN06fmtBJnznsoTUDeBaWJOr+uR8j35pAUx3lqFjVoMoYQyn3g6R/OIkJJ1jk56XiT
1wny3gekSGZt7PQzuLzCxesjFJNHLtiLmADPi03DvEZh6217rdvge9+RzsjQtTdByoCBVBAFqU5g
lg1B+Rrqrg6qa4qMe0JRPnGr2loNhfYP+QuUNXqcIMSenvIP8R5k4eDpuz0WxaohY6HafEGsVXOH
yjAfFBcRIcGBzZ9vN67YGmQklJGNiT/767wawAEKWZEpuBfzS5L+uN2+qvPypuwXnl0RtO/EDwaU
L2n5wnTv+qq21/+voq2q87mYR7Rd07sKQj19+5Dg53bHVRH3enq8ar1JKSqUGMwefAJD46kOqzuo
IYF7GFyhWiZ9xYIhQ6OciqDAuhCoqsogp85AZUp1FxbVIv06sKsBVMICMCfHAMBNFK5RMED+q71g
yQj7820jqbovhbPr9E7X0KoLG7wjjKV1R2fds5aqaSmCc7oYjVss0I8KPhh4AZkOm7osI6FiXlXD
lMEqeLr22Mek1GAsX0P/nSVHBkHZDKxmlTUNAG/v/BBZSKjNnTzQ3NtHaCUdmqN9sspjAH2YE+YU
9Bpuj0cRwKa0FedBETB/nUEepFFp8WRT5GOsp1EHB1L4QUZIGSmj1uxiWFxcgubYFZqpozqvyPAo
lGjYcV6jlqI7zK+ZHi8BfSe05J5WSt/xPH+4bSBVIL9q/FzHQYmL0sTh8QqSsnuoBoYB6MT7Q/GM
D0G/5/ZnVHaSNmjXsvGgXuArk2j3CZgVcqHLD6gi2ZS25RJsa7PdwgeoW4UERArS2uYOgjlg+G01
7lB1X4rk0U66OGYUmZkAi3QHvWGaaU4VimVaRkc5IPfDcxQs05DfdnXw4vs62QTfs2R4lNF5TlIW
SQvwJ7j+00/UzCFevbFx6UDtOGDqyyazAVXxl9a79+dP5ag5gq5N/LtWWDI6ykJNgDFYWNwc+oeC
IZAY1bmMuy8TKmiNBaJ22pqJ9/1qBdL+O9fjlHfgRENCLHQgF1VpprsiqkAm83bz7XzHAFMjTkDp
JXv0TuJs7PHK+AhGegjRuIfbQaXAIoISUvqKV0/J3OEr8cNwcc7dHT+JYxUVEHK+/YX3D6Qo3X77
ATcbO26hrD30kMxOirMbQxn3w9h+5P2n219QWkqK3jxDXbQNKohQ/G4uoM9jn4x9d5z/4iQxgoXf
09hKNaekCG6CwOwb8LKEqf23sB6t7N6mT6u4p1fYUHPWrBOKZRu1vm8N5th2wqaUD+Fw6u4JdIpK
KPaOOPgmUKvUH4zeXzQsGVlVVLmTEgvzFhwEH1ze3perrLutc7uqeSm2xRAbcc0ZkjnQL+XIiFoP
k//1tsNVbUs7cjDmVUzBrYJnqxcmnv3mI9l2mkap4Vvj27g1kSVGHHc0AO9Oujft8T71Gp1zVV1f
/7/aKhtaUnBB0jWowZr+wY/GB5ToP6V/xd6AxmZ+KEIdF7piYVprNa8/ZZrg95wWG3cyes5xoSm+
3bb+++chS0Zb8a6zygXcgeFif/agqAVQTidQr6M55qm6LQUzEGdu2ZeY/h55LrN7SCPe7rbK8lL0
Js2cGSlFu7n43PHfXfvcDn+3NS1FbGy0zPUFQgnFq0ewJj34I1Sz5ljzZqQ4naAeQvLkOPQ1ydH1
JbKg2DxDENmNVjUEqPxorKOwuoy0MvyEAHuDjL0BDeHMundLTedVDUuxSoTPKpuKNsxqSCNyCPJB
Mee22VXrvgyycvoBGWkBu6SX9YCLXNM5h5iSdaR3ULPU7F+qAUgR25l973EPHxnBwEzA7adZCl55
2N45osjYKnA6L2ma4HhOwgH8nJeh2qEUuYziJx/iGgbyQh1Oz9C/xY0Y9L/r8g+6pGdfMy5FPMj4
q4KBhpAN8DioLffJsEQpVFrtWWiGp2peCuOuM8BF1mEhLUG/c6Dx8nMBIeYpCFJ34wCkgJ4YI36b
YB0Kgge3/VbP37rp8+2Z9X5y6x9Gc5EUU0c82AaCH6fqNJ3H05rc0l3qVVu8jL9iBXX4PHpoP0NS
vHnKI6iM3kEuBPDV4yqKbF1uD0S1dMhwLJhohSFjJOI3LjZH6KhDf8xbRcGgKXv7G4r94B9YVlWl
Aa0xGBDVQHK+Gp4EvWOtBpGlCvKVMPHNNtZMIDUq0fwAkUsoIOIYLMLmq/N6GNLlZRUOl4FZRjsM
4N3Gtswu0yWLurOHVWRrFge8XG/H0DjjaFcmR6wZ9yY/I3tw2/SKIFtVBq5tY4NLwJhLdDsXySEt
v89Qri3mbRvxSm953bgJNHLPKlxYpwAsHH67N9tcE7qqKSOFrtuMAHya8GnW0ucs9aCK3oHPDjof
QXa8bRrFsk2lPZkthZUiZYkFNCfAhNNLF3SaLU0VVDIyaxmsjDHTHUJwmENnuDgkUXw2TxU04XVJ
J4VnZWRWVQ55xTJ0f8nPIv2xmI803+ZXGZdVlXirTHt/CIusglCxOBlBo/Grwugrq8j1lClrmkE9
FGmUEe9ifTruBKbNbX8qrpErh81100vht3HqYzbmCXQE2c7xTi7/6boQ7Na8Eas6LwVp3PDOsAh2
LJIHwCqkEIaDPIEm1aFqXIpUN8tokFc4Bpl+eaptfx+D5vm2ZVRTRYpTlORWfWshmMwmO+TeqSVg
qFs0RlE1LkWqx63eqkFVHfbDs509Gca97X/e1m8pQsXIeA7SOUQo+QNiwR0h2U4ATXe7dYXBZaAV
HZ0gczk6Lsxv1J0OgP+ctrUs3WwN1Jo4RoEnSJaE8fhQurq9enXYOwdCIh2Vm4L0lreeCtZ8rb2v
8E6eQorVPNWn7OTovrJ67r2vSDEaOB6uth2+AjUDPKzNZ/Inv+eraFxY60r8VCskkaLVrjxjSV18
ZDiYeyilHsrQO3q44GandNsyJkOuyDCXczfADTg8N+kpzcPb7lXMeCJFamN1fjXQBXtT8iCWe28Q
uy7euPERKVbNDFo6vg+M2+SAZb6KUj7ukuWO6QC9qs5L4UrrnDjMR+fJvHesbk+We2vQhZSqcSlg
x2p0WlL4QI4a2W/IcBzKln7yio1LpAy4ApF05gdmhWywM/8MytjZN1a2aJYDRd9lxBWIuMEyC4EB
UAHcifx7FodJ++32hFGsNLImXlW3djYX2E8X8zJllyzQrDOqk+/KHXi95RWDPQmK58vQ/VQBLVCc
6FN1l36tLxBfOVuNxjKq7q8Wu8pICYMXMXZWJICXI03v5ll3SloD5p2FRsZcuUYBQtl6tQvUklcV
bQgPPI+nVRwSyfK9+HHb/EozSQE7NYyL0YeZ1uwIqnBDej8clwO06Y7xvj5qvqKaQFLkTi1oR5iJ
5WY6xSHdi/OqJFnvIRX88fXk9x/2A80KpLiMrOzx1x4pLZC+MPD5IjGQnEFVFfITOZUn7e1z3aje
c4wUx0k9JjjYoP3i3vuQYF6BRhrKK+5xfM0yNMBj2Tvwsh7aO11higIR+o+Idx8vkDdaXsdEIEVe
Iq2dQ354OpLTirDR64Yr/CSDtKymhT5Lj0C367sRWNlhn2x7qLVkTNY4OP3CDZzJjaU6MjwqgXFV
syurei2Furn4wFU0mMO2e2c2p8b63C6baoKgVfB2NhXZkoPUPWlCCmGzyX3x6j+DDse6du+dmWSv
a8rV2mGDjdvoBZZsr/vum9+hzuRAMzfVvCsrViZZwMBsS+hlkgF3IP6zJ/GuMnVV5QooAUSw3na8
zfHg2/N+DbHlmO7rl/SE2qP+od57iAJyqj52D1BlBUT8m/ekO7GonCzFtShqkzV2gESJETkN1HLj
r86oSbepbCXFNB38dnTzAVAU52PqnH2q8YHCwzIMSxRBF4PYvgmz4dnwXsz2e5VfWCU0m4/CJDLy
yqMsNUoHObwiufOdx1mgml2zLauSbDLwqs48YGZXHyOncwAoYZ/Me/8yQZ0YuaMXPux0wATFeioT
UsW417n9MALNTf5083/xAGW5AjqyxT0K3veiHI+39yDv/Wh7hcpdRVshFpCHz2MX5s3SLbth9Maf
rHOgEEdaqNHtiCHm+tBYS9JrvqhyjxTfmRvMyUThHih9DMb32j2T5tPtwaialnZtAI4JKF3gHR58
Q7HrvmiznXblUDUuhfc8QgrStgzkIdyT7T6ZQxRMH2/3+3WJeGfNe73yXHmBkYEvvEzGsD0a2D1J
tApid+cyrPBEHzyuaGDz0O3ZS4Anmu4hftyYsJfZrECfu0xpiw8XQZi6D6BcH3TsHartWcZsJaSc
J5QYrwUbzu/yEYncDxBq+CSgxs3OOAqcqGZGKdYpGcM1Z76HswDcvsSPbfN50p2ZlCNYg+bKLcB9
jxnlryOYDhCMf+Yh7pyQq9jlT+VhgUL11iFIe3XeOSaxO/hhDI6CXUpHs4S/O2lBoCttDzngZcRw
Jx51PXRGCsiqCevozZueS1Z+3rcGAo1bOzN/5FFmmQfWFScIY4GmsNU49t2NApTh62H2yv6WP9A8
XqgTBUMP5bcsh+Dj8qezwY2fiNPt2FN9Y12Ar77RtkY89bFpR5SwPfP/czPx1Z5TqKfUn7d9QZpF
sW0bPID2dcRKfnHxVIXk2t1kxydeVPttn5CmTwrSoKZcfDuazfa3yYtnPpu7bna+UY99v/0JxUzy
1/+v7FS1xOQxJ3bkxMmZu+mf3O+ewam7ZemGq6VdQUDBFUWMAm7g9RFr4Wmo3Tvb0F21VL2XdgYL
DObLXAbwwcy+Q0DwS+ObDuoYF40DVO1LmwOrywbE0vBxXxfPzfCtXNI7Kx00rb+7wK3U+W9tz0Gz
zvG3HY3g0YGORG8fnBlKmrc9q2pdCuJaoNiVQGkvSofgy9Aj09uApUtzGFM0LsMMCkaWGg8+dtQE
/ktlQs5oqoKftzuuMLqML+jLbhZAaTkR6Ny/1sz6UqfNGco34bbmpbhNPQOCCUHsRD60QJllr0Io
BzL3muuZyjJSzBJY3fKoP0d0MOtdMHlfc9puAqa4jidFa4ntJIfODGaM4YcJNDycsXge/U0PYWh+
HdPVYoBaMVGZUKGNhjidz9QoIJELRS/NhFT51Xnbega91bjjjhMt/XS3LOPB6NilNwzNlFQ1L8Wq
M1RQUbRtJxpYHVnQQBuzAHwruvcqVfNSsLqMzLa5LjXtkD6S9q61pydIGm20jRSsELmaK5osc7R4
9Vfwyn6FIu/ZG60vm+a8DCKwTM+O24k4UTItB9qTh5bUe5t5mvy6YrOVkQPYjZoYvFRQ8IXgnkfF
AcIeLwZtIsjtai6XCvPLyAGjM8qC5TnMX2WHGopQkCS/iESX81VErYwcaJt2JtNckGhaaH+AKN6w
L8ws3jY1ZchA0Ga9SSG6EzlDeeYFPZsJJNsytu00KEMGgDhaCqjkYsGM+ZFP8T6GYlBQ5afbk0dl
Gylu3bELynasnKghxokn2dFBdfztplUTR4pZZGkYCVbD+La/S7zkEEO+NXGe6dRvNL0Utp0NXfNg
xi7Y9Sa01usz93H1MieNbd7Nv0LmR4pbr7RiL4PQXzTSNNvjaIZlp0HFsD1DdhfP0NM+41Wy78t5
PhGzrrZtMjKqoE0EX+wRCzXJvceuSiPkAzUrkcLbMpqAFUGJUjobIyoAHIQyo13XGmOpmpZ23jIR
OOfXBU5rXEDqAAC2pnzaNJFkNMHkCw8y2w2JhmB+FDGkJgrza0Ltnefr3lhUvV9XpqvNkdZLyUBx
hjtXdYIO+g7Xuo0mX7941XKP9MPsJwaPxlLsGeryJmcTAboLfaa3TQcxdMj7Mse6tlYijfUld7Ov
PIN+4G27K5ZlVwrgzDUg1mDOWHqg8E2CBcKu9PcQBJrm15nxTwIF3Zeid1kgBln5LbqfOB/zenpM
vfzc5nk48DICQ5AGcaH6jBTFBUTgs7aMOVb/bwa5dNnnxv3eF9aO6FQ4FAudDDGIB/A4lD0GUnfI
5kIRqdj5MfuclLl1mPxZsxEopqjM6JIOScJ6x3QiM7E+2mY27I0crzW3Xb3enN/xhQw5sAIohFq0
siKD1wcyfaigURO0xW6afjbtyR033lvIasKraOB9m9QeVLsjs+udMLfLH7Qt5sPtQaj8IAVxkwRF
MgwZiSDh/ofb7RHSol9JPz46W6NZBhuUUI80m6qxogzsCNO0nPxOR5Gg8q8UzQkZgT7MyBw5OSb/
zliYdVmYN2qeYRXBLCMOUO9EOlz/nai2qrNVZC9dRpBtpxtnpxzMrttbQ+PjMo2LblG3HxLb1ASw
yjBSAM+NU47ghbMij2Qf7aBemQQ0m5bCKDLUoGFVQvukJ1GXjSByqJYn3njOAcLImpOtYvGR4QaT
3zrLtLRWVPWA8GRfevO712d3sReJQRe7qkFIO28VxwaDuLMT5VML0bQ4RXWnZ9UAgFY6UQPVJ6Sw
Hf06KycXaw/r2TF26s9sRvlcoFtAFR6WCV/cto8zFF3idmfioaTtoLtbTvYm3lscldevXq05mTUI
lO3icgcd2x3DebQuQLlFs/D2qqNysRS3VQNdjA4SoFGfg1a3WnYl/dQlfAdyzb3fbLxfO9JeXMVN
wHndO5HjFifAoHcFp5cBjODbBiGFr5MtjaiBHowmUBea5sOI6uk5yQ+C/EhqXZ28ahZJgTwsTuG6
Hdycs+Fce9MpTc1P/uJpliBF8zLnS8Jbl0FswIlizw/50B3iKf5s5IvGROtcf2eLlAEFpQkp9IUh
tWSLKRLen6RcfvreX9v1D7d9oOq/FMecisbsOTKGnLbfmxKK4c3w3eozzRavCDKZ5GUuIIwFP2MG
5dVDk7B7D4Us23q+jug6wrjrps7swbGeg3Lssh4OWSzs/cCIrrhAZRwpiFnLQOsnsFIPpJj3E6u+
GEHeXBB3umVUZR8pjmvcUmtjYqt/13tX3bt3HORK2zYxGWgAaa8gThJMzsHszdA2mH+kfqXZZVTG
kaI378aSzUXpRNRyLk3W7Fx7vAheaFY4VfNS3NZO5vkTZIMj0wwgRwyEbpbfLVipN80eGVrQBJUV
+AzZn2RKH50u/1E4YDgK2HFb8+uR92pygidiSLomcyK3s8OCOGBV919Ad7Rt7svoAlN0FnhdRicy
6jmyZntHzf7Es42JTxlT0NIiHSbIbEZJTZ/Nroz6KgFFtvk/erq/5/+V/Fc//Z/161qgUrGqyViC
DIUXbZog/+MWNap/i6PhTD9ZA/xLqVs4FYEl07vYvdX3C0Vee6ryZNiNZpD6e6SjrefbDlYNQQpc
bymyrm4x++22uc95din79Dja/JzHzufbn1Ds8a+Qw6s51FhkDNwR15ZsCapjyUZ3hwvtsgeF5K+l
xF0JD8HltnVaxhVkSESnjMHjftWbu56w6QBRr031na4jgwcKEDLijQv+BgXOA+ig6n1G2/Jw20wK
T8joAVLgQaFsEcmUJP3Bz/OPdon3UhfuP9XgFtCEnGJCydgBezQ8329wWa3LkR7ilLX7hWRfbo9B
sdjJLC/ZuNJ/URuXSMb+DNP0uZuTbJdOpabzKhut/19NpZiMSV2iIDLizCqQQCR3tdGh3K9NnxKW
bkshyowveItJuL90VjTnwtxPiI9d2faVxs3vc0W4eJd6O4bEHlyRcRx5k6F/xPzf5/E3kICdh5qE
E07A7bjsE/esl55TeVwK8Z5lWQGyYhIxq7r03nwczT+33a1qWTpXe8FidJaFoRDfuLPp+LGy2OF2
06qZJO3KQB5VAUrmSIS8ytE30qMgfZQsuvIT1USSdmXiVSlHYR5OFA17KIxlZyXeo8fLY9qXmp35
feP8o4lVOY5BHYaEisvcst7lSVlPKOFFSk2z1r2fdvpHFsudDNcAYm692pMHaDQVoo9ESnd53uxz
Hu8mrUSTaijS4dqocXrsxGBF/gDijimlvxzTmzQ3D1XjUkwLN8/ywYWo18JaQ+wyABYezawfNMe7
9z1tywQwgEkR6Mpz7D7OeOnM+xW1vQOnzQEMwx9vz1XVCNb/r1YlMWfMXVrMVdvLH6rYKaBQ7f66
3baq+1LwcuL63BSJGy1JureTKSKx+DIgSzFZ9d/bn1DNIymKe8CcyhTrdgSK+T0T+T4ARHUBzzyu
sLR6qZfft7/zfkjbMjSrGQzDq2IMBQqe+7FNwt7Idy1IXrc1L4U05NlHMZEWdRI4YAdWidKjLJoM
Hc3z++9ZtgzN4kU6BQv24Sifq12G54isfSrbn8KrdnONgwCrduiCJrRVH5OO3dzu5hoIMCuKnfHY
meUZKrN7ViJFsgSHmlf7Ivlbljq0jcIxvhTevlH5VYPUT1TT8cJ68rjkxSFzssMmx8hsMF0nAAwY
4Pdpcs+LKD7MyHA23Pt0u3lF9Mk4rSXPyYQbNIlGP//LkulP3wrN2qEyjBTYwO3SIp5q7BK8vQR2
cXSN4A+1NwmFu/8obkHcDMlHS2CHKILH1Ar27cQeGd+4AflSXLeVZ5b9hJxLlww+Konbwof2hbny
ct62vOIoA5HZtwtfFvRgYLAwTYUv9kUH5Tf6Y+imI+t85I+qI4+/mFO6s4XuCVblECnGjc4csthE
KjVZ4lPichwtnYsN4pzbA1I0L2O3jGAAnxOHvy1bnJqpPLR4GncMXRpGMVNl+JYHRt+xnksSBW7n
HU0Till2Z+lehxQ7hSzF5XtNYEyzSaJsGO5Fz/cl95/nZQIRzbaMvy1TxYBQq8/qcQ01ispI6u3H
3j4lND/eNr9qBKtbrvZRF+LqC/VzN6ocuk9SeLjjh5S4D6P58/YXVA6WArpLurqAliBOlUZ/nqse
xZHNvevoqgBVA5A2a2oKz/MHFw7Ox2gZ+QHUkREbfwexbqlWTSEppm07rVpaEhL1zvycLM6To8tT
qVqWYrmnMQ3qGIeY0qx/ZZ1zZ7rOYZvVpaiNsz4pAx+3wjmgEVLXhwS4wqzTXZwVTv0HwtXHqVfP
ASriphTphe6SOkto4WX/du8VTpUhXHxKYzzNGatTu6iCvDA3k09u+1+i3X9VX5D234bTYfBoglvz
CKl0POnux7j8lgt2cmK6vz0KlZHWb1/F1oxUfsvHdRMukmpXg6gcyi93NtNp3CmmjwzkMrq5EFOD
MVRewHcN9+luSmtN/lfV+fWjV51vcNG0rMZwIqgAP7Pe2g/G/NwXutPWaud/HydsmQCmLsbGM3rY
htrFC+vto7mk59pJPjSjvXdS3ealcrMUuynpDRwnUsQuqDNFInZ97T5YtNxX8azZwFRekIO4HA2o
sy9u5PP8S5D3xYEW9rZXNFtGdFXBIAIvRiDwCoxObNzlfvuUCB0UUOEFGbmVFWIcbDMVUc3r0DHY
OQCipUqC3eAHR8fzNdkdhRdkFFc+CFw7Wkhu1P1zkO/r8oNH7wyucYBipsq0MK1XGTHICeEAa9oZ
kMDjRrAfM3a6HcUK/8pgLgOF7DHBOwWuUDHbVYao9yLrEs2t4/1iP9eW6WGQ8WwH2we6jfRNHrUo
usN1nP0lQgSnyYQeZiFy8BMvYFgz3Pl7jPsujsRlvSdxNp88a6QbzSgFfGv0Hm0FcSM+GZHr8BC3
3jNlnSbloPKStE+DCcsUmTe4UVDUu87+Ui0fMuPHbRep2pai3O4hEmvZmF9LG+wHEnzCEeMgKmfb
bUfGfQ3Ogls6gYuWlAdHGnfjcfDq5219lzbqmrr1DMgaoMTL8DVpHBTZOing9LbZv9z+gmICy2iv
xbYat6wG5CKTjpBjYiQoSXZobOiOYArzy0AvMrEgsBzsQ/0kdkYrTkVTPru80iXdVO2vq9fVVlR7
jFMTxSNRarFz1lYHPsynrNaJiaial7bpIRjqiRUZFsE6KHDj790dCs7EofBjzRFY5YH1y1cDaLjb
+ulsulHH2YMdl2fW62RFVJ2Xohb3Tca4O68X/W6Hmy3qJH6AYFazcKs6LgVt0zNzLFp4Nqu8fS8a
cITqAByqpqWYXXKH4KaMsru+SJoEHEpj/Z83jkxXraYyjLQtW47oUr8tgRoeoQIRdx8tUMyBGG6j
ZaSwNay8DnoOjI4I2Lmt2/RESjvZthTLKK8qoFC5zeHUuk9OU+EfF78/LYYO564wjYzxWhIQpzB/
ciM3NUG4lV0sYBL4pKteUDUvhWsuQGNhCAtXj6Xdew7UkoR9sFud+oOqeSlcZzeOBa9ygQRRf+gC
K+zn6q7xdcLgqubX/69i1R25SU2KDI6Zjh+qMr00ZnVuPFtzmliN8M65V8Z2CYO4aZlMJDJHKIq2
Ve8cCWXD02gw80iqPh531J4MzQ1ktcl7X5Pilw+pn6dDISIOhMuI81xHxKcEh/nZItt2FxnnBWmv
cV4c3ATTmB5d0KSnma6eUrFEyHQyeR4s5lgDpdAmqdgHlsd3lrFsjDEpgMvZa3xPYNW3CxTEcavC
uTRAyZCvQ4srei+ju+a4EB7u9HNU9Ka1m9n/5uxKluPGgewXMYIECS5XLsUqlUqLZclyXxi2u82d
4AKuXz+Pnjmo0UJhoi4+yBEgKpGZSOTynjWA+VlFQCBbXEhW202zLQ3SNHdeTSKPNId6am4TjAgW
w2nZmQmqK3d9b1rZO/FMsHcno8mMezf1cksR+Ers7D/dXRbXEwJrQANfHabspXTJabV5eD3m8T5T
fCTNBPn0+o4dY1j8DNgJvzGAH+N9LQq8a7oxSCfPb5zOX1pPgVTzeRCPzwkuT2Np4mibAxad8qWk
vuGOj0brhph4jcG3fs7qsHXvNb5GtPWi1nUfVu8mdg58WnCHJXXHrSlsdmkb/TxiviRbVWB4nx4R
lhZc4TYbS7HqqXlurOpgLOMBXz/Oqyp0+VSHsfz+9w+ediyWQdM9j5wLMAR584r+fcV5fOr2sLLg
9tgwJ6VWVOaZbuO96+qYbsvvNaBFe/lNzYn4hBC+VCPrWLpCNmM5P3jzcJe4N/XTYGkhcqF0wkOM
5eY5593vIcPA1jSXt+5bcHsuN0eND6V57ofi0o/GYUBG9rrN/Wku+s9tQxwxm1AaetIZ6cou3hF8
OgmIjgBpFvIsWCIa5AdVSl+ilmI2QStdp0bWHRpv/aqq99kqgHOoeo9LlFJMJjijXlt0zccz6/kr
rupLn6ogrSVaKSYS1nrbshbNfee+1h5Rgz0Y7fDgDG8DU01kyCQjGKxeIfuElBEk013qJPe77539
fP1wZZsXjFWfURN32oGfO+owfwPErFY6F+BaHOdepUAy2Qtmm/BtWxeWjee+X3kwFOXmg0j8lmsN
yikYLO0oKTp3YhcHA9kYiAnGxXysuptavLC8YLQ8qzzqTi27TOzR0b9OmiJtst8gn9mUYK+kgMKw
FvoIWOhjbp23CQ0CWRH01neqVHrJ4YoZAqdYkR5YoZnaVD5iEDtwm/7cb8MDpqwUGf394v3kd4g5
Ap15rOi3dAQmCY8Wuw/Y2uM2fHPyo8vfGvp0XU0lFiCOhZGmLA3Dgm8AjSqqoLr5yzWi60tLtFOc
BGssY5vyJGWXbDnjJTxPCsX8HHKWOCLkrLlu+URNrblQcJABnNHfju35fyFnVUHC57Bx+IZovgNc
/rrhGyTeDiTKIy0aDl2QHegXyx9D8M5dqoAdO0DHq8DFZEchWPM2OVlh1B27VM0UtNbRytqAZwqz
kC0uWjPvaOagDe4yzS8biNwX/bKmimyi7KAFUzbLwjRnF2sPTUSABjSGtymQYMr9WOa1W+J6bNnj
Yr1XKhch2a+YLUC2Z8gxLsounDfAFu9q4lsuVc3sylYXImlilIZXoPP/sgCbtDy4qrq2xLGJ4LNT
ZWV200Ea+tpgQN0v8wfqPtjVgSW3IIATR0ShRXfQmrlUZ5c8AT5oFqf0Z1/YiueLTCy7Yn4IXocB
wLOTBbGUeuOb/IdNbnMzYoLALTdqogmzuRQmR6LfDLRN4YIlNiNSfa9L51hGh5Vb8JnN+nGhra+7
txmkmAbYSAGCwxqL5/xQYGGj9N2tUghbtnPBItvGy4DC6jUXNDDpddhYf2m6Yt+ycxSMckN/XG50
PbuY7JF4l7INrxu7ZMvi63+mScvR9I0tF4mvWcc0q4NVBVkm2bQ42UXHykqrAcKu180v+jTKR9UI
vewpKz7/Nb5oa79A1ijTuM/u3RAnYab7+QmAdIC8PbKf/eE2Ee3RyAcT6j1MohXcaS59/mpbANw4
LaliaZmA9lP5sPRo83mrdCxtwfLXaB4V68pOdf/eh3VLOrCm57hGu+YhYQF3H8DTd10aUsEL92Wu
p2udW6N5JnpifbXMzHgYWzKDCbApfL3IK7/kTPetpfhr6oxnpmd3eTm2AVhdlyDrNxW7sUx2wtXK
a1B9zw0UoHDr0OwSDEerZoNkSwt2jA7/rGnQ+njZpuVQtGnUr6phuM9pt4lDBEN2mdc06Yi1jZf1
rj0Z71tYRtmB+8OhqHzyvoYEUIrXz0qiBuIAWD64JZpratzk25MxHfrhfr4J14M4Iq5sMW47vxWk
30zOBeoWOMakyIrIdr3fxB+V1yUmQaUcLyDyeym+su65vamIiV0Lpmwmo+HsVESAo2tfqpxg6j09
4q17m9mJM1/aStBz6OBsh7R44eUajG7yMiaqUERmeuLAV8WnpreM3ROF9Q966OIshM4vdztlu362
v5TfruuNRP//fP/DCXCXd1aPxt9LOd5T96VTAXDK1hVM1mTtsiYGlIaY7wvivwenXW/CUcbRCjbr
zMRkurslMWgC/SmNDX40KDJqmeL5I9u7YLcpTVmZdbS5INTR7fuVKlDAJPGlONrVusPW9+XCz16e
nHtm+MPQnbmhgbnsvec3hg/iZFdJZsfrWgsXjfeyrcf2pr4l4ohDXd2C9+BIccMzsw6IFpEV7mx7
aMav1zVR4gtE6u6KgWaq0pANmQkN5sn12QzolyQLb1t+/+wHRd/spSKZTfCkNX+t2pet/7KNiv5w
ib6Io1xFsQ+H8X3p4oczeifHUL2jZDIRLmDCV88e6ALrxKRB296l9k+u8r27I/wk/SHSdI+erveF
ZTQXELRg/uJilL877wedouvylglFMNJ1LIbGI8hNpFQHCqMVupWqjCWTimCflc6okW7YeeP+qNJ7
3OC+ctsSx2uLJN2owbWagZnOS//enDTf8NmrF+SY/TuxMIu8cHu6Lp/Pf4TtCY9Y2upTPSz4EU7T
Yhj84tZToGwl/Vz4tsjYvXKAPY4NbqcWY2bAXECtT9GDKVtZuFYZzXkDogLcS+mZly9cSWqxq/R/
1dEWB7RInRtz1W64MJ7RGXwE9UFoPPSR629REaWhpog4ZPvf//7BDay2be14uJBMSU/AWgOr2qRw
758blC2ScwPAF6jyXsfPpObP2zSDSNOMkF8/FGaq+IRs98KtaqW1OfXgVLpM+tNa/ixv6lYjtjiT
ZefANdUynOqU/FiATa8/Lev7dT2XlGBsESu7qbhWLhr2rB2T5501sz27AEMHDyu4OVXU6xLZi2NZ
7uRpjVFnSJCxh6Q98FYLkjFeK1VDlkTwrmCtG5mSpjfg4vUqsvrToioByNYVAmCXbladFgjz3GLx
GbmftufrYpctLNhp5ljVMM9YmJH2jrpOUJkqeHiJ5xInrYpZzzRvfzK5dDpqhRU1G+48W4UYKdv5
/vcPFgqkhpKMBPrSe3nQsSmY5zK8TSjidYrkx0b2oLq1fzfpxexfr68rk4hgluPEWmLXqEQ53DrY
/d/13B7d9CaqMGKL41VOY6Zp1UC3PfoFjyRCC99rVG98meEId+nQ26uz9YjT6/KFpY+jdlfpr3Ou
yFtLBCNOUlVJmpnFjLM01kPlPOskLFQ0CxI1EaeogOiam6UNLUxZ8nc6Eu7DlhQBnWzbglXyfFsW
I9m9iXPmVo3c9ZFMqnK3zCGK41Mz1XTGVqzOD2OkR03IgjK2XgioCdPDTZynxBaBsJ21c1Nq2RDP
8lczPqTrg24p8pMSlfkPCHbZtLO+PxlHMvlNes56VNCYv6o6xGQnK1jpOmebzkZY6WrZp7HIzpUK
TeDP4/+TIMMRDDXrPJKw3d2SeHwzQvPcbiGqllHycm8GZqRzHy0Tg6pZRRZLOkIMXGN0mg8JJOUd
CVpwQKiWHcAZfZkPSzSfbmSNxmELRlwuaC0xFvwsOq3BsjjHrTcje9KAo3MTMBixxemqaZsqfQVp
zmXj7603+lWX+fn8dpP/FFujMopupUzH09I07Wjo9aCdkhDl3+D68hKFFVuhHMPSKsPEMWi1G5T2
oeriJiW+5yiqOhKFFfudEp5rBIjJ7GKv8difplER7UnckNjsVM4mUHhq+GaX/W25UeE9gDzjukhk
W97//uGSZcU0dNOKAp1WZGFDmtBYVPf351kOW+x00qd07AoTuzbduCuetjHz0wRg/xhQUL3lZbsX
zBi5YApTxu6z+oBy6KxCOZTUvW2xz6lwCpC8M2hKdnJjE1TU/I6d0mDn1FPN58oOVbBVoEp2vF+h
LFn6oy7joX8fmCIHLPM3YrcTyzTQFqewo/JtYf7Od5iEUzAwH4B1AfHV/U4SixL7nRqr2PKGJOvZ
S89t/riNrwBXclLTv66dEhUSO57G0WDeunnrWeuaL4v5T7Klga0VZ71wfQ9IQte/IjkJsfmJrWnR
ZbsNLIYTM4A1AjE87m5DmyS2OEXFkyLHXCV0KR1+ou3Ad/CwVT2qZFsXzNdgPG8HpuMKpoeVQTlT
DN1PpaIqKzEvERNba9hC6gYZxHQ0wQ0+BOty2+tb7HjiTFu7ieKiSqpvbm1/9Rj7dtthCletZwKe
DqRbKG6iPKTxJlgxI8p6FSzy/s77JHCggtVmA8dc9AyF70kdUvMtMc5ztYYbKqnNEq2Oo7iqJAcr
tj2Zae9C8jNq1sZzScNhuMtUS0uMSmx3wnjrStocnXiYrsipT8AOPjtxggyuEutIUvGyxV4ntlpa
nQMz98J+z5EVGH4R8p92OL9bhzlMg50HNVUcuORExN6nTavnqa4Q/yecPprm+JrUmIU07S5khIRA
4IvmTNUPJTuV/e8fbssiTXi97AZBssXvcyNcOPerSoUFJrE3sRNqrtIKbSGwip498g3/KpRJJiIh
kPYGPZvyHKnM2viKytcpaV8TdjGa4dxNgZPdFryJoNj6MmVeOg/skpQvLSqPqDrcxIdAwCr9b7mX
BqNe7iDrMtMXxrKIZzehTWFlwZ6NpG3XbsXzqMlix7pM5W3CEBuf2qWrkmZGehHDy7We+hSI2Nmv
6y5OoibijFTistmjKFif17rN/BLBuF+Q4ef1xT/n/MPw++42Pui4A9SkEQVNN3bY17w6gZ7Zn8jf
vHhdl+88bSNaF34xvSbJq1eUPileW0uRUpY4JrEpipZDMvMWUctoJ4GrH139LSMxr1JfqUgSSxDB
sbndOyUoWvbquNaEbTL4nmE8YXD6hfXdqfDMaM2r6LokZce0//2DIEdGkqLsUT10FvyC3n5fHAx7
3La2YNGtM3Z4a+AVxsAIkwKHTRE5yvZM/r3nwvGytLZwBKgHhfq2hUuhMAjZyoIJm0tReoPhrOdR
T0PTqsIOj8frwpCFu6ZgxENjUmvp93C390nsxla0HN2v8+jX9/9Hi/50/UuSHyF2Ti0tZn0x8YuM
Td34iWsfLKJqC5JcLWLfVKZzy56AQ3hJ27/R4YLMHoAyzVkhItnGBaMeCMlHDU2Nl7F+6QHQ0904
KWOLs1IA8m557iG6bRpvDhLgKfi1o2pmkTwvRJptN02tlurYtsZPE/8n708AcNV6VyEV2fK7tD5Y
aJVQkLgNcKQOa/2tPXoa9Vs9cmZF/Cw7U8FKud6Zbu6hzdipdN/w8ohj1NEubwLgILYIg71xi6Mb
eEGFsr009mUY3ivVIKssN0kEc03TbNFSVLIu2yMP+9MQ09rfnsvTbk/OqVYkTGQCEgwXsDDrsOQb
u1iJNwXc23ZMwx7j3ITM4XWTld1nYkOUkzCzXBc8kcwXbgYb4IWDJqxjpImrcBgDLa6i9KCao5EF
vmKPVJcOztDuXzPSqDrB3w9+FSYhuE4PThZUb0tUo3p827iRLeJl9/VcI/aG09At5s90fu0a3S/W
8eW67CReQ2yd6hbdADkyBkeYs4YtamidfWMFRmybMrUayP9ANbyksxUOThkU/W1PS7FhqjH1fLJt
GDVdseGuDexB8dKQaOuf6+eDu2idJVlmd09oJdwvq8q3tt5PPUWJRCZs4erlDkqXwBqG5ujZ/aab
37jeHq+fo2zjgjHntaOz2cazZZq+rdWpAhRGk94WMYgY2CTT6EgW+P+u798zL58Cq7ZUTPYSmYiN
UqNpu31j5nhSuPZ4sGhBHvt6UbWmyeIGsUMqa9cqA8n8/koFxjKyZHVQBumJ3a9hHebhjVYqNkyN
etPy3sBjWCO/PVDKTzTkqitGJqH9avugk3ObGQZf8BOGpApHlgaGF92kNCLsNTUXOoH9FaHgPABe
dgHT2gI2rsAzJ9W7VBLwi/1SIxkBGNnnYF7nR21EQR1TYwnJoZxlkKtSTZJLXhcuYWcbbLQHIoYw
+mQM2sGw463om+O69j/dPE8UoaHExsQuqmojQ0MpDmJpHnEMnJ6XJbh+EjIxCea7pnlpJwY6YlyT
Rr09P1SFGS6rfTKdHLyG023uTRcuYyw8G20Jbz/Tc12GmBtuVd7+8zOgYi9Vv5VAs6eodOb2Glo0
fbB70CkRb/BBNmmF18X0uSlQsZHKXFg7YYwPb7uixVhyF3lU1WgmW3o/mQ9Wxr0xM0E1gnIAT+KJ
bi/TjQkI6gkG3LlOl7f5hJRScWqtQ1cqlEa25V1PP2yZZL02z3yEPmIYYN3Sk9ZaN4UF1Ns/+WHp
2dOTjeeQhjVUfuo2QZv9c/0IPzciKnZO6XWiDfWEiZeuOtcgGcwDNv6+bWnxerXzako5tGOk9tGa
fySz+chVmQuZsAULnbq0KY0VEhmBt076Kmw71eNWJhLBKjF1DLD+Bokk0OkctSULa819X7zbhhWp
2C9lAoTeTNaCXdydaqD9QbnjD9XzdZl7UIj/Jsup2CxFa27nntPtybXlh1Fmg58U4FOjrj912znv
kaL1iOlrs2pKWxJ+o53p36rp9WUCiJwKabe79Es1Bt2bFQwYJbWBMeqzPmQnEpaH4aa4iopI1u4G
oByWWTCEZA1oU71VZI1se1GIT6JVYn8Vb7c8A1kruk/0iz2d+U3YnxhkEux3GrBxm+JYqu2poBcH
GOY0vn7i0gMQbtutzHuLF1jbLf3yjdztM8MO9+0TUCJmPL+C7Ih2h5MK3URiHSKmtd5Xa4kJOfwU
8ntzv3t1DFyV6z9FtrRg0zbVIDqCw534cerRJdDeb94/19eWnaxg1B63NdrSHs6ZGkFbGpFTD9H1
pSXbFjutpmms7NyGCzU45gqAHZsi95DoleJakS2/J1Y/+P7cIJhg12BgpmH7Tn0oy8nvPMVbQuIv
RMjqMmWMoCqBUA2cxBhSPNaUPffWFOp29dPWs3is9xo2uiuuy2r3Cp/4J7EBi6T61g4awhKn/drz
l6H6OXgpuAYfi1kFlyY5abH9qqZVmmBAFD/JLvzE/JWoLE22sGDEQPSZqrFEWDuRLNhLUVOrGoWT
nbFgwym3WsvDwDZsGPH4uoAEogkd8vU2oQsXcVPk/ZSgnn/RdKCvVMvBM5dnowdgvLZFhG+3+Wax
5UpHoy61rBZTDc4xsx7T5LEyFXUKmegF66U1UFHJAqczaE+W+5ipomTJumJrVW/YPbpCyn3wxTKi
grrGYV50VQy7W+gnyi72VukVcAPm3nBjhG6Bs2XP+vSt52lkmIZPFyOoOlWVVGJWYpsVbWqz1Xfv
VhvjP7TjgatVCPbf86x5YKRRJFdl0hIC5zRnOwQt2Ck9IF6Ubv61K3tF26fsB+yG8cHJmXWVZ6MF
JzcNd7VzSJzeHyhKReww6Kq5cdn2979/+AYAcqeRaoj76XAH9s7EVKS/JMYrdl3VtN480JFh7+mX
ZYhNVvh1r/CXsrUF0614V3Ydb/BW0S/acm8nALB8uu4VZOIQbltUHVGpn+D61xlFRbM8IVQ9XF9a
tmvBXJldFOW8wZ1h9CsEWdhPb6bP/ZYrLi1JLykVm630AsArtMBLa34GkGFED9q3LkiBMRDqp6zy
eaTF5JiXgXIKetfwTyxZbLpK6WqCKRF3yrIu/wwDaAZbfLhyj2jgUMhMchxi45W5sXqa1wJXQHte
mj7Qla33ss3vf/+g98QZKu71e+ijf3PJL899McuHCkXm64ctyelRsdtqKwatKoyk/tNUTQ+Ysw6B
WBP0f07BC1WBp/Q7gv0iHWAtbV+h1/OyFxzzZ/u0fTFiNNgBp0b7uijsQlKIoWIPVoPS1JDRFO0t
r8shPTaH6Th8H8ItqqL1eBs4FxXbsZx5Gwp4DRyK8daTyGLP3qy4h2WaJBh2QzfwkM1I4ToAbQAy
TpR3t/WHU7EXy8yJsww5lt7yyNIORJUXljgMsfcqL2lmTilSBUXB7kFldxyWNtKHQWFbEgv4T//V
VFCrXCBsPkS1/bRR8I9pD92tIbrYe1U1YE/T9sTt6OX3vf3mWRBPpUXXDUy2e8F+S7i6piBot7KL
ozUd82LyB4DkEBXCoEz4+98/+IepQrdkBk6KC5AjQ6QhjakF2rVi8xJlFBusMiQHOm8f0E3bJ/Qi
T6niVSQJGCwhYtZKz3H63Ugd481uXhrrXeNIjWlhYyuudcnTSGyuMkBFZHYemklcdvAQ0i6Tccic
/NDOUWfo9+YEnmJnVlxpsjMWbJbnpC+LXKsvjXPavNLn9l86+W2x9+sqJDti4UJeaLrUgO+G6xxb
oCTrpT/aXZDMN2bjxN6rZhxBml3gNCxLPyW6FnQgp7i+dclBi61XDfiI7az06kvSsWDawm296OmP
ikUdVzh8iYqK7VfTPLuZDcDO/XGh43GhGoyU1MGp2F3lUlr3YA7cLxIHQM537UF7KH6S0Wf3+sE+
tPFw1hSpE9lvEGwYlAf2SGnDLqXjREbXHZEkVhyABC2OihhUXWKvVYJiFDrzvUevD61Xg/tJ6OGG
n0N2v0TdY/VKg+mtO2TRjX5DhKfKWr6AB89AoRDp0Q79nphjV/wgmazIv/0d3cnqpgHxSumZ8QTG
jKRRWLHEzESIarTi5MRN0COWGEM0mF2YDNTvweFx3RRkywtWrHkFG5cMyy+zeUZpPEdDxQlUwrfY
gWOI5UcOpsbZnkA5gRE536JP4FRQbPxT74aV95P4cMNsGP0stjodY6d45ePD6v5I0pi2Kg39VC5Y
XrgLEk9rNUfDxnXnDNAQqkWl6pEk27mgK/lYlU3fJjzWtEOFAbWsz8DK+Wy4NwG8Ye+C4/dMz/PG
xADPh3dCibRQwbt9quRYV9AV080mYldzH6/5VPjDiEdpRzRVGfnzaR0HuMz/PtEeMUJT77oCmuxv
qQHoOPNv1t4t6WXKjoSc7NdbHBs+tOdWPqhOOhYezQscgP2KJrRWCWz2uXx0EaYh2Zqk3cyNx9Oh
PdlBeWefhkN+sXwXuGb60XvKf1432s81SBerjfXmLEZa7z8AvYvtfZccu+oeLIQK05L9DsHxe6A8
qNJ56uNefyjAfKBqMvncpnSx4sjTyQElh87juh6g9Yvf9G+brfA0nybGcKiCwRZeMubzmg1x4+rb
ctLZ1Lt/jd0G8ib0aQAhdPBbjSXN2cRgQd/4PNkoUfVvfH4t4+uCTTvp4rbGCJFNv/Tez76ah+nR
PJax9rqOsXXA4z5UwRnJpChYt9OUqbm5lMdI37jzM8C2/UXVk/554Qe/QzDxubQHUoHoJS5O2gt9
32c+qkMdk1N3b0b11zTA/yjSUBItE2uWRtWWGc3zEXBJXwz3JVPxTcrWFay7r9PMIBm8X7pav0a3
LgIkKxQpRdnae0D5wXP06NPMMUk+xp4WIGdcrl+uG/Tn+QFHF2uQaw0wCoZ6fGw8zsg9dXF/TE9z
aAZ9oClnFSVuQ6xEDkmeMRdkq3FpT3czZ99G3Qz7hJysWZW4kSinWJRsp6quuhKf2PLXxjpuxbdU
NacuW1ow8MUym7QbrC7WSaxPX5s2rpkiCf2nzfk/uTiIXzDfhS49dUsXnskNemT/jBAUUFHyG1xW
UX4Z35PDesA8+TkJ6rPuN75971BfD4toPruBQgUkDkzEhVh4kbNlsXn8/m7HoLv8mh+3oxdtd40f
6WH2ANv7f0DcyzRZMHQjK027YLjLx+nVaI8NL2+7PMTKZdeblddYYx8Tw0hRb8pHX5/dWSWlfX+f
nJSIE8GZoelbpfF4vdMDdAXEzsN8MCJyHI/Xz0EiGLF6WZDJKscJqpANJ4ccqapFQ3ZFiGVKSjJi
1qXH4zkwDhr6ia0ACebIi5YAUPFP+lEFxS0xFLFYWWXJOqDLAWFI813f4rb9lS2KEXbpj9il9sEB
LqikW7Vp8bi5X6PBbw4s0II8WA/difg95qrZjccgWLte6hsjrsNjryz0Iuz0mk8xxZDvbUGyLmJH
VPXCa4AR4pyX8+jd5Tch5wJWT7ie67zk1WRB+tlMT0VmHJbUjG5TTcFmR50NW7KbFmMYvRy8sChG
hV1JdEYsWgLBZNO6emxjmwJd8+ts3VugS7m+bZnSiDXLLUtw83Rk1/z5d/M0BLvSdGGHZvdQRyPP
fFTBpMjuUbFoiWJHuuUWXoU6BojMcDuuTzbCbxqUhypQJWEkLkIEiFiScuh6DtWxmAXiruXRdVVH
LDuH/e8f7GucMFxl2di/mX5BnSs13kZV+7jkfhHJcHJrmFKrRuwyaQs992Y/nMAL8FsDE7JPjXoN
57Z1wnWzbspcOGCg//dv4TMaC8cU6Bxuf0/M89x8X24qR2BpwTskXm3bhV12sTO8Z9bJHp6vq6rk
ZMX8bOU6WjYgyRLP6RKa7RLWjYrkVXaywpYLq0LbYgkjKMcfY/vqaPfuTYk6RxeZgoYhn91k8PoY
w/hfSjI98XbOFY5BEjOKEBopYXXKPUjEm77l830+nbT8ZNov1+UtE4rg0WiROtlk6F3MyZtV/PTY
A68VIbVkabGe2zilCZR7LK1Bz/XfpRby8TYtESu3mre5Vevg5WIav5Pqx6iH16XxeTXS0cV6rU40
V3cTLNy/j5F7Z/hgN3xI74EwHrhouFOFmjLR7Gf9wcnMNcACgBfaYRrsUIxvFuhUl3fFT9ivuU/i
M7FwS+aiTswJP6G6T2J6dE9b7PpmgNdYmChUUrZ9wa+089LQxcUnjHb+icfqaXW347Sq8NkkGi+W
atF3R4i34pZ1tZfEzH1g6i9DpEYk3d8Un0lo//sH6fPEyap2LfDuPem/HTz1nAhdleuBBnhOKINA
iScT2YLmgeZzyvCVsc3DriAhc1LFfS6Tv2C0ZuEA4SnX29hM7kx2N3uPW6Ooj0lkL9Zsmy0x7HzG
G48Ol2F63tyHtANn+01VSVwb+9X4QfQpG9zE6PYsDXUjWtp3ScEO21wqYlaJYMSS7dA5BVCUIRhS
vICkom/e3Plw3a5kgtn//mHn9cxon2V9H7dcnx9dZDAjAxCQ53Kt+peGrq3iACRqIzIFzUbtVgYG
MOKSvljDKVPhwcr2L0TFA0tKd1lwYXftCqCxx7m577IvW+3cppMiAERtsJmnNdYvze8VeS3RpVBy
olhcIhSxEqlhuiltywKWWgzBvKRBYv24fqyylQWFXNe56Ob9/sOENEAYhmBR4sPIlhZSVSZr3C5r
tT5ON3s7Jh4pvvd9RlWYTrLlBYXMF6sfQAYHS10PGosWVWy9//JPvKMI7ZCnncOyNO/i0fi+LIO/
GJU/tHM4jV94gSY4T0VG/2kN2NHFCuREWm6TBflihxVRk4AAoyoxC2ozcKBZUV/NN4E84ENC4Den
PBl5yxHjaJch/yvtFbGT7FklEuK4aIazqwRHUN3nP/a5xy0Jtpjdd/dGpB/pqYn1L7epqWC9kzln
RVkvbdwAsav10tCzjBttS7hM8KYFr2wJ6ZTt08gfK0tR45E4nP9gPFSdrnsU6t+PTVS02s8EfPfB
0BvAz275bSlsEe2B25WV9z0237pZoNdNCLR+xV0iUU+RJGeuUDitt7SLN/I2k0eyRebc+Ll7slTw
crIvCBY85laWVSvUZ1yjyjot2RfPeTbn12L+fl1rZEewX5Mf7iwy5+46DVkX57QNqvFE5/sRo9ZO
pWjglly3ZHdNH9Y30Nxlplk+xLbX6/5QWmOQl02Naohzo+cnou32PXi6SQLF71s/XzpQOv66LhyZ
9Mm/Nw863x0Tz2jjwpoDUp0W9m2aap8Oh0bVQCOTj2C1ueXVjp1riNOMe5qeU+0vTRUmyJYWrHa1
6dCjw6uNaTX5Cfvh6jxY0cFxXTaSu0XEetCXymvxLARRYJre9XQJ8opHty0tXLhVzck0e/vSaB0z
3gxT4YwlxylCOGxMN1vNQ+hX59+4FWzjw+z97sq/eH7jhSuiOPQmYxo1YK71YER86yJ7VDHNSU7z
TzHwgyFpfTealEEoLnvS6MXKX2fVJSVbWrBRzyrGotrV3Okv3Iqd8phwhfnvbQGfRAp/HtEfdo3b
mhmc7hHIo3lAVuucn5w7dR1AVgr9k2L8sL7jFEauO1ifh+Aw9oedOBP5+sXXX7yYHYq/0oPqQS5L
W4oUODiAeZosfGuI8B6PioP3Y3jXDyQE/kWYKIJN6VcEq52XkXlIGe9fQWkX1MllMIT8jfi6ry4y
/sFI+eRcRLQHanBHzw18pXm3n9PjHOcooX1JnrTAeAbriR90f/dBE6sYj2RhkAj/YDbA8iCg3omN
F+fReXcOOZrF88AKtQtiOAClHlUVa4ky/wcBgi2It/Ybs3GPtfdP0QfZTQigji6y5diGXQObYQUv
VMfwuA7LcWyo5hNQiqzvNvOW9Pm6A5T9hv3vH7S6H62yQ1MWXhwlphlio7zr8sNtSwu2joZNlzq7
elnGMwHnevPPuCkC0D9G/ZlSCRex0Y9kaDG3EtNiOmSa6dvuGJXOk57+rRMSzaTzV975mAoPPAss
t87jsP28/rMkt5EICUEMUGqhbIejYWbA3Mr3iKLsLFtZuKCd/+HsOpYk5ZntExEhCb+Fogzd1dPT
478NMRYQILwRT39Pzd30r2kVEewqaiGJVKaUSnNOXjSud/N9ffJjWkM6bjheuj1W7BwFLt6UO3ja
dHM+BzV1ycXm9Y9kauzovkze3g+w6ii1WsAr6lGhhaX3kUS2vEXII2gerMMUmVFxdJ6mrYKCvzBY
/+w8ZlJu7GEtGZkktGoO12NxNn6Sa3nM8dpBEumJPZOf1ldUin1scKSQs/PCHuzn+9/45u5g4ttV
/8pSpnnxS5rAJF15g7xeYmBBbhihVnyK781Ks3ezEeIb4znKz+XReZ55gAbrAJVuD6AocDY2SvcR
irkTmuRF26w4sox3SUuD3N9qL9WNfPv/lXhS9P3LxCn6E6V+GjVW0j7hn63mjTcvdwhfsXcyIEJX
NJKdu9QL2DoGw1ocgM4Q1gs/dvw6ex8dv94Qkm4yxRcv23aeTGNGsp9+TsVlJW1YSB6miPkaDQ/K
PF7lFN7XqjfjG/gwxeYXwsecNx07+1Z1AMhYYIzGOROoABi8lyrNT/0iL/en0u2QcgzwpFxNWeCz
6rY4oMr36tZbb0fN0Grtlgconoz1IzsLzz21kj46YiuFq9kMFW0iYdYEyruJnY2ch8KYDg2apYYn
yysOnhCntYwE6Q/3JaSbSzHxRE6z0ZeYa5JL4JUfZuODTBZgCDonl30V07eJbrwPNNuu1nctzZC2
RgaBEUvGI2KU5Jdb5C9l8rS4X2S763kDEjLF3K3cL72m6dl58av3Ngp8gsaSv+8L6y8W2BsnsVrb
ZaXIvMyyYec2mYNhXFAsNR3zZQlYYoWji8px8pUmfegbW9CIOjVTToHESStaMBjLWJDpsI6AUp7W
rZq7N59skJVq9UPqGDmKp881548zFCHI1vQMHoIHXtV2sBhblSY34b8lN8XkbQfk0q3nyPOa2p8q
0EBcUqcXJyAa9hvBLp2cFEtPEYYyTF+Sc1qID6ziT7asNs4rjZTUcq7aKprRmVAIRazRG36zWdSV
EfmDT6fkwR8dj73vgWHbfG0tr3e3GII1IlOrvMwUKNGVh1kZ8X8CWwrMUWtKwlLMW9CYbwanwKin
mD5ApqwKRE/yzPrKyN8Vws6Nc1OIwv3QG5KS7yOKuc2t+/621W+ogJoxRk/7zKp5aS9O4R3lUgWk
fXGEHdUCyB5+ERa0i1hihBk3L+u4c+/UdHLdrE0p66K9gM4qGBo/sObsTLshoM7RcHaR2IHoT/Fl
BLVXWnt5dQE54fjgF57/5E95tVFxptknNZ+c8sHPx8JsL4n4Rd3rNP5JEIoT/Of9Q02j3vbNol55
MdNqrVObYXg6izAxwVH0wV2/uWj7A7zf/Sk0uqzmk5ktS5nntL7M6TX1Ptsisqp9N7za8OukAAM2
bK+9VGsEbPhgZrtwDWAeyqayLJf5IohzNvG+/ukYpjdFjOO03DhWNCeWWqPYjD7SmR4wvBB5MiJZ
eOW1LJIt6kbd6MquZvVqmcnkojiLZJ51HsTUzS923uXg5ry/qboZlJupd6jXpK7hnG3gYf9kNing
ZdnFxpNT4y2otYkgWMxkQ/vyItwfaHU9Uyc5tBYqBkRxMJrmXQ+gmPvfodF/tVrRW/OkQYi4vOSe
b4YL0u9fXaMxn/wcrL1V4gNjl8zpRvX832joG8egq9xTnYFiotyrxSXJABqzfJZu8zLkIpqr74Aa
iYjHo6mYj36zAKVy8i9sMQ5Ji6Z/sx0Ctx4Dr2tfFnvnxawWPZq8X3m+QsxscD+6/vDs317KU7kh
W42OqGWPAIQqh5l14jLMwBm3RpGF+YzOl/s7pzlW1ErHxGvnli4JvwyA2fCm8t2SiiP32MbRohte
OQB85syeNebFZWpZBC4aUHI3Ycfl+f7qdbK5Tfvq3K0R4fccsy0upAPgEc4XxMx9b0PPdGu/Tfp6
cCDRzdwXWPvQHlufR93MT2s3R/vWrth+k8i5cTpeXMBjFGfUO858qwNdt3LFJ+U9oW5nFcVlJN2x
7MxPrUyDzCo3Ak664RVPdCQ5DnWvLKDw9QnYU49Ts4bDsKXwuuEV8x592jU9qW7q6Ib1UJ6KZTku
SC/ukrta0ScduhpNb6cIZiWom3cSP5w4MKfvj/7m4m2mgtRb3tD1jt84sd22V9l+7xfEA6xd7aQY
XVHJkZlTKzxux6RO0IhPY6P5ToytmnPd2hWNJNTsTTGVTixz/igM5EGpda341mX3pg+GxStaSWTP
5ka6LJ5K79om/aktx9gwZEjarUSr7gtUzeSJxwvROnE/Ji++jV5856WTe3xIrF/Ry3ymZVIk3IpB
WBV5lfV+tLLLZMmIjcW3XdqjpiyN2UpdMKjZcTmMZ2nVx5tvYGRbGVGNeP7Bo19yo6jLyo7dHDmo
HO0WrIty3kX7Vq88hryWFl1rFHYsizpspurUD16YeuOe89hmauqS8w415t5qxXhXf82K5L2HR/a8
GTHSCef2/6vj3qRtPtcLdAccE8+Ti9JTCwFJY/l0Xzga7f+bd3o1vDWREl1HXMYpkcfCa8EUNUSs
AiWw7xzuT6H7AsV+ETAp/JShHtE0/bgVVuia1QXNrMd9wyv2S1uGMevSjmnhXUjmHKcy+eWaW1gy
utUrtisF6sDgsTpxu/KYJh0aO5YY9Gqn+6vXyV+xXgF88bXtcxkjYBLlzAhAHTUFoKh6103i8/05
NJ+g5izzsa3SpknteG4qNFLTC2uziBS7CC5tpqYofb9abV55LG4qMGqZeRYsKfiQ9q1dMd7M5WmV
mYYdCzHGAFEN7cXB+rdeam/GSLH227a8Uv9prcFqniZWjP7IOkhW3kRV05YBsZspQNipOExrQYN5
qruPvAL1x/2vetNBxLS3nXo1Ld6aPC1rJmNAIF3yPseE3fhp39jKZdwkNm+o2Vixi60+E5lk72We
rPusTUWOWDM60mIsZbxUxcNqOp/sPA3caae1qenIWgycph38lJwAcjC5AA4mBFTaxuJ1YldsOWe9
59vlYCIr7PNzByD5D4DMqja8fp2ZKaa8zJygEe92Uix2RIsmysYqQgNydH9fbyr5z/PSpmpSkppm
vq5VgZMi80ODtmEzNz9FW5+I3XW7rI2q6cjJyNwhM4QVd316ZQMPjaF/cslWA/7b8qdq0lHkLg7O
BcqD2paXxG4/D729YVFvC5+qoBFJCzZZkcNF6akHrhb3eTTkc2mKXTFbSP827yuLBfDNYBCDO/E0
GQfQWZwpkDW8nT4KVcEjKsvI+7mDC5Rb8/t1zcFlMbws+RYisk7wyhXMcj81G6+RsWWvTzbDTeDs
c96oig2RG2lfJimGrqf04iZmZLXJSc7T4b7W61aumKzH6jKbnFbGghVhbY6Pjr+rkxhbqthrk2e5
K4bRitNJnicDXEjSvwzJvmuRqllEWU42KUvcunj/Ax6uYEnQTV67kRTR6Ps/icSxrMzU8a14LSaA
4vvzd5rMkTDEhj1p5K6C1ANNgY65g4sRPFF4SZjvesPb8063qZotHJbRc6cKgjEWJ1rB7ilGeVzb
ZOMM061csdSxF7Mxy3TFU9eqUdBtclOeeUbkVl20TvS3iV8dBY6PRtM5NVnsc3GaSx7kThk141ZD
sW54xVYn4IgjeozhR2Z8LEEHg/v82C67kGYhfdVdLtJh7EfHipmxvCQjCdp8OVOeH+7bq271ir0W
FUsycOtBL7M6TmUdONVyGuutghnd5io2mzC3aROZ0Jgx81u/FF8n19kXI6FqMjBBlw0nrWfFfJi/
jKYRNBX4sxC43+V9UDXtRyzDLUpm4XJd+FOei2ccbvusVc33ZQXIkn0Jk5Jl4x2BOL2AKzn/en9L
NTL/J1tSZzVcDMilbMf0aCdWHhRet9XvqBtdMVfBbZjRAn1sfRkX7nIUfKclubcpXxlqb1UtanZy
xBWMqQgSe8yCjBhe6Mktn0yj7a5iqzlZSJIkuLa9bj62Q3WkQHMc213c5jZVMyWyyuZ5WT0Jp0aC
NtRIGTtL1x3tfUelmh/xizKnpofQUUWbL4NAaSEASLZ40XSyUUyVz2ZhVlTYcY1uc0vIw1KsUdI4
+6xJTW8kftEMjcTmdpLzZz6a67lPwLywS+fV7IaVrLdO5Y4B9hziod7iPRkAtdtnrmp2I5N5YbkG
RNPMw4eOlf819i7KBZuq6A3CXJzFrnsSg1vp0K8A9lv/3BeJ5v3hKIbawKerrRlnTG9Zz4aThdyj
L7RFxr/eBWGJxSsG663+0vlJfXNqGsQXfVBSk+a/+8vXnDMq5nxfJc5ETVxMDrfOtUEeeGfvVEXl
SjVG0s6GAZk7VflkjtNXknYbb0rdqpXrdO09u0GWxI7T3rS++qXV/Jc25c51KxaacsTVy6SFrhT9
u5U6v2nubwSlNetWsxlzIVYJlhR4GU3vRGVHyHFk6ff7W6k5Wf6pN/Gdah17BHTbfvmEIvIiyPKk
C2rC02jfDErUyQWj47q0mOGWSiozKxoGftrtCahFJeZQgYgrLawYuP9tVLZmfxz7ZFc8mqo1JVxO
nplyvJiquX9wS+GfXepfW8HdDbXRiV+x0oEmrgNIMRIbXXZEeOln5zqPpp9k+85etaSk7lJE2srO
inPAsL+r6eS9z9Z1q0RVc4ypVSVdTa2CmMSNbRslJYAFp8i+j15ct8vG+nXyUWx2Gko6ODPMimbj
wejTGdCMVeixrfoJnW0pZgtsWLd1cslilpBwbdMoRfXwfb2/6fcbMSYVoSBb+CDHamVx1f8oip/C
/zKZ74FZb3Ybbz+N9FWMgoSP42ItWPvcsbDnX/I6miw09qJo7P4XaISjohTUKXFrOuMKYbx+X3tG
GwxZtYUjpVv97f9XDmU2k6HOyOTGBBiHgS14OM91Hqy299zs43G0qQpSQCdzbWU9uvEyTZ+Wdn1h
aAPZJ5yb0F6tn42usSRVw2Kzbw90BWk22ekwqZhFLfykRCRwmCy3bJ/xVf3v2k7zrWI/3bYqV6xc
1wU8rKsbD+24ntpueefnZrdRDeJptF4xWJO5swGKQTeeR9u94FIRhyZvq6ArkRPovOKHmFkfCWpt
hf81J4SK55BmWeWZBGHWFZCtS5BlSf27K9kSSZrKfT6mCuswu7ewkydMBOrlfy1+BLCNrQ/QbIcK
Md8BSYMvKTzjrDScj0uJ51U+yeHzLjU1ldtXtvC0qx6bbQkgMeeJb0bA7t7FyGFTFWPeYR53KoI3
Gym69DAVRXr2hnKr2VFzRKgIDwS1Pllyy2VPVnlkaD+015eK/lxBKnJfOBrdUZEdxMiNfL05m7aJ
Wv7af+A1C91q3Dm88qJdSDZPlGF4sOuc05KFYsiPdB+SCYSv2HFW24u1trgblzpzy7DIksqMbHeR
fVhaZreLZhfTKBZdtYjurPNAYpEA5azrHiUb9nnkpnL78o7arsgwtF2KU8fIo0HGw/2t1ViViupQ
jWPLEh9WZYIf5TTjqvkhfUJ2hkNUPAdaWNna56sd8252Lq3t9u9GsySHEUwsG4eORjlVXIcc3dtl
TXrk4v3qqUmW575b4lU4G7LXDa/cv7Y3zx2qdWC6U/Ni1kNUlMY7dIof78tfY7tqkRRndOn7AcOz
JHnq5vlqrcuHJU0OFTIm96fQbfHt/1c3sNsIFDaW2IOq9oqwHWiJGmR/y33TfYBivMxvjBVOIWIi
gr+UVe6HGZM/MumA1cjbKirXfYJiwkNbtRbxRjN2stRY0d2Ze30wV0D0ONyXkW6XFeP1qmYhLhlR
7+UWR9e3DslsHDx3622n8XHVeqkFd3xqmBmJ05nxQ7pa/NtQuPS3rOYynJkx/yJ+V/68/y0aYamV
U4mPFNDSpLeow4wzboZv93t0M/PjvuFvHs0rdUrMdCJImCPygHKpQBq+87SIguwzNxX2wWhyHA8o
Y4/ljXyi/0iM4ZKvW2DHOtEoxlwXLgN+JvZBTPn64g6j/ECNbOse1iiRivpgGrSbmqWmseOtjw6Y
rtd0OLfZRjBJN/rtm17JHShlc5rZDY3nugs5eWzRPC13Rgf/ttW+GhyoWWO+jo0Zk3HK6rMlUVOD
XvlRmPtOaRX7YWnZugog+sfz4B0E/cGNNGzyD/tUUrHe0TFA1bDUTpyl0/Ig3dT8QpKGRPdH1wle
uX3rrqtKzk3Ukon5gsRwMGXZM5noxktAM7xaKTUgVSiMtTVjnuRWmIxLfrRdNoSDUW2142rOaLVa
Cg+ZPre5Bfk46RD29fItpyIPBbrcAlqQrapWjXWpaA7csC3QAblmXI5lHo4WUk2z6ZANDdKNrtgu
810A7oJOIZZVfs6JGfVki3hLJ5/b1rzSflILILY4xItRmfPkif6zTcTZaYF80G6lnHS7rFivZcma
9aiHhmzG6einA5o7R9M6eGuyFYZ4u53UpmqdVF/3VNSF7cXFUv8o3ObzkrNjv05PvpiinicPlkc/
8BW+dbOLVRtTKhfzaJpjgpI1IKui2S+ryA9vQXOA728g0uikphj2XIyyWhj14oG1T0hmnuFiPzao
R7pv2bp9Vyyb88Vu8ZhMnuv+Rz+/q+3sMDR/CnMrMf32+P/w7zRg9JxbE57XgrTXoWFdfWST8EK7
Wt5bee6d9nzGP+w7wmrLKetQJ0QqvF3NrEecZYpTz4+Fv+9e/oeJZ+2ZUySlA/31/T8oX0cBntGA
lwV9qvc/4u2t/oeBJ+ttYg0WKtmK1B0eG+L+5uXUHgpTbiE36Ga4/f/KyvMhd+2JTCjrXNMfpCiu
Zm8gKtXsOp/+4eLJ+7IxjEo68ToZ3jv0jY9NCIg85PTvC+jt8+8fOp4xBfKYebNu0TnpKR06cqpZ
2+1cvWLItdU7bZIgPVD5FcqAeRJ4huvuHFwx4150ae6vuJ+HshqPMvW/mhIUh/flcvM7/40f/0Ow
M/oeaH6b3ImdEiAmBg8HOHQ4OCIrATzWrTQhpy/3p9JokFpeZeaNUzgj6uLzuYiSgYTNWkcOoCbu
D6/ZYbW+ihooj3EKAyla1gOYk/vtySF+Fd0fXbd4JcLViRZAUjk2YbLt4YA6hY8Jy0BElH7aN75y
P4sqKwVaf7EPa3JEuCvoJQWlzxYerU44t896Zb03zE/amjjkxtz9U6XlVydPPu9b+W3KV0MDBdVr
OuxtjBhFxMf3ntOfWONt2K1O7ub/ji4mz+B4g6OZYiBAz/LSX2h5eK5Lbxfgp/0P1Y5nJxVtbY7T
XtpOIEokfvxU/rovG53YFdNFhFgOqHL1Y76YBxB8nQBLcbg/9JuCYbYaeqq9RGQo3gQdaQU1tLNj
arTPCEVtXChvXr4Y/nZevNpVIUtjnFvwes7i2W8/Nt43F9AzaIu+v/q3sd8wvmJPViUcK0E/29U6
ASo27D/5ofsJbz8whoLRfBdrC2ZRrAoIluVUraAVdoukPwLJJQ8yfy42PIc3dxejK0YFrFvbdNsV
o1tOAFTwg4V6pfvy0e3ubcrX4m8Gr3IAmnIdwIRM14dGLmG9Bd6tW7diUwb6QyeRgmOzMosjaPsO
a7bV/KEbWrkIi6mqRn/C0KK7dCbwujcOd508FEMaKAN0tE/E1ffjLIczeC6H431Rvw1+hW1U/Nic
r6w2LHCloqljjJw/7vnGglTUARlDCtr18dxveMyar1BjS23TT2VaYCaksw/OBIQH/kKT88Z33GT8
z1XOUCj6vzojrUIIFABXV/7ondzjei5C/1N1YYcsSsIti9J9gmK3gyjrZnGhmEn3g4zfCvbIrQ/3
P0A3tGKso1HzzObgKM7W5wZN3s1Ht97YY93Qt/9fmVNWOWgZT0Ed7KcvaIY0e2ALR/tWrVjqAvwS
CxAg9XWu/oxGGgBFadhqVLx9+Vs7qhgq2kVAKwGv47o656KIvLkLLBL4w8d9S1eMtZ5tnC6eWV0N
cEQ6BBhDfRcioL5hs7rVKzYLwDpUQq5YPdg7w3kNRw5wmfqd7DYK6jVnzd+H/KtNZYIPY9eB8DsH
du78wd/qOdIoixpSWiqCyHhHqitlv5YibLwP5a5sC4O38b96KETKyqTEkovCfphN8Ruu2OM0jRsS
0UhcDSENOeW27U7iWow5HPeDN753rAl0HrtS1Fj/beJXIjcmOvL1xlidGs+DeLK2VEUncsU+jZ5L
e2AQOZEsLPzP3TQEzN4or9LoicrM3NlpZqzTAFfDnoKaGcdsE7BNt27FQPvGI6Y9YuiZnvLlq/s9
LTYcJN2iFdtM5FLUJGXiOi1gfXmRyeG+zetURDFKlE75U2O08FkGMJFSzn60lsVDh+ZrAADzvYqu
3Klen8x1wa3qavHqJNrxVDD7PA7Lxle8LXdL7axjWdKtfl+BJRxhfN+7NOMaDGQjVfC2iCy1pc4A
9CIq2hpxNdgcZuvTnNRha73wraSxbvHKFcrnpJW8oPU1KbOA/faHX729JxrOLLWnrp9BhmD78na+
nN38o+OBkfn9fcV5WyEttZ2OdWOLBBA8sKmZL2M1X9J+496/ffe/t5yldtL5rkXntC0h71aG6Fky
JWCvetRoHZdpQy66LVXs1HaGVvjLIq6OO0dd9XV0HofpU298ui8b3RcoxjqmM+IOCc5d20Rt6IEP
fcC9Q0ZBM7fh3PkaGSlm2/upW5XopQE7JG6kmQVjIp8qyQ9D8sQbeTCX8lC5W4eE7nsU63Vag+I0
hriG4pg2z7x/yMAG8MlddvnBlhoJGm8Fo43AK6Gm5LmS6aUeincMuKb3t0OjqmokiFRLngAiob7W
zkO9PNEtjD7duKrh2nz1RWW5p1Q8WGlMvI3N1Y2r3KoUni8BTxMcJX89JUy+T9dy59C3M+jVhW0i
swfo5bW+LjQLR/JHbFVe6NZ8+//VwHmLTJXVOO5JFNkD6+t3eb8F/68bWjFWz7DyqiWwJstLQjuz
H6xuV28qs9RWuqSeUzQytnAZZR0NgPbq+Vafm+aIUemSad4WEsU54po5Bbh7zg6gB4QR2cbGEaaT
imKTTdd4NfBt3FOzgn3PZBHzx2CXvahtdFZjzjMSa+Iqp/pH2fo/amurjVlz16kddFXPAO9e4aIu
80+VF4nmZ5NuWLluaNUau37xbMLFdU2/8+K9ZxxXtuFHa6JTltpA13YNrZcU/mh2occbnLgR9t/s
0y06VYZbgK+6D1Bsk9fmavgpjqk5/yL/qxF94MVG5k+jjGofXUldXhMLskHe4EC7E0LXIAn7xfwN
AenGV0zUnApP4ACvr02yhm4beV4W9DYP3ORln0oqN2qFhMoqF7ipDZVOHk7Phc0KHt4fXHO9qU10
KKYoKvikcE6NCfn8ExOPZPpA2B9q/Lk/g04+irEOFIAAa4unL8jrTp3/CRgZp6b/MWw9Uf8Scbzh
M6m9dBIx95IZCD12h+VwIwJJLkMMGpCDOG0BX2viYpbaUWezpSq9CUbQ/JyOyak58sMU9GZgBf6p
jIzDLmB7Zqm9delYGOuQw7M080+D92T+vr8H2vXfNufVFeXUVUG6Za2upR/0XSAuIDI5eIcaCOoy
qC7k0J12MXHgE/4xZWGWfQV1Ze0PtsaLDXam8uP979Doktpix8SS1k6DbTBJF6ETbmp/5t0csPH5
/viaY0hts6ucZkVpDqJAM+W/fb85mNz+3sitshbd8Iol95YhhOVCU8FSHdBxDsauDbJiq3VHd1Sr
hMCZV0rpINB/bSswmN42uT51DxmYtkFXA56fw30p6XZBsehmniqL2CUC8pl4HhPjU2ZNc+jzLHQ2
fSrNHGoLnuMnizllNs6l2vsyLehCoitaqpwvLt3qBNN4EWoj3tIO3Ctutlbbw4/JN1AK1295QJqd
VuGdpUtq2WQwghWvN9qf5CBDzo675K824ElpJLxIYAVd5qFvMOz655R9XrZSObq13/5/dVbIycyE
tHBWDBN/WQwjMKR/rqddGEzMUmGdTeYkpT8tiLTyx4ZVQTuEbfNhn2SUu3gGir8wM0SKRAZ8J18+
F+v82WjpGan1DeXXaY1qwxlfkRxFrhHZ+6szmO/85M/9xetGVt615Shb7o+8uSaDG6LiJ5yLXVE/
y1YM1mR1OosJOyrJFb3gXr0hC42mqA13iTeWfTHBebDNF85fEKcLxVZFlUYa//TayYWtQ4exR/qe
gmox2wgm6tasuMquU2ZVV2HcFWlu47DwD95WYEI39O0se2U4njcgSmbXcETYIU9/pe1HKbawrXTi
UIyS1PYIqPUM7xLbWJ5p3bhf6yzbQvvRnLbWbdZXK3eM1C7HDhlur/qdO8/+cKzqb3n59b5i6+4l
tb0O7uuwTDmGZ6fpQKI+BD9Q2H5lx/pYnrqNU1EnfcUwuWB4uhW0uvrTQ2F+NBFQHLfISHTyUUzT
xinImhmvwgYYn246ghkGb+bm2eUbjwjd4hULZSO4hk07a64A54os0w6KrozmbF+uwlLb6ZjLkPOv
EUZYiXuajOHUFT/v761GL9Veuhrgp/ma4DQX6Xe3/WCVe8iumaV20XWVZRHXdXH/W3a4GOYjS3Yh
Z2FoxUwrdK3yfERM23F5mA0h8WO/3kr6v015h9EVQ81X0yiBtSyubUQBdXqp4GhPwfKefy4/L5Ed
5sctN0zzdFN76YxuxenbQ0Qd6GHHLzQ5EfI5BYsr2Upw6zZXuU7pDGYfKQUiFjOr/XhaHVmcZDZ2
G/eS7lmiNtRxXuaTfytlWGiAm/TdeqABP3oHd4nI0Q6LYxLdV9O3mQ+xLYoFJ+ZsDNlNn8YYyd2p
DgRwgJ7mEz/4UfpYP+bdoUB1ScgCsJWFW69r3cmn9tv5aWfnvEYeHzQ2kX2k5/TqPPI/9aU+ihNI
lO5/neb0UOufegsFqb3fwu+3p3O/1heKHh0JOMH7w2tOP7X+yYMx5kmBXcqLNbSGxwFdvxb7w7aq
FXXLV67kuc9W4G3jShYiORV5BV6D6TMxd8bd1MInIOH0a097XAwjzlQw8Vj9cGk3A2S61d/+f3V3
AocfmE9zAeFLOLPya0kM+LRbxU8aE1TByY3Wc9H7g9E98WCUp3RXqR+zVPbktSoBkzzO1bUGuffk
uaHtyY27TLdk5SLOPMKlz3px7evcD7rV+mIgnn9fFXXCVsx46mfXJgOyMQv5U5fgfhuCXOxzINTa
p7HIumUgeLMRsPOwcJWk++RbNRBWB8P2N2xJI5x/yp5wov5/EJgRk0ayK+bQG9KdXqJa9pSVfWq2
DnLwTj89gMAotqsf9wWvW7dio8zv04L0Du7jyigCFOPYge3aG7uqG1y5kduFoZmd4oAp22/TMKJh
KQ/2LVsxTmYXJZ9vtr/gcrEuxNi6uW7K/EbQUUUe9+zKcZxkRooDUfG/fL380B//0gKfRx7K0771
KzfwiLhdP1tNda2ovwDoZaWBb5gb0S7d7fT3/1dHV5PWlV1KPJeHwxy5x/KQHdmFntixOqaHeqfm
qCYrx3XJfQpJdVGanuqt15ZOaRSXOZubVPIMPvlYtVMw54YVGjbb59aqdU9rzjPmjNBIJPZOll88
tOa475hR655ap3Jc2ee47UYRCX89lNJ+N64bC9e5VGrdU0lQxD33iDHeqLGdMI9KEliXIZiiW/0m
nYN1S3tuOviGCagFULxsgX+QYKbu6J1YtJ6HB+ofpnA+gBv7jIig/fG+EWgcXRVvvG8zMmdLB99t
rq+MGuQwszkQbukEvjt+X6strP+3+96YpZZHWWhmTPsGb0hgfnVBC8CyQ2lbSWTxrj+UZLg6juW9
pBP7BUovFgxLvmEkGhdLbbhrJTKma44HGspWTwtZT54sf47ef5W71dyiuTnV/rrBRZUQyWuE3Wbv
PIAK0vaWEKAV+w4qolg5nJTSK29ekD3MRchHAyDijdjprRDF1vteOMPMoQG0KcuDrFBEWQ37gv6m
WkDVyjEZCh+bviRlkGexZUY0e39fdd/eV1OtnzJFvYz+Ate2lM/V8GNGm/VQHcqt4pG3z0BThSRP
jRzpIg7Hf5mBfumN16LbqnF6W19MtXwqFT38CIaV1/VTPx6aGpH+w32h6IZWLuWmYGyt8wpDi6e8
Clj2ZO4iaWKmWj9Ve+ZMqI2hqyl/qBPjYNrLp9anGyUkupUr13Hj9UDokji70f38vmvFI7eza5Yv
G16Fbvibs/HqPk7NBQ0+61BdU/sh9Q4o/vLXcJ/MFftMyTQ0hoWhezYFLWqyhj903blsxTrRVzIt
WYvw8uhWdmQP1Z8FcYnAXbZoXjSXmqkWSbFspHbXYPXy/fS1u5iHNvQu7U/UUD/fUpdbJYMac1KL
pZBeEotEWdMVPRZ4JfahACPUffl7b16WpopI3iRTVSALC0tt5l+iY8dmdo7Unf5rZgvp9ufCpBsn
8du3pakClBM3ARlLa5RXtwXAN6Dp/NkPzbn6P86+ZElyFNj2i2SmCQFbSTFImVmVNVf3RtbVA5pn
oeHr34l+d5GXToJrsYxYAHLcHQc/fvy0r09ub+pmrHFsajfjfeuPzEJLwkvj75fDPk7+6EXFjsqu
3YTXeh/n56k9jT1KiqNacUXtZWBfQPjzecoJAZPt2j1XXvW1dzKJ2tKxiRzH++3+Nuk0QDFwNEfr
5s1FBhVpjagOWAyiiccsUMVb5XbfeZ6HrF2HZoDjXj8d45/ENxFr6Rau2DeqJTvfdmAhC2owUgYK
DkC75e+PSUU18FEE2wJBvzhNUIPRPSMIvNBB4qHRVcgVd33wsTXY54FH7ZHYvsEQNCqq4q22CmCK
aoY1H0ChiRrve5+yDjhgw9GukbjKWk7pyNe8x7JL9i0TqeV9vS8OzSGg4q1qexoa7qC6sIMPDazP
o9jCwPSiqxv89v+bEwbdmkofyDYooctCvyoiRxwnNFQy6LhO5DdZvRkeh69EnE6OJ4kGd2vOf7ot
TdFKImq20n9QXRQTpRXSpKVAzLPI5TQ07IVwZniH0C1fOX/dwBm59NzjqQu6J+kgcy9lcjjsFU1d
vzy2u4qdbqNb9Tjjj6eG2bHVWD/b2nkqeGDQeZ1SKpaKJsBgsu2942nc3ItdLCA/Kk73V64ZWoVZ
uYJ4I3QRJ9jMQ9aAee0wJU10Q98OzTdqs83uJj3iY9UZ+TE4u4yaEii6x9Z9OyffDF63VUP6DnWj
OJm+NsXKQzzq8QcHv2nSm8E3xrtgGnDt8WWGnrgl5ddy6EzmpLFWX9FHiV6IfVDDqVNWTmd0fbZP
a8P2UwEirgd3VXUIjjeuGYcXOyz357JnXwqjbDSrV8FaXDStW5Tr8TT3zfey677Ign5rNtNzrU5p
FD8AutapKg/s6zA6KDkmqDuus9zwhq1buyL5Cnu4tq4NjSzai9iXyA7kn4w91Bzc9VSglt+vuPFz
rL3x9qfR7r7ve/OYBwgUD7DNLRuXCmbquP439HV58vfHbuGeisk6AlfkDJyvL3X2MogqZPL7Qyaq
IrHQcnKg9uYDiVWnefYamCIAzS6qKKyMbmvtFrjDWsI6jfUSZnKIunyP7y9bE6CqOCxRurQeK4Ji
HSKudTlFewcybg+cIcAkzuV6qZY+DHzD4aT7mNv/b1xN1rlkLG5JPjmScPGdMAvKEATL979FN/rN
yt6Mnu+7j0ZYeM8e99c5AzUrHvnbh+D6nkqJngOVsU4cSZvKTtDNyNioXrdm1Uibji8Fw51qn2hU
5zQmk0h7uhgErgEWe0Q5q+d+9HsJ5roXubuvdS0ju/tHrnlYkuXjOpQnQT7vQXKQHz5/zO2oQK3R
5ijJZ3iKOtjHqgmF/xnT3d9gTWyjYrUaJG/w7IJMgtjdOAAlrreTczs4l9Y1lWXoplCO8XyzWplN
O8xta4N4G4cjaqruD271P1xJekMGTbPrKke6X+x8cVrsOqVX0CqMNGaZQfyaI8VXTnNn9zlyorjn
jMeHzb8Y+aJ0glFMt0WjGtzJEXWvjQ8qffAhZih0ODmFocRBJxLFeIeMEOHXBCKZL2X5cQl+Ef73
fbXRDa2csni9dMsggEiO9Uny3zdcizNmuGzfIrD/JBACrtoXxSPCtPjWkBCaJyhSi8u8i8f2L74V
p8A3MXy8+wWYRTkQhbPUcqwxS8E/9LwNg/FnRk3lQu+/TKFj3e1seOM3FzG1Ljq/DMkt3eLFZVz7
H8FYGNtxeeJlvGSR83p/J97P1mEqxbyqgCIlDXL9ZK1jsCzH5dl/9V747zekTH8xImU0u6La1yI3
zgs0AE0OhD777JIQibafFq6gR0USdOzkICBqhxQvJPG+ib8RUeN6bYGhkck15IJfgzqIgumh5wF8
tmKUw+Dk+bTaXUK2L2X2OlcngzzftUoMfFOYN1u3+QMIq3NvSKwl7P+ym1N28SPvB4v9UDqXLMye
iq+318Xlapjw3XgBEypm6jlynsiICadT/nrE1cmO/AiAp5h8BtFeNIZjZJ9FVMX9i6kYQ6s0iv2y
Q/YC7aVuc5KfXizSIuIv0/Mc3YhQSGz4stuJ+44lqxcV1vAyqEFvmhwf92hM2nMeB0n5fY/n/wPe
7V3vDPEpx3ExOhMYNTFJ1z21aBu52KYuoLqRFRdBSoci4sfIPTltdtqbUJ2aDVdhl0vNShvl4WNS
2PTkOi82orag2qJ2yy9eFYS0scJSuIZd0HyFCsVc2EaKZoWjmwMR+p713JDN4Ht0Qyt36AD1yG1V
o2UFGax4lFU8CdPIGtVR0ZizhXRQb8OBkuGnkJ8l2eJ+zaPD/ad18Gs+9dXHknz2jixcAQvJJTnV
5RB58574h30ddzsZLHQr3tFWuC4T4BSf96NKyv4fQbefLphjRTaFeb1EeT6exT5esgX56XkKB/sX
7b1rUOaxVflP7ea/CL+IB3s67bOMHWmHmXjOHnVkKjLURtkAHBm+lHlf2/kP4f1x3/p0m3P7/40f
K6dB0qwbhmSpkdg9BfL82LiK62iRXZMW+hwnNv9eHGdn+Xp/XI3fVUGfdB4dn4+wNmf/UK2/Zfxv
Z/+tKz/dH/12Gr7jilSgp4NiHm53OWy5ERHLeFh24mnl2SWbh6hoghO65hoEpIksVHCnxSg5wAI6
JH53sYqr7caiMKTUdH5bhXQSlq0bMiBdsuD8TZZLFzWR9d0PO9Tq2VfTYa9RHRXZCXafUjpHAX4y
B1e+U989gt4OuMpoxwPLr2iAcbPpOQc0hD4SoGPcm0q9UfXsQDnVEcChstY5eUf9CVmPB5esRAO3
xk7Qdri4GYzZmSc/ua0J5qyTsmKgki32lhPaJbWXh2SsQ0+aYhiN91RhnG7fAThiYehpR/jSnsVp
Dkc0N/w+JMBwnblBOO/DpyH42/xvBL+j6UNeMwZ1TPtncp4uHghzPgev7VWePICmxccyna5jXL/Y
hjuNTmjKad+UFbcY6vyTgNjR3I5xMxmU6P17PT5GOe7R4hvd7lcMnSfIJT+XcRZnV35Zv1ixCZGt
Wb0K81xLORW+hylw6dimV7swuBxNRKECPNHTybH2DeP+SxV5qS7exTmZa3d1olGbJrRBgwlm6FP+
LGOgpC/kM/uIIDh6XDSKDXf9BOCkm3XJOF3L6YNTGhTmffBWwNWmCXXWgOWi9seEt3649/7TXItr
KY8wH6xwtEjMvCOsur8o2QwRveasUUGgAAuPI5rb4qypZMSXpzbzzsx2w4IIwDT/QmlydP9Qu8nm
nUPt39vnG/NbHafZPGsak6Hnf4Ly5mM+0ijI++ggD5UIQXqKhQ+jPEp8ypi41oKL+HEV7RHfX71W
qxRbBmbLnTwLWy7P+8mLu8u+htXzGnun/dqbWK11pqFYtVs7fjZb2P5hnS/smE843U4LD6KhZHgn
/bNavMT2TBT5GgNXAaIg7akHNHjsEpfGBz2Did8gK81nqPDQnvqtWGvRJ/YnGh6xxA0KDJxF1D3v
cRMvsRc1IDYocVcUsen+ptFjFTMqxnHG1mdjEqAVmiu+LNnVav/2gmfZzKFoDdaiE5li+C6Sw5R2
mKW2/+ycD6uJ+1AXK6n40JoePusCDLzOz4dNvjj9FgtJwkmI8Oi/UPYlO7bTnP1Nsu+DHD7f3ynN
O4mKFXVw6fUXAEOTzR2vNLee/RJF9oxdVvvLLozvtjrjUaGheIWe17zgXbKn/59/JZ//NR7nlINm
Orz/Mf86yXc8jAoPlbOQRTvDepa5Doe+DXf5x854uFTwmeAiq8dIzlnUVz8HywunOV0AwNmP+OC1
IZbRqYfiJLZ5bh1ecdwx6yVGnimhdpHc/zrd0IpryLp5KrIJClJNwUXu/QcmfIO9vj80U8Gjedsg
vBusMZka7+vgDX/1fvv9/qrf9wRMxY72XT4ta99PiY9uLkH7TzfsLz2tTo77m9t+QoUN6qQcg/D/
rSf67/4zFUla+KIukcuC25lEsxdhj4Q8OxEUGPKvRWsRykKRT135mcC66k/70Fkj7utB3Xw/xqrt
Pm17VmdL2PACxWLRRLvC+XgUK3G/SNCowhK5l/meH/p7Yx1gL5cscMsPZZk3RTih/lJ8tkRb9DFB
UXkW25bjT+fOG4/+231pvm+uTIVflUtWouOONydVkUe7K8/5ghzIGJzznkbUEYakEXn3pGYq9VU2
gyqm8OmSjDCOIZjicZRP3AoeCgQYUzQZ9OwuzUkhEzIOL2BTjxunSratiGq2GVyBRqNVOJaDB4+g
F5VMnK5EefxyaS3XoGUa4aiIrMrZ25U6uUyYrENpHX/2noxcuzZc/XUrV16p9qK3A3SKlgkHnefB
s2cSmHKBupUrZ1dONzJlFV+SrWCJX81hQPZPaBdoOBo1yklv076J75aiA1FGBa2xOn986tfaOQtO
/5Dl3MU5kVmU9ZmJhEYjJRXYTTI8gKBDx5y0k3jK/AFZa9N1VCMllReTFFxajQzm5Mj3E+BCkeUh
aLFMve90K7/9/0ZK9eYETrdi5a5EaNTMp5WLB9248tbV141zOCgRTgCWjQVej5q5MuQrdatWAuuc
NXiPrcicdHtx6jP7XHDX4A10QytHpuPumeNYFKsOkJUGdS1ASPF9d6nbSsXR9O6+WLaPrdyzNUbl
RdyhEAolVwaF1wz/H0D31Les7m+aIvKnY6rPLctfhoI85sNUIDdBnahbZt2S7Pl6qf314nimOhpN
PMZUJLc3VfvKAn9IPLKHm/wwbVaIky1CZJnkx69++52zeAFR27abWt7dvMw7h7MK6Z4QW4imcZZE
DuuPubNDMBg8L7L51oy5QUt1G3L7/41trejE7hwWJGZn6yl3p4QIRJtLbYjAdMMrpus4KFA56mNJ
spqJcK/Gl33b4rXr3Ad3XDHgABc9MR0+FMq1YiQME5SUn+6bgsbKVALBYawaYFpKSN+iP4nd7lGL
R0jDujWCocq6cYQzxzuWJREgh94t+6lHRXBm88v9tWs0hyrOp17xYJoft3NrGtwIEVyKZMsRov3W
FZG7QXd0kyhuSAh3dWaeL0g8DcBNjFFRtK8benaP2UNMQwGjijtaVwYgq1MvCULUZ2djUcOH1732
H9tiFdvq0aNsK8fFLpDcR2y607gq64e6ywdMJQ9sj6Cp2G4hJjy6tGjIb93Ymi5uGv1RCQNHlBQc
cvSXBLRyH6l0nwLmpoE/v97XH93wty1/4xZGf/N7CrhEMi7+ybZQ6Gxtp6B/MGBQuQK9naON1ASQ
td2icmhtxwMXzboEBeVRGA4yjfWqKFRrBQFMg1reZKNjAyozVJdX5T+PSUcx3nqRa5NRSKf1q8vE
2HXycLewHuqzBb1RjJcXDK2BgHZKHK88u0f5qcqPMHN6w4Opbm8Vs125v42cZktS9Dgkl+KlkzRe
PPH9MeEoJttPA94TRYmTJC+7tQuzsYZNhbPfW8DrWqhDq6rHnOh/kBxHjjKGbUXg7+6vQW4nx9hd
CMoDHvoSFbfhd/68ENARJlYgriOekjJ7uXDjrUhzz1fZseB6aIuu0bebqXPxxhee/7Y0TdhMPLT5
dpr6jy3n58c+RVGpltOJQKdkki/5aSiL58b/p6qPx6I6FaFhs7Kyyt2XSdnaT5uQIRKxz3wytZfR
3JJ8RaMylIOhpGeSybaCyVfyJzeX157zK96tPpniO41VqCBn38pLTkZI6MitxLLdtCHTGUV7Bl26
Oc53QjkV6jx6bcHJADJ/f96vvsjDw5tex/G79HPDFusCVBX1HCxOybbqmJMNWQl5OM9Ztn1uMvZz
PqxwtcswmMuz49vgEwdTMbKF91VL42hVNDQZ6DZSz8aNoTnAnyo/OyAbuD800wjttldvTqFpnN16
nWAh+y7idn3dK/gRp4hyZ4sqn4ZyNV2Odbt/+7i3M80M1JcVwkivIN9HysE+2MLsTQ/tut1XDgy7
r+wMzXrnxC7z10k2H49lj1yyDyGRJnoz3T4oJh6Q+Wh3a7/d3Lonb+uf0Mk6vr8POukoJwZum6AN
OnBcs6k5+WhLTlfvRYjKkGXWrVyxb0myGjhNaBC38+c8P17yNTCcdZqhVZjmnOMFsqDQoC5YT053
nMu+MghFN/RNad+oTD8vuV1Ni0zQkuJDly08psVmSgdpFOY/YMyumep8LFY8hmcXpwrK2JlkSsb1
R0P4j/u7qnOrt7nffIC3BEuL+iIJXGnzc/aGP4L6M7P9c5FbL61rsmGN7qhYOAYK+RV9QWSCvgOp
2NZzKZofi+d+uv8RjkZSKvotD+B71pvyHH4Zcrl+80Yv9dFaasoLEAp5JYBA1ZOz0Gu7WheLW4jz
N+e1Gtqn/SjPw5yUWX+6vxiNSqjkhfPeeIPfwgTRZ+Wl49uHxfcMrlA3tLJZxeYI25lwfgwDG68l
SuxruzFx2+r26Pb/G01YRs+W43iLo0b3VFOSVpb76ZAmoJpui27f9GZ46U4WyPgpon2aRVZVnjb4
kyjPUKNU16bmyZqzwlNcLLB/jrcAlpX4soiOaUPz3mnEcYdeN9Z6KggQ06QcDNdrncAUXzsDdccZ
tRBOseFTlk1f0Yj0KhpT4lw3vOJvp9wB1R7otpPWnpavqOnfzjgIZ+Toygdf+1UM23DUpAKgCgkF
xNDhUuzHpejy/jH5qCg2B12SfGCsN8DG65ct909zmT1vxDeg5DTyUeFr60glLy0Mb/XuOSu6J+7y
pG1Nh4Zu+JvDfKOv7kH/x9aEONvOF46+EZPhXq0xYxXIVkytvzXWsCWVu4ROWf2Jsn0T55lu2bf/
3yx7AVbXLWZEsH7FI3u3L2Cbjyxenh5ybiojYdY7tbMV05bIPr92Lf9pL1n7mHdT4WxW522V5+IC
4Uyu889S4J41H6z7/f7KdYJRrJU5NchbStzjeh+No9ox4tsR2tVDxOZ4ZlGstXNoziWp1sQJyt9d
MgFI7i8/PFk8xD6DCZT46OilIKJftoTXM49zOYLYv5Rz6A+1CdaiAVExFbhWsLl0y6rfcEFcQ/Q4
jJC9RVIXfCvunyVhwAIM4Spp4s2mfocaU1AhbSjPZhZyRltCCj6DlpXjQppTg0JptlzFs0nLd6YC
nS+SurBwX2hRC4vKVSSmKDU9zmuu7/8GJG/MzUfDBb8IbIRobXth3A/x8syjJvcuc4BGn7X/tNMJ
tf6HY2J51JyjKtBtzhuYXW+tCRuq8OAAuyCJ0tYxKw1JbN2WKAe161Rd21qYoM+GPixrXoRbEDyY
WlLBbK1XzLYU5ZZ0dN9DW6BItlh8tFRBptDwIq27A6totrVG8Io8DfZ9H6+tM0fS/1U6x4nPTYju
Lqdtee7cb/uEqbe/7nsX3a4o5j/ZGwIBti3JII7J/20vrQwZuY3R4PiAvpgOf9pX6k7f7s+m2yLF
FxTisO11lvDCWRladhtbjkmhNUOr0DZWgSJ/2YY9qWy7q8M9QLFN5PA8N+U8/rW+dx5BVIxbSzZS
uoiNk3K8rvUalYzFKCM7uS4Qbvn3hQyxBWTGBrReW6XT/leW2z/8rD/n1rXvh7iTm+Ew0xivinzL
60ZMnnC3xLfWsMvLNPeLqGz28Kh+WHkRdl0V5Zup44jGG6mMiVvrzqwk3pbsrMhDOxcChDdbHQKW
uBscngYMx1QwnJUFwVFWqI5hDf2wbn48dBywrSB1gRujwr+6Vfc88V/ojBGWqx3VLjM8AGm3VXEb
S5s7Na03O5mmX3X1ES/5YyjGz0GPCxnxQluW17IdTy2AARUncX8soU0/CvrLKb5YWeadstqE5tft
q3ILKDq05GI1JA1QaFiWbThUoHJs0AWci3iSPeqIWDg++kCloudq0ruB7Po9mRx6ap0foK6KZrAk
2X71vBU0ZMyP79u97sMUL9OvltwBjdqTIW9QVva7F+QXZ1ojK7M/Le4eFvavtZkNO6rzBIqTaRaS
oa1Cuyd2TX53VtZHK11NObf3v4SqyDlrKL2mdD1oC8D9rvhBlzVyJ9A0Fe55qb8VIBCdcYjeF5sm
rqEqmG6Q/sZrwUFAQCa0ZkOlQjFec7RhOkgf4eUWJdni5AVDvPGHKu4DqkLqmh2isxtXJkHduu7r
PhQs+wcMDvBs1dL0PQ1Lq868yeDK3t8sqlIf9sPer9RGRXwlhTVd9xk0iCkYMJY/7ovwfedFuWpS
jePNdLLsxKrYdUVRLt6R92fbyQxBx/sXd8qV6Lwi08atTbgJRTFSy/dwDLwQnRgjK+ijgl6Y91hQ
SLliQwHMFT1qCy9x7fkydfanoCVfnYz8c19Q724E+porVoPsNd4gmoanJQrnwCOLrGPHDULSjK2C
83CrWKTYc56i0qGJOlrhzn6YKijetUhiq/C8wN4m0uU1T7up/1H005Psbl0SHPEbpzJ0OwAa6XAB
FPkR94L5lPt10bjj3LFbYwnv+C4KqwsDZFMNg7+rrhj8Fqa9Cctd9JYY+TgHKdhH0InYC+xo2UV7
YsW4GKZ4N+LDFLep30xxdGTscm9vP04t3cnPQ/iWdyEumsKzcBb8XxPB65CpN7Tui2468WY60ecE
biwP0qmZ7ZCDV/u0eO3POlge/SDFxLvalWsQOF5ayKqMOwaGEPiPKrbnliLhsppY6HRarJg6I23f
e+UWpB0dt/aSISI4rltr+Y+89mNjFAPPhgpNJo+6Suq8e543+mxZJsIv3Z4rxu0G1cByaFOaocAr
tDYrf0KXqjml1vaXJ1vb8LKlkZAKSFnKzM7YKkgqBWr78mAMVz5XBr3VDa5kLIrKnSva2F5qiypP
vGlkzzYkdbrv/m7W+5/gntgqImWbp7qblpGnNc+/tSi6tQ/7BEIJdBkXp6Cazvenef9ExzyKgVfu
LXyYWsCf6QTIjhNXw4egoqBFaqOh8SJh5ycKB4xesvdn1IlNMfeBLMwrKPPSox1/oZabhNQfTI92
usFv/78xbrR2zvNl2Cq0bim+HTUA4/WeS8PK/31vfW9PFMNuHJq5hUVRHt+jQu3Yz0M5haggOLvi
+GFn27X0p99Zu4QL9cNxmcJxb2MvbyI0Q47E8rWY69OysWcrwBNHL6MS2WPqzp9r0cSDPEDasocZ
2YDx36OD5tdgPaJgfAgsip1W3EWB2yKy/BD8Isvx3PWoKLamOUBlUmnC1Wt8q0rIRko7m4K25+m8
sL8R4z73lneVlckh6WxC8Rr14G2NP+Q0nRaeeKBJaUQJgApYcwPxy7Hp60MaqmIXtqW1AJAgXrqJ
oo0IH1F1sS67weI0MlKhC30p8N6+UsjI/SwzX+AOJVIfxPIGt/RuAEhsFbeQl9k6V2gHhQZN8jwH
3tnmP711P+dr/bGYh7ifHsobYCbFdWSFDWwV82latqD6zcvl075aNKWCGNy3TlSKq7B6QqyDVjTd
CUfwKjYZL4PP462QXnJ/r3VTKA6jX6Qsp9kKUqdseNgsmKfrchq1c2lyG7opFK/RI3G2OiLDFBTp
UybR79JBVz06Dg+KSTHs7EAv0G1Bnyqg+s/dZoeCDmdrq+P7ItIdESrB1NJ7DCEtouXOFiwnEU6l
0e7DjeSB34VdC7b4L5NbZ/2HoB1ckLsxNCSNMqc4minO2mC1DO+RGtVWqT+8XEy3Nxme9tsQoWvb
7YC6rr0dZ9Yc255/2nb3z/sfrTlIPEUv8I5V9N44+GlQFdapZyMP+4D9uD/4zUDeOUfU5GrV1J23
tGiYR73jnPE9Wvwhdh0flVqmSjSN0qnsIAN6LUmk9YKUseqaD1VEZHcq67/uf4BOOkpkOMpitAOr
IGm24N5xzEf2WrR4gbo/umbtKtWYFxxuK7zaT4utTwkQ6eHW5F00Okt8fwLN8lUYS7D0vmglYqv1
QMc8lJ8CMNgUDzVKI7ZKMAaiBbyUC0bT9hY0UQAdR8v/A1x+hjBEoz0qmAXZpKWpe7isYwXlVuuv
P0pRv7J9Bymnb6rk0eyBShdGl7wUGccedG6D3lo0/4ws7hZzETx2DKpgU5H1VS59QVPSQ0ru2vwp
RHPOctMNQ7fHt//fRILc3RxrqGFjqDv4RTwUaPUVHjHvK5AmEFGxpr3FVuIAowQDdhDYeVe02f1A
t/Y6sTkG2tjEqKXbBcWzoyXGOgZV76djPcU96SIXeRiOQvn7n6EbXjHjjE19tQuHp6JBh81xPttN
l8puNJytOikp4VrZBsM2OS5PNwddKRvni1jcD8FMrq6XhVWBzOj9z9BstYqJctrNc7Js5WnT+M4J
DKl7NDgmRJRucOWWR9GvjW9iounCbCueiw0P/ssG1TIsXmPNKshp9QSpUHHD0yGTlx7l9l7fXcVK
4rE0RYSabVa5wXzG2FiUCECKngsUPR3Rig6RdWsZ3gl04yv7DHZ3qw08CzinNRuegu2YX7McvVdk
33AD5kAjJRUBwxvqE3HTVKvMIj5Uf61LlrbLHjtjYCKh1M2h7DRpGZI5QReAuA60eN6Eflg7a/qw
6t0chcHTQ43hia2yOpWu7cuxJwgt9gMI7KIBfvmFizZnURAsMzHsikZxVWxMvVSVO/TCS4eVFVNM
APkuQxfv86beJZptd2//v/GwIz089GSFcyKkD8K9RRZ63EYvzMVqosrWTaE4cSqzus8Wy0tLNCAK
Z+l9lg76bU1s+PqQ61CRMmVRdGXAb9+wCBBb55tDUoEKJhPGQLcJigNnsgWtxrD6aUak/X32yJg6
BTHx2ehGV/w30nNbPYwHTXuksdCLqCVIuDqf74tGZw6KVXuNE+zELlnquduXo5/+QPYz6pbst96V
BgopzfpVlIzt5LxYcidIq8xJ6S7TyjYlcHVDK8a8TbzKh2GlqTs0YYHrgeyq633B6Ia+HXdv9L4s
5szaK7jTARlZFzxFfPnt/sgakasYGNA8iHoLdppWTTmGbV0nHnW/bs3xi0kTD6xuDsVq3eWoPH91
QT7r53+4rnX1vP65BvzJxmPT/c/QCej2/xsBjZ0na96yIN3It4ZmId77DCNr/IGKeZl2ywrWFrea
eXIvC3u1JhCHV6Zch040irH26846qy9YWu7OB17uaLdyfFx5E1PPRN2gE41isXgo2QK6YodBC9JG
ssrckDS7QTF10lEsdh1wpVxKh6UdYzd4+zFPXcgyymWaTw/WYfpcTci6/mwzkrd+uhfj/IwXGu6G
vuMbg+t3PwPj37bnjfrsFptahjLA1C7dz+3MTjXZ0z7rzg9oJ4ZXDGAtCr7tsqepXYPPV6B8L56Q
UX5scEX168onxQwAY4pb00s12F08U89/RPuxcu9/CwaGCkS83yAUnZc/vMY6iUA8EbEbHP67cie2
CliqQe5qzXgyTwVep6biSvo5dKnh6Uaj+CpWKfCkdHk5sDSj04eMb1YkPbrGD0gdK1c88nb0zpKj
dD21sp3EK3pqPbnSmOfRXGNUuBFxfcvaC8hl89A6LfW8y7L9hG925Z+PLV/RyL1tXIrIL0hrh3/1
RmqFMjvK8LHBFY2UaMo5lBZks05jdLRt6haV4X6n8ZcqpRa1MprxkgITtbSDCC2vJ89eLfOw6efy
VNpoQPTYNyiOGeC/utzRMjLlLqC0FTr9xiyYTMeV7n1TbbrqFi4qvcudpe5hL7F01yPOiqwIG8fZ
wUdIRHxIkCw1TluH2Ua7c9VP0qC6OhkqPntyUSpQoy4W2WiSf87yDg+qh0Xj8rDmsKvc/HJfhO/O
A9/B/7fvQKdQEBGOMOfS3dtwEcUV9W14Pdqrk0+OR3QNkyhBF+oIeTUulCGeq4tYggwxnPvccAV8
1z1hcEUJUH80daQskdfg9cWdS9BdOV9yrzccnu86KAyvnMyEtEc1FCtL6+roQ3GQLO462xS46MSv
bHPH8qOSBV4RaC68sM/Y77IgX+YerbQCz5AG0MyhksGgP1fXDQVnaQ9JoSvdfKXT2EdD250JCLrv
69H7xuJzlRNmIh5ARbIFLAe9oj44lL407TiffLyT3J7gSbi1vI6m/rey+s632nT26T5OcfGjX+1l
UVksPdwZgJqXI88/u2UTZvOjM9xmfhN21H4z+NIBbOcg7t9jZV+bbstDbk8fJrkapKf7CsXTZ0eV
i7wVyP0N7dc1K9KCgPBQrPFSW+f7G6TRY7XdJ5pria2iiJ4aJF7bn91i/XxsYCX6QFeKrMLyOcI+
p0bdR5bHtrAeAWRBqxTjBrCkBWgGcRMdqRNKz/rprsJ0Cdd4DpVM7v9xdiVNbuPM8hcxggu4XblI
orrVm3dfGB7bQ5AA952//iU936EHIwgvdNUBAoGqQqGQlWmma9E2Ogg9yES1p3zVl3NfGHnkrk2n
COOyVRf8ezSsxfIb+HfZ1ShILXY5ZMFsL9N9iy8C1myvQLPK5rhnOvQ/utaB+NOSpoBn3LW34ru9
5ZVW49aZcwYV4jPwvt/mQtW7JlkZUUhttFYXhSjArZzM+gjKiket/fv2pD045n9e0YgvPtOXM2dD
Z6JeNzrDwcztmHpFMljmw0jZA/P1x8x2ft/+K8lHiJA+d1n5ZICA5m3eUEHNAGEJ7HpQIVwl9ikC
+HjFiTWUm48bm/HkGunPdvMBdvQUR//V/JX4IoTPI7bnpPvZwyao0GRFdeDO8Djl2y8t9eN0VKUy
skUSgltHN9eYelys5pl9938v9agwftn67H/4LjIT11ynDVTNZxu8JMQuXltWn1l9Z8T8D3dUAQoV
d/Tts2uQMSAz62Jv3u4qvmP1xchGmo33HDW6avIjyx1OZrmcGmbcU0LD8ELaQoZe6whyrrNeZ/zI
nKlKqmysXm7bveS8coWw1uuUb9YE9Kfeticf0lKT7r3M7IeNutHtf5DsrYjQy0wXkmZjByd2hzdj
W4NeG1/RFqnISGXD77HjnelUUzU5/YgnKM3RLih+h0PePwz0LpII4osgPdr4W260eJYgS1uEueem
kev1X24vjcSf/oPMm9a8XtfBefO97LdnA1JG7PbH7bFl67L//m5d9LVtOp6iDrUMywN0ex7zYnvh
dfXXfcMLHmuvPINKHl6EuO7Ea68fqt6K3fouJiEsu5CK9FllwYNaQHjtOmba+ljkW+zM+q/7Zi+4
7DShu74ygadpESuztHvNMrS9Z4siT/9TrfzPwWVaIr9PPRVllTvQo63/Nv/OTsZJC1swuSdGXD57
h/yg6iS6usn4H8F71z61aKrjfxrzF9jqUh3NUncxIJmW+OZKFn2u+xpafLw/cQtMRfGqIjiXTFuk
oMg2x2vnKqsui3+xiud27QKtVNj9VZ/CtIVrRF0adV07kG/cxsKGtDb7C4h2laqEbPA9ir5zqtIx
2AIwX3Uh8yee44kb2NY7LBLTFty1xBMYuAEh1lgVPAtBdQUFA/rL09p73goxvuCvZMUbISRhoGrZ
a0eXUwOvkiDPvT152bII3jrrlW27NgTkWxQdoIWnuopezWswacFN+7oiJVjiMGnIQdIOsebTUL0w
/QkBWZEXy0xROF0LVrHN6YvyYukvc/G5NP92CtXb5vUWQ8xfcM9JnwZvngh0Pk8LtCzjDXEgS5of
6LSLqzC97xPEl/OVmYa7uHzX+fTiSXfBZzS9VbVxT13XtETuiNVIl5bk2ISputD0w0IUmYfEaMRH
8i5zrIXaTXWx+y5uwSY5FsU9KQemLLipvqGa22tYEcqnYGq6IO3xUnXPoY3BBU/NM4hwdumyPmTE
4mBXBrRaHxwVWOR6QzaGFxzV9RAIzBr6wlpvRzhkD+lcnqv0ebb4ueX1sz2YoH6sQ2bGNt6Wbjuw
xAv+80heb12GWkt5cewiBN1GWCxvuaF6qZW4saiJRDWz7/JhKS+mjWvcXAa8jUswMXSZfxxUEoJX
E1msm+DIurmaLbjHy0uRL9XvFGfAQwNmoW+DXhUPtDNUPSEypxbJJSbU25chxVp1qJEku7qoH29P
UHyNgfQ4qKq5sr8RX84702sHWiGmDofm0T20x+bUxVCCgeplrlRfkuy7SCkBgOfsLiOksgvy2abf
ugYSA/Ov2zYls2SRUqJe3CoFDnM/iQPwhMf0UH0ZzvkLxD+OqvRcukyCq9NC71zd2qWUT8th19vS
wvRgHXclJpR/otufst8lrqRzIo9EXs1bvc2Ifxx8tz49NCNsWO/ClH9fqyWCZs7t/5Fth+D7JpoR
ltmfkTYS4wEI+MApxxgYH8VNUja8eExPXsprB0D+bWiGcFyMty5n6wF6QCqc3nV1FNP6s03vEqTF
3iCiSvAF0I5wP2wH95DHZQgoeZboPwGT/aPGo9IOk32P4PLD0pQTXgbLi+2Rb5tX5GE5mC/6Yqje
jSSB60+F/N3XtD3YI+wCKXDleXHT0KTNnacVgOJ+LI8Qf1C8skm+Q3yWtcAcgzwEfzOZZlDOpyn/
AqTgbZPaTeeK6Yqvstuilfq6rdXFcEewNLiNjmZYX8UCKQm64rOs3wxs1TPEj663g1qf0DjQBAMD
u4vCZGXTF9y7HTrerHSpLqA0hdLDcmxUqkSykffNeLe3sBKPVzYS4tX4jigVWONdb9Xoyxe8OPO0
oRg9mGVfHef0BKKz21spiULiY2y+TujJSPvqotsgxajX4owHvhh83CEgq890HQLfI4pblMwkhcy7
nRda8921aI/egi/u8Dg7r7c/Q7bwgtduWVul+ooQYVZRwc66SpNe4qy6kGyz2rVKu8Vd2ILEdg+O
FOulMUmQkbBxFLybktPGFN9YezgqAUoennqA7i2EqadT9ugE5mE48uOqcNnra2+Kb6yVb2oa3z+E
6eDg8etoqftgdKz49vrLht/X753h+04KRaEcp8BoP2jb21BCEUMFb7u+t6YI7LHB1gItLMQDZvZn
j3shsVU9EZKjxRRRPWXus9QfsSzDwTv6X6HdGdFoV/haX7qYnrpjdmB3ofJNU6SI8LtiscEgUF3M
8ljhOHGXb2t9133KFDE+zGZjoxF8R9cnq/3SDx/u21fBZYeqBbR19XEJH3/oKQ00+2vbfLk9tmxf
BZ/NXJdOhYbk2tJY0PRjWCHW3x5aZo6C2zbMWgGMMXCIm+4xs/XYn/xnrdCj28NLslBTfDMH4puh
vwLLXTx6xy3Jz2hBP5JDGWmR6gIuCwvii/mCuk1K97Nk4eEaDkn5qsXDmXXRBslRN/EVB4CkrGiK
iirGUGS+2ZnlZT6P8fJYHTT09wbjwQgdRKA0XhQoVcl2e8Kp608N2+p2qC6Z9sSoHmtrr9iO6wmD
6e1W8C74WKQxtG4ZYUju374GPTFCgmbG3b+/7ypriq/jzQzxBaiMImPIWWSWesIXqJivriJXky2N
kEPnQ2fjlgRPIFU8GGdCFEFfNq7gvTbTWxccxvBe2OgCOhqFe0ntX3BdQGhQHxnhX+s/+tjlUf/l
fDAPNVSPVV3bUsMUnNgrPCtdGOqi4xkNa+lxPNKD+7S+0M/mgcd5Fdylw22a4iu5CSUJ3rspcqtm
DbI8i7R7A5H4ApxqXjb7e213QacOqBwzoLPMT7ejkGR3xfffeV3HoSk9pFM2LvHdeEqZiopYtvbi
4y+0gtp8gmTHZX3NPzdJc6iP1UOW+BcoeYY0vnflBc/NHbKs7karC0NnvtP5oJKo7mpEwK7uy/Yu
KtRT61a6jV1tyjooa+CO9fxcdHnkD6YKFS/bAsFxV4jFEn1P3YCC7eOZ169+5lWH2/srOcTEJ2AU
W1dtsJFTLdlb5n8utpMxKXAzsqEF/y3a3qz6zkK6VqZBq9OTC1aKsZjvumCZ4vuvkdfuXCxdhfak
HzM4pBiqpbfXRGaY4sNvPRTIBHfDLB7zN/NTEZXh8rqFa2QGzhe1TLZkgUTRIJy7y6IbyHsm/rgt
jzbITWxFqiYbWkiVSa375rDBZtL+rfdYiMIoUWJCruPsTFN8/e2ndFwKAxeh2SqfGzpVMcPJEo4F
cM3cM8mRN9lXL6tYvM4TCFIzRhRbI/EFUU3IH2a/MihsamisMC+X0NwyxdCyJRNcGVwzjr1RpFuE
N0YALdEvs1aCRK61ft02K9ncBT/ewMTjThlyrXHtY0BoolnxaCubuXACb2uRkhSiq5dsu5hLsOq/
p+HOoQUfphyYwKFxyouRQekchE5HMpVZzCfv5+1Fkc1dOH+3hrntAFLQSzF/cOZPzVQGtaqCtBv7
fytIpgjCstHfOxS4W1+6dvg+8/XcDembO/PARrhYfNXVel+La3+zVz3enQGNNwzWCD6Jix1MkRn2
4XZqTu7RivODqlgsMR2RNyVDo7Wjbdhhf3shIOpY2w+3l182sJAv4/HWLoiNHGveqYHs0fQOtQtB
8vtG3zf93coUXonH2/35hG32b0K932hcUmSdsr3dP+jd0FMNMT2SY2+N5lJAUnh+7OrP7Gc//ro9
dYld2oKz5uNStq5GdmetojntgpZ0PwpqKdZdNrzgst2U5VbruAj9HcqP/GSBrEnvFQev5KoicqJs
ufm/M72zf07kuSrOtfXIbAXWXTa64LG0XYrS1GHuSHDA7xmg63+YTtAgvC8OiwQYk9FW1uTjotV3
LF608ZnwnTXGuM9wRAaMEuAiHy/DcKWmPQCSFmzEOaFOe7BnK4BKoOK2JdlgkQij7e2KeHvgZMbH
9bsFotjWU9xxZemJyH8xZGvZGg12AJ2jEUHAqT/5YR/5RzPSg/lk3PkJgve6TgFySA9/41kfvfRn
50XedJ93iXJraZVra7ZiaD37ai9vPbIs1dCSiCbSX9hpN9iGbSMw9GcgGVdVLJNtqOCxpPcXnS2Y
8gKwav5kG8dpuIuFyTRF0JXf0LJjE8I7dfWPGkmfPDC+o2QS3RXLRKxVXudt5RtYksbKgkbngWUc
R/PHXYOLYKsKXCyVCxXDS2d8Jktgbd8m1bOBJNKIYCvI3+TUApDmovfF0TcBBLS9r9PoRODDUrUF
SbZVBF2hnbNs5g2BmGtocxqDbYtt/z4rF7ktqq7OS73dD1ejBk3QxaYsKlpFGDYkhi7irszJAw8R
ReY0RMZhf8x336ovTTzFw5MeVCEPC00RkWVVQhGCNVaZ80+W0EXkrMc8suuIhRBme6nAph6owM7X
2cVNwI7+fagPK2NgxdkrPq8gGYyMx+7DlOSxFubhFHsfatDhRuuD96QiKZVFUhGmtY7d1pgdHK+P
jUPzws5LsBThECwhQVmyN8JecVmVXZksIZEu1tU3im0GoLUH9fH6oZ89EPcVzzPRHukCgoTlgnoX
Wlfoz9t+KTMP4ZjemZztmUzLA7d5WILI1DFVDSWyjxFxWwb0zmvLwccsa3FIGTAxdXepWx43axvb
C4qjWxFVdv9x1u8iEjZNEcs1TZ7n1Bb+0p3QI1gNRhHOlv3x9lr5sK8rGbwI6PLXHnzLg7M85HyI
bP7cMSMY8vnQryx05qcpz8NGLd6478C1fxNybgdd+6wvyfKwrey4sRoCjU9m1oU1wg9v80NfFZG/
nftZVeORmIKI+/I66vZuvS4P2qjnIJM2umODhEqRbUqtYf/bd6k403IDSkdr9oj49kC9NMh9UEmn
RTz4Ga5ZNkrl1tEZTkxJtSD7ICFOjDa6sUiKgqe162582hZFbigbVzjjeaYzWC/GLWicF8e5jW/b
l+SQERFepB1WbpMc4FuzCgaOoGk8L+miqPXIZi14+uzbdteC9ODS0WgrE+suTlbTFHFcQ6fVDKAY
4PlML9a7F7BTx5qlSGIl9zcRv9UA3jHmHIMPqLFXfXumWp2YmfZYgIGm9hRLIzu5RCTXnIPRuiqR
tbV24B1JXERaqH0GpOdgh83RjW7vr2QHRG4U0u99pQb+pfMPqRGl5X0ZuIje8lnuWWWDnSWzBjK9
PkELaGhA7uv2tCVm+SezeOe4tOlq26O7WTr6q4H2e2e0IvM+tVjYj+Clfge8Id/f/Gx2cMnRVfXN
SDdVcFONmf+rGe2nthMWB90KSDBHOzyvP+Vf7lsd4cTWBqSGbrdv6nIofvr5qfUU+ZRs3QWHxaOW
D7JgjOxUD5xcSi8hs6IYJRlaBGTlfdvXm4+EpkmDEnD5H5YT314OiY2LcCzHYrbBlxYFkTaLq44c
y1RFbiaJBSIWa6oNh3DINqG6RUOI84aTyz5UZeEFLn+w+lGVg+32ceXgFcky1hR4Ucf7g4FJj2Vc
H4u/ttf5sMQ8ro5VFd5eKNkW7L+/8yrdX3UL9I7AreXTIeMcZXH/Cdy9h/uG3/fn3fBNZ2VodkaO
7Ol+Fyx58ZdRGnGF6t3t8SW5kIjVckq/ZsRo6stkTzFz6iCDehDginHVdiFUswM2fS65p7AqyRVP
VNUBOD/LvP0loQWYR3fCwXk13cRkH29/jCxUiPQZxjD4vCwA1e/j6dEJd0gnSegPetJPaagrOlRk
Oy74M3pAK4Pk+Iix658WVr5YlB41U1Os0XXPM0ToVovS2mQYeKKjC4n7qQrr7NPt5bk+cUPEaxme
Xyx1iiIVsb/27ffBuOR3yaYid9h9/Z2ZVsXEzCrFpKfxOI0HvzusKsDBdZsxRKiW27ispCkKhDxj
Dzv5ruNXjxCTDFPwYty3MPuCvZu9u/GpRE2wuqC7ozj3qfGtK9fhYNl3sctheQQvzld3oe2GnBly
Wt7J8JjNA8PKLcXGykxGOHqBSWnXkmBjx9IJxno5+GxU5CSy1RcO3zwH1WWb7R1TG32qCA8HwqM+
o6dFmZfIZi+cvCkCJjd0vOz22xJuFCR2Kli0bGTBU8EKArGrEkBUyz1t+tkqFJnUdYAr/Obf9tJq
S+l1JsIMq8o0LIb86Njk80xevRm601UPSBsYKG/b5vXT0hAhW3kzGJVr47TcmnqLNeAW8ViZPoyO
E/akBbWaEoEm2WoRtKUXE3FBLoWjhg7fpq4+Wvxl1gbc6b7e/hRJ/cUQ4Vr9WrWk2eETLg2GyDs2
B1xSsVqf9gJMCZwP+3L7n2SfIjg0tOGbYjaw8YPJvSO1H6t+7rBR/RBoWa7YGYl1iQCuKZ/Wdhxq
9IUBbfu0+lr3zNZcccjIBhdcel02h7oUacXKTi49mFp0e2UkZ4DIbgIpD2uDitX+nPPoAE0+auHa
fLg9tmzOoiM3KTXMHfNEGz02lvUn71W8C7INFTyZNpU1+BQxwuPDiRY06pz6BcRUQe6kf901exGx
xaoldamBTAttxNp6ubPKYIhwrXkp5wK60IBrWX/32Vt+Hzwa7Eb/DkLcMvIG+GscWiuEECcCsQgr
rPVSEeMkcUdEa6Wd7pWTj36MEi2ziT+sJCgL969xbayAL8Z3bRoVpW2JSYqiW93gN3rtwNT1uosK
yzy7efeB196dnYqGiNra0MNdtwX+YDmkx+pQHjv0Dj7OEarLp1yFrZUYv0jdUYG1IJtX3DYI9754
pY46ua8q+UisX0RtUUL81ltmnDd23ga2a0QlAZS/cYvAtlTwCdk2CN5bTrydocxQXVzyK00/484d
aK6viJWywQX/NXNumB4kiC+98drmgGbz88pebzuuZGwRvkW1qcltEI1cvA7c8dM0+XHmO6CXcTxV
OVr2FwLmA/LV2N8Bm1tPbhsTCo4BWo8f69r7fPsbJNYjsneg2F2hw7iqLx1ZN1CYggCXzPzOwXez
epfeWm5jtYMBlPTohat21FTd9LJV2X9/N26+VuAc4UZ12bwZXOs89OriqYcq931rsq/Vu+E519a0
njHtsnvZanZ2wA1y38jC4erpbadrZobXhbWIWw8Ae69ThE3ZRpr/nrTWr+7Op1tfctY+N9N0yeaX
+yYt+GcFWVNq6Puzbjn/1fDyo+nemcmIxFjtBkrwbn/UXfYjxLMiL1M13klsRARluU05dAMByl1r
0uPk2Kdll/DtVKeUbHjBMWt7Kdph3EH0xckoUXf8qk3x7fWWDS2cr6z0qUYJgq7dr6HnQRVnoPHc
ltF9wwtOCfIGrbOKffjsR9l8ovVvt3y7PfQ+xH8LX0A//NsGawgZjkaPYvtSzUm1/Rq4mzTOFFSj
f+faCK6ZgSe2rhcse6OdzfUrZYlbf7o9eYkDiUgswJ838IZh8q3fh43nx06uormQDS34poNKF+kd
ggJ4bn3Ta4AKJk/7+75pC96JDk1QNNpIlwZmH/NWP8/DXdT6piFqEBl17ho135+p0jVw7Qx0Cqrb
gGRFRPDVUla8nnAtu2ToQYEjRR257y4g4q4GCkEAo0/5hXsnkj+y6XDXOotAq26BJgwZcX/pbT2s
6iF01x93jAxxZ8EhtR7IzlZrzKRm6Ras00TDDnAXxWF21ScxuuCTxB8NjffZknQ0Nx9cvSgfJ25M
J78g8wdtdVSloKv1XPyPkGg1qCph+tRMSMbBMvbNsH+U4xxzyGI0BmhRIT60tsqnmX3U/0QaxxUL
IdNi+4075WYCJsuIAm7Utz+gyxan0Cgzdchk8ISBe4Td58L4QyHeLyW0ehYNLE/aYFpB77p6VHP/
220L2Ae59jVCxLcLm/BiJkZSb2BwzL95nReYeElcPRbQ5k1nKrmSq3crfIVgakuRl9XW449Gu35q
l0/+msaaw16X7Ktuq6R/r/o2/kSwuJJoJppbPStZUDzI7f64uqqW9D/PttdWav/Pd6lZloK5uW2W
LYGynjYViY3cvpkCaKO73aWYDOZ8s3zuUFwVe5vh4QLqpDNu64ZtFO0a1DUhIw281p3NOG0mlF7D
bdlS7ycQmv30pC92R5yg7JnpQUUenQWvNnSsVW9bEh/xhPQPh+7Q1EtnJ2brRSuUM7zi1zTl4KNc
Qo7mlVz/lbFWcfORbYNw6BTAmIBnvreTumzKAEShOu64JVMcxLJPEY6d2jU1ly2tnZRg+kjTHv2u
JHTo58L+yrwS/3SYoCB52z0kIUxUQYeCHIiEFg8PKlPvbY8Z4FT6N39Clxswx01B+4C5mjEkt/9N
ZmMiSrIEhbfdZr2R2B8u1k/v3B/TyHoyP3yxjtpxCLvQj365ytZYiUuKoEl9Yna6thCY1vMyydY6
2KgflkiHJ/NrrXquldiCCJ5MG0oq2g9m0movq3+psvt2RkROdh5z0Cdf54leuZ+L9HszNJe8Hv6u
BtVj6h40rji8WByb6UYqz9BIYjf90RzTUNP7GGobCjOWLIxYI2OOUdi8zGwoqPDfc32hLfl624wk
MV2skkHibd5SdNom3ITO6fbAplPL32r/6DoHMn2+/SfX3x0dVyyW9ekALSjgzBP6OB26pDqwy3Ce
D2u0NzaqHk9le7D//i7oll7fjWxtjMQHQn4F4fnynaoaqa/DS/EFQkS38l53CCl3b+sQCU8jvE1/
sb9v5w3dmV2YHfyPisXaw+w1WxLC75puGaK8ZiRFMiXsNf22f86LfXQOULSYAwIuCUUR/fqDA75K
CL7dqvN0XvBXTbQdNtBg1OFOu0QC/7i3FSuBpXu4vfZJQhjO8xGPMxv+ZzqssRXVx34O+YN9rOLm
SFUXUkmsFzsg52JCgZRZRVIDEmkvX8rtY2dC1bPqQmtyIqc7zrlKGE62cmJRDQe55hheZiZ7l9MW
9SCxKEM//rNyUXVUMT1JHF/siQTdgVFyF39TlxGxnrRaUeGRhHOxnlY7OvOMnhRJBg6IPPWDfpuD
iZ05feVgzFZYsmz2Qh636UbdrABlJ3M4xkNinNin4i/+wAFOsoAxWeawVyDbZP8k+P5iUn21TOw9
JPrC1msPvGIHxVdI4oqz/+e7uGLqrpdNZYGtfka9t/roP/c/emAntNB4SkmMhCgNzJOn8snd9674
isiYOw0mGrR1ZibeJXuyD8apDLHxFyTy4JtVQfSk9it4Pu2nMR0rjo/a41mX7NmDiXhGn/qkPGiR
KppJkiKRrr5Ye9ZtBP/jVb9Jf7aaL13zsFBFzU8WlsXKnJannOK28L/P+CcsW0/W9/rxn7DsR/WX
22Yg+ZD/FOrwxEZKiLAmDhJ0H6yu6P1vX1dP1XkhG1+8ubXc1bYM429TGxD00mTW59V7rVSURxKP
F3sm69TMiyxvWeKNG3iCEsNKPP2QaTwY5m/3LdH+ae8cZQZpdwN+WhS78rdxeq0G3GzbOHUUw0t8
XCzbeaCt6X3u54ndt9GSkggCc4pIJVt8wcVd3a+t1cTQtPlY6qHO0UmdfmI4am+vjGzqwpEOCesa
TSNenjACHdTVP5a0jW4PLfNkW/BkSJOkXWZ0ZrKCsmY/iRhIa9DfEBhhcwZBowouKPsG4Qxv0spv
sQO7q41//3PdMF/6nyzBS9v/KwGSpKRiPS9LSxAc+1mBmun8UTdOY7q9WOWvBQwz0zwfhqFRXAsk
CYNY3YOKxkaGlBaJN5TBSOrAZ89F7wRt+W0BgSaBgk326/YuSbxPLPeRYchLt7Voomd9ggaiaCLD
oRiHwOC/BpfHt//lOkeM44rVP2PKLKhdY+lKLTu6gxF48yeGQwvlh8ABBe1Au4BaX/v1Z6vSmpGF
YLH9cvPq2VoHpN38Ef3eMUdu7zSBG4/RGoGc6VsVripOApmti0rko5uOkIzDf+lNaHxtEhJW0XJy
fmlNyD7uKEZHcQpLAoLYkblqkKlL9z/S5iqszJAw9CRZH0l+D5EANkoICHxwfMvvML6pPbZeTPtH
3T7eNgJJukKEeLDpJi0cI4f7TLQMqxaAscybzGiButR94UzsEmRLaaSA0NEEXL1RStgDalCK2V9v
n3FcsUvQrizq2pwgVE7ZeYWwUOUeO98M63k6zBBdKclv3SmDDPj8u9ZLbBwsLGPqzMKlyZx3x5q4
D5SW32fL+nx7eEnYFJsFWZfqmefNWeKm9Ulviy/ltClCsmxowYi0JiMNJFazxErTMTQWqsUNSK2i
2xOX2JHYDDjlbp43XZol6ZDjbW+Ot9I49p2K5lk2eeE4SVHihz7fYiZL3j8zQFbr9PX2xGURSWRr
ZzbNGtAV/O+uPqDcsN/V6697UmiDdlmdFEo+Quz8S0c79fplyZK2ng/1YoS5pchsZSML6SCddWtr
drMBgWEESqJYS1WIfNkpIfb3Wca4tX2DSyXNNMieGnzq6YcBSqX1qew4d18hdsf62IOKDDkOI2/I
sRghoPJAIL89nxq31FQsbJI4KxK8l7jo8GzwUOkf+zNt8zfN4xHbvNjM3N+3zUH2F7t9v8tK7Zw0
zeJsFDeQ9rSaWrBl5CPVtONmrYpEQvYX+ya++4tyYbMBBB5N3GY59v70qLntcSFtPPaD4kCS5Coi
sbtbgfbXXPBeNPjAHaWBpT2QJQuL9KWzPlKIbBat4mMkqYpI8j6bhTWvWsuTKv++OXNo5mCJHMp4
BCQsVyXcMvMWvL8a5ymvsp4nc8sBAYFivLEia7i947IzRGR218eBbbrWp6eCgk+0IPHsszDTzGPX
tSdefxibGa98/LD47eH2X0qCpdgcaBHCU4cZGRSdyjCbUX8qvIOPLtb7hheiQdWXLcsbT0sMfdtI
HvZWXQMHtXD0cnRRv1qZdt8lS+wQ7Gyjs53GzBI6VA9o/D35vspLZGu0e887L3GBnlvrDWuUVywa
Zz22h5/EzKPbSySxKLE5sHMck+sazxJv60OdoRjXlYrVl7j3n3Pm3cRHn0+uPpdZ0rmf8uFQVnhK
yj1Aa1V3f9ncrX+vzJwuXcNImyWZhz5MvHCOpkoqU+LNfyry7+ZuWq21sX1ZGgg26i/G9ESHlymj
ISDgCneTzV7wZXR3jW0zVVlioEUts4yAbL/u21Phsd4nmr6laZ0lM5roS7OMcLdR7Klk0mJnIGX6
Um1jShMNqRNUhcOSOYqhJXYutgaytuJZamjaCeCrA83cow2BCX1h0V2LIrYHmoy5OhqR84SMeUgM
1J/dO99ixY5AltoWKZoMhj6hdzqnUduoasESH9KFUzhb3ZHPlcuS3NEDBtpA/XXtPhJVmVG2nfvv
78xcBx8+LfwcsYWMTbAW3greEtbdd0UQmwBpOXBzSbEu0HQ54bQKayjRO9VdLH6OK3b9eRUcZ2s3
ltQFBLkrEO/fB2DC0IJvVlWXtQDS5UlBq6e+Xi79qtKQlGQkuuCcU9b4vMh4lxT1kMwbsDOrGabr
GDktpAnyIkQz5ofBUNnmdQNyxLa/MUPjYrek2il1UOIyVvTet1XAtzR0WEvvCmWO2AHoUZqZzGV1
0lhL0BqAA2dFfI/bOmIH4ASF34yahnZajRYPIGz+a2H+cFdMcERslg2wF9R4YaC07o+1rp904y50
neOIwCytMDire5olI2j+29aNmVffOWvBaa0NlFpk5HUCDMyBmjz0qaGIwddriCim/DsegBgAoiLO
/hZYFgz9cjXi73SZJ16yiPVG5TygM5xMX4BoYu6HtkZtWcXju8/+v+83jtgmVs8ZX70MX9UC8h1M
Du8h50fuSs8cERnFKMvR9wQDLSwtpPQZGY/C9CX+JcKhtKygU1nROslS5zSb7sva6CCAAwMQqHlu
u8D1g9ERG8I8wAz8bqibpF6a82ZAFr4BeywYUW4PL1t4Yc87QOHLosYXLFMb+al2dqG1ento2czN
f5sTnd0qM/eZo+Un4cMUN3Q+QjJasTCytReiNLPIONUuZl7X/KPlvw6ZEc12GTkg6b/9AbK1EYJ1
R4Bi3QuaCensLLQzvJwUXaEYXLI6IvglH7Sh9be2SUZodBRdbNvQ5rV/3TVzX1h6vFNPfkqRwKbe
cPRLwwnRLpYrgrJk5r6w8BO67Vsnh68CM3u0NBIUjhkMlUoPSLKvItjUbVsN1IQYnk+gHzvubK65
f5jSt9tLIxleRJeOo9bzCrimxFwSZz4x70c2QDBFxXMmG164dAJf7s4NiLwTX4NKln1ymscVrU9E
AUG4uvbEFd+5cY21V8pL8sa2JqKzdakdHk5KXqmrFo/hBbvpEVd4oXP2YBbTj9Hyp4PlNSqdbtng
gt10XQ9ta0uz3uh2cOhTTRTPArJxBTe1dd5mq1exB92tThsbO4QA6/84+44luXGm2ydiBL3Zkizf
3VKX7MwGodFoCNATtODT/4ffvYsW1ChEcFOLWoBwCSQyT55jp4+3y/txPzeQU9gjcCR+N6PXGwZr
k3ED0Vr2hFMHdX6DLrqoGIIn7RoGrdksXJl7b0nZ/V0VEXuJQmsXvB1D2J65b/z8wq6iegyb4paV
7ic/mtc0zxbd/fTuhkfj2/9vGveGel7KoHXv03SDP7sOPSRSjqXx7+P5V83MZghvmp9sgTqfCs3b
IAJjkOWebJ0ah6rp7f83TfdDlned7Tl3ZmQJavHSytOlrt/H7mFWpGs1q6nBA4u6d6iix4ZYE6Nq
/7LL+7Bl+bJrWAMoGLyKgcXVGiW01yWZFOeDnNc2yVIuHJ7dfax/Beud9w4itzuXQrJfpw+F2RSD
ezeZbTYxYODuq83LWXMwq5ZDMuNysldU8qPrU38t7R9OsSfh4wZywhoS2gvzLN+5B+Jb5dUvfsk1
B49qleUEdV1w010bmK35Oh42+UV+w0MasqgJWHTPRCfeoDAxOUHdW00gMuKxG8Ivs1em5UY88Grk
41ji6csFCU/eKCKq83sUm0hOGIfMdiOrI8596C8tdPNyMyncvx/b8/t5JiyHZHVVkBeQHcecrfkd
UTYwi/zMx9h3otgBOqX2irPtgyAoaw+Zd/emPsnC/AJwcKz5/naV/fHSwPcly1xrJ3Ryexi/u6fp
iSbdKbgbXzecaPWpTPZ5d/iKdJFObTnOTl5u9/TZ6k4lUKnN8fEIVKsjmaHFwr6cMlxIIsiTNv/u
LH9H7OPjtlU7TbLBZhILKqGwOON6Eewrm8EHUsdCy4mjsHEZqx5NhNeB2aD9wOFpNbP1c1s53qfH
vVe1Lt2i4zS28KmdrfUuHj2aBlrGGlXT0hXqu+DRW7pg+M4HI3Vn/1CNOskmxZzLufvBJx7IFoR7
90FfdnVciDpQCP3ciDcGceF6ulPk3de9i4Lh36+72mAoFSsxhGnxD5Z3p+Grx4fTON+sKBGLjlpG
NRzJvoFxaGxhBtnNtBGf6I2j3c1ZPPImnrN617sbY5GMmPIuIk7W44AojqNzFIQhoHvDCDWnhMLG
5DR+bxMLNCl+dltz8TQX7muTGZBUnDUvY9Vukky46qcsJ9zAGWhc2XwbdY6eqtuS+Y61S1gREvfO
nZ+5k1bciiMd9EDRtpy1hzgIsUBR6d6F3b/OAmXihf1P4fvpLtuVuXkt8N0J4WLG63UtUbfWD2nA
u3XfmSkn7yMH8hQoNqF41+AR3/vsUgo/hFpCrXmXKXa9nJK3G4ht5xO0to12rM+wtOUE3Gtw9+f6
R2fuo8MEJ5xkw+UyDFPoMHKd5uqrW1pfiE3O+xZAsluWtTj351ZcnG5Nec9Tz9NFcRVbRwa7NYOx
oJYFV+7YfHSzs02/tMZ9X6+lg4CLIOwJakRvNZmLmLXrGM9duys9iumWbnFwEkNiY7tQWlajwIPy
7AV0dNpyiM0s33FFZEpfk5bLGg5FdLWHH11hx4JduyxMCzEhV22DEOdH1D6586A5dVR7VD4dRh/q
A3Ag772RrbhZeJ6uHITice34a5KJedFdNapHs5zZn63Ostygia5GRU7NCOGQPvU3Vc6oi3mDehnU
R2b+OUcRZ2HvovZwA5kOuBZQBxal8O7cAPs6WMPrcpciKpqWrv+qM42Rkopci4Uci3lApZTxFLg6
dkaFgcjcv2uA+EUQNuRKZ3IaxHztzfzYhlTzTlFcN3KW30N5KAdht7iwKIyNYj0RU3eTqXounRr5
KpyF99S4OqZ3rlf2YXWmxGh0ST5V85J5u8HAc6uojWsO3eEE1ZSA8VTsnAfm4fH5ofqAZOFhN87z
MjN6G2l0KohInMV5ETTX3DsKk/uffbwJMYBinA7zOhY3F9xxeNSg8M1nh9IPIXmz6hgoVB+R7Npx
cpfP2yQxw/48z27ceFG6GsXZn3ZVCbpA9v/uO87MdljOK+MKMlSk+QYE2v2P67iLJQrNS457a4Mt
1ozIcsn5lFisP1qtdXAZvTxeZMX+l5P/PREzb8PAu4/heKjK5kPb8X3BBTn5D0FXweAQeffS/AqG
/JsX8Nd9nd527JutE81VZGakLW5ENA0EyMsuCF/GyV+EZusrohe+THswDr1BewFv0X51fmbn/hRe
/Cf350aayFLdzlF+RTo6nSIfghZJrPuQboTJ2SEf4vyfKdmq2YwLszSjeX+N/8jx2e7kGhPBYBrE
RDIWxNTVLLHiiJAF7VH507SZF5Lr4AYTuHOXr7XlYYKy9vvjlX4feYftL51yhbswYxkhvBpU9Q1i
aqBph5JyZx6ZBa2dME8g4hxPNI/t5Z/Hn1SNSTr2RoTxAENojCsGd3KN8DwI5IoMTzNl29q+49jI
AIq1QVbIGODMl9V68ZfUtlFvgLEEOZDpi047+/0lD2QsRd47c91lPiLPZRi77BT0utzc+y3/AZuw
h2AOom7y7pXvxo5rJ1kWpY9nXtW0dNQRz5oCuEb05uHuiT3T8g4DmXcRwrh/4CUGPACBCu9wFdjl
53rJXm2QDZhNf6x3RkL+QE1An5wiW7+Sa9S7bRdDlb4dY7scQs2V+S5CBkPYtuybc08AzuO5bZTd
BIgbwcvp1mtsNAZAW1lM5hmcKWO8LBrTe//q9GUKZVDBmIYTLsVN2IDhGetwXcBSboFUZBnG+74V
l6x75N64Gi4CIqh+HpCHbZpTxFydZ6raT5IlL3XXtNzFsxy4mCNUKo6zoMnjjr9/SPhynpf6TdnZ
25FaGvktWro78vhpzk1N8+8fEr6c580R0F63kv2rQdmX0EBgvo/icirjijjQ6tNco4oVltO9ZUvC
GoYAz4UMNzcMz4ClHaDDGPtTpTntFDtWBoHMCLgMIC/JbiARih3PSNbpxUUoyvSLOBhYUlR1zJAm
37UqMh6k4azyhAWP2++788SHA4NLVjTt6XHz2zn059HtyzQ2DCxsNbAC7n2OPkLCNncvPZJTUfHJ
ZcdyHy7N9WXC4IxEVTVEEbmWfXNdsWvLYD64NbS5SlMjKaQwjFCKsQUL7wze0PK20qaD+lcTsCaZ
uJlpXtMK65CJa7yhdQAjQBy1mf0m7XkTxbxvaWpSKNg9XgvFEGSISEfywMqqEVHOep0Plb3U59HN
q31nn0yPMhRG0DBQB92M1SLx6g9AuNCLx8ImnpiOSkg1BMn78yoUUOftlnoWrRGXJf8GT6pM983P
ZvNvroqRC15ObPDvVVEYX0IfnnJsgAdJB9ZUdV66iuich51hhvQ2hCh0M0DyG2o2p2LzyMQo4WwO
nmO19FYH0VUI+qlFYKQP9wVTUQ/4+8QshDKvYrl3r/H4hG4Cpy/R0jqaI0IxLXJJORy5ou4X+F21
nRb5wd0lmOCC3P73XvsWqnCLbi5vIWdn1wP1bmEchl7nxytuApm2xTZWWufu4t87aJ0EorgSJ/o1
G/M1r/svjzfk+6W2rh9Ih063lgUETzHx7un/UbawZx7EXQrlk4M4R22sA/mrNpD05gcClKxOGSCD
YIOJE2xy9V9lrmNuVTQu07Sw2gqZCxmzOyovY9NAboU9m7uIlV1fJmfxIlRloX3vPnGIOtGYTYlW
r1DVcem0cfg0D+0Kg20igcylQO2uX3GSeFWpq6ZWbH5Ztj7zpnbkDiluawtu4kb0aW4Wuripqv/b
/28ONGvo1jVDIf/dnVF9RWO4viHVhYlUPZfMywio6CHWgtvEpTH37ARpNY0rp3AaZFRaFY0rKeYc
Pnv9dUCpcRsgeP1v0y0nP+KJ6QT7LkQZnrZaYJls3QFXlu0YH9iUBUEsBnz0sfmqpl+yXpD2ZcJZ
ATvo2Nyf/Hay4gXaFVdhhTr+RNUnJLtFuCUP8r5it2j2gKmeD93opWZmnx+PYNvo73hvMlgtwMM7
Iqwvbg43ACfFg9hpuqtZjy88j06iWtPH31EMQ8ar5Q037Q7MlvegPA7zU8ASMhwfN63YpjJYbc0d
ZtYCtwszof0Wr2Mz9glxKFS2H39ANUeS14Bymp41PU63wjGR5KKnSjg/AjockBJMCluXmVLYhIwA
Cx1SF5EBW64QZgFV+s1q8rQsi0sFoqXJjy5BV/+1b0T278dGydewdcMJUWZX/DN4IDHx5mNZlp8D
Ic7lqgOeqFZGMo+SuEHJnLG8NaMBjoRhMZPeRl7/8SBUW0qyjMrLF2cwcaM1Q3/lAf1crzzhbq2L
6SiufxkGtuYe5VEO76KclyOjxSGs6TEs22Tk+1KovgwHW/O2hdaBKG5DzpbzEq1jOkdEs8iK+ZFB
YN7YBwvZnkxFND0Ll/WxWUdpb42aw0/xipWTtDkzDHctWHbLVx6DY/4QMhCu5H08AfDKgr9DawDX
d7DPymWIWW0ycI1NHbYsYJ3F1CbdoKusVE2UdM+5jAyinfEwKyw75RGIgxvusdih4c9dO1VGkEVz
B6LaGs47dOK/VQ49WyYo2iZdXEQRDvZl7NjQMMvqG9ymOULBixnFDTheLTATV1Bzd2oSUwgXW04X
w4/SXOAK05ZpUXviWAOltncfghOKfYb88niqFGetTIBKhdV3RV1kt3blhy4OI/J1Ed6BWdWJiUjT
ecWCy6Aybrn20oLi/D7n3woB6ngea6sFFAOQSVAXZ+4KP0QCj1cNhQKavyTEQCQ+cwSD7MU0XKJC
1Omu2ZIZYszeMlbRWcUN2EHUHrJLZYuk6767oHTKMl1OUrHWMt4MalLZIlC4ew9Ika5tduaozXw8
ANVKbP+/8V8ZHezKMWv/bmC5ud0khQmWq8XUXBGqnm//v2neD+DEZKvp3fF4Y+QMZvnH3Va16/ze
LkW5dxA4cMqcyowNt40nGNy+pqWreRPQC+qgwYyMkDy7tbmG2ULVZekuDhGm8yA2wG52m8UZbZOy
2SXe6foyEQyCQMwbm4bdCjqk+Vok+MTRrL5S3AWGO30fQau4r4jf9WVUGc/JDAqelt3ctnzpEPVt
M10Q5N3NCF1Kabc4xFxDBLOg+WB5xxk55YqnbfNrx7qicWnL1MBQMp47kB4KblN9YzrOYlWn5f0C
HGhGwJn4PONRiU5PbrUhcPd1Wto0pEAKuSJo3PZzcLc1439uo6vGe3dDYkIk983PA7FMQMA9j8aU
sN5F9HtXfTFUQDeP5Y3ZW5RTv+ghxbTSFZF0F+Sr7pLvwcag8c19f9M4kCR+XduQ8aIO+RZmeCF1
JlTJdk24zBNt1Z5YXIqe27T9iDLgNDSd9HHT77qz6Pf2/5t+twD926zFWnaDLQ5dN372OggRtlHY
JsTmmgGoviIf6N1UO8SAzBy1nzzvidb/RtbZMDTegWKzy1FQe50Cz4Jm+HPbd7H/g7l5bPmanqva
lgzU881cgGIP+m8I/ZAqna0nYX58PPeKvS5HEnO7X6wZyM7ntbRPRUhnKBGsu2JAWFjJSM3RCirh
Q4FvCT+gJt0jXQxWjMcdV02KZKTL4iBLiP3+zKY1Dmjq9T8anYDx+4UdUNSVzNQxIKO7dCuOxMPw
5P9oEpJmp+yyJk7Cvtcg1rc020axKeUIYpVx0gbldrCHLy20yTtmQsN6TiIdJ7bqA5sz+Ma23H5w
BndTC7LXCw2P7bkKvzi6oiFV49v/bxrH67O1gwkbsxVW6pSvfd7gefWPF33dtca+ZLL+zCqBmxvy
tOEHv4ux7/tdEUSssHSjApliT7ibsH0C87iQOkZ26vS416pZkcx1NjviWjWaDlGsHBPOXyxKfnC/
PznZ98efUFitHDwMxwWKqjk2/zJYcelAuWoXuQzmRTZZi5QZn9By3VrfvCI8jNOimReFxcpUzabh
GQ3kULAVIX0SQ5gzWSBxaM676KWsSA4YzhWnGRlxQ1m9c3WJ+TG07V9RpCOLVSyrHCecQ480EYEl
4VVwmfIIT9bly0T6Dx7TZNIUqyqHCxdatW3R4NQZsuDmO1XqZLuKcjE3kqWOA5ua3sbc05EeTHM4
FHznvSqn0CKzyBzm2vUzH74vEFcJl08uCF8LXZJFNSuSpQa0XicXjJ/PleNyegsKk5qHiS/Itzw2
JtXCSvYKRJ9r5x2kc0HQCa3fMqlbkkIob9Z9QDUC+/dj0g56h9otjkkD1D6Bb51psAuChXWVzHUM
I0g2BwKah8Z6rnzx2izr4fG0qHotXbDE8YUzhwWmJZz7g18SI5mJjs1Q0bgcwTSa2mpWjikJChxe
lgcew/8ed/vdKAeE5CUnODRJ460CumouSgpp8Xmt/vXM5yU6FP7rvi9IV2q0GMwp503VM3ejZOl6
6zaJuYopZJouYQ7Ye5/bc/r4Y4pDUw5lRoYzLcsmalnUHzmJc/aN60pjVWsg366GHVGzghp1wRFe
bxmCc564P+62wqbkyti2sCYxOVH9PJM5brMn1/zK1w9rpnH+VF2XTNaCTqZLs6x6ttzuZ87r76Q2
9z2i5IhlaDk1CwtMeJ6hhtclff+PsNvh6+N5US2nZK8Lyck0hgR3YMda0N9ksVdXWTwwI3n8AdXM
SFbrzX5LwURZPQ/Ae5yjfqVXj8+7sukWGKp/P8nWwCD22uOGYo6L0O1LlW/Cs5qtrui6HJ+cTGIN
4YI4RDmd5vmW7aokRKcle13AdkscRqtnuB+noKmR6RlP3NDx76u6vZnAGyeYkzIvlgaCi0WbOSkE
Ub1ne+S7spPovGSkrjOuqNfCAyFc6tj9ZZtAHuswWQojlZmp6bz4Pjiy4EU6v5jnxdT7Pov/xK5S
HXRdMtKgyj2vmv3yWUQeZALntJ51pQoKM5JrWqEysQROhFdrbrMY5Zt93yeGrnBctaCSjeZTCOAL
w7TYKM/xli7lhvH5sXUqLic5HklWFoCXmlXP9WolIQr8Au/kDV/GNksCS3OAKeZGDkP2vG9qshjw
4FFmJLL6rxkHAbAk+5xUubi1X4s5YmGIm5u15QGPZP8K/YJOE45QdV6y1bkdOPUiByLx66WDBgog
p+H47+PJV6zrH3WtlljLsQQWKyIliY06jGKzs38+blzV8e3/N6cAnQdhEhsd7yGyUF+tXyzQ7BlV
y9tw3rQ8df7UCUTen9lS3h2vTNZAXNvWTfd1XLLSnKC+oQHx23NRnHt6XoyPhB4fN62acMnv9Uo8
xLwCcsKIXFdH260OrDHI6XHjqmmRrLTwuzxycvSbu8Wp6aoYUOKPfWVo+q4KAckU0tWIB1gbwf1d
PiAJl3+EqlSy3OyPxtfqyTiFN1Mr+KQYiVxgajkmR/EHzhtwOf9nluFRVMPf1HY0ISbFKsilpJxY
kZg9DASLcWyqELiQfcYqV5ICc1JnyL4heGX+5U8/fJTod4PGw3sffmhFch1pkQ2dAw54PJogSwh9
qvqIFByUO+P5aKOqKzvq5kc1/dv/b+0LGe/KYC1GgYj86P6F6usDWTS19KrJ3/5/07hgbjeZI05L
K/wblcrHmloapL6qZcluIXmF9OGAZ3dFp2uJkE3chZ4ulLL5c39grzD5kuXmgjPgqeF1cMFQrrXp
wvH84zAsBxxzqRe6/y5IUM8t+/HYmBWeiFxb6o9z7xYeAsVd/a//y6/wTF6TytUcFaqpknzibPSA
voKi8PPq/ay9763Of1LtUbmU1EGNfiWgEf4MHvPTtkWrU/gEGmxIQjZpefLSx7Oj6L9cUiqWcAxX
1EI9j6UTO6OdNlynffK/GX5npeV6Urdm9QCtbTg7yLWc6uNyXl8KFsPEUnbU6QmrBrAt+xsr8Bvq
cijgVs9UVP9UZYEiq3zRga1UjUv2O08bkoj52KvMDI7E6D8b7qzjh1Q1vv3/pueQzOFBaCHoVwv3
mBcrINA0fbyqinNHrpQkbAAFHChLn10T0f8yBghmHV8ft62wJ5lQesmCmYw93iS8v/rzxfCNuKYX
0GbGj9vfginv7Rrp8u1woTui6jHnVfZTMPMlrJZr6bDb7GYfOP3ceKFmllQjkWwXjEKgUQPL5XMB
7uRzUVTgLS1tMLaFywrhpOnX4wG9vxihTC7dDlElwJWAS5LzNB+/Ov1TGe66JkOZU7pxawBhbJhv
xex4tL24El2CIivNWqi6LrnMDiJ/zPPR9dZJM1IkfXed6K6SPCuUeaWrZszhNsM3sbZEQ5g/OaOj
ueHfN61QLo4EYRYoMwxcjVMtviMSksfNPkwvui2ZrZWFwxQIhHRnr8UD4h8x0IO/i4AHjUs3L2gc
G0MYcGvdfD66dfTk13EhhGY539/woUx3azmR0aKUrX72rf7Vtv0L6jASXtMlpqWpMSrV1EvmO4f9
ZJjD9oaDvmxKQ8NLnG7SrKtqP0oWG7WsWjwH5zHJoLbzMhpJocN1KvotF0D2hAXLSOATrk4GVyo8
el3wadcBIBMIYLP8/3xgtqAg3vIRk+M+PQYL07jhimmRWcErP6rLrkNibRpPLDj4/cHc984KZU7w
KicQgZmz5tmKlvxz6KzDjXui3QPPskK5JDRzSM64wLN5WO1zByBt4OtAcIq9LsOavMmbIH2CaKi7
/F0OyRR8nhDd7iyNV6naLpKhukuFSkCGW8pHuWHaLdCEKFtDh21VLajkIxPHKVBcZCBcWfB/u747
RYX5yXJ1Akmq5iUbZXU95U6Ox9U8hJ/wPizjEJI5R8cZdQgK1fRIhsoMOjnMg5MPn+kJZXZ4/Bia
IJGi8zLMCZXPPUgTOvM21KOAiAhbYsiUGk+z0fHDY4NV7B0Z7BTVDV/Bhto8l1CaCEjq1TwO7M+5
bna26/NPFyeU8U5RBxGkZgNODDSMUSUgDhBe+gZugFtbcD9tQi1IUbEOMvypCUdRTz1OfLqy9Wzm
BVsTc7WrXQIOFrhhfvdh80m0LXiwtxvFjQevONieTrdItc7bkN64x4PbEwjGwYdlRmG/DsxvP4jc
nGI7wkvl8TqrZkcy4gIYhRCMHnigeCVLiW34l7Z0m+Rx64r3T/gH/qlzjXmCBMW/AQrsQBh+NN0X
EUZJt5V+ne3lpyifbDCqNygye/xJ1YAkww5o2fhZUTTPYENZUo+jLnFkxfd9jUs2Ha5D1DUcax1G
QYoy2Re4hr92NS1jopY6yIG3xOXbVwZkCeqoLL8vRq+DVyimRUZCWcESVdOYN8+NA2WtHLKuQjMn
ik0qS93XPSK9U7A9IczzQJFGaUn04opZE11QNb8dUG9soOczb2xO0fEmQzz8eWHWSVfoo2p7+/9N
21lVBxWjuHu7HGLjsRv8CEbNEa2a7+3/N03bRRc5PkO3KfK+c7xodreqx5K5cgOU/k2GZSQmfa57
ejXd4VagRuLxJlQ1L126+VwNmdmj16gfSlxxJdmYQrXyceOqKZEsswfRcVsgz/YcQTfXxUOtXPd5
IjL0yTej0mhwzD/3EF4z2y8MpIW7+iyDnsicWTX4Oprn3vjI6JdAF15UXK8y2imk2QApAmR6xw7M
H9NRINEWZifT3bf9ZKzTBr+DFgxmZIxEWuf05I77UKehjHXiPRmN2caUbFKMg53H5cCObqFzzBS7
RMY7Va5LyrXGOVivSGb0TcPPSBjq1lOxwWXiAGg3U7fzMe+QZBVgsZjihY6f6awrtlf1XrLPfJ05
FROw7VMH8EHYen8ZXBPnUDUt2WblFJbPLHSd5vQvFL5+FovOhVE4YzLMyYIcXQg6TOwWkv1NAi+l
VKTAoz/TdkgdR8ddqRqBdHuu0NUDGzlcesOeypS0ojyIytZVfCuWVsY80ZCuUVlU0weeTeWCvDUJ
uurvxUB17cfML6GG9/hIeD94H8pFUYIvLYgJmH1yBTnaonjJhxU6VE34tatp2rviA61AgOMv/z7+
nmLWZIhCAF76Bex+9ikbnQPruqO16DjAVE1v/7+5pGpk4OegF/bJAKQ+mNKROMfHnVYshgxOsLzR
Zj1b7JM1APjQ+XGBeqnI2AfZD2WAQil6zy8a17k1ZZSABfqcoWK6s3b6HI50UzVdNFOee84tquxD
5jZHKPwd2loXH1KYmwxTaOnYhLblOLe8yV+Ys8YZQk98yH/5pIq7Rgd+V3xGRiognmAD687t04RQ
8oFX9UfwctpxaNL/oAB/W6r+8HixFdtIxizYkekvUYZttETFGtOA/Gq7cp93KeMNF6N1ulk09qkr
+KeqJbEVkC0POmucEsVFLNdKlzgfDKcOrZMo6Z1GUJ71muuw5lf43hqnSvWJ7f83VhZErukaXQ51
5HHBgdF8rrzgVLMgMT2duSlWQK6RXsBF4YH10zpVJqru8qCKF6fU5FgVpixjDauw4lA8RBQJ6pdJ
1VZHI2jjnNT7No9cIs2KqgF0Gs03WXluQvrFCXVyLqqJl27MvCrFCqLh5nkcOyMFFdrHNis/NgH5
1GoFUFQzLx0VIwA1RdDMzbMR2aexbaekG6ds59xIF+bYGn5oQg/h2QLTS+ytQzr6rq54U7GuMtiw
cUdwe5ZovM+WWJT3vP2YsePjE0F1R4a/b3mnJcwKgsk+5XnjJQMA8VUErqb82ziU/yK3/m2EnxH5
GgNTjWQ7AN8YWLQai1h63JARA42JMJY4apt/hnyfOrgvx8KqHDLzeIOWl3Fhk5P29ZoHqTOAPRP3
TwFV1seT9u5W8n05JEYyZ+ShYORSRuupCJZjNWhT6dt2/CPchralM2ihdpURQskl7PPTMl1JbsSB
SU9ibmMgxQ8kuxX9bUSgb+h2ca7hm9tyvVmWwQhFJPqivdiE3wLfeNG+995dcLS8zeCbli2nmq2+
zskFgqYkCX1k1FvDMZNodfdcO/iC5MePEAifIoa+i/LTGH0trCUu6c996ywdSzYo4hZE29oLQ5lR
7AXWuY10CEjVHpKOoxpAWWKGVXsZaqiozw375g3lzv0pnUYFWUKjZBBvtK3nuX0NAs0F866f4kMC
9/fVzObK89cAfTayIEy6oDhG0HCau54nwdidw36X14gPSafSILzBYzMGsLIxJbxM63FMqKWjtrIU
21KOhDFmQfzPXMdLaE8xab+K4kSD6mJB6BuMV/eatB89MNW4FT+MS3n2wvKKnNvRt1gCBv/D492l
6oRk6cVUgmc/irrLOqMaHMdIIsKyizNPp3iv+sD2/xvjAyFH6UDToLtkrXNkpEtHyq5tpXOOFTtY
rhzkWc9zcxTjpe8yqHS4Vzr6mlSbqueSUS+8sDzuUH4xW1Qilf3VmZ1DWOpgOKrmJbvebqA1IJj5
qmbI5JVJKaJzNVbpvoWVTNsYvdb2J8YvhiviEvoxonLSmerYXFW9l6zbBDVUbtUZvyADlgZte6Il
PY3M1XgE74O5fP+PSJqXiwnlyuOlFtaLHT3ZQ544wWvk3jLywfRYQpHn74uXwLz6IPodK82ppRiX
HGmrxOSGxMaq5CWk0yN6qIzpkNW6AoL3MxwYl+R8rBzgK8vzyKWp26OVR9cyKg7EE7GfnYgNTqTp
yZ56cJmbJ8SENINSGIkcg8t7KGcVjksuHUiQN+k15O01Tavma/v/jXnngxPYk1/zy1J6l3bNnpD7
PlYW3+OrYbq2Eb1p3umMNjNsNN+uTTqgBIhlZToYu14TaF4ycbMNudPPJb+Akm+Ji0h4r1O+WJqb
SjU3koU7wIKSPOtwgITTlfssZcw72a5ublSrKlm4yFYKApJsupTci/vs19DsitliWiTjbqbQDA2O
WV/pcq7cOp4hmjySnQ6yHHojoGaerB4HKzgDPgTRkpIh+xRVOnbx/+Fi3/Fe5SCAk3WkzgKsKnS2
70CzJsZanEBIfK+y+ty79KsXfmdNlhrRlAzF+Lm1vX3bVQ4PFCWBYkpU8QvBZWfNIFqh09Gfsvjx
ma5Ycbn80OiyyBoLbCgnEHU8+K6ROqDB0piyqnXJlCurQBqgodOlGLuDWS4Qw6F74NG+LwcFrN5G
Om7kWPHFTysWfXHySXNLb97Ye4stmbC/jtZa9Mt4sZsXo/yQcyNBoBJCHTX0FT65Zq9BDG0O0Xvf
kYzZ8IbVtXnLLwEnJ8OJTnY0Hr0BRu3S133LKxu0u7pZAKGxS9S+0vxzW+7clZI5g87Jz0oP7YID
kU6/iujSNvuOODkqsLq5Z3bIYly8iH8uh+Wpn72zsVQaN0CxJeUixHLq+w56nvzCHPNkIBpp4sn5
eLIVh7Nch2hng2kbVTheGiciYxIag9EmPkhau2MeOINOC0cxAnv7/80F1kzBlPkDxZrW9sEY5/OS
69ASqqalnd9Au6KjgGNcrGhNXISbEX7WHDSqyZFeBUuIiCwg0fwyC3LvS+fk5+Fl3Vek6ftyjmKp
wxxBkQY9X6pfJIjAehesnx+vq2JW5DJKVFD1DXOocanmkIZDkq8Mkb0kAkMH0Xzi3XCV78vifV1T
idn0g+Ey0S/MBak92Bvy8dcwVgBCFzHNPrW9DtemGM4fSn7FIiKgwYaLgP5D3HlZ8zKxydScyyo3
+4+6Km/gsF+TnElheAenAjW0XdE76XgyGd0NJGqoc527xLOzlCLw1wI7nWYIWzI/vD9esP9JZb5z
ssoVV4svZsiUg8Yj+sQv1QEpgTRIcFUcoOaX+EmZsi9RUn5dUMXBjt7Fxu9wQndO/NSfH/dB9RaX
y7JMtqDYeWyjs2fUT2sbxoOoliQrhs+0LP5idn4Zg+rssCBIIwEptBAUNSiIdIrm/zi7sh7JVWb5
iyyBDdi82q6ta7p7pnvmzFfnxZrVeN/XX3+jjnSlHqYpS/VUUj0ATsgkgcgIyMQScJmDRXNjGzZs
NHodV5J0fTGlXB5z1r9mVZL614cxIOwf48Xd0Mo2rCq9nMttoNdHm1UelZWS56Qv6ScydumGgIVh
S/7PyG9inhXN1IN8H06zsXOpiv4pwftO3UCnrqjdV1kvPkmrO3Oi/yoG33Q2J1INhYII0VS2+9Uq
9l7UbXiHwc//c5o3TVvxTPDqnA444/JwtJ6j7B/mtr7tsoD1oOaKBn/J7uKEEUIv8uLgUM8XFfWn
koidldZ4CrU2orlpPrS8ohwrwCQW2Z+gYul7c+jiOGvHpe+WB8CBbOhZ3vYi066hbUjZ3MAkadmf
YmKHFInYsKZ7Jrd2bMNn6K+4vbP0XuJg11CqaHwXRf0eXguIFDtbst1I4lDEbHffp2gmA2yPVzGp
+xPqgvZN3+/xjv8g02wjrzFZSsvIaDTz0Vri/mR5cbmTTfbsQAbpmAAssDHnBg/XX3Mh34NnaVr0
p0b1XrDyvg+qZtwoajc1fp2hN44xVcPkWhQLSuHNprfpIV+2QOiGSdb1lCEjTodpRFKTVT/yvPIh
DO2XqBG0UIkL6hWfRz9uz7DBufX68yTN4nxcsIl72W9q/0Pcj/XSh6VTBOAFs6bP+X0UyEgXrovg
jbWGMk2GsoNnJxDcU+0cinHrqGuw1n9Ez2+adpO5a3KFiWiTf6no/MJqgjz5PNBfsv5YD3em4Xpl
ZZMWbt87kTw6Tit3kN4QH4S7eBsnOMNq0gsq06IbBtfGRyxDG1aRE/J82fAz076uF1RGbuW1S5rl
p0qJZFj8mkZK8BCCxGqRp4E4vfVvMRXZcJlzGzrvMY2p31OobgdF3DiD8oWrrObfDqT0+fBQR0ME
weE+XYr4KbVpnG9sNe9Tcwuhy30uTsNJHWEbG/pvK2YyipXfMQ86IO2FlKPfTqPPRPeYr1snE4MD
EG1ZLlAeLMFBPZwS3FXkUO7gXgJO6GlH+nRXWq90KoJk/X7b2wwBT5e6zBvK6oX0IwLeo3Q+DE7q
S2/jDGpaP9q2E+WV3fBoHk9VL5+hxPdBtnc9emNW7D9dV4GjIrXcCVcipfKX+ks+4WZBXm7bxDRu
bY/B4z9Ik2aMO04opJQgz70FKzSuJm1/qWhfL54Nc3Pr0zy/1igxyPKfLPk4JOO+Yh9EdcwrsuFk
738H16s127Jz274bxlOxLgcFnra+2pJsfH/ZcL1Ys7ajuc1pTU7UaY+ADR2c4mO1VWX6fvCEPNCf
k+sWQItCBIScHD4FUG9iBUjw5RB6y6tN12AdPt+eZ9NHXBP9N0G6W+VQRklLTvz6pICK5cErAJfc
Iqk3mV/zY8+jdiQ8NG83bYgU5WCXW1TAJgtdu3wz8kpNWU0GOZwy1zt4YHYt1UFW3WvWeIGNiS6G
X7dN9H4sAqXMnx1lQ0EsG6U3J6GK0whq96Z56cf8aEfsAPCWz7LPk9jKI03zoTn1YhXDkMuOnJrV
OpSMPE1zutu+WDLNh+bWNuuStm6G6Jh5owsm//XfaejuOyVwXdqy5WszgcM0Oa2ybgJlcYDbMmur
usdgGb2ic4CzzV48JKcJJZ2+I0ENQCmtfTue76K5E1yv7BSEyLWpcnyAXbT+3Ay9PyzTy+1lZBq/
5tG0nYdF9CvBi/2yo0V8XpcEJUT16b7mNUeuM0FnMhJyYiAlQdXQjsvlYaDqrmtarpd2MlXIGve/
00m29s6N0pOTtn7D4o0wbTKO5sy5h3BXNNV0SuvuwFAhGVdkNzlbjzqGZa/z1i/CAgVK3U6nGeAg
xtuPNgQCb9vdEIZ0TU9BxlKCy98+VSwKatf2IysD98/MhlPTPq+tvCuR4J7mubO07TKLEvsk3OLB
IjWkXK0u929/xHWR/H3LxXUa+3lqWicZ2XTyhnhXOjU4tar9NDRhF9tqow/DHOiFnjbvZJc1fDqN
0NMVQKBNXG4sTsMc6KA22y1V0RbOdBqy3w15bofdPPyeEogcyeO4VQVlsJEOaQPtDORnV4ueWFLN
T3k+O+Eqq/rEMlvumtL7dnsqTGa6dv9mWxMpoYxJe8LtNgnVEvkllGluN21wMh3Exsi61ryU08n1
xL5c3SO4coO6jDeaN438+v+bka+TJ9uomadTDXot6dQfUScf3B65qWltC2bVnBXKhVFUCrQTWwJC
tpalySjahtvMBPTtAmunnGSIOm08umbhFG8R8phWjea2q5C5yF0Qq8RgIhm9hzntQ4pr+G7jtsM0
fC2ZJmxQfJ4xpxWk6KoqO1aj2o3rXWUugut4NgE+kgal8TB8wQ9tvO5U9f2uKdUBbE461Lmj0DJf
E39d5wC1RhurxWATHbu2rEuVlGCTPS3COfTZdC7KLliaLZ58U/Oah65uHLOljudTtrLQmd0POHD7
ZbJVTmdq/vr/GzcS9mjn1MFabwbnidr5MY/lwVVb96AGV/obk1ZbRVa40ylvoLLkAlPp7O6bUc1J
cWVYlEDBoGVmH1WUfHBUtdG0ySaaky5O5c2MY7GMtvBzDkUboB2raQsGaHBSncm+4B5uMCJsTdX6
KPtdH1lQAGd+PEX37X16UWdn5ctUSowf7Iw7t2yOcSnuW+w6Fo107Tp2Law+NfWe1OKJrBDejbbu
mg3LRYecdQ7I46ZOzafGfh55FBIrOd61XHSw2UiyyItStOxO1jPzLAg6UX5fcNExZTLL+r4sZHGa
ID3zq1XSjkLwGaZ3UU0Jrhd2pkuD+9i5yU+imyDaLPp2PzvSuR6oSJBVfbyR9BkWpo4wk2rM5cwR
anj3wGgceIC4lx781tnYPkzTq/lsBvFPwpsiPUVqaD8JNUNgsYxstnGLZBq/5rdOG8dc4jByAm2+
JElQMQqqJZBvWFn2bC1DXnCoK9oujux3LSq9AsfKM/A2QK7uFM1MvMp1LJ6Xtd36HANAkuuM3+tE
rUwN1nwCUAK3oN0pHyc89nzNazBpQbMTrJwuffTyyR/lljaW4b6M6yqFdfT/nbYDeyzmL8VcBHP3
mwuULnkkEKDFn8aDuq8MCKhGLaVAaa7lTJk9n2JQtvkOT0TgteOP2xNk+pq/QDlOY1MCQpaT462B
3Tn+oH4pUGIB3BXU2RpM8TeOu650jTeWxPV8/c7ZRofp9E49AkOHDltoNuAmzY6X/ZB/Q1m5XzC6
sUGZ/EhL8/gKYkRryelpTKah8r2S4zlupCAb3PgKQwc6IqisV9ZA3ak9jeUovsa1kL3PIAX96/a0
vGskCNJdT1Zvko7ciYBJHMrkzMk/AyZlHGwfBdqhS0+VtxEM3v0E9HHt+00ffQUJyXWKMQPibPU/
K/ueExPa1fIxkTheDeGJ7JzE8tWhpA8BPt1SrjYN+pqRvBm06AdSVRYUB1XH/RRSLmv89bbJ381p
MOxrj29adqVKk8wmUPXGefKXBdq2oKiE/WK19MvtHkxjd/7sYXZQ7wjWJvHSiDQsUuYDThzebto0
eC2w84SWgJlgLrsqD6JYHueYBXYiN0AapuY1dyry0bISHLcfCp6/MAu4BhmN+3XpNvIDU/taiMtt
S9UUx74XfESYNWSfxJYvV3JPasOEDhriA5tUWWDRTEP/A1o0yh/5XXz2aFvz1JGTso47TOoqjmz2
B0f60bzFKGhYMTq8R+XzKKilxIuT2XsXWU2Zbd2tGkyuo3pwiV47sbNCJTopP3qWFeJq7LlMit1d
C1KH9cy4eICeCsTAqyH7pionbKf661jVG+vdEB91IE/sNlUPqli4Ursfsh216yfCPhBrxkvMnXqs
OqIn6RpwFlZQqB1LXvqAg1Mg9uR90UZH8KxgC/GyAuZvmbVfs3KHVO9MpnnD/O/D2rEsNY+d6ZhG
bpLDowK6F0GyY32I2/NQ7NsDuD22rlNMC1RzXHeE/HrTd9FDY3EVZEjEg3RaNohm3idyZ6Da+TNg
xgr0TF1bZy9Lney6Andvpdi5zhCs4++hQfx083BsfoJmJWi5FWbsGLMYomr3zZGONYjsbE2THFEJ
rB8eODwpiJUTtfgWUPv3pBH4wuv6frPptKUD9KmXqLMCTkzNY9hZd51x0bS2Dbd4hxlWJxVQskcl
4iwPVbTlfYZZ19EAU78WdHIYDANFcyhLBSDR2jDIuycUjPra5RuDqA7ZYVlCXJkDkz8vqS/KL4P9
TxpZG5HDEPd07mZLzlk9dW304M3xw1jQD4ADfpVV//l23LuG/b+yW4xf24hXQUfcTKfqjGLNfcms
oMs/Kpr7FQAhnfxub+r5mDrSHFzkoH1QFVaOS5AaOvOJuV/r1X5cvHmHkpWuWA/3fZHm4hYupRuZ
lOpsRY5fp8uutoA+SPiplzUYLVy/mLa2u/cn/y9wwIi6vb7pwNFg1XwOoTP2OVtGaydBtvMMYd+N
M/b7lvsLJ5BFdAAX4VWPjtngZatQpD7ua7ANz5PrNyTz00ZuhOFroPp7NfyFGoDobr62vEBXjQzj
6lfSfrHY6heQCnVAxarmxyJr/Nvz9L5T4hj/p+e0yESSvMOBqpZLf2zsod83NJ03QMAmo13d6Y1f
imhw3Z7k6krtEs5x7ncW1Jg6GTbAG8nyuxPfxbXEuE4ATarGymmF7xD0IOXZzlEIvAGcMn2EloBX
dTcr7nTqDD2NwMaDu93lz3lfh3X/YbG/FyiXvz0X7wcZrjNBzyyqANhp1Jl4M4RZIOx+VF2eB2Me
bYk6m7rQ/D+ZJIvkQvlLXE19A/SsWFO/X9vx34nP2RZg2tSL5vxDz4ceV0TRAwTSn22nPtIleWZs
iwzJsGZ1DMH1bD7WuPN6GfGSGraF+iwHMLTeNQk6egC08PGS1AKZuWSBS+J9WgEml26hKwym0Vmh
SyATKLSi3Z94F+h2ZROpJ0oW6fdQFNxIgExdaC7dlclKs+sXEHArZ+Xgs/ibQ6eNgGFq/fr/G5dO
oqWacp5n56lzfeCO/BZPYnLekmI3NX+d8zfNN7zNQNlZZGfqPaJ23Qe9WKj4nWPXPLmDOPpU0Sw7
F0O9Zyw+ywpSYtOWUpZp7NouPqfpWqASKDs3Yr/KyV9/ddGW6IWp7b8ct2Z9LdC2S2PsnZ+y+BsR
G+d0kz9p7hqJviYcrPPnqP7JrQYUeP3utjNdE9J3djIdLWBVNBWiwqitToVKPCbp9wUoO+Rp5cbd
usEuOmhgAKYdtefoAWSbIQcLTsGHD90ma5zpA7RMm7jWTOmQ4kBKPwuB7Xf1I/rLZgFptzhADNbX
iXDGSJRWvZbZuXQ+TsClJeNWLm+yzfX/N75UzyNKehzYZolbcHk+VGh9zL7fnlrTsDVHJalETUyP
RZOMX4TzGscfb7drOINynegGR4QMxW9omGU+hLi8Q71Pwwz0rEH/jxO0h3QjQ33/GYBxnQmargXA
Pok3PGe1rA6OaD+IaD7XMk/DfFXUF43aU1BNZkn30i7ypVn7T7e/0ZCxupozQ5xCgWsKcciJHiYg
LRToeOvzkNyldY4v0xxa2LE9IoZmZ8/rAuLmO+5uCUUZ1pQOJShb6Vh0TrIzT3m7A58fht7kJChn
oNpvW8fUxTUPe7NsU2V7fWyhi3QWuOBwQ8vrjjTdOisa0jkdV5BDi7wBP8bwnLf/y9QpGj9L/qmY
v7ZP0+ZTtME5hLYFW4WSUi1Yw5l0LyhyFb5Vyf/dNo+pbc2r0y7OUK0SDc8d1GXiLDnU9ykU4SVe
8+mMln3qWGJ4HpePuFkYs86v7lJ/Qdva3ju6a7XkxTWSyvnFLagv4/rLbYsYzktC23dHiw/lnFL3
J/BofiWHnexUIIruWAoeoLI4XdIgvg/biw/RnDfOmml1MxipIF6IQPUhwoEwX7d0SUzTq/lu0nRM
uCD6QgL0LMXDdJdCA+M6wqDAxaoV57B/kh2L9MnG2WLeyB8MDqujCwbOpDumCKS9h+cs9Rhd5dyi
jdIdU+PaDhzPK4N2qjU8e3EWgr78IJrJ79MtvS/D2tExBlZjzc1EiPtzdGxUgaEMGUozeKsNhgoK
lu7Jm2bIQ9Ub52HD5OqIg6bmSZaNnnN0c/s1J93Dgsv/205gspPmuwtdI0GHeHxWjYfH7CkYE/uh
2VSBNTWvuW+1pHnVQrTxZ5SCo+ozb5aoEEHblXNxUESlUu5vf4chPHPNmVMbHJOFjQnhjRNErXOU
xPVHawgZC8oFP/UW0aoht+O6IzcN1Njmvnt2p+45VeWOoBRgTPoAGNRju0k6aLKc5tDIfNcE5WzO
sSoTfJFFP4OBS/p5VH2+bTFDBzrXTTvLXIkc7oe3gZDE824tyudV3UX5ybhOdWP1VTpwZ/Z+VjVz
XtMsEyrwstne4uo15WE6o03uFFBfKhrnNMf2PutQQ+SBPdF2e9/NwO+qgDTp2rCl1m9RrlDooPdt
pDrVjTe5mXLKzgFFRL7LIOu1jFsqoO+THsBo17l6k8MsWRULZ26dk1VPvhd9rcrXyZlAIcj8dsj/
GRz16pFfdeH4aTUeh1J8ijnfCMeGIKMz4dRRPQ5xvZTndQxG8uBGL7fXmaldLQTEte10bEW7AxWf
WxkPfiKtrXO/qXHN7Uux9n2ak/JMW/5hidLPorxLFQpzofn5QJvKLbmsLuNaBrmUuzrfIu83jVrz
7RRwAsZLVSEbxqODPQ+tn+T9xr2joXEdYzNmtZXHFCaxsUZeFQiOfwlIyRxvz6bhDKIDarrMk03E
4/oCvuD9ND5mvRXO3Z5vAe0N0VWHuth5bZOhS+qLaOOTLb5SkQa2jcLW68NrfJeYNYPK3J9+llBn
HGsopZ5Hb84ekqj4kCk1PAsW/75tJkNw1XlkOndwaxe6rxcxl76yvnBa+UX3+XbjhuRDJ5Kh2aIm
L2vKy1J+HKrDCPLVuXzw0n+lF4rlRzttRATTR2ie6w7rNEtQQV9UxfwRL6HeoPAi6p1uf8Z/qIV3
rnl02oSyrEqkAEtxkTiwx239TLKvcZr5JKv3Uv5U3rGti1BSHkTRSwL04xDjfjuuAperMM1RRzKH
ibf1zvg+OA2LQnN4Ac63okkIhoMXE2DIg9XpfNmfZ5yzpTeEtUPCvCWhG23Jo5r2MJ1AX0E5InET
rMNuN4dIVML5SE7VKd8le3Xfta5Ot+BZouUQMirPIDM6S5n5o2If0nzrGsrwbM518FijuhTyLF15
KdePlpPuF/bRLZ/W6EnEQxAr1OkVJ2iWueyBKRK0OEiQLVYyw/rUMWVzHtsgyoKTOR7es1tvZ0NK
ctxMKQ2BVIeWpXWWkAkiiS8VWX1ZOfs43RKlMzWt7fOjWxFI0k3Vpcw55DeGUFXR7rZXmZq+/v8m
hajmqXfbJKnOif0p5WfkpbfbNRlbCwbjnCa2k6TVmfB+3w4yBCvvC2Eb24pp1No+zkZcDtWorTpH
o/O1jLxdXa93Pj3oRFW1lxGarrS6zAR1c8T6aJW9H+PZ8j7DaJt5Fsu2EKuqL1YKOsUFMvRgu/9t
iXHjqvq/cPhOmNQBZXFhyZTGvH9xPfUAAj4q2K4ov8VufIxlvhv4p2UeznRscd5hPq5LnjtZdju6
jL+SvjlFsg9ycmz4CjXt55ZcClCPee2lJDugjlBBe1h4vV8HII7c3ENRs5X7BcnB85c9LXW6kZUY
lo+OXIvstsRVKvKGKMtB4tBO36cUgBq7atMNOxkyBx2+RpOJqrh1qkvMcXvJK1QJN75FLnH0TW0x
fBuWqY5jK5EPWu014ngjC8dBfrWL5OPtZWTY1P/CsLVAE3kL7V/AQ5E59UOydIFbv2a4UxjzV1pk
fuHdmX/qgDY8nzPJUL946dZo3pFJlgccl+l9kUKHsrGVtI5roXVShoL8gv5lNvy8bSTTKtLCRAEx
HiuZsIrWhvyTJ+SHcqpHnLtfbzdvSG51HNsVTIMDBUberCWUHJ+qdfbbZj8P94WK/zKPN7G5FSUH
awoiUZx/nbwmEMsr+Dr9uwav49eWcpVuJaPqAt7RD3XHD2C59/tBPc1QcbrdhWH56xi1enKVB7ft
X6Z2xPs/YGB+sfIftxs3zK2OTmv6BhyvPSsvbvoFECkfNBQ2+Xa7bdPAtXyfl0ld59ncv3hRRX0+
ZbhRIcWG55oav37Qm1kFDYUSI5ux3qukC2I2xkFl8S26rPeJghjXQWptNZZW2i8w+vQvaZNwHJcA
PFcADoU2yx+a5dz3U2gVYZfv+4j7yboX9hoM1v9u286UF+sgNsLTCmWPTv/CRQoWcPWwqN6vug4K
8p+6/PMo7J3XzeG6xX/lwW7v7Hc6qq3pOs8Ba0t1Sfj/BvpYyNZvy58VeUrn01Lf5+pES/azlUzx
UDdw9T6F3Erhs+rfHIcpyrcgUqbLHKIlBhZtc8lt1r+0xUWRvQJfgk3lzoFOezG1u7EAnLH7XLcc
8n1tYC/rrhTJ4fak/UeT+bcRmU59wyOS5rG1OicBlWDB08CyP7DhEcRQPitfauTkHhAkbdCBK7hF
dcPYQeC9OLjlKwh6fKUehtb28RwVAFQW3h7T+w7OdMqcOCMWLieQxwhxlsnnqfkkpo3Y8X7gxrvB
ny7YFq0q3Qb59Lw6YdaqsBr+l9UPdPh0e+jvuzj7C+7mTk6aJuNyiZfVh5i8T8bft1s2GUULHqnK
J+Yt03Kxykth/XStj3y8c9DXj3kTlxJRqmasi+WypjXeJ0jgwJPuG7XzZ9MWpe3gRUMFisbxWGQg
KZrG12TasMn7AQB8B3+2PpUgPZUsd06ps+5nsnehhweOh7CLMj+nY1BbW4+6pnWjRYExIWyiYP+6
9MsZLGwBif6FQHVQORsPN4bYyXRWnKllUiluO6dpTl6hS+2Q71VUhQoC3k7rBjQ/efMPCKAHt+fF
1J+OcVv4yDPowTunsnfCOgnl8MsagDLN89/VfAZn/pRFJ3e8r9aF6ag3VSlat1lrn9KUfm7i+Ked
zBvbjsHldMTbnDQlb7tiQv5eBBPko/tki2bJ1PR1NbxxjL4T47DwYblAZch3C3GQfL0rF2A6U44L
5ZwIGO/pksaHvvuottjMTUPWfLkoOjFYnZwuSj1BoC3sM76/vWTePzYxnR1nLsWSuh5aBr2fM/o1
e2btszN8S+7ECjOdJCdGDWvO5ple5gJpV5z40t1a7yazaP5bRIMz8aWkF1l7RydWL5JtCQMYArPO
itMyUa2daOgFEg1BwviH1flkWf3G3ach8OgIt2ooVRfTll5K+QgFCzGNgVcE7bJV92oYvY5vsyso
BKXlQC9x84Qzge+mJ1RCb0R/w5LRyXCyeYpKKIjQC7iCSBay6gt4VPwaD1XlXcwmjOnoNlskObaY
iV5Y9BTFaZD9j0FK6/aKN9le23J53zhRNML26SICWhaPig/fq7gLOVvuIpbB+DV/5ZUzgxqow/gL
eqhm98yaNByLYXf7E0zTq+2/lFO7ZTVcyo5eCZh5y+HDwoo77aNtv5DdIpDLQeNJ/pBkT8gVVwpd
hi+3h25wWR3E5i28cOKkp5c2Jgd3HY/YzTdCmalpLeEehxUKkIDDXeQVJ6Tcp34p7xv1X/g1hVsr
3tjkwlAfXfIcjJhbtZGGUetcOMvsLKOE3NqFOsLvBicsNmfS1LSWFlPwwllrIeiFDF6Yg9Zoyu4M
MDpUbXCdcYUIL7mo1T5aCuSjI3tMxdbhyeCj4rrw32zRwGalVK0LvTSeR8JikD8WOyIBixiqU1m5
sWBMvVzt9qaXtikYjxjHztT9D+oaBXjz+QgE/+/bS90QJ3XsWsdwArObCjeuIocczrHkD3byBSp2
/rqVF5i60HwVNBDAvcc1uQBYG/TyEMsXyBYHHJIPx9sfYbKRvsVa8ajahZNLBWosaxz3pRP9YBQv
1svWNJiWqea3XRrHHWIlvXjAu0BuTFzJHbGj3P4AQ6zUEWyeS9MireAEUKjYL5H1tclIEBfVhn1M
zV8PMW/W0NymWU1BkXyhbD328jsT887Ou42E3mAanSenmqx2mjOs0HaydxGEzKC2emfT1wl/M3Ax
52DoZja95Ljwj8Ce3SRbhbomm2jeO9lLib2OEExo7ZM5rKjynS3NIJNJNKd1PFwSuilDalMXB1CO
fq55vvHgbVjruuia7PLJxgswuXTLs1WHmffP3PyQ6RbRomnkmrNWHuKNBEnQhYkIJ+bFl/nX+9a4
5qQrLebZzSm52Fx8WSswxWfp99nZuoM02UV30DIaCHRlrhnT8ttCDZ4TM8AM6D7NthAZBtvoaDSW
NXZNbZ6eo+YnqC5PcbduvDwZQqQORFNjNog5Qronpyq0m58kfYqwHlEMFsTjxrHP1Mf1/ze+lM6y
Uh7Fmmyzf5tmH0fHtfzNssCWGx9h8CgddBYPbgwQFeKAantQEdOHEhRlPJvviwU67mxcB+b062Rf
CDiFltIL5OZVkWHt6LAyrBDhKYmm3fHrPO6XCTuHHZBp49XPtG60TJgNKyXjJMmFg7QCT1q7Ovl9
26dMA9e8dY1j1cdLjF2JjT40Nw+eKJ6s+luXuy/39aB7bVQuVebhiXIunkswS1t9sHSHjHy5r3nN
a4uS91FBXXJxuMBuXR89DmKBuDiVlff9dhcG6+tYMxvKT1OfeXhkpXVYWPNOiq2KEVPT2r7az1Pr
WiPMv4D32Sd24wZpyX7dN27NX5UFpKXr5uQysCUk9YgXgC0YkWnc1+X0JhR0XolC5bUkl3ywgjmK
AjwDhLdH/W4QoJ6Od3HKKkpw928fVmc4XFWgbBt07fwujm00r418LZMexxDmnBdnOHFbHao4eRBx
ur9v9NevemMYV1bjlLTcOadW5jNceQr5XQxbLI7vRmAM/jodb1qPi0E06VTaByamMC8bv6m9Z9Gy
3ZLXu7TYYgl5d3bRjRZuHDt35jXu7YM7LCPosOf0nEPq57aF3o04aFyLON0IWhYVVTao36cALKPB
4NHEH/ivrFy3chBTH1rMWZxE0syt7QMv+AfZZw9FLXeJ2zxUTrKxTE1TocWdBSyg41yhizxqPpL1
0wC9U2eKwyjqd3W1bPRimAkdFZOBqR1VBCR9LAkt97PIyMHJ7U1k3nWwf72fUU/Hq9RVUhVTHk3n
kat/ZMFD0FIcyNjXgGXTFWoVxVNh99POoqjvJHW8BVYyzI+OYmGjKue5L9JHRz7T/JM3P1ndftki
BTNEkL/wKxa3o36u0kdi9y/YIPY1FR9I0W6chUxzorm455Aegmpo3mt6v2dJQKzPt13DNPBrj2/d
m4H1qgDe79AC0dTP7QHiOUE+pRueZxq45tbV2C75wBFZxYS8inAHJOKJtfi3B29qXfPrWolGzDJL
H5vRDopo3o9Q6rmvac2dyWrJblzy9LHL4/2AoBqTr/e1rHmxl8SpnGtYPB9wmQbdXQ48511N60iV
yM0csOopGxV20+diquFAHf11u23DQtEhKrxoXd5nkh7cPpn30VKCCiXpoZ/Exdb9sakLLXlYUdSr
OqiMQRV9+gjseABQfAY+gy2ZRcNy0bmUaNR1NVnW6nFI7SAHvXSDd/rb1jFEF51LaUFSVbsrogsV
6zHKf+RD/100z3PLN9DGprFf/3/jp5PVFzT2MkztBPK4obV+x/XWdZqpbc1J4wq+L66Kk5b8MnZj
6EoZ3jaLaUY1B/VAILd2gHU/jpb6nbLuXFDnYb5P8Y56Otakydu4hXBt+liM1W5SfRB5d5VnomnN
S0XcZySbYRO10rBrO4j4CrBU3pXMUhj0z+kU0aJaO0LkykfOd4Wd98d4kvdFXVcHhGSiaywhreRR
QlZsVmLX82p/e0bfRVNi4JqP4kXHhpBaQw/NtBzTrPRt+7Xji+8oBrzCF25DpnH63+2+3l+X7l/g
kJTOK19bKKH2OZseHNFE3/p+bMeNbzG1f121b3zKXpXdqQJmSpl7WCO+s5J8Ix68n6q5Ov1RMcys
GxKsTDp+LceHZjw1AAgJdbC2dHxNg9ecloAiW7bkuoLI7Be4sAB69q5t1dVhIiwlkqW9Sh9BehXW
qg8t69ftGX0/HrhS21X7GEj3ocOMtpMKrVLs6+bXNK8bRjeZRPNZF2+nXtNhzy5s0ASv6lM8sI1n
ZcPAdfiH4qk3xQTSlwMUkbO23/c1GFrHrdJXU/PamTxb0nhc7cE+dGN6IG3hr9H6ykprwzDv706u
DvkQjkWS/nq4mqMcKl4iLLL2XHu1D4qp8PbMmrq4/v/Gl2izNKuwcEwUHXgKR8i2V/KDwy4A5Gxc
SJlsdP3/TQ89wyEhSR3YSPUfRvalT6d9VHj3rXnvuqbetF4NDinYMNkHmoF1JEhIVib+VWm43+jA
ZCDNXzuXMuf/OLuSHblxJfhFAiRR61W1qrqrvY7brgsxtmcokaJE7cvXv6h36qGbJUBAAw3UgSKT
mVySkRFlhnj1UdheQ3NB/uOoJ6EOj+1v8H0dC1KRFlC6ioxPwiaehYIu6sbHsijCTdB2J9SVkiDm
UAaFL91T1EZH34nPPV2DDRkWSx0RolzXBtFsgODKF77jTndRfLn2M3kaQ+8YR2IlDAw20rEhtHDr
qKoacMrYYtxnU299VAWAgY9nwDDBOjIkDPuaVwSj4Cg96id7x90cODR6ZbhVPf6EaQDa5uvzIpYc
0NdT1PNUFEu6DGuAH1PvtfitgPNpLAL/z7NhP7v905Bl6Rjyo2Dk8+Pevw+4dkJdKQmvbJO0F+k/
qZLs8l69hvV0hQzp3zH398Sp8QLtHFCu8fP+zJd38X6pvV89dBnnytqVQPc97ofJivff34T6VMkc
2ORZ/uYt4aDjicNdXst/HzduOB/pbElAH3keHZT/ZDfRk4KaleWfFwtVh4Q/x3W+d7uv7titPKu9
z80Ei7r/HUqs/LHh8+A/uW71ks1kH85PrJ+vUBrYV7Xa1TG4aMNpD86sZGnFucjWWAJMRtR28kIG
HV1yXHgKOX+PnOZ1XE2XmprWtnEhYuYMoMo/Kav/VMTuD+Ws3eoNe4iONvFBAkQYaLhODhX7IM4v
btCfmLdWbGdqXtvGFbejzuE5Dk4WhTDCL3vgxz5fy2Ia7PIHUVJHIaQIuPRV0OKU+2PSd3JTfinU
QSdEgl8VYcGvyxI9y84+e3m2sjGZbHL//U20RXkIQtUFvR4GNwbX8/xh8LyPrj98fRxwJqvcf3/T
fklsCmQSDh5t5rCj41PnzoD463HjhlVRB5oExKv8xaPF1bW7U98V+2oMLhbLD+W88RKikyXFVlyE
7YSkLl5qs10cuv0pmNu1kjGTdbQwRfrHCwqJAVgTROlofqCy3Hag0dWX8oqAWFtk8lrZ4jg2SxJ0
5bfKgSJ5wVYeZw291xEmXqMKe+7R+zKbD3XGd5XadrXUKZLGqKrnoR3l1ULttDs6+1qs0aWZOq1t
0naLjW+uJu+Jj1ZY70YuOnoYHex8K4b/f33tnyn0UOdI6qsmouNkYamP2amMls+2gIRuDeEay7tG
Shx9Mp581J6yon32hTqNrD5wPM1BhAigfyQy8kbssnZ4mZF/j8J8z2z2b96tbIEmA2gRP0LXt247
5HxtAJtqWu+abg1BaWr6/vubYI8JzRy5ICvje0OLG28f72q3clcMa2pdO6ITxfGQe38GrBwbJFPz
Ubpr+nCGVVBnUUIyAKdAcEtc+544hyqc5XNWsmI/knxNudnUey3UPWJnADrG4goBwF3glac82KTD
44S+tiN3kEMfi3hByrpU3xlDmc5clZs0JhwUyP53Tj3wEA+ktN3TUFgpEe0xpPGhyvm2rU1HqUA1
DKWsHSNYviHP140nIkZrJStguLjoTEnkzlhlFTB5vVytZZ/xr1P5rbb3Sq45vOkL2rE8CpzqXnwq
rhGQjoU8KnLr5bCr+6R1Vwxk2ON0iEpQg27aguDMNa8YLqaHtv9a5X8rxrdFlY5TiVjpKzkG4jq1
bgWsB11utivYyhHY1HstZuOYRdBMVsV1yMincIqPdmyBlq79m0d05ROGwNLlyfq+qhwyttXvBjXS
e6dv/m0BLXl8wDCsCzoXEtBA1V0msbgGgAb0ebS3wfNI2Sb4EWJLC1zIedTWXKL5TFYXllVHNnzZ
1HEdoFL5TusHgDpeay4OYDE/lV13RHbm8Lh5g811NiRbZbnXZg1eazOUJxS0/EJZv9J1Q0zpTEgD
pbIIsp6ckJtl8sz4L3cGTY5/nsgKR6LBKXUWJLfwQBoBCOjJjVUOKtb6E3Pj/uKozDsWFq1WHNPg
PDoX0pw3CyMUK+dUDAnY7J7dir9EpfX78RyYmr/PzZvNtud+MdEcCbeGyZ0TJRZRO7pWs2qaYC1u
y475Q22hcdJHz7ydv2aFtW3B0dmPLBcnxqBB00jZ7kOfHbw1NKKp09oW248TA1YNLbMmQBXa8MVb
Te2YjK1F6hgyqCUgNXiikLCYo3APKdwE7rN/PJeGnutkRdm02I5VoPneKk5x053qZq1k1dR09F83
sYrc6Xq24FoqQ57kKOhAscVaUs3UuH6Yzj0adflC4CZ1CjqNpzpbw8Hd+/fOKVpHZeGMigoCEB2d
2slKQNB/cHn7V0DbXUPG743fHFuVrwHMTMO4z/qbUGJFxtgMPexT1rWvDWnVobSHjWdLHaHVRpU1
NpFPTnIAJ0W1HMNgeWnGNaS8wTN1ZFblTiFkQ9D80s5VMvd9ufdE+NPNiq0e5P7XOiG47sc2pt4T
FHc8B5XIUxEdGMFR4fTY+w3rsU5UNHhx0+ImT7AiyMviDEArj4fQF5/KcI1ezzTDWvz6ZTQtC7lP
Qk6ahDcN241Bu7JjGRrXIVmDAvZiustuo47j3Ll9mo+b6umcUIdjxWPvyqWyyala3F2twovMGNjF
gsNjy5t6rsVvXcUdafzKPrZumP3EeRmMg1YslzVInCGIddxVVM5MtaCcQ66QpoL2KfXLs+LBYZr9
Zkf6z0RtIsyGpbQYlrILeZRRcsLL63FxCa63mxhm0PTdem+Wh4r7vQhcQk5lzWukvh0QlBfKE59B
HtW/5l4gVwLBNB3arqtw/68HiEqCzLoALdFcudk/+TigkmTbdGuRnGcqtGoJG02eBGm/B4KMNanW
u8e8s1zrFEIU+Gqw58f20ZFe+VNN3bzPlWguS1nXHyNPNWdZ+GrlZGWykxbNQtJgCTnmeBFyFw1k
74b9yunE4LE6RisIIwZXQtNV/iq6n0v9GkAclnybmy9r8A+DqXSolmRelwGOyK9ZYSc4xSVhl6H6
63M+PMV0TTjHYCKdVWjJZhT04B3lWpJ4N5HxuNA1fg3DjqPjtGzLGy3HR9M+aFYdkbTss9rEHwqM
vhbFTp9N7bSg7YmeSnEda1wcNxWcou27qd6E8URyP4gqYh8b6g5WgsqVBaJuPid/b4ounS+oH7tZ
2lgiriH1dmMUH6VYSx6ZvFIL3AqiLUvLPXKK+/Jzw9sMuUQIxVm2CBPA5v5GYdj3slzjkDd9TTtH
d+4gOp9KZDXkCwuqlyoYoKGTdjI/17KCwvNKfsb0HS2MoUUTW20z8isb/pbZpUA6D3SZ0wz8OrRv
vbXl+31/DXQwF53zmitA2k/2Up7l8hUvKaesXPMqU+v3wb3xKlCB+F3XZuREHf/YshkFVtOJ8Hy3
xakCHdAVVOD1nAT2nkJFO0b7Y2+vQR7eXyICHb+1WP5UCLy0/o5jnthx82Ee68/beq2FcdXWzdTU
Akax8iEZwOC3qzu5sXEtjgcVlEgZVuI64zYQh+Saj/YmGGcQaxswkjE5AbJ4/u24n5HGTyABf9hm
ES2Ci7hgHep9PZT+v7Y+Tbxi20of6KAtB9omIVDc8++hqc5h9gmqThv7rMVnOebMH21OTgx8YdXU
32JXrMyhIWp0wBa1q56BKGz+7c7jXo3ytIz2sV4VHTG4ts7Pw2KPFdjEyclVRbUvFTBVI6Svk8dz
aeq8dmqOl6WzApXNv8t2OoLuOokhj8MCd0U609T8/Zr0ZkWxKzsem6zGS8Ho0jQAu5DV9GQ30tHd
Px7A+xeuQGfrmT1VsrDosL96dGf5KbV4MlljMnQrQ3j/iBPocC3PimcPCUjkMyjp0mzxZeJ7z77X
WvswdAZwwK3V9ZhmWotYO2bjIosIhUmdD2VGAAuZu23p1TFby4iL0bDEwMypCKLESA+eh2hYq7Qx
zbK2yQZFXwiUzpOTZ89R4lCcAx3ggPdDztuNfqrFrxc24MGwkOeMwsXe40315PoCcNF4Oj32I8MY
dMTWWNl+OYQwvuiKxBP2frj/X2UmN8ytDtnK8YZa+COatyd6bLv6hTfj4XHPTU1rIcyn2YaAcEhO
IRv3kV8c22Gj1XUKn4gWY9WwCvlr6MfVcb2LW3FouL0Suyab339/szoUCpWzqoxw90GRVog7rtvi
JrFaEWRq/m6wN827XjXXdEIuQ/mN9znwGShOytyxPubKLlaM/z79uxPoKCzkMzxAn6bgSbHm12D3
OZ7DZTq1w7irQpFSz36uJpraAwirYxAiJa43b1uZdEgWavQgsqrmBqKHKPXOJctRo+d56WQ1eeLn
s3+Ka6fZdE8NdM6fmOOUYtkyeOqpJb6HnoMiULLMnx778PvH50CXrSvyvHAHgtnPbeIkfM4uTpNf
Z6c8dDI4xnJKVLRWKWKIFx2Z5fpNWVsNjZ97Yd08Ff4dLt8fj8LUsnZ+dqUFTul74V+GgkK+lPtu
Y2o00BFZIpgkw9bG8Xo3XESeJyDW+WD7zbZI1FFZS2aFkt8h/h7LdqQAp5agiTXOK1FiiMTg/vub
SGztpWbDjKLCMBz2XQEVL9ff2d2aAJbhDKCL13VMFiFYh/kVhcLHbDp6uOHF/9Ry5W5nmlZtX4aG
00wzeW/eDdIx858bUPc+9hiTYdz/GqYPvBroJjw+0sU6tba6xQsK5dtu5XXQcHbRBeuKuJ5Djhv3
Nav9RNQvUfE3yKuTqIPo0fnxCEy21zZmC0m+anHwiTx6ocDWLj88d+9uQwwEOixL4UUA9KS4Vmf8
FlXPdnQNlzMnXx73PYaV/0z0BTo0K16yzs2GbDwVeHb0USOZT5+aqkmcHJy5ZNnz6m8FXNXjjxkM
pdMAuR7IRcJpzK7cqnbOUu9YkKWDnbprbmr6wP33N0EGRCjF4c7zn3Ch3DlQ/EuiarpCMRLFjcWw
MgqDR+kydkvWzvW8oNpogFZqP6VieFWDTDrsdO2K0xrCzb///mYcRE1AL5dLdvX7+EgmYFzajeGm
kwOJiTjVnM/ZtWpIwnKS+CxIIrW2Dpl6rkUzqJHjcsHmdYUIsf/qrOGKTGcMXa6uHiByjveH7Irj
74ns2aU8VylPIIq4X0vkGhYiHXfFPD4orlp4Z/S3gAQRvalov8nxddSVqqNS4QU+uzrjl65+zacp
yXnCV0uR3yfphnKGtu0OLmQyhIcPzKfghMTVCcF8GHbLDprBu+wQrbi+wUQ6BItnkE2ywFINvsxz
yesEmdGIr5wc3if9xRi04G1U7XWztwRPZclvc118jWr/AvbJfRXQ166xdnNPblE07eN8/Ph4Xt71
1sDXp5xnTmP3onTSfCD13uks8eKFUX983Pq7q1EAHdD/RrFrT8UyLNJJ29A+cvUh9i+2dA/uvALY
NbWvTboSdjWGMZFp6MZRsffdwLOPHupWZMo4mdQXvxgCb6UgzGAqfeqnZukct5jmtK7IYbDpwZLL
4bGd3vUq2EmbeA+SxKMT53XqOgAh7ZZyioBuCkBvvOcZ0LYrQXg3yx9bHT5z//ybRdW3m3m0K2tK
c3va9RlLHBImAQpFm+Uvi35bYrZyojGZ6v77mw9ZzcJdFVN8qKDPTdCcnLZYcViDqXSsUx1GhbK6
rE3dkopvrM7onQ8Qrza5lYW/Hk+HwU5/AJ1YJRtvapeUjdOOgM3Tm796bXwomurU5de6L7fcpwJf
F4DzIHUzzCC9T62y8tyPA7MgkEYcl9UrH3h3p8YHyH8nYpmsxZO4pqWeVe+hLXwus/DK8MgYyvAg
62rt0cAw4ToGqi6mnkL0o0ld6EL+5ni6zk41z5pqJUBM7WvJJacso7qgtEkdm3W73g963AWDNR4L
wzKiq7fZSz+QuZhp2tUs+zjl3oeQ55Bmz6VzANTlr8deZRiDjonCS1pE1GKDDZ+FF7sNWAI212+P
2zaMQBdvq8IKAogeR+azn89QN0pKXnwL+mg3VGLLiSzwddKqyJ2FGKusS/2SON9BLBz+mqyBrNz9
TQO4//5mxYCLxnKIYjiq7HtU1PAkrsXPDGrSTKrTNiNpy19Q1lns24Ofuoz/8OV0rnJohmfDMao3
QYtgJG3hCwE/mXBV8VNC2ZMHFa57GvRx798/4aBtLZaJMzMx1F6bsiUNv0Qn78CPEUQyzvFtOLh7
cYy2BZtOXzXhlMHrMQa4ZfrLUr+o2DjHWhDLbBlEsKDduq12PrTCWX7mCLGq+7piovt9850N7v8i
Km+8KKaD1WQ9vjANoIsQ00ABcnabKmlid/ie+VO5Q3mv8hNpKc+GsNgEiTRnWNNQNES4jpuKRGlF
beHXaZ4R9kn6YfRi1eXaxeLupu8MTodOLcuY2bbbBFBhtD7YnXNoh+q2NP8+tp2p7/cd5I3pJGi2
nS5A34PuucqfQnfliGbqtRbYIS1KOtAuSPHs+xIs1e/BxuMDAeL0cb//D1p6zyxaVDeLpJ6XB3U6
RXPCxj7x+HLAhXGBYGtgdYkDhbep+WJ5/ziFc7LEeQinpOjVyoXAZLf772/sBt6mocj6nqZFHocq
cTvedx/a2I+7lWOnyYBa2Dt2CwKrbAjSqnV3g0UOvjNcQndNHsHUf+26Ct4QB6zNbZh2DbGTJrD7
JOb9WjGGqfNayNcWMJyRE6i0qkBUd17inWUfH0+84ZD2/0vUG8P7SLK2DbRXUppVS+JM1n7J8o8M
yqViYT+GrE26ahNVceDrIKqCFjwgzhimgyKE7IsorCvUroRzuLK4G2ZBh1AFamoiVFaH6TzIZ4+W
z0W0hjs2TIEOnOoYnaPAX8J0cZ1nwsOX2fvXgujX41kwta6Ftzv4ICrq0Tr4YIvEmoe9BaW6mrXn
x+2bDHP/7ptZZktkywVgzrTygnwHLGF2EnxcS8eZeq8FbyxQN9mwbkhLJ5/P1txCQ2uCvn0fNuN+
2wC08PVAzdhW2E3TqUeJUzmHGba+Zu3cbRqAFr3dWDa06PDiTUo33iOROZ7UXA1Jk0NRbtsAtBCu
2EKFX01xOi/50yLqD3m09iB9d5J3lm6d9KqcOi+6nzTSwHOvRWmjEklhEOrvBtL1W3r/h3wab+VU
O6WCf4ri3M/etYn54XHT79v+Dxm0AXHVZ8USpxY42LhVnwELOOCtbaXnpua1DTmgIBhvKvQ8tosf
nINAxKo+Qt1ty3tG8IcSmhBB0NRBFaaqr68N+B0bZq2cs9+PWS++j+hNzPphOLKBYUvpF7xBxoyz
XWA5K4dIk1m0kJXL0saAvwRpKZZPnqQ/KhwnRElXnlNNfdfCNZQZ8breqlMRj0nBxh3ugCsrwX3i
/vT2P9TQcotGWSPgL5BOylEOXRfPlmrqD1E4ubuMCvcwReL7Nt/UgpbEBQiAehtWGst/lWiDXR+z
H0UBTMm2D2gvPlNjA9HjRnEaqumUO/YZ0h4JU5t0tZHM1RKHTq0Wv6ZLkLKBJJld7Cq+th+++96D
pu/nibfemctiaPIsTMtJDSFE6rvG9y6B6wRWnqAgRAHbE6mhnj7R0hmqL4WwGucbpN2CeVMKy9Pp
sVTPnd5hFpY9371W8b0kXl5Lq145GBkiJNK2ZNLg2oMi5y4Ng8+O/bNtr6r+a9Os6zirSSy9dGz0
XA3xnlTs0I51Mqwq35p6rsU2Csod28+nLvWcSyy/VvMLdX8+7rkhrnV1NNueoqkKERDW6O8xu5ey
2rjc6bCqpvAba0bJDLKFbvEhq4Lpk4Co4rbFVOfBKoHNW+YCHXciKPVymoCDaSWGTZGgxTDuqOME
6uUm9ZEYGU8NdZrwXObQMPonBlmN5Dt3qV2P72K7LYbPRZSp5rdVV4quoFPf3/89HW4lvIZIJNna
1AZHBEfJg4x+FeISs7XjkWHWdcBVO+RZU+cTuwTF8lrM3AcbN99EvBF4unraFCqLdbJq07n+d4wF
yvHX4IymbmsRXNY+jaRiNJ3CufMOTVf6KKUA6fDaQ5/pA/cAfLMG0qlo1MRgl7lzm31pQVrWlWLb
FqpLpkXSGseuwyJRLnVCILDKh2XtPmnquLY9L5mtKPEddpFd9SLiuUysmK0JDBk2aB1KJds6C+05
o6njtv0hHFp7n1HAvdl8F97kEjwmiq9lc95/7IP7aFt03+Vd0VHCLlSgWiY/t4wcJP/oOq+kHI8i
ukpoMVfZJhYyfE4L9o6N3qAmDK6S3SfQYQLnEJdria/3H6fxcKnt10jK20VWd3AovGUlUjVQkf7a
k/KT0y9J10Jm2v0sfXEK1QuYGTYt6breWt3XI4l9H77gOx+cqD45q8wsho1IB1rFoJf0bJuxS+0j
eaTKciez8pDZ/bCy9Br8WIda2d0IJjB7mMCox8qE5m60r+to7T3D1LoW3llEQ5K3Nbu0IJ2OS/kh
UOVKcL+fdfF0lFWpXMhoji1N3cH50NrpDLjPbC9HEOfvJpDrg/Tn8eyapkCLdF7fQTkTR7YbE3HN
+9LdNyhiPo6hXCtSN33C/e8qCMwVqjcpZZcc5fVw36NtWc9usakWFTGhBThkkCwiOmQGMz4kmYwO
CmTFj41jmmAtmEcwP1ZLxLILC4GUHGXQnlG/tiZKaWhdx1sV7jhLsJLml7wvkqkvj4HYeK7XwVaN
T1HvIaz8YlOkK4afcpUR3TCZOrJqwTs5aiTQ6cGKd0EYJ8rxPg4BXUljG44qOgeWJQZCoTaaXxBZ
SV7/VTEv6b3zkK+8rpm6f//9zY6MMjjI2BMYJhr7nQeUG2hmzqp3NzZ/n+o3zXs+pBZmywnTJhwO
dROdwEdyUOVWj9GDFbJ8ACLnHNMqXhsqb0LK18eubjKMFqQ0BkSlbrMora3ohEP7EZKFZzB5HLc1
rwUpocUgOEPPLfaz6dU1Wr7ZtlpxGlPftTAVfjNPYd/nF8fjSdAeSfO5bT5t6rgOrQFWt51qC4nX
yVan0FeHuS2/WsEa77phDdDhVCD0HOQ4cH6pbBdVEP4BubPd456bmr4fv974Is2DHs4CX5wa9puI
okhAqr+yPZna1k7OzLU5n+QUpvZkO3vV5M5B5PG3bR3XYlTm3hhRlJunuSMO5dimyAls7LcWn0gA
uEPeYltFISBQQJNbf2DjuMZqYvBDTwtPt7Q61ZMigrq7dfa9Zj+3AFXmawKUpua1EG0UtYIyKvml
t+Rx7LykwfkvdzaprgSezlklgC22Wmnzy1QOu6kNkoCuXSdMPdcC1JodPNIKGMZ3gl3A8p1wnH0U
bDSMTloV03iIa15kF38Kwf9MDxIMqlO8xqJquL/rpFVFNS8+XRZ+4UTuZdkmLv9YTB0OrHc01F+W
9yXqt7i+5+mIqGYOXVH1mfOjVc4JacqzmDepsKBpzfVLVVWBGBlEyOtoF4X8EJfsGItNWxOa13w/
7wOg6e4EaiUoUvzBP/Bu09Mvmtb83i9j0oMXMvurvGt2oGLJmTZVSaNpbVvyw4p1pJSQ7g4TXsqv
zFMbZ1Jz+TYng2/zAubOXSDPnYONcqTH6+O7dwPP0wFOOZiwoHATQC22yXcViXakO0SyPlH1abRf
7WpNCPTdRR7f0TK4wNdAfrWBxKiU3ok4+ZOETNDjIZia1vamaJ6E14cYgoNFAbRYnyq1CT6KXmtb
k0unxi2HHhKLAX91+0/O0v7e1mltX1pUO7uA2fo/pMLZdLEOWHYO25rWgjNkXmkjOWf/oKw4oszt
4tfd8XHT7+OZYBAtMp0uclkWQvI6pzXIK5ABLHch9PFae1cvkEQIp8NCzqp86eN8F4y/Iv/z4y/f
J/OPhxh8WItbXChF0cxLcB7p/GseP9BqvobCO4OU8tDEm9j/8RUthElVqUJ1zX2+v/bWeG5kvoII
MTmpFsJ5abWZYpAfLnAcSWYoznuxvaZbZ2hcxzCV9hyD0hcKxFWExG8YHWWx9mB69/R37K4DmEY8
p/lkmiA1H1+zfN92dFeWl1G9Pp5WU8+12O2Wos/rarZ/qC7cs65/woVwxVdNPb///ubIWkxelnlM
TedRdWAqZ0C5guevIdAD6Q9ZzYrmMyn7ehNZoUf0JyraDoGCoKy4ddFPB6AWgENWzpnvHnjQsmaj
fshZv8SeQImZSDkgqMyTVwgJruwAJjtpKxHzorHL+5HfGO/AaHyAPmUi/Bwq8Cs3KtMc339/MxGz
jKMmswZ+m3w3UVW268Talvu+aQA4/W/T1cDCcZLQfV5iiqUIuUruXly+nLd5p7booHSwpqAwD3Fy
4rsB0mRBuwb+NfVcW2l8O3Rbz5nEreIXrzy4WMLKcW1KTY1ri40b0SqCUh48JkpJNibQlLBWGYwM
/qLjqlqaUdYGit+QC0+YvBThp8X7PtVrdMYGd9FhVR1xs4CXHb+FDrQJZXkuCTs8nk+DXXRYVUY9
aU/gi//REJ40WXFwofrs8Pn0uHlTz7UVx68WvDf4cBdAJg82yuw6/vtxy6aO339/E0Ik6+Qos7y4
teWLP5waOSeT//Fx2+/eSDxPZ6Ra8NozDazHfNIxgTIzVA8BwhzqpHe+3C8O41cSrWG3TBbS4rXP
6gHsfnDMts53tPxJeb9/PIr7YvjOPmVroRplU+bXd9sXzrK3IGAw+9G5dcWzbYmD6NfI8UwToYVt
LMuyUUEnbi6YStwOlIXWbrE+Px6DqXEtbMfYaa0MjCg3wV4lHuhdVF2RtULx901PdAKqIbJnv/j/
/sTLBOyHu2VbLsEjupRgTyJOROaKW5a9lOSW53uko1d2J1O3tc2Ptt3iFEEvbpb/iw9gkQOn/xZr
E515qmiLpY1aX9y8TKA4zwPZZw8RxDUZGVPHtZC1M2vJrToWtxnLuqytvd/bm9YZogsHZoskXdV5
/BaoFxaC/SfIV1p+3wOJTj21QBd7ZCQUt7oj0L72n4P4ry5cY6J4f+cgumZgY9eRCAvupmHhHhSY
kHo/3ntEPKvJOmybVC0+a+LbMvKK4jYH/tEJ3B71CtnRGttNIUpiLUTtBsBrIeDqltM/e3O76yDU
m5BZ3R7332AiHUMVlnNU5SPcndqooqnqQ17OexXmH/q6WjnUGOZYhxr1/WCXjYiDcwGiH+TQzpFq
90sRrLxavL8QEx1uhEPM1ClpiZvqTlP8gaBSx93l80tUpY9NZAgsndZJ9H1f51C4vVVVlggXStT2
JuApTtra9lQx6s9ZnBW3unAOYI/YZWtFgyaraNtTwRmAMzz30rjjR9e5zZV3EeRXOP5cerptQdNR
RxBfnklLveAMwYl90BQnOWX7GbWvj+1uck3N9Zu6alXElbj5+V/uABFjSEP6eydbOYYYplXHFXXK
KyN7EcXNs6yvU+Rnie2ubazv4zY8omOKSOYW0VhWCKulPRBvF/f/ePnPenodyIfAebbFB+5ughjh
W3cXeHNWU11pBw4o324U0jY+9u8gXFOMNYSuzupU5fFM4h5T0EYvQu08+18SruQnTE3ff3/T6yqv
aS6DurhJ4IqkdF59+m2qi21XWB1epPx2rJTqgrNDrGtoLU/MdV6WJl5xTVPntbgtJe704HDAtmU9
h8X3vL5Wa5rapqa1wJ27XorBj/ktZk/t8CnkAN5tUseCp2iblaAgNW8ydDvjzziMCfl5EqgqXplR
w5Kjg4csWtv5AOahWz+jDOnI1LPybh25FPzb4wXBYBodP7T4xPdxwnbTJRooOM3r7z1j/RPDQ9XK
4c/0BS1prHrf7buY8ht1v7IOoOu/Fvrvts5rUToMzehWvl/cRIHSEdkdQ8DePXs8PW7esJrpWCFW
haVF+hHpyoaPV3D5eB8pK7uV1g1Tq7MyRUPIaVj28oanZOZ+X7Kv0/jb9f6Nuumwrf/3cb1ZDvyw
Zv1Qlm7KSSZ3CxvoJaMTWWndsJXoknmVX1Fek8A/QzwkSoa4fbJG9VU6/MjoGnmJaQa0wJ38uO+h
HwL3l2Eytn6SleX+sXFM3dfilsSd6wjoFd4kffHnNoHWsD9+Zt62xVIXzWMVKiPtCj1fxlen/RJ0
Dmq0vj/uusEqOkyIRk2DksFG3ui4JDTM9mW8MVh1mBCl9QhwFhVP0zTsSXas3Z8R21S6gKdMLVxD
R7VU4O+p5O2pL3+G4KzkWbZtndGBQgKsuEFGYPG4/T7zb66bJW20Rl1kCFadeAm4y7rzFtzWRjIk
hX8m4rtyUYlYQmhpZSU2zer99zfR6k6zkO3cyRvKog+9GI5ex7bdFnTipRLlkqUTcH6zlw+1Qlol
Qk3iGiTOZBotRiW188gTc3lzrJsfAiTgtkkA1Rz1zVnbpEyf0GIVbDPW0s+tvMkFWa2F7kgtkgU0
RoN4HcrPj6PKsE/phDxFLrsW+iTyFs3tQYzPRWwlmVevrJaGIeioISpDcEgNWO2joTsR+T2sql07
I/c6qcPQrz3tGXxIBw+FjRqL3LfEk7D6vV1Ou1Guvbmbjt86C08uIJrIkR29SQKGp3JJe1JjElKX
A2QMhUOCn0n42qu1V23DCq1z81A2hzleQbGEhqdJ7pr/cXYdy5HjSvCLEEEDkuCVbC+1Rho/ujBm
Z7UAaEFvvv5l70mLJzQjqKMOaLBQBVOVlTnwXQPyqnJtfJOxbo7wLuC4XAa2FEPx2mQsChsnTtXa
dmGauhbLPOFZnjlYBywHOqSHXeY/TnLYpYm/7Z2oI4sqm1i4LOeIuqGMu2XZLyj8oCN1xV1NttGC
ugfnC2M8SN/KzH1Bt/el7ddqbIY401FFaN3oWycMitdJgK0YGRGG3rhQrLVwmEyvvXCrpHGR95rS
V0c4EaRPavFnRrPZ2K9RLBnmr2OLgE9ogknhBwok8KvpRSUcqZGV+77B7jqyyLUyskARo3jN5+om
6H3K6rUuSINhdDU8j6cgXhewe9p8TUQXzdZ339sX/bC7v3+apn773XfhFFSL8HHzw33Wghps33/J
PH8Nk24aWwvVwnZlZwPi+tCn+bdiVlkcZNUaPapp8Nv/303cn1FjLkmWougbfl9aHPBqqb7eN4rJ
WbRH7ZRMdl2WWfkqi3+CZVe7f5J+JUdnGloL0TK320C5sEk7s13Bmmj0/pTOtlKMq+OgyvZWBi8W
3NXkN+BCgIaals8cuKKS091929wegP9f7XF18iewZk+hYEX5OrSXOT+N7o+xu1bk4vdPbr5yqBvW
VkdGNW06A4U2kq9ZLSNQfu5TZy1LbRpae9c2fcFBrW/XD6poj7xvPifp2u5rWFqd8QnSTSIPWZ09
JPSn0363pkPlrrU/GbYBHQ01WuXsOmhOfl3YbwbNSlJFIW5VzFqjSzL9gBar7rBkAtcP63PlvBTz
z1T+sMe9P6whRw3oJVdnepLB0CddifFF85MNaFBRP1GB3Beye0O+PQJb1i71lzOgjQ9ciLOQacyW
TRJ8AB5q8XzjGy9lGxavavoSMlxGswp9oZu6AzG6FtKpXzl5SXusTWZF4UjjDkJ894PN5K3aFXqy
Mq8k+Wh95vVzUas43CZugElrB25NZT0pC+sxsp9qHK5+Fqz0mRnuzDoiqu27QaETnHxd2lNY/CyQ
PGIiKqqfvbsmK2dwVh0ZVVu4PjVOa31W7OJY1p6jic5fiqMbrj1LTR9x+/+704VKx0MeYMIJwJ74
7MQ+++7jtmzzwzxtuzTo2njWMiR5QSf1QOTkIQeWzQchrbWAM2xGuhxeSucO7dv4gADEYcjBR2n3
27L+uu+WJvvf3PWddUCH0zbh0uC21nRRL842vSb1S9J9uT+8wev/D1qU+qDDoJj72BK8HKYjFBZX
nNM0tBarnILRM3Px7A3CImrLg+Nt3GP+bfV8ZxPwvuT5SLzytZwfCvlEwyMT27JS/77t3g0dpji1
htvmX8gs9jI7th0wOBF75VFiONF1VBErnXQULvavYah3jDmHznf3s/SiOi2PgstD4ThbyHEgea+d
vqpcWrsq8VMVfSnUgNGnlTqEYWF1fFFIm0YW3nDzmTc3BUletRzve6MhknS5O9e2y9ECMOdVdPuc
HdDYatGVoQ27jK52l3NoppSJrR4g6faJlsnBHoITOiz+EVW7txZ62vYFWrhyL/egFgfX7PMxbrtx
n9fqgP65lY3MsBvound8wCfkDsJ1CP7U6fNQPLjN33z8c3/ypgyGDi+ifQ3tZRWUr2Be6KtHO2wj
S3yfxTe7eBbib2/a+Wpl4zF9iXbcNkU49Z6oqtdy+ZIs6Y4mn0r+RtuNj1CdwIkUXdiBAyF9pfI6
gj4lQ/W/pZvuCo6OMsJTn4NLccLdvx5Hhcx4AVR4mZHU3fgDWvDWyI4sc+mWr3Xh7Miw7MdkellZ
5JuF//9VgUTCf08UasnJZ0WYP7DruPcO8iLc0xCPO3s/n+ia7MLHe4Sjw46QaG5yFBDgqLMfF0kA
47/dn//He4SjUzjNIBZTfjKqh5SSQ20VMbGmF5K2mwr0jo46yru5RotLBvpKUR0E6R7T1abuj13e
0WFHLLcaOg6kfM3Ba039Z8auNPxEN3GYosVFO2/HOhM9JU76FuTFoICIrZLg1AyiEN8TOi/dsz0U
nbVxFbTw7QrVg8cwr17H4gReCLApW93GobXrcjH5QUDSonrtqz8FB9luDmmQ/X3n+fgUAAnUf30/
ZKzibs/KV5a1SE2dR/Iipy+iibM1SROD4+sAeajx2l4gQX/K1G81TTEP5MrcvY/jVgfIB34Idi6m
qtcwPzS0iCb7lPhft9nl5rLvrj3I/XV8TsvqNfD+QJMq8suvy3KaycO4WtsyGeb2We9+YmE5TQJb
qAdejk9jUp5AY77t7eboYCniNJnde618zarh7IPwxu2rFVi/yeruf6c9jQWkseymeuXu1y6hERVR
WWwDgTs6P1OfBiKjFPNG8SkGZvtnhv79+ytqMrcWoJCHJlTkUj3U3tc2+W2nK0k107hadNJMiFZh
l3lg+Zeu/1bTlUulwc46MIqBF6ZNbIw7yNcxeC76OirCwyZb6LioEKwOHbT50oceWtPJxVvDlJvm
rJ2kPeuWqi5D+yxqSIOFY9XFjW2F36SUa6nX28b0wWGtY6H8XpXUKvPsTYDJxOZDXJT5MauqaJI1
xBgeRoFtbFl5Mnz8OnGC23e+C1Exp8QuE169Ws1ffvkl79+W8m+fnfL8OEw/76+F4RDUMVJ4bEK0
vMdOw91fafhrKS/EPkKBbuXiZNjgdbm7Yh4YBJrhQ2R+7sO4s7tdBu0Ih53CbhPlLnV0MiYXAPNF
DUv1CkEUqGGJ4dlj4drV8mO+IoyuBW5XeemQTGP1AM3W2hPx4IGxAlh2p3P4Ds/HrIuDnJGvNtjc
zmpM1aGcwcP8BVc637qkPbV+318pg3fr8JXEDYMwD2BKCALaQREt+ReySXscDafaXQXJtsUtnNaD
EGG+H2xIoir3AEjVihcYNimd3watdr6V+D49L0TUsXJVhdZtsqnrH5PXtsCAM9qwbpRIy9eA/Vp7
orLdfZv/m5H6IN515IoztXT2oJj9FlThzuvKF4XqpT3nlzEPT1ngnN182KPs9QRJkZPf+4dFto+5
a38LqHtuhsfZbo73p2JYfh3oEjRVhwYr4Z+WvARiqaN2BKntECAj19nf/wnDXqDDXbzR7RPm56AI
dvI/PZufoHh2ncIhYluPQR3zAgYV4ntJ4p16e1CHtsmyU0DWmBtNm43mCGlbTby35uq1bg8UWcvl
XI1N1Odfs421AkdHH9aFTAqvtGEii7+V6Ip0k15FIRTUsD7bjkedrQxsrPZC3AHRIqUfuWxoTsIv
wpWUl8GPdMIy0Q65on5Az6qQF8XI07i0R1ChbBz+5lvvzix051Vu6xN69qhCI12ZfsNuqeICPXAr
m4npA27/f/cLpVxSVVoOfgGUlOeGVvQEfeL8AMDzmsiSab+6/f/dT+Sh17bpUhQPqY99Je5Y2Vex
n7bovrofaYZv0NFZIu0tsFkr/yQ8CiBKNuexS5P54PnNppYOR1fFq1xu097Fjr4k/KTy5ZTPY+zU
/QVtGJtys44O0nLRYgvNitI/DV1/KgSYiSfvE/SW9vdt9OFVy/Z1Cap26agME+in9d7yKJtm1zoy
mqHr470A1tZP9k6usYt/uN74KW29If2VZiTxvAeS2b+EO8/Roiy1stamwbUXSxj66JGfS3EFac+O
Vv2JbCMOwLyd//qpz720HwIM7S3PFnlp15p1TFPW7jz/6oAueSUgkj7visU52f4ahulDz8eUtT0a
ggVJELSZvKpb4erN64vIfbvvMPbts//vsLZ9HejCG6hkcYmxZR71e35qj2IXxs0czbsuloc1HRGD
dXTIy4B7EvQm8TMB1CN6V0BCpljxedPQ2gvGQg5nEGEvrnKiuyDxorbaUv2BbbR9GTVgwccaS5o4
47OyfgDK+uO+2U1zvq30u81ynMs0lMKHE8o2JnmzQ2Z628i3X3w3suMxH0xCmDNIDRrv6NQbbaFF
pFNA/6qdAsh6pu1yqFW/HJeSvWybtBaTniqcfkkHcSX90SWPKl25/314ucECajEZKAlGjAKKm1bo
kEPHg2e3It/yKpl2hZcAr73WcWVaTy1CW7UUVdWH4uoOrN2HLQ+Ow1h+32QdHd4ypnU6iUqJK22H
JXID3KZZsCZwfvPlD+JfZ/upJ7D7AGshrj4Y+VnzV+I9z/BJn63kRAyW0VEuRV9CIqXHndiRqo7a
ZfpSD3Ql8m/R8tHctficwJsN9qYOhumqPZll5NTeiYcbTzhHC1K/o3mH2z15hAjRLiPdTrrftq2o
FqSz40oVzgJKsJS3EUQXWEyHNY0Fk1W0SGWOC410H1KtyiWHvip3omVfPJk935+7aXgtVqekaboh
4eIKTr0LVGmgkC6jxnK33IXR9quFrG13zeKHGH4pP4XiU1A+0DVNDsNuoGNYnClJPeEl/MpDHjse
FFN/UPfzlDyLaqW0abCNjmUZhi6rM5cIKEI/Z9MuWR4cvrKVGeJIx7CAqNOTM54ej51l0QgdUeAK
sf9sWlL7ZrB3Z0bYUOH5LeHXJW93UwsJHYdFtb9WCDTYXUeu2FMZ9E2GJfXczxnUHxIR1cWndNpN
q4TPpp+4Lci7L2hqi4/LhJ1AtTa03Q/MfRI2jZJuL9a4cUxrq8Xs0MxFEIL14dpBW1yQK+ew0fzl
/gqYVleL2TTJeqeqcACO1XMqvyLrs21cLViXtnbA7Thid/dA+zUNj1PmrjikyR5aoAKE1KqswY1O
pLh3tQE/EuWWkUxsEt2fvOExo+NYukrmPSiGYXGreO7F4DzkkipwnDTJkRYigLK4IJdKkmpXB9W4
sgEZDkQd3tLnkIMoXC6vmX8Ihwei9j44xO21fLthpXVIi5+VXtKlcCMQ/vjhdVb7+8YyLIcOaMmx
azLlLsnj7IKYuf+SKv/K2dv9wU2T1g7aqswCHyhnXISp+jn4aEZDF9OaoIpp8NsXvYtdGswlnaHy
B0zYU54lEbe6FQcyjXz7/7uRkUefIAaGkZvkSqa/7LUmog9rDLavI1hmQXzKA1zISFuCHeOHhOZJ
+jMRLZj1nuRwuG90kyNqsVtTl7hsruV1Ce0vvfOz7ZMLKdUh6LyNrq6FcGIFrjNkuLWGtowmku2g
/RzXKJYU83i6/xEmt9QuxrINKlu0hcTFGNfLvqljkAY/OFW3hpH5eI09HcaS8q6uUws7v2i9G53n
UKV/3Z+6aeTb6r/zHkJ446slBfQmzIu4zsEN4Mm1PnjT4NqR23VW33RqoUeUfUHQvMSSrG2bH5vc
02ErqgIHPJtnvNTG5hAEVxCTn6m/iZzI9nToClVDV0zVAK+sIccJVa02XetdMdnk9v93BkeHkAda
U9jEr99A/bqzpk35W0xaO169NPA7r+zlNe3EbpT/9A3dc7VGlWUyuBaoqF0Gwuvx5Bb0D33zoDfS
OSt7gGloLUKLFnximYdDtgzP6B0HW4izxnNiGlqLTFK2Q59aLk5X3/o6A8C/kDa2ablyPfh490Lx
8L+LGUyV1wW3XV2wOsC+WA/Rwir1iDf5eJR8pi/3o9TwGTpWpbS6gtst9uKWJS30cPxPgUQOyG3t
b/d/wOCVOmRlkoDg2WzgV8rK6eKUCYn9PuhWtmDT6DfzvfN5z/HZjTA4RcIWd6de7Jt8rapgWoGb
xd4NnfdelqDCjsfI9Er9mHdh1DNQtWy6Wno6XgX0orNj9+yWs+FBZPnVP26+pkJomroWr3JMWj+l
GJtWT718cuz5pU92cxJudBotYi0O0eqqxZq6nXVZAP1FLRwwIX8Fb2NaVC1qPfASOUmPFHOqCgEd
i/Cfvtskc297TAvbfFnCrgbm5mo5NXpeADY+2OhviO47uyGadASLS5ESc9BUf/WZ9TbOjGJHsNwH
l5BNygeAkWmnajnXdiUT5IOKVAxxqcgTdyDaum362qk6esPYOs1wQ8iMaALL46wv0ZW0iWoDc9eC
1RrRU5WPHqor5T9ssvYiDHfbJq7FKhdNOZfTjEeHkz8M3vx5FDRirtoWqzpgpSpDC5xNsEs2+Mc+
WKAUva024elglaabp6Sf8XJV8+RFDTgX40BwEU8FX6OrMISTjlUZLVtRpFb4NaTLp6nlZ+6/bTO7
FqiBPSq22JN7ZIl/akcLpUVnh8L3RnfUYrUvQ88pSgC2PDbtSaaOYR7GWbJ20TPYRa+rhzdAmILW
2NW/CS82Ux4xUn7ZZBm9nm53Dg1k5vNrK2jMflfAI6ZrABHTvLUoTWmrrHJAkdLPwzIKVFjsJbqW
N704PJ3PJ/DE1CqFNaXgE4zSJbs2BdgwasHWiumm+WvBOtazsDiBbahXRZ7jxfW4Bv0yDX37/7sz
O4RDJvBDnNkp+9WXdIyalK09lQynqg6G4k3CJ6uz8RxGy7b6lQ9zNJD9Mq4g7wxnh46HqonMqZ3g
7FAlWL0avlMk/0maNVCZyTRarI4OeOdoi9mz+rs1NqeGTiseYxpZC9MGWWgXCCmMbJGHalQnJ/l2
P4oMFteRUAPQlaxr4SmQpM0jmgyRFfTPdld/sudtpXJPxzj5RAiUEor0Onj+uOvR6hv7LZq+7n+B
YVF1eNNgW6niRQaH7PwGFJpWFecTEzsl5bDyUjCYX4c3pXIJmN1b2CW96dL3lYRgH1u7EZhWQIvV
OVUjhaT17fbeXuSUfkOj2nGxhqdBruHxTSbSYhaQF5SfMts9opC+aziYU8Shd5aVBTB9gPvfHcHO
VJ1CAIhjAQhkUPImsvJy1+W49jlqrRnRtATafRidEJnFPFgJ/Uy7zs/2AV/rjDUNrYVtwZHeq/2Z
XxlSVySfHrOa7e/7pmloLW7tgfldMjB+dQp5qtKrU1nbLvA6j4/ohVTewupHq3fmPQiDpqvXMG/b
vHX+njCovMlJkFiC1vA3VkF6UfqU7O4bxeCNOoGPa6PHv2wnfi2R6gDTM3jZnX2ZrtH4G2yu0/WQ
2Qk6WYTucWpd4LidPRSSVjzdNPTti96dfU7d8NZOXRfKAOVnFBdfeNdt6rm3PR2sNLtlQxYGpcu5
Kdgu582nhS1s5dFkmrgWosBntlZIGWxShSgJNfuMrZUsDdGvg5VEWLRyHvHaa3O6q1m4Xxx2sPj0
UAv/5b7DmGavBShQxpIX/ogAFQJ5Gjcm4xrNrWloLUBzBzL2TofYd/Jh53nYIcu1c8kwtA5b6pag
bSwbC+qP3dfAhQRu2zmbmuFtTwcr1UmisoGpmy5q8tm3mqcuz5+Lrc9InaOHFL0L3UL4SxO0EU/C
uC02piJ1xBLU45Fip/AXJ/8xWuN3oJ1jj23iLYJdtAgdQVfk5EFwO+mcGObfs61pZV2mLCvVbIEF
BMdc8b1Gu+UyrHHcmDxFi84kR3uB6ik9ogNqr5LmwSbTYVPo6AplHUihrCpw+bVAj9I0TvtGJCt3
UsM2riOXwkBC6aWGPSrsWdPVpzIS/QoG1WQRLSyD1i1J4MP/iiq/2jZ75tVaWBqmrUOVBqcb8HyB
sYv6L19cJuhUzO22Q1lHKpEcRJtW0rpHKNjFINA6eOU2pI+ng5TGQNEuUTa/kmI6hZW7H6q/NrmI
TsTDgsaByjzOyxEJTN6M+xDEhtuG1qJRUb4sGYc9SpRilRfErP+5beSb47w7id3Z82TvYhVDt9u1
FujVsn7lsm9yEC0axyqsrRY9AFfqCnAoZ2jRT597a1l74xp8WyfXofnMnMWDbwsHr1tKowDJ6W1W
0Q5KBx0tYWrDKipVMRChsYPsxbahtYhU6TIGFcHGOvGljlwIUMeDSFa6HQ0m10FJBJiVzOY99hFo
vWVRN4FHfZsL6qAkVKJ9avfw7gYYMDYOse+tXTRNs9aSRAINO7gQ3kzSp1eigmtahi9MFCtGMfiJ
jkmSKAkO1W0PpM3fMql2QV9sOxR0Jh0IHAKB6HvIVvI0i1oxf8kmmP2+o5isokVmx1p/pB3WUub5
VQLLH6TZd+aOG+euRWdZDkHCbKynLb1YjSF6XIaV7JDhJvsv/vzdnmLZNVJ14BM4FtyJKI8nSBHi
SV5tg997Op+Om5fjEAQWeQwnf5/55XPfJ/v7RjdNXYtOXlIy1EtPID7gfMsWdgln+5Onfg9BteKN
hl/QMUduyhrOF5z2NiueQbUa24BsdkuxL7x+JVQ/7sm0PR14hDzO0HOFG3NNhph0YySC8MKdF4+j
9w5gf3RmFpN76bKzJ1dObNNn6TFcE2SlC6zJRC6jzWJnfraaI2Dvu00Lo1PtAGlW9zNLkkdZu9GU
HMcQ2vRgu9xEAAKT3aLwnc+q3EeGocPCL/kQEWc8lGKNFtGw/+hSXsRFxigbF/I4Ti9Lu3ydneH3
faOYRtZi2C0qyM/aM46pMYyWlB+8ma/4kGk9nf/ag/lTkyi3AyBaWtEwfi/SKsK+2bgrYWCaunbC
llYGLbwJ/tJBQJtPza8qUc/brKLFMIrshHs1lnJq57hg4sKK/LBlaKojkPwwVHiIwuBkaSI37+IJ
Gt33h2Yw7P8D3Kku1+WiASUfBqREHG8GX0bzxtLpm0ykxO+QIw/Y3iLWJuNTnVLHaYGbCSufHoOg
+J1mUJUaHPv7/e/4eGGpDkmabS6hA7Tgtd65hxmk5H6e77YNrcUoSjvo0Mmpe8TD9AgR9kvK/Y1D
377mXfjzpFsGGaQQKiFiONeKyCPPkpWL8G0P/Ghp9TC1OPp42Uwei1FdbDn9BNVtEo9ZZu0dNnzu
HHDwbbOQFrWV6kE25HLySNPu19B0fxJwnt8f+uPrCA21gE2LMbOHDMZvbk8Qp4qVHeytcRPZsA2V
3f8uQFgNjVe2DtymePD8i22tPK4NTW9UByeFkGZl1YCBVR6nX8NDeiAx/SqriD8Px/K4xrticHsd
mzQX1oJ2gIE8MmnlO0hhQXK5ttc4Xg3G14FJtjsEHu1u+04TRtZ0BQhqj2a4laX9eK+nuvaYm7YK
9OATPaboIHXCp0btwa0Ty03aYDbVxccKtQQQQxjp0UoX6+hAXmDnL/Ym8gSMroVulroFrbsJocv4
yQ75LsED5b7PGy5SyOv+1yvdcSw96kO/aGo6eZHQZN/VvCkvaKiuf4FnurrWQejFfBn7y5goa0/b
OTwSttrsYHIrLaAlw1Agnke1hlWvdmdlkZ1s67KG5fSQntHKxiS8ymXZrvOCo1eQy4LK5X3rmZxW
C2kGrtvAczB3SYeL74eRmMpTVla7+8MbTKPjl27cTG1nIyPHmiKiEKomwbYOVqoDl6rBVkPaZ+TR
o+ElT+hFiLdtk9auybTGtcdu8NQdQwuUvaDDaQXY/rYNfovvd4eYCLokncsqeazbP8jGH5dwW/aT
6kw76JGAXkdok8ck6/6iE9o+CAW5z7ZpawGc2FAmnNKSPDrdlL4svg0yeL6sZVdNbqKFsPKRJHcF
cY+QLI3zMdk3bJOmnE11sFLlqzwfOgzt93iJVH8xO105tQyho5PqtCD14wMN0eERyHAvUFWNrCpk
n3x/3Fb4oLoQGbV9iOZmKnlsxvKchxfJiicCAZD7a/phP48PFbX/umJRWKLoHSu9dMWvXJ0rUe9B
1xSN/jduPY0MHLXC23Inx09pXk+TBF3K5U2wm8w71ubnTlpbXhIY+rY87wIKFEwQ0OZTelmCP0om
LyUjX+7b50OvxMiazxd5X3vEqdlZWu4PZ+n7GBvOWorxQ+/B4JrLzzzJy8af04uQ3T986aGsOId/
gmVYQ1p8+FbBD2inkmVJjyOc0osD2R4oEe1yOUZdCvbV6pfdgmfXXgEzmr5EO6HqpgOsOXSDc7q4
n3ggTuPcfXG6NVSBaXj9hCoCNyROj1Xo5UGl7q4hxUFlm5RLwD5xC4537sNpTaZaIQgK+2stTrPl
ISO799aaVj68tmH42+q8Gz5HObecpGTnvla/OwKJcJ5fS1EeKIjd7rupwUB6scTq7WYSJGNnCwI4
EF9pIuJXNpa6WQle0zdowQvYW5/ysGPnYvDPPoeYYPlciiaqWn/lFwyRpnd2J+nkZFV7W4TwYRnz
32xZ7UcyWUcLYlAAlq0rc3HJO7r3kiJqwMRSu5tUzbG+Whh7mVu1oi6CswPyiNzxT7JjYANIdvfX
1mQYLYhHcCU4SzaxM80B8upTUe7ybtiSYcDctcAd29zuufCDs9UIDlWvXMVzTdaSgSbDa3G75M4w
t/nAwNEEVbUMV/56PDtOt3L6GpxSr6I4oJJDCqMKzlT2n/rO3o9j+LWz3EM7rnGyGb5Ar6bwwPHq
YoZXptS90qSK7TDd184aCNw0vHb8tmKEZ/pwHcqseG7GncozNEM1+/uuYzKQFrVqlFbTCSe9QFnw
XORfVPPFtXBtYzgvVy4Qpp+4fdm7zY3PgJJxaE9ewAL1JH645Rx5oo/TfNOjFKUrLXitTLhgj3TC
c06JDygPhDkyK1trnTMtgBa7QbAUMkUa6ZxK1UVAs57SSX2dvfKwbQW04C2SbpYd2PnhP2Ea5YO3
qzqIKDUZja1qTdjLcInT6yx147IWwZBeQufvJkwiB4tgoZtABvleVM9OYcXQmF1ZcJPFtJhW5cT9
JSvlpazkMUzVUQz+riVrCT6DP+llF2sieScsJzj7wfLYJX9KtXOS5TPJ1nAFHyb5wNukncbjjd6D
D1hxkXwi4a906SJav0ziUhUbT2O979vGZSLJrYqcZ5LEVgfNkbqCIGC74lOGFdBLLARYuo5ZNTkX
kxPbNdqDoSQO0bj9fZc1DX/7/7uI9vg8+b1oyRmKRej3ZFFnt/u+W7uTmobX4nn2aw5KN9i/8cdY
LNluGeluDjexWWN5tYAuexD3LehTO8sg2Ntj8OiTPJqrNVlok3tq8czQsTeV44JbijXFA+R2SQGc
W523B8mnFco7w4FvaWeyCMCtLzxbXGTa7BRr0ULt/HN/bU1Da8ELUknWyZDxCwEV7wjC/sh3m02Z
Z7CWaddoksrJLiysbJe3MZPOrpdJnARrfvnx3F298CJUnTBFGgxfZlnk0uCXmte67k1ja+dw4vUD
elQG+LxMH6HjfsZTddN+6ep1lhA8S7QD1PUsq+y7N+FS67P6aXTEy/0l/TieXL35O7NBPZ91mbiI
Rh6lYH9y1cdULSv1YpNlbv9/txs0A8TW+oCRM1CMO5lau8ZfI1MwzVwLVclFXvNJikuH9GPvRo2o
u/rr4BZc/rLASmVtgTnAL7WYFRYlbZMH5Mzqt6mXkVc9NfPXgP+5vwAmC2nhagPm1YX4O2ck/Nut
+W+Zs3jb0Fq4+gMplmGA8dEtGPeqO5R8TUTcMGu93GLxQZR2Htzcpq0OAE3+Ug0wfPfnbVhZvchC
CjJK0qb8okDDXI1AfHXyAfwKmw5AV6+yzFUDOtOwZWeHWIcp8Xf4mP3GCprv6mUWKwFqOZlyfhHo
RJ4h4kA6fg6Gtb3GZJzb/99FVCqQ0gvqhJyToToiaRNb2XQSZK1t1bSwWsD6oY/Oo4SKS1Z7VR2H
9SiPXtM5azdm0/ha1A5FVVZdpbJL0LKn2hJ4qKdrtXWTabRIlXR07BGv6EsgVQwG6sMkmygha3me
j9Nhrl5H6WlRVF5YZZexSG/NmQefTBC2X3atCL/l5cWaupUtx/QhWuAGWYiuCYa0oZ+OcYV3XbaE
ESh1VuLr41uIq5dU7BbUnTPFuxqwzbNMZxXbuGkKzl9Q5l7Lmhu+QS+u8GxqbQstoZesIvIUjJl7
ykYhd9UyptsCOdCOXU7slNkVdmYqxtiCvimHIvEEVZ9N25DeGx5AF2Qpeh9H79jHXiEu7vA6ehvv
I3qthTXOkHc9AqH2knw3qR6ENLb1Z9vUtSjOlZ3KhjnkjMxSJCDSms9NvKg15jrT2mpB7FYVH1OJ
4S0pjgHJnxwXgVYN+/uzN+wResGlzpeQjL3HzlUfPNloLo4st99oGe247Z0uQY4TUwdCGQmrZTcO
duQLdbw/dZNltMitelTNAAIh58X192OYAObjRPXYr3i8wTJ6f/iNB9adQgRVKSeopNoPtN/2LHT1
9nCQf3Q3NUpyVqo4Ie3zaRj6N2uwfmwyjM63bgclrawFwyee9VzZwaEHR40i3rZY1VvE00ZkbRbM
4lJ09SnI2kM68nNpyZUChcnut+V+d+hWHhlv1Tl2DovymPj5JSFy48xvP/luaCVzCSa2kZ07P7x0
XEVQAzwGnrft/aB3iEPGuvVAMRaCqd/eWaQ+DJk4dmpcCVWDv+sd4o67OL09g8qINe7jUvkxDchj
mwcr4WQ4qXTFjFC6me2D9P8MjOLD6NnRHPCHAvWJethEXQBCaC1ih7aqLcZgoNuTPGsAFqLWinEM
XqP3ije17XsqSMPz4NQ4Yut919crhjENraWhUr92SO1l4Xn0593kQCQv3xhKen+4Q2uhqg42H4Zy
L3IVdTJ/Aq/9pqy7q/eGc+Atplw24blsg50b9tE4oCDn79Ll5/2dxuAzuqjACB7DvmB1iJzsowiO
voWaJT/U3qb0iqsrCkxljn5TikUNE+iPcPSkzEO6MQeiawm0maVy3sP2YrT/chMbqu3W29yuZXpN
ptEuyEveWONoI1oH7zPYg728jfr58X+cfVlv3DjX9C8iIIrUdqve23YSJ04y9o3wzGRC7dROSb/+
rcaHD3A4ZhPQXeILin3I4nJYpyrZ5NjhM0/bWwOn9CgrMLQKD92lmi49nGDuD6ppvmso7WmWJFlQ
i+sIrbG+6C5N0O83Na1XhpctE00GMdtrNcHU+NJ6vepOK8RzbR6vhjVSJ0kIL1rhL4UJGUTpromy
s9/gejI5lqXA1PxtsN9tIJxzlL7ggfgKyfWj9JcdXeszEYsl8qbmb39/13yQw/ZjqNLmWtbTsXbV
kyfA8MMRZFP0dYbEMPA5AXm7uc7jsmM4QqatYxlYU8+1U2ri9aErMzSdkHFP8FheBQTm3ZuK232m
1/zndYlKggqzvaigpOPRU+FtMjlC08GfMa/GtOi6vseelK5YguUed899T209NwRGr/gvGrkEKBfB
MrCM/TOs88hbWjje91rl/Y/7w3rr6X+40PgF2qyRbavkOgtxbaP2lPRLzJX8WvvJroFIdBcW29KL
uggAsnLwE5Uiuzpe8rX1iRPXa2VLvRrWHK7NnwG+uS6FbgnoL8Pe6aJjYD2umprWFuIZOb905ViI
XcmX18X3Ch4jc9lbnB1MA6wtxCxLRRcG6HkknB0fnd0gxbGObCXpt5Xlo8HVFuO6p9xLQoJbSJpd
89X7NCn3YQibx6bcJKjhM10MYGqDIK+mpb1AK6l+nZfBfYM0m61+0hB+XQ2ADLgrDGyaLyNM7D9B
lZoeSl7a3EsM0ddpU6huZMolNLrIVeyBszMLnJgWtmXN1HltcJ1qTkXoUHmt1JLtkhWvtbX0v9/H
ranv2tAiD51DMC1rrh2JnFhUkLD1x2jvWquFDb3XyVJr1aVhsHrRxYE2aeuQy+TPlsXA0HedKNXn
ys+R/5PXlvXXKq3/Xpb8cCsB3xQanSQVOo6LpDRCMxJxyhsnnovmn9UZv91v3hQYbRsve7xfUBRc
XIPwKxU0ThObfowBrjo1auIrNF4iR17Tle59T8W1OxS7xQlwaRO/7/fekBt1b7/q3Skh9SrcGGQq
r6H8MdEvKfve+49ZcnWrtyaziX9/TFRgOlMqXRrZFah4vHo9P8rlAj3n74ysT2Strjg0x7e6m3Zb
PbHP9LrzqE6JW7V4mFkyyi8lTuJPTgfvqvsBMw23huISjlUVJPnk1cX2Fdd5wQ+qH2xDbmpdgzHS
xUmzdKW8roNkcS47uWMjJbtNfdeJU7xo6iXv8ubaNO4RXqGnxass6QrDXNUJU7Sf6zUJMgme8nCE
mvF+LdcfLS8+z9x/vd97wzKhW2Oo3CuWGuqneLoaMKwtmK3y7zZZvm5rXsNxq9x8LvxZXnk1nJcx
OA6SgxQ3b5s3ei266GYXMuNY/b3aO+Fx+HMPfeT7PTfF/jaZ3mGYr8voZ/0qr33QxKosYwnF0qk4
1ZUlNIZFgmoHqpSiPisDs+W6iq+p+yUa+7jpv3bVlaqLaLeto/+pSof28kgqBGjoXzrX+5JT+XI/
Ph+XCcF6SsPsnHF3cvqquiblEgtWPBfuCxu+dSxDgega50t1lUl5dIrnyuY6bxoTDcheIR0fL/LF
dYWX5EzrnViq5873dioIt80onTKVAsBzmGBVZfUU1/P6UnebhLZ9ppOlKpcmkGNN5PUmZ5pT8SPJ
iWU3NgRGJ0m5dIjgixZKzJ1h2M8tGeNsTZwrI/lrBRatxf7H9Jnb399hoqvDsl+rXl5LlEMOIt/l
k/85WvwTxKosv+QGrw9O03pJeo/XjmLMBzwEoaQnh4FIUm88qOsl6cGyJJnya0xLBKSqfuRVcnFr
HJCC4nAfE4YtWedLQbZ6HAIFSLA03y0RfaiQgCg6Z1d31WGGD3VfP02DLdtsCpV2bapxSU3CsJNX
KOEdyiA6dNtEjzFVNWzLRLgZZxgFdxh3mZvvi4XtG2rzwDLNIw3Ho7eQdWGYR2Gf7bAKQrf986D+
t5SWpOfHm5qrk6eSvCELTbBORKS4jrXYiyZ9FGQb3cPVyVNumEZ0FV5znWDUUyfDlyjPNyWAwE37
E2GoXZkjOWKOOsUSxVGgluMImRjLUcUUFw2/LcvHoZrQcS+UZ5wt9jJzjyWzDaup+dvf3y0PfTW2
7epwZK/84dBHt6fiYD/STfq7kFK54eBd86zyPCoHVV97+YWFr3z51NomzMdQgkrLn02vLbj7MnLq
Kwq49rlAmmmqLDE3Na2hFN7QMzattb7KkMfe2B0XYXs8MMVbQ2nXriGoq1F6dcrgUx34u6R1XmVb
WFKppp5rKPXriQvWLPUVYd+nTnGEduW2oOiEKdkKxcoeQzlVL77fHqXaOEl0tlQSDb4ipd9cw7yA
f1mqfjSylbG7WNWxP07muTphqkvzhXU+r68R+0qbV/i+xYX4yoN/5vyf+9uIYVx1zlTIaBoEcJW7
ji3KMBLk86b2uCajZYs1/QANpkVaCOWjWOJaFdcyq+JE/JrqB+K99txydv74aOvq1emBG8D7FfWJ
14y+THw3kIc0eEmXzxnbs8AmzG+YnnqZ+giCUd0N2Gw5K76XTKKqWFQ/t42ABloP1ggwvbnNT5U+
DqhQ8TNn163LYVvzGnDHuUnHccEAc1UcYOD6UDp8T/LR8j5vGmANuDSSA2tL5IFhmHZkpDopEOOK
lF7DNfuJR99NYl2+qzOnyKKkO1EY9vQNqlxFHkdwAwn5ttuvq3OmMneByj2U9K8z+yWWl5p+L5cx
dgebEZ4BZjphymto5+Yruk+ap9J/mpt/fLHpVu3qZKmau+44L2ja41+j5WsnP8nxy/258/HZydWZ
UlU0N7Nf++i1+sb4Y93+HOoeKvrb1h7dScN3OCxNBIJes0eHfivYfrRp/RoAqztplC0vkzTAqkDq
t+TmCGstdzSNpAZXkdG8gnpNe23b5iHw1VER9wsP2pf7ITc1r8FVEB5UaZs019r1D9TPdrSoLqOb
nu43bxpRDa4hb1RYek12FW2FCgsHUPVfmrbYu0Ts73/CEHqdKTXirj7Ujg+awTCfmCe+d4XcNh91
ptQyOv468BFHp/p1DXDj9OJ22KXy+7ae39a4d4e+ROWFmzt9dg14FvnnGf+Rj1Fftzb9CMPg6lyp
KJtkWOL2dClXBz6/ievGycp/k0rZJDtNX7j9/d1PIAxcr6Sl1dVr8k9++m8+OxfWbXuXc/3bkL9r
Pa3hZTg5iD/LeNyScheqraFhfzatKmRDMgZYrW5wJk12oMsUM2/TcyUH9e/P5pcKfg4CwmUXLpcr
b8LzROvnDbMGTWuI9WU139StvEvWeaB6Ok2967myvKx8CCY0ruF16rJEjH0n38jy70rELuptd4UP
Zwp3dfLFiHL3cgRv7ALZqZMqgpiJ/qFqbUJupuZvx7V3U4VJJ5oaXvvn2olexBhce294Em24pfwZ
vdeg2hVJgvrPon3ooSF3bYIxyuLFkaHl2GrqvXZ5nZt6apJ1lG8wBIrqcyM/lfzn/eny4XkVPdcQ
uoK/60L+XL4l/hGs+Xgqn6GKVjsH5i27fv77/lcM80Z/ns97ojxUrsq3zvN3TlTmsejhMbmtcQ2r
M55wm4jW3oUM0o95iGwy7/tNclMIkAZVKdxcLOngXeqsg0htku3wVrzJuwCNa2BNUfOwhD7xLl25
/AVmk9qpNFSWuJhmjQZWt88TVEmmHkhe875VzrHwEwgtrMf7Yf9w74ZawS0T+A5S00RZ4g8kfZui
Ml4hloITcEG/KBuz0dB9/W2+JOC+ri2Tb5UvY98n+0rBMmm1sb1MzWuQHTJvbPp1lW+9/CdqLh00
a7vyx/3Q3Nr4TyYXodHwqgSfmExyrDYp779ESEzvFtr+jrqu2PuNow58Dm3ir6bfcfv7u2HoOqcp
1smVb0H7LFQTy/yYZ5ZlzfQ7tA22coq28isu35bqt4D1dPUUpC8iObGh2d2PlGH50aVrlArpUNcK
X5jUI5XJpQidvXCmo9v4Pynv98qn5/ufMqxBOhtjGPzG6yPAIRxgdCS8vbPYSIkfJr8x3hqMoyVc
kiGssrcsCUAgyfZOTX7P1H0auPo8zc7O78Shkd7X+7/ENOQasD2XlDDoxJrtIDNFq3U/rkiAQZJn
U/M6MwNPryNYKwjUOPE9zZcdGd19nmaWdcMwDjo7o1SSrnniyLei/Jnj/QxcDUvHDSuSTsyo8mHs
y9xJ33p6Vd7eY2ucqePaWAi/hrDrev8t7ZXbrJkHj0L5I+BFLIf82Mye5Wxl6r0GZJpwz3GTMnuj
bf0VygVflJjPU/NvmtqSI6YvaHCeoqpQo48lb8FNJXQuy03ofrjm85YMPu752kbMVlqhWA7tT1Jd
gsQ78Omv+1PSNGfcPxe5gKxeOyjPu/g+/Z4NbN1Fjruplgbd1tBbtRDSG5Y6e2v8ee9E47HapnSP
pjWkot6n4p3CXFdDfm3XqzcsD0WyJdMCyR1tA54XQZJs9L1L44+fRso/B7X3mSMFsCnmOgNjlDMT
S9F4Fzb37nOUqf5E+6X/fr91w1zUyRepSlCYDVPwt4w7uzHaqYbHNPrW2zTjDWDVTQAckadlykbv
MuRlunNI4OxL5sODWS3VlidhxF8D7ESrsUINI3b5KYcvFO5ZfsDjdWx2lYo2Hm512RqQs9Y+j5SH
qhQ1fivd1HtWsrHxiw240okYfh6EoecW/sUpSLurU9/ZtVFg2XANu6JOwBjLYHALr60fkK/eKe/v
NP+awa2TDOwQJSweYSnRfLs/m0yjrUF4HsXgcgezaaSw7UxfS+jURbllYTY1roGYJ3A3mB3olc1T
BEvT6mte/wP3ZkuUDGes/7AuHNlCGwHnNyfod2udvZTMA7nAjWldXzsPkub3Q2QYap2CMcmuKkXf
++cqZe1+JbU4hV5rU5cMPz7x6iwM4Yy4baSBfAuHR5GxuE++Qp8oZtFhTr4m1SbCGXd1yZqxLkgD
8xqsGjKJS895dMfAcsc2xUdDM5UrTtFJibzJmP/TsCDdO+ucHrYF//bRd4d03q8Dtpi+fphTpuIp
W391vN84sNquWyfLAiGA1L9U8IBdY6LWZlfKEDJs9/tumP6Otve6xVz5ExSnQJFbvH0k3PKxnWd6
QMqq3hh7Db44kkR9QrC9o2CW7VtnCIZ4FQlnlp9gwpiG4OkmZ1tk0kMlGDlHAloSULSaQVIpJ0ha
9TaRro9BQHXuBbRa/SZ1W0SqDI5LmwVxKvm+CrNzjgTlihFx820JLaoTMZyylF7XNv4lqPpuJ1DH
teZZ+cR4VlqWvY93aKrzMbqeNZHq8AV85VQoGc9d9DMT+YGEbL9lalFd04YhWzZjz/QuQQCSSueq
84onjEuJRMjv+1/4GNVUV7Vx3UbgJglwLG1LYmjWFeeVNJt0VTjVaRktJLbnqff4pYL2+26C3scn
wYntccTUdw3YUIBP2swPwlfi/VIh1PYim3aZqWUN0niz8Nuur8hrnqr94s/npbIRM0xNa1BGRVGJ
B52yecOjxc/VZy9NJv+9P5YfL0RUtwzw89bjrUKvx8y9Okl+aoNjyBPbFmZoXidmjFMQJTRbsc17
Lbs4PYjBtBu8fdcxW1WnITg6Q6MvHZLXLPQuEfTF9vU0+u6J0HVUl/sRMkBW52d4fjsIFCfgRrDQ
fTAFbzwhIhZ+EIsJJ4r7HzGscjpFo01cnocujkNRnb8JMIQTUuyUD1Vp3w/qT0htyX00lcJCqDAN
y+3v77fOop+8SknyCqfnnZ/hU8rfEatil6n521C9az5BpaG7uMK/wDmx2y3NlF5mGCii2AUGuPcD
Zhp1DcdpOOOWULfkdemzvdck+yW3pWpMTWtArvIlq/0F53dXdG9j2kGWFsY9+2391qBcJuBP+1lN
XtMeAm8j9Mh3Ld/m5sdhXfxn4Gcct8awxpF9FSEOLdO+zW3sCUNUdHKGt+bdGggEPPM4uOvy2Lkb
V3ydmBFBirYR9YA1KGWvwq0iHNXhDHw/4Ia5qLMyqnVk/jxgqler+z0LZXHu2U1wG+xdy1T8+CBE
dXJGM9SlMy99+lZFP+fsgOKEgvW3R2tpY90bliCdo+HSGfVLHSYNeKixVzs/nXDE3HFRYlS93A+T
6Ufchv0dZFviK+n7Q/rWVPnejyBN9UAgMcmhm5NuW3R0vobL5xTCCphBISr3QhJe6CQuvLY9F5oG
WoNtPkdTGLodecWyefDcYe+5U+w5m4w4ONXdBLwCRCR/xCTNeRp7YfkznYc4awfLq4AJXhpyJzDJ
JQ3x2CkcJVUMaXjuHsdkDmbLLDWER6dshNSXDfcDiVLSz4sfz/m3wCYzbNi8dMqGmuGSp7BDPZCi
PznD56jqcCrsD9A5q7wBf/2yaY7qKjeiGL3e7RryWhTfqg56/I8NFAMj90XVxaZ7H9RP/oRBBSkB
Vjo42qY0cs/+6hQizjxq8wwzANm/Dc47lNVK4F3JwSAEjogT/691OqI24RAmluuFYRbp5A0+NWPo
QJnwtfCc/VLVD2k+ne8H39S0tuGySYQQckiDC0npcBipN75W0WBbfkyzUwPvUrAA9zsMbciQLcuy
fUSXPQ836eJBwk/bdes0aftxuK1u3nCo6zkW0vJ+YQqLhtt2iGrmOXn/hqrhnetmP8oh+LYp4rrA
TbbkbEgKHGy9VQxNHPogMO6EEpMlQWCIuXeD87vJ2Hgja8PVE2/N4J092IlAjOKhginZ/e5/XNDF
qS51A91NtjISdngC+JrKBkUZ+0K90DGN4escw5ECFSDnBDXQPZwi73/TsIvp8jdZBrVlqZh4Wwl4
yOpM8mfn9q/opUotnzBAWBfAacJOheCiBJcoW5qnJKzU3hEyO9dhJOIu4/9u+yW3+fZucBIajkmu
sv6tbi+eODntW63e+uzgDDbDMsPM1dVwpqRN+7RbySttX0m27upt+gsYeA3M7TioYaz75q1Lpj2w
8Qjvvm2rkE7EclCBjggAE0UTvASOM0C8jlnwYAqIBuU5uq1nKeZr2kw7LuVlCWxmCAao6UQsGOot
dF4RkcLNjiFceypB4sknlqgY5qQuljJOblfgqdM/0xG1wpP4JIv+e910ZazSyrL5GqKjs7GScVK9
GmfyGg00hu/OHloAlpXCFJ3bz3o31+UQpC30b5q3aaG7gMmdX4c7PJBZmjf1/PbZd827VYO3Td42
b7IgPxrCH4ow8S23C1Pkb99813ZVOGvECwxs4tSxkmOcFlcxPC3Tr/vLgCk07M/262AMswwE6jcy
1gc4sOwpkV/SbLbkNkzNa0h1/b6lBLY0b0nx0xt/0fZHnf6zrefaluuMngu5ZzTt0rOzkAOvjrS1
iQyb9hauYdWvQNH26qx6SJdjcxlP+T7aCX6YD3KfP+en+z/BMLg6GYt0ZeOvfkRekyyJSXeC+uQO
JmWhsrx1GqKvk7HGJBuctJ2CC1bMLzjw8Lhsutuu2NkU/kxfuO2T76ZnNA6NQwisnyo+HqZSHYS3
PBe+sqyYpgBpwA3EWNMpgR9EEKqHymvOqEjel6hJc3xqGQMDeHX3MBg35qTM2vGtdujOTZqDGmzY
NTWtYXdChXM+p3NwSR1fPsELhMfEEYPlKG4KvYbcJRqEh8xk9RDIQcDD2+0Ok8doXESRu4kaQnXy
lWzyJoOoXQDnuWGXse4cOrY0uan3GnphCgmv0SmC08c8vzarX+8CV654h/dsCTzTFzQEF3khKbR5
geDG+U7SZedM+VPgbfJD5FTnW+G9EfbAAjM/wasdzLyK6VNXu+L7/ZXB0HmdbuXQFVWvZYjLEAg7
sChBJddS5s9tpGw0fAO0dNrVLNuuYsj9QkXMP4hyPihCs7js6HlYwk1OxwiSht+MJXWI5rxzmqdy
P3SyOsM/20bgM+BLV8bp1whPCzCkOfve9HspnOXMClgY3h8BU+MaeNdhmnohE++sJiSWa06mXVjb
nCNNjevY9Xk+B2IgFzf6NrHPyuYoZWpX2267aeVJ4DByaaGp49Hp7K7bthKdboWVeB36YYVVUnJa
p38gbleHv+9H2jQTNaAmjBMnDxEMQZ869/vYO3FFv6bUpqFrCIrOuAq5iNqphr1HETZx67Ad3i4t
pzNT09oN1w/6IZwzmPGMabobV+fQ9aNl/hlWAJ1qJSZV+121wOfHfZZdG7P/OeSv+wE39VpDJaxU
moHIRlx7WsVzGJ76trDsGIb7sc6uWoumapewhcWM+yiSHw5E7/sBStp1jBS5Jeimb9x+1rszh2Cq
7Ee8wp1V5i+XfmEz0nTOtM9zlh+rTA4Xf1xtBxxTrDSkkmBJUICKYZi94gQLuB6V2Vb+jalxHa4p
7aFGdhvj5ndbuQcoZOzvDzG9gee/ZHb6H7EbX6bMC1sEqfo1kWtTH4OCxmNe75NIntPuE8nLuCSe
5YJo+iUahiFbEblc9v2VtMMl5eLQV5b8lwEH/2FaFaBa5WMvrip7hi3QlYmXoO62naF0elXiKa9p
hYR4LJ9iQrsdx92zaDa5XXGq86vmup0klRjf0hV9TMe/Wr/9u29tmSJD0HVeVVl0c5ZTkMOKfP25
ev2rDHLLU4qp6dtovMNY3vU59C2xRHTB34Maf6SrLeloWO11UZuw6AcXdipQkocTbZc+JOovLl8d
b9txXle06fKoUaiAg6nEXO1wjDrWVWbZAk0x0dDKWV4g5Sj9M6nCIs7mSEGuobEs96bGtfPw0JHE
7xe4VXSSPKMUcMeUvzEkGjYJ5gkkkICgXsnTStUXWa+bmnZ07lSigiStmk5cvSRwr6EahzgvFptj
y8cLvaOzpeZ6bgqfYqp0bror6ZdEfm9LJ27qb1l4vL9OfjwbHZ0uxWU3e87/M7hCXqt+CtOHWjyV
s+X++vGoOjpVCgWF5eCGIBsz4hcPfirxWqiKZg0tW6Gp+xpMu8inFWUluVCWIR19IO7n1XkStkOf
qfu3v79bBVbfA6mrGcTVzdNTNlfPtOktYDKNrbavRnjtSWWeoumxeOYdMon50K7xQOD5k9K1OSun
CS2rvOln6MCtSKdYMAEAjtjnLRSc+P/uT5+PNycn0lBLnarIfNB1LnJOjtn6DFHa3VDZ8gem0dWA
m6yps8KcTlzLddjVAUTLRFzKf5lNvNvQe5071YWJJ7KQkAtrX4os27H2VzfanrMNQddZUzKdIUU7
5wSHMSySC/NWVI/W3+/H3dT4bVa9m5i94zZRAKOxSyLol1FEnwJhK3QyBeU2GO+ahl2qmMkE6WvO
5CfQRmI2Ntegsml4mHp+++y75pe8ZUvLsuDchOFLjiLSHYsKedwWlttH3zXuTEgWhMscnuc0/B+9
XXkCp5ksKDIFRkOs7EsQovFKe729A4QhBanehTbpetjWdw2kkiSQZ3TL4Cxl/shrFhzTYWIbA6Ph
lIf5UpIRk5HhabmE6QOKPixboCksGkgn1reShBjQqB2KI598iJ02ESxlCd/fj4xhGdCJUV09YZsF
B/rip14Re2sWCyEfGhl8akqbNq9hWuoMqSyfW3flCFDg/ah4elSLrZ7EEB+dHrVAH8ApqhrGRAt9
rAZyU7s+VcpWEGzquAbXuS2TznME8hLUxYMXKirrcNPbhaOTolqHt11AschIQf5SRRvE7pou8dSO
fHd/ZD+MDeU6ZSZIeramPir3px4cwIZdIQzxa2Wj5Z5val7LTjhltYxSlAkEofq4dvJ44eWRLJsy
oOi9tgg7UdJD4oSRx7SOhph49WvV2obV1HVtWOXcFR3qZcUTWYadEP92Qv6a18ISmA8nDXp+++q7
dRK+ZHOWDBN5zKMCFjZV7g4/8lnaTsWmzt8++655DyR/5bVh8piWuCh4jf9cTXm9Y5WNrmfqv7YU
B1S1jOYueQTd9aGq0n9ImNpUyj5cbRAbbR2uKx6BLMOTx0zJH2uWXdaZwq5l+btdyPH+tDd1X1uN
yxKmVlHEySMqd06JWj+vSWtp+sPqNfReW40H5k5QXEySR0aKPSfkWo9s57LhqNhT6K7PWed/yyab
IY9hoHUCTUjLqlnTOnnkMOGpaHEpimPr15bDval1Db7VHJT5VNYphL6Gb07GvgVLf62XxJKqMzWv
wXekbCIpMrqPSKZ94ziIQNzmFabW29Y2nSnjy0SJDL19LIU8RstvZ2w/wTTRMs6GWaqTZBSndUkp
IJZPfIzB/X8gdfkp9cfPRW4LkOkbOoydnkGkbwbKBCO7ijd9nHVTcZg5i2I/8l43oUGnyTRsipwx
9NlpTcFUqlF1LIp/7jdt+gUalok75wvBs+8pz75z+sQrEqcoNpthVrntAxqSx3bsxyVQ/OQ2DjwJ
8AiGwv2A46kthCvpbDNEMSwYuoBRipRRWS4TPzVk3fnO+OT3Nnen22z/T56Ucp04M7gR9btZkcey
nP8toHkFI+2HUKq/uwHvbrLa3w+U4RfoBBrIgLN0GBEoUVYXEi2HcpMDOH6ABmPKsbm708hP/pRB
xYxA9yHcN54tx2hYJXSzoXR0elrUBT8VvL/O1XrKV3mgQWuJi6n529/fbZUjRYVLQUp+WoZkP8PI
ZWEHVv1vW9Bvg/Gu8QLHH3AGKn7y2LxX4t8ZlRz3W74twR/NGm0DTvq2WpZ5wdJQVAFmu3MMA/Wg
oE3aqWgXVvRnVdqcPU1TRwNxndA6RxYArl1yiWXm7OtskwoN5o4G35D8f/jioHIeaIsqnfCtjCJL
lEw91zdjN5vqpCxwzBJTf3GrejpPUb2tcZ07U+Ztl5ch1oQhQCK2EzeltzSzpL8N46sTZ4IySPhK
sDfSoTyk6cld/prLNK5gcgZ26Uq/3Z9GhsVHt5bjToTy0g47fEI/B9X6Ksc820ND9EdXVe3Ra4PZ
cpQwjIQubTR17ixcgQNvFTUknqPFOWTCGyy7gAHEOoXGTV0CuS0neYTOpzoseQ8DhXzZg3JtuYmZ
un/7+3sgDw6K+V2cJTywi3Kv3LmZ83XbEGhI9ls1D65KxROFyNCxJvXnvsTKD/9ZBf2f0P/sKZuz
pSlMGpBV2JV+m1UYhElV8eKpfFeO7nfXb2ycDtMXNDx3jt/lQ92Ip2jNBTIFv510yeMpsKlgm9rX
AI3Hps4ZBBLkrmTkmAkBrQBJvAPEgBbLTDVAQqfVLIqsZQNliCc8UhRx6bM4dd2r8LyzwLtZmtqK
yw0/5T8Em2KsE9HiO2plp5DW+7GQn11uyW6bWtc2ZQjnQel5ycXTXNKfteDHMKK7qtzkGUm5Tqvp
OPP6BjV+j46fh/EapSWqYti/IXdt/kamH3D7+zvEcbKK6ZZ6fioU/UyDX340/8VHWzGqaZA1PMNH
fspSqHo/3QoD2ra9kjK8lEt/6ZLof461Ms+wbOjKRlDuXZ1ukhwlx2rPnWnnuPW2JU93l2J4VIMx
X4sBJtmXcO2OScpO3rq83F+VDAd3nW3Dbv6OLQPQBmT+UXdaDw8CNK0kstU0m8ZXQzJtVJtUqGN4
iqpB7HhduDEk/89pU57u/wLDDvof0k0yKxhL446fQY6s8dYDF+FzrcKHlgtY7Khjv9rKIw3DrEse
1ZG7QnHFxzEDjsfgPJxpYJNfMYyDTsLx2qoIc+4hU5GxI+o8Hyifd3kmj3Vrc901jIQueZR0irdM
OfwU1LB1cVmr4GjVToeADptq5CnqJf4EM4UlgisXxk/Eh4jeuih/76vhr0Gg2PP+aJt+hAboMcBT
UkY9fqpl8rryIIkdhSx7nea/73/ANBDaNi1xNQDBBAMRNTiCdTtVPzI3jIdN0r4IkbY387VP8wHX
/EeW9TNO2Rk5toJtUrNG69q+XOVOMpIJx0myJN/Syf1cSdszmynyGpBzL8uTNcJO02Z5jrCk3o7m
zbx3k8gGZUPsdQYOXh+meZkd8ii9udqD/HAO5vVA4BZ6ylqbaKUBxDoTx4vk3Ecz1otFlJ+ECHYt
tb3QmJrWNuM5Q3bdFxSJrrW5Lrnz0EU/7s9KU8u3iL3bJQe4qCKViU5zn/xwKWRjBnAZt2FKN5Zi
hWpTQfzgAXvltzHp/icDEfeq2UJNoFzn4bSNyNyOOuIpWOqvjI2/ppJ+vR8W04TRwNpDR7NqcoBV
hf2O590FLIg9fMS+RT35ff8ThmmvyxsNOS+zfkTvvQmA+iJQDz8l/25rW0Mr1Bm6SiRYC3zotu3z
pn3u1iH7ROd8kz0uYq+BtoEeTxAtSB+4RRodoymJnnwebiu8o0xn5RAZ9JOAh+0jFchd9j+yqfj7
fmg+nvCg2/054WExN7ZVjmwZHVi0n6ty+Jymrr/f1roGVMlWqcYecCJwor92SVZeCK9x777f/Mdv
A0wn4/iTCBZVZ+xUdf/H2XXsyK0r0S8SICprq1aH0SSPPY4bwdeBSiSVRenr3+m3mss7bAJaGAZm
UWKTVcVQp84pDzYAf3Q85WF+ngt2V28yictfpW0bbgC6mbo67pvUQPO56aoNH9ukmzXT/K0NheHh
Xmf6+vc3piHDuAAoxuhjUA331dagsDQaVuD9sHJVWamhWRvPH1CQjILm3IQf53L+2g7D5fYC6Abu
/HvgjeTrPA4lXs3c4YVGVXlCb/O+JzlXheKMFngvo5I6Z99ufq/ESaNhSaPFfu3iPHGIc85tZw8S
AvGlhG+5jXnPRq9/wD0vCeTrUqJBQL7smiQVlJNjSkRYeO4Z0Vf+rX0K7Hfgbsxg/v3GNuKquJxx
K5ZypUH/4BVjCljOgXXtiVpPxPlMZP1iF1EyL3gAwaOEZ2p8fX9DcFWGIz43LQfBiHNem5r+nHE+
uR9diW6oov6N9tpdrJv4acp2vHoW4+4iwvtiWNcznrw6luDwQg37gsZ9IyWk80HGfehF4f0aWcGT
nOIVLWmF++n2uuvmSIlqBiJhacnIPVsr/VQOX8I6OoYNeBmpaXrex4RjfpR92Xf4ukSWMz+MXpVU
fD6U88d5vGfiM4ANEJkHq7P1D89/3/5BuulSoj0OOtmJqvMeZCNODLqn5dAZMuD77wdgJ/53Iqna
uHGXyfIeWnBJzva5dpdDXB566qWbNIGp3r/BuirVUU3HKbQafKS2+nvfQR2/T1Y+fWvnz6h1udwz
ZBPNd1R4T+vhFSrfFu/BGz30PP+I5Hq0ujn1Ib/p9fzQ8V3iw8RVQT5VM1ToaifQYJJWmKCfr008
amq30+yuKs4nWtaNuNL2HsTyI+zZZfO2Y8TcQ2FtOIQ8rc7nuByOt11LEysqIVJU2W3fTq7/sPlF
EgJaIXiVdm1W7p4qJdYD6dDYB1vUuS7HYzf13QHzuaa3h6+JDFWyqgn90MeV3H+IrPplQssQnmiB
0LltXOdOSpB73C6brQ99aA6th9ETBzZGv4ttQ9f+H0rtx437h9tf0v0MJcBbMtVcDqv3sPVlk/BB
rge+laZHC93vUGLcI1aUL6CZfCCLSFlwcovvbWCfRv+bS58nZirM6lxJ2cvjjUPJwKncc5uPSSyc
UwvyFvQp3rWeieD+6jP/LRa6KsqLUAi3eTR3zt4Eavv+s1/Fh9X5uWsRVGokyM2Vw1hGCIW+OpZX
Daipml/32VbO4xsTgR3ZCDPPAf7Vdeh4pr0VGNxHNy3Kbo32JMmxEbnnhf1tli+oTyV0/bVv5Er4
upM/iYgjfGNPpiRskkiOhlqUxmFUBqRFrGweLcs5Q3/1NHKRdEvz7FMCSVATtb1uow6UGG6jrRbT
hEW1yG/X/tSMXRJFaV78qsGEKuQnXjWHIWoN6Uj3i5Q47gHxb50gds7bMH4al+UCUSQQgL44fnm8
vRy6pVZiGW0hRdRYiAAgmehBCPE9akKSSNn9vf0B3alWxX2B69gL5EKDB89b0kH+ZOS+s6PDYBXQ
hymTTnyv1y/F8gKyUIP7arKfiv3KWx/l/jrwH5oZpNBhv5VHH1zLhjXRWb9mxTd3vMET0inr2H+Y
Ku/Aq+3UbSbQqc60EtV1Ps/e0kv3HHoFhJe4+DMHADHcXgidcSWom1Js9uShpNZTd7630Nf/caxA
0XnbusZTVdSX8C1BgJZCyuC/IdNaF+Uhj+ukI4ZkqrN//VVvZl3mDJLKoeueZxtahkMyLulSJF29
i/yNuCrUa13o1A01wfjjJY3d6Vja/9yeGd28KzHcSu4tS4mZgfLgqXTXp4KYoHaa4FUZkYJWNjE4
6HEhHUXqzPmrXW5J4Mw751zZgO0W72pb58BjNpGSYkkKhpto5YK9bh98zFUxXhNdHRqNcXg/rVb8
7BSWwyE3kJMvu+ZexXahkNavbYi5x2vJaRyn02iZuEU1DqmCuyBXAwy6hVitxg0ym6GVhlXxzQqD
Cw0aQ1BpXEdFeNUUEkjCxgLE3nSeqHOYa1Ozi8Z1VJk6RsEK0zZ4wq6C7XmIEKobd7+7Mvi+b+aV
eA3szna2Dm8lYK/rY3lAAk73WXb/nQny2bbyKfQxKUAckia885vQsBnq5lsJVbEtcqqBBzyv1aNd
l2d/sS+3B62bbmWb5RyE5miDwAMnehVIxBLIBoFUwdTJoRu4EqkU1CwTjiXu2SmLb7Y1DonrmAjG
NLZVNNdIor6eRuGe4SXQGZFQrDWBDXSmla0UvF9zR3uYZt0XCiG6mVTp7fnWWVZ20iFonEDY3D03
c/zKWV2gycLa5yUqYmvL65yGFrLu1scps6bL4Jl2Ud2wr+7zZpcLizpaN4Gn6Q59l+nS2V0KKPX5
9pz8X+LmnduOe/3qG+ttXU79OAI13cZeua2X2Y1bTkEzMVnyc9WXMxnSYmWWffHA2FL/E6y9JM2p
XJuAPU1xPLGUza1FIfHQMpkXoKwqtuZTBYzR0O97nFfBCV1vE1Qvc7RT+vZ2gPZGsgWhwSmui//O
71fRCM1g5/UW5nCGaJ7QJf65lPZ56L9RIZIwN2kw6NZQyU9RNJZlDo33P+HiusFh9VFiSO3JzU0S
f5pcolI/NSNb5g7UcH+3uq7WL364Ok7K27bgXxZS+vtwRq6qwRfa0p+H0C/+rrEYjuUql8+MAs9J
LYf+vu2RuqlS0lYuCTpChjr829u8gPSAPzzm4Wh6itJYV/FqfrV2uW/14V8AXvAIMjL/OI3Dasjo
OutK7nJsEo9LLAHm6+rQ+SBzxMeRoYayr4fLVVmgSEWmCGVUfADsA+6RN8tl4MWc7pp6FafWVlHe
FnEhIKEyuGUW11P/CRyJ+em2+f8DWN6JNZUAynOa0prktUk3jH765cdWLgdQbiSk4T8KH9ydRT69
ouv+JMZveGNNYjCQxgMYxnyKk3JoatDUrdL1729SXth2V5S8hyzX0iadWp5yYoJoa55VVQybI8To
xQugYEldfl1bAYq6FW+R9NQuE2hn/6FlcezsXXxd4HtTziaLUzDCoAyLPvOCHXwm07A22dZkFBXT
tpaT25TYgCmYDi8VCRO/Oveh4QyuOSirkn2op095PFswXkafQu/ZZWUCMCRwzrddTbPEKhBslQ0n
lnfN6sXIPkO+5INLTH1emiVWEWCuLfDm2DWoc/dxFjVAMrjHMHjhLjvkePkhf3zL9Gih+5Sy9Vvl
7DYowXIQzBd2Igc/iXtyADEn8/IEULREFo/LmBuyl24rVOLCAUmsw4OGFknOyZEJlkRFfQqDD1XO
To7sDLu57rlM1cPbiO03rjNWjyByPDeedehjJwkdeaycY4SNnUNOPZHedM97E/HGNQG/k3lUvNhG
+7ywITL9GFXDI7qnj4IUv6FvAKCvdxBL+UpLU/+H9ucpx/pm6HzbLsuhSFw7SPrQOlXuh6j3kqFG
NzXxT4KQg0S9lnATKPH/U/fe71M2zXEcbJKjYFQks3hpe3kCr0AyWU9hF5xYXODZqE1i/x770WFs
vwy+myzVZDhCatxGxZvZi7cEMvJWlHYGEnwZbeamZdyPx36YV5mMDqp9jpgWg5dq8pKKPCsHiMNa
LMTngm3+5th5llMfx/nYALTS/Zzr39/sDjICb0K45LBfNH0G1pMDG+jZieSRAX85VdIg8KD7zjU1
vvmOBZmQCiIM+E60DU+NlKlfXanXoh8WKoq+Uf5L9x0lh9SFlFwQF99Z1/nRRy20XcvHLrcf5QLJ
Ijs+3065uu8o2aPZhlVYbMZ3er8FsX4lSmzsVvG0krpJg6EOnqAeaRI20H1NOVC3VtSOM7g5rtzx
7AiN9OuR5RIHUcYl4KZF+Xr7V2k2EhW41kx8Hfru6twOYf552YA0DVtueBDRbIO2kirWGBvGELMN
YTtez3RWfAF1d1pY/pgIFGRv/wbNLqLC18ol93g3QashyQWKZhOqE2xNNsEPwCal/dYdi+3FikxS
hu9/zlHhbJ7r2DRvRPsYWmLs/SOozUufJ4DZUjwXypK2DTlEdROiB35exbpl3TLkABYtS89NfEXv
r5ujYksEHj1Jg87yB7RX4iWuBQaZLvsQqo6KLPFjtEvRFsaF7NZzFbD+GMTk7vZq6UZ+/fubvLCV
QVxOnMF4UJKHuOMexDuM8/L+7hQ4Kl9A54QL1KsYGmehutaJ9hSKb1Yt0hZwxqsMg+sHD1YBhsPc
8Hvezdf4oOLjEeQCWVg5LGtFcerRZolDftr5xODc75eSYF/Z+sA8U8qxEyyL2Ife+13H3hHLfey2
4j6exSOvwiSow4/dKI9tY6r3vBu4gaNWkwrIXG7jNDEwDUV/PC+bl/4cgFExcdGjscMP8AnlLtnP
Sx5uVtlls1ekzI1/OAHdRR8D29es+sbH4qld25Fgzii0tcpF/g438v32sDXLrfIIFNHc9bRw4juv
E5CcLo6Lu2Fnq0/7zF8/+2bkzoxGHom28LsG3gTthws6n1Lu7+IxwcQowXcFOfIYoqh3aIdI2wFM
7N1wZqjn3R79u7EN88quZW3u6HlOyzKoCIXyIwgc9tlV7oFrHYdDFfAu44KviW2j78gha5nus65E
cJ3LOe7AFJtxsv5oCgF9PQYY623jukhSwnfz5SSL2WWZRT8W48Ee7cSfHuzl123zGndUa0mRcPOt
B4tXhhbLo1iiKZ3X+cmWs4n0TfcBJUztpga3Vu21meDLuWpIunn0JY77D7fHr/GY/1SUoEnLrSWP
7/yhS+uJPNFl3peY1UJS2UTFslRFfhc701nQKHUHdhxDE6GIbuRKpLKwnWXL6i7zGnKMK/6wGAX2
dKavf3+TBGZvriqn91gmiuEejUypnEzQB407ekqEunkF+ZoQo8axOfX6poZqYpNaODo0hBpO/rrh
K9EqV05yt/dZ5k7CTqygeczpttNflFhdRmeE6sjMMwecm6ASuQTShPDSeboSqVA8bcE5NvHM3nhC
5jKxo38Cz7DbaYyrBaW5W8EsUQbIMe6fYl2TmgmwzZr2u3dvCwFI9f7tMI0Fzgqw57dZjsOgv3Yi
ydl6WmeSWtw6oy86T3aFq8oQEBKnBXsRljaq+CfeQAHKNlKfaNxGLTFVlNlL6GBp/flbTqxTnRPD
lVp3KFQZAUClVbdBENWgnAW4ESRYKx5Fw3VMavqxiarDOp8h6XcouYm1SrfcSgS3AZtk7S88490L
H+6d9qX390WAq0SwsHMuR7/osqXvD6yYDu1mYjLXrYASuN22RQGjGPUViouj/x2nswEirck7amFl
oU2TSwspzfHvRX2OSXlYm5d+3HdAcJXYhUxfA1g2/FJYzRkZ8xjMhmSmGbhaUKnCaMi9HIHrNeL3
RF9mK6iSGKd80zalmXS181+iDGRPZd5m0NM+l+hKk7NvSDo608oxWMhqqgpc37LFl87vpq+HS1i1
+dfbuUDj42o1hccd2kevSYfb3V24Vc84Gad0Kj/uM3/97JtN0OVlT1jE8jsyVMfckpcSvMIr2SX4
EjiOEqEDtYhYfJ7f9VfxM1lcUJVPrNBUdtW5jRKlAFU4uNygwXNs7KPvxOfWaz976EEuxl2CU/gF
SrQ2i133sR23WSzBc83suTg4q/gUMrmrXoYvKJstHjJai4kQ0h2lfzeH0Vn6n24vrs4zlXgNaOPj
8ThqM2iDbglfqvpQ++Vk2KU0nqnW01FHAkcUUIRZj6N2x38RHEHIZuo/1llXNlsRM7aNIU70pGd/
8jH8DqTY72XhhqDVmVeCNt/EMG1O2GaARaRl3h1QHT6O+1gyA0et7rRjXuUArvNsQn21B06Y+eHO
aVciVoZzIaYaSRjkH8eQhmcvmj54zvhy22c0IfV/hMebhFDRdmBbj028mENUNW2IHD2iw+NQtgan
1M28ErOCgfKjAg/L3QbpLdqvaTW3KV4Wj/vGr8SrV7p07CMf+TKyy4TlRdo36/eIsUMcVYZvXH3w
P3USrK4SsQGUWeU0xJijq2hh/YsvK6p4X1vnlRTZVpvgaLqlUMK3ijvHrjl+SsyeZzRtJ1H/F4qD
P5qwP+2aLLXo0uVO2/bXbbeOn6I6XQaRjN0XDyCv2/Y1CUitsrB6DEZqX7fGYDxZQ3Gw+tYwdJ1p
JYD9PA+DYXHQ22895V5xbG0T9FVn+bocbyKgxtpCTQ2bik8+4N6TDhYz+I3O8jUk3liGmDsatLem
yyL+aUEb+xzMhuPq1cI7Hqn29fdTHpUVaO8yMBcfh0Del+iN8irHkBR05tWYFQWRebfgrlm4UJBZ
t2BAvX0ZhmRbAufbbWfRuLtaJCmKlk2oXbBsph3g3UV5X3PxLZJFGtmboe1OtwJK5DqlI5rBzeuM
iOHMY3Gca9PFVmdaidaxYI0fbwy8B31A6deycDn/GhV5aySOfn+CiFowcGtrlOXEuqyjMgGx9l21
Vs9yhXov30xll/dXmkTXX/fGRevKhxSoP+d3BXeOpeAouTXHgJqodd6fJKJWddrSiR2S4yfMov20
knlI8pX+vO0/OtvKiSESVlnWfcSynNEplfbm3pUhiuS3rWsqBEQVDeHNsAxt0bFMIlNy4aLNDsXQ
5XmZI+gzWIeVBIDfVodgs9KcmVj2runsv4FNVPoCeFTteQUmzOMfNnZiRZgw/izKo0N3yZkFKKT8
e8ndrfXbaMZjFQHJPIobSTHFx9uTplsS1ZtQeljrgTZZ0Vkp4SId6tVg+v+gi/dmRslJtCRWyK/r
UdjkoeTwJPLcj8sBUjqHcG0OwEkeeyIPCyNglFsPTeynt3+VJkZi5Ygh6GS77dbjef+qEQhUJGiQ
EipNdAy6SVNzFLViCIhiyQMwPAQjDi61ibHp/YMLUTkMrNieczuS+Z1vTae2/Ck8P3GweQbhfJTr
q89MlS3Nb1D5DMJgci1pQcSEBLObTICQHr0l30VPGxCVzaDcqhIXmiG/m6PtNLTsNAVOUtfEsL6a
WVKJCxaUFesF4I074s3HhYDIpklym6Ue/cnWMgknw66qmyTloNExug45BNmxGs4h94aE5rUhOnSm
leDo8X61dtcH6NWLkgnUsSgw7nL+SHH+1llEXa84w/RiQgWHPc0Syg7z8Om2ed0epzh/3q1eXuDy
ly2soC9VjCovtdgEMAM4D9s27gzpXDdBym7dUaulhcQaN8y/i6Ii64rGMPealK229nvoqxxiR3QZ
68aEx2fL3TJvcc7jsh7H+O+ueVK7+h22RX7YI5LtoU+tIjgGZEtH+mK5JiEMzQyprf0dHeLNXUDT
2HsEZMf5K+qcX28PXmdacfxtBqWQM6DQOK3NK53WDQrJ3rLrzkFUAQ+PxeFo8x6H7KZ9CTevT6Z1
NCEANalfbeK3OAd1bA/v90L70G3O11iGSe2ZBPh05pWwrbhYZdi3XSaJTFYIPPeNkxS2Cc+qM6/E
rqx7UucLpibgVYKuniS3fli7EPcBCZXIlV4/ObHAtlWuLCliL4uG0fCsrRu3EqzT1E5OE2Na+ugz
d36K4mPMf952RY1ptU3fizvahB68vPKWQx2n5eZiXX/fNq5JZmqbvkcGEHoOyAStwM168vhwnHOo
U6xQdy5Ccd73lWseentk78qag5uIZp0YfwlUv1dJn2gvz3VkOvxqdsRACViPdkFTDViAzn7B+Tap
HYjKT/d1u9wF+c+1MTzK6ebrukhvfkm+OEtvefjMRv7w9lJBHw6ygsNoKDJo0o7axN9ZXcutq4c2
7bcgLsAKaGL+1VlW4nYVxC4WG4+VEdC59FDFqFYnQzHK19tLrPNSJXAh51NEHZlZFtTzdhwKWySV
e71qblFx3PcJJXztnPgSumFVxsMA+YHfWy2guL6J8l83Q0oIxy4qUy7YKvGocn2Lkz6RoAIYwRxz
e/ga11GhVO0KBumtx9rGJTtMXnvZHOt1lHbiBuWX25/Q/AQVShVPsT0MLnatocNlwxvO22hSpNWZ
VkJ4IqvNttpG3S5qgoRWg31w22pfilOxVLgyFtUWwnl86aY5mUCKPD0MQhhObLqxK0HblTEKJNcr
PYvEC8RMncSFcIdhM9c4voqkwju3Y0cBYH/bVD1tJXtyFjvza7HrOYioSKqZRY1c0JeYBUvvQskk
GlMwwpuoB3WDV6K2GXsvLmpst6z9Eo5/1/Z1mn/f9kWdaSVayzKU4WrB9LKsl2JgaSHm+5naBlCP
LpqUaHWGpnRAFUazsXd+5q3scTt0wOhcISeso28CJ2q2FRVWVU7C7Rc6Yn/kz7WfuGWRhu7j2P8i
1S/X2cXEExC1U5/znE3RDP8vLHn0iv5ErOXojva+m4SKraoIWcPJw9vouhVPkCh6bZp237lHxVZV
QbkUVodtxRfex9zefvhzmLSjiYNM40Rqo37B/dEOZ6AFtqk4VkWc5tS6gBDWEFwaJ/KuCePNbt4V
A7flAtDcIC0IxbGklc/z+HEoTNR2msyjoqxKZ662lV4zD5LmFnaXadl54vSU0K0H34+82btKhA9H
N2Z3TbUcAN0/7QpfVYKlB9tjbxfYSmLKwCzuJ3Qb7+fQ1NagW1glfFkVhVDK4jSb1/7jSKsUr36v
fWXKa5qFVVFWbB1Di9e4BBVoAijn78R5jvh3FzpTu2ZHxVnVDlAJzvWcFoJic/LXw7yi5Wnc1eQc
gMHt335Zz243NzajWRk3aciCo9zWEySJDMdxjVeqACtrEzltXBz68xmMKZynGzMB0DTrqgKsakLc
rfJheq6ji2g/VtVyYu6H27OuG7cSrnHjFQMK4ri/ef0jpJmDtB6FSbtCZ1w5IE+yy0W8gQrShyT2
kUy5dxpzy3AC0fmjEqx8QPNYzXGHQzb7UXUxSA4pS8ouvxsa08Vf9wOUDRd0dOMYj9iqJjkd3CZ/
maLYMHzdqirR6tpoeEOjHc3Crh7z40pX4AUswT12qqCiuuzLOSrEqmm81vHFDOdph/OAaukMkil/
3vnUrwKsKDRnIqBprbthiLo/1KYMxBjgedvlnGrHOmDXTiT8gGWdRbcEKhk/hRUc99m+utWbfarl
y4KSTieyWg5PQJs8CBMlusZp1E71VbpLOwStyECGmtldlOCoYDh1aJxGBVYxUawO9xe8cgVLuk5R
El7/r00URDrzSrwOtm/JuZhwZiqib4NP18RxPuSRiZtJZ16JWFENvdV6c5+1xXqcpPVdLN9WdzXo
eOmsK7HaWVsBDU2JPgZQTKCL5HXbvCCNrTFK93mMErE5wDwTNEJYNvp5CdEFPzjQbjQcmzROo8Kq
uF9zu2e48qA9tRoOgdXY85GunJoeSDXTo3KV+E3pRgCu4PBR5WBTc1KXDYlFTZgSnXlle223GbIa
IzQVx8b7GETFHxuIs1r2hkyguTOoyCo/Dmoe2iveMMFjx+cPW/XC2hcp7nv5slYvuxZY1U6pa3sB
g/uG8kk/JF7OT25lOhXrlvf69zfZpozX0YtAkpx1btwn4Kt3TiygJmJTnXUlbuM6HoqybvuMx8th
7Tu8Z5pqhzrTSsyS2I3QjY6JZ4KeeBUc6sB0rnl3AwezuuIyzTxvztq65EJn/0jo/FJPayqGGiLN
rYmF7123xDeULC9K36WcReRC2PQk+2fB5TnoTKRQMVbvP8VoWL9+9c2qTrxe8xh3hfu5fY2dDxuA
De21v4Hcb/Vlm1Dk2JMd8CHFfVwBECcEDVjGJgdCcvMd6+fjDqeHacV35gaisbSxcEbLnzu3Szu2
SzEZlhXXGYkf9wsLyKWv2ssMJGTnzV82V172DVzJ97Lm5TjgynOZNuvsWEW6LtKQbXSeqWR6X/hj
JAbMiRd+IvNhkN/YcIm4YeDvW49UNExcL4KUW+lcrMl77Crvwqo6ESNwi+gfTG5Pzvt+H6niHREC
a3PxeHzpyzKbXTQwy+rCK2FwmvcdP1JRMXPvDlMwYWnXvoWkWBR9iLc5DZchm/IScBL8i2zvUbqm
3krdnKlxzCgp+1GixcdafvpiOtOw+5wHwYHLXfRIbqQCYmo64wgejc7FtdCLa5ehDxJGanrSfDeP
wroSwf5cr5MLzumL1XnhY55Hwc8p5KVhPXTWlSBuIgesOMQil6Bxx+d68oqXme/Di2LsSiA7cVXM
GLZ9CRs7wdvsCQ0Jn3zxSYSeCYCm+wFKMJfCDTu09uMpHODORIiroE3T1IYKk866Es+xUwlIPwJr
P6MJJ+uGDVQGHdgHf+0KNhX2EjedAB3b2OBB83vcPELlO5mMnXMaz1dRL85UFAu5Fgn6LkxL+uqu
85+VB4eSmjhYdF9Q9uEqD6bO6vFSGrfV0QvTyn/cHDvhzdfb06OZfZVOoREk95sYm9cw/ZrGrUoa
28iAr7N9zX9vdmBPcGYFRY4bS9Cntf/F2cffC+mU6xffWC5x9Q/rwvr/3RMCZdGdW5neAXWDVqIV
3J1zBfa+JsO+PqQ2u7hT56T7JluJ1XlBhY3bI04KkJTY4vlAm86wp+iGrcSoHaJmAna9JqvWoUuQ
0Sr0nzqGSp7OuBKiTKyh3VA4IR4wD7HV3DXdsm9KVGSOO2+Bj75W+Dc67wh1krYyHWE1o1bxOPXc
t6xs4H4ttKMDNhxjix12LaQKxHG9dhmWcGqyGCxTyL7ndpsME6IJ+P9IakhInaCez7IybM6d82xB
qmALz6upy0ZnXwlKq/KXfmRX+yQDNUtYxElnPW6RNDji1c5/j92RCsdZRpq3EeqDF1esP0arfuY1
ULhxsdPRQyU+8zrgpPDRa4M4/bkWhKKxbP1ze1l1Y1fiE1BhUlexX2UQIxP0VxRd8LWd86IEKI/6
0Clq1DVl5V6iqKmSeuP3pRXuElKGtJMSpPE8EruP4JPgbj3WfZsOQf6BD7vgo5B0up4236RcEhDb
Xn1aZ5FV3oniQ9XM+w4AKiQn8su2smccL9CX6KZrybPe9UrDbUGTBAJl/4wsKq3KxrSvtdsDSj0I
0BbFYl8e+A8Ix85BQVGsTZaXX6HZNba7rpRRoARpzCJrCgqcqIU1HJxuhkRAa7jgaHxcRdyEVjyS
4go9iKfmaIf0kYHufe3inSNXwhNVOt6tUYd9qPMkNFAs5nws+tI73Y5Q3XIqEVpaIOGUEMfLmrK+
D1d5x+N9e1ygxGcF8e5ygJp0NjTNoVrZ0QH59b5Bq5EJqbd+7CVCB8RYw9Q/WTExxI5mNVWMjePO
vBMCUdlUFKButCMg5T5Gwfz59tA1u4UKsBFQdsjLPq8yK9ye0arzpeJDfWgisGHGq2Hmdb9BCdEt
yCcaNn6PtrEPfvASk5d+/bZv+Nef9SZp5fkq16mQeMVa7bS3v5YrEHI2JAinXZrXbqQqYZDCySH7
i3PXGAL3bkWPkcP2hZIKtLG9dgvXqh6y2ILEBhRNSuru80gVZDNVw7Y1LtymbJ6kpOnATa+dOodR
ArToJFssSMpnI/lSuGmTd4mgqWW6S+vMK1Fqg03BjYawAneWFyTDmDdJFczzpetFcR79KT7ddhyd
TyohOzuujIP2+qZXLk+tF38Kw/EEsMq+pVVRNhAv5PVGseVJOZaZjIl/Z/nhp9tj1+RIFVzT254D
+beoyrbCSwhE2ari723LmllRcTU0ZyEBarDO6jE8THlxXPkA8VlTntSZvy76m2idui2MkAzqbCqD
j1H7m3rW13F7uT123axcP/rGeMVz9I/amJWW8JPN7FPku19um9aN+/rJN6anNaQosGI1odME7z9O
URZ7psZmnXFlQ7Uce+pAbV5lA9TKvMY5SAjLgPMuvT3269y+c1xXUTVNzYawCwvnAm7buxFETm3T
PK7+lSBmVzHXjVRkjU9Cp+raDUQisfyCFxNybzn1LmJ2GFcCFRXKoLKvGR6p0k7bokXbl8VMoDuN
06iwmt6PaRz5fZ3FS17TEx2mNWDYwh2n+XF7/jVfUCt/dsm71g8WcpGE/lkt/pM2dF+SV6my6yAv
WMyLIYsI9A+uh8h8l/Ix9Eujf3t8bM2iDoeJXJgruwulaFLLbVCB3p4TjU+qaCDnCrcY+EwufHaf
r8BhV9Q/5+heNNRwCL4eLd7xehUQVE1+v/kVWIBL8cVnB2955ctDZ3+oLNObqSZsVVwQDTZwTUDz
O1um8DCGBGhNbFqd2IMGxQIoKccDwf5Y+wO5uGv0oxx+yk0c4kn8Q3OTIITGMf/DtiREy8IeG3kM
OOiBCGcAn6Szi04L41eOCfG2bkiRUZ/lwOY3QZl23NQ7q/Me5YgQzGU3zX1Vo94KIeUqGdoXZzh3
496VVTMOduxw3BCxrlt8sSU9UhL84wXxvqhVMUEUlDbhMiNbxmuzHcYR7bKS1oZNUOOVKiLIBZ9m
1ZY1WDJEdcCpG4yS5JBPJr1Ejc+okKAqrEGlAJQyiD7yBJTRR5fR9HZO0I38utpv9tgRenAEvGU4
V3Lv4/9Y+7LtuHUl2S/iWgRAEuArWZNKkmWVbG/bL1weOYATwAEkv76j3H37unFE8dzq+7i1tkEU
gEwkMiMjsiWBJLP/nKitrNXazK+f/Wt4w+XMBcrF4NnsPxO/ua+KLTDyiq+xYUELyEd6UznFee6r
vXKcjzJv3nOIH0UiL/d6U4lmbYWsQIGPfWhUDgQM49OOKu8pW9D0BbLctzdgxaxs0qVuTqkYCIr1
AAreO376JJYEBOr6XVjOH9/+xNovsCw36SdqCq5RuHSbo++Ez0uZxXXi3vgLLMN15yXpkZ1EqWMp
79u0iaolf+bZFJWbPdYrv8AGCmnX6Tz0ZJGTzMxvyFW3wEC/y5ItpdaVU2oDbYJWFiPJkeLr5/qf
YjBVBBLz728v/vXqfuVKtPE1vXTmNu0SfR50vmtdSMUUejmOgIZq5u5UyE4c4nQbN/zaD7n+/W9z
a1XRjtCZOruiFfuFF6BGT7c6NtcGtwzBB+0KGr9G3FzeMt8P4FY9DaR6//YyrQ1uXVx1wudKOYgc
plpE0ngHcA7t3x56xcJsCiPSJT4yoI4+m2te+HdCAFgBVWmz9TRfm7p1/qE1TvuGL/KsSjVGqRy7
u3JQ5eHt2a+MbvMWyUCrjNZwPzM3aEgUMRTubxzaijYhlh3mnudeC+jLuZrUl2XyNnCJa7O2ck+y
d1H7zxgsKvwxsfKZ6eaft9djxRXY4KaQVly4YVCedXtXtv+Qck/CX28PvTbp6yf/sp5M+FmYdhRD
L5+gqPnY9d3LbSNfv/jXyHQo2xwsTkivFl98wx599M68PfLaclhGCQ7rokh7UaJd8iUp3hXkOdAb
k16xGxvKBCIRk4MEtjzz5onlT0mDtqUZSbMsvm3q1rUk3GE2LvFKdNoaCKO6P+Y22HPS3vYCtEUc
soLiEVgweW5M+HlBEBKDp2gL5P/6snMbzlTPAc98VPiRY+p3xaB1lHoQPR/rrSLr2gcs2/TDqR/8
rpPnxKUxhBJ3g8hiX7q7W9ae21gmpSsz+hTZD+oyepqyZbwfQKa68/xqKyx43Zq4TedTjCo0fvNn
/Z8g3nNvRH/TXcFt0NKoWqoG9FydfZYBPjbvhpBunMm1SV///pehJnKqM7OEQCmY/L3gVJ7mpG43
EvKvswYzHlrGCjJoCSkMUZ8dJ7zPrkw69XdSBXFCRJyBSNinKdQ7h53oNtrA106RdauWgfL8cEYW
PYByjckdE7fVeOL9jVAUHlo2TEPCqrnEMWV6vIBnlseTbG7LW3KbwoeqmgMtBq/ZQ3rcR66lvZPD
z5sMwIYvUSMFVB4ytMN2LKJiuXPJ8AA0943DW+ZbKaBKdUORCKnv0es2dhc/v21PbcoehkmPfuIi
3JjUXobsGerPpykUn29bmOtt8JcFANLuOUFv5Hkc0zL2Oga5Z2OSs1/Py/HtT7x+sXCb3K0vpzAc
zZ/b8KGl+yUjkXeFBGyxtb7+MuQ2iglZHfTB8rQ6DwFUBEFIOr7kNRDETSR5sHv7N1wdwr+G9VxY
prz4eSoyXwG6Iz9CHvNQUHpTVMZt1iGOIJsiMsO1CyBD5OqS7ZFZ2GLsWZu3ZbCFyPXCkgQXl6f3
SdLsFGj7b1sSKw5ucwFC+gbF9Yy+r/xw14xb+Y+r1byy2DaYSc7EI9AzL89UXxa6m8WedO/y8NHo
x6X69vbsV1yljWpy2FAO4IyR56WbjmLyoKpRaLDdidvAsNzGNqH1NTR9gHCHtzw8AQ5Hqh0vnXJL
i3xlZ22AU5clS5UKVHn8fPwBZsNPTmVuy81xm2iIsKnpWh/eEiynHwKWH8PhRzIHcuPZ+ucx/NoG
X3/TX05nYlBM8VNCT6Nb5l91OIQ70Vfl3sw5MJlcgRdThm1cdvQr6CNIDEnaIaJl9nM2uozrMQd8
Vomv6H3a4tZdW03LvscUcsaCwwr19NNpyioKebLVXrLi/7h1KxeOYKyC/uh5UXeaxiEYFElzj/7u
24IYm55I68Jr81oCxZmhcXYpqxjHbksbbW1hLCufyxak4wxtN5CkrzBlb142pr2yLDYSql/GxqcK
aSrhok52/QRr+NcyLI+ln21cnmvfsO5l6iV+1QZY+nA5KF3upmXfpj+X5MfbTmRteOvZO9cgaBxb
2CAhn7Q69ZBvI+17je6nt8dfcVI2Lsod/XlhrNPnoDmWIo2H4qkIt3rdV3bWBkfNFWvDjnryTJPx
uR3ne5oNW8+ZtYWxDLzpsLec40iGIH6XpgQNQDsdUujAtcbfoqVdWx3LZudsGfRIgAfSTlKdZEoU
FH7H/NEBL8DGGV1bI8t005y1CKqVPM+zgndNZR2wiJWmvfUD1v0MfqtSXrnLzh2CvKgOwmkvJv37
tuNj2+5gZskhMXg28r6hFOxKyNWajahuZWlsyFTZhPloigmVuXyKdN2cvMA7vT3vtYeTDZcqej7A
thz35I8qhvpMPObQXOnRjAqpvMckQECw5LFT1SASvanLm3Fb8s3xC0FQLAW6DCoUJUeHSVBtVBlX
DqpNU0T7IeCAIQEckEC8ElDVMg7rRUZhXme7t5dsxeBs/FQt5tKdPby+JT2Ww8+WfBiyCMIjG45o
bbOvf//rwgbdD6V+ThEtDX5UKBOj9LthYmuLY1kxmtqGa3qiA5Gk3E+pPpEeiXMlN87S2swtC9ZI
Wxs0d3b3VeBzVDJJOlT3BAyZW11oax+wLJjkTpFVVY2lQR///VJrs0RgFJff397YteEtGy7LiXva
KejJm0gbF40z7kwtb+KZYdwGUE0LTwfTYl+7SlURlcU7Omw1GK7M3MZPMWSE0MiP+2UKl4hn/FPt
AGV+06rYCKqxdckCNkyUMRvzy0XG/JRKnt2UzOY2N1HHnbLJoYxychr9aRynBIkaaLvcNvOrGfxl
ScbpHSRQ3BJcFW0khYppuIX3WFvw69//GnqkpXSMhwUPUijtedWd52zx1qwNbRmpAcounRhS5XXj
7t2k+NCM5cfbFsQyUN6j8kPzkpwKqlxQXLfqME7eFpp/beKWdU5gTAC+AxNPZwFyjSoeTXmbV7ch
UxkkYibW5OycEBewnfGg5/mpk9XG5b0ycxszVfLQSTjYX85z5n2T0vz0CZoR3l7zFZ9r445orrs5
zJHGmwdvJ65sqZ5z8L0bXaINPJJh2Sg8d+nJZ55/gZJO9tIOy7BBHbZy1dmgowQkD31To4wFhdZI
DGbvlP0nN70fJ/PltuWxbLRpkBcA5Jmc/Nl5lPrBLM3vuas35v/qxhJi97kbh7de35Dw0oFNtqzK
Q8rF4e2Jrw1tmWnZFoXjQ4H7Amb9CHLC8dxtITteTbJh1paZtlWYB+B3CC98qmPTkru0Pfqud6Ja
3Q23kXvjK5a5tn5Fl6Ei4gJ0EFh2/LlM8rjsu60H26sHH+Nbt2ntlomYJiwQ707jWIDDGoKqWw+q
1wd37SIR3rODI7zCuYRZ/TxyyA0EZfBPEeZbzN5rH7Bes6Nx5yTpfXHx/faY+fpO+b/YvEX0sDa6
9ZiFEqxoMxmEl6Y8aeTb8h1a998+l2tDX035r5up9up6zrIlvNSJjNhVq4v9Jt5NBKzEtetDlcyz
hY1dcqm8Mo8W0oFarcrfvz3118UYMPrV1v6aex9oMg5umFy6ff9A9+VOHt2Xfu8d5CHdVf/c+BXL
csd6SsLU85LLeOgfyK48XL8CPtNDha/wD29/ZW0bLBtOoQSeuQw7PBJ+lIt/HEGPw7ub2OewUpbx
ijQgDWC+ySXsTm6SX40rS7aM63XX5trFoQGZzkYqkVx6GDHenOXwUTnyNk151y4PGa8ngRmT8DJA
VAAS0TvwJNwS8BHX7m3vR9Y5fu3ArHwRKXBw+2bcGHplP+3SEHVGt2NNlly9GSw2q7ctdu3Y2w3t
Q+H715q3+O9j35+uB3LZ98dw80CubKpdGfKz3IxuTZOLnu+Z+UrYhjmtLYxls0WVT4vb4iRW3gTK
aoj34W1ZL9nL23b0agSCLbWMNdFMV0EJYy0St4sy1p/GQr8spj1km0wdqxtgGeuUOm6pF/mffseL
/9MjTPHVI2xvwOpXLJtNkHBP+5n95zbD7/zxbh38jj7e7HeEdeuStF/qsGfJZWmeyDhHJbAZZisL
uPYT7GqR4p2qRPZfP+HqoP/vSQWycuNErZxUu1yUtDSgadonlxyUA7Kod2SzXWf1B1gXL8uTqRlb
7//sgdz///gB1hWcA5EUjp1C/JbO+yXJH0qATN42hxVrs6tFNd73DRjinUuOzhoh0cgfC8Setw1u
mXLgy36gI86Ol7xrG6iNk2eIIN7mQO0m+LTvQIjDHHF1oB7934Q8dtGHzXklAZXAmYfY5JgHcQhO
SrmppLS25pbdBs2EumVahBc0lnYHA1nzO0NSeRCZ19ySOSOu3Qi/uKKhQFKGf448m90HQ7b6sq8n
+1/qf8S1Sz+e63cQXmiSC/hwZHZKp3RAcWPsOn3QqgHoPdC+2+07ky8bP2ZlvezmeD01VbOgCenS
VQNkp3r/xeRBeqeCOth4e62Zsd0iz7vCr4zI8K7blx/YTh1lnIcRWgdjlLBP9Vbdd+2XWIZME68l
I8Vn/v0zu3Kv/UtFyHUNSCDK8JLIZT8lfrELzXwIEh4HmUg2DHrtI5ZB547kkHTVySUNYya+QDoz
mtBJTPRt3iiwLue+HqqgCgZE0uLUZk9FeQq6jbfAdYqvHVvrSu7BqVAvCXwR9/c8fE9ufWPYTfO9
GBszVX+i//zCdstJxujj+V8fHeseTuA0PErwmX8/Xlw5lXY1iPh97ruZ/POw/jc96Zph2dUgLo07
jEnmXKbDdXWKg4wLHoEXPWb7+eRtNZisHEy7AASZgRYkWtjdKpU7Dmi30yQQINA7M5PDTZeZXQha
APJUQ5U6lybP4rHXh1q955Ozf3v0leNp14CCucmo9vFEksrJT81CM70b5yLcaptY22PLch3to0tf
KVgWKq2tKU8OKn+i2momXBveMtxpCHOaA1L4/+DY1lbGMtzReDkNjMcvM1QsxyU9eJuKemtDWxcx
GlvzLLsuisiXmBsaLdOWpu7agbTMdTGFgEBFggWhznzssuIJ9FTeg9s5QLaR22g1kI4M/2eCY5jy
ym9azi/oRo+qvoiX/OfbB3LNcu0SUE1M5nUFoubx0N5dXxfjaX6aYud4fV2QDa+8cm7sWhD3A+H3
FXJ6vRdDY8OD7ECwgeBdG/q6M3/lfmiq8jkb/nvoa2BbbKTEVs6NrVDRoslMIcdcfQlcP3Njj0yC
PoZ+Ffo3fuD64b/mDvgZo3rIxWVAw3uAd6msblwVy1CNZAtou0ZEb/USF366Z+0Mce0tP7y2Mpax
Cs7CvgDr6aWl452AsE/qshvXxDJWTqsw6UJ4yIz0ceH1YKG/iVkTVmQZq5wnkF+GU3Kpw9H553qX
8HMK7NoWoerKqthVAwc6o2jFAL11VAX00Wvdc5ZuvG1XTrldaZrS1rAaHc//ZUD/zilfG9rKWJfe
GJh0McnFVWWsnGY35RQiUM3ubQez4iHtQlOt2yAdQX18CTX5o8Mi0KdJ5Zd8M6pfeanYxSa8D5wK
rTzBJU8I27WhrqEQp/K9N9RZNAgocgWFlBs/Z221rn//y2TdIaOUOyO5dG3RvZPCd57mBq+kupnm
W0pbxLUb3tuazx11muAyJb1zLHKoSQCwLd97St8ER8QnLPeQFlMyCKDuLpmYcFzZWCm4B/Tu3lJ3
xfiWf+jDxfe1SbxLy5Ydd8mesiDqBd/YhLUdt3wEc+o8TUzqX4IsjEn3jEf8Q6i9XdHJKGDD5e2T
u7bVlrsYJs9BF3boXTzVHkDV+m5uk2O1pJ/eHn7FMOzudwi1hh73sEblqCKnzu6Kot9TIY+SbDGe
rqyT3QPfgdzZac3kX8I2c3Q0g9nylIakO7p65GcfCJ5PrUvL297vdkt80jNPe+hevGRun0RZYrx9
5qRfZ5pswVFXdoTadz1HT39JA+/ChuEEsB90Jod36Mbc2PAV/20LZlCRdaaYhXepR9fspZerA2p5
z7dt9/WjfzkOKIBJ0cyZf5kZO3rZz0ywD8KQCE/KjZtzbXUsoy7UMFDSYv1NO4pfpVuQfWZq4IFZ
V6qNxnJ6HeyV97XdG09Hkjq9OywAWnZ5zN0Xnn9whiVK2Iti844N56D/csXBchVEldyX7Gvr7A2d
Y0Avjj2lu96b7t2h2fspj1MPlJ/p4+Av0dur/Ifx5bX5Wa4BCph5A7tKLv5Mf4F6/CsR2QOIlvcF
kImyGu7auStio+pPLhP7FKT5sTMBL1oEO8PYxzYQdyGozSqfHTZmdHUXr83IciNMplXfLaT9xohp
1a6ZsuYIeOr8uwuZ88VR0sMtlZXO5ynrzV0+ZPljgsz1JpD/6nNf+b7dqJ/hNdtP4Ko4eK4iekCv
OzDc6ikER4ARp5DmeaD3WDRAzKLc87u53adlG7Y/RJMU1RILsIW3TWxoTWcVCTHKdAP5vfb2sBmB
eFa21IPb+JrO7QPp6ouLWlDLzcHL/YPfBzufVrEDKqVlLONKT/vktg5xgBiuLvMvcxwmTocR/Qzf
Eemc2kq0kTBiq96x4khs8gK1LHhz9riuo2XmkOvEzyB+lJFpC/624thtBgPPFQlkUxwg3nBBvZOe
+UKd5K6q3Sjx9a5OxIZLWfshltOaWzcPKidBhRjw2KB8VOM06AIigL3ff3vbPla8FrG81lC5Vd/y
DA7F9T4n7cENQZ61EYb88Uqvnf2rTfy1yw2A7K3bGbBz6rKJTD1FwbdR39Pql9fz88DAHF3tM3ZH
3A8F/cCK70Vf74Vbxot7zKSKpT5laQxQJHIp3/qbUJc4e5aP6tu5nZpJY1a5/uEapMrSW0+e5Wya
pSuLJZdzGqm+P9atAzAdj9/eqZXDYNMeTGXlNcMiXIztht/7Bqmrpuq3avB/jP6VvXKtd4hux9QU
uQD+VIXkItIPfoWL3gT7WbVFFLo/HGYOpi/vXZait0hAd0FWyx1UU2MKvLDIa9w34f1M1IU2W52d
a7/ZchPu4qVLSssATzpvQlKqa+Cun7QC9mDjjK59wY5pQlrnGamTNOKOyr6TuSloPHoJ6Jze3rbX
kfrAU10t7y8jmJSf1HWX4DcQNJLmUVahrEj6ORZKHIVwp5MEpeQeep/hvpmTIUZzxvHGb1vWLXTj
OCyBTnTkcuiB53QqI9/rY5cSaEibZ4gPvUi/YjEaiUF4uXHnrq2pZfZ5wfxA5i7PonAokg8IGdVX
njpbSJQ/hvraUbUM2BfZ0mTO7OBUmHQHERLok31x6UvrMhxUZP7QS+4HkROm0YiejrfXcsVR2ri4
Ih+Y37VEZxFtUy/iM+sOTd+pnSRiq9j6J9T9l18GeFz4P88KgwDD4C4UH+Fo8wsXJ2bEiWswCLkj
SA8qHXnjXonpmJsXUX7wQhmZ8kNKfzXepzBUEThWWHZqg485O/mtjJBbmaCgmcYke//2Mry6t5ih
5SYqFFRJVbqYYU/456ZIDlOxlWX5ExO99vMtc59xXD3RGwyuwvf1/NJnIkrkE8M66PaRjheeXWro
fXkfddFFitEoLH5o77MwZ9eHeA7pDln56e0fenUAr83FcgwhaUo+TjPm0iw1ul2SyKSxT8r7cSs0
fPVEYSktx4C+PlZ61fUL81BFRkY1c6Mm3zDCtflfN/Avt6NrRcJw0DCSfpleOnrPPBo3xQDZui1t
5dcDSPwCy72kTPV6ydmMbxT63ECrGE2iMcFFwYcCaY35MDY/S2hmzpOJTXPmc7Px69bWznIxS5NT
viwuKqM14H+ZjPwpUlv62mtn3PIvStbG7fvKZJEemUGpfRYhi6pMst3bZ2vtA1aYkBVVySfKAavV
PP1SuEkQcQnc502j20i9jDCPIbzB6KRTUTANO+pvtWxDg3Rl8jZaz6shYOeYVhyNK0zbuzuDVtrZ
BSltisJOmGuj76XO51b3L92VSq/0ygMYdz0xXYlriVKCJL+oUm6diR3Xee+6v/KZV5I8AmSvVJYf
W9aix+kz6jsmGL4kU9qA16QFcoOHxyHzp9SPFr/KuiU2QVj0j+1ULlWDDoak402cSlL7IHsMlZrr
o1JOVWS7oJ4d/k83ushWRYtXdkAeoJu5yLqoCSmIjnYFMTR7ZAtSczpCgTBEgVmWeH/9cqa+mB8o
GBK1RKN31oBzt07MlIe7cIL0RxXXnCjvdP2P7l1FB5oeeq8JnadyrAc3+CzYUNd3rimKQZ8YUMrj
ISeLGX9N+HLxEVroyXzxaOeL3wNJQCsxpNAGDGKmdeegq5LVBhzIYFhFMddzqFGxk4t8PtRSzex+
mB0vk/euKpJsAaMaKZBJ1kvg/pSQMMvTnXS9gX0jPq4XuDNvKcSxDZdeLhH1NJc8rgibw6Ov3VzJ
w/XyrmKSw9fPUTMP4yeuwhZv1UG4ybulbUKIpwQ9UIl32WDG4kjnCoWCQJQzuq7QI9jPjw0am8IH
VqFjguxahw5zbGoSlkM0c6+aviyOQXAS+Zp6kNQp+zF5qLKB51+LBOEzi/KkSrPq0OG5i/e4W+dO
d8oV8isfCzC6kX9IoBu8jfMQfUK49fJkOLpT0w67Qo9l3cS+1gFQLC2OU5dGSEq0IiYqI85Xo0ne
9dAmU2mVR8zv6fw75IVTlJF0VdsehpH29BomNf54Rl96MD7WKBBVvbNvqnksP0HyTAWQj5mSBfFG
38qLA/k2Yk5FQYP0M2TdXKl2fRmUzvuREE4ubdoP5FD4zP8mtOfh2Bc0U2XU0rkJ8lhlQsr7MsW7
oYtHQTK1J1mRulHaOEV/TsceLE0D05JD4GAYnS8VqJwkuGRN7r0vPT053q5P2rm4BOnQknupui4p
Igi70+UjBLvy5D7JpkD+0KFTjB8XCOqiRzdMMoU2bKeY1Xg3gGMR6nAauh4zqhA6aINYTelUvu/c
xVeHRfI6OTnQo59OpR/kfR7RyhnUpSuaiv8uwqT2pusrtXEfWs5ERSKVpO0Cpv1i8uE8wxSW9gyQ
TDh+GHxunvosAKOKrwNgs5pCLb+cMHermBbpSD+7HXHkzp1H43+quB+W35PQTwsTpWM7uunJC8F9
AfiQgXeJRypUGERt7eZmj5adVKP/MhRXGWU0wuSR4u40/hNIrwTJHeWiDDvYdUDEI5Ml6U6zGc0F
fRVt8LPydF5cTEVkt5MgxfcOSddn2TkRhfTu8sJx6ockzZ3hh2y5459U3xbmQzmG1+7zLqycfu+D
sri6pFlA6i9G0GG4C7JBjMe8rStkusa2nwR4e6DDR91WQj5F62ZnwHLcRa5M23ezqt39zKqhPkxh
nsPvTYtMZx99PM5CPvol89CVQSrI012uAqLBR7QvUzJHc1Fx72VOrgnCCMlTPZ+6GgLqB4/6VfnR
xa9q924hQSyx81Gy7RFUinRxolAFafOTgbVPPE9SlfRZ+fOoviQCG3XwVMeyXT+UIAzbq55ds4xE
ldUI6Vs59nfDLGRBo1KaNDmQxaH8fZ6hEFdFAiru2VkWLGsoWFvalHqR8NvCeRhrSF39pv3ojyNe
sw6a8EB0G+z6IDfLU9LT/nNQII84REoxGZ7dbsHrAUl689RNyLsUUcM1vO9xSeehaY8d1FbyYjfy
BfzWUe05qXk00nH0b2ywM48RoSgHqqitmg4h5ZjxtpujUDfKhXay7866fAD4sy6yAxFzG7JjEvDE
fa8l8BYEOq31nCfgMytmf5dzbIs4abxB2uOUOPSRpUPp9HFAZa1dQAOUW+zdGZ1vdTxloY9/mYQ0
a0xcpookL53u+34HGduF09iEyI7gdWZI4UPotym0SM5AZ4EfM5I9A2Wl50wlAyMy62dyl6gRiSav
yhx2cMXYT3eV58ox2QWyrdwjTDkJxyic6lGogxnSJXs0jdvHIEdyXwINsjrHnXyggsDUQz4UuM68
C5rUoZoWjaCRnp9xDHv1TEKdpu9UGnjJCbDANgfPWt7V90PeFfnjmDSLd2RL6JYkMnMBCtVceUtN
0fKczPNZJ0Ctn1UCBv9zvQxpdY99zYrnCcBmX8U6yef+t/B4L/VBhqRguwbdUlkRGQ7EYTxnBRqo
orI1SbNfatzk7NSVZJj1s5egQHoueedm7zM+JOOBFAgVvg9F06d53AcSaxazdGEGyr0BurH/yRaF
/qirvc3PgdOrYp9BCbpRZn9tRCielEIBOsKVBbWquDTgYfixdB20e+YgKZLvtTc71QObCuo9VZUE
lVc8oaHWuUsWJy2KPanSRjZR7ldg0wQbNJI/UZobpr65IiByihMH9PZ6RzOnRixCyq7UH6XjD225
bwXLg+E4psmi1R4uVegYIOG6O3M378YsbvpGp/VP0jEz79SYqP5TSSv8H1E2+iVofUs/lE6NtyKy
Fnj+NJVOPkOuG/9mMB3CqghRRzYWO2bSbBj2kkkT0H2ucubswAGqy58CyuHf2p6F/NR0QxkRj5vH
rOo9ksBnl16aRzpM6/HBFUuBN1fmeL7nRPUyNzlADTLNPrDe9MVlmcS47EbH8ebpSOvCm9khDXCr
HjVrKTpWQ6goy3EXCDF3VcT6oe8/88X1/BoT8nr6XZTwqcUOEYE/3o2sFgXac+cKOudxBeUWvGyH
FquCpeRhhaa0MIMQSgysNnj+T0WVBSAkTyEAxHbB0s/BU61xlUSUp4qfW6/j3XudJ5xGY1UkNa6n
jMn8V9ctzJ93Ao6oeKALgDKPgtcN8JyLwsMle6gGKkyxv2bGpHfqOfQ0031d+fMxqQfzjpZePz0K
l2qwaglkfnvnoZ9dl77rayrGZzcbw3bZpUNXpXdNUofV8L1C4Druh040aolSERSMRE07O416ZmgO
aupYgkuLvmeBFKw89CUazsHPjfyX/qg1ouCT6ubiYapESb1YI8RskNGBA6F+XM/KHU8OrLHbp4Cg
eP6+8Eov+ERQCEmSiJshaJzYbwgAU3GTtQ7OqNBKdOhEcl3ltjtJh1rruCSUjssJl4PCA7XxEd+g
1xPtUO9y7flaRUkmkcha9ATgwr73nMXnu7ZDVAe6aRfqCM0uMwgM+S4LwZn50RE4ce91F7qIlww4
CsdImLle1L5yAdrAdUGDZnkcPER893TykKzvO6IXHuEkpJlB9qOqExWrOnTqJ+xJMf+gsNeuPYSg
vW6urJbo/wf9TlhP2N/G45p/DPFGDH5kZaHIJ0RxQfoOobaX/9ClNs5zN4Es456wgOGxFPbamLuC
C14VsSYLMvw7+Ngi4ZCKTki968cZvePx3GdJqo5OTQhEyDWYuJZ3chLtiJYNirrDE8sm4czR6IkF
ZDo+Ch3sMeDz2N0HJOwpXG2p8RgBK3rpCXdXzgsKt+/E6OlxuXSyTcnyErqa+UcHGEv/k2IEBaoT
4WnYKtg8KK0yxN8Dyz8EVYm7/W4pA6c5jQzxGZLawzgziGeD9yNs7nIOHorgUMylcbtT70yEXqPi
3nsJFl7q9IDni+ftqXL6+VJCH9H9HZTw5h8QfhuISHluMrrOTgVap+xhKPNS7gN35kW+8/OgXcI4
ZeA4KwCSaN10yOOhw2vZBUmUox0SUTKVwbHjrWzPaVPV1VPmBCWddgFVwPPG4OFs+PdFyhZa32lK
SnnAhZdADFPWHeQ1IPLOaLdEXcVnGaEVp64gJeZK0x+dcnHVt/8g7Nua4+ShZX8RVQgJAa9cZjz2
+BbbiT+/UE7igEBIICQQ+vW7XXWeTu2q/Z7YHgYtrdXdq3sWEV5W5dp4ubpBaENmVCcnV6Vhh5Ws
CXZkkd+ZDg8j2fL0ddXIgHrXMiT2MrXZGn0wAWuQHmjhkoMyZbuymP5CjoTLOlpz1M/q+8hwV/m2
LfpXhPaRsQdj1xJ7Y8Zx6d9Cnn0jES1Npu4+MfPQd8Ahp168IDOkZ/8wj4G3bQiZ15BWPKxwoKq9
WhkQ0swV6Yw+J7NeHHip4twqBOsS5HU2o+21vScsFeazkD7HpFRo6pN6OiKRvqUFydjNzgwYefQu
MAI/Ravf/b3yMl+Xi8VKqbqdk4hRCeJQZNEN3eEP37RCZ/JHrOOuQps5TlXrkQSpy3UzbkTM0XEo
HKB9KQ5F72N4daPb94WHw0E1r5QMT3vWAetJR3z/H93c76gaE1bv7Sc6uvXYGrtICiHgWrToNSA8
hK9LMvleGbgytgnIxC5FQynKYZx6WR+bsG1crnKajmsX5VtcR2MLs/cK5jnS/WTSRvprm/q4+7Lo
LOXnvq/MvWtTjPbnsFmrf0UpVDa3mWnzLD0V0PmOj5DeueUt+LnA/jhOrvE/EAlj2dUsId+i8piG
LftCUPv8vso+GHYroYkf7rowi12UsBTx8nds8+cUvRjgWPh/4DTFYrQXhLa1YK5bFXcGlkS9SHYQ
pNnm/IlbGxvVDGvK3YvUc7q7ysRJMk/XDc0nzHpmq6i/cA8rKXtZDL44WCWZjIliLufezcOv0Cb5
EMHj0AmvL8go4d1tREa6vIggZ2maAlRN9BHvDlHq5zzJeP68KKTgIasAEzlI/gFFtAh18Gsez1c+
TW6wNzEgAZmUDI5ZcXpmZshDcUHbLVWELQbd20uR7TAaq3tkIJhTJhLMYy7bEvJvY4OgQNbFMEUr
ThSMpTLmztREhftLW3ocJ7JpjqZK0Wgbq5X0EyKKWgcND6aNzWK4K9c4WfJfh8uTUmHnAPik+oBX
GrDkau8LO/myz6AoUVWBSCmkEeKGF/sVXam72piJ+cUnwmWP6UjGrongoDCyetwGwBDdBm7/NTJb
om93vw+PmdzNKULGMCEiadeSxI7LWgjmtrd4s4tnpcXoV8fQm5gffs5VVsd+fEllb28Pwlny3gsg
IyVM/F3NGZwh9ZDjWOdst+rqmZb2Sc8M0tcSsUZscQ2kyGEV9WGIib/6TR8HQz7Q4kqvjiRtoMlq
262Mp5Cz152iA6RnIWSs0soTMec/2mXnktx+D1NuqMSWF5bfBONQtV5Wjjc6KdHRsYQ1BO8RuiZy
AHBJL04HXPn1vpB1RGGg0ONVZEBys67jjJhhOSWYhCj61l3k9PeseaQe+mJrgRAsNoOeHG+Q8G3X
HLnLpcdur8k0DL+5Hhrr2hQakfaQiDgZHYbqfzMtAMxky9Et/+xOR4fZLpJp9p9K4jiEprXfzvVN
gD5vxBOgxabBeS1hR1ldE772YxVvcaq3CtDH6ofT4cOc2x/jEYi/jinD+FRt8OljAnoE7M1lXRXr
oR/kSwo7MwXRCnz2TCKKG4xOybHdjqNSBjMe2faEl/2YAsmAazFQmSnPkttAknVKS2jnbagnpCb8
SUkY1wcKAHEs8aLtt0k0cH7jVTw/8AHY4mQybpMzrF7T5CMH3eG7xywPs2+STBTjVaTLOl6kptvc
Vhungy6B9tihoRDaTVOdD0fGx2rfZuQYcjwQICA5j2SWl16gXZLAp+QoQsmyBDWs2Txa+A+pd7Lc
JXtPsMkKU7IvrDC14wn1k+fllG7pycP6F0O44Vz87ahSHwDWxHHd40B2DDG4UvkbQDggpIhkFs59
YViQ8tPpxfKHebQKDw6ex0uzFyiaukQ4EQa9mndqdJcEua7DfCsM+gYLW4xU/V6CRUNzC7jSTyty
MqANDkgcnwOd/xajXgCgtbjt2/ASA4pw7IknOdxkLtF+JOsnpsqY2KdUcUBalUSDiJOuxEaKf+no
AregUxamKiFiWXMRjl98Xef1ZexciLtmD1y5yxH2dK6FSZEI32xiQ+BcPSf7DP/LZQY8WrvVS5C1
Cl8PRl+i2Y6ftraACvMqTb1LkxeFPrr/KSPKvw0nmDVKlV3W5eF5gdPuSmsA8AEuqqToNYkavnbh
cFWyxrgdK0Ik0u3qHdlr5n5l47ZcdByr7RN45ZLTBiibYc9tj2a5O7moy1AmFxtYezdoTobXSAFO
fU/h5TiJWlkh3GMkCnx7NR2jbfd158dtqjlChuff21To4ZwRrzGRz3mR6Du+5xvqP4Kd4OmGot7C
Q5Y5twwHHN78olZ8otEKyJlMOjfo6peA7zJB9vc3HDNsvr+OKghvSqrJxLo6KEedB5qhOY+reJ41
9oPiInHRXuKNnlJUL6wkPBbwPe7vNBKC9AGb4MC3E2MCXyGmsKP7yekE19NBandguZJjBancIrbY
Zmf4yhpi1zE89fLoQUOuWOsJp70bcg/HfDoM4rKjzwY0dsyLKU6jnnAfgw7t7mPv8uNOHCaDnV3Q
UW4e8FC5ueFmmvLfxaCHVVYaM9pMS+XnNPrbz5kXjZyRoaZKRPyi2FTw/ADtjD3brtttWcCeAlAG
rE3kEp+9Hrj5hcA1u84YiJaxeEfc5nezGnf0WEvczzFskDguo2NHBBuAnDuvc06fc2qLAZRkaHsE
6rSmDeTXuCjgOnXfWrHNjU4jZAkCz5t7f7P2UifXdWnp/DTkVuy8HilMzi2ec662+5Fidfc6bsWU
T/UaR0dCqgy8CXpJrFlFnDYYp8YuPn9bHnODZq1zfK1xpsfhVx9D2fk2KNO202vRD+u+lJgIhcPx
29BAfwXrxuRmnShhPyHC2dV5TD1Mb+hKu5NeojxuKBHDga5RwFh5ag6gE8NQZxDCGvIIDxjmP5Rc
yf48IDTA3uHLYAwjpoun7pqNUuS/MfbsGIJE4tL9hcWD7S8i5HRE/U8xEP1LY5uNvkbIs4Orb0rh
i0cqIO7FtJQBITyHqTI0iwS4KC8gjyuBcS/HY9GhLfhXcL+6exTp/VsdNk/2KUa/vl4G5Bwlz703
RfqSmNXpvAJs0mauVm7LslcQH4M5xYrzrZzEavwKCSbsnKop8orfyK5Ik/t8QYvkTnzeQl6vZFwo
awoIdunzEMU7FpK7SGANs8QlJZFedfheJktp4Hk2/YQDO9UPHq7C3XXy6JN/ovnCHF8VwPnaC3GW
UNHgV6bkTyF2n9kzkH2jPqYDfM393G29brZUe+ubzvVs/3AO5IWsolVH7YNDVxGfxiEOj3SLMl2i
yWzBJwCxePd26d4LRIeDDRpRwwHhegIrdZJls0JhWvfzHsXs1KWtNeYdfh0c3jrZ6t3SxIjoln8U
nASX5NQN6SyLO4rw5ykudxgEeP2CsNqimM7uCI6hqeKon83eDkJ+sWQe7PzTTPEsjgaaSibedEdX
eHbQMRm+ZN8txd82p1vxn/LgHc6MZuP8FJQ/0g+EtBzsnHaoHshmpLQw4XYbBg6My47bSk6wL+rN
e7emEa/MAI/jV4EXlmNCyKSLXrd+Hbfb1WMnBb1TUvC0ikCdRDf9QYYE+eaJwz4MFAlqmNFpZXrq
ymMb9fEJ37Q5uYxo/zN+iWw6MlJuZo3T38DbaHzXTdrlPzsAVKADI5IhE+P7dn0W8FBnjyD1vDW4
4Y90O0NuMLhHjg0WujYx29xWtgvnZ2xXFO09Xj83Asgd7fGZUkl9qGGSpaMzGfboXo6rflyc3V6/
r79bXHDhMUtwNmJctDzHGwpKmPHjhg9IVq6RK9QhW6TvRDGEUg+zZHf5wAZzR2dNdZ3MbKviBSGa
3y1cOkNXNyBEYa6oDkVyD2hCHWj4ABuwZxBJpH3OHYfF4CTx9Lrr3Cr4kpYgMqj9Ew+4DY56/97S
I41TnZ3/DfOutr9AzA9+Qs2J6H2W0HH6HeNjOFILfPODezG4i/hnj3xfQ6rOmy5vMiTVten5YEqE
FEN7X8wfW2cHnZ2xqX5AyOj7DJhz6jpP+nJYo3itphRgBsZnwtHelpAhJeiMkl4F+TbPeUZ0dQDC
WHBng94FJ0CiAqyIDWaCejC0xEGlmk9qiBuyQB5Xu1mToU7lPi6PYHuVvuvknsUoLpiR2WmA7+7+
EKl0zs5BOIHfierk80ouHF1wR3YGJFhjG+N+TOaRsjMBLUihJWKbH0ByLSsLRYmCU2wVllEKdw9o
jXu0UzIH+siSWLo/kQQEgYAGzB8aRHNntUzOcYaRWdZJyHBzPSctYUqfs14LySs2WSo/jXQbIGRn
YSXa4AVGENc9dkSK4TkPTE2YNmJsxJVoYWDAbY4U+h5MhsB+luzYbwCEJSv5tMlegIlFMdBoD5ao
w0ctV99Odist6z1acBvZDExfi6EAowGgzQ5k84aMLFu5cVowtgOUsvY2gOVSPzqRWjvXkBW4+Wcv
uoiKKuC9G/2jiJGk1gF43QIqVYiH4oASg6+F3Gv1bevz1U0h1rIUeRe5GhsE1t+0addHpQeRPB2n
wYYc9+dybAz+mk4OFIOCMvj9dayPPf2kO8BuBZVhsiU7eoJ84guoyN0uWSOwy/6l5EK7HK8wpWyv
h3aGCyCliHJazjo3HdC0AuemJKDp2CnKw65uCwxjdjoBcV4gMCxzQGZzjYog2lfgxoV6BelGe3AJ
k5dte9Uug9Vt1G4t+/LER/rFcsqTrKJDFvn15GZcce9y0J7euiTlnS33dtGuK4EsZOTO5sD978Ta
YfuyxYUsHki89fOZQJ8cYxhQZDuD2+l9E2uT5Bf0hYe6gMzY+ZVB3jLBgbrzKWQBHc1/JYFtBgQu
LQpPrgCnerx8wzQbiqFqxQ7CnY/4Zh7gEr/mkKBCjONAQiXhOK4HCoH9uQ+AkG60AORf9zloVnGK
gf5+/34cwhUQJRms9SWapBUd0Qjwzf8GLBA6CAOI557dyGHL96eQeTlekKVsw9Vu+7jlkP3gw2q4
z5NcubNl2UQaWFOl7wUOy4/ediq/9vusPxkl6Un0B45RZ0Aflgvm4OW65lb+OTiG2mYr1nR65n5g
tJkgKdANAPJuerKaBzeXAiN6NFS4wISYoHDEtAh17BqZAQL7tnBrcn8UNF9/J9LHnzHUyPza59iR
mcfs/9Da/D+zj/9FKPb/W0wpzvoBaYjoPSnJl0QnyAQYCTjCb0XMhHtNjNBbJNvc4TBnKGwkMxjw
AVbwAWQENfEzVpV18UtCEzEOlznDBHtAAaeV+8yIzL8ptxEFVZ2kWCjkfr5dIcQ3zmUITJBeIWmt
OWaI8i4WvXB4gA9YCpN1ij2gib/G2ATLcWfnVE1/dNclmDAIFkaz9w657yOr6IIwjaRJ7JQpWcbc
zf1LOg0RJddlwtDQN47HmIhQ+eIh20uEJC0gkDAbCrM27Yw++BO+cgA7Lujp5/43+EQq8lOMaQbj
ApggH7/KfGbLZUwDemJwFtgXfKesOIrHGATzccJXrHNWsQ1ZubBPHjzYjhLkV7rNwAngPFaBCASQ
WE06zvE3zwh/Krp/K7oDlTXbOgHnuwODJsa3CNy0cA0o47C4KubDHrrzHrMRtr1zsYCSeIlHRfMI
a1/9kbqiUWrP23CKF3bsPw6H9by+LhY4l9KqC4X23zu2WKEsTiCDh3y4KaaMK2yZo6kDb9Fi/KTV
EJBl0T3kRwHkB+6PHCQbjpbo1uFeRl4vHy6K+sE1c5xOKjmbpMfId9MexmQCLrerSLdSEsGjArmX
JBfkPG0FYclN5uBwHJ4iMDX5e4S2LW3vbbtLl/2cFc26/kn2aiLTTSQppRbDFlDcE6MqqB8SmS9Z
+DjgFwlwo9xUsY+jKNMIaoTtnkSh7eCwwLrU3HsGY8a9jDVZtK4gubTRywZNqbzNtfZ5TZjezROm
QMyWzTzD6hbmvDNnmkDFI2SBf7a56G0GGNxaGNsBhzmNFE3kH4z9YXmblxCTO+RiJhTUe7Hsx8M4
b5p9YjudYA9r+ZZ0lB778ElbATqQGJPG2C/b2wYvPv2tDGF8CmVgHgeae5q9FAe+XcD7czr2t3sb
UYgQ4zQrlgaNTyRoaRYDQUHZkSWdfimOyfc+EEePvhoWbyDyKVja8fw06WkCXz6BSVclw12x/7KW
9uT31hXwoSjzIPNjB1oYEsQ2Gx7R9IN0fuq+wIpq/5j6Ao1TuS5wyrxStnIYXC50DX+A6hP7q/t2
8/kSxaIYoGa7xuhBR8+OrD4wOG3VYDofXcFtxt0VH5bTP2wEoXBDXAG0vyIrenjESPUylR8FVZYh
5m/K01C3fTyDFpkZdpOhkFVJ9gz9VK4mIL+WmfgWPsTj8WTcnKkPYPype/aGy7Xp1250rwg4jPzf
fVDE/AVQ8A2jSDxF0BHegIH4lw+OLl92XA9/S0M2Tb+HucgV6DB4kELzpkD/+ktUGJtMYL0HTz4z
Rzye6xTv6/jeU3XEH/uQtOIJXkZxi42FlBQbREfsaPfXGNAQvZEtetdQfXtUqui0Rf2UpCDFrHQX
31Phn+KuG1x3KgBLdD/TfMmSv6Tlbqzwo/iclMexxSw0EW+Z3cvxmKfxHjUgzcYzZFchu0kxb4x/
6TJI9FkOFJG6BQWVqWf8KKeiavX4JDkYVl+oN3zoHe0lrKJ6+LAtQoX8jDCWPjklbPfjVxijab5h
Np/dnymWtIeGD0KSUw7tHKJMNVPR0Wi3IbGo5FGcpOwG8AxGk9shkoMB/zx4m1ap39uQXOHj3Kv0
ntMxTtAPw56kP9kjCzmvA/djdt3MnCT5yePbi4FTuam9HVkC7hIlGHVaGBHII0SquEQRToghrWx1
loExS9YiZG/LsnpuSxm3bfsHlwzgj2WPx/RzDrsLPyDLmI+/dgHcsJUuQ8pxjn0P4H+PyEeZ03pK
fEv/Q09x4EbK6DEHffKZXqFHyKDfSI5mXiIl35DGDCixDjNl0Zse9PJdtuO8mB8cuOJwDu1RQEVd
YOQhuonws9kVfHdPAQfxzjB7Wb2V4z+AOh198Qzm83jHYwjmLnholH/uOkoCiH2msSyHlzD+IwXv
F5D88JRV5cEPFm5wwvftF/kGipLKYEjKa+eBJ9US0qtoLgFiQvVVDYjukarKyGCGlxW6fjQzmSmw
SmN7qD+BzkCCuFwnGYEl4/PRLk/fIAP4/T3lwzNJu2R8nVix+XpLRez+69s5F381FFX8zxFPrbpX
s1nau+xAhtILx5JC/F8oLGMQffqZPAcUhLZpGTqhJyDhuGdtm2W4CkEWUV5hNynDPBBTot8EAdn8
xg1sJs+HNkNoy6JLPRz2uGVDIisXxlCgkndF8U9a2AjKcgUHRy+wOs+TT9XNOwZkuaILw63fg6A0
kGex6+J35n52Y94dKMc6O5I68kMmfpgpx8oAoCKUxHqFAG34vXdTmstmXDyf3lBQu/kGsY6FQ7Y3
Ag3v52iK4g9gMyDV2IQ7G8PZN04yw3YaflmQMeYzgontjuBoVi6IG0Cm3wz86ITb3c6mMhZM2qNf
9sU82m/+6qa3MMuDuTF2H/df+NAyf4J4Yve/DImUc5XEgUdfGmNx56hhoL/YSwvwAKLzIiKQXXAg
MNO9KbJNrJV2ajvev9Pa9AdQtgxZXF2Yel22Cq/Nf21/8P11Cb5Dp5NPewB6XrQenVwZu9yERzGZ
6b7vHZ79ERllP73ZoMotdb9gJaSE9XVE7t18mOg+KMhB/lti0VlZ4ZTqmxbgQPcMlZ/OXo3HvIc/
ofXzL7BFbXzTJqiNJ7+t+VEPFHtop6nNJ/G2RWqGGse27G+Xpu2tCAJVCLq2R5mRp74fdXh17ogP
zAtH8bvVw4ARvMf5eBo9JKfoQE9tQR7Wub8kAIFrCM4jeZdh1Uf8WNvR+usBea++o2rbkosi+WUB
FzUOFfqXkA/1jtGdiJJvISGnAsI3gw2UYhk/pEDH9FYMnqLUkB7RL7ZkbTSzsQZ4nwOXAOoxLs8Q
XLj0LhoT2roGXJISj90A/vwxhIMlz/Qws4aEYJcmRb8zUtdISGGy0+JjbOIXANfKA1hX7mot6b7Y
igksF9/uJkVrUdIW22of++GOzZVMYp/403ba9tiITmJsWuXrnCVnjCV4dbEasLWQQRIXZ+2D6LIR
S1hAkZ12UDUtiIG0CQFdrSLrSugjtuN26hO936Gp56QBHJRGtwvddHt3pBFFt5kALMPKEXLhy3BM
qy4hRwWS00PICAPD0YGxQnuPbOU9Yfg3eQuBNkSEkFicPc8hx8PoCXlCa4wzodlAxmVZk8VZAD2B
ETSou/ZbmciA0GROv3iI3KK/8KpyKWv0DmHiUIplL+he5irw4z9LsUu8nTpcBeiah8Uc2T8AF+P2
rmNl7GPWQzG+lit2GsgNHDoVjCzILll/KVoMbe4Cuwic9zPRh4RStUtlBlV1CmJOv8brKrFFsEUD
cxaZY5B1AG/T7Ya2CBv1gAway1YB1YUcYflqq5lxGMvC52ne+Bd+Pu6vi8lQDp/Tvj+wdLng5Qn/
9GjG8DFiW9K9LHwa1q6OoBp6XnAjbw981LOg/wDepLKoPdIg+n85OUZdB8g0tzeT2sjcw259mtHr
YBWke4PMDwqWIbUE6UmdCes034E3xF99KzremkenYw9ZMrEYPgZoQcWmjvYcK9RzCdkBs+xjF27n
pNKQIfqHFHPnYsoEbI+GFhLLZbbcnFrUC4VhGAiCQ2JHwVfA7QGLl9MAtufHiiImWKU7BvUWvnk4
c8ZlBIksmCQkGC4mbYqcAaaqhlZGh8JbR/G/axmvaa9uIBof1772qNkrUCOtkCUKnWr+bffeK7Be
p2KWrX/ZwECx9iRwH8Y3WQtvvFfH8BZUBcgiMBl5tgd6M9mRHx+gcbxVpbcR6ka5HDKM5wEoJPsE
pTgGoGvA77Ah2EdHjz1wiNFNccsNz2Y0/dhSYfURd6P/Un7Ce5XqYkuBVUQThAJHARg9qx0Abf6b
EI7rwQAdgXuzwZLCcbzlUZZF8Byw0Kr/l65SZKQOVIFMwTqNJ/lPkGuTfYU8gvX3mJQ9z8oF5/S9
P9oJDnaKjnn7TOPBeVRgaiA9XFN4I97gMZM+a8IKwRx4orCM2z+gqml8gmhvKVijhHcBnsCradUZ
d0mY0Z93wHQKsNAGJgBlv0Zu/a/vd03dGTRQa/8cZivEcGIZMmHtaZvmxLHXtpsS3DVINM/5DYgf
mr4Jnw/yig1iCiuwwUzsgRIcnQdsAaj0hkMPIG9Ht2TyvOsVeEOZRBMIk3JPW178HrIWw2K5FXGM
SuQOOeE6Jzs30dcKgSlUAnOMLYEzyL0lkXccIwoyf/YlTxbESMks/I0zASu1HpZ/OYyIF9xWaLkD
YO1LdyjIo+G0sHrzshz7HP0ptm81U8mhl8Zrh8TnhCqQL6PervhHqT9jjSdAgQ1q63A/J8iXxAaB
vZow2elvQcRPMXfpBHMUNhudN0O77wBmnWiLUkzSip/g7BK4Z7GEO/JMJqDxt5ItNFQtJpctvzqB
J4L1kmXFel9jVlyokBcJM3qM4N/agrl0ivTHZcnVUvyZw7fHz80C3dcxwkFrsUt7Qica+quWXZJh
AX40KcMYuWKxf303Tq37dUSLzX5CvIDJmcwHzb7wRy1qRPzuQGJR5fgbcOwx+esMPvUWao690QV2
BvxjEQ9Ivv3GCgzDk1w2VvBm4plIjwv0jfn0hulfmzqPtmj6b7Mmk192wSlWFxt3CZV1bvHePeMw
yOKMpoctz+ASN424TKxfdC8dEV2f1u0WUohfOVs3ysoeDey3qesKMBx4Ko/Q3YOXFjISdSGD7CSW
H7+FqSUkxHbqm21sURKqpI0W5BZP3bwSUqFYY4n4btp2A2NhzBgHjBvIOnc+OwusSc7yNrQsiu0N
DqH25z0Fnd9VvOMS2yg6ncnf9AD08zJ3rUDove1atpdum6zg9YB2KT7bAfXwI05M61CpumggpFYH
zYvfo+bzcgf0OwX4u/TSSOzjEqCOFylnuuQl3AQ9hWo1xgZOGWXRrOdmQvDnrp8tnsHAIFa3enqM
0fetvoIlR6TuA1ob0J1e2ShaoeVJTJQ2esmGpQnI2WLfhyaeNwjzLeu2e8zQfsC2CIIZOnfWqpXx
jcNRTH9gbSrZaS0OF5kHWgRoQGpMzPt4ZSMLcWO6KR+gpw9adw4DCy6tn1hXYfN9e3Rt/EkAR7sI
8mOoCqDYy+MNO0V7unzzOmZRSIbJ3OShMgbZlOVVokgg4tqlsTHtc59D3txXi5a9BiQYtWMx3eRL
agrSrAtAwanJ7YHbFBeLUrwJQ1Ycz8HFdPhHpcRhKzWa+OJrYVgbwP6P/FbJUSgF0Xn5bVtGUy15
EYFOgnwpUSXajExc5MCE7S7UerOOTa4ZxozKydG3r3mslTyRDfPeVoMG4eoOkjdPXmLOZvXfMZk4
xqyYAn0Jj2GCUwu0OqmAeqjWZA7roxgLYDhCeBKqGSQ5SJGIdcOYVmsHngNtVbGbtXSAcfO/u8xU
DrIIhHb4G9DcLI+wCkPpugb8f9MsHXAxqBxWg00ydL923d52aHjUVJJuilddhQ0iA96g52/jy7dg
N/3KPPzo8rMMKT3eVbLnwKphj0LaPyumqSgvZS53Br64E1h5Ai2EldPHrbUaFjdbUqxHcrMfPOjh
hE1A23UlSzqeqBvY6mQBOrEM+26PaSsy8AU6d6sd78fej5AcCPwkyAagCoBMoMFqxYQ9oz2ePHsn
dE7jB70qn71RBcKc16xYM2R0r4cOSDA3AoM2VFC2LdR4FhYgVf+APQjgr43RNorDnZoDHJihymhp
cQeiUhbhXEwc2uQ6rBmPZTMlPErWK7EcjCE+4JFst8UEPKsoO8vSHaaOuEcdeCyyD4u6buho2rGS
GU/506qhENBQF0Q9eMAuKUxLwDlaNGkleNg8S6v/4ew6livVoe2/vPGjCgESYvAmJxtnt91pQnUy
GQEif/1b3NFptQVVTH1vC50tbYWtFQDqzIJyzyEYYLR7cBKKJv3iRLAQDI8gbliY7PCJyzBimIgD
PcjBZFayR6U8G/FQWwOEZOwMY8rzGe02P0XP4FYgYYAANUl1b0u8BH0uBMTVpnTf1maSQeC4oQHg
AVOGGQVCGpHYz6wkyZ5xYREMBEdoUgCzwADMyFE3TrwJWAGr6CEOywFWS9/dCrUm3P6GqhQVRBzJ
xPkBk4iE+yFEPgefRryZN9+9qOqa4lBlSUEfge+i5OC1o4eCUQkOWfaZ5Y4t26OXdakNNFcALbvu
SXZl3f4sh9rhKH/g0TaDjWkPesBMzXdzcbDD0QUBg/cWaKz3hXR7XMk6G6XgGdPCv014jHpu6lyW
uV8j2Qns5vGfcWscy6argj0KCl0iD7UJsR+8kaZ4Y473ONTwFMmC20kLamYli97vTKQzdGD6UY53
ZQSCX3ko4QUYfcFH6wD/Jhm85x6PZL1x7FyahsMBO5/VfMdJEtXSHYmHxsI4MWIayJnetaIc179Q
eABORiOeSgCD7jkKG1GAPUxacBw7ArZKi3c8uxY2PYHX5wAyTLhDKpQsaiG677WwouYCdp+UBeyt
44wbuzRHPf0tzvG/QYEHLmsGMF4R6qy/GYWWB24oA951DTzfzDUCs61IkuzxJCiTdk8mzxl/AY3n
2I9eBejNC1hIZjbhgQDg3T+4dWJK7SJT9PIJcCEALw9gofTh8wjMPyDMHAbk0SNqASnuE3YSAUop
g97K7nFrKmOwKAdhTKAEGqj7YcGesMzeyN6u6Vs+OpL2R4r3rKg7cGiO8AtwB5CQB00iQSX5CPVy
z433OXxoxJ9BenP1C4VSpELaizC5TWOcYrMbN7Mv8CSDEtYhr3scJnaISmc8FT0Ar48p6t/iGZoq
HLpTkOLAhSgALcX7nHJUymYFhxAbGBA13Zihmmi1Xv27qbmZ3JIGPJDwnMvKKm5DUQNMEu+AJuRh
eYTE2GTXj1kaZFSCAQdwVWAe0gxALaA/GMliAQ4M8rw7wGioLAE7GAM0d6Yd4B0GpEiKyYgOIzYd
XNBcDzUegN9lIK1m104sjDM8NI2px4dDgkDb3q8OT3itB60q4CCMxMNVtSFNB3kvS3h43vII7Cy8
Y++mNfsesg7F21s8XQL5/JlKFPeTuyw1cd94wdtlYMbR+wbqO54NFOY+rgQoAY5O7ue47/ZjhDOP
uyK99iHtHU0rnP0uG+2Qoqrkg4uMk7WLV1HT+7Lc7Vne458nRCSgKvshJMXbAOydPf6jlPcoJlbG
TTR+Z8GbU/pG+7r8mQ9FE/AZRbsDTFw7JXlV+1YGS/qmBwDN2Q9e9G25eU2ETFW9A85bKU/62mcD
yh012zHrZbllXcdnjYtfP17iIpT/9z/kf2EpjAIOb2t/aM6Zd4r7WzqsWM3pmp7/ftV0zJ0ZioKH
o55233OAwY5RZt6FBbgO2/o+R+vqAxWIAy1esWDd7b5BpY+2P4pkRYtF13dFfqNIJheIFjQdWr5R
38r6Zhy2CBhjqij6GsUEcAeefGs/whnPAqHYEE/ZuOap+qE2CVpX0tSraxQ4WkxEIyrwFpjfuA48
aQASacUmC0F8QknXtI4YaOyITd7ZOyzWN0BfbZoykD35e0T7DMSYeA676H4kBQ4dxfd0W9xNVV4H
qF6rtwTijpr5jrTvkbSB7FiTZ/x4wpiekqE4TrtmNKa1P2XiMUxzwGe6b6NbrggKzuvIv8uY6Slp
WrAOeNABXuxh6rvZXcbuC+c+ri9J/YCi1Qri4uNV5h8rOwJeSRuBfOujZAPOoPDFGG6a9P/62HUN
buY9gu/lIEMBwQ04HRgf8XF5Jfh41puqWo7waGZUwPf4vWD3XROd8HS2Z5X4yhLvsPwJ3QAraUvF
aHGLJjh9WE7iD7Z5j3deD/IhnbPyI3ThV1LXNYOCModgOZs+SXu6QDthY1opGQtiSoEaPsQWpolA
i6U55F12LBy+sg5rOq6q4kzAfkeFwP5NgJNsC3uP4vpK1HVNK/tqhJJpG3cjCOCGicMiu3SNXJmS
uqaVjAVfIEvMYah9Ts0bivtOWwRbPJwZ6Oh/L2NgeYDJ0WMZG+hn6jZ3RcNXWtbMQj7//WrLc4Hx
SHoPy7tdus/gS34ScfdstGLlNKDJo/+Eia6aDwdcnyGZXvs49O7L4bck75n93JGVg56ueWVXbZxq
cIkMIfoR5zc23OsSUv33ALKv4u7npjzlSp6mBM/qLMVRCbWaC9wlnnpm3KOi+rzcvG7WKEmKUmIa
G2VTgzUCjbwhOYBBdFpuWje2SpaaLqSQEkCMfBC8/cx+Ar7+ron/LDeu6bfqU0dG1FtkjuM7g+KF
lYgTeA/n5aY1/Vbd6VB8GEswTIWPV8wnI3+1i/TNRMVgW+tKmtoWhFS6GFFBbUaAIdG9DikewUiV
rhz1dJFRkjVjID3jTbL20yg6l+14HukahFEXmfnvV+nUhgS1mHm+G0WyL6vgpsadsW3alQmjSSd3
/kVXzdMqmxw8vAk/CV8E3nZNvEFNAzjaa4fJOcYfnDpcJV85Aj8mk4nVl6QPLLfD/WSxYoeTmd+Y
fgpgxW55kHVjoCRtNjKRguKLM3E+fh0nIKcyY0XoVzcGSsJCJLdB9Tys/YTzY28MZ5A/z0lvbpz8
StIObt0Ap04LfxIScgwoP6UGHH6mctt6o5rV5W0PwkjigmweBbcg3L6yYc0zTnOmVF3p+mmwIICB
oNvRmzUBBfxCokeLP5bZBcyJbSOr+tKVjZmZVYENvARWqi4r6FKtGaFqRpYpiRtnDZR2cvQ/D57q
7skk7+nafVsXGiVxo7IrzcjBpBlLwnYV7R5bivdb2ZzMFGzdofULEqwczjRznylZPNWWqMH0Knyr
mY6pBxTkDFpfCb8uRkoGBzINnAGPGD5UY55YOgAFWn2th/6wKW+ZkrddCfzqWAOWPaGgejASvOHY
dbCyvOkGQclcnuM1CG/8OKCBTAk47bEUwWMGOAs4blArE/dGk61ksWahY0oWsy4Rtom6vF9Uz3Xy
WgD6MvXHmg+7clukVIs6xwYAIpwq4TdzHrjekXCxMoE0nVcd6qAsMvZuaeHqmUeX0m6ehyA64QFw
H0nsw9HKVzSbjWpQN6JAOpgpZhI0jo4JHlDtKflkju+tU66MtyYRVH86N4IqBN4EQx/10/sENMC8
qI+b5ilV8jlFARpML6yiLs+f6wJCVFS8Ljdtz9Pxg02Szj/nahcGgovlFMTGG1FifL+DhxiRE5hW
Ib0HXk9CRhmcx8F5a0XumVAMhlSKcRwhEzd9loS18Ysj8A4zHKYWb0zn1LDE1IPm00HoqwV5OnsA
hSs3oA9i4rETdKcCglZ4G85HVJ8tg78aLDQMHw4GdbsHwom1Bzyldv3vwWKmXRzNSQq8fuUQChrP
UwYqHeb2ACDZQ9SkdvYeQcGvWAmzZrWhympTTdDqhFIQFvvxPXezT7H4OnG5Emjd9FDWmhFPw4yF
LrYr4hwTNrwNcLNYHkPd3FZXGtZDypUwLPduf8xRp89teWZRf2im5LD8CV3vlRVGwryzCzr0vhrS
YzmVd3gou9nUtGqhB8lXwK7NUPhplgGQA908IFaIXNlBNLFRXfQoMDIZS5zaJ4BcyuoFsBM8kdvH
slsJvmbSOPOydpU/BFZxNPHa3B8F9ESzgt2bjntuk7UtUBN5Z/5hV+33Pdi1kDEF0wQgJXay8Xg+
3DheCN7Dtvgri0uVFUFs9oh/B50XaLXdA22ysujq+j7//arvEA7IHAJ1A792E3EE8gtQdJPlK0Or
i7yarlCRzgigqpASZD4qC98jUz44UOrYFhclYZsCJtQOGJQ+rcWdMXX3XTasTHldz5WEBdqG9zPM
2QezEWwpUPxxZTbNTX5PYOUpycrI0OJKiCZBKjgaTfwArf09yH8ro6rpvWp5V4+gyHCQMvy2T85Q
Sz3C8OSAh8Djctw1GWsrNTPDS9KOzNsHwOOPrLePXJqQQszPlJgrM0f3CSVnodEk0ijAzLHIN46X
FwCGrYMFpvHyL9AFSElZq+NFgSfb2Cc2qhWsKx/gYMVmBZIv2z4wf/gqr8BABzhgwtQ0ylc4KAzk
WwJq8La2lZzl4C5XSZFhPhZ/uupLSH/1/e/lpjXLgWpulxShkaZjiGlflCfq0ecA5mrbmlaSdUyA
EO9ncOVg5zAgtkrQXFzxdblx3Xgq6eqxrsvHEv2ugu4soE0HH3EwkNasanXNK+nKxxGkPnCofHDN
8ZqGNT6sdjaMlpZ7r5nsqp1d2rclBHPawq/7DCpg1qUbxf0kwUAfN1mDMlO1szOSZBrpiF8A9emT
DIOHvOPH5d5r5ozqXVfg9GjmMcl8SO5AIdYK213T1YdtjSuJWkAMsxw8s/ANoBRvee+YOYBqkf28
rXklTaXRyQCipuCUkRlt2mHLhnpNvS1RrTliV4vAFGB9xP40y2aUd7XM3oq8P3f2cFnuvGZW/ucz
d9U88CEghFc0wxMyPcm4PpUWxC0AxtrWvJKwNWl78A0c6U/Gdyv+JeM3M3nd1rSSrgxwGsik1oVf
2AxU5+4GRftn7o0rbxi6Gamk62AZ0DqwrcK3aff5P6Uj016Z7JqYq45woTlBEiOnEi9R31CV3kHZ
LAPZaTksmnVA9XSLbCiDkxoDmkDwApBCKBcysGLAgnHpSj7p+q/sqx08zQ3QmaTv0K9T+x4PX8zh
13LvdU0rqWqBkFnUvG78xvrTYrMzsvcJwh/bGp8/ejXXgd0G5Ghi0s8LyDtCnMNrf/SrxwHNhCHz
369aF5BkTuDlgPfFIL+f8u62mOS2LFI92uIA4nJdCC11RsYDGM97MIouCTiYy3HRTRklSWkgSxqa
EPsg3v1kHZkBmWfrDLbhxrgrmVpkCWh0BuYL9cSemZCdKlPQyY2VJUwXeCVTqw7KIiWMF/wutL9D
PcC9KaDduu3epyKzHCi2gK+AvsfJFws2cYX4HTThSmA0PVfxWO5IQdsKAXkJ+wqCMsWY771peF0e
VV3jSpZSyAgyyecs7cE4qLIDwAfb5qOpZKk9syvNLk1QZcO1IAHPPy/3Rt8etvVcydOiBl0K7huF
P0ztaRRQXoKDynLTmvVFtQgvpZt6hYhQ4JySr44jzmWYPfXTuPJar2ve/nsN4KKB8CrqtL5XdgNE
IKpyjz11PFm5XCtm6z6hJCtUnFIY3nAJs51HsO92Mr0bgJhfDo9uziiZWk9gQo69jPyMxs+R5d6x
fu2goWtayVKooogc5CvpB1GASxjzQQb9vtzrD9cv+o9pGucAX1MXIcnGhyY6Z7yAVdcPBl7zcvsf
hhzt879HtQEJB6cNE/t144EdAS9WUkNyxFlpXtd9JVEt0uH1FUY2fufegCbNYAE0QVBo5RL5YdzR
eSVXnalxmnxEcKxx2Fe93PewD9gWlzleVzseNRpQWkEs9R2Y1ULaKzKeGHlbblsXlPnnXLUN6qWA
fM+Y+GCpHxzKb9qh/zY19DEe0jUo039ms/8UxREbJV3lxFxIfhm4dcQRHu73DCYQ5vc6NYv+pi6g
ZgvPUihlsK+SQ5IF4lRwZWAgysF3JzxVLgSR7R3uQvHoQyG7K17BkJzA6HMD25Vk3yVGUN5nUWyA
kByD1j2tnfE0E5IraQoNHzvoIaTlQ+PoANWw3VjBTbJ/Xw69ZsZwJVNbeCHFkK6XPrgZEBGzw/wo
DLc8bmpdhXgEblIWOFxLnycQNAbh2Rp+b2tZSdM2AJcLmvgNMDUWpIrK/QRLkeWmNQF3lRSlHRiO
UZYl/sSbY5kN70RUx6x1ttw1wCFQcpT3cR5Fnmh8yBy/pkP+BqruYbnnmjxy5190lUe8g47drDsC
3AgMnVC+2zWjBS7TdCdlvGVTRfeVXK0nAfoawZAm/M1Jf/L4bew+L3dfF3glQ3uIKsZtgkOMmGYi
rANeBHmt+3ZlMuqat/6OjsAsSSDmKn27Hu4hqbRr4WnZwq9jufdzAD5YX1wlT0FakmKkuHAEfXnI
IGVQtZsQC1i6lJ5D6aeblVWkP8p2H3qgboQrIdfMGE/pNMmZFQaUCZ+FybfI/EKS4FEE07mDcuZy
WHRfUBcYKFWC/E6kL722geo4/zUOctglEBG4Yd4oz8uf0QyuCviEIBokEGLouQfic9U8Gt6X1n3e
1rSy1KSuDBvXLRq/dH/OO58VvwWrF0ldv5XFpgkC6toRVncXtX0RQWS3BRUyrldqqLrm51G5WhGg
nGGMMHHFjSb44rTfhvRT2q9MHV3T89+vmgZwEhJLIk/8BigmPib7oa4uLjAXy1HXpJOK+4T6TAbJ
NWRrBpOvvoI6zSoASNdzZZ3JWlAOywLpZPTFsYFIYyTkrdXFK49MuuaVbKV9kGY9bgc+gcIKPGT3
hlPfBLm7cknVBMZVEqouDKsMTATGdX8ziJf2kEzdFHIV2AXRSYM0UQoJDVQdmFc/dnn4tNy0ZhVQ
gV0ltOFDx6WY5m53zGl2Z8BAxxPhKS342/InNHFRYV14LbcrT9aJb8IX8QF+lvJ5hHPKtm1PRXah
zptzFHwQG2i0TYLciPRHb4an5b5rpgyb/36VSzWBI1QIMSm/hJFDWXbHyM1hbLoJa0Khe/p386NB
SqMJJhDlIGhTQmk8hmf9tp4ruQQ7EcsaGGajrGbHnnQHG5kdJ2sOtLrAKLlUUG47EQi2vjsWd/Af
+hTX7Dl0g225xJTtb3QGN4EbJ1IVOhNQ6AWpn60kk67nSpqWJBkDYZSJD1WCM6iiZxCmzyEUiTfF
XQVvQYLAqEtnbHxpe5c07vx2ss6gXG7bTlUAVwThAkJjaJo6cXIHGYBTaozPMk1Xmtfkqorcclzp
cJCzG3/AclDy8Au0XFeO15q4q5AtqzRKq2N54yclVIrMnzmkKCKnWpnuuo4riQrt7lmmEdcOHMl2
1tTcQoRi21atgrYkZAUH2mAN6KhxEom7h9nhqYHS8fKE0fVcSVSHiTE3vR4qteX4hUB0A9Yv9hoq
Wxd0JU3dHmDp0BixwKTZ/ezUMzXeL6vwtpA08IispCkVtO4aMjS+130yrXMauTDZ/DHG/cqo6rqv
5GpU241bE5n4MHo4xKl9dgC0yrvguBx6TfMqGgqvkVISC913sncL11QbXG/ebawPqGio1BJQQ7ew
RPbkW2y8G8N3OE1v67hyOM2dVLhNgEWmJunZZIEfjdWxMejKKjAfoP+5MdnQE/h7W7IGqzM8VpNL
CoWMU8MpzLPKytkbxCkPTE7RHrriX6u+23SmxAeVHICYIcyr84ZcKAl/wiAQ+mBT8LYcqzkmH/0Y
JQUA+4Yo8mSnqI+B8wC/XPLbjPF+uwujlZXtwzMUeq9kAcwJ8rJ1XHIhNaRlBvcEZS1fWC/QgVnZ
VD5cI/AFJQ9gEARoV+iQSyCJ/MYjCtJlDbH8LRcp21VRC7SVzObjgPC31aGGJoQcyAO0x1ea18RH
RSzA2dwwmYht3GWzBxTldh01P8EBAQYK0cqmrgmQilwYGeNMwk7PB3QSph6ZII8TnYyV8H+4TiA+
8w+7OgWSGcwM+5HUHxMYXIf9nwA3Zvh/bXmvQPPzZ6+al8NYzjINmd9AhyoVxUsDCY6UyZVFWhcb
NZu57RoBVMd9DxzULuSnCKocy7mla1rJ26pPG8gNdpnfwfK4P0CSOQ7ORhmMP5bb1wVeyd26Ayt6
mFDbngx5KjtYjSbOSQhn5UKo676SuC2Qe3Dqk3ilr91HuPsc3F6sLKG6nisZO4DrzsEiSv3AgmoW
LPdAeSit6hTmzSaske2qAAZ43UzJBBw8gEDxm+sFB+hi+7IGsblzL5vir8IYclxjgxDCARdq8peQ
2hBDHNk9rKrslQ1eMwL/vQlcTf2IxBCxlonpe7NjeJUfYLJwXO67rmklaeGNXkPZEZCdgjh7F/Zu
mZmtLPiawSXz36967cLRs2mhkO1bcb2DudIF1pCwgFk7luh6Pv/9uvlZh2mwG0i+E68+Nym5gcTn
sBIWXd+VlCVGWgIEG4LcaXbQS+zPCYdDmedseQXEpFQydkxc+A1x0l2s+mfZAR1ffJPJiZrb1jJV
WQZ8OVbgxIaNEH5OAuByzr6ldea9bZszStb2mecOYz9BnjVOqgNzc1DfuzU+tuZUpYIYcpIMljXZ
3cWFtmhbHPIWkrWJ4+cGuKrQdXaGbfutCmiARBssZGEl5UP9c58A0wsTIMHfjG6lfc0UUhVmOj7L
qjrQ0poo/MnjqrVuGPRrdq1Rpdt23H+wDSn0j7sxSKFv0OxTCO7l7CeFOvPyMOt+wPz3qwSLU/g+
58Byxzsy3PYm7NzPcCFcbluTvCq2AU+ToQXRudwfjOkIZeq7AFqn25pWUjcI4EzH4b7q5zI5Q4Qc
vsEWfsO2xpXEhY+yPUHszbpkFb/LRPc0K1xtbFvZZ9O4KQGRrysfvsXf4RJzO8tAbGxbSdmJt4UI
XdpdmgqzBAaGVS1XJuHHQ8lUhRn4oAuHk8K6JJX3kFT9vrWHlab/Ozr+eythKpqht+PeyoMJw9fI
rwabzgakNmXwxWbPBELPHl6pneyFjM8Zx8Nv8jAYcxUPrsgPwnuBIfuuCp1TAS3/0bvYwZcix/Mz
zMRq6KKKH5nztGVSMFWpJrTtvrNg9OtHJd/B7eMQTGuY1I+vZUxFRPCAwnIIhm4XDun5ib245k8r
/pmE8B/fhAOymaekOUkllvIaInCOWYDp/nMS0a7rXpdDMx8jPhrAedJcrSF5UdpGwPoMBSfzexL2
BxCTHkO4MUfjt+Uv6Kafku5JGkp4hYQ4XM+GGUlEDmkFsd/lxj/ejJj6cmnEVVi7Jg6PBtRjAg6O
qXXo4DFcB18mGjywcOOPUFI/kcXkjZHbXTJzBtUIVHHWikO6+CiZ38OewYNhcgaxXNBkY8iiQ110
OTofbxBMfbTMQ3hEwbGCQFIRL0Rt+RUumjeVk/7Z1vw8KFdzBzYVXeF6ZgqtB7rLpuTRnkrIVdCV
4rlmavI55a6aJ3jQBaU3zvxKkgt8im57CrRnwJ9ZZR+2/YL501efYKxAJRfesD7s2HN4L/wAdx9m
axCbXm5fM7aqdk0eQrI/TLrKT4fxJKvwTJPfyy3/hwT+IHHV98seRNkSgqDdZULSCu+r2/8OGAxh
PPi90vqn4XEYPgRwSG52cSE/hXjZT+BRnsdrpWrd5FLyOqAyhjKql/pFJGAA+hs+MntCt+XbP5I2
STBCjbcllxi3qV3lwDCGwhpxOXaaNVtFPFmx27ciqCpQ+B+goglT3ksY3sJgyRlelr+gi42S004y
QKIdlkG+JTtrnzvlYyyy6jbDWrtypdXMLBX55CQpHsFQw7lMXXQouX2CH9RKUuiaVtK6Leq6MgyY
OxR98E7aThy8CC5My5HRNa4kdQ7zDaNnPbnwpIwQeaCrphJYmW2tK/lMST/B/S4BwgcWRzunlOJQ
xO0aRFHX93m0r1aLxhiCsoWrhU/gnnukYxo92HW3pqClWe5U4JNZAcUyzMXj3hRv4Zjta8k/wXz4
BKXgbcuRKm4Dk1oOQmpJ/RDq2iWMvSQ8f5Yjr5nxrqXEJoJlteFyqN0NT0Z2igOcCK3TctuafFWR
TxAMttNAVtQvjO8tv826YFek71P0tS7pSvc9dPOD1VQFPSQ9LcqY1dSPSxjRuOkOQMi93X62gxEW
Vs9QWelbZ+VbmmmkwiBImbWBTaPMLxtWfLbiYXwhLBjOy8HSta5krxf0rIObLfXT8Q2ax/t2SA/L
LWuGWAVACDBgYeODIbbMx9Z5ImB1rNGvNHNfRT/APzEpQwkpSZu95c4tj2CO0r9FcmPmqvgHC05o
BJLRUEQC/oHawQN8ajaVciAl/ffEtwXciJq5ZDk7ZSQVLgHdJnS+zZj9d9O1F9Q0diPklPHcDbcT
LWAgvjJNdBFX8hXOEQSWZYhI2rzQ8Y6Zf6LsAmmnbQuxCnyAc2FNE/gk+CH4C3Z0W8MkfXkW6ua3
srVCtSwsmyGo/S6uGHyTqt/cilfuiZqFRgU9eGEBdiRMqvwBdDevvIHNlIT9JKTNIXq9LTIq8gHp
KKeBk8qnBUT8p0KeYu7+3hQbFfYAz0uSuKOHQZWwn+Pipq+SlWmuSX4V9gCpdRlWBIo71DrEMFyp
8Qi5epSc16YPVl9Vq6Y0bLiqVDEEDIsH2Iju7P53WMNJNQ92ofFqlOPK3NGNr5KrQKLT3J2/w4gf
hJc8m3aO+ccTdzBMOmwbAiVnZ+8rEscxQMBWg1ewMTT3LYe79rbWlawVueFl0WxM6gbslxiDYg+z
so0XURUFYXGeOLBigqiS25qHgocDFOPFyluDZr2hStqyZmal2VhvavdCyM9cPtL6YRsvBUXbeVu/
OpnFMB2FzCYmfjQlL73LIGAG66qVoGu6rgIgBM2h/w+nCV8K/qUr6HmYxsfeaJ9hybPyCc2ipgrC
iCE0szhNpV+U1b10OdQ7Vy5Sus7Pf7+KTB1VLIYgPJaEIjqTmt17Q3UXmwEU3shKqVizNDjz368+
UfAB3ggxXjcBEnkJyls7jJ+aMlgJjSZnHSVnOexFLUIa6sMtbZ81F7d5SBq5m1I/dt6Ws0oXIyVn
ixoe9cOEJ4xYWnDKvMD2DEYk93AnXW5fN7pK1jZiyMLWbKlvFfmNyPsbg66h33WxV+pSZYTFkdct
kPtOsA9GvpON7Q/EOC73XBcZJWtruJTZsIRE1oYFzKSeMmBPiHsbB9t2FVUWJs0KWVMZ4b4G6AYI
PM7rZE39weiqjYuaqgwj0tRImInMChwTrk/yMAzmtuDY84y9mveAzsGJZ8RSXwv2CVWew5TXs9M6
ytfWGh1ZM762kr5G1vbMYanjw0nmca5REW/4DFenbcllz5+9+gmhYY+EgPjpd/adAS3VJP0qpy/w
GN1VchM4gakgrL5LaTINuJLnwj5NcCfPpL0CONEsDSrcSpRZyeqmsPF+HZ6M4p6n7hdRwMhPJiHs
iLo1wVNN/tpK/lrQtKuDkVa+gAZNwp2DY678Al3LSvrCsIhI7LtQGoMl0JgOeyD7Nw6tkrpjOtZj
AZtsPwBw2hY35vCVe2+Wdaw3lqBUuFUC4eBA2Jg8kxz3YCXAOnuttqiJiwq1CiCRUcKg3PLjrjwk
8XRhxRqNSjNpVIiVEB5zu4lZOKDB/zCdDnBY35PinY3RmTntSvQ1C6cKtYqttm6ZFzuAWsEqtX2h
YHAP6aUU2yaOirWy4iZx+wzty4jexjDczcab5SVfF/r571dLQsNzOD/GFiA4s2xqYP8U4RqKV9e0
ss/2uXTMznAsmCzku9rpD3jcPyz3WrNOWkqKos4+NUGHM0heSryiiHsL3m6wCFyjVeu6riQqHn6b
oOLYqNq65jv4T8JneZzWKiv/4T4+uABZSrIOXWQmjS0pwJ3uzjTgBJydcCc6taENf8fpEiaQ/04f
hnpWaH1fDpnuoyrwKoDXVJq7M1U8zOHp97vi78L7XKRsD47FgaDQFsd7G1joQayV2TTDpAKxTGsw
ImqFjt9XMErm+a4z6VMTyafln6QZJRWGhdpybSdg/8Au1d4BwXMc4zWZGl3TykY8ZGNe2BMSbui9
ncO9fY4C4bZeK5uwwyl442GHbWwkcOSGxBkMqpeb/s9P6oOJperIhK4wiWVijYbP3L7KwxMMpvel
e9+Gv0T52PPxKSgfg3jlJqALkpLgk0tCOzIhnDk575IDRLyq1aabOEp+e3VllZlnZ34NVPduYPBa
7LGOH5KOm4flWGmWbBWT1TapR2w8Ovme91bYlyAWuyb82pN461goSe6kHrjGJW4yXpnApxuyYSlA
VHisngZ5zL0fIfssuu5gVs55+RdphkNFajGasijjETYhyuH11x5ItInKZ8Pv4+9dYoBnOdDhuGuk
QDrkUf4ncqyf23qtHKtRnQXJGZsQiE3pnod/unANXa2ZRCoaq4X6Qzb1uM0U+XjXuuN5aFAACrzP
2zqu5LFoTUk8OIn7cAjszpJR0y+4WFmtdWM5//1qW8ZLr4xCiND6Xm2dSckeCdmk04uxVLKWmrHn
ZIFpo7QXzcy9cefkWbky63X9VhK3KZzesFJcYGBHfMPMPoFdfWJubFzZlYMSLxKJjaBMY3nMRPu5
XiWU6vqtJGvaRYxCaw5K7HXzi01wgU+G7rI8UT6eh+Db/z2WZVpC4NZIsOBjastc3JD+Eeohh+XW
P+45VSFZXj2UBcgiUHYu6r3tvEWDs9KyBnMAcYa/O96YqSu4KJvb+HP52j0lB7Fvdg3dDXswG3fJ
0TV2a79CczoBqfTvb422rEbS4FujT07labjA6Xdf7qwdXl43HXXB+/r7EzEsiklmjRCojoMjTOkv
CVvDJekGYf77Vbp2MPy0xPxKAdfvMxQQT22+ssd+fH+BUvTfLcNL0h1HiUVstCEvTL0fuQtF3aZ8
gTTHTZ7Do3d5GukmqZK4NLIgUC0xSeOgeZXC2oV2c5/31nFb80rqGl2E7G2o7fdltpcjlGca75PM
0t/LzeuipKZvXs3+9NAez7JuB2WupvrU5LfQZ3frtTdFMkf837MVVdFVLhCgsuWYoXTHzuRkH4bL
+DTtgbvZpwfvJtk2EFzZatOmpGOMIp8/BN3BSKNDHJP7ulrzgfj42ENVlBVs7UNqQIvI9zIUCgCy
2QOt9x3qqceKBysLh2YuqeZgKcvqyXYH2wfDGuc2fhnqz3Y0btGWtqkKsorNlHht4dgQXmoOWKN2
bLAuKV8z2tOksgq0ymiVir7DTK1b7wAbrJMrtiFtwDX/O5eFSEqTpxJHnbjcOxk/V+O0Lb9UAFXH
pB21UML2JQ32dZgciDTwZLrJ2wMxV9K3w9FPViVKbwTrW+1N90Sap+XU1cVbSV3YHhdRT1wcR8wv
U8GPtRWvrPeaaahipko5yrDvMA1rkx3j1ty7ibeHg8tKos7b9wfrgWoKJvKobalwHd9gzr5KbmR+
SWS/53V0mKYbIr+P7ZpDge6XKBsx1JbgnxNMtp9BRj1L8gdoVQFKba0cUDRrgiohxaBbIk2wo3xA
8PZwoz4EvHgaIEzB4+jL8ijrPjH/sqsNUubSKqaB2T4ejEo27cz8ziq+NpLvltvXRWieXVftt4wP
he0ga2nKYT6THkUhdkZoraxo8+L70VgrmVsxi/IW1QUYc3+a8rcufQ2HrxmuWQRW8bz/tfwjNKmg
gqpcVhsl6yx7rtDsQq84yro7bmtaSeAydkzKE8THA7SydNx9V63RUnS9VhI4TWkwMnid+wN0GMDY
GZp97AUrt0PNuKrgqditBhveaYAKpOGOtXeF+aMrPi3HRHNoUEVkxrKGAD8WCd8Vz1V0QwB6FOQT
rx4Hb1iZlpppr2Ko2jKBSTsKAX4D/5xvaQKORGy0/WEchLeLInPj9FcBVeh64gANTP0p6QClkjuX
vKbFCoxCM8AqmioMBpa6BcYA5hxv1LLPsUNW8krX9Pz3q7Qtw4izajQcX/SPZIjOKacrpwRdy0rG
CtY4cuhd6Ud9dCCZ+ZtO/bfleaObk8pRGWtNlufjBBXCMsYBBAX/0d47ldgYEyVVYaz6/5xdR3Pd
OrP8RaxiABi2JE+igiVbtmVvWNfhgplgANOvf338voUuLBxUcSktQBxgZjAY9HQbfUOW8a7mFV4T
ttIXJ8ewme4NWbEy8iOgkdatBZ5sdPAF88EU/Huv7SJTmLv8+NdMTsuhIYybbmad3NKOArOzwgwE
HrVdaU6SP/Xqd2KxrGTWBnhSn9HKejdHwYfsaYub2POP3Xc3yg8zdKXi4IRiW3GwvzLk5g+5Fd3e
dkW4kNFi/VR5pJ+w7Qv5uK1f/PTiQPcWtAnNrkceKkPF2qwZHC+rCcTe7WeQwbRhV46al3fFpstQ
sco2zGaZGU3anCH+2wASMU32oBr6agxvfNhIp7RPTUzb29rYL8XBTz3NkivsSQaKLcCl86Kc4cSV
eBTCOfQcHD+BdZfvoztxqEyT4+Y+Kmu0QdG0tw6c5llYQnS8MahmdRTBQhYMCza7BOq6I8mYbyFK
QUdrQEucZWvCnGqFpFhUG6JqWNrSxK8fKwiCD3U05ZcCSLHbRq+avhSMNjQG2KhVmWecL3dFNn1A
/eRA00Vjloq8ikq5A5jAPcr9liRd/VtYFxtIh3z+lLlHi32y531+JaPF0FC/AbNkOElGXHT7ogbn
7QPoURkrNlTWRsoFskk+pRFLq4OVrpqVV7iVjBGroN/jMrCnJPDWsKAidPg/t/dUNbLksKAYX3u0
zxNQNw2h8MuoKHX3RIW5yNgwIF2r0veRC27F/CMwPth2lYWer9lI1ejXH/Qm0njr5hgAjpJkQnu1
BaC76Lpj5uk4PxXGSJz/Do80DaJSfjcldvB1tIpw9rfL2H80ls9FKS7C1Cz/H1KBdw4wIvlsDvUq
r577CSzGW0TaLSqqEpzdbWRuSeGJ8No4xoUdm4sVCn5p/Zfb+65aPsmXOe5fYurS7ewboJzhmfWt
AYv9Z6dDl+y+L0juXOeMtrWAzdZ5EA0ZbhpOHZFN1+ytCHYyfMzcuorOfmpCpK96KKkf4QX1Pivz
w2LpkiPVJ6628dbERrebOgdvaB7jIJTsD0aRP9HKDQtfR3SqyCNkHBkYqlgxQxAT/fD3gX3wSB2W
3YXNaKzTCXSpPiF5+Dr4Tmmv+BUOCD2Fa4Vd55+aDiCGPA/RL/u0Y7tpQKTPOEsDmlwXrH6DsX1C
PnNcc9A325vmbHvXXjH89f9v9mJaeI4nWgbpJceKNr96sMT3zff3HMwYXQomQemMdOjzJhkLeqoq
K96M6pRnu4RCMbwUTFoOiAegHCD4RI9IvdRHslSHXuje2VRrI8WQ2dq8SmTIhmqDJ6lBY3SJv9YL
08Qo1fBSqAA5ASlgonUC0ozz1A7HqUrvA1cHc3zXy7A4UpyAplsTDO46JnhDPXRrG1rjAsqS4MK3
9uMu25RjxVX4e0Y2NILtA32qhh+jUgdFYt2dWLFAMs607H3wZYAOFnLKBTCmoOoxxiM03+J9s786
9hvTz53Whg7slSM6cMMqI1BpNtbIQvv+nkiNVyXJde1uM+sJYkwIQgY0YaEAUFQJLXQESYoNlu+Y
eCgpx26CajZv5x9m85Wt6Amqq6eR6a4GVzf96xDFD5DcF5TuNiu9DJJ1y1pAkY0NYWdVn/ctv+S8
vscGr8n9MTFAuVy0/mOJBqFNazyq1ZGclzjlTA2C4TfHBaW+deHzGM9iimpXV/5Q2afkwFXQjGsu
OnBETnXIeQ/RQDxpl7quJtXwkgOzjflTcA2eG13C1csObG0gWk411wLF8DLU1PPFsG01FgjCSbS5
mO2LMHYOLR3wVh9YpK5dcFC26cljxXlZ21OXUY1fKbZWhptaXbsQv/Ew8+28tOfS+VmO0ZR92WWX
MsyUu5kn8hEtdpMIPoOtJw7Y+rEjukekd9MGGsgoU8cVgAimFGy0ZAqL5mEpH9ZhBp/AA5oZbv8C
hdvKioRp4AKU1HTgkBj74pJCtzvKjGDSJCSq0SW/rTaBsoYFu3HrLXJQhvCYTrZKtbGSz7opb0QP
yo6kE2ls2mliLOsHng1hmpk/b6+Nyuoln6ULR19Qz8sEnFuJV7Wx1ViHynOi28OrFkfyWdsSJJ86
gqA2ZtAfAReTVhxPYTh/QUsFJL8FxdBpcZ6dOyfjeL74GIBqy9Y12inWX4aS+kZjLG0uQFBdWadU
kNDo81cnZdHY5b9vL5Bi/WU4aV6OosgBc78Aeliy4Niz1MgOm5magXMmVIhRhyVQbMUf+Oab490s
8CzQEkSJoPs2QtrDgK7d7d+gWCYZA7iMk02bHi5crGifKnhI6zXM2RdXJ6qi2GoZCdg7JjHApAg/
6POD2RUhd08eEMwjiDS1z83v3sRpIFO19YVAUeVqTxArGiOoDSfcdc/BFByqKXsot+aubbfT7RVT
7LqMEiz9aUBnCb411+CCg0rfOPxYfc1TgWo7rh99s9Etak8mWDoxOFBZPHjhixFm62fT0bRZqhbq
amBvxk9p79a9acPx6ruKQj+6P3XT89Z+yfi/nP2+vUIKa5UBgyvxkGsxZOvryL/YVVmGPUR2NQem
yp6kuCryrDPxUj8m/nYOMn6wTEC5rVMhPtR+vu+qZ0qBtdpGFEQZVqmYgxcTT8/VMoGJeGTxvgWS
Iiva2ljgdEwkYzDFvjd/8O1Jg2F4f+19GTtoLjXt+n4owfXaPQ/cezbz7fOeWfsycNAcCBuJaeCw
tNMlrArPR6AoDc2+vm/5/l/YwXFmeb5hX0djOwm3QSbhfqudH54wdC1P73uuL0MGbTr8z/hNb34q
jBmgO/oy4y3o9vqohr/+/41vUQrn5bmFVG4FN7NvnVhaP+VjuSs0+IHkukXBt6H4E+M61BotNh+W
ND8MG/sGnoZPt3+CynqkfMhog7wzcxhmNg6nra/vg1anfqXaX8lvR7r6NSlS3FCb5q4kiG7LfOo9
/wmtW/sis3X99JsNaD0OIZMcZ1mQ3xOW1Pa97WgiQoAh3rk9ylS4RQ7Rm9HELaCFvEhuG2EBSF/+
EuRfWU6jkl4yR9MP+b4V4XLx3x9Rd9vYzS6+lLMHHzrT/mO6aMrhitD5B6j4Zn0qvxhEu11/RD+G
dvW01h9c0YXNBEZrzSfeN6DgTwn7zSdoh6TXqqdr6P9poXFuDdhhj2kGcvsFFEHGjtjY3D6dDkvp
Hw1tNvr+kvuyCBlxsq4twceQ5HMOVMETjq/PfasLbO8viR9IwR46Jl4jmkIkILM6FEF3LkedkL1i
4jLC1CzWfHGHTCRg7bwIVDSEbT2iq1NzAVANf00i3mxm6nmeKG24rHDmezDUxqO/XBqUoG/vqGr4
q5m+GR5s8yJLSwQb0KTezY35bIAOA2f5PiUWX0aVpgOhZO4w/SHgEdQGjk09xpRUu26mEF/67/R9
r+kcd8L0O/+VVeMRhLK74pgvI0ppO0BluqwFqvH91wmKm/Xkfx9zU5MiqNZdCvIZT/08bbEuweZG
k29HlNBIbMFOq5ECfZDhWgo1Ftg7mw6B50Xp0NzNFdFEGMU5IiNL2dIF1DMCFKqaJ9O+80Ek5liX
unzdZ5SSt86l4adThSSn41967znvHvJCk3srAoEML52qYdqCayDoKJSYSP1AfX/flsrQ0qGpYC7m
1RZtgefT6mGpf64505TAVBOXHHWrRp9zN0e6mop7N1vv05RrcibFbv6FJJ2tJl+uhVPoEwTn2Q3G
ONv6NWaG250Xxqw9kDSA2CVnNebNhCxxKUDN/OqDntW1eo25qxbn+v83UWwwoKRjoXSKzsMvcwHV
Y4BVb5uiamTJT43Kdet0QBiorS1s5i1q8a5ye2hFCJCBowy9Jzb1EAKazT7PtnEQln1utdpjqplL
9ye2sGA100Yk0C4+TixHNTZ4uj1z1dCSf1LfdAw0zovEdbOfHIvSgVxZs+CKVZGxo1vXC1+MXCSg
Ez1Uw1d0Sj1W2jcsxcxl9Ki7tL6Xdbjal4vz0pHhhBxbczVQTVxyUGo6oAy0kNj1fv0QuMtTv/XH
ddxF5EB9GSw6GaMfOAa2c+yzI1r/j26dxbe3UzXz6//feA8SGJdRG0vetWO8YlHsNA15EOyz87/J
94rVYzWiuWWZL3RoXj02fqtT8vX27FVbKnlotU2mEwDBltR9X4Wpf204brVvJqrRpYPUyY0eDVZd
lazMmCK8a+dh2m+6BjpF5JUZ+HheQ1qrxcqbq/nk8QlKofTX5oJcHj3G+5ZH8lVw4U9NsYK5eoCu
2WMFAs0ftWPWOnSHwnZkfOUCcpSuHzuRTB2972fnwioa7WRqQ9eQlP0KOrTCBy1y4gTdU1uUj6gW
7As0MrgSADnWFGOPIDYWCSoEoWH6x37VScKoFua65W+cagncxjdMIRK2rXfmYp7GiX9sl1lzlqqG
l30WckWDAAQpsety6w7u2ow8Jr3ZjA9BwcCactt6FJ+RUU+Taww1OL7rxKr937kInnneRF017eqb
oz6RDinuGhvrS79GkY/GzVrG4EGLs3zfe7MvQxZcA8TzVIwiaYbguAXDnePpavaKwCBDUEHn5dbl
dX9TA5gwEfSRNZa7RCxg9lJM650paHk94ex23HtqNXU0F46Ox06xp1QKaXxse9IBpp40/XK0vDz2
8CggtEx8quGlLS1mf0JHWAOpqMo4mND0C6Y0XgJdyFQNL8UzuoEKHvXzCl1VXVyXXgQ5v7hgukZC
RUSWYafTsuV5ZhdlMnr1Y+DXJ7tbgC5eiwMv+32+K+NPR8Laqggqgb480zvNaV+EARn/Md1eRyqh
WCQZhprOqzDRwQLhpWI+LQY7UMiIcpdrCnHX6Pt3Ic6XIWSMiRyvL8hF/PLcA/vYFsPBM5+dJRZ8
CSdfp1yi8DEZS4Y+VwFyDLhvCcUIcII+zmW9cw+un3wTnlfBuc07HCwp2PKm+d85u2Ied0H5ENYk
/20WYdSzwKlIAUUhc//grsXzMjcgnrOeHGLsO9tluNQGoDHJvBRyrsEcM+CBUk9HSqNYehkq1YnV
H8WM9enR1QaBztPEDE1lReFiMpSy58RZeyMtkqD2yRfTsezfDufdY8Ea1oczGvR0zR+qL0lnsFFa
Vl0s2Abe+VHflCdOq6+t293zZRezNJqDrx74xo4CayXm0uIThdufs86uwyq1diZXMlxqyLcm8Bek
KM3ixKaRxb6/PJZ+oaniqPZYstJS5LzrOg/JVZ/mUcrrJcwKXQhSDS6dMpnbkhYa7CJZ2/qSAVgj
Jl1bpGpbpROmXLLRESAHB9DI+xKsQwgOh1ch8pO3TdHtvEc1e+mUKVrox9f+hrKotzx2qf8w9bq3
U8XQMkyKjh4aVgK3TJgVDCLMlqr77dCOvNyeuWJxZFY+4UzjUplIHax1jYxyO9pDHaKd8avt9zq6
V8XxIuOl1tI1177D6mSteQjm8nk2XkDloKnpqkaXvBbSueYYjAusPi3jDnIyw+TFa7OrOYb6Ml6q
ZyaQ1q0jErEWJ75lz2PeRrahazpWbe/1/28CQouSjmlBdjypQdMchD0T/ReDebreG9Xwks8a+QoM
imvjtjtt0VbVl9kaNPVLleVIHlstzVgLw62TFs1UcZPBfpDWuudxGX7lg6vTX1Ztr+S9/uj3Hmi2
BEQo3CTvjVCk3kPrzftOF5mlb6wsL819DD+xIZq355IYl64ZIjj04baHXQs672Q/Mm6qseaxnkuE
zXyzo9Ez7svc+kycGGWluEn/vf0RxWbIyKmy79dpWFKcv1b+3DfPQeF9dNEFXgJtcfsLin2QgVPQ
j2mzKqcNkoc1CUh/8ibn0bMrzeGiGl7y4rqzSDYC9JOYtnnxPIgwczDpu7pi+/ukeUgJrt9942eN
Xc58GrHPhOdDlI6zG1nBBGExR8yXwhH/Xt8qwZDbPLgAJcWpNWnqTaqdkRy8SUlu2j7FxZ6V8Wg8
V02GNsTliHqrJjdVGZjk4zXpPOIOPnJTMdyNWWaDhC4/DbxNqjE4zO0+3i+soeTx3pSyzijZlEz1
+Ep89B8O1Pp927xUyyS5uZd6hVcWGDtNq5ijIScajRQ0+/3rCmTY7W+8a2MOlbmF2TJyaysM8ywc
POagQ7/yUnA+NsfbwwfvOTqGl5Zna2s7tfMJrOaLd6oaJ6rq+1YUUZVlHx37ucu/WZ7uVHo3ruNb
0nK51oguOYrnb9ajtaydvjJS/rj9M1RDS7mMWPmyBDawcqMnToKLg7f28a6h5VzGxgvp6JkOXo7M
LG5qdudNkwaCoZi1nMekUw7yiIWCVHsJPgurg+JbRXXKJ+96mEPlBGZYsu3/KbUX676pJ6D7MnDd
vlotFFp/7VsaKf6J1rWB61hoUhEWGpD3G0cdDka1NFLos/zBcLLUQS+aacZZ4xxSLfuvwqNkpHcv
Vnv0UFpMGqd7NPPyiU+4+vW95hFTNbwU2dAoP2WtlQ93nr3FnN1vHg89obFz1eCSu1bTZtHUQ6Nh
3XtR4I6R4Y4fnKzRFD1Uqy55KDV6uoqlMfFKwmIuxtA1dz1fwhwlD+2tKeWGuwwJ83w3ZHSFtAF3
9pxXDpXTFVBSLrm7LXjyan/l7T/F8MNYolq3o++WgjD69f9vjmG/653KKP/ErfxcZfeNI6Jm+ryC
xD9botbYx+1M5WzF2ZY5hXgISAVaMfwDGXe/jXIC1bFwl7vKsLWtLlCUwHUmGdvs3IKkOERnse6+
pDAdOVex8mIpWQ+HndFWaDTjY957mqRdcUb9hVQjQ4r0Mx2SGfLkYTaYaANhERHTCU0tR29aWGS7
A3SSdOzQqg2XXLj0+rbwaTXcVYI+Wik7LB09OdN2aBb+kZD8o1fsZF6T0xOWVa6wGLcSr34poPoB
kd3D7d1W/QjJl3NzIhXfKguFRXGpg09U3M3dd6DhQ1YXcWlpzjBFRJI7BqzcNoOF4wfgUmVbvzpx
MNKft3/B+/mvQ+WegSrthIns3cLROx6yrYxoj3fbX35mxmXzjQ2vVf5JDP/e/prCgOX+gULA+cZi
wMfo7waMpYiF0e2RFUskNw1kBlq7OKTAE4f+FqYRGSxiVEf2ppq2dAbbxeDYLEAOwRpo1bnOQdid
5nqjGvr6e97EPZs03Cd+byW5P0QBZYfc9faFIlnV3bCgDbiMiBagmpqjOmBTaDRccwKr5i27r1mA
218QDN5zXMeqE2hBNOmyamjp/DWDMhVdEUDuwHxYZxZlUO7aZySSu7auoJZbcxsMBV+77QBoXpjt
ekiFH0lnb9baWFyvsRPhhmsAWd42CizN0fu+cRO5D8CvQW9arIYJJDe6n2IjPy/zYc+SELkPwJgq
gIhdLMkKCgpmA5WwPlY6Hbn3wyOR2wCMzsRJW8Nv/PQ+Za+8fTW841VWqJi+u/Ovfb9Ack5GPay6
w6wkmD6BGEg0xyE43R76/fSeyJzBAFcCXQlUd9KI7i7tf5UsuWp7AOp64OvL7W+8b+1E7gSwoDVA
uLPRBJCfw2DW39ZuV4XBITJ7cFuMyzT08NFm/pQv560cQhcCyLqUTTVzyU/Rk1dTZmHh+xV42ZOj
E8hQjSt5aUWXjpDBxG1ceGjIqskQ2l7w6fZyq1xJclPe97Vt1JmFO8/LaEeT98ljmiNIMW8ZwG3T
1sgCgqEHQ8Q9cQ6k2wWfcIhMC+xtJaSx6VWrcn20hk/E+VLo9HZVs77a/psDqAJYfgbLk51Us3dp
iRHZM9fUn1RDy55ZGuYQEJzJzXIHJT13PN/eQ4VbymBtuzBNl/tY6LJ9dPxTSj5BBB3aKZPuaeU6
wb8qs1ju6w96syaMtyNIf/CBlaKXdXlZcBCJi081YUU1vHR2uh3BwUkmpHPpYbCOZgfS0uIuKHW8
VH8S2/fmL3kmSHSDrRqwp8bddOwvzXECWTXU0A5jxE+7ABRYJMlNaekNc2Vhdy33M+F3vpWFlY5V
VPkLJDdFHbTKLYFfUH4Z78mBJf49JDrKixW18XoedUwVCkuSUdwMzGAtiCqmpDSb82R4kUMnEc4t
P3FvvnS5Dhmp+s71gHxjUFsw92ZmVVOSV0MIkXiWf0kZgX4fiKxebzuFIrB510+/+UQ6gBRm9GCz
5pY9rKDdboY8qsd9uphExnaDLryua+xJYtQf1v6LPffgJ7z3dY3FilAhQ7oLPBiVHYjnwUhSPg4V
GEmoDomjGlpyZky8yAFUdFEFz6Np5si0nePtNVcNLTmyAVpst3RWM/EQkMkrLb7sG1fy39ltlrGo
cQdv/bvBA7hq0yFuFKFHVlevjcmlKWumhAwfuxVPx//aPB6IJuCrbFDyWlO4HphqhJt4/LmfISD5
c7B+3F4SxT2VyHjuijJ7asRwTVTLsAlO1H+YEQ+Mbx7S4XzeLt50KbKft7/2fjWEyPBupNp90Jqb
eW6cOq7Za5O7z8xvDq5lIxfJQsP4jT6BT7c/prCiv2iC68KALMtmJr3703PAE8l1wnSqka9W8CYm
OKVTmQAA2klRfNjckM6a9xLVuNf9fzNut9Z4FAPDKyCvwRCSnByGTny+vRqKUCmjvDs+Vum8dJAy
ZHY4GXHQJENhhhY/brr3GIUTyFLr5TxbqVl3CDag+EN5d/3BQd80aoo1qsWRnJdWlZHPToH7SB0N
y3EYdt24iYzxTiern90MrmuOaTzPUzTq9DNUM5bc1vN9E4xWAY6OZg3b3jw2SxXv2k0Z1u10Y2D3
FhbDLb6W5Kl219ArQ7HFo7czN5ah3SzNbAOn9QQib+/o5d1TsLSnFNxN4e2foAhqMr7bMibfMRus
e8Mvpj+GjRf5O6UjCZU8FMUfE6JjpZWM4sTTFzv/jKYPJo63p67YWJlBd3Y4+tTqZUrGLr3ja3Bp
Kh0iWhEhZdjysDTpKBhOVdY80tIMB9B/BIQd+Jwe6XbI2jU2ODvt+x3SObugVbhBdwaeTOYfvE6f
BQ2+7htZclZ7Msq0wWUzKRYfqNBujVpW7rzIyhrrbdO4OKzq5dwa3kE0y+9gHj7enrdCnYn8xZ1b
OliEFkzCxX3+j3MUpyzuz/PT9izi7Nw/pIdSs0KKYCkDmbueQHVqwdqn/TEYAYI4WiWqLK4mZVCY
qIxhphlICYBvshK6BHcdeoeZufOqL4OXi5TWzjhh5t72RL1vK4o2xb4YLwOXa7eZ6VzBbNaCRCmZ
fjad9UWzs1ejfufyJoOVi2xLpyxnOFwf/Gd2Hk7GIT0Pr25Ijv0piFvNJVq18Nf/vznD+5ZD/BPv
yYlBPPA700Ox7mppcIiMWjY3e+J9E5hnf/un5PS7U7u6YKxKA+VGkoIW9cxaaiVbPcQzezXG9MLR
hVQ4BHIcNBRW6AM7LrIft7dDEf3lxhLL6oqUjHxKZhJcgkw81UN2Vxbu4fbw1wvge5stHb1+WXDf
HYiVcEfc1/2vmjdh6v1DN5aQLBwCTe7w5/nxne/ICG9/XqqWOnAzd6pCB8J8fmFFnKLpEtVq4Oyz
mYWOWYW8uPD8Uw9NcNqWYe1m6FU956ga3v65imAio8GzyjTTobTcJPM/j9k34Z1cAOym59ujK0xa
BoSb6WJ6WzdOCbXWsKKokgf9076hrz/ojbe4AJoT5qMmOW12HmUzR2PjUmhSXtW8r7b3ZnCP+mnp
rybKTfwnq7xw7na16DhEBn77eCtG/RrWC1G6cf5J84gtmivSn0fn90xKOpQL3jsgaOnFnf3QXNzo
+/CAx6toPtYvyWMZs1h3iVF4oIyeAiHzag0VMo2gf6iAix+241bvHVwqYk20hgQAs+B//TkXMRil
u0bzoq7aVcm1t9YH65KBt85A3JnGdwKm59u2qCqOyWgpNBHNBXoxUWg+WEc36k7ut/4MnqXYPZrn
bd+LKpGBU4HINwhPpaiUN4k3sjBzP5muxlMVcUDGTY3+SvqldBBV3eplGdffNofSsnttHyj4vn5k
h8iEmRDZbhp/QDxIQTI8z97R6vMwHyzNBisMUwaAD9XI6kGs3V0AYl7b+WZsIPeodKFSNbp0Phct
zp0KbaV3lL907MLRMNwYmuxRYZq25LpuU85o8UT6AvxXWHjZS7/pElPV0PZ/Y1kLdtsOCjNTstA8
JBvFe+KqsXvV0JKvki7bCE9xhpWQWwAON8rZEt12KdXQkq8iulDbBvl7YtYsJunR7nd1YDpERk1t
szCcZsGJB0rqiFdWVG66jmxF7iBDpthir3npIoNrZzteq091wQ6dCYELUAHa/s+i2sX3i99wLdW8
OZ/gWC2ukihQoVcgdL3Xqf1ZtTrAlOIiKQOmbKubR7cfl7No5yYWFf9dT2VcruOXlTdGDLWKKepT
lJvzaue7qAyjImNgZitBhk2bBz48OuYZ1GJ03HejkZFUQeePHV8RN53BiXAAnFink+pTxASZ86sn
WW9lczslnQOMDrhyygthOkK9626+c57LKCl0O+SrsEwzAYvQOXDT2K2/c2eMl9SMloBpVkf1EyQn
tqhdkuB6qlBAGawjW4/uLso+mKnkxK5XTeW0deLOqz+go6JjHw13X3yQQVJeZ9TOhFpN4nD7UNfZ
ERwR+6KaDIkaSOfWQeHaCbNPwvrU8M+3Q5pioWVAVMNF13gZttOz7u3uozXhKb3bRYPmEJk2db7S
fS3b1t35yxYaCD++2NWriKGvv+dNsAnAT7TYXWYnJHgk+VNd3Dc6zXZF1iEDokjBlp6WtpvM1b8V
nufHb9P2gZf7agIyUSo0ziqLmriZiuKhhigtJzrpakWINKUz1fQWXoHKBu0VHGyLfLm0RnBwQQUR
gAutBE/JNqbHYqx3GrvkoqKrayDmS+ucwk0Hezq62c5CngySGuYxLcU6otxG7+e0ilizxXvM3ZEh
UkNt+6DARa5H1vwMdkowUZPDmC6nfcNfz+A3Vln2thAokvyp067iuVjiRseyqEjnHRklldWZPUOg
Chb/IA7sbJ3rKL2v79e4jhvta/37GY4j06W63ZLWFOnqXQV5PDJUh9psNfbyvls5MkpqZtX/ssl5
/TCRyzJCZcZ5rnFVu732qqlf//9m7Scb9FMzxx0tQ5pjXISuAvZ+hHRkeFQ5gdXKnbwp4RaYCsk/
DH1ewfB936Qln3Uy2ydzik3tqk/UfNZqbKkWQ3LOtWvAmbwhPIquivAqDyi4cbw95ffDjCNzWw4N
wOXrgqHNJIcVshM9QYbqrOO3VMxchkeN9mCQrKNAA5XuwSq/UpppJq7YSBkdBbbwtOe5wAvQSA6B
v4WTOT2kVEdrp1gXWTS9r8q83QL4vlMMkQf1OLN9BB47FCCIs9GcUM+/Vmef2cg0l77jm7nnYw9q
E4/zdhh0uuu8ol7jyKipcQu6rB2FuAvO1AohYV9FYNGMi2MQLcV5+9eJxtMc6gh5VLstOW0/FNto
zVZ355IJwoTroRhczUGr2m7nv/GANe1ktR4OEdt/bIJjtnyvpl3ZqSMLqdudMU1Vj3vgzPvvq71+
EiYgOub4z20PUy2K5LxsnGmWrfmUZMaPcmljxg1NDH4/eYeV/HdNxMQyZ6mQIvSWgKDJK1Q4nwIG
DqeSnEyXPt2ev2LlZbiUuwUlmpaRBqfTP5zRkDb/ghF3X5iXaS8Db51BqWFOiaj7aA6qI7d08hGK
dZexUXm7Dry6elXZVnedhaeybNXEHtXQ10PxzeEkTN5YObQCEwZ2RLPwY3QxXm6vtuKNz5FBUaaR
T3lqYdpzhBwvruIipl7YziEJ57gP+6h5MHSYiD93yL+vf44nOazBeGUPJg4sPqQnBzXF7rWrvm7k
Upkv5fKp2V7T8aUyPtr+B4/sUiVxQNv739Ur1raoXdux0NWClpAHu9i5K9Lpm9p07kAsBHcQ6+Mw
iTvfNzQ+rPIByYfboSrMMsMxtrUv0P0MWyMhxbfbO64aW/JiD8RlePorkOhnW0gBBRpMK8LlUPPk
p3g8c2QMlVMEswhSFzDEwm5C25yfWse5VK4T0oXFPvytIgb07VsojkHk5vaPUniIjKWiXLRV73k4
Pr1mDsU8j2G9iJ/7BpdKUwZZjXEqc3h29kCtzzX5fHvc92trjsySObMRj5Y2xu0yNFKyLgQ3TwQS
16gs5kPdPWSrpzFVxZ7L+uq9baakDrIJpQXjg2v0IZSOP9is0wx/jUPvuLUMp+JdY3fUhScEy9c0
+xW0X7rmge3DOjkykqoe6qYLOhxoKQ9Y2BDji81MzXmgONJcyYdthnqsa6MA7mQHPMpMTo43yW/Z
WB/4vodqR4ZUldBx79HZiPBjNzHkKsK2fb5tP6pdlTx5ImlXw9zFXd7eielgzN9Lti9IyJCqoM15
YFIYTJP6jz3nJ0bdp6bUQaIV7irDqaAC0BbbCnfFm0AfVUtfh9TaNN1uimWRsVQExJxV1RQApo8X
N6/CfLysO0vtjoylmu3WzIPJQ3Yy/hjGIaLC1GRXqsNRBlLZw9wwMmA71yQ9WXF32uqQ3a/HPmxx
Q0qj7dcus5FRVa0PfK7lXPc2/8eFBDzPXpv19fbYqo2VztqRNCKYebAlLnTL8Ffsa0vHqm2VXHWB
cjJffPeKz/LCos0SiDpBP1dXNVINLx253OC0yFJsrDtBfYjk8Wz86IiOe0IRIWUk1bqIAdIFmPyC
Slpb/srd4FEUdSimXlM8UlwgZQiVxV1nqHs81Jg5WBTxOgPGAsvJI0rLc50d/o+za2mSE2e2v4gI
QCBgC9Sjq7rbdvvRtjeEPZ7hIZ4ChODX31NzN/1pWqUINr3ohUqkMqVU6uQ5JJBJWPDD/WXWfI4K
qBrRTTKHPYxVzCenu0g7P7braUTT6v3xNW6koqrk6C5ZGGJ/6EncrufadLfQjXv7njeJNGldSNpW
mDeOdFRjetR5eoP9dUPf/OrN0JRw1+FsGFD7OkTN2XKO+0xx+70347oL8VnreGD+bUic9cXBmmtD
7q9xeRVClYNsofK5J8/Tln3OpyZu8D4lbJNSu84iSsBWTjW7cpUoZ1q/s2BI3NKUeesmrsTqVPqu
5AKcQ17+qW//jN55M4kO6SatnKk+87eZFHy4orybQG33JMZm30qq8KhpE2CIhuL6hdfHqj8EptKo
xhoq3mmpp0YMeP5Ff1Fw6MWVbaiyhKYMSVc5/g/gqZqynnq3ZQR44tIei6N/cD6hKnV0Y3Y0NXpp
dhRVLbgBUjBsQUFwoR4Q7dbfORMxI6mfvdwPI02ip1JfknzyiMBz3sX1j25Rxa71sIQfyJDkoYlq
TWspJVS5ZdnrsMFS4uhd2JkdmpP3wP/xjs0xP26GzEzjoCqNVOZbUe0Se7yybPrmAJwLCZ/FhHzU
uZISsh1bRDCJAGDicsY9wf9K5jnpmGPIzHRzV+J2HtBj6k59cHGmT8LBmeGUhq3sX/aZd64gRInb
ERVNv6GdQC8i/bQdvWR9ah/Xg5fQC026E03XIysBL4pJsv1cX01uqzGYipLqPbccMoB0rmH1Ksoj
vfUdmMS3dGMrz0FD2YbbCDjghUIqgC0/prmJy81wp9XEgwqOIiJwg8WBG1W1HdcDTQW0PNqpOkn6
OnWRIep0n6Cct9VUdXSbsCrUPhUR2l9OKGDtCmgVGBXC6m3bYMOosktvp5v4VluPhZ2MRgicZktS
6aW8BQV5Z66mq8zX595vH0NepKs9PUCzzFAs0QSEipGS9ljLYozk2Q7Lvya6QOla7HwccpVYxrU5
61ygGq9WL4/lOJz61oQ30i2rEsdhlRd8BDvFZaQ9FB2rCw2Kb1bBvtxfWt3wSiyXrABbiY+9ulr7
Q+s3cTBSlDxrw0VLM7yKlhLd6K7rHNkXxqa0BBE1ZfJcByaea93wStjaU9fkfo9XbTahESliyxy3
PRsOsmpM9RZd0VYFS/kWEO8zBZi3d8Bkl3jJmOQHfm6+s0dcWaqYpW1iemTRfY8Sw8NEoqzqYK4q
egJG0BlfKna4v9CaCFMxUjat55Z1zk1jqXYOc9fYaeAMRRxlLY5Mzkx1Z83dSEVLzRG+wa9D+0zy
l4yDW8N7bbKfPLBBRvLbrr9b42jwLe3KKBfgYshgqhE1PRf0nhN/aooynpbPtjxLPFtb3hbLrcUL
cBV7k4y76Z8geN3Kj/ftqdnUVXSVsCGxGuUUIW97XxcSPUjH/uhAzaCtmgcxmxjgdOZUwh/q6nwJ
FpCKRu6Mk8mJvttzfiqQMoR18YDizteJkYMlVoObaHZJFXOFW2y5NJU/4lXFjv2apd1QGNZLM7SK
uapzAligjWf/rT4u9DE09VHqckEVcUVEXXbocABVFNq9FvlQkyCmaKHiP8upfujFb2t8Xv4MIjuv
y2awkyacVDSWmEdBeQHfKwWJu+3CxBcxvUBe02Cs2w72To6lArLWxW7sYZTDdWNN0nTzKyQHT5tc
Y98F5hnHC/j3133XaRWhxQo69NBPxa3DHa5Dacetv4v0mkBN/H9v1AU24xm1BSBNvR/MKRJL9vH9
+NNslSo6q2yjHh3bDB1bln2c+iiurBo876Y+V93momK05DZU29yjLEK/VjD4A8FjXfME2PzSxdAV
2b/tg25XOYQrJ/IrKSwwj5cyDqCp0OI1R8y7XiSgwXbbW96UNSZXNhMaRqGWcctMnCCu8+bg2qZ6
27txjeGVQ3hDUwqoK0G4XNE/TRQli/ERXDfybe99M/G5iOpyKll34YAnJps35GkRGgWn3w1hzFs5
bLd+amQfQojAmYJ0CeWNL6SNeeg/RNvy7b6X6r7g5r1vvqDrBnfKXBDi58F0lJQdBmHoANONfPv/
m5GpGMEGRbCoYqsPHcdba7SrcgfDKOdqba208X0binK2jFngp2FnUg959zjD0EqiXEVceGLymkuY
y7iSTgwGt6TJXgLbi4vgexSi228z7dE6EylnZw4aLlBMQPGAlxOe4aK5PZRWb+Ke07mPErSNiALe
R+t86ZBklFl5AsflSUDhc3bWXZqkgYqBtNZ2wWMccrY5wzXamqu4KQLDpv/u/ukHKk/cHJYAIvR5
e/FEn5IGLPUTsKg7SeQDFQOZQfPYr0AdcoE3xRTIsK7uIMLXbiZyLt381eitvKoP+qW9OPNwzAlJ
gPWBzll9vB+4uuGVwC0DMPoOYdVCPDA/UF8kcgqvoW1yzfedJ1BJ4tbMn+begTah772w6bmxH9qt
TmwTK8z7nh+oSMiZuGMX5RCSygee1tn4SGWz02+UCC6CInAltNPg9vSxs3+CGPqj43y/b3XdvJWI
LWXbTZJicIhspRUsz7mp/Uo3tBKuDpiOKypQ288BZ8XcEx6ZyKA0vqICISMKtjXmWKByhdzbp4hW
wREbzpKUtBvO9w2j+wnljM2KFUAzwduLH2Vg0BuPWdSkxOrSfcMrB20+d3zb+rm9WALkRG7/ULlW
PO7dDFQQZLC6+YQztb1MhIXzsVobazy2FLR9j4ttt7YhZjVLrAIiW6/kRV2vUIDr7TJmG3v2O25q
a9KtwO1H35y3edHWjRNCcmmwrXgC0gB/wrSUw6/7S6DZEULl0K2QkxEWrLfWzOIxcFjqS/Ia+lO8
9aZHkdtq/udO4QcqGJJGWSCqFdCRYbUAoPq+FvOD8EqwH9lzuqymU0tnKSWIIcOHPjaUhy+ELglQ
N0lJtpTv1PkLVGSkbBjqeBa+ggTbqSfZ0+iwpCpNDNCadVAhkQTnFOW32a99nQQ37DFYNiv+PA6v
9xf6FrLvrIIKiyRkHoeRreBwWVnSNRx0gfP3IisvPm8Oa/HojuTr/V/SrLeKkqxz9Ay5PthiuPMt
7w6cOofMeXTWr6P0DNdUTcipLHKbtwxSZMDXinX4YUHxMtmq2XTF0y3FzcHehJzfkU6GvgC6jeXH
Je8fRdh+dvMKei7+t/sm0v2EEtXRGvnFIDZxAQjwIKHJzHPUxDjKrN60fbn/GzobKZE9bF67egyf
YXP+NDftidPix76h1cNYzpmoFwzto9c9lMUV+KfT/aE1UawSy2VksANnQxxk0XM//1NMv6vCpIKo
G1s5i5kXTCxoSuS1Mj+EDfu4TvzAPOewa+oqKjKooIQjZ0ydyTCVkp/kTA6c8Yd9wytncZnXdu9R
dCd4fHkES+8p8KKnIic7h79F8xuvX6DwVDi2Jy6bTS+1XcUh7z6Q1RRUGturQMi2dpeljRCxrVhi
FnoH0n22hmzffqCCH9tCWMNUomtrqoO/mnxskllWux7f/UCFPgacQ8SOjVDVdeqrm3fPTcQeyGwq
+egso8RpK206+YCfXtycA8kvJzCCTEfeFaYUVPcDSrTWrRsVZYGV7dDvPk1u3ORZ4rqmtxbNPqOC
H3NnjbrsZvssiw6ev4HB3cSfqxtaCdhA9N2c43360ok5sXl9KLJdbG9+oKIfrSqjwQyW1kvd2j9q
uqF8hIuiqExU/xqjq/BHj3VN0VuIVrqw56pEYT5zSXPYRDDE9/cDzRmiYiCd0PY7akXTxWbWBJWp
uYXTe+RnRZn/6PcyMsSW7ktuv/9mY6Bu6C6g/8bGUKwHIt3rZDcxnbLDvs+4/eyb4YN5yxit0K5R
dmhEX1HhnJ/6qI/7ZleTMZb65l1vfiGr10LUDQKsAWMuzkRQg+x6JcXQauxWtZN5DJPPqlckiNBF
uC7i7/uG0Ti/r4RtY0XdIq1suqxre24XqIpCH3Lf0EqqHK5kLOwM00Ya8iCymxqdqcNd5y1qyE48
Y66Lfd4rs18OdU+rh5ZuYZkYnTXJpYqBLCow5U5QpLjI0u0SFKrSAI8rqy0gOCKaR5LJPe0GfqDi
HwFGH30mUCoJreHkD+QrbTwDRkYTuSr0cZmLYSQEaPd8qU6W5R8IgVYKZUlPXUNUaZZBJZbjDSVd
1CJoG1Bx9pAz8F0v5uT1vv/oPuD2q28iaqmov2x45LzUEb2KoPjUOc4zeoxSEbBddebAU4LW4ivk
+kKscynHZ15nj8NomLzONErMhv5GurXGyHjgPCwQo3Wi5hjmu6iy4DdK2LqshBq5fWtlaMlRVO1h
HarnBXSH902v838ldFmO/nS2YTNb1ubSl8ORlNtT5bFj5ObJyBdD4Uez+XhKGFebPXeRgx1ioP6H
Kop+2bOJNUVjfxUjGUXbPAGXiopG1lexTYl3rBhw0rgONel9I2lmr8IlHX+LAjIgYxOF/22BApFo
PYNhdLO/rcsb1y+iVnLuuAiswkdP6ifhZ8/ruIvEww9UiOS0Zt3EPeRSEL+UhwI0B0cmchP3us4s
Stiygtj2lqEEUPX+oy2D7+7QGvqNNTuCShDHyp77Xgd/CezgBDnp1LO9n2OwPKFTY+eiKnGbU3+c
6wpcXxZap91sPpZdZrj76AyjxCwdsgIM1A76aZ3hh1eEdrqwfDHkT7rBlYiFiFtU8RXO2EyDkzpF
Nh+WCRRf911dZ3glUPuARaiKwx8llDxARZBsC3i+IvArsdzg8poPUAGQjWUVoF++FSsa9+jQ+qnC
o+X92WuiSeWGE450hiGDvzdL9BBWVdxJ/oJXHYPL6IZXgzWMRBg09nSJlutWP03dx5V9uj9znVFu
6/FmHxiAmPIW/7ZBOm7a5X0e10X59/2xNXu8insswBOAohlSj60uT2yMAFLvPk9L/bhuwQkKBAbH
1Fnn9mlvPmEmtZTOhO1ASAodImRpIjt6m4lmTTe8Eq9t13Q8gLLdBcLLvyCaehpAaCMztnP2SsyS
QQadt4B1w1+yOVno+vdEgy6eWr7z9ukqgQvniUi0NHhLdHiM5uxjawvDKa7zHiVquSNHvy9wOxwm
dujW4lrl/uG+82jMrkIfKzeqmDVjVfPZ+yOL+hsJ6jSYeoPZNTP/D1mcFXhNECGkSCWOVTZ/2LJi
X8qnIh7Lug9EYIGAndRgroFuii22nUMr0Sr9Auq3eE69zCDl8yo7Jd4u5JofqADHsAqzCVKv8MOM
pZJ7pz5cd9paCdCFWFsPBdbpgq7zMR3zSB65x77f9xPdQirhmUXVUmGXmW4CppAYCB4CEGzcH1rn
gkpo8rb28UoOa7t8OUaRlxZUnIFG33daO0pcZkxORR/ilXklhRN71oRnHtf/5/7cdWZRIrMuhTfY
BOEzFdhMsvHsoPN219AqHko03O5Ehx2LyjmBs7+EjunJRTNrFQsFaC1nXo8sAOJeWTp2bZ6wJvh9
f96a5VQxhxlUT1G0ZbjRrHaCJv/DCLELx8i6o5u7EpvMtWQua7zSurbrx227linuTzs3cRVkWHM7
xxMzqiiZM3zv5/mvNd8ZnirIUBRt1LkCyQvv2BwPvu+kXmFM7HRmUeKzWgXKBEAtXebeh9BT7S2x
RV2TWXRrqoQom/m6+hy+6ER/zV5+jeirWzND6eS2cu88NdpKgI419+Z5wQ07J9BbnkPUC8uh+9nJ
vykrDL+hM48Spy1UMse+wW9YdXuiNDpSx+Du749MVfTT6ECAfYNI0GUDRSkkVUHMX8lduwtV0U9T
1MxbzXFYVBBPOpDacR5RQqwP9wNVN3Ml3c06XixFh9GXNforb7NTvs67EnX6H9o3HlEyBLh8hePC
k2jN+gSSfMlcj8d9c7856ptktG0ny6Yz5s6K/Cv1ss8OHH7f0DdzvRma+tWCdvh1uuQRHj/8FQJz
AEjunLcSplEpI0jQkOkyt9ByKtHU4Laj6Wno/UCikRKlVjC03bohAcAbUQdO3ulrllXj0SPscSn2
bWM0UqKVkEJuYujnixu9WqjVDia6SZ07KiFaNhlZJoLsoqiLdInmI1RvPt5f0ve3L6pCn5YiC/2A
Yc7Z9glHRWn9tZkaVjSzVkngSg/M0IEFAfmNPJJqSPxtX1pEVf63gUDosCUeVnPFU4crnR+U0Ovc
mrCDupnfvOiNn2drUeRzgNTFL90ojsiI+pSJ8lQ3thKeUVZvaOzEMbo0EWpH1mAdPBI4hgh9/8JL
VZ1MQutp8BvMfGhwy2IW6sjrC2f9A2fZsewHw5mh8xolVrcyz4MeT4kX0LOdyuLvmWanaZ9ElU9V
mBPPvWrdIGZ0yViDtul2jDn3nteVv0ZjeajknN73fd1SKPEKgbeh3EAODTgVax6Riy2XymV7iOvw
EUrMgtOpYJF7K86GKFMVXto67blZA8Mxopn7f1BOY8VIQVETqH2+xR7eEWIv24cfpyrCKWsLP8Id
j1+ykkNKPLy4Mje82Gg8R4U0yW5B/Wta+KXi0RGFjYe88mK32leJoSqcSdotZr5E3WVZ5qQl/ZVH
kHIdwtMuj1H535pZWEvbeN1lGB0IdxFc4JfUc4uSGLxGc06pnG9ubgUTnL2/sMUNDzOrulPoDOvT
MtkEqKbQMxy2/7Yu/zezpCrPW0acLChne0TdBDTJj0MTku46Op2gEJnxNl7I2O9tDlS/DzGc9Tpl
EHN5csMJZ2vaoyuIyViU/Zw/BxBs5S+WN00+klMwY7z4Tbb1KaQB6qyI15pldhE7jZjBUpDVLUPq
7Wwr98N4KSYpr27pZI2XREMQ0l9evVTsC2/w+AP93ZuUUVwvwELvujlSFRQlpW3XxGH9BRxun7bg
2ZOBwbE1O2+gxLsd9S1AENjXBQ6leLPlradg/KdYx9+lXPB02A+hoSqgiX0VHpVbRVuVZcMvIoK6
QBySOfg2l8QEU9ANH/7v6Vd23Zhn/jJdAhFWaSFKvE7SZTNMXrMBqNqa/F8MAcsB486rNmYsh24P
6eAnYWlq7NB9gHJ8h3YXEdcesa8vXRR7Q9cf21AIw0LfzPBO5KgIKbz0uP4wyx4gZTTZHPKelGua
u8XaJh5tqy8TrBaeSEDrJt66OtpV9EAnnnJaBZXjL76DhsWCnur2Y2Tt43fHy9X/rrdvSfR6hBh4
6r/Uw+dg/bDsOgSJq94Ap9X3LHcG74BHxgt0X07Vhg1t3PUghOEVT62rlqBwgO7xyXPROOwlECMx
JFLv+hCGVm6A+UAnb0ZPOrS0PfANuh2Pg57sY1Z11Utghba4Fg8fsAuANEFNUms1NfO9e4Jg4kp+
yf3MA2QbdANs654AAb24UJ62+/JUWaaeuOi9CMBP3Gz2Jj0mYMBY8tByLtJFJ0bjHNzxW4/6BCWg
Xa7ifAqTgpgyWt1CKKkmX0OnLNzAPtO1fhFB9ZBvJv7rdyMZ36FcCrd+JcvQwH1mQDpG8uSP8pFX
3/OVpMCQn6uoPexIG/BDSuiGeP2gNfTaL2QrfwWZveA4BEvD/cF1X6GEb8GwxYzb1l0Bs8nTwRo/
9gFPhzIDG0TVp3A0Fi9kHxmhq94X/bKScqhxI+pvjSyyXP72psYEbdWstXpj9Nq8s0SPPmaXfBH2
D3t7uW+id88c4qr3xTwkUIxdb9uQHxzGHkRMDSh8RxN2TRNyaneMPVi+RZwR1GtNZIEOTwxpY8/y
kyzF0+awZk8zIb5CiWwAJsIsdMV6tpas/ziUXv7LFo0JfKqzkRLU1lR5lnAQ1Dz7sBYkzr1/KAgY
7i+AbmGVIK5n5svNkvJcNiATQWd0K37XUVlyQzqrG1+J5HLqZ9CPFwJp6lMvH4VJTl63skrgBvaE
N3vXg8nXKJ2i5VhykSdWFlx7G8TP+4yjBPCcew6tGrDZi8iSx17I+mkDgvnrrtHVi+K8TGLwiT1f
e3md2menM5hc4y/qHRG0MGXpDs58XcqHtTsJ/ruMDENrVlO9I9pZ0VTeavMrFFY+RHgxSZxsWA73
7aFZUvWG6OaijZoJ85bFSYJI2wHT8nEz4UE1VBauekOEylQG2JrHryTvE1746RB+o+PDcqOZk6lF
H71WprRLHezKdfX7/jfpDHb7/5sDuR633s3naboWIPOaD5npcV0jUuqqt8RBVm0xre58BSNyEm3H
ZqpjXlaQ//pTjuV5q4Y44LiYQn/YG8C8PT7wErVsnAyEpXwfT6obKNGNNsZ+dEC9hSUDXkm0D2Nr
QuRo10uJ8HVsWYgUgF/z4ovtAZUzk4fVIikhMqnzfzbrU1k/ORvHEWrHy1oZ9nJd9Cgx7zplU4IM
bb5W3ksB0iz7R2bC02iGVm+HIZtYMQTMvlre7217zsIizixD3U+Ta6jM4W45tOvkDe7f01qH5Gmq
cZ0D6zHtIpYKMoTWpwIA9+CTS/utOAfusG6mliONj6uksAVHS2LONySd/EsYPa2d4Q1cYy4VBg02
T0ld35uvHn+U/qFgTyzbUy0irgp8Rjddz0H9A/223HnOIKcZWpZBcUNjDRX43NtrRzheIC68RwUm
yEFOX3Ri34GkQp5LP2tKAhbVazgdrfVDxg3FF829QdXRBnk7WBIBhr3c9kY5fm684GNZfN3cH3NP
E2iMxdZkqu1qtnkV9SzRzd0tgAleBuT20O28gOd6jbcJAOUQNP679l21lrHkUFaiY+9cSl4mYY1e
o9m0BhpbqV1eecBkBjlffl1yaOw6h5wW6dA8uZh7RF4H+4ebpfc/4l+0x38KGsRVCxpOVBZFm4np
Xyrt5iDP2Tk63fhx8tSUXGrcVW38GkgxjeM6T9DpdnMnHkoU96lVQN76/jfoxlfyS0rnqSz7ZbqS
9Tg7x9AE/tcdDyrl/UgHnk12MF+ntGvS/EzOuEhDrxswtkNzjFKT0pN2EZRzKHPXjmYufsg7bY/t
UZwhnn6xTjwp08hQuNIZSTlzRs5k1DVku5RBxGPWAJZjb+W3XSugdoFF+VzRzSZIq/KXvPw2mwgC
dSugtn8BxD3bK8XAPLU+OCk7IMt55QfvKJ6i1P+yb/ZKtWftbBJKcN5drFEkgk2HmtmG80VjdZUD
34k2KcrtJjq9Zm68+MI6LhkziXfqRr+dam8yv7BdZVZ2vn0N+R/Ia1ZFYYgozbGotno1i7tJP8cZ
EARnq3mwssNgont7t1JOXLXVK0f9IC/mfLyu6xmd/137kq8fpzEOQK9/fzl1k3f/1yorrXO/XibU
BTv7Rx4EH+e++rk6plK/zuhKrFp0tnMWQe17mvM/Hm++2cTUw6cZ+j8s47QuVrtGypDfBEIqGVMn
2pmNKEbxgjVocRFEysD66ZD7Az3NS7ZPEtD1FJsQ3koCzhRok4MEGYW1p4Wbegp0R7mybzl54NOl
ReZXlGFM2iHm63movi67oETEVdtouqAC1XIEm7vF+KPrgMxr9ymQumr7TF3PkSCAbV1kB7z5siZl
YGpf0vi4yjTuSMtbGhdWYS2uD6kbnMZ9ggKu2jvT5KxsZg5PodNfsxySbV8DKUytbFfYzHkm5puI
6fIBNCxJbXmHXSGvts042er4VY45W8VL2D7K9k+NLtL7Y2uCUmURX7Z84oQjbwWR/hGgpw+FFPuC
kihBSUAbCEg1cy6tvDrNtTVhb3TeoYQjzTxwBmYwR0vPaHso14+jKSfSDa2EY2hVNREDptz0zyMD
vcp2QD+2wdSawdUOma4oM1asoBjNLftnyNhhW91vS2kCDmlkY1y1TaYg47Rt/BbrJ+gtQjaGncYp
FcmSkgNOoyrOTHRD2p9ScgpJOF/6vAZb6ucpzU7zqUiDl+WH+2FJ6bE/baaK/L+o/nfyd/e2b77J
AaqKWgJSsvZlStG0lDpxeQgfmk/Wc5kjlV+PdsrSek6dJW56Q7RptmS1rwaU1mFvSRywzUxTMEAd
wkX+yZsvne+ZXiU1QacSinf2sHLIXNvXkb1O7DM1kQ5rLlYqizjtACdz/HG5dvJX7Z5Rph8FOFof
XOtxpR+64XXXnqESihN7Kme8vkG4tWhORb/l0Fmbf9wfW+taSnTXztJndY8V3z6vCXRZTjc+a/uz
SKxTfciPJiIT7e8ooZ6hyO0TsOpf/M/1F/84nMK0vjqfcDAc2bE6uYZihibo1UYb2lsjD2+ZCc3r
cw1Ztx4NhNFsKjvohldeiVvw07Qlg56h3Q7nMn91+v6XPXiGHVxnJLXZhotsrosZ+6E4kmNzKI71
K85LclrT9hA9FKfMhMvQfYcS503ulC1heDRean4i0/w1qouEFJlhFW770jvbiNp+Q3NR16KOhivA
akkzzPHafd0EO4RgMAtNaHlNVKvk4jXxFovZMBZjZ7d5lKa6u25cpQDgAJBogZsC54bsU5vnp6AZ
DHudzuzKEV3kLmkDigtcvTZf3X60vnOLP69DKA21YM1mqnbhFJG0fdFXNrofhodgW57AKJFarEWf
0mBYW515lECuy8LyQnEL5BAve/kvFpbp/b1IYx21FcejvQSVNkYenPPi+fGYn6LJpJCsmbbajMO3
QaAZGtnAAkRuUtxocTq3MtGZa+yuduNMZFgaUmL01f0UOnnCq8/t8GJ+FtYElEpP7NaeWxc1HCeo
x9Qv/FhabhfPjX8st+YHcKelYQvSVOXVzpy570UbjM56qeufMnzqwx9O+2z5X/L+3HZf76+zbilu
/3+TZLjD2NUe2iwu1dJeIXCUiMpEKawbWondtZ3apaqwJ/ib85v6/OJLE+umbomV2CUc8s4ew/tt
wJfXaurPshw+9KX/CS/S+0JLhWWFbeC0AYiSL3RYY8/Z0q2dDcmwhsLcVZFZTudH4VpBCG9Kne/2
oT66wYGmc3oTSYJyy5SUR2tXcdBRkVqid92iK7AJ2ZKmvWs/llNrGFrziuioMC03Qy9N3uEzlsRO
3KRIqg/LnPp5nD9NMY1dfA1fHvJUGvKj91cdkg2Kr0YFaVgPh3IdPyn8gx3+Yw2/UdnbEwqOCt4a
N0r7cUJqR5bKxRvy9BriyTrdN/htn30TZ9Qq5yXksNUmr6P9LXd3xa+jYraCORcFuInsiwPuqaqe
T325r1zgqFzF9ggiIR6hEhFZ1IsJ5CygFih2ccYRRwVpEZA32R1Yra629djUqdV9G02ae++fXY4K
y1p61tkekGqXoGsgMSJolIZ0/ekFst3pKsq5O2yTVYNdHwgzds7Cv2X7676XvH+0OCoKq+zLieV2
70D2PTsOkK9zWvKIoyaBjtHVajzDg53GQCoeC5eYpR4lQJBDWz10nvtat/MHdzR1N2pq+46Ky/JY
xqvI5+I6HpwjTYYTv5bQcHUONwXXfemVo6KzeGc5vAe9M8gHwhcpxwPLh3T1y9PCTGh6zYajIrM4
s7nlUbJefPfj5Pzq3EdfPmyT6S3w/QPSUZt6Nqechp444ppnn4vRTRaogd/3I90CK0evjUebOWRE
XEv7PLSPQf40jIZzUXMvctQunsWqZvDLCHGVuBcNl+rYn/2f/okc+lOWzBfy8f4n6Iyj3IWLoLFm
O0QxvoT9o7A51KGpVKCzjhK9EB7IrHLx1wv127T0IE0zFEdrIOf7M9cMryKzpMNqfx5QMm8JavGk
KP2npva7OAqznVuzCtJCM0ZUR7cH6og7seVnaWH9c3/ymgdLRwVpuUPY2PmMrU0c2XN/lOft05Zk
sRtDdNWQOGiWVoVqSZnPDrrwUJ7xmpSB0W2VdJ/jqzAtWgvm37gmrmHbr+lIm/CwCvRtBBGrDvct
pJv97f9vTvKgjzo6ovv56rGzLU9iM2T7ul1TBWVZER9qdpu7iOL8PJ+ahCXovZHJLS2MjM/Fmk1N
RV21aAKauhALjCf7uKiOZfEth3BV9u2+eXTDK3Hb1M0INfkBVZkF1Fzln2iQI4ABP4Lc+brvF5Tw
7VdIlMgbmnhd/EMJPtJxnvrYC2hsDaWpYK1ZZRVttQVlRuyhcUA3XQL4NiQ15Nnvz183tFK3Woow
QKUP235b2ALYuuBVDKupEKPJIFToyhp4K+QxUEzi4bkcf3oV3Md7LKs26duX+/PXrLAKYdlaP9+y
uoS8Of8tysPWXYLylZaGJF+3AamwFVRlfGeYULxtH90ErpMUaX76//OlMISaZodWYSvVBIrD0MVP
iOFTiHaepjgt9NN96+jGVo7eebEtCIhg9+/aKhb8iXlLMliGvFM3uPu/ew9kx7zeW+GVIn9xxzgv
f6LT8v68dV6pxG24tSEtQcJ2dYGHAchwNnQ+6sZVotXbinEqCaq0OUgkB0li2oWGoTXWULEpeTYw
e7VgDfRUfgxRPG0G+tnl9mGXRVSEin3Te7RqT1yHuX8QYfa3lxNjCeDmDv+tyjoqN3E2BqTpXMx9
PIgUJYC0S6wkO9bx8HATSjaW+m+e8d7v3IL4zWmVr80ILthJXLv8SJvnfGli8IGkLLzODd74kHU2
4mT7LC77D6P4c99yuqPMv63Ym1+dndwahIOvq79P6e0hI1xiETsvE3Sg3fO6D2HvqGCWEbiEvorg
WygGZO3x/zi7sh1JdSD7RUisBl6BTHKprqWren1BvdzGLGYz+9fPoUcj1fVNp0e8llROHI7Njohz
pn2lUEPsZFlcolX5ZsMe7qSj/5346XUCxZ9COptJ3ToTwYq7cTbKDuCb1+nSnO2wjEB9e67P3jWN
dsG9W4YjWHPpg13CSSvESBZb1vchU7xpS56uDLFd1yC+67IE74VdNEf/S7lq5pED7GXUWrsAIN6P
mqZw0xLXIbbwlhh8AmY9jtcx/mS1fsx81QuBbGUhBGtWavk5JtwuHAQWXYqiYaFi7JEtvQXmd6qf
r3Pm1jUknzno2M9wK1VhnchWFkxZn8gAkDZnvRjd2bGn46hrCk8ncaRiA69bU7/TfeRsdplioDni
Jg1Qq7iv7rdfsQ2xY3dqgC1laUlzdfyi6gEXYnba2AVZbrsvC2B0Q2fIjSdWViu7tg76zxWbkolL
CMRN2U5rYuGMzcW7dstPfyE79VKwX7RfdJbGRszK8Q5s2yU6MXrFR8uEJdgtyRMgEXTQHlrxyOqa
IBk+9NUldT4m5JdHFFYsE40Qkz0Pgw+F4SKD080vhf4ZHIvP9w9boklizxXnia9nCXQ0r7TzvPAz
m+jB1elp3/KC3epovnBnnuLhvPej2hqPutWBBE5V9Nps9IZjFnuvEmLq/cg1PNLW9DiSLCLl/AZ0
4UgHifW60n3iF/uwACqSml2L+y9vkwd/oR8GjELdF5DkZMVGLMIyioFUbb0sANFtKhaZtooZTyac
7SffOTbK8c6QZ+B1tRj9nI84Yq957Pwc3KjkWoPRSBEeZSok2G1eutU46pBOnXxx3ReeXAaiSBhl
0hEMt+hoMqYMet+V4zOvs3jNVWCrN5d2iHirHobSmmlX80vdUww0c2q03clzTeAj7ThZh4h3FoIX
TjrqQG/IgBdw0OySB/2Kfu99qwtCb7Uy6Ty6gmKlLCcAXC3uc0PWXDFeJBGO2G2/2oNTA5QdhK6A
trm4gFZ4nM3Gju5/+03FhGQEn2mWAI2a0h7fbg6HNB1PCXg/bUD3hqbfTiF4mOw9dyT8kuA3Zzy7
5XVdtJeFZCv4eSh9Y4bRKZ7Fbt6rHSJeZ/TeomPdgXwJANWHOhlf8grZ+tLlV5ZWX+/L6qZx4TcE
B9oZxZLbmKoFrZZmh1lZ88jQst8lV5L3yn5hO6V3bgK0wA1FWy84jUFDca2snh9aY5lOhVv+ub8H
mZyEPIiZtNTG3ukvmmac1xTXd8ecDqnHAl5aqskW2Ta2v7/bBnrWV1ZRvqmseXaNj+aSfFkLoohj
EoMQLy6a53Z8sYGJV+EUnIUDSZEe9klHsGSrqF26UL27zODWQee9t5Jl+lyYjPVWiPrSUP+hVUbb
l/s/J9uJYHy6YXLi94AORM0H7Zb5kB59fR8CLxEvGw2dq4ZkM3Bs9bkMBjvLgg0Qa9eXi7eLqVvo
0iYbTnMKkDnDq5uPTtpr+1yFOCPoEpP7uQVjNjx6tnyjCcdeV82nSZRTnBLsJ9CjJD38aTYXetC2
pROQtH6w9hUIHSCh/Fv7p8UFVPgmeLcr/bBhZnt0U/ucZlyFw7I5nP+kWvgFwb64ngym3wNpTgN0
wHeQCbq4dWjluUehL3RX58LNjj7Vc7qr2Rs/uCnwO4Omq7kischgctby7E5+XJuGIjTLjkMwOZuR
1cF1owcp3JzFA0/yuMlZBoStyt6prELmoncUD3R2DSoruwm1qnpKS6rQVIk7FSc8CDjmCnAGgfyJ
52e96DNAf3tnvXYe8UbaKUQkcRMiW0pFKIAzx6W7aAZgnfOpMBHd8laxBcnq4q0jL3ln5hrwrnNk
1JhwbKe2Qm+8thPbVSSaIn7FF7CJdRc3zy5NjolNt782WbZPOOI0Cev6cqgXpHZOxfpLXug6kASI
igVNJhwhICcEkIvFBpE6ADj2ZLsO+uLRFbTP/4t3mWlo8wbhmJwdN6nf8GyWtMFYU/bxvpOWKKd4
n+n92RjWjZDSsRqg87VdhSufSR+8bjbDxuU/7/+MxILFKZNsmNFputnA7BH96GlpFc0aP1WZ6s1P
dgiCi1gtoLxOEwL+Oi1zQHUdLNqZqhNCtrjgHDQfmP3jgMWN1jzULnvOhl6RucvkL4T3tmuWou6B
yOpOQKgdnA+p234a1+qF6dOeS5lDLCGpZmk+uSkHX1OJi/0x0yz0IWqmCsNHIhtx8CSvvQGjmUgW
eW6HZCHPPjqU7yuNbGkxly7KZE5ogaUTnr2VNSv6oCV4cNq3vGC3Bne9IfVdBKzR7FHapI/cJIq1
JVcmcbQEhE81xlYpwPoGMyx5ctamIejdNvIBKTFRa5/1iuMkrCdAkzEgfDYUB0DYP5h6+m1Kku8u
VY2TSCxXHCfJsnJt9NZvL91oxmz0AmZ2J5Zowb5DEOzWqCkvm77sLzXxx7BIaf/d9c3mdd/qguH2
lZGn8+C0l3lkc1wVRnFIzFURFGWSEUwXGAPe0i12e2FI4TRzunCnPBaOCulEpv2C2RK9a2ubNwBj
LMbIsJNwoW10XyySLxfnRvzKsDqaIb1t8EQzYGjTnbTYZ/zT/eUlPk0kaCnIktqt4bUXwC5WIDQd
j7W5PNo+/QMWz316Iw6PjONgNH2KnucUGNwfFrRiodcC4/mKqHu7wOaQvy2577LZlQJ4CF3bwHbs
ltBsnjWMuKEa3Lj9C1n7g2G86ObPehiOQKeLvXFnGBNnSWhflQZdZ/NSpssrWiDZQ5c2ZE9XIva0
adq7PVUeGPQ4EB8uvYVLvQXg0Ch3ce8ji64Cm5HcOv72tL37ibZgaeYNq3lBFf2rnfs0GMzu2tne
+uTyzoYLNCHOXGc/7quaxEj+Ht+739PWdQZ0PG7HvDGvtcedoAEftSJtlOmxYOCuW9Ax0REgJv1D
tf4cjOzC2EtPVQHodicGDkQwcSAZ4Tlc3+6wlNvnYmm1yM+G2Om1S6Y3J7pmY6CxIuIgqx7ShRxM
rT7sEpw4fjKN1ZCigtxfbLN+dIvy2DHVuJVEbOLwSdWOfbc2yJY0ah4RAgeuB6b3w+y/3v90//bN
Vhw/WVJ3sYY8R2xFefqAHuo/vJ5i7q0GBkWM61gPLKR+eyTA/b//ixItEwdSkM0bUzIDiVUD0lXA
ga4WTlW3L8sRh1DQKsMqd6PTJNRnHw10b/wA+uuuGRGHiAwx9TR0Q9lTME+wx6ktD7hHx/uEIkTu
NNfNhWm47zdUOzgOifLyed/KQtTO58nv19YHL9TYfiho/px2qv4emW4KJu1Z80w1liPdxnShSU+L
bgYjex1HxWFKIqs4eNJ4tMBcA+GXAs8smKcn3THvLP2kk1Lh8W7/giPOm/gez0sNz4wX3/yTLsj4
MvLIeLarOORgTObfMWKep9rlFQRk+191y/4+OlMAml1FZnDbkBxxwMRws9LoExuJB03ng7+YSPmq
atc9B3D1//50ajKwWVGEN1qlj8bGMu9OmLe6r5MysW9/fxdoSmoVq0lRA6Hm+Nnq1zdryCLT86J9
y28Ce7d8Vi7VSO0crDxZfbEZyLks7a3yM4UDu30dccRJk9HRSNssOgKNa4epcWbZI/YTrnPEh+O+
HQhGS9vFX6fUxFNy6zwl5HFs2JNNd1VuHHHghKw0QyMapI8pn8jxzXAGekxQll40TM7P+xuQ6aYQ
jDM+O826gDbcXPXsuDp6fcwWWzUwIFldHDxJwK/QLKYxAIWvP5cdf8TbrCIVlqimOGzCp3S1bR2V
FEDmnu3VCxovffNnFbvgbZfpiLMmy1oWbK2gmn7mnCeXnjJHe8hIdSyJ6j4iE45guVqaM4pcBJzD
U2eFQH5JD1OpuiPLxCNYrrGCyinLgAqk2U3sp/mxpdUzylv7vI44YzJ1mDApaw1Po176M63Awpqh
GLdLJT0hxBpG74ASohwvlcM+97OJpD1Pv95fWyYWwV7LBS/eC8Ox6pSd5+ptsbo3oqlKxrLVhThr
JqXrgV5+vHBWfiAUFDpJCuTrRiEY2fKCrWpAw2mzedNJh4yg05hbkGp1R9KoepskPyCOmOQdpmOc
iqMZwGu+sLEHWYTfPq8l0Gjvi1+i8uKAibHaqbNYUHl3XZCuFo0fllR/2be48LIFfNQRMCN4ba0L
q/9hFLP1D7f7XQ3HjiNOl1RAti1rirPVa60I/KXlEVvdXuHNZILZTuRdJERJvsmtCpUxYOVnB9b4
LK62h7/7kpEEQpEmxhnrcvA6ELyO+Xwykvx5TM5g0njscM6BXkyKm7ZsE4Lh+iB+QQqPeFsu/dlt
2EOv67vSbkfsgxlN1tftiDibuW4TNPPUBJ/2yUawWZJ3jQ44GpB3oRRf+WvsuyAXMc/r4oCFZTYV
sVx2BILtukbv93a+wnZRAWOu++pP/pdZt84tY380VwWzLTkCcb6kzAdQEZRwESkgOSLbt51DZwMD
7b6sJP5BxPNFQcCh1cLGS8aM2OHOefbW1zzfNX6Gu5NgwG6F5giv2Ohr+fLZWeD4wZ6icPwywQjB
drHtriIVuFS11c9DkngPxawcvZEkC+JsieNRyxunZrzUZfvUWX4fmFP3pRloEVSaajhYokFip5bd
+K2XO2CCJKnFQnB8H7XG/ET68gLw2tfOqhRuVHbIghV3fmYUmZbzS+lyO3CN9BcqhwxtSbbquUx2
FkIQ1rzS8BuAgl0WxwBId/vs6qpWS9nHC9a8DINmTaALv0wzA4QmDTTf/2GQfcyKeFj4t5tecY9b
u6RAY41ZP/mDlYKpmH27b1w3pWIZlvDpjovGEbINaeul61xrvB4GbTMZ0f3Vb6ooVhe+3Gir1aqb
0bgY45dijhKCNq1fRvnx/uo3xW4ZYjmscQ0C1BsgTLUcwAlf9C6q3MP9pSViESHYxqQYfcqn8coS
Wh05XdLD3DZ7vDK+W/A4a5nZXW9a+mXxXl33H41UQZp8MOyXBPgr979fInixJsatHLDnTgYykeYz
1UKLvOXudVG1MskGJ8Ra2GgZDPQeONcN26t8o+E22EasYI3ZuT3bmP2ov9zfiOwgtr+/S1F4xTTE
L4C4jUP+mC/1B6TpChnJ1EdwOc46VaOeoP9aZ3g35WHfPOSmihHo77vyf3qCcMiCu1loaZEmR5Zj
x+MDOyRnIzaP5LQXrtowBcvNx7Jye6OZrsBjnumHRsk2INMdwWjNVutQF8HC69N6XA4kXI9mSMI8
2ma67CcP01XBhqx2/4BluiQWyFjD6jSZ8XNg5ntEESOJMah9JW9JCxAZ44CW7GDc5+zEYhn42McG
YoPhFX64lOnL2mZ7slDLEGtk5dDjvmLWEyga+ioL/MKgv2tgQiqWl+iqWCJLHD/zKhP2nIK00Bj5
K++GaJhHRXn1dnUEn7/97jsz03yH9p2brJcBgz7r1D3bthdqmPax5+mAB9WLtqTRQqqnMtG/6s6g
8OASVftPlaxYHI4WJB1Em6eFHKf+22R/1JtdjeDYlWDhTbvwiTUD6BjqNFzrOeqJyr5lByKYd+en
GV0X0H1kwyfvR+dcjH1Y3MbfI3p3FCWpwGo6YSR/4VkN3ceFO3SztVf1W8pkLpj3ajnUSzOAKLkG
i7wmCfImOc9NHdZer3gykMFqiBUvFwM/Rud309V4HSPn6//GB6BoW+GGo4ThzcN95yHZi1j+ykhm
c78GypGO23eARk83NGf0TdBx+WNZnuJFV3LWYhFMb6q1BTYdgmnvXam/PBk+Lm6lc9y3iW1z7w48
Kae2I3a3ntDbnx8cLzdePK0pXwgYD2P0UniKeCcJpWLxq5lXjm5mTM+u5TE1IluFQCJbVwjRxKaF
adsAK+27M02u4z7waEMXrBe9L5q5LhhwGb011jP/3KKvFhR1O3VHsOCZudRdyn66Lkac5nE3wtZm
MIrttDMRc405yewSlEauSRl7JFimeH6ZVHiPN69lliHWvkiSuaOm4eOJ95p1j7MbVd4xq54M+s99
pbyt87pY+rKXuh4tC2QYZvcROBTZeMo6xSvubaPVxbJX6oCEZi7hlYk9Atp2iTBi8WwPacg8Fd3g
bZXUxdrXulijkXr4+qT6zf008KnCFfxNFf6b1uli4WupMtTDZ6BBOa9IizDubgMqLj0UsRtOxzW0
wg6jw2bQxW50/yAk+ZEucmXmhuYUbptDT1+Sl/7MAaXSXZMTCeijfcz/H0i6MqEJdrw2a212KbY2
WC9G/XupFNHAgx+7JTLBjpvUsHPdRp5tTj9dfqXFdn99nvpwSZ1oVKEo3u4isnQRg03rGnAvNZDT
hjBt/uC4kZhn8mSEXdB/shQZpMwshKTbQaNhN293hgHDxfX0gXco2aqwSGSLC5G5ro2R0nadrnob
9sMfKz06w8t9LbrtL3SxJFYkIFHgnPfXsmleB3ClmZV+dcciYo0eVuWowNPybx+1WB4roUCr1kKF
9Ety4cAtt2L7WF52ta5bulgeq9g8AE54wKwp4wFA5bytX2z8c19EEvUXIdhGzSAl8IXxVsHGwCHF
AemjwoZlS28H/i7Cs9roa/CCjdfCcw/aBvRjqR7ZZRIXjLYz0xRD21h6PHaApoBDPfJzH3OF7Uoy
Of1GWayw0gHr23F9Wo/ZybiC8vAyRHo0xpoS4kGi+iIO28KbZLKBoHhxcOcgo/GZWQsKcIPqfiNb
X7Dbzv4/MfXRdDCi8/Ze0ZyycPPYj13sR0xxUZM4O0+w4dYw7XoxIa8ORBqrvbGTVd6jnv6mqx25
+a6ZO0sXa2bNUM+4/Hf6tedn3wYJuiI2SzRVLJWlJQY3ewILqywtdLwBLYWqmd+/V+EbcUAEY5uB
BbnUDURDPuRv1pEHZVTEKDuFfdAf1gN9BPtkSA/+2317ltxpdbF2Rl29TEGqhheYJkxidmDxkgcG
/YtAlhxUBy4xQBGkLauLyi5mZNV2nJ543J+c2Dh0sao4KkmWxCLalFp1gV4yvCssFW5qgZP6gbkN
cyg8tixsikBtvWcDpGHCD+Tn7gxOryv9acT60YyWk3NOd73i6WIhjS9NS8dpA4mxvrHqia6KdExi
1q5g1o7VZ73J8MiGq3gdFHaKyR2zC0imoj75+wByS2kFe26SSp+8Csebax/G4REkPwBYzII5OTn2
wXOfffdb2sedWQXGckq1H3qNhKD5dF+FJdsT62oas3jW9NheMX6y50vXfE5UjAASQxeLajTx16Uf
AUwwJY/29DqrSoGSREOspq2sBpd3C3lpQBHvP7VrvAwv3PvEVTTZMoUVEdtYkxtlW8NFlQ9w5Q/r
yXocw+qHEzZxGaqsWvor25G8C9k9qA01gC8Ce/HDenSO60kL+ZGdAcAOsjsVsNHfN84b2iVW15Yi
afwqw17MuDvOR3LJHtGWGmUHGjlwjEVoP61/7DqoYY3G832lkjgsIqTjS4rX9LrAb9pxEm8kfs1B
i/vYVYXabZ1bexLu1QYrWF5OWJ+MZpjTRwBRB216zqZr5k2h5T8Dk33CQ+LwpAHaICeqxz7ZvgRf
MKxT7dubRgMu8Fxc+tN0tI/qfckUW3AEpT+4OjqC8JZIBuAKGda1MYA5o6ETmmp6aIFK9v75SIxe
RE7QuNsvJIH8jPRj4QTwLpquWFpi9P8BTLDrJm19LG1ZD271vGqKdf8OKN04cxEALm3ddPB9lMvM
+lephWRcg6471PpbCiDLwnib/Zi7R699tngb2Nw7zgmAOczmYM2/8uKVaaem/whW24lhAhwDYlP2
0CbH+/KUbXqLrO8suS6LehuTGK++08RF5Z3aSTWvJcuORWi4TDcTmvEFOhfb8Ry5x/wp/+LEXmBG
Oko9qiRAtoXt7++2AJDTJfEwrHhK62IJ0so2Y3DJ74OK10WAOG3kzGhaoKA1HclQifS/N6vq6VT2
5aIzqDgty8ZrwfFgkhhVwwd78VToELLFBYvPJxtYQ8usXyc9XtfINeL7GiPJuUSkBreevQE5MNZN
i0gHHUaaAdXIenJVXOESExfRGsym9had4sP7gYT+XBwnpwswc6z4folcRLiGEqwvaAH0mtM4fdV6
dqlSf9/1QMRqGKrc4YafgKKiydC1XtsRwXPO4b7YZZ8tGCrY03lDW8B1tl6EuR+zViSJsnWFUE7c
ztdNdGRfs9mO6DS+ZumwU9LbT74zzKos0QzsUjCb6kB9y9fzwL7fF4ZEB0WOzUUrnBRg4Tq419Mn
1zYeC0KP1EajPbcsxWnK1FAwTp6mtkcbu8cl9VOaBsz/h/qKs5R9vmCabs9TIFF29WmaD0sa8sYO
fDsY/d/3pSO724kQDDTr0ZY6ALgg+T5G2amN0RSDwcDt5pWEKsov2dOrCMVQsQlUuAl+hR9yM+rO
DVihi2jLmfQSTwcp4Jji3g5UpXDJeYjQCbQYM2cmXn+d8XzgfDT7D0X28b7AZEtvWc07RS1m1hTz
Qvpr6nyd6gfdygJrV4+qpYuoCY7HfGbPS4+Un52GAgjoycv9r5ZYrgiYUKB/ohhZ25xsVnxuXXBa
g0fl9f7aMokIptt6gETlLW2vrNT140orN2rmwg0qPfl0/xckT0EiIydtq75OJt6cvDI9AmrOYPQy
NW1km38a4gdZZyhSbpmYBDu2a70rB8CGn5rSC9J5PKY9Od7fgySpFtvDiD2nmjsA77JL/HiwzGPr
jr/SfD1NVRJ3sxuUtv1ZW7lCTWU7EZJss2hcjzFYgFabh6QYDhxPHvd3IjlvsVmMrV7H/SXtrlrq
J9mLm5HBjUwrM9tvU6rvZITUxcaxRc9LAC1jB5nmH7RyfGsrts9di21jbbfmjmPW89U0vmnDY2rS
kM2/7ktHcs5iv9i8VGutVeUMtAqdkaBsXT32p2UK87Vlx4lh/DvoTW8NWzMHU6vvqUaZZBdtsZXM
0jM0Z/S5jgfs8YGEddyBgYOdzYii8af8en97knAkAiv0DkXhDlOU17mNNPRRWud0eh1UABQy1RJu
1FPbjtNce/NVG79k+pOp/xnLfaYtdpFxoAEaDluX6+wsL7WXH2je7FxaCNEtbuM8S7PhqnXz0Z/0
SJsV10HpmQpmXM0GNTALtF7RzuUE9Nk50ai/0jKozzouRqp4KfEWYudY1rSWO6NF4IoJBkv/5qpw
eiTnKbaJtZVnk3TOlquBZ4r6pGkPraNIGGU3RrFPrKFIoZvcWa90CK2vRtRuxeOwAeZZUL9tdeO9
lRuxZczAz2hjjV/SX4DdvAQ8zA7aAbhMXZAE3glIttF945KJa/v7u9yiJi6bOw0/NNKf8wrWtFNp
q3r/ZSmY2CE28HxajBKqxA/WV/5YHWmk54H+OofzAR0Dr9U/7tv9bci09u+RvduHWwAPImvWFVxA
G9FTfmQxnq7ccDxsVMjDPkxtYAr+W1w9GivMilfrdfIeOy/QDEWyJDsGwZ6TbqnKOsOlMtU/rN4x
T55LVVXorzO+8b4jgifg8cGu7cXGEdtVptWhl+X9lsIQ0yuOBcvy4ruxgu7l69Q6bv9YN2XhftW0
qS7KEGN1jI/xVGeA+M5G3MQuQ5NOhR7aQMMqjhpt2vnj4ul8mw833SlzgkGrNJYGLWixihr/2iVG
fQCfdzkD9jFfdKc5LH7uJF+stuX8vAyzk6ia+WV6IDav6f6YE+JA5dCxgOaO8uh+NK3AfnIudaSd
k12oEJYu9q5hoDbvx+1n/C6i7OCoxgElXlHsVgNxGGbSynm9mtMPvnZBuWveHh+8Bdd39tF1eeXw
FAuT4VNHDgxrL6oeMqnQBSfCWi9rc3tar9arPwTkUh3zCIkG8FbP/x+2aJlwtr+/2wOAeECmZ44r
gt5LVT9Wqkdb2bpCCpABXtWqS3y+5nxI+CHhivKcbF3BWQDYNh+Khq1XYwy95Jx2+24/YnNan3V5
n2sLlM/QwqILm/FX4qieRWUfLYR/zyO5pzE4Uk8/d/xjwRW19Zvrmv5/etJ0phPUKyHk5TjnF2tW
BOWbyS/W3S5w75QCzbZoSTP4ZvDobzhtBD3kuJx2vd5ieeHuvXpTZicFPrtvQH87r5l9dQqdKT5e
JhTBKle6tbo5WL30P0z05JcKDZGtKxgkJo6cLp8tfHX+kNtH9x9FlN0s4j+hBNLYfu+dsN0mTwbf
zdfrcCGxfuAxAvqz+WYHXrCx7q2W4r5326PghwST9AePa15a4FRjEpsH45TFy+/uMEXWYTmNqmul
TEyCgQKb1TB8QFJep/7BZ1d9jXbKSQjnjJdFrntYmPqB97JGPFxPSVSjg+HFuhgHetnHqgNBCeaa
tXQATnq5ogMALStRFcEEDvOL9uKdptP6rNjPJpAb5y52oDmksfTJxK+QD97f4/APzoetV4Ie0kjF
hSU5DbH/zEtaE4wK+JFkvrAxBIDtzq8XbNj0Z75OGEm/ZoBuPnRn61TE60sHBqD8UMa7UgLTF1vQ
+mUiiTHgVyoST2k8qIr9N1NDrCvYcmp1y8wWDbasXRak5/rJmfZKRrDnfFgA0N3n/ZUQ1/+abtUd
HRmf7h2AsdXOMYit9fHnOA8aj+cmbz76rBiLNrRKsN49M7wngGBAZxvm2/2zkm1WsPs5T9zWtof5
uibdD57lT71efGGp6olK5lf+06qWD7PPF+RtZGsr2lru9FfjhTyRI262ob4n8OPIBPMHwgJIlXw0
aTYGCUv3W+L9ui8e6fcL5g6AAqCrgoEIftGL3WMdN6f+0ARbZ0MaqaCNbt9zTV9sUMtBD8rrBpWR
8dc6hOmpOnpnDNfRH9qLfSzAAKlyLBKTFzvWlnLIfGDA69fSeiiqJ9s4KOS0SfqGwxLb1QAyX5Bm
hpzo2Yvtw3zyHkhghCDrPlDFi97mPW79hBC7W04wjKM3+hVl8fNERi3AQOIx7dzQL63DbKvq8zIZ
Cfbv68tMe3eer+OaFOjoR7uCriV73pFw0oIDMM2FOnqOTbgtBpV4Fo6pozgD2XcLplxW3JmnUuuu
zC1OmrsGlHYKvyXxEmJHWsoWN7Edr7sOnRXkXwn/1rcK05VZmNiV1lYLSX0Nr41+FTRnK0rRykPe
1hfziAtk1O7Lhl3BjkfchY2xhtz95dfi/05y1dC2ROpi15m7ZECnWDetpG0eU6OfgyKtpn3uWWw8
4xpZszwx5mvZvvWuFphdtPoq5CfJqYrdZyWvhmZcSo5U+6Wvzk11HVTMX7KlBVttymWwfGgk2NXS
QM9C0/uHZfv0XERyMIelGhirOchyT05Lom5Ydq4sGKdDebc0BePXfK2jDpQyVrWL+dX0xT6yoViA
22MR84r4Glp1FtGuUuiITAO3HPLdHaGq+ar59txek65MlrinwGZdc67tgvzApwvBlS0Nn8HshUb2
wQ8szYyAAKv4dFngE8Ea/GSc2LLizuu0Z8c8TIAzAsLfMP7k1peJAJqjOljJQ90v4WKfW1DZKsLV
poc3YonYNpZaLnrPy6K70nn6UmpvQHI4jH5xrm3AdGpNzFgbamT8PKf2cdCMsJ9IZDLt1cWTXtgO
2lNVDYpvkZiK2GbmNok78zbnV989VQZU7uo5e3o5TF9sNCtrx6rMHPqsGQ9Ljnbc433xSTTOEay7
T9bSLVNEmmEd2jBzNYbBW+/1/uKygCC2ieUpmf1xSmGF5236AMDYEZKJJ/u4TR64ClQJmdQFUx9I
g+JpB6WuwdZR6cD8b4OuVhypTD7Wvy2y9HvDwLQtv1ZZ9YwbIzrcun7XexEOVTB317Xr0nJhMp4b
+U1s14o6lCS9EnlD58ktURvHunZ3rOcHdCR7hhey5VrlP++frEzmQgwGQUcxGhPE4lTfZn8OF5RY
vD/3174pcgfwoP8WuZd1AA1ObMAeLT6Ni9Q24t5NqMJPyVYX3rx0CyUIzwIyUWc432wnLwJe8a/3
v/ymK8KXb+fxzn2P1ljqmMAEHA4xrisej0g1XzhmYEnDovs/Ift8wV5Nax18LwHQYOl43xkgiQJP
mxT5m2zt7bDffb7r4rJfZsAty7aWRYdNQBn09tGjOCJZ1spSnWUrTpU79s9Oy52QeOPeQxWt1MqY
h0F4YDtamh3UZvWTd/0ur45TFay0MKfUYBWBWPTmUmpTyHLnzc4dxYneNFYsL8Rkynir12bDL9T7
YbRpaKxTDOTpsHDKYCSqMCk7W8FgE5LMwCaAhJht5D9rDi7StZ12ikjs69Tx7J1tU5wXLyHDB14P
TsBdnh8yzVQNxUs2IPZ22uuck1RbJgD7YGCHWEfTV3Qc3vRlUEzBatPZaIiWQDRoe/u9jjR0AP0V
sEY1Oi37csFkvRp4uHYBLDrwPjqhh0fTZ6ufGkViIPt6wWj1btS8bFqnC4bujzPJwsYvY2YrX5M3
BflPegXpbLt67xTalrXcot1FN8YTTZ769KFI/rh2ErHOj9r02Rm+4fVR4Z1luxEM2dbztUkTKBLz
h6g1v1Ndu2K2IdrlPG3Bkte5s2kH+7qYbXayCOTUqphDt/BxS0yCFVcM3D1Nm4IqAhcCH53TlheO
VgnmX3LR+1cgjSmctExCgiHbK8+cqTUBfsf1JsycdgBsYnbMahUItWQnYu9n4aWJ61qIAmR2QRqn
HVlPf/8PZ9+xI7nONPtEBCQaSdxK5bpq2ow3G2GsvKG89PQ36r+b/niaRaAWgwEKaIpMZtIkIyP8
0nt02XjxM+cLlIQsYzFEho77LFpnkvmSYT74OIZVnn0dlubl9lwbllVdBXiTLHa6ANR0gWxePLVd
kIg/uhybWp/HFz7Xh9vfMez5Ogj0moIrGhRbnjMcc7M4QDEefVilPG/FYjmDGqb8P2hQIEE7voAz
s107XCrcsMlwa+kKSzLONAItwuulqkrG+vnsufSxdvqwk/2pSdd9CULC20YyjUALa8eNG4n7xXwW
G3+c/C2qFcgpeHzX7UgIpgV23NZDmSswQjpt1rPHcXaJeieID0D97QG8fZPBF7T4ZtIBloNBoQgF
BpHvvLjFc5EBFfKFx/W+ls1+LH5cS7fh0Hs6b5aZNwWIFuwgguFcTtR7mKZUNVE99aXc4dUKXKm3
x2WYex0cCpirO5TlOJ/TJIPocRWCueXcOGzX0sAyBtMntAN3hmdgx5vhXgwblNqmsGzFr1h8rpLK
EuoG79LxoWWetuB7bebzlCVpyIvkh/LGbddk/X0nBB0kGjtgJNr6ZT67nv8tEM2BeVjaoQlzuD0L
hiVXh4JCkHNcl1hiFpZuv9Av5fwEldqobb1j4h/Bd2rxYtNUaJGe+Em1NcM0n4dWHoQih7zoPsqJ
hw6/MxKpFulJWbtkBLPTeVTkr8imr3M73JP3xTFcC/IN9VQ91Ebns9/DUdPS83fTuNhYUt/EQqB1
LcAlqRmtfOhJEdJFdVtEI//kTOPO87BYBbsBtc+ibS3a8aaJ0OJ6UqiwjUcMpcjKp84vnrs1e2YD
/0gzG0+bYenQMaLgURunNYPPKtclO+J24uJM1PZKb2pdC2pSNKInSTfjFk2md6LJ+bsuH5v7ViUd
K4oijcoXFOZJePa8BiIMyvmXx2Lo4xbH2yFnmAEdJIon0mzkFKGwkO5ZSX8vuvEgoGnASxtHm2FZ
0qkFu5RRwMbwiUy1h2J2nsvyTzeT/X0D0GJ5kDETBcGWOgmVQWlULYc5rdzP84JKfa/sf97+jGmi
tXgWRC1J0mEqmph8np2q2/mYeMvWYDij/d9m++puEcxDlXjAF5yVsyIH9qNWKIoO+vRDWVDoa4LV
2eJQplFowT1CDGxBGRAW8KBNT/kcQsnCxvJkaluL5W2qaJU583xeV5eB6rpLjpKO3GIigxPpmExU
qMabk6D1iRZHBXgx9bfjqGyGMTWvxTHoZ+jQeTFY/eK2Wx5EF08fWJ6W43EcZ//fbR96e5q5jrOB
Sp9gpWyxJ9QvWEoL8rd1fgrykk82FOXbw+A6xkalidvQDeqIhdc9ePJbJ5pLtVq6//bLhuA6uMar
e47S92o9dywPOa8i6HUf/ayKZtQBKQcQAscLaUL2M4/3bKBRprYHqFYdbpvPNLirWV9FiSw5KiIB
xIFSlVMfXJknkZOO1YEsgyXI3z5/cB1+s45xguKjdjlPyxMrp9CbGvAT0Ai81hEpTwCT3fNkDkte
h/hqKDX3mmrGi+KZ8QHIrtJdHuZiKS2GejsSua6Somqm4jWoV7Dxtwcgii4utylpvD0HQscWY+Eb
ct8DTWyWxPtiou9QUbVvvLveQYXQEcatW7d5WWCrQJVxKFFlVku5u+09bxtF6OSX2yo5Ja07I2Gc
RoOQjy1bLAeyt+Na/Ef2DXJJJcDr87mqXyhrwrL4VM14U5MPnFkOSqbea9uPKnGETF0E9uZDGlOk
oOUtLIYxTal2nOTJFDSsxebDKvHkbeuJ4n/i20Djpp5rW04WpHIbhLOcG7DBzP0yhowuv27PqeGs
qpNgdkKtxdyvWBG2IZq8P1X5O5945I5g2vICMG6CYmocLXZ6e5a5Dj5WgUAJ2fVjbp3vRl+GBaQW
VacOm//SLL1lZXh7SFyHIoOtuFTlMi/nsaneEacLUR0XiikL/dYLWQNCHfKpKVLL196eHK4jk2U2
N67o6vkc9JV6aocxePBSz1YW9zYFuuA6V2YT02UZgTs6Jz2Nkm2J4vbLTA/MB999mrwEqFbN/DES
Q245JZjGo62raqxVITyMh/hzVEr3WDrqeNvXTE1ff3+1ZMftIt12wuZdeV0Wls7y4tfL/nbbRkNp
4b06bOpFDkP1ioXdgAeDpjhACix0GT81In3oShqtY3cOVnlXsoDrbJmMzb0qVtDZ5E18pHOJMw/b
15kNyWrYSnURubGGGjFvkIvo8JTTBtlBDc0D67cHClqHal7f4fnFllUzTI1OUVgtjMiWZss5H1Fk
vYqXidnKOgzD+A/Wc9liyOdgKy3IHLbZh345rerH2ouT736bme3dyPQZbZFMVz/toD3snnn8rhW/
VzqGq4jDUX2SzrNYLE8khrVFpyZshGpkseL81scqxMVvp8ohdAYnrLxfdRMcBvI3ti3NhjnR4Z+L
R50izsvl3NZVHcY9+SfFXVz4eKe6WvFVKJImhQ6nyhewHtJjnLKj44JLNrZxB3to5r9PGFzHfWbI
y8XXa9LZJ/OpTJxj70DR5crwNno2hhnDVOjUhKs3swTEdeu5TYKwESKak+zQu164pV4YywKygheq
Zsuy+PYWz3WKwmVbsPkyBEi1ZpdyqHaMZc+1JLvby5dprq+/v5oPipSBaPpgOddBVe754K4R0rRf
bzduspS2NG6SomQwQQSmzSeVFzvUVyd8DrmbgXZriobmX0Fay0BMdtKOQsHasKVby+089Om+Jtl+
rvtdO5d3Nq9Fua8cJx5UswAW0b8HmOY84h1jK208V6beaxdwEjQLd6pmO3c9iA1UHKZB/DSMs2WT
MsyyjgqlolaEJ7gcOW36Il129B0bU7qh5zokdESqFKrM1/wHaR6Aaz3kPHgZqjsNo4NC51aS1ROw
e0z6l7JgOz9WV3KD+6ZV5yMcYjfJICqC7WcBqT6o4JIGgLcttuRsDMuRjg3l0zjUzKkW5FW2nyyF
IodQO0c1ZYgskWUIprm9/v4qguegd4c6Ybhe0DzedY3PDxO5M3fDdaBokID4dfAD96xYvcuuWuLe
KRa2oDXZRwvaZSmhYCU4nKcbwhpHfmdwQ7/YBf732yuQyTu1sN3yoXHGAB/w8x8J+de3n+I7ATtc
B4tSv51YVUn3XLvDZc6Lpzi/S91IcB0+JjPJJGvRbQhYH1d3+ZTGxSEtbOk+w3VIx3jOeaXq0Ufz
k//LEzs2f4nTp5x/DzzbqmBwSh1FVsmYt+uKL6xEhHnGdmNy1zsW18GegA1s3iSwHwKtc/C7JYxd
74JbieWqYHAYHe0pCSkHgjeHM+/5jmbrieTpS+yvllyAweF1BFl5BV3XNY4/ZB0iWYkppJBLlZna
ly25q4gK3qNtu4T6JdicFPZ0VYM0RdBTknUqVIrb/NNw5tXhZF7pYNm/Hkp8Me3TYQ5FeiwhvsjZ
n2H0Aee7b23TcWUqT3jFwWQDDaDUCblf/KgDSKneXhtMUaDtud4MWGbQYi7Gjpx79mljJweJaZYu
YU0Pt79hiAMdVAY5m35ZC5xHp5b+HGM5HXpv6O+zjg4n2xIxd9PSL+fBBYFy1bIk8nxq8VRDIOiI
sjwoMyeOA6Sjce6JUnBw4lWD/WApcsf32eYaI682Lur4QzW62HtFBjA/DjxR6XW2pyWT4a/DetU4
T/0iE04N6bmY5tHSBsPDRurhTstfv/qqdSGU4AvDY3fdkWenyR/X1gZyNNldC94u8NuglwitxZt2
FLyBsi0j8AhZnN5kF23HjUkJn2Rwekxu1HN6qOvV4uumTAjXNltC45bOKlnO3rqetsr7qbBzFX3w
TqXsggeIvSvTXeA2O6+YLDcM03C0GGY1WVcK6quzsyW7wU/2uCZbLGWYCB1D5o4u9SCygYlAz4Ms
O6SrPLVz83CX9+u4Mb8OxEBLTAR4ISFPCeosYiPrNxhFh431neNXs4cz81D5UygX8KaxfsosHTfZ
RQvbbXPEwsr4CsAY/uXtdigZfaTFXZVxgutAMVVQ5eQczZeT14etwz+yusjunFMtbpsy9tBrnMeT
OfvFuuACadZQZo7t0d9kGy14UY6TJyVC7Nyo+dB5Y+RlZN+U3f62z5ia14K3GlGlNRTIY3r5sMsJ
MrFjuhutLHsmv9HiN28k9PauR6uciO9ILkNuY1O5pe+mxrVIJXHSDqpLcSgB0CKKq6l44GS1cQdc
ne+NvI+OAeuSIgdvHywz+UVYqJdFHXs8bi6F5ZnI1L6WtqKDyIc4dZ1zPbFdOpF9V5QvQE1GQ9da
tkPD5OoIMGjhemXr4ZFLenGYSRBHIIEBBTWL6xvsr+O/Ro/WS5Y4SLIOzrnw+0/ZZGONNxnnOqJX
uyGwFb4/V9f1BtluJ3meJvk1qJqD7G1S6KbOX39/9YXcDViV+IirrO22F9469XuOe7XFNIaDoI73
WiZHIe8Fy/Pqb1W98OFxcN/T4DROf2/Hran7Wty6Tk03fn0BrIY/MZ67ltEmQmByGi1kJaoWBmea
HCBoyoMcpn3LnSjObA+vppnVgtZRuYt9sIfb822XgPUu7ZOHXpRRTJzdbdsYPqFjvCqch1umYBug
d8N+3guxhX73G7Loltk1GF8nBMQJHNKuG46ZiqZPweL9Wtr+8+2+m5q+OtQrt8Tp1VlBrumgPqp/
mvuY7fM0S463GzdMrY7uSqBKG3Rg8joPyvmiKpDbJuNzID2LWUzNX39/1ffE8TPleOh7QbM/fpbv
c7C3hj6xFROY2r/a7FX7ix/gDa9coA7L/KNyyV4G855M1eE+62g7bYuKQ792qXMOsiLdZ4kP+sWZ
DBEVm3vnJ7SoBcWmaOMeFirL+kggkD3R/n2lbFLNJgNpoRuwsuOAkjtnkk4HFH4d44UeeTHs7zOQ
FrqgE+S0JzhHpYV/cEnwvvf+tGV/T72q4Dqkq3ArkJBNOOpD+fN6EHwq0nmXShvru2FR0On1ZKqc
rFtxv4IK+r4PZLiW/FJ3PdipbQ+PBvPraBiQjxbrKrHuUDymBVMbeQ49scW/z3l0NEzju3GgOLKy
0k9OHBSBbPEeSma7+pt6f/39VXTlbFxHStD7sluwco7fl2Q8UJ5bLv+G/I6OiulTkP1UKV3P2biF
OfvHelARohh+ItMRiapwK+48lug6sXKQdCg6uKkiKegaZzcN+0V9vh0DhvcnR4vgDfTXTlyCt43i
0bRPvnUD6FOLX0HaRznSVClNIJNtE/Mz2UyLZxfsKrEc2IpH+STK+HcWxLuF4oGzfxjTNiyrcX97
VKa51yKbdGm6Mcej5w3KsVVFwgT0EF433dU807EycZZOV7jeFVcy/hwa9YWh/j3KGRCnt/v/Nv+/
YDpOBgh4J6srDiwi2aLZX3cq+0vJH6esULZTHpMGyaztSyO/p7XtneftnZrpYJmqQ1UhzQngm2OW
vcvGlH3t5qa2VB+9PSNMx8rUyUZASYOLE9huj5W7/ai3eJdtvs21TL2/fvdVtMuxJHHKcXdyhJci
jytU2HZ4Lbk9H6bWtZ26p03h+otLz3PmHqq6fXZ5ZymOMxlG26Xn2VdVkCbsnE/LoYbkUl5vUTHV
FlCEqXktvj2IohI3Dei5K+dgvxTjZZm7ChmP2Pbs+6ZtqNTzt2vP+3bNwQ5e0WewmeyLklg2iLcR
uWhau1KCgmWgrQuOQFB3jPttByXiHyTiYblF6w5v5VahsjethA9pp9S2CqqiRXE2Kr0+4Kk/XMrT
Un++7Tumtq8b+CvP3Lx2q9MKpHfD0oVJ94TLfbh6H243bjL+9aOvGpdxjds1Q8cdiUTKntjINkzt
ag7vDmmzkgyddmdcnHjzlM42EPebBxfYWnP4NvVHjwcNCD3jEnLkIg89tr50hOzGhpT3BCw+orm9
kHj6AqkTqFTdd5M4guv8PntrO5icclF5V3bPQT764sidl9vtmpxE27BwTBy6rYent0sR5b9F/5fY
Konf3ksonkX/10fU1kBZJEXb/LhlYbVPzs7Dleltem/nSDf4i56q3bZNQPoUFLNT0YSo24qK5ttt
y5gWAT1Vm/OmSpMJJmcJ5Mivi8D2i0RTVKV7FlUgHLMlCkxj0ALVlY4Sc4wxbENzwHlrv7X9/vYg
DNOrZ2yXmJO0KDuEE+sPQsx5mLHuXV15n263b+r69fdXy0DlJYK0CeiO+0GdVNa82xYbAayp61q4
AqXV9lyg6QwHRNJ/W1EEsdl809RvLUxV1g9SEQciNb0QHmjR58l/58pKNpZ4NfVei9egwmlzaT2o
so9nqT6u61NnJQgzta3FbDJlmeMvUHwft1PlPS3bY1FbnN5gFz1X6y+kL1Eq2l/RbOpxiav67+bG
3j1HDip1DZdCLOmW+B06XsioxLTO8jm2CZ6Yuq5tpbguykY5aDyfvwoQTRcWUMP17/+Tvkanteic
+OR6qgCHHNvm2f0+ZBIiJKimjf39Fq9bd0p9IotTn/utDeRrGsp14l9FVbkJ0TdN319W0LnSB3z7
rmjV1VomHJgoSJX6Sxccl/qB2268pv5qoTp4Gy8XCtMPqXjXVexdnd2Fl4D1tUAtayVY1aj+Urjv
67KKprbbDff6oxakXZHGW3e181YeWnnJqzBLD7dNbThsUC1GOzbnLkhOu8vkIvtFf0J9LHSXXZ9a
sgCmzVXPzU6Qx/SHxi9PU692rcIFIY+G9mO1fASoKowJ5EFXtmPTaXXbL7fHZJhmPVtboYqry1N8
MmjEe7wo9+HqZjbEh8Fgek1uw7uF8ywoT3P8Uqy7BvwNYv4cz7/v6/v1s69CqppUP6kBzQvS/aTI
tYnGytR8dZc3Vgi9EHcF8ZFwKlGe8oI+5H4dTZyGhJ+W4Hs3VmEJwSrl4AoRf5bsvpVUV2/xXYHc
eYapyKbfLVH7dYXqUnXPKzIF5PR/bbV1TtPECo2jnnLMotr5zm3kLyYX0sK5EkPt+oUsT4yBOTHr
ziqzpS4M6/T/BcqrGV7XuJkLD0038YsP3SLAsf3qkhU/eXNX3hyG0YKaN2uOpNu19/LZ985u8XEe
X+7yTz1pm8SMBVOMptUW1nK3stN97Wo3WdWNZap8tBtwcQjW9rgkZXS7acMxRM/SpnXSjoBHYgXy
HyZ2quJzfSevsp6hlatcWlnF5YmydYezcTgsd/HEUanXK5aiGBZF0WueoKg2B0V++u+2PQy+rSdm
Ue03En71ba+r3gHj97hMd8Gx0GktIp2sAuHIklankv3DjnUsK1vyzTSJWkByD2WbqYsi3Il+8ZJT
QpNwLd7fZxBte62pt9RBA7rSLFVIH1Yo4cyZrWrZZG0tFkfmJc22wkXaDGCCfpFdVPSdbXe9Dv+/
S3qgJ1qzGKTErATfMSRnjri57pPP83forO4pBONRp3iPgQI92apU5nXSy6qTKFCxh4NCs9nOTW+m
12mgJ1UDmkxN0+XVqd8H52o/nQBrPdKTsGwRb8uHoX1tP23m2G2r5Nr+GvEzDjbheKyOyZF/dH7L
I92h6saygr3toYHUDsPb6GRccTDTpqX/B0+6x4HOL9sk7lrFAl02RfWOM04N5qBkf9zmpOTP2sa8
+PaRJtCFUpwy9UWWIkfWguRs3g/qVwMy0w+3feft7S7Q6wx5McZu7eFqUEjypW3H0JlJWJHuPC7u
u3mwsSu9HWaBXm+YIxHv1T7O3w7nIa5Cu82KjzCZR4tgx3HAbTGiaRwJjhnqi0XZ7FzhIlH8/S4b
6bQNaTKuflvgXtK5QBagPL1IIbZ5SegVL2srAnubuosGOn3DNAbI0eN8eSk6sNJX+/wg9/wTD5c9
2xcHmxig4cAfBNr9NiAl9b0Jg6H/Xx4j2Xu7sYRaX7kH/vF422KG6daZGpIWhdgZR1gHKaiUy+Xk
08zyIGBqWotjEufABYx1hZTFhcYfama51BrcSGdlmMo04GAxgf7slkYyCEvXD4l8AqjkPpNoey9d
pox2tKpObt2gxr6NNmeyrD0mk2ibr+sW9ZxlEHcGP/OcHfEafbvLhrVB1zhp8mJeJAhETmIqnmc8
bCv1LaD7fobcFPl7+xumvmvRy5jLRRvkxakCcdzIioub3kVtQAO9xpWuwt8WXhQnPlXhhnJ937bY
X0+9b2zreoWrM2eS0BKPLOn6cd5aUA2Ux9T/Xg0P2RDsV5HsbxvH9B0tVsvG9YDEBUE8aKb+Fr3a
k0zhtYE8Ll0ZzcSPnOLn7S8ZpkEveBX1gLw7Ye6FlO6nIc7zXZ75NvCdqXEtZNmU054PMj8pxiJJ
RVTkdzEkYI6vn3x1W5urLZ+2nuQn6PFE3VIcVm4rujMsCL4WsOvks6H0veI0r9CvTfLhKvCr2hA8
H9O+W/rmvrVSVzoZYuh3l1LkpxYgoWJ231Fqu6QYAlgXOkHlTk6a2ctPo6qeAxCgh2W2/FAsInkS
+nH2+7bzmNxUj+HJH4J4y+lFQsDeTZsDdZ5BXd6A4/CT8JwQq/Xu9pcMnqQXucay2djCZYpFdP40
t8AVUFAAhLcbNwxDL3NtOy9dfLxln3IVfAC0J4+CtYqGKXcjbyycXVu5H4hfnW5/zTQULba7nPoy
DuL01K1YQTzlT8di48xiKIPz6kWv7QTVCI8k2WlYvHMwAM05519BZ7Jv3NVydjcNQItquuQdacGM
cCpEGodM1OdlrDJL/03HFO/61VeB3fEii5fFS09IPBThtFQv7pLOYcNICKH4LzJXMsw7jvKBoN45
Bf02cP/l9swY7jx6PSxhS52AIT85ZWoI8YyWtjOeSyEn9si3BMjzLnQDWyrIZERt62Yi7mSWrMkp
pU38AUxywddUkcEC4TN5gXZz5lMHalnJMUW4ZIVrvu2z2F3DqsyjcrCB2k1D0KJfVhVKdPIlPQ1x
s+35FvCHRFoL4K7e9MZWq5fJIv3NRuDHslOedi+q9HZbPX5q77226WWyYzbnA0HF/Clt+Id1K59p
slxo4VkOlabea0HecN/zG79JT31XPiHB6oZLkEf5ohzLmmX6wHXmX4VJUpOkLkqYh7rZ87it+60S
l7W0JUMNS6JeKuupNhu6IE+RH95Cmnbh5tLLUq8hQFBbkoXbaKMGMg1Ei3dfJgyVCzn0Xb3qMRlb
CMiiClQwW0mTwUv1gtm28YPEQT3rKXdpEPp1TkBgdl8SKdBrZQtCRmfMnQxxBmhCm/wus/texgO9
PBYsaCkBM7978VzhR0qMS1R2+ZfbK53J6FrobskS46FdQtglUSFf6/cFT488s+GfDDbXkVX5UK3B
1g9QX0niiKjxC2G5JSdoWNl0ZJWqco7isRTSSU6ShzKo/vZQLN95gRcREltOZgbv11FVMhm8oaD4
CF6UngdWnbolPpAMgsxiO7kbYLN1ZlmpTbd/rgUy3+opLqoKB3Cn/qfK9n2wnKa0fchmtlfx8FjH
3QlsYF9jBtmNoPkmcRG77QSmHBy/eserNQQwAFHF8+ReIEryUOPFb53Aou+noSgfN+dzkDeh26Tf
yiI5dMG7GlXtFc9Ccp+0U6ArNwxbO5EZyePL1CdQACINrjZxZgMfG1xcR2ttG61FwRsX2aHkr98E
4NECvWrb/r1tPJMfavt36jN3LVnrXjK/+LeILkz9ZAMPsNplno3U3XAe0WtuR5xKc+mUuAVyAdhQ
5kZg1DgyVX9ckySkq3oYyuyJT7ZzsMlk2qoAQdikUAyEFxP53GT+Psg/Z/V9mk+BDuZqZj6ooQyu
UnrPYKgIFa6axfxlLv4Jm+iTYdnRsVwdd2gtr7gWrzouxWNjk6Q0LAc6kCvmDpCo1xAdZhHv1sB7
7EQN9F+1QZyJcgLNAy9+R8reknY0jUNbEqTbo7oApcMXqAN/3MDHBj53h1hyRoaroY7oGokqg7Sm
A/QmJNhiKy8MMu/Jb7MwWeipXO/c19l1cK8WFy+f/G5SbLj47ocu/+aMEOK+S06JBky7oQcu89eu
hYE2/zQ6F2rzUUMA6DINHu2WzKsR1GvlNnvXWdodRIXdB3iurUbf9AntZN6sRaLGRgyXUuwn9uxA
DTm1XF9MM6uFb7X4TXnNt1yq7CurJuzr50WcxThGvbxv99XhXdjWvaql10lFKe5ESEimPFzod7Hc
p4sZ6BAv1oHTLQdLwkX2+3n51tjoygwxpVfgdmsTuLSF3dO0CYfBD8HsaIkoU9NauE7eVPAiR9Mj
PWPD7qjlDmFq9+pCryKI8HqpneTq5WOwpyPk2KvNcsAxNX39/VXTWwxMWiHQ5W2lJynWD5I6+9sb
o6lpLTZdaEs3OLJiE5m/1vJlsinImtrVNtwkUCrlG9pN5FM+/KWZ7an2GnlvXDR1YYXRKX1ZZbUL
aXp58oruWzlMx2mtH1RBojTuX+J23ksSP3lV2odVoO7LA+kIL6h6tr4C8/FlylqQ7HiNG4KO99Pt
WTCsBTq6K5Ft4Q8yGC4DQ2WX97hmx2b+Og94RLRpwZo+cd0tX/mQAFnT5EqKZ6v2Bbx8UcKeiuSI
yptwnv7cHoVhznVMl9xWliuKUUzObx8MxcJ66zS1rMVsADh8XRB03vO77y6tomBmNsMYjoY6nKv1
GGTca3+4cCoOou6e1xbqkJunwgy4C8v93/SR68BeWT/nTjM7AgMYpksbh4RlEXOPbfzvPstrUezV
6ewlqxwuSmZTxPxhQGmJb/F8wx6oyyqMY9t2KoCBFDiUZcd3XfItr2zkK4ZTs47jWtxgKygZ3Ysa
hi+uD5Vv1LjPs9ol7nYQ9EdOhp3n2mCHpijQNt10y2Y+Or17GX3nvXTS3cSdp6nvPgYMUhFZa1mw
DSbT4V1dk21jWiASFv4758+y++XElm3GdAPVC3KFzGkJbTj3Ap7NfUMb0DxkISS1d2CXARDU/7Z0
y4FDsa/M5XFh22mYJ4sXG8JQh4B1fCqBboQX43bAD87myqNk48e7fFgHgaEuquNdi8bdwXXCgonv
NGtt5zjDvOswMIEnogIFKuQ41fGxH8Fdlh1ILPfLj8C3se6bvqHFeFcr7pMF36iLGjqzYQ/NPibY
wRvIrnRtWDnj/GuxHjc8zVe+jZecRfGR78Hj9JD/8tyweXD3zgkw3dvzYbhG6RW7VcHiDRfy8QLQ
0q/S/5F19F08yF1RkWib5cOKNP/tL5ncSjtkpxNL8q3Cl8qp/sfj/l8sLVczUxxq4T7SufAXIH4u
FdAyOXRtpIwSblkX317TfR00NjU9E2Rax8smk9MQJECLtdm3eFJh1SWWhf3tAfg6ZCwXI61SB6ah
/JCIj3H7Xmzfblvd1PTVjV9tScmYIF+f0vECxn8Bzk+32G+2uui3Z9TX4WKscrseBDp4ZWRDBFza
3pHkLmfxdXwY7nYoE4Sa04VI74BE8bHobWdWk0W0AA7U4uJNF9elaspOaYky1io4dG1nWbnf3ul8
HR8WlK63Ih+K25j65sRPafXJaz7n408KIe3qEiwfbs+ryfb0f+dVTdCJqsoFV6fWJ+2lpPXsPbjI
rs272x8wmMnXggqKUI2/5eVwkVMSiUx+h/JFGIj49+3mDWGlvx2vc8LXLUPzpJNAkQZh3aRnSniU
+PPh9idMJtIWnGZLU5Ve3XMo2+s6XX+pmf/pvrY162ysX1f/OstAQEGTQfhzCBJ3iwsZTK8j3No0
cRJVoePNlF2g5BRKvr1DKcj+dt9NzV+3gldLgpjnpgVaGtmOto9AF3sqljlcu/teon0d0ia8WGXx
tW4o9tsw6+edP9seN009vzrTq57PXS/atN+w4HTYFVV5jMkEwd/BstSbmr/+/qr5ja1sdhfE1Npm
pyyNn4JcPCyJTVzW1PzVT181L9qlLJYEDzBOH3xfFqDU2z7vwq5Y8rsOpH6gHRpkIskAkBjSuTVS
0yue6/9vYbYpbxgCStd3KHmWx6uDOkIhuyO0dT6ygdgYF67O998LP/it/9c4JOekm/K8u/TK27Wi
D/MV/2S1ryGNVa5V6IDd4z7/12K37iDLlc/ISMcsPkysi1aan+Yl3t/VvA50cwJw3FLeDBfmDfux
dw4LrU9tQB9uN2+YBB3tJgPgPLhAeKl0Pk6qfXQks/T87aOtr2s5dDMgL6QBtHmQoeuynUigHLwM
xxUpLm6jkDB9RIthr1VOUHTQ98z6D3P9IuMx7Jzk4K5BuCW2C6ABsOLrIg5yQap7zkvQ3M5FBNzh
Yy5oODm/mM9Bqv4Bq8gjWTcI737JBttR2rCl6ei3BoCbbqwTLB88uEwQ0YTi8kO7eE+qsSGuDEuI
joILICbcNzO5ZkjG/ZS0+8Dt9sl0X7Wtr4PfnIbFAxG8vyQONABCKtIyiRj44i20LSbf1YI8C6Bx
4jTII8+j24Qpy9Jwbixtv2kaLnXsSCNLtMlK79yU3rxvsvp7SfP2tJLFhgn/f5xdyZKcPLN9IiKQ
AAFboIau7mrb5dkbwsNnRol5fPp78N30r26VItjWQiVSOUl58uSbu8c/SKm0PY+FIzqMZk8of4rH
vgrRCaO7uqq2L5kFMIdGsc49u7ACnas2P7Fe3FjBNdJR7X372xexJ2sm1+ZZ4l9aF4ACnnW/Ccg1
o/su6U3fDcFsf/picYOLGY+OqX/xbRCU1Q75z/JJdczd/B0wdV/dofxqppbu31SSkoLc6BqsjPvC
B4N4/RQL9mzmMUaouOH9j1FJSkqsq2ZxSn8Y3a+2NwJYMz7GfbanvxNyktS/5b5F44R4F4K2XrYi
M+qMC94MDvd3/qb/wfJSXMvclhto6PAuY4pRaF6CBqG6Q+Jro3e129W0Zr/i51mXtnfoWHiXJUPl
3u6KQ1yPuuG3Ctm/wpEIQTPM2fIuzO6G4zT2X0F1qptOpRCPjB8B7UGRz57tXkC1EA4ZGqdS+9s0
rCde7iJagHAkI+aD6EQ5+u6Fu8lXsFyYQYUmJ82VWKH3MjDEaVt0O8+rdxFOe+aVGRGDXBxi7kl+
sXfJiHnHhzzxIPsJRImBZw5h64Gf0hu64331VB2uZLedAHa0tiB/PoPGl7YEVjvlurcIlXRks/Uw
f96qmXtxVxIJnGrektPEdAhY1eYl0y15VRrzEruXMQHDd9YMBOBXW+MXVItLhttimA+Gj4zeBcvm
Qemuvydbx9eukIuM8BjLYbRqf3K/girvOFLvyCCfxdS1FqmW30LCC9ePEhPvp870LmsWPy7Gl3wj
mVt23fdsX8Z4rDbta5FD5V2zDyenOqbpfPA7U+PqVZuXzHVhlYnpPVh+GPpgophuko5Rpp1bq1p+
+/2FbJI8NbjFYFHmwMHEH1+zPo+qYYzu25Nq+U2bXiwPyELOEjF74LN3T5QX7zGc/Dh3uh5zhbuU
4Rwst8yirHPsPktPGEpknLu14OFSW/7VILXG6yhUXwZ3FHWfFLNfepc8H6zz0oFCpu+Y7hqg+gbJ
ah1SjMkqKPRnasiJ/STVjGmUaWkGZpzpRp2q/kSy3q6ZvNpHG+vXYXH+K60+MtI6D4Y4B7+Rjpr4
zUsTxk9uj40vzhp0h33fJAMCo7DryMLr/zAMqKV5T95U/TAHHQ5JcRwy0GOarVHYFMfRtHXxNcmF
i87ceLH54b7OKjJFGfAxtUMTV13jXWJnOuQe6K1HcbSqNlyrv36PYcCOr7EO1ZdItj0krjUkCyTm
OFa3oVDBTa+zvLfnbuA4JMsu66awUtF6FzshR2+9ADL5TRRN4BAUH4DGbJufZJk/DUupMROV3Lav
fHH+bl6szBSo9RrCCx12MwczFMsvUv5nz49z3x/vH49KaFKIXmuEucEV7jl1eFQKBowS3Ze9yJQ/
ZIynhVrcujXraS6zQEwfuI42R+EJZbCIMTADyJnKumHatH8c6JA9JL2fBok3/NonGMnGV4vSOWH4
h7pBq2u5ROv6c9fKMiYkRQm5X+PCunWoQoisjxrd4M83CxG2LxP7gNi6iLOutG7jwn6VfH1oLQ8A
5v40r06ASZE3zOj5mhc67K1CRWVYSDJ1YA7w8SFDXQTEOdC8CBb+cwDbVdx+NMgudnl8lmTYFSF+
12b4LA/3J+tUOKf7B6Eyahkh0uLFqEEjaXxJcApVNp26qgsSMLdM4jPvnXM8O1FRfuc6chiVwCSb
jnmd5FDc+OLFQ7T4eTTlv6FoCK7fGScB3Te3GhKTrDpx7YWuCUyvqvwsQMqWBWOhIy9+G6+O1aXE
m9GlqNtt9RlMSOsvx0vQaHhpRw5o6VOR//LZM5A3AWJI0JGPefk1j60P949MERVfgUqG0XfaDQHT
Ts0z5kItNmb3ofG6MSOv/+/+fyh8i8wO5HYgZGKAk9ym7lYOz3n13qo0XQaKpWX4SA/SAfRDgyO2
cR4revSbI20Ou3Yto0cySkk6FYt9K3q8VD2U4o+Nqej311YECRkekq5xWbDWs9F9+VC4XxJH80Sl
yKNkZMhWtygcd7BvZY8hhifn4LJQR9qh2vN2BC/iJ3OTEd2wrn2zUxaNgFV75RrdF8fbSA3blxmC
YlOAoDBLnVv6lGfgihhO83l9BvE5PfahOO28aclsQX1elpwOUESrP/HlVIrHPtfUG/95glfFF3yC
ZMMkzQjDZCPnJr71UYsvAFQ/CbKn5Wgf+TE+rO/vy0ql8VI+7nvLyGsyQ+MTHlGxXLs6Dy1u7yF1
wGdIUTqlrdmZKYPW+/zIMTq91rZVKkT0ijsoj4eWj2KFBv1YwvZBHAEqC8rH6bdx2iS0aKLQ20bw
ijyob5fMIiJxbi76fBa03E1PgEgHBtekG6r1N1f6whBIbRmubdj2rbfQZ7Ce5wL9K/SpHDUu+e0T
fsUgRNMy82oTjseZjwU9NsaRNRrRvG3DryiDPAMPMHkH/1CQBG+/64c2rTWeWLX09vsLqdQJ2tcw
XxN6uR4Ayq2nPbU6+xVX0MqFnYkc63YMRwiGRY2iK3zOK56gxTGH0nd7OIN3w8E5kjNaodGg6Z7E
YfM47PN9e1Vpi2Svecv6tN/k4lbXpgsm3M5m66Ot66Z8u0oH+UgGa0xdQ8wqc279ccO4zef+0jzQ
oA6nYBfVke3JWIokbcbaMWFQfUI+JcXITx7w3cf78lFou0wShKH06HV34JOFcQRJTZqfuW4Qq0L0
MoqizQy8isSb6mRf3TWqaytI+lALH1LtfPvbFxq/jt0UY8y9fRvTz3kfYiB30FCNj1FYk7f954u1
i6YuKyOz4Co7p4qSzBYRCNT3mZRMDESXca4AuYEDK8aAuU1Ipy/3D1MlcSlN9gqnGLqJwKbqq1Nj
HPEYNM4hd3aNt4QmSkE2ZoXVtwPSPWs5+oaNxd/ZuSZ3Uh2nZKh9IWaatHC7rHom5LCK9+2k8egq
sUg2mhngs5tm6HiGSQNGeij5g1H/HnTN2ipXJsMlsmzuvX7BgdbtuX6oj1VohMZ/zhLiUTOqT97h
/ukq/2e7hr3QypXYCQZpQkTJF+OjdRxO9vfhO/nQPG1wWm0Lg+IgZAgFjTHTKy2RJmBSAKGHKfuM
ec33v0BhVjIpEKljq6/At3LzhzAbP/D24751t095IZih5DnmyMJc0+HbynlE4n1Z9ys6INp7dVYM
EAbHAx98o+5pWiUJyVJFDva3ZrspxDxaTTRgH/dJQrLQoXWWsWlhoSI5JdmjrduvSikk60zG2cmd
0YFSJJ/H/sJiCy16Gq1QrS2ZZ9IYaOe3kNCxLE+BpCEiwPSwqG1cTa6h+AMZqOn1tKiqbfNd9Z4Y
35zu6Os4llVLyyaZk6wfemieaM9jHFn5he5MFpmU5yZ1vdQm2MxuAp0AzkK+jaLVRCDVrjdH+cJe
4skFXrKGVk/5uRiA+ccQosN9BVQtvf3+YmmjNTouKlxg7PirF2eBX3+xx9/311YYjUzhkywsmR2B
a3vh14j1sJzW1rwIKEKETNGz5sy2R4Zz5OaZuk90wlh0tGQzHSRDlScyyTAT0C4saQXXZ9BQIEbk
R/S0OYF5BHkZLl/3BaS64jHJTGE/JiMVcqLpEp9AeYLZAEF8ZsEUicN0Ju/j/+7/keokJJMFu8cS
ixnuK6eRSx/cXQx7tieT8+TMKfK2QaReu8PqR4Bt39+vQitlZNWYWFWSU2iOTS5NdTT9q5/pXh62
E3z98uDJmKqmnzvWrtjzeCRHK6pOjQjn0Ausw3KuHstv+75AMlm83g/lksCHpe4DQV9e+0R3db1D
6JLJchcTPTsXJjtY1TN34kdm/Lq/aYWayKgqACILn6AD62Z7YWqfqC4aKV5sPZl8Z5gaYQ8cMrev
7AMNu8B6LK7xU/N7DY1Te0rerd/vf8G/p/O3TleyW4/lbtx1yLnM03rMzs3J8KP40whMUjRFNEoP
ZArNJGh1/MgqkUkW3HhO31Sdiy/r89PUONfWa6L736JaWjLayuKmAKAXtFT8lNGj52i8jsK4ZFYe
OmAgIzegP5X5Kf6boWqVF5ql/bdtS0ZTJZ3tGYMHpgcvKz/NVXqMxcEZyBy2+bPfFMFaHrpk0liy
IgbI6Kq242afbUfNBaCLXjDNz7H1NLa6cUpb4H5DlWRoVZlNRpJXcJo0fh9n79HPe3TNT0Aph26a
aM5Y9R+SLa+9mbigf9vO4gPqPok3Y6LYb8BOWhQ17quRSkyber2I8Bge6Rgz8wjYza6l/YASeNSC
tCHTfYJKnaTUGMNPpizp4avJ/Fw30dr8KnSJoOoGJU9BAzgjGdbEJ7caT5Ohc7TOKLcMwRCtB3iN
yL7dF5HC0mSCHUHt1q0W5FfEjsufA/O690ZsT5pgpjoAyY5JkwrgReEi2vErgESjUwd4RGh2Iajt
V4Q63owXbVHgfLM2ZNWPFWyJ96WiOFiZRsfzUyefcuRY1HSObhY0sf0wrb/uL64Qioyz8q3UKVIB
58azh5mHVv8XwFTSacgcFAdqbf/6UuebXEAquFY567NjkkPKdGRZKqHIBgvCHwwH6RDX86dhenDm
H6VuZKFK22WqHBM1NDrYOEkgU94lZ3GMoyaa03/U3OKkuyK/XQR+RZqzxsPMm+0hlwj/iLqpUx/G
tYRKegAChGTnTUuGWTWZ2bUVuCBv6QwOl7+2Eca7+jmg8VLMNczWWkcY6E24D553GASGhnTiYM59
lA46cKpKhSSrNcyBMW/E/nNnCm0vfvAwnvK+7iuWlqFV4PNLVuDW6c3n5DolpXe0Gcid7i+uMCwZ
TzU3tUhEDeGAH2UBNV5S1cH8I01cjVdQbV665s4xJsqTanuzbPNPZHQWEKWXOpejWlyy29TyMz9u
J/KHCQyvQXkW4AET7Fr3RaNaXbJdC1AwIwXh+B+PdV7IGqDtxagr6CgcgzwTDSFQdGD/QeLpjs4l
XcAvOSDTuuKNNIv27V+KtPlcFx5LcbS4xbHhYdDRXankQv/XWzZmPsRrU9JbxiLDPnZC82yhUkXJ
ThsLVHhJ5kMkeRegGWpAa4/rhURoVF21b8lEh1YQZk2Od6nEgBJd24QORXazS9gySqpGF1c78wKY
Jb/KI6vp3auPQUWarf/DDr2RXMpQqQrTBRo7QZEID3Pn/y/vGjcv8iLrFp+HiBwwY2UKdKFFoZyv
kFJ+BpbxDMrp9iQYaH1ORvtol9n7+7JSHLQMkCoprap8NvGM0TOgETGHvQLTzeL05ypJ9mX7MlZq
MLq6NSk+IaNVMPe4x81hPUeYjHf/GxTK9O/q+iJlcByO5rYWnTKWw38acT8FoKLRoO1V4pcMF97G
9rjXkj9LXPRHGqdJOKwTPbKlYRrfpnpK+pdUvNh/Y1qVV5hIeQjqs9m5BFrADdcPmyrxox+1GsVV
fYpk026ScLrM+Ju0PwNsHHjNISGf9x2BZM+YveFl1MaFa7O4KXYfTLrzmVMGPvGOxtSfZ5R8/J+O
eMgsgLJ1JLoKzZGRT9yI3Xzylvwxz3GX7h3fDdyq+nJfJgp5y9AnagJoFhMk4Q1j59iNwQWZn7ZW
pfvLq/a+WfQLrZlH1+xJivunu1Tvkor8pnn26f7S2xJveDiZGadG4Rs5OMXrLyw1/tulfdAnbcCq
6P76qq1vv7/YOvHSAcUTOATBfif1leU7RSIZa+nQQczm9o7v5gGfvno6+lDVUUph1k2c1Ci2zGlE
Lx5aetb0kzP+vC8MlbAls5wYuKfqDh64ToYopkenGcIl/7zq5kSqhC2ZZjLS3LQYzH7NOAG61qwi
9Mpp3OPbm3/Fd+MXvonhU37+SOzCGQPMsWcYVDE3xsGxJ5KHPlrnNC7m7TN4xRSx1vFUtxao3g3M
w+C3mZ9GHX+Saunt617oo4GGCfQxtMh24o9ZUkeU++jwOd8/37fl/4quh7WzT6YErrFlD90oQlaw
Xa8TrjzgrYhXtx5clj92DntghnkzTRIBsHIcsuJ0f/Oq85UkY/ZTKTCpAVeG3O9vnYcBIQi3NzSn
9ueCDbp5LSoZbQfz4gDWoh8q4ZUoG3a/6vJvpcMLqNbdfn+x7lzB/Y7Cyh+TSeSH1Wq+jLPJdh6s
5G1qmJXhmXn+iFkmXvoEmvoq/ZM7a000TyEq4Uteh2YFSIsZNL5tI7Z8s82/lITE2Ndk4fqS4zE4
K3061gDH2KGLfCBfLqnQYOQUFiVjtTp7FpNRNFvR/TGtHir61OjOVLG0jNFyhtSsO4Lg0WH26lii
pHqdsn2N9a6M0WK854kxYd99+jlzA1DlBXX7474tqTYuKbk11gKeHvIe62tS/ST+c9prNEWh5zLO
CVQYuWVVBTTF646DYV6zbF+X9SuWmAmtsqUQMM0xf6rmIx80Wa9KGpJyL5RnloOG59syGKB0sh96
nwS86zVABIXtyAwxZhOvE6bNAR+enAS6CazYCFj8mZX9Yd9pSmEVraC28C3UxQp7WH55Y5I+u24j
fnWJ4X/c9Rcy2GmqF68nlcCjgUfQaTo8rHlx7LjuNVGhNDI3DPqIMug73EseX0vrB+o8+7YtPTPx
lPYLW5ETlEtvB7yeyoDWKQ3xqsiP9/9CtXUpLA0Gx3QvwnFjWhg69dYDyXXUQgrFkblgEiejTKBp
4bEu0EGcNe89J/0u8j4qEmPWBG7V9rffX4SlJhODRw1sv6AX0/3iOLsu865M+DKKwUxXM8dl3v/q
/VeRKZiLh6n4cF/oKslIFtsmTCSlwK57Yw0p6cICzNaBSMvHrHZv+/5DikmMWw1lE1Qek1ODqnyk
2XuPV8Go66JR9G25MlFday0edd0YvXk8CRdxGsbvpuM8ZMIKrfFz0xxsB7NBnEyTPylOWsZDgYHB
EbXnWje6HobhTHQkAIqzkOedratD4qL1rZtrH7z4v3otQ8KOvNWRd6nWl2zYwGiZMus2MWVPDbmu
/RqYNKQ7c2J5xJmRYnYw7UX6iNGCCVbGVKI5Xva5TSbF2XIxx4FR6OlgPoj649AfKl3vqOo4JcMt
C1rbMaCVN39Cu1G9Rh3fRZVCiVyyHqhTmkYR82tFx4vRzIe50CV6//jIX93nsbYkEd4kGcbgNtOj
QFdi1/zFxLrDwgb0TN2mgkVZ2Rxcj0XUMQ7C/taNoMNdacCs8UEkRmhvEAyLHAZzjCrvg72Pm4y8
4hBZ+7kcJ7+8+pVRgTjdKKJ2TvcoAT7Z+l8X27POrkffEtehB2uezaZb0WSfa0BK7juqNzUB60vO
0DGHeRqdQVx7ZIzh0LbjU+dNu3qTsLrkBguLjFUyG/xKqeGFTc7j57xzdfU91d6l1AWVlFhwrxDX
xPAwV7UXS2IFVjXmmovRm6kdJTKLSO6BlcfpU3FdtxGMXwznyItv98WuWtr732PlU9Klq5WLKyaC
F4HdL2FmT2eaeJrcRSEaubbdN7bZ8NHn1zQ3D+CFe3Ja/3B/66qlN1f7Iuj7gzdNtbOKqxgxxLyx
B7QLj5/ur/32EzJELln4SEFMxzbvYV+HgwWwBQ+TU31Ywzjow+yow9WoxL9924tvMNiS9sMEzTG7
p7n4sMZf/UGTXaiWlgx2FSl4XU18QVxcBqBZKY3KeafWSMbKMNsyGwHJutbiHRRy8E+5DlH9ZqCE
4CVLbUphtB3y0Wvsf5y8Ly44vknxIEzdhXQLuG+4bkuy1TgdS4FQX11nrziROI4q6jyM5hxWeQLm
N93ID8VnyHVt6rW+7dqQ/tSiarZRxAc2BoPG+zyCXNlOuJmkJZAd16YvlsBIftT/ZoB2u1DWlMhM
IZ6fF2D0XvjVq96zqol4EbKEBPeNa/MtbxwBlQy389y1bAwccQVy/cEbT5PtPhKwnfNmjZK2OTpd
Gd3/K4WPkKlCTDG3qWvCc/JpNgIMJsijwUcH/r7VJestl4rMQ4rVc2KEC+J4JUi4b2nJelEmy3ga
G+WV1uSvk2VDUPlsp1Ak6x1owqdm7MQ1G3r2meDp5zMmqu2UiWS/BfqJCR6x+dX3PTMsKRdnYyKL
RiwKpyYPiCEjXVIMr+NXJ/c/u12TB2CzN7luyLtCXeRCt0fGLBbTArNCY8dhtC0AoT2qeVNSeB65
zD1WjuU6DuHXdimebLDHpbH73NEqzADUqXX/oopccn3bddYpZugwuNon78IP1anDOKoPc0jCrTuV
1IGpCe2Ks5Ar3YIzWo4O/mitP5HhjzVFne5mrFp6+/1FWETC48cNg/dk5BMXuOu9H3Xlf9URSzaL
0kpJnAmhy57fFd6BxZoeQNW6ksFOCSWgbIc0YtAQFE15wGFrsCOqpSV7TVw8htk1tlx219rtQtFV
GmNVyVky1nJyyt7FaNKrnZJTwqbAZMkZ4tEsr9RFKdiaQ5H5bpmIa/o0HJJzdzLC+tG5DpF9LFCI
53vwCpTIFe3em5qiXDOkI/TLNHxvWs2bp2r/cjm7cU1aNB323x3myMC5HtKj9cw+9l+SsD/l/y23
+95ecQ5yZdsSAIYzO+dXYfzIf4OeOeg6jWzefqCBcKRoW/QMsOrt8uAEY1Sck0t9No/WITvuG9pF
5OJ2ajZj3Hu4uWG0uve4NLQLqiXXsWKrRCPZK60boHX8CffOMg6yIiJtGTSuxmgVLllm9RgRmOws
tcV1MbI6TCsrqs36k5+mAUuSNHC1dxXVV0gm7Pn9UHYppjm3Xhnw/qnB4NhJ1wSjWlyy4mlKMNGM
JNU1bT615QfeXNdKo5iKNFbm9DB7i1FrHvm1zw6UfqTVhxVvw62OYfJtz2bK013Qq54lsYuQ2MXj
yc/XU1ZrfObbOaYpz3SZ/Fj4SbzyK2m/1fHJda4OfUj7MpiyA7BNGgf3tnhMuWBscw8lv21IdwVO
NScLWI7J4HhA3DfiypRHvBSx31h8RTI1L8/J9L3lIOVv9lTPqCnPeFkRUcCZ7iLFXw5D34X9D5Cr
auTyZu8L1paMdmzFPIOFn19H7x2qfhsMjkxPRgdkYhmYw8XZdw8C1/7/JgrJ2k8mbi/IB+c2yEkw
NVMw0uMer2z6ktFmadNXSZ9W1zozDj1bL8ncXP2h1KioSnkksyVzgSodGtavJYjh7Gdc2ENWXmPT
0hyCyrik4JsWlcNsAuXB1MOg532Y17ddgpErxhVGL/fugkcdPMBEnJSX0n80me568rZTNuWSsdOh
2cg2GIJu8THOf1ngyGmAUavtZ6/WPcer/mP7/UWCWTf23NaYb3FNKQZaru6TS5aL1SQnmvMwE40m
gVAcgbcd/Yu/4dxOa9I48ELlEdPD8+nTvgPYIsGLdfu0TjpmQXX49tj/3IlgmjRAA9WWt99fLB2b
LscEDSw9cUy8a+wTy0m0b9eSsaa9x1EH3K7LLn8/sxEPaX7jBBZgZof7/6DavGSxfgGG4riE12cJ
mNdiOJsy9TW5gsJc3yiA82Lerm+bYLw1nFw75DW6WTXXw7ejuOlJ5mo0xBXmCMFXxcFN46CtQraU
u+7Nplz5tgYfj98ZFdfCNj+k9Xfbav6YWm50RbCVC99ZYk+NucALGyU9sPEngaqbYY0uGs8+iH3j
dUyZ3EPgmbfFgwuShfwLmX40GOKqhe4oMn3zFb1HvCR9m+EhNv4cX/8RjB3pe/Nj+cU+bt11xddd
CioXw4vMHARQqzAB49fcTHngV0SXjCgUyJUsF6O5J9/r4Gy85SEl78v5Vg2a50aFXcl18MGxS5Km
0E1/Fg8Gq6Nh0L3HqnYtmWw7jRVZtvu4YfyorYMD+lI8O96XtsJkXSnCCrra2UyQhjgcKWB6mN3y
NJIP6S6YIzXl2nfHmyGde0TYzBHnwSk/0qQKWKPr7VKIRq51ly0lhTnhSQHh8LgUbkBSjMorbI07
VhyqXPIelqIdpwzOElf0AFAhQzcqQbWwFFxp46amn2HfdTWfBGmjzvlz/0AVYVsuc4tyStm01R2S
zu2fWF6gTS/96ZfpHLh12kYEY6nv/5PqG7YzeREGK3tYUUTFtdP2soVGDje6z2vq+zo6KtX62+8v
1o9rDzMP20YgmhRdEHcDekrXj/f3rtIbKc4iqHJPYCr9tSn/rs6TEM9Z/Gvf0pK1+t3qO/2EOJKM
a+C45wI8iTXRmKtKJpK59nbtlMYIvVkYsDCsPKSG7oqsWloKrtQaOou2hriyzg1rfzxllc7tKpyM
zPthTZQmKCrz69Dx/GK2NA8mf/xBzARXHebH7+9LXhFjZRoQz3drkxdEXEfDPi3GckiSYOyqQ+H8
rkWL3p/T/f9RSEqmBOkNl7vZslUkHZqah8ot4dvmzK90T/iKP5CL2e42vzf2fHGl/FRlj0LHt6Ba
dxPcC4vCHa1dWwAGr5x4H6lfL2EKNp/gvlQUjseRE3laUc9bWlzE1zaYWvbFdKqn0TePa4WJG4Oz
i0IDveSS22msJa/Sotsu/L/NLLJ34Wyw7ia0F8JJm3pdiwUugZfNX4xudI4pN519yaXMaNJX7tT5
NepJtIy/kdg4xtDUCH3VmiuJwp85ktPB1CaRjW2PelVnBU0bZiAfKq3j/ZNVqI08FYoJTF2oCU52
Wg8iPgzjznUljzM0Zg+GR6wrluNqX0vdHCWFMGTGkqShazpOtbi6w/iZD/wJnEkscAvdq4FqfcmM
OlAEzE4KYfe4cy9WE7hdidGAOgVXGJJMVGKaPcr7ePi4WtZN2A8MT4lOU6JJ8ixYeth1pDLyKwY/
PWECD9LJgi5et/ac89ha09f7qyv8vYz9AsdglyaihSOOga/6Xnf8QNOoKjRBUPF0JoO4CEqEa9vA
Pa7wYBbo+wd2tM3/0t7FPM6vRftQ66CbqpOW0oR4HOLezfDOUs5FOKeHYpmDwdC8fKgWl2zWx1R5
wurtZd0CUXMd5K2FUasab6xaXEoUljbr3BmtP1c3dU5jDrIwIwmnKtX4M4VLsCXTHePOKCYHkSSn
3XEc+CVPddalWFqGQ2HgTjlao4diDJZOWvuQFZrnA4VayjQfTQlORm+A3kx5/t2z5nNWxSe0TAai
8/aJXcZEGWtLBy9Z8DAHVM65FPSb1fD5ME3T7b5pqaSz/f4iSg3txIXhAtHVoNcNc0/9JEwytmt0
BcU8sv9dPTYz18lZhtuasYS8rEOL7LzEygQf3C8hmw5Lr3YaMQu3QLMgP3vX09y/FQovg6Liji6t
4KgPTqZ/tpkfVJURGcYudi1IRlJ4vjGb5g3eb/wRT/VhaoEKMRhX0msMSrF9GQzVL9zLiZPiWa6K
o2kd0fwqcN9Jxl+79EZGQxV1hy5gf4tZ3jqF09KLkPbFzs1vkeyFUma9qM01h7+fiuLLVOXPZjwH
Ix80yysCogyGwrxXwccSsmcmz6twbVz/XNdd9bGJ5zQwuWn8bSwdyFZ1ENvvL75FYGZZMQp4Nh8M
lK1vgGCLR8Zc73MQMu8Hch4uhgR3hzVeh3NTTH+BMPhdsdjWFLNV+5dN2CgL0ce4xrl2HqS/Xf7H
0x3z24xD1JRHJM0gDKjTrMTm33Vp+I8L+WRHdhONhwpceTqeS9UnSLHLRdvn2qVIlpsyCaYCFc9r
4mvchMJ/yuioKR9dPCBv8m8fEu9do+MsVKwrw6KmpSarNeExZDQuOblo2XMVui8joqx2djj6FXBx
6H4W5RJ4uJyvRXXGHNVgrvYl4jIeqpxTzHjaarRzU/52i+0ZraOam4nqA7Zg/MKebLGm01zg7l+6
6UMhzD94go3xAohmBtHWPxNn1liW6gQkwzVynlbgAQeQphwDz+2DjGnyTYU+ylwfbkHiLPMhntX7
XDp5OGAodPppl1/+99j+Qjym23vVWuGuMhv5ENC0/7mW62Hf2lQSfQbm/860gKioePKctfX6IEj+
fd/ikpG2udOh9o6Akrf87KTJ0dBiolQnKcVao6/Ac4gqwNUzOic0y+QBIzx3jS2gpgyE4ouTpQsi
1rUxRdRN1xxNX6yug7h/f18wiixTBkS1GckpKMVRg4H3AkKbUC8YvIc41RirQhtfAaFGVDZ9hhRz
sT7EWR+MAxAbpdDEWtXqkrn6CwGbStdg92z64LTOb9/Pw5bpygEq4Wx/+0LdMV6XmfaE9DWeuwsD
FThejD4YbRnGYxHdl79Ce+RpR+Mwzg1hqFs3tdddMInSPaLpdxeg05TRUAsmgcaM4nIyVY+c3ypM
x64+39/32xzS0EzJXJHrrSmSNKRox/rBipKLOFeYNWIGRpRrTlclG8loS7vAQLcRb9OdW1dgyuii
0u9KXX7wpu4QX54IshA0dYEQGGGE9o/tn4VnJx7/1Ehny19eIeKxuKSYJsMgWVBQiav1cQn/n+3Q
PawA7drH/GBEu8jN8DeSghqMTJixsbmH9ndu8RAs/vvik4wTW3p0cpgt9NIbkgNNkj9kMjUX2zeP
laDC8r9WZZRpC/JoXGwXj1hR0wNeGDvk133JK05Vhonl3gqQfbJFv655LDBsJPO7EITqGnep2rt0
d4hpO7rNluxVQ5IFGVzOuWVlo3GWqtUlrenynjTguEEosaxTN7snN/+9TyySojjp2NtliQeWiaen
tOERK+bHhiQ7N7590EtHuaz+aNbIC3xMkWmsJoprXaL0ZkYGbdks7MXS+eqMbTIjVc2qZ289TQX4
kASIlt5ZmY4zWiV2yZX51sBjjJ/l18L3a3Hq7JbgvhmLUfeaoPoDyZElpl/alQeczFqihSLHqbJM
R++76cYbnkbmEZnthP8fZ1+2IzeubPtFAiSRml4l5VBZ5bKd5bbd/SK4bbdITaTm4evPSu+z76mm
i8kLPRkowBQzGBEkgyvWEm2II3e5vV+9ZwewMGtOJyYOuzxHhYb13eaGfJF4cp/bx7D1y4SO3oOd
lwbP1NhGBYcRXq0BanNAyaBla8vyNPNNoMVbhfs301BbxU9EfidYuHELHLxFYnUvXf9MxaeCnFx6
7gEl2mEgfEVx0FFMEwvD2noAbPKcRfxU3P7lwen+8G/aB8MrzimEXAYe5Rhe8KRyrFMJxvT7Q78Z
WhhaccuCWNHc1qX1gHyZeDQZs6sTfSjyT7YJq66bvHI2LtusqKNZZg+u1Z7AG/UUSFPQvpnoKd5d
/50XBG2bMLAL62EN54O9ibgZIGZhmUqjGtuoWIoSkDkyDJ71sPGn3E6C6ivt3tvsyS0+3je+xjSq
osp4o9IrGT7gbYDlTWO8FSa10rc7BGAbZR8hrdPnPun88xAAdjY94/LzJzgawYz0wXEfM7s7UdYd
StfeFwIqn4Ars6oISzhSNjT5E8LZjZmd4QtNNRh89c00h590M+OrbcB3PJIX9pw9oMZwynzrEHbd
U+kz1H33kXDaquxK20zuNuCp4KFG4z9bxdmequ8TACJjvQsAhF+hBPPoQHTemcvgXCPtxXQc5mTj
3ZLka5el9/1KZyglqO3cslwRbtlDJEMnzvzQeqC+1x1d4Cgfi4BbhgXRxZ8a2qIUoPns2SUDh0Tw
aWtOkUlUUzO0CsCgnHvt0sJKvpiPPl8vvAvPEd3VfUVtFXhh+yOSKhvZpcSLjXPcTJJomohWgRYL
k8HYElgEp/+Urk6ySRMdjs4iSkDbYT54bdtmDzJ3aGzxPj+WvuWnHel3oThgldunXwUYsZ22yF2W
X4BWSOppTO0t25ceVKxC0DSLlFXLLpBFPG39lFAPL4fNYH2+7/I6wys7sBO4feQvUDGdRhvq3368
jCZWas02oCIVahm6uEC42AaoGw8u3rWhdEPrhE0ps37cn74mYlXAQum2YEjvivwyUt6igC/TFQ3a
uAbUMTSIDGugs5ESrqKeur4PUZi+aT02q+PjKVrs6m2mtgphYFG4+UPmWA+2BWZhUj/m62ZIMxrj
qKIrFbXWfGvGAJKC0H4IazInqIdlH1y//mfdynbfbqyiGLIyX2opnPC8WTwhbfslmrkJPak5hqro
hQI6YcUwwjq8fOHs4yqfKoDwBycm/vPqG37A2ww2WAMlfluxLVCT58GZlg20aNZSxH1Btqfe2+wf
Xd/4R38O5RF94vUX3w7YabKr+Y/R8sYPs7C/Vb/Q++7o9LHNyhzX8nl9INCCefTZ4n/gltdelzXs
DSGrs8nNTV9lm80KLN8dAu8su+VosW822MnCpolB13520KjXWYbrhSZzqiw3DYOm/WIR6yGaH8fh
PalPTrGnFgCLK5u5gFCgXFsb69rxjj7nfeUCit9Ufp3uSgwqx41rjbxv1y44r3xC1zepOY1559Bk
qbvqA4HP7nmFwy9RksPYW5Mlhi2/rBwyyHFQl153aKCEOMRstlxTmtDEsgoUBDtStpCWZKC+nmIO
kFAu6GWsaQxqbEO60KQ5VdalXwkJVpA3gV/eg4ROCcrzcNz2aVvYKthj4jbOt2MYnvOgKj51mRW2
ST2HlQlMonFWFfIRlqBSH0IHZ7eQ/dPw8inL8+9WVxocVrOZqXCPkheNC6nF4DyX8ghlAUbZx7Zr
frYhqKus3kSioYltVeklEqLnRSuicxdIN3ZyBwC/lScLGmLi3urJ2ZpyMIKARH9XmKgwkJkHlcs3
5JK6WcDaRUiXlEEGGt4ZPQ0WxA0M39H5lhLv4VyKsrPn8Ny1NXnHJpzySOuRv+//il9vr29UK1RI
iM2qOrDXDlVLKoIwnpg3b8kYzfkD5XXzxPzCfu8uHojACkd6yUJn14upt3ovNyAx3srwnzLHll/W
0tr6mDM5XqwQBH4+9cKr2FZOEjAs7cLk0d8gJri1THlUA4k3VE2clfJ9OPQv903xJmKO2iq6JIco
Shc5WXimdv9xxJbWC+txc7M8Fk7gX8ZpfaLjSFMnWkw6X5q1VQEncMs5Y+5UXArKYivIkw6YkPu/
RhPUKvMOfKannlhxOYaAxDNZtyUuST6+j6rShFjXfeKWcF/tpuXmjV0jB3YBadZZ9u2lsdszKfbR
OEOH4t/Dz601uwteHi918xKIIabNrjcYrPRtOV5N3HeYIyI5WQ+jpPxE6okkTsij81IGpk1U50zK
5SDyPZr1dlFe3OGPinwegmtBzs7wR03+EfTJmwznL83epoJNVkv4UZvPxaXcIMz8SDsRb/WZ9v/c
dyKdfyq3+olKiebftrh41nvqh+c58Ay4zrcf8rAGyubf1WOUlWPQPrIH+YA+v6OfovA9HchBnhbT
Q61m/irgpO99ZxPOUFwqf2xPbt/JY1gH6X3jaPY1FXVCAw/EzmtfXFYKgiISl/TD4q5pQNHJYkhJ
upKaCjppimgCepFF53rzjqL+Kca/h5UmBcrtDe/fRSgZCTzN14sBiKIzmBLSru8DtD357WORlXEr
P0HW5r6xNI6qSs1EtPFwHclQyyfiY+a0MQ6Xqd+1Dz0kCe5/QnMAUBEodWt1My2t8ByANWcbvTO4
dJKwoI9TOTyhHbD0PcPBVfdjlOCe+8IfPY9Vl4yHkIWw47xBh8gSYWPsPMPS61ZC2fZb0c6NLeC6
OcipADdK5tE1bA266StRLbxtZPLmuEH/rsRSSPsczB+t+ev9ddBsC798+VV2DYuq82mIyB6b5xre
6XZzPG7HXYOryJQZKr3Qoo/aR1o1xZPjyb+ZleeHKmxmQ1hrrKNCU+ZmioLMs0psO9ZF1nZcFz2a
j8WPhuQGrJRmbVV0CicrjdyhqC5QODtPjYOtvzK4psb4KkuPDAdfdhaOcxxq18Xnzvkm7CjZZ3tl
Q87HZWu8SZQX2q9o5RBp0a3x1O7i4aS2iknJPSLmKFrLCx4XcSP34t7nhpnrDK4ELJ9Wf+1zF8KM
3buuHS6WZRvsrRtZCdPKAwthy6LuUvIJUNIu+Gl50tTkoltMJVDrCWSMfhO1F4bm7gxHQ7luUJk1
3ft0c1e2YCcYm7HNc35Zius2OkdHloZs/+bEye9Yi6UhAi8d3WPgjRnka/s6hna3FUelNC2p7hO3
XeBVlhm4Fbgzz9hlysJD44ikCbxj75ng1G9mAfyC26b/aviR12tdM7u49Pyh5+8ASE7t9Yvjmere
uunfvvtq/IqGLS3crHvMB4ryisx+1nJc0y0MTFQNul9w+/KrL1BorBSidovL1GwPrK4/jNZUQQgI
YG2ISxoC680zEMx0c61XH7F524VLU/XnNof0OHp5BVjrvCp48Gd6wH37fuLRfUUJ38qSg1hnUlyy
7WFqu9gGgX5jfxqsJbaqJr3/EZ29lEiemtVyUaosLo38xPk5aj5b1TkPDT9Bt95KKHsSJ9DidtOT
5Xs6TLE//6x2PVxhEZQ4tlEV4uuMS8AENLtv/azGPxbvy32rvJkjSKTiMKYbKjbyK35p2IfAuUzz
n/vGVcK3IpFX9GRBo/PYxHkRHAorM6Tk2xC/VTQwZSV0PbH4oJyFt9QgWEHdwnIPvdvG9vrB7dDp
ZarLaFZUxdox1nmbUzjFpdv8i5gkDuTF0+CaOA91v0IJX3AXTxCR6nCzW/9i3hPnP1rnidN/yvnD
tH7dtwhK9K5W5HNWlfwyNEWOc1pnP/DKmw11P52BlKid58lxLR+/wG0aLy6sUyXrIgUJ/nXf7JWA
xdsCW5x26c49gfp3nx/KnBhygSbhqBw9hHaL3YxzdQmJTHr6sap+FuB8a+ujnM73Z6+zjhK0vJ7l
Fi5TdRmG4hpxqLg6HiBUpiuKJm5Voh6/mtpg7rC0vMmPhGYJdw1m1+RJlaTHg+7NQqjgF3dez3Mb
flyb6Ilv7GGVu26hJFIZeqpIju2Nu/sxs5Y/5lr2cTD03+/bXWeY2896tWOhwFZNdQ6vWbfqecvr
vzJpYoHUWUYJWTpmtGRRwS9RYz+6xE1ygTeloQBZo0kaSOM1KrbMrWYIA7WiurTOGLOmfwFZz9lh
tsHvdcZRQnb0ehZUBH7PZvtPtAX8lUd0n7//BigDxlLItuGXvCbxEkrQHOJKTk/7VlXZXu1uhd0L
mH5a3RMn5UOW72pGgzMqgdoUmezQOlBdZn/6Rw7buZ/tAysKAyxZs6IqoMzPF9FP1YpjR+bGK3hn
WM/iyDVxD2pWVAWUWZ4Y17Cp+YWF2AoHjlIVoc2uCwqJVDRZ5s1hKwFhv3RrfUaH9nsSfG3W8WXX
oqp4snVl4TwOEc4IU/bDFQGerkGIHO8bXAnWfBqy6tZPeilBKiklWMYMfJiaLPAbZKwJWTXnONm0
bA5AZT3yA23c4eRYfDhugd8c9v0AJVZRehwgeQ/rQJst3vzy0G6mi77uJyg7a26Xay48q8C5oP3c
W0PSWUBDeST2PRMDk87t1YB18Y4z2sg0W8fSkpzqSaSVSTRB5/RKyFocr/xi6FBfaT43aBW2qSmL
aUZWMWJFxvqsoBOHEND8UJXbCbjA5P56vl3rxfn3dhJ8tTPVs7XYMhz5ZWUCxCQ9LjnF6NWxFTXr
Z0mjLq5FxA69X5fxTKPwMBLH35c/VRBZLfHO5QVLdfHd5jw41mOem266OpMpGy6eZLuwzrEYBf0x
W35c2ib6Bt3ISgjPU9u6kXe7U5EBNEbDyRuG9P5iaNxTxY5BsG3tOdinL8vcJkPgJ3QYz8VM9yUf
lekmWsYGqsXYDPs6P84RhWJua3AjnVGU2F2JiMYIGmGXKoiSxiUPRIYGJ9Gcij0lZkVj4TV3ZSjQ
rY8ohh599pyTOOcktQfTq7ruG0roOnKzlqYM+nM3eDFrD609x7n3fa2P1ToZTKRJbypuLBNRn62Q
4r2gbwkIO5EsIX+aCwa+ZZN0vGYVVPxYUdB+ATCnxpNoSGKrdKFdBwas433v1I1+M96rTEHsYPHF
WJaXbP22LBw9GPX1/sga86ugsd7O87nEk/p5Hr417XtZDyAG+7sFycWw7mqkJgDQ/nv2E/So3Tqo
60sFzlxL+u+XcteTMYa+GeyVYcbBLWtgVmH2efhL8tY6dWW+qz6NwZUNl+cOK3IH827QO03bEIi1
fcUQFdLlrJsFmXuMXE5BkpXlsxNWhnfW2+bxRjFEBXN1lYWudcuvLzMoK5v87EHk2uJZHDoJcdmj
k5t8UpMxVTAXDskOsN4wPV2CSzf0fczAMCm8wMR0qIlaFcY1L+sabbIuL2xdfubVcAyo877qf9To
Kbjv/JqwUlFcE1DrfU+6+hIBJdll4uDYppSjsY4K4QJwjpCMy/LiL59skKRP7CECJcS+eSs7bDCs
JQkITF+6fzUQnKSeY7CIbtq3v7+Kp74IHGumVXnJJXE+hUXQFslkFULEXcvQmLxv/krUFh5AgMHk
3V4LoGvDYjZ65YtNReYZjuSahVWf9KJJLHjr8J1zwIIjmkBPwviypEmYKgqs8hmx23mrL7Yr4oii
Sw3kxT/H6SJNit2aCFY5gRwHpBNkK+rL4Ppxvo5JOb3r3R+zs8Qb+yhNStW6pVY2d5SItqH14fy5
Ux5pu6Z0K7KEMSZ3eqmys7cebqEU+fnCHX4Mwyklnal0r5m7ityqiO+FzS1/hrQ9LCM9dZM8yiUw
bLeazKOitMYGIHa/kUhtQf8nqNTidbY+jLittLUpuel+gbKjryjfW5wK7C3s1ExrXFcfqffxfnjp
pq+kh4KJtbEqBLGETGwP1qQwt87URa+pa8Ka66Z/+/urPCHdhfgN6+GjYLBcM5B1Z9HHyEIl4/5P
0ASwCtiaNulbW43jlCfsAwG7C17mDIdB3dDKrj67IfFLkJVeNtbEVWEdp3AXiwZBzebfVikHNk24
lNeXTnwa54PgNhjsjsKk1fsmxAzDKxHr4YnNzUa3f6QncmyO05mctsNw6g0FO51hlHiNaLW5AHsi
IVSA07YueIVNnTlvcySRSMVllWTljl9i6qBaPtKEH8KH5vGm5tSdzGpOGqdU8VleBwBNCzq1R+b9
7ZI/oUUaV6aUoBtbiVf0lo7dJlr3bLfQcmJb7EfL89iawJsa26uSaJx5zKtRU7s49DNz1tSx+/R+
JOkmrkRqxmufeN4tzdcbzvTtU1VWeEz1wl1yyVja2096nQqyTPpbtdxy8ad2Do5DYKJF0RlFiVTZ
bU5ddlZ7keM5QntvbPnhZEgwmhz5y1FfzTqbWuryBWYpoKsUzC9iuTTRlKzrHlwdrKLE6rANlm2h
XIF71XoO8RzAwe90f0V1ZlHiFD11UpZNizMaXkySdt3w8F5OJhyExl9UvFUTlIA+Ubu+tH7/UbCX
wEWWmUx9bm/O3XFV2gyALMaOciHfEfATiHTwDeZ+c9YYVwnPyCmrcswsVCWsphwTe7H+ZGLbEpBI
hQazv12uwzeUbXWys6G1AP282v70V7Sg1BuB4y23oDvA+N+s5492j5KC3ZxCr+jSHYuNjyrhO7MQ
Z8HRsa/dNoP9pvU/O6FghsF1Vrut0qsg6Aq3W7aA2NfaIVXseSDYof2HRZg4HXSrrQSw20rKqsi2
r57fLXFYuDwZm82wXb15TIZllM3WHabaWrfCvkadXcWDHFMR4I1yhA5PVEJmxXPHdCS2SfhH91uU
gHaKrYYsRG9fhdu3JClcSLkfxyaMPt1faK17KWHtDZ7bhlClui5dNMQS9eZkyYs2cWTxnPXOIfS3
fyJZWyeHyCkGr57BrzU/TAV8UNkXmT1P2VPD8j95tHogVlm7PYctcHrdFu+Vh7mN7bblOEdPawTC
RTJsAOlunqk3XDd1JeptCpuVfpNBhMm3TxsZq7+7Sm6GSopuRULFfbu1zftC9tlT2ER/kxXElx55
Ryn/TILoxfXXj9lYXEEP8cfiViaDaUIyVLza91kZlS7JnqaVXNwWGmhWFsbbEv2872Y6kyluLNCi
CN7yzvuSZ208BOP6khee9fH+4JqQDBUXBnwZhdaizl9kiX/+kKXVRsclz7w1ePD4INkf0I4Dd7Hn
lZazJGy0l/7D/U//al/6re4F5bbbofmVp0FQhUpWb+RLv+JeHv1diiohkPnZsL9XvE/6BvRPeI3A
NS4m0MlkOLuN6zvQpj60RJ7rTKT+VkDA/nkECWPLUZPj2RMkrI9b3iVNHiRR/rIQkpQiPACsjZ6n
FhgLnnpLYOpo0yyOirRwKagDLWbNXybhLwcc9q1HMXfZvj1SBVmMBN3HOQo6z10AYd9iO5bB96IM
DvcXQDd3ZXf0tnXIBMA/z671JcihChNs+xKUKn3UUGqFs4ORx4XGQValXJoIu3UhrsIrBlJk07KC
m3eWw/d1AEqhGVh5nhz53ETyYgurSHJpnZu6sdO8RL/bfWu9eZWDtyqphUSNM4GunbM4pEDMO9NX
K1uSgUVJVwyp4NNxqX5EeIi9/znd4ihZBYdn7qK3B58rnbKP+6rL0ABlREy8fb3Dz1GySu64thzs
HuNTxzsSVsdTCPSdU4MWDX3X+ZDWkiQoMB0YDqqu/Bp6ruGnaRKmitZA42El+g00V9vWPPh4M8VR
8B1jgWF4jeVUtEYlscOUYUWvi6RP6J1IcLYzxOObVxDHVZEa09g0Wzhh5vPQ1wn0XVM8Y5+adotl
0/+9a+FVvEaJzsmmRbfetar7dOvBcW2kG9BZRgl4Z5MsgE4qvfa1t7JY9h4UNsK14t/2Tf224K8S
Ok581uoUNrnalgVFiZFCbzr2MocYSCs1m5UK25gy7oABk9i4MtROM3fxZtUCGsFhAVmP93TKVvod
DQoFqxLR9p2Tx1swjiYqI531lAQgXG9glVN4OE7m3YcKFC7f+OTu0iaBaynxnvcNuu2qyrsWq9/F
rfDl2Z/zncd6X4n2yHdBM95j7k5Imse2D2rwKHS7Wgkwd+UQEZF2LGuLeVfS2HEwTdAKZTFS7+m+
W2nyxW+ADrtjovAFDC+qT3MexFFwS1vDLklxx1VBHVso17AKuXedFkBs/aXKUuFOpk4u3eyVEy8B
gaUrS8+7hpFMbNs9isA6BnNuiAnd8EpMe4VjeWFb+ldvLA4SMiuL/7XPTRRzum3iN+6fPArtAdjI
a38Ynpy0SsOH/3CV1sc8da/3F1j7lVvIvUocizO62Yof8r9fKQ/lyX651RprKMebvqKJXxXQUbNm
5l6Veddy4SKuu9ZNQHxjyNq6ZVDCVwYclUZa+NecR0ndfG+87mHM8sN9A+lGV8LX7qpp3hxMfcw/
gYzj6DT/DLV42De4Er1zL8H86Qn/OuVFWuX9sUGT5GTt0pN0XBXJ0YYWQzsU869jK49g04TCiknV
ULMfqAiOio5g145gFlrlx4XPcdnyw8oK3BjYkdbrkzvJPe2A+BVKFG9FRXP0o/vXpT+z8LkxCfNo
nFIFc3i1cEXr3MJ3qFPsCuiz2NVYjSnfnOlVUDlQlvCWyUfazIZjk03PtjSRC+sMr8TrKqp6pSPW
VAbhoQB6RqJbKQJNiGiiozOiZmTsdta4voroiDxq5WLApyb5foxYzIdzPeTxfdfXWV+JWh7mbS1u
KWGYxNe6tduE0q4zDK6buRK0wxpUlpi4f0Wb8HEIQTezkhSiIoYWGt3wSthSxrgdrvDIMljTLN8e
6tlFH+wujJrjqlCOzgKirthW/4o3z7jvwrjOdhFIY+ibV71yzBZ0KbK1Ig+sUX7SjWU6LZ92racK
4WCRxwqoPiBPbm56S8FlaCJP1JhbJeDZPB5JqJzQa9h+n6M8zttPhVEpTeOHKv2OC2WMBnVjeo38
7Uz4fAx2np1Uxh3HrRxKAo9eefuBrWUssm/cNbHo6myinIhJD4m3ze3pFTfjdOrqRzAOx6wejvdX
Uze8Ep1IjFl0Ozpda/djCf0mhD4zUgPpBleiM4jKYPQdMN5ha415HZ4q9O0GlWlT1a2oEp12CHJb
C80m17x+4NmV5ashq+jOSiqQQixNIJ0MI//nRMZxVlo+9ik7lziRBYZA0lhHhVM4fSakL3Pvamfh
qZfVQ+SBQSEy4ah1wyu76dCMlWwzh15X5x3pf/Y/8vGf+z5zO/a+UVNUJZZGn9TzMq70GoTlwwB+
qQ2Uyz0B7V0k0vuf0CytynmDxxdSbwCKXkHxDv6N6FAbcdjaxb1981VqJG2wWJkX/Xdxq2N5cl/6
X4/u5sXVfkWJW/TNTc1C/58LlYfhvHwcDv+RP9/rQkr0TpnTzy6Y2K9h9iVg76cByc1QhtG5jxq7
i1OHnYek5qNVvfbTYl4Sbuqv+vUK/pYLKaHbZu5iR9T/7xrww3Tuj2363xBrz6GhUKX5GSrCouO2
aIICy1BWqawfAZNcr/ddVLfCKq4CwrK2EwUbdisQVoHOE2/OLwQKEJb/mM1/TgFN1+xbLYOHPipj
ag8f739X94uUuKYzD8PII/hFfsr8jzNNMvvb/aE1UafCLebJitAXjL2mm5KhOA+mHk9NwlBJb6gl
AzuyAnoFECKJovrsuuJTOLWPnb/sO6mpcIt529Zlmzt6lR6PoVPy6PQiEeO07/6mKi8NJQ6x+YDq
S1ud/eEd5+kwGm49uvVUYrhpis3nxKXXsfNPEvxVdh8dMyL3bfAq4iKcJpFDBpxevewT2DiTgJ/B
QHS47zC6uSth3Hhr5nmBjblPY1xAoNsaxYENBriqxm1UzIVdlQVpC7gNsYpH7DOHfly+eD0/ZiI/
7/oBKiK2AYY3HFdsksU6JIP/Tswy9k1lI004qfQ2duPn4eQi9xCriut6jHEJNZxQNIZX6W1KC927
NsfZoYF8iySx538Cu/w+m9y++Wp/nGjr+5GLRXXaT2h6cAGS7/cV0lRqm7Ja0PPQ4+SAiybaoWKI
/pjBl7qErOot2VPXzNWMSPq/Ohp5N6ZofjjlqWOwjm5RlXCtuqWIyC1c/ezZ3bx4GXYhxvA0pOy4
XuNkrFiR2DP/K6FuUhqPPDpvUcJ02kaXLROOCY2Exn0e21lchf/s8RZ0L//bW2jed2IkFNeq/sz5
c9GYM+Pbpoa+0r+HtkCHSyeBoRc7hRxdERiONr9y3++nD2zS/x6488AlKkcMTE/8SpPqOJzb78PB
P5bHxcRb8bbNHRUWRbbWJxnFN9hgJcxy0xF1+6UyyVprnN1REVBusfBoHOV/y7m3U+z/lXNN50vd
Ctz+/ioVUIt7q5XhmEZWJ4VENPi/vt93G93IyvHY2jJBhq7zrnk5AI80HQr24/7IOsMrAVq4Ypmy
CGHEeFoWVUxQU+9N+Eit2ZUgHW3hC5oj/Kfj8OQebjfDm9lvgGNzFV33E5R4RU3LzZysQc3VAg80
eBRxzQJGY5d9VGBTVzWBnZU16nE0wVGGdUlQGwJLM28V1tT6QVSFEYoJ0/ZcWF9xSupMz5K6oZWQ
jTo3GjtxuxBGJ6SZJkp2HsAclcDGnaKV9BQGsef54AbdB4g9Hry6NMFX3i7kOqpKHAuibbJmbHot
Y1/5+k1681G6/jkU4blY30WsP+xbWSVaZxnWUMPFA6Q7Zse+b9KclY9FHqb7hldCNmtLixCJJWh7
md5Em8dgOQDfsOum5qgQr4V4pMo6LAON7OPqhg/BvB57PhsuCLqkr3LZdPkY5a38deVkH0jKD9HB
+umdnIN9zvZhchwV6VV3om152HpX1smYo2U6K3eprTuOCuTyHGozNt+mT6GG3lVpMe20vIqvYuMG
YoAMh8lobJNGfB1klvrG7nRN5Kr4qnrtZSOL20aI0rwV0XTMq3QqTaUE3fC3y8OrLWociAdeLuRK
EYgYJZe0qWgyLSa+Vs0+paKsorUPKpvh+jRHFc/jMrdkljRhBtDF/ajSfUAJWp61TjRKbFcLAe/J
UICs/cf9kX9dTt845qhoqmwY63G4WX5I6YUmfSISKxkuuKWdqgM0eA1ZX/cLlA03HEq/Hwb8AqCL
UTUQu1Sy4fHKVstZEW3Cxrj+loTBaTJVI3TzVXbXuR/zzctR2Sqm6c88JBCp7Omf922uGVvFRUWW
QHnbQ5RmDbTnKTlwue+py/kNFxUIi3cC5nCG9iii7DTVkKLoTElAN3Nlg+1m2x2Q4P+/ra2JT5W8
praaeaQRAojKsUk6ERVHcJm/Q1oIDYBk3Rduf3+VAVpWjVtwq82409OABNBa33jIDeUTnVluf381
uNtlTStWFIuBOk23skxtbhmGvmWoN8JTFTybIK1ThrebJI6riVVFcW5bLxKMvpmp41E3eSUy5zbz
QFGL6oZ0PjhRGxdGylTd3JXYbEZ3GJoOc3fbLO37v8qNvd/WOva7YeeqKlEKJeaINRz+6Abup6jN
6ngBObNc1p/3I1XjNSrgyQn70ZuDnr2MYZ4w51lCEa7N/rg/+C1o3lhaFe0EZZJgniorfyl6KyXY
SiPQDUABPRH55x4Q4/tf0f0EJWQ9X27S7Ur2QqcnwOOTYvwr4CZeKN3gt5V/5fjBQpfVq9DpNOet
FQ/+JN5vY/FjCfax2zmOCnuaSL4VY83Yi18WgKdmT6Iw9YprHF+lrVnKdW4DD/afgzWROTsBrGLw
S905UoU4FbQj8+h08o+VzGlErq4v4nId43BMe7AxeIDH9BCwlfJY7CI2haWUOI64n4XC9bP/vbJB
AG2cDZu3zlOVQKa9FdiVt2Wo4GYpgPbHTYZpwP2zsJ005066z1WVaKbB1FlRO4gXdNM2p4FEM7Dj
K0uiKTe99GhSkoqBKogzWkyy7Fp7EMpNKBprWuBBCkOZXrfuKhAqXNZ87Ox+hQxKEIJbb5Ixy7aT
zKN0rcfEW5tzDcHuaRtO2Yx7V9UZwlz3w5QwtyY/t0OAF16qrHgXdHP0UKAh6kChO24zl3++v0Ka
kFFBUmLrIYea+eKlXjnvjt2a2d6ZZkNgwmjqPnBLNK8SyrhUEaCAtngBuHW+hqJ0XoBo2kUs4jj0
9tVXow+yHFxeO+41tNc0r3+ANfY4lfv6M4Hm+PfoUxneyA8w+pTlNHEKoLCifDEJc+kso4T3xqop
FOjZAqSbnIcaZ3S2q4EaZlHC257yslo9O7xuIM2w0TjBi30nXZXnpnWJNYW4i740a9klAkCPF1eC
Gvy+N96qx29soCoyqhzCkQ1Z6FyDdo4XDwrDuE9DgXCreOxCAzJaimQcTK3DmghTwVLlxDrhT/ja
RHnszJ85z1NwioipTO//HF3ZUAVNeS4Ujogkwa+niX+XDfO0NBhNs2Wr8CkayDoMNuJeBS4fZfmD
dfzQ+iZuC00ZS8VP1ZNXQoSPhNdioO/Ckp4DFLXD9pPH2PV/mPuy5cpxJclfaat3VhNcQLCtb5sN
l7Nrz0yl8oWWm7iBIBaSAPn146qlu0p3VDm35mUeM3VEHoEEIsLDw91bgpyPf4+TRF7zqfwqqMJp
7tLfwh0k4bofsRre2GqvZWpiAk6J6F+OifGDN10L7281tshrcZoUxom81Ty9T+yjpneDfCeCh79+
d956qq+2cJT01lDr0nsKOGm4bG1e/8h86K1Lv4rKDQZJfv3Wa/gkl6lg3lUAO4u//t5vLPVrDpU3
9BtjM5ZkhJAIrkz+JjmIvCZOuaG1Xt1odr/092095BCM/AEG+dZ3fhVq+VbDDhzTmfeQ9cuCJilr
9jfR09ekqXW0Yc8UaGq2P67zXMT+wSQ/0hR640H+E11KN8vgRkhbe7H/zU6YzlummWeass9//TDf
usHLgv0hvA5DZ31aY8kJ6pkBRjyfx+lHQ39vXftVcE1ZuPUhr6t7qB1GwTW6BnP0o6TtJYT+H+LI
a+mZaGjdiikl9t9EvuXwe5fsx+fuG+HjtQBN7zaOeTuFxbEkh1XRL6YtcqqKBh7Cf73+bxCm0B3+
8wMg6TBWFU1QAhTFS+OJF16Z+Q9TuZUv3e3h74WQ13SppPPQ3u5seq8GGMEO13Kt8iH4ERflrTD4
mjLFWLU1slt+fRx++WvT8uVvCA4/pt698Thee4U5kKqX0ZsQqGZyiSady549zsZmxP+RsO4br+xr
ohR691tnVxRk23iDRheGCH/Y6HpzjV7u+YetFqwDbcYIT/p3FsNLh/H/kZ6IzPDPd6ki2KXXZMGD
Lodrgm7I7+3jrvzxk3hrmV7t7L4j2oQUb5PvH/yqzdC1+7FC6lsXf5U1I0XsoxajKffJHOwTLb/p
F2Hsyf8BM+jN5/Aq7vpmowISbR6ew/whLMZ9n8O+IcpYFpbrQdgfhJy3/oxXG1t61RC6BRahaMcm
0FEYfpzsvPUnvCZQqTF2cx/iNdUF5vaL37dbBJ7Djx/yGzHzNYUqifvRUId1AkvDT47s7zIc/ok+
NSqcqn2Y/rIR/tXD4s01ejlF/rDdkPpXkUyC9N7t2ntSbAc4zJGMZyQPCrmnPxKweGuVXu1qb47D
NQ4aD1T4fdVcqv7ul8Dw71/df9Tfx9tfY5n5r//Ev7+OctVtDSLmn//5Xzfyu3iY9Pfv09Vn+Z8v
v/rfH331yav2qx7N+Dy9/tSffgnX/+3+xefp85/+UYqpnda7+bte77+bmU+/3ADf9OWT/7c//Lfv
v1zl3Sq//+Onr+Mspper1e0ofvrtR8dv//gJh8a///Hqv/3o+vOA3/pfz3XzGQ6PUOF99TvfP5vp
Hz8l0c+MsRDdUfhqQ5vohZJgv7/8hPo/I9uP0wS8oghqQS9ZpBj11OCO7Gd4tfuxnwR+QCL2AiaY
cX75UZD+HCb4lZTglUhCigLi9+/2p2f0P8/s38Q83I6tmMw/fgIrF2/X/+QlCcx1CYEIC/MDGoO0
+zpJ7mJ/9Q31qlJovZl8cNAhyfjo96Js4sVrX2Qctw2atY21frt9lYEJQWapRsKqrwNEZWUeKCXl
u24eOX+iym9WrPpWq5yLwfczrV1F4aeQWnNwdd+B2IsW1WSLBirrETTVvdE9p6yjFKTfKm5u0zCm
OKlZlfifQhfF9J76lYJ7ELQZhhJaTyPkAUNBotPqRczcDJi6yvyBPKczsmcIouoo65PU6PfbMjTe
EVZwC4MujwmDcrYeSFBBZbQqqhWAUNbG/ijzKtVbehJrtG03wpNcPIYujerP0m8bNF03uH67qwRc
AHfi0ht4rjmLxHUfWdrdUhX5tvS9ZJR3PA7TNWsi0Djv+NBszUk2pB0KFjKrd6DVzGnJ4wpEVcx1
wSkH40uw8EuDBQTurh7sfoBcSlyEpNfsLvFbElzZpqlzjua7V0Dase6fMCVdTftxcd7wfQu3qb1U
ERz6bujAhq1YE+vqHbNM0JsFv9s9LKyJ54JhRftdM8OiNMOsJvmmZh2TIkYI9ne85lbkbQIT6j0U
SPTnUdMmuhv9uvcuPnjm/mmcxDQfue/XLVg7vgChNGF8KYEHuiETepuWUmPBn61nqqoYajlSWE62
Af3UrMZthZmbcAKIYrZgy3t/IapcPK9qCjxvAfmWOKb+udatm7LZC9e6aO0shpt1FRCTH/H2mUPS
Q/wsA3mO6L0XEdV86eN1hgolLAsTfWBpwKyfGdNGEDVV4ZZ8JnEo2px3vYkOFqTv970AlXrPtTX+
SbspcDn1GnLPaEqWLFBYu7xVc8VzqoBY5S2sxZsyXAWxe6wRZMk3rK8uqFtBrCAL9eM7TNRCgjRt
IzhPcbEsO+kDboZJka4lrM9pVT2aGMlaOW6jEKVOmm3eY+n0p0FsEDWh60jOVLe6zbWfzhDOEr0Z
74bJX39BxCNy1H3EyG6Ywkbvq8VP5kJVfkWv/LQaza4OoIaQ82lu5S2Gw/0wp6jHZBHJusf/O6lv
W26dKUycNvKQSt2Pe6229WExNnJnJjX2Tcy3yNvLWPpjhuPftcc6Xv0LZn1RzQVCTe9INW408zze
q0IpztgZD8rvn1UT3m8NpLJzLA7vi3i2MK3tAkjk7NsKR2AGD60gekKB2KWZB500DZVebqHsQyGa
tZ8cned8Yn405cRvRP2uxlzl983apX0f0TQkPGt8mmAj6t4tuRJbHewGHyLCWeWSxIO6ibDVtd8r
0+S93qIli4Vr1Q3XbLHlJklkdiELK7KbTGv6a7at85TTjZE+B2k//SS5gRcLV4aBmSom3+2HKgmW
0mCdt7M/UatLBrAY6p5TOPdlkoxjWPRGxNdxtNVtphsodB5Fy80Mcxdv7iBKhcO9iA31TbZSKpMM
h7Qdcm8GZz03sq4hQxAvluUrzsy+ZKLH54e64nUeyDWJzhYuh/Kq7VczljJN6+1+SpnRjxBgbMvY
qHm47vraflk8v31P1s5OmfbrKMm0i5KjUF7yNZKR+Ea5rL8FhsivqotVUvQ4w9Oy831YsKlmZmoX
Lc5gkFpHQpWIVHWXJ7ZXT2GHOjDr8G7yi6YCixu5CjbswTiPPToQ3K1ZyEzMcvTW2y7DeaU/QdUi
YtmaDBHfs2BAz91aAt/JhDtaX6XWyfq+03Sb7udmHi9LGjqb+4y45SoYwgnXsr4Is8oyMxVtPzfL
w4QDbxgzW6f2haPCA2ix1E1N1TFMa6hC+XTtutzhQFueQ+dttcvrlnZizVajLX3oqpoF10tMBgLV
adEDx3XzEA042CdCDjD+8u2N2qzr72YbJuygU50GJ38LzVRKxeOgcFHbbmBV2bDKwsGb6l0L+yF3
inlPqkOQOpvC404MKLoFhZs2gszkCTzh3hvQL9EcMHLQCjljlGkLsAu2xX7cYgN9Tgn8YboZTNPn
SSMtBp0CuDmk7TySjERBVEAsZJoQKnjbFWZVY5OHoncmC/U8cCDRY1vvAi+c16xTc0x2OLkSD9JY
A8epS2GNlyUNRvH2vg2jNI98AWJq4sUblBJ5LNM9ojWhn9xiVFSqEHyJYhgn8t4jnR2zsYEB5z4S
wtX7cLZ6OcfYbOoy1MQ2cORE3pCbWUcfqqEev7g1YQqTlrO1WdIarb8s0noNlL78Icg9sNISIEMx
k/kYDGNbat414VVXBTCBiIlpQ0h6eV1PvowVGXDWpHVf70zo4yrZZiUYmNkUyBFOzHMAguqhbyv0
iuIIxLd9bCcIUdlgWuMSb+7Giriaomo3q3V+dFLq+3BqVZrHQ422eyY3usLIlSk+5TDbctNeha4R
R8T0we66pYXb2ZiolnypYSbIbwIzpf0x9oJkOTIogduTAdnGfErxESQ7Ok36oxh7n39vheLdgfF1
XIs2SeEuYhc79IUiltqj789hepgbz6uvaEDW9CZsa6bBTIPs40ltczU98m0MX+RVMSfI8QSUGQ+i
r/2mCMJIJVse9cn40Ylqba6TsIumQ0A8sj7MdQh5wmwyZAJhPfVDpjM2tRta83ykMSbqJ79Z1NNU
M4W3ZfAXOj24tItlNhrPeLuVcG66jGH2tHlo0U0hhSAKXwXmqP5yb7zUpodOhe/qtjf6OHHWd0dF
+wUhMRVyU6XALC8CCDo+2txViwg3GM5CTg5H99zHVwt0KMZyoU2QfmhTH4QNn9XCyzy7GUxzNul2
M8JYej0xTYZVZC+8QETSZI3FboVwfHpjjJumrBeeJzJhSUj3I3joa8ZpgPn2jG86bEovggwk/An6
Kb0hU6+ao6C6JwjtUeMdwL/i8UE1uPRRxLQWX1mwqHFB2Aw7cPiw0aKDHLcZnu5UxeN13MC4IQcC
OfDD0rFZ41XBO1QKtnZVJugkSQEOIKwcWj4EjyM1pitbngp2ZUzlB5nsRKV32H/jfJ1WYmb7CNdd
80HZgRV+IOrwcfBx8hxh/9Px/ZgMpHsYRyTsTaZ4I9W3JMXf+ehDK8qkmU5WYNrb4GJ3YRVLkmtt
E1HJTMIHjOWCmsadbFybuag5dDlM4bhMh2sv5KBRYE4KWWMxbyOt2gKC4b2+n4meu908LqAZItgO
jhyrfo6dyPS4DPx9K9s+HO5FxNh6NXpDrfY9HebmzufpNO1SPLrqlG4I+nshVkh8CuK0Ts+hsJiz
+6Bjr3HDc0N9OGxc0pUqWn1O/aRLwp2vgrTf/evV6Js15p/q0r+sWf8/rEZRt/9FNbp9118+t92f
i1H8yq/FaOz/zBJYxzI/QdMi9V/0p34tRqPo54RCbzqJwshngf8i3/hbMRqRn1PUh2Hqp6GPgvWF
nftbMYo6FXLnKQrHNEpQQOJ6/0Ix+gpaTnzQEgMAgX4UEpbSX270RyQkZJ7pSNME5bSby3DXl2hw
typjmMoleZ2PN43Lhy9/WJ/fKuI/VsCv2BT/fNNX40NwGB0U6qQAN8uwLctxHx1Zk/m7oGh3SfHX
d3tp3/yx2v7lLwz8lMQERiDha9BzmLumG4I6KGPf4WyzO68pe4YTaUIxAT3Rv77bL0DzX93uFebT
bVOgQKsJyqBjT9Vm6I20vcgRnUtFgv1ciwOS2byLwSjeononNuh0pMv8WLNeZkFaP8pWdjmsEVVu
uQk+/PX3+zM+jqVP0iT2X94eeKylON3+jHwFmE6P5eRNpT8+M+dn83hnG140P/SLgEDcP92LkZiy
IKCgeaGQfD0lxud2YkQlsozGdOggsuj6j1M4gQGkp7UrnJbzyTmlL5gQVo/RxuiaVS3colPkHRH9
zIZwUYU0c38kug7LMFr0aYVRxE6hLDyQqf6y1P6cQzUEtbLPvXOYTOlVPGPY2JdBsh7XKA3uUDjL
bFsWc0dSPT6A4gLXACTDay5gHvoZsysIv2PQo4+zrV20a8ckyFvnr+d2rDaI4lj6frajeYZvkw+m
TKd3pg8Z3qLJB/cLtPNtgsNv1D2Ttl4/LbFuv9g+Trdd5KHS4y8+drsEdr3FYMZIZxOjRuTCyfXZ
Tj3M2zjq1KjdYP6ypYk6NG2b3kFg20A+3vgt/EJhaM22je6RpkTltBH31auhXzhHktZgGW5qza3P
g73VjhZQZ5aq8P1uhAsRb2dvp6tl3cEdBGPYXLgT2xKdz2vDd5ps9YMYvKgYWn+ZoEOxeRBdkKIU
qqEfMeTLcrTk6U33Cz7Ewrk+LmSWn4zumky3IbupVq8tEWHmogHadnGdZ3MDBf8dNS7KrXB6z1z3
HTgIS7KY8GTJkPirRx718OvuWIKZD2gayqaMWCU+IcLLR826/htxSjxtS0JPcWzsjm6zrpF9N7BY
n4IZ869qnOUxgUH3DtYt/gWp/Im2Eyh5yNda5OZBNL8krDqzEGUoJ6rCMVNRjD5aXS0HFJPsGGke
fQRbPnhH4qFYN/nkRLOLkwm5DXK39FbXgzg13ZI+wO36I4Cfs7TdsEetXd0BK4T+6oBxmyftkG5l
rLfsVs1zP2dV3ELvM7Ax8r7IPzkURCW8hOZijclaqgqNBLG9TFt4LEiKCju/8HWtsiGNrkeU6TkL
qo+DW0UJaRCSBVt7Tjr32HbDxy1ol3KGU9leaBM9Rdboc8AGkdfKmFxbuDfVeikQjpJi8u10HPz5
Ucf6xKA0P+oVKjjy0UX1uVapvWwoNPddFTu8m1g7ocVyGryYwgdARBp6r5TIXBPB9kBpknPSA9Bg
KUSFGXveGtg1+ut87MF+YyodSjJW4W7VYy6slWVsq326zS0YtkRBb7gZjzZl606SBd2VJglOZglC
vG+YaaEbqqoGdkJZIg3dkTDcnr057KDwPpOsrca7UciHLpBXziNHx5o998F6DZst7zxWVp7Y9wGv
7rjiN5r09zhzIR2qZr9QdQjNStvCYHNoijWadpDRKhIO1QkTfTSzcDuSjO+GKS4pbFBn18aZiZNH
Eacno0EykH2XK6ebXQtZ+2xdUagDz4BEfOCROzgS7yk0esyKF6D20qOL5WXaxEeqZLX3W5x9Yils
1F6Nmz43ElkbiTAwQR9nL31c2uG8xlWhSdvu29GnB45c4gLo9cUWvhX5DA4g1K+r9/XcvQdTdkcF
KRpJyxivwtkKgwM8qS/g0u5V1YZHFgXdteuxB5Nt/UxAe8laN9ocePRjFaTvNGa5shmRJZQt8BNY
NgHjwRL68503BQ9y7HarmfS9B0ArA6p6afoQJofenGnpoF9n9FboPn3W7XaHVbuuxfrAYtdDVpN/
MgAFgXWV80LKym65jv3HcZmAUGFQ5ICAhsGo7cPikYvp+4ubxkuSdnhTXxTWGcCQLOXmwxjHBabc
z7XczEExeknaFb5hIc0SNu+VXkoIiFw5Pt5CoPi6A10xFjQ9YeK+gCuXyvrYfdrSDbI6ZMts3z9U
VVfYBGY/iY6vBAuydG0+V1pAvZYnJ/ApHwhd1jxdkyLWadlUYPKG/B1Y+qdm2q7raDmncbIDz+K8
6OhmjZV/S60FrFuv97PpunOVpHMml+1o3fhhbQcM9w03eGG6TGKPYfUUzzmg6kvqywcD1u0U6Wsb
xVdqwrkGcafRmSXnRulda+Gk4iuly4obL5NzWAQAC4CLw4FmmAHGUZFHaxgWadN8j4aoO3FT0WIN
OotL9s3OkiE8pjAMZ9A1vGVKnMbV7Lio94lZC7el2eDk2aQxXwoFSs03rM8HIDqwpK7dBxqwq7il
z4kyH8PVu3EBkWXqN9WTqrcIhiy2e9GGlenJGfN9mNV+NvEL3OkXBEUOkO4r0bJLX4udWadrf90e
m4BH5TCOczmEK/acy2NKUe20yxcHQbGS6fXYOrLvDd/PsTn5lpUuhNT/GsnMkfZTx2R46QPxpZ31
J0eCriQafYrMVeGZoW2RT0ptueJ9kFvVN1euilQuhUbDBFhX1pLlVi8TKH5eO2ekXq9rME1MOu6Q
du8bONjMkl7M4lWFV8cgvSv1TVty7KPlMdzqtfA4Zu9ss9osbJuxTLX7SOf4jAyGlB3QsUzB77ic
fGiP+gvHndUN7HGASEqpMrjRoTDvA0wbqrstFjlw/b3hwAh8HgaXCV5ARa+Weg/kasoc8IbLNo9t
sWAwZ+d6Bv5C0JzqABj01vMWOMrQ54EL8hnnbW4XGpRA1LdcNNVa6gg69n7CLlJBhxNqAh+6eoRG
BwQWgeyDw57LRt1WTvX3k4YdX0tEWXUJrBU4lfg8kLa8IvPtuvK9ZTR3tB8+haBz5Zuqx3e1BtoC
SGIpg81LzkHAxClFB6VA5OjuBst2QtPqFjO79YcoaJ5UG5aNHXNc4aZe7LkbIF7r8eQ2WuYTGQAh
69k8BCHfa6jiZ2COAbQCcye8mfD1oHQz8Oe+h5dFhON2lwiJMFHxc0+4KGavZjeNEdXXyAUQtm9V
f+TeMjcIvV7z7CYHRo5e0uWuGdAcG4ZUfumnwerD3LarK9Fq1UMuoyVa4VFfD/Qwmz54qtFUTM8G
on8UCnd9wA68JmN/6ZJ6EZlRWxPcbn7bVV9dXcd1X4TIPxlCT0qeaIes4QX8uu6SFngAJ8ExDbXX
HuFRU41n33XIbx2UCx+EnnlcAFnDwKgA7/SDFITZPGiC4Qa+3GPyiIdknpba1QcNcqfImlbFlzGp
3AP2VICcM+EHo8xWBNxFX71g4jsxesDzQn88L1JGUzbOyVbh5Tb10ZoovEU89y4LaDHvVdeyewbA
5XbrWvRVpIVm9WAW84V6bXrFlmp8CqTEY29je50kHObLCsmK2NSwW9DEuIEbxEoyOIjj3FiTXj+s
rO0+AFowtxMJceB2HDOfADzYqaYeeah9CMgvAE13oXP2Od5G74qBeI7TPXw/YB3qmySYhluupD0F
gGnPft0tN2uoRJD5MYlvlEYe4ANnyvTUsZ1tyQwwxAeeLGmUPNmR8a9yGBTQeGsPU1j5RYejbSe6
ASO/G0qK1VPkI4DjFm4707Z12QAk7hzL1oW515tqp4E6F4mZtzs/BWkFuIp39tauB54Uzuc5ieVD
CoOnOWvXcbpWyO2TDIVlX2dVuko0+2qUeEi731tDtoeBI9+BTmUrM19gf5jVpB+EgCJVWNXVWYm2
2aCGHHl56nR4XL1VXtDpEzguWg2hz36Vy2XlfIgyPLj0wwSc9BZS0Pp245PosxmsVpxLgdHIVW28
hMjY4gC9gW1EXB7n4IQZ09TmtTDpO4bu3Zmg33AKLYikfJsjtseDgR8EEf5QIMC0LRoCXn+G//CL
tIxkyS319Xg1rX71vYIT/b1X2+0JCbWfy82yImVc7dMearlJtxKk711UBEOMRtgY0nwytXBoVPAp
swkaCDUg2GJOOnUMnGeRZXh9uQokVKH11rKL42VXw3zx2xoDbg4bCbQeFibocyfRPqbLrV0RwuEb
PRVpDSC55x7PATd3xeQx7wIyt9xvCqr3Sx3qLEBdV0hFaDY0MrjvRBTsLBqreRuPbdaEeBsW2mG4
rArCa6OjHrPD3F7QbRkxLjegYkrHDXq3wPsaCgfpbWl4KQNb3UY14XnN5cd+bZaiDSHJCDW2pBSt
G3Y9+l+lx8QIRJ/JPYxqvNIbqinnNJWFneo5Z/Va309qimBfGY7HFQZkOzdQBEYLzXsGjePCwrIW
Tdyq64rIHzHPsqi6SPn2Doeafye6/ktrArU3G7SuIJWk+4zRzuHkQZsesXnxs6mJkCAsuitarudz
r7Z2T3G8lZT3I4QfWixdoMWzVcNyD31bshOSrTky7O6AunvIDciApyC2GG5CF+VEA6rLOAndcUo7
Wvg9JPoVbYN3EUtMISvSmAwyvgiAgqQZOhjbObGhQTUxT6eYYWU2NLuLiBJ0uqFLdeYodvAC23i3
DqbKGsxB3oMaoHK8pg7JzBzv40a6fE27cC+Yj7hBQ+QVRDSqqAnp3rPZm28j5k2fVlWND26ohuRQ
0U28o2ybJZwk3PoER6fmykjpfUWJHZfOg4vNmRPp366DVUu2NJPghyGqAZlqiwJk6cLkMEWY65Jj
351nAZbFSbVOyEJvq3wHLJnrkgzo+u5XjJuqgjnSbGUv4vAQ4KSGkkyAKgwgeHUXcktq1MJilkUb
xQESxha9oV6tR7EkG6J3J1Va1iTin1LbewcVLWiSUQYLBChyMtAlBCL3e9aM1XvDvO5OV2t316fA
GDEWQcIbvx7lterdoM98kR16oFW41wGfbiPaR3nY9vLiY5Oj5WbYPVTx6v0yriu2xmCHl52iIEkR
kPcC8667BK2jc5oiMwmTsSm32i4l2dD9Sre1PgNYaPaNC9HKorH7xn16SroRdSROXGAYCTaz2/TD
7KR5324dOAeRsuZClSdLKOMjvqDybfceOoVHAau2U9/67q4NpuVh1h77mGpCPjTgfGCsDiKWoBWE
3dmTIt1v4Efk6Gohtw8Go8txshpHZqUOE62WcvPRzOaYHDmRcIOKsVYrwBU0AOWdVa6+oS5Bsw3v
5L3GZilTpyoYRvk9uhBzsiIr7EPgLgv8L/EVu6EdcufiOTc9jc8WSj4HDwbd6MhVA/S1+5Tv19lv
PiYi8W7xtvF9N8rqGshvY0tPANHp8LjylIoalZcNvWdILNu9Rc+mHDzHPoaB119NDenLTqfs2LvJ
2ynwcDK0vuY9GofquhJD8t1KjaHs2MDps1FBdAxAt7vqPBR2lZPuoAI0PXLap/brioP3Ri+0v3Ui
XqZ8NLDJRX9kHkVRASIzea2JvkHjBWliusioSCoDcSJi7fXaJHhSi6bgxkCZx91C/h9UkBEJAJq1
Ij1yuq6qDGtpblsAUjLTYQJFyKnCqZOi23qh4P+cqZcwUAkcjkahkulDONXrE2vnqaiUJzbwM7l/
sHEPq511Y/UhwELnQ9Xpr7SrXFqIUHePwRj7x2XVy5GLlB6d5GTKh2lKUQ6KxGZzFymJXhozx3Ah
/We1qfZz0nrRV+rmJq/Rj9pbVN0FcQ3aoY0FZ4bQKn0CIwKMAxrVQAF7dGzuNTPbmTtWv4snNKCB
NZIY/VQ+0ec1Rh8vx9TX9LULRfgZ7s8Rujkx9HLsuGx3cYyuMSyjPAhxb+1ynJEIfZj9BGP/bJ32
/VSFBNBukN7SJBaPo52a0wIZmxvCJn1xla3fWcbUpdM9nJmqagFGiUKDfwa81JawaRYFl6vae4me
HlJFvrhEDXdRXQskU6u6grOffjdGXO8x6xqcRk/2/CWD1O2OAO9zOXqz7LqdBv5AuuTZUMSIDdcZ
82aMuzXzFt2UidiCQ7qCFcZ7378wsKUPXlTZozfJYdel/TxnblHYTHNCqwMQgCqrpW9ztCsQqiMZ
nkZw6m6HubLnqPOBdA0CYAXa3WBdbMv/5u5LliPHsWV/5f4A20gQAMnNXXAMxqDQEBo3NClTyXme
+fXPqarbFaLCgta9fKuysqzKEwCBgzO4+0HiHWGOO8Z8l8Iv4vX9PWZYVHosJBE3IjVNb/sGkAQT
5ZJ6g6/cf1BFgM9rmRK6qGvEAzxzrBqsTKptm0m/wk6r0WDl40aNfPElwWDunZrV8BU5fhseDUmw
W00QdhMOkjHV6D8TFVNvEl4xo/CGqTFINVauEnvKUUQDFyXEMvV2aT1y02eV+AJ5e6LzTvE2NXBL
DyFrItfjrfxn6PwCwaYyofZYp1GEzc7610DL0QnlcVHc5qzw71T400MrV4qJ8mcJwY1OQZ4MpJzy
HsRhyIwWU4i3X/VBL6bTkxgpik0mihACoPXJihRW3aDDXu0wCaU/jpyWmIWMT5vIU4eeICHbJBrQ
mu8U0YRnThA9ZPxUI1h9RMULg5MEfzJCqdfmMWbFLs4KdowxF+y+GjIkzIR4Koqh0wSJl2EAjCyS
OEbIC6XgDlXLOPgLqPrOAMPc5nmCzqbfiFaESM30aAckYZ5Jm1Ag6NY2SeJOEKF3FE+uj1pSwTlD
ZQ6t/ZR7bi6G+YEnWroLwwhRns8bJ6oQg+sKnQZX9IsBZWMp+aVNfbOjo6Q9BkXPPgDp7uGcqvgE
eE9wjyIKOyKpbHSUQcZjqgXCex8DVaROgXrw+krqXQ/ZPVA8RXAA3Hwm29eexPQkmZgNjACibhSJ
kbOXJEpdCU/4BkJJqu5NwytgA4D9ctLp5dB8xFXd74HF6q2m9UJXEtXUndKwcJGLi1CsUBpLaAGo
aSTkzr4M1degmpJfVSoLt0XEBpTS8UP5s5+UQovz7QXIs9M0lXSUL6tZWifTbksSI6ytBUkEY7zM
d0mKdkaqIACKgasAvklUXoEQK/UcvPuZsxAxE7BWXDkK9NcMstyMdRxtxi6gBy/VGACQ3DdpHYwm
C9CbJwETH2ToCIKeTHpIyvOWmDFtULmL0GuOdIxdCQeMdmn5hjVD5DTwBBkEfzrqoXPv4wFA+NE8
iQkcjo74BqgOxorRbFS5DPBaDP4vWQkxZ0IgWETV9KrbEG8AwpBNDF1xZXIBqxXhzcqW6EEmo+Kr
1vGzivKsLU+kMCclFg9hNkyxmZGhfCBTxlU9E2p6RLxUGA0SAdsLYvLcpxiaDAhGAKVFXqJLZAzR
IAKgEQYHKG1Ft1pNk88IFPa7OJDjP54MYJaOqLR4qwaV22gqoOuBR5eZ+YCGC21iIMTGSosK63o3
7YvC+a3bB9QJVYEnZhTA4R/tU0FrmwZIArTTekEy1baQLSDW1FTXoJd/kykjmHDFAAmUpGN2wMMY
eM1J3BddegRUCoXhOtMREjRG1/dOgjHoDubnktKYX+MjKTNmDqJQP4zCwF0gBHp3RK+l1uOw8/94
ddgcM89LUYsa0UCC/gDE0bW92uUbtOU+eQf8FjTIWquvcBx7TId0Gl9O3LYElvX6RkAJdNlmRVNa
Ro8PKBxZZSpbsOgA4ghrxQcGI8PLbfYs6A8R96MtmIy4aRgXOr4jTY4xyS+rDiVpu6eoLgOnzoTp
F0m1WACBak4Z0dKiN7I6DndRkeZOEPfJ1puEcRsLTYRCCJvw10n4AU+8SvIPrZ7HNpIiRcoUj5gR
qIZIFDHvY3Q6YFyRKZLZg819wkcNA7OIgeJib0RBxV/jOJ+cKNIUw6NJhKInFU5AXqo3o4yJlsDL
BpEVlbzb0kTJDgEKkVY3ENViRYVguxmJAcxW9gtXXrwT0enaUiqhBtT3GIqLrLenv1rUcfZCMxY3
cskTSW86efo90aTdpn5dbAOvjx4xuDOQjNEbATvJ+3Z4rDRNcdMwU05xT0tHkgdmd22S4y0cCBpf
ABruMy2OHZT+OzvDIIJOB7YWoJ8p9B+0ZOyeuYzRFXhKNROlD3oj+mpdmSLGO6PPJOGFsCsU5Gyq
TcknejvFARVv1UrK2WviLWKmovbZx5jQyRaGYNoB5oNeKoCobIdoAvMic9ThuVxh9rrcy3YwYI5k
32d8Uwk5d4FvVxBkImptok524VbaG4xFEx4QziI7LbOsesy8GFP3UJe16IBCd4PjsSu5UKPYkxO9
plF/V00Dam5lH2WvDZjyDpLLzpYmsfpUSNS95GUhOT6DslCD+oI9CjnmATS1t2kq2litPCQPcELj
jpdSsOcJBuNhmtkGncnhPh0qctvKY29pPPQAESMvPeqnKEwTEuqpnAb7agKkxxfD2CFpoT30dZHu
I2D4DK+jklNpGb+pEH5vAp5rbgM5iBGF2no0amzINg/L4n7sPWD9hIG4gGM3sk5zyftMZTF1qRRK
RitAza2Mm+62FDBrUw+UAa1RVR7Im9c13V3l4/hZWjEWGzFQpN8cGaIew9Htee2BBw+4aW+xTFSh
eS11nd6kbVJiLOcoG0wlKhpVPSCzUp6l70LdhpsiIvUT/lcUnsWMvhXTKDt5KgXMQFWI7BUxTR/h
ZG+1NPPsZATeLR7HcBcXobctOwHePVarIxHS0FDjSZSMskFlIAYE940EUdRYIHNKLwFRvKeibAZ9
opV6S+WMfgSx/6eQfDDBrrucH+gCjQIbo6GCDiAMldTZIZ1xeKoYbdw4A4ikp+NOUGYn6R07VbTr
hK/QtNZMLTAdHsnyQgtTYk3dCzbIEJXxXY7zxwqz5K4vasFIAj5jsar5p5ytCsU6OQyh8GFJD0if
nMz23Pp1MIidWChGrXjtGezx7fVaGFv47K71If4eZ8SiZQ60o6wQkEMw+O8OtezAlITev/UmWUUG
FNOVr7eYMvpzoQsgCkrQoIUmIUFdTQOKv2tV/g7kBEAP6FobvZz2v8Jo+JA6Ir41yhQ8C6OirU0S
X93uBRKp8YcJqpzYbkA+5AeypRB3VTF70h6BRYptdSVeuGwPnRG0cQkG4i313ArUQxUKIS2rtiRb
sRFVo56M/p09K1JquMfeytGVwJz6+Y0JAOQyBgQABbW4JkWKOXZKg2+MLrAtnaaNYGH49NY3RhNx
2lY4XT/A81X4caRgiMqyAjlPZXF+i7KXZbA9cH5DfgsAuQnXqSv+qrzhTMS8ZmdxdIshROobV5KF
iWqmaNXGtCGu4kB7zw5WeOQ/IxuQyABokLmEZYGZjp9ydiVDGYWinGIHy6pyh6S2QxavIOK+K558
XYZvJhYfScVs87YqNTiYIbrF3HPtbuiTm7GH7CRLIoeQejt6k0WT1QlDFxb3zYuS74sDTLvmlCUE
DediT7PQCfzm+fqRuHzozzz1YgMxUwTMo/kI1hYUjKC8DfCQZ8PVQJEye+T3183JM3l2eTRm4BnA
k6KIsRgLzyLVU6WNXSZZXV8/o0simSIrqUOJyKy2Rk8nZCZGXBuAPh+lqMFsigS+r3cImuyV/ztP
6SNLJ1RuRTuk6SOiA4F392mpomsNUZqqvJNEzy6bzBB6VLQYitOZ9Dsph9Aca/KfDdv9y09KqqJK
lHM2YzW/f6CpbTCPM1EAqfAHnaHpzo/X9+tLqeDHfp1ZWByBrElCYLGZBN2LcRPVab2pMlk4JmpW
vbRyghZRAMQ3zxLuDKmc74tRRK6SyKlOA/BpZNJynfNhOiSTUh/4NE87FHNwstWRDsbAqkGPKvx4
juHhK/700gOGg8XVmbSE2TEL9x028RQCgYZGfIpZUyh20VFFCRiSQcD4eMERkwfs67t10Z+emWQL
6nYm9DJK9jApHUWDGJmdPHhmN25a09Nzu9+AtLZi8dJ5xhsInqjKKJzQYpF1FJCagZthRW7nZg+B
+St1kUI6a37u4j2lGo4ckSVRkZcSPFLEa7T+YUjcdm4V6IEJSIJRupIVWP6Dt/LtZg+9PHbn1uaX
5MytFmojA8AGa1o52AzcprrfxekdWux6N65Jt196lrgIlKJCNY0rS2kplPwUAkSWZAFrCVgNKBCo
GcdrivmXDgclhFFFVTiFhtHi9WNDnSC5aPEqSfqE971/RA/OIa3eWcBS29VjtHY4Lvhv6C8RGTmV
BOnppc54PIZ80iD3ieddsAe7vJc3gtG/Uh0kgpvUDE2+InZ0eY1nFhdr9AqI5bSVPFsUjcnMzHi4
k/OtZnQWeu7WmL400sqlu/D1vi1yPkpnRwWnamqyEF+vgkJPKXyGwwOaTPrKPZv93OJAfrOyeDeq
KEzQcqZf98yUzBgIbkczBmMeltuGq7HghS8HNiJGdzMZsZK61CLNBCaHmIEgWoDf93eST8Z7QarN
lUVdiJPOrfCFu0rEblTlBlbkY2v5GwScqP3pkxFs0KAOVr7TxSURPCUyusZUFRcvSZF4U9OPuYiu
t2CBbGNJtHq4vqALRwHuCV1JvO4ws9SHLiq8wbzKwP0d/V7vEl7qWgF0Z1mDRnnd1E8oP5LLc1uL
5YS8FeoMYERLZLqwp85gUkMs9Q5qEdkfVO9Gm9uFw1xgwIbbFduXvpssgv6BShrw+jM35PzIS3Ff
RiVJsZXadqZIzGmJCD1sqz4BsLvmRS4kCUwmgOmjQgVk8FILb6oboG9KMKqpAwZg6uv1Z2Dy311q
jWZqNhyEXeM/G1L6FdjAJhCpXAbvhC5F1tURwLKpDWDTk8CBVuv03W/9YsVdXTqSMiYHalREuoV/
ft/HEDWylPcFlESC6E5K2d1MHL7+rS4dyTMTX5numXdSQ9QhlLCEiRZF79ZEX1T3+5WrdelxZoxA
hgJbhgLOUgsqankrdgBDW8KGbkEO3AL2q3s6MyIUBiLj+pIu5CMoRHBNlEAwQtq/iNgnBY0CDMuB
1wjei5LLZqbaXnUS0tGZgOXUuxb4qLUxaxeCOa5xGVEcStwip4vrJkdJFrVhMlhRJ+nVCO166gPc
+YAAFWCsP1XTrRz7+dlYOHwFB2/G9CGEZMvX2ktAd0xAqLb6CChrSECAjAIsgCzehjngjlLyfH1X
L9mDt2cSWIUKiGDzn58dFIzUUUo5CEfLL4P6XgvkzMIw084BrrKEUAFUi4WCxGtebN62xSrBJCNQ
Y1AUwP+0xbYGjTJwgcBq4FYu20dmaswPgPfSOJmxdnAuLPGbscXBkUDd8DRAtpEm0V8JTeCdE2nU
u867x9t7F7Te7+t7euHyqSgBzkw4VUZyvohG+FQmRV2WyCuT8lhT7oxs2pQsWnEjl9YFCh/yDPjI
2db3TzdB3j/SoG9gEaV0ZAAh9VFq9tAg3PGGvYIrKv3nTkUTgYhiosgU3MKFwS5utUkqvN7qYggr
pJMdtQRk/wa9jOsb+JMBiAt3bmnhIUXmVzmUHHpk56OFBqYtCpsJuR3OyBzP1R+hnWfuitELh/Lc
6DIsGVHWHznwA1ZljtasRAbaPDRIvuaxasxgK2HQBX/2zdziNY1YHA7ADPWWPD140nOXG0zob0g5
mG1ySskJRO8Vi18iPotr983k4tp5PhQFoH6BtrLZY1tDKwdDR/e3SJuZFR2jVwBzUImj6EuaIipX
yOgMNPCM/E8s6uBc2EPnrt3OS7H7tx+1uJ5pgCZ2Me8DKqyoxNT4WYIRG5Ul2qAa2Wu5woXL+c3c
/DifObwJUIJcVGBO8O8lnhgdWnOttJZIrlmZ//zMyljyKFTAeUHnNdrQGi4nbvSxWzNz6QXWEImJ
hIgihXjQ4kqOhVc0IIL/3+ahffNY7WqzdFMbgwrWvtXFVZ1ZW1zLsS26TABOxqq41aNt1rXz/D51
5SLO7vHHKf3HirZID6ZIQDQ4rylP+B5i9qR1p96F414pMl3ePHCaJUQwChQEFtdB7YoQaQiOwlz4
Dgxpk1FXM+bRv90j6zZru7dqb3HSZVUMvWD2anOWSo3MBK4tdDpDcFI7gZ6fseLQ5r/vx0aerW9x
1OsGnK2xx0YOv0RDMimgB5/cBL/HToDN7XTArlY8zKX0ZC5x/ntLF+cez1XIpQomOzu45U/1AQxO
4KTc2BLuFWvCUrG5d0WwaTfXF/sVa15b7OLRbUJIpMTzqQF3zq71xCRWagW3tQ7oqy3eYoqXEby3
+/ZB9fW+NtZWfvFqnC18EUdpnZKjQQnzVUtPXpjssvDB96q1mtH8ya6tcnHfgWpOoPqEI+RF9dar
DpIirGzkl/TpNROLS14pNTrp80byw2j4Gwxvs6rNENpz2UHVgcHWAZzcacBdOmutqPnXL02D9oc+
DeMiou3FJkoQMQo1BaZZH07bJJeADgL6teDqRzJF5thOxigJ79dPztfQ52tWF3saQTZS0QZYRaJ5
A4K0IW/8OxSsfkFg00jNJNb91WRGuuTkzpe62GXfH1SQgvAhkcdLNtBusZMyMzAVYzIgcyVbD9lb
1lvR41qKu2J4WSsmYQ6QlTwfVAa8Ows2bDiouWCS3Lu7vrFf8tdXNpYtIhyeFqJQzp+zMSVbfZJ0
KG4Fql7GJkrV1Q7OzxJKRzUbZPQ5qJK6p+jkpgDuBKL3n9yuHM0Nn5WV5+XSFTrbebbw+mCo5KXU
YOcFbdLLzjNo562YuBCZazjGEItDHQ0J62LhoiR4AA3DRCtuhmgnahav+Cat75potUxy+c78Y2ux
HFA0WlkIYQuP2ItoZWY9ALNhlib4w65vQEcpdihocHehGX2uPWmXvB5hGuozFNVeJKy40Gdhzkz/
DKBZgemLoD5pJMTAi9CpoJ13/SRd+mTnZhaXBd0UPyUqzHiQqRv1Ihx7A8RX6Nz8F3YgRqEhD1Yh
JLd4Q5RkjKORFoOlSZ8hyNpQ6blu4OL7CIzrvy0sPJzfQI3eF2FBfRwNvs3swPb6bfEs3YwZ/Otg
QYPKCpDnCGgXrZzKnx+LieihqBAJUAgkQxdvszz3p4ME0F4pcIgQmAkoMr3/en2FF97h71YWe1j4
vRYrBFbErWzXBgRDnNLp0OEX3WELGKtFkMChcn0ju4G7drcvLhHdDqAeccUR0n0/j0EB+kxD6WS1
qH8KjYvBoLrWrUwouhDHMYlICsozDHE3WdZMAI2SQrFGSVk+SrZmg4xtlObca/MNiB6uVF1/nv3v
xhZXrAKbqh00GEuA0CNKZsB3mde/2YV0G7q06BBxBMI49Us1dB40GLGVxiJipwpI6mfSb+Y+G4Bw
tgQ/yR9iG6L4f1n9W6j39q+HYKEMvPjX//3/U5pprrZe0WZKP6vw13v2Pw/vaY5Y5S/t4VlgeP7/
/hJoEjBV8V+Ig4gqigQg1jO5YAH9hX+JqobB9zPyg36V4f+WaBIk/BEafaKG8ElFqf5Mo0mQ6L8Y
ngmmYZIf4BNoOf4nIk3fwwhUYRWUaNAiguoFCnkaXzxxfpahSOPHwgMfckcAuC4PmZU04EbR57Pd
+fuYnCszfb/Tf1uCrCmwSQT9m+XcxiIus27yQuGhLXwdzX3Dr922WBsOgnzvW/D5ZYfBM85qnAo2
58t1n71lMoU2ZJ213amFopv3pSWTFpCTSwDXvSOAw1ZhZg39TU6YRcePxE/1WKv0kcy6GC7Cfj0o
VEPyY4unTqZFJuueGdBTsfhA5k4yf2kSWW/bP77qGYWYbnhiBeptnQG6GYLfI5idAmayaFJ/sELp
URmHQ1gDVy3dhT7IUSUqI+JrrO2EHPVSlIsoRkzKyVvi/+mUjwCaWHFfmIr8OE4faq7o2fCbcwra
M+w3YAxVvd36kJqI32rvhffJvQ8QBLQJBOXN90G5boY/WXLPvPemRcQfRQLQ2cSsaeeMkPpsM4DR
igZKDO+Sx0x8fj2V7j3xNHpPU/rGRrdWbgHJbMsW4jajPjW7Rnn0cge0iB4kq6i6Zy2Y2uWLQgNd
Zm+heFI6zLHNZVvAhDQ2jkbU3dL8N+TGN3nzIKV7qVdnDaRdKA9YDdU9kFkKKLlo7KGDeA3TyhQ/
tLpVGrSxueJooAehB6irykOSgFeoeTpRGrsEWQCaIG153wyA8NeKDoaBQ7hizSMLGZq2EFn+KOX7
kD34dbNP6sSiDO2fLrEIPeXgCflSsKlyz6284tCroElqewEU/2zakUm0WuEN1P1t2GPwuprXxhCA
rZsyPZ3ARFXjmYBjBJOwEXtynBo7h7qF6MsHseT3mbcJxT0q1NAQzrBCDGKBGJ+RA/mSxJo7QVOi
q99Z9pkQeVNVgYM015gBtW1IHEhRmZMIsRfxUWEYqlmfeJtaQ7JXK3oDkdXXvLntQHbuWgauhfaR
Q2WjY6Ge9HepnxlacRqpbPeQ7tYwITrvJBcCQ8DrhkaUqdCnLc1OU/e1Gt+x8TPgaO34mjPGwW3M
R4cwUadj70QxJGu7yIl8zHgqAO6vVB3CKUYJOVQ1Z6BwyNugU81U5S+iJ1tt+1Eo73L1Wog7zOvd
TlkL5Z5Qp5109IrCrePUTTQFqqHVLYCgptakUJJ47lQZvOfBlKYnKEwcPO3Wi45JJ+0nWTwNdWzM
gG9T1uRHr663ciFYEtAUoRYc+uKhTaB4+OblwLKJ4Bz5Baacun0JgS6abyH5a/cAd4QzMyE+NQXR
oXewDwTQLhXPaEGY9rytIBFjHKmVJbLdZdqm7wIb9Au0JgMTLCkdX2wTc5TEe0+n09bjj8TXNuP0
2HrvcbkVCMTFu8SJi1dIsI0yoI7QAAA0w9CqVO+hNqkGUAH3fjUVrii5n4CNz2Kms0rR6/wdKuug
DnyCO/wSyaHRhZOFsUNQDcJoACIdS43tC41uOr9zwNW9g7IwSFUdlETCedCnhO2HNiXuzbSLYSof
oICefFTQ1hYgxKwgGwt9XNspcHNsHM8hD4Bp6rR+q7Nap/1HrgEwQuCuBtCd4t7syGhrpQxhDECy
PchI1aHte6VZoebICdsFkX+TZXd1gROdou8CVaSmf2cMqk6jWU+DngTUwojsQ5JCEhdsXTTLMYtX
rzBIOO8exORJmXDNobRTFsmWIGcUs3iT5v22i7IDaLg3Zd9tNN5tMg+i6GDam1RCwxuC4sMkW7PY
aFMilyQF/oPWQj1K96F6Q4bwtgH8SwIpNPDv8Ebexz7QctphgqgJQHOY0IlZk2VgB1DHY/xFkpAd
hqIDb22I/V3dYCrGEQrpoHVAUg157YizAoGSBEqnPpyloNwU4lZN3gNNdEpIESugXkR1Z1YVhE9r
GQJejc7DvVz/9pPOyMXfAShu+NaQI/qEWvsghPpEDtkE1R2MS2uTTKd1pYPFB4Uc+GCcUMh9WCNR
9mMgG1DWNBjxt0DoIalujdCD7K0HegnYyT4GGpa8Al5zsGn4SsZnUYO34Nuq+d1DgibhVG81cAkr
E3VQfMnUBknX1Gqouicl5GxuZabqvQCuZnySpeOoOGWPKqLsgr8AhgCFHEf02qb3CviKZX+CZLQ+
yhipDPWLQBKf40JDEg/NJ+SekXRfNMxtsm2IYkoNOQmVzB/92A+QWAO/PB8eAg+MKmjeEZyOKT30
VDIGDbqvkMWm40vTfHqh7bWRpYaxDiF7PcHtp5obdEQPFYSpZWgGEUasds0u93NnVPBF8hOWpXfk
XQCxtYnwFzfcBKsP1ESuN8nrPMdPzDroOMPddMTIhd8D2QI6pDT38gRdXLBGB/HY5VC2EHtTGCa0
S07ogYQjuMWCb6L2bXiYY45LGsXMbMA17bsCmtP3QfKS0kEX2j8xGBhFAkGbHuTPdrByFRykHNJ3
e0oDQ8xbXeGyK9aREQ9Q+VISTKZhYLt5eh2RVyFB9XQCyjO6I+J+5NG8Bh1i3jjsGxaDmq9AmqZP
ran9XQ/oAEKwIAWNpWIMiQLZTRJ9aDRpi6KPLUT+Js41vQgIiG2iMWYYe1pUrlSePDgVX4JkRKDo
kK0xNCdCKaHfoS9jjESzKXkcqW/mHdJSXzv0gmqOUIlQIN8EZqUBvKs+BmQ3Qn6+DVLEgKnJpg4M
M2IQFoGQGyAaqo1uhPZYgr8+LNDkegWJZC9Ko9l1Bw983nbCRcntLikwVRZZPvBqkC7Xleklwx5C
DsoMsKXt+AcJE04QmEmeG2Uz6+MFBcVDxkaHAxZA5adg3FLMToGSjMEC2ZaD1EopbjSQoYkK0kyB
qYo+ZgbmkwlFHD0DNRjvFFg3zbPa/IGmB6Tqo6k3iRTCyefWlEQmn+hGTRt8v8xuxMIc8sog/I8c
gk2aQGoAd7QX9kGi6GoK2bABkf+/c4QLUbA0B9T/FNP+Ck85AvoZZiFBZXVRA5Fpq3QCR3hKncbt
D3N+BsqtAUGrTbm5butrGNkPWxLGn1LovAI3tQjuO4wKoBg70J2IUz4NGDF6RMF5GxjTroVhaoov
sQvC+L1qx8doE+m4misVn0VK+vdyz37CoqyVFlnax0CKnSjT1W13QrNkl951m9pUnA7CaxRF2f/O
KDrPDMh6BSnxojrTap1WhBmMVmZnBq9QqZjboYCb7qktf0ZbaPStpN4X0ihowf5jcZHdl1pblAJm
b5wC9kecpU+DpxgC1DmkvK9/0/l4/PikZ4YWx4cFkZSDldd+HZ9wq1lzGyi26xUzX8DfK3aW5WUg
0pNCKrGgBlvYQQ8C0HrVFN46tIAgV2gIh3rv6eom8g3vRlipzCxg43+fmn9Wuaw4D0JDxUaG9REi
kLpyzHfFAcIdRmfmN/FO+yi3UPk4eJt2usluupt11NqFZPX8ey6Ly1EZgi804ATBeZbVDZ0qRN72
9U95KVE9OzNsbvudJar9UERiNG+xQnw9DG8Vyb1u4PJHZJjowVRg2IFk+W4BUgADwnutxT0YDYgw
DYgmcfk1q7WrdxCidaKTXXn09MYQVq/E5at/Zn1xJ3KvRgYGgVQc1W7fuJqd2PB2O89WHGJCNiIz
1i7+18zLH6f2zOTidkjES70x7ZqT3Kl7CtWGFMo7Ef+Tpzuu3oKO5laFYIsKNZhXgH8a6wEGn/fF
5Ep54EC/r88Rpu4pOAhkJ8Y99Cyi90L7DX4wYLpQtPPlFcextktfddizU6DGVdj1Ii60chxMZDpv
bOfhTZC33Q3K8DbZrHYaZpd7ZZOWr4IE4HwvKfV8tWfUaWZGZrehZu7m5vi81gpcXd/ilCOerKNC
9buT/4RZDOjJSWZpgAB4g/6YkeDg26tgivmvvLbA+eKdbSnESiYtFeL2VFuD2d+kd81GOMgGgm8z
2CZOsvbGrdlbFOQxx73uMZFovmYz/iCzgdxyuTkzKxtHcLXf16/1ojT/t3f855R/3YKz9RGt8JOo
jNpTts9OmEqe4WUVdHmTPLQH35rrvYKj7qDp0d2jRK/qbM2vXPRcZz9g6VckISkhgNSdeiO8yTxd
sfESGcyp9/mJ2pgJ/l/GEWcmF87E430+Qc28xYtQ7SdTxqH1rRCgi7mVPR3WYaqL/vnfu8xRuUV1
lKiY3PH9FFVpVXqYj9qcIBThVC5Gqdzkb4AgvNLTYPQmM2ijF9vs0O7ytcf3axLhjxN8ZnsRNWFC
kFyUQ5aeKpCoSSiZKHDoon9KOwgsAqo3+ZaGglQbP2UcslDRiwdSPRQ4pVOD0VsqBGLIBLnTsLgR
xukYaa4UxZupeJ8I5Gom7bYL6Z3AJV0IoieI27hUi36leOoUKO7FEzx0EexkGYPUyhECYoxaYO6h
9peVUK4J7uNhgKbg8DssUyiee9sMpSD1rgyQT0a6nDt9vEMFCPqBOaSVVOWXinBXx9gOs8lR1Us1
/zWEdvkkxndQP/vltZoJYLLeSLXr03s/lgES/wiA285kaTelwa0PCCs0J+SitgMINSf35Shv+hYl
NSlDnQrDavMOwtSJKWlMr7KbovjQCEEPU9xV7edYf0KHy1CRJDZAO2gyxPRU31Y6OhPSW4iqTrpY
+5sBBeBSG49T4Jk+BEQ1tNZ6dXgTKhnpYMqhowEZTIgAV0YVyE4Zjit+5KvfdO2rz37m7F6H2ihA
DkZsT/wtc7M9EIVmZCu7+pDcglBkeWaBoaod7hnKYA7R4VteexcKZEawXYtnL6cOnGPEisI4x4yJ
778l4VCk6GMMCWtePAewBuBs8VZMLrgC0KfY1GgFVpt0jzz4dngUEh3zdo9rP+JyrvTPj1giyJQw
myZNxo/wDhPeRqTExgxnRGXIWaOrL9Aj/3fd/71gbXHdIX0GfSteNKfhhZmtxbcc9oadcj852ROm
k5nV5+pLfPHhOFvf4pp7SQplY7/46+GYP3YPzckZP42ALDwGj+T++ssxf7SfB+yfNS4OmFhMVadG
2M/IbdzaiZ3Kqt3/NsI4W9fiAU55rQ0qCsKnEqTc6He+DQJdestdbxceyW4tW7gc5p6ZW7y/TPTH
XpakBu89iO+b8n48YJq1IXyqmj485WZgJcCJBa52Wgelz+/OtS1dtMkn4MfBosYrQQ6jVkPJMkex
PYOIbXkD/hCGkKzFuPPbes3g4u2NizGHujNpTni4XNqOZpzetxCSAh9Wl7u76wdmAer9eSsWz67W
Q0+WB9p8YuL7GdTrv0Hy9kBsgsxBuF1b3KIl/5c99CJREuYyeqfi4lMCHAKebxCmyBmoaij2tNGM
xgpRi/8KK/5DaOVPe4vPJ4ysiYVSbRDJzIRDzOk9BnZs/MrdzIqPa5jlL5br8uNBuACcIdBt0J9c
XEDgk2denpKePMhi6WmdnBSxecDQxtFQQ/auUO9BG7gFzUzLn4cHlqrpZY3JPXAguWyToI/1tMCU
ADFMB7tu5QcqFKLORk/vizvOjjxBo7IjdtY9TGhOaILsdl63V6Cggvq0ZowFtZMaywVWigfDCixm
QY//ezvP1re4+NL/Y+9MuiPFtS38X95cdwESIN4wGgfh3pl2dhOWswMBAglE++vfJuquW07KBOvG
+A3LVQUBkg7SOft8O0YjRl308rnwv2eEb4UyIPq46Z0p4BObd7Ct4mqXsnQPFvcuEcGVVs0PUpi7
If0OkuhdyjggxUkLGmz9OGbBgQTtIWvTO2z/XoLCfMZUv3bj8okaf59F8ade6m+OTF4MagUXzP23
g/WPuSh9dxQYrHqfPv4loCT33lHtwV7eGwByD+dvOJP1//PtzSajDIhqKkAMn/NjHH7zsl0J+uE1
/RzcqI8F35DtD3pN9yj6hv4BYUZvyCOzNsUvbAQfPgKOtSqGfXf5oxPSRmsKhAhII/65CwBMtXXU
NF9N8MIBRuw/uPq54GYbjcFtBAYar+9qqwNIHO0HHd3W7a/z72QmtIJLK9okOXeQvYAAD8X8Wbjj
LQxZiqH1P/au8xjkXrNTVN8MsQ2o5hB2hbNzKvrR85N9lA0axr/OFxW117aHAiqBX0eOzdtg+2HC
xV/D9f+6l//BO/5PSnuy3/7TILuSvwrx+lbvgv/+L7kL8/4FQhu1OLOh+v1L0vJvPzL6L8Z8BHa0
xwMi7EyR8W8/MlBCmB9AYjmpWaY2yr/9yDhDPwTsyoDDRfI/+G+kLrjYH99OtMVhBqFXEwkOpIUh
xpmFp8qrzUB8VJ9qEB+2GsKJcADVIQzKMt+7GmzZDYlKCoBsACsdp7TqLVpHQQNORueLTlxy44Fx
XKGeTNLHhgkHBrFO/KC1MNeOofToKIgnAUzrg5dKNNkEJp2YnVL1cGlNPXkHO974qY5I+eDRAoR+
FOuTL7lsgN3NnPG2K2D4iv4SgEFRI6C/gabAVm3Chuo2JSEoaqCdJ9GpkuLBcZsHN/aJOToYmdwr
GchD7BCPbeWEJ21ghLC1JmRpO+H6ZCH1fdxJtgdzO9r5J8ppUmXODfeN9QXeyeiy58m9q0a6g0Pn
J89LrasUZkaAZbsgp0Zemh7dE09VntCqpQMP8BNvlYDE/QhuOiisuQWHCztPYOOKAs2+dehwX4Co
sx1P+FY5kVyLienKh9j/TZyuulMT8rUdBnptLJJe6aHw97Gp60cCGvD9ZG8HD1zeyis02aJs31bi
DpB9dsds1h7jDtxZxaLhA3dRjozhdXgFqBQKSmZC1LJUO1/SCV3rnCi25YloC9u8FGWXbgLdwhIH
yJGsem4rru9SUJQSGPAM30cKOqKckLnQQRSA2wGjm0F5+dqIxANb98TZVW4BBqoi+ug6HdknmOXA
Dzv1SyNQFuzgrnGN1sniczaBe/MTwxdIYnOIKlqijgbEb+RpVCK7kj53cJx68E4Y4AkInJzYwDCk
ZTvmj+kL1Mj2g8sG9L6bCSiM94yzqHfiDCcwYX6uT/DhCUPsn4jE/YlO7EygYjEhi5OkRZxmEayk
e9kmOFu7RKLgBy3QCJfK13oCIKOQgXkJZ+SJixyPqP7GEjX33OqH54BW9NWP3fSz8IIBcOWJswyj
YrmFlUESYhMOhRCbiMzRMJbj5Hlr8LUvzYtU+fDqOBk+HWXQyK07sZ1TrrvH3mnHH/WEfkazMO7M
YlU/gloPNvQwYaLVBIzmJ3a0ArjysTsRpcdkokuDStvd8wk5PboNMHkuWNyPsaWrB2JPdOryRKqG
SwWo1cOJYE3bPH8cJ6y1BtL4x7S9RUU/6bBYQO8LfRqz19yJ2NEHUBAWVQVlH5zI9n9VEz67AkMR
DtiBt4G9LLmCg29whDsdwJuDyu8cF7DxOALOHxua7iC6Ans8EGiB6yapLLdOLqPXDi7g3j6byN6D
1cBReaJ9Cy6TL0WeyYOaWODxMGHBe4TEkHudezNM1PDxBBD3VX+iUU5gcTDiQVd0g/o7SJBoAyKy
13u0XLcfhtQKDmAptDecTkDfss0f6xO8vC9TiKtcZ2yurYlu3kyc82gingOxWW3pREFPT0B02sJl
NtagpAcTLz3L2iYUJ4g6rFztT1EH4njqgLFeIxX0lCZlcV0VHqC/LljsCm6rQBdJKBBAxKxvAWif
YOATwX2cWO6J39LfQdwnG6jum+umgYM2DCp+Dbx6TgsP2wu7x/By9E1HQ9ns0GPMt6Pi6pZzG0oP
adlAySfOsaGFvUl1bG3zPIEN0ESbD/rUwW0CfaUnFn13wtLnkjaHvChg4Vxa9viS8244OoLSTd2C
TGWNubcvWot9dLns93YAq5qsyK27QUIqWJcFP9pdj0xnmiDkDQ1/besx+wC0TnvtycJ/DCziHAHi
KB/l4JGDAbf1TlDJfgLNKK5Sk6vPkW6KR4tBkqITQEU3gVtW8Nd1IapJCucaol6k7HBwBsBKqRe7
G8YjGoGdG7uUk517UFQ/AzhAbjy7QzmKSIm1NEp9lbptd+2ZIN+D74f6TgxVhC9kDOilk8D/Bsii
IIUdT0W67hsanfs9/Or6u5JF4tbvYSoDB6Ja3UOgFWfQ/FkJLMJrZAA32EjBYD21yA3UENGx76Vz
BInRu6or11x5sHk94NYwbGBM2R/6NnPAIY6Ax0WFEtt4A2HrAY707q9mSAN0a5FO7uIhBWN+qL0+
39SezL6VqdBDCA3tiJFLBCCkthODEB33INKmriI9VDcFTvM4Sr/UsJfxbyKnj19g1Zx+7eAnElI/
aH9VDXSBVjPK7zmMpV49Ag/2bdk5TN4GTa1vOGy2rykOJ7dx5VgPcLmNr21Csa3uuV2+DLRzbis/
gp8COLvDxySIvRBV9eKYWYNSN1HiNHTb51X9kPZ99gojen4nWljGkDEo7uDLCGgTJGw76lt+yMAY
3Th15OJNjOwRDLQREM7Rmmzhqp0sjHuA7xW2rIOrXgz3o1epE0i0KPoWIL5K0bbftcWWwm19j+/X
+NXHgX+H/c73VtbZJjetoXDvG3P0o8RdOMDi+45wnAY7icxwm5YcbFnY3wUVgSFNUpLnNkKSAgJY
ZZytXzUSsdI17gdpuvjKjSR57H0mb7SFeJ2AL7CLoAl+LWBFDo0EZ2FRwTm6cWR19FRRv6hMwTfI
Tiq2g1mc/Y30TddsY9gIPqctjIDrhgHLHbRdDl+qknt78PFhmg0zS4iURHmLpLt7aFK7+ejDeji0
Kxe7g7hMnuBc03+luR//qIwF+5TIReXZtVDayNE9yrLee+TG8gCBbxK0PQU6Cug2S4bhQcT22Oxp
aWPnBB3IzxFeFUd/rEb4CRIO81mwaQ9aCX2AhUy1TzJP3UciIYcAYx6idh988usg2sEz3twVkCZu
875vdlwUzoPuPPWguG1+2SOJbyCmEq8yELB7bNqhfIomjG0/AW3HvEse8sTHine7XAHKXfG9yqW+
i9tU/iKW3V2NJ0bumE683PHEzq0yn97DRzbYgbMA5jbL2s+ghIunIAYlaBRC/EgdPtwLDy6KBNxD
0PBhWFKipQ5owk5V2xZby9t8ovrqie9bTKTf/gT9pScAcDyxgKVlKTicovsg4dL6ibkOcDPO2+pe
YltwGyex+6NXRt7WynbuS5onLsy8Ye5I21h+r3w+vFbGg5OAy/k+noDFfdv3Dwy9omENDjuc1RyQ
jekEOS6cijwHE/hYTAhky4+RRcV58WteSnh4EpMDSmSR782ETk5PFOXmRFS2J7hyceIs2xNymdgT
fZnXzfDRnZDMydi6nzyQ1uHCkHhofHF8Z7iOJ5CzmJDOI7IPT6UHzLM6EZ/tE/0Z8WP8EQcqv4oz
2MYxFui7YAJGywkd7WUnirRi4ro9oaU5wUrV3Pl2Oif9/4Hxf6ZKxvKJ8W54BQm4entinP6Hv46M
tmX/Cy04qDNYNvWA9USG8a8jY+DgXwBIA60vtS0QVHCa+/eR0eFogUADFGDrHLtCtOf958gY/Gs6
5HkgzQGC4rgQPvw3R8bpQPh3vg64edB/OT7i+LlvKzHjCOI21QgMlZeXt2OZyS+IeExs37yHx78u
tNwS8fflZ4meAucinVmZClmcqluC1m5oT4c8QFKnCGyzksiafux7DzHLXyVO6bcKH/IQxyJgyfOa
my+JLBFrVe04Tdho4PUfjSBxtvJcS69tdr52+tQtPT2WYUKCCA69cHi8SfKmGHfn39usMPT3i5vl
T7VJq4TlQxn2WRW0oWlsrw5dBnNd0uKseG3HbvcLQrj4meQd5ISjZ3B4UEmqjhZzqk/nf8bSYzp/
zg6YNhLszRsdtsjXJVs3LXW+h1GZXOvxnUbovZGbpd2S1iDYGb8MaUzh6Ndx+3eaa87g3E3KfmV6
LN1khmeA+qjwEELx8ROFy6AmzflDVnWQesqqG68uelVzNqIxDQymk1KHkbHbBw4Lvkd3LJyb81df
eIQ5WgxOHNgJgQsf8kqwl2yQozyg5QGiQvTwwxD9/F0Whvvk0/CmLGvFQeJ4PCrDnJj2atSwc7by
Qny47OqzWID+nMIWfqrCEgHnSdugHGMLVsEV7fz1ZwXO/6wZOr28Nz/fLgD1B8FehV429N1DLNzB
OlYkRg+HgalhcgQKuLypqrSoNojDwtuiqTTxrpFFE9aNK2smAPC1oEkvRiSyNjAT5Ta8fTMvXvmJ
f6bn/v6Fs7AxiBIWiz4CVQSbTgNDG6uGATqLmcT3mgTltyFhcYt0fwG3Vs83GfqUkXwbV4pd05t+
Z7XRWVBxWdK1PIt16JUVv+6GiD3B/K/cqMFTN6Rogu/nR2JpHs3CBoh0sHvuUh3CMrX4IAmHXD2x
SzSbXXb9WdSIhRozuwxUmLu5yjeRXcgXXyZ8JeotLbZZvIBTfdPTNNFhVzUA+7Ru+pEkVfqjG+Dc
ef4JFm4x10Y3NkQcFoBlIQmGmm1ygitb1di5mxSnksuW84l28GY95GPlB0XCVZgKR0Am79Ia7Wuy
hOnjZU8x2zzgYztGaIPQISsB3dyPnYRzWIPMCjoQhZV+vuwus7gxdZUOOXxDw0S79dTh0dj8psZU
zu/7Gm5DK1+JP+vc/1mbzix6IKtmoIGyipD5XQ9/ZZtl5qNv971/VwwBGbY4jBfVFSmB3XtqAVMt
L5wLs6DQJpa2KbBIodcKqNzQL0e3vumRioSACP7X59/i9LbeWftzGCGt+s70tCvDOFMFONKDQ0uy
74gv1U7mthj0BnZWw18ngR/9/8a/yse/rvt237cQAU6imzdTr+Vg8CFXp2EIrDjUpAq5eXR8JMXL
+adZuv4sAvTKtygr0S2FpD5nu1TV5U+Ww6Fl5W0tXX8WAkjaK1LAySUUQYBuAu7pXQf7k/35X7/w
GTjJPN68HTiVI8EAj9uwQ8sf3HWSGN5aezhBG/8lH2FWFWaidiFBwHaOw3kUvqIR7HG7te/AQvSZ
d88XTtwy28boENUGXyJJnZ+dNQKCIQ0nK9+ahTc4V2R7hPhwnYLxCqxou3iL5hR2DTMX//dlr3AW
FACUzcDcQsWKiyGrt6ypGVxAcwIj1LgU6MyjNZLGMAfkNtrQsiH76kce/XH+5gtr6bQBeTN+SS9Q
gWXYaFiR7UhYstZJEqaZDbsloUhHPvqJKcsP52+29CKnv7+5mSJOHPlFjqnI5Pg9xYnqxar6cU2Q
MsXqd+LCqTD+5vLIbRIBBzeU/vIBDd299VkOSLcmdbkrdPmSe/+uJi+GhKVJ5/z5HPAOT5ph+mhz
t83gdNO3jQ+XYw2nImFbo9mdf11Lt5lFBlAhtMeqFq/Lgi9y42ukHWHHipTIhTeYhQaaA2SlNQbf
BBBybjzLRracBq1MDmNn1jwtFoZlTtx1NNKJosS5vHNzWbzAPKAFPr6UnKKPT0bQC3URRRdkwSyy
8mDThHpnJlgzBZRELqqkNvbnFnLoHwCStRsUR1EouWy3cJICv5lpgTKpX1s4w6ghhvNpm9k+mnOV
A9vBse7Zf4ch+c933JpFhjinyjGRrULaop4b1B7Sy41WFz7ENO3ePEQpKzhZTauxiAp6U/hVuVNj
YZ5LwPEvO+udsA9vbhF5RmSoTmM/MJXVSEpQ6zLdR7Qsm6vza2RppOmfD5EABKXhdq9C1Q/ppvKZ
dVXp+L/jzf89ALOF3mJFyzauMADw8bpxEE3gJ5ls4fq8tnte+v2zNZ4QR6PtATNVZIl+lRZpUfMn
ovh02euZrXAUUGqcenvsm+VQPpQurNXhKrO6E3t/aYOL8ufb90akeh0cMENAoX6jHF1udVHvcoF+
addEdwVJ1rCR0w/+54r+h4fLUGTgEsCQPFRF+jg64guP4MjEq8c66yb3xGs01v7GRzTb+sDnX7R1
gqvjn4+XWn2EfEuAzFWKXomUfB+jbOVT+H5s5+DB/LH4DAMgss8RQRKfgcMPe/mtrQgw10SQlfU9
Xeq9VzZb303f5pFjN2VYN93BFQZAXVp7R8cJdspj+uslM4wH08R+s8RNSdpcWHhHPLEgg0YleSNK
qXfnr770DLPljSKhqKjCVr/U4iYlHjiExkl3GGy5EcG4xo5bGo3ZOi+8uG175FvCeBgBLJGsUw8a
JwyIXmyryS6cTrO1Tlo3r20oQUKbV3ung4esh93/haM9W+maKu4ntYNxiB+UPd4UA93YttrA5m9l
LN4PVfBR+nOkk8KwNgA6P5QQE6DfY4z69qaAaKkLzw/2QqaYz4G63NWp6nRVhkSOBMgfp7mulOVs
pAa2oM+d/AN1/OSB1znb22r0PlYUduBuU/efz/+CpUecLXgXJC67KmB9Vxs1IOiX9YdmsJKVTtmF
aDlHk9t+37RljsnsUEke4rQx9UYU5WhtG+g2FGzUS/ZVweVSXjbh5l4wQwJmOE0s3DCz9bAdwXhQ
G9Rig8vO+3yuzQMgJR7tKcQEniEw+YbKqRTGvnVTvuZ6tDQkswiACrtIYCOCtDqkrruhksGmhlDj
eH7Al4ZktvCNq7IK9qQFHmBMP8Lc+SoygPPZujkUQ/E9q/xqZSwWIhmfLX4FNaHVkRpjkQDc43Yw
0BA+7W5NzOKXHhuK/fknej/3w/ksDpTMSoK86/G+nMiB92kFhMlQfilYcu2a4GnUgwnRIuSurJiF
yOnPgoKsIadoI4XvmFCpvx16Ox3Ai+LdC9Emqg/nH2phEkxktbcfmZEAep/GeHk96fnWUjGDbIf5
K3Fn6erT5Hj7CasZnJQzTDGsff9KqbI5BibKrs7/9qU3NE2IN1e3qqilQYHAHMOyd9cUlbvDiSgJ
fagvL7zFdOs3t3BI6TbURmAZYPp866E+8Ah/Uivd5EVp784/xtJLmv7+9h6+SW06wBmvrkEEi3HM
3fdQo648gW0tbPDmXRaKO15NYfYeOnlQPLVujDulDcBDFh9vnaypD41Lx20wNmhwLCbSR1E3W6v3
xWtPEmMjs1X4sP3xK3jPZxVs08ACgRCwTjTczsuU++kOh6nuuR0r+zrlGTsQN82u/VE1L7mAq3pk
tf2NyFmHTsLa+dF0dfXSVl3sbkDqcjzAX7Av37ZBaqFZM4pQkc1JeyccOK1vcjX6MBGM2yHecmyI
0F7JIHfLUO26hmXeeO1EvHywGZhTchDNl7Hw83hr2UZ+0bKnDyCTjzv41JLfeacjveVKek+DQ8A5
YvC1vM5jf/zU9tp8asYeKC03dryHrBvzl3hwv1Uw6v1eZmK4xr3Tb3JI+Gf49xDoiN04TErkJWBV
obZ4QGwC3SA6cLSvh0kGTSsKTNZN6VnZkXswSMeRfCjgzz46H/yE8Z+V7akXL3UCvRGk75CjCppm
G3ko5QIVBEP7DYPNyLPwUnTcetkIX/WIG0C+ah9q10hV/rUjU/ib5oS3wYamkffYsZJf5S6kQxBe
wiJnEJR/kh7Vw5EkAbBlppXRr9JA6bMyeRfW4ByV29eM8ZEpGRrUnXek8BkUY0G8h1jYrOy/ljYv
3iyKwICbjF1t5WEsKHGvfcMzAfm0n+uDFfc2imMGJgJHp2FVdEh5hBbYciRdHyZD2WPO0oiPdOXH
TNH3na2/P/usqbqnmSNlEap4RDdo4Yh7JDBfo66CCktY2SRxldLZMKWD+6hS4CyejxILL3ruxjUg
dVAIEcNvPpXWwUeB7qoU1rCVab5GO1m6xewD5xZdl3eZKEOYVGl/68fOsKOodH7ldZKuuRIv3GSS
sbyNdnWFxpqYZkUouA3ft5yanzEaj+F2ToDLO/+uFiLqnK2Z25lLWofl4QgnJ1ChqN9YgJZx9fWy
60/P9iZim3IULYuHPGQWzw7o2DBbk5i1s/HCFPNm34MharvOH5wsDCL3c+QkJbBWgd4ZHkuIpgFi
RA2juaqnf8xToOUue6bZbjBiRMByI8tDZbXxVdoO1cEtAm/lKzQt1XeWjTdbNk03ErjDN1CnSH/s
AcJKzU/Rafsp0ZQdKq9j3kY3sA9bmQFLs2y2JySR7tEWOtYh6zMI13OlWw7ofsYD1NNl/umydzZb
MLYruowhCw7+mASnJPfzRzvg6vv5q3vvv7O5a2GSs97lQWJC5cYeRXd/NcKXJKPOJmtSEJNLlVbN
yujbC5uEuQlS4Xpu06Q5OVgpZMsBVSjHRfgy58lrnycvtemvelGqY4PdbsfM0/lHXFio7iyyj3aT
1knZw3x9yPtDGRMCkACvVh5qYRK404t9s0wztw5EBO1laFl9DQGu5LG755EM0BAkI9gSn3+IxXc3
DwdK+TnYb1XIAq+BOFxq/dplNFE3MAD0o+tuygBf5Q6AO8jgJYwee/AO0TKV9NW48iMWDifz1kTl
FbJBYQ7W8hWpv4lxzK2NrwHf1COy3JIavc88z8AP2mb9yqJeGr1ZoCLYt8IXpU7CWGv2bOsStMtg
bW0tzX765+BFpaA4zukk1L3nb7MyMjvYa4p9g4K7IMHn82O3NEVmccmtReP6sDoNsxHrbUsRxr/m
6JMA/yeS7Pqym8yCETeN6yBLEByYKHEPndNtngH860u2xnteGop5JOrkILVhwaGPivYTuhLJXdQH
/sr3bmEs5t7PPTq4fEay6BD5tvulLSE6wr7fAcKkg+tEe0WRYFW7i14Wmx1IA+21GRTH/ADxuweX
b+x+CRnh0hXQNeLYwsdoLme1KaQMRnVgnFiRK375LYrn11AeFd2BWIUye41MfnPsO+xNzj/U0h1n
kahGK0mqgzY6CKLtbVG7wP+puoVqoAUsPdhaecYz1Ae9dk1EtjAh2CwmteibgWI9JYc6g6Bna3gL
Uq6kVr3mnrd0g+nvb4JrUvWR1WcI2HCI5RRnFZNlO7RcybXG84WlyWYBIHVGp1IpidCSwMxVFmRB
GCdNf8PT9sIANnfK0q5TpmCp4iXpskC3Nro6Ug4g8PlBX3pDszXpMuGju5cUIe/zz22b4gPndcVK
xnPh4nMl6dj2At08QxESa2geXPhhXdUSfOmLfvpcSZqh2uNlEVIGxE+rmxbeWKExtr3yYhY0mHwu
IQ3iXLpWJJ1DE3vwsPYJ2zoKSt4ggxo70dgLDn4PbSN10TWH9oubcsyDaz9t09BwUYWiz/gVC9rP
VTysfMsWQhydrVCq0VYTF1yGSB8Cm6RgpffdOCJ+yuzM+9XGIvNWvtQL83ouQOX5AGe7CkkYxbQD
YHPE73w0hB+tSEQXFYf5ibvxZm0WMQkIZDRI8bAA9pIWAf29s5znOB7r3+dnyNJTzFYnkjIQGyBy
hqxDIsb4XgEpMDpdhyZoVoZkaYrPvs2R01kTiSwF1gAykKsi7wFhjv0CtP/zz7A05rPvsqwaFxaN
uIFV+80nt/Vg6I7t0lZVmfsAP6U1UcvSg8wCQSpGB0Em6g8mg6f2xi2dTu88dOf5K29qYTDmQtHS
iYYG3T9p2I6e9zNLLHbb5OBnclcWayamS/eYfZeR31Kel0cCvcxpcdVYzAJUqBtctBWWnvd6fkSW
bjI7D/hVDDQLqt2hBQAldBlekYqd4w9wS6Mx4sju/G0WBmRODGQaEhPH6tOQNortWdek2w6M4gtH
Y3q4N6sv81gel32Vhi5P+a1px/IB50T7CZBC78tlDzA92JtbwPWgzwBHSMO+cl41YB4AwbO7y649
W9l53Bn4SMk0LOpaPfKetxuLlfVloWmu+ex6KBfryhP4lmt/3CYlmyjjA4nSqStXr2XLlkZ4trTT
mI1aKSJCz0oMhMacw2GlIJSvlWwXYsecU4qErZ+kLk/CCC3yQT3WmypLb1nf33dt76x8KhYyQXMJ
qPITzgc0peAp6P1od7+6gvlbG8bnmtufa+L48GgB82h8Pj/0C8tvLvlUWYvDa0JF2LQeJPNJY9Mb
i8XmmzW0l8ny4aj559SFWb2TVwRVmh6dwtsxGv2DXfHxeP4JFsb95E/4ZmH0Tur0NuAOoVPaJLQL
nOxQeKYr72dpPGYrOya+HXt5jArTqNFfXvaeYdciadh3Y0NifC9ZIp50nwTfBmlbGp35HMn68Pyj
LQ3O9MhvHg1grk61Hk4tre30R6dqyZNpW3FTxKn/cv4WUyx/J0s3l3natGrdDNIiSGfMvuL+r6JP
8k08mNeADQCxpMhms6EvVr6/S4M1+8B7XgFRC5IyISoh8OOyu+YzulBXtfpLl5/FgDIn1PJzzADC
0uDGjSkqNKBnrOimFo50p2TQm+EAI8KNYQwThzKzHyvgXtwabiuxRb8ko/+5qNnKfRaGfa7xVB6Q
BCZBHqQkXrmrTWU28JsRsGxK9Mo4LN1i9mmXzWAEHLtwvC+g0Nh4gYzuE00YmmbKpqYX3mW28CsY
FbeqAlk0sywd+kNZZ/s0kHW9bYa8XtlALIz5XNfZjUa11BvIwaUGbk21vqXdcJlq+B80Pt+g98sv
GnJAFUpuIi0ecsnSXTpEK+tv6ddPf38zp3SLuJty3MCpy8n7xaqOdd/rw/nVvXT12Ye9ylXX2ikJ
DonQ4pb2o3XUpFgT7i5dfbaYYeSSj2jeCg6Nkd6V7w4eBB+V3F3222drWUjPRaWoiENqyt+8zMst
EO9rudOlnz7bnztpiwYrUoOw6+UJmDOi2PhWK1ZO6u+vLniw/TmoMDq0iwaAuENVUwLFld/0ekdk
grOtSXy5Vph8/yH8YLaIURwE+4AXyGV41Anbtov3Zd01F20K4fT550M06OmlQVoGBz9N031kgvjQ
Sae4KEEKF9E/r27z3owmihCAKo1Ngdumpt/6XMMFJynwWVjZTi2NxPT3N8srHh0HRpqIc97g/45b
mW0cZd8pm6xV7pbGYPr7mxtgZGvUZUUcVrAPA+K5Qx90xC9rpAMg7s+riyJtNYF1DcpldvclYwC3
VS4QzmNCzeMly8wPZovYHw3PRUqjQ6c65Kdb9bkejH3h65+t4VK5aI0bcXFtxy82VzdMRp8YtL/n
f/vS6M5WcdSUEDIFeRwqaImPNTSNN9iDjWHfDmta6YVbzHWawVCa0S+c6EAb8MiGAm4c+pircq39
bmH+zFWahleZR4UAYwoA/dtSyQGW2RVRl15/too1BXcF4CsU2WDK9Kk2wv0Ac6duf34Aln79bBUX
jHVBn3j4vlRjfOvLQYdJA0nx+au/f+Dy54pLyYduAIKGHED3yTYQCKEopIBJSwGdj+1yJRItPcP0
9zcr2CkcOCwJhTkKjAGU7yoFQk8MsLA5/xRL15+tYScD2krKCl/4IhPHSGR3HYg2V+cvvvSKZqtX
9HjbToRPgC1otym6GvqqyHtqEZG2QGt8OX+XpUUwW8aO4ilJ0Z+ASWSZr6Wyc0BPZeLwWxdHn7WO
s6UXNVvNaa5o2zUiOuSIFtvObVykSv1+ZZinCf/Pg44/11Z6QTsw9PzgTbmGHd2iok9aEJDIOLix
kmcv2ubRygb+/UOVP1dYupI5weBDmZSkQuwUyarrADqmo48s+N6zCzDrKR32aV7QlYW4MA/mkNih
QChkRkYH5nofXIpak8njK8voRxGwNdXtwgD9w1Qc/N4sgCcbwHpC70Vji13uNmvp+KWrT5PvzTqk
AluxlIFH1ZoBJPg68OEJa+jKlmzp6tPf31y97CJNW4gOD22l/AOIk2rb5jRfwT8vXX22xiFwqRTX
KL3RInb7AzLKRbdF27ifriQ5FgQH/lyEFgNCAaoWphSN2q9NGXw2waj3ARlv8m4ImSz0TnXO8zCk
11bU/z6/7pfWzGzda5BbA5hBkAP6tkDq63207VybOIvrXSoTuN8OLkDfWzG4vbPyoAuhxp8FARMQ
1xSiI4fEac1jAIJaaDGiP9gAG67cYmGtzOVo1Ag6IgUZHMSQqwC9VQ6IXDKqva8wY6f3HUwrV97f
QtULPut/zjrNI8TnEbuH0tKwDdGDU2V7aPzl8KgsLR8jAm7gscwKNQKC5AOJWDue7gG2ROP/IZao
ge2HDD5uH2LQVM0u9xJh7aAzWVVNLczcuRwnMoPpSqCCD8A1wh4IRpwbfMvXGgoXRnMux+kHA7Bd
VOMgRJtbYpIbSzTXgPtedkSZq0SrekCyNGaYnxD+f6tMho41Cx7Kn85P/+m49s4nY64pDOwytu2y
h79IbO3ZyICAIyhQpM/pKCOgVqMnUwwwmBHtRZly35uFQKZynFaYjg41LT6OSX/vBfq+05m6bCsy
lxlS1NGlkrA2jwP0GTnumB8ICeqVqy8MtjcLghri8jqGqv3Qj3orWv7k5eQJJ+u1BP/S9Wd7HRC7
3G7w2+AQ6fwDyM5H0hZAN+qVxbp0+Vmw64SBxJ1n2KdFjbfhLbzJrbypNr0Gw/n8hFpYbN4suHld
K3pT4gm4Xf8QDiaSV61sbxZ+/Vw5aFrqWk2DSEMiTve+LqOwZUWxF0MQr8zOhbg51wuWLXh0kVXg
MNol/rPbWSKkPgke/ar/7mV0rVi+8NFxpyd886Wm/8fZtfW2rSvdX0RAokiKepVsy3GatEmatN0v
Qm+buosidaN+/bd8gA/o0aljwE8FUkA0LzMczqxZq8tq22qggZSn/P3ST+A66iESH9Bi2NMSHZ1U
jdfu1Qs7ws9//2MwmedZz6CIl3JIR32jIPr/0RdZeCXouLQpG4soM4s6HUWHAEcr9c7rILuLXCI4
GkV9LfC7NIGNUUShaoHhzmSqmdCfWSboRw9ZofT9A3tpLzY2QQVr55bgVJm1B1mHBh31cVEGchCR
mnZg9K7quHeQinp/uEuT2dhHQ+hYNRNMUAnosptFwwPWrLtifRtds/9vQA+3mLZiQhF4VjX8udfZ
33xean7HvGL5vVaoGRxK5T5RT++F84tPEF0K1R3NM0cg3+xAI4ymtp/hGFUGqrsd/xARX8i4EQyE
setq+OfCWsmu/NQLB2eLiCtr8F2D51qmKJMWX+a+jF4AZbVI1NulPb6/2JfGOO/5H0d/WcjYVEWY
pU3BxkPERg7C7Xba9+QqpujSEGdP8scQddCrcl4nmPIM7U0VqUczh/9SVV4Juy94pC3irZJMr9z5
ePUYkP7W+RwjgbKCun16GkHIsHt/oS6cSnb++x+zqCZ/zWSJJEfoQ8S54ksHHXjeJ7d9feMjpiEs
fZD6ZylSHYglGuVBUS7sn9//+gUD3sLdUF9vw0yPUVqxMuHEoPFIiTBeQoiCF3gIWV+9vT/SpVXa
uIpQqgCKPHDbIShOv3uFGg5U59nLbV/feIaRdTMBGSrmoeQb53r5OGYy//z+xy8coy2wTk+s8qBD
FqXirPzdzh+CgN6P6DubM3YN2nhhebbwOitIR6RD6EXQ53EIQX/1sKwjf31/Bpe+vrFlcMBQ6pUI
vaKAVWlT5jrWOov273/9ghlvgXLLOhHO9AgoazYNXwLwTX4HfT6BLDDpr+XRL41x/vsfRkaKbhV2
jmQKhvH6rmsgSbjwbtx32OwrlnZpiPPi/TFEBWHctmu5RK6sPnHW7plffwubfv/+Kl3ag40hz8zn
eh50lNarCO9VPdR3ma682x6tweael2gF6UWF4CssK3ZawIj6MIOh6a7xHcAuSCRF6fvTuLRKGzue
S5RRQ9Igpavsd6gHfCWe9wHNLtdAxBceVcHWkmvAsIQPXatQ67aDbAXg63HR87BNW11FUYJ2u4Lf
YX88c8jQZWDjvtXINbw/vQu7tK3hgzgbenVLDvkoiugyahz50OjMfLrp69vK/ZmMvSpzFqZnFOau
VyTYraTyr9zYF/zUFvMXiQzpBDPjOiWqgHZaiGfKMrQxF8vnBenFm+awZYckozB+RlaZIqdlvs+D
W4/eOrkr75RLc9h4qmbxlwKZfpkyAo2vcskTEZJjVKMDSbH8NphnuEX7uYnQhlWoqlDVfjRz9BpB
+Edn9PNYA/h32zptPVYupogapKtZE/X7DlK5qYmMuRLaXDindOOs1k6svsksnFWvFpTAG7rPRXHb
Xb3lfEQDzywaOoTpNENNIXFNUZcAfoCg8zYr20L+1DxBg5yNMs2nJdvnhe3TvKmGz7et/MZFaVKb
aaW9TEdn6Qdere1eTBA3uO3rGweF7OaiqhCohjnvoFtSTPV+tktz26nZ4vvWzNgxEthXbkyVCqtp
euZ3vVJ4uGBdWzSfbcE+bqSSaRfKT0HtT7E10QMLqzFxIvp20wJt4XwNs4g26h5iEpktv/g6D57m
UesrTu7C/bOF85kAuQtdCoFeeqjqhDQ3OwIc5D2oo8xtO7ylaaTe6M3ay+HhrAxs3HRL/iaaAvDH
2xZoY7uexdvRskCkcl5GtV+MKeYY+Edz5fxfWqJNpBFkuQ95K6QJWznybyvr2NFVUt3pZVVP70/h
0hCbcGNQQ8/QC4GrBnfvC4Tesj3avspdPulryNPzavwlu/qf1v8/wrEO7/NCQkkvzWjXx+Vsbawm
fS3zfOHrW9LCqYVns+cbIFDhHg+Hfyj33JX9vWBlW8JCFrilLhe8nOdmGFVsIprfFf40pt0yJP4S
1fyKs7iwC1to26TGavU0JoEk99Et4d7p/lvUBD/e3+RLa3Qe9o8dqLKlqQeInacOxKFvTSvL8jBI
auord/25yvGXHd4SFtq1rWdSIjclQrojhH2AmPjPfq2/oWZ9rKVL+8i/MfDamIRfKgNYqQiRNAyq
Jg6IqWsInuWed+NWbAwiJBk6Ejq8T/rF7+Mpb1Lny/2Siducqre509gSQLPGhbCGBfmYHQSHgYoC
wS+7TZkC4iD/vdmQYpT1AM2mlIUTZN61FyY5dOiumMTfT6rYIt6qACgZqWDMKHbnySirr87jX0K0
jl9Z/7/bHOTY//vn22Asdb8g9g1C9ry0djq0YOjvBhHcEedduXv+bhCQUPnvQfpqAI/EgHzVsEIW
kBk0qXkZRCfeN7f/XGH/aw9ii3nLZicggDej8FhFuQI9Hgen06JCp6FoBsaee+lDawWgZcg31NCY
zeO2r8Wb1hEx/6K9gX5Vswb1awbJorsSSJifjJnI38tobm7rkxFbZi30/c6DhMJDKsm8nqKGySWe
l3m+1t9wYYm3jFquYmI1QcmRJqqQXJGe49/G2m+8/fuLfOkgbnxa34zB1KyLTNsOfam7EPs3xgNv
xRj3IRRFrpz3C9OIzn//w3VykAIuaOlCuqKd7GsW0Olbs87iSnx+aRIbbyYNcr9KUdhqnz/iyCBh
FxT3eTE8v79Il379xplZ54jQtpWpVzsBzg/RvFkQa11x+5e+vnFlEuIzPkRMRZoHPYuSKCrVnOg5
XKMrhnRpgI0rK0ZBaw2ynRTpp+g3AkP3WbbB9Pr+4lxY/C3iry7DeQWvZJRqJ/UpmHsPenIN4IWZ
FDc9scUW9JeBZgf9CTnSdVmlBjT0AJgd91XB5W3HU24cmaOoyUXo2U87MKKkIXSgk7YprrFfXFqh
s4/+4/CrPoyqbASotquGpFIQkDTTGdh8ZXvPP/IvbnIL+4s8KN2FXstTv1vvIN2qk7ymaWj6U95Y
tcv1fFOQ+z9iyEHeLmrKCE/RNj+nDUHxo2LM+2j52t94mDaW3MwlWQtIJabZXE+vfCI+xAuLPoLQ
zLqQr++f2OjCgm3MubZrGOT5HKZUt/xudgH7TQdjvURP4Z5EA3qp5xd0dkHmsmvKw/uDXjDCLZ4O
Gg7AokgM6oULirNBPyQB0dfK2RemtEXQ9axnCz1DzQYIrdYrqKKGY5QjtT2xPajNdyGetsa/itG8
cKK38Lna0dLZDsNBtxKyq9Mwg1KUmBDq833Irnj1Syu2MZt1NNDYWdCMwbp6OhTSmiPXdP7n/f3w
z7v9F7MJz3P7wyolysBsklKkHbR+R+4d3NxAIv67q4d4gsavHNn9QPXdamzcKfMBZa3bYOoiPM/4
j6EbyH7KuQzPQzsfVYIgiqFgARIra7Ibj9vGkIQram0kEykI9TVShcGvrIpuYw3Ca+S/f38xBH0X
DD5Lx7NeL1gxbWKgFxrjUrnyPrl0njd3ol465gYwLqUBz+Je1Ycs8KB9zstjST1o7yyP0Sp3RXAt
BXHxNGzuSASOg8kNcpLIX1UirSuv7fblWGgdBytZyqSgFYEeqi6jFWT7plsSl63olxNe073OFS3R
dDZ7mbsJqiW2oLsaj/0GnfZIOQqA+8oSxNB4el7j7LxgWlucHUfLBVByuUj72Rxw0b1VzF5JqV36
9OYqRVtxNK0cudJaLG4PsqMpsXa+ht+m5wPwF6vdYsyE1/aOrQjF0MMmx710VaO+gfMPBC4S7L99
PBbE/yRUYUichSzL7iAGBGFyLzdeGBOo/EL6W5Y+3xWrpf7B5BH46aqC8uFkVrf88AIZQj1afOLZ
sKp4RZTaJTMoJsX+fcdzwXduQWumAKCMFJKnnemPfla/FQtUrbuzqvP7A1zagY13KbrQE1HJzgOM
P31sc4ycyG0NQmILWqvOqTq1Cg6eIwt+QvkT+sEvkS9/3vbbN56lDiEBHUE5Np0kt+jbNfOO1N61
xurzzfG3w7PxKsgCUj80RqSQhRg+IjlU5fECStldB4q1vWtUdJv33QLXeGHLcOUhIqWJ0R89qo9e
UgUKZ/L9ZfpP+vsvM9nC19AnCkwsqCxSRSFxuSe8HevEB6Lzsw+2lMdmqR27r5uhHb4QU5RqX6+0
fSwFPNcOqiGgVuEA6TgoJjlJkkGNpo2hFzmVOCt5I0GVipB4B20lKyAw4uZrDU4XdmCLiSM5VQXL
OE+HoXg7H/7z8QnVBHHecrrtPbWF6C4qW1eIMIdphcagFXpPgo4Jo2S4pm1wwcC2KN0umCIAN5Gv
tgMDkS8inrs6p8GVq+/S1zdxSVRNCiIukLtekVoELV3UnsC3W95W0BVbBJ8Dtx+uuvNr0yvVT2hB
I6eFXLJ3jfXhgnvjm8AjxFEapnnhuLNYGM/9GT9Qh1HsZ95tNSHBN04C5NLoNxKDSLMccUg8g5Xo
W66z6qZSouAbL+FCKO9VForra6P6uyDnQxKKob2CCr20vZtAQ0NTyVsGy9HAFgyndRnqIzb8NuyV
2EL2oDxXt8AVs1T7LN9lJOI7uXo3PmS3MDtpoUkztDg7Aej6cjBVl42KadcW6lTxUfz7vnO7cIK2
3HMAwa/ouEO9bKT99MJU6D1Dsrv4CaI71e7fH+PvqXbBzv7pjwgcTJAAc1dw0MaE3xHM1WAM9Tpw
Ba9NxRDZ5fz3GKni6xjO/nRlzAs7v0XfAQyHMjvu5nSO8rxPGh8M4AiZDfv9/pwu+NYt7o5MfYu3
PiqB0DzsZWxGy4OErWv0S4Qd++wAUnh7f6RLO7SxcbTV4q2UGyQlq2J4LBDR/COApH3OKtHeZoRb
IF7FRZj1mqImSMR4x5HTQ2nNr9LbJrAx8VZq6xqPYgJzy02ST3P2CHIz+Y9ErH/ljr50xDaGjvaT
QkA1lGO7yxCN7EKt/+YdZSzmq3bhnVpVnT3MBj8kXgFNuiYFfeEYbNF5tSwDHCwH96XYR6G7x6EO
dysuRcTDpUreX8ALZ3kLz4M8oIyKdkbOSfjRx6AZ2UHX/Bqc99LXN2+IiLEGJxkR7Dr6+QfJlH8c
c15dscML+bItPC+3zTK1rR+krg3HZATP6AmO1D9APnvcmyHKDpHMyttMZUtlFzBRuhak7ICO6Nol
eV50yw48pAUIdgHLuCZVdMEit3R2YBkbQV6vglTCGM+8Gy9BVddJscjb7HEreVwzxddSTUFqeOHu
dFloiOCwa+xslzZ8c6Nndbb4o9+y1OsqfagmgMjD2esPtx3WjbVr8O5Dq7dm6bllso9pMfmfF4gd
X2vkufTrN5ZeaZC9EoXv58EzW8Pmka2yuy0PsMWwAQVh/VyVCDPNJIA8Yr/tWej4poXZQteQ8AYD
kEGkMxdree9XRYFe+k5c+ekX7IxurHjqlsVvJ+SlPds1a1Jm1SqBXutWGANjjh9Cb4i+5BMdfrw/
nQsNC2ILY8syUYyrL4O0GotOAtc+gpkBSVYyxed81cPYyQbyAxQSjXangxESGGBlhVzQritGNsUM
agR2T3O8leJopsIlpQBhOQIDAynZrPTA9ISu0eAkmyG/cmtfODz++e9/RCKkMC1SGZCeR5PQsHeZ
x3d1099GeSK2Ysx5CaYl6LUG6Ryi0Bcvuq2GWHSlu/E5scXd2Rplqsab4XiG0ux637KEtO2ye39H
LyzOFnhHS0a6lePArDOdjmiKbJ54U90mjiO2qLt6liF4ozyagtum30GcYzi1K8onVV1eI1u7EAT8
J431x+7OGo/+vmMUabzqoxsZQGa0eBDGfs5aYAgbNtGDvlqPv3ALbBn3ghEwJBG2QQpCneBuHglN
low1R4lZpe/vyIXoYovHm0pUTgwY4wE+jpowYW2lv0Re1vVJ0JYgEGSesNcutUtjnRf1j8WzoNCx
YxP4acvrcSe9hideQ91DABmEH3IK3JVTdmHZtgA9oYasXLKQpnZdB5QwwCwyxDKyeZDoobbTbd52
i9SDYPww2fNxm1HiPUJ7I9vlwJZcmcQFU9mC9JrRQwOWDbyUNFImORPhDntzDbx7aSs2EX9tF2UF
Svgp5K9aEIq4J+tN8w5qESiUXiOBvzSFTRRQkzq0kPWheHgv7BXd+10SZkH3+v7JvfT1TRTgZF6x
pvP8VJhyetWsLh+qpbmmFHfhstvi5KdWVsvaWT+VkSniVQ/IMg6WZGNMrPI+e3k/TWhQJ9mVVskL
s9ki54uAcldOM8abZ0AS2NgkKDMPVwruF7Z7iwacOYMKZTn4aTUU9Z4Jdt/X/DDz3MVhCAjoTTuy
xQW6QUlZL9pPe6L6Fwdd44/cztdypBesegsGNF1Io7DBHFztioelIPLe63zXxOgquhH9453H/sND
rei6WKBqQxF2K/aszFA/aNwz329bn/Pe//H1fJSTRtzipZBorw8Ncl07P6+u6SFcWp+NSQe4tH0w
MHjpYtv1UEdRbePJuOwEsRE0Sdw2ha1JOwluMn/00rn2s52Aftr9yqbbtPOgEP7fCxRyoyzQAT46
DZn+osjavqJd72qq9NIKbeJ6OXe8m7oMNsZnA20ybnczxODQBFh6V55Vf69z8i0OMOQlHrbtjC0m
OnztEJMmy9SrWJB5uidF0EJyzatOVk/V6xi4a0jTv8+Mb9GBIamVLhr4wgI6HjQ2fc9/RM4f8mSB
eN2yf3/z/+5F+BYemDNLFOi/cCW5wN35/lzsCbpXDvOqzL6dhvFKwv/vvpdvcYJrUfp4ThAv9StI
NB7XBkK3aBxvx2qfjWHb78FLUFIQAp9D1Pen9nf3y6Pzwv5hmhWY8Sbdtl5aQFETqSOweQ1jbg63
fX1j+GsYTtJTZ/L/xaqPnSX+W+3cfOXMXfrtG8Mfi0aBB66gqR+OZt/z/AdkOdcrC3NpzzcGz/ue
WvT/wma6UKeLR6Jj01Yr+hJD+QgSqdsI43m0Mf2+RScCbRRNTcOQP+tdd6ZCv5boDrg8r8b/Vth4
tDF+IluvAY8vTZdAqX89NnPkVOXgynoE2UVtq49Fj3TCHV+qaYkX4xyeuD0p1pestfW0c3lmvI98
BoNg4kzbTHtwuC6A9+FFnCVgRIFqRGl5b79E6Nv0YuFKNu08MpbxAmqFIc+9hEn0EszlN2vcfRZm
zf0cBdmTDEb3BC0lm7QmnJJuypfYyL7Cxab9mEg9x2jJOS2F/eb33hK3kaqSKp/6RHD3U1cEEoqG
zSexRh0g+d0D8jrLLkIZa5dV2XFmYx6TivSxaLoMcmoh3bcRVBw7Vycd0LiTbb903COHqtK/pmBe
QHVfoSeRqKdiXn+3fXYWxvPfuDO/oXL5hQ/e60BnkVR0XOPJG+bE95hIumH+0FoKGjafNQeCBmhO
oX8LmG+bqJKfpo58Enlgdu0kPkFxdYhNaR7H3n+ufP5aa3CNcIogtNaCJybsIcYsvDlRnfuxqqU/
EW/5KtEiuQ8jiHUOfvsq6+otj6qPE/5/D7lVs1voMqV6aKOkr13QxpUbIVRHqi4Oitm9qcHSVDHc
KKUaH5aMv2TFQu5ycBkjhx/EVHhPZTTWMUi6X1tIoSbdKhWqqn2/kyEnsZ0MOXTK/exGsEMXzOvi
0RMDECzqNEZLERchCOJs8KPk2Qx6d/q7y9iTxxr+SLrxhAipADNZAPBHEfz2KOnBsVLX6TBF95le
TvUYnaDs/ZPX6y9i2Z2pmiBd2CDjQtRQ+M5WulsQmMbobeowxW5KTF59N6X0d+PEXNxnYKmDblF5
14TgTUdinx8hyNKc8sXmO78oln0QVN/CIv9gWytjMfg85hwyHIzm/845q+KS1uppVPoZ5FAlMIi8
iash7OMOReg4LPtfYGhyu0HX0z6svVcdTkuCbVsgtFmNsYu65bjYMUOB0MpdMNb1zsfTLh7K4Y3y
8aXPzEdOfEB6B+RoYUcStVwAJkaZvyhoPKI8basdX8GJ7YEcOFXr8OKDVizuDNjqunztYx36wwfm
zAOM6neovWOoQpmYc4v/BNmm2Asiuie2nWLaDp9r1uD95OufI+ff0buFtNDIuwRkqOAbptjFUclv
U9vYfetV/l4jRZEULO9iNlf/9DSCXiwZkWnp19j6zQCja3+zDu88oIgfDfOfplpCcHNa75ya2iQK
qw+cRQeQxVT3q6Eq4QEyk9lE7l1er0ez2o+VzZ9Xwp5XFLISFP7btCNweF7f/vLVGAAy3JpDZyVi
244nPByiAxH5uPNJuSZzDfSS1ookol5/DnSqYnImzIf4yaeh916LMHrS1A37BrqTcQ73lIweQCOz
BfrbqoEdRNb9smYugVk1wMbogkM3jU1JDZaTeB1blVCHzl1JHT0Gush3nWP5YXCjS3xIDNz1vjBQ
/nReQhr22Ig8j2sR/uyceBv6DN0nIOrGSRnHeAK5TOozkMJGcilekE7iJz0SW8TGQ+uIDiLviw/0
7BeTlVAt9TMf/COmN8VTBNVHlnBt6deC16UFWmoQD85KcyrGoDxYQEmeTQ9vM3pDMyUhQw47CcH4
nMcTEeoA81cuCbyJvJUT5LhDFRiFbaAmrf2FHTWYZU9e33lHC6mSwxSUDDeOwK/I1nE9VctZKz7z
4UAXQCjuBGPDC3eVMUmUodeMAiKJzJt23QdPG+QaC8ULFgczMEox2GmjR29sq3/XPOf3gwZmI7Zd
2KUdBCZ3DMMW8SiC/J6PtDhOAw3H2MeT/BMJmP+tySd7D9x+82+U9+rJSM1ffCXLFVrYvv+kIuse
2wDRbCK5bp6YVOQXc/P0WbVziN2V5CNfiyqdIcOicMfx8t46QLjjVrfuITSV7R40BLkgxcNFQ+KB
BsGHKBzmow2KpT4oYoNjtA7uSEe7fp5kNL4OkD/+QBya4mOIPpYibtSS7Qw9a1lox9dmb6jsf4dg
Oh/jvFg0uPMdSAaXMXsh5/5XeIjHfOY/+wEQlKa3TeLXURnrQf90WT8/V3pBS0hgx5h6nvmkoeV2
Ak/QAzotXRzQJZWCfsnq4EXiAMUg/zO4vDAnKKW1Oz32b4QWdAeKG+S8Lc4fl+3XNSc/Vxyke6bs
01i2QE6B1Plz5WU4JCIsTtDgyGJI4dC99nwvbhyaJeDGn3kVnjJO39B5OR5kA7bkwrXuVNhQx/3M
y8T2kNete9Tk0cy9wO0W5hPw02zHgXFNcOV9t2XxsSLIWgsT6gRAYf/eMQPJTynWJODdU9lB0LLp
eoDgWxSrVO89ckE73OUw1h46l3ddWD8OkCVFL0f2eRl4A8FqumdI8e+GUXNc4JNJ6Fq4mNr2p1UR
2l2dKJPRTROcejPg/scjpCY2bYKuSDrRkxhCqo/1Oqgkq2qSoGRO4jVCf1rTBa9F7WyyeggvunFp
7rq8/47KMASpFAqeDaKT2AVDOgsE/r20a1JwLpMZAmg74JU/a4fe8rJewRvm1d9lMUEyuhvUXpf+
G0hgqzj3/RrY4pbtZj63SJZGU9IQ88+Q+b9AHaBiWzm3iww5Cq4llOarcjeUQAKCl/CtATdS3NX0
2fOD7oTGCsBHB+4eRFNL3LRB6UAW1H5R4dBgaiY85EswH3SnqxcGfGu8DkvaqNY7TLjfgDHJHiag
Un8v82piXPLeEcCE/ECoFofe1PyY5ZQgh4+elkjIpk6k1eFBeQM0GaGko3bQ2C5KeHlX6qeuIrCL
vphRomugJVA98C5ozVGib/1QrGdzwbvwrHTuFP8ULF6v0TMANsmEVzZ8xiGbdpRaeRdE/vnpXrS/
prUv70TerkcgUd3ezcp890Suk7CT4yc5seBEs0IeXbF2d33E1xcvoOyjpUv3nEGnt4zpwMmPrLDd
8+Kz7BG8nOJAoj7/2qJX9gi1zOwZqrvDbkC+42MW5e1vcB3k+ybv1wcZBcM9KBcVGIV6lJvbrNFJ
5pVRHRs6w0Noub50AQOTm2yb+8lNs8W1DBnxefWie09lXgpin3k/g3z5ybli3o1RvTJ4xn58wFmn
X62q7GelEd/oukQkXgYzWvOchgmL/K30TfkyrDXdN5OT6I4N6gS7grivbJEVM7YL7iVZ+WGouI8j
65YHZXW2GwPRvk5+IU91x/MiljxHDwtu8g+dKnRxWIOu2qlSySQIM5qgQbPcgUNMHUAGxVHypuOe
rlVw10RU74t8+K4zkv1sx2X5Wc8K66QCuhcQp/0RiTn6GCEjiJMxVq8D9GqeTVOZg4yybl9FbZ4W
Q6V3531+aCHhhcgibAEQzcjRLnl/rPsRXWzMgGYnEPMJHcw1gp0VEFYUyfc55E0ThDzLzuiGvQXe
Ku4n2O5O2qB71NPQ7woyzKhDNP6nAUj9xJ4J6cZqDoETFHQ3hoI8RSEXx3pAFSpe2wguU2UZfbPF
EPVHEPJA9X0Qw7yHqG9dQMk01FUc5db7IgawGcUrGkgfyjIkp8Yra3Qdam+OaTapT+U68ydUkMdf
bBm8t9nnwX29+Nn3hWb+F1p4kf9WcNUh4etqCgUA6wryT1hhMQ+977I2IcQO9J8y8mu3K5Yo/5H7
3aQfCl9rve8cugTBTAxWv6TIOfkKmdesxvtEVV+KoCLog1BI2pz8iZN6X6ixzWIE6wHbBZUalxOO
ed2fAgnx0YSaNuderIOs/JcBnANXTip0HNZ5WLgj5Cc9FtuIm3xnHTruEadS3e9nP0IHRNXlKhnZ
2NMj1AvA0zFC07n9TSton9/byZXZsc4mn8TFVEz/hNA7/ViFA0eveD+V4l4xJ9aDWYhfxgXivjw2
junpaVoZHb8NyI0vCRAliJO61g7lnWy7yI9nEjYWUE2KO6uFiBqEJotz414vwwq9iErhiQS9ee3t
3JItOH4VtuCZ4BoCQ21uoK6AtvioTX2bh79qEKrPCZop/e6Do8BB7DKWR82JjZVsTx0ZpI7bhvhD
Eum1Xx9Z5gcV2j+76EPn9wgMi8WM7InVATpZofKDJ8Ma8QG3ZjgUXrMnxpYoxtZkfYn6toFOAg9Q
14Y+3zoeChL47DCJZXlGyz4JfgCVipI05T30sCHPy8p9g/C9O2i2kOqpJD3qKO1SZtmuM74oIHXf
l30y0UmYtPN10P3wynHwEGEGgY+nx1p44zNI84LyVBldoLzTgyHmJEffRxg3g9j2xVX1Ik+GKL9J
e2d7bELZFOVy10Y18++yWg/yEWmAsPDj2s40SuZoJjYeA2xbDByRgFCjK7scz8/G/Mp16NoHx/mw
PlLRQkI8Xr08dz+CNijzJCMSDoG0xpenSrWjjCM+QvYWVf+yBx8O3PueLgNeBh5oMKq4Inl97Gmm
AExHmACZx7kZ4bvAPJzta0qAGsVNCKtUxYR7eJpR+XtZVeCRr2eZ7OAwUh/BtFeVAZ69TrNPYzYG
4EdG+SLmM5HZQ+AYrXd5C79x7Ow6TzGK4k2F017OOFSFisTemdISZDt4291JQJG9HxlkXh541Xg2
DqAKjMBJ8iHHnDT4iNbaj9zBgyoUxaPfbwsc7zXqp1j0YzTDejW4NuD5J32w/jD8aws+/RgMmJR3
Myhrs2PZAhb+KDpC5YlSsPslQPMvU4wwLlg+QP9r9XfE6rx9KKaGD2CQkHVz1w5Z4+/HZQpaiKgZ
Pb6FpfODV2oD+DDc5rNLJqukBynNOlQnwQPQGzOCf/YZyM/pB5V73ZOtItQ18dzM7AG3Mt59QTBW
5UNJHAlPIwKuEpQGFZTAYYLhdIcuufFzZmvxhRRqypGpoZYnk5ehGPF/HJ3Hcty4FoafiFXMYcvQ
Sd3K0sjasGTZJgiSAHN6+vvpbmfGY6mbBM75Y0KHRzEc2KTb7XufhePeQ56K9i9FIdb0l9B1fjxN
b1pmh0ZUftt7rb4sj/0wxQg1OrG3bvt835n4xx6aFbVfMmCXNB6p/+2HNMzLqWSkMhVkOc7kjcvA
drkXUH+DMK1a4jFaBlWkG7MMR8FUivKRfIyq/yhMQlwupSra36uMyvLJVXZHi6HXj02mlarHJNxy
vV32cKwsvqi+qjF6lpsTb/bi7Pd73i7bcW7UZlxqf6v+64pyLJ7mpZ+deJqWpT3z7DhtvO1lJFL6
TLw1s/ZFL0e7q6x/TivMv8Mc8t81FkPikd1uCK59MFg12/fCWbQ30+TduhmfxnnyRm1eWmdf97Pb
V/18MN3cUDeeGMt7hnKYwK7wirvJ5PmLm/l2V05ptZjs8g6v+idNs8P21zSR+74KRE17DHxcucfQ
8SMyEYOJpPa5rn0ToZM5kF9ciaa/c0cV7qlljUGZ+cvaDlfPn/YycXzXCM+13fgmsXg6tI+tNbMM
RIA3bB7GsOwHQa3fH3+oF526re5d7qBJ1Fc47tG5DGs78g7v3FfpZNSVl+XBLqJsHLWejgBzE0d9
7lU89cS9ili0w+pmoeyjNcPy0bEkEOpgxDAKZh9PNTDsHZOBK65FxUqRyH6Z99ScDNfNECEa93NX
l+UxKrCjxLrcBUwlMsQhHpTpyzum5nY8sRa6w3F2tNjSmhOfTSxYi/KuVO5epUa52jtomcr/mY5h
LJkvO1ulpa7qX7Uni3fMutpKxKbtf4FAoRY38yTHtBOB06ViWpwnPAzd359/yNxLv2SReUIYVeq7
uvgISJa14t33vV+ja1b9ebWF36b91s2cvaI2rDbx6sH5h6t/8bIZDq5njc9B1WxHMB2BCxbqbiWm
oDkE4yTlcRi8tryQseTzpVA3OtnJlOuxPOggEv4eS14jkc0DQT3PPz0d4twXpCdx5PpF/zRFlDcl
kEKWf9tXjauo2IbVQPSwmg4GirGpZ/vCIuwFaR/w+x4G4mwZwcOmZ38qSV7iAaQehSjpbn9vZyko
a2fj92OjdFfvs69wOj46RBGuB5eYmuoFjaoVFEBlZB8kfTlOz4HUyJA8j+yi11p6sj/VBVaobI7q
Wp77jgTLP5ZXhNYlImQY45PVVPKDquu6OXA++0COvbKJoueF1JlRSNNN5TLp4oELjNpoaRihVjFx
quTKM4BA+F9zZKtLslFrwYsRyaj7Vtrx9Wlfg3LF2KJ3fUeI4ur8nISbaBKf66uPudTbMo6YNrm4
pZbLE+umzb/IJeTMoQFMfGCi08WhB2Ia42lc9ZZ2Pvr4s2BatC6uoYLuokFW3Utjl9aJ/unhWhNF
q866Vpw9k+3srJ8dTs7MURbFQl3rOZAO2svVaeyHKkAPrb2XZdtb5vRaVz4AizcCd1RznsdS2tWY
+pbrAbUudd//Gb3JNFI+zTJ/orkOqFBp13vRWPI1VwgoZ4bOorAOEKcjpyLeMZmSP1YOlyVs84+S
61TcKhptXZbTsgtiEpL36N6Lyg7x92a1U9xG4Zw6hb3c0aexNPGoF33qhsj6AyJuPgJuBx92s2mf
y3PpsrXqZtLs625/+hlydbwJhVCp9EGlAzVGT6LbFh3nbQB4XLoVxaSeeI483yHgxdy+AxUWH1wr
852kE+81NyyTEbdU3bHd9455Ug57zgJNjKFsrOJgGyLIfHKwbuai8zHmVOLtdTnzaSwbjbveWqT5
gz9WIuvrXP6W3QJGUm1jcBWaxJeknAwP+DBfzazJzWngjo3MDAP09N5YtppYinrvvR7ALvIZ0Wcm
e2lkwTj0l4rvFfIh7E0enjyCsR8kHbQEyQaHzlsXdmtKevA8DdPD5tjdW141+8EDo1CXKi8Iarem
CWTJNeyPqJh2dRi6poZ5EENosxSs4MJ2aE8bE0+4nfydVeypdZvu4lk5e7E25auhc5pHjFI+5mo0
zqth8xhGoboV1eJRFuKHWBqHJZg585R975YwCMVsmV+0Qk3HZcZy/XNkv0m5eukO+X3n7Vpebf5e
zppWvATd6jzRNZJ/mr3+p9pQJPPirlMckQt/6rbZdGIuwAX8d4k4JIyABGWHSwoO7a3aXThiYfoT
MV/dfN2lHfzu/Z4Dp2q9Q1S4w+96VMPn1KniMrpi/FMHIUj8GtojTlY2oHgN1XoLWFK+CNK1OTPX
pa8P29DgQyZStHASOxjbLS12bFoMrd3kxtvs2XvcbZYQ56kM6zBTfb4uZ03P/XJgnf+We/kmS7fP
8Nk595a/12Fi4cXKWoT1TILsa4eg1aOZ7Vggg5j3zQYf3paXcC+qj9Vx6jQaiaAqwlm8kBmt/rVw
MN/hPtp/VL0zvK61WXEleX1qdkPNjlTP/Vks5vMYGpC8pfNtc1HfEI/BOZfu9p9TlX1i9tFALoI7
pbXjtLQuNVFiLUb+5gTlT/ttte1Zv02kBgriqGCN5ng3QJaC2m9Pde1EAAtU7/LjuoeVRS2LVP7Z
mlsOGbiEh9XcS8Cjsj5w/44fmJGYX9D03xd7fgpWz8zMlVoCz9ireG4mzPl1MH+aVWFcZz62ajSX
u9rcltM0qX7KcAwYMEW04f39kQj+tgkVzwYshdkw0Gk2hto7+IZhdrGnwuAbt7Af0T3a6wNnjJv1
hjtdJ8pzzl2go8NYdihHVOAm8JD86byuLlXpGxd/Cocz7Jt12hqiuFYmLVJ2Vj+16zB/89toOkem
5fNaeizlvhd906Gtgpi7d/+oDGenGY5qDv7w/sdRHFaWYnkJIDjiiAjrGApyZ2IYjXRnmjiaguV0
dNrh0TddeR6mfaAAZuVtNCr3QVEsVcOzhe2RArE1bkjWbBBC6P2ZEd5LFT9xNi2zEGzthvGoum6+
C6PC+ZjENN0JlqxkbQwZL9XIAm1LtX7v4b6cFL01V8M2fjeWDN7nOV9f1VA8ha45YeqH+tLlWrID
0QVV8jO9mLVXnDev7ZKwb7pD23XtB+h++Lh5Qn9A+gxuGs4e9woFmqnfj36Tdd48mK9aNjxL5tzX
xzBwwoz4DZEi4VakdnphnzFMudlsdM7zWHtRinVTXYScdmbOqIylCiwSZn7wjHzooHLcNW1327kf
22JKm3qp7gEl1VFYykqtaP0qmApuNNeLx72anRSfwXQSvb1mjWK1UZYRJUEnfuebcy+Gjh3Gqpyk
0muV1BRH/YRyF0fXzpu0H2U10VoegBSrHGARTH2D2TDtiIXOWPgaU9cV3vfSGeIW1ZV9GXN/sYGd
f0D/xc4PNtLitISQ40crcz+Zp17+6X2xx74zVu9Lb3MuwTCdnWDM/wppDXeEObSXTvwwcDg+3Pdg
Wx14oplVPgnagkzmfLH22/rT4OutNboR1s5nUznuh+cF7cQuiWU/CRyaJ9bSfrWkfmk8huYkBC0C
5C67meIoCe8SrBwvcauIm40LhzCv2Gq7iUiMmvjnbSr6P1Q17Hf2LKu0W7U/wfQN1NADvJz70Mlp
rt7tg5jrc2hO44vhm9G7tRXD71LCtXWMp2lIZNJx2RsDY1/Z3/TEy4hLUd01rhGcm0kKHpIRgqMC
knlxI6fmJzTouaz5X6Px6Lssr33ovVAPWWEXL+QyRYfFWN0NIjAMLkpEEWCEIZ0sJP71U7sWuWeU
cyUeSCURFYFxz4vexwFQ/vfuGuZLpxz/5BochP2yRJeZHojDyCJ/tztGcAP2G256GyCZ7OpEYWuR
ENu2f4HOicycZvloOvVb01j1ZZVdBVc+LJ99Vz/hk4flanvKstDaHLUy5jMT2Sbjwtr9g9zdN825
EEuny0/9xIE1RbP9S9SN9bZVi0Fge1t9+K6sj6q2LCZjWA0EaNtXbprOP9MP/45EN8NcdF2Q/mQr
wOpEcOuRbA6TModbbXnLwaOjKom8xrmfOOG5nXRhnqQc6hTBDHanOvLbY/jTpKNMqe928tzOSESK
zwiQ62kufXKau6n6XJ1xPqrZ217CxW8vuzUamVRl+xC1g5Fu2sSoXEVpNZR7FugSmVEkP+gaymOE
HmUaGrysdrkCDAvmatuRwQMSw/WQi6W41Xn0O/Ad9RToH5ApsrvlzigC/66aKog/cJsnt2yXwyxn
MP7SdJpEM3Jnomj5Zv3aI6vV5RwEowNRw3Q1ZEQbDH/wRNn3RhQZh8kv61RGK5JlJuJL5Fk+xQTB
/m7BzrHNyfAqiGx/b0WoaeM1Mof2s7Sxo+ZqW6Qd8Jc4xbcKwx2ruPM1y1bd66V+aszNfZA23TQ9
WNMVusDL+mYRJ9fLvXc6lqJPbx/y+62CnGzKTp9xUe43KqvFBeWllZmmypCYBI+SWTAzDD0fLcXt
GNs9VmBTQavoKf/V0Ad71fOq/+geoGV1JZiLqnqgxFlku6usbOmh/5QYpwN7cX5l4wxOAwjjgfeC
ux8g6tyJZfu7dhPhif3u3S0NNLZU3Odm4SIK6Cb/7NWbgjEpD3O31Ye+6Z2Di2jroxxGgCcZvrt+
FZ2wHa33KOmjdK96GXcTuhtUCrA2pGKGhxnFIXPjNt8AIvV95cjhZIRFdQdOIeJhqlvW6LbmfSBN
TaNmToZohnHw9yJtqDz71fVQI32p69TOGYAIJLCSZQNTENwuV9+K3mqyvRHgDP3VgEh4KWZKO2Og
wOlqi0he13b/CnphEOiS/ws2K9O9Uz9bjrUTuQXXYdimFze71RxQf4DS78xhQgyHtczXU+/PX10b
dcB5g53AWS3HfW/9e1wWBjhYNdenXbtG1u/+Ny+NJIt4ba/RYE4n9q+FUaKqj6DL7osBHXXGCQ99
UAcflUfNZ453ndWBKsXZxnO8mVt/tuofYmODNlnXRYFpeFOcs+q/No09xD6j6TlijU0msIPfYEfQ
xXQhfARVWL1vP950YRLHkleDccfKEZ49ZuKnZS6sc8/BdKCbEzWNwaJ5m8dIPtXYXT+CdSof65IO
zP5HcZUXnTpDh9e3su8erGjG79Tt/3UMAhkIZ5E0vWecxjy6H/wtOiCV+Z7KYEnNohbvBlPHQ0W8
2aHq4TLXoJ4vKxTBqRTuR2Hx6ufDNNvEwFRNCundpmHocA+Jsf6L8Ko/Cg+OygjH8bQZC9cEhsYi
Z8BFMLD/mXTtO0QfyOBShpGKl13Kv3sLB2ZpobLFJYjMt8f6YEFnMolIyenOZoDfrzibDgqoGiBG
ssQK9bD4DtB04c8J6q0BnM4JktJS7VXlXn/tZZ2ft3Vej+Yckh2vBB47HMJXjHZtHLq02Fu+vSZz
YVhHNhHzcQ8pEFo832/jABDhY5HQ0UGtjHQV6r99s6vvwFwJxYlmt7gzuyUEGxmeULUEsV/nZRrk
3l9nJUrJt4P9OBTlmsqRY64Oa4ZSNQ6H3Vz7g5tHv9oQRVIvoyUx2LWAstrpYfr5TddS/ReW2jyE
BEA9h00e3Ybd7xN/HCHcyt27RJv5y2NVAhsdABjy5mzif04Go7wnP5IJ02rH1GkWgFESXJnO1EcT
Ms5Oe//agzmm6wKKhXh/T3NVNl9kCOqHsC3yeA/n9V1WhN9bjlNeqs3Q5zqs/tr+XDB4+28y8uws
cFYHDUrYpU4LkjPY2szsFiWeIvbmuubTySB9+0nRQpeSySy5snjVFrPYkHBwmMwzATO+iBx+HdYM
2NUq8dtZnKLKtrhd7OrqGCswi8U9bpoWsWWe/DtYxpx4MiyeLZPzk8AqtHX5GkyHHR9ZOugejpSa
t3RHmnRu0DEkQK1+rOpGX4afxKmhXdHzwbnEIM3qrJZ6OipJe8TQtxhtFPkuwhTP5LEZ6EZUf7d6
rnkd17n4tO2IPzp3wG09YeLKLfLDUvn5+9TglslzQRKmN45PE9f4pTCazy6C2x3HHd9FWfNm7Wad
tp3nQ8CE9V1t2L/91fvP8WF71sKzYstGmYrgIIuiHMka8mfuCqMll0lZ88V0Hf8B93xwm73KvlEI
L5JyNJ8G6c9nF5VhWkaRTrfeVXejCVDhTquMMZVO1N3P4BwFWnS3amzuydqPI2g0BBKmOoPtohSy
iBh0LFbUIhjmzHRRFSiaQv1FfeYSHQJaNzMukJ7EBQqJeMYekRj43xkkm+I2lFN0lVyCD9KvvJNY
8+XD1MQUwXZY+uGnBTae+mb2OZwagMzWm/a3wCzZ0IrZzkBBzP6K8C56RDyGCMOyewID8+W083pf
IPC2R5I0BMpJ84CWob+pIv83S6t4RYrjpcHEZTjblrwT1C5BNJIzV4xr/1wS+5gMLcnaozDWA9hm
foW0tGLXg1crLeN3MQD4zYtmq18LpYkkUmuDXIp0VYQYvyd+2WdotO4spqJMPDE+lT1fmDSbt2oZ
3aMsUclzFNQ/uXpf8Bcy8X3jLmzYpqD/sdq7uKrWz/JHujH583gUnagTPrUa2tdzEX3K3z+Ma0LV
vMNV73+GS/fbhWu9D33ZMIC2d35g3U896Uxeu8Z11b5tzv60k0WW2gsSFyfsD4Ex/jcE5ltnzmRy
rYwZ2248ttuOcalWENmRmu55pByYAcdJPO3/VX1XHvvQsBLXAQinF3GMFbLIoxzErVnL/4KF1Wif
2y4OXF//NSkyvDL70oOJDuPeCbuG5RdR70eIyfVVrfVoonSNWM8qjP0zd9p/1jAOx7Cbu5NXl1EG
o+Kd1j4Kk8pAhIFgE0l5sld7+UeXLZnJu1iMxIVvPBojEOneF5N1b46wpT0bzz9o9fbWNUwFynT8
Ks6NpU2j/8vFHNRVYpx7igWrHsrJ9VNkYzb4h1eAqbbB+BmZIXzwOLEebGp+NlERfpFvV3/1Rf9z
1c/+XV+AuiEAzI3LphuH4WZDmzlbg/s3onnkny403V8aVTAXmD+/Ww0GDA4ZgzJ6Y5hsM+Ws14c8
yl1o/ZmYBcdQ69dMpdUppDOM3LhgO7tiRqfj78P6NLZ+B1G/dIfFrapjvhdmwlxZX4E67Ztcl/K0
LX3DiF0NqJqpIlEHy8n9fygcyvNYQXRJv+3f5qicTtIIkKEojta+ipwnzSh/WQccnsugl9Tdm/nV
X8wNiJK/Kw09XlUDVf97723iD+wiUSCyiUyATELi/4OyUW+UTLbvpvCizJlcmU7aWO5M02zHWC/V
HrdFO/yZo73tY380N+vgbCWSMQph9z0bUKkSPFaVXRMXKg9OeDuGb1o3QG35OiuWaJYxJglxYzUz
7gx6IK9gkjWCNTnayLr3yP7aIqKGkavKhRCnqnzIfShFbp0WmQUD570IR/vYkOP7XHSDGaQe0cgg
ShKcg23XjkOh6nfUSJ2Cmw9GlvGNuLvrtmszSoB4dIRco1LLCSJNf62FWb/ryJxuJUoDlrsdaSyp
kqCpCTQkemy/a4Ila7wtggrxgu7ObUa2Fsg7q4jNbhSwOsKM6kzIuhiTrunc7d1cmHnjaLWKINkA
bbJqaxgKBa/amLht5QDqetI9WPYyTywnlf5G2Rp0P7HNNmtAG0wiMZdlopCoGH2dVmoss505EOin
HtkUGIqnU+dO+jEfvCCDaXTudQOHdc73IAqSFmGCf5tMgGlGU0L+DtpXZhT3Q1RdIlXwAK8OrEDm
qxkwzKGSUDIwL/DWvLDGLwkA2DxXuQA17RVfSjKA+8xpV7eeTrEtzuFhoTx0OvxMeo+Dpd0o63qn
f0ToHp3HoQh0qtZ+bxKUL0aUSsuAIrbnsnYYJ8fyy6UYxYtbBnCVbXW4Lohb9g0LgfSH6ByUpR+Q
BY1xlQ+kbvMu53jrI+cbaelYPZXAY1uMjMd277ZQ+3aCxMydM1rZ8iaZAwm+NepRTrB8fYP8Deh3
vy+nSvcnJPb1GgOo8TnlnONr6vvayd9GbQ/5y6rCTf8SspmdBpHCUsuDr2ANP+BY1+kYlAxDI83z
WyePaq/sMM1nVb7Lou4eNbE+r6USQR0boPb3vVHyU3KuMip5oQiatLE0sLbTrf07PJFTpqCe/X6e
aRNpk2YbxccgLTtPOjpe5ku3iH5LzWYNoLajZZDf0Lyu+xRYgdk+OLmZ18cFHRgR9INRwx/4PpJN
SiV/iJLFDrlM8/VHzr0xtdOW2e5v7rqZvxddlUdhdG5q2Z1N+uz4XDWC36Qw5SmPVJMSszO+BshD
09Hqnli41zufiJesd9eBgWN4kpXOEaaHxYoxwFOHdZJmrNC6prQbg8Lygybgx/p+Xy0GiqrZaPuj
ePRh9Vpri5nYwJzhjTMY7fWXt81PXIjVqbRn53VwvfXizkX4MFCmgHmvQ9G0592xaD2O3MkZ33Yg
Ngjp9XMyEYAVFcJkJRaRhtCvyDJXIxahLY8VwU0/MyKZb5XWL/BQjJvuXD2tltGm6BHmQxiIPV1r
bdwWt0Wp4WHGXmbslMaK7IRpQh9MKXNKXwOX2TXo7e1+ZL94KKJxWbKoC6xfUJUmJ6yGxrLztvsY
5TafW9QgBEMaXXdFJ2n0iUJZbScM6DqV0xBmRshGgBOGwy6uu7z4ROLZX8uKrQ9FkbXcR+7WIbxf
p/5vaQKZWygrrWSKwtLC7FJjKKjLfkXEY61cE9GwHJzBsx8i2AxwSh4o+Nn5pfCGMZs1nTX4Zly0
/7V8taeuOPf+1pz7rfX+VNpmKLRV+6A20V5ztFgvvmf6d7aYuTUWux641FhYYmt2W3HQpduSqGfP
B9q+WdiQ0VFWTYg74z883Oca2BVrVaj3u36d90+3B9KKvW2L1phgzjyV0HhnLsMhY1d592w/79Le
n6ioo3Pvd18hyWnb0XpxmTzZj6YgtVaPvNoAJbVXmOF7ACp/tEsK6LaxfM4j45P4kwpKrhIHsnTv
G838sW97cHYJtT1wMp4DZG8pcY55ZoJcsuVpvjz9EPTy6szKzKSJgFCqBQGbWY53bBLYIqzAY2N1
vnRZIuvXdn3U89DG0h0eI1dP6d5KmfrzRODNFN52xcTcRUV9kWHgJ93ob6kxDgEmnvY+nOwbwqGs
rR112sfq1IsllQHCP90Pzj05JY9KIaamyOu9Fo1LUK+2/qNu7WuD64/duQ0TYxYopALvFZ5zyQwC
NTO6178QFt38YT96kwrOntFeR89/CxG2krq09lA94sbzvoFBK7xEfWHHW271JweMKZ+mIg0dmXlL
/ToZ1e9emExnECK0lYGXirPtiWs+ILjCi3aDfw7iorPMc9hudI1x1I0xHGGQkkviQly5We6UI6Oe
8fijQ0X3ziuGL9npuvPUCvFa+vre2ccpoQi3SiynkMwn+ilfMXvpQsCH8s3HK1gr9Mggmlh2bpm5
HbK+jhsOWqtwDsPwc/p4lVnemHC+GrcEN+NWyWDvZlRoQwASzZ7mVK3BbQX87ubzRfXurdXLV2iV
bVpE268IlaCAOIWbLpxzGe2gfEvgHZToMXB0LbiFW3bJBit8hoR3sj0UTTaNmLGcpQ3+RApiK1jx
/hDb69yRdtU+UTQwvvqFBO2a1zIl/2VKxeJuqFSjm9TbzsvuFtH7FHnvrVNTKsHSNB1Qz1xn02rf
jKC+hVtTJGisIrqaffPX5i/tbxEWC1OZsm7Q17W84p3gLISSvgbaAxk2GBW3fJMHO0fcP2ID2Ib6
vyHq1kd8P5DHaBeS1S+8y+rM1smJnO1z4fR/hUQrUtmB20el/TDhqoIGW8x4dIMOWrq0EVi2OIg6
8cWAjRGsGET53BumhSMNyf+gArEmi0LWfAekAFvYT79HNIsXFzvfOLvhIZc2Aqt+epJIL7jmwjdm
V+QiBkL0uuRdD2D6C3+bTu7SDX9Ub++n1i7O+NxuLnvLybJFfS8RlKAH+yV19Wbm7a9KF3cKidAx
QlV8I515SsGj5zSc9PaLD8867gzUqdGMP36ddjQuXTXpKTY3z75pG9OiqHhLg2ZDwIfmQVzxi/NK
jh3WxtFFlB04drrVkXeqjMW7dmGgrzDbTPliGr+D1izOxuDrf7vH8+HboX8fcCIlWKasA9JrkVSz
4YJHTu21Xqb9bxkMsicGGzgPktJH4hDl4hK6svycFZkTaqK2qVGO/mgkB6IfVLBm3j+8C8XdFqz2
P6j/9aJFXp8U2yKySTK7HcIQT+MqqsSjJuZ+gJ7krwy9c2lgW8SYUdTxQFnnNZhzlh2zbNzP2d6Z
OQS1r8d8HEJ5a3Cx1Ald5Oa/Zg9A29xm6abnteothCMyit7XZvDeAsp7y7jT7XbTRjOfIpjG8lh1
4EHQ52b5aLuR+s2DU9R3gXaC5yIoVh+loYeRLienbfIXLBs/+Sl3+dr5V0LIrCcT5b5OVLOuBBOV
5pJ6keowEPjGb+1Tr7tioNjYtwqvIrvJaR7LuhGfIzv1aZ7n/e+wL921iio5pWzs4X9zubfmUYpt
A2SQaGJnM3i0eWiHeJET+NiMNYF52HJfUYBFXqLVbiFLg/5jVhOdB17Qd/c2KrvXygB4cYa2vuJT
GM5gNajH8E7dutw2bntF+0wvyi7H7Nar9WDlwk9b0xh6PvPAfmbo9FcaTaLyl4dy+q52zeFcKm87
2iRdo8wZQ+eGiLd5cqZQpWG3YG4YtXMz+sC6MqKiSygJSUC9gjhmwSuJPT8aXhUDbiqsH1TPNMP2
sUWvWCVLO/vpMI11sts25MJYQth72y/XZv8b1m58L0VoHLxN/vimlvBJsvmy4jiQJQt2+YOq13/S
78qnOsK8C6WYt3+l1TJNDKjpmebJxijM7mbZbnnxRL1evK73iBVycdXler059m4ceEaqzPNDZMr7
7qQjgTPvst5oc+T+f4CIfvGsoTyh5N2R5ZSDdapMd8a9CgyPKvvbdBUgi2Ad2716ScIZTK/DiBFb
tf9iYt6P27nD77eAvnSOXbwi7PHOVbHbLwS2zNnQoYC3lnlM5tqCPBIu/gTGIdzJ7ZahlXNY1vgc
euCFH6UCcF7Hb8ZWzv7Acf06O2aTCk0J6VigZGc214w8fnG2oFg5NABUHdu2z1QBAyT425jkiFUf
e8tbtxihifWHa2g9DDXtEd7UA2IaLOm0a6/sFfUjmG94YDEjcx8OCO3ggugi8q/lAOjWCRF90zv3
g4rl6zXqxRwHdg4zS5PygZwVpnQf6lvs032zbyViXp/hgWiflMYfyV4eQbCWVv6AXmNJ+ObFcRLm
tZD9A4SzBA5FgSWHgZHfD50X94fQq5vy3/w/6s6suW0szbZ/pSLfkY156OjqB4wkxUkDJVkvCEmW
MM8DAfz6u+jOvmXLTut2v93IrIyyJVEkcHDON+y9PtIbu5wygOZjLPE4dkkwj4Vii5hWnF5E2oRS
WvIiDIj8J9T3dSUXSCYtY3/OpJNljYZTobI6nrl8T2g/3pWLRaWMSO2kRDyOWhn7hoHUj7oQpU8y
FltqoEZ34xh5KaJNEgZToFJizAcdImaVLmhoMWY2F7NGJ50Xm0nJmt2KLHs1pzaXp+OOeKKw2+gM
gve80iekaJGGPE9qrFU7ZfyYQiKqapch9ZO6Y5pT4tQjRk+1AR0aqjXHR228sxEw2KmYirdCM8dA
XfSvxMPtoVESLudCoQW3RX81Rrib20w8MqrFXPWV2ayTJMxss64a0l2546hH7mUqSG+wOxEQ0cUp
hTxkeWmdtM/RAAYpel4nm2Y6eJf55MkZjtG01I/ZUFxmLBFCFqV615MCskD0NDhbiUUDBx3uQoq8
YZrcI4RCy+Fwu6IEPfDJo9JFnFB4hsQEGex/BQG/QhOf6VH7FNHjczwIRkKU0mtXinFubkA0CgeO
5nmVtENLhtv0qBgjjc3gjHyrRBjck6sHePeuTfRCV4Jm5lTqc5XgNyH9o/K6Ls5jeTMhrxoiUSNL
Yo+weiqyw6Iqjo4XwiY+SuBzacgT8NEFhhkLPL2WqDzo4lw49Dp40stqoluPbaCuxZIS3GI8jdac
rc5MItovCJZvpnwcXIGRUHt9MkofwiyzSUnUKCXkHf930ke8VgXa7jCeHQZ2ZPtJnCICt7R0ZXNa
YKb0ygqC0e2wdJIrTtaFT1BpOxXDnIOimbqxjI+NtD7eNEmxQzt10LI695MuioI8lA5Z0ewE1GyO
IuGMM6eKg5HizLoTkXfNidk/yFjjaDQUHXKwIl1NamLYoxHOhzSsUlyfJWHhebATFJzsbOLosWvv
zuWl+I+ytmsRzpRFZlz1iyHf9TFpQz4y1LdPalpD88UwnVWUttuSgnIqDAFVqj5oUWUdSx3CSar2
o51KwwF18YNwFkSvy0PBRorW7RSuu2uoxaZS4gdU750jTqiva41wpJ37PUW35bYzjXrbwXis5e5p
0q3GzzD3UnZjhMvUUf2MVGbFhzLRR8imoS3oxPCF3ExsoY6YTidGW75oCae4Hk+1j+xl9MqsGAMl
j3ehqireYGq3WjSMZB7WSs/U3FsyS/TFqIq4Hc1JNfh6zQxjqygf2gxV5lmTZ6+lVqAZGOYaxgp4
CqqUlTFnCRrbrFiHXdydjFF5XNolQ89A76FUe8SXo/VVYj4yoZxUOqrBwpuXDH87/l7c4TlbhBXV
q1q1qIclya0yTe1zqpYbXU7mZ4xa2VWYydFGklPTxU0Ix7Zqn2spk0nctJZu66wcmCsxvrRTlfkL
KeaXNFfGqxLPg19hTLzNWxxzWosoOxJEVDKKJuPGUA9wAmhxW3T+aMLbCnkaJxVuQXWQHFlXDuQW
BdwFqoQjA6/xJq30UD2CPSXemYJalK8joffZGTfIwu/bLt5KKWcc2rnE6WpkxwZXHWld7+Fvf42m
MuMQLS4n1WibUta5nKt7rLmoTsV0LwO7IJFjY61DEZPsJOzCZXTrqPeseMRpMgh7Jpdr3jB2FGV7
GfNkFOhLihIvH951TmBAHMbkzcSa7sRzbzMeXnYtM/2Kc4rEPgdHi+0QPkieSZUn9XN2TJJ+mxcm
K0BlVUUCFwKv6lOzyCf2wieNTqofDhYevlhQ3U4fUGKR3iI5LRKfc3yh35lFXhRZdtrVyt5SYhqB
UnTCbMFDkg/LlZnpt0o9n4Nonq8llHYAHSpUPQs9xyXLclJ27Od1I5VXxG7NxV6TV5Qcw/E+GRgc
0MmICCR5QbU9NV/MpHsHJ4JPFgmmKQwoHPIw2i4hBlDUSYuD+RHvT8PUW4NZuCu11CdniAqRViAB
TJFjTJGWCnkTQiFbqcSE3lZ3iqMlpZK37EnDLqHTmDohWnRPwzlti52yzfuoteOMHqY+C7VTYoSw
qVrfVZUi2X0oHxnEjvQkp+aYaSouHEp0TlTEXyK67wkV7WxCq94ITkLe5ZmZafoI1EtHK4q3sFru
F0vPfYaJXBo++UFN5AZBaI3ULkPHmmiYSK2woY0rL76kLtPBymbdiQmb7ltlGZxaGEOerjlylYZ2
r9Fmpg8Dpb6isybb+PB1v24x0NPkxUJoyVdz1BpXKAvONMrixBfRBbIrnV+a8znEaDblgaL292OW
HxvKifZIUezixk9Wstw8V6Z4iuMBS+I5XhygnDmrmlb2LF64Gd3J7I3WM9QRq89FqF/L5NVFQZBU
LPfmGQAEGR5TIEKBDr0mtsGC0oqRmiklZnUsiNHaelGDvOjQAOMPtBRXmIkW7ClbeEgEKU8OsSFy
E2NFz19xXXZPVLLKlpa7FgFOnY0rPEPsgPgjpdeEPX10W0Vti0AYGkFyZ+pTVSA3IrKfaBQgzpit
1dO70so0XJ+jeAAlmyVGjEZnariPgtJagaYNlbVXz5E2XUlSO96fQ5bvXaaPyE3kPOx1u9KVcPDp
kycdHQdr4VGjfq5TbxYRfaH+SD5jfv8NWunjLLxw0CRFNkiudaFBJm5Z4vxi4qN6/z0X6m+wXR/n
4M3CMk2TqOGVlpYCfdQ0bqnbMZUormbn979CuoCafsE9Mj9Qe6NcHvHtonJLRFWUVgTVqcSqo8jl
zAj4wPZUScsMvlJPngn269e2b2adml4oF7tFGoo6ANcyXf/+7fwNTsq8/P13nC1GO/BIU3sKwqoi
/rIaDjbt/Fro45dFmT/h7P0NP+zjAD2BkCIzacMHTakWhI9heC9TrEnsPFLx5tZpxjMuNWjPf/+h
/m6VXP7+uw8VxY2RIUVdAmxuFC+EfHEHtZVv/3ev/gHvJYnKmfZsuwTl0OguKY+6EsUq+YTv9XdL
8APfi2hAjORU51qNNMjQnIr4iSh2Gkb4GZ/97y7PB7RX3lqVaCIsCSrJKphdhg9FJiZM40+41H+3
pj6SvUqpxBCHVzFurmN5WGVq7c6EY2fhs4mef7OgPs76o4mSw+cqFvhtymsT0hOU9sK9IvtN0lb/
u0X0ceIf8uUBHQRDodtMpwYxa4In0xVY/X4R/d0n+LALTLA5tFpMF4KzS6tb66pgBlQRoJiYXa2V
QtAiTf0JJ/DvftmHhzxDL5loPTekGzUmGIp4XQbICJs5ihLfrIuS0tUY/Rf97t9ep3+P3qrjf21l
3X/+B39+pebWJlHcf/jjf+6S17bqqvf+Py4/9n+/7ccf+s+7quDfj9/yw0/wwn/9Yve5f/7hDx7d
536+Ht7a+eaNCnD/7dV5i5fv/H/94j/evr3K3Vy//fMPWGFlf3k19r7yj7++tP76zz8u1P9/+/7l
//ra/rngx2ja9s8/ff/bc9f/8w9L/pOyFFMORBX+jAQ35o9/nN8uXzHNPw3NFGVdkhWgbEDL/vhH
WbV9/M8/ZPNPKjmmIsqoziwySn6oq4ZvX9L/ZOT05R8mIuswn+U//vt9/XBn/nWn/lEOxbFKEP3x
wsblkfx4GOm6JV12oe93yhDHPCAbeZVFzYz2RoSD6SRCU6xiM2k3I2Uf1IXDRR5sagoedhIYfbYT
pZB66DRoSM1YNOj3dpX23mNXvQ9nLH0IMZQBfN5w1ijGF2NOg9wYqTQtvCy1QzG3vkxSHdMDaPUb
yr8iev6spdxeWOkRBkWEClqVLJEWzSABEBqE6D2jME+zRKJ4vxVUuCaEPIZU22JOkmUbGMc1JyoT
lWEceVpfwD5yOJPs4R+2KbGhlwRPdyYYpikcbluB0p5n4M8+ScDwACfQBvCEZU5LLN9zr7lk4Wgp
sUojNYrDZupcBYTrKoGWFyiLXu5iacqfRj2aN9QgwZKdQUcVM801QvYFO59EdejlnOXWgQ4liUCc
n3tbgsNl2b1JItQYBW4CCY1BZDdSUb0VkDC2oB5asuUaXlSeCNUK9ZH11JVC94bZINrpWNH2UaVY
N4aU56dwlFGPNWfEIirC+MyuTaM8LBq1XPsM8idQdPQPhTk2D30uapsmT1vqUrme3uTV0jwhgB5u
EC9Md2JkIVUAK2BQt9ebF9g2+ldVzeEt1ZLZIo2v6EcwsOyGgHeQ7Ig61hErLgo1S1Yb3K256hqC
KdI5TjjQS2RBa9IrHM+k2JOOIq3VXhm0hVppBptPl57iWGUokH7OVbSKU2v2ukWS1oaOpAYXtlCm
rmRKlNfJDjZUGeFFaYXAhxQ0AhcKp2bIZIFSz2gLJfS7tlAX8skVOfB1x5qIlOFca+/Z3ALwSJqz
KK/iTA6R+6l6/8A+qGUr2ifhDIYll1RniRvlgAAUTuQI5gaVNnv0c5/LhokhOEUwQYnmfFXGhbSz
SjFPOJURCxhLe+EahDVaGTNKcsNHAiZ8QVCk3iWWLiwBNSeKRnk1dRtJkKJ3oV2oh7gAQOTeF7AU
906HzwKWVCNjWTa4h9RMKeGPWV0LmOLiHEmOclnJw7kRUQfI+XWuJcYNTTGTMgvN/s5ONEndqHSp
1xAsYNlEfaOuylhM1g2RrTNUcvxWKHw6SNbR+Noye+lBMa1iRGqVaN6Z9nvvKVY/PobKMAF+qiRF
fCz4Zj2gTkYqpItV/4wGiBw2lmbTgC4iIK2bQxiCjWYiSoLme6njxbWcBYIxTK+U/vK1bi5Yz7pe
yI9mvgxrGXL62Y6riC63WIfRFxkA14HUWLhWtVFZCYDEItK+CCs9hFaYz4Wu2UN6pmEJRm5YWeVZ
WY+cZi7dUWQViRJJT72ZVr1zLpbkgg/TlAbRg0i5vZTn7ZgBZ7Cx/fY7UwSr4+SxRK206CXLYz5t
rCEuqCOX8ctYGBhSfezzdN6FeiPn0Fou2e4Qh9kNUDZ8XsZ0VpFdFj09F6XQtqkAZMoBom/6zVLO
xzilBOCYYl09WROaQFtuGKyA21UHKKTzZs5l7lsivldExi01hNJMrrpJMfaiOScHACHjiAEtpkmX
hPNN1cknOdr1Zhc+4rruTrXJ8zkWOvzHfsqkAKH9+e3b0fU/Or1/fS7/cJAHb9Xl8Ov+Pzi85csc
or8/ve+G8Tkfvj/tv/3Afx3fFFX/+7yWDP1PUbMkSdZU05TNy6H813ktaH9S6pRNC6GwJlmyaRBZ
/3VgC5L4J3mpTmdbNkV8fcr/5MDWfozkAKXAJRA5+S0RVzdmnw/ho4C9XY2WcT4hQNekLUesU5mO
OHthC1OMI3HTiAc5W7PJmLktO/0xfY1DYCMuBSXzjKbREzVHHzwtD7rzpqddLN1UrzEBaOSKOs2L
AwPBkEFqwpYRoXq7BjqiVnZ3Z6Grvq786ZRf9+ddbG4Lda2mdwSSmbLCkiMiIJCepWNECht+kjNf
opF/RSmXT63osq4RQekYI80PcyS+u7t/xUDfxzzSJU378GIGN1K1YOIRusgfQh90WEgpMq09KQem
xScIsdH4rlVX2HWPPTrbXewhTPn9L/02tut3v/RDJC5nM/EWddMT9WRQ5IwXaAQvq4LFCsR8hdAG
W4+G9qoNQGSZbrStG6S9J2t0qYwvlXvxOR9KBMGqn3VYqQHKUgq30cJYdmiHMtxQZFmJOwqrFI2K
rrJffjaZ5EPl4ttt+OHKfVh8HZ4ziL1ye5LRg/v4zft95kyOsYESTNXIRYXw+8sm/5ip/vwbPwwq
oalpVQIUytPZSe+s12I/dmsz2xTCkQBg2JduequrLpOtUN5QdXSK11B9W5qvkWKbfh0Id5+9nx9x
8j+/ocvXv4+bC2NB1sDiQd+ANxRUaVJspsWy9Yuvjm5x+kXoRK9B/2zSTaNl1dCIWWcUzmcZM8CA
DiVHuVZh7NOxrEZOPnHCX3ozYeIk8xcWY9Y03iJ8KeDcwjcNubQlgnB67VsNxE4FOhJEgItI75hk
9wxbXGfFy4JiPAG2wXB15AZbieItvVx+033h4jdOXhTlmPcu4dyCdfcYLjdSGghnClx47tZlY1sC
emibY584vI1ozmZeOt0lgtvyrHv1G4NkBa1B2nRFSZI3SJ24SmnZ2T1GLYOgz8alVys+LzhkB5QV
C0qxL3ydvveF7/3CNNzySX6BjUtVQFDRH20Kxet38VM9B6EEVvYoP4CNKW4z0xZkDGj2cqoDPII1
EEdneutP+dOMhuVJ72/xgd027G6TndRrCf0kDi/Y2qrdTnbNyMRgyA8jfbsuoAEzTsiuaaCtpr30
Nt8O/fp8oOWXA+1SvLSwjfJWowRVRG6rXc/yUZrcKtoj8kvh1ErYD5RNtdYP9V7xxpPmZHcAv43N
3LnFV9HvPTzMdr45r+t9v9jYpvOb1mlPSOSAz0C0vOuOtQONxD/7k7c8SfeE/t1a2FRu7dQ7CXGJ
s2wmrzuWN0NpL97ixHtgY46+AhTRugIiROFotH7abwcaBepg0xa9Wa4KB/lWMNxOb8BJWVtYVM6h
m4VuLV0VLzNYvKt8170oeMw+mYzyYQrYTw+B8qHOYzYErqLJZrYg9fGsyo412p9kI15+W71h/o4Q
m5m2wacYbjM3zB8r6fT7J/HDfOa/3gOngSJpmiVLHKs/PIgIb+immUt70lD5utqa9t+mP6QIa7eZ
U65ou7npKnrsttM+fYKv9vtfL/98DisGKBdD5h9JldUPpbRJMpFyqd1lYwLBDDemMxw8HCvxNiPN
dVvLVVYaT8nK2MlkyZfnULFT9CEOZhmFfDXDPOTgq/hkx/yWuH88aCRRJeCQVRSsH8fXnBPw97LW
tqc5diBd6M45cs6mB/CtthdHm+2MNDdz8BWETvLwyVX51e6oaKYqc2JbkvnxqmiihOXAmtuTgf2F
yAJPPEI4WvPyHX7qanV2tMfYYUJrkGJUEB5D0Vclu+hWkbnuOD8i5Hqu5CgILRovsej33396gb4N
H/t4hRTL0jXdwkUofwuxvt/CpUoG4Va1p87DWNl0PhCTzmnll9Ly8YsbIvTl+jkJK3/J7xgSiGz6
wTSPsbnr1CscU3r9opauEAaSDv1fnz0B/sgF6qCNR0RsGDPehxEbUlu48HuU+cY6v47qThvu4cqt
OuRkBhh/hv7AM2SSMIeIxha1FlzwRxB585O804Nm3wPbql/j9CmUR1ige0M9qskXQT3i4wjbG7Px
tSnojLspPUrzY8N8HMNDyMd+ycTpuYAc+2XO7hZruyxgPy5JGCenIw2uwTJgI4fEUNKBXfykx57n
ogjyFLRGyePFkZf6zM3DtJNZTwpQX1E7UKO0S0dEsfaE2Ix5EHCONDQbyqnNArl2wT5N1G4Y+84m
nAVK6qqYVYtHBOP4lV/Rw36y0r+Fuh/vIwUwjbhb5X8fdwARzE5h0TI5wV5XtmcDjoAvQ3V8Foo7
VJx1G0SbWVhdLCP0J6/aGiR0AYrOEfJDX2zV8wvAfmW5VbM1+BddDkT1yyge46/ddeLRcancfmOd
tGvjqctBOVN3mOTNuYXu8JB3b1zkpnOnfchD/lZH61imIGX54cv4VmAXqwAGORnOnNbTla3qJ0CH
JpvRD0V/Zd7IOKtrnKp0yx0MdhyAvSNxIW1FdwTX/ORKfZt/9vOVYskzbFU3FP3DZkUXQbRCKWxO
2u3sNM8L4wpF0lAwm4ib7fpZpRHJ9vXUHepd9cmeoJAW/RRusx0B9zNBs4sfZ9VIvdoxEtZq2Cmz
Z2ZT4p4qqwNSRSRmhDEqWbZTigSuVykXobQNyocqKAT80vaIWuJWckYogNI6VnYaR9/oZUTHG+DB
rvlZlH65ED9dqO/e64dwM8y14hypvFc2zyShLOSFy4q++XSLdDlCB8YS8IZwC7OD6I26uoHpGPm/
0zYOCGYiCGzuRgqN3YdLl2s2HlHioOx1fgk/e6+XA+537/VDJKoynizEed6c5Kdwx5RtAuK6vivX
9RHIuGonuxCz8pPZ2ni9WhkuqN2B4w7GW+UhdsUj5azRm5613K2w7rlTc2WwLhL/swFevwwW/nX/
OTN/PKjBquDkCrmmvVs0DgFzCY5jsklzwBlQafOMDcrfC0Vs8ebbzB8egEP8/lyibfXTxaL8Th3d
oFSmYOTXfnwTJXa8bizC6NQ+TuTCBfjqUnpDPQ5p3g7NvYYpTJe+IKhulXeDWw2FeIAWr7RrwXiR
kZg192a0M3lELeU9Yv8PqUnOwsOCnDAPDwATxn5ToJZq6q/maBJoZ2wHtwyCquTron8xQOkknS+E
uzEKZuWuGrZpfhp0X6VeXazK6ThC0NFjfrOWA5lEIOFrmkSArbrN9KWb7xKiQ2PcQ3B1RL5NJS1A
+toFYfmSGiSP2YGHB+0Jcy5EfS9nbtsF4nwdEZkbjNtYslU9v08C0aQ7JBvz8hP0nfGCuynVrOE2
r64b1LcTpe9Z3QAcXoz3UEcE4YAwl7Y9eojQL+adlvot0vQEwNA6kS4b4xXu/XHZDsywE3Mk+3Mg
IPItUr8G2lyiwpvfcnPTVCq877cBPrvQ914MSUpF6pGGrkWJsJCA4iZvyGLcVCsPGUdJ6pqI3YiW
bpRAwBK1Io1IMCn1A0yIG/OSCnGpYqQOb/l4UEUbvZYyB1oBHNAEZXIP3gJGXAJcfOJrbvnEoyiS
hVzHjQ8WZMic/hpZFfwdKntv7RMuspl324T+OMGd8fnJCIgB/YZp4gTeUNmPIpe9G2smbiKmrQj6
MUq/SHOQEVGhJGQiymVkx1Z+yW4ZrBlDEVsPTI1e3PotT3PmATCOQyNfXWsDw3cAfXtIXdp4DfMT
/DipEgdo1ZJ5eedbzFF6ve5A3ji1+VAd5C0+rvwavsLX5Ev9JNvCu5E4rfkgPRPTRcxJMVddT7UX
uSnIeASPXo1+xdi1xoNkbafhKS/uC+EOVKK2iE6ee4BKRmoIq0JwG9kzH6ZT9xWJXR9wdpHNQRCu
JwidToX8xjWmL6YfewYK/tsxc2GazG89E2ZYiwqaIcTigINq37y4cMA1ba3m2ZAh5t0WsnMBIOVf
wY/iqu2nNbmkLGG8vPzgtBfDoMUkS/m+8NvxhpMSgbSBgXFgb21f1PV8zNaym27EkBilcFE+jYG2
QR/lKk670ZaDkDHF3FOcGV2xy+QmW3uvoGfwh2l6Hrbddqjs/r58oBXBgIptv3iUzXiZVNhTZlmC
0WPaTDCHDk74xNno5iqdXMO4OmtvXbdGvwPgD7onJ/Y23dfGVddeI/+xLlotN1O2kolZ3TY24uBI
nqk4QiAsK35lnG/M29lHQ+ZZ/AW6JF9W4BWvZz/N7fAwWAGv0QyB/ljw+QQvV+5aUB8jOfNWK7yZ
YcVF94h68MyY+d0EcXUDmBrP4UrYRUH12OMnC7JtFNC+8bC6BKEbBQwyegXfWb7LoAhb27yr36Xr
8yMBt3loHottGztGMG6Ma9Vmhub8SGtoW+R++a4wf+hpnO3qMX+fH7Mt1x8hmqN484r86bO5fNrP
pZ3LlkxXggYnjVDjcr59F4YramUmcWFFp/LRoMg+e2rhTUB4TP0o1HdSs9Oa3SS74ebMyuhsDYOd
UwWY49yB08pZnqVdcTTmJ0ga9Ersofoih7uyPuKjdI0NOCk7LwP9wJwewxNOfGplw1VXwWsEwk3j
jp7i5RsNG1gKrtBWPqsUXU6UH49nPh6TUAi5VLRJH6PTqYjgqNR1dGKIV26Xd8395MYOEXfTwES0
p6uEp8Fhb/S1xtE2snsB2rjUVuaHdANc6JMY8JuC6Xfv53I7vrvcbX2BMZlVdEq35/t5M3ulK3UP
vJPLeLN6G89vQPwcHDRa56CbBGXH12jiXrUeq5ERK6tm3b5P1+Ut4L17MfXyA1pgH6/YupB8oiHl
arwiZ8Lcu0HU6OV+fLe49KauES+ata0E8+Pi9Q5xEWmI+YLAfFOe8jQQHyI3E+3wdMlcsBEDU6Af
LazYSc+42WBseRRmoD/aUvVcZq9ReIdZ1IBQKjjtXl1FfvOJNENWf+yKX4oLKnZ16sMqrXvK+h8C
5swoxSG2kvgkBmNCmmNLd2W8nZOV9sLtY5oPW/2GS4SNhbb5qK6UasUIAQFxpelNxS4XXy0kdSgT
RQ0cdB0UpIfieRclm5JDpThGjV8gJdbGzVyshnzN+CZIxWhKd930jIucwuL9lNxIoDGUrV5j6T5E
xWbEVGE5A/glpSZnu+uFhHlanZ3P8DRkp9klwdm3NoP0UEsro/P7841U3UaZr8/vovnUdYFu+Zj1
+5s6D8Z98ZXuvriV7UssTYUxvx6vi7saL9p+UBmmsdIf4z2cFobZ0K3zaTql1AFjyBunQdiZ9Rf2
7OTLZcs1Cek9zYHl3cXB+W58FrfDUV2xmscbTpjubrzvn2n55R7lQfVKCNrn3qlu01X/XB2XN6p/
xuSYD4wqqg2nO3IyYK3hVNJ0nswKdTGwrQA7MgNwiFDfTFhSTk+mFDqY2sJ9G+ijHz6I29wrnfCm
JeIesKTYdbyizpKvUi+9TvzzFeU2T16J3VV1oNZZEq/ZhT+vODrOOFuC/JT5kctVoHFd2TyWlxIf
un/Z7cUV1CLLuqqvctBqgIZsPsEec/UJE19iOsZjvxV8XLLC3QwV5YY5RWGyZlYPToN0x8ruViIS
5CPMzOu5tKUT07e88uUS/JZejXPGly/jz+wy9cTPHn3556rMj6v5Ehx/9+hXeWeMYpLGJ1q/FBWc
bm88JjfldnIXN3fRvwvYsr7SUl5jzKNunvnpCXIy9tV8b7yTsyJs+HY8/j4qp3P2iz3SsmRDVxVF
hYvy4TGrDLUSGoY2ABaxo/2kWXeK1Hpy8T5yVUnBBgz1cBZ7CHGoacPrcEMQ6zOAcLziwfN6/lve
d+tsXV+xySBcXSjzMkopD+jVArCVKrfzi7VkOGxtTH1YXypuhmAjFkaQ0QdohtFEC7j8/Vzamf2m
r960mQr7Do7oO6bv8La5UzbdF7Qj69rrtpK3XDNvwRUP2VrbXIrsPGSkiq3b9Ztc8CpQlAAj1/Kr
obvNNl4tQbFWHGnXPtOEHl6X95KOTeta1/NBfS0Tx3wlctBfkfJaHlUbV7b7t+hWOv7+Sms/54qs
gO8u9IcVIGQRonI5iil5hYEW2uPtuQqkVb/qLGduHOGR+knAju03rvyq5LZyU6y7xC1cAsGzK7ta
kNLpyWp4Ty5huTs6VHh27Uoi4kD879bP1qZ3Mv9MIStQYfNA+90Uh+b2fPVZ8Vn71cH6/Wf5EDcM
QthLzE2KT60vB5VXJlu45z16gfSBtpAhv09nba/2NwAuEwK+Z4v099heTi1aVWf+q16Wzl55Txco
LQdR3urNtWqsevlL29+k9fHcrvEFd5VtAPMdAvXyr9017vlLsTWe6lX1Ojk41W4KNovmJU7d398s
5ecixOVm6Wi/FJq8tHp/fFz1eDQ65lhEp3BXPBeL3TIYDQ6Ea27Ut3FdMUuagUBuj0THBgJw5kS1
s9aN7ghDGWrSfdVfYEOR8khesxUCedV9djz+cj/51xv8pin7bj9RagMRqcIbbFlO1+wlq9JnPtT8
LDxAf+ieLlHa4Iv+8iz75m3ylj5E2/i+0TztPnmcKIGZdqYyKuuTC6f/XJO/XDia8JieISQol69/
974WEUDbopPknzdI62lLnG9q1vpd9RyPDiV6/Hli55vyrnSHeKUr9oV99qZ1t80TKihu6mq6U65Q
xaQIZbBMoz8rj8Yqoa9AAFpzmIEvWwmeyq6D+EkgejMPLeS3GEvuujRdPF0mjnVPjr2LmdmPRiYc
HqjtgjGoT2RUWuTXjd+VO4EJkfiGS+pvn1yFX3QmVHQGLB1K27RGPpY64tZiOEVNXC1u4vmK6WrU
W8QdlRe6gLv5K6VM46m4G/fjjofzOF/BzcYm7Ekb2k1b3uPnsaf8ixWNXEI3qD1KtE2+bU/f35ii
Q0TU6xHbD2s3X+d3U+Gkx3RNhONi0nDpHb1jxTUdiD/Cex9win8S/35T7X6If394Dx/i3yQywwXf
fXTSd/HduG3eeco7T1IcuvFqhcUyAO55mT11v7iFF20o6KzBL1z6qPa8hq/DTFqf3Lu0WeKrfA23
GV7sW9L7sGCVOBi3rBHrJfWxisHrvzY8I2B+xaq9UYcNvvRAdtWHEi8p6i9zBdHYfCQjDC3oeU/M
cRNUX7gh1r2PocIWbq3TM2r8cUdmTqYdUhh1PttJ5V+cCiZCLllEmUKw++22fXdb9CU0Z9D/bDSn
ZM8A7wjoCW00aaNvcHJesTeSXy8MfLDb92bLHEYof07kMN/j02K+/ouI+4f38uGE6q1MLJKB25Nv
zQ09y+XrhcfKTMEAa3cMU3E4qeGW+cdyd9PQOzm70d6I3PCaMi1trmZyx3VMaqe74SFnOu5OVDmv
MU/Kt7g6SJXR5jGVa8O2XlV2xmjkdwI+sCTvJOrLJlmPuRutiTLY9MF0Sg4lqXVoV27ifxaPWb84
wX74rB9PsEarEzRfl8ch20cr9b50sZQB37OrVbox1sot1XFrsI0Df4XNd5CuTaKwqMDWjY8zwBFg
NznWwVtGqkD1sPXqqtprzNwcHRYTRaeryrmcc6Yt3esUewtHfkQlAD1uVzKeF6pWCP/BGwvvrEDu
Q1nncG/Z0sBI4hFmTodfbBk0/jVaT1eMq7DDV2l+arHCb3Bb29E6k+1a3jCvEcNfn20WlLfRTvRp
4juYWVbdlaS40M8C42Adpjcae/bvz8hfL92LEMpiAWvGt5D3u6UrpTVOxkGMTv+HuvNaclxLsuwX
oQ1avEJT61AvsJBQBEmAhCC+fhbi9lhlMnKSVfU2ZW23rDPtFkEQOMeP+95rF1enZdD5rvmETMRT
dXdepx74KBusJx2gdwWHOfFAtjAGSKO5lotu+L+6FmaesFD/MODYw2khf7Rm23HMQH0o9l6JtkrF
FzfvwLCjlZ0MKhmeWAcup9ks0dZy17wTEJDn4vEa3Lme4VW5Xelk0UJVDm8DcvJNr/taN7GiJIaw
1eSzLZPE5V49HXwqNANPOnkdqpCuwqTsKdXQZVKcBE4N6H8n81TJOeNWl/9xBPxmCPhVciUPc5Mf
l8QOwH809ufbDSAz0lxVOk3YApgjsr5IZ+d9eD7iagRLBlwL0MDR8kTTywmqVJd1F1zaj0hxgbSo
fl9Oqv1HFY+O2iscg74fZyAE98sM9+5/de9wX6HbhoeAvu73EqLDOd7E0iHeXZ6OD6QCTLWw3DWL
DOOeXwSXsbbKuSQO7rtmZ/r78cGpw+Od+uq7Tvlxt1ghTF1SmFZ8C9h+ebiVUldytdSFrXgiXIp+
J1NbnPtuGfsGpRYrcmBUjmSDRmw9AJUpP6jktl+nbT0voU67A+yAmvirIL2SOIt+3uQhLAFAVCUE
2COdHUfYQgT6+4On/FzXyIqXDKJRyeRixnJz8wwhBoIa7eNdMjpN29KR9PV5XUnDrujSG/qIZ8cn
YoQseAxO48nucZQvxb0fheYCu77TTuuFGCaga/nLyDnwekDnu9iFeOdC9Z+PIy+GRIPHwD8h4Sf4
/VcWNbnTLiY3+PQEjRVScDU6LJl1xIXdLLF6PmfLZqGTjPh2hkXUrpqJso4FO3vgIJC9EiyAsrKm
n8jWIQRaxazAprot4kAW/Ppdj90kD6M9J87c4adQ1mDlfBpVB5tcdNoDiL6PX0LsHs6eSZmOov6N
QG+Fg/m4cjX39J4+8ues64BzatHOZsIdAY/8p1/K4HVETCla1Mo3vxTpj7LYACbfHp7U4Oq1wTD2
2J37p9Njc3Z0wxOfwRZOS8aGH+2IhkUJnPeN11cJ4f1C104Wf392/lAi8pMwt4PZwkAfGe3vP0lb
kHyskbO47VuoDI6UEEnnsGQ55uhCesjo9KBv9vO2sUHoj6AbyjYuEHd/p0r853N+f/d4elVJlNDZ
0rm99ZlaQm1UR7mTt0U2rhEPWQuZxPtDB+OP7MYroafjBqSMjh8BLMpqD3jqgjsiBx4gUqLJwJHF
kXYETGvjjmHWLRkjCWPuQ0F+I6vJeZcymw2axJE3hEy4mWkjVID8XVqeJc3BWQqkgimTM1O1fQnB
FAYqOkDBeY+tBeoUshA418Fn6PaofcGHsbWMOwpnfPQD/ce+TJQggu6JA19xqYZC3L5FC2QpPKT+
QZj0wkRCdGDYDATEdgN2kApBL59zxoqN08y0OBQ0B2dd084Q09E/wyBNmG7FRacTA+VSRKDzIP+D
y4xX+xCPtHicJKGGsE9a65eQxmEVr/AwDlYPamcQIvipG56hZ7F57JMF4BWbFJpqV77oQ+QrxN6V
ZPnpoC50YnLHFWSKKkN4eqKkA1KFvbCdHgjyfJGziYmqAzrwJyJA5zLR3swhQtLVmL4LHjPwvTCW
K19clSGo2he6evVj5FzXlQ+h40s4z8zOcMj9xlzeXzyV3od9DmIvdTAzj0BvZjTgP9uXLqRvaA/K
Lf/0VmlBWe6KVU9aFfRPZJb5KCF08MzZF+Yk5EPn9Cw1NqBn5osYlZwjfikvDfHCUNlZXoUoj6bf
dTpoG3LaWnA6HRperuUfXzipOph/xvnWYg6vM8mgPaEFBSna9TLLFuC2glhTnLZkjiHE3jUJlQpD
n5sYM7w+cgr5y87HfAeC5Bjo0Ldg7sGcEq4HkgCD8DxQFpP26sfpmtkSM1PkwtmElMFR5MBCqgeD
hSPjdSrmFd1MhmvZ6CDO+i8Kx8xyIyEwjqHWTSWYesUbOVt8uP4tWr42izhzcnNyUFyCKkuFdEJ4
rIDKvfirttAy5e9qEvB5IINEN5f4b58/Pq0MSJaaz6tTHyf16+HDmjB0KHb06VT64FH0cRRss/NP
UlAfF3m1EpUHYhJxxy9b8+NUCzC0gVmjICX0whgnpYpnX8MxDzWjgzeh1/HEEJ8axtEEDPSHbnFJ
voys8FSkB0L73Gf6yILGa6XOpR+bl03B+HR36EImx+KeuWEbSjQDaldEy1NyLLIZF55Eh7Fqx1y3
9fbOIOBhstHZeP+v8qjOZ5cWlh1AyRCZJn9bqqPLPR35H6Q8w/rEf8C0khJ8u8cSMd9DN2B96t+N
JzqZE2liPpOoFSR0tCqbjDffWnZ3+od/aNT+/qnDhvpLRRJfD31hZnyqGCRLrFPhYZKOZD92hsnB
vf7S3U+7aYCRkqjnmMxgBI4Z/TFoGgoG1ebl8BmS3fEq/6Ha+u27fZ9Mf/luKnYvqYfhvEWcaKFk
9axNu8rnqlOOL+TzbUV0QLw1E5a04f0qLcbGS/qIY/RlvrDNfcGN3xq39eRV+hFJbvR0QQCcs9mv
/75HKj/7blwps0Ssbya6t+9z5S9XSq5IpMbVWd6Sjya7UDCUEdP22CfqfoLBKFSPAcEw8iesY1EZ
5yIKaGf/Do2DijCko/GWfSGLZU3Df2CNInGe4EE7TlLG0LjpPvbjaJK86Hdq/z//mr9c9Y3zoSDw
gqjNSt6CEgm6Kd1yrwhoofYPl6C+Uzr/QdvJLTIx6fAPyIe3lZ2kwrVVAehstc3wEzbL+jN9SRaH
t9Q5ji5z5C62ShMDXLCdb2IXl0Tz/PdfCbUYL8NvJYQkGgbzDFKiFCS40k1xBdCpIjE1U7fyS/mF
xRC4IeVtNykOXl24yIQMMO2wcntipyPhUWx3eeqQ5GgrGupJpRxJ6pd17keZTlg3HOtRiwvxePat
/OXCsOAQGK1lH0YaobjsVomMlkp5KB60DRla48Pz2XTUMUGmpfgiWLs2fpIq5uj2mZwacdlCjJ7I
ptNo5Ab6l96nIZp9JMsje9E7qpwDCaNQ1g23bob8DHv/HjPkGtVe6V1XyLtHkYEh5StFL/oRsw+5
wPvPD910aAFzMpkAb/N7L+ncqnNVaFxPpTpIXVMzRE1Q0/u7Mjyo11K/SJdZOVeUVQdsJ+GcWgfi
8Vn5kqWlbgVqPjVrp/8ys2m6JFjVfMquBlE/E/6HQJFKZFcd7em1ZNgW9BLxEMHemNBLE1BiYHLq
2teybnlVgwRNmYIKkxnlwSPdGnVG/BE/C2OLudHlgbw1yqZ36Hue1aShqJK+3i8M4TFFcAR7cZIN
oc9D40t9HyQiNGyV0d+fl5+P7M3jcrO2Xi091k9HHhdUwK6Yj2piffLjBPWDfAhIxj479S6CGFjZ
B2UVU2XQ5tJpRKIxHLpTe04Nd67IGnqhP59gynGDqRx67ptiHGKTUO0J+YD3i5ljnMorLVoYVnBE
OgHVhvH8eZZKi6PoRLqPN9m+LDBJ05XqokDBSlWu61p00+wrqR/z5kXHq3TWVsf+9YDmrD5sVHZH
odqCuqMaeQEvU+nv5XlodB0ICkYlv1VYfuFf9Xb30QhvCrJ5huaF7hIIUyCzB++oPyQHP7PCk7Eu
DptO/9BOz5eidolIDnOGcLjBkWZTiZeMEqPz2OQBOstBv3/hMdeiHYT5op6K0ugC5aWci+ICITfM
NWZix0CpnyRKPaUek6x68WsdbRWTxP0oLidW+Qw0K6fJpCIiaeFZ27rm0RMgQB6qcGTa7fYIoM2g
u5tPaT1VjLXlambEqwSg3nTYOlpkWqT4DDUUowNenNOnBO4QEA8r90OtfcZkB4qwovRuwndJik2F
tpkzCP83UVKHUGa1hi4/uQ5xhKdJBIYxtfNnkkvaSyjGb6fYR1WOrq2NAlRj4OkO1LY9xiG3Il6W
YpQvgMgMu8LZVd8RMnvXUbbqdzpClANvcFK4MvDs7Oy3MuZYNt9kct4Iy2QGC3mlPVxoChKMiQlF
Ho6/9ZbOfcKJmAfTRdflHFBr4RfsgMSWSwTsVU8ajIcZx5SpTB2pXJYpKmmkkKQI+Jc5Bv+MwwXJ
X2MmomTl9OhSkC8Z0rhjtP7FtnWcwrlsfXVUifYnjuPsMZ0aQeehoQyLTYbxp3POCyawE21xeO8X
HKAFLNTsNGD3PcPlYc7f0scYw/zAjoK+7JAkeV7gSrarT24I40q3skmh6D71yX6VkaSz5rgPkKxf
YJyoeuf4ET0iTshermCOnSJ3FMxPj0X2jFG6OD+eTEghnsLwfw9mj+yXe1MM+UebfFgsdEJHsZky
2rnte1otsRZkw4CQXZC5wxxl2s6NUEM+s+QcwGS6ehHd/mtYUG05/DfsJT8L0N+v4Nb7o/V6mxDO
p26zUb7ufZUYSczKpFdPDHUqnVcR7wrQ/frhiqLr6siNq67Sufp19BCvnLzTrlQ8NBCTLJBG/WLI
xXEl8jrtNOzT9Uw4e4cRULSEEwNwJHNEfEJnvlXCDLQbW5fIJP7oRVJoGsvs+tm3zO/h+mtGYQ9G
c0XZtUk6QXtjYsQiQLL4lDG1vbQgfrOp+kREG8l2y/SdH7FleoeD9TL41trWF7dXsFiaB9rLF0N0
+cQQ56lHBpNjucZU2jsXBorjaH1C+yh7peAO6snTW5eO0WyWtdcxp7Wat/RUu2fO/VHiFl3iH8wn
HbJd4kqFe/QrHhfvnsJe+2PBoZOqKkkG6Qq3TcvG0k4XOCIkGHjGu/4V4yUcwa6yOOUtTx/9dhiG
Tvv3AhKAh9eDk60AENAB7B09p58QnGfNF+MqZOFD2zzdxh8RI5InXhvkn4e56dcQHnsb0f7b1Y38
oZUNv2ETL7JvZVbxyqlAd6vdPTn+z1Hm97P2ry92szVWCrgJ7RgNXwy3zfRCphM13aZ/zHfnWdLa
bcAA/Bm1dvEUbbQx1PZapzqC1MEYAlzlSl3fPS78mGXeXNPN4WTf4LKoMlPhuNB6JFVSbuEiolSi
1flMG22vhhhmVHa85+TL3OjvvIvS1+nhsMY9TabywMewo7XI4vTRyX4b3hsv/WzuDVcIKQI2Lumu
EGR+P6wdNEMDUWmgMd/b7asseN22WexddH2KPt4fwuo6iFSH4nORTI6bKFuob9Zo75DvhH+hQOBu
5493Soo/VhS/XNMws/jl6KLXhdmfc13ZsjZyUoK6bIO6Rr2sOt3oupMeBUfcqAtW98qlyVeNlYdm
ZQKVkxx2sjtdvp+WhOEOmcj7GNjIovF9JPzlasgU6vdmpSrbQTMdKO6xW9Fr2qNNXqRjKkqHuafo
KDsUzdUuQmR25yT307x4cwE3DzZwVxVyiDQ82JIvU/jM69d4wtA1rLx6SvR7vKxHh/EwSWsf7819
7379m0e4NeKzthf4+rTRSmcPRXyKCyTQP4QOmWbnsYtQirB/1ByR7t38n6M7vjvHVyCopqnxhN4U
l6Q80WIVaoXe8/Ban1ij9ZH0ls8OVZB/pisBIVTvlZdRxoqTLrKgW4LIbe5NK7Q/baW/XsfNuTQD
p04IFNehz8pX5ieiw0HIGeSt8ujwLEPRxGDhlO3onLs1wXdRZZfXcUX5owXn9L1WsAQQRXi11auf
Ioh6rmaQ+JflM7p+9B4EpFIOxNnCaPkmHfkAk9SHSX3tFgkTD2WGQxw4+GH/Zn38/WX7aQEd7rAq
ahCZZIVG0c0d1kkwJBpD4fEe6XjLPXzmYfbWhBHrElJy5EQHJPbuf+70ufncmzta7nsRYoyobLVF
z1B9qnqZn2yAFgl2ums5F5phN4MlGpDoa2zvfOk//py/fOmbU/fR1A/7Q8+Hq0E0Pgd5QMfYrkd0
SsM7n/Sn7fbX23vz8pbZAdYro7utHHDCQF4mTc+O9tg9AjwydvlU9Im577796OV34Xnn84fX8/Z0
9uvn37y+cEqrJEcBtN1PhwLQmBCGBMkZBSSN5X6S+LTxeYfxllAT47W3lrr390tQh+X6L5dwWwTG
YG6MIUhqy7nq5OgMaJLZ+VXa0lw9wyA4qSGgHQJT1GtQz0/bk4/Jh5kO+gzUGjNaC0JANvosCxU5
6OaHFS3T3uZIAWQ/Je0TS4nw3HCAx133kTLevzP/+uk9+P1J/Zbg/bIBaDXCb7XRWIPe8R7Qi5Gj
R6Zx+4iYC5LSnBL1R4v2NyCMqH7tNv2bivyHiR3G/8pGuN0uT5ETfZRd0CayA1HFTB+UdSqsT29Z
5gy90QPU4cEmK7WoCafRd9+9eq2hAYio45iGnOz8PVkpkNjLoLkEuXTnR/o+pf/tR7rZc81GTy+k
xuMpeSpedbqnM2vRu+Q248jXHrO4849XTFPIPuLjm/BohNmC6dO88DI3csWRDhDlusj7+ZH6kXFn
/X6y5hIWGVkNaX5KM+SrxCdL4FKSXS/5jIwk3rmxykTGBoDNGf9ieJYRoGRhXsbyCTxZdbA1M0Dr
N8fHaH4aV5/GCCAqFHhpkh5s2O3MpgeHVQphYcB72xbDozEpsvDzx/yFCX36uk6IRY/tvz/U4Drv
PNU3upw4Uy1LHZaQklnRdegGIyvai/MLD7CCB6BhZuWYn1JIk8wFyjHXXuMTS2qXQJz3gJ7zFord
6ND60VJ85lqZKriciIVos+cHcHL83aChXfWzkEddgkvIv77UO/71CJHIozjjE+J1Q1wvFp+tFXvl
IcBFbzzpD5ZPvvxj8lY9yhudjC9sPQSfSYMeMRmSuMMYWSWjLEaT5xFdlcIz6wBTaiEtk3J+JIW9
w4y+bo21XPiQCJieNPi0VU4soiNkNFVmPdOTLujjsdF4VRxK0Sc5v2rlyMc7D+Yf6w+T1DKLESvS
nVtrjCrI7VE1OmV78Y2FOo7DdHLwyyBxD5PsgXG6Md6HyXgfCGES/P03/uP52TQGGzQuaACLN1vj
sSD6RZZbNv1rGCFnlsfH00Q1XQNmBO5J5zJmlao0X0bYJO99DA2mj4L/pRdovLp/v5jvVebHC/rL
xdzsl1qmdS3RpgpzJtiEXiGivBleEoSm5KIhVtLHvTqShVA87ZjJ97FtvGBDIPbpGUW+smPNpOHE
CKDPvfoE6Rap3kgQQhzlknavZv7jroNhS5MVhcLi1q51jes4IUB32HWi1bVwY7LHIEQ6sYe5p0l8
VDnzYqnt8Pcou3JxXyL43Tf/ebv+dQXDGeOXRduSYZnHBlfQOgcZwrh9mR4+KFwdRn70PoxV2djN
qzqtgnsHUePnoQ+Dgm6hTUCigH71pri4KCXk632Rby/NRgxagQ2vhx5xgdZwpOXZboRLQMjzMdrk
OJqNEMkOyQCJ1+oYgtzU2FjHJ/WzHkxApzWu17h7VtvREXn00YdRTKfPTmi2vR2fepEkdDrdz0pN
9Hn6Jterir65njyo7Vg5Nl5qPsQwIJqNdB0V8ZpgchVSjmjuznXQHSfFxavkINa9sgwRHh8ZTrV+
GcdOR1sgbebnFBNiKfjSiZ62oth1yYF5LNUj7Z7oSxlQaTdVwsAuNUQMcAxCfty1s6gA0NPp0mto
44pJX470dGSRRKJ+wL/a0zIk2Zjmq8NjT7+CKclBGDOTaL8MczQc9I+9TYqpNREf2lm2zCfZc/RQ
rjlr0wBGHqIxdqDBe1g2y8NzipCMfQWx7isep63+BaRdIvmYjuOVlyp7v36m48jdPz7qG2ndvOVo
GyZDF9dC6u+c4xGuKnWXW4iyofbBj3T0Z21OA+dRfGqnADZGSXhB23j0zAmBlBSX1qx3yhGFloeq
24a/ZA8GE1g/YRlefDWwRizxNFYPXr5oH8lERlxqgjoAkuGdHohhUsb4xWVKRJqb0gPtp+NSKMZX
lCMIWL+uo/1YfGxe6uWZw/IyAs/q1pPKj/BpmeGVwaPlouV4TheqryE/GYvsrON8NmxNph1jryr9
49Nx1AX7Vbrhf8u9GK46SkHBAA4b2mKGjRLEYMEJExdVGz3ePX3NBfNwBNn7V8b+HMWMrzPBTuPs
rYVAijqWcG07eUS2jRHEQiOBxmNtBYdJ7X9ryNWgAgK7zVyEu+urf/LozBnhIKegL5yhYzk+GSvh
FY3fp0HHfTCt9muTDfTBXCKSWWPTDIV5vTvOJfc8G/6a4YH41D8KaKBjPrkhso3m4IJMCAqUgR/Q
eYhufG3d0u4UbUMZaWVgEplGRxLMhuDgbNxPUpjgPqDPapyQVkR2QkVf8sjPOOqm6icb94meWOkl
VZCOz6uaEccj574yOJcUNs5+w9OzEk9TXiTBkT+UlZIwnkIAm24ZCF+f0giE+gjhAaVrs6rwJD4X
+RrhC78w49Yy8dLEu/QjkjerL/5BUz9WnSjxOBiSqlAuEsutaHiXtjoVBpmmL0+zsTT4yUettSVB
XSQ/NXJlgjjhrnCMzFfR2qIlCXOtjFD10Hgius0+K4gO3CPCjqX2bMibHFtf5jV7LF7RRy48/X0L
M3+WTLziUBVkWdV0ER/X72uyqp7FU9PX5balLO7cfN5MK/yKjvah74zRyT3TNvcHEJW2ZdKxKb2M
QI0wm7HnZXTje2aWDaPY3klDgjEC8hzS2ZGK4CUJVu1qRhGebVUncbrJKawmdY5iKg200q/QmPjZ
whzJI55kayZ+oMmD+RKe8APSjkWAsWKkYMLLojv9/AoAgSHF4AT3qSV7b1Au/Bvd8Xu342aLqtJE
PWoExW+pLURnsL9mG/l5mDhb42qNr+5OPWMMJcLve+Lv9/+mnlHlq1g0accSSyHVTeEpcOTb26IU
dBZsH1sWCF4i+oQuzxjZPEFu5UP5wMGM1yzfkRqz6bDkmmvhCY1DrtnDEK7j3Oi3tAzObhzyBLtE
TGBPA8m6h9nR2Xo8uFwrwTkP7ddRTusEFuH1vSpGV+ZfoTamY7y5NO65n1yOAfOTMw4xXDXZUyKO
W3qOaM2TgG7t1RwL+URwlaVAmHR7p6CX792cm/rqLGmEkUjcHGJzKeb3oGa2L+f5ceVb60P9IJdh
xaJCD2ZirHABkukyNCfMubiWaWez+DEBePz7C/NTCT3wvDHnDJAsJjg/8FzRVU20w7nc1sPak68T
rELzjKmuL46vX8BRYIghWrJmuKjfcV4oLynOFP4b2wU9uXOIwnQiru9c1R936n9dlTT8/S+llSBD
k1VLntsKesHm+Mp1Ocak2IFMmBboTGbikzAWJ6StjDg2WO69hoIxvBg/nuNfLuCmZ20k9SFlilFu
+2+xMzt5O78otvIsz/GyVW42BYS5LMf1Ll5dQhATJFU52jxfibPTIp8UD+IK96y6EhaK333on+wA
I042Ze1k8F02ykocqctiZX4dX8k3ckwMLl0ofkQfl8K+jJNXYXV61XoHkET6zOBUih1qtet0CLF1
D58IIjPHnFlbGvjnt3tmBvPel785qBuR3OZEPZf06w6jEhnyY351qsplRiBtTtiTrvbgyDl/RsvD
IhoX84I2Sdh8dB/Miw8LzvPKmXQXm/BV/gA9pdLOxf38jAUBMEeLwM+xXq15tgDOfdSo3G0e+mqC
H+/qoKmdCuMsbAAfepXuAkik6WyMWsz4YTVut+VU95mQxT6li9eG4A9djSAcxnlsfmVoymvzDZ4y
/A95go8bEOOQuEMJ9PdHVPvj0vrLE3Kz01hikRMixBOSTPPX+OH8oH6dzmG74v4om+ODKc7iB2sT
BeZnS/2zvGIhAtPlFDuOzZuKZ2S/aR5jXCG7w+QEZHE/r9aa6VzW6E0va+mhYzi+Jf54SPN+kmbd
rllfduIbYy73OPn7d/kW8P/tab/ZJqy61FrjwHepxxe6pBhvUYqfXf0JNcq/wwS893rf7BJk9Byk
vcSiQ3U2qoMm/MZfOFhD73wzWRye1b99tZs1N8/kcyzGJTvgS+slJ7t6FjH3oS2FzWP5JKpj+OCP
E0ShFQ+mT3FOEaPqbip4mHiZpin+wS1yd4uPqdNGWTeHY6xc4dHZmuCStWx+MqvhGaZtkgxOhyIL
dJpo+nLPI9iOJMlhHC4moXWik7EUSzvDSUUiOoxRH8oCgusMPS/y5RYkv82/mkAnPdkdrSeQpqpN
RBQi3PYZvSfQvGqWkBf5cmreCW9Edk1xkbwBSWFphqnXefUWp+d107zw4AMHYoFA5l/IXoaI9xVl
CZ5o/giNJFSbV7a4JA54tcgWgwlUf6BhFxyrolpvZgPOLH1g/qacfJULQ/gtf29BnO83+ZuyjYVH
lSZa7GG7Lb76TXZxu+ce/ieWlMMcM4wnwJh6guWPXilaCMHRTbx6IoTVZ1z4CjXvAUeigOphl0pk
y3iUlw1U16MPDEGkBceR4MK8J3rB9XhKyc8bOp3pEVWPxzfn+3P7GGzSwh3aEDjZrS80HbAhpFdt
d3mheM2fssa9vGi784LmynlSDnFGRGvbFi4yoKBP+dvfX6WfbIPf99Nbsd3+KPdNc+HRxshxmZ7i
wFoI5VBT4kBZgfdfozWxu1DD+ldOZcGOA9Jjx3R49nN+2JQ+QhOwyuOH+fuF/WEI89tG/90E+2VL
La51JRVXXgSBap92CeACEGcTlH7soolTLKl/saPdkx9+5zbdvoCQZ7DfADExTeVmndwbF7MwT4eh
Ivfz124KnRj7mbgp+aUpBG1rTbzh++GNd5K8XEnyWsnvJa7KIX0NgZdpOvFpjub8WMJfIXrcjstp
SQrrYVb3u0b/0lFqoG6FRZIqAb5NsBU+/0+fvNa6TYlFia6eFxk4P30mgfxsR4VOIzfoG182pynq
mm2nTGuwPATaPfA+LzvdJUgNjkoCw985oXQUA0QU0nHRnulFR/jqyoXWhddD9HhsBMLVDG8fXDK7
xKpqea28M65Pmere+QV/znks2j3/upM3q/TerCtNSY/l9uKKV7oMvT94fotxwrGjGQPk5MjzoU+u
b5gKR3//bOvHZ9NlQt+j6BZqH6S+N78iESytpEZitGFCrfdI0r4u6sPefD9dGsCEs6ZNg3N0dY06
4Kafdd9MVr2Ew6SpPNI54Kw9wSGMRnUxl+KXNCUzdkT8Cps/E5ojjXsSYewKPw8NABE212VSFm9n
ddP36wuBxcw6JBrX7rmBGOjkspMuhO3lXZxHMzNI19FYdK5OzSHvPCl8KLtTYzXoxyLOOREMR4Rn
GHTMhXWYXLNdzEJ+SWZC+8q40o6OgnfidFQRfND3XqaAt0uJ8yUF109E7xAvdLoByfl1Hz9ertv6
SFmjMTlsEFQlGWiu3s5K4gtZj/ZP4nFcXe787PJPVLtMZ5gCXYEQryC2vtktK21fKn1baxtzpo6b
aT/l3cB8onYrdg1upBxvlMiYpt1zZrKUo3PLqCepF8s94kAkhzjz2DpKJJBEoboE5HjqId2Y9XWs
otuuM9aby8VR6E6l3kD0TmItVODQ1jnImpNrwlIC9fcWcZjavusbow9FhYTUHaoceUqXgF5vloZZ
vyW3lGIrOoaRPjPOL+Ybe035bDFH84popJwmfNQeuzZoA0xHmV+WngUQNQ57jOhQGChuq5zMXlCb
DtbP5viqqyNcsgrGGxUsb0CNd6S1dRq4BnvCNAsbM57FBGsJa898O5trTnHEkF8xGYMyg6VBasap
8KT5mU4l9SdbWjs7t7NDsVKjBwFsBqo1l7qsASkirhPYXyxJPpkfQxGE0t6RvqQAUsdbEZMh4+Yv
hgiX/NkS7Za9G4jfRpuYr2VgGSvDAVICjCSBlv522IBpRDtGkgx39fKYOzptIyRkaxPIwqfyiBLM
WCqmPQCU6OT4tPsT7lbrYDThaKvK2O5tZX15jLKAAuK6f6CcproI2LDfjZfo7AaVYTPi1V6Gx/2B
LRM/gHDAG+Yc8IOgF7B8oIFZPkmOTZjl7wfTqy+TOPML2h5t2J92hvXQqWc3y5d74+jrrTErM572
PbmxfX709sB5c6zf1wZUWF/4udWPT4HFsU+jKDlHz3t9WeovohIapx3jNelZ8P++7mg/uvzDs4+C
SYM8ois/qWXH2DKubapt1Bc20qd63u5og7XdLNGBSQbnNkQAcZYmYvTVHV1BI5fQIdUzJYvV3JrR
uksXvNgAJio3Z2pIWsyDsneh3zFMiT+aebLOoDFdQ9OTkFwLHLarLMi1oFfnVTsyaVtl7l7yzezp
VM/2Qqg0s0M2kUXHvLpa9NXQ+semcc/C/VPUyNcGJcxLb0hIJ6yb/r4QN1mdm4m2obLS7ezDfDj5
e6ag6Bhd3jqFoac9wJ7+czLv8MG0yDFGc7P1W61Wl4qn3BIiddM64I0C3pV5zLnKE7xDyMMQ0bsy
3yBL3hOSSsPm9VuZcPPBN2fOkymY9O74YKUKh25R40DfzREDcrynMNc/FA568BWc/+IBU2W+q8m9
FhXl5k7rrXJCHaSoG730ITyBA2EDY04xxhpXr7CR5Qf3+nIt19cdnekcrjJM5epFRml9WcSmEOJ2
MvCvgOMo92+XQx9aZCM11/UJNW6bvJ/Fyal9Fy+uVfsK7CXatxdSmGaGNFOtMCK7a7/UNQDalS00
hEHjTj5gZsgYwTNKMg2sjtGIqFFGf5MWF0WuvqiJXwkfur6S6tXf78btJBSDKdlreEVUBVI7kNyb
X+FM2tdFO2kcNFtt2WlaMe6bih77P//8/oN//YOYTJBlpY7j+49/zyEnly8axLHvq/yPEoH+vTy/
xenzsLlUn5+X2evp/4NkIJWD8v87GMh5Ld6OH+nrr9FAw7/xv8lAovE/umwY0tD2ZsA1+J7+CfbD
Ovw/LJ0DiEgxTGuI6Pu/QUGS+j9QsPk7VbMwOZs6j///5gQREwQcm2UXjIRu6Sg4/5OcIPX3iSXk
SWztSIGtodfIa6bfFDGyscdI0TWXsCgbbCKsJOei3HYGhM26Uo+jejAVSVEj4inYn0dxfREd/dQh
CxCPYUWkVyhInJAjsy28Oj22roVo0T91jHgrLODdhWUxijr+h/ozyTPmvgnS+gw77dA/Hbv8squ1
XptYkuVd1c6atHmMkto0CLk9QFEqMx0g0VEfKQYHTVXiwHrISCRSz1FB/PflsWabOUTwj3/5AZf/
rG+/gihuRH/ftwX+uahYxP5wd7Sb5Qcuf12kZXIOL6I2r1S9DFP+JZdA3gTxeJ0ijWZJOhPU45at
qU2+79VRvGokIDdpkKflU3NNxrF4WhhSggu1j3HfXY6PaYsC+LyvxgPaBY6G7HSkQ88vDUdqwohS
P5Iob8nsWiWXqJjFJmfArDin9O0GwO5FNtyC35HDf3LwiiP1vdJcSfHAAxu3wlNjCfupJRLgrgkj
Uo1GsUo9b8ld7l/iz15Igyzvj6NCSVAK9Pn00hne32+dPNyaf+0Y/9w63Gw8VEOIlazdrFX8IqWY
MX8P2T61iVwfEIqWTrK/4HTkZ3SUWMUJY1IgXw/Xxu/xup32cHYE+fX/EHYeu7Uj25b9ogDoTXd7
oy17ZDvEsfSeDPf1NfRadesBdTuJTJzM1JZERiwz55h+UzoH4hMxbi0VvDL5mmYqv0+ik54NIgIe
4k0U8T13hOPshEA2xV+SvcDMs8ndwN0tum/+S6H/n6XO9/dDjhdvRoCnMnDQNPD9/l8NeuOslaeh
Z57i768caeza0STQ9vflcWrdt5bJhWhD/ACTdP+bKfI/+7v/+eLIM5PU/6aMugRk/+cXX7x1XWIx
YDZSKc5o3XqXdmkYYvBR/ufBMfZDVr7ddQUiPg83IblaQJidrB9P5PX9i/gFgOHRByEENdJonF23
Wve/TF3d/32M8DH9mA7UoxNCAvGfnzOrdJh3ls/JD8rbKiXsuVgFJXcE9dziF10Scl4Sw++ZPNiD
27YvJsAx+/9/9qCE/e8PkgagqiIMDhBGwv9XfhINTdCltlEnnbPK7u6JO8XIPfnJbtXfMNrlG+DB
DFyv+hK5wbwp7PR3kiEpMG54L8IFDKrBY0SO2y2ybnSqZQb02vLgVdNHF5+roDn44ISLb7mbO+Kb
V5M6tLGDhkJ+COU/LHV0J79DKMtkBOZI+xF53qUxGBGmKSjudPfq2Cy8DkMjz/MQHdp+Sfa28WnC
NBiIIp3fI1mx4rR5sSvy6nUsU3J9qgVbyVQrNtP83dDhIDPJOH/DnsYWm+ZELqSIh3uSe3czoTGz
g8xnHEZ2o3Hknv2kRzLZ1v67F5pDn8tiU6khPhqvYNpqBcFMvtc99A3xjGUO0DErgvyqQkceBlPU
hwwPjmmZ+adp9ZQalb/1GQBVrr4D3sR+m67JTdrlnx9ArIiKR8s5f66d4MlE+aO/2nbvrcm0qZzh
s52idteV+qNxMPeHtKPA1U06A1nLm3rT86ziz8RYZ10B+qIX8EWKEE1g7ZbEgEb+LgMHUA/BeLBB
J+kf6r3WCOva2b8lxXC2BpFDVSOf9AZEOPGcoZopUpiyc8soL0RxN3n/ggZbVp/mT9OyfHGxISEn
vXFTrph/GwANtP2/qp4FpCa7Q3nbDAoab5Z4KvnugviFtIInkXovsW+Q9Tg902Xpe7tWcpQHtbkt
fH3RuP5DDisFZNC+lx1dbDa/kyGbnSo1/XXG9eccp1DJmvWchhyU3jCEpEMJZ7tkjK46N7/vv8PD
xyh4RwHqe4YNTT6glkhHJtPedC/sQOpXK14CnGodM9ncWNJGfffVc+dXO4R3uhlO2fIr88KfbYrm
aHWHYpcX3tXL5P2Unqe2eGhDc5JhRL+/2IrgvznaW0W/GzVXU+jyVunuZ+JryK9O9CWk5fRedtNi
7lzrP7qruRViItE0XbaOKIEsqO41HNR6rPK9gIk8hGUDJKKJz838tZrhR96XQFuHlOF0HTwveD9J
III0Fg0Wy9EYo6ix8G+kzW78pb+S7XoIKvHlKIDPjuctPJ9z8SirAiG3D/wj9hvmx+nkXrJCfSk5
9w9VwSUdVdA9I+Q0ecluIJ3pGkpfHkTe80Mq2Px7Vfg4ruYau38k9yjiUoGvwELNKBQMlR7lNkoo
VNPE6R5q4kRPdUNyYeAztE7m8CGfVANtg7gSMSbHpHDvw6hZ7pyFSI0RuzappVh2PfOmw3XZatHD
+eVzpS3RcJ6Foz+M8Xsg4a9w9ICGkKSV8ZE6Fcn7qEXVpJv8Nn5jZWT8kOUgQdaUrbqz0g51yy+R
KlCR1QAzI2fHUJzNCqDOaGD6PZsO/Agn9N6uDt8KU5eHQA6/q6L/OyPsfXE5qppCoUh17Eeo+/eg
XNpjI2q1HaJQfolzNPenes5wmZgx3Hn5VB+KwCWb2cEDklcE/zT/wiKBHhY41WmF6RIZ615UH658
KPQyCbEtGfGv77UzfRQV9jztgZ5v2wjxDdxCEC5+4bTo1VxAmWk53KfWfmrCDTzPqj/LyPi97Z2n
qOv7TSXhG9bBirpHuVthicVLZu+WIfKqE7J642q6myaem+Wj6XwGRQu8xKzEJfidy8lvkD0G+Ck8
O5IFRdXXXxVlbLd6xZPX3KfGheDUdXvdERZmnxxnavbtmAF49iQqBLvgy6oLzRw8Oy1xRUxxxwbW
n+WfPnN4cxzn2PTxl27PbeV/zEYJTjWHUMYwIVapbGGVP5V+9xz34jV2S0R2f/Mm2tWNmI6y9MN9
jhvR+w748JzpyRji9kyY2UfV4yHdeBMZdroMe+gqU3PAtiXjvWeJ5F0sXP4mRGDR/qb0ZE/V9/fR
Qu+7LlO3VeJp6cS3yIOgDFm5p0kgptP5knAzxrfGpBbxEovc0Axn7srp6DrVdWasBHAN6LOfrvdE
h+R7t5Lcg833i6xIL6sOMkrKXVeHAWjv/F2nLA/KfPwAbyMnDTs+i0us4BKTlICxXdupvmSN2i4R
tQpQvgqhdkiGCS6sl3jIXto0+zlO9/mqqlNmo686Ts9plzaP3A3sj5CHuHk87papDcEzg0V6KKeG
F3Mwf5KhwVO3tJ+NKX/Oi4blI8lcXmECkl2YrAe3S/86FatDF0OsF6z1Ea5cfXYH9mt+c9fqZDw9
tuPqP6UJD5u8hAquK0HWmHSCN+Fx86R58+DHKXPCwWs3iVh+hBG5hJjo2J5nHyMgp6Tz8bkuDpKy
vcXjOzZdeGw4AQ6i887uGMJiJ3ekyQMNtaw7Cxm/BL6Bxl73j7X5vQwi/rBha1DmipNXzpDtsU3P
tvzjV2iiYs8ObDqKWxnpiQy74rkf9XTvfYONlD6EMxqIocMGv1YFSjveMFTKBlhn+M2thf8ypF9F
OE/HoHOgSEfJcXHVdJkOKZHGd3njAqAoWN/MhDuH1Xs8WO7MkHRXEtfbW5/qeJdS3e14AJZz7zIC
mkFvTrr3rtWYoiPPo+9D9KikF5L72OB4dNebtlV+pyQROOEa8asNphLl9BpepbLB3Wq6r3Kw5V0R
yeyuGebjUCtyZo1gsFZ5xB+s/plz/XdahF9rn2TH1uGJ7fIkuqYLVZPSw+8m9vY1Ye1MWy+95/4T
hU22lUCYPQXx2Ti6v03J+pooCbE+Zr8c2gx3u1/nO2cN1y1khdNY48sMLYqzuJrjrQ7+VZoLro6i
L79qzquHxSQrWVMk7Tzv06Z7ipukvw0dhljb0CEP6p8Z3cfE46gamq0zxV+uXu9bIa5rPpjjtBKR
U/s8sqMLQsCtw0uXmPktTckOQxFIwSXuykrYxz6RzXFVlBU6OPQD6aVp/TPNS3bOtMn4X8Bae5J5
X+r8GXh7VOgxGx6eRY5Vwwzd1ySafdpqpvCBdxqgczbOc6CZy4YZC/EwzD9T7V/SqYFZn/1oERc3
q1l308QrySSq3rYd+4XYbbtLXp5tYcJdF/fsmlfvLacF2CZu8ZT0vMcBOzUKFbPwyxj+JdJ/nyLw
jWqN75zJTltYv5s2ch9HB/Vi4n1VKv0ck/5HX/6p0/Uv66vPJfXZ/hkfLYZTjpdxcP5YYtUIW6dv
ZGHbzV1w0NNHFjFL97IqYYDVOftJZv9EO/121uWzLnwUZ993hCkQ51dKsUwyhF2Gep9F5uquFs2k
VvfCdYO9GiXKmYRidSwe0rb4mxEO46qHtlt/tWLElLIKRs99hYZSdy5CSrzbfovmo6vexvRayO51
qebtHHTBNuyb3/T8JgmflsaSmqQJL6jByo8RD9bMeIdaLb0iIiW+3DlnaBJiRtmpg31ERDOEFhw4
G92N8zW09YMzNj3Ykmnn9dOxGqbnxSWjJKzXl7GseaS9P1aCFgzVhYnmq2OyD20Dh1hYxt2dC61x
1u4hpMTYyITJeZ3rx5D0PlLUuUiDJN6swr2uPdQDbuv7Mk8f3bRtsYJgAy6b8LHI7FXqGGqK+ZWR
jl5q56UJ1C8HxIK0qtymKTvyNqPZiELY9iQt9ab2N00h1a40uGO19slKIRRz26zUmWsFcEMf1jW9
i/3k5lY+6JaM46HnGuUd+EdNioV8HW91FDyKqF52ViDH7Oq7NUWG0TXqIRcu50ASf4aGtqcaEoz6
ZRhvewKTDwvxGo7p+VLSe12Dsd7PDi43L18Exbh8GWyEil3Dt44Cisti7n7MDcokS7P6vAbqls6S
5X80j1u5gAD3vtdji8eCaPbRh6j6FKF/Vk19SFC/8d1C1WzR9LtBQxRvxyZgdjvWFOnvJlf+qftj
svIqJ8IKHKf6O9QObZIC/MC7swkSCSVRCryzRYKYno1qM+ubSRt4GhqFVoRmi2tvrrBuRIbwK5V7
195zGg6x5LLwZwcYNy1IAbm1bDwLZyeKoeU6T5J9EgJaCVRNzrKPApjnfhhbgCRB/K+Jx2smicwN
dFPB7BDPzjDY00R74Ofri8nH93oo7ivO103gJg9L3H145kcwdYRgNcvFkxRGTl/9Ke2+jqo/Yybh
YIfYEZaBAKy6JyYhJMlUrOstdZv5wtIco4PEfOizShvKYcd/fcFPd0lzr9r2zX2ekoU42dqlpIM6
3lv7q+cLMDc9Gogj+ZrNdIDqytG4dxPL/7uOyLuNZ/hDYXJDrISI3qnfltIgKXEzy3wRal0XybNR
cOxir3pMtH1f4GRBFALRpuSzUw/2sb1ETMHSCaxbHufDpasH7huIFNLd96MPitES0ZzANw4kIW0D
x5f12Hb3C4CUVd+LsRcXaajig6hFZeguzbYZiexuu+bqj+2fCv0mSbz1OfKh8tVo58LxNSSbpk5f
/LBHm17dAG+SG5LLM2cef1AwPJXdzZmc+OLOHLW+eqTVfs7imOxN/A0NeKwXX0CJybx83REXE2/K
edTPXefp5wBVYk8AopVdc8QDozdjEs7ntE8Y/TW63pMst01zzpXJmaZD2UbD1Y3ngQZ4wvEfiO40
NPPwqPt1N095dglY0M0+DJpBiT0GaaRXicPKN4Tspr6HCnZOEGDpXWLhIU5mYK1a6UsWt/Ykivhn
rpz+UGn6LLJv9HGKsorAVjQDPtf03Rpwv61+dMsCiuNRkniarP7vqeHcrN2FfDBwVK2zzKdibW8q
a1sclNin26x+bmUxHCaVcIxvcn+yl5jBAp2v5z0MjvzR4GZIi+ypbcEErWWlLrbVL8GU3TO4dXaR
j3q8ZhKqdALZy5Pxs+86d07yPWVbmmNpwpvnQ3VdS1T8HZiIVdH8c6Kk25ghx95O8sCghvQ9RSk8
GPc90px/mgtoZTS49cvs0cuYcS8p0MwBjYNfwpsSJek9/MrC0sv59Wd7lTFMTgck6MH0p3PijNSz
6TD54q51x6PR+ncM27YWCA9NAq8QLxoC6gnlDndhvxJQQKLDZP8FU3Q3lTOIMh/Hns+VQuQa+txg
mPa5T8XedOLLc8YnJtIwggaMGe1McFlqDRG/RU4I6kn1ZqYTLJjM2kvGpAzcrPeCuy07lCuZJus0
MW1G6ZWPw2vhQY6cRgwS2dC+xKLyuGWyr+mbyZB4ycUrY+Jyy0/eSLvxs4j8NeV1zMhggzps04oS
+1cLmt06ED6Z8/xY4uhKJ8NpujApmym8xywC5j44KQQeQTZqpcA+NvyIOewpYxkUY4IIiEj4VkjI
2t8LGtxUBthkUkEaYbeiPF1ZZxRCvdgcn0lY30o5MlOSlFe0a1wn/rnBUnXRBdJCx7c3dyAWe2zi
YBuo8aHrxF4m33dvMjvHrEe1GrnNfT39bV0vBM3mbLyCj2BchvVgymamN7mKY2L8hp/+78Dh6Wgq
dbZpd9ElGUFYRjl+xUikX9U6u2KKPgsfp4mb11/SGxQkWE1jw2ymoOk5U6oKKFgQDlYNW3ZGJOHx
MNxVqlpPRT5+E2nkXgwAkIIhu5NjBnk6oO7s+vISl9g8i+FzTDHK9k7cbfrLOjgZDFWmAk2bbWPn
Pl1BxzYeBa832Z/rgvVrbBcqXz0ThjNDeQniHy1ZkEsuf5b42vYsDuYN/VLK64Y9d/WIjxMIoUfp
P7V0QjuGZXIztOnvcdHrJiyQJ2YJxFs9JAcTRFgGnqU7feSBs24XZd4K63NIPLemNxspPFTHY3kO
YtUfBsd7dZcAELUJfreO99I1M+ktWfcvBGOfmcfc6Jvyczy4LnDRUbSnWVpvI6ny9olI78fIvCxN
tByFCC++M3S73mMSx/3rmHXcO0OT7lSRX3h77wt3jO+W3vmVTIqGoMl37PqRVIXcVClFxs5U5Esp
IPsFjeC4JMF9DcwzqO33TNVQq86ApiSGBeVClmrb341s00MkILIV3RIcUmqJjZ0OXftdwsJ8bqL5
pMf4JizhleXyw3bMV7s+4/o7ZQXqumTgGukGhsLSEGvWy2HnYXIbtDqa8WkpQsRVHs/gILwfY5ih
8AketK3/LmbkKBD8sfsMLTAlnmQ0u3rCmh2rEj1F/CMgythP2vhkVXFMvPkX2qMDEOiPuAizk+Md
yD2tEc4R/TgqyK8MgYn5xKHoG+BFo01eg6rut7lOyVkovHvr82vuUpE+SIMBLGb4OuOSPHm6h2yt
zGcN4ciRAUrDoH1qbPOkmQTB0GyuerivIwd1zRKD7yuIL8j4qh3Hb7ZmBAnolLg0W4HbiosfoU8A
Hl/iPmklpt8JbWLXY1XPu5NI/JniCe4qLdkmEnRKdcpXT5fY8J4ItPyL88mzE7LmzHJOGKZy4DWg
wA3FQAwq1lAXkaIfNlzOXZUf3W9W7WLOsz/3INW5ZkRNWgGzok0fxZSBcRU/NbG69WFg760BJDiP
dJdtsyKF5WHdFnn3LJVo9/FoMOrOebGdYW52EVxcq5qfeQFqKVyyO6YAyIT64LmNwlePrm1PocFc
v0Cz3qUA6vKL6L/r0SjhSDcDlcgcU8Ig/FdTRJdQwkcRgrkpLd5Wsasqw8q7cDg+dy4M/Mj/a9z6
PtHyTuAnbyVdyiKefAt/uLPyZenyaLv6Pj/vkQzi/KLa8hqeyhVkoiJvcimq+yhc/jJZIA7WNSsd
5Tw8r951+G7lbUDVZeGL7NekouOhqE35SJt4Weo7xldNu6s6xR6kaReSkqw9aC/4E4UgzxeMXy4M
9m0pZbALY3lnXP81zsvfaSyJvkvuMthSQXLWU0prZ1MmFw49DnbaeTtlCM1wza1UNAz1m7+RB82q
6f+WVGbHCfzYJtlEU/CczNi9ggJxW+9oUqouabU8yX6CxzxT1pDPDmwyYTDgd8ehdQDfi4H+0Hnq
PSPP2kaoypLK7hJZxdQwhK2ulThGE34bngE3M88CS9cuU4R3LfVKFipPpFEohssl3CmWi7tV0Yob
dcoDefDXBG9Tecx5Ar1UOFdC6+JRm9vqJPzmnNc+JO5nEEgs/czdxHnNxG1yCR6xL3nAUEl0lCpC
worpqmrvsb2w7AnhaPv6kCGOH1B21pR23sqjW1fy5ETTk1/S1njeYM5e98zYlt1CPRLtzNMkk5hj
auLJz9IpAnjtgwap1h/TlPqXKYFNyJQdWzCfd9QN4YWmejLWhqgCUbuUZOIu3kOf5NSjKvqsJr33
FyVPvq8uS0eQkELDv5gmRPw3v7sjvNKgfAcAJ7c6udpUVlc9Gdq6ZT2baPBOiR6fq3wlEJAZe9mL
+X525L7qCVIvM8Lakqnp9x6Oti01/TohheMgk1veDEC1Nodw56U9rTIzzbjDBh/L9lpUNbUVAMOQ
oQjTLHZkuoSzOI6v33q6tPoT1gk6a4RHyEwl6jrROGztWjTyDt+DVKXYsuZkC2SyQ06s8/nEfuFL
ppV5CSs8s8lwklWj99MAHbWZvGtUU5dMk3nznfSBh3zATcrZHEVkQa4NG9IWM6I7w/laeHG2zQCm
VcbejeshGmKQlS5lZcApmKHy2zQTp3+UOWebxAfpIqBddUxp9e2JaNtkTyTFGdjto1NgbYljg2UC
l3K2dIbd4OzuROKtZBlT/JL9vl00P/BBlBysidx2thn5SNUPn1ZmV9Ip+GOj8OSeSlZah1o5D6v7
1k2sXkrW4duucnc2q9ZLusLtGwMGLjwIcdR9LPpP4xLz1YvivavXx2Ft/2k9Oe9Lp8KtzvI32yME
pNdFLucTJtdO46Wp3RcvnZ6q7iML9I+uJeSjmaPLmkjn4jD9jgMl0I3kP3q32oXr+JdSGCJ8vB+J
BnwsfRZgouT/yNyHKf8KMmlV/qXld7MzQRvtY1N8xAp2egr2wFFMApawrg4qHqFg2m/jSKTP7cAY
RKS+Q7Aoglf6l21XJq+Tf8YYIxGNvSS6kQdZ9/ijiW7RrnpB6rDr0vlpZmpZ4hGhxAuRIzAlcG3/
FE2sGzx2fu4SM5lsid4xVh/Kov5R6JgcB0poE4fqULgek9eEh9kVj8FAVzw58jjb+1AD9EzWWtzl
o8eYeWT+moH/zfB81G31mE80EhPyVWfJ3pglXWe+8W3pRziWwDw4ij2TMMQiV95PxzU30zcfkT+/
SzlTvZKbEUcei4EB04WhyNtmDdhE0fO5a4252aFafP+u6LyMG0+t0y17DAe+oQKbsmy6V1XjZOna
H2GxZsexHF8UKaLc4gm5RJHct2v6o5nVtOUFudoSE4gueVF6IL/dEl0XOC+Dww3iumu9VxoLN/uq
r67tMNIJZjbdNxxUmv5TFJ9pA0ciSOuPpgbQ28ZFtR3W7pameXgsvz/GEHqWkqhBiCSKj2Swv3tc
e6FuacASDq3BfWvTVe2SEjWu+VBrwk5FTX8ckhS8biaHjiJk07fyQG0trtLzWfywA8GwnX931qWi
LPYcfWgZwB98AVBZJBbPQm6b05K9DIn7j2HncEnNg+syb+6G4Jb5FlZK5G/cKFcYHiCkBtK/Fe1H
KZpLbgwOebtkR2mZEEr/l4dbKCs9xhxse8jzBlLYpBMr1NzbJlV65qb2d5WXfkZz8guUwm6el/eA
AYmzgMwbQ3nsq4y4Ole/pQTfmsGhM0VihsS6vCIZ9QyJ5IWc3oOWU6yRt34J2GN6xLeXJdMNpa08
6Zmxm1h5ZlfrdVvLlvkYeSLfRv26N24GAzeSd3mk+lvd1VTq5qEPueSpb0WMEsbtXIZTy/PopZdF
RoYHPWAGFvbPQaaiU9zXwSFK6o9yRTk55Ut9SpfnRan6uFK4bb1KvIyx2LpmVpvQBY/GvmRb6JzX
p9UEBxi2YavUD64PxiJzPtJaApQStWSuhQh/mvzP2quSc7s2EXvamf6yQglRDFsiscZNNFLe+QxM
Cki0dqagWz2DQFtUBetntv/7gA3Zlbmd3Gfpz1bFnOxDW+4DQRJswIxZZy0smBnJs9d3ySZz50NQ
jy2ZFwEjiri8MLNdDoMr/WOwaOAnRQDaO3f+FgxNtmsLU3QqQVw72fipyaU11eegkuvszM9xwvTY
GxGeKPDdkjxqykCCCMMI0yQui5Dui3kZGU0+bJFNlfKP1nUPsV5/Wod/sad2gMFS7cjEcnBjEySB
zb0omI+6kWxI+mk5+PUTUuP0YiPJdrwtP3kK/G0YK+IIGrPzJZA9uybvCT9/vmVvbp5yJr20bP5d
HiLZn566uniPit/NUotzUbIGFe2PKuk/iiy65ND68mxHZjJHq1enbPsEV2j53cZa57VlsU6eQqLu
nOI+1Z1zrA2AE6eer2miqevyn5INyKYMjLeLI/O8FvAGs/BJl3wXkHwDjUq3eKue5Tro50K/lslM
lolJWV5z/cIF9qZdz4u2jdAepD3IBzfWb4vHkj2RLUVCnR1UhYuvZdq+ndt5VwxUeY7DA9n7xU/b
/Zkbzgq18NSXCZVxmvVw+Db1LPjXSlwBucAKEbc+saKkdndLSsQS3+5ESOwSeNjbqRCAnH12TB72
uq+SIz2EexItsicl5FtX9FCcVRbusmC8tyULWocWLtVldm4mugm8LBsCPkFxiGAfmulo0u/bbyQI
W7sM3cloLiugDZWHSyORizi6mfuIVvBvVjUsFFoWeiUhSlK5fwAssQxpczx/Be6/LGOwZE1OHod+
JEeBFBbJy40bJaTROCAg3hUAuKq+4cX38191mPOmFPGb/baYS72eHPYy1I7Lt/vRB81bOr96Zz26
bRWdkq6/IIKioUegMThLdcgAFcEh1dCumTjEXXLoAu6dyZuX44wioy+pOBy13rWM9PqcnY3PgHFd
/jirJhNFg2iYbLA1C6szWkd+nhbGRtVzDLfhlRal2ffu4xxNGtGVADrrOKS8fSuc+gIUmcHbkcE/
csPxqy3MJemojEqcYuvSgyau+rvVB1FG2hPezUCxcuBpqnO2J0XKCLCLbiJa5LWuv0zFkTGtI0SX
KnaOdA0AAJwnEVR3jWBA5CmJra1ms4tolN5n2nd6/evLuDvMa7cHN0UaRkxMlxuvbLzK+VEEPOdU
D2aNGF92za3ppvQ6l8NJ1+roaKY+PkqXq48OTevqbGp/IX3EDflty5c0koIevXXuensf+NbZrqp7
jBCc7WMCb1IWSofZT/817IBl6f7lNdxYo9np57W4DjmT9CU9ygB1JVKAzzzhCh1Jpmua/K2jy4gK
h2ACC4nb0B2Ea/U7ycmcROfMDymG/hJiI1U8v1ldG26yumXrOx5VCXQlmX83PPfHwK5oqaKclOPw
BZUCPo+uY/w2MrsA6o+S4yseS/fIjZTSZ3VMVKL8y1+GHdcu8v1M7seEnTOchk/HpLj8itXZBzas
ED6k2ZOP7kNNQPeyyd+omc/h6fS1jBAweUG1G1J4bJEY9lneMfPkpePZe00X0+EhGMXWZoBuhyhm
qYWzFZ0inip6i093Lr6cuv1jMzWf5ukp6Tq8Jy3R0HNDfQ9AZSz6H1Mbg30JJ+qsog3PNQn1Wrv/
OvMwO12E+Jdpa+yiss0Kgy54WsDnuO1010m+TkrVP9dDtFMiRfix9A/MyoBDriko6S/hs+g0gYdf
SqoflO83Fgr+5pMiNkBt5x5TTc6AqPBA6HZXj+sxLWhrEgaePHDRphYcvF1Z00fnPmy9IdrPonrA
5M2kgh/Y1kwiZQuKDmqdMn4+1Ik2lu6xPqumfOW+Py2z598qh51ez7EQY/MKqJROYjE95aq8DEPQ
7P3ZG7bLHH8ZNWB4RhOzHYPfsqrnLatVnPTzmVX3z8zo+pLY/NNv8LmGbBjLDowClc02t93b0CAP
oCvYF4agVCfSH4ohB5ro9ne+0KPWJSlFnfq5xCC2aabo/RhL7VsknPl8rpLsm5Y4sTlF27KZvfzn
yQmDTz/WzbmOqwfG0Kyz5bIyEJ4OrGrAQAXV777sFoKofeA6DglMjF03ytgOordQm6GnAkrblIKy
YusQIr/j0kYK0cY7llUAUQbSsOqZDWjRNT9pNc9hBbR1asqrkCQrVxEiJ9+gbmBbwLTntYjy+Umr
2mETgzIsECuWW2hgKQRxNt12x4I13yJ+w13evFDJAZOo935S+Qdr3AvV+2dW9dVOhdwpHCPrhUYx
x0rIdO1fE/SQsRznKUoZCSPV/WTluYtlXr34bXp26um5nCYWPvH4Ptuo2TPRO8MX5u6Xe9ag8A0k
vHbK3B0ClKMbY/Rl2YUNKynJA1X+gZ/Pzc0Fw6PvoiZIoJdm6fLtjJ8w1Yzt31JC1Ur7M2sApNnx
+C/tMXv2WIBnQZJY5GS7yq8/4kwgXUAzz9aL8/wvo9aXSWU/0YTc2g5IBUpodHnGvpU6M8fBLT8L
Bw9v26JzalGzxYLgcPDVBw8cBmVC8RoPwHn9wexaO/2Cff/mBGVzbFMiRnpfPFjvOHbq04vsNRja
99X8H/bOazluK13btzLlc7iQQ9Weqfq7G50Tg0hJJyiKpJBzxtXvB/SMRcEk26P/dLvGBx6SvXoB
K35vyvddl1IN8CjUKNoTuCF89WxVGBJorshtM9LxyHBKNlpT1+7MdVnWKvOiOIoJBCw5vot6yV1i
WyYyrKStJMvSDORiWYRVtTJiSoopS4FKUqzblPjQw09bdH61ans4PammPfYqadeF1K3jBMc+RfNr
W2XPLXvnW252JFAU1ucsQWKYW3F05yQbp+yCZe3LBrLZ4N5qOAxw0WtwI8VanDo3KQUWgGkApU/g
Z7XyYJU+xLI0/yr53zqV9dYLqcIN+VaJYoXsBv6w8Y3ZYHXCUQ+oNDXlpwphx6xN42RpRPoK1QZz
1QzJeJfNT5WL/6EYDtcq0B1rKYCHB/WrlO6qYq0k5SoeBbedzLVWL+5bXybJpgfPQ+GwZBoHurcx
OoIa+4RrUEJ2Y4DGw81APnyNG6jSEryV4/umiOGyzmsslOVqpesojXO5wL4KAzaEWJkfGLta8pZa
Fsob7UHuDRFWEmtp2/kPvUFJNxdwHXRlH14OtBpH4xqZYfwWRPgQhM1ImPZWlNU0BC8dJjp4sJKS
vQgKmB8YiOaREGwbJTvV4Iam5Xn7GGF3Hnn+LpBIxXWEaN0CkWUikbJpnCd2ljnPPplbtgj709KK
gKQOqr1iSzaEAwQza0Riv1uhJ4zMiU5DxqavW0B2bspNBEFWIIucTEsdaCuBi5B4kJGEA0WUZidF
JkVxE9TdBxuF1jWwP3Hsg2JMcSPZym70KLcRiSjlMNbAnI2TUIEzBvGhi7253pB74LruF1GppIXJ
tyUThXTNSOu4YwwIsFvR4tTDRQO/Vg0LKCWhio0hJ8JwioFq7l8X2GQ0nBjg0gqgSbX+0Cv1Hby+
ndLeKgWRCabWwo1UIbvrAZpOKANJHcPcKHQbuui2tAiONeogZqmg3JSq3sjYiO9F2PQLoL541jrK
ljUa/pUiFHveJr0sosSGUwVNjMKgM/iNnQpquIR4yeKkujepTznaYZPzcds/Fciq+xzFrhqVnMFa
qjRwvBwyT9zvgwM5aJRvWHl36pAQnSIUdXMB2pkNXE9oiYO0OEmrYIelaSpjyCdq8lV1cONaOhr+
92jQ0mNrVAutkW+FVNF2QVePSyCBnIkvo7JPN5lHuGIVyfGhULLb3Dew22jlfFW5uKj6YaXdksVj
W+GW13yvDWxMZI1/qWSlAPjg+ll76eHld1++qQOguZM9eEw4KWmez8yAsDRz6zDdgIq0sDU1bM70
Zi7VHVwKD8ZA1R7kEkZ43nXtprHca4+xtze7mtARQ9gIFckko0ZJ7WrK7nUv7iz8U5O6uhbxVHiR
YxlQG+b5gIQ+c00WJK/cFFL/5HKT2AotNyfVSOwigRglJKqxfNFrdR6biSW79/pY+/brTsXtmmJP
HFLVgpPMobw3yn3s5osaW5eOnRjieXJI3Vv+SiV8iSup2ATDTREnh88hIpVj4wUJKEiE7VLlByMl
jG67lFtxnIAYHlyJkX8d1z7GygbS8I7aI9Q9jjJl7Kh7uG3JXAQiSPvOXKRQPlHCxxySvPosVdIn
lM2fSPnDOrbbKV2nH3rHI/G4DQq7lIphLqtlsuyaOCdnEa1b1nyWmDhn2JXasmyDx84093WueDdR
OHwVuH/tUEZsxDi4CVOUHXEQald+PMSLvIrOWVH5q8yosm3oxBAJfPFokNiyTdVMXWGCs7GUMtrk
iWMBfqq4Embq0ekI4RBqmeNdOBO4k9iJiGbiRfeWqDA0+PVDEpkLq8KKzSoG97MIu0hSgkVQsQZl
srRPE7qtF1qyIeuKALc+Xia1lC9c1QpWMuS6HemusHNTbBnFbBZLkDRSYMMadj/8oYQ8dQwnobJj
oeiAjPDwrHMfFw8dhf/WouhXiLwPDjyVSgxZMWjM1LJasB8pR6mq1pov6ltB80e+YlQtxY56Omm7
HIAwiAs9rZvHkEtmvuIEWMugnC9MysFcKN2dBkg4SyvlecgJp4uTNt1oo+av14DUKlnd5B22CYqg
6HZvddmXQoPH60dgnDnLZ9nUKYR1SMBMX65+mp1YemxX4wOtx5/1WoZ9kN98fdF0WaM+UQjcbTmw
wwSq417XRbiCYudvcgX7nAJt5sLI62wTiGfWS0gxGqtvKpVICCTt8eWDu4LiSaqn3SqVss6ukLDN
nMTqV37CJlm10WOoc5TsA7bIOIMAFg8t8e09M8JXiXFSlG4dIbyceb2XAqnOrJz7eC0M+j71nUXj
gz5KVI02MC6NWaY3na1l0jbV0uCgjvLIIcCnIe7xXEm02Ny42PFQ67huAs7Nuf+AdDG81gieFTqu
m65TRXaZF905Mcw9WzmcXxWHzhS0/0XC6AAtU4h010XBemxW8bIbtZlOWTG+Tyklfbvv8H6R5CBd
C3m2F9mH55qSN7vYIi8V7Ah1IY4VEvzkIAYvE+qA/9vv+r2j4/Kv+yCYUXitCyoWrV4njmSh3k6K
Rjqq1EdTV66Peg18Tyj4kVKvLUU6nqBpv3XHKl7fQLHqAo3vlAdPQ2hIi3gcXYNVqjOvcfAlz+J6
Y0TWQxW15zgQ/aMruRTJIijhmaosXwZj3uH802CO/SQw6HZ1TdZUig+j1lnXWktBx/Dv0kAfDZPx
gRDSnD02qs9Gqcl7tajAiqHGCC0UxNZttW3U5js/AH6ElFbOVYsR4pQCdgiBh82c2p18BZYF3jvq
0sz7W6Uvv6Vhwg3Q+RKCSv+CJPs2jfnfVGVNJvtjmvWF73rVv/6eanv1nB4f4udy+lGjQPzPzyr/
9fJj9zldPFQPP/0HpQQqyFf1c9FfP5d1VP3rf/5Ihh9/8+/+8B/PL59y22fP//ztMa2Tavw010+T
1/JrNKfv67X/H5/g1g//IC32H7OH4lv99JN0m799RiHwz98EXfpd5yZpIL0nolHD5Oe3f0u3BR3p
tmrKsqlq8NMsU8U3IUmLyvvnb5LxO2blkohwVFRl1Ry9w1kfXn6k/44iljhWXRdlw1Tk/0a6PSqz
f+hsKdkjDpdMGUKoKb8kff0suewUyAtDQJ1Mbr9mnEYV88YqPr16MG/ooCc2lH80opAgq0oGJR1R
neg6WyfN1MGgEcH4ZuGbPSjNyY8oA0jhqoOHyWUc5J97oJhzyqPgONyFIQdxMpZFnzqcpKyCOgHD
BRHBp6LRF0aPvM2itBB/S/BWjhCpGMUnj/QBYtk+/vY/K5H/8uVfRN6vlLuCrDhUfPnyJnXnYMjQ
h+TUcYV54hZ2YBaXRONvvJBXz0obpamvmkNMyQ7RqqA8qrKqMbBhi7XLSp993KuJGcR/uqWP0n8Z
1ydpok3P4xo42NKQ2mNK8QjunW+l+3oFw+aJrcUi5zveYKBjI+FsoEJfkvr+LEn+d/OKSHSqIUqj
79XP3ZTqJk3cnpwIYV3bMqEm0VK4rgiOQoOFmY5/qy+xumlW7uKSAeZLz6ZDXjUlmVg7DQgf64Of
nnDmixhhZfS8tCsCYqGjXVvmiwsKJnXflbvmkJ+bFZHMm48fObZOb7zbMQ1AVFWDUF1z8m77VNAb
YDwmm1hwAYFpbFxbSHTV9lPmQQLNvsIZmpmkAVnxKYucuZ9hOwb86OfdAuXwqostxJonpESQ/GBk
Wlx0YCdJ3yTlGFB7VoFxWpGDCi4jSiRuAi21Y/lF4ccRzN3HTXov4gpl9NJGh5HpQIfOo3DuVQkC
SnLWi2ShOzeud1NCJY/ksxJeGez8kWXamdBsLL/ep1lqK40MMndMkx5+Vz73DW/davhrS6ReZtJ1
HA/butGPIDU27IaV5sJYbJNtZglLIJY7XR+KXaNSCJSV+hv3K8B3f6GhtSVdnoDOsojm6eiSzbC0
pKeSDbKhlC0OexH9g1n61FwR85bKNkA10w/+oiSCUheQiMATNqpqY7bhUuutZWnwEE11bXTkT4Bn
cYZEt8IbKMxsA39yplnchrj0ZFZ+lORopvsU0iHkZ00115LRiurBFDhglbeNDO3rQY9w39dnXKKA
P647zAarBlBCW4RhvAmicqnLz5L0rZeIvFUDuyO0tpGoeWUwCjrkAZK0kki1tG5jT0QMzXlG6LcB
t3HH9Ja5Tj2cGm6lBXMvtFY+At0hayhU7VKBFFrrgK/+PIDgIWpXkR9R0WihM43hL7x7TC4a+cF1
MMgqtUXv14dayCFaqSs4ax3+WnWc8zifg1xe6iXeUpK+sijByrh6BUhBK4I8/U9jKceqtJkmGitk
b7YvFjdqmMzV/mtE+SAWd2rucv5NZxGCY5NTVyE1dpJ9wSOEE1pnZ7HJ2FBnSgLfSHMXsX5lUKkh
iQoKDvJY3PerdUqEH1mtceUckO/Ne14X3MxUzudhJnApvNO9m76rcW94Svi5FAjILr/GJqcfEdWC
jM+5ns/q9LFJriLRw4L8qQF5AzyBvwzjInFQ+t0MIOaBKi5q4kjz1lg03bPh1wjW0899ny2a4mSM
JrTUS4oB6fkATdXAkJV7sNzCqa7WjoMrmUrUDK4dHi/GhPFnFviOUDiGvj73mC/c2RYuAH9mdLbU
fEFT5WjPPQadevbFESEncQfhrHwWSwq8pTe30EJK9XeZ45oqbCyUBS1H/gg6Wtw7LAXmUgqwRMzu
Ffxh4XBhnZatBBOwJTFWpnRgnGkNTtIyGiEY5UGHaxqSHoV7amfApcdpreYrFVxldYu4nQZOaZbi
RlACuDWFs61EcReJKI7CUdOP050YbcmQvrYGhEmuDCn4LEq7TMIcupXtnkRWP0d5Xc4dyPmZBQs2
yoj60uGLejskF0epuEkM3EnqfElurmb4PGhhyb4zq8i9VZv70g9WvX9TxV9f9Hn6fBicLykmW4l3
TiAJtJgqWVbD5YxCbkzhHT2UnypQOzGLQ9ULhXQpZ+GqcZxlAbtCMcJlTNq9IZ5af8fpQB49BQ2o
/FxMdO84YCLp4wZSZKDRwskcpE0Mp7fWHnXncxTdR6goFGmLwcPcQakmm2w5yl6wwJupSOti8ynG
TMxi8Kb4ijWJC1YBYqMte3RCTXXlQvGRZHHnOdIjMmdbdfRjbLJKFMAx2ZCfSvepcpaaIFEQpXTb
rcym3ciWehJhKlZMWBHb/SIZ86M/l9KoAuQFens1vlHjTaeytKdkIYUg7KeidGwQ+XkJaj9gOFy0
8xyGS0k4fOWC1tVHR/GwlOWmlyWrujGXjdqt4o5SelSdArxgEDdt/bDcGs5YZfXmkXtU86+Dc6WK
V3m3qUYG3pcWKzSvGVbcMLceTNogAID21yEGWciJCcdKnGUU4hqO8b+aazNLjJCdYbta48dGgcZK
07U63Afk+1V5B5tw5LGi0BbkVWoOZxEX2YDnm3U4NvvJmsiRrsX0gpcYIEXJs9tSUgh4ujc8GPoJ
DD3No/CGAx+6nhztoJG2V9YAHRSC4LcgjRdjGamFvS5nOxGESwINShEOS2q6aiHnz1MDNlfwVMCE
SToAc9h+QDysY2R0qDqGvHptGy7l9gLUWO2GJYy+hWXsvLLf9EM/p7CKwsE7FNGOsW472rpmdvUJ
1oZJuMlNyKYZIHWn7CgtXVdKNkdkr6hLWTZQOn3VIMWK1jecyWZaR3QCAEKgovSH2SuhYSbKzbWe
fR9UDjREjK8jsV8mePEqjbBvlTuqVxgptmvu+mtXNlYixMlGc+HUJDNHrbeBjuQSIYXaSgujvabO
cZ2XHhBOt3B1UHLwSSc5qHKwlAlVCrQvo9VBWa5KUDHoTokF1UWwyNKiUmKW2kZLkWeYwrknB9sj
Js3L+r2J8fDQ9XZb5SeH5QUylw5hQp67ZbBqnWrdmVSAyHUtkDyp6sb9btb3FHNclGGd6SwzXd9A
2ps3erLWarIADQ+FaXNyyvIBSQ7cLeDxTpyDiM1y5aASQC2w8VmwzSR5myTfxCJYkChGqYHFxYwo
At66yQ71J0DZF8kAX26DZWoI1yEU8FxFLgO/POu3sSktFZ8olNFcmUCp3pUoze+dWrDRvVPbC+1A
uA7EZibKV3V/m3aPckMiaS+uRRS6jd/wypW1GN6W/UlLvgUGzHdW/B7PRnE4dfIpwBoDKfg8SI6Z
BMjif4EpD1+GlU3baulNi4TG8R7zrD+L1SrrxIMmxbcxkSIupD4q/0ur/8RXXId1sNPT6FuulKcs
e9Sa+qnGFT8cBFuXxG0K0wubkASNfeVF1ypLa5GLmyr2j1nUf3MtoB4LOABzH1vySBLHakCxemLg
6kU7EJ4r9udY+VKl11oIiXwXgt6IcbJXO/EoNZYdaPCjMuMFwGIrWAUByqI8uFYBqH0X+kGnb1Ui
F3TOnbJ8BmeCLfdV0BpKvahrFLADNGtyr9k9aa5xTPUbOK6OpUXQUj7pMZThtDnkFvimuqz4pjUR
JJX6WDucG7J8UXBWa5Vh37H3IKm6DkbT1pB8ZJZlH9RLNvJT5EkHneaC+EhNzynjk8xpMZTzLSoe
YquIbfZcDnSYZRsQVXhnjayuBkp5vf88xBiCu5jLUyJkN59H+h73sYUQNMsACQ1yYrtm4vsixjX1
TaxsddCKyDkFYns9JPe9MtgSLtmFgdZQHT4lmrZ0xPhKwajBioN96mIX0xI+UTgLSCYbMYLai7Eh
u2Qtf3Vy56EA+/NVyXZkHHA6bpDZZxSzSJHwQGByJR4aK/DQOl+l2KM5rJ+W86TEZ4N4nuBJbJwN
dOQmKGeFs9eKalkQf9flq4TM8brgtM1SbOJL2u4l41sPKFqGB7ORL90WlTduLppo4lapqCJRapM7
U6zVfg3bqeWQDj1u7mFyCnuB/GYgsa2/vJR7LF1qb7w+vroF16JVJADXY3vEwpFT4drOU2ZbK8XG
KHIZ3398NRsLENMrIQltWD1pomJwI/25OSWK/KGzUCEGm2qj7MwN0cBLdWdcuAFK4+f8pR3sKDVJ
UXUDy+Wf25GUciiCSIAR1jcHX91pxYC29shu6GTh2e/QN2Ma0pV4u8rGhRjKN++9o+/nfxqfWJC1
ghNUqcAzbbcAkd6TwBq2KGfpp3iODeeqgyO4aNW5TvDGpTv3W7f9101Phg+cdIg/kCFYLkx4NWiO
HAPDkr1TAW7oxDVq249fqDR25qMnPRlAA27XfWbQWdxL7NamW3MSpI4QSufSXFwAYhO1fslg9a1i
2utuTupcRiinhhbTzSq/Gkik5b6WXV/oGIXEv3ZMpe5HDBJmj1NrstZUXKoXCC+xPFr4a7ZRc1bs
xki6xAbjyy/MjDe7RKov1TvivakT/TxigVFrXaqI36u12kbIwWpXbfB6uNCrNyfgq2bGXr+a7/gT
DrmSQLPok+gs69nZ6sUt5PEZlJ8KowJJv5KsaFeFLOqDhLaEvBR2Y+gIdlaQDMoV362SuSuittL/
Px/BuFa9+m5WZeli5fndQnUPYv4QA40Ylybnpcc8Gui+bsOU21b16b+kX1vNXe3uOuHXRg5VLwtH
FkWcugAKbmn1iNkwHyPUZVhIa+eM3fpGsouvoFsXqqZvd+jPxqYZP7BNSn+oaKyD5gZ7fqGnxrLK
LqxpL/vOX6a5+qOZyfCMoPJWuspsoMixbBbJOXjSkYWQ1SHNYCeQGqdvmk1+JVybi4qYYpWM9SME
XI7gC//mUgihfKnXk2GcaV3viSW91g/uMT6qpMC1OIMfJAQI+Go89cd4C7L1uf+MvNAr5n08t+4A
ya8pUIjrS7uoPI6aj57OZOTCjhNNynvdop1zSt+MLqhnHtLtsO9tcl83Y+CdNa9s6kHkdwEVzmMs
4kjTvLT+v7mfv8ALf4y9F4PoV+M7qFPLCaSXVQsQmrS62R+ptt619oBScqE9XVhQ3jpA6IAaikWF
WTWnkEPhVVhuFdG/u36uV1DjFmSHbK3tmC90sYfqm+vyjwanMEGNs2aNmJM12SOdmJqLDOs87+VP
YRrsqsazI07GjkEEModXn1CZQnnWwBglpdoYSPjNtNpXRX1EOmqneW3HBKKlwBqx6q6ywVkk2AdW
pXbG/ICP6WahBgzKPViCGiW2+4hPqZ9r0wUIgTrjegZygeEqadWVlvHpOjYao3Nl464uPOk3d1pD
MWDTmZoEjPXz0mUYGfToLO4op0cWVC+bAui9Trnq0C97qgHzbKXcGd3ibwSlvjW8f7RsTXLE9IwC
geTwjiu9wpqosKuRCBiOStZtUGYXVjTpzcltAOJRzh3dfCezKe9izUtVbtjSjQER1psnG9mmBgiP
cg4dCbGfvIxs/6R8ufCE3xxarxqebA5dEaMBrMhUxi/+GHPx2MGPmRurCC36kjy72YX23lw2TANQ
0gJ3FKe2xU0jp4Kps2zUW09eVBsQklW5JGd67ZyMbTWX15eSBd/c/l+1ODmtdQDcf2xNY2RUSZra
eP6+3Iz05pN81c5krLqYsgpdw4hplua2ObEMCfPHekEYxRWOoZd69fYh9Edz+mSAKomTQrbnxTVL
kKZshrTaJgFjXS+5yMylT+KC5KDVpVPo27eMV81ONkVZRmEt97w/MaOU0morz4OmjRlCiHmTwBG/
GhnWBCvWzYAPkXdp/Fx4yvr481eLvVBYZZfj1sJ4HWMpib31Zo/kbKzipX+jbD4erW8fAV71djIt
rSEJqyAce3ul28k+2ygLqL87aTZeU4u9u06Wro1DCDQYwrrm5r0zI6V3JlKW+Dv7wFtr0qtvM5mr
Jd7PoogPAMWQ3QB65zZ3H/f3zWWIfVvkX5l8bH1cpl49XdybzRQR3Ph0iTFaK7vwEO1mmBrOWYB2
7e67dL7Q4jhMp8eI1y1OLo417rhiGNJioT7mBSY31FLMkMQvp1jUAo9T/IbT7EwLLnRVfmtred3w
5Npo9NBOwDGoaQ5Y9Tj9ldtTB+gSYP99qBlbLAC3edSsmzrE2ixbagZOMcp4pabOIuE/6+g7isE2
HAdEkMBCuruwXHVRqsQwKxuxNY6uj5mlE104l74cb//yyCQVWzzWbVmcFhTqJvLMDGM7ztoU0bfY
BC29NblfC8f++OW8ya0wRmdvESN/bmiT4dA7Zah7ec0zekB1xqb01K5ikHRng5RhUe6hpq7Cs7kn
8GfxshvPHTtfp8tkNYYNXlp75LfmvglfhW9EKgHkgp9HZ4GNfoLf5Hg9be1yVp3H4k3+7Cz6c35A
Jn3SmYXuvA059Eln/8Y/idcfPxFJf2PYQI0xZUuj+GfoU5hd7yu5SLMKJVHoHr2hXqOcOFddjGhp
0L6jbFyJoAaySgZfvhYUiIV58Cl09fMQegfcIeYFCA3VGQNzUL/kuCVr8GrvR9FZ3rdXamlSZNRv
DdWxQ0Nd6Gp2L2QNtcCunEWte0Ie/BglxlaUixugiCWI5NaINWArZWZa+iFHRQcQvCygb5WO6c+w
BNlWroL/f4wdX7zCQBzDIucT1VEANmVTBC7Vd96pDEEsjAx8c5L4iMXjLerCuafUSxGH0a4Za5XQ
sHNZ3SUN2j8Mi/Gnq4cvAglSsi9uGhRriuF+T/GbzgrFTh1u3NWt63+tqwY5uMpkDvCeBpYR4LeX
grDPcU2xvNtcllcNloIGquTsVLkAi06tbsMCty0o9biwdTuzxybKVZSd5rdodGiauF/ZV2B2Vquk
wcgv1WeG58zk8DFEjRghzsrIZbPcYtVW4SHDRmPQRKxzZPDjVlW+RgnxwrKvBpu4dK5wN/2UosNX
SsQbvZMz2cNsG/hAA/gew4HGv3+I0iszDuAca5/6AdRUlzAL662wxk8ovxYr3yfyCmViUihYj1fQ
xeUlKDZW7giNevzK9RgCoo7fricDjkRmu6uD8uvIyAnxnM/qT5J+37ga+eAYqCTZakiKjaCqpzoA
T8nwPy0IAHe9/BwQEmeU/TN17LNRqM/wvR8TXfjuZCUAuo+mPVKIn3AfLoz/6fHNkiGTgQ6I+NpL
MMQmG6LZiXrqexnWXDf6qrfTbX7wFvnCWMVPHDf+TuLneKB4vdrRoi5iLmBCU4XFNvXt91wcIxy5
BOPKMbvlUtvr1ilHbSbsdVgslI9w/YCo4Uh2iUXEf99fiHAyyBOMGkWbth5iAds2MilWBCo9JJQw
yQvhevkYkIq26W+Bv+rFcGlPHNexv3T5R6PG5GjHNTcWygSRU8SJo8TnYy7U8/ga4GMh2OPQNxbu
7XAnr+t7HAUv9Hh8gx81PjngVXWN7ePYeLWov+fHZDGsq/tmjoxWWKEA3F28gbwxpF4/YmNyoqt1
o2iagUdcEbpuRPNuYSyl2Wj/PcN8xGiRavgngMaP+/l2q5SruIVokvVCp3p10sG4BBoVonxCFQis
NR7k6v5XGrBI5YAHxsFsch0QvUqLh7LnJQ5YLTusAZdiP/5SdH+ZGgo94B+ZBJ7JZKxxz7R6jyYK
yrUCAae2c3b2DEi25c7Gn2eOpu54uR7xl4rLS8OEfsDuhK/M7Ph5I7baYoiHRqYAsg2P/lpah/NH
/YQkek5E38V9/81X9aO1afWjbyLMlHNaC5TnRiPET72UYTLd1OkPWzklb0N9CUCaPEiBI4dYVHiQ
9U2zowi+ANuch2G4kILPJReMppeXXuCeDJhWYb53IWiW4nANqo8uEkWvkP4xC/8vqOo3lTPk+8Tn
uecnbEl/MKg3T/98+fU/uM6gWr8bEtVYolOwaX3ZCP5IqTKU3+FAE3EparqkycorprPGj3T+UlQA
NAi2ovH/EJ3N39lPJLIBTUP7b0jOP8NPuKqrDBqNiNOf54CSYbyXK4VwqAxMQZAPug217gCiiZ9i
etkXJfa+8YX9953GpnUwmDJQutROOEQRvEGfYRhI5U2hdqPJOwSq3jrV+By9evTnP9b81xFTP8+7
P3tmTgomAzZIZZirNKbpN64Zn1Mrv3CO/nnC/fjoyQneLGpLl11dOAiu+TkuKVt0enomh+cuycyr
j7/+e89qbPvVym6WbS4YkSMckB7mqy6E0ZkoWr5kc4+vIQvjHmWBaw0Dhtm/1uLkmmQMTo8b2+Ae
YaIslZ6oCR1PBwXrzTHN5TkP2MCHzx+39d4THF/aq95lQB5VxIHnWMXgVWWFF6ZeA/37gpvDDtDa
Czno77UzWRIROmqDB6EVmQ8F/gjKIc7bGNK2M7UWfrEvk51f1KQWhbTgH02/XnZZYyuB8oVT7EF3
pNWvPa7JacYF6qzcynAOoZudhaTeIfYiMcYN0Lu6F44U46734+T0Y1BPVgLPEEPM4RLh4HJ54NIl
45GWYzUYkeyEWHhrlkoL9dARMdHicvFxx8ax9UajxmQLRggsiUET0GhIfBrNn7MQbTmKyQtT9Z1V
wJisAuqA2Z6ML+/BHHr/HveVeIHKw7mApf981P3zmU2v8t7QeS6yZeFQS+F953p7s83WaZZwtzKv
haw4/NpTmqwFsQ83MvR6WHCDhhELsSVZ4JWLJsal5eMW3pkn7CU/zUe5lvrAiWSLWFmSteU2X/Qu
slrZE80Fh6cLQ+y9xzWZ9UDoMmIewTyoASQ/OcQ+WJVXSp8sPcc76x16l4+7815D02kvkfVeG415
cGQPP+1GrNp9bXrVl4q0mmWupmOtjHL2x629N4jlnx9elQieEOuBddDbUCJ4KxqUcp5bWLfhlKGo
Tx+38l6fJmtAiPdrmHuFd9Q8ckQwoESgvIpV4aazpLua4LmPm3lnGZje2lDZD7Eo0YzZYeweauu0
jK6VUHgcCv1zm1t3uPrv9D6+cHh9p1fTm2mH75neNal3RAm2zpToXi37nZvEHdJ8hKqe6d993K93
XpI+WQj0xKXuJKjucQyMSJvrTK3n6uBfGALvzB997N6r/azXE6nrS9096hGoCbTNhdfJJDCkOxcZ
xK/1YGz7VRvEaMW5GkXCoXQSzH6kLN4RRW3t/cbMNx83MUkj/nNBm5ZK61b3QrT2LsUqyMBiWxwx
NV5ibLjM4T72lPnmuRgtQoXotUKJbZeQsJnZQ5ZCdwlnyr3wtt5ZtvXJShGGSHEIVHSPshDpMyEr
UWlX+Md93M3xnb+x6+iT5SFFSy1noikcmnj4ngjpWQmkJxJMliiFT55UYNjb/uJLm6wNRuWrUFxr
4SDDaDRD494xo2UwOut+3JX3hvVkVYijlNgMhA6HqoA+0YQuGYLprvO6Cy9iIob7MSImxwIT00BT
jCzh4Hn1IurwSJN2LoHjnjGcFRHLx7SEEo29prTP9WET+/5NUpdb8ijGcC1cNBOUSsaQoc7Wzx/3
+Z3J9pKZ/moihIoLnj6IHL+L7nPnOvkWUQ2SGD3KFpXRqhfOju88Wm2yYmhFrTgaQ+WoJBh15w0m
cWZzO2AI+HE3JpDrn492CiKrca64DRkoR0StpzhOP7vkYLiI5R1XWTVyls4pY9kF3h4LTHqRG9Vn
mEs3v9j6ZDmpFFfxPOCjIxSkHf6j294w7pIg/DQkGIaiUiEB8xjBt0pGo+cwOtS1+WuLvjY+8Vcv
0FJiU1PbDJl4/q3Snnr/mywdJHiPlfP9Qu/eWUC0yQJiZm6AOz9NSJb7zXL8uWy1GxGaGlr78JwL
0U50ZZR8Wn3dNAgqrLpcKzUOUoZut3gUffw13llopnwIQap9nIdc/6i43bpJD2qmrIdom6Oiq7qv
Ybj8uJkJrP1jJE1WmawxYkknwvOYmw5RdbJv2ZLoj35kibcNhQIBnyXm5wK/5bliJIFNtRIP3CYv
Vh9/g/em5GQZEiReZ66anBpE3FQ9SIcoffBmyPBcxivjwvb03uOcrEVintaWEBLUiX8gasr2S8ZR
OyMNG3fw9q7ShJ1hQnH8uEvvjKC/VAfr1uhaicYo9uAfVMn3ipdfAEHfOfWok6UlQLZNGGfBNqtL
yNzis9xVK/JKpLmkCV91z/u13WfU1b+eaJIgZ0XcsZ1XVXIr9vW9zL2kUbXPHz+id1ZIdbKEmFKC
Tx/RIsfEsuaD4h8bv9qb8kVa5jujaiy6vf76JB3nuktYxhGT0oNCUgLBRvum6Xb4s83N1tkERXMq
ELWlAgLI0vhelt2tECiHMBw2XWDuggwHj4/7+s7YG6tzr78LZpeWXuHWCPuMEq6oIgxuQEsV/8bI
k3WYJyu39S5cK997rtPzCVEkVkBm+sHJjL0UlEu5xfQ5GT79Wlcmq4VlYb/jyZJFqIe/VCwg2xDv
2TLN1mrljN45GP+o/8vZlS3HrSvJL2IECJAA+dqrpG62dnl5YdiWDzeQ4L59/WT7ztxo4wjNGL05
FA6iAVQVgKqsTLXgRqa5aJHBrp0Ggkt4u2ZZVK9DCB7dzHnl7ojdyIWD2uSpWlhApyTIB0rlB3Nc
n3tmoOJaAuF/f321DEbItBQFwBHZBE4DP4C01k0onJ8Q7rqdSXOauqUNMawR08KBhWa9EHlXPwDd
7Y7ZVQPFgHg19HzphaqBLv57QOh1IvQVWhyVbEzC8n8xyMFBoOWXCqNAuNOxaPLtCLJ99NCLGuzb
UNS+vnSGMMe0+EDxBkrqlvsBFGBOEFXcygp8vpUTPpx9Bs3pj9fHMRgAO6/rxX1C0LCTToweoagb
n4Cz+To5S90Spq3R3H60ZAnVNg9v+6x8OJsyJOjth0rOT5/76Zqre5Hv5Ra6MIKJ5/UtS1Wy7QuL
LTifyXY1Tx/GKUILI5SdY7wQMlzNIdF77stVkJ5aosswjaE5+JxKCIx3UxgINDcXEIBS1fzVS7yg
gP1+ch6ah0+wSXQoW1Co9qN5TchMtr7XqQ2Z0AQKMZDt9c0wTIVqro6M1FQDuYXMLYHiOak9G1oD
ooA+/Ow8QO7LmhYcwzSQ5vCTm8yoB3ZhAJ1A4aMdOA/P3ahOBIJcZQ3fQGwzFLvrkzJdDm1tVmGa
g4mpzr2Ajsl9hUd7D70TyARvJtt5tWuIQKZ5kKZyDXY/9IInn7sS/nlQXjhlMwJJ5ENLC42J6mca
Un4m19tKSCyNxFp4CRoO5T+l5Ysx4qRqVC89L/DsEo2ljgDF27SfCb2zomgHgqob3i35kiES/AFZ
XozF5FBkfZrCl4jI0LlMeojQSJDPQctIVM2wYOqmYc4mczFMyEFYzUuGVD9LM3aAsLnHN55bhjHa
TIXtLpxqhtD8B5d7MYzDwnxUqCtgmBwECeIrnaNn2eAMTYdTnDdv143PtEHnWV4Mk6NjGWodzAt6
It/BcgnWbLCLeLY8ZtXwE4xq+wot+dfH0no6/nvI6R0U3Qw5I8hGoZjQQx1wTMm0dXxW3uYKfXRZ
PMxPgidf+nCKX0DDWG0K8LHunFoI8KuDyzy2qAUWz1RtohDgO18M/sYqUAIL8xoE5WE97wZvRNq9
cMF5D3DVqq2L9hCjH3Rh7w2b8qd35mK1cBZYwhG4B6BmAdw11JrspEf6C7ZcgwtQTHzhAW4yMu1U
i3MbisHn3c5p/yzwOgY6Mqhma2Eehl2n7O9d70G+XjuqRW9f7t2UoIsZVXJTgioWOhjrpPFuep8u
PAlNS6adcIDiQTbMxlANBUkMWvb7mARt2UAGMoTIhfV+3bZMFyiqnXJendhdXFde0KTgNWAJGACr
SUIBxk+qG1FVYktyHoLlBMwSURbzVxZb4uX64Kbl1E6/ijRp3UxwIk6gC4T3zl2FSjkvQFje2B1U
bghC3lKYMyzoH9DMhQ3OWdXloZfywEeY27ixvU+pes+LdjeAZbgBz+H1SZ1N7YMc7J+k2MU4WddU
s9NxN8gczMwHQP2JVIX6XMXsz1l48fUUbGCl7c00KGKYm11O1vsgZPNlhEzxz+sTMPiQ3r4naJa0
gPTRYGrL3xToxrBX92PVfPvU53XgVQSUZzkULg3iMT5TIIF9Qno9BCDzZly4Nn9oVyDd0uyKO6wG
76tUJ4B7n7puvC9YdBeL4pffsGflt2h5W8KrfWhVjq/PxnO7yLFIUZ5KyCCjJHIPeg13PTBovir5
nIAO+PqqmcY5T/Vi332QT9cJ9DVOqQWFQ8AMNg50Lws3/IXkynFqre31cQxLR87jX4zT+ypVJMrK
0wDG1FXi909+zV5pp55jH7nbkd2X7VKw/vCyiLXTbgRoErUY6szqVIK/ZIUW/B+1Vd6C/BW8z7T/
fn1CH1ozBjn//WJCXcFBrMG78uTX6XaY2TcOAcnGthYSXqbPawdO0vapY4O39TTJ8KsVV68iVI8l
XQpaHwYT/HrtwGG9x1oFQPupK+On1IKuOhQiF+7qJpPSThhWZkOWl+CZTyHnuPYsBm8fmfU6gHpt
UymwrPll1i245MeDoYXu722wJ8uOvT4qT7LwIGFov0Fd9kaQ8am08TTw49/Xd/tj8wWt5t/DgBG4
rXGrAMd+19m3fm5BKwpxf0O7PIP2Q+E/V/XMfrXDXCycYR/vkOdrDsMYSm3xBFZ/x/W3Hc8OwOK8
X5+Mac20zY8UVgz6PxUEjiCYfYzRMer5ahcmBGrbxYIVmFZMswJZZ8kIgOR5ELmzHXANeWnyPJB2
LWUP6Vy7uIUeyNfrMzItlnbZ4LOtcgXiwdNEZmgp+0erWzpWTIulxXwqJYC+0BM4Ue5PQNyMkJzw
3BQa92PImmHbEtZAuCuaxcLufOz5no7568Bf0Yd9WJ2gKEU3oaDxwUvBl4haMtlfX66zc/zrKuF4
OtJvUFE4kSyqTtEYfx99NIAKF/IWYMevoHIi1G+/z8q154Wb6+OZpqTZsrDcMHQb2II7xegaaubh
zgY3YcCgH7Rgbh8X4jEnLejnbooezHFCRKtnyJQD8gN+hX00jmta9zdtKYM5Gw4zWkMYtCnnZH72
2/qJ4bVCM+iqfm6i5wW4OBRy4VvpINrqlOXkVCgFFSTnubSGz9zdMcez+V98fu6taaZQUT7ZHYdQ
M0F7sCCgc21S8gI3Ozqlt3C6GRzK00IEQZkvrtAeDq459wxodW+Fpb58bpG0yDBgXkkLuvcTXo53
UL19osBrSmEt/HSTcWuxQFZVmsmKpqcCqiQr0D++R0XyUybDvondLwNIy+uSfJ+kXHixf5wuwq5o
ESKd+TC23EpPpW9DBtwl9qmBROy7CCGBUkLxce8LZPLrsPJKcAKCX7GlFQ6sCXq111fUMGUdFCgm
34FASZuefKh+QgY0efEmfwMNpR9QAPiCjOZugqbJqmAiX3A3Q1TUUYIDLWltddC7lqH6miIdXlve
rkWydIWHMoe4GV8IHR/X/B1PRwwWwNW2nLP0FKU5FJYHyNQMOwqWy6JJb3Ll3LkxeQnt7iaf0KQp
+Vecl8/Xl9VwhAktpICfqi/8DpaUOWO4GpL4S8bsJzVWyUY2MrBLQIk6b8G3zx/9ICbrgELB5tmX
dZWdmOV6P+ysCCX0QF0GXrjO+wZJ4m6pKGwaSYsipM1dVhY0O2XAX715ISTAkUp103DX+BAz2lBw
484L22cYS4d5gf1W9RXSSaeURzcgF7tTPNnzMf2TPv3ULv3p3LwIiq4lRMqqLjvZkAWznewbc8I1
1MHAtkjvR9w3COqg14cyGqMWFilr6jGDtOHJB8OGBDZunKzN2b9UBY1TaGoHgz8hByABmiNH9DND
9x7Fr+ujG2LyvxqmBsVJyjB4HqoasDJeERcpXOhhLDi11ufzv/lA+JoWOhNourRSJNBjn5K14wL0
HZbo7G36E9TsvrsueO0s+YVAiGGaxbG0Kag67X9yKl8/N0Mtkg5O7kWw9vQ007pbTUiIHXnZioUM
ruEWoiMnIU0J7RLXT0+gh38GU/jdlLmnRC6VPU2f154IpMezB8I32ZmeNYb4AnimQzq3t34fOS/X
18fkTdr1AroScdkQjv2JvF3m+reg9T64GVqglVpwWIOR6ThCUZO59oifnRpYwp2fCHnfxH6zuz4B
kwPpQMLem1u0TMBZ51rtqjR9ayhUykbI9JU034GF7GXu2N4q3Ke0AfdKM/6Egu1CODdNTbt3IFOc
QvmkzE7lANkzDrDE1ulV8vDJqWnOI3qoj0adD0xH1PxwZXXbFh0EBElx26NLyBftE+Yc+Cjv4yjJ
d7UcwNe9VIgzGZ/mOfHQoxxtlenJqd2QbcaS9ekbaC0dvq36ZuBv1ydpOBFdbQn7NB9QHnUTvLO8
Zo1L7j9JH85BLWYIJRcZ1EqFVX+f5QQutesjGiamSxcUHckIiP7SUwhBVDCdJne+yP5JinEhsW+4
yOhNhh7LB95Acf3kxeFRufGD1eRHNEBAHKLbzcNSaDXYno6NAm+Uh96QJj1NTX6b+9BHEGW9hLQx
rdH5WnhxAnaDM4OzLExOKnHvwLT5G1I5Ny4E8T63BVpgs0M2dh7KnCc1gmGMFPWOe9E9GL8fr3/f
sDY6qpN2fZIDKpKCVoF/sWj4VFO5cGSaVuYcSC9WBu/okTY+mG27eQD1vMVmZGzQMQ7hwyUooWmI
898vhqBlJF3Hi9LTAMz32Ptgi0qdX15Y31xfnfMmfnAv1HGZENEeaN2G6Sn3Q7xbq/k+C7t8xef8
pqjVQaEnpPMA9s7tZsHlTNcAHYQZT2AZ8cD/fkrVcAvsEV/Noj12qrwdBQTiB/o02dDAnvr0KWc+
sIQOOLXT+diRJZD2hyYB/lTN5No5jIsyTmgwFo4NMXToGxZ+wbbXl/TjUwifPweDyz0bQblbJaEd
oCWx33h4rNhJtmlgdtAa34wVXWch380Qtph6sZtGCYFPyBheH/3DDcXgmk2WHW4J0KlAs4MDrTwO
yfqqnH9wF+wXU+2jF6J7p+O4KXuyYEHnD//LgjCgZqEyjAeBLaJB2ULKCXuV1U67qiD3XmXxP9cn
9aEXYIzzRl6saJ0oz0fl1Q4Gkg/fwLUBAkCReN8Lx+sXIrXJJrS7d41O+BqFQhokhGx4AaVaCbv4
TIzD79cONsQDZQNrbKNhzHkAxOMQE+t19j+VbsfntbtBUfmJPzm1HXgEgKh8LH6kablwrTWti3b0
K3SB4VlaQcTBcX+jv+UJj+Ld9V39+NOOnlyn/ZCGUTUAao522m0LeeY9iK6XgrPBDUEM97fRdB5p
RlRO3KCKwKyHsvQaorT7GuVvkYEOR6gXNcRIn0GKGlXU0E13cszaBTf82GIdPb+O9lB76ufWDfqi
vstHdw282n3UfeqqDtI7zcuBp20RDic34K/RlDTrwYrRQuvljy5g9dd3x7h+mmOrEFcjyXM3GPqz
EkHlOO0uxYN7Xc7Zb6gxN6itpS6Iapp6Rbv2LEjTg6u0YzFEqzvoE13/HR9eoTBVzfclgLFgRJDY
RjQlK14HpLCKVcu64IwlQrv1QqlSo8D7P7gKkCh/2wu0eWuFxAgGghyLHcvsZm6K1yiCkC40jl6s
SELdZlrXIMiAHEMDiSCQjzrWzhb9oa/hGJC8K6CUcn3aJufQQgZ6PqHsHNcUcC28lu3E+l1C+fz6
tz8O2ag0/z1T1Q4JgSg8C8AadVtwyMsgdqQprl8WkZ+KG6gB/j0Gq2cvJ0PlBCwZ2jPj/x0vliht
DL9fr2GA7XFGb7RyAKGUj2CcggZr8q6gc+GjhWZh/T/O+OOOpYUP12uhwGv1TjAJBSJcUDAUqXq2
y2RY2eAGLSeoNdxQkk1bd6g3HrMfJtq/DXOFrhn37fpGfXyYI2Xy9yJyHyqnpeeJwK/EjnD0/OQg
gIjlvMfT8uscQT+bdwUEMCu5MG3T0p7/fnHS+tByZAQ3tCCr+NPc0ecSDDOQXWogfOA6z9enZQiO
upKaJ4qaQo1eBJCzKlcDqx6miB6rrFywb9OyaSGjRzmdOlEpAhWrbc3sTQjqLoFogYzJpijeCp8A
16kWAqVpybS4wcFI2kK/QwRD7N7RjB4sYB4LJZ5AKL3QgHC2uX/fsRxPCwYcXDnzmGGIxG8eM+Lv
yzz8Bw1pT2eYKFHIMw3jwlCGuKMz0c0pGt3CEEPxBEjKMM4PyIzbC/egj4sZcCotKgwMN9M45SIg
bdlGKwIh0ZWSg/3SR0O4DuOJbEYXUlBFBMn3pvazrQ85yR3nUizYhmG39GKGA36hMY8AcYLwhrtr
8QZZsSkZd2Od0H1TELqAsDBNVa9h5CUIwBqn84IoHhqoYYVy3/qxfO5ar7+DHBZkl1pq7fFr2BZl
m3yP8s6Em6fzv6w//5EQffiPeSwTrjh6aYOLuAUjBfWCbiy670x1IC8E1nJ33YcNPqZXL2QCwPcU
diKYkUTZjY39BlGzZjWHNkqeXf2IXM4+9rKHIizthdhkGlK7kNQuzYF5G0QwUbBPZ2F6i0QNtAch
SS6OLocoUl10a6gOL7iCIUwJLYyAI7quuSg5rtWQrpUc2AICdJGPXonra3gO4x+4tc605SZxn8Ui
xwApeRYtJOcySEVNU7weBNsrd16iYTOtnBY/IH1HI+TU3aCszkiMTkHpBjSRm1k487qE2uXBzgbk
KyNHbgs5xAvzM8QSPeEvSRJVdkvdgED7a+vSid027lBurq+eaXu0WBKTcKYueNiCAgTjTzGc6afv
xhkua94iv/T5RvTBDv0rqV8XZd3bGIPV4GO1IQ1NQSEJ1dhDlfEdBcHgbs7TO8cedlWTgARgWHAv
w+R0eoQeAt9VljtugIJJu3I90ezmqbLXmfdZ89aLZ0mfONRKfSA+LeslVDSIJiifhWTBewwQXedf
lbNqVFPCR7wfaLMuG3aIIneb9+VB9PPL5JJoNcbiS4yWOqheL7ziTbc2nTChrtq47NXsBlEDpXHX
7iGQJiFKm9zXeOTZub/rebVvZQ0SUevdQedVMtJ3FPW3Te4vGKbhiNGLHJ0/yzPk2A0anhEogoKE
tY7z7+f7b7uYe9To+v77XNFrHeg+h0BapnAnQBr+FnLqxVoO+XikHU8OTUohRJYC4g1BBSjTz2I4
C/iBL3RsvjWdP92CDa1FczsIhaDxnD8S1K5uCrEYqw03Fq5FnCSySQ42UR6A/qDd4n1/47f5/eSI
HauEWjshCpxSLFwrTINp7xlJ45o4oQBGekzFM9TIIH42zU27Gr2OQPoley8be9yimBktpdmM1q1F
nyxs49EbKhH0kTg4SfpP3Hlrmg6PCnooYmTAA7FX3vXv1Vi+Xw94piuFTrRQA/pYIQHvoC/ReWbO
8D5AspHN1j4t+F1sxUGFR8kskueqm04WtDGuj2s4pnTiBQc1EhsaQU7A27mFEKh4alX826tzCPuR
+hc4rxcGMpwXeqreouiBsNzYDVorj3fpwOWNX2f950Kqe3bXi6dNGEc2xObwdeqpVzrJk2f37aq3
l3prDCFbZ1EAs0Bouym+X2CHJFTQgAj7pyuK79d3wfT586Jd/Py5Asqn8QcHlFD2O0vk0RLzL7Qh
PV3/vGnt2d+f71wXEH2u3CAk1u86Tb9l1H2+/mnTL9diQecAmpRM2XzgZc/3rIhIgHe13EVUZQ+f
G0KLACWUe+u0OBM6t4W4n4EhIOs6pcj1+e7kyAX7NE1E83luT7ZdCwcvPLf6lqXjU+y2r5ZHP2eg
ehUPuWzJp6IE+8eAxhm4XOauMkbKf2pY0sIUDGeTznRg8TABsaVkB3DXPvbM39dz+JW6/CbMq8fr
e2EKjTrLAZFFxJMQ9/LsLIXlVWgCqvqXpLNuqkisR17eJLV32zN2Y/v01/VBTfPSnLua3TNrbU8P
zaTGHZIY6gQ9HQG0EUTiyIgJXh/HYAI6BYIaMw8QXZD0z41ATwGkmUPlbhzo7X7u+5qXp8Dgs0KN
9FDVxfPQkO/gGf4mpPh2/fOmZWJ/e3nqh3bMo0zAgvsXUYCgXIlTbdcBMgzl6voYhtP4j+zQRaAi
eet5Ze66h36sX4m095lf3Usv/gHWxO9+hisGpAunzfXBjMameb5ARaWM3YgfbDmd2DABn51sSFd9
bxz5bLfOT+iHbYdhOkixhG822YAWBmrXgmq6sNlhcMW3kttrFU5Ht2g/F8t0ggMopZK64t10qNlQ
7bpBOdtG8ZshLBcy3YbzXKc3sOfI47yAf4JUDJyywssguz2d7LE6I6/mfU6nzyWBdZoDPoSW54ft
dHCj0jkMZ833KabdwgvDYMw6nQFRoxOCuh3dJTO9tacRtK9ykHuRJcVqqMLu9rqJmZbrbAYX9tyz
RtozEtgHJOADN65+1om1nlS/bTryBuK/n9eHMRzATPd8gl6ZwkWLsWXxLdRu7yEgu0QnabBYprt9
wcOCKU4PSRlOm7ocDsJBRjdl3YJJmX68dsRTax7yWNY4Ga3hZxbJu4bNb9fXxbTLmoN7A8vQ3NuO
h2iAduvk/aLz+N5Z9Z44/v9T9O2/jymmubTfTw6DMhs9eG5050Fpvk7Du7neWj0kd6iNApt07qAo
cA/ARFCX3rawoK7s8WahP9IwSZ3pAK83eCFkRQ+y81/Ot3oCWjPHT6Ez7nULR7/BCP7IslzYcd4x
4c6hD7cfnRvSu0Ey5UE0L1FOGUxA78fv81JkEbJzBztmDzWfn91JLDi66ZefV+3ilxfJzOcuEvTQ
hsNdl1dBM9hrMPl9vW5hpl+uOTg6UqzSUTPuK8pG9xil/8TS2X/u25pXR5JB0aPp6AEq0ge7HW7O
Afb6p02rojs193I54rZzgOJSsnOUBZHMEKyG0OTtPncb+SOdc7HwOZBflZ360yHL72TFnuoRIgC9
+hwtrKM3cfu41vadnc6Hluygc3YEBACK29ZqIj/tyPl9fZkM4Ztqrh3SPJoGkJMdVVNtC+XcZmHx
5pMQGjaRUmvRQZnw+kiGDdGJPYhfJbWtMBLu1pvWa3B4l/y9QgV7wYMNhqpTeMwJl+Crn8bjlPrP
wIbvK94uJM5Mv/28ehc73YppzgBTwae7fFhZrX/vl9N9UdhPn1sbzYVn2WXoYMT3kxJgjIio7Nhl
JTj+YrpE7mdIcv9RIbuYQhhnFdLBzXBsfau5rSKarHoKItsOkrGV3EwWybdOzB9AqbywaIaorRNc
WMSStJwgZTlHznxAow5ExgbwXUL/qXnkFtg8ri+e4UatcwBYLAScAlLDR7uCyhCN2vtsLu/TcPqZ
WOUumQlqdEvHrckQtJPcqRslAVQdj8xSyQqEb2s12T/R1LZwUzC445/c1sUu9RXzwzLv+mM3u/dp
Qe7VUFjooo5ePKHum6LdXl8z0zw0t8+Jb3tl5vVH7hWbOqnviyzcDKgZXf+8YRp6A33CvJ6FmTUd
mtq7y5xcbZMu4nsu7dezXvu6qGJ7wcoMu6+jFVH+91VcNbibtEgLqCQJLPS0M6v6QRsITioZpNES
p7HpOaVjF6OhVuksLXpQ9VCvGs7WWd+CEACaSNDwfq6bBExxkNpiEGqz5IJ9G/xIxyzOSCmGKCaO
BwkI/RfBffLQoE77JR5LO183U17T/fVtM0RQHayYoj4EKN5YHJ2JNWgxyZoDsXN34eVm+rp22Gcx
FG6r0SmOkozZtotnZw/W9mwhr2JaJe28F6HvFyDNV0f0+x3BVVp345aP4Q3C0ILPmH6/5vsSNG1V
CYa1Y2q78pmWibwpo3Ep9WSIzzpK0SGg1ZMqKo+NLHbUCr9DD+yV1f3T4LNHq2+CobDlCo3WC7th
iABEiwDlMGedUw7lMcYbFID4CXR31nfWT9+u29LH32f/gi9CiCllXMijqK1fVYHmR46NgSLcEjL+
4+1gOoCRR2SuklblyPR27KZr3I0MZ393/dd/HMCge/j3gc+V9Eo0/eHjXf6b2enDZIEE25+Sg+To
bka25LPTONvzRcQveoem3I2LY5LHWb0FsV7Db1ybR+WC2X7sGMw/b9DFAO6UQMuthcAmicED0Cl+
iy7p7xMPv3kkW4LwmtZL8+1wmpEFsPz8WNk1+vHCnWONO+pWt/aswDpkL7xFTEalOXlMRTrZgF4e
IWS4DVP/q5vWm36Of13fdXZ+Nf+7oM18zcVF5gMXYrfYjJhCKTBaueFukvG6nb72Pls52Z1rvZEG
9kzXYVrvbQCKVbIvE3dNMsgCkWKL5lSwJd/W8QAxqx1jBBi0aI3/5OTxph1/4F9WlN55+dNc7Zxs
YWEM8EyIpP+9y6RDcaVKYEYzT1bnL6OJRgAGUmVrVnlrNwd96htl6b53QBOI6nKKxtMa05BqWpHp
7foCGlCxTMc19mMZ51w0xdEaT4S4d2fxrnH4M//cfXP8cTsUj4yrHY36FedLeICPLwFMhzyOZe35
6ZgVxwIEPbuolG++nUZ8ByBw2v5WQ+1k3zOm5g1wYtPCc8PgVzoCkoM3vnVKUh9Ht4HIDAmgM3NM
1XQfx9VCUcs0LS0KzZVTTCON6mOYo1I/ljed62xI1ewZhmJEBm69JIpuiKY6g8OYqbrjQGMfG9I8
cMf+hSaThZPZ9GktABUQHM2GNq+PVMSBlfb3VTZ+6mrEdE6GrurwMvPwaVKnxyJyd51drtHE8Q2l
5i8LJm2ICTobQ1857UgnCytjeQ/SoXc1b3aV1QDR7Nw0DET7rU3AsWydZleMa5H0n8rrMB3WKLMS
D7M4bY5F5h8HeDcenjNeoMWSDMjHVw6mgxmlM1V9EUYNSKoFWaNBc80b58kO/YeEqKMj8h1uhP1K
Wp9jvmU6vtHye+JErmqOVdH/ULTNV1a8tFoGX9GRi5VA/3JK8G2/cG/tJjvi4Ds0efOKZ8itP/A7
3izJdBlOIR27SB2X93Iem2PatdF6LMlNJBK6ikJ7AR1p8BgdmziNRR7VPXbeB1xhZzOwKtURbRce
ZwagBNPBiZ0bxiUw4fVR9eWmTiFi6eTy0e6HbqVmD0dHdrA7Oaxry8lWwq8G0Lhl1eq6P5kWT4sG
81xWWSpd3HNr0N8A7wrSivEFb7jPRRsdljimuLu5kVUeu8l+iorxpgVD7fWfboj4OiAxhCJbH420
Og5lu0pYsXHdo4CV4bi9PoBp37Xrh0K7Buv8cArAPgZSyJZUidxHqgDH+fUBTDPQbglDnyvaSIRf
i0JgfJzlLhYQyelUB+z0Uv+EaRbay4JYNWTXRgmKTqqCamzVZnSaduHUNcQsHXI4sTjJVZyPgadc
FObG9M2VVrUN7Qo15yHIwMC/SoYU8vHVEnLF8OpHpePvu5WkIJloZm8IWp6/erXaFqw7thV7yIse
TSEjSDW68YsLZOoG+LolRQfTTLXDH1VURxV21QfAOyiwkUS301xtnYbsGAfAlzg2WWd+8zX1lhJ2
hhCqQxLB4UVJ0owyYCSma1Xk5Au6jqF5LeoCTQ5g3Qc6rXuTk51urtvjeS4f3Ld1PKI/dg6RFJ0b
PAKhuzXg1g0ClLuyoq+D1X0jPF2IqKaBzrZ68QiiKYW+mYfqVOTzdBV5IHZt469F7dpoAg2fM3uJ
icAQ3nTcYRTSMW3ALhRYVXYkCn0hIrpldrRw4TF9XosQOQWpIohp8sD3LcDK543VyaecRAvLZHBd
rsUHwaRCLTcsg8LLfgHbCzi3KJdeuobgw/W4MHQpVBTaEpj4EnvNd2Iq31kojxENF5bH8Pt1CKBQ
Lq189AhgCJBBgUErzOMv103V9GktCIBLJ09DMRdByr3vYIpG7XFInq5/2+B4OrIv9lDCLahfBGXY
3kRsfBLz/M21opcJcmYtGI+cYYnlxWBAOsxvAksbNGmyElHFewbE+QnSrT+hpLCQvzZ9/vz3Cz/L
XBX+CVzBbHGyyxv5kOXANY/VJ9NKekc+YGWyk5atgl4y0Is25dZWiIZeVWyv74VpBlqKoS6FN6Vy
KIMhKr8BzFSt8lDcjHRYAH2Yvq95cMkay3f5WELbYqDbuMxGnGKFs1NqXqKRMQ2heXFZTh51E6YC
5Sb+TVhFclUPoXqIXO/l+iIZXFkn7sh4HgIZOkEiyqMvruSHxEkOHZ1aZEWW+J4MDqfj/aI2btQI
LrdApbR8UO4Yo8/PWZIzM6yRjvSbuIoSNed1kMX97yEkgYzYSvGlO7bhvNFBftJvy3FuGZBjKvVu
oKDnriSC935ivEYOrgsKDPepvdBljc4YjNanbROQsj8oMZ0Smq7B53ubVYuCkYa7iI7rA5haAhpZ
tYEH+sodqKTFukvcexQUb8U83uYyfOTMfmZe/Dkv0fWLBhDIov0HAJKKs9usmMHCnG8g7LhwThjs
19GcvEHmr52V0wRNFr4PSfniFs4tc5qTXyxJEZqG0PzcyUfRh65ogi5Fc2/sPA71hC5xa9cO5J/P
7bzm52ByTaI4xs4DRWGvsjIVjyxGA1ElW2+b1dYS36DheHK0g3sq6tSlnY2p9HLaNVVWbCmP6W1v
ew541ip3RdLE/paSfEnW9Q/84IOLoY7yCz02lL2TdEHolKt0LHCC7JqpWEXjD0jiyvAuVt+8+NGK
hrUQQZV+l+NOQifGYY+KvPXqFDlIDEP44lMrrWMCWZHZjRJOFUyj8xyGNIKOZAMBSz/7rsTSyWOI
GTockFl2FHKaVEEusscJ9BcQxPlekmntNvFphMEuTMbgzDowcPJnB0kzvwyU50z7evJBAja15Sax
2iLI5trfUenNGxKJBq0pvre5voaGiKvLHnUhU5lX4m45Ihm4mTLnnxH6IMzpF16GpuU7nyMXV4+x
BD9VlVaAP2VdtRFZodYjsb0Vb4R1xGUqOYrMqX5cn4wp0a1jBkWDdGmDZqnAkfW+idJd1fbzCoon
r13tbFKnsiF2j4tJLuJfoZvtm8z9Iq3PYWwZ04LLFI/C9YaxClhD43IVRxy1Bup7mVwxLw3nhSU1
HME6wIn5JTA74Nc+euH0pY3DB8b4QmrbEB51cNMw+72dWdw7Kq+7Hbz4UCU55ETRqTNAnX57fZcM
JqeDmzwlFLGtzj+GaRjeOtkw34xR1m4HpHEWXkyGIf5Uki6sToHWKrSsHge9322tNjrIaPZW/pgs
iS+ZvFULvqzJrDFqhzpAY9hrJoeDKtJ7SPpA6yndoZyx65Q6gCH98XNLdv4ZF/Npsx4bU+BkBIt8
uXJHj+zqNJGbczxe2BWTVWkvKZtNUng5hhDUK08oZZVrP0Ik+twEzuHhYgKh3zJQ36f+cfb5buTh
fT6A0jKdFh44hihDz/Z88XnbAittIhJElEjIVclyvo3IYD32XrdibhR+tbvo5fpMTC5yNrmLoQBn
g2hHX/8PZ1e2JCeuRL9IESAQiFeopWuh2nZ7GfuFsD1jdhAIieXr76l56qtpioh+mYnocKCSlEql
Mk+ew6/eMn92grQPJ4KAyB2/FfO8dbOt3O3/qhO9GiTRNHCrQPLrUPYgL9LoFpfPKZqSdeGwMHOc
Pfjnfj2e0Iopm0I7LKtrEPVPwTUQENW51zF01X9eJnWekqAPIXb/FSwOY5hb49PjEVdmZ2IOlwIE
sL1CNmYCBC3yQUEaS1nTAwQRIR3oZU3IPebdkr45PR5wxbZNDCLxHVpM3oIUWiGyQzYM/LiI3H/f
yTEFxHrQQelZNFVcVdbRH/SL0MmXxz/8blRvBFymwtZAfUfmpAOHSurVKgxqa8r21R0icoBudrcV
Sq6tj2HTWWstiH/LOp5oncdoE0j2xeS8D2LqmIhDnjs+maE9gxAgb8/zIINfGpKezxLEaBvB08r5
N8GG7agtKVokEr2msH4OyEfsJ88vD0E1kpcOAon31FYxbLiANfs17vlaVSUYI5AfdQYFhjpfnFU5
y6hw5Hkk9m/oUu/9ad6wrrU8twk+tNmMZv6ZAjEn2r8Cbz71sv9Qj+mRDRYERPwhalUl7o+YCfwS
1bf3WZ5xwQ3BOOcEmaJYe+k/tZp39qKfJOk2HPZapGZiETuN3K+aIUGg/PEDJdChUXL+O1/YcUrB
iSEiuzsgm7r3IfURKOTfrOHlXTMzoYmQ2FJ2aqcNoFuoVcikOPt1d15sqEw/HmDlNJlwRJHqZeRD
0cT1ol/Swf46kPbw+NNrxmCiDofc0l0wOnVMJufHfaWKLjs7ih1Zln7jTH9EmulpWoqPtbPVDbBy
P5jwwxFymWi8SCDvmPjdCc3pFiQcNJZucmc7akiSn+DHx6iaWBW549IeH891bRnvf391B6IkbVfo
V69ju61+IY9BQspS+s49MlINpctnJ0laVMJc8rn3aRE6AdlACKz9cMM9FLxY0oTnbewEfb6TgXJO
+WQtGydnJf4wEYmj5BSYmbEBQ2DRhP3MbhVbgjAps+eBb+lurh5P4/i7OWFBPcgm7r2cn0qBdzut
5HRA0EOfFz1FqOe3h6zp9C5lhFwyVIkgzJwHH3OHeZ8fW8BKSZyaaEXoo1jgJtNNHPABPHV+f2x5
dQl6dOd21D4DRxSlQ3NqWz2HLTTA7Cr/5/HQb+8h3mj/b3yD24AAJIHxNXNLTmxm5c61h+JdeTRq
4hjtIfXSdBI1uOxQj+2Cp6BkF8gEb3z+bROhJtFiHfigcJZ2HTMxnNDcgZOa/JJTsHOnemtr7sb8
38iEmvhFBajNgh6VOrZ6me6hLyQjVU7JYSl4/hnKeTTMPatHJ3vS7SewwD+BWrKPFHQrjqJXdONy
fPvepyYKiCXFnObTkMf+6EUdQxuO25BniJ62obS6S4/k14Y3WllTE/YT+IHXJLPK47Sqd03dO2HT
Wnm0aLfZLbO/1fS4MoxJHKl5s3hIUSM0LuQ/OQUDSW//4EUXBbreCIb/7S15a+sM3zc1FdqNS4xR
4am3swN5ccrmJ67eT4lVFJDPyV9a137qRHmx4HotjzY7ORQHCu3GubFPbbHVCH2PL9/6JYanVHmA
RqNAATE3FTdwxe9Lmv0M+mEjHbRiHSb6UhZC9p326zghCg2k5bX1ZGQxtUP65HcyeO96nFMTXdmM
MpgGSzTxlDdij+pydaQKmL00abZQjSvuyERSashf9QA8NHHqCHZRVQsBncTNNhJKK+tkYibzZrH8
NhFl3OZuRDJnlxX+IdOQDqmQ1HD5xjBrk7gP/+pCV7MquI9GjBh9JjKsuhZ8EXI4PHbYKwfHREoS
PJhV6Y9F3OL1j9xsd62qaQeP8CW1l3dd7NSkgCQQ8xHSH/O4zn0lQnQw6mpXcLfZ6mRZOQ8mcNJf
oJqkFjuPEdCfGHOPNuHHwZs36itr+2z//wZkMq08Vi7oxQG12RE0TMveVuB/9ycr+9wqUp4DBnK6
xxuytttGBDEkFe/HOs3jhs2nGp10e6v0t2LSlTiYmrjCNO2yAY27VdzWl3zOD6PqzkWgv5aLPg6T
/1Wq4QCOxpOa+EZH08rimfBCC1A/cNnwNh5bXkYkz17Suj/ntNy7g32tdLd1Glcs2YQZkiqoZlpj
ID2BM9iv+sNsQaGtr76qCYrOj3dnxdJMsCEbMpS3SYt6+r3tj0iJ5sPEYldPFt7GcV+L3kz5pqIc
JpFMUsRQB/qW2yDDl8i6L+2z25Q/S9eNPOXuC8jr3aMfwsavj6e2Yngm1BAuhtsNC9q4zxMSorKL
hJbcYj9c2xzj7ix7LSRFaTIu56QHxJjNYVajGNY0Suyk0uxdCWxqChuVvvYaDZKqOHGq40RsQB0A
CvWzl8drtHp+DFdge9OQgFEnjUEK8qyq4VNJyo99W33tSftFV5B27GdUd4Pvrt7EmK5tjOERZjlO
QtZeGrNEPwumnhIJooLHE1r5tglA9FWlfCpKzKdkXxLZ32qn+evxp1cOvokzTBuZtsCXkithdhoJ
LoNDXRafGcmmkAaj3KUq2Ygk1kIzk94QJQvV5jQg12ZkoUzPk0sim35AXrFw5rDSdZiTL3P3grpr
nv7iYI2qf3f+VglyxSmYSEPhTJ1IWkKuULnejbU8OQxtz3Oz8XJd+/z976/u/wTsxnihVtijkT/1
s3vyHX2mFfn9eJ/WbNqkMAR9Q6Jl2qWxtucfZQNeVw+tQvKnmL+QzgkBJohUJqIZf3084tuZEWqi
CrtCLBrKVmmMtl0Swds9dUx6e0l5lNVFF45jlYRaUAEtua3E2doi0v9fREpGa9Ice9ROoghlhk4A
mfovuB42Ho9vJzepCTYs5ay5rUZyLRxn/insiv5NoKA0h2nPi4slHbHDj5jBwPg+FTIQPxiOwZ60
nU5SkWtZpIe73cks/eCrLS6cFd9gwg+pGtN6EFka166VPA9+3Z6Bs2/et14m0WCWw6hrB1+vhJf9
ntjcwFdz92VqSsgbACAzPblBrp7TRTiHx3a3YgMmTibtnKRYoH1zXfzqILMq4qz+DoD3n8efX+la
oyYZVtUxF3xbHbmKNDn7VT3QsO2hHn5qeu53h9kdpI7byhnxeuwD4Z07UrfkeekSmkUB6nzo7xdT
ugCNDz7nPVCfjB3qCinDZXbepzVATXSmB3qBZhgkXOUEmR9eSGS/xZZG48oKm3jMzA10DoVxcl3K
7OIsw7kqkXuyuo2HxEoUYbIuzsQf7bllaYyaZRfazfSXK/y/CyTToGL7vnjVhGRmoHhDrRhjyLZV
Idr7mzAg1V9qSfaWn+CZD3KGDT+4tlpGUKRckH4xcKGjwbs+lWAUYNlymKEY89ge11bLdHl0krnX
ZeQ6z82O2OU5t6GY4HbDZeDNxs27NgUjHnKHIU8miyXXImsHtIEGA/SPsuFpaLKt5+/aNAwv59Va
ggYIkmqLanddk+JSKtFe7PyVTNPGSq3MwgRnCjeTdgcF6Ws1NScyktNSyJhPW9jPtc8bSdGq5t6S
J0tyhVjTJ13wWzNYV8A3osf7vHKdmuhM4TdZqe6/vvEG8U9R5+pJ4ToK55EFBx+I0D3qUUVUN9yK
8LDYyoetXA8mUjPTY06gpJXGXR+w0CH1OcmD96l2oQft/69ra5wn9G8iLnWt+Yyerz910G8pa68E
piYaU2a+M+jUQSiwqCxUd/3fkUCqq3KgQWodiQO6t8c7s7ZExumQ6ORlnesl4HKxjgmvXkaEihvO
Y6XUQE0co+tIb8BbNI1b34byxSjTCNrrzQ65SPfo+BgoqOjvAVzJx1rPwLwI+EyRoLlb94XYSI38
CwV4IxVpQhvdCt6eJn0KYCh0lpJm5+lyXwGnraywb7tQJx9tcA7OYgkD/YM76hy4KaTonyn/OJc/
veSQg+jk8XKvnDMT15gBnypoU1mx6pFqmMjUhyS3bn3h7t43wN2iXkXiqUwBUbWFFbOGx27uHFy8
xHH6Nq63lYNsQhnHnoJRhEEEU8zoOw+tMlVRQzt96Oy2ODToZ4lyO/dCOL/hRiENvLFuKwfCxDJ6
eTP0gWXbsQPE5q6fobRU8m/K7X6roHia+RYX5dr87sfk1fJlIq/9wR7sOKEt+vnd61QiX0rYecqn
b0lgyRCFqzoMiub74/16+10I0TFjxKADy3Q3+vaFNrfaLp9GkIDR6tvctvuqRxGspvsaANumw/kp
QL9HERCJMM2DsPTflZzEbzBu+c7LRiaafLo0I48c7R6XRl9SsWzt3psPD3zfuOadyk+cwarHCwRH
jso9LK1/wf96bwi53ToAGX99vJpvejMMZHizAZd7MiTJcCHu3N6oaPRTOTD/6fHX37zm8XXjmhct
q3ySj/qSU7V3auvZIjmCaBiHmjaeHCtDmNUABS78tgKi6VJVNpDWc1AAA+768TB5fDdNA98YZ2Wh
zLqAXWpKugA7ohPZnAJSWxfZjdbh8UKtfd1wQvPgtDNkF8cLtB8/kYL89IN8wwGtmJJZDLCGviLo
OrMvvd/wZ9sW476RNNn1U/ulYlV2RKNMcV6otyWZ+/YlBtk+457vJ8B+q6JVl2SAUHSaFPxYdS7e
TfPoQqtHJBGUjqH70tJqb1u9vgVj/j2beXqz+zH/8XhFV+zCTLgGFhIDvEe/SWrnUSH6X4UvX/K5
+NGnSIK+a4z/lChmZfmyHsdLDdHqF1EAahW64C/vwrxPJy+ss6z++nioN69BrKnhcPqcCdQCx+mS
1U71CSLcwx4IMn2CzkyyJc+zNobhdGzXFSpRXF+G/v6K9LJfY98cJXe+vG8Ohq9hPli1JhA6XMCD
QMOaeS10vQKy80S/pXSwZuyGwxmVY/sSSuuXxDmUU8GjWYHtpCSgrA7ccCzYl4m/q5EQApH3G/HV
zcdcN8vTIR8uBWgkDkU9ePtsIn/lFduyr5XZmGWWFgdzGAalL7VV3QBu+wjaxUvt5ABRObciD05B
km91rb8ZL2A2hgfCLaCasljGy+AgUUfS7FlS7UbT4O60Wz5lY791d74ZMWCk+4l9tW4WB8F45YMl
Hy9vqw1BLIXUEAv0jnAQTfeq9xB+FWBoTlAZnbTeSpK8nRPFwEbgsGgHvtC3pkuu/cU5wkcBuJC3
xcest8nRy2m7K0gDJWMfaPldBla7XT9u5mjWFtg4waUjeJpzxzprtzj0U/+cJumTzHIo9rQx1L8/
PD5ka8MYhxjMA4HUI7XOXuedRMDOczCcVRX8tCz7hfNqY5i1TTTOMnS09FhasrpwvtiRN1GooRFx
afrxCqM9p9z/SKvql1rmjSLQ2ryMkz24S+nnSdFcpGLzJ+R7xa1LwULpjuAPL5zSO1mTcDde3yue
0KygYE550ZZLCXiVw8FBxb9zLZ/EOJ0eb9LK5WSWUXzaImM5keIyCnl2wD/GLB11ZARN1/HxCCv7
YxZPJkLLhNlBcdGqQNbD/pjScd/7B2KP+9onz22Qnd5HCgItW+NEL12raeHXy9lPln03FR85iFU3
7tiVfTf5FzqIkPazR5oLtxPEK9alHlAJnim/9Rn7bFX1hkGvbbnhHEAPnnmUafushylM/PIHUjst
43/etx3G4Wcc7ci8U8tZM+2EYlbXqpcAaMk2j8jQvRRFh/ZIDYVL0NG+PB5zRac9MCWcGE3ERDob
14cNiFYFdp5A+gck4UMUOiPq0KgR7DxOxU4DnNPNrA5ZkFRhYouNvOuayzULKKDOGD3f6dAS1CXX
aXR+1j3/Tmold57ff6FTffDaIqIiuJbT9C7dRJij4SrIQOaEeQjVieLA/7YpZGU3u1FW7NEsoGjE
RzVUnBQI+G3ck1P5ZCfNt7q1oOPpZfWxlMunx/u3YpFmMaUGT1xtaTVeGsvXBzxsiqMj7erkZ1Px
Pj9n1g3UsmRoNEvlZURA0Tj0jyjnp9oOvj2ewcqrxqwc1EyVBL156uKCB/bSemzekaTd6pxZ24n7
ur2KI+7Pby8ZCn3x3PZXXU912Hs2XjPFk5fYf6dO+ft9szA8g9vk6M+ynOHi87GKtBYhCMnZxg6s
PZaY8/+zAGJKKE2kfRZFsSNp/0W43QVAbPQwFHGeJn9c1p4la09+dUS3+ZWJraFXLiFmRAqeVxNd
tkt/AdZ49kLSFv2lTBQ5oke+29me631/vIBrG2XECqQljVp4Ol7sHB3gkXBHKItqjYxUMLY7ErTL
t+4uMvR4tDWjM06/yyQf69qSFz2MPGxtAnBaMm9RHq3Mxawq9JCu7qYF1wT1b2hL3lW+84x6TOho
7wdPtwB8a6PcHwSvTLv0cmQkAx/BeOP6IZgGWMgqBhxvRb/5vjs/Md2+p0wCcfb7T3g1lDMHurUB
7L7M0k6eq5z0T3Rws93YbWJd1m4Bs6qQNJ7FStRjICDjP/nBbIeyF2CNUfu0qz5aLSnQrO7/Fhr1
JW7TjcTHiv80yw2+ahsBmsjhQovhqXf0qevb59nfYnFbOT5mxaFbAjS+es10ARAStFOsIDsO4aS9
1Yt210iu32fPZoHblnkN+Ho3X4bMdvFeScewsdBF/fi0rC2S4QTQmVPQNkMis/bG4oIQqH9ykLqJ
Jzm+M5h2jeM/uP4ARdrWuVhWdlOjPouJ7oLE+/R4Bmv7YJz3IphqMJ3b6kzBTxmqsv0C6kMSDh4/
Mv9dEDQ3MCsiJS+GjjlSnZFJEuGg7SdPBedabFUJViZhVjlIKnmp0747EwFGCKtUII7LJncnBnGl
Hd/S2VzxKyZ/Q544UNwtlThXy+iHHGykEq0tEfHaOFP+dzDsb2Eq31Y3xYrdZ/rKrzTS1YWdYyh7
6JD5+8nrMlLIAi81OYEWg8rhOcnidl52HUT+Rv9Ug7INfjuSqQBnqXty9VYaZcXGzVKIqnCElO7F
uVi6uOTVSSf2J9Gorbrm6lyNCAE0JiKpKZARWa12fnKAeGxU1J+ydNy1zbL33eG81HMIAgThF4j3
l2gATx4eGJ2Th9A93lljuXt8GlZuP5P0gQcyKxPHq8+Fa31yLLnv3fbn40+vPClNRgc3RRlLe2V7
Rr1gb6ncDfM0hRJsZoV5mwIN2I4/iEPTAy158D73ZHIXcNtn1uK3iIBG9++yVgd3WDSq3nWwEX/9
e3H/p9YJOzXcB6eW5cwFYix0zaTWC/rIFDiiQJ7e8+dgRpEnWly8JQ4+z9IyCLsWYvD+Yamyip0m
v+PZodGlAxMX6T/U9trjQro/npeiQywM0oo1yaHkiYPMd47C2+dhgUTvaR7BzfqFucQCMAiMnfUY
JUG5eDtP4i2EUeZGB2kIuadiOuZt5nbHPM/Zse0m55dPitz70ArRHoF7awVEq9M8h+S4WEYdRMSi
fhlxXWSkDdEzSO0sqtKB9mXoEu3Rb0gM5LmM+FiOWbpfSu1PabRYqhl+TA0tmna/LKOb5PslK6yy
OA9I2f6sO/R6xGD2LbYIQt6GRLuBKZkFXeG+agSvP3Dl7KtFfBcl/dWWAY0yF6XeVLIXHaBsYJPm
2GjQlgdbmdu3C9wY2oiviqoHYSTy0be2zMIls/YjRbO9/anxPmV0iYj4VaCA7YvgMjnjk6U+L4Ub
Ddk30ZZPNfQUim44zu5GpWLFKZu6W/kyLRbxpuqWFRkwjOFcWTQvjszj0LmAAo4eDoTqBeoHizOk
yYajWAvKTJqIbPHauUbn023wj5X/U4hPAdjkc1mE9cQiAH52RZWFyKFvBJoryWxqPNcgtSg9YvfV
TSVQJuh5Puw6p+AhrexuHwxeGo19Bi+ioGn62GGt+H2TOALZryEVNcqaPYjda5XuoLpchIhuN1KS
azMynm7Qr686zfr6noj8GiDnFWlKi4sEg2RUNYvGUN14rNgYPD2e0OqeGdGabvkCCL+qQVxPv7QB
6E5lZin8x/04gfqbJ+qpXqozkc1+8Zpfj0dds08jfuMOmagspvo2dHUW5U2O+60rw7pHh0Te79GK
9eHxQGv7Zbhi5s22RP9AfRO0/5pZ/Z90rm/AO317/PmVeZhMG41kbu/2eX3zyvSjvYiXrlX7FpBU
UAi91EH18fEwKzewya9hpaCMgIZMfbN5/w8IOdXz2BT5BjRn7eP3ub2KqubGRUNMzeobdVtgMQkN
F8m3skFrC2SEbOh3ajICuZJbUwkdDxAE/JJZMxRGQb01/OS5j8yh22nr8+OFWhvOcAgWAOpUgPbi
xnJGw96xT6inXVSZHBcQQyq/3/B0K3GLSbkh9OBhVrK94VJ/Hlz502/cS9fAr1O32pHevoAG4eCk
6UactGLGJv+GpUWPgLppb7kP5VpF7R4PhcaJemW1vx8v3doQhh9wHe4MUCpvbxJKS1laPXtp54UA
u20s2YpnM2k2XD3ayhqBrwHuHYBZ4lfebyVrGxQUkPFodlTwtt5ZWep4YeDO/jsr0GY/vyyp77O5
Ejdeqa/jQn+m6F90LHfjClpZNlNQiOmlzqXP25towDF74q2dTAcGNhwn9MpCbpUS3j6k3Gw59/xx
qZyglDdnTtrQSuXeI8UW0HHt48apKScP9UIVdDfSaOfsu6j+E0jOvDw2rLfPCjexVU0gHBt4u+5m
Vem1zesmsgb+g3TyC0LYi+qmnZe0Hytri7j8zXcvo+ZzRQ9B7S0FRWSJUPoEFMwPxsFS1sxdHoHo
e8Oc3743MYxxXmoAJrk7WlYsA2SjBzq1+6Kpfs00AEMvJHGa84h/89Wq25Mmc/Uzk7l+z6WGoY3b
s2oDjVggteJUojK7yy1vgrPhwTxFuUDn2cYU3zRtDGPcnd1gQz5xCpa4aJpqT8E5EDlLVz1lzaI2
hni7nsSoGbDjSRLM/mQvcc7cMQZZDISzW8DQp9GTT9yypmjxwFbeE95BqE9AZKgvvYtSFFcIJMvn
nWLoDQkfW+rbMED8mrvvenUVot2oy3mRLzGyNZByLnTyDy9deqJ0qXc018USljPXKqRLmu17zlgY
WPl0dHU37MvCzZHK5+2xrgY31BACOzz+XSsbYUbzwbwMWY6UNprvlj+1R6Hm6v6RnG2Y05vHH7M2
7ujG9fiY2s0Sa1b9Vk72s5v80/t+ueFZKmupBKPZEpM06A4TbftDQfPlhQ7BuyIM/Pr7rF7tWQPy
cCElwLB4Wn62AM0paPojm4YvFljEiVdu+Pm1RTICc6tO3TSn/hKD7KovwmGEhEtR11sMamtbbHiT
oQ3Gni9yiWvZOecxUDlIgCarChVxpo3DtjYFw22AOssXvnaWGM3JWu9EkE7WrfAE3YKxr/lEM0xx
ndm5c5FS9HAvf9egk+kSSA5MaFzRPeRI1SFQ6F1ahN6V2Zb0wMqs/i2Cvdr/2eqR7LAwJtpIQd3n
qpOetoS93gwnGTVjlqSlYFdVLY1FZ8eNnexnmX3gM/ujO37omsTfcDxrczA8LamDtOjK1IHfaT4U
nfcDeJdvj0/g24lERk0iMJXoRoB/dondRakwA0v2YJHT0E1PxD0nDT/wNP27K8dzZU9fSObGqW6O
vB3+Sspgb1nqPNrOSXD78+Pfs2Lo/2UHKwX4zOsFwTgZDkXQu6HbN8i/IcsePR7i7fonXIKxnKkN
9RX0KlvgzulsJKqmOHf9fV7pyIKqXWa5MhSyPI9+8pKWJE4LUHGS9+kxU/NJmNI+k7oC9r9i3aGj
7o9O8HHDTlYWz3wHkowgBJzh69CldR1Qla7cvA0pQqrHK7cSOv1rQ6/PEnRP+oBXNGY8rb+IOvX3
M2Hq6jLaHyzd/nk8zNoGmbSLzBXaY3ym0Mmpuog16ib18DmDTiCkVj4XDSAPhXieAExo6uFDniE1
gKLrp8ejv/kQwaE27iTh9B5BHZfGLURfwtRlVtha5Ny0qbe3AB++2wpP8o0lXTva97+/WlLES/6M
4hfcU9LzUyMdOxTc2uKAWJmLSYVXDhAb6joc7loFC3DQflz1dswC+5wVM9By1r5MN9sQV6ZicuOR
xkrmrAJbStdP5NfiNMk3TwJx9Hhb1kJBkwcPwCi3BlHhHPOl/UUCYLvR9KtFte87IBYW9RfJ1Wc6
i5c88L70qPk5E9vPCd244N98psBPGhvlqru0ajtN8SydGx/7CEmqGxiHs4j2pNh1hPRhE4xXO9h6
GK3O2IgpQM7q0AZWH/tasiXsl776DWCa/xFCx87Znhtnr5oxCKFaO4eiIfp77lTsgqMw/c27HDE/
691/Hi//imux6P/baSKRhCFBQq+VaK9Lrp/tqj6mrNvIa6593og9LM/LUQ1w6FXkakel2ieLe3D7
evf41684LvMVPggmJBMzverF29f1AvL8Q2t5YYa08+MRVnyWbXLlSTdHP3SQOUDLeD1oT7orXl2x
VeiI9+mP3ps+zUpHNmFZ6Jf8Q1+2VZgxspHQf9s6bZMvr0M/PR4VhF7z4MVCp+Z9XAZJADBWNOIT
EnZhuaVC8PZW2SZ5XlsAmYSXK73aaOEB7e6ngC6hO2bHxwv5dkxlm5kMe669YNKzfZXz/LVk2aVx
3T3y9U8jT/ekcrdggvdD9J8iHGCp9+m9crxIYWZVmacedKvxVISMpF+DxHUGB9dx7A7Z9Eyy2HMO
Xf0MJoEdn99VGca4hh+ZstwDKi3zrtMgRjAK+zdbyRis+fvH6/e2y7fNNrFatonlo1oHGcM+ypje
UZ7dZFNEDGQijsUu9y6Rx0OtbZXhE4Sd2dOyFN6VyG+Tf1wgL1kqO0STwnnh/cYga/MxPMOU2HVj
2VgvNgQ/LGib7jzu36qqilGQSEIPGpaQ7RPvHM0IDetgoTafhXd1hiPaNoCI8IFSjbvkR+docLKQ
w+OlW5mV2UJW1WU29zD1q99hW5rcSkIrKSJNwLxLu+rKCud3OYzvSeEz22wky6FbP4GF34coePsU
iBJcyTzb2qAVf8Dv1vHqIJVZ0Uo7Tdm10+5LxZsXSyLnRNjGvft2VGGbvWRBAOZtLnN2zbX3j+Yo
UbtOv+FrVh6kttk21rRB59kg17yiHeNbXo1xI60jeOUO6BNLwlQ6f3PXP3lQLQqZs1WVXFsw0wME
dpuVAH6DfAClczIAzeueg2n567FprZxKs22LoP/BZ8RlVz7bGtkycU1Jcsr8EVfBMH601LABdnv7
UrVNSs5RNAHL7Nm7or/v95Q4cT+Jb0667EBb8s5jYhz+pSrtbtZg9cpdQcLWHdqw5/XRy/QJyL08
LDRDo0nrb4QJaztjnH7H5443BhW7TjbodsKlR8PghmNZMWOzc8tLVcuKCp9GqDOGlh6gW4Bm+sdb
vrITZtNWRR1Qh2mYcU7STp5SG42Nu6K3Z2jBgVHwNgrL38K6rgU6ZtcW1YlQfrlwME/4e8dyoO7J
ZNQlKRRfwVo0Dt99P9hrV/2xgilm6WdC041Le20R7/N/5WrSNh9ItgC5ry08+Yo+yCEqzz49XsSV
zTe7N6GtRDsP2YerbqDuOXKLnuniZU+ytYcNI1iJ0sxuMFVXk3CgN3cFTb74BHlh9wuUedNTGzhV
AOyLHkgEKc4FVM6znPNdXvZK7B9P723sC7PN9hxWTUumBF2u9jxHAPvueOafxKQggzeUEdpdPoAp
61OfDEfPTV4Y8T88HnjFH5mdOsQRlLheZl1RmfrYgAU2mYs4I8mOLerUoB7+eJiV7ftP007VAi+Q
VtPVS4Pn2SYfBrlE9TBt2f2K7ZnsZgVVXd+peoIsOL2TTZToj/AQhTz+9Ws30X9UlCmaenvq+Fd6
J/e2x88govvW1s6XRVVPaJlv0E1aXjKXPrX2FtJtZUomySHPZ+UBDeVcLd2wkDQNBBUKb8MnreyH
b7juHK2NQz8r9yqVt5sD9VLj4WgnW5Kvqwtm+GqL5UII256v3J6PHB0f4WKL70CeXdoFJUMuj2WS
/gkaaOl0wbuA0ThD94P9ygH1fQ8wNO+Wa2YX+WdeeDMNExzj92lU2maTnuw6p3LRIoNF08uFLHW3
F6pPdwLV3A0f9G+x6o2Hj8max+rJA30G9GYGPAocvw8BDIwoRKKtY+o2gMWW+yCLEc/jxYjXpOP8
IsMcJY6ORP3sou+gX4L/cXYdO5Lj2PaLBJDy2sqETV+VpnJDZDmRIuUoS339O9GrGr1SBlCLQWOy
GwoZ8vKaY5IL/8BuyUnMO9qyNC/bVDmP1nQP8iIAqN86eq1e+m/M9Lf7tf/3nQeWrgZ3uvjj5N9H
bqc5rMUg7wBrO4MiV7Z96l4qmyDP3LE5VOTF1F8Zf4JEYxTc07HGzK2EEMStMs9L8xqYR+hAZTR6
wq3bbnclS/3P/Otvd7la7gOftTQl7hI27pCEuINkJF3aVOZujDsNOI17+Iq3A4sXkUW5A+U2mbih
v+vqW9HOd6LykhKMMfzfyFiZpE9EXkkI/0Od/O3eVlulyeeJWguNbib1xZg6oRpum41I6mVJlQ86
tNoXcldVdI+J+w5tg1b3sYker4S2jQNgTV8LJV2qtlgiiNt+AJXNCU2o/GDdHuV1D8v7tnmqRgg1
Vr/68FZxmTYGKkAVBkO7vLwmH7wVL9bUNm/paypJz27CnLxRTqobnEG/ZUt1QpoIS9iX7UG0bnWr
XFef+jy6xnfYGLHQNeWta4KBT4EH8636q2l3//kwAmXpq2xo4Zk4qQP1fCDqXo3pngLt7yEOCzG9
/K7A6rnssOhKirOVu63ZcTng8cZAAOHGCeURtxKwOnWXRwUNMdd9hZ0jXNRvKVJ4rwziwOquxJz/
kAd/WYFrwT2LtrnDACSDZR4EtQmN8fUjdKQrqOXguWsKiRZ5d4HiU6hMlPCVwKbR3lskxWV1GnYD
0SdsDSrf4PEXL+znRYEVW38Zw/1FAe2yx6olVnhh+M+u3/lGnb5W8VOQy52DhrAbYGKfoQTrTV8m
7BwiqgcQ6LJWkyuv6L959N9e0arZO3puF1ZeB8qqK+KyfdLmjY0ivexIa7TSZrLQzeE7MTfpDAXV
UgUJ3gxidMllrM0t4e/4dmO+nHM27Jb+qQtvhwGkKne8cqJvfsVVJAZmxtVcQCAOB8EFrJy7dxzN
sxa8o2HJ0yo60OCumKZ7/OZ9D4WBDrK5TeZ4R6KGhEJ4AdH5svopwBHe20UIFusgD4KjZvOBICAq
ByqJ47sLi952CG6w9j+PQRvJiLeKzsi2hTewrjt7Zsfg0xQo1X1oxciPz6+/kUmtnZ8DHvERIxYN
VZb6tfKj21YA+/FP117T/xz4fJR2CLbcIAyUrXLv2Er7SkG1UZCs/Z55f+nmtl6NNUP7xOFnm1z8
5xoJZrg33Te2cGE85VfYhMOVx9moVdfkv9wMHPM9XZ4bOT33XfEqcsi5QwcX9U9XXFmqG9t2zf7D
SNclVkmhSKH2PiMZzdtzUN7VhYihFDc3w7WqYGNhrQl/EbhTJPKH+mxDTSQRkSUzALAxGLfotdnF
xtpak/462fkFHGvoiVH/K5RSzgPc9K58jK1rr4JOZZZxrAN7PEfLJPrYCYR1bmVwzQZ0q+ZcK9n6
2vGB7gN1tcFMHcV0PJfeXkzDfzHDUf1Ne2kbHng+Hrv6+Pl+2fr2q71uhPDzwPXbMxQFq0NgC3WC
/LC4b/ymPfeBcu5HuEHFDqnrf9Hp8uhaQTGQqhwmvMnzxO37QvUvPrvmqLuRO61JgGXFmapzDcK5
zX42vL8VCjxpbz7mc3kulMg+f2cbm3LNBVzyoHBoLeQZ7mIZ1DjTjkS/FkEeQptdQ89txJr/RwSs
/amqegs1Q9GwO+5UPkhV7UdViTY1bSnSSVXzLoKqx14Ng7kS4TZW+JoTyKgzq8pg92DSouKy8w6L
X14ZWm5d+xIU/qgGnYFYDQsicoKT3pfItZ6DQf7jbV9+8s9L96Sql4CRk+qKQ9X6KcQxnz//1luZ
8BoAK6Nu4S7DKymYmiHuyb9Ow5z2jRNHQKIMndhZVpN0et5JlV+pj7YW2Cp18Kk2GEvmlwUGUIXF
cgSbAtSbQXt5DN73t8+fbWPv/z/kq5qqoQ854A3mzg3ypL4IwENcJWczsBsP0aL2n//Q1vOsSqqR
2rnvwT7hPFZk38FBrJsfiZFnn7pXwtjGybJGvhYtnLwKtx/P4UQzzzQ3pRclo6uuNO831u4ayjp5
6GRUEYTRPM967MX8qGb9b996DUeVNiQQK9ONZ4vOt3Kul6Ra9JuTg7Yu8y+fv/+tt3P5Ln/sj8Ka
jeejR3tyivm730c3dVndGs2qKwfjxkJaM8fEZKMlpl1yajCkbdoynaIlCQu4GQObo8DgY+W1ge3W
l1htdajfRGUoPXJyC1fHrqTwsTVX8tKt17Q632uNlojb4TGANrhdPOfJFtarD7f5z7/Cxi5YO6HD
NbyLvE7W56Jo3iGI+ewU3kODSm4O5sPnP7H1IVanOSkre1QUEmYoHTy2GzicBs1zURcxa3iqiysv
ausjrPazhhdl0TJ8BDh+fPDe7AdzjRK4lQStEX8ISENV2Vir/VTcLqR8YA3Q6RaJQDry927lvUKj
4sEFWZ0v897GwPHzV7eRO6zRgIWwfWblJYU7LvilUHvzQ/KGCeqH7JtDFPIrr27rZy5//2Mrin4E
pSIHUMMB2hlyX7ra+dObr6xbnv/8/Em2+hZrQKAMLMxjQ5ufFZjFneyhsl2n46zug2U41SPG/wXT
N2y27/yZDbEQYAI4er7SwdrYRWtEYFVrKiezhCc66Zdm8V47uuAO0NP7/PE2Ft+aLRZypfUCzeRT
3xFn36uFPnuOE1zJTrfufhUD+nwiSxnguPf0Lfeb2wgLDdyNj8/vfWN//vfF/vj6rBOyaDt8fb/8
GWHeiAUwkl0Nuai8G2Og5q68o62nWMWBAFO/oWq6+gyVWnUADJWnnHnmW2H3/1gM/Zcv/fkoZHZK
tQTiLJvp9wSlt4VeY4FtfOE1yLoZYVVjgU5/xkJ+CCwigTaaryXWG1F4DZkuC1G7mMmKMzXzL6B+
jqE97DHWuWvy4kq2sPH21zjSvC8tky+9dWo84H4rnQXOkLlquBLkN0LIGjnK3YIGVjlZOAKtdz52
qTcImrZSfakwASu1fQUlt/WmLo/3xxcWirsyrwv7xO08vx+bYic8FoNpym+gEbz7fEdsfevL3//4
kQ5kLp+HIz/no/MyVC14prr/x2YQWW3mgc2eG7hNfq5sPqdWxW/tvF2u7LGtMLsGeYZRDzIDksEz
1BpQkedRsOslVEPD7wZWfr0vUw29GMf3mtStK+vRG8flYHeR2X/+6jZKxDUXE6BCu1mA9zi7aiSJ
ZyYN4xuI/7cSuoWs/RFKnnkwoohl2yWf/+TWyl4d/LX0KJT7LFitVuJgc5oI335bovlKLvz3JyJr
VCg6uBiIQYEAUpLWVwsahHVu7UmocqjMRt8i7fVxkVd5jAe/cur//YHIGglKujCs4ThjQ/6lDb5X
ruwQ+IvAjgEJda68tL8vcbKGgCoLM89yrpaTajG4MPZIYnQKs8+/yNbFL5v3j/0TInK5IdDj59p2
f8Kq8GALcuUo/Pv+J2vMp7TshsylM57rMkenwf85EDv27PagqvpKrrAB2iZrfCcvNa3cvNNnK6jg
POZapXXXBfy9bgFXNwyAXBdmJ2kYKHMkds3uPFoGp5z33q0q6/68dFF3JT3fepOrYAGXKquFvBYq
Cy1fLBr+bqfpyrG/tcrs//1I9kUVQAsUFryssjYPwJrpkkn6V9bARo+CrD0CFjfwp0EiUpcNAWA6
jzjcKtud70Ozr5jRxLerH3ZhfgUsygIepv+29FbBIMJsYzEWRMn8qXnwPP4YWt61KeDGG1sjPo0j
DCisSJTCAXOvHjzWgsQS//z81v+eh5E1xDMAN3+e0UE7V3NXv1MVscT2XMzHu9prIL0LM3Co2fhW
icQ4AnPr81/dWGFr7KfDB6uPsFtPGK6kqp5FDFfka2fd37MCskZ+FotremAlMfhwFWgkwPK4hYpp
i+GNiCfjQW9dyLxjex3CQ+LKGbgRItb6+qU9B1WjGnVWhehuu3nsU98tAAT2lt8dE9e4llufa7U1
9ehYsB7D/okWnpbOaxtMEOH5NmIePHEnqa8KIW4cQGuQ5hC20+yMqJ8xj8MEZOy/QKs24ewVUmBc
/HBlcOXs3lrfl7//EbahRw8hXx6Ji/ThtwAz7aCH1fxy7Zz+r9j6//NReMj+7/VnZRFN86A667K+
aRr9lWsrVSpMqKdfwbv4PtddAhpCGOdO9VTz7ocdDncm7CEhALeEsnv7fMlvPecqRlTFzEQ4Qkfb
7mLK3uBaMHffPr/0VtRbg0SnjnSyhXXu2cMYfBdgOnZUFVFPktf8KyQ5y6RZRJ6YFgAOSI/r2O6m
K0fjxjpZQ0gt1vjIQ9BwLnv6WOvmHgj1O1KOCXrEqSyDTMp5n/N/hNqS4LLp/1gunNuTQ7SwT9HA
vvm2fHLmfl8H8z8VLGQt+K+BTWJ0HqrztDTTTS/VtLcp6AKspteI5Ruxb40XtYhlVxbzvZM7sbfW
qr9QVKefL4SNNbbGiZo86Gjgm/DUSXhPDZ5l4qiTGnkw/af5AlnDDZe+CZcZNelJ9wIKpR6jB5RZ
117N1v2vsoPKmfzawoI6L7NAtx/Mhri2GXS3FvXl8ze0EabX6MKSG7ctAEI+aXcGyL3wnLhomiXG
ngEaQnXZ5z+z9Y1Xm93UkF8eOEXnh/XlbbFA7MoCrvFKurGx59Zowk4bbsN5NTwRBZr1CE8pY+s3
5VhLMjPzFYIR4D37+DysNlfShI0vswYYVmE0BwHMwU5WWKrMQBhXxMOYVy+TgLz95y9to4wka6Sx
U0ELwYctymX6noMpSW0/MwtkB8mE//VBBz9ekVQ5TSSLwLkuoIOnrnyxrQdcVw89VW1ITHCyXX1s
7e4ZZIgyVd5yrV2/9QOXv/8RuNqGWnLmxIey5xiiXW+gsFmN6utYqvr18xe4kRysocbOsrQO4So4
1Z6Xey/MAuU4UfBTqpGGBI2JiXbBSZdLiZgZdRZpr7y8jV21RuoBajCM9dJCoD8Ko1R3Y3s/Q2X0
FCnYOJGJXetM/10M0SNrMB7Gu9CPHKh7krSIYt2KaO/aoNoP1ghJC9cRZwayBDBw5V2n9Q+Y/E7A
l0ZDqiIRpk5u7sLZh2w5hBuXvJ8yp7Zo5uir+sEb+36NuYDDb48zT5pTSNv7wpuxYpvuSujaSGvX
4spkNNxy8AinoLGHxGu12MF67a2i9uvS6/1YTA+fL6OtlbrKMakVuM4lLTvNeZhDYVvvF0ieJ7kf
XdMD2PqFVZzvbU/Acm/wTpVn5AlgcrSBLR0eDJPs347CtZuDx0cK9RzpndrOCS8SvupB1L0HLSWt
r5XslxTyL6mlv4ryhC6yL6bKPznhNAZfgrnz2b1ngqYDLYKcltrQfsc9Wwcn7k5aHLnqrSGPKwdp
qMdgZff1n77YGi7j9G2Ag3mYTgNHj7IvZBwZ+7mvymsSyRsfbI1ErQkAsBCyXU4tXSw3UZqzH5BY
FFCKI1Auv1JDbUDMyRpm6uhRi86XeKGFBTGkJjyFlfjOpD6NDsBkUMbqk8p85GrJITzNnqEA3yak
Lj4qRe/MlLM4dLrMLft4xkVyv4PpafEc9P1L70evPGcfbFIyzksHGrpc94e5hbIyMpkKyRK79hgb
QWANWvXhZT/BAQiDk7ypu7jyhmFXhFAP+qePvYaWctMVLcTP/FOHGDsdKYenZSwaMBgyF1qx/0Yp
IGspdEj/Qvyms+ZTkBux7z0HIlTO4hzh0XRNpWsjoq39JKpeVkq0bDn5F+kUu8uf4Xs9xbOrTToW
hmSez68N5rdW8CrkUN4avvSle8JAkCb5mIMYXoLIAMHQ9lr+AivKjZCwBowuTdcogcbjiUCuZb9w
6QEM4/5gZZkR6YY7fLHfhIxgbgUXI4G2hJpf/qJq522h5WMk5VsXeN85Zd8sDbMbn7enpfKPgkUK
eibBfTT25A6eezeaFH0SDRQqtA6AHnXDH1wivs2wqYBcMv1VBH5+MCW2Qg4qJyxbq4wW8y9NvVR2
DagW1Vs9my8+RfLbEvclaGrAXth8Oyngq1wL8jzhy8DZY6UbtJlZ81x10V6rOqtU90x5/UjyUGSX
6wROsG8YScUiU06Hx8Y0HxbyjaT0go+SmESS5hRiPgYBwD1cIg5thyq8d09D4MEkmAw7LeB6ULOs
5TyVXrMPfJ6gfk1czzm7Loni0hdOfLlv7i3Lzplg+DxoGsQ5gZ9B6y43kwggpAbQji3vh8E/ibY4
SlbcSNu7Z61xYyuq9kI6N4PyYlbA3MgPM+YtGSTKjtzXJ67NqbbJES4zL0CBxkoPd5cpZGGBazf6
HyXr7gZX3E1u84B+Anwh8+UBDrkHUU08iUT5A4Co3eX1FhWSUrcNn8FAKeLFlkXmwWavK+f7SLZu
Armvb26hU9Mtu1m653B0vzWQGfbC6am0xzfgKG/70AviKSfgGLBlTOuy+bi86csZL5wOBZ0SXzu3
/kKUziyvPbhSZ34ux7ib5GHwQrar6/a+JNDh0uZnFIa3XLpDNmr7J5RPjo43xSqIXsa2PUsqdvDP
yDxmJWBc/AxFvsOwAe5O+GPJrDPkZ9GwuNCahxEK1EbOaS30Fwd23rtloXdWQZ+RGvgwZKI/Wz5B
YCW0v40BL+9J0N9Q2o03vmM/k6iwMhogi88HY8UF9/3dKJzHthIP1AgI4eW2dxih1ZLB6WdMi4YK
dBDs5gFgOZhx1gQK9LoJ8j0it0iCZuq/OoU6lrrST7yDdRJmQPdg/DxAuUadVF/JfYjOSNbD+hzf
uPoGWVh/by0+agiY1vgYuMWkLN491Yc7Faq0mvvdPNipT0uIq88mLtrGTurG+RmVRRYZ8lD47Emx
+pdrDWUS2lMXQwd4JxF0AVXaW7Lo98xYTjzk1YEsUx0bCbc0XZOzM44Hh5cJWqkicSOrekdR+8y1
K2Masb2xghf4J77acnD3QVHupwmJQhTIZ2INL51q91MIfL9tiqcCrqDpoqM+wbq9GWz7HdKBAKjK
G0cUCY26TKqFZMKCyGEbkQMzbI4bKfYtYJOpcrsmMb68KXuvTEhueTH0yebUCxvYKHL61JTse47d
Gw9+f6qaGermRV7GtPdPuLc3zCjLNrYngtuErXciSB4XRfVAelhCQx4zBe3hZ0PEF/gzslgUzhTr
TtzDIL6ORT9JXHbx48DY7NQWs0qLjsAnuJF7AoB637ffTbsYtKBDkxgwF9EkM/axRKREE2D6fVl4
Yzh/gSXPE8unUz3kiGeF/xXmTVa6DOxgtcHvivEeEB8SX3SUYy+0T7oL3ryWnecyegkKPytY/WxB
8RaWvylCByqGuelSCXfDxqtuoFv41Af04qY3/sR//kt4E+rNNm92+dSia0ih8IBKG8T4AIqMaoGH
wGwGaI3yc9PPYebV3oFOHaY4I0CqblG++2BbpL1s9jVogDCr93facnYTFA+cgCFa0NiZygNY2EfD
NNSjunreLUYPcCrMy8RwDDMwgJYHvXi3EwV70PKL4sQdGKP1ATzN+yip2nCPYzzRTdXFhduk1lI9
Vkv9HpTmiy30gTgarRRwuipAqkM7afMaiqK9P5y9nh2qsHwbGD8EQf+ElgjYvYuTOG6uYykW7xDZ
7S/S9QtgkdOc5ZeQH0ynEbzWHEYSbZXDJDcf+1uohdyEvGrvFxGdHVAQfW+8IINh4hbBeHt2ohTi
ZUNcSfJhO8v7GIJtqybQdaqoxA6mYK+U8x4JIOTry9kGtpS7oGWCGOI3BJEhegxmAXHU9uQO5DBf
hN9ZCXce1T4JJR9rVUT7Esq5ic8XlZQChr6BOmhL7ZQ/ZT4dkRsH9w5Db8lXHVR2QvkROF2dDFLZ
sXIGL7Wa5SeVWPS9mU9hvRy9wsf+r4B0t3M9JLqy7HTweX+UkJx+Khm0X7wSZwLKTdgEsYyO5hgK
oh/8zkk737hProQOE51Vli9j8TowiZ1DK/CZ8OHQZbvLo+AZrtB3ThnmsLGnRebk8N4oVEuPNfN+
TBYpYt7Br3zsvTEOvf5FmAXiH+0cpY0TlHHtlyJW4/BG2sGOOUccM7LRiTNfSDGu/GVbEgAJQs3B
dd38qJzZT2jRYQoXyoMD2kPWWxNNO7CJUwPvs71ZjEgwb7gPe22fkSBg6y2JbTuQssoBtej8xADp
UkRtmwLO/B2V7xE772RN8A8ZA/8HGWY3g+cleyj7ke9pM9YHe6LqDnLA7evoj+1NXrV1Bu9jrNaC
WLHUpHlmxG/S0A9EDOnZizRqBeRIbI3ugpkKiPbJRAK4GNkMdrx1gV59iXJglC5iVgl97rTD5WVm
N1NXgsNZ5PcaIPtd0/fzkRZOVwGHWY4vE/ZTCu00qhAmSoAFKqhUZ1NUtM88DJAngnyeOsLuE/jm
1tlgFeXJc9vldTKq2NlIWxPOO+uQA3vix9IpEdagDliX8TS77q+C5X68BJWXNnVgjsVE5CMruuGx
jGxaZYOTV1/cxSW7qon6h0aNLR6Rtv1Pt6PFq9/40oBWgVmvEcME1xWoC7I04hWBAe0gxONcz/ve
CfqDW8EwzKPTNCeFKzFVp+6cKcP1S17BgtRTxXRgjc1+Wc5Y/xKsMTDrUNDjXtp5qGOOHlGad/ni
pFq0oFPKuvXNZVrW7yfPaW+i0CqyDv4EcQd5uwwyRN6ONxXd9chYT6gziyxYGLuVBfUyit4MNPbm
6sMdXet+itzuLmpUcUe452SRRZaMB/QJIl1h3OTc+eaq0H5AAeYlBPoQscBue1TGhjjZ1BL1dUJ+
mlA28Ivnk/2iNJIPXWP46YXOkvlsCWMLx/CNaQvxfYh4l6hRfNCxedR5/eEKiu/OBeZWS4+MbTbf
gfOedkr5DhqM8ksIyaEYvXL1Gtqz2pFFmKQJtUyLcoT6rz9pej81YbWH+wmsjtBEyIxrfEDUWP7F
CdopgUQOl2dlVw7GK3NA4mUkBio20X0B1YnUUQY58Tz4O2hquEeL8jIeubFfhOr9m2q5eFvq9hes
jo6DzfiDhiIign/wZTDNd8jHRGfM4ewEybxBlj77v81AyjhHOhYzWKLELXyC42JiWHSVc8HhW+TW
MbUF6DFUanvWqReHzvqk66g6N5Fjo6hu7y3b7SGKYoZjWXI7btkUTWiOMQ/bt6xPwNCo35wtbWy4
4TtoKU4Azogj7ouBMTiWLw4z0YOC3kWCwOhChiiHtkrgOLd+K8dXRXuaZyIAqSkeLl1vCB8EuwDr
PllC4YP+lxex11U4YqCHmELAME9aSJPHUnVDAtY9wqw99O8wXiuSaJFzXBJepnlQl+8yCn6EXTAn
U21gQxs6WPuL6x59M98bY7yvLtbXMQy7YufSWu0xUXhsZP+V8L6PyWLnL0E34lDK5XesyOkc2p46
oYN4BxYoy/oRSv5uLhu8J166+1n27kHCyfLguJ1JFNPi1FUeLMFqz0la3GSiaEcSn8zVWXljgYoL
IFPVtkFqeqVTdOnmVFG0YaXQsJITLhxEHeTp8xz6B7scv7s26feU6QfTtRyZW21nDUxckHiNr6Yo
vFiFAdBU8H8ZPOT2jdAFSLaqysZ2zI+hbz9L7pyRlzaIO7Crr4Kp/Sgr7zspOplIC7iHvAm/4RGt
u1Frs2+7+amCpU/MCWSAoQj4WKOFeueiL7bvJZ9+9fB4zNrBfR8XHPf5SKav4dw2qQ//mx26Dyp1
+Dw90YU5qR1QNy4vi186PIiXpnfAlfHHpKvsOYHqJ7o2OPfrm7AxiF8lEdEdI/28J7x7Z5VqY9W5
MunLxkVpR5s29go4eSMxrBMLKx8QJJunA2tdIDZ0s18Ecuq5QGrW6rLfVdYkDtRixa6sYdTWlZG3
c2EDg0Bpu1kx9MAVGPs7LA6mJKin/kYJLdKZ+x7ejPw1YGYft3Z7Ixfs3MAevhSA+qHG6PPDJKU6
TuU4pW7jvXlVqbHbKImg9YaSsErxb7obCibMwc7Vc85qsENtOgbBHtL93ndg3vKbxoz14+ADsEkj
6e9s7lhHD8YuyP04z5DF/SLlZU4XgTg91C6H1xL9UVgNzUrL79PyolJUz91bBfwHxuP0bsRaOJcY
XcV1Wcuda7cFVlIAKQZv+WhMSFMmEJQUE2Lno4BO/QlEEBuTh0fl6SDxO+ZlOG/ypGSkiiF2ae31
IC8aaXYUs8VaHiociam0i/F3ISV62Fiyd52lQOxvWEtvZEMRqj3vFXpx9QH9aNTg1ezs6dy8DX3X
n0H94TeK6uG9dCaNVlsdPVk9rtn7+rs/1W0y1EEYE8ThuAqn+VvoM/bmk6BOWtAss8nhGMLbZYqK
/6Vu5iaea3QGammMehg6lYODH7rOrssV5qioNliZQ83Hg8/dB68c0cInHcmzpSEsPyJgtPDc839b
0aJL9BzCyfqBf1eIx7qBbkqHiUjnDwe3LSNysxiDoO+NXpRBR9aP+9wZ3ozV6NsBpKrbdgmQoVaF
hNZKsQz3lBkInyhAwrJo8GEe13T+feBXub9TEVpymB3jxmA4De9Q6idj0LaZQ0brdzNW8m5A+fVl
7geiDxGceWEkQgozxBOd3Hh2BPLXqV9QrMMIZif0wO4nXbtuHAYctQJOWAuTXT2SrGZ2+M3zWKtv
IqLsX8BSTTuw9efvKppxrangS0ZhYNLETlkD8L5op98NcpqQ3Q7q2ONRWdLZA9lJWpdoVIZ+KuYJ
TQtgg5LOgr1VjyFyxs1Sp6iZK8RvdOtqZtBWtyeRFOgO72ceNofFFOxkaV0++T6NWkRJ7pC4hTZW
GTPh62ce+eZ9wOGaI1QQ9BWgOKiB0grm2xYScwm4hD5clSzppaQXFgfEtpB32Ms0SKDhxPdzzZZf
BHXhAcpx5TeAx0DoCEJ3geq06vtUVmGfuUgdVTo2VjGiMIFZVTlGzSm3CwI1S9+1+jNE41GHeNzV
v4iofxCny3duZH4bD50CYdXmKeSNP+500Fk/4e5iI+kyRY6WNBywfrjUD+/hMeZB5quF2s5iQhdE
9kG9FKjCb6tCw5pwEjiy5gXW5T3LRdJNowd6AZ0SFwPOlJm8vw26qd5jb8EMWAY5GHsEcKG5ZLfw
zZidWNtDdGNypL45mjdQBEEJkROD+imwBjuZ8TITkEDctKdBx1MfH+m0wJ73YaSOnyD15GllV+h1
VtOwRzrX4Sacej/16CkWDSQCpkkVSLSjdtAHVIDqBp18tEQsWY9Jn0v6HmmujgUBfaL0oeidWMiT
n2pYKzyFHq32yp7qXeDaYC2LCNZutU9jElbmAg6SZzeg4l1KHSW91ijkJ6bGJ6NMGPdMijOqeGQV
wBNAUiUoT8o0888WWd1TJNl4a0xl3UVoHNwiUDjoGpnm7FesThrRjIcB8TAeYHv/yK1OnVoSWrvB
cFmlk86lc99ENtxo8/LO6bj5SWyryvo8tPdlS+fHiLjhIaztt6bj0AqZinHvz6I7SWdEtyFHj0rz
RpxmW0w3U83UCZlQ99hpFBa+beWx5mP9bNejesK0rzp2C1ivCpYcex1Zzj0qgiklga7fywZJUNMN
y9HWw4Nn0CAT0tXJ/3F0ZstxIlkYfiIiWJLtFqi9JJVWW7ohLLcMJCR7sj39fDU3E9ETbrdUBZnn
/Kumm+avohUntjaud/KA6qjB6/PoKfS8aS+MXb1xEhQqD6ORy3jf0XG3p7yLK0MpgLsKpK7wCiOx
rGmLCyZtUJ+tB4fwCwJg/HknC/2r45R5crZ+ONjZYCS15/w3TCE3hzHDouRG5e7HIrevtRt6Hc2O
4v5ojPY1t4t/8zKaEeYy7D+LkZ9aewlA/hhtHmXqNSRHZPOudtNPkyLMm5gMK/K8VT5ZYm4uWzn/
ZWNtiLLNfboXMV7hdf+gabb8soRqIPmy5pXzYnimCTC/TaPdnlN/M35V3ih+Asu3bhld8FDkHH32
MMy/q4KUs5YZZw+9odjv0vARS2aTlEvHIhoaTWxu5A/oSsyvrgzcnTOPOqIFsv8ytzz/lc2rca1W
d73YAfhkvhJb1YU9Z1zfbJHS4qfpu/pgapYeMXTFXgTKpo5dmIeO4qq4DZv5m7UPkLkbU6K2faIY
j93YA1UWIj2i2DcOg9lMScqguS949EEurQ+vWEKKCJ1n1eYbMy8RYE/ahojHyEqQS1lVMSOMGZm2
S89mSImqKdMlRvgyndjAu7i2rd/DqMyIwfpXuUmW6F7lnwyYY6xaTfu2NP1L39jNjmcTEy6dUZeM
tP3dQGAwL4rYmA1m89aGnrXfSlvv6ywnh8RtOu5/AHlywza945p331dDhtz1i33KVj7rejYn/gj7
9marN0cs3SGzOpmIwhhiwjDMq9nUZRGHubk8DoRmc1dKkSxi9O5PoQskykDSWg4rj25CyoU6QkcW
oGePOuVr6Kfzzk5lcTNKKhMjuRn55zRpLiNP57vNyUKwproFuq88sbfLcI695h5n3fhDYmXKU2CJ
dv7VtmX+lxVEstfSRBmzLc47KlW8yHZybrm6nIlGJVdqkUX+X58a+uYU8CLDuug96tr8yZmQ7jIu
eS8QMcGPmfF4t3xjUVVQtpmSU/KHAcA71H61nAvf8QaYl3r5tk3Vvq5jP390s5NRrN0q8+TLGtZj
BvluiZN4axEXJJhm/X3YqfLF1lu55xRn6G0Y0I/8RvkuBY16aLO6+TFXb4pWZppftdDduwys4DYT
+sePskxVkk4kubS5rI463cxPv5j5taZytWATwmnOd15Y1OgDyFlxNEdHRCTP/G6kVflvkkhdyZoe
X8ssR5ZAIksygvNFo+nbb9MwFg+O5Va/6DUcdkOw/P+KHmS6vxvM3kJ3rK4FhN2xzkKbmY/asF2w
EQjLfva4dIZbJ+04Z2VCgmh4nkeugtFX/q9JluuB6q3uYHapc2uV451mGZQyWs0gv5DTA3qRayut
0ZfKqU4Kx7XeeJtnYnQdo046T+p1L/yAG3519fH+F0JLKB6TdOxfrDLnpKBm5gDNUNyUmzfnXiuV
6BHBvLTKUxE642X2tmWPLNj9kUNnPrZWw3qwLvM/JZAbFY0xzeiEYR1OhWWAo+nUE9ew6afYp33t
JKq+Ys8Zqt6LnaDxXxr/72otpHWlLjXgJYdsN+jltShrmfjKJmphEBfVhU+OGgbIMQJK6q0Cwl7I
aBKXoXQulVG9Fjofaf6xTwDBj45I31Ra7sfGP/taNACY/VsXrk0EMsalJICGuaJ0SQWqm2VfNgM5
Q+YWE0/7WfrmPvfFW+mucT0Zv7AKsK84xWn2cEcxhYHxI5mEy6IRFmfJeWu1ed8MYxWyc3N+ZFRL
ReOUJlWhr/2QPtCeBaYsqb4kHWlXQQfEIsX2oC3ewz7Juvaj6ojeUSbrNIuIlNPf3nF+95V39roq
EqYZr+X4a5Tdqen6B98q43mSe563RFTLSQfGa9FYvDZWedjo1aqltVsl+2oxnUOaoYQXnO5Q8VJ2
30Zbz5FT9p9kyR+HuiS8H2a6VjfCKWm17U7pLJ8GYXixXQ8Eohm/8bZdJ987p6p9kaF8sueyAz7E
pbeYvwDE/qWFegqE8S/rVwarnFGoH4DhUW7EtTUGJ+3PDz5e+ovX2M6u8/UfBa0waDVeDHd7Cpr0
xGB8Ehz9elYv4WZctzDbqUF9dE5w1qH/qrQX8ixVf6QBPRo4SLJIzHSrxyn1soRCr+0AgI2A261R
Zbl+jDSMdHdO2MjyjIcGq3JkKe9gcrn2rnif0+w0zNk/Qd5e3ZPW7kKEOQZEjttTvhu6h7n3r1XZ
5odmLq5BEPyxi/Hb5008MqD30ap7Yg3pbd2aWHXjqfPoanUyj/mVCAdrCSTzjTMnOut2/YbRJevs
GvaVjXNJcwlNsr23G63XjHRpMkj+xaE1rqNXP+dtvg/74FuPmfrpN/XH538OxtJ8+8GQTK7z1Tf9
9f4QDGiUAyyf49bHA7FORgc3FBbNv9oRR06tv8ZyNwRky0cTUjSxbLuRlyjNmaDQ8qPTboJ9A3Wf
h8uxlnNi5ZKM/JBi3HpHpF+iLZPwIR5ez4rt0krQu+2lxcwEVeV0cwWxKgTvaQbbbIzpxZmHr9yR
uG0y56bKuYaiZfYzOTnRjiU6pM93JdloLoK/Q28dCUR9L0oW2S0/ad1SCu6QECKdZmcFZrgfg2DF
H9i1iErVR+NlN4/8OAA6O2A1ndNDMzafC7kcfHTLG9caZjWC86ABXB2bQ/3atoNxcO25TcxgHTnD
rQETXWVCh1cvdoNZhpf7ZFU63XtiIBXQ4ebK3PYVILqIS9+jtl67NhgOzxEfWH3mDdOR3zVOnJLj
lujJvPHx3s03wZ91Wp79YdkvjX3NCpNx3TOg77t4IWzQFByMzTSfZC7M3eCmMazQaxOIH2VMD8R9
FDyHbUITDda79Oinfn7iCzOh9YAPswIMP7MpFpwGEy68aVyEJNmtkcHZdsTrkI23wLUvbrb8Mjfr
KtDoDQy1QHq5JvOHyASC/Nw/WBa7ZOM2+OY3uhb28rDM687228OwjY9rOoAJZbYRG33xI3y2G6/+
sYbuT8HHB0hvqQOCqyFuwOGiNm8OIVxh4bXfU52+mGngQYLZD/U0PBFKnR/V3P1r19BO5NLAuCqT
w7R/MYP+NJC7zks7xi24VwbwEbYPXqnza7A0z7LUAAU0U5+siQyvDX8JaGx30IZGBM9DDODwsTnD
ZVLWhUwzJ3ICUN0RynRljO+78adelguasT+VY+9MFXAZWlkdTwOEXRuQI2EV5iWn81qVw3WysvJt
XvC8zpxT812r6nevHo9xmlXfY2AKpNP2Q1l7zELzC0qUvWUbz0JUl7DuPnVbPQR1Rg+O6x1sjDBR
kZZtosCKYnyi51zXVxKE1NPm5/HoBHFG41oyGbYZTdI8kdp9KbhyCkDEOUrhIiOXBHrHVcMuaxmq
AH7rFQdMBeVKnXzoZ9d1HQ+lrn8XdvrtNUCCfflndGkLnwGGcexkka6FkxRq/cihMMChdu5iaRgj
llIybmvQAqu8pLp9L7eNSb4xk6CuZDQH862tbTar5UGZ6Wl2BvL2wGrEFnCs8oGhgU2jZpmnHWTv
Ex1Er2Nb3bqmes3nLcfJN3rRYpOHN0v104zTXX60XfxhEDuvUFa0dOp1K5URzaW/HRhA/VvlC8g8
yosXybkkKjggibgMIVbex5xsl3QsdlBv9hJ59vTZ43E6QgbHpch3akJ2wdYdzaNbxQW9dVaxQWlk
z0Nnfc7masRdke8DZT1k4XwiM/WIbDERKIry+49ahdYXEw2jRPG6FowDvQektxjiKkN775ZTd57X
DHFDAfVXutyccnOfg7ZL+rT9VMIv//9tdWiQ4syVNFxX2U35Yjz1YU80Qv/APrIRguPdpetm5Eyc
nPwu9496uDhEoXZZ9csX0NMEsL1X1BzxsqaQsEYXUHugRAzEr072VAZxWgbeg5/X49EMnS1aQjuL
8oqYziAjU2l1HqUb/kxGuse64u56Z/4o9PRmtM2+TjeEbcbEaFFN/xm5/9sPgUv7hr5vrVzwJcfV
Oy3WkMG/+2sSHhLzbXxU3hIAj0Dwzov3X0qcT1aOe6eCpxHhji3rIev6Z6OgzgXn5FsacttYfvnX
9xFmh6Fook0brLvFNaSOMWI0ruJS1X9p6HnpMg6Iev1uQ/GsLeOrnNAxOMFLsJKHKuT6mKuihxQg
pr0kd4+xvTlW63oYs2xJcNh6u67a/oX5eIfnTugdD96kH/Np9ePQ1iefd8KtiOtrTUk4ZT7/Z1Sk
ntWl8yUoBYx94hNv3tL9wx2akefXhMfZ6Y1oYgSk3uoZhKcnX1ee/XR796b2UfDgp+Hc7WRgkmFn
jL+WFcpIjM67LnlFKp6hKJ0s8xhyySeW6T9vpgHzbr5Cih/CVn6UEu9fmeePtm+yNnvuH+reT2Vv
v7SL/R2W1nvFueVMwbu3TK+V2Z85Srn8AvC4SbT7dFz/GwvzIW+mFyd1QdKQEfWz/0RfxdG2hGAT
ahhySeS9GK1Rv99L5f90oxveR2N7F/bduxda96XZ8l9H1TexizQxDlaV3Uydrck2wFtXmI6+V5N1
uDQzhGJ1BlEPSPy6oQnbLXSen1QeyLO7uPuANERyqx0sBoZnJ3NeWvE0Vulu6Pyb4xgo4YwWnq0T
v1TjOQ8O2GPkARezHZTg5ExQAbO4JkqEv0iVnmwZ4kyLdDLRQuo7aR7l0+y/CCwMBXeBTRQTVMlb
GaBc23yvf2aDQsvqumFSdrXzScmktwuLuf1cEBO/oWspHfA6Y4E+rbGm5O3W/oewTP0C2Ep3PuFu
u8xr3so0+Nz46eLNFPMTEEWZLEPXnkubk3ooFKqsTtfR2mTIBFYTKcnMRVxYy4sF+HOrDX6JJpXv
rpoeKR80bl7P5EYCNz8lzlwsHul+AKw5TvfwTddLqwRxkX8uuXHEfhJTg5duy2KkLcaLmQE3Dit6
vWEMaROe5nYPrtLGFeAERgS7PzLBeq+kPvdnTTzPwev99dzXan6RK0cCg88a+34+v2VFuF192Wwf
jLhPbQZg4Ch990BDyIutNA4NW96bZ4js1tXlLazMj6brsmtXmxk801g+EeoUYOzRPuTbPHkHlbUs
W734nsflpVFCHiafqc7qhI7x7paEjKZ5Alv1zyn6GjZiAjExWxmpnDnAd030HVP1bc4dPVbbzA42
gW9VRntqmNgf3DTTF8lefqw9H+Smq0YUOCWqtBHrviXylDPJeEk7iC+wjWuXimdyA/7rl3V57ouQ
7qBpNJ/NTbN/IDTY1Y5b76UJV6VcZqK2GrJbj172VOR1+hXMsn6zzBpFmdtkh6oeumMzVuJgjuTL
MDbpXTGgzFahIQ7B5hESJC2NjAt+qJZNd6jISohcH7K1GCRKHmucXupabJA/wwgxIlx5y2rPLiM1
b3pPxpEJKBl2fLnSXH6nzjbyycD+k+TS7QrTnb64RgTXWPXhKieNKsLb+Y+2r6nfd5ivZYcpSckr
lNRjV9vmpSPW61oPA19S5xC0BiZtPBgqTc9VKuaEVBUAdxKw99ZMau9Qr86xDPP3phr/y8bOSooW
IUC32RMqmrTfA9aWUTWWI7sMtUy5YPgcQxRnk8+6lA7238Avnch2nTdhjqAOri2PQ9C5ZHQF6Skd
sgF4GVQxDO0qWWqrTZCvlS8l5TpRXW9dbK2aCBwNSwlRvT6UPjXcrQNpJVeUEVVO92wb8rEMzlTE
q4IfbJbqpUkzVF5Lu9LXYsuzsLXgIgLGixZ0RMQSFSNKKiLiDWw6aY/6ZuT/ONlDHT6Tj/Q0pynl
s/dneevUIxs6YsPFgtoW84cx9++hVZCluwnv5OXhhYLDk6y3Wp14VJbvwJb89G2tt68m69wvsxjb
MPH9Raxx50KFR3D57rBrOji7e6wyqgeyd6PaE6aMG9t3/QQNDCoBY70brlS7Nvz4tYduHoWlJxNF
MHxwRhaHDHYO07E6gJq5bsy7Jd0ng3wWdASYIlBwBqn/LGruf0QT49/SQ5XEB1ZjjuaOGMbYbrZh
iCph6SVOa51lidUWXhBtVZXncdt7fAZr3xdfnau7AcK2HJ0TzIZ9dph0ll0oTN0neas6gGtbQr1L
sfjOvbzaUKyJocgTcjCt3842VV+6cgaNliIffbjYQSzHogmXj2UZ7pd+3Sp5BP20jWvgCvR+/CuV
we/fsK9ZVeZ/Q2268dS74RAFgo9lF2I8z55ta2HmK4sSwcGo25zpynC0OPqlD5bBKQE1yVfGeugK
r3ROQE3Z82qZxo2i+p7hvu+9djdUU3X2nBIH5wSx8O7zYS7XhkSQIAoCnt9Is3yryMhrbSbacaz8
AfVR8OjWPXJGrc3spc9D6zK7Jei/S3x7EafSrX5nVVV/mChsvMhqR8rk9NK27c0mm+rbxZ1C4HI+
B0BSqVoFawmKsbistbQvjR0YIZdigBTC6YzhbGhw49jI8j4ERFi76kB2CEZq4c9ey5VVrl3stDOS
O+gOtkzhTXBSZHo/mWLsUUfOnnqvfGu4kVmIUnMuZP9LLmDd59ww0NMNZloSbV9vuQMWy4eUuMPs
/qxltrVJ2Nvrf3UDCRXVudW9DmvvI+cTNQawqWYjY/3moraoKzDjNneAfItlCnJKBywlGGTw+MQe
aAiHu2n78srwDRIlvHn4zPyKYx5uiIqDeeU13ue2wS0rHTdnnSbd9ENtVg9WJeVqUCRmIxJy2twg
boLMLxU3WngKPMSriA1WE6IJEaKIcwRw/0Pv5Q4vS2cCYSNwtoZEC5vPA6E6860Y12A4ElsmM6LM
67mLZk8LorIr/+4m6W2ooyA0WAbkJF0rCRXWoqSZ/ch05/0cWlRa6BSebKcDSqWj1GV5iN3Sx+/W
+9lAo5ucp89uUs4XXa9beL4bmbpY8Hx/r/C0OTOpNMMX4Sr7o9aV/A/kE3FdsYZwFQX6Zoa64K5L
bcyZ7cip5xqopJLiWKeVUAk7LModUYzqbfU6z4H7myzN6tNTHIooED7EazaK0lbHHSKGCnIRi3zb
/qpulc7O157/G4jXHXedk/P0iFl6Bx865560Y+ZzApwwb3ue0uJdBYGDESKQ02vY4FJFEQrADXka
GIcS+u6pcWspY9J9KXWvuPn+bJYUtPV2fEW7oDLKkGOvdR/bftHriaWWj6+u7iLxdNHyPPC7E1Mh
e11BB1soOJDMbG+DDUBPvrxx53bNblGxDIejWyOdOlp+Z0PfWhsHEwHc9ScdzF6eWFCw3TEfyZGN
PDFrctid1npVdmrn6DgnKH1Oa2owND4y5DliwDUAugDpVIoJoDjUK+ElZFGhXXcah8Fkdspv4Nr8
Twnui0IM9N9OlEJPiZbT6bNzOujZJcNv7jFt0RBSxHbaj/qKUogG43rV7pse6kZE4X112/coe/on
OMgWianP/EGoehtQRk+IQg3RI0LF0oFBQzQGZ7eVD+C8LoICYKfFVP2uGB27REJqOlY8Gvlyl+86
JrAWf8NLE+jApsZCc7wzwqRP6dRxuNieat9SzxlOVtDAiM18tn/Cvl4fiW9q/2yhK/t4XcVix5Uu
XULYswlwKVihYIAlUiS2RiOsLWpKp6sTp6WxiNh7E2nf5LR1dkuVaXnE5fQ20pXKM7LntB4RtBDo
JQ5ggShaMtNpwwvtkcgcu5YkhZs7qTSSzogOVGs+ABIBRP9Qu/55XBVSzTuAGSJeuo9VOfBif8m3
+Y+/Vf+VmtsCn9/HQNoRzKzj3dC1o3iQ1d/GWF8NyUw1FRxpAfWb5DltX2zGN675mGynqy7qOoE5
21f2CtKnkPlQ384ieoV5Om2WfYGaPwjT88DK5H9+bT7Mo3VS2XzEEnRIoX9RHlJPbZXfgUGAWFiJ
4zLYvC7jH4T06CUUygtaJHe+vc5QoCMyMHO4uLJ4aIvprSNtcnbqT8bbWxDO9j6kNj4qS+HvB+RH
KD4RO5ePkMpv5uDsDMAQyx0fG+08krLzDYXXsfEgslt4ljI8OaZD9heIQQwpNuyn2buYHJsxJONj
X6TodfIRmbIig7UtmlcUHo/9aL3NuT7IfB4TCDV2WgI5jlia1sgetrOT55+j9D/NunoMuvoYGM1j
baxexHf/CUp0TK2KjSIFXkv1OzeKTNAELHGgSSJrdcJSh5p66TvGAXWzC8WQg3vSGtbpRJcSCtbh
OAaIlYP2NJfhG/g+6GUY7sUoj3nfvFjtusS+aV3u5xFWpexlm/wmysKS7kybTbuUYK2dNnaOsykG
t4KRgkvHccdnJ53OQ+Y7Ozq6fpRjnXjCfzJ3+jV5HQroAqFIZ6eQ0dmVgeDD5rPVo/XPdiE5FMK0
tjzVKEHFan7cH0e0L+OOz/J19vkhO+IwYtqYuiTrUQRlqMb70nq9O1T6MvztsFfuR9l8FzweyC/K
/ar5s5vuThVC7KyHrZvpm5npGkfiU/yXi/UgNvWAPRIFl/GeF+tfYlXPAd8gK2/IScssFuW+d8GB
8TixkrptrY7SN/9RRaZo2rMOCysd4SNGn8zGXRdmvrmo2jLHhO8e9eOGVLWtAifaxPAlfZgn3VR7
KpLXiK3pLJaZkZgH1ANMaLXzPVsUQOhWvSNs+YXsuDlQovw6Dvgm7r6peJCsCzDnSPXG6ZoWqBPt
xtCxV8y/tJS3ogrAdalBjux+OnYzyfINgEXg30W42c5Bt3mHdBbLduHzXU8dTXxAAfo9CyRWllP5
w3yNOALJ9/DZuzMTiI0KZlndY9G7L9tSndPAv9W++xGSI9Nz30Dxt0+VkXcMoxttl+o5cNyLmNDw
pFQ6oiefz3xrH/kI6W6t8jIo1Ok4ANZi/My0u0a+f/eZue3L/YFgRnwbLfajTFOHUxoavpP8UqPV
A0L58q2ps2afiuEyal7AaqLFD1B2x5iaR8pyDum4vHrwDSdOirfFFU9VSVbFituyNKZ/948FqTmY
Ltf7jgX6Us/THqb6ERTrVZj5iz1Pv32CRxuIn2ZtPnvdPYigOuOeiUOkBokxbf/gLE6lI57ndtQ7
SnPPs57NQ1FP2BpBpKjx4AQrv+rR/hkNyQ+ObTKvsqOlnVspwm/ySxIoVxRKxaezWR9azNcejDxp
2+mBcNXfjoti2ZX7sRr+5ig47x9rWmSnpQqMGC0XVVPt+Dk56oXeQTdCjB9BvCN5C1hdB/WvcqEr
7Dl7N+8gqJVPj4QEkhW2XDzNjJXWe7+Y/lJcyFBmZNmuU4DQEzF5EVaQkxy9k17WO9fyuN4BDuaP
N10XT4UcEpNFe+fcQ6C3LXvQS13sbLE9ZgCpw4CHMus/awyB9br8KqbtuXSluif7gQqgIS7to1HI
l9FY5V1httNLfsyVf2FUvge6mG2UzeF/WhqX0FAPSMb6HRDTCXMA3C6e2u+wSllS12X4yea6PVoy
q05hvqjEnEJnJxwuMAbfd2S9sWjlpQmW9+DOHDSkE5EilNvDHz+X/7rc3onO3t1/oBCktnKNI3Jd
WpvthgnXpU3XJ4tfHZcufDDgy9wViaJV1Z8UvuzbOX9Vk/fQdt6ud7PXxlJv6YIQLyhOwpr3pNNf
Q7ogCRgMb6R97wvp4s2uyuOC22lq6LNbMDhEttd9ylIit5FX+x7q1rI6c258BI0NEkj2Nf6k89pY
PyLlRXLb/VCaV7cm6LfJUQyNJ6A5prmMPb0b/hTVhEmA9Hi1toee39BdAc9tZnad8j5At+LDaI7a
ma5rGD63HbLNMJRf/dj/gwR7abkGmqJ9r3ro1mH0BMCtm/gNjyU7EdsaBVG5r3YVwECE/FDEQwYE
5oXpL+xdyYKjclLgENWY4qPhfRj7Mx6kYh9sNfGudncmuQ5Et3KJXsxCzDrWZR2aW8rulBvFb/wX
V6RCEG9LcPPW1UoAbAlPhqhWGZ4IfzrJcNkZ5XzLyuVWtC4ao/EsQ++KLhGsJMv+tWRUYJWX7/Ya
/s1ce092RxTigGha94EMZI5vXJStQPkDlFjjJ1iD5plWjg+9uj9E+L3KgLH+3iV0f/9m5RwEb44/
zWfVNRfSaOgYIsfZaA9UEF7SecDyN1K9mXtVtePvUZGaEJHauftUWPy2bjOrBO9PfxxL+ZuekiVy
c7iybBDzbliag0VgBLX0Al/U1L2yzB4t+t2i0q+BTtHNp/NzlaqDNenjYCEMKvRjv9aPOGo+Kx2c
lqZ7DVduYu2AL4f69+CF/wz6MHaYVl8qkZ4Ct36wAk6JNAQSNdb8maEsZszaVe30ypKeCGE0SYGC
4bXvYEkavJZ3hf/9xGizw2BXB78r7zGjezKx6CpS6Veee80x44HzvICg4+LAEURHbAsz0rzLmemT
Typw4drz/qlpzJN2gldhizOoxWGlQ8cJ1lvl6ie35cwBRZvl+Mzq8zsc1fdAzUYhhoeux7nqE868
jP2+mdcXyWNm8LSExJ7CR1VHRq7/ljI/DgZOJFEqQoM8uZwRJ/5MyCgwox3amW6YoOvkl2Uv7y1w
ZdJhl0BezKTU+NmTsaRvLcNKW3khMXN1QbuYSoCPq88aZZbjkqlo0kvsF/lPk9NUGqZXDQbymNUi
uKzCll+LBgf1p5exn24kvuFYNtuPrmo/FmmkuzrH4zyRS8v0rML1Av4KVtZeS6/FBRmUV7QaOzli
TxmBNXOJxR7tghEwWQU+CWdaEZCq1EFhyFVaAmLXiTG3LGZTCCZEVWGjDnmNjptvqtJqv4jsarol
bwhpVkPx3DAXYQLLD+Ek8E4v/rkV3RobI42Qy7wT9EZGrHSP2iSfziPVKZv+mUxgLJ9zHhlGheqr
xHqxfArV0hzY+cNuJHcA343/F0neg6qC7yr1D3m4He8tflPT7W14soi9h7N4QYw+JuNd5b2x06jc
/Nrcft3nFpy8cm4OO0gaWJ/baJ6nwdgrY3zZpJNILZlKTHGqU+tZehxIVSr/K+49W8p4DtXGjtLk
T1Cwx2nUZ7t1P32+23hw3Jiui71ReLv7n24zWN5GPuZIyJAhSojeNJlHhcZi3Xmq3M2TIn4+83c5
PsZZ9QkYDspEJsRqWh40Kn0tFPGx03snegkAmN5WYK16/B1k1Ve6jjeGeHrb2uXgQnegpAJivMcJ
yvknoGBl5nAnu/dqIidC/jrWZ7kEIdo992Aa5kvHZYrA/2ndyPMMFPiZj0e+rl8GK/tlIrfCMty7
KKF5Fv2YwrHD/c3bemNvNDzc2IcTmZWH0ALeHIf2gNfjOQ272F0KKgPJAhoDJNHBM8D211YYrz4b
2sSuy0+yE2uK6R2goZnKPYo+MoMIJTA/ttyOC0hM4Avz0EgDYXd9nO9zb8i564wVspvwBStG7C8o
G93JETu3KB/WqkUT0aEoBJq2S/6h2X7LlN7HoDus5ENsHe6mjRDRvuX1xD/yX8hzWDEBK21VaBxB
nmvU/5jHyrz/BYFoxGzsCDtbNiwkclN+V06Fxi1cKBtp6nh2WVAaf/tQBr6vWjwGTOZeMRzwz78u
ZkY0asf3vIU/qWG8SRvRBBIkUQPzecvrWDYHx10SUOnEqOzdbJmH3g92nSmTgaaORaNqZQJPsqk4
krRxHWwz7rL0asjm8X8cnceS3EgSRL8IZgkNXEvLrmotLrDuZg80EioT4uv3YS/LWeOQHFYBmREe
7i/amm1tEcpsKk9U2A+NXWLWCU/LQ4sTBxFePzpUk3Xb7+0UIGgzbrvempj6x3vdDa8s7Dzg9G9w
fqk166/PZIIXLwFZ5wGTqL0dk/TQuvVLSKZ7mr0Tt/cGdClHGo69TCbH0XIIqwasKR15493xqTGt
dcx35PaSUyDZ+hjJa+THwVdAQjkaUm71pkZ+dGXnrYeCzHFm3JYrzR0DsRrterPcOKOyN0XXPbdi
3geR9eLO2QsqULaz2SC0yTRNaWulp8kVGwzmMKu4lcJCwxborPcl/BqN/ktMeQOwaN/OzDVTzkgu
MHOL0wvggU2rsASs+sFco9pkq3AYYYhNrCiNzmk7vER9fEU8GNYiyT+9IvvsmIP7Xn2Xrvcm824k
4KfNNY+2XlmDOlp+fPYZJLrcRczzLnmsbtxL73URPmSttx2Sahea/gcS9WVmmTUy6o8o88PgtvPi
pt3PFLJRa/8FWYSKqbpbmuhdhPu0U0G3xYbQrNuSQDnasOLBqxZ/+nJ4Nh2P5KCJjSGDVgSZI5bg
xugCy284WpDJ3KWURZJ7paJYfEf9eqjKS8Qa3r4P0RPgeFXOJqPKXNdjdrT6AvXRwXMr/Id0rrdV
4+KN5H22eD0tGh7TK3BTv7ScsCsKKrUOx/siGPghcfByfooHyTrrx+WjIFk7YEwwbpaOd6RCFIYR
8gZu/yUjaHCEC1zBOW/58l/nymPadOeh8Xa+7VEKz6vA1C9RwNjDrhlkmMStnf7QoekAXcDxFm/J
DL1x2PmZ+TL1ZJys/hg04hxKj0Ca7W2EFR3QwxdQLdnCLvF6akCuwynaBcaMP8q7TPTs4FiZg+ew
kIYLM4YD3AqFTWv49OzotQnlntwDWIdsb6X6e1m2OFJiGHm8L3O5MlPvR1oLIel3qSbczCV7EiSn
gKOOB/PulnfkeQbFfYtJpT8wNkbT5PDi55c9E+Xyi/j/lPbGyiDV6GIwWT74aJrvtRMEqwE/Z70I
lGIYN35e/lf77XbsZgyAhbexjLcU5/wl1eWvLiGujKG/NToir/37hJJaOjo7xa6dU7J6B9qneG3P
j+w7XwUyabddPuD/kQNBVyTBzMFkL8O12Rli1Wb5azMRaDfeJDYidB8fgyHiD+bCJ9zMu7wev0uI
zzsLe8kqdkNEi8y/JjaPZCVPvd2cifytGid+XLZI8sCfqhYLlw5blKJim/MU4w/8Y0vUyUW5cjCr
6Nb5aBWvVSXqrRtX55mjic/6JooEcbf4pjh+YwNIiDfW+mYZqGqLrUF2pY4NUsHizPW7T3iV6xDP
ZV32a9MekMnxYfFlOZLVfdDRc1PdkzbbdbO7DQxnu7xttujhx7SXyqtuYVx9iZb01PILs94ACOz8
44P5iVz/MvPCG2F3g+7B1M/axjAkYrelPqy35C3Wlg7OBj6VeLDOdVWc0vmbB2HpsT6Xu69KvENb
iSdRyGffYqksc/gFfiEA0avGAsulN2kzg85sMx6NMXsba31sFsN6guUXq8CJCHe/zuqJEx9tbMnc
FwFeNe//V+hyghZj3ax9hLWy5NqEOj7Ss67bIS1Xqai/x6I5F6UN/oihKwzqBrxM9ZNX/n9lQDA5
YwCEudlb6ShhmIxbF7/PLCK5s+vRPdv4nfeVnDAPe7jyRrIR3Kv2s5DTtS063ChBaW+LRlRvhjc8
UcR0G/JIu8FF32JHVMaUdO72HWYYYq/TwZqNfiP7mnYaDtqkTfp6Q+DUnLGQMIVEpPKcoxmH34th
G7Z2fSjqsdqjEr21WfeJg22PM5gCSKwCFa9FSpNTzqR1SJXYJYazkrnHugqnBR6Cs6zDVpWmzbVz
C3fd2OBKhhE+SqFuDgXNMOjnPu0QdUbKjTl8marmNbfQvDt5IIT4a0fDrnTdHTNsAE5Ah7VKfspk
3rUFJWYhLpps4zqCbo8kPVxdHLCBZTyVhJ7WY+W8jBz8E818U0i6N4Y8BIkqnm95CARKc2m6q2yi
Uw2Npv3l9wdnw8FBwU6EIszHY0hKaKR/WGUUNuRLnkCSfo8ErChs7AcG6MYq1YCJpuSfttGdzfRH
F9X7BM9uVVrdITXbx5KNFQBcXkwbRPgQxwdcy5SFFTqMZRUXOXWYrNv55uI4nGfv2XLcx5GMyUrU
ATaKnrqQ+Bf+XR5Agqa8ZX1xzoL6PZeGe6wM9dGUJNv7gVaHoMPF5Jwg0JRdWmqYYFb70ZA7ow9e
xkI9NVn5YCnro/Lj14h4GQM8DxxPTpy20dlf5o1fFk9j6CZ/hva2S5/C9Y0akGzo1W+ymyn6SFpb
/h15OCUG0WNToiJDMM6rzl91TkA/q6yfktxCYdXnwU5xuHOH2niPqkRdcBbuy8D77LyCnKTE1Koc
YvoWLU1W8yP/0UN9aOqFlaoyqETWcvLPzyileoNo+C7Cqdv5HbNzdvXpxjKvciYxbLeE87w4YrY5
YZWRXXVROlPHSBbhajmZ6gpfst29eB6yTB5X/sols73B7RjxR0Y3eg/cpTmllkHZBSYYC5AQGxSU
bDv7xjXi5mWl4sabk3qbuTOeMz6W3uscLDRjdnYM3Goixx7mhHN2bhQGtckbiIkK55MOAeHJSP+J
ojiTPT/HWfolxmDHqP1iArnmamQRd+BgrYzfHYXrNjQCks65dSMGvScmFjLm8j+iMDzaxYxbJh1p
8Kdb1aFxEzgJe+/FGUs4acYvi4dvjGkPttavLifKyFEfjzYBPXPeljLdqlY02NHro2+Vp3og957A
F0KR3LOx6+738hnH9lvtoMmTTrmyuPAvSPPTNCKr8m+82oV9sWC9VNQx9EGs88bjdiyj8eygB0z+
jHwLv0eDGMiSAsk09DdzbzvrIe43i8roTsE9atmNjJ283WIN++e1mpK1woSK7/nuz9VL1vff7uxq
jDokCXSLwCPVHz3nHqLEts/Mw1KG9H70w9OyTVz3PBrG2hoH8IrLcxW64XcWcD+V8XOJnmGFxbHw
8mMoo9NgkbWDtobT+GQq75gX9sPUkPQl/g75hCnFZMewiIt1puqXdh5AcPkXoGXx2ssDRSU5dGvD
L+9l0uDxzfoX8suIoEO1j+vMwCzb4y3C60h7n/0uzZ9X+089kktSjC/ewO/P+YRD4M/PsEh6mDIZ
7tMpQ+nhBT/BDsKJE3ovcc1EcravrjOcq8m5jbX/aFrFrQvUyxCHHxGwfpqx9pI2lE7Lx2stXhZN
vZ0E5QOwzuPyXw+vIl6lFoCrBQyFbmirZtMxRbMoehNcXSbfqBzn5z6pH0wFWQ5UU0Q/MgbpjllT
uZ2H8Eil9yhT+cn+lWts4jE0WvH/4hIExDrtm1sVNIelP5qo0h1m325Uv4gac6kL0zaypwPkr9Pg
y4vTIHRSjXehdeGdrx4sG8GuredkL1q8453J2xxBc9s6jqqZ6jT5xmzb6hbgjT60qQba4/b9Fmum
dRtjFe+lyJLLGGX+kwVRCW+uOb9lLRUygTFx1COZ7l1gGvEvBAKCddIN8k0zDsF7QvKEhyVW1UM1
ctiMU310lYSmpCcBqilcuh354GJy1rX54XHCrzztPijbgqy2OCqt8S+RWHpqLoVFBoDZjwOR2mSG
kcJbz/Tb4gQT8fgXBhMycvfP66NTFBr+lfA+EzEMM5ssIqykRvUMWnYp9OxvJ4qehxJ4GFtUOKiK
yTkVaZ/+14QD3g9KhvUyTvOEiLCyMxuZB7oHllZ7w2HE9cHUJvnBgKvPtrVsnaf5n53y3IQwiNIu
3hsTRC1Fk738TNz1H/yFGYgXwanIo1/Ejo9wcA4SpRXcXW2s5EBhVEbxNRQwD2TxmQ0pQbmgjlYW
nCWt6u/Qd85pxzNMLgRTajK9NWOvd5MxffVjcYCEd2YocfPxsidO8KeD+rOQww1i398idbNN+o28
PJViDaZAd6/4O+ID1R1FZ888NBmTd0L5bxgHIds5JV7lHODZ0P1GXHR2x8gldrtfApFMBpHrKvOZ
HP5xaL0HYkI409odofsLDiH1/ysdLtFLkkbXQcJVbdNhvIROffAHWHW4Zx7jcLwINNm8Vl9Cjd8c
VcHO69I7poNLhBMqsZdwwLSRzXRlMFit8SH9WDp7cnsfA8dkdbB4/C22gsfIEGqPkPo5zPYZDgkh
RhJAm84e0g08o20/c9GTaPxyy+zaY6uAV5oy6FPhHSf9Y5y5TOyHvIKRqE9eMuFKgDSwyQz9ye4/
c50F4b9qjAZm+81iAadoC/32uejDinehMLEE0ljXfgdMsG/I0HJsrzw86FtHpiXmkBrFw2vUE4WZ
uTeC/tFxqQQiE04lyAO+URuoh3bc+6QFAwEqXoymp7oo3kcjhiQ4x+Ex84v2IiXBHXuylng6KyWF
Yf4HRvqrm63gccjKKynX4ORNS0OH93fdNV0K+UoywmSkvGIl90h5M3S0n/6xbR2gGnX5XObtj8a2
hqP1AafiFWm/IOWKpc6ZmR8mWKU38VzWR2PI1a8lZrH35jjYq0qY/1TcluEqiXB0CmtEyghaRg0F
lljZhOU99UqxDyv5ISV0OwRfql72Pqwk1NVVaeflitsIPk8Ub3Tumns/t95Mut83MfEYGkRQEs98
UWb/VyLqcuZV8YPsCICwLOzV1rb4Dwht+WvjJMBpAugeXtok1y2V6cEXIwVQ4D0lI8floBwQHok5
HTUQohU/R5LL6GD/5NGjXWaAfcb8xWIWRslYDRuXUVcyaWY2k408bPBdqblUlxSN5kV5wbgLKi+4
iILgc2xPDeWve5qdgu5J9WBFA6a317wJHhttgnXIcHFbsiC07KYRaMrKjDBTNdc0p1CelQMpb2Z1
Ey9LzvB5eq4mavW4Hf8h8zA7GWT4TD6c2VQbEnvIB+n9sdbxrdftncDjvcb8AN+pwA+hIUmJkVFH
2KevURNDCempNbreKbchqG5gRygIwNKHfZ9WPh1l+JwKzOidr+Or1PKr6Oz/7CAA06pqrPaCvSSl
XzfPdqY+R0wanhMflDmXnB4U9HTl51zP1mqQ6W2QRO71QLiczGy5650YnpbXMcvIvXY9jKNVQwvj
V0izw00Wu0dU4fsQuw4W6urFLqx5HZa09sSPauz8SX5lDG+fu8GyP0If91Fi1Z/YU5xtPI7/vBx+
W0r9kU9M58apyj8nNb1alrr7Phgpr83rj7bM5KWx8WvLMGbEVjHHzJuzhVX+iJJ2t/og20e1fdaJ
7CLOcnIajcKXY1ZujosV04ZrTQUM3Lk5iarH4G00F+VnLlMm93ukq3pwRfZgBNitjbjY19jZVkQ4
/+tV82fqbg/dowZtVtytIqX9M+HIjv9mjgZ6EajGRGYC7qWVy1QuVtlzXHS3rrXuY8El4ipUDSKO
ch161Zed0OY6ff+YND0Yt+qvj8Uf5s1gi4IDF841/pXt/GgU2bUuoIYs/1CmFbUg5RwkoUfqHjzB
vk1cgoPacxeGAXxlvHbV4gOCrka98RWWPeJixJfhF/28gXTTnO0kdTcBOasmmw59jJsLwiJZlKin
+DvIWO7F2Pol1orwKWWV1xGNKVk02WLth4H5HQaz8djhYDv5U5D4GwiVc79uRk4q+mksd1Bm2o3A
CX4uDYI8E6t/1gHOinNVFUwHRsfriZhqNlik5Is6z7AvdgwXdz8Pcf04NFnxVbTCZOKGgZNpsPBF
zu83EbkKTYM8PBOv6kMYXnHKLDn+gdsirduj6Ps0v7DSnhyjbl5sVtQEc4MZug3N/D50tW44+UMw
slYvSLZFimmal3qn1vbFm9aTxhRPkp6veVQnzN7Vvp8icc7tIL3pOIaH0rvzU5/+i/jbFHh+Cuvb
1Ub/644t85zAiit8AUo0HfkECxOw6wmL9tTkf4K8eMJFmGIt1nqA5AeQ571YgqDklUALPqCE0DOZ
g3aPqAL5NrYaHt8SbA/3ukyrBzLsr67uiGvnusB/VhnxTieRnLf44Id3ifRW4chf6yLkfIE95f03
1iJ4SMaeQCOer+A/AWJKruFXFquMYwQKcDqwyqroFaSQSMQwbxBFjBLDrNeG9bdu0OfMmK7aB9Z0
73EY4BBzxbucjDFG13PEuYt08SqyllFN4k4RM9MB1xvpywicQup17/WUimMyEoeUs55r0uEiPGRF
Zh2hJ+iDC9QdSdcyMSeZUbgh3BicAEGPQFtacYn1RNatT/w/NXTWYoeeHJ97z7D+87qG4znNJcm2
gaauB0KdW+n4xNyVcEFN+HeaCHwZOKAYaxFgeEoK5IjJCJEJXNd/xONIbRqYiQOwkzhb2yUzpbwp
Mab7MrQwRok/KIpkMJj4uWhWNTeTTRbg7KAAZjTrhDuHzu9vOUN3KXW9q0rMIfUwTycNCnXFpxo+
zXOEsZVz+UC43f8a6jG6qXCQxxLtax1FHde7rerxZA1zfBKk6n6cIUYpsKvxMIvSX/uzJg6dBtHT
lHnplcTrfLLIg53takqBzfVTss6tBJUaW+UHsV2w26b1r6/xaW5aVo0e2PumCCj48JQzw8AwNuXR
gkbrPsgpogfadJHr3neyXVgP+TXhKboSGIxosQLp7PwSz6Umlo5iHpbT1bU94EQ+hfvJdgiTP87F
BGQ/qVUDldd2fvTcGUc5NeFTUWi948NgzU/ee+4xUBMmGfYtpSfXZR7JIinRggQvhwLfaV5k39pg
SzzzXpx341An28nVgiGUgQQQWrPCl4AlbZfgfXtw/ZL7IUWQfE3pJaFjCpCbgZP3P4FuaOdL4VPj
jJOPTqoro3yro8QIVpRaY7CZMkvfAqXT6KhK3Eg4y/A3tTCNiMRjlT32VVqMD6pJIxdKpTcm5EbZ
0rhkvd11agSLA8ldrP7tFKFpojpkxLBmw2RDC6cjDX0WoIqxWE17dcb0f7SJHRckSJmG64s7Owhl
OfDDtTGH3jZqwnl8mNE2niJsu2tLTAJLRZzKnUr9sd4LjsxNHXcIzhFHU61r/eS62nsrA6N6qgIj
fwltZBmMFNW+GrXzJZrCXtVZlrEMj9/bBfW8jTWaVOUy27XjkbqFh9L7GEDtvZQzLDs9R7BidON/
S+zPbLNQXe2C5Jjtft9zMQJTMINsk9lNu3UDOtSoZkX6zXe78qJFAmekY/Xf2mv8aY3nYdmNEGZk
VkjW91jHONDGGd1GBm79btle+VLQ+BC2r4ieadZ410QDLqMRClyKcGPaZqq2liJtQYLPA5Gi+5PC
xg4LTKhfiDXBnxRO9QjMFpqHrZ2rHZLmKxqVrxh32dvaD8Rap7JZeY3Z7O0kEm+EUqY9H+bC/6DA
b0sMMusIuvuKXClyQuZ3HErhXxuFgEzRU1fKaPNr35L3vEm617v0PD1tsxA0mIagvrNj17tbNRvO
qUGKx9CEmk6CWT9LHH7Mg32yronExrEjs1KkWx8b5R5mlvkVc/Zc44p0oudKFsBn0Iu+HDxEG5sx
/mlwoKZ3Ag0/QZ+liK6Du+Hr7Gp1gUEU3izPppt6j22uoSYRjdzbAyYN9CaIFxQF7TFPDec5Gdmc
KjpR7BzmS291kae43lNV7mWKsuMYRnsxiNSxWqQiNTeQjf/zfCP8TykJ2YT0VHiRroTATwB6o312
UbFHlHMXttrdhH+DDjgmbJKdwHN2ebHpncL+5ythPJFlAOeeeWqTCqRSD6XDPwRxTVLadcuG55FI
nDPT2riKYmOH49raANHDwNw09iEZMW82Ak6K0xDRtBAUdhbp3k0ym/AKRK33gx8XvymX0o6Vtqg4
cK7Wni/BlfkEHwyCpIBGq9YIN53FZIv4ir1pAlxkUZIzQ7EchI1lBOONUoF1GdyWLF/SfbBZSN4F
W1rVIfDq6T4lU33INc6MQ5BB1ANKzxjR1HAT5iEixukNstuDURu2Mo3TW5S21h8IDoKkWeo8BWKO
H0EDNEQy62LvDr6BcqzG/qCnFnhdRPeMq6PXBrsTvLn/se0+L3cNTbGDu1H5J3yI1WX2O1Tf2oOK
njVM4ZqpP/VuSutmM4xLXednyof+CJWLctxl2Oi1RLEdp2c+XANUzbO52BsD1FOPIea9mMi9rbnY
l7ziGD43MvzK8OQunhPxnKGpgMKoZmYMenQ3aWd4D01GkJ8vGdCLmq2NnUU+Pln956iwOGnDFBf8
uOIjm3xQkLSg1H1VRlewSglz77zCaDaWW4abNF7m/UPsvU6Rp16cYX61S5FfW2PomXL5xbZzswCl
CPjoJmmD7iXMAuY9gVTJBkrgcKtGg+iOeV5qFWTR4aMPGdJaAxYGk24kawHVsUdgMhYADvGsUTxV
6Zstgm0L+T6samjgEYg/57eRLR1XgHOvjAIq6WXCnSVvjpEhSNqY3DOeNS6uWIqdNyvi+76ina02
6I9Ee2Kn2fBc7bBKMvoLbf4oNGOnUx8Ww30eVfiMXf6dxeOXYtvD5A7myp3FyqBKSMlABiCUAPO6
69kGv6U8sdFJe0/i9OIyecIezR3zTH4EbJq55n1bW75/CPPm5BvdY99GfFwwSCaDbrDd5V3zU4fx
neXlZPE6smTBuujlb2qTtqqTr8gJWLqg501CPoOjiuYpYo2BBwyFjOamozctJRzpYrSep47ReDSa
RNTiZyZthzkPK25GdlE041GyN0KZCYb3eStYXBHzUBbumZzvTsfpWYzTeS64AgCtk0O8t8F1TFmd
oH8q+NbzmNxNs8GF016EelflOy3KuUjDTZYyA2X98WxjKsxKpHggfVh2EYIbNS1W4uHFGCcaDdlY
uynrSLJAbV3NrdseWzdwbjQFBSDkWAXrSdr1ZZxZDJIzbdMUkXhiVZwEt7lqEGbi0il2sWWYu84U
8wYtClhb55v/XNeR98ykqhVyKUsJjq50DAejr/rsXHQFex3gtxIDhmcB/oqcdJs20x10XXYI3KAj
3pNFT7UnGrqyFGtTXoOxsNWEVZQ3e1V3dfdRumxs6Kl2j1bZT9dikP235yAXF3Y+P86eIaFOuw5L
AATSymSI5iF2y/qiWYr0OIKuwtXWo9T0FQZt25P5K9Z3QFrePL8mjlT4rsbmFmsv2xOsi3aGYTSH
HgjGqqggErYLAaJ2bQs7bJX9pWXR79Bdp3XQsf4p62G6R/bAFWaTPJ1xPjiQYpW/Yqb2JXzNIQuw
O98Z3YzTQ0edOOUs+9gCerNZEl8tuwNseQxq1ROIbM09eFgD0Y40UuLA0kvAvp+9ALiQ55fuqY2r
WBAlB1eeuX54SIqi3FU2orcawvrJHbyRtyOL3S/IBuwLscrC+UJnNzfgyGIGsiDuZsf5qwdXHwCV
BGv0b8IepYffJqwG7u1ebgYYlFBPfA9RZSQSiFcVG6af7LosZjApmcTtXfCrK8oqSCVO1a8MX31q
C93JIPG2DVJJ8hucCSU+TxacTsNcM/tNdqrMAEmW5DqzCg20MNQAc4JMm4za/BjYLYyMwospbNJ0
nDGtj4QZ+niet7bwuyNBaf/K/ifvI1Nl8V3x/O/KniloiqH7bQgQt/gbzx8RxG8y0HIAap1O9VbP
xo9si5yTo/s1oQ1sMnLasN8t3FBFdy+rwNzWLYbYUJrNtjaYKdvK/EEl7Na4hLvtbPvlMSg8DCpt
7bGHvMkfgOFmB2cUrBURqSDuXFbvRK7sx74e0EY5ZY99YYOJNphelWESnQXX4rfKRLMuJiwLOJOB
pAeZW+MFBhIc47lZdW4nzpFDqWekBfapqa4fpS6st7bnurAi7HZ2Kv6Juq6eXLhrrIYpfFZ66GQt
PUcgtQv9whShOwoGxawPoPnUbi53lnAM+gbASn5cY4AMXbVT06A3gpjdxSbHuIkVIUPNTXIm648d
rydaaZqgWprEGa48zQXTmZyVFkSQhlNnJ+UvxLzyPmi7WVtj7FG4uNE+T9T4NKc5IJQhTjajrLBS
2vinyqCu1qNDZWYnbbWNpE9oVrTiWY51RjxfNfpMwhKjWUU0HGae3quOZUG9cuytjpnZWsqc+Anm
6/PkzXcrz41/YVd0+yFt+kvHXpgdM0rxwCJE/Nt0B2cABzh0XKYHoQrVA/2c82JhAN4mSYujseDL
aE0dfxllVb2NfawfADmaT7LmVvBtmzitRXzioZ+0syFvazxVURNsHDvBtReCyCNjQurDbSlvamM6
2mi5G7OZx9NUpBKUK/YcHfcfedg3LkRfJi9pgOGQbzJytmaeayJ1hparfLLzB6vvy2sRddVySsp9
W6eLC8Vs1yHrLNdlMFDnEWuSTzZf63WYEvXXCpdnHRt4+cYisRiIXQ8gBtvFmiSJBWJzblu4VcJ6
ZcJt72Jlf9sUcacesO+ZmD/JIAM4gVFBPgSBVmwroyaM5JLESdOA0qE8yCaiTcHvS1lJSmIb6XaH
okSg+CXux50XW+c8mL4nj7+WHVDIVs5vFqg3hw8qkmrtAKqBJLidmW2z2GvfRCXcH3e//HMYpLyM
3iH1vmTrs3K0/kR4QeLFbjI14hW/x6Zk32knr6PU2xrwADZ+P0/B4jSkyjSK33Q1ZpY8czMStkGE
sc8j+hCYgNXE1ecF6PTFyIuhb8uP9oQnOMUnnVm22gMqxZlqlycRp6+6Ka5FjOHKssRnzJogFTmX
lBtGQgaaWzRSF2evIbZFx3pnOLdszW4vNUe2CvUzJI+dHVY4nePDnBTPE78gz9XJdKheZRcOq47A
eZOmuANcBAKjveNnm0fYVIOLKSg6wyhZI7CsKacfUsP6FBZnPl5fL2uJopCNpdLl4GQRWfObNyxy
ByjDQGKbmcUuAnG5MYR8ZqzCyBqag3KgEV0bW62t9Nr0wR40Iqpf+BzZCntzfrRSGPkdPhqw4V3H
xj5Jmm95hFKCrWaZ/hgQKjchbvE4mn9TDbM/dNYjtGMUA8wbKicmNm9MF8rWDDqx796G+e7BaGK+
+W6UXA7lQ2YOW9OJ3izNJGbOD4YjDo2IT0YaHpqRHEUPzAdB+pklPfrIj66vPgq+45L/2khjtc9T
QHjLcxdT+2WugHUUkgryz8407SgDMKz+9tFPbb3LedyAx8VPtfijs/+86I5l6YKnkMUeAngknhTf
slY8RYUL1LcdmvMs0NUW8CqgQ2JNsMCgYqxCh79EnBGd0NuZgObyGKbCfx6zcZfbTwXczpQnPDC7
YzBl30EpYGlTsw4ciO+T/DbidjWaHzkKpeDLZcvMxWPRALhCzLMxYg9nj2vE555x76RLKLCc3LjT
7PSueTbGyr7wJ/n8bG/Mq7DBzTxo8rsWqxTwhQ6Ysv1wC0p664F78JLsGpAnRy2BhOxGAuVQLbHE
ehcqTBKZ7F4DVTxzxW2l0tuGhM4cy4dQN3gsGh6OJXkf5A8kqijW8zWT/z77jAxzMzWTAOFJKzHA
G+vvw5C+JYNiM4P9j6DiEarHe1BnFueM4On3NwIPkcQCzgs7BPbBL9Tj4n9LBgyq7LWXhdxlxrg3
YxuPANtnRntBJhnrIQk+86H5ko3xYptTvx2U97Y8kQiPJDz5VyfbvNnAcGGs70MvOwkVuMcGM1Rb
TM/Kf+6SdwFFYpWQWzab/t1cNmeOcN1inGM33SwIlq58ZeE4SwJS1mXGC3OQEGK4mT1sdoMPW36q
OWuJyowCayoJDn838hoTi5/O6UCGlc0qFGhh9AjV1Dg7ncWGHju8dVCEAifjkcqyzdg4r10eP0wa
9w63wK7KSky35UO9PJ+NEV3ow8xN5XDGjvZIaIwQUpu5x1CxlrtrsK+69CvLg2DN3q2Yxw9WAB6c
xdBT2IAYjL5ZrELFAvTA+UNsc3kasmzYuxoqEqjPYlbXxvXx0oxMRmsc7xspE/yXbcnYqFTyS7Wh
9Uj5PB0Sy6uIF6bdRcS6pHqjNTNDuorYgxoeRs89dVI9I88v8FI4GyRgMJvbQ80N65hvCatn2COq
jGlbWDHQPODmLAbEvi899QqG5wLN+2TNMSzRdq8mYCTaZss1Af8k6FHcipFNf6SoEYSRHelyeOD1
rUyLd+hpYObTrtqVGedgmRjUz81jOJG5L4FAbGzCMmuPufG+jt1r2y11e4I3gU/8JVbkBVjRRd3S
r1MpfxNzZH8EAiDPnh7CHZ8NwWSt9n6PN9AqvUc209PXQchmhQwm+yTOTv9j6TyWG0e2LfpFiAAS
fkrvSYmSSNUEIVMNm/D+69/Kum9U3VUyIJDIPGaftRn9uWNjsMDw716EeFHhBoAa46+hoZ+Pq/TM
ucLAojjVDtBtQCGCBoWDupJMGfMDas9eiwRvdugYkKB2dqItHSbLsdYZP+nIfzsutokBCAyc74p2
6anTsUC1uMCi5m/H22/alOl8TY1LGSiw/bU2VmwU/WYMB+REvUP9JPqAQKAtR5mwoOvPgJo/CKBD
MSHO7IDo1ewHXeoeMTzYplZ0CvXgSmXnlUST0pknilWXhudwdDZe1TzmhDvWTy1SmKFYV+wYhZ4n
a0aaf2CInOhXrGYeYY3VCfWdQzY21D7F0SCUhj70NFPCDqkfBx8TPtzDqIUxSoQPBErbPD47Q//w
Zx03pdZkCWEYmEhU6xqlxaSje6BQL/YIf4BdbTQwIhibJlw2nn8XwJDrBB9N32/CdcGuAcfD50Qv
R1ycDArTU3hXHwIkv1I0DT+TqR9JzVmKGUQDQttxT7YIDqDwtqLvXoJ+PEkuP68xTEItvQq94R63
2itomXhlBRPchoE4VgvFQlqA8TTmOv0CfX5uU19hzwuBOpMkM3GfU0HzA1wnagQZOBSBm08Yo102
s8VEfP/WuVRRczafvgei5TtXO6XPBHSQN7vogcyFZB1l/VaWYFvnUHvzKgRlNkqJPhywY0n7n9ih
068b/hofPaxTHIi1gazOVEZBi04Iaqsg3lqa8YJF4HukuFccd9uoRBwsjWoJxbKlE9WdTWTsjk5C
VNXDZgT1ZWra0+ompOetu804QiNym7qnjiFMNNVVyBBHk950ajGSHS7BZh33zS0VVIxHi3daRzur
y388rzu65OG94atQjy2A/N1c2o2bonu0jqxaiddffpOoOZbDPFRnrx7Euq+Ycm+EUVMZNKe1p7SG
nh8+e226TLlHW2r+WwoSwnGe5aVCNWgRH6ZMReJ6eEsZbvWymuEujo/SSb5wVmj+dKi9j2ExfdaY
q96osLtMTRoX4bS3RNbOwcJr6VPGQ/AmcgtMkx8i3QzR7QAK5xMFBEiWiKABBKhzO69F6xjdggls
d0dnzrMYfNGQBtFcNroYgarvvU4hllwzgzxr1+uMRYX5GPRkMvIICnh9tqVTbei4FADc+Q5MWQ+Z
lYBysjCfNCtezPmYGYCoK5RqCz9iqklatENzhm08TxHvCN8oHlcCXSCIRHV60M1DEAN4pxftMpgH
0MieBK6hi0tPm2wd8ETw7FwiqFmTEEYLnFBpbTi5ubFS/z8kl+4ytMyclsB0oj7xHs46fkZzziey
mQmBHPEsmB6oW/OjBoEQh02Hwlz+BvHwzYYU3exIvDqV/4EV7Ct16J3jCHMz+8Cx+8i8R4EBGsBY
Vb75kkFmoaWxsyofXCnq3QlRYRsG2iLD1GgLAl4756IbmcNCc20wFMDq7Kv4RnWjW9Vjjk6CZoMA
iY8NCyViP9zO3HbTR0OfoNZa2rb3B/38m2c3L3JyHqr4G+LQKKHEM5oNwzOR6VlSPK/i+RBzbbY5
vPVxry8ggWDGoseKP2HcJkuhv/z2kad+SLENKVU7cOAl1EXNNNmCHaIKn8NJ6Jml8RDC50V8MAOT
WDx6p6bgMBeLh3Orey4MpfxVTDYwCg0+Rat3NDgAL/Fg5R3ueA7TaqQ1XfC21tEuGK192cSkDd60
1lsrX1PzfomN6gU9srf3+wHYSwW2BAgKzyj+iefgT+7bfyoPtXhVnYcyv1ljfwodFH5Wn+3C2bi7
nui+zNh6g6S3VjpS2yvbPZVCsgLv0svpdahxszWwtzMn7bsOmv7FN71wNWjppUzrFzdzQe5rZE24
ryTaS5LpwyKmB+unGfknbpbbGey/pQ2X1NbLXSNoc8X/vmjCsdMOk3rP1k1KEO+cPkaa3CHQMuem
WMnKS3Zjp2DcGX3SMhzXWDlQPOoaGqQj4094BXfdhxvFDYBEF+x6/mEM/gMh1noqgveiQjLIvv7h
mPKGDODQROG+S8YzuvXjNPsXOgVfZsHL0fXWZpbTA2HLt055Y0N3/kJRb8Vot02vKoGGgyjPS411
CuJ2tuxDRFbboK2Nc4IYKuK0dZeWb0JdIyuN8XaxVWnDMI23uiHeqjBH9edVntq+8rveMoafryYn
wf8MnyNhh+jHdHox4ey+McT4n2sSy5vBkhV3cDNE+FDoblrikApr0AJH2llU4SOQAzq9VadJ6cRb
T1yeDvpId3v20o0fkUv73Zka3dlPo70nZtJ7BMBhN0Efs3CDCvtfqjKQFuK7ZaVHhCV/IkaXVkWd
P6sR/hNZgJQFLBRR0c0zwdVyRIDB+E8v8L9a+JkzLUcd7X5pg5V3pKvvwqnFIGFu7V1rKSd6x4B6
g4EU4qssp6DQU7vPfHpNRaFtBPMXG9qRCIsIYS+FlusATgLIdE6g6lKmPqF+oBccD3oFJjYXpMoV
tz1HNrR3/qWpievRgKN99RQpANwQ5ByKDH/oXpCByQtd9pCRqVrWG9cJm12fugmzUDD4lkMQ69+1
XTA61kWac+N0z595nrqIL1DFdZiSI6ZRgKaiwAY5sexmOaa+tWE4EpAqNi4jz4VjoZwtmPNB0C3R
ZKOaNFPqWzZcbsdwu2wZoXJZp74eXaJmNKj8teK1imttG3UxTHFndPd2D0BeTsSHUe+5hyFoUQwV
enbS4f/s2G7MdeD4aJ36udii7ZBrhKz2ac41GCWWSbA0qE6EBqgft1d3M+cRAHarrpsVP77Evtdj
gtEW8RGrnGGFhwfliWa0GfqIimfZVux9ILeJpTvtYCcTZsstbhrKqnlr1yG4Z9cDNOR00qFnOfdb
zaHdC8AcxSGd6U2UR/OtaHnzOi1EEerb2ktrsidRuqlZT0a79mGprWVFZ6w3qKHThYjWwuwx5jTZ
qM0BtIiRZA7jZVYF6qVOrkPV/wqwBayuxNk5oRZYqwbC5d1RBIUK6sFCo3K37qasP5aW8E5SGxBe
ZF5+HedcbeMWRY1o9kog56BWF6QpyXN0Gm/LXtNup8Sf1x2STdj5dPqMhLPUrYNsG+r+X5vzSE3s
5ryWLmwO9OAT/JDoy6I3sShr86QHJgA0elm8TQVNiDFYp6rd1fokwPZeUjHT2O4gSJ6l1/y0ZERo
Avz/zLCEv+rUO8d3PtshObRDeohNnM0pim5M6mi+rKFyRs0N1cTaHlDpwq/A7tFgpCYQ8VPWrbXI
g2btgWhMNXGzuup3FjUzzkw0LAY1nFgGakgG4h7LmJkRwH66bh9TsDnId2O82rtPE62wGuha1fFs
HfTeJabruvep60YUyLjVaNGpcJXHTUmri3uBZHWVTUz1q4GMAm4v6vsDfPFVbVuPsUqWgzHfY1FA
HIi2AkOLqqNba9dv0J3/djbaqKgiBW1VVCLDkzP5pxSvUKPUzkOiyojyZBrBvimL76gZKrST8jDF
yW1MqIrWziuspuvQGZ/NPL52vcN4P0lpirFSGzvDwm60LzWY4k7xXVANiszims7W1S1ttDLpZ8tk
Xqt5W6upLoKaXQV2Bq+o6DRBXOJsZFwwLpdVVL3Yjnkpe4PZdZE+m5TGEQAoGIYnaoFvOlxgdxDu
QmTRdraHw5DCENDnguaiVu/D2nwVudi4c3pW/2/H5JMC9H06hFSSpnPoYZyCuvo765pN6A5XX9fP
TlmzDMrPSjFOWjl+eLI/FX7jK/sjHch67m/phlATa5mR7OYDOrcDohKazf0fJkU2eSb3SGwulaNv
TeTGG9+UtJ/lFVn3VVDechAVoRWDn1OEyYsVO7emmm/Gv8GX4YJ5Z31sks4n0dVOhKPMFlfU4f6x
POIKGVGNjN/KnLfZxveDF4/eEz6E9JzQ0wVVew+n1P1D8YVeVJRm5wGdlteBdQsq59MojL3IJ/BQ
BtHKggkp781hLIeLg7A9S+fS0J7DcSSE85Zw7hl58e/WdggGLZEBG4EZNWBEGcXEOHKY6Iy5M5CC
Fm6bSdhNaN3Sd6VkbmS0YkPLfxFU0DBqxWfcTfAMhwFrazkjpAzVOnJE7qIRooS49iC47I7oDigA
tcMfSCZ3UJm4ejsB27ESspS6uTGIP6DEr4YYazA/k8++cJfC67cZRBFFz/KYvbXL7wG9HMxniLlh
u1SV5rTxxKkXOlR/vHJVYaEO9XRpW9O4bUfQFAzBxlQ2e2ta51Apa+Iahjex1KCUC4Qc6uuBFsOn
P2pwqphELtM1B8wmMYFfB8hpAvNg4NlOX/3QapiPTJa56CjyZLS+jlVorOs+emAnvZzAHHAmcCR0
ZH2GchV/78rZY2ib3qxhp39HVnPARtwaYMgySWmmMN+kAZ5WTvlOjUPI0UG6HynfkyqG0zDgDCR7
wgeiKBIBTUWbev4pZHKzaRUzgEn3ykZYWKe0yQJXnouI2aC5PfTwbYiqZ6C5GUQN02LIKChPNWMz
8xj/2IU8qhrJPIkzwyIv/xrJ4HLXZuNedR8/7pCxFL+v4y2i680ccHZWVDVrMa/0AK13G5P5Uxqy
SxAHAGOWgcFwgiWCu59Na7ucr7Xs4XBmIzREJVKeL4UZrlAV/pnRvpgZs+qSgYGeQCGTH3mfHdR1
RUEE/ueD4vWZI2TlZel7gFg/HCF3WR5RHCh//j6xiQ1065ZKZfhLpd/zt55sL2mfX0LhkfMCjtCS
vV6obHVac6KtK4txVgpW/7g0RrpqdZdIHe9cBD6BfkqNFvqOFqYYdtSrhFGIyvTxyaX3m0TxSswB
wkhvF6buziZVCpGC4++q9OjOi9frhyr1Xkrb2DBQhNpVmIxFWO1LKbCuT4xjg4Ho3Eb7LBD03PAy
BLw8XNG0wIrIvKUlyRIjf3okyUiZ1/aOLgqwxVRaHzlzP4tJMjZpTkuD8W21Qpk3WHZc/wCyUC+Y
tGFlB8O8zsKPgoOuF/Za8NqS6CIIlh+ZxThpihrGqDOI8d7WMTxr57URGECrRpTA4EtE+KWX5h4o
1C0CBDs03mePGoj89g2DKGV5z5aMifzoPEAYXx1Z/kLBY7CY5a5eFSkcJtdxyA6Ys8GFqZfFfNVj
tY9580bWmvxlqk3ja5kDS2J0sCWFeWfEWRJuZ0r0YFqrqqXsh38JpRnp/9Z6Q5c9/pvjKEkVz1ky
j7+XOqhfevvBwihB2JY2tVnPfOms5tWozWPNzCFlE7TtdUoHfz75dWltYhZF3RZvlMw2lk+kNBcM
d1jIhQCiLYc2fngW01hubx9QTIHhRklBolGSRQzvgUWuSrxosfUAY2nrPZ24jT7kD0QQALwSTJCH
IPka3Zjl1OJzRkOSzR2lfpXFdxgJO4m1K3Ax7z2IqpOBmUjqSgdKfPvldj3DzFDd16YR8inH/G/j
Tzb+O0O0ys2U6XAG0zeDP7xUORUWwiN1xPIWV1/Q905CTu+p7tw8m7It9eAM5jn33DaKd78NTsMs
PztbHxdqBngMI1xCrKtPgar1jNemcfCU95192eaKyjTi246cTOtvgGxei7r5LSiMapyeC8yq74Uy
ntS8i0zcbTFzkpaZeLGr9uqX0XOkBrtzkM3fqFDYaHyha/omI+QuZc+RHU9WNBzkdNGGGa1G4JpU
k1GC5cVX6CbbrKLRCP0WMTjzk1SEi9zY+xUwdS/331tE2wvHVd5IjV6+CC8OLqHGjCRZ/3juSxKo
VtorgYBoQPbCissJK91gRRCxpGG9K6wQJQqSjp4SBjCMeLR2rgoDhzoPUVu69NhwYzpRGxfbbIii
V3o/M+G+Z6dXUFU21WTAS7lrTk8SWxw7ojYc7mIQlGF7Ce2kLBPoHXB46blqA06CdnPW6/mzclCs
jmNqQhngDMOSas+iAGJUPgnyBd0PoW3GgRqsRofN89Nt5E6fXVUigx2GN/ob75obhaBfoKH2pHvl
4JIuhho6IOeS4Zi60Nr8W1juqtdNihDNtfdjOqnMWJik1ZRxLnFZncsGpwSnu/gUVxaEgTvR9S8o
cItlxwiDWw/5qkZSQUjymzbMrBLhoYR6baU8aKD+GS+KnHtradxqKSbzdUZTcES6NSnalPVehhDC
a+ovu47P+tcqbNpaXeLTakdNid7fRnRFnplAj5b2lmn1/I+HJcLDkUQslOaZ3noUsmeQpokoZGZY
nTJ44/xWYfiawxoAOfntQAKTDp3eeLwhMFJEqfGMP+gH472vmI6+1hACwgC3QaPwrk5jGHgCdKT1
wFyv1CaNWzfhRBQXSt2GBrcaeo83a0K2wQ9Dm7/vZm2HRSclPHy2q6TZGDW0fxNVDVoNulx+QX2i
2XnzcK4IwDWyLNLAnpyV5i6+5BxBeQ+twmz3FqFKI+ofxjIwtSl3oZaeBtJ9EvyTpwgiBZoo2RLf
hB1UmQER1mmo0oZuC7ESM0Ljzg6M4DVgmIncAm8fpzgWYna3U5lsvB5BXuabyUrgPRiV9qGVTfRj
zfjJi6m6Cxyn41qVQ6gntyQvq4IeK4J6r/hhD/mg44G4yDDn41Qj9ZnyrN8ADQ4MIqXyEDcT0KUc
QGKd7Qvb9xlkyEs0s7WWfijwBH0wFJM960JPYjgpDK/BJUY1bQHlJtCLe7xniP/hKa7Nafq07OLE
9rbz8f+GybV35+TWZ/Em6bork1MrNxL9AWx2Bd0VflCc2esEv/kVVBRtQUki4rinX0JWL0g5iCJ2
xki71x6nWxNSc0oyBNq0V+jBNFbIVHePDuMcj+fBKtK3KE/oXTn9z4zIZ0c9SlWMi6setHvR1r9h
E9+9iqgEWcwmQ+Sf8pt9q973rnyhobufJGqCoU+bPx4+esSOUOkGWru9WDHRcG0sZQ0XU5XzToWV
PDutONtDzP10NkFmPm3Z3CfF/wnY6kEerNJhvFqhtgPncARLt3Wb/tiM6Y5i71sbotSD5pTBVlOE
7KFRotGYgLlgn1ZluiJ5Jztn1stbzhI8R4v7nUFQLkvlO0Avre+ABbWnuSjWtUOBLq3fcVVZGYn7
n2HaSL/nk9YwaxWndNOSNEeLgZEF04zYjOCWISOMMRpOe1NnEVirHtl5YSr+Tm4x78ooJwpZ+29l
tINyn8VwCZnTgsG9gYTVUxOOpYtJVXWLuULhoO910eqOI0XVvB4WLiDiWYCljQGr+j6M+KAbfqqq
vKKTclYzA8h1M2yxeiAkUqWtMgnXjkcMOwzcFW3Ygld+KJ3MODWX0mrlsnLa9WihCYqYEF+Yo9jV
2G2kWrrTZ0qZlZIwzLteMMFoK4ZJWDE3kQOcK2nnNrFGj8O0ThWLUjGzV54ODcxnToLO/nKC+S1p
55lDeKSTtjUUDj5jWmrLBAfeDSWACyDKGLCoHcKpEasSeaKCaa7QsfFEc0dvnWBEyITlwux6fIpi
7z+kPcToU8RkbTWfepMSbG1W9LUz4zaSMyVzMzAmC1IktbV95NbqxpvPqoXCYvDxom49WJCMgMYn
NtQCMRMsBc9JDBfTZsZIXZPDR51L5vIjDX6SuLGKuwUiLWBG0mdwUzbgEKiea0H9NmPKuRVhAAsn
bOhTSW5bOP5XMdNY1/a27nCoY0QPEvUOXfE60v1vZogebNzo6HpOyxJBVOkB+Aj7d9M1rm49vpd0
ruxxfBYpR1fuPzwGz2DF37OaHHKwiGFFxchUk1TzazSCspmGFlnPXHU/OhDsTylN/5D1ItwYk//l
5s1PgfKPhIgtre/S/WwVRzx8uBnJhmla5mDdq8EnS8V8m0DnJZpOTbb/UZ8moRuaNzOz5Pk5q6J9
4aYcRXN4i/V6hFHfHdWjnFBr5fM/c3BWrziXct76vIy+7jIm1LwCDqTHpW1SXTXLzADXunA/B8oa
SdMtkKvtA2L9E6DYiTIQvhRy3IWdfayxYxIyXtuW9hGayVa9EIOPIIddDzXC2cnnJ5Rf3qJObP3R
R+9iXCa1tlh1GSo4jzhDNsVjVNlFVXicGTh/avG8oxGHstZb1S0c1XsFAjaWiDbPHoP/Q4GhQ27+
Aah2FL11y7t9x6sj9+g5EaJgEVvHSwb0l5VxHwcuNd6rRWwZiLP16VLQwrD+S8p7k8THlApoQh6a
gmTxgpIVhaKL3x2Y4DNsQfCB2JYpRn4515AzBNdf4mCnhO0eERnzlbTM3Qu6/WWOiiyl7BLz0jgt
Oxw9WBvBAqE021z6wmXWOU1axvDajaHJvdVM67L6TBGODwgMXONjcB6N9cPvM8pyMw2UhrlWXluq
1RAfUMJQe3FOuBCsrQTzYLQQfIcNUttNoMlQnXbNeNnbOhqIfhnrEr7dnQt2gksDaIJZlpJKpI2D
IPYoTrjk43ChTOR1ZG5t/xsWjxQMH38UcHz4xnk0EEEyF+dA1HVfp/yXS88QatG7hmLjKQ3O0jbG
xcyHnUiMPSqiVb7p3OYv2HjB/GO+NxiAUgu8wwrQDMNzpLI+d5/nydYEnBxX+Gfat8indB//WEyO
MUHGZl10+5x9TP1ETWNIq3a+wmDnM/46in0cumRMESIoElvjzl0YmTiPcMLq07NLkMh3h6xayQ7N
P3BHoWgy3f4c8nFVdyXOpH9n2iWedBcTqDVn+PTp8Y4TG9L/HhiLRpfWVj2UjiOLJYnk9nUmKqmc
L2w6PW6E3KtNiG+oiP01aGDq0YfJey7mv/ytqMTFpBvQWeluRrMm1NwW9uneaWh+FXXKAWRjc947
5GgTrGHPxEhSlWKng7ozajH55cNAQAbAU/0e3gZWrwShjf5g0btiMaZwFiZ6a3QxuAt4hm29YmLS
4T6MP1EOETd3VqxBrX+tJaUTtQDx09E3ScGASLupGMHAa2TFxw2EhepRUkJ+N+13G12aU395kNYM
wo9eeyYhTUKxq+b3ATYlKrp9BEmkLYDLiJMLvtjKCK8wxfv/C+3HTRJ9s+onNmj4F5rvK0oLBQEy
Jgd8BMw60/mgDay+w+pMehSoOzFCgVB54JpnN3mzvGDHxBXwir2txccZT3UCAnUeVZG5NZD/8kuV
bJURHzwysFcKozu/rG49Sk9A12jF8r1tg5aU+FtETBYYxcqqvxJ6Raxprk89dcpaTOvKvcFGQe/9
VDN9gvPYTnPHQ15hstiQUihdTgcAR0zfvgNUOGQI3v/lnWrz6U9DITxNHtzadG52lZGsjG5SVxiO
+j41XiPWhuuVa5oia/Wqtr1/sLJH0lxYnVwFdLMzF6BeN7V4h1dcno78Be32ZcnrNbIdeHpEGe+t
ABHLd8RQk/rhQbRLNuqto85ZsLC4cYJ4NwcFUGDCMd8wa2EOupwWs/OGBqefMSJ2AbOhyp6tDW95
xnbJ3lBZP+qX90p8pJga/N4x/20g9KASALCrHzOolrVorhk3hHbxg6eBhmZtMnjGIo+/WtQohQvi
y7j68s61R4zkYGC6np1g78Z5c4Ejs6VPXS24L6TqFPda51ok6Re+erSVQjJMfDw+0KntJzR0ajdm
ou9A/sl5PH9OprPjVqamfspVfikpTAcwyc0weNIwqePuUqLhjbR5ZUt7z7Pgbk2xcQiROwbs13GX
rSgBMw7fkTh/8OEnbu3gPfGlWYwkp7SxNkirV1PwUuPB2vfRLuQk0SkqDnBtp5EYkFcuL39A7i3w
D177ghOE58b4sAVYs+Vedem5Mz/VU+hbefAENs8EbnET3aICn7lco1fDh9PLo9rc2xoBBXrottKh
7JpbzRZ7a8yv4WSqjVHr2g9a/0joYgrWDEuF6bqzixWLBGzFWth7bB9x4pBfPPl/aLNuP8Sti8IY
xiFvUc+GH70J3X5z+Bsu1S2Vo5588iFiroev8WtwpqhYXaeBcuQcR/KjCPnuQE5UYLjptpsUTnE8
puvYf4Qx5tMdRkQz1Q2UBFsq0RTLAliXgFZD8IoqlFXvQwFMiIVaieLWe0BDEVOpY4VJ3KXVbjhx
Uh+VooMEUNC9bTclnauS42Ps77QDTnGTLbTmgSWR2ifk3vHstUsYYUaXHoJGjUI1N31lXXTkX9WC
wV9+Ad+IN3RlOR8ZAXyr5MUMdWZJ8aPR56kpQLtGt2VtIN/x5H1iUISNLIqMLdS+VRC4hL7VCkuu
lan5P3No4V9FwSYnOogzuTOq8kV9QdFVC3ZcR0+3KTLu4JoyyeYx5Er6uKeTvOtqQJ1GcbbIDDg5
R8aX1TnBlRokDx68jl4JrvGRGjo6C6kz/weX6RhnORhCR9uwV8vYeBdB+7AL/Qiu/K0Q6WMyp1du
lREYy7EOPtWr0U0E07xqI12uMK+uneG8wV5atuW1q3il6NaqOIY7K3W0I3w3GBa6WMSuekKU397h
o1842meXERSNNiRQ1ErsKThCnZXLbFYe1H+xssIij16rdsIOYRdzQI8O43+X3pvXfXLqp0PVg46r
jU3V7fXSeFGLpINuhZoShB6ndrPAxmXHLVBn9ECmpZUv6s2ZqyeFJ/AB8JN7NAhJau8MnIsKaopZ
KvZaMK8E0xdWh/+0x/4yTdOhm+v/LLTQy6iufzD12tWZ92q09kU00zH0tRX8dMxWoaC4Q/NFG+qS
juV3GQBELnA2rYR+A6nXk00wqURUOuKnbiVMZgfTwJdA/OrjCZWVfRICI1IcmA7alD51P9zrgX0o
evGeOuIaBa69MFMQK5bcD850hPe9n9ti78v4gWfiFg+fHRP/txhMR+6nP1RseVaG+ZR5cwQQvq2D
YG+yA1Az20bAPhZMPS1HL70aluRDUQq2fdAvuVLbsTgaC7yfPY3fg86bY1mbsJ/x1Ii2rjWzlgOx
gZK3qo3u4FbhCA8JwgXHYTZWBtkT5pWDr40LNyp/pSuPtla/jRJrIM+qvgduRRLra7PFWzturlUl
KTf0Z31M+qUm2i2FzL2Oa7pTGdtQTUsy7fOa5ugS88nbzdK4Z1CaVXA5oIGj0bNjhHlrsn5lx0Qt
CbKTDxe7/tJwiY7FjXdbF+dAf6/ZN3ll1XYcsWkxVN4GdM0/jOqp89YUOnXijdlWZxcRES5MaDTZ
Vc9GgZ7sTKisYpqm/9XTec0h2LO0PPZ5Gh7sPu/IaLY6ZgXWDzWcRY7gMafIUbVnL/iN2gcnH+ef
emMmGkk6GPg2fcGalDaccqBjOMT/Y9KxV15/7hi9snFKQlN2YCpz9AYu0vwqocZkdcTE1rVJX9QZ
w4JXR4dWdH/m6C3lF/NT2YnVUouonqJQ2sz9M0xnleWo6mDDUTkOn4zO0PSiKZl0y9BwtgN2AMb4
5ELV3WErdF0I+lDzVGTNhWvtW0OFp0KlUzwtRrIT1OAZiF7k18u5oY8v9sQYuBQQ2et6drRrQkn5
MQKUMS1ix2g+O0QWI1UFdudCMOZWNXRg9J3abTEaWxntR45CZrJ/2bQrl8vkJVV3JsaJmULpSaPp
wHOjIkVFiXOWgI6f3HOiqq7HjPJfm1Hw6kylIAsgcLDEQf3+gcHFfmRn9R85aZIwUUnwM7iMgOaP
aF78tAXv8MHLuvLDecv9y7HaaP/DWgoRmEqveu9pE9wHEsYLZj8qzMwakN5srNL5VscaCQOLhy9F
arzIZcgYEDelClahuPFMOELRTDPqwcl/dck34iSC5PPzv5+t4jb1fTOS6WJED09qJJwP7iZf7Wc/
XYQ4idCr4ykB0V0m3Q8Lw0zoSIq9TDGqdegxXlgCDLKrd0vt/kLsKO8feTCt8VDNpIoEsoo5tfgk
Hoi8Tnumdrrx5M2Q//lE5vzMKLrP9OSRBCyokuHrauwEq1JCtmUVeP3MZnLqObcCgnCGz7ddcuaV
IGuudPhCgkJi9MZrkjRg/aECo6Xd0b9aeVBPB8zAhpQ55ZwRCtgZPYMqyU2jis01qrCQcucuztqD
ikplnlzGIVm7wW+hA0HDOQKpUziU5w47WdbADvfKS9UqhD9erOgMOCqK+TVNWGzOQ+ghU3XTuFLb
hMmsimqXraLI3vEhDYceKC9AFzcH5QOPsPlIzhukF5W/gEBcwppap/bVdfxPlRyOEn6BFilncIYI
3gb3Qe8JuIJ8YCOZbWVhLlvv3/mn3isdBq/uaYvIRfGbT6irubZkSj7UjoH6f5m431bnXUhyaV8z
u1JeEzYBqZY6G8KYfYVQ7OtQHlJ1KNbyAewHPR69OFZicib18Ftx9h2xSfi0WhUwM0PINARLVrzf
+sj6QFMYAzMn6WIMdnH0Pahn7X0oS2cg+ayd0F2qlDDy8nUedws/dZjZkneDKhtcmhvtdcRcbE7p
uqr+3QOf2x8ASTQ8opB9TSdgoRJ+QTLDLMYsrZeuc17UMWG049nNoh0igkPEJ6HAoOJZ23UBjdCw
JnZUht32eLRAcqLIu4wJivlYbCiBrVyuKqn2PFHeQzYtlVSzs6jtPeiDpfrfgZgmJaHwu8MIdpWr
4Kvhmq3Ub0tHZ0nuwWdk8PrfOgSNt2r9ch0TvsTUHtTGr3bdLm32/2DC+qawfoy8Wc4cYxFeAuwy
Uv//layWHguKRe7X+pptmSetXugxWFWkuRZ/8p5G4H0FQoiGLkhv2he/VSUjn7ugvqikcj2zSfBX
vBszARtnOSQEpLFErw2VQCdtd0H/qnIAjzcRBMeNWInfw/MuYnSE8q4235w1UhuPlLcr5vVRiz3V
r+w93Ci1UPlqxxTIJNRIyGfb/bWpqqiXVxcYHGHVUcQKfbApKXGplFNF6hRH1S1kO3SCX9bi1D/M
/l2dbDWw8Iggmo0tYB6eC4ob+s4E6v/KItnnNBBkKAK8cVeVQsxpoXl8FOHAuAgMvax+n+lltZTY
USCrUoBBbqzOQA9uBpeslm+i2tyInrh0NjOumieHdQJPaVzXNQrvOD6rp1Rn7k79meXpKrWZ3Hga
DAKq4op6vpz4ZGiUOeovsM1Lv4Q6SMHDQSLZ7VWRI2On03ELUJugae/Nwtygkl9H/Z/ZcQGuMe9F
EsGxEHdv0JBRgri7ccCdG+BsQgFPnXklhzoKVjKFDETBi+O124wnoW4IH6SyPjvBuAR7tJ9eovSp
/ktlKPDJCXEv6pYEzuvIIa0ODD6sOronQlzWxL/GXW4vWXlOfifHN53z6PJP3V+6RFujaC4GkZCW
RmpZcsaq1aAutyY2H0VMHzRZ85zYSbWBYhov6/+xdF7bbevcFn4ijkGwgbxVb7Yly/2GI7Ed9t5A
Pv3/YZ9z5SR2ZIkEgbXmmmWkME57XgjPLuxu9cYB2hZB9LcfHJ4mHioASon7ZzjfOozq+Ryshyr+
s+ClMznmRnBSUgowQ4EGvqNRz7KdfvuswDLOHx33tZDBivtYAtM1KcRhffa12VYjNPr+6TWqTwIN
sgEE8pMaxNOLmJWNyGQL2PjfiaTputwrj/Z5iI2zxgp5KzYt6VjlG/AoJhLUpPbaMmy88XleOAsS
i5iH9yB+46X/vwAbglIjUR0ZQy43jAIdrtchgTEpIWNT3eh6gi7e4WVCHGa69F0fBkwb4OZc2wqb
J3YqKy8RU337pJplHNOcqT5umLrIINrqwHVzae7oXXoeG4021UBmw9EZ2bejvTZVwOb/GlgeQz80
bJTWLC0SRzVApQ9W9tkLxw0gadaRvVJsaw/+Fa+uz1V0KisG60g7sEbm+uvzyQ7F/KL3Rm4gGmKx
IWGa7J7c/vRzKh0vbMg7L/IH21ILzP6yfOnwnMDeJYB4Om5N21oH0XC1J+vJ71Dza56163NqBF3l
Y9xCPY4IpCL2YZUOCSpSWFd+DT+ql1hJ+KhT3BxHpzCJX0ZaCpmX1ynIRsiUfnqfPW9+862xJBxR
Vo+kiXYHr22eKA4BgZL+NhQRW29CudDMOxyot2lWPMwtsIoWS2Cvx1TKvRd5cpxg7KzGksmMLuD0
glJud1qweGQn8Rbj06ML7qz+NaslF0KHxln7GnRobAsqH0hwyTQDYGBuGVrTRjpkrZEyVUUAg/Hy
nJslmgX8f9yov2pgfmJ+IJSxZ3O7DtiQeWP3oJ823TjCv/8naEL0kPH/fn4+iTR7Mo3pBQETBkZD
+xYEwefoo2jyQPnj9ls3WoYIz16anCDmAyTYe9Vnl6iRryW+GGvTfTQ7ccEp/6hANZVHAINqji6g
A9zDx0hWn7UzvQddfIrScaNLf9205BRavuyu7YwfQq+ME0YTe/2Pcy1IC/LEPU4Ag1qvu8bMXvRu
RDl89tiePeK2nxk+3wwTjIVtASoexqpx1UBdUelKmNhXZFlbrOcck3jkMEgB4wRzYjobfoOHadoC
u5a0nr3yGQOWk8IrPnJfpqZ56gPCa5f8hu3aSd/WalrgljraZXB8qEXxyNjmkUxuYoTGoz2qZB9G
JiqIhmLWdbQa0k2dB44gtem91rplRfE0Vh2GFAVN85yN/i0zRP0d4YGNyt4A5QSTw/owo5GNQdtz
rNxw+MZVKhfGdooxsTLyCvGg89Yl6X2i9jAhUCGVQb+ZKEI2ASkQMzwWHYWbBh1VW0J6AGyZaeB6
3zrUOemcGXdSn5WVtOAphfXzf22aUHqtrMMOaydqrGd96A1jAEg20uHAzUBOPc0YtzplJFhmc7et
MmQtDc2k5ZnLlgSjm22M7+Skwp/OcYwTFGL4KSFpb4sLb248TL0D4hHB5xgaUoXzHBOaCN26AWNP
5MEWq2rMpOhO0/mvA3GfURlBXFhl3HonSu4zopi5Ni5dAatQANxe7SDcBka1n4fYu9aMK9dm0biw
0L2AYCGfISMhjeNE5no1eQtDGPPR9MfncRpe9Th/LN3b0CGoVngCU9QywyNuBsvce2sNWnwyLEQX
WThjhj7Lg2JlsvufILEKpAjw2+13HNrYRMmwxudS75mDjxFyV2wCuGshsiB9KGm4cSpvE112Mk8k
0Gqh/PBSUXXjxYtcBjrmCI/CphS2hg+Qas59LvT4J4EIyzwbKSozjBIFtv3ODwir3dPTJS5ZbJib
s2oMQFxYolvqN/Z6IfAd1YFsNoZd1Vaf0dQ3FCPbmNJwRC1DQeSkeuCDyhU20NIRHcGG3JYK3rm1
sdz6laa+bHCDUqbxZg5qUwXf+o2Z0VtN1cdJOsUvGg3ASIQwiu53pI8rSxfRWUwcH1ymuUtZIfax
4gAl+xmmSUdKIwJMmKM92XeUwLl/HaD9YFhLA1etzNhjFe0YNcN/wqITJ8hsKZ5LbSVfcobol/ZZ
lj2hOHxMPQJCAnRqmEeF3bvEccShQdZAo8bE+AldJznMCvQvIGT8orgZNcYJ+tvUIdTY/fBacQ0l
Xk35GCO+iYnG6NZNOYMkcBtC8tnA4yo+cgz61qVUpOXPFN4sbAIaprrrlm6eMzDTwjOYQXpW7FGt
tpnxTCHgmQaOd7cZKW+b1sQYtiSiBSsX+IcCZfTe9StTO4yQRwnT4nQl1qWCCEYrpb9qdL4mU1EP
dylhY+ISVPwCIGlQZulvRsOLPlD00jN7cuBeqB70uZ3qMxm132iifyuzQxHCw5fiAGBwcnGPkV5/
hhv7xuGumuiBF+2Zxem1kfnzDo9CZvQkuafzG0bDG36h/lBega0Klahun+KhoMLXeMRda7ZVeJ1c
9SdyIcNiHpWw0Dp33jN1zBzz6pick7LZOXCz8UvaDxzQORgFr6FAMOwe9UIB+BZoZ271S4LxZ16L
h6HNXo1gfKMTUjlZOQTjsZZ5zQBt6IBnBkg6eOew5VNwu+ErrnE6fLNY2rpN0G/ZTMc9/BOYgxy5
o+yJIKcH698lrvoRJ2qNcwXikveQgQbFu35kNfBc5uq/BQA4EkAm4NICmjtj9arLnUJ+KDN8QOhy
yav6iCfIRl9/1+i2RYY5PRcSJGWrr1RQl8cIjabuyzpEkgWSLXfEj95Ar31HcLsKqn8eboCr3s2f
Fopzj4mpC4SJBYXAkD5bIATHL6iI4KX44xcFm/5dCUZ964owA4dfIjEi0J0Bj2zEIm0aeUBHedAT
iIhjrkWtGw6wHRF66hKgwkoE1dXaZOclotDbaO/4MjBQDZSXtjiNQXWBYv2o4uy/fhLSxLZjibaA
nZG8wBWgtFXgYi2815nbpx8zvd70iC3hfNaTUL0BNfg1D0NH5DzAn9s4e99C/5oP35lUd31F9Jal
dzoTeo2gTgYmy4TcU87r/z7W3akL+wvAkn4mvTrjgXZ2ethd1++MKQJZvrYjzk1pfJflAkmEDPF2
7PTr6IXSJX9bZTywYy71zJNyy2QHugwim29lxXVj0sudjcAJavCKiAXKdw0rfWJGHXgFNCVsmSUh
zYAgfOyl/MEzgfPrbWT9hoBlejiXCcwEyDhG21LuTL6p6+rcn/BVAVFLbaQHeJ0wrgjYddg02xAD
4BiZeVfIp5nDOWmwCyibU44joCdyIC10x1RH+mHgwaNtYtMljYmKDzgolt0dZrI2A8cbYl7BfgNZ
/lnILveqE9YS8PvRAbE9VWZ45MHQFxjPIuKJcTSu6+SQYnhXsFNXtjxMwv1b5tjlNuxOKK3ZPtMW
7tbi/TQNoQBjvAfE2vk84XNVYebX3lPL2+LzDrEnaNwtGeGM7+2vJnbJojAOtd9+GV57FxNWXXCc
6tl9M6zln7bhicX4Jqd4K9i70tq6NQS/40BBskY8Z5jo2sPRDcmTbjYaTi29YTfnJtTdGuVajspG
VDszM2/CWWg03AuDFlLQ62POBm1RanV28kG7JENza5jikDY9Nmd6o5mjvT5z0crsG2zw2NAPcnS+
Y5NOg1VYsTswnvvveNMELdUZzs7nGm/rODj6PMlBmih4bph7cQYnOu/S93aT05wMD3dk3cbojVJP
pfXRrB+FhrKqqyaCWOxDM8PVn3jh0vuS2vpLBemPXjnViJvMVDWSCMtp5U/uHZpBYqT2rYu+QGy3
HR4owAoHG8O/SxJOn4NfXsIIZnmDa03XDg9F56/1TerK9MCGoqsRDcoQ7rZj3RB0qTcFmsIIkZWX
O2dyMvb6fK0IK4W8bvwRdQkmW9bAwwGMNwGiZ4AEd0H26pVogzl0dMfKOoJTg0E4PCPb35gRzFH+
3DrNruMRA9VEKJes9ZmJn9qnnqnrElMPLPSzOwJH4DyxK/lzHXynjoUhEjmL403DeNx0V4bE8zFB
ZbEmrv2kP0SfPkgcTuvGfjTqRyfj5WEagC2ksdVvlOfeEqPEPrS6CaYWnhjVZtJAOdxDIMMQOpj+
pMIaz8WM9s2yj6akUnSwwkx9BvI2B+KE1JArAYWY59GJvpKRpMjZtnds/MlcQqv40G9rzlCx0CBk
vQn1pdaUppI+rcdDDJPiVQuurXcP4ERdQ+vtLOROhF5DTgf7ortcGLvMgM+6VnEHpsIAMjpcwk/+
jCMOi2WY4bxiBi+eBdMgKv1dPQz/CF7FWLclyVd48I2JJyiQ6+LpVIPEMszfjqbc1qzFrEpopxEH
fqkqdZ4H2C09mBJyX6jUC3FPuAZy8/KU6T2JknE0n5yU94v9imMOD7PFAVSTh7IvNXu1GoRWHEck
z4XdR1YTAO1KsY+z7lFC5FEwNmQ3X3JSHRcqck7w0+TmSGg8pp9e4iBRg8vIbkiGwI6jzjvZSf5T
+sGwxUG/xzoCtWUHESQYnL03JMU9NiXOt3DBc+bBZ2s2BAwQ+IfGcMfaaG2OSE/6AYPzNul/Go4d
zodn08l/m0zBCyYJobOR1Nr1vbWdd6PIH0PT5UJBNSfzWQw79KcZt6dMbk7XHYaOaKSgfbcTwkHa
1ibAbTE3Hv6PWA0ThBM6EQwMETzZ2KLrI7Wl4dg35dBfHfa7OXSz9YI99KpRRDOi5quikfzS4EnQ
u5gc4o7mZlhV8GCxrj32cdcZT0mAYMi3XtyyvoBacYKEQJVmOgm25cVb5XUwbiob2rCxdMdSdB8Y
nx/1SW6b4xNFyjny1B4Mad05xe0/ci/2tkvknRl5YzK2UGIPw4Z9j/ytAY72TMqHY+9Hu2CHxXuF
xTiMz4YYPkuUje4E2lwkO5+6mYCpM6t1JySzS8ydwqA8uMPwCZ8QtclyHv3knxMDF6Jp4ukBc+Zd
VI7OiphTyrDe+oLiDB0BJr87QTvQ66UyfbCQ5pMUBgSGJey99LeqprtNWYOOZaPvQIzbs62iP00B
AddtbmnswLCa3sc5kLDhUJlavCXfZRHEAsEg87SxjhZkPATGohxGnH5ZOvlnltZ5yPJrZnH1wDpW
1BE/Q4AAK6/v2BJ/6hagTQUd1IKTIs9+ovNnpDzphzMgH9MJyzcqJsye6PtTQhdGYgTqTP239EXu
3Fl228oI75EdX23yiZoW13M92erJ6iaH5ljwuyMqhmi0vzMFRblo2SIxNWZ2124Gl8S1RhfMuXUI
nApTmHZZm820W6h2w3zaKrPew/zHboxBxgI3Bd32u25Z4pRW1E0OEUIrj4Xk81i1Bq1eubz6jdzg
pxmuEj//TuHThHX4U2ITVmFlK6ho1di+NE10NbDsBkyn3mHv6f8rZhZKCjd+cxOoP6a6yjqhyt91
3QR03G/Rod8KIH+LsPuWhPaw2wDyoSMHYWm3lodyOv/Fm5zwH3OTBZjIZCWoQTeuQiiNuJBxRzHC
MeBbawIE+hrM9tK1JT7Ksbk4jHJkb8JHDuaHSZXIqcSxTySmEHGFyWNlP1rN9Mvi485jmiZnxH3g
GtE2zuKrZEg5NA1TFsgFdDP4v4crzxgZ9tD74HO+NbnFzmj/g4LNE+ygeJkZ/1Weva88Mi8T7kw0
acGVj5VLgIHGnISfIjOQRlifspkO2C2vcVm4Nug4vBFHjCCkshwgr3aUta0/gLvGLg3A/LEQ5jTK
Idg3euoFSIBf/y8tboIxcfMOWLwJCRrisofjvOkUcBLlv8eRaUHb8ORBO14zEsNjzYNk0p1DDCta
z181dFuhu5+YpRTwiPXv5fOSHL0RprdSw5dOMFs7ZvseeUQjBrCP9M/K8DHhMbLN/okaANHwWfGv
DccYPqmboY1xpmnwavYLVPxQhHP/oJxwG8lXoRTg4PBT0KKHjfmcp97zGAFXkjoaN/a2aS3c6qI/
AW4wRDaEq3oANgFGB/JNRyxq8Nlfz0QXSokXTOSsHMQdCYdZgsoys12SS2iPKw8f4ZlglSzbxjNe
5xXIOmuS5qwFBQinjLBioGm6oJYOtm0v2dDvB8P9IIYSosaJK2ko5x86ZjjH4yWNhn1ntKdJgv/r
GRCHDiQKvuhmhC8jcD01kG/7OEL4a7xXsAyM8I1atosmCbvpBis4rI2yTYB5nK5T2B8bgALsRqmq
OMm4kBw12OAQEUVRFdflACqHpQLNicUcSD+mI2H2ujiougQfsnyQD1k9ApT7eCG55QWhBRdSvNQ9
Lou0Eo5FnRv+CIyDjdT9qCnATUhJpTP1bObzzprVGXh753kpqZwdXg7U3mq6BnV39VsG123obwTn
b49xPtYn4kloG5JBdSDR+dZmYlcDheRFf+mx/ewNWtp2bo5N0B0mHy+6SQD9QUplMs979n8S6F3C
TG5cKj1RKOr5cxmNQ4ePKMfuvA5IhU3T9uojW19x4Yg8+FyYLDSfXJ0oxavaRvsF6ZMKj0ntzuGs
49JRxL5UNLpK4VRRmk2+biRBB03xas3JRW9R6HSfE/a4MPVW2RJd9GHgK+fi5PEpdewT/LF93trZ
fiRiYTB81Io8aL0KDjPwGZadB3vI4WBxpKaaJ2f6ijOShqSVtx5SAHZeVwGLzDXUc8pkPRvEt9st
26CbHiWHc+9TGibNMQRViNqUuTqNlD9cZi6MF7W4XiA2TpP+EnrwIuDPCkxpUqofNVRbQ00FDzwc
0eaIzz4CFgxihqNUE4ZlVK7lcHbdcDPmhOINEZEy4tQ41hun6UfAiev73qUb5LGR99jCZigHpoCp
dPJTTtE6ptwMzQ/bQpUV5Bdu8t6zSA5AG7Zp5vbBpK/thcvcbCIrC9o/IBOXk70zhRvCQ52UwZcC
1GGZTkJcTC56X2AURkWA490aWOBPUTcrXW7rIsIcxNFGtIUNFSeM8VcN0FQQ7xDtAessViu4Bydy
FvaztsyN3jo178cFcUXNg2qOxXuH5y76iU3OuhphjPUCTQBTzaHvdgXRZ7LpPusKjyULcg5Ecu5a
Ibb49Gtg7rvALLYbxz9L/mWjl9W7gBuOn9li3yLf/oj69IUHR9AylC6Br3Odv6IdTTde/e54dHqW
Y72guVs7ItlNVBzcB6AADFmANkHeZJSdxxlbKVzKkDDIUL1z01jueG9sTT6F7gsC2ge0uWd+AODO
ZWsOQUTL0NuarY0/gfNQRvNNgJtcKz7YPPvwsORHVs3naqiH77iBckDq2t4BrdQQi2G7CWUxJvEc
hZvFi6tLQGu/LiaUH94b/i2UVbByTfFRm0aLhgXbGaYEuuEx3OpuUF0zu4/qv2M/lzvPdrE6kSVx
mMZ8R8HDyab+ikFU5CxmXw0U0BhywEBz2I4/+rHCsn+Xsd9B7Z+dwNOOWZ9N1hwa9o/B0fiCVahn
QvWIeq577XnLCnOW4deYxMa35d5p5LllCyl4wFcFFAdCPdjzrL7q/ytsScZD7a+8p6wxfonJ+WvL
8k865d+Kts9qnXUGf2axQUiCHAdFbqEc8H2IDCxEAP1oplQowexyhxotno8FldxzbXfzcztaWzkJ
ZzdH6ZOBExXOywrFsbUNRvuiA9Iz+Zfswz8WRpibnO57Qyy4eSBlrz+MPiIRC7b/15iI5MtyhvS4
LKmBR6THqEES+c16m4zlKXM4cfv/yLpQGHxUUv4ElzBaCEqMcCKDSjbhWDFM2usrJXnZZe/Wa9/M
oiOWleDChLRa8iHyUN+F19DA3hIblSpoP2uFs3rjleNWhTcc+6BqM+zAI/MdU+xvs2vOpazPTTPd
lE9BI+jSt0i1vx0cv1vFbEzYEx8FOwDDgHTqO+60I5/pbwKdGmfiSzwG8RNV1x5d1bfbuul+GEps
BkCuQzmUazyszwiLjhjNgTGwFDpIqrvIKLdsOwqMrD2SQUOSVO+zZrFPWPWQHS04TZHKOePEZZrz
I4FkN2vieHKnVlK/ONo0lUdYVzzS8XGRM8rHdBxIpcjzr0Zi6m0uz0OPk0IpQRiGMq0Jw1OPqvZP
9WKNDKpMe5275UsW4IfoISd9bgpOZLPzXhRClNzq76Xr/k3GetyFYcgsIcG3un/W1xzlh868bAdi
oIwP0vYofkLM4EmQIX7GLCGEW9TNyNejqBUbo+vkxstLzmpcc3H6gHfNBtba/ZfyaigJ7LneBO3Y
Z8qQI/rty2ZXoEWDIoLphVn/bb0Ge2ueVNXk8PtrvM8By75KR10z7GnjifFfN/Kgh70+OBJjvwBX
Pbp44MMCR+rL82cpBUl+nkDVgtfQD9Q6jH0sblojOEZYp2+bcUowyQE+moPharn+acmzB+EMAJD4
aiaMihFVBdvJx1AaM4t6vtQD2yc26K9GzMNqkrerekQSvUtehu9/1PlyS/Jko4bsU1bpszXBIi6b
38jvN3VRXUoHz7tZeQfuQQqkj/0pzvBnvDM3mdL1l4XHJhovpnzxSsgxfgvmlLcYMevg7lUNXWK1
83CPh3EEYyXExIouPHoz5bDnHID6nV7cxtulCPFcgPRBzSc/C0A3lpPXFnvTzr7yCdt9080PiFu3
eETsqtR9x62difqSv2RlSbJaecNbf78k/p/Q7A9LNX9HhjgVbratlUADBVnP8V+TGfkO5VJTm9V6
8qNuF87lfZFAaW4T/eaJxLvREBAnqu4ttBAoVt6ZWY91cNwBMX/lceD31NZLYlEJT137wGDunrsK
+ZU7XGcyCSAGszgF0X6NP7HJ19muapefQGkOGaMYfDOddEPve06NjrkwnplWZ7N7zTgGdsDFmaue
Bmt4j8MaxVL+kjdVeQKwpIEFsplMpHxwrseNHSqkO80udIlrA3BEWghivI565zjoH2LYvKkd2gNV
g2BlIsPnqqo+B5WW2PKaBx2XdTJh5H5JLkkgO1Rv5H+QGsbDh2Gv0413g1AEib/WSuJb65nzK9r6
J0u4V7K5ad+4ILvIHhgoR9OvnLFftFsuDiLCvR3SAHW295UvzsOSskbbjBEpVk/niMS8xxEWEmxn
dmiplksys6slwji3k32fZfYtSwHpO4JcplrMaEdEa1gyI4ccs/GQhp7YBQg1vqOuh3/viI549QX8
1VfyHxO2F4uk2yPtdU3jycY8hgE2PhVgFkE0G3IPzVVfymkTj9hbu+pj7kuxbyuHITVPLBp8SNy+
XfcsTf/Y4ayWJPUVumO6c8tZx6k7BCwjHxXLjByLxDai1CqJ1NJgWoin2kM/ErPZEqOT9fI3T8N/
crCOvtP9mDkjTE49GSbgF1k03kZMHQ0yZVYmSs8kGuMtGZDPfWnuXbj3m76AbZnB+UQzz6mIsmcA
JpyqID2Ru5FcapNiOSKccBPL4F+GgZfbUIHOaOnxVkFLSiDuVdTNo2e6d6dLuHAVIsbc8wDHKyc+
dDMPTG2TAExTyA4aBuahjytGFiE52L3C963mWSabFSZ/FIZn6RdvMsLmrHUx0J3857qxfizfC65L
kNiPXT7omUf/2NT21VVLtQO7ulZ4MK+iAPSd3Se0gSUHGXnEfvkwu/ElQ+lfkyEkf1Q8vWgCAlKV
cj1GDtX6jHP3ouR/SkmvFriIL+ZbWC5oSSjO6b2Z5FDrRl1datPfddfPwWoxcErOTetaV7paSYpp
5Ujnquz4M1XDPgy6ed2V/XNNqMzZzUcObr+eVn0w4wjZ+Wg6mmcjcH4N2d5sz36qXNquCmOfld2r
bkWdcLEn77CkEPFUHe1VXUEWt2f8+v0AnxXp7nsOixqTyf9YUZiQGr2xb/r5gsPcxesxSip7VMXO
tCbi5LhAhHR83NpatmYkp+uuSzCsqXAWIkyPAX07/Z39cReHEePP5FQiyHZcPNtE6myIOnwKYnM3
jvmnnjIa1Ly563TAX2rjV95VmrROQnbut4yNl6wwOR4w4DIZtDhBwPrB+bcMyRJ3f81U/WYGyFtC
WFQs7/i4PAOp1FtDpukjZDB8URu6TQdZYZcRGVLs4dscbZfNKewJ2a7Wc5DkJ1W5PCkI44/+SLFv
V2xpLI34gxiSig6J2XZgj+JA4RjS22efiQPkJ2V6ZDS+kvZ4D4r6HC4o2jObZM+i/5hCD+DSImQ+
76M/OdmkQ2GTyFY9c0TwtsbiPDFFWJVd9oQ/It1eLs6BQVZuEHyXCfbXCQiQoUubDmu6ojAA3IPl
07SxjkQLobmSzFRbbUcBKcWz3gu/IjV53EAI4+Srz6Ioz31VXlvLRfDoGz2m2IE45XX5IBhdO2Tg
bn3CbihDu0trM/DxmCPbbXpdLKKyWaJIiJt/xaQeSFZ8EVhU5qnBFDei+PNzI30RiQVAUfCUVmeA
E78HZLAJo+hgeMBvoiztz2GmRaHVjUkkRmqKnni6tLX7T0aj5GRp7oldLiT9sOkO+K3PrXumcOF4
g+ZbEfG5kj7CyIyYq1pm21zQIwiTXIWmzTCzcugtMA0xYWriJ933GOOZefQF9nDmoPpX2T1NcnGK
jeamXz0n0cKbvMfI6U5JTPllgzI5yoT4URwzDKvDZUYPwii6NNqbU8/3Rn8e/V97OzN67R5NyIMF
K9bgyGgs90UlOHowcbmx87whKoPXM6E4VYe8cjduFJysjP2ph3hUp8yOuu6fToHcWqTrtNF3Dckn
4wxaKdlcUerB5ZryfRKRNaZ3ERJiV1URv05d8VRK60+VtaSZt1uFHJ+knhyV1/iNQwG8imA5jtl8
0dIS/ek7zz/Jwnh3CcP877amnKtVJIc10lkODEGZ7pYbw5pBk7qH3nAvduU/LBMGXqU3bezarX+Y
d1qvXtJjuJErd495Wn0CuoKlmPboApp03KWj7V+GdMShay6YYYadMnNgZuLnNknYW/vMw8oauwTs
+ISkxRI4v3Ug6gS7+kQRp9m/Ev0+OW2NcxlKMsCF0+KZpIwvcwHHykTgbALR4jKRjowFrQXidewQ
GmBjgDvE/Ws0BiEej6CQrTn9FpOfnVTioJwoe2Nrldm4FotoN1ghjX+jrPTxT8on4+RDZPJXOcKK
fTFOJHdaTgX8AMvLJNX4FqQyfU5kgksJVsDjSU6lfK07ANIpbJFnx3U4w90f6uiAVWW1sz2mDLkT
JyeaMoTR0yiuxsxQGntF+u/Wm1+twrUOXcI+ChGgf7EYyVQtlapZ9EB2xLnH9ZMb/mKQhJCqPRE3
MTg8q5jm22JlYGqpuofJOioVb400JZhGc/xQaLiryjBeKuezV9VHWXzqb+BeetTfyeMYYyLDe60C
LOsgFDGl1HYKeVloFST21H9qJvwJBsEZf62mt8b5cGtS38bwr69n/yUkTmej4LGUpyBtfyMCxgV3
Dym53kVi+xS0Z62h0X+rYWPYcO482GBBCGXS2xXla49bR2cEO+hQBlq7sn5AMzNRCS/xMcOlpQzF
DtXUPL0qbJS8/h9BsfQmHwN2NxLe+ARg4IhnYUEg9u5qMPZ5/M8TJBHbXy6sAUt0KMyOftNsvS4E
DYHb1FpoVhowC/D+Sb7oN8iHE3n7Ny7bM6STngyQFJJvnGM/5oeryvmA0y548wVgmE+4OOyUpMet
paMCrkiX4LeQaLYmT/I+5STudkjYzfzThFvH3ck4S4o4fikGkGgfvkB4m/mIeKGx5HnG0Rja2BQV
XwHOsYiHsCvL4MFqChai8k9bkCRYniwuIhdO+s4zr2m1GMbOWMr6eIzZzZ4fGCexz+ZAc+D0m+LL
4ODOPJzYlFBrHq3M0y9g1lpX5jIOaU+yq64WlWWbQTTEbnjbNfzD+FcRo6MvX0nCQVP8why3ZvBL
RmDkTnE24pBRg3prMsL07mumVawxZG4ot4i/I0CjNKRwXv6iiTzQXKy1HkZrrajLH+PyOfXKZ7q1
Ix6hnDT1aWz649yPBwQHf1USH1Tp7LirnXGxgpdKYSZQnqquRBfE2NV76WOsvB6XCWG63PEO+bD6
xCHUaydspj2YWFngFdjpQL3u5Rov33XNRUYAN9vFWj8orvXjT86dK1Jy6AIUrWNzeJrsH7804Mk0
28nEabk8mdO1YPDBz3FaE6dQ0yEOiBAB3J3Mgh0aVPtRBibT8aMNhFbxa6qkp2O/BQbmUFTvJLql
d8fA371KGLg8dZxUFrAky4iHLmmh4YcYSNH/mp8lYidD/Bb+1c2KdQhyMwqBuUrZHMa+L1AboX0t
vWZa+xHAZ1AnaPW+LD6jfrjNwdkIoo9JV11hwrRui1/96QRRcg1E8hxLz1PfFbs++BqKemOhyHcI
ZaiKbF+TuTWQD8Bi4f74rfEYma/6NfUXHBOcztuTsYztMOxbxgTxwE0U+unqSvwUxG9DSaXfh95c
sPT7ZH/o9Ttuaut1ifE7beTNVEzclztCVuGA+8IQ8Ov52PE/s7ba61/DfdabCz8Eqp3M7R7glEzX
Vi9r7gZhkHiPmYfUxkOm5wzUn7irMMCt38c63Es7vvASSxmiGSRKpX0b6hDQZ6cXrC8WiIEnZEZg
77/6eUhErDC+Cp91PN5hwbO/yxAC4JtZGdskc+jR6uhDE8/izNybeOqZqkKpw9qyx3qvlvpXpMtb
kgx/5xgqsE2+DC7K7pdBSid2poduWLZGmT8lswz2KIcdciqtAD0JWprYw86b9EizCc5l3XgnhmJb
bUHjEp9hVssbpQdP9cDLwkkhrBd+fgi4OTSvSWHCAyI9w7eZIZTWRxei6coA/UITNqk9wRHvzwkn
PdwK/Afsn1nBM6z9Y5zy2M/W39Qerhmm10WWooBg+iiGJwIzVrY1AHPj8zULfDHrf6ML38WYWszV
EBYr6dFhFuG5Ff2GoPfdBIfEk8MfaC7xefBSDp7MQ6rA5Sf4lBZir+yUWZlbvVIhM21vFnAP8rz6
pqDhHS5uRz+SLOlWxBJHtKZ398voM2DONzbi1qIxxcmocKkw1F8Hm3iOpreY6MawL6E14a0UkPFE
nEG8FgpJM66VJxK9TyahkwtYqWnjkjTjVmZgjlzzMNXLZeiNF85jvF4oM6fxWM/RYWqj7VCjiWzU
RRgM6o3uUI/kKwdS7Z2llueJOqZLHPNWMjqZU4PzCSZe2Nw6I/4ZekoffZBWAM6Q0E55zHaUDcxI
GF2k3nJeqmS/qPwk++VuL5hKueFVh66X2Ps2RoKTCECeD8fcWLDfZXd3uDAT2NJBdAI3LQz+0KyW
ny5vesHXJHCDdTIP52XJtrOJD6Lft3fbcYFPhvkPmpJvK/YZ//RrHIH/x9F5LMeNQ1H0i1jFBIZt
56TuVg4blixbzAEEwfT1czirmZpgy90k8MK95x5H0d5akV/92Hpt+nZrsilmlWBjYeKmCKqXIOxf
3LI/Z0jYTYNVBaamlYrMx9gajj1fJUjCdZUS/muCeTJV9s+xqrMfSwIsUT3WUTXspPHZQRRF5yTe
peQUMAtT4+/R/O3cUJMx1HbJ3gVEzlwYPG2+G2h/PQKkw4k0Ss2eoY+4AkH3vWTAf8dQPNJg/Q5+
trj0wpb2KzvL5N2LImStbfEU6fbY5fqqrPTQtvbG1M6Rrx07Dm6lMTobfXvpfIR1WD8PUc7EYMAY
wbe2i5tFTp69+VZyno04wDacVpdQNwWIOBKy2uVZNspSHkJb/Onc4CGOidFIFTLJjA2hM1EZdh02
H0PQu5R8jbYYHusORZ6oD3xdr3DrQd6O7Ub5zR7LwKqnapUxyis5tOcq5wyPK6bDOMlN1CvWlsJj
6zoZ7UYnQIt0L9YwEusz/DaO+WJAyXJna4+OpVsnpO60kFHXhTVhh57K8zwON7zQ0OmMIvkIpxqI
Q7ePpkW8IaHcYQAZkLc5RPSKN99Rjw6xsKcGxqzfe/KQE1eE/R8iig2LnrVeAFvPKT8YWO+6tPlx
hwisKS99xGIAZGVL7kgpEPyUqHzJDhapjRA3eQhYeuWZ3WA/xmEnkewR9sNUAOtGFpFR4kzBk0hV
u0dqxrPrkT6PPCzHWzknNyugcpwE9KZ+K8PxyWuae8GTYul3reqPfJwOsQAWSZ0GmyY4ZsPw4iOV
xTNx6zNBi8Jka/Y2uhnhlgM+hi008s87R5xCezi1eXrp9SLXD8i2R5rqDcFBiH6jLUazTmqcIssl
ndOoT2Vo7yfP+ZmEBlGZZX/ojVFz6v42xeJv6BHB1A8A7gLb4TGxo7tXuu+6Y3EPXHDLCuOgavGU
2+M+TYJnNxnOY8R6zDRfkjbakaz9AHaQyQGzxAbVX2+z1F+eobiU/waLyGhZbMwO1rEdoUKFRdei
To0nHC71sWvlxfGmx9DzH2ZXP3ZJ+BYyIi7q8NRzag9p9mogLjGpdgj7pW6yUMUm2O9mwIae1G8o
z06S6ban4zWBHOzenPPMEbl2cyfY8f0YK4uMDnwrBEgJjcZ9zH/LsmFiYSR/WDN8+Y2tDw1tau8A
leCXCgjI5OBEPm1ssti6EPHLoiRn9qObH9w23dVP2OsQzPUaLqp/8Iv1SwrAfmWaIGuc3AUg1NAg
Rs1wbA11rlsUh1Mq2VQIX+E+XxKguuhHTBFlILt1HDp4kOWSXDL7Rf8wjVmzidry15LD3zFtLlhH
SVgZe9i6XjBRhP2fobB1bWf46wpXbPiyY0yps3iufAOVq9uyf3Y6Rdpmy5hPTvOOYacH2LGX216i
PZaDzxInI6PVNPxuqwlY38IlmG9xYbBR1E1Cha/796JojHPccIcoFR67JjorJfdBo0g8E7sq4nBF
CvlRdWBmOqZkDi862RIHgmFOeMHOTeEhOBiyfeZyJtiulPsQZh9oHIPwjlKg50y9l4INQ+dXn3GL
nbJyrce5yXEr2hCLXRcuDQNaywE3Z1ewhqeANj/Jw6c2r1EV1TXcUVXfUrtyEd/NOKuKr3nSvFlB
ZO8tVcttnHtPBKUB7jDblVFn3zY0BBBOGsrR1CpGIy27bIDojt1BFl7G72N3Lkv3ZivzbwkzIA7K
hziDdsySYFg3HRlBLesKs6X4KKezjNozhkfkb+jW2v1Ajvu27TTm18i78GajpSP0qO4+Qj98qpFU
dHl5Qz/wMFc523ElE4RVgfF3VuOHz0uIXXfrFTUxpBqTiyTy1C8XHrn6cJtAsBxXd/rwhf/wwKTg
0WgJ9OZIxONx7wyM8fP8yfD7qkyIRTVpRut5sLFCJmpn8xN3E4hXEhpOhsZc6kAS82OfzF68D2hA
fkqfuyJATsXD/t0k7nfSs9EtGv3YkoGX9sM/ZRnXupOax9eNGcSDVgxYVrIiqApckEQjeQD+8q69
hpIJjwMhRZsb/N/bBdfuzeU6xncadf4XSeEnabPwSqKARxESO2jWPdHx5wnK29L+uEHzlhUKPgmB
Qn3PbLnIdwyK1H4cGgPlA5RGz3COhpKEQlB8UExQfOBWa9xgW7IASvOStRfDTCt/dSgzSR+7UvDO
7yQ/fw4q+vS9sjzouWa5OrLRLhiHeX7AxRK+RWP1kyGsDKueCUf2MhqKHto/FB208NogbojpRuMI
EofJqGHj4z+1C71KF+4lGnSxdzir4XMYXyCl9c5JmTtMNiNegMYvMnd2vsdYWJQ54bztXg9Erjrh
MTenTTDpl9YfWR9UT4lFjEOpyG6f2+y1MDguB6gaYP95qX0yQlWNLN4DmOIiWuwD0i4d23P3rI6e
DLPbiayP9xE1H7qtadMZ5pOS7TIP6A+xMz+kSX0nyeCFfIl7WqibH+VPNkG2usZoMjMENSbN729C
Fgr47siRhCs4nByBW3GJHADcvgXYTR1czrgsNVpdNIJMyvpsvIDv/Ar5DJRbfNazutlm8WNCgQZp
DF/PSriZoZEarMsGFoxsOQz8XsJvjyZxw398LL28iAOKeau92vyQZkKu7KIh8ZOnmNdd8ao4nDiN
UIecGjUyLawbKR5AN68PSwRpGlpPvjue0jjcGWxYjyZ9Ov7R147DySNcp8/JORsFIYpWiPTZPWgx
/7qIj3l0mUu7HrK/BTHhFOcqTf4KgZ+hFvmEPMxhoIfvqrM5NfueabYI8NAQZ4EgFPEQP485xQ+l
lx/NhJE/qCSLx9w6MJlmXj+yHSLPY6VUhEVowJfiR+BDCyI4MT+8jQamn3rYTzWvBC/YlLZY0Ozn
wqAEmjXAJ2v212WZMeRzevKh6oH9JwIAaa+5GzalBXw3iLuDb2h363pIudGEEbijvMUc6b/TLLDU
GbzTgJuxGgpWPgV+Skreg9GPn4HZsXr1TQTmw0OXdFvW/zvLJUG8V6xhETvl5psukdmkS/7cLD67
vKvQyiGZMsgHnrJ7DPs7XurIMDPGjRukL0kZ3LBnPJZuzZ8ocKF8jnTGU8VkHWxhtw6pvNxZpusp
NrkbDWlufAkAvga3fUjKBeTrIBvhNvQEsbGG9KKDaY3FH9ol/GOkcHLqugbgjhjHpGkdlXJ2Je8r
SENip0GyaazaSTpdDKe9lZX5LCcGJXN0HBP/kPjFAaXAMxpPOg6HZGCSWXeKrgoJvdoKQMdBHew6
iSpTDSTyJv1DHs8vCX9QRyfnpl10KJjREpcRx4S2dLZeeRrXaVtutKPISByH93LmJSEFIlPOIXT0
1qKi0HN8Axwun3vUDFiFYCAvXK44xo2igBFksj43izvLiYrt1LIhE7lzLwzrmIoImZF/HLNo5YTT
rjFNg02hixkUjwplP6usLE3304S5P6udEUdPdl0ezjr3SP1hFDWh2MwKRIrL30yIxU2+RMRhZ2dg
9VLGwc5pVbBR/XyQerqiwu1I/XJ7ZCPtmZ3E38BPP4sS6U01GoeMKg6HrcMknpFenOaKkNsA8kdr
pNs4Rk8aZ4qFPXTTrTUUGU1+82xyIrqkJWS5HJnvL/jlpnPcbRj77CsqJidmOU98nuNzlk7PYRqz
gh5e2yp4ceb+PMKd5JJyzjZ1sDTcfx5p9MCZqPUyS65URz+mEs6lUHwXFsIVbZvXwrW2PmN8yOur
EO2WKvG/dlxnTf/Exhz2a3gJwgAdkLVLe2s/RuSiebWEwekZA5LzuDj7g8ESq2VzUs4eTWOp3lRl
ApANkISPUf2VEYc3jNljT0OzZPPcHJfcYPJDgP3LxP/HIO83WQY9Ab9rXsV/DY1pUTm3kHcxC+ZX
M6jta5Ux4WexUS3SCxKdCxSAOavGJvF/04mZar1YV0X9xtIB+KPfMQECwAavejeb5c4v2nvtCTZQ
kCRoj9DdeP0TfOx3yP5E15hvruL9lSCOy5FKb46fnGY8uXVmb/IoF5+NR10Wt/OD7aJjrO3kPHbF
W0di2zruOQJkgCveklV4jPymOc95yHiNLchK+cSNWeMSZmGsGCsAKrd9bKt1+Usp/ORQ3eEV4A8X
Vixq8aYtaWR48qtYlOeGaB5ezxFQhYWtiljWnjzxTAnwbiYHw8xaTGs2DdomBjWBPG5QsYBA5mSg
ObgVRu+daMG+PGewAF9YTJlHyaHZNahsYSJ5s/Mq6VO8eNx7nbuPUQzjluLcnMOabt85Zg2TiU7k
55zvsZDxB2tJpofNzOR2ULCDuA0cjsytytoPdyRal3OogEZapnuvnVqycDss1pYP5HbGTFOEh8HL
Dk3mv3VwwqOC6bwNln/TL6hpOx5fbXsmg8WK2+Gp4LSk0++3ERJh0feEM1rQvev0H1/FEzYg52y6
5hFhDZIHANFPTV1QmbTxMbaiCOwbiauNzM3DkAf/dGj5rM5mZuFEBqO29Y5xZd3aQJ26BoVp1BCy
GvbtOexR8GZ5MZM/g1DVHo4WA7BIpkx3o+G3DIZwn/Oez2EO5c97imxWJcgT2K4o9DO+sdh9aZAB
+p/JKDoK0ydUBD0OCiSoU4RaRrp7DmgqSSTVKF3NE9f7Tseo3YxkWucJjOjeTX98FHkrhbN4XIgV
bR4y8zRA8YDJKcioWhWeunuFuWfigjNPmL8t+Zx2JnD8ea9ovI7syAOeLhr8PHVYAM3FyQhJBorm
9GaB2uC/RYtGTKzgaGVEUR11j2PLLnlzuuA9Ssr7FBU79D9nO052aV5fZh+NZjm7cIZbJJja6V9E
gow9ai1vw+a6AGLFceHzmfyWxtRwTdExp4tdui27oxYEtPcO+c+1dY2LlCh6k9sH+WxBFbH32Ike
W7PBQN2OD6Ybw8Ba2sYsES+E6u5rO7zJuLhq8gBgjjAA6D3QYhWLsb3Bi7KRZR+QSaXIDPTIhlap
OBapvI/a/S0Rnyfy6hDJiCyGoYZL7891GCJn7nW0IchjvSR1pU3z3NQht+bi3AxSUout8FPoj65k
LysG9qBYw+NXg5qkbYELjP6esKBzOjvrMhsZKcevqCY3Q9C+j1l5Lscg2w8t4Y36X9lzcSzHuP1v
opLzYhYbjc3rUtUXzbzUZ2Exl9kqTeFQyLD9FpF5aM18G4blgXx2YCCWJsepdKAWEBFe+Ux4DaRZ
BrI30FXUyIT4gB2xHjAHyVVR84/raklc8KZfWaO2V2V2nZlShbnxFQgIpwvum6dja5fLoi26xXF8
p1J/rgzmDYyN8eNaxavFQpPUpcd2eY4czNBkEuZ5vSbR9I/Eav7GqPTVSnjhfQ8mi239YLU6a+xg
s1hG9xQscQBIBImf0SE+Rt3iIUkgksSD1dVOjP8d1Niw9AEHajDDLquGYFYbECqP0lX7xi8vXjz/
FljL2GoaLCIC6mlizoJcvHGC+zLfDmyEwym5Lp9l0oSXMYm3U/cqYzK30FYCGXssZnJadHKv5gnc
igV9b6lPitICEjCwNUBLinmyv4dTM+5UUv/mUclbSOyuZitKMJTOftxFoMkpGbVAYLJPpKnnOna3
PoX+0tRbibFxLNZURK6QLL43F+0/Ds24YKCNZk92Zz0Z76hEtn6L6VgiK3JIuDRmpja9OhFxusNo
+AZX5GCZEcoEvI24NOsO0CeaV2jq7nV5IKcKozg1WWmY+2EI/+WNYg/MRCFxnsoQ1UMKip+PJknC
veps9MQ4inLsgsPkn8ds3PGG/a36mOufzqYkPNjzTcLzENytQD2gW+JB6UsLS9ji0GZaqQzFHmFy
nxMjeTICCZ5Hhj0du8WStfaBHkUmI5OQbUMySTSqwKNQmW00FjRe7v3kVF+VydnlNcYNdcubhruw
Kac2vUDsTjHoy/3shyh0gnnexKX1NDXVdQDvOpBtIoBf2ngO1wxGoRXY8HwQYFlFClDXNzgQUeCt
XXLTN0S2ikPvkvbeWigIUU5+WVP00JkJo++6Mh8TwCpIq8gMqYD/U7nfQNeSJWFW0cb129cKLJYJ
U7h77RlC+/y0WLJwLw0PKg/XUT2kn0gYkKyiVEhQR6yE7dH7c2CL5WjoQNU17vNYIXsefajA1btH
WANxy/Q3wDWQA7E03zCBZx3msEyp41tuvowRuRTjsCXz7Z4xd+I1wa6R35IYKVfN8NAu/jSKvPcC
b71ZZIcsq7+LyXqKUUAgmWcPvgzBW38ZWwzPccnijsPx1W01dE//0ngTszaEDJxF2RTu+MD2uf2v
pZTvnOoDdwJzZpKG+eUPMrQv8/gDGXBVmS+h0QFG+p1TtZnc6FUS5EKjfbXSiOKkZUAZv3GI7PEy
YN8XD04AQZYpFOuPZFVPLSn0/rZkJZvzRLYOrXx0cTDyL61X0AAZRC/iBsNiZngbRnGuK6iNcT/s
IvUMLQpKb5xcq0TeUUSy969RJWMEGXvnJWxDtvfuYflEUM6dCt4yAfVTzPNOcfWxfqCp5OscUnQ3
I1idBBnX2kaPvc4ab6GEMzVgmrErfOMNl+ZNo4OiP8fXLC5RZizsBE4mw+dHZaTAQMrn43YUConq
S6XqrxVg8WwMkIhgnk8hlI9zENTsL2NvLyPy2m0ScRGjl4GxYzb+IBPzFCniEnpClev2FUstA4Tg
ABgJKrF49EfvIirQjuWclntnbr9y05OvsyTt2zPxnFFBF8BZmDXbKTgXqewNh96hstnft63fr7nN
f4AYf7VsrHHEOrdc2MSmkKCnsviMCP3mVsWb7Dy1srOJaXun5bYRxkOGbVECh2Kay/B69KO10TnM
/yKOyVhle+7TTV00u87zzL0dccjiknN02+xE1FC08oV5tdOALW8/g9j6BpO6HeOQoKPwMYuGAEv6
tFJFvxfVsEchvoZzw8IOR53dvzp4WlIgeipr7o5GGGLQJkeXgGxaP7FOVTUeFbxDHgU2VQPNbD4/
sFVfS1JuFb9GgdJU2f0HU+J905CMY/vxS1KMD4IuIFDk4ixu9+hSRdFBLxeVgfJPGufEH44SAyOP
ZAb3zQ3zb3t+NyUSt96ms6p3KIlWMeEWiWTYGH/Fbv63GrNfDA8rwp4JmK3z5SBs3oNiefvI6MQZ
ld1axLBeqmDJmKe8ZMHQu99eusAiE4knrcBmCBm13NZNhAlbYVLgyt3ORXFT5sS6nhByxTRf51Ao
oONYR4IbR7J+eh+BHRAbM/tWNihJg5p/qpIz3oOzEvFPLIydlqjIcwxY3UAkddVRVk+XrhlvTWQe
BT5YCYFgXbCH5/C90GORNdCJbU79O5bF3eIASnT+NvB2rAI/u8a9/U04VrTqOA7LFl5ZNqGhJ10o
56Np/2hAW4u/gkaHprdwzXKJRnnhvOdLDmUCKwRcoebaRtp26AHRCH67thf35dFnJPuIqYYccDQZ
BJqtq8Z6dQjXmaeYOS34AXbhVmoOW8dPiS1p1VY79qtVOod51pxZRIiYFekblZy+G3smza9/FGj1
ljkwo79p3fMgrLxlWckw9Cnrst+GL22DfdhaBUHxEiv8eIA9mAHws/hCEZvG/mel2SzL1vkdSh6g
ukIsylD3JRNI2vuF3tdLWleUih6RIIl/Rl+Or51BOPVOIDWqBLwdLGyKtcE2dOqt7xwT7MInjQv5
2wWEtLLAEp0DwJrgFF/j4A124xyeUrbOI5vlyEvZpoTNq4U/Egqk65sfneFtdWz/Om7yK4g3PEKl
vPgjzvVaMpFdDngA89jLh40M9ENGDIrRjgfMvCT/DGpfFe2JEHt7C6JOm0uel/hT+rg0KnTPfuIy
k+d9sjQl8iBBvSBcXr6MyXpk38feA/R9Bu4pnClcWP1mJAQEs/ibFpAKl3aCTm0P4OpI3h1vq/3j
G8Nn2AT7dom9L1ugdBR2Mvvss26bs57p4mhrR+51LKY3S4QbpNunZWoa4ioydUdLEfEBdyY5U/T+
lRtyX+ZUAIpXxNiHWQjrpeIQjl107FKED7KMH2fbewXVtk86JnujW71jS+FLE3NBF1q9T/j/GP9e
2IqfI0rHAN4xHmYQKqSEmyVy1EFT2KTdhz+4xc7WFco1bqlhKFDZZKaxsRPxPckJGFQ0wGTOb8FU
3SL2vUNHyqfJuxKUpnqpg4LCxfYOmR727C0FS1F0Wg75N3IyXySxuwVf6M53sd+hbd2SIBgC4eO/
0/BNYMYyS4va15TfvIO4XPrdsE9UPe9dRho4RBRf5jBQCsHwm+Qlc23EJWL+WcpGxl3XgIsrHBvA
zuoRKcedmMQfYYTrIC1/bEPeaBYdVfwQ1PHuimBbJ+WrlDrayXFQRyPR90wm92liwyIH8hcrCOhG
eAoUKclqBCpOl/7RC1xNGciooV3UnOMNR8XBx+a2Etr4QzgQzZZgJjJL1IA9m37IHF3lbuxOPUP6
IW3FHg+yiD8HD1xm2hDTYvyzQ3lwdHO02lKAf5wjOITpLlroE6rpl/hzMl1hX8HMIaizq5rvVObF
qpsmbk39x4qCR8U+ZBVV5NDm8EtRPJEeJRE/+0X8QkZAtx6xTBodA2ir7xCjRsaTx9JmKR8Zprqf
WIu3kSU5zALYxBUK9WqIP8VCgMqDETd6Av7TOFumusbO+Ly89ombfcpI3KPA3Q5eyi2Cm06EgFJy
GTJW+mPkQA9THL1tVH2a3vQ9pPQITvpo4a1CocQy2SJe+uBbABYn5hV26HzBZv9Z0mCX16tNyA0b
aB6sfL80UksDU9MS71QkPg0yZmoHZ2YS8IrST+2HkNeyjcjQQDBwjQYfhB53B2Ts6TVWHDuEyQZI
ZqDFts3ZQZiNoyu9Y7I5h9y7TtkxLuQBQ8AWgKonitNC7o+ubuX2iDD5a24ycBN9TlPSHIMu+I0m
pjmah0OQUqeF9RCl1ctotp9G6e1dXfJYC27MYNyb0Uh0XPdWOMWRZXW79pzKuYzI/6AI4yOfIBzQ
2jPfb0vQgo1GHRnkxib31JNV6Vf6o6cWEp9ZAjJJFwE+r4nHJiP/f2icbvuqBHnjGiPcPxZsLY8w
8dMBQilJLHtrnAwRnIms0wdTtvfCi4ubx+A/cZBKElK5tmOME5AAMcTa7SqHrbXEDSc9OA+VOBf8
xz4wIo3ZmLzW9XJMlhjTfLKp07y/MoZ+qQuCL8OKd8EKwj3S1z0Q13NjWd/m6F9Ns2Za1zFHaR08
wKN89vhUY9zWi3DHJfCqe6fp55DWFvy1DE0p8727TWgPKhYQtUn9HfnV2esS+ve6fuoYEQZzDIO+
4+pEO5XY/7Rv/1tKz9aNrraBGjBqIbtZ8cms+7+WAuVfM6wf3JggM3mwy9o/GnnL01P89TviqZMC
y2Vp88q0G5hQP450PsPU9GF0DHfQMn9tt/y2InD9vI0IbJjOGw4LQbrKYfCQYISrzueiWQ51NFa/
kAlxBEMchZZhvy6l1Vh6D2KREIH2wikjtrX0Nn5EK1/jsNBO9lCG4S6emiPD/GFFGA5JjTnI3myy
2Krb9ok5IXDkJV6MIG/keSvPQXo5Sir5rmNDaOfdSy8QL7r9qxmpG7m8h+UB1qHNaJRSUgwcUoSQ
OraQmyzkNVH9BD7CDDaBUh+Dbn9ip/g7aIwIpgelytSXcNEBGWOaXgqnuwBgxFlGbgwDUgRw9L1J
T71e2+KvZVIfZzL9A4iKH60N3kuPpbY5SdQqAThwPrieOQoL/higIZORmqN07ZAxu3Knma1K+Gx5
5bOvA2TNsfeoTeS4vRphJyHyDJHAr10O4mogDbme7j7ww0QUiPmSkzMVZ85j2N9O9OTCv1sLt6s5
wcJnzUSsJIBkExnZ3lMzipPsGtbDfU5opSM7ftfuQKQKOyUQJu0bitoXLEy3shnPWY+WxnMnRtdo
kVuXAy6ajkYrYzS4SMSKhHrFTYw3BTVolXrdF7p8MPiDi4B02NtLwkoXXBqqjAgqwlI3Gix36wwf
bNF98qygwiEgkF3AnMODqUyNJc25Mz9/z0NsgJNoiYuO8tvY+8S7IzcsjOccIaxbmQAhLMJM9Xoq
ncceCVScWOO2Uj5UD5P/re5xN5GKzoqvQZ03sCFY7JHONqej36S+/YoMJIK+RkUb9aE+EzypD4E9
na1Q/JngZQ4eI16N6arl5Rw1ysWsexU5C82hywGhxuMjw/H3uidKwypQiY2FYsFvu/sqqj8kYKfE
Y7QRwPmH5rMGZ76ehoQ1BXs6JhoPzuB/h3N9Q9IFuMh3XpY/lUJhusqFRP8ckWbhsFTLHrogZHpY
LLqOk8/nsBqQf67cYTpMiXVE4tKsUglOY25uyN4DEtTCTTrnd2Ul10UaZ/vJVSkm0RQK2GzOsWkR
XCWm4tACmUBBQNVeLbpgfqSzbNsXE8AQRyfxCcQ5VHx/lmn/8F4di9G4LysKBSdDIiQIJ1aXBsTQ
NqMw7rLgbi/3QP8VVuOTqeebN00hJD8oCFn1ZmIyhmZxs5rwYZwSIig4HCo7X6ixuLepH1hDhc/c
8Qes4SS0F18+0i8zHXYMXu9YUBH/pBdzDODBENDF4mQk12AZyy2NLcOQs1blvWLYWHFGL2d11GLe
s4c/Qx+fXDRn2Ku206JsnIofJ8i2fThvkry6Gz7+vRIKP6PErzApEBzE/mueMQKXy1eCg+9Zzlh+
/JwBRQSBJpTGIZ6boyPUzqekKH3zOHQl0LwS8yRHpc3N1diC06+5V414EV3woRv5u5yRmpHgMmVl
xXvpEDE5bUcyBSs33wHRktARh7F9DcLkcZTiMDSI8uMRbZTtP5ki+hMN9XOr4j+m7bB953ly6vBQ
uoO79sMyBx4B2qFve/Kx+oD1AfygTJZgk+wrjy8DJ9zxTk/GVofRAjfG3WPMz04WrOJSJQyNVGym
O72ry/LYmBRPmQYGIFX0sLSdbhrV21iaF1OzAl8yqGwrQKWEXxZfM7dMTohTCmcAgsCj6cvHoqBR
jK0z7xoHShpvUgdGp3LsHTZGbCzMCZLK++eOUEKXfxNk+S4ygn9zShst4uEYyuCW8A3XI3cFcpln
rwtOZZS8NZjrK+2g+oIWMpoPjDROk5sf7YKtHA4Ckw0Xs4zD8u9cNlb9hGzEi/fhgPVYzccK/bDv
6NfADd9GDgxq7Je+phAuKAkjSb8aGm/9MpPo6z/x/G1UWH78mCWMvDU6u2VsN+bc+yEXm//vwa7D
iNQbbOGx+TR50y5lRAasgz8N4vvQHAk7w2+JEgTTdMLVDtSuYu8WD/1lplDKE1YOiGEUj8fMONKq
cLwxwjJDj6q6Pau0fpStfxXeDLjXOS75sMvryCBkn2vnWmgTWOZyKQr+WPkVbRAY09K6QM295MR4
gSXPtg0vFNpxjHc6c679UDzXOA9XgEeJ++zkc2VHD0snFIz9TnoEFJhiw0rnqwIXNnIycEW9VZG/
Mhs2mkMu7wFJu0kavcMOIc0jeur8/jHgFwBJ/jy2i9MNludKLg9SksQ4SUkJiML0moBkWbqRqh1/
5mr801H3+stj3upXBtKkKACIabqawjq7NFRODCF+3MzCceWXe88rPtKGvUzinNUwkA0m7n2HVE7q
ewslBuXu1iA8ocfbWBd6G2TybPj8GZOw3kmCatBaeVu2QRgizeAUTW2IELd9yh3uQpO2wbMgBQji
p2HL94jo55ZQcAZT36pz3hiiMWbnsJ+G7tnCtgqKI32qGVVxpvJQVAAvmuYJ3R6oWAN0NuMa0z8v
BXTVmqepGy+tIiXBlsBKsMeuJuj6hRpf0mL4VhmycU9Y1Umkwf9lxb8Jp6LvkC2S87YIe7hoHJDU
CXwWtfVgNnTig5bTqSksOlt+rpCrN3aBxln2ZTKGs9npt1AO+yCFZsoNQFYK37XIxbHih14eZKeL
n4o5466c//ZOsQvtGDmP1O/LD5vy+gltlkxxWRXg0MU14ByCJvqWEmtVhLwwqEp6DWiJK3xfu/99
l3FXYId24w8nja9jLH+05WwLV73bFjnWRqvqhzTOE5qTajiWofdnUpKxwEBgsdDnAYmaNPoH6s2T
ailgxFy/IajYqwWnVnU3zjhcEQNudWa8UJb75iEU6VUYEsmNAj5rYFragqYYKdS6gXon/UH2xfXV
XUPhf8ypASanrdezH//Tuc92rQPy5E+HzqadWrrftDLWlROcbNc+2AlbUVnvbDk+qzTkkB7pKadF
NWEZ4UXJYOto/GdzY9PwEr3N3q29VyWmwQq9jYjr53lMTkrXH7XUH1WrjNWYaCB/lmOzjO6qazcn
OYhtl/Wijh9Tq35mAccMYfjwhHnPA1SAkOkfkrG8pZ3/ogGw0KTbKC94l3ohn1UVL0ln6rcI3X0W
4I+LUG+Gru/vK8C4GbmZGxNv7C7qzEeTQFp7RnGM4IYxvlHflaC+ATiHnLwuodt3B5J10s3sunTE
pQg2tsdQtCmyEfcoCDkrSvEhj2QawG4bZmevVXWgNiVwkGKmbW49WikiXNTDlJOlN5objEyA/Jwv
eyouiQOixW3QGYwdkyOf6cYcDC9oHcWj0zg2q5+G+rebTymKZKxv8dn2WJBKw75FqEIL+Js6ZF0c
o4ifrbRYgwX+4yPd1Dr6wB6KboSNTO1WD70pLoKrZ2RRG4Q53+V8E4q1YVMTPNlTi6GZg7efPLUc
CGr2XwgzPfot4v2Jk5b9ISGM7qk37T3b568I3RjxGXtz+I+j81iOHAeC6BcxggYkyKvad6vl7VwY
MjO0oAXt1+/DnnYPGrWaBihUZb5kGy0mylSC9ZBfeXpLzuTtUOjduKJmjlhDBqBZ0AjACQFZq9Cr
2CDXbfABQmClnWyt9l7DulSt3b1eOcmEc/avba2XJixuW8+u6G4hBGD2ENsziZIlwEEX5hTOsKkS
MI0o0WfeGWR3nXOTyxR+i+UebHoWk2IGkRCaQN5hikqx0CRJp1gEWDRZi9WKe2/5qgTaOSs3Yg7+
pBvHgcgE58vq3YeJt5mYhdfQSZNrZnXyRrrDXQLfCQuTP+wltCA/d6EekwPOIKAU4slnV0r8GJ9D
+SYD+VtFHI8paccib2B7cHeaWQK2nx7qfLj3/QqRQLdcPLfdD8NCuDJaPz/d5Tohq62G2eGNPa5N
j3mntabpLQ7vu3IxYKyB0WXWonmL/q9CJo8FqxHuc90Vz3Ka6PX7dNhEiyNkUCupldBR/19APWXf
Tp793k4o9MTMujX2fnWhV3e1iuTH1RyKs4TmnWsDbM/osZWRs+9donq6CTtpAXBrE6QYtZKlnY1G
IH1gMZi2gddzxErf7ay6D0R67pT3jZYBIcWAQVjYSXKe2k4fsJJu7UjSM4eeepcTUE5+tAaqBCkR
97HSwSGpiM2k417vKlBhD7PthXcC8wANMFRYh7rsDRAjVfux4niBCefZY9nrffdVaPuLwQlGksJp
dp7HosEc9Tkr3RAXp8OQfoaXipDpqGt48ysYhojeW43DvYt2qUt0LbT/XZs2r1kX3Jd194AX0uf9
Qye65PosVPDU8w1Gu2ENXY4Br0pBOMQg0R6RRBQuMDYSd+fN7naKSpqG9slMDrVwDygOrhHO62Sa
76HXPQITNorWGnsCNhFFaHmC9Th3gJASQlSjzEVT4SWYkJAT4o+Ah4Qwjsjz6m1gy93WNBYCS+7t
yN9aWftMtfJDU/CbxiJvfmVsciUN72WO3m1MtJsAgDTQfnCQ3RDulZV9J3ZlgiNqhtPJF6L/SwqI
BbNlcJ1ysWvw5CpNbyPV3sVDzq7i/FYUJSa/+S1s65PPiRgLK/EgNrOEjnQdjxditOXP6jSKsUX0
HbX1e+y512BaPxQfoIRT7MhZJXouBOdLtZbO0VXQN5wZO/WFeIAidmhiAebaQp203KJUYzaP+LPW
MLal23bYz6lHoY3UvHpNGVL2C9dn4jNfGJJtsnJ44ftc1Fo+jWX/Ro7rWXYLwTesxZGjfqB4sxMH
Z69LLs3YPUATAWQbqlPOxOVRCtQy3RL5lOhw71y+t903EZ1/xoUYsxTvQXFAYn7sguqyDCtH2L6h
SU3Lkwah2LNnf3gIKwtlva0r8NF5NolRVTZforX4cHWsd96YPqdhduqD+TEOxOPgLZd4wIFlRXRC
65YIxNki6iKyEZyE013lF6dmGAkTnYi9nmu8brbrJvC1I9RCRiW4gFnCaG0R4Igaydz0aluKNj3l
eXDriWHfZNVjH+JHd0f7N17nY9T4f7yIaXSjOccjeHjO5vzdJTK3cxmgNZN+8aeINqgSX5Ntnyyi
0b1Z/nXq4c7S8mey1aHwu9ul1kS/MM1nQPDQgovaCDBv17AJbcqx7t5n3M+DSyKQKlIsxIl9mnu5
d6vO3dfjwpRczeXthB56bIPnJB9u15ZT6FKrq+FnJn5zWmt1DIoMyqyXbw261Mrd58AizMIZA8LF
Wb+T2Kf5i0ga9d+Lq/QPfqJmkzrBTx0hZKiBigDu2Qexf9+QrBVJuk+pF8DuiX9EOf2tXU4dfTS9
KkquSNnyAGMm35UR5+Asz34bObHEj09BQyxLgYJxgESE4jo86lHcVinVciUMhjD5muoU5zHDpXp8
pLX323ixtSna5quakVs65AglQVK8dlPDCY0JIbGYXCk/oafWuLtJyQJ2Ck11fzR9z7B+z0Rw8n2G
T6FIjkjKYzOhfJq4iK07HoU3nLsotrZELSEd8QBNNt0H3rDXEVcKqL8Gop29Hl1IC8Y1uW1tPIWb
CMBFpdk2I52/V6W4ln3mgUhooApZ1cXncmOEvARdgCdtCb+jVR+8BqJTsnBQTQFtdk736FOsoskp
kJL3LGZJ9F5nYfKcuc3vEPtXOek/uhH3rqLjpAA07eth+f/C+AnKEr1kH6tufzS+JkuOpyka/xB2
eHL65Y6NYMtycii4glqVABrQud/VUJMEwOcPr5IPairxI6oBMJj7E2dkzYXTpc4YMan2XigoqY1/
t/ri17Fg7MaZvgQmJlbVv8j/cTk19XFQlNAkel0cRzI9q7u3xCMTm6CnvYtxZK7kT+CuAJRa/09k
07SGibSfaoI7gJE+eOZHIpSWS/G3x7yDHxZ4YTul067sprc1Msr/bj6jJ9048/iaS31aEaWnqkZP
Mm+6nIgTJB1UQIqldJTrtHOX/BmkoXfT0WmlZ0qrNEVdLiNpQsDDzdKBYLJ5uUfa5U39OE/Dk/kB
YFsvaLmIIUBxyThyW7G4xmG7G/LgmI7D8xolZxmlO2Yy8TbVkEvz1KGGysjwQ3bF0Ka13r1iAfUK
YRrJgEjNwBNfBbq5Q4JyS1Q9NCYfATgGS3pmY/LCXgEmUSQSvVaG0hpZoefsRVDVYteGll0QiLc0
8c7yFxj9uUNsml862SHBCWW9k5iQ+59IkJRCqFuoAhwN3GxL7Fg8s/rF0VLH91gFObeOcSorwuPK
PGloBdlRfj9I2/QN0KFn6QWkozn2EmGb/BZIZzyuZ5z7Fgy5KWie+zoT6lYiYUElmWRra/OCkfeG
M79ryB5jpC6xc4uij1I2NiGZcIyFnrd4d2hjsfC3BRqa1S22NqlxJd7wpG6u8eRG9bbrOchuLUuh
P2klPt1tPM75cG6zwM6+WrcppcFy+AwOimTR0VNcchF/hySAooy7w9iW47iyiIwvmsSIh6KKps22
LKdc3yVLiH5VZJzXGL2LXN7G4dy+wtoV4kekTuF/+XbaLBc39mO8+81YSVKAEhh/xKx5RsrY9sW8
cZBqIuedZrcAbVJMuGgm5pcvRHv57B3OiIApmSIpzwDwpUUwXmCHx9xNRocOfqeSZQFOO/Dt8sye
EQ/AD5+PlVPzRHMcD/vHOG69+DOsOmhfdIMGBLUNQ+qOLF2kb+h5mETyhBAVU9J+6BpWpqqo8KZW
1tiyn4LeKW5gVJDKXlQWXKqdDGgM/q3TKpq3QeAJZz8mDRV2hOVRPGsMyxXN7T7C7NeVYE4Pi5OF
5BnXSUWTEolD8TMmlkLTELkDAkSgErKN7orC4hIFZWpbdJFhi8Eg6/2Q1mep9au0e3+66xprjm6Z
kGY82mNbOOvGD/mWBo2rrfizT3qejK8lZHjabtqW5PqfjALkZuJNTLtEtvlOZ7qHTRNyL8YGl0Vv
sYQUZWmydlVh4X1efBALD02Ji+yngULPODlZHKOFinx7dTDPBUnFjjCjh9GFgQkq+68bx8g4Nklh
HraDDAGVwUViTIkbYe7nBHSF5fORGfj1jkyBzWLRYmTspqbA+nG90fFvO0QgzfQM71IujZkse5hk
hUuw++s6VL6LKWKR9vgxDqzv77oXAcaovrAIWe0TLhBWt9meLHdbOoIYnk3bU9thYHHr1ear5vji
LZ6aunFfgsXR/dMajlE3IykM5v4OL6yVvNo1kJsj7/AMDDmBSBOjmGTiOPtb5XGpwXEphwKeEiqV
q7zxpm5FpYlHq2KBDmugKBNZMG0T/ckwIq+YrNMpvschXnVvWtUOmgPtdEv7JJPIDb+EHjpNJUkY
HDKf1XZyQ3dL7br/k3e0Hb7ndeiJWnDZOae971aDuzBaRn72k2BpC9+ctFH5BwW9Mz0gXW/j+Eyh
jqc0SWXPcGzSbmnxT2YErP3N4MdJBC1OC+abc1Z0VbSXWWSPz4vvuRydWa0W0e3iMFYzOg365SmR
D6gzChq/GUnjp2GCXDpwZGmxztNB5p8PwBPtvoCr1iVxzZx/rqLxdYhnoR+Lit6ZR7VFDiJJfnp2
RYSzphYkLWbWiHftJk9XRb9dj7TFClIf7cIlc81zgYpsUW6kxonJWpNAGPbR/43bEsEymLO2SBV2
wJ4J7xtSR296nNzFN1xlxHQhHXPH8ugNQ9eqrI9wdob4EJNib+74VHlzcc4tvgvpJ009QqpiCTFM
GhBbveU/aBklDXo41LWQ6ty+799TG5wbzl2wmPJHJYE9YVRIfI/8rMTO+2zPmY6Vn3TcagLqYrdL
TPsiUuA8EIWMTjcRQ5N7mWOd+tLBJrILhxZGOSQ9ukZH+hVp35tptm5pNuahRG7tLxhidSpE/6OL
Ka4etD1KFGWuLWYktMrHNR1tWHR09dLk/lI9EXdVLO2p7puW5vNiKFOLsHvaMElUVfcVHRzAgnM7
yOCiMdFi8g1DJ8T0FEeC4eqN0wdr0BG2EAoN17O2oUai38tphFhigH+670SRmnOpk5lcas6IDT4H
r3ODWGGlBmlJmAyD+MXZCYdmu2Q9yEHFAzkc9YERHrP3wBvjmHmwRafYdKLzWT7it7KhqsxlmpAm
2OpiGQ89x1O2x9WuhfZv4IV71Lgt24qZPOYSN/mN07mWD/KySftQbXXi2DZKr3aB73JsiMb1l32x
xNJv7iaZlByuR+X7SbOZB3tp2m2LsmFaDlY2RcPfGUuDpF+PvSxfnu15Rolz8cYAGPWDldZd2V5i
TyZ1t+9LGkDXorOx5xx6kqn8f7DFbN+5oCGbMkDToeULdW0dP/QJhpkBFu21q7LQ2a1OUFW051OI
MyYZ103KpH1o23iBA76PsJdVI7q1AJ4/CslpoCdHcbBq/mZKwIaz1BB6MIUgnOb2twXQWN5hTJ/D
p9lqULqCz6GEYHJiTUPsHRxfpJyoXeS1Y/Y4kpbDO7ca++joYB9VYxJ7qOty2VvFcHBZ2xOagFEe
UrxDuEJae8PIO80xECBcXurt6PZd+i8VU5LSAOmzhnaWSjBd0UarWuXKDQbWxBrowIxZzwSuqz2G
Ql0/A+bbMf0skod+KCuUnrVrN1O5DVqrrnz0jiWPeGGRvgLZfpxIX0VFoWDbRhQE4qBqQn0yIkRb
u7kDOpVlO7jlPYcEsmaBhueR481fs0674buAI2rSUgLqL3gA2apB5MslzfsPJetk/YsbKja5S306
W+EBYQBjdaBRmCQbRtH4I//ZbthXJzktWJW3XgD1o2YFqxrrfa4rEmTolpQ1DPqowXYVWWCrnX3Z
48M+j8nqd5gvLLjOa5sk/o8TEZKzA+MQAuwS5IXMQZhAceD5bqrsIbN9Zb/jVlgwQTKxX92n1K28
RZ76OIeYgVHNGTqihWeM1/PBwq/YHLpB18TLU/BplmJ/rGV9j6wyjf+wkIDwIUix7KNvj/kgpiG5
ZH87bY0agyevuL9eAqYfXfiLDSFmJAaRlawZlMZlDOOqlFGTvmXNMABTqoIgnMhSDBJ7Qo9hibxP
sesuPca1dii77LGN02z91kErwvWA6cgREpOXg5t8C2M5ZUzhxo0n7tGpZ+W4o4KrkaSCNHeJnU3T
aaBD0ANqJB68ibEyDH6PMLqjyaWPdsL0yzrFs6qRc6Rjq+N/GYIB6d6MLIbA3+iQeSk98TCe9k07
aC87JV3jy/FIPeBZ9kZALtfXKmOKstUtDKTyhDm2lw8uNN7xs7VbSZ5tkSXTm2XDpCNJ2J3GVO28
XkoU81E7hq9xBcT0T56JhB0J91xC/G+jJGgh2uJ1zcYNtmcIf6LJSQqEhhEtVWovaKjMjHEHsZKR
jtoK2ssq/t8KFNS5VPc+Nsv6Pe8c7Qj6F6bvu8kWRxK6JikvUvBYazFYlB64QpJow38YPiMpXEIW
CBRjFjFh0cSYkLPNYNvz8wwvlNW/ias4fyboaZYNQ+tl6Bmwz3Nvl+RGeV7hQ7SnS7Ns1zhVSLvI
wCEsx3J6nj+AaWWKFSukK/I2ljKZoDQ1YvAeibtgbmlx8P5NkUkAh9QxQGlnM5QLN+AAhK0bSVJi
dSY2bJlrMdxyFHLHu0wT0J1i5I3b4TMM/BXbEYnHwNFvuhonvnsTpqq0QczOYwtxc4lnxLsUYdyc
mL+Rjo6rw5KWTTmVSz/uIq/ohGYzDGMfuRmdU/vTo3dNvOU4UK2DeUzsGDvcgDGSQSeDXo0AbOIe
F96BAlaMf3N+chppknPlP1ev7fceIlRQ6sRGOp8+M5COM14bRUxlZhzw4s1yJCfIjRP7BYLsFAQL
DKEBy2LIahgVDdbXEs4DZNmhblR8x7PTluWGxPCY4VcwL6r6m9O9BGZBaULPaXRtDynxms1uQ5Nm
iRzOqjMyT96yJa8M8weHcZiRG9y5qzovag31OfSAfD0IuCn4mhKFqOgutRYwNZO32ljcc079i+a0
WDd+e3JQ6sOTFC7FHj5ayx3d8xC0jfG8z4JGO3gZVUHuSXWljDcpWLBduKXmMdxyJabgi/0qIaTY
XpQYruUaCOxLcVUsyEBzES/ZCBAqh7aGCoLTTQ+urgSrl8VJ8zforZh7ODgmxU+oqk6YuOG5w9+U
hYuxNGZZVLc3TdZXpUOBR1kUXGZQPW1+cQuecJ4yj8kqfu4KNdZ3EsISIltJpEH7zeWdRrwR9GSL
c5okK4gcgU8TzgKTeB0P295xOWns+Ta8ViwhhOoGO/40u7gr26LxwmM94lh9DbGxYwhtdeh4f5Yi
sKnxepk7EEHn3E3p41QTm4XTYMPd5H283CcwetIeFFuHQPympYHBObNMiZgLw4hGylF1Fl3/mxBl
hclHd0Ewv04cXFf6AJDxohqG1ZJYPikRhKTRzukRIC+3VU3WF8yJPkZkiZq8qvQj4JGQ3AmHuUGF
OHqtkugigjxPD0svwuVvE0pDj0jI04iORdbkIWrmZM6L+hzEdmBfg74DGrWhVznlQMuYFKv4RvVq
tH6xcNu8gHWaC8J4OP3UoFxiIidwgOc5muebsU4nD9m2x8djmoDmeAdKnZIySDnzPuTJGFePKY2v
+QunvTkqxVNgE70os3pdOCqQYBp+E1Ax6kfmKU1LfKtaVLlNugyt4w03oshnZl9lFf2OrhqwXjGk
cRUc5JG20UPD1uRJ060Zkr/N1GbiYx5BWSxY3cdp+UTHGoevhb9qicKhsQMVcNmTNrgnQXiWn0uV
9QtQGE4NnfhkBY7hFnDG84KBZpZK+gggZMSQxfdGULc3kgDI+acICo67VwJ+1gZ58CKj6a9fKULX
oBLmyU85xRkFWujHhWyeCY9Ixe8Yi7YkkcMaOeCHSWjb91Evw9GCNBkm5L+zbDadzZQAST88pcIf
jcYFlIyxgxMjQNtoRWUkKcoGkAfa9tae4sXq2YxRnpGsfSP90s5pEPrBrNKNdhZFDZBKu0X4Vtos
1885Z+CCy7ln3kauSBgRrR4jVk48GuivnTtkEzB2H+j+hyUQDEyYy0vdJofacsr6XsR53jx2Xbm0
h9ROe+gu9QjfiopP1KC1F7QEV9V0PdaUGTk17sACr2P707J553fYuxubqrJuneVBuEHOMIIuYd+R
3kl6B4qbEhUM4bFuI5JHJjGB/89K9JBJcqFCzmnoxappane1I4K52SYaRwmNst5SZI8z/mZ8vrUb
tzHszKlEHK6G0k4vOkndFENwivuTDMHpJSg4IW/QZBbVAVIjeS7rKodoM2c1dSsdrCa79SLpeSe/
SvG7ElBkDZuctA2KDdoyJAbMtH7wFZTZb9lBuWwIe/CIZ67Kq+Mq77wwZr5irIevHRTU914RlLdU
l8FDm8ECcNj0zG31a7qnuguuUmgw16skrvbGm7vqYVAwXZuEIwfeG1x+bVjiSME1B0BDi3LeZ87M
jtr6y70QlWcajDQbewEFxg7i/tSbOmGb0ji5b5uUxAvpztwGfdYxvgROYOu2qGsidRuhPVKZWVRO
SemW/1I/S/deBHu2i7W+C6aYt41jRfvTMwM4jDQKvsqeITlsWsnIycXSXu7sNozuyv8tYZUKHsfA
mc+qVcF3P3GOrhOmFBx30i2QHPTqQ2bfdgBIr6FTd18uRgU6SeU4xrwMLu5AZsv0oCe6IFFaA1bt
sv5zolv2stId3IEhKk8cclsI8UOut0gVy0eBGA5GJ36gg8rL17pb4r3vz/rkgc2G3aRQxTK4v097
DrJEDKVH5EVMkW3scuRu27eCxYUGWentKdTnXZav+trkPQbeJWROlrb9G5As70G0qIHi0ck3CLJw
Oo1WQ6Kt6GBgwY4xPea/1qrUYVnHGdGpInZBzon1xD8T9B9MqEJxTQtEDLb4yBQqGDnBH0K1d+oj
sJq4zUPCKdwxv211jU88YnDFwkFE7GoSPhOkUyD7GUVjJ/X+d3AOVLW1725Bsu5ELTmr1tjYPlEn
X9I1xZ4l5z+pHz6NHUeXVHAuBj0ss0vmqWMMXpFBLc69+qUGpGDk26PdXTEhf9YlwWBlWJ3MfHVo
S4KJffiGkONmSvqYONAsLo4xbcghB2WCpwMIBreXsUtRNfeSSOnBCTibhpoGwXKbJQw8rRE+eUey
ItCBeHnMfBxmoF3DlO/Q9AcxrmgP+bw5XoEIOsGv0674Axk2Ay4cRIClztqqYbkKLC9rRu4xezAS
4QNHnid7gR3RRdbBXwSgoGmbx+2/rsJsGJPiQYQIbr1ifRFZdDBJ8G5O8JggYc+nA6TTCdExJ5u0
uNWpu9NFc2RVf3aY18AXIZZJMy2fdtJydxS8Jjp7ujp2/VB087bgJVnsv9n6lSoEa2BEyKvepk61
c9vitWKehip6ITvZhZPpHf2oOsTcWRp++9r9TWL0nY69dWum+CUoygZt5PrJerxVWXcnB5QWLZDw
mgQWYxiznfDIIZdjtBwWHPH48pr3aaJmJtgdEw2Cgrl7EDY+KKR9W6nL4wLiHpiUgc653jNUKuIU
1/zdIoyYA92GzfdAUsKhc5AAtEZs1HzX7p8p9Xd5F54KMp9sl1ipebV5KaP5d5RSbXTvX3kYr1kw
EbDq3jo2UUbremAdvPXm6OJazp3RfCYlOwm0mYvU+HFcktR1iO+qWoN3MnQ/u56kZjAV8QIJwHuv
l+woZn3QcKjVkB9Qz1Jp+C8eWP96ct+cpHpl/QVN3BLksnxgHD/Fkb0bPYmSkkeZFhuqNeTSFkwp
2AUTHC0nmTYrvbRBuB/1ULyoKHwxP2jkvqGS0IE8jPUFhyFxpENNJ+mLOI9to77I+jxawJQV1JKE
WSW+gBvzHgeefdNECCDk8LQWX7nlnuFcHho1/9KgPEIEfBzq1zW0d1pNl7TKTjEjbMK649DfBvFy
mZluzYH3ERn1p1PJmzEhICsKqPBHi1FA92kv0RWr7CVzmp+umRAN+iYs4zZo+DIBPzynLkl5KZOu
9VitpH6SW13aitwgmHkT98yZfgOcBA0xRqWieEQF6xVYszV5GT4JohiuccpnR+UrRJTzV72ULHjj
pmvnAwqyhwwPqwfkgaexIdvH6T5Gc9VZgEDOgeKv6T84jJiL+KwzohWL/K1CxuD38z1Nwyfb9u8i
Fe761tr5CxHfCCLp4Wx03hyMiMAD/GEHwz2ytC/CZkgClIeGd21GLpjSpSsrVjQlbzNeKoN0gH2O
Pja6hnSdhfdtQEPCi7ZoqbdRlzMN7e4SzLyZV0P6RzJZ/dqcW6PCf3SgywdZiIxWb0euWl5/ExN/
SQb8Gkwu6BTeBl256WATtXI5J3l2SEnIMNJPKI9X+po3Q2AdPB+EXg0XHS1ck4UHs2DMLN9t8c/r
exzKgkUFrTvPCo0OJhxt8dK57dUnk8ey/SONsa1ZmlsSuumXLnq4X+Cwelmwt0cHAHW15U091239
//OVwRxhOvZhvvuAvM4AUgBaklXN2sjq4MbBpquzFwf0uT2zTmJWdIyTlrfUXPN8bm+pxeHDRieZ
+U/0i04eywLnBSSXy7VyAkN43KLb56zk7JDJbPEPnegbH7vE+jMl0TZvMD+x9oFLf4n9HCuLvRnI
93Xc5uxwWooYYIHIGr5RIV7CzHlfsZ/yRxryEzd7uaHKObFe7kryiLD6nbnee2kVBPyCZg/9A3NB
5PoSPNzMHIORreJsxK0CP/wUzB66BeeYyARULh4Jfp9mkSMD8OLbLuBEwkuZRZp7soCgMLe3ZaDr
GiRyzqxD/DAlPgXh94olpsU60zBC4De8BNn4KIb0ubXD2yqBmc+In/LhZgwnRtXxYbVYbWamuEBd
cDKd7Cnamv8Px/xss5D0QbPHzd5LAglTb1MIjv+oM8IZrhFeOIQoaB2qjWe9wTu4k214MGuaWbOK
JoSchTKWLZxigE+P3qWcdh2njSJcDVHmU8V6WyI/LHk/3QGMJcuH2a2s+tvUD4WG5jVV3TlxvGOL
d9Nca88DDZlDQpzc+smRHYaW3D449EpvBoGzumVTS1rEN27WoP6c/Bc6K/txCK5jv+zlCoG6zQf6
JI7YjlnM7rc06bHVw2vOlwnLZecr7pZlPYVksq+eOojIvSpw2z6wfFfe0XTaVtQWGXRtP0Q3ixZ4
ANdh5ergEDJs6g6lsg3tUMCg7mFaqkvV+xvzwi3Wgl0ypeeXpwkHkiWQdOyjO9F4B6NIqIr+Gk4x
bi185OzK87icprE+o+t8s9zvmLq57xw2VKxONY0c7IfBuJwN3KCe8A+3JYNTVmuPh6abFRnvSLP4
bCpkFmGEplMZffkEKtyM3FjyZq6MkBj1XAMK1igd900gLmZ30dlg5AL4pxgbaHTu6AsrK3hcFoG+
KTuJRXzUXfJY4k9dOU1kozqvkhoF48HFRjqfd4jXzUcncfLB8PTopKmiHZV/lnZ0MLvKjPnAzftb
XZuVvN356R+rzK8uL7mhe9OF3Rr/kvlu5rkne+8Q5s9MjPYBD2flDy/mCjO7uXpivafeP/SV9SfX
ZOIqmPt9WD+lSfRkTMjm0WUkddOTq+BE5PzJZm9W05oVHtb1nQTCYb5ZuobZpi0ZaLXOqSTAQxTz
H+RGvC6aTY1ezASAS4FKdViSKvsNU9o9KcL7oscoiSbehhppVRCkveVZ6wUHUnVtG4iLceHsC+wv
9oBlAcseY5NhVwIL8npyyYlcMz6+2Ud4ShXpg+OZ5LjrkXTJMjrV4fgIJGg/JUR7hPA/G3/bomo0
FW0sgqOdcibHDOWs7db4kfwUR6Td3K45oct1eV64/FZAh5lyYaITh8CCdGOMU2QchFkawY/Tt+FE
49ncl1SPnA656ubXOSh1lhGzsJ9GZ9WMz31I1AdllOUDvozr74ZCt+vlY5Zlz2Z1MJum70UPHVet
QURCF+ahH72tnsZzRMUxMkahB4ggJDwT5UwBVbwC6z4RwQydfd36g7ef3RhEIEwpQhHm2b0ow0lB
ko+cYL/gs/c50CF5Zenrdhn3u4nLM3fhITeQfvfXbMGgJY7G0Ui85v+19tJWt+0Il4EVl8nYTTnD
cDTlNia6mG19VfpTsD11Q3YdFHInHimohbAqDXmiOEg1gM7PT7kqLhZy/paKzfe+yXeHEBrcdYii
8rK+NtXnoGNMGpJzL4k9xKzvVbp+tmG8X1g3I9XvbFo5ptwx62aTG4w3cAO2dfLrIG6gmx/Du7Gg
TI68Tbsuhyi1nrsivwZrRsARyVydzIHuERiOpapkXYpn77Kwhc34DI0xQyb5mYSosxdO52wyjZyE
eSjtX1QMd6Wp74g6NOWPiPTF3GRjgMyK+QBxbZPQyzULZanaxy6bPuI12qH8P7PlkGXpfo0QEYZw
vKtj72T2ZV2W74gNDEWCqcuzqUugiPzr6KEOE4Xm0kOLrF5t6n5hvZUh1ySF4O4L2MLjm1nIGpAw
o2aWwW8Ee2VucKCjW7OyMHo905r5a6ONQ8uwN3sp9iPiU0jG5oSD5PNWpePXGLjTQYJVGcry0zIE
Gp5SZrUnc8QIVb2fC41sWSI+BJ7sVTPTYGQ2HDh7Xt6uwPgCIIqoSAJWYLzVCRi9huEKeCHO6WFc
nZsaP63tXTUlAeNJWN/ZrxgdKqieTuR6YC1IKCLhQO3l4J27wajtkY6D43s0i/9Qk9bKf83RckjW
S402E6Lw/69LRng0CNaLea2ZNp+YkaJBcjE6duI5Znvv9EI4T7QzFfsCbMlhlTHvO12pBwdX8U0f
sat5CjNR3O+TVu9HHJX0LrdDH96O4bXjNGV8l0lHS5u8tqBFol8U3yHUTiHrgwM91JEkUsx3ZeA/
z2twanl/lU0Yyar24ejt0sDfmwOfWOYNcwamL8WlYyoVcrZjBHlicHGxMAGKChF1WdF/TvZR1t5b
wA7MjqaBIQ98YanuTBmY85zmKAADKsZy4NRK+OuWbXnTsOQ7RfaP4ejebLzmaZE5ZETuqkYnaZ7R
rH/zld4pnyNmKuGee1vz+1zOEQGnpLbF7ck7irL9tpjjK+Jv3u/qGMmRJpk4BtgRGejdSjKWovKl
hSJlHgUGHe9muSh4+6X9WJtmW6z3kNxN9TN2495yHFzTRLkgHiO0RofXhqSXuu1/iDqlqPEPGVCc
dFgvvDGHnn5oi1BcxrROWD6oCfZVOt8ZmEJFyVVa5dH2fTTq3s78HGG+2wR/gB2gRlT35pXgQ2zt
nl3VUooDW+Dlwot9X6QWtPN8EzDErv7j7Dx2I1eydf0qjR5f4tIGyYPTdyCld0qlTEk1IVQqFb33
fPr7sXpSxa3MBDRo7IawNyPDrYhY6zdQbUfjWSRbcCBLJRaO4Cwbnrh/K1F7RFmZJ14y07KAuqQ3
ExjJkTvDpngUphn1rbwRGKJ35tMY12LfXrGWWQiWo3wvk/YYV8beCEDQpPvxmjseoxRaofcihzmO
NLfDAY05SFQkYLZp2NMLU2NNOv0P6DEby4MTFTOWLI6xu5zja6O1DqTqEOBUMUwcZzr6aEm8RAoR
uzilSTuXBmUn2/dK4i+5EbL8MDFCFvL3JaXsBL637xpXfqk4jLGzrsRpUIL5eOuXCIkZKzAr2ueC
VwTGYytcPJeeaj9iHsOvVtmbHIUM8hiXVR4eGGKMjxpR9q/jI1OK+4fxU+OmG29GDleWhNzaeJ3i
Bhj6iKblpkpBojzwSFkUQUux1qGwEbmbmJRPYcV3lF8hYZkzOXwDSL/hYPJ59EqmvgUwsh+fR7aK
ba+IZ9ooHgsweRiUD51XfEAaUpfKW0bFjpLVGF6Vodjj30NotIs1B/TG56xFRZ+ibrG08BqKS/lF
h2JtEwVt5F88atY3Buk0AwGrLLGpHw3qu7CHUwCuxywofKR7T5WOHnqLvpGfYg5bikPrcR4or34P
HQOnHm/TqcGriSZHBOSQgvTS4ZY4Ms1ZdWJPFJr3bvwy5hx4PHuKvZUDZzcGhDEEy6ZB7jE7Gk6A
xwohLx9vHc6wIJMQoVc4JhgoRixhzqyQiloHbv+iYfpGyegO+bHT+ADLIt6szAuXhIWq5iSmwjvd
ToBLWbwVups27r9VKvhyUhpdPNx5cfMD599l1QL688x4q9sp9zBjk2jSNue8tfN85g3+t/E2BQAG
KZ8q/v06Bmc7vtwF9Ieb1G+WdRrfYy984u+C8SIbbTfNruU31bQHFuik2fnCIiPCmkCqcBVGqCRC
N0B4D3GGwXkPRmo5G7QsuJRy4S7iMKQebcT3JvWR3FDknWfYK6A7FLq8vey7+7pKfpCPWon8v2kK
hyA5ksHGnGA5WB+CF0UmV9yiozsu6h9q52wUiwK7zxXfLstjluXKLfCATVgMx1htlNkYb1Orfldc
fw/SZaOhe+DY5oNI603pgH9CjnUZkIMgtzjTYuluTC2OF8CoiVdUbZDm6EirOQ560mruHjD1frcc
oABAegmq5XPuUcupSsqScqfdjZkapTRm43UKUi0OKxpHYbwalBQcH8RizdYgJ+TImwdbh1wmpfB4
3hM8+lSl+h5+pwC0saz6RGnpxpK1+9yWONXL3xe2GrXiwnSfx1ioysU3O4XnTeap5RHooWczXkA8
zbirnezn+AxvOS8p1RzVqj6gmodzG/s8jtI5xi8z8KabMgREYEmJRimp+jZej7VIvaP2viN47Ls2
+JlI3h0KGzuaW5IpeqV4OROkEBAp+mny+tLV9ntieJjoyvqvPijvLfZxoqnVCjIp3odY0MKX2VVy
/C1p4X0a5ioP+zsj7zlNcPG2DdahE/0eNMB+WyUz1ja+p7K/NUzzvgzEVgqbJ8Cdeyqyby3Su7/f
3C0ENEzNOC7Gy8DvgxpdUOzpj3KVbRFk6hc4Rj2hTPgswB/e1upwIss4CyUNKl24VQosNsnMq7yh
K6CKY/pD0zwcPaNVw4N2lIINuXLXFSLx0piE4qTygvZdqfCfG/N5xH9kE0KbXF5mgETv5a3twtQx
gdfcaIYBk9c5+Rn82Ir7T5ADmpUQw42NhaK48zIDAmPx3wDpPZZl/4ghGquGi6rZpcG9ZMPnQUFj
X9Sj/Imhv/uSviprBx6mLd1AQdylSbJzuuClbVBAqqgp6BafTT28orQtV/w1lKHfwURAux83ocj9
p/FFFbXqyWW1xDn+FtSpj1XdPiIOLCALlIcxpwQdixwBT9PxbQQ0lrqKfEJejt0SD+TXOQIMgeKf
xbmc1ckHD4gfUoHlUpp8b/pghdIeKrw5xUsbgT6o7dtWaLuCYFarpXmTQSNFlDNbulXzIYnyyber
nSO0g0EqqLXsRc+bzoy0e5h5S/Ck83HlpCaiz3pp7jW5N+dtqvxMRQgspZhVdqzinDrcaaQRW8+l
MpcvxrcNyu6vvtFgJ87DVdfDt6SrZyapzraxeRPqG0/LAFPGiKIo6GRzG9FBLyqjibmiwqBEZQTN
K+zOe/9bJ1QFX+7kWx4APQKA8AMs2LYsmV4rDPAbauIXK5K2cHSeWxfnMCGh9GSU7XI0ZkDRSDs5
YI6Uwn/qwAbeuC1ZElxJYPXUVXCbe3Ar47R0eCvaWA0rwcdgR9+ipH2NDTHmNBCpLakuI6bs8zrS
PywdE0Cpw4jHT38mBjh5EA1PAo8Vp2vgOIHvuPGBDMCYg2aRlLuyp9gGXg4pxzx97UUJ9Dp+TkUB
MKmliJnIKtDTHF+3wYuw2bSozo8x3hT2kzCKYJX7A+Rr0EaUPIQ8vpwN+8PMYJp4FkSdsn/TeFMB
djaobshzsxkWaq+fTKV8GfNh46VYB5TLjb7Z6UjGSkkzAz636XE8M+1w2XGYUXImWcRzeEwxd3lC
aGNZmFhUK/oahWx0oyu+agK2iVQE1hL3G9q/S9eQ+5lvxC9FHT2LBrdd3A6g1QNcEQVKK8RPzC6W
/O8l8OxlUSCEGXIkStQUXMTDLCgyUGqopYdgGSkGWyUi4SSIeIfx23H0jB9TRVv2pvVoN2SebTiz
SoxOi6nea+icg/Fc4blD5jJm2EveLYkHTS5CWdDEtC4aKjhW9QaMiDNTkxwAXVjxZPCWWKPjO4Rj
DhX++BHwzFLhqCCZQLvezKL4Vidco9Jg15vZUcW/p8KQIGwM1JVgSw8k2HnDpBqlPYezWI1243Hv
t+0d1ibmDYj2dcN/YGtaMpdS8Omki2OoaIvxXHUdNJGCym4X4zVrzIjBzViDX9i5krTsUjKKnR0j
FeutW6thV4QrOepWGlfrsUVWH1ZZRngsuU6nUg810N7U5DgcN3mPNLF39W6lG80zALK3LkaZ344B
HHMFqW1378KMHvmx3o07wP2OZd7YwiTCj0UnZMFwFl/FOKE5LdC5UdepgS5zWxpUW0fiO6vnG040
xz5ovFkqsuX4Hyqx+hogv7VOZGtjo2RBJj64c7lxOxbXVkugakByKhA8bUhl462Y3zbZSFskGqGW
k99apVLsUEZ+rgu7XiYIn8Ee97bYW0Q3eCS9+IoTcwBSmS3hBJJLQIA8XwRlnQAGC7Kd0hfuClBm
fuJhECxj3+OWVnv7Wss2pez/Ii6JMYNcnixfzMtGaVZeFJsbRS+fK8SjUSORNmaEsZtq+ofE9T+U
RjwMsoSMBFzxUZkR+5zXxMkiFBDzXSOpyMmXJu6N7OQ92ceFZ+YHqfTuR8mRwope8Q1Y+Xl7ipDg
wGTwLtedt1TlRYzJFQhqR34OLe2xjzASrDuTZ5iCq8i4DwM1RXxmWGG3CSjHRIUIMYDbTkYxlfvM
I/bsmCrwvJWr4b417CMXCTLCuv5zyEflgDo5FX79UXrtsh4QN/YNS5tF9tAex1py4ZLPNsgi1EwJ
IgBFI96Yz9eoRrw2RCiMBy+e79IbD+OFJUpcFrn6L/TeOeaDtwv8/J6gtFay8lhT6Rrztyb1IE+O
kiUWBAdJHSgJqhFG5cEdZyrCtB2qtRUZREW976vqHeYDwifah5x7uzJAllHzNaq8WjQDpQfixiLU
eIO6wkKd44PSDU4dD6TdEGfEVymEutxZyGKSoFhJ2Fn3Zb+BDnI7PsnGldI0/cJxC64vOOAqEQz4
nodC78kPmYRsgcFrbyyLgO9JbjBAuo8pjcPWeOpdCN8c9kFLLTEOo3xVjkL4dQI+T23dRdx4+1AN
53FRvyZJ9M4veygE1xA8TQ6qISMdXM3KKv8VBDgrkTlQunCNfvZd2Gg4WGXcM0IFqF6fmNoyl8A4
S+la7rsTugDg/+mqgQ+wk28M/tmN7keFuoR2w1O0WXUDaTY2sd4i/+b1EnKl4c5MPK4n1XvWUs4t
fU8ZsTOACFCMo5iXVNbRSeR9oVVPcU1ZAvj/i2RwF+4okyuc2bAzlk0CM1KvVokNrKqv4UcADNPu
FKF4CNO7a4tLS6siwVZaNhar9ToY7xjjT/NKl/zZ6LeA5tvKwUHpNnfDMcFnnzCKXHgpIh8mr4s4
wAwsjBGKaQPiHoyOeeLp98RWSpHmaO8F4QB9pNLHNaGUecQm5huwSHg69o+QVFDvCeemS8bV0CL8
KpoOew49ytaCPqu3shXnawfQ1jPwCIzrW2+j6iH8b/nF74OfUqiT1AiVjyaIgJ5JBj4pea/e+BkZ
ZinmNBt3eKh6R03VVmpGmkKxOjJxcogZBjKyHolyRTtlgXiruvwHBdgXvyELDu7yzndNcQMd2Ng1
SkKGccwsYViIh07+nBYwURSrJhjo4AkqxMpEXn0fVM27ARq0kbBITFTvHmffE0kKB6KMbyDqIuU8
woOP8QDFvC6mHBKRRcuyeFn10cIojYaaavskUE25DY0gv3UE+sKKCRUcNNDPRLdeSm7STh3vKXC+
ApuDui/yA1fg+wLNRLIJUjVqHAEOG++wQ9F/dxUxjHnq+4aXptdw2TRE286auj5Uan2npg0Kc7BY
Ybk9Mspr1c+fusgko9NgembLZItJMEay8k0vVa7FlDNsE01RMIYm16HkW2AWD7zUlwJGbUOu2/Ed
6gJS9Fyo/smTgnXt26eeqlbvSfNS4v1XSDqxHU1UqnqozmSwygLdWOt4MrtEiCSXH6IKrJnTmPdR
beyRzD0mdrGRJG9NMXU/YNs0Qj8OKD8/w4RCQMhJ9w4ynXiRiVv1t+uaP1drMlGA716C0liB4z4k
iYn2WPo2EP9rIb+2hkXmT95xkH4Yon70qSrc+BAWGlX01CvEwYn8ZRdQZjZzFD0olwURAmRp+VQU
+q/fa82K8nmlpiYy4/Kx07SN3VBaAAXb3IqmxCQxcCASJt+DOtjEkbRLTQUYwgBPpI5iMhBeOke3
PbnhaXsXYzsC8rl7VHBhv5Fb92feYRWrVdEtFDa6LEvPIkyCWdRrbz7W0HuLRCFaEisXKYAuScGL
QHBfFmbdLBro4qkLYlaoKnaNSbItU+tXkpC4i8NGJusrwwBDbzMFwWIH7WObad2yVrTnOIp+ZioS
0ZVhJixsi+oXcHN4ZYJRN8EadxYWAU39QilgF5rquu+DI5ce7wist4ZtXL8qTvez6rKFUsp4SSdr
wupGapFxAq6CQFvWcUAlJf5PrQliE4PT7rlGcePGixX9R2Z20V3iuZCx24GdbUkoKVqgAI7YDlgb
z0A2cRiF40UYkYK02hA7pKjA9GvIjQVuD8Vbm/XarwAtmm3h59FjhFLFLocfFs50JO9AJjuE6VKp
mVIjpOqBvU0wPCZ4182r2sXcBOWi98If3Skz3+hfrTDNgMKAvzEw9EA538VPxzKAgZmO80Dcb0dn
CemOgNi+YtVDAZvd/KJrerrp88F9lEzkCNRcQrIf6yoctrSAUmiO3DVIXTt9rtKiulHqRnrpS2Es
cSR0lwa/5MazxZrJOJR2jAaqAGuCcC68RTQkqGVzw9OH/t2zW+r5Cpqu38ikLg3b/y7nzkdndUhA
8SSDmD334HAqSr11idLQJZ9TigtBW96hYJoTzYOe07NAV8On/NiuKri9qCcsRB7eJbosr1xRvkGN
fw9IkUNwPeIs/Ezu77sldfdcE1aNIr1JtvpYx9DzstIytupQxacYgt+BX+c/NGVzwhQMuccIK4QI
ATJbwIPPlOaJDRKvCm4M0Ae4mpIwwmrPUfHFsH0kM8nE2tzPb2Qd7VhUK+9tDW56mmnakv9DIS+0
3ypsj2dRW38DeQYgSgwHSy9eA1ZK1YTferJl8Ome1QbusBovcytZRob4blnERDFKXZGORxgJjGdE
oYGKdTOA4uZAwPNXqFgPUG22jH5nBrw0NSHPuyw4dCr6W1kLHylorLvKwGoZF6LQ4zmbG7HYJKrM
C1skKNSIZOf6RY47qznm77QcDVhSsy7S1j6OzMB7fiq1zYluHtsoxwhB38uOC20PXAoKK8qNKOUT
6wSSfmjMzYFHH8pUZEAD3l2mZi59KhJOMGyKUjz4WbJr5HxmIQ3mWYQjuWgekG5cEpXWkZE9xiL5
3nfVyfbU1wpeFTooysYqyz25ynvswtcOY9VaCKQ0cdQdDbykuEUn+k1HznxltcrMoOJFzsRYImRC
rbLwRntSaV/Z6UsCaqOCQODgNjzkwKcyg58D976SLKzZ+NfR5781EQbVIm1nps4zsrmrzPeJKVF/
F4XiyXS9u5pBukHgY0DdBkMzCOLAk6VHuTYehYeQKs+cJ6ORrYWQcgyy+Q8y+zHNa0Rospwqeb+w
Ko3CECmOMNpD1rmDGL5UUmtHQZPsvyX/CoS06kCGAZJkCYO8I/nLnZg0ZFYbWztybMgS3hzq4Z0l
pR+JpA+7wEjqWViRDrGqNcIFS8NsEIeD5U0tJIfT5xQvpqS/6H37blcU25UEIe5i1JGvSNFb8ixA
xRSi9ujglj7KibdS+2GFstC9AhD8Fnul41ChkkLJKbkBAc3t0Moz9CMNaIuxf9/rIBc9tyT32u+l
HM5PIBU/IwGcsY1XkYCUSOYNhJPsvOpFuyRn+0IovfOkBuCaw8BJ6oOE8HaPW16K6yIC9dtepwQ/
Vpl1JZB5DAZr1g3VkcqhLATyMGnR99BIpSL3GFHvAEomyEIlKhVGDLcD98nvqPQiDblDWnxfWwPk
7Qp6bZlShvGL76hCDbdJZ72qqnjIsMq8gTxwHOWCsl6G2xvPWwsWgZmR5O0FdiL2kkzBkx+jKwag
GysCiXqWxcD6IcqpqfUdZjUeG1n5igDJNgybx8T3QZZ6WytXf1hd+ZLI5iNL+FsTU8bSHRPkrERk
6M27/w6oyhQkQzJqoTwWfWuuIP+ZM1NBR7bTi+9OmQAFCFoZwF5GQQXqJYFR+tYXmoQHAfI9loO4
57//9X//3/++d//jfqTHNOqRVv5XUsfH1E+q8j//1v/9L+zdxr+uf/7n35IKnU/X4anJ/P397QQn
lH9J+T/YhZKDM7g9JAMMFVhcg33LG1t9uvx54/PP6/bfny/kphdNmOubLqbOlzZlsg3IXc0NXfZ+
XG7iTA906+8m/FJHZiXCgtKGErPyUi1ZadDT55e/rowD8ckA6ebfn9ckNwxEFKibLoo2PkfpmM9B
XejOKOJ9p+JPKYz2u9tZ6GDJ9nB7udlznRJ/t0oqX5CdyNVNCQcejz7uqTAob7728XGy/pjzwSa5
2vaZSu0teM1EdUI1fHv50+fme7Kc/EaBj67nzSap8EU3KyNd+L2XL4uSQHS5iTNDo02WlKU5YVkp
ZYMrEGCrzu4waxpwD7j89TMd0CarKdBzJXR5AjLww08PeWtu1NTWmix9/1oDk/Uk5WkP/a5gPeWo
8g31xhfIz6XR7vLnz43OZOEgn1mrXeapGz3iSl860lqKsM+6/PHxI5/sBW2ycATyXIGqWsomjZ0f
mVrPPfI5ZMNWJgydK22M4/BZG2PH/lickhIjPx8WCMtDEcXBc6w7l/NOCODqDsV22H+XO3NupLS/
G3IlR3aCIlQ3blnfxa2+D4r0yi4YF8tnfVD//nShpLInB2a2SXoZ2YS0qyE6Yz7/FCEptii4SWOj
U4kCSTXRfHHilb/b1E2DylJaZBuhhL+iBBlALBofLg/VuTmZ7Go7rFKha34PkhbRjiKZFRW8pyic
5zjeGcfLjSjj6HwyaupkY3dhbZEIwm/bCLqtFVfA4kq8Cdpdkke3uRoAj2uWHL6bSAIC7VDQiUNO
4sutn9n36mTfaxp6SipMt9Hn4QOXIW029BFWBlxGrsStsRufdW+y8RuZQmNSp8om8qy9pgzrTG93
mulQ/0pJJ3ur8aICg3h9uUNn5kydBAIKgqSzfGPMVOMI0SPSTOatkHKoJTHOZd6VpXHufFQnMSGU
uLLYmllvHG2hyfkeaOuISdFSZa21+4wKPBnWBPTZ5W6dm6dJeMg1Xg2csxwwakUSFq/WEiVvszp8
7fOToKC2aJ4E1Me3cYsiIAk1CnxHDebj5c+fiTnqJDAE6NNYGDrWW0M44TYTzmstt9395Y+fG5pJ
BADjg8+u7De4a3Y7HfBcG7sHXI9Xlz9/bkFNg4Bsx1Fo9PVWqbBb9SLdWiZ9CJEsLuSVaUnxqZPN
7sp2PLNZlPHvf5wCpD/Q01C9Zutj5nfgOgcYJat1xIaDcOXixzePrRoXVBKTN8j99FeaPRO4lUkU
gMWcqXLV0awYtEUTN98CTX+DGhPdhIUEpBrhrhvctT4uD+m5Xk5CQhroTetVzJhXZtI9b1mwrjoi
WXn/KLfrLlefAxVPPx1dl/prPZQnYcG2PdmgJNVueXj8DE1z4ej9IevzZznDyxHa8Vhc9640dua+
oEwa62SdtJJN5id2zHYnDQ1MP82vf7QID2wk0wtfLo/jmZWvjH//Y7XYVVd2kpJ226zvcAnE7Wgj
YlVZWIiXXln955qYxB3qmyTxO6fdBkNsbABXeLNS8+2NqQNF/VovJrHHLmQEQ4XUbkku2Bvb62Gl
GUCLlBL05uUmzsSf30fvHwMVj7upRKBm60N62ZNb5o2PjuWVr5+b7kkA0nKDuoDOGMl1k85Ksxhh
93WxtVOU9lJMAK6cAWci0e+j6I9emGwa1ImMlul2q0UkUPQI/fgjskX8YCCvcytDZr+yhM9sUXkS
iBRbz3REmrStgGmHGDMyDHPEsMCnv4e2dGviCBteGb4zwUeeBJ+yNX3dL+N+K8nmspD158FN5dto
oCWKolKtIucbBFfW8++Q9sl1RJ7EnsRN5C6HpLFt4uKnPsgPiQIkxGliSHX+HfoWOfyYcOVTBoqi
7tUMhicO+l8JHEbSPGSeQmql+mDOasMF8HbtAXlmhcqTrRxJDRoZia5scWvGIQ5FjVtd+Pry8vr/
HRE+6/VkG+Mn5BWaz+cdDVuld1QgbjT9FLsgDZEctrx9YS5GSPvIHhhdsntjAbw0M9rnyz/g3BxP
9nhgt3quo6S3tez0aMjwQapazAdZvXMs9a1GLA/ZFX9/uTFl3Hif9Vb9Oy52ZZTB3I1aNKyl+KB0
ZrPDBAWxSYUaV2ar4ilD12b0DAhuEZwggTco2P5IQtibyz/hTNiUJyGh7GWYJYlotsiIoQ4GapOS
bLpW8ujKjJ6JBfLkVpIoFKDykAaUFishoLmk/LVn1W1PaosdaCXuL3fk04mj3DyJAyAykY0ruLlR
2dJnIit+8X0QbbKEc2ikpYhxD8O+UnLIR5db/DTy0OIkHMhglGKl5aS2A12dS0X4nvvJN5its6Bs
3rS4ewtUX7rBkOZ0ucFzXZxEBAunIQFJs+VwqGYDXp43CVDqvm2fyPXvcq/YGI7x63Jbnx4VdG78
+x8hvCYFEqXyMELMCmSJTRjvsQXEBMCqka0ut/FpKKGNSSjxHNuW5M4ot7A4i5tA7chE91e+/flY
gc/7+/e7RRNkWkYlBuG9meoGywH1YgAENVq4+asXapCa4ysP40+XuG5NM5CF4GGfBG10QJF7nptY
Q2jFLgEuBgAVWQ9E8y+P16d7lXYmc0LFo83jLsfjx6zgyRv9G+laAKta/fK1BiYTYvQttWitiQ59
obvHoQ79e9zkQiCQ5Zeeh/RhEt+p9qWSAO16qDL7o+HY9HUbR158Cy534fN1a+mT+K1VqoEsXxUd
csXnMSIoz0p3fiKOqQH47XIb5+ZB/XttpXrvF3rAPKDhA5i6K+rbUtQI9QWqCTzma41MAnPeWKg9
VA0kptabeTbgX7It6KMJCkBfa2ESmanIKpoZMBVSpXTHisQNzlWiOdUdXhqXm/g8RFrTVHAO/0Sr
qVYdeqUB96caJ9Qd1oOtrxQ7QNXfFRtZNJuiqa6cAme24jQ7jBIu7gKVHx/yWn6hhv6iWeVel/Wt
IhWIFej10+WOnQkv2iQU26rrx03OmV1FICNU56XJonXTS3AQgkNQBdvMz/Urg6h8HictbbLvKxkh
OFAw8cELip/IW/4C5feYqfExxKsgA4oUt4Q2DYCdbd7HVnYyM23rZthAuO7ia/2dRIYIxVEzKViN
PYWbMkQDJJePDshrDxg2+HvsnMorl6Izu0ubRAhhghoyI2xiUPg7+hiqjgQ3MfSPmAz0zrev9WcS
JtrB66mmtaz9Pn1xhxgVQ5TA9HgnlO5BLxFDQST+clPn9oD6d7RIHK8GHCzHh0JNZ6CRMElqHsu+
XEDdQ6ELoHTo7pBNurIDzg3fJG4ImJcGjOnooFqZe9tGNZZGru0bH0kfIz90uU9noqw2CR2AiKK2
dbHcK1TXOFl2j9w8nKJl63nGCRsV+cqyO9OZaX7CiUvTQ0YxPEhS/mwVyQNqyC9ocF05uM9MzTQt
0SPFZ+H/Eh6yMHvwQlwmVH0TBPI+gzeHjPBe7bpFZZBLvzxsZ9r7RwI9Rd8uiozw0OiOmGWaBP26
2mLL8NYANVZ6/mk7P+Wy+HW5vTPDN82Z11hmZ/6ApojaoeWgKxp+sGqKGkWi91dW95mVoE4CoQm5
skKKPTxQ5LWgyOFCVVraXu+zHWqfV5K+ZwLgNFWuRGgNlLUZHhTZPlhatc/r9tphfm5OxrH746JL
NTE3c3Ock8DcgDqYx0oO+M17JnF+KPHQ4Y79YLraF8drEt1w1NQEWorsnEHM9aJ+J9bNWsd+GgDS
fG3WJ7Etzu0o7o0uPFTWgIc60qZ4iR3LXP5agP5HjjxCU71ui/AAOH3AF62WNxXUO3xvYdVd7sLn
RQvINZMo1rQoVvroHh68CkBfVMybwvzRFBFQLRu0o0T+3+t+IPAP6su8lkI8t5YnUa1tcDL0YzoG
Hn/uquU2KEe1dfeYJ8PqcsfONDFNmxdiSKIotoJDkZswG7y9YSKdGkjHKmyuNDHuvH/kFHR05f9e
0Ohv65jEJeFB4Jl7A/PklwTYSHLlN9uFuQvF+Wtdmex8F5tlCrN+eAC8az22fWgsIz0bsNNovJMl
WdcKWGeC2O9b0R8blO5Eo4Al9q5aOR8DtKO5r03ov17uxrnPT3YLBNpEoHIXHtBxqx4MWUj3keyg
OtlGX9sv05xuYoUIBIFE/X0ndVOB7ILxKFfylXk4E8B+55b+GB/DkHpcfirOyMC8R8n2NjLiE0br
O4XbNSSBA444iATHXnbl8D83YpNt0uEG02uhHh10M17YPVhyB8RfUuhvl2fkzB6ZZnTtHrBcOvB9
oTYPWaLv1Kx7zit17QOu/1qMnKZyJTnAxF1YPNlz1FTRoAeyBUciDJ6+1ofJ5hDI+uZtZUeHiFKK
u1AaG9h4y/+H9B1Cf6tMHz7D5bbOvEWmFSNJLX0RdtzNySWWc0kC95dGSbd3Ia/dNK6OOKU7qk5w
il5p8fMVYJqTENMqqhfGYCUPeQKlOSiLeS28NwHZ83KPzn1/MnowdZsiLoiSpad85ya+4JEI/8TP
rkAxPv++Nc1hx46tApFl9oe4eMdCau06xSngJXP555+5rsiTM77HVhJhJREdQtd5wR4NliA4/a99
exKufJxhbROG5AG2nvHaejraetTt1pe/fm4pqX+fHWHiFlAD+eVeEG0KNflWcWuQZai0Goob8E9i
L5hfbkoZf/En59Q089w0gLcMkCMH19OwW8kyODp6hbZC1vj7fvDvy2a0RqyTBRfJCha4MG9938CJ
stCiU4yp75XVfC7eTOKZodrFEHSRf0B/173NjfJnoCt3Vur9cIV5ZcV93oY5zU5bSoFElR76h7Iw
wfIX93Jh34TWaApm21f68fmyA6jw9+TFLkEfpxH/0A32U1aiomEY6rUgc64Dky2ZiCztKlX9bwf6
QtoqQj/GyMFU+rVdf66J8e9/HGRCGe29fMeH8ie5CbZTRb1vUtlsZ1BXqupGzkaGyZXVN07uP1ef
aU4a63G0rZzYSMbT0ZqbyDe3lbXUPISuBhSqM8lDLsG8rzJ33SvK8YutjgHpjy6W1Kbh9bjIuut1
ecKFSXuLjTJawLhEg4o0B7aTroXKnl3vrLJV9kotruGNPg965j+y7VlHIdCE5+qhhahq6U946OTk
Yn1xuXPnlt806qH91qqmHBw0QOLbcpSN6WWvu/L1cV4+mS97Eve0okUcvNUCBPFhDY4sSxMwNXw3
5VEY2uPlLpwbokn4awZ8cTCJ5MqkhmgdG3q8huAAjyjLktnlJs71Y/KwSeI+si1nCA6ofD6MJltQ
IxVI32h0alkbXQkF51qZhDQ5x9E5FhV2Fa6JqXsr43jmOEiZ+NYKicsrF9szM26NN9I/VnPi2VkL
P5VHWu03C8fxVJT/wV1cHqkzk2FNwlnRWXCQ1QIuTYygJPJ7ZPHXGXYU1pZ22/pKJDjXzGRCaiXw
wtR1eV7YFpSVYK8nioMg4FWAwuewSd20JpOBp3Xnez4PpQQm/q1DTjaHKesaxTaXoi1MoBuBTGJU
4QkOo16Tszetcu8vD+KZKTInUxQlTtPraHfgrAoxr6jiTdP714LoGPs/2ZPW5EzQTBMVMbPm45mz
x6vtJnCRM0+irdFFJ6MJrrwHzs3QuMj/WGZZp4yAbN5PgVZ2c+y58GJR23JdBjiiXh6mc02Mf/+j
iaZJ2yzK+zERqHgLXw/jW6kdulnTq/7ychNnZsIa//5HEyrqnyrgWZ7LXAQajKsz8mXoAKBM87UG
JhHS8Ly8FRgOHmwZUxLMWF9K17iSgDs305PAiM+SN0r5ExhbY5iZuuhRSU0MfGhR8TXUorzFTLj/
CiRBN83JSNVIacH7TZIDZKdN46GOkxnmhnvSlc6cCY7mZKDwGCcVbqrxwe7thWfTgcBaYsq791Ep
/dJcmJPxwrSv7vVIiQ9666NUiQ7saOFz+dtncmO86P9eSWlfyNhwqemhCN29oTb5rPSQMo2CdZHH
D402LLtOrPJUW9hVc2XMzmwQcxLDglSuu7x10oPU+jDdBAKlng+P0TeC6uNyv85Mi5iEqqJy7crN
+vRg9GWwxvm3xlCt8Na6HD5ACHeuDN+5ZibHSlgPImzVimJa1s+rJDj29nC0OzRmcV06fa0rk8AY
QfVVHTOk7FmLJ6c3cc7AZCXGIdgm0l9u48yWFJOoiD5XW6cuRUFXyV+8RNk3aK7aYxJDdCcvv/ZU
PtfMJDIKU2pwfqFIXNRoToW1Hi7BIATL0NQlhPgM9cYUWjy/3Kczq8yYrGw9hXRrCS89yE3yXlTp
Eur7CR/GK7vy3OcnixhN76huyzA9aE6HCUiA1krwo4yau8u//tzGFJPA1ciOofRVHx8ccsZKnj2E
EWT9sPSWlvX/Obuy3bh1JfhFBLSRol41i2e8SHbs2E5ehJwcR7tELdT29beUJ18ecwTMU5AgEIdk
d5Psrq6yntJlOkw9FMu85QGtlD8vD6rbHyWYtclSzZaBOZmGOPRx/Vhl/RFUDz9sT9x6sbW/PMzq
hF8c9UwJaLy3ciuuWBWMRZacCgSDHTT0TFCQ9vWjHUGUBLjo5OTFq7au23objrQ65VfDKgaRI7yA
YmMQQer0N4YoXjwg/lk5QmjGHs4lkze0cq8zPqZYR5e06HD1RoFrBtrJpp85fYWe80bU0UyEKsEN
Eq8uImcrUFpo8oMB+ky0gR3d2EK1tBQQrcTbcxObr7NzJcSBCjpva4rBmia1d44LfiDQIc5BOW1G
0dWkv9gYqkS4xuUgxJ+EQNmP3HbAQLTtcl2qhCqBDcWxBYCqsg5k574OA/JOs/NdjOZJbA6hyT25
dF25T5cxpGabSOaiDpA73UeNEaAx4jfajb87TfYTAtiAN1jPsQMWQwH6QIjKNchFAXq1ccPRRQqq
RAor80hj5bIOuiI9VcJ5Sey59uNBHnKWHMGKBMaGIgozFwwnbXtdosulSqwA3RCF9FxRB0VXHyUr
ILRphAWkiXcyyzeCoM72lEARiwiin8Y6xkz3nVPcC1o/kar653Ic0nxebVeWiXTSJIJxmK37rxOD
dHepCbjc2VYTjeZ6oOIGHdBUIi+Z1kEsQNsURfVTP49gEKyzPR7Vh8uz0HiPChiMMxPZzhzJJzQl
/5GTdaoa97ozTsUIpmRk6LawqsCR6N+HNB/YGcR9CnDQ5Z+uOQicdWM+eU7XolZd2kYVrEtTLdYH
qcgBRAagZQV13pRBO7VZOfr5RjTQBE4VL2gnZSU8A1cCqLQXe9McxWEs3QLcChXfW5YFGTnoloL/
UrYbK6jbHMVLujif7G7AiHnUHk0W/6yTYcN6dYunOEckoTqf5TAu2ZJbxtvH1eOrFsDUcganWDFC
44FBGDdnV85FOT/bEcZlj3GN2ukEAem+T3ZZ7b5dNoWv0eugJ1BOTOhJg7YRNDxBCkFr8H+L6B40
HdXBRs1pL6Ud74AKg5pkNbYgSajKvcVKeZ/U85XTU+GFS4bq2hgZxd86UUzKf6oyOm5Mbt3uL044
FUk4O1bjRXIqAggPv5dj+z6W/JZWnt9G+cNKgbOeeoCOgLh2OsVg/rcG8ESU9vny+Jo4pAIMoQjg
elaK4S1uvdYjZMIhazGVbgBZ6S0AuyaYqrjCZYE0NHhIkZIgi+tzW/px0v9yDPfp8hx031dihbAX
b/Q8FHKrorshTnQGN+O9h7fq5c9rrr4qUNCbXIOuUMGA1xz120z+Q3gWRlX34TV2sMqAXDeOEhDm
JkfeGc0XAZKCD60J5nOrOs42CJBr89sk2MYTWxN3bCU4gAoHGgrTkAK5LF6wI3/a3tyYge7TShiA
KHJltbOVBQ5k2XColf+gOWvDUHW7oASBSIDdHAw9AFyj3ZNY7qm1OtDDpNlvkDDd2zLbXd4FzUGg
Yuci6GCgfRbYdHT6dfeQPvhVgKHKTUzwBDW4LtXgJR7sLdvSmK6KnGNuX+aQT8mBNqsDwcq7AnpN
YKcbttIQmi1RcXOgaDOjoXPjIK9B/FmaHj3aI4S+Ly+W7uevUeXTKY3jJY/BipMEozu/dTS7Karu
uUf58fLnNcFJbSk36hpMoLndIDh1h2KCGlVnRGCABreiW24Bc3Qbvq7cpzk0BPrEgM40AeRNVxUi
d9plKeiDZ2d+lVPtwO2T/ASCi+5weVYaS7YUP7eYWdEM/E1BAi2lcW4gHFO5zk2d291N11X1gwV2
wCs3SHH2jIM2qeULOqez2ITuDZ+geS1tkkNAU+aFsb9uSorjtyAfg3p81wZWOZnem5HYY74belT1
q4cisUbzta5bixQHMAy5NdkIzDrbVkICB8s3KPPKLkANAAzO7Q1FrePyhDSWp+LnaFEvVgH8eVBl
xAX5yPAeE75H2+9K+JRv3Jo03qMi6GqZzBztlPj9FsSSuu573IhTGmUbV1rd51f7+2TYPILKTUJE
E5gL1FlWjY0ZVL62BaWGV7RJpOzH5bXSjaMEgaaIB89AC1dQLcUtXaS9j9nYQNaouHKAdeBPE8lQ
thrBP9gHBcnd3yBhmh7n1gw8p365PANNCFChf0tTuGIWmQya+edIzdfMexxyqMssTzzhuyqzNs4W
3Uopnr90NCJFjnGm5jR13TEF3RmYYTZ8XeMOKv5vqgyJzq1UBoPRrs8xY5fFQIFct0SKhy/d1EQp
mLWD0m2gT0omSCd6FI0GtkjfUSyVHzGSWrcgKwNT8OUhddmTv1mNT/vuQv4dFHdEBBT95Chgkwws
onzcQfrRRXusFxWgxLbBvbrEq35cJqKTx/L6QE0TVLdRTXaIsFCXvvxzNJunwgUl5K5nMVkiiKh3
znqQ5ZYmJAm71+s+v9rmp8kmWQ8NbDDfoifOuAfQ7ts4QSjC5FtJGV0uSO3zXiDSlRA7boK+iztw
FxpgIY7G17Grd1Vs/kKlZ9k5E2hoUTqorGyrNUu3bEp0mG3qdmOMdOfC4tAYODR8aPdjgtj3hlNp
QrUKsotKMGB3oPkPILwAKfdMctAhg/7Zx0ORHFreQtr68hZpHEzF2+GdwfPUGVuoKy5glwaPkyUf
2EgYf788wNdTYZ7iZNYU2wWhoAkeRL7UkPHIIaotew/8tBXlAO7jJN1K6Ov2RYlFs0H6sbBMEUwz
qMFA2+oXnlX4/bJFQKYbwPp/gyZjNrfcMkQgIqv6YS1yDNKiTW9dmlZ/Lq+XtZ70XzyeVWwfFJKG
Fv2E5AGwnZu+5VDfpQnUngwHsqoxJKLz2WZ+W0EK0BmArfEGyJ24BVTnyODVoAWB8JCfUTtCMzrE
rEmStMeqY0HTkmk/lwNEwubh38s/Vrceym2F9TxOIThfAZqXemDi7iDHwQzzXCWGu/H++noI9h/0
X9zH1DKQ70u5VfoWgSaDSSCzSDfeYF87AFORf+YiI5tHI0qnxVC/EhExfwDJ+cadS/frlftKxpO+
pSayVmltQdz8l8tMfwb98+Xl//qMZ/9pNAfBJ+17fN0zi19RCdCs6z6aVn8XkRwUafEkVpW34+XB
vC/tkqkYOId2iyzjrMaF4hSBKWhGTnFVLMe5b5uQPYPg47wBjtLFjHWvPp0bJsdNpXTXwhz63P1J
QOqrhSybX3oGSLOraiPfrls+JVy4pIVIFoNpVQl3QmOuIGxYouVnmqDWiHu3eZLOUEnfSI3+7fIi
6qxNCSAL7wyI/tgAMXbJ3SBxF+fGlbNRfNEum85LzLgMaGwBhmMcZxy2scd3fNUeiKjPeX/VLZyp
4DXpoZYwLGuiHGSq7GCAXl4cXMft613cOZBUuLxYmv1RUWwetUD0lU0VGpls+q/TFfJfi4/zA4C6
y2/TBbl1YhPx3jULdI8vD6nJyzIVl5WlAI0aNRQDS1JCV7r4NYKedBTDWVoQFhLODoTYO5SHwP4M
8gXDKr5fHljjXXx1hU8mn49tK8o6wriVOR0hkQ3lnWn20IQascOIq6hTgZB3Yi7dVWadb2ykxtFU
3EgtzAJ0BVBaFZxA/NGBW3su+egWcV+1W52bukHW7f00tQVYXAZ+syikICYXe15CUuAgcpsNkH+O
IUhcF+3WhVa3jGsc/jzWaHaQGaNd0LqQvDbbfdwskEyji48k+r0HJBFyBN2hIfRwed80AV6Fpnmm
LZc8drugt53vsm7PRgFltaH8efnzOhdQQlTaQWA0cr0Oza7jN+hx/Gux4ujl8ykRxcmyINzobQFv
dDNRQhMUJp2p9Yo+iKvqyErvfVVWZGm9vzyTrzNEjCv3QEqaWEzV1AeQCd/R3vvp1NNNBhXQwnIe
RUJerhtGiYJNNtiDYZt9MJY9lGnIG3gaXmc723szv5OR/HZ5GM3Lg6ng0LnhvM6hAxMMdg5R2OUo
5ugm6utzUq+McONdPonnPqmAwxqfL4+p2SC1cwiHr1FAsKjHTYWfZJE+2Pby4c3Gn8uf17ipq1xV
mjzqeV5YyEikyanL6sbPbApKhGzX8uF4eYyvKaocprYOlKUo2mXgadjPYDr3YL/sZDlIfvN0T5Ns
v0DZcSnswyrdUDLoMmQnaNVM5rvB0g2PNTWW6K7r+ylGrIIPxEDLfQi6rJuIQ0HZhcYBqG6c5a0H
2nuufxHwgGXTET9uKZBemoVvmb9H9LLXgJza8dZp87ft9793fabCNcvOhlLjkGQhl/JDVNNJsvKY
ud86j97F0REvZ5F6e3Rw7e2Y7qFtaoG8av2NzD5C1PoG5Ey+mS0Qaeb7ZnjNXEgIZ1t8kfYaZL76
dUrwyYqhi2dPQJVq6SHfiddI/VBChRyQZZ+Yr6Agiv2s8vZYpsIGrIidsGaMepCWeHfnf5LYW1Uw
QFkIAYjhOTeL4+j8XiAHAcKX9bKYpOf1Ajmjhms06S3tH138Ff8n3+p80LmMEtMmG0KffVv14cL4
vQmeCGfo9oPZXpXLZyqatIcW0jCM0RhmjnwEcOwgUvZoJfyddfnG80Q3AyWemSaxemtu5rBZ8heo
2T5BvG0nmfx3wyHXlfhij5ni9V0Bn7fxAAo9Ih87u7uXmXHP8OiEhqPjN5V8j4Ee76FfLPvlLitl
7eMGdB3umqlATCNxusyuiRsuHS9/LBTC1D4Et5Jxw9c1rs4UVx+hggLNbJeHbG7Ge6MBixpy6xD5
QHF6N1ETUMaOVh+X11KzVSqEUcYoqUJ8h4fG2DNobNP5zuVIfGABtxigNNcBpnikkTDDaiKDhxCh
W3UQOT2Awkze1IU1njjJs2McC1yLwchyujwpzYNFBS+aVUfzpGi9sLVN8rNKe/NPVdr5xuNec+Yw
5VIwjHaRxKTxQhAev8/t/Mvj5DYfwfPNr6sWMRWaWM4V5Iqm2guRQT55OE9SJ3omjnvdA18FJxZI
xlbg9fFCaSA9Ua8ZyA6V+gkydZc3QGNVVLk9c8ccaGNkXuh0AoS9YIxP8zt32Gqw13iICkZsCwqt
BCfjIaJYQieokre/MsHvgHX7BcUp//IkNPus4hLzREheoWsYVPQd4NyJ3UVPnuSRcQb1m2PvoRdd
XOeFKjzRnluw78UlXKSd43s+zcu+LbPhzTSBF7o8G93lT4UgMsJFZLcdFq1JsztiE9M+1EslYt+s
08m8SZdxgtKZ0bQgESjId+I1EXTWIYq5Be3SuKUKR7SjZkiiGbGGo8cR4lhIdfONG7Sm54pR5dCE
aBjKaWbEQiog4uA4uwIMnhasbuDVEcwV+U4COLjrnOooCtyJ+j77ziNI911eXZ3BKzEhi4GTbymG
t6PhG5iOgY5bzJPZttcll1RRmEhyFGBi6oauWwC8WkJg3kmM0QMObrZPYFyvNyaiqfUwFXDJAf5v
2sZ0Q5pne2hrtvOZg7i8B72seeYOOfCy2Dv5O0h24+iZVRsT1NiGCsMsrajPLLtzQ543t41V/xRW
shHtNH6sgi/t3sMrJBduCO2/6I6KFO8bZ/Sg3pamj6NYupurbEBFYkZOCrXCVVOowWYdyhg6dkmG
N3uOW9C/l4fQPUVUNGYzQNQQ0uhtWE/ZeSbk2e1we12i3VSV4WwW52b2Poo8PVQG5J0EFyeJTH8p
h7uidO6ySuw3fsh6lfviCqbCNKt4sKYK2qbhJKtzCy084VqPLJ7OIvMOqJM8oqX5A0y6DwO1N0xT
E/VVpse6GzwK5pkhFAA4+LZRQiQqBRrxYEUlh7hj3e+acXDeLs9QN5oSUCwWR6AeWoawj7kPgpgQ
RaCbTlZ4l7sP0Mb9fnkYXVh2lMhBvQnKA1CpDaGt/panxZuA8lTbgPQIhGvJbpjz71Jm0NOaIJ8m
QQB4eVxNwFKhnLZDR4haLhUCVvMoWfXqLTaEacany5/XxWMVqVmnIBM1s6bCvZJ9xLR+nAwP4SR+
FCDBKzKItdaLcQRP3ePiimE/Z9ZN75Lr9k6FclYmG/sWemUhqyCIGY3dQz8k72XeTwe0Yh8dz90w
SU3mTgVtjlWPltSy7cJian44zD55ffGtkZA3r5dDlJIT6ElBQbzlAZogqeI3+9YCWXVWdiEEK34D
yfloFsVGzk736dVOPuUXpBRxMwBpEzolT59A8DcfQPLjboQLTQhWkZuxTYrStrIu7Kz0buzMb2QZ
nwcvv+tYujEBzSvjbz7g0wSGgTpeHTdQd+aeoL7omdv6pAdQBcpzwCz6pTlBo26O3FT4NtKt84YN
6AZWAkVlOxDAcjsWDmBDI8v0NjfT2SB4FGaNkR876NqhGLhxlum2SYkWoIaNWtE4LJTQpL6hnefd
SEDMr3u3qyyPNuQrF+7hEI7r0t25s2f7eNd2dxBW22ry10xARXVSwyZlLAwaTnYCdcECGvfJsAUP
12yFCuJEgyeFPqZphoImEtQBcXRA5kYe5qxcjpgYsoJWNO1jWRsb+6ExbBXV6S5DUcxlbIU4EFN/
aBpomKbDTrBhV0u+BSjSBGuVDtEjdHaazljCpUruIHD3blpNCIbg6zJC/0F3UshIFllhhQ3Ele2a
B3Wd3Bsz3zk2v45/i1mrPXxyT3tAF7YVgU2cjS0OABfSE8KGrGrnbVbedKtk//8QTo7yTNobZtjx
ZPGTBELWZelVf1nEDpePNd0Qiq+PdQpBUWuxwjZxjwB1nYdxvM8Ha+PU1H1e8e56ti3od03YCNd6
YFFxb9bzKzqLN369zj2UtNxijsk8GoMZ9hkQ26kwJ39ss+yWGFDI9FIBZXfa76ouTjfmo/EOFbxZ
kqSJUdxawtStn6yhf5SptfPy5S0WzUbI0g2xzvWTXZltlifxYkzhIub3OB4jnwrvpvG8gz31L5d3
XXPK/83JfxoDdZ4ljUgMUe5ssfHiql/qpDikbnICqVPnVx67lz10IhaJd9/lITVhUuXBBfZ5ENNa
4zSNpfKhGN8cSpBVnS5//e9nvri9/31efJpRuZRl17vzEnr2N8POD7xboHz+gUy4JMyXGchdWHxX
Je9FAhQDb3yTZ9A7YbfFPOxksbGumiu2ivZ0JTNnM02XsHR5t+NMQLBz8H56ydLupGjTQ80nurGg
Gtv/+9z9NGNsIFCqE4kCArrwXVwuv3NwfA4mSDm5vK0655+4T6ONK4HGj1UAKBSUHWB7lzgcnDjz
8yF95lOcoDDkvV7eQN3KKYGiswVOZNtIEIcm1FyGo5lNCHncvo8y98GM7Y2I8bdM95WhKCHDyk03
b90hDWcwJhbNGRZiR49gNvn7lyGomvPcHO30EVWWOR7RHTyeKpzpA1n8KvKQuP4tl2VnpQ+kn3dm
Ln3pPsf9c9UnR6txQfGH1+rgI5kg2/6mz34szvs4/mijp6n8kVbP3M33+DRGRnlmKc0dRiOs2yXm
gt56thtre+ehGjbnL7OVHGA5x7aNvtl5s0vs/naJij2F8nPRAPFz7KfcjzsRYhJr+YZbtxH5Mw3h
bN33toSgYbIfoAAYJe0ZxRw544EtHuLcfSDthDKSCWHjvz+6xaZe3kfdM0nFsrpdmhM7rdOQliRk
2QQv758MRs6Nu4y+Y8U3zpSd1kJTDapK/Jb3wum/bwyuecOrnJiCUpDJWqgpohVp108fqHdhed2s
RYvHEd557hzyCwpI+8vjabxCxb2Wdc2Tqu5TvF6akPTitAzDAzeWjZNA4xMqK2bUO1ZW0SYOe4c/
pITuIXte7eO0yfbTkqPKx/Lr3FsFukrWu4AXYaR8BiC0t4vWp+50bt1NyVXNqaYCXEncLUWd1V4A
cSu0i8cn0x1uEyhji6H7dnk3dKkkQ7kugZJKkgUHZtCA/i4l9XkZ6mMrh7M5ZHcOCmqo0t7FkCH3
4hJK8flrasX/NEbT+JSQjT3TIZcM6/+P72Fg8yC6lKNvaYKIfG/e1E7zIRh5sJO7fJx+p21zjOpS
rknqA4msYcPzdCusRFC3JPVMys4LEiA6oHsSgG7uvsjHB5dZW8ETc/gidhpK7BQAP+HWnjPQ5k78
p3BkeiMGk925aYlbgw0Tgmo1BFE29vNrb6Yq5rQWhinGJHNQ9/TAzVb/yht+B8bBP+VSnytOWxyu
EXja24PMvT+XB/16FamKQ40SMFmP/WQHWT5+T1NydnuyG/h86oSzgfb6+vJFvdXdPx3c1rIYGRuZ
FViFB+Ub9qvPFl8s87mJq2NHFvDRuPyNA4q2sZBfhymq4lMdJy1zc67ReOvgVOrGJyufn6vxOk0f
qiJSheySBnQxbgARjxUuN4AUbD366q2clManqLfeKT+tWIMWDWeIzRG8SoYXcpNR6Vc9FFSFAPZh
os2w6zO3eZs9bqDC1EZ3Yz5CLWBV+bhsFrolVEILBBYiwBHX68DI79opCiPGno2KbMRfndUpQUN2
RoZIkI/B2Hm/DW++4axO/Jm3T2ljb3nv1zdwqrYAlCIn8cKoCLtynLpDStoMeWDb9bZYtb++kVJP
CQ+oT9njUiZ4yPc1YDLjvBOEFyEaEsuf8WBkx0Lw/AOpl+b75V3RDKgCYKOhWMCzPIvQrtPyVOTS
2EfRJB8yKJchAcv6I+0FmAmWdgvq/fWRTFUsLLBm0ZRbGNGjcb1fePndZPO4i4uxPsZD+SENtqWZ
oxtKCROidifhOI0IwRFSvbdz0Ba4Go4jdW4JCJjuAeO4UtKKqrDX1M2akUfIbZu0prfgbDHvW9sz
zj2KihvH09830H8PD8pX1/rkxLRpEmYOaRKCFcbzil2RkEMS/U7Lc1ZBCTs3dyQF6Ju8p729i6px
3+cAWBXsOhdTEaJJ34092r7a0Oxw6c7sZN5PMuv2MSqPD33/4zqLVOJE1/adJ6ayDROX3aHp5aND
qtzpjdty6m54n34bxy0GFs0xwpWYkcRDR1yj6UITZZU3Po3ZXSzT+OANS3eKRWveCpkA2zl72Yl2
1ZaolyZU/QdAmqLKMqSuCPPceYyr4skreQDS7QJMkONGDlLn10ogocKsTRM9VuFYkSAdrD1Db00h
7Pu469GHB+YpZ6sbV+NlKoC0iVE3rcusCe2qe6mr4d2U9ncwoCa7dnb2XlIfrjIMFTVqZ4wtCdRQ
Q68SB2MSH/kQ3dY0eczdwdhz/GNvlL8vj6WpwFEVQ8qQXYn6tm7DyET6qF3G4TDyxjjmqexPZHKB
VBJ9c+o9d/onqayq8CNSbXFNaDZPxZZ6BZPQF2z6sJZmd7AFYXsvZvI4Dpl5U45Dc8xoZflGVtcb
x4BuD5XIYoHudjDE0IfcSYChb9AagJdL9w1Xxn0RVXUwoCVqI4xpDlEVKtpOtQVlGrcLEygTndK4
m+5NMiYbV0PdTJTwMTUSkgQT8YLGmo8jmAOzsbxx0uy2L1Cz4JW58XDVWogSPHoUM1MpSi+w2fiC
FooXklePJFqgtNsmfm57372ofRlod8ro1tNIt3TKA0WInMIs4zhMF9ODK/Px2wLU7Abc4m/p4Ivz
ReX3dPFD7WWJEDC8t6l68nLrNMvp4E7TvmT/SPbWmM9NdYwJPbOy+dmX9d4q04N0nmke+c7wq5vL
3QRp1dwwdxY943x6YXPiuwYxQArNbiu58UbUhFC13YMkXkvHHmGzrrIb0HTcrb8DXNEPZgIu2ssx
QGNJbPXOT6ctdOYGNFYREpRNdF+lMVJEfDeUywP4TV48tM1u+MPqY1+sugpclUtqUlJOIjRY0a1i
cO2PYcTBna80FBtj2LpB1oX8NJkGtCIeBWg97I2jU7VAknmB4dXCdyvj0IJi35l/VuUPagLlnOX7
GlRA0/TBssGPktHPp+RolBKrfZzYi01uTOfWFjN0KF+kTI7OYO9hF2X13e2PPIvu8McILRBSQdB1
emHut9Ha2HjdQ0YFwnpNygQU3utwbJJvBir4KFAfmoXcpJOx7KOW3jrS28dxhzRPDaImUaVb10mN
96mwWEiAeRYennXI3KQ1/QXSLm9tJJqby/am2yIlchnuELcNiaqwB03jrsytfl80Q3WEiOVWm/lf
5ayvbE0JWpEXJYRwtwib+SxsWvnYYG7Tg+mkIO7Oxj02ipUoAVlngwa1PA+VEUz4yzTf92Tw54ns
R6M8IQHsx2l6LrstsS/d7JXQZgCf75V1UYaFa99l9lSi45nvvEH+uW51lQsRk53JKkDVgjVGxfLF
7F/BULi7/HGNZajY2QGJlHmJbBJYvfM0tGzPXYghXf627qBRcbPD4KUx2C9JANdFE/2xc0cfO0OM
FNCmV5HVPu2PUNraGE8T9lQcbYGOc3AqLSRwXffbIpfbIuLnBiAdXP9vYogOXzmOEpGsBZJF1BtJ
sNrbXP1boBJfm8+ivF3oVbLjDlUhtIMpPYrMEwkmrziCVwcNMmAJ7I9YPtFtLZguJKkgWtOQuRy6
dZR47VNN/LZ/WF0ne8jiFEQHr+BGBjTN2F17/KmgWWhdxDkzJhK0ICDDNrWovSx96kOSa8OiNQes
Cp2FVjY0AxJYQYMOCsPBgb+kvmlbx7LZaorVGZri8YVlp6zNKTwyXR6srD4hq7fPUoiIjvGPVE4b
F0JNYFFRsqmM4qkGwuSvneFRhKvZ7EOpecOMNZ9XobFOFRUUHGckIDTZ1UgnQA/Pj67DzFMVAUu4
5Y6yxTaUXXpA59ixRoYEb7vj5diiiVsqChZJVFBcJgYJEgJEZpK4xMelbuvSoctXqODXyvYmMhoW
CWJZ+g15Xupfc/JSukeD2HsErQzKKuW6IZ0PZ0EMWI3supmt2/XpvhNDxm+uvZ4EVPB4xxdy3xbZ
6+Vv67Z8Xc1P385Lu2lkisg11dNJQOA9wfSYNDdcT7cpyj0AeddYttFAgjmrqb+aFKQxr5P7po71
/7+deg2IMyqsS+1QjivM9FitAxjuxv1MEzf+g1yVHnPcTpLAFBYqsG1/nFxyY6G1xLc2E1GavI2K
U4UmlJ0Sx4gCpCdT8Wygq9OMHvGXNfiSGnIqW+8M3eGrQladHOiXYXQ9OOD0FE3mnkQ+isgHWQ4n
Sqen2JXBTGXut+NGJ5HGulScKovaNgc1tBdM0B3xOc0MdLCZPxrapBter9kjFaDKahTk48bhwZJJ
uVuiR0/0e2gfoCKwtW6a2K6CUlH54ZCBMXngke/pcqa0OOBsJ8O3MZ2uuy7/fel88kLPs4FOnTse
WA090rj11+BB0nh/2ck1ORgVnZpWHFnApMLnjfLeLawnitlAiRC13do7DxBX96fI2WC80Bi0ilM1
6DJKO5rz0JKjFQjkje+kZfb7uk6rPXHxGMvmjh2qIj7m1dxuWJom0Khco8Tk+ejYMg9nQK9wiUxm
sALS6XR5AXVWphzveYOysDH1eRjzYi/c4iEhJWZg+6K1No523c1LxaaKpcibGJygoeRLem9ROT7R
oqn/kYNZHhpK/VmMQZSwGyPrTq1dP5gp2TA/jYWrmFUeA0A8twwgGJH5OOP8EZx0eCkJ1vjLvIW1
0cWf/6BXFzI5ZtlloJx4xaOMLNnjgrlMEbSCxcM8G3eF/L35utZYhIpcbSNU0CIIIIQlLpNc5ifb
uw5PSv8DV52bCLUYKwt7SdI9iuDHKh/f40QmOyfeAnRp/EgFraYLuBSBfM5Cp7Lpo2fmi78Q6CDl
AK9BquAZssvsOLRN5PdABW+c15qAraJYCbhAXABNirAu/bx2b83OZybd8FGNF6l0pDlvMwOkvUUI
4J+NzhYDEKdpPk5Texgb/ueyq+psWbkUmJnZsdjGDHLb2EVdfsiNEPyjUFyKdigQHi6Poomoqpq3
2eTc9BxWhG0vvV1SuLcgAATrEp/xXHbvadzlu7bcam3Ujaa894FhKsuYmkXo9s2diYObDk8je0vy
+MhIdKbWxgZpdl+Fs/JcTpNd0iLs4lbe0W60AJOsqsd0cNhWmFv34YusjUpFmoAMNl/GKA9FlhzQ
ePq9L5p/STQeEW+QlW3lR1sv9TFrznVkHhr5cXnDNNFAhbh6vCYFZKRz9DR7Mygb+5c1jF7+tsbk
VCwrtQtm9OgAeSQFxZlaGu0+KYbpseHAgZUGi/ZQFdx6DOj2aP33T1cFIqMKHOFF/FiBpcI9jAsr
zEMneGHsSqdpt5o+NNHn7zPo0zDUhj6IO7TJY5rJkA7JM7jw0c1gvCV0uefj8i4c9i3l6dZdXreG
ykMhtuKlznrBw7Rabr0cstitPaNv3r4Fguo4JeZGLVG3fGp4cGnUTj2JHyNvrndFBQ5Zt0WGv83a
4njZHHSmplwW+mUoObBP8WPTdmTftw451mO/xf+h+7oSC/KBTmU0mDzM2yXfuTKbfBk5YsOU7fVH
fuGeKl7TyAkRjI52yCZ6kDjMgJTM5ceACmiZ3eZud0AR8ZAa3OfdN4udIa/sLyzzWWIDg/MkGhDI
ZLcFT323+GOn0563t2J+wP9ss/GEP7C9oG976N0MCdFqP2SPl1ddc7ioWM+klJ1wjYmGtO7/RKz7
jkbSA+Q2X5difrtuiNV2P/kERLZFF02WE7r19Naa/e1Yk3UdCiglZBu3Z419qiBPCOAxs6EuiO/Q
X2VXM2oWGQWQ1Pp9eQ4a81GhnWPNvMwd/sfZdy1JjmNZ/kpbvbOHWoxNt9kCFO5OV6HFCy0iI5IE
tVZfv4cxNbuRTKdzLK1aWCnCCQIXF/cewcmgJ+UAPqS13sMbFBeEwrw+wNJ3mAb+Nkm+JkYAFRky
SKyCQWqOHTIp3ASe+tOXhe31MRbOwzmyU4e1IStkfAiuQXMhDUka7oB5ngSewoka92eKh8ocvDmi
IhkpoYRxeP5e8Twkx21+5wfpk+B5K2fu0geZRwvY/mial4onmJGXlAXFc96Ja42IpYmaBQtebWJf
Bu/8ZHTiJutfsmDcYotEYkqHaBOXa92ky+PIc2imxomD3gsgWCmD+iOApBDkXLZSk+60MDbr3tjm
dedc//aXN4g8R2RmzegPDMa8p4yrAY30ApnCJzDbjT2EIq8PcXkJgyz76xJOQa0tMlDLT7mmnoU6
xYaXdIXCHUakrI+8hz8bZhr+206BkNtYQES2OFVN9gYDOptFoo37A08yI1o7jJbeZZrGb4NoAlLh
nqsLYD9CCP/7O73AQQfkieIYUbKy55e+yWzPi6AOiJ3keagvyB+QXUFMFGWSFcrfvb7/+NH/p/+Z
nf/7AKr+/V/48x8ZrpwM9iyzP/2385kd35LP6r+mf+v//VO//jv/vs8S/Gf+j/zyb+C5f49rvtVv
v/yJldasHm6Qag63n1UT119Pxy+c/sn/7d/8x+fXU+6H/PNff/3IGiwbPM1nWfrX339r+/Gvv4QJ
+v4f35//99+c3vFff22y1P8HzLL9f9z9n9vf/r3Pt6rGIwT5n7KsKppuaIZsiFPa3n3+99+R/qnL
vCCqcPYAsnhSckqzsg7+9Zco/hNa5rxsqLwqiZI4FU+rrPn7bwmKgAawYYhQroTx3V//8/t++UL/
/4v9A8bkZ5Rv6upff12Ka7qkzs9j3g+SLihb3k1gmBQjkTCilWP40mqbnjzbnu1QJWkhdrwrhA1y
D+5WjWQILnkrKdBF3sD0/Nm+RFdw0KKo4l3/rYHs8EfXms1r81C+KwcecJCQ5HghjSIVXsGqXMq1
pwFne1Tn81CEdivvFv5oFeUICakP2ehNJblBrZ8TUsLaz2+r6O+v9L/5KrOdmkpCIXojhuJ8iN2e
NXmtP3IpzkzvMMvfswakUSbKvFs3ldlxJTGUG6SpBGCQlUP/YgdmGmKWujNJB3ALAAI3eez39SkN
SCWT8kkGuuQcb/JXtSYpbHM+rs/URcXvabjZwcyFzBv4PBdctUn20ag6LTN2nZZtlKhFRaEnSt9T
qfc3ePMXvzLwxvkeEgC3KWtgEyZvwyq5C4MUTH2eFH7x3ndrWfq00udJ+vTTZsd6lit6q2U87/ZK
+Dx4PIEOCQHcaRKidwZfX9kJl7fwb4QLIW6F2ssw4UHwChVGPl35kkvPnbKIb2eSn0LiOa4QGrwq
Bjn+56qzweV5+Y1Kgd4oKHM8fjCs2uyQz6hUP2VcAPQF7wThyg3yC7n4++z/xp/w6wwGDfHIu4r0
qUsj0MKAL4L810cHPQgh5K5pu2jgLK3pqNFJMHKKdxmv2L7QPCRRag2RQX3YDHUDbwZCSqOx2jZp
bqM2ftIKlYRdZjVN6yQ+ZzE5PYReZ+p6BO/GrtxAZYROKCGDv1UlHesshhJ3uC91BZoPsRmUj/3w
pHPMquMOlLqHqnrN6xAFo+A48Omp4TKgmACm9jQT1Z5j10c0QlojNZLVe60j+LUFPIyT1QUdwJsA
PKrCPDYCKIqCK0MSkDUmV7xkIk/6kjkh+5GEaCPomgmWCqnF99F4mkjEtVTeXN+Il8P9b3yStAuV
QB9D3o3GBzV9GL19yR6vP/oiSBDQoDmTJAxbFOlibCS1AJ5iTIjRBj+FSrRC7VNpIbcDYcW+wNZu
KsLkgDZiYOepYvl8vWWRgl7gm4IOfKj5+3pqOyjyJo1Et9FCV0+kW1wWX33IHQ9Na13/xZePCsWY
hVlQ1wsQh7HC2zYHtHuXoE6rhjxJfZ9m5fM46iSSNXJ9sK++/6WVPou42Kb9KHA170KK8mkIYY7s
VYQLXz1onY4Gtx3iTyHU3KRRTkPZHdsEiMlE2fqq5kKowPR8n7S1T+OGf0Ly/FoYH43/EPoZ1STV
GcHqlZrhRTSQwbORZqJOwdU3pIJo8oucKVStG3gRAo2cVDCP9UnZdlRQdZKyez+SzTTJHLEfaa3q
1OfvYP3k6aMZVjoE/ypYQ67VxJfC1ewg8Di96ZoEcy42GhpzPakj5/oEf9XyL03wPJAL8dgnnMC7
mgjmr95QCSmNIX9w4UtmmCFUp9ruTi5u6+Hoh89CtesaIPrRthVx8S0DgzD9xxgFZlJDfrTotiG7
CZOSZqNgQrtxDRS0MAFzXg3kfqVCU43BRdK8wX3yEHIr1YiFgD3nz8BTr5mc/LD/kp2ewTlUO0Qy
I5m+k1S2csFeiB9z7Xgo44TM6HDa1NyJsQ/ZO6nGGv9nIVf8jSkT5UkbVQPWBtw8tu1W2qBdc5Zu
C3O0Qit1mA2zurVz5+Kh/xthJo/h7Z4LGCoCADnkADNRIDbKBxb0JwB++LNoO+fFqLDVa4UKo9T9
k8x9cs0tYtn11X5R4hnRVp8FrwwsxzHz0ebj3G432qOZ26MbHZjDKDxw7d6qaWJ3rr6i+vKFA7mw
u+aUmMIodI1ve7yLKCJ8cw6cvSx1iM1SfRT6/lB6I5Gi1zJ7lnq79UOTxcbBAw84qmkPrQTGVaYg
x7RpC9p4lSMWohW3igs9MxrrmiWFkY3KzSYbDdJ5GmWZtPPrs540EJlCfyElVfJW8QXE9ffqCEYs
p1kTIweo5U4leT+sHApfDbRLLzqLUFyr9Ql0n3g33HsHw2a78A6DJzKpkR5zP5WE8Gf5rttDEToi
sb7XuE2RbSrPhIy4ikbf+/UP/NXIvfQ7ZuFMzQc4zrAEE27qTnxObg173EZuspE2vQsdB8u3Kie0
oUJAO1u0xT3UTTUqwELsht/Ezppb3+W7iDIn8eSBBy1AQR1x9axJ10V227aukL/zq6CdhYg4p+8U
9QjEpxfhGA4cLdm2/t31GVyIh3OmTpOwEPsc+UjERCwXM1CeZaAMRKgUjdm4dqxfDiRfee239FuW
s1ph8Jh2Y/9HW7nlmNDrv34pGs413POwRO0yQb6Qm5UVHf2NSkOTo4VZW4YjUJ9Gpm9fH2shqs+J
Nx06QiibiqOrVrmdwqhbjDRXlB+uP/1L5fHCStZmoUpSlLKSGOYoN4FJVnOqkcHiiGarNHK9HVg+
NnvT7iBIX+9zO7IgQUnLzVkmQAHuRLu1/G38qP7Qdqml0N6SdsXeuNF2xb1q1zSmaxayS7MwS9D8
iPcyPjJG3KQi0hS4AHrQBwLt+vo0LC3HWVzhedmXS7jEuYoREy267/mzAmy9BPcOsfu4PsbSVprF
DKB8k0brMUbePndcQnx1TbL2ovYIzps5sYZlcdkMDeJAaUIsfdscCpw07S6+1XHKrB3LC2UJZU6t
CdDuq/UEo9QmbNOoQIzj7XSgNWaG1c7t1ZUovzjQ9JW+7du8xrWuMJQRh6d6E5+LnWHDp9thWFmj
VZ3qh9D5o08y13/vjdLvyxhvpBZowxpnSP9df/DCcp3zXTgxz5VmejBYX0m386tDvuaTsnQGzgkt
cTOwru0wO6qj0sLJHDCLbdmCUsS2dAUnPOKybcUHXHvt2ons4NC5f/xlZtFChPAeF05LQLwBPOtQ
OYrburLZ76J7DhEgfehfrk/g4hqYb/hkNPw6x1tCTXTf3ht2YiWOQXm7PgYubku2vhbLF26acxF4
0VCrsigwEpRy7O6g0sFq7XLvOY0DmQ8r2kpOdG5vx4dgtzaPC6FgLgofFcjTywpDJv5NL70W3ef1
WVtYdnNGC8BlzIOFHTZOvINgA+HzU+yv9eMv6kkjyswpLXzfFXKc4agYnM4a9/kd3HUPspnsZTtF
P5xwa8iZhWj8G5nFD6D21Mqji6qZF5Pu1ns03OJB36ab/md65GKS/BAO5SE8rNHXF9bAXCA+YN2Q
ajUmLitiGgyhxY+Q6K0SUioV7b2KxtUIYeY1YY+F7z9nuPh14DFoAmEL86e2f4yCtXPsC0x94Tif
s1ogKlSABp/jnk1qMyEfIB3hD4MU5F0ggVmRT9RNkKv0+N+UPMEvEX/oporEJSf4g8ZOYFWbavMR
04hIpFs5YBcXzyxyJAGL8B9pdKW7ISbjNtvhfmBpVvWsPre3+YO4chdaChxzDkzDwXS4kDFQt4M4
2CG8K2tSutFe2Kmb9EG/jWnydH23iVMsujTZs6xBGoWCkyJEw8Iqt+lZ2p+KnbYJbfWs3FaYUW1n
OKFVOuwuvBlI/tCslKuXrh9zdgw4tEIzFkbvProDRX2VPj7C/IG8JhYjsR3YCTUsRmsSk8Z8eUAf
h8b4AauBYMpYLrz3nD0zaX/pRYYpHo03TkPpKxvtuuxoHzOz8p855sh8a7L6fH2eF6LanE4TCaXg
taWG3aK4ybD1+rOQvv/Zo2eZRlJ0uVbniDShj9KCJ1ni4Ka5spK6X0Q6I2LOqTQRgDQx7yN3F3We
vr+P2HQ9LfKWhiSw1hSZF4LJXEg+lHgpTzV8jcwHz9cU5e31uVl67vTXv2VhdaoWqdfrI7w4dFJy
exa8/tmDZ6EA0qiqgEwSD87PabL16pWyy9I6maUMpdQkoRbgY0JaN27AKUmtqliT/1h6+Gyvl7Jf
ScYUv3SYPYqJj0ruTRatseq+gKeXttTscsBrYufrU8oLyNsuVFQaQCmGSzZQIyVCJFiG8mD4BlES
n8gCtjLMun3hNhacntvGfkRHgzmNsGNsDRqycCLOKTSsYRknlfhBjXFusp9eEpE8gLKAn5AuTWnG
P9XS6uGwNNisT9ZmTM6bJB5cBdreO469wumBjPpbbU7XjISOjpq8xMgGBlzPUmEnOTpBocu8vh4X
Pu2cWdO3pQI7Q7wqS3Ze/O43zyX38WePngo33/dQheZqMy3JWhKoVyd2Et8yTlxJXZcOoDmbJtZU
2MCUYu+KJVZL25OxDSxYqoPtUpBCUCwYqBF+KuDxT+LQuHzZEd73rVxiZifD2STXiAIMViYwqARw
ZhyiKcepWzmQVuZ2ChYX1vWckDOqAKknHfZ6wKNrFG77YS3VWdoyc/pNP2pFzJd4dGblJlg3R9kq
77RNdYicmDhQ9N0LOIETMz/8CQUL4VyaBRh5hEFqE00jDnD0ug85BQWTjVKvvdIXY+PSbM2CTBGW
QwpTa+QuWOtMvlGqzOzLTahmlNNhehdUjiFF7xyAgC1kUxPlZ6rdC50toEkPKUKzhhFPK28j/8ii
gzwmlljXZiQHTqHW24LXDkH7Xq7ZaiwUH+c0nhKwcuhpJIM7KLC9H+/T5CMRaioLErm+eRbWzpys
g55lU1QSP7gCX5K+fuO6FRjKUn1+zs+JFVgLMT4d3IaiNWf3e5lGVmD2VKCdWVpPe4nCcO7PjqU5
PWeEXa4/5KgVa21L2/YjqB+9pl/ZX0shYM7QYXHeC32Ir1BYjSXv8m259Rx9l5+jDbPgyrhXn/Vn
Y9ds4WJB3pi5VpBb+jhTMP0W2SQBkmJlI4zwIBZpCNCgLq5pDCylTXNuThEnuiAXGT6P5TmMwPDY
UhyPHHNHt64vrcUhZjmI0cpcpcJ8DNPWm/yD+IB2t8Wb1Z3wsKZEszjGLFxwgEMMgi5PY4wm91Td
IPBaozU+jOtjTCfkhYgxp+cYUJtpo8Lr3RZHJRo30Pbm0QpIOGDlIyq2N7Ipk8FM7MZVoQacipkt
1mdlZfUtnJxfiKJviwB2yj4gpEAstAhS3AsoypZejiu3nKWb3Ffg//b0JsyZEsDJDPWG3u5NyfRM
D1+ptXZvkQn56ZUws3Q1nRN1oKOo1VmKcaZocOJIaCKfclKCrBf169VhFm5NX8Ho2+v0kIDCkphe
h6ZmQRNHoyVGSFcX9cLXmLNzOp5jeSljvaXBuVfE10J989rq+fqOWYJIfLVCvv38UpX+3vBeldFC
f+GKaM/8GwEKY37l32QFMKYF9csjTijSGKEV6J8d6Ggh31se/DMMllq+AIzPPYxdaZEemHif9zej
8aDFHamF+yEE8AHwE41nbg/9bI6D04uegh01nny2VWE6LO7iAIq0Pgcdb88eNA2wgAAWYEh4xt3Q
ypSrHkBKIp5W04q/KfmVl/9aChe22dcS/fbytaIlcCHupiUyOKVdmzwF8MLKHHQWzcKMtjqRqEIh
1reS2l2kkCLXmKvcawZjxeDz6CXKyU6F0nrg00BpbBBHM6+wkwBy6O2rv9rgX4jnX62Fb28Y9Hzt
pQVqGTpnpelGHtaKeQtpwld0/PbgCOzHVDY4FH7IQKGDQyV3JP4OEDIzJkgX3AQ3te3N9VW6+KFm
9yjN6CPfUzBaZhXWQEWKS3fmaLf8i2fv94CTkG4THIr368Mt7Lg5h4hLQmGIp2WRCmCyD3i3DM1v
+BRdf/zS4T6HFkvJ6Ku6hLcpzc6SzNAsDsFJ38rnxEkOnGVQzfGpZCV2fNBvg09k9NlK8F0owfKz
wogq56kqlmPvCsB1ytBGR3OMduV9LPxUPGPl/Za+1hyADLd3CbcWVJSnb9WaMjVsyYw2FfUt2F47
xRZYPSd0c7pW7F/6YNNf/7YYC42vWtDURlcYzxqACnwB04F2TYn8ohkHNu2EeP/++AjApkSN8D7q
TW/2e1QD3/NTu/nRmM22Og93/SGla73/ryvUhZg0ByJ7cQ58ad3A5Td8i1m2V6HullSmN9zr6sOY
ybaRlKZYNiQ0ajrU6qHQI1oo6pYFAckU9DWSxkmCyC0GAYt2gKkCM1UjuRGBA0/KH0Ecgy/12fcb
JT1qoiV4ORlT1WxrnsJlxJTDYi3YLUW7OeJZboVWF+EnDyCDakLK3tKUyGQ5b7bxa+gJtCo+4Mji
iEMMLyuw0LySBHFFPWM/DCMZmmybDUBiS++RyLZBF5mw1bCzDMmd8FaVRz9qaF9bIj/SRFOsOuwg
grdtON/soEQYlDVt8OSivS/4MxgpllLcwfSc+PEH7MUgEsLf9oNgC35+4ws5iWIBunoaCYD1VznV
hgg4UPkt5VlxliCxFvOyWUUvHXNFv7GYboXlR9QPZpRC9KsDXewJDFq4TZEKN8fMAKWwVomevghc
T/N6n6Y7SIcQMcpI2+4VBhBmfRvHOWkkRgMN8MdCp5IPsET8MCpnLUONRPePYYs6b2KQNDh5MHxK
fBmEcOXY6I/MP2JNEmGMrKqqLanZylVK45jRRK83eqjSXuWs0RdpDocFLUP1WHhsA/0MLgWNhT+x
Kp42x+xyO0IFmUFtGSdMtW+1A6ufK3klWi3Uj+YwcQDyC2VIEK3aCLIBAo9reWcn+SHrPDqUgRlA
n6zT/6xe9BsHzJOiDCSMoXfT9CUJD0oyEK17uR7yL5+Wv5G+dIHlMG/ApvZYT/wMCrnZ/VAWVO3W
9KiXRphF9qpp+aiZzhSYOVXFqxptO/YWrxUFvu5ov0clsG5+DYEiVIpAM0IIVNCAGuhA0RckBTpO
8Aa3OArRQqczfcqjG8HMlHboMKWrOfbCgQlxzF9HF2IWS1GO0YN9sK1wI56uDRzl0A8xrNwtTMV5
GUyJoicyXYW5lSv+4lvPAn8niY0iqajzIc6Yg+W7xS3bBNQnPzQqbmvSTiN6FHHXVG3or2641Yv4
5ZNa/g0onUPxOi39wUWl0eyNxFQLTDyf0BQqukPC1s7qy9cXsK9+ndqSa1oZxSUAhepnSL3xxdnr
eIJGD9IDhZQCqELxI/sT4Uddko1ZsMjUqEGVCxWaJHW0ZjQrObOB/FtLE5cmbZYmNkORwZe9Glxj
IzqCDY9pG8pQx3STb/y95Ih2aHnH6Em6v76rdczRhU0xxxULUSwNwdSv41l+FGR5UzNcF4DZ86Jq
E0g+Hfh45Tt9ld8ujTX9hm8pjpqxuo1FhFlN2us49zhDoCN/TguOimNt58Y7jO505pMUjq44rXDW
AZpMqhBoZMaoMtiREJC0y22YUltKm+AU+tDgN8KBDpDKtVPi8K0a1Uw0wYqjfZdW9vVZWiApyHMA
c6/Ch1gHVtXV1B9KX5Gq92mViPD71mkavOtwY/U6qCrlk5nunZic1PyDg1Bcrw00TMBNGSOg4woX
ZUlSVb2ZN1YCMzeeu+vjo8pvPFBKrv/Uy7clee4b0PecXhpQfHVlAP04Iq0ih6f606WvNwtgo+z5
YJPiGpZZ8LTaIYRYpcv2jSkBM5xTeaVLfvnAlOfgZ4Ai9ViDoD2MRO4zfd/zls4oG+1e2GTR1ltz
SFmapuktv61FpvhB0CtYi6O3LUqBNMhwrn+AhewXWnq/PtrPSlZ2HN5A417V8k1LiQEuXmm8xtl2
siis7coDFVP7oXuPgxhZtc+cLGx3KSgXPUuOaVsdAwFtEC2gIagWgdc8wyPLq1Q6xpUVeh7cyCZ1
IFvxCjCHDCqLuyB8DJWBNMitrr/G0gTNwlwNPyE4RvOja/Aomng2+jDXH7xAuJD1WYTz4v+Zn9zk
HdQrcH2MdrUrHPtbeFuNx3aHXNiE1wpJHfnIAf4pnUpbt4zt9R8wLdgLC3kOTdYDIeSaKdtr4p9e
1ZlevvWb8/VnL8zaHJTs1eD6BsUU4vQfaXbm1pIvQZtWz6VfPUuOxpoPmtHAhb4URCKWGfHL26h7
TYRTEFMpglvcmL2npd3Ax8s7x/nrjUI8fifpD0O6a9gxzh8F/1UqBhCoQhoapMX/aSPviKCR6Rz1
h59xB8W+5C3uismfE2DTl76mfFpSBabkhRP6KZGMjNRGRpnemIJKm5L6P7PWZeW96uOq5rUWl09q
HId++PS4vW7sgvJGUNCIMYUc+aibpwd+PMSKWw+fdbnJZVvgXtTojo1nrqqYXXbPhc62fpQ9GkJx
5vzo1MmBBdUgqqqGLdR7CCVqWnSjIHWpwh285MT7Un0ZulMYPg2NBTKWEd4p+mtd7iGc7LdP/D0C
Cm46JdV11dYH1Gnhr9N4Wz0ANhEbtL6FIDJ+/FHpD2PoyoB993bQnNQKMvUHeLrRWtJNpAKkasGk
8miFgrz/DkM7EoBXyur7rnZlgXSFxfIzJnHI9wWU9Btcrv0zn96N6b7wYNd8jNKNn+zz4jQUd6zY
xvFeDSCADe2WXrf7cCui9BpaISCfRgeFCJ+M5UMku7n0keJmHIf7Mb2DXYNZ5KY8MRKrj0C3opHC
HpoqvXbUQuF5ENLXAMJUuPZV3A3eX24+ri/uBWy5PMeihWLMS0XeIUHfVRYOPyfZQUjsKaKSA3y1
VTvyRlm7DCw0USG2/GsYrYY+HNk4tfkp2kcYLL7T3pvP8QnmFYfo3Du6G+zCV+klcP5ERAqp3Ryi
FrRSKMBIHaldBI5GgarvgLuwBtFlJkMPuw5WJnIhAs3llv1OGhq9DtDWNzqzGVIqs/dUf/zDrzQ7
f7JqVPhcw1dq7XY7HLNdsoOs7MZwJBq6+mbYsFPgXB9rAe4lK7NTgss8aEZBisrl6WgmG+6pc4Dy
otMfFR0JRwGKIAJ9SOzUUjfMZHZiphb+iwsHZ17/EUuzOTtPeklq/FFrUTnLX0q5JmMvEX/1/rQU
d2e3xtaXuiLjcZoHexhzorYeotmDJUg/S9e4RRpqYftR0axBrNAt9gTp3uuvtXSUzNa/nKDglfUY
uBN3kXEY13x5F1r58py2UYBIGvhBj/UBiqKBNJlBvEcezQK1VAlJaTfcd+MmLO6EkRykcc9pL5zy
QxiBxuS3Qfboo8rK8+UxSEG0015joXocuYJypU6KzJGlciWRWpqAWYrm8XWXMwHguqRvieLbvL9S
yVh68GyDFCOTwhC0Wnfg4OcwJMQb1gCIC4oFsjbbEPCGi5qyqkeX2yhEARehIu8T5hEwVpcB11qi
zh99VRc+1irHC7VdWZttAB3ygDL0Y6c+Rm0azwL0qr7Sc9ls7GKv7XS7OqW7tRrTF7jxQiYyp3RE
MXwPvjCWPpDIWElW1r2WisMMfP9kpHn6nstnZuSkjE6YD5T+CjPzzvCONNWckST46fGHATa5PNK9
ekTzaPiRD8c+ROuoI5oakLy6y/MDVx0NMaADlAgZ2PZtHJlDPO7HMtnycNHV9GPUc5CaFp1Ofm/4
96A6j7INqqHmnxTpGDCkGWvSGgtLZk4wMVRuEBJvwtMWt3LgomC4sssXOBPy3K0lbHshkn2s8mm5
TOSV1Iys0MxQofHQ7Z2QstCVcFonp8HOoxKay38GlJDnHBOwdSQumW50I/8jC85qtqY4vlBUmHNM
Bj3OuYbzBlf6MShPTUYVHVYP9wKElbVV0P9C2J+TTdKm9/muGpCM6MhJB+S/6VOLSHE9+i40gGR1
Fn2CdLK+VuQeVN+ClIHmyp3GqJYHpo9BCv0T1WiHy6Ap2JQ5VUqJJFFsaiG0aUouO9e5SAafe20q
BdsR+gPXf9bSzM5C1wiiWQLW4+Dq0O4rNPCcn4QR1xckjWG+je6uj7LA2pLnxBMY9kY463Gsw+l6
L9n1qTwxpybFVrWbU7LCRFpAN8hzromviyyXSoyS7oEB2029NaTZ6K2hEGlz29UkZYqDFwLWnHvC
OG4cwgiZpPRcHTVX2Ej4r38Tn2BGf0zOSPQ3/YHf5Adta5jc/cocLqzPOSclkxK14DK8XWHVe82e
mG/tJgJRSEZCJG7iXZISz7o+mDwdL5decXY7hJNnkwcNXlEtP7w2p4b6oPcyVJL2kdYS1Xgxsq0R
otSNWpsc3OiBaqrRp97fKmjyjAVwCTxvK2W69/sHUd1JPugm/SETa2pUgxPrz3LdWtBG4bgCVSVm
demxTp9G8Thm50CDreu2EZwBHOwqug+7tyFbg9osBN4vzMe3Oo2UibnK+w36J3VyCCTD0rU1Du7C
B5qD9xU0Fw1FRN6oSi/pCBYEiDv6WgN5Ka7PrTDghSRDgQ1Pn+J6b4/2YFUE3hQWMiUL+BqAhToT
yFvkA+VXryFebSUvzdksZRVz2a8LNiV4RYS2HYP1XrCy0JbC4hzSz7xM6TvxKzIUVmXxVkD7jW7q
6CRUpk6OChL7kq6pci0Uw7+owd++vsYjUdMy4IZqu0UvMSXg8UdUWEPOL03ULMb3xhBDnhEvkzTv
rX4c/DVkydLvnodpriyNQmxwadgqNpCxFpCvTuy2FNU88hNt14Nn6as0i8WPMks6deguwtA0mobL
98ozmNFmiq4WiLaWaFfbkrQWb6MIjX7W9XizACCU544ZgwaZAUkLJ8RYRe59AmQOPvtDtw59Wwja
v6P8lZKHqO3gPr5y5NSTfU5C8vP6z1+oMc8tMToo+I2xjGfz6AH65PPl+LCGjvqqFVyIxHPIvlel
nJ5D2cLtlJz6sFmAeHv4pgsNLVXjUW4OFbvB/cvSs45m0HNOK2CBVI/o+jmHjCCchDJnCG+C8J7T
oV2VHIzgtR/e+sJMisFVgaCH+LCVD8ZIOo2zcgHRWm53CrwT+2zybBJYkFF4bRMjuzNUddNkwkYN
YV0QjbbU1ac2tqFTsfHLAcp9g0RKtdmqPmqgcM6RUhSvRskJoILZB8q9DOIHKbxU3WTS2gx9IdMu
zdAsPAlN1Sdhh9l/fn2/963Pp/0uIHc+cJPXv+5SXjHnHmS8wUuBwbB0nl8ZuXUcZ//w8+P6wxcS
sDlrQK5yo2jaANCW0TAH46TFz0UXWEH8Lqcf47hSV1mIH3MCgVJ7UtEVYJ2keeXkY2pnHIAjIbpy
6m08PF9/lcV5mkUpBmCp3If4EC5qpqQiI+ZqRIjapXRlthbg7PKXxPW3AB4JHgzuJ+BnpvDU9xJb
ZdsWHP3Y5CwBJshqTmBHQHvk2D3OwilC/eHtZk4C4CpeUWWeQyMV9jq+cZuH6soCW0gc5uj/ooEN
LA+yuxt5d3qvE1mpSAxFrZXPMk3/hf0xpwAAuCf2QoMfrgqObwM6omWn4I7di+MRMuw/E8P5w8rZ
HP8vauMQ+L0PjqH22qeo+ShI4npvrYL1NSGX3mS20xOvqLqUYYHlZmuLTrDF/06VQSID/thBywNi
ebjjyma9K8FmhzyejRoleYvsHO/orUzoQrT/6kN9W4PckPUR56Gj7uke2hy8yaSbvgdbDcixDotP
VUO7GlbRCEurY0o2vg3nN9mothXwAaK0E7uBxBIMa7kHjtPoCIpakpSkiFNHyUuY0/VWXvMm77U0
DR8jz1xZQlMCc2nip7/+7TdIatZ1FUMErM3n99P97flFJw93K5v6K45eevosbpRh3ydGjhiYp/+X
s/NYctxqmvYVIQLebGEI0DfbsM0G0Rbee1z9/3BW+ufTaCLehWKkUTcJc06dqqyszNDXIgAJ6Ror
6UkpX0Tre64WJ+vxAJNip1Q1rx7YHWtoz/lZ0DCgUndrPLlWj14s05uKdFXNmdm6rTB9lul9No+v
VhzamaXvQ2n8mMb3rHuAiyAymJ1MHsr+djqYfylBf/lH/d9bUX7PY2KI/GFYW2iWK1dFQCUQvkFo
Rl5hfo2GgEZUgBq8jd2HXbJCLAhp/TIzu0T/yNrVmW4PxXsqqzAR0m5joKeBTRmtmTRIK9oWdJRo
GjXl6iwM6ff17GNmZtdKbVvhg4WuvCb4+SS4ei85UvK3IZV/P6KU3zOnBnOaVJFuOuzwzRMyAkwd
sK29E8zV1hkmzoz1L7JutyX9L0/v9zyKsxAnj4FvUttrHjPDn5Z/qzP+tIJ/S2nTQlmw3Gmp2aU7
TX5Im1c57Nx20IGn02MbfwvtsejwjBj9Qdkm8v1/75w/HLy/j42ksYZGQUrpVMTHgb6PRmSqH3Jr
P5n/a3ry+/DIgoJdzw5Fds1u3dld7e/vT7Lbp4fLf9/Dv78V9VeV8I/N37Zpl+eKOe9TKwSDusec
778/+E8tud/nRKpoTYxw+nXlt7w/dUkyyRqoNEAsdbv0cvtE8ect+/9NYgrBsP8/kDVoaqdwaOiU
Tbktlu/z/FT9b5Ik6u9jI1Y0JHWp3Kom7T5VntL5Sf9frJdpJP5Kff/xCro6E9M+XxHZkc7yOuBH
dN+Wf3OS+1NS9Suf++enF+20aJi1sIDwgKXQWwPzxrv3P1+fYk/YRmfh7m/I0h9Os18I4T++qy2W
th4lXkA/7pT0sc+3jfz0l+X0p8/+bY+3Sd72CDnTK0kET5wUOy4bfG2vLaIjazk67TDbSoLuV6Ju
TOnLalSMJqqdPA7HSlr/kh38abf81jxJzUjqU51SXTRfhOpadA//fXd/+NzfBzASMZGsSOLm5Ppa
Ktu4CP77c2XzT2S032cv1Ekti7wqoeaw/1p3KHykDIfMEw4SUrmZPb9G902/abSTGjrlaNeZLVBY
zjbkM330qm4TmXdK6srw2OJAiJ018dTBzZX3qvHzQxJU07HJdrrpYs6sWP5g4uHu9JGfJRsrsUeV
v6RstOGDSJ9a5IRVkKYexmuG7gjxVyvt+/ArHm3hw0z3XeoOqi0/pbIdyxtrORTWI55J3U+juZqB
qoUHiSnObPmSfrXqU+W1kzefJ+mlBl2i6Ol9/aeBIwf/D8VHbauk5zTBosHrCtPuhMTuu9YZTlN/
yE1nFLg7uyFFqG0ZkvpdqsHphSMhbaO7ebgrQ7seTiCIbb3LdW9QWn+tBl9YN00qB82j0rrWJVLE
QJ2RK5Oqw3hdfgxl3Bg/UAzll96aNsInPdJ6OeT6vR6VbAdySkdbl63UfhrWaCvVoUafrToYP2Pj
NamfY4xyN0XwAJ3OdNetcY9yUNPcafqnyK8Vstei04uW7GMT2TlSfcK9WSp+qb3Xd/Jl8NPGY0O0
jzgak7XqGoR8Z8WfWbRrkpXuTUk3GRUVSUXjyXyy/jB0Xyb66KHL76XwaiDf2lBPinsubDrRgYnp
V+fO+IiK6cwkAjLGHZTxbRF58mQXOQrC39NkuZbxMrMtM/kQgbmtmi/9ZPUugoWH/txG+5IqtCYc
+aPbiAcVI6RLajhlYB2kxrZKb0JnUj6uhhPhlNa8ZROaF4clvoyd3/aB0KLZaeey25RusnqtEEyX
brGL+2gz9i9r5OWxj7JD/BoxDNDaa+yulTvdl3vruTHPqeTcrqDxy8JTX+a3MXZawZvutP5koonM
bIPcsNaDfHKNcitZLm4+sE1xpm9UV3sOYyS/m5O6eGuxMSy7+kiYal+9hSI1C6Z7bF9lCQ0xIBJ5
3Jrzpg8d1DynxhVOOVRpy5lyp6+2+hzMVhB115IVlO06bvoe/mnXfoaFi4krShnWocfcp/rKqt0i
2sMugd3uLuU1o3/TkwBew/A4z25VHk38eprtGkZ2k146cBfTTVGxL+w088vqEGcuWv6jeQU80p6B
7eMXHXW7xl8KN/3sWPyRIzAnvHo0TaeKX2Tz2FJ4ji7t4MSdWzfHpYHE4s6sHO3eMmyr9yET8Z9C
dK9tYCHFhYNFSS25UbRBL1t/z18yRG6N7WSw/QL5p0L+464YY9vMeBp29Gx90D+PWsfQHIbLQutB
x1BwZDvxEg5a99jlHstVRuHpq5q2Ie86t62XVdk2jS0Ox/Z2wQ5fEL+M0lfdBevsh9c22QgLj7+T
dsV3vjUSXzQcWkTZ122kc7nwKprwm92i9X6vOo2CwMyDIOOZ7LbSU7LsuswnPoWBGX/rKFNX8deM
xmqH2oRmJ7SSk41cDXbNXkucCdpVvBHEk9q9lZD/B6/VjpHso2SAgJDZ+U3hNIzHWHQxT83oIBPB
GpqGc905AgM5/IxkI24SbrrhRuav4JLacqISibfruu1G2xhdU8qcLj3M8gXtRk3YVsVFMdFCO3fT
vkq9Md1ml+gzNR0TgFCxVYUo4GsHY9xwGfWwSyNXabcawT7fjkCte1NxTDrsjSPj+VUy2GNrS7Ck
JzXzU/0rrBfK2/0Ia5T5HZDm5rlFRZNA0L3kijs8zfhnN44Rwj5C8TFQDKS/NyKKUKatv6NjT6AR
v/XFkfZpa99+73n8Gq4FpN8VCXyP67LO4tHKj43krb1TLldDCZh3Sj+MfeQDQY+bXoGIaBP0hPJJ
RLLzRzXc9jxAdmrtIlAFe/ycDC+enJZ5h2qXvcfnipWdBRaMgNmZeq/MdqrhF6m/tOc1dUb9Lcdo
s7RX2V2DUHaWp4Zh8unBaO+LeZcIyK5/6xlVVZ/b5nLXWE8j0wDKPrsXDpgQPCIc4/CDme4Yt1OS
FHZ5KSjQ5Pp9zQ+1BsXg0Laedm9exuf4a5H3zRy0X+vgsM+RYHOnTHeFqLaXRcO1CyS2Zo0rra3G
GSNYSEG2gysaijNpJDDs/d6iZ2oRXkTNS25HQ9fieY/gcVRuupyXyYXmA1FQb/0cGt+QEC/k2Zbl
PabN9ph9G01yUmmrJaTymn5ZkcdXx9DRc50z+D2ffbVP3H7QAmgE52JxO9Ft6DZ4qfrQ6Kc++Uyy
65jihfkQRg9Rf0jCS1j4AwNWRugtw6mqnursJJt+ke/ndVeNjxz33tpsRtFtLc8ZtNMoHItlcKKI
ayVEdNZBXXt3tU5NjpILZyKz1TNMjrn8MeXXVfqQw1fT9MfwdQlfpeEn5/8Zki8OlZdU427J77LQ
K4xDbHyqTDXUu0qGIR19kZPE4uCGXJtskvRZXhGdK6aI5wSZOLaVIp5CivG8KlzJfKLlsYmEJsg4
gI3wu4NZMiOkO0DQNB/X8JjJ9TFeEJPLoG1l5XYd7kVF5Uonf50r30KocfRz9DVKv69zp1Knrapy
jnwsFWYCVrNZh/qhZWOUJZXO/DEJ3RZozut5zhz4QreTGjHAkPjm6LTtMB6drMKZTM2fxdZZcsz2
hu+Qe2dK1jaSc65Ye2mcettAjSI3JGcYiLuqhj+GbrfioxJmOLUpNpZ5Byu50zC8Eu9yiXjDIWAI
JpIqhRMn6rE2hXPcCYHZ31ycH0MwyDzlDOoPGutgyrEUn7etIDlxyo2gSVvUX+2ckQbkPj0ivOtN
V0NBf8HeOufEjULVjUi8S43hNGGyJZimbV5upOE8TvCjQC2Y3wnq7DOXVEdN9V3TguE1pj21vKqw
cCrlLRHgBueVbQyjXciDbUYcs1rjKO0h456t4l0tf8pqcsdB9g2TFbMq+zL5BZBhhu11I+koiYk+
PCpdEljDW9yfrXKflr2t4pGXzg9Rar43Rc3oo2QbdermZurJrbmps2smV24yXES1eU6M8X2xDJaP
cJzrSIZIa6JnS3zjAAjbIUjF3Eki6VUuFTrZ0TVSDPwVuf3hqDBrGEeCXxfhJo7ZbJkdRRkO2cxr
gjSsSMhx50NTOs0c7yp+Ue5bR21iX29DT4ieq6I5jKmXZae1e1SEtzK+TBmbl4nMtiho3HBuSrtG
bM+dtZ1l80xrxUMEh/d4rVnAefskx88x9zxOT3pn+EuIUkrUuZr+ErNJ5bj0LOaC9VGwQ6V211KC
jZ35MR8eqhyooi8q/tqdZIH5tttfSE/GL8hECjLTdGqmLyMLEC2qnhLlrWwR/EfERESiSPhBkAe7
sIsknI35bai/em0X98FQtNseT8nos8bbJ0wfKgPDW2m7tm+C9D0bxj6+BcDxWOt80ljSW7oa8V4y
ji09J025CvLkLMpkq+2XFe7M9V6mYgVZUYVDbezy8SIw+VBnTtWptpiOdr5Mnytk6nBCun2GQqpL
7oSaerZT6tclvVNlCglm2sPiYxiIEY1qC/PPvJ7k9DpKd2M/25MwuQmydnk0b2uFzDAmdFlHQ0vd
IkXhbumexjG3FWJeOH7l0allkpXponEE6jOPHeRfsUKKUqIjR2++usHjaVg6XfbQVyo+4GTbtxSQ
N7DMyaEfrnN6XyBxnh+kHhL5Pp6x3iRpUfyB+BVCxxeuNa1r6R2bmSI6lOt11e/U+SkTXivGmYWP
KsH2ZZ+3z7r02ugSCcCxlaRN27xOyMXdun74XXshau7yt9jG9jCo310UB0UcbRuemtxjGK6Rp5Mt
66mwb/v3aBTcqlXtLkc7TLQCk6eixQUP1NiK2nQoICWtTek1a3O2TNBHOgG4icTbXsn8SttaxdlS
BltkCUbJzJ7hWLY6X5g0RzamTUKYxNvbnW5tROO+WRjeMNggb1UM02TxBmnc3CL7krODp/ZUNciW
ynFQwUdJ4p8s3McD891vi/iSJnttueYK10Za20WpH9XfRXqZ5uNMjZJ2Tj8r2DwdmpR4PvE8UuzA
lt1E7iP3mV1FtWsQuZbwK1WpGjXJrtWPOgPBQyS7qnY99hyWyij1dJTD51k9J8h1VNt0YrKoOKuD
ZC+SjJjdOcejSF92klCdFmU4FsIcVIDD8hS7CxPRRhq7UrUyG7rQW+8xZq/pk1bdfU0yNXQ9CDBg
zJp99HMTzINnSAMpMV4gYXMopsmW1U8LZkwo1V6nzXZrvMbQJJMkcc0eqxFF8OTwfZl/xBImmfwp
S1tLIr1Uj6h5nhRqFhV1JtrLu76DQ1rPTltXjqn6k5Vupr53JGl20nyP5hbz0gtHCaMz+nOjxJux
Ed01/NIBAXLS1EplR9VXvdmV1XUw4mClFhHBV9quOk+3ofF+xnvoVIexP1JCjD2dZtlyklr2Cr1/
MI0Ymx6VjSg7DdXs2uMrmzcbPe89kazx2PUMXiqSZ4I3pD2tRXKFNfZBcq2Ys31JnuIR5SFrlw1H
bWHTTDP58rGfn6zpZBVB3yHgnEZ3eRdxV1fEE3GAoM5PlQ2lXqaMh2QNmfOHRd4JB8roiE6CsRXm
0oka05vpxsFSpeBUNpmwuI2qvgycowUwh6DqpJxLiYvcbWjd7XLjTlhkly5Q2N2pTbbVjf5FnSoX
zxUAvIzJvs6xhoOyzBRVn0vtkxzVS4+mmeHE03keEabnOByokY2yoc4a77qq2Bs8A9lSPCFl5kaf
HZHpxHW+n4vYz9uIr5d2o2oEarPuVjLcSruLW+lO1UpfgDUr9sMuK1XKHercdj+ShTCSBVW5cdZ4
dpvC3M46EscFyRE9EbWlzJFTFyqAQLRNb5xIRQREEF0lDPJEcnqhuxtMMp9GPyZGyYR9HFgrz2mQ
HHM0nQ60LSpNqk04SiQjqQQTtcnRqyx3qlR6ODbvpiS8zlP8YkyT2425o2YDHkK5rXGiS5VhD5W8
jRg6UBeiEcxfNBnyKHc61OGyejxXSg2Vt+fqamcdiB9TaCvKjGKdeLWE5mUiOcBUDTxmtfuCYPTS
KaSpSWFLGB6jYhIYN3mA4RpXLS2afZ0JdtygZyE85/yNMvYs3FeZCNXkfthf+yrZ5fn4qli7ednm
0rMgKJ4m7KzZa+TcXXSFyPLUhdnOGgxnij9T4Iy+MLH+stwit4IK6QkD51HKwhXxXNX05Eyh/Cwd
K0NyIhKDkXq6iGBxWfpmTtAen5rTQqhRpi4YtNGNZUSuNDlYldKOIGY0yybEY6hhrWjFtxmRFK+G
fwsDmggKVmV0qcNsfh7wYY86FNqRyg4ftEZyjLw/Fmp8h6Oja+ovZeOb9S0UNgHSfP7QgRh1i/FY
IJrIoP5Ric68LTtaCSA8ja6ljleiTUj9JNWnlhlUUXyr0GUR0rmiKL416b6MBB7AjDghg1KVnGxG
UFhBzFEomLjdluH4cTq0MnmdbAZjSMxYMq/krdXrU1mRm3XrRpseclP2ouqzL9cHcrEHEZXQbrac
GW6sLvAYN9jywQ43RLx8pU05b0NrQE9jdrRpWxjQ5IzDGI6EQMuR5dfGyrzBGh3LmJySAeA4nG1z
/jFiKJWgV8IYfXaychjB0mLMGy0suXpZ2DVM7KztzRou2XRC7Oml/piSHSSidQ6n1ZGsY1ocpFDb
ixXVc//dUH2FQu+Oeu6sPQXNrHLkJ65kKIxyvqpoiZWi02fjob5JawA0WuGlBVPN+irIldwNM8Wt
mslBGCxIMKQbNO1sxNcYs3tNEo7dqjp1fWogBysbozxF6D4D3FrkoslVUy9r/krHdlruq1q3Yy2X
D2mduamk7aZJfVhG5RRS9GZVfocUOMNgvZ3dsvtVemvD7Ffy32fRUcnkra6PLxqyDPJA71WYIntm
RUo1eVp916QWrKIE8vAtaLBlh3qTYo+uaeNlhLjNNwOXMgNXkN8a4bGKqeBST+qXg4w5sijljtaI
O1UG7qkoyUWh3MyM46mHUTc9veaQmBe7XQ1Xmij0M2QuZp3YP521tjp0oLIG+Mx6FtNlO1LvKJYA
oa9xxF675EAJVk72WHY1lnrVQZRDsBdpZyrNSVR19JxXgSzJOLU8oin6tii7pCxzBg6VOr5EJmqw
63YGIVHI3OIyP3YhmCI4hJDtDNq0YjkgSULRENJpKN+m+qnkJFgW6gRZ87LqI8XScqr3onTADZhj
6+b7SYEOfc7Yz/QbVaiURXxfx88Kki1pbzoiZl/wsu3CeFeqE27n+KG+d1LrmWSBQk7GotF3tRCt
EQ7dvK3wox9MZasPpW0oqm10PzOVF4kphGCkmibsTdfKH+pDjkJCLbzKMiTOm/9fNjpafaIr6UgA
opg4+cQ/RykYFhSSzap+W7HsmMIhz5m1gnVeywzu1qtjqejQIL8zaJUvVmDUFzVMiMFUrONnhnLu
wFzmPBzjsPYjnfqZhH6Qsg2NREdO8p8ZoEs1rknBwd3dS3XvTGr/AF6et+dGB7mPvk0D9FlER6KU
d4lWBvH4LUsgMHHhYUEvrH5qMQ9TF1ulanaxaATo4px14zBM5DT4uLLpb/OmJkdZue3LwhmoVuSJ
0eBpPa6zV1pvpQRaIYJn1zpqT+CJSfQ04PKplW91Ggc6ozxjGjKuurja9FwR5qw5eRaKlzCtibp3
o6kGRZrSakjIw75a5GlG4vD4gkW9DNoqZMeMdE1Onztpr8GB0d408SgnFNksMqupvDTWbbUbT+v6
k4S106mWG2IKNNeqKxGiq3QzAu5ZcXQQJw7iciJ6C0xf4t2p1rtSApQaJ68hzCVFvo1J0HJIfEUH
AKHTxxtnt5AU0heNP5Gda8RDwQhtNZqbvHseVvwm57eiRyo3PNcJXf3yjGexWyUPlqkDK8W2CLrZ
9OnBHEXGaEjoRZwwxHHbqxnUC2puynmrz5xRYs2EaC6qorjNcMNM1a9wDQPL9M2+BdTmCg3YqjPY
p5WS2CV4ZwIMND3ggbbv9HDXxMuuB65MTHnTq/k+bej+MBNcZNqmngcQcpZy3HlVNTuCIQUatoEK
ld/M5LtqtvaEYeWs0qcxk2Au1GDQn7SucNs1cnuBQFD37jypJ7Ghd6K+CytBRxhc3GR8UuFNJ96a
SdNhggxcgrt1SmPHivwkd/mDHn2agK+jlWwqaCMCJ2sLy8yMSlcrSfjMn9Z467uXNL7VL/lrqSRe
WSFIoWl2zPf0nXFfFKkrdtNW66dd1pnHglRfRGUMLGHfIAuYlRMlVHqsRShL4ez3lnHM0c2Qha0w
mLsqVNyGXhh0H9eYEcSlfh3lip4CUHgRjce1RAEiiv2+71/FZQa4zp5i0fIUiyJDrXVP69u33lA4
nIfalUAsinS+lmNMkXerBY0xCQp1pbREaaqQGd0TcTSSsW9LH8c1OnT1GPlT8TbJpT/J3WbR8IjM
vEjIYlsS4k1OLVZLDFbru2phereWd2m1tzi6eulSjoeqfB3nV7V7n1pUOKIXaUVUENhFZzYrLOSN
YJWvqcRjkWwN5BZ4I9VLLw49OPolDb3sNGuSU5vvtfia0MBt1dzN+pzZwAYM9VNYtglNB5m3Z077
cN5ZUM/UoJMTShbVMcb6e8gnr2JzoSk4qPdWth9B+1YGnh8z9TqCiUvWizpaONeikxCX71U0O6Yu
gUnGwZLTsxJn6RlDZ29s2odEFB9nFKrkRLjTujuJ7LPUEy/pmWWYT4I0HbSq90v9Eq4HqTA3YSZ/
xdMhH48Fra+mGY6WaHbOJFe6q2rtXYTjLB3RJ2PVSBrXn6KIDbuTrvUcfmXlwMYbZWdsFzfkWLAA
IBgqn4vqVANlW5m8I0/jMTSbjsLIyPCsyx/yMQsivT9VMcg0+aaLCSrYOSE6fIyFnBHIO52IGyud
J/RQIbSWvkNLR6zL2VB0MLQW3FudNlFbBbJ8WWkdWvXGJE8fLbGxpyGD1DQ/aVF2SMfy3WSefs6G
TWzJ24U/b/+NtedGCddtw599zNQAf4oCFT5hZMDk09bbfc076ZNSc8ahd/Swuq5QlnMj+ohTbSuM
ZICEtEHMNlbEsAtIP5JH9DuS97k23BDVAkVG3KEG/dfBvgFBUCpxswg5mD26ZYxOFctmVtoH5MKC
QQFLpJVI0bKR6+V+7nY01LfIDdy6kZa50I2ZD2E8QOVrUWoq3qDR6fNPYr5Ey0dJK7TrpE2v1X6x
wjml+lKj90q6NEhvW6O38Czb6WjRDFL70FUYAzKFjcGP1+u3QpPNWhf0rY2NRrwSuHQ8E+ySf1/a
AcwHF+BjoRmOIq1uSeaJAQStuqI8FP3XmL8nQxMoeBb2TGXR9TXB2EaK5cS4KPmpjN8jjgpMR+xY
/2y1hSR8oN1UPEhR6AoTWeocJo+jQT+uLoWgWONTbGyHegt6XdG1mfptx/BSNJ1bgaRVNJ+FBE3Y
aLvWQSob/iAAPES9WzaGp9N/lNLPCck9a36YWaozwgKZ+ryoFzUfzqY8BgzCuHmBlEHCBldobiTp
VeYks29Zp5EOnpSlsi3Uqr3S0pUiZTOsW5FMQMh347QfJ3Ejzu0Od0yf0CgMNyPm8Ucn9lVdHazS
Y0TRwvGValjILsnwSA2hUpUnn2aGi1KqfirjrV5US8boRGu/rmVQjibhU8TCab2g1Co5Vpt6M4aN
ROxD1WcXjD8PU5cdTH0N4oR1PI5BP+2FltpUS46FrmylAWceYmQ6U8WvjT+omr8i3op1sKp8CbSv
lKdsIZX76KQP5pYiGhCScsiyQw8ZYhqoNc/QKHT9og2nhjxAjuazQIdGoPOXrZ9p92wtz3n4zYkO
Q/CkjsEQM6h81ujgWeFWzw4lirAQTVuJ4km6gzQgtfTvmjtTuDPhlFniVuh383TJ2mNUn9T8KMXH
RDqKyyevyRXbh25I3MqKNkuS3sfVWxkth1VMkaFgtMBa0tepFjGQ/NSXl0bJbfiTd5UGUtIUXk63
EtQPBFC/b1qDobCHxNzW8U5s6PpS6W4mE6Ob+EFvUdigS9lk9/Us2Lcuwcr0GGLXJM2PE1DOoOxY
t6GF1UJ0r6b3NaC11TzVhn4ZBvk+kopzpAbiFNT8SD8qPEXdDYsf5PspIA+D+Jkt1UdXvqTCZaUr
YxnZYUaNt0hUPyacWEyQCfUxN29vFe9m5SSg+w9tYnjKsq8az9A1AtHcTxl1XdtuJUNgB0MRaIpx
F0sQWVZjt0aX2+moFxJt7JLRpNR6H6rhPKsteXL3NrefVvNSG9oGY8pNZNE5a666+VBaJe28jy4u
LmtkBd0twcpLt177fVfEWACbO4kiSlW/KyIhLsz9zhDJiQtr14kn0zqNKTNyEzmJiBJ0XCNMojyK
Ze8YpbaZwiaI0mcL548oDdT63ejgaGnKLoONLFTFB8c/XR7692qCn7Uj+k2J8tUxFR9k807/MbKN
/qabtEAihyhngC9RWQr5VmqCptoX4uJiibBMgOokwU7b1IBU+5JbmNM7LfyWU/Uty+87Kjv5LCIi
diUzGeWNKn4oUBtEanim/XR5Pch1SNuE0/qZgzh9Wi24PpwyUXqvTXbbfTbG4NR5IFtBvrxLhiv8
xOqmEM59FvQXFDdlkwzcWX8kSC7YnnaOfub0EEAOczgKTlpvcLDih+SzyTPGpxyiEqtwZbyWs+tp
8U2WbufAlo2MIzxZIluOlva0nZlbpOHxs4YgqZ4wBZmm+GqZEqxR6rAH1dM/GkW2o94JH0ZAltq6
FkgW1Djbe2RUa33oKv4VOiyg24HxRbHa0wYlhyXfzDDF1AHwnoVss+a3fjsgZvfWvYfZXs53kLK1
7ACyNtDek8P9csXQ/WQqlwFOFNIMleHGyX6YnnKk7DMvZ9ordWrpXhDv5o5EDkHqS1TthpoqA6zU
kTKGLRA1S55HYWtkHxzefHXjdnhB7eb6K7pJh4GcwG1ywhiv2icT6VnxhZIg0y/9dNGot0dPGhjs
4X7lp5lagMxcJBewNoTXrAr6+kBqEcKSyBy41Ml5fqtGf30ya081HnPNSah5fzpUNf8mKiH9ie52
I9T+gyeoxlHXDhN0t2U3PmZ7WiiQJ/K9/hDfm3vxg9JdP1l/Ga/703f9RgpNyaXIU/gus6MU2Avl
X8i/v5if/5fPrIo3ouI/bkJMErHSFj542iUnczfewZcZP+rn5Y519T5eSOEb0Za+/pvJ98dndru/
f3xdORuJTDcXzMdJtyu2psWu82OXNpsd703EGH/+8kV/YDX/rscbFY0y9zQz9pWA05hKRUL0lHR6
0Jj29NEQSANIYS5vCuvbDOeHZgGEBDiJ4bpkQEiwWdlEqv2Xy7m9p397zL/ND6BkpeXp7b4Xv/L6
zcuZ7oxz+4e2iHsS7cvfRs3+tFB+I5iO2aSbWcX7FItTrPqd8bfJlj++ut9Yo+aqkzcWBSp7RxHC
RLsFld/fVGFYke5NrSH/iyHIvz8rxboNtfxjjSRKa2ahjJ7IiIeOgTqwYp6SMLWb+m+GE3+YVFas
2xzBP79CjHphTIRpb4TnGbLTUEm+gJ4Cpoq2KSMbNMI3lDg+ZuxsgEqBvKl+G2+CKzjDCqm0e+um
aywnZzUSHpoQ2LStgdf+H2fn1dw6dmbtvzLV9/Agh6/GvgBBkGBQoKh4g5J0JOSc8eu/h+q2u00f
Hk1NlftYgSIJcGNj7/dd61nlTs2+0Qp/CfD/c8wo1tn8wv5oFsMAmW7MO5RakKl0xmQfNz95tWCk
maf3QDjD7qbX7gYUM2CN2fzR0p4i2yxR3uFNqNSDZC1FqXV+PZIvvquzmYhPpqDoZOE0/IKEb04e
b7TwLut3kpbnxY2weAwW7SrcWN+95M+vZeWcI1uRbN40Io46erMsAlzQ2ljLR8ewkYl66e4EeeWK
XZ1MVc1T+8k2y7o1r9EFuawklr8+8AvjX7HOpq6hqAujnnkXD72DBms1YwMI7BvSDhaFWy6+mbgu
KJ2Vc4KsMSSSKlj6uN0iurNL70VeXNNCskP3o7ffH1XQKNzJnM0Vxa83y/lhfHOWT4fxs9F2NkMZ
tZpUQ1RPW5XGYJZma/JYvtGbXxwzZ5NShTE8n7vwxNGk4W0PJ27+M7mMVy3K2vhKdmg22d3W8JLH
/jn7BgN88QM7m7BCiy1y0E8YMZdofp2G+TZbvOt2aV+1i/V3o/OCNUz5D5xsJAuGNhlQU1R8kUq8
4o6KNCV36hG5UdGznVILT0uEXTXF6y4w3zX0sqqRbFN/R7usNJa1vDYomTY/dPbFEZmBMp2MRtJ3
KXcjETVENoxXgcVKSuzhAb7MrKasfLgJanlZVRHIvYKdi/TNmuCCmco8mxwNOabHPaDpKPNnna7p
oCBsn4LkWe7kt6jU6q921K+vqkszsXk2yU2JlulpxbDrHbABi37NHm0bO80qugWwsJGv/WtY7U68
r5pFsRVca1d8Mz4uWDWVc2yskqtdLqkR2FUsSYAd980+2lQwS8Y1ekLno19nK9U2ub71x5aA22l7
4lUAklylK9TV/7frzjxbgPU6VB+w8uN2MvuFYrThop3pKP369BrKz6/qc7SshitRUjSuPM2YKIIc
EFWL6rFDRFDF1B1UqsbxzRw/03DNyfLO38LwjS4ltw/qcCf5S0dTZXz0qXeqzZupX5nxJq0s5C20
0nTqy4JO1lS07DEsSpTl9BvBeFdgi+m9UzB48+Je8+EAdPTE2jcVYUxISyotntoIndLOEt+i+DYy
sdrcCPNt13NPCa8j45HQXAQqH1U2XFv+VlGvKpr+sqTbWoR71X/xqeNKcXfQjWpTGqadRLRe0rU0
hT+S9JWkMijzq0yhITZ5vz6VX1ajn0yQ5ukU/2XNoEe61sYdNNIKNQn1DaStqRNn4jJqPtRJWE7h
agjv8zlblWyuVGF0rCD8Zkl0YXI+5+vSSS6EAVPYdqz2gb8e5O9uaqfZ/WcHdTYzy0WghkJGZqFm
I9jjvjbafLDOc22L9o9fnzjl0ps/m4dV0AvNUGNGDvxHEWkE6vMiJ0haniFB6K7Vjeumq13VpIc3
DW5fxi6CQ4hoXph4VrkW25WWTktRRhEGDDgtqutYUx+VoTxYIlXVVL81c9bSwodJ7K3UZAvdEJ4s
ypfsV3cGzQ6//Y5VfuFYlLPpil4dHvuxJxszXJ0yHpTWtH99mi4989m6ygikSFUyY6Dlus/6Y4Zu
+tdPfGE5/XXf+uu4tZRiyA192CYoqTNQ44UfgtyAV5mLzq9fQjoNl58Mo6+P/i+vIdJVtzgxw1Yk
8zbGG6GLgBXrjRqrjo6eKUaWodcaHaUTve6bye3C3lU5pxrThBvyOZGAEsAbeqqIpvM93zOW7ybL
iXhjed/N0ZeWEueM475piqQOeaWHU7LzG42U29B5fw4Wicuw/uYsnmb8n5xE42xs1eT3JVnGRY4+
w5h/YN1f6/X4TQHh4sk6G19RM3R1JZ2mr2X1WsLoqUgtilb5enBVV93Ft/4yXv16OFw6kLNbGtsT
mEklLzUwU5Y0JVqlsKXhGzfglw/zZ+fpdAX922Cbs0zsCOOimLtQWdWdQr9y+/V/g+K5dAhnk30j
yHmTjhANEpt1+MubxFJ/tFv7/fkUFv2d1feCu1gxTtPyXw4l0YNG6BsOpQAsZa4ASzH9jgv+w2kM
peexZvWRuN+DIS4Og7MJXx+awh9OJ+/hQWMoX4MZOrw/MttCafrO7n1hAWmcTfhZZ1qW6mecvKl2
U+jSBkrA6n4o7g2xdivzu73opZFwjuVUYwEQb6qMW6g6J34kmzEI6gtUBt9NMRcmz3MIZtwHuhiZ
DOXS6RZPL2gX9gTyepUzL+5QHDjh/luk6YUbgH52+Wd1ZFhiwXaF4EOHNu8idYrVaL+jSnVkJ3G/
Iz5fOqSziUDWgloYZJkWltKtrWhed9X1ePKJobL5P13/5yzMRBan0JTycYt2Xq9OGh1b1r/BV1wY
W+cIzE6MQ0VAmbUdqtJN1KdEu53UxjGyYC2iCfFH/7v13qXzdDYFxKk66GMCi4bbFmkq99S/seOE
i4zL87HyfGWEHP+IEexbctCFu6h+NhvQH+y7qZG4NqeFuIioL/QUVF7vvk32Pg2ln8yc+vnFrxZF
YKK+2D6wgqfxQZH9fRjp2hHLd9oZQ027FzBz5Qi1km9hNBfm0nPmpe4Hfi2d9uFRsk6meOHrD1LV
LX891i5cNdpZsVC2RL9AuwLXTN/S+Z2Ub27GlybKc5ZlOcUafUc+DCwDrmDPbn4MwRiqXg1YTluM
q3z5Ha3nwkjTzq58oGeVDBGXY5CfdbNCfXUz0wQW8On9+iRd+ATOIfaynpgBHefTSXqa6ZMr08lA
dvj1k1/6BE4v+pd7mKJNlRI00N/iVIqQpKtOgRr8188tn4b+T0bsOZ4+0HCRduYfOKV8VzrVtlmX
jr9Sl82quAcy7Q3uvJFu8QBBJM+uvysRX7o1a2eXv6kTlT5NHJbC7V9ZK+vULRYHCtKLhskf2cYC
Gc7WP3z3gl/7yJ8d6tnVr7aDZiXWMG7FBjOdNDkx4uMx2MUBesPoIzWIxRYxVNLLaFN2nnm3xC2g
KwhFMFUHd3NaXI3Ji4WtTGsADcSA2qOGrbfu5s3ziIQiHITNLNc0iveqAAC9zm6wTyyTKUVPg9VG
MpYmcbLSae+uEtcynHKLc8wIV0nbLZS8IFwPfUoiL0D+bTssF2lveVE/2AVvqAt3oYLCQ0f+OSOD
NV7nDiq9eCMgtJkSgiNQAQToSUNQUBNUgV4I1+0JqtqjZm92aTB5op97HXqTWcAecm+hIs2sH0VB
mp+4yymUKfGj7x+nvrG7mZ2gfuWrEbDBt1+PtgsjWT39/C8jOYwDMUrYaG9L/9ji9xK+uZXIl4ax
ejaYDD1H+NQF8M3qdwWRbVrfzjLqeSM7dBl187TaqE3k9FOACdqwA5X28IQorgmiI/VwLNkspDm/
xq2RvjQ6XSs1c9ui3dZiuDKnaJkq+bWavSeYBJuhddnvLU8BGbm2bppdYr6IJ7nl+IN8uT5DcI7d
rmYHGDQ7SdzhDzKKXZV9kie2KJUrwhgrzNM0w2SUWRY25KrxvQ6NTGu8tyJ0RyFZp3zMY1esGytA
6JXhnv+UdGvR6oJt4svwa7IPDdFR01c5eBlZ/ytEhwwj2r3opJQarlp99FINdfRNkWmeGrrqbK7D
6iosvHxUn/tEWYN0QsWVYRAnOvnKHDo8EQjLpaI55mrvwLN0e2xZfv5sKMu53Mr9o6HJToFGzyi3
1uTb3WS4EXki3W6sQk84qXwxJyaTp+QbS00RpQD5SGc3Fo6FJdxkHbnt9OdD4isHCT8/wIkR9Zau
OOqy1EBPuAFOK2nAfzEEy858GXWUtjWG/5PxpRrd1JycnJTKSYnXaSMgaa3uEow+/qSts5Ime6ks
SqLhOpxfSv3aJ3s52dNTw5Tsx6BC3pRMWo44MVXz0wrfVaDv5UkeTe0jx4duocBPEQz5IuaratUa
pWNqxkepkIBjjksxVu28Fz1MtY6fK8vUyJcSVbweYkDecXfXMxQ4yLICaLz96A6Ff4hnGdAsuX8p
kcCYcPpGeLCqeaGOxdoSryu4KkHsjKzhRuEunFJHnCU3be8D9dDShq8nNMnqZ15O3iwiQNb7RQGa
W4lzN+tweiKmHVG0z4m2jBv92BmImwQ+GPFZ8KONj4np5JKuNcy56Wdc7Bvp1q9/DOK0Ehv4KIb4
zbpRuzi/ni1+oP5JEnv4AZI9WkrhfZ7f/fIjhEMahsJq6BVsFOSwmZldUr80kEOrc7acrFN2lbTJ
SWPLxE0b+gs54XOEM5H7EoV5KBEyw8G6FaoS0Rn1gflFUm5qAx+8XKzmrMfFTz+uuWrrTTyo7hCk
y6ym+NqjKpIx6xkLWKTbSt3OFQlrLCyScg0tayMEoHMtoNk6MZot27PcWExdt1AbBgEVXGPE2aGh
TIncNOtdUr18S3bCEBFO9wxCeK2K/rKc7jWUMn32WshvPqrgALlcz6g7SOOdyt48rG4GdDzJgM9C
MAkPwptQaG7S5Ndzqe2CiHB0tJ1EstuBZC363LD7EoQlWWu1JCx0vInTAFejia/y6aloTKJ7fC8l
XkmNGiYxzQ0H/TpE8CwSxDQkyh2o18F8kiRaPiOEq0JxdcTzItreNHookL4XNZlzblxhTS/XHZ5N
uN6OYb1YM2YTeidDaTqWXkM6qXdFUpLOOih7E/Voh6lBna777G3KA1w966x6H4vdVD+EormoZMUt
zKuug6wVLJHv4liSHkWB6ZWDbyaB6rj+oEaCk2QcuBh9Cm2/KsroSKgo2bzNIe7Q0Qj3itYcpp5c
x9hw1MHEAU/PILqJxauhQUMlzOseeMUQ9V4sjEB7ikWdoDmyvKy4sepq2ZvhZoTlpl6pIx4sXL+m
JKxONhp9EmypPkaZwv/lqyTkzhmjTF0pbecUYraR/MbV9JdSvCvxa3X00YAeieI67bJlaOBd1tXF
rNc0Epi1CsTs+mfb+27WJFBbuIQZtqNaHSyNpi25RQGqOjEr3F6L8Am/aFLi6PWnD7RUKKyrVP5R
lZB7SjRopP6Go12Elh2nzMhG580U2TEhLqTq9iRk7JvnNs2uavHDmA4Jl4aA0VAQ9lbc7ksJe9q4
zNQnXRycqn9tzOu8W4ulfpXlvdfL5bIQRxAPEMmjNfOxNYLMEXHZG2uj4jNINFrw7+KANn347Otq
C4EPVsabnu9xeCFiVxZictMW70K1H0p4w0wrc7HUaICLfnoUmd+S8BH7/1IWiLvHVZeFRyt4FZuN
HrCCkXiyoxQgZ+uLdT00Lk7ApZ58Gqi5dJBTZvHQN1sNNVVp6s9zgig0ipdh9hKGtcurr7v6mOmn
ac9g9CIBTRSvFDZkrkELmhyTVVQSf7bNgQyk5RD3dlu6mnibl9xPZHwtH71CzRKTc8UlNeQ4TFtr
IcIvkSEVd5wM/ZikKzP/MPJ13eNQRv0/p2+yQI4rtwQFOOOcEWEWIRtL6a/0W7nZGVYO0QGTrY7D
ze+Os0i2IIphfEAx1pt0QKWlWXe9sW0QtmODKyPcjmulHF291vcdynejeRLSBAEG0sccyWwOLGkE
jKFHuzkIPmIVh2D3EI8lC7xHqUUorJXrrOFwPogfAF3W3pQnMYL8IxtvR6AtakRlCy/hkK176W4M
tkmQ4bjYWBlb3ihftyh0jFHyyumuV1/F6mnCjTKHb5auws2grZLpaxVEP1sMWyiKZdAhljZufJJD
ETNntzVqMAW8jokWT5zybSRBaZDxzPTtPeJaBORGsSyS8COVFK9u7rLgSYVI2fqYK5nlpPZxyjMo
TcEqLeZ3TQ1QXBgfpmTZgtay4vLtofHR8ReCI8vYHdSXmJ1aniIZz8LtFNTvGa7IKcvAZGAspdH2
FgwdvBVlAh2IXCSlQK7jNC40zmmLHSSv05u61z3Nuo3Vra9I7zQ3nKhJtnruKhGdsbdavJKrR1F6
NrrwEMYZnu18V+jvBWLa1KpWdfBc8Q6U6sFKQIz6+d5qA4yqtFr6+648atCNptxYDrO+DJLTgC23
o4QUXN739Zvcb0xE17OMr1phYo8TbAdXBdrxsbuPijddx3jdplf1fKyF57yYHbqUNv1hZ+5R7e0B
U9ijRPhsOy1SC+OxdeTGuRbR6uoTc7OubyYoL3ar99zkJDcmHzSSo5Uvfqghcqg4phV04nKjodGt
Y5XUb5iH3AE7mc7EkJUm52imoI8mNZs/rSlz5dS0MzTwOkpH4kgWksryGYoXKal+/lRoL/I47iPg
T0oQHtOIGk3TUx7qkX/6u6C89cEN6BoZjK3iNegii70saXukadyyT8+Wc8W2T7WkLccYkUnyPJss
VHzpzWia9VCjfo+rjY+DT+sxciYJtuTHqRBcaQDqoCFQyWlFRD3EqBDjiLANNCLVwvdvdilfreGf
7RTP6qtFG3ZJGdKEqhiyoTy7UXKsFf9uUuNVg64ykjJOmeCmxnVVzrumejeS14BZQE51EsUBTvTH
ED1kbUqOUQtOgKkjzS0izVFb3864tob5ipsb6tJnoYOppUWLEQqZkK0sMV9i0y2J2VN0urEWcUb4
FTLAazUftom/LDLurH7bdrVnhNQCIMNY1qvoA+qp+s80H5Awerr0WMfPI1ugYva0yBvghEUtMezc
Xriyp+jBB9diFfmNhkM4rh60EhajONtRgeeNm2olxJ7ZGfs4wTJ76mM7EvYaGAa+/yxLwGsM1FLj
ovFNPgAs12kNAmi6iuksMx8NVunUiKULNH71y0xNQdTcAnOjVUCB0v17PzjJqYFSJZrTCbtIpKFt
Ztj0/JUgS7upD+wS0a1hfk7jj1TZ6VxrwnQX1FsNc4smFGtFDribmzh1DDsa9wS38+6gzRSHuCXj
MA3cIX0LoqcCh4Xg73KOWqyQ/iLoVSuaMuljrL+o3WGwPhTkwoHUObFWr2IuGkpoQskyGydrlAxb
xVwJOuwzRdxF6VXKhOhnwG/NwcEc7pT9ocWFGSPRNvFmBfJKgBZyMBqMxNhbYMERw23cKXyQeko2
eIxlBAPnpN6Iwz0WIaPfNCbEABI3R+tFHFnpRW9tbznqDAIgvjVl1tPvad9DL3kQxdsweFPUfT08
+lXipikIK+a5jjuNGmGVOhAUCxNmoPe4JtXHCaHQxDhgs6hlKjMEPL6Q/nsrQc9SB45BKqQQB0um
oFUzbCxZck3dP0SCvIxY8TV7k9nMUgxcteKuzdBk9dZWxqnc9vMrLjk21IZjlA9F82LpB8G6k9Cv
12YJqEt9TMv8RVVTzJvPKXFu+niLfp2RzBSYs3NmoDVBj73/qGKshG158rJvfFwwSiRvfRwVkRDc
5XmFl6m77RT9JhLh+1iSE8n9wpcO2N/smtWyZfiLVr1X0DaIM48Wk52v3GEfadJDC4yEstwktFR6
su2gCo4gKfsE6MhcOln5oJR3ZUggPLPQKVNzzdis4n1ONSq/Mzq3C28F4VHOd9pw1cx3NVKJ9LrO
74JxI4EOth71ZGuioqleAzyXpmk5JCOU0S6W8CGMhy7AnmPe+ugJe+HQteuquQ6AdwV9cTDU4D4n
cQl2nIxrAF6F5uQcUgliRQFM+OAT48sqO0tW/GYqbyMAUjjOKnQQmfTutxNu4H5iY8AywrpSyo0a
ruqcCwkWBQ3iugL1R35hsMgSJ9S1hdk8SklDz1BeWqg2tDJe9X1zbwrNVup0VAA6sMRP9s9p2Ng1
VvCwklpkl6BSNOrkBuBE099gWMPwGLJq6xyZ4ohqUZJqWIpAhmIb7FZZu+zRwiApSQLWynG/1jvL
K+sEdNimB5hBPqWgLosxdTLL0Y2InYF4CiVeCEhPrHrpd0jnWc+XlLPQuyTtDTpwJFFXmYW5KoJ1
4LYjjGBKZS0ziOmZyabPsIjptN/nEFOL7YevTQ4zDRRfzGKvu+v00u2HhD3+iG8KITm+r/Q66u/T
kwg18uRwKQF5lCWQJrheJN08lLNkj4ynpGPhQ4mNrTc8TdiiOSFFnOCy0HFY0xArw3tQXQ6MB4/I
pJs4fa9nLyKz0W+Q0DxUubwzzR7gjbIZg6PQkhlrVK4PHSQDiiitBpHTpNa3hR/tFfJcW+2qm9Il
2bzLaaBjqafLaAjJoTM9VQy8TFpbVCzmBmZEjAPfXw3as6CD5ZZ6Jxre47E9Rmg2FU/JHnvjLoKK
2Vj5Y9uq67QIvNDvdzIb8F/fLC+JvM7DlApDB9Jico0Vy9xjeCz7Y3XwN/Mu90qvWforaCm3OIIW
0gaLz6E4WhtpWV91u+YmczL3u5b4pXLyefLSIPX6oFIh2ppde68HOH0yGZsrZuaZ1qvkr/I2X5gZ
+QDmR+WD4qjxVSOSHLAVDJVxg4rjUMRERVjBleV//vrsXOgLnAc21bNV4WzUiVYDNBPLuIMt9qDB
ty3NS89/1mpUE7Pvq9Sge4pLqJ3Fexiy4cTEykGl850CBKBTPZVaAW3IBtT9XDOnBy/R9M1a6VIX
5zy7iTTdQvclPn5FAlNUx2uRst5o1viqc8fHHF6rukNNHLif5sqsp6uuXkJfoFzIrkX8Rnxxsf57
VtsX9SkQ/XJENiQDW8zZzVbHNuqgxnCHmQ9D+RRA1VN82I1tu65JR2/yapkCEBm4JwoDVvI6hsWW
sgks4oXOerJrP2d88r8eCJcq32e1scaPpbFtcSYrEcjAyoaF9M0FeGEIKGeV73yWRGM6qY90NKsy
GLGOYlgIfuXXb/xC60w5O7EssMNsRjbIElu0/XIbznRmSM0kjeKbV7gkyD7Pc4n9Fmm0pnAESQDD
RIRcKm3oNwONCO6kyHLJlHWzTF11+nAjUWI263TVnQLFI8UB2+Z0JaSXWPHAltiJIH+gJVq3cARp
MbkmjZNJezVkcZ1PnfPrk6KdNgI/2SCc58BUIXFMncpZCbGZd6Oya+piabWDB8TII4WZ3Vu+zNW7
aIretdAET3KndeqDlRsr00q3oPIygsBHBVlQB9fPTSAwV/JnEFPvTe7C0HIntpIS4WTm6Q4QUS2H
uhY0LJ1auDK+6NZK7erpmzG9JBrFnQGY4pQ8qLK/IoFsEUDBZu7DcHPUh3QZp1A/5vGN29pjot3X
wo9fn4cLg+PrnvCXfs6UYOfF1zNspZQ8VZboPZqBSb5Jw4+vF/jv9/H/BR/Fze+ntPnH//D9e1FO
dRSE7dm3/9hH73XRFJ/t/5z+7F8P+/c/+sfVax/ln8X5Y/7tT3jmP17ZeW1f/+2bZd5G7XTbfdTT
4aPp0vbr6XmPp0f+b3/5Xx9fz3Kcyo+///ZedHl7eraAGe+3P37l/fj7b9JJ3Pfff33+P3559Zrx
d17+o8g/muj1P/7m47Vp+XNV+psoWZZsWIapSdpJzDB8nH5jaX+TRVUWTcUgqFZRTxEaeVG34d9/
0/6mmyKGH9MiRVhVNI1ZpCm6068ESfybJWqqaJmSzLPKqv7bP9/cv31Af35g/5V32U0R5W3z998U
wzzNaX9eHLouy6phqYqoW7qm67zJf+/2ZYok5loV63tLmm/dfdzeFhE20dF4mlXw8aPF/kGUgqOk
ZSnViBFD4+mftJV2QeZ1p/0MMBqckPDGBpAPrLaIGVnqiPE30N5YPRineqbUR7SLhSrfGG0uZygg
5n9++fXTr3/y1Mw3RSr+MDML4hCgQQgpQ11uRDMqN3Gjuk0k6auxr1nmFk2Ub6rTP19fjZqWbSLJ
/Odvvr5PTy9ohQStpZrx7ncNhKDT3379/PLT/PnUlx/z+1OcXvSvT3n6/qdvR1aJwZqCWUAtM+CU
/jrer+f4+qoKBDOhI8dJ+f3Lryf5+v7891/f//lrTUzEeQn+bj8Y4lI2i8+ula9sUJgKqLrRMy0R
3IJ8LINjBKIuwyOx3lTq22JjQlezN0v2/62zg05iuEvqJcHStifLWoDFKdZ2BZPOZrrO1h5VjWDl
0mY2XH+wPU3tPc9ztfg56l6yEJNGrDcwxssPfaY/P5wAdlLlhL21XtC6WdITDZzF6fWiUFssdztb
birbXq08Gy+iY3v20XN7FsfucRoSqvlE6yrGwdJNVwUKa7sldQ7vCGIgu/Kur91cMtf7awzch/1+
n7ZPAh5mMaGBkqfrKLdUN4zNXYbAxqcGGoop0nnrY3G1hOEk3CxobJk39nK3AqmfufaK9bb/Bm+N
VCMtOJqTsTWnfGkvqXwlztJe2WynebMHLwRYejruICgPU3kwBf05mY4VciUyLAjim3Z+EsW2l1Xz
zgss+UrXGofH13Nje9dvbgcNzt3v3Zh0Bvfpyenq1C77bT2oeNZSINIQoIgNWgYGGHuc83Rl5uh5
gpaf0I5iYwXuf36oAuuJFVP/LJXqO3DmcmFGPYextKvxCZ3h6a0ejkc39G9zKbbda5fQiGN+PdEA
sSYYpKJy72vZu+2ZmnjtHjj1kKkWnNeXF7efRt5hVQ1uN3qUDndktBlOFYD2blz32iKPyX3ZU7ip
V4W93zoTBUdnG4XUmyiqUfffNUiEU+MtDCL2gXK2ZHNnDDmSR21ne57YpSs+bC8N6p3bQebxe5aA
8yZXvSDxFXfojM1kWgtFUddD1zkeQgBhLRqCw+0xCVeGWjtVV/De23rreYHthpnmuN61K9bqwr3e
d/G4ZFCYwR6QwhbcDiEXZg8ogI4nwRIEb18VE0zw6DrSu60X2S5Ny6V7fb1/2e/lzFrsn7Zb8OcD
pWFgYVWy9fWtCkTLmWrqwbVnPdZAUOYOD4fHuHVNABPu9XHfauPGfXnZV2F5tX/ad1kIAeW+KXpa
ksoqM6FPag+Sft1DAqfv3dOTmO5tgEbteuVavrJkZHl5O7vukYOpcpcnS1MqB+7T/gT9ptk4NACc
uvBYm9AUpzDPnRSaakLXmkruqz/lt1LxCAeSxlGxSuXm1rbtXJduvZXnZ9aTR3sa0H3rakB9GJZJ
Gq/c48v1y56P0tHH2nW3sGJtEY55l90lalFvkla9a0JkBAOx22RBfOggX4sUNEIX3KgJ6HjofoJ8
53yu12Qordebu81y9JtlAHo5dw38635g0IMDx6Wq+H5hOBlJsAnAFUcxeIMQPw3eCA8Nq6vTLW0S
wkEiDwjOWpfKlaE1AF9r5qnpYbGzKQSMa8Y3hLPJ0f0PJMmMJTHZnE4adtmi6Ny964qi7nSjuu2i
apcHEJzq+FD4DRhoY3QzH8oSfQNHzOZVV9QrQ3xlMr7mZAWRtPUOHhePlGhr9/oF2VC04YLQiusg
UPa4SmEvtgEcWmAoMcn2SXwCf0u2e3QVHWyCy+QQuGFELoOlXSW1dTMXA2fdaBaJfrroU/LRZmu6
BSYFeb8kCGHoR9aM0kqh3yY+m91to0Qbzz54Dfak3IgcJr5ySBnj17Cxh/tAf4acvBnT9A1NiQqA
fWGrsDcW8KRiBzwlmHZ1yxgjv8o+uKqaP5xOk5vl5o3ruowdLmTXEK4rWg7MRgZTNyhIOixjAI1s
rI6+VfwIARef6lf8V9XSg70qzPqWy05gUT8wncmTtXM5XlVi+HuGJfHUrb5MNBKnqTialKNdd5/2
9Wa/f3LNMV7JC4VJ4nrvOFNRrZ2tg7pLpTCVLWdZejAK0clCJplMKR/AsL71MzhQVRkRXREtML4H
wsEQlF1bZAfvpNJYc4YC+8jnKMO14vPfj53MS7487R0lJ3FDmHf9Y90XrtJ31OTQFhVRoyxCpUP0
0iA5ihPQG313NKhzBsXk9DZNirtC55oTjf5aamaTm8Auqdsne7XzlLrd2IcI+rR3cMdcX3LxVyhF
3Ou5VjjYjsuxWAeV/JzHwo0AIzAfxGegeyeLDAAMJUwmRym7fUQHpdTTR5t2SvnkwSvqr75up0Cd
Th9N2h73XJQzYCSufScCgSbXgt0wk/aFITnp/FFTxXK7OH3iPSiYJV2PmbNiyrq65j5qOPvrJ3Ys
ies88T9HcKmypcgpMmvKHaPptrBP9zM3/WooHWc/opFznJqebEe/OmQc8BlhxXNwBq4dp1G8EJJG
Jw47NuCWoh11ao9F+S7E/vNsoCOaiv6Pf0Jr0O3mBPdLNJWljiRl+QaUJv+cvvp64Pm3/3rI77/9
1+Oy35+B6D3bbElW+Vr8fC0Tf//qz7XU1/fRaQH1lwVW1oQnnu1pFfiXFdafD/1aYNF+jCgDB8Gy
iEQWh8rp1c3IZ2V3Ws59ffXnz76+NXgLif3nY75+/ftf//nwLtfeVCntlmXTyc32a0U8aLr4x5df
Z82nOJuvo4hWsKzKa61uWVqfVsHhHPWgBo3A91nOIDkQBAz3YVQWG1peWcv9iAX21/dBmzyGFVrD
0dJoW/BRqew51FtJLOmmZGBqZV+lIdma+VVSwOpN8hRcS60LGHUlhIbVvC87sQAwSUcTQihT/hTQ
aKnbcg37PnJzIMbuXDbzOlCnfhGUgnrnV4N0sKaDqina3ddP8hC9htimyebrZ3r1IppFfaXRUqfR
Oe9VmHXXoTw0QLh75EZ+0S2zKUt2k0Ewi9gYnojEtbFNYvJWQhgTBdn8f8LOrLlNZV3Dv4gqoOkG
bmNJ1izZkuPYN5STrDDPM7/+POCclbX22VXnhqIbHDsSdH/DOyQTKC3k3+I+SXA7zrMdlSosUZsS
DdJxLHdKtMEt7WSMepJxgziMGBAo3y+m64uX5hCGyPwmsslekIkLblFWDmQOL7lvyLNnmHSinMQ7
eJPlHaq8+31Y5lwjHyiP8XGVAl1abfKB05loucn54KvaOvr9Kw0tARQl25YF2VCaqu6WSN1DVZge
slaEiOo4bChlMNnnIRLJibbVL0vDfyuK0u6J7dDdR3qIXEzoxh+R82RXfvddszFewdt7POqhi90M
bV9VlaCKs9i9owKgnwvLvS0jHZbRrcfSZhl9HjywQZ3mPul2796dOALzVKtjZF10Ocp74jr5Q1g7
4ONqTd4bP53WE4LhGyBv8m4Yhdj2cYXO2zzUnMw4BgRpaCCZG6fzcK+ZRPMk/WhjdQ2orhDpSReC
2/PyrymnejM8U56WXzUF6mcVBGjaYf6kWSZfbuH3KGPNh1wL2zWrrb/Jw+7dH2r5MZ9MiS0x+6vf
c1Woj4mTwS+HtwxZCqwhaY9FobogZeudQ9sS9HDdkf7V9PtCPV+wWrFtcm3fKBs/isxTayB6xrFt
LP04oMp5DFCSG4XeXGedqVDGX8MiSK/mZCBxPeWv3Yht26hrs5RnSpg9dJfBFuJqO8O0Rk6vXJlh
ZF2XOUA79j5UiGPPd7RpRufKz+8AM86GEWpPXR/Zz2Jo9poXZc9hWW9RoLLOGEmb+24oj4ntifMy
ZWfOuO2DIHoY2vBdSjW8hhUZFPoX/QUpM33r26BC7TIP9qCej2VC4AGHyT94pjUdnXrygAJn7i2d
H1WrlDYy0PLuulNjrJrAQIrX5lvz8i4gKSnRfAvCJOAvUSGucBbCw/PQ7WRw7luxRxWsQxi21dal
kVqroG0Qo2wL49WqW0I0zwUs2CTONc/SkgZxV31MOPbRrLb8p9aW+rGcDA/0BRcKIzzQUHRfbCsD
uEPEMgJwWSEcKO+m1vqHMRJ0rUOGFv2US5H257yv5T1rbOM+bpYrdepmu27EXFU6w8VwA+3cxJiG
FC44mF6zEW8HZHh3o9bDwHxwMGgocUkwEUo1ZeEdEpxoPw8e8lY7R3iPyzw2kAGwPnTeukCdBtdO
HqqkG99R7o9A5unBk5qAASmBDfpg8+pZSYcI7wCSsStFcGsnN971ngduQA3Dxo2zeDOwNhOKcGj7
5K2yS/exrsrfU8t8HQGLmfwuXVcVrRDwuMJey1moeeytCkHl7h2AabNVma7hnKs1xinsX/0oBizX
lLu6dtpb5wbYfblKP3VDNz3X0r1rtVBviRrdFdKC/l4PgvG1RROV5dN+A7OM61cP0CT2m+fcdWt6
0E1xMx2teyxzEGhOZVt7pXyJT2AdJtvcj518ZfnIM/REIkjrDo+1kZWnP2dCb/85J5M+Xc9se/Uo
a5r1osj8Q9p0I4jFYnw3cu/UqBgN6LBBkDzO61XsYY+QVzTigGECwtDD9qKLFvTNv8+A4icrkYKy
qdwSy/hAH67LAaxVc0KXczPrHF07P1bbPlT0R92UT85ss3voxd26ajzrFFOLQn8Z9fYJc54zXor0
bDvjS95b087k1bg7VeCsaMxom2VYVk1M59IBO9MaPF2xjlE5yobx2vXozi2fq4yct9aBfl3UqkSZ
0vn9eQcp2PIUyMcppVf+7AX1HS9T+y1SaLoDt3pQUyCPo1ZiBBYm9YYylXezNKuldJwWB+Fm1Xoa
nMPY6M4tb4FPxK1JR3UIyzflm0BMWrCVepncyJbSTY++8besQrqnL4byrEDRf22wzSj0Ifwmwro8
9IHXP+htUT5r2vQxTMmzQUsZcxbzBIO4/DZ15uxITI4X1/7aimrH2HRu9sNSdU/P2ulPrIfDaRmG
Mv+1TC2HyXOGrdZRZXyMaj2kG2uiyAN2F0bEUzgPxNggthqqp+WSG7I0Bgh5PuqZmtMi80fhhMMx
z5W8oShU6Gl5Q3CDAeg6p6dck7jHKO6LVwPfS7P3y7sV0wr34/zkqDx/FtSYyu/oKhY7H3crpSzx
yx3AFXfO8EMju0QI261Jm/PvjYasCELJMP36vxIT7EVQ5u19lEPMTm7ZhxHfVuGj9Jr0din3Mo0v
vRYVuzIFQJsr3EV6UqNMJeDgEkPHYo/i3gai1HgNzTy+GDnN9aq796NdvDkhzgNop49buy/Ktxh5
ZDcqytdh6Le1jJJ7Gpg/NRnHVycvi2vlXJ2eyoUVAGqhbqcpEGJSb/+Kvdi7Y8OrvmhpC2+C2YPf
iu9tjSeX6SbWq16GqAASJO1brxSv1RTs7W7CfmEM9r3u1RcrKerLIKbwEiHfmw7J2pYyXgem3d1H
ZzJXyGShjSfC7h7Gg7N1JkBly1V0CyzwDz6xkw6EWHOG/KMBAGaZqf1T+Vowt+z1ezQIeDjERvsg
HeOLnwFnsTVno6yweO2StlnxvGW4bTF0o/TDg4F7ieMWPqFy3yIz2FsiQA0TPjCBkFE9zVO2UVWn
oJX+FpiLUI9Co3Uius44TomjH0eVEKHU1KGN0vlIC1b//qoAWl8npcTVms/MPnszmmja/5kvBcgI
tK5cmCZhr928TD4Fsad+an648y1zegNxi4mDHtBQQ593F3XebO6le9iE/WomaX8jLEfOMR5OYuC9
sizwH8swYZc2rSDbL6PlkLJLfBmicQQrUK0KT8fKhFqS+Yg4G1oq83M99rTuUqXkkf06f6WTthr1
KrmbfoZofQnKIknbcU1eII6jAauYUKHa+GAhMVUNkS+HVCLNwjhmbpHdC6BIyHkFzrbGnOxeGUO8
1QSuCmpoNgDW09dKgA4Oc6U/64iX7/Nc75AZz5KvWqXtKt0xX+SEoLQxiP4LKaJ4SXFasCdco+xa
ZvUqL5Bn8ePEXQ0GThNR6o0EcSYo5Plsmuf+nPl9Pb3/uS+Yyv0URdv/uCFXs2HBQMW+t4xDjQMe
2BXEayO7sU/AusG5zYfRjOxTrr3nSakfQjTJHkq6KSsqoESBfMt8jEWOgs4wflTU/k5xbKf3yFX+
uuwGfbMMBwE+WIES20nICJflwHrzodMp+ceUEVblxSlXYr7JhpDy4HuF80glDforEhtbQ2j1czlU
zTPuaCrSAG64GlpwPqoPdpWV21EjIVdVlq+VV9i3kp7aQ+j16q00hnvp+vov13xpYZh4hYqfusit
rrlmnJb05e+RkI14sevB3vgW6bdpwsUd3CR/8Gx7WCWRMdJpDINb7Brh03x1yYqWTKkYoGUsdyxz
yx3IjaAxmVS49mYxHCCSikL3jyY58HXJGUwBQ2IoGv+4XIxD3vlJsyeKsGQUSTVEm9IPbYzPEL2k
FKTjdORNzbuPcMnRr3RclRpD+1oXlXosLKvAm4VhmmTVShV1MusHOydZBKCBwmDbUsR/K7sCJdqo
b4+5N04n3e0JDTrXfbdmexsVOqRCbNZ6DCov65v82U1TsbW1EV3W0DJubY/ngVN74U8XFzlrDPON
9AgF8lAWALVH8cybpq3jNs5OZm/PmsGeuYVF3Z6Zy9dtYfH/CWELZjbCvXZcXipE53aj0Zndo9tg
ShIGIDSWq03yCy5Yzn9hRIraQf5XetKFkpTnCImGJZ4SrTucs8mtNrybJCFNCbqzwFqwK8ZDXUCB
Ww5C+AUGdBHc/aaUl1BPs4PvBs5x6vujXVo4Ky/DLG6Ok6A8VfowEIieH2o3wD7Sakz79HmqJegn
QuyqwuZYNSUsBQGL77QcCHagFE2zJW5LGyrEL3YMLKp/Zd486/VkrCWF9bXRO/WzaLDsVBVBTDVV
1lOXGY9yaswXPxXW04jBbGR8WLa9avLYPoRjkJ+TzgBqWIPD68zgWSPQvnRWZ77oqAWntRovU65s
7Em9r72uPS3Xy3l9Gbjbne+OAuxY+5aaElYplqZ/tbABOpOYojDYTyYOI51ck+S8trkFpHSOQSaV
yh4keWfQiZyjTbPJLpTK1/r8QhbzC5kPSm7stkLQf57zXEQataR5bhPvJ25Q2NQplHHDfghXA+mY
AfBUfJVLcA+kcWMF4DdD3OFHz+OdxOY6sbUtmCT9yTC05NZGMZBdxLTDbELGWWlv/mS+aAb1ipyM
lPIB1IY4xROBv2X5CwwekRR/g6vKDHxl8uYv0/W0NQDiamPM5Yq0QD9pGQbVe6wXGVBMa3zy68Py
88uBtkz5UMm6jNc0SVdmkROk+fkgHhsHpy0ZmPWlLqv6kglWMmp24MD95oKZhs4mNUUoCuXJYNyd
wu6fsIZYT5IgEE+Yar1M2SjJ3Gstzb5kVFDXJrL6X5B+1B6hg9A3jQtpr3wbx4KEZ8UqMGEeqzI9
Sjk6pzbPsSVmyfwo4TZofhr9xHwBcFMtKYqmobnJcjJyOeqUvHDmvBYITF5VNV4d/NlSoJb/OOjo
yK8zp6SEWjYXVpr4579OKAgknzP9LNyvozqvjTxIZik0KBp8nGRXkLhKTdtGSYdweFb+UvMLuxxa
3TUPSjUbfXlfl7lGoCxfVLQljVy7GLaFtfmcU6geRxOfsgeSNPXT51SHsahBGFBvkOjkmGSf+S2Y
18S0DoEzxd8sdqZAjN8ayAoHEn5EWog/sTFLZqJUgGT9FGaHISrEa0oPt8U89p4FuIMEnia3Kg5w
bB9oxmdaMkoaLxhbmG4K3znPBA7LYGYc2wq/W3SsEADx34Q5YqO7PMFumW6LWXLMrDLxoseVs1uG
5Zjl59okM8Cd7mlKnWptN5Va5f1YPf2Zc0DftiKGfpkfpjjLroZRuvA4KjTP7MjcjHkE1IgKXTAv
AJUzzq+PXeVnPRqCjWuYP0JT9zFabYdxV7gyoo/rqrOtwamZErTG56kp09lAgwEpOYmoeGwr/dAC
/HgeivG7oyGjtIzivMk3qOMZK6+ogpuVOfreLIALZgpB5TiuOvCqTnr1SKzxX6QtO//Bv4ucAz5R
0BGVdigd4+RNcrguB82Kxyu1gWvuONOhDhG5k2OCx98wy7dlbr6irN+iyk1kFvv+WwKo4ZKl7vC1
ix9dloXtaMDfXLb/oC3/CvMqOyyjLkmji4Ytj/bcOc30UZmNuUrGoDtYVRQ9dwVMweVCXoOeFUVn
XSOr6Ui3mmoNqbU/jVkwkJBxWIbQ/UhQyco3wi6gfMlq2yu9eMvgxwetjW2thgK06Wo443VVcq5b
WF5VNz30KlV3a2YzL2d/5voCanAzqlWV2MGzLZBEr6bCP3p6g/B1L/LHuvGhAdeGjQ1wOu0LHXqE
ZWsP+ZzEmzYs+aiNA3zv3fApSKBY4scCBzayryqftNOsjcpra47vaW7echhIWBniBLJU4NQSp+mp
SytDYnEwWeURiqbxLYxDm9g4zU+kFhgoFQiIu6kVo00cNnens2en2rD7C2Y4O7G3kVJAvZuQiQpL
4/fhzxDN8m7PzqGNKOdWqDtZY/mBmcGP5QQswz9OSje5x1SLjKYNL575pRlaFtCsHnjrfOf+WfER
rRscXSoAm76L9Z0yZbr7fPdlmPlnCnT9eqjyfi1sVZwb2z9pOXVyOj57q0yrC1Ei6Sw52ko6/dfE
xBfQDHTzpeh9ENOa2X5uAtk8DNCjAziGcSn1I8B054HKyV9j42/HdPLeHaUhu0plC6CQffU1lW1j
U2Y708+7S6s5IcSpJCQhx+HH10AcjHMJdTnTfGt4IyXNcH7nLFOwleca0kMcGuG2dTP9MEqIWay3
4zfVFlBep748NM4wfoue0srvn91uxKcmA0IQBlBg4w4qiGbp8anySB91FzK/URKcdi7ueBj/JbsE
19xbUMPSldV0a3VccMlfkwdD9u3aykPCL1Shn4DhL3fG7fxAmtgthwUEQuEjxf/5eqZGtgtabLnM
TpkvKOBYhwFncMj5zkGfYya9cbtjGiU+5MB5nDZas040UqvBz35fLnz7LgXwFTHnw9iW1Jd8QwWt
uGhJMa5DzUOBVfNWqjbVT7+koxtME5XKNqA2xstVe514mcoezfWepKnGd+/FSYW76fuWOpPVweNg
NzLNyRdf7LKwzglqwSvTImF2iX77ZvqZ05q+tLiK7rQeQfdhYhNsal7VqXTHNY5H0ETn/TAywuBU
BZ1/MqSkPDJXnloJ75K45kN4VFhBzPoXHZWevauJd6IoOLx6kJz70cGX/r+c5Yn5z6v5R2BhW4/S
NDCtAe3bfZCVO9IU45hbtAow4WgARSQ2nFaCtmoMX3QRJpckrHhbwx4bQyPwV1ObmJcmdMIdhfB6
y35tXHO//e5UeETYYYwCfdYj789ZJtEnLPIJf6+uOYVzst9jP7jp03F6WNL+pQCwzJkaLajwRzk3
fUojqQ+hiw+gSDsWn6jGB9lVcEQCoPyW6SdX6gDtQ10SlTSThpml7VFG0h66uZJkaY28DYCJfxfw
tst21837YEUiiKt2gRTYvA8WVtmd7KFETTExYe0jTPqL3zg89qodTo5pIMZYCGPX54N7sUKVPlhV
rW+ckAXzyzKp4xE5ev0+bfSZmstvr6oRAVfha8RA1LiStoiPRaPoBfFXLYcgaR5Z/dpdqTW41peO
2nZ2na15mstv6pRYLlWh6Nb4YXyM2SNO1DrqrZyJrwn0qp3eF+mjFlbqVupd/qXru2zrjGm1bTsd
J54k8o5Evd3XTvaIDVA689IXPGnVJYaivHPsMH0cAkvdaEOsukLcndBXPyfbmRPB7LsEPf6QJvCf
MipFkLjYJzHPKl+XM9g81WvfsV5qkYBBX3WziQ6brcvPnrvYR59By9gv61qeujDvaT/qjrOdkrRZ
JXVFEMNDjZ628YbaVLXxyhyF39FcWxQ1DUwOArXuK/GMWO2EhsXso4Hc8LdxfiW1ovppBALvr9J/
MSbL3jhlrO0AWGfX1jYL7NY994fdQ/kfrY3AtWdNv6iHbQBqbDkDXLKJmzE7L6GOjEOoK1SKHkaE
CI+NipBB4J9c6Q6I6kwVwwnL+OCAV8qz3traJsRL52upq0uBo+FOTkG2saQxnEYnoFsz53BqHgZl
tEuQm/iiOTpUryGp3tr2uvQaqiGVGw17mu0ybcj/Ot23V4ei0VOm5/cuqcLnGCsN6lMJ8Daz32aK
opJKreMwacET+jcRpTMdxrlsta8VatrrlJDycRkWGVFX15bdQfrZtrPc4Np6OPvS31M/E2AYMdag
H1YinQdq0fGlc8oG86oewIvt6Pc/95qQY9is8w83MWk2U6s9oHIS3DIJQ5+6krnK+DzoN9L0cdOg
fJwSiKxuyB4ne1rJXWPXF7E0hsdoOIfyMM39DxWE9bH87IxMQIGqrDsvgWNgmQJDvQCDT3iUMatf
Wa0HZGDWFD7dg9XDi4W3iZnJQbPggIKNhXjZOzhHjeyZpetV+2UjBpld8/gNE4wzUGG2poBol8+5
5rgvnoVqblL19jYx/YJ+Gu3PQQ7eKp0G87EfjfZKaePLEsR+RrLsIbs2Kim2z4GtlNKmhu7rm2AY
4xHMGX2eKKIGFI/CfwuC4khBYrgVvVedO1sfvthNErwlmYm8HgkeiNVcfYPsgmnSPmtJgfTU7J8l
ZjWa0jBmdUl0jXjUn6a5oQsR3GcLnOxjPbdsu2hWJqI0/GDn0a/ls10Oy0ctXW4dMa/7zCmQ8X4v
hakRPpj7MU61/T92rThCAEAF+MDVk76l99XdKS5jl6anQITmYTh3h0PT+bWMfFxTq8EaznUq/FVl
KHSUlre+FGW5N9P6Hf+OCbggGLCyyO1rqTw46xDdpXWVw2R/HholZ3eh8PBnKgXWhUL2Yyz0+GfF
up4L9TObanM2OOrWzeCTLoUB4rephNVozG9CkTh0icTc156XeE2l5qGt2zcnZkMfkqk/LUli7XiQ
WBMNLZC5yEa49/vqn/uWW3DRwUJ8vmW54CsXgwxR2vjBUJeB8IvozRzl9BhOPWUAIZZRXkzZJjBs
A1KjHQ2PkXwdcmxpv1g5thFjVP0KUZ8aMSb6iIqc1Nyu9NcmMbhoDOo2DolcBVlRX50smjak2zlu
g6G1hakOt3mJBoZGj9f5XGJBQn081VJ1+8FOAQSosj3SBjS2IeSv1RJrptpYbCiLs27IFJ7k+LBE
L4kcspsZjw9aLQkue6L3JmvShyrAv6qYiyDUmQV+nXPns5+8J6uMfQR8uGDaUu3xyESyZY6DMGP/
PfQMrbm1Vfzg/j21/MByx5+f9wO4kIDnjY2bSXmgw48QgihfojzN6ZTMc6Zq28daQoaV0gieiblf
YMeXbyUt/HXfoBqvJW5BigbIasDpXjbtB+BlPBLxmrr5HpDExur9LUxhcUsKLI5YCNWPoqsOteUH
34axstaDwD4dw9xHvGz7R2UW+nWCsPPFHKv0h6O30FRd7RteN9Y6TIZ2o9JUa3ZsT3ClZmDNAg3x
vRad9E685f1QP9Wq3y9/WVlHycqvY2+fm0grhGgxLPMuGBA6lHAvE83GpjX58llRiPYid7qbL/Tq
CbLmk9dY4hWgYLwzejUnPzgVWQq0wGeZoy1AnbEbbZev2J+HYWc95tRk1nKGxzQ5bes4cPfLaDkI
n0BJFBr+ekv5QigBTx+aJdJRI+7qgyD0mdigSyoBmcBFcq4jiDgQ9KGdv/Q+GA9SjN+XKuZ/LWou
V2Rgnw38x/jQ52Yzr7iYD6UdE/g1Fpi+efT3WkBys1KtgVPyPKU3XvxQTuireX3kPIa+oe9cG3xH
yaO98kXdfwujbJcOvyzRa19FOXR7K8fBbBmWGrDk1sKldBkSsBUPQDfk1nTQ7tJq+0HrZ/PkGc0T
KLySpBGhnIeJ43MeF/fOj3AYnExsb83KONlgnRsUUGw9C/bVnMlpSWlu497FiWkMkFOw+6/EGdVT
bIUjCFZfbQMZsQ6F89gSwMZ1x0eWFQFIr04qZKj9+rIcrLlml3qo6P09b5naCbmBAIAXmIy8q3Gw
dayvfxAadBWS/wVwwJgrwGoswI7ljhCm56q16ZyULty4Igbbh5aOR6KkGcZR1fo+7Fxx1bJRXJvW
zjaxsH4lNpImudHmLyBk4f+yCX2eLXNNVO9sNihwjCV1oQEkwMT/b68sCup+jTB5h0jhXTku5tRa
4fxAyvHBtnLrF5ZuF7vQhrdxJL/RYrtfOya03wht+DMoL5B9qVm8qaLDQLrH8N7Qe/m1hh9pbVyz
RTbIitME/rpCLGOuAAlHz66+KXHKnIjQS8JE1orx3IY6Bmnh6B3iMJ/2y9xyqL20OmN8PGpWtREZ
FfDEUESjMUHe2Wui1RiI4Rr42fjg+MGwF6P1A2ZXeGuwLt3T9RRr3yDf6utdxFcK4x2lLLZODHEt
wYqYTvRil3Hb9OnG10rxWJA4nNO49lgZgOZ1uT89LsM/F0JJ1Ywv4kdQT6j5JyN6l3PpajkUrVxR
Tv/SJYUPHI9wP/cm/1QNbXEoZrNgcIPXXvgtRojGbhmhdoIMVoTywbLj+aW3s0KXduryHGpS24Ew
aFZak81ktSxCKeTvFHM5c1oYDKVZWLgyk3uiCXZotNTbV4ArvMmokdCgsPxZXe7bCVQqdts+CLQH
Ny7D77Q/jllsZ18p6SXbOOrrRymzAs9oPxmemqDbVgAR2XsMqn0Y3pbbtBm8c2Knvw91GiebwMc3
5HNRqjuxqYOwe+5ptKC98H/P8tKDFxoOxpZmapGu3NDVH1ETeKFQMde5gWo72tV3HbA8nESiQZXI
0K/14NP49ZUN9VSLnpOhfw3MFqjFPILcOFxDdLiW0WCbf7lQKzdhWFpHB+v6ByTJx/fRtt9ruyqe
ReVbx4q2xUMhqbd85uhlansbo+k6AJWFZu8rA3PwObJNZLBzm2S4xXoQbUReI+1kxM5r7WLssVTM
5nm0/extr5+MRFrn5QPvBFTEoh3laqnnB4qK8O/OR6nK3fIhlpb3vRow+vr8nJdPF9krsc70qnnw
8+GX75jmpY8kqiEmsf2yIQu+rs8hLDBvLVBhfTSowq3z0cN0ea6kL8NkwD9buiPKfZHXfcP6gkJW
ReCSAVJLwMwefaXZ1xp/WFgoSn50rfgp2bqeZS3EXsv4cJYfkMacxYcv+F8fk6qCVeaW5Q63ruil
CIZL1TnTh+22dNsLNzoXtF0vGH1q7P60uEO7S89ZH5/6VImf84lmlZ8n4zzTW+Ep0wvr58iJ5ktJ
UzR+C1o0Egw/8g9ywR7EwQmkqP00qTa/RwjD0aDMX0vPs4+ZjICGzHeZaUoltKDXsfxQGAwN8W2H
SATHx5avdacSK9g1jlWcEGEoKQx2xZNKm2TVU997wa0Yf9c88d7z3Hwa00H/1ZCdFCCMQP1pr25h
A9SyXKyt/GG8tjrSMVnadd/jqrq4kem8DFqCxmtZSkwmcUrUp/pFQtgxTZE/mZ2evsRwtTsKOq8+
bM2zctAXbbPKuf+D0/ibNvhPmqBh/ltn2lGu6QicS3XhWFJASP8PfeGm5Uk0dXd23FyCWRUhRppH
BhlOmG69rp8Vvua0Pu9DEwKT058KREV6wJD72oKwgxmKXFlV81UZ9FGyXhw+40xwDkeNBvChyezX
Zd1aSjBBzpQ3ua+e9EeMXMFh+pmG/CbL5dKAGSqc3af5MJegajNRZOUdbp1heMlrpHG0rgpJIc38
pCKlAHKczR6T7z7pKWRmBBWW1umHrnZwaghQwaHCTjpJNv3199lflZOwuAstRrvSK95lUA935To6
bsYtxIxSfg0RBQvmQmnEg7tr883M8z6B0PhF90q8oE2hA6wXv5ZufpygLI6TGQFtYBxkXdRPKd/s
KtLBNzmW625o2+a8yS6iKZ72HNU2BmLKD2YU6nCqs2JACN2DsG/55oom2iqZ9S7+dAusEilJNLSe
oxgtJqkQ/4lGITeOj9iek+j6g+zZcgW6nUcCp6ewoTajsnLaTQGquoQh7s4p624f+wWlbCGOxZA1
h9gZPlokW1aGPxOvcPUNfLfad3MtDLEN2sO2VgCAk+lmKY44qVccZ6GosIzGtVJ9ebHxhkdMc7pM
ikqm3w7vZjJrL6d6cejmL8R+K9O6/H98F5yZVP+H2spDK2zp0MeDW+uarmX8B+le18apFFpn81R4
aEjGTbpqgPKs0tLOz1HmBzx0SLJUo39sKEMi2EzHIg78lxDw/03O89Xf8ynzuojCXWGmeKJPtnVz
EQ1hI+vS/YTf6013o2FrpUaPLnBygzz7UXPy0E0ujo4T5a4vMRXUY2ZUc8WlJ+uc0ueu80mwxxE3
XwvRIV945R248G4Z1Wb8ez6xC0EfHOIlShVfu8FwKCPLHpNThtksSWV6lE/+jurKnHaGG8RiDjDE
FSSFuJaUt88GtvKF3tC76ijbAA7EUL7wYL6MMVI7C8CUhJPCdTVJca7wv0ZZjbjU/t5nBtC/bPrp
UMz698nUgu6fLxmcUP5FEgnY26pHtHKb+U1Oe6CpqAljJvn/LEz6v0nttmsKm8KOIbFvErptO/+h
fNCPajLkGBr7HHTOJS5UuyEZRMkE5VGUPHURn3KhvTS0/s+JlgD1nb/koPCzL1HV6tcx7h8DDbRI
0afttRV59UBiF/zwkLDTaxa5Bp7pmIbjle8x32eV+25UzXiFCTRe68Yytp+F4sjEZ7pujuSt2avf
weEr3MLYybQFtdlZ+8/6+iw1VqnqZ0Sj3DWKYh8OTf5UO6X+JYagsg0qo3+MgIcOCuFJrxinVT6K
myXT6nnINftsD0Dg/ZR0Nx7jcAW6tt91wO9XRVm20NBG/BLS5NVqCuiWk/eLh00e3MFr1/pQuajj
4h9WOA6aOCOc3jpD0GYcx+I0YXcdBPWumJT+4owy2+uxH677Gcswz4/jRlaa9aOC2UiXo8HtPjvX
onFvjs1HWVeBQCBOmI/R1FIy7gsEF4XhXsJQ9at4LvA6FbIIga692ZaRknDoSDBg+kGjCeuxpsIZ
q3UdB7m6afrd8kHzrCBWaglUHX1Wkwya/yHsvJYcR5Yt+0Uwgxav1DK1foFVlghorb9+VgRrTp/b
Y2P3hQ2Q7EpmEohw375FvtP1n50Z0xTU5vALFfT0v5hFsF39a9VwUC8FumEans58A609r/+XXUIF
jgq9K40Owq3NXRWa4p4/3ashJ07/OVPjL52i7YQaccvN2m1HLyMRI7Dnl7l8ICI0woHDHa7qnXWO
UW3HhJChWE7noQ3mL6+c3WuBqpAoMBBSg8U3xRSJztS+i8c6f8ED7GCJht2FgdOqN5CTomrzcClv
4mYTUW09qaNU9H+P/Nx4FFWmH8bZ2XvG9Oim8U81YFETFb2oNoXGVZR4VXUIAvABD/evQMzdndqi
arf6gt/d3VlyMCnPHEk6K+AZbzRvXraNLoK3aRrAHCF+TmNwzmwn3C5FBqxkSRVGWAToK/TssY+G
6jCOQ74xcpcMZSuEyO7KaVg3w79taiM6KPFDsbAyQrDTQMXEgKWZHAgN/khWcfLqY9mBUo12sSNb
8MPRsIAZHZzHzLom7giKebgrI+ZX6qGdFvNN9xAQ9t250ecUE7fc3nl1TkCJZNWqh1QjpLrwQXLU
fpVNfnCq0S1CyR6vSYXXZZemP9M6y/d4XnVrq2+7o9WbrYn2GWOTKc7e07mOXrPBtvcVzOnD6MFe
M/sMFzvAkvDWp9q2AILP4FMzbEwOQ2wzTKtxCWE90O+SbG5emN/ucTlLntvB5vdPBoyl3KS9VwPo
fgrPNuTdFZjETksgaRZtFRxvRyFk5RlyuPDaZWf187yPxrH+NAUG9kmxvML+ISdAxxKMP1n92aQa
EqMIt3QpXBvEVN65EvmwSvr126XVqY/Q+sX4HGX6kZjl/ssvcLyNkOXgCU76NkTr8NBl44OmwXGd
uzTcFTNut9pI9QICsh9tmrn/ZY2n8fifBi6+6xq6rlu26RimEwQ6nhf/45ZcWgxokU6i2EC0LTEg
tEBM53bBIIKzevAnny77n3PbHjex1/2Y0uy7ljillvrZXT7F33HkevcGJftn6tsp8zP3uzBn8VQw
f7k4FqNvu7VLWH2y+PNr47yUQ7rp+t452xGoXK9TDi7jDG7uszDwrSFkCi99IYx7oEd/ZYg0/rbi
8GEUqfeYw8kOYq95FHodbst8HzOgAPF0bHeHLIGpiNBftcJ9AyIqbwheEWOBY8rTG77ntv0GZiNz
utw8wszkSoXy94pRY7YSKUHv83ee8hl1A6vwBnsGwzKbH04nCKpPguzRcfvo4MA7dwtUuaq8VoW2
bWKNPzrWsFPP1ePSr0fNtumlwZIn5H2LrGL/c6Y+jTxz9dR4Ulj4f15T0CNOP6siTVj5Jux8hWaE
96ilve3iR+xjfguzZ5wxPfTt8A6Zr7gupohQ6jURQ0815e/6AFR1Cabq065M98OEWqdmUn1kv7lW
MZx6AOeNWWRsB3IIUOPLmTnN8IP/82Nkn1tBCwt3rpyqFsWQXYQ2/Smd0H/Ee+oyRXO6/mdsk+ul
CdA+FPvbMEmnF6HeBkMyIu/qOIlzLF1SdOuyhY8OaPkXATeDHj/kbGxPc4JwWgGqOcT/1a0F6kNj
K/JOGglz4ZFoBy1p6LcxZI6rYlJ7VsLYwC9XwkT1Xpp5/dJrPcwtzXp35rY8R/hcr9O6ocn2Gfhr
+WNLBORF8+27ZKwAFSfX/oTiaTzMWogTqTWB7eR5/OZl0aHvs3l3+x9FPOt7X61+i6YdYWdjSscy
KKrv2z3PFtRR4eHvPeEG+Gp4MMc7TdtNwFybrIFKvoLNgj2FWRjFTsBb5U6QX5GP9YPeTjaCABjb
SOj4b+EXf1oXQng+l9pqbgWmSMEchPthIgJADfZN9/32gx0EJ8iTUsSkecV+1Qr32S0qUjXpO1ZN
2W9aSqETIuJx50XFH61A787oyCe5XG2EJgyK1Txn00NaaSCvCB7wPZwOZjzE21lozT6CILf1hnDe
C+7EjSMviTnsk0ctwXMRNHelky29T20Jw9kLXlahuEuw0gKhqsM3rRY1jaedXqZY7NUH9D1jWDf2
JHnQ1PuLZYdHHd2ciSG2ldew5P7zwPb2UogyX5lR2RwH0obgp+DSuQRR/FIELLoaY8THW+04Dp+k
KuePBmPmkwOAvBsrRtxLWLq7qMJ4RDhT/l72jCPgDgTgxOan0nJoUSd2jjWaK0eJtoxEi9aog8mL
CCb7bpYPaF//PlTmiNngeuyT9oyyq7tvJc1JPfjOcB4qLEn0AVfxoI70nd75xl2RFwiiO69EehyI
34pMmJWIyw0vN/dBrRXvmoW+0gmxlhl02LXqQc+WXzOTTJKqIalNYdztXRvrEp5vLz0Ix0stKsD2
UMeOVp560EoPkEPndedUhDL0drFXJUv9dfsT+RO1QK3nlzQb44tbOlC5ndJ6qb2iXKFK8A+V1ofd
sexF89q8K8J8vmDB2+Nxj+a0ercF2xqtusH0c63W/4ZyTN0ORkvCShNP7ladVhOGmZW5gGbc5L1T
1STbpOsrlq7eei3NGUp5BWcmHTHiaJJ268JP2at9ZloMRNBe058zv/TXXT5ZW79oomvl+dYFr2Ch
W+Lad9X59ovNs3WvyvCshs7nGMXtjGZ1w2B6eSvJt6Aft09tHZmIX+D/r1WNpR58WW11uaGfhlt5
iE+nKs2S5zCb5l82vdPKpUzHPMPL2k+bIhXWX0RgQOLsAMzDvedBCc6qEM1oil3Amsy/fmfZxlbV
gJHHxBug9HeWctk7XJJHxADGXRlgapzP/fg2dOGf2h/j6yxwS9sN0B3U37lEN+6Yi/ciyEw+V9G8
ntqkByGZOwwSCv0jC+gbpNLSbbrfN9Fhik/lqhEs7krWy0763DjmfSYi+95NsFP2cHzeZim14ZDp
zTkU1pHfy/ulVfq7XtbNm2PfIxRpUSgB0YZa8WY09asdj+26gPf3kRbt+xAwwGDhRt3NhrkOIs63
Q5/H0HF1DFbdst4PnuG9gl+szCJE1tQ2zl3jDiis2s+RAcKllKNewnZ/pulSHmH27js1/axAhxdt
mo4jH7HtYTdD0HDPcSW+BslsVQ+1gU9/Xzr8YyzQMrG6XCutm1nH1TMwmVqqdIShsKT6HoJuFF0t
r0EP1qTOtZ0nIGS5jGvyodeIr5nyx85s8yuwGYnZctup3Ti/Cm5z/PTBwrOM3BoBcf3W0gWpvdYy
7KfHlOvAMt1qk0qmWSFxf/UQdOm33RftqSMHmz2zmw6GpNGrB79aVRNckqyBOKimXk7hVfdJVqwr
SaBS4JYZ+8vmdtkNULtWPTqaWYI9yN+HY2lgGG9nstKJ4XjB1mr3gUWlE4xF8YJSMcaI1nhWYp1y
4CZn/jWfAraDqOir98Ytq0vu4Ypve6J610Pf3aUoQXeJ5V0owIIH4TCuKwW6OHUkxpHxQMUCG7YF
/hkVfQ3UfFCbSCsvoES/i7TZplOfvxl2O26yPHUvaU5yQUPQ8079vQE9awzMYQupPbWqIoxh+xpW
7BA96gh8t/8c6Y1lHG5b1cJMG8Mb90WR+dRoRT2Aon3oSdZcAX4PfRQVP30D8VLv9j+qLDHP5TyN
+xgXnJPHLXyX5MOyCeMafkWBl0fEDm0g6HyIbR1WdD8HOxd67l++DXDwJg7m8cGwRfzMhDvYeTP6
29EwHiJ8eY96geWRuv3C3NprCxWap1nDHvcC+86k9sGZ1LTeJySte5qsCHkpBB/ZI5wikZenGZEk
e3xvPYroVwDC+OL2n6qJVCdx8+Us+q+SpvkCNMKoKujdi2v4e5e56fVW7S3GH+7/apVI7q1SLtT0
MbeVt158ct5RuN5G2EFHpEVEKkBttNPPerkf5877NVomtlvT7KxvUxfDaAk8wn3Er+0YdJWbNPcY
3XiGNYH6cdoPk3e4rVSjvdI8Q1+NuYeiUxYQ7njszNxnklz2d2SHjSWeWPaU1ReMe90nx67f1V9s
7i32KNwlLwNJF095V96eDwofA914+jCNft6pv1+NV85ousVrWUbOPSq+b7AVdg6vbB96gci7Tdw3
H3+9bdjqxrXR+/QUj8dpglfmoe56ahAwAfhk088Zx3KNBeGFCO58NTvxeE8pWK5JZfG/0KKuomTZ
jn5evugoKh+sMn1rvMF6D5mowRi3X0OquF3jUv00I3q+GCkBQROcFhpoPmYF8WGW3K2G9kTrzKdq
BmY2p+yqptQFlBcq2t7eqdM4wCMad2vCjTMNwbVI3iM9NvY2oOx+yoT11lcN1njotfWJbrxwWmbj
y+gzIJuajaN4cQ2e4M3cAetP6UDi8wQyUgssNxETnTXRsc50Zidf4Zxw8avI+/dgwqCVFUas1LWt
Ln9hgmXO1eicFPvMtDIC6+Rb1KuVyPoHVlEK6eYV75L2oUtQaxDo3k5F9e52RnY3l4gJMmxU77Eh
+N1jWriHPr/slIDD88VnGBUBM+IABXNePDtVNX+wB/37Xfash9dkiRuMJlyfmAlcGJb/HJWj/ve5
f44EPqJb1rS/7yvDtLpaUl5sWcXeq6b2NKRtdLcY9D0VA4N3xxjQ9IP862waV4h5/UlzyWAXXVt8
3DTYhVY9GkzXbD0v33Wfi5GxlXmc5p88218VYaVx5ncxeuSIzCUFcMYvs6ZFxZBfshjijBqnRZu9
V6dqVQepNlZ69ZogBTn7adWwruQv6o6owy7ehKFL8lVV2WdEcpBsZJMsnJ7Ml6qSt3wtYOoRIyaq
DjqcnmeP0wBTVx2p5yL53CKfU0eJL3YikhE6kv/iTLBIxeTnJ3XamTWyj9TCs0ygEJUkblxeW8JP
cjzn8EZHmzphmW5HJFRMaMX03N/4MwbPBK4jzaoDFoOM1em2Rs9w6yBADs/KwgUqyVeDW/Elgmz+
rNu9u2ei6a7Vi7OVMy/UmIPWI9WViJA5ucuHlYbDd2XP3nopTfOuYw56HnoidZoysNdZZRj73l7a
jdXo7UOe1dk+LGabC3m2T3hGaHs7nLL7AWM0pqRm+6IHRsO2HYB9mvGj5Y3muRoTa0NGUfytZR92
FsSfbnGPJafz3PXpTFyJya+YOvYzE4rg7Gb6m24P21GL5lMlyQPqwYwGYzNJZH5xGtBwfZHtOr7X
cWohCDNvqv65YfbOcl6vTMarl4Wkhyi23R91Oa1HSRJFYIL5cq3bBJSFtClJi0Cu7saNWu3VQ+9U
92MWAiXN3e7Wt1YVOVG3vzh6Y6adXvzls9mdMrlH3DaKfMoxL4s3qq6Iho4Vw1uwD1asvkSeJxEU
vtJnj9JjPfo245mf7/jvcz5yy6Sobm3IwCeRGssKK7ZptSRl8xGNzNlI0vRe05nsj7oXINQTxDzU
S3CXbUJ5nPrToTE6LEnsb8mpINhcWSVZkOqOjdY+ZF3mPCfyoVnCJ12zp0tj/EikpxFQRr2KAyEO
yuJIPZfZTb6aLLO4t1B5rVO77eTyQhKlou4tUMHX/BgsCbPMORsSXuqAl8bKG94yMd1zV2E2Fs8f
jlFWewjv485J/WQ7pWV2coZs40ywoJFWYZqIcQFhM370WuSSMca3sxQmHUOHxX8pg/0ocd8MVm0c
Gcv2FC6+dk9lzvakcQHXV4qyii2zK7mE6m2LLPJ7sZEyd1qSXc3Zb+8rHwcyq5GBMcKhFlu0ZqXr
sIO5M+Mntq5Xb6zqT1APY9sOYEEazKPbwLUn4caIgualcjttQ8KRvinG/EXVC+PilffyrHNMhsVt
oG+deeJLazrxI4wx0PdH80+PhRr3IWFMdUomrDmHvxigkLVl9p/8CUOEnG75MJKrpdaCLHKl/Z4F
OTg0oaUb9vA9wPzZwWChB5MDFC2m3Zy9OrqkCMpfoYttwYjiY89sYGcMdHt5M2iPDZRdWMtWctZQ
KV40VGK7zIrKrQ+hdk/jcxmqeP7ybNfeZGlrnmJrMk5cZ9kqMdiyS7xSPvBRoVCxhv6d6X4bghuk
o6dfXFQTF5N6lihaaIa17VyNkgKkgYGE6w0CtDZy6b9qYDI4KtalzacD7iybUgRH4XTm7/95EEXe
JRyZC2ma7CaNvLsGBdiLwLL6lDnxl8uPOCuOW9iF3V1VFEfLJ1nMtKgGwxjjhsrk94MY2H4sbnag
tMiIcqKSjjQWtUhE24QNB6FA31/FqBM1Io8i+Zw6Us8JwdxKh5e/YVyPbA+V2KeLMZcnBTWOc621
kF8RIWzPYPEpzUp0G8ZwTUr8NNV2Y1j6HdPU8TJb/vKQO+8uzqJbYQrn2a+JsXEwVPyCEXOPTbcn
VnVNXADqPzmLfwZyCDc+ZM1jQNrNbkhCuOGy0B/T0r8DOQVCcHDoYWGfYTWcm8YaSJdDg2kyomBJ
aMQuGaynwMrji4Ic+MaDbR85/gvsS/IizLg6FpbhrpHALgCZ4391Rm0JpdK1yaWxILbUVd/+tDt7
NUv5Ft7in13vBm9R5f3uHQO2WTFhYSkpmkaBarA2QOuy7PbueCi+J2bsb/g3pVvum/5qS8mt5pUp
cYzBJs09AixKGOzqNur8eTk2rrFA6xxe8OEhhwddFIFdbf5E8+uecn+GKVEQRGo675b1Ogoz/YSm
nB68OTJ3qmXmaUg32WfN+PpQ0oFgVhDGR/fXTekN0+RCpt5Ji7DxaEbUZhbiPJBCLfsMNEaDVdpf
2wpHklHX/wyxMT5iHgD1SYBPs9igdCIjiAaNo0UdIRfe37ALOThZRcpmitnMn2Lq4jNcJyJYBlc7
KuAUKi9yDthwJy/FNs/JKoBLUQY7OyjIbJWtp9+ZFUQ73B5VmWrMtX+8bTiR4VuHGyEfdA1dW91T
b6xaM6HFZll7DuIRMBrEuwxQqRhp9VsJ39uuCQ9Tg8bJlCPAMPlq/ca42GHjHMraf1IEjMhkbBR5
WbUuSQE5iinvMfXhqDTd7tA5yxYHAYS4EcN2O3wx09qf4TV6oKdFk0bO6i+8kyXdSbR41dXmbB8x
xRO7dgzjXa4T0pC4uXgYu8g/5zFSSUgp2XeMCUSmGd82Egm2TGu8BO1U3gdjmf99Qfe4IO36HLW9
gQJpFteUSD1o3R18UIkgJAUzvSxaTljhxLAFe1IY2gMWbeWf0q3+dYBs5ZAERDXZfR6slOWS3dQw
MH3y0QJdZ7iZs62QqObu3YJYRLNYrp3kDTbywQit6twkWNfYPkEfC6xI1XMsXjTuzMFBHiBbkMzy
xbPwIdI6UGWnsEbuOtgMZGYXc2NhYi6tvikrsduzOqVXNk7GiPeQei7p8RVVCJZZRB2BayhGxoKS
8FGfdW8tki91eVROxubgD3ZxbinXaYBXg9QSV4qu4cV86bkzPCFrAZdaJCFCPoTI/u/aCr4gTT8+
Vcm0IWyPJHnYlbcyZeCiOd1uVSvtLPwf0MNKbOUflMUJp2YV2kZ/9BImq8SioHaV2EcT2+M5djuU
ldK4BBzte6oC76JtSYwNnvUCM/aU6xilWQfuN0fRCzYuRKxK9ES9ygCbhL1Uu3iWP9yLqEXZbRjH
uiU5qURz/jClVbzRUet/zEXyFolSu4tr6P95kX2YrR48L3WC9UWkob2lj/wiEJOgjaqCU277e0FX
f6rBYW/yZ4UI1cy7ccJF0eyH3oBGLB3fLa86t+yUb0bvoyiojRRielWe1WKIacbJzNLsC9gJXbwR
oRPv8nt1pVRG7mwtKEK3e1jxo7Guu9SDY15Gyc+nVF4OYZTC+1Rzukqz7kyNHxLKUVtsTrt4yPud
un8H2O+rxHS8ta/182bqOrCUZiqkU0H11ZnEgprC39y+LSI6+FcCPD9WAd4zbLj5+I5WJC6RetwK
qgoK3E0h3FRVstUhShOC1B8TLzoksufxC7PYTn2oHSlTojf5PLbIJNxq3nuFZGbrDB0LmqndXusZ
Ca8pCuO9w2LBHzbfhdJVCHm7u8nbkVYwtgk4H+0/MnMpjMzk15x1xF3ykV+aloii26c2PIv8J8aQ
SmGIeg4kMZPCiiqF7pRpyHUoK0oTNF7JD+zJ3cVjXL3ikdBfKmYO67B03kkaC540Mb1qyPK/cXf5
90FdnpF0r+LF9X6jz8BqMGFI3VCWJdQ/v7Ci/y7H0vownaRkvDZ3z9gp1VsrsPtzEWqHIkcmLNLW
vcYwcvYFv/VVS+y/R0I+F8tX//0+vF4PbJavCZXXLkSE/lDFIaqJeoxe3YIxiRW1+meJND7SoYTm
nrEtmykmZ6o9OyFyoNVokyOfa8POcSmkSIKl6avpOb246Q5UF84hYi71MIZMQt0xsH8UiU3PmfS/
qcK/6gbOmqiQ8VArh/djU3xYCnw0x+m4zHj/qlOS+7Bmq+o16OT0BEfGX4X1lPyMnWzdtVX4W9Oq
D3li+Vl17aQ9Ux0yFm2dyj2YSKRe2rLPsX+gVcLiCaKHYf4wNUCQqJV5e+kj5D3nsy6REEFdaJ6w
Qax2GV0NFv+10b/20nZgcS0Ne6ciulcsWsWnVczaNiQZuC/jtacULPT9N/3dX0FY9FML3fRuhM57
I2HXJR4/VHrR2bHwUiFKjtJ5srvVgLPmXQh36fGm0B5E/qxLiJipQHCtcD1VZ4Cs3RNl4DWrtXNf
wtglWbJ9HQY/JXXdx5S7p/UTOZZGtslcQkR/Qobj91Yap2ulvoGRuzH9VvuEmFpvmd90ZyssXzI7
ZrAaQJ3yKiP6LgzjFWf55sXrk/o4FHO4AdK5q8ehonlne2/iwjz7ckyrTi24R17r2GulAkciiw5R
6sGT1qStKcpgO6f1jlQNiNb/vJCCSzIrzT6mZRjvtHZ0D61b+htl4qF3E6Eu4BxnYzhWxCq9OCNt
gNf72kUNzy15Gi9PIBXVGUeJ/AWO9LhFRRDv1Gnm9+3Zc9DcLW5xbagPMIcIlzOOjuVa9MAgFgal
W7egn3Iy7HesBsZZVucb8gWTozP3Rxo392x0OqzvHHq+UlCph8xr3LM64usvV1qR61stDIk5WgYL
i9qh/b+HOrfNyoXOMQ1hccpzEzU0O9o2ikPtZY5aPl0Wlr+MEh1+P/waPc9+83rxNHvR8om2ql3X
SZc/GbU+7bLBSC6Lnw/QRephO0m0Irdy4+xVGDYN8rRHpIObd4+Xobx8QLLXXZpp9+rKQR6mIYtm
/qa5JtNUeElxzgZplhanUo8Xe9l4npBJrgSzJ+qY7tmNk/DYjr2/TePe+iIzbIz523WWhv9eflQD
e/XgeuGyHswi2KvTwMnFfTNkx0YKLEVRPhEeoD+1gdiqn4ydmP5UBdpGfZuaTkB0k+ONhfcGLof0
6dYUNft6HJlzuVQcRdvq1yImG4IAhxJ+Am1tgQ3+hwYHdqWNsXUwssDZYnXzZWnR8CeZ9xhHcJv3
Rv4UIwn5NCemWfiXGkdzWLStD0FY4ti2xK/SwL3vxHRU9A31oGvluM4rgrO6xjr8nWEu0FwGwMJj
0wq5gk7BNR10c4v1cvjkuAH5rX3nfERx/TXjrPgbr64Vk4T5awIj2BpNf89CZt1AY8dyy01lWt1a
m4CcBsOBl79gDxXO0o6kKh8LvpQLqcf3kyIA/OeUBiokn5tg2Sbo3Es0FERgm5P2Wobj1Z+ilTZF
yYvyVpBnCKuSFz8rjre9rcA3cwCpPJZxE2yUG0WDPzJAPxm2MM2DTSaVW34252fcAH4r5xgnJdZm
wCpPxz16S2KBIKJP0ie8Mtyhcs4wRJ/jnXqveuDLOI5NUt05DaAi7oUgs7o/PbSOcbQBGyG2cZZK
o8e2dRvM6l2SB9P6rpGruJ67811Ujw+VsXgt+dXJrvRd68B++vNm56joZ00PwNUJbNan9Pap1c+e
vaWTjVhCg9PAnld8GJFZxkNgGDgMeEFLx8WPESakMWTG5QZORPwsFCHfCYOvwY7u1VWg2D3oa/AI
njAYhjQkBdaxRKnw2NRMhGcmMP1dClMH4438Yeh0DIo8t8c4hsrQFFbxyYAPEJPtCpLEASMCUoQr
6lu+toRwkmbE09nMHzIA5QeiP+icMI3etLSwK3VzAC0AWJrT31OmkeaxGsuVgc5jm1CTgVwHEqPj
l8nYkx8wniICsoULF/jtHkVossWYtiKBHROVWNfja+kaH8DB3l966LiY2q0OY4QX4fqO2KJAA/Cg
JeO0/edobpPxQeDzuZ0R4QVhhXO0RBuLNLqDnaSfk6ycQUtJEKDi8WFtypl03NQr1+7LBzrz4Q5I
boATVkfuyov1Es/8btkXHtmfaY67cq33+ZfAxCeQnleaDXKr+YP3tORhTYWKzVG7tM8DziJnn6pz
bQ8zZnkO7s+5oKoTWGp1vvaRjdZPp6QYdnKMRPmIyh8rG4OFSyVZFfEYHsYiEOfCNLrjLI80mx1F
pBA71al6Qb1lHrruSAUVnUd59M+rEta8/QO39/XLG07nMthbtI+hNWH8l0T0rYB6ayfmq0gwkghX
9Kv9wUFjCAG9ZBZcVuQXypm3Pbs7PV7EE7qt8fkvsDkxcg48qefu7/5rC+UprXoym7T7HYuaOgYJ
pz0g5pxaZJ1RDmFIC2t7hy/vs1qQ8ZpwHnWcWNuo3qm7HrWHOBpBlmyHoRwPVjokOD9S9GeD/hwA
VyHH68A+RtH+UaY5dv/gZAPU9MCGPN91f7HXbi7f03HG+kXiaQPDk3enS36Q/mP/wZLPnoV3JZqB
DAOI59sx93u4F4iCRptrPQavvSpREEgAbQUO6m3iLXu319tDIyG7wRqyV9Pv37rFzX9Gi/9zHN0Z
K5AWvbyEuvOh2fXMw9aNOcB/VU/qRbE1WmO8pvItAXg0t30eX5N5OAdhnP8W+XTmDs9/tyG6DL60
myIbjuumIWX6ZldVN/XboPXFA8Iick0xbJefe6qmN29ocogi4kl9ccTA6/jChY9McUk5ZTp4Siqn
wEmKDaKbQSaj2Mm3TpB6H0YHiUnixBm3GoVaftaIUn7WYObj/MqMvUgzTEEEQ9TimsaiwEp2wGBH
/mQ9AaL2mYNpQTy9WTPVc5o8gbKiItZL6mww4zCjQaY2S67CL/qXejSOxlIZj9zuLxOOWXj6l3RQ
cvev6ig++SNFhlpnYnyXMbtn0qdWdsNEn9Vko3l0pX/saHv1PsFmavMc9oH5Hpmxe/Uhf606OfAl
r9vbNMQDBXaKvTpshufSmf6oqlOWmHnnTa9waIb9zIQGW2YT8rXceSOtT85LC8GYcYuxceKp2M+Q
1B8jOzuqPUyduexfvbmYVy8ctNXizTg2OSCNqZ9+67qR/vEzJs9wyxDmWg9NEvp3WEWhTsabe+ME
lI1+p8d31si8OZrIayIMq2rM9jsGJ7q9YcrrmOadwfP/+wY8QRloT/bxX2/SDHJ/su7//6/83zeo
z9Faubh2fnSm3U4uI0jxqsYP7HOyTQx9jEjSvfXl2e5he8rnE9fItrmFhT6Kdfu9T/Fvkc97CdOZ
FmOoPUNhgp7Rwm9nzwgeMaLeqysyjpf278ZXMnAZob3ROso+cSLFV2n+F0Q9ax+yxCX1GvweZtc4
2zGJxCL0swvArPraNYcgbgIzxO100ZmYOaTEuPWU36cZBLBGzjcms7mLCs96HUrstixrwFhXhLfi
jiC9eV9U+d/TPAvmfdN1P+Y49Fau0GM4Kr5Y4+I1fOp+8B730fTbttAlhEClq5yhTlpTTMXz9GX1
mnVupRXN7LBJ1kbpYw4Th3TD8EILJw/eB925VrWDk03vvetZErwGndGSs8mgxeRmvE9jJqcp6SHr
CQeIU41j1Lru/eLJCZxxV0xeekGKR0MUtu2eP4bz0KfppSnIdleXc93wt/eWLwMZbhh0F1US3Ho+
z+V+9ooW8yyxciq7e7P6qTrVUqRCF9zedQtNlhopWbWFr3ewiDN8w3Tby1mk761E7dj4uBnVdii8
CedA/qE06Gn34zjZQLXP4fJn0Zs6otUXf4/ouKn+cYdp6N61BRpvBMV3UY3uMlbrzrTbX+YABReH
ieJtGXNMM6ovfSxxVYFxPVx17BO1coudB4pchpG49l0wc/If1EMb+BtVP/jWWN7nxnISKNpW7QQ6
p/YXzCg0eiL/G+klmhL1qkuzoJHb5HbLtQ5S63atLMCo+DLZ7zExC7PGZUKD1J5iP8/u7Wnw12nS
Vz+Q3G6UbRgWMvHKsxP9RVipvcM2bJ37oiTvQnoC2BO/SaYN5Tqgnd3lNaYFiizcuYFOdBynOF3g
s91bqMan6rmL0/ynHrgCLxkck2aZcDJgxXUKHa+5LYSuW8Wnpbf+njpeDb1K+nXEuvZDQxL4qDt8
YG1umF+VlM69BegPl8yFEFteY+l0uJRaeMKoBmsIuXKXLTPS1IlvPyAKzJ8+47ubC0pYL58lbg3M
uR77PEQaNs8FXClqp0pHKAyLtSf3fXGOFU3WMV70ZqdPoLW3DxVCNkknkFG1iOukPp2RQv33aYaS
FPEsKWJVFH8VAsKDlizR36MyuLILDY9MOGWmYTjcO0FiHBCKF8euMAFqJS5mwyBIai16SM1Kkymw
H4F0dFD1dukk7po7DbIwWgFr8Lb/izTNlMmZ/8gPPd/XTdMLXMPxIAZ7hv8vzWwxdEbVd920K5Hi
7/W5y/bgHf61nLT07xGiQtApDQGw3PFJuiK0ZFye1FneLOTbNwuJInbob2BdEMwkbSsjhwctmNwz
sRl3gSONtRbjRw3GuRFkhj+laG/Wdmg0H0bgfP8fws6rSU6k26K/iAhMksBredPV3kkvhCzee379
XWTNNxr13Bg9TEVBSRqpGpKT5+y9dsyf+l2nuPbwdrDNIs9zDJrqe+d1Py2jtd8MP/na5DpxZFP/
YCUgyrSuHs89Vd2ZZq63g+czPphBgkAkLuW7HYSvqcNQapKFX29NXx/PaAmzTW01BrkqmQE4oX9U
JolEILvDCYCNYuDpqoftoz0Bd/RbsmR2ZZm+QbwsNlEbI2RGfPygajl1rizMnx4t/LM3hbfhInJT
o4HASLXVdXdEBY+mJ7asfZ6IkB4i70A84Pv+/dz108DGolbi7xhtBDE4IqfPefwtFqb3bs9jcVCn
QaPezDmwcKYw44o+f7pQHHXalbybNOuvd+rclPJo8wgDw9R/78V98tSg9HuufYMUsZ4ukDpsMq58
WCfF1kBjAsKxf8XgQZq5UQSf1Tv4ONqnf7xLqNTaT2q7Fix7NrVUt5VGdoOTO4xBOYe4+A+h3Ib7
u8d7uV4d3TJNm62ka1qW/JAEq+Mqa1E6DTsPZskhM+rdKIninhPXgq41ylWHL/QctOVLojfTGZ1G
80CrKN3QTC02dac156Eym3O7vCtns17zTS5ibg5dQMbe2o6nja6GAX2TYVqJ6vfyOVuEucFYVnu9
z/w9XgLtkntWt+EbAgdXy0MFi2uFNMl/iCZy53DdRY9+ZxKoLLzHAP7kcfY76xTa7DHVO3UOM4h1
ipdzwWhkK5bhlgKAaqlwK3tTU04gGGnfBjvxP2tOdYMIzU++lbmdEMoZDOS3ZNMFmC/etaWGf/zw
sd6jYuoKQEuMAexD7rvQQQCb3fKTqrZtOQ/PqSHmFXEp9deqsPZhG91rKF4/dY69H2e6y5Le3ooO
gfdIudBDGBrtQ0colpqoaLSuNnkWNth5/qe7LQ2CZGJ4omphT5BT3qjmS4RlZcS+Gwe9fywzsCxT
GHkb4XxtnUEkl4RlY1s0onxmeml5ZXjWotC8t+JvJrayH/DTf3R5kr2No+QuBi51X6IL3gc1OpuB
gdChATG7VsON2SA3W3poRfLWTLegHb6nnXDuXOH+VFbuuiHRictrFUWDe2RETOfPNPwTlv/+iPaO
dybaELpE7sot8GRIuEo6kt2vTGN7UJtod7G39AdSuGg0shdhjE3jYnlRfVjXJdppOa+O1PmCgfyM
st3Bw+CzHV46sJj1KVGm+6LKwEeza/EBRB2cfrC36u9J0yBaRdwTW81ehklpxZSMPYEpygxRBAoV
degGLvmkVb6vO7TUfcVmZKvjhzx0HVJr9VeLvWbYtlpnruPWyW4nGxZAeirgCf3Vvy6DTTkl+nNN
Zswq6txwOww+KhQx1zfqJS29+sYeB7n+72eQqf9+TysLPDnRS96bicjVlYvZ9R9m1hqab+ckvnEq
mVVtGms6K/+zEZUSyGOpnyzZOfdVnj4HI4MwDcCw8gWiXs43V1GtlabOpS+bjZLcjlLHp8h277mY
1wh5xm0R68O9epcYIQBTPzXo8KM6rjNSa806ZVjDBnhFGqx38cmrwAafN0/ONIg9yTo+e3ubKRX9
QcJjvRl9hjVh842rQyHicqv3s7ux5sJCdDfPb1cfdWlNDUR43A44Ktwo6a42l1+GF1dLH/E+D6jq
+vvW8zeTEPqjGggvR63b6I9X2QRHQth7l+sdYal1VkN+vSX2I+0hWTq0bArB4HIBXVd0cQFpJWgb
yXNLNGvJFuzMm6vbyuUq2ysK9mQP75AvxGGMbq9Ww3pc087Wt8omwNdESYjuwszQntei/K7+Yr1g
brIcmdR+tMYXv6+MmnCvJbG797w8OgYy9O7ZWRNFhdtpJRTizSDhAR9zfFB/CqSZcZOE0w5JUYR/
pKqm3cDDWYe0iNZtpMGj1zhY4CEwMULVV9Cd0o1bNfeGp9HukOF2a3U4W6a7u05Y7XYmGdHsmFYk
5gR0Sxiv2L92yiFuL6lMs42ETS3uY4zBtqK0fEuD/Kg0ehFTMVheQ3obRxUBczE2xZlxyP3IaoXq
A4x1PPjvDdOWp1JkztpjLdOeZs9bwZMxKL2DZK+YxFVrPFn+gnyXFsFypa4ftHiUB60uQkg/GuEF
vuV+Kou1PjpE3NHBjNPmVM5e9tkfodiFYijvuezfsVtlJ38Izqqjbnl6c6vJ4RX93HtKg+Fc1JG3
TvzcPRB9Hm/zoQ+OaukogPqxlVyFWWvdqwK2zXRWW0LwWNaA5cEqt0wr2sxW2R3QdxGKIdAHXKvj
wnufwOg8znoy3FidEDzWg+mzbmrvOSEF953xZUo6rPNNRnyIZCiDntu7SxzMSCuif4K1yI1uO1nh
Xv2Buql/L2UY/8EIL5yP5atB/iHYF8+FnCEM8aF8bWm5GEYPsX3IDO2Q+W7CKMh7yqdmwAkrf7ra
Ig5GCurn0VdjznUERRp5B8MwoeLj74eOwzC8wwjGCo879VvaVD9nNnELeSt/qPFMPdGNzR5cj3HT
ooKyNLExu1jeWpEO3D4Ok53SjVMLmfeFmMZ7M6rNe4f2CMaas4/f/cYrFaoopzOrDOjOYolK2Xv6
o0112nbcsgqP5XwvhdTuru9TJJN/WGuX7+O3cl+6rrB06nyh2/wVFhPzP5Zap2vIJaM7s9clrgRh
Ao4H0Ps16brrm+WMPpAbPVR4OP7+vI6at7GW4yp2kOmtUPL2GHWXiAu1yy390dnEVoPWJh1+tHAB
vvUGrcVYb16mcHytB3Sxj8Y0PquLIZHL9WE34g8slX9fDdIzhOuauuSqsG3jw7+udcomEb5lg8Fz
6PQ1i/6vmUhkG+foW7BV+kV6/kQmjsl8aRrRXXy9qdYTGxXAjGarWRdVq4Rt8V1M4XTAyAy6mw7d
Ypp3+5u8AmmjBVb5qN7lGAgftWFRii7vcp3ei9pv4K2z6Zfm9jqbe+gSVvwjJLpmo3PFPVjpdGLb
hRTTHjKwsUn8nkmy1PLef0yFo90XJpDPsIzemynw9hE/0W2HwPo9WixK6SKu/e/Lwv6Ik3Ady3It
rgqT0tpkrvL7ZSFtj+CklDQoxBHg3ET2OphQ8YR5Ij4M8aJ0SQnUzeRLWSYE97jwX1zHyVDQcpX4
dm4cCh9FSkQI0Vi6m84dp/csyDEsziVtpNjL7qRPo2a5ZNwx+ZynWXioVVgbMSXH67ds1tDfJoIA
W/h+7wOd30PQEYvsmPb4eTlPfgbIUuBeB9RutJd78uGdnBCIJPypenN/H2l+4qwlspBTPczuee7Z
7KuBunrpq3aHC7Y///e3KBeMy6+by5WuY3q4jjA56ChpDWNZrP5xcxl9A0IQddRJ+kNxQ6cseh5F
tHKttrm/cheuYI1iNJyzMsx5i2sutbvs6DvWTZ4G1XZSa0+Xcv1IjYvtalHOQqDv6dwSw13YWyND
aqUWoxFGCWRACvMRKunGbKuRDiA6KvBf01VzqQ7b5TAUYb3WNbve6pVrbUJ6M4/qXWBk0WMT5bSr
jfC+xIpyhUO4JHLdo73f0recECn3g7+ru16su6hsbpDlodqWBf+fxPbgMOHGwDv7HWqY9wQLqDtk
VWbsKe4FTHWUx60w2SQvnmg1JZHET/PPm4Y/XM2G/Ihi8ITJhkQ3DeEIwX8fCkprCEUzZr44ae40
HIkWFOc0yNbjElcREQu3ziosQsoFPGtIAl1Io9dDPYq0UzCVwE9JhYvb5kXZiTnI6qB5yV7NRmsu
sSImd9Pa7uN3R+B+rVtaGTs3dHeoTqpHKynuXchRD6ZVZ09EnB21ZEyejao4aVTCB3hM9q3OWr3x
+3B4YQ2q6UP5wzdv8CgXoDqirmFUbboz/OfYPxfEcxNu3I3gG8JoM+QNBcbybtSAF9aS3l41yNdy
wQ20enVq0jL/1OQIVpoKU6sgT5ZKwjt6ObTClojZbnnxdf9t8rUWLzvwgGSaAwBC31N0XqSyQrbV
DB7stSmB21z9lp2xK+0qxi3H9l7z3VOKaPasMpMHSrc79Y496Mm0YKpkBVCCT2hLCbNCfpgHPpbS
HiEWKkd+EkqTqtJDEh/ujj3AkJRZulVSOqV8VC9BtPyDQ+fByNPh+jt/JZCkg88fZwJ+XOUYo3b4
SE5IyerLuEASEzcMdj68p01i+l2ytiFkQFzMZuZE6X60guHJ8RLqVB4SN7bhpu8yXZsBQTjziLZo
CpDs91lrX7K81R9rUTxLrxSfglGLkKYiViiCUt870ThSgpHcql5m3S92nS3oLv99jiFat9aV1aFO
0IqoCfjkTcZOLJpM0ZECVZvYk1QjeBzsyzAa5q1arRrZ2/BR4BUZQ3KJMjw6NGMSkIKbAnrArhrL
5AUB2w/FmshrBzhN2f2Bb2L9XmixR6PFRMvF0XXHWyqHD2vbRMovZ3Vxqvrsxlg0xlj6tZ0wiPpR
t0gnS3pyZvDXYZAkm9AAZWe1zrnw3MNgaD17yv8dVhTYgSTbOs/M/z88jzH9eOltBMutc5nt/mfn
Qnr4C7DuWze4zB9+YTLEaFo7O2Q3os5pZaxd/nt5/0Bqo/Xk6AaMZ0vygJTSdD58Ba02YRoxEiSQ
qrORhxbNAYqMF6NkPu9B+SttuyOuoHziB5fd1V3kPdAlZKOehWtQuN0WGtpwCSXCSfWu9gbuPX2M
T2P3zmSgfu4bHv1ugPZGq/ZZrOGHnvHfOEEyAztI3/UZK3c22wWyrgyZuzlcet/fKH9bAq99e1Rm
eGup8DGeSroNzZOSJutxeO5EE96hH5AERZKIK5qiegxgLbFIiPlbA/E0Z2i8lkAWNm5ZtNc/tyd+
gSjv5HkQ7ZLo4ptn0E3eQ0HOWms30bOk/Q7koPrWhbW5vuKh7cnHm8UNt9fKQENYTteiFIkEvz+Y
N30RucDnk+qIYiTfxSYTGDUUi1LD3PqyLta54bQn0hWtlepQaqNbP8ZMzMJFkYbcsPlDaez+qxNO
HSFdCTqSNrhpGh9qIKMH6RuP7OBw3Fc3WT6NNw5C7us7hBv1abIFKtb/nSrNnEU75rlC9lJ9KUKk
qernMIvgZ+pi/JD+93Ah4NqdFRwGHGArdYi9qT+SwPJFioL5PZ7VS09e8ORc2uVFnZ3BMexN1Aor
ta6yf/Fkcl1e1dprMxCJSvvY4Ek8TXiroP0tbwmVNBj/+uztdPMmnUfrCwUc/qbZ++4nNJOmNJ2e
Qyeydu5Cqqm8XLv1Uk1bdxrpAlEgtnjpve9zOH13zMoB6xTPm9Q15JnOACHKefqIJFOewfDLcy0S
4HuyFESlhExBnIQEWXb5xuqXxMetvfF6Tm/vw1JvvuQlKtdicMN3Mo+bdYvc+imc8fYYiEXuogLk
NvPi+szUU5zmqfD2/30jy39tghzTMWmaCSIOYFZ+7CHHmRfQzKmjvWF22l6tXnZP1LXQB2OVGXJi
/oPIkq1lvdHj2GFGxaE2V0w56Jtti9Yq78vm2VskHVXWjeAWFxCHGG2H+ogeYD8yElskcL7mnGEK
+DueJfoLD/YrXaBNrJ/xMk8UKDDvvKVvNEZT85pGJU13OKvfdZP4QzVjlEFwQimwlM6qYlYv8SDf
81l0uyzuuk3VMUgbXJRdoESmW3gypbkqdP1CRB6XbTElF10ynxwXj6lntsxiIVzAGEbVz4jN69ak
XvbnbP4W5YP300iG+8m0si+FGaAjwZP1SpBqtMmTcngQtsh2Vtz0F5jC3gFIenT475+P8+870eIn
BETLEtJzxMeFloGGZoKdSvZFaZibqsKSAcW1OMad8yVeiOTqRZ0Ha6KNr66LGHzx33Yj4/QRqwQu
ExYcPK7M9YFKqfsStf26QnH85gX0wgMdOJmxNDWW82xTbiMvSU5OWBu3FeH0t05i6rdZVYDgSQIi
MpcP1Dn1qZ2P5iWdHrGY6kdHL5+bYNHnCxAzA5YfgNokZ011cbIH03+kn/k9N9zwqyVdQCbYQB66
2Hge8onoHBqfH7jaAx4Iv3TMZ0yg3j73Zhpcy9ASKPEgumQz1KO7VzpU4dgaDi2CxtRhLOzpSJJZ
tMKsfVST77JD6V1pcX5bNWZ5WydNC/QjmP5wU3kLcfDX5md5OrKDtHSXLq5FMW9/WD5r0JZwbI14
j3Mvue2W1HmvDqwd9nMSR9T9EevR5yC3SB5fJuG1V37r+mdliFKGuiorLZRMeHqtNmG0JMSF59Vw
8kWUrjU7DjaMS+2zYxTmCtpJ9OA2KMx8+oODzmZ6RHT8lniktev5VB75Aso3Jmmfh7rU7+zBYKJY
UvVHkR4/Ag8aVwnUz6M6VC9IfyGgZ/29k6XtuoDMsf1lSEZmHVz2BBie3TaJbpXFdjYqrs7QJxXH
7tLHgSfyAqox98HopC9127xi6mYjYTrZXRXNwAfnjuKBy/vNBFu1QlTQXAF3CnVXWfo9Ugi2bn+D
72L0Peu8Tbt93tB0k2hDVUmoqsShyD9HOY3RoZg8Y4cCZt1gJn5MKvmFkiK/VU2/0rK+eDONpjCw
3/Wv1Nzii1eTaGaCgDmFFep/2N9/qBavfbdfV8OyFXYEkzpo+i7jZbC2v2+F69hATZMW+XFsWkKU
V1ljy2+MysaL2oSVYylXPbGI23COU/eohcnzdeNbCB2kxeA82dGsUfxkGQUFWC/WJ+OOayMEokha
JQofF4cxBDLuxtdsMCpmHfbXIjJqNrZLG1yd8yL3K3vynwbi7nBTlZVWb/Mps9Z+XJC7lu1VYJV6
wbAXXujGrZrCcB5ZPt7F6Bi3Vt9XpzZsod4iOL9oof1sadp0UP+MtNXIAw4ZPXY5QWZGWDr7FjgH
nFs0M12iPyjwD6HAt1quZe+YXUOy7hJvozUJO6slDjlLxLw17LTdmsIoHz1IlopzBPXK60mgGCz/
FddiepizRpzMDmOzIGRLXZpT2eUHA4C4OHTy4LUOX6Xva19RfdQ476YbkvMYSkY5wQdu2rercJnm
qBfLiePddcANxkbup06OZHSVdXKT//0SDtWWrzbaXhs0c6V9wTcs2Zey/Qukg4xlDJAHW3iP1JaY
jdjiEaGsh6KKJ60qdO8+778GKJUe/JJchNoH99u27qkvtOw2qRoPephk4gTu9JwHyIed3nrT0qY5
6Y0DXGg5rDWSjemVBBvE7dFD4xKXFpJ2y2Axfrk2566wlsYIXvuip3RisgzFiuJLvSgFMCPZc9A0
T6a0570SBqvPxuXXzzTaVgbN8wtm/X98GI7dGTFMfKN+qQ399Q/TL+vj8MtFeAGR0zVM4QnvX9Dy
HBklane9PXoaoXzSKUnCVDd0H9NJahbQKYDmvZoDjUyeHso02dPanl/mg9XO4T5wg/g5IL2VCFx2
/2jc10OTzg8dyzfCZHivnblEHTAiuceEEmz8oGreRVW/ZLkAAh6/dP5M2eUf1X2jZkPqnRzm7eSZ
w2ZITDjNBp4aP3mo8uoPX4H7Ox552VsK2o8UDksL3+T498UChmXbkEThnUhuc7clYbwOyV4/GOzG
TNQb59mAwL/LhZbAV3FgqOuGQcKAO77XU3cL0Lr4IdvmAroeg0DZT5soysNb+pNIHIaiOllWQj+b
B5IFiuc+JlhaNd9kb+F5CGp/G+jgzsCgAHpTA60ygnkpgoGhPTEEtAeSlI9ZNJnKG/cMIdd9mQUr
t66OZuekdBO6+ubXi2HUAtCcC6XTqdK7ogZDh8ywIe7OSO8ChPpiFXAln0XDb1vOTbmbHV2rR77n
TPXdpBk/1I5pMiiGZ6Mz0WUgYEVghushxlwwlUA3/KXkccFJElNnvfz+O/MqE3vfxkExO1FOMTrh
fJVWaq3AkRQeWSNlSJaa0yMDVztms8IglhlLY//v8NuQfvMmt60QL9og/lDm0ZL/rWRYfu42XTqa
zrgULaF/LBkGkDZDQu12um6oR0yGNxrEJIp252KELctkYohdOE1EJHt1vY+WAU1IOkxtN/DQ5Bxs
ero9+3ryy2vYZ+VFfx2qsn4iHprnfIpdUg/ceTUKh27RYp9OmSEchMZP0hmjhyoGkh7GM+JVUONd
eCG7tvgCWNFZpb407xpNczEfLryqIpges7ElhTENkiO8M/25CYNnNUCcpQ9rvSvGu9l/njT69GqU
WrAcU8VFF19m1SeNtPOzar/VGXlYUelH1wadp9V4NpUWwrRToACYHrpozLjggn43+bCMZmrLgxfj
aVIjJ4iq1SlL2p9BYFZ3JOOuO9vpnmq3lOvEKJy9OuynaLrpM/n5euTn/ZMVTq8ditMVoYzFXswZ
sOSsRJ8PwnQvl8OYgvtQ25m/Vp+aeu2vFdG0HBC3GrJdXD2Wc6zKMd2HdeAzn01waliSIQm18lUz
13ntcENEB/HGKmugtQ7Iu6eTQouVA3lLpT0SnBxW5klmGphIBmwuzdkLQvSFyz3vr49uw8AeZeD3
pEeF8YlaGOs3hifAECdHM4//vQMRHzv5XJUOl6YhuSpdRowfWL4kykrdkn51GvPxbZoCJjiDJcSG
ucUOCgrLiWKBxqb2gL0flGJuP2mxDr+h0r9EzgMOSWenJ6O+hi8rbrM+RriAwC6GOvSbwZrMF3s7
IwfbD5Krq0mi/FOlx8RAhP4Pybi86ULv86APzzPJIBflf/BCbpnEGz+ro7D77Kkhog1swAFTex24
kuzuDHiZ//uLsX5fqpcqX9gOgnmdRxWajY9bZzMwNNPW83RvzYQJe83nucdZ7MX1cBv7RjK/pjq+
KM+bi3utwKwiRlFeBEj7M9gda5cVY/XUeBhuZtlYW4sWH6YACdYxIy5J11idluLGLBbMQROZBfwh
mlY7DTHgX4YYLa92pV6O68aQ0U3r0psWc1ptkhkSXOvQQ62Z5Z2U13FqY1JcPv33d0AE4Id1y4bz
7OiO4ximxTLxEefflS5aK+TEuxomjGvOb15IQKDi0asWL3RcbR9PHtMwuIfHpivLN8vzP4XuaN0V
xIC+gnmaXEpbWyIwEgz1t2pLlOnB3m/T5rW3pTj+Oh+22m7q6mNYI0+kkoNya1ow2BZ72gD87NjY
cEJk+aQ4pVaSEv+U28NNaDr9czIAOqmyrNpLEhKQhVc5nmaUqga6kXsAze6FfwSxIkx3DmzJjU0o
4nRf20jRiiUGNsYce0+za5cvEEitrdlcWVH/3FfyPGGmvlP/V42N6Ro6inm8HsoFaEOk4Kh346Mz
IzJTtXAtjmFlF+eBkfjGd9Lmxqjc+vriLodZxcwhbls4ZphO1gXk5Ud8ITfE75waKEiEggsHC85Q
zIeBtvCGDVh6UIIYy6VMrMoJ8HYKPQn1p80dSz7blfo+mkl0Y9lXyhvjxcXNx9bnapgH8ltGpk9y
of+tF7350qfevd+NzTFrnG8VmRgv6vO/j+JUuFuJjGPfyMC8myStkm6B7Pg1qNvBmKK7ZiDIyK69
nh+xQ24Fy/JqaPKEdM7BedHCaOeFpfFJIu7bCYhb+yFw9E8j446+owUMdRDry4DtK2hBMC3xgZ6P
yD1szOp2QnRxSFzkWwy97y1FherThO12HV+jBiNDrCMbaHgdy6PWFtPJBza7iZe995il57EqsxfX
zh6bOUX2YmXJp2Z4VWtr4QXmzh+H5KAhAFlOZwJhD2XssJVuaR0q4ZRbZSY1euZEemrBires6tl3
jX1mlv3bf99zzu/dBVdSqLD9sUyD3aTLpOFDd6ED+EwqbYz6K5fupsbQpMhtDRYoMNI8ffBziLeK
BVfdSHls/3U+T4J4WxZ2v6elbxBkGFho1+nMZTKD+miFb425JDWoTzsB6EUgxMFBOr+jtNoryQC3
mMXjHmlugWL7LLtYZ+82Rd8aQmizxR03+jpB1F31GWBXsx4rrorUg94Q2fGFb6i/VxcQOekX67ej
0Q/y03WuCqMe+Y4P9lPT8PSqdwhyisdojAxAVFrxGCzvogXxm3rOeJ0VzTMyrNic7KPqDERd7h0E
2XYUrYBkWBjviU707sbcOKn8U/WS1ePG1z39AcskT/657lcN418cd3n1p1aA+a/V0uBn59qu1KWO
Skf/0AroMRl2EwjH/fUpCDa9J4QLH19STns/TIf3XJgguKaFxJ5CdiYpZnfdqiOGxyiXak8i0Bnc
9Yn33S5PnTJ8+lQbNtrdO3pe30YNr8KEv/RLicFRsTuGaHykPVK8d42HGUHLH6ZIH++CePqqfqho
aN/CGsxNZ/dyb7t2ccDjzWgB+FXhS8wNiCIOkBe8OyPBmEIAhU1/aPTutGiJ0M4GIqqhQrh7MrOI
fg/L/EKK1i1C5OqZvJf0PNPLgkFNhzEOgzsQmdsJcftlWr7zzE4ImggjAm2Xw7AZBeP9VMNsxCFs
5/Y0QzQmT4ruHUs03QsIeWxnBjifIvqRLwsz3RD7qZqLQwo2jhXI0reVVyBZb0ODTLIMX6RpxfOq
pfmwk7RUDyrzqu5Sm3lD62zVIUvAMRdlTQHjfcnp1mHE+OsNCNevWoz5Qxe6WPNFs/rWUTqi+0ie
EhN8GxvK8OucDfesx9ULBYB5SCW6tzFq5/eK9dfIwJon7ZTcSAEzkQ5YdBKR772YfntQa9FgDt3K
s71HJJbeDVFaEhAzIyMRF81LP6QBij4dLybXQtBbwbe+LUnwsuvxoZR5eujqIjo2JFP+QUVguebH
RQddDSkrPOJNyzNcXU2M/qHnaCAlMDDWgmMjNUQXY+U9I35zdx267C1rnvccOY13ZDKartWniEom
8J/+F/UhYyb5UHXJ9XeqX9CQMD1PJFzY4Go36tTMuHCiLX17/T0M6LH0Nt5JfQgrjGQaUIt79emv
/7v6tC3JYxEordadyzNwHjoPd3syPKbgY0cjJ5qXl1om3abXMgcfDYfxaNJAD8oDDrPi+ivMziVx
gIHn9XeV5jTfJLX//uvPGHqIX5FZZ2ekrcWTEwzxqU6KaaV+ydjFlxpqxq3TyafIrJhSK9wvJNNj
pScMkVS8dleKJ0POcgOPTmz7TDMOduw55yHMzYO1vBuXcygfFmYRZGICSY6yNXx5MiwvvY/1Ru7D
zoauv2zmww5rde+75cGodSJqKx3ztq/jXIL/CMtYq00UoMj/K+x7fR/TD4dUdsE3oK9gL8S7YTn0
dWSk1GukGHyxHX/44saNtQko06Go1NMJpM4rqv7mrEM2fKhzUT80ZnPK9LtAWNNnaFT+Sm9c+0yt
dagkyzdAVuOt0YYXtQyRxrVBxDQR6REAfmAXuyr80KKfbS2OnhQgAVCsYltrSCDc0iuI9SXyJGvp
+QS+4d/QgdmqZ8yceqdO0+3Peg+u1KGuwc2M8aWewPCmWa7R4zu5ToQMt/Zn9hJ+KNF7Nq+5HIJV
rnfo1nJypH+9I3TlX+d+fZo3tKibon2e2jyHZ8EvHXIy4dVeRhJ93cgm2RSLMSJFxL74r9jrVbZ3
26g9LMNLe1uPpI2FSWSsjHjgUi64YwFDYhEDWPMwD2F/wRZXXQenZsnNnkr5XiB63Sh6LUkwR00f
+KHmU3W8qiWLTlsj8svWpYE7vSC3+80CxLVw83Ut+BKHxXNduiATYpPHZaK3j2VVtI+F67/z/fpn
dYqU10kLjWPjInasFtTwQPj6cUYbxvXAED6nNjzmUOLW8VR/LxKjNQEX+FCczYyOURDZd7/eBSWo
s7bS+5PeL9KITkN+jdbvBPr/SsIn5o0SAWfprk+t8ppApM45mCew33xp+sbaz6gvPlXztrd1tkSx
5x1BZxS3aiIQB4SFFZjdAhcUQB2R0ave/XrRa2c8am57/RW/zss1N4h2Y9ahuWkbG6TMIjtTLzwF
9E0/M1tx7cm5bb1yYy+hf2oqA71b3wRAXvaQqMo3nj5a/jZHYXnXFsW3JJPFm9fF4THkwbqpprRY
A7RHB5/q5d6u3AaT/lR9Insr5TJBFDQ3bvuWmPn1fFn4tPBtopeWrwwlEuKL5lkdpCM89CC97YIS
UEIPXVMbp30RsWP6dRtaPVw2dS5pnf4AibJiEIO0Au0uz4yhop5e7vCxqj9ddXex0WarosTY1oAt
eXW86GE2yvRTCfuWp71Nehi3o8prVPGNXdi6wNTG1fUo08b7cioQ43g8hcCpA/31iTBjmCZW12se
o3W/54lvPJKW83OmRvyaYKlb0byhU7CwgLIQygcCk/X1Wo61+VD1VXeulj43mAEaWtX0zKC4uTd8
/w16MrYBzm06phVJmoAujdt6byENoUPE11ua+gmKR/48Nnp5SbSnIYtLqKYS/ZhWPwPbnx+vrYlk
4F8isHkYtn5slku+CKO/bgN1B6SjfEugsxcKOKdY5wnIA4eNHskOTGFtoe3aonSgXjXlDj1syDCC
qAfVf5hycP14Vr0wmz9rXe9vZpsWno2j7DCkcljJpLSxkRJrGIiStKCkctjjWvsEKebP5U0Yyesb
LfzrjfooHLSNaTAuGb6JHg8KdcR4UfPwpEucY9oz7PbrrN7y9eFmUUPtpvNYXc0ew17utJuwS4aj
iq4h+OeuA4v+QFvPf2xrXMrxuG0r6d6qcf6UZOUJV0CwEr2j36NG2NVWAKfWqYtb5a/wKp9gSZWQ
JqLinowN8UQ2qIMNEp6ponhKILFPmXaoK5T+OXnvqgU/QfqX7nHsvdOgM4qu7XvDyZK/1sfeKJoV
kLOCqFYerAZ402Ncx9ETD8uGkO/2k2eY3GLqU7ZL2tbKpKi+AvLAmriscrJOXUIb6Vmq9U69+F0V
rIfYSjajM34pLdO7M9mR3sE1Ms90I2+uR3+f9wYbSo3m16BBzZ36xnRUdDtqlhrdk2a9eaaIV76f
2rdtkMutF9IM6kBLLE2OJCDLhYkDaCB1WBQ8znMIcerTzJ3j9WRQbBd2slf/tpGW4v24CEzHYN4B
EQUnaXbNSoLU/OE0TDsH/8ewDBArQzYveW69p3FtHaMmWqsrUtL7OfaERV+b2PKWCDT/KgvL20Kc
Rg/1sm6HAL1oRdbbotbYOpbE+nTdd4Fk8GgV9v9xdWa9bWNrFv1FBDgPr6SoWbJsx+ML4TgOZ/Jw
OJx+fS8qhW6gL+oGSariWBLJ8w17rw2Q2+NMmVahZVYhnCA0DIMW/7TONi0nybe3KifQexmTm6CW
mvyujfqdhbX8H3RJrr9sMi8JkwEqVDa4D/f/4v5b99mnUxj//QE7lcu5u0vi7/a0TtyxDU17ZSC+
7GdYlPc6o58ndAyj3WMf5RnYlGpybAESEFqlL7/KWqXogsPe3kt+nSJ5fy8dGjSnlzi6EQ4Pwuee
l5brhEgTjyHO0WxaG1AyzRehwL4Ju75qHBBDU1fzHG4Gm8rUeukZblxJW6iI/zRiPOmxR8iFODCn
nba621qk4dIyakL5tPI82jTTLI//WrbSgkS7qSLzravbg6mNzeN93r7+ypgK1y+Mxjq0FhQNlsgD
kkyr3QijiEOEmDxRgbC125XYIarMDoes0A5uMtnP5J2933nPg0W3Oq0hzrFWjQcNKWbeN0WIPMl7
a9Lp4T5mcurypkE9vDpR+xeacrPVlrYl/bYUvyY3fu1XKIAg652ZTStvE4mVmyVJxI6cmoA3IrmW
KzTortfqK2i7YkHVJKzuX5TLaALycjIVzyQuZkHJexsc7y2BVrXDtKj+A0rnGaPyqgMEFnmJsxm7
mqM+JY7KrtXhjxoXQXfnaJVEb9bu0n1FcnYwFzb6sxgLM8yVfoJ1QKr0/ZGn3b0WuJsRgExAPlxF
14NkBZ47OPfv3OL770/EOByrJHU4mO1+a+ade/C80n6kj5R+w2NG4ju8v7T7D+RqrHgk7zIoJMkl
Jq6/NidnLi10hmhqZjzOKJioniEJTe18IxZWYrBy64hFbsL2ZmpeKhujgG+W3XJcE+D8GgPa09BB
5LJ6LXtyu5WNLuliWXbfi/Ikz+oHFUPM/cjGM9iz1ITI8K8oN1PtYBidlV/mhEtvNLMoKNOeyNa7
Ot5NVw8azhx73RfMvej8ekYuqEyAJBeI1PdwGqXtGQcaeba7B9ck82qvF/o+avuH+6oUUUxoo337
7DRNYW1dRxy16W1pJGL3FVzEzdYfkPj+97PFgh7QkOqyWzzx+35ZV15RXJto8ltFgWKAhOihdZTl
YUIl9V9koaCruGRxH+M1TKCwCOVaq3x8cY7ysXYn8fD/fhbHCNRtjSBBVJwnO6rILas6xqll7ElW
9DoBFqsgjTjS7CLM7MGLjNdxDa1R9cTeypFFSq4P3ksNAKLWcYPH6fh3/QkEEeLVc8LG+N8B9Fwb
NtasgYYmmuH+elAqXl29MAMtkfJgyq5/6i1gKiSkdbd/KoAuQr9gOjD2B4b9370WCKFlsJc9YL7s
pm74OAqeBu68bSriwdFgvXYtlT0KLXd4crJ8ZjmqLY/2CtFZxRwcrayxyT8m/dxM9lVbVu5Bdxvf
IGB00dL5mmb9fz8sozFfwXtflzyrjvffj//3X87YgI+V9oUaf3evYE1h9GezG1hHxc31PvchPJEe
XDfGJ5kjQm3xIh3ztU2UkHJ2KDIlPhZ0fVjLLjF2PyLp0X3c5R73H1QYYIHMJGm2efdlVSrAZIzu
11mXXzRJOYMQv3bn/tisF2glsZ8kjv49eFUFlqd2L0sLElt3DG1z9+lZDcNFrXUaf1o69OB2ZTJp
doL7dJWuUGXFZjzphvz+PzlD0qrN1QExcNc1jJrT/2fMMluFCahDUmsEmuJBJzvihGSF+1aJukDG
URGIBcOaY7rWfoiM5NwWbMk9XemwQBZXRP//vdYSIgY2AyJ1bVVBg6PL5SFTW/WUK0MZ6uX8mqg1
KvSYR5/WPver58uSuhbkhTNcvbLGHiuAVkv9uQfvDqtTaDe5aIzhWPDcr1ZyQlyc4h3MYBNDWGyl
GbtC4w9aZ/fSzgi20gaUqF29TxrBEo2Vk0wbR+pjBk5pUOw4bAfY2netM04GZfPPnBbFBDBSo/1j
lt+fEKLSKNq7aFfb7nS4DyfcIn8tI886qwh/mcMrMDYTJiPD5EW+UCN9K4Vx1ksT8Wyeh+lSq35T
KTgFK8mpRUHrV6P9YOa/PdmD+IstQmG9J29gYuuO2d6mFOir+jnVvDOz98fJEXoAFclmMLs8TQBR
7KH2Nm3ZnJgic2nEUDE1iKfKYM+hMXImyQlj/ngm30DZiBSx6CgY4rJeK/p1549ucxuBfrUMpESZ
p9v4srwt60ZwYKBBA73n9jYj+dy32UTAg0YUUv+wIPPfOFmbb9WEvirX9+RSW6RowN7oJTEfKSQ9
OblY1fhbzlPO3+uW+dZzl2f4M6Q5NV4wsXhfItXcF6O0grxX3rTae8yLKt8MU+6E4LIQesfVn9pS
SXAjP6tJvD2NF0IwFNN+nBrMYIi5VCu4810yP1tej3u47M9EMetbWozjaBrTwWptRsEVsojKKALV
Mx6TfCz9vkbsljRzHEwenTY3869ySQE91d3vWsLezz+l/klKNmGN+Vav8DWbznmRQ7phNI8jHu4d
aQsYD3ClAcp0Pifb3OPXeVvfLxTqmP0SDxGlOtN3MW2xKMzC0qJI6phjHJyIPwoY/dFqi4upymFb
WCQqO6oIvZpBatt/A5ImCFmemVF+24QpmQsMvIiDgmwnANduewTz9em29hUbop9xBWhjebYMpcSD
pyyBsoxfjM18kTF27kqn3c7WQqE2oyvtrJhQ7tm5MQ34HvvqrU6dW7PmA7ocVYZW6GGut8B8nGFk
sqrevFY5sq1VLohjDjFDEopnjRC4eXgbaJTR0DlHVZQ/luBWHw1jw2L8t6zEc5pUjHBx/ZQIGpSl
FNBq1m/KIEwlWuNTJybLZpE+V0ILICi84hiKmZJjBGwimDcCNKylQ/W+dA1nWYbMiuZfywMKzWry
vMAhdgW5esFmxtQiEvHaZ0L80qvkkdaRMSV7AFqD65JHrEQGRvBL1M10QwamTM18qYbWCNwW8tjk
qjko4U73HboL36yTD0sxzTPhWHqZOD6i2JIPNeLe1dJvUYM8zAHVRSItw0JLjnrSPbt6By5clmbI
4/gN5+AHYO3CN1rmA5jaQjPNQdzUoGVdvuYmVeWnUXhBnDAiGFIr3hvt8KBZFAI9mSiVMVcXt8ve
SfjbEnoyB3aKF6tu1iniNwLBJFjSmdfB8j9btHdcame5tD9UMgMyoPjRtAdeiMPsSzeS7040ZNm4
AJOjulw2o+jksa+sk+rOgiD5/ihnho/66pBYiiQsHGJRdPvcjxRV06z8aM1CNOQsblY/AJe05dXF
euEnVv3YqA6RPUNGQsW4/Ol79U+PFpe3fdU4dcshbvQvBXJHPI39bbaVlFBMwjdrWR97NX/lwfyg
zbjhnJRRR+mGRJBQwdTRp1d28EbQj/tF3C5cy0W86fOKGHI1pRVhyTJSaql99pYxvYAvaVDQWmil
2gfHKR4VTf9Q7CWiHUxfMXmSC5xIz0cr6Wyzcm79YTZeiP3MTnma7WzpUnJ1CjBqBSY5cWZxuuT7
yWaLrZNQBGZot7TitRL0JkoMJVuJ/5TJmNHIghgHA1IiO+H/siWCJdKrd6y8D6ZUMgwx5c9gtF2Y
5HJb6IK0y2jZib7Lz0b83kekB7PlChbE4kGNZan0GDRBVBbIHIpTDVZmq05K5lsp34cz4b+s0gev
794Lrek2rZKT5MzVvzpstOXFdTM/aX4MuQw7As8KQAndGKAq+nHj1a/f3ZLE+uKdbXNRvy5LdG4s
LEJAjEJVyTlY+ueoz5/5LOXRTiKwi/EycdyUX72m8z4Nu6Zntl4kMAmJzZu0RwJakGemBWzjaA67
PvmoBMLRSTU+EJSDDo6i9z52xE6ArQ0ADE0oVbBVW4N6aVCjIaPh2cPyx59i6O+5sMmhoN3xK5cp
guK48UZJjTGYWRDu0tTaL2oWkHSyndcsQRdLoM/G7ZSDLwHbMj7n5qUds2HrRdqrIXTMl1S3GyPS
EDjNyla105zMMzmAdZTpQ14l5JiSkQcjZQPFnU1IcxNmBDw47hwQZh3bOqR+Imv/Lln+uBQM8odh
DzzNzwmn21i2fbE7+Vjn1j7T0E86tf0OtGxgBPulkeobilHWG9g4bGpMuttR+aVn+rsqEqI5iC/p
NBg0XushgIhQKy7N4GOOzSgIxqMcqMZnnDdDMw9nh/cNhdj4kaBYmy3Cm2gsYcvpDKLqSDxHkR+5
s75NmR36Aj9ChGj0bI/Fz6QT/62aY8hGwvQLdSA/tzNQdqCCC0yjecrHAcmxfXPpV3gA8Wnl3aPS
a+rG7evigkH6QP8K8Kkj1ZZEBt3vM+UbLexTuei3UYU7y47sVcLcPl4ZqX7XlXGLHDZa+HU2pYdx
x9C4dkwiGedTguz4NR3ZMM4zi9iIb8yGxOzHDBEvmfUR6+qpbWQR2iQS+pOO5Wdozi6wkEVzgqyi
lxstlUNwEhjbqquqNeRj6fOe95LnKzcRifNnt+Z+F7iEfIt4oY1juR/VasgpsanzVHSxnkWPjsrk
WkMZORg0gnCFEcLHt1yyB8szKJItAzIMzFE40Kz5a6nJebKnfHL2cQqTVWs0wFCIOqlf/jpd+izT
qCJXrur8cVEa6FnahNx4usXNR1ONNaFHOZaNSR180eJHgOYdmLFGiFosuE9x4IRxVmyKtORkJePH
98xhYUe/XEpRfpSSgG6LKVPZuY9Wf261jzgqW3Q8FIkNgShpP4b5cGEtSsXj0slnWeIbyB/2mdSI
41Zz6o/x3Riz3Lfy1LnkU3drJuni7JGvDK+GzQLcZEUPuvu5w0Lm6ZT28RC7/tzi+2bmfsxJnGQt
F6e+YY9eyDgwJ0QrLba4dUNlHIB4oxME+qFxYYuyIAWFhWVT1STv9clGF6XpV97ISaAVv3tGcmw5
IEXbSv2JsjXQFPHLTBXAOL0lfXstcaKo3KmmRStpJEaYJ7UfLZ7LJtl4T1HYmCWXvgHD8RfZbd1s
hw6eAJ5cMcFXglpAGH/T0nOZu0HgSZhITmwUNiOR2AWTSmpx5vJWzydf8xY2IE18hPOPakbCDWcw
l083HqAi5U52Q8rSHYZRQCnNaormrn+YTABh6xsuTCTEpiI3DkwLX69SVlPzTJrc8jo13Tl20Olj
fuRi1u3PwY2PClP3M0itH9qa+JwsQiD24Z3zpPmMZOSXl0xVYP6eakLMKlsBPeF5N3cNXmfkRvAR
SM2+xsKd9MUmdW3U84uR+t2g12QMKx73uHwbqMYLXS22GtiqwHEJtEhfi4qwsVaHGjuZiIKavqQ8
SvAy48H1x5x4ndg8QHq4mDb7ppzWy58gRzCsb4hH56DVhN7z2EXOrZaUxAUxHaYyUuwvuBF39xuz
y4w0yIQJ+7hJbikI/zcM0vDSXiQ4RaZwNelCAxbGABAERhVQ/mqnBkKJX4hffc/mfFvzsWZ6z9eL
QAHgj29YNcCin/IdkK4bnqI309IpF1CIBepgwV6LmivtQ2MZJ4WsevqlGa+oa55yUf5xMzZUetH9
YYDhnqTxx1KICXDiRNswWTtRUI3BaFbXONvg2DBKSpq4tbY4T69jpV1piit/VDttN7LyGg0bOgPe
7MBj8YMQkUd87KPNOnWm3fGbnnKNp+SP7ZUXxXDYyqXqoyLh8raKwFsnt4s6jz6i3GrDBv63dEj2
KWeu0ohU66Y6dNwKhQdoxaq5hW39wl7vGQclRwHLAMpCz0jr48AyHTRVF9Rl8Wyo7ikeZOrjgyBw
wBtfC2YXNY5yey+F9juKbXz5DNW3bopKevF+6d2CDUnnZmXvxjxDvUmb8MSOwqEPrdR5sVU9CiRI
/M5ZPJwREDygWGx4fnE1rjey6o5/5rHco+Xw9mM/bEs71c8OzAC8uyyIyqUKisfZ2jkTWTik5Ryd
bHH8nJonRK7Z4li8NoQ03oaWPblVHXR2sWFre3R6dW8fcuZYT3Ydh/OAGnuhsVoqTptuUDS4rw41
bNV/95GxER0KWWB627lFCxT3/N0L64y8qd6aWHn2Gs8O0Gy74Ty2ZWCj/udKJ3DYdPuTTJS3me0m
+nbGfoYKjQ+dIAmfZW2swyTnaHR1ubXT5MMeGUHZnn7zIJqv4Soi7LVVk0yAs6iSAIjfi2e68BP6
d/zdgS5EvSut9AX+mhIMBq+rsuJPW7hPCAmagGHchLmsFFsYvWfwC0zVleUi7IGIAIXCN6mcbOuh
roLozPN/jNwtmFZYxd21FMRXFuo+n7Mo7I0RMV1ijL4AGsLGgky3tuqSbR7RhmOs26tFhNyLCNTQ
o+SCLcliRzWqYMgtGWiRp/v5ZNCW8vDyLOyhRd+8dwmqrtQZ2QuzztoP1XSrUyBvmAund6f5w4OU
Q7bkgdXRmTnupHBnuyMhRsm4MiIZWyXscoe8ILej5XHujr962d8sSzeR8DgfBC9BxXPDvlBveaKU
1EN/2mVgr+71II4JBvYJNvWjrJyeSagnjAwztWJzfMp0g9uqCVICiS9q8gqbo/QBUrEYhoRslsTG
WivLOMIJxXxsOfU5LtkeyT8mkS7NS5LRGzU0TT0kv4RiqizoLR3vGXzxdIjX9M28dL8nvBusbpL+
0Z2w6UZwoWOkDKZZU+T28aEUaqiBBJ8JhUrSNdWxtNnyVG8FvYZPipsv13O8nKMPJ10vWtVSN2oq
SSmsGGzbZJTxvFg4BomdqLI1n9rvZE/gSW0Tq6rkj17NSWvlW6tstADvVcTXoLKwlcE3OqPZeEUt
/SGW3oEZTH/EKvOXfKmjkPKLzEDWprS9QXXH/y/aVm0rO8jihPdErZKDqWBHIFoF7CYHeuu1fwmW
+daIit1UmnlDEVocWRucx8ZmYTs0Tuh5To4HTsFpnSth3C3zUcQOq2yv+6tZJxpM95BE/RsI76dW
SbowM8Ut5vu0k0m/pU2j+1ptVUFatt8kFTLU0lTktFAsjKbPthy2vzuWacPq43eyJKyY+DAu/lt1
o7OhjI+JsW++PeDaTmI/xpKTaG2DrdaMQ1tqb2XKPM6KI2+DVu1sz+rLMjp+ZriPduzklIYRJXCp
gJOSL1NaO4Gqz+862WGrL+Lq4Ho6eWVjM6ddHqs5PQ1gCp6Flf8VDFlPsH59lxgVakG1O8ooReuT
xFPozViFDTYZSBiUq65hXMVTveaNlBA7Rt/RYfQg79lOoORsLAIhQdBoGPXoBLHusVASfD34QYZJ
co5ypfuWMoHAYPzWxbkg98v6gQ90LOQrydTeBhJShP2dz04xogC5XwVEixYa3Qrvx4jUu2uMLfHK
oKmyTa+Ox/WrW5PVbBfryOM+ZwgF2zMfENRLIlIqxfKtjsPW6rfxNBhh0/SfrvoXMTzToBEDoJzd
nEU6FWueELcO7slv5PRTD10VKDVi1C6RMZNQpz3YCy6OddoNkZEiEr2RCa2noEJZ4xwJxaOlgRAH
g1Nsu4Vo2iUzmRrK6QV2/nfK0JTYgx73JnphTgtUJeeoZAKZyfhIG+SEZTumgTfFX3hx9ECXLZfz
sOxAIfuRNz5wp7ScniJBxaz96pEQjZWys7XuhRhDBOAaN5GpmC/JjKOwzNSnKlt+J2uImV2muyrr
eVTrE+m46zymtohuGhQ+f6UgUd1KfILjEhjZjME8uk5Htb9M8Asb4WAoGT0W1X3GyePZqLrt6dfI
GJc25BumqOVPXjdsrJZAoI5Ruud9g5DvacAfme+wxY61nVba0761i86PDI1v3G4c1otckPwXTK+Q
u+Lr+y5HZgJsJ3AmczL7uX2mfY8Dz4ABrmr1iVX2QjnCjRERq6oO5IWXWhMWVtyQmh1LPyainSDO
9hl2yEZk2ZWpxYLCe8F4MdsHyDXvXrncsjxWQ+EZD43FaGwiIGsBqsfszQNxOiVPaABOteE+GOVo
Mzn0vmxHPndOcyvgTioRSzojq9XAHFXmyJQQCcCTcKjVb2IDkOUKRwRMDilLquRzUpyQSQBT4aVG
+UbOK4Hl9aZRyNKsMT0XTkJczzA8wx1nf9jgZy2opVE+QY03umxHCuE75p+SdsSafSiPX1kn20dT
7syWNKy5jgnu09epiT4gRmcnYJfoE4rxgPavCwKwr0C4qRLHRjwY+KMDl6Humfn7NnJb9GutLQIs
uI+LsWgBo97U93L6eLTFGMA208TRikPLZ67yPbiruSd9ydIlVLDooY3CgxpX6Us5CyyRkeU3LUWX
VTVVGHnTsnGCCME5QCY+ndRLf2maPLCUZpShTo/s0akwXKp6zOkvA8EpRxnHIxpDC19Gnqvh5MC0
FIwU4bBvVnnSwtkJm23Z0QePadW/LI6x00TTnONBxzymgkaY2t8WMBB/amwPxkMkAocjXCNrA+xp
8Tl0Cn5w7wUkVOrrY5P7UCYiJFAkhnoRMX2KlZ7cElH/lL1bEDy2NUGpRHTvrMVOrjEMsI0mcN+A
IJqSBK3u0DLmGnHwymKLC7cKDJASqA+TKdCoTH0Xwp7e9BXAPY/aWjMfe4fkDY1cgW05pp9FG300
Tv+YwZru0loPnex1ztfIkpxiaV6SrXBl/DBUzXniHVG4cUNmKlXgUe3oNTtYVctBD6KM7tIXr+Wi
dgmiCMsuGgPGKfgEzW0by2ajucpPuZRwR0b9kBo8+3QrP7jRwjzZwwDiqJ25Fat+W50TCq7a/gFk
LfZtOr5bCToWI1ZXTW21T1KeOWig/pZrlABVP2xF4M+9csyiecsw8seaJO1n1D5E09yctDzDJaa4
OYOwHenURLp4aNgn15lPnGCd5RXhmHdAyZJ8h2yOWkJ/y1uU2TD2wfYUCilhldgbDZrXFqfbbFM9
SF5qr/LCQKq1hfHaedWBsO3XlGRGqq6kDJyKHX9uISXyIgghxkfDmwWe1F3n1C954VqBir8nIKzL
2re9dhuX6VpNNgfaYGm7ovkBgXaoxmZvyV55iiZt2lVmFy4kx0MH4jOKy9Ao+ulIFfARzxOEwxj5
hdsLJEN8htXCrEsoBOmij686WASyOdmk8WDIBAnlKSeOiZhayut5qYeepN9+kXRfnvtXJVywRdNZ
Sf1PP7l7PY/xBBsBUM3xSIDXg93qYuNmZrbVtXMyU5u6ldHxJqGpGIvvVve4+Ekv9tuS5zwc642T
s6/KU0Gsjl5t2l7+yI3Ab7obHCvagXhZCyb7XFf1Wbrjl4qki8CO4iSr6APuZ4zlEgH7Upk3U0Ma
mph4LyNnCkXHQorBxm+CdESAspFOT5jb3J2iy5IPPBFJH3QbJWWje4t6A22niKNwyRLeGdYZQ4Ks
A1TYxXLjN47jZGr+DgSIkaPJCEGQFFzUpkbJUzPliJanJmeKITtpwzunStctNFO2R0xgzFnWtoN5
a+3o22UNiiRkYHxCJwteWvidnTQHcrIc1INsR0ZDbQKTuolCM/l2x3LYxFms8JTrkGmZ81eeiH7X
87JGIlQMBBxOLl6YyOvM0HapOsodQk8LpSeC44kttp+iWaMWP6fkgThDqaN9YWvWKtYe2RGb2JHK
b4yqrThVBRNtiSgxY0f3q2QZRYQb1yy97y7hvJIdV7GUMC9atf+tujG9gOd+rAYOys14nw5Yt+uO
h+US5TcHvRYgup7uaKD6dkLDFi23nGOEUaNhlUwBS5EkP8OgZEWYvPQ2RUpcqDsu2vWe9LwwTYdH
dKgD7pPS2Nhz9k7ysZ+ihzgOcNYWctEPepWf8mw6zQhi1F1b05YbEia6WufPdrYtp/y5NVUMWhyD
9gKgQsT92W5ItFnGcU8uJKiWiphIY8krvxmbrefor5aIXzI1yHBA7MzM+DFLTjwx74d+gro8JmwA
iIYQBvwbE0maqetNiOj+qRIID2AdPMwOCyXw63vB9BxKgh5tgCwEFoAmLo452kSWjXl50RgrGM3J
KPXMR+cT4JNikt7TdwzMYadu7PaRO7BUmRA56iN+YgPZVzrzVNdrd2+6zeuszT/irUmGaD8YGU1W
rju+DjkKqXpVXWKnPS4tiPJ+LQnV6qx1THCXuKgoZBFNgVwmEbRBhUrbK+YolJ6FKqGY5LZ3jpqY
3rExJ76OBlo13W+nJ9gOqnzmNl9A3b6RhWxrHAn+JMTOnUp7X+jg093JCm3SQUmZt3e6Hf3Sunkf
9aqJzZZNX95c5ILPAhe96WsA51tV/1Q8Wn/XPQNmWxhUjVqgNtZLTobFiT7veyoYuaeFQ+009ofO
LImK5Vunb+SdKcw5hCesp953JnnCmTrlPRCsKyASA4989dn0MW0F2uNtKuSBTLG6fopypMFqvGUE
TtPzMEn8+OSVu75HpIUSz39lw9Iq8+B6zvZwBrI2UkpBoWoyJJileIHGnmwYrXw2NYtS9NAMSa18
wULxpVj6sz3j7czUNS+CQG36oueWG4nKQadSMopyM8kfy90Wi5u84E0J+jqP954zv5kNKst+4Io0
JsYVGvPPISGvPVZQlw2Z+ZIjSAHo886O4atum5bBCRS3mZlKtVt8b8aERsNyaYvqxSZ/OPBGM0RD
jTw1/ayr9Hu1TK1RywFi1gUxC/P/aarnjW7fKtuC0VI+jhW9y6hAF9AIRDRqeNxSoA8js/cUMZMK
yowlTevukLSXu9JWdwMOVqS+LM0ZVbG75zFksrDrDTNoqjVH1CvykHLTTxNuCrPmrstsXp5XIkg3
9NPQMzzWCx7GPXvrlBE+g81WrAr/raKky4NnLGRr98kpHZWwHPVlm9bJn44tMR7n9RGf8iYvjFLJ
GTFCFXGOkWrJaWLZQU49nZumX7RCyKAknKOvhzGsWNUpuf1VjriWmGa9Ky2XE3QSY4PyEL+/SsGD
TzvW9W9l0ECqS5e0SXYYaOsKv9GbbE+7C0fHiEkQ0VncCUb4o/eh4WnblnrZ3Nyprzf1euakot86
hvKlO/WXpxt/K/PLyJlv6qOKbD1vn21kMgpkJM5/yVJcbU8tixy/Z/2zk3b7HHlqc2gUNYRePuzb
+CTBjRzQCDHmVFqLCb5b88eiP2k+sSfo4kurXidlkrsIEzzS2YHPhzfCsmW3ncv+V68qMJfItGaN
Exal/RVxR5Jaaz4tmWh8CpqDq2txkHTuL2f5TVb9b7bV9oXkCfAWMdYM+WRnBshu+Iow6VnQl36j
2n5tDA9FBNMCigXXp5+Vrk67SLgVDSb4eFefdyZgG0dXo6srOmLqKAbzpS+2mVUfGTw/Nr2ToahQ
X1Wp/Ih1U9rko8WpzJA7wjCNyywnzkZRzi1K93aGXgA0HvHW1H7qhjGca8dsnpsroQHWCRt76Vta
Z4d2z1zF6mNrjcU1ILwn1YcbpY8VosO/dWb6zDys6z9OdMcDabu2chx242+nASGWgIBKJuNwd8KP
K3fqzvrxXG4mo8lYitwN8xqKQgqMGnfd7L7r8dSgtaRTs1hsyAxldntX+Lf5tK2a3g4ROxdPWtdv
kAvVV2SjfZDPRhOWjlIRNa6fZFfIvWNb3ZOM0eN5CiXjv1+qBRaaEk30WOWSJ4Ci7msRKbtOwBj8
v5+5UfFhqyTSDKs9qxqW+Mrs6KoyUV6lpygmYq9qCb3Q50uBZRfXPBoIx5m3ExGK4dCvtwtW27d5
qrA1p018JhATwgnmdNtyU+THqxUFAvW+wbFCNaTrl3uA2r9YPQige3PO1EuJ6lASoXqpXNyGLMxM
VoNYJe+mydx+YChmoC9yVsZ731c78jIeWuFN9J1oI0EHVtvBMNtDwVNu4+iA31U1HR/o2+uH2UQI
ds8TuP8LWEIF4aqluE3ljA4+an85ubVccwt5ArJkNfz395C6YF8UWjF4Sq3xMC/Ie8U9PZXNm35K
KO7uFuFZS1eUJrTq1XHOmIsXuP7JjIWNkrmwSSKcjhHJEVtnFXTcsz2K7uW/9zdVhkPVa9w+dfrz
D/Mv2n+/uovQ75r0aChe04ZotoRN4HeVAV3oSutTJMrrvy8zQi35Ko0l1DVt+S0yjM8GR9SzRGqB
28XtzpPsqhNCwnAunFNB18TqERO1Lii1bBx2O0N2lwK4xruBbiQH1vY7dzQ8acnonFu9NB5QRdPz
Km4UNlmMMFuL/7SecB6rycx4oHcDVifSfdffl7lx62b1DaOmF96p39Yw9lvYhlHIVlt/MVpq4NHI
PyqpaQ/E16xHMJ587tyMc36Z9xY0wVX7np8XMUxsk9dfl5Gg07x/CIM1nHvGdtehm9ubE/X09B7B
ZQOzyxQSaninySCBL3epMoKLked40j/vmQiLOWlBlIxWIEmjC+427Ngry1AMbQWACXvIYqol/ar+
Juzxo7tL8tWpZEftJcspbpRVSot8FzqRho7bPFYqIYYkr3XbKreU8J/Cv4WqcVuoJNIlY19jsNXT
jTtojsBxwCHqxcjK/MgRmML+cjEW41gp7ywx/HS89f+Fky5OXoWsUe09e8X5vc+yXUI6QackmCi9
lpCkmNX3JrNXrchCaaHUFpZixTCODE/VC2LdJCThznqFovqplPN8NlLzfwg7jyW5kW3ZfhHMoMU0
tS4tyAmMEloFNL7+rYjs0zzdz+yeSVoCVSSLWUAg9t7uy4M7bcsnNjdMH9O59n00V5rs9fMoxNU7
H9MIYvE4iyeaNWddD7qzmY3BPisJS03GCey9w52utag/GcpFG51BFU1oAuxHXT/A+CHOOZI7nWiM
10ODFotNcL1NPSJ+rMErN2Mw+Wu0w9HNiev4iuKFgEqy0FdMXsJNXdfjIavib2NNTK5nutOeggNt
Qq4Vjw6O+dGLixse7OJRnSpm61c5WMUKOJN5j28lk+1dMy2cV3iZTrXI3Z0RLMNrpUOqckK3f72j
WLpRJmyjKWTaZVofeL5iPNkhACN5iJo+XRmEIe6zcZGFOjiiyEofTMiEjwRaQGFvkNPF0iNvzPmw
q1t0Rfc1zvr7GNUM/2Nd77EmZFu1fBmuWR1dD9NV3Yrmcv/oRxFMBJEzbpMS3VSrqVIY4QPNz3mS
F+LZV76LrPPLQzS2v9WK4mWInL2AuwwPNCEzJXHC/5UO3Y1DfxrbYReTzoJasLcPBAnxiS999xoO
7wPOjIf7RzEn/JVDz7wnYi3GJsC71AvWgnTAQ8c68iDkS00O7Noa0ezcz2F02/BTBnuAMTAA2kDA
YIqsrVc19NEnNjAqsxb9w5o1fv5q6Z8eFX+Xjvqqcrr0Z2D/VOYhN15+AEJu3rMA1uYo8cYJ6sa1
Em5bk/OFsI7hpm7vPva/OGYBkTZwqaTmCjuKGybpUXNYR9Qdqvnl09TWMHDZRD96TfWtC97byDIe
VTIilpEN0kTteF/0xzGZn+irjwUZPDDMK5MwP6NDZSAMIpjiGJKeZE7N+Qk2gRSRdPNR2Zq60ndP
tbs8spaj/4s1Xzt2xKcQYjAvxyAi3aIDUvbCdXdQl5gvbYBV1dj0XbnEch0t1qx4/ZoffQ9yY/lm
ifoFLmH7ir7BwSbqEOkuzye3tK67bynGhK2WE5tTzQxr4ICIoyNL+8COLLJs55YZoKHn9InGy794
pUjiCF6zxpEeg7HnqYXWxkjn+1pIddc/6/4XIoqdlxy2PoBLMjmm8bUcwBP7dCRIMQ+nyxiRFtSx
ETr8IWAKRLvo3wgeiY14l+oZ1kJEEpIavb0bSvzOsJC3p+Km0VmObagnYz78MKM5ODYzeHYEXe5T
KZqMNpKTf6/iQOb+9k9j0lurlAyodc1T5NKFofuO8W8l0dgf98eCk/AYk5Fc9Frqdi8KzBZT7JBS
ThCiyr1uh4HYdBdHmjo1U3GgqOrNhwCpy7a1wR4O2NQNCYha5EvYWugHmtI7tQOz54l+P5lL3bPC
t5LWdelSHt/qCNyJuKT0isrmdbGNS5CBY5hjNPw9Iu+blQ8GwbzkP9Hj4vm6pPvaSqwPQjKaPVT5
4pBoWvYu/6T6BvUnywApWNzB0Z+m5HnwtKsynmqtrR9TYMEbrQmsD4FGZzPgu9Bw3W06alprhejJ
vpk90sskqeXcvrdvhkmom8ee7bDE5rWXnioro86BOIe+cRbDFb+7sxZz4L4DYTsII79UrB3PeC7F
c50vF7UgeiL3jqPQio1PO2Db9PzssUA+yAwtvLG+ay8QGg5OXQP+bMV4cPVm2FbSOhIAGV05QkRX
st1WYxOXr03HfD7vC3ERVle+5iRHb0su3B3Ar+K15BM4J4wAUtv/yoDReaHD6bzUM7v9JZueBnkE
uxIhDT1RewmIT52JI5mjKzkSzZcyazN+VsCYMSyOL4aufymbPN8A6hmBfAYn5Sxq7PDNHIT+PvUE
cy8s0qETfoubGvGf9Bu2cs2rQA8IzSLBsGnrB6fKye8oq/ojsL1vhIvbv5v30oZ771jlq8ms+6Og
rt/oVjBeK2rvs6MX1taQpNG7y+++eZtj9zHSCGQW9EqlHH0hT88H80y88/fCAXXZxmQ5zzkAHzMW
Pzzf3Omhw5wdLi1WN3u3kAu4U8vIMLn9KnY1/cqMpWK+D/nAMuN+ayES2CnPsCMPG63R6G/T+0Lp
EJ0COhj4RKCCB3a2fBa5Q0aZ7TBAD1LPJlPHuPjoI682Te82E/cDdabMaCje/x+mR3GQuSmhEtGQ
biMCZjbqUL3ojmac8AqOh7SKpjNe2Rzv3aWCCndZ/HRGB9gHJGao3Yelk+JG5+rKuGn6NGdiN0jX
ya+irvMLjb8vYep+nQQFpjJ6e3OWHawyBlImz/35Aq7ErGXOTQzHjwYjMaoRuTqPk51RvUTxdmrB
sKhV18qJEnOqJb1FLcknLmXVR9PFHxk5Ib8E3ilS570TNASH3rJEn4dVcLQJo3vvA+NOcFPnJe4u
X/DRMOVxXsQAyqmIaL/9wQC75AmTeiaWpPo2s1qubTNMHmEekk7usA2pwtxfz71U4C1OH+2tGqAU
FeVr4DHJHvVKP4KWHJ6Czv3dW65EIWErQMFUjvfMMTFozslfQmZ3kpvk1zZehbkfMeXS06JzOOhQ
xC1pyg7ARP0P4lzwTxi47/ogrC1X91zdwiqODfyfcFBh1JXW101xvBNeR8cGGkhk80OEW39X/v3O
p/V6P9dxIwVAjd5idgRBlIZvehyXDwxw0DLGTvE0R4Xb7qoCXdboh+eFSmprL5NYmW7miftJ1JLG
cabnkuj+9KgNzaPOVPJ89zn2iHG3ut3YG/pP/UqviTp6N8bHSeKBBvWSZwsbXvRaEiCkzmfzbF2J
xvvq8y+/eJWR7exBx4FdhdVZuJa/S42yeMbk/VxlybvtBOGbP3sFSVm8YwpRrscC0kqH5BKiziFq
rOJVvSRgbwGKeuKiDsm6dTeOXWyrkImFtljRNdZ5Ue/M2HhvsH1eB53IL310boM9mG8MlT5GFNno
lgFrFMCFamPx2rWvY6G0ne5JjEHx2o0Mwdz2o8JUsjOMFpOwfAnzxL65vs7/2Mte+978LKu2zrYe
nmS0KjiwEz1jdCSWPPwfEFHH/Dc/N3Ach2aNQ/6h6bhGIL/+X5CeRgBn5lffQFYAJriYY3fWCsMs
zvpIQ8oThngKwgQTeCVgAaSYnNzy1CyG8eaG/XYUP+A1AdDMgz1ylM1fJtXQeuy4cUFO+mwq5caZ
0YOCJ0wXISvzvhrmN/+klkCuq3emPSBgMsPb4s9klDRl0QViVIxNhmxyvYciT+1qiuop0V3wDAPF
7P6eyFihhTxOsiaxueWRuyIfxqe2CUJsvC6f9EcC+clyUveL2VZ4N7v03YoEmhI/8x46dOtulZHP
HY/2c9tiJajJmJ59HbGOdMc21W6KeeTmNhs4UJnNIcc/tqUmJ826o9aqs2TcDC2FZW3zlDXRk5/N
aZrv4R+GFl5TtyKmzIfTC1ZwPDaUCjevGcUhqsbv7JhlNcWLOp9DbrgHLCbe9l+wyxAr6+FOY7W4
2FaW30WbPiiDrxh3tsrALDP74l0Z1v5ZGTgVGF4k7lNr41enB+5eorgatjxK9Uf1LpXvkM5/ohCM
j6neHpWpWdm3A8/JbyZDVremsoY3amynQevjrW06v22BLA6Kl7fSVERflyNm8Ki8t3cG61Ib8/2J
g1Gx3QOWddZJhBxxkbYwxqFofDLHfuEm0nbTHKLR7XLWaHbX295KyD6v3BiVVlr8qF0mYsHS85zq
w474X6pbZeEdDb08aFrITkNBcmgl1Gt/DKtnL+IXoqXxdGksfs5Zd4draoY79rXFj4LBxCrP46+0
FScaQTaPyrT47bHl2qdpAnVRlNJqPxjubpy487yiZnbl968JBo9LqUKTQlwaK9eNnHbHBtSlyAPj
3SSUBVUQk0xR5uSvmMPhzy84YcndihCpae6F1o3Ouk3vV2+uJXeaOmW4tb0O/M69Q8HJaxnXTRPg
IRMNcRs1uo1sDoE8jDPa/8L8612LCXvX2jQw9UE8QZTlhmCqQWgqRtyxjh80nizHxXHH6+CCdOGp
+yWcqwupUP2jGEVxBi2BlFF+DupwikeJ9D6qRl3ioFgnrSg8s0eoX5phfPUG8RJN0XyItbmNcSLr
XwaHCxqOxja3/OiFiND6WeQfJCa/JLJGG2CSMfRKq5e2XTctWcEYRdvHQR+D1ZLUAXSRgfsj1Oaf
fzD3VpxqF4deVvlTWYxt3KXbzm+QzUsMSmMk/IhxhuzRfM/adpdpXvfWv+RcrtcJVoisqYxtKQ+d
Yvj083G6QXgyNh7wvmMdpdX7MLFA/V1Gq71RWsXmPmjQ2vpGjHswYBJIbW2QUi/ziTOsHLskbc/k
dGMqDxEbTE0Zb0bXSC7K+qxezJCtBkHPyB8zA34gruFcpOHGWQrr0gc2gT1TclALIG66/nRfzEIe
16vCwVlzZ85ITO5IAUTP2Xxyqo4ZTSqag8flvkvnwT/ThOsueuLJdqijPY9SQo3ZXbxqacLIYmzH
nW8yC+vogWwotNCHyfUXZFew6RrHQA3F017LqltIdNhgLDZR7E68C8Vo7JOypnKZiS6JDTFfVAnj
1M4t1tp6IxC0ICyfSYwvrBaub9/DKGWBvGZoQPEex/GFLa35aOQk1inQ3RAOsi230jQKV8LVvqo3
Gk63Uh+sJwOI7YrlTL+4JMcsFDmn0XOlHiNPtXOUpAOjSNd8g8efX0pdo5c+pII4kCF7W5ihy7x6
Bt2rFH87kha+ot78/SW8iE7evhpFj3Eeq9gWX1h7JJAz+qjQhSG3J2vWQOwZNqa2Rxnh34ukcmh2
Th28WXhjT4lEswGwht0qdsJ+7DQCGmWrMJapCTwXUU7ZU0qvnmulFVVBg9a/yJC4FKktQ2b8lxZi
ndtgxOinuuYB0Ei8HxUPaTRudTtazffUL/1bFwbczenoPOaYZsaSUSjUzT3YWetGSHFMEAAaH7SN
ExqTwnm+7/D6Gfioahb0uY+SI2zxj8rd74R2aOU22LidJcDtYcCOUiBp9WIH5/sl6OTmvoGCuE7l
/0Ats3Ak2wfayPXWF9ObMBltUhg8qBe7JjsXyxUT97/PpV6bX+9xbdpQvnMrLnRonWSryw/qvxqr
f75Sy9RlvKPmOapwC9B53pewOP96l+iPTCzcE0XQeGXyE12rELoODaa28bIXqAeC7k+QnlQzsOvQ
cqrD3gnKTQ56ZGdMRf/QDO/B4kyPoU1muHpnxVwm7thIxmn7BruSuRrPYrLqNgDAmfcvjhhp4k1w
csco4Rh4UagNw019b5bn4064ePSmqNnQ85m/un78VBuu/9K6y3D+cz4O0v86z+is3nB3rq1UTMgg
QBKHWkOgjmxmgg/G2kAVJQPAyOjUjWnbjU+hL3/PnVF9TX+pf4o5QLnHjjDtq6KUZ/Pa0NbdoFmX
PAn0bUbpdSKo4H8hSXVZM/xJJ5EUax+FtmfTEIXxyLj5n3tGj7nTPPZxsydmmWgMWfJPVulebCDp
qh2QilB2PZFu3p/LTafrq3DEnqbYsb0cuwt/GXemHFGqnRHWxvHguAtLtfwltwhgQBpQMk5+vGyg
pnXPVYU6c5LvmMcv2GkZZZYds28vFt5tTGIEN0P5aPmVeMA4Nm/V48tqfiA7/FQhbpodXsNlYG6V
oDMw5NVo48/ZpG2O7SZc/jMrDKoRrVMzrXVcJrhIpvqLZTk1E7seoH/EWEssjnXDxMP6WGs2FuDg
dr+FnUmAoOWWRnsTXH2X4dnSMahepmDe1Uwob6V8wdvMNPpb2jTsP9r6wlKln+838JT0BJNJXhjl
ijQVutFOb9l14aI3IDgAtGvMeXN/YFpa1a+dkIB1K4XiVAF6SUVk4neabFKfwvXik/DCBB8xLo17
eqEsfLeA5j/54y8p5qzXCJjqpiF36xamwjstBWFyqU3amrlUoJTlIqTGDs7UFv8DEmpY/yTFq0vJ
5mnrGjBuXc8z/lV+pCZQojHMqr2Zx3R5GjPaCXJjNpLe/KxeRLf81voFdTYdcFis+k+mXqRORWW/
RvxY4Jb0rKelQFQQxafo7CVOdqt7Hewf4PQtnAXnbLYDkedd921p4vqWod6i5kcEHObtA13FnOdW
1xy6mk3f/WFedTORsGOlHWyPGIJeTnr6TGaEmDKpTGAZAVZaPsIbLh/VO7OSRjVMRWiyEjiOQ4GW
PbK+qHfp3Ftf4mbZ2ZMYLmpHOKE/OEwi+UzNsX2Ig86+NoCGzHIUV/WILuhQs7XW/8pfWKY4hFeR
faovEvxCqsw4uLgQsk9j1K1dObv5Tm1CVTpoZGBl9XJ2A2ZU3uwhSTYhidtbNZuxyrK4TCEtv5Do
1rWCGstu3w2/6qs6Ui/6dDG0ZoIN6bYETYLU0UakEmVb5S/l2KMezITl7q1Sf2pBiZ9CdwpI2Ay9
jeH42Qcc0U/Aw/5psTSke7Clgt7zP5lkIzuacdjRScJJaLJ08nT7nviiuEYdLWf1rkR0sR+rQ2IN
+UGlefix/qovlv/oLaH2MtO+qFBTrsgcrG7WMiKhszL0PXZSf4SMAHcMzPqdOqSsOXg8TYJm9r63
WrhJGfxf/m/GthH881qm1RLggbdMx7JNmcph/ovUDMkeNo9hBscC4QQUFNN9wcXMfgQ2z5eglfPB
fA5vbmoQ34dYZT1PFoFJBjK0vWddJt2on3CSLlcupUsKBWLfdpFJlPBorv3JYroqGklAJ5xGa4yX
JOmSD71ESIKNDqZEre2tWaqyljlPzgiP2LUwOXmAm85FKb/MnUEjOqL1RwE8I6V56tHvrESupU8k
FgpsNG1+4z53d0s4fMFp7mwiiWntMBNOSZbgWxTrOQOSTts6Xi4CkCZVxauef1RubjyghEM7JimL
ZtBgAu08DEhspjBWs3lQe4kpF8+Rg3OBkCr/kk66hzeEd/Hf7xjDZGs6mc+qEA1ns3hsU64ROuMY
gol1NeVDcvREe5gdTC9+/1OYMmMXnJK2pXNVbiwt8ffZIGCABb/Ri2Uz9nLBDDP3W2zKFGqxJPVo
aXhBtO/tGZUyDZZ7y2nyl4sefAty/ZdikZaA53Y6SCpELu42inHWqXcacFm29Y67tcz6g2FScRrk
UUxiBdQDgHlG4u/+ZPR2ZhNtqoUormicuDQpa82ilulSNOxZrP7WkUBvR17tUHGi3dXKE6DxComE
t0FY2FzU8NXPmEnx0z7igstxsOclHF6uzjOuzmkF4yF4o0oo17EodcRVnv/dwPp8RTLApBg38xbD
DN0FdZWmdmFdLY0NFJdv8mNOf6DfsBkFLL+NznaOU9cjqjcDAqtoP68sc86f7j9i5jQ8nRMpam6y
Zti5RDZ810YxXcrwXRvT4nWyTRrJpMmt52jqD1pazQ+O0W3/zKecmLQlP/NhF+zUWYJkvtUEBp0n
q4olu/GQW7m98hcip2SVwmauuoHtXwH82Q/8Ys9/Xuykn2GOeRN6kME4meqDnGgjnLV51P5HWrlj
/zMGU97uZhAQnm176F1Q6kpw+391ziB0QsDo8vgE+XUIyKKg+FAyHT0v+61faNM2msvhsSXuAlFV
Cz2ECiGwUFcV8VDvgfzVOGA9vO1GEl/vn6Qg3XZNQgo6Iwgg2Kvtvjyr44GbeY3UjUiuKDGQqdU4
JwkO39kOeAqDQdxLk6f+einQsRZ9/aHyudWL436v8zF5clpUi1bKdKH12dy4VmYfJ0Z32AxeZwda
SVBF2i+nuWpdaZFSDMesbuLkJHKo/GpranldtcrSwH/LQABNeMyBF+AjaU33pxdbP2AAtW/ubH4t
HXM52XLIparGOrHFwWEmE4QBHhQQ177nWqe09FsiS/oG9FA3fUtLvLPVFP4K8gGZowYUNAoH2rJy
zmQ74KxiY8zJ2cTmyYcXn7s4Iz9iqZBGyW9ZDLJ4zZqiW9XV6QyA3sCi6g5wDIbWtIjsykFLWUeE
3sNH1em/8JUPn6G8l2qpGpKar7kT5sXN0nrl9ZPNBttL7j0EVX3UxfscOvGj6q34OoDAxaEbhbRy
rQLafBIiGZTQbVK49/KEo5s9X5GUaKdBLIPd+aLuFCCnztpFts2K0bIUDe0Tzdi32u6n89+nzbRA
rJHpiMUQM0aG/R47jrvTg3naOmN5VMAxRVgrMXzTopOPFRsSHwN6BgoKUG857V6ztYb8UTvmH0K+
OX7/69GDK2au55e7PMcBD1AyHgSg5z6m+EQmkc231CaKmiV0wGY3Y5EClIR1fViwcwymvO3Jsl8h
XaYBQmtJ4QhpaxIB4K0NxNsnXzUGh9mHrqPuSCawPI/Ywn5NgxnnK2n3sQyrNClzALToG7txBiS/
QfyytDRdwuqNEIM72dhvzPohL9NXCSdcEe0efB8qGEUO+Q4Xl6CotUHy0rDRJ3vod2mOFrvLvO+W
KKe3cvYriTdMTkVq9PsmSa23pm9xcyWNg6rXA7firKesr56LrNekotr6PsbOOjDptqUaLhpttshJ
6LX6mIJARhPIZwztprkaehN8N4LdsrTNqQsH603+fbYRAdSKhqMitt8fzkXmolB3l/oIlmH0PfI+
YtvbANZOUVg5wXcf+NtREdq7CtZujFuBbdbxT8swavSd37KqoTUVRy0ZXkXpj1f1w5RgqshbXRrY
gaSILg6s3M4DWF+WGkuj+5ILF0pczjDZ5slGQ7uPd0EX9Aebfu2x0nycDxz9+TYN4e7KMavhpKEj
fRyCiKR3wgxgiv+qACDRqaetQKAPQAYSbNTTJqhK/9rIit71xONYZx1JigvK4RENqqW1z9mieQc9
A3NTiyn/Du2P2Z275XpJUWf0YO3Cik2D3RbHQWB5Ncr0R+1r6asYPI60eaua5b2shfqoWGtExZ69
HoYZ3iLWkBgE5Kx0TmkqfiEGSvtk/owoLFdzGya3gaUgyooZXA1o06qZiuOYhgd6s6TqjFxQ+3p2
nHWbsksERY9UxUC7rTLKaGmBSpp5RA91Xh3uTfuRWW0xTMWuJPTqNrfBVjXe3QKMEZUEQnkLfwT4
Ce/9/mfTNPy2uAg+WknE94VXnZq++ZLVQXdtUUQCxAH5gLD1WMofDv0QZLvU6Zhot98p+Y4R4u93
eI3/Oa2+YbQOWuXhcrgfTc1L3UK/SYubI0cZ6gW0XbEWYbP2CVPY+6JzDlwD1D1ttPd6q9siXPnZ
pyhe875amVzLz3r05c+8lPUJQ2aMBH3oiK5RHYrJgqRaeVW5BzhBedTHSbYd88o4pYIxxrSY9TN8
U/KeggEdWWTs1Cg0KhqdblZxxDPGOD+WcL/cg41qPSzG2H0TqfPVmLvh1dRQfJF1TEcbFpY/dCSv
yXlGO6TObszgEqtS3gK9g/6NKYWVLYf7FGXOabeZOZFr8eJsM5l+HL9PaaNhSkSMmKfFOfH1mN8X
wqUo7cRjU879kZbauC9j0W1U3yCKf+py09lpTbPq5nK+zBpBNqr53+hi2ttGOe1m3WSHCK/6MEf0
z5y6746VY8drhVNVENWcNn3s80PG4uJ0dnVGbf8ShdOuGaLurPjYAPzrjZ4ONqLQyroahE1Pw4OX
9u4xlDug2GunMyPX914vDWYUwfwVUz2dPZt+/J8ehtsO4eX+Gdiqte66vaCXrZUgkmr7HNkUwGhn
wc56eIMI5fndG2Z2UptrZob8kqENkRdp7NUk6c4DteBOqHO9bAt4PVG+NeMD9bl6Tc7tJXslxNnN
x9ErUmb7fXNUYx531sRRVA3g6cGBHWUmX+w0JntCiN/yjWWwdyEyCMpdzqzFqlAZDGTfbvWl9jY9
Lh3iW9hO76v0LYc3iaqHJ4gBIo+hwXIogkx/B+S695PI/Yml9tucklUwxUFZIWSlTVrqLhkMaVy/
qHdlE31Whf7Mur6cbdsotvR7q69ajIPEfK0X6Ig422q6y+6eHNTh4FdudzIGC4wHhTdmBLu5YIQO
dn4Ys/e3fDDYFaQ7dwiNs2YYDvYja111nvOmtVZ/HWy21d7CNK1S093B9stzK/jB1/93IcpT8/+v
RH1LNulo0Dm66zn/2pq2WEuHqUzC4/2fyir5KaF7feqGojtVSRLv7NZLV1OZW/uoKLJHy/V+FrYN
A7eFYqQv1J3qsMj122h32Y2WmI7Dn2JMcVRHL623kTQe1vr0vbBrbLhSm1ob3rgvQGZQ31X+xkRg
tRn7Lr64lGWuHHMORvI0oS29Zr5b4iIGHC4biHYfFC8g4lpwgCsXpP1RbV27IRZPbvusDmgvIaXO
SP1prRGzqEXMTweKdTuElbnJkOQd0D8TMhmZ/UXvinQT6IKg5HiqDpFDDi10ucFdATwmrIinFeZs
9LmlV8VHI8+qtbpFa71oXsYMW3X+H+hyis2RTu1UvGYWt3gahPa2lQN9k1jpc5zThPD8GO6mUSAg
VPu+pLW/+br9SVFlHkbZPjLIk6y7cn4e0IMb1oIPwhixysKZemRbn24QnuWf8bi80wZ0n0Mt/vwT
7fYn6Y1o93b71+R7TG30num49jVv3HqNDXOWLHMooQghVa+dLhfWG/wV+0jUcNjs8LdqWZXMznAL
FcVxloJd9nBiy/yKB5VvVdfBG5tja+bXhdyzKzM50W9A6+OibZJ6XS4DeY4iaYaLaX7KcFzihzuC
ValjsVsPdWbgIES2Ycd9eOrr7Ekd/XlxrYGYCMNqqgd/qc5pbwSr3DIQTXe2/epoC9mIo381EI8+
L85iPZuGRsYp8PzW3Fed0z2MXddBl+qzA957aPySv18iKXrwrdPsojK8t+mIWqFGmq3nIAvzJws3
34uddnsTwc5HUBBxVi+YwE1/kFOuAPZ+5sFqamuEEFpCXeaWJTp5fNcsPQYmXnpZ3PhkjOsPGlcH
ocve8AK1pd23o1iOUCcircE6LXOpSw0qeMl0sCztS9rY5WNRe8WrM/3oHS1c/SW+xO+219u6u5ll
81WFnZb2cj9S+1P1tdx+M6wL8NzXQQvdn25qnk0Urp8RaYNMcFBUtV5h3BKDmYjU+JWB8A9eGDGZ
F/1dmzsHur5LJdJCbfVDQQWpDqfE+izS3nlGInvF9uS98WtpD3mj53uDXAA8HYzt61uc8S+HTv/L
y5m2pfS6d55vsArPdrAOhtG6ldj6IAnl1lcavdwjHcyEnE3FLIN/2PMSooVkYZ7Hw584kM4SYp8B
jv8rNWTCu3+vodMYxLeaBaoXmnf6pfCLlnWEJvea8JXwA92wBRwaCj6UxfLq0gy5q+ib6pQzsnlQ
eGfIOuFGd4BhWFmOX6eW3BmaAjR+57e5Tx+jchbfDW3clLL0bMv2tTFy/yOkBp0rRhG1J4pTN7gV
GkA4WX5LnaLWOt2d28f7w1XACI24Kwyn+1KpCR5eYS+Ppn2+TM2Vwe0EpJR3gTxHlI4HRgdrhw74
T+bdN9c/36wNabZHxfbn+/98g+NW39lVat1xIo+o8GRSSdA8dAUw3Tbw36tMNF9EJ3uCZewdBhiY
mBa94GRB72STXPywU81cBb6vPUbwJ08d5uVtFzfE26D+XE2Ug2ud58AtHHPSHFFUr5UuNU/Kg7kA
msDDIQ4V7M0oc8Jfs5ese9HlP9Cu+qsiRNQH2H7Yq8Unmeqfc9UWbIdWHgkcv0z9O1nZ2c8wBj+U
WyBjyb+kjpzCJ7tp0y9F+0GaEWp00RkACCrSyWbaK0ON1VVJBXXCxQuddAH1+cNfRCUS5tOhts0f
nhis458HVJMaZPQV8ypFYvFgZlV6FE3bHoA/GY9Bwv+r60ueTRZASmXpSkX+RGsABXlVEKjaOP18
oVhZhUXjXHkerZTQHjn9NoI0Mk3CgqGOoSedbOex0qv6RhMSqhiSCyXDcLxGu2ZdS2AHvAcPaqr6
C2At4ZGbi9Y8Fqb7kZvkMKtfqD+PPvxLY1Xm2nAOup6+mqlh2Cvxo0srXn2K6SZvFNgcUSLWr9E2
Lxk7jfccaXveW+lLaQfPERTSTWLQlFfvymLRn2b2bVremyeRLdgGRR3NZ31Ayng/Looy3XpOLe5/
+++pcsbPUFTz+j5ligP6viHQLnrFzDiHIbigxDSuKmdDB2pzsjzjZ5SPGKTpsb9w7YhfgTMgEJ9z
cbs/rsaIeJlqTKojDAjECLIbko2NfHjYf2kKFxn6Ui4QpCxNf+lgCO4mH8Gxps10Loy83bIn/uo3
efKEbx8xi109A5WbnvPFOid47t8wZ5J3O2J1Z40EVSPl2B6/S6IqiwCBYoNId7Y2gsKUjrbsXZam
HRzrUXwXuh1f7KgtL6HN6B+iXvAa5RhYwhKkhTkkUBzofG88K89OkzQcNWgTlhq4j2YX9euYFx+J
mXf0QKsP5BvtN9tiW6v9zrhaIZ8K4+DGXb+H5/62iCy5Nc0crOw6K44azr6boSfkHXZ28tnV7nZ2
y/E1WrT5IUhi2YpNPgEUa7uFIJqdJQ8RGB57rQcYsBC7aC8kcEtDGgbYfe0kw2cc2OQhVmZ/its6
foqX9LeD2tL3MhYqxvYPfZ2IB2sisSM1/Z6OlpgOTZ2FBz8uo/Nd5Zlb0EJb394GKblvlicyZFtG
ae3yGvl1oUPEmnRQVZ3b1S8pXh4bde+Hq4enjvBWVUyIBqvW4sM2VN1RW/OqbBu4dJwJkd14s2u8
Fb03YfwFwVjHMFlt4rG3pvRZ2jPB4rUzDHTNje0SBb/h4HuPeOSqA8Y+GmB20D/4uRxZJqSzBt7g
nSILz1JhYIQTs1m9T3zKkxTDKNGgxXx2lbfd8Ogb1nigXg0pgHvvwZ2mALKDHd6nioPHAM+s9M/G
EJ1UzPc70TEPjIyYmazek6dVF+FG/Q/VYRowYFBVIl0kkSxQnQziJPIFP4mwya2LClu79vZCEEBN
W6ayfujz7CPwMJNrSfztPXq1yOxHt1n0c21lAgLa0DPDH33koLQs3X1IT/ItSZId3fj6C93nea8R
V7ezQmR8XhoVF2WHmPUUCp2fGAdlhVDn2sOQo4xTJ6qscg9eMvkrbXFRWQDJ26TSgsF6VD762v8j
7LyW5EauLfpFiIBJuNfytrvak3xB0MJ7j6+/K7OooTRSzA2FMACqSXZVAYnMc/ZeG6dg0ZGaGxc9
jJ6ceFb8Hc0p6TxEJ1afvzZpXT3Hg34/0ii23X9JB1WMms87uk4hBgcMWlsp64uhNJLIA06iFKQY
df2jTvH85JaOv7M907vMJW/Pg01Ni9/JvjIKr+JBkrLiSXusmjlfkRwFrhH96Naox+JStFzaC6n0
ZU62F0Vx56r2wAL+3ksMayAeEE12Bc88q7T5gT+NWjfLP4eDhaZosg50JuiZ52HwMrVLsCZIxkfb
xrlwwhh4l1uiTiI7Qam7wx6CUjiWzRMbknQAzH9K4ow9aCEbJ6njB6m/sTTni9ag41hEVaLr1fO3
1o8eMa0sXx06bGsijadtNEw1j3o5wYzzRt+0fQzgIAy094p68gSe9bXhqfXcFzq6dU474GkvQQsN
aOjidme2Bk/XNMRZ31vZba7n9Ez3Bsjx6I2fkc9tVWbH335CWLyxwgPPP+RfYoAN9Rwb37AP27BP
DPeqNl1AAUy94Ng2BC4//yJYmG8bh7JO31fjE0v0bgV37zLck2mA8m/jYGmZs6fBFTrAWdX6OnCv
1y5q0P1r3HqxHTl7dZWp6423UULmaA9j4iSHGEzLEUxW9TjHeJwCQByfiHh8xBn6dZrE9EJcUc/f
UxmvoP3mrbEsxbVlEDz1GVWYMXgHPHcXuHXVLaoN75GAyWudR9ds1tJXGq9Klj3GPk4SM3fPkT/W
/J6UlWo/0yiiuutaCdtMH1vkfS5qacu00+0pgmxFYUlZOzJtfM/xXt8GvuqVNjrEV/R5tw0b27oV
bdttY7kXynNqT52D4j4+hgCh5lxiUGUNRekrMEGmR3VOTWyieuSbMwOJTcJ5qEG+vvlDHVKEbq0d
1ST9rY+bT2QqJj8ADNwQ9UNmsTvzfI9e0cZ1gljhMcYwtGmRPp8m4T0L21remVcXu46ohZOFwu/R
pr23ZnRyvxcwKSGa5MCdjsqe1uVLJ6kESFdU0yn5iOCZvbkGjwvpI0v1MtylxhIcAkx+6y7S3Z2D
JhbAFUXDi/EIigVvChrnSyA3boJwhmRyisdRAsrETWP6P1VAeREuIXWQh7uVKlkYcXRCWd16atE4
9MZnajvPcNWc53DMHdqYDOjVEBqfSdFKwFX2zRWTOay4lMq/1lja+1VtG8Mob1ZmvI56Gn60Yy9O
lAP7dZW5zn70cUl5WbRPWHT+MgIEtE1p/0JZAPSTM/Kl1Asd3IzLeElinpmRwwShDkbjVmtAaUvD
i77lBVwy7cXC/PqEIN577v35nDrEFpRNloFNWexNUmjxp6VfIPW4Hrp2MdIjgLi4aiLCpJa+KF99
g8YwNmKYvTKgwTRQJ+raDellfPEIhXhqwvFtmcIXFl3Grmvq8krsSXlVe382Te8Vx2wQVxHnvxW1
VDfzd9t0H10a/z9bEewkmPArBd0WNDE5AaRSmWUeY+fOyysqanejCwNDZlmdDMEaQtemaXV3z1ZB
dKgmKgqEKmhfAImvy4roosEnZ2tIx+I5ERE5IEz09nQhhwetYtGEBPiTBpr3oJpRtuM4ZzPCPjPT
fqhksKjaWJ3mrpeqSfcBV+CDpke7BSj9BVGLcd+AHmXUDOoRimIvmesBwWqOcUYWR9FFag6izAOX
A+32YRyZsTGzkR0b4Tx1rIyEjHhv5coI5Kd7QIRiv8QwOvA+7IEttu9GYIsj0ElKUHKOW494V/46
jyr0J5k1r9QQ7XGzqCQxE0pGllRX5Ls/iwl1WJ4HYt+bLhCkfynJvFgHXuzXH5S34C4b6UeR59XR
YO5BjpeOE5Myyu7fBPSdNfzs/Bzclks7XxPv8eBbN62Yf2+m6jsxYP1jY5bifjoc7XqFVaRbO31H
dJes9JMxRR52HpRbZGcy9BCccznNz1SIopfEDqz7i7R5+00Y+iM1XenWDfUBN9QEPVkZEio3Ma6B
c+gSL7/xCEqvSEh3gzxyyTg8VtHyrrpOKkxSm9roCpby3hSTHSl12tHz7waJtbQgTWxlubSZFUhY
97Wx3KbIAnGt0SZpA6j8nZ3U274TCIDjATcBfGLWi+YZaFRwruRG7amNhXvhbMw43F9CWZuYC8QU
rsj8ZyZi1j6tkdvc1+bMmMytTSFyrelt8KVxtL05RsHP2K8fsOwM+yBjnqZ0JvDJmzWrt2Wn/A9M
1x+dzEOnpRnlwUZveBzyfnwcnYYknHIOniLdRyWNFlZt8A/g83atnj59//scuMTufJ/zLrP2I4oA
QiWVxWDq0aPoWDCrw04sgJKjmWJ/pF2UnSVr+4XQH+l4YJXKvxoar6mf+9+mwrrvDP/akS+RRLLS
YMl++d8/FwEt/Gx0zUbXkwdKP86PpbGfMGP3H6Lu8SXgzLxome5f2j4It6WTF5+MPnsYI24qgfjn
cei0aUOHriS9WQyfsgwnDHedgZjwkOfQIYkNiURffiT5UBGU63THrq8qfFH550rzbWpmerNFC1nt
R/Fu5qn1EY+xfRHAl2m2cpgwrVuFPUFrFTmlQxoOZ8d4yeUB6xu58bP9WIT4TEMuzuey3+BUwJwE
SWEFubZ5UpverMJT0AFDq2V3DVefdy4irpUudpluhdP8MiDzWymraSXgOKDMEq13U+LUYhhwdJrh
jYkXSWus+M6B1oYP3QJVq+1xCdFy3TtOQ2PeRelSh1NzVvaEqRpZCENeWrnpYH32IZ15gJa+TYPo
Nl5fFBe/r8knJRB01dL9pBpGQaazjB3IufEy12QpiSh8jeUyrnG9XxZUgZ03gjcy9CA7LzPc1G4A
PNTbJUFtcwTslNbLcdL9/JludsnMjjQ8Ju9/24tga93PJWqPkucGg1p74GY7q+tPwFbBhA2tVh0a
GOPpc31xar/6yj+xj2S1ByvmY4zHj2ebcyj6zAL3TGxPgrL0YyTBHFmb518XJMofUL9WNLHD16J/
KZUBg+brdZkyG0ETmonQex5RSm3CinC/mXUlQoAlOCtD4exlGtIOIfWE2kmJz1MR7vUuklEBSNEt
5JmbvPATsIpNeSx9RNz3du+f44S0qbXQ4J4ay0s3xPVNfUeRAanpvrRtJ2R1wXAKHXv8KXfa2J7U
zhi6hMKYSPdMOMfnJi94Zsk9tVkWn3JAFV7UefQjR3oJ7VU9xlKwcVgqLO8eKZvPcYb3XYcOhqUY
6U3b/wzadMWI1OJCisN1rFfu0zCH2l4g+TpaFfqysWgtVHZ6uB8HQ99llvi16Lr1pZ3cX2OV/96J
C4srsbmFS5lvopK+jir+OsXP0e6C9wGM7YWI2YQ+JDVhGFjWqincH5NHiJAS5tx96WrXmx5DX99V
Qc00FFIx1m89vYi6Y8Qm2m3YwL0IYXG1LOsD5NNKC5T9dRhA1Xia++Cu7yfxZjkXi74tY1g9m7y3
EGH0C1IFeKWqXwwyq31RR5FuvqWFzwgnSD55GgezeAkqHyJkYUw3vbJgL1LdJzoqYKUqgrMvN2qv
I2AYbJUxj8dMVdk8f/iF4PBp8bz4chfOmPvUCjcKEhE7tB5FGoc3t0AgZri4vOIEt8w4YOzrXAto
kaoHaTGi88YOjGM1kz86m7539VEVotyKqI2GafzNzLvzkFfMS0L69vK5pAEb3ZRUdNcmGIX7L6he
8Msnuw6YqP2VQz5WIMwdBOLbyEFluE8shzZgNPc/m0QvIcgND65uunuRCuP8Z7NgBahXdSVd4cPi
rUlQIopdbtSe2hhkCx8CP3togM4ioSwGPOoj94vsr4dyz+z6t6Ji5Xn/yBzYjXgScdxRg0dpTH8V
7BABg74FDi1WAoSssV4KODrwpluHSz1tXgurx+HVLV9ZdEkCmGFBTsanqQE0XMdD5626oRYP5I9+
c7Q+eV5CBJ7l4szrwaMVRe9uhE7DE1JUydkTmBVneaQMJJ0Vuqc8cp4wd9Ub4kvp36IKXyhjJ3j2
XWFvjYR4KIrc+LCqT/cLx8gAnqtqZAK/eNvUtPSxIrYyK6x5ag0j3YIL4FmrzlFj6LRGHLspHc7A
04dzKzdqT52bMO6d29ij9gxOA9YumdeBOKnGBaaK+bb4sP01zWwPizzkE2S2KMx63S98mMxq+o36
lw2v6q48cPZqjq4DNoWJAPD2z5Rd7am5vO/66Tmf2rO0joHIbK/3h4xpJ3sEvj0m7O96FfxYEs9l
RDM+7sNYt3TONwuVULhY/vd+xDtm9bGFQiqbt126ZAf0rkd/CVjBkGKxxTK5nSPRvAaOkx3g7/j7
EAzXq91Yn9SdQsv3q2hJVnODTL/0tZxNabq1jueKSkqjJ3DtIHlFMVSAxBDFlnirF59+z1vQV/0e
X59xIOtkfjF8KGOB2adfMB7s5pQVjrQCdjlJOi25nbdKp1oHQ9naaqA3Psuf0OflR+Gm2TMfk0+4
AcHIZhS3b9Y8nSzUfltAIjA9mb8Zu8JoI3i640tVhsYhF3rxyeGpqgLUSx0KGTf/sddHYzezyn62
3BjBU2KPj7+L2rSpifPtDuq3ilIcBNHUzfC1aoD4sjgOtGWrlX51jEnGSpLmQJpe+7kOZ31T0504
OTVl8oReMmqPdKq1b0s9/hzaLHqfY78BEoXerl+kPC3r4qNamycTJtRu1ud1ls3QnhLpNhUpfjeh
6/W+JvZvHUpykdm3zbnO62pnjUjxFMlNx123pVnHwpXwiQ+0vxPltlkqZSNpS/O4d9deaL9jiZ22
E5O7Vx6tX1vN756yXv+kjActEBctGlpSayHUpRX1jyr3v5al5fxI4m6Pf2z6GNFlDhJDh05vOqLA
sLCzZM7BYop7n6G3cppuD/PONoPgmOFsB8TajPthDjII+ego67ojB9cen9Q/q4RS4CW4MQw93ddi
bF7j3sGkYT72rg/BUMss5hzu9KkqibrRwuwhyxboMjZmPjSU5hsokvSqDuc6j899HTdrnhDh1g70
+rRAkVwvUn4SmWWy70LL3Iy5DD6WhD4nIwhUFp6hrjVXm7zNx1r43mMRlzUGhsBGUEQQ7MoiaLfV
Cd250/XqGsQflr2erre1g1oJ3KTM2yeLHDfFo/GTJDzd/+ZJYPYnCu5LEnvmV7lDhsV9B05A8olg
hJOTljtT6syXPs+f5ZENlxm1dorBPopuAY9uPG1teFDCMDWdVeeafqh2CdGx6ovGhRHcwI+sPXRI
+/sagZK4+1AOr84i47zkeKoWIYHRNod0QgAzEQD3mI3Qon8Kv+brQpMJ91Ibmm3uAFV3CJcNl7A8
xrHvXmmtuFeI/r/3jBJIR+J5xrqTzqQmNKzDPavc7nc4lBnkDY20FavFXbtk6bM6R/RrB5m9N4+h
mOMbdZfn3MK0Ugc6Ygy3WkB/C2JMM3vapuiAH0cfY2vnxcN9r5F7aSB4YHaDeJ+a6SGnY/3G0NYf
EK4m+6RIWYSqb5Z+wVfiFiQcvvpw7Mq9BmRw0tJcyo8cKOaeSku9NQUip2Am7ISkHe+B/sYKDLN1
M+NE3NResmjPUbHQH5LnrUWUB3fKzfqbPtdUT+hRsCZ9Vk3+RFTnFrL6Vtc04qPQCd1UGrhddtq1
MVC8OMaSrZlz+uuMCQjSIfiQHUFpq1LY+nMJg4z/j9+LQeB+bkiSbZjpEXvWT8TkBWieMh4e/Pn+
HCYAhHBKjeg1U2LOlTf34/4dkC9AYvNfVQdGanczz1259vVXEmaAMkUFJS9DG5h1VEDTNDK/yCIc
H5MUfnyUJQUpB+yVpLXeJq87JCMRaEqQQFtjhnoiyDBTbp+hT42rGnMyehadHxsXwkGPqkigagOd
G6NRsI1jOvjLvu0zplPymhEgKE4GmXmuVIt72gqIXvOD6b1GYDDkP9RtcGpw071YBs0hzxncAzVL
+2W2iSu9v1FKKTRXimVv6rmHl3hxPfxWmrZya39m7VV2r9YMf1sOI42JlFhdGXecRiMs4kloltwX
m0FuVTt8hDHV6Mn6KKK6WBWE/N7RVaDn7XVgp9M1dNhYwhsPv29zg79GZ9i4Qvtz14WsAqaOs/W9
GPmOQ3wNS9JD08YA2ZituJu20KDMx/WHn4468Lho2qpOcCsSbv+YoPM/JZOWwLgLBBTqpMyam6z1
dvdikx/hGWwi+6g0goD0muOklVuyDT7VFPtuVarNz2EbPJR6O1wZeXHbK10LtxbStyC7KoGL01kB
WAketGFCLDAKVgJrZRnatOkVoWYiB8wCKlkmk/Wo9kYtm48mJgjy6kCsi8F80+fUvLI6+kWzNL7c
P6+2fqXoRMYePZenOUCHT9fO/rH12u7X/XPTy8+L0Ts/BIHZHU9lyhiUZKDokHwofGhbsvPEaiQ/
TC4prOoQZ9Tu3kLXcZtNlRNv1FdrM8ldG73ZXqYSHtxd5jguMmpTgTTJ6l0DrvyV1np1JRK8uYys
/ddlDxKTUefDn5ARp03Sb9IcUyEjt3viM8VimtbTI/JoABmd+XDvGDoFNiIWRJeImDT67bVxKQdt
OifVtySwn4vAGj4Au1J9Ccv+M0UOWfOketUrLWxn1/7pzv4L4rE5oRnZV/c4eu7Le3tpCsx10tbl
AdNLe1F7YTW3l0ieW+S5MJz/9WrqB+t7x8UgX+L+nvzU2JVDQqt0xhMrSlEdejS5DyMtS4gqtftC
+zZcB63mfM6s6VUUk/7L9F+7KtPAJQgqhBrN097MPqw8ZPxRVM8oxP+nLqJelMO6TR3WDYFnPXj6
HOwjoDQr0RXiwS5zcaFmue4JZDJXNZz87V28TPhi1F7i2Wou1V97EOD1Yx+gr62eFfZviUiICY1n
MHLmWzt16kC94g2juXIW0oY1HIt7YXFoZVX7GMsyQASuCqmiJOPaYkyfnEwrAOHX01bUev9eD1q6
tY3I2id9NLzHQM/WketLSzSvdv5UrIhna69LUfTviegepizyyBpobKSEvrm26fivE6jPVy3zpqcu
SH/pYWy/3+WfWoSpvDNZ6w3DstXH3H+v6v61yGbnovMsJ9YZ8kIn0SQZmKgBBCJrqLGOiXtNOv9g
MMV6Hk3KtG5XP6qjdtTHQxl6e3PKv/0RkmgBjYu4ib5lEzOPqkpRoOgmcSxz/NGKrP0IUx9ElmHD
LMOCcoK0SIxHE3w18ZQ8pyh1ccZZ3reKhO8Gs+3PKPX3E6mwitWZG6nEOOT1BSIzkLdQ/CgDu9zi
EBzWvcTqoPCXobW1ta2SxTgKYgT/UD6RoH+961fiuUSTV5WesdMyksJDh+mfYiapjddF0XWuEwCI
U5CchiY2bybG/N+cpHx5BNuPW6h23pgvzCcF5aiw8jXELavxMs5ruExBT85NHsBbzvlslbRYcWOy
lqL2QkWsT0VOqMukbfyRRYJCOgV9Op9c2oYr0ACoONvNDDXo5gTDsvaI7CTkNEUXXRvIf0QOcKl3
GC5MnJf3C/5+YRvbVF8MwJMOaH5WRJiYIBevuqKbrp2LdjU2k/hN4FVG3xm1P1BIkK9BrOWokV/k
wvDfDGlOg0Y+b9pUu9VxNwAOG2HGdlEpHxfVOUEIvlHGdbyqj3nepK/qfCbP59o8HItQYpL8eGHm
P0RHDHXi1aoAq4xT/K1sQgIYhHvuUDSrTmgclPRQS+PeF80L7eUuir4vgkpunIthWP2ZwNZ3r8RQ
92eTDd2/H6oX5hIYp52jkywCwnw6wHrf22FVRiiJ52pBFXmvujuj6RPGk1DrQzZ4mAs/XseoI3ky
lhRCTS5pOeDfh/nJJuMCsagaXNUwO7649jLwKIyko5cIv0EPKGTIe19KJw8IzAjfNiPvkCVBS/sA
y41RgAAwHXO43mmifx2qV9Gp/n7VnAsSCYaI/i6JyLEZhx99UOUPTSVgsgVD+BHjqj4OFfxb9eqQ
FdVWG893NTX2C+PQ1b0S24YC6+7Mr+KH3LqdfbElnxCKy6/FQjDTJ+DbKWAna1Xv+FPmsHlYEF1n
jgevJvaNIhCZQDiOnnpDLsrxGqijkSNTFsnUEeU8Iod+xgb8ZOWGREgeHesmx2MMjPxs+kO2UQ85
YVNfDTXyAuV5Wm3Zpip192zas0kNq6ifWP0/Km903E7zaYxmfW1L57REIcAEbjeic9A6FaZO0rBE
ss38wsBZuwfuIHobYd9vBiMI95nvrxTdBaVvi36JkaSuy+bmCUMHDiw0SCxaQyzuCLeYUYHZVGql
4A/rHhI9wpxxY/c8QKriJcK3eZzc0F6FdQNlZe4LDBSWx20evMZkX1wY36IXI7FJ07KKZyH86OSh
ED+pPfIjYP3Mj6hlaDRLISF0S7h9jIAPhpsA+6oInch4Y6/Cqc+KlT515FTC5b5VZu6hoiKeiuvz
XEU5WdmJ21wsIyeRO/HKj7iePPIMmLSpLodWDvk6zAe6mGZhHIokbvdeZPHukBusDFrTK7VWQ3pM
xKtT0+IWPFlUqbL34u7I6jbgC6kwkkiMnjpUm8B3Vu57Sm3ctq/pX3eJPbbZjsxO4hl652tZaTpz
9kqcfHK3t1o3Wav7kylIvewBK1t9TjEFcmeiXMyZHEPkvupxdyJR+nsuHyVWO5DeE8PyEcn0SfGN
Weh/JQzL3t8v9d9TmIaCYUD6yV36L9wa6FYaDaTi2t//2bvwP5wLkF1tCpxE69osgf7moUdhpVG3
o7bSFi+4Wsr9nxZx3MrHkJvc4lTvnoXWgVNAO7wO9IYiDAta1TdQHYS/9RIsv1h2iQvph5a7x9xS
BDiJxzbC51b+qqT9WqnN1Pm77mxKLg3Nm1O1lNznC0y3dmIiN1CMfxiJALPz9LVsuLpyN5tOkYUL
jx6qt61cBuc+H4bXKg7nk52QEade7br6pk32SVG4anOZTiyz9mqF4eE8oe2KoR41YtxomwnV4Vo9
A1pB26Aa+jUdBuOQ+AzujRlThrNKaWgkraL1YKtNJPJsEPs+TIqeWQcLOnwIX4faLp0VxUkU2I2B
YSccxv0/f2MoD/6DBuM5Pv/THUfHhuL7tu1Jn/S/+aCTwhJQ/e3sHLZ9/QZZNF+TLxa+q71SYLX6
s0eXASJJ9FVxnHpyUc9u48mEGUoi6I9bvL1IWaLZu5jdAlmNuQwOoHDkfo5qc68K2aqk3U9desqt
+EWBdJXHWHUysKkE+ywnqcwalmxPkxXny7xQx0QBj8i/nLZKS65U5YTvGV7/wAPFO0Wz2+xYKjdv
zex9D1H/eWW4Is7U+DzFs4PRzY0egjaan42qfVXn9VArtskQ90dabt6bsLBGx/5+bqfpZUCI/cQV
9qxELbO7JMc+Np5MCNIr1ZDBEI2XpSW3VX7923sZ++4KsOJX3JiHcMG0rugg0zhCGku0+gCT8aFx
jfKijVr/XjQvjsTOEs7jXOKSeCZu6929lnBfL4OjlDkyhn+q6+RBRCb8MumBI4Oq3Rt1m25yk0DV
JkKBpufIbY2UzpcCFCqvTjG4m3qhk+q3yIYDqaYtdcU1wADQuIP1Ad0a8gJL7aKOGjQestwuN4M3
f9iLKNZ3GmCmu19cty9vpTe1l7Yw8FnI+UqcyMjnIn7R4u5maaN+RfuImdBqo286yY2lRDJXNkW6
oaG1HfvVA/nG6vHQJ3p/vY9QU5zwhJVGS8pL3W2xavLSAhcaY1F5j8KhgGRatCOu/3ztW//j0nfx
/uuG7sEBEP9F/BBNrAH/zc5d7k3fl4pFEj1LRn/2RDTyfTtIooEEvXuGl74VcpLkLKjdGnyR6/u3
PZaGfamEvvHAPHPFsVe13e+9+zn5aqHO/efPhTGVdFY5xTYvmIOp9RMw8vSStsPjP79Vof/9LqdW
AdJEJ5dPp8zn/81SFiENcUrLG86657rHnNQRTy2185aEP4tu+hDn6aEUWMjwk+yq1LNe7UQfL3o5
aQ+97R01Ezz3H2FEWrvLqR/7F5iJv7UScVjeuO+5GZOhuM6CPBZTgkqMAXeGVrZo4TXrFiAC3LZz
4lwGNx0v9ZhW27lp9I8hcG8ebKVRBMBN+JQLLy1+zVSzCqeIX//5A7HFf30gwFR5ViEPt03H/fuw
Z9gOcp9ZAE9G2Lky/QbIqIRLkm53nIpJ+yCRj5btiJKIYnjnQZrvsmfVgErsxji5lf/LlYOyRRz9
cRqanUqs+VPFU3sI8wuG0y5GEO469RZNfXiwZhfx2IizAibxdNMkzswzB33fLT5hz/Lc3NcLFEvd
Pk51Zb5xXTJBVruHsGiYL/pldBk691/NwX4+xm2MiF52CYNqHgBsxMsJvOdFwR30pX1hepp85O40
buOw/fXPH6f3Pz5Ool5Nx7BAFRMA/TemGOpikqxQy5/uFmLR6cHGopqxLVL8SErHbyTWpzjTyhth
ltnmXo10hJ0dZm0koGPxZERpVr1EhqE9RtTWI2j5L4ncFKRJE0b8gbC5omKVnsqmgX5kUI7cUC/2
N0ocEBTLKaM/dg1RhJ9al1hlIZvn/HywTPpHWsThrjenk1qcNwN4nBhpi5buVX5EHLXPeAqCJ7tF
FAdhaMfjwEawMgWXrk8pwMq9Ru4BRqlIVQEUPTIUrpQXorE1vl/hMpcMxEL2XNFsA8N/9/0pu/Qy
REh0bvjgTvG5hj1yxVtLDd0yhrWanroFonkDN/I+l7PVWpQzJX0SpoIMbKQbeDPer3hD9jXe9zAL
gT7EG+UG4ysJH9rQd7DAkiieSUw1UTDe+T64/vMXbVh/56ZQ0jNMXUrcLNNyqXj/53xhgsczamYf
nfmh8shAuDwPHe1aN/V3o0XuFXIcZTNp/PFNT5big+4/vuphRsPZfa/K+QJwMnhQMnOCofOtn6Ge
1Dye9/NoLGvV6a5NPdrkkkt4n8oKwz+ide+ot+MbdmzjkfE5fwWkWp7dIXmu9OBFtb7VRnXCgybz
Nvc/3XVmuffHWKN7A5NNKWInJYtN7d/cxCFvEhAfM0w/Keup/IUY3RiKfiSwgskbvfdMosKovgfQ
xyg9V19DgoxOSs4WSF2DCE3kF604kH5o/CYG6wXgFlVujynSWwHMAMSG3zqLkIjY6wh1UZbu2HJw
UBTZTt39vbBuvSOmyxQHPzIdUsokNN4j4L2nLt+mJgWRdWk4p/sjyPSW9qSwSBDftPNiAeuzkZxt
6NKg8dUMbVtAIwp7GiMluV5EBD6UxLO9upEfnW1TB/dZWcFHWfGwk3C2Rncd3BNkJJE8GF/g28Ix
8stqpWy8ahMUpGSAVj2T/cvcwar2Wkk0bxdu20KvngiTf5g7Q3tfcgS1Div9dSQX6oamJ3ty3r1t
0PXRc4I8qUSdHQlJqdLaZtORFD9jWHjvomIXjyOSBVWH1ehSb9WVUTQ4hlWjMCxQfzGKfyxywb1Q
zf1/rNji70ZsnpZwgixAyb5tuEwU/vNaN/PY64XXoCFCh/kaY2KI+4r4gMSor1kuzC9Txzsz+jp9
KROa5PXEgOu1+LPHyXO3dy9xNxAVM+XL57soUUMl5A2PSrCoWk6UkoD16RkMWlGelHaui2zX2Dk+
+Ce1IihGfLtp+KohX/muduiUDG2dPYe4pqHvGMmNZAL7INLGPHRtFfy0nP4T+U3NXrRV+xTNwlr9
80jg/NeQ7yNIsXyHQYD//hdGkjkBGIPGBUxi+Iei6j4VYwc3a1oQ/xqjJC2q46KlY6D1+nRkukN2
St+9I5vsz2kMbE8NYGEsunNXo3BSh418VR0aHr0zx/gCVQZikOP7N92Clzv18vkhEv2r3fu7NBHN
RyDD0eGB1fuQ2JkDCiVbHDSP7O6ppkvqk5YO7RX1rGeHw03chu1oYZm2Q8oxBY086nqfchlBkUQu
dFbAbsekIbeht4zvgyn0J20g5bEaE+1rRhO/knXYlD8YVYEPcReYPYU5VRj0msq51F4nVtSzrQ8L
B/yOKM5m7yMW/+dvgPf6H5MY8IueIHKQsD2WcKy6ffkV/dvaTcSwfrqlSQ5u3gcbWcS8QPZcxW7n
Xi0W21dDbtSeOjdRcVmLbNXKOY0W2J8HJtwPaobTInmE75CcMz85kGzovCxJzsfcDNNel9EtNXqN
MyHfxWqkAr+p0K2IQ+Tx6S6dhwckZL1FOQaBAxLPVQjquWzDf+15+XyOmoFg+hzuwESjZQDpsnXJ
bUA81D4ttifOpNQv17EAvCPrhKOsGKq9NguXVerlTzTC+m3V5fZec9ryo18cCCZ9MF+bqag+iJtb
OV2Uvw2la5+RAtMxhh41ByRiFeCm8EdTEVyybjgIMua3oZe/6cNgf5M7Iz2DwwJZQ8XhtSRJPFdL
WN2SavkOvki7ULRgjcIK9uBk4P9VfcrXP5XzGH9OgJwdWqPftVlOPB1x9C+eXE5aWFR+TLZNqKbt
vU5CRu75IEtajRjRkRng2pkq6wwi502pNezZsle2gfJWFcqoLa3mMjY/eLocscdNb5GZ1KcoJn6B
NpD3/1xO7t+zBGzHZmDXddsxmRd71t/WCF3TtPg29XI/wfU7qMrNnLmQofTI3alDnEv2waES/9mv
zf5IwUCsCZbuH5uSmk/fm9yOY/rDamrMNjFW2rgqzRutydzXy1PRplwiCM2f2pnHkD9T0EFrgPVb
o8EeYs/+tvjDtm6z+pO7OCGRnNE18iz7uoBu3ERBaz6FE95TSsbmUxnLqkiJL1HHq5lMP/txdr7c
e4nmUjivLsO1mtj1oilPXd9dQr6eV2MS7WayxumoFt9RNj3oDuldPL9yJL30XeSaZRxFs0tIE9tH
UCoJzYqKe16XGCous0LfV3q7tulpbNW6jbrXtFOHqnQ3FxahOK75GOu+99R2+ZPqoqmNh+FpB9Ij
JmeYzlof69r/w2X15Gz7D+HXc/gmTdN0TcPV+Xh892+z8SaaLD1wgvJ3HbD0uIEsVT3QF+1U9nmz
LnOvvYbVNOzDdOyuJVKN33vlSGzK25/X/+ypn8RX92x5mfk+YJhLNVLDjL5EydNjOA/6aSBIPIK9
JE0YWWB8MrS231CTbC5tGJ8Nqb+sBHFzWjBMD0YyaNeydCe08/FKH2wdUogId5b5f4SdV5PbRrdF
fxGqkLoBvDLHyUGjF5RkS8g549ffhaauZc9XZb+wQFqyZkii+/Q5e68dhBejjIvLGHcuXyWN7LrM
yjYoHMerKnWMwHX3t9GVsGh/qMFylsZrfMbJGzJrpr6t8W3M8YHlFUEPqWG7Rx33yMHN/fohByqx
NjMfILVbfVFY8CSJmZnNVXqwq1zf/pqizrTw1H/GncjsxwzutdhwNoOJBVMrSdudRWk8kuiZnwdm
bdtmyYGyyaCqUZJrNpQCzY6OOQyBL/++/CsMzD8+ZceWzENIhdFtj0L90/2aZamP8EefARI08IHr
LFopLVwQdU+NTS71rZWE5fja6kjRqzaujsZozk9UFvlKlhqIhlg7wvqDoKHyDDD/ZAyFWjR68CcC
0w2eKtcwn3HODk7Tv0zLA8yvV6csYlDgPMvwtRF0AP1Od+5Dy/lJrJLzBM72JZeNOOVBH3KSJ617
IGYpd535+OlK6xv9mGceZ1a3Dm8S46Zi+mDI3NpnSXan8FUi9iNuGzRAio6OeM866GgtV8W5cmR+
74u+Of37Owwl5/ON5BAxxGpo8+VwdP1zhwghalmSTursvZBDFkL9kHTwwH1TXeY+LcWm6hN3XS89
6MjaF2RRrzo91EkhNwFt6e6IW2hBpuFZje+DxozGV2Qk2qFxNPdlhpKmUK4cZvmKDOSleFR6ane2
SUDnPJQ6m8LtxLQS6MpQ4ZCSKA5gt4OVjeVjZ+V6vq6cDp1KUFYHc1EaqW5q0NTW2geQtWVrtHYl
Oh/eN3DkEN5MYjRKY9vpU7HtAflu0kWHHC8P6ur3Q+OSENnbJTmuciBtOJCUbCpfKkcLePnbZcY8
iVs1BDrYl4+UJck2EDpVvtv7O2ey186iGmq65M5NiuLLWDrBFgCCd/GYf9CrxQE+BAsFo4O8rFYJ
O/d/MKUXTzGRpadoLKZtgmd7dSs8JuBuh37EOo3y094q2op6qsU8jY3GX7HqVYdqQYp3TPXXSdd5
W2Va9QU9NlC3jIyhIqcYiNL53pfpkyqE0kZO96WXPwVOj8xzxK8xZV5NRpFZ8xOk3ocfsfDVZgnC
3O6uRpURFsk4+8qw0Xsg3SBZKcR1OgJcCOIWLts//iP8S8hXf/2tIQjYiWb5mI71W5kL/84uwvgc
DLAKgiQ2DwWszvPfrwQxi/NALXH7HdK5NLhnEXLx4+gXFnLUKxjMSEdTZTA2IP5s3Etx0TDf7M0K
YJLdNsEzleObNwofW49eYf/n56LE/Ub2Y4E53LMvSpRZoxy6v32QRYe+cgyn8TpDc9gXkTteC9k0
e9xcv64KPT2GIj8SbtjsRRCP1wHk0d5arsblNdhPl4k++k59HXMXmw1klZEBDck/wqju0EMQtBBa
Jfo6pLr4tFc3qnejB95Zs53FV7bIV2NXQACgHW4H4mXqZ/2Jg2O8s8YhR25nJUx63HrjZ6Wzz0p0
0heUE/Tz3MrcWnW0+h2nFjvyK7Q3tI4erUk/9+6aYn5Tg9vYIgXdc8V9VprdIyFdBzWVL/7xLJZV
91gnzkHE4yqjFH4FO94g73f1tdqXmh6voPbVxTRxyHAokVdDlg9ETp5PlfmNjMwMBr+/0zogqzom
1pBglFXqxsVZlYJsWxbItGE+JiBRt7cPrbYDfd0tH3yzPNRjVO3yGqijeq1gxdlzmjdWWTu/9sKO
0b7G8SUMf3Ym9Hu1nNSimna++groYb/xajy7yh7sE2pRMWF4g8ltH9XrLYo0Fg1t2CmXM1T4TYaU
/AZzCTpQ54OXt5xTa3MfaW58zYF8IQMgDlIUvbgW5i2vOZ58byezsfslN2HIO57iblx3nEHWzZII
Yc4ztAjYADd5EN+g8TS1GLgmLQ1O0UKDzCKxisqhPwyqrAbGjP9UC571MfE3c+bGO/XGjZ7zcjtD
k1zCADLAZ57rDYxcAoYYseX3kGuhKVaNvlNiBvUwAvVGp5ntGimnS9MnxHQsY3w12QfeQcK1293/
ZrRWeuBu+9oEvIyIfu/giMdMBU9N2cOp9+6ZDzaXfvCCvZ1WNbUvJDYGIPa6yetgp0hHwaI/5d26
wIrpVgPrJScZ8VUdIjiBsBkM/kfnf9zOESFv+FHZcUS6eNGQRB9dTrdoG9HEZgryNZjza1CN2ipe
co8y91mhZplUjledGd8msnuxaeLSgIlNYgU/kvoZ1ENipP9xvjAUUvnvBQtVuo4OXgoSZAWN4k+t
Q7MuJ6mXDfMWApFX6udwl7SkhPphXQRO+CtCQcR19s6o/ND0IHPrVv8opxTIlDcR2Yf05zp4w4Z8
7f6519vnfHa0A1jdikR3DDCdO4CFGcL4QzRi0zGKeBtL46oqo8oq/jTCJzXBC4eBDhaucQ61unfG
z0pKbYaDEWCa/5yZUJzKEhr82Hji4CTdKR4n6sxAL6ZDYGsv7WhsYDBZ30JRBhSBk/tixfq8c9iB
NhlC3FUasB+WTe4d5OLq1X1nIkDG+2NgIrex0n5+HnVSwYvGmZ+HbAPWoXrXHAqfIXOSa0gX8H0u
jmFVOXdp1DcPkwk+aLFgpBXzsqR3eX/6/DEZHX0nELRshoXEN/iWC0//2lTj3qmWTCjMSt61nslO
y/O9GXhE/CzBknVasfB0EHEXB0I5A/zw4DxtUL9VHEzr9toFLbLN3m1AwEXdeYpCd6MEs119LR3E
LKmu/RHEOp8dIWZVwkgixl3sdkFy73SvDss9vEAMz/y2QXtNmjq/H6forBRfLu6lp0z0RxVlPFVN
hoxttJ/StNjeRKn/Xswx7PpUzHkm1bLjceKyEQD+z7gPjulQB70ZnW7TWiauJUsANnx0/mt1PPJU
JpTj3nfZ2K9g7kd/lmKLVsb5s1+MtGMFwZ8UUc6Oy3yV3Ypv3hgfihoPTAwCWrmGdMPKLoHUH5BS
Xi0coUHpO3dmynHG8Gq5oS3nrm8Dcj5yVCjWjB2gjdbB4gIpXcjgN3WXxrBxrQx9Gdb6i3L1hRj4
j9BcaPWF8lTZY9l83CRbEyoGXB8edclCx1e3l+kKb+WGWbflZoDQt5AOdU5cSz5hWx1vLiwJK+Ss
/FldMTc3E4bwnfYuGtLmbPTG242+aM1dc245Oy31i62tGxfvg9OaI3ytJZnAbWwa1QTDqfcSlEZN
M1BGO7XTqAf36y+/F0lVxB7EOzFF0ZcRvMA+of17IIxPvpLQcTf3HLG8dNzRCe1XmZzgbajOqGM7
3opKDoQaqRQX5FY18BQZ/M237ilCUtfimXB0+5AEYblhT9cv6sFdrozRCna3b6bdF5tkqAEH91rH
adz1ym2V4Vbq3Of2tpQkVXDF2MOMqgpBqKWjT4LqgNZuZZuptlP/iFzILfyfHVwoxcaM9hUvP5ha
/QNXgHGOJ3pGVA/uyrPAHimncjrq11/aas/6CkcqAmMr6rsb/NCGQoFeJsSM3sEYyKYSnWc5oKy/
yYQiJFaoG/+/Zp8wNxBs6v0q4UXESDerUx8HZVuumtHo0OwiFFdqcfVaWoEbaFvnK3HtPsdCw773
HaMGhz+/WMszvQ0EfCmuZlM020T03Mfqj/m4JW4CBROx/Pq3/p3JXruPymp/i0vkhnvoYiH3U5sU
WI1yTpwtji8UMlArLUIf8IPRZFR6VL0JgLQ5bQmyHXQUhVcGerZ4iYttkVj5xWLWc5kWqMS8QCUC
bSCTq64kkFgTfh8xIg+E0xt3Wa9JHK70o263RdNyT9kdtiBSd0ptPv7HsmJ+brYw9jR0y2KubnqM
Pj+fEdk+OdzXWnCZbHrEaTygrHPc9JJM+vAwJikBAU2NVMJu3zS35OiANfLWHWN03J4qW/+hemVq
hhkA5MXyq59VK9zW5RHZZv5YS1ee4ghj09D7GxWPTAPjUprVWfh28a2kjRJ2i/J1si5kW5TfBh+r
Cx7b7qVnjr6ctbQLMBGG0SVK4MqMPlpv0Qsz8p499P6uVjKK1rqFvwW9pcoabTMZoP+UIrIZO0bN
izbS5DSxJbvkxFLr4nMAtkiOd6St6nYwDqHFbMkt9WO0mOA0Ms13bVzqazVAm0dAv1YVPkKSgTpj
jY/YaczVDcv5/6a+Ne9muiutzn51iuabAlfGs8nwFWOa6ZooD8FMkJcnzfTs99kmRX/wNEC03Bo4
BNdhN6RHWL/ajYWnCU7kTmI/mhiwVIYAY819Mrb2ozrtQW9Hb4RZtqYcHThzOPqEJg9B2hb9WPid
03vUfNygBVPsuAflhSkFhzuwQWTbOVCayHnuV2ky3vUk0p1S8EErReCARQ2ft0J/A8HYWzVt7UNM
ZoBbu91xBAK4DGuBRU5GfuRUY+5j0/CfJMIcWBr8BQ9JXL3STEwp1ui5ZNq5wbHyS/9hchbf1XIG
xM5uPrjjeVjYouMAfVf9gcR9immETYBd/CUHq7A3XeQ9pXxSN9yzEhPRzkhWc+O1h9LQg83sCIgh
GWxQPAg/hbSOdl4k3zxyVdchYoOnWuaHaJzLbRJ3RHuEon0uR7KyOpt5h2JHt+nwUAsolKO+5NPk
obcvIxe4Kiy8O4sc+k3XRw8yJyZjMIYVfQlYlUvlqUZh+cT8lypBv+pWl+wCPYIz9teV69ZPnlnf
NfnIKNLRUcdTbh/7jtRu+DCrQWJunHIE+AuNIrCCP+WcTPeQ+/pXV8qVsFJssvYtZW5heO+NIU+2
xlSuyizfLTabk3Iqmr3AKp7lcKEXw0wucLQD3ifdMBQ78F1AdZcHoAByW8vaXP1+TV3ZdVed7T4+
GppWXGN3wkCcp/J8O838+/pjfe7as/y45F3idhSC0uZzQnTpyoa5+OydR73J6XlCa0OIZJ2sTIdq
tlSE6jWnNVaec2zSLrnlr6tbukUNekh0RkLq5kax+gK12JMnzq8AzRfHTLp4Z0bx6paueXulbJ0v
nd90J1XWVjDqg5nwqXZIARaOSQXzArZhGRFhqowR6Inbp4lkxPWsBea+z2xOvYCo0Af9+3vhLQeI
fxwwPJNBredKS0rGYe6neW0C9b8rLcc/o3h+JLxFbnQc3EclazKceRNVRvvqZ5rNaomeUL0+mqXc
gIFrj1kBPsxTHStR0StOxXxAqFTulCV5lOaq1uzyi1Ozjjkw0le6hCOFJX68jyGp7oyyG+8bP1ww
orwWZAb2J5f4XcdpXnOWnanJs2fXz7wn8mgPTVeW74bL9wLJHB0BAuWYOS1TtSQriHFe3GvhbHIe
b7VTDq0C01aKx9n9GS4qH5V+VsdIResBw2wO3vOhj2R8R021RswVPqiX1IPdFuXWETgVfr+m/kga
Gcc4nouLel1ntGENXneV3TCsSE4ZvyYJZW8bt8l9V6T6ve+jbMOSzTaOccA360tCeOG73ghM8Vgl
9FrQaVtOF+rBXnaM2My+eO7IaTXu0iPPviYWoXKbyPnRNyjHfVawfj8m+lLf4G8TVa1dtaj6j2au
6X5u5iJvNXRDWIZgrm8YnyVffUTSaD0lFYE0ub2uQgv0X+b/FKJw760MrFueG2AyvPr9E3LU5otk
p8zmgqhonl1m9Rt1NaScwwrUfYns62db+L9e//0nfl8lKJVljzt52UkLy8aFlugXGKkBMoFueKz/
urJn+9drgSi/lVY8nxRQaG4HC442QpWV3uLGQ2QKnrg3liyeEtwwV6J6UcoImT7mVeR/mCmD9UUN
EKcNWmgggPNkI3SL9ZXpWyWlE0gOdea5dYMshlI3TUmQLHEyihbrk3o7dMl71k7l0ZfYZW+2t0L3
OAHDadmDNrCuszMzb/Jdk0bPEsita2e/8Z80iqdu1S79usQqq/NCuxzKfNw2Qzx+dBNJE6IgVVSf
wvVUas0e1BaZWsuAek7sZp9yClu3quDnjB1u6zp57pSGeiIUsUmmd20ox/tKuPOjGVVfFFizGJNu
G/SDdiiKwtjcOIDBnCEXyUiv0PPoSdUCaaATyhfQAsYBvK7y5mSEnvNkouZ5LKaeqDJQ49KdqZ/G
ipBgNzMpjZafTZhht620SiPErrCeChPqESUXUdxgFGl//7oqGoOPLAEqvogPGDNGp4AOGgN4E0oU
K6LJ5rT5m0h+FN8S1pdzKtsOeyjDWH5iOlUWxl7quOlOSPgcdcev3DBz5T6k84dWhkPH4kIk+/0y
KQ4K8i1ScRotPth02Fl5gWcrufrMb78hi1Ts2DfyUzh22lptmAtllGBvHdoEiD200GN9DEcZn/LE
ICZK77GZcofg8S3dtarRG0GMYdVG+nrIjI/J8/WdY8bU+AtidMZY94hrDEB755A/Fa9VFgdVVXnV
tZTPvQriTaiLb2ljvKr2mhzpH1otfnM1Y450u9/lEaMBrU+m509XObB6yxh1lNPWgxqfd3wAp8bM
vynHWmxLvCtGlG+Vdy1xCcibXcde+4agLkJsNB1mx3yzLP8paQvBSAvJAP9XWrwhb+YYPBr5/JGH
SN3U0SkXSbya2NEP82yTjVL4x34ammvUEzLttH+oJbE0nTcRy/7pJlvKh15jYL5CCA/EZ8zJ2iiZ
mYd5QSByfsWA07x2Ins1lzrcq/HCmu5G/fiUsMFV/eQV6qadOZHepqxV6iFedmZ1JWnHJlK73H4r
ZU9QD4UZzXvLKX9IhhebmpPEeprNYFzpSyjA7ZK+xCmXbAEhR+ZNeOPFOA/CY/TQY3U51BFYKqsw
r2YSgpdi11ESLBmTYBgla+XTCunEHoKCH6/M7Ic4K92nf9/Vbd38vK3TNTRtw7FQwHjCNj9ZFPSa
39CSVn3SwDjsQSKT3+DH9hlN2nyNhsqA1jJzzAr66EK8ErxgBANHNTV0MyAi9ZQX64xuSWPcqn7y
NNO7pOy+q3u5z+3kTnOH73nsv4SjKD4YSM59hJ2Mi6Sqpz+Kznlv4qF8CABLniOMp3AIiYbhrBTt
JCnWYWq6zwIa6Wmuxm98uYixaAP9pHYZMoIJcDJ3bT+4OzahRQpVo35Btzj5pXPRrWGvWsuN4eCm
bxpx0F2jvJ+yGTY+CM+GGeVR1XJtWyO28mgR+RQ6J8QlMBhmOt5DUTwa8ZC/MFKP1qYM9KNtxvkL
AcPJujet9pFzcbCt+7LHUAtYPSGx4Yp2oF3BhG3ustbVX4xi3gj7m29J/UnFYOkxISDDZDwtYFTY
bqBJ1b2A/e4Py83KZ5DuOrBmp34mMM/c1XUXnUsXCZHkHrn0gjsyZ36sMlabyWKbsG267RBdEQDS
p+WAoaHzg9Wlzpm1ExNkHZLBHM9sxQOC29iUVBmMeWC5NNoJKZqJHEPQPl+sVdlY4My1x+RIKkq0
hmW5eKrD4orFEaeV5zEpEAkh9YSDXFMR1MDaEnPXabP2mLfezrEQppnwzrdR7yxyoizUzl3fwYSS
ln8epJ+s8uVd0LQwu6pQ09uVvrCNczqOew6LycGrPJS7toc6qk0QJGXuVy9v6qs+p83IqD2qr7fn
Xpuf2UU26iX1YN7+yHjVytq+iAW0Vkfjfqx6xiLZ9HNp8p/ZXPVHOSYH9bHkRSd2hWSIHwwD6Xmh
xYhep886uuL7LwMJSZFXs+m2OpoMkoVpuKedrf3wy/gtdCv7Y04Sgunpjh0lfCUGeu2bA4X8T60E
7trVSbQyi1XZyTFit6LVZMr+h2/iS3Sn6htsV7ILvLh/rzWNbF8dFlFSuV+nJI7OIm4WVRdXZkRG
TuQ7B9Wy+d3BcQsnIK9h6UJWpdeTHiw/RCTnQ5hMpbUJO2HvA2NhfOXC5KxnV8F6LMZsiZ5cQsIM
Ma6HuQ04SzgoryKciWosp55SrfWbPp+Du0jYHyqIrujcaTVYk4cABIWWDed7Oxa4VaIuvjKnaJ7U
g5n7xrbUIzqMrMkq5HNqT+WScebMWDet+MyxnHbS1MLk9Tr2cVWJmI3+1UmltVFpxfqSY1/m2Yew
9BYAExieqW7tjdF3h05YRFRp0R9qBNE4NCWkN9/pWlU8oIUmUlbzWGNERqpjgBe3RIneO9UrYp56
J2K8FZ0TV+gpBoMbFWgULK7rqGflfmTYAxE29tZaHTTkQFG5ZE13LPwgfh5qXKF4HMLu6JrFEXJ3
DAy8flHyOkPe9yFilt85UZkWftQR6fND0j/gkQSM3rbkESxXQRcwYNRa5y6U7ZMtreFetTR8t38a
Co6cExN9EjoIIEEi4J3QV1kXKDHuln85fCkdc+bz5Nx0ayBqyYgyiL5Wzojne1Sz4kHAEfd9YR9o
EidPBmfZtT9B0VS7DTWweXs6DLG5uZ2o0WGXK7VXAjVgUUlngEfAQNZBQ9jKABXlQJ88vbjdcMw9
j5CZpY1Y5tp8udOXS8ORAbrIpbQ2g5Rw86XEkwX+SqOdqqv6bjnQAGl0pFCIs3wrJSFcOKh/KLm9
3jTa3lW5UtrULG9lasLa5Bwd8KXt0sK7S/wKYBKDy5KAof0o0OM2M313txm+2u7S9Cj+LHEUrBmM
AidHXXyIWXtuZYTF2foD3yQl8gKR5GMh3WaZQKgHwMagIzowU+rcpg5q6shGE408CgXWmuB3L1II
BBXQRkCHnYKg+iDeuSXA0v0+LKQAhQtQxuQOuRF/3mx2sV8GGxHk3j7OoMMhZSJSR4OGkAfAyv99
oxf/48fCjGNZjsfRTHeZE37a59WJvtDr5oTz4JyEaARbpOOv6srV7OZu5tu/cVn9X9pKoFFKtXoP
bUa+pG047VG/TxtjeVrFrLLTAH9HLzqJziY079M2u6q/6sRjuy6gb5v3EzOoeluMAYi2tjsNeW99
qTqAcAvyMl0ebLUcVzXgUg/YSjm0OxJprFdS8MbzDJYWo6ejf7DHsFjOkbiPh9p4qOl80iwqjY+U
nX4T6aRL3WZavlv174MBQGgBdmkO4ZtWFTXPVpFPm39/O5Ve8x/dEFMgD0a/b+kSd9vnsmkIBdj2
cipOpDI8xOEEz1QY5ntQdyYObSu+L2byX8h5o6uQieagjqbqQTWDhjSgwg76eFs73Z1qR6iHQRIU
yoi63VtdLY/1YItVaUhtF3f9dJKZ/VRo43wHQmd7mz+GTlYf6csgya5IAn7ApjLsw1nTNqq+/P1U
KSmbGfLnv78Thmr8/O2t4CvFod9hM/ds23Fo1FNh/k0ojSI/j6pOM8+383OgJyk3S0EHmzC69s4O
JN40fDfbjNRO+HSavm2jkRkFLM9dki191AB3hoGyYhVVdN5lWyUXB17VJacJnKeQzLuxm+4KyGhH
CddrbzpN8dgGQM4chj/okceOiAjUKorA1db8Ox040G2OyeVadtzVy3ymG9Y+quitSJ3gyjb/kCyq
nJq5EIfPoWH/qfUtreJmJ3pSC+ZABEfVXCf+oyMlLZtXaHEekVKZfxRB8vuCKXO9a9ASQfHz4pPX
Ouba6Q3xFpftuMPhUe+qshBvkiyidRDk7nEyI/m2+JpXxLfgYqt8brbWEKfEd9udCI3sFW31n+7U
4lJvqgwLUNruA2RT16IiG9ReMl1FFG3d1Gr3Klqjjb0QhLC/hHhh2ags6xvZmcUB6sAPY4ztXZ9x
l21CqmDIdsnZNmt5+f1QpHYEfZ7e/u/X1FVrTPdNYqcby8Q3UbhoO9SNa2Ib2Q9T765z0tw2ctbb
98py30i/8X/44bS26IKdgsExDiBobnrteA6rVSND/TnNmo9Sc5gfaML8wpeWfQHPa5cbWDUatGuF
W2RH6fUStRb7cEO0iF7H5WoYYfM2RhwwS+XXbBqbc+nyVBX5QWOb4G9nSa+w+6ECk9Pk1RB9+2cX
EsZWte3HAAF85Q4uR8DlwV8ecpvoCmciREYYQl/VtFqPhu7CUeZ89OQACCrLOn5QL3WC1PFKNFWy
9UvjG0qE8a2X3U8mZ+nPVK6zZLB/Dl30dXa68FCHRP2oeXG0TI4TRF6sB9MRFuohV3IlgG3DxpQu
iLGwPGJIpxFDWvVG/UKRlhp7kzyJjfp1XfJr/0PQbH9ucruCHreBR3dZyaTuflKOdBXVdyShpwh8
rHc3Omzt7q3MCh9s7gbz3jamZG8DwCejworgfYzxF7FInjXR4VbQ7HGTIr9Z31S9VbnE4ipqehaM
8fnW9LqJ3ATkRbpg1R/k2eLyW7bZwNRgF4OtUDdwrY3BaZq8F9F7HqadRdYvSGjfDuVLk8Tzk9I3
jA5IJaClpNQuPfmcE2FCqOZuTC2GqZks3suRfIKcTuIpWp6Sjf3kNIP7IMdKPv/HCvg/7yDeTFNK
tMKO5TEj1z+tgFagcwgkneBkTIrtZk1PU8fwY7Hu1308oKDJz77Z8gVkUPoWt2wIVZJtfJlRJ5TR
R5A0H+NUBN+XiwAXBt8As94oMXbeZvlGy1jSstEy9vB+YGMta10x4GLTvOpJ87PmjOnfvScnOl7D
nte2faU7eytncqN3XvAE1748oPudD223ZBbkSAxwBm6DxRwWmRTV+UhbuuDf2uNfKN/LbtCZA7ny
wlexeA+FsckDi84TQtpJL7vD7AnvrdB+qPjg2RUPRVKOa7+yg2dwVv1KEcQb8Y7BZKCjMFjHuplY
5QdJroxeRV+SFIClVpYXIXsiyKcQ2sAYf6VdNh4tq3J3YK0AjRSVs1dDDjXu8MZvwrAFlfcsXkZS
anDiYmM0zwVTZGZl2hM981UYGfoX063agw5+1Jteb+O6wmSbjsWgbce6e9JiuFo0QMdNhzj5gkDO
p+hZytTZbbTtLP35QdeCb/QUpy/hSDyUyA2akVXw5pT4DoYq+2McXnTiD5D36g+RkOkdhsNwrRya
E9hCTnnG2iu76J70Xqby6qHJ4+4cy+aiVp8b/qzWQ7alggA/jUiSB20SH8rW23tucfDDttxyJM73
o3SHtawW9PRv5YpefYdgLY5qRKj1wzZnCLMLiim5i8Lg71fD3KfryamMFYgg2sLLA0oK/T8mRci3
/9lToiKwAF6gRWOxdOAQfrJI4NRrWygoDiCqSe6LGdc8zT3AV6xEM7kTMa7zLgrhNsg+ecCPFxw8
zFTbnE75y03F4lnjj1i3o4MZGETwykp/iSrY/khufBJ9AUk0656431sagRpwMoAi1TSJvtapNq7U
S8oV6IS+uFv+UrhksjZKZ9IjFjgmBCy/VIVeriSnl7PqrFJiBrspbOZtnel/FH3gHIMAxG3CXbR1
VTtfpn65ZWacb+qycB5qibc+bVelxGquXpHj7DwYU/VOTI13+v1SHOnvUybHdYCyfJXFkyzvbptt
bV7o358aYuuRHhSbT053TRe7m5qFURq9xIFe4ZgW9zWNTofIPN0xv99YEpUIP7K/hQKQDNCZfkE0
muS8IwNCHpedVM235mFBZ1j68BxLMziyf7MuNGUA8yIyN61AHlPVksZ/l3wJU/8HIAHt20TLAvsO
yQ7j/FMLqEmWi4lXiHZr77LJmRitM3MWAfSKxijvlP4SbXe1ucmydNndpxNRFyDqkktKgssp1zlX
/vWSmPNHPLvWY1/gpcl8CuTaNMK7XJp0yCh6viPjnqun3PC6S7nwVcE8uvcTHX9dhLgkbSSZBwyU
CEuNbzd5VTcn0UFmtC+VahTUXX25uekDwxTbOj7bE/XaOPfDXSHTjBXWtN6ZE/T/US6LT7ZCdHIM
B7g1dAumJ6euT8aSoCbv1MmI58I44LTPsWb0z3rjirNY2DWEUq5oEIktIaGI/jk64mNfniOgoiNi
AQX+FbXlbM14cO+TJtnVRuOevSQNDSrpZuP7+fewCIuXfBy/TkbBJ8f9MBJG/IdjYjLoa3d6aBkO
4cQDK6yXPQpJI1gp+SMrNxVp9lWP8R5LkeOS1WmAjVbypElfe5V9c+uh+8iOms1AouVa06sUJQLt
7HoiPLLHFX0UWOiG2vLwa9eAgZ3UhfpnAYdenqawFe+r93/fhtU79/sc4iwKRBcEjwGAw+QN/rzq
iNkqOaH05unWLEgWj2mFbOU98PsvXrFE/AAbAwXZfb0BEpISQ3zpOBtcF3KJzfh1ZZfiMfSj91Kh
eKvUSjauDgBQEz/dvk5PqvTpbByEYUaOTgy0vpB9G9IwRK6prsjXWgehnjCDKWRy7UYvW5NCQr1O
r/GrGP1Vu+wfRJwvlnG3um/71Dkbdr1mG/dWmgS1sJ6LmeEZ8ZIjdhwZ2tZFPYR2yGDXDJw172+w
SeNJpx1UIoSR6Usm83GBjLVP1jjpV3I3r2rjrHX8+lmU0iCbAzovfn8eEe8RPUVQ6uyiNKsnJ3ks
58E9mCZGrkbE7aHIDHkTlKmtq+zTn8J2++OgNQWY3aw8qFH02Dpkwg36W60VwSVMjWBTwhPb6QHp
hEWb0EUVrXZ2kvJNpzW4zbzGessSfE8irwi78IaVBHGwQvxJ5WiUZAgj1rl0dR1uyPHzvv37N0UB
M35/U1yYqQ7R1yYOL2o2Wp2f7kEMzRIrDIRlmkc/yMsNr+rBzetfV5Np7eikHKJcOvTKoEL4xgRZ
XO+f+pSj4aBl8Z+Z0W0qTC5fJ4fMkLCV7TXvI/2SViGtPDKT+ACZaoG37NvVKKaaZFQZnAcYiJ6T
NpckR3Ms1awT+durnfhvUAudOyWTcYTztvC1iOHxaK4N6DmWLGA7nGS4cmnZDrJZSTJPiyoxnqrl
wTT7aoNjW98FsJ2y9Ri9tWg2HjXmw0+w9GNgIFONKH5o/2NR+x+7+lL5mvgupGVIx3LlMmT6WwsA
kWtXBtIbd6DPYWksGsPSy2A9Jl2+78CG7miLkuKYRs/T7FUPZlFxGh4OBOsEb0K05uNYgjvoLfFW
DNlSjLnjqlyemmaGJDybjY1WJsei8br3YUEFi8D+Ce3xzmLy8uFMDrFuqY4nAH/dftYngNE+7PXq
L1xTNQft2v4+VULey8x8UN2Rv56p5shfz8aq+eiDoH3IYshixDYydV4SWS0T0m5iZD8phIfzSL4Z
X25LXkxWzmOYh5xXDbO6Bl5N5E/lWI9i1N01aTzyzaYJvTKhxH4XWQ/peZou/0fYeS23rWxb9ItQ
hRxemaOoZMvSC8oROTUyvv6Obvpc71B1zgsLIGVLJIEOa8055n+/pv9Nh/MNPbAwpQYG1zT0nb9/
BZGVxjY2vulYG+M1kMWHyjOmk8Cktb4XH2rb20XcUjtVmsiRsmwcvR+O6lWd8BPuP+HitGKBQKcw
PwJE/FDWMteKD6bAnTVM1EqGnqloWoxgrZZXaqHlN6WLnwvMuTrNG1KjlNgnSrR6W4nyLSPV/L0i
i0GeoK1v4XGWbxZDbU9tb1NAHz1ZtL1uTbx4AK/z9qvjtJuYIIMtSrIYfg39d0uB2QW7MfiRy4F+
ukVR8smu6FRRXCzeiiDljs3mmfQ6ubxbxDTshqgBWyxPsyCBIMDKrpVt9Dqe5hWzKwkzxJ4elyb8
RPyWRdY5DzpdtvuR4/uH//5tWf/kO+AWUUw4mn0W7+qfNTOPSzBH/hedrFFD0hxgrQg1+0Mvknjd
WxiW9LiGp5OQOWXxCZ702CENvdzjtg2fuJaXnWYbrBPlQK8e8r79WYTa/g68N/rR24+6RSOl6Qin
lLsaLdXOdOD9HwmkWpTdSENR5XRDSntnoporuhxWs64fksIi8LugV/Tf37QBE+vvGwPX9z0T16fJ
O6Zo+K+LVGbIu8ic9SMpW8kpWTKoQEu6dZNxWiFgrHcSbnZWD+aUs8tRNeQwIchg7Mv5tFgFabay
0l+aVr7uRGrC4BAdxdd23OVuId6rqV5b0gntFlgJPVJvL2FvZo98EFdR5ZH7xTduReyh6lzArDcl
+uaQkR/9639SjPjDK2ou4Q8lHdZJH6t7wLnKXb9MoLzuMr67V+g3q8GdcYlOwYXIxPDn1MRHNv/L
hxUCZlTrrcrg7mPj8NgtWYo8U+LmeyJmduo8iGGhhm3bIxEr2emzlXHOPepeZDEZCPdEKry1znlp
0ymiYz0mF3VKvl60X7R2Yr7FMkaPsyHGuj7WUzi9GiB/r4vQs3W76PW7W7QsKcguvYDgTo/329MP
0bnolF6/xiG4Xik8o/nQr0kcPd0djtzyy17IzDrwVtUu6/XpL1D2ux8gpNu5uMb8mFt+RN6GE6KO
FulRmV9ErHdXT9Of0lmGpDSO8bdXqdVendI1Vpkm/MfKdcBxaq6/bVOjPqP1MzMSLA1jW9hxeVzA
jlMnbYPnJhcoXJvO/Hx/I+kyfRBRUhwWpuVLxCiNt9O2t4uAE19n49mLiS0YJdVLbX7Ug3q+wofx
56kQK1lTN5rY5n4OHt4i5yQiHmUdKGVLB39q4xHYsPcX75eoc+CrxjyDu7aXU0aDnfX5dL1XvOyu
2aeySd6xyNoVHFLF59I1tfkFFpx/TJTpSRV5Chp/94tdN4hfoFj87Aeoqysv93449m1O8+k7vS6I
DDMdFXQMUBdykA+ab/RPttQVVqMF9yEulg/1Ah60+GThYXn0TM27BM1IVEFaMXIjv2HnLSnhgw/G
AUrdTshVedq7LNK1goqePJ0ysqkT29mLdHI394uhwHmGFDhdaLi20TaZQqr8tjM6NyIquyB6RbHg
DM9xvFogOsOf8iPK1/OGST39EaBMF/Vhqo3kBcWAgwXEadZgev2DupiLJJg3cVKfh2zEyhqzOaEF
2b8MnoVSPqSSEPlkRX1q83A3uHO5oxQXvlnmfOwXt/ge6/S1B8xTTEM/AovKIHfiQBTdyoKH+knH
JbHV6znagWT/ovqxgtCiU2jWGHNn8aRniXlIm8yBsCi0w9J0GGdiJ/08aw2bA41LtymWs95nwXGO
yYZ1oJs9zYmzQ6GBQ32Oq4ewHKKrHvysje5w/2OJkvWP4cDvZvHXvcuYjWzSxOVuVwcPpW+U6EP9
CYnu1lRH9e5oZkJbexTSdo5EDKkXrJ45SjUymKysFX3KfO/U8/zQ+OX8QOoNEGx0ZbDqg4lIvqFA
oet1V3p2AmEcyx9UuvlVRQqGyWBfFFKnE58b7jwWY64LivBnXQFtkG1b9aAauOpI6Qtwo41BIR5S
3j+b02jYwN/GHt8UNfXNEmbHHN7FAibZFc/yTHV71Zk+a5uB7RlGz0pXr42MBWukJeFe2YPUg9kN
rJYzlMKY5reUpVeDC3/GSJCOlTjfd3m5b83UOc+B/eFK65+Q6j9jYX1F5mFVpN3rQgjaeqLD+lqZ
KGIWeTTJ59SrSOx+ZQDfb8NsNi/CJZdM1mnDvmlezBl7GNEdmjb4j2r06vU03lAfrPYu69FVozTE
0exZ5HXBAEem3CN1L5Mvdx/VqOcYqKes2SvhfW22Dj1yDIfSfwrkp78CMkNRxXCqHrQRizY8Jm2L
mzA5UmV6/jMW6XPenNvZ+8vwhCigLB96KD8PeRBhAvcMFAOBAGhvtveP8f4Jqg9zplJz8fiuFi2Y
0lReWs1R3fktZenzfcDpqByssUVYbyLgxoTv/dRRvXjRHdh98mkPywuY51C75FakXVCWEP++6BOk
VBzNSqDg5fpPs9Osa1Av1zRP86tRxwMy1Mra9IZLEaOx3nI7NBl9+obECbN587wnNTpaeCSw9lrh
uk3ceDNLNZ9Lzuu6QJpyCYhAZoajbFFAFtySR5ofTWqL19Zsv0F/YPZO3OpVjOSJj3ASz1Ejpsvs
xebWd7Ll6Y42JvTpsYV08jB2UU93r9MeyGhDx1DqN8V7TnD3nqMYHdZkOONjlRCGu8gjVLzj/Ug9
R/r571cnHEFbUo+szZ8fVkdTUviEww/DBnXKevL1+EsH6/uQgG7eQXKi49gna+rJ3u5esyuIhriJ
equGADUYIJiOboMh1mEPhqPRr2qEWeQwExceVAAW8dS1jEPV6/75z9G0CEjI1TDvvWbqtqZ+9pt5
vP9rw2y132vynO7/oaSpRVeN8QrYIQJXoHZruhzJgfyon3yw7XPiIdOstB/EvxDUY9XE5LTzQN9N
CCodNlzJKtP2nRZt1Nj352+MmEMRDmJHcVFoJnXnEtDqBZjrguVdTNN9kdRE/iZwr4ou0aMXuVme
ewuD0N07rubuVIuDYNtqn+ICu3c81HNQa8bt4M0I7HDzLlb+JYXihR7al4hZvd9nCxmA6u3hBouv
XR3NR5cxUD1lhBX1S9lVqhaUWZGota0OzvKmUH44plAmJg+ebEypzaPq/BbtvnCz5AEKUv3ChIMZ
sJ6/sAzTdracYfXMeulci9AZEEmfdW7zU50iJb5ffHcxDm2gbq2GAfWAcPQUmVN9uY8MIWIV1xmf
8nzERYxelU/aombexNDftK/qA06IO8UB3crmmkOr4Ztp0/ioJ8tlbOIbmupCP+vD/FV9exTaumfR
xmRCc8cyr/fdVU/Fd/U+RzOnq7eA7GzLxtj/lgtZSX5Vv8kvxDVu/PQUjwlyq0SfDnbqeUiNTppa
BvltvGdTWG+SJRm+MEmv4m4KjtivLGQcTKYYypihXPE+CGPblGF51Bs32NndOH/Oo/TWoN85kIxm
oDjxxFMoi9hNSwwNGqSHUne+KIFYgUlt0vLk1GA+3HUFASqyUpJWnfEiOFOVkiSOjZfKI7QJh+8x
CwqD9a5nv8xp+xzGbYh4HsJa1NQIW8dEB3RoP1uqrZmEmgNWUGL28bS9cOfTO0mj17poSBxA6cj1
pLXH+5XYuNdUDwCKz8kH3MV1xZzwwfq02JLHuZw1q612ZRYgFpIPfj/r7KbkaZTrbz5Cq5UVso65
8xLIuR83Vl3IYqkw30ujuBWlbf1q83bdzJP1Pa5T/MbLjO6USuyq7Jb16HeJv186r2d0KQC2DE6w
FiUpd5225GiUBZHIdUx+I1zt9R9+Apga9mU2PmIPTVOVwwD1ugtiv98KJ5ZU1YMVgrS8syq6saDT
MQLxQFpDw1+LgmrjubbYDneZiVZ/Y5HnENbOYKBkV5Xw6o2vpSUWL5SbdWycgb0iFmPDF11tK7xm
RYigzrKd61Dq9+KLZw7RqQBI1RCAegasQOKgnModOamzcnyYFZ4xZdO2wnhAcdsKid8k7Ez2fxyD
VUIezeupjUgbLqxeIx8M2NVo6G+FVopNpXnZRl0hTmtBekmWjx4R2BpjTXAP09PQn2Dcw5LL1biO
uqRY+xN2abBf3tUe7ex+NCa9/ts1P0X0E221EWOLcBUWDA9yKGBOWPO1AW69yMSdnEb7Y48WdtuP
lX22oS3cAhx791fDIe1Pftzi3FD0dYVbJ4YnXtmNVWC26+fzgBvhHFvDIOO6HtXZn+f/nCIP0RHk
6dG2I/BIhqTJR5V3GvmWDuQYRIpTbEgnrWmkRP950ZFe5km6mtXPzkNT7JKBYR0V8fzg4/pmgHxQ
D627MCnSR8QQbJjd/n5O1/0Y5nN57armpek056zaKp1U2URZ9eJGs3vW6HU9ZtUBBaV9nEHZcMkG
80echLu6DtvP6nk79sp13TigYxwN7aA2v9IduQrdeRbwYI9/rmOrLKZrl02s4jAhAy/PbnMyDMeZ
lvOhouD55AuoqoY3dl/FGCIglhrBpYwe43lO2i20wCxvHkNJhA4WONCRUZDCoR2pBUM6ksv3OjeZ
YeWRapC6Kaxh9So4/vAIXSN2v5C7uQPzVW8gqY/noqz8l5lFqiIetWF11ok8YR8QYlGW213N4NKL
M7f5Vtnz9ChGHRA8q79ZedyLqGCZ34h6M0185YRy//2lYhhrasw8qYuF6bIO+vXgedVVa/N0peTK
9Ywgh0VYeFIgtTxzjoQT+w8Ksxa1skonb8J7gO/SII1M5mnZxgjT0nocLm7u2d3e6dHaBMWVqDjv
WmjOkybS+ilhUzuJsvmUjM7LXdxB+Fm+SycxUur1k/Wf1AF19OcFZWhQzwGdee4r2q2xzE6kZ3da
XL88eTmhDKtW/j5H5iliORtXOO2foTp1m798S36kYzzITuo7y8NhhnmIIdxKuxudtr3rjs1NjRmI
cc29Z/es+CHKVus59vbD5DU3JsCE1qBjHsQ8G+ilWY+qoriqnc/EuK0qQvlO6jnTbuIHHRy7epGm
XHDG+vid6jdiM1Kqj/NcGa8jnsFdAst5q059T6SnTi8jNKS8aupeegPtBmnbMFibovcuRvaaOAp+
DegvIfKY4ZN6ENBkHS7GWD5DmT+6Jsn0YI2+m64NjTKnWTT6buMMOiU6dSXkdfhJmJqT79TIEbp6
uvYlg1V9CHlf2xu4+839NKv94ama0tXvT2hpH+/3RVEsCXm70dcu0JsHJTWyR++jbl0QdCpuIyzC
5nNL2EPSm/qXFnT//V8OcRdspW7+k7QabB1/IUdcSrHUKdN5v3diuz8vaR8BcxnOMRHeVxVMYgmz
vLjT/FmVLKEDjzssoP3qLxe/EX8W8yI2cTOhO5fzQeOYzjUpxY3+I2rnRNzu17K6rNWDRomZIJ0v
hmENB/VvKMMvZML3v3TNn/cmAit2P2Uz9xs3s9NjHSITTtKg+dwwIlRwHle/5z5iOM8qazmKQo/w
eO0dETzZp+o5QSFo3Y/YRtnf1yupAD3mlz9ZyoDGyqf88ptTkrZPdTGUT/NJge1Lq9uGVp5cwsK/
s45co/NPVTt6kJNM7XMy5a9U4twfxDpfUqEvn2xpGycrhYAnLzxYS2K9dY21VpTuTK+i3dKUEaIx
ObqUweiuFRbJlgUDddTEsCAFSv52ClvIZ7DUzBn+dhJgUrN74tAGOBdqhC39wt8mGBjv1xhGPbHy
WJ+cda/t94HXiZ2a6Rsm/9op5k2PxXtNI1n2nOl/nNwIqtDAXkIb34C7wmiJUcmpfxMKsrbDsj4N
S7r5xxCrBtu47QFht/nGQJ65rQmL2U5yFwgRBe7W8paJCVFo5T+Ebvd07+cPOWX9YAxY6A9EOIds
UVbxqCXs/ZmF5dWIaCMDniABbARAaCffn55E6MWX+39AiY01bRS8UjO2r3Vn/bRpwOG1KrJ96S/O
Ezlk6lKaqL8etKixcalAn28wLsknbPqjq3I8aJVwf8YRfKT/N+b2Dvaa+zJFA0JxUNeoWglldlhs
JpJy12ZG0+FeQGbDXZ7QJKb/Q4YDSfHf1XbKL6ahQJauZf6zJRQ4tZ+MtnVc8jT4lj0PWvVBXi9p
fgn34RBM9s7yMmCVNJALO3HDVTSQbsdS/wpHRMnfYcmta7NLKUjR00uEYCAt3flQBVy2mZcXRz2q
r+ZQDY/qKWqB9c5wmvd2JnRUG3P/cRh0g07lHHyzIPaq/9VAFX7xSCHQnKo/eTELL6WVc6USrNTt
7WTqPVWPjn7m2IiVwT1DNGfnb5wG/qmdefU2R2a5ER59KZgPnZEj36x18u9KZ3nMwvrr0PjGk5FY
6doZ8x+a78bHVI9wCy5z8ViV9kHv+/QXkwoH7nSgKu1v+cfdqdS0aa/JJqkqL8WV/a6VLnBPuf0m
WwjKD50JxG7ZiwNwZmVasdiR2yATcYr5NRTdKz7M+JsWVpR27NLlNsMSZhYIYmwvqt+yGqFwXi/G
TuXvkpoVrsB2YiPyZPI0O2+7HOrHuSuwm8zaBdTbqxXrdIj77LnXgvlGzFi8bTI6CpD4JNqTKYUK
pf3Sdd2wreb5pz9nH+oPHrXa22lNM67RKn3MYQKNqIfPJ3fG2AWSPXFuQFGimE0FpQnN9iHlFPpW
eKaPW1wirvBusqoie1h1B0hA15LJ2/tuyRha2f12KZAVKzhVQaNhXaoraRKB++xD9Ewro7rWmvji
sgN7aOY2YMOE5NmXpx7dyX2zxOJOSM1l380OMUGbWn4x05ChTzOmtaqB0g33dyTEArGwx3e3Z5Zg
hxkhJh8Db1vBtl3d4bX7ODV/KgpQxVL5SXeIynHj98ERNlVlCh5iikvE6uH3ZKwuVplpD8jY+N9y
p7ROSpVX4QKUfyZIaV0cwbCMb146aqsJy/Nz1wHxHRC1rSvQ2+QFd92zn/kEnci2U170KZFzuncy
iW1GVAOsuNaj/gOdxq6ggH0x9BlRf5RB99Z0jQgcvwPEwddejz4CmWJKd+MQmTDyWn09yI5FZrjG
JayGrVpQ2RXA9ok1WpA1C7HZoHCVqmbOsj1qn+bgthqZDzjYXrO4a1cU0s1Hf5nLdYtHvk6d8iPy
s3TXp7lxpF6wPEbkEaa0JSjlW8urAL+5NXBOPCzz0hzJtuEua+Zwx2LmpzM5TOHAOCVL5pykevIC
9Ay/GmlW7yXSlWrUyBryojYjQFp2g2pBSB1Ah8gxvU9BSRQvY+FDlo3ZoRfe0dPI5EYl3u4yr5zx
ibPYvS+DqQSR8/7fe5DWPzllPn0aOnmYXR2ZzGv/g2JRRGEPIGVwjqXnvAc1zBfMqMlLT/Y5NaZl
pSzgqsBYUZnaBKlvHNhnnkC4uA955YbbGqvaso+K3Nzx9pcriuBfMvFXM2nuy73rMGf+SZ6hLQUp
4RTfNX/6ppmxfbA9JiX0E/6ldkttlTekO/2PN/jvXAWDrLEAboklg8cCRTb+ixajbwT946mwTho9
x+04luXGnj95bZ3uhn5gvjbcX7mTzlShbfFk5/mDaQU5qzSrRC3WHtMkptko3whp2OlThUzTnp8d
79kzYi7crqc30s7GdijZORuZcWXV8MtrmzFdh5ZmrNhlAk6ygnYrzDb8EthbFxVFXsbVl3Doubar
sjllIvtctnhCmhE3mG9lxarHv7INZpkUEpvTeeCjJvYaWNUEQzJOUdcsDRBFQlu/TxykQRioA6ir
fR2H7wZI6jX9Qka6HjsA2y9Up6jCCVLOSE5Jbd9eg3lsz2lqhxsykiYi5nKxjWlVo6rGGGP5rYEd
nVI16SSbsY38Vz5MxnqdchfptDAqjH54HeLmodOR38yur91aP2/21AVuarbIbHNXaJV+6yKZ9MQd
vTaJabm1RruOJLZpsqbyQm6Ws1bp9iZYTrBTS39WdfQ5LGG9WX0H711i2CozLoiWZ5MYd6b3Utl0
haKTQCe2nwx8+yu/wFWMGqR+X0JPP4B37XaVHoQS9NrtoiwPNpTGIIpZpPZGwdgdXS3zHzuioFyn
SN9SMjUSeYk2XKvVbHyqsir7mCILUXVbB0fbqbEiUWqRThmycC6MBsbaYI9ygY+tn7Kop3yYLeKR
Jj3lFq1t30yr/dEtNshzg3iiMaKL4PrpioNAaPXLiFENY9ceFJ/3ViUOOM6//Ejeg0LDcBev7lQ2
lRk/LrXF38NXe69UMuIp+RxF7q+iDQRhK85bPeXpS9KN3spIZv1hDJEWL/BAwXbZcAqqwALkKPTD
lEsKpKxUFAn+DOLnsIZKSqMIM9AdEbEoTkm8cWH37i6VWluTkutSjenmDsB3omagOxzeC8SGCJyL
D0ZCTbeqfCpneuRG9D/C6OeciEfVRjGHEF41tdSNK1jJF5rucbm2u6aB1Vc6LUVT+TAkWrsCpZYf
VWBchXN3lXQlsmeZ7zmEiBpHfbL36rSoZKBvXR8Uo0FPUNqnjP1KvLrk8ykwNOfZ0fPoWdMFYX5o
JkgAiY4qI9ozEOxDO3xtYoJGpqYC60WC2cdULqtgOA7o1J/VOFAOMVUKsUB5sosfRFAi/DQaL6fB
EVHuQo4Ur8aJEdzBBYvjj+ZxaI7FLc3Bh5eZvZvxjd1LBUFY9YfU8vy1AwnzMoZzc+Czby4xDaOt
RzNVaW8iNw1XXuNS27RCcrMtepqH0TD5pvRV2eKgZsW0KgutYBO8zFtMNtG1QeyIRraaLne2FxmE
w7MRL8YBDMe84o7/4chIwCE2BybFYb6qzyn+iSWftsnEylIVsBAJmLtGlrKDrukv7jh95A4zLRXx
eYcgJWA15v5KTM85tpTPt7BLo00zgyItdL87o/gkkCcKLDjErolih8go3LaosAI64XVZ/VRqM81N
3Ks8q80IISTl/n2S4HiTDf+4z15tNi2fmcRuowY2nnHbvH+tRp1RipsN96pXdfTacj2wkMdHZhQm
VjMwiaosoB7yaXprG8sGJORRLrLT8qoPNWajyPYO48IVugxadFAfwzC335rWtG91a/0oJr87qhoY
dE2kQwBOt7Hjf/eDKjz0UBb+hzSITck/9iqo1nQKHXDgPQd50D/la53V1O0i6uUUJemPuY9JFNaX
ZV1JkBAZjPo6z6wvoW+Ed1cNScveqvdFcZ7QNV08dLg0zZMyPqkN5lQtyAhy45oFRvZVEAKsYHyG
bMhl9u0+DxJ0u2zcNqV6LCtkfx66vvxsGdohNqRLPpCoTLVJVhVIRHjV1rXmYmv4Gt4kqrnXiib2
Kz3x8zB79fsser4Jw8KJMUzARZaAfWjcnv10cD7LZZgOTPo9FEZFr47dPcPyAMyrX/Zum1AVxgeJ
0A26G51Fc2U6ZrMu+qkjvYGcs6EYWEoVApAMCombHw6nytB6wLKD+fznKMqDvS+85qRKvarKe6//
qvPS5X6T7012jWRUlwrtasa8OsQLOEd16lLfhTAJc3ZOgGc5jXZaUjMgcjTx9jgVIMuPZvJB9T1b
tfVDunB1KYxGRILvdtKIxyJEqXjBvKj+v8y3v+IUBPorf2NY2elp8O3PakMYjdFpiALj5AZ5snH9
ajkwNARknIbVkQqVc1Fz3Owuy36Jynhb9sI/h4zdD+oFgMrkoSuFYEU4wEo9WQWzdVDtxQSFwz7S
WmNbRjDgl5YLopJxjI7F6Arn9DAZLL1TIoj2ptxp6XwFm1iexq370OQp7f7WtD6JzBjXeL6dY7M0
9VPVZo+KRxRNpY4W4qpYUmrVAgqEePjGTNcxYLNtsTioQ+RyhjpaGqIHUvwnKDpzV2YfrR2j4bZq
UllliZynl5miVDvUHSaszD3Y9UhpqYDjVAht+B6QYUv2sqv1w61RKvXERxHppc9WamNskbWIItLE
2td7bUv9y34InfnNHfXyqCIM1EPrICa7p30lQ3XPxWm8GZaKibRZT5/1Uhsuit6A9rg9V577vYn7
9tkSmbklSdKByEkWUT404d6GuvIF8/yFBB0BIIBgr9AO6lMHu+QRf3+wsgpt3PexTgKjaKji1uSs
Nt226uuZssQ8nfTAmTYC4DbqQPeHr83VKrJc+4UNOo7XSCvfwCyIfetU2lrvlm6vaSVwGQhGoGQ6
e6z2Wt/QtMP+fXFq0/5sYvKvvPFbXYbZ1aZvfLrP4BaU8e0wjAQezLF5VPMuHpv+eF9exONPtSZK
bGvt5XP+4QTxU9yBi0wn9KrQf8iT1qzPHp22k5+59qtTaBf1haKyMugMxL9bqjTJwXDUDM0rJTJR
izy18BNUODYDSvtDw84zgZV2vhNxkRC1x/ufaZgVECs13bad3sCiK7AZy6luGoCLE3NHcpkcuqLB
Y+4NIn6C1XRT09YMHCA4qltK1JS78+QpA/AB42BwxZsZn0MkzeRCsOkvzfhBw8+2raRchhV2zWLL
r98rjH6rKAt/Vv00y5U3z5sIM7yhAMXT2+5WC2drRQbjoZtERRunm7dqBTSjydyanR8ek5OK/AvR
PGyYuqD6sFba5JGm/1i6DGChQlgPScwcB5pLfYitX35KWpxO7ax3982/aiqbJSzpjLbQCh7Hh/pF
jezYRFW3c7WkfgKV/AoesbopB3SZJa9aQzTcpLc79dNqiVbWyOg1T4ZooOv9w9c14ltIo/CS2CYE
CthrO5at5XMfn0y/1d+xjPj7tKzB2uS+sUU0zCaiIUiSj6C/qYVmmiaMqRNf+lENOzOohB1LjvqU
U7TfIycRa9c1GHRRuk1EhAfsuNVf4toOViaqtHtc68XJH2aIEY5rsFQcDLQ0Xrpuvf6JMieFUrlK
nDsjuI5Gsxv19LUPyuSq1oNmqVt7okjXasRTf4RXWikAZ4w4NDWeEEeOG38BzZbN+XDOPRz2dtfr
u0HUxQEpFpdVjofQhHu4RWc5Xlqzty9ktqbbesLXoRQvUWa+Vm0ffKtm97XKcu2ldNLotFA0P1a+
flJJ9qYFcIM9RHbMjSHGRrokayU5M6Zl2k4jY0ZrTF/vpBqRc+EQ2PTnoQ/T/lA0zUOx+PWxnNNP
Jqu8bxOsHcukkKiMK62G3TswBCVuOWmSDsj8ObDJ2/oKGBIFGJMs3dsg9Ga3VLtNskWT36AT0/Vz
42S/VNPMTQS7uRpbVDb+DOxa+2bGdEF9IawbzShVg0lFJO8e7NtlLc53KxvpqGDQcACoCe7uc+T7
lgAKid8h9YY8LYFzNsVfE0p5hal9UQuUwIq4mUTnnCu2oH6SiVey9JyD53Cf96H1ubX9X3Y8Fbc6
Hw6Z4ZkntT7xLmMw+BfWFNMpGPXTjItoFfj5rsod4zon5KfifqzWMbjnWv8EPHf5YukzyRHG+Kax
naRuN+Urb5zEduYNjUFmAzDr0PCNw7aTe183rqqzKfR+LZoK4KRDtkSfQIWdw4a/grtqTf2BALjB
prIgmw06tCDcKW156jAHrRhS0+1/r2qgDf/X+tDhJoA8ahsOBe1/pvHhKaqYcW3/NLRYYch+xq8W
pcX3wh1emJXbU18SDC9qQlA0QCgH3a6GFxqrBN3qR4BZvazKjs45SDD5TR14gPTFprThFPozLn7z
NQ9BbOna1J9MO05vNeXg0K/Gr3lM4ygbf6Q9sTfT0liHvrc0/Lzpaz44yVVdQK3cOmZJ/62CInzR
y6XbDXZKDEuY49OGzbf1ZDad61PIWNhsZ1O4doN2XImotDZaqjsvokJpHJZmtFOnTmOUa7EEr+rS
ui/ShLap3HKRMeCUNpD+1buuBLSgFmnkFIHdqCeTrkyO3H/KMwM4dh5AyDeRq9i2fz+K5XML7jBI
FDSupyjcuZMX7e5hKsH8K8ldUniVZ4BVaYcsD2VnVi7xFUcbdYE+cFGfqTAZ4e2WDn2B+o1mXa06
SeAsh77Z+AaBBsOAojgW6VdbJwckbRdEDhyNSeO+95kJu0pJTSVzfJYPltbHmF9Zpfi5PSJ+cLz7
3tzKXpB+6zId2DqXEufu92X3ZMMAAdQOExr78PC7iR7TF98zzaUkzuXDDql0sHZIPmEwYjml5mGf
kD8nzj6hDC4+iWnjwwtxSSpU82cM5imIH4aqS9+msGPrm+sMu7K8sMTzJ2tqlnWYIxmro/rB7EL/
PS3LcV06HlRuYxFszUPj1CzpdeEuM5SgdZFKTPVQ+XRb/MrEG8C1Ieakv84DH6jw3W3Se+GtnNE5
YpcS/6Mf5EgT1l9dbzjd4BM4wIzZfHCFSGfqXwqDGGmjEM6Xdgr8mNCpbHpq3VL/Lg+s0LwfODId
xO7rr/QHt2VsDA+5aS7HPqrttW3E+cUpSXaTvaCGYfCYIvtaY3e9+DbzsKqAzTVwgN4Nft7XUozZ
W4W3pHkaXecACGqW1Gt8aeJFfRVaTZvQTMSL8FhV2ClJnl09fx7NdPom/nOQacPnuNGNdZpis1Sf
nIIlttmyy72xvain1IMarBuet2tkiNDyov8xFuFJ/9cH6bs4CIFZeexXOf77Bwn9LMwxF+XnVEx4
i5BPpQgtLgLyqxJZ3dkXUS6H5t6pK5boS7KbLGFcIKaZ5y7+pPZ4CBTKnYAbsBJBqT3FXutDp9OO
Y+WHT9Yyhk/l0hsHVD7uSj2nHiIbaRaNiJPQ5gW0nGudadg72wbaCWObuLjpxFXX1TdVW/Xm9HWR
Z7XmNQwDRDwYKmXMMVMf9TsGAOnD9jsruRDCqWQpaqNLttP7fZeY1Y7+VMy6Rzaj5zwNgdGj6iSJ
oESuhqw+PaNjaR6WCQC/iILsgzxPXqPJZZo0ASVrWT24JOWu0iRFnK3Q2ejHDRzbT4M8o2KSbkDl
1/DaFdhRotCj3ss+LX5warosP+ZLg7+2MecPX6+/to5R0oshdrTSOkCa0JDLLssesFauO1dbZzHB
TvAXIdxaKUeZGW2EOpKv0ov85lex+CKfvv+A/FHbbu1NmlrNjXDNnWEUPRCdVqxL3FpP2Ou0vdeN
kNvn/rEZxFp9wkNYlKuKPfZj/H+Mnddy5Nq1ZX9FUe9Qw5sb9+ghvc+kNy+IKhYL3m4AG8DX9wBY
LemcjtbtCIknDZlFZgLYa68155hVdom7rP053RiR2GwV1c5ZKQs+Z5CtyPXRjZJDdXURZPl+5J4d
o3C2tKfatZ3/0g/Ibkz6Rla3JD/oHEeCaqDsGnwT7l5aJuo1l4zOPjGO1rgqtM5c1GFOLzkIM8TC
K2Lgj6Y6fo4+1rmsSH71fbh3pPKR65BR0wDSn+W8E3qRM+ts3YWteWvSvNZpmX0foyTmVF0pekkB
U+vPurD3eJsRDCFCtYJTnRFIo2lik09i68wOf7Yx2IMq8RdaN3hAWwVJBQEUJyPaAGvAmdXziqVH
lUJoR12YhH0TKLw2sSgtfVRrnd8i2MnsddHY7VLp1IMc8A51eKxWTuAumk1ps4MuqvRJNt5DxOCA
yBGAlXjOLREfVQ6yqdFPe9dB4krEqFZtG6e7lAEQhynFCtU/wXLyidwtSNJtnZ9aUXMcUHmjGmb/
mWJG4grkp9pwmhT1i0SI4J69te8sEVkiiQBJV977eRZs5ChOokL93geFvresvebW3smpDWJgithk
uQHJ53b9oU3y/qBk+aNt6xriuagDe2WPy4g4+4AwBXD3/aojgkvLWKQRCe5LIV4raj+ureOprCCj
JLQkK/PnaNLUHdV3U7uFNj0XPVqwQcxPmSNgsg6S+A/nZ5t7HOlx2+xcn0lePWEAyT0ibRhZ5sQZ
6jRzD6US/Wxgp8uuiFq4bdZhyCsqE1snHV35WWvazeZ1hq51r4QBE8JtH50Y5ama4JmEiEW1gehB
KoAvvGA4NG1z9JRIX2o1ElMu/tuaXf/Cq90d6267cHsvQVAJyEjhvCUF7MzA5MGSOgnj2Z3If6no
43yifKNOfxuHxAbLQsZOmD96JgxxoGYCvrLK8LuZ+kFteHLV+kX+M6V0ziud+FiTXUcr0dPP0akC
kDP9sY+oHrxb4qoEXrijypRZ7R7iXB5Iqq+XRps065mzTFcuZmROyeh0zdOgeQ3e/6K8a2Tz7OXy
kmoAif7F48DXVBzF2CwTNS0v4XSNR6vFEBt5SJFd8g5YTzNmW55ZsOIShvueATfXSSrJ2dE6jP81
EA0p51ljLjsEhj4fWc/bleE9iYnfm/4/dA9sYVG0UHIO7X3heBcEukvffgbzvmiGkYt2yrYC3Cvg
mei9BLSgGe0+bk7CKbdh+QksAJ8W29urau+EuwtwrXcE/WTqpu/3HbSANHgdW5s8tbPiPZj+Io1e
Zesuq4AdIR4/3Tt76dpNxNqjRRY7HHmHAfR4fdBqZ2G4/lJTlYU9PtvEiy4D9YXMnB85F56rm9yT
qzIcW2Bey8r0JWW5cu+5eXD0Wzp5vnqLsVssldhOj1o+EVGNk5EesCBDkS76/Jj31FPSzD4DWFsr
zzfDq4YLMyetXDbVDa6fjBGg6r5cEGFE/GlIFnZvJhBTsTmNju7fd76/DN3M2jLb7g5J9+ZaTr9u
Xf+xFn62ptvzMmgqEMsCpVzaPXUyIXa+VapF5TpHzj5iVkKVsJ1puDGMBYuEaoBkr62dr1sT1Epb
qoSmsW0U6b63lSOZSO3KGXuO9DDaBGFdnO3BvBJqg2M3Txdt8lGgHleqtUd2Lh7CZs0eoV+kTGQ2
bXpDNr8PEtKoUyP7nngvjV+oC9dsPrBSgZ/sUu8293OqEFWwyzqcdEsoYyB9dVHu3FKFvV/1oHKI
CiMO7XVuM9FPhf4LWp0Mrtg+2FaX78bEo3wjhWQdSz2/z4rSYqchwD1lqEXtNvA2rgH/tLDQ4gsa
RxurcIyLEafDRsDo/HpsfjZoJ/eyIazkLI0Yk5UESEVh5Nl5dXHmLTiEfIptEZkLQqXli1CJonfw
HMzA8q8fBQfR7jSt8lxEAqwMJJFehpocH+ERKFyBhpzZZ2aJrZ9pJvFcjruyS+DOeRsPSx1O8poq
Sj2XBU6EebrWCGXYeJlrbqIJF81HBmpwgmYNLf5K9lvjpq5qAGYji5uPBgYtl4/C0u5RLBBOsbX6
CL9Z1HzxSRkesg2c7hYJLgWDOMn1TAI3Zekfa4Q+Qs/t9Vcv4z9vfefJx5/KdkvFLm0DfNBgtCE9
/3O1aUCtiWLHkEf29H2R+0ewZ+6LC7J2KiZUpxPY3YFJOnUiFzPHojAP8PrEyfE6zsxEG2l2G8Wq
r9zkATYCzAhRpA9B3/y+VTBLKdw8P0NMYRo7tt7mq1OmIUqToLkJu3Xqu6bSw4PTiuiLV4+xkbCi
MVZWVSHEHVunDCxT8kCloewYQQfUdajGZ1FMHztvdJa1h4x+7j5gid2UT//5fQLL85eyHFs2M3wT
UYfJFInQpj+/UT6FsdlEtULmUOQvB3KaWiHbhyD1vX1DoMlashN+H/uHMShMHLsxWGV7sDc6UtNt
2QXaW8+cyUky7xkRl3kYLSlWtmy1t3hSOAxRytjYr4/0vVtyIaB46Kp/6ZO+91ZcitjYZGOxG3r/
otC33M2M6xl5La0WwsFgpltwnMliNiwWTpXeBldZzZum+UvUlcmqL9RkK5X6FkmVaMJh2hWOvUZK
hRdtv5qFRgkD0E7ApOtlb+5Q3FVvSfCZu6n24pbEQme5Yy8AKGzmFFjNKlj9OgvY+KSLRDGFhhJ6
VhAhFaqqSrt9HbZxjOq2C2pjVUJEOSRCOX/xao2wAVasWBf2lOBMiDh4wFI8wVuiFOGElTxrfn43
R/CBswHJa6EHE7korhaAqL2wWkL8eje6G7Ls/Qu6pKd1jlmifZ1Hj4UG0tHF1LKe73ImV+DvWz7C
NHxpCeDFmts8paltnutzT+5dLElDz9fNNJyahWeyQkf4RQr9+mNGej1Tc4VYvtYmfYYZS9bF2XYm
45BW1t71qJ6lS+xSrIjDyEZyh2FjgVTZuc1iLDbsNqYl1MldKO3/gf8A4/gvByuMFI2gTs3kPxbD
z7/okGrPGTJAHvZe4QRfqmRiZYCgS3tJreSgsUSUgLAgPFlNbpIVWCsbpaeGAPJmXlLJNkcndtMo
5S1I0xcrVYwXQ4v7nbCLeB0Fqbg4hornQYxkvsSqR5BnoMHYEv6Pkb6MNeFTcOF6U0tsmuS7oyHP
c6tp/qKqssba1jwHRkq3sPfkR1be5rwwaUy5PBgqaIGR0qBbtXdlg+LiF7iWhu5d50cCj+tnJgve
vdK5VcF4kZOiNyAjnmTZPLg6bmkQIIKjGCuyQWKKjLcz2GxWXChxYcImNcj289LXQtJmF373+1bp
YrnWmvGm4b7cILSAaZxE6ZWODo0Z7+rHUXA1kt68mnrOXAircjs+ZV7T3GErre7coHgebM4puwCF
VxBbiQ/B8bJFYxNY3da9c7YxPp8LgIVrIoGT8VlkdXnt8sw/5VH81YFPXKowwzSj0xDYkzgPAUnL
+NzJyIlV/KNq919rh9ckHpmLw/O8emf4V306FqsEGQOEH3EMWyf80St2sYxLcOVRRziXOVonK+lQ
PetpciKpG+LffN9qqsffyWUmHTilGLJNDunwCjFzqCpUrfSAkYbW1VvoiR8wqsM7W1WiW9DgmtJR
R5OuQ0Re2mkhcpimI+ZOSY5kJ8F7T83gvrDictkQyD5VsPUu8lv86kzjpKL9UnrEIo4qHzn5fLab
RQ6VShUvfpJvRtmI76ZQ5IqkoPEIeqa8t8z+01T8+ruJF4LA+1S7GmPwEY3ZWW287tQHuTylWtVT
ygV4/aU8wUum/kxLk6/z97Ri61iGeCNx50BnrHhyalMeooSD2Dc74ANzn/I/LyU4W/5ydnq6Q9eK
NjYLCrFf5l86PMguAHa5Kf+QY0SHvgDsWw2XIJJ3wRADmIc9HkI0oCMZLe0mH282n90+K+H06V7r
w8JUtliFUb/G0fg23yoidfi6Ff7zsfnZHjz5v31fkOQfo4UQzfGK4dTrIBLq6eNsCSNY1lZenKWC
6TeJfECqGVDlwFeegfn0Z0MhSnm+2xXeuLM1HxTu9GxL7tSKkfZPeCneEhul/tTIBLZOrNdfA3Kq
X+52TrXVxp+pzYmNBKmhHVTF+RZRUH+bv1D7JEtUnSQlGrRySQ3gbKsyLgDTLfybtIOSqN7MT3gO
mvzc04HN6Emwimkh7Iy4zx5dUwZ7bH3E0Ux3c9N807Ag98QqiXvQKvXJp4dzmm+50y3MYM4asL9U
SNnuD7rI27PSX+bOm2x8MgLttkX5jT9MU4SOATEbV3HWJXt1DpEAIQmLepoUVCGqPB3SGbEObffQ
BaLBKkGAu2oTQ+cb8sFGMLIcRRB/vd6sRM3IJV5+TXw0NzeZB5gpmiZiScPRYKwvcT86Xtpuuxzb
uciEv24xlkC9GBBYThOS0Et/PxbRpV0MRsB0EYXAV9bdvxLumtDYNn5THOaH4porY46DfB+Ogi5R
kDXrIG/Ll1THQtAnQXmQcixeSAm6V7OWGVi6JCiEGj6kTFFyw3r2GApgnixhpdsF1E1FWbeEUNCn
lOq6dwzjlqGAOUISfFQUUjTX8XQMQcS/qm5ExVBX4P6msI72n7Edc0mjj814DBkHWoXJ+jDlN5kD
SmWtSJ+bTrUO8Fn7mzJ57TSsKYzjtHIFEj1d6Xqhrednx5YKnpVkr0BN9RdVl+gnDuGbDctrHPvv
oVOyY0vc5gBnwLh3/PpXIlIGtA1ii16wq7KleC3SUqyQjjqXTFV02AASSecgXrHSphuB/PrJqEW2
MVjINo5I+q0XMiMShcu+qPHyi+KpyYuZrTHNGi9oCPqF8BRym4vIOEP+G1emEVdvbJgPdKvUTZ5l
JoEwdPPtMBJfLf35rkqfYEGi08KPBDhaNOLPXUEGk5TVW2+LYIfOOduEQmgHVSnVVRo6yLWC5qVm
GLQlfb7e0oOSr6aYzDmx+r1t1XElq0g9Dg1SkB4KoUmaLBFbEknWV5DtQLb9SQ8NTAnw7HgvNJ8y
n6rfSPPnxCuZhpIe8nu4UvhIZISiPURSgAbhorCbxa56MT7A+GCqGHAwbL60B/iyggMTm3wfEc8N
1k09tdMXghsFmgSqaTHJh/0+0VaiFv3ant1QBEMs/vUEOt0eN4FjXtE3LGQVJldXxYQ684iigSxv
py3dQ1vW8kUryZppdQCdNZm+Po37OzOhKdDZ+tNg1TbBhwlZZ3j1F5qGS2pd4kH+2bEucRlc2lMF
5NYMqkJfFcevzC3wI03nVycYMMUSvvHEn02Nd4TTgBtI9KSDfEpisWHZ3unoV47O5En4UhymkGM2
KhXy1wIjNHs8ulP64RezoVDGbAF1ng6Zoeu7wDHso6z6DI4tu/pOf6K+2/a4fKZ9kfHkD/2EI6NM
sMYD5C9cFer4QEuqXBmVhujFsSnPMjW/pa0DtCjHMqVrqYqNxsEnDqPYqkS7ATqPaYBoHYcsThIj
5p1EE2blNaw4wEouU9CWm0cErjN+ualxIABpU8+esInCgytPT4nBWBBqxcIMsyPkQmyF06+IKMs9
GhaVVubq/jUQyPYro8DRhb8GaRaJc6r+LODefBHC4Y9lOCvjRUY7xkyL8gHEpM7J1gF+d4sHpoHt
oqb2BwpTTP+uQM6jt+H7LKQyzOZV2pxihfKg1IbyXJHWouqyfgjo1j0QX7du1SR48Yy8O1eth/hF
bb0HWzLjnGozvyz6Y+DonF8OQIy5hity2GH1jPel//RCYfE7YDMpAk6EQXGXtBeMFVQvczX7Qxy/
a0790J+YgIB91dqfMY37+UZhF5vG81dpoqe32X0ToQQDoJAS/cgIvJn12a3fIaueCjjDTrY+aUwv
ZMJWWzGa2U7Jib5wPLNfpsCkVwnpNuchGIpTinJvTXGcbOietrue8EukRpMIijzMORmTcFtiI5Fr
E6Ggk2ilp2c5JUMMbGaOtmLai3nbM38BEgk51B1PrYouCjUskPZSAFaaAgbDTFt1DPc+i/ouLR3O
MUe5AUFTGHz7wcOYDffTwfZWZFWD98KP7pWqGZmZMsb2VCY7cnjRcXusZuVGxQhgkTZm+cUOmk52
+vDdsuuMGki8UqBHb+q3+ZaWOr9vzY9JvQxYZt9Z07q7jkAk0KTMo8Lp71YdtteEuSyqNKj3dly5
V3T86AszvXzrGo7+zKiLgy6D/vI7+i2DglCl4QOFJU7fwHWurcxvZWb8lrGVID7OhiTVeG5OmVFh
o9HJW3x5UrvJhABA4Mf5Ikdltprnk53u6zcLQVI9+AfTCn6idAEboWpyHYMSAJbrmA8mm8jt1w6z
ignqjlr2ZF8CvKYT0dbRgJDM7RAQjx8EzUxibX9cKbAJV8CtxdUKdXGtiPA5ubaj7aM5UyfQG/VY
1nTtVZ8oaFa0a8BokERmoCXogatiF0SB9+GW1GRs1dpVytRyNYRg14fafJsT8MYxrpasiNthNJpd
GVjDFwcjSWEEioAj1HH2RM6MK9dnJTK9sLr2VokkeVZx92P2HvrOs55V+W2mvc5fBE16LkzEvtk3
+lDGqcdedkp9J18rSItflFzcqhZXI+yCs59G5qVNDfOiBaR8kbC0wR7pnTwJsSUaTE55jNuTekci
eLGqrtp9MRHqkbSe3Bl/+IOZfO18/rX9mR9zjX7bh1hjMb+NH76PdGu+zkLlJ/+woWLeFK1xk5m3
/n++Rh1py3awAGbFol7MVtgADhYpGfcKI72nXMTfhyTTv083AlXX6Mt3xn5GGwgYGHpAC9Ymrl0J
yn4vlSNpZdDnB24Uurj76ncmFu1l2+ZSPNTSf2MIfetFKAKMM9fRzMNfzeD+0JVKHvS6LhdY+byr
GoTKxh1EsJzvppnrTR4/7ypNzP3JVHAb7EAvjt9vxzTzznNlqfa1QmycgxjNNL7PhSFqjmwfuKJF
jDo5DeG1rlrE31hdrWihWoDQzTp/Bcdf3TQ2349tqq36uDRAlbMiTfAKLzGqI42yYG+H4wYD3XD8
C3pifiyvcn3lt+Gveev1vz76/wo+i9tXX1P847+5/1HQryXluPnL3X88Fhn/++/pZ/75PX/+iX+c
o4+aJuWv5j9+1/azuHzPPsVfv+lPr8y//vu3W31vvv/pzjqHFjvctZ/1cP8p2rSZfwv+juk7/3+f
/Nvn/CqPQ/n5xzeyDPNmejWCJ/Jvv5/a//zjG4KMf9ujTq//+8npD/jj25F29zCK5vv//UOf30Xz
xzdX/buu4/WyNQ23ukcb9Nvf5Of0jO39Hai3Z1qea6D5cDT2sjnKsvCPb6bBU7YzucWm9jLXym9/
E0U7PWV4f0dT5hiOpqPFIuVI+/Z//vg/fYj/+lD/lrf4ZqO8EX98+3Nn1kZwYqB1Mwwb0IyGM21S
pvyb8iSIKGVSNwA6pUsoQgDq16OJBCp04vZ/UGfQWfuzlWD612xAuBNd3SHxytD+kj4wIAouS9sM
d6KucyrjaBzxn6fKFg6ovjPokGJ5Tk3l0jdju0sMtPSlMTZrB0X8YVTDiA5Llb+mdEauLbMBZx37
jU+3sdL2TapLY9HZwJRijLO/siAuK5y7IIkDH8kPSvi0p9jExPMymjGROpz8YHKyviLCsDee8ZAQ
BE3pY77GdB1RMUQM0a3KbeDg4gtYMAZRDhKhcLJoihQMstUpiIIyTUNVaKIe1zp9V/ajy8wovThF
OEyxHZb+AoDd/MSZhRZShjnFVFbsaWP0ZHU6hJ/SqYnXbCPtO+CniHYjfYo4cASuffLlUUr5a0+v
iGEz8x6VF9OE9HHE0PriiQTNTZaEfbgadcajVaeO9zjV1A0hueVDk5NVg5gAyZdHZI8SJMy0oRED
jTLyUWAs1gBeRgDYP/vYKo65rAcXvYSr3qujZuYs87kb0aPrxu8NyoRDTtPj2auhMvEXuj+b3uge
1aaHiU8j59qZtfZIBpR5FnQj8kVXmPmZ0sbZ4XuL1nGcyX1AoNShcQrtE5Z9g3GndxbBMOTl0haJ
nDh4MvqpaU5GuazVm6C1nXTBppqdSRx20DWTkkAA1PZbXTjaMRFZedSsCWBTFEGH+dYk7yH1de3V
q/UWFzvSqkWc4ZbUY3Yfhush/Rud3iIkk/ieivfhV1REWJYiOCBLy4+ai6y9pkRvo4tXVxjKNlNi
hyq/717IwoVr0MF3+ghtNmBQSqs9AzmDzoPEG7hShsQYmfdrtORKaR9a1WmBkxfar9KMwG/HFA/M
b7NiVTlZe0SRAyzJIA11j0sa3s2QN49Na2JbU4qS4qqp3XVnOOolhWOCk3oi0+WEwanFNBhr4d6A
iLfhqCZVXBEY7Kvau951/hHJp58uC6/UXm3Lsbpdm3J2uFhioMMMoVibdg2fUHHpHrGtyKqXjqnb
Cr6qvkoKBrawaBITEWqf4+aJRBAtRrpmOxqWQOWczHysAo66Ks3R0g2d9zow0lqB8kLCKrKmXPkR
rrxqKIm0YSVPVnLQExY8r3ygjV0jy2B78xJVpcQTUStSXYFdspZ2YUbTx0vqTNd0lPK5+orwx7op
9AXNhWfq8t0eU//m0y+6c5wuPZatmuPWQUs9+ZgzzFCZfijyKFzpzqBCCYKtcOdXbXdQTcJkQrJA
lhb8oGm2Ul+E3UZMFJGcJyJvdjymnnSb/aCnZ9Zr2ozKdqi4NhVVY54dTER7O8voh4djtB1HLdxK
Kq9bmLXyM5CtsUSA4517aZEZI73iLkRg8SyUUR4VoXL4jgbC+l768pLFTnzOgQ1Pk8MgXKixVt3p
Sde/DBaj4MXQjtmTD3iA99O3852HmhGmZd+W9iIoQAG4lZKvLba4v9QOMbiLqhIxu90zye+ZMnYm
UNkyeYkbWd40rkxPFNR+xgWxRcygde5aQQTPWyp7bZ2GfrNxgzjZhz5ZoHqvGE8pfUzys2k64QAJ
LkOpl6ci1qiYVQoPpg8EeQDF5mgXpLEtGI03a6gqkNfaqj0z6q76tam63kpJiO/RSj28ebU/nHtf
JYpVH8czybUO73hbPBmsg4cuLbRTU3Q11yjL8n4OZNItkM2/+vjeaGJMx7NUnGenKM1Nz88dIOp7
tMR0/EYTTASApQ5Nj9HSIkT4fGkRbzFtE3a8d4khSRdu3NREfUfOTa9i610WmneJfZ8RLcpbuN0x
Va815qioaSHi9qo15TWKfIxVtc+U2cAifxW6Tis1lG6+KpNUey8tTd24KaK7jeIMhN6gDltremDt
OyekKQ0w9+BFSbUKFS84mBra4aAq8m1p+t4nkApQ2XRgyoWqpeauTzobPYhhb5SgLj+itqg3bTlF
THCxI5C2690jTQN0GUHh/PCCfjxbmbsFdGqscE0zLAoc8544vGjBDCB7jJVRuwIP1u85yLwzuRgK
jjDmWPFCd1Au4L6mFdA3brpviFFAw1RzUbZMkV9RJsevRE3FZP149hP1cfVumjQ4FrDlUAaxw2Cj
18HiPXiEIr0oZWadDd9VsI9KzVi3TWRjeS3QdRdxeCOYVkHra6I1WhBLaX8Ume/dc/2MjBWRDz7C
KzO/mBIUPWqEAXBw3AIs8xk2MgdK0T1QBa6BfYQcp1Xxq+q6YJ1UKVEsLVpGenZ2suHi1XLKGXqz
sJmqLDsIKJs0NP2D7iVYBBqRPbstWaL44zK2uKNTBcewj9Ae9JG2Jc/BuoS+526Yir3VaUYLpakg
bTapHx7CUum+51UltjqAAZbuBhOENIxV6giB6SsJAL4RgQjvqMWXr/iTSicmYFV6xNjEtqVujbGv
XiIzbdfwzTiHdKU5xbZfHmIsidsx8tpXF531TumL8Cmocqy/eN6e9bSJrhnkw2Ol6cqyVlT/RWWl
WSaZAZch9sL22DWNcVMy0rEUtCHLJlIMqAl6D1VaVC768rhz3zBiJY9R4QIG8ky4x0nmuOMSg6ZG
+FfmP3hemasI7hzURVDv0kXkT4rWnAagSSuvjLdK59l3ul/Za8eM8XNPWvCdZ/fWChlHtg0GtoAr
O3ScA9FkILKMZBAXtDboH8Ks7kkT7uzggJ6fFoGNrKXzohdpO6yfcVWG5kYtyRLtWji/WmH0e+GP
5hazWbekNo43yJCqRSA1jAJq3nOtjdp9a6vdTzNOyWoecnJODKvPF6mUaEk8yxjuUBmbW8fP9HCF
O4wTi3N5VdthtQnMVN/SLHSfc4dUXVRXRfUr0CBRhaZeufzuzIBbz8vpXlb6Ngry9JyRkHwJk5Qx
WVwFKz8YjBI9YursMR01wMowmH06hWK4pyIPQxZNp62IGvesZIXjUNIht4IHXQxWtLTiJLjo0wRp
EaRg1DUT14hjivQjBxvFuaj7iAQJoMYarvr1KJEsa+ZLow6BXHSsilvQaEBdMqM5BqPf5CR5ZNUG
AkyMTowQwx/ShYKgiUD5jiqa/JQy6tIFkKPWZjaFpa4b7LXNOw4kwfSBrBROcuAl62PeKPlj7ESE
ZOeR9krmSgPedhzvmRhUD+W8iBWQUBZkuHoPvqaqN712Q+zTjdxw9QglaH0icsJcrZksZdgpXN/I
j001JOnCgwEGBVOL13pmRx9e3ODblW0HoKJwFMKf2snujnOolUkBqNHM7pE0KzdDWgVWhd6Ao5nW
TxVxJE/QKgz4xmoEe7+vgjclCJ0fQZaYSwzTMWrsTK+ftZx+VCFD67mifWfRNNGsX7qJcT1MJVcM
6fB2W7YRX5jCURsnI5OP2g83mZ+715qRL4I/YQAosFWff8ge0vVoD8NLUyLmJU8Go6KOT4OSAdIq
Yt0Hem9kBAK8/4H6qbyzTVu/mk2ofLS23Yeb0NK7lWjGkuLXKcd1nlXBAwh5NG75oLmrYOgtuEtJ
KhfAo/NzZggcNEZNYpBp5XdSZdgAlT9FnIfy57Hq0/SmZWWerDqz7HddPck/OrU7hN4gdoWMzK1Z
I/60zEFudDUBgBxm3SVLJ4+GTAWt4srREM/KfsvZaB/BPWd3Va2kDy5REg+WH6ZriYR5VWKc2hGL
VIPxaKlUl0iXsCH3ev8W+YHyw2G3fBegi//sIrs+uIokiUcLqSTCzn9mFlkHCxOfFwzYNn8wjLoi
7bhvcPVz9gLEyNKDl1vKDkGUu6OVr0w99jFfjaNVxQsvjKItijV76baK1W88Hauf7of6TtHRJy9E
a3UQAYqqW6osqGgnavVUtW5IqmhfoMtNa7L6hrLr10HYe+qqUGULWtbIhVwDgQzTBybvMCVIGg0h
80Vm+O6OtHc3tUitfaI3DZDR0NGslc8e5b1SEXGk2URrUOKyidZGZKXAVtQ4so+pYcl1o2jfpQ5Z
YRzr8CIYFSyFMkmDGs28hoMnd30Uv/WdNNd4wd5bZivtAB2oBujJ9q/EO+AyCQursttS3ZcXdFwK
7tpMuWRhaZOdAZdQRKP7XGv0pHuivw8QXS2u7Wa4zAn0W0eKwwCVMIdTFU06Y9OjAOw1++Q5njyD
C6zPQaV5/kI1CPPIOYJWdR28GdLggEHQhGQftGrX5N11SIsbmewYJtMkfG+HuFoA0WiuSl+DlCua
Flt/YmfHzjFiVNZdxsmS2P6BYoRwBs8dw30kM0TsLgevsm2FJdEYuzEMIrAJRrDSsjS5NXGpMA7L
3HfKHtrBbj2IB0IwME/mddwVC7+octT39WCMG6HLimA0Q0fuyp65AXyl5Sei57qtURjoyDRX/PJt
m2IW8ELVL3xpo8KsPOcBBS1Jn/xWU6xrgmlmmbcFDmk2y9pPC6VGz7QzYyQ7NC2J16M5dD8bxiMn
ih7O7jgdc8rnrqyfaH/CMuV3QCscOcm5b5zEXXLsu7d0KAZjn9VO2sBuFby8wC/dHhw0gg0dAxUk
k6gKdi9ejzsV8Qt1EzkMDL+E5HNfm6WNy8eNszdTJ69o6eRSZzIEXJrZYup6tqTTaCs3r9PFWxo7
1rXmNPsJy5bf3Br7/BeapDraAJs37kPX6IpNicSjWqimHhLXnUVGu2z7sIE07ITqwkskicJRy9Zx
qRmRfcW/b8BWFUimJ+YDuwUkFacmL5jXaYN6Y/tmbhHxl886RpZlquTexsNwTOtksO4Nt9V+liNi
lbqEF9a5hb9y7awkCdTCGaGzyIJKCN1LEoUaC11gi1um6ObB96B60bEqUGDQ0Fn4pjqoS0+aeUHi
h+s9OCk2IIgNqBk2dakkZyKccRRmgREra5/q6RWx3MA+XLcfQIlpj0muNK8c1u2l5FfZxGGdvgcY
0ffs2RGLC1KYt20UdEfPwODjuuxFF3aYVHc0zyqYFWF8GGXePEVMRn/qkYhPMvbzjWDUewwr0fDG
G1AD+Nje08Ts0rXhquBYChs5itV3uBdLeTAs8wMiGS3fssNAZFXFKhzBLbedrzKIbUq5nCqlZc0Z
SVPCyYf3qu5wfEF8u7FFMs+Jk0UX2hyeSmStVfyoe69Ze67MUXTjiQhYmZaAZI1o0TZ1jnC21fOP
ICFzO5Nokoq81LaRHKIDTDbzSDgYhYM/CiYoGb731NIRqv9v6s5jyXUkzdIvVKiBFlsQBFUwGFpt
YCGhlQNwwPH0/dG6esbKZjPdu9lm5s0bQQLuvzjnO834yzqEo5vAl8+kFc7RMek5he7pHHVL6jDn
ntD8uvrA5QGXKofWY9NTmn3ShLZlaRdOl+BSUcq+BZ7eHRbDWqC0rYYWqaUYbzs6AT8MAte5xTgG
sA+hyNti9g5yhQ6C3GZJ0tncmIFF6OaMbZl/6c77fBL8Vb6JIcnHra01RnPb2TosocVQ7eEq3+iY
K9ZIo2F6zCwvDXA9ppIva+GVN4KpzbGfhN2Gugc1L1RzsgBTUCBxrrKUKLNq/1hZs3Hk1WlZ+dk2
TTf85ZUFKZI5I3U22uDlh8BrKqyYrnNCsYzg0VX9zkY9/aiMOjsAv1dPbqDKQ2EM/cfirt3FwKua
ccq3lFaD6eydwq5eOz1TZ3+RBptlHlHdMMTJ0Kzsee61Aika8xUkFKkN05TtEqYMpKFbKFlgeiY1
wlL0tPaR6g6mapDLdzGq6jfQeriA9eJRMuaKPjD0gMz8LsMIfCs3VbMz4IW9Zs3059NSviDKgR1p
BMu2EDOSvJyDo7JXnc27JUOrqrVLMquC4NGyLvbFZLBWZi2b3DMy1iG9TylEisYAs5AN0epjRkMs
2m9UgKCYoZjVbZA98lkzthjp5ti4kDHiFnc2S/iTZUzOvvdwAAA21+4mv52ee9LH77s8kS9an9f3
XeURym1R06FwoPpYKemcgq5wi0DfeAZdjtQ8y1wD5lXHwKe5xa/3Wpt1cWNlXDZVwooP3ZV41VFd
CpxfZnnJ1kCeR4w7X+ZozCd7KoYyciyXvXVG4kEx1PIuWGeHalDUt12L35rZfUpP6WZbwxvbm5oh
AQ4XkOwZo5OTkK13xObihEbQZfs1Mb3Yzaf6PkmgVs5pXcSF0Ziv7tp6twZFzIlistp7LuSEYrA2
i7KTzTSp7GYw/H5jL5InzcW73xCc/oYZPL0Qy/bBUrenw1/ynWHXyU4xfXkUwxh8yWRJHrUWhHeB
0P/S9n3wneZgjUtiEYGbqeTC5K3dOmuHaU24KXNVJ3PhtbsVO0lGheGQdghP2v6aBL+k+UfLycFC
k4m3vdE4FLfZNakMh3kJspYtvFZW3mdRDfYaJ4BDb/B41ejaVvFTOVV3Ad2Fs7cW/DO9c+OZ5fgB
tYL55HIavtChIjTuc9w4UwWFwPSbYKS2bjHpJ3Pnn/O1tfetSeJZasnxr7ENoKhtKY5c+BVMilVH
TNMV+p7A1O4Gei4ms1ao+0Hmcqt50j0Hi1tuHLnmaMqz2XwwMHZfSqe5CoqdykSQMnlfedu1B7SD
CVhIe66XjUIXzE7QB9wVuqZtnDobtIzsWoOQK3eKhtLsY9glXcwtqofWNHnHjus8hrSRHlSwTje2
TAo37KlGt6012ls1CxkjNxIExaXFcYawyH1M3gkjnPt8yXBqKUGXOyemHWYiqLyN3+awfNNqtcS2
l6Z/6wxaGVuOxB5UeUDNOuXnoATg1t4aiZGA1sTquulUa94bWZ1/VxXfmpVpFqCcjl6+mcj49k2n
KkM3l/pDSRu3G42x3FUUMU/64NuXGYwsqRKDix8w00r9mfUopgqNy+jbUBjoUSykA7q1FCjb4jvV
tlT18qOt0zqGI7oFZPFrEKVjq72OmWlEVYDwy656+22QQ3Hbs9jfVsXkf0sLLhD+9cXEakVNd6+1
zLDYlPlfDjZHGfcIHBneeToczVWNX8g9m8dqTKp4shad65NAoGgkVeFYjejQ59UpN0adIGqa4C2H
goNvO1Sp90lPmuyWojfhlehV8ZsnpRmtmCA3crFcdZoRHpYIbbAeRFyvKL6bIP1uCnN6NPMc52I7
D869r3nWdhBqepZNHtz6gSfJNUnnXd9dNxRG6XTLVa2jbu1ONN86nkK6fit4mfI+OScaZ8emXrM8
Azvpje9J1bk4/CdQDhoXxAPy3SxmKd1FcH7VhoJkfkXaAEliTT2QpO2ag7MdEuP+KnO8Z1VlRbOn
4LINwXoJyo5cC2Nub4N8zhGpSVIyPPI23jF7WXvusPpsg+ZBEbvSjGy6xubWHQontvKesmEq6/0Y
uP5RSPhq1HwFkB7NRVrXFZEsx/x3Rrxuh0rHAawWTz22I3ORvV1PPi8d/48/BtOIPXFYHNAKU9RX
TmKCegjqtdz7s6FBlzeDb6fyh6+O7+awSs+FODRb3zzX4q0ch2ZHImnyqCY/8G8DvTPPWTHMhwIr
Gl2xJE91VmV2nzgL3mjfrFiHN87FzKp1w1NgHHyNHnBjK6e7V5lcir03NlQ/i88D3PkERzCsypxL
EEzyNHu2F81VZTxx3rKxIAIDgyMxJwi+FrHUP8JR7CfXIKguBTAA1juiLZ9Z4g5PfJAYIAjoRfrX
myCLYaQLbTw3pSCurUzG9GR4GKMo27XkXK+DPx2gxpWgC4Vr3jgmVnA/TU6eN3iIXioBaUak5Ztm
J+VNoms9rJzJuzOcXGoATdL2Ry8SpITt4tybKid8hD0uYIfR8Hatmc4XmWb0maawj0bSa49eXVp3
yjCbH7agibkZptoGoGjbexex07bV5vKk8qz7wjM1bRY/QRLu6TVocIe179hed7/JsBkKk48odXRA
dGPJrLvpPmt+ZrR1dTk99KlZ7IWO4mLCMHJX5q35ZLQpjlSjwMeoYTY00LUfCFZRR9GkPsx/8FVV
p7DkjQjjNqlC04CpvK/ejYm/wbaa6sKAe9xTnJpnKsPlkvo9WcNd0D6SAFv/tFhlTKY3Mj+nxaDS
jWmhprYG3fZIkE/1D0sG06Vmy4D+w1JHIDlUe4Szxd5sG184Xwcys+fy+epBu/FZW5BY0ZQHE6BA
5C/ujHBZDHtg+vnOKtIxZjqe3bSzqgpsSgUc6dSEvWx5OJ0R4vpxocz0qefSfu065CDKcpMbmt48
Xv11fKpyp3i3+WV+5wb4CvAeJN65XzIXLnkyKzSdt4QYeh+iZHGcrhXnFmteRIB+0WZ7YfTyzADf
grA3+flJmxvzQTlERfa2kbyYWp0zMbP8ZdeJIn/TegG+g/HSW8Ca8dIrS6MSmL09mmyWGU5f6++T
hqFCz/lREfYW3wDLlieNufZTYdkA/1urO+YNbL9urOpb1x+vI3LDxpOyLGgbWdKSjjv+ztmC+oyK
6bsXSpCiycL4s/aJsNutuPhTfPEi/0qtVfwh1RwvOUKgqEvr+dOogvzHpR3lUA0AZs0Ottegar/1
1hlO5cQCiu2MO4QBM2OwLZ4PcwdCtXjPsTrt2SVPXshMB0pkM44ARMo0xUibcg6bBgjBnVYHDrxt
o75fCO586caEcCu8UvUztgrjbzS0YG95ix0pr2VAQBb1LX3mVbqDJxR9dh55w4JWz2p6dUhcr42c
2jkwaxdmqGDHbFN7br4bi4lKSpPw2XkyEJE2wx3STc24wFpKfvs2wxjUpYh9g4kMKqpv92dyQfQk
NjlvnDOB34VdjZYz7+35T/N7YslGGB5sdC0gvmWqGVoIjInI9tqX2U8DDvuQtw4KeWxDj7Lk8DWK
lGyS1dV3DeO5J5PgwFeNN/Ijm+ryICASnCbPUEeDOqZgyJJjSMqcxuFEpLDwpoT4cM/vfxhvgijL
dD82IYWhuFPGw8wO4diJRVz+YdVYXFLbDMDIpQwBU0Tc5EfArV3y+TQ3qfanu73+LoGK7DEbzJd1
MovXjlHiWztilAnZ8TBtMANVHGa3b1E1mVN3mBWjqXnMkScHtfU8TI15qcpRhTovEIqNMoi60bPB
FjSd9WVR8t0wGm1PhdmXP/9wWpmyEAX6IGfiJoestvHZNmXs6EWJJKLTml+qtmlrXkM7tSlZ0f0v
xNlMmBBLYfWcCLBcuoHbMJnWXzHBBKQgJSZEW0oAAy7/UR0mzZyl/CFn2moG1NWtjfseWdmgWcYe
ESZABSa7uO5zv1vOYnJznTyKvouKMTc/HAuGRpRQStxAsKPU702P/VJhvBnKlDG2Dwlpys+yh6Rq
s+OkFeRHLV113wKOMxkhvhN84BAnLLUtK4fl2akJ0oqMuWhiOBjTTd1Tv7v0TVGZEUoiOsXQlvBH
CoCUVjmfKQWdCeJcBj9jbUb/vZuzbAfpoSRSNF3e/wHhsAaQ4uWU/RLXR68FMemqRbxqCF4sOS8v
jNlxmaI6wN2ekLcUJmvDCIdEpC9qrAWcxIgUaUgzRSrV7Nw5yIEflzlVO5nDJqalkeXmH+OQuX5m
VdkegvF0VyS59aS5ChKXlRb/A6Xa/5sM7dL9No+j+P0dz5/d/w9atABF1f/6L7nX/6VFQ//12fz8
m3jt+gf+U4dm2v9kOeB5vuu4uu74Dmqz/9ShGfwbJGqMCh3bsQ3dwBH5Lx2aY/8TSFrwvxVqPvCv
f+nQ7OCfus7rQ06z7TsW6K//jg6NEflV/PV/3NSebkMi8g3P0dkCuzZKnH+XonmGZqcEzwSbPLlO
lMdTCSOs8MnKMh5l19egAS1ufBU1sxcn5nCs/JzCmxqYg9/AFjSJn7FAX2kx0YNNojm4nonlTciQ
cCcbYul74Z5puKr8kKOlKAZjY/H+60Jnk0rgvRWp9cMzPtGfJa6MjcrYKDnGNovKqco3BZDFfvzs
GAMVE6geZX7Wb+hbr8cBbBI/nO3vnruLdT6aHZgO6gVzEJTG4aaUh4G/wcpBSzBCgMFV1B/LaBEo
rmK/e+j6V/zyDx91+nR10vsLwcowVXZs9iy28jiYkGpdy9j7Zrit59AF9gEiRRvYk5pM4RiHBeKs
dfdOu/eCNNK8yHOcMNE+2FkGJljasouysYgaT+HTf+uuq/7pIt0HMHShFeXdZwtMwS5iYi15yyOu
42MvNrT/YRJACGEKO2Vnzs7eP1oCFEV1ALxYeidO28gQDx0k3WuQj+TQZHYrDbDz+xFDVtctv1IE
saVZD1PpHO3snAkAd1MbwoCa0GGtblQ6LDQZotFghoU97dKE9C9749DwSweYw+iOoc3vSATwrrZe
GygXwnw3aXc960ASBUO8yPJJwcBe4p0l1UFpv+b1d2AxnpJHB29THpSAwtc9oNNLrx1y1hoOgcnw
8EI9WICjBQcw7Zshywni0cM0AGSbQ95w4YXr5jYRAALN+xrHQOcvFAmR0C1+VlAUIGaAuYdVhqvM
p13aK+txBtbiVv5BJOmGzdHZVkyPpvVo1T2r3LPvPiov2VR44aQjz8EEraMENm/OIEcegsndTFez
DjPpDOy0HY1a2BcHI8gh4zxRqi44p2znTmbT/WpdAgZsWQe7OOOjmi6LuAGccreyaaBHAegG5Bdm
0jWoGQE3S9yQvR7XznroRPsjs9jzYuXfePZLkdxneQT2WIiDBlve/yBRh2zXo6QXuk6SAT1HM0tV
XwYPRgFJWG9iZfq7oVi3XfXMPuXIjJPl0rLV15SlAlZUwJptoJ2Ye4QNwpycyMCsIPjHIiGxTw9a
DkApu7PEtIEHviXvJdLJftOv6ob007PQtkTo5hNmdQRw+C8FQxm7qxEKLtneEZu1fVldLIg3Dboo
853G6jZblo0JyMxseF+v8pagPlXIOyrzU6x/lvncV/wf1d0s5m0ylHF/jdmUpHyKeueQtErplQ+Q
kzNriFdqarIPYHTmln8aun4/zvPTPP5YAzKshlVr/uqjr7SXaudl5a71xKvGzAAXAY4BNCPGVlsu
efNpBw1Lpyc8sz4k9NzhaUT5KYf5oyiPY/edrV/e1cqYVORp8+gFX5V1v6rqQQrCRq+AGR6pjs/b
bZ+TvAhFRSDHYp/mXMXXRJMyfWRAHE6NiDujQgRnkutwHc3bcthoF2Wc/aL0+QrEsWrzXV7/SU4i
D7eeJcC7lKyg6fw7dpzd10CEciYZFkGRXFAzOUZwTOXzbLPCILFYN+8LyvLAugCaipnobxn/bG2n
OtocF6nod3K1sE968XVZbpfiQBhHuGonYaYuiDmkFkhu9igavgo2DpP3tmZueyOG2UeKlH1KxF5F
zZRbNjIcq9Tcjl7QgJhxeV3Gkhp4hYmD+NgOB6uDb5/YRjiIqz4LMyuep+NqkFwXzPUt2MqnGfbZ
zgAkH+KgumO+dWABQt6PxA+yrj/2WkEAVkROBI4mzu1R0zYmNnrzTe/zb5kDmXQ0HxL4wnzQyV9M
j1K4SLVviqqT56TVcdHM0+Amz7VTil3jiSZyxTUS2zGvtexBaY+qLACsDoG8VjtRYxaxKYkSqDog
E/Zgqa2bc5Azo4p1f/o1hhVyUu2QlgGfjdhUFi9ukD+WXF09vCodwccmGSSBhyjX0Cl2NEPZO7sH
8F66j5Khzf9SVFt7jnYCj6eyS0Eg9nf2utcyuRI2gb4QqOZ06MM8r4pomtqN7OnGl85pOYknGWud
u4Q26AgNzybB5XV7zJoF9hcticPUnRS4/A8r0wSTdQsFvIpgDuiH3i1+h60a+QT7Lt+3asKHpMyc
6FTqyZGQSgd6zvuCRiv0RxSsc3VnX0Vp7TXiK1jEj9p6Qsu2INruVrVgOFdBfcAadMgAEmR+33+b
+Xg/K/srs1P7PnC4wUWpTdAB8nwze8t0nDr9dzG49dAWZF2ibhM9j8dx8LbMXBFCxE7ldbdT7/1x
uPWQ1oR/8MGJcYbPD1V+DUUU1S1kiGWTMxVHfjVdyD+jXxzOqOXVDoG2wentM90lewdiNcvNJXgu
Fyho7Co+Cjl/mQxGt93q88VKd8Ouj9+3fhpmwSSWJ4N+Uia80WP9MiTm86pj1kRq/pCJt3EB+8ak
mkPMavYLqvdo9DK1V5wkDjoBlHLZa18TKW+2GWNwaNtMUP1nTTZQehgqmwG6eUCTxywjq6vIwY3M
vvmSel4Gt468OnbDHIDjd48K6GhexXx8OLgRm+IIg1hPBQGHJTsWROSEDRuvs+P7kYZCwJyM+lAN
ot/PW/Ki0jBJATsQ2jBGs2vbO3+piDepIGKlIJvXgimjcStGBGd9fd32LfWn07tyw26VBTvZrbMN
EA201bQAbhVOgP4gI/jJkml0hdxvx9KaLzoDLJUi4CNunhvE4nrJC7KmeKYOQeUCi03KXYHHcaf3
9u1MsJ6pz0OIekqPRlTF4exnLDAVMdrTOJYb1rB7gM7pYVq4j/nPVKSLXN4QMPziApkJxxtfeD5X
njvGq5zDDuHoLWNBGHGENsbolXp80gU1YN8e+e3Y7Hg/wWo+ouByN3ZRE1CGfdHRLEZIaHMDgr/P
su0PujkiEFVPZRF8ism/NW1UHcK6q8YhssaijYExFObeHo6kBzDvxEyM6/mK8cebTS1ENNa+EDeN
dfDNlKE2ETasiisNi30eEdrdM7ib0ph1CkEE68EYPyE1zsbJnS4DaFSrAYPJienMuOzb/mJXxyr7
yIxvt2UP92thbcp2gqKh4jfIhke/ftRyL6ajuIjB5JeEXH9IUVfoSFDKP7e4LcfuFpkH70m2Hdjb
dCZQlztpHEeCNxjLHqr22KUNZqXHhKkwiUd7QgpCxC+fOIeRqyxHaTn765KnbJK9gkFCqid6x49m
rD81S2CG5OEtY86ZkKTbGOEyNcW06YxXkb+rqowZZugw2gSEcq3feHy/sk1PZf9ACe3N4rWldh0D
1L3uR4ckOSE0ACbxEJriDhL0kwtFDzxCqNdHC1njJN8HKR7ADC9gFIaEoWkdU+cwkoMpkmnRyNcu
KakQ4FES300Yz117iTB23HiztW2Ho7E+tFhEZg8Qv6afbP3kGu2TDdUohAR/p9J2SxtPztuto4Lt
0L8HHYAZg1ASJ4kCZ7dqwVFnKiylui20KYSePdQkO/FiU/u0O2b9ihhuYCQ4WHZYNGJhUE4Exkk2
xwO19gI7vRvvctwuLG0oXtZIJOcMT0O9XhKTSBrk6al3MLMvlhE8r6wq6lCjryDPKSQ8zZQopvV7
vey2E3E/OGlRTH5nrJ8m8OB8V9XCmrg++4GK1uWnHFBelTRcK8ur6RdXAlg2miQWtAu3mOuRWGiH
ZcB6+ZSmnxIKRXKnd1gwKDurM8u8jW+3Z8/fle7rcEUVUtrcr9nDhAJkmp4100GD6nDKvZBsxGwo
jQNGcRVXXQK+v7hyLAgEwxu9WXOIruOmlfJ2YEup7CivvS1zxP3gEMm0VAitvfSSEQ4nO5J6bI8I
w2J9mWQQci9HhQ0YvdLDNnE3S+dvvfbQqwziEwLVlJ/CRJaXudtxITZ2inLjIN1s41u3qYNp764j
oEPT7vT0wUerwTS39QBEBMd+Nm6C/N1cWC7B4NCtHSOvje6yCWQUKXXSmUo/EvOPSwap525qce/X
NAAwRIvko8zK6Kos6ryZYctA1VtugrWJUSJhcEwA/HUPBE49ut2ttJcjsKHQzBDWD922sEh39zP8
oEvU2eZm9M9TO71iLtlZy8nSTl5WxD0qoGV84/Yij2ndFCRDN3RoKD79g42uEhjgsdKto24iNo8L
YJmlxClSX5XDxT6v31RzaxjrgX6n9e7zaYE6hpop/YBndeihGHXJ5wTdhG5TuhdLJPx8egrH7Lkn
23CUV8lqgEYDkV7OU+u3fANvjpDPNgjGybPiVl1MY46U0kLLzC5NNx3IMWVJxmLBjicd+RoN4Uyd
u+4mtyZsZE/69JPpPS1UPhbbEVgboeXuLXBXGojJtQ3gFNoHwrxU1zwNdYGaCwuDTTeKrhh5B7xL
7FOa/YQdYpevX0vv3Jp08EgOK6YKBEQ2y8njR7WMl4RTws5GTrWBh8gDXuliXct2Cyq2ZTnVpEmk
8kHh1JLa94rQsBqpa/IhiTI62Dno94uYIgZx+yTfd0a3K8ggEdetl1NllxR2OhGwd4vNbZsRGdji
OHuffVT/aXfQeAdYxVzqufhqc452I/Wgx3s3fUPcwcHi8DKKS2o+guHYexlMV8AYaxJdF/9A6LsF
YcV1ae04N+ZBuGIXkCvtedoJW/wmINyMJTLNDEmSPdwAWcRaPwCsqkI9MaIaeActyotObBV2ovuO
i9nye8aSDWEEL4qJwtKeGNpGfQpX+sHxnpxhJLQU2Q1RJERKl2/Is09VJi6QlcBibQa32yXltA0y
bl022Z5+g5pipys8sAZZzblnf9Q+H719EZl29jgbjdSOG83DG6MUWdptlIL2xhiy64Ni6wGxcpzn
Bbl1XSM+qZgJpUSNurX1s5jwsya+4gGFPRdN2p+yRPuB/LZdArDBjX+fe+s9gpSwhuajAROHzxaI
rdP+LO7TsL6Jgrxov6T+fXaTPzwgzB1sTvuAc4NV/JUy3+fNBocL2WH2yVDYFpzYTBla0CUg4vhG
WL/10S11I66X6ZpWCkyGc9P0FzYjgvm1Eues4soxQMCVaAKd5VVhPdSXeIaZWOVNHgow6Z588xEx
rc4umHn0AIOyxdrIBuZXutUltqXAjSz7Ia/3Oo5IdCWk099qNEwjNYe0qm1iIwjToxfDVvel2cRG
814EpNtRKjt5R+37uwSvqtJPqc7q3P4bmRw13aW1ZmTShGAsaBeP6UzLZptHAkz4qFhpWzeMU6Je
Pydqh+wNfRlhxvWX3qCbFdmNZjvvRgZCFcU/6j3MG9xky7DNrQe9T/Fs2rcrSimPqxN/JfYuiO80
pql3HU2xUT3rf4ISG1YDmwl0bHW1Z2bWt89+NR0LEh2FHhuOIOedT4G1k4bpxXKvwuH+6IE/ld5y
A8KVm8jeBMOt5t+7HICkEXa/qOPe2pw1S3DEGLJrs+5Gb+2ooBsDLDlcqZMd62gFgkJwwHK4WpfO
qU9tY6I1p1e8s9b2sYM+WhxbUNi8FbxyD1gqwkXn+hFf+DaebIRS1qxQMliUin+k3qUdebOZ+pKt
wxORREmNFy9NGK7XsWaaj3n/zD0qitck+EK+gm7TC55qExSxYlvUGMd6OgR1vWO85vYRDqa1z15z
pjZibblr1sjqlz0OnlitVSRrmNEWCu0jm5x9Qdpv8OiDvEcvbcQQc4as2ATJjX3nEpawXhtN8ipS
xqP1pjXlUahHlI5IJ+cm8md3hzmXsL1y3+U4X7N5Xzu3Bs2dN817zO10PHSksjjntbN1W/NoxbZD
f2VsmEyMJYeHybYvy18kw6o8uasnM7xfW+g7OTDr7mmELlJ0fSTWkpTCR908+dkUp8VbkNvbZTUP
wzTHoIkPXg4FksW8pX7SgJLNNnYdLychZiGL2T2i0hAhQ4u+DiAUktMkRqVO5RWvwz2CFAbK1IRu
j6fnvkyW2KRUafTgu5xQqOCabbsK1VQZr/qrkVwF9Oq7z/6qkjgn60hbuR0F/Hma2wHO+tVVK08I
AENzeRryXx3JB68bTlVBt+4ieWnDRSZb0F9slwEScPKQzUtQBVcEsiv33XNUlOGfdTlWFRPGEeFM
ry5lKvbKQaresNZiJsE+7f5hrVBYN8MWlgljMnoghWYa0BQK0mNdMecsLwUqwiVHpQbppuB1a7OW
zBrx4A78EVrSGhVPKovN9ziuCct2D1zVQKB3zBiE3lwP0d2GJQq19hfXZMC1hJtlC+6P2RA160A6
IdweA/cVGU4BuF165YAJwFQxLHXEcahQn5ZbR+5cCI5DShHXXJzWxSpzsvIDsYXnBoCOP11mcB8D
UrOA/zggZSpmux8uPWMVaFgkbYa2cc09PCti9/pS7gt+4WE+BXMZBa3YS78JZ3ULsjvMSERv/R8f
RLdigyWbmQk0es1a7QCTAgr+q4jjy9Z9kU1kVpnxxIS3qKjmgnzvT6QEk+vLWzpp5laME+UioZ7g
QtV3KYKt2w17aX6mBIk26cpkqmbVtzfdiLijRi/DemdVoO77V83ZWVNFCUWMJB/D0p1nUpk9mJrN
HM+y2RT5eF6KS64+PUDqfZuG16FvYHBcEGJMIc8rVFN9l3TtxwbZnV/tDec8C+K41HFGma5VGx/A
8FKGhYufIt2jYBlBWbLLmPMraqnfzo2MppdiRiWMrl8fb2pKjL49de7ZrBQfHVcwmHHVc3KSdwSy
fUz2nU0o7CUhMx1zaDg2T53z0bHgrvjZ9Py20hgxpYL9CPKU+uyuF106WySGKa3TVH3b+cs6q4Nn
zXuFhSIDCieH6d0K7tMVCV1abGllKGZ2leuFhQQB4t0U+aHUb/u227LQWXVFPCjSAkaKkBy2KtAO
9Rlj6sby1ki5j9I5doxnU0yQPflB2och2o3N6U/OGUa0tvgWoOvLIv2xxl9iVgbaqAlj0ayAe31m
/eMqvuZg2s0lhRD+RZuxmi+RMC1vbrBuxjGHx3fqsyMKdcjFLaLxlLRV+ICadqMS4HIDblWT9Mwu
Gjh72F1vYaqPc4/pJCMnE+GebOooXeHD8QlgljQqIrjxiay/BoBxy1ZgVT89gaGcE5jQ12kOZ6fH
NyZ3+ZI8j7AOG+LVpTF+tNSi13GvZsc10891fXQ4tyYf8rj33XCMWyP+A5MxgK52yD7x41bXLx9j
S/mYew6Ow/4gWZu57Biou1KXuPGx3siZZfEnACQA2Qxwtm5dxiZ8ODrGjT9HJJMLH/5TuoRsksN6
LSJYi8hvtzDET6N27vqn5erfxUSHgJTP50NzMuQrGO+7mMGQokSV6m6w5l2iE1SEnZSRCncG/nME
fJL4Umksp0F2Z4UfowYQ7sCy8tWzN/YxLu4QTGXopcWeAeMUbK4xdk4Jq8XXwsx4z7KFOu0xK88+
a/+1ziHeidBLgEU19x043e7JXr5k3x4Gv2NmoqIe57/Bdkakp8ZuN9r413Vb1c8IQK0eTDNjMfM+
IY6uupL0Md5ppKQb6m2Vr/C/HG9vvCXTt0ecCJ4i12l2Mn0GBvFYva3igtOD2YEZkrj7XNJTl7p+
13VyY0B0Qt1xnO1Xd/TwnkzROvkP6fo5Q3EaW/8E4PRGMsHEJhMJY9wyxlVS5xMnk7irn9aMGPA1
B+qkxPuiry8o28CLc6eDFpqbYd8zDEqDgMH2+9pOEdBkbiw0J6aGGs8hCPZrpV20ixc1XwIzwnwT
KbM+9ka7TQAoBP2rhdVkcqv3mcGcR+6ObkkUUyoc5fBIoNWJKv3o9wYTKlePzZHk0urW94pjqnsx
FK7D6NxohBD46Yuk5nc4F+3kVdASTIvYlbhDmDby6Qsu7RTcYcOcW3tyaL0L7agKuW1AN9NVRk1d
PNts4loAWRMIAGBxm9GcdwRVFuWT37XbATg53R8mBoSTKDLQUlLs+E+kb5ARb+8yvT4ZjL2NoNyP
7hugDgrIbD97/8HVeW03rmRJ9IuwVsIDrwRJ0Ek08nrBkoW3Cf/1s6Hb0z3TL7ySbqmkIkFkZpyI
HQ41bSCNrOtSkjWWyJcc/oiHUkylrAsH/35Aw/NbVr90ifU0NeNXl9O/e1+oGGs7PNLWUS+1DQIr
bUqHqj3OuY1MXdCl9mTH1SZtn9xjW0XnLqpAWV80shOTdexrwrCC8XbwUGrnWAUensGhmwt1ZfYR
70o2dIjB/W8KtVGmhR/NkZ/0/UvATzeldR2afGszBxNdu59UnQbaeV3V31Imm8aRx4azz9wkx9Za
R058sovkGBmMk5fb/zlhPanN0UPjJ+V+AsK3NzFhDVStagZads27q/cRN/e8DvO07bEfa05/MFDz
Q/WNhXDXf3EnsOQt7E5i9uP+PLqPsfEQbbGmEmj6ZiVWonMaP8ODXTfOdq5fkuzqJJdpyr32kpfa
saY154YNPYyoEN3KJzow0v4OfDzZNlDvknaKOievj/5hfdTZ/JXmKqZCdnZkhKWmg5WSctWbnIks
8N2AN4Af+koFSWn6yVXjYMXwq0q5nTqKtAl9ERhbM7lD0rWvg3NpEThy62EGwaEMxJYp6+P+3tIL
hT3b66rpFmMgqGFNuZOGdQ7gHDMZI9fWNkHdXtHQH+9nzdosg49yTrfjUGwSJvGw8vYpmw3mhgd4
iDi36WSiNyUfM16bh4ILI4S1Z4SHGGvTssAXzehnoDytUe7kmO314E2Zfy1acbJ5ZGXEJK1Fr0RT
FkLMuqwZioIjZG8FJvEUk6aM0OQGMh752CHqXUZH+QjtB8UtboZ2JaxmDM46ZcQtS5RPS0PNfXEk
ykEmMbhuLV272eRt02nyTftTU3cdan1bgI4MfsT0ym5+A6riRS9rL1TfBSVRsvvQhv6Oe4HBMLnC
4gPzuk3OBQcBjXuUzYU3B+XKpmOCbnvO7Bxjq+G9Sj9g66wjaKzUTXq922Jvb337s9UiDsEkTcK3
3rBROxY/hsarco2dp1J1POLD/aafIeOVJMQm3rvaMX63g/Icl2xYhJdk7X2Zf5bmWzG4qzaPfpSa
xTIPLm5IX8+Ap/xA39M60p4jW9xhcvVbrm0FZ6Z7H83qC7tv7CW4XpX42wY0gIN6lzCkVRIkTRAm
TcSqDq5ajdhOKL5gQWee6iWRRXj8KcxJJ4AADs45cliqT+cEJtDEKmmk/WbILMLvkrP5rbSmdQDw
cJb7Zozwq5PqzZSNwMM8GzDk5L0zuL6Fna80pwMA5D1FVzvRnZz+aUoIGONRr9nbDe6Llf+aBc/B
ARjsFkMYNoNtUMwgHS+SptUWpL3LhdcAKIjZa+NW2RiR8ogTgzsAt0heFo5zA7kii5bkjkOtDZAs
s3YD6KIK1mRlJcSjoah0494G7ExNya5TogdJBjsbLsD/vrTW3dR2B5kJ36/V+m2VHWaq5lSSGT2D
1jZvNqGzMVp7qxTZY98kPzbksoGDfU4SzZx/st6P6rfEHjlX92choalWPxqVjw5nA4eRUWuMZyVu
2Eo9mw5T7tSjNGBVYboAxXCnu8HLpF0VmzIJvIF8I/0gGSMZ/hUv3fy4HBgYyb+1Fs9dOu1sENBc
Xz2iF867iFP9L9uoHTBDIOT6ljhrcOsgVxA2rPYgSFTaZFwAMU0rcSIdIL3uhkoC5EStwnyQdC9Z
KuBGKD+2okuPUCJsEq8jqOoQ740DcS4H0DHl3ggSivAk5mVJDdLYb8SUnxDej6qp3BJt2suGEEpE
soLWrxZNoCSk13S+kMN9aXf7ITrr3yWi7yCyD5uRB0+LVd6Lhh04+Ww97I44Aog6N79jsc1CjBez
5VeOsY8kzEhz8EMnOpYWak8MYrS6i3pIrNo6VMJVBfYYCzvGg8EirxVgZzmW1IGpjbYNSufgjmD+
yXUzvejJhQJ5xZYPDUDxQBzwp9oHZ+y+9KBdH1Or2RMMW1XJbYY26mYFSl59tVnWJh1JfvgMDMls
Uz0OCITMFm5u2sXeBGPYaYiiYrTK6dSB1NpouS/YSug6UCXT8paoqqKpr+08HBIWLVWZH20TVkiK
W0cRHwwE1n+lPo26r/AOMZ30suA6DHhq4+rSqs3JtvFlCXXf9ZITxZszUJeRU1/skLzh7x43RHV3
FYxOtM8NKPYNsO2NmVrXvuu2tgYzGedGcKlB9lDQiCls7B/SyH1rnJB970D64wmGC7ob/qxuAPX/
HXXsTrj4S1WQwtY2tXGEuLEqFOOkau37mJNTlU8Nm8040ffQFLgFdDvFZMoMEIXp3Dz9jPN3pyh7
dkxrQGDbGRN2pBnNKu1xuEaL7t0eCk3uwZIHSnRkWzI08rlY3nkRmzrZ7Wf718G+VJSj30xUk+E8
KqBzWUAtyRhtMtv25l57xuS3ht+yHouMt6drX9S+XxcTe1B/4GgSlO17m9JCnlB92zJqTfxKDrsE
6MVQvDnUlJYNYnQYKru+ULyu3I5oFjk7AQYlAxcH8f5Wqf1JXrH/36XTuIbMvzIM5r4criVqC1YL
LNcYkPJN5dDKqtY7ZRnChcozN811mV4skJ81CIO0uTeNmaI1F8UY2JUG1hI/czut0xQMatydw2An
1X4bDPZRA6pvQrFXXfxdsoe4gHrAxDAkjGO0lJOpLJ4anaqldai04hzk4br5dLggO5yBy6gIpR1b
UPlalM/KgE25XRZ3ZIV4IKWIJxr/lms7t4KzeQCANudkWFjNuoSgEDIP7Vd2My8obZ73CuMt9M+y
QEDA3vsWU5/FC6DHYm0PXFI08RbakSHDs83mlzwO2hyJX3OVdf1j1RaHxgy+CKXFq3KsdrCGbkqq
v2mSrZJeWL5Eg8mF2DRTe9CJdtUdLL2JXVGRo2bNO4FBWWOvtBpCsSHisaaqYNVrnMLRL2oN8vmM
rFEP97FDme+ow4xDzHGibcopMtliIWYnnqIhBN/0D2xzDmVZGj4pmevV9oz7pVpfahe6UaR7Tjsf
kvk7xcA2QqJtS/01SKAiWd5kvBjKT4WQMuJgdItXR538kMKlof6edH/h91D53LJ+BhPJARcTnfao
jOpuqnT0/PhahcbOxohtk6ewPJeyC7qxvISxt4aPrs3v1F4Hq5fsDQL+Dd44I3zQzfe52BMe2dYd
/817nHmflfugJcquMk0vKCIm+/ezuIXVTRs/hgJRiCIm4hidkUB0ZZesYvjS5bWbnR87R0hhZWAr
2468SYoPwvGc8qlLzCkEUswV28c7yHKbQa/8Cc5Oz1BdN5PT1MtPnNJvaq6u1EFdGQq5ZdPaKQxK
VHaCtgvf4W4h95g9RhFuZtXcXseOvQuRGGp4TZQe9YSrHvpA2GLlc38GOwJY5GxKM+Vmond3DTe/
buo5J4zvM4z4Wn6WOSkcWaR3DKhTvbnnhmqaD0LJQVKooPnHFo9KH7xmhupFvDXze8yhXA1hv6qy
6dLN9QPJhjtz1D05EZ6U4rjYGYkyDEsTs/jq0Wub6jDP2YekCWZVBQZlbNWidzesNHBt6YhU8xM0
eWq+ZtN4Qdy9WGYXH2mEDClj5PBqjeJ5cI2F8Xsiv//Wy7B8ccJxA6L+GYDD5FWKWe8ErfcLHo/p
tTX5QTOhjRaSZOPgkS4mABuuNDa+vInZI0CQUqoHAcAEeZn4zuAV2EF7vTXfu8EQngk8+E7lxSat
BdjBosgtZVaMqpC90d2ztcsEvEIXb6GmMqbnNjdXINtIygj6MtOYFC6hTO4GQdqux0C3OWK13yBK
AjaNjnsLYqxJLulWIym4/HLjs0xFdEigSqzBI8i1E9u/LMPWzlTJGC2xKIPcqS0WbbUYJfoONJw0
q14i3r+pRAc0JwFN0F25CSFVtpNzlG6EOh/a4Fk5qRHyn/HtavetOzGwfg2zK8UPR3Y+m8V+oaXV
3gqmTSZRkpmdgmzeLB4e/kKckAadN2eH9dINd5rdM/gWnmLQxAdmS+QJUKaXdhy3VlTtBfvZytoX
gisG5Y9JPtN4/aiG00PQD8GR/tLs0XAwpWiDeM4JPJzz58lgsWmSJQ0KJxCMVEQx5FffcguzRmN4
ycjobxhsQaq03PXSaVgH0QVKNWfDbt+Pyx2hbA8Annep2+p+3ycFA80R2mMEJ2LEiUi8iCEXWeF1
n0BcCVLGO6OeW4TOOAWPEvkRD6rO9pKZupXBmdQfaizJtdphb0QbH3E+0q09qhfYnPTq1eNngiC1
GwgY+/PYjx6GNeWRMM8EbmQ1x5B8NEpvOOwV+sa0zlLFu1BRmDjifAGfFzO61cNo3fZfM5pbngjm
/bidC5Qg1j+KWdixwQ4DciPGu2VjhVhIr+/BnXoPRtOqgSehwckP2AjZ3Bd0klylITa2yUoWogrh
YNC1tdr/ZpxDGyAZvfGkh+2ORH/ZGLj6blTAMJb/hEO1dni1EvNDyTNEHtBXJf4IQaiDIAkAUM5A
OqNeUtCwqr2p47up/FzM7DTKY6Eed5LqFfM9L1pAo90+ML96PNmKiS/HfVITHPbWajRtxnfuQmBl
uoXOvqM3mPO8nwxbpE/AQX5WzFuVLM4Qw7ka0MmY80EX5Op/LcyPxGD21N6zwDbVY169OIhGvZD7
xcc6lweIMozvrmU0rmiFWJG8x2jMJha3CyCEnjB9Xu90jX+OkKfYPnHfrhja5XqyTsX7ICaUxpcS
0VZPCe1U2FeCR0s0TGxee2JAKosjJcw0RnJcGlnQDWKiPGvkr9ZxcdSqX44QCpuDeOLuPmA6UFeN
dbZZLsgH7puIif68WqTnQh4qbDi0/3jmMHgghqzrxBm4PYn4iIRhBmcLrR6q4pZ+bH80/IGTvm2+
9+qtglk0JuYqmmAJ0Ak3byKd2GnQc/zcu0oAQUvzSJP5gBE8hdXRQHqOvpFFvbw94Xfght94aLNp
/B0RodWYafREAdL3vMIFUNIRc78MkBQGHNiP6/qjzJcy152WM3ITIEw6GN5Kz9wLO0Jcw10kddmd
ApTTpRfWfnWRcLv4teKpGU3+DK8KKFMEl23Xk0TGZLs4Me2JXcTLjChtqvcVtSZEDSFz0t1doSBW
r4nc13nqtcEBzL+HCFWpx7D/0YJLdQmY2xLpxx5/Nwr2kYyQJiAkRCrM40BSoOWMXs23pbTTirK1
QllE8KhhFrG53xcpPrnsMU96ivci7KAPE6Sn5muusdFrlzr6ruODxOSEzygdaMH+CXq01bBa5fBv
MWs4rLD6YK6YU5CSe7OnnYV5ssBo/OPKZpkB7zPexA0nc8Vst5b7a2XcXcBMpDC8TOtHRBwMCejO
/Cs4wkPRTQy5Uo0nMfoBy1kXyQNFOVFwjJOnoh1XJsfQVNvG1S9OUDD4HJt2pYGxJkMw2qoWwLls
9HJu3eqBbsBVFPiziUPZUPYjt5JOXCmytBXcNOpZ58giHX/CmNa8qqF1HLKvkN1s1zpQlJ7HgTIs
8Oa+iCHCcunMTNkTjkCiFtQ4fowkQZqtPi5y3MFF2QxDdYW/j8hdrr026S8L7Uoz+23I3VKPS44n
XA2JBCfG1k71qnyvp4+z9SN7sJbvhInZ4ZVxCo3Dw39qUdiiBE9wnxED6kbQ8ypnz56LaYtcIMnC
XZzyBsVV7lTJqaSp+69pqEJIfqq1Vycz29tOrK5LZrW1DdtCchLamkFGEFTSftgs7jmlLa8pgz5E
lh9dGG/EsrEwU+7OWMKEeWieBw5JthobzwptCtWA1q4Bt/WGevoGJus8y56TVBDWr03HmDIuwckO
nUCqYWpeOijIdu6Po3PPaNt86tp3rUjsTZFp+XqAIJU5yrW2ivBmZF8uTWkM0LhVKQbkSmgjsFKK
/jevphcrY/XEHsYreC1pTiCG/yCDxvGjztpaoXwjgCg/ifwB/eekYDDO4mBJs6PWccNXIqFuIm0I
t7nwugHXzDlU6R7rniiwo52GLng7ZhJyVWPeDNgnXH4O4wqEW42JtEMkSnyCBtwVxa1IT50LP8dm
wOT8OjRliMtUpo9gNtZWMR8a7RfqNr9F6c/Db2vvmuGxVk5O9m0oyTXm6cUTbbOZf04HrK4Wwadu
0+kIcVhpBqsnfAqg07hJjCQhMSXqzPAb3xXjs9sb9677rpDbUfq/weKyOOrZgI5sbKCuniD3rGlH
OdAhh9GdgvlLKfpirXGQbWPxljXa/ZwzP28bzswz/b2mSRwzpFJITykfd6TlWRZ1e4qjfiO3+obZ
pae+95Igmi/QDPcR5BA2RMTsE4v217Ck/iCDw++z8r+0ylpm9XA2OyK1wOUcP5TWLkkV12enHJJb
OsVFSlEc9zt8RCx+6sDEKrUgV7D1smuTRvSlwbeqxr1b8wZpc84rWm3iX4CXPCTCvmRKcgoYc1YT
N2feC+pKQ2vc1vrkZYMct9kUPjtLQ5XWNdGG8PWw6ubs5Ogd0gWj8Vtg3DPAusVZa5OLk8MayHW2
mmEisS8CMKK01rnJ0crzeii9OLbwFR5A04zrYYioxWA3K8epuoNvhk86qXZRnX66GgYFNsSqz54O
+pGceaXWXak8RniFnfTchHRGm5zKNonSMmHK39UJRqtMPidTjMiv6VqR5uzLtGacnWY/SDiLHwdb
Jm9bBir8QjwbhHzU5zI2B66hC/+4mN2eMyL4x9smYH1vGswzVoeBL1bKQ87YEwpDxXKnw//TE9UP
Ivo/YTkjJES7yi3aVVxHjuc2duHNEghtmISIHL2F5IScvCS/lLZaTifsFEMxSrA2Ov2MaYQDAyAg
QQwYfRgtSoyfc401oaTwYdWo5VvRJnuSgYfQYOULox4OoqWfbCvjiayookjcXVfk+OgBxscoG4WN
R5q2R8b1Vq/G2B3GumTnFsACWj43amEgR6QP05gyHVwe0kyRnNaXD/+++PeQmfZ0SLShZSy5fPj3
xXbJ7kq9p57CdQ8cPgaTzgo+nLDbFKtQJcIIxaPxOLCzkymZaUpRCBDlPIx2MP/z8Pe1/3z693//
62t//7dth//7bVUxRwenOZQ6l6Bn8fQfpj7AzKLKBC45Zb5k9dqLq4akFYCUMIsc9fKo1CL514ci
t/F2u6Jp91AfvG4OqyPOw/L4z/9Qub0K0gpONh2UaiAbZ4puOvzz0CcUxQ093mCNmE4zWfbh76Pq
3x/982lsVnsdRx6kZ5Bt6f8+6DrNcpoTKpwtjfRITUiKMGsemajNPtbogH7wI72qxAuXB3oYyWUu
D//1NfAb2R7sIVp6YrPUttRVLx9xjkeGAsXiWegZtJZBXWoLXduyRSj9JunehkBX21URte2pI3+N
9xGwXKlVyQ4B9BJ1pnF0Rvr72L7GJrPXwTgqif7/Po/GkN63l//8gb/v+vujZOuNVaBaxWYWo3JC
w/3XQzcDLvjpbAZNMCuPfw+Dq3MS+s/nOs8B89EO4cAgv0A7tPhotUY7mmZBrMaxawytmfkw985L
1bb4GTiXaMZVoRjhPojQP5Skue91ezOribwaehsfGNu+a+SCcInhUMfY4vhDywHEbMbsLhwIrXaa
e5jBNRxtMjqbYcSRZahJdLIS7QODjrmVhpBgH1uEVhTM498DAU+JCkSblNJV9XGMc4cPqSHTOthS
G8UL7EaHlSs/0zSkUA+wroNXQgalsqnC8CkMjJohXNofbQZcCFbs4wtnuAuaRtlEKIyrJCbjB7nv
CDCgv68VcZt7S+xye6bIFkaDhB6xt2z2aC5G08qaSCKnyHFqRAlOofumNWMYEzWw8jCjvQKlMgkM
2A7DoxU5ynOI35ui+ok+UJOKAyrzUJfiYG+DECcDCu6A+fJGn6mBpnup1HFYG0XM2UznbNUq2jlM
SfcJIYbVHCnRQePUu5pThgsgWbdtLZZZRnwrXGQzObfZqQxrdmO5vJR3s90qbNph1MUQwDexiqfR
yZDJasqRYFP8/WhzqWifA0EnUEUWYYjnx2IiNjgFTKbMtn+0FOIsWFP+/uBUI6OrHDbh4+J20cvW
8gFvYf5xUXQmQkkwAfRNX8eUYg1lux2NALNL4yZehdZ0hVaw7Obzt0ZQR6J24I2jnC1oApZwl1uF
uBTgGjzqLHOf/M98ce02JGXbI9G385sA4Ha1SELaeNpSTU47DW8axUC/JfAVEoVqeikrcdfPlf7C
a6FtyryyPdBwLcJoFfpsabu1ZrVYxrL0kV4EiZVz8ZoG4W8hJvOoYRUO8j3iEPp/Wsq7RJ8UDNjj
s5k36fav6CsmH2NXRUPRa3oDeuPcVBSiCiwrs4TOvrWa3vsawlHFkx1BObxCaLWuNs5bzoY6zYT/
/lqdLKq0ZuKk6sbu3EmBEVK0l35mfk/uvfQTpJHL34PMgYem/EhNpwWhMO3obM3aKdCW1GjJiVUW
PE1SDYVP60tzGmM93aotvG/KJkMw80p4RCLP/VKXI8N4FBubhbCNTrCrwhM7bKHf9alFJ56M3eWU
iqSmTaFvunZ1h3OmuqtDdhFlRadMlzWoKmy0t7IdtZVNA8p93UK21Qyz8a1FUpNNTelmUOPmtTsM
MZQysFRD7qu6bjyx4Y/3epLdtcvV+NcXP4Nk45qg0wLrLagaq6NJK0U3C+FkH4lNEkQdNeazhXLX
t6o8KQTDR6P7V11ip3WCMWGHNOPcWSwpx0ylGSBSmZoGmP12Eou6S6DwmmaUj1eNSi53+bvqXKOm
2TAubQ2Ltl66FjWltS8F3ce9ItZDZ4h9O9njq83ZiUmqzdvlyYQDdefIgAgPG0Ar6eyLbZnyltrB
y1LkzGSKcQ8/QzgtbHDw3ce4TogKdY6GkjqHd0kXq9iKGfPWyf3YReLYy5tsMnSiHGRWSPL1KFob
js44zSsitcFmEqK/z8Ah349qeLVC8ty81FTsTVFwr6e1s9HYEa4dtVfXCs6dnaNFHhFF6xqCLqva
yWXt41inLVWPchj6jeHsRc+9GS/6sGdGctM7gqausO5Kt9V24zA0K3olMvxF02OPFf+UgdLaAIzZ
RHM+f1RO9QiCDP8rGeKjEufJo9sQsEEy4WVPn9gr5ZuAXcT+D1Ot6jhRaiW/qxigXugrkXb46NCQ
QzRrbIik5qbf1bjn/m5SAdUDBNwSrAyRdrNqaexaZ+AIjO0P1FZK1tBupuFY57za3WgPR9OI030m
7E1APc/KbAgSGn+diL3k4nIiSkYzQN/oX7TOQ4KN1ST+5/qySfEAHOsOKI84MIcxumuVkzTDkm+J
8QGOQV29DXMizqDH+qDoH0TADFi0DP2t2j7X0aTc/V1QlMBgaygTqiTjMN6xPd8PvZseWb7kpq5s
65WGuT/jVLUDaZefG1VV/MIpcQ4PanZOoyg8Ww9hqSrnkJvVVo2BwapVzafL1xz2FjtNI/rgBsjF
qsXy2eu6TZ8mD5GZYZCNZ/HPO3rqjTun1OZ922GiH8v7vzfcPDDGpL8HX27fEgRR5KlS2NiFvRth
IXCReoylPk8dcnXXcHGuGISRBxL9M0U12pkDjHYGUMBuoMiRLGrLp+cpvqdRN8ZfGif/fCRbEyWX
ghId2X8TjmBOUZRsZw3C6QVUlopTTNPXjmlp+xRUQBg1mje2ghRgT0h9HPvXsQvpYY4xswF+W6c6
SBDSM/EyYUmplerrdVg5vp5oKYIrRbjt5PzKyE58y8mCIyiLHtzadqqmHzdSAVJLfRsE9L5bepyv
4zlD+LFTYN1KvK3xIu8YgV10xpy4CAXp9oBOPoNmZ87gROzHkrAUPLtjbSKu6Fb3So1kb1M1J7Qa
h08V60997rCgoOhO5OBMOpN35LWpcjExK8vUJKzF0u9Ko6KKm+yxbfTbKR/OowZQu5B7zLtsdCbz
QiTqVnfzTgJbH1RN3WqCU1/Vurc5Dh8zmA6jD0EP4Tx4N8zcfTBVCytSA6+8rDcuNGZoJA2exjwK
DlbQedFEBq0waLkV7Xyem2bbp3qKWLYgVXvzmpfVbnYKTn54twZjV5hAuYtoKrc5I6xcX3IBo/KS
j7Dx5qy7E4uZpHYI6sBKX1kD1Vk807a+mEX60zQ62pqeLHDPjnM2Ks7k9By3h6GfCNDBEk1Z4Wrw
zuCZNiymiMGATVpy6MAFLHx+XmVn564v2GakX+BnwmM1l7EHVJBRWf4M9AIRLttUnIwth5oL9o+J
lzbhh5Zk9PbU+AisIjiC0YYm7yzLzvzZh8leCBRJocz1qdOHFzXEfVap851aD++OzWmrlVBLAwP/
ukPbrS6qapW0Rr2vBaNBA8ttOhJ+S0zzVsSWy4hpUDxAeneCd80G2Ld2mEr4dUyUEBvSk+s6D4oW
rt1x/tFipHe0BsxeURd6CXTXrZK9TBakEswKDZB7aRzpoDgKwgeSe+RVL4d7aUh5Cg31Pizc5nnI
6Gkwc/7pU3UFdm6vuN+Z57BFzpuLEhUe59ghw2jKat3iTcup0YqBA1ixtpVQAdAZo31kNN2WMcfi
prWidWe6b5EGtgUyGrD1qL4PUNAxZmgbqkcRXAJaE8Pm2iSZ8iao39Sc9iGLtHPVNPU6y+VBIfRH
Elub18I1+XWH5Mx2rdmRLlf2nRgOhSogn+RgJWhTehyzoXiwyTKe2LU9d3p0/dv+/W36AiCmB8XR
Ph0drlg6WGxgadhhADHiEtL9bgkaCDvI/EmdYtwCeNLNuMORCoxMcRIGWDn0N2yDjKlaLxHTRrP6
bsu4VXpz9ina+pnCkC8tsAOCIE27GftrkMj+4rj6JtaqknatkSIWDuDTzCm0Fxa8l2n6oKcBvooY
P7EIkPu33BaObNCsh6hexGrSaRWAoYHfG19txw6eiI1j0Pcjpy91alqQRvmNJ7xD12daZbgD5c68
sI2R4AsnRugb0v60SwMK9fg9OyYWrOnQ6lrlE9x+U0W4tHlV5p3oTOLo07FLhre2UAA21wkGs0nz
J3B3+04zCMYOzY8Ci2E9JZBCHYnpMbrOJn6uGCcqeZG6h+daq2B4+ofRTmdf6ZCWk+5CUFhbZWr+
CuLxVzXosMsorlxDYAYTJzDeJ1jCgwJn/sxsrsNd7HDHXbutio+cy+8IBURnxNzqyYvkELGh0K9e
08C9+nanSyGzr1LLdp1NnqtQeVGV3Ey83FSbTZMw6MrgGHpYyLdCawQA6kpfKYiJAHEZKMI3ta30
XbOh3xrJGyzy0B86IIpGV9+5uYoxpwUoX3Qc/qXySCMRQ7oke4X59hyV4TqaUGsNU3uQs8p8WW5Q
S0WZta+i0X7UfMgg4XN/1lgGBRtPuCIZa1aV+SbgyeMEOKFTQYMYwYbamGbT1ubW7BOaInCntHZx
nbviLTIZovf0wbCbZ3DtoMmTo+QGCH3Di9P4MLXJTWNb2pS/oa0EfpHUYMlVMANu+KOn+SuNScHW
iQhHoeLvos4IN5ULlWdywl9j0ODup8TgDUX9Ka0ImXkYP1RbeSqGAjN4wbxmYidjadGJjhHKgQbj
HsoC24Ky/Dbkq2ENI9by+rN22bwHEyu4ojbvE/W5mUp9tdWVuMLwFVU6O+K+F7gzEMEAp3qW5pxa
RsTlFBUbLN5kkedgO6r9fZGDXKKgEQzcUhQumL8U8pUDD1GdifXT1m8gNoL11SySjwaE8LaDPygL
bvCBNbyGgPRgm9o/YTnqfpihNCWkzwSnSHgg6k2Nv9LQemxtyzf6+XlKGSrVMtdRFhgSqjXDFGNv
2Gm6pt5CoUoselJSm7Flm7CDKT/MLsKZD/EbXqJ5XqJF1LxsTbpLVkXQXBPNRKpLaj+OJTcXB5XV
XdARspiYoFAJ1lQE6Ydu+b1iY29XxG2cDPfBGOnPxowwZpnjOrW+GkqYDu4y9p2B7TKRHh1gBplo
NoasnxN2oxtoGD4dcccACmeTBmsoza0X6zgJAc7EOsjzggGwWenZlj0Vc2YLOdeeiOFpZPTVlHij
HOo15tGHZLSPIcbB3pmhIgQt2lvvnlCdCfZO0GuV6QkgK+pmlLHeDPxAx5r/6qaxpXBuyYLmy1jc
nNpHq/aAvWv7PaWH16Z02BxrG50WMaPiV8uD+HXs28eJpRPwi7VzIlFv6MT1S25bVs65iEQ+8BoQ
ikV+SS26wrHEFhz6RQIGHuKPU/JaJwWntrwKv7OGN0lnV0Q36HQhBQCeIwNXiluzDuxdoN7g0giP
VvmlIYZ5LYJBVTwMDY4NpfA61RY7Nfqm9+UrR3VaGTHWdk6fXlFgOec2t7Br6w9XYjlTgTBSwH0o
hPCToogfYzyjA4cwnsnaiyn58/QgZ3VhVQLV0z8D43X3EeoSb2OGsyLHwwFbjE6qCdwJ+JQj2pfu
0dK4HtPsySiaHUbVdyFuQ1s9VEUBJkFvDM/pdA9f+fLE4ExspunQl9x/gsDYiTrqt11QwkFOmquR
RG9O6oqVySK1krI4Zs1Aw0P8MdEetdF14CzmNF5FTGJBC3rczYDW2I824B+zHbsqdGDW70aKetuO
PEm1TYvH2G6EgLOkuKT77PShiOnAwLjkiw6SpyHcbJ+7BlFA61ZVuEecRALUnlbdkiYkMoZHkTLx
LiFuauqqhU3uOvAWCIqGbEZaf2XJZG0bo4MOETwwZSEbNt6l6OLrrmOSUg/1HZLTNSHysGuW56+n
RnWtjhxEI/oNhUucVbUeI+d/KDuz3diVNDu/ilHXZpnBYHBooPoi51RqSM1buiE0cg7ODJJP7y9P
G2V3GTDaQKFwTu3aklKZjGH9a31LXee9hc9hGn4bgL8bT4wwU/RXfkn9SYoY1hMB4pUt3VfH6SW1
SjqB6OB8D31xxjrXIyzCtpuT+DaXCHvVkt3J2i7XSQxxM/Ze+SEXJoTZn2K+wIpDPDezu9wA9kMv
CwSqIQ/AfgE97rcEWEn9nvyQOShsLtOmuD+zBEeo8qCYYlm6nPCA+DQ4WGBPpWKm7hpsxOxB9pIu
Z4fKx4dTVTbaCJaE2ipwxhi8njnZUygir2NYT1tGB3yQ28Y/sqkfi1q2J8oV+Xgv+0UX1zUfp0BS
kpFPw3XIIuVgiHO1/0dEw4ml+TTE4S/FC94BJCIuN+hRs+M+orQBOkwkO3f+vixDu4/L/rZo/dec
jsDdqPdZ9Rlb9Q3P6nvzF6IHbVKTsiHQRMOPqu1TEDs3cN2v59icdeQ0VCL0j0w2FcdFwjy8crLH
PkMUhYOKtMwA8qeBBkY7EIhhAxqoZncFoPBODA55ZBT6zpLel+mouKCTNmBCuqOlyUFbvvOz2FyV
5bFSASGY9nVmvMob6H1kPm+5s0AbngZ7PVucrynr0LRHBYW8NdBkFkPNH9IEl0AqvXnlCCLeRNLJ
HZ+Wrn7G41NudMfxPxENXThL0EORHtYczN7xngHtiF2gB8hGp6CflhW/gCdc6mGZhedSUjFnSLGZ
oIZp6PgPGIYxkuC0WFnp/BoSdb6UWBX9nXHkixfz+gVH48hiMLcMAAdznnDuKfMGoDh2KywYjNMe
5k6SmrDoBrNr+9u/VkvLClwMepPlPg8QHJ3NUrjNiUPSazsxjIcHs638+llzV6yzpD7kRROuDOAV
v0gRciWhs7w7LZbzuRAY6924Y/Kck6ihFYy0WsxCfTn1PpRWy1rgF0xMnAYztvbEOpsaKouDrNgC
Yklw3eXcjoAhzi7sMLBhh8WEDyIhUeBZ/rI2nUr4Zii6Vd/BMINM33QY41pU6xztdO14/OVuDA+N
jAC2WFzphswBBRK8luLeUKzO48DExA5zvLvta3Ch+DiUiXXd8D40WAy8HvW1qHa57A+ikI+dnJb7
ocjJOwn+9tyXmOPdaU8ByrBWq6zwnFta2k5RNOEy7udkwxzmrqbHbT0ZGzNJW3wJI1lNg3hrguKV
PYMPchwKjJkTH8bWOyFRUs1Ed5HTDDeye1G5FJD1xk2YGXzxQbmLx/SdqBfHflE9RAgOW/qqb4aL
27dKpxasb/zYV2CSQupmUDlQxefOvqYFGSRVU+7D2MGbVor3bGEkL33nWI4s5kMtjjyELCuZs44S
77tOqohdIAaaSMspz1C8j1OQlTWKVREQXo68loRZBPm6USMJB9XWHNTYqynQeWBud+HcE42yiuqJ
mi5uBBI9kk4Y+L/xV4ksyJkS0gnzj6dmcu4qiVxtE1R2l1zsFnR0VL56H9CKSYktAGfdju2eFXYX
WmG4s3Ag2gMhfstlPh1NJr/pdHnThUw+Pdqb77KJs5XqMGEHaa0OGQpVEbOzJ+1AuABolEhJ/swy
2clc24eoQZYfmKgu7vCRVTmwKpjHqAWcXQhZSxKMoOlPZTrtuPvROxx/aDvC9EqZbOUgv1YLGLvK
gHYII3pDfQaSmhYLYsuMP6YSRkW07NoyfilwK+SX6Xqkh/uSTTouNnWJBw7eGAP2EwWm+bYb8aBC
7n7SAbc2DKnYlIh1A2r0l/GUCAIokQ+H0fb0uc+tbxs0NbkRf1rHQX2/WBUgefE+IKOtqyidV1ko
zn/9G6TAakNvYYoIDvPWZ5Sy6lJTHGKWzEja/SrwMW51M2HHuIhZ0ql9siOzczzIPHXBSFza2W/f
GRC0cO06HPVNmvyCnsTq5gTLhfx4wG8zPg9OfcXhTh+8EMNPpoi3OTWepiR1h53t4Zy19XlIsTPF
Nn61OQMPTRxz7fhQAUcRHOPLdpXavHNDTEZKw5KHJn0r0vEKT+RxtPLpTCPVb8PNlHOBXNNvz57Z
kR2IItzZtT+d5pzImOpNuJHQaTFFYgmiyo3lpu5gt9RgbS6cnYrjniz693Top50FHaB1J7Hu8/E3
XfTrGLnlVlrbnhsCj6lZNgNxuNrhXG9cQJVugdkjw8wTRjeMihg/BOnFo00CgmVx7H9sO34pIT5d
d4t+L2qqolmQ7qkGyE9eq6+joMFqB3EwzdvyhinZa2NXZq2SBIKQtYokUirnFxw6rVz2rsdvIyut
V46a87UOcoYaC7fQIIFqnvHIVXI+Af3PzhwqpwJ1mP4MwWlMg/QfywPH6JPVQ3ywFtteL16fbPhi
EnMf6VB1ABh/qJCDOhgxPPsgmZZ02mcpX1jJZZNJn9wt/T0jSP9dXbr5mpplLHA9jUVoLHxEyqvR
9pFmErXxBjgdaua1eAAS2gHoYEQaq/SNi5dvxhrfyA6fif1V81wmtpWw7PI6bN0+Rn3DDkd19kpg
8EvqJTnbBcmUhYh4jNGJXT5lVSU6UBr6zHU+gRePzXFO4Qwt0+/MxHM1DV2w85g/nGxhnYtMxTf4
bIHkZK8mTOUuTyk0s13y400MLYh8R9PNG9O6nLFpYuVXzRxwGdNLgxsaSYL9w8WDHibJdF0LPvz8
2UNicB7B4shh3fKjG2yTmmOVxPTR1pcFA7fOpSitczPChk185kqYHlyvefIqIZmJJXt3YmkeZv+2
KONzWWBocRn3gfHgqtqA2RrirEAhqY5t815n73bTKzie0yZcaI6v2XHnSn26Ea+j0xBdTHIhJqp8
K13xPqn8odOKfKcenluPRPmiocRSKlPjH2LlRhHJadLahOFHEES4DJ1b2hS+8N+/WJG3G6vsfeZu
sZ6c4M5EFUSRiWTorDWPnI17oWvM1ezAThQjhiw9PBUDnQ5Vz6AQs/pu7pbheXI7cM7VfCQzc4Nl
H0P/UPXbXC/eutfYe1GeVzlVI6sI3ODOiWCX8LlfZ7G3VpjmjY/GnsbE6rsqAznI5WoktLAtlhjH
+jBSN+SzNnVZyRW4vZiTLv+PgIxlHj/Qh8jWihPUv0i2QXtiXDWtCA6yqufYJp0e2lMvfimYwOda
RO9lmlDHSMYAAOcXcQWMpfBb7eGNGcQGmwK0Y3sQW5N7n3MxPWLoIRvZ7JoOS6szPxbM8Te+dR9a
V51EIi0ixF5daDzX1EKtvVSAvitg5XXjeCyjSJ1izuk6St2rhAUFZxbtTiVW7IXSgoyirDVdCXAA
OtiQTGbCVL/RfYXzc+4tlqCRAsGAw75FMyiNwqZO1lFD0WmDIZ8KtWwf2tk7enENCQKOba/Gb78G
q+ER6rNNV+6hgEerEYLGVMJhKzVm+4ZIEXZyXhJKPv73Jq1+/SIKYXhHy943+UuDCdmULRu1BpyE
H2ebjgnWaqBCJggRevtzXhEZXBSTQa9CZLGQrr2aZKPDG2+F4mBEAMMNSxxvmGPzluReTow154KB
+/AjJS7CHfRcJD6aU+ve2RSdjS1mzqZx+FX4IY0fXRKjIC/bthMeeSldYXEldDDjrOTcJSpOkDlN
cWASvUhx1KsJEo4KfSgiLZwkuMacGJOMFVxi8Yn4LorquYElph0rOw0OaAGSPrwLZYdDZDp5uBlX
rju9FTonB+Pmfzy3aY9uF3/YKclKi5vw0G0rGxZO29fjwVH2bTT7h6ptn4SDJM3oEIBCfDNw3SVk
pL/rNp4AYgVvsgw/qlyBtq3v7CB7GhJc0LnVaBBKxZoz5L6ToLcMtA7GSkzlFdsqzz+Phk2KiHAl
A0+zG72W9FCQk4qpMwwMqEE2dpg6twjuAuwNfJCIoJCPbk9+eTQWpz6u2CFTYoJqI+tdK+EmTHeL
V6kL//ueRraQkQeFVK770vb0iizKL9ZJ8WlFP0Xu4TbyBQECVEoggaR/W9sH4TiSWEnwZFE+depn
+Zt641c/YjhM6mlY+1W9Y6KIKzrcdxA3Pct9ZwL4EdtjxMcO0jkw49LHFhsTj9ERR9Gu+bTS4cqS
VXjEz3PnxW19mnuObVqO99ZIjK+3kGnjH0wgp2yCMhfG6ScRppfFSS1ySBZ2dv8NNxk3zbk5lqwc
aKsu1lymLC2pEOq7qDJLx5fwjfbcH89z2JdG+uczBJFioraSI/x6xN+TL6B4SVdI/IvRPreXhAYs
RkN0hgEThenndjy4dTuiUfnuqqfe5rJuPVO5ziJzLHgIIlq5NouMb/D07Hgj1B7zAZE7e2YBI/Hw
CzUDbuEwMWMs5WMWMUgqkfb9AGFdqIAsafs+FeTljbLFRkBm8XgJnajIPmbA3EIXzJn61SHFXn0k
1qobTgXXx/0yR09DEIhTPxwmeIdXnVPvQEElR9VPX3HrZQzVQh/hRa9DPxkfcdXjEjP5dcHKPIdZ
u2+MuMuHkAhejTuzxZtLvYm5skCX9f3j0PYdy0m8cV0VMiZZQwFfZRiIcLKc0ZKOIggA6TWQvwe7
u+RDYdalhXkOKSjCc2ReCtQfeGzhnevZ97kLd6eNgk9WZbRgiszoNGLz6qwBw1I80exbb/qOj80S
QRmokZE4OhKgoy8qmz8kXP1NNjSsBB1ce011y5q5fX/g2IEu4LjJRob6U9d8gaR4aZiXMtDEopWm
7XqwepA5UXOAnpiDLs+v0pGQZ44WRkkZxomx+ekRiY0RP8aCq6ZZRXkJzK079pNuxnHjtHzGpwXa
BBETb+FSpijkbVokeYraR8MU/SLuiQYY34RiVU3zLigu9eMjRwrY6lumdNc1rT0ka24sXuNKUgS3
7uJpr8qKovNyUhuHk1Y6YpzXaQ9+z9jvpTcB6weB4WIa0yg7Bj0FAFwTbLIp2LcLOJ2KC8ZWZ9YL
7a2X4gQ4GMRvID+guQVYLaoexJdZytdl2Wd59dMb/8qJ+W6FkvsZlBXfCPk1dhn8CUZZ1sKkrI+O
2gpPNA6H0Je4wMa2d7Rp8dYTvBGBaWflAy6tbP3K2cPeTgEJJBwdJVb7flwSZvMBI0XF9L177tPm
scVOBLwCkFM/o5AN8pH71X6QAgh8U174EfrEdQNRRaqtxe0HWYMkFC22Gxgr19GyPLHSdKuc1sQ1
dVK0BHpUYJWXi3FOEsHxit1ssQqoVh1HDuFrNwrg18LBWblOdV+Ykz+D1fbSOzsjzDEuf6rkbboU
EY645BybW7LWA0+fK29SVFMOWCD8NXEWRfWCJRnBTCnTd+b0u5BZD89NHmwvH46arAyTLJomw2m6
Sao3mx1y7TJxYt9v/jioO7VHTrDK5pe0GPr1NLCyGLeC079OE1D62fTNT3FdpP7dJQRspu4aCPcz
HTqwndptnoYj/WMWSVA07cIF2LzE5s1vw3mF5W3WPrksxNo68iuwtva5De/GJAQalHYvSQBXNHzU
ifnMoevv6j9Lxmml7gHy+rV36xTJHw6d9bpyWrEd3D+soAJPpDkvvXW2QIdidkF2bm55CE/+pA5Y
2AeMgB4hm5DJvNHZdy1IO+OziC8ygtVMu0Rw1abuls9KiI7kONBTfUB+wpYfjMw2VpIyEU31QV7Y
rPnnhOa67zQNedqQgBsTFFMdXiSmS7tvI4Fr7bk0QclyvGDfKAXOtwdRvDh62XiXSWNvvVAeGZKe
QQmKuyo5WvVzUUygyaH2OhyZOERBGZEMZZji7O0WxnO2sJLYvosGKPqTYL44j2SnpImL9dxM12Fc
PMSl+i2XU00mJeRDnqJMrtskDIABQVb3DAptgrzDCZtsX+N1h6IMaWvthxPR0stFHeAiKv4pCNxX
e+ERz3UzbjPvy3JB+YWquTVCkNCIh6dEohfUo37BAE+0KWKNWVBbV20ZbWyKg9nbu5oBgGEG5TOl
MbCp4aN9uDnzJfwHn0HMsUkF09OlaXGTmDGDXYAirwSqPsesfDP4cG15s9vmzFACI0HgfpeeuA6m
MNih8ZCxaEk8d0AXksXdLI368GKyiURwaYlXXJYYQs05ooQkCpVq4EhTk4P8DwrW3oX/3WLJXpmD
Zc0/iWxfs0Ttudg8TDSH1E5ENtY982SPeKtQSJMAeFuikMGJDwYRvbJtMGJc5ckTziFWPEg+YokG
ah6npbcqNO1e1JUEsE/lZqKOV+ZOc7YGco5u0h5LZpxe2Q37Ih5vRdOn26biImxMdAxU/TUxIrBm
RlZZ4mMKHgg9FuNdRTCLy/sEPkBbG84vvFKRi6PtovdApjlyetxQVRYgwztfuOmoIG1ZD6gw2HYL
03Rgitam0tlXMln3uioeM3d8XSJsA2jCX1XoVNueg1ndqwO+i6+sDfMjVvZtQdbOkW2/IUzUHULP
2zoTEK86+aAVyIc3o6+pT6UZQ0UBVkiS64KYI9T8eVX2pFe6BtB0iJWfQdZNbC/W1eBaz5hyPhNo
ldvYjH/mdGIGkDzbgG/XQ0k6QzwuM0KBwuSx5CUI6B5JwCC3LRNtXktBh2aFfTav89co54jeYq6l
fUm8Oe2MIqTf2d99/1tP7bNsOapbEZUlWXeu6a/vcy4g1aTfswDeYineginLeSQZ8OdtIreNSh9G
+VrZxWFpUpq3gawN0VYQgV7nBLr6DnS+ZT4ogn3TbX/n5u5LJzhIjqmkyNKDFFptJiKo3Ns/iEw/
iha3Tzc6YERVtpXU9zmCWYLvDVwkhX3LmGDcOGgu25RfrD24FcYKTSc76N5Jv8y9qq98wz+gDV0J
z9C9h/97iOHi03x5zhTx8RigElE+CJliyh8HO2CWirQ59c9RiHTq+XiPKW/809Bst8rqhoPYLiT3
l5D/rndDCxuHeAvJsvnClIAMPBbptZfiYCcDxAJJox78DT/aqbuASlM+2VycncYBNunSk+4ifMzz
a6xAcTpVcgIIo/l+brN1hrPn03A0MERQxKw3WQQoJhCCm/wcE8sdLjso4pdJSLZ3zjacvRdaU+Dm
pohG5R8sj81utPlOqCK413GO8vy4Hn/sddOvnvPbsAyp6Svn2xEL2CZtM0Rc8YmhsTw5IUGXFtmd
jyesDql2SU7sPdLenZ0WL/4jmmB4AGsKAZmWv5HqqKAyd/XUn5fCq3cBR3LJfsfxciH6b6mjLBnr
NtmdaS+Hmzl+Gi9txOMobxWcJs8hhB0M7PF2gk9Ope1RNNmvqPJD170Uef3uJ30CZWs4VxE/Umk2
bui/1ZLlpsGquSmS/iIcU4M+yPAQOeI3MoyAnKbdUJ+HtlVCQYrximOs23mDegRA/1IPcJjARG+0
x+VKN9Z2TId3Ly8RVMx03feF3umhpz24x5Dsb0UGAiMIVLAJhfxT02w/cFTbYDJ8zmxUWof6p41F
B9pqGGcIcAb3FvZPYje+Jl1dfmdM6akOpHPXxcGUX6x4opy/qULh4NFPT0O68LtDRFhh4TwVjlou
QFcSyxc0mA9SbLZrKkAfAk88pwE+OKRteyN91GeHHuoV2IRLd5B17OGgY0PYEqz7jKmSSiP/TbnQ
FMcALWEMXmyk+n3tMXqsoGddkXvWlVfTIcxrb6vupa7CEkcryIh4oCPzQncocDiTisWdPIcQWq3m
mYrRF58o5+DCQBmy6KpM2LftzGJX8pS/CjiMRBLXKh2fGYOK4ZBJ5zM2M8qWhDvYELoFxOGDPUc3
mO7T1BxM1iOAXShe86W2dPHr96b2eUN0QylGrn5i470vAV05lZcy3uP6nIiSLULl1zcVA/l10bMJ
VFJ9zeFbBvbCIUyzAat1CZA5T+B6s/WEQ2gj8fBvJsvGHeNfAlsO5LiSxqOeieAEHm1DoQOhv4Q4
FpWNr4Prexu2yyO73ryRsXVc2vDBkmi8BDDC1qVdFARAnOXX9aXXjNkGUfoieEbTx+PYL3w0hYUK
bhoKSjgrdEMBCBGgKQM7jpON/zOBhKevh64eQbSOkThzquep0BxhMrj/HdBOlMBe3ffyW1XDr+KN
2I2lF2xE/lUHCPq0Fq0LnBRphNeRi+GwDkeYXRRuuaNXsChp4meVvWMPiTjX4qkMxMRlyfUCUm4M
FDpN9VOMWwIfttz1+MDWVqyt3SwZXkrH3ttVJ6BM+OdlbJy9iKErVItc98O0dmV5VvEf33Q3oFFO
FFQ2WfNsRb8Ii2fplI9cYFOYE2jLXqG2mcqeB8WMr63THzIlfxxqk+AlDtQtCKFAqgBACMdlNyfM
g9K0dg62JZ+pJqu88uRX5FjqpGZ9dWo6G/g45/2Fd9q864FVe8afNXq453wB3ApH+hJ/NDEWym72
NAO35FkP3WG4LChBebLa4Tt2ZvjX/NKrDB4N3p2V+g5q60PU0t+NafarMqfej46NcczNwWMs3LnZ
Om5KekBvETmPilzgFcZRQsiRzfnfRXxuPAKtSCQ3DM5YpEMs40UEPDt5c5X1Z+IGsfPG6gW752MX
2j0JsYdQdO1ucYZfZyIL2uS0crgaK0rNh624gDnwg2D/8Y6B7/dHBigL7xPffHqYcP6Ugj4BeI0M
rmI5HdFgvrE2bXX8yfIFRvyCwbmkJz+WS9cfdcFszA+XtEuSza+LKDDyvPWuYSgKKcuujynkJLf0
9kmMqasOTxgjMC/G9RXnfH6c6mogbEmuBQwpUGJ3TYfAMuTnkIVkwMdYwpSWlwWe2OcSHdohP4z0
lDecCtIpPs1L/iYWliRr2lXBW+twLTcRFAyZfOYW+9BXo71Tnd43b6qOz0K8xvKdJ+7KsAsWMIDg
MzIZDK+w1NxyMNpkdfvpAZPoaHY0rwRmKfAbxudwnG4Y02/q4GKo4EeEmzwY/adp+C0MXAdU155A
OeRusS5xHbDJcDq191OPe1hspQ534R2zka1SICUKcc/B470d3W0QnSOkzDB27xWkEi05MFxcCd7E
CGKIThS/b2VaPpLgnvzhN5aMQcdQzitDg48JxdHLssPgJK+qBuPAQXXgN8ON9K3Cdc0xfiUHZ5/4
01Pc5Vc6x8fZnAdn/HbEs6DuiNVkpdN8m+U8nlBHXe9htmPuKPMqsYLbQd/OM1egv0pG/8fX9G80
t57/o6Oz+6t19KuifzKNk/5f/vXfn6qS//xrhSpf4Z9/49//a5Ws+5/q9qP86f71S11+mn9+Lb77
//rpLh2o/+lfthi++vl++Gnnhx/WzP7/bEv9r/7hf/v566s8gfn/x9++4En3l68Wp5X+T+Wq0v9/
tbGePpaPPOn6j//7L/18dP0//hb4fwc4ANZHSlt5nmvTu/ofjayu93c3lI7wWWgdT/iCLlRdtX3y
j78p9XfXJe0UigBNUApH/e2fjaz235VHdWrohCIMHXS5/59GVgLcFK7+70JWLwwCP3Roi5WOFG4Y
yMuff308pDru/vE38d/JgOdl5jruHldwYw4q9n0wvjjTwvA6ZOSz3GixWPLUGryBmHJDMHGmcLEx
2gAml3tTZ1m+FcU4kyS0usjmRG6sDiO9h/JNXeTMMYaQRVuCT7eW7qfWUsKHwYkS/iSuC+0sHEkD
NOvcjefs3JLeJvsH34G7jSovxJqoxxf1zcLXpg8Bhi+xdYTlOJjxdZE7K7co9VPaEyq8EzJro9M0
mljdJwCdyysaxuOA7vdZDy/VvPQ2dLS+5dJucVNv4T93s/yKi44y1ZHhLLkfJ4jy63xRsbznKblE
EIO286E12aWsnqe40ct8KEtHz5+wCvsch06SWfkuMGPdPrf5Ah1Xs5xROtcm0AWI2cY1I0biYAjl
5ygYK8xFYcY+PYiFOEnll1PwwdC9uDSZ5QO3PTsAm9ozOMI7IT1qS5QdOp+dOzbTEd9E6yNYjhrl
yhoG+7LoE9phBzI1kjCe1xHSlkOBT9OOX5OXYho4dY3T6L3hAt7cZJHl6FNEEV9El5ZmEqW29ZRN
jlybvimrl7lRBP1oMGiZhIO38+4y1f7QWU/XbAhpVzzoUQYfbhmV8opW7oJbjuemZUzJYgEK5YPY
dx4QiGoKDhpl1dncdYqut92TjYxaXGf8MyK8oyrL2i+xh+tEMaHklQSRYreyByyB16mVU+e9Uon2
fGYXPArwTCIvXbhUhJO2X+iPX0DJ4vCBfRPIBquDGWx1XAa3I4naucsYXUVWYXpnu6Rjx+/GAJ21
v60opks86fIwftSDO3BjKkQ8NeuSgHXxSMQ4efSxOk0HSWSvOniO1TCZ9mN6zM6TwLEMjYUhOv2C
gWp37pJ47auRGHlPuInd5TF1Y2pI8VQClYLaXyEXbzy8nTb3Cps8lVw5KG7eTcBhh/NvM9r9l0R1
kNe4EOrmPunSNnrlm9MB3wflcqG392EH5rWVYYNXVgxhSPSji6K7wioprSdZNAsbug7NP2F2KKxZ
lWo32VPdniunojFIWpBSn6QXl4IRgEPm2VqVYyF65I+mndybugJUqne5bQbaUhJXLQ0IGgCm0X02
LZdQj5NOtsOswzR44VchFQ4M/pkeWyrdkpCwEqzegW8hWrFVz3awpSpSod1zqm+OjHtI4sH8yDvu
SalXgJAh4JqmOzfiS6EqDXl+FkNVMW7xu55In1OVmkoRH09M/2ZVcNY2JVpuCK4MCxUTZeNq3BgO
L1neMTvoA4IYXsVdyo3HMrvuuyisb6yBO/be58Sg/jCwsCk8M252cfRBCRGnxVaB/VyU/MZv6gk7
yJPTTrjz54UYHC+Ps3+zN3GUcHoJLmSouZ+n/jpD8K7v/dyeM0QvrZ0KZg9hJHeDe9BFYK10jQts
BOT6zqRgQegTSMtkURwtzlWyGH8bNh23pXCeqzvTt0VynViRUtBup4FjE5+6/BAU5ZztpN865GNa
RR5/LUSA03ZZ0gFslmuZPL9ZdInP6+KJYz0x4Yy5C99wzu+uyxERZjx1dlw8VWEmzX1VNw0Arp5v
RR4yD/J6xpO9KOveLdoJNR9Px08cJ35yAHae21id7SSc9onKzXJo4wH4txqNRywv8oelvAANC+RC
K/VILLS14O41osn2d62qONlMCOS8ZzN41+gW9xGo69Eu7PprLhsrhy+VBQIxxip0SPeJk2Y3ZSLt
liSMQGYOoxmqDTS/yKLO4wwfNcEy4+Dg191NrNlin9oublRwWzcY48e9aZPIZkhrOB/hxsxVPD+l
9UXJShfZyC/QaCVEZxtP/aZGBMeOGZuk+sBK4vF5X1wP3o7bFBURAcVo7aciM1Jwh+rSJL3zPeZb
9ZMDtmG5GoPCeVeMRkEmRG2XL9hbYd2FB5kKATEQmpJz5LUwmmiVSZYTYj8lPlPZ6ua9n9sBBd53
UnOzJIp1BD83fK4s9umyaSOhiq0qwhHzD09WeDs1swP0VdqNtVFF1yFPU7YuUOOHPMoPfhuQ86iZ
TIZv0gq4vMfC0Kc8o4KSyYtHZzxlGdlygnguaTL+C3MZvu/IZQ7j0wEy381KWx6GtILxIy5X7h5j
Og/WdUSR7KsuRKNP1UI9ASYu3dISYyk5+RgNRh9r3uK53Mx4x+fkIULEDF5DVYMVHkVtzJ9IW5xR
XTW6w9mtjJXvYT4O7S1lRqDb3DjzfzPDhkiCspOhjc1FR+EV1DMRcRyBXV3eB6JOS9zHF7hHEcUT
5inax/tdXDSVeZkm3c9gHv1cwLJucPVeRyQcGbvkUUH0tvRl8e3EUTG/qzFS+dkaM6KutrGsYg+b
dJnR+EzbrlGr6+THkTHSqRsWNoLZWCbFhMs2cnxa+koEVljiWfjL5a327zHzFOGdSgLuhX2daQv9
qrbBvtNXb8TlMu9PP0kUj/nrTCeVdxWmVjMAk7FCq3sCaTaV1zbHKIQs2ioySGcTir111FmZl9+k
dsFP9abJ2tdCzpTI6KhL6j9kKW2UYjW5LpD33m+CI75ImtaIW8MqDdoWo3E4tMymGKbaCr9RzA7Z
WmULmgZDrk4eRky9CzTHosq+0crp8165XmTpU4IqkoCIrwFLPcX1ouUOqEHa/3reYuz6OwlmCO1Z
P/oT+8+cmNuwlaWG8jxHkhlbZqJkT5mqi7JfkIYr7xKrXhRKRgGhuG8bGwSBzjqLGjZtMcvqJ9bJ
e0ngHRAceVPBQCa2OvItqQGYw3ibzTuPTXRtjZUfvODoGLl11mkU+deAI9rs0egJoxPHWL/au2XS
gnn0TNmVVzAMwDXHtmv5e1MhxdAUVjQ2rDM3MFeJQyEJbuxIgTVwMAnLre9mLbiWlOn+2vWVuNRt
tCUzWicsXr0o94q9AYmv6fbAlUltQFSU76Zkf3stGipvdxFddOl1U/TgysjQ4a+eYWHg17aaOntM
a+GJG0JMkAgcz1DoS9sS9p5VGlZSb4mUS3Pmt0bkrOxs/uYq6+ZhvvHsKRwp/QOksHEHPNZ9lpf9
g1KjVR24KS/1kxqKsnqYJsy6G8ycQfVuLaCAXw0LdPrcc0EdnwORMp3Q5gJAIjJaxdfY4rrIAvt1
YU+mHt7znY+VzLleXL/veE0ZbToJkZHbRHe+Q/FIaPm73i5T9wYXnG3eGmOH4671fXc4UbFNYVaq
IcDug0Uv5lhQ6F3TvOxnvdiJiiMHt3vYG/cCQ3G4HxSTxSMoZFPftcvI8brjoDScEm/sgGl15eT/
T+rOZDluJduyv1JWc2TB3QGHY1CTYLRksG8vJzCKlND3Pb6+VmS+sifxyqhKy1GNdS890Hlzzt5r
uxuvBx/9WtWpLUlvQ72B3jmkq/9qChUkN8gDxmpfL0lSsjKS9A3IsfZj50erhEJT1vhdXO46WAKG
8pmvLWC//uxld86oXaxXC+os93wJCW19DQC5iKOFUJZoIW/BAbscvdLQB9/A4p0QtGa2U0IHVUDt
nkLhknwxhrFe/oIqs9gHjQoUHEjfldBRKeSLU7VcLQ21SB36R6njeXh0BaEAiLTaaLRu4iIZ9Y3I
NGrPZsQgsx8DPuDNJKfulPPSBPN7MmP9u2qWHnqO6N3SvZLpkIW7qVce5SF4+x77oa6c7sdKR/Z3
3SRBiC0OuQJ2m7rs37Way3FX1/C0iGsrROxvrKgd0u9zHE8RNZiFIxvilZmL20+LSpBH6tSnvJUm
Yn4cmYyJ5wFfAc7UI2X7pRZkfJ473gzHKG+qfLhG1er4645dYt9vKpYYf8/+uvLu6sTLmwd6Xtpc
WBb+WvYO5B7Ne+HRvr5i5jpFk81SIrvIHI/sB2qiiTxkbT40761qs3EHAF8GlGOt3nnNCO3O91ar
6KOwDCUnmGrdYwQ9DHKpQ4J0tS1LtKQCzNSoUd+zO6vSiD7w1E7FTZWLmQyEeZqoeXdFRRJ3i5vD
fghlWJz6UnUfJz0BoKoM0K/MdrNLNFPO3TwsvgNjzo6GtRkD5O6JtInInSqXLlJVD5Fz2act1pRW
8Tgu2PPWyKkKGG8eDm2OAjcFB67xVuqyo42DJKKuQKw0AJL7uE/rVzvKCdqA/myW+7qL5vptcHXt
HvIy0fJoAkMWlkhbeJ0VGa5kKSVpjZo7ynH6IQxXBtkvhA1zmzSdM4BnnBgALEeLfreLMR5W7eJb
N2XiwX4nIUtdx7RPx4vRc5Mecg/CnPPcEpjdKQmOy6ZzFwGOiDs5zLuWUm70o52SQCwnjUzanLEN
br2LfuxLcuzTxe63c0wm6Xmk/Ep8t0fQePd2YU7IgmmZPdyMKbCVU5pbwHllRj5Pyh4d7ewHjlGN
5mUKJ7s85r434aRvg0qfSxaw3D4oKoXxy+CkTbKlP2Dy71aWYtorENdCCky7JlXlJouqHmHfXHf6
1dNF6WLanRYHr7osUEPLgZT656iRQQwGZe48Fg3YYDVCyYxKXfBaZ96y7ImMoV9LDjFgHXTR9Pre
J1pNMRTGbBojFOVtpGd1THUO1meWtnIPxoocQzIqq/C+GcayOFohoJcO58PMa5QVNc923VWmA1qn
WXspBhrqEys1Wl4vz7yoCPkOU3dYaCOFQZpAv+1OOqDNzKpcVnhJOSS/Rw4z8nlQ1oAdrcVN9FXk
Fdn0HVKG7b5NCr8HsZlhC2PMDtDI7spUag6iFkF84yVTeh9JMoyZS3F9hOyh6K21JTnUNS+kQu/5
EHn5iM15MYQUUeuPshcjeVz1elDSt+5TEOTWxuX0FNAMHIgfJTpghBYooDkPr10W+f5BhkynW3C/
RYiXUNUQ4pvaH+6meki888JE5LQSBlbDOy1FbjtvvueNdxMSv5q9ChD7hzlcbIUnYy6QM7bEW3Iw
dGSkcMyOETXgztWRA/hhamnotDGd0m90EfGhIw3TI80kihF3uO96dDiW7ANCKV1/rtaY/6tla08l
iAU/jcsDIBLfuyyQqKfnzDghP3hJ8mw/oNHKd8g+LENpwZc90VgsU+5bhxxYXuchgV/XHT2C5Zsj
02R6pNsDk7goodTT2O3b8RrkS2q2zRDb4SbheujXFBydsFOxa77OOdSmZ1mLEWQDaLlJzk3P1xlt
5zIu7StVUQajUK77ymKr7k/UVc6Cng97ogEwiO4RuaI9/wDy2aOb4S9QQEAuyDEbX96YvGqvzAE2
FwRPjbdZYzf+k+1ASsRKFY69dZXbyNG3Rgcadf9oEIOc546DxbOYiCIVm7lEWkqOQ5lNm3lp0+av
NE4CODVVYlsEcSZOm6hvsgr65ZQgxIdP6IBXAeAsOVUjaYkai1iDNhXuu28tKCZoCRqbYNyq7FNs
lXpRqOQjcNYKblOvXFSEmIEJmVkNZRTOdyhn/PFj0aPVg2n2+gY0dJWHNKwiHW94eUswSNxFms9V
b0OQXU22o0mZ6C3rVNg/Hee8x0ZZTXeeJDLPn4AwumSHIHtqydBE0thm6yxNlm6+KEMdIi9H511E
7X2Ltqb8phtnBJuR5R0R3Wkjog6JGiJEes8JHb4FVKfjFHuge0sBKCzu9bOQiRttSQVeqgNFJl1f
kBazeBayYyVDch7Ceqg6f3+yTLXBi8xIwdVPmrYGTEN21rbjPyV6Dqvw3acVYrccR9OFAPrFHZr+
ViMjDMcNQHudV8+2noHr3wWNNcTVtjaYGPSHMw2ICrfj1MGznKzMpSChQHTM5U5HgxQTOYqBX4dn
Ue1ibcfnCV7yzF/yU/6y5A2yNllCKka7LqclcuZd1A0hUR+jrVp9FwRBlIBsVbYhiNVvPRA7GY3C
lpQA/hLgTGKs/PCSJ6C7O+N3pt9maTEjqilVXTzYHdPdXjchm3d8WdbiP/xUg/+vXsX/KPr8hlJO
d6pTUzr/qart2a5ne0Jpiu6u0q6Q4teqNtoViOTTmGzbTbDDqgO1a49aY7oTt5j9uxXa6bNiU+zc
dfhMtUh8fD0+Nf2/D+8o13Yd4wjj0kL4uagOdjXrOKkl21P8tAOjU467IUl2/XT39UDO3wYSTLi8
0BJliGSj8etAepSOV/gi33KicZ89pRJinw0YwH91f2i3/Hfz5+cbevrB/90lON1Pdsm2MnQIhGO4
qb+OQ10/Al8eYHiUyXjJ8RkcPrvsG1OD5fITazoQuD2efX1x5jeDuo6QtCi0Ubb3adDKkXlNsTen
tA5Pw5pYs9CD8FPOOY+zIKToKqL59utBf3elxneF7zAgepJPj25wPbzZXcUdlVa8D6A7YYuXJe53
5QZY3ePoseyD+unrUQUNnV9usLaF8o3Pbba52URU/XqDUckhOIVKtY0O4FbgqDL5r6d9tYmuBPLE
FzSnZ0TH/uEOf359Po2q7F9HnTD3WoFkVK5rU8WEQ/jbry/s8+1kBIABSHkMd5Sr+3Q7IXRzRgY2
Ry5oiGsziefqvh4mB9yED9yy6WdICqACqtevx/3NlTmK+qBkWIdv43S/f2pr2c7o04oih5f6enhx
eqrnA32pP7wsn7/z09W5zukD9PzfvCz5pK2xp866RelU/Qhcb/6Ye9c9F2V+0vxnIvjDe/K722mk
sWHtcWXu53kNgUBFGobAnhH7qfuC4JLG0lSqxsX8wteCWTittzkHlurm6xsqfm0UUja3BROpZ7OT
dVzP/fwkndpn35tPydaDP5McMOttkIWfxdWDtWuvwbV/+3rAz1//aTw+fC5UU8X09KcpnBJ8MKW4
xLZU+jHhk+HqDbcQc9PxhtqO9HciaoLxXM3a9u4sztzz87/1A4TLc+Ucq4EAK4cEl8+vLmJ0a5lY
4GPWwRVcrr1q5R6J4I/+1EYcanKh3M3XY356bf81JrkvxnMM/V/1acqr6yBJMhTJ29rNiw27lfHQ
Idj8wyifXtt/jiIJq6LzLGibfp7jlJdrOcSCLTCZYQRjd+MOJFIM3K1WBy+ET/H1VX16lP8cT7lQ
gOhyOzbvz68foxqZXkDhTShq8tsoxD5etfJV+x+UYF596d2EdHX/MPH87ho9X/OlGOkKJtdfx5Tg
J0ed9mSPiK6jMuIVabsO+RG3FmSYeOdjXEz/cJ3iNF/+tEyeLtThrMjmw7eV4DP9ddCaXmkXtH2y
TQ7dob/s9s7KrMYDbpP913f09Ie+GOifP+Sn6W0a2FYb6otb7bzQnn6ySSEs0nrVg/PHp/IaQ9sv
0/FP1yd/N6xDn5V3RipECL9en92kHZVIrm88Y/+5RXK9xnB4tLfFhp7EH2ac3zxBx/dJpLMNmzjz
t28hl9ZkSMDZBolfYKysaqKQ0mQ0DxXJFm95G+K0+vq2flqFhcvqKwHHkF3Jzs3+PCTO7AJCM5Hr
wH82OoKeUMmNZt/7nw1z+hk/Pb2GuiSp9M60VeLHKA6lQlN+/vUQnxaKv13J6eb+NEQ7xfUAWXrZ
+kR8vnBYxbdEww74nD3swtPho5SqX/9ng57mgZ8Gte0S9aRAaqhbems+leIUCYZM9VXS0dUvTH3/
9YB/my5PuyXeD8lG2/OM+fQ+RpHBcxLJhWxqfZnExdGkxR+e1e+H8LQvaQ+zz/70rGLObcbAM96i
8n/V2TidI40eL76+jtMf+eVzPl0H1RJpHAby/U/T/pJyPC9rJuQye07pwPbdbVW2f7iSPw3yaRZO
lO7m0ToNUotdtBx1YDaB+cN796dBTv/+0yswY0OyQsETGXzcTPEin2u+Y4AmwfXXt+y3z8UTjtJ0
A5lpP63ONNrdtE3wdYZa1gcZZek10avTvzvP/nM7/t+jfHqjncRLTdgAxlN6sPcOi+ZhThdzI1LX
WnOZ0zPH3ujaFjCEw7RtD//ZRX56vyt14pIhDwKwQgkrhEyABsL5wzV+fSeF/WmjVeZLTfIcq3Mu
XX/nTSP2U02L9+tL+d2LAbrTsHNE2mbEp+eVTdBrKl9BXYmHW6RLm14AZc7V1X82zKcHVqICisbT
DB451YjD1b6KQcDiJ5ftf3hBn57NXOFDhzK0bFUUniky3skhqs1fX1/O6ed+nhh+umvy0wHNLUU0
5jSIT5ibs2V6CjTs5PKqKu6n5Gbx6j+cB/+25PK6/zzcp1fBTNOccPjHLB3gWLWG7gLr6gYbf09A
qzl+fW2/W6J+HuzTfKS6oPEsMhK3aUQNz2uJSQoiuRVJ9QRxflvO4+7rAf90dZ/mJktXoOJ7BhR2
T/B4ch7BGS/oBHbGW3891G++Ka3oUUtbkzj7t8ML9eVyQTowb9smKK+Kvsn2rZ01fxjlN3dQs1uh
zObAyaVK8+tk63lpI5sBbzJVuX47zGSLtsh6iazwR9xw+D6V8Z6/vrK/73FPlRhPcKLXAv+i/vTe
tx3w4j4Y5m0d1DuVvYb0Etx2XRtiHPH5mWE6d+UW7P8f3s3f3FLGNeKfK6UrPl/slNZ5UsFvggD2
MkTXdfWnl/83d/OXAT5tmTCEOm2vxplamgNEklBxBOAwxRAZ7Dvz9PVt/M106FHw8QSK4JPC99OK
38k+xMvD1cTWTYcfM3XvaHL9a4r6tzTb/2+C7Ovqe3HfNd+/d5dv1f8Xqmxmyv/1s+r7v9TcJ1n5
//6fx7ey/VXEzX/+Lz22sL1/8NFoqrNs51iO/q8cmxfrH3xIHG0o6uB2Fjz//5JjS/kPl2OroSbl
U0u2fd7NtuxPSm2h/uGLU4mLV9N2BXTDf0eOLVCE/zLjoxh2OPorikm/fstpRFuoASB9qJcCVRKe
zQeN0g5UdIm9JexkdjVgV3pPyX+7iumGXCppOVCIiqUeDpjVcvKzPA/SXw+q6JXuEWhfACLldyQR
eEttU6bwPwsZHahpuGsriZwD6HEkaw4A7odqzsSjjmMqnWmB8ZI+YI1/I8yRL52CD7OrSTbes101
47lN3huEhoxwnKTWe3S245N2T/B2v0JxtEJC0t2bxoQPPjP5sYl1jxJUwr6yCV94D2o6gnY/V3DO
xCh/WB6bvLOCCMDLvgmtKwSt5m5hw+Ajn+zcJ70k3QjMsW6fnDmCRuP2lXOv8DMJOpsY+MlZMcN9
lWE9w8aD6cuGMnxMTK1uFfy2amMSx97rfPKPtprMM1GeuGYioy2YOYiab3Qi+vtMtfFTTaLDqwNf
/AIKdnsxYNG6QGBBjyT23PG+AE/pnvUcrqCa5aPlA4QP4w0CHL3hfuCIh6cQXZIoU35TKZe8odfX
7RzkMdkJWqO3aB6cTZkithuMOHG/F3/nuzade78orzA+Y9o/acxXi9TTCUtXiRdIgvKuNI3zpAq0
W6hvyDidp6F6XIw1fc+wpF4gXAGkWklw95GozvMxh/aXpna/QZNPvKc7IlELsjA8q/uwusuqwkGN
l+f7BqnUWSZIhKDBnIA77rpbH73IGuUp/rbKW4gwC4tjnPcn9WrunDL+iFq6a1pJcIQTzWf0owZy
x3Ibu5418orBuxFi29vDtGvH3hSsuCo/r+hlrlM6aceossAzZU62qS0lb8IJwdwKRY97Yg5V/qEf
U2eng8l5ius5vCl7Gb+q3mFlq3npBhcmFc3sJDqgfAg2OGBrfJBEWz/JLk8/eDgYiPUMwmROJsIu
nVoHsIOBHvWFQYjkSY4OW6UmjRQxJiAErQEZ83n0npGf2q5QZgVHz+vDfeSRhXf6BF5Rh6ojouV8
7Vk+2S2tDK8qzMnIiAwZFcRMkkuuIysBC9cHW4z20aGLJ+sHOwTxvV7mBXSwD+3D9QE7+3nmXOk4
W8jL0kAUnRhy4ajj5CLTcU0esMkPTpXPhlBzF0A5CjWyKn1c/4Fyq/W8xOPrHC/hS15B+VqU53/Y
hsa8yoP6oSfE6Yj2336chDs8IXCMz9ORZMwo7o29T5ZxhB089he0TdGNS9wdKHCdO0BH9pspaU3C
ALSRxDd1us14audj6pFY4WbimqgTSKtBm111XRTDLxlGb6dh2MAjaE30iJcu388wn/adi4oZN9MI
9447GM0r4c/wAYhSHtdxN3qXcm4JY6Ugw/a5Ta692U3IwOpwpA4YyVfx6FdvJRFL2ZmbGgKPJsm+
oqd/CQjOtPs5itubEY/yG/9cP/fJHOw82wfEPndA473OPsuzuueWTeik7caI3WzzwHw+TGz6hbOp
WINf0jKP/pKpSfb0Kk4RSHmWHYeqx6w4Q7YY4dpfzKKztzlK6TW/bNjjc22vEeLMV4KC/CnwN7yQ
I8hUsldqfVzokX2fkcjk90EhPWzQanloyby5WWIV7eqBnJ/FbkCNROMENoNJFFZJ1b9OnLuugHhg
FjW2N934xtIXmM4gJdqFt+5UMOMDa5jwAKjjhRvbKFrIUhHtriNoHoMCL/5WGcTlWMhi/2AvhPfg
/ynWHtxm9HlVdqwcoZ6JUB3O28oD1D3E8fdorIebtpqTx7RKsDInHcBJUCaLdTfkQrwudGGBTLgN
mKZNhrSKBIcSr6fvEngY4UJGHT3W4tVHRoYF4QQu0kx0112+8MZXRV19z1vCVAj07K8c2pMdXLRa
XyQQ/Y5Uw6VaTVnS3C54Ug6NN4l7gk5AHIOeuLIAFl5XMnSeg8k01kpNTvEABALmTw+eez83oti6
aUEyNK1qIrWRZ38bh3A5QpH3bwfLwW3q8ZW0ZfgidVDeexCfV9PkJNeWhy1JBpl5nRJye8FRiPCy
WQr3vSuN3NQS/b90rPoS/xLmwDFjWqqGJnmvqmiEqNOBzKHNtJoCgtcKi1CAfJjHfTRn/iPamO4g
vKizN8jkzIMbC3NXZ36673tQh6DY/aMDoGPbdKl9VWkyjEXZj4BwyxqoH1hm/4Lca28Xe6QVhO2Q
fBBY22z9xsTPgqbUBn9PfW/QaH4nygexRYiI8xG+RLqhldu8ZURbbEVF2duFtHxcMjlclmFM2Zau
8fkQTRCZ08zoy3CYFdMvXZ8dAM3xr0il2QmlxcaekCP7G3oRDD7MsmCF+9SdrwvUz1djgL6XJmyZ
XpFt4kDF7sVehejL9aDWKTaytVO5ziZZwnQ/TtiRRWdl37sSqyQMBuwLK69W/qoA0EZ+tjt4Z2kX
kA8fh/P84MtqgE7RV5dRq4eDbuvoVkTCPjdjI09YkOimgalwr52Sa2Ggs0q22E86l8A6lu7kKH0F
e1dFYlfZgEwQM1nLM62C4bnlI75To8dbS7AFjbp6sMRt6KDBP+0koqekqOW5UCXMO74Rshu7ZYZz
kgf461E3rL0CzD7h8g0x41kdSGyxVo02dggOiRX1xzQN6gthrOK6HrQPydGe1JXxQ5A+6FvqlZ/m
eHxNmR8dOQXnbmIvb6WKl0OGE4kVsFSvSoWS0lY6vtRJ7N7kUQ4MJQzm86kaY1gQU0aMSwpCW0Ag
gNTRk5WEpDpbPsixXYcXEK8qyIz1DJQxHlh3E8uTZ8spYUZEDhmEqHXeI7AoGLOUMldukBRHz5rF
xprIOVRFCqEB/PGEpKMe22eEbdaxdgK9j8irQEsZnjLHQ0cMZ2GDtq002r4Iuj7fzZm09qGVqGNY
ave97Q37PgSa7U09NfmFMbl9wcqW/AUUa37oZp+NSjvU5rwMwfBlmRfsvcxBjD+16nIUQ3jehEWg
WLYWoof8yfcusLRHG+0IWsd05g35uRjw7U43DwZo6IOc8+HQ2VH/MgTzfEBmSvpagzTUXVwQGkjJ
SXJSgRVM8PC7GmSBBXwQWSjKHs9A4YcLFz+yY0qeckAg20oAPUIwpcebpiuadWNVBOhKMpsgviE/
xn9dSYhnDtw+MZtkFTW01YgifgVeSZxKEtpH0NFgy8q8R8AaTacw+DJ6bglIeK4VRl97GdQD7J74
QCJa4K9wm+loBzT6Db9gugfX+VyTL75UQbSKeWBr3CdEDXSyFA/GTpluT8EQKGbe0HaT3OEY9hdd
iAoJmlx1XMg6UjgX1EC2GH8i0rxJo1SlOevwEb5jHRtuPSKrH1WZZrtSOubSbnPcPOmSBuRH2uZa
IYNYN0MwfcsmK35CjYeuxi5brOKpM1u3Nircy65zMZOwR56OTuKyp6kXD63IYMXktMi693akcbDX
K4Ym3sahsBFgkcQT6/QU50x84WWp5+GmVCI4VsPAfOr2NqCPErC2MvTxasRzOcZKqgyhAPE9eHwn
tFL6CgzkjASTs9VqHInmQcDYemcjgPmzfM7c25k+L1c+shELiig5VGEK+LsK65vAC7MLXUTDTZLY
4qrk5pVnlWBMTelL4JtX89PgpgSQTo51nC2+sqKf/bVOoDkUcEsJiiW2JJtzeYtbNH2TxFXfo50E
ZqEEvYNCd6SrdobYIxJihLhFYc2CO3ckCJE1ue8TFTxN+GWhPvSZ9ai7dCT9UYjLyZ+XF4hg+dvS
Wizz6PGIzVyCDmxXX9armDima+337ht5lth3m9S6JVF1+nA9k1yzqPUfZjTDpgmTkvDu1t4ZCyKK
bk4q5gC6NTGX7vA6lkFF2JrsHgaB30XIrLnh6OVdWWh/wR0HDvo+9to7lw5nCu0a7kQ5uC6nPG96
H9vA/YFXObrtSUx+6LDuffQCyoXyrZAMOaKdm6gUb7riO0YD7T/PIR93ezpNrQQyzLMEb8YWrvNy
bffhNCD0QZ8IYjXMbyiyt1uYptHjEJYhJiByxxbTl2hNQ1BZruUgWWydazSDxTqbZLo2pbfcYhet
3/vQcZ5sMUev/RhaH27VtMNK074HxkmBqvHx1oa1rDZ+Og8n7G4dsMsCEDxJtt6jiMFwAHUH1zBP
6nKeLTtaTXNNtibutpvarXiBuTfO1QLl403ZIjkLjQnfqyi0x7Ohxaow58a6ZP84XEWWi9ZSOKVe
9Vry73afY3G2U7BcgZTvdU+c9RQJxJt0X234LDidOw+HLJyf4YHZCQCEH7XgU+vs6ORJAxsMCv0P
pwQjsNAN1Wubtxy7sC7N2rYboD26Kq/mzi+uAQV761YkBFWQ712ANVz09zSAR2iQLmJqDPjfVTzC
e+kKmV0H/TTHpJm34Aw8QVwD2A/7KBeXm+yzIIGKALsSA7bh5JV3T9T+9MVQ8yMvOXK1hO5mlb0H
fltsZ2Rp11gMMKJGbtCvsrw38aqxrWrD3Wo2mdfFt2SJW92ZTDktl7bl/ZgdyIphWkznkiMCQOOo
RFGszNrQvucrA7LcNap7OTmANnXqoko0fQK1hklz7S6Ap8rKGa67OK9JrpT9+TLhVsFy45EVPi/K
WTmzcBpwJ1M5IRZFbVtNttgayCbfxnSwSV0gy6tYzQ3ecGTX+TlGm/5H5ISddzXUBDqsYKPvGQT7
rDT0U0mcTw653XOJnm7T1zlV2NkWkGLbRjK/W5GbQS9M+uXaw+SbHsghN5d4w0eypQorV6saFeXd
UgBoZcrKjsqgBTpj2rMOUzfj4qwsMhSuiSfqt37sqydpzc7zOFvLvQ1KggOcpx/tFP7zaBvRsKVz
2DCnfR2+1guceJtDw7cYQgkrCSc2DujWaUGookNcW/aLJaL8Lm7nGbBTUKmnQSXtnUnhwXG2jzQA
/8US99Yp4PyMXmJEfyWrFmDEnSLUW6Mk/pG4MzeuLNvqeVCi/U4oj/MRgbeFpyPd9IPcxvm6qpaO
jlbdYLTO54L0n5R6BpF01QXtd++dOB3r0vWK0VkNjWY6mr0lew+YTS+iTkbbqunG52gpeXg1Vqwk
6fvLgWX0O7wnIg2Rm2C6h6sQYtjNR4Wuvq9OPnQyuE8x39pG9qqs5S9Uwjk7xDT8K0rL7nyqO3jR
vVfcZQPnaYr6nHCI/CKPWkbE6zVVFH8zy9ye+SgEj7KQ5tkSovog7kZR+NB5jweth64+UkY7G/Ia
Sz747CDeukEzNLBA6uUb6Yq13lbg0B/7OnbpsqRVP28CbGZPHelnMKMnVX/0mEA8OOMjCe7ke1Gf
8AZX0Utv4MaDPLKqFS5Xf59z0nlJbGu6y7UNeysrqYqtJP7DW8tF35wOHbumhN4hNuuoN8BPbLC1
AUTT885XoA/JwyGb0VI5QS2ZBDE8xo59VMWkc76ZHAx3nGbPztKF5GCFqdWtGkhD37U3YVzg5akv
xykzN6pvY7wCgOeXD4pa803pBGO9tQShT2Q35S7xCAKmV9BSUjmLaxInFxRDO132dk1O01DLdegt
waMpwvI1mUK5J7tYE9cNQ1ygnb5wRUoNqSYjoovJCVlFNYa0GfvzUavWeTVZQ+F06YfpuZFODfUR
hcdNVkzRNShHzq0cqwiVrAPQ6wR/JA/ZhCyelL7QsQCoCpB/DjilI3pef4+nYQJlM7YfgRytXY31
A7YjbMCdjht3I6ZRPpZwMcAms0UPlip9G4LI7AkLEUfyPMDOwsPtH0bV6p0cmuiqaav6hi06cWlh
pSYwf/lyWwlnuIWnI7dxVNZMxbKHAQ6TiRCAtrPu3KxczqckJ/wA9tFGE8gnV3pMg62TDt46hyEX
AYjBrR+3uP9aC/ctxFd5Osp6FTEOXT2ojSHYBkKWzB+oiJptWtbmR1ZY1g/Xi+1ra/JTMpSCMtxm
0u4+8pRaKQf+kxNwCl4R0audr2cse6GlweS58xHdnTqwYLLcGbN4b2aKqpu808FK5r31MVYxp22b
eAH4GtV0gKLo3oteqZcF4+v3tAyivxRVl30YJrs5kPG79vP54Dje8lI3BczJyp8wccBrJMA8TefL
bhmDO6/U+nVsLAWouAc8MTTu8K3IbX89FGJYB1EOUT0Dg7tCcU5Qg6QQsOlA6/xIfTJH2hGHAXtv
SZaZIU4iGUz9EPt86W5UQX8s5oCgd7RxawI2QqDTVU+xFNtpeszx+52FMLY3eDKjzVLiMijy6ltp
AZEQ1CIzg92JqkgI3tSKlr0E+8OEIbW/C1VW3OvT1UIhhUfnx1UH+SLm/1sl3pizDnWsCCsfux2b
i6E0L2LqrO/OslhvZTR0JMKyMndMTiVvmw52hME6nJJjCMRtPUOMFM2k/2oGxgCp7XqbNkox74RJ
ZS4hybffLGJRSGwx4CMSymsHVUHg7YWJDoRAynQHBhXgaVSk7ibvl4gjObjRzeJ0o30GKs1RRLHH
9V4YxztXI0HgKyps2PjCDGxwYIfdtnJk9pJ4ukHJd8qYIF02u5zLyeW9MuJIdpN1KCGMHMLCFLs+
kQC9bH/qPtxUxmdZEwLipTIhgeBbC/ufCcTylh6JOQ/C2brjN1T7gHPkudF98TgvC/l8bgexm7rQ
TsB132hpAbgPKotdWVjsoUZQK3RDixpfNN4ysY4bij3ZYQwdhVdRqE1POu85XhR1meHXeJag7Xv2
oSijREjepKLR+VDFsnj0Fk6XMDxI6CaI660aS7EN2EjswQiAU+97tn6GytoeQXKwHQCTvMzYhzZ0
awiSTIuQ9CwNItIP536j4DGgdybZM2uG5JCK1MKy7rT3JFr3V5pdHIxyUqtGqDaXpq3AiGatT9CT
F1/Suk9X3GrW1jggZDBR4Hq7Ic13wRCH5/Uo9XVWok1drM66pIRHLyhXpJC1XgmgWk/NQ+0U2LND
14Rst3M3Os9wAW7HWJQXfh2o+1L0gwCUZQ/j2vht8cY6T1oULavcXQcAmz/y0Ek1Jx/siq3vumss
lxa19tRzDglAA6jumRvXZxwbvYesC9PrsvTEPgQmcKF1hIMrhete3Y68mXdOD6PwrAGdnO1wDqbJ
Lpgt9S2JW31dk5T4Av5HkVw0BfqGowvUVcKi9d5NCV6BNrH0TzGM6KfazPoBNkQIZatonbtAOSCL
WQiJUTTx1L14yrQC5GDb2BsnKpNHNSbmnFJO5689wj8Oc1tmYA9T24rWEyXod3Z3y3LmiA5bdAa9
9zTBWsGbO2keQY2IbiIedmSVl4B47hZ/8G4j34He5VlJeIUeu4drMccBoEgHtPzeiaoJtxKBi+SC
RxQr4b/PJHKmRDYJcnGneloHUxt3Z/+Hu/NajhzLsuyvzAcMyi408DgOuNZUQfIFRjKC0Frj63t5
ZFZV0JMV7Oy3HrOyUpYRgAMXV5yz99q4VhNqBKIY34ZAAFtSsINTpS9zsC/8jR277rrMhhXdQm+Z
JyBstmNXeYjBm0C8iwLP3m2vDJbh8uai+7rG3QsfV0IxxYyU9Jw7KUiHb7neN9NKZqhK4MbxUob9
BDlR9icPlxtV8P4ty/zMXMr6yD4BUvnwA8tclbgtccjFPOFFVrPWZ3/o2t6l8joB2GJbksvm2yDw
T5L0YmFxLoeWKaS0WgMAMCz8uZFLMad9EYC1j4i3CNlEm9CHsyIijThXrGKTNxLHC39SzE0J2/Kk
Tk24SHBchkz7ViO/etCCbkQMogQzU38LSxwTLfkpcA+7miWWf3bcqOB6nqsiib5PVUtZMJqqE0A6
doH+tPJsrIcgfaCCi7FjCdQ8tVmz3LW4BMUFvGq0EbE2LEiQAVMpeKylyP5Rs6P90WsduPy2kZhX
IVHUGnAnsPN+73fREkZWMZDHCF7KokI364gvmY1CT16iqRtpA9IoOLQegeF5YjXgtbPknQiB5phP
SrHn+DstA1GRV0wMqIkSB11MLU3xIz9Mm2MjV91+UrSjX/n61hRR+w3nGoxnZSIuiiqdtElRzdOo
HfjDQ96+NDROL4APJVoCRDdeqLqy3abjkbwDj0qfcssbjy1UAFKd1fptbMJ2URSGlF/EtsEe06Dn
BkZvnFu9xeMv1WzlmrrEYc+BHZ92n6s3KWLS22Yw1GWtWe0mKIyKXOzcCh8NJc7pOZhUleSxPqao
s7aeYvCp9zHdLjqbrlaa1ly3pII5UR7uR6jDu9Ecq03bN8aaRBFpmWRhtQBFojnVz5AszMbjQYma
1u05vmHOsSLS/Aob1CrPRb2J+apvO1OO+HsVsBpVVHD4VR0b5OgJg2K5CuOsf+B0eKEaNbW6imMJ
g6bSKs9s/m384QGkSynzCRCrewNUKdQCIPVqR39cwjU5E/UEXiduVOPeI2Avd2PRpAeWZfNoxBOw
YHCczamR6CzsaCPjuw6YZWYhCbNumrM3Yu9hwGXptb1ywcoCmQlx38LzeMrTS93QHFpMk8LioXm8
cQ7gtbWRy4ComChtIXun6ZAVvLlB0+eKnMnMPn7SSfOfyom/JSL5b4D//jch/XR0bf9ZPLJ/eXvJ
/8/t/7v5oCC5/Jk/FSRoPogrVLE1qbjizIuE4w+iHzaDf+iqahpoSAT2HJU/828JCdIOYaIh+akL
05R/SUhQl8jCsDQhA74zDKB+f0tCclEO/Vsy+C8BiXKlfGQeBs8AG2xrQqj07EOcq/cUrQBTNLP+
5DFEeu8bH3C/bbJdbKtfKBV/ggI/u+5FVvWL4lcEWt0odd6hlVhMZMzLt5BNDpl/L3MeEpzDjnpT
vYDEpGtruDVgeDPfSGLeajdls0r4B0RC9WD6IcQlKTYDmEqr0Tj2wFh7zVqZdr604icWVLZSWwQr
KB9ef3m/pz9u8ld3Iwaq//DQLmqcX27etFswYX7QbeNwPYgfkf6ahM9sDrXLPJ096cOiLN4y+d0c
Dt2bTPPDd6f+JAizsocDseW9XTlmcpCewlf+16WYkU+rSdnJym5PnE+Z3prxfWzTgUwXCkcWTNa+
k9UwgDf5c/lO4dwlRTdY5yuILPvsGTZzNNMWwqVZuxxX3lx3mbjm7RzvrwuOYzfN2CnP/bnlhg4p
OG48z47S7NWc0YqbexyKd3S+Lmmf89z7plPjNZWFktyhGRrg9ZRruO9GcUgSkLqbVMxN9T5GO9GL
eZ98A81FjEoLfgdTkO4mrVN3R5Qplr+gozcmm2cadfkGm4keHi8ZbTcSkWP1iiRjzNBNvtBrsfC8
Az0dNybQi39CPcfjsUxcSrxs3JLqjgt2rP0V8TiYxAsPWf1GK3d9etCahzLbxONK1VdysTKClayt
qJKX7dHymfeWolur3XeDjJ6LoLxbpYSB8i+2HPpIjoEHqQ3PyyxdCTr7r4Hb3tfqkrC1YNrr+0Rf
QDkgoIyK603dO+wVi/lQOM2DpO0NqsLN6GrV0b70Vxfy5pJHTBZjOVBhf6KbMFP6WfeivYm3Vp01
EWIlBCbEmdUwUmQQ0XQSE0e+GUxSnBtiIxzjLfeO1qsWJE/ZEjfGrDbWEpu2WwKzlWZR2vK3Hu69
8A+1txzrO5otDqX2GWxX19MCcP1uLe3D1mVnnsYeLIMX47IEONUy0V2eE/t/E2DVLIIBSw8+Wanm
lhBc9WHi32xC2BYp6K91OD60Y0gz6mAYFHweamhnC2XB+XytzpNNcm+vlI2+sBf6QszpaBCfoS3j
1yz8Qpd9Uc99Oi1daVQHQ06DhgCyrXSbnLxNuZFXwREA/F7dZIfhkG2yvXxKv/BTyB910/+eBC8i
0l++52iosDHHXC3bcS44VKfhNn8Obv0lao4DsLGn8TabV3vrkP9Pr3gl5FRgCIHLs9qtfBQbb2M8
TOtyGRzjvbGzjvomOYidsVK+WQf17veTloyA5z88U9aSX39llwBKQ9rTbtVjWToNr5fxRSflm30I
N8Pa2CR3Qz4LwEQ+jBuSZFfkjiziFZ/Aplq0G/6/ReWq63qT7ew3ddHtqlNzJP5rm51CpE0kzNer
wNsTd0YZRgpd4M/wDGWc7AsldnyFmD6HYKuQ8wsZJo1TpvOAeBJvxv5G2ZNe0L6SYd2fw8FNlBnp
qOXotuTWzeU50FbT6YSzO+SLs1kvh3jRkkJIiOVjsVOWvuCb2zXdWUDIKBdFs9SNlVxv/IPdb72a
SJ2ZSXQsJWECJV2Jn/0Qj/wPsosm4sZJm303oKiDa16mZ7HnsEb30Xopb8qDvb2rlypZXxBFaZrn
Tow/D+YQSr72ESjAeBoJ91ykYMdR+HHJNRc4ohEA7jyPSsdyC32pkdMpO5Rf0sQ1m1XrA5VZlumm
LX/YzL558W4/xvVbUjw1VOezd18gZ1mhLRrelH2/lZ4ux/3IlTU3WqbGpvBXLUGcP8RrtFfX4XtN
DnjiVm/+6/TUY1okSB5G5+twEmeUcExa2yF+7jjAp26lOrBp+S/kwFXkNSQrULL8l6KZMyDqd2JW
prfwQG915a/KB7U829plHVEdXpK9qrfjlkNY/824ETfinKyDO/WxnVP2WlBR3Cf7fNU6FR9R436v
HMU1FrHrH+0TT1/umR6JLnDAfHaMFcUl+5rKVrMGVb6Il9lK31dzGh0OvqwzlM7eseYcAOfxIS8d
4RS7bjEs7KN4D05b341mhLW4vKhZz+Ujx1wnj+XcPrYPRsLgm8mEnM60eb9n0Vubc29BO3LDTyzW
SDhJU2bwu6zciEC/jUf54D/XZEzYZyDts/Gh5jtA4w8tIIfgKGjHZa/ih70tb4qn6olBUPIv9DIE
801uVa8s29HmDE99XqUzonDfsTZm8/Ce/rAEQKhbU75q7miCOsFRLsdZfk/kAX+UvwDCPFoz+UaM
t1ayUM/iBGXFym50cnhuxFo6Vy/RQT+Xj/J5PFo7ac4MPVd3qIwcKEhuM4vcaXZnOP4qv5EezYW+
uzxMySE9cvPcrG3+6WhROoQ2LIJFvDedYvYkO8aivTMWzZKA1FW5eBqct2FuLcZd/B26avjUvISn
5ODdIoUgToGfBKT8FG9glV/+Nm0mb6YNa5YLCQkd8EusLqn7guwMSpcCeN3P5Ve5mWWumMMa12jw
UXcvELCy8IsSSQ3bC4o/N4y7gTWYE6TGbm5mz+wFmfJbvjbtO6CQ/FHYAMe2FlAedoqOnF3Ci2fG
or4t9obnwpWK+WRdaZnv+BKnZbpLg3kRoAbdkR528M+h9JA/g5zbkXtHqFiauv17XzpIRUcGvrKX
umWtQvRxUFYN9kLhPFk78bM291faRl1E7JbIuPsmf1NX2rxZa9SIl0m9RqN6mNbtoTwYm/SBoNpT
f+7eiCUZqlUdOFXp8kWSzhMwkktH6mbRGwfJFHbXjKoeJ+QMOR+gwmQdCqdCI9y5oY0JcQvCqG/d
ejjr6qoihL05IXGbhEMKDDIHdHqIMU7eeBjG+bQciC4FyPItu423/rYhHZze5YMiPxXmqx0/G9I3
89GHmV8Lc1U2BGuIwEF0Vt/54zt60yyaR/fJORmauzpLXsncnDe+k1szRVxmyn4V7QfYgq9QewbC
EUZKFoRRJbPgu/TY3XUn+1tHSrBDNeQ5JxHTtBcGchYpVlJ+DC+egteP9If1ZN4oJ3EajylA75b9
Huf/t+bFf2puujMsOJCFfbMURkcDi6xPxI0AmtBQtGW5ShrHC5/9ZKmTlEfgJmoNSB55eK9V6wAb
WEaWbD6rbjLJd5pb60fzHfoYu2bi/uJu1x5IDnoybtnktOOjJhlrsyFZd1DWMpKnkTliMGfjSxge
O7yt3dpWVlAZtZv8O+EHHYnXwDNurQfRvcb191FeS4/pQ/OonQUjrtNnJYpfNrekYdivSgt6eIb6
vecTJ70MBHfRPUwQHbMFtV5O30gDAK96rtkROcxW2Df8PWVR1UakiuDNLXqYZQ4++uC+SDqaTmRN
ftNcc6/37jTOyM6kPs4KU4ZLw75JZWieWxUtgbwo1GMrLTkZVVt2z3U8M3baKj6Wt97iItl50Akb
rNCbEbviZCN5dm6XovJiqzcfiW4g4YSNKHE/3RYgRUZKkEaN8p4onmkZOuKJ1Y2f5u3IRTl7b/73
gH5uxV9bZKcxfaIpOgug9IyULdedtsBHgOKUXSbplEKlEgqWdUYZL/1Bayuol7pM1fOsN1vCQpjn
eKfR+6U0clJ2zZlkLaVYBdWLqm4Tb5dqr7YGfc819DUlDM52cnUfXtI4U/DKyDyJdx9mKVyuAYyY
q8vIabZD8ioHYMUB6LQofjLDCeKHFMqTMXwPScsUM/J6N/SRj+MDc+OZtn7NVy9t1ZZ0oUN8Rvd2
gzT4WDyq+XPy2BWz/Ft4mx9VyjWgWZsH+or5unZhAj2fmJPmjVPchy5ttqLkpAUpkBgJka+yeE5d
F8KZgRaAZCV7ZfWk1al0knt3lNEdZ1sfGJkgnl6sR1a95TSPTxVdoXE1vvr5WbnVAdl15NtyPOmz
u/YWx6BBUfEbFNC78kTzoyCfig4l1efA4XA5nPs34iLI72LQlfgLkjUKRsI1FgzI+C2f67sIPNs3
885a1KdEd6IlGjyPYwIiltvmmRTuUCwkZWkXW1O7q4ptSPuympnpvHXjehWtUrd81dJZcg+1x9q2
t9k5+SGR67JnhNPXzdmHBbP8NXyPdgPt8RmMOOM+2JEhdqDLLKHX1R2Z4lg0m76X3+CZJ74DWY2N
jaKs8GEkeE1YvonrXYgbXrMlHEU4/zccrTLKvbjbhh58b4nJSLTqyrCis/RoONo9AnFWgPgHpWG7
RfZ8iOq9ZCB43lQcl8iFUojhZpez6KXOCTq4A5RvBfwKhA6a9CSXL22SzPs23aMhpBM2s+XH/kLS
zN//flnsv+etOrxgQn/P/ze4qnTOS78pjOW03pPw5WNdjD/yz7qY/Q9bgbtFCUyhynWxyv9RFyMD
w4RXQ/ULZDf/efFP/VkX0yl+wcgSBFEoYF5++rH+tFZp8j+Qjxt4DCEFQD7D4v1Pw9efNZ0/8kk+
J1hpGhf57ASqXXloq6yl5hZ66X4kL2rIVzCINVljXxeiFTiiqQ8t/6bKCXyADwKDv+NU06ipi2gx
lEhH0oO2EMyA6OinJdR8ys0R1NzuR4tWRkMET7+e1jdZBkbGJmHKEzN3BRXc1nQtFRC9o/iSDl6t
m+RSYYdQWmWlzSI6EWjGvHC6KA8Exo2XOK5EeRPhUmWbY2U9cT/AuVGAOhmM+Op70136syD55V5i
WWlhm9Jyb9OROsAYEBvXAOOMcsRaU9mgaFv2SeCzK5lITU04NJhWrLrkSbQFG2Hg4xk1r9FLjihj
Mq0FWm5XQnWNyfNjxcG/oVKQaCTDa+SZLvJOXUx+onPihBfak9Q8QHRjnS5U/FQlgWdClHurM1X/
Poa7WT5PklIUsespahI/aL42as++SVDkiRaTnh2tUcntxC0VoVCiND1dl89yQXLtnU1UaHAKR10f
DzSIxjKbk5ZGVSWFIiq9xXRjvtOkH7GyZRHKOlmgbz23ZjwQQYt+Od9pqpKEixJ5bLxV495iL2LA
4EdcVVhTcLbaqSKHkfBvLdpPgLTZoGC/yjw37eyACGDAOBL0uQmE5GsYIqyfF1UVA6PvUtK26Phc
tit1lsl3eOnwzzlKYpbI0mhf+nOyrZj6247i4kki6rxYRXFXVLsuSfXUpK4YV5JguYdvazs19GMi
sLwua8vG9VraZyiIJA12pjuJwMs4OrcQtnH3SXbe1bNcS+LhFSPclLB/r2MfPnpdhbHESUIudHVR
0J2QnwF31wE7ObjmoVP06ojy0kAWhwRO86YDf4k9MXUCKQ33uCUB8hxGOdFYpWpUCT1uip7vZm6k
ZW/eRhItdxD9QkvErg0bIb0h96898lVLVUpxPChRWWKtaUaf/k6u08L5VkDkLIMVN92Fd7SZW9p0
RDWHASknndRlLi+paDlYm6OKBM+KciILHH+wYLFysGxwTrMPTyT5FQvKmD3UMKQJ0Fbp75vvwYBq
kBS3zPbogiXyGK9rck+l2wpNA0c/K0gHhSyysHoWRmlNNSfFVuM0Xcv14D+A0Nab3aTS5SrdXnh1
eKelYqwPcg43gJqFDjeFeBjwb8WavyuUF/SjA/lGs5Awri0B+ncd0+PERGlbSVtta3SD4Qs5WXH1
0PZ6cckfR7w7IvAiGKC9fK6qFL/ibDNA5fC8TMipmG3S0iX2JlCRdRjsKFDvGJF5m/CyS5zOth4f
/Fr4xQ5RVps9BUqLcokOphL/SERcWE+t0IuCkgeOwvE5I/e7VmcVoRRiq3sI9xdV0Q39gX+qpoo5
MCQxZcFyNQn6lcMWJqzEDIPOm9hn0ioUDbl1HiBgvzObTFUofJBicYYMrwWvNAtNa4ujQLX3g0k6
yDzSqlTb5pHV5FRfKvvSgpSkIMFo0iKT3A5dGkivQw1hHX2UHo3b0kyDYAV1Etxu5OlhupTkSO3C
ZdSjW+zXSg3FfVlDAzDuUXHpFeo6ju8HvIlB/6z2XdjvZXWsKHYkYV2p2xoSZ+0YWouHv8kSozoE
oe8rDNm+HZNZHmGi02fVWFe05FBHS+3B7+MgPnRIy8eDVcRmz0FDaREHoD6RxYDbS9aylzFQ+2pH
InpKODSut64NHRIlAn3PjBWJldToCccgM+xA23iyBWGa9iLo1V3jdyAfh0EJjVst7WPmY0/qxnYx
ACslb6/oa5mePCyGPIDcOxANUmvFYNmzONea8aT1VVAcvM4Q07knDqmn/Kb3Rv+g8DXablukMRHE
2ahldDcru1+AbO4tqmbmZDvJZBOvO9NqTx3mpFcE3blUyxbUs6XBz18QihSmqJmCKrbfhcoktQuz
NEGulMQ4ANhuagwOeA/QH2LkO9MoDiWKeMpZ1mhZP9SLlH/g0DnIdCtAwi6nyhThXRXohn8il6fx
D3Iw9vIm8DDu7lRh0OdVa+RWFz/PIDZ1LIryG9OiznmBOJdyHkrk0yzzIpO1d3roSE5YYUd9ONd2
q437Ejfpu19lsfeOei9r9oXRj/UWH1wkbke/ok08C8gwSZ3ANgtscInZ5vKSvIpWzCfSWf2TMbE4
ooWwNVCKxlDKtWMWOXvmyVKewlS807JPXhOsdloxJ65czk5RoyjlvOzwNjgxSGABB7wEL0x0VGHC
jsjNplsQZxHabqFOAqS6Rlhj8ZqGdVYfvQRhDsVOqa/CbeA1xnQ3hTaOyTrRg/RkI8wJdqI2xMhC
AkTX/JaP6phseynS2xXikBYevxJ16rb1lFh6JBWiJTm0L8rAfry0zuOVYAMAQD4Ujdq4sd2Xzbcu
Ssx6rlVdhn8y8FM63Xif5cxcdZUipS4eBzW/URle+UaMWeYdWbRrE0SrPficv4wgFbcweRU0Ka3d
R0t9AumE6UKo496bakRoM3Z+HfbCKSnID0JaH4cl+jf8JhQu+6ojgq/QDe2pprOuPyd9OMlbDTFb
sBhi3yQZPmvZ/9/lhdf0WzxllrgLlBiEDyLhQrId5oQkecIy09KRA9CsbOggKN0beuDC3iNlkHiz
aQefqxf8VRfXk5wd1VxWfDxqfmnITzXyxOqJZGZPHQmf5k4BepEyTKlOGYkAqBdoqqRCW6jR0E6n
Os/Rq7tRLeRkRyiRMHQH71jRhfPYHJVpGyq6Wj5kJIw156HB0YhdoO186lxamaKuZWHwyBbFuyjs
Br8A8kMdg7AgHXvGV51mrxOalMxb5KWisBPpBfat9pXNWKDi6o9treNc5sWVl5BDYCDRwiSbSP3C
IxdgjBfpJacKFrNsQKhe10oK6XqeTkSYNW7ewH0MnAZlgtCdJGpQ6rk8wj5khmrpUctbkRWZ/k4q
y5CT7kw4tnz++0eh/88UAgZnl98chF6S72H34yNi4vJH/jgImSrHHbr5zPk6XIh/HYNM5R8XupcJ
HFBXgMuqdK3+PAaZFwmADjlFmKZqK5hz/iUPkMQ/IFIQ8AbuU9d0UsHE3xMIfOx1m4DSbI3Lcysg
XNCYXPW8mbRLCAshGcLWhKHonNWt2+a3ETXAzmvnVBbZWKxY3Ba/PKNPuuxXLcA/LowHBi4iv9IA
svexbYVOGbFgRyRRqz3iFJ4Lke70QCepikZoSJx5jQqGj68hRTOoqa8iY4a4Qb9fuHrjL2P7C1jZ
zyv+W7PwzzuCgmkIAgY4n17dETTAqapL4fJ2ZhPh9JltYJKkNcmWiHw0V0l1px6CTXr6/bP4CW76
y5U1RZMhm15oOlcvARVwXaCpFy5HlGWsbNrUXCH7nStj/pL01r0nvVuyju9Y23Nmmmc4dg2D+meB
DlvxH02WxZFinSgI23BRrLu/v7+PncU/HgzwY8GkYRnAF69uT1Ltjl0Xe0GErbPhVhWDm4bKXhA9
FY/0VrE+TtSTfn/RT18HoBXNMHQGudCvGCiXrRgOAK4aXxxjtADICp/n4ynRHvOKmZyImVpf2t7w
VfP2s0/ilwsbVyPTsEE6dKITbtFRveNUMjOS5piYj0SnY3Ii57YYDkKz7gY7mP/+R1+e5IeBYMmX
hywb1EsUqiRX8hkFu30nUGe6IaUE0oidJqdYPqE1y6UvPsCvLnU12o2mVKyo4VIVLQic4HMFgjbc
+EUkf0UKZY77y6/imwHda1nGZcb5+GF1haDmEAbCHUJkhDhY8U+5iZp8gRCTEVT97jo/dT2/9Put
juT3UPeFO2lkJcPliPRkhTB4CyBj5ivsU1GxZD6VU2rvmmbf/v7l/eUz4eXJAEOxJhD3CEz348/U
NbbtZpXxmchLoOI43xEAESPlG4Ob0WRjEqVm8RWw7xrFrEHB+nDZq6cbdKRCyFHO5IHciiMcgTD5
jCPerML80AjsBUU+o8YFucp02q8+lsuPuh6xjFmVkhwqOCD3H380MaZSr6u8W4+2VIAVTFFXJCIe
ekWa+zKKe4PMzezFSp+jH77RrMZ6WlpqDdqjW6ADXUlyu8WC+vs3cU38/+OZIBO2Dd3ExW9f35Uq
CwDmjIS6fu2A5JBBMjfxZ9QlnZR42pCcKguvpXQdEhAVr8CGb1psW1OSL4GMnDpL36PdDeVtqt7/
T+6NFVxlATfgTl29LzsYfb8LWHEvb0p9SvNvWZ+61GaW5NRD0EaRUCw9U3Mkq5u1WuMAWHHIaprZ
PLKQUt9o+vPpe6UoX0w+ykUpcv0ugY7a3BRwR/t6SYY3NZiWekkJ1CwoFh2Gz3HZTQ8+DvccUUuu
2DtdteBt+Dckqu9pEoHWyfA+2hHdplRfjQqWKdO6V7YYno7TlOzSv7sWMdpVocjUldmumtfjzSo9
otamVLjUgubkgjpE/iwa+1JnQ7XBU8IUtVe1rwbUx3IxSyCXha2HSVtYPzdgV8OcaoU/UupCUGyv
YQMck9S7pSg2b+vIqcj2Ibp17tfBpjVpJJfToeu5Ddt7iL4a25/NMoZJTV3ohq1rl+r5r3Ifo9c9
nSIaaZVehSKuXl4K1lRlt5wD3sLwBUeJxHW/GLR/WRP5/YatsjJpLE1w3z9eNRVqTEGnIWuKUxkx
72TR3NnMqikro+f3iG+CmSx1C8Kxv0C7fjq/wdBmEwBr0IYZ/vHSHSJmOZJtZBVT8Ni1w7Ye76Yo
mFsjs4tprzsKEEa9NqgLX+5AG70vvovP70A2LcNSlMtu+WpiL43Y8swAe6CVIahFpY9RdSkp4Y1m
oBcAZTBsK7n7+fvj42hLj188/M8Gn0l2B6Jgk42yfPUEkjCgJW9x/WlMV816fFCqZAU6BdZ/MTfT
4QB06nhpQA6Ylrqc8uCFPppVX72JzwaBqV+4d7bM3HU99LSg7OQoi8iJIkuOdMYNlemVOUk7S8Zu
nHs7cgV3dpDuhsr/6hl8FDL/8QEy+ZA6wNhXSR74OAoKU/R6W7DKSWAqSmpCHkABrXOpUW6JrMV0
Uq11s50rpjcf5K1iFOto+FP9/h+DTz779i7ZDjrrCp2o66Fo4XMXWc6LwAox71NSMixlE/oJbZRx
KXMnFgHk2eD+/v1foSh/zj0cBemi8bnjq7tsr37Z1ohMH3pbYqdWZnQe2JMqQkKRBESUs0gPSOn3
l7tOH/njenzqHAtlTiNADD9cL4jkQCF8mk2o3zghaYlaujKbLQ0Rclesuy5YWEJfZvKqz8Bd6WQY
+vadFOcntfjqVj7b0VkEP2i8eCa969Nppga1ntvyhHHKcEw7nYXpiZA6vHD+TVrUR9EPhza+i9ts
N3rR+osH8dmYowdpKyw4/Lu4bKF/efByMkl4D43JTQfLDShLq4a2ttK3KU/PpTK8YX7bedWIWGna
CUt6GaPulWCqL+7ik6+OT9/ipK9anIasy13+cheRFbUDbaXBpbkdGamr2/j9y9SNG/KcFZSHbDXF
OCwJxfvqCHb5gVcbgg+Xvpp4APyP9QjPz22kbn7Z0kZ5MA+MFhrfSUvVPQCITZf5+1AON9XwWjTt
XWOPyyJU91Vk32ryl1WDT75AHoUi2GLLpmA+/vgwYlL7gGnA1/55QBqiTQ1Cq6rAFfKaqLvf0vfZ
G7a/MdGRdGG9nsx4VRP3541kpentUpuicyZzbx1n+/7LzfhnL8ui98u3w20axtX9RVLUXVKyJ7cu
e0Jy9VnbJC4DiZJs8G74c6M7hQq1vPbLReLTK1tcEt+IgKB4NUH6o+r7GF0ZrBUxdwR3wc9ayFK9
jUdjY9r4AdDmvg9V/fb78fnZrpFkBpvXcoEOE4Dz8ZUoQWiE2k9GU8rpDgcvXYZFX/QLHzjNEBkr
SY/OOuu3XkYORXHH74712M99LVqF4nKIfy/K/iApDZVR6UZdTgTrgeD86qRyuY+rwaxTh+NjJgSM
MJer74jOCSfe1ht5QDO1qqZZhnxRXDh1In6KJxNDpMnF5fGurzNHM1tHGb4av58MX12opmIhblAu
S+nHZzXVEDISjW1Uo/E8RLoa4vDcZfAox3ZljSmqHYUwxPCr7eunv51vhp8tNIzmVx+ynNAsKgw2
jWUYLJXAWIiXWtY2iU1B3SDAVB2XlCmdCa2TPZLMmX25i/tkLqWkdtk+gv5habn65WpdgxYKCILw
Kn9RtsmqT+OzXUq7pE9WY79VsDkwuAhrVFcZ54xxCG8kv/1iSlc+vQ1AhFRiwWASsPDxBSj5JAe2
pbOglNA0SyRlMmYAGbVmF+gD9Jvx3iwF4Yp8P5H/QqKsk5jmTC66rSVHz0AAlnLd0mcp3QK/tLC/
S1kjZoqCXGrEGDyWX20+L6v7X4YtGy5KxRRLsY19vGOd4ixEFMFwgWBX2v2u1vW53kATKXrjuwEP
QZruI9xQsyEI7ZmcLANs47GWbiMVeK7h/P5z/2vdlkoj0YMY3qhTcQi5up9Ij8NethlKctY5fUW2
uJEekxgURSeTKtpI5YvfYoDI1H1qTwk8oOw5GEfXSDi9Jtq+yXzqQPX/ZIQzusBV8ojYK1292D4q
OTL6Pluz0FPBNAIFCLV4NVnonyV2LCVffcNNTn5xJh11ZsEh9EX6/sXT+extXbx+HJZYBfTrGlBM
/PVYkifqBmW6KtV0Z6nFiVC+O8PrFsltNCGzmySotdBMiQK9jeppZ8fqmv7U44CH4/e3c9mpXY8d
hcI+ZwdUTdr1apTgqFfsmNXHDCuwxh19Iut70JhokHA0M90Q1/329y+pcka+FLOpFl9fsqkts4+V
aXR7jWK5KdxL1RY2Mh/ZEpmKwx199eo/2STqMLwp81zC0PhKPn4hVWEXKkZpIIGy+RgEEDYHfeU3
wbIuOKf71dErpbMvI/Hpefq15X/1iV6G/PVjhj8B4MDC6Ek74+MNlGBP5KbiBmqAwogn/G9DiYb0
clqOpZ2pxyvNgGmlYfzWSG7N22WLshMU8Hl4+v3T/2x9oS1kCcyogjbG1ceZ0/jsxkEaXQCoRWG7
pei2mZmcJwt/4moQlktRafH7a35WdtUpeKKD4GB2eesff74SKkDwTBZWmKa39lQf5UZbS042U0vz
3dLDmc4+6EJhSrxh+cW1L5/19aMn0u3nccw2iPb7eO2SIHe66TXGSXC8/nuvW7d5021r2smdqa+g
rK1MOiV0TNiJgcRuymPQaKtcQlarWlsIIV/c0GeD0dB1E0wHAZvWX7ZhQOSy3pYppXfRRnTBzaTU
Rw0wyZBURyOqjzSuUWun60yJV3I4feGs++sA4JhIJ+nSNMR4bF1txqKoF0Ph8zzyEmMQ42BKNqhr
br0+eHqJBUrgYvXFL/7r3oJLWkJh3iWz8i+/OCEjKx8jBdMKuh68v5d0kLWdGdtqVDmobfTCx4KB
bMJUt1SFd6Hy5d73s1v4L9LOqzluI2rTvwhVyOF2BhMZJJGUKPEGJVk2cs749fs0vfstB4MarLVV
tstVvOhBh9Onz3mDzunjklQ1Oqaz4I8g7dB6SQJpE0lBEXm14RWnFFeUyRBNOtjM+6BjLE6BWje+
RVj4rkzCdV4h3iR4E2JSSI6jzQ7e5GtVYhfUIajGHUSya/XN6d+6bgxp2djqGNRP56z4XaqIgpva
JkAt4vaPuK4TgLelw0zbCPsBZV6jy2ScyoVVAEyA9BgDnM79+EsICKEuAD8Thm8Pd330VPz0eBdT
lRANbrEVP7xL27hXalJtENh8rj2A3ayHQ9mbGwCY/39DzUG7nZyDUCoYSo1YQCRKouJzk8FjMPq1
YLa0kMKbFI9bYSQ2ry/nmo6OlspQiteybasv9mjtuwoQYVZye1ASkbcymqUSaJpNpAo1duMtqsxH
yffebk/w0llG7B/UAGKk6IPOYhvVhJS80KJ5FOb3GFOfqsl+CWz1IXgqujcLdoccr9b4Fo4SyZNM
lZfHHDVP8fcPq1rncPLByAxuHfZ7IMbHGAyrVgu5X6Tl0bKvmvDYSa8F21cuMrgn3tfbny0+6zKk
E0pojpgkmsTRuW1izitdwYNicFskzvJDRM4YxN979bXh+rLH1S9eWHGVW5t8jdoqCAjj8ov1uqzC
rISdimaYm1nB2cq9Zz2i0vZ3QEtDQiJqtLJ97NgvlWmD1MuehJrL7Y9eWGu+mvcIH0wrbd56serO
1Ppc6l2rlHay5qM62N/pSeQqUOtrxH6MMfxBb+3h9rALIYOAiSc1nSiSp3m+kKEyOmhR2bsG5RCN
PmGJdnaltbushtKOSu3t4Za+kroIdwQzblrzUkGXO95YOwNMGTtxQx6cVoD1Fy5WMQzhLL3L6dkq
Zbx2Q13fyarIgBXuZQ1LzvnkTllBiSJKe7ejZ9QOL+YQbZHxOpCsZdZGRsbVl5+ykEJ+/QdBUuXd
C1ubsoNwPr7cXI6V6k2d671rhmTbanLfowjQtsFWD+KV9vfS5BqEYYEd4H027ysi4u/oI+IwMDaR
PtASV+LkyHJ4qif8ClE7DHrz2AbDSsbxXjeZn1dDlZFSVvAqfKdzfIwYFbA9BRn33nX0v70OVF0d
78uy3AVB/hbSDMitnxpUyMTyD0GKGpUCnkWxX27vrKWgAWJCxCwaE1dJyFTWoa/nKsYwSXAIcmPT
GdpDiJwPWpvbyZF2DWJRt4dcnG8dSIM4seLMXi6tGqErlqV8d0/q69ObLQTLtP0S6b5rWDQn0eVO
2pWbcCHZVlUueE23hd4r0lOXo/YmQGQa8b2rOKmLTzgCIEp99KAqxtIhFrX5uNj6vnOfdGQAobpm
Qrg00SYZJjkfW0wVqLWPq912Vm3GKhONVfcR+jbXEpDsfdb4rnk39NrK2V0KUNQVHTIrQA5XcXHS
jLqp7JYAVQa7Mmi3caQ+WPLXIKUoQ8Pl9pJeY46oKJuYvWp4E9s0/WeJpGkEttwaMscV8ohdwrD9
W5nMn9Rw23HYjzFJjvOlN9WVm/5qUhEPMrjq2bp4eb9DAS8mNUSO2ctBHFUo+JchOuDQ4Ua9uTN9
AQHqd/S9/uuXvg+Jw5XK3KJ9OvtSAyWgVitH2QUWUaDUWR2kfLhzcHZK6TEUtnnvYQTp4oCE5Oyw
BpVRrtaV4YmGvNtFZ52753IbySi+oiJGeUCSy22vRj+QZHAazBe4jLeFmf4zDvUvx7Y/2/YhTqVX
T45/6yWyfZrQkBiNuzAZXlUUdG5Py/vz7CKYid9F6oEgMFZ9YJYuf1ctYbJAHAHDozq/MTd4ltrD
2DZHA33drS5V9hbBltFVwgJKsg0JBvUXNfqUWaa9eQ0SRPq/JV1yb/fBFwzF/7JkL92WSvMQWdox
pIXnydx0k4P4aB3DRY9Qd/Osc5b6O+7Ltf7N0iQ7srAxow6jKM4sQrV+pPdJA2gBL5stXgi7KZ3c
rO73g5y4Btzk25O3uKii/CESSFH+mu2pRq/MUZYr2Y0a/aGs+n2Ik0XwLLrlokmaKcjMdKi8JC9J
GO0AQ8Mn7t0KefAEnpdp2t8SU1nJcK67mawoubNMdkM7U1ZFGP+Q0PrhWFvtwCTEsGs3gYweQJTC
a1fvEFhL1P7Q+O1ez7Wz6WkPWb8bynaHP8yaYeH1NSl+h0YDn8c5kMZ54IZbjtGNR/O8CJV7BVZR
UacPHoKsBNOdhybKZHZ3jhH+qFv7a1eDtEkQfkpPt9fo3aF4vsHBMGCSyxUC0nW2RlrTdj1iMWxw
LblD3hzNi+jeGOGJ+dlGVfyvaOM/Qf07N36xA4P/pTC5tynEo1CJ4iZ9Gh4gUCBdKJpPHa/+QTaf
en98QM/Q+1ohIrzp1rxBVfF6nv1ogX3gjmX6rtEnxpAWBUwTIG62dOezh9CcMr4Gevha1TWl1jjb
+pZGw48mLerkgP4idGcMvT4F5PSNBCxgsO+1In0z+GOVt7+SdgjdRLJ21eQhXZBIn52Oy5Oq+u35
vsaOABWwFSoTHAqgnfPCgK8VhQ29DvSKnW7TEuEETFWU4sFokGpq4h95pp4Qkd06iNbA3nip9FXs
johZl7NnycB3BXSA8gQPjMsTMJaxY1i5Lepz0lfkDU9jCgepxUKm73/V2BS18X2v3Q9ZeEfrI26C
lUTp+lYlkgq4OuFUoQo97z6ZnYqguIa6WTjqzzZouym7N7z+Me5fIVtixUSuOqCaYv6+PfnX1yrj
cvhJ0BSx2Wd7vQmsWpc7PjxQ9Ye6oRMZSPex+QspYB6SqQvFZiUHX/5UQFmUYDXzGqbSwFvrMj2i
wReofzXqcG+X8hfdyz4HY/4D4nA+9Z96Qz+OphKsbLXraG+pjGkaVPxV6hfiEH0IdPpgZB1U08Et
eb95U4ja9XRQIuNcdJgcAEu7PbkLO5vZ5TPZ3dwxKGdejuf5BX46Fh0X1fd+I7H9rOMsmJdxuU1M
QGLgpFt8iKIg/qL1XNpN85u398+VHyH27nxvG6TCBAaLnTXf22UUQ3ZLndEtEGczPWtXesk9FhdP
xoMX4HYYN6f8zijip9vjip0zH5Y7FSyOYgEJmzflRkmRDM1DX7StCNp0MRvV2qXWT5AH+9sjLe4o
oC/gHXlaMd4s4R6xoExwkaCh4oFdtWrgJpZT/Mr0T5jjCN2VsJMwOQl+sPo/bo+9sKOg4pPokyOy
s+aFfd+LGxhOnFvfSFxkf3d+Qxaj/CMDgVNKcyXVFxfx1ZxC7idWIZ159Y6UDNWBfcqNogOmEuyH
kgp5Wrd3zuDdi84hmeRDu4ZpW4oRhEdaCGzh64cjtOthUiZiROTltHqVvxDM/2nD5jKNb4WnuHWx
j/r6OwzjozlIrj94uwYVFG3oyOe+qEqN1Yw8bVs0jf775Ds85ulsaTRc3/fFh+McSyiQ63EPXIF+
Rt83n/oeJZvy0SBdb9u1KtjS5APi4G41qVWQlF8eZpiAYzhktO2svD8BNOJV8FB4xT53pCPYqE0s
Byd0CtaSMxEjZmtOD5kHiCoQ83QQLocd2M2yLLHDTD06TyGKy0L1BLdERHEE18R+xTjxqIcoSpZT
+VluYtoH4cphXjpiAGbIzsiJxEmbfXxKS7D0GpkORhU8G6n/d+W/wWWEwB/tLYSk8BfD4xZVSFNd
6ZZeA9Xfi44G0YvGgXZVbh0j6kJ1hFyxHsZb3Dv22jAckCmDh/noO9oxMYdfyIK/Cmi9lyZv+EL8
PcgNFjSIlUvTfVBHJ7837s3hs2AD3d6C18UGfp3o9YOWUByNt+nl8uTAnKbMYQ+CNzvi89Z38d/4
cKGxB0BksDCWDXFWMNFcMrIRMI0Turd/wUIEAiyi8SantwcEcnaDy5Vaj3iC0FlN5Uf45r/7mHb+
tOda38WTtLIRFqI6iQJ1FRAOMgD92W4ssTPTNSKs6+vmV8NoTmgrPEqR8qZGylrVbGnnqyBNZBFe
ISrMxsJVsYL4zViN8rmA/StwnRgfnIuUvg0SN8QkV0usbVB9BeVpx2tJ2cKBJ8iyqmSlZKjzh25U
hHlaQ64GqIZtBVX1odIPU8IuG0tEgYZHFFw12hq313NhVBUEPZVCilfgWWcnbbDtEGVv+GNDWn8y
FLc3njXJ3zt+fzeoPzxkfYfJ+YOc7J1aRxOFf642keTXwBjLdnCDyH9o8ZLzA+lF6vqHKj03CiK4
T2YCtDIL/7fj+v87XJjbDEwctUHAELJjz97fZtZ3mL3QS9KGEUXK70NxnjJscXz9WGDbGkCa+LMU
lFFh48DjIN2fJwye3mqTpLGycJKlGH+7Onjp2m6Hv9UpPlXIPk8SCrLN6fbSLlykKnUkQGZsaC6R
2VHtlQp7lywnlPfw4TXtrFFMx3/gWZlaPC6xRNKNze0hlwK3qlNxsAWXhgLHrHWjmMgXVEM3urEa
nfEeOTDeS5hhIQz0sGog7kXwusPfcKu/3B568Ws/jDz72kGTU0kID0AUr91oerXp0KFnCZ//MIzy
JvfWQCYLkZBqL7sIjigd3nm8GGDLe2ZPi9voeqoo7dnI670xIfVvclNoK3n1QiSEgGgDIgBUAWRy
dk4xw1BC2RKIFsPYIsKzL8F0DtJnr24PtyfyfTvOUgDKgDbMQNtmIec9oXAIjAzfTgKhHB7kYJy2
UOwmRDijw1DhECJX49mDzw99brg3rGFrSuq5xH1tE1TdUWmLf4Zi2hhFbu9Qf7ZdlFdWspTFqaep
AKIGlSPKw5e3YIfVVGaMTEaEaDcJ8QH0+cGjXAI3GOeytb7C4q4WSCLacqCIrXmQ7KIJ0QMBJ/Ij
fx8a6f0kZ29Rn70p1T2qfnUY7Ovp2zTwqLq9Fkubmm4zlwFPKRWg7OWHqnZaWngRkHJaQpLQ3A6E
Dbx5XcsUshz9voZndXvIpQvBIEwCxdQpjzizjdZNtt57+C26Wtdv1BFITHGwMvqw49uAIHdaTscU
subtQZe+04R2DlVTodQ7rwv4ZVCOBqAVV0O4SbGTIzofnxJNdjPV29rt8GixwLeHXFxUAVSiCmTq
1yWsqkTBCD0xtjn6TgNSiqhWnqWWYszwipfDZoig2lm4NRb2ytBLUww4C9wvdXYeOrNVnbI28nW8
tAlT8cFswKnibNwBtQ1Qz++i7xPafp6x0tFYCiD0UODLIStAsXEeH4u6s6KQQbsiPIvCL+kOgjbY
zv73Fivbh6cD1NN30uK87jFMbdQmGkP1OdhmEFWZMW18ai1q7a1E/cWpZCBe/FAkQRxeHpCk6vsI
I0zAXZQVZXijRdvfiafhKDdbJp/V87+P2lpeulRqUXkF/s+4Ipn88Bb0ixTJNolXghbdJ/kPCbnI
UbYRF/k06hybFGhpdoet7Sb9JPiHt7fu4mnRqJ7LwKuu2WdNpMnoslCgLrv03on6HV5Y9zEGskH7
pE40Fui03h5x+bAA/hBMswVYQtfF3tS13K7dCKsTEZ+DFPtoUlSfkt4/BZZ2gqG/q73sTSv+KF2k
eA1eQLwDiEqXkz3FtSpZmIK7QQ+HOtrngXkosukQn1I72bYFRpe4mfUrb61rGoXYxnRrAA7Dc7oq
FGtS0rVBBoKs0FSc23iNjpM1YXSMgn/5IHkSnfVWfTBS9S+DboUftKchSV3RuRjbrNrUo3dACAf/
xcC1+zpCwWmotoWlo4mtYBHYrjFxl/YFvCQKq2wLOC+zeQrKclQTiEeuZU2HwpeRB0ImceoPiLl+
NixXVdeImIsj0jUUuGpLtMEvV8YHze44rTq4MlLryoR/I2z6hkwAz2KdwfFmWikPLV39VMwdFoZm
OxfG5Yi1NtReYNbETpiXeiU/KnXqWqP1EoTK0VvdBIsfiCCLDOoLFOG8R2Tr2tT3ek8tPDTObdOe
nCpDKLD8ZKCVHO98s1zJ8xa/jxPGWLTGeKtcfl/VTI4VJnxf5TxUnrNVURMW4gzZ9CmZ1kCSS9GT
hBJ9E6F6cwXRp5ocQQViwwQB/EWlOVXEscj8WdcqUJxPcorMubJ28S4NKjanaHTTQJrfDhhw4Lje
VqygAS1d9Z+CCoX4WN4onrzLMwcjWBVFuzVQ9OKwlO9YxX/lTC8n1sBur64Dhk3xTQ7L+IsE5AW7
8YNgyWdx8gaxxEy9lVC9eFEAZSOU0GuhyTe7dqcx8o0YB0g3bNVtUe8i/1cyPSsqjEFY6pAX6Xp0
CcLPZrVthj9IqxwSKl2neML7fnY8szKLowwjR7f4q5+Mfa/7hAKHojHYybjfZsMaK39pkh1AIbTq
ae1e9ZuLNNFVdLj4WkC3lUSuER0p7jyUsnZOpa9DbCFM/EfpObUhmVcR+8qcZ4/AN+BB+8AylbE5
YbSWbEAZpzkU0CBBpLM9RUnypth/p6isrtyLV1BFkSl/GFoc5w95QCxsYMeOGZ7gA8XjpuaojuMh
INImVsxqmzga7hryIM1HkBILM6h3K79B5Djz9xqNCNBetH2MK8Eo2+hU2Q80Pl+eGEY7G1564rlt
vcWCYUFmW31tJv+ztMq+XkwLqIgL+pGQqponlaNeNdDEQIbmFoZWLeomw7eqlV/LqjwByDgj4rt1
cpTiCZ+vK58tIv3VZ4Opp5uoLSGDCoXEYPKBfozeczbijQK7SKR+SAF+VYpX+rmfItwZtN8D4twc
z99jWMNHqFb2wMIVQaQW2Kv3Gto8OxnrwIi9ZgAKbdAWqOmUpNl95nvH0km2IT36olzDYC3k8gxJ
SiSaXVAnxU/6sOtkzAtLsCsk2OQbQ+zdOy1KwI9RVh9XJllcN7NJphoJhUS0gOQroYUEmUEnrajU
yRZUUS/h8Y9zSC1hE4PNlVQcMBNwTcQNEgxkVsZeOFuMDU5ENIIo2s2u+tCRIGcVCl+pe9syNc5A
zzZDc+4L+e9hsF+c8Xce+qfEDp5AS31pumLv2b9u/4jFmaYIIlBRQuNkdr4dM1ImqlyAr5XgO4I6
Ds4rXfyoS9o/twda3EWiaYquhs7dOLsnmtRWpMEkhuHLjWM9BVm5cxIEHGO3xtDKJAHeaCYAwtvD
zgO2gEGI9Ib/Cqz1vGWMoaOKvSSq11IoH0R1wzPBvWCMoFvxtlDwf0a4SSbFuj3s1bX477gWXXkL
WacrkaJUNlpbj2TUIhp8VwVfPgwwrAk3Om5khom8TvkiHWpg/SEk6aA21jbXPHqIH2BTWuFWRkTG
mWchldzDi+y0zjWxZa7zx9wXWrshJnaI2UUv2HuWMX4SILRiIjrejXbyxQRFcHse5qv+/iv4BaA3
2WBXpbYqlFXJDhHNKE0MkEEJJ1wRlVyf6ro/KaWxL6m83B7yKma/jwkxxjZ5SvGiEjPzIXhgrV47
eWV3bhSHZ4FZHbEKiP07GjvbRMYM6SvrsrGU/5qA/Tsu9oniGMlwOS7HnUbEjxuVGR8QstAmfLob
XoyagrS49yjE/GxEqHgrHW5/7/wEvw8L84pNblJEe+/3ffxcr0SPGsSmq1bGWcgZtsi/NvWvoFXX
2hriCz4GSzEUhQiYnYx0XWJRozDXymRE9QVvFkcYiLfFAdmFF0E5zdXfeS9jFodqE052Wl/fx+Vq
7XYer//9CRD/FfY2kWQ2yVITV5U29r2b/fbj/igGrlCThgH0orbPamEKgfIHLfh2e5KvsHTv41Ki
BOSikdMbs/DFNtXDrAIV7OPUG8UpBjYlnbPkXm5+TJFzoF2wlRFwNGhom1W3o1S65X2wcqqXohkv
w//5FbNoHat2F0Rq3b+T6t/ZDOV0yOP+lOeR64OREKJ9Ajq38vWLs055glSQXPsqeMdwvgttqHpX
RM8YIKrQDasGHdxNs89T/IbYDIE0HOQkW9l0C5+MELVAR9OFuK6NyIVU97EBaNOQh03VoIwZbpFd
146O+WLgukXislILEpM42+WMKHBcQLgAsc2Sj8mqYzLCoHeTEVDVpD/gpISw/m6ynJ0VroWrxdFQ
GDKxpwCHMn+AtyR/klfQdRCiiEOPwJmOZkd2X8rfCmeNvLo4maBB0TMjMELAuQxRbagWge8TGlu1
PYknTNlgBWqFW1AByH8id+qV3+3kv6oxcnhI50jc0XFGRWyeRSu5TQ+vlLgFQOjGCi48+MHj2Lxy
OpYiP4AKUXgWEMh35duPkT+SlMaaZLNzURrfv9MyUNAprfAcRzxMDaBaGP1VksQnSyu3zuLMItOk
08Rf4Bl5YzTlBUar78Hfa9+EQFSSp/dw1lI+NrbhEYRrgpoLtysdDG55hD2o3837rpLjSx3gvx5X
WxnvgxBbuhfLbE/wmgR21vmjrEJIovHOR60PbtOsHJ2SzeZeFfduo3U7I8fcDnxWGeafI1wT9UMR
KAch6olu9NaKWxIsRCixMCqtFYDn4pd/+B2za2CwgzCmFvgvayLLvmvDt0Dx91HzbcjcPlpt+85T
9fcd/N5WMJB6uKoDRhgbFIrJKTWi4U7UATuAAwLKjRGlYnzOJSSwg/QQIUIuZKm8Kvkam+ra/l64
f4Fz03cWMgfXyLGu6H0DrkjnNlF4yIxu59nGNsjMnZpL7oTTpBdJu5DsGuFiYdSGqP7ti2Bpl0NT
samGgqngOTiLH5xjx+xI5yxYIr6EJ63C47veyspriGRsQg6PQc0fDCqg9MBxREFtHj3swtfLbGo7
V8MBXTwIA14M9mHUGD0FPPwQ99NKTnXVIhbrjUA2GCkDdUoyycsPndSylqOOW4f25Ocx5y1WHcsI
L42w33jdy1A9U87fJmjhJdYJDcCNbA4HNCF2gWVv/OrBxpMRktLKrr9CR73/LBiqZNPAYMGPXf4s
O03BRYZG52LWsgnsU6l+aqM7ves2RQF1lReN/CYYjUIT6fbKLx047f+OPOdDy3mkJGZIciu6poLk
Xvp/e+GvQH3zKfBJ1er7ZSHlYAFofTv06I2rWzjIlBDZl4H3S6gftf5O6I61Pc+nfuc0wZM3vqL1
smnTNfrk0n1MrUl4QXHMr5oieuKHfZViVxG0ILiR1BIgj5CUqvKaJyX29rfndXE4U0ehiRMt3kmX
K+q10aD2Q4MrE0dZk9ptjuyao34x8MAu2rV6+OJoUH4N8J2k8nPscuxXqdoi5emmUXCQGvTIDPWM
/hRoXpIPxXm6/XFL4ULsVTC04j/zcGGNZa6OKZsm6+g+Q7wVvYyx+QFhYCPBm/AN1AWLtfr74ikB
/C/CFEGSuHE5p1FbV5LRKx1Yr72vvXgInwS/ncDgmSvtuJVQ2DvgMj3Uzgq0YDEBMejfQbaBVn3V
b2g9p0KBjvPZy9Td8Q+PPPTgqDZMkXevvQ115eqNvi3tNRGBheNJWk69DFAnotfyDJZEfqNrWY0S
oK/i4W1IOwlh2FouATjgglnrZ8EAuL24C3uJNaUIzpNASGyLK/PDu9Mum9BWS2i2hlJuW5hDahXt
guY+lkwcxNfuvoWtBCqZmxd8GaDVeUDOfH2om8xo3UyiCRcADBfpRWRuhU6WdqBZtm2VZOUTFwdF
14YHF7oqJOmXn2i1cTo6oL3cB8tqdmpIsQRlI5+nfIX9YCSV+9+353RpA9ESe+9l0JCjknA5YmV1
00Bm04EpOnXmL4HBDbhKtABbSu0lkl9aqz+A9vqTYQF70UYB+H8VbD1f77TB58TImDvndMEFqMHr
k/shepWSO5pVG9F6tMz/XNvnRkPvkQaSYsMVutI3dbBukhqbiKSokyt0syvPVfvuQPngNEb3tlNv
nB9NVx5w9FpZ3aU4wbtDyN5zy8tXsRflaHvKZJZXKNeIZLaLDZ4lr46U7mDYw00beGm+RKAIUSf9
74Ffp5BCOdRSYZjNkZpSow1qpceE4ireKVp25oa9Q0y5U4HIxGsiPYsbi+qrDc9BMCXnbWU79p1o
CAreJzCKC99xbR8INYwoZfoUxb9hWijheJj6VX7zvHkjFpiOvSVuHEPwjS93tDF2vQ/HFzZ+Lu0c
H7eNSThphGegDRt69kLPWwgBiiBloeL2BzsbDC44KMBXfP/sLqBmMZhSVbGzNWMrbrywB/FFAm8E
r2BMkNzDKSvyd5AlV8oISyUj/ePQImZ/CJBqZjLhQFJdIRQaVDj82T96HLuMGlnlpjwP8skEZWfn
+5YMR2vvdDh7K58vap2zWga/gV60BkxWuLhc/obRactS11N2GXJUJhIBuZQdunCvI6KthyG4HjfA
PR6EiRmZZ7O0v+KOdLKxw7v9Q5YiqRDSRvWDUjyVysvfocDH6go9b90k6r7kVre3eTcOI37n01bI
N4clphNSsfb5C0kkOHcqAdDrqdrNH8iDpsVJ5jQtUoDqWd6Gcgvv95+8xvsP/3i0SMgMmtMUr4Vx
kbXNpp2tTvHfEMIFlD4uPxdoUwxOrW3dqDWOeHkeKwikpfns++YxxKmePf8zNZvtUCfHVF6rCC8d
9ovhZztPa3KljExsdcbYOMsF4Gh4HQ4QPLnaO/2nseUSa+tNCWrt9jK/19avP1x0kkR9WJsjdOLC
sYq+pmAWAjwoMsieXJQT5I1yJ0TRwhidVozsAa3twuKlf06lL9K0xgoXm2n+I0Svh2I4LBJ2/eXs
J5g8TlXkte4Q/bTtf4LExLCdgsRqdBHzeDWQKiTSqcLQRJzNsx32cuxIQ+tKLLMQh/e88Fwj0KRa
wUYcKoNjtjLDS1tLgb2kgl3mNM1R2VJWyWQkUec6RbAzBmMjpGUgBRy70X7pvw9bqwqEW3IfRUfy
t+eV4RdOFJIrOOKKN4tzZcxjx2j7JgkHGfPJHXrv/ug85XkNw7lEnAp9aLvifyRt3Pbm6uALUQSA
C9kCBAee5fP3RIWwWhJ3DF52wfeg7vatFP0YwuyLVTpPAj3cxNmum7yNLGWfPae5S1PnXqmsjT8p
lKsNPC2au8DRq63WPiHatxZurlNianCQTCAjiBfd1X4ofb3vKq92TZbB1rcWeqVxHRw8/BLaINhM
uvHcNdmb50F2Me1nrIz4219FMj02vvRNhF9aLCuPkutNStosxJZoEcHtm18BMlTvdNDU2q3yHy1B
oA/6PYpEfvqmWvE5wk59ZYssDgh2FJyKKErOKRL9yB51lKEW8geh8sN67mpjI5CNRvalU7dCoo7k
w502YO2RvUWlgbKRSDGj8Nj6QCm4H1d+kn51UMXT4f/+pPn1Qzs79Pq+dotah6VrbnS15e2L/EBp
bGz8rdK6PPH0f/IxmjC/RwGKIIAaEjM9rvyS6/MDaFgUw7kDaNldAQrjSSnMRqlcozA2EfLVddHi
yMuvqNFcCZH0wfC19sIdQXS/MvZ1KibG1sC4iscM/17GxSabTMxK1cpNsk+G/Lnt7lEkUOw9Dobk
BoirBfdZ+LfkrNHEr48tCtTUckg8oalfFfB80N96MjWV62DXbiFHWuVUxyq+v/tUCscgn6dc/2Xl
a6+3IaPSrgNrQNvhylsNDJip1HpauXb4r7dak4J0BRbeaxjbHg1siy0dLx52wf8hHfQIOmhOvbU7
wnkJEcEPdlqzdj0tYAMoDwgaO8AtUJdzCKQuS/DVPL9y8doE90ExOejfbZOGzj+Lh49JWBfjWnl8
fO/SWD9WJuf6QPCAAU0FzZowddWXHxvJGNXQgXULrCts4FmcI2RK8jfxU1JkLzolRnLG2ODl+p4n
CWiXlK3qpIkX9OUNagBzxX6OwERybswSJSeumr4utcqNZNqq9UuV/ETwmgZruWmEKLi/aQhZz1G8
050f7J7b03AdrxmdiCikIggQc2STKreJV8R25QYmwDIKm6iJDtWjpWWbEKjE7cEWciNGQwacCwxI
F3Cjy+OHXbJfjGFYs/Wrdz5GrtOJAr1m++OhwTXLUc7SQ+VT1sDkVU+OipXco6O+Fgyv0yMDcqIA
KVCUo8c5+x22Mep5PsI/fAvi6bMEzzZHUqGyADaj2CmchgSKAOtoV6QwFhrOnSftMA8Hfu/+szIp
IhebbQB+BfUj+hkUd+aZsp0ZaezFPn7CVLSBIm+wwAYmmibfbP9vq4g3eYm9K6/F4oSTvFa1G3UT
rZp+XCdVTMmHXyFiyYenWt9J3L8j74+6vR+TGITuWzc+sTOfKyR1sy+VDdRTMlxJj3Bor1e24UJ8
FNQ3ABzYraBIIQ7rh9HHzFOmTrEKKNYVxsjojQY4c9FGS0Njq6LpTMK399Svt6d+cVSdJp6J7BQV
NTEnH0ZNRz/K8sYo3CA8JANKOyy+EAETjj4VBEcJydrKXOnmLzyKKbdQ2GJA0ceaw5LsopPAJxD7
bOt7efR/hbEbBmenGzdhVSA89nssjvH0FGM61irWykQvHUHQYJQiuI9gIs+fJ9w/hi9pBbevDQKM
d8nwYuhv4goQ78ERF16pwOYkeetpxI8mcq9CyZxH2+2pX5wF9jqgP6Lw9Q3QAxoPtSip3oE0oonX
dNuMWxjeyVaoBwuQmLggRSMPHXm3QCMzqtYK5e/VxPnhg19DI0nnRroSiIqcJDOdIazcXNGx8DoX
AFgAMmefi+iTBbve9I5W/1ceSxtwmqjRfovjepuOj82bKW17zdqU4UuRDABf1lZq4fImlRb+HqB+
CVKzusWgp4lkQ6F2HRoT9fSmHiY8h7mfSFsrFNBW1mPhIhAJoiAEkqdwFV2eBVroUl8oeen2Xfkp
xkaefBRocVJZv9RR/2uaDMwc/72jRY6QchPVasZzY9hJsXWf5iNJlUfVpFfWftpCwvhObmYOeVrw
qrj8aZndFHI6qKVbadOh73GT5IyKwrcUUjDN/Y3eQMLpNr25xiW/0jGDjCSaoGiHAY8VJnSXQytt
aU2DOpVU9pvN9BLlEPgKbgKqtCNybuLhOehCVi7aOlQ0xGaNavT1Av+UFU8rS7QwD6JMK/IEwA68
fy9/zOCMIC1Ls3BHf9j1yfNUD5tEUc+2Pj62PrU90Edhmd2bxhph9IonxTyIjgP6zEI14Yp2VOUj
llAN8Vm1Ehc+MoqQ5wQnpAADDKAGwjRVxpgWixFXgHcodG+tHFzN8KSZ8c4kybTQqm5/Sb7ppkl3
V5X9hurRWlBZuNeJKIIXRUopdNEvZ4j0tlYhyhWuA9mFHtdGq3tM2EEE2J+bVtqNOs43Uu7K4WNn
VqdxhDAfUgjFIzSiYzTq2loFdCHLvPhF4gr6cMWY4YAu+GhzxcDodaj9YFliJ+fMeTN5/TTQqETA
E3PFsR7Nt5rkU8n/ZB9DAgIvCJ6LZ/d8H1dylGpeyO3eVN+n4ouEW333JjTwaiLJ0DVbsZPFqgko
biklWOOQBwWUMZS1J9jSGlGVQuKEfQxUaXak5N5L40gOSrfRY25d52tF0hsl2WPefsKD5iQP4av4
JWNnbNvwTeBobC97tzIQnEt/tT4ujs3sCoAyy11MoCU7nRtJjEbYB1Mec8YRCG7CbWrDYklUjz7I
AWE4ZL+R0zX/6Uwn3BQ406y80hbiPCVyXmeEXp4h82pWS/qt9AmnWigId7pOS9jYlFA9kLrd6bHm
Bqs8qaXLl4sFeTrKwjoESPEm+bAra900pUnTindDL8f6afn1VkB2e4yiisrc2kWCxsJ9H+R7WylP
zOa2qlbIygsAEzjolABACmO6fhVbu3Sq0CB1creQIb1Hh6CN3HIzToRS4He1+VLBsKEpsI1N0jK9
3QkAsdB48CJMJ8PfRdqeFK9Zu20WTiw/SzBOcDW51tqt6W1CPPU5sVlzaqyvVBvPCOzjc8Jt6FDd
o0rRFKE7tF87XX2nPdHP2awH3aVVErgbNqVAEFwx5iuUYgYprgoXE9St1jRbyUoP9WGs4mOuN7ui
fSqA2mS4esVYSoX02tc8yJfe6fwE2pNsFjzOtNlGUad8INlPCldXu02VpUeRqU2Y1A4l4lBwzMxQ
4l0q7cOqfRR2ywVEhtvX3kK8oMwJC5M8XfQTxN8/7FUnp9xZZGHhyrlAorTvvvSDVG/VcQ3jtnAU
L4aaJRpa3lmelTCU075Wvv8gADdC/tjp/V3mExCn1//6bXg40PnkGAAppCZ2+W2x2loj1M3cFWUw
QQNVFWmPijjmeiun7XoWxUgi/kMdFkCby5HCTpfTzjLyd5sKwJmi/wfbeytFawdocaR31XUec1BO
5ltGKuI4b9rczQgigaqexwncP9V5vV8rXix0efgqUUGiv4Vo1tykM9ELPamzMXd7tDXJx+rBP9hG
ci6Ao3lcGqKhSy9/k1vS5vbKrQ4925bmECI50/a5W9fVO4N3yim+V+Dj5J/GoG9qLdnkirP1CRkr
Q4tteHlh8dUwWoQvGe5bxmyGy8KIlK4schzHy3rfjJSrrHKTDsCZ76zI2Sn2Y98c4qp7NDBDF7gm
O0yPaUq1ESfJletrIUTQzxSwbe4wIOpzJwdZAt/UY9DqAtZoBnSlm/ReCg8tquTiRakXkpsYyKoI
eFWJcfVqO0gUa+bTQTFZINWgE3CcLrd2nCeN7bUeh2h4dihelyMnlhskil/0MAEKS3MIemJBtOrb
NfWWpd3+vzg7r924kWhdPxEB5nDLZgflYEsON8TYsplz5tPvr3SAM2o2j3hmY4ABDAOuJlm1aoU/
4H8lrlKxDZegHCPUizJDk9qrE06wTkpMnUo30ZU5YBvfXXzX5YOCWidxEmB5xvmLB01CZ1BBY6Jn
TbnMrpeaa8FnajD+pisjEkkfxedaIVrZO4WKaIw3wAQXj6tq4AGpwwQDhvJ0EUYmrgBIVUBxkj7Y
h7xk0ThghK9QAHz+tBddMbESAgDYY8CS15YtOjO1ukKLzdxrDPmINcmjHuDto25BFC5aQCwj1FJA
hSjoDC3bIfLIsG7MWGYcmVWG+VVk2rsU5apedm4FKKZCO0yLtzCPl4WlWJc+ECqfuIpf3O1DE5Rh
1Vi5l0n6tbkvyoYJcbeLTGkfknpLtN1VHH2qNN4hw3Q9hN0NGfw+VDucuLem5Rf3nvgxsOaR4wR/
iT7P+caSQmhkpiTlXh48OrDEcoJ1kKMi7mbZ0/9HirX2bT+ut7j2+oxCJXB8Hr55RgHTtTmeICa8
yp+OcsJTc1StpnWdbP9e14rBWBjtnWSvFRvb7DLJ4tlpf4OOgD/ALljc+ZVWFAiuEseNWHeFGUue
s7rWxk/KNBf4l6Una0pPcwo1pOyVx6kPb1IZvfwi3hIfXTtcBjGdRiz7np1x/hnquM5pR3FzxlSs
TR7thY1tyFnvC33jsTeWWrb9wb5MOiq6BVsbl44m3nUMoESvO97MBy68K23xhkFA8Uj0ty/G9VWO
uFPc1AW9A/ThMsxg2Fhtnv8jTwgi6PmXKKmeCSyelGmvqdXaO/97Mk3fM9D9cyjtLDPc6P9fXKDi
F+HKSqdAoJPsxY0RKr5jzDlXliwZOwFN6rr4x9RZb3OBtToWT5+HsvU9xtRDdDqFzshivS5s8rjr
Yy4JlWPeRfuyRSEZhzY0DfYVF8dQ0OVm7znOl7wL9r2JvtAWfPTyouapEeCiewPSj3RzcX1EEHBM
3yRtkKSfgmnl14dmnF0RxW2EhkzUlPwsdwPj1hiRV1C+bLyFi/YVMm4MX6Emofl76WHaJFFhYFNZ
gEHurkqUSMbG8t25iAHh+fe6/9AxBKt9zQvC+fXztS/bvOAqkbBBq4rFL6nXKmMUqej9zGvq37jG
0LokswctMQXDQZX6Qyy4QnJ3SCEpCYYUzRig93tBZcz7DjQY0yAOIt2vU1/9zALTLYY/n//GSyzm
+2/EJRf4tNiYixlIQoN6zDEE8ESLU0iJyw5MQ/AkUkMnXtJ3wsxV8HZ1I8HyZiskrO0PtMyxABPw
V3E+zsNPOheV3bS8ozF6wRrKFU1OYf0Wz90hgd2gIr6H+vgx8MOjbD9JdXb4/A2IY3CW3/ACGAKR
RVKpEDG08x/QhsmUlIbFD9CqHTPJJx3rRA37ps+XWX3Qj+ssXrQ6RYHcinXoMZTzgFITpJqB8cLg
0zRMdo2DR3bkOilBXrQblK37dvVTi9YHI1ATX+olCVED8RCGpc6chfFetS/SfacdWnT+Wpt0jmZy
mL0N5uya2ZaT8ErgZ9IFRRoiKa95iUKsWkPvDTz1qGuVgzyEpzQxvJY8JK+Tjd7nSlbBfB19ZaGg
yVRB/JQPhTvq05NJSCKuR/KDaNkHdE6o0DjuXPe0M6J8Y8X3y3q5g2y6SQL6hgaQuviysz9PVlhh
paNWxQ5hYbquyc7qEaZBWzEG+qrSWhVzZl3BszjwaZxE1wJSDupZQCEjHaFxfaNeW0kxeQ///qhF
9J/1sKAAYrv5dJGasds109eQIz3iC/MOO0W+3qk2Fr2sTzlMH1ddvH0tKTNjFq+ikHPXsAEcUY7P
35Tse+JPLhxYN55L1243tIbX1yWTRKOHjtEFuifJEwVbYCQHKvlnrhgnkxJU0AX0AVNYBhO+/trb
IZyXLUzJaoyH74LkIs1/EB2L92zWemcGEivPzNADXnCORTaGCD65tKPAKiaIt0O7sybUemSKiVrZ
tfGVCaXqvWyCB9yH+skA+tBEPQKsdMUZXHwefC680MmGOPn//srFd1H1Nk50TRKmh/8w1Svkkzqq
dAnQU4vAQTBE8g3Va6/UqXCzRGbm+boLxhCZIX/vW5IAr47S3yK7EXtW8JTneCM7WkvY+Ik6ahX0
iJkRi4P94eCWE7THzohyrxQ2brzMGbSsnah3JiagopyOQKp0aeoJoJDwehEIpmnkZGmcPAZEeSRt
1J3/j9cmpC3pMTAvXry2TM9wtrOT3LNfMNg+6iZjC6CXAxklSCrxA8XRlrX+gJmX7FdeCv9vlrmu
zfBIY9EVHL2gMne1cV8ZyY/Wplk5yP5ebTdOnvgl5zHIwvyJ3Y/hj2gLLGKQXGqVlZhaRKpxS3vZ
0/XioGtvurNFzbmMryyEyDV0J0UotS8+UyXl44gLbORZqYwsb+fJOO6FMbqYNUODeTf41sbmXdkZ
Qpqe8RGtFp5uSb40YtPumJRg4mNmdxGwvUg1vT6sjkE1Ra5v+a9xqd/bUfclqfMnh3ZImw8nuQp3
0tcpV/D92aLzrYR80fjD4oamCCozSxKJmjfhGCYZP8limDfJ+6QMj9Ncvtq9/pSO0smUk1MaIteE
0I6iuo1S/+OHwZdAlX8HqutPtOjsrVx75dPQTkCdg2sPnNFyUlshuVMM2hDB143cELvATs52yvjc
Vq1nZHtd2lpw9csIjCtFLJ8H7Pn5me16a+ziPo48gguMv9nNbBw26fth+WXGoIlinxZHeOzBObWW
sddFe9Q0+jcQ5DQ+Au2gBHfW0G/lWpc5HcqDBgrwQpSAMnARlDtKCUk1pBDZjPJabvRvsSL/7qtv
bZDvi7j9GlXVQc6Ka5xPg2n4Ax73h4MyEqYHv5EK/jz2rr0kYd4oTBwFomKJigcJ1KD4STkpz+zM
sL7PpObIhm7dDIPjsNzppc29mCQ7U/n2UsXF1azGstvETBtCOz9SOG4BQ1cCG9QnxLVpwCB1SS9o
8eGYsAzoByMfWvRXqYzGrFDvq9RvdYKQS5sEnO2sBjTaqm443er9/F13sKMplHwvxd3VUPsPjX7V
aParSTldy4CpJY26GvYDPc9EBe28BcBf2d7guynphVczwIDFR+17eZT7wOY3l9pth8d9X80vk+Jf
DyqA9Ej7XU3WtZJpfx09fEqr9KQ9Id1509Y5w/jprW3qdFdMQwjTzThufOOVDcdvA+AEkY9i5j1L
+HB5RV3bZgniCF7vK7dFpN49V7J6nwTjCySVb5oD9Qk1KLzWPHXEeyGOfmT61SBXf5BO3mqNX3Sm
6e8JSSIEdRmdgW47/7YpMpiR1CAbN6fOS9SEzyh0vgqDtKZ5sGrtVo5TRPQR85P9ZwG12ngV4p9f
3ETv+wpMHRDXiwRcNVJHzssYJwQ58xAlQhKJCbOK7QXDwyT6a6GcE4Xcmkp8mKqAuie5re32V2eE
W6z9y9qfN0EX0TKoOyhAFh0/mqswSNoA2VpUE9Bxvu3t9qoxw+d4zh9lnRaAE97bIZ23fJJeN96D
+Mcv3oPDjEhgXEkgFnVlAJRKZkKBeh/yUBYW8QJx2qi4QyTdgUwsxIxjqr9GxjHXtI2PsHJUQH3r
4AuFq8vFdB/LzdiUMquHD0xVF6S3czG4To6RSjztB4iIzaZF/Ep1SQVPHwE2PT1dfdlHpMtdygXK
8d5I00DooiQ5XpAYQKvB5FYOPFbrILoZ7MpTJm088Ep1zeoAlESSa2Gvs0hLOj0z/4+bq4PDimv7
ZQ3LwerdvkPMt5swKutMpHbxplDk6h85E2IROfP/aSMSXJZdoo+Bpzm9JoE2WQTWvolHycjMwbP9
4hGoy9MQtp7s5/vArq9Vum/APAH8G/XGLXOJleLUM7hgnCAgLpS456eeDo5Wy5I9vAOdZpsUMyn2
ZXaX0NUNsOgA0fK3CaMvakdWajrP7YyaqcHwJmz/5KW6k4J0lzdqxFHo8YeNX6u0/2Vo470Q1fr8
aKztTgd7QiEzKeSCFoFckaputiUHX+OamojoMETxdY+gRIrRKrqeRpxsxMTL1isv58OKizwFOIpW
A7tARksH4EvnrWPVwPxtAwoX6fh/fj7uToActNMgGS+xA2ZrSmOUIbQY43ZYqPp1oeOfmblwvI+K
6dzqxOLPV1zb/u/IcibaFCsXrsJtnM2D0qLbGTS/NMSQ+kThao+gd/bX2U8lIO1K1QerLG56vXhm
bvb38x8gXuAi2AHjZjSMagsuC7L4AB/uP1uCz63mKGrORXRNbnYTGIB3rPKUWsXh86VWdg9FIsgp
GF9gipeT/qzKmzmdUAa3ingnFBfwjNp3puQldfWI80AdbaGGV2p8CLS4pZG70SUk1z1/Olkd57Af
ebsOjKWUkZBVXeWJne/6AE1HVNmVwDgVxa8gSVpSDOl1RJpth3OLyw53R7q9c4mDR2RqtFY71890
Y18XQesG9p///nIQ7CERES3ViwFfmE9dibLL4FlYW7BRTkqv3VW0HoImubbotWfOfzajFNM70n8K
MxQF1IsBcdA7mSSZRJ5Sn4+UzLdVq1+XY+ImfnoI9S0l6JUhJusBzRGFF0sumeWh3GLxm/ckGNpr
HluHXG2vBrU9aChDFVN/H10Zw4uZ7Ypc3qX4WiuS7E4RhTcM9I2ou3bpvROr6ZwL0c+lf0tb2jJ6
1+mINHOMDnVxn2qvTZA+jfYVlhSgU9V9pVtHR2p/YSzz32t+shuyTfO92bkkEmA4ZQSFRYZRKPG1
kOWYJfx66yu92SJKXHjXiW/8rkcNLovs21oMCcuxj4pGSBFbSf7oVONNber72q5fRLNDsvuD6sTP
sRKdtDG8Uov+rmyDB4MbVk8ORVp8tRr/voGA1sZvpZxuoIxWovvHH2cv7lygnWGe+wNSukO0D+3u
4EcRqFoJxDwK/nm8kVaK62kZ62zhIIhsMQn2ktdZFgV9qgqtmUyK3/GivqXvIJ1vNJ/WQirtDjAX
iMhCGVpkNHGdllUzIhlI122ydGYxLfNSIBiMZz8PGlsrLT4u8g1hFrdki4IrKlhgjomLsoG0tbHx
6tZi94dnWg6Ak4CaYChZqS/go6MoNiiI8mo9YA46a3DyJ5RbP3+4lTEozhWiUSXKb3h3i+CtZyWT
yQTtNoFfER28Qo13htIdYtU5VnAI7L/j9K4vmU+AaLibqy2Zl9UdQ39ESPHS3lzqIg0ROZsTI8ck
InAAJH1Uuv22m9TaOQDQ+n+XWeyYrivyFu9lGOr0nbvwT5e8goeih3qINodJK3mu0BaBWoo6KYDq
xZmrsyDsWwu9HDHjEGB8i6FRWkkHSbtr24l5ro/oyH/XQyUOkTQibaLAp73gTjkdGgNjj2pNlPU3
Ouax4m12U3ejRflPKWo9J8h3Uq9fq739dWMjrbxeoOPEP4AS/LfMAqDA+7UfmTyyEJWAS8CQUlBc
+xS7zO4FnaTnuPxbJ+lT4wzfMkvvoOm4QzT+kaTpho7Ua6gn30PV3qh9Vj4FaSbdJQGFQ65fHO8P
uRc611aVjxTcKQO23JmebOk2RXahio2v2G5bse82Vb9x91xuaQGeJqVWkJugvl4kfInf0YWJEaFS
nf6gW68qsX7K//vckGESbDXqQhhr6JicP5oRy6Mv6XoH3PG5G56dFtlB+Vuib0zwLr8sy4CEZT+J
+nXZ5p8kDbSvqnQeiAS3kWq3LH4zii3Hu6rceqSVUZVoAxJzTFGmAmo7f6bCVsrBnitUsqf4Xk5r
8sPudnR8RA3fOovGWeG4bfSqAtz4fANfhnkWpnOPOACtWhTLzhfONasa/R5BoK70XVMCZjU7rp4e
0s324sr7FK7kDqkJyyjLmX4v52rQq4iRFMpVPPoAAr83xRODsTrLNvbh5Y2CWQ+SqMADxdhvicWt
ixxs+OxQYycObJ83LcMoe5BcuztFWYVt1pbSytqCuIEjsEBnBWjJ4rTRYFebOWHBMflpBw+j+SMI
PYiKwt8mfv38i63tFRVxYh7rnX4lLyBymjPrGD/ZLRrF33/W/pPTvWXtdZIcKtxTkWTrfny+4GUo
YUPStSCiQwpBhvN8i4RSSuoNGMrTq7dofO6QqpLxCvBPfg4vPPzb+BtJzspOEUQDcRA0UViJH/Qh
dsVG36aZGSDVFDdM5hE2HwVWyT9q8xVs1M+fbiUVQHsBXX66tJZO0rw4etUkOWVZI/2l4GucO8kx
NyOk1OuTmVHUxQd/pONuGPvZsG+yqLsf73r98X/zGyBck9UJNOsy1rSZbGdqgIxMGD0P7W0/+scw
k49W5B8NNXNnJznIpXWQp+SmdpnhqFsAiZUwAOWSOaHoUqFEsNjAukQfso7jzqvz3K3SX235GlbP
MzPNz5907dOKzcQ9QXXErOz80+Z6rSmVP6M8Vdu7oMmuau1FMZNDlheHovny+WIrBQrQRT4qyBb6
jxcwM3/Mo9HINBRqamunQhUMlKfRH925eTKrx2zWUNj+Udg0JYIfMI/zOdsP+bBX7d8qX2A4Dc4P
XY02Iu67Z/V5qYAMJtFWSC1wpJadoDpKDDPXI+6v+DrvFVcJHiFKYAfxdfBfG/UWqIqbaujYn/r2
ZR5+BtKhq777xR02a538VHZPr32RueN4MLOjXLauFt3r02Z1dzkx4OVxOaBsJKjwy2QuGYy8S/Ck
80bjTSmGZ9ghhyx4sxPrxndG5FCbmxmysmS/TjQMP/9yK/H0bO3FNhmCqSmVibsizcXUtD1afcMY
/UVpy8MIISVIt0Aq6ysijUoXiTn2kobmW3NZdT6Ta4xe3ZqhFm0GNyqQt+1vjQbr90Le2AfrKwL2
RX0Eia5l/q/Vut078Fc9PRyO7MO5e8H89tij45yh/uGPfz5/pythnHf673qLODfFcd2YNSpoc0pA
67UdnncgCWfkouN98RYygBjzfz5fc+2uouuNDyjqQwqZ1CKUt+TmM4xdbiUV2zPtV1ZqV7Kf7Iz6
t6Rph8HcG/IMxkU9bSy8tns1UREIHU0B9z0PNHoKQ0FCzNJTyXRlkE5jKcMQ+5sOgANK9LDSnrk0
kTS1MPPcasKsfVvtve0pirsLaJvapE1MN5vVy9g109dceQmdb6Bt2/Q+1rb27krzi4hC3xPuC7pK
gD3OHzave9vK1bzz+vLBQbJkoAfRKD9DbZ8WV9l49HMe1gx3av+9Zthw1JL7SbvaeONr+4tvjfw9
uqHksYs3PiRaLENA6TxrfKxVZRc1EQbJ0PJeE9XHsUv35PLZNNHk7t3Ul8UPgiikoI5WuubJ7mo3
gMiXTRvbfu1mQyGNyQu/jQHx4t2k2KYGfkm2FClfRQGUxB0jdQVY7ZYy+krfj8+AMRr8H0quC3lH
JZSCvGfSihHt7+ivYBOgCB4nEEhp+jNXLFovk5/HYaMGXelEi3VhC1Pk0+F9vwY/5EtOpDbRGHB5
h/2uK7DhJHhAdDqpw1VuXnc/ut8GMLviKMk/6YQW0YF0yvnqADSQr0PT2yo9L9m0wBq4MEBskeWT
7+vn21GCNCShM9p5anYzBh7y0l0x4z4Q3qa5fIqsRxVqVOP8Mp350MNyTu2bBmk2H4tAREnLg72J
thArXly59CgVKKxUxMvao6W+0hEXIr0Rs+VBuzXH6nYkDuLq1rh5nF3J8n2gvNTgZGIjc2Mpu07T
1DVnZ+NmW0032RuibkXyBP3k85fThKqZUrLwcgIUJ4PGk4OBOdxzEmZuXjQuVs2eISU7mzuoU2pX
uy6DjSNxkYTRpUTPmEtOCN5SdZ7/BPzWGQxlU+vZug7ugXVzjqKe7GQmBBtV9OXzisUQc6IXwSnE
7eR8sSlom6BCb8zLQ0+iiaZ8c5o/lX/tTK6S7huwaaFrYQ2tMwqTN172+x169t0Xi2vni6uYyweY
kPCkynUXPX21ElcQvGtvCL/M1t0c7mjZ7mretnRAgSCS7wZ7X6aulj7J9m4+TWqM1+yPNh52VuBa
KgWWj25tsct/qUm4i+wYhqNygtxxUMPHcn6o2q+J89TJqdvpaDdXqtsXX2Utc3Hq2GHivMvDdKfN
5U6ZnpRsH1j71P6hd7JbkWobaCAOmhtgNYedQOWa4QHCd9C/YWTlGomF8hNqPG4XMzs8tdlDAzro
8yB+EcN5XwQvQTiHiXTRhsBVIJOivG2xtHgRTCihEpxPHlgCRuVoQxBAMnP/+ZqXY0rIxtzRDOpJ
TmAcLHZIKkldHEvIAYoOpUD7C9ElEBpuCX6TflmR/IwRM5mCH6GxUXitPC+zKZ6Y2Tgams5i6TxL
nMkp7HdxREULBNNfd/5Kmu5aO2YWXbIFVxId0MWGPFtwsSHlvKZwj5zGK7iiIxjkZosdGhThnD8H
Eo4WHAssvYUI38ZrvoiB4jWjESr6PVzP8qI566RBzgXFs5ZG5FrBTVaYLsK0OwHIFtpysvo35eUb
ZuopAyp8QnhqHPbVVqKw+s4//I5Fbl/LY+kUGr/Dn4H1YuKpIfVWDv1+khEXkkZ8TWev3Ah579i1
5YsHBCIye4eyaxnzpkaTqzwyW6+vfrTNl9o5tclXP91N+hfJPtrdn568kLImbiPPODa+61d7ZTwk
1RGYtiCIWVtNqss6kA9CU0UAc+kZcVMugpNTzg5qGzSNxoNSnyzr5Ew3Zo3MxffyJM2Uh24SuFAh
6ZhnrafZ97XsFZFrfyu0W+NoDYhT7ao3Y9g5/rOWXn2+X97ru4s39u/Pe0/tP2QVRY2HQR/R9olD
r5r3RnbAZ61+jNNd/VBP6HIcxmof25zL2+xWBkPT6JzYm7k4zfnVbd64ieai5t7K+1ABAbA7AQBw
hifF2ogf77Daix9KrEI3EFgV/Mnz95jFcerPCu9RmfS9zVsLEYuCMfOKl+JbHMC5t8fsypGxALQU
j/nkfhzUq9TpCqg29Xfk7lzsTdzO/1vHyXEuv6Grta96UmhDekjMv4YMUcE6pYxRzbsyqpjhe5Fs
n+yhOBkpqvQo5pFiY3mgOofcz08AiK4s44kcYCepP9t+ZhbyHS3FpnxJKv0xkuUDcLcEa9OoS0+t
pPyD6anQtleFS+FrnHjVZN6E3UucfzXNqzikAWDc6dkR7XY3kW5Dqdp34N59+TGQ/3baY8RGBt+R
YKWdigeprgsy/sKaX8IiOaRafaWlAHkQXuZC+nybmGthRXnPPoFe0CpYhFDD8YNxLFSuDPErD80/
wU31ZAyHEm0obsebuDvNYH2h0qknxQTWxmRmP4w7PUDiZQcjo1KvlWbndI9XuJ/IceKGCvpW+Rsb
fG8Yh4hstr7i9GlPyl37MztMLbFp73A9/zVv/VtJuofDE4+7WkcHxaPZoxrHMr4p2wffPqCMlj4r
99XBeQxLUMbdK1z1Pj5uvISLek8cZQDfZLYC37g8K3olDYFW6a03dcU+/97ljzZaib+CB+lHwynp
LCxV//HpLI1sqqfMvlHqK0Xf6+mpAgvS3VvtlWG+hsX31DlUUQu3bdc0nj6WbsnwujpK+X4K1F2d
0x9ogXBcOeGDClV7VjzymVk/wJjGIOE1NA5Wo7kI5gZfwJYYD1b8Ngw3eXcfOLvsJSt/qM6wS5Tq
UAX3ho9dVUIIZBQEYuVB848jqn9qEHhF9waA8TYKtsYNay8KdAZAVKSIqcsXfcZJVgvfVgeyQchY
dOQ4ksFemBC4efMTDPHGpbe2HGMwcm3mUbTbFpVIkmlKLFk5retw3HO5F515EhYHifVXi5mLJVvg
d2PlfgftBK2N8RdDyUV27/RJKA1y2nolZL6p/CnkWoTS7ef7bWuVRcQb8e+omDzSXgiJPrpzO48/
J6XeSlYuSmd2NZkRPFU6GJcVfYZGX1CmAqrYvZSw/x24PzNhdKQ1rSTjTTZ/dYKHXhDQucaVCdLS
ONwD8tjrNYVcuzUxX8sU6eeSISJyAatlqejtQJGNjRzxbMpbgsug2tcSKqi5/SuNv4e96lFUBr7i
VY6y89unz1/6ZS8L7QeuGQYTgnVCrDu/Z3ySZjOMNYr5oXJF7iZQioKYr/p/fUASaYisGnCCov7y
+corGRONFaDkGG8i0LPcVN3gZH0c0wG1I9JgRAZV9GUSLd+ZkFOLN8czuq1J7urDMmTi5PCV6eAt
tlgydRl5VNxAHcLONXwRrDDhFyJyVaF1KPpIHAHs19qNzb32lekc0LQnoMoGo97z9xzZxSzjEMDj
Jt9K4y2V3Kl5Ee/Zir/K7YMdwuqSwFDirCYlW13Zldr4HaQLMASFgAsHHHMyzJHONyLEju8m/UMq
2jcoBBr9T8Oqth51pRyAdkvrBofMd/Hn80ctUX62kxgCQAz03qqzk1odDGXGFvpBEOyaBhVFC3Yq
+qufb6m17ytMfkg9cS1gWrrIwtPEcobOsWoPpamd2f8UqvCWwICHrwSTd6Uc5acQytlYV6QDi2Tt
bN1FuoAXsdrBmKQCR2p+qN9a/VYZjo7xE+tV15/xzOW9R9lO8PgCrCI+X34lcAppK+ZPxDPm7Ysa
qB2UeihoNTKDNq/aST+Vww9/jLYeUuzQ5UOihUQxrQue0ZIIlidRThRpiRT669Q9G7QaEyrYMM69
Xu8OeP8cTOST1fZBaIvnQXBoR9s15efPn3al9wIQgzPE7Jaqk5bk+fZKJYgpyoSen0lbIUaeR0dd
0qi/FWTrdvMkmm694daO7o42dZghecOWdOxl7OIn4BIhOB9kRstRvOEXhZXaeukJJpWGaKIgAVQZ
ZMiIvA/Ni66Mrud0g/p7eYrPV12kGTgG10kk5EnTMjthYIBcAbrq+gmc8m1V5o8b7/nyGAuWN2AU
+stcDu+N4Q+lkmInWRYmMD19bOUxJXbrWtn1DQy/1MZHYVc3uEjhjhySXm0srV1sNbJNgVOB5swM
YKmCZHRjQ7RiDjc71yaqWjHAK3QTOjW7zUvUkoX5NbgynS0Yg8gUOuLmvOWafJlmnf2I5bFKyqgM
YyOsPVkOsKJECTcyTjJ0HhXfdX8G/7XlZXg58oBHgTQN9gmIptDHFCf9wyuv+qrNNWWqvEop9kkA
aNCUvVhrr6xK2gvxq1II80rYXBi6W6iS1w35Y5umpxADSW2Lp7xSywvmJyqv7HQxP1yENfKeIanD
sfJ6I6TRX7htH3u/UtC9OVpnQQPIkPI4QEbb6A/C+Unco0Iv2MTKDucfL8seBmBFHbrB9oj2g6kB
tHwoOmzeShckq0ef6POt8y7mfh6l+KlgpZHaR9WRft/5K8wG256UqUX9dIz3cPRQ2ICwTuNBCNA7
NuRMPXBrJGlUu9sHc+em8qPwi4iu8u4ffb7vuDLs9uvYY6HYXccBSiBQG0T3pg7DazPBFVCtriS7
3gqvImxd/HCmXAItQR2xVC2vcJRUewuV1Dz56ZPNm2jcDQhBI9EqhCvM5jij3Dnwu9JuKydeOer0
zm2Zak9IZS3vTdTwO1PSKvYdcUwkgUK+JZmNXVke1QxlBw1bwrw7mM1GSFsL5mcrL7YYXoQdc9K6
8qIJCx00BYQgihCOEatb+rWd8fRkofwpwoxHhcJvvX2+ZS4nXGJ6IgCzAPtX1Io6U6ultu5LTxug
jolyAJBn7gyHoktOMs1EnV56m0zHBPUK4+vG6pfvntXxDwMmI6DWS5JHnxR5YcUqUV0yD818Mh6l
Wfhpxrs4uev8E7Z6x6bsD58vexnczlcVl/2HSJM2EDPNSSmZIfCVu7vmD0dEMZqrtEi8ztqAra9k
v+fLLQIbsOBRKzUeclZDF7iMO4WIo+AJjx5ujyQv+0zofwYJn9l/Ebilzx93/Ru/py3w2E2QUefP
W8X5jIm2jNQrtWsTf1WDg5xkXpraO/jcoZG+29P2in8r0zXeWFy8zPOjzdN/WHxRY7XRFMNOnNlg
TFsUYAroK2TaneMzNM4kuiREc/GZ8Q24Thv9FGZojmPJmVdb4XElQ+anAAeD4wCESFu2Z60Ax+O+
nYRcdrIDHd7NL8XcI42Xn4ZIWK1/DbOGULgFkbqsusFJqOi8w5kCHbQ0j2XWAqhxRhFsDqpjPf+Z
Q8etAGXCE9po8a7sbEo7UU6jaSjy1fMvHVoF4qhxixYYdkNqVO+mSsemnKlXeaSxeZ3MvzY+72Xk
5oJEZoi5MMkKMmTnK5qlFVRYFBSQCsaDQR4CQfM49vcjfrjmVLvGSB+MCXV4KHr75fPFV55WYGvp
OZEOX0rWZ7WvZKABcg+zn1OZdneh76KwFOJbPRTR37H+8/l6K1uZkRIfEqAXTKjlbCnT1TTQMjv3
ZLJfeULaKKg3rvD3L7Q4LsAF4eAgowt68AJzwZUQ2zl6dpI+HiYNNejYuAtz4w5S32FKv6GCckLS
G3qr/SLEWc3M/hKNDb3J4pej929VEsyMnkzd8xPTCxzcwez7wE5+JAZCBN18mELnqz/0vzqMYXZN
FZ8Mo69dG0lGD4DLIYqlAOEN9akPf3/+9i7NQTSk84HswdOmb3chQRZKcd5ZQ5ZjSGIiGtTvVee2
LGnjc6vTNxX5U6O3u1aO6Lun7mg8gvRzB/Wfjd+xchyhDtMDI+FEkHJJYtQwzIbKhlScBGpobrNT
6Adf6iq6Nof+pk4fpqF3bQX14jG7FUwcEZyhyxwbs70pqXMstdn46quvRlBIiQ9ozNLaPD9FMZrg
IO9Qz5sCjg0t9HQk459yVxvIBlBpg3yGrgTTtDiHalC4Qrgxm9RjIG/ay63cyQxu//0tixLT10M1
VGA/oSVCvj2SOBbhjwZ1BTNMb02/vQmIzhEO9XawibdZO2GCOUMk4f8g987fA+kzkgdpVHgtMmVT
Fhz0fDgMGAKV0klMroWjk/6jCAyybe39qsjH8jDLwdYHEanX8hgyWGSbKvS8TGNxZxcjXOJ5mnKg
T5ApjRtGrbTwExS2jHc1t9Ls3dmU6WtgZYJ40jieNnbp2i8gpuqoKgpMxxLEHMypMo9NgWCf/GDR
U1DQnhIi/hOauMiM7HzsHowx2KdWcFRPBr4Tn/+AtVPi0Jqly6CQmi2VhpRMjwwtMYgKIUNsDW4/
HpwxNUsbl/95KVo4wFd0dJ7faZbnX32opbJFVSn3fFW+suzw6CDGrjUBt9jGd73sXSCIS+dEaFZA
K132QOdSjq02hj/j67KbTvY9lLI7x3pL/ZsGdUpZix+HPvvvgBlW5fo3FGx80B5c3JFc14zbWgWt
OhtusT4e57C6YYiUSdddFl07eb3Lnf4Y59neb6M7TTKuom7YePRLfRrxFYHgCykY6FzL+rpIAivv
Z6iS0qh4Xf4WN8YV5RDe59IhN2omiZyy6dlW0ittTvbIPUmKfOzsGSGw+VRE2bfPN9hKOgZ/mZ0N
V48BEviB88+eo/kt5TLqIU7TXZNkeGjiwEnU3zvSTY1jEmJploFC2CQfP1/7cnOztLBoFMIh3ACL
GBdNdWGVswpMggtnUMhSnEerCpFqix4/X2ltx3Hdwe9EfQcPNHHMP9QaTakFOF0yGovC5go9hG+5
Nf3FMtnrml5yW8uO9sNcbM1w19/th2W182WZ1IVyIjQgwcNUdCnK60xN7ge7ToAf1F7vNLe+HNwM
ts52Gw+fP/OlbBZbjXEKGajA6F+U87GhxqpRo9dWtldVW15lU/EL4P5B8vPfYT+dDDZ5fJeo4Q8F
RzYaezd1Ud/OpuJOblr+7Irs+fNfdJkpCqq8La58hHK4285fR5w2tTJFRNBwrK+V6cbpkAdKcUOh
Nd3LBaHd2Ihpq9/9w4ri7z9892JoDLMqAeKo1T3qsF8lK32V6t+DD3Y5je+CmozD+l+dqH8XXXbt
ugm0VzHzmI3pRdDho2w6TgnD3yk4Sla566Po0Mbhne0EG4+7/snZ6NxVDEu5Ns6ft08Sw/L7EPxP
Oh7NAtpF095WGSiTyMbnx7xOsvyQqvWuKQtMSW3XsiZPK1/BbLzhXn9P1fJFK4yN0PuuyXl+jwtl
ZI45w0VC8PKg28aY+P/D2Zc2R4qj6/6Vif7OHBD7idPzAZLc05np3f6isMs2EmIVYhG//j7UzLnT
tisq79yI7uh22WVIkPRuz2JQcOxG19invGeRADqVeqe0Duu4LttyNXFARSqo2yPt4k24aehegusV
knQxyfSBpx7szWmlUL5Wd+3UeXBzyjdQ+3qbMiPWpD2CQvT75fqLfPCnoDNGdTPKHi4Mn59m0AgH
RvKY1YfAHo/BXd1FKlilwN36BYY7w2s9qivfgmbjTsDcMsOANmfh64W7+F7bfb6LL3GLCVWBior6
CsytBO8remzP1AXLRYBWBW1Zn09J5uRXZppdOkF+dUDPnQrwcDHRgJ7z5wcg/DHImwpWAE3UVnKV
p+5HZ2oMKNPqmHb5ZrDD5WAGiZm2aFqMD9QMl8xaG+2dZYPCVl44P355ns6hE8bTs6T3127waJUt
0O9QspU54Ha4WC4AcyYFWzUpTq+wvs1leBq6gGHowv5T9tzcGoMKAaRQAli5fq0JtcNDj3VIxVJT
r2RgGpFTt9vJVctQtFd2ULELucKvjktoEVhoI8+2mV9l44g5+LYMbMy2RvsIo65l5XU31HUP8Axc
G1pft2m5+f1imzP7rxv1r5f8EpGBF7F9jS4/9FWx9zK27KwiTks/gZLJEqpHFx7pL5pyc7sRfOrZ
oDdEqfF5gWHwPdZtaKELn7obiHpHEwR8zd7aMSTUQI/JhWirCO4wHxIWx0LnAKGx4VK573wvtiDZ
jgkD6LNY6d/misrWQ0HgXLJwoXmZ293KN7JDXwFEPXh8ndsovroCeVl+3ym+zmr2pO3uAe1U+Edi
+scM60djolnOMQ6j0mkWoskBfw+mez9vlr6tAvgK8MfMfRwJkER1t+z18FjaI/jIRQAsqKP3tQ8g
mt+y2zzPbKCUSkx8RrnPMmeVF0Ns1/nard0TVI3H6Pcv/buaFagtc8MfkRlR45uIHIUb4DCM+dwS
YM8HPvn3QVasvDaEBLoZdJFPAW8L9FPWq52VDmvRkaQn6aZl+QTct9PG2XWtCojAIKuiVhOviyFd
m+NwIV/8fiADvmDOXBO8KLylr+GN8qkmhrCyhbb1qjVbqEqJ64nZx7yUoB+b7WP5alhNwgrxkerm
1bPTFw2rpYlfMvf4tjfnO4EyAsICcmYksZ8XLs875QQ17sQfwkUju42yyRG6yJHZNXEziW1L6YUo
+m1vzpcEuxNhHVUMYtLnSxJKWd+Xfrag4H6gHqCVXBa9WoogW3vhpWf9qw8IhMpMJoWsIcD2n6+W
kWAqeW9mC2E9FxiAjo3C1PE+VMf+ZVAXWnpzHPl07OCjQd0FgQaXmrExny/WQ6q64Q1Ujm1y70wp
bOJUZFRt8vt1/j18zJfBiAOKXfhUsIT9fJnWHSwX1l9iof12K5QCkhOQJzA87by/LuGtlhFwfSZx
aC3r5sK1v4VSXBsTQXxAnOQoQb/kvpIpsyk0IKjMhvNxpncZEdsx9x95aR1dtzgEoK6gGtrpKoiN
GStui0Mz9kdUqWvmU0w4WXdpP/3ypjDvQxsVJhnIzj4/ENIXqTRaJhZ5lm95e6UBpjB7qJF2QZJR
EJ2mblPSZq+dMAqNIcpDdEL1eMrNCeQSXQO55l8Qrfk+JpkfFBB+WOIo1hBvP9+T3xY58wwDDtRm
m2Se3BtkXAU2pgLMO02gdPrUjFHHQ7d/2kGB6lLn7ftaRF8ZimfgN6KhjWD4+fplbbkoFetsMWLA
XE11YtCTO5gX1uL3Jw/OwMzCRzIDIqP95SqjDt2ajJhlm/V9V1/XAarQ6QBDnOWFdfcttKGtARwD
TmGAZgDN+bLuTGk4DKqEHFaHVSQxZS6MeznQKIAVCSjvKvFPirILV/1+eOCisziyi5g+O1l9foaV
1WduZfp8UXoAibftrIIZmUaxhjLYrnD8yKQXcqX5eX0+QXBFMGuADAXJ/ltXW5c2N6uU4zxups08
vDVIfSZ0WhYePxQ9vRAyf3GUAOyEvAMFDfbzNwZ8Cy3Dys1pBtj7XJJAad4zd/BIOzWDn2hsIRU2
SejIFBgJ9/7CO523wNcPCy3VWQR/Hmd9NQmboD7ZCell0B+kiwKgdYeaR1Nget1MexYQQJjbpWNP
O05ENDUdkJSduLBPv1XWWFez2gD4PVhb33jAJu/LtDRxD0w3kUTA00F3E+Telc+DBG4/ryIcz0Je
SBh/dVWQ51CJzPhZXPzzwsolvmFKxEBQj8C3maJmJA8wg7tRLFjUzDwVxXTf04/fP/BfXtVFggQ3
2+C7SWfVEZvhzMgWbfnhUpnwcry3yHjOigB+v+M17JCv2EX6xS9eMjCxOBoQr75TxhgwqG5A8YA7
GSytPFyM/XQfoBAtDLxYp7vzs9fff8zvSAgEqFnFFqArD1yer+GAhQJpdwMQD3q3W9GFB+g6Z3Pc
gbKDs7FVf6vNdjWA4pOKj95EDmKx4VzK/48YAD11Cx/ew5gWd/SlLICUZcFUBo5gAU0nxxzPcvLe
vEocDHs4s96ElbFzhcV+N1rZyxheMun6RQzC9b0ZSY82LXqjX05nErTIiwZkd5OoY9edYrdaQ/pm
2UcNpau6huMk5IU9uIMB6XrpaJk/3JfdjVxo9gvFIOr7gK4Iw0yCPovMC1nKIMZzLfYhTCC5lx+s
1D5aPFgWhC1U5yfYlweTthF0OJYGu6So8csFMc8+sOxR+n6zC3INt/ZZpZFvm3oNzcGyZmu0na4I
xIal3W5EZwKWFySsbPZpFd5PABPXqBZ/vy6/87CxLn2ALbELoLONOPZ517cM6vEpm/W+J5nYuT7B
Jm9RQxNx9uoVXK/bYroR1HuymwCo4r5ZSm9XB7HdpAungs2G+cPNzWeHlFDqd+1Y4Fd003ThbPo5
ZP/64pCcg4M8WzUg+n2+Td3wAtptlC28Jjw23D3zYji1xLvq0/GKAbUoBpICzc4WbmmZMOp0YWuP
QUhUhfJH0JpApVQ7JI/w+azbY2/UVwOvr7OiPJRhu4SrTqJHvO1jqOi1YVXvTkf9SOtiZ3mQYAmA
fC2Yc+sh5iZGJ65K0qBRhdFVwMNLlnq/CPCYj0LPHiMDwLm/flQLfdXaU7AimHGg1QBYcdokLjyt
pARHnkcKoOPfL4JfBHiEWXBOoAYXgnnyJY9J4RhQlgEq8q5615U4eziZGpldo5o4DZN/oQ/yfUwz
LznQquFtBPIsVLw+v8vcGYQAZRbGG6l97vP2xQ/HhZq6dWX3EOoHAy3rnJUCRSOFhV2ly9tREbAX
GgsMZUijCqxMCa+M3z+EXwQidM1xNzMLBpnHl4fAK1plgQ87EGEZWD/Poqi3RiGTroH6Vy8TCvKg
vETC+uX2A0sCEoDokMzV9+dnQQyWyxE2OYuWD1ujph8QvgbssnjsC0/irevnzp4iMnpbGRRLRcdY
MS8p4LWQqm49/2sLB5znhngzpBBoA0xqKzhfGYvfPx57vpOvOxDNUrRwcLPfFYCGUrUMjUO+6PWV
6Q+nADPhMKMyptoyd3b+jA7mXdCo9qAaChalDO+0D0FM6YJ904WgqaYGdGRFvfDD23HqWMI6gwLY
wvEzJphHlQ+eOLfBszKgM18Gs9AlPBgEtYttOGWgR6rpzS/0UpdkXTUPv/98v9p1IWgFs9wwgPZf
mcYNF9KCNjL2AD4bQ2hYuGJ6cIriXnTVDkxvBMvBW/7+or9KdTEb/PdVv3QCYN/e2G018gWo7TDX
OkF4fgukHh3reAgheAFnR7++cJb+Kgb+9ZpfllxmTBnUpyAaoc38wIWBDk56IYGdd/C3teKijTKn
sch4vgQV6Mm3TZDiY1kQL0mJ9VypIg5oeU2V/M8CGNpVkLCDBiH4eWiwAVzy5VqyIgWApeWcQFIc
D8OhKOXNZMiHJhsOQzXtYRK+HdNwawT1qR+aa9ciR5tUsbZvMKmLyECWkLXfFEF9yByyJyPbWhbw
8P/Rq/7XfYY/pdSR1GNS+nmne25u+Jh5IPXQB+5sreBVym3jbzr3vcNgHqGN9be/v+ZPd5h/v4fv
1/wSNe06NcZuvqZZ4kTn9VVZuavwR15VS9PoD8DowVWmJuUud1jC8wbz8PqKTdeTdRgxUCM5fB6o
tRQVuHP8IKHg0DofriAQ0RpPgCxfuN1fxKF5XA45B8ggQiv4y6ssW9kJQ6M9MGm512w8a2rs5FAK
ELLzIJnq6RSQJlg20nxx0vBoQxnHdiORi2VXjevQrq9t+MzAGozYCTxUzsxveNxUYZ+YFVnJtrqX
2x6yGNkCxl82PvPvP8DnMwSPG5R4jBOAn5t9CZ2vIaQqtdaNQj+AI2e44cYNTL4gV2DFyALjIPMX
v7+cO7++T6/3y/XmkPaXCWxfUrceA4pOetGCTTzdAQy/H9IanW8ABInRAI877cyJl1FIgdsvq/7a
q6ERQKEPwGE8lprpdW+ys42mDFSLV1l6N3R6MUKTZzZeyGB/1zEg8BgDLkkvYLznT31C7X4X1LAC
yUABmAjQYsFNOj5oXz54I3vKrpQyF50xrHiaPw2Ouio8ZS2qFkImntnf9oND4SyP8r0t5UsH1kUn
4SRaeNsCHYy+xd323SUBSufbu4GqORJceEYCS4nM6kvSMUHRBTT8kC/CMlzWDVv6fFiAWwGRp7j0
j3hQyTj1ILHLXc2sPbOdq1sFiEo31MfBhD986Xd3rqlhqlycx7QHkZ1CmBZ9AWaDxezd1Kk+ZvB9
5TJyljDfjjsLzU+MePT4oZHAFcaOGeWBKbmzaHmw4QendbiDjdLCasxFW/urptr0cBkAYXM9aGup
yXq09YVmzuej+Z9HAqSVf0JSAMr52oJzxszpQgNrJp2Am02hJqjPhfkWdG+/X5xfBh//Onuwl+cB
76xl9SW02fAP6wVB12hqwafZOpYfM1gW+WW7rE1+Heq9JsFRwb5FBuGNZ4jnEDzy5zG4MvpFXuTw
0rC3DQ3sqLKhQzNYQClectP4MvT435tE3ouIB6WNr33/RijHm0aBTgsg+GamHry2uSlydGBHSD87
FLwSL4+c7kpDyxOI7VIsqVlfUaO5wNH42Vf6tJfBzYW5MNIPNBNhKPKlfw4sWFpWFGGsacaT4TTL
FrNet74ZnPq9MN1dHTpXTplufLAHtLajmcIBctfKHoJN0dmHTj3n0301SGgN+Fe2th5gFdNpElt9
t+0dBS1GskPujypCgXzfQRtIYBL5bFbuE7G7kynS2EuL2B5DkDPSVZDqNZHelcPzaEJa3hiLKniS
Q9waILVaRuJ28EYQ9dbV+WL+Gqj2xCrujcCA67SVkAH9wnRpyxpCkN3Cgo4YgEIruxVnU8rrpmvO
M7tsGvwnMvWndGBPqc5vqgyiCfbwHPaXqo5vh+X8gHFEw3Vrtmb8OmIOHEGl9hALm2GCHfo+NOIJ
cNOhS+xmz0GFrqZTVkCg4tasIKJT/nPf/deP8b/T9+r0z1fZ/uN/8PWPqtaSp0x9+fIfB/5DVm31
of5n/mv/98c+/6V/rN6rq5fivf3tD91WBf75+iOffi2u/q+7W7yol09fJKXiSp+7d6mv39suVz9v
AZ9j/sn/12/+7f3nb7nV9fuff/youlLNvy3lVfnHv761efvzj59cjP/66+//1zfnz/jnH+uqfOvk
S/vtr7y/tOrPP4zA/juQgz6gbBC6RdtqxvQN7//8Vvj3OVvAtAkbBqXTPAAvK6kYLur/HecJ0BWY
IILfiHzzj7+1VffzW+TvMxEHXThIjAMtiHzxf2/u00v890v9W9kVpwoKUu2ff/yU9f33toV7G3p5
aOZBMA6jL/SzvmxbNG+7nAnPW8J5ftUpkThwdyRuBK7Aqh3DdZmG6xZ6GFnhL+FgvqdU7qCguXZg
QFqGR2Vm0EYVx87iR871PdgZsQ77Qw/3xwZzIjNycfaRIDsVQoPPxh+6oX9yJRIdkO5o3iVBQZ/R
0XpywjEphHwFU3jlyymZunLZwi7dKu+5263g6piUvrt0i/wcwlQCIhNLxd7leGGQ+pO7+emBAIU2
o6PQSUajBiTHzzkJ99uBKKdPV0Ag2jGTPiy7ereOcGrCNpq8pRSplzs411qZ6WESJfzLXJCwRNde
GZnlA6+Y8htXWOFm7KsjK+X9SLTxlJnuEyy2XXjx5FYMCwl25t2s5OMqsjJZj+GeaR19OuZrmIn4
0GZr5LUllin82bc2q/a29QFJ7X4DQZRTnoGjSLgTa6t1thgY3aIGp1sp9IgUmZNrZ5urBBbTxoZ6
PYxQWztbSRd3Xvalm1QCZgTQpze2ed8kNbDtERIPttAOdYBlR/KX9mW2M2WHbk3nWdcYlPDIzYzw
0ADGc7CRjaPHA8c2y9q3OfxO7FSF28a0py1tJYfiH07NyZFX/uj1G5qlLNI+Wm9eDcWtLk+L42RN
L4y3wZ54uk5kyMUqFb117PvpzR2NZ9uj1kul1WP6GJauuzOaPeTn5YVD9ScZ+8vbnkHs6AvApBpZ
FXbnXzPQlgECydKRLj3eIoMUzxUDm7ijmJfUZjEtR0CCddVAQYZUT9BQkeCUF89hNy5VPtTXYeWY
GwgIwml2SHdhaSD2+ndt3rUn1sLVTqnSRydqeu/n/6k47JYtaF4BkRbeBIPpIOAA++mnxBOwArvm
NDVWnQ6bRUtg0cdYvqwnz4iaAKjylhfLqpBi5SDkod0E2TCvhMb6hbTnc56JAwFzDLRTcfz8/M98
8vz1iUACj/RIM9kKEp7YnQPEEksE95XhtksD5NV4DHm46kOt9ry1wF8NnR8QIuRXTTQss8zPV1Vn
QVKshL5bretIjS5Lepe0Dw5T1r5zrCtayDtpWPAzLopwMwQ/Am3SrSuxkj15CblOMJrFLX96yUAp
QATRRBIHUDU4pJ8/UtlWaCdIWJwWSBlqW9wo6D6uOG+OHpbhavJJv7Omyqijn/9bTFWN5TqOycip
syuyIN+yGvFVKrU1RrRaBzeb+cEGZtC5Wy6JpTeeJHiP6mgqUFNS4EogPugnvArPMHut1nlqrjsG
GSS3PPokvRk8RGqW1+3K9vvrjH6kZmZAFze/Nad+FVpqk0meJXUFkbrWvFZ9hALwjth6WTZtus3y
O6rhqjtacL2YRnNb17xbQc4wgKo2cDe2bJo4y1r05cljOgWvEJq5ATmCxfUIBbo8G29YNtxJ0PUh
LEJve+8NduHozLaPtHQWrNP7gFOcE/lt5vuHbsh4QrPxrn2fXHiheg1ZcEjGRFLZcTMrLGbFUK75
8Go7DXQ00j2eHtBYkwMF0p69pgHs2FvfSGHbxa9Gs39lbbUMYGsKayj33A6t2NNUnTpGDwF3rDXk
+iBIgUoEnhMvZpMmY8+HjWXnT1OAjgyqfh6rEUPrrKizk59FOhsfG96RVwrFhcgQ9qtsso++8l88
GibMpCijpyNwSNNWdgYwHnZ/FG1zdBrzBYXQAhzXNCoITIydIQWeqR95bItgb8NT7OBBVSc27fG2
7inyxLx9rjNaR6MvIWEZekujhl65o15dR81tmElFsq+Q4YIsDERmADc4aPPwG/jfgKNPAemeQCju
CMStISROoszmVdJnKVQSzJYuIbXCI5ulMdLKIspxaO8EkTtnMl/Qwbwp6SS3orTsE6CvatmP5oFl
+mym6KpPHtlSNSzg8Xlu6AAJNGI8tr113ROAYyvbWajWXTmOUVxDoCJDCXgs2Nkc23YZqvIqQOau
igaDB2UKfM4m32hk5oHYDCWc2/GnkFca0cEvXKSbAuvDTFMcTupN8UasArNJxsxEyelSL649w9+h
T10suz4wMQUGREQrlS16j58b0Jsit0v1MuPZXabyt9L22hnoZ22oaj4oeEW6bu243lSSPrrmYEfl
+FjXdY9iFzQwMqxaG2SMltooPUtwYt38tZduMNt/pTEqIR1Nqc4iO2hQH4fUWzA0A0Kw58cRaX2h
w1UXilfdG0tp03YxqfBlFMMZIIIdVSVfFv6TJfISXqk6cSqnjWgJr/bSL+MGmFfZFGU8MfMsQB1e
WOXSz4FF7H0WHtz5oHTzHyUvZQSn2wx/ki0xnbCioZU64RaUjEYasqgRnb8KAHJGC3Vv5NPZ6Zw6
8cL2RIr6ZBl5GAOdc4OSul3p0cw3RodX7+tuO9QQMCMVSMKDvGmsNtzp2kr6RsJ8bF1Yiu80KTx4
tDdOhPAHBwmYQTed9diXwksMyOblafbgl/JkDSSIGBplkaiEDxEBefKGO5PCG0dpDacLfRaVf4eZ
6zHwe/TW0HnxZf3k0vxlHNg2byCkM7OjllmrYJoAocISmlSyt2D7gTp9YRcFj0PXOBjUQVki6xUq
NR7JFHbTyMSWtObLqgFss3Ohw+PDKjGyx/TJodmNsPlzSgwSFb3YNLaq1xApulMkM66Esk9O6Xng
S5rQ2dCxE6A2t7L07NttE3t+UR24NuF1WqbdCW1Xa5XbdFtPhZ2ElBZwdqjVkiDTivoyALvabs11
CIWWBmN1tErSQ+Oho1l2UPo3cudZ5yvPUQ9k9uFosu6NudO1S8DDHMz02RrGm8I2h1XnjnA49i1o
wc1loGsqnA2lFyG7Qw5Xk4UuKZS8TH8HgYgt0RjWVGkN7YlSAa3t1cBRAdk5BEOJPk4yOfxsMP9N
oZ8SNYVKQngqgUY6oANIB/hIZmYRRm2LFz2BM0HtbEioUQCHrswD7JE2kJIEj0TW5aJT2UcYyJVw
qx85LIrirlNIMSfzRozqZIBBBNJzN+O7oKLhVGAswpYiGahaOZCpiuHtJxe49XtzcB8Z2A1oujTD
Spr+S1qqPanC12mEgCqwrn0kChYkYQ5nKDtvb/MRmzDEExwsGoMD8NbWZCdMus/C/jqFQH0MOjz2
KqgWUEXm0G8ckApN2QYAjiXNLfuAxkpZKSsSyF+TcYHu5DDimRKoWzfWGNP0YBT5sIEi/YfRjdsQ
Ml29BZPhCcftZIYvUPaAz6M65Kb3KoYe4sAu2fQcP0Fw0KZu7cRyENA8bINZ0+tJ8qRPU7JF0/Cc
Vmrt+WwFuReoCXX23ejtBxubr3KgaZ32sl+q2n517Py2tyugL4YP229vM6/a966BiWc5HHOvR0Bw
oBnnlwK71jz15I1TGO86brr3SPciU4gztumH5LsGwpmzfR62JZqugKqPwgN4VXV40VytG11vUBON
2rxrfB5GY2/c5GhBQWayf8uKKkNPooycIoyhNZ1FvWXehUVD46kjLB6qjzEnA0zhBwROD7ZrfPbG
zMPI8aAyatVlHXuQsWw88eaWOZSTiptWr22/efWb7NYCD64kHbJjm0FWXqwN33ugH+GkOxzsoNFM
gcnhbVB+mIbc6GqiqB1sICEAKDMqBuXv2ojR0aKYO2dJbwm1hSxVCiON9NqwCzQzS4i0eMjLIJrf
gleZUHMFoxjEuFaCAyfkIUx/2GH+hGlqAdA5MMXSdNS2hAJMQ7JhRYf6A/Z1LyjDY4aNHLvQXCe1
WIaND/y1Nk3IPpXXbZAtANhJel//qPSyNsJEwVTH6KH8CL/gp2CqHlrR34iiEpGj6cE32UMjS6R8
D4BfpAAYgo801OZJVBoZhFrbNjwruNsjAhOEAeJCD94XbAF9A+CwvO6BW/reb6w0SrlO41BtITes
IjjQ9Cer41tT03ABpB4mpyDXYXzqPasAXwW9IZcmn25NKCKQFJWAOaUPo6HQpnXQeiWwE5XN1jCv
0JIKkSlWS7/EedlljQ0/AoGazQEWMus3CEOwAZjeMwF+UdZ068HwZ6WL3Uh6FgcKQoOyg7glitsX
g0NuFnICt42QBmBkwHK7NLa6Av4j0rwzBwOd9LJ7YPasWmNZi9rwyRHE9w4aXyRtuhW102t/cCQa
fSOWenUdmDBgLbuDByNSWGAguVFhBYMvUm1oXa4B03jFVBt2llO16vJZzYf4B7g73WjQKiJSWljh
DXRYUboseh9HC4bJyOiMej2/sDEoj15FPlrP3GCe5yRDIaFFKH/YgQxAiB2w/iD365oAqdBhN3bz
nHZiEzq0Q0xgdALe32SByepY2l4GIkwjKyjSxC3Tg3L47VQY0G8i123mnirV2qvMsRdD3TULaZFs
DZxsJDxyaDgHA7z27710SrDpRE8TQzRYi+4010FwnjasnV0y1B0NRSqmYFvVLicQxmOgnLHNObw6
yKz/Az+DuBLlc+0nEw3ijE9gEvc1qMWm9+KaZZBAQWNtOxnQTtBKWVQGBAOMfWH0D+aArR6MtYip
P94IRXd0wmgOQhPcarbcz+8Ann5DuXTXpABggs2alCyN6lUjiwfBGPJPiOBXIzReoMYRkYac6pZg
EAnHCNC8wxjY43LhFAxYBjCcwJd9JTU+eDEayKC5fI8lOufRxP1nTpAfWMugbt6hdLcuMw/xcCgY
Xr7oItnKk9saH7lnPU8s21pMxukAHddJ9xHxGlT/OoJq6qNwxEegUXpL0e4V8ibeIvgpyt9pWN/n
KPuw26G0NbG3Is1RFQOWa4OSYefBIfPXQcke4Wm1dTLm4JlAUVmpH0ICmWkUV9pjOLMgTxylHcD5
LnxzRbauu0kCpMkh5toHL7av91nJj2WhzuhxocULKxyM7opO32Ta2jr9FZjYz35nP09ht/JgDeYx
67lV9BFa9XGVG8sCEF5QN6KxdV5yv3wf8RGLRh41Oi5JYSJpA0h3Cz2VMRYa2go9RB97o82giW01
sIZyz0HtmLH2pyvBCPrernJiO1Q7DRTDUhV9urSYl8ei2LZBSlbUZwfTl9DUbyRgj+3GQq4S1YEF
dSwKrlZwj2zNj1OWrnSdBtEw4C8rOr2OsCq3ICVER4ZFiagM4X1ypTniQ8+g0T+fJwNK4DhADjxV
UKWooObhWiq2WLHHSK6AORlef192AFco0HXR2HEyVFTW5MWpXUP1rgaw3lD8A+XfC2wywYVB+ddY
AzRyQ//Kd8olWpUsLrQ4CQNUI9i6ILnMlspHUTUU9V1ljBubIMskRN9iLgVashg+Kn+87wr2gLp7
31vABqaWeW0DQaU8Ui1Fzm8DUd2MtrsKCoixV/awzSoGRWN4gkdBNyaOqx0k7A26X5m1Ejlyfswy
9JIbYLh1UkcuTYOF4b0WHPpXVl89NlqcYXPZJwCfwVHHZQTa6myRKX9RmsPLz4fe++DpGC2SEnGs
iYLXUaCgm5x7P7jj3Xca1tRTiw+GygzMoGCX+R08OwkOT8vLt5UHZhfJYWMtC6Cz3SviqcjkMLxu
GD8XWX8L0roDyhvZBMq5Ab6XJ9Jku6pE7lDU2AVF4dzxFnE+ta8KgDW1T7YarTkUeeBuA99wO3ne
KSTiSIlxZ/rYdCXXKMdhwgb3qUXbl8d6SCFEa91XFbuGVeGPtnKsRDO1hjjJBtv0iCb2qzBcTHam
az9oj6lTbAK8Areju6JQw7ILobWYtqg0moOyboSuaGxT67XKnPWUBZBkM1GxlSHPY9coz8GE5Ab0
r0QLcS5v/AZ6y9aA1ieshPtq3M7X67GMJkGvhzJ9lYyva0hOjKlRxTmKPCPlHz2B9KOm4BFr1T1o
WICshxrD7KZ8ayWAPaSWVSwCvoa6wqkIBGq5t3QwEJdpsenrst/ipN0X2fTa5yCfIizdVDA7iTFV
PheQDO+aJoss0iyA5L8hvvtqOe2CTz8wfYI6vKJG7Gv+YUxB0k1dFvGx+pEJ9kSG6TYbxmpdQNXJ
zKa4K/w1pfROZCQey+IKHMO7QdtXefGi7FHEYcA+mpStoLKzqJjY+KqK3BQFBtfOA5vGRzrCZBtK
IMrIzxCnQc6jzCXEu83CXc4c3zEAtxfWMIhqbh6b7xWpP1jno5Lphj062E8I+Bm0+4C970toDJRU
IWVTK0+DZJtX+OOs7/fE4Qk8F1HgtKCoQ3nxvXdFEKmhuYFVB/DO5MYe+bjo2pEkYLK1nvPq8SqN
WUX2jCPUNn571hNaq5iVRwGk6zjMqaqy3g6tuZdOf28R8oMGmFGLUmz5w89LG/m4zXUdRJ2tt2E2
PAnZlzFDPjC+9rOEfAUflSz9P8ydx5LcSNZmnwhtDg3fzCIUQqUWzOQGRjKZ0Frj6ecEu6Y7iWFk
2M/ZzIZWVcYKKPfrV3yiu0Vd1Fx57fjcYJSzLMlx26R7aZphP45Bt2aAvo3q8djoXbLMg3E7jAlC
rAjr+Amgg8ryGZUbS+HbP0FuJctUj+9wsK7BsMc5eetLZIvXqnG+653jGmCAOQ032ti/0y9H/p1u
CQ0SYKgJFjx9o1+PadEv0yQDoJOyDW3Z3cnXMQ/bZayVqElUtL2z3KIrCgJk7KyVlzk504D6dbDz
ox+RGBTjUY+JznpiA8MIPBSN/Lu8Uu8Atzr0jDwmW10z0FeJRntj1UzcQ15e5UOOMf3gytMZ4rcW
nZq2x+5FIGxeW/5i0odNFYYM9x0DbcpsNzr6pjNCZ6V5hy5X0dLzxmun0eU2EuMt1n1dC+yp8NUv
VVigLzN8M4pGolBoPCU6JvOx5tZZjr2XqroVHOClLW8yEiNIyP7OZ0SLxPIWfbvnbCDzUtHYlbki
tiXO8NQZBoWGjFeazcRJN8LnsGYFV42frtskRnrfQj6mmQxnmRmgOTtN309Vph5B5blicIy7FiEh
KG/2Qdo5kwezVZ77RKXUmOwHwqG+qfy8fZw89TZWx29O4zhIrLfNfeqo9ILei0QGDzADRjblLSJH
fBUv5hyog2DbSZ2mDjjyL7lhYA+TSRDvrRodi5HH9eIMmUaC7FZvZbJFMfNUY4XUnkmrvE3ZqReQ
B3TjBH1z5ICC7NaPXCWmHifhJw8p9fKxFMgaOk0g3Mwpy8cix3tPBsXaHvJ02eil8o1zF4xGGr35
nD5qaxg7G/7rATboKUJeVb4XHZNQjvepp1jHzokenJWXMG1KTVOuB6aMtE1M8xhZJB2A5699b+h/
xmPnemhA+It4RMrPacZt72NeP1btOrRk8V1SpNNhaMQ9HQZnMxDLDkGYyGM3jvQzkz54ck6WUsMU
6kfdSvp1cFNGTG96tZeUeP10V3bquE1lW4LxjJQ7lHGROwbz/OZx3ijjv/+mWpn9rTrd+wF+EfSp
lM3kKe1z6IgbQkv6QzgKbFG8i6xqpEVjq+jQlTnOTSI5CA9URVlaAJTGrDgasSn3Nb1yWi3A4U9/
/PqnoKyUBTWgRcnH6M4HO+0IGq+1F0zXhtpaG+QJMMRL73WovNdx2ic3v/6wjS6lJG8PsqrTbado
LWJevQqfdaoOdR29o9Wv3ce68ooIVYaDaEdcm6Iag82QRUV8vFID9eHXv/36YzSDG9n573pPI3ni
TbJP2vJAZ4FhG7LBi9I//VEXDxWCYFvRO/VjNsbftL4oNqaqTLuoaWLAw4l3l7RjsLXj09LmWaB+
5w/0IBlXiSBay1SLrpwxx2ggQ51TcTIsjJqeuCCcukJXh/+ljyb0R42K3RPF2k0Vt/1aGZ1iyZyq
28f+vaW4ufZQZXF/ncaw3MpYr5YBgmXM/aZq5fT2sFaA/vpSS28VhwppEsp9PkXlMkux5QCml7zY
kfUWVsG4MRQyzslkGdVljRarvQi9qb4vlUo/2JX2ldnLktmFesXZKG4g+J44u9N1FwwTJKoh2jrj
CKzL1vO1lTTy6IWVt1dpcttx4RzMoJe7WJqkV0Hi0pGqOcvK4LpFptNpYCnWtF8LSZ8t9zTEFGlQ
s7HvlXBAJMDBl2uNphVzBEImBobevpnSpWr3tZvkxOagpBE9mPUta9NbJba9NtQg3ku4kNfmtJW5
eCkc39pbvmHuWxhhLKZArnSLeElZ7WyrctyVNEYPzPQddzCLR7XK9CeyjoUp6+FamxSQWCeAcWJr
ynVnwgHNdUQPe0+DeYoRLpSa7eTI6Ros0HvbBSM9kiDc2HmA0cdEH631h/zaTMv3gC+2CDW7c2me
kuJF5ejqMjyKAhWXIU5RZmhozZfNNR4q5TVunylIl8RYp+TJRRmr9755+2vLlcPQXpXVSDAd6KBb
nJR7otROgXewDhljLPQ0uSf9L92gbKeDHZRY/vURooZZMFwlsnRHZxq3OcDXvZ8N9MF6pdgoWhZd
DYwuRzqYaJW1e6fRvFeaWXuJ6idc+hNPLrOVlVcXDTWv6K5l3jw7VaA81n31k3edH6Y+f25QR9oZ
w2Tf6pwkOx13GPTQjn7hie8yaV8nu8qvBxttZnXKxiUTBWVfA6NkldADd3L6kN7pDw3WxyGgnGlH
AxdSJVVgI0bx3a8/YjP9oXKCTyLbB7oe3cmCLQA9dJEXsjr2VrT2h5NYVWxxbg3mviuXRjl0y853
XtN+alwa6NEgNSb8yk1U0aZVQ/toelji1bCKl57jBNsI1YhFp8e229eFehuI6CYdqmt2BUEd/fQr
TYpmWaS4gkUWIXeg5zIVRrmQIegnVock3yvp4BkWFX00xTe13h+RyuqBAqjGIVTCZF9UctlPXbgx
h+aopExdBcinTjPGuxDWjjCuey0N360by6izXRwr6ppyLV8Opg+ULcNArsKymfrLBY72GBhTxelP
pulFnrUu+yBdalqhusxrqBe9ydwqjfrequWPgqYRrMO+W1JJW/uoMh40uQirVLsXZae41Pm7OlFg
sGg3cV4FKxRh1kFU1Cs1DqZNvmOAayE6FhUYQDjIqw2Fvje4XpswATVYbhtbS3PQXtqmrGV4n3MY
G6POFtTVIwK7tD/yol90zBSoHvRqE1sFoBIgjr2CkLKes4nksLN92jt2ZRKpaoR4+sQ/oHl0y76r
mE612mYI9OSqqMOvOf0KN+gizc2j+tYzT2ZCSm+sor65V734rp2S/b5h+a/6SH1OEJFYc1Jj3GQ/
ADe8qZqSYz1qykVHkh0FOpRiNCY09CqB7TUMl+poV5ZXnXKyTT21tNAPaFpEopTWjZJ4r1t9sNYF
Y+QuHO8mUIljIddRbaekuvai7sShFy0OVl2dLPyc+k2nNVyaPxONZnXgxHvNT44aaI0jhfKzpWCf
V+UdbTfYHsd4ShjxGn1xP6Tp12SwVihty591FT0akS+/yEqMq9YbGHp78bhJ2qHa+rWD8F7TuZNm
BfdlQqs48pv4mHbIWZUGzspGXx3rQrSbWlfB8Kka3kCDtbZaup+lD609aWKsmVKsmDsj/dJDsFjU
Tl1iXeqYN5EvrtMiNn4OxYiJU7nK89h7zJJBP0SFhHSD6CBzxrq+Mgw/YSLktqTDTPNk+DJN2863
kTky1Pjgq9l7EYFdCAv0y82y39RtV/zkcb9MsWo8941xX7BSwLRP05VpeLRO6RuphdRcVRPera0H
9Bf1fqAVPV3RZi2TTCeeDIm/TD0UckN0jHayR4SHMNvfNcygG7VkfDaU8VWvKEcvHacrC0Dx5Ix7
owI/DwbLpCTtFkxdsnUtm3Uz2fZKAYe8Csv6XkfsdCEcrKEZKuDkGdk+XDJgOcPg/Ehl/DNOUBIJ
ogSNamPc4Wxuur0ccHgbvMMYcK51KYVKF3XG3vbkLqHMoN+m3Fn4AzgIohdl128I3t6qbZF49wqL
ZoEun5yhv+lk41aV3W7l4Hkr1CeLha0L12/G8ibH+WupUFyo1dC5euQMa9H18M1iI9yNI71qtZXf
iqBZC00nndKdZuklzKPbRF3Yg/6mMtBF4bTYxsXkSjv9YYlsUyXDTkz5g2PV39ZKlHuURACVlZFg
004DmG1K6rrgCOqVtN8ERGH6gn666RQwzWFRJLgtDf6hG51h6ZNfsYnCZa36CCpXdXRnVw6BtyNB
MobsPkRQdFkFXbOlFcoWFCutwgpK9l+0JqfNa4QqioD6lRfR3qH7/9rTl95GKulWWKA7aet31qDH
x0IqDiZtlUl/OTQ3Oo2AhmFIqdrpctAloQ3klOW5U9SLfWtU1bJv/asWeZVNhAemM0Su2slgy7xn
XU1T6hrpMFDs0+v2i3xXiurdkSZmZ238VUPk9BAIcAvgB8jsq/IBHhaST0D1EbNvQco9xyhmm+Qz
i8Cnp98XFMY+7UgObH8xiP4JZOV1imSSY8NWjlN1Q0Qu7mGQY7bZMrBzyla7T8W46RItcMNBcVZZ
LV+ULh4f7CDaIR8gjjU9k90pD+7fVJnvyzg9ZdlLvxizDW/noOSZt6pSWg0GPhyJZYAhCqKbkXbc
opQ58kiTk8B/bKbrKPRWdpCBDHIw0bXDfOu3U8mvbYsy+zEYNFyFuDFoFDtdwcuxMuZXTra3uhob
MMt578qQeUEE8FoqFDs+psgtFgBmiG0TcTzX2m4pMJ9fdKeJrjD8fZAOz+9NYvjLAnrlysAnkfYA
Njd9wV/DTXbhaTFhqKiX8WvejS5zkzZvPI4ZpkvTmNALGRVmXWMaANAE7WgbUAFNisVlbsJRcJLw
rs6ZcdZFC1rfHMpl1aAUVWXm16gMX80Q+AGtQ++o29mzIhrgO/Sjad4s8pr6MxZiB3ko3IhU2Xj1
VC/a3n6vtJBBvDCv+4lCmWaBR+e78X8Sh7odGai9Mmz44HZ4Kxza1h3NCN3Lnvy600EThoTVhN6g
Wj7SWadVrqVvNQlN1ABg7Mf6Dh2NUwea3lWjw6a3I7n1aFSs7Y4hVK6RHEdWcR943TavTtr3QFAX
0jn1+HymByLIdw7h3458lbw/wn/az7HKMzrmxNjbDE9jwM515KbJlZU6MLbqvUcfRGg3gCDo2NEn
Aj8VMhZ3JTjxLkHwKAeBFw1f0/hKD6vX4qQ7FOidvoD74S/zNrqxdLeKva/0ML+EosEKz35QVTkA
5TAPqSjaBdmB/VAmVcn4E3oDSYE6tP3eS9vHYUALUQ7lqzmgixB5yaZvgUUqWE9tK6R03aHFxO00
S2LKGmx1SdfVp3xK1CJ48jBvpaviHHpN6zZtWrw5YCpp5jX5lvf3ctKBSLrhsczQvlZT9FpKEyIH
xiVXQZgb+wloBA3k9BB2abSvoBoCj0BzHUU8l6SuWp6K1mNVsEhNtR+vLM3BSjfr7yzvVRFBf5UD
iU8iAkQHMitV67WHIk8iyh0LjMmIJ5e2depEKZxiuf82OP6DEjbU2+jcaK236wPHA7iQvBodIzQV
jS9VBG9Otm2STWY0w01nvEmR3vUNk544dr6U3hctEYjV1OVJ6Ne7G+Pg5I/AqC0K7GVTySMyKuqy
HpnqQNK/jSf1ltlmtM4SwKDCL3ZZrT/kXYc14+mDJFmuwVxVM2pV9bU165EFbLzGuV/hd8AQhGTw
XZj+huxjp/s2yVMdAWc7yVADoYU6LWHlcGqsUAq2DqDK/BZwG/HTYYKqY89n8VpJ5RlxDLhq5fW+
MyfAAPQkcGi918UABCWGgpeVh9bXb8MiCheW7dMvQRp/QYEyLegwccB38XRggewivR128C52onQU
l47iFNa7umWuaVZ2eb30x4qRjdXdS9qZdNq9VecEnFctaaBOCmMX7fekBsYZ1iAyyuiVKQa8dKt5
Am5Llz8tIUu0L2VqPGKQNqG1+gOrlzuF8m7NaO0KkObPUPfIeXApRk1EMMNSN0lpgxk0s2td3icS
LWwzEC+5BQIpQiFYr5pmXUclmNzKoKUv9E0BwA1IzqIU0XWt1D15grGzMjLiYNL2KGvfW3gd9sX4
MtbYZUf2C25oPxBkwtA2V99pIX3tW1Vb22OSHOStAIxm5pb2Mjjo9PRonIG80rCgVnT7KhT1vqxN
mBqTUeNw0DKzzIrrOGYeWlvxJg4i+iK6CWk/kEfVmJ7qPh9ILwXd7oT5c1x/K6xI3JS2wiZxBrrn
MQbO6uQB0ijSNwfhv7v6hM5jO4JnphkERNNzha78aAXpOWKouE5rAsBerQJ2VtU3u9fui8Siq2Gg
8op30ngcSLRWWslhEQl8kZto6q+CWLnpKs/cjWFLdtultDmBOquq2iADpNNAn5rqym9peQXyjvCv
b0NDBA8mJqFmUtEJVcCV6gZoulAovKO6IN4O0U1RNT9ztXyNdfU61sCzoBa3FgVVhVIbP7CSqpaN
U1FYv+qaN5z8cz3qK9fJQgnRsDyJHZoRSjrqsJYMJvdZL/QVR/wDJU5422baS231/U7vStBAYQxX
TMb3lZmXN0m4bxmMLUVq5evAq61Fg8Laqiqa73lQTW7eS1hxQj0WWjFtelTwFhIs0iQa7DUNBy8Y
Nd1Hjf49xB0VejSCwDYT530H4zgsMmWpj/IlZv9sgGA/hJqvbSZI0htGufjg7AsqXkTmxy+guZaB
ll+gY6q/M+KBMhuog1P4wsg0YevPFSqtfLASUiryMOzWErwTFY3P4PXOtI7BQqZy1LeTfkoNFEYv
7SBcaNPbIaHI9KPYWWsRJ9Moxxe6/epRZRAqBaZ/2ED+oy7/D32FY3/082zGppn96//6MyPmN57N
/xv/5v9Hco0FveI8uebqW/JtrMNvv5FrTv/Lv8k1HN7/0uwTvQbeGTZQBnzbf3NrpPyXhWgjsEPc
J1CPPKkJ/0Otsf91UisBTINYAjRX9aRr8g+1RvwLoTNEbqDWaMhBo+2i/U+4NSfuwH9h54qmckA5
KnT83+HmaZaGKepXtQs3/g7O78qAVgaz8wJ34URE+dPPz0jGdeE0GJUEjTtAGsg5Pipd7FX5KES0
kV56gQl/+rU/XeXERvtAzc1FgHARVixo75quZdubIJG3H77lP2v+I/fod6bBf9/PjEgeN1Vm9H3b
uLX26LXquo5/Ju2tVQyHyb4WIMI+v8y5zzAjMtjG6NeBVTLG5B15KcKP04SRzCX+/u/kgv8+xYxU
IAO0kAKdn/eYAjtUV4m4koC69Jzl/J8l/4fXdOb+f0W3D19AWolhGGneuHIqVwppjqZbXKRdff7z
Z+5/rrM/BoZHYxwCguxwRqwLDjCoh/4mlJht2zayCp9f55dc6x9W0pyw203w4uiTog21DHaRtlKA
kr5lr+Qw62FhrHARWbZH7wdUo8JaCJAiGzTAFwwsV9b681s49yZPr+DDm0wLz8Bop67dMjC+gMV4
teFAoNly4bw59yZPl/3w89SKGW4cZe2C/69osPg3pQXXth7UlzZuL2yacxeZ7fqgb5MR56DaFbKj
tIbmOZHvaYh+xX/5GLMdXwMG6ruurd0uEGvIJZip+Ns+E+tU8S99iNPm+NNamG19JXV0WBu8qqJR
NAC/o+9vTfAfOemazfC5VLV3ckDjBv0N5sfldMLykqsh9zHta/Qc20Wm+uZLS6n56qttSzc7FktZ
pGIf1akPfCos7G9jP8oH2eRiowxW9CRq6iPJwDsx8a8bVLi5k94AbYQLtanKOIHor4RoXALHo/gE
S9OiE4WfHdroyJM3SFk14WpQqHqZASDdFFTdja/LYO+DhXoLE6YJC0Z1dKSiQrMfFaw+jpAKoqt6
UEow5YFVPyMqM92Sy2fPny/qMwF67pRVp2oKcYHPVUjn3gqzqzaKLnymM2tNnAL3hwVNgq5l04Cc
AkDWRezABOifohwiW/0/UnL5T+yc2/uA5LBjW0tqt1VzavA6RiVnTC8otP+e/f33x09P9eHup6L1
MArJYFaBNj/VSEE2XeVV+DNW7G9dXT95au0asnj6/DuceVm/5OI+XE7QCqtkR3iDvLIMhp9D81M3
7hKauX/3+7NzJodgFgRAItzK+66YqZt514EolpSIy88vcApTf9iT8yy5tpgqDh0HwdTqS0tRqQq3
SSH+7pgR87g1ZU7WBux4B1yJzZSdU21hlx4MwfTCcj23E2aBa2AoMbVdRGgsvfKQ+164USDgXVir
vz7kn97PLGYxQqVvV/qsp2my1nlmIdJtW3TJbZqofZvTWJdiBJ5Qhge1q3TXCGv73pCldeEEPfeB
ZolMTAE4RB4coCDFZ8yGBTBF6ymXf5dnzBng2NhgIYSonJuaHgaP+Zcq8H6IQFwgVv/562jytE0/
7I+oLjLDTsba9akxuxbUsJNcWLl/zoQRb/79pxHqnabGZEYPtBdkL4gf8KlyqdUAA+1Lxlfn7v90
8Q/3n9ZDpZoxwXDoSoY0xyq68GL+HDgwIv/9h72U9gdFae1amXZo4lc6/a4PCZSi9PONfe71nNbT
hzsvBh1ilJ7WLoadx8ykR9/598OkfG2htRmBfWGDnHtBp//+4TKWUCczoCR2y7TsFoNfPQY5A6rP
n+HPax/zwt9/XAUxL3Gdrd24tq7ElD0MFfiXvMwuxI5zH2G2uRMf4ogx8o7QKDwyUzp4VRDRARtv
+ip++LtnmO3fJI8YhUpOOy//XgKAm4bX0yjr8x8/9wCz4yHUi6LPBaedKpFbAPodAjMbyZPwnTh+
fokzH3judl10WebVLduMhAb9o2Wmjhfe/pmvO/f8GZ1IK+2Uw0ELaSWrB771op2iC6/m3H3Pdi5K
wQmutrya6mQN4TSZa9XW2+fvZKYS9H+yDCTcfl+YftxW0lC59aaH8LYQJh7fIJPHdRMwVlAGGLh6
nSTfvaSOt3GVii2mbP1KQdhja0xT94B0gvg2Op1/aKK6WzUd8KHJt/xVmDqp63tqd5gMXzvWZjTt
QxldMjQ8s2DmigdjGMSNZRLu60xFfqBCoyP71o1I2WhN83ehzZmFhLbqK80bAb5k4xfF+hao07qH
i5k2zoWFc+4hZmEh1gZtsp2+cRWPyWF1bfknA5Bo7USX5KbOLc1ZYMiG3jEinUfw+tB5YZCj7hsr
k/cYgfjvn6+hc+tzFheGVhOqB5DchTGBYJNplPKbLvtLPvHn3tEsMmTSSQA7xI3b2weAmIC962VB
gyKL4s1fPYA9O9rpKldqMkSNyyT6IS3MVSQu+UCfufm52FEVIeMaTDS5LBrLZXpteSBiVDbHaFxI
Hs58YHseHVoVor/vs4RABo6Bt+JkAWR9SSb5zOFrnx7sw6noZHnWd1nYuGX1HX4wFIRXfYDO7730
9uPnr//cE5z++4dL1ImR1h00ZnR6xMpq63Ua5beTUV44tk5Z1P+d96Ku/PvPT0rY6VC6GzeO+/GL
B/5o61WxfBZlBkOqgX+AI6R69GXeXThozn302a6OtC7snNwj0/aD75aPS64FrmoR+2JVluqlE/Pc
l5ntbLUNmErYVu1mlboIISaa1jerkKsI8lU9XHiUM3t7bmrmSR/coybJKzSIQ1WTfZXoQF442M69
p9nOLrIwScuG9xTmz53x3NUegJCv00Wn4zO/b8329ZBjNYp/AYljMDVLYWQuaJgbLwkBsvR/l5zO
nSXxHcgNLzt9heZF43geQe204rae3jPtklXsmY9wGhx83CBW4ntNIbgGTfhiYYbt98C+ZFN5ZvNZ
s/2tT71i9af7j9B4siTD3nEpxcvnO/vMErVmOzvIkIcxJLGptsWuqCOYFc+wtleheeLQPf3dRWb7
O4k61eolDWzTLlw9K6DFTd+rocJtvcu+9RPQk88vdO5VzbZ1oMdDnCcaGha9t3LAnlReAt3jkjb+
ua882892kw1TLRi3oJl+BLIFFMm7sEjP3fnshKYdimQPojhuA8BHxZe1NOHBgPz4/MWcaS1o1mwj
K53sSl0IauO4iV66jll5lFT2KlFK7QEM48qspnFYBEMkb9UEDmsa8Xl0jHj/7hA0Zzvd7K02UQLe
3dBnCB1Z7zESVqXd3n/+gGc+zdzXaAzCQqkiUhDDzp092CsJZrTXLry+M7vEnG3vQGBPlHWOSl8k
xxFchWCc7VBGOVqp+pj5zd8tX3O206Mpq4rODPSdkjUamX5rK0j5KKXbl/Ul65gzZ6052/DNBDt8
rFvdzQDGSv8oNOXdA/dqjf1SjZIX+lp/90VOX+pDzqBrk1kltaG5RoGKRSgFcEdH23z+4+eeYrbR
s8qEVQ/E1WU8CRozr57GbNx7KBvDYbmd+uGqCPK/KzGY1P72IGrfahJWYOk2QL7WFu2BdZLCiW8A
I76VfndRPv7cGp7FgNjok0mLp9IVTVxisqzFkb4QVResZS79bhEgDmQu2tQ3r3TAg8EiAx23Ls0C
jWHACS+JY8avMRSwdw87hmUK1QGdqxTlpXJM13Abmj3bhPo0TchBY5Zta3RfO0MHvBWGyvsYVQov
M9LkWpmq4RnVZn3RWZ3YdL1vPfsaUEunl9NzUQLRFGPqlRcW/rn9NYtOntaALkHeF7oKILKyUEDE
AmhcpIm2TYCdLXoVAPPnS+dMpP0lU/lhXSJsWsdx1bJ0EH9Q9e9eFwN6ExcW5imc/SGV/aWt/OHX
qXpw+8jadhepg/JoVwYGA4EOTWUSab+G7a19NdXOyJZq3KvXjtKiWfP5c/2acv7p0rMgJVk/hhOK
zFX875EGvMhBd1rXFr4wgJ5SdKOxMPIJ07o/mfgsAmlDsKcb4kcrJYFFa2KkBq/489s5s0ONWSxD
MqWEvB+0O1vpYTAiIFEdwH5HYMjGWIVPoOTGo1OcQk8M1Flff37ZmV3Af7olc7PcJC56sw6MZudQ
VBwswOvtApiGChgaRYplMGbpKk68dgltlNmm3qdmtUDkWVxqFZ9bAbO4h8IAMRwW2q5qXho939YS
yShfW9bejdbYroFYjaJcMpg+s3GMWRykaClTSBkJMw8NzkniFSeRx1EPn1TT6rYGVu49IHtTvfBV
z4SouYG5B1bD6tB23wVBU7la0mtf+kTpv3/+8c49zSwAehjCWRZO7DTpbJ02o5JeRUqDqLgDn68E
aCMW6BVqF5bKuavNgk6KXE8NLUxzo0IfrlpdCa67oS+OKezuo53ZOEDDDhv+alao6bP8Ryk6WYQZ
qamOCNI37K5jyM+g7vMVwS7pL2RZZ77P3GZPapDnmnECIOBr1z19/1VZjNbfffy5WaApxxyUiKO5
A4nkVtjpqxMWzoVTVj1367OAUSWNVygi0t0ul/Y2AICwbX0FugoKQ+rSUIS/bWl1PEDCDd1B12DI
KW1OOtkr6wTC2ForPIhpUwbm9a+Woz5LlXQ/zbtBkdUu00TilmaZ3As9ye8NfHrXRmehU5hr1cPf
Xez0Wj4cHKaKd6BsfB1gIFwG21ynublRKV8c2VwP+YVmwZk1r8/iRZ16VaIDknW9IKK9bgzKUkwW
1OometWD9nuvNt6F7fUL3vOH80jXfn+itpeBM1bg84H+oAoBuG6d60q211BjOaYAlV9koEIWjptC
fjESw7tJOopmxc/QNCos/ZF+T4JyTGRO9WHIjQaxALOHRYP3wTayMtj/n7/6Ex7vT4f2XIh26hNt
jKYQaqlZ7nIDvQ4Fn7FRHEZf2USDuUYs5AtK0UgAQmuKgaW21Yssny5c/tzKnwUi1JkKbcTldtd7
rfbF8VDkXSWZOeYgmasRx0yrhhZuGG+Or1OWI8MyPFtdqybrSObqyov6biugwkO+YyA5XEqUztyW
NotY9sltSeny1O09RN9TBKovOuGeeeHaKWn4sNgDoyr0NCpBw8ALd1FAs99QCqieLRQfUKfA1CEX
+PqEfYiPFX+zgkOGrLSVm/UKwjU0KD3CH/Dz93/uOU975cPNnIi7VTPxnEwlVmEVrbCnuBBBTpHi
D1tAm8U0B3pbNfVG4kY1En2FAjkALk+86uSkX1i85+5+FqSSDuWY2MOTN/bNk36U/YI91l82bn4B
7T68Glabj2ZWnridagr4pnV+GIR0NIQqPWQn2vFJyEmqF97WudxNOy2XD5fr6zGdwIYnrgBEv/Fi
bbTWGkIsWGShfBYuzVo6V5gp9A/CydFCCti4PxBzni516s8gCHFf/P0OklFVFZkVvWv4zauvFfeo
JmGu+EgbdGd1iVuV2Y3ejzu7qDdZbqyLzlhOYbvRbP+dDbjUNQWpWg+3U30dCkFZbVNbxQjvIBTU
J64JKfPzVXuS7v/j2polS6HQO1iMFS8L3V40BgxUfxZK6Xs/IrqFN4qsFVabKtQ3hd3GZEBVvYXU
R6j+QhjtWkXr8MKpop8i1Z/W+SyCJQ78aFTnO9dwSDkXUVVAiEHHDZ5L4/nbjmT/APJnhWjZKrMn
2KI6vSZ09rZ9qXQvxHZ0fXUEY9IC7VrdMrAx8lBfFmlF4UKBUm6GPqy3qGJVK9tEwyWlw4cEqZW6
Ddoix1IW5XOjDN5DH0zmDb7JIeTUmGz474LEHCI7wLXVwSUnLjIfmxM1HVLKhYPyzJk8h8fGE+Na
vUJDQaQwxrO0tXeK0UFZL9P6KvSi6M6ox+ZCGnomXMwhsjJLqwmRfDTJhbVSix8hbZkLC/LMIvjl
Zfhh90ZGGCJ5Jho6vJ2Lft+TmhSbELGBZZ3WK6F5EB/CLl+IeLyFWv72+WVPofQPS0+dxT/kxRzf
tKreRR4ERk25xpHvpK64iLVvn1/hTBD/lbB+eK4i93PoNGPrDkalbG2E/7YtTMOlmkWXWvxniuVf
icmHS5SKhuhAI1o31SGwyjzMd8o0mkuBoI9rD4G4boVP9llCRfq7h5oFOnRVvawI+8xlR6EVqjfx
KlNGJAq05FLP+dyXmQUoIqnSg8hqdrpnd+vGcpSVOdbpJrD14abQE/9C9Dn3fWbBx081kUsNKZyA
gzyAf9y1d3Y7iWcHQ56nz1/XmT06h8CC9O2d0hzbXW6iDpk2J4DWCKvblis0B7LFCDbpwpc5sxbm
kNj/zdmZ7catZFH2iwiQwfk1mXMqlZpl6SXgQSaD88wgv75XXqAbVeorG6i3wi3bklJkDOfssxZ0
6DJmK7EJAaa3XvVoL9SnHGyuY5euCHWsXSP7384On8OxlNhcOJCMFeZ5Uj8BK3Yj8GDt/s+f2afh
qP9XivlHlvCfT/UcFqmDZOXQhIOzCXIYBeNgvM2BGW6t2TG2XpPHWwSnODG1Y50ZT0aeVrEwOdSp
DviJ8nsQ7s1mtHW/DqEqQ7umdFSio97PKbfCP3+jX/1yPy0hqphc4K/kBoMUrpn9jZbqqkrINQFh
Cpi8/vNX+eJ1+BxPraFHNgDjW6jDPccaz/htCfc+963f+Nbe//w1vnp2Ph2gfMh4Y68s81BwUQWc
UBrxhyeHfqNn3zk1s0dutDP8e1gt7V82lH9u//+yAJufVpJ06MxwGL3l0E+J3tRd15+LLiwehUpA
APiNO0YVYOZNUY/+3lZDsC3rJXh3s7mE0MEKJFOLof0Y5I05J95DzmTyxsyK4g1E65XFrfNjAeJw
tXhCXz0XHYxKlegXSMbipdaA/+HHutWlNNBSAeipNm5ayB3VhOw893HJ6HwrJW1TD0SCjRjDW8rm
aE+De05zGW7//NH/+8ZqfY4P9orMVdInYmc3qXrI4YqfUACI/22NMz+tpWld0X/yWH+8xddHWsLn
XrUsqrhD/vISfHVd/xzOrYxEmg5OHCa7ZflTxk3PUyTAj7bG4iKFLhLj3fUmTCFWwfgiBowPx87U
2QM79Ehlk0xAb7vBLixHAYqCAy/sdOLjYW2ab4PF3erPH/S/v61W+Ol5SwKr418nfgiVXIM0rm0E
OBRpAB2H96Nu/Gdbd+Xrn7/Yv7+0zOv9930A8ltF229kCZuEdZOmsKJj2+nfa+dacBLZ3+q4X32d
6wv9H0vl6JWYxVN+v2MY7/1JJWvG/Zg4HrttIMa/TSf9+/KA0P6/v8okMhFWQ8cuZhliviKCzdu+
bqFPzouO8gremV4oVxeJmP/W2vnqJ7v+9//4yWQhcllRqzmYlXWf6uDZFKiG/vGDZPlfltYvWh9W
+GkFH1I/SWC8lDsIsMZG6dzaz6FgAQw8+67j6rDVA9P9XWtATUpzoCGBCaanzn0Qtjrb2lhHwPDm
2brDifcqBP8rnDx/9+en6Iu7mvVZvBvKYLTjxu8PE/fCObSz01DMwIQHEdcw9joHpmOr2pMc03ZN
zLxcu3ZV7/KyhAs/wvX5y0v+1bvzaRlBD8dMFx28Q84W+iq76cp3bhyAVaO5dsDcbULqnX/5qf+9
EWKFn85lZqUSaN0WIMHMcE4QjezI6nV3dFV8HZny2TFkkmEZImiXWGB///xh//tx0PqcIXb7tOrA
3AwHSVlnPetyeZX2gprRbee/Ocm/ONr8M/T7n081lgpbgTeyD0Fl5OOuKwi6R4BS9LFOB/AeHuj6
e8N07ZesMK5CM/a35yBszGcWk+DHNCbjPmgwzREWdkKI+LUAa2KYHQYYx+xfRyMuMtgV+fz050/l
iwCIFXx+96e+Mxc3dQ8ZAXF/5eAO+imcsjCj1iiD50Km8zoMquBZe9BjVqnbBXelW4XHQnL4/cuL
+k9F9f8/LFifs8whJwMXNI9zCMJCou8RtObowWXBGAFGjX9xY1DZ2qtlD10SFDT0k1pvAEszRtnU
Zrte2lGFQH2G+qNSKnhZCq8ZVkOj8dulKcUGyM7AOGXhircJGOptJlX+CMc4WzHfne8SZZdeZNe6
+B4sUDTg2Q/JpYRy9CPr8+J+GAPnZkky/y/DzZ/80v/3EAz2+L/XvxJRTw47mkxHX6k9KQW/QTWF
Fgm5znTqwxlAeOkI43UaFmdPr9Z+cCEjHpY4sO4ZoaiOtt+3N9BhgkM+NS4weLvAM5LZqdoNCNre
xCyye7mkvgeCbpg3VsOMiuEtjAM6k+rVYfIT/ZfN94vV/HPcWhrX81Y3LXx7tv7p23P5Q7WG+eiD
Gz1xb9V/66J+9RZ/Oslqt+ybKaiWg20vxl3omNZbE3byGxt8Y/zlafzqa3w6STjTAk/KzKZdTdYA
KqKY1ozKDNvEdoK/fIkvX7tPKy4UMBmDfINpNnaViKDS5Aw4YAFR+oTpCNzlXKRbGlt74g/HoIay
3fztUPHVz/dpAS4NV3keFsadgFu8KzHUgCnxoLOmxFH/vKx88Tx8zmXHTV15FSohCsQmA8l1A5ws
2bdOiPEiT17/ty/y6QiRTxU0ZwNDEOn19twTiDkrtwJC4zchEqxCZ+1ffhzL/idz/C8r1Oc4eKB7
YCw+yLUwbpAd+7YzvOKtnjf+1MpnNyiyW35Ux7yqYYGzJIEHLyZW7c8qrZbHtumAKvvjUlxn6G1r
da0b7jI8SFhh6kSwE4RuewPS2BDrIcMDvrUWIz/naFidLWMGbP1zamjYPeAFT4wD9sZqEOPwW6bV
7EVOaddUeRM3RWhRmh+131qHUaZJHRlVFSPC6xwjgw8z6vdKg9QVVZm9AInwAtKdOiSC3C3TwSmR
EHAfIvgBPuJBFo55n7MS3iwGEpG0zpLfCCQrSIIa/Vrrx8ZloOHECb8D9wR33cY+LfoiQxZvGiaZ
IYsiBcrXp6buURuUUOjPoEzG57pu5dnwU/upC9zlZh5Ue6kz88rSCpw8j9RiG7gymnY81b7XABNs
kzPfxHAX1/BWSGOb4tBk1z9aUTz/1ni1XUaVLvRvWEwwjnTW1P4qhzi9T3OmV89lLOXZUp39gd2D
S4mZ9NhgFtFftFXZr53vxPu46eAK5kPYWpuW8MdPo0itU0kl+VvYxvWrP5fVvd3b9i706s6Phla7
N64zGyvddta7GMW0cR3b2WGPC24d8NrtWtt2dyNtP72XROx+Q22gHpkHRyeu4o+M2yhYJa7Adwlq
uufetecXc3ZeJAKbg5G5LSP2fpb9rAWDOMqGsS36yb7xC1jzoJp9lIQBcnDN7eO94i2uVklby6dp
9kAciRLIaZgXAVoblTerBfAFHzCd5GPbTc4Bn42d86fMmRahzrpzPs9g04AsX6RrZ1uEuVzdgeum
LtO+FjAl7nDFAuUftuEiY+coxexvpMNcwR6Z6LJ2Pdm/8fmnr31oh6hbBdGAlcPhq9yQ3O9e6GT2
35O5kymq+toOIupA81WE0rtIshP4c0BETYr7KbUBKPaYB/Zp7Lg3NqVweJ+DKZ+9qUI1Li0lz8LO
s/vCTjmJeO6cdJEx445dC0d7qNnL+YpgVQIcbZUX7bG3LIiS0PP7M4XAgEk+UcD/gaQerHmegpeg
Q/uAB4OsELCnud7HOFk7Ws0ALFG+qDc/g/a7NJNsV0LnbdRm45SuWh2GN7Hq5eOI2/IaBI1PjUX8
Lmnc7IADwu7Xk9MjTDEKoI97JJMQ7xjjyW99j0NPKof6uzsu5Fg4VRlbVSrEKbG2518CX+0LVShw
7L537XHodp30lfjV9oQiVinIRzvKmsJ+njzVfS9orsRry4jre6ad059EcuSJxw6HvHc9WSNr98/j
zDhLu9Rofjt/jkQ2Bz/JxDrfa6UGdxUXCy42zxd71wKIHI1ZF1zwduSIPtTy4igQEz5HpG86pKvI
ht+9iKXsk3U3EbJEkmjh8zLCFClC3qaUmxTKrfXoh87eWBSYrsFz8J1UeZn8YFtttrPlNhhkYmta
55kF9Y/fy/IqYK9+DOEiauB7WZNfBSjTbyMNkkNX6wUVs6q+cTvuuqiczeJYLLD9Kr+ZX11ekVdl
SgO1ZD2cjcSBFrs0+iNghGPbjoOJy2OOrVuYZqAUp3mhbjHU8ccQC7QVBonr905XKEEgnTtw8GX4
XGJXhMJnFnfh0OcnI6+CVyjGxWWqPPdR5WParKGphY/BGLoCuJvo30snGDBE64mkQ2lesSaoEaBB
oVJYElBV/CmZ83m7oTohvLPyAxMujL0LEY/ByjdnfQohREWMxoFcnJmIz1bMtGW7KgvqZ7foZsJP
Mcto1ubQnRWGPDH36kUGCxS3Wkrg3ca8nMzJThqwyCGYxLoxwLPmCT18YMFDd0VU5p3eJk6AHnjC
pGqvcm12yIcsB2f92BSoyGQ8xvt8sPHUkxD3nuEDiv2S+NVH4IKJdfmsQKESfIVDOlfdnZcV2avg
gPszlP4AxBOtyqrOk+kNEW74M1msGUWqhTUkAe1x7uau+rVUrngQaijPYT6xGHTW0FLiDdL2VtaF
uhGTB2PMauwJwXUwwWds4Zp9L3JNXE/aNd8+n9NQInHT/FZ7fpWIBLPCOwtvXLYKSOyRYm75wx8y
L7LM0iR42F9ZkdRdbeIS1RzvSsF3CZSyrR8aObSboDT6x8Jrq5Jvv8sPEwi/JQqXyr7LHGfZskc4
l7L0iwMiXfKoGZcPBWhxrhmddIt78kfmd1AQDiaKvFovSxZc2JuX2yBoSF/GhXVXUrmMOsMsDlkB
rhTjnrrxrNQ8LFXTb7wyy9FXhc1JO4a4pOWY3bajae2TvqZEwL4MgLqajG95Q3famuZAcdCnaWgJ
wrkR4T+nWhXplN1kRKcgxAUQ1tUANZbGCwR1DzTz4qDanAynXUvP9Y55KNhVPCxHoaf7edt5AotS
4BMEHyhMVBeZODziXitjCbJv9J7rcezlOvUyVkQPFtQbZPKZLEaQLe9CBRJZTKLJJdPRvHIWw1ZG
OpRg5xS1jnxZKswedQH+1Krtb2VQl7eVNJZqxWllBo6M5jeq7NDDJ2wayUPB7ebCL0t9t/s4rVag
+AG4jiiJVuggwgPXnOBb4Yas4VUedLdBhbl3NUh4XFEuWxzXPT4CE+/yfZcI/+DYteKAJFwol6Pp
yOc4mMunidQYLWY3UB8xu9dzWwOGtGaj5XWru4exmdRdagTTcfZyDdw97mYU9Ibx0s64D424M04a
bO1mrKX/vQtZ/qGvMinQ8AZuTYKmKw9xFr7lQEXSZSS3ldwugtmKtxrOaMQOgPlqqc2oTji5gVPt
r3VUPEZzo+D85OHrkE3OY1sF3WMooEb6whTfytrNtmYn6p2nu2wTZO13Kxjc92kWBmzmvEbs7fND
XqmC5gMg3OQ2njEmd0Ns7WMojEiDQ8ERpcmdoVqn43yFU2bhZXEt4671RBPv2qpz9Uo5uuDY6vGb
OTheLy48O0WxxhkwLDeVn43Pykv74WkeWy42jjQXf0PbPn3Dc2y/g071ngwuWBBUzR7SKLurU0UC
Q17AjszDvIZ7Aw/W50h6wHbFzP0Y6oL5mqlvv1e+Y9SPvvbVLhna4ifuUwm3qZKqithNiU4W4P+v
0XiLZXzEsfs4xGbfRVwPKufZqBcdAAM3QxtBIOEyTNzDpnN7dOOWdB4xGrTrIhlB7dXhZJ6zICy3
YxAS8wrbGiTNsnScjPRMKiEs5uQVTYu7lWI0zi0ahXufu0c0t1m66YJGb3pf2HsT57y9Up7t/h78
2F9ZfFd7VZBzxnTvHlKNkwsAvPU9VYEfJWVZPFSzmp5bVuCd3yHAs+3Gx+RkOtm33FblZfRV8yLb
enkFk5YcdGxlR9dv1SGv8AXBWreOtaUs4mLsLUdHN+P3prHz+zj1X5ohTF5ZIgGwpoZBjZdNqXKr
8n3Q1XJbNhPSsUDIp6aPzaPZq+o0Qcfcm4sJuFoh2uCUFEDkHUZxcFoRPwtuEc8WGx3rxWzzgbb5
NgFti/4DEGQUuwL8JB/QZh6apFx7TBljugZzcB87yJ9WqC6XBzdgqcX7lCz2OmQZ/5gHVoRUx9XH
NKSzRDs6uNXGHlA+Op47nQYzzzYwesFC+kVbD1ElLVaLJGh7qlS15LLRKndT9WF9P7eIdzBjGs2x
Nctkb5gmxkPJhkh2rFTquBgCMZmTDLcNFsh9qkcXV1yhSxvOJyGWZcz10xgG6aWrFVYxkoy4a2Ir
eKg06g8HgPgayMXyvCRu9s1ItPmU11ZI+KWGpo9TK3jooQIfpTnYN5WBNnPAVrthi+pBPXfOMcA1
h9o6lWJ33RrAt7f9vefS6WQrxb7TtexxyWREvRLLZjRsbu+S5JHWSMooc/nF2XIA9s611Jt8lOyX
rA79TV30oSbiHta3rs7zLU75BVbA0DKZ3ZOVTfqgvrRySs0VVT7vBLZwgtZf1ca5M6zkwett52RD
x77JZeye3DxBtuln+TpkDa2QLR4CRu0flatwtvqJivWKycTpLkYZskvLgQCPw03nUPhJ/ZFMjrVG
LJX+MkDpv7Jjw07m4QFAYDn2XkxcQSYRB8cgjfVLP/jTfgpFcsLvnj7oYSDMWzIBQ9asy6YsMsve
hrZO9/IMz6BeJ4ks3yZlBHuDrCRnZTXDu+g8Xa+9tKxNnDOjYWHmFuG7rQ3vHPtLDftAd/tS6muF
c2oqc+V1JjaKUaon3drNdnBb+6X1jHzH9X/ekMRc9kZTNt9nCCecZZOaBDcPqNrWfcGA3EJV/8Lm
OiKnMMIfTWzYe5yjC3qRBMzvrjPT5FfiJyOY1AwEuJ/r7CYFU3cI9KB+4qg3foRxOiPGZFV0qNCO
aIWmElRVHprnqc7EobTacO9fc0eM2EtEU0n13HCwY2fxmwrxQ00OzejGjd0tKURVS+0dnpZ3Vnrr
lzZq+1eacsdexsyJhGPFPsy9Sm4dhoSenGwqLxJHGYb21sFxzGQeEube8DdUFbIDX7U9i9Y3jzwM
AQbkAIlZwDxHAMg04pnqD5r5yg0Vi+UmiIMGYtziVFcdWaifG8vI7poANbTCLXxOGoMB2b4It0Q6
rePAzfLkx4jk584J332hAWnnXoGPz2uS2loP6bWo1MEtBmbORh9zgbbaLe7S6bbFPRrTG6vRH2cL
eewixpnptdaIjEcnUMDd8CEhW7WtvSK+k125nHLOjed2CKabxuR6Nzmh+qaWfMZ/ahPZs0UauWCD
dm2CcyE3XLkJEyZ1kkbOWxC6yw4HW7yzidYjDp9mHs0S6OOhzVrg8L0VZw4EddGhz/PDHLmyMaUY
yD3jMOLU+0Afyx2Usa1jnKb1OrWUfkCxgrlLVyPCDjTxdjkFey9T+jzjtDWZjs3UrmzG8DTgCGPe
y/P5i7pNTvAtuPF6Uu7QG7p3xqBmQcWJ2RIuefltSabiPu6ldWwMm/x6phWKNldc8MO3v9zCHYuz
MwbiEs5ezySb3Xov2VD0b45liR9TixJuUmGJQmgiVeVYE27yZNR07iBsLSpCIJX8LOaO8JjtNukp
m7ULfkA1h8xh19R2J95y7woMgLROzSPIDX5xLjHnj3HuxltMxOUBBDpvUB66obcCOhk8mBlnVgDV
YblnHHxZYzYfH7h9YE9zs1hvMsqKW+6U09GVi39ktsrYYLcIj45fTG/1YsT3nHb67ZKGxhqhinMG
k5x8ozaN47O1wnajpJuxxyZ0OVxEGQx1qo826wUTOrbr3DpArAearq1zIoRTvTr2WO7tPh/OsVWI
p0RTy11VqSs2pVrqO2uCdL5RbStuS2ti0/SFcTMmfrPzPHM49Jy6EJW3YX8hc79cqMJaa8iH+lkR
cwyjOSjCm9nkPWbxdTYZg6vMfGI4JlFaZZfKWGIEaXQwyTfApK2jWqdArYqiAu6szX5ksAmveDT5
S/mjqO3qlTXQvExU0GCDl8GdywniLbXaPmrDbrkPwtHaOKn0H/tWofqwmsCOOBp4z8huHI96gJed
KsjgtCAVgZ2+ckuqjK192xS1ucmWxb1nh3GREwsgIpxz5lcaF9awXrjORZlZpWlEscvaAsq2dpNd
2PvM0OUpb+G5q0HZUaBwbaVB2Z5yXaJSY5GEvj+ziCy59WAUKJ7wxuPGLAviKs3VcDmM3IldvbiP
U5rJKGzGeSPLCfF9My8/OU0mkPzDaRMSat04lFvXIK9RO3hVQDSrY96cZ/g4Jrng7qtFNDFbuSkb
ge267eDvz72N6TYo4xeDdTCJ5qFKd8rW49Zo2+FC8FffgRBYNi2IZozmTc25K6Me7CVjsDFMq+cN
bga1y/yJkFJW5Let4cUs8kH2oEEnpqsYGD2qSD2exqS3HivsaD3WIW/mTBaoJ4VQ85ZwU0dtaoTw
Wjrcn8m6UAoq0TsneLSCfVpRnFuhQs6ewtgYfgqK3jdyietkbU48sec5zCSnzmICiV/blAqnzBku
jeTUHRXsG7y/PpohXGIM/XUJi4uHEQvbwhCcDBsmx7pGtYrkwmExG9sgv7MHwb+FhvQ5yWK17xk5
GFZt0l1zt3hWcTwY+8Lspz1dFHKJA/W8m5Syp4GaMNQvU2aGOU5PchNW67u31HjlI0ci6yEXfU6m
q7v6kAeeyVjFBFLLrEMpUnsqe6fQmPC8tulIPc1Lw50p2KfXiSlzPK7+1EQ1zdwdxb/ROMGmDH1Y
/57/Q5tVAozeiA9iaPGkQJIPL71hmGtrJD78ZKOUCLeJpcw0Uraw+5tl9BdqfKCVvfhx7O3su1KL
3nGD5tIttEN/AVh30FPc6/JXy/Acvap4PeNn5um9GtOu4VLNzeR49q7X7tYxrtQqXk1J6TxKFHOY
fchUiaYPcKrH/HpLd113lQtnOhuti6Ha7zx3Y8amHG88U87FPm7ZPLnChMKX8cGRxpgb2LPJxZku
/Sq0PYrXMWsC4P7s5+fG9WX5YOFmeZYNdY21j0CpXKezLWeUqCk1xhAw4q8i7QZzXSbt3PIBUVY4
4hxmhteejXnY2AXtPIY8poQ4Y+JhYsuSgh6iHS4Tcm4iVc/U/f5xq3Iix2iiy+lIjySuVvE0FcZ7
VdS0fsRcbNmKx1+BpRz/rUxtLCNJWBsFk8vKTXe21ybM+FpjvRzGcbIeFScxcwtAI5sI7Vb5Qk2j
ZT9uk8FBctsiH4s73OyUXBUyYmsUD9rNvO/CvRoN8Nepi+NZ/OKXOYSNWpYXFLDptu14aLuiKl/S
JM3WNkXOtT8N81FIyd1GC4X8WQKiHH2Dmrl2OuaBnTTV+crJBc5cx5Abn7NYZAZezgWxGgTmkSXL
tl27xA+pQG6wannQjkWl4p32WKPaes63g+Uu8Zoec3/b+Enn7Smm4Kalbt1uCmds3jp/7j8otHZb
0UkHJCylxTGm40NuKkMdZIjslAmRzisvnhfmRtxl3Q4YC+lzUDK7zRU20cbRIc6aeDJ5SUt1u1Sc
ghQio2zVCRy+rG5gogHd7MZ0cd6TKU33wzSr9zLJSGLapOfO2AuGd+aPsovN6/mQBGlH4S9oPpas
g285KHD6OlV0RFPEk9VSJxE83GkzjWZ2TNpg4jpGW+bdSQleL1Nff4gFlg7146PFjDimCapktpeK
G6cx5g+bCo8b2a2un/tUJdux0cmuTwf10DoUcP24DI5Ub8af7AYT9VG7ZV3hl5QdRwNL+xhmySnz
+jjHze0hUHASa/pGmgGRHloZoj0kP5KIpYEy3sB4wUfNHRBhIcCrbqXaFeqmgjqTVZ8oK4THVgRD
sSURbz72JV7VtQxqBAoSuRPFisTbTIusN1aS+tSGveWho/9+MxPj/OlKP+abLIgeTKPRB6tGie5Y
9tredqKtKcVImmelMWBNKpPfgmMXnkwOVHk7UxLv4wAllBPk1U9jbMV3Dzv4sUZe9B3CfPaTyb9u
36D43JtSesZ6yDsR/CWU80UE7DOLqjU5GGiZTFAIu+JSJiiachEzNNwty3LDCu8eqRoVEQ/a9JeE
6Fc94k8JCOlM0JV9XXL91EdlsA8P+bORUJDry8ufO8RfhC/9T5186YaWDP222JloXQ/u0mO1SPWy
/fO//tUP8KmHX6XIX1VCUhURBfnOucMvSAeW/tdkPLjx/Lcc8hf9ev9Tv74bZae5ZyLR1bm/X/rO
uqXiXByQDcd/+fV/8SU+85bixU+8OuisPc2gHheb2WxH/Ei0RVCb/PnT+upLfIoyMsyf9/gtzX2V
DXoXdmrcMHUUbtu4+Bs12nL/GZv+tzb99Un4j1ghUIG+kOD2dzC8Gyq33nIprBiQEFbkeZvIxjlw
26ieB7RZ+xhsyzG00vmoPK5VNeY6zp6d6iJrooVEBmdYCW9jWNajjsutRskkJ+TqBBXLmDZNQvgY
GsWYh6eC0kOXDbuuOuN82LMZbRYNDxaHYajGiAzRxgc7L/L6nnmofdt250AGLx5/hlIuqc74OBvY
njhwHtPYzTB3ovkI73w1beyac0GffHi4qVd1LakX46C0rwFB3Kqz3ta1jpRertU+3GDlmev4yhio
m3Hr9iT+GStcpZU4xJJKcuq+JVwUfBf3neqeES1TjfF/FYN5U2ZUWWsi1SabHf3EyHDSlZbG1pnN
j9R7Nqr4Oqp79GeL2P24z69gbhd0T15s3P4hX+jkmp3VI5WpVn1TncSyPAXTtC0WccETsZXOMZc/
ChsRkzu9OV39U1eXUcUrEz+jld9N+W9H/lKU/mkmaI61bE3IrEOLdqs94ctBu8bkp8icfRu3N7E/
fBBlXzVGHS0s3K7ce1azEe6uF9Rfw6eOppBEElNk95nCGSdRX13yPn3KKmfXLbTTxJONVSlGJ19R
PZytNwUgGvEN85jetmnKg60YLVMlAl7fxUnU0YEbMSxn6zj/mMpmPdN/RokEC23bENWrK84zA7l1
DwtfWyC/vgsccZzyjOEtel6D/mFb5q4yu4O09SEN2hsK8as2PoruWzWPiIWzHXLaVaHVagp/DOUv
aWIgK5eHhrIwdccoYRKh+6ARRh3s1At1rKeLDOHdDkVLSISWo3nS/YsnipNLUVws77nI7mwqDdM7
tUWeSQ5CfUFj3FgX8W4maMjgEslxD+6We7AtJLnKYQdbijzyexI7w32bl+tGflD2inrp3hRuNe56
ezp4PLKeyYMSe/tApor665MzPJRUiWUNP6OJ+RI1NjZ6v+GwL3x9RzfpflH60obVTRPIyGhrb1Vx
naPum25ds1qPHX7f8EfF/6mdkYJ/chcGvzkPr9yJyqgw1oFn8VBTa0RF61ARMlpyuUqtjbRfFc4Q
NaAiYsWeG+zoySYrL5yPiyvf4ONTXu74Cx3ereCjZdxwDBbSVubwZIF97dJ4Hbclw4guNUsU6nWw
ZewQnyl9YnqCmA0Ja2KcozKcCfKStZueLNq6S0NFHwNUwo2a0/ddMoRbdymjOHnqfcugHFLelA7s
tKr6IIaMRfJ98IOLWd9X2V0flDA6ZjqDy3qYFs709UkHA0Fs7yxzyZnlUNFZl0hVp7gkKfbWa+em
rNDT2cM+7xVnLFqjtd41xWtrtxe9LG/WdGNxthm9sznfec1tn2WRznBM9t/KMP8ujfLUG6Bn7PDo
ixQfLjnTkSGMxd00FfEX4a8ZG48KOz66nvuDOMPmn+hKe+u7P/Iw3RguOoPxR8LBvjLsrcos1JsF
L2vx5CfTvRgQbRiAJrJkPdGKNUZn4/ruz6Uk2VhQLzQBeGAAhD296u3nWsaRWfPyuD889UuLt0T0
K/IshD75y410KTKq7ZJpMHpa3ruGH0d6brbSsyPKndsxfBtHzIpB+jrGdGGwH2h+3oDmj6TPEPKc
ht6eLt+eoPk6M5u9W33jLnLScbBzi7dcwN6x2o9hKfberI5TYIPKKayoD1Bxz9+aZtjlnEr76hTr
i7mMT21zLrG6G/XZmOT7yH0a6SBNFIxlfhjVVXk2hRmJwo4ch1UOxz3p01U5JeucXmfmMcFPtcHm
jKX67mLM5mapb0MiA8J50wXtmJzFxvm4Tp2bTEwa1S+d3xF9WFt++RJn35zYirhcIj1Es5rNa0nn
OuF5mFV98vrhmGBWG/06mspipd18MycfQcvHEHyv0vKlzsVZ++2qjqebGRfgihj6sU7KKB+GTZYP
vJJiZaMhZWnYNSwVpZ1fuAx8t8psKxKebsoVbBL6bJDB8kVw8qbsIKFxIJBeolyIKMl5Q7W3j+s0
SkL5PqdPRedFpvJQuC94vulJuMw++/0HmIcDZopoHIddmHd0kZlv/D/knddv3Eq+5/+Vi3nnAXMA
7swDQwd1K0uW7RdCtmWymIqxGP76/VBnbjizuNjd5wXmAGO71epAVv3qG0WQbMMSFtabPmdn+mPR
xcsHpRPhlw34xi4TV77PUEq4OELr/NhVRdRZ5rHq3s0JZUBxyNcy6krOzD6iKwSVrS5Y4G6zml9d
ip9lDuykv5itQ7sb7UWgLIjL+jcB0weMrjfzxfAtsNjZKRDn9AiJaRg3Nj+kWD69a+3avEMUB+ug
dD5CXTkO2Tp5/aFzEnqGEqvj1GzaJzCw7FD1vAMIrwL/xrYMF5INpuuiDQ4cQJvOTzUNqbdTvhrn
Uis5wRqB6G9KHO0yngczvxFw8nW40pOu6JUW1EL3Ts/5ZVDBDQA3PdmT70GblWAyxoABiKhA+3ch
Cpp2R7PmziQYxQn1QqAO6VzDPQe68yUbPf/a59twD2mEmtqpPAmi2bxPQjsVnX51l/rcZ1p16S1C
C6IBk9TDKmtaGwnJOcIPT0lGfUNie74ekgkK5Ei5ZpDv2ycAdptRPltZPxRBDRfX4nuQJiuTFAjb
IP4xL/7WA/fORhPgGfK0ecNFDgYnWjEcFNrFVzqXr8qpE6KT+Pike8UsNydbI75maQWzBAs03upo
MUbCKO56qoIxqbTJ4mBiKbbiedlzW6lCoWF9OpTmVFykp+iz7Ew/NJD/ocuhdaBAtUAINjqxbor1
anwsAx/hmkRGRqPVq7P69E8X83wpfZdWeRCpxmCBqwL1Ouf5m+gDHUKGvrkum+Lad9OQ0EHuLlE+
ba16M0zjLKrxefLtK7j22ZKediCJ/avwd2+N9Ng93b3lD4aZfCxAV7Mj8WQmiazop4hXxxO2xdNs
DnE5jidp2A+ebO66MjgJS4vbSX9TXSMisIQbg4zRyPDXS7Ctb42BhVegiBg9FRDPhCbb787UBdXU
0BhJ5zO3AL5aZXEQ+XjxB+fSQBf4Vd9cuoFGbqNbv4txWWKapm7yETlfXqQ3Q1PqJy0zQ1IOXtMt
yKLKcX7RRZPG4zYGrFPtaISNkiQmK31xGGz74uBt0v4pYeRAfEdxyuEARCiCLC+TguM82+Po02hq
Bu1efJpu0LqqsPI8caZJ1AeCIs3maRoquow130atTOMg25a02oPuzsAwVj6sL4GVNW/VBlN/MVK1
usdpxafPT9vFh4d/poJckM2hCjTjUfdX6wJBO60AM33fMXcTzBFOjFc/vNQq6VyQRRe52YYcY9qU
S597pfmHoqz1q99WABEBxCtuN2uEgESq3w+++TSOBLIq0wmod1Uy4n4prYOX+nN7As6Z3w1zDzhT
xTquYd3Pbmz6yELcstxeSd90q0ib56CPim0LjkMP3Rz6+kABL8B4eVOi/YuIM2AJqfJd/SSM0mOZ
zfr+QklT1SaQjhTYu3xq6idUXgH1pNmESq1Icg6VvxnJCPx2JblIZxd1xj7q6rzD5GOgRQgdBbZD
WLdQPNYFEi1pji/rJb8t6Lo/+fk0Pc3awOfozW7r3ticRploAqLuQ9Nwy47lsoKcCWxm1DZwB7BC
bWB7p2NTnuFLW3kzWWY5ntVCMwcVjVBpLNV5izQpW7bm6BVDM1IHqX941Bk/tyw/ThysgEOH1uQM
RwLpLmPbMhydcYOUHQeFSpc8bgqHckkdqwe4jsnFVddWd61xoEYz8pQ+RDeEBlsR5GOEfonkHr66
075kTWveof3tHtVoG+/j1BF1u2pE3g+GXj85jrV1N3UdULUM0YQzviJK7sFNjfFkcz0fA85oFyfz
BDMLpoQbRQMzWd7GFFxyIgxPltMXr6Ta+fdIV4ckq9flqeWLoE/UthdKdJtJi9w6lfdSusG9M+XG
cXR1PWmDaTj5o8H446zWnT143W0/DFXcLIt6Fr2RR7O96Y9zxsEl0tnJD6CO/XGl+vUG/5u41O4n
K9OB6Ph+737MhVE8NY3l3QnOvz8W2JVEkhLCezKB+M19nLSU3efHoM39o2s7XGGNOQ4HjyStY40C
gFVfrHepY/cXJLsjmrW+PfS6FxCi7MAWsw3g+mD295yOnMPAK9vrXNgotXYVcHH2i10v2DSGn+BG
UTcy75rnqVQ0rDcz/bq1W10Gkc0vqDvTA1c7qmq9LLnTZ735zXxTxVM9/FirqQ3TeXxYfJkz1pOB
5GjTdFld66ZvBAvF+JhxBAndHIKnAvWOjdUjC6wVv421vS2dLf9eOPP7Bk5+SHU89HmfPpnm1HGM
7WhY77IIXjM7zO74qiOgi/yyGqC9gvYwqiDlKxoBgDdU/zqPY4Xu31DT7BEQ1GjTwXga0skho8xl
PtGNsxxc6zghhzqZsKWx35lorKmGgoJdLmmKULLz9exWeiKPim6zjnogPrqUValwUetAJ/N2C4kh
PlCknov50KV1fV8KQ1z9Md1jjVt0IYEZoMWVa1xr6xKrbKLgumcSH9v1ecZm8IuGe/9Vw3YWL6vt
33ETrrHQBj8qmyKLxsabnpfWF+eg4Wgot9GPtszz4botN/H0In1KyQi+2APymWLmU7GqpmIUdd/k
1Ou4MRrkZSjNvqWZqe3Kn+1gtYM4mA1FjggaTiWZvBGiazv2mbQnm4Mnshw/1IWzhR7+vMhrteZF
oeW4HYvVPFLC0jDEpzlqK5QQOMF3tgPSE9FAeoV/FjdmO8xPQmoEoWZ+BjZSo34ZMgdYZt4+1hY3
OK6pt7GywHObYniW5PlhK6i34yarGWPloLHYU7CG4Ka+1UbkhvWsq6SGZjnPfv9StxlfS5E/FbXY
4rGsRdKOYsEfKqbvdq7GrwhnPXp0uvtiXz+QZbYRwYUqdnMPH1vVfsXS4aFxo02xy7vsNt1691iV
TUBYKx8yxzDrzprb4lbviY0YG9rOM45I93of5NexXKyrBbAfk4iFRo5Hh5tjQ/7kLVxLb9QaGoAB
3ted36CR6qhr1BIFTcCuTgtD2JkzAv2Ok36T1b+rWn+ZrOlxMZwxIk/uQUzTT10JK2Guf6QizyUy
N99wYDZ1QiyIeM31oA8rJMqhW1ivle81zzbNOAmt7SqWU/U49uyitWnVRwfu5DgEw0vJkhjBIAGx
zCzYfOddsrb1TT9OPpXfeopCRL3PYkPPZafcuqQHhmXe/9C7abvfDPsU4IQ4zrUpvxhl2iXDsBnk
FCGAnVX2IdwJZpKi4Pt1NPQnVcgmQs/GZWn4Z0F0LIrDPE10nCoEV+cFthTny+hC3MP5ylMzGtSY
LZ198oy2Zd6fv/TEuEDwFYyaUK1hobYLQP/dIgKfXcydTmoK3GhOteCuyvosYn1D/dhqFxHMVdya
FJel8iPz+R78WtVXnA+gqEHXnaigMg+2NPxj0xT+pdfYRYQP+QRvaIdGNt4zhyEj7q5LwVpiaax3
MBG/kDb1D7z4B+mNt40x1OVJdZKhq3ArP/GGpr4H9DHLpC2XLYv8dHlUNoo7Tl7to+Vs8y8OEyYX
iBw8MzKySb1nRN+jQ8kpC/fAGZIOwdiWLK5Po0Lt1Y+6xBZgNav2MXRwvcKq7KdN0B6+LZmGPSZv
E86h857SPp+DXgaxVedMxIFthCaSWkR1Rv6wOLN7ybgvnjt9W185IjbYjNREzCyaLeOX23qkfHTp
gLRalA+5/CgdqzvVimNjOYrtuCCCYAOnI3tdKfM2EZwZuc7ZOWB4utRNhdbF6fTgy8Le8KIxxL3a
Q9MfCmPGupxpe1RSNT+uODUOZpFnKfKMbvg9kjARD02K+XFdZOmgCJvry9wPnK6CxuT59boovtmZ
QlE6tNBVrA3sJrmlh6ki7aBHVQ5yJwHk+9R4ytu6fh2HznsaB08ejMV0z/2gsbg2mnkhGNWJrWBi
NZqRYRD5BQ78hekrIPqk37XRAG7rd4y/5PptweJhmFpd4BtDpTT5LBwBmrIgNksMnOfCrbH7W3vF
dXKSanJYPRx5onvciqjs1m9pHXYfjYyvLgkalEOUno4npAiU1xt85vtpbDqamB9uWphOhAQFVyFW
j+LSaob3ikSLbDKhC3BDPR27r5Yu7V8QmO4U5TV1Q0w3wF9amZVJ2gX6VYMAea1tapmUkOk73Kfb
HKYZLQqpVQJMr8sXdi279esvBiJbxCp+ywzNbYzggOqlyY28hiqdhDYjTDxbi/rnkd5M0d9KnGco
I7bZwwxdZXMocqBEVFYEebZKK45kgVCHN/sbusfVad3TiCIyMgvhhZKFCRGLzocdaY2X3qnOq+Ae
lfjlFhw7Qj+TxaVWdvZTKNQEblHKb2WDBXrXnZAprWlQ9/os1A3bDlYrR+52bcsqu0jQQRIrk0YN
wILVNZKS2LImHDxNcpcPwvLuiTfKvqxbU5zHVYw/x7wyXtG/Ob8WZXmxtssR0iyThyzv5gc+3O65
Kky2vSqwOGWUdRGjfF/DkebjvXtmS4+Z5llx7lfU7lWue4df3nxxNbv60ju6m4wERVyR3Fhv9dik
X13XsT6UV6OzLUoCXyJr87cprAfhXl1NBnmSOr7/08QogBLRKx+azRojh0LHRJTp1Sma7ceMcOZi
EeFy3VJPxI4z94kSgrW9C3aCeRyqn42Yqm9O4Pu8gmzepkOGWZlJe9Ky/mEsbL2OCm/UVka9siCs
vkAepJbsh/BqEXdaIw6u55nXJejmRFcDzqta/RagFmwg9DOHCmHBG4khoGysy0/+yiKjnO2M8jKP
R6fuomBZeqC/4k2mK5dQ+jZTRCMpqTgRUJk95a43YRRa4pojeaJhmAyzqtJDvsuYlGdFqg+hfb7u
8QuUf3W76aGZyovWum2o5ExCTNkf4MZFE6uZrUZyOImRDgTJSHTDpdh0UP6ye22m9OhP2mkXZyZo
Rx69rnsi8swgsbiyk8ne2PaQuP5ASh/novs+Ilp6tCh9k+Zy5SiBqEophrv2l63Wb6aNGmjlRZkd
c7W0Y8cvr+lsX3VNHfuKilhvdW+QkCZOKT48ozihpQQZAjnGOaew+Z3nrKXkktC4i6qLB4Dwk+kV
1RU1UBvmaclIa9YuMDh3IVIPmI9G2beV9r1DjCS1L3WeY1ws8CWX2V4lJo5B2n73ijTJBvsq0HeG
i+EGlxHjldUFR7iC40RpmKvWIyuUfzRJ9AA9PFiV4DRasytb91o1aNHSMLRD4Ljc1NtxXfOk14v6
dpjGS6aZgXMEWlVfHQef+v+Bpv0fiEfvXyzjmjZY7ehq47EV8Hlt50FMVJ2u32VsB0+f5ObeW599
yIc/GcbhH//On3/Kdu05Io3/8sd/vMia//37X7ru//oT/zh+yLv3+mP41wf95Wd43n/+3vh9fP/L
H3YT8bg+Th/9+vQxQJx+Pj+vcH/k/+0//tvH57O8rO3H3//2U07NuD9bJmTzl7L73en8n2Xh+/P/
8+f2N/D3v919tO/V//b4j/dh/PvffP8PLCeW51nEHlkO5/+//dv88fkv+h+6a7m6a7qmqXv6ngPR
ELuR//1vlv6HbVmWH7g8IHDNPadjQPrGP5nuH5btW7rvuIiwTNs0//Yf7/sv38x/fVP/vfsdLggu
+F85YlbHf42gL7R6zbgB+5NXOf3jgFrjnpNGfZ6Jp2RNR2qEAG1UYBqzp4wvywQGG5ts6ah2Gwtk
REfVkvZ1ehL5yuWN/OuAvxmcoRaghM5a/pitiSCPkmSJEFWv+qhyXAj6CKEmqY2I524jz1b3vJ8N
u+ipS4vhLpeKEaoezTfbruWtbVjYYSYaK3yO3M9bRfpxthn6R4mKLqYxsu/DXi+JzpKifAzYbW96
lom7Ypa7paTtoL3q3qkeAtczfjYOCq+ipg1wc5bim1mUvZNg3XFj+HKEfuTg62EjXOBZn9yPG6ex
7JsGHO4GOMe8NPCBb3NuVK+dKeFLxzlgXbDRBXoxbwBVVld56sncFrvCJJZr38y6l0s4VAYvpmfC
PW3OxMSIlM+4m/ixJ3/j0BvWppO9TrVXQUfKnqgRO7e270qO46WusR6EVVWLr6lX4qLRbZd1pWMU
E+xtb9ZiAgCic1uvhV1Pv9B061cg8k1GLCQmA2C2YoIwtQeQBQNX2Oa/oWTsvq9AZjvqWNiolAy9
crBmLOjIWkLIOCTa3nJQxmp+s70V+nuSwxj7k9S/ZwHezdCU6N3Bf9snxWjzoCodGfs6LiWFCgr1
ROLWledhPx+JXfU6cqooWDAyemH72njvSG2qwjULiO6x1Q7emHP1RsHH9FSOTf+YOuSrhJvhDDgb
SmtMelyjsUBgVIbMrWTS96q/traGWl9bEIDtliFoZ09yLDPzdL3xApkdK8OeZVJZljQOOWBSG2Ui
hyvQelWNpGDCS5VBEHytPaywYuy8j45Q8xL74iq7yMAvmcWp7e5mMH83cKtt0X9LJBsekZCBe0wN
y7ovdqf14jeoFtfKIY2Qs3h69CZ8lW4JoBSt7ez9IAnC/ir4qdsCbvRHOacyCwPh1Lceyj6EpEDa
uFpqW1wsuwes8VJmq4hJcr2MmdCSlqhagN7JqewIaqHFbmR55x6wto2qFeK0pijssuCTgN1vimoj
HtoiAzsv1/lQWZ16K7Nck4dudwsy22YchTfXzX4Jy+gAgU09McY1lwdCvDoM5L1p66Rv6Pab12/e
ijTfAcsts8K2I0R9MEZBP5XtAXDAT5gCpm8+38SpIZt1w0K0wOjaBUnUeQf+PIPrGo9EB2NxF0t3
38+O81IVUsQBYQbiMvZ1cLektt2iYu9nPGgL/M3B8zMjJeZpHn97vQlohubRA1sNCAugW8Gzj9oU
kMrYzpvEXImvijA9reGROrV/v0heU83BXoRxkKO3vAQqp4d8QPF2RjKE4RA9Q/BWCb8bAJP9YoqE
coJHdyt6/IUszUXU4hfE4KYwZUeikgHsqwxWlHUKMajvyvreckjXQe0MGIKZUMwjox2O7Y5GYZ25
ybLeRVPOrw2D/TcJcwWl70BYuJ6/QnGY7pMj2+K5ridnxjPu5C9t1nFyzkt12JSGf2OoF/fGcHTA
Di839+XMQf6ud3YJR69JAWWq+WWy9ZvIMVt4Rhb6WFPPxGfwkpx+JgO9c2T/YpiN/MB41dO74fuP
mZVZl6LJ/J92VddfmCObnxbcE/MXVqUtyiytdnHqc/Tv8NXJGAzaXA6iU5sRqlotV9fxiDbBcDCh
+k138AIjK96QySfii0tXweGjd9x+GrVSGjSbZ7/R5Wkwi1G7ELItevfsHDpCX6v82pOacYJdzSCH
cwWS5uDVee9cp63jHP9WfmYUXN4zhKe7PLw1OMWbBtEJRiVGgCvP6ZvId8gcSMsdsSykrwboTYWN
X26DukyFGnA5Z3RxHmoMJWhdSN7I4438ZFToVUr4k+xaDFJLUTwJv2q+leMepp8ugXZ1EFpj+24Y
vEFIOo+VwWvTKskAvkmIddActaVraUdr4jDOIa0Gyl6tqZn60C9stUA+2yykkkSxr5MzyO8OZu1E
eQYd2XXfw1Nr5VtXTYy7XMnJOObeD73ZhvdsCaxvwIry6OYWyn60drLjJDb671UQqGfoetiDHLwA
26k3MPD2wRrYKBE2F8GQGJxvjS1JIhon1oq5HrQ2xDyb/ihWkpXu0Enjxtn0fvmFu4c7aKwpw4Ub
2D6MlhhcsJ16OdRQ1oeydevfq6vpt6hc5UtnLVai62KlhKje1S99RRzomvoBbiVjve3TRr47g72p
cHBF/wwhZupxQP1MvPGRxE7gWTBemkKetLSu+xMPiof517WNh3kq9kwTVN/jodom+USTlPeWBROg
go6ilFQHhNWZu75uRdf+QBiEB2c/gR+LgCYFioPKGaOWHiD5wlrXhqXyOx7R542JtST1k84zlgQ1
1nZTcxl4oVYu9L21bndUmZ3fa8vqPucOgni3W3X0INKowzRw6/fC69KzN2/LpR9BsKSVQb+PG+I4
ztyxxltHJzOJq02Qy2095tq9OaMGx2EwFTEH6PbXavciBu804sYlVikc+yK7dVyxC6Sy8s7zhP7k
FbRtRzOpMOd0aywiCGSbAiKiW+aMs1ldIrsN5Fvr668ZSbFngwbq4+C35hlMvjw5SD1vhOe6aHEq
buReT/Ul0Ty53IIitGaUmj3BBhn72kJ6eDP9zO0VA7mnpggSv763sSS+2oAEPmOU0f+ezQ0xkGp8
I6rFsB2twQHgdvxM+64bmvc2FRxfARGJI23Mvoi2MrDOdReoCxuMe3J0zd7iIVtwgOPvXG6dvBEN
lkTbuGJmHQ858W4cwjJAqskX39d81D62BoI0tPRFO+bwd8gySUfHZySseHVJw3XKYrtz2hzW2yYz
JcQebSIaMZZHaUxVYje9vJOEsdz3GRYLOdAEhHwGM465Lolnt9uhmozylixmecQIAzlOqMAVThPY
dNDy2EYoVpMu4s2xle+FI5W9HhBpt4dJ4iYnoyy4+hXWN3ROM6HNOA+ith1I6zEcrjfOdg3uAlJn
ne5JYcz7Rqe5d+eqdDrbjHARV0PwJP2tAWdEW/xAnfpG3EaZ44wagxyIC6zjfjakfaHAov8WBGm/
3pQD9vCTgFlBaSBl81hgOGveUBXkXzDsdcNBIiH6neFtPBq4aE+6XFcV50Zbpkc1GqWOVCTI4bTt
Xn0xHcxMaZCi08UIAyu4zVMLDGIuzsPstQRnWG3JpmK6nchPVT22LH2M+RBleHSaxN7a+jTbZn1V
xLVFpcRfGmq+pp+UbgyXtRr9F8xA5ZPIUex2lTFFDMnZuQOovQ0kppTQGDsLqWHrqy9t2qnzAsx1
yISzR2KPIn+kAaPriAkZ7TYMXM3bX0X1kM659UDQBwsjdcdpdrXVzKYwiwWPHXJLwIulgeyH8WIL
o9aF9IOp71AL+SNJGPngTfFE3spToXekVAG/dSd2JipVBPikBfM//sA1XYtfjp16ZsKXO5BwEGTj
AkyiB4g8zVUhgBOz82VqB+eNXR13mEZEBGzOxAaZDpC7ujZcJ2IiOCyOWK361Yqmxuhsxq9++JB9
TaIeHN0B42JNrJNrgyRO5ZOnmpbkjt6E9c6Cyv6K2mc+54DBt523Y/WZr93PXKEX2DULfYjKDijd
Mky9Red9w8wzCvgIQ8OwIbb0ZAOO6Q9oMwb9qetRJwaF5DL0RnVMoSFuiHjuTawAZHerIiXFytoQ
QASlzJ5LMPSU3svGfdmwHr3mO+UFjEtVecdgS/AM7ZUhWCR+k35wIk0smmQOLodXMjOgMoalrb4G
jmU/raPU3vp0KxPR1Hg3smFMOtsZuMvxWsW15a5vfd3UV+ynMOvgj5juvK6O68rSI8WtcV2HLc0P
k21b3/TcD962skmPhjXsW3Jfuk+ZNIkSRXmztiGYqDiSIbh2UelKfB2Ts9FxG9jFiwHmfmaMEGfH
MdLzUI/4VTRvmWIPpAaZJzJOCjWs+ybFYhhgFETkWqWPgzkPLyswOj1pY80mt7pY8ZGtfF3aTZ5r
i2sjKgzlI4ky0aLBIaFRbsmXQ/88DdOtsNsZxyQMJ/b6rD3JjtxPJBs2PfP7qhYyWNi3LPEp0zJC
+pdhsk3G+VV4ZLhY6AgKrFdXi8PXpVmX4rZspw0vrsO0p3v9c4ba67c/j+vZ67v5R6oZzG6kQNxr
HIrekaw2YMGOU8VWb5D4JIzWe1GyCuaYMmaWlIrt4Z3YYpKiLerYElkP7J86IVR6ZIF9wmCSrPC2
+j2W45xT5e3aK/XulIb5WFTGQva74dsHtynmr9ADHsoGdgnUUWV/n6cyre9bRTxypDSloQitlvVI
vocTmlqQ33nUcsR+sTQ3gZnVh1Jsw4lIyy2epbc9kIsxXO2FTDC9Z9WynP3w/P87dLUbJf5n5CoZ
RlId3v87drX/wJ/QlblDVwDXvu34pkNwMKDhn9CVafzh6w5ObScAmyK7DlDrn9CVE/zhuqBcGI89
yzep1vtP6Mrx/sAQafAD3uez8U//D9DVZw/SfyFXnq57wGoI6gz4nMDGSP9Xl8OWb4VWupkRt/a6
PNSqD46tQvCvQ5htXrkdFjs4rsOCTrHzPwZ3eQWTJUKSAJKAjld0Wc79qlmc/bkzaC0lbil3J2oE
3HlMGPdMOkIPNk6yB0CAMxZddW626praSKfNSUNVnCI+/m+f/j/xub/gcZ/FX399V5bOUcDwDO4L
Pqx/8dPM3tjNy9QBVC36F7NVRJMFVJfj5lJR2rKKOKQZXIM0uLEnbl9IjXviPzfHK5hc2TK75rcr
DQLeeWin6ajKDfFc9fV2UCWKMcXZOyEQidS0rNgOfm1ipyfNqQ2MxF+QMdR7NE8mW2jfHgsC+EyG
5mUCNsnzEdm8c1ParNpNBpv/+bRORzRIN47bgQOtitxZZ1ED3xk7LJ8MnEPsNK2XVIj3Fgepkctu
GFV1SsxQHRxNizQU3rKOIrl9SQWn9SajBMpKqx9CUL3sDjk6YT0Yjk4hkFZ1/TOG8WENhUoRYgKi
BW2AbnZxPujDEgnp3O2fvxvPMwKhgNAR2+a1rpuKgongHphqHsD057o9zg6z+ShV+Y20kuDY1wyh
lTYlFf0foWHiHSmKq9/kGaVr9ZuZjicE3wO0Cfi9k2Hwz8kSbBw1xOjT2nhtqzu5BcPNUNa/VZF4
q/ay9V/UO03iaSgHzgu92R0yY/zCEl1FnNGCHQdQ0TpcCZLTYsh8xnIs5qHZw020PYdTMqtUxE5u
R0vBaBiQ/kVEnnrWN+07wnMr6Rrv4/NrKCZ+uh2a4JgT9rvg2Lv4ZfDYc5+GAfqLoz6K9s9fWMB/
JGkpk2HdaBCzNeRQir5XH7OC6Bip96+PRobsvFFQg66N4LAcMKfqOV3MRrzqlQvZrX5W7jbCofK3
g/kmM2tCNlTrF6fjw/Ot4rxDAMhKEhkMVFXJFBc50EzodLCexQy4au+f4aj3XFRL/Spwn+MQMvtz
oddODAL88/P7883ih8t/BOns3+MNao48+XycQWjOweztNupmGe+GvWPWme15s9QroKqF6F4iIJSU
uUI/3ZRTeWNs3U/hZi/CD5JgTg2GV3O/53kiL9BHhEyHiqiyQ9VqK0FS+ReYnDycUEAlgBNc1tY4
XPY8NKOQLwQ83Xxey111mIvmLlBYbTMAas4qM/WVdB78efuKoh0YnrkxR4SKhjkd/XTmzbQoBIte
I7GA2E+UfPz2IHNQHKRXr0D7sF8So0QqYkz//HkyBvzjDzzFVmjXHf1BIx9KC5aQToJAGsbROE/5
Rzm9kx5Cjru7qujzWh0GfBL+RIDffzzm8+otLDnEWQk6SpRP9ueX7wt8mpqJp9o9l/u/t1qFYN0q
HpnGmGLH3YG8a2YaVtSR7OoYdhATfKa4VAzepUD1B1efXj6/+s83/vn/qtbiIyCoKHRFcPu5GKX7
Z4Cejr/fr7vPd/b5sH5emwhRXDRbAgU/BVYH3TTEo4Ck8FY9vZGd87RNqNvrwiRZvNcQ0WaUN7dy
TD4f/vnUXoksr6qCid8bvGwO6YGgDi7C06XA6kUq1S/oWrRAOFgWUT67Ahs4uDifWsvIhSpEoMzm
j0Q10rNq7WnIy6yOgJCfr5rj613m2LATWZa0RIoi4Mc9XQ7+j9Qo3lZon2SWr9m4psnnPe0ahEDR
4XFEUUEpIRpvL8mqHw0CRZyxbrI2FmhVv0M4XXBgr8OQ0jDMujoFBTXhQCgzopV4aTJJyfcMQC0O
bEzUsbmJLloOtPtdJcH7QjpofbQAx8pp3NsyuwxaM8SL50OvuzTj7UsGwWrXqfAfun3psAgUxAP3
VPkNsu83N+Wbtfe7uZrKV3zkL6LhquUkOLzVnd6foRhSrp31COXcHLbAw4jQXqs2TvO1vS+JRYyL
4UJ2pMWWyh1GR4Vx/Xx5Rj+cxyz7TR5YnFtkIXAgw2aez19c8Qqwg1ZlKQKKHMfD56fcrQ2giLUR
s5N1XbIAc+fopRXLiTIGtP4a4OToU8k9oeNbUu6Mz80cGAld4ta9NYSeHz2yCCKvcjF4cHs6tUEQ
vibM8PPNa+2RkJE5/PyS2grUgYi88PMWXYW0wikokDPnknWIz7dQ6cuy/7ULTIb472bg6soGNtZG
sE3Y+9Y4ABiETbc8tHqexeJ/EXYmy3EjWdZ+l17/MINjxqI3EYiZwXkQtYElJRHzPOPp+3NnWXdJ
9VvmotIqU2QoAgG4X7/3nO9Y1rWVC/7sut6hM9Z7OnIozQfntmy50yjmJe9wMR7LKblCV7zv5FbV
mlKRZWhH9WSojWtiHsGBBoEwG5v8e+eV+PJJbqpeg5uuCxY/NPauw4Nu8NRiEhLXdSXvxkGhgHOv
2Ar6bZyt59u6gRuok3C1lNwbrNrr/i9bh9vbxWxtYVZ8rMZCxKDfzbfCXwEusMHBgsnox2EJcobi
qXC95Ji2yQRdpIk3dKWjoM8ZkFUweza13hn3sX3l+W14NHqc9IUzniAXnIbaLXlkaJfKx58eY3rS
ygL1SlOFZ9p5/S63nGdVmWEN1I+Iq3fqR93Od8m/LR45b4jzREOcxuybXjfrWd1debPcVSmiiuYN
2MN0XAYt2WnefCxsJP/zcjRT2+Es74ebVnyq5UmzfPT6U2RtkESjfucszF3LbE/aTNF+mDUChRnH
yJaOJ+DLrH9oR87ptcF3JL8D7RmucLPTzRONT4/gngoXkNxOkbzQw+i+x4IdBVrJdAJV2mGJpeqI
sWNvkWo8MzXqd52FYx9HAid71vwq9kGEuPNFFEgH56wW28QrHnUrfeRc/qYuBPDVaV8t4kXtfRqn
xk1R7YkNuC/rnmU15wKH1hA/Tc3CBia3E2jOO7qP8b4IWd99D98WjDsbLc78rTbGvRiaY6bbcyA/
FLd6dxA1Rztk+xZfn9hiZul3CVoZshJa1CUF9yCojlNrsHrL32GJJ5JWVuHy36KUSmuIlq0dR6aq
wtC8PCeyAs2aboVXhkVLFRKFObRBK2x2PH5vrL9nWNN2qkRQD6H6fxg48O7CQ/v6MBOimg0jxGPl
ryy1TnvqSabceikq16rB7aUxid6XhjcGdapjGaFDB+Oh9J7VLgjwyz+Qqf0SdU8JvhaLNdCVpWHF
UHmLPOI2zmBBlq1LBe4tL4XZjTwTBnhV+deo/XOSa40vt/aqOuv5+j7aSK+KKDGCvmoO3QwlS91h
dgbduwzHDjbrUzctNODbD4jeW+7QdmdLLyJo6m1mkaY8rsekc/p9uojjjFCvKaf2xPDW2BVJ8pkw
HZ1nwrHlBTZSrwB2mFwxbsh9gfdFvOqICsn5nDJ/CdR/UkuJXQ5vjdk+diu7OR4HjZt8vm+sn0s8
AxxU54bY/Ks3sY4yHN+o1SrMkJGqtUfI0qyiwIvlol7/iKy8Cxy5PZiqEmEnBk3KaFluEmrRb/Uc
uIvPCjywJqq1S7N5JEIgThuvLy6ZrJAANZGYDfxEq1AC1RUHoKaJdu5gnZfVe+5kVYHU6p/iq5FL
/Lv+AdWFbhuu4VjoM4TjIdP4/RQ5NqyaTtt6XzWUupGb2XuKvJC5rma9xSCHt4uhh4e1CAvImGmg
0ysjuDQ+MWUuAt2K3zWrY63S7c+1Md7gxULe7JgYk69FaEV7x1zjnyD85u+6Dfm+GZAxIhGGZRq2
6f3BQ4jRmcKEEdGO/tClpme2k3lgsVOCB1/gM/nrGc5ZziDvour5Oh4esoanr+sHOL4xPXx0/IiW
BIUGHeVDp2lXw6XWD+2pOHISYuw9YHOyvc2kjQ22QxYPeF+HzCBSFrn9E4/uGPj+T3rd8WGJh3dV
Fq/xPyUhG7+zJdRnNXWLUCfPNgzHsKSo6cdfj0kZdf/9X+L/+ZxVbEY3YYC1g8oWrtJOizjTlbIA
1urJP8yxxhlWvl/OCF9HW5um6yaytHtV72R6D161llg6QrF2hUdVi1VIqujYAqQMWi5huiCQMerp
NHp5EJXOxSnmfvf3R3yVjP7vJ3y+OW46YbuW5aO7kQ2Sf/80TknVS7oKHUQwzQkgVKtfGGaGR0g+
0TaaonvRDryXjtZpBbaXNiXrSs1UYnA6N6iW/C7Rpxck+f96ytSznWv+dHR8GOK58b7AOfL0YqHc
i5q9GbvbtOshvUxVdhQ+81pZofYLVkwXs6e8qAO8/U1jHcb4xz98XPkA/fFxkeELIFHCcR3b+gN5
MXlTljIBSXaTFYcbKZPXmJvDVOxahHlVRzOhTepdlYa32EIJyQMey5R/jHlPbIeqgJNLnPoqCm/a
u67LeJjJEAULZMaBlbpBYMrvODhpQuQwR77i9uThUNykPnRbtcDQSFq2ztiRvYeX1DM+//5z/hFi
wk0qTF03Kf11cLqusP5o3CBnn6fZHZ0ANbwvbaa7cbSeLXumaJRnGrUeOwJ44uQM+66Jp2DGZfMP
DSSu6Z/Xm/dh+LqwHNpyHk2O328vcuXXFt+fzS6a+ociuxppr8FBi7+hJ2ZIyu6mOg5RwQAw7Oji
lgMxhDL9YmI9GKMMQY4twBXQeZDNMvXT6yxOJuEAmueURyv+qWlNtl/s7Huho2eFpuqIlzDDBzFt
sVi8h3JP1Ra2gDYKaXPUj85gvLDWUAVcI4d9oAfcsltwDhLucQuwcaUqitAGiPo2Agmc9sttRPUL
QheLPt0oZOPYDjh3zdpk4/lI7LMIl5dB6E3Qlr7L8FvjN9iM1OOgivW0Yd2a2JoawWkwMWmC+dPH
4vbOXtjL60xggBe9l7YWfR2OGbKWm6qEsKqVpC+3HocJ3hjV6Gs/mHR7KvN9ZrP8Wlrc8pB31FeI
eXjz2rwlx4SDpWpziF5nMcaAlyfLYzNRSHHXPqOv9r86c5gx4z3pFhYzXswwPjvGYhKYZwL7Err+
ayIHJcGNWnJMnbBhHfgPKKWZ5zGAZOVLw67ZDVhI1drgeKZ9cG9IgBQ3an+tk+jZjrv3vLQe1MKm
yqakHj+WSvwl91NOF780bOrylNhCqLxVnTr4m36Eg5BAeZ68ENCD5n6ddCq5PEYxNvabSpfBBXLp
lWtS17QdJT8PoXrK9EaE56m61OESwa13T8NADaH+ttRBo4ZKA81hTzHRT8ltLDsiqmml3nbnTLu0
tYm8wKq+7RrrVr0/SNEf9gKlSi4DsrMGdLn8avz/Jln998arShH+bZkSLFCCXBLP8F0enD/2mKnX
8ZIaGfGq8pJ42Gbws1PfLhTVzKBhNCBaq/bxuJ/FGQXx06TBJBjJQtmJXHv9+8UEZc1/PMVsdPS4
bVcQRWhZfzzFU4KREJS1FfiO+DlgDj4kyKqYJMkjcDgRAz+t9ClxTQybrIkJv6mXZU+ahrOzQ+ee
9SE/m6G4XaOQtmQPkaDzlp6ydT4htGpPjPuHzdhdVecozJLvXcoJttT9G7pMHH7kF0rjyGtn3Jny
dDM2yLyblVIPxK/87mtv2Q3DulGtAXVY00IasW44PFh+S3mn2lpTd9ARtATEEG/1NadTKF9Z7d4e
zVGvuCCcRMokF5ootZstL8eA2vb+gggMgsUf986M5ayRHSx53E4JzNtU0Sco1Eee9IvqF3m9ueM8
9aHK8EpWiciduLFD79jNGd04gp08jBhsh29qu2sTjtnNTEfSxyOOur2nMFqnQ9gm4Vmtevo6tQfL
u1EXSPUIocU9Yssrmelhz8ojc5c2GogfkkRQMFpIJ/3nXNN3M7O5LS1b2atjiV1D3ok2U7PIE02E
zwbFU7MHE3SeLPoSTde9qj6KWmdRoN+uKY2AqaAtCxiRYwiPapQ5N71lv5t2jHbEZdQBpOWUx76x
rwuITKlNihbDd4RbYGKjPn6JnMNk8U2qE+wMyyQfrI+SMc9NoS/ipi2S+zbCkl56e8NZskcSqfyv
lWCViPFqxf8tO8OGk35aYEz1bAym1j7HOXHLCPr6XSg/U1Qv59ScmAy0sfZccFIfxfocGRzg5LfF
eXk8ZnzTgTNSWrp5P993EVvQop20ZIlvqghBwKhN+7GbNQiDJDmErHc7/d5eKL2Q13NIQQQ8MY+F
vrJtZQmX9ytkkJhQGhS2+kY3nVdVCjpzghkNSLhaFTN3oSWMBUltCORs9LtfRUsXvTNTxAAJdW+H
zgYJcoNDNnl2k7HemAXO7XlNsGC6y2MEFx/1HSydEke+GcIoZiE+TX5C+aTRbhk7gILC8KHU0jiZ
KhouKy1z9WH7bnSDZMbwv/jz2fbwVlg/1fkqwY8zdhg3ZBNWLmqI7EnXpDQyGRGQGfP4NXaS7aNc
X5sTC43VAgKeF/J7SbvDgQgIErjUZmCJVZ/Pifu7mlP11pbHD1t2fVhVxq3WMZefJrJP/ApAW9m7
W9UWhXp86ptwPA1V8+THmSW3I5b4Nh0QMNFO7i3tNu0sj7Q85mFS0nGq0VAtRckCD2AhtV2+NZH9
KppV24fRJECuGvvJy5ZLDS1A9fq0gsqaUKmr0xZb3BzLXjV/RIuqVp8bEAp8ep0DWoCBg6EFC0tU
LQhs/GCIBxpTyYUONOPjCXsGNj9rU8iWhnqGob4HuI04ycsV+2sIIwUFcdq/CczXm3Wh82QtUIdw
O3eofeSkIuW8wwm13gOlf6H1RLw3XcAq9R/qCpKkW4YgLGv/XW0DQ84KAXP7oSWDCUQzOoeuT4tT
7yQHUow6gkmRdk2+xsvZ90bVZzvBUU8NHFCyUpm4xcCQyj+Xss7VKL62mhbz8FNyZ95AKzk2c/AA
vn/25FEjmWl3z5FzQ1DEnZ/295ZdfqopgS7v34EKHcq4zhEUjLc5ntRHn+QqkTQk3XipfUBaUJ0q
uD/q7poY81+64b77GMN7L20/Enl68qbkDXH2Ud216mCnnphoYeHR6G9ssH1a+0kTR2wI4kb1caw6
+WZaKaDvxv4AApH/A3VPqPD2P7Zgzng+RzzMUj6d6t8rVxOjNQCi2A0IoxCAog6i8BCxyMqjr5x/
jT8tueUQm3tDlRJNEnMpv/yYNhpxGwxa8li/gU2O3p4pWWWR3Conp97S8QMs0uuQXMmIeh2NPuOG
um3om93IlZv02ww6UH2jOr8eUODz6rE++oKDGUZWzale1INWxk+g5n2sod4zre8e8StpTqrCd8f2
JMp+G0I026lvxcVQDsWsBiBCXaQutyu/Z83LDwJOyNepoCTDgO1+VxHXtgNjcTKmEoK58aZns4AO
yjIwzzZbJ4YJIarrLCY0w92Ln3gvqnAyS9q6DWvtVx2rWigz3VriclMqTJg0mmVunSFOrq4RH926
OA3mONCg1Q4GDYGgtTZLzXRJblHyaliE6USJN33NQP/3jy6CkQm1PhusDxY2TFwBiZdnJB8iE3G3
dvoqNBuLLjL0gQ2Md3mWpTs1BZVt9o9/XyeJ3+1M8tBlwGGUDRybQsj/M89W+ItJIlHkBqgEeYpl
UYoP/sntN2rspu6d3BsBUy0/tIG6NQR9M/F5aGywQiYhvVLsAKe/f1v/2VQSuH18F9WErSOM/zOR
3Iv9aB2LyggiOdVAPPxtzb4LDTCCPIOYstxXl03da2rMTALwv/p26pGO1vgXErybqu8IZMPXKheM
/13wRn/CPuClb//wtuVR/PcH0MSAzANoG6RMOMYfPaWQNDFdm0YzYBpFuSLvaYM8GMaH9YXov+Ps
DlSgarplD4i5ZINCPp0EoXPde+vRGEAvxG74rI5fBC1ewAq1+6+WKu1htyiZm8sjpxyZ91I1aZUv
YYFFXY6HmM/+U7fl/3OHWPLWcAyTaYZl2X90W3ryNwfHLjCcyhF2lrPHx8K515Jy3dtT4tJqbbVA
teU7cq6nmd2CDI77LGwZ28h5kbYYLx0rdvD3V9uUV/P3q205QFgEtwf0QxSqvy93bl6VY5yBvYnC
6oUskud14SDpI99nQl7v6RHNtz2T/3Sk0aMK1jRlEJNJvQTfzDpxai8BOGy5GU8Ex4H8+pQFmFqL
VPtVTTFrt3uY4tTc4ehl+CYnzmoEgKmAvSSrqF88cfP3n42zyn+0fWj5cJqiCy8bXfBgfv90EQD8
AcE2/cklB+CXtoz4qulUryFSBLF8GhOVoctIiuBVI7bSQ5+4D05n1UGWnaEPFk9kAThu9eL1vg9t
ee4fW6M96iOyxcHWrYv6RzSNLlcroLpD95rG34mEDO9EE4i6XW4aa6/r9c1MBspZP/fR4N66DhCN
xvF/kEy9J4LQeYReDUwWGKuDbwnlHTOpPZcqRdfIUyYK55hEXbUPC/NxpHXDe0aZh64E19EIwcPS
ovXUccZYAZsDEiSpLJ0Y7DAXea7sK/N4pqfYv49ziMB8EeJZz66+gA0K0mA99u50ByuHDrne+0hG
q10Yh+FNNfAGfEly1BvtJ3LiB8jz0SFskkur8yRWaNaDcAxag2gqzWvS06Jl14QsDQii1cy7shcZ
MqsHzbBnThdYWaBlsDEoNKjbD5munVuN7EM4BeP0WnjLoad7mviPidWeiSLaLm5IU2O9y7rs2tNI
IxsO+U1GOZNE5U8zmveeNXyunOQtRJOFT6s5jusJn9eEE+bT07TnNPLu4mHnoss9ANPZ053AQKQF
psvgsopPac8dmGxzdEeY5PqHUsOoXkPOiWdwpuyscajdEF951yX5McFg6wQAzzn8EeIJr3vJF8T7
P/ri1BQlI9Au/+41DgRbGhiJZ39j+L6P3fIN4YQfB8uLiesXmhDwt6R46goDmaagvH6b+15CKOKd
wHhR1/YhrtxrezE+B9u81WcUOl19H88zmDDBg3jkrW50cc2mABvetnR+Nul4BYvgDOt2LwqGmZm1
uS7p1a+/TXQnt8lg3oZw9uGWBPjq5HXMo9eRFO/JqU4lBcMKZm0S46cLGguOn+sSRrO6W6eBM+Yb
R3KD0KYlyWm1wIdYICbH8YO/EegEt2/5krWH4oKlfQciEIcFW+9tz0QfqtcteaqoNMc9Ez7UvNqR
SxzvoOeB8yYykpcUznKLaZAKBX6tPyf0+1z/GjUF4MzhwuCKObpz6QDPZrx41VgfALMCbXD/AoGx
C6ufIwmMuZWdFrxDY+bfr3pNBYsNorGnp9lqOXXXFuKJEeYw8ZhOeHXbYg/U4Q4I6pGEk9eQOY+e
5Bfe1vuSDY82nzYP8X9k93m6bMvGfiVB+5vWWZxmvWM1gdhaDeMQVeOlnLGAAqUJN+hUt1loUeCX
+6yzjtLNCNnutmG2MXvrOS6mvXB0cBaDcUATH0x2edSL8FseNhyDw0kC/3eQOyICVWhUNmN8JEgL
uxs+NaN5XKo9IqAbO5/3Xe4/RIZ+Krx7TVvupinc1t03VGJbAl4es8rcwul41y3tBn/9peQUHqJ7
A7oEPuzW0Lr7eq3vYI++2yaQuzbfjjMTM6sozzNy9hBIv5Ezf626a6+RfhM9JGF4S+bKRmXnNXu4
gTcx2uSE3Ne1it9mJ7z3S/JQdD1wfA3SAIc/78JCErDJ02UNkdIib2baHvtsJlpr7aL+fjGAWDz4
bfI9q8WHtCNuLL1/nGr/Mvs3Giw03QDKVj1hoMzNdCfGNwC6In65lGW1SYZuZwhEF7kV6E+J5zyA
g74zxr9462TBHMlc2ccvg/VCAu0mdz8rC+QJ/Yo8gt4NAoNgPY/QKoPWTX1Dcz9Y4W161x7wtG88
6QBNq9tweTTaH3p9jz8JKdJtpPHII21mYrOvMRKVRDCGS/6QuSmOL7l+RtuJZpEvxf6wYodq5xP7
ZPTt08ABHqzBXTNj39Th0k1gTMtL6F+M9tyRDxdieJ5Rxy11wski23gkcom+vpu7c8sDXWsYTEEw
W4gls/Gjj+xHd+0vnRXtA3IdiVa8gNMgIdLcTb17hKK2j6yH1fwxa8NxHttH25mPHfCZhTc3WfUF
bsU5ksM1tHmaGG88XChl9Nn4C62sm7XxAzESkd2Sm5K00MjfLfhiWCI5mw073zZQkGW7wbvtzCQY
7W4jqLNXw8UwiT7CBRXZEc4Q3kOP4hB7bATmWYN4reWgC9rGXn0/WAUYUH3f2ZDv1o+xNm7msj2Z
dEyg/VJxcA3a7DwD1LXNXRXDl57c3At8Dh80x9jFrUMKLnPPXODUVvmhYU6tiTVIvQ5ab08rGlMr
ejlrY2snt9QfDfstZfgChW8zjSc9QbIfflbNhQCOXUikmQRwuB7c235rnIXBKAHqaJihv8Jw3vdM
JW3nx2A6Jwy5FyYxG719FTFWYT5+nt2JiZYaWksHR85C3s9u1DK0+do2SXQYP582p+cYyoq9ckQT
HoBTilGCrIACPQ+8RRHhyu0LHXEHJ7Oqe7QYupOSSAMKfwNwoEWUL5G+POGmov7WGCja7dnG8Tph
E0VDyDNGzyEnqqwlGC2N0T9KpyNBnVA3oaYcyOGDqwMKxusOhQbWe3zvVzAzmG7zbVlPl1DP73TT
+OHQ79PN+kgiAptzHqzEfjGBwFVxCSueI5K0MZnc13H2g4TLDL0HLGsc5a+ZK/lgsyDEjv5P9dPS
Y3AfZRlYBp9ncN8mv3pxs+GM23tLlMbTmtDPAhe/xf1+b7wWsAQd7XHt58AIzdsRbHBQ497DYn7f
6hPEMd/6SdwOs6EQpAkBo5i4sptRlx789HGYroMwoXO/jM7PeiwvhtYg9hVbAzsbkn+6StQ1wHBE
DT3zbSgj7gQaP6XBzrnvOKkvWfWXOYo9xor3Ft5oCjSS21U7Gln2EI1345pePAaaBggoxtX3sWUx
4c3hsq34R/x7wa96765r7zLWM1+H2XNBUXdNwFg6XHr4WfcRodEaPVQcGC+Z19/AH4EYMtkfTe99
EHl7dtYquTjdeB6JGAHf410gAvY7qiZcCJW9WzDaPDKAl8ww/X1FQY8klLJtLIfhIbWOgj0IOgCO
OZEs29bQWVtS8dHjdkDdizsVbxp1QGwiGgyK1tH/QhmIQGsIz7Ofh+eIvOBzuuA0L/GQ3Uy9N7J2
TOUFglt8juNiOWWlSBD9RM3R0ELtqfVm2OHrMJ/rpo2eHacYDmbu1YH6UyfXpjuvX84j1Afs3b1B
Rysv2Yv4VQIigFqVMyJa+a9xVemX2lwwvKsfTpdfTlKNRJ8AOQTDkz0Tw8EG7M35GaetgcJAmDsq
Y8zKYOY3mXNpl6h8XQBsn3l46UmAQnrVp6E/gkicgynM61Nog+8kW9LZt3Vv79SPtKIbdnHflQf1
AjPNIBaI1T1O81q8Shwm6S+6OKs/NeXIt5o4Xqs/9aFULlqx5dxqOBl6ufCN+GmoRA3zYCusUBd1
W5oc0zE1qSjC9yVcPjrCcCPI21JqX1fJyeyeiNh7TJMVd7GA9gxQaTO4y5HGMywZon9g5loj4cJT
/iO9EaJ5iFMk46lD0iwOXLascT919rkS/b4EmW+N5pPnruZmP1vMkmiLf0tRndEaT96m7ie9pzPe
0KfYI2goHVhJoUOgpP1cUvKdETxMG3QNB0tbf8FI28r/CTiIWS1B7N64b3TQ3nntwh7YkexwbNF7
odFqebP5MZ4MrP+tsbPLIgLeUMhc3bsO4nY+YeSudPr5cfTim91+MLpd2XrHxA0fmw5MGnjm80jG
MbSKA/ZyzsFphKoiOvTrcF6M4nus78NhdfZSnSbDx3N9qLdetQ1XnVLPoFdbo9KMV5K2KvHge9O2
Tcuru0GGG59HAw+y60TvbuyiOm7R/EOMCjD6jwjf1tslS99Zc87+VD6YhVNzwPWJgmp95FusUSVd
ybXd9+igEovVtqrie5g2hj6NmAI62mi1c2UMgmSPWdkwYVlF0p+e9fjNaT12fpraKOnmH4PO1MfM
/JvZuzOc6uJqzX3l99wW1XrodVNGLdCehzY81257yNd53zCjCijhe6NBkg0/t128XyXlgd+knDlP
XZxDRvSuOuRBLbNfM9wWzYS0t5qADTk3rY13dbK3gjglV++frOY+dn/WvGhUW78YT5E0QVJZ4h45
8L4QfwuzDTBzkYFljGhITHmzc7XkaBjmtu8ZkmZLMfNO1lc7ZuKvN79AcnGxgRRBTHvwJ0IE44X9
1rR4oCMgUlvIX5gisQUO2e2UML60wWfuKrP+VrER7tDi3mtLgM4VrkO+Q6swbgqHyibEV7yZWw4m
3SPstBtTQ5I6N/GLa8P2rbuzlQ7RtkxTcahfwQNbZ8I7oDFUt9i9MnzruyIz/KvmsEY06AivqEXu
h+bBhLhwshcb0hfujxsOGWow4BjOSh8gD5racC5Cq5PtWmjeoRd9chCls9fqIj65Bvodo8yXI+1Z
g5NkgHb1seq1ajn5vduzFE0HQkGbM1SPq9KvrrLPqTnrW0i23CX3NJAHEabxtvSmazSF58UkiTcf
W3LyMkO/RRILqn3twvcGneGpEFp00XMTXkpDAGUuJQOFaTfXaSiA0Xg5/8RuQcinVmtnE+2VZF1x
hlzCpxUx+yESdXNsivayLE14aUb3ImjBcmZjfka7yTz0jW5ecEGzbw9Nuqe5Nh5jQeAG7d/qOHoW
sL7KfQMEkd77IwqCSO/vyVv5lcXiMpgWMM6B+hyvnnmjFWyLSWY9TII6aBjN8aiEy2M+moe2BJ8u
r+lg7FPoeDXuxd1gWQYCkRWSGHls8Fcqf1P3q7FjHXuovN1c+9X2S7Su+pheNxyJTCAgQ/5BYmp/
lZ33UC7hT4HfgdEGysc10n+tUflEbUIYrbyUNeLs3UKnpUJSIudL5lIZrGnTi7KjqEa7moC6fqAn
GoPgnuLSchm7yJ/2Muc2z0MSLh0OiLAvv2ZgE6wCmjtwCQD2UuaDtoD95r9PgNRkWvVplBq2Ef7C
7kehHA0ZmfdrVZArK+d3ekIfAQMlWvlxDc/EG/IYZsDAfPOYE8120itsEHrj7yq4HKAK2o3ydHQt
Ylemiv0NKkdf9vet2D+S+PlauNopgvu8w6k/7TWIs0rUpJr2Rdyx0hpeGiiZLoR1BOVFdvBLtHd2
bBxZq5nfyc/r9sSOlFl5mYX1JW5WAz5Hm3+5sI6w/ECLTHg59ZerKa+ad/5fo1B98qogjCdmYqqa
4+qVjVXXGGWMO/W+UqPUnvUIe35vc+NJzT/BmHI5+dKUolQr0GVgvEF7dEiM9oH9iab618RWfWux
wNyxeqhcPSnz1qQ8C2NJwwI3b11pVcD3z24I69RnOp6ndRnUTv7Wgx6G8tc9jFIwokaFlakf4cq3
+2Q62UOUHOb5Ry/lJmQPECrN38NHWeQSlgENVZ1NOZSpBeIvA4dbZmUWtMvuQbMm6mcpPIiMCCpT
B4yUCa6LU40JCxggOD2tX/IQztnZRTIsU8XqTerq92HhKSms1i55wKBkZpnSyP7NZFHrUqBM3Tc1
0uwG8bp26yX1m+JryJlJtU+CzQrzfPembC7r+ug45OzKGY/6iKpXa7S1z8/oB7U+qUlANDdPdCIc
NUSfCjSWKau/umJQhICpEoetBLxqyKe67XCxNua44OuXCl01glTSn8XHutx2HGLA8imblZpBa4j3
sSXQHnSZpm81wTGt9kmVwc6uabTolZJYXW7lKQjd9RgV6wneokNyCbzFwvP36rHRBtbAGbEpsPUY
gVNuLJtu1Dj7DcXNPECQFXI+pYYdSlD15cvR1k8nTEoaXtrz6HdfbggA+RrHRdre0IKk1DGtLSJU
Gp/nltgquUUFtc4wMIoYDYboJ2Db0z5EyT/HRNG4cvo9VVJz5HGnVITK7AtzgtzDfFrZPkM5dC/L
GGs++ydMTioI+aq9bb7YScsKKLvrdKKRUDNcVyJDzsRbOFLLHe38VinT1Uhs5rDU2Bxh45ohyQB7
RdCe3qr7ATysyw2ItF2GeEba4Usm5hg1uR9NML6RsFUHSpimxlYOCbFBWRwmDadKcWjBNx+TtjC4
YbhvW84YB/U9zAMj+TZ5VouDI7FX3kCfutW46/TySPTBz67nTGwl9PSM7k75e3BofylI67m4rCu8
jbyJLvFEmESOo2drkNalvp6cHh2mH3S9X5uwaXQbNjPyeKWk3K6p2We325sR7VOf0XeURRrzlGja
2F390NasRUYXGY9ru7DKsEx/jerVTIvUmmQDQ0IqEP25+0nIjL2V8//KRwMw2M9e4u4J3qMUlgKX
zB0XiWXB7LMgvpbGlRCsG0oQXpNBCWM7lJ1yeF8u6Of1AmaSxYIixeRfi6Z08mnsxF5ftbs0H6iN
RdJhp0SD1rPYqkXeIu9gk3dud1A3fEsQa7DGd+rVwwQLqT1m40ZLwYKSOM0lTcefYFPep8jRtnnm
X9UwJU2Xx9aaCi5D9SEIza2L+l3QtIr99lsFwP2ckLTY2iKFT2Q+mWMRH3ULikYX1YGm1/WpQfny
ZSAghYADb7dXz/e/9qXBOBmUnOoe0sEJS0jZdczJuYIr9zpExtUFlH0dDItkczI0kqFgOFBPNTIK
6S8DeYE+sQUiK+c/StKvlgl1m6cGNVeIbVb3BHgSdDoxA9tgcGvSM3N3Zbt1Ib4217BAY9CbMUWc
3JSc+c5yxp0ySY65g9UJafOGHEtv70FS2qolLyOtGGmLg62NWxj97Xps2pg5tRXvGRhkwTI2N8ra
IUWtB6aI77Us5DMPV6o0Uc2j+Jzcl2ZsaTG09g8AUC53wvC99ZJ96TjwpHmiNxYyMbrKjBVjUAMb
sYDxt3yjCmyyKoVjQlleOUowoaPllpHI7Ymc0Yn8IOrxVw+hrmEazMhUleNWbTmgjDz6pFV9GVwg
5RKLFtk60wvY51IdlZLdviFru9vO0uIXmn8Vw3po+ywJvgbzIiEkDZKBlJ7oo0/bnceN6/mhBnRq
CKyWC7Xkqe/FwOWxM9vmrL7/Iot+agLKmSrUlHjDdBDqGe+lM2knVTX2PUoZAzcY0g73Vn0QNZaV
m6FjG6ca3TJy3uSX49jIKmIyetbwZZAyrIbW9zxE1bXrgErJtTMNYXglJS08DE5q+VcbElHtxzry
z+ohiQ0baQs+Kq42TnVPQAopmdkQyit9Jyy+mYM/TwPCbICjT94GTQ/3FpowtYxkmc3uFWsHDZKP
ertfi5SJBnladAgkGg+7W9Xc8AVFTYTAEr0Bb07dnEoGkZfkkBJi1Z+H9qhKSiX7m8roW2IPn2qb
UatO2vsPOjLgr90HhUfPBCtbES9AIlffsyd+pGlEm8valKvv7NOVc640zyRm8q1kFVW7mvoGlS7W
yeOPMqLlqPZeYl1Y5J1bqvTH/9uMIeMGS5eMoArptrrtdFTmHVNqUZzsOx5FiM8Y7dcBAnYkvdrS
2Won1s3CkYlTvqQOlmsKK926yjXS7QiLatoZIUfK7yoRpcxzKqP0nNF+CJ38fcR0dyh4jhuxlEd1
rdJ6XPbZHJ7Ugw6akdbIiEoQ114p4zsYi5N3uFHKYSWPamfO7XNEeJ9SBEHkHbbTAmhdehCUiCmv
6L45rX0nYpuBurTVTzAjD3qKfzBakr2oJxdiPXmOpnaZUuNxwdmvljZbKlmUu1DtLrnd0+i9y6Rj
e5DaGRkls0FM+NMlYWCnQ7RWE+xYQkjjHGpuZO/V7ry2A51incBHXN29y1pDCJWPSZRbD11sR/2v
ndQThhis3hk/hhotfBQmr6aWngSEm3Oae9UGwGe5VXeGEtm4AstfbPqsU/ICOzkTS92d7lMSw5XL
WYq415FqJ+nSxy6LX6wqmNeMFo1UIZlzikO/CGVm0f9Qdx5LdiPZlv2Vtp6DBjjgEIOeXK1CCwY5
gUUySWgNh/r6XkDky2JGU7x6gzarSVpVpgWJgHA/fs7eawcQW/wbQtrfZJ9LueCigJiVrUPjbaMu
feI39U+EF4CgGR6bKSbhcJbsww36OHLqFmq2GSGizISGAC7YA40S+65GJ6kVX0zCa+6c3p8daqyS
gYswN3eDa8AJW8/AIdGLqOUl+HORWiwuieWGOASM0Kyhz5S8wHoihaNDFlDORw3kgJfIinn9Zv3f
4tlbXrQF87AoUIiUgRPlAPIMhtT/FEy4UWoY9RagtaxWXxehmApn/6yPNNYk33dfmfqt7dA9jWXI
qKAmuypxriqfd7XQxb4BcpiMerSNY3vTzHL7+Vc22xKnTte+mQLbFqtaUDmPEmTGHmTmernflqee
OxKklz1t/kgW3dNSJeXBozUVrGFGrQE3+Ly8GUtpsNyEpdBu51Pb8qWNhbwnespeBObLlkBXj870
XzJ3IcNvdlm8LP/FH+nCj0TghF1FzkFE4vuyqNVzp3Ny551A59hSDxsSvU6V0z7oRrgnikEucvg6
19GX1OqbVlCGjnLWkPlq3/dpCdMhJocq5Y9HxrQYNd5WsNmh7SprR7zEdNZ0canUmO8WuVdXMxYX
883KuFlvhX0/wGxTLeE/8Xi7nAO8hGTpniSM1fIFLmt4DBtpW7VvZV8TqSut8Rv0z1gy4ZpcOOBd
7DiD0E4dvEhNLBE/+5KRFNhQ/PUK5N/i8u8N+w49/kuRtBf6AG8GCMaNL8QV7kG5coQkznJZHUAQ
/rE8OZH19+lgHGDDOXyn1GKLpmy2X3mkY6GeNr8uddWy7Cx1RNza3sbOWzhuDB5GBuSzimoR901j
A06DjIDFULqo0yVuYLRG+ZszYZFxtqCtvEavzsu5dnnhlw0sL4JbNyihwevP5FcQovq8vPX9REdg
CAjNGVLrbUHo0ev5bb59qgZNrOr5/UnmYygd2H1C4offmXgXYuQ0UaN/7H3327JrYEnTVpnBHMPV
yIidpbmL0tXXs1vfyz9POUriqCUwjDFIgCdlUYKS8bAiyeYqstt7XvlylWrf6tkLDu/4uDzHkbjv
bYAnsRvPVCraejnk+51DRY0mb7l3xOMAq7tzZj2jUhp2xZwWlpFvlxdjkfsZtX8Sc25lOL5Mwcha
gsf0oMzwDoAe3vG00VdxSuj6/Kv2mvtopvGzDQVsrZdMz5a/q4hT/aSkra/r2TM6NPwxy5PuWv1b
rXkcnelZL0v/8q8rL6ByhbtoFwc5L4MaiUEbrbNetPhMwFF1WlZMOaSYn6M9jHlBbi4NR1Ugl1h8
zBYL57xULA9r/h/xfBYY5oN9CWq9Z+ZVW8FDRgzo23KhC+TXzDrebLvLbqfGtKAPkXyjIXmFmic/
6rZxetv55lJyJCGZ7kbJ8EMAvmVatfy2AZGe1Apku8FCROY/mLBHKyZ2GTjDRJBxqUvuf8CWLdFM
uKyXfjGMO6176Dg+0cXN420rOzKFu/Ix6Mrq7LsGNGgClN6ujhMl5xbVkNi8DGIoNZd1fHnpl+uL
SaSiTOSA4iYWvaiweSGPPfNGmuE56a9xa30NpuRTlZLOEfV7OKLd2ylK2sXdMMUnYs3Qps5koB6V
Esc8jI9JbcHV1wkfkRQORFVJxvLkalRKRFtnygA1QnUN209Tm6JqsKeSKXdL+g5OoQF2a+yW9wuH
gKNCf5YpzdXlYdkachmjKTmps04vFiYVcybtPPcmsZyrZb/FuUiNsai658ROKNr1ZD5Wc+pOI76F
ujwvy/hyZnbGCNVthLRgWT4KR2RbJ5zOaUxBn7j8FlhyA6aJ2m0t6fNoSXknLR5ImuvMA0r2SZt8
lNmkPFTM2Nl5rbWPf29VxOwxJgH1WF2d8jnMDbnN4LuGHX9yoGj5ZMw1l3rMcbuT69Hal2g4Bury
g2ZmKLy75j5unQfaVNwazqspqVY37Sz5qpLy4JkdLmcGVFmVN8eY1tjEXkwWS0aq3kxCS7BD5uZk
b1QCctjsyWk0QrU3IFztHCBPGxsKk0RXsFKpSnd1xmfZMzI13a5EbE6TTzh2thVOc0uSjr9jcPyq
DZazawSd/tw55C51WNbHf/i+328wY39yZH2QuchORG7QAAENRPwmISb1GUfLmSMXy50b+xsmpTcQ
9p56LUyAcsaMZ7O1XsPOC4M22Mcmn5dG5N7GsJTaVON6ilWPIICMVR9PwFip6lwhFbPz5CRqesCp
6phZ46JQWhLQ3MW/Z7rB2R1jSB8gO+7dwHaO8VR/7fvRRwAAv6RvonMYuKtkbCAYKW0rHTLUooEh
llloR5jNwdrPscK0oD3IunTXNKSiify1rpgZVkl522ReuVaidLdxsFW93hI/NsfW+mQ0lvIOkXrG
wZ/u0pC3Yt1ywCA1jWUyHK7dcAgPoNRrsITjpJ3sgre6C80HvoeAYJ0o/xLWfCWdMVhns7du26F6
mXxi7Lo5/Wn5R0kHpmgAAGsCKHce9rd0mGhYK/PbNKIxTMppY2pDdfQdfZc1Bjo7lKq2chTDaB5t
k2Gl5c7keIgJ6BgDoY4DgtYsJGU2deWtbbkPjSwdvMMjEYHMx9uu/1g12SWXNIdAJGqbRmgvpA9B
65LlAF0bRq3jqs+uV716QUPmhpMjb0qp9SbsdkIlYCnIPjw0nlBMCKXP1I2Wg4nupC/CJw964cpF
GUKLWdwSokZ8kxki8PVHKku4N45mr10oiUzCKfMZP70GTnDHSBw14IigPm+yB7wvf2JbmyNFp0Od
1OfaDaOthyoZC0CfEkWUPleD6jgvxANZ0Ocw6+gXKo9xsyR+s93HV+0AKCfmnL01Yys5hPX8c1Vk
zjOSPTkE7Y4fhkppaAjAPcw9Q59+4rAh95Oqn0niRloLpKUuXixGOjt0ejtkdzS6vAcz+NNBTHEp
YxP5oDucnb7xnpV49SrzTwmpeRcG0R+RPoirCIeOAFV5/YzSeDr7uKsavAfguGhtmU6xaV3O3pgt
ERlwcCHnqkNtdAwHzm+TI7x97oQPiikAQB1MrE7H3TcAKKMu84CnjM/KqJ1ti94xB850tMoYVAwO
5742SDCvjO4KaHnTY2pIYlIeY7JMUs/KL9AlXwZ6OGdy0egLNYxIAPaN68aPv3ipFh2trHVPjtnf
qKl3dhFVFIIQjhx98ZqVIliLijaenjBYDotviUOsFAErR3pj8XmoOn6NCLZ2NeLQ0ua1jdMm/A43
B92GVms+FRSEVrFcuLinEv1SmK6JnFOCvFZi20j17A+V3Dc2aCVM5VtoTv7FpUdkhU517J3yiVbc
3rSQ3toSl0vmCxuHYhgQvdI3VzE9erJOxpPtZC2aMCb3Ot2OU+1C2yYFe17c0FgkRCsS64orROwy
r0PFI7kRpUe2UqPNsdPzyciB0rroov9KKLl9U3e/i0J5939/GnvyfZrKfyc+5Sr6QvlVfGv/E/JT
XKwGP6dQ3r7Wr1++pv/r2KSv+Z/N9zRKY/7JNxylYYgPnm4T3KgbWHVRlf0XjtIwjA9A5aXrOPob
WvJvHKXhfOCrcIhScU1DWnh7/8ZRGvKD7UExwl6LVE0ysfp3cJTGLGj/l5xfwzEBjNKw3ltQNJDS
RQLQ5STr+JpE3DVi+C82aPCeA+8q0rpb3AdHUWM3zHMySePwNRyD24KYYNgV5uG7G/fXC/a9j9n+
p3H4X5fBzfmeKjHIVhS9MzanuNRPLoGfyO3JLG29LEcvhQi8wM5OXstWM8f24srYXeHS0VfZpBAw
i+fUiq4xxyBp6oxXy6E1bWius3Eaeo8ReXg7I08fe2UNCAjG57QdizVFZAL0Kr4XTlDcGyxBRC/p
p1RFn5pqejZxGE5ZfE1g8TFMM4suE32wPG2CQ1ZrEgwdpnwoX8FKWdNX6fpH4jc2dN9uq5ERA1zd
UE8fq0xdOxk2eA4cA0Mduh+91D9VGnkuLH5kzl4GP0H1U7THPNUfRomIr+j4x9ij6/713V08GT96
yO+8GqzMZCcBuTl5MXtXV7lrZfDLU4Te+/jxVh5k/tIzqczAVkRQ+v3yMpbxpyJn0BegD7EGIqCb
Zt85/asoO7mupDqWBng2VdNz53jeM9yHyBLsGFkRwxPQGk+skLUNMiRpCtt65EDYT7i2qPfT9VQx
6pvJWI4B+KVzuruKs/Svf13xT3vVv16md048CDZ6l2hedxr9/jZNw3MsaS9XMrkmU0PHjNqh9pe+
89E3bWoBp/9kRaSykZgC2LGtDr1NkHYZPMQ9yfYe7TeCWfdTg7QajfeLWRBBRoKFPAXh28eggmr6
zaN658H617W/M/IzdO3GWOMEia/84EXGCbfvjWOi+bb8+4iDhXKHZ8ejXWrrz3ZC1yQLN0ndbzDK
pEx0eIuNCol7z7u7ytA3oZBae05xT2gXXZbp9Ot7bMz38kev1DuDTJiXoUwcjLRKqXVOnqbBzMdX
eH/nJnE7BF9qycvjFo9orx+mmvaSHwb6TPJe1wUYhsLgGIHq7tfX87NHPvt5vmPstKXRDy3h0EgE
0byh/ZVkAnTu//SpiH/+8YQK2mTYE3RhjeWlSqtL0479qmIsQp0tEGU5nOtD3Qa0hr8hV7zrYRj5
q1RkD0HWgOHXwxs/aM8wpJgIpskeKzzgwjT6pKfJAxKaA+2Er7++F/Oa+aNH8w7lMvY0GaaooCow
vg55urGCrx6yngQntaTKTEzzN7fF+KcX7F8v6zvHnWQ1jLJIVScDbxQatBWWD25RsO9QhddKnnud
Y66Fd4MS7de/3M8+EIdsse+ftA9VKccSVZ16b3qwRgznoOKAohMJ0PT2tyQCtFSPg/aU4M0H836I
bUmwtX2vmOqgm8VRoiJG5Kg3sVkG+ktc0aBEA/MHR2HCxt2RA6sDj+w31/uTN3OOYvv+em05arY/
uuWp7Tt0gSNy6Vm5Xc1OYB7HaxfVh6ItHrPUewKDjk7Syj7WIqTqDSRYORSBwMTbTWv0+JRo0NEM
BZR17ofoS8UCjh2UUJc5nKQEygm79uo3Fz5vDj94jZx3m8bkNlUfWmZ1cmYzgCyuE2vOXKUSNu3H
OgxumBzsJv1UQYL1mZymBYFdHRMtsizQo9/ULm24OZs+rj5pA2xIuodV2W+J/TlY+vCqCvzMdXQZ
ZczJBC7pr697Tqb74XW/W/3zXEvHzPfQzNUmk0+MRoRGuhdcG6iokqi79noiR4MRb1A4KNgEPQZn
JIJfW5/Ze6r6dk8QDyoRst1XGqmtrtNAKQlQSWYCyb1PK5Buh7k1wZjA2c12qfCftD5+5uj3NBbm
Z89QBVPadK+a6FVvjHAbePV9Huqv5JoUG8MZz25GgEOfd08lfZVf/+LvWDB/f43Ou63Dr5KWpC+k
6QTl0qJAAm77p8z2vnaSmNtcXSf1C8/zLCdzZ9XtWUeGmKe59htn6M9qOOfdlpC7DAYE7yxixVRf
pxNiK1ZjsmmNJrwtKTo8izZaaU7lpi70+8S0vpRa1TLtd4hZ88x6j+6NKf4Y4DSUfNPqz4FkZ7jb
huKoR6y5lRmINJeJVzjQwCgnhkhjHuwi0Z4dgNNmWZ+ztKPlQ7PTojOxyUNGF54LhTZX4uKWPQo1
yEGpL14nodF4cbtiXWUJbC+NNgkJTWJlNiYM9hpVml/p9zCvIUWE9Wfpx/iq5sbBGFrQlLTrLm+f
ktT5GJrJpzTKL65bHKy0uGSBeSihbg+9Xe+q0Pr06ye8OJl/9Em+2+UcvcE81gmF7JoCuAmqx6az
GA53Fpueyax3CEW7M2uaQcygkYj0udjaLJlAV8Jk51KorNvEevVCclCi0sp2gLYxr7TtqWb/XNUD
hfOvr9X6SYHgiH+ue+T/BVVHd+Wkm/2lze6H7prMqFvLTM9Fpm6SMdl6dn0RwGM2Fq4+IRPaItOt
69JRlNQ14liZpHYzXSnC6Vs9yi84lu7jsDwXeXOoKmCVzKEbxzrQZ92nVsBvymBUWLAoEmgyn0fb
PlbEvGAGre8T28Eq1aCIm9tWd6kNrZco5vZelp8HgXLHZvUK0+2vf/ufPql3e7A/jSk0yPlkrnnW
3qxK+wFHTbBt8dAcgWw4aGSA1hY6fqzCdte8j/oGMeJeGXJ6jQgWPwCrIMeZbsOWsQ+IgMrNtoag
RWFaoXVoxmH63cX+5PDlvNvGtdGFusEec0K/KQVIhDE4RkhTr5qkcJ6DtIJ+MJPcdVM5ZDxyygq8
4oIIMrhv8ihDkwTX59aNYvXQZ662niarvvI6wqpIsmvXRW9mO0J96Js2X399f+35LfrBl2C/qwLG
ISgiTXogi6XebiZLReSNI/JIGuT4nYeP31xUbVTPm9HCc9RluYsJSWI2CqpLPEX3JGHdyGl6RVQW
rEpJKV2mzO0HRWe902mlAjuGk5HFIHxTJyXnWOh0gWLONE5GeBHNo3VjRJ/AW922JBWvRSCsQ64l
ycFk1L2qtE6s05D/UBmZILVwHFclNrBVPcaYRKkD50LSb5jhhAlBIWP6CT3MbdSjQEf6e+VbIa9v
cO1q+dYepkIjt1HP15jbmiMBcMm27uY6X8+HfdPZH9sE1SHguplbxhMSgGG2Tu+au1/f8Z+90fa7
Oga5OAAOPS1PvobuoSw5XjRNDz24z+hjEW4D/DGoEhwpxbSFLjStjaEptxg7e+T5DUaCwviYjPVz
ZMnn3ksJtA7RyoCGOloN7T2Q4cZvdiLjJ6WL/a50KXrCu524TGGIuh9Jr//cDtx3qevPVi1fCxHe
Op79UQhk6CK8GeDgoYSvWRJne/2Uk1laiYguO7C5OLr/9Q382YnJfleXmKyt4eDktDgqI7oxxhj7
TgTI5cE380PIdP5ZCq8Cdj1CxQbQuInivD+kFVZ3C9HKnjUFP89EB+kq8KdoXys/+M3n9NMbJv+5
WIsOqmCDjZoj7dTznaP4l2YT4MGy5Zy5PWDYgpCi2TdAYfXV5AEIRI6lb52M096QDhZW+ULfaT3Z
OEANC5SpuP9/c+d+sj7Z7woLY8ojt1RGd8oxalfI40Tp0LQPNk2jXuqu2Np85Sq3dmYL2toI737z
9/7sNXq33WYi0w2REojlR8a+JX+MSAd6YtHsTXYJV9X3jechoXU2yYANI/afmsbfCwKbwDPjjR28
4TyZbGlhe/7NJf2kuF3Ww+/OuTx8iSfMGE5O1z3h9LDXJgS3VZEMt36M2DSBV4EBPP9KLuA5Z6Ug
+u3BoheAaQ8Iv4n6Gx9o8KUgDZjDUPxqu9r1r69NzI/jR2vy/7vn6aXSBnVSIZpmejrBZ59i+Zsx
Gt6Jx9QcRICfraL8jKLunNAqa2m0JRyN64j+QGegmO+YAu7GTkUn6sn+rg3saEMU7L3szO1kx1gj
Od/l+rjNq/bmNxf+k2Os/W7/81NNOh4AiZNRdU8SVta2YTwztAQPlHX2yUjaz33A/mCN1smy2leg
MBl7iQV5WIXXma1dNREWI0s55i5ACAXpjM8gH2guYSz/3Tc6b20/uL3y3ZZnl9oUAg9VJ2Gg1PX0
+MqoBrSyOjyLSs14z+Cm8fqnMp2eXau4GAWbHaxILizj6ipTPk4u21Xlk4pLMcZkUytFu19u4r81
I3j8fXr6f1L7n3GVZ+p8/D8fATxGWVFrl69Ny9N8y2Q//vl//vffP/nXCEA4pJ/T7ndcSS4VBcPf
IwBhfQB76wqTv0iAEGNz+CuRSnM/mFB2CKtiP9IJQZszlf5KU9e8D5anM1RgQGBaM6PY+beGAO8+
XbBlDoMpYc3h7FDMGFL8cx8YHD+32rJKz0Gb9Sf2brmPEYpDViJgh6LcSMfuowNbYIXNa1z7WQSN
ecjQJCL7xw04xa+SL7lk27zpQ4QzfV/inQKrm1c2nXyijza1OpmpxFmBHCCJIX+4XrAOfXHrp86l
dHqQE234UBWkCqBPMcAVtONZ7+9RLto3ox//AQu4impyLMpypzP4ouNA7HrToUugFhM0GPKTrY51
D+O8LDDnR76FfduLmeKjnjDqHH83Ou4uZhInguNoFBTgCBaYXVNQBrXP0A2kugvtqeiG6arRjAes
o3xqaXpPvIkGH2CsN9KaUSI5welhr6FC0S3UL3RzqKdvdeq77VRVGNDj6FlF0zejREDeevKM3JCD
WkBKXJnUIyNwWgxASQBBdh/LNHnVuJPHDvEkMZFJnc1pgaxGtoX3y22NV2iU1TZnO/pSMog0dOHf
QZe9CXy9uNJFHjHxHbEm02gHQn2pGj0FJc1AX1CN+iJKzpZpHxrQZEg/2UIrj2qHRIKKTBkDRqLr
nNEkVKQFJdWVlXZPWl1UQGP1WRXECB6IfOsiW5LOsI273xxsnR+9gHxsuCN1EF7SsN4txeCPkqlz
S/gSCC52CqUz7uX5HMRxfFdgeQCnT6yPTsinb6bDWbrVM3YbjliR9zQRPXoQdXRN4AE5TnVFPJTV
SgxXQXDPdvTFaPtH6lFzPQa1vikGH0juJDcQ5vBt5d+iEoBgGRNI3RgeZT7iEOLLKXeKOvyo3TQD
BJ+4Mx5HA4iHyMI98aAaoHUUqxqjm7QF6pMded31O12zn1K6n3ttKEoMCWW58aaM7Pe4gPio4q1K
XfMlzEFHeibcRjuMt64oMG3C4CcUB11kNNn9irCX8JAPPs4au5jwxwQtbaOSmBLts+RFbQRW2Sr2
wBKoNMMrqmCqYAnxtDY/pG18heByOiK2h5/nmyjZHXmucP2v27IMt7Xr41ap6CtKC5qefUiJ/FoD
AtEPHg0GNm7t1iRcQ1ECgkUKY2wBaj1OwIw5Mjqrvg3pzMSYXjVL54Q0EnOp05ckNjI56Lad3wRD
cKHlDfcxER0IuMHisG8kZy2Uz3Wk30+IDe4mD3kQy8ghi/PynEgA46MUHHQH9E2TZeiPQRrBKjKA
4DsLPYD0mGNRfMOLKQ6EKfY3Gg6OtWE3UJqq8dbE/3pUliQndfg61KEHRKRCXIUANciBcRAJ2+xi
hGgXlIz6hZPJ10JMkDP77gp/bXPBvKPfKzt6iGvAsZ5pYPzLHXiKRWjWKx25K/4h0aMtGaNjncrP
vhldwb0fzq49Peg1b09S5uI01drB9XrELxapR4PGReolp0S8L/06ICuEv97/I5lQ6qg+fRE99qtJ
i7C2G9pdHQ6Y+GNgt0EBeWh+Y3N6rArR0sXY1fjKxlE8g0oyMZfp/TYl642fPgU27x5DsAvxM8Oa
YaJYT5q9AwYRP5qlnWx0u3A3QfXgxyq77lHXAnNEt6GaobgjgsrftLpzQ76Au+0MARuUhsAWdwME
AKhEWytOxl08QA12vPhgNa6/yw33ommdedNP1XaKhSCBzn8aWzPCEI2LTFbMT4EqAXIiC2olHeBR
oYYdL/EbxPh5dZwSe7gE1mzciywMS16VP2SdHa7j3I8uPgcMzFL6sPFbC7aKA5Eh6qNdJSt32zaq
PPZIKGC1wQVjJP/ZMQ3i2BotIpiurzg9I3hsEvQQsHiBRDrdXtB9xLeTQVZQ8kLsFe1zcHJbd4w8
2CD2ruXiD9Jop/1Ye+6ll9aprmhPJkCZLgZf6lq3nXg7TTDNVe0I6sGCJB7fte5ndewu1Sr87k0A
Iwwaz+D68kH57uc2BU9MxCwhKATYMFcluN1CeReXlXFG7macPTTkgCHsKzWi/Elq96ZyrOycm+ZT
7uTdRfpYMmRabwmbKs4RSaVnGPKaDfFNNvWdTNwdadLkWgnjS5U0BCGW0E3wfo1Yi1hgUg2bfq5g
21C8pshr/OIYmQ09DxWtO/yeB9diGe0k45FkkhkT3BixXAb+wkguVg6Cpw2Hb2BXr61pQBZJdFdd
tAZ+rdZYIyvtb/CWb71s3tFoOx47rPdbVNTGhu5wt4tpUGM8G8B48GgiAjzhkUAJqz31WnrdFbT9
icYpd8FFN3UtABXl7jzt/ygJe7/ymcXvLBX80UT2PFXPL0beKeoD83W0s/bavHdVnlx8rdo5ZsCH
3DRHMM7B1pBmcszjxzL+WBGoTBx6K++cSWvX9ohIrpkQ1CROAipGpz2Pl4/UepAYTfa5zM3mGIFZ
hvhont083ig253pqPqbQWzInnjaT0aRbONCUAuFIkBHotsYar/QuRBGrUYcoeHpelOinPAOR281Z
V5FlkgBZx1e+Y372LfOGIJth5bj9iy6eq0TubQMchRbiVcREfxwEU/Q48HK6RcQiVzHOlSlki5jE
wJuBm9DoGM6Mo2zQQoftKtCCqw59leIDdKWlbQ1/qs8MReEJ192ezMB000likqliH2YXC50x9Hph
YmxZsemk6p/aDC2iJpMKeh60gYoYEjwrGjJ/ctrC1nS3tofTpPdGtLfKZvBWmN3KmmC+C7KoG5Qt
G9VMalcmkN39IoScVGPVqE3wbaJ5QUh4SYrhOCoG212hsUMoykfklog+kyutd+77qNfPeDIyNHsh
7MXYv0E0msS82KV01qR7tzutwYJg6cDMecZAlbFoVyg2tkHUAiwAoLkugFPXZS4RYNcIIusJyagD
hYRyluvoN1YnPrIhEjqTAQkSzixxzTLcgIYQLHGf3FTZp9Y2H/GOadvaQWlau+BtrPrFhka8ipNq
l080+AYV7/3QbsGBpMl6MiO6n2N/NQCOiVjojk6pPdG7mzZY/4rZ2nnjx0V6VcIvWaEetLZaZGy7
PCHDG2Za0x/MnNAIm+a9qCDUoIyZEfX4OCMxnebYvI1hIquM41Kdic7WiM2gzkv8FvZBirkEqH2z
J7g+2YA7j87KwqiB63ZgswgA9ZgQyCBVa2dYKWqvD65ArBsBbUcuuh/QLqPaIw2btAssAEXVXYgh
0g+cbs8JYpoVdhjKTJNguLwc+nuTRoToqXBr87pnNViZo4//y6F6kfOSZHdFvSE+5h4C0wgE5Nar
RLKVbSNYsqyHUmJ5rrp9TrW5KULqHsPf2WF4UxEFU4Ix9dNipSu4YObX3EvuUmXAjbEf8PZcSQaf
62akE9NKhC1WDSJXs2epsISa2Kt9WUfboQaI16j2jH5/PFlRTrarIHEUnMSODQjHSAsdLbPPk6+u
hk65N9KjFWgYt3qu/anN0I+YNcu07dNkKsWhEMxfLwzUxQ7ZAQnB8GVIpTcF4iH35bQCF8jnY7TQ
nwLSblL/zzyX/T5TLVx9I7+QsNHakM2C8E6LXk361NsOoIrRi0MbxmsjmS6l1Ks1MTMvbV8ccQkb
MNPZQeN82ASB6rb0UM1+BucHUQc3XRiImPLHNsmHU+B2w0mMZIYOGoZyBeqgTCLvYkn0OYUg+65E
7zgh0AGxsxuy8j6cxlPWbDPiMQENCqrmcPI4NQ3QSK0hp13pYTrrmn0OGEx1M5jHD/OLmWvTpomf
HDFy6MkiuaqCAJlqd40VY88W4jnlLh0RDKPCwpplkw6XRtAZgssRcsdpaL0HDp1PhhjjdbmdtcT1
EEL9nLBmklF+KjQDkcnIGuIY7d7XKbrjoFzbBHLQVmZiN2AX21uldzKbIeaemHThoN1E3PSi0ThZ
cReKiiFfS3cmtcM/M0wMO2hMLGVAODMZXHjfogpwooHNLa/Fsy/KBKDgBpJKhE8me8XuuSUYeity
5a5GVeXbXjqfgd6sM1FZJAdrX/ohPBIv/m30JUJwffqqxyZ4OBQYYbauwlxSw3aoqUgET/gPJFSz
AuN2+K71cPvWCvpeRPdOGsEpnvBqGgWm4aAM1Alc+ecpftIR9Ney6s5BHD+AnHQqCcl/Av9fppe6
Vp+TzkR2XbGUNcFDSFUYWPpu6NJ2nc9FQAMn33CTTTZmyDgAYK2HKOQsPHA8Ckq2k/+/LaN/SE/3
X4vr1+xr858gK/V4MD/vKd2+wjxpX/PvG0rQlv9LT+rID4S9GIYrMLPRt5G0jN7izW39A8g2odNg
8uB40zz6u5lk2mhQHaDjcvmJWTH3VytJmB/gkQvb86RLsBeR5P9OJ8kEYP6TNuW7OVHg4QMKusIm
LgAeCXGPVomW2oSYUildPyc14oS21+uNFgb5caQmhQFmjUdOFOVOqGo8GDJwT6k2Tk+R5SSHYNKJ
x4Xfc0umNGzcwBHbwO7sJyyIn0Z9qveEE0SY3of2HPSmXGFc7s4UJ/ZNKrziLonDBPqXC0lNi40b
2YTEIQItHk9O4qZXsiuzF6vO4r3hImopVEfSWBtRJWBk2xutX1xpfjqdHJ+V3R7i5q4ekiwHFYWn
18rb89RNRQkexIr7i+KqYYIqtvY04+xlJ/lHo5nyayorwokbLwUC61gt3xGyfQiLgcAyTAf8JS8Q
mq4w4XBYaFIHniqPMVpNpv/qR6rgVMwR3nEa7Qapq7YdqrY79H5rblgOmDLHeFAA2nwzZvOTGpMv
PsoXLCicIAeoc1vXz5N9GRtyjeTii61N08uU9sW2LJuatC8MWqaEdesZE027sCrTtVH1N60Bal/z
cuMCbHjc1W0PF1dLoltDeA2jvUTfiN5qqec4CtFJOUIWuxkE3flQyZijJ+4hJrUnT+bGfuRojPuv
0z9bfQner0Iv1qU4PtocjmxtJ5wXJlu/IdQRVmWjn2MTkpcYC4cotfwWF+KDHCxWzy74g8DNP+ok
Li7Y16ng8m4igWCc56RucJDSHTHv+OyufdZme00NkAt0mW/5MHyUA0Z3LUSCN7Ah5NwdENtiF8Nt
WRE9toPZy8Ri8m5F5lhbO+OiTcgAh7FCq6sjsrnJ+s7aYkaUx9qhWUPPlst3ItA6HEAZPiPsY2IB
lT10672wVbmxigKOsIQxYJaNvrYU807kx8/0NqLscxUBq8vzgT5Rb94R7dXm6zEmO4IDAAPodNiX
8EOGVS3a6jypHAOpHxU2JJAuYFKdkG4DYnpXjrSpaAh22a7sXKRPTpRwvEWI4VILRSSNOKaVPAct
g5fLJO3WPSca1N9bpBjoR80C5c2G868tVk6ftNMpdghIpzkWjahcCD/idNLTZms2U6brOpWJEfH8
OWrs9VAIvB1Vm/rcY9zf66R0hAmqD37GLjVad9hRoFRfXDQr1MimD3C/r7KPud7GA/qpOnsMDBpJ
u85K4/r/cnRezY0iYRT9RVQBDd3wqpwly9kv1NieIefU8Ov3aB+3dmfHlqD7C/eeu06nscjJxJ3n
Lz5D71zMPYhpXU5IcH3MlGdAdU5yHBrLRDxse/WNIIXgvUri8crr1dNYR1NL4tZU5nc3HJNXZ55n
f+WYeGeAVqHPZ2yQN5/W6CfvTeIVuwLUgWAF1VOIw1hjpBWMtg0oKZrkekgb/I8+QULmjkQqm0PJ
J/FvEZlpDSVTWs7ArCQMxuhmuG6DFappiD1AhTjmmyCLYI5wjjfbStgFPj2ASv4az1B8xcE/3kwN
OnKR94SiQDNSbXWJTfLetz2WoWYZugGuZaNlg71uvRl0hy9qkT4TLZ2gsYaflTIh7sOK6Fc03JuY
cGOq+LnK2CB7fvNKgJ6db+TsIiBseJPafW46+M9yXXrtW9JkE+70ERbqxSn9oHx351bFa4aLWbs2
Tca/oKiagMx67QFm2JthZX+VgeuNLw5rBD5rsseq4CXLZZOeI6QM/PoibWHpWNhxf4O6c0YidOda
nUKBGmaNO8p7Re4f4KP3AzKPnBLx96rK3LG4irTCGlmPYggvrd1Shzqzgean70YC2LwhDVBsG6Ic
zrKovOp9akbKlRSZD5YdJlMZAOlO9oV+J4bFK/b4ulwyxJx6nJH55R1ReqcuHrv8Nng9gd99m2Jz
QjdiTdWu4xowbr41lvTVdszXl65mSB6oqDrgD+VXPQ6MxRaqEf/XcenEGqCOw8x6yQIiwFdh3Lv9
2phzK12QL4Ad0o+FIhoieqR8kEjvvNdA/y4ystMCJ5kpf+ypFWLHz+A2T3A8OnON87PB9FsbcOyd
hxyFOWtWnTs2Q/5qsuKMxbd4MNVbXMDk9lIAXumfOJQihcDyAY5ksujFUmCa6hAbbamKiVqtZ7qC
RdpblPiWNXTMAWwcRlTH4MoXOg9Kxcy75ZkzaJnUoayQZ56bahQfYyMh9XemC1Bp4swIdnlYRdZW
S0DBROBFuvlJIEL1O4xcc4GLih/nJKOhNP/o0qwajLF2hPchBE7MeJbItn3TCrd7KrQNMrvpJuID
3RyPzMJg/vsRpcw7L13RqnBLreO/tYlperzAWhiLlDiZ56ieBrFLRhszWthP5nFSoapWWqixAVVX
EMNkmz6wD8ewFdHNyu7C/ZxlvQAPzGBjEeZ9TFHbB/24l+Hc2TtB2BkfTSmm9hxUukgXbA7Kciuj
EGdzKCsIXRhL2U4wtpPh1p3xkIIgmGW7jSxXPuWJawlAV9DBHxh9L/4XqnZ6zsnDS4516DFy75j0
Q/ON6Pr0GNqfteySlhFgUxtHK+JRh8jkY8mc0ZA/S4836M4/yycG+4gbssHL5p2dkDSEn1uDECHm
0Gi3BgZNBj7kphFVUS+KjKHGoh496CHc/jUXoU4Zz4xYU7K9KmFov0nAs8QqjapkScE275t1mmU9
tZzDMS7SNo6+Pb5XD8p3n5W7R+kB1whla0GVprm2zZwb4dJjXPT3fq8Iq+rMKIignRFluh1CMwW2
wbS+BFcHGJKDrAnRkCgLbpbbk8G1UoEN6bls8oIAaYwXZJ155JlfE+0mzZsXcMRt0jBohjPzIZqT
DMkL7kVHA5xUnB8u+zLXnNdkjDnTFgZjba6dxvSBl8paDifs5HX314squ1l1UQHlsWL8ze3MsmJc
QbNqHyYVA55vZhgezU8RAb5AlO+MGw24ycEDaDrJagoGSS3mhe30TUVnEQoxYOMF3ToE4wMD1fR7
P037HM+uk0CzsQcEpNg3h2wNhz66FkTPmPu2qjLxQXnz0G7WorUOXR0DvnYnvBzrZiy9emvn7lTt
WWrS6KvAMv0Ne3oevtGd+mTX8lfl7BYZn0D4rioQpS660+Il8HyIGV5IpMIxgmvRHiJDpbTKGvPB
Roo6hPWq+rx4mmZpeQfR2Zj+B121/dkk+NRYVNkY8vrXTE02MG3zdmOPYJxz3LeqbO6DWSMzKWYs
8+vKk119EUOE84M3SZDnQawLO82Y1+3QKY7xRV1XQ/+vcVgJMWGPpYZB0PKht8EID5xobNuE2m6A
JF20wnKcQ209IqvLUGqsSLVuyRkpH9DUaBan0Gs7sc1pdJgf9l7BslWwCGA5Bhb2NAt7vhZDNVQr
jHf2L7pWQgRHry69jVkhpwPuZwfA9Gx7NJcFqOr8Zkl3SJYz1x1kQZRO8hzxh2IERbCEtniXFX50
8iAtxq5h5mPqRiB5r5hYhz95YRmMq2GkjFvXNvhlPfK1WWiMY+AvJZq7CGb4iC2c+FQel900C6vd
+W6ci4vqY2Pa8LPp4ShDiqc1WeK2hJ6OVYT5iotXtZitZGAqa3m8CRPyRnNgWsk81mf7IrwApEJp
F0W8x34NOoUbxuAc6YUVLCmWCy6dsGFdtJN8l6kCf2n54Xefd6rbzPEjCMCpcNFtGz08chvQc9Hq
Bzl2HgJOE14eJyzsmo/CaxjFerlzIjJFk3/hxsirF0OpFJB8Vek/vs2oLlo0SQkHA/y8bT7SRQBa
enPaVYthEEm4qRI09CtTBI3Go6/c7hTZQ6rZrEEQXw1dCDBlnihQiW9UBUjLDDc/I1aMD6ApgBCs
ei/Ckg9rKoifa5bywPO7bup2Zc8AhEYqHKBNNqntHh2yOZq/VVEM9rbMie/505Fmj/oZkEt0ywLI
N3cBnita912ChKtITN4OfJEfpW11F5naXv871x4z2MypA0qtouy50xgq0WjBFjL2fhTUCod9LoD2
eRAXX0dmStUZdJTjP0bw+kTKSM4MKYCXC2EYNDGmAJj1l8gxJiA0Edr0z7H1cvNqZaxfDoNwBeEf
cVZdfR2GyU5ou3dXQdPjlTdbhqwEafc9mtxESP1ajS4cAsoixq2KHFTjZDxCfQ4OZ7YHFB/xEQe9
zEEraiNXt75N+MIoHAfYGHbBOqEB1U4LLEorvRFBmKmblj4j7yQweNwXdZVEMlsXPl8LZbvHLTPb
zLTXeNEFmS4CmKfzHgDKiM4t3FeLZbbhBj8o5Kz51x903rX/bJsXygTCPCtxI2dhtOg8JIJtDwJA
/TpL6eDEsycFaoCG7bHyTKtoZdmz/wPtazrpGR+TsSqZ1gnrO+jSftTHwBmJvLtRvBjRtPQHkfLW
d2mCnGA1G7Qe69iuvWxpJ62ZrGA6dClxSimwduqjqls1McX4nZyX0GA6OzgByVpkaglMGENUqwrT
zZBNzgeVWliD9QldM/xbC01zOPo8BpshBz25KwobGm+CDQcqOf3Rp+vrxv/0o8Zu78TUFepelFxZ
S2ec6E9TQ1mfTRX2/JaGcD9UlDTPpePPbwXn034uHm6FhLS/7wrOwarXdrKvIzuWy7SQzM7baooQ
62XFighlcQ0rCRenqthdEHQ3Ezk6kEletFFKBcxX5J8RivnPHcangXHmxF1kgU6urzjLLRsheTr4
y5LpIWFEZT0+2xigPj3K/QVtR7YI2zThbI0LaiCwv6thkE7BFrTJrsjFMnbXzGi6lsH0QgjLOBKG
7m39tIx/bNmZN13VLjktWXUUTCF30iLYxPfa4rd+LIhCd8wutD/ppsSpe407278/arp/ABfEzvVj
ua6dbP4NM9rY0S7te5MBJh8sIio8DkBzieWW+W9dddkpTx/ozBYs9S7jLfwdzLFDgF1bF8ocYzUJ
1V7JDiDYRkQUhWY1F18okYHpsnzdyrRP75bkkiFyw3sXmJ7fKiw5K8x81tXumpFfsEWMGyRddDD5
Dp/rqZhAqmbTnRGTXOZJMxyMTlvPxDfY2yZByAwslv4l4OYDjl0B2+y7qqByKYu/OpZYiSOYkwUL
nnuBSiA/+kiuTmB6p9VE6Y043CAKV3OAbxj98PV11UQFxu0LS7dMZ5KsiARON2NmQjVuEZkahCUc
sibAXTzX/Ckgn5h6YDvpPqgyIrMET4h8nKosw0soIyKNVQZmQgwsIdO6L4E3TF3ON+9YJf2W6xrZ
U+IFnPXU+/9iu5V4nG0qyKXt1vatcSq0P72OkR9Vg4m0nWF4yqUDbofrwcj4f0RNywWflCENqV2b
5KhJBx4h9Tvzuif80BJrd8jdZBOoRZUZnSKEKlc3lXDCk855N+LugbDTTk07Po2OfKynk3XsVhbg
xKoyGSy5mXsVTgJP0m0L2KkG4ao9lNcJkn/m9uZhMP35lbBU8JO8Jhn6LiPdMY3ApVzTxp2mbmy3
HOj6L+LnP4wdMaYNZbKulVnxtHWvfu1eYUwEm0S15QFSXf6eZCyweW/IzME63+B0lZMCTylie0VD
oa7iYb5c+F1qFXu6+wabcyRke50HG5EmcQQGfolUsOgYIfwMuv6gobppbmEYqXb/Es56gr2TPUfs
pZlVONFNRswSU7vNw0+tsGkwSOs9VsdZzKUUt3dB9tFrleY5BIrEAbvU+67xzZI3B3WeXgKT4UWe
KXMLwmhe5rxAUEfqLrRI85lssmWqMFsoRi93jRaOHVvRKzJlLfXHz3Bs+WHq3vlqmotBMOsGRqx4
7osh+g1RAi7IugOlxulNvERWPVt9QQhXkHqfj6qWxLUhvw6o7BeKvKKFFQ01R2ye4GeOeg/yUkWn
6kflJRMBfaHu30IWUSuQbwE0J28eDiVX/XtcssBexaqIA7a3qJnHOVUr3TkNjxeDQ7+2zhKjQRBm
z9Ctgt2Q41onnIblDE/hmvrlH5UTGFiYRzjCnnQ5juSuomEyyvYlL0qg+IR5y/kjFDDsKlsgb2vj
g2Rcx8XyVwOzf0Cpto0Knztf302FajnQB8flZEmw8C+BJz8ndUZumniFGnMNi+gz6B5EIMnfS1mI
7qvM8WR1z712/zz+sJGgPCRp5D60dfbEjXFQLrGjsz1+ZK7u+V8W5UpOAGeHDGq2GZrLsu4Q9dEr
G12yEnlerBIrkgcGa9Mx9ky11wmuFZJ03U/hQfaH2ksYjhFUOKKsYxj1b6xrn2OL3BAK6TeKyn3Z
ur+lV1nbBq3QquXaf4iUWgCGFkgi10AJHZ5iAf2nrRDueOW4SzvetKpXp3iazzTYTwHAXmoZYl8j
sSdvHJQA0JVwWg+C9VlnWb8gr97or39i4qHGAUelTfnAQPmDdJzDbPH1tqH815ViXUcCEpW5lHH2
xSAWEoV+My1xNKb6AHPqBfgKqgRYUN4cPzF7WydS7oLU/MfydflgOC2bxriZ7RQt2UFciMva6XZ+
rlrvzGDnI5D+Nw7gL2Hmr4lrvjI/2rNSI3GJAbjRiV3qEmPoJLcSupnfQpEXkq05AYjNMy9/sAwc
MFQekxsdxcs4o7/tDPaAEIT9pLKoJ22yRmmWHREfnXy+ApKhTPXlqkph8pU54vg4InO6ceiuEvO1
tKd9bNUXmtx9mdIc0i/dgG8RqIu0Jo5eysw/9jkJFKVr8XcYe+bda1cnOzhK26r3mARVPQtvpFuL
0muWTeoAsXPIPdMzHMpxJtDRbj7ziE8kk/UhGaNd0NbP7pzvXCbkbCwQrJHO3WKnaw+zG24mJhgQ
ff5UU32EIcrxoRc+ba6pR5edcfriZM6zBYORU+QcGta6YkCIMOGdhQnyq5JGpcPu6qDiozHZhUX9
ZmPQh6zTI+PUCzNxyJpW7HrnbV4BveFzd432WMzDszEiFqvGl1zVR93Hm4T1SjKjAPM65zp6atsG
cbJzo+y5adMXStdm2TeM07A8/bH8edtLcAyykltt1BeFUmKB6OoQhww32v6TUcS7YY7YC+JX4bOb
8otkQ8O3deRI6kxwCmvwAZGXH9MwX4Uq35ZjuBmj+KdCgSuFhebLP/o+FnICHTj6qN1dwNK4oO6U
mt6D6wO8xMPIgwLMVdNqjK0v5EOMZXJJ82W4yDpdMq9ziJlMykbwklX7ahUQOVBkRatmdj+4BO6u
GDaMpQk+6V1nr6f5GobuL8USWP55z2jm4k/9Pz+htozjg47bi6P1VZWoCVU0bdEBbBoKEs+E20cs
rGLDbYz6AsjghOP2V7eYrtBthVxSdBPDe4qFso8pu8LwGmbRsyGLbZwVb9UsDwkip8xPNjgX74M7
QnkHm75wG/lmlt3OkP6JTKkX6rxVQlB8IbOjVQ47Uwwzt4n8B59uFxukYBGfx0T5VBoRXNj+4E9I
Sonom4XcZGON0DRZ61Y94ZP/wZLBmwcsvEQdu9CmuFncjYspoilhDrbsjPpf6c97oJJPWYTqhXvt
zhDmYoT1xZyanWIJWfUzjj8PrFrDhILD7C4dsj87DZgShBOqoc/UGm99Wn0EQ4hTJljTIu/iJP8o
a3S5BnLAmZtBV85LIOuzCpsOtc3wF7nawRsJZ3P0s46qd9QJhywsUT2k+ywhMgfHvw27MbW7/eiZ
+9oX597m9IhsIHOAdgioiFeuXW5nYJ8o3Yi6K96StGWrYZ5si/g+WRiwYHDwcQnhnewt0q6r7mk0
AoRJGEHWMP2dJc3/0+Nbczl4dTCsEXmda4Qpi8TtPzpTPzF1+zNWlIWTHvcRZZHZkYMSk+DNkiN3
0zUolnsRDh8lB6T2u/1gEP3UBLz/xQ1bGJiKYrqraDi6aU5xMKNMIQpkl+ng+HCtskvYFaF6nkK1
VW3wVffIce18WLRNfTLq4UwMzsF0LJpb/0LzfJmn5s/jiW0xiNrNEK2LOWME6a6q2j54HTpH+PZL
RPdoKZLnZkjOE/zkBVodXCwWPWXP0rS27H3hF29Ci09U2OMiNd1bVEZcv/Gbr8I3d+4vPreS1mKV
2MMlsMOX2qfY78iUqlqwo8MupRADVF15K/QN+DGJrnTD7jf2ui++kWcKnTVg042dJb8w4qLlmA/X
yux3SM+fiLWAuObs5h4KMCOfqcT/XRQ/GqO7VmQ0PV4Mv3SO9kRm2fhwG0s/eHHHwAR3bF6HTv1h
drZvoiAluxUySj7t8JV9lpKv3iOeT3m+Jg2qAqPJB2QVzfdkR5+PPwtL52yATbWV80+nrNseH6WS
NpmYFiLq/MYYaNeR2tgCs4i6+a0ujTMQafaKZr6HyMc8cRCLqYmrFWCptddPL7ZKmJxw0gp5UiE7
TNupAM3IY8JAHj35zCqqDz70YBBEhC1ATq+tKv7Bn73UnvHp+CzIuCDyLPl2i2JHohu8geoYzvVB
2s3GLcL7kJV/JzHe2yj/jkr9gmN/L934/f8HPY+r7RzIw2BJMD3qmo48bJYT3kbcAtveIBjTzuc3
FvwhqIlwyyh7WLFN4PLjW40acWwB/vO8bv02vdT4OlyXMKratL/UxAFuBqS+Ff5ZNkNDNIcF2YdN
R4p2LUrLdw6As+Ha32Ohjp1hfRfMyR8nWK+TL2DgiMia9mr23ltOtD04xHYh+dx8YezazjuJmQjW
rGSsHd2jiBLbf5zxPcmGJXcGA/1VxU0tlbV9xL0oBGMmQYEgnqI3H2Qe3uBw103Dq8xQW9Wp9QNJ
CQwBQ40ai8yiBo21TGv2SInRPMWavmk0WhbP9p0o0+NU1/SislrzYSDsN/wvA1jCosysi8XF0vWm
WjHqvhkFQ0RyrRd+xb+OaUQ5Vd1jREncSfnDfuFkJG63zw3KBE8cWNuuW0gNi9mxvSUBLf7Za+YX
Fu3/eqc4Pj6uonW3ZoxnZbR91LP1se1GD7dI8GfsYG1Zo/mnN/gPHirU/D2qw/yb8IHXUEB0mIua
whBje2788dNa/KEc12u/N4makHTR7FXTGDtLabWH0kNDmFYlPYGID/nAt4Zl6iVlCrQTo4WBPh7a
4tuIK0CDA9OvJU4bdtcVeMoOnx5wxq/QRS9qGNVJ9s5q4jMJPNuHJ5Z720nMn48DSObT31ohFs+B
X3X5BHwJdiT0rOcikq9NyETH1hQXaTH53Kc+ojx2xlXxuA5nYiMLcpP1GY30eeK+iCtEEiqyMkIZ
nL0Y4/TRjD5YQPXSNnMDk4Maf+bMMbzlYPjm33hs5UbIotgGvKcnZ8BbpCbePqLMjMUkDLWjuudx
MDRj8zK118LsjWsSDf3X6BHjKxOe7S5+ZNFXkngiJ6F7Xdh9P32ESiWroVDeprMZBFqun5/NUoFA
mEqLkXvSTmTMo4LBvcLCO6q856oH0dDofGXUfVyeBl0kPvOJkaltXQavWk/Ie6c8liuIIuO8yPyY
Vtvwcs+H9JWEl5QkGzoaEoydYjKIjIE121Ej70WG8i1IWEEdDEeRbTF07lkNHrLxeWYUBph06cON
+vJYdb9Qb4OXQXxPxEwSlcw+C0rnce1kuB6WsRXVLJS02aBNcZy6fDUSwMcb1NQoneOw84Cjs/c0
QKwWK7vEQsTPVSG4ydlN1I2G6B7UgmV+KUZkL6k0wZs5of01TwYRYJmWwVfGE3eip2qPjGrcfSs1
oxr4wW+hxJactYxr/SRZNaHdnSezMZ+iIQ3tc0KgQ/0UiwLDXIU6/zNKGK6fkrxujXVOcPchRgWw
dkMKhqEGROI6RXCxohj5ao4NahP7deB9FC10XuLcCMFYZTo0vIuTDjnIeeHcqIsE3C/yRvcp3/PV
8dFEjq1pwzqqy/6eTkLA6Kol6WxVctbs1M+BS2JWMPrGwa3TaMOTn+IDIxJLYLNZQBf1toSqjIQL
uhK1Qa7W9hjZB3Lvo2XsM3YMpcf/oGMOVdfIccjVQ0hpTc60qYmN+ywHW352rVk8uZmVHBjUNMSD
2k1Ju6OHa6J6b1uHbtcvKgC7yykT4fuMNUktrIAohq6rql3eOj3TDIRWY669tY2tdt+JHKN3zYBp
L1C3sGWhqfIK9dJnpHjnDFyj0zxMLgJyuJ7+ROs6Cy0JV0GrLHtIukbKe1pB/yXQxkNAiuBn55US
7EufMF6od2bTs5EZ9yPJCvqxHvFNyLKJW5crcj/wyOT2G81CveSHgqrqWce4N3aO8tdCqydGuuhv
5YM54L4qM33PyVMSBpGtTdAslCVvFJcXF+HGImv9YS1QYi89ADVNxT44a9SPVanfyXlYKDuVL8es
u4OefoP3i7XCMwhoQHBkeOZZ4iWrcv+ERylZRrG+9uOQ0VXpf0LN59xtgJzWRHLV6cWwzOrMsuWU
cIbqNDgz5N1akwGqgWeUqMRebYAO7GUhPrPEXnVJuO0qczNJcbLrZhdY1YUJ8Hds4GDKnU1QFtfi
AUUPM/VkRPoku4YYlojFRQD02ksZOqjZ2o6CdW+UZc0mNRgSKltDfC5TRbdQ0eg9pHCW21NMtMUa
yVC6Qv1AdVkTD0z+n0q5GopQvJXB/PfxWw+jiYh7/DYLrDo9tzLP6YpoTp4huW4R+s+PKL/WWo/2
xDbeOZBtw1n5CEQe0R3OtXmY8vlfZpov5NcmK9xER0Qp5A77D5OE/oENX4NU7d9SHpkQhsGtQ+FX
5hCK2rHfaMlCzxoAXvQhF/Q4r+eOgxT6EKFRoXEeBvciJ71Rhg0Vqrh4lscRqa4V0bhu4b6g9/4y
I/k1CT+mpTGZqDBkrMXm8bP7ht7iA+Vrj8U+s8XFUHQJU8QwSJdJxZbfPgkeshZBGPDLM3ChZAvg
kl28Zx58zV6FzIf74M/XOYxObZY9gQNgiu9YcjHaqXfma36JLe/S5BXAYlCOo/Cq3TyQmpCB7gem
dnUz/3kO3ZdQsKf0zHuA96yOupUTB3vuQaI6Ar1l5ncjlWohwmJhGJL9lHc0EC6x+/9j58YN6t2m
TvTh8RsNKn61cv8jdfprW1ufwjY2vem/IlRkdIynoc8GvA1w6PmSsh4et2La4gQNIWwEgGr9zpQL
Cjrfflc5W4rc6+MTJTDi5sl0VwX1xYnTX9ZWKMTmldW0T51E5txX6XoK0t86FKvGj99hJWzLJCay
CqXe0IebwiR2JtJL+uddHzxpJ3wvQ8QjpmH+KMu7OyOh8E2zKOLq7fFVEdDerxA1rRwiia38R8TG
xQ6LI+6Qm6MCkw7J+nGsYfX4FwVzVe0zbPUAFBvwqat24+YVBRe7Li6Hk08KeRfoHQtGLmcFZjxg
ZZCb3BGwGqvgix/xKR+NlWW8GRioehPxiWaAHG9s8Y10aSUK5BScACYxpYQ+Pj1+DuxkZ3RHbOez
K53SrTZ57oxuk/oBVGCXZcZUR99TgGGOzEYbt0ym3WXS90dcffxXxjJs22dDeQFlU0sqSlFKyhR9
4HFf4z3aWF1/5TJfki12ZKNMxYlAgrnd1i+/PZch7MQUc5ETUEwY4aWK83/sMe9W1i8dX2OBLf4Y
SH8N7E+SAfkcDfvaDn4wuJ6lrg+F/QWb4uY0/S41zV06Q3Ed8XgqPkdCAgIiDt0PA4mF6qyNaXm7
QNKxeXX17Hv5zuzbS21KlhAubFE+hcfzEY+aLDTBwjK1vppi3lYjTmuoKbxT+e/QZ69GnV/7oKTY
sModLevf/38FAqo3wh030uzp9sJDAzMsnrxPDq8jUePfXtjTOBg9DxoRZlgKUF546S8qperoWjrZ
zoncaaf/QO3Wk6VhTL8G9sThwFSGeLiqi0sI74CweOtQZ/TSmg6mDvoPlAUOmgGOGMt3f70HjMYE
trppmxyBBuLGjdMl85Hix7+aQ52/eTqUxA5N8d8ATenKbQfrZg8cI6ZiLYVDIxqXyEc2o0VEoyYZ
FPyWST61Qi9rSdQEs2npdzOkT0rDFGNVN1EPVtEyHdnQJHWRbCfa/UXkp8G8cBqTD8V+0M9lI89z
oKMzcsl5Q2Sq2LdNRBiRFtiGsY/R8DbxdrQLBYgpctFpJWg8aPo+J0s2S2ueh/3UBwlotrjde3FU
j7RD/R+g7+0O930878o8wH8SDC+Fxya+D1N8Tq4wmNjlk/XlMslfRy1K6ilzDp0oidOY0/fSstmE
BXP5FjFVnQn8eXBZ3knufjXLGhPJgJPKQqI4OdYtSvqUnM+ERF9/TJd5nzo7KyoRjPghfBsPAK+K
ceeXCGd2GX8j8WPmtRsjkig7URMDOAvCBxE5h679t046vDgDgw8OcndfzMLg8dPpzS/w8bXonshf
0Pm5I9csEdapd5HPegrrWmCy6mywS/ETLnRSHlth/O3ceWSWmBs7XRoll2xaPA91Cw6AkAOF1riV
35Lqb0VQ6ZMUTffZ9AlQBMCGCGola6e2/cck+Sswi0vfwbgqEVctzcl5V8r88h96GR8dwDKuqmaL
YZuuy64/RoJgUWR7Lzyf6sgqP8Yo5d40llCryPkUxoOZEkqshr1rmG+eCvtFgSL12DpMrlWLPUv1
8tgm7nMo82w39ZSupS8rDq0hW5kjl3Jc85+aef2bma3i4pq7bV24wT1U7gfbO+QLbfZY5xlin6eE
WUccQeCG5j/CGpjziikdeb5QddImx8d85I4rbJLstAwPGuXIAlgQt+fMcKdmNr2cNdwsO9P80jRv
4UQO3oATeKmryXx1ZHaleSYc2wz/jAOJ3MQT+esGzdRi6Cr8Pmn71GqdbLqQ7anVlsjdlEefNXX3
SrkZFziKHKWc0zzh++pVvZBB/RXaHnGroEXpddxN7IqDEcWfSKSf7Fx+R11RYQ+wlm7tPGZH9Jzz
NDPDj4bbVNTfcWT/INh6LrLOYMVGS8IrI1egI2YG+t5HJOpLGk/ZsiNGCjI3RICpGK1ThpZracb2
cxhJhsuKdZuEQY3qIv/2CvzQDdcNIuj0pALq8SgdPiwaMvV46sGaXTDr3ihcXxLWvchD24/cGxhP
tjMRD/PFb8LPcEAU2wrvwwqZzc7UDnYyAYCdiWCCghSnzQvq15RhF3vOEG8eCqMwAnOr1YddjMUh
mRhD5B5WVZ0dsimGQ0mEQFTv/VLf03p+co0iJ9WAQEp+c3lqfesvdlBsaK3w10OHdjxjQLhSj3qp
EwFTT71roslea4clWhT4fG89o1mL7aLeVKbO55ur4pnkxCxHMDU2s74ziY4+LG+KzlVIkjiHZCnI
uvV8vHnjXOJO1sfUji4lq2GSGqSL0j48u3P3rrIZEjxLYIh2P65ItoXPJ5mkHCNyND+caSK03PDY
rylSukPUOKWj3I1Jf7lI8uE8emAkGd3uCWOFm0AEhyM8pn/Vzu6KfaCnE6bgXeV4J5uUktlEID23
4Slzw3thyW9rqLeZ1xO5q+A9ZUpxiBtvnOhnbNJbNE+b1s/3bYsVtHKeonbUG23AZylGhgbDg+MO
/2HXKRZ8CFLY+ET+yg7VLUrNVz7SLzvmwK9I8Mj/4+zMluNGjij6Q0YE9uWV3eiFS4tsiRTFF4Q4
lLDvO77ep+gXGkM0Ivhkm55poIDKRFXWzXPT4sErW7cw8I9wFOQjvcbDEieSUB0HybTgRrQepj3h
yffGpwlBw9UgsXYfIrVFQGKcfZuG4tDBNtnGk3Hjd8Of1JdeSzU6IXp5SrGbIP+y/q4pbopmp6ss
omyBCPDNMuvrkY6LKFNupAq5TE+gcUIQo7uVuuGumZxDm2ivpie7IiH1bN5ZlPa/8iH/6eT5yW5l
1gdy8oQbyYvTcGTBmUZ9ZZnGbTE093gzMb3AmOWZzDLY2gwju4/xXJXWoeTcMht/d3zYyTh8QPTb
qPVOes2GY3wAWImW9Tatf1YRbxriypD+gap5Qvm4sfn5nCJLP/Fuhl1YsExtWYGMzi1LOMw3rrAk
2SB53op/mlYsejajbe97GJRiBZpgxcfnFa5s1FF7Kf0N4ksUStReO1T6JJvKqXa+Gd36ab+TWlDA
Y78NIL50yEMV3FhlOpLgCT3IcAgC7NnGkxdHJHluE2XYjbh5QmXrSRW4hOdYfCtg82ZM5844AyBw
JxWrCTY+4tlMWrabVNtNjKdY748KghEIO2919ZMh26z+FVx2eouO3Ng+9k39iq/etkrtUxvTzpxW
G+5CzjzcpaorLayuPRAmukFXMY9xaNnuBy/8N5V+SEUBBMGknjSLxcvJzEzXyWPXisI7jVo6QrlX
DqdFO/LwPWYRhu1JE9vfMBtNfhS1aYKaFARHjhh/Na1xbmkoiXgyVUP9nSMhBXOXTgkOdPiQ59Jv
nGpFIYfG6muY/KW69FxGKYseak8OtIyGc+SaqsrQaLTp41OCnJzzVEx7M3wE4pOBrZZssfidUizV
jORlkNM3A7yszFeSH9Qx7K2Yqx6/VRvPqfw0gWoRz8Mrgl3fQ3OgLCeigA6XM1/yvVlz1hXIEFhb
pyB7pLSyY/Uz9Q/oqHHAlBCR1FTjC/CykODTA9LZbW5kG4nTR+y4vqHZuut08yxzIcoyQwKFvJ9u
6bbbOpZ8jzH6wY/w84yT3WRxgouHvKTF97jina0BnFjk4U+vJXynMEW0QVMnBYa0HtrobSRBIdFb
THmSn4jtj0ZV3fIgDC94bCE/Zl1Je4WF71LO16PexvIezuymGp8Vhx0QZN2DzIaNehKSe3O84YVj
bnv2wVP2vbOdlOLegJTs1C9iEkkKzbbUi32NGm31TPP/OQro7227P6GD9WPWc/osc7TX/OA1Rihc
PPkWpfnW6sPbwaoe4jI33KIvUjq0UABSbnE4Eqa4RmqvH8L6Sdbs+66ucC3AojvWb2VTvYFaim90
T5M7j1fR7VdHaX6IGZAMabs3h46mmOKlIAWpgbo1Lax6VIBYNSE3ngUY0NKLo05idnQK+QXQh64c
f+tR9y022kMy/kwcFiD9HQ+ljJDcsoviTO0uJdxSvMNZ7jfXqhwc0uzJlOiVyKdvOisMFWevmNGz
idkklBeHvHb1kt4AB/CTqu/sEPx8mqPTG49DkR5y4XFk0MyISTe7ydS7y/rThBAmEL2AbAPFRKKt
8RxreFsE2nWPbjCOrUeE7QdWHVdy48FJ0bmp9Do35ZsOrqNlSsNGt+sfovqnWCdefaQa93HgbaUO
LvZYH9KWJQKd57J3Sznqd9NNtym3S4GfJa13rDHU1IMJIIsQTo0/PLG1bmTlx3vARdxbZcTPFiGf
6g8yqAIJy2GbJBUwCcSnyaYMi4sw0uNzkiIncgoCZrglebXh8BdREEUnGeA2wj6UISyXDyWlvLHc
iX8pauJ9Zzs3+ai58aDeMYSCdRcvrq3GPR0RHF4EG6Qc9wpcU9t58xwciHBgS/r+KBYbYUQlVKEE
0mg3KOiEXH/nYfhEK9+z1xe7Et+xRor3IqHLwUvp63vVexPvicx4J96J7wcbi9K4OYTshbUtM1ek
D/GKjXw4hNNvhcq6uK5lsiMR/4qeOHcD9oS4huwcvilDuRMZhSeMvHAbhxObkgG6eXwblnjTj7Ra
ZE8BabYPKemTtuHyn9AtPjJcq5Y5EbZPKuiLIQy/+a2yI0ekKYJPelANPhCo8TgINZ5tx0PflbJv
gSDd4MBkO0ffsTZOae0mE4XaYO+iytoiemJHpm2RAR0ZDegbELB8LqMpejR6C8YE2NtKorPSzLU7
EDtbdlOHwTK/i/xaaP6pjcq3clJuKgs5FUeR3lkOOP/PTxETixxKsWJfjTS11k9x5n2LI7zbW8H/
QbrKOZCT5q64gVjHhd54VltlQ+ga/McEkiObzloRHiNOVPmreN18fJUMETmRU6FMFHlswhh7hBAu
3jGNRzf8k7QjUK7JN5VS3eHJd9bZJDZRR0Eru514chOTPEj+QQHI8UJyxRohya8BsgEiem6TaksJ
kS1jJVN9gnXHUtG5N9jN5/hNx6H5zUFTuiky77ovnIG1d+YdwTuz2y8MjYJvRQEoS36HSf+7qsZH
u3b+kvvQaErg66KpoRug4mjC8VzgIQSz7mHV2EKjQ5RkUw009nkXYVHIrnj7Pn9i63eres+qbP4o
Gw0JEw+Qk5tt4nXyAQ7WdSJ+MAjY4rLN+lGlVnwFMOQBMM1JTSivYGz13dDpvMGuhSAT6juRgcX/
b+GwIHfZn8rrs3/kRL638oETHv0ltSr2CdX3ThG9c90Z/sk3w8zuwTT8Y3bKtSnhTWtiIXYlZe0N
uP3X3BjexDTh/PZvDP26iSllw21/7TL5oct0ancGtW0r/y6jo92Bg4V/orFjihzpQcxGDnIfmjS8
hfH8K46mX6FesTIovvlUWCkq7HiIR1/qXSN1jlav/DJL9WQ03m3lRN9lI76zzOaHxNG3zrkIAjLp
R5x3NGAX4YPiOeMNLnP6jgba66Yon/1Ie+pj9cXXtbMB4/4qNDCPVvGZS3Ul2Kp6T8pxygevK+/T
Xj/RG3ZrsTRgP/GgNaXKRbrfGREeWTg9pnTe2Jj1bqYEbmuhpm9Z670gprtlu4KTS5Nae8yqhWKU
09o4YWMk4r7JTfqL6BcYTFwxUTkXFAauEll9QJyHAM35Q+XDrU0K2gEnjrSAONQiU/23Iof1VZWP
1HWK5oQYS7vy9fyF1P5DNeUMP8P+ubbGkjMG9blWtUcW8PemYZx7O3/1cUum5JXt0slyGbIrU5RV
TetHFGjfQIrtajt0O7qs1F59KWWDDEM24wtKLbdI3iqo7oh/am2rqNre6xvKQEH5Mg3J305GqAFb
0Lkpx0rcYEJXiUk3cxY2E421HNUYtd2DD5GehiZyJausb5Mh+13wMOK6Oed6e256lH/oNO9FBFvA
dq76rtwkpfazZ8VQxGxrRCISCZhDOzApRE5v9PkGN7Z/tIKNUcWxY1wmYKioNvbNS2gM+SZM65fB
CF+p7GR8uQ0OIFqaY4x/6BYD32Lr5VWF5wuol0fHqp44+d/lOifbMlnVGDAWhhhTRUBIlDG/zivn
gRR/7n0cbmvJOTdTdMfi7MksvN+0WgjG8nRt2x1CZOM7tZWbIUmea1RBaLoPWmPdRLK4dW4Fo3v2
K+G1LYN0PcjBUxw4O0+OH/MEPRdS0Wgzsm7QpQR21ZSiKmOBgdPcWcGhEq9E8zvC/WwzNegP9IjE
NnWxKzfZc9OonBVG38dk+mOH3c6MpvEg4R+6C6IQsQ7qwvJqsosSq0++8FCZVNqT8b9q6GsgvmDE
24n/zZRzeT/RVL5r6inZelhIb4zODzfImKHnKu0Zem18TyEDVXTH/iPys/7gUOE50FwcnmnDQwpW
/lFp6YFI3XU/+ZfvSvou3zQBYKqRP3CMPU27oUSKZhbyNyB77W3sjQjHRw3dmG9gQ97je5TYbHKd
SIlpHKcvVMnjcC9H5p9Ba3adUb6WhX1WwuFYRsbZC1qgpxR1aXepQUCpuDBy4GnScTOA7/OMRr6x
Sxtjy8aXNobRhX9pRHUQB3vZ3X/gI9I+7ekc6TlqvvGL/T8FRO1mBPbml9LtlAYPdFbvhyQ+FiVn
gelJ1asVRPASemOGPe8VOxsbnLndkQq4WE60fKQKVl/s9FgNsZ4Wa6UPTJJPYDMLIGpBH/loa6Mm
oFS9lGsZA0336lj8zZD2w/6eHmy2ozGWCmlSOV+zdzLglny8Gt+pvo2VoXAt2G5Fqbms+hFcroG+
F8jVxgwwjlMDjUINP0/b4p+4TjgYxFzTVrZi92VxoOmiJN+GZV9uFRCNiUXJF571A72794WEm/rl
ZypG8xnhecYbD6xGRo1Oh6Vn1SXnYDYHC21doe5NopXXpggY92fXmBF+mZtlTgdzwezm1DaVeoWu
DtEsrMmcMdNyle0NO2MHWSV8awoN25/eTI+xWqCIvzzMBay6MeeEj06Y1WpZuIqc/U0b8/tQco7v
+d19GOiwQvB/uXyhpdc64yCNAPMVNeZCnabvsip5yqLy5fJPi2n+yWPURQh+4LBPXU++KOvCFSvK
pJD3cfQ2FH+Kqj5evoAibvKzK8w4OrkT1XjMVdx8UW7sqkT+j8aPRrCewm4LplWlgp1O4CRoE/ni
NecJBN1d7Gvh4OIHCcrzoDfBXvR5qf7TZCBJgVtL2X4LKGd3+YoLU+HdPObDY8zswiz9rh7eNXGZ
NGyR0W7wsnYLFMTo5VZm/UJg6bP0QdMcaAwYHhS3oHmEHNNvNNtOfiZDYq+MZCH36rMUYlajpBJX
A90L0vXA2reg44L2aVYKt1KNmREKlYGy2uXntjT9Zpmim5SQymTODpAi54QiulHNYz+Q6eHCXb7E
QoLXZ4ki0WON+jDrq1zODnIIJJogLbOd6NDIkKhyvrUyGGXpUrOEQHtRQd0HKCEA3Z3VfecqPpWK
Aurc4MtnC7ydzgZ/KlmLRPf8h1xRWHlCSyxuSPLyG0GpuzzsxbibJQ2O3yygE9xMqEpoeP4axq3d
sdE0ntT8hW1zwupSN1a+awuzRpulER2PAMp/yeCqFC48Otny/LVD7IbCz/WI9UlDW9CsTNElB5J3
x7QP0UYbmi23ajy4iPEcWYJhCoqTQvVIs8poY1sg6gfRnc0RX5O4nAZuB8o2SXLkKatKsvKEF2L+
3aT0w11o+LTbVOkIxlhyhR4242A/BdPkU+eb8pXBqkuPVoTOh8tEStV5QZWRyzDrEb0O0O5pQG9o
MBwLavtnR8NEU95xdTG7xfgz7NV1v7rOKTClVFv0VtukrLfFDMtpRxT/TNkbp5aOWgDW17YDyxsV
/4BKi817lFRrNh8ijj9J/tosYSXAI8vKL5kXqvSD5hYOVvcqWwcKblocQOGcTk01IpCVr5iLQ2XC
E/VXwlFdekGzVObD409skcqqqXsk+NxJ4yzGHo60LLu0MKD0e7J6QbV6CdCj1Ncyh9iD+csYtB1Z
jxuyaOvQFYoWlLnpcNxXtH8ozh/deI16Cwj/bW39WgnXhdSuzTIhcmEtCezof3OahNB4rzyrbAzf
Z7WYv8RPTq5q6JUdx6chbKAAPUD0X7mBhe/03DIhUKH/lzJBNdV3Cf5HgxXtYvYcpKlAe6ET4L3X
ycLEaeWCCys4bZYtk3IKKkAHXJDeMTmiI4xhTyqbFO9P0RwlnQ10tqu9jKJT/3b5okvBNEuKUWxk
paQ1g0uD6KmmkiybKEW16i5IqTzyDRLjszmAuXy5pS/Ce1B/CF7WnmoRKuQI9OrumJ91Kt20Gl4V
pfcLUtOhMn/n4d6gKEULBic3/xuzaEiUq+bYlhjg6aZDW8Ta11DM/U8CUph3f8wmlkw7Mhp0Si+B
7Lh+39JNLGXh/RfHO1t4JQheymzi501Jgcr7mnsIVivrNEaoNck36Z3W3/X93sTdL/rec5olomzq
Dk3+xpcJCNbh8p0sjXOWNc0xEu4A3uDiMbePHHvXwkn/2k/PchpVSAqN4TC4sk6NyECtg8Rj1Y9Y
xPtnL2iWtOj/kjK5ZLnC3Oer3VkU7XNIg3ciaTfM2B4uium9f7t76OMQdy4Pa2Hxos4SUBCPGa26
TFOcQOgvSPUXrYvwLJcfC9pOMBF9pZm4Xvl2itfw2ShnizLVTNvRk8PRLX3KmgZC8IFSELLfnZWs
LRMWYl2d5ZcIAk9q18YAmBlR9QiGUEZCWz1LbINto9yQXleXJAufmnezuQ9xPhY4jDc263+Hftuk
T6/TJroVa1kEwbt2DJ8vv6OlRZ0gon4M3zqytTEZuY5u5adqpH7cPKX5dZSgQ6q+karpFvv91VG9
Z7UPo2pkhE9lT7a0xKEVq/JIsXceiysv/gsdeSVJLjw7ZZYz1EhN8BliTLXdUQ6M/0In8JEp2Un1
xoLt8pNbmHDvS8kPQ0EyYSRZxlBKM3pV6CIVeah6pl9nxUh84futzLJCXStN3plcoJfHgx3BB88B
ZHIkfvn+F/KZMk8LIHqqaJhIOmn+a4qmg4IA/fJPL935LPA7udYw5RnZINGsmhTTrzyxngGDvV3+
+aUnPwt1z0rgJAkMAcKWN3P0T5jYHiuULrgKrWTkpRHMIt0MtXGwYHO5Bj2kovcOBZnoTdcfLw9h
IZO8R+OHyYM4ZETA27NqgBvOUjvw2anV0O84oGVFyDIMs4rLl1p4WvIswINJixQ9Iv1HsXmt6CRf
vqB6ET3Ypfzz8iUWRiOLD8CH0cTeYEuoM0ZQJjKyGyxb+LJoCAdEWAjH4JSTwtUcsvBZkWfRXWoa
/EBa0Fx0egcL3VAJZoPIM4zSfd8Mr9YSFkJEFo/0w7iov+i24cQIOCrrbzQ0ylXSdF/MH/IsvDuo
mo3BN9KlNH2WPfkHevxN5FVHMK4r9n0Ls1iehXg6ma2UhP0IpB0n54JjF6+JTknvrASieOKffHOF
EdzH51NxeovgtB1d1Rwl0rmyi7iQoesPFtm2r+Qfl+fX0hSeBXyqAztzIsZRKempzbHr1hNXH8xz
WbYr68ylSTUL+BrGIJYb3eiK4t5Io7Iahlsnbw+lU/1iEQP9Mdh+bTSzHYNnF17tURVzTdPGn0KB
lEOvJHyDSbTPf6kKqzmzqI9oqzINykRu6MdY7SKiU/FdFPAByBSXx/H5I9OcWdT7UtxhWMXbF9uO
vEW6Gqq3ihm+SDihpQHqXC2JV17P5xlGc2YxH0CFsAK9HoHPOY9BS9OghpJDcXoksSCfbGurNp1L
u8BK/v98xmnOLPIdxwyBSbF0rbz2gWa/BOBSuVOU4JcN7e3y8/s8OjVH/P1Ddhl0x4LQwYbC9mnN
NVIEChEva716KML83+Gpwa3/vwvofVKjWaBehtq3RPmfPXL0eXf55pde/iz0e/i6fesEpMbkOz20
Az0Vg4S/B7XwaFAey2J/+TpLD2kW+llgQGTNeREDx3dY+yTBnR2NNZt4RVt510tDmYc+zTVyzkoF
D8GdBVPClqFIhnsPTRbANeRl9coLX5pUs8BvYq0foBP/r5grw8z3+/RJkWiPptR3+XEtxIk9C/t8
lCyE+cARUkPaU2RR/CegB+9KQIQf+Su0s6uvXWkW/WYNg58WXOpwzZOvvdA9fKBLTtR/eXaTKIrT
23/5Up9/ZjR7Fvw+5EWrmHKISYl+jnLjkCVoOvQY5InTKdHV1Psrs23hDBAjhP8PGTQqmYw+itys
QK28qpu2BPyuh0ASUQj1ENxwpEmGb9guSzTJQkGjScQxH5SgllY2LwtRa8/SAjZMZhKOEUYBefy9
0ptzxxJk5aUt/fYsI7Syp9Opz9IJzeyfPPBhpzSjsvLjC9PbnqUE4D5I7KVydH21gPxaeafCN67h
xW/61UrJQqzas3QgqRFnADLXkNvQLToE7k3/OpYoptivCt6Qwmf78qxbGs4sLcDRlDwDsSon3+q1
CCJ2jhoaIoGrunyF9z32JwnaniUEy4oHRQ8yvjKg0zQtfRvN5NiF9aMuUVY39a3UR9cQwW4lpXeL
HOOqqtqVWv8KsvlWlZt9qCi3kGQPAo4z+dnh8n0tzBJrlkR8mhhsh945+tOS28RR7pOsfL780wsP
1ZplDT01cL8Sc8TIaXaykeWYmCp55T+o8f65fImFL4Y1yxZaonpmkHGJPvFuIe2huIS91OD9dvn3
l4Yg/v7xsz3ahmIhC+aoj2ZnkE5YR28adFt6Z/6+fImFLG7NUgB8385OLBZvFi4IG1o7QXjrqB1Q
OdZ3hY0i3jR6ZzOo/YuS4GB0+apLD05Mhw8DA4zadEFMclDLsEelX2kbjQIHjR5BtpIili4xSxFq
NSZSjezRlbr0SU/wFVanHfzdL1VMNGuWHQaJFpzR5NVr8fCnUvodyshfaDTWlD1iCn0Sr9YsJQRT
oziVgYcLZ2Ri3S7gQ1Wx5zzt2mz0lfy/UJHTrFlWMO04mwpzIsdFdPGEnbfJKuVg0UwPoQCgE90z
Etoow6StD38f9/LbXwh6cxb0oCBLvRhUcaYQ3tmKepD85nz5pxfeujkLeuxUwhwY6ohIUX0WVLA6
6H50qbOSrhaixZwFfKSHGJqEPC/OCq6MMflNT8qmJd45TTNxmNPL6YCd6fHyYJae0yz8Lbmmx1Tn
an7QnGOc36TcWUmOS89J/P1DAPZyVI6Q/QhAuUDM3F5bCNVkbVypBizMXnMW3xgQxfKEzIPtABjP
xv7eT+c+TbeqfLRH52vZ0ZxFuBWUdoeT44gsrNlSdtUz87utH+lN3l5+/ktvexbjI5wU2LWe8FGS
rw3ziSJ1lf4UsgeQK7iRBNPaae9SIJqzcB/DqghlyOS4/oG7xDIEz9IfStN9E5VqSdY3SsGLAs0K
Pkuxfl4e39IkmEe/2XFMmil8XuiqEgDGwvAwNnZ2l39+YRK8e5N9mGMQBh1NCQ32U2W3GWgOk0L7
mhfEHmvveNlKDlsIEmMW8UOAmKKsNLZU2tC80zEdAJVfG4EY2YcRQP2isysqJ7eyeyqMuDSCW+nt
+z4s5V+JX7Qb2JfSynReelyzaAckXMrVxMU0HK6LTsLlGg9oVAeAmkFaGCtvRTyXTz4scxHnBB7b
w5MXdOmYvoEDDrbRwKF8Agho4wf69FjjZ7CTYNasvCBx/59dcJYLKryUgKJHkxtG+K9GyTgcW7ru
d6NSakejj9aO5BdmszFLB4U91A3HGJPbBwHQE30vEJIVXRiX58LSMGbJIE9ku3eAl7sFJMea414p
kl4DrNh0nZany9dYmsuzLIAsA5yeId6NDfDVbh9ibW29svTaZ7FOtzNE75Jg9Gg4ElDPCP052ORN
AuOXM4BiWvmyLEzjuSaTOpNUBhYeAB2aTNuM9qCbbgbwIpQDVuvyCy9DnwV9UEC1l2pkJRFEcE/N
nqRKOgW+sS/l7mvvW5/FftO2ORQHTPDKNH6SHf86ip1NBdywrLFRv/y+l56VGN6H/MKr4JAEvyE3
b1KYKuCzA0IFiTscrGIcg4Ng+l6+1EJ0zMWXZQErvQoYTq8Pxak0wu5In9AhhHy7MpildzKLczPp
qGN3xPkkNcEml8c7fDmw5/H9LRTCw+VhLExjfRbksVyNZpxXEyV5b8uEpnH7SWiwxGFAi2NJEZ0u
X2ipPDNXXmqTloxRTzqGdrZRhpPOkQ8nP9R/91YE1H5X4u0hIMnrKiqRSj7JlPos/HOvDlt7zDBe
l0aa/8GDPU3Jn2igc0eYuvu/RK2Lg3+Fel5nJSs7maVJOMsMiazomUqTtIusJcrgUx8BF20aOv+x
YdtdfpoLc2OusPT56sSxXKhuTK2wG2H/2PLDSDsI9lUrn5mlJdRcVxkGjo77TKW6YUUTVJBgHiWh
Z/+Gh+MVLQKn0Rh2MaspG4Ln5VEtCKS0uYgSWgTNXbK4JKbGmqHvcj7bw0CTitejREuuq0bohcAf
oG/U82iTUiHHFeM6cvAiFM7Gxi2eiCtPYOFFarNsYqlVW9qNp8PzdJTrHBE3tCEMDMF7ySo+mfTl
QBa6PPSFL9VcGon8WI9xKTJczvx6+pyATjjRZO4v//pClGuzVNLhAmP4iW+4AfmJlzeZGPGVSGEi
gLhm/Aw1qd30uvZ4+XKLU2eWVXCGxJN2DA2+WfG2YmtHl7he3SW4X9fjXZ79CqVHf03Ft/ToRPR/
SPqTXjlTLweG61jNXZF0Pwu/WXluC0l+Lkqc4I3WqhwZ7ju80OracW94Fd42iu+viGKX7n6WLTxO
973Ko7vfV7K3KClvw7S8/9prmOsNE7x1kkmtDbdUk32jS8cBCbCeybtWjw9IrL6XXnMwjOpYVc2f
y9dcmGlzRWGcSOxRxDxuNNam8j8lwAR4CU1+14KfAP23vXydpc/Ju8z3w1vnSNfs7KE1XLAyGO6W
gLt3cqwi5L/r8lPN9SIbxMROgAtXLilm7yefE3WWD3LoJzVUf8M1wYYKOKangecH84FQrTKeufJA
k0/fnKL6SfSoCf7f5UsvPVUxPz8M1lQHpbcryYAFZG7kRKItvn/uAExh4IZBooqHXZesHKktfFrU
Wa4YMTS2gw5TeqM6DI53r+JS5pUjHfnW7vJoFqLqX9rCHmyz1zKaSsYKgaatZIh/13Q0X/75hbSt
zvKBVuBO0GHl6maeeRPH5U/IGzdgKJFMa7d5rKxVFBcid64oHLXUwQi0112gzvgRQGM0tPb35TEo
4mY/m2uztCBht1OiY9Jdq+eNSz8lDHw87UFQVzPjqaqhcJUIsuutJUs0boYrc3xhos0VhVPfGwDe
+eQJEGasgbIN2dGo8XZk8wE3cmurr5dHuDAJ5mpCJcJl1JygY3SscTecPm1wqGiucrP5WrFvLiQ0
zaQFC8sFFCl9amO6lKc1ze9CiPxLPqhLpT4NqSlYzSCoamHcogJegjv+0ONyefW1RzSLeq2rWQ6r
jMArmmTjA3co1e4RsG/5xQvMQh1jO2w6WvwkbHP4VujOTQh/zVanlcm09JhmqwCox6GsAnBw214B
6GfDlfKxdf1bYFfKiiDRVvQMC2XF9xj6kB11Q+3kIuI6pkrHTySdtOJ7zaFf1nlXAwo2eDpXpqG7
l9/K0qhmm4oGyHs00DHv6mBI+wBgfYFvElKaSmOXcfkaSwuo979/GJLqdWaFrKlz/eQvXQEYLd+E
irEfURyO8Ovp80DdW9jT12JlrjMcAywSEi3t6Pt8LUrzocEK5/JIdJGwPklkc31hKvkh/jFQoXG9
Oqjgbwbpjeaz2P4uugGcMEI4Y+xtaKUczExlsPMCSMK+Jm8jzbmm0gXWNDtXbHp9qz0a6Z3pV8em
uQsD5dERjFPaMxKlouFd++GAwAdI7mb5NfWk0lPehETeCKUXmU46xA44WdDPNN2gQnIDZ22ZtfDB
+X9Ro/qfAliQXjVCcGp9C70CpJ7h/meKGUymIjj32ubsTzXc4sbxoLJgjWpAMXVUCQSprvY3ZeuD
mG1tP2oxqZXaZF9SdqsE+8s/VazY05U9+MLUnWsKHauHGhdQ0cM4d9N39jYxQN5lP6PV4vHC92Ou
KpS6MDM9dtucU0hPOszS2FDOveie77ste/A4/X55Xi18PmT1/1dEXmVg8VkXuqsr/kCvqHffc6jD
flDVdpevsBSD8izQMUA3m9Tk+y575d6iqw/YgANXethFtnlgaVmS0DQcKy5fb2lEsy8+8wVpDIfs
gA+rW1S5vzUaBjo9/3v55z9/9+pcVDj6BQ3wdkySTE3nCjzFyQD7ukntfAcxeUW5+PkY1H/JCi19
6PDWZd+XjqdWpWKF0ZUV2isv/fMVlzpXEupyXI5NlbGNNegmbcLprjLWzgaXno/4+4eMW+oYiMb2
ZLigc+4DdfiRD5irpRESZRooV/L60gDEc/twEcyBc4zrMd/EOxJ3tuJgasZKbH8eeepcMGilWlKF
NfefWIKztbegUZtWDNnhziroqQTgcnkiLb3j2Vc9x6ULbjhjcIC6dm2DLUEHjTBeWTQs/fwssANs
DnHjboQ/qWRc1ex8MOIMbn25St3LA1h6CbO4BqRopj6e1K7U57feJLmxFZ4v//TSzc9i2MLlJe5x
/XBtnFIekIaC1hvD8boL0uL5K5fQ5rp2PELrQdI5nusCCdChd5PIB6ntVmbRewfJZ59rMbIPM5Sm
z6JsZI417LyztjHmCXamGHio0ogbG34M72cA8hX25b1RmvZ1UmQ0rjtquemdTLoJTdGsmpore9GF
Xb4610SaRTuOOq5gLvz4mlbdrDlAAN6pd420CYrrKvewE5SOlH9WInQhjGzx9w/jt0I/1bFUMdwo
+zbFv1tB1yTNA7ts4WyjklvJ9kvXEWuJD9dp/AQdpM516usEXnaz8yLjXuU8NE/PsIEeLk+Wz1cm
6lwSCaEPR3ARTKPe7DCTSTgLjX61mfmqmd4piwd/5bEtTHx7Nm28vraDxCKmsCihi1xOfvi+Bp+y
WVlGLv2+iOUPj8tWpKzDEoyYLe07I4mv4wlAGrF7+TkpInn9e9qrc/0jCFg2n0lFFU4Hxj/VAIWk
znhIh/h28ozjqKnPuSa9AZY/yZBkK13HPiOCwppkK5/Ohe/PXB1ZeUodaxhju5DKX8vpcUCWimY6
3QRWam8vD3Mh89mzzAcg3hp0j/1e4LQCY+388SyYSpd/fGkAs9yHN8yIrkk1XMvyfrWTuoXxCx9y
hD/mrEznhUvMxY0dbFkYqGy91ES9S6HNwX3b8q3Dnmfl47aUcOYiRz8ekrbLGYUZ1He94d/E/R0G
flceUGLE0az69NFzNQNMX7+yfV0I0rno0ZgwrDE9i1VNYSDYA2wNphMkJvxYYY7wpbdjiUf6IYB4
cnKnQ6J3MVN8kib5aHrSAZwe/hJrE2Ahpc2Vj/qEVV9asw3ncNeAmmoccX3FehPTGMIJt6i7lgOH
lfy5+KJmGUEKKXyx4Sa1xcXRqaTqSh2xWKEX+48wUpis/pTwXY9xmzMU04GDmQcrB3wLyciarYDi
SR2QSUWUTQzlW5w5BwM32z5zvvjzsxUQBJ8CandiupMNbyfBDwW32qS0VuJ08cnNsgA1q6ZNu8J0
/S6ur6bwMWSRruLFlyidYB+flEp/tfifFuBBvBG/NgFn6SEMzU7WQuFdChoLQ66/Wh5uNa7KwXax
8hX6vBCkznWQJB8qcBLnHX1+jqKWVZi6BcVPhS658nAAH2VpN3jnywNaWCqpc2mkYTdy74hvEuYa
xjbttDvQZj9qXYOQFJzAxN4jnWx3WYyfYRLd4U2Vb2p/+J0bqbrtsMi6fB9Lg56tJKDg4+I+Egi6
9JTDAB8AAXrHoPk5TL806UlpsrW10cLnw5zlEBlFQmhPfCTbdMoPk2LomyKR1n59IX2YIto+ZKgu
h72qFvz6GDa3SqL8MhQZg/Jg39I0hINYGWNeBGL38lNbGsssffSjHUV11Jtuaym+21XxQ5NAi7z8
4wvVe3WupOwpHdDRioMXIXysRxMYLpDdDYDq6ybGycPsgb5bWgWEBwdZhKOYEU7qleHb8YrSbiFH
mbMkEsgG/KWW8amGv/XYy25iy/wW6l8sTqtzgaWM0Vaeph106zbfD6qOhYF9kKd4JQmKOfXJgsyc
pQtjtEevq0KT2UC5yur2gu0eNnQElFWeroTOwkXmgsp8UBu1ngKOCCa86NnKBkN6zkN7H4/J4fJU
WHgPczUlZ5+giTOSuen7jwMtyZjYZz+rMVyDwC2UqVRjFv/KQC8f62/T7e0TzG1B+S+BY8Kc2kiW
JhYtsvM6+D8vj2fpkc1yQF3KOQvUlkfGuR301k2n+q7gk7fTWl5demSzRDDokiVX4ErdFu6+Dpa/
1X1OiAZ12tgeO6WmuLLVAS/UBpN6W40PFo46cRlbZ0fvtAdT+B0Egk9xecQLmWJO0ewHv6qdgpqW
KTx+dMKU8r+38uMLVCp1LrI0pBG/dDNgY6MNgPT777kusdiU9/ARH9iSgEGyH7zxoeUGRlDlIaLZ
KwUPswrlDbu6u76T/8QQ92NLPhZqep9l3r6ppKOd6xieeEN4xQy3roykKfBA1O9xY107AF16UfMc
k3MMGWD8jtqu6Lb4iqZ3elN7Gz6B8vbyw1/4KMyhmlKVqVYoseL/L2dfthw5jmz5K9fqedgXIEGQ
GLvdDyRjVYT2lDLzhabMVIPgvm9fP4eqmmmJlQyOyapMVVJIBLE5HO7Hz9FASlZyBv2Og0qIlxJo
NDU7zWhWGlo4Rc2ZvQE3c1v3GTc3xptQzFAfp8N8GvER0SeTD/dvog0Y3c3lni0M3hzWmYNXFiUp
aLDJyCmwh5vCJ8cEVA+XH79wqZgDOv2mZR2CF3wTR3IHlw/SHsmp4pGbDwJiPmt8ngubYw7qzDMK
hUwCM03DwdxC35DcINVq/rjciaUxmhkbf+iDvmrQiSjzfzJrvOlVcEy6NXzXkic8x3DmOnSmlYQj
D2A6AIDWD/hKtRMY8or0GDmIdsQQpQHJJd3IESqmoLi+3LGFZf03Ws0wShBtQMeKdhKfAV6prOTZ
1st7SFHrTtH2CXDEwed8gTnGU9czrLUck1QANOOmIWu8oizKfQY1yZWTdGmmZqagyFmBoYwgb2NZ
u1xC1AM4e5qw3eXxWtidcyBn3CmoNMXYLHDWfsSQoRO12k5Wb0TpIRQqncaEVqjVtM3K9lnqz8wc
hFqMsFkKEAxn2mNYl3ex0nsHqgehc7lHCxtnDuC0+ol+38AKgIhq70J0uAED7vjt8sMXDuk5cjNK
pDWUJh4eGkFxw8PYOsSDHeyCKhs9y2RrQYWlTsxcjxAFvCKOsH8glP1zisPasfEpWJw+x16yePSj
VE5ZBsmkV0Ty1RTaw+XhWZjcOdYy7Hkw8h4xHhPKEH2rbyigFf6QrriuS4+fRuvdRSaGzCKEbfH4
sq3PVMsZ8DvFKy99fWXtLDVgfGwg0Mzmz7OqEQl4Yq17u9F3ieF/Lso2p360Rc9VCm2+TQR1MAS+
NVADAGzU4yy8PP5Ly2YWgIB+LeQ/Y/CumfV4ECroobe6luZcOPeM2cbt9UJyG2n3TcVSE1T+Vn3k
5fgExvNThFKGhrdrtf5LjvccXRkUkQ71QIyTTawpNwxNGly+GThZJ8e1ghgHxHIU9Do/NWpzZCVh
Ofg3LST4IHAQnXAp9l0zStcIYRYs7BxOSS2UGigL4za0EDSAchWEFsBxcltApRD8ICyirqEHvy53
ZcE+zYGUAUg3QbuMkXu7HtspSkLEHgviNYRY+comWThi9WnzvNuFQ+8Xvl4JtgFkGxf8EcQgk6Ce
FOZBWeAf1vTyTCvU71/u0tL4zTZ9rhopEZBiCE0rgzvaQOmX0fYp5BF44GU9kYdSJcNt02CNNFw2
azGvBWMwB1P2UBFEXaXGNm03PJQBiihb5eFK+O/L/VrykeZoylJSMLFTQMdF+0DHrYI2mV0M2wBO
ODy+ooEGtVYfBw6lGP9zAfE5sJLorNVwDWIwQN2pE9aBUbKddCqn+9Gky3i5awtmaM7SaDA/la3F
2QbK9ak7QBDQwv1/ZfktPHwOpKSUASPWYT1YqT7VCI1bDYReK97WgpGbYydR5BS00DkAMiWjsZtA
2fkAbOt49EMQToPnogeVctWuzMZSbmwOpKwLOKmQCkUZRNwzr0mUDyoysMUkeQWFFACsekscUuBI
aihX5Wr0wC8EdeGKphAWr1fiKEtdnl0FoMXO9Eigy7yInifkXZLnD0XcnsYUYpNUW2lmYTfNeRux
HAi3LANM/YL/MAfoSSOP0FhrjLhLj59ZiZbGrCtB24/rbA2pU6TtTQUfvK3Ut8treqmBmWsQ2wY0
ZTPGNp207hEZ2hrQZx5j+f3y4xcM9xxp2bQtD7JKx8ITWuQlub9piAnpXqTlbcgjX25kwXK/WaJ3
lrtsZZNQpP2xHcPsnqBc8NhziIrFQe57Q9v7UKsp/Ru9qSBDfLnJJSs3x1tWQgP3MSNsA4BXSQYn
NlI3Re1W+sTkryEEx3b0Jm+V6+3KHl5qco651NqIAp1I2WaSCpz0E1G20APHALE4k5+ZuDeCEjkt
GzDAlZ28YJPmUMxaV6XUB7RISBQ7YzPcVH39Oaf3IwaS/q9UmokJ3gv4dJnVeIHJIq8XSC+B1UOu
OEALJmCOfMmysCxCHQ5QnZS/uNbdsAJyayGLoaLGu1epm7eXV8PCKp+zO/YE3HRGNznwDI6WNJ5l
1JUbQ2tSD6riKzt1aTJmpqBjgZ2pGo0ENkjAIcJoR9nD5fdfGqiZESgykIgNKbAlmpZC8ZbzGxMB
Hwt+Qd2Wpkchwvi5hvSPPpbJtLyAygJST/GOFwrQWnqCF5yJ4qjWqrsWLNochalTaVcMsmGgnenP
fWg9KGHdvSmQX+7D0vNnF4bQMJO850AYCSgVm9XInEZB6RQ4k5Xoy+8nms6Bl4z5WgJ1cSQl26iD
ZHJ3XWT05TMvD+XZjxMQWzmy+j62BG3iDTzNA8+LA5bvyhr9/djQOd5yjKuR1ASPz1VxFfHk2AB/
bae4NV9+/aWhmR3qIS3qusvw/DE1rjJfu+WTavblZ/9+E9A5QyPCqywzS2yCQTKQvfFDZdqtJ4X6
AgH1PaQKV7zI3xsLOsddEtvQLJRPsg34Br22KjycGaVW34z+5zBwVMy2cyDatucgrN9ICOzWkO/F
XRO3y0kNYYA+JzSc77k8QTzQuzxyAovn76k3Kma7ejRF2RcGjonELPalrI5GFbwMoGexG/UzndQ0
CepivajW1CfnahYQYHYTpbWanLuoKKEn2bYPvKGQdgUX+M5GIZTrl1WxMmFLi2624UkQlIZtwEVK
0nAnFDoxGKsZxYVVN8crmrGvk7IBZryF3OckAI/K8rqoge4PfHPXhQ31bKMsflyeqd97SnSOuMHe
1xRYDdAVYpxAdHpDRXoAmx5Y+6Cg2RrFBhfgteN3YaHPkZGZPYAArilR7taCr6EOy69DZPwYhLnX
rFWtuKVGpnF95/vVGo/qLkcjpoQ4ugMRPnXUqBkeq7yJXkUdBJvLQ7c0UTPTE0B9JiKyYhvFFHTT
iwYAkWjToJyrjQ3pjClZ2b4Lu2mOjDSVLKGagEKFrBI7MaJM3R4rBzXLqA+1+62WlOqYa0H+gzG5
BjNfCE1Re1r774Yxqao2KfSCAcWLMhLjTkJ6HfktRwQUbubZjJ5DPXfasNxeHs2Fg2IOn7SISIox
ixmgMELbD+ZgPVtqKE8a78WXy00sTdjMKhVtJWsfIp0baKF6LIq/jCa/ZQQYOV5AMLgGAfflhpaW
4MwYRdDvLCHxjnWeVJ4gDCxxzZceqso+q+8uN7G0JmYmSCNdgkoY7NumaW7EgNha5QNknOeGM1b2
oe/iV9SzZztkJT9ZL03n2MlsSEQF4lNoTCJ1otPK7UCdEGbl84SphvQ5RFwJVEaaXeLre7saspXT
ZGFpzAGVdeK3YdFKXHNseROLEvweQfbYIhN9eSwX1sUcPZlVSVOMRY3TcRiuUv/c9AdhMS8Ax2g3
PH2ujZmxMJoS1NXSNzZF2YZAN8snqHA9B71wO7N8kjnY8i83tDRYs30LOqTeF1Du3kAw+ACNY4gQ
Da7y6Up0Y+HomwMXDUVkpCk83uIBoGj2CA1Oaq+8+8K+mRM4kjYBb5/CAuNhi5iQ0fwEB4prJvQu
z4rN5fFZ6sBsb+p5rXdSog2o2IcehICPuQzalQ4sWc05eWPfpyzVJpnGOgZf9WQvrca3PVa3Ndoa
T6ThW9DJPelh82iP0G76VKf+hlrkmoihtm5sqAhRS6ElL/U4rAFMFihV6Byl2BimVrYanl7Cwvj1
6MpxvIFdviMJubMqhAqVfNX84ljE8V0NILWhFBSpNBRnljVxTAuK9xCNiwLtZ5OuXX4XHJc57SPq
Aoo8gGO+yZpy+4ZQA64j9Auy7ZKhcvu8PVAgd1euqUsTOwcuSsFUEVdIOKmCfyUh1j3rh2gzBD+t
kHvSdpCO/VqksUDK2rBWzpEFwzTHM0ZRApA9SuuAhzcfNAt8gAiH/ijLaJuU48qGXjhI5rSQEBrv
bT/FBQqXgaQy9oCAgojCzlunkLkLCfGdxteoAZb6M7uGaGnVFZGPi7gBsNwoEf4HN4oTA+Kd6Pq+
AQxkZR8ubPI5dFGDYntEpoFLouK+iuRZs/OV8Vp69Mx+CImUneoAJwIZyRnU/dcjpNo/t4tnZ3rE
STuGU+KRZMnBgFoD3CtspMsPXwgW0jlSMWVtXNIST28nYcvkWQmy/7McoeC1h2lHyo5F3xK6ZjcW
RmqOW2wLSgTpS4wUt66hG3oVZv3hcmcWDoq/ARZLNka4BCEgUpMHPUiu7U6dijG6sQxzJYS8sFbn
Mt5cy5BjxuM2pe7vWp5cJ3XJHdZZp9Yvvofm8Hq5K0vtTOf4Oz87Dn24vgampcctaNQOsvjKJLny
61drZbAWPII5+pD3pG87KK9vRlS8TkcSh4SKxdeUWpc6MNvUhRkYoZEgoM/Ln6D626LshAnDQ/AC
jvzD5UFa6oL+cZAGyQvR2xZKtUl9Ay9h16TmTib+GjH10lKdbWoCIFUiYmzqoeJeB/C7E1C1Jpy7
tFhn25oWiNNGEUWSv6i9WsiTWSWeliunsAEzvTxAC3BxOscC1rj0RrRBxAWKwTdADVwBCw95P+Jf
2VZwFn1xX/qIsGYxcOREXUk5fEtMJN5Wml/o49+wgrmdxkjJ42rVpqcWcnU6SbYJrnOOJtrnJDe2
fiIgGM+dOGUvIUm/sB78M4G2s9pwx0t7UyakX3mbhdmcIwqzrIkEbxALymtyFQzGs8jXSrwXvI65
LLeUleAQS0OOvjOaraY0bTfWldyZZiO/FU2grpQVTAlUI3y8PLQL22sOMEyTwjT8FGmlUXXsW0wl
SeDcZEBjili3TiJM6sApoqRauQwtDd7083f2CCRRvTCnVC31/dtp8Cx7jShyaZHMLIWQIiV1gV0c
Qj8RB46dh2dwkNhyrfB7aaxmZgIZN66ZnY3caDbuqxiVsF3+FS0M5VeZo/b28owsrYGZsSi5ATI8
BYMH9gjy2NdBR7wyt1TiinIQalN0vak5aTlWmRulqfY54SiwkH6cGaLA7ADJZixrnT/3bY2obZbc
GVWD/H0cPl/u3MIczUGFVZQHEdHgVoM/8Hvr++eA616V2zc0pfeXm1jyRObYQlKhDGhoEbuwZP01
Aai41MIE0GwksdriDGqfuxEFsjnoQ6eylihka4Cepc5N6+bd2uYkEVmPmttNo4WeHdJbOrYPfR7V
Xqkn4eZy9xbOqjnsUK+DbMA/k59FawCG7EMs/Xsl1oL5Cw77HHqYc3A8pn6BswoU0aLdymBwRoQC
TZt5BB50Ze26+OvlviwYgznp45D5RNP6EDxoxLhKGtAFqzR+uvzshc0616euOvCeKBkjK6dbN36h
9nAc9Crc8Lw8ThUhl1tZ6sHMJJS91FJWoHgmL1r9yBufuJQlw4opWJrrmSkYORhXkgAVib1v40gQ
X6uy3frd50jC6ByJWFEeKlUBEh2z8ocBHvK35ZRm0T5MgzU3fWEe5hhEEgwj0nEo/iFxwc6QOAp3
nRT0UEd955JKhZt06IKVAVu6R88hiFESS5rowBUnaf2LxuRbhcCCo9NwZxe566f9vtCN1zrLtiMu
cSsOwcI0zZGJeUu1DnTngGIjr1EG9EmqJHP8YVy5KyzYlTkYMSm6KJIdqliSUIBoVgnwhyZPUaSf
tZasEbAuzdPUuXfGa0z7MIf+JMrZZF16tAVjY+wbuVOBD6pvbcup9XQt8LBkoucMjmkcWYOkBCPW
WcQZOu2li5KbsB++Q+p+B6DbsW4JCthRXeFYMZKKpr8msLOwY+doRKpXCDj1lG9SvS5Rnt9eZ0W5
cvQsjeHMGhR9ymVRoKTRjtsXCy6ipw3tXnTJT94r19fsf1+2OksLbmYXRK4lUQk0y6abxI0NIztb
nX4MVL4ClVkao5kr0Gd0iCMiUDaV+XG/kRDzVR5lOf32qfefQw9RqyRN7qNevDGR4KTNdx2JJs8C
W/HKjlzYMXP44Siqmlh+bG2MPNEfUQyYHcDLYF4XvSWdktqIr32uJ9NKeLdrSJX1fmyjJyB2MyHg
yjRxUlVYZo5NO/p4uZGFI3lO5siFaYs8rGzoXUg4zTW3uZeqsTBRM4cws2PxUCscJTRae7KO+G3f
JHa5koxeanxmF1AjXFe5qYDXK6zrJtAPwNp+oSLq3XTQD4i4uZrGUbuli25zubtLkzetyndjiuR3
q3cM6S17rG8MQ9/pfnQileFpjb273MTCRn0Dkr5rQirARdoQntoIOWTKqytf59eTRzgFk6dA8uVm
lnoyswcWRUgMVzU0MxLlJKyxHRRmNk48slcwdr9ebmXJmr79/F1vYgI6Iz1K4VQD9EBRBdT7dwA5
hQZSxgY9R0WzEeCvp63LEMu63OiCiXg7gN+1mYAXtSyaZMrfQg4l6lGVxmu6xp2xYODmyENVqdgM
ezw90NLvgOiCkTA/lHJNvnbh5ecwwyLtlUIBCTJy0v+Rd8k3WtpracyF69scZtikFo7NAM9GpTNI
HkYUOXMoxFX26Co796qOr5iepU5Mi+7dDLQDeAEaJIQ2JKfBNUVABLGD/HMuxxxgCHZPQ7NBxbOB
7LKbNNJraeSF1rCvxqfLC2jBrsyZHochRLFDgFBHzipniCcgKyLEMv9Bgl/TLow1zbvc0tJAGR8H
qmZVZmUxApQxisAcG0l/OqwVAiw9e7bDs5EgSRUCRK/V1SNES28yaxVztGA95rjComUqq6AGtul7
ooOnCFoKGvNfeBCC7Qz2dmUdLTUzO+yhQRqKDHKQm8R+SCcZYhJ4lSCPYOa4PP6/3xFkDi9s+pH4
igNfMpmmgIEBJ+Ue7FPHpVOYlmP0agXJ8nuzTuZgQ2jENF0SZVi1HFyeuL9ONANaGLiClF46vFzu
z1Ir08/fbTy7zopcQ9h1Q5I4OYelyhyzaXuXZiBN1biVOuCES1fiZUuDN83au8YaqOYlhgmoeQWE
uZdUbeAiUfASGPmmsfOvcQtwfpWn/FOeH1y8j80NI8VdpkCcN7S0H9CqqT0qY7a/PHC/t+pkDkSk
RjYEvjURfBZlUm9I5A8PqtN73MtxSm4vN7I0YLPdDukPSGtXYOAcaOdBWxuAaOZNVhjgNCe29OuY
is3lpn6/c0Ah+HGwmom1aQwCMPHZkzuU0m9doR0g76PcpGMrB+1Sf2a+ftIrq2UWSo0o9yHjDfmI
1J3YqqqKoh5XOklfrMz90vTMDEHLx8K3bNRR2VRtCdh/kojda2G14gwtPH4OPGxl71sjUPjwycWT
Nm1IOZ4DFLtdnoyFcZqD/0oUPnNzoqkoO/kKar9zWg0CHtGw0zXhZjW/su3OXLGZvzf7ZK4ZbQ8U
qG8fhBdhIyqIlOPCDC6dlRW8kGwhc05E4DbqULUM5a1JaSd7Ueq5vG5aSxZOMJhFuiFjmT5rLNFb
LxZ6lzhdPXYJSkenxDFiIIm+7XJfLz91gOKy93GdG4IMRqMhhxhMReAizkanhSt7ed4WvFcyRwKa
HSGotMwR0AxMN4DYckPEDSgtoCsgofHInBTgyiY7+6BkN0BRfbnZBSM+xwOapuDgnkCYM+6aLAeb
t2/6x5Ig5O0YeSr4lc/CKN8nnPbyz2H875/9/5av2e2fAOXqX/+D739m+VBCW6GeffuvxyzBv/8z
/c3/+52Pf/Gv3Wt2/ZK8VvNf+vA3eO5f7Xov9cuHbzYAJNegXXkth/tXROnrt+fjDaff/P/98L9e
357yOOSv//zjZ9akUNa6f5UqS//466PDr3/+oU8hr/9+//y/Ppw68M8/HoMXFb+kv/72J68vVf3P
Pygx/8ENYViGZQld8Gnrdq/TJ8L6h8HAyMhtA7/E3j5Js7IO0CT5B+PQaSHEgnqTaZgwvlXWTB/h
aZRMi8Yi4BoyOVbU/321D5Pzn8n6r7RJbjOV1tU//3jjnvgPyNyyuQA7lmC6TQnknvT5+iR5k4ux
10DrOpWZp6qT27EdCMI5UXYtWXtdi+K+p2l4Y9YxVFWpoTttAsmXaPT50xhpZxnlxyzKyfcexPgj
PLetMtvg0EEC3AELFkLTTfulVoqempqREzzUHpSUoTvmFoir2qYDfaQovkcPXWS1j3qdkBYC6Iwc
QfNn70HC7/Vp0J8BmAWrfB8ejUCvbsZ4OLG+DB+isja3KmJyr2i3clS8RW8/Do5hEMuwKaOWzlB4
+NE0mMjntGkc1PusC9Wp4U1/TgGtq4l2LoIWcvYjbY+sDYdbpaW7Wh+zXSNpdR/VICgCzUOzFWWd
7MoiYg4LxfAQWH64Nbva3v7ZzzCUzLM7G6W1kMvcVROg3Ek7CPXIPvQ6X+seUqkDaff2fxVS6+9W
6l/L4f30v9WOvu+hZRKdWAjeWKZODHtOhGJlbQNVpazfmSO+WLzNoYke7PPcR26WqGdAm/NvY2xe
ZZqPq54JDQEzDPJN6Rejp42GPJt2Uu601jbctOP6lRLy35ff8W+zYJmmodso5DCx8nU6T49HQgx6
CgnGHeIypTtaSeFUfVPdZBLlpyDAMw4oY7nhoOk/g6gMJME6De6HpH4pjVRsS1NvHM2gllNMvyqG
4NYGIOILioHcqrRbFHHE8SaMiL8R8DdBspwOt3VPisNUxnXLQ+r02ojo1CCabchjdne5e295iI9T
YDJwfkDVx7C5jun4uMjyiNpgbiXmTgszkGWSsDJ2dUIzryxV/FA1vHZCS8rQoVp5n6a9cU2AODub
CSFuSuESWFU4HnTSgZG9b1EsSZOrKZUK7u4kv9ZrrFirFtG9FldbMCxFV9TUDVSjUWhiA1V7HtqQ
X2lBn0Xbvs6gQYJgy61U/qom90ffBYaM67CDtk4AnyLUmt/4oJFt6pkdtTtby4EbHZ2mMIKHsAzV
A6QpR08OXbftfNOVfbP3IVxlV7761YzWDQRxk+eRoNy1tHPpUs03rkK/1aag8FpQ5i3f8GE+QFOp
m9jxwkRZEp9vCZRwGJwh4b0zJO02OR1Mt5R9u4m1qABzAGwA5KdCpw5ihrWmhfX3oJb7rsSWD1Ej
dyt7+4cMlDr+ucXTIRW7IgdzjoX7YTHE15opqztQsToFqJQeqC56V1dSbd/sQNVTfcWBfwv6f+yR
QTmxdGGieEmQOfesXgjl133a7pqqTk+mIsOu6IMWlHE8+Tle9YMbw5zL6obkCnWpRVtDpCzpz/YY
PJTNdriqhVG6vCIJSBplsB+F5LuBjse8tMtNAZTag4WQ44qr+ybuNn9t+Ck6IUwIXHdnd4PODEq9
CUizS2WWXmsGrgRSa0++aQkvKZrmqNlN+SXgHfAy8XiX6fyp7FOFX0h/+LjCeqHQgKNqQMQPfs78
O8hAPSTPoVGodeeMdcFVkbJtwDEbgcXzLaDSqSM6/qQPZfITLEcuTsM91RpEhFFdsfGLVc7Aj3er
aUvgAOfYC2BWZ4Y9P2AGlYz5ODTlzng79gq3UKHxRSRnvRvoPf6qAr1umt4WQ5Ue2gqp11rkTjhI
+w6ndIFYg92d05h+6VclID9eZP58NaEbpkmYDjeFzMxSmlkj6wxS7nDYs0OXxNFBdnV1DPTGcOs0
Mq5Snh8MjWV7OaSNx438a1+iILjvY9+NbVVskPsS/Rpk+S21/XFZmPCkuI7Rwn/FHOcuuaAUrOr1
ru/0bEdoWN1VPbhmNEczo/48+nl2GnBh8J1Mp8M+g8flgG9EzyzrLtM6chVH4EgYmBhfLIT92lgX
3pBCgaU3ETxDkLk85Xo5ukGSpZumTfgVZO2ugXXvb0Ohp4cqrBsv1AC4QjDU+sXYDaJ9jq+PPeAe
MVm5JtlYDDgAPnRYWMIyQXrAcFTzv3khkATwcXRn7a6sNa/pvMEajiorEydHbO6Y+kC6mv1DkDeZ
2wEt6vjW8ARybulERXLgAcScWXLLRdnuGemowwKEynMdN7uapMiBkc7RwXPukHZ40in/GrAaZ43E
wdIV0B0tIakcJSTdEURnnEKhAF8FluUkmXpIgCA9lLl8ZbHNHXC6WqB1Ab1qpOeJZwhqbVuLcK+q
AeLX9PCcNck9wHyhq5Omc0yB6whAK8+Buh2MIp4QbTcSuwU8X+HGiPMakpjpLzPLv4dWs890cdO0
I5g1i+Bk0SzY+CUobPy8AF7IpubJ6iH2E+tDgOQ0DZwwKcItlHtLRwUq9nSUxVtxbG6FkrdBi6bN
pPolau0GAO6jxGJyY/aLG1ngif5ZGwZ5ahNtr6yO3ZjjLc1al/pRtQ2qCPryAOo7POTGzg7oba8d
5b2RajddWbt6AeRSMyj/oPTkqqnRtAnKBKMVZKMykW+47jvx0ZKgAht5m7mJn0+LTe3KEpyZgYXz
2ij1q3QwnGqSGqvA7+eEwVh7Pa7I7ZjqGDRF3Ba+WqqFX1TV/uhGDioIgSIz20R3qXBCQ7W7NOwy
Nyhf/JJ6SgG9mCoLBQYpZi8kZzhz2yHTvhBT/EByY9tkr4WP4i6p08Lph8LTafMc8oC4WcsA2c/F
z7gvHYoNgywjvrTTkouqbB9a6Rfb8kfXzxBM10tNx7WW/Ls3qieSl/pek6WbAyWBXYKMmuRgjrfN
kBwybJxgSJ/Chjhxzq5a0j2SwNrj9L3ltlWg/gPwJRY2L0EnjjwyNqN5Qkl9VTEP2mmGS2WWb3SJ
JWwr/2yltlv7nQ6K+GnRx0jeSWRfK9I4gJ1doUoSGBBzG/NGOFrAUwf7tXJL6qgwRDEvSp8J1UAg
3XRgV1WJ42vGN5+N1FWV4QDrX0NP/g5Mz6lrGoQ5Bsu+D3L0shYU1wGYpfdZNJGZlVHgIgZ41ln/
XMHx76ufjA2Ba5jlcwFj5Dfld8XqU1mYiVer9EtB5XeofTyBSOiAq9hGUDPZ5lmKirT6UGT5DwmW
azfpm2cZg0OrrO09H7jyUDXJkCQVmwJsIE7RaZ1HIo06IDe03c7CUjfK0YFmxiat4DnXaX+VqBAM
F75/HeANjn1/RdVoOohQPMayCbzWl7WrNcxyRlo6diagT1S3+6HG64tARq6PbbnvEd1U+XWYWemu
0mEfGj5+teOofuTJU2hyw6N+iclDabQSX1NNPZvMjFwbNziH57gZVfwnPNJ+OzbyLLL0tkb9yybs
xHCPpOIe0t7mE1P9oadjtVOZrDd9TK2X5EwUCX40SZptmmq0jgqu8smwxiMY5TRX66R+U9dMHWhJ
qn3qa+S2qPTBrcCl9ljVyRaeLnFB9ljuy8lniUr+SCdDBLuhPTDkzBymJ9YvEsRuDPDQj6K/80sV
erzrg2Nk5PyrSe5Tpg/PmdLplc2y0QVTBf/aqr5wgzCCnA1t2VNjds6AI2xLa5XvpOTNPo+hlYHE
LIXkNT1pTRg8FkNgnQyE291eWuQbKQps+FIvrsNRi68q394PMTVubKt0Ol+Ud0Nut1e2Vj1XaR2f
SDl+BSU3vZcNI/dWUDC376pm1/tX0FDRrwO9q240kwzbMQ6+4JowoUEwegMdXlDuFIK8g/W3AiwV
uLyrp3E6qGNpgDCkq7tvlhZuTChy/+wsS3PySp2iISIwCEN0NLuo9Jpa6neVHW8KzJ0TZPWw4T1Y
byFp+CM3k2OqAvOxQ0D37YoBPLGxbeUYAV/Xetwv82OrNeVp6BhqVCGKEna49+rsHpXgwQOKZ41N
0oPLKMo8M9MjN4qs5LEwqvCujMpNKYpo24wAuXTM1h41tjMCon/JbPsAKER/GLSSe0ZFxHPdqXuc
8/UrONr3XV75V4qxzLH0BLEN3Gwd1LAa59EI8p1N+2yvI9Z51H0s/Q7QA7dhPr8d+yLbt2ElXSw5
HHJBlDxGNgX+lgY/TEUH5NzA02YzKzrJTDReqg2pWyZWdha+fhwqWAYHBadul/fWM67Np9iCNVWJ
ld/V4D89ioFFKE5iZFfjdNs2YnAbPUlfhkqPEazWmqOAu/OYatr928/tamzdMGl0rwgkWCuJX92w
OK9uOhWHu0wFzAnEiMlHQfrJ0sSuCYz6VteBEMPtiW8Dv6xvu+lnBfyBI1HGs43UoRvnmdiEhbSv
4+nL2//lWxEZ7N0PylFLNrAP3FWjsp0syCfFXz+8Kcj415dRJN0Gm4S6bx9QPdIcmQFoA8T+cMJ6
H046Q3bdyYTpUFXLq7efgcryr0//862ZFJ6Iu/ysia1ESuDWinHcloNBb/PaCB24zihbixjxnbZD
QYvfAPAa2d6bF52EFFeHPA02GbyD68gsHqwirc+VXp2yQFkQL49VjtBOJ91CSrB1Z3120wUqdOxe
V3ci6+DvJEmwizLqcJT/3OUgefjTp+0FMLBT3MYqkuBc1doZfHf5Ny0iZ6AaGYgPsRD/D1tXshwp
zy2fiAgh5i1TjZ7bdtsbwj0hJCGEAAl4+pvl71/ejcPl7rbdFOick5knkzSCV1geIQdc+CCGrZ9f
jpArWJHsn8liVL7sffKDhi73QXgfvVVTbJym0PffWgirHv3w1QzT9BRG0X7PGS/RIfINgEQ5pITf
/feKu1Qde3QCc7/gsPDiAPd5ivA6b0bZh6UWRFRD1J6ZjYuAIcsCT42UdZJi367TxpRpM4yX7w/f
f+zf/k5qxunc6hUlD8XN9n6X77geLRPd76ExwVIAS3jkS/TunKcujvMEPY352zOXPoyDQt8dRy/N
huimaJOsdBqXjmZt8EpTk4t2a18EQr0Lf//vJBrCbX1sXLvVKgnbO3TJqsJANpfUxvSVeHGtvElW
ccZEkQRQ7nntGPzeV1tqTEjPiqem2BRa3GwsZ2FyRgXuMzE9LxHlz/TmODisM2YY8A2Y5FYEU6z9
9OSvySt4JpUnajEXqQJ3Z5bX/Xt8mDyJqTdY2EswCJwanorz3tNt9X3cNAOCTtwMrGzx48PAx5dB
Z+aKBLvDIG8j5UibcxOhRHAZ8Ir1Drim2Dyssu6YVtww2hOZ5lckV+6Pw0z+hv74zy6BeNhsZ0qQ
og0WszJdrFPGYOoc9ZXVATkP2SBf/JB+tpwPxxAA9zG2wcvsGPvp6cDBsd1/3oEol9jihJUVROD/
/ezRD8zZDcNQtCRW6Jbd8q7Ew7Da9hzI0KIpT/mzazjJtcTk8P3Stv3rf/88AANYids1m5J9gQsA
1pQM7DzRX/KtgjfYcAdhyx+Aefbw/QpMy151kHCcBizcl2ru0afPMjsH6erVsxEBrFoQzcmb/pn4
S3yFT8dlgjuDzbvU708StjHb2v1U8Z+INPthGGR8RNvYPbIUfHQwV5O3sEfkjua76Lo7E1q/osNi
f/j4HfIt7IK81U16D/DmfwgabC6/9BDEf8LGQFcm0fQtevdLg2px/7R28fo8zQgGvNUHHsTif1eO
9FiQczE2U2k8xw/+RrCAOZzwxtD3HdnghY14f4hmFd7PcxreMwVY5VZQ7U1sDgfK4Idd0+6kopYf
9Oj0WyjXxwmmIXVoFb+24oRDHXbx+CRE2hvAdXIU3Zo3YeJeLUjKO4OHMvcTPDCulc2xE2R+npSq
U8uyq0OXn8Ca4+77QxTyx//ghMS3SGCfbo06Hr6IkYfO9HAjX2R/2sboi2cR/nGcioMFylZgA8pc
GAFEeCc6S84LUMfTNGZ/vNmc2fLTuKD7mJpYHiPGXZGM5g98zaOHfeUN/ELS9qRAeaOnl3cyhHkI
uprr9/svKPlH3Z1OZvpmsmi7DwiM9ZtNlt/wMrq4AJY2cy6kGD8Sv9uOPoOggs89tuSNcucIQW01
XRkW47BQWLc45MusS8wT+g6J9sTBkPr28vv2/P6av3vhKcgQizHKZj01MIot2S4m9B2rfXc7OD69
Zj91X69OwT5zhK0m3pjgdcAz/d9LM8zyaWrlk3NIyZkaJ3/8f59hkn+NepUg4Ag1OFhS/5ixcbqs
uOy0Y0+tD7+PVpMC0VYtlF4Ze9EPwa35Erd4q9DIJN/QnV72HsNeq3r/rh+3Vx54wSPi38cDUIw4
J0jeKgYvCV9XT+kCw1346oZJF1Pf/e+z7z+9++9slkj8PfiBRVIW1gvP/+HHQou1omofajYogQ1A
rkWtwwgtyK2SbXaEpGQRMF13zTZhiuhJ5Q5djyZDmgDvZcv8qyL9u+PWHIOZJnewoEzuYLWzn4ZA
3iUssFja2Phw6NTyO0StAGSHUfiOdoVeyHDvj+CXaNh5KJDjcP/9NbqY9CyoyqdtPK58Gz96kE94
nOYWzNDQ12BTCNhfAK+7jxFEBfDqE51GDEM/qscoFRgZLKYQjbH5ln3gX4HDTs9ROnxiJHZnaSZw
GBk03ghQvJdNvabxdt8s7n8fumYAPHDDydFPhHcIX/z7jZOr3fDDGssiQ8f9suKsgkJF8APpOOLv
3PapNIEj3e2EE5gZn9Ts5hJITVqiFUjPmMR5Hw/vg+y8ezF6f0lvYNgpUnK3RZ052iFSWIEHe7KS
pK9bHvr5MDKJm2MCo7JGS9k7WOG4hOujB4rrPqHTUjgktFfUsITmLbCGmhPWlXLO9h+ZDJ5G8ZRN
0x/Rb/ElupUuYUN7HtRm8taQXw5pRYAPNTmPScrukBXsA0Dpg6MmEbYLJ4bmxCXDVYZMVf/xEQK5
e/W879mDhO3jYUPOXD4CcL3fQZakYYwYXjfoI1+85Gdo/9pedT9Uyh52f4QptsC6vdiyvZYzFjIO
Pkph/R9o6cEQeP7muxyslPPZmxUKE8MbSsOxivzbLN+uw72V5JLyTD1IJCmdCWD3/LtXaJMhqV3A
H00kU9RB0Om+s65WI90+pWrzqZdnMQ/RKzdrB4d0VZLZn6+S2elO/yVYUf4F+KBwvZ2vLkyAF0aw
SnlcIoZ5a2a/UAT3Mp0yKOg7VaW388WbPVkSGa6lxv0ITaiyaN0GPJDQfwz3YrUv/1F4lJUKavmi
SQV/hBGawTEE8qmnAz1gRN0qB2gX5h9ehbeHvuLt/Ou1UfSinDygDfXPoSEY64NuKcTCkSaVTih3
31eLuN1dzcCQ7Ey3l++uk+xpz8qd8xzysPjsQyNSzIhUeAaHbAtD5V5z6/Py+4ZolMIaApottw/h
Vc0ZhDY+V2fAnVP1X/ndOzlVIlufdbKpvO9H5JJ/o9CUyxOkxXFzEWwoBWzbBe7/6cThvHwH3uNN
DbMAD7r+IthPevblFl4Xb3tmWPUvAmPNYb5NsrCLHc79nv6zt1c7YMhcsImWGSCIc9bgnV8ac7Jm
8mDIKf80PnC4nfnref1+m74pv/9uHQQrKRR5mNp8fytDAwyjS9oc4e2/fe7RnMEFcx6KkK7kY469
emtbcpaWLQ9R1p19BPS++w3oBC7USzMEz9YxcyBLw2qkzAXv28yxA5ui9/CyH32zn6mTHKFszl3C
wHlvTage4r6RTzYmG7IXsOQ+TYO4hEo74B3cvIt/YlMMBRFM2yCQLMkafmY346t26FP4ugN5/Z4t
AEFtRysXxAghCiVXXh8cNH2HdHHHGxSPz9lk+FH27Q+FE6X2QJSdtwSMMxLLa9AD8dlt+376/kyl
yX5yt699f+YNsBtNpr2pJAH+NYrNPK89l0WDt/ZgyTLe0FYUr1v9wSzXgyRxWydfu+D2w8HLVdtN
Ph5PHaA0RKmf3Rxv12xxiDFvFXFvMOfBzlOM+IeYfnUN2Z+jpjMn+BV3hcIRlA9KIvLwNkPF/Yww
QimiA8wzXr851iDqHr9L0PcHJ/CT5l7f7ZOpwEoG1xZpAYduAkLr1IIRHFj5/Tj73jlWXk2/Z/8k
eswGLjHFYFxJoSSoTZKkWFZIg5Pcdd6oKXpIYmWA6KhPXMXgAQawcY7ITImhhscfXphKqCkzdoWb
91A56XJ+O+QD3BF1EgHOggzhv5lvQa7wcVnl37SjwC3k2QNowNN6zDK41rYMSA8GibdV5EqAila9
hrp/SPj/Pmv9qBC6AbeY0PXcc2+vNIrRZ4bJcwAv94sL+hF1XXrs0uCft+yk1pxNV6IxRgGLusfC
6vwEEN4reLsWIdYlc+eic9c1fQ77HLRVcKjQIUTrXZraIl1u6H6SsbIL/fMgDfJcDIy2sVLOe1MC
70yKLMJwFxrKr6H70Tpz2YPlDYfcV8I9UaAMAbqBbWM0ds9pg7u8SYCyKhsCzPXnIjpC+AqA05EM
6v8NI98aH5e4a4/wJVOlH2AQZW37AdJ5y+cMWV998OUps1Zsa07iBmgEDmhh0Mrfe6jOPtxrUyp5
JcDe5bKT8ANNd1i7pyOccZi9GOhOBnYkyvpIh4kxWIFYz8PEAqpmhySb+lzhVd408mH1NuiLAYmi
ercy9x3HGQ7bopuLMa995gNw67Zq1M1fjd+2GgkW9lYCnylPHgW084WRWE1XBEvjGWNgBdYXF+gH
Iz1+9vvCa2yDWSulZTRXm0fAgSAjtRzBTaXpgqY2w/fsWrBTgCnYIiBqhClMuWVbGc+TPOK2/Ypg
DFVQr/VL7PWRiZ6WqKvnaUou0s9NA0YBTaCBxH7EZjkMHBofmJRIRL2RAx91X8XI/ERdnBwgfiAr
HNGRfXuLt4OkDXc3O61/5Eb82oIdWTssCCfmfaMMvBXu+Nx44yHiRyAsbx2Q9Z2MRbQsgHHF/ry0
CXoumr5iTuhKu8N+IZXxAVIyVS+WYBXITq8JVBIkW7171yXgH5q0QNBdUKkdRrQiQU7WCAKu+4Wh
97OZOnOwwVcPpyeIHeJrmGZTvsp4BhOSFhi7bNXcqhVYtXfbUVzOaQWRo04m6+XbCGIhJyb7aQDS
HOat+RXNHSjdDiC3giNEZ/z1uIftFTG1v9dtAtPXzYdMpFGJwu8fJdXYVQHUr5i5DzSZD3qjNaXU
x3/EP+sY2ieWJW1NWv02Tbpu2/l+Cml42k9Epm99F/lgjuSSEx56B3gjxnmLHi6L5BFT95+NqeO2
DlMJevYa6f49iPfLRrcPAHGDzx5VxlYsm3VYBtjEW9Mvv/zObqWXTF88ZK/BDTjvkqipU49WA/Ko
8qTvZd0R/zz63Qdfm+0QbDuYOlz6fsLiYO/ZO8vZL3BaLxv7e3tW4BKZp43n5Ug0/okjsym7AR7a
nu0OMJYCtj//a2UCamgaT8xuX67Tf+fWiQK26ODlUr3mCJ2IC9piTaFR2d2QuqDe0w4M3sormuBA
i/vtwN1aLrYLf1honfKVLlVk9AdBUMm8xxLn2/jOjdG5L8xz2Gen1Lb8ZVO6TKLsY0ToTj4Q8tSH
Q1f49l881IlOWmCe4PbXKBK3DpSX8DX8IBtaopTDCENUmjfpXeurl9h0OZqhtuik2ssGgwu8R14i
bwFN0aJQbU6Qovum91n/OppQgtHwPz2eHlqn1nyS3SXmrDkGFDEoofpK29G/7RviFGmRL415Iilj
1pxoqscDlf0z5ncFc7IGzdeG8XwFklPj8oDwTKK2CsOwRIGaD/7c/8bj3eagRDChz0sOIDlGnitQ
92SVJwR3fpxm2n6tkJRgDobEzRs7h4tx6sEPpbtHKn+8QSsgqIqk+eKdcqU33ewJo/63pVNSTgP5
OTt40phNV4P0ULtApGGhqC2YEsdwTa4UKE6JFeQPKmJxZkp9TeTEArkWCxcT0LI/CzUCtIHe0LUk
IMqoLuaukVU2r2dDKfqmyU5HS4CHL0EdtGDAgBaFGFC7Izq9V3KGWad/oG1/WpSA2ykYo3w3UCTP
0MOASFIOjT1/YAi7VS0WthBRZWsIacDOAZfM4fr+0oBWKiXkNvval3s/Pa8RqqgO6UEQgcxn1OQh
yDkNAdxuP7YR23j7OqSF/W073uDuxIJNP44PremmYgKOVGoiCkM8lbvemevEoartWdQdLESaVRAs
uA3cFj/w7AFBu/9ICLxrWSJcmaXDo4OQ2E2NP+DmdRomieMdxjMFxs37lD6B9ZuOIhn+RCn/VKRT
H0hfG25Dcy43sZ0RmLRVE0fETeQwb3AWvULrswD3xHID3o4qwz6jpcCOxyypmth7RSHZSuPbIPdm
TDBmOupBe0/OgIBJBSEg2rq1EDL96FbqlWO7VoMHZjgZxzIZ+adj8wg3TkRCWKL9w8zCT+mrgjYE
LQ+eijWOUe0AxMbQ7QyICMwjB8+YNgMnCerSGXNgVIHqtPg90Nnda29E/jqk5I4mcEhodYyWAhu+
ACInuI8U4x5uRQKwel26N9NL2KcjF7Kdkg/D6ZSboDlkmCJ3QOKgsH0P1Ac2nZPgb7TPVbq2bY51
DlHfPMxGLwUUu+jHFmrPIszuO+kQxSepVwEGgKAhiw5j0sxH3DCn3Xql6cx0IdGYVvO8HuCGctQb
yS4SuYexlsHDts6HHSUQsPH0CJzthN9+Kdje0HqyQ8U9hsV4vf5d/KmyNr0GwqkThkZWCq/xC2ii
r5CvPfElK9Hq+gfb2h3W1To4T9snb0Eh7216h6WIgljRHo20hRe4NPdXQHb91mNWj/R1noe9ZtF6
TJTISsm2sx7nzx4HZBNh3gwSCWYkW4Gl9/QMDwddpsibQ5v9FKair0wSX4ZlYYjZNFcHUrFaIbrK
cd0LpMjeYgPWpvSE+8Np6Rg8RCm8lriKl6uLeAES+xOM6HwwBokwwZLVE9djHmRyO/UEPFNLeL2P
/HGlCHREptE54iY+tpkFrEF+DTKwgOqBzu0SLCu1UOIFPZxqp+xt2nEhOsN/qQn4hA+BofBUCasv
Wm8jAp6n3hV7Nj71N6HMvrWXrIlBGsMsBHloPd7fZKsW5/9xlLI6swTuOxLN89T9JY3/KDziwfkH
fDXjaPzCucGI40OtMpL3NUM7EG64VbEoAkv0EOpFtHzweQZTA6HFPkKD03kQFOIGnpiIS74YHLp6
Q4ElXYFsX//oUAEPfY+qYmL/I1TshKreHMduryOB1l9jFK62Vf+AWvo67JlfpOgGc9KitVkmlNMh
Z2mwwQPMwxItmLrSo39aLb5SGkg0tWgpUg6EaMOgZPkQ5s0umjqxfT1h6s8Zgry0I6rosu7aLiQo
MpuYcrWTQiy2UIdYr0uRZa+79tdn9QMI3du27nc+Ul1m9P1N9DSz4BAjCJOFiNVOohAmg037laY4
H4iYLnwDsJcguRTL0VHfr9feJ4g8TumryXQLdpWjxUSGC4TJ+O/CVgUzCfTJ0dlb+p/U63+03VbA
CMs7Rew39EPv6OkhmKq0iq7hTfsWIr34yVdDDt1p0rxTq8xBy60ESA0jhXCGLKzvPrbYxnkUx9l5
8NYnxFIgHMKipDTI5QIKNaQoOSTzSTVj7CobY4fSrkOpxPqFzKa6y2CwTjtYNMO5BjzigpcKW2Az
xMHFzBABsWDS4M7BK3KMj2hK0b6S6VnK5uK1/YfUD2SePzzgcOWy7TPGgzUtZEQBsGAYDW5tzYDz
9jD5w1wjof7czpktWrP0RZ/MaDBMCppiBcDsJsiWEB3dCtwHvJ26CnzeeKTTr3SnFn7Sg7zcjQhx
zLmvWdUnkA+CtL2RZMGZhnsRjbw9xEmDoUUjFXhK+CkIph8AVGKkEMNo2IujDwrGthBgg8rV3+AQ
TX6SAOtjs10f9NbDgrtfkY3QSIwXiF/NMptWrEMZ6YK2XDT7QVFkb+UGiGn0rHArHUdENaKJEz/j
QYR10Lj4yKPh2bDQAUOKtyIevLONnpHAZwusovRH1NC6papEFPwDV6KGD9Rwt8b2uvoIFI0G9HUY
TgrsBQHBgb1Q0SwJuwFfYIB1Yo8MqxoF9vNpoeZwxtBh74IeOL0171hGxY0GFZNmlww66nzcXADK
3IN2eX1zCo4FGozRPiPHPGBtZab5fQ7jMprSXx3NPvoWcpKEZyeERdGCwcAYdK47RqbTRdbRqPCV
zJUNfi17dhH73AA53TBtevLc9j+BrgV3wWRxD7agoGCth1bAPwQ4Te+iebyLsgfPNPo80/BfNP4Q
6FqPxg9jVMAY+r4GONASb/VIo+nkxr0rxv7cpaRM2hQ6Jko94Peu9viKPU81kdr32uuilj8I0BJ5
9yUGbE/iCHJlpP03mnZ1uPYbbq8+h9nqDEqR91AzryiHakLFTb1KZnIu1SnahCsbDh5rxKOHDmP3
cgjcIbzKdqi82Bc27aFGps7ko15+IUyNVjvEfd0YQAAWYh17JtE/z4cuNLLrlmOVOilvX4KU+ZiR
vzrY7amlLTYg4xVhUVweUd/WaxS0v8Cn5DG8g68s/D3FAx6A2/ejW7vgPfMDNLNBgQTHYmeKw+OG
45DMYFAJPdZjny5QJEBQAu7FfjStYRc3R7qaVwaGiOAWgIAD6B5H5NIYf6wSf/G2BMXGj63DQlt0
NYiBrxv4IhRj1BbIpPhnwaAU2RjjDCUc7kZO/CQr+CyDtrPY5/1BiPBPp1e/JgvA5pGxo5iDPpdZ
/xeuL3Ge6g0na+OKeetfoWfgBQRIv7wo+eyc/xY1PUKeiY5uzzmsmrhXpmoFIO0OPoP7s8PPRylq
j+wGPTOKcz5cs74kC5reTqIbpRGpEpjiHAK3gUNwFI+ret74ZqpMeSUmRJz643Sd5hF/u1t/+xE6
TdeyFvbmywF93weEpGPBgWYUMy4+kR56/xX0PE7AAe26dnNNAuLVHQ0AxMCQr/N/LtaanO7ddBgD
JSCmR0Hevc9hsiNCq+Ff+P3BNBGU9YTPFfRjeMskUlQ7bPrEzsOtp/URfoPYsJN+BOkhOAQNWDuK
7V8Ixkke+3uAkSbBzZRA06LNMZqdOyKPYrp1VHnbxVf0ZDisAG0kiwpAf8RlDJpwzDYAT/v6DjQe
uA6sNAiK+TChJXVqq+kUuxqgnnAt+li/N7VyWGS28PwKfZbmkJWAfwDAToOXZdNg5Y59l75BQegh
IQyY8v18Y/R7yCbR4MznPTP4Fjw0dePfmSAo1e3wVjyAjqKJCR4LspUsa1ANer+KZD+X000uaTyU
3yGIfIioP4fFjRXyztty4Hs9JXjuHGuupNdfyh+SnIHvyf0GAtsAAi/iAY49OeY/DClcfRAgVSmM
mIXG00YcOSCXSxw9mTwTqndojvdDoP1by4YCGpIRjzT7E/ijqWY2vi7qeQdOXAOFQxxGr888km8d
kqiCRjCYXmSvEYlK22/ZM3QNGHgcP20htJwCHjZAOHyam4HMaG3QU6TY9nqKg+3gKiMDTMUBs7Xq
h398XAMAM2sCiecnEoNreDkMxWi8APdngPapRw+GJa2kkBB5Q3OKnSaF9N3jCFb8eZfNW4ZswKJh
UAMuSRlhwzkH6MsLP1iGqlNJkt8mwDL05Z2/k1dwofZAzQzVVhseVmlpyWcQzVYUHXhENICIWe7U
gKYihrQr3qsVFNfNkOHghnUrR2+JD3GWfoGQFhs9cl9Bi+Jlj5nEJ96+cWxmiCv0neB2uC7jfUFn
bI6rQhdL7YIlee/F6ElXfUgfPaPfTRvjHF2pKJFm9dk37BWqu/TEd3nUTfN74vcW2vJ8RR54jhlD
5RCXdRa3nZTLRdKe5Vike1VZ+i9zWQFX1TTvpQWRNfglLIePYUCvCJSfrxY1Km15VABayXKdJZ/e
PBdIwnzxmJuvlAF3XTr61FqAwaG/wWN5C2vPQDrV2OWEO3SqmjaRR4yqSeUUgrBHBDvjXKwiRn8F
KflY3ASlNGE9fBLXKyNiOVDs0VnDsN6+NFA1osDo8clM+/NO53wap+mIoF/MJNsMeoxFz9oNWIJq
0OC7IAQwOFgwEkNg0TWuQRWlErUTaHE2Nke9iuRCIPHcpT4MZvm5ATFbWserMb5OY0QriJ/XfEM1
PW7YGxEy8Q+MYOE1Sqbp5W+yE/MCYuU106a5tn2KIGTPP9JkBovY3S8Qdl1GP3qdDHSTE9rvsk+v
MDrigMq78TxhcIz6DD5NbLxwE4nTAt7otpijkQtBkX/uluaAUaiEWGHIqUuAOhFfHgIU4qkFWTzs
PAG5mVaio7QeBJDzYAr+7UiuLtIWghiNRp8jfSIXun3cOoVskBCvkmxOMenQWobxVBFEFh/W5Mm1
IQMu7Ilzh4KL08GrBXZS6oh9COjMvUy90Azan6YN5HFa0qdB0TKMMMjpbBnrmbt3IjUGoln98ccO
OqNmpxBFsyO6Q8xdWC1aEg8xSbo9MOehZ4XI5xSm4C+seG66yYM8wqDez3N8dTo+rikKPJ+THvyi
DymSMKe98SAsB1S3J5AiaYjYBgmQfpPpPdiImsDyvghSiF0TKsVV9n3NRRZAnTa5Ypiw+YHR/mtq
0dxDHDErOyBkcjmGY1OhT1SlG6IFtgMQaHdcb4cxAxa+eK0GJu1KhgTUx0HPPTYNDI7y6BhugMhi
CSeadt+CC/ShLx6hFW9E8IS24QICeamtid6HPtkhC0tfJYWq1ot3TBKAeNdlsed28X/avn+VCKrK
zYSadDOlgzV2W5EJv84A8y1YyNm/bFzaYu/dA5Y6oovEUkE56nEr0whqzBT8XU0MVs52xpeTxi2f
h3P0tfNmukSoiWPibWiu/UfIqACXim0/9kv8lwT0OcvwDgkHRggLI503XaTOMzTRDzJxv5G72UDK
GVxGu0ALi7fGJF1w2LEpliPTwFVxkB62XTw2YfQ8J2otJFmHCv8rCNBGhnQyhSF5Uh70ExpsLDMY
WcEKNW2XxxPbX6WBjaFtM+DFbC8N6WcsolLM//FN64S97nnYHhc9N5d1bx5ERms/mWKgAope2ABr
0MUV0Ca4A+aErs62rBgpHBcCu/VVAJ0rtBvv6KDsY5ZANqBxuAofQvgu0/uPuen728ny5myQHcIJ
UoElIOXQIlpNIyKDOGjpM29+bPlvITGSxfbINTsxYfkrROh3OgKOP/KhSrGMeljMNpymZYdOLcax
MxjcqCPWoV/2Oa4FHzByWXUGVE0f0Z2kYCjtcwgwF+udu3vvYnrdsxTdrWr0xfZ3wxq0Vx72B02a
5NQ1DBJ+8ktAulVytO+ojMEbbiWGPef2zXFw212wloppcXKG2IrjeyDDUILjawXLjolGkyoyx0A7
LCQfn4Te7/GgkocxxcMZ2b27yOxpIuMLFqExLRmcI5O4T8HqAgdqkYXiZS+bQVAYpDEnhM3fdTP5
hxbibtOgzNLOD0uKyTYP4RWITQ8zn62OsQji0lMGe8I+S/xiSYV/XBkiPgPs8/9I0+a1VVjM3uf1
pwDCXOOmB0M/k9Ijw3Eb3FMz+2OhUYkX43nFglVi5D+Szk0XbBs+qQiYSSLIflIMwtiJJx8DWszA
eoj0Y+cQDUHdD35zaDme7XDaITxheHKYLiHZHAusRP1DW5CVU5T9MFDMYzzK3lKqWnyvpQy88WdD
FUDBOahFAF3Eto+nZUoQRgkJLJDftYhXeZWeAsOk0GrPIvXgBO1fkYyJxmF43jSLIWXQCRo3r8SQ
3l2w5lOEZbzwFCA2ukTkYKFFo1hQhUEJoOIlWQH7QSQMoVzBBvsrja2HPgFwaKDHd9zOn5P9ACMQ
fu3LY2DCHsqZiF40/UqEv9VYYgL3lERXgImmRKvwO4mDMQdb88dC5wAtCgYE1ZKX1NdHCGEwQCVw
ayCokHbN6myJfvoUiVymH0+rGP5oEb4oIHgXL0rrOZFPsGiaHqcFmaLNWIKzfuoNAMPfbjPbVa5x
mea6X03BmkkWXSCxfNOxR7PGST3bdjgn4dnZLO87qNbiMMK36p5XEKfgcUBSr9wiPwgHSLPpCFd3
+orhN/PoOcxlu6D4p//H0ZlsN4psUfSLWIs2gClCqLFkubfTE5btdNJDBD18fW1q8AavKrNsy1IQ
95x9zi2ZmZxocCtu+NLYi7T8XlRxyLOKF09TdjSnVLq0TPS0YRZR0o43Mpa87bg8r/jbydK9AxM8
iKpLA8cBM1GMj2c7AbeqVw8UfCQMmE3aifzoe7PcD7KJHyrbGHZCul+xWQJYZ59NLB4J7XAAzWSH
mLiXnSXzfOfW6wtWanLO/OqwaCzPhmyBGf3OhFMcynrgbYzLEPmOTjjBK18Uq2A3CRw2wZKHzXVK
+vKHpPup7LcbUTXsrZZwkMg6hxGBt9wkrUup3Es39taJMoYg7kaJ9NGlEaG1+1w0JN7YWr+zWffK
m9k5lH3/ALcUerKJ+C6NyGJJwpE7e7QY828C7hFaaabfBbxA6EW5sEE4aZaN+wEg3SefRxyb7Pid
a1ts5JESXcX+I0WvdvSpU/UxVAeuBsnOsjUjXEz3MGRjE9lSwWIUDcXKqgi0MonKDm0Y3vK7ybBF
/F4uR1JkHRZN+mRb1XoyMgLiWcKzcOEBtxut7EatRGhn2N+j9qwXev7SaV8a6HFQ1ORtJjeNvNm1
QnMtmYWaKd7pwyAAy/gC1aLzfCyH+2JdMDawc3e1rqcnx2TXb0wZD6ciSYQwy8eZWojquc2eVw/D
xaywL9Yel9H37+qk0nZycs2doWtPSFlpZOnDq1VwuyctdbW7UruJv4imaVSPPNyL6YhhgtfD+jwb
+y7Fm1AddbCz5TcfWv5krSZvovvWu+bZgFR2sjz57CNSHGyTdyFAoWPNBOcy0BUuB7+0GuziDaNw
Kwa3MuNhWhnntBMf62jjMlfj3l3skUmdWzJxsKTwro6GU8d2miSknY9MdD2hiLlfmr405yTW74bW
ffYLFnPZsv+KS+MMebbuPa3t92P+Ynq5s/Xl80P47q7gmvTSLtl1zav7diXD0k0Vv14wmbqvtXM1
QMHzBv/XWEN3Z6jytfJS50AnxqcJoBFqxkrOvVqjmC2Gvq++XBNzrsltsFqdPZpsBU2CdKo/uNsV
zPFjt8+ldtmMb9OCP0HFu0kXg8IV69npkL6tBVPPzt8wxhiB1nG6oLHfD5p4Q6EpIwx07u3Gqzv9
SohSUVZnL22TYGCqPwx6cp8kR2dhIVFp6GGJvcP2vI3YLTUAMXsJ0qLkBwIUW5mJGDD4EawoXUwP
licdToR2mUj8td07bv+GrZhFhWTWX9pQJLQPlB0aUN8fOEWerSTyRHLs7fmVmSpcyngiOGhzYjnG
v76gtn+a7q12eXXMUj8YDaYJEUHe8SXhGzse9jGfwp0Pl20TurDTtdk2KS2hY1v6sUM4HlWC2kHh
K6Og/kxrxZcYl/uycS8LiehAYNhJj1Mnc16s3Dm7Q/JlgBOd3ZLTUJP9flrLm1/IQ59zc9FHNGIA
oReRl2CcCt1Eb9SBHCL7G0Qu9/7eNu4Gu5EHZQ4Xy7bes9K4+gVH83KRSj6sw7ic2tY+2mu+j9e0
2xjaB1kOyb40y/t0YLlsaXMhKt2LUxCgmhEnB02Dy12ARg0z/ezgmxXVKiD1zPg4QddsHR+G2a4P
dHzA6bYm3rHFmTTP3Z4bID/7CtibzejFfvNEsQXmaf0Iqf/Y58Zn/pbr/Gk9WR/dzH0txLwcZqmO
9DdUZwqaEKrhqkNXz8/S1A6j9A8FuS4isqRxzcT7WnsWHDLUFYh5Jt+i92y66+Pi5/9GuiH2HRJx
lup7n1y9AGhNNe/BzN01zD3s2likhKsL5HJNL8O6fdtyy4oqnADNgU+Asl8Ku7SCrLPpVCiW98GY
Lz25HsqPE7hzE9SCB/iYobc1GYLeWpwoCwg5A/l4zvmpcYoBJ6bfuxqDpV11xy7N/wGI2CHXbG0H
rDrulP6mSCSnVnun1UQ8geG4POXJm1AJinI3ACWOP93yaHnQ/9jZAz5wwf56jg6xz9MC4YYyi6Le
doqnbiSqcLu2koF9Tc1xDdo3y5xvvmnc6t40g85IlkAqorL+BvNQ8hcgO71u5cooSqviB1taEkmK
fkQOejP9m3kkh1KiwehzvBckk6je+X9S20sOqwEB13S8/YfHyY5hUgaqfJazierYA3zF3nroZP+R
l8iz2VB8OFX7T08eXG9iHuiLZGfKyKBgrrRhl/xCPHbd+FrMxruTAddObcn4lt0pYAk22n14bvJb
O8qJ+OidyXjeDS5AYuu/NnFWHlNUF0t3NqM+9tHboGbNm25OP3VGdhgZs1LaezPzONRj5G9AR/L5
GdS7QQtQspKi5aWxvDzdK3/aZZl7N/JQhtc1tlm7cOFc2vdl/UkzL8zt7cLgyR6nFOKDx7CnI+i7
fWudv1amWCax+KJa929LCUJo6/Pd5IgsatP8p/b0X4Srz9wvT7jF6b6eoBvkfI2jrLH/NQnkOfY7
dmr8xLNXQvVKhcwIAtTWB7txrhV5094xzxzIQSFEt2M+xyAm+KUlWCS+yZzs7vOFXnjcNnsbnteC
lG2PtG+3yaGb/hRZDaO5JgcP4H6XLH3U4g+H26/AUuZrYo6vQ9592VXyA4cUsUT0ljSpv8HIR8H2
z1pa/+I+QQdMrJM3x8/buzRX4mFc/lHQACbW+9eVu/AymgHLNrNIjf37rJFcb7lzIC/x1OOQLGc+
K06BMK/KPQnfR5Ggs1EKVATCV29unj6QHQCjIXZcg/q82u1gBi7qM43NM7IsqfeaKxaYzLLzSa1g
ImUvygOuxK3Ymta8oDNN1ASBerCW5rbYloAw2nAwFWMdahA0iODAeEb6mhkpx7hdPY0ZDeRzlS0n
M/1FTHlbhfjb1fxZEzmNkO4uBs/ER6EuYbkMbv4LWPtZm0g580yKbCj+rjzZdnrq3xr2zewFq694
cgmCU32QjGl64z9+8yZBtV5c7qaSccwy+AmSLMzKvbYFOEdEE1UvgWN3vypPz+uQ1cAZj5nLDDD5
yWcci1f70fb1+Elvv11ypoc1o7DHtv1TXs5dKLKqulQpYX41poTrhWluI07A3Q8ZxIj/rZjIkdTY
6zHZ1YUFxr58HwE2wy4HTYjpFMDDBSbsbFZrL5yVo3Ztl8IJ1tXAzDbv6SFosBuc96HHUPe17ZEI
tzEQv+JN19wVuBDH8kE4BM9jOWFy1X+w1oJJsm2pmrl8WTMiemZxGFcCVTxuuM0O48FdmmNpLQaV
zwELT07jFO9rmfAz1TNFIf4QVDTEhBN89KwXf5ViIDZVo3H8OpFrPgESOHdGyhqtSb/yLxT+XdeC
oCQaNrB+i31Uo7xauEiPZbgW6V0vOgoFBL/h6oMGHaSx7tvwWjsQ3MQjCiVCNQx3jcN4NfHxOcwe
uA7u4DHT87DqeT5XS+kEXLxtKgXFr4z1Z0MrvxoOa/wx43kiJhVYgjXUcdN8KWl/+PVRttScZXSu
hrkzf9J0QulPDxuyxDA3FERdF7pLYdtirrlr1d45q0ufBD5Spn+47nTs/CUqE6AYJs+jkcj80c7H
r7wmXmzF6W+85s9Nbtm4rtaJBU49evgIxgWKHejVwZzi5kFzflyj/PF660plcUgla8cXBPw1zPUA
F+qepyfm7eskC+fIGzINKy0uDnFSHdg+ooeGy5NCzchdEk/OHYdzZerySFYs28O+vxoT7Q6dJU7W
OGxa9HlBlKktdRkGZd/78L0Fae+9axqRxDNbk/rOIEHFMR2flX9B0/QbmR0Ls7q1Ft88i489BuHu
izcgeYoyoqztx3HaBa2M4bU3i1Mj0dqVPE4FMqwvxr+q4WlUMIDh0BH8G8/uYlwRx/FflwwTtG2I
D/lr0NukgZO1fCnNPAIveq1YogCJMZKXpgV3X/X+LiX0jKnjJifLzN4X/ZRt7nqb6k6wZW4CmSXY
N1qpB7lievU6iFYNPJJyuSQwjPlqc/xDo81fWZpcDBSSwvJ2WgfkoxgJg9TK4p0wSzc05+ZOpefK
npKDZJl1tFhy+03Xeih0cbd0Q80vaXFx9Qj1OoMIpDXrO7JR944HmItqIM/FdK2W5l0Xmn4Gsb2n
dIf6N0c+iy5vTlRHApCnPmGj5S11MU4BUKf9kNltGOtxBbSQ0Fw2F3BjcNUwqnd+4vjHzGlOaZPF
IYHdOGyG7E+mQzFbiZbi4jqPVNyPh7iR51Kph1Vuojr/3aB37CN9TgmmAQBfVmh3TlFCWqm3QX2J
2rkNJPuioZM2v6bubFPTAB+WXey1p0rKMq394lY3FCaNO4oOq4bcEUq48ONAgQBDGPbA2u3TyZ53
bHcSeKY/EAIHz2vlgcEY2rAiyVSLMbK7lg8yGU3yF2ngm2vOyau9EonjREvSaWeQjty7/nfJnpUI
iPLOUmQynThBwq6NQ5Ww1amK75ke8yh2q5lDtglKcwuoNPGB3rE7vOk+MPz5j5k3pLLOKU3R4cL7
kuCd2gnLSHdV1n+Vxvir13UacegxXi7LS94WewiNLw9Ri98Qj3lbPRqxfV5b/dr23D/9pjiQcu+5
p1t8U0Rz9BVRa2NpZ4mhMQqaJgxrulpkJziKu+2eIfJQJpLUamEGiyb+FAgIiFI6qHt+ZxOPAfDz
b5ISIwgK9ag5c3qwimd3Hpl+kFL38BEPphxpFBHqs137p4nyQvy7GfJwXfbjovPzWlfhMeBbQy4B
SNAHjP5qzV7D0UhfUKsfxyprXod2LffZuK5XnqTvkzeM0SimjChNeedMhDUWPthUAx+awqOdxeSW
wuMFxMm2D+vUDDtP4z+eFsWtbADs4pLjB0hwlqRVPMdezothJbtEvi5aVYB6sVTChZKcvajVauOy
eOkfrYVotdlpHBKJY+uex62bj5ZXVW8cq89u11oBC5YOsxMU+SoPKSMJ7hvXRf5aQavf6ucImxm7
hSBC3dm6t7pk37sZ2IJr9WG+VnCDXIDiyoPDj3mLILK2yk3ucv8PvWbMr37PbpiFr1Auw5vu4avR
clmEdoLX0z0ULr1tboqniXgXdW28JTH49NA5eJ6zJN45KT0766LcM63DKeDTZd7KMUcH73JKxZNX
91Q8lopbcdy8ONMgAc+TCDWal8K3vGA0ppMvfsgXEWennSl0M/8NUXzLi04QaS3pEdYjHrf9NSCi
3aOZEfTw/PXb2BBlpVqf91NX7NaMOjNcfxpZ7PTSJMaDeuMoL7l1ZQan2yNqb3ObXYPbHTqSwQMq
RlvgRBb6IVv44OXZq0ExlJruvAVq2+xbIqhcJWtbnOPhu9P86bIYnsQO/sfVB+PequmOkuLkSV6Y
RRIUGszirU3NS+lpSL5bQk5vz0v6Qmldcg8/zeeGHO+cEkoAbod5UrVBKQX/t+9WUl4jH9CEPVTX
sfEogssIFW2LwgAMA70tzBMVTlFSkyWl1uGeI9Y/Sc/NUFJKcjLcmQJRIOSOWTPAzxSMLZ770lWp
G7AdAWeyuJpixQfQkn3tmzmNBh3lHRxhXTz8Y4fbvI9z8eppgBUl2CxffOG959CGQ5mSdhDd+hzT
XejbBjfJ8p6VZV3ILaAC5GAAdhr9xwNx6mfta9ShKr2pVSFRRy63xhfdUYrFouZV1ISiZb2FKfDH
01LjBhzLE75CVzjcyfPNQyrfRLlWzNV8MOSCDjQjZwDC8TxaL4kS+U46jYtucjfWHZhts0LSJ+pb
q2jJ8ab5hz7Sv2jSQFGWvfN6tnqtFGSeF/o//FV/kMTgM735MAzFkb5Gynb/FhrAKuhWQ0vhhBoO
AWA2Vcfl6jxUA2dlrMwAKmYds7/lHBtc6eJvz/L5B6S27aEfAwToK2dTdcMADntpU9xU1PdwDcwT
2JGJR7Ju5UXrWu43GjBxFMfDTq6mICdax7tppgdLN5JnsaTm0dryOK3XacRJkXRiNwbVoSY0UFQu
sbs62RHfx/iNmcjpceuIz6KtrvtVAdBne2sS4uh2/TWOaWzPdO7EheqfhKa4UiycwZP9QPHQLlfp
r+fl79KPnHmityJwXWqgir+t3jznaV8iFZS/+dTRjR/r98LJyes7Z96eB78xH4amY5l4s1/qzwIn
ap6Lfd/09+M4vsyLfSBPcOHu8FAn00cBGzoMOlqguHkji2jM7caq3GsyQrKr7HkL4zQlw7JWkpBr
RgHgKSlLHz6ERWCn0qo/82ygZrjej6mpEJJuv2TJOYG+0VQZpYUKK50t6hWpOaPVLqnZz7vJM56N
8VtNfMSy9IAb+1F02mMBIWiiQtvN65hWJ6BI7pHuqV4a64wVHU5Z0oRZ67hBWdXn3gACYpDWKmrC
a1r5UpM20bIqwgQhluF4poyk0ggF+jfb08+O7v81Zh1ef33XNutjYSfxyende+TwQzwgEhiKO4Bb
IkaAPB16beDL+TRi6aoqj0T3uBYMlTqO1vprqGgecCWw5JjdsL/MuT5V9IkflkSWTNCEFI2ce5tj
6LttWJi6tQtr1tccPXfvWn69CVVGOBf2t291j+7SUcOKP8gHS8mnhP4rm76TBuWOtzg3JauBLwTq
QtGyQ9420TqnAxv4qiXsu53XDhtFdHKLpjzFMbrNOndjqNu9u6tW8jirefZcby+2wmXPpsslHy9a
7FytwZzpPX22isG/sCnsWQ3ct3yveDYqcTFHrr+Fwa9+NGrKSVvzz9wAHidxHyVz0iHWJwrcZC54
si6PpY5q5fr0G3p0pNhVcah8ww99m7VKOaSzbNZ7t5Rnt9ZeY1tde28EeyHOg+wY1EOjHXh0cJ4r
JJZW8KuyTP+xSAvGJZHsjUTb5t7fIRkvid5Od4M+0wDlo6r9+EhVIUWkyX5sI8cWF5HQPCslgK0+
4wkZS/pROyYJg9Uk17SoSMbr70D1MOZXX4f8D7CjK18qnHQeddUQmU7G3SA1ItfKFO84cwljiS7i
E1fc5OzZn4h42jNWz3jsHfWLpPDVIudfXTfbYxz+gBL9KxRtmlXjH5zut26Gt05sO+i79omuHoLB
Uh5imopqdaVt6oGziVHHYRYfpuOg2rus59Isk3FHOOyl7iB8lm9up9NduVKts+DSkG7AB8ElpfUz
Btg3LulIJoDNyL/dKqBMqnyB+BPYasA2gtop7rf6Szq7KTVwyRq1JvqQp0GbY5Yi0HY/XCf1cNoM
aLelUKIo/yBsUpbIP0inFEWWG0zibNV9Q3eJY7MIxs845ZwkpS2vXjnnQemSKtQbPY0qunZMwbfX
Gx9DyiWVSHDge/7Ik/hsjkQfEw55QSjmBDByT+capY9JeeoVdwF/qtN7LVMXbVVa5EnAMS+fQhP4
gByMt5PSfhcxVUN8cUt/Jf03HkQdIdTg8NELgHX+nY2kGW0vywLDAaCeYIPqoruUg9lEU2mf+1pE
4Mh7Gox0vKTA0lo9Sio8j9IcT5XBOV+vw3qZku48YA5eC4mVy810p7OBJdJ7ylachWwwCZimSa4D
9wNmm/eOFd5h0eUUhRMTpwIww35c85NazEOeolM3zPW7RLOXsAutMeE6qSWfDlDOVOHzEeEIC77F
sQMUJy6CTbiWrHuXvEPq+IN4EhogH5bD1JsHlmGTwKqKBbGCh14Wk/kcDZr2RR/RLkaUECJeo8dB
Td2TbJeTJzTaWIrukC504ZDv8Y0JpG0WVy31333mNVqQa+Dv3n5pcOXXAhRTaGS2snYivwCbs2GO
bkf7Tb4i+aSLfGfAjkSfvY4+WW30lENBYCYelHky8W7JP/HX84xjbqicFC8diAw6YPBbAmJlzCnL
p2BcZ4JtjjseMvM5nWt5tHPjtfRMlCBBHdRci2umyYYuOGFFvl+GhYCm7EeLjzUfgGyg3tDoIKDb
/NQZCJyjjm2OVgk4yisElkWOrgCAWMd2Z7OpllKQ8St2lqPX9+85e3QoLqFlnUW6l2bwyZ7ZROdy
8xC3FTcNF7XGL6AGZup/YJiql7y2UKOMnouyefRZYXwYCb3TyvxhldN47ZyfauK6TC47B8B1S/Nx
xtKEmnWfa2WpIy/GvszsqGz4LABrzlFrJPSA8ftnEnvSDZgiVoMdlnj+ysvFZfr4YyS8aZ11+gS8
uC6ppFp17R5c23y1E1wCokF/BzNGLyAU1rQoBr1P6Vjt0Rw0StzQvNzXixd6wBQRfsVrZy+fboKw
Ic3+qWNjNQdv6gReogPpVeUhZuXoLh1RNerJToI4y99zvp9gsCmwoD7iaUTJBFDlRUjd+1go+m5x
WO/W3r0o81JDXezTdbLxxjZDt14BnLnqdenDMDW3yteujqk21B8VsYFWKBN3z4+6VXsaFzG37V5a
rHdjOocZpcw+dT1OG+rTQz9FsonVdBPx4O/ivsIud47AJGSLWUQXzEbuMQlAJkpakUMXwrKT67HI
vlgrHHMmcox5/GEdqgIsKXmmRQsT18YA1V33Ny8S98hlLShzzhzh+YBuvndmbAqMRB0niKMDv17K
0mfMN/CmDRQqAzNf8yOBWBdBun3KZ/yAtGLWzQrgFNdzDrY93wui8zBMhJiqeI5UUj5zXq6HvJtJ
VgzIHHpqbgDSWUxAum3FVBAXdR6mBsXeSh+5BQAj4eBYfHl6AXEmMA/SdbipOpHY98O618282NLW
1J/3UG+EOqrWtwOfjgWozLIhh2ny03p7Coo+VBG/zrnnwiunoGNWfZyMBXyutSp2lXXnotFuw8x+
HCLR6khXd2AgG4WSKvtAHrOt9NYUQGeGQd+LRLapXcaefkyx+WuCb62gUiRLQp0mTilaxB9XnnFp
DkUixAHIF+/O8a9dYh0zTTz3vjKR43n2OiM0bWzh+npp8eQL8wnJm0BPTn2AlTUcPHCRwKZNzipH
LoBk0lX3GLNiEYnBHIM0KdVl9pZnbQt/DfNocq8eEK01/bCwhQUCYICixK4ToGptZUSe6OKQNU1w
KDzTtmaQOmiZva9r5YWdvh4G38YFsvxHmWs0yNQEnKwc05/N5VZ8W/SseWGQ9ipGclXM9KnBBNlL
3JxRBVHs6GAPxcJ6GXbxCX1yqP5cKDFqz47lC4YHWUZqzmjmXod7fXT+YGo9EfDOd42vUrJdvCZm
+Zl7TX9qCcBkRfJ3XAg/88CMStbAI/J7p3Epyl3egWk3VOzt4vzSJeu/okaddVD+AxYr4eHjZdbx
t64oixpyKlx08WSx6WAnx/GaxnDEKd2NUcbj3IVxbTqTea0SsCoFUJZ6iVtGM1emPAd0LA3BJirY
j9jsTziuN4PCZsDSBguYsBdeSH6rJ5du53Sh6WKJGcuwbnrHiLm35d8QoskFNilVFNOXncCQI65P
49JhyDOC4uLTINDLert83STrI1dNP+hEW9POpb0lyaIHM67tCQ00lFuqXAczCCaXSmh9+qU0NN17
sC5TZt3PIrtaOQlICkcDm9GEa2nuEWkwfThRay8Th6l3zv1d6yzXqtv29WXLX/rU32yxevTvkvEz
2vVSS0qSU8eGNHDtDw1kZO+mxT/PBRGi3E3tlTqjDnS0khp0QljJKRGyxbfjDWQhUyYCYdWWqGb6
cp2y+MGiOa4tyHdj+LPuwqkujeNQ/OxZZ7+gZFDffIuRjQ0cv26OFs5Z0ZWj/OpL1okTbyIhvpdF
9ZyY5EvKCfzXzX7NvosWSulRtc9dnUNutCz2KOriT2VjQPTWPafktAcnfln76cfMjEh4YMy2RVnB
6sT3shmtY1fxvkm9/qPVqU+TrMXYGgkKDmtAGUUTiEdAGWOR7KF0NDrJIDa0Jd4tgsz1PFHzy1J6
RKSO4svhZozIoW1NY59T9N+WogPJls89+Y9grQzwYsY4ShmAprQHHwJ317Z0IudlfbYpqag40bmy
N2DKPG+t5B/nPbR7O9QPFJ6Gg1W9EJ7ZVaY2n92xoXsv3eqrCiOgBpvQHN/SqKggHb0eiSSlTtF3
aPAlq1knEOQyd5+kR/ShHh7tCUnDL5BSjKk0SdgXDNs5HpBBO9+ICdtqx8oz3iUo+FAoWgzJ4VFH
5ad8OKq2wvMjyekv4r6s4AaUoP72NgiC6n6Zx++IVNSqUt+30FJRAnMVrKQbIdiCvEWRQDZ4tVkG
YiUjNbwDIVTNocUTJdzwW/pB+EuCrsm90rQfeNx7J11/JsUQCrNqhgVUMGunBRC2vKt99x9sFo8j
ux72nv3WEXwJ09r5booYdNrRo7glbNJxkJmjfq2K+LmY1bfjSqJqXYCB+No691Qkw41LPj6Ep28j
e1KD3sj8aJBnuyGPiiG1Y60WBnal7t0FekIf49tYazA1ZX5n5NT7ld5DtkqoFy99zPlh0UGXQ73B
UMyZtFJaGQ8hS2xAx1GlXh6OTfKSLM0CIvqOhN7EEyusVtQDj8djY7ELVBLWo0ngtVqm/jD5bApo
R9QxG9U4dOLicyYXtLNzdKuRsKPrbpWpaUbWmYqInQ0zcW/3hH0GdmPjU9/IKBUIaVwOSI8Otfo7
97LjQo61Ia5zw/N4irPPfu6xN8eTxqg5dPYfb/zXoxpi/vnVnsPazRa5s7eoV2rR/TNK41YY2je9
3EHqE/Oj3v1zIjm5bqUX/UrjtuMck2G644Fmj5MKO3Oh9zCVJC8XKMK+YfsIQx9IZbberYyX/drt
XNSjWRvPptX+kit4cWAXhqX4ka65/WVOp9SLC6ou/GsxmAuCsLUbVfzZWQR0GUT+DQnrgjTPelAO
OY3GADpyu60jRdGqKqmFWKtntxL9yaFjLEg+Yoc/4fk1dLbXvMQZEbyqLSPMzZuDq2BRmyEkjTiu
mb9RH8EseOuocQvt2A5TOA10QLperIZGoOTo8m8CgnIOAADqwmD/Ig2OuC4ENv4uhXpgJRwSZWLc
qkIS5JqKc0nzZGVVd5NOorZrFTCRuq8rLnrUIEVy7Cn1h7tRma8jjiyXrkm/NbS1iogsJPBdYb5I
u6KgDtBolAQfcCYDdtf+qZbYDMC5L4lMbzHfaAzQobUzsDfLa3Ke/ymx0hCOcscejDGs2EsCSZ0/
iq0BwgGOLSh5KW0OlaEsOKRn40ZfwztV5xhNSf/Njuddv8pwTPVrN7W/KwN8LibSs4by+aWIX3/J
//o5iSji8vQn+cjITvzdWN394usR6OV5pNbVr8aPNZ8zWoh5zhmRKbyKRAFB5X5xrcDqFgjHuqUh
ZX5odXltZM1L37bovdUTbADlMIqrahofCt6H+zmfHojzPKiUE7JtDY0FDA4JevYmECF1dWBm9Czc
HN6XCN7OwYl7js2eZXITFqA4aPYWQhuzD25DN9bRMyfY8iUevNdczvpe6ku8J0/BsibvPGb6yV7f
jGU4lb6XMqhwJ2Ejq8aDfTHQVdKSDiEBoUjF/gNXmEcnm1F0XYaSZTp1FOzNqqVU370zDfOWEQDI
lq1632pfqqW/Sq3+Rj1+NPu7yi9fWel+jksfHx6phyY3WOL3aSBioFnHXs1Rr7AuejNaWzY/8G0A
aF7bSvwTLtdqPPh9lk1fqxyv/gDu0rP21lpfavov7AV4TDdoeGBLYG0W6EDpj6/N7zEl87qh8cUc
BjWYb7N+mjnbluKR4McJ9XKqmlA2m0czei9dml21oWfEiKFicLW0Jcq79TyUziuv+GuO5jtrcqsd
relTrvI3AdRBSwvnhyv/zJpN1CSuaKti+28x9/N7j+pBQyjza74CVZKHVF43hxqRxck/ia4LIXfD
KqH+reZjqs/Q2ysxFYfSVSz27ZvTW0Krg39lheUuWZH87QSJ0yPzlnveh5jdz9hPuLVm029d1t/G
4M1hnmQ3Xf2Z6T5geciu6rxj0VXWzjFBokfnwx0FAVNa5Gy25Bi1fUf1S4jb8O6PbdiaGcbHcRJr
tMTTa1w1D1k+H0eCNqJ3Gvgv+UHKEfrV+qBe6troyQ8Jzu3cdQ7YkNxocQfAktoQI9Rq5k+58nnU
u6uO88P7jD8xpXgqbvK1jVNYdg4dYEQjV0iAhcPK0D59RQnsZNLyMDQNeTnV8mwT+6xs9zo0FWfi
qfOouQAASlPtqcrpdocrP+fVygWlMN41bfrz/ws+YlTDY4G4FrRv2Dk+gbkdFy0Ej4kMRVYQU/+1
ZZFWTSDO1Y/Z8G+ljSXJm2dblXTuBflEanNO6dq1XWS3iSNgIEPNSRxq03pp0x5thiyxleanfMT1
237TU5V9FnP6OjJgBbIngPQfZ+e1IzmWZdlfSeTzsJrkvVSNrnowmjZzM9fqhXBJrTW/fhY9a7oz
Y9IjBgMkEiE8SDOKK87Ze+32FDRvOtQk7Df9sonye012W9XGgyCRiKg0SZdtrwMwK4u9nmbXbR6t
wGBt/a53xSCYu8sbyTaeHbmtr1NVffUQVaHCFea6Gpq1QRfzohTDEcUSGuHS6ClAp1d5DosbNyki
BqmsgJDQSsfDU6DSKsvx0mtT7K6JfxE0/Xp0gMAUjnKnRDRMLSlpVaFzja7ibhx3U1WcJeBJVnHt
2pQoJ74qHH2TPqnSWwWBOBkeUjLqehf0el5bhxegzx9ruk1p21pQgJwIbr0G3CAZb2lpRXZ97xsd
KH3Lv7fnRlAl4GASvIdg8NIKzQ2GxGHRiXEVeC1egy+6nEQSOuxK37yKgjEmBNAVhvPh17wweVmF
rm3LN6WCcUCN4C5m6+LW9FpjYI2ivQh0m0iNCvW3ENHJrNdVhVdmsLybApwMNWQ2UIH3TrQaIvAD
u2JyVnS3Koct7aeLMoVyFwZXfVIlSyUbHrLb2jR3MwqqbiFaFLV6YMiGqZynsP8Ik6AtE78oSXaV
mWa5taJrK8+uepVghWljRPJCDvZrb4OzGyQGf/lM0DSlwJEn2hDoBXlgsyG7TbShXWoVsJaYSAA1
KJdFo92VRkobtoA8QVbO3lDofAYZGF90w+h3tNui1PqDadLUh6Q4LkXKoo3XG2FCHoq9SEVLlbV7
6tpiZ6P0hQhLvAydHmenwyeY9Am0CVjkhdaxsEpV+ak3XB6IndoRQegic8ZDNaKOgZJkLiJDbOEV
HXXRvyC/Yr0ZVB/FeOsMEdV8ilmIK5pPM/bBZOcdLeibhqqOG6hBfUAmopb6u6EMOzTa9ASHukTC
VnyUCCRnNeypxyiF0hV6PZ8DgbxGoySd8/2oydtfpebgAnl+uQ0n7VavB3/d4crUqzPDMsr6gNVi
9RrQTV/WTGerhuq3izPvuZ6wXOHmdKTvbDubxSkeVq8bOjdpvaMpYCS0NsMF+3LoEcEmSWAvE3QV
MRyiy0q8z0DySCA5XIwDNU2/pz/mxZSozWofV5UBhAl4zKgrN2NTnTqjVDZM5lfRGK4CyzgrZdWt
NEV5nrrkAM330WChjbuytNiuWxdwZOfQLSh6xUba/UUvDNxIaX3w+vbo2Cgm66rGA4GVdJHQTp96
dU1WAWuKRH8dA5+JA+ET0o1kEbKyIM25HXZWJi7ykrwfOqtb7kCsslWUWrRvaKujmkFzp4FftJtQ
X07h1jK7DSNmsiitCiMjcKZQ9T6tIm0WOs20jaawd6pGbWuoFuCWWsGwLSlhydIyT+p0cFok78EY
LoWAGMFTxTnQNLFCUrFyohtj/fuURdpHIfTkkIqenJkgcgXV/EVuYr2mV7YfVWXasOojfEUtsFwj
65FWhfg5klT/QCIhy6bhoE3HgTmDwKUWx61bKWF6gQwSQREdL2AIlDSYZwhscWu7MS9Ypu9LmxQF
x2x4wo3+JVD126bBFyWqZBbFz2zKs8CLvrd0Fvyq0dOSsfsJz15zqfbDQFnGqpcQ8D/rcVjnPntD
kcsdja5zZ+k3PPgaMGENh3Sa3sAFec01dQMZgsJSag2knSukvxDvvcUaSn+gOUHjYTGqwrjDxXW2
lbOqevBBR+3YTv6rqJNTXfQRsjGCOmlsu2NMawN06ZtEMSGVbVsTcITHhdJydNm0PF5TFdRuaDiH
UGXTX/RznJcpP4U63Jkh/Xm2J0imq52CQXdhJrm6Kezg0I3JDluEW+tKfRq8bl1RBWYhmtYUqdCg
JYh1MlaneV1Src08SVUAY7Ic8gcoo92mJnKKfhatRV9BYFAV9lJk1Rm3wG1tK6xJetqpkQzqVR5c
YqekN6Ci81dEx10vgPbySKMHW5DhhQJJGo+tapys6dzhsCPHo4yWbXCtWzM4iuo3a5duJWkQkkmj
wS2Ab2205dlL0okJbdhhFslRCiqKOx1ihVKBF/du1AA/aBJjpMervCEqJ7jOfA5A2KzkLBE0JQr1
lLZBaDTJzob6R/oELdERFqSrJMV1C9kLDghJbFGd8fPM4VjMWOh0pvUQCbAf2VDLdecFZ2onN0Zp
CXfcqKV9FyKSczswlYSPlsiasS2wNkDh05fWUnUS+DcA771SIHFAA1E5NfhyDAnF0GPnMpNgDQSQ
FI0Z0qooDI3Aip1Ui1aqhgc4yU9J3aO+taxnKuo6XtCYdY9sMorPtIiM3AZLBFGnN46iboNthG5t
ESCjDUYscWRgxVjVy2tTB1BHvqUWYbQqMutYFBruHYeagUMno4/TK93G1ZYb3UuOanb2Ih3Gfrqz
G/2qnUoYGd66qe16Q2bg59j5537sGLDbR9roV1rfgG4zGtcbRbaxdQJ9oRtDwOfddfxo36F/6jHT
ekF1nffOA0pamIxdIN3CpWdnURiGSgO7AlFO3r3jJaAwRvfedMjIQyQleQ4Ul0VdzOEcZ02fliww
7MajCbcTz4K04XpaNPWda1kiyQ8YaRGKGzRZJ+VTt8sXYbGgDr0K8aXYanp91zFHLTvZnLvAo4hG
8b+vewy9lYYzzf/AMY7SKHxpBLwW5kZ4P35zyzL/nY7Wxiij/VD3lyVpXVDK4jc6dFwN+WEl6Tlt
rJJO0PSCttBfK+zSAZtFYbh0IIpeGR6du8rfJvbwbmh+v5Fq8KCFXN1AuVeLEj634bhTB3+sgni2
EKXSrU0nY6OI43cxKzhLI3yr1eYqUwRhzFjfG5NSD4orC62ohbEkd7DDm/pzp3iHqubp8ul5IsET
jy1WPT+BryliVDMlfcNFSLkIZe1wgy4Iou7GYadN+6+euDVMeDVt9mJ0mHUQ5tNv2X+y57tXZgt1
qTxN8XDNkEMkmkerZhT4NQdqODonT5DFmL7HysQuP0xTeWHqhGyqv1WT0a8bTfJW6MEGueljRgEh
1ZBkZUoLK4MxrjTgkxrtnWwm+CG0OT3/SfPq206yZbMYGTBGI+0Ok4+6TEDWc6GqGDAYO/67ChKM
Z4fPdzl084VjobRDmvBUhWYLnyFcNelc9BmAQPlmuivkZVnwclWDvckApVIgaqiNRgwHeAJpx9yq
YXkwnMZatg7LhjL116ZIfdeyvRdZ8MiQGfVp0rjntqR71sXCgduq9+zoMLywnWFu55G4hJxQUauX
6GfBTLUZOwklHtxUTDvfRsHapb2zTkB9jfMuqKQOZxnFs2n1RN5ZHiOE5226CdsxgkfWvEwu0J+p
a0wTEvsgOGWRlS6pscBW1EgxHGT8SCATd2akHVy0w7lR6cMbNvMjkdl3mke7aWQeWeB//dQk0S5G
iEkcf4AbbCprvDH9YRO0iAvGyaYzdRWwCV2T84aAQkYvukrDaCrCp2lm6lH54yGFQZCG8dGwWirr
vCoZSsbU7nY0qm6qniA92eWXkVWi/sxPjkBES/MLx7T67jGG9Rqom8mMEe/ahHWRRHyM64LnNty2
QHv26RsWkifRYoONrLlFQE8QBOPkrRkCzfBEOMiu0iniUoynmJp3jzPXnUb/giHh1gJHzeKBAp3P
EiL2aHN0hTmrJpw1urozG79NmZqXSQLQwOMp6ycPVLrErNeh7fva8NrEmNPspeSkUCXU29d0CHZl
0UDpLJxtZfbDCn7iDFKkkEMHhVvdZS5RWW9tokPNokIAOkx/ijshUXw8h7E2re0aF1XZPOVh9ebM
M1AgJgE4djqUyXNCj4qMLuZGi8rwCiXUGaPtINolyl0gHyXpMrp894WGNsNOTp5/IHKGkKppoiOv
15sIdr7GUWiLGDuNKucaoPqHCHdVgj5DjymFq7oBl6Tp91pzPfJwUnPjw0YLi3ea7bqVUmma2JkE
9SVy9YM5weBudQ3HA2vLEAsFFW79NWfjxUvTNtRvUv9YZ4QlJ7WBwyNNgeUpyIetdLgqBGyRREoA
Lg3LLR/nb8miCPYv0Na5IYt8MmAscQG2RJjEuGnob0XEvVOsHplXeBycwFz3w5sqMLwr0Vz+FCwM
HVOhr24wFo0yuStE/1RNAwppe3TtoEdGNRDDnqA1QQPI0hFjIOy7kJSMwUCyVDfHLA791ahnD1jG
lybSGrd9QPP+kEEAgf83BMvWrw6jSbMG8hf4w7IFx03TmWedXntp4RWAlolLJkG8ANpjM1lwbbp5
58S2UPUgYdsONfc2gv4bW3KbV+MK/WrijoOeLhmtOHWFMDfHRtTIYltRtGFpykMFs6yvwlXaF9cG
FBwt9i+DIH+Jyph1W1W8QciapGOsDDW6x0I9HTGbLROdHQgRynBUiGsYIyQtrdEIV1WotsuciM/C
f6zI2zwP6Mt1U7muq+4dn/i0ptfXLBt5Iqw7Xfaj/0JN5N5w3qcO1mrvIY7zVdkReYL3YPCUS0ul
OaexkBKiuVPV6ro3AvZ7s5dM97qnedCQKZTAMbBukig6m376pgTq+wR4cSFiGlq0kxqLnrrX6i21
uAeto1CWgAn2wv5Ox4i/HMpxWyblewLKbJWJ/NqqkufWDg2KpjHMQrK2lrGRPdaDMAGW1a8GRV0U
dD7zIystg+qBnT1oVlAvbRMPU4fUexzvCBAbWELFu2B40RiHw6y7wvf3iDRw7801+UrPX7yUV6KS
5n1nDExPik1AJjuSyLD2fv2gz4rwMR8scJTUmeY2G63PxgVOEh1jJN3qlD1kDvRGliSvqV7uo4ym
ru7RtLK5R6pq6y6vItmzPKYk9aZqdIpJbaHySbGlw7dk5KDs2WX3U5ghFQfpIkV4LRzKcLWWvAzB
eBrqNFqQOcfedbJm41a88hpcqiJGxlSajIm5X69lZL4TVJRtAixxY9psRxvK61jjFKHOj/fjNhTQ
F7v8TaZwwXINR0aJDsxq1SUREJAusu7GgDVCH9K+9vrmsaZyDwbHQhjoGkVosengSUTwH7plo6Yr
ZOre0DgLSqafBSGecdYVxJHwZrOwbhYdHW045YKrFb5lrAqRyuccvaq2tQU8lWaiGmUvek3yREe+
R6i81wlUHSokK82kFZcXHRbCHIqQhd2y7vs3A4re12/6wEAnWgGFGzKDuim5AL4sLiXqFWDM6EDD
4pgLtvzxyGzmTd0DYYwrs9PwuJYlKl8+WgxofcN6nGZ9sikytP2KsF+RdC2jmhKTsNiOUHAa4AVg
UaJTyLaDHpSYXsmsdNFpQeVwqvsKTLJe1x9TQ3d//qCywInmx8WzwRJhOUnGWSXzVk4uLqqa7j0q
fcVWKWnjYtYsOI8xtb0E3T6EONTp8wdWpb3NwfFjf9D413FxGdOiT/R94DX343xmXyvTlW4o1tLq
llAIFp0+3eRYeqDX0RflodinoLVGLOKrMtSuA/YQGJJ3hoBvhmPWwf8jNsIgxccvPkx2jguz5zNE
Fg4sozgkI95Cq19qA7Myq3BUJU7iqoW875HHUyLsz3ZF36Q6NYP/jMcTQpwUbx35KFMGvslLDVQt
Q/sACGYFU4wJlyKe4tVioxMz6VUzVZHWtOqzr1TKAu2oxL7q6d6ByhbO1B5MZKb4tDNoHjN39ZR0
kbvWrjpbHDw7OxNAQ62XPIckJl2ym4N3Qpyga6T9C2tia8u6SGHyMY6lcHVVFjTwUXJ7fk6jMqJK
SyNRrBVf/3TEuKXeBEGgDeSaniW+bPg5Do1EA+gt5QQNki9+hFqG99SFwmPZbfpMu51Eh76pGW6M
3Fy2XiI2TuWkzL5w2wbAen6GU9QsIKcY8V7NhsQ1WNBKRvRlSDFz40xnUzHIDWfLDpIc0Cj2gcVA
og+IFO6yE7IYljJ7oBoxnkAFDYtqeq7yvlhjnayo2c4V5PlOpcmD0yPu95q5Q4lXB6/dIF1MUp+w
d9kZR2JVDfR28vxJ2PnOUwkRZj5Z+g2fzidwgpoZugEfsgrcVcrxoI1QQrL7RMq5cbQ9CXfwOAgg
gg0fCXdSq6UK0W7RhDhcdYYBqDRPQnqd21F3NlquvWY1D7mdqEC8WbpUOoUAfXolhPY8RlO5VFsB
IZp2p1KODNLDJ1ql1yArKXsPAXEQFKiakk/qED5G0BFRSK7EKDcM/q4s5XUckU9LLZMwLpxcqDQM
XN8B2VVVNr2AozHWWk84iuw/CrUvtj4qolyd4M7IckeRKeNZxySaISpCU1S91vSxFtrkZGvG9E5B
Vyf85gLNEEQiOm30nMOR/NGkbw784oIqFSo0yNfMPaeiWFUx7v9AthKYBZM2IFJkPqnPgu1Q2hTE
ZI7DwCtThfbaLDZKNO421fsQwe7CmRsSxBPdiuyzaTODbjXpRAFRfmgBIYMPK2yW09qqHLqu4Kmg
JJluO0x4KniTXGKu+lUo2Ko4zGLMUNam9O56KqOiBRES3onWrmnEyhsdsZfoglWbIeihKvuQlNkN
+xLUsFwFsqWG0ZpZF+sv31pE1MlYwDjA1oBOttWOYYA+2hgYywuD9bBJ1Z211nqYfJ5Mx7pMNW1F
Ki/lNmz3rqJTwlW1uylV15GZFttUCGhWnbFoCjLX6dOOC785ELWL1i98aEN2FpP3kek164fGFfj9
jhRfHswZ5a/hy1lMTf5GhfQ172YFqQ7umojAFC/AGgF3m6ABD2e/WzfQsGc7jsOpXowJHS76E3bP
++mzHUBqTwo3mAJ8P/QHtdlqNcUKpaooPCcRTGUdh7JrsXtgu9ZnMNhr7brs9fdU8gba6UgGzhSW
l8JMrK06YQgzCxzkWm00B9sR5SUWuWslwjlr5vSrssijQ0uAQ1tCPE9HBp2REcccaSpj7b6jlN4v
u7izN63vAKbzwhfir+6rzm5v/Yl2RWPrZ93Lu9umjWNeLxS8KBh37AS7Bzp7h7ZRGipdZngTIdHV
k7HjWvZw3yabTkIFMLLU9Q3u5OGZCNtildSUSAjhffLm6LTeauXOABrAQwsNFpvjITaj+myMNcXG
bjZYTIAU9qoZPWtTG71XkXpyyI56yMbp3RnoKK0Mg92Yhb7hzje7uejVXDv2AC4xCWGiFl1RrYTS
GMvMA+RKbJfYY0sorifaCZZFp1ezg1cv7lhsgW245ou9zBm2jq56O/pStKQiQmxpnUbHHPXvMRjH
p7ybSD4oG3s3ZpFj7hVxsOewxK//adJ/rL9C2bDjInU1G/8i1KGV9SML8mDy6Zk40gBSZylUMtV2
os32qPV2jRMG6IGXUtZBkU7BRiOX0yvobUZhvgqMNN3YXf/RUU3YKpPwLzQFrEglsREnJTji+Y9i
XVE2IC5vSsKID9WQxofMoECNRDThTbzy7GrraRM+jlZupEZslJHne68komo04W4pElajrhJhaJWK
vGIANK50S3dcPwz1NTGsMYD4tFpJc+xOSeZ0pwj4JiA3j7V9PwcJBmJecXzdGlYYxYZHyVq3qPd3
UiPytqxNX1B7hA3sJbl3KOC2YMJjrz/O4aiZDwEv49+tSWssTt4IynnCb+LGVjP/SIIy26SPjjU0
XJKPFL5mJq1yCSf1j4s+6XI8fGlkhGXFJ4cgEGMMxm3RKNuvJNAqI3U71jt81lbENtMJLnrDBP0+
/0rKCXha3GS46kbw0xpUJHI07uMgaJalUP2D1pvzhJQA3rV04gCsEF81yahbLZkRC3OGnphzPLk1
4hhwAzYGTB5q9obFDB0/MjFFu8FUpisVLuQ2lApKIYqbvmazQa0Q5I7QEOnvRNntaDj+bXpdzhNa
rROXhVWqfZgMTGsWsfRm+6D5QynYQ641gssRgDAWfsWl+XoQH+oaceQcsOnDM1umVSR3KiBVOBoI
xRsWXnvRpAhVlNovL2U83jcy8/bNH89uOntT5oc6xtG3LRx545vxcCFDEujM+clFthIdRyNSTslQ
3SONHi+jtA4vLDumOyHG8LWnw7IIC3Q7iADzbRfW1SGDYofTgOOOHcjYFFtJzzIVULQAq0Hpj4VH
FKz/ePeho4C019AhURmOGNZU2qZ+d/HHR4Tq5K2+YiM13S8WEWKBtZ8jBALp/54m+vgwwo5QiwH/
rYMepsYvcvH1IFZGhThIaumWt7lD5TlEO/pQFJPMCayLbLFG5tm7EjWM8mogb//nV5kfI1qZrxov
BEll/gw+0fNm29fluxUIc5USz+RqfEsHC8GRuTYjjbQq3QkD5DaofHtvaG80MYaLURTpIQWPJXKj
Pge6fvN1j4DczK5rKg+kVuTHSVWN29hEwBYU2lNn5c0yUdlGhkgAZXPgicgxZ1reLrqLukquSJDg
fsmIwHNEhAtdzYzboSHmT0KaRbTuUYpqwE0Fqe6auKLPhC1QFIG8aotyX0E7Pactqw/bKa8wqVyz
UDcvc9Nq7kq2oEFaLCetot9s0KGDo1odDVtNjoRDgS8a10iTAX8OY3ljkmZaKsVr6DjjY6maKq2W
nrQLq12FtU+hPxnigyFKCjCyjq4spzzpneOsNNXLr6h/4g0glnbp1/PVcCZ8kaoPzpvdros4qr/A
R6rgeSCnGI9ycF319lXVkdVV1P01ZEBzx5YdcVbcFw/p8OkF00rCKhnwXtz4nmPcmNJmw2JEz8Cv
VDdS2AL7TXmyNez3UsJ8ks0R0qtyzhgz59ApevqRDvRGatnRKzwEtRA1TrBC1Usf4zQL/0kswGZ1
3prooRPlDnYkWmkVANrf+kwEu6HCrFSYeBU7n+wmEz83+1E4eKrlj884SljaBtUmt2HBdZW10scq
fesTqLYgr7QLoWUkygzlA1Y/AJARjEHfQJ4fUZK9AfFBBICSRu/0DjbjEOyrpjDvStS1bgNt67KP
26tZnbqKu76A8oRd38pzEjVT+DVfr0Wvx+HRGyf12CvqQLuGmEBg/Tw0nXSuw6WC9wgkux2fqFUR
L1kZ4dEIEnIbbYiD1UgiYSIku4/eOuSSNTT++3TfUGzZixExTXCrUiYDiWxW7lT25c4yrGqTFRBv
jUzmDJSoy0BKb+gVGtsptu2V4RPMhIHsotXY3ESBxjCPeTCyI0jRHUTFVB8IgqUg0AP6C7LuPKBs
BKGKVCaMMorz0iGXlUEd8aJyEhh7DBG7cLMvYgK5twkxIAiLciAa6rFjvNg0Ta/C85zOQs17XkN0
myHN0hUaZl6mHhJAP0wgVBzLLSuCeGsSiVeDjn/LxG0WKdWlFYOUt5HggiCG1NC02wBdO1jF6wq8
BLyVftkD0Tii4XK2MfMoGXOElqBVJ/0yxO/BjBpCE+2PNpRSgOFJvExpYcmkIgxHT6mJQFylhBOQ
ZFtYW50E0nyoWNSmNluhzrtr7XRle948O3mvSpVOM0qLYllbr6bSuK6E42900zEWTqFvrKy2tk2i
PmW6vGcdkbJ0LWx3shEIOjqkXsGrgTMFgGwXb1MexizytYtwINFlRK1PM81G0KkeGNty9mXIizIl
fEmZoYwaXZStsazv6nRj8lCuorbRNnmSo48Jn+iDhQsGdTxKGC4hT9+0qfIczuPfWIvLjkGcwmp5
HmPzIhhp6KuBOi1Fp94LqlUu6vRZ+2XFkBaPKI+Hez4OXUHUOjnJFyPsTtKV5KWVjdAWzD27Gjow
koMOED9mcwyVIgSDuHrkGs/B0g9kvEsYcjOcN1aqfOYK3ELNKIGA9EmzysEADA1KUBEm5JZ0/n7o
wqeChTriaIgGmBnuhiKHOz8RGBhPn4OWWsRVclpmpzU8C2+JaPdC1bGSzYgP4sOCXaj2eAqndW71
bNtpO7mqHGjhldZckXGlF1UHh9znQcfYaKvldSnEBQvenLemeq8o11uJQVUNJVJhKlip+THDCGyS
rVNrN2k28tbyUebeudH6d6/HRFrX5rPDxi22jQN3tNl4Mt5qg0D+bY33gLCIDI37s5J15S5sCK/s
5m5lk2rUa1EEVxSCG4O0jajDfQC2PGC3X99pTW6v4DbnxL+y7DK14mjbdrDpDJU4VdojcGPQwgoa
FLWIqXIW6ZINPdES80GbcrgfhMImOdEkl6DKiZ0jhJzMzUqK7ZQVOGbyaCOS5r0BkeX6/nVqDs1x
CGWxpI1zlHlGAkRPw0gxD10MrbubzmmKxL/Sxn1B23XjxPX9qOv7rw8ST3BmiGdYXLFwUS+8TEuX
0iDkkTRQholFmGDupyRLDnjdXVkxV1mxK0iUaALSsrvCjJ8ssWfviSm614BBLEQH7hwXKSGKo3oT
ifGp5iFeNrNvxYoQMtoUxJAYxk9ly9pojlExYonaP7gac7V/MiMEL9lbZFAF7GKIW9aEUdlUd7HS
3ZMgdm+OzJfhhQ0AGxB4AZdrJKeNkXiefR/pBFAXnjXbUwjoW80OTRm91RaUsVFbyx67hlSc+5aM
sm3BoIZ4nlZIiWAjaIOraGpfZUVRizS/ZIlL+CkzLExiqXZpjuqdqSBDZSNFxSdPnhE7miviAY2q
3WWsDhZlTkEo16ldeSDcbMNAAG1TVIfnCLQtongbzd3hreJVbzVOEn80Xkich5hSf10/29BQZofl
2hE4z2q+a1yUFKQs8F/0Xb5esrwqr+ihwPGYUpIl+DxOoO6yDF2zkY57arHetU/tqDHDj0Kyh3A6
/7aAlUN0OXsQmauI/Qh6/f23//jXf/3H2/Cf/kd+meONybP6X//F79/yYqwA7DU//PZft3nKf1//
5r9/5q//4l8X4VtF+tNn89Of2nzkp5f0o/7xh+ZP899H5uz//nTLl+blL79ZZQ2xSlftRzVef9Rt
0nx9Cr7H/JP/r3/528fXUZAefPzz97e8zZr5aH6YZ7//+6927//8XRfW14X64zrNx//3X85f4J+/
376guf6//8HHS93883dN1/+hqtCXLaFLXYPt/vtv/cfX32jGPxwmH0cChyKuRXKSDM55wAnNfwhW
dUytjiVMQajG77/Vefv1V+o/DNtwTFXYNpoDw5G//58v/pcb+D839LesTS/zMGtqPg0HKv64z/MX
U3RNWtKwOA5//vZyDbty/qn/1bEJY+WjasfiqJ2Ho32ZbvVLVgAg9O+U9Z+uxr9P+ueT8D3+9hzy
r+cAkK0ORH7gm71C9Xu/ICnq6edH1tRvDi3+emjcdqGiTBxaHK1r79g95Md8rb76n/L0qzN89+n1
v56i7w2LrK9aPdqNEl/ZBf5ywjbLTQ6QZEleNC6YsHWcfYN0dTEFBlEZNhbdkpbCNmn8bFm1Fqu/
IcEUL8b4RGTUMbANk1h7dIytRnMv06jL+q2drbqQcr6mdDgqixhWWh0D7bACANwdYs/OgIKWDEHp
NnHIDjtRrI1E4LFhoLW2VTyH3Ewjq+9YE1foOr2HuPP0XRAN0TMBr3icqd7fsVWhp5BloBeuJgUy
2FQ53koJB1zdJWMFFPG5N6DaO6R2cqvkxEM3fYampaJ6S/M0cp28pZsw6v6miHoaBEGT7noPlSni
huoizT06d3o93jGdxAdTWsUN1hCml6HKHwPciRs+5kA3rq0/2h4otTcnFlQgx1BWBJBCAhwzW8XO
ahang75SFas4miaIfllQaQYdgY6JlTaWyBLyEWagvU0+w8ZSc3KOq1HC+QmJpq8CFWYYoiTDoDYd
Uc2CrNOaq2k2clcyli+R6LwTrmaMmyESC3QfoN6GYiCxoR1upU/wlUOkEWVLrMANds19k/YkicwV
sp8/YPY3T/D8Yv7pBWSIttqW6IMjwQhbc6myWthgkVMXPz/8/B7/3fs9vzh/OnzTsuc05hdEtwq2
Nh9UWF0nGn9xdOfvj67Pf/6no5PBjShtKBk99GM51q5RnitaP3HxxH50IaxDRtP051/E/OZU8/X7
06mIEjOCXEnEEUVs7/oAx1zie6oLvp+ypbnb/DHH/WWK+/Ng9c390Odh4M/nMe3ScBQHPlBW6dBO
XiOaG5ui1JGw0KU5+ED03aSm4/Dz7/XNDdLn7/un81ExAj1C9PsxQXxf0NHI/Ks0efz5wb8bH/Uf
hneUfWC0dX86sgpAbkJin9zaJDtK89Mvb1nrMh5Ew+3Pz/bdV/lhnK+bOieMShmPCgZZ4TyTmYP9
e/fzg8tvZir9h6Fe02Cna0k8HlHqLePDGRXVcXSjpXGKL7qdsUZz4BJFt8zdfqWusAYt1PXgnsql
s3GuyvUNQorduLqpXPu0p5W1aA+/mt+++976X2+hDe0SEjGfbAIVnnXwQgfXE5X78y/+3YP/wwAx
jHk2C9Z4IOu3CagHTgocfI95MNz8/ATa/Dn/ZozQfxgj6lZJm7otpiOB4NvAxXuxiF2HUUjsUV7+
YhHwdbS/OYv2w1jR+UYS2AToHM0N6Ml7cuyPcD/cYuvdOHfZttvbKNCwzVwwF+2iX1y8714A7Ydh
w6cbiIiqQQcfIu5UnmbfTn2pVydQDEh46vXg20tL/9Vq4ZuHVPth9DCpjWdel0/HZkjmwg259EqE
7jOJUpr6LclEXUDzwqnJs3LCxMOfrfobVLj99c9v5jfPovbDcOJnHRX1iu/bQIdVPP3MtvOYDnLz
88PPr/Lf3cQfxhMPH1dVJwPsoT4mNOIoNOUX46D+3aF/GD1i3u+CqAv9SEVbvosBoVahiWo5Q+9w
nTtUE2iKb7qGZVYVDfqe2rO296qy3QUdVRcKrhUmC8wvGhkXpMdD9A5Ejwo3reEZ5uSKFabWrEID
KkUA7PBaYvjojp4doUX7/7s8P4xRE9twu/G5PGahL22QmY3n/+LQX3fw7y69/tdRZrCTNoOnNh3H
fX9y1tRCVvAB3WrbrLTVp/LOt91nv3ht9O+e4x8GHccOMf2DnGdICA8GffCL5KBt40Mbutmlximn
F/tNPeKYeGgu+hv9WG9/fgW/mX6/3uM/TYf1YPeQ/DkxnslNNFIIL29SNBdh5yxU/Ux4zM/P882o
qv4wGoUVsmar5GpOFqFNmT2AqQVsuStwBu+1GF3xz8/zzfuo/jD+MCCoXlYl49GGR4Q+8bPx6lMV
Fr9YPX53+B/GG8hv0mhGph78T32AdkA5kfzxi0dOzI/W3zxy6g+DiQMSKfEzezyCDXjG5Pr0Rvzv
cve/OTuT5kZ5r4t/IqoYBWwZbYyH2I6T9IZK0mnmeebTv4e8/0VajzFVXZVVFsgI6Uq6Ovf8YCF6
s1JH3kUWyn+1wVQ2mXZC9RKEd59At9oQeX/EH6g/+v24E5eiOEuFHQjPG1zjyKiZ59/66NqRXxEk
3Eyz4zmwHtKnpLh0UEY/bm2pT6lAlDEydk1iNIKDBbFe230okX+ox3T3+PGLL0MFidJnhQhefNgu
WDOU/R3eemZq8C8E697jJpZiKUvFCl4l05R2ZHQDF2YMbn+u96WNFF+2iwxUd+3Ja3mKNjD30uF2
Yac3yYAYyeJOj5tf6kAqeCChwWYJoO1u6CtXUFwvKqoEwlR0/+3x1HZFIlOQDooEZliBu3Emxaar
y/k3JgBK6HELCwNfVqnokMmZCnkimqiswVBMFJ1rnSFp0P9pk9EYqJrUiM5o8G/VUPq1hTZnSww7
3oY6yqscbGO0Rk/+acmVVSqCdBC6jLAgnMApAnKoT0GsQn22YD5+1fvfCmmmv1cVuB8nWGQxGJXm
DEzkCAFogvz044fP3fXf+CGrVPwgaaem1cRwLuREuiwfwd4d4ATZtNBwfpDqlSTjymtwS+8x///H
ugGbRU7xFDQFwpOBO9SNbEGirgsODAyOsZE5AG+vhPTvE8e916IChAgvUly0oa3w0GxFB5rIK/L+
TorVmNFRwaSFtqgh2X+Kt0jG6sxONeSVtpd6lIodHQwXwG5B08SR3GmHJcWMNtNeXplaC+lAWaUC
B6zsgq4r8XyV05rrcJE33QvzBYMEbh/DNHllm7z0sagAkSORBPUTWinCZwJYUN7vOnZaGXT3dxCy
SoUH0vFQzKFc0PX5axh91N27oFhJBz0gKTQ5O//T0FaoCBHDMjCC8giJR4jyo9BWIOnj6l06AOsM
kBmK6iFZXXmjhY+uUBEAZWBtUsPBDufLr7A9DsRlIE9qvaMc2d24ySG2efxSS59foaNBDMuZQfTw
+dV3tv6CCZHZg+quQLAl7VP1gwMwvKthRoRM3UqTC59LoWJEyJQCbu3xcrAUSIVtkew97kmuLhFn
xfC5w+kIO3yYuKR6khxG/6xg6ytsOZi5gfQR9Ws/Yx4dd+a0QsUPZPaSnp/ntHD0ngujfec2UL2h
uOMQmY/fdOkrUlGD79mW8CpaUJ444zpo4hHkGlNZ+XQLx2tk8v8OgDIUyCBW4vHRFu5Ag5vvEnuw
uq1g1Ht4xCcWDC9gz+L42/HEmQlK5j4ev9f3VcG9ruP/bhma2J5XY7Q84s7zEN4EqzwXBu64bGjQ
DPCXrfQ9OXE7+JffmD2UNXb4DOeVm+rAAurg6+BHWP4eKtptflnrDm7u1Xs/igoxDcwY1CnBj1Iv
8FySc609EB1ZDSwHr4D1bhGcj+3mcQ8s7OhkhQo5EA/mbD5HTThnMiD56eq5uEF/iBqFfbgS+fmF
iSJTEUdBcSFJITd0OyM2USJp8WZuJ1ZhZYZiw7vRIFpwHrfNTjRKF65z+8Zmd9JptH8lZvH8b28q
06HIr0hX9fgR4NpuWPNLtjtTtZnt2tr6nSi5891kKgL1PPu/WNdYpTa/V20DDHsNdcCADE7HVazB
WL+DlTk5P/Vea1TwAfcEhQPzh+vTSzHcCFwpYFRcewBYbld6bH7UvSaowBIwcdYX8x7Iv+Xv/Xna
9n8GV96QC/uZXxm7tqZbe0m+Hrf2nTW+1xoVZHyvHpVKRGuA+tjEuZ4nPUM67wyNEnaunHWMdXL0
dWW2/TFq8wYPY135x86kIlCk8sqkVmgbZQBmqmO6m2sbBmGpF6kY04zwhCDzuIPbOawubBR84rAJ
HrVZbaF+OCcGyrOt2iS6tBEs1GOYEebFiWjVOzBulqexR2k/7JARhoTeYFfmpLAQ02UqyqB4DKjX
/5+TrAmXb7e9wR/S4bTJLbbhBvotU7Sh54rN+gYjc234k7vesbVSdzAbe8Nr6ZY3ZJu3cHI3+02w
9S15ZeDxc9fcGwpUUJqSuIrFeddQWf6mc1uztadNYcY2i/S4Z6j76hCexNdKT/aBTWxFD63Hg3Dh
WxEqUBVJCG/EChsweNNsuCL8FUqJWecxZEzq6+MmvpPGd16OUHEIlhSZBO8BmIDokpUcS5uzoO0x
oYg3X5CIsKEmslAf7oBLvzK1ls6EhIpMTMCB382iSZSxbGEvbt84dCzo7wavB1haYCxvTtoXh9uG
2ihMlPjZpdkYz4NZ2JxebwPtsvLyCysBmTv+x1mnQI4zHwX8Eu6IRKxJbDhAHEsdtZ0aSgpQDdxv
5afyVOyj/eMWlxqkYpjH5zU0wWgQGUFNLc8oT9azwvLyjxRkp6pdu05cWrUJFb5YoYDX0PxZ4axm
pofYyfWt9GTyRmJe1ibG0mpNqDgVtOEEoRYaidVDLh+4zILeTE+7bTzCP0i8hPI5hszucdd9XzTc
G6lU5JKhLAq5QUHffTKv0xWecQ2vVb8jq3hH6ax4hCIM3MNxK1z6rfhRvvxjs1Rk4lS2aKp5jACF
ex7/TEaBuR/MEZHTSwNVXEaE3A+IaStDZB4K916TijbS0NSNL8ucy0hnpfoVsif42q304cKzJSqg
TFOUhYMwdyFqp3iglHvmuefWkhRLT6dCCag4nlw0EhZoyF44kB/k9KuCq+PKh5g7/E7HSFTYaFCZ
JFcdOkYCKBLoxr1/Lqx4L17YV0jkudvjZhYWIokKCcPQVzlJCCbOCCifVNVIyzb865RBeKwCg4s9
iJ5GOKMWQ7TS5NJeQ6KjgixlqLBGm4CggqB8aA/erdxHxxgbN6O9ovDYnRxYJGjwgtrwG7j4Wb7d
Gs1zgI3p49deuBSRJSpgCGE0TUyLodH/kQxvj5MPfBhPUaZN9gDM4R/BKc7VIXgi58cNzv1572tS
sQNFPgmBWyj2V+SS1IcGF8neb9ihmo8fv5RakqhoAVRaMoUKRsuxu+TnZu7L+jk59ka6nf6ojn/J
bIiQ+V1uxvB7xBGrPBbP+eZx60szgYoZqNCHSWIiYpOVvmWQNIbwCk7WdodLB1SJihBlr5YN6syQ
urKhRt2GJkzHtDmPCq22Hry/v0OEbk7mvA8qVvZn4vzsO59LpCIHIIo+iDR4I/SlG4CSM0GZrqU4
pPo7/pT+QiEWcnR6f2RfvBfZQaFiVtzCrXTue5iQArUM+xrYP+FHhvvhj3ADdrRwlA8oRvsXAuOP
XfC0di2w0PkiFYbyCFWdo4yfivs2M76GKwvB0mOp8CNBP9xGDR4ryx/cDPWSPzMYRD0eMN86n3v9
S4UdX85SBnb1CG6f4Zk/wPQJjCINvp+hBhbuFcA3cpX2yhE1tM9w0tCwMUIa4lBiJ2w2+9xibMaJ
Vq7Clo6O4twFP7ZFk8qAzFdjgI0mlFQYVoHO6okl2Z5GjC9BR8GRCcjzymRZuCKF+effzQEDUSsD
bpRdWQvNEHvqyUIVF8SNxDjBjUPHnbOmGsTpDHTF3l8Z0sL8+HtdTkWgZKxFBnZ22Pk6sFvHXoJH
0Sv8FQ7wsAh36rnbtTa349/4K7MPT/DNeoL6eBf8Kp5w1oDuGpQWKOheUci7r47wuNyBnvJ4NCzE
RpGKXQScKUBWGyykuJ0IYBJZYsmDhlUjcA553MQ8Ge69PBWhcAsSCOPAIUJxPG6m+wQiephxa7ks
AJNHsvrYS6n0yhJRXfnM3Nyv95qkwlZBApZr+xqb7U8RnOfCYD581ANcGodvbbiIe/oEwObKbF1K
wH4fNH+MYWA2lGDygMzqBjCcR98Yw0KDC7LGcU986ebxGTCkHJYiwvT8uEsXAoRAxZ0hE6a8YNCi
0BdmUapOjqqDAqWQjx+/dFKbFdQ/Z+XQ5yBNjOi/yoIHlhlvACnYN5vugzHF7Wd0ng9Gic3vmCvg
GCttLr0TFZZE8G+qzEcFvWiPJtwad9wuuoBOZnAOsRobTJFxl9n/2BgVdpIg6Sdg37EF4cer7/O3
ohW+Shk3QV15KQOgHfvaRsn1QUQ1tp9M57SOTJRF7eEkdIYF1/Hx71iYfd/x4sfISSFJFttRwDsX
hzYEE+CtYOEp1Q0rgWch7ghU3OHTJopbD30qMx9dd4Odw8oImQfCnQn2fd7+8cOBvmF4VE3i5IC0
cAnD9OiiqDeVd1CPvPKNFsKGQIWNmFFrXx7w29sxReUJ/E0ExoyjM1dmBgx2Z3rQ2tBbCBcCFS6m
BibHXo7RgLzzEQh1p3/2n4COeldep1v3K355/LWXsju08lZhSV2mEnpNtKEncZMtCpIMxZh0+PWb
BPfT2AN3Gky9dsUzPI8M9mVtBVq6av1OUP/4YOCek5RDZa5bneBkDUvEOfXl/5LP2WZw+E/hHcZ6
nrgu4Vv4evw8cH60x1XhEEnzq/Y6c4RBoAmjuA12pkh3jFZhh8YbPK50uHasjPSl9qjoobaoQfNG
tCcg0aNq10Yr3TU59lLygRbkisAaSgmLhze4pR4PwCJq0WaAHFVd+fUL8/RbEvKjt8jEg+QezOGI
OShQn3Xdmi5macdDK3BDMW96fw6rnZU7w6Y6pg48uAzoDA/drtuhWtCAUdEGYDVHTLV+F5Urs+p7
9tyJEd+z4MdLgbbVN1DpcS4+yCvqIGAVxGsTHD0k1CpupmLDcPp8ybVhUEFQnDPkGwvNf/N7zW/N
cSeYdWmUDe6j4IvHyrpshEfh9HgmLh1Bv3vrx2+T+6gsYLSBY3Chg1CkK1ucCOE6dVYP2U59ghfZ
vrNTo1oTqC/tc78PWD8aLKuiUkqOxaHmNrnxLwHQTFzvyfvJRhkoSpe3YISRQ2OHb6m18o4L56jv
xf1HkyN2nSALocnS9J7izfy1YQntDPv+H+MZrdMtY36IUXPCIZIhX94/NdvUEV6GTWvEbmU2m2Iz
GpUuOcl7hgMia8vXf80Hfvfzj5eDaVffl/OeCw7zan7NbTASMjCHd0PkBLtg5XiyMC+/h8+PVrLU
V1O2wlGJwFGrm6sXkpXU20Lu5ztO/3hyAKa86IU4ETAKo5O2sboK9cH9dTbMreBkNoCU3nTXfxwK
8/v9aE30PX8c5+gIjBiO774dWfwWyjJbOT9uYWHz9r0R/9HAhNqfXlAy3JPzvZlxvhHn4E3AJeTx
45emz7cK/sfzkxJFUEreY/qYU212r/KRd+Jzs82seDs9BTfv0hxgwF+85yuzZ2E9+d7r/2hwlDok
ltloPpeWDkzc4S+JC/qvtZTU0pnhe6n58XyR6SZuzLu5vC4+w+UCt13FHhzKJ177/bjPFsYuLZZN
mJgdRAXhd+yVlziAn3zSPT1+9LyI34nstD6W7WKUfXM+Emqg4v1JLh2oOHq3MjOWYjNLbx1QvxUU
JcO603E4eu/dFjrx5ESe+7PvoEias2FmDu5JNOnk4/H7LExGWjLrwe6XVWK02LWoktNmWx0n3zah
np/alaTnwgRhqQNHpHBJwIA8BWnn8JHsgrX1fem59MyeAUd5jeeGQg56AjzN4xdhWPnOi5+COj8U
rFqoBeyiXTj5p4fsqjyhJM9z1Se45bucw9jwYj8yV29FYrY0K2gJLLxgm4KB9SPq0o4hH5qS+Dok
qH3jUq2Nnwqy7ZjfSgxPoXFFO7c0kqlDBsdPXShV6D5II57FU7Uv18+Y8zPuzRLqVMEoEp8OHl7G
P4y36JTfBNznCDBPeY+Phf145C4ERtQj/x3Zk0rlIilLgOveimb5LO/k12EbO8DdkRK5O9inBrvy
mPTw5wAzbiUc3w+OAEf83ajsowafZdFrzXbO4zxzdrJpP+An+fil7n8UQstbYdodAb+JbYWsImfD
SjrgEOJHK688/n5gJLTAVWaEWi0SsCiSBE4H6JRYWjnOL1yFwprk747Jpaks4x6rhszsuQ9p36Ni
LdL8bfDkpVptKZbqQsH0TyGFoJb8r0V9bOAxzNZYQuajFUQpm8e9fz+iwNzn78eqoCArKuNhDqIg
uBlvIwPuCmxdHz/9+/j+31lBVP7vx+dpV6l9LGPtcApcvkuoSQid5pqd5B0EAY70BLLasYYSBehM
nYUsm1ihEUCeAsnsTdnVZqvJ29X7jfsJGBQj/v1rkL+HdXI0J2ahQsksoOTtGCku71rsWhdZbx1G
5lbjBAey6TfthjGAMjBE6C6kt8f9sdTbVJDwerHr0znLwajYQTO1lgBOCwnl46cvTFRa8Fr0UR2W
TI7Ehia4zCHcKhpz8s6PH77w02mFK2mTRIKTJTaV/pMEZ02pAR4H7hiPn74QBGhV68gQpgIBDzvK
6hPaCa2sroq46aetmvzbQKdFrPCCzcA9xLcXwhS4FrdJXhi4lDz++Us9T0WCeOymnMC7DZFAMUc5
f2egGQD01c4UxYDn2G5SuZUN00LhCFGoQNAwsifkMroqclFCaKHKGQbhlgq9ULXrrUErrtgeIMdE
TsMf/214D481IGW3eu0wfX/7BIDw35No8Ac5AmmUcweLvbW39uA7wgH3R4Zk5m7kMIbwSaCnyc6s
sXZ8WtiZEIUKI6RWVSLPaY1ZzyPt4DNmYYOwC3FvBDrwG7trnmAXZD7+mAs3vGR29Ph5fuLlUoWH
BEItZ906C5v2fXMt7egc7qWPwfW2uRts8m1qIYNS2XDjPnCrGuGF1YqWqeaRDNJQhAU+VMHBrVgr
UJOV5Wrh0bQ41ZO4vEhSlXX57OIJn0m+NvgX5i4tOC3K1pPrGgPC6w3cu4wqjF3PPhza/ZXZtSBj
ILTiNC182HtUEj6IIT5PW/4ZfJzUBvT6Zd6XInEDeesI6am4iTD+nWj+KPYveEZ/rB1JFya4TCUc
GYmUHQgTohvAJxlM4UORFHqEMMhn/l6SgKeZzo9H38IaNXvQ/Bx8qQfEniThXct2QGfm7bapgTYq
equEB+tKjy6NBSqGtGzZSE2KTVHcPDeAsNTD5+Nfv7Cnh53o3z8f3t69wIUh57K34ApOKrJDg1l3
WrLHmv5v65xMRYO8Ji2cVhsk1klcGKkXAVdd7qe6vwhFfYbpq046VHesvNH81DtbGFpA2maKFDRz
2otkKoCyRC/aCgz54QuA50MS+LMbXAoWWFwduXG0Sya00kFdibYLwVamNgxJPakSzCPRnXp1Ic5X
52ROZ0cr54mFYUDLQHu+YMAErJBWG14Y5jULLo/7bGGvQEs/cwGUht6fM4XFvoElcg7f5Oj6+NkL
6XlCizwnEoFCIeKg1cO93zPS584RHM5EAmHAdmelkXm43vnotH6zHZKIkTtkuDqrs2Qt1oott0m3
keVZSDypp2RldC31FDXbo4xjQYeM8X1jCFTTNxkG8my/ctxduIEitFZTBQYDHuZIm7KVxh05AAgA
qMNGId1UW4ghdsjXmi1OXZvsBomj09wqO76uij0WYiYt4uQV+GeJeYAsnpakOvYp4i3bKW6IIsw5
E67qoT2ZAZwINfVNXtlgL+0UCB0b4ijAhMWQTrad5dlwRXeja7iD9aQh2YrFweX9c3Tlfx0n1FZh
HFnkEzLMz94ZjooTw69PE0/MOdE4nX1RT+P58YBcGidUHAj7UuRh+8jCt+UX/Oo1BneW7VoeZiHC
0eLNOin5PAkQT+NCgc/jxB+ixn8WJMFuBnhQerii9AQDnENjAo0xmyoXroQrY3RBvEGkefT8SI16
VV1KU4RzRWP0Zn1u9+n+Cw61KB1QNt0+WNk1L6yqtMQzhV1tCIcwnEPZZNdEcDEekFtu1QuYyNvH
n2jBo4XQAs9eZPn5zneubxUdzGYH8gnNZWwwfi1ppZHvS8g7gYlWdPI5z6nyrODJtjBbtOdGfDPe
82+iAUUTADJateO3su1fEjt6lk/MNlC1EbtjdeUXLMVfido7QEiB2/P5NWH5ipKOUkdtt4ZqLX0t
+C6sStIck3+MCIBk4TfGI63SwMl2aA6KvDKJlhI2tHQTXraxIg/oPGZTa973V4Jhq4PiDxSFj0Z8
XFOcqPeXD4kKCxMzJarAI/A2tTnLPbQJp/HwVD2lL48H28Kem1ZqSp6X+rGMBohTa7Dxfhr2/yYx
hQzr7+4vK14MwxyP7vg/EvnTyr0uDSuDZyGM0QpKuPp3DICTWBISJ0GWqSu/gvL5n7pEnLvqx7Dp
JlEKYMyPxS6Ex55yGEA+4QVccqtmCxn/40aWwpVIHQQCNW3KkUMrZbFr0mPOQVjIfEbiswdtFPEP
fO4UYDyOGxnV0nX8utLsQoimhZOjF/pp0aPZ6QI8zC4/8Gb4ZHO2JIE4tFZqt/R1qJldBYSB7S9O
BX5H7DSVTEVp3aBfSzUuxGCRmtdMJss+D8Cbm46+2Ujx71IWrUwGt0MFROVxRy3MC1rgCJt+bvIr
tDEUtREk730A71oC2WVw6EHTeNzIUj9RszsLlbST5/USPtcA8MDR5SR7a2+w9HBqpW+nOPE40GBc
QNTNWv3N4KYnkNaW+oV9LS1ezMqOadQ5eKMOzy5coF93wqHTUXRnQpSAU/PjHlqIf7RikVEJ36QK
mums9l2EzneWFLPu2j3I0saWVix6kdyJ3HwsmunJJ/8y6skxdoghv6bv3Qv/KgPmZACBtuf0BECb
SouNmeUorwyAhVH2XQL5I9SEXJHAdAbNxyAScaUTdnsAQrVSORfRSrp/YfP8Xcn9o4kERpt9EM5v
iBrR8oBVVldwV7ly7Fi6SKKliPXk/+/kp8Qwadb6W2YpF1hbAgqktcbkNLp8hW0BKrvW8q8LVVaA
R/4dn0HWnPLcw86c7w04hIYbDrYIGuhqPKAKyPvzmyoyCNyk7PgEw+3qMG4eD8YFURQ8ev9umc8a
NszBO3aHT1TBJJXBQX0T6Lzp2+IxsRg9uqEYG2+q7uMrzN/x15lrW4EFAT6hlY1q6KtjDHMIXIH4
v3J8zckSwY/W1Yu/8YzxDVyEfbuHENCA5j47M09TpUXIl0Q7YuUbWMiC8vz1uCeWsjO09NEPEGl5
AZGr1zMjs7rd9FRbgg7ygrPmNbD0nWnZY8UB3xFIEFulB/U169CbeudiNt48o9STXel6lmSKlgeB
GMpLVqbLQtSkBY9gctRsNEzIw4X8H6aBykoZ4YNWZJ+Pe25h7aIFjiNywgGgSbhaOQYokardNW3a
Ujr/O+f5Y6LHPYzywEHGht7l35E+xcx4aT4FK2W1wu1O5T58xhA1Qxum4C5fbZJQTxzpjXfHla5b
2G7TcseoBrI+IlALsflvAvA6KNcrYXLpME4LHcGKL4NKQiK9A2cTvvx6Ueveb/Yk19rkTGCdfcIi
rH7pnd4ha8nBpU0+LYGENzvrjfP4a17TWwlFOVyUP4khGN62MdldbK1Wts1L8p2zGC157ApAA8oB
F+PtmUGNvibbA1bSbF8ipq2cW5fGNbXVaJWxA46tEVxSlukmRYWvxsairHFdWq6s1UsHOlqsqJS4
8o/AP3X9d5iRMGanwxXR158BrH08eZYCMK1NLNt0DNq2ZF354p/B64mu/R/xNjyVcIZFTruci364
0+hkeyCTAUA2sv2aOfhCB9KixViMqtSbJR+tekiitwbo6Wgl+bMQE2hRYs0NUTKJLQucEgDhLApA
Cvh48xoDhP3jjlvYBHzPqx+xQY7kCiRKfJmoPAJeyQ5X+MBqAdAnlXcg0dPjVhZ2M7Q4kSnFImwV
xLaOAOA+XltZ1JnkEqLyS5aNx20sBJnvyfrjTbIpYQdAghFkFFVrQHovi7Wqh6WfT+0rxBROTqxX
CjiRFcwvooBOAkyEb/lZ1VzqBFTRIlXXLK4XNra0MjH3OHlQVHi3dhM4T55idd17j5Va3YbSXDn3
Wwok83GXLYj4yfci/qPP+hpGzVPYTYDDnnt4BaHwomjfGVyrwUdBdVNv69VGpWZAVTm8G7KZFYj+
ygZxaWxTpxCvkVO1HTsYLOI8okugdMxsjAIosxh4s5RfGXpLKwQtWwxZISyHGO/I7DyH/5NdcfPp
yPpoJYdqwz3lVzBKLtHzSo8ufD1ayRiqMPwCk3lC6srfsHB9680ColJ/tkKB4VDwjrQjLDIrvddW
xv3SjouWN+acp3AeJ8CfM5qcoU2OgGMZCWKSBhNgU+rSHXKGkNvx1W0am0/Qb/9JzExolaMix80k
C/3kyoLQHSR8UWvwem9tTz3Prv+ufRJ9I98HcOz1g1LYIT8Ayno7qWxn1pUvNxr2u2RDeBH49loK
ANIGxBPA4iQWGsRItmpcIojsM9K+PVibCYJmHpa4HZBFYdsycfOeglWlaEPoQ5MJql/zJobjCJZr
Deg4CFMkMjNQI72VILuU0qHFmkwol6BJw1+RxYmYM5gzt8kM5AVv5TaADohZyXQvTCl2Do0/pvOY
Aa4qSdAyNgJAM+Q6NhFM6k/MtLbMLgRClgqEUccw4MrDETNt36d8m0dE76Rji21XggKqx1No6SX4
v18ijko59lHgCdTDrhu+8uzIhfvC+3r89KWtCEttd4AabVh/iFh35Aqof+uneMKvl0rw7ULQqiNT
Ddsnjxm+0rG/PG5z6Y2oSKdU8N7nZOxNckGwPEXVFZTgDkGjJQ23MhXvL+MSrdqcigb8OBZNwHzo
nFj+lmzq09rJ5/7vBzX17y8SjRkAJLPUuG0+I59oYraJVbtjPh93z0JxqPQfeSYR1Dyp59nxRJzo
TbFxr7DntpwRO90uOaZ7nJYZGOqkv8Xd2pHkO49zJ7rQBpFdEUOekrGwfj4G7tFIHW+2pNM+jFu9
iRuNtWGAz2ovjA5J528ke5xeu7QG7BDsUPftP77+CY/UPRLAa9LB78z9nV9Ea+sCheFrRvYFN58K
BpV7KdmJIYBYVanG53xisCoOCIMx0OpID2O7DuP1VDXytnSnXDJ8VfrFsIAAJsEIi8tGgatChGRE
R2LZiPLymRPmdF8DagpXSSAIQgOnsjmqXUgN5XvEX7yse5LkroFPJhCLfBzs4i5+VdNoExLBEPzR
HlrfLLz2T5rIIeCUI2DYNci4UtiHmp9WKGpt0g1DRglEMD/Sp0LdC3DHYMop2hcT+RN4JfCBGb+W
JePEpV6jxbe1IvpK0/AIFzDdBzq4RHGYFKE2TJ5K9SOTKpJpvtjAjy/ucC5AYYlS6ULER2dQeio4
Ow/tWZ7G9FTMiJgS+TARWJxI6pyu4QcAg8PMQwWN3JLUbAM4zJq5EiCflakDyNdRqzYacH6os+T4
Gm/pAQ1cmKhSg7FPzY+XqWxSK619JBBlHK/GIIDhLZMNp7aM+MGIeTBuNJkZeB6eNmLUn71kZDYq
HvUGZ1FOE9lAfe3iibXzSQK0UCCA6oGBUn1JgDkCrMGzn8hGQwJTYACAiDJTlDM0n4GL3BesWSXc
cA5iD+5QIYymhQgBexhj8MrDoG5fINMReTPq8mDT4LcweiFk7RfHR8DzFpMfStqI65kXgcubS1/G
wXlgcsFQm9rXi3QK9lI0cAbQoO/BRFpcGkcTSbRg9LA8wxhVALpyGM5YMrgPMYtSWU+VCLMrD+Lp
ApPjXN4Vud+eRzjkt5rUe+1BZBIkUVGQnp86KCqhf1NFrC1CNiCvlsE0W28jzjcZAOF0IgytERHo
GroyZK2cgJiJr5HyKBXCVt0SwWrRu5RhsFMHf1atB94gSoICfrUctDCDma3Qjp455ODh9KEIspso
FU8k7nlYyKRZkVo+G+G+PWBCjtdkFRBeANjZ5L0FrV7D9l/VPCYb9aDOcMDMADA1RbUGhxm4BytX
RjbQWz5Fgzhnxb8VNuN2AtY2m8P+wyxRJaINLQiRbNlHb14bi6dGaYtLEqeTzniy9NUitfeUZROv
i3POJEpT8SAUnfAitInA6mkTtEc5RE/4YckaYyOw2xwwRi0jSW2JCQcwpwfkLyxBvXPaVoOu9rm4
xY+J9DDB7FUHebQI13aw4pDz0hQ8P7QKBhK3ekIGpfUmycxYwOG0IPJKgw3KaSs0Mpx02RJy0GTk
D+zUdEeQr/onPqzbUxmAB9lxYa3DdAUbESkmR7WfKexqySbnQamzWwI45XaENTjGSM6YwHf3GBew
XKz8of2UASM7jkwMCwuOQxVgmsrqi89KoJd6ZbmrMKpPXKbkB3DO40Mey9I+C2sGFFs5tvJ4CnLN
L2JIVREM9VzCFkUWa+8wqEG5E/uuAjMc+OASH0SHSK2zwcKF0EdgYGZbYvSavizmqEJqSlHnAYUF
vCH81SvsS5iCzZdEMRvrDVMXCJliFcJEC3Wf+whFE7bSCmBrTX2rVX0dg83O8/zGExTGCoW+OTXx
kBW6Gkx1Y6kVypA4JKar3L/GrQDQJEGBOA/YQTAa5QR7y5y8+13S6aWM24VovLRSs6lqFtaUse6V
kADHni4M3Ghl4JBpAGSXmixH04WLvNaoW3U0WVbxrZTL7MAPNmXb6JE0VPpYZL8mjGoTgRn2xI2/
ESspgJdv8wd3/oLONsiW1ek+IEJutSzn61nJDuh7qftSkn7AAZHHVK0iVcP30NMwbwstzxrEl4ax
SZ9WwGQOfzIprwAXmgqzGqWjLCdPLFEiBMnRiAJi9F1p1DVSwlmtZ+GoC3VzDCcFwDQywaoSPDRH
rKC4IpMuxtExCXLXbwY3DLqbzAEEIYv9a9iCPjIw5SbukdgOfRGlEX0Jz4OqeK2Y0UPSJwRaDXzc
sKi0POEPEHjWt66TZ7cOv9nUnie8xAqz54uR00owrFsYDU8jEocR1DVt3llBLptxOmj9MOgKYiiY
pnu88q5KBOBxBDApE//gsexbPrA4dHkFCMftNWZgMhRBUhkTbpeX2Y7xa6crMYuV7DYvxwnxLU8V
wdHu2cxOWQ9pypDD4i57ZoWZqIOUZ5XIkeVVZ1dCg3GuiOQUDf1kYoXboV8EO4kqK2QKk09Uh+mS
DRgvJsRQptKGp6gKnBwjJqwzcySSI/nwd5z8Q5X1hzGE96XPGuwQCqYftJuoQr0rHCy1KuR6Q2D5
fSH0A6yVA6LlDTNoIGuzmldHMRxXvPJQDB7qmpE70HHa2wKCbKsqd+RB49IYf7IRi1H5TXTozTZp
HTtlUSEVX29B19XgkWvXZfXNcrOUTj2MatwYkQx0tIIo0EN4vsES6pI4jm0BJEOQyU8l3P0nLRfi
QhsH6YZyGEkv2/pjnMrsAKozCpFaUsDAAcDimdnMXJEfwyRt840iKi7bRqX+f5x9V3PcOrbuX5ma
d85hAsOpM/PA0EndrZz8gpIlmQEkGACSIH79/do19x5vjlt9y1VTtceWxQACCwtrfQGbSA6kB0hL
RVX10TBY8xVhElgt20A6G8z3XDR9lE8yBNiWuMmpjfwSKhwKWngvRk5TlmtT0a1R5OkYzN1aTW6d
mJZ9xQ0GN2s2Jz7DqqfCAWgQhfzTYbJL8tC48mcf+ZwWztrvvFtYmN75IU3aGja9JtG7zm/y1XBi
xdBxePG7+dU0kU8VYz/EfCoONcQzm7FKYc1XPDpm7e8gwgGR5V7oyG0nBiG88bbI2L02OFv5+CZ+
5FjuRnvgNaIqJlYwcwbJRYbQuGpn9Cyhx3+gpIKVSy/km1154SrnEJAs2rSyM+hD29SODYtht4ND
7KPnN+qx03pdUbXKDLN6NVxjWBMUwuK8M60Y8v5Q7Bhh6DqOSAKcpu9umIV+dWaTdyGgpOd4a38c
t2Liz9T1D4WRbfpZ4yVGaHGQsMw3uQ+LP0y7tG7FqqPU2BWcb5GOWmsWWOpIpXWfT/nR4R7AaU3Z
bVuXUhz/SzcOjB4rxofjHJJeu5dpJWxrVxqD/0FsMNcG2xEbbGbbkQeRh3tbdX2jVTlGdVujD1j3
K2+GNROVOWL1nLq599RQ5zrwVB2HgHGxoH2aPS9Wrfvu1OQ9g2V41OYzjweLTnE/oR6bBbSMPB9+
srl+cHm1mu0yhQOH2BIpQD7KwrGKwAKOggIRGHOQcdhu57C8TUzHnOClLVTae1OWEMeq02aqnYTP
RZmWlg8izzPQru+j1gdznI49XMU5q1dV2KGLw4Z3My931UyPBm2vdNUcLLxsKKxUlOqOWqj+IAO8
J0ZYwKAXm4JGXmL2iPXkx9w43SHz3ITmdE7mzJGojwOCp4otFAuNrUnDaot81t06gBzzcu5WYqjN
BE713QFpSJZIq/8gCqjowU7KkqyaMrNTwyR3c2ukjZBz5Pe8vW8CQW6csklajx2MOrzylN7mLrLV
AETcACq4XDwOxQCQLZ/iEef0yJV2d8WkgDfmBPxGNranWtCNo40HV+drCgPpeWhT3Xspncc0mMUq
LLsisr3pAC1uFy6Q4GwI+EL25ME1ZLnNe+8BRth7jFeFYDSsGQ+TXJVJ7cNZ1wlXuoOA9jylskEE
QeqObENFljMJAFuBwwj9DA5EcPc0Qy+2WLnWEg+LL3oHQyoEE3MU0Th971vubwo4V0awvnZ2vrBA
wM9BQquhgnVEtnftNm3cF+LKqdltb0z7kDsS/pL+ESLHcdYozGcLCS1qWkjaoZyEpIBGobS+jYZY
+wXM2S1sU3DdHIcuYRwVnrmc3mfVgElWdi+6qeQ6n40bS/mPgwmUaDY1q1COCWwrknpwYp5lMXCR
CREw5QiNWEsrdUaY5mX5h4b9YexZBcrccB1u8/a7Z+BaOD9cl6aHZrZVrlwn2AVMsihz3CGhNmgq
LQAKrHU/fYExUe5s7Iy5XKva/xBu91SzbtdX5HX0q2NQwEsic1rYxY/pyAQSVpFH7tBdl6glzRpK
PCNOipUAVnkI89gJxMafnJQV1rMLnhMc4QEfcDK9gjH1vJ6B7lw1imVxwfLrfuZF0vjC2Qa5991R
tgL+AA6mno0jcBPewWHbRk7kuonK8xtm6qMfkIPlWYdJQtI24x5ejsuUWrBSCom1a2Hk6hh9G7WV
e2OzDE5xZWJJ7KqN/a0l08FQ7FA77e00crg2mjGfv/eYLLV0bvPxs3aA/gOAx3G+yeIdSN5bbr0R
+mnQUUctCQ+haWztDgQr/jmMwTU36FPT1x9l1cLmksHdqCyuM8+qAC2ewX/KG8QeE2V6Yd+NXTcn
3mid9kA7I4mbed9hC9Efp85AA5wwOwDReSzv3NP+3tXfmHEymu3SjlupNs11buD8Wpm3cKvdwfY8
4vL0C54VhZl59KsPVFSfitY8BLNKlFN82FrcFjXO2AA/SYVyZj9/tBxAtUamdeHdEObDXE2xNcPh
g4bwTpotuZsccwf2JwCctbfho5koWiW+7FZ41FjJLJ0LNwHtfOWa7NrtnI0S3drlPqRR53CNAx7c
6ZHawUWrvXIqRtZqlhPwb5iu9rTTYxmxUkc6EDIe+37d8Cd/guVudjfpjB/KAAvVRIkEX/66MJtD
zliamXTlgPEKMxAIgQXodzbQCLRUE9GOr3mLRMh4RCa7kRZhSevcQUAR+E2LpWyYPyyqkGt56UiK
bzOS+Snzj7YCIdfRa1J9+PgPN5yYVM4rNjccyLL6m0OHj3ogr70ensCSfQLGNXYM+4EDPp+U/bDz
KEoPTXcLTaopa2OX5tdZOd80kkaGN5ixJZFy5TmWBEf86J487M+N86N3y0c7D+7NOo9KyZOyfRrR
A63HH27/IoZH0doAjz1P4Q0pi9QgL/P4wYiMVA+fRfuh72G9EIAkywAHgMM2pMuKxzLL4WwexG07
x3MermYNRLscPnPtvGdFcJj4G+TidnPp7ILxA9zno9X2CZnzg29Xb01ozGg++Hs286MC8hpM8eA7
/HabVTbBkRffa5qh7+UeWWbXiW9lUYfzv+ivCs/fWC4s1g33e+b80N6mGuVDwx4Lbr/0MHAoCAob
ON+PsNaTAU7jIkwIft8075zw1sD/I8N1b7EYQXrrSYhDNcUaJwKM4M53SAp7NHgnD2iJNFHYmLeB
gg7o4PGt0nOSjdJBOAJQCYIjY56ljT42852wDxNYQD1ouxj8LAeASO5gDRZ3kLsUPwz60Ni3tOUJ
pBOSDGpEZXMlJnfbjHg2qA1k4sEv3Lhy2m3d+Vsh/KicXqtcv1lNHtEeWRq5Ob3cGGJjrNPZvEcT
KRmrYNP3P/yxh/6qxJIv7HRS43WAk19+kqzA4cqt9J5ocmAT6mpwxK3G8BEF1iQokcFSVJmd77kx
vTNszYpT/JOPEZjYwquTGczUQoCaBQmlHrRo05iiLuTP6KNfserg4tyoLImVAUhFrRIPHcAA7UG/
q5JhLG65U+8MoZGJVViNMKKx2E73POnMcpWT1yYM47ZXRkz0s+n+IDXfi2C6Er24H2YR9bmCHKcy
NtSWW9v330bUfBBaVmryjyPBtK50ZODk1ipYkklItbmvVoUnneAu7L8UxXvj0tR0yEMDRnwn23SG
txStAFXu6XM9Fg9ZCdUnZeypYb1YEgfN/knVb41fHGzo0Oezl0jnkbaYSDTD7MmRdBfNPfzZrxw0
kkQl91lnP83F/A2Gq2HbrUB8TqW7M7rmpaT2sHJwSM8kRQWRYM4Rh8b1YK3rDEAnejtKF+kFdC4i
FMWeUFiEqa9L4jmTH/jAx6as/JgbxIhty0v5KDENcm/ca7h671DuzSOpxqif+2QwZ6iHDDuZf9oD
vhjJ8ieOCUOhFIvqjYQCtjNuPSyectBJHohYI0+oYPLtoV4z1hhqf4i6Cp19WsFWwDpO9cnJp0jd
qULxE+I9cx8JrqNqPJ4mUWB0iQ0rIVs3iVJ4LADkA+/Gs2HHjZx3zOeU1AE4o4GDmgVfeQGNp2a6
NYwWINV97hxL3qQzRf1sqJG0DFFDkJM75poxf8OzN9jYrn3F0obc+HWLuoIZm9ancsqDFxbrjreb
cAweJZxup0KlRl8nLrSfCIRbM/tgUHz/Xsbu+F564Y2sgN4nbzjDokrAD8TokdfmHN1k5O3FBHhu
B6c7o4tJ7aEUVoNA7CPIIdCJAm7mmdmtsUgOjb3L2cepjAO04IS6w8YPLID4tq0vksCuYqu+Efk1
xcoWwRboX4g6Av0Jl3FmYmeaMEGK8l3x+THIoLvthz/Mvr1XJtgS4xChOLVTQf/GYEAVYlTRc4T+
CA67sjcfcTCqEzQG4arl1Fd+RnucI4ohcSrnRaNAr5rrDp99mKAUhaU8ouCOP048R23f3hRN/yRr
iY+ffxi8wMKG5WnZPRnD9cChLt9TAonQ8gir1oOCw3QMYO6qCCsQbj4sgtOp1T21ppXKyvCiLDNS
acy7zFVdJB2k7azprwzKxGZsP4py3sGVJWUOPwKIGhe0uK1dBj8RNOgod+4h2PSaV2IfmCGKLYwk
HpysRQDzJOKNB5t5+5ZP2Zb3kCQYJzfYuJb5Slzdpazhz0GdGei73nl5sHUJS7vBRO4LQTW1GU8m
jw1OOlEj8rg0by1/eDMH8502zWuH3D0KCH9Q0+Te2WYIhOfN2O1G1HKhCL722VYZVUpPcvToA3Qb
u1Wx7z3A23EbABduUL7OJLRaMm5G8+StMKcfLehvK5TvoGoe+cwyVywU9ktWkxAFhcE17BXTmpDt
aONAGocwIITKQlEEP+p28OQeWfF43Ql/upmLEQVpPyfVc8C6/K1wDRRSCi6dyBY4bFBmtKtAS/s1
VJDKzwzj2Xdy55GbsymjwC9oA2yjiUAjuH0J83Gmrb6UFMGbalRUJ/RwIzP+rp9VhN4FQAm3U4SQ
eQGUQH7fu/8PKZEGdl6hTdRe9Q/deDD72yK4BOg4dWqbas4avv34598N20K7nvhkqSfSubk5V45t
XaFMAvFj07H7w2zn6IsUpMlvrKlBgXAAhGZCmRI2EohhbvcZaMh+xp0Fb974677luXdcNKo7xCk0
cy0UuYt9nd/aiDPCvgQZ+D2OhCx1RHrpeBosdYI64kRRwfa77QRV4xdTUgupCToNaL1Z5A6HHiiK
yKr8+KOXWmpwDCIrK2Dfgf1EwQtWBZ0T6VKHcd2Y/MLcOPNqSyEObp5QFpUBmQNzpKvOwQY1DoGz
F72ZFbBdGtWx8CsvpgSRZByLSzDpM23s4PT3v6AjVB9UNtPtvB907Q2RYuWcYoq29zQvjOvB6S+B
Uk9wi99M0KWLnCk1M4knnH1Gsh2X+gH4saevP8+5sTvd8pd34JxPsz/45pXMWu/e75m4xtGptJIs
99jtKMLsEUAXROFwnsEplvISu/GMcD8JTuHklzubhoYvC5+dK4m1Fsm2uW89AMMa4XyE/bgdToJt
mKmN4Lumh5vjUMNliGUfRV2t6ozjdBfWwBRO6OTpp6kz353crDdlKC5oT5z7ugtcx4CWZWlygx+8
wRs2nlerdVlMyLCK2U3bwFQXkBZnVv1SPoNO4Hn6LGwOTDtjNAn7Cq2TD8Mcnr/+wj+Z8b+ZPUsR
DXu2ukafjJP0Klw5G9TPI7k/ESAh6bc2oocASHc39nbIdeE2FKKSERmA2rcrD0BkuKSBiALzsgTF
3Q24N1EOnBGPJkhXFLGLUP/mwO9XrqsY9IBrlK6O1RqlyD2NoBKbr4MTR2c9bIYr9BFWcGG4AOo5
o91KlgoeXoDUxmvwVuDgxjghre21eauSIi0lyOFTUsR+6m3RhYFFmZtI0CU/Xx+h+rhCdnrl1dEl
wf4ztBSyFPoo9MCUPj3IFLtrmYSgNp6GyIMELwptKzSLVvnj15/yDF2XLCU9+ilEH+N0L3ow7vn2
e5nczO9jbMU8vbTR/h6Rhe3wr8sylCja9/bs72ko10PHjpq1n5Wq1jrUG034hU333G0Wcaebei4g
ce6DMuamNo72UaiRITqmSFkm752+umSQeXbQFoHG0DMzvUnrfWep2J3c2J0fa4aAEvpoO7+aKEAP
dG1hb6hqqKGpC5H1DIJqqfgxNGhJ4gA5AdrmJdgWYgM133CE9n4OzRkcdGtu/VnisJT7cMyZuFUF
jKiPkpM235wZPn36/etJdyY+LeU82tlx7Ar1J3CgxHHsYILn2qiGBZcW8plxWgp6+H4dIL8a4Fve
N8ZWs56A/FAo9b3rAhd1oWz+hgKXnSoP2AHTL8pXgKyy1APeCPU3FE5dy+5WncytqA3QDUbCBx3v
SpNEjTpIpN2rV0gRTCtkdOS6BlAkoQykjtZtzMSTQ7fVZMp2VZCbV07D1QolXX3IOh68unbngfEB
YaznwvGypNChv6+Mwv0Bc2uUgPRMzDu/K5sfXw/1mS3HW+D6BtBOatQX1N6DnrSzmq3EoxFXF0b6
zEAvJRM8d1BZebp6KOPahMJ6ikMpvwvcGAWKr1/g3C1Of//Lnh74PWn7zlb7zNoxnjZwIjMgpX2F
JrKnL2R7Z5Ihcooov9xDjX6gISmg9iP7BiAuw+Hy64c/M9HJ6av8cuFeQIUchwS1z8WDFPBre9fZ
59eXPvfMi6Bq1kphauGZVQNCJLuX88PXFz4TRpeqNThx9tq1cyAdex/opR0EmxMGBdSGPhrMvhBe
zgDCyVK+puiJB6Vk3IXUEj1JFRTzGiUruZ6ULw5em7MjnfNsD2L0jN4VYA0gTfK4xM74Z0nSUtvG
QZ44SuWp/ewL4ADmKybqTVuPFy5/buEtvo/hAQVnqmzeG90BOAFbrYJwjWba1x/pDESYLDVtnL7J
ta1NrOsZleahRGPP8WCYapIrtML3o+McadEBGUfh+uii5vT1fc9NDuevExrQB5crorBSJv8E/Au/
gSKxBlH7muh25bDm+ev7nFk4S/0aMVK3Uc6oIIQIYQdmRHNwyACF/LOrL/JwXs8qCynWDnVuqbjO
hl1f/tnWtpQFyWua6RGor71rg26P7uE4DVEwX4jmZ4ZlqQkiWV+3itTNwRQz/c6xvxz8WmbXZKrd
P/vCS3GQHGX8Wbu8OUiagwQtLXftyqleZ0b4apaoS7d+f6k6cW4W/wTM/hIfvWFoqn4CJBUoDXY0
HzWglEBp3KpHJ7pkqXJuzBY7YIuiVwukV3nQXZY1aHjSIuksKGKUqi0uEQLOvclSLoTarlWVmSwP
pBojR9xWxZOvrgx0/Jl4yQKddA6LneYCieJM8F8KiHS1UbluX6MeXQTscZT5uKe+m2//aHksJUQq
DlxhxXt8FXqshhvpoFR5SXnhNOq/OTkuhUPmwJLjXOHJyybq+wSddIHCjRtJLxqMHR1A0riw954p
Q7iLAMwKycDpPI0RvPJoVCJcoQwrUPdHunmRS35mdi291drOzNvarnCXfIptZ137KkF37+sPce4V
FtF28ok0QHEFnO+JAORaRmROUFrLgCEHYpT/4UDZf43pBHDrItO4y1jFHFC+DyVi6MwPFNyjePz8
+lXObIfuIuQOVq5Hr6vqw9BD1lbvenQGAPkR9iWS6LkbLJa5b815X7O6RkBEvVUd7H6KlLsLxwtp
0Zklt5QMcSUAyFDCwwvIpxyQkkldWMtnEtylSAgvJ+HYEy7sYodDTTiFeDa7MTv07i9sd2eGZikT
AlGWduAG7tCUubWtqyIdWAHhA2CycQpqLkyjcyndUg6EexMlQNnXh/kW9N8arp+fdbuypwgwpqKK
gcnpmwub1JlVt5QF0dUIgc3JKA8ZuodGeDs5H81w//VMPbPolpog8JycSp137FACiA/0JA59WcTs
yFFJB4TiJZrauVdYrG2Sg84w+RoOc/ZT1u39Yju6F5LDc997saBzi7u9Vwy4tMqxoVo9BAcMEFyq
I+H209ejdK4EstTzgLopzH3KApprsp8BHgLS8M4yOIgqWV7EsqnrWIMCuRFhU6YDdvl0oFKvmQyM
jZWN04V3PbcsF8tel50BmHxbHeTURbr+4c8X8vdz03kp4CHyuQq6qq4O7QDwGdjFgLsBWxcN7/RF
NJHS8XiRVvX7TXEp20HECAQe76qDtmU8+G+GdyWDC+HlzDxbSnYM0PvWuReyQ6Ahl4+GcVe+5dOl
RX8meC1lO4bK7Y2W4+rIpdaNehucG2r8EMGbVl6So9b+9Ww7M6OX4hxzBqMzixTVoedNRIwH4VY4
TgFvrS9tH2fm0VKjw6wKBhhZWR2q8J3po00f/uzJF8vcKQfDaCog28spQ04botUH7n8Y5aqWkVaX
fK/OfYfFkg8HQXiQYYBCIAEeICUERLyPHjfqXv2Fb3DuFosdnHfagIUuYDeANYrmCr4BNyG/at/k
BY2PM0fLpf4GYCo88wu8wvDDTfWmfPJW+YXK8E99hd9knUvljbFtihx6eLg2gaWLeGuhTSqcyPnm
xNlrsIlpChHzrz/4mYm0VNoAKGGE6CEmkgSnIYKn83M1XxKAPzNES6mNHGpYYQ8lgoN+Hx+s7+0P
+hJe6n6c2fZ+ShP8chSD/vG/h9/E8BtHb09+tIcwuXQKOzcsp/D0y+UpcBgdUXl16Cz3vUW8huDP
6s9G/HTLXy5NGqvheclBHiF2JMvbybz/+sLnhmSxdgGImbCT4sIIOjrYDkcPXsW9udVvl4wwzu2i
P//+l2evLbSx0bLEcPxgOga1qbjC4nXubDeFwlG/yz+Hzdcvc4bfT37uc7/cinWGFTinYcre1Dt/
Zz/cH+LWuCtILK118C4P1uvXdzo3bIst2WgmNRUzbsTQF3vqH4w78xqAdyjAXjgWnXuVpVwGDUUD
8mBTHfDBm6MDGTOS1E0Mklf/Y35waVKShD5nf3q7U0T8ZeSwjdlzdUrVcoPRyCZ1tvG6sHsVgocp
mTtrxWs0EjwJBm/lVjIdeT9cFWBV7gBxb+Ckpi+ZMpxZRksdDcgJSmvOLHbohIjywI3An/j6q50J
70uhDNcTjXTa05XBAAEX4yV7JGi6ArN/aYs9VyNZKkwIc/Jc4SEG8HejioEerIKoerbf/Vv6ggPt
1+9xJt9Z6ktYrkFGegr1Zg7aWjY28FGjmbnzKkP84S0WcSHsGt80c9zCD68Z3QsGLGh/yan+3PMv
dvI6F86plIPnzyDCEn6r/RTGRBee/EwetRSWaEy/BlJmZAdd7Ckbk7HpYw6bs+mSbcPZb7xY/H0I
UZPSqbBF5QnA5VA8r8C4VqnfryBVMuURUNxff+jfLwV3KSfh8knNlCM/NySQnc/yohXfKaH5z2TB
XUpJqK4gRgAIxQEDox7GmxouP1nkXctv4nr8Jr5//fi/38vdpaBEbUJ/EA1HRP5baq+Ltd0n6q2+
//riv1/M7lJwQBU0pAXFK6hqhSougPTZsJ5oVLy3l/KFc8O/2NBtcLZdWeP559PZmB+N7s9KhO4S
l1edaLItw5UBpm50Cij2CHb7d8daF20UuhEY+1+P0u+XmrsE6YGRwgzNBrW32DcT2XInN9l04Xx8
7trLZcxp44Kci+7SsDdwAmcG8JMvP5/7v97Vf2ef0DH8iSMU//of/Pkd/PW+yHK5+OO/Hpoa//uf
0+/8v3/z19/416F47xvR/JDLf/WXX8KF/33j5E2+/eUPKZeFBKvis5/vPsVQyZ83wCOe/uX/7w//
9vnzKg9z+/nPv783A0dZ4O4zg+DF3//9oxNi0j6Vv/7r1+v/+4fHtxq/9zD0rP4EGlm+/eevfb4J
+c+/e94/vCB0zMDyPGI64Wkjmz5PPyH2P1yECd8PAEUkJDh1q3kD94V//t21/+HDOwk+LQCNhQF4
YX//m2iG048c8g/LDnEmc8Co9QKAV/7v0/3lA/3vB/sbB+W3AUBW4JY/IWj/G1R80/EsYvsuPAtd
4hFrKctYGoDs99QSq9zGAo0nSBagAic9eM9FrhNqC9r1Cm2KXigpIc+Kv7umwmR+1DTuXKRgKdaA
uw+0hRYA/LPloQ8s+Jw6XaicawZvPFD1HLCyacAySAy6wg2fJtFOTUpNZx4PoQ7dMaIYCjBzTbTX
bn1rhH5CpFSHomM7mhNUzoqA2s1n2GkpVpVDwhNezqAbxeZW3o1NYYsd1HAgXhfO0Oy6Z642ULzs
pVvSBIw9dCLLQQo3snTYwmHJKZkxvdWNRySIDA13Qhb3reHzm0ICL78RwpIm4Hd1iaothbTjfG/m
U29sOtjr6mvgRaZxbXcW2M9FbYfVkwgqIA10EZh5AkJCp1dzk5tlFzENruiOYR7IawYVbzh+hB15
zHMxS4ATzOIug894uweXD5lB21BTfvqlKsKtB0A+2YGmYMECFWTZEzB77vgG4hfTBLeoUnCoonRT
DiZSVUPKMx/BhHC8FqSu2eWxM1MIehOwySHpqudObStl+xyE36z8YNmkBh6rAfco1y4xWvVIIMF2
imzEbEzoVKAClMXE0go9NhiYlzX4Ky2DZcyYG7TaYYBUCXI+zSYrEqZbV+qZjYY1dan0xqFY15Aq
ycCSHTVdteh80L0/GgXbsUp1WTK1Rei+UaIH8iAMUFhkZAxwJUyz2nJDaAQ1YFNxIHfreMDUBZtM
hr2dDiBok++Q1THrnbQyhsKFtE/iMUNhIPTPnB+bQjN31ZvKUtuwYzjWVQP4A/ft3EnoNXpWM0Gs
05jGaBZYZc+awX0LABHP8+wgzYp+CjZQaKFkE3QmsuW8LQXwZ2Q0i48xm0cDObUf7lvTN+6hPtFs
6Vg7xY8aTdwiEWMv20PRMNM5miW0quIBfO4iVgWuixSzr6a1yEt4Cw7QHq5jf6jD206ZZr11vYaS
45BTDQKrPTTQibAZfUbXudlWORRHEwIDaR/e8C4DB7pkDuQMbFNwC9SBDqc1YfTZdKxI05ZJJYvp
rmKW178UZSHGO4qzwnzrmHnGhrStPJVDUyg8iWsUZojqOIh4Q2LQWkwbq/EU2pE9IETNfZWV5L6f
nZk/tWXpiBZkCptCNGkO8qMdqhqYag3Nma0BvmiwazDn+FXW4hKb0SWBWjcZh5DJAByjv5qCCS5/
46zpSZ8DZLFI0Va/jYURbIlrVxYUXELQVzMPzISIooSbx7qevSw2fX9uVnk2aL6aBxxxIpa7+rmW
JlhB0GcRCmwCs36eWRFckY4G/raCFAjfuqHWOOxlbsflgaLFCuNazWTfg0U8+P7Kg8JCvXZd8FpS
pxIzZGK1W8hNScsWjvTSrsZtYY0WREVq12/S0OeGTII+zMHDKUZfHqF7M9IoB2tcgKMS2iEgfoFU
jrHKRyOUeFNtj92KFGq8su2S5CvtCJR7BlZualNDUxvRSEPvW3h842FWnTzUe/dQDQO9DUBo2HPu
lVgMGMK4yGm2Un2ob0c7sP249LjToeNg5PtsCMbHwDbdwzCGqkplQWesCwYFi6kYxpmilRlWxXHo
XBd8GM83VZVMYQUEGSSfT2yJazRM8CxXLQlaOV8F+CQiuHZy8GW/Q0DTgfieBHb5UBFGIeLlwvjA
jXD2QAMbInAMYdwIbO6kfm2iqYl53N80lFd2krlmtRUlCCsrVnkmiCIYshHR2HMghGX7cHg2EM3t
3hTX4CeZG0/OclMFhLy3bkhmAEzdDrpBBi3m8N0KB4ga9q3X9eC/geVDRWE/2PVY39nwjoEWs2ci
1VfVIL+NGVgvCcQe0ITr8iqHLQQ0AmiSTS3IWAQUKvvGhNDlDbcLcVNqLBVscmb+mKMx/EBH4MIR
PPNsnVuueIGwsN60rB8VvlnQcUg3cfHiTqbI7zuftOG95dHqY+rwDikdGn2wncl/6cFRNzA3wJ2P
AridDu9zx5r52mhDKPbI2sv0p9e54ob6VZ2/IuDT51YUUBSYOx/aMJ6vewFO8JAfte2eRh7SwN9a
pzXr1Cl6MDkgKhhin2OltSHQXEV6XUDNJKq7idfbUM22t22H3r7TRTvoCKzACUGfE/vEXi2N/URd
PSVKGxD+EQPEZ3Aqase1mzNnWBW1cJOJlOFjW3L7w1EBFHFGJwRe3UHg2phd779oiw8vYQW+7Pxz
BY80t+/C0pL3/UT7fahASqIelDx6H8StKM8VSP8tOr0vXTnxFbY3faBd0V4D+tY3mNA02PUWcu4a
+y7oUP7sr2avk59APQJt0s71e1hXcPQl5vCNdMrfQcpPPFjCMbYA1kI1ooS8bGI5Yr7FDwDVg9PQ
uptCem8XTNwHE/B1sVJUbZyOj4euzcOPgfnuoW44YinV80mCQ7fmLYj1kPVtRrSX/g91X9IsKa40
+4u4BgJJaJtADpx5rqoNViMziHn49Z9ndb/uPKpDYp27t7lt97Q1JFJEKBTh4e6EtMcJXo2a9o0E
UsrDhKgX6pvCzm1cJQXDACBNB9hXxAL7DWsx4IykWZtcgyIMrERlXkuH2Bhx6zQMYkcgOUMjrDUi
d0IFRdt0U9E/1bk5fbWbzMInT/RbbFqs3SEK5r/aIdDq/QzWH83VspogM2AClE3glMhgYSEB4tEw
bRCjaQOyM7fswcoDahKGoGxOooh3yDJwvsSzlVwHXTteVUEJX6VVCzmpqARDg2cUeVi7pozlMybr
xeBRPSF0A31rRG1ojOpQbOjt+RNQzQxTgqYOAWeWagW0EMaOgwHCTsiLje4IOP/YlL21CJ9PuRQl
qHEz45swcygBYqgLBFm5SCl9MAUGZqdNnVCr25NKDJo/VMOoP8tUYxwpFMiW5GdMdVcgS4HmJBl/
BRGf3gwrKN6KbpI6KFowEeYWNUQOMcw3hoDMwmoTjJsFcih2JW4yxkukH3FDMR8wekZmczKhhlmM
AM2mMw0wvBly8wr8xyz05pi01mGgQY/6Wi3itnVDc+77qzGL8LcNWJQmlqNO2ffHkejBGPvvQ2jI
djdHQdR4IW3aY4cOc/3bPAMXOdSt8zJ40mJSdxCMNNMU8x3jxF6MNsadrG4Y5tHtKI2e8qntQBhh
MPDcWL2VvXHN0EMwhhbc3GHtp/GniIO+8WKwyE73WmwbmluPs9V6NGss/jglgR24dhOLySmzqinc
yAj05POUxzx0SGdD90qTz7JG5n6Nmcy030+5mOq7kBh542Qp69OruZitfD8apKy+i0lY7d5AHYhu
2DRV0+zUGNqmPwjJYnpdDuBC9sKuNH62ZWEBl1noXemUYyKSPXqx4JNP8C+jx0qCDcwFCRry0dlI
U7KdhF1oGwusFdkuA5EWJFsgeFZ8btpRi594OFa27QjSJDju2yNReeK0qdUQKFfqQ5i45cyJBGg6
A4XRrJMYJ/KAvMTTB1PUXoMZxfQpJWPBd6yx8uYW6t0crAOgqvPGqBf1Gx3ToNtZvVGJ5xJ6NAhE
WW8gJEQsvwdpYIZsGD/9LdU7Cz6VU/jR94plYX5Ikzanew6iFPsGOYFh3IZT2kKGADky+J0SAH28
k5vl33e307uacbyin17VqEWJbeJHmibVha2yb2LqN2eI6CDc8wYwpW3nPaSA7gzH8Gondv8bJTjX
KSXMAEEWh5QxNag6+RVObdWgRSs8w+rz665qa29IwFyz8lHvi1p/vQa3YIKrrKlToZL146oE4SnW
C49HcrwGsQq5Hztr3FeJwOrTPGBfrLExfdJr+jegCgc/h87Lm9WGfFW25n1tBL8FF0diceRUuHJj
vPpYpTypqwe8sKeMmqZXu5grvruJ96PbebMLxpt9skX2szEep+/xswkqasjM7jD34MbbtVqootCB
n4H1FsLGdZybEMxU632pRrlWFQP1GuhnfMtCK3wjPOjrNxHGjYBXglHKBrfKi21KifkA0AB0Rl7u
qZHOLzFlFbpO4B98qpPOEnfNFKIgVrc6iGYkNerPYxmQlV38Y+FgKxYuSeB8QZXDVCFDiB6JCfJU
sBvmemZuMK4M6NZcapaNDAa56Ep97E9P+P0+UxiwHLxV3SjJ5iavR4r3sdHYmWHSg31tnjFzLMId
tB8zp2o5JpQs3u/aOe+QT0yBi7QUbZiO8LVpg/cl079sGLUTwQSx2bGg/N5uUitLyRwJ4WGomj/X
NG4PPLWKt3YuwisZzfF9CsmNNRzhB2/llBgEnw8n5eqix3qfBYwyUDoMeriNAwgKcptQ4ORActWE
UXMT4OaRrqz9+/IqvpXp8AzD1imhBv8jCE0RDbUitGyv1THKPxUYTcsAzjsfFd6Xif/fS2zM6sIR
LKZiREIhE2YFuI1DuhEzp2CcQ0IPqjGtfKxI9FJkMt8Uc7G2oh9+mymYjjTHFEKF1NEJC5bYeC3o
uzxwc0whW4nhf+zZcfX+fYOldCOYJBW4AfGGRPSifcvnMXs0kqHnfgCOpMRJzXk0neTIwPv1/JL+
4aJMtwwDJNc4Pjgz1Al27FhAW459k7qFnMTL7Wzb8RWoxAcLiEkkZuqoWwpUKY/7ehJAQV+JEnJB
MRBpBgxMyUmFpCws47UhYWWg9reBoNBomYZp4ozSdaWaXdigVzInSAiCdNTrr4db8d1y6rtqF/7k
L2xTfI3vqZPfdW/lE/+8JmHzvln118stAhcwDF3oQpVG7TumGRiOQqlq/pK0T5i5csbqyrTEiqsp
Pau/X0QFFcyGn2Pn3i9nrJFsBuWg8CzIU5l7UE1swHG7qzFret44Pvwi6BCjnIxaNVf1p6J2boKh
Bb1uiU4T+DoD3CLKWPOzoul2Y1LPK+C43/iWd6kMrPEYjDjyGdiiOjFf87miOoEf8CfcL5DJaI72
OqYPxZN9T28t6B9jfhCnbPxkBL9AZ3P+c98DAf5a19O3H//9iZky1H8iUuPt2SHeQ8lpN21Bm3rV
rKzqh/t38h41YbMwXV033fE90KYuN90OU0uoZViYBoWsM+jXzn+W8ZGPA6tl6WB5QB1AbeG15WSh
/KLbyF+snbE1IOxVOu0Vc9kdeJqc1NXcVdz80dOUncTRg11EwsgsEL69X0udUbOzZIKj+Ca/tbxy
J/fhIXqkTuRhSHrlCz/4QLRDTG4zm1mWqY6bAHWn5ZUOhkQ7ewqQM+LutAnG7+eX8c/DxwBHhGly
OB4sU00uwKk5J0k4a+CBBFUiuLPBJ5MFIIFED1kGG7MK1xCdf4ZNA90e3WL4h47/UcJmm8d92g51
uD1GMxStDWfExWPLnfIwPCN3S3fALP/nIxYBzEKqCxZKigaTEluGbLIDwdtwy3I/CnzM8Wyo7K7H
QmAKWvcyEbnnl/XPpA3XCYGdExYBvYhQe/3c7kUQdEm0BVElhvFBe4VRfO5NW9NLHtaQqx/4AjFh
mLjA6AgwQkUXdVEUBgPLom3r6k6WPBJA+LinSYeme4rZNAgJdpvBQTFt5TPNPxyCMDTm0FiDiZI/
+uh84AN6p6jSNl50T5zIib3gYF/zHXHLJzAYr+yjgjk6BrP371OMJ4pAlI2cLNySh/QW4Ww3QtUz
j3FS6G7iaa5c2cc/U5j371OCZ5zFAxjG8T4bhP6yACcRo1uS3MqOP3f0v03Aql9HdSVhgjnlCcEM
21YDZRoq+m6QPJ7fsD+d7/R7qGqWCemiEbNk4baXzTPVpjs5TG/nX/Fn2MIrKO4FxxYrh0G+j5Gl
ZULxAP2s7SCJH0+JwwBGKbrGO/8aBU3692KdvOcYq0/OtQ4s3JqBUhdsPix2usO32rfYQ50bqim5
i04E2Ux78eP3W//uvb/rKf/T0Feb/osd/XcogDv5s3hq658/25uv8v+H3j/FRi33/l/jn23xNX+H
Fjj+F3+1/ZEa/g9leIPimOIo7R/xq3+1/Q2d/A8XVwZjQPaIkA8P+7vtT8z/mQLdeB1xA9doXK/+
afvb/0NmjS6xBWY/QcHzRf5L3/+90f9FA4Xmsn107hMLwTunElTHo1+jFg31m402mStZz3tj//fR
xxzz5NFjzIwarF6Db7DqBshOF0XO71oVfjlZ4w+qYEuPP/795PEyGbWghAYIeLz5vIkr47Gy07sY
wPuVgLr0guOSnbwAaAwBCpBk8PXJ9DIDbL9jmd9laWCuJDHHhfg3Y/p3gY4Hx+kLpJai6xANPuXd
tTAySCKAYbsPqycwQay8Y+kjlAhgsyYDMAIf0dHQ2IIKWvPM2gR/dw+VkvMbsWRCSjAbQcSmV6Tp
/RIY1E2SMrDBxBiIPv/0pQ9Q4j26LOAqoRh6j0tLejaqq0BhcH0LhIBwz79i4QNUriCgImIWQHjF
n3TccOzcszSxO//ooxt9sMVqIjekSEiDdOr9jJQ62fcADjW7zsB1+Z7nQwwBYZBojU4ekSK98GsU
jx7tOQGJ4tj5+Tx45mTdV4L8Ov817xPifwxWZeIhJAdJX252viGi8IcGIJZjJ7XYFSxvIp8MNthC
kqa+16C4Ml8wHYQApdKDtKJPoFAStP4s+UMJ4UbwOh0Z6OjT+W9a2HyVIIRk1STBO9z4Ibrj/a4o
rAEUUb2R/rjo+X9SC9UBT1rZgcJMu2l0cO0k/NP5Ry+4Bj9+0kn8MDqjKzh4HKF9wCcGtU69eiBR
S72ETWv6kgvLw5UYNUmAFKamAv8A4C0PiTEFe0j/rFGnLERAlS4oBEAz0rWyA7c7ewpkdV3B0Ush
wdUy85VzYslolfAkob/E5hBfwEMrLV1AwgzAfdvgFcSD8aYLo8xBggfYi2mkX89vzNKiKTEr4qCs
kjps1uhBHgVYDYifwIZkrGnOLzxfZQ+yAYtKchF1vgk80g6ZZLUDFGBtYm7BrFR6FTK1Nbp0+PUV
JTfg377riQkkfDe551dHuaj8E0ZUZhWWBaBgD6zW76pJuDwqLLfvUl8zKGRuapCht/dmLb82GZQ7
uPYyD/rBLuVegxbM+V+wYBIqsYpMO5vGBITAoPC8GRCG9ywxtxq1gfcYfqG3PLidXJttXnrZcZlP
vDRuWVkEqQ6ua72RngShlGvp5nVd5NfBUNNN1R1woVujZ3xf0fp3bY8mc/K2UZ9N3qDZ7JMJtMw1
iENG3fgO8vErYcuvg2YcpoY8WRIt+vNruWSLSoCI7XZm4WC2fsptme9QBs7vx5jPl4Doj/FfSWAG
VCWGRsfyxayg0PMAFSywT9HKr1+ydSU4ZBpYCDs9b309F9UVBeDdTeWkfe6G1l4xtoUYpxaHBybR
NrVwAHBZvMlweCtS4Yx2CsxpVnkXbYJKD1WPKYCWEh4l8+EZSB0/mcDeev7ZC0tEj991YlFDNyS1
lHYLooLoOgI/dkU0Z8rDlQxp6fHHv588Ho2XAs+HnVoTlgSJ0OehS27BcrimBL30AsUjIi6OOSQM
VKRxczMYhrat9MK8Ckn732oT/zidWoWEek02tgnUqUS9Q6FnQ8p0Jbde+vGK9VOSAMUENje/aq6z
9DFtBjeI1xr7S5apGH9hcJNEYBPwadXssmk6EEu6cx09h1p+uMx4lJNwxG1YS+Rc+2XOE6iwWJ9b
YGIkFMPOP3/hE1RSGx1V+ymv2xqKzdpdnEDXA9jNhJHXrs5eLnvFMa6fGKgVhmE086n2c/mjIMV2
Blhonl8An145D5e+QUnY26QhwO+Otd+BB1ILQq/QcFMAxCKEdNP5b1gI0iqnTSllOZgxvoGLGVRM
MQCx82XhQSWxoREQ4AGFOkkZUl8O1X3OBKKpuVISX/rlivfOvE21Lotr30ipg0rWJizXzH/Btyz1
5BJ6MBusgPmX6V1e5q9Tn+56aq3knUu/XHFdSLpA5DOUMM3I4t4ARPaui7rUu2xHFd+VhLCoGrEu
pm04JTrvHZjszz96yR4Vn+3R767zIq39OTLvosTY1olhb5pcoH/L51/nX7KwOn901hnPQM6NwIaG
7pdoKh+S8r/1hv6JxioMohyCkqV2CGPHuAJUewA1f4y1lYblgtGoTDXStGljH9ddm29jaF6E6OCh
9nHZrqoENXbDIbEqEc7w039URcxBzEa/X7bixy86iWPTMAL+A1E5P2mRQ9kj+9bItZbO0qooXgr1
YB5XWdL4fCK7lhveNBZXMyTBz//0YyT8oIpiKp7KGmmgepphWbj5GIT0euDavpTjU1SPO2bIFdDC
0leoHmuDJ1RyhLIRsxb6Jh10zB9I6M9Apyux65XpwSXLVzxXIzIGyQmtQSVm/Or16W3IPp9fpgXH
VZv2IsTs09hgFxrJoLkFTeBNx5LHuOjv4jpdcYCFn6+SzoRNqbcjxOqgcxVdAVj1NPXNZRFTJZkZ
MPeViBz5CIuMX/VYZwg6nVyxoYVrmIogKpNxzqG4Wfmxdp+jK9YOoHZ7GbPXavwCXpWV03BpdY5b
c+JkOYTOwjnGmTKGUGAVfYpRDLnGaLT0cMWDkch2DesQ2Kas9Ahmkuq1K/nSk49/P/nZjZi1VNR4
MhukSzFfn9GH8zaptKL+icbqOKGsiqkDoLzy7aOcHY093Ojuwxli9GVkb6SWOwHfgnwrN59kZ24r
aLNaHDJGgC+e/wULXq3iSfXe1EM2DhgH5JCKJXUfdl/QmhTla9BR/nLBS3RgNd8v4FBiqGFsG0im
xBrA9KJ/4JP1RNNyDZG24NtEiRqiBn4R+GMcyqBg7kwDnm1sdMi9VMB2X/ANaCcp537e6PYohYC+
IASZKWRTe9w2+m6tULCwDyrDTdogprbErny9Ai7cp8NLv8Y0vLA4KqONPrNGL2f8cqvJrzEMtzdt
bWdBS9bOLuwRqMQ2VgfF96LktQ/mSaBrJwjWV3XtnV/5BfdTmW1Qch7KBmxlvo7xuUPYxcSB/G9/
2Q37NzDixLlRixcBOASw8DpGmYKfifEF02UrRrP0049/P3m4RvpxiCBi6gPKDR21cgs044rjLj1a
OfXThLcY8kPkaAuKaavylqZr1GlLtqic9GljsmGUrPJRQ8cE/2fagGUiv79sNxVXNYaw41GF9QZ0
3e3NeleQNVLqJUNXXJRwMzT1GEsS9y9QcZdWjbEKSKnybuWUXFgYlbdG7xASpUkrPwhCaM0bzlDd
THwNrr2wo7oSJSvo+abtBGMRle3UYXqNEdPLbrgq7UycDFWRMAxWQ3fSfOQ5dK8K2Y2XPB3hXbmi
x7WlU01AehVwYAsDsmkD7LhJ3fMGs7ToStJgpNPAiW0h8FrG7ZRAld7UnxsxrFyhF7JnldSGjw00
yzvUOM0jjTwkizXybRoNE7jDkYsfOgQHUyeFvvgaKHdpm49/P4kJ9RxEKWT24LjMcG2r+VYRALbP
r5XAMz64CuhqUAiqqSqnAdlzaL4WLWYh0b97yar+2RyCL0bcfDHnVHOi+MLSqgosrjpoXdV2XIFf
QPphH/vZ6joteLOKApqSYx/YwqON8Cghm+31Wb+yan0rYnZZ91RFS+V1LIwuNRAwyA3A3nuGEZog
17bnN+NDw4VbHDfpZKNRw+4w/oerTDtkYsRUapvfEbTWNkZCtDW676WXKN5RG7wKzFxWPjPAMTHp
tosjB3JkebfyFR9uA77i+OKTr7C6eRx5BHOFFplPqvLAS+M2ScADAULSFRf/0CXwDsUlUK5JST/j
hK/GXCfuEIRVvIPeNCZZL9sKxS+6fCIWVOYrHxc0p4XoCtQqoUz6dP7pSz9fOS9BgMHZnMBSZ5G6
LDbu2qpfCa1Lq6+clkEnk3DCXIAfjOYuCH1e3oJlYUOMNUKyJftRzky03DFy2yJ2N5oOnW7bA5ux
Wyeld35pFh5/BGidWs8I6hwS6nntD7QBOzW30mhDZB171dTEP8+/Y2H5VXB8EkPEJcgm6U9TFj5D
P6y/amabXvh05XCzSSDyKKkqX6bsu0ZBucfIRUcBBtcU553mlpHOyBB/mPgmY/safBfTiskvrcpx
R078No4yEPlRGOUwsp9pGziSgF/vshVX/FXHSEdpMeyqrDBi6YEuMIg9YhrNvHIvXjIbxV+r1h4K
AkVcH9Oo+86Wb+Dy3ZWN9nbZ71ccNtZMqEmX8Cp0jG6hsumXbG1kY8FhbcVhQV6TYXY6xIU+z6/o
BBAz6SASbvtdv3ap+DBjgdUoLhuZKdiGMI/sAzOeVr8pDqr9YBQA28+kiHXgfkMbJBJjoo0rZa1j
CvpHXoGmo7JglhEwqzexHygK2EAT2ttYau7cY/Xa9tBY+lsnkpWQt2C46oREpYVtZ9Z6BRnk6KqO
qrteaJ8v2ncVytaF0szsrIS/DdWvQZSNm9Tm4Jx/+ILNqmA2DcMrbd8cm5GcOnCM1MlK62CC+MI9
/4IF01JV5WyhDYLUbeXn1fQKBNCVBMWHzYZvZd9eUn3FQIwSkBKTjDmo2bHPGFGFNOeM0cyI2dXK
3W9piZSY1M/NZAIthetwajkJ7pgbzsod783LDmIV8hU0MqhSqF/4UxPda1X9ldf5Wmq9YJYq1Avk
RFFUSNiObbM9hg+feWSupKFLj1a8iwEjWrVoWPk2BxkUjAbCvY/nbWbp0Uo4ajUwmKSY/PRpWIUb
/N9bqPKu3JyWdlOJQ0UfZ5iqnpF66hi/YV+S4hfo1jcX/XAVxNXIMEtSjqt2U+SfUP/xwEz2ev7R
C36kIrhEV2TA/Q+4s5jjAdRD5oaDOKytq6d56rzz71hYdxXElVn5CFwjxztIeB8Xw11RpCt9mA+J
7THuruKzMqtpyj6GF3VN4GpkOnRNBLPJ3CqOXrR4fBoM6ffSeAIhB6of5hpU8Hen4aNTQHFf5HFW
MR8LFDEbD720oCof2QDRBoMH/ubEZegh7AuSdw4b7Vtg/bciCZoNg7Sv2YxXM028PBZf6qxxzXa+
1SBazovGzebih1E217o5f7YnvifZ4JQicgrZ7KZpvsJE5Pb8riwdY8fdOsmJrHGifChQe0ribhMa
HB9ybQyfCYe2tqWBr2ElfVl6j5K+xBUxauN4IRAcOvGB6TaFtssKG4zKGmRHEwYZaY255z9qwQ1V
CHA3twaYv3FeTrruFjl3R0O/b5vwsgiiIoDBFQLdFzuQvp12ryIzHki/FpwWHFHFfmnDZA5tAB8X
GIGo4/o5T6wXKKq7mlgrTC+9QsnexyZLe7M7+nqgR6CvFYdkAFGhIPdttlZFWPB1FQLWkDSFUih8
vR3jHaDGh6yrduf3dunRiseVcWPzsUUlFjO4np6Wtz2tVs7KBbNRhc7GuWmTxEhxa+pptDFFfDcU
owuF8xUfWPrpig+0NrpZYsZPt1A3MI3Os8O1hvfST1fOSw2K09K2kY3WVX1fNyByksNtOaYr59rS
L1fOTBvypqA7Qnw1O/0lsvTrmaUr+dWSOSpHZil6BLk+l34W2F/6rNxHEb21x+QZ5KCv501mYXFU
zFc7gqssPZ5u0CTZge2s2lgy2o8zX7GbhU9QpcsoLas8SWuU5RDHt7Qc2y9BM7RgQMv1BzvV48sS
AFXEzAioxa0asTpqisPQg7zfkiu3maUlOn7ayTGQm6BFxRyR9MvKvLbDygHl5IsZWCt88wv2o2K+
ejqC7W1G9GdUhm5NaLBJQ0635/d34fanCpZZINxq+4ggosnuuS8rD+pxXh9jjlXrKLi/ppVr2NIi
Kf6LBMMw44RKn3XF02SHd6kEf2aur6AZlh6v+HDUDWUEpEcFTEz6I8+b6xBEHg0IgVfMZ8lMFSfm
HUnscICZ8ri7CrvxceiHV1wLPJa33vmdWNpnxZm5lvUlmDVwUR0jr0mJm9vGyiYfy2MfZFoq/gvs
hNmk1ahX1lrdbSgozxJKXrVIe6iBIjdKYx/K2G3Di4CiulBBYUPQgs4CSgh+ir48xA8eylzbNzbx
qqpZQxovJEUqNgzUGLQJQoTVhFJQTmp7yNZ94UEHbsn5k9BmhlQ1ds9vzYJ1qUgxFhM56x12Xyua
nWTxo9Cz54pFK8fygg+q8mV9mha9iJG4NEbo6mn4qUUVZK7am9DUHiCOdZmPqJwDIahjGO1wwUoG
yMQY4dhtUhA5DhzkA+fXacGEVehYnGng5ysb6Qc1yP1D+oVCyO7CZysePuhBks0RsIAQ8e7pRtNZ
2rqChONaHWzhx6sNokDvEw4aVtyDRuJMTeJwDCudX5cF+1EbQxViHplHXPYhG7LnRe4WFnVSurKv
C7FJlV4TI7Eg6WdJv4EUdgrQT92a0NxO9slcrxxxS86mxKYhj1qGqIqq9RDvmnk6GDm/aqMudO1B
2BuLpNdVZFxWv1BBb1FG+RzgVPVBZnZjdaPPmbmyEQtLpYLegOsxtSyzsVQRSGHMaPZJlnqiljfm
YEYrgXxht1XwWzBC1aTlo/R5nXmcQscnbLZTuHbrXHr88dtO0o3CAgN1awH1hpm3LQisf+CSZqMJ
OK9kZAt+oIqrzbxvNbvEGnUFvdLy/DZO8v1FfqCqqqHvodGiEqjDx8YnMxS/CJRqJ2au9eWWfrqS
ZIDvtMP0DM4dJiioq8EnuKlltCYls/R0JQLV+kyzSU9qHxyVPrpo90TXvp5fmKVHK+mFOXWaiSiB
hmKJlEUTje00gCmsWP2SxSjem4kCGi9o0vtVNHqjHnigV3/sOX256MerWLMGrmMSpuHqN0wvRhDu
gKZ6vezRx3h0Yus1IaQAOrv2USqF6KYJhPkaVc3CkqsYs8RGq3uGCpmfoud0y1uz2uA71mBgS09X
nFSAWxqA5gFORLQdhop+thp/O78mC7upIszGOmdIpxBekhbM/0XskEzzUnPFEhci5G9k6cmKZ201
F1kbwkWN6bUpsns71q/Qc71DO25lU5c+QPFSQy/TsSUwdrRzf6RmtB/a6DolbHt+fZaWXnVTgBaC
ScNhC6pjtM/Dx9CmK1d5hUzpb3wt2EMUPyVVUhEANY+3yDT9Zpdt4ol+MKFrUQMbo5PG6VOQSwtZ
3wZJb7jZlGActBq3UMLtVrLFj78PhGPvfSInNCykBneLRQxpY4gwggnfWhtBXyoH/2ZVOzEAA7dv
gXHdyi/6YlcP2lfWGY/o/UL4INnVqKdmpf6lskrooI6HubQ+nd+1BbtTsXBgtSBW3uMCF5KHKHiG
XIFj5w+9vlbkWcixVTQctzoByQMcPWHRf50Ls92KIH1kVgM5gOQ7r/jaGbRg3So2ToTGlNYS1i1Y
t+tj8MKPzBmNtRLe0uOP63eyPVDTJRDVgnXTYMvQLId+wuNgVCuxZWkXjm89eXpUNDUwpkAw6Vro
sFK/T8x0F3TVFSMXVmlVQTbbjoLKQHxEsVzvXNJBRgPdjSN3dJhtpslak0BdWiglyoSUyFIU6IKh
gHXdNNAbTuOD1LqVtsnHXih0JcrEIso6swKOKY5bZ+Q5uOKtlSzp40eDtO39JggDcQUakMD/GMyp
GYFUhlwJYB/vL7gm3z8aNdQMI6jo9c+VYBbE5Pr5CwHbUf9qZcgHJt0y1/RhP15/cO+/f1VgjiBC
j7HPQib37cAPYq63qRmsLNLv4+7PmoatAskioApsKxAoKBHTi+3kQDm/zq3geiqJ10fTA9FNNw2G
mwoaNm00P0U0vrKgxhE0iMuJ/XA+bi1t1vHvJx4TQN+RzAb6GRyiGCntrsE/sPLopc1SLBiRuAvK
Bl+YswaUrvNVZBB/NIxXntbuZb9esWLexl1GIdmMVrEIkf9MTy26fpvzD1+yAOWwDKNIDENklb7U
IycrWP3Ymwl7C6Zh5ST8OKb/QYaMwSiIP41c+ppZmBsyNa6ww+sAOo8UXW+0arzzH3J0vA9MTUWd
oWwSTxN4tcBgQYrNoBvtAzS2pnADnirZbEDPWSdOY0X5p7q21hgGF3ZfhaHFQQ3YXH+EoUHSiUfJ
HgklgOL8hnftRZVlkFG+t922K2QoOtRkhx4f05rYeQa1w5XtX/AMFY1WxnUcNA36WMXAzF8R1FeA
5h26ywr6tn20uhPHAwPwWHN0Dvykt/OXBiofTyVw4yuO8XvU56M9V/wabBGs5gBB+eA5d6SeQZBJ
ix9aTZs3kQFkrBl4aVu5Q4f8UuiuVenbcIj92Ihvqinx+oBtMQZ13ZXjA2jbd5MMdmCIPnT6vDY9
sLS+SngYoRmWzT0atT3Yz68KUmlumsfNyu4t+JatRAbDhO5LTXGBGVG61WR0SKFWxCDH0U4YF0sv
6grYKrwNZdRkgEIeam68rV4aCT2iCuSe4YaKdG1K0Pg9fPbRXir334KCor6IRenXcz/vsk5mrzMa
6m6RVokTBrHl8WyEB4yY57wGMlZ6WmTRb5rGA1SsBeh4IBDicOgMezIqZweUg7mTEthEW4zI+3NB
vGEsTXfUzcq1+v5nDu2eXdYX4aFGv34Ts7l7RUUo9CDTBmU/LWpHF/3qcTNCsMTldhHva6FlV3NH
ZpeBY8idQsiOjHmcO2KKy4PWAAWmGd24IUcNk6TOKigs9WIzZ/W0aWkagnNfaAcQ0LX7yYLGHkhh
xKbGPcVp+gAjyHH4PbTnwgNdTLvjtRY5XKuJa/e5vim7KHbnGYp04SQ/1VA03FMrr29JlCVe1I2t
g6nryBllGW3QyZk2OHeJByGn7AGiL9MVmKYbt9GqEmogooMOQPSaNFDoqollYkNJ4DSJfCpyjBzq
jVVvdQuvskiXuVYA6TCcE+UPcMmaDo3q0C3LqXCagvLdlPTfdIjdPAYkgDotcOlXFNzBUDe0foS2
jS4/1GFuR2k0j9CbiT/JQsgd5BLJDfitmz20rwIHOluaX8VxeoXRXLFLbOuZTP2voEo4mOBkdyWs
EMKulSa3pYbhG6lBPMEoNWieNFXwrNFq9CwGdcREs6CYmujtpiFx505dP7uzjtHK84fMgjtz5bSE
mB50k0IpDm38FUrSmxK6RuefvHAOc8X8g2SQggWlOBRQLiFXUMCEguoaY+DCz1aBVSQC5f7YHB9O
KhfNc2SW1kqyuvC7VWDVYBa06ko82sBMuNnMroAIASQGV2LPQoRTMVWRjC0MYPXiUI/kkyWNhwns
KZuQ810T6q9US9akcZdepGTCFND0kEBY6RBHI5BK2c80S74GrLzTaPepq/jj+W1e2gnlQEwCiPNB
r0kcLK3eoD/MRHGZAbHjG0+PWt2KgUHGRmjdLjOFQ+1qQ5MVDMPSLivHGJ3R0c6MQhxKJjdG7IIo
B5JOny9bE/L+lyfJONg91OEPHPmBA/XSxDHAD7ayLksrrris1QZaxvOEH3D6N64N0uvNHI3Zin0u
LYzittAMDECMXLODFtPOC6E8+MhBm7ePZJmudFoWckwVjDVC6YZlXLJDriXRgWptvi80kMIlVTw7
LLAuIibSbRWZJSqNQCKS0UMSBBubal4XaE7VX1ZysVVCLlFUCWReenqoC+aR8gsLdrZcm2hf2GQV
jhUL2x4gR8sOcyOhjPmNDb/O2+bC/lLFX62g001wWbFD2wrppiy9tyTNXE6bFc9a2l3FbbmGjmOh
WRQGFOz+j7Mv6bVUV5r9RUh0NjAFVsNuqm92nQmq5h4MNgYDNuBf/8W6T0+q4hYbaQ1KKu2B8bIz
0+l0ZERryqxp+sdxHj/qIzb7vbXZ+O4aWGiDVYQU2h+Rs0GENp07tMrftUBbeL1UYx+2npUPM1p7
pRPhzdd9knV3UMHxbrP8S1q4RdiPs5URICP8oePO+BEnufsAXSe/CI0UyCKG5LGFxNmjpyP/2yD8
4LGpovWbp7T5vrKozwekIQc/dWcht1h8X7Uot9foeVQoKb+E1K43mVTVHBRLkp1fujmB6mU2IaTV
kmI1XTay9sF2Xu6DmpNBQ3iFJqxCVAcKKHt943bK5DeR7D8ODJF0coC2ZlJokTpf9ZtYpPKj/xFi
feqb8xCEqXtg4js+tEXog+F3MvWAD/UOribk7RiwDHiQO3dlY96m9GqKymFSuA2L37dE+h9Q/ycH
Z9OOe27pWGUHXgMo7SbFrL8P5sVtvyMOpH396/VN2Fka4v+5B5WkdUjsTIpyns992T9C3O3NMJIP
rw+/M/sb8/ofOUGMljiXY3jdz+fGPIY3dLVGB9RdiAOM9ef4s2n6GHgoUrAVjKV8xc0nDqNfPQgP
krk8J0ZB4lawo/6AndXawhwHP2ogoZogVi6zztFY2J3deQSHCvTIT3et2BbpOK6QbzYtTinXfz+F
n0XFC099sHK4L1/YIhznGfhnIjUpZPBLKQa5riSrw8+vT34nQG057aDf3Hi2XkmxeqDsjhvtniAP
d3RF3xv9tiu/JZh9BMFZrjE6t9F8mqwfZy5uQ/e58Rbi6ADYM/ozTHVh0MvUzdfOhgdrvjfxTYSY
QhayscUR23VSfXdWiMln89g44/m+Zd84MWRp1LgYjxQ1kL5nIuqbVm90lL/unYDhxokti2ntMgd5
Gf+nYxZe5aU1rro1DvKAf22g8Nxy+TOGQjkd/EJTninuHCSfe2u38fBYGKBxfHzc9+owXQztMhpD
Uf6uldtCHhNFu8bzYlJAqRTawG1oQjBRA/T2733jbx5p0MYeoY99CAtoD+d4gsiqQ363ndC6RTaK
zkNPdifcopurE1L+dGlB8m+jfBD1fXa1BTSu6O+Y0crlwq6w6kgCFj85CHM727oFM/YeX6BbVrmF
KpvPVrkfVXtkMbdw8JeEbQtgbCUTvGfGFrXuETtn9H7bJG8TeRSH9j6wcWcamH6KbLwWzMTZnKAP
bW31P2Md35euBFt3bgdjVctsMd1AA7WsK3wBKrtn4Pabg7Rib/03Pi15s/hBEy0F1fSZyvY0Ju7B
0HuGufHYlfUEr8N2KVC1y6YwzBSrMzRApbE6EoPdmf0W+2dLB3LT5YLZQ3kgndfkE13uQ5+BWPPP
U0ai5htXKKEWC+nZiSk5nFmIlxs+O3F+V1TYQv/QZ54wB5IQqPODt2oSJ8nKA5fdWXz/9vffzkgK
mesRh+9coKx88ufwewOxVetGb8pVvtw3+80x3AEsU7l1gk94w1Mslkun7yMvibfIv9Lv8QQ7OrrA
s1YejayIoVVVaXt5feY7jrvlvUNFX4+1Yabwlq9SvIUyWOqQd/eNvXHaDiSkS+SVurAgxXWBn/f0
fLb3FlC3XHNNuOJNAeggmMw8f1DoKL+MQzwdXMX2/GnjsqIL2iVgri7mIYpyP+b8FMxHbOI7g2+B
f0Lj/K4bo4uR8LOj2sdq9g4Sq50N3ZLM0SZc6rirTAGwyAXNNQWLKKLydOBMe8PfSrW/OZOBimBI
VGcK1Y4iDdufeAB9aD315XWT2VuYja+qeVFi1VQXuEhcpinMo/mof/I2xF/OwC36L05M3Jc1rHEJ
OyBFGV1RTPvCh08Ag8UHi783/dvff1sdsjTeNLieLlpCepApiyprknjJ71uczSHbqgbs2O6ii1o6
H2wzn2tOf9w39MZVI5DOLMRtdGEsdFr66CG24mBL9yxmc6yu0L3nNZmwpSx6B9arvF6aD6Y8UpLY
G37jp6SXRuOioosJd4eFQL5Qo/lTHBG27Qy/RdeNDVuX2cHsw0HhadBRV5DcfF/wxPj6wu+Nvzla
PdGU6FrtdZGQGqyHcRaYfJDV6fXRd2x+C6mTk5gIlL914dArUEoy8S41x2tTc9TdtTf9jb/6UoRQ
pJoR4mvfQFx+7heYfB3gHRKvl4Z+fP137PjVlhtugWaQ2yVaF40FYfMQnIW8EwywRdXdpOaZbcup
SHif4U317A5H1fW9WW/8tbRBv/pdOBVDROUXCJ7Qx3BB+nrfmmxcllIV4YhypmIFGX/uxiE4FJZu
PcgL9ua+8dqImUY3pMbh2niZiIMzr+r3901847EB1F3nYMayzBO9BAmgHuMRgvnv5ght2j/jbxe2
N4UCZyxcbjMFKaAwmE69JgfO+vdFibb4QstR2AxmNhX0n9icgu7OYTdnaoRrZNILMLx4xslI1BSL
Lj+/vta3MPK/h160xRImURPVFFWVgkcvtgWkdpzeNsqiWGrzcqQpVMQOfsTe0t/+/tvRF4SLcZnA
2lQT6fNyqfvCNY537c2dsTjastO1C4UClojGYmjI51ANzxOb/wFLztEl9mYlf1usjb9CBFKBKXyd
CvTDXpUxJuUxyRMPUAqHf4SY+5KtM78oN7jvfThKNj7sj3OQgF9xLJbWL7jmb6JgOEfdkYDUDiQd
cp5/bgpjUVObqp0KFZNMqgHdDp9o52cuyi5e8rF33VQsQ04ET11Xnl+3uY2M+P/H+kMa+s+vOksA
oTrWTEWoy3ysgOdSCqWY4Tra6cRIUOjapmWsnmSpDr65Y31boCGd4iFuxDQWVWzSPqgzF3Ql63pX
qI22iEICHgm/nLBNJTBMA6cn0JSdXl+svYlvfH9eV7Dw0WYExMEPr64jylwN7ZRHXB7J/tyG+otZ
b+GEiSPxEAeuGhBGNsHDDDT/dznGguGabZR/CprSUKiD47XgvuXakldBdT0GT0A3FPEa5wI6ND40
vu5aru37GCpL8HcArIpgfvFsmJXQj7LsiMFlJ75vH8XcJQZtvRurwnhJXtIlH5nK75v4JrZQ5EfM
AeNWMXCZarCQluOn8EgBfm/emzCytt1NBMKqou2q6sV3BQOrinB/3Df1TRBJQIBfQihQFST4t2p5
2qkeD0hHGJ+9uW+CBR3pWNYNRjfR0OVTiRbiKXaPnnZ2zr8t1tVduxltRz0818ZfIazA0zaZMkWb
94qpS+wMT0vo3gUKjuLbL/ztBGxBue7ERoyFdGx/1krTzG2a+8htonhjQNyZlpYOiHBQ5XBTQuP5
FNf6SL50b502FsTA4sL8cYDLLk5KANY+BeGYiVV8siSs89aL85gfsc/9/VYSbbGreA2GNo2vhiIp
HwieGOauAonGJ3BUfXjdYvc+sLGpalFTiJ5QRAlu0m5av3bhu9JnuRtGBxCInS9sERYTq5dB4pWn
aNcwV14kUw4Sw77vf9Xz0amzk45sURbAW65TE8VDIaB75nRRAcmAM6ODTJtg/tUkyEasF2VzX+r0
9XXb88XtYSS8rrZgay9iOjw6ffO0mqOy1M7QW7RjpzsH1Odwc+U1wPeKa7UcNbTsDb25QjcDq6qk
ElAkaP0pD7tqOXlgestfX5O9HGqLduxvHamBBSC5A4Z3CdCUHqEdI0yBSy+TBwEpZvVj8epzuI53
VZGiLa9cPbekLt2lAfbOw7tiKcX8pR1te6SEvfN6GdFNro5dLssRCJYiUi/N5BR+5T+Kvr+OPkAt
bftxVvEVqgAvYBx7JlqnGs9oQbwcWNlOyrMFRYYsDiA945BrKD6iQPk4rSD+K/2DhGrPGjZxktWt
HUxYR1fTaehqdaW+BqXTHkSWvdH9P2P8Cs4oDQVLeiUBTZc6SZv639ftbG/kzSnrTnWoALY213EV
yRksrl6OBll5sCo7sWTLTQe0zxBVpDLXJZxQxwYLiFemIX0qqUg9Oj7U4u101OC3s79bbGQXjx4U
SrHuQoKOiqjmjF6W9z5pPr2+Unvjb/xdzPPoA79krvWwfmr94NzP0YfeSar77PN/QJEOJGb6EWtF
Sp1AfIC/0T0ITUAsdL3vB9wOld8ShQBCouG8JDBMq03eOeMHX0CoZVDioMKyczptAZJtyYwjlkhf
p4m8qf236HR+DD2VlfMBAmFvC25G/NsvGNpejqsMzNURfeY1LL+9ZaIBNnt9gfbmv/Fhj6nVQReN
viZo9HBFgcbOVIunPjqY/o6vbRFeevBaE9LVXF08HouxKTp3PkBf7Q29cWMiQNjLuhmOFqtHT3on
kKbkr6/K3r16i+zq8UjqM6bMNWjlO0XGz4qPp7G9eXPVqawL/e+L17K8v8HhlLjvZTnaIrySEB0/
o+7MldnlHHv9W+XZg3C6Y0dbZJdpOWpTgIXCUL1nv6pExkIg+8nw8vqS7YS9LbILCZpBpdiYK6Xr
eTF9ptd/DEHBw3EeZjqdAM2HYbGDtoudvd9CvSLp1p1i3Fzn0WYV7r+TKu/CPwBz/6fDjYMLeiKO
rZeVPrEuABeZsic10KOutb2duP2m3zzaMU3ZK1eYa1jPzmlt2oeVW3qC/sqv17di7wMbn4YCkwGV
Q2uuljn54rwY+TNg/oFr7K385lh246nDSwQG104DWQkOaIt3en3eO9WTLdKrHLxVRRxDu/0vUFqn
Fm1Xt1YmlfxMxqNr6k7ACzcXlkEraKqAnevaoGyWto58LgGBGFzyffDcg1NnZ422uC6FjlUyLBIm
1LiZ7lXus/UgXt9O3r9UmLasdQ1xK+Ph3zUJGJp6h49daDLjPPmxf61CebLmqLS0Y0VbhFcdJngB
muBigQ3PnQv1bUGqr/109DC/sxFbeJds1xF86wxWWvlvRjqno3qvowD50RE0eu8Lt1/2m6Mp2SX+
2N22YY3yBtcJTsYUNdS0UkfQhb1FulnAb59wddB0zYztaFFNXpfg6k3jo16O4Lh7w288uQtRHvcA
AbguDke7lE3N+JN6R48he6NvXHnwEuPwtsGRYN9INAqG7pAuaJJ83Zv3Rt8cz8I3nW8cR18dSjMb
BCklS2rm9sARdoLFVtrUVcMK0XZE0V6RJVNO9BGNmOfVs+9Z2xfSi3++/jN2vrMFeyVVQ7lX4Wck
yfAjip0PyWyf/UQ9QekoI7o/yJN2bHWL+4oENLg6gc+AYd+L30e+SVX0vMT/ef1X7A2/KTcIj1nq
gvLqGgZdashbQV5q8yCbg1RsZ6+3uK+pYpRMCywpbst0rIcb2UhWjUdethNPt2xvbk/ZMMpYX8ub
Yk8s1jFreXh0jd2b/MaHWcwpyFJxR6go7dDj1H2KbPJ2DJP6wFT3pr/x4ltpIZoHTB+t/5fFOpcZ
KeTr+7o3940Le5HvL6hq4Prhq29DyPJJswVA4iPWz73xN04c6GACP0qgr70TgTwg7v1nqFIqdG97
R+oxOyQp0VZlNJlsDCA0WqHVqG+7UFrVv2V9osuMeEaUH0XjNfG158PMLjT2FbrFOwdcBixyK3Yu
QbCy5C3t+fTAHR4xoDGTpUwnzsI7U7b/9hD9FuaJwDloZjHiLBQ/9eJ9YCPuwNAu/XHXNm4puwx3
SNlC5/hq+/abDYMnItHpbe98+drSZZkuCFnk8/HaKIEyWv8D5GbPc1yf7pr9Frhjbat4jB6Da0Pj
CYTz1U8eNqdwdo8Oqh0H2vJidW5VLxZKftfFQEM5DG2Pd67q6CTZG30TG7VR3TgpLP5M/QUtBZKk
2iP3NXZE7i0i/2Y6Gk9+0CHE3EvCXtxpLoLBuby+7nsTvzntb0Mbv7bMhOVw1X6Vh0g+IL1wX110
C9VJkCB73gSLMc77utEiSwiK4K9PeyeF3Qo2unMvSA2mnSvx/O9Cf5RkLFD1OVfcnOM6wHvyUe/I
zgJtsZ+lIdRIuYxXKtWp4nxFQDmUJtob/Pbzflv92Ljx0CTjePUSaPbNxCk4flT++hrtDb6xybqt
CHSj5/HKXX2aY7wX22qIDzZg56q+FRemVaBZWw4IuJJdrCyREVD5NKC9KWuq8im2pANlW/hGuO59
pMvRFhEKSiC3BWLzv5cJ6JDUXTd9Vw2/r8Uy2hJCNk3LuOfK8Vphv4u6UeypWnEedKWZDzxi5yT8
b4H/t+3WyQwuaohTAK3yuWZVmlT9hes7E6gtU5tB6AFXiNDXJgnlYwLdxv9AFiaeU+mNR1o2Oza1
5Y72UCJxJ5eM11iCi3eW48/S9Ee9iTfD/Mu9dMseHdSQoRe9Dz6Tps0I/dLM4M0VOZhaWPf9dZ/4
+w7QLeIMWYIjrcInyiT6wnz6CzpGX6IQ2vT3jb9x6GrqvV5ajO8tywPp9AV0xQ++vg8wR7e0dnTh
XUfAs3GtPJhPrx2IpVX8h4Q4xoFf/z2w0i0CraWhP7hzMF7rmbdpSJqfPtp4Ql9deDNmkUw68BrQ
O3djc/hMwWyHug9HSBfhofwWX42Te0Dvvr4ZfzdWugWglQp0ZhHoXK9xVddInBnEHLU6yuf2Rg/+
jN1sCDp0l2OlpHYgI2jzth+u9018k5HTzmlAVIGJJ7W4lFSCIZQeFD33HGCTjLvdUtN1suM1nP/h
6HScTMrq+55i6BZJRhbglEBkMF4FWu5b+QRWo2g5mPjOcm8hY43LeE8jjK1cSt5IdEshO/ePcpW/
hx66hYw1iY7dwNfjdaAO71MhOgMWlX58ipq1Kbyalc9ohGT3vdzTLSGdD07muB+n8ToGzSWu/Ocg
OOpX39ng/4GPkV6ttUK+YkXbZeHUvSnj9V0LWoeDELe3ERunVUMERdcJOQsPp8tkTF5J/65klG4h
OY4n0JUoMDQ0EB5EHeTt0h4gQPZmvfHWEiwE1gQGK+4k7Ll0aX0OhEMPJv73bAj3xz9jwa0pAFzM
rkSq5bypKvUCneSvlUYd1cTeg9/Rr6PkL208xXd6w8aNbRsmg6eUvIJrzfVTHWtO0pZQfmShe2a0
KXETZ5UNEb28+n7zIEf/JRrmM2vWT69HuB1/2wJy2skfVMnVeF3bU6icFBCsR29tM3w1jc1R6fO/
Sfr/ZhR0i8lhzZiMymvVtXLA6id+LWz4UPWQg+6nrFuT58p7FKELoNHnKv7EPXkCw3BeCp1H/Y+1
5U+xE+YNcOnrofjNzrpuCVBWVEunAbLm17H3LmgrPfeV9542031mvsVy2sAhA+/tcq3LOM59z+vP
S+ce3Sj+XgGkWzgnoOkjAE3rcvXRpFZ75o1emhztPF8kOVLM3fHTLaaz5BAD8ny1XtkYyLOr8FSg
nPhI32Zv9E0UAE3fgHfwcrm20Tq1qedIX2QxC+mv1816b/xNHGCyq41A5ejq8CDTc3Oi6ggFtJOY
bWnzOu7pGqWL5YoSUs9TJ5gaJ2+4JaDzD4fWZt3IvOnTsJbAIE2QE/jP6z9pz2A3gcAubr/ivWMB
Auw7WcvUGb4sy1FhY2fwLczMyrYKAflcrl2JQ7f+NqgGHI/3oY/pllfPWUMoWcRYssm4j97cXaH0
9T6EqubrK7Oz2VukWbRap51qb7lCm6TGfYXydB6Sg2XfG3xT8qnCsvOB8Fyu7tg3n2MUIgGUl9AT
ODjF/183+F9i4xZV1rQK/ec86a8SXADhp8GL2EO8CDI9oQRX9h/nyPObT2PF6zpIXX9YRZNKYHmE
lxJCYXIpkpZxmNISqgmyCJlwEbuDuIs+tKyck5vQna4fxnW5gZBHYZp/wKuh44uIvSA+gbOSoE3P
a6f4qRuVnM7chdbIyZuVq/7FAzpIet1wajronCIm5FZBUSUzAgyPaGQfE3NhSy+Ct9XYO+Ml8Rcr
i6m3nD7PfRxmlqzLcsJr8INp/fBL31n9I2Jx+Mw+4NCZ3DVdXMCNz2sn3Z81c7oFDzE6oNcAslog
uhtaXcHWNboIu2UIqtz2eBuCaGsXdh+9xjf/2gXsT2k9NxaNhu6o14c5HFX3K3C9asIw7FYC0UHd
14/ouxPxYws9m/WjNnPVfYRixqqvYAGJ5ZNelTAZNQJXd6agi/Ku531ZvSttM/IT79CgmvEqkTRr
g6R0z+giW8mDLRln+TLy2Ka4Off2Aj3Z/l0YoSPmP2D3ioIsQaSrspBz9XVsvbJ8gTq8+VZDFMUt
/ClWZV4zVOkudd8Imk4dNfpfZdAN+K5B01f3boaidVy0pQHhNJ+kFFmku9jNlpnYOKUTlfIsG0oh
mTCUk81FqUICLgMH1aAeza/qbNc6lFntLw5AycvUYOtsAA58d548D3WJOYqvsaDucGlbWZEL85KR
5gmWtkwZbm7rqRFlU+ZEU9tlLiCdbzpjYnnSwD4iZBioHVcPIxqN4rNepxK4oz6IZY4OkMFkSq3T
EyEz8VM11X2UVoNX/3ChUAWcWBPZp6YD/CMv/db3PvpaOOJaznWn0zCRoke/hYOWhVqTyPsaLV3k
Yll7U2dOIxP82DFqwvMqBxanyCZB90wWa8uskx16oQmPRv9ESE39TLZxAA+g81Jmxgx2zRbLKpZO
EUHv4iAT2NgYcE7z2OWJ+bTaiEVpvQBgiA5Nkgzg6iQsPPVUT/bau6vys7b1WfNOanSipdCtUOYS
yRnnTcIHLT85VIlJpMCJuuJqPVd0b701YQsIdNFU0v0nqpMhySdgfNdTjQ1Ed9GCznww2DPmARpd
6Y9eLDnNYtUtUd6ulDZnMEdZN52GaiVvCZuhwplxKBrZE4jgZ92lYpCzKGQVxNHZAXVV/CBbB9wZ
ZeJSMO3IGv9fBToqi3Gl3D27XPZfoYT9kSrvZMsgQT3DDdVjJEzLPk+xqD55c8h+WHfq+cvUx63o
T820iI6f5tGE4n1NSyH/xbOkR0+gVfJjnaJnPKAPyxSA1S6VpiJMZhz6MT1o0yd3TsBe02jvqadu
aC58poQ8xe3EBVSNOZqEQICu7edROK15W4GXvLrULW/Lf/0K4tcKyxG01a8RMkMqt6g8LxlnowEY
t/WAQRBo6jAP5USguwzOGUPOLYydfbN84OoJJ3XcZCGBqX7sBo5TCS/z1friJLSqP1AuS3laGfpN
n9uoSfil1YPPz2QyfObZNAUCHUArGUPUGQgHlTHYPucgr5HIqAuA/20LDRMPlCVtz6I5DaJBiic8
1VTgn4yjKjj50BqjubIkoc+N48zfqYylKjpu8wBy9XU6g+Bwzerlgw8i6BUOLlEwCVNWrqkNhre2
Ail0Pb7nzpDYU6NJ/K0G6wrJqKR0ercEHfk1U3cEHchqGQd5mZyaa+WvkCnISdhkAZqavvDQuENG
PeqnUkFZOEpqaBSUyLS7KObQfa7b4ILu4UQUREdQcsKp80Mv9XMy03osmA2Twg8VgXMvbTCmSdzK
b2AuF+Jch9yDkzSOeEl8LHC6Grd+S5rxF+bAf3hrwH76vdvL9x2PKRj6LIXwFKjd3OjkWBC4P0x1
rG2Gy7O35lPfLPy9CLjbv1mrGmTmk0e9IS1LoaDh0cW0em4XEpwh1XvrEHKfoaSHLCxaqDVPIXR2
B8TVdZQs5ZMzzWeo+lXqWXaDh9WbcVhmtoEgYqo6TwVpAvopnTI+lkkmbV+7aWvRaJpK2o1lpqoV
ELJB66p96MN1WB8DPpk+dW2koRGOzt/kPAcdl5ekFc6a+aQGmTtzYjRRRCg2LA9uF3jPa8AXIDRA
LESzGbdTAiVMz59OCkxeqBLXLtWP41KBw94P5w6jMOgV2SHRLK0Cu7ZpE5WBX7QVR3RMSlTIczWO
VZxRoPjj57p1FGzFrliQkDY2TGnV0eFbb7WqX6KVdSRFsCPNufeGNswTPftdPlrh8UwGiRg+iMq6
6slWFAgAB1LCPjr40SP91Li2vOk4l3FzUk7XN2kgoqrOteU6KGq0+EEtHe0Kbx2XlV5GQt9fL45f
x2XGeuk0FwUKeS/t0Ivmfg1jar4RRPIe3Nu9WrJull6YrwQB5J1hbdedais776EjbUku1hc9II5z
OGeoP3lezvw48tJ48leRLax32itApGujUjAf6/bZXWdtslYbgPDNAKF0kKbP00vdoyP7yZmqmjx7
fZxoCF1ggwFwAJ3udxONxGE5IHEmeF9RlEFSaAQlwWVZLLmOGknSt0kEY5mCYLl1oVTT0hpkG1Je
lqEMlzdQDwMpYSx7HeQy9gZkSmDhm9+tJRSN0mpKsKKkBC/qe0cusnkbWBBaw9RaodeMefMsMtMP
y3TpQB3MHoYIFG85xZmPs7fp1yVHPKvXFwHYtpO5HhCmGayphdBJZdCbLBUV5RUqFQjBeDkXQQ5Q
VkWKdmiHOVVxCH+L6mkun4lBvnDrY0ajzABfwvUL4mfTd94vsX3XggOO5vBSNoAAoZ1WkNHrvn/E
nd3xT4M/AMIELxdf0CkLQi+CRJAXYTKV+kmEwdq+sziVnX/daQRSi7SkuSk7CXRiKNWGMvWmEA/W
1nGM9xCO3pgAbjWiLxyzsf9qGeB1zKtLv8YeR7E9034U9cmzEDl8G7UgLj/zDhaD4rvXV1ntQE8E
rI3O3OQ1mj5Iakpi/gHUunHzxnPr6CxqQ9cP4HgJwhxMp9xknlnALyLBt1pndQIpybOOhlqkzM6j
cxIR1+RxQbeSn5EyTEjOu0Ql6cr8zstmrf0ln1WCHUWi1dIbmqsbztoh4XvdrsHyrLpqrC4ibKS+
9P1kYfNyLaeTh2O8Ta1fuyTtKzxWX3i7iDAv+bRWLyhJ+FB66CZoQ0W2db8SwHCncx2RuTtBrY+h
eB5xJSGgO0/dY1RBJCBsG/KIp58xuCRAUVXF2sg2/Oyv1ZKbwL5dJixI50MzXpfh9GauAYLC8Wrb
XwG07qDMJ+segppm8bvxcYJcTXguESLeBFR0KrWe8N2rEy5+eMbjFdcPtQHfWt4IdyI5TjL+0Y6e
SR596s9tmvhT4uXT2tjmtPhGeRlSAgZ1A+RT7SmocVF4A8UIEV3iiQB00fRhV1/qtRTrPwKKwWAj
tZND3kK7eTXQAUiWCgrC0+wXao7kAIXXtpvOcRA04VvHp3OcO+O8/kdJE4A4sLb0iovKiIi7eBHO
vCZxuiH1ZVA/BaRyMQHXC8+tsWDOg3R8XKJVpG/piYP7pMxw0kzlaepxCqeQTI398zyyGAHWhtF/
fBZ5DDrPU+meWI8okY4Ak7WZG7HJPZG1SYK0HZPwm2gH50epkDumaxN1TrYk4J1+LDkpk3wmenhC
KupeICYCG7eaT1D1iEDTHpUcWKV4qqGw5SrXSxOPRUsaDgwaAr1eFv9Bljr6xEZIzT3HC2t55sVC
JW8qpFzCuzAcJ86Hssc9D4rEyryjYcRu6HYv+FprLoCU5K18S4QTTj+1jZYqjXlIad4iSrtXPCeG
IP1DywaSBOHVp740TQOJOYvQMKD+g1MZLsNSgMN9lTlAVeBe2EqBUGgAeCmsbgKR8QSZUhojPfrQ
xKLzoTfB+XeCRPolZnxOrpK0g8iE6OfwUq7+/DxqM7zrZt45F0T3EWLm0c3OjDBzdKki6uJyFTes
usRd18+ISZUib3jlmvFNQsIkOnuzXtf3yTDw8Lus2PhrgY/8iwIfRC1mWCE0ZtalmjO1BnGfjyW4
tS79AKTnk9IR5ZcA00/eEnclb8KlDxAUax18cLty/j7ZepEXM0bhkhKGKia6OXvm5RJ1d3nmvZbV
WdAFdxFiLTgl3dqJvGyNEzsXyg6xzKK67r3Pcqit9xzoBZoCuDcB7cuSnvRZ1cywcJyb8sYkQMFD
kncCJLOpC5kXeQ55G475MLSJOEeBHOs3XdWVPP8/5r5sR24kS/ZXCvXOGufi22C6H7jEkvumVCpf
iJQykzudpDtJd379taiqOy1lL7o9wAUGaKClUmYwguF0P8fMjhlM8diQMb/28wNB1mN3qY1/OrZg
Dxmed1MQuocQkz3uCM2X8x+CYhz1a+m0Gz9VbaN5hqgqtu7RRwTsGmVML9+niuJdYmzHD11cO7ux
axbMQBzWttyG+5o0w1cfwZXBsx2ZCc+9cuTyi3JGragT0dAmtK2JzGShyuiMrwQna6uQj5ooj6yw
7+83H/6JXl/40Y0nPfKChhKtfT+Ojcxq3ZPxHCbOM9nXEGQ2O1vDlPrkTT6PBzL71YQMUYQ5ofHv
/SnxMI1fwxdtY9GlP2Io77AFVumrwaLDR09Ju2HntmadAW8wbpAXzOYmRVxr4x07U2zIKzBl+Xnb
xtGmQygxcDIbiLuTgGl/uBLYJYM0DyNO72xPvCHB2WFW5Lt3/XzD53rM8Ac4sy0h65pdLipfvqNT
o2vW85aOB48ISPfGdfHbO4sOdUXLYPPyuLQ+pw0AG+eZXQgHWvkUYkOtmhjoEgo1wacuiMvWhW8D
8syn46i8YDt22IjgnuL1snIxjzq9XGysH05Tus3o1rd69WErGNp6uDNISnnp/S0EGFLacos1jcrX
paxFd4hYQT41dSSDxFtIDq8h36EvVjP2EdCEfINsCpdqU2XJwjONWBfxOEwwKj62A4WTMzFhKfa8
8QLUbHnRR48CAe9BPKD7r9PakZJXp7CSSGpsK72Nnj1TNvSr2EaAB24ZZ3TGZgNbPjeBrTIAMb6K
bdtR95Nh8n+Czn4cksT7a+oqV5jJRGbpgfNuTEcA5InmAYVBVDDc9GpjeyHDnyU8/zOA8COU7Q++
It00HCy6rhTe9PDosOZPcvs/vtn/LN7UzR84oP7rf+Hv39TgpqoozYe//vVBdfjff51+579/5sff
+Ov+TV29dG/64w/98Dt43T+vm76Ylx/+kvWmMu52fpvc3ZueW/P76+Mdnn7y//Uff3n7/VUe3PD2
l1+/qbk3p1crKtX/+uc/HV//8mtwmir6j+9f/89/PH2Av/z6afv61lTavPz9L729aPOXX3n4mx+x
CCE9J/pjfTv9N0p/k1JQimArSkLgGcD90cmZ8i+/RvQ3iv8ALxewvCiMT+7nWs2nfwr5b74ABcMj
FvhUYO/79f++rR++mL99Ub8gkOhGVb3RuOYPohkmBY9wZVwqpOikqfywHgyYGVGGbXmAu2L9DgP/
JgNtFzysUGrdfHdH/rz095f6cZGfLsXwUTneOBV+RD/K5kOzwKgo4tUhdFU7pR5FU5uumpQO/Z1U
PG6l315uERS5h6WEFiD9968fhIjLCv0IX+fHnB8EHXXF1JMaUu56X8EdMA8gMiu2YE0wzfJN9sXN
pMfqJ0g5+12m/zek/PS5eRDygHEiiE/9j7ZmCjv9Om5zt48aIl2KWWXWVXEzSd4cS8owsemD/nH3
xaxRSLVFHh3ydij4feBv3B2kl5O1j7kykBuJpqXfemh5uiek2VQA6Ars5p8tPgSiqzhK+JRDa8UO
EyeevFtcSfqzrdvEy7KoLbwAcaKHXRjOnZ+qgCK2dmPh8kjosuWnrCxWngtYPzYJ5Qtix0sPooC0
8tp6SxbZr94eNTSccaa53YIzCDXVGWYs8ympGCRee39RUK6jTbeI5TIt5wfOtAXrVBF0CkI7DMMg
jQqwdUG60rvaEL8Fy1ONseikjSa42vYRqfaqK1yQwQMRB41ETKzeYdCrN5niSmcRJ+bIiRMHo/Kx
vRr7giBzbsa5lA5zIPPLGp10lYZODjdjscANHAklzZgQGdbbYYy0KjMl1mpGG+5EGJdirvkZ6erJ
XAd20U1qmsZiHL4YPXer/MW9oK3FSSHrIqzvA7cyewc4DNwWIhSLr7P09HKJUDvi9lu49jIzWHso
l1e/g0vyCsAcrvmqLhIYrdn5vJilecilmu+wdJA8VkRFESFRKzRF1lQLXYGEqeoLMNQhvO5QLT9b
ooN8jwUg+2M9dV20i6wMeNJuvYMyvvPkkAg1CR+470IJusUZabFZQzY2XTLa2utoFa6O4jCqMIEs
4LBM0yhq3PIVPems79HMAADAooAhryfIRR40ZopLlSNjS4x1FcR61mpIA1b3zyE/iULw9LLqMK6i
JPuZ5bAXwHImIsW+mms0ju16dBGW9dlgHQOw0TYTID40XAWaBL8t0lmUEzkw7dbzhfHF2wUD0oYz
HMDKfJ6GxZ/AUngizxZmctfEMK5conu16O1W1j1Kz8CYBXVoHpJ53EcFotiO7TTk6rgEHnr1ZMVi
/GRZE7b3dpOyTas6EA+kC9aHPNDlk6TEjlcL8FKT8IYNeabKiiJJZW4D/bmdVFBmRdVG+W1YdPAi
4jaiJg6LsGE3RQ0YJ0aZotm9BHwzXeD9njQJfA76W6+S0ttFi/L6Qx8U9nYtctz9Alh7l3LnAZrz
vW1y2YKeowMpkcMnWlRrBVBzisYiQUymh64DFu0MxvJS55kzhcGg3RTazGMCjUWEerlEXizbdAzU
rt3ibXEQ7NZUy6sQaaW3G3y5OCKpxtaeVQVbyMMyaWq/DgVM+TMXTf19BMvFNhmBzDFQbTSkFw3F
Q51tFOQGHnhvfpOkwyTtOJX+dT5SuuzpoEMvLe2CHphSD0Zmrsm/WQyABE+bLEyfaeT+NrFh4cqz
FXDEEyN09fd5Du1JYns2gHvg8F06mFr2Nm16PChXTY1I7XasHMFh0JObaaZL5tXKL44wa7PTXncq
n27ayjLSxQU8V9057PkbkZh6XO9ngXSHpxy/Sj+f4qXhSFD37qaBFuVabnC4T5sWXd6uaFuOHBEf
kBhbDK3TElO8deqpIFT7hazQPHR56EziWbcGybSoqbjBu2fdoVHOs4CRwi5PJqOfIgWf8mFlQeq1
zMdVTf8EqYOM8LtmDq6QeBh84mMPqIMgKZNmG9fbtG8ozCJjW7Q3bUguwMe4KUXKiayOJOqMnwTT
4JW7tlu9OTMNXe5GGSFU0y9LQfZr1JV9OjJNoj1YmDpIK1W6FamTko83gI0Cft6EhOc7kFhelIXd
7LwjGKTeoH1tX41gYfCIVr3MLxpfj8/LOkRiPwc5jc7DAE02ZQYRDaIJ0oa0nrhCzW3vdK9VcWEq
YtiuIsM4Zi4Yh+kMrpdqj2i4tk9q1zgwsi0mR5Kpn0R+LnGaa6Dutu8zunnqiVFuuot5WuWSbv5I
L9uQrjJb/H6zMRm8ak2chgl26rf+Rq62CftXG8PbDkOyngDKtFcevvKvYG/Ils3rQj5j0WJ4MJhR
dMTKTeN2BZFV/bhQiXxCNdphu4EPot9eSzIWaJpggWdSLxqaflf4bMFeBL9RuEQ5Y6s4kHX1HFEV
yMuhAwIETmQV+jG0o3yRp7QTrEzeXQAZXtT1tFGwYOMcVMbEcwn73+NiQx8nNPbVIhU9awNs6rbs
dwsem2vIrRhHHwO4COedlnsLJ3qz473utt2crxw+M/lQ4KtUfm+TGnFmeLA7tjyP2Ms1xnjFeD8X
6PRiJsuQgKbo0Pq6zi029ju91qdjY55ShbZ6qWIM3Qz6UgZMPLZFyMo0GAX8+il6dw5z8RDhnHNp
oP/thskDiuE2OsWnXBc/mcA4+HGg+ASSbBjrVK4eyLNmQUt7oQpIRw45W5pwN5sIRnbWOEzbdVu5
5QeOen1NJFDaMQHrgGrEmmixUdwjqrlG21grmG3wdoDz2rSs4sltinxmOR+eF9LK6XDSr/bxmIeq
A3c8ti+cCvjQ2340czxgw6exxPeHBroZozEGbySLS3wMsh5W+AxIpFgvVg+xHURob5ZAViO8KgeE
ZaKnlxMiNmNEzVLwMgPY1MjtS9ZP4Kn9AgrOjEw6KDqwWLokLkFvSrEZr+Axuzre8srpNhNNUc9j
LGQ+Lyx2XkujIrXWlCzDY8oGsYNEfEaWKqxd4D6xk1QLk1KKxBnVxlVQUay0egMLJy5BWIE8yFB8
TfOtHHy7gUQtgwFZqtNW+NNumlGUD3eFrYNueoHkv6f9AcWU4OEnaCoqtd1GeVSy8lphBTIMD/Gu
Yx4/dLgjp0klYWzogUPyfNhc+mUvu9QG7ZJDE2ICchXOFGJP2o25SRmI9BOVEKgNbo5tvxwXOXjT
w9ohAvkcQohJ7UZuJQhDwAV8J9ahUodZFVOO7N+JzuutnUtPIzyT6VUcpWdw/NimEufTunmfBEQO
W9wa0vKkRMzxy0oRqxxXMLnvdwJxrmqHj9QX0PLZtUiwooFgn84MMN7+FkRJUObTmbHR9jLMLR6D
bka6TLKgkoOkl6mCI590GaqEh1Vu4aSlcMJUtBXA8slAo+thW3MfLvJ134O2dQKaAMBdt3iYCnDl
OrBddLeBksaftREe0riYBSwxQfe8HjqzmDml5ZD/Tr334PIq68rENTrUHRBV3k0P0ADPyx2Mntn0
hHBAcj0p3NoUmEOxXg3Ad01simUzNC7qJgz3vQP3tY/ywvHzKcgHlrYtotLjLpgxpekHagWrHkTr
dqWBkhfHho7t9TAA6059utU96jnVn8IxSi1wihMaxU4ErkxL1ZDwCiQN2GruorHcQ2OxXixmdeTV
0mW5KppQpMTkxRsQNjXusQZJ9SqKQfjx2PP6FtHkXr6XGgjpgQlvjHYrfCjq024mSj9KoNmW4eet
8dYlBqc4gDseXO8ubd9t6ye6KF3vShMFsBY2vc92jNv+CnIHr72EE9Q6ZBrEiAQsbbYwhdpVbAoe
bnIKMkGYqM8gYsmjezCaBYQg84rQl5hDVkMe8RXL6IUb6p7D2UEPoVftQmi0Oj0f6Vh69dGVfucd
Q/BA27H0oYhqQbtL1ZlHTPOGbheKvMCtxUQKkl16jk2C7/MN3Q8M+lstH1ZEQ3WnY4i3mEsqt2qC
goGjhfOLeONtFw37tZEwb0oQPlS/2nUGdBqBwLRHQ4oTdA23kTydqxKVU+eoOUPj0C/wIxnXMvV7
wIdPBo4u64W3BltxGL2qqg+0AG6IRCqvoWfc8TE4YIh94K9IQDhVKFAFDxCWquousoWFHR3Ittea
rA7gYBtCwmL9cQv32HsEnE8CCDeuVwrS8oLKUZTHwV8ZgisQR9ghoX3bIuiwoU3INrtiZvpfN9rB
j+AS2hYhKSch9SlGZRj5OG+CGrKAqCb39otxvcro2k3IIQdj0sWsK6GcDdcatXS3QeOAo0EF194C
xi8lHmbEv7B8IohFJr53EbLA66FvcVUFSw4P6Z4hyec6zv2lBy8UVLxNaTPhMbUFiqyzvLQjfqnP
v/Qumju45vHyz5DOPzGmHyCU/8atPmJbl9W3SWn1bj4iVz+AXdfDW39vprc3c/kyfPzJ/4UYl0+D
k3f8P0e5rrXB9OUvRwOwePjlP37JjJqUmX856valf/0eLvvzpf7AvvxI/IYMLIzeRTTygYFAlfgH
AgZI7DdBJXgbSiEti06eIt8hYJRyhL+TMPLhaQ3R/J8IWBT9BgQ8QrRTiNnP0wL7dxAw6IB/lJPj
dYB94R1wQghitIOPRguD6/pJoYr/NFH/dd7UJa3pA+Rl8MbkUBzkFf60jqFJIlFeogl+L8c+PxLP
7bDqYC105lvV7vKyuzBQTECDVZwVzVlEzLZTi7zVWMWp8yHr89R2OW1XPIeKu7Cn6h1yDGuCWwYC
GlIjIY5eKWtIp6DboAp5KnQu91CM7rtIgPacunGn+g0I1knK43xwVwSivP0Y2PKgS37Vh6eAb+0u
8HkvhqZ5iLbuQi8NJDOtRQZ5PV/zKILgKb8ppHTnrdefr0gMb0l4ywdYfLk1uiUDpJh+swtU8xXx
7Oe16/fhKZm2kjfOr5C77mG/kWK471xx1LX44kN/4M/RXTND6QBSYshKfz5MXYMK25U3MxSGtINE
4aTKUe3zBq8VwFE3TlR1Ao/iY6hJMimuYx/aapyO+TeKIi5vse/2VXm5NgDtAI+QLUgh1IkZ6/e1
27JgLD55M4wy6ydVwG2XD+IYdN5L6UOKObfvtX5CLhACQHowQtFVtRW7wAunI6Zbx9g/hujz3TSA
JCQh/LQidpYH6lKpiqYYK/9a+eIBpMKhK8kVAiLuCcJccO6xqzzyzqB6ApFu6Jewh0jMby4CDWG+
R1/GQj97USDSMqzepS3fSV8+d5W75uq6QlrrvgwgwEL7n80lPl7tgza1ljxWwDi4vz23Xf4wMwgr
fWR3RYy/54X4Ulbh09i378gJImkl2gfIFCG4eFb1yBK3aJhSMPOt8y9Lpuu4G8gKmYwPhXf9WlRR
EU/NJ7h89DF8OIZrH8vWymvTdF9zDlJ6ov2NhmA7dijO4qm2VyUCm3dGiat6wSB9BJVeEcJE3BTj
XhXhGDdMKLDhQsc1c9NJSHkHD6y5WnKcvd6G7sfTMYR6gO+AO6UbJM5jDl/6eYQ5Almrb/0qaTIH
7S0p+xXq3+BW2uhW2XZNxVY96wWNZ8gJrB/KEwMDD1nUh7HX9mk5xui4msxneIW6wvcITg916xp+
Vt2e6trtlyjz9ERjA0Vt4kEGkGFc/Qzny6HixQYzaUPQSgxJGJb3oD11ylD6eG10K7l3Vrg7AOaA
W2ExmXiqfO+98n0aq7f5UA1ABAbapDMALeWsSMMOd1sXwV1r+2MBoRqeq9M3Vy4iNnZM2rK/marG
Ab7Zvq7Un2M8ORUkYT5uTzVeiKp9h138Ld3BCLyPAYXDUYzg4Abq4RCAEc8Y847HR+XL9szmaKC8
EkMIPt1hy4JCbFkuTQuOreyRAQpxzTWh53VNMsjnHhfMJ+wBQQk8Fe6pfAg1Qr2m3iOHAoJC0ZNm
x4o+T3h5J2Fqa1f8eOsCHQNJe+4W/gDfpTLdyPqIFG80QynZijL1xv62Ougop3Ft+we9qL2i1WsL
1UpB2BWKw/CIavSwYRS3HEp2w8ULK7Aaeq8f4wFj63ExRLcrEzoZhuCIQ/u2UfXrEiHmOb+tx4LA
V43dEb5x0JIY7RHg90b+GODmZ24jF3WkERkkPWBIiPJA+hFcWx8YW6DzceN5X1udcYbLoDu5Kd15
PuvLijq5w+K5ATG/xdPg9zsL0WU8TtUVNy4bnP8oowUhvEX+kI/112aFSmrRe4xo9rGq8UVwJaYY
3NHZ7wsGQsOsnqJHHHW3nt/DL0eYGlKD8nxthhuyLpc4cZKw4UD2fdhdW/olN+wSkmT06mt/zKE0
jKFjRfFqsAdQS/eyr+9AfkMqPZ9FeTXEsAsoUxy+b7DORj/YDZnsxJFAX02BK8ae6m8Wq9ZspCJ2
iEO2pboYo+Vpq9lVgIUbT254OoQA+GJvgSQQQsuDMuregiaNF9MLyInV86i3R87krrHkypHgMcfE
QOxWiAq5kYDIJmSkmh5qaFxBMKh8NwVpIg6qKgGiCUofD0kB6XUEpHLQgBEBeU/wx0vLqPvkdWuR
Dn2YLCslKbpDGPN81hSSd9PrRHhsTpgHesC2EFYLmrXelGlyGWwwo53IfFmI9mIbkGnAkXOnQYb6
PoQNrPvUFfMrqs6rccPdQwncxtR4kCeQGWo61ySBCvw4tP2QzpD9BEC0moUmzaRuvGG+HFus9xCN
PsSgMLOsSe5Bn+xVkHKoq9IhzUktMD5HsaTSsAUQPkH9nCoN5RTacB2j3E9hQnMNfSeD1gRPmA9M
Wz16zAUJBBSpQ0eeQrH9qdL+HRvLAVpiaHILewUsViYRwdaFioKvw5epExf+ehXpMtPWPHdATmK1
8PtxTVDjdpB89ZBC7yDcQ3UMzQOcrCA/8b0pIR6Bo1g4vRMBbaXHaeJP/GFckQM+VCX0GbNboaPV
u3wk8mjre8zO2eMwlGchH7Cj4Ld1q/Idybcd7ApgxYAUULkBcBunJ4gWnvzVfGMBRA0z3msVznho
e4w/uP6eT3D6L7e2AnexXGM8okrkYvH4tJ9P1moxxqehNmY7AOxB5lWdSPWC1CYCuAsQvlgkdCns
IYc3zEmKimO7n56A76QNli467JeIle85REqxitDL1P5tuaivfFgQK8GpjNsSYjfGjpCVADfc6HGB
0ChvtiJztL/WuoVN99Z8taG+9GscWx10EUkgX3QBI7lA8j3b8LLlioVsVnThpXuEN/37NpXPi3Kf
KH8abG6ztneP8Oa9tCPMoGtvOcm54GKOSbO4WHeqbC+w1C7GDi+KCvOKUnreeDHqJJtB/NomXh48
Up720fQ0wwxuL42AILE7gF16JN72OGgGrmzBbSetRpO7XcFH4sHRMYd97y73C33NZnGBExgovl8U
cQuFyz4nWItIXKjRIKkqFrWpM4CmO9TJFisELGqH/vlAm+qAWQr/qAudzFIPxxHojrWiPUTDAjhg
y88h7Y99gA8ZOGvsSxG5kuUucEonGJMus6Ck4OCAx684PhOLIzkcUCTW9NAU3hkphnvZ9c8ihIhQ
QBoBe3LM40Rx1JRJM8oC68boBANJb1Gwpj58aKA6ahBV3bIrkvs09bg54BCNkbArEpwz4X5EDAsM
W7PA1EMSeMDjAtRWfUDvIRQsZABUk4XvTdu8rwg4hdB+D+g5hArMBDCJmSLwjC4BIB+eDXn7PLzD
/KZICyDQWTV4B1WdkHbAmbTZuhSMOzTo8hMMEabEbNFtQ191pMp9FeThAea9cavvAGEmsPXADfFw
iTU0qc3ZQxNmAOyugfNmth2wpMBqaDhDoXg8mEgdt6W/3yJ1Y2nzPPjwEO+rgwOykiJp6Wvh8HJT
jakUZtJ6dI+eYSizlsvaji6tD3axFleCCAhl3gKEJ2hSwr9O7Clv27Nua7Eh1zjegFC9wYhuTejY
gDPmx162z3Sdnpb6dlX6K4/4g+zkt9wrX9H0vBYhVOhNu+oUKOa3NTDnqlrx3dalTCEW72NZ4aHO
bX/TNu7RBXY/i3pnWgwREIICd5k3KGxCHof9uMRUh20smfdGVX1EztN1fo1R8VePQCc0dn0YY7Dg
GQ9vgpGfZAyXOlEPMGd69QpsuPh2H3KPP1MEO2LAI/Di1eonu0Kf3XRPpsuffXz3GwTECYGoOfG4
e7RNe1PgEqlS85mCsW8MnP+JavUqamKPvb7zmoJhNKg490YcYRGdvi1YJXtGlxtg9BTSQKljnLiU
Nq+tLd4hstsZU7xuU4eP18Ho3b8NWuwJo6nfMYlWx8iyPBgA4PEIAis5fo5sfnN6ruD5FedMYEPA
HBQOh8GLNUY74oPi+dcFgEo8Uo6dYMTibd3ZsPZfSbFG6fKWy6pMW69+//1me+1y1KKYUBKgLAVy
2c/806xUjCmTLwFaA5k0VXvsKLYv4FEPMz2V50Q/VqQ+BwqPr4Gh7JjhQBP7Q9UkRQfN9opDondo
FgmbRhRb9mF1/SfEAqt0GpGjsjCax3NI6h05zbL2j20QYTxonqp9gEmgmhyWfivOIPdH0+nXz+PF
CmUa/KtRctUj3Fu0BTWMcts606AcKOMKk/37Cqf7AT6/eVLDKmUPRnONBynvc9AB+nwxFxi8KFLj
tTcoCKKUEPAM4bSAVEexHXr2sakAq0NqfA4y52roYYcFgcQDgOhzUT6bCvaZeNYuA1QxuCmvrYm+
ReMln8NsG3kIEBXlen1iBoUGCY0Un5hGza3x5zIbCCYRbBF90+OJssHpn8zaPtIK69uhGVJg4VPV
DBfTwgREEPqp68cnXqIwFvVjAavWik4oGUfINKGaEGjpwGYkKApwp/39XLwMAc44lMsM+D3gQ0SC
8EphPrza1fWK21YtTyM/LWRSZEHbXrBxe8QUo3INTSFIf8Zo3QOGGHUCvGPfNOGcwl0uXfritWr0
U29R7wkGC5XQK2OMHtyNAcK9xgJNeF8FOCYpxfSCm5os0LegelmMMwNx6NXw6HLL4pmhegMXj24I
U25xjUk4PA6YrkJvEOHcrqOWZxza4r0n7wcrMdQzDgZejeSW1HyXM/5k6bruK948r8o9UQyJAWNz
GFUebpY1R0gzwmgwyXW/SvGC1Ketgsa00zhVqvJ0RofVV+CmT4XXX7SQHSfWUA8TQjYBtAoVofFU
AjoO3zAv7zsxvXcAZP3I++ImbATmNOi/YRznVLGxsHhVQ/M8a8ylmPBtkn6QEtYsWTcVArP6/JYX
WC+Yn0wUvAhRpYb4Si9BfVRJblFFlbl42DgUb3KQjwXrFQS0IebP2ikBu719RdE4VRri7QAFCGXQ
ba5yMBnDUROfqJyNwwIyGrox9laDNQ69SItRiuPvJ3lfKBAYqvxU5MFZV9J3hiGaeoGib5qDMY60
3dfGPUZ9KFDBo6BcLSqDFmLPSGBCQmxelHQLfrCYvigckAk6OZpAbP9ZltAOF1BngL/CIJpHMj7j
iC/bW7hz3aMfOpOOP4A5vTZbc4BFYhs3CJmqWJRW0Jpi3/STkmMj4IU9D/W1pUnnz9koUQ9V5FZI
cbZ4kfhDcvX/ASv9p4jq/0ac9OQb989R0sML5t5+AENPP/8HFApB9W+Q7XHYwkgI/5CKA2HfH1go
SvTfSCBZEMlQSAapIGD1P8HQgPxGBGofCakegyrwOzDUF/gtXxCBXwSFTGFW8W/IAU+XH/4mVsM1
w4hyXxLhgxtmUJ/h37/zGhsrwpBHAQzBnaHKKG+iTO0hMJBoKHYqJZ/r/Xe35h+IAv0fsdfTBSkE
+5KFJ3FgCKL+xwtipnFqIPX2s2W37cRZkLU7dQnJOarcdA6TNS0Qox6LIl4+6cO/vnbw9x+WhjKM
MBEDMCnC//94bTRMsppgoZfVR5RoNoHerDm0KVBQu28SxKV16OVicH37EQPmSRi7pMJWjEmQnzAm
PxImv98E7kMaGUKJCcSbYr18f9flJLg39IhpG4JHUn2byU+sfYPT1/bj14pvlULrKUQgQxZ+uMDW
aKs2Y4KM7M3FfDUmgMxuxidU4DdDpi7IDh4m596B3UV7NOV3P4s1/wfLCtdnUegTDvFb+NGxYWTR
JroFd3p4WlKC7xiNuznQvZ9V3+BH8ZPb+cHP9c/7CYGsj2NR0Ih//Likausao70ZwKBv2w6zRdfA
59MqmVNQ4EWCWYb0Z5Y3HwIb/rgozKswlMN5hCbrw2qaMbyYY6Q3yOxTfeMuzWccoVkJr9Y9P/7r
hfujaPfvrvTRMAvnpa+txZU0ZrBn+1SuQDPz9399kZ99no+xkhuOHrVOuIp3WFIvRu95M++am+Dw
P9kDOAgJRpgvRQS86cflH4nRlA4jivi6bIp5lTQ/hof8i5fAezIh6fTc72lKzkX2k0/4j+7jd9f9
qAgGDz2PDLOp2XrbXEUJ6q/zEtsObAuCGEqstNrlifzJpvOPHnXgAVCbSiF9PPI/flZWQgKAWdAg
C9258Gg6k5/ZFv3Dh/37S5zewnd7OKGYnCwsLiEPc+bvukx4cbFHl5LU94jqTOW+P0P2QLImeBLO
3OF/sq/y79/A6b5/9wbsRDpiJryBNVmz4KWe49HG5t6YRH8qr2HZtFfHMJsSd4ChPH8br8Gy/PyB
PK2aj3ve9+/igxdKjXQwDDfiXSBj/ugfmv9D3Xk0t61l+/4ToQs5TAmAIClKsoJlWxOUQxs5Z3z6
94PP7ToUxCfcc2+9wRt0T1THixs7rb3WP3jDXt3Lm6Nd/pmPwqwusKGNKcpahux2UfBFRDZqhx/3
qZ8ShyfTBoT+z+r4KNiCsb/4spWhFRUGlhS7HdOjEO8Fp8QTj5Q+vGzfgVJwPt4iVwZHd5SVaoqa
aWhr+fNcp9w1y7nqhvUtDx8BgBqC4rt+S6/m2on9515SVFGRNQAEbwc21YPc9RBsXPiwjgHYZFfc
CvZ8l50NT7FrO7gXfilbkrB/xFlXn/My6vogrZUISltXqG56pNi3Z4M4gt3bgCnc+NDcB46/dTNd
SXfeRFzlV2ExypDTS9VtncGdncQNaQJAZ/q34DbOkuzoP8pb6xuYqq2pvHLwcOZQDYY9osiwTldf
OCU2CFPVFRVsX2LVCaQtgdrrs2hxgCvc8hboj7cxhB5pj8qkAac9paRU0kGw05vgNr+BLs+On+gL
7bYO1PeHuC7LXPWSTtKq62vTHB6/VG3rXHEF45cVKI5s3E7+fz1k3vCZLrkrf4SJ364UiB3kEhb5
Kqnx+uuBttGpOcd/zVvxqH4vTnTD7NG2HsqdSfpk/hA2V8v73acrItHATFiqpa5daZKxUIlKUEn5
TWrn1Z2xi1GR1o1wg6Vy5SO+ibRkyhfnio+agoZFlupGVbnXeP7yYLaj4vXj0+RKGsiAdENBqUkG
j7hmG82TKAzREqZxqcSA4XvFNmCXHPX9THHiuJkHLsfhatZAOxvLi0sTaQmvzuaybHrwqskya/5D
8Dg6qpu4hd3e9HbJc37fOYrd2qXn3xVfNoZ6be7AVylLXPhO63t+VEZUHhRFcbvTdJJP1AMdamY7
8xeyHTQyDunD8CO8Vf+Rc9SSGeoqIBZ2H1+Xtboa8OSXc5QhyuMKwIJrlZqThnWC5X08uPdHydso
q1uIjYAAWEwUtfxkqRkw3HpjPV6NAFCIJ61o6NJaJC1NqFQF/aC6A8V0tYZ2UEgbnMsrE6QuWKT/
hFgNIo3pZUObUl1fv6F+b5v9RFH+Nh+eP/5Y0pVFqEqyxdseaI2srPlfLE/4TFnN1/KU5YrZw5CN
D7oHUccBuOEpxh4SDEz/vdAf/vmpr0OZh0vI6udZvz5Cep8qr6wSPEGoXysL2zc2tESvj48nJQUK
UyZXWGV7RlZQyK8m1QWKGDz2kOjP9a/8vr+B8aN4kt3eBdJuerY80Un2W2+HKwcXE6iQNECy40hZ
LXhFlqNKW+5TgbaiFkLRVoQJvYZ6Y7UoVwOZlFoYoiLC1H97QjaDZkR1yIdM5078xEXX3maSIe7U
PA4WXGluIMxQQChs1Cw9dFUPRUGY5IF+Hy4mTig1s1c1QqC6cyYHoKRAYSoHNBdyugmRmXT0lmLl
Nq0EFLLEWqPrLwuoaGHUNp4sM1U+FRmsAKesQRDsWr/WbpNBRT1BKrMBttoQJCKUejqZ9kKrA+tT
Ln6vZomuD0SenYX5w1Yy875+onPxiqK+XL0c6auZh2gJsWOG2gLja5878b4/qM8pbzZ9Lx4QmPt4
I12bgctoy4a+uKNarfH7ZEo1N2xxHfVLR/IHZ2g3fISk96WSZVCkMEy2Jb6rgDVRUKtFWmkUpKih
H1ByMXbqznrQ96UHc+vjMW1GW128QaJqwpATbbBFuz9CSHLKQ3EsnNKrDh/HunamXg5slQBCS9CD
xC81V6qP2jDb9AI2RrMVYfn7xQw1jSwpQkMEM4xpmkSgWuoNhdqVJu9fN9zlKFZrzhSSGSYkH6xy
9dOfOs4JFUk3dtpDtxe85QPSanMlt/Y26wXLF1qlE5xvqqqxKliJ6/U+IWwC0gpZh2W9m2j5HDA+
cYd9/Jh9M39MN1uH95XnHtf4RcDVkg8D0S8jg4DLqyj8ltwADbUjiqIAhNAxsLde7lcm8E281SEn
Kbk+5ybxxGj4WivmZ3Rv5I1tvBVjde/O0HpKtMd0l6673UHNsn5/vM6vXOxL7mP8obTr3LxvV2EK
4qJpjEJ3w278FSEeNuVfgSafBFSiNsZy5QH5J8/6T6w1px3CVSJ0bamzGoFi0cFyAjf9Qfmoeg5s
+KOOfFtsHFDyMgmrVUhGKXO4wto3xPWVp5dZngvImhCzgW92Sn9Wnunk++qOvPqz5f4MnqPn4Jx+
H131rB4ip7kxzvHn9nY6bNm4XHsWIV6mUski6wS4tFowMdQFPx2Fv46v+qjabbjzHd3Btd6Jd7Ut
uaUNCM/9eIbf3wSWAZHf0Cnvgtxe24nISVegaRxrLhgtAEup5Qqa8AL7dyObfr+S3sZZHc4dNawS
Ei5xUGA7Fn6BTmJliUD3TMUdIea8fDyuK4fbEpBfDSIeKNO79zPVCDGhK+yWiMQhQWQXd5kb32e3
KXi5s3pv3utfrdN0rJ6WtbX1ePjj4Pl2ZS3hTZJ7kkZVWb8eoGoORt8x3httV587irHALE/jc+ow
p6f4KEJh34G2cAo73JcHdVcd51PySd+PVJ+iXxqP/PQg70CgbHZI3i/6tz9tdWoUva6MSsVPG+IM
2M9LtzQ2FZo0k3YQ6n9/PA9bwVYniJGAXmdLktcIlnVqxmi20b1t7DbwfZDWfv6JPss/U2RZLrY3
I1y7w4pCAHWvykhvtNqFTOQi/bJxXF3dN7jcGToqGDJHx9uTseV015uk0Fy/7+DGnIHKwFX68vHH
2wqybKqLJACvja6UEG0EVpbsVQnhZsO3/TI/fhzmyt3I97oYzOrogbncj4NBnNrxPcVJTkZs42uz
s7zWA/liHXX344jvL663AVdLEM1kKKdIl7pJ/tJiBidT1P7fRVitOySKI3nqiKAXv6O+95Rx64Lf
mJw/PZ+LyUET14zAqmquVT0vCEujfpnqp49HsRVjVeIE1A7KNSfGEFtf4rb6ErXdA4zz/8nh/Pf8
/6k1XQylhm+E0CZhws5TQTkFB3bPbiOjXeb03Yl4EWTJCC+CGGGNMuFIkDmAZzxFt2Y9L/DOmzQJ
HxWhBVc9yxvN2mWWP4q5yqLRIdTksuZVpWnq514UHgqruesM/9QD/A+CBsSRXu1atdmIe/W2uxjr
Mq8XY1VqpcwAxDBv6rTPYgP03eTWAoBb1CX+d0tkdUagNdcJMJM0VwHDbymLi5PPeyTc2LFXVyKZ
konaEC4ea3fInp476o2MaERhQMN52QRYMGpbRgFXKiCcDH/HWe8qQKFdBqtgeZPkZ4Nq43nRAX9o
XtN96Fh2cdb9e8k1D+NtfNp6lFw5lZYO98KQ01FWegfYMEUhVgfeXIhke1Gd/oy1zebMlfvwTYxV
HhSnQ6uKBTFggdjItuLsbgO4H7+0h+hcnNvvrZ0/wO+IytPmA3lrfKsdaAIsr2FVaC7EbNGW7c6L
E1vs3R74ui39RizFRu0DjZOPV+hW2NUmhAZZ6NIStuhH2+Bq8at2Y3VuhVjtNymXK+xEecmWC5dj
Sh6UWtoYxZUNAKBEJhmhMQLZdxVi0OpCzWaeCqNOYazRdyY86ibaqI1diyLRHjRpIYjkjqsohpob
UpPOupsF5VHMpb2sICNVBhsH/hWoEJohdHThF2sAn9eojiLIxckghXG1e/k02Bg30NbN7Hanc+kL
n/Xd7MKY2Hz2/+ntrA7kN3FXa0GAqNQg/6//qdEUd7odnFAqptBQ04Ct6NypT5aLJrMHjXyXHoZz
DcAETPzZOsd2+Gra6Tm1xe3qwLtKFb1Sk8quRHuWtH39DMrgTM9DZerubO1Q4/DA+w1UXEUndadN
oNa71boKtjoDRLkNmrzXdFSSYAhBzIm2etvLv/DmM6si5xckXB63lka1/O39EwEsLqoiNt2MZ/VT
rPtC5uqzOIYvPpImszugG1J4eiTE5zEMzCfR9E2qZplUQ8zlTWjeFRqm8hsZwPsnLsAUINYiDU0Q
VKgavP1Z2pQaVqEsLw8bGeUXhEvnIxixvXUXHf2fJroxZ//LcKM5Hx9A7zbVEtaS5QUkSLV5XcXA
S6I1+44DSMgndwBNHFpUIYvK/TjM+5YccWBQq/TlIGe/a9maSllGwxRQs7v1vbzcSXAcET1od8aD
ADS92SHFpmkbH/Xa4Cja88xlaBKQsLffFKIjh5XJA0sK/JtGzW/hZ+0Kact892oYCOQADEHV6evn
NLqlCTX7jm84PUXjqRGRzN1Imt63vCGOy3T5VEmiSfsO2Ua/px7Fil5Y48onrqe7BT+IxMkdyrqO
vIPA7G3die9xi0tMipDMFqhPSPJvP5/a13KOOBFVz7N8Qtll+D06cKe/Lu+g1Ol/KCJFGLwOzkno
dSoon/xhOGw2V98dP8uv0GVNXqo/Ej3dt78i9FHbw9NigWzMFJ+Sk34cgU6EN7W31eV5d/isQq1O
4GkUAimtCdVBcaaxEBTWRkb6Lun+E4GSCzx6xdLN1aOFBlZB7UME7mpQ9+i/xCnmLV4X9s4IBboL
Oicdt6wQ3+eNq6CrMxXaplpXHUHrnwZaJ7vsu/qbImJ313iCW7tB6xohKn92ddRoUm9Wl69/1b/H
vJrARukQjyoJX7nlWdkvwDtQt0cdiJhkKy/yIdwq3i//4psjfjXg1TyKqPNyXBPRvO1e8NpI6RlF
NjUk1YYSaW8jQd9lrgSkMynJogKwmQLl2zUaoS+ToMSlur0w+yikq/InuTCjfaABv4sh29hVK7X7
j8/Ua99VAb8Nig9Mo7beGHqOMj5STaylVrir6gw/jgSJrP9dkNWnRFM/TqRBR+OtuJ/9ZzP88fG/
f/VguxzFcrhePAe7gmYq5iV/IbL641TY0R8g4W3tLmCz6RADXvyxtSivHNnkdn9/u9XLEM1vP0NX
RnXHUAx2cEvukXB5QGUq3tjw7+Gty9K4iLQ6RIW8RtWvIpIaSXbfD2jBzeckeMGjaCdN3/yxsf3A
S+p+I1t+X7haAmtAkxelEZNc9u2HNaMxBcHBhy2/Vt+NfX6PONsRRdjehaPsJE9bh+dmwNU3jdE2
a+HWAqagx6glZ8WZF6oq2o0LyHUondQbN5K5d3WT1RhXHzfFYm1KcIV2FXLi7MvUfUvzU9S+dhrS
7VvX/PsuzBJtAfkgiCzxPFh9UUHHS6oF5w9SWfe0feP1X4y7kN48reilEUjp1vj18fa4uscNWUVf
hdwMcsbbSRwkqwhbcLZuEYlPjWiFtqIVvz+OsczL+rRELhoNaBIl3varjzggMaKj0gJiDw8Cc8BK
AlDPaPQ7wdjKYpab5qNQq9pm3CI+Wmb+AoSsM5vdd1j4DxY4sBs6ufutXf6+7U3uAuHij+y1Batl
NWODXIU+zUauHjlKjpUkCzdxJQ/mDilTCFhxYGFuVnQoNfCBUo9DXP1UzInxRZuDqHU+/s5XLgkW
0AKyE0G6vktk1MwXa8OH7uz30FrTuPd0Ufg2aPp9L4u4M87BRgvv2o4k4tJIZvXQxlpnGyPwMOQm
F4xBD+CdzoJE7XpB8bZe+BrfbnETrpyqvGEkXQFFKPG2WsWDBQgff2nsYMRid/5cOy2mTX3Uq1un
6pWkkJeoSVIvUXOw1ndfksuYPQU8W6aT7+EiewBkd4Z57Gzju69NG08ywKwghtEtXd2AbdQAkMkH
iojjFz2Ydookucgv7+Q4t9Nq//EaufoMtEi6VRHtcATEVysWzW1UJK2ZT3jCMKJ8Lp+xPjmOjwLi
iN8logMkjPaUpI4fB742dRYpNiBGaFJUP94eNOo4pZ2lUFtc5GUa9UnJbrTm88cxrpzWi0w5FnsL
VhJw09sYoZhNmY6Sgou8I/SAbHZxwvscK3hctJWn6Oi3mKm8hTmlH//u1AFHAR9pEd3iibvmfqVS
PGGZQVzfrHEqDCtftU1DFjxfVtrpoGsxH7srYJTGQ1X153aOk7PRtCKympH60Jij7qECzgHPAXrU
J386ZYKJISIQ6DtN79E1xRPCS2C5RqjLD/EdCinDYydI2qmuGvPcIBd7FHzNPJeT4R+6COuSwjKb
M55sijP2SAEgnNj/sFRxOgkzJnMWooko0CKXa8FUR3AwiECbGcr9MLfIU5YBbo8djzJjhG5kRAGC
oVqDLZz1HIl5jeaKUDtDl+Js01jWYYo6ztpWj+0I45JDmbaNVxpjU8AJV2YMfOCPQ9OXJK9JQ/0B
a67E3A9zM3yrmqz+NERlaTkiAsoIaUphdGskipEhg6515T6EMXyMx8F6FowqfenaFCVRaZo+p1bI
SipE+VR1oXGDiHhc7MwxUil2+oEyeYHUR3dyn1f3YqBJdzDtwwMnFmIncmp9UyDa/nv2fYW65aDD
PTD6DFsvucPbRKpM1LlHS7IlMU7GOwOpmhdouFipILo7PetyGHpC046fFbXUNadChsSrrckXERDu
6haPpro7G0GwvFtzX/XEMM1fLX8UoRLrcfYcABbFQgWh8aoJW8fMUDIHm9b+8DOkDeK01o7KmPo/
cgyLbvguoycpFKuT0Wx0WylV/UUwM9Q2UF/Un2jiDbIXNpN1bKZG+qwPoZXukGEORbfP5um7No3V
j7SPfAe3FaG6kdNmtEtGWqBK0bap3UUxIg2y5uuPuY+cuF2McfDcKEHWId6bhCcp1ZXPoTTPD5Es
ik7bjJW0y6rMPwdJFewxHUohKqc5arpxZ+mlowfmRAFMLFwsyA00ipp6yGxZ1IITRF/taM7MQxe3
LTU4I9pLRiHaUYbhllLK/c7PQIfLxYh4pawJjiUii1QkoeGGcS7bsE6tG6FoQYSURv+IpGTnaqUh
Hc0SY1tLVoUzHmKBF1dl9KOCm30O6rDcmz6OjKqBsC/K+uVZjzTFKQykDxB7k041mr+uUofiKyF3
Q2N8I/m7L0g4beSasFEJguhYa73qzajFH9H5lm3EtguUWNN6L8sC9QI5pjxRFe0Bd1LNy6qhxuAJ
uKLVCdUeh5/SESbEZHstLJ66tsQ7Ag2enVQF5imO28BJMtIFKjHDk8RNJ9vtpJf1Thfm2ZN9lPoS
KLWnOhyRkkzajFWOIrEvlqWdY+OIznDtK7vaHLFDTLs8ccZ5Ch5CbXE2MuJwqO0qnmCnm0ol/J5E
M0OooQFRE9fCDqVW9QEHOUAhxowP4a5O5/kWUyGMmgBcfgNWD8TXCL8qETjpxGTwOAIYPorjvYG5
kq7f57i2Cq1bDM1JQeYSnTQbls/BGMLipVVaeSeozYSQFIpZkQ/qYeJ83seVJe/jtu8e0E4tce4e
J+yTrHlC963IT2E9xmiOhP5uUm+mSghfRTOZ9siS79oK68Gi96U9f+5vUI0fM6+twulBrnzhRhSn
fpcEOFNPHKWfcBOMTwZauigHmc1d0KF+E411u48TEbOyKZybG63u2O8QfI/B5APq76NEecI2K/yN
bWFw0xcDHPu4mB+xnUlR5Q6LvYki/12LfJotyFrwmEyC1SPCP2P8YQihp5dttu+Nufta90p8Zxoz
Nsi15T92oarbSO+Nnj5E7U5uiumT6aNlpQW58tL4ZfdZQcHwEMH7+jGVddvZURkmN76Yxw8hovNw
GvLuqybIyNppau7IDdNpDYtK92RNr6oCkj1CVdX1i2i8mYXRcqUknZENKXVoAmorImmi4kKKTpS1
Ryy8Q9TaCsXHBlbo/IjKQQJ5aJSTm6ZOjGM89eY3XewneUfZeviRSmbI4Iv6YeJo+VrjOfIlmzBn
bduwv8USEY0jhJXRRRkrRoOItCiPZ+yqtBdIQyhjzxi43+tSJ+9H1Ah/gRY27zMWMTLVSTL86AwJ
/TshQ0piVmUpd3B9U2uHBDzGgbKrYq5WEMev9J6sE5Yf2iFDH9DVYw2fcFDChm5XTSPuFPxND+gN
zaeu1FthZw2B1dmdKI32qGOFhgbuhMmDjopgm6Fmj3wPheOi+ZQOdSvdx8rQ0s9FC7B3I6PovwhC
Yz2hIy17Yqp8hj7PXVeirBKEXWkjDVR96rFM+DywY3GNFZUHnK56r2lyrFnaJjoEgVG541j6v7kb
kSVMgm6HmKT26Cuh7yUdF0qQj8FnDmmcSo2Gp/Qs93uhArE1933MldJ3B0npc29o6eB3Uo1/pRpg
J4z2uBuSSDqoXyIfJqFYbOYS6j2C5j/msYpTXzb/rHI4lJrWopqQhMgu4Q7wGhppu5eTUN7n9Wx9
Gi10Cs3AQB0oCttbsxQeTTSU7djqgCLWGLRg1GqlNKK13H/JIi3A8Ubv9bMP4R5W+ayK1NtHvaNL
Z4XGEaMxiYwA/WzD7/Ebxdc5qxFULJgqIRcHCeBDBHgcx0eUkYy+Dh/MTofT6XML7EpV6EM01lL9
h6DmCPCURu3jl6r1n7G05aCCjLuYJyRy32L5qrXPPNLK20EtU51zt68cfwAptoOxq3qcdKh0SR1W
mGGsO/FQN5+wCEjO1KcVV0SKzMuTefyZZ1yExZi3+AZPafGsChNiXANq1MauncQ+dSa8xaf9rHfF
kz53RbOrh6H5zdauP2douH2lpNa/+v5ijluDt9/PmKbdBmliOAaUWrTJMhyTxWzwJ8ccfekwtzm5
SOTv+kxBCqdCLCygVwT3BTykViGmhjW0hrI+WnWtij9vYKKskml9jh+Hki/qimJhCncIzI+HHBt1
cye3Yrcf/Ko54PWg/g656lC0asLiGJhZ/JDkIbX9pB1fMWdAqT3vJm+qxx5BwBqpkwAV79bof/RG
XJ7omdJTCWVu5jimfx1HYn2QMKR3Oj+IfijqpO+DMimO+dyBJk7Z+raEVtxZRcH7K4lknNl4H+Km
EQ1BhPnEoKVPQhCg3TPkaed2qQJUF838F42emR2YZvStxGXcLjMUXxAqqfxFXGiyNfxAd0VhTvtO
Kzsb2VbtYMgV5rjgV5/aIscIGEdXibe4P+UQD37nmn6Q0FfdC4b8DU4f+jReGuAjY2skzZLdYWh5
6zfDLO31yFBLVO0qf0+qrrIWFb/+guU8kMEBe7psYH53SG6nd90cVfea0qlOqNfSk8wp53EXpXsM
TycnDGZd3WGrPdmN2owu71gkLCMZs/LRqFu3LAf8mtO2J5UDjuqGJnbIkWw0x6FXjZuIY1xDFBPz
YwACSucCPmuPMDoQDDTLyrIlLdF0p0ZM80kYFMsLNaV50uKkfcX+QbPnqixwQTUHE6nPUrqn6NPe
D3k/fpr0FknCJCt1jww4PnPU9KfMr+SfyNWZCHHiFfI7sYq8RfIzbDbKQFeKJUtXYnlN49/BwFZP
wMKP89maaWP5tzDYbOkAf223aCe0t1vKArL4/kmmiYi+8NgUCbpuwubU2IqaB4Qre+W5e1moPH6K
gtCOtMkDEmTt8FIpm71xCmxxl342jsmXjx+j7ytrOm9QzDAlHttgfFe1CqHEy8nvUzALcvQayKRD
Ae7w3sdB/jzX3xa8iAI23IDUTOd83V6NA8DVgoibavFb/p01u+qkoe4h/KSxvzeBLzfnyan2PXbF
9vyo3VZnzHldQ9ildrBRaL/yCL78JWsIeTZmSRFgy+vywtoF03er/YxV9Ua3YCvI6qPWUo/QaE+Q
KPvd9eekkZDu3Zi4KyWSN99UWYqMFx0Df24brjKCyJ70U//NW+tL5Fp3zX74Gnyyfvev8g0iIxuF
mavL5e+J/APeuAgaK4FZ92Guu7nY2paOYtgWafV9GfbtsFZ1Jm1GOrVXGZb5ebLjZ/937nBaC3dI
47nty8D/2byovmzV7K5Utd/GXeb0YmS5gRzyhEiUO+6xVkMDR98hfXuYT/VL89zf1iP9sq3W8pWW
5BL0D2dQlBbgwdugWIPVVY31hSvd904PAjpz8APZDf8OQFxV8Y79QLJf0a6zOme7X7cZf1WIVqs4
LwOs7TjrsFly8Nsse3vpS9Y3SzU/flQdxLj2OZnD7RaU7vom+XvsqzKYochtStoCvcd/krLnBSwY
jRuH+dUY9HyQh9EQbFqXEZWoIoMTGZ8ufrPkTzFasvUWkubqgr2Isfz9YuFUo9RiVkUMYAKuODyE
QQhw/2ast2Cc15foRaTVapF8OhJSRaT+p/w7OiQPkMbPeDKIe9mZDr6NZdPGIbP8i+/O7YuIq/UR
qGGHvvzy/RLSnPBGXSw8ik9G9qNBPv7jS+L6gXYRbLUgpkzu56z7MzxlT78OMejX8F53OsdgE6IT
7CRO/m/Sk424y4X+wSDXV0JqqIKaaMRdIEcovyoHzCN30ql3Zzd2w4ctVPiVfgS7/u+BKqvrAd8i
TcSVRHcRtf2eH2UXuRR0MDD3pSMB9GBrp70vOL+Nt7ophFoSp8bnaLPwFS+G3wnZW/azKJ7Lwnf9
eqvdsrEh1neEhcLYEOvLPOI4c7NIpxh7ijvjjcUgqcBw74LYi7Z1qJZxvJtIa0mlUFNbiMNvd+Ji
K1dGMfQw1TNPXLlO4mFERK+AdWNvEcOubg3yJlAOIgrk68RJob6caQnBxpotz3fN0L1OvonIl2c4
oW+s0feNHqbwItpqChGMyERZJFp+ziCe4QPnmD+XzyhsKmtdu+J1LiNkPlTRoNX79ismSq2Kgzzq
+G4r8q0gxNMeS7St+/bayXwZZXXNm74vmUU+8aCyMrsOznqn7Zrp5ePPdnUoKLBoJgQr4H2rjdbj
CcJvAEpqJOlR7QLPH6Sn/0EIpPsW5QRVfUfyCRPJmExySbcOk6+ZHh15MH7/OMTVW1q/iLG6Yco+
UUPkN5cDCqM2+ooRKqP0pzMHFOrRIjHC2DHiAEGz1LRL6bANCbu2py9/wurqEaaGqknET1g0as2v
uX6r43iRBhv3zdUrDg9mib4pzsXvGpqZoJVVOOskta/+g+QYX0J7PuiOem9MO1BZdnjawmtca4vx
2EOcYhE0IBdbXTuV6s8y5vTL1zU94H3pLwz9orsF47eACyNPuhFfishuZixsPSHaSRir7/qb4Dic
tWAvZlAp7P77CJLsHhMk4WQewpv/iWwb3//id2rLW/Iiz1DwgYtBhcPk3SOfhoWvvyse8z22pHbz
VXwavlqefohnTzhu4geuHayXoVf7CANBMekTPtFYKrba0v5SW7vHv9Iqx11R3zeT5ijRIkn/XBuH
othiul/fAX/PkbY6/jKtEQaWC1fKvnkxvcnVs5P6b2xGvd6WTtwof+og+1PkYIyycfZePakuYq/O
Q6w/rJ7KNDlyFj5oke6iV/8rDPTDxi7firM6EcMa+hN2fZy7R1wkJIdvav6mQnxrOksuvpTBdad4
2qpBbIVd/n6xrNAXqwVMkplb9HWxhdwl1X0cb+UEyyZaX82XK2h1hHHbaG1fMbhFiEu1q4fyuXdA
WqONSbtvxwn2Iu+j3K5vA1QAP/6yWyNcnV1Ko6pxSnXV7dRnffRpnvKgCruNKNeSrMsRrlJlrUXn
3p/5jgDd5p2opac2jo/daJygmN2UQ3Wu1Xzjfrs2MhBL1FUWQgJPqbdzh73EaMD+NICMh3YkJHap
Ps/hlsHctbP/Mspq85VpVvuDGhlu/rMOU1p5L3NyTNItdv/WYFb7rCzHYbZGwpjVhGr2i5YHVN6z
jd18bZoMqtdoBIHPeScUNSc0dqblk4k0OgFuy0nzWKoaEq2BqWeUKzEP2pVyHHySBsxBnY+XorwM
Yr0PLsOvNrmk4GVMs95ALFL2orvJpbnroZD+aNwsOyE/hIMz7SeU6fBXx/j0gCOTE/34+FdcS4sW
SWQ0gGXDAgzydtkUaRKbGIwa8AFxddLxNgunjc98bTJNqAZUbRf5u3Vho9apVfd1zWSCy9y3LH97
NszK7UVlKzt6vzxJFywoIws0HnDGat20dPUVISpxvwZvmaq2furvKxvxcgcOwjmBJx/8RBp+Y7tf
uZKQ+CXxXxaSbKprUBntOCx0dUaI3VZzSo/BDW0l3W6PFbKG1ozcWXTUvyKXLpCj/3O6CsGx8zMB
56Idvc7Rc7lB/dbvDVca74IY4QLrsbTMjTm8gkl+G2W1WGlkz1gy4yuuPBlP+meAWPtFsXHK99rt
8HORzRkO5RZZ5UoZ4G3UZWldXEi8qwpBFRlb7QCPPBtfjQCiRYVEdI9AuyNw0n0r9sn9Zpbzfs0S
GEwr0D1IUe8UhWH71FmdT6zZV9T2fcmLBLc/5nvBnX5FzSGob8NDjczIVuAr1fElMHcgTT+FfvZq
P6ZBjs+fwYjDo3jSTwzQpfAPxSUi67xL3Plgwi8ZXes36vF295U+qrOs6a2L8tpOuvgd60IIzj1K
YUqj4crSgy/fFDQ62/BodQ8fHz/XZxhPLviL9ALQ9nk7w6OeyKnZiMTx5r20Lz+1v7IT/jO/Omdy
+lfsa2+mm82qi/zu6OUrX0Rd/n6xrowmb61SmQ0Eo5HJ5aPiIbPP4Hrgd75Z2b26li6CrQ6lWfYB
TGoEW6w1+iAA8p7agMM2vuRWmNUORXgNb4qWLxkeF93tRVZ9V3iR1+x7t3wcveoJB0Tv46BbMZe/
X3zHyOyTDCMzw/Un1RmnX1rvO0q5dapvRVnW6kUUC9S+oEdEGWzEzhRHxauvtjN3vKkQbrXGz9V+
vI2etgZ3dQtczNsqV6y7vleyibC6lTpR9ERTdwd6YRclG1O3Nb5VutiH4+wrE3stHJ+K5N8p2nbx
tLHRtmKszhWtnuLaKlkdrf+qtA9SjH2j+uPj1XD1g6kQb7joEQVcs5GLSfKFYSbGoBdep9ReJwBf
bAVgTOLxn4dCB4xAvBao763mpjDqOol95sbCXKkYHnrD9k2cReR/zHxGMxWn+0XriMT6XaAMSNzY
15HF+RTT+t0nJ1TK94m3ULXKl4XikNrK8b/RjrlyRKEnqi2CMZCMcZd4u+hbudVmyygtd7J7p/wk
HQI3sZfW839LHHkr2moJgnqJAYhWFhft6NS/utv2AOLWG7+j/+xsHlXLb3+b+eKHwHGPWBicEejN
b8cWK37RWQPRGtf3DCrDL8XdogCdoLCmlPb80NNowifb5Ob7eN1cuV9JchflUfDcFHjepWpNP5Pc
S77bVsW92j92onJUfPyM5B6/u/yTCM4UdMwnQXg2J+M0jf6LSE98Z6qP9Tz7u0GRHL8EuCQWiC0K
wtfBL2+KUnLa7DRKomd28mtdWX+xRP4fuLn8f+d8jVcE0/9/93T5L+frmy7/3oRR/cbd5a//9j9W
1/q/EFsFSQt+Cn7H0kn5y96Fcu+/FIB2cBWwwsbrmpvxP1bX6r80yUBuy+DvIC90jrT/WF0r/9L5
RyTkNcnD6CLI/8TdBS2/N2seL1mWOmxvVNbB+i+60m/XPPgmXRakuP6s9fiN1kdwGF9bOTe9MDAk
MFLpT0D3PwQLr2jLlHehimHZlMBCncmCd1COCyDZD6kpq7YaW09N6FPpQnAVf0g8Bfz2JE19cZA1
POxUc8ZDUcVRa5ieWrR290Hcf9dS65UwokMrRgDdhbUewiHJXImO1Ys3QVjhpJwdUcvCY6qaX1SI
MnSERsihUnXsLNEGJt4dhJTmLLD3nxnaut7UtJ+lOukdq2kKR2rp7jQ5EgxynThKt1OCKTjneveA
xJY9C3pmA7i2+M2viV+j2NeoDxgqAkSUku/L/0odU+z8/1B3ZruR4+qWfpV6AVZrogbg4ACtUMyD
w3PaN4Sd6aREkRpISZR01a/Rr9dP0isiq6syvbFP9bnYFxuoMspZGXaERJH/sP5vlXB09c0Awy0o
tg0QYAr2PPDzOKkBf1eFDfwUoaaC6xg8I+B86fpmrSLY6jpGHQb4KqZWN5jNBiEVP4ji4rZ3hagf
quRb7laYeq3z/WzaNnOaZzcBMbVM3qr5a8Kr19bAVLKP9Z7kYb0b8FMaqIs3USzfId67jecXbsR6
HAAhyBlMAYv3IkKXJ67UAbKrpyBvIRE0ahXX8ws8Ut+LCWF72d73iTygaAtvNF048J9WWQjpZjqQ
+jWaPQi6tTwOdYc3zYJvui4p9M1xk4ZNiWmsGELnq98xqCVpqDoMbZTfvZjt+hG2xU6nMyUCUFmq
+htRbZ0VtHyH21C1oKxLIZ+759FwHBuEL1HRoZDgFTcqIHskVxc/NgEFP8/cwr7hl70XcJ5LgRHb
yIZvIh3dRQM8l/sy2lTm1q3hwOgFDaYDIMHXloplG1m2cG0xbLUPy3HurvJiABtknt1FRf15EUnx
XebOU4P2aazP4TR4CwcejUMwPNVz/c49APH7eXqGaFZlKsHqay/WnHCbDVYwOF0PyZj2ZYu1Fo7n
pn11OvwBrEZfRy9+Lb38qDqeUkd9JZifg3uqqDp9/f8GIorYoDQPzlY18T1UMs3Sq/DqvPO+8eFu
eupJ7y38gXy9ugXTUd8N0sWC6o5wkIfR+sVPucm/9S7ZlyhEUfukeIDDIA8f+grW1cj7U6PlK/Ga
Lq0M0GTUCrKCmfPJEjiFGYdnU0f1AmN+32go51VFgqcCbYYsmTBO0LTbuh87uFqSCWKr+BQZf1NK
OHq6hYEEVJffHCy7oIVhmYKzW8shMeTNuZ+JWgwceCMyPXnjXaOHZIGI6PvFIL2csCIpofckBOKz
zDPsmOmspy/Kqc+Qttap8l6kV/WrEKMtuEH5xnrB+zgxCkNKazYDX9cad8aF57LvHpj0xAaxzggj
w5n6Q+qM0Y0l3m1xMWkeYfaaJHCVmyNusrYZQE9ukinVHu4k9+GUmgQgZ0G76KRe5cPubnK2hAYS
nxNYv6jdaRqNe2ObV1EqsQ7hHbJxWn8/ugmEhEbn8IE2WQFJemPp2iug25gTf8Npsa2hrG9cWAfm
PFnBxD4bLxpTXjZB1ozVq2G48YAnpZHz6Ivq3uACiRa2fo46F8F0milfVtWAuhTc6RiTB0xei4Xw
1Ls/q7sSylsMZj4n3vAtCCS6P4FPUpwiW2liJ209+LbDtLKuWtj4QrkNM1VsnLJ4jyq+VznBKEBz
r0L7QnIfScqM0ebukRfDbVeV3+Cm+IBBvltWwwfTua1rWARCSVquyrg9l1pAcQnDRx8408mofgWT
jm2gvPvawZRY7VHMv/j9xtRWZvB8nFbAhGEgpjpUciIgyzG5UBojLMIr6p2zYiVs/lCS3hD4oHua
bjpQHTKfV/fICtA2hk2N8LaRKVZ0cm+noHzh/rz0h/7GHfDzAu0s46L6DiE+7jKOJHzKYR14sAKt
zTgsKBHvfuEcAr/a+hGeE6Zg6WzEWGKgzR7JqG5QOUohdXAywisMWITdTTsPd0ULxbOs3bU3BrBz
6NmXXuGdMqiWMzKLdd4g5LY64wX+NOlsncVtJRaRxsyJmALomGm3QnI2LctQncdWHCDWdIAZu6z/
WMPoTwx5yhWv4FzMjmhUuRgvy/qogmOn1Nh+cCHbwar1C3aEiyNqdZuUuHgNNXypIljMY8rooOsJ
XT4IuS26ywtmYB+rDi4v3w3j30QCxLrnVNgH4O1H8FBBy/zl4uZaYtOz3D7NNNz6wS3Hftw4zKyZ
Ea9weoS5qYy3bQeL0UijvEud+tT7d8z5mCgceyUW6IKR4juLg3XC6DbKm4Mb9VnVzM/+KLbLxufi
ZiY2jRA3+JiW33KWBkGL+Sdd3UlsRusSY/BpftfH0mQex5u/nECeMxN4WM9PMh/h+zglWZA4R0dx
kXpjtMZtc9I6xi2o2PgUwJw0px6aGCZHL9QeMa5/zhtvUboKerAQB+SAO7CQAh6yAah1zGD3DVoG
NbdSYFlgjhn+KkmuFlZ01dqVlCJ+fqnC7gknQ576nv5SxvzdKevX8iG+KNUj5tziSoHgC5jD0lXF
Rje44GUYZrmPk8rHy4IS8UEZ1B7CAY3b28GrSkUvGK0LF3Ex0ZSVCRq1GB0QEH1lDcydd0HDnjuC
9vgwKrWOHe2mY9DtfXjULtv+kcqpXZQxcn1MCcQIjFDC9Vw4Uvk1tL8au5XU8AWXEc1cl/hbp4Bm
JuwxdANfCbnp2ujghxouvx4Gy7AX5ynx8LzxeRXyhRigBWfzjrYurGam6KvjYnWVGEhYJsQeSDw5
aRiUEPjZ8DsN+h/4j39B/vDv5AYZo8jxzxOHlf6ovua/3dd9l3/o6re36ttv/7Pq3vTXrvj62wHf
mp+TicsP+5FJRNHvIbTeSCHAFIL5dohk+UcmQZ3fYSyAoiyeG1QD0Mz4M5MgfvQ7cFEABoR4CSaw
I7zqj1SCBMnv0aUyD8YN/GsuKe9/J5f4nMMigUF9GOV+oGShlQb56NdUQrfMLwvHTJvSe6FNM30Z
Gr5IyLyBNCPcqCGxa1nSZgPpPN3ziLB9rTXNAm7J88yWYRiDreeN5wSxX543DY5PZ8zKKiCbPHKf
AgTvqz5vg20XYrITXUvmz+L5p3tx/pHs/2zr85mlTWFF6IEh7VPM/+Niff4QHcfALKYcmtVUkdc4
me/FMNK9bSHoLUL5hP05xWzPKYDB1yoYxHSmMd0DxdgcnDnYW8XbzeD2Ks8Ed5zlyH1xMyDxXmO+
CqD23ufrzp/7BzWXqagpyigSNKHBgWJmZKW7QX/9b0pSwaeqBppOPsoamIa/KMAwq/65AJtECo1D
d1jJoKp2iNHRi73hXTQjSB7854jLzBPFXnf3cS/rc+Xqtd/UyWoMoCGxjkrWkI4ma43QcwHTRjBY
Ln/mt8F4Jio65kblm3zwq1TxEUbprH/vZkNXfo7jzu/BTrEYbD16TrenIirP8LHYie59UkI/JZiG
XPegfAmbkEPj8G5ZdEjJiOBsU7Warah0u22CdbAyRYCP4IWYt51j11lUo9evVEe//tcLILgUeX4q
AuFyBeAjQinlYhQA2fGlJPVTVVcXeVuhLTiuqqRZ85jd+aWqnsesYzjCehGr8yTKp7IvZwzSXgZR
3KTKSmHDzRQlsHijrxxwqNfQdm/+5PtbG5yrbmSnRmj3pAE+mLm5ifvJbgb0/J8wp474s+hvBkt2
ToW1hgnBxRBiEtaNxLkJhwPRApJL2FCsjQ38JRA8GOQaKNJlR/U3IAGIRTcEUP2YwgP1rzCvhaz/
1u/q8zJC1Q8oPnAWUfi7AE4+aXtg1I3MMK/DDSRKK0ua/q7EQZ0Qordt9d3aBNE5+2iM4YeCI9It
h4kvZ8Lqs49h9zWG+vHRmJ6ziFSYm6j+poLmXu7Lz/ft8v4gT79Q1y5CuvhTqZC2ntZFMIcbR9o4
i0xzP1CnuiR73QnlFMQjQaWWVM88rVQcH60bsSKtql7cspD/DT7l814IKASIAvDIgygBMANU9H5d
RUg3ws6xNNnMRRnsoOiSC68zHIHN6IFVkKtHMAhSWlZDWsgc87ntTavkfCoj8+SoKtpOE3JWzJw5
e89BjOcwWexD2R85Jip2GD4c1nERA7rUYFJ4dESFxwjauj4i7t9d2F8rRMC8OsCg4JBA4xofyf1M
1UCMPBah47ON0gqqHyFmkdmop48dCgUDLBtq3dm1DaERhs0jFEClRlRc4hHNHQnnTm+elzChxyz6
pZ/fwcB6bWqBgbzYpX+n4fn88F7fK7i+eHgxsoTRqF8v+ziU1vdZwDYJMvDFLCTadY2pdp3fAxXw
MfpSpUWPEeSyQQQKfHLKsUr2bllX6UD/Ti7yD4cJ0CAYxIfZEvUD72K1++vbMQmnCech3yYymTFo
O4nlRPoPY6xaEoEcpS6RTgtn3vNGFEsJp+7dFPlbiKHhlRBD1ZJ6GJt3J4x6o4bDd3TuvMdeBX98
6zPq3mAnvgyKz8gPCMd0fzWblBSlWskm0YeR/h0H7CpJ/fVJgyTj4v2IRjT87z4viAoMpB9rG+kC
2OqlnTCFLMsl8UClhDF789LNE2oGIzAc6q7iuT7gUKF7MfgPTj+MNwkkLAtum2pBusgC7lNjU4dz
0bmJzAMDJODgJfJvvYnQpfiHLQLxEUWkhM45hrk/n4QTn/xqZh3Z/DhBMCcuduMM2Yc3yie3nceV
E4x2gdKSl41g7x6SyO7rJBnPlAE50BcFqg5FfkbZL9lSQZ/C2XMPboghfT3mw9aUXIKOGcE4Nmz4
qg3rrz7GA9diznczRhN3qsO4eJPc5rKcvoQzylwDR10f9axVcMnzVVXsIGfAILz9GlzOT3u5wsjv
YTcAcyiwt59Y1wWYzicEdcxJrUyu6zScWbO+Rhk1NO1bd6LuFohwuFOP4t0R0x0JR3HvxmQVzE28
QnV3FSMC2o+O+V6QKNkq6S953cQYaIjgOF3axRR43aoPoaMAywCL0hY9xuzDKg0s85Zez2mGzSA4
z8yh+2T6CCYMQMLWNezmkw+y6P4aG2Fe9bmZWrEaMSkxTaG/6QPSLrvE2hMG7ZGKUG5unRlNfJ6T
fQEoUQaHtjLrFRNHMXRvWFPpjGzvrvaCr4Zj6Om6vff59ESjEmQfPz5el05E82SlGeOrKAGEvfBN
uMWsKVuQ2lR7b+QhpJ8DmnKhp5fVRPz9ZOSqAkrjeoNHiQeGA7ezZTXbYH+1R+nm+7Lx5VMwDi0y
bR0frr/bSYTY2N59axx4m/xYHpQ34M6accdYeatLv0BsxacjjeS3mE3wYmkLiHTBrrN1/XS9ZjPC
nnXAhb/J6eCvuS3DtIFd9LqX5vEacIUGPXk2rSPS0XuownHeXn6SmlCgpvkEH7DILkx+AUBEfXCe
xmpHApjbtM6cp7nnZ5UXulvEJCzNwcVFUQRiCY7S5Z6X1bjCdDs7EIYKVVAW5wRFrH0DLgzYJZVc
TLhpa4O7ls1e/53NjVyZSahN3iWYsbnvOn8dtUFxG6KMp4TfnKgxoHSVT2OCRDwZqJ9e1y8VPT2G
FrSXacL70LQ0W8Qr2TUa+CvKawSKSQb2oUcqwTBOTekUR0xEz7tqCG7a2OzDvol2ZayKbcHdN+7k
1dlTAGi4NUg2TthjKekmfJF87Y4UrBDannCPkduOlGmQkqx8iiteoLLXzDdumT+PbSxOwTQsJAfJ
oy3khBrGwN+Ua6pzITDZ7iXtvG+rqX+aAb5YhxzGpc3A7kjsrjHoj03BHcpNCNe2VDBhABMg5s5y
1PgietYUn4BL1z9dX9zYpE67qK8Orbmh1Sb0+/ze6eDXBFL2Kqj6ZFkNAyQRY1NkXuubFGP3DCUs
3HqALLa8MkghJigPiShA2ZB4wGTnffEArtT2A5Qm1IxHupM1+pQ2RKw9JGZbN/i7ThvYJZCTbB3k
EsOqJNxc9+1xJMj0E8AgMAa+pFPvPffgaachvIR210fqGuKPyu7HmX/Puap3elLOPbxUx0VdlQ+V
6U7A9ns3PsWF9eb6mbhdiiH8+lD0FoSiVpsbXdZp4ox4PsSUT28ttfcoG+vt6E7zSrIQJ4ZWoGIS
SHvSqiiecm+c+8y5pEWBqsS2hvQ9jTqJVs84b3kw64Oa68V8ifJIcKqKS0XtGmKiZxRD442D0Il0
ffInr1s3mATFq03/4yMhr3a3ZqyjLU9ipDlhePBA5EERe3QXLTAmd2Ya8NQ5GB0d5DimoelhbjM2
chmrYPxx33lZih0vCV9pOdF9WTN8GUO6ryaF0hXuKhzJ8hsal4vrRpI79lG0qA9f36CKwFqAqUdw
4gyLJe6ajHfOkF2TMbS1DmPvbQfj+Y9D4D4PdIJxQF/1rxCaJRj3gtfg7dS3w30kBpzzAAiAqmMV
S+NY38bD3O1zQsIFvUzHs6hfu2AaZIVL1RmHy6K65NeA6S2ASapP2lsYDzoynD3mBsc6dkdTJzuQ
TB6vB3ZPQfYefKPW0L3Wz8BCf5jLJ74mLsa02AYBxAIKCfVuS0f/Lk9OrKX6YJ3hMSnIvB2ZNmh2
9PlCh6RMu16SzdTHZRbUA4rKcwEGUZ1aT3o3boF6VN4A62k5kIMluW16Eq1dkGj2VXMmsQ+OozZi
e32YGzbOSwrszsq18QPlVKdyAK9lyGkGCo7zPucOUAo4kbxATOuKoRr/4237U31yTLxgtit2qjCL
XLD2JZLOx/UEZbMjDg1p8FAPzXxAr6/7cd+uV2QEpWflExIcryczQy7NnNmA8uExADXUzrIuf7dl
tGKNv+51vbcTYy82QkEuKOHxmvd3ns3ZB2Acyx6PdBuz26QQ7q5Hx2sT+XgAB2Ae96/c1sl6vt7Z
kZEyY0Utjz1NdhXMeG+T3pyKhvl7NQfxmiw00AazTtsurk6cO8iwG3dbKoq99KJIWYDSA6aopwE9
y9W8FUPin0GlVYsc9h/vIjDlHpyNewu06oHw0Vur3DyGTcL2ks1sD6+RNTAS09Y6U/wjtNBhmyPW
6xYE+9DZKzCg3pbs1U5R80IIAG2FIz4q+rWJevchMJH7YLph71kwrxrYR6CMj1y4jkSyvh6Q1w3V
FJrsOpyVCwKPh7VxnGHj516xGxuNfhC2XK7cAsumhvuxI9bOAIBTFBf1vS0A7rieBagtvV8ffxRc
2J6USECMrAGmwJeY6H79I1WukQqkhWqbaeXeeOemC5w9MHJrOpZ+m1aggiyByUhA3yqzsAlBl2G8
tofg6J2LKcejoy3kl3G1l1VTLYe+ClY1TPgCEW1IRxr0I6rqTGb5cj3sSZw/VFHAj7QtUVsm7YZ4
pl1hpnM6syZvstn4KqvDUR4nZVcVcCUIuJI199BdRwawhY1ovaxadKFZfahdALvKdgTsK3DQia7t
qvWRISIS64rUSukehR8ize1RsSGwRrDY4IEHRzjJcYFrNoy3lRWYR2lOuh+dQ1HyGp0LUh3qvmc4
fU20hF7q+/WBAP0Mk9aeJJlVAFNdNwA5R/qERjs9kujV+jm9nyClTq0K3iozAOaMFZCpOfHQmHPP
7azao0pCmQ6V9JZTKSBZtf1z7UVIYONcrdpK5ofEVfnSLaZg5zm1WVqPT2cB8pvAkSTPyVzdkcG2
L2wGHnD63vMLTM32zbYy7lHi7x206ZD4X5bJNfiUNoAHGS9t6oWFSu1gzGHEFcQFw82U7vnCVVp2
KpxScEGqReSp+tRG+bhxegDhOqd7HHB37x2/e516vMhrJnWWYkaZJlBZhIP1KC7xYevo6haxsU0L
cLqWLIHXOfrCdFJfIhO028CdvkggsbYjnb8I2fkHr6topnvASTgGzIBwE+FWYw4QfinIjkA1Owvg
uZaedc3SN3UHQlCfHyuRPxFUTlZtAmxT0cXQX8ipW5atVGunfvyxZHRp77AL1Qhs4pcOFgYr5Pcx
qosdUClqQE+AB2YVjDl4T2DkHloX2u9JxsfrlasA7Du2ki8dFFn26PBzx+dHUfmQdxAXnX90OXbx
3MwZgaLhReRAFAHKFKEFjJ7/MM/JTW79+OQ1BM3GQdwiIEnHZqhPc79PMAje6PZ7gb3h7vplBo+L
CGdTlwE/z0iED7q5wUPurIg2zaayMX2CGnlDXfl1zEV80uD+/VgUgfYRzGCHxeksMhEzlfISZDlA
qtGU1BTNGG2bk9d6Vbi4PoW5ArOlYTM/Xr+MENqmCJ15yhi6XYIL9RWgohjNXUZWMH927qp42pVl
qU/j1H9oHBj7dp66Q6Ca+zg0wxpXNtFLNHdsaowa1mOhDfIKwL6A+GlWLTp0mgQRpHKmKB71tCIV
E+iBD+rYdo6ztwMg2nMPuSi6qBuNmg+eU5PvWHnZ2Lqk+NKq7oXQKs4AviuW19rh9QsOkfGoKJVP
E5g4W0vpx9CHYsUnmD5Ode6mbQIIWzASzC55XO8Ar4oRzWAfZqR3FsbB503nOkLZkCHih1HIJFDL
BcqqcOWwhWADY4bab+FBo9HS6mi3aUT4ptEJ202Tf6PRngIp2pC0cdC2QqgWwXcRz15UNncBLGyP
YdRl1yNXuUi5LuiKL0EusHv3+T6Pa7qHr/Ej9j20/nIfYy6IW/al08HTgg27MlL9ofKJzfygHTLZ
6S8jF9HJl/I0cvsaXMrPTY8OINww/LOpzHqiGG+WZTnugZ7bcFF9b3OgeoQt0KTr0ha/+MZqlOKD
Ck+aLYsJseW4FEztjA2hZ5mj4L6z3YEOTb6oeJTvpS6X1+o1t12+aLiPYCvOg8WQOyOkdhbZUtFP
myaqUHrzRX1oQ6M3PUv0rZOU+8u/LXhXrNH5PbaugOYFgINBcGt0dGvcJs7wgKIjQEAgy8m3cQDJ
ECDkeZ9H+kzRFZhg46zzBekZha+0GyEmRM34xy89ypBED9yX7nsIytRSBAk/yssXnhTNoq2DJGuv
q4+Ly1Luv/MKyNZpRkQPCeu8UsZ37iITh1snkkjde3hT95CILaxD+9T2athYAtXUTLo7Wc9857Cu
XIbdJT9szeVxo+GO2JogDrfFIgrAtyvc2dm+KAfPDLBwI8CLClup8fgyUESltGb2lhPeoH8QB49N
hUuYoIguwBs4gN95aa6gTiw8sLEGE9BDfMlLy+JGinHKAF8DYvdyaHJd7SLSYnAfOrNlAW/7c/Dj
0YaHAaBi8Mxb1Two151kqDmGzLm7JgxwfkU741JqYlOyCtGN+lLnc/k0NUBINaCPuXiEN2g8lxsQ
aCnUPs6cyaQxi0RX6OlE+abOiVhNZQj1MIvXQWIvqyQ6KFuBo4zsAhek/kLqssjkJR+BMjDawyjn
NFGOgA7Bb/ZfNyyuKIZfy3GYg49R88SAdwRN4KeaZ41l5NWal1tfkX7rjXaJ95sgK5D91uH1CRy5
5p7KL8Jqdquhc9CX6kZoo/21kdO2SZfhIB03LabQw3EwWw4qF9bJmBxt3R2JP9RHbxbIEGieQa0E
jUYZ9XeVsVkNEdNtoZIXOMLx/ahivfz/KOvSS7X800eEFpLGnotqegg48K911N7vxoDTXm7JwOPM
wmAXtWZIm/qmLNcFNo27SEb7a1/R6DBZKObVmVOOczaGI/5LkiD7keSM7XPrarbrXOhFkkmLnVbF
Gb5eiCNyCRn/pVDJ+/gDfPHiNFt7aFgJJiLxj1XM7T4g+mYgvT54wjPrfLKww6GDd2jrGZKDYko5
qKUpUgp/X4J7fRoM8JhJNG/GvoJqsKv1OslDjHX8GZQySILTPgjCjIDFu3eGZsIn6VhacKDUoGCa
lvhdAgP10w/fgX9B9/2hVvjnPy4/+WvdTLrgefef//HLd/9ODXrUZ6G3xajBP+/S/yHvvc+Lsu7e
qp878n+++i+BL4AeEOSisAuGg4O29/8T+EL6G4NZ5kQY/4tR//+zLR/4vwOlBs0tmlX0HwS+ETgZ
aGDBCwltaPRzr5eaf9R/9K/Np+9/7mfD0+SXZwdy8kuhGz8PtkA+tqvPFr6hxyR80or5cWram8RD
pdYD+ba6RTvyqyDOs41mOAT6eze+lE79fYhrlyIne8YKxV+e7gF7Xte1u+x9enQvEiphvMNAjsWc
37F5WHEUPGxl11QWT2U9Q+gCgGLm5t4iZGIDWfG4HKCrX5iao4Yz3U8aVCBbPTkC8MpSZheI4/R6
CQiqmD1M0Iul8L0FfhjA7TwGRgv87qSuP4YSgikhQIylXfLgC/deoZZchATCQOiHMBoH6u3wQmLv
GTWBmx6x7ehFW4yAPiDMecBGfMNAYa7iYtP2ctPHZKNH9aKUeK/qBCoo+bUy2qJ0Cp0TEGwfk83L
lMrV1J3aRKu0CfVDOTKU61CkoAVqpQ6D7dwgu0Wr77rIva8rgCfzsXxRFlI5Md6ORb6dWO6nncLk
ugrP3B3vgwgv1S6FRM34mQWNNA0teVRpbJ08bfr4JsCfG4pid+l1d8SQjXDBTFMRpEPzeymCjQma
W8S5INa07ZoAOBpcel4Nfi5KJMjzAnvfGr32RP9EZm8HnvZ3ZIF30sUlBBvgXtnhGMqJpTNi53GY
1FJ5fYtajLMqA/EKdOPC0R3qg6XBn7ICwj4UWtNBqFsv6mgK8uhinNqnQSLsRr94M4URfkvtXzrD
OwyJbGmH/xMH0Un4w8bzTL9gxZgs0E2EqIDMa5G7N20LsiiGzvIcY+Gj2vbzeyh9D7O+SqZ+ZM4x
pKQjR9AiNe4wtNFPgs/P1mfLySE3oXT2UrAaUi53g9JISqzzlQKVBxprgJkotK8gftV3bh8+OEl/
IvQBxbljPZsM+jvTxOeCFy+VC3mTMdUHb/EJk3glEgqtYKw+ZqV5JoP5TUPFHEKjnI713iQ1Wrkg
Wi+o7dYWCNHVKKbnRPgHgG93JfEy2vMzLm6Kig6sjmGXSn3yvc/NGkHUPQciOAVcHB4rhqBNEL9V
3pQFSAygK5dxRhlZttJmQ408zyUbd3CeB9k+lS7d0qh+kk53y+b+OHnVnQvjooWt1ZOM0sQdb9E1
4xkh830+gOAcyzOv4exSQBMtJ8HSqLmvIR1fhPkwZHkgdgrt0SHWMvUY2zglWdI8OCRePqcMankE
jzrz3eFUulhB2oP2vLwdEraMJ1BO/XwDKMmub/XHEJeYiXGXxSqfvINb4OZFLL4t3AxGibgZAwrw
hi1JDEs3obv1ELXrx66yh7yz0HD37MYXCYDxhXghokNiK6GVnL5D5LYePLJxhNw4kPYVRrywxnlF
zg8ksnforbx1pxEzi1b6ad2j9dzqQ2uDr83g7yCXWHUJ3QIcfX2jHMSPyUbbgMbfyxxzwjLaatkf
VMO/BNY9BEn+PjlQv/ruHk2Hd5zljyyX8KyGAQjCwcRv7kw53jst2VB0QqYYS4wE+Tux8a6lPHW8
8bW28fehIje29XdoDe8D/4gazIMALbuk02vD8zVK6ChneXsakwxD/uuo+1t/wl+jpT92fHqdksUp
F302UcCoB1DCdpwfIbC0CGH9G9Y2X4QL/V+MYjA+8Vc7VgcRhauZVQdm8x1lbSbUgHguXP10bP5x
IP18AH3y6PzxbjBQhR64G1EXtNBfYzeVtLZttXYekc3UixE5Gmb+Fz5nyBxLumkHsuSePJh6lRt2
Ixr1qly+bya2q7V/q1h/to676KDduL6xf0H08+8U2kChA2YEQpB/Htoc3+Tb9PbbvteF/D//63+b
8vId1t3bt7ff/sdvm7f3Wr0Vv22N/CxF/PNn/xX4IIKB3QrFzY2cXyebAE3AjArsQ/wAg4o/Bz64
vbCav+Bc0coN/5IjIibyQ7jFxhFkJhTDhf8tNeJlcPSvlOEy1wTBY4xA7yLnQ9L6KSuaklJjlsDR
jyFr17R19goRdmOAp3H6DC9eAd67FvUfMTVC3b/ir1+W+z/EW5dfDFfaC3AhQLZy0WL+rB+DdNNr
0R/tHiG1t7ldgJmTxpNejW2+KhKoJCQUto4LAYjF5AsBqr6CDLrlqLcUF7eh2lgQxn26CBK6xtBR
BvLxLhjDlZerVzFPy7xAYcwb7gT071L0GSp7ALH7ONcx9x/Oma3fXUXX/5e9M2luHMmy9V9p6z3y
ETO56A1mcNQYiogNLEbMJABi/vXvc0W+SomhFKuqV932LC3NFBIlhzvcr9/h3HNE4G3E+m1Z5A+n
6iuelGfU5RZNMyg8jQeI6He9XG8lU/YXKlD18RQCHnAE11kCjEHNjE/Duflspne6tnpY0MFtqWQ6
rWgFUviYbROt8hfnYr+i2jxp6Zc+AeOunORvdacCeVw+xGXhxk31KY3bTXPWyK9QMGAEDWN5LJ+M
/qZcJE8JF9+Un8gKa47RjHe9AYH+sa9WdtYs90NhPlS6bK+m0RcDguIOSQJnFmRLIRX5w7Dqudim
JHHO7SnUFKKoSKMkjSgMVYQcrSFERcZOWmcKuHA6MN0xXSEwDn5wEX1DMpOiY2wkyLCQkj4GRyn7
vjiarQ3e9kZUxbhSVcccqo+rKKL4ln8u8HtwgJaojdhqMX5YjJKnzL1rjvKj6B86yTZ8NyWU18hV
tJqx18vlpmq2qdSuj3SfyVEOc/mKVG8N8/QjuO+wgiGcjPIWgIZrnOhFi/Y0o9GuARt8dyVbIF/g
5J4PhrIwF6hN4X0JrZ3X+7M+12U3ylLzOAy6TTZiAeQw0c/eqp7cOtVvtSH/aYyuagwHYKEPvRFv
EEFxteZo54W5T/EdaPRwjvnRr+irS2sqCtr0NKfnjzHrUbSs86nyYZAPYBhwaAOxzvGPRO4dFHoC
s1Rus5VpaUplpdEqnGq1tMpTsYffvjsP27nS+fJrecaPTthgmbEtzsN6IvMgR52jDpHVxTTYH8EO
DWDZRzJSM4fpdMocSHkP57oNj61ij3J3B9YosWNVB8YOdGYZwata3xQJScJC9/OEnZgUn03B1l3o
1OXxRcpj6yXFibJmaZedjmtLZ0M3VZ8KvVnPfb43FbpUyAsVcxasaO4oFWQ/ivEQq+Ohquv7VRw5
RSFtIjm9mftDkp4CdaU89k3sybhhU1TemBzhMdH2udJ4pjbu+vibZrL3y/IGEJhDaGYX4EhreoEr
hChBrCE/0K05Ddtkjq7Igb+9HWR1hY0GIazSWvp6O/R505THwTg/NovVQ2WsHrJF4Zqx206ViwDP
x1kuvp96TJk8HtIRafI227VDZVXN6S7qyaUd7UgfD9lU+w2dLuly5S5OMegSUS9RdpVeWAPlW7Sb
HzQgFmlhbquZvk2V5V8gv6Kl95I8bpoaSdNR9zVaAsvxGJJUscGGuUXd+c/kv1hv+EHtRNUo5mpk
4qZNlHzOl4eKpv6oaNbRmDlqk30lFhoXG+o1KBTBQ5JkTn0cPjTLzKk6lecbEehDRvrcIfPSesQs
vhpjXMfYnhaK13eo5OKS0R3E66hu+v4YZNOwS3PYTSpje1zkHHV4ZVrSmtV5F6v9oVQ7J6Pvo6Rf
TCGTmxWyvaSEIw9UvRQklKmMtHJJkKhYUcc+Pa32Sf1BM/pDNFTUPr6DtrNm/WhJo2ktlt8ahako
dMw1zbqjDCKP0o5QJEtoAm2F8orK1RVJNy+8gDc8NeElXF6ZhET0FnNf4jY+Y1pfIJ/xB0tDTysK
v3ERnIyPXYu5inU/nnQbSeYAfIunqkfUUfRAQoggORPSmBGovRWwlIo0NgTQI+sqdtB4chU9D6sG
e9h7i3Y9SvNeaxRXnK9qxvVUG6/RtCAyiCZWWiA3T318WyHMMJ66p/MS0llVfayj9Js4YArGgCjf
a+j6JHUbdmYVmupTs7om+/sa5vzLPKokbFQSqqD/L1ONWqHUJkzC7SN4iEdhD1VGHhRwpA2R6xhl
1wzymwNqcJhyBDXdvKSi7aVGlaoBf0E7tWt67TzqKA54FtuMN22tP0ZgEKde3zYN3jN3wpg/rYbG
g4x0L/cRgkTRNSi1cM9ebQRSRmLmsDZBH0XaSvhWLzaCquexqQ798AhhhjVndSitkKvB+KDGADbO
2PZLsuUVPlWh+Y2pBZmiO+fj/YAaSqXrXslRnHnUVnpqTNPOlkIndrU5wm4AyW4cf8cKoFVibk/0
pI0UyjNaExF6d5AYA13Q7ZT+dLM8F1wkSzfVmyeN5HJf6/YxVR61rOFmto2WPj/AWU9ll+1LcBGJ
DklroW6bWuA+YqTSar8Hpricut2i0KlE25m+/HLGM6GJ4HDOGBJ3sMg79zTLLt2p0JnHEzmpI2op
43EZkAT7IPNZq6YzLC7VWyoPjSUV3DaK9HBeGNtRTTZwzw1X9sTvARwi3ktUbUgrkh58Jid6sf6V
HNFln7D+hqQGDeo6ahH9/+jn+3/9p0D3KiZX2N9HP/c/jvmXvPt/8c3/cdIvp6lriXhuu+P3L6eX
md5//Lk/Ax4FWgZ663gv/8jn/pnpVdQ/ns+uAe2LSSb4r4BH0f8gFlmYQOj5iQFrwz/6r/gR7Vc0
CSi0XiGRQpPARWb3vUwv0cWrY0vXHn4Cyd5niocX20WfB81M+0zdZSEF6vV5Lx2kgHgAoI213Clr
8U9tv9zDMVxZsJPapOvW8j3wYvkQ3ab73ovc4256gp8dZYHSzQ6Dn6Jc3zjgiLb5lyKkvKkiozlZ
Vaj53SZzY2f00N2C3it3FIey0boPc7cPNLvj69FBK8TJ76K14tb+uEnsya6DenOGVhO+sg153RAc
mD07ckAXZTjBF7vwtTUEan4G5abknQJjXd3HaxUt1Bzx85Re+53sVGHlVR4GZh/veyQRPcBngeZI
1KmAcFrLbb4zg3qvrM2D4YMA3dFkHmrOvC72adgHlVcGXFkQt0tBt16uT7fRjbQv7vP1an/alUG9
boPGTW2ZeeI5utJO9yHwCUXziGmVu+RQLK1osAwSo4/RTacN1vi1XLeh5uZuxp9VvbP1I3TPTuQ9
0GBuy/DxpBB5RZCksq5eFRjPj6EJOvXHCMY48nOBZp3Cs+cScGzHdeqffIJE+8zMOv/oJB7onpC2
Z7/ZdI7sN4HxqdmcndJTbcNR18hfuoNn+nko+8PNMej5reGuvE282V/ddjQFhUsvuR0c0879ct1p
liCkxZT68JjBaxNZ2RrG4vXSU3/K6/yGHvBvq89tcOI5zk5jdQ82UmLwn5o2GlqwFQ6ecSDS8lBY
cnO/ChZe6SQBGo230WESGilw/S8c1T5atWMcsrvFtvw+f6gVC+cl7m1FgUfBbvY0xrr6Xt2vducw
v68ej24djj8XXmvTU+yU/JH0Jtn0vmAp1sPMpeLn5l6203Y66tSRCs7DqTQrvTdvSOQxGkIDPjTq
3pzfICwNnWHmp87iSQuqNSojT1JYwtym8LBLt/2W8vXkLALtrtyoYRes0LHAadtrd/INO9GPSGYW
bs05WfC9792meJRvaKGvLD6Z3dKe46dny1hrvuSlBxS6d9lWWRdbY3faLO+ynckJaLZZmKyPa21z
vtLmQu3zb466+P6Loz6cOuVknGp5N9mD28M34rVOBTPcOegs06p4hsb5+ZMcKgLNcPeHVYj6mbuA
rKl1pAcohayzW35JbgYbkKwlOa0HzxyclLn1IXVSj6q/jRijC09jGshOE3LCvDyQA7O1sm+pC0sC
qsSJU9uyo3qml7vIbjoqu7zdaPG6hAARPTi7tVJ76YAaDU63+kYOCGud2I8hfUt/lDU9UGs0EM8/
5q/lY490Ue7nj0uu3CD1p0MV4EzaOT2RmzvJNm3pg+Y0fK8Nok+JZ4TFRgspnzqnx+UnugpDeR+n
W8rOwMwPbMgwDpUH9HnuTBc09drclWYQh/063habeR95IJ8Ouq/iXvDpCJb/zJJ3o6+jYdK7ozgP
SPygJMn3f3Zo+3z5VFjfjlgF2lQs+L2ds7tYt45qff+Z8fsDyg/is5G9tJG3tEqHv+SeQ309bLOg
9zMM63JfBy3Md7rXhwWyY87gdnw49VAcm4IV+1HaxE/sOKeyvxjWIoQJxjYs8XDfseFbzeel7OBF
2c5e73SwzZ1csFQ3VCD4V76fPXjW3eUd+OnCX7EdFF/xdcd0AAk6hVu4EK5Yx1A6TGsxLhDDr/EB
eCCloJghM5fMq8sRCOvg5Gp+HNC26uRWhRJ8sxdKNjhb8G8NNkJTGwTCbBX979wbrMFqvMnvuGrO
rmSVVmf9FMzI5Afc2hqdY6g7KyemzB5mfKoOFnd1AE3Cg/kpdhq2X/qx4a9Dyx1K3ECC4DBjakvb
dKI7sgGWaik+vTr8kWRdPSIXbb+4+N8IeKjNvva0/royRSj08hyZaU50sVzsatfY0Qlvn+yzL1mt
UwclYRjvpHFmD3iJzQxYys42twlvgsCUxRn4ruTc51xA6KXyZcpqfIArwUOp1fpO06HdWZSl7Mjv
WUnTqXxAU0G36TiGrdd74sh2jDY6n2ks8HuPq9mCE8CLXXQa2WONR+ZebBtxSfIDJ3Z5Qi5X5ME9
w5c9hAWR08b79sgfYq4KjvDicwfJq/iD5wAmaY51uR+9mq8SjGYNq9nZ7dxm3Cz9zoUcyBbfYgd9
Efv5HOjOiX8v7CbM7zT+UO2eghVbQmEY+L7tkcmKP167cpixWUB3PU8kw1EguYMxgPbIKVAH6uAH
57d2S5tmKqv+0DE7he0DDo8p53sWjUtc9bBezJyz4Z2+ZA/8fdZVsRqbXnB34bfezHrKTumm/Gcg
fEKxlc0hiT0l3RSPVKLcmkeafvJa7AqxjunrYmHF91FsJY/nTc3eQWTWMVg5CElsI6TZx04tDdtJ
ey+vc8U2XXkJZxYVNaDoPtTf+CpsdAfBXweZPCEBxpsRPxNr1lkcMD/2Yu4OsptcjJBXcBCoaXIa
OXQhWTJPbGXkevk9GerklXVkDiXgpy1yBE7kRKGYjnCVaLHaTAGWgLdHr4rPAvEJ2EzYemShWLxj
OH+kV3U9sRxnnnrJu8ef8MFjb5PwvK7FRnUMXzqIN22isXPEBphsYLoT/MJt7HuEcJnDxIY72j9z
HmrF4yZYhZwzK9aCqhwPTR3teZFbHh64ObtH4eJQvUrhcSrxOIGyaX0jMIKWWxkaewiipQ02aCPd
DME5mNjHYiwNL0+cERIWbvK8MWWuCnpQeEGV3xi2FBaYS0FwanLyxJY4brFNQSF2MtZlwRZLMB4R
LIYtS4zfYVdcWGd3/jh/TMKTayAN6GOuAjpqyaJx1Zvsb/riwLez8xbcyvVXWvRCuqg5s0g6+0OA
DMnzTk33S19ZowUaNB6KRMMGsecg8cVxaPnI0QahjQXu3Qk3JMHVxUTbUBCE7TcNM7zaCltFnxZL
CsTheapwmzhHVpTKO0OY7CqFtYQ73uUsuovb5eNwq+2xabzr0pF3pSPWu+LYaHYe4P6ikDJZuTPw
RlQuE3wkDxpf6yhYHC0kDfnMxPxPWISlP/Behr3MbwvDj5YL7mrHSYiwRfT82T0XBecCNxrev53+
zeD40jSCZk+K3Z2c6ovknzBrJ36H4PcDOwCvn5wphgdJZ94NPTmst8pOMT30iXEk8F/hNkaF2Tk6
lbdinjFjA12G+xuAFX+3YJFRP133zmIN3oG3CjPb8+FGENIXN484rUhKCjNE+t3npNoq/mfF1Eur
2cIZMHCPJKxpbdMt7EBg48pem7CMuDvi1uNR+i0ipk5vjZZs5XfJ99NeLDVifTwoPUIu1pOfV+4K
l3zpI86Gi10dSr/GUUkcFftU+/NmNnbHQ3k7/RgD4Si0eDYp7koTYDk46qir8bHVHkKffkNU4hac
43wXrwFzZh4kZM5pffTKdb6O1ye/mOiZsJIDaendeXdG8wEtbg+pCyu3cYKA6D8WHiFVwLN4kkVf
k7Xw2GBW4gx+bdOsuCMqshBVxEs6+ZWXBrRP8Cm8EcQHz1ZqkdrAKxJul0R8AhO8+M9rrcV3yY6J
GejKc4XfUrm8IG/adftxa9iZB8AUhSiadHHUxqBaohdXYT9UopIIfkl7ta8g1IQJApc9txdhtdH3
0QMFGsga9ot787E2HqfGNbY4Ym5CYseCoYZQQvcN1SYKsFKWZemsXOOhx5iE7SYKT4+sLxtFc5RD
RxRC9+XNIFnQxqWPWghN1Ub9rH1fPmg3qc/y8NnsPuZxjE/pj9W+2Rg3pR+7hSdETnMrdumCjG8l
V3IbRK+4InEzhR8qz5buxj5oCeZZ4inGfDsiXqKAYgErcCLrWwuBsoEwJt+wavts3eCbfoHQkV48
Kl7bdEvfg2l3nuoPXuXi5gVURbU6gNkwDVefdd1K+LWPyn20cFC+8/ji9MCH8fnE65VE0Icbhkov
O3nJGp5CEYetnt8bLX3B2cu+aONG+ox7ygaUztsoODtLK36AlU4J0yac/cQ7CT27TzL74dvIS4y+
Dc7gje4XCmsYhcaCb5STyDOatulqFgRs7C54Xtm7Lf+aYBsGyIHbjYg5h4pMNkOQdC6XuUXMRXgJ
l6KveLLs891JQsziJxgYuEbtie4rukIflG9lmIaNm8A+5o0/J69xI4YT3i0sCSPhV80IKCtYCiMs
GYmnsOhQWQbSreIZXu2Jx2jxk7OzFX8v7or9FPt0xXC5CbcOJwizBqrRrgIC0Z3pstsx60jeu7AO
ch5o+vNkPoMIu8+dw4tj79pfWpveZJuHt8WhqRi9wu0WTje8YDjbYnPP69l+/Jn5wp8VyyVCECgG
eRxB1y1uj8WThI0yrH4NGZpFqwp33rNBsVBGZk6w6GGQ8M4JBBS+J3Pv8Je5F03sP0RbeNLCq5M2
GfTqBcEopSLFybhTczwp5sGiE4b6R8QfFa9zZh6ksmkKc4Q7uMKJRk3MXXr1Axpx3ios/NFvePzZ
lXzxSa5fezzoTEALVmv20UMdsl5cSoN7/gCVG75HYy+5ezO395dBRbTBReqL/EvrJ8IMu2KVCQEw
yrgFWySCTj/PeIySh4gwMnEDdwuOi8Uv8MA4Ul4CmXu6z0LhY1OCSD3FIgLRnJHJwPXpVj8Itblh
RLgo4VW873+TT/+bMFYkoF+430tpTMsJdtodTiqeZjnbRxJL3Ovud/wUl3rsxB1yVJELlHgBJp7V
QFxB0Mn5po8SC6jZK6463RJu7uzEAR1CuDZjCGcpGQ5Y8bgVEKjBi9Ot+RA9oh65a7arQ4OWXR8O
vkyGA/JObgtyTDjVw1onZ3T+UDxMbhy0YYS/N9gGFpsqu0jUBLQJ7NAl3jTBkf8NByPkprt2Y4TC
Inbe8h5oC9dW4vVP49No3cAC7Zb++XG2jofzLrs//xDXgPwg7jeh/ZC7eiDDhY6JuTU3o/Wt53CD
q3s2VaDG+A8ODcLtnuMGqNjRA1FC58dABTDBBR/OnIQ6FH6muFdQjtxIWEPZWa6NnzKOL/kjB5y0
sJtHFo/EEkk6caXMBJYAxVksKOwIe+HqYwgas4XT6olLaeS8DbBJ93xG+GjR7egJ7wbaQuE1W8qH
2RG+gUjfKW7lgYbm1ZgofZm+5BsepIzP06F7AaewxkzxRs5cIzRIu6eQ1m719mxw3K0TqSwK6JzZ
AU8aSz7ags+EBBGQhXumjhkAqej2H6RbaCaxB5Sn1ymhPjJjfh9wMfsT9hJqHD8jzhJKGnSd+tA5
EB8JP3LlHPEQhY9NtMAcaIKy9fawuql2i6fstqyCdIGrl+0GjrcwIsgcxrZd4oShAnjEuzOdxhF7
kh4v2tytBez/sfeY4Sl2IVxymOnJKm5HA/WvRhgQVBhEPA+Lhw0EixAQA+MOB+Eidvg/wsVT3Xrh
aQA+14WLcLItHMORhetCrlZsSYXVEC5dhVtGJgenrlK3IigxOY+w/mGlsGPb6Fuxj28GZ8QmiZQD
6mtYqgJ/9v3TSiXwb06rCKJfnNYyr/S8SJbmLvohH7Q1neykIYS/90hXxT3aIsqu92ZHOLJLTKNw
LQHS3wCDI8vcftLD9F6/OW3Iqt3O3+CbPSDvuDc9NeCOd5frJS5JcojIHwvvIbqJ18f7flNtZF9d
zz9P5DdjfJ7ZVchyTkKxBMew3RJA48YQGoc9LjFBnNcE06HA1zBumo35OK/J7zkIgXumm69PbJF0
W26Boa52n7gc8SWdxT7H4M2ueyTpQg/rp3ZdbrmFcGgV7rLI60hy1qQmjOAcrm6XsTN86yerDmtP
29Sb1aEIse9YcdLnZN7Ug7I/b8yQ0NsVAX7mr4LnV/AvQdb+l0HxZcGv9ffVmk16jMsvx/+4+/Hj
58vKzPOv/arKSECt/oCthOqpuhL82gq3ya+yzK8fAcKie2JBYYSy9j+AaMYfcKKpELPposYGOzc4
rT958Yw/yPzIcH0sDQrv6DD9Swh8UzBo/4VE0xcIGPG4BoxiJvCK3/iTVKAQjSJHxe15jm+7ZXmf
zektybeo1DQoYItPdV7QYZKv2970V0OCTT/GE2FcUuVWQ8+pBZMlNfIEy0Uue64sWuyBceb65yZb
0T+4TG7NzNaVc0jbrXeGuiBWGpDysZUVJ3foVcOS66F0kBEsrSwtNnVu4rbkWTBtUrl/WjWwH7UF
di7JfqQVJYkBr6wfPEmZNkonf2vyM3y6p0e93EjNHj1J9wweZ6kTU/Xm/WI+PmYmMVlW26Z5ziGV
4JrG4zeU7Vk6rMjrRp+UFLGho/wTvlz4Ve+jGQzXrI+BBEzoXz8kf4vY/B/bsgJWEvq1FaaXw/Kn
wXC+tF9wM9N2uqX7dLr7ce6KX205YBX/lR/+x4/nv/IwVT/+6z+/nTqYqPlrcXp61ffyTGL290f1
wDl9dUQpZ/7JXKmv/lgKiBEUDc/UimIav06ozun/k/NeoVkGujQaVVRZp5FtyfXz54GUDTjvOcAL
hHggluSQ/yuFUuFc/nUe4QQzTBLB6FdQu9exGBc1lLIei6iiz9ORzK8tCfllp3ltd/61Df8eCPr7
MEsDMC4SbtD/M6sLEEWmJSbg9IJ6ZgvQZZw+rorm62xO8CEq8lqOKy5x0cuZHftd1yzJaUXf4VI4
HBOqtfCHWFWqq9YL4/lGxvutZ5IRgl2J9iIIP8UN/+ImrxPFKKSeZ9Km2Wpa4q6clECuOu8P86xn
9nqJkTnTZOALor1RW1zMvW0HrZHgKEYdi24HKjBuiXc323U4bVEFICy6MuBrGyve6asB5Qu0b3+e
YUzPGdC8N9Ygxig5xSFl090/oar2xiKuZLhBV4oOWwxg5teLqMrHOZtGKK7JxxKSFFTC9GAZqv45
LNZwHFHZuTo/DsjFnl2+GvOiXjGveEmTyZiL9Qj3P2Xw5JD9FEUi4k28RuGgvr+kr8EEv1b05Swv
Tslp6JKomRgxIxQa8LJrJ71p/WvSnhch4J/jKDRDgDcSrHIXW7Jc6dnZNOC0KlEwIsFFiURBIgGm
Gr8M0jWlQErho0sSQiPzgLxaZOWg4CZXxWFOycy+P235rZ3EJU3r3a9nutDDKBfxqjmvVHKxwBsU
AigSU9sVmfTUk66QRL4xFggTgPIGEBAZU3Gxk+p0kabnVKfYvaYnjUBv5eo+BXlrQT76yrx+30FA
4cH9Lmmg1cThf71rl4p51CJ63YFeDBRVjh7sjUbYibSKgwSXrd9I3pUhfz8oAn0P5lqlCQCrezGk
ZOgJFFdIQJ9dqmZh9CGqSefRv+sVd+1di0DxLqHcd2VU/LaLo/J6VLEQL2zcXOfKeNbMkhcIy4yO
sJQlR5a6Pd0uQyQ1PXOttW5zN+7NlOzONanmC3VosZ9fD3/xTruq7iKzNsTwouyRuyekDPYdoXQM
2prSYuTmT+9PWRGn/7W5FWOaojFVAI20iz27HNp6cVRZaFG9BV+eDZaMdif1pIHi0JmwPnIWB0mo
Eoqw9NkSP5y/r2pUAihBX9Od/O29C3S5Qt+HDooUF/vivYNYjZFRieglMEy31wAMFATwauG+P+3f
l1qMw8aChVJb0MZ0MU6TtB1s5XSHUrYgBVGSlo9v22AkhVetl08CA/H+iL+doYsBL7YWnF2x0dfV
iJxEZkGkZyN4feWGloVdffUuGQNUmCJO6WLBO329fVenXCpHyQRR4cwfoaaJocegkED5l2+5Jr16
qbVoCFJzEotX7xncr8vRTZV3tqBhi7Dpckn1uI4UpQIav9yNZJbO/jLEX/E0Al6Rxn1/OX+3f2zX
l6NdrGdfxPnyNDKacguVPeiCdJeTiTK8dnf1XL6xKdEs02SubSjKV5frWpygMeiB4VFrHLfM6wat
HIlsF0UwUEGFO0AaCL+mlS6vmcHfDJI4lDIxqKxC5oNP9PqNpqtj1JVdaj6fzrO/ult8eBYVA4ll
t+sIKhLIvSz5MfUqarP9tUV+45UKKDPU7/ShK79Qgy/sYXUa65OqZmSGwwVpU/fka050LwPBotR+
fZ2vDKdfeGK6PicnTU1m8mW/vKN8RxbPkvzSWzlyeGUHvXFaXk5Ov1jbcdEf5WhiNGHs2UHcLwqL
6CI7BVUVHotOEq/wpe/z8dprFdbl4qC+GlosxIt1VU/HLD6RX3h2AzW78CInBS042ponpqrc/Ten
emHtjERfVAncMExVFJ4Tksjx7UDxcFkLfMh6EcpraS1Dw6NQF7ymSf27S4/rAMUI+FoVdnWa5l9P
dy4XRjyPqXivEyuNqf0MoHLTumK6qkhIvj/fN2wtJxVxMs7MYrG4tERmPkpjLaGtYQK8lpbx9nyc
P78/hPyGTXg1xoX9OVW01cUJnSXTWkiTgkyAdI762ZrveDJMMwGSX8n6amj4232NfaVNEFm3JUKK
v9l4qIsWvSwurvEjYmvhGTHd8SuQT86Jvl5sGxudKapFV1b0rfvy5bDmxdGE963QQd2LHauChKUE
TJ3LfC6URVZrtz800Bf/xgl9NejFCT2NqOoMzVJgC2oc3QLEyXi05qdvVUNASPLfaX+0KenwnETr
v/N+/1rny9bjFSSiZX9k7PonQlVGba+8OaDuEuIPfikVQKo5IcTVdb7yei/9XshnaMCDeMbRDEQW
TBVygyWiLSclVJvk80rzprGyO2rCiblNxw/qkO2b2jsv5T1t2r107Q28YahevYGLXd5owzgs6Hty
kJVSO4pl88PxfgVImXaobsslADDk/YV/ZgC/sI2io0xB05LeYJB0r43FgIbmHHXy5OQyhaVk/nzs
8o9RQblGQxMN5PYxeipoDJSqm1l70k6fqnjpVdOHI7i3JXVUuEF7WKEquD60XPcF8Vw6QtmxmN1q
cfV9vXFlvXraiwUaIa1Ll0bKFp0ouMXBGZRYpFrS52HbPxa7q07WWy/k5eoIs/Ti5pjPSTVkOqwP
gFDC/jBT2QPPYss/Y/YjMEfr/bfxlul+NT+xX1+MJzcZVDOlOjlQs9mJwihNd9eQaJ6NMRxUMCNm
eyengapq8ENvF9rxTtPSa9ZHWJf39sTFBdIqzdQhYANKgEqu7gGf8TuCMSXormTelGvvUzhkL+ar
JTp0E2IkIVEL8eB2IgQCOED1DwGr75RL6zNAGCqRVhniTksVjLabGZSed9XUv3WNvXzXF+58Ty5h
RP2DWGhNDj8BsolTjawctaxjcvvPvfArY2oXdt6EmEybyd07iZpxnjraTa8s8bUtdRlxno7KYjFF
DDEfjNuhoP4sgI05so2uTPHy3wq9Xu5hTbzzF+80GeKcCJgBmwk0xfHWUKorRkucusv9SYYZ8oHn
5PAz5P7FCGYVyxCj4c+NMxiCodycTgu7T41/Z+mgRCB1iC7TCgfg9UymMm4XUs04OMheC14BdOtu
XMsUtkVwfq1X4DnP/Nu8Xox3cRrUFpsLMRsCNgDPR82OAPsAaijgxr1r4/0J0AoF/k28E2m2ehV0
oqn1zhxcE8ib6iamJf9UHAVSJkQVdzGFzX/DPL1ckIsjIuUR3f1KCglOZRvwlQO3IBNmn6iCbwEe
UVG/Fse/4QkRhxEF8gqoytGa9fod1Cib51NJ4ClskYAc0mc4ZKolQmzNWwRpISMPeTWn+vsWg3NI
ea5xrKAMu4wEq6URmfEyHp10RbsATciLbZWZV8z976cfihpyCMj0kHpDe+b13FS1UyKlhAa7R25I
bewmucY4eEkhQFpCpkK6gNuCeMBEh+j1EGdNqvKjmYN8D9SYfi/6qnyq8hHID7BWIC2u7JA31o24
FTYPeENYvmdgwoujmcNDUUDKBLzMWfqnOwWQPHySYQ9KtwtPXr/7J3TOxRxeHxv51ZhimV+MqU6z
voCtDASM225B5YajAPfTChM58Vb1BegNqVAwsFfmKl7P5bg6AmoQw9H6yVt8Pa7cz2M7LUdgdKH0
USys6AaJPrb+9fzLW8v6cqgLm4qe8ZI2a6Z4bMBvgJtpz8hLfH1/QuL0vjefC1eQ7lg1Qdt2eM5+
qJs20AEFZldjqjd2vfZyLhevK2+7YVLyBWBxSLtjWEm6qzpIYjnem4lYzhc7oqxNvaxmlktUREoX
muiDwCUJnJyA+b2/bMrv7hIEyy/2wYXTphWradUbjKb5+kfRSglMTXJqkMKtaLx7ULkt8vsCng5r
uv8n9uG12V6c8blSVMj2WdAWHPfpDtXJDKM8EBYjg/ZPVLiubcaLa2rK4rPWnpmv6NmIAEt3fvcD
eVhg0HxvJj5N3OSX/OTf1mivLvLF1VN0SKNr4gSASf+gAA3jyH3P71AHGEOoqfyFBJIY1FH30fCM
zfUi25VJX0bkxqnXs3ScSQAe621cCF3XFd5a5b2/mWSxeO9s3WeIyoutm6hRJDcK8xQ+QPWpepCs
5gC94ExjXQ92Fqc8dftb0exw7fxfHfvCyhhoshXx8Dz26DQPyFQLcQQ6naTnV0tGe/6yAuvr0yS1
u1r2urKNL2Nx5XjS2m75vI01+Pl5p6ISvaLZxtK2VJ/c/+ZKX9ghNZny1SlitikkduS02/uULoHo
RgDxJ4BllT9tT055+CfCvGtTvbBPadM0mbZg6OO2eMiDedPSUoB8cGyLTs+rUfPvWY5XBsq8MFBm
qlflURzY1jHWxafxXnqC3JsmEcUbHoZDtGn865DhN2K716NemCVVrXVTEmaxdmdP/7hwqwM93k7M
phJuY2upftpb5trwjrepc9okj1e7Bt8+tLC3khGF6+sS2CGbKHNoKodWBweJgootBwC5IPcCwQ6Q
9XPxeQquuUDPrGG/n+B/DKpexHTzSUL/UOcapR0I1RK7+9LtzeBE94lpJ/uczPcCxRKPzDdN2qqN
IE/vizbg89P8BZj6+lo95e23/9fzXLgpqEBE51PDIsSzEWgZ/b6mYi1nEJOjYl05U7/nS8Q7/2us
CwuSVkgxFFDQEc+L3rzELsydqGIQQrvFGBafr0btbzthf4144bRIpjbBc6//esVcvXQsaLQVSOvG
v7aQbznTr2Z3YTFMtDcMPcZC0V36AFsaPSwaN/yRK49+hqvJoGtTu7ASR9hUKyXixWUhElqPGUG7
6ifBdA953BUfRjz5e3v2wkIcjSNRWM1QTQoO/fxtnq9RXb55r4GtFHgmjbv6YhciNpov8oEq91Hv
03Wq526jKl8oYBzKRUQzXFLfqYs4v7Ih3zQAL0a92I9w4vZtnJrU1o1vZr8f4Ss9jT+ubPq3B0Hy
TEjQUtu+MHTTlNbdVLB4AmV0/FTTUlR+FgaucyR/ODSI1PhXbfrb6/nXoBdOmHkek6Q8MmgRngwr
3U/uWXSsZjQaiDAk/159mLY0jzy3c1+Z8Ju7RVPgQ1mB8TMvY3IUlJMWdaEBGnRLplEiBhyODMlN
iyi0dYTd3u7u28drx+9NO/Zi1Is9qiMOKE8NIbk0SA66I1Y17xQpsiR01d+f4LX5XbzQZdV1gw6G
y2kq7uNlBsLp0/sjvLllXszl4u2VvTIfTxGnIYFNoarR3NDXUaUE74/y9jz+L2nnteM4sqzrFzoE
6M2tvFSmy7S/IdoNvfd8+v1lzQZGSukUZ609QGOAvuhQJtNERvwGfBQoIhWlLOlsbJKWlAovb3Y0
iJbpua2SzfsRbn+TfyKIX3CWrfphjIpai/WHluKEFmbPo5H3d63dwUo348/vB7sBQuB2EVLr/zse
Matn0TDrqyp/Cmj5UQsS1zn8A0RNjG0Ow/j9WLc/0D+hpMUWTS5GBh0D6/zXCJEpXE3WBQnx+1Fu
VbcuRiStNLywXMyBWNOiKV43z1r/piMD2mDrMKj2oPf/okqztC6k1ZeWgM7KiKg6Kpc12u6dFv9f
Rya918wgUc3U5owQdbv424xK5m6+S9bRfRitg3Jl/TDvlk6I2xf0PwvElVIvO8XTtFP4auhw7SIa
3+Mh3OExcaQqSnq/CPZcWCVyAW+MWj8ICibSak6KGnMUfTGb1/fXyMIWc6UrzLdx8+4UnzSavo/f
PiCXi41q81BF7fH9SAvLQqC6z7eXVtRuFMXMHpZAX6Y+/Y5xUPlfHK02zt+gEoTstSct+AJLnjk1
GE2UW78zw3zoh+6/GAZexyAfTA/MuFyWm70yVyaVJ6TujUe18H9Ger50/d76KOcxpI9ih0lQJ65O
aja6D0n7u/ZgaWoPZant3v8m14BBoV92NhrpoyjepGhNy2siva/vzXX8tUcMw4CRNT2mHyb427A5
IMDWmOYItSakWjbmS7IzfiwniTdaSfwWsK+4VDiGTqf6coGYTTyZKS1qElK0d98SUkHRzT7GB/2g
HJcm+XY84JIcRzYgOzlnjH2nxvidF6RApfa/GzTHKEGsy0djy+2/DIgScylnwe5ZPOmrOoPjhnpS
A6n7LpiqJvIAzksFPzj6Nv75Fwn+rQ13Hk/6tk1jhlVXEA+lp0f/M9ajG6Q6f5qr9LHaFcraf1ma
UuPWm+I8pHxhJ3algO+GMf0aQSXt7rXpbgZnatDKARXFvdPClac7CG0bbuRW/1m84kUSrJUTgtfY
krbNLm1W1ufmg4qQyPuL/dZxyreGOcIfgTa8XF/YGJVozLOrJqXwNv1g/nSd+FFv3XbhdrqxfSED
aCBfVbCvmowwxK8xdLoCgetYC1aTgsdaOe5qjB9xcP2Ph0Qk9L8hlrjwNKUhZaHajJVPpAy0Ylk/
zHN/soJoIQo67tLSpYNE/0jAt0nKjateRDKM+HqhLrg2caDVtQ1BB/8+jxpcA+Iw6Ydny99x26ft
Fj9ypS1Wah6hfB1FxbcYhld0PwQazt911tsowMxJVgxIlWMridbEUHcoYdjIfZ8SlZQbTZomVTq8
FDLbQSHBSgCrx6MxRmu7KNrxtcpi1/pYmU7sn5okdoYvoYH0LEDOsnAOdqKVxqcxips4P7akfP7O
CILkQ+lFBfbiaWuF93Ng+V9mv86DzzHYZVBHuROYr5rZD/HBN82GipGvhygYh7PX7cxhVigM2838
xfX1Jgo3tdM4brca+3DyUWzxLWdEEkGZs/yvtKi7bO3qRqmux2C0LFSmB9M4xkMi1MnQgESO3TZ6
lB5QJUXeZ7D79tAaXYyUT+o3+6aOmj3Ze4OMT4CQ5BeqKwreE5pavIyo8J+ioIm+1Br2kqsK+XE2
jgt4Y1UozTzc8beYKgLnUmp8QKKi+mT1CU4lUzUawwGXwjHE8svEB9ML4uagq93wE5XbhGfdmHQ4
4+RZhnCPP+bGNoqGfNh5UZefWvyzwzXO1tE3Wn4a/aFw1BE3Tyzr3hzd+hEP2uj7VATzXZEU5ufI
qMJjaLXBMXXmUt0FswIRN9KqraHo+ZfZcrxoZWe5Oa5a0+tfc62Lh0OZRjOgAbzIkUeMphLp5TrC
bbmfvdx6wqZR775HOf/K2lYqJ31wqyBDV6SeR0TI4n7qP2d50GvtOrWzqP6lpmXo/h7wC/s9d30e
j6vA7tLhwTGTGG9ZZlWzPlgWJt/o3CQq1sg1CxMTGMOq08M0ZDGmdAkZxWqe8tn50IcFRrSurot2
eD/FdbpxscXFczxpJrxvWBmhVq1UJetyZEnqtLizRy2khT15pfvV4CzQMCjz6j9JF5sfTbie3+sw
VUecXGMNfTB9/NAPY4a2Xl30gPWrwIr3lOxTBOn5ch2E766P27/iOa+MZ82s8DLBp8zFM0i1kyzY
KbaetR8x6zNRMy+KQO9ezT53MneFyWhtxhu9SBLl84BHITxo4PkjptzaxPqotdlDskuz4vJhAmI5
r/rRCVosC0srQnU5jWCWOm7fbnN1tvv72qvwZIbYpu17w5u/td2cIXylTC0ydHXue4j+Kga6JIjZ
IwyWz2GOQRTa/MLjz6qmjRdgAr9KmwA9/SjpEL3ulcZqPrut2YNPqxysEuHn5faBA9WJH0ZKSEd7
NNzmq5OZbR6u6qhw8l0ehtO0mtrJnj55SZcGrwncwuCTpsDtW3lNrJQ7rUfE+BD0nuUHa0cd/Z+9
W7kGnpFe56gfgiBQ0I5Mgq79amV6CYsLg7YMwlE2jUWybTqvnkv0/jElot9XKp6G29vkjfTsHaf0
obZ51CVLVD9drGyG+6DrbT2oTpWB62iGcnyepgEInKhqNs2YlaW513wsbIL1/zNny4u4Nu2NHUZV
tqpCl0d7ocTopitVPD9oChL9718bV09daqgCF0Ab3QPMe8UB0o2UFaKm4cZ85tDZ+U/NV2jIdDAT
xCHfjyWytvOsh1AOBEucCRG3RU1ayup6o81SPneARhwAV3KsARLBv6ieytkOGA6ANDqSvNAZheHH
5e2ua51ajebsoQSCp9G3fIegJIQFwWpCvAU03WKHR87n/o5IxYCcQr/G70Rei3vYpHlok8AvAseG
1sgeKMJJ37VIrxULWp9XIGU5nvSudjz8+LJMxQ8Ddavyo7bx7tKdglyG0KQ01gZiFIelyu1VkiwH
laYVpx5QozGDRF4BChGXFtoe7v2I7FF+6pBMfX+1XL2xpXi29Mau4ioHpcQgxcO+emRtoi2Fgz0c
hXK9BIm6SmvEmvGg+LkajpLwtaQ1AycNPCprZgiR7tAAO+qrRn1ZGNKtdQKaDP8+nqSCBnsZJTNz
szebnigIZqTGixl8nJMdJlewGKu1Udh3WkS7LEWgtqQpmzqgExeJuLe2x/mPkBYPnjPjGHSDtxZQ
UzTNnmGAcMH8nh87RHur18RcfmDJrwHxLUmA2R6UB+EZS2unGBOls0MM/+jjnyAoBFvMSCH1GH/K
RaTxVXdZBHNQaxDUN1e/olC6Q6O53ZjhLkiZPLqLti0V8gcq1sZjw2vDWut3wW9kYf4go5B+XfjE
1yOFVkPBFakInDMsmXWs5YVj2sXssEuQsX4Nd6hObcND/2kZq3NV1EOGQsiEqx7uToIdJhb1WZky
z8cSM8DQ2ZS/AMn1/dr7gtDQymjoS9F+g6hQrxGVWDwJ5BUkxxWvnrO4EIrGChMP562YqOGDB9Ml
RkyzoqHdHLVRMBrX78+r2Bnnd4dQ3FB5eGA0adk0/qSh8uTAvb5mqH7v4Lc83XmFs2/tcg3F8YOv
LZWbb03tRTxpiFkeaw4QJcB/CBBqKEJpP52CITYbyj0rjc4f0nZLx8ONeb0IKh0PpoNlU2QnqIsd
oh/TZ9FnUYT88Aflu9CdXOat6/JqfZtWzxIEVSiiiKFcfkl7NrS5shhmeIx+IHn10VKx2l7PJCV7
3ltC6WiTqasGIbxP8Y8QpbF/UZ0Qm1/6tojhUw6xEUdQEcu//BFjEeu5R54P5QahSOoD/IJAKB1q
GC8AyPYQLQfky49RPmqozLeb99fW1U3DLFz8AOlEbOvUyRvFxX1m3x4hbT0la0QAbXZRvp0Oar2w
lq8Xl8bpL9QmqG3dwHxSJsQ1C0722/7x/E+oMm568N/WKURat0XLLVjEZlxtICmmfjnJfWSWuKEG
86aiqhKZJ0tHTtMPd1WGJGdob9+f0isUFXmQq5k6wGnL5gkrd+6shPfiCIOCipPa/yjNkMf9jx47
ZBcN8QiR+GHnfk2mu9L4pvCWycIf4gsvF84Xf4i0kR0lMEtf8KrMPUYFf9WYWG+LF3MbY7O++iW4
7sE6u1ewV/tmf0E5fmFt3Zp2qiVkuyhecHCJjODsqEws+hONFaBW5z1XEB6nh8wYN7OxA6y+lDDJ
8EDNFcpEKAshqEIBSK6a1ngtYWM0UpfdY9CGMKa2Lz7+qx0rFsv5jv07EiRrcc/pXHWXo+rjIMSt
dEBq4SF4jNDsQmH0TnlQEbxdhvlfZ7uMC/UXLjhiufC7L6NZmekmsVrByrovj0kAOD7caN+rTXb0
ED2MT+iwIRn9/gK+znaloNK6GTU1i01KDuCZ7b2FvisCsncjDW/BslaOixIF8kIRU3o+SGlKHTeB
AKCVEWeCup4+mydBnyjW9V2wr1GsRPZwM/4RUnTvj1MMQ/6S52Glow8REW1WDOYW974GGZFE2WM0
vioxRX4/0NUhKw9QSgHHTOPJTDfw7dBjzaCJaD1Wm+SpgIw7Py1Eu7UXLMRD2A42hotyR7rkle/r
dh7x1uzvBWQ6YLGYh2V6/M0JPAsk7vSzDd61ilkbjghkNKV9CNM4/OnolG5W4Aji4j5sKHouLc6r
a1ucrmenihQUkr7tVA6nCqqB+wrAVz2hz4ksK8rhdr5whF19OXGWs/E0fDhtUSeQlqY7zr1vlQmi
82wFHRVe66Xeuish8Pwv8Cbit5+vSDmatCI53ij3CVKx6FSLTQC+2YEWL1L3YF285p/gCy6sFvk8
EzF5lhmosTkmJQopDcq9sitGNXYEAAoc7PAgxIlEt0v70YJreT/aVbpDMCgmNo6myNAhUnS5YtIy
8SNT5eNhNJpOaFSMj64ZrE1NWbs13grkW230vzKB/19Y81XO8bb9wCfCbYFEgPjUZdTaagKro2AK
wdA81U8NyjK8NE+i/aJuTKTbl26+myeojQWsyHNEX1E6tgO0xOogzsR1FBzirwIImgoN7FO7h02z
mODcjCfGhkYfon6W/BEr2+c0SzlgsBk46dsOwWhlOzzZKx3B4elntVSEuXXEOEylUAyk3Cl/x0l3
RksxUzG+6rGjnKXtnVP7sPzOu8rS+Xb8x1zig4tihCNtwCLjLy0cSRmZ/9zrK/WvCezXSQjWZp+C
h+zeoOqpr/JH7XN6yE819NSl95cpHznyb5C3pTdxvmn8Bi1EPZrizIc4hN1XGR+r2Nj1SX+Y6mnn
eu0HM6JFUSTlfZS0YOVtJ936GvaACdbOWNG7L2VZhliyGoemie7nrvjWjdZP068/Jrn5wA2xt3z3
rm3pmAVh9xQaxk5rho9pZH3vwgizVt34PU+RuTK79uRFxhNeuU96aB6UqDqkU36sEuPJhtX2/ra9
IjAzA1QtSbCgOoErkL93mseZE2PCRmtrxoOlNL+VZf2rC+JD5DDyCOXDaP5YGcBs3eGXYbeHMgvu
Yrx11ZiLvHF5RNr9HhO99RAXO6vvT/Alt6Zi3HU9AqI5dlS4Y77/q9/qDefH6d+/2gaeAO/r+nGl
t9aQTH1CfZdmPpn/Kdhbex256aUKmtDNvDi45UjSComDtEUNJ0bAHkXd4OD8BOVO8UXgE5NjCvYH
2W2IMd+FW9KfRUqBfITL0aXzbSr9iCYO4xx37b2AbFVrZT08ObgaqHfWUnohX1JSNLk2WeKEHMce
0TrqLihNv4m37MdTu3I/qG9P9aXjVJyW8ndENtChiwwO8grWmlhz1hqjz+lWFGtVr1Z9gCp3Ui1c
hTfSGQ/DOlJ7jULoFcQUik9VNhlhDBXhNe1nr6DwjiC83jwuLMzrA4VsXsh4oKoK51LeTp3nJkPa
8lr5e7lQpb/7hTw9enJL3f4bN4OH2isvCHRKqMjJdx8ccy/V6OlwfgpRKAFAGOIV0UT7obvTXxaG
dr0WiefgZI64pWiSS+f1VM16P2YzXs8YHrUfRR5vvGDcfewflhOmG7eDoB0Ib1I6paheiV9zloG2
kdMOhpVSGNkVj/U9kJ1Nty8ewl/QMNHqBmX1A0kHiOzlJ50EeOkFoV0vGZFW6JYuBLesK0RAUJtd
oE15sMHiG3YLgt4PwnABb9xt+xiusMRZRqzfmmGkeHUUF6HsXolJVG1Qw6GvAk618b46hcBZRpot
9K2wpFm6+64S4DeewVk0Kd1uTFx+rY5owvpHiKdpgKF+YRm2VQ/W8b9YPKJCjmYb1WtwZZefEzCb
kllcDJTKxYHtfPGfsJnYxC+iYr14kImleHmsUP2DUyqK8qQycpKWGGPehwAj1tYHIW3oI+DO0bk3
j+YKoY0SVwkU5NoV2r8L1+mNhJRPR7MM/WMkYK/EfEwo9W08Ii8zrIWHmXvCUeXVPYo0v/udbBbZ
oLe+In7W2NeCCXSvs6jATJV5SCNyo+/uSRzY/pMQ0e8R/lvmwlxfhoilGTpPUHS+kDuVvmKfqIo6
Non4iu3RuCOn2SPFvki5uVEbIQ6nDQUfYUIq91SnUHOMlhboOr5n83/on+Kd4NBNeHU00KBRixZW
ZQtL9MaOR2NPA+gNmdy5yuynhk5gVlu0cE4smpNw0+oeRAOgxVel/TEJ70Vcmxai3rgwiIqfKabk
QAPlJ71WtB5xQ0TURWcFileyVh7CQ/0gfJcWYolcRd4W57GkHZ8bQ5XkIlb1l2tB2ovujj0K8TRX
xrX9VQvX5eqeVPsZ9u2XhdDXzwrvYpjSykmiJqV+QGhcqwSv6RUFMdZO8mFJZvXmhuC1K+566iSU
8S5PmpLSCRKRnrfuv44c3H9fU6InzzW1fE3c/Hz/RJMbY6MXpGoNkJZFU2MdlW6SB+8BnxO0HBbh
2catz3cWS/yWsysxbdyRtzexBkxEZuEWh3fhYfxL6MMmmJM5S6qtNwMa5BfsQZanrH5g1jmF5oCA
qBGAowjXFrYFgpdDsV1UnRZPT/l8ERWLsyKCJ1bR+QidJo41od8z7rRdhIoeop3jg4M927D1n9I7
oVWGkNWrnj/72XMj7AiXjoErxPDfv8ElUQRCQlIqpTkK53eX6IgYvpEewSF4OzxR7oJnC0OR5Hvy
MH3TX4X2Xb3P98Uhf8h2aoQJ23IOJKfj8i+Rnh5j0WcBte8JnpBaPFWWFT6UhYp4/cLevD3r/4xY
2jFj2qS9kTBiwzc/FzbAOedOr6KdZ4f3uWGvAw+HcDPdIaz77PTZXofW0yUgg4JHfQSW10+vPthp
Lbd2RT+fFn6dfCxLsyA/SgrVU/RKo7DU/sICco/Dq7nSmrVooQH6egS3jWfSASDb4tEsL385srTf
/M73K2rXzkZ9xuzt3jhgrPg7/MwDBVkHb1FF+IrxK8eTUl638wFcWcSLJmurFe7KQBW189W11cwb
v0P80G9WfnSvw5zvsabzf3XD46RRgOqSrdbi46x8iMEatwYuqCbiqROKCf2fhe9xc1UKbgAPHPox
suZtwUporICedYIw42ceic8TXjCbUOU9HB5okzv/Bju/FFW6uuJJ9xUv5mQQin75sJ++C5zOSDGz
6NfNU4hn1SJJUNxJ59fl2/c4G6l0Z2mNMUR5w0g9/Xc5g9rN9/a0cMbe+OgGKjNkxeLxjSuAWIRn
Rx6A0KqN5mniweg/6+mr9dXzf2jKiY7xzv4mUrnyc1N+a+4NbKy0ve8cRIX6X4gTyckBgHHekLgv
OJAT6OpJqz3IKlfPUqglk6lVzi4YytZ5GsOuCp+SMkzTjTlMpfLJsOuyvM+Tomx3VZVo34ve09qH
jsvYu+ssSOtbKsHgTTubjGrVuFY9rp22rd19PiUZEO5KH8OlI+x6qxoIAbmYLpCcipm8nMW0Mvpq
Gmm2t9hEs0DQ7DQeRY9d9LU4yT6+vwmuV8ZFOPmeqvLc1RMhsduY8docsAiKeUsEC1Guz+XLKNIX
Cac+y+3ijY4VHAz8zpOjvdMPizi/671Fzmtzx8O+pbMkl5jdwPT7rPjfxr2JfXuxh8tw39zXwCWh
0W0XMxk5GxRrzcHeAloKAA1W3eXnmjqlCSEAQSA4Vo/YwdzZ8FKGo4oD+vsf6goIKkeSzlQlTfXW
FI1yJCHrowBNDt86HLSS39RIDgvBbm2h82FJe9mvfC/lTSq68vHT351OMBfPWCNSORBRwztOyZ0B
ev3bQmgxY5dn1eWMSuejMpRx33eo7zVbPM8x+EzWyVtvcFmZQn5cv00pDRc8fnToYfIFkE1unVQO
oaxpZCTVHK1cJzllpf3swCuwm2hBvfatxX81uLOI0uCcMs5DfSBignNouvLylX7SsBiG0v8wHobv
iLus8ewCtAkxEpvvHoWVH91R3XnPCiaCdLsXTu3by+rsF0lXQ1Eqsac2YJrHXfLSYcKX8TzFCPGx
XvSNuHrQvM03jVHTfaONGdKqapWwJ0slDRQ9dPVzJaAC/lsJLEXzbHEV3zwNqJog401TjW7e5d60
ghhkuBCpo8u1SYuvsIC27y/WW+eay0/GL8qjnChXZ3BoGuagQ6dPPflIxrQH8Toz8RN7P8xVLUZM
nItJlqiQ0j2TqxVtkOZ9r6u8Aincd/O++xRjvmah3ZZvA3UzI0P4Z+n5cGv2zmOKbPbsOke0ZSzc
mpijax4bBDj9wtwtjOvGZYdkmkkJFkSMaevSCyW2qiLLikYcM9pOnNfdgygbGMiNBb+EL/1CvBu3
HQ1IGwCOrfO53ppoZ2Oq5qQNbB+enajdVVj4/YGbIOTapp2+KfFP/GON/wLkdFXg5vtpug6Bif9h
ifRG2jqPGwxB1USw/JHanHbNo0Cr1Nv8LnxMXwrO78XLQlwG0jlzEVD6eNGUjRYJi0iBvibhXwX5
i+7gIe6nK3gdq9p4qjHTrT8YprDL9ZYOleuXzuV4pe+qzUZJVYx5xsz6OaBOeeRk2cVYLD8l98Jq
sjwJF9nFuDfujothS+9MBFSTrLOJW+Nm6H4WGjBiR1ro9C++8G9MMRZ0ngdAgNadLVdnKquf7SgO
Oco/C8dPYU+QoLVm7srnZXTgVZuQFUTj3KZ9AHgaIIR0TLcpeJlcHwaoJyVFhZJ345i0DQ5yxVbx
ok3qOrupNr+Gnf25trN+s7BzbnxRCyQzJSc63SiTSkd3kBdJhkfICAbU3Xcv3s+Yiv6mefaPsNFg
m5EZkGJl+F4upCI3MpGLwNKNqTlVW5Zuj/4CfbU5wqw4778blZZvkznSN6bmHx27fv4/Dlea7qEw
o6HUEJjoUZCMApSH3ScH+y30wECA4EAz7sUCjr68H/fG+XQxWGnbOja80yhlTaF1uhmK/jHv3Q9m
OyydgzfO3Ys40v40c74xPWcBcLWpQ6SbKbZxKReuGsWuywxsSpb2y42h2aqFc5Kg4DiUaC6vE+jr
TQz7jQXsxKcoSteJP6wVu1taqDeuLcQ6KHxrtGds+l2XcYAlGM38twzU372gCnMAvEiLY/+I4evh
P4fosTUhEqB/A29E0EakkVlxS9EpS+xNqfefvZkpTbQv+RRtTSPYvb8+bh0DGKIYQMHxhAJNKo0u
qfWpdY2K5LiiaJdidern60yZVr73sZvHVcrZ0AMGHxY9bm4smYvI0tEa+7lmKiZ8cV8ZnpPBV4+D
SJqzJKtWqRr+8qxgr0zKXTf4j3NTPtfVfCiUqli5brvQ3b/1ic8nQcrrgh4krWegPpAlxSEsm7vG
XKzV3TjdaUgLTgytLzoNUozEdOvIqjKbCpb3y/CaQxfPd8rUnOpWe9G9fmP76osbah/0JN+76fga
OdmwWvjaN64zrhbgbpYgqlAUuFzLRVbXijvxI/odMmOAJJ21vSofi92/6Nje/L5nsaSjp0KsV3Xo
U5Maeb+6F+FsZn4U6LPuCYnLRdz1rZToYmzSSu7ga1pJ/Ta24KAKg+xi7WwVc4cc7Et46laGvnDq
3TqBzmdTWsFl06Lz6LNPUyyrcU7dQgteKwh4vv/VbrwJbJDC4KAxihNcfOmjVX1bNG3ER6Pgn+fB
wUqH7TBVD0PVbcM8MtZz7mAg1EVf3w98c0rPI4s1fZZlzl4f1LrHSR79NWKN8rcGXhNDrcxfhIrl
0tV8ax+exxNL6ixe3vrY9zZMaBB+LKLvPR24hRGJXyylsRdzKX7BWQSder7SK4zIfph3+hbRxmN0
nNeiTbTcNr21Ps6HI+22tIiMdqLfv8mHR5j+oMLwyOmXTvBbe/o8irTPzAohP7djSEPxC7J91X0b
sToYnP1svXpmvQlMpF3j1zL59f5c3sij4BGDO3aFWastd8CSEVae2jM6u3pKsJ5beZH+3e/wbXTz
V9V7xubk9/sRb8wnUu1wHXh+I90iH6HaMGhDnkfWplHqo5ZVm1EdMaNXfGVhY18RCrmBzyPJ/lWU
cMooGtt6U4c/BJRO88y1keXrKUUl3kkxTSlXiQPX2MlOifmrUF9rt1zV1hdHeej6P0o1o7Cgb94f
/q3tePGrpIMgydswnxoU19+Er8J9zXt9V+yhPW6sfN/Nu3S5sXpjS2JfpUMTxzMNUwTp2opK31Ry
Rbeo5lhf9S1gg5coOJg0OrVtvbfiFdwBa8mh9uZIeQqJFiN0x6t7SvciMw2doed5KxrV1qFYu98E
mtjbg+xVlwmON84Fh7YNkAoLQXtaxZfnwhB3ZuFbTK1Iz41Nsc9JRfxdgct7ufY2XrgkH3ljXoX0
EIkrDQ7gVFLA1FEyJTcQ6FcK1EnQKtAWL3vxT0hnncjpwLCCneBVKS2XuFCi1B30ehN9HraC0CLM
pXjuQC2p18uEzZsjOgsnXRZo/zheawbWRm9+jYG+moz/ZllcjEiaNLWLUU80CCGqVs3a+OLxeqK2
OG/jrQK8Zz0uJIY3TpyLgGLMZ9dFM9WsFY+AWUfvxvtrqlEo6f3/4la6CCNfFK0lROX5Uvq+vrew
p6rhBhb3ol7rHReJTjfW+kU06cIAxoi6Sc7S0/cZJHs6Ggd3xRSuhEL0IrDmOhpFRlhq9KB401xh
Tpywqi09VE1RqQKoWOwt0PObfouKyqk1lx3yrq/Di3gy6gQ1jzhrUQhEgGmjn8ytoB7aNYVNnbfa
4lxeL/o3gK6wH0X06UpXSvc5N7WsMVmR9dFAIKFw7nskrpLfwpc43Nv7sj8uXAPXHSJiWnhPczbe
qNxQr1LbpCam38RHU8+ONQZO2tGarU9kHCu7A6IcGfpKGZcS3hu1feFGAfaMXiinl1xvt+okjvQi
F5N7j6v3LhVa0/X9G/bkP3fRxQL+Ipq0+4g1l7TfxOS6ycHWANZpaNW3WxX+IV7bJG3LkubimXB5
alJ/41hmxaoCRCztxTKvymFKVGPjUsntLWeFgTHIyO+D+jMOlhLs6/OFb+gBGRb8AjaJdES7JZhy
MxyNt/5FdJhGEGfJGsV2bZ0eUBPK14f/YkM6LFQouqJlguCetP1jw+1RttYNJNv7TfotQxIBBGGz
UXepClpkqfN3g497GU96l1VeVc34DhjICYfZLn6KaEhZ2xEH7wC6O49CInv6Ps43Ccjz9PC3HdZS
tegGmODyZ0iPtShxqyrW+BkCuxTcJd7GcE9mtYr0r1gfRaf6ztj3Wx8rwvzUJ3tj+uihaTY9/AtX
jetDg3ecqb9RhAE3yMkG4l2j7eWGscmgR23zjfPrbwHTfh1ZWzH8ZbMj8VEvV/VlSGkrqUkcBJX4
CIhLrd05W/Wzfygtde/US1a3V/B0+AoMDyAsrSWBO5AXdeY6nWcwvJaaOUz3nWt8MTbz4c1HA/3o
p3yrbIxhZWzLfQ1iFTsft9stHJLXr5PLHyFlI3rc6EEBYBeMumAAVHshVjH0FJd7pjjbWWv1YL+I
LQBDfiH29RFyGVtKU7QctbmpMsWuHrYzhMZgGrZKtrIeM+G1uIm3wxfntwOb6l/ct7cX1z+zL31p
b+6I5rwN3N2bn/GHpVYZIcgnXJnWKW4AS329Kx6Q/MGlI5MONGg81MvRlBAgtHIXf+DOXccfhMuG
s0edEEuP+hHX+e2itcfthf3PcKXTTClRlA2gC7xt6+KRxsFhxks13AV7QT9ScM2m9rxoOXyd1fCJ
sQzDb4FFftU9iWc/KLOasP2uBDohHmEoignMVY6J9LKAxM3lfBZPGqYXFk6ciuUs9hQW7tukuNe6
P2wpvO2341ZfZbvhS/FFf3DBxIVLqpY3Ln6efyLBgTrOq0Uugvdjxz8aBybTzFLGKw2vuH12NFDL
+I/5ECyni1jSSa2VgzpnriK2T4c6qyBfCN3Q7ChQMEslpxtPTRe8DTozlmAKWfJhnCKwx7vCNjeD
j7zvoe8Uq1oVmh0HhyGphy+VYcfbPFPuWj10Hjvg7x2srbWdRraNQ6DjHihY5AvvDu1NT/riwNaR
vMHtzICUpSJqJh2iUetEsZC63CiqWxwQ3rB3be/aBw2Vud8QEIaXPDDGX/asedWuC+oiRqew7tAR
RBIwWqXOEN5FUxjtEfa0Hh1TNPr8yLlTw9I7WUbLWcQp8Sk1i+mBUrzFAopT56hYQfNRS1sFqnCm
O5iCutlTnvnmN6dugi/pUNkvpV+O0cqq8n6rjHZI4HZ0X3o4zttqmOMPxTRnn53QM9axUbrPkzc5
r20xFVSIpqT+M6AuiSWNUSaPqZ9VR2OsoIramvar6QzjNLgBSjsh3V6E5RHbO2gZnifryS6Gp8gP
vZcsdf0CfVEn2zf91KBSqLvTU2xP/Uclarlx2nC+N2rXesBnL9l3UdEEqJDoCA661Nc/odXnffSD
CniuPVvklaTw295r4/upnp1PhdFn3/DYTrcw5HtkS1Uj3Rfa4N7ZUVM8Ft2kEt1UxyeFVuK27Qz3
m1uq6Z8gjrsXP1G8nZ+aw94iwjZGz3PbGLVyNHvLesQTPXjttWl+nHsTEnjpxi9DmHgvURJ3a5gd
2ScXBYqPYxArAHnd+WNE+eBosRh/uUMvNDjdkAU4NY99l4VY3FRql6/C1ofTMtbVB19V47tYG9IQ
UZ8g/tqNgfNRKX2KJqmRPCZg3I5u49j3hqePT205hunGqGi9TIWdvmiz66yLoJmeyroIfxuRgwTG
oDeHgSRu08V69eAVYXNwUFl9VBOt3sbOhITE0Jp5torbxLy3jUh5Av2nvFa1q+XrpNGjBzMtqxP5
L6B13Q2PWaOG+2qKkmMTNP5B14r4IYjr9tWbWvBLVoRG4iowk+Y4Zam2EVS4R9cO/G1jZtpGi+b+
65AZLR6VgX8M4Zwf/bTKTmXljc+jw3yP4RMD3WJu2YWvfOa63gfZmL0GIXzkuAjKfq3otjpt7bZ3
qgS91Crvtuh+2jRClDL/NahhTju8qlQsovLBDE9qMQbhBzcOhnk3+VR0VrFXLIEcrq5u9jyCSJZj
wTJnAUuZsh5Z8I0zCv1VCo3QARpX/6zvuh28LLRy3p7nS2nxdf9PiikdtoHiZVNTEVOkxf5JO9hH
QVzS/3MFfWprF6OTKoljPk4tBi1/R0p/F9/d47h2V6AN1+XDEsDpKgVDEEAlw8acEjj2lbcnWkxm
qYcjePFI27WJtnW6YOWmLmjUaO2U6X4h5bt6yIl4iLKh+iMUAmTsRgAtPony3hH2pXONWKK2sn4G
yBH8ilMIZzHewwFWPku3140VA2uQ+qFpeLwe3y63s/oUG6vTLJ9hNpO+1uKvmZ+t3h/ZVX4lBnYW
QUon0dtUusQkQpx8chHHsBE/9U2gEosGT1eFm7dIVKaEgASa09KN1wFURpx1cngnotsEn7tYl7zJ
7F3x4T+fNiT7QGtR6uX2u0JtxbMTUNzv3Y06B1+1EpRdPD2/P2/XGZOAZ1Hv0sFngeOTX0GGVuSz
XbmsiH3zwzqMh2437ai8nvCbW78f63qxk5oJQi5iGFixyDJQ+aRPZgVTGImFMPrUaeHP2m6Mx94e
x/t5todtb/uLsPKrDJjxkXZDAKZqzk6THjm0YGZVH0p3Y6VrUVwWub75ods0R9Q690tDvDmdCDvS
PHfo/lytDvQkq8JX+WTN8D1b5R4I3mzaKmm56mqko3+3unGfuf32f5j7tt5acWzrv9Kqd+pwswHp
dEufYd2zkqzckxeU2wYMGIxtbr/+G9Te3aqd7FPp89RHKpWUvZIFGHt6eswxx/jqNPt5hUEcFCQM
cDGAeqEN8WcEGB3z4H/wMEyQbsWUXzWl88UK+9TRieHDJZaCFpil0aeuka50naw3JEzSJ9EzPJF9
O27B/75rdgtary6do33/FaHvV3MGGBC4i4tQBDR+fn6uQBZZTZsxTIxDN9KXGyhtsFDLGLFtHTb/
W1/tP54RK9ujS4vsp65VVY9OjVb2MJGkgSVR5aGls+6ha9CN6fqvV8PnjH4ZzwhkHaw9tKp94mT2
1cgXNUdolXnggHrbdFfGZFOdL97aIv6S8Pw5RP6hHwtEFoeIzwh351WVotawrHQ0JQFSQfuoxco9
xWwEFxlCjoBd1tn1V+TT5RX9fET46bofkW4HBu91Vy2hGUjsP9WV/40eiF+t9IV68OP5Ph5FpiGc
1ETxfMvxPlqPWwJ5skWaadGK/DIh+dXVAlBT0FOJVYFC7M8T0+ltMfc5/S416sfDBvjRLlg1u3Ar
3r8MK7+8Gg59OAVBzeAToB35E/y4ibXoai2+HAAOLkpoKqPMuHR3fCEg9KtYguUNXAzlayD4Hx6t
sZuOWH2Apin7XHjPvfoS2/1UGsCMXyTzgL8hJwBD/efBy4SH3iMckBZZq0uzWfSTQ1Zffl0X/pzv
/HShj06UFJU+r+xLRH+hD+7g3bh2M7Gy6W/+ejH/8jpLSgCwFHzVT93upZ26PcnCJGu/jQJNxCD2
jP1Xk+6XV8GQ2QiI4BJ+zN54IJzO6SL0tXo508N51YL/Vn8hzPOriIuX8s+LfFyudjahIirSIAkE
vbdqvupU9DpN7lopdL/k278euF/NtT9f7UM25ZfUU3zA1RoJ7K/3cY5xkr++xC8eCHouHnZliLmg
vvcBk3ILZVORd2FSNraAfDy2lE3QmpkpNaWnIVPDJqJ99kWy84sHAw0B2Qx0MbBqP/KWa3g42GWF
+FA6Bpslqpbk4q+f63NXCfTqAe3hIAbtAWSJH9YpVK+03QfYQMTr+IpcFNKhZdxWsBoFG+DLHP6X
w/inqy0P/Kccvs7bsC1w9gc+A+0WpzznVK3mwj7P+yZR/Ktp+EnVClsx9g3EVx99bfSTWPYMQ4lM
++ggJ2xe+5vqkq7MCqSyw7yekxxwPUyKHouNWgeb+q1ayUt9+hp2+8WKw11Am8PFcgOK+iFQQWA0
oEPXRYmbm3Weo85tlWuH3P/1m/yEmuJR0eCCt7lExU8B1wzA/UCxhBd8KNkEM2Yfpg2Z2sIXlNnh
ve02X0zOXz7WonoOjifYjR/bBQ1gWthrWGGS8+mstNLb1MU5Nxu/SHF+tQagqu4g3wAt5xN3fp58
0japjJLKm06uid7GGepofz12v7oG+pCQci8eQ5/YI57pPZqOTphUqcsk3DdD+kXv2q8m/p+vsOzN
f5r4eccnR0O7Jakzd2a1NV6Jjq6djm4cCVRpArb/xTP9wUn7kDK56HpYNPVwNvs092vpeI0iOEWQ
a7rJDs5hWvkxusfbl9elhl3ty1f/8LUm8S+vCwWvpX8Yh0LI1P/8qKqm4WTmGT06KHYtaYa4cW/h
IwghXSt+1SsXlmroYd9/2b/6MTdFmdGFCjFMTxaF/E9pPtzkG8ADEG7v10C41k5SIpj128U3YoZc
E5TxIczofIFef1wFHy76MTkYut73uIWLGnBFAZiCJseTyf5icX9Mf79fZWE3gc+Mmv2HMQ29ceZt
ky3pb7oxm37brVBc+7pN9mNOhessrb+ofKD0gb7+D/HZSVVgy8GG1MF+4R+kYBzplb92Dz9Qif/6
SbJT/eO/8fNrA7+OIsv1hx//cSxeO/ROfdP/vfzZv37t5z/6x0X7Lq519/6uj8/tx9/86Q/x/T+u
nzzr559+WAld6Olk3rvp6l2ZSv9xkey9WX7z3/3wb+9/fMvN1L7//bfXxgi9fBuEPsVvPz7avf39
N7BFQP+JMDn/6z91C9+v/f1VLA/44+7On2vc+P+rXp5F8fznW8bvvz8r/fffXOd3G3AUqkOAV0AN
tPHJ8L584kS/IwOBVyE4sNCo9pEmiKbT+d9/893fcaamS7P90poKjOm3v6nGLB950e/4J8j6oaaz
iPuBp/DPcb/8Hqm+Twm8hx8//02Y+rIphFa4mQ9LbYFUIW+36K270H2CLsvPgWWqzDjQxdjIq/KD
6xfvttBn1RQe56neumVw5nn1pWUPMRhmrAS/GuokxXsq1RmQ2Bftq4h10xmn2cm3SxFHYxrGQUPP
InAGPfoA6yI3RmIuYz3OX4R/iGJ9OH0tgB8yx4XMi+4aGyn+z3c/l+MYdSk4tSKvH/3MO2ujOWMB
gCSOvhrhHbPBgXIf0BEm+noxfZqcxILwnZW+W1NV7iXIuSDoCLQ3WRfSZKdAoFhnD+9pG22BJca8
nIGnZCKNdUNahtfloCZR3oUy9fc6SBmBz1XcaZ5IGxhPI24j3qOIFgpIvvT2a25RuVEyaNjkBOeT
DS3dKHqBHBAE/vwyZW0JCsnQI8eGudxTDuexGI1JKDlYVsHm666CtrD0nGS2Qh1HVXlFR9WsopKE
rE2hkZP1YawlHeN8ujRh0MICCpgMpH7epOOOzAyju2oJgnUdyrhOOY9tp9lxu4G5IOTYz2jUPtnN
WT11+VpnMAOEpVWLu0IByO/p+ZRhbGQZQSOFN8d+rvNV2WYaZT3txtYLWk26uDdCYVAt0G/wmHlv
wpWVpdd+1ZxXU9deNaI5zn53NU5e0too9zm9C5W6iSeZW4KK24KgxXNZxxORADqq7hoOc/nWIs5Z
VnvFvnfTalWC6sRsA316kR4rBQutXIQMtZsNVxpGa1TVcGEz+N9OZEDBImpQYhklVPMfUb6qYmvg
IlZW0yxlTrjhriMyX0EPMGKzFA3zpuCQylGwouxQZ8RnrdttfUtuAIUu7mLzFpS5Q5p5x1TY7yVR
J25Igsm51Uq92CX6RsoeUK1CnbVw7bilXsqMCO9s37xpNbogdHs2y5xNVhoZT5F1Ezacs364T2Gd
Vlg7N8UsatLK27pRncaFccNVio7/A50F08GL8DQax3qUIUnTlDEN6werHDej555aaUOqZ5721C9r
NjxbdvDmdF48FOkrlMmeiyi6GmDtKILovj6SeplbnfXiZ9FFpdR9ZqZb3u91OYTMmYv7ySvXY5rf
BQAbmIaEaGxp+9D4fC8byDPydMIt9GdUtahkwoER4r71oUmtTZih/ah2rrwRhnQF7pJZzqUZyYEP
8s5twxGX9Qyz5gl+9/2ZLtqn1FN9jKrItxYNKYU7ofO5827y+Z5GxsBGBK0IXh5U8IQ8jFb9TLr8
bPJ7ZhF66J0K3o+62rrtcJbS6Kx04AQy3fUq/ZYPDv4YqsF/fI3oTvBMR4mRrIbWepJmeEJRU7O+
6UrkiT0rshAkF6ruxrA+9C0/tc650FYQu5N9TSo4PNHucsgurEEg4NXkrO6aVysb4f4akIn18hiW
QApH2417OsDtzdFmVVkl6z00vpEmPUAO/RANaHtJUQVv0mZlakj7uP3JqysRe4V+mNCkw1pKe1aP
Vc0cegZtm5L5kEFjtCdwwhhUHLjmCFHC27DEPKA6TKBj9I3mqmDGi3Z56D7rrh2wgDFDhvbOzqON
FLxnAtQZMq7CyTkMUp3swcUUaNCrX6N3tBfH0K0G1OEH5oopYtJgZrql8uJ2jBiY7UdfQKZpqlOc
fryaNVEJ9aTpog/Se5j2HUwgNxVZ+Hga1LDc+N/EtB6a7HbyYTLIB37Ka7mJWkQVPU2Xnen2fVG/
KKvep31+QypJ4iLtsKCLo+iseyncx7n0cHt+y8aSzwkP6oa1ub+vdVGv8iHsEM2CQ06pTKYcQQjq
ulvi9PetF8jdZO3UHPYsQ11jRdwcLo/0OSyzh9IHwbXI3VvZolLMczvJXbxYeC7Ghgq4H6GAbebp
ufXs87Qma9K022ESjJYZeAHRK0YHM947dL07Malqzbxac9h/wXQzz/eza1dbe/TLgxWkamXBvWCF
Y9BbWKCkRzpgyNEIb8Qqm/a55YLZxaFzrGR7VVhX3OP+zvJM7NqFjkcLe1ZggidL9Dd9rbzVSJyT
5+FYo8WV5nBFN3KkjGYQvW6s/dj5r9q6TIleFXU5JaSNy6La935zatCFKUwKq64pA+IBAD2x+xQs
vpIWDL0/YK647hoZ7GVOu2+CymfBq55pQb0EeyTjs31fZdFNZPpu79TgJ5XWfJB6egvAtYAHGSw/
he2fWSAY7bEunwMYWu1g4j4xoWjc5YW7Dv28j4WqEG0bHsVF6ywHNpCuzot+hVf15g0IJ9xeW2lw
2/JabsmoVQJrkiZxDY9DOWPqgM+bqDA4dGaoYs/zF4UU99on/TUgj/UU5g1DCxjf6w7hMc+DbQkq
pG1ZK3TTDGWwRraPbATd2ll/wdGET9yO+V4LyjOsTqG1hn5uAelSFaB9tXHDlygT82rgucPcSCX5
jDosrx79CSsgl66K27Jl/izeUtme1VLeTKCwMPAUWNu7p1IUF567Gp1KbfU0vFsRXYTGTewN+DOB
I0EsSFDHsJ/XNNtK75l7Q8RU2t5a6c4T5ls+AnGYjH6EM+2rcYdzYjdPgcre0H0+x8oBJ4S/zJ7f
rbMOK3duuscBUzIeyFo2ZE/zkfV2cOHb03EIunPj9euiKcWqyypIehEkLyDoaD+A2SecO2Fv2igg
y943bxrruDlF5QA2zQwTJ0+KuGpwr87oPkDxp2DFaAqEAnIs08aLna5aK9ORuAlB0gG4tpWa2zGQ
w47NfnDVIXFd2cJXK38IHx3dXfq2hmuoF5WrdnaSMKjJqp5qkTSRfTLSWzXa0utZFogqkbVpJr4J
QpRGQtrEpLS2rfTXNHNvc6e59rzRrIVv1n0a9aeJq5PxyNHM0VmtyVWelm+9170NMjulRY44KA3r
/PrKmryHwg9uYR2bCD1cRabOYm4XNpPZfe8KGys7C2IQeQwjZTzatlxlBooVLrCGFl6/STMaHffz
LBkdzE3gF9+gIbuWXoo6H5quk7KubrqHoKyxlvJFwo0Yih2IZIjm5VEP9nGyVWxzRNgaqHvS9fmh
6gcPFqetTOgzZnkIj1H7llrOt1pUOp7aLgFfce0OGh4FpnmrM08yTQoTE9luTADnWFdNb62U553D
sd9P17JF7joFKsS+miZghwxxNHRBrIfiVsl0ZmSYYtNAdZIS1cbubaAqyUiKxB7NP5ssH29hSvyM
BGdV+qWBqXE7x2KgTEVum4xDthV0/NYZZcFJuN8N2ezEMLmHuFo3FHA1lvHIO8nmsQN3O1NZDOdk
n3my3OgSPsJEgJwilPsaeXw146zPMHYTq/z2unTqhxHpUNyN1EFGjwZ9wtE5Z4eHwhl5PLsLTmah
6UVKD8xn/wAEXsRkDK01kascUn0rIhUY2aUJ4jHCexQwG7DhfGIVnr2C5MA6D6xyqwDqSae21nC3
he2yJtdjlB4jKusj1Y/cJmrV9uU9ovCDVdv3ZLLgO1y2q3AuKSu4BUvmS4Ia3gGDtcurh1rxb4Xv
vY0GsoFNChb4PFsI0jCy8gL4PrdWHcOz9rwL5/NSuH7cQui/JeMuK6Jj66xyBYMAHl17aGHlPdJe
230RrrFjoJBvfpDZMUx3UQn17W1VDy6D3A+U0lZ9ARF2aBh8S9vpYkqDG1jkggxuiwE9Yk1CkXeu
qKU2MMr1EisqVazTdd9muI51TVsut0MYnewRORWy2MSdc7miafRe+s0NIt1KChw6AG/UzCtBSklD
ZWNoDw7KOCAzwRurd2F8P44rk3v3VBDNauOz0ofRJzhTrK/lS2Vs9f0UWZb9vgjO6oCOx7YunrJh
hOqU6u8zyETElVNv6qJEWaOp3i0hLydifRtGKFurC1o1DixPnH0V6SW8w0A5qqLYtOQmm9EkDkHL
GF4pZdKR+dkd5nndOuXzaBerNvJffFfv/LKAYZKunfiR35MqBTYPXwiiBVrBdH/t9s6rM5pn2x/w
mvQ1jhPnXKtrkNQklO1fdUnf+hbJ6RhC/GOm/iV1SyfRodTJYEeJpdodL81tBPtl6XWLbXTBlGt9
q9JHv9Rw/K7d+5R0zJX5epTjyU+ZttWh1eRQe5WDmELPhHMTpnMc9Oa9FC1kqZYvcUy4zoLgrU1X
uu0PXleuSh0ylOjv0UekV6YNX7jfwiajNA1zcvdypk+NCGBC1coc0z9Eapfz/VDN10qJrWPNLFeB
jwXoI/5EPZgY9Cia+jkCl4xJWT1YeXAYeHGUw7AehAWgPwDQODnicZih4DP4r9ybp9jtiwun1rui
IGCI+rtegAC6vPoSk9TnIJem3JH7wG+hUTjf+pV3nlf5SzbNx7xrYeshttUo7+Hndd6WZVyMNzaI
f1AFEg9D1WbJVABAnkCBV6G8FWWI5JbWHRIk8pYFACcMToeR54Bg171FeQbtLie4K7D00MJ4NE3w
POQWehelswLWEttjJrboqQz3VfOtyUJr2ym32Zl+YNK/Q0m3ikMq9p43Q7i5XHU1RrPOx/Wg9BE5
8L1VDXBybt4F6JIJT8+hHRrtoFDnweNxxkYUeBtbDUABgvAwavPWp4isvGxBYEc1JArn2Knux5a/
jkMPngaO2ATzYN3BYRr5BF9r8A4ZVPzgtc5hdQ01fhNe5fBPj610hUgD7xZvCECBLQ3z0wkPRpA7
B/Iu907AOUC6rG2MEDYVhpUfC5mhjWGA/GTQvfT4LdKPjLv0atQRPHIt8miceWY67HgMniMmqJPm
q7qmkinjIpODea+f8wtHB5zRsHJYJu3bsphPxF+osSi7MndOcTaYrieTbvCPgtVej4wzymjs1zDK
a7CvhsVtUZRPEbidiqcrt4IiZ2u38J/i6kiEJGtt+HgBIU/wK5VI77BB3Hc4fR0Kuhwl2744GyXE
0zIsnqDm/WOZ8iwZAJ8cJo5NsKHIlWf+GEabqYM0fN4+NL48uEo9QxHx0Spw0gv6cO/aNbagCo4O
OiuuuvRB6voxKgSeZZAQTlLVPp88lmcQgc5p81wVzYbPTYp0KjrLCJYJH8OZzTZ/h7DRCUfyy2yE
T+KMA2NW8weRBy6rMHxt5e2atL4lXQ8ZEoxsHkHQUjugBVvo+e4rAXFGvzrvdd5irIE3WYLf4iCk
WZT3q9zO7osOg6lSH4r++S30olNmFeBzW1QwLOoNt8WtTCERJm286KEg0F+yL1qvUMzQ9liMsEaf
s3XbgRCXi1Ptm+3URne2FWxNQY48hJBnfR+2JtFpcei8+qyX/G2e7YzN1fge5t2w41azRSnsycvS
vbFEt3eHiK+n/KJqfHFWO/CCCiU/g39jcVniFMNGAnsb3wX1IszJrgVCg1uz+mMOrMvxm5qN9dTG
QCSftD/c5WkWsaJ23z1EQSBBcH7p/CQKZMqi7q0r7/Hbd0U5PbTzuA3J/BQgxrPZLdcoWm1njhRo
bG0eF76/60y/rVw5r1WPIwxKF4Q5ImtX9oiDVuZLqKVGKp57zezp4BMDybMGqXOX++dOar37VThv
PLvb1S5uNbW6DvAHCNItgUlUaSnkgdbtorPF5nqyWdiQe9DnfWB/6iJq6oecMsHhmDXmdbByKsCA
0WuoKXA4p8jW1qwGFrYe8pjsetQuuFKuc845OXUoemOTNPHMNfxbkf6hPcRPui44wgmFed2AFwDB
u5HgYbsK92bSYTeZaVUHAqb0TUFjy8bxJ5s5jduNaEOk17a+SAd1QYrypPpUMgRpllfeS5YG0K2y
sp1NT05OFXKEpki6tvFZauf3GnhcNGCeUofDaQGnlXgO6FU5Ad+VfglbzrQ5KMdKYzu1WqySB8hW
IuN2UA01lbWrNcjcWMMPc4P3hGSkS1I8AizpfVkUiWyLk6DFSQFORcV/7ffWRVfqS15B+iEoEVCC
2sOkHb27KsPpvuuR4mRpc2YCsstmsyrpcNfnau1Ib9dzfVGa8UHN2bN2EUqq6IYGYu25w50sxofS
DNsCV0yqmr+D77tuffd2cLNDHhbvUc9BEoW0FBBBZIpZxsxYXo+yO3o4whg1bEeFMS1md2cN+mJs
yFUXweY18O8Nv5iUA3st26x0aDvMsYdXqmDdHhSnyEtslwP9A8a1ikb3LPKTovHDLXxyzKYoOiAZ
jkkkFAF3f1zbCsYuTmVXx1UA4MWrsbE3zqXVYpuxqCdhBYrewia4Lf3pCTINJB+2vrFvAMU2TEaW
YJkR54HAnkRk0vYemrY6EEXtrfY4HHHxKMjDggX/m69Lr07abrohYAhE1XjnOwZnx1bf8OHR7u4n
a76Z5vw94g647mOTxUWWiHAsztCEui4jlAWEZ2EaA98oKTp5XQAznlscWmcEDD/fgMESsoloSIgK
F+shDfKV1QKVDEo/qQJzmFA5iMcikwlHOYTZanyoSr1BbQHejiPGinzjguz9VEKbPoJSh7AupUWw
bDr7FjkKlCpqsstt+MRNPRTVFfSTCx9LGZ3iVdKW5rXrcgZuXxpTwm8KMQINSPE5b1OcWoCwD3RZ
jSMBnNcKFBi7M8u8DCG9bme8b/CiOM7QHYdZkgfFjr4DhjMAY9YQtsyi1I0nCYBZDdXa9rG8mmFY
RTMA/bIY7206QidtBNQ2ufy8km12FgbzujN+thJpeNlZNGQup+cj9Ebd/bLMXPvOTSFo6XdncGzC
9AdYEucWzl9WdoQKErN9vQmL4NhH6sytxoeQFt5ZdlHg6KvoiXIf7z8aNio0KnH93F3P2a72uX0e
5v6tyXKofZjmHYD4PrXx9hbEJd2giyRZIkTdmEvUNIgNFLJT3m6JGHYkW9bD2JNzXDrI+yMa5JBQ
FvxUd2HIZOtRVs3BtavPU4rVFWZQgwWIgPWb5fEg5ivlTDtszgdPQvVk9JdgJgSIjJkfW844MGA/
lCMntaqXUQggSZNGMxRCccDbQxv1x7S67Q3CO+2A/U7qYsihyFSHx87kJ5RuwNpF4UJiTpfKNrBC
nHacnM8iP8Ghmsf5jCzV9fB29HTRAh11rR797mR86NFbyRrIrDRVs+7d/mEKaJwOzYUGvjHAexOw
MTqiSg/Jc1j08VyDKlQANSreja/OclutDRJ/LCpdsW7AVBnH/DBj1TSRt3Pc6aET2aFoA0BJ2aHK
lrSdbiLfs/dtVG3zeX6sulSvygFWL4UgT1yw5YtNganHqG0ebDECwh620sJvTPxclAMsecd6neXW
DXfyk+jateMUhyEa7mgr+qSxe2iCOzjiwaumpRlAYb6JBD22Gud7iWCBC2ZCXtf9jZj9l2Ectl4l
knbqMQnJS2qTF3SxPfVFC9l/dZGJi3rgD0H/SC1yOfZq69vBE2paoGxybFXRAgHRID+h+wcGHSuH
lyyC6SeE9MH6objoMpMyhLdBV+9phwAucIQXobgzWBHYUxCQnHx55VW2yspoPbjDA7qt3iH4tYUj
YxaLMj+pVm2cMTtV1nDnuQpus+7Ocbq1NbAaivUxtrAG54r5SSv7x91Nzc7O89UYrjIkY+s2UFNs
TahoRTlEZkq4DhI/bhQ+skTxCBT1m0VpwwikdBmtQ7rqwxFnb4L2tGwLtcV8U0BMjxWC7huCEovA
1suXSIpTps1qx7v1U8CRnG/y1n6iA875I6lfpxKrVeCFBkhXxhLlsuq2SVedK09TuOy1HFkAnSqc
30m+abj9mkbF1ub4difj+x7SKyyo5gda0BX4QFUssBUgyAmNOuylcFCPgLyME+XvNVoA45y4a4v2
Jg6XSdmDMMXGKbsOXfdYobUFS9mDTrNG8xWJIzW9R+n8VBsMXj/7gJCdaQ8RMOxxuI4kVzOdE61H
FFEhwsz6/F1n4LZQD4Ucb+el8k5jOqo4ncsX7FtHiNafL2+mHwJ8ubwQfLzC9ki8x6Dod3Luzpwm
P6ubLi4js2oN1pA1bFGTRc/ccNdQVGHE9FpOc9I6xbvTzjeRUHdNmB5bQ1/SFFMtU/RKj0MHpU36
0mn/oQfggUl7zYv8qNLuwpoftYYRuudfdVzf0w69lwiWFhm2QYq3pQu0T5jpbnCKV937R2KA5wc0
OxbUK3cWB9yBg9KlSCEinpoBEvzZiJUh1saWe9piUIOxQr6D7TWGO4REDwUrvfCm8qoz21nG3O07
1giYvyMQ+C7XWyBup5yol5JODvDV/J07411nk6vM16saM9pP7WOJcrTdDzvAFP1uGRqaqbNQYuLI
ub+z8Y6Y39aXvM+uqhy1JY80N13fxo5l34giXeAI+yZozMoI54kGxbq33I3JzKqZcFNjgLFbohAv
i0eg8D2bU7QA5mHF8okeK4KFWkzzDUhaRxwd3gvj7aKOXKGYGOc1P1HEStS3cauRhwpMd+uF0dUc
QOwgr6CiWA13EapcGY6IvZuthQU8wEZJYQkCU+XuInLTEJJEKQU84O4Ub6dY2zVcFombhLW+6MTw
sAQKDqdZxiGYIGh2k0q0qOYn+LWxVptvBb5ZpTN0mLl/tTxZNdtP80heVAWtG12uaa0u8CQ4rmDN
RaTfjh4i1PL1BMX0ZMrmJ+jHnI0EJfZ6duHeQeSae2y2tkgMrggKBzl5tgD7k7E4EcVPOAzfBMTa
TyHwn2y4A9iVTPJF6VGhRuBfQT/oRXd1k3ggkOb2fEz7/s6dAB8XkkRQUQO5HampRKerbvUG8PuT
N453ywgbhRFFeQEbVVziAF6OWPHIt1GVz7NDmjbwRw3jcm6gG5XVxz4L58QmjV5D+jFacWjgFEg6
+zp6yGUmz6txP2iD/vQizBKbm42eXLNWqNezWVF1dDh2DZIFSL6EstbIqC6CHw43P0g/P1FK/sUm
+kg6umlq/PeRR/QT/+jf4yVt3puFUKM+ftX/XUoSSGP/MUrSD1YUSKv/uVv4/vz/Ay2KPefdc/Ez
kwt/8J0XRezfoVDvws8P/Txo3fHwHN95UfgEirzoDEQTB4xzIZb/L2KUS3/3oXNDoa0DySRwZMEI
+kGMcsnvIEWhCWMRvCWglQf/G2LUH+11f2Z6oqspAsU5ChbWXghaz8/UopIUGYdupkwiLQ4RFnJs
cr3PorPKv5rbfQpxlw6cASNgT2tmAAb2Oi/IPaqWTHtm7aRZAvzzLE0hBASiDi1nxmvF+sgkWVft
qn7aYfOJSwo20AgTrBw66ATRSb0MDdwUJ73sP7HycmTlbgzh+1WHambjqeuaOogOFqsyaG8N4sEJ
3FUPt9ySCBB7DH53hrdzujOOsx7FtAtqs3MGmaDLe2OV4dEifWJ3rzq3VzP0AXyEapkh7c29L+yl
ljf4U4PR9zFEA5WLJj9YEnwgl1mZx+3W73B+5be9+2oRADE4m2gvu5hHxDF4GKP0nBQkQH82QaEy
2yBX2M32a+kr1mb0kI7IScyMskYDmhMIHMApJxBDQThLeDQkkYJTWyRjTm5yYGxy+v+kncdy5EiW
Rb8IZtBiGxAhKYN6A0uSmdBa4+vnIGtsigxyGD02m950Fj0AOODu7917bmgb1r4OjG1KmEUYX1Am
E/rJmU3lWuvyNzFO3b+v0z8z+hsF3anM+eQav7gyhiTNaDBy7J6vqwrbFrqMn0c4kegR0rrMxP+5
i6f2qRlkXaIMjJBK16J+rZv3fn82z/7cIIvS7oOWupKlupPrhkG2Bkdgd0Tiu7irSbxyJRvCuGNt
z7lmvqialytDG47PjrcM69syfz4MqsvxNCcqUxP42aLBWQFCsctH/a564oBErm+3Yb2CprA+h5z5
7ql9HPlkZvY662kSheDF9ctZCBwitb3/+1PTsFSjERdxoZ2SkhUtSad+TisnorrZZb9grTkGfYuf
R/nuOj6OciKARJCZxA3yGadgFFl4iYPa+XmELwb/5SF9HOJUJt1EUdPKDLFEpEiHaPdPMqm8P2e5
lxdbzOkn92+QpajK+EtOtag+vpIxmcCyLqG502wH+/5IsXZTP5dXwU65Hbzgvbgbtuq+vOh/9y/D
5vzEkJY79sOPOI2fIquRXgqdPi7XXLeI3ltoQEtSKaq2i8lborqFeHVWZ//d+/fh2k9Tm4p5qawN
XDuE1stUyq+EHpeysp6s27r6FdcKR97RaTNlbfh3lX6jGvEa3IqEnuvM8/52SoEDAB+/CIO/kHqS
1Fcl9DAO3UwuHrGVg6l4j7DFJrn8IvDOsZA4BHx3z1khgOYhbYZE8Pk7IGdiq1cCBcFmNHZR1Sh7
AxaMmPLt74HAwMkJjeSQKTH6jTpa8+PcoijcKQwOXWbcV119DCb5QUEP5RdkPow66tHnkHNAbFg2
59md1Y+2ZOYbWr9rxRy3jOj6Quqm+i+rR8FRTuqfORHecoPHLWcHFL9ePj7Fgb/GRWYPienFebLh
NICSZmm62L4V7MJKcmA37jG4umklunqv3+lNugcLQslA5gciJmqFlUiugSpHmzEs3SbrL0aj3Cf1
YdCf1EJ2cqnyZvRcBj0yKSsO8VRdxoKxNoB+UWC6VH1raXdRqple20Z2g4YPc04PscgdvSO3dxHr
9S3FlGxpxF+VxUvRRHZuKDd8n17TqgP8bfzKu105CF4YYNDyEfXJ6Q7vtCtL/bpvOQzltA3ojfX8
ZdO4HZeaDQ0rHG4IvOvrceaBKC/o+WhFS2xxYBnrBdX/NtwbcXcRiQq96Ap2D2UWIT3EtbkFa+S1
BWRzK6fO3R5R/SaNviGl2w1LEOBhsKlRnvvjM1QdI5ttapVebgrhapgsrzNTb44nGm/M/RrUdkTl
BpUBauc90vn92Jl3A2WV2txYvrKeBXGbiOOFOl7r1L57OXN7xBFoMkuJZiT84bigoJ2Z3hw+ho3p
zv6rGP7OdYN2zHLJz2Ub/Q59aWVGxZ3fDkTDWG1Es15JuCJjDUDrJZQCt+LsJugjSt19WWbHRnrk
v22k944OizA+d+Nrr06/qlLfswXZx1r4olXUK9Uq9qIeBroqbYXU3Lcauq60D1eJHFMMRBpcQDcs
DPk4jcJBCtAqWSK+QWs4Jvn8TPvgj6K3F6kgyHYzqJf/57d+SZ9ffD5EDOhsGT+/grEY17PQLNtd
Kt1UH7nmELZhyydAq3aFKntjb6w6WXDChlkWWet4Aq+T06o378/8lq/rwOffcvI5KObOr1k//1lx
issF/Vc+Rra1tnY0EtfZ65nxvn5+GI89loZFGMOFcjLeqDYz3IH4n/EwjrUHCYdVRl3OQcNyqLbt
OrmKSuccQuELaEDlwLKY4okgYfNDCtnnm173fqkLEYh1uYIUPgebVPAvghrWYPZb8vuNEO2wj7ja
pOwUP3bLknSZ/uHM1S9P9vOCt/g+wBXJcMbAmZys77NM87ahq0vh4nejHGv9zwLQx/VhaZrd10+1
8KfVj1V0O1XHn4f+uuYtI+N0JBXFgO57csQKNKmB4YCmbbDovUXF0qqz7otuOOfH/bqk/bW2YMbl
HAeG4GS3p+KCIYdRrJ3KrQ80d11a5ZwpwIGPsBzp7woO39+fL+6LCfjvw8Vd9t+DGost7MPm1syl
ruvzAcPehWgvOJr4SnAHT1iTwWCfQzl8uUIwXhyjuZ0QvET99KRVxHPSTwlTWE6DleS/9pLsnLme
L4e5v0PwmOAq4BM6nSd8DMVaMdkYheOxtN4qvn2dYK7UXFpTiF6pAuscApJoxhOjvJuZvipGenfT
sDPkCLlt4TaS7sHuejzzw75OIzaoH3YPJ29RLA1TRycSwNhOXxNlVtl3wYqHu8+2otP+Bzdb+nK3
ly3xhxGXX/Th0Qpzb6X5xIjWxlyX10Af2CLpB3B+tmanu/NM4e9HxAEHXB44KnXszyNCqIulyef5
9k+6WzvZZbcWLvPHdqWvukN7KW7OHZC+3wcbEoRoYhgouJy+nBjbi2gZsXHTu2gPzWzfPl6js/NI
ZHIyWo5Xf84O+sUqudzYD4OerEJtVs+IAfnyx1v6jao7b/RDttX+g9DjLzjfv8eaD0OdfPTLrteR
sDOUfyHzeipv/ppX1FuigUP6fTEY5d72U/tZWCPb2mXm6hxE6vuH+uEnnDzUNo0zgtL4CTBA70BT
XGVrfSsCNWu26S6/oGVg//yqfF3oPt/ek3k757VlTTGL/GD2u2S6l+Z4Z9CnEW5/Huebhe3zQMsP
+fCCBFKTa0jNl+eYb8cFCgCnud6rTrFVD+W6OHdm+bqGfR7vZA3TyRfJRYnxlmCLBUJQgS6J1sZa
cbOr8AyH4+yrcVK2MOtJE5FXL6/G6CyRFoMLVpAkmIXVk7soxwETnzsdf/uVoyCq67yTIkjJz7cU
64tCIDLfnHE44vBY6QQ8yWee23fzw6RYQSCkurjcT8bINRB0ljVzAA8A+neBjYzfDvVHmZPJzzPk
60hsuRhIg9TKknJaHYn9rK8sdNtOieeAGGxkVv22Fy9UpT1ThFx+88n2hpFU0+KuQWc9zQAXtHqO
zKKrnLkyyTmyu+kuFldNrbqGELo/X9XXdWG5qn/HOnmhUZIJVmG1LJFCSwv8T1idITx+f9v+HeDk
BQ5nOorpyACcCTkC03t7VlQ2rOeCm76s9WAVeDhgL+gRA7U9mQjzbMy1FlGYazKEjNHDjKMyGSj/
FMd5DpwAN+PPd+6b2s8yogmQhUXOUuWTEQlcQHnZjsuEWImX8SG4tVYW9cDxsbnAVMPeybYuhHXw
xILuNgfJTc7GBXz/Gz6cgU6WPKVSa/RlXLXkSzlVaYRxs3UlARcpkDSN9P+RdTyOfgfzHSXd8Lv3
H2UOwpkK6F+2NlK0CL/0lSqNIHEpmMz9Wu3fpTjbFejAf75jvJbfzewPx5aT2QbWVubkPdbOpIeS
PSCfs5Me/41uDvPvJGnx8lzWAfJXC/ly1M2HTtYOVg7r2TK2icUJVgn3pSjApEXvMhCn6+MTRKYH
HHgzFFmKgTB8MSbyaEOiz5oOV5QxVk8ZNZIBvqwW9ysts9wxe0qXRnMt2L35zlbM7pYYTDl8kfIC
nUDlZlEfuABkfVf0ycRRc3zPbYTAKQ+vwyj3UH5d6GbzKzXjrRntwzktXLQifPNXUGWzDFXpcE2T
043qV7/Cmdj9Ru6wmzBtRUb0nqSI3AxKBNStXLmOnmG2XMmCcqOHt2GZuGKfr1vqRM0s3olK8xAL
9315g5lkJ3bvo4yTx5Bu/bZB6Fq/BMV0pQW/FLNZt9LsBehQRvxaGmxYq3uKRwkXzqIgIxu4u5ql
63Ji5SYMAKYtLhF13Q253WICnqbGKREEVIW1NvVLOcCwh4VJk+M1nCrMJwQmKH+sOsQZf2FhAVZr
GaeltJ67ErnH6xL3nSLASYxrXGhemUteMxUed9SLK2R1BQWgulmJFRKlxEJiJ2ubhhLh2PdOVoAP
lu9VqVjPvLxFc5dgWZkj5De94nYzRXbdHatjjq+2rjHs+++tdJ0NPU73K2T0TiDdFFlpIVMEZlZJ
O0FCkaZNm0jE61avygz3jfJWddOqUXKn1SVnQuIv49XV8Adai9g7ZlcV957cWpd56cqlcFlg8hoC
zBYSscbxaGvp6A6tgu45wSMxrJoiuZxHvEdjemgReCxGg2RiwUverPB+jsWr2nqhe38IrPBNKuZN
1qpXSZp4kyBv0rnbj6LuxumeU5e36LiQEdsxq7QVILGJQBQLNwaTZ4yOBNeuRb3Zq0NJa4r8gKYE
7Szujc4/1MUGuKAXp7elFEZIz/x30YrXQjHfm2K4AQjqCJOP+0xcF718NGckQqa8L/MGk+mdHF4h
pNoOWuRk6HVlU3C0qdznaeFYSrYfQhm5OiFRM4+O9Rwhk1lujbbYx3XoCBpsVO0l65t1zfMSO2sr
WxrqqgZLyLrFBV5jx0xSza7EbC1NjU1omD3E8wGP+SFp0kNS/iJ60xsmBXyyupfk9LHE4SxZRbr3
SxXEuw+WrJyxJ2zjaPgdaMren55SMXMDRXstxOrSD/JylTZ3kfEwzI9xwGQgI8zH8lfJdg0tYQxf
Wtgz+h3WUQ/hpiPmxuOsLA0cXLQ10SoTUnxfUe8N/uOcxqTRkvo854cmL+7kXH0ZquJxZL5E6mNc
JIe4sFxRT10zGYGmCSw6vv9cRegCSTrIWq/vnxVg6uOIv1yjwosQsFwWWLFL3qu2OAZ1uU6miAnU
H8M23+n+FabYQyG+iWNzlZT1qhKKi6FkNqDn05rsNdL0dwUFcV7ui6jjHblocmE7dNU+QLuSyOxH
EM9veyam3F4Da7rAi36Js82NM9FJZhST2m9Q4k4Rhx4IcgpmMf6O4n7KorvIv+nlP3p+MQ37brrV
s/DaGGIXvx94TIIklMnr1dQug2Bd+ntB/z1UuicYygrBHpSCHDiBEBwtM3AV6pIDQUQzp61YTlYd
RWwtUp/UAbW4KWwlA0+YZQTbOjVWOQ58kzowlRSjfDE6zQ7Fqy7V97Oa7RDJr7oCVrJYvqethUzz
MtRBL4y0EyJrq8QvtUpvNvf5bE97k9w6YzrMOq4y3z/OfYp/AKNAV1aXSaytzDixVYq3cRM6bXxh
hY8UX51AWebIVi6P8M6r6EWgOKAJtW2Yh2UdzMfVULwgqTzoya0oHa2MGa60q4FkvCC/UZgEvvGn
bYr1FI87QQm9Mv494+eDR7jr6hczgROeM5dzAkiGNrisw3kHQ3w1W8ExCZW7Miwkz+hepMhYRdrv
ekjont9nUXMYkObISWrPU7xKs9pJotdMkNH3/BqUYQctfj/r7DWSxDUxr1nRS8Hz0aZuVQwNOt8K
CU7+1MvppRFEe8NPD1LZbxKr4VUwVumgPcsGxlk25GV7NHmP2+A+lW6LBlhoPJByp+OOlVTbDHpH
7t8GHfB8UIQFblNEWoWUAXbWJ0xMJq7KQvdbB6kRTnrjQYjwumMI+u0PZukmE7vXNHe5lJ2SUCXH
s0hpvMkeY+ElKKtVIMbnysLy1z0GaN4lU5wYKhlVxedTR1whWRzDqKEZ1NPJXCkbweWZOdKDvj9f
xfoS9cN54NNwJ1uaaBSE3NBDZMxr3hBHu5KeUvrPJKAIhJDUD+Blw1/RGpyJ25JAd7b+sFzOyWGB
lDmSUiXk4UsZ/PPlDhnHkkBhf70Er6g26UJX9WZpg/srdX++8/VNA9wAYcdZS18iQGi2fR7PQumm
habJeLvy0B74yJEFkh595220R82bnNQNrpp97f28d/z2PltkRijA8whwP614l00wKwNSTq5T3tXb
msoDmEJ9peyLdWLTTHmAGVBSpfTfZId10fl5/KXeenqbPw5/8pghheiwUogEGL3+0KxZy9ZQnzfn
jszfnGJYHymZmSo9Rwrsn+8uaP46t1iZnD4Or4owvAwD/CwlK2o30AMjKUA+874sP/zLhS0ndMKx
FnTwyfPUoRxYTVdQaG7YWD7r5s3PN+7bK/rw95fz4Ye6ClC0WpGqpnbAwd314lE0K5Zgyc1x6ZXF
HlbAmYrRF7b08kZCTeV/QT1zM08+AApJpAmZtzW1Dn9dZweMKbZ43TizixtI9cQN6wHqpjMH6W9K
Y5+HPZkh4RSFcWgmdEWekHxeN6vIjdbzDXAORo7d6OrclPymZPV5xJNHp3AOAa/AiCVfOn2HvMpJ
XlqCSml73xbHc72f5c99nSn/3teTJ8k/bfORFD4n7kTILMmmq60V0YPbnycMSMwzA5180kLoSHoe
MFDqvxkgb6QMRE2urUpxWGntnRDcCpIbpVvLejfmJ6HpV+HbLKggCY5CVq7YsZSW0yNnF0OshW6a
QbbVsHn+ygNoRS3ZGdKjpj/k3UPf/8GsaQ8TOuDWi+tN0j5YxovfCnvwB65Z7iTjalB7t2xv0vKm
my4mMtu6KnDnmb1yWshsCcF89ACF2l60myk4qAZ62CzAgD0hVnP0QSc3lzj5IPGdJnnM2aWbr5wX
Io53cV6/KmLzUC/iBR+n2krVXwnSWuvECbciqmkzAWOlHvqxXilzvmWD/5Com7zFKpI7AeuwIKwF
4zUGh6Pv67plu1fYspbdj0HiENhiZZeZMdlSFm9kZWcO9BoSt5KD1ZC4ACGm0pFCxXSx8CWqmtth
4ABPek6SOMMyE+DpyV/L5jVS/JeysSOpejZH2fOrx6jbZuNjMqz12eJcHY1OpDzoxkNs7ifptkYB
M7/jPLCz6cUs5p1QkcPGWQ+nhC2p1SEvOpGcim1kzYUjJSZAmJksUD0d2k2WBwjTS/7BVB3MHmEz
aRm16QIWMo3Bq7E3dzCl2Xi7aG8cAPjTbNqjsRx98vhCygVHtEhO6fez4t8qBdnh2Wudpc7Imamq
7n1IRWHNmah7MDQ0O1k/Y36mkb/qxHZHXgfesP04+BQpqoNg/rJ4cFQDqI6hnZYOWC1Rttk1YBfF
B5uU0cRvNw3Jr9EwsL9KVtlU0HrvbMsny4lDXxc8BcV4KVvjdclxV44RT8jpbR7rW5kHWdaHeNia
4kYhK8iepUbG21YeTGGc8H6++uVu8l+lhgLquRftu/fMIPRxES5R1TxZbMZorKSqoo0K5GrhiXnN
7YCUe5O4gNVW8H+03hNcdjZe5mCwkASXmWefq/D/FQN++a58+BnL5+DDCiHgpjfigE1uvEXJckOC
iD14qtcdI9Jtf77kb+rgfDJJ81SRaynED5y0VRuBDCEV7SMh16ItGC9Nl9mmibXyfrJIE8/+1N1j
E5YHGQyOGtIZiwobfYi9nFF0NTqzqfhfLt3ioC6Ddf4CnNXEoc3CjJ+jreSd5KFh3OebYssZ6/yl
f/tVXfqteDQlBY/U59sMd7ADQbK8ZBfJZbYJdsS3rYNrcBuktp57qN+sFQpkEAsiMOIo+uWfB4uB
LI4jzCzHqu5muV11YLKBK/38NP9O0JOZQ0EerPOyZ1KJEPo8SpgV4zz6LBRLzm4T0NRQ7fBO2LSH
ZFNc+Ae4BnzG3rJt7oYvYrmFOHvuCS4X8uUnfNBDnLxD/sARqIt4goPN8yNYklhLgiwmb9Z8lHfL
vdXOjfnNXvSTBuPkhQl9kppGv66d/LCwfIubMFB2oWPZMhopL3X7UkCBuuQoC5tm3wSBfbYPeO6y
T56vMTWlSALLP3eeSoxrFDsd9IAOMFyz63U132byr58f93dHjyU5VBE1ddkinyoGcoQXUjr26FOz
yznoVmJR7boA3FVX24ElrrVBvStnjn09yW65tgZ1Ea0KrDDVYiVMDqNQeUban+nWLPu6kxkgEt+H
up+zJmTek0kohFoBMJMDWG+2+yobN2O2OXPh37xNn4ZY9tgfvpBGLcx1jrOfeZ5v2dA4hjyjcXwz
r/xVvaovYiiGsXtuv/dlmi3qCfwONKFMVD/qyQeDxCh4rwIbkxyGRoY9qJ5UajAKh3YSysrEDgLA
hqN+TvpybtyTfWYm+dVMHBo1DOlG9A/h/KZjCGywYmc1dQcaYouyMJN+UZG9zzCrFs1bqAu/jDa6
HNL8shwRzAnCZrbOPogvzf6TW3LyrEv4pSqmVJpZY3OZKU9ZbR2gKW3EtAffkrnGiPCyULd4o89M
geU78mmWnYx8MgUyS1AETeWm4MtaieN9lDfX2sxRZrwuxtRt5Nrusuq6S4+JYdj/z8GXJ/Zh/k14
3oU+ZSbEVrIa0n7b5sLFPFNWwxgYVhVAjQfZeF4YbYJ2Lq/k61f+86VrJ6okaGCKXyw33YjzfdYh
agsv1RIkGh/3SBmdGVSMJveOpo7U9lU6XQi9xXo1Jeg6g9992zuQ0e1MqfZMaa9q8jMtzi9hsPh7
eFPYTzAR/4pBPt+fZAinJkxpdJeaeduFqZdqkleXpmuU8CE63fGjFKLW4Pm1ZPvlUeq1VcHOItIC
pxTg4k25J7OnNMr2ukAs+fPj+3IC//vrDFEnVJMLPa0piFLXasTswWfTNG+cJNhdd9CUBH+8ldtN
ei7S7395Xv+Od7I8ZZ0xFzyxysEy6sqNZcPUs9NqdOoWcoCi20R5umqyi/E19/QhA6Ixo9SEynEc
/EfLeK8gI0nzU9g0q2xI3ag698X+8j3FjyUrGqhqIpMI1zr5hRDrC2Ge2XH22vugxI5O9ZyjHAnv
o6sKENLyQkXCKNNv11ZWIkAdQ6OWmfdNkqK1xfkpbxqT4ESeH/1zQG9Ut5v3ZqzoFG2wqHt6JHDY
ozk1+/YwxJdisQ1b01O6kTiXFC7D5FR+ta/bdB37KdCdzA5bFV7OcWpvtXnmXoH09TUn7IlDFYzr
n6fE1yP2cgcWB7+EpYRqycm2JQtqOVAjJAZLBOL0i6g+R9+mq9mOnuXz6bbffDY/jXZyv7XIBG0J
QtgZnya3sYNd/Ig4mSpdc05Vs6wNJ59JRuIBsptGA3YaBpRWQ9eRz8lc/6tgNB6Hl2qdrOdd4zUH
tKGQZVecQJ/P3M5vJ9S/w57S/9VsGGFH04Zvn4Jb0UUind0sASq9rb4BIjzkO2GbPP486DfLJFsh
8hUUDjPUu05WhLEldyYqF2HFOtgom2S9HJrOZwF8d2nwCVHX/PVXnNZdFR+PlZQjsImNtyh4H7PH
XDlTgvxayGI2kkJEwh3UZJVS9ufvZ13rrdqajJEfAkx016kDmcRu3pQdXq6X88nwXw1CJwOeTMgp
ikAUL6qheIve06O5sa22lHKcc/Xcr1XBZSS0/WQg0Sb4ohoSfL1ra0OC+LvDwrhs3WIbhwVnahrj
trH9D2IDv50YrEMmWPYl4/lkb56FbQ94SaYpuRM5VCoOQLbbyLX21brda66yQ6u3UTfJETb0mZXw
28nyYehlr/xho9AZvYyal6HhAR8MfXaVUjmEaeL+PPXPDbP8/x+GIbIP37nETa3Hx1hfC8Pk+XjK
fx7ku0+Jgsab6AJaHdzIz4PMsJq1eZF6K/RogQ/qsuuj9IGut/p5oO9nIy1ZhQIAzrvTjXaDZiXV
C+ow085fK39jMwf4U2BstmdG+vbGgc8Q6RgR76Gc3jhO7IDeOJb3Xu+Yf3Q+xf77UqHOL3MXxhIn
ibN18eVdOv0k8+n4nzFPtvNKAG42WMYcbHVnFatuPe558TLHWqdEqfvNmdv5zXZn8WGjKTfIVxBP
lwCxtIJWEjksReWblQIC8zu7FNBoQPal/bGiwX7mrn77wv074unXfzDYwYTEXjv5WL/Oab3Ju+p+
KtWNBAkJJeEjqN9t1IleEod0vG9zAJgpxuliZmfRtnATYfYPzbES7/rozF7nu90Ymz4ahAjVkEX/
7at9eFfSNDFTP2Qap1bvjnCtLQ5QZQcgfOrV3RSikIAdOQUaGRGGNxjzSg8BjQjJOrNeAqq2AES8
qCG+xypsActmrBGYXAhnFKrLyel0lqiSQdeWhg2NqJOPFuCdrpUDPCXpTDevulLKBX4Vk/iAkmTI
zmyJyYj95lXAjq8SuciXWftS/AzE0uBDFXFs14AKy8+Zjsci7W6hiTyIUoUZLaakm+oIRkrIN70i
XAmYAkz464WBo7TVH0xEYQt7No2uRdXfyqFwkRL+AEnrOEtvml7cNGPsaLOx0biaEGV24O+zobU5
0oA2LlAjQMqa/Nsh/t0Nxq8oEzDUN05OE2P2gRTfxRbofnEhDGpYBf+g6LoPsfXrRA7A27mRQ6IN
KvU4ZI09RZcciz1ZbW/F8I9ZD3c0yLetekEvbJvGza/Qeumk9F1HY1Flt2aTvUhitSqq8LYpgm2h
iHY81dtJy/ah2nEBDxJ5BCr2X1NSn0w/uYuA5iKNXRFOhGYDGQBkd91E8gUce5rVdy0mUwMjP3on
e9TjwziKW92YrkE8OTwgp/eFC1lsAOTSFkhGu+7IZxi8kGWYB7WqEZFZdDLG18wk0Dx+rKNXC6lY
T90ZD9xKTfc9GiVrwZ4HgFH6Q4YOngr8bLzkMpSmYFUN6dosIf8I0kFgZzQG25yIgcSnoty3bkFb
IpLudPVuGixXSzQ7rkxkhYU7yolrpZVrYcaXOE4n6VuVFISc9Cu5gHc5AC2lqNZ2v/2udEdV5W9Z
F+rQuT55DkonONM4H42QBsEADFFTEQ/RnZCbNXqLXaZVKpCwmZNOtTFRNiZo5xSjtZN8uCul5clo
+bOoE5VB86EajZWvX1dLfY9DlKQLV5OlPZF+tjIBEaXttlfGCxOnpWKV2wq1a5GMh56AC4G2mNDz
+qQ3pfowTvgoN+V4OU0dFhfhzhfyR8Wc3VlQYP+hffOPBV+iIEEvG/d2ObROPlxK6SGIZ1vAYSqG
1yYo8UGtNhjxwhXNgnUYZoCk/8jCJZAiDksuCiRFGjxFuo2N8SKVfleRtMmr+ToukecUlm0JtJ7U
va4AdzGetXKrjfVD1VgbSxk9Tbqeq8WwJ1xlZetFBBMIZbNp2mmblv5dxgSHmLZT5xuIV3cAKC+l
1h0gRgyGeDvUwtqAfmPm2RVmM1g5yXU5Hy0yHCaQFQpv6nwv1NFGF/400Y2o0S5rogm3LB05i4Jl
4PXpYyK/j8YLDGc4n4cF/zxZ/h6zt132wvWsDfsk3gzpe11e573sjLxFcA2qKIzs0Yzv4ma4GmcF
8dFOqgwnoxQ5FXy5HGPmmBdl90ELRIupbcyt2wDo60Xtca63QpV2XjaPe22QwhVScLsN+7XVi/vO
am/9/DpVNfIxEK9Z86Xo7wNgzDFROGQDRVbqaIJO8K7v4Xm96Wl4huODFHS0leZ9w8mx0C4k5SgQ
/KF1/rbUjNsuSfdmJUGE7K5z8FKN+VDH0mXSXAfVG/DvLHmUFPRugbWppmZDlsSSHt/7l1EMwba7
r+cbdAKbzFR3RHyvReDwbfmOLNaTM+iqwvPYl84SlDIlV2F0azK/SuvRCm6mdLiJQiDzXbVS1AdJ
ex3mp7a8qs2buL6RlKteT6CeXnZ4R4YcbOE9XuYIqV2S3YllaPvGxaw85GHoxWEGpBPI9cLtprI7
YnW15vcsAVvS36KxCyGrIZYkQ6COypUygCc2xfdSge1IFmKvy7uS4ABweFs5Q+HL+xayDFpQgDU+
9QjI95Ms8DeuKXZ6ST8fIyl4Uuv6EMx3uvIcgeuapdArIDFaces14dUoEjULRiuZ0r2k3Qc0qNPw
oGYKuQ052wH5Ldd6V4vZ8eu1jZHFgSuzVrLOK/oHAexsFjRPvmBUbiK9as1j1UXebGkHU5vW5sy7
U9PEnRwpSteU9Wpb70CfBjkI5LhqaMMi4jSqy8qYnIjEH3/YZ+Hg9LyiBVrg3ITdF7cXtfgo+9Sd
JmRx0XEQfunq/FYbfJ+wytdQ0/nCEeh8I1QHsbqJjRddfRX70cthEBrgmmN/H8ezq447NX0fKWoU
okvjcJXkht2MXkUjfG6IpBL+JOpNL65VGrEamwYDbZiUqvxz9L7oAq0ud+HE2jXBqaWuLzhCV1IO
RXqhzYABsWtBq6om81aC1x4pFjy0bt+ax15jVSLqJ8aRLm2S+MY3TVswWYyk22T4ncjgxBI7Dn8R
4aFP2UOXNTstwJgexZu4eIj4ng+WvkoMSuXWeDG2l/OseAbUx0noPMLXvWi0WILEvdqH7jSGBCpR
20wN+vUC0UjSlTHlmxHdHl8u2uNeIvkr39Jomvp3kjXalfUUg9cxm4c0JfYoqDedYux89Vrpf6VN
wtSP7HSOPGkCQsp3JkXDbLWh1wkPgfAOWXNBSurta806vkJYsSQaDevRpHomhxvJ3JFKeaFW/Uas
Aq8YNzLBU5143SdvfaNAq70r+98EqfKJ2cfqS52uQ/8x9e/CUeD9eJ202ZGDdy17FIrHAOB3BAog
TLAn5PlRS+ZdXTA9xQdZfzQDZaV0iE+bxqlQ3rdL/4RFwLhtkIhLanlfq93zaPI30nniE9cULNnN
tWpYoAgDotSI5JCTbVSXuzTyj8RDOEX/Rs/lSjD9q0QqgM+3krFSDT1ds+C+KCRfE4vVv0gBrQyh
2hhgiHm46i4IjtnU3xdaQNXW1/iQXY8N7HJR9jfaANcQXHhZh9uh+VUV0g0sbxjnr8gZgymFSwQq
VPDRnwqyJyMGrxsXnRycZXEnppdml981ExGf8cEnN6RR63Gl1dVmpnGF9rgBIl8p79z7uIWBNBej
PXT3bRBuull60Yxf6sxcGHaWTtSZ30o0+X839R7+kpdL2A0LeZvkmR2rCy8JmWkVI5zUM7jn8u/A
fIssLNo8gwE9pCFcFcWtb1AqKk3Pmm6V8b+oO4/lyLUsy/5LzVEGLQY1gXDtFE4ng4wJjAwyoLXG
19dCZHUVnz82vTJ71Gn2JqkuAQcuzj1n77Wz2wmeaWf89kOeX73YWIiKoQ0MYuop9aFvHgxT2tWp
N46yq8P7yzZwnF1gqLYpNfzxhwVCORT+OuxTVya+QgefqwrRqQPRHifa1pjWjUI2+9g8p0Z/ysqN
kMgn0Zhqnj72JMIZ7DCSbRN3M/kJsi//UGXZ1tRNp4m20Ia/pfQY+u3KHLUXo8+oHBNE3rmPmHvT
6dZOqUXXn27K6nUSqCYst+bfnEOKL+kwDHeh1W/C/k6KoEkDVx8Tvgn5sQ2TVZiIK3DMddrasrYn
LB2PgP8yi8B8jGlfJDjy4OgS+nYfIO8OBuKLQCxMUX8vCMNqLO40dOmjTkINhEwxe9GiauUzm0Fr
50lhhtpsW2ujo7RsJYFMRBJoTGktcwZtO/EePq+d6D9jvmJG8xP1vtclZ6lBkDAlN9StyS/ZHO4K
edoO5AcNkP00FZPJ2O57oUaATvVenYUiPPp4bVSpeux5P4w0WVtz5HVN7wlxuNZSFLPhS+WfMvB5
omUrIlkHKFDyapcmP+ZR2HcFs83qXMyQSUFeLLRcp+2g822LNg+xZtyqeNTt2ITK3JotP7vgooUj
yUF3eK8tYwmCQWwqPOTdQso+MI53iv4HdiV0uiqw7oXrkKEuwoglJO9yGsHM5B8TTH5k2r2A+1FL
jrHGA2OQ46RBMSEzyc7AcMly4cHqfxTrYW9Iu3Lc6N250I/TNC2kc7i6sATT7Ywph0AL2v+2KJCW
M56s4LfUjg5oVYgnJWz8RLybkkcZlXibP0Kf3keq4IRWsRrMDvjpkciOtTGjT2Dko6f3BeKYivQP
NtOo3WfFXRs8i91jVCxFToyJZuREK8C4uEump0oHqIhpY5DZKXQa28GuEI89UefZiNIlPlhV47UT
GYTiz0LY9919Fd5P/FVDeotnBbcpzP8l5YRks4p/N+yQJb3HWoBa5FGZsxXGAYoopM2mGVPHCQcj
muyhPmkF3AxVuE2y/GOwzk2k7v163+dsmf6wEq16DUJyI1W1M1MURuGbWJyXQ1TGjNUnKjEnSyMR
tyXpdvEmyMCWqIk3j0wVho3W4IQaUL0zCXSntn4SFNLGb1RiomSaOdA3da/t3hlGe8YS5GHctylT
lykhqckk0iJ/DE0EUf38DoSe6CqMa+1dJEyV0yXGTgRgEpqxQ8qLle3LReuOsquuyRCCaCNF5MbU
wT7hToCGnTmiDLumVlf5BLMakXOpH2QE3eNYbKVOP8xh5sjdzVjeZynNl2yJn+YdA9kGxji/E7H8
hOb4Yx4kJwuJdkJAN5IlEHVkWGQ/koiieezJI8rsIP0R5KeG2p08J6+LpJuufcyFmLcS/uci5hIk
gMKVULplg6+EUIEK/41QTK6FNiuzcGsW8/LHeRqTGH9hmY+1HgNNVknVXOY+wbCwj5NMXUe1yPvR
aj9qiXNmJRU7JcLzM018/Ssh6gAVULFwg9uweErHek/DZD+G6bX+xNLuuGiHiAwxmCkinjH+hn9o
DFWcidWiO9Fg1xD7o6ngu0BvbJ4Cgmxm/EHGEHFue0+16VxR/XfXcr2/nGp++hsuaRCtIaazkHDY
wbrCHVBdUpOOUjTbhT7ZZVfe4YjldYjWJt/QGPIf5ZQbYMhTK9OOmf0lkuZmDPmSBPvQkF5rZn4x
Vfp8j4yLqYFqZOaoCPx98HecIStdoRzdAD2hYGmOEf7u1GPTBd4IjuT7ht9XPbW/rHwxPshSq5M6
oCcuuWpbcSRZOn3tgOhFKMbakRFfi6kNEDuxIE4lJEet2Q7KSzKeaQraRGnsKonEqTSDCl9hXMOX
1yRX+n5/V0Ez9TU0jW+kKVtIOC7a10MAHkYNmIRpD5rbebT5sCdsybdwiWFiMrCS3eThKhPsK5kC
occYijW01+qlyKwOIU3LrcjsAe01DTWAX3bnmjaU4U2tXOn0fn2Nn1a7aC1HiTmpHMoX7ldPe8nG
RO8QBVXaC9aCPUq2SS91+ap///t/Na8SP1/lhQyESRZwC5F1F90ZYlUsHu4CQZAccyMeps21+eLf
JEbLb/npOi9GfYxPwRwZ3NWeeE4zVxzsXtd2nGtrXDwvhIaqEtMbaIqHEPF66Mz74tdyH2V7V685
U6z/hZsI9wUNEWHRGLcvFoxrWmS5yYLMPbz2nQrF4Vjzgpr30D0IW+X8/XpfNJjJ2oP5vTjEIVNe
/GazTJ9LHXnfgGYvBVaa5xxDatDokxeEL98v9tXN/LzYxQ9GzG40BhKLlVq3GmXfk2r98fslvhrh
i8gXdF4z1GfmpayjC/zE7zJEJwvSge/kMsg0t+OOwrGz/xdjxa9e7c/rXWx63QSQdSxZb1E6YiB2
jZN2L6zrNfFhV8b4y09/+fWzNJAOTIWXqenydfw0s+CvUJQ6qpfRNvlcO3q1azxp1x/B5U/+bp3l
Z/y0TlGNMyErrENJUP9hJgYfqk0B/Fqv8/U1TewXD4UiS5rMt5sSHEzvX1fr1Vr04xBfSp5NjiY8
jFcFsddWuHjsyKtpZblBD0vjetNr0I2I8/v+sbu2xMVbq1dqNU0BF6HgmlbFhwR20r+wgixLqi6q
fCwuZ5RkAqlyrscQxrqfgnFTITT8foG/q66ZycvyHwkpA7+/iZPlSopzX+caxB0N/m6dHEnRY0LA
9yJyr0pSvrxjQJ7RT+hQXf4Qhz89ZMrURZm5/Citu7w3kReqm/7NP7Te5LYOgw2lWFnv31/iV7Pr
z9O05W/6tKaoCqYgN0zTiihcV+Vp1IhqCBRHUX58v9CX+obPK11MlP0wtZi2sJJp1NsQiY86cGgH
qT9X8VEcyW/TOZR20qM/x2eFGLhYktZx/i7G5fr7P+WLgZ7y+S+5KAakIk4mYl+55pm4j/zXxEQu
ujbq/XIRyMYL/U4S4f/+9caWUzT5Q4BbbpFzBJsM3JPgGV7vpK+EfjrDRr+5pn/8+hZ/WvOizk3l
Tms6Ak1xXMKY9XI32XHodgl1cRWnvM/X1eZfuJOfFrzY6Xsli6wxZMFcuCXqi5v5w/+nQXq8gwxf
//tGXmzxIoDNAcgN814EIvrRrMh1uyJG+fI9/7zGxVswC11kiKR4uBLuqWA0iUOD/hm/YE5wo4o8
TZIMBvmJBCrPEPvV/9tNvHgxRmWcNWAiBImlv3uxo5UI6EPTr+xl157Hi4desQTSoVRWyYi1wpvN
P+FWNa6UM19uJ2jcYSwhdYXf8ten3tTyuqoBQLhL8G/OBHzABZerkVdZV7XGX62liQvMCbrlAqz7
61q+khNzk7E5Ww/1St0tJX119Lec/FdUAU68adfD5lox+tVt/LzoxYczLVVUI7DG3JYIvplWhY6Z
OJ6uyg6Wp/qi4MARs4jdePwXguVfLw52ZKH21vKBdjLBM3fMhxeL1ejIjddss5UQr6+p+L+8NL4+
CAVVxLWXGL5WGhtpmGFsN1O9yqKPQJTcJLyiJ/2jIrm8MJQbomEaqPj+ht6DWFGno08xL/5sPHMN
R9iDwrxSRzBqmYP/B6A4kiYtcfU9fULv+3ftq2fm8+oXz2feyQAwGK67x2Y+xsV9ZGzD8fT9GmiH
vvjxdBR8ElWJhFDlovSRtAxNQQndJeleLYgmZk6co68jCwnew1YieEVylGba9hrzdTlyaAqvRXKT
wyomf85azSnTwShcJo7M6VH9iuSxi0N4F7ThejA1spKJJNSlnZ/tCF3fVURU0Urbg6/ZSnl+IFo0
tkP8Lbn1EGL/seF6tbZPFpiIXZbOKY62+C5Ptn1yD5TUGs86wA7mKdo2qvD3yfP8UxuZzYfvJJPD
YhDi9NBJh9x46EJcjhXD5Qqn60nmAFG19Y5g1Q1RnzQkmZqm/nEhH5vTvreeLPUJJyksVBuo9aEj
j1zz8T7WeNQJSpN70zNrYSOTii0ojOyCaitWGdYFnw7u25BOEHqwTGrEt7X6eSCVTs5JuJHMvT6/
W8WrNAONyaz5OHXDpqZpp3bBVoqGcy7F7kh4X0rAWW0xd14IV2Jxrcj9I2r9++P83z/1ZesL+Eow
+8i5qdkGT3cgdgDoM53Kq57GrbLBHrnBjnBfrU33F+Oue7h9zryr8JmBWncJ0bkh+szNpCvP+Vdn
PgUvPXUH/na8fBf7VNcShI33ZyFAhnfVLtiR8mZrv//R5+jsK0/88tr87S7o2sK6pQ2JxeGvuxVv
uWpls4oGRbKJyPX8bQY12xk90Q29aoFNu9+vqHxx8CMEBaIm2z8sgsumFQ7b1CwXYacUM/Eu3tsZ
+2vbOrVPL7i5q5a8RjBWU7GjDVnS15foy5JvKgAPH2kAF+ajHn6Y6Jq0kIRnleGD+QjryEM2g+ao
dMziuaj3NQ9uVY0/5XJjquvc2MzSjVXBRzEcLf6Im18SspdAUP0r1/dVw+rz9f1Rgn6qy6vAzPN8
YqMKtyIQCyrj++SxWOvu0mjp3ulpb6+eP5Zn4m+/Is0jNjQqLvGy8VGKQHFwxy3n9t5l1u21P2QI
VuM6fQuCzXQHSNxundBTUGxET2J95Sz/55v23foXz6wZVYbSBPym8VZ2+JyvjRvSO1VOXAuEFmnE
REgsrbPFiGreSHdmYy8oEyx9K2zq4pVt/Osv1afbcbGLG7Ofp/gilrbJ8mpD3WSEfi6kvbyVCurA
P35nBApOfDTLtdzcxMXqqkZ1KWK+uSd//shPz4Ea1IzOO+4Jyj8lZQjYccodi/OUJL9KIb9SJP7p
un633OUJwjQyS1mWoxT+cwQ1mQ4dFxmN5OguxMK3f7RY5E33Q3NFQgcbZEYPMU7/07UuyFevuIGb
0ZTRVJvGZW9HSprOFHruvwAccRROo6ztomHyQukYigKfH82VB/P39xvLly+ewVkfeybn8L/J8KO5
M4hcwDqq9QT7JcEmUHfx1GyVNF7VJJ1bzQOhZbu8SzyFYalgEPxJuijEKY/C4so28FW5QudT1mmR
6xjvL84+NGfUsgZy4WYlQkdhCcxjdiiTrJQZqysX/uVaEk1WS5NMKJwX5XQ9poaZgaVzy2fpOdoU
muu7xaPFU14dmEF46t4Ubf909dtxbd3Lt54Qhoq+7/LIDd70qnJsrRzzLnGWVp64OC1eo9W1Z+ur
kRVP1f9c7cXLbUl1MvQxCcylJjgaKMM2zhyiAJ2iOqXJvRwBx4pCd9A+lORGQfgY9HvfvMmSW8Ji
PdV6iQn4LIji/P5X+KpyxK+MQ1i1IAdcMpPMMRgaMTd55pPY0YWMKOLN9yv8HWzAgYJXSlXpmy1d
7otnSjMiLfSXL4v2sLjf29ul7u7ZWEcv2Ro7zFab6x3NrwYhf1l1ufBP+xhAdVKeNFadduou2cx7
nfgB5v9s5u36X2EYXFzlRUXiC41oDQbrGbcLohmf0DFaL7Y1+VAfte3393T5P7vcNTmimYZBJ5p/
Xeyak2D0UmbwMCEtihvaaGd9vtai+GKGyQ38nzWWEuzTDYxkP7eUgNck3vprNuLNuJNXaB/dq479
L9r3CrF0gHEVEZDVZThcPhQG8Rh/Sg99V66So7TWdst3jlSyK9+brx536sUF+o5zRrxsF6RDLU3w
pvnEdumxTMJ1jjzw+9/miw+oKlHLLGYBqsXLq+mB/CJxh7qmLrILziea9migEtOlwWn0++8X+6qR
pEoUwAqDoyX27+LlCvOqnoql/5Gn852gzk44+qiF2xNWc7trbybEEQmq9p7+kj9FV671iwKOvibt
Mm6pxDDkYguXzA6SaoT0UIYnA74RhWHsgUh0Mtlw9TZ0MuNfsAz/ZcmL3dsoC3NSgr6GCs1mlWJz
iLhoIVqNIBjFhR9c/lcn658K5fzfJW7elh/5Q1t/fLTH1/L/h9jN5ekk7vL/kjh5iNoQ9FT0Sspk
3kYo29//49+k5X/zj9BJ8iNNRdMMsupNyhdKp/8TOikTR7n045g0curjs8JHmI5iG/7Hv2n6v6vw
ZPA3S4wIl4LwvyInNeXfKQLwWC7tayxBsvnPRE4q/Otyl1Qxbf5xralYjKzL44UpSa3chg3CsIST
WfIUh82rjhIf6Kn6AMvv4BejHVSGDansdfLN9ZgIsSOPcmcrS6x5o9W7jIlIGpzVJalJKVeyMB+E
wlqNUQ5YRP8wifdrAdzWOAqiEuCBkhEiazyZ6uT6beZNarIaa+PXnJvbojBurA7883CTRRJqsYp4
JcNJY+O+VySnEU1XGlSir1Rs1nddjtx+PIGeOuRKfg4HcwNAk91XLXd9OR0CA61Ggqi8NXy7Ul6m
fFhT1pXompXnamwf5RjloQqr13+t6IjUdbOOUx9gE8EMZeMWKH4DI0L5bt72UrOqRosiD9cX5LJb
GbF3EGv7gssX/bs4PPWFdWrLbpdNMKVQMRp0bbQquLFUuBe0eMy+eFq4yrCvUsPR5+aQIRCvEAEH
dbzF08XgL/KK3ncF1cRZN3q6Pngi6UdBmt1VsrXOg90ktfd5m9z2s79rcn0FVPdN6cVz2CCytZJt
9cTgmnjKDhqpD0ys9VGrY+M0+8ozp/J+stQaqnh2V8fTKslTjCRpexOm6wy6Woeq3lUTaAdI/ouk
OZUy4GEJ3mjYrmgrBXPfUFlH27KXGF6QGJWkM61ky2599WykLwlPTdnFTrGwtn2S0Fqtg1nro3bU
ibJT0UbTekNJu9Ks9J4EGfrrNdLnoTpq6WCuisxH+W+8F5rhCVn0qHAVM6FUgUa/X3jo4h++Oh90
qN1Vbz40NWLCChBD3Z1b3fRClI9G17wVISyJ0MhvkrBwG0sQPWu2XN9M90Ry7fqwuqvDdKvUsTeJ
5HDNPyLNv9EaCYmanUjWrVHDjzbr+z6AI0CQfVNqOzFGcD4Mboa9JFZeay1bV+nAbOy1bJKf8YhE
UO6zXS0JG0EhwCtahGy9YMtBTXyctgvjkzZMWBkjp0mFvagENxggYQZzflA13+3V1dxrXtYsenxD
WCLv22PbkjiOUKyQ/XNf9y6NfEeP4ahnEQxuQltH+ETV9ABpLUSfaHZwrkrgFTmAmXYObKsM9nrx
1o2ikzez688EMwtCfBsqj1ZjPqrptKsMsLJ5n51CuXtsJOFuiPYVMWlZNdpFpm+tCPp9V9xEOFC6
ilC6tH4NNbSsCMeNsAAR/ktM9XctIr2znFH+C/5N1fjPmd6j0MDifI4NYTXQBCWstobuh1J10pCb
KUH9OLIbOp1PCHjnieb0WDBlUYz+oDStbzf8sqIGpnxqdlJr3DbaeO8nuZcYAXJRC1pIrT0XGZ6s
IdgKRrCR6WyTTEBf6KlBCYlI0MuyFjFpGDqlNa7jclwL4pM+C/vWuk1klOrzXVQLH2E2HSpFORay
6HYx3V1Ft4d4Y6bhCUsm3GccIYISvInd/NJK9Gr14CPUMTsNfZE5i36wjvqj5uuPrV4NtlntJHXB
CuaW5NaJmrtT9x6V/n1FSnxl+b9yHdJ/E9ReQeSNp8rB2VKINU5xxAgVitCi/FXF29LQ96KAZAjB
kpfE7WZKy9zuO+1l7pp11Db7VBFDLDdaj/ev28hZSGa2m8Wgt60hJ2rQDB5aP99V1bviJ1s5aY6i
SjtO3Gm19KNJkntktCdjACudIyRX+9rRkoKuP0YZBilxIa7mpHxI4vJx6tLTlGMIp7HXD2Co6/CU
KCMvbraRcd2IrYVAzFOz/lUVilVsSC7VqkMO073SGa7ST44oTk+GHx6UInV1H/y5EjujUjtj1MMS
fGqVmnDBBbwh1cp7bvIaJHMFRDCaaCNVfbgScPoE42sutWzAxa6r3vLgHcuVE0DngF2PkhJDXkve
ot+PniCQClDMKw50+0rKd9jHbJ1dCU/G/VBZNcJgi7RGcZ/MSMlhPGMZ0XPYi9MurZ9BKuEg/Qky
1tZAroRYziZMRnXYuVnVrTucEjUIq2FudgwK17oGTHcUX4iXbWgHaM+GIRwqrGNGU++wvWGlmLt1
HPF6zNZbqU+/E025aQo+DDMnSyyyMimb8cT4Pdgaoa7x+dWdEq+KaeANbbqjnPm7PCx+4DywpUne
DOxsloz2aXA7tXSqSVqHReBIgzyQoHhSmFMEWXQTpGzRM+QSv8QNNNYviln8Fsr0g4j2ZwxbHwzs
KMBpw7dJ9SBOzWwLYfpTwgGCEcXvlRPsm8pOUTGrNQLfIklXbdi+FkH1Zsmm5BpBv1Ej1M8R97g0
o+08YODK8hcGqI5c5HsmmiC7hfVAfL0FVX8wpPUog8fWlBP+rqNfNr+7qnVMMbtv/HMSBeAdw0yz
K7+kVV2Ov0UhPkYTtUEV/uoa2o1pvc7C6S0bXkqcAJiLVrgBVmqDz8Onsz2aKntHfCbo2i6k/GmI
SbuDVaObLtvQrohvZ5CaeoTiXGyEV+ImrbbZhOm8xYWyhvj9EEhGgikK95cO3wYvVGEKh74IWAdT
jzo4RgRpsyjrnWYEpMbWG2OcGwf/0WuGzaOsplM1lV7aYInUZchW0kFW+x+znNwIfc4vIhRPQirt
RTPeT5qK4yxzGyly2yJfsZlqK0aQhpNJbwCjfTy+2l7wM85IWua2VRHgAgASlQf6RsfVFShB6Ja6
KtPQT9dDpT1EUbgxc9phWnG2+vS2FpVNL2e3vlEPaLKNQ5DNbl+jvJ+Fdq/65g+z7VTPvHd1Y/4I
BHOX9/dJvB1lA5eifEyreq9nhJBGuFRLBNWclJoOtHt6XjZyY3iQOzxfvia7JXoDKaaHHzTbPERk
NhhbdTgVvo+RC7Cz399IVeq1FY8xAW0Z7hz5KAmybWXWIZazF6ErHytfOStJ9zO0EtTcOe6LZZvk
/PKIHceZeKR56jXVpI7onUpWHV/C7209DioK9AQjWho5orW1sg+dHnBEZrrafkgVSEj1mE+vBhSg
aa75cqFuTfxpnYnzbZNKt7T1DnLobyxh4mry+GnUAjT12l1azlsh8FLrscLyoI2mo4fyviZFtet9
nnJhbfEw4TRwW27GnJwrXb7psvgRcZw9a/JekNv7kg9JI/gYWqxjniW7aDcFD0K77qpowyH5VKny
QUhRuwcTbodBc6LiLgjbFzXNqV/8YKVTShl1disq4UsD7lQ1QwaXTbO14tIzO3JnVRNW+rCyhIwW
3Vy8lbIVO1Vs2HreOzqfYS1rCGRo1qlieIVW/uTVMOrk0SCJIWsIPlfMwRUwLnJIPkvlXHm+Xsno
8Ls/fxZf0VT0xE7YmdH4aJXVo97q46mf212YKK6qECfg92rsKU1Jxiy164x8ylOxe1cdbfEeg1UG
fskoq40oVji/ZzY52PmpDo0t6bbySB89m7GNkE2fi0HjhkoEBFHxf6j+7KhSR+qHpDmNGZxR/hFG
YRxEvzh1KSJsv1DWfhoec2X00rn3ujxy2sAdBUrcRtZLT1eBjskNXp6UqnuMf/m5/5YE2i6h32FH
jbCDjYYdYFKd2OzfiRwww46ACKN66FIt8BpFjJwsyp0GDVSuydsRGbhSRpbbCSEbmtF5kjwFXsDH
1ykT/07ahIZJuqQgEM1hrMyk+0AG7PQNDofpKJRUJ64aOrK1H3yctlpnmz2fJOV3xefGx9VT4HNv
ZgDEZWVsNfYcWx/kX9qEn10y69wp5MozqnEthQ0BJ82zFSb79tno8tPUxrs0004RNa9ch2fDjA+a
LjN/jlez8avHHW/4j0JX7NJB8J2xAXAky3wK5kYhMDbiJQr8HTSy8bmdqUyxa5ZkgmayTjLpoK8n
LPBmC41N6Z99RSpsjlnCXuG/QkXnRX20F7S+dStCd4Gm8BGoNm2G8rnu251AvgJkrfZVjVWK8mmX
R806INAg03K+UYNT+uYKGsPaJ62kHa2VbD1LrbDqrV/jHB6S0Zsrne+R2T4lERXTSHJJ+BCpojcn
tScYfMzCBH5XFjyG4ryZ88oG0gCoIeExnNN7WZ+LFac3AAT9cxcWD3khryA1vyT3QYjtpPCT+7KH
GBxL8Vm1ZpOc5IFwGOziRm3sw0DVV8QxYbB1rZY5f51ToPi+ttOktznXNogJjPU4att4epLnYhvH
LQJ+Sz9V41Lmh47OIVdWqt+qCPPb3ITsR1pr7JpNZMxMhNtHGDzb1kIJlDy0pkDNp2jnrm/w1OAM
bFOnVZJbc2xtTGBrkoi8VESYB3FJbFchfBD4w9oh0YP7NJu3jSQf9ZGUP0mweQcNw+Nb1jJ71aiG
Z4Ow5/qJ8atkfUwaLwCNsN/04HdKlex9HrhZDl0lyJxaPVT9sWhw9rETyn6Fsyz0MMPXGBcNytkO
DbOVhS4NsNel6uixjk36sNLIkBj6c2U4hv6WGuLOkAI77IKHqZcdAR+l2k2bUqI4SPuVAS4tJLhJ
kAhcCR8KTbQHqUbBMN0QknDyzfrB5wq6IeKUyrwRUiAP1UxpobVPHKLtFFJHEr2Td7T2jfJQjdp9
OIYHXesxkqVS7/qBtqcwACpaUYBJ0eIvdGuOn7nQrflPk/fIGNtNjCs9TN6G5EEhENxue+E+EEMJ
EQZ2fBFLiO+7Xd6XBIS8G1rLpwHzdqXfjorykxij22HMdkabnzOt3NezPNlaUb1IjXHQwtyZA2nf
j4V4OykzTwMh7PY8wb+IoWrkUc2POPcHLQa50fsE0Ch3ckK2V6gpt6LZ3opd4ePdfS/T6aBXxpk+
ERo/MfoZNfG2iYZjZzEFlcdTB9Rsn/XtW2DW/NxZOtptGPAxSM0d1+KKge7pXb7SWwXLRas8ChKV
bav+iuXZ7cJym6r1uYYcrWozLIY687Kp+tGX4osexW7VqiClcULHyd4UlE3U4H3vCQew5rWkz5si
VR90ady2dxNSEGK4mGl0yh4C7AqWsdP27XNGt0MbeV6HkkUJzJZr5YV4J5Qn/WhXIra6sjpVWUsp
UR9T6Px2NLb3RT7L9li0e9+K9hrQ7sUUafnTXdviY+0H4c6gILAFikFbC5JnIpDOwVRS8gh6tlYX
WQ4uNi2XFNsMox39AZU8Jv/RIkurHIdNEEI/oPIC6bebR51N11SCfZ0Vk12Z4l0Pb2oTlTpJ8Kk7
h4S2lB0DqH6Vjem6ickyqkNMTXG6E60U1o66b4r4TR6Mh4laQybzpUktJAsc/KM0O6rA0G0jCjzN
zO7EtRJAwohm5caYu00fhQKFzUciJSt1Tmn7Z3DiDOUxKN71NL1R4MuYTbkJQ5//eflTaia3jGDN
MO/QB75YIVbMAgNkPL0HmK/pC68L8VC3rwIg90EXwOW0Kueep3g2eY7phgGPcTpVJfVakd7iRNjC
DgJsgt5I7HWw2/TuRu0XptkaixSQETnrzhbu6VSRt53CDoEP5ZiIwqvEmYlipAWnVEO6wX+seDAS
8XSBkwmfynpy45jNSH1umxJHNeecKPIPlUaoE+lZwyG2whXlv6eHXGT6XIKwF38UCexNMiMfxkRe
1UPhFhj4O5nkuJDZCVwUCeg6xdOq93emEqImDnCyRplE0hkUjD5PPK1vTuBCsP1o3RI1fpRS+aA1
1X0/NvUmlvWdFAkRepXREaViO/jJs9JYtzUGdSocDuPCYxIO1ioqm0Pq+7/HbUXHQuh8djhRpn+X
zCdFDn+ZYvdhki2LTV0NPD0mCSBi3yobwtyNmM6PAdiinHx7DuffSR3Q6FMO2PLYlzftdJeZuBsr
vLemQJeV4zTd1ZkosGQg6NGo7rpIZy+eXunfehKXN/JEUs0SSjAFbykpeIqMjTjaAefHG7lSsKq3
Xeh2fXhMNPOsxilzU4NkJfE9jjj8mlQ1h3Qa7T7GR9yJ/R7VOe25GDlcgNyr5GBTF+EuqjgrtTA/
Z226resf/MRHge5DiiU0Mq3VlBRQLWyzGLwqVtZRiAqhMB2ZuK02T5xOnzxNOwYBYjghv5vnIzFL
lBHMIElsEKNfCft/HNa3Ud6yrZEKzwkTV1MHbUOUHujWGDYcDIpKOI1DeZNZICxQyAO+av2APh+f
wiSC/ERTo4gQsvdlfsjIDRSz20xgPJeqH3I+7qyR2ldPgIVmSXL06SnL07hTGpq9ZcC+Xi2MYnOG
16B84IcMp8EdzWcz8dfzQvwU5K3BkkmYeYNROZw8HloyChsiEE2DwgU9aNBukpto5nnwUEhXnMPa
pLwz4sERMCrPWbwtGmUjUitWAk5lOKHloe8e+0Gxe0KYutiiXPH6wpsab0rqrWVAybP7eUMN5hRD
SMlfenmyiaLcHmffbVHrW40M98a3h4jsv65xJNpoAokRTRjbc4xRGBf/qCtOjmB1UIXVGJBFVjtS
oDFUn0Ce8p2gcaWUD1LRrXvVqwboNuK6F3OvHp4qOhJ80dZKpHPIwjEKMdVH9SGGj2mx5oHcaL6w
D/CxSyNBfWKzqrNhPYl3o3jfsWzmPyctmQs0cynbSZ8T+e1IGLPefML7SNPgYPeflJ1Xk9tImq7/
yom9Hkwg4XGxe0GAAMkiy6mcdIMolUrw3uPX7wN1nzMlSkecie5QqLskJhNI85nXWDfV2tS/zbIW
W7eWEONrF+f7zAjg2cf5qY7xUG+VxyhDLKGoT0TnS1Vsq2H25QFPNHvm99g+oiyMv5afGQprj21k
T5jwBDdC/d4W7VaKH9rE2oWFuSXFgIKKLkv0SMcSl7BNJeEE3Tf3o9p6hmkg9hIc8sjeZelL3e8n
syLl67yZOnaMldxXbbmWuse6T0+UunZxdhu32JEtstMZy0Mnd5uOOwoxFVW2HF3jZE53yhA7qpx9
LqwSEOSXvJkNX4TpFfGPuS0y9MoaDZ41NZ2leJga/Z7+4u0opddBqh4DvC2CRpq2qkhtB36McggT
81ooaPOWdftZGPG1VsuIHfUcR9WcvmkmV35YlejKLyz2InwoKV3XlLoagjF1Dq/HtA22YR9WB8SM
o41EA6jSBDTc4GkO+tchGl0jn+1NgLXYIW8m1uia7AU55mIxuQ9AmyVTbCcI592Qr5rt9mwcSdM7
jfajZnReZ01+Q9tjoWu0zMJNKhmpseW+KFfoaYB3wlueI5c0Ddsl+YK9vJ8HuVdxfIRdtykQU5iG
z1J3ssbGq6zU12ciPVolqrlTu+cyMrylOiAZLtlUenLUY6gUWDQ9nXysOMhPRndvfYn1F8KIfUQm
NKB9U8ZVhY1nQk2BBpcU+gv0Y4XKUpLdyWHu22CuDPtZNLOTVmIbVp0LRglJM9OTx1UdJKGqmd8U
4YBuSna0iu1IfwrHwDC1SoxNg8RdlLWSaEbzJlfjeotGyimO2+6YoNJw0CX1CXLo/TCOJBmNeFho
hbfUDg+LnoZXhOzjdgjpX4k0I45kiQvRUswDfkavxyR1NCTdz4LKulKb7An5cjyhqZHgrbIqWA9j
guYNIaZUgxoPaoGnSYcBZWcolAPCatjMiVh2VnIL1sbRl6n8WvbQfaHYH9tEp/QnUeoKCrR+mnR+
KB973UTiaYrnuxzZnlEpvg4TgfLcTibCaJHhDzOvPq7HW8wRCZ1hOG7yMD9YUkiPbBqzuwh9TKXU
jhLbem4D8yFIyvY2UD9ZgbTXc1N/r9T4lNhZ89kcs6dI098szY2GVlwnlRryxLCB7efyQe2X5Lap
eNtC4ZHYev2Kd0u7k6zuaCd9fh2gV+dMCedbpmD52XREFlJwZ5cqx6KSd9sY7Yi8LeEej4PlWJTy
DxEKRkbdnICHoz/ZLfN2MMrRUUsC4uV+bhJ51wvScTUevurysCeSHt0wBOfYGWFz7MP3kAaoD4Tt
c4CMF9WIxTMj5blvly2xfus2AybzHRKAQY7wQbHaD6kNSa6F5HDd9Whtt+ODJjeBk+7t1iy8OKH5
EiEc0GcIySTySj3fNEi87PNhep5FfBBLOCL3YgvEvw7pKa2H3qlTqd0uwxvCw5HTtFq7WbpvgVVc
tXIC2Lgo/LDL6UJ2xOtp9Bgbsu6aBTXSSSaiFwZ3tTKqN30jR9446+zi5lNkV80J/d9wA7VqOy1p
fEiC0B9M+5usVgRiVZ66adrErmwgSqMVOmXKQoKKUX2JsPT1lZrLdmqHh0VKTMxq1xvbGCdYvDah
kYk0ZQPOHQTvg9QRe6m1ui3QERsMTVw1cnni+cC400Dpl/1EWNuVYqvEUuKOAmiH3cXBIeF1d/m+
XWLJtzRqhbUi8s0UUk3qg/abWLgU6tGwt0mTgIUwxAZDIqqO6ByowXsw8AVFW7ZHVT/lpLNthXRQ
2weNbxY8JfqenGJ3CHzVLoKKV8G4pAjHFajXpoXtJJkECDTj71UULj14Nht822XK8jQ7AoTscRY9
gRpVPGv4PC/R9D1ajnFc+spc5le5MQ1YCXGQJDMYX4GUVD6ugPwsvFeiedhXhV/JrcnaQ4FGycli
ZhvXN8oli1V8Q/OCTYqAQ8s63i6EzZLc5LuqS64KvbO2WtfWmx5Qn8PRSyb4GuYyMN0f/kXYEmBr
aR8nY652Bg8StR4zID54kxYS5HyxvRYxhNkUyF+VI9PriczBu1D0saiiENzOTbynLo7gY/6lMYJj
aCPx0qrtTVIr902/1kyH6VhGGHQmSTw5pdFtUfaYNipNYuJ4BZceLEdTO8v8ecyfGrWZ9qksTz4s
I3yAxzthqeKkoDj4RY97dv5gIXaeLotn45td9FSiDGDjvRU8LOASjkYo+YvGWYEqElokOapLapVz
dXIhzHJmeT1yhWoxWT4295+mJBbUto4xFUZHy1nwwxRdx4Ot3s4Cz3bKkvV25LfYJZv2Lg5x3xqp
KwEtQ5UIUomTjaO2UVrNaxqwAyNaittUJRcpRwzWWp1CFpbKNCxRi5VTbs9+AR+gLuU1YbzhKJM2
cot9wmvAU5VB+g5ghK7w81QF0dMArF0odbuXcyE7psAgeT0E7Kws93Lwlhm856VHCQ2j7X2MIqTR
19fDJLtSLKp9NxmFKyV4gZkKiEKMhSmy4PSSUyHcqE0stjVaVFjgIOirggoapOcC/Roe7Y2w+4TW
yGNaqd9SCCGO0sivdTLSgAni0lO199SmUNPP6rZCV8zI+i31NvmIPmdv6QerkmnyFGJvYacRaa3l
IyWM7hJes5u+NTD4SMdrncPbSYZK99RMMu/CeUH1Jhi+zzby/p2NYYhSKyQcorqCtKacqmKXqibQ
g9ZGJSdpNb8dsS5dhnm+CWq26yyn94kWJOAL8m2XvshCWU59XyvXU16h+DSPOnPvG39Uy2NhqA91
aFduWum7bkG6lk5QuLUStAeNcRjpn8/IlQ2B1/T9dKzWXwxjletUh++V0T4Gk2p4gyzFuxyJWm+e
gF+zLu7TaL62Csxfg9W5rZCRcgPiWcKXQVayEZAdxOJklQmPrKSOl8lpeyWvUkhGoWVeas80JlYp
dQHmwY4FCTDdx20rTxSWh1r3JQNPWSvEthvrq55YlQoCMPQqMnkghBm9xZlm91STo7inuaKY17Og
fxnonTNpOuiGYXq3JvMmsqpjMpU0spoC+kKjI41X5+XRmhAAMlGGcVtonldjftPHHbpoiZlsw4nm
j5ooOo0h8V4q8Qw44gtutd1VKeWvU7y3ugU3rimnnzncBeFwqOQi3y9yWPnRKudkjTbE7eJYZ0q5
ZnB+AaxqzjqZMDsmnp4tL5zMZtvPJiKWstEi4iu9YktRXCfi1Sgb9YgojcdiubJrxdoa2nxt4DJ8
TDJs6ZnKvoxzMCkGaZHW9WutM0j9YLruKQzdzHp4Y2ToBsFsSKkQIeQkol7e5F1tQomUtC0qOemm
6Ll07OghRXXJDQo61RHYQsh3awxUZOjjLHgNkw4LX43Ue5v+FuZ1wR6doQ3Cv9xVarkeglDT55zK
txXxV0b6Y7kOaXZKKHFZCYdLrHXoMiVAYuQO9dd2epYrm2MiOY5gxnCDUslocBE3KZTJycI5jx9g
BSkm0+MEsaOw24OLHTezkpgniJDe2IX5blY+DdMU3aYp0QnnY3PoiqtZGkgt8gVLDyock0VTe7D6
T5lqHFOrZqVX3ZOYvkRNrN/J47MdyeneapvRMZr+Os/0vbCj0c/iOSd1RipV0bEQDyX9iijTqc3y
qA925zNvTtoebWCrt+e1x5i4mc4L6ESDOrENU9+Wl8XRhwlMlGSwFLoMHxokoqR2pKGL17jTQs1z
s/YYAfBCDhCQlmmRltOEfZwt7ZQs7KJsADpUBMqDVFAAwWtkOYiw+9zkgeqEA7FLDq6DOjlGs0NJ
LRG5v2GlnmF6hBxmbN+JAGFRIjBzG5fI54op1r7U4L4aBZmwscaAe6RcZ9AspBUjjmoDvmSoEJc2
kvHJ7OfPIihfId4+lzgS3BTNfNNTcUitJH7s4vFFzyMkXlHUI6HmWScG9ahpCCya5iape5Xam8le
nqtJvy0a6hum1bu1HnG9t0XiSZFyn8k6h2w3eNaoInFZ0TUy3KiM7rGcjnAnA7TH4rYi2IG6gT51
nwJ6CPklo6TbJWZFe7l22jxeRavxoiy1uDkMiXgZKNnv9UCsmtZvU2FUPGvgf/1zFonvaCCLuYdM
VWYVLor5/TKnMdUUikrTPJAvcOXTUc+cGAfE3pSvsqxxUi73E9WCMDVfKHIDFBqwPAzUEiN0dA1z
HXtxo4mQeCoXt14yDz7HTLlN3PdJCgwg5ltXoMSQm+JOjSR7QSMNOd8yL4wrgv3oKpU/GVFVXRta
O5+i+mquya+sUOm20lQqd9HMLxwL5Hzpq1209VWNc+KjoSbXtgg4hac6AOikBDejoJTbSGP+mhrU
lItIytxgKDXPrtNgx3fE3aSALAmYN/ezuQqAx+BhipVG4GYhjSM7MyNUZdO/f/ev/0eCNF1NAFB4
YEdYOxjQJ6jxzrWQORRJx1Kznq8mwV0h67pDMY6FHyqjN6hwaIx4ElisD/dSC75KHuST0aIdKMeN
2NGxz6dJ2/aaaI62Pr8WzRJsy1hP9iBkZLoIEIKS5F6mEd0WxYu0DCmB8DQTSOvTvjViCK4l+DNd
VC5gBZVQFo6pyqsgvs7bozb0IxroeDEtirapUhxzgqHNXFGKxyWZayrX5pc1x/c1hM5JHwPsB1s0
FNjJsx0Op9xqiLX7YT7VQQgNQ10OVT2JQ2cWJy3qpoMs6qMdWXeNOtlwyIoad1cSB82O8Wk1pq2t
JP1dZeDPHBf0PZGY2I5RbPmdMrGQgmU6Ig50E9JqkixxGlJVOg2djFgyoQUdMb8ptOYOktB+yOmO
LyVGohVCi354syjUNKwFQJymWaFX5cN+aTrXUErAGpReNxXIlU3Yxj29OQ1ylZXT7FD1GQP3fjgk
WnMwMqG4CCSC9jDRSFMXqupSHFgoXCJCTDrQedKqT6DqpraLl2JXW9mXVCKijubG2CmwppvxuMSB
djXliU2fxTxWnbybyiDx0cxUdTzoKJm9Kv03xc4k6raoESPjTagdBXfpUuoeoX20qcYo9Ito1GmL
V0+SLKNvmQPJLa1A+ClBxGYY6vouoDZBuPkUTOa4b6LmaVJN/sqAJLMBM5bSS//FaokGwui6kNud
XLfmU57JxamH04y4L8XpIozvi+muLkLds5JQOiqSDbqzBM056/c4E3Eo9K/5rLGSKXvlVNQoZmep
F86CCDNZTroieUYOcrLPjDtdLD2ai8AQcCMLMHaoXpYxfjcSVGYFebFi0zxNUOBPGvVNNTlr6zFG
1lrbaKr0VWqNp5GaX90E6WlOpTcs1W4Xu0p3kR5WBOb6J414R0Z2V+/6ie4W3TSqMo5dj4J2pvS9
7roDXSys1dO22RD/Z2nAIu9QsBxqwK3KnMQbw1C3EkcuXu9ynPUHOp0Ye2m5F3URt2uIWOsUY8IA
9DUKw9dQqz0ISsLVmlx14xTNTOKVB4wrjrLd4ssEHHnTlxyYrUQkXHUAigGixMs4OPNLlaMjCeRq
aNU9UXcSqo2rTYW21Sjet7AG4EdUklMW7as+KG7Qo3yRFwAQC1CZCDuPNUL2a3uHbKUIKnTFeQ2N
ZmJYrdKBrzXcziV5rxZiBJ1h3iXQ6kFpj44MqLsC2jA3NxOYXHV9McbimK0Gkc2kzcXdWxeBkyis
oEy+aahzt0l/O2sRNd0Fxnak5C/kyG+tOnENTeNz2I7st6X8FiWjSeeS1CMqbgS+GTfGpwn1jsQA
VZCowLONwsLZW22BG21Ir2Yv0hrAYkJ1KV2OHoHc5CsRttCGkHdSXR3SwJK8QCOPHpRBbMqht7zI
MJ6sIO5drc9dK5qpsAyL5mgjpyKVpWODO8QK87kZ89H6ZHfzIW3l0pdE+VokaEJnNoWrXJb3I20/
NFP4Vql2DMPpVgtt+loiOZhGui/S5jOvqQKCCNSpioztvIrqFvq4q7PiU6GiMGzGdrsFBg62ppl6
p2lGicIliIpp7bIVAwLR8Volo1hlNSa0xDqynNIuOoBuu6boTNeOTKRsO8VXRgWjbKWqnEznGI6k
8qD3AHTrhr6GFCINrk+Jl/XQo3uSb1eNb4tYH6mIiqeWFYjYDLqmWsxtVRYzNc1lg3T8e5PWmGi3
+uJbGO1Qf58OTfJVngfQKlH6ZeD705xItqATkISW4psQjGUpPVg2wkAt9e0h21tWJnxLQUk4rNOv
9txUuyooqftZ1alkY4JRVxy5UGB2HaKYzj9uXkCgc75Q0Bk3xch8cFKZcb4mCQLcM7rQuk2/GsN7
W7tGwK67N6G5YhGJrkFqjagnNFi+VkN5SufwKR2p2BIMO8JKUo+yCwthDuproFEA6pLjkMjm7bjQ
1mmVWt+WXU5/txbEytW0LySZLNGsdTfthq2ypMYnNsVmsiR7Ew0mS7AAmyfZiO3SZE4l25c4tc2l
sXyth1rdMJmbVgKAPT+nE+JHUqHrV7GRIwPeUf7tcBkH8l3vVU2Zb5PG0ZosPULf9FMuq284TG1a
qzVQjU13NBS7wryJG5WjvX7syvsGffbC+FxJhNO014JZctThs9F8EgnhEWephHItteDaRErXTrfh
/NoEr4JvvSje2FquRf4v2d8DHCPkaWvaw21iLYS3hzSH0oec8cj7UNGkbu4ttcLj8n0KKbfkvW8H
7yVdvYiHYdnlfrJrkOLtoQ0TL8qxfWhNaAvpIRc9UrmxU0ft/q4vuf8zE8veAYsBOiglSFEPeIEB
MjubH7pSQ9PilJvq1gbhPyrKjQbuA286DRFXsktQRtsgVL6YCoTyFeWdkiRp1WOL6Tk50bWly7fG
pDyFBm2HTsUtpNDfxEw1sUu/SirSFtbwYoAiWKjGJ0P0rUj6gxXcDl15E/Z0orAuWQDz5mn5ybCp
r+rN+9Ds8uYJZxC5xJ8AaXXtqRmuhsqkVaE+VRAFNyPd9awIb0WqenZEH7xyggL0SZ2h1ArsGUSy
SpPMei77cJf2gQcGYt/I6VGeU3dOw81UWw5fUlLdqEdNeug3cfhiAoRpUaqmnu02quTZ1vsY17dh
1pN0xZtKFjs1bg/UAQ5wblYd7Y0p+flYnlYShUYvI570db8giGlDbQB1ZKA5Y4TXsLyzKbkr2pfC
/LrI3VbpwSQ3FPwXmImbiJKhMIJPaUMBuJOBs1nhnmrkbZtVB00bvOhTNhH01/ratNapGOIQI3fx
rp87fxE6Nb/E+IJC9RVnj3IYc+m6iOCHBBZBRC/lK/hrN9mgrVoM3HNL3AUK/YtaloBOGNY3NUO9
OdNcEj6P4EGmEd3RylwCb1HVm04RXw3sTwgeVZ+QxTXU4apq5E2V5K8BwG+pe9EJoSoiNyU6GVp5
mioBdWXtmeReBu4iZ083hqf3/KehfZkKgM5KO6Ae0Tkz7WS3l4uXUMpex2K+VUfZGdewhFRZabOv
Up8crDk7YuKzywUbawDzGht3AxFq2Mw7pY0mx44BIKG2PEqmRaOUE4de4BXwoZ5gfRk3gIagfQAJ
cAOdKyK077q6MjbZAgq7U0en0cd9iypLaYWHCdB+N5c3VGm9DBSYns+3bYCxtT0/WmbvUvCAUKAr
ztQ0pwjZDiwqIyq9dCKAkTR0pxUMcaoRrWZNepbs9rvIAYyqO6CTVD8BS67olqbe2bW2NUBgKXF7
lSCtbegSuFV6HKm2a1vOmH7oHBsAK7aw+2Io3C4gv4WaIJWPuXGgfottA36ZiLYUekwwTMu2T5Ga
JgLOB/MJiacKEZzUbXQ8BhrtJZ3fUORz6yzb6wrtRdVFIucBpfArWQOYO0to5+YUBc2TxFlPDvqi
6jjDxEEkcCJJjsAdnTwr3XjG4kqSrgqQ1oaVYbgQ0JYuEEU3DppKFDl0w7XM7Yh2zy6pytduomvQ
VfN6kyPe2sYvH5h8t3+Rhf9P0ee3JWiCdqXt/cKOgzCqC1ytLBXxR+OMIF1miTJXhba4dKWmXZY8
hhGMG6w/w00p3adp/LnTePmUfu3AgrXWn9QKM4DGZsXLc+z++Dr/EccSBgf/ntMm4Sa+lRVVdgDB
//Pv0TD99/L6NX9vzz9q/Tb/77Pa//nx4/C9dF+715/+Y/uD7HjXvzfz/TtM4O4jQ/Lf/eHflEmE
k9//+7/eyr7o1k8L47L4yKbU0QH4/xMwnblq+vb8z/9FvlS1fxpo1Mo2zHptNZqHoD2+t91//5eq
/FMxbFW2bRsWMrYdvNq/yZeq/k+YV5ZKRwE9LHiW/Ohv+iWfB0pWk2FimythE2bm/53238uJJ/YX
UfQ3y+tczISaDH4xgLRWK9dVSeJseVEoyopqWhRH34xbDWsVd9XeWnY0k74XV/q16oMl2SkvaKsA
RIC1d0HYQKz89A8c+fULIAqn4hBu6ApTPiPkz4GK7n7bKc7orB4dnthBbiTa2MxuQwYU/GfM8r+H
sy0Ln2Ueu3lGxA5rlVpzAEZFyiLX6KtN2z99ePW/e6SwaX8zo38NcfZIW6PCQy9niFWERr4LrxU/
v243mZv7y5XkYA/1gpesmz8ox4oZ1hfkctaP/+WBoqxkWboiEAZYv94HQQCUpcGhWdhKjMqdGL/h
Q3BhfmfM+b8e4YcB1jf6YQClbxJVIsh0OhfZ4HCD5ZsjOzpkTZyPNu1GfZ5YPvm+u7Z2JOKIWuK0
QUt6H3toTSKCdeH7rK/s1wmrbAryfYEs7s/fJ8cLAnQpt9aq4V3fU+J+1ZzCHboNnddVTCJ7bhGU
aDbKblUIah6D7fy1/Prnb3Em9fDjoeADyEZGnpf9fvZQStOYx24CTxzqdznz1Ut/jsXmz4P87tUq
nBOmLsu4U2qrZMqHJw8uahlUmZkSjYzBk0je//z5v5vEx88/0wmYR0mEEcxIJ0Z2bwmm21FkW22I
L7j1XprGmTaAHI2Fbq1hBnGUDuFwGMoLD+rSRM6WhFaVba80jCBwBZ9ANuht49SdcmGYc1GgH2/9
wwPTz8Rc5WQMikllHOoZzqpNJfrFNUmqXcixzuxOpxwaABmk++cX9dtT8+PAZ5scLj8N/vURDp7q
gVBckejEAHCS4Cg7xfvFAX+36T8OeLa+M1PnwJt+zBRnggUNKCwawXHgOrSvkR/r3RVfgmDdfexe
2uE/pAt+2eKU2xTciDm/flF6l5vYjKUKgJ5Bvw9WWt/gcl4m5ITJ2sYLDehKC5F5pVvvoa3SGcfz
jKxN3hgS6oZlZr/ZrZr4gT6GmzAov3dw0K+iNAcOZ4TTt9YEiI6PR/J5HjKoVUA8PbktKP3MKyax
w6BIioxpoxip/SCGYPGrXLPZ69STLMnMD7JkvgT9uI0FDevemkMvkwe0UXogP0AI4fpx095mEzW7
mD/va3YW0QatMxCCvelRDlEdg7blILRsP40cpV1pNJ+tMQbSjpEwussAjJekqv14VqOralElFKga
6wn1xq9qm/tTCK1pDlb3TLWGv62m+z7h3sky/S5rpjVxpEdLJlAe5ixcfMgHnI01bRmo6qGbldSW
kmKgZ5CJvV0I4Q7VgG9cDW5YPsRBi7pMGr+ZVowu5ZADVoN8Yc9Wt7PqTFyjOvFKxrnPGtsTgYT1
aOvJfXy70E6JE8lrbOHXo5SBusw/tXkmIIJhvDmoOx798xx2OG6NuRtq8vi6AJi4Crpm2w7tfrBQ
fsis4GnBsiZdlCuQKNe6Hajbf2gS/ZCqtwUZfPsN4aXvOr5mFC0x4KIG/4+ReGyMMGnFuQL7iGLa
SeFwT3HZBvmoHWM1id0WgyX6oo/tApkv1sNjhQcuVpvz4CIS8U3S9Jt/NHTJS7khp8xaKmZGooIW
srTX2kCppSgBp3VDf0npdT2iPt5q2O3i44y+GfKJVLS0sw0nyF+oApqMuafDcQDJu1/N2S+J+/12
GMsAmMm1xdVydoKBKGE1A+ZgGN1rMbrXfc2Td5c0ZM91nohDLB0+JAHeD4fe80vaWECL9slIbxwN
weqhvG838TY9ta7s0X3tLorW/nJCng14fjQbZmnVSjQJZz6sB3NqIyZrO7NneCbb9KJw2Jla2V/z
Q9IVAS3ZVGTj7E7711LEoGnfrUuQyoIzaPX3irX559P//CxepwamlteFVBmx89lY/1qOukBgGJsD
3BfXpZjXCuAYCkHpukz/PObvXiArETVlfMDWROEsNsDqfsohWMEd5MZZ9gHc1n0vX2E012ynLZZb
uyUr/tNrjpn+NOjZTKE3ZZUqZbJD0QapRSA14Dm45aDx7qSH/qIty7mnM6/RRlLPItUmueK+O0sP
5MGMqj5AqshOxHOd2LdLZ93TKMNKGCWCXvUSiXJmm7WPdDXkmyExuztdl2RUPWK/AQu2LABbY1WW
bmh1dtQNxs/pHHzuZerpY51Cxm6p1Q1XcKyehbRAD7Ufqmme/bDoqZ2HMAeDxR5gNMexb8DlpHk6
uUoups+B2UpXdlTfi5R+s1R+M3OCbIPKmKa11+jLBF7YR9O2McsrtSoiGkflsMsgntyEcdo5VY4w
RJ2iNTI3iwGysZrdOmwfRVm9A+eNocSpuiP36TWuc8EWHHiDvgriD6VuVC82fc4hUY72YD+Cbu5d
ecLAuBybktsr36FEfG0pxuhACYgw66oQNLFtfymovtq5hVto5pDr7jK7UjdmRqJQmlMOPS/I/Ea2
+5sYjV9vlM3puShl+7rmwqGIFcFfpcobFA+LGftVVtOjCO1vmViACtXTfkFZaJM2DeTZQqO2FEe4
vOE6nYE+OCmoWgQqiOUOxKEERmkTVtTlLmyM38WaBpuRjAjbRNM4C8X+dcksinlTcGdY6+UhdITO
cXvD+bYBAqgo3w1RAfTnylG4e7r1EgKWdD8v89rF2f75Sym/yYksUkDyao4IVvLZbq1p+nfgTOiK
OsEJ7h9Oi76GCnF4lx+SGwAuLyxDd3SXw7Rdk6J+15wuaRaK3yTCP32Js92bBynWjgHg83arv6ju
skP8xgk2vOuLIeL5NUYV4aehzgJ+Gq1dtcS4doHb9fNZ4DMJTI8OpVog06PTXcX/Lix3f37MYp3B
x0v6bFj17PbsxwZ7Wo0ZznDGrpXvwlV30GEOBBi+9QbR5bt+WBNgyB8X3rB64eH++PmHXJCCLF4t
JUMjGATabqd/ao50Xo+IED+pHkofru1039kz399ozwPmRtLyaj2qIWUgvwyvwVFv//w4zu/A86dx
FrIkIrDlsmHRFQSLlXmfRDcoB3mAEf88zm/yR0tWwE0YqJrBLT3bcSYm7SjK8bJLaKsozYyosvx5
hB8yyj+/WFC9CFYoZB3o5pnrpv/4dPVkqEcLEJfmz1vNaX18+ggdMhjSfx7p19MDw3udedjyWujT
17l+GEgDXjtSyOY1ti9C2U4DvHT99OcxxK8vhkEoGFowPVD21M9Og3QQ+TACbXCCL+J2pK+7Re8B
2Nl2VXHNskPwBjHKRVH1wv39u8kRVa4ycbZGrfKsXqGEmVqXotKdRfs+l+omQfWgm7MLo5yXyHlR
oEeFrlF2EfxjnE2v1mGsVjXTgwmfbeL7NTdF8WUzHOa3eq87RM0X3tpvjjaGJCxfFYERxZTP4gQt
gaoisJ11wBB7poedOSzyTXK9BibWcmk1/nqag99YF4eKlaNKePLzIikhMFiZTqMMwFC+DXetD4uf
Hr6jHmaXF+ddenG/7jAGpDSNSDwlYVRhfx5Qz4E8hmJg4WdvyfyYX5L0vvT5688/rPoGqnmmR70G
3OPONh8y3HovLPlLI5xtYIVoqOtkZkBZeXZ+PDJ1o30attEO01Sv2EJedC6M+euRbKsmGRv1erI2
fMd+npUxpkOtyuV6aKTXq9j94pcsv9QtnEtl7B+iiGcHFCBz3eLY0Fj/xtkbgrID60ZCAW/2tbuB
QiyAy5v0ZHxb7jGuHpzRVTFMrKst5qoXpqkwjV+G1hTKMaZNnHyuaptpuGbqEb3Z/lAdTW+taYfH
2VOdZPtvmMZdGm39+YelUmaB3AUVo2l341a48yn3Uwfpx3avXWGQ8PXC5H7zDn+c+rYtiOmUc131
WRQCFgAY5b/sJyPoTzxNXGMwHenlS4/yfLQ1k1M5PyxaMAAwzo8RIUoE6wIFabzjanY57VpvDRgA
1V9eMeuK+Pjazsc6W5293kaVgsY0O6LY5xTo8dY0nR7SrvuXiO9/quD9Iyf+OLuzPQjTrMfelBFB
3EDWX6MSOMKb4gm1NgDMvEIdlBPHV7D981s83/zrVD/WTs4ChKVVKhGk1IWGwnxDWgJlmrA1Nn8e
5DcVBrRKycPXvoOh2+dLZchRP4rAzvFAxy1Yi039uLauTB8q8OOlE/n8Kl0T04+DnU0pSVtR8MsC
dPKrArbUbr/24/cLMzqPE84HOdtrERD5qC8ZRJuZEqqauLhgqplSQHUgsMmeDnsYwedgW19MvdfP
/nl5/jzBswMNmca675J1bF/1kDlJXK7ww+KozvRIHH/peZ4nDOdTPdsN8rT0FuqiYGmhY0jZ4LeU
j8E89wlMKoy8G+tek14uPN9ft+DPczzbEAoTLMqOQYmBij1iYKm75gpy6Jq+4mrVuhUuHDFr7POn
x3oWgjViGGmQMeRg7o3qXiWn16wnywYHYvl/nt6lR3oWhi2yBrJ2fYOIO3qIi/kdl+2/UUr8/UpZ
0bcaJphEzz/fCDPHKOzLat13+hv6AL64Njaw+naYL3oXL/VLo509QEvMqdIh3ULspdubeJd5EHpQ
A3Hkf6s//fv39a/JnT1Ec7YNK1gYTpKi/f+yd2bLkRvZlv2Vtn53GQbH9BrzQAaD8/ACI5kkZsc8
fn0vpG71lZhZ4q3HNusyU5lMEhOMAOB+/Jy9147C7MnQgIf4n13TvCPb3f/zLfuljv3zNfjvy32p
LKvK0n0n53JIfPiIjHJI6ruFU/Cg7b575f7NgumgZUEKYdjOl+VFZqFQgcvF4n20gzYRb/6MrUl3
Uiy/P33MdIHfPf0elRitJwgk2pdvU9hwVPwxnpZJFL7U4/gcN3i5a7vVUgR9Oqoou9w2SiMKyIQw
LyJ54yrx1nTooIySRpYx1jZ6wmSZ6Nh/NDKMquQAj+U6GdRWGRp+1BrnUFan+b6NquRKqX649jDT
r606nZjTYFkNTNeBslbtCldbWbH9GAt1FEMpr6YUd1KZ18ONlyTHfqrypTXT67q63GZ5yR8Stjsd
T9SigEhQ2NNNbdkbHNBLiQy4aTuUgSabAfpIzFctKnLbAy4sr2PZ7k2H4Y4nk5vMMnfpFFyOZbdJ
GusYGt5LrrXxzmy1jdOgyY+ji6JP1x00NNAjnEVxwjYo81amPwTwRHBqh1VQnouJJlrZAHfsMOPu
rTZMTnrMYCzgl90rU2L5zuwLvEslRjND7aw+D7e9L4DH1D3W9XIGCQ5iPEeOW10ymnkDvX1q2sRc
V8AgNkK0YOI7DUeO1p8jvCWbCgXt3kSfuakCX64aeEcIg7EhS2XvIQUivOvOVo7PP5SkYsg6iTAJ
eu5WWeV4bhJH2+hJgvlhxu7NgytAlhEU0eg9nodacHAOxoxFUOBVOF6uhIbJcB6EZfNIDG8uckPM
+svRsJtF1CoEzMOUH+J5nJbMgzUNfuY11uoTE8p9Ng/foG9Mi34eyIFW3ba999YLVt18Htq1gRKH
yISAaMwjPdHitNfcPMIMnjX3EuJ4P4//2nkQaDERbDpq30pozkaHILYKBMrHeB4hwqnGEAyJGs93
kwSnJOjtI0EtLeZ0po7JPH+M48TljuIbnOeSHgNKt/GfCMc9TsVdXJrvnmbFyx713TIivXCBrbmr
u6OVmdPWnGed8WAw5bVDbTkpRqq96fnAXCF4ta4iPaM0P1On+mw1cQ54157xtznrIgJZ6/bDRV9i
gw7mIWs9j1uFl3968wDWnUexiplsX5c/cEPctfOkFl0jrB88EawTH2qe5ip7+myFmQLAtoofVStz
qDHFWqriMIKJc6b+4FrNhcjqV1ebTuUgpkPmwywa8VH17cvQZ0svh36Ux8eax6CNvK3up0+YTReZ
ni1VDtHX/uEShNf0IZp0YnT7bu3XPUl7w8HBfKN6c9142jEoapz+TxVgJKn7S87i2B6iJcLMdcYh
k2H8PonSNa2kS5dHb0izddX6S5XVuLdIMmz1XQ4omSrnVvHCttio01G7S7u82VaDt2qC4NKU4Pak
9QMz2DHCH1On1a6EAjEqc53mt8ARcWAGj1WDJLe80hrnxZPQ0lAvgyyhyB7UCtIKE0mA5Y4r/MUo
AYQMahOG47HhHxZ29sCEnEF3hZXBXSGZf0Js+6DEePIDDCRtOwO0zzU05IpncAwE8m4k/Ml0HWG0
M3N7owV3quAfS38fesZOxu+lz5S9d462GZaLErpVjIk2RFml1QMLo3uc+kzfOPG0kZG3I5Ztr5Xl
qmtvXXg2U2MAzqA6mYXKactT9jLzthP6mpK3wzMapLfZdZJ1hBVGXrwYMvNgWDkFfbyu6ufIeisb
/VDX+AL7T008Ym9dWniGYsxYbYCIBXlEdutEDjHCzhLXBjNneDMJRJiR7MSAtL2w3ZLctM06oAyi
5LO8etW0SZwMd2x9HzbxNsevwjBoFyTTUwVBPQAHL92nCWZwUTFdTF8abDmdhLDi2/i/2bJdxiUV
8H3skBd2E23H2IchYrGqOlsXObnd8xkGSHhltmk60wCsNZOSigj/S+HlS98wVpXLrhxHu9jhtGSc
DXl27WJr9+qNO7UKJ5jXY4LKqXg2Zkyh4SIJD/sL4Bga0qdwpZHyWGaXKPcXCuG87X7wp/cYc6bn
OKKwB1iO9RSuXz8Mz3oSXjkIhplsozaOixQ7f++RDahqbW2o3D02hYx2k9UEO5pw0RILJgSiJsv3
Zut5F3BWnauEnj+WOozELkPtfWrY0X1QxAhjbQCdtZFUUDDKZkU9lWFj1j/NAc8ofLdjWwxYCJJz
XMBMtaeZwJhUyToBPbO09FDcmDHxz3YOnARcS3WFC6c8ZcjT0faEIUTavi0q7qsqUHQ42cbvmQkx
LAOEg7t7WfXWloxPWKWW0yxtEcFLdJvbVLff6na8x9FIghfsFjx+pyGqgnNfllddw49reWyvYs+8
CoN2LywY+7jvNuiEt6EbX04NzJXW3hUCrkUh/KvUcV7HAPa8395i1kR9PgAZN6xsn3eYlD39lAqC
FbL00w/SdVJr6IXOnevb68nKHiBmbuCYRwtpDUvDTHdGi7DAc9hE0BAvZQkOM5L5qfCsfdWaUFca
58dQAhqDqx8uAHjsAA18+pZqgGHg3hvFuDFSfkrrNTicwR23FH17EJzHelxHbB+FgvlU9MciJund
tiDdQZY2eGarU1yxy4Zq6raFnoH1may9WzWfeIu2dmQeaIGC0TTMTaoLInYJskF5jj+i9/cR6mi7
M3amMHbhCNIGYtk6gYWVD/0+gUfQ13FyEZrIO/z8KAN8Uk4U/4hmIyN2a95R91Zr9eeoiR+CHiyL
LB60KYeijYFiiOwVmQUfSek+kZtz6nXt3hjMQ55OF1MX/7BakNlT1LKiJNNH79vvljXCPJgwbzs8
vTE0ft5LtUbcvi6MGn+/is6xLAkhCJq1C0CKjgXZmKYATaEIPJNVgcFHz7A/2NqDcABg5Yj/uxzF
KoAdqNv5XSmm1c86Ih+udTPQ98XoZoseM25nqzXWyvsm8N+w8m0919slmbzWu4L0EgjEGILUvnaN
a79x3msWBMUTNmCxpsF3qc/IpMC/5L9+w751E+bpqe/rjXC9S3rFj/CVD0ad4/SKT5ZCumd4d4lV
uEvf1e8i3X1rRygSfds8lUpQA/DELOIwlTsPE+my1ruHQlA1BQpgVaCTsIjbfjlZ9YlUQUTn1uji
fY/2fjiu9Km7TCWu/Sm5T5PkuR+N7TiwwWYjwUYdeqg2m9ndN1XIK+cW+jub952dcXfzRGDmLlzc
RW1xqRsMwMcqwZQ+qse6LYP96I0vQz3eFb25HW1r1ZDVMc6UulrEazXEVAOxSqnHYeinbv4AMHDF
g8AIaFh584M49OJDudNt1jr9KsqqkzmN760xXKYDQ2NpjjlUcO+QadkPoC4Hz46wQEqE8glujA6u
UxP2RxAXB16Iw+BC0fKdif5+wULJlo/LKMbPnsq30lYfP4lYbtbCZTLZmMrpiHDtQvat2DHshlUc
raqRl0cXUPBkNV54dg7KmdB1O7tPgfqC7WuPuqgvnTzbWiK9TJzPbGBnaqziLq2nXdQJzgLYWwCA
GBzb3Y1TtW96SWaNFryHASqswtZYtEzxQG7bxImUQPnBvPBw7YQB6Su984It+ZiU5kfUwY3Ra+vD
18bXuo1fAHCHsIUZlDu5uDfxOGOJiy7zuUrwhLqFJDf7Z84iC45FGCWEbFrprmz6ep3xRFctCAMx
O4qCytgDTtLWVZRqjNfTaan37UPMpiLgula9B6xowBIdnmUVv6g2vZcuVkY38XbDWByNNFlnmrlK
I/sIEIr93cCymqbus5PLid3R3wYWlkqlP7KZqE2nc1HIIg80+BtMNkw7pxj8KjBrWwFHrgd4I4W9
HbDL5lH1QGRQtEhVeZ7y+T2fspvZvK4UHPKow0riJasghUpRQmvqXOC22l63ppjJPUUhO04BFagL
gNZU9KSY6lLeTp2PRbh74ijwNmJOiUadEJuak1i+C3J7EbrNY+N4jwxXVnqJp7fNjxADr5rSeJE9
QRmmm8bsX+FTCJ9g3eR8Itxg2xJ7VN6aDItHbF1iIK/Wpm4Y1LEU0avehvteM69Mu32vYhwpvGfY
OBOzWWUa/tloIA/VSj/DMYi2gwieXKBQlWw2MWuFVKRnO3OumOFihyEWhXKp6Alz5CtfpiJAo45F
BhUkuMb6VKrJXuTFthTiOZLhc6wSHiv9I8KctOjc5loiKk8RVWziFotMZh18CWpW9R76vdLfuCOU
Z6/AJqT5JemgAK1Okl77ssrdjWySbdGZD11uvYx6f4esqOOUFZ3c0npEgChwGWZyaTcSR4Kf3ZE7
mh01X/8wuI0Y5AFfR+mFXiOvKDwnUSwtcU3h6VfqljQW9Ohumaszsfa0aKLuZDfEs3btGO6EcK/1
BBswCVCSbludLf06ekv8Um0KjQKpVrytiT1Mqwr8J8hO9TwGrQHnDOsqB1MyZsNYnXq+a2zCdnFl
RUjKif0YJ8l7hsYiiD5Tq3xk1XwEwXyJS3lgdXAuSVnYgH5kRBJHN0YUvAQWBwPmbyunrDbQCnH+
GS1UVGxNTubeJwaIuDCEGxsCtdvabeSuWJhvWgdnYeleaHxCR4/CLT7Qc+CHW488uWUcUWCShHRF
8bm1U38EvCuutbo5okM117EWRK9WxqM4FGlxUycxWHpNm+uoYXrRXI9NRpY3VjHuyVW5AuON68wV
ZM1YPaA08LpY8/CAdL17Z4Tlk0nyhQQUa+EymiwVLbSWe9zGAh1pCkcTk7nRB5th4MyNegNjcXcR
yHxP1fHUBdM5kODqTeHemUX6INlCkkHbRb0LQqe8ETEZ2B7PZabO4ZDsRFQ9QcMiC8UQ40oN8nWU
FKuRY5H9q/JrE5Z94E+40Nobp3OPhQQo4PrvTeeyVZrwIRN0hjEmYr3VcaGXQDdI8hqb8pAqVLlD
UnPihTgxFeFFmye3qdUA5nLAKRSJCzTDeXH18uy78J0rJyLQYoiB3oJO7cAhkG5HMHlrkcCQqwPL
5IWq840ztrfKl099oZNRTOr2UpqEaLiDpy28hJiaXD/1XvgqSY/xrXbLiroMJ/symA99WrkZVABZ
vEquOwjj3I2RmxteuWa5H9Jh3zXVVqaAoKbkrApvrctq02gkNdUesKu0gJRpYkSgeLyzvPpRT/Lr
VHSXJApBtGp7/LbqTaXNxdiE4MGam7Sw2SIN0EKGgubRQwCZXYQXPvDlCe8hzfnr0uu2MTmnTWDu
gwDCEmG756oHMgundgzdizQpifnS9jY76GIceMDiKXvxnPqG0/kK0wjcWs/Pt3gqGZhLse46b9Pa
5rsbWI/R0IrV0Ho3grBn3sZgC8G7XoDE4cTLYWWJCIs1r+dbybViD63aXxtCpoty8sJ1Xzmfqevu
bCHPVeW81jNrpPYrlII61F81jeYypche1Fns30ytBJ/gZPm6HBHeDU7u7QMciFgf5QcqtH2aexeF
ZnTQ5flMVFnpBd5muZxygEmixWrrl/KtzQjGIeoBdisRUXmbl096DB4WCku1dHjl19itT7gQEMUM
HbaQoP4ogvq+miAJFkB2N83gG6eWlt4iNTNwGyFKvWTW7AH26XaepM0Sz6uobNWwrmeRX47jvJ5l
f6am9pNR/dDQA/L83vjKEEe3kP5biQ13ac8SQqQl7DizrDCcBYbA6cdtjebQYqcO0SC6fnMM0SR2
aBObWaT4zw3m34ytmKFCOPN06djeVz1lRYfHNXxwUbX6EeMU8H4Y6rupym9a5qbFKMBkidIdw/oy
GvPKzm6bDI09HMJNfbIuQHhs3FW17i/sRfsEW4IRPDJ665vP9rvmuYR6i0DIsnT0LV+6y6PUC+VQ
d3FhEqCOs3p6TpIFdvK9nPk3ney/XetLo75xUNJ0Htca0U+3J3JrP+aJMcPpxXBjHdR6MDYI+L/7
iOavDXR6Usz4dQzvDFW/6upC1Y+Do41M5bKTwt21xOyx7zc61P2HOYQ5e/znB+Y3Q6S/XvCrbDt2
zEb3TS4IN+RCbbIttoF9enC+GXzMrsuvczEYqNguJeEfRCp/GSJlg1I+B1hj6d4PaCOLjVILbByX
0dpdqZ28bdEYV0tvHy6q13JTXNZH4xsX1O8eH0syDDHRsSEk+jku+YuyoQsMc3KLdvat9eviud66
+znF3nyNv1WZ/eZbxZRmMKtGDOqgUfn7yCyO6ipsG4uB+Kba19tuZ6LyzzbfyqJ+863+7TpfHpcq
gE5e5VwHYu0TLdItEITlhMK0+h+EBP/+Q6GAQXHPQOmrukwETmyKHkS0djA35k6sieDbfu+Q+MXk
xYzM0Zla0bJyPV6BL6PibgxU2MYTTawXmD5r3oJ5Nk1eCcFKy3oPv3Y1x3It/vlF+EXh8+dlUTJY
iBARIn55QlMaXFnoYmCQl8OTcYBYdlC33RsxKlfae3hjko8dXsf334k4fzelc1hqHBdVg64Zcl4S
/vJY4qXCENzi1JgVMPWyuMqXcEIvvW231R69b+KrjV8UMB6XkPOjyR6h8UH/fjUzr+10KjyNAM3F
8C6u3ANKCtR7Ytk90q9d89eOCPhyiSsF5YHz/N0S94tWhF+AUaTnOFIjAdf+IuGF6Dn6XuwBD7QR
8NlgnGhX/fOt/PUSOhuURLhnG3hErS+f0aY5LKaKtVs1j7C6e6Kf//kCv5ozUCv99Qpf7pldduYE
zJ3BGEuJvorWPozcI1XBmj760V+bxXdX/GXT/XLFLy9F2VdVkdlcUW6tzSVvH/7mYJ0s2RrWMVdd
glbffnevfpHlkg78t8/55Z3o7dipLPPnVZt9cpj3W7BS+JW+W8l++/FYWjDyoul3fypq//IS0D+N
Ta3kQgnNDze8DAnU6IMVFLzIfP3nm/ebV0A3ed009LnScLWfQ+y/XCubas2Ksoam4zJ4tdmDQL9s
9CNgffOYbd+HJQhUsIEH6L39hblOruTNP/8GvxRpfKsIqjXPRsaEhvbL0xOkwmv8eZMP45eKcrrK
z1H+XZX2SwHz8yIu8oVZw2rKL1tQJOVAgsU0LjnUltCNVw5DEIkGWdxES+faeGpO9jtQfLlrdz8/
3n/ErPifASn+n8sF11hK/j2WYvs6vf4vcs6j4q9oCtb0fwWD/2RJODAm8K3Z0ub5+79sCvkHAnvX
dUwqd428AH7mX2wK/Q98gjSpHYdnRWdT/G82hf4H1f68kCOetHU2rv+ETaHPf9LfijQLi5suLco0
hMhc6Us5oWraDX4RtHOwnQRnYhP3JTXUrgLDL+BnuDF5Zq873yKQLCHRUx8roLQlTGVBjJcVs5NY
uKOLKo7XJDu5DKcY96c2vNoifNONjwBqFV7c1ThayyGhR6S7OzIrr2wvi1YB5KUoBDyeNSaHYrTE
cjzCRn8Ma5DvtVlu9OExG6hR2+I2kJgRikLsQK8Tr2PA5y5qyEnJSDKpNjDTQVRyqQz5WQ3ASM2W
nv/kWM8E6sInSimoA4LPmXwyS2GbLM/lVLwSOuWuyFckDCQt/PXgwlqN9ewDTuXTkJZQDqM1GPu7
tBzhKUOFtRz6ZzMUq9XqpU2G6HZqOImTaMVIrrOSB6tz+3HRAlqKF2F/X4sfDcEPTaGL68ggOQ2R
eQih8TKpXCL5wAgPxUrQFRVadshsY2OQWxU7+pVRmjti55jkxT9MiFyBYWwHCHL2VB7opIpV4Ihy
3/eZfQ25XNCeDjUaIZelnYu9J+PgkSwG/bKKXNSZqLx2yrkr5Q+QiQSCWUtO7a5d74U/heRg6vRV
auO2Dfvi6JHudRlE0tnWHA/qJjkaNj20NqyhVuGxuh6zSV+UGAfzzV9envOform/oXh45n95HDlo
Il+CVqKBTfl7rTL0MO+9khxL/xLC3DJdhRu5t7b+gsbY8b92oP+/av1vfd5N//2qta9e/4be+fmf
/8nSsc0/TCBIlGu6zsLAieZf65WUf2gWh38KOemxcs2GnX+tV94fDtwdDnl4bPjpWWT9Xywdw+Kn
OPzhkwO149A++I/Wq/n+/0VrSQOCoTYeYBdUE3/z9exa+p1dKwGqu9lMG2uTbrqdje2q38xnLbTq
3xyVvx4gf7nel8ZHpnJdC2vPX816uvIFGvNyPkDSvr39TlFNFuSXp/+Xq83//i9lio0UKNWyMF+r
ipQkMGLWLuiLiXm2I8fVRB9kXVdBePBJ4wGr42sV2Y7AFIhTHrayVABjOsPq7nMCSO4wupaYH71h
hhYSk2nyMuk1Y8bAG49jl7U3QJyLdZs3yVXPjG3vF964Ad86nUYKQOzArVWd09pJPsdBC3/IZI5u
BP63GeAN0tEiQXi2iG1hCrOiy4TjjK+YCVWkVWRTL5dZrSirsFA+Z1NoXrpliEhONek7I7r+PLU8
NShOJlBbo1ne9o3tb63Q6RF6ie4GhHO9KbVUg/vdeKtJRx13REwwfAZ6qKMzayz6UWGqleSMFcJ0
To5dTO2Gnng4D1VN0n09ltnXOLR9Mk98Y7pJCRiqlm5iMQ9hJmSQbB7KmvKT2EREI2PmebP2TpDu
kSgjFY9BloSED8lMi9de7BMnPLrEjjxpE61hYEoZoLw4ZId/8HFo8QR2Sn+tbaPrNkK5xtwWFhWD
OgQHeGtb3ffLpTH1PpnwIB0+A1y//UJqeoVYGaKFdleWiWFjpS/4n7uQcUcQhdSIPLzp0Pv0H7Iu
QkaYU2iNIMKRZUig63WclSTGlUny4DgKnoGEYV/iBgj7zCVtwCyoBuMiCwjVyeIKtrfsCDnS4OnA
SgIb7JwqQ+vTXdhlHaNysvMaCblfEx+jV1tVt6lHuMMEpJlNkDvbdhwaQHleKLtD2c/cYKVbyXQ2
CRDCjyNdd7yMCZcwsxs0iwHjA/zC8HYWpNiigCvQZ1okIFlWDqUym/xMo/s/dAkCPK/E/X0KmlpA
ac5j0pTJEQvqdgV6Lhq4mgt8se4dOLiLCMs2DNqirKZXYY8emfJT3cNhjCS6mUelUvCEaAtMg+HB
GGWuA73eS7QXn+mcu4KYTffawtXfKRKDs9SOEbLU5I1Pfl0BwrRCUZArpNJklw26hgTTnoKquKib
fIzPg5+E1nYMO696ZAbeduuoqDztDvyWY9KbAQnefUxul6ZgkuxCNpfSTlJiIBpbR2QAii8sYzLb
/E5zSLwNyCyfgJUC07GrngizzGoD68LwBzXcWqKqRLFqM90crkfdyMt3rBdNC816Aor5rroq6XgF
m6TZd6KRW78fy6VdKBVkxDQHqvyhrEpCJpdKi0eyGi0DraTIZXqVEmpdv/q2i5bR6AnsruKarOW+
c4sI/qPq7ftZxdTfw5/uypsxzQrz2I1Ef68jWpfoXes8QAW07LqkJQNaJmix3tKmgd7C0FgX7nPH
sCE/MnoxbPRDsmxRbvSV39y7PEg8FobblXMv3yBnfSkI3iuvo3TykDH6YehUr4gjCsNHNJjr8sQg
XovCY2yTDQIP2W31Ft2lI/i+IRP3vBgaM5TAF2qDXC/urXWd5EWLSImBoEG32ooJQ16FIfMbSaBs
0btkuHlFQCpeZTJJtlY5GWjNmk8QmE9RwXiOrMFEW4d9/tZHSWciBEw8Za8S0dpoNRlztD9EkJXa
xzh4rXanWUmfO0sIOTHUT4OXJ2FiWibhNrRLU5ozhsWc03BKY06KqNyRpR4dZGaJjtenbgD75k6q
1D4qhRtd2Y4MIawHwpbUmZ0qXLjOmmbwuWvZJkzdxaAVo7hKWrehktcis2aQBcllXTYdQ/g21Lpg
OxRmYaJaTZ3iMSglABYyppp6yRRH3yfMTyJtRRfTDZIF2qGB+2vnBpOsYQgqXEx2mwJE9K1gSNZI
ogfmwoZRhvaPvMt6cTkChIoDIgmSSh19XcsnhMG2YLGKUido8gWuPZ81OQmSxA2XtUHgwZVW5070
SEoqC/dY1/rSF+6wd4TpcaIgkyrYV0URExI02Yl9lCpDHGB2ahL3Rj3Y+UGV5KYkC6MxW+Oijyeh
thmVDaLAusZ7SX7AGI9sl5XjPKe94aEkdYR1k6ctw7RgcJJxPVpt4z5kvlZMz7Yos4GIdpmg2EW2
Me57shaDm8YlNWo/CRKWV20lW+pyTcb0r8nOih86jTDPjyK24xwvTTLY7mWgByPfrmnwWhLi4Hbk
qU9iIr+59eedMBk845CyUOaAbZlGE+/gNYn5aQI319dVw368C6o8Hq6iuAUkYTtKCmD3XWU98jQH
1RGipqYOkixzMq4MPaqWqgB4cRX6OghySQA7MYaxFwCRsOPIqBcCtsJ0UL7maDuiNfXowoLLZO/r
PIJDr5FoO3M/pRjJi+uLArav2RKZayuzIK+kcLNyGxgDWU9uGHw0ViLOoSlYbPsyd9SqRz6Kbnwg
X6tMO572SI+JTjasLfBTRB+dYsXtQ1fb+ciO7yP0NAhxA1jWOklxl3rMsnHRFOmsP7PHZl0bYDAX
Wuq1IKd7ZA5QkMx921nimuMSz78SxGzQrErvzWBseGInGeynIPRvBs5MCKEmXW2rvmS2J9MM0T+D
zYocGVjsSisLcLv1oAiZ0TNj6zRTTqaX0VeULOiQSApnDlj19L9igwx16ra8WAjRZBy+jBDYROs4
ESIpdE3GsiwMuU6HrLmLndrdM7l2FkMjCFB0jDyg51lat6pCDH2Qne22Cw31j7dDt01qGHqF9CIr
y+HOHanGyb8EQI/mu5gVOk7iKr4Ng1zUKkcZ6ZNMd0k50XcItSrzkbi9Sawdskb0VcFiIB8iV/O0
eyUzI+Tcmo+f7qibZIrxhq6GodNv8kjLEBjGIjpJNfl7ssQRhHeR/eS5okH1a2gn0HHDu2W047ki
XG2TZkN8aZmdv2xguSAambp914FmWTMhlysgEERlUaicBlER+VXWMUGCpbAOsZOT8RzL8ZoCzjjp
ZmfvWP6Q8yVDutPEnA7WZoD46cwFO1ad8NHhpmxtpx+2hUUYcmCB+U5l022TaSw2dUoacIPi/SQL
D92PvfA9IhEsW8RHTWTwGfiFdroKjFszQhRA5KUyboomjQ9VVLpnN/D8B5O4q6NZoz8a6qBqcGo5
JUEepXWtiqkXN1bF/6+a3vbZKyxK6uaRDcMRTwSuBESPBWmQw+QyewqT3BPJ9eSQW7NM3Sr4THKX
VzzVGjeHoQJ1IN/FNvqpduwRPqaYxN5GW54iu0P4i4L+tmbvvRvtSXvrhxgY8hRbkMa1DotIPr97
XWZwq6W8ztn0tn2XmovMrUmrY786FnRbxF1jmgEBmJZMSGwRhIANPWG0YalvbMJYqoVI6mZlxGSw
5m3KXtuNFoSFpuwv07bwtoNNMKmZCXtb57MvQMxZt36S1fdIpKDca2VFjJjeuq9lRlidn7jOBe7k
eoWf4B1CXsmiJKAGTSPqMx1lBLVLuGwqYU+LitTba2Km8pU+mnJppt4pQnWDKWPk2wizDxGqH2Ue
ONt+0IZVQ9DLUyB1WrORnl+hWCRENW38T8cUJPXh91iTCT7zy3LGBxnMl1VlpPFZJ1Vlk0WtIPLe
LlBU5zRqsvgtHKz+KjEKT6eM8JytjTp1dhN0e1EayTamPkMKl1Nfd0pDHWdNC1/0d3LI7imys3NC
FvJDJYSzx36DErLJ2coEFGKrRIAOpzuv4leC9Jyll2EdSHB5lI1/KEdaNP38BKDF/rCE94LI1hEP
xRiLbTU0TLQkTPOO3PhFOnYmMOjqxfabvUXSZ4V4FolfFK5t3243mTneN3q9aopq1xFGVFZesel1
WHXd4NtPTg81QE+VRH1W1beCheglFaDJvdy/F1WRMm/Fd4Qp0bwzIn6jKSycc0YYyC7x8ummtaZk
l7ehuPdd019YFtEpNVA9VsycGBDb8S4ql6CUFGXAmtY20fbTXaSM21pPQA4FurciZ2LjqrkeiYeT
IBeLtMStXRKtm5rRD0qKgy+MdzPoHnqNg5Td3IZRftPkzhN5ldRYacMa9BTwB3g13b+u4vP3Jqag
TKtv8K8s8TS95K7+pkLvmmDZeOES+g5TmshveY41fuvpg5bgOda9UzgNK1mrFUvhqsIHh7vF+iQt
EiT2a5SUq5ztFgHRwZXafSbfYuJa0dne0LhAyfs4ec6To/q3uNbuERi+8PJtyjBd+hWLp6Ev8uB6
VDBB+ycCNq6iPLoZquKJghGmrxZS144LZyQN0j+l5FKgfBPWa81yFxjAyrSV4Z0aUnvd6liITy8m
zTk9B86IlPLTzNxVSqG9AXy1q+jYlTioPOcg/PcEMjdZ844FdLARjJaJ6ClK85bK6kSphkw0gLlA
ohRtiiuOTs+TRu6g5bQvSSo2Te0fdFsFa97YI8kU90kWnYkpelVOvQoG+aCbTFiDOjvT8ruMTWMj
OBKRL/Ua5WR1K5mnW0tG6dLwuoMTinNlVzegF8nKgcZDEbU0ZMSBHxcfsRB7rdGvXD14KPPx+f9w
dmbLcSvZFf0iRCAxw48FoCbOM6UXBEmJmOfE+PW9oI5wS0XFLbf90mHfvgYLQ+bJc/Zeu03RQ6qy
uUzh60/SfXZa47pZrPjCURHN9y6xUWOXv1mh+hZP5KC07usaw9WzZpkuiweC6GQg58oh5AJpcp3z
smGWHvLHpK4OQ7frSGZHAEkv85sVP5RC39SN5GRyq075ttAIEF92MzYR/EFjqeOMec0IgsMhlXpx
pdEhAFFBUnE/O8ewxfSm2j90oqALxeA0eOGQ+lZnch93IXfrIUTTGZZoh6h4IvetUDnzGZ5iWUTJ
vCHxxLblbMjO8qsYBBa6YrnI265D4Frd5jOkUtJzsrktCG39LKlBaNNcDm3EIVQ51gM5UdUaG/BA
Gpkv9NuO+iNr3qdm29WPg/1SKwfshw/0rC+bbiBt+KfU4gehtlhXeYlj4ucLyp+sqYJQQc7bfCbI
8ZIUXZKQU3lVOYMfEmWwWeSzToQlcjLQTbVCbnRmhB6uxs5XjI8GGRYPApfDDM/VreVBSav7UduP
INvl5KI1BMePcnrErzBxUl0m82rRnxWXrHLiH50Qvn0SMLWIPdvOyJNRyNvLee7sWQtc69l6X8QS
uLF4qGcmqenjQoJl1vcEK36OBgjhjCHCOFVePab7ioopduk7lcteTe39PNAtyPDtWGZ9b3Xh+GSx
b3OVJojEVZrvoiG0CDum2HU6jFy6yPgI6Z5fJpQw0MpesnBr6vW9GHH09C4SO+2oZeR8ExZSWT+i
8lNIuaU295sYP4E6TPyJ19l0EKjwrWneG/0t8NJ1aYPSbW84OPkCsG425/dzFAXCGfZZN4gN4ckX
BtGDUd8dMtJtObgQUkOY+5qc0CJvXHqxmVhNINYjqsuQTpJq1iJxyzgduK29U6sOAeNsfNarA8zE
hsTer+rV/YBZNqxF7TVmzzme/SFm++XDSSJjy4mTFUIhWw/rptYdChpHm6iXnzSYEKdFFybqYiV+
LcbhfW5iAmnqGxm7Qd9d5IQDUZGhaBPbWNef9ZLhjP6JjQBtiW35dh3dW2rhC5xpiWrhQGweC04r
3qJV6iZr9LXe+GiUu57eRW7gx2GIgomu2YYVXtB4Jip70mEYavWRVXbHn7xpQ/0uxY8w5YeWMDBP
WW2RWHDw3GrFghpc24YJ0fYqhkTZM0Hpb9Xa9pKl9xQpD7oTUW1ZEC/yDpNC/kYU5SZp1e1qVaNT
QnzFaPq5lvB2jVfp5GyryrrBbUrsJjB0u1qhScOlw1NEV3dsQ+tI4b91reVAEbOHF3vtpGyGbEm6
uhsmNqMZEgtNVtdFX2C3QIHqJcbRwnFdrbYY85BsyXCrmfnWqr5h6LlxmyUYJn6TYlw4ibxqFenr
deIrS3OJbZrsS17UucMfkdc88dDOSDEns6Nxnt38IdZ63ngC0og7UvNxa+sldTyxVaSA6HLdu5lL
ZfpjnZPgSVUSKe5tWlK7Ee1cpNE2HNwPQxa7Tt44w+pQPY64bHK3pO2a78bC9nTlOMbUwvFzpnI7
dKpa/d1y7pr6mlNujN41tYag13/O5s5UbRoGD0OkXy7cWL0Wu0XhfXYeVtsop6Wiv+5KEVT2bZte
t2CHEFtGCM07J91YlB8SpoxDI7se7rvqYxifxIz5JK+O2fDaudeR0wY0cALFuuwYi/FcNiZfpx4R
hSujYGFMZnH7TBUCOAc2R1GZexVEosmfRWtAMSwvGVJcCosok346jm1y7HgJas29DGPbZyB3h934
IZn7FyWmCOmSY92WGEhBtkV1IAk9HflXSAPEe0JAnnOllvMubeG31PaOZOy9ERNDnLIWIPCOGpJ/
Su2iFuWDlcXvAws+IWm+PSxI5d2UB4mdaMjt26Sdn1GuFNwLFqUuflnYQZKCFodYCb4OzvR+2SYT
qWPNc9k7L6TtkPQ223ftpD0SpHwRm/ybYzzEGD9J9JnWOCoxwQ2Xzw6+HFtMe00LSdFRHlTL3I22
dsT+d6UWIeZet+XsO/HzCXtSv4ETvijc9id+MsHe15qbmDOUqzV3g6WsL9NVa7CFztqNYvS7sZaX
KPzvWk5jRejujDnzDTPbE/l+KEYXVqjqVxobBsHPWO6z73VK/iPVIm2EFyzLD6lJbpNKnGkv2SKk
o2+aVgnEiDnOfU/DhIyAlkPSK1XLVuLZCXOFDqkhfUf0F2RxE90zcRgCIqwR8BrSTic+mugbLro3
eXu0sfZaB0Wh+oARgDRK47HT44fIfK9xqm9w1Mp+gCKgX9GDoo4Zk1s7IerQUB9mUzzrMEAJGKbh
7kRvDk+UwMtDRvBsEZueO1CGhON13eP8dHIqiia/12xiCnNhFhiSTbkp7JQT/YIkLlcCssiOaSSe
OG0RxQOcg7zqiXEqp3aOZ2VUHxSnxe4BLHQmA7Q/TjotWTPGS5vbV2nxupQcuYi0oQDnU+rYdI3h
djCLl3LCV8ax4SUP9Xc3YkSeQAFHGW/33UMtl72ySCQfdeBi53sy0qK6woCCkSGy3uiPvhaV8UhG
7Gs0kYsJE4zcKmKPQ+MJj8WHnIh9BZuAPh7eAa32pb2aK2j+LhDNeLzmzu9Eh4OXjFaDlCmd0YLF
YaVWXZCi9rBpuuWbwnNSC30HR+52JPumT6vLaWh3cR9ts/p1YmOtNX2Pv+XOFVm9adv4ECaMsjSS
7LFm3wwu0NeMEDSNgOeDNkuktkNp3erSQLamxu2TUYu3ZGhuMHzddLG4XASunrLDIDH5ufIDz7Tf
Lw3Q1aC29nnEEGqK70Z9whaafhtV89rM3wjCgC0w7rJxBhzR+WGsUSwQipGUGCfY1osr23pkX/R1
Jul2Q/sckZDaGbsqzi7L8aaIm9s1N4d24Y5gQXrAg2dO61yIoEvT2bK7c4qr7yLngwBj36xVolCN
6yqVVwnOZzryrHgWvfkxmOz5Zjaii9HGvbHofOa9va8sZeRwWFwgm/JLnLsOCNk47G9a/ARJZ1K2
k1qNhUfX6dLM72qz3LhO9zAr4SOnaG9RmxsO2PTHXH9S1wRVutuJ7UUxiz3ZTHG9PPWm/JX1phJw
VJTq47IkhyKaPgv7aCsE60nArzhoLWkfMat65Hyrm7R5Kggy2RT0abxJK3/mKOLNoXpxe4OdhPhM
pPd5Riq9hEsz6p9tM+90thatOTRK73UJQzWL5aKHaV6O1IVDuUWsBLnjYLSQSWwVe3nqkcBM3UFZ
bYc7Z6zxqHWX4K7RgvQc3n1OuJOJsRicrkYgoOEee0viTMEH1ZJiS8j5jFWn4lSf2O4mG/MbQThk
xxFqEPm+x4ubtgTrpZ7qyM04W9u0lVdxmu5XikOXys0iQt9e5h9SNw5r41OUr3b6GsMQYei4q3So
Zep1UePEKKniiIXiBB+6L25MOFoBKFR6WklOB23zmVd+SGJqyuGYLRTgDhgEYgTT5m5iixBgKGMC
ojh5bTNTxa+nWN9Wg3zY88NhTnPAFCaRYGF5HYrwRrfjoHWDCW5Tz9+tLu2uwhpHbNkFfZYbazCv
Bq7i1iGNl2GjIKwLs+bYGOouTMcg6pXdOLsB6drwTyiwKoimUmzimRbuwvlbZrDPo2TYSqPXAlv9
7BPVqziZlZ3p6bin6P9jnK72LnbxpMUS5DITLXCba0vAa3OoDLCMd6ntZcMP0gZpOlIg3wq78Hrj
Jrb3HHc4Lh5qerGzsW/7y4pK0KIl7gAJIJ09Hys/rjFU4TcnOwB3jN/gEBR1dFth3ImoNEjCTucD
EbSMZDHxjZ+JkjN/gT1ma4GoKdd5y4eMMN2MDrCjbEri6jT50jRvWfuzoQEaNaxxaugpxmPlpr7i
ov1h9FR2zrYxLhZN98uZDkzHJstWo0XvkftdzT5c81MxdylLv02/x+iUqyRP905xMMtASJ3VHmt2
XVe3XWFspfMzm5XNJAR8hj09k0tmhRcLSfW1Cj5mSm6N8CO08i0Ja34WOZehS+C8cL0GJ6VnMACg
4wVld361V5JEUh+gczNU2yxrBuLyoTGQaicit5meMoj1G6w9TfLUdXTk1SApumCkSIDkEsgk2poa
/c3C3SzWdNG7L+3ALB0dgT2+1JJRB5Yuu0CblbGgmNzH/kKz72gKF/VbqOWHfBr3DAs2WYXswWpu
Yv6/tZnlQzEDMhMeaxFv6lK9yOpkV6rZFoTasYrNTVoYxywVm7HnVeSU0AhmpSb0Ds3wY0lVNbGb
D+7R1MND2nRenmhBHw6BstjXutEF9VwcZzpfhUy3M6m/0l71D37/62dfRFbor9+0KF9SS7sszO8x
Z4K2I7vXuOlxVTJebur+wp7pu6oZnzUa8Ns0s5+TiMi8gsZVOXXlBYPab4UCT6Fqom+TUT3mc4uC
YOjedCtkm68wgSbN0m7Uwd474NmGRjsaiXlJ4JThc9zNQZR0OZ8sSau6C/vEFNpDQfAVpXR3P5GY
fWmVK3gmoSE5p4gxW5eDjtmqb8IcfeEUF5G2YJIc5z6oF9QES5ZdaYv9xgriFUN9lLrKZuPMJPgN
9eJXiDBu9QY3dBL3TqCDnKU6RMFeCg7yFEsJqcVhqh3dAhKnFV1h5frulnxwfYuzSsfcDWxOsOFo
PX7pSiThntNg9xiOXWzvTDuPm+tJMzDZkpYKAkFUGLG8RjFqlvJ60R8K7HNPi1pZPyesHQ1mxaUg
DboNK4/e7dvArKa1rXKj8EpFlO9Nzeq6ZMuB5sqzi4RlP2bup1vQ3Ywali7DJ6pGBWYh7tSpWSvy
by1nxGIK74Cq+CkChlm17katYrOejsbS0oWnVhgjxOqKer+U9aVwc3gI+MW6RG7DmsWpVWErRHbQ
OcujSOYHwKEHpc8/4tr4cOvuw+rdLZamm6SJCXxf28nDjzb7nGaDKn0geRib6qKQ99or2b3KkSBz
qu0ijG2N+ZZRMyfHyEcCswWvBNJpfYCH1BhRDGYvdfcNCcpNKKPLsW8uslZjijxdjHP2ES31HTO8
tWupPNMm2YYuOIcYD98Um4+COHuI5bTWdLXYxVXtd1F/pUbxdrTmFzBptPOBtxemxKXe7VuMjrZZ
+EiGEEkMewPtJpEM27kYbkbWBsg3Qdjqe1wXL7RHI78smhdEASTLFisuxRro3SnmsBVDy9cW4tdU
EXtslHJgeyKU0+U1Md1YAY5Q+zH/pCES2LIUb4yRdHRQmNJBEt07HxlDe6MDPDeGtQMxNXRetTAN
+iS+t4wiAKDjpXmycwdyDSR/bf4pFao6hWqL/5Mm6x1DVX6lw3Ll3ih6sV0m6Lth7utmfyUa4xal
gZeM8cVcJftWoz9Oziw/2GMxDGLmvSF1uEkwCsHUd6IT+zQujkIhpzm2N/bwvhSwYojpbshz9LSE
DlMUsUfHAjOCtTK0ou/DYu5xpRK6EF9qavmN5um1k8Re2dAsbJkm9SktV/OmXG34gAuOcsXQspvr
VslqhGlam3ZhHwWD4jLCTj07VQ5J9MjNCmKh3szYn8wiuxDYlndxbn3ShqYLpMgflsOIL0GVmQ93
cBamQ7xm2LOr349Zt2VT+k4b5OhqNeGzrvNY8zHSFjCfyJVlLsmRuT4mfTr9SIxoi8iCfptJd4FQ
7n4WRKnYqR9yLtgNToy4pDYOKa8joZUMCpL1f12Kbzws2iuudtUi6fD1dMCjK8y7zqY7Qdq4oHsd
vi8Va2LILGzLtGmd2XiOhMJfLpdzNPXAv5zywbUHZd8wh6pmosh6sRszQW6C6V7EU268ROu/0NKA
sQsEq71VUxZwYvFVwUgHqdDToMdIcwmvr/uaAN+fGS9V0zMeDRU6Dqn13aCd5SshPT+3DLMgjs1n
aYuHYU7fu5DJXELGrqpdC2a5Nb1yy4wkzSZ9maAuOD0oIn3U/UEFoxaNOXnNIs+na7gkBi5e8gKQ
yb6OjMT9YWlVf3bbS+Qe+bNWDeR9RjhlOeySOMyxyxi3qbYUoyclSJ9NqA7hQVPn6dauEmJA3ak6
2F0bXqatxb3RacDlE8tYqNwXDO39ROrtbm7Gp6ZM88KzdHq4YRkyiSAp3RMhi64+Fv0KGfoYTXPa
E7z8UmhhCNB1HPxxaKk/I/B2ejjstIXUUSAKGati/hDJsKJb0Nl+MccFyaSh8GQB+SluGuRmkajf
bH0WR9MJ5zfXBC7STyOqqqj42WsFyzjPWrfalnRaU79rQbPeNjlmJUXvP0WG4mVxkf+aZS3opnf2
xawpKOJIXn2q5srBfGB9zpJKV/Ih+IOpFy882fmOPxkM25BEN8LI+h26GB2xT/udgRmykKinkqCj
XYEq6tVj1bX0HLWJQT3ymioA96ZdNane3CxLyknCTGzyQZU2DRCE0SRLNdePKQy3SVZ9mmFYB7mI
ct8K+x9w85CR53bzVHN4NIGw3ao2UiWfmEoAXSHnLBmZTE2UgqgXLdWjg42i6cqu9VvV4gTRzAsH
ONWx752Bihl19wXTtHarID5/E451uZiEAxsWDJYyMup7qtae5AzkS0nRPyAzMP1ew7KfqUu8y9P1
tKXMLd0dUTxFZmxdL2bi3k4Ebx/N0YDYaAG+CZu1urPjbzWp4ZeKtArs8gtyeFTgx3Gxe3WrND3I
ranT0WIy/tlwbiMBonGrm6XScSNLSxbfajt6QFyO5YQBQLMzW8t9pKv/wnhIIYN9TTZojDJATG9c
p/WSB5PaLoHZk37eJ1T6jXRDLxrhQrSZjd3QCelpOhOVAlsUj88UEP/MOMV3XSfLHSUL2DiQj0N2
YcppxmyS5nO1FUmpP1nFMuiXkrlVB9LQ7dvDTOMVlUXSVav/XFtCJ/WysMsINMdmr3U+LePColqP
KzWIstKS70NNf6nyF2WIlxhNPFKSZyVvJpiK6qS6zx16nvRpXrrGOKpahl52Mwwxn6Sjx8gFGIiP
VOBFIrXsjtgtAGnO4MZzYCGjcGDigmOsDii6Jhm0sL+MGxvHOculrmf9FmlJ71yT5Vnj/yoMiYgl
N1hHM3scpwCTT3rJqi97ssusmWhGBF4t4xUs8i+t0hLhTRNtmY6oTup2W6plOQeq6MzLSi3wTGi6
qnhxMbbvJMrwKvY0C6xWR/VQOal2j16+xRTAOQshnbLLKmgmhm5GV51rkUDuxAt2H5OCrksXDnXx
RMh31KoPKlqxTQ49otyorZp8j2SZ3VEElUfbgDopYU0y2zLNXd6xrqcJY8bZqJ3tlJtKAHKOnswM
64tDR9YY27Ko0rVZ2WwVPcJHny8UZgTP74TjamApF5ryRh9R1rUlE/t1u6CO1kgpKxjLFRoTeqln
n3Y86ftedXQfM6TM2e6Ggnm3M//sJzEQLFBKeS+pee+cLqe8raP5ODv0McEc1XQPlEq8ZGoZH4Qe
U1Xz6maBKktggYsTpVciG4AWycGgB55EZQDdKi5o0sk8JMM7sdWNnnNuTDkAPvVpyKAc0St1CUFj
RcYB0k4WqAhhTHIZ2j+P/vCPuYK4UdiZ8RjWVn67pOWH1iZmYAKbAadDUYAKGbuCylZjlaNTkind
MrRs8/vBFgsF+HiEka1t0RQvsErzhmHm+O5adIxMC1bWwKLnRTW1Uhzq4rowstiPFM24KcoWfDir
5l6NLdDQzjKQL249o82wvkW6uwROIen+shb5zLV0WpNRcTvpgPkcFvKLMdYWJ4hbJFxtaT1n9QTu
MlWTV5KCWt/sy8eeU8nGDDlgJBZ/3DA0P/pF7R6Vmu4zPMvHKm4zUEW2pGvYpnzVmRhTYr6SAvgY
fdRa9BulthO/pEYf1PRoiCZlwFQtzPai/A4hL8SpWXXFZ7hIsYP49lrryEXbKSQQyTXrw5ITw77J
QuTXCBXCF1koyQMv486c171OpiDcYwKv08p9G40ZUB3bhqiS+RghrN02BVl6SojBtQg1oIR0Ehrd
KD2rhx9KT4EfavLEIxk7AfsuKrfYSA/dlCyvYa5lPR9MI55nU0ZeB3l/lzEb9/WMtt0i75w5eybr
DPq+mJ96Z4zulCqBbIXjIQ0y8GCregnC1aW14uOGqgEBrYWvYdkD02jENxhWT4aRg8hodRrA6BBk
Cm6T2Yo3mvEYVJNxNxUFMeJlbLxjCWv3XVg4HzaK44T2KMAUZbIf5RAPEBhtQ25QlRK3WZVQEdyi
vskcRsaF1iOOWNppuU1DelPtGJq7JbQ+7bQVBPupFtP8XnqNnhnPUS6Lgx7hdnL0AV+B2qv2HQrC
5AearLeCMxwdBieWn/Dgxqs5ARAT2km/7VRF25i58aAoLUc85Mt1uoUVKxc03AWosJFRITDCQTxr
sVn7FSEKTJ6QnviKZTLFz12VH9wLaQZNlzn5XlGB1NTstM9xFA3RYYxGXsvUiupXemLlXjjZuE5L
b53Z+jEBD6IvMxi3IeHv+Ci1t0KQyj13aEk9YirhmTFgc2JILEnO3cAWcZHKJQVGozm5nzK62MEr
EGslB4bWWcE/G6cENJaXOlOJ5rZeBu5fJO8rTTVflmWyOaKJjlPlovTvUgqsWkZVX0pjbO4MIfOt
npfTTu/QHcxaXh8tWEob0abTpkX064dKDX4pNxEvOMoPZZKwLEhR9/Dd3YhlngInNq4koXYeaCc3
IKlDBeCTwkvoRY38UdKLz0T5MdBP2KApvFn6UFAcT9FRtxvQGCEoYYs+BbU4wnuWqSuz7z+U0Lpu
amfx57SgZotja6+3zWOcOEdnzrvHDApbkFaQ24Aiz5wVFKxoeAJeljmkrdaV02dYlkzQK5PsSqJ3
U5q/JAKZ3dpmntX3XvL61oVC+q86fhocKvato7+xS5i3HOO1rRUb06WQ0PtQIZX7sEEoC6EuK6Mt
n2Z+RA3Fga9xHEQwKg0OCJG+LqhbbU4avjGsNTNktKAaEsA2vQlmttDEIeyQu2/ylvFKguf1KS3X
Zs1oJV3QR/PgyZ7eU0n7lwVPxziAHmxCrv062w7/PVw0FHE6Ui96O/QP95nSWlcK0Zd0/5HD/GCi
8TJNMkMYk9KLnzuEznNcMeetCtRLfFuV9TEn9hwQHIj4mDXpIV+si6rW1Q0g2chAW+bCmqv05L6f
VWb3em95I06QY6N3GQMKdhRbqSWrhpZ6ixCffZ6ZOBlM4umqZfGlpEtFkyiM4XPV79PQ89cYFfrD
yalUpmSzWlzDh3xYY1qvnAROW0f04+00O7zisCqRUdSN0j5Mfd880ynvPUEVS+aAO3pNSB6cOSkc
smIx6ldd7X44PQK8Kk0qQFwRGudB036atjAAN6H6B/IVFlcWH9VDQyLcBrMDcYGNfIMpxnFNbW86
Z7qMtekJGN9TArTnG6zO8COGuQC8VygYR0KyXEU+1fvZaDmrgHuAlDHRycXkVa1DH7PbZoOrkMya
zI+KXrU3uT1kWzuER+blofbY24MMKpdU0yn8Vlvmg7Kkn7Ta+EXSuFtq56Pp2Gii8ZaWOSmAqaaN
nBMipFsiX1BEVLGa/OAQvarYqw65n83p8J3xmv69q2LxZEdVdgNSDom8PsGQqp0okHOI8XGEnFQ3
XXhoG4Uj+xDGz7VUu57NUAl14lzTTGWRMYZ91QEogHIu7SbjnIMUelRc417rVp2/FmUH/iAO+jMI
IWPzm4XvL95J7YSBgAoZ+y6cc2pmTOYQO07cY3ahT1NlhH7tAyG/nnzhV8flZYr45ftxt8ZMtBcQ
p1xilGY/IpQWT8QllcF40ZwJSD9xon/5U06c6EqEASMp+FP6TLkOJct7BL5yKmjV/tt5/jH9T/Sz
+suvPmV4fLnUiYE5w0CQFgD9/fno3OXubgBA7dNbJ1IGBQVb3E4clwCQx/FcPtyZ+/2LpPCbWy9D
FaU1YoILJI8tTrdc+2+TEU5/3C974m+XKKWa1RYWoKAL2gNoxr2lOl4bLEEeuIdcMmHRzt3PE0P4
eklI/oapW4YA2eGePLopUUp7wDLnN4H0F9/dFnfRUbk2DihfrRuX5JXxAsorFP/rc6SSUy7Kl2uf
PMtahqpuAmkPRlKxNmvml0wwERFgu+JtyiuFb/mfP5q/vD7QgUzLNEAmCMjEJ7gLIlHyiPkob6pn
7ZA+eeUNHdHsKdpB7vw3aSOOjz3e4+j9ny99goTgx/555fUb+u3ZUpjAPLXN0Nc4/hCwhubJgSb/
8c9XOUXrfLnMyarQNVT/9WTnPM3BN7zSX8ZPJWh84cGcQ7eLQqr3MdGfjSZazap/WnX//H0nL1Ko
u4NtCC6cEEy0lMYmHxFk0o5t4HA08jpbABlHLW1qsMn2QXPPeMm/rkFc38IprMNE0/jPP++v63IU
biI99DldJP7iVtqOeFd7rxaJvqlwoQX/nzv92wVPHug8u1U1W/zgLrCO0dviWx4RvmtSmEoY2nxB
Vz3yz93mXxFIf9xmoZrAhDBqm2Cn9FOMSgcKMFJallpYnqD+gAFuM1A+n5HLs059F30sY5FN8RjO
D+COPeZ2h3MJOKdwHMhCf/4RJy+Zqkoy4CHm8uGOwRqC2pqHYkcExKHyreqgnI09/GrMhvLDjwV1
YgmYUacJaUvqWmk5zwTF7NC4BdNefNd/xXolD+fW+bPXWt/0377USZizDBuulR/c1xpgmtqDpQo3
kpQ79VxK09dtfP1lBl+GQebhCk/782pULdZodyGBBb7qbav78nF+Y3q2b3apFiS7yZv9me0NsSxf
cHVDnTFvmKLvzrzN6yP787368884WYvnuTQxd68d3I/00dzW2zXwUb8mqzhPPetXQPQM3HZTvKvn
qG1fVo4/78Cpyb+ifjUthGv+isfiJeaM8ECcQbDG7bUD9fOZleLrvrNe0KRcZysQuExPfmu9LAAq
DW55F+jbghRzM71ryHBlr+Mczun13AW/lA5c0FJhKADmEjzs9Z//9ka1ME7jIeejreYNuplsP17V
22VP5e0Dov93nO05stO5a56shyTVqEmaK6E/KkFcQLBKTf/MO/Nlyf31sxzeXH39JGE9/PGzkmK0
+5oOqq8eS2cfF1tI8dzPKMAQEax4/g36PLk7D1H828tK6fO/Fz75QtVCyxIXFqtPx/VY4h9sCU7Q
BvaZGERWp55Bqv31hfn9eieYkrkraGgIVoQuwGhFaLpzO3+DDu2JAIfjuQzDc7f15G1ZCCGuqPyB
UAhCLELAKMSZhRHO0tg78wT//pL850aevCRgVpWq1LkUFPLqomCW/4tl6DwggmhAA4Gv9cgA35+5
7N+++N/v53oHfvseatVyKlmC2WDyc88gE0KksSk3aMYRsCv+uU9h/Z5P17bfL3eyXSE37GfMRevm
MV2uTNFxq22N/TkC5nqzTi/jCv5HVdmmTOvkuSU0qlWBJ9bXl+KuSEbPLtxoI+z/uvDgs8Mdutaw
BLa5pxhDLWUi0vSsJih/AstLGI0yg6WZQ9jQxrY9Xkuv2nLoRzZ85sH9/Sf+59InDy6H95TFJR+C
rz+4D9j7wUcEfIaeiw7sEoo034N5OHPRv72kv//ek8dHjIRQWk7mHFHUo6Dp9gzAF5whRa118X+L
Wf7bJ8iNFciw1p3iC6S1tCKoIAln69z+4SKf2KSEbqLIPs76cubw/Nd7+p9rnW5/CfYKnibbn50J
353inYIDlh/tn7mNf/vofvtNp1BfObfo/kJr3fWqZzUgJWDXjZs2UHZgSwnZPHO9X6/hl8/ht991
skgD02/JU4enshj4vRr30kWIsWF4RSHjEroTYbCcLSxD0u7pC/UiOxKxtAdJvOtH8uOILvnp6pzl
acBqSuxb7Tc4DaHX1Xq/nUB1qyCqy171U9TOA3Ekcsp8GovXFcQCTdM+MH7v8joSTPJHaz/bxvQE
ZAg89xjZ7/98c//6iv72W082iEqBbS5IHsdJnEab1NTmazkp+pkv4W/b3u9PcP0rfls2UyArMAm4
o64sHycRe6r2ME4IJ6L2QH/v3Mf+lxdGUHTrgOJs1WWT//NyZdkBLJe/yqQx0EFg6nWQeAj7fGLQ
EAqceWH+8h1AVTHttbx3YZeerC1xkY5anLJ81tUNXCDfHRNPLbIzW965q5wsJpPR2+OU97yVIwr/
WO2z59pK+u9ulZx5J77sOtqa0m4DoqROgXm5/vPfnlautnEkijH026y8mkPgLm1leUOHYQMlBxLL
eXmuCFD7mLPYOP6X7yPXhjG95ljj0ocP+ee1cSbRfHQp/jLTGI82hjWZhOP2ny/yZZH8dREbXKEL
RcI8bR05qpJ02ryEsIzSrT6Z16hD7jmnHWJb3f3zpb48tZNLndzLyhrq1oy5VCrLV8slVKAb8ne9
cc48M/HlQ9bWVx7SIpNSV4PU+OeNy2Z1mmoGOrRUFbYWOJrU6a7X+bmFedhjkOqdr0++HurXqyKs
sR2hIo6yT646IesbrZ6rEv/lhTvdH6/Mxe+fugkd724NlSZzCu0KcreAITzQYP/c2vL1DguA5JbD
F+iav7htf7ytkQlhagz5E6ApfY/r50R9CSv95p8f45cFbKXMqXDrDQ3aiGWfnHUHldkalBA+Pkbv
BDXFRBFXxS3DoRRp3dRc5qpoznzwv/qyf+xDJxc9eXfSEhZYmVH95Uq3sV15FWZyN1pERtbdVT8a
W6efX8uInSfvzxS66+/5cmmsDBSD2JxZB/58mxC9uCWCJQATJsPCEasq2S7shoOBPa6Vmuk3iSS7
uO7lmcX767fJnf7tyuvj/m3xcZIC6BUJNP6IZ24zFMuPZHb7I8MvRKT/Iu1Me9w2gq39iwhwX75K
1Doz9oztsR1/IWI74SbuO3/9fXpy3xupJYiO3wRZgAApdbO6urrq1DlGt1QMu2EO9hpIaKHt91zT
lqKqlXedWgAA8zNAE30yCrVIcFqKyvAiYODuP4cDUjIDgzzfUeTypNWN0IHpU0oVF5lpo19Xc4Pu
S0mJxfMtEJ/lf72Z9EtzYvVnm2nohh7PWcBzBZYySFGRBfpug3q/fziuq2rCDOEUJl+uQZL4SzOQ
MOhJixwoCdq0QWyyil66XbYTlYnT9Ioy4i/U1cQdLnnohU0p8sC+CegmdUW807qdmVHEFEoPULXU
LyK1Xg5219ciYyxU313b8ECoqNKZ0Gk0Q5eBRSdwAWX+nO13fep9AxyL/qGOYPDMVKix+e97e2FV
8hjIU06aGWK1Obo7j2SSZdr+uGaq6ddi+o0TcWFQ8pmsHc1JOeGQtRpF3cYuXQhsOgNhHj9BJxEJ
4BZc/oIL3bi9MGqS3BqEHNqClx6kwC1STE1IcXj8S3E/1sBcF/bx1tfjUURs8ShCu5Z+acFKnSYD
s01Vaa1tTd6ewKjQwwUa8/8qlHRDD6D6tsP34N3SQ/6tui25K8TJum0YHhmB/kb8fXYSm1Bv41Jj
ge123IqOp9d9PG2VTb3Rt2PwGP6Ew/8p3C7aFcu6tGvAaW87lqjfGbYhxTetbRDaC4RdirSIfAHW
YHh/3fmi1egUj0vkoNc1aGIK95YFTzRPfO+tany20Cme0talYcS59H7om/AIYwV8xsiuAFZbCG/X
5S2MmRoEvDo1NYveyeVH1ZUcNhvQmHxUpvIeRUmBIsY7h+bf6dt/L/5gDTlTVDGhl0XoRQoAPawn
NVRThOpV75fPxkO/R8sJkvvxFfaVpdv/+khcWpOORJDB7wlZkLBW/K2uRb033qjDKn1Mn+e/lsPb
kj3p3Jsa6rYWyFAfMq21i3CY8n3hCN7wxYv9k3xxbmzTyyYsZH8PG5j11lArRL5+mL4Wz+2r9sd9
czfXo6sGFM2eBgZE2r9TD/pbQVjD77J53YEZKpI/71u4kXMj1qLqLi8IOniW3AHRRpDVsYKvtz4Y
3uPoA7BloAngwrBl8hFRqc2iy4t7TTrQ2OS2BeSr8YKRnBAlSzsuy7dA4gIgACkNlJOCrr0td2W/
WVih+CSyNReGfo6W7dFrlzbRBrsG2wHJtaAVBgnCWL2aPpBrr51d4WfV0bBR4yj82D+9Li3VuPUF
z41LHsmoHbDgEOPD2jyC8lNpDQ+b07x1Ir+G1AaZiWkNegps4rv4CAx/p+REteAjYyv70zFnIF/o
zbSbCXzqWv2F+qwsHQSQhU9wtj+SS4epC2fvKRI/kYERv4FO9aDAze6AxKVC5e3EHZ0/zeWqGhNU
MCw/VVcMwM39ZjHUX2dEMFpraBhBO23BBSV9KzeInbE1CIbRoTxovhBMMg/GkxDdybbDPvuN43xh
T/o8HWwyFGCwJ77KfIDaBHEY/aOyO22670vOcCvUX1iTdpoXcxHAeCJWh9JuuG928Bh8av82t4xS
L5dub20mYgiuR6qHGod8X4+mN9hmRawa1tEnEoZNtYv8eceY2FZfxdvFaH/joBnn9kTsPLs2E0Y/
Inj+xLVJCv3eyNbMwIvbDOf2ka82jkLvA/lR8AlLd/aNc4bnoPOj0aHWYE6/tG2NWsor0/FQVGYc
tXgtgsNCGFmyIHb7bHUmPNxVryf/3NM6kV/vfGXDEDvN6fkbSHHedv59mzc39GxR4iedmZyQdaQ+
zRBxo32yJnNjQ9MZ5frRGPJVHC3cNbdugostlM6exYBEljZs4bgN9w5I4ZXWrJWNCMxUCl77dAf/
9m9kCBdGpQM4nyBEReRaICrg2vIZ7nZXIjRPX8HoIJDkAStc+JIeuybdBxcmpVOIAPgAj9Lg0f+y
ts2u3Vs7aGAXJe7Edp2b4cDRqtEtkz6Ra1B/uPx4hqmFVqorjq+1jHcqk5IeFa/MmMjwlvxEbNI9
U3IK2TZdHnuYovDwDV6xHxNTaExAVYAr+4Xdu7ksGKtNnh+eywV+uSwtsFDz1gMHrlD7GcRt7cdV
/c40+i/3ff/mms7sSAe6U5STgFs5fgJFI5ObXfSgREwSmOF4DBoGWv+zOSA9VE94Wrm6K6ckNXNH
ejOzLPCTcLu/WO5XqFkeTsWH+3auMHC4hVDoosqAwiLhUjpl9ZyxnkpDjc9P35nrbsc01LrinMW7
edf5CKNCtOKHvrJdMCw27NJJKK1CvItakWeJG//yw6VpVs3QC5pvBQ6ExsHcbXsUyYxN/tQnfrbQ
WJPDJR0LhHYIXh4k2/BjS9/PdKesVdBlR23FeWo95ahUr/dXtGRBWpA2Zw6jBLqGZovJNBazvAip
DtY0pwth+NrlDd5laJ2ZHj7PQMjlzrXA/a2ic3H56HGe2nc61NthES0crBvLubAibdgpitqizwuX
jh1FZvvjSOJ3f8OW1iFtWNYFVUlj0PW9oFvn/edsfKbKtxTRb/mZLl4T5NpolMgYOfQKGAMcHZ2G
MeqevJGS9+7jtDU28TbcLiHyrhCXws0MynagSj2Lyp0I9mdXJJMHbje3WDOflG4VPUecpXDzw3pJ
d3CxfgXdsxjYr0qF2CTV8Ah/uDgdA8kfIhsqc4YdDd+FMM3dBbuSIggy5MqWgepxU1C3W4rwV5ez
bFPyDjOucsOKsWk/dRtrq+2ztfbO2HEzZ/5+2C/ey9fh93KNkq+YjPsHrh7qvkqmCiRmy6TdNj7l
MAur5CA5IgDzGqHHY983q7pMHzOz+HtyoBxT9Z+NNq0yL1+IYDfclyYv/TRXHEJkbi4/ddUobjXn
huOPGhQiu7xqGTaLYILXdqrOGMT9w3JV7RI7TsXJodZFzKREc2mu1iezh5XY9Z33zFsgYcKk7Qq0
u4+GXfk3EE+mDfzp4be+9Lld6UsjSAGPegxDUus7qwCdCsgNAGd7G8bLFLJOP9nAhrFbWK3IRqTb
4WK10uYWkRmPbYRVyD322vd0x037vqVJO+6VNcwCXEz6Chak7229hLh668Xesy0i49kZNrIus1Qo
ToGFz9vZzzaoqtTvuw/GvtiFO0g0KYZD3MjkGK43rpYgpzf9yhXRyhGfWhf//cy8wgxzWoJ998PT
F7t+tcBn4L8L+yv272qNZ0bEeTsz4o1zO0QGRqAV7lfldnwQBUx6Cx8Yw6SsuHiAhXveMyiln6e0
S8JBJNbmTt1ADhRt8y+Vj/bwZpr9JQDrjbsL9Oy/WygloKnVNi1KIZ5fQhrdpl/L5vU39s/WUSWx
THIXIGqX+1emRlzXJLm8ZTV2cC2kor0PcwlAFznsdh1uEYBbsClOmryFVMQcLCJXq8o3WQL1VASr
K9XEnbFNnY8ClOs+thtzazWv9W6xNntrF8/tSZ+sihtnmELGmPutsT09jryGwHfBML4RNgsYIPzF
N/stvzy3Ke0rHb4T02k8+pKa4rq+ybeBH2zt90zdATSBdNW/v6m31sjIixCK1izeQFJUpT+dD50X
oQika+OPHmH7Q6S1+QKq+dbtRZZNt4BehQNX6qW3TFBut5pDNj+7KdIb8PsozeOUosHdLH21G9HD
VHWPjB6qFEczpL5holZFwwMWtgHVrteTo3WfKp1JbTGKuXAIbpoybDBBhkYDVs51vGx22ybhmZeq
wTZIYl9tnfe5Ef/3RNRUxdMEHIYLtYS0ojBSi1AzMAN8zGYytEejNVKG/X1HuLUYJC6ItzY1G1XG
N4HNyeK8U1yYRPTt1NXrAo5BJVys/t44xCZ1bfQ9Xd7gpA2XrmDHGa1OHTaIfuseRc8s8ssH9yPK
j3sIJb/cX5TINqWIcWFMukUn6jXwKI7CWMsImcC6okOwmIGKQ3nPjDhkZ5eJUc+QqKSF56cM3run
6hEC/3UkOMnsyu+CEwKfysLnunFucXBK9obDs/sqz077YDZnFIF8I1Thf2TifVP1lDTu79+Nc2tR
NbGoWAKh4p16ubA6cro2C3hpxQ51cSRLpwAZeSbf50RbQMPc8L+L55a0h2OGFlfOkI8/T47PhPy4
gimISWwD1vD7ixLBRvpaF5akRVW5AxYN7jY/NuzHeDY/NjGxvA0SC85s+6fRaK/3Dd5wDwxSQKdJ
S01DHrObdH2yvRiDltPae6jnIIg2ou41d/LTlxD2DH/0MrTNJhRS71u+vdR/LUtZTjNXUwhrluOD
TkOlwRvHVdXF/Q7RAkalhyRZeax9wejtL/mvUSnYN15jjIPCcpNTkm3LJEepTe+VXZsi63J/fVed
YR4FFqAXIOYew8kkBZcO6mpj26HYidcUsf1nBLffk4XY3gM6SslTWczGQ47IGVDalFbKpNDacdry
4HiK8d/LKxc/RLpH86T0IDzhPJ5i1Ty6c17/gC2q/HZ/veIQXLnu2XKl4KkO5MvZG1trbYaf7KmN
jpGFAtB9Kzf99cyKFDVzO8OLez5gWCTF0VW18lszJMYXCoCnpxxYABSjav8AGnz8cN/y0vrEfz8L
pHDf1vUobtRxCD5Dw6utmRGd1veN3AxqZ8uTzn+NsscwzqQ8Vqx7q3iqxg960qkH12vsehU7tpku
RJybJ4J3MlVnEKi0Qy6X1fGNG2fiGI518BHen3VkW5s5zReeyLfMGAhUg9i0qfNY0sKmUHeqMcdM
NcNd2KTHvHBWWVL/96vHOjcjBRUTarlSEx9pUv6Oww8OrBP3P9AtLzg3IAUQNBgDtxBRCwLHFZBu
WECefsMCGA8yX9pT0AZcfpBxyCHjbFiC5aXv3UQ9dCdn4T675WWGRjUMtV6BlZE+hpvqQR4yBOfD
DL8bugoOsqF+lxfDVw+VuIUdu2XMhBAXqLhIEOVphjqY7Ua3cOlBi9UHbXDMz5TnkLBsvXDTDHP8
6b/vn6jE0L0n9vJ2uNw/ry3quO+5rG0j0OExteGshLNnYVVXnXAR3S2gMbYL0oghL0Myo5T5qCMx
+9aMivfGnkJE82KDQP6WfYMwF6osa4O4F6IwDy6iNHTFwpI0cqmqeSONvPgdUliqC2S+dJU3BWtk
htxL02MSue7enMb+PfJ0ISqnVb+Dck59PDne0j7cOg+kYBY9YzBQhjzuGyXV5DbIu/hur0CkUX3q
Cm8h5N8KHaT+EGcAJPVsW/qgsIu0ExQntj+HiMJDLiwEB8yF2+tGrwW2gX+tyJhOs+ktMCixzVDD
SvlBIbP+NOzCjbKxngYflaitaW6YYNlExyVOjluJEA813RQlYtGVvvSkU4DQ+zijmDtBzvF00k4c
xXKON6Fdh8cTGYM/hfbSd7t1j4LtwntpzxELpE1FkW7Mw3EmHhdlsDvV4bQ+nZTC91zrBXKxbdlq
1qt9SkP//um8FQ3O7MpJUZehRhhMLDaE+m9d18MPGAJdgoHF6LKCrOB9czd9599lysEHnqGMUTiL
2y2y6v14KhV0YtrhPWNK9YKbLq1Myn+8Ph4dp2JlYCkKEDARY8r2CJ02Mp/dQ2ie1IUH0K2jd76V
UgRiNKVy1Ib8skMiaw877rCe0fheKI/cqm1b52bEzzjLe4JORRsSjWaAKC6aZ35Ok3pV7Hr7KCTX
B5BG7UhZ0nVflkD5NxdINQ0gKUUMVx5CyE9qYhsplq12OLhD9LMKTn/+hn+cmZCOQXHK3GiExcEH
KV8fsxkAvHWK6VOrVbYwm3zzxPHUAgyrWujdSJduh2IDzL64otEq9qbqwhFC3dOwiVEZOuinTKgB
afoGWifl0+8s8l/LwnPPvqARD7Xn9exjxljHX2U/pD9Qfra+z4FqLizy5icjPwJX4xCq5WyyMGwV
BWZMeab9YucKeiBw3v7GcsB7wYNDVRB88+Vy8so0RrchdAWjPe3GvIJWybSGPYN17YLz3wwftAwZ
B+Ylh7FLU3UBYZKq9I5f66PxQWeY3a/c0ljNVRC+3l/V7Z37P1NyYHT0E9ruKZ6oUkPLGF3Qx+p3
Ng76KcqCKrAnGU5QNKJYwzf3c3r46E/shz7cV/biHI+IdPJL0CYfoEVCPRVAy+Wu5UGvoBYvKN4e
u41D/1F97rZiBD/6lW6U+L9dW3MAzqhMtpD1SdYyA0WhqiQMHu1duoesQVkFP1EqNFfuSoz9186C
k9+M9Oa/FsWnPDtPaPcoyiwu7DLXpmNcJ862HlCYMsep+dNrkvTDfde41fQSTEhktQLqSGJ+adCj
4cYouYUAOpyOKBXnk1a7FQSnZubtT7bRzR3KgEOkUJjSgeMGVt8xYg4zbNCNtrnvXUo8+jqPOyf+
OKuGHX9QkJ1QEUOYcz9FkDtH82ouqiFANKJ1p3VT93W8WVjGzX2DxEOje8awtiXFIeiO4KPNyRUF
mwes0jNzCQLWaObbyrdX5pZJYRci/8Wu3c1SDLkOrRlXjLLI1fAGUjn8HIBJv+0faVvAAE4nGrqu
dtftA/59YaU3Uzp8H5iBANB40krhaexOOVVQ4HHNZ8Ten7r4R/tQmV+ytF3Fu+idtnG/pHAUztFP
pCwc9/Nv/ACWS3YHGaDFjXPpMYo3qEVictSTQ0gntIrhHIo3JLf1yl4lHxCO+SsqYen8pX7iddQ0
BWDbsBnjsmgLSAntrCepbTOm4XfqFPR03NLSXaFOF/SrUMndwV9Y7LVfmQwi2yp/wbRAGLhcbDHY
aT/piG3rL0/uju2m91bvs90/wwr96y+8uq5mFU2TmQgajDwymcIEDX9pM+TzxmoSgXk4Cmyue4gP
0b7egb5f8KXrzcSQmDKD1tbhEpKuIGtspjZjvI4ryNH6jeeM9Yj6oqYFD1bSxs1CbBP/u8toKmY9
eNaCmSDjkrOUwcwHx2p1fWMo37JT7PYPGVXMF08rjXcTWoH6/qQ4YfQJiW41/iBEU5KlicjrpxjF
AofHEOg3jcKl/CAy25oU3RknX33Rze1cb6yf+aE/iHaMQcyCWkLdwR8IDBqM+RIW7WoDGHR5g/XR
dhTzBtJ1MoTejMC7jfE3xKe3GbYiMC11wa/w3Sbz5gIZSaWCXIZiwqUDwfCnjeYpnwW+mznicZ8y
u+ztfu1EXs0tC2sGOSw1fhtMoTxvhuR5A7l8M1OtGDYCkBwBKahWxbF9Lj9GW4c83lg7f4EVTl7U
L526CE++Bl9Jv0A+MEMYNWbLL3Bfh3oVvDDKsWaS4zB85ZqyXtC4guZl6WNeQ6Ekq9LNaWYKRN1i
3ZBQMj3S7BxjXz7UD8ZOfFTbPjqMwC2EIxFbL46QZFM8BM7Sg9HKNN3osKke50dj/w8qWjm2yyCA
q0QLSyLsuaJYCNJJCnzunFnIjhlAof+X7Uj9QyRajOLsg/W4UDS8CkSSMclhm7Lj8X7CWIKueROd
oA9HrjxaevRdR1ZHcFQBo+D0c43Y0gHshgAN60TFzgE5X+dh3PcQ5fCKYH7vcP9Tif2RvpTLKL9L
KdSADV5OC6LyNDndCYxL6wxo0311zEWi0KtXH1SKBkkA1xNTguCGLp2hVcjm4tabwaIQumCJ8rVP
VAvfoGHd1tmV72IU5rbdx+UZi6trUZj2ANTyN1AU8pn3qlbVi0lhIws72ndigFbT/jSMUTto1fh6
fyuvvePSmHS8KztQ8gl4vp/1LgsKkZCrjXo1dUvf7LYhxhHp+zLpZkjJheHmqI3kseqP5fADxveD
GdjP6bSEf721eXQruOOFM/IAvPxujW5OZl4Es18BUvyLrCP8o0MVcJOGlbtTYqNZApXLvmipXHXC
nEWk5gaSjpeWt406g5H3i7HaVOHLpC0xyF5dApgARy5ASjaGAKVermkYwSUr0CP5UYSaVg9BNcS4
NlrOSAH2iI7Bof2a6P0B+ZW1OdL5nT4ISQH67PFqUpBCChG8nwKUF9QX55RFDwGqivfd6Dpgi7zq
LP+Q/EitU82ODHI5xtwLJuDgBHpDGaHgxWhbuVaXJ63knRepHKEG3KauiX6BdETV2ozNJFS4HTbA
qD6Iua5xpX5EsZw7ERaRQ/F9YZEihF3EnQuLuuxcyNFqY4j6j396dI/TkxirTQ/iBtaZoDztjIUU
8v4CdblGPwCaiqAi5T3u9IcJSTlrERJ6Y0U6RAECj2HCoCGnw8NoankUvX22cF+Gr2ITzYN2tLfF
+2Z8XsaGaVeBldRbwLVo9BDjQO1cOnOGqpXmDq0G4M6q/afmsxgImh9OX4atqNfXO+cY/qyBoS5m
bjfWemFZclFAJ+HJEWt1lGI9Pwcv8T5/HzxaL4bFOP3hV7LFq6AnFss7g1qKiA5yRkz/rOuSocRF
W+a8Vpnh1erGqof2S5FEVrd0CG+YI+jZggqJ3hJvyMu9jUYkhSI4Zri0UIT4ED/YfzVPAqBkQsbX
fax+lrslrN9tkyS95MPQoXiSyaTJ7DmvApU7CtF4BTneL1Vpo5KmK/Uf94/fkikpP1OVtqpiYGs+
z8l0nSiFsc/hKlhr5agunLwbxXPLg72USwT6dz6idFt5KNEiMcdOJo+CBkHdIMD25PCmKPcAxAFo
p+9Dv9rfX+B1rk2eAeIEvnlCPf+UAj1PRntwG2H1UKav9Kk3yFquEj/cVY9J911Etfi/Uy8QRwXR
gyht01HS5TiqpSgkeBNWu+M/YwfK2tqkh/8Pa+C/YCnSKWlesUiL+gYodEf46OjXz+pfke9sOrh3
jdf2dQm4eaOARE/6zJp05k01iQ0vtVUg79Y23Sgf9J8izjAPtUPn4P7nu/ZPUZ9lFpDRMjjBZGBb
U7sOiDONazoG7bojP7Vi6nuqcrL3Aoupbu7bu36Kkg9w3N9ob2mwquIHnT1Yusqao5DJ5k34ufdh
LwXFbz/+8+GWD/q1NYomtAZMrj26IaQYl9bM2HUR5glRtoEUE3GRDaq5zmZcizlq1IwXn2NXt5+g
36R2QsWRKRxXDmZqaPYZs9t0Udf547BRVtaD9qCsV/0aeZPwd14VkkFpgdk0j4OmjKpvOs/R0K2y
wVzwkFt7eLEmKWWpZgjl5oI1iQCd/zT2IoXoN8Xz+ITW+lIQE+HiIl25XJAMW07Bcma5SE3FrLaY
aun3+rOxQ+lsG75f0hpY+FxyxExPAeoNwpgx2C1kuslzW1dLyfbtDWTqTBC2wKUi02ApqEOUtvhG
wVO4b98z0rju18F7Zafvh4dFF7zKGMQGejg7Tkia9Jb0nh8w+Lb0yRMesUMeZl3ttAka3X9I6uKP
3s+lBsXN5fHapPEt2J6ZHb08Y7apGO2pYhP1HTw4m2YdHtVnlDThsAjfLyV/b0Mvl/5BrYxsiwaZ
I3DTUvyYk1NeFxbLq300WSgvwdxynA/14STEBT4Jvn0YQ4/lNt4ILlhvF2jJRgxsn9aLvnpVeaet
QNsRlJmoQFPtv1y51bNsoyd4ikJXvLeaj+pr/geywIIFqF1Vh+Ahy5+QVwmXOQ2uzwm26UHZQtTg
+glX9OE89fas+uGfFNk22t54Jxrk3YHr1l9KmK6vJLHSM2vSlVQalTI0MeiQ4EmDBb7YBfviYPFE
ipcn76+uJMmWnJ3NRmyqRB1KWvG+LH0GlB7GAkbaDfUmNE/swd5myrp3yj2ClEtDVzfc+XKpUkSl
S9Wdhoqlaj9639rGIA+cdfRO3wqi/8WNvT6tWKNnwlgqHxFc5KULuWSi/eCyWLC5u/4gugmmXzwK
Vv9f2dyrZzlvJuyBLoLlHgokGYKdkW27NiNRb20xL1jpf27zZ33wR1/IJ8Rw6/SgMueV7g+QY8Dm
sOxLNz2X4VQIEFFbAct1uWStqu1TpvITiBePiInuTB+ig7cF/8J9Is7gZbyAZ8Shv0C4EBV2KV5w
+St2bdaU3ZhaDB8Ez7fo1Q6H5cea8IxrU8AtVOD5GsCLy4WFmp1VroN8ohuYL1o3NH5B26vIBmNd
Wfb3Wf9DSZ7vp1M3THqgHAEFiizuqnI0tTQvkpnCfmuF+wyqioCoXyeHPE/XemV/jIZhoWdzXTSh
YWJA1QnQTwdtLvMsIJXnOUVqcqnsxCiJ+pRs0/Xw1YWGTN9HR+WweEauP+GlReFQZzeaFWl6DWnd
5Lce3DT5Ntq26Mf4+WdRe+6H1f0tvX5GvS2Q9wzknDqsTFI1jlA3FqBVJo6IoEBAVPKvsPM98EeI
K1KXWvevwUbdLVGtXl8mYpX/mpUuk76HSIU8ffKz1qtXaoT2EYwBmh/laK1DEXGMM2PpBhNh+9Jj
aX6Bm8CDPJGYSB47hppKx6+ekCZ20BIMZnTvQxomZbRXdH3Jc656FaLVxvSWKHE6TExK33GqhqFB
/27yldGc16fMGtYxvaqHU46qVF6lOlgRM+63Mfq03uo0J8EfrpOrLwvf9/p+EQNXhAISMp6t8sRm
gKpiZU8d7pTkh0oLjvopXht1/tWL4QRq/laTfGPM79LosW2LlYPci3d0M22FhuTSjlyFQqrm/CmI
E2HZhRL60rOjUrN6J6T9AMNVsRLT81AmPlq7YJU8LF82VwuXrEk3m5bShO0GlAXz0VrlXXtQM2Bo
1lK+ayytSnowJLVKE0DHjngtixRedMhFCio4ENovGSIn1i57cfaJX3/vj4yPb8pjOeyd4RPx45No
XjDh6QebRWmShV/mSkdbQRqzMSx+mbJX3oukydl4IG6JXL/AX3adSYj9JkbSsIfBGUWZy6/boScb
gtpASZehu+JYkBSmjwE4CFr3h6WjfJ2iSdakr2t4ZC16ZHMVbO2jBSKh3MChsm53v5D4XmUtki3p
Cyu5x3BKhS3xrbIPHZdq5Ru76pDw3YaHxcbWgj1b+m5TOxgDMUz0Hu2d/kZOV7y2e+/F3qa+8rzE
2XX7y8H1DZ8oZWbAEJdfLm6SsZjySoWNdovBjWgLpMG++ursDNSAzEUFjZsL5MUGzyal0Ku5YDUF
5qDMpUjLzCMCTxvV4gEBtSJj8SnD1fMSjb/4QheRX3zBM4OSt9jIcnMtYFCMkOdb91BvGlKixVrW
zRN3ZkfylHTykiw+sZP2CwUYkr3xg70K3ihLveVu+FWmcLmqt3bvWaYwRkWTTiXWNIq5R6E5VH5H
COGr6mfbpd7gjd7xxRa+HcgzY9B+tE0fYiw62EfkhA8tcKfqoO+XutRXVQpWRR0LZibgbEy3SI+v
rNbKXDcjnpmBm31vgoZGRHIqg6VjdsMnKE+gVg1kgzxE7hTZdhvHjUu8am3vU1qi8gy/7aPVZpDH
5N2ncrBeCpuEcuqGBTj7jZsJhVcT31cRnWQ+9PK8tWg7B1TUYOtWPyZ9tGqr5yq2Vvcv/iUj0qHu
Yyd0JmRD/CBHA9U1vpZqu28Tdwn5ek3DQ3YscFpAUnl2UOm8XE2URU4f5IYoCwixxWg9lFsKxtBq
GOuw8pXD9OH+yq5zcvrGIh0HSwSrm+5IHqLmtK6QPxApqyhzWg/xsX9gRB53RHvnwXteOteySzKC
Q/okSu+UqqFelq62PNBScxTvjib/Pkfeupqy3f013bJgqTqAAkGsQXfkchOhhw+cKESGPrVUO/On
GumdtTIUTr29b+iqgSHWQlOWiRieUeYVoq8zdUW1T7GAK+nHVvdjdi9qV6Ka4vyZHbRNuS6f/nNj
780qypQ2j1JKZzLaO7GMPrQS3qXTUM3r2gvsl3H0rH2nn57rU/t0Qpx55ZRTs5pqjSNnF9+HKPro
2O22CO2lnFgOnDIgQN7t0MjVoqeGZ6fzOj8Aa4TXxzWGtVi/+rBUxbt6Y72hA+i8i34VopGquA/P
YqdjFGbWZhz4ABClQ5MjW0PpuodzdLMukVRUvyN8tJBty+dftimtse/iUCkVzr+Tr0Tzz4qUrXVq
P913J/lJJVsRv+JsZYYRaqc+FivTXmyubdc5FNVRPS0Mbt5YDBAOnv6GoLEjU7k0E9txX/Rknb4z
hA9mqT2YtrKv4C5Z31+OOMjneQLLIS4LXm4BkqR4dGmnDcqpP7We6nsh5C+1/hMu09LvZrdZURh9
KcolOsAb+4dB1qVz0YkH2qXBbjBazywVCmL6p7LN18V4jKZ4PU79wnVwleT9s7R/LUlhOklHO7dF
a9Z8EWxw8SZ7jXcWCV7/uswnurQsKQ+qIjVTkwRjRTyv40otV6eyP6hm8Wxnhn//m109BcTKhGIS
UzHMMgHzudzDljkmK1QiATIR1Vpt7x6iz0LQK/QXiYpvRI4LW9LC4pI5n/yEreTAI+dFPHIMGKLz
l2XqqFs+LxjPcHkiBsKol8ui9dxqRUlJZNBf9Ppbn30J3e3C1t36Tuc2pCQhPEHQYBuJRvG5PShf
rC+IJXgf+uPgm9tkbz60T56yqr4sdW1E7JGP2blZkUafRQ0vOEERb2LWyNsnxdFWwbj4qFmyIYUM
re+7draw0W/nrQAHoI/+bB8EB7J3rLbTw/jHwmbeCh7nqxK/6GxV8BKpYwYNnp8icArA6u/wwdiP
7Sp8stDc+WbhJ+5+fio+es+L8rFLH1KKwydtyu1BwbYACACE9LsdjbedgyiEs/OOAvwUbhfBEDf3
WODdHACloOskq7nlJs5Q4aKnw/S5b/ZiIKndx4/619xezX+Ou9NxKRW7GtgRp/0NY/e/NsVOnO3y
yZoN+DmxKYRym1X5sfjAZNJjt5sx3UDlliUr47P7kBx/odt4c5vPFiyF63I2nIJyMMf/sfhcHxCK
Rxr4o/Iu2GrH+I/TZ4OZKNNZGc+/41oWQ0fUvCGFkufyQr1JKvWEgK1oSjcfxmjVvVQv7l8ib2mZ
tTEfhxZlRhgvF5nJxFmUzyrYISZdxGjRFZheSUeAyM5J7LeoD8/7QVm5n0xa4mJKIFrUJb72KVD0
1CrFG5ARF5mQqm5qO3amcCZXCnZVuErDlaevhl3Am33clO6D9vrfBSsslR4rrwp6JqTEsGFdOlWX
j4mVpdRqKzsvmffXvZO76qymX0jKxFV0uZngvhjlh4xG9BdlLJ/tFHqYjDrF2KFCsNxtHps226ou
Xtujc6bnFnzf3sJ7SX7oisVRc/VIoBB6vkK4zfrQCZqxyT9Byh6seus0gltqT4axTdqhmN51XjNk
DzY42RnZxiEZHkFuj81SPfL6QmMmgwYyDSONLq7cP47cOXUMpuHpE/0c5p1aWSuvXCwMXh/RSyvS
3aKkyCaGOVaYWbRW6Nep1LOUTdb6zdbaqfRUzcfs4/BlqZxw9Splmy+WJ104edQVjSUMCyhHw/xH
fGy/u8griYpr/i1/tRcmaBctShcOJB99XxRYrH1tm+7TDZMncJ4B6Ue4+L3ark67JUqbq9e+vEop
5NtuFI59i00RDnQBCxXF0M7vHl3aU0qyLMp+HRAu91UK+EpRBbMj3CY6AFueH+Oj987ZIPE7bd8q
2X9ET0uqlbc9lZFQ+IxBFsrPgGloEy0PK46pW3+3KuPvrHf6leclS5xEtwx5DPNxJniNM0B0GXfy
wKRMo3uT76YVVwlMCsXXDOS9u4rbqglW96+Rm9GHkSgCrBAeMyV/SaM4CFrDmATG4ENjDtnKcGIY
g5pvZpHtSdcPtZ44C0ZvnEdBEvx/RiWHaZKEeeYAo1pT7ibaL6Z3OEFZk9Kzvb+8G45yYUnaTOrM
KEY7BNdkSt4VpvsjH/JwYTU3PhigH24mMfDFZSitJqrzNqnKhA+mBNU6GNqWRlll77QOkrH7y7lO
J0VrnZlLSCb5XvKdlPSBkVoWTtj06ktCcrkyoiI6qkn2Sj++2aYqS71v8sbqQCSr8HVqvIGvBvQg
JzGZW6T1HCRf1GhfzSlJxVLx5cZnMin56zTwsUKR99LnO27HKXFbSkETWjzmBqWJcNOGK/tH5fcb
C3WvaFwv4VxubOa5UbkVFjVljHg2RgsYbsr8oQltKBveB+6futPu7+/izRgJNNhx4dYAJSwPJiEN
nntOljClNj2ddMAm4rntbab+ywwwsj6m26X62o1DZsLZIBDCIr3QpT1ta68rgKvP/hgr+zHMd1mn
fu6d3O/S+Td8hIyfOhauwnmSrjlwLgpVUtxSrarHMkm7bTzn06oO9CWw7i1HYQtJyd5w3nJbylbn
wolnAn9VNyu9/DSelsZhb3kF7GycaFQ0hP7WpSuWKUxjSlEQEOP4T62bPg5wg8VKB5zF+jkF7m9s
3Vu/wQVrwR9S8KB6ZJxIMGH0tYQ8Tpr3jOQrlfWhTlFe/Q0nJHuG2gmOlWsismAOnSFK3y5q0E5g
gc1hRUawKj69wQN3/dLzVyRWUm5LPf5fg1L4TUM770/Zm8Fhk3wVUGdRVg6f7W39an64v7xbDn9u
THqIadgyux5jyvyce9sm+FthvKhcmpm66YJnaxI36tljMw7mslQUZfSzbNq28SGo56XvdCvmnq9E
OrpdnWRmLRKq9scAArj9eFJ8uLGYWJ43yKiP80qly6wtvCgX9k++XNLCHaZaJFV2Fa8GTd2YsH9V
xacqWKSmEAHhjl/YUo2pP01qZoluzbB2d8IRww39171QqzT34db7ed8zrqaX3jLUf7+ZLfz07JsN
9VTBsIE9cxfu+48KTsgOVgDhBa56Ogiadw0BtXWLfMh28am+tFwpPuY8ck6OOAbze5Tm/kSngBph
45f2Wxd4maTuRvnzIj92JQdSctg6lRSi09L4oXiH+lRs/4e962qu3MbSf2XK7+hlDls788B0g7LU
+YWlVqvBBAIkwPjr94O6PZYora+9zzM15bJL0j2XRDo45wssN/ZluMas/+rzj4sJGQw5x61wsxPv
+nU5NHCQDuFyiXI5yq+bNb90bsmXCYx+0a+g3EIO9dLnQx7XrdleEig57JQ1QJbDGFEsITnKQTNI
jkXRnqpk6oW4nWTPv8hmPxCwWGO0c0ErhPtrJPKuTUnD/GgoPHoTWiz/UZpWe2TUsg5//g7eWr/g
AiGj8VGfQbn25XSDdnZRo3eBW60jnQQm8SllHQZ7PHXwvq7g4yLyhDjXlTZNn30ZqWkkDfsZJCDt
v4pOYcofNd2pOzh7wBDf//ljvU5iwIXTVhSotQGAjurIy2iBV1hW7hpr6kZLbKGtG6gaNvB05+9A
rVqa7DRi6/VURm8HLVA0WNHX1VTalzHz4Xc+iUrKy+BIPuWo18LfZPwLVJLXt+dNsM0+ESDWOEKp
B0Iy6hxNQDyiXqyhfCptFcfx4m9jKNDbdVHKR1kLsjEgWG/yjWZ0cG0o0Hd0dsGRHevdg8a8/AX1
glfLAUwIlKIDTawCBPEJF/1sDzScYoF8fdmBCCThJupakYyrpN4VeaxxUmbaHuF8FYcHeTyVir4e
xE3szSByY2nNwkVs7eUYfOzg5Oid88NwvexPEVpeYe9cHQuwXLghA53ySg5rqCQA7Kzo0ubcQKGn
BX1GVTFrWFRy8mPk7XG+0TgEDbCbpwglkTxmZ3YTr3fLFMbVhXcxucfCzIKLtRFXBWwnYZkzPZSF
GZ1YT6+2SnQUcbMC5ASJsyb0v5zbIaHLAPyjSJdj+95OVqDPJQBWblykJ0nQeuq+2A1fxtq2jphf
tlyWk0j9O9SEP2t+Yr8PTExszd6FANqJZ3s7Htr6IF9rPNdmXq8dD1hlIJ55tWY+x2SDxCbU/hIt
mAFi/0nu56u87OkB/wi4mWPr6ISBYrNI28FNIB+n4Y3gYCfsovqWL9XeyHCPPHnLeo2d2ITV7+HZ
spKlDJX08Zy5H9vfVRYAPBx+MjMrhTRaYk1tbGRWIna/ivD/9TD/N33k1z+HTv7rf/DfD1wsfUkL
tfnPf12UDz2X/If6H/1n//61l3/0ryvx2N6p/vFRXdyL7W+++EN8/q/4yb26f/EfaatwG74ZHvvl
9lEOjXoKgm+qf/Ov/vAfj0+f8n4Rj//87YEPLYDVt4+05O1vv350+P7P33CMPZtr+vN//fDynuHv
DrK/f2xe/cHjvVT//M1232mN1RC1GHirYv1jFkyPTz9x3qGYhjkAsxgcY/CC/+0fLe9VgT+y30Gk
xwYAGXACTX3BH0k+6B9Z4TvcNFEcwyGr6V0Qcfj9wV8M0R9D9o92YNe8hH7EP3/DifVyFep1oFsJ
+D+ObQg+bc5rQe2664A3j6ndcwcpUl7/mMlc31YeMT5PY7uuB6LCGelogI0sYXUobp3cr+7hySzN
ndkNAcBhJBwAkeFLbPSBeVkSZ/wWFst4sIQ7goSlaLLUbMaOwrwyIxAU9qPWpOaeu548QnU3dNF8
V/yMQqlNpI3t5F/Wwqt5Uqy5I5KGdd0cjbaSVppz0vFsrJXYV0snvwxomaByEaoxaW07DyOjzZck
7Mx6hyzX3aNVUFxzGrBkrAcGB0ohvqDMybIWgP5DZyzqvmxzZEOlWRRFAnpqc2YF1DiOE+fnjhpc
WFlNUHqOBZvdh34mvMDvEsBBV6C/WCSZASejwfWFvIDmm2VGYuXDsCMLN69qa7FIVHr5ND4KOeQ8
HmxbsFSQfr02BqhjHnIZtsADYELQmHsNdr4WNHl+PdqtgxNRDA6uBsKxyx1MIWgD8Za2bqPZXot0
qdRylFABi2lulMhBxHDT1yMEWhUP8mS1JXLdKlyA36nC9rO1BvmXqekllN+afpqjwfB4Gi6Gj5fb
1ss1YIxzGCvZ+kWUB7L+Hooc5gxl36AJ5NkSgHi8aBHZlJHELtaujQrmrnXEQKRgUbPU1I3NZvVu
2cDLq0FTloOqKC6rHmh9j0z+p8ayVebT0cgkSkTvK4WHjdx5eRxpDTsNGJ4u54zbsLUkDZ9itxJA
S+SCxS4A7F/gZRKe+4T2t6yirUp9Z6neh7IXWbviXSawjXC+zOUYRiF1HnPKjVuec7YLyOJl0iLr
1RhKdVMYAdoCdUXm3bTKSkTVYqlzAgP6OyMsvyhiLHunNcOUDMbwKHj+3VQ2vzDmzr3J7aJ43znm
EAlb5ZG7wPdzzPtil7cVjq/QnoEwZJOVqtw1Iw5B+rhnVRkJ0/6ORdhGtUchvzKPVSTGYYocR30M
zYmD55HTaOpzGfd2OST95DeR1RefqtH/PtSoEi9efSYHaHd6srgsmxz2ZnZupxUb7haXvB+bqo5q
BfkdrAMRzWPHj2PQuIlRueGhRoEqrtoCeNjBdyMRlCRBxw0OupYNuZNu/eRIGLSKdSUxd4NvBRVY
rguBUPsysois8ltdrQ/tUNZYUqsdKUn9G2hW0qhzw/dcmmfwmXiPZWhH2HK+VK7EjWtYAZbDuKbC
rGXsWWMbQUv8aLY1PpdMA7SDyz4iqp9iZZp95FKgmHpKv1mSPPaDP2M9ljA+Xyg8ZIx8fr/OPouq
svyggMZLZV+p/SjrcjcMBcRbQr/NlFNSWL/V/rkKbRpx1Vm7EAXpfcsmP1oYrpz9aDuxCNsSCji5
im3edbe2kYszt5nqDKsBbuK8Q2nIkCwrbMUSq/SuLDh7XnooSUAfLZyuoD8g0RIpPxdlNcWNaKpo
9Bmp06U1vtq17DO1TkPkl8i3YjT81jRoIeFZ0Ek8VP0wyKirPDCK8hkTY+gItki77dN6GIeIUv/L
YvMpCurcuYS1EsRunXLaWytdHxqnxzaF3DFZVNVkI+XyvFbqB8xpisR0nOpibo0xYQOFgTB0obK8
9dTRtPmS2nJ4mANjnmJg28XOW8RyKb162DPlNReDjcZZpOfIMe/8/HsgSG5C+WcAF6fo3U/WzAc3
YnRa4rGoZDo0xnwojOJDKJGRNk3t7+ei98F4r1oREel2sfCNIXXwwZHRuz9Wk+cpASL8HFrj4oa1
wR0DFc+N5Lj0LF4Ibu+XgG/bsain5rxzLFGkJhgUn9g412fWFNIzUEVkzOCtktb2XCeWL8oPJS27
2KobFq+QZokkWXDfNGE0sQQ9Dg/JQqyrCR9AWPkVCqrt+aBmc9k5eVXcrFY+F8AI5MDURRL3MZFZ
pHbWB3s0oA/CTZffDpSWKJBYY9g/lhiO1Bv9a3PEWebiI44eVKRjYqoubu3Fjk2Lwhxosfp49ub6
UymFcTHWHPqUVuni0Z16eT+Fdh6kVmEXEUTqlBvNplMlsz+y8NhAfzFy28B7CBFYRMJqiiquzGm1
r+zJoibCKPyT0XU+ji50KG870S4X3UIs9K7QoF9IOnNWF8faMtoKogrUKvnOJLVdxf0U0DnB+gjd
uHLL8BYi6S3bc6twi4/jWDvYnaxxMMwpMiGa5MWGWgIr8URngi7krHYf4VKK+5IXjFVatW51qke2
vfXqpATZDRqAuC7ZwCBsMmeh6jq3ahsWafGYGPf91XhGL8gjjEMPEFWH5kZ+ShtrUyBBRC2KjMHV
VXYw0DZpEOMQGiOjPcc8lJCBmooykuGCsiZWwAlg/ZakgFjgDQDtgJYq7tn4t5cJeq8s5frTOsbO
zv+slR+bM9w8r/4+LEZHAigGOFHQmF3wGDdlH8XoXNnEhbLBE0V83tPDkGimhzaNPglqeP0OXRjc
wt4ObkdonW0VzPLZmZwFFoF4LjsTSbCjZ5rNtR7H4wjtLg/KCifxDJtC5tMTPo+5qe0ZU9jC7QIx
g68gBuIEiOob2FhGXZ+AtZn8Baq0vgI/u7a+irgp4g1m48LTmc0xBMqyEuRlXRDvIHfVftPOiyyZ
9uXBjFUsdijgPrtX/ErfX6TrJ2Jvyl2c2KukPZ7WYPZFLd1Dzz7+eYS3JueLQdxUAPJidODf9jSI
uiOjlW2nTB7+AkburaGDqC3KhPqq42wRsWOFPn49ijnWIA0Trhsi0wS58hrda8DNRXwarfrW2D0P
uXk46vqrqleEhGo3ZG4gPpp5mTjJsLI2N/+nOfIszrZxYeFM6LlCHI2EI6g05HAiRVknsdJpjrWF
OwMeBVJFMYR9ugIQGJ40OA4jbkT/r2WJqyLgcZCgAt1389CrPRPIqfT6PZuZh6LHdK/dBsOvPqqW
sITOBO4k+z+fRm9tBc9ibklfNQDIg/UUM4d5IsaztQlKVl7252G29V+8aIh9IIVB9xAyAgAhv9xK
zc5GwQp6oXg2KIqDQxDP3+oYBUujjGwgjZAOn1iCW5rEq5B67J+VVyZ4RDQUGx1CQnjN6pGrYYC1
gIyC+bD7deERTGZhQbw/iWR9/VZfPu3mkCpQ2JlxXOrQ5a0F4h4KdfIz6mXn/a6EP6Wzay7Mw5+/
4lMxNxts4LLQqoG2iEv/cwjN8iEthxOjqD/i5Y6KxwL3HGgVyIbh2H/5Rh1ZTTP1Q/jfQTrsksAj
fO0u6/oEO+P1mtRRUIEJQJuARsvm5TWDqybLQBRGPs3+XadOHOtvvSgLjwEtWa1b+zRVn80LaRtw
Y6EwhGvUFPXkxqNT0hR/e1153vMgm8mHe2/nwsZ+iYs8jwj34tz1YtKd8kLSJcLtiKC/AQ0UDAh0
wTYjIioeyIqBdrTs1Of+MOz06WZdTcl0qI6nUC9vDT96DpoWgWJX4G+eyVzJQAm111hxGgf+ckYm
8mldCxzo9vs/n8zbsv/T4n0eazMJjFz1hVDWihSF7l2gAu2dlhXVzeuTq/X1+YbL1bPn2qyclY6l
Y3aIpQnZIY/abIZI1xrPH4E1iE/Dg7ett1cPt8lMTL/rTeXohwN5xkrp0YUNvBZxMf4Ck/7UqG1S
kYAucpICwdpVZsp0Pii/+UrD+ZijZfHno6Zn23Y2eia6KGj1YbffyvsvbFmsxioNbHvsctiN6MoP
56fFoHVR93Uc8L1RXLUBHtr2qNm4zEhhYVnfJ2OiO23dDqZ1xaHK0CaAIIK9YpcdPhXpyW7UWy8T
ZxgKsCE051H1fbkD1vO6eI6vDEzLcIglFIdQw0k4cLJUprhV5g/oZmZ5GlTxKej8W9vi89CbcbR6
2s5gL0MygFx35AF6D38+eG/c5UCofPZsm71ELXxFrxkBtBn7iIwybu7GvXkT4Jg0ncg5L9KT6jS6
lfNqxvwRc5t/5aaow655ep9amUBCcRMrAaTJU3vXm2suMNFXh8Y3WnzbkZudzlc+Z1gG51DVj4YL
kmpXLABJ0+pYnDjC3kx3nkfbDFZVdyUdWKu3r/G8iP1vzghPD5loVTPegtcYnSJovjE9oCAH0IAN
o0O0LjcbZjv1YibBZMRiBo1luHc798TqPhVhs02y3A/VtCICRRWtDm+n6fOJGfjGRvziGTara0T9
svZ6uN2Mme6/apBZHKYy0W7b7Qf3y6+M+z+NsN+QnT17968bYf1996INpn/9ZxvMCd7BxA2Ubgh/
aS1EG1P3VxsseOc/lUJwWIJTHmjEyO9tMP+dHSDDh9MXmtIAoGPv+KMNBhM1Fz01jf6ASo/9t9pg
L/cLA2gsxEFVGoQXZD3b3BA0a6WCYUUDadxRK4hLQyXPXsT1z73n+c19e7i8CrGZ5k2XVzWtEULf
dm2A52Y4LiKx+qDZfvZOM/7sFCUD4p5W79ukc69ibxZAPTY0hNOIjp3vWsSWIajcoCa0IEdBncwf
5YlF/boJvXmjm53KKHkvRPEU0sals8rC9ZsaH3XQp8dsWeRWqTnvTrE2n24Lz/b+Xw+LiQEqGOQp
tmLnc2GX7iQRmUWi33eAsI6QOrYjTzzA51adzwd7DwHBi+aMnfcfyyqymrjeuWnzUZ47qxn3MG21
kiI9eVRsDvlXX0yP0rMLAkissN82lp8zQN/DQRZb0AOSAfbwp+NpL+wqqeCnw0/DljbXk1fR9Sb5
LLrbUY/WAaL34ZQtfInKRqOjyxOQzW2G/SqO3u6fxcEFqDYWPfArTcQBcAco0dk+IAdo5Z4+6N+e
2X8M9uZ4yh3We6OFp9LJBXThkqK60qIeZtrv7Ory75YbXz3dZhUbtO5qoNXHhBexO/dRU0ZmphPF
MJ09icmt87STM0cXhF9NadSKLWx4ulamf/7snYqRLyZ0ySB9CfGS4kubabVfUNa//AUFnVOxNrN0
JnUBZXG0j/QNabmg6RgFd9rZqrk4tVS3qeHPtwnZN20Kjd19CzWHm4zVK6gIIJY6OI/zt34/ZGHv
oxe4X1CZqzMHThUnaRavrJuftnvIu2ncBVRiX13Vh7nx0Z38+YygqXYX4SUEr00/syYnjLqb+RuJ
zUu3Bis5XTLtIdiU07UDGcmWUkiAnDgcngQUXg3wsy+0WTRTOZsBqZ6msa4mN0njfYUo8Z3ao8w7
JIVHbqXdXxJ02NFchrzjnXUt0qmSQkOxs+DLck3iOQjvWmB+/F9fec3dMp1LzFQYN0eFmsApAdHj
1Jd/cxRhVw6dFqimADS2OV1mEjo5X3XTG2X//hz6M1gP0IWR0U/B4WqOT12Y9PvYvq/nITenC4Do
KPvpkKSTSb7ypD5Vzdmm2k9z83mIzbUF/FPRNjqENgVxsLNQkYWxVu9BwfSxcU5OglMRt3DIuRsD
ZzafItrZeF2n47c58j8MgNizLABM7sSs295dnh4RVxbQLrQGpL3t14gVNjYWw6wbMy/ElnLQQqw2
WvrVHkB/VCj+5l0TAWHThyo01h8MHmAQ+nIfg2N6PoHehBaUChiLrKps971H5Kkz6PVJizgAUMF7
UJOJtw9Wsa5YvNIcICmoQGxyM/l1/qRRyMtDySN+4NB7Ivbpis/r0wjXd1QZ4X4YAgfztMyf7dPE
rtepDsMh6SD5pJcxOtPIJ7TKx3B2SpTljXX3MtpmEQQcKWvlIJqGsGrKQttGat8BzriAywuj8puT
rIXXSQRCwqIWNVoUtnCrfzmA/VQa1BREPyCMXfsE8BeRVRmc2Y/ASNDvxRnLlrNTagr61rBZ7jos
gJsoj2DybOcNXaswLwaq1yJKJB/VuVbjG8/4rv5aJCp6aml+NtPm1saxTxNQRk8k729MqBdfYHMo
FkWlirLHF2B9JD+aD3Rf7/mxSsDxBSwuNgu8cjQb704u0TdfOHTVAciF7+srMVILluK1O+GF6xpi
8R2wFLzu8DaMoVwRV2e5AkPk1Cp9+3U/C7qZWI2Cue2MqiyC6u5Vm3RIoZHQYWOvMv/Se+8kDC43
/DvUt5MmFqfUfvXnv9zdQ6xajDX8S4FC35L3Wkg9imHGxF5REHahpxy5I2ANoXB2q+eijzR7NwCY
/DgxyG+9a1z9wB21IFuDO+rLyT1VVmPkZqDXky4TdMA9wZu2T59WE0jcGOFmd4rBgCvu9mnhYoZe
eaBxB0bwCm7vA1/Y5KOBt1yQJx0ix1Q7e7CUkfZFtxaH0WBh8IOgmDyjP0ib4sbllt2fM3jLOQ+A
OgNeRCUXbmRIqcQlU0aIcYKAL90Zk5zBXupKQHqK1mX+0VulDQyY3eNCcEfctgw/h8B0gajr9FVE
wLLKIwA37aiC9Bl6soQE2VQ60NIPZysG/ieM2slAWy1wuX8XTmK9m/uuv5+BDwFMnQMIJIOizJgQ
AH6GQT0fulkC2MdFib7YMBsMsg4hADKAxa53Zsvy6pgPefERatJN1tiSFclAhzBaBR++0qDqrkRT
ljewXA6jem7wO8uYH8E8NvqoEpPZRctC8VWhiTX7CTdV/snGVSftnBnAtnUQ7HMBsrV9rt+aigdW
Mf+DlPlYRionxbGpbeO6bLhxZoi+OLeG1jvYg+tki9d1aY2l/8W2aski2ni5wGIfhoxMi5UJQAdF
7C8F3xu+YGd+3gNGyfl0Y9LB6GPUM/rdspbGNVfcsc+r3OmCrF96XyUAtNXAvQ3W4sR56XtJx40a
iZIDqNBQ4KnXSFJzOPhtMwHTIDx/t5rjfDvP0FhJVpgMfLM6PxTpXID/ssuF27sC97qQ1DcdH6f5
4zrC6D2IG+DYWLELnMGB3oKAC2eCM6M6gxna/LENnO62U011dJbWunWAgwX2p6XWndfMzt6whmHv
eaQ6G7FQkwD6ApeD31mZ6Skrq2017sKuc2JLBk3m+9O8C0o570JaF5/UokBsY56dmuhTqdSdRbPv
5hWCfvbo7SlX1qVdOcsNIJDtPu+Ie+RBUXsRwfL8NrptuF9GmHr7dZWv6WLCuWxGQyVuiwnxi7I4
SIcYmQerkOtyaucHrVV5WQB4e7TE5H1WQC1pkNzAbmF9xg7LPJq3XctHBn1EZR8m05l/9C4wv1mF
nrkBuvrkGDdjZS58RwFzIulUi+6D0wHOGpG+Mi5Yz+lwGMy5S2QhyuDAvEIVcbhAIfTQAqD8Hmz4
5rwH28zYmSEUeffu6MGue3XNlR17r3PvWt/CphYGOTvUpGxiwk0IgdFVvS+R/qUFMJEWbBT8kkW+
VfQE3eWBdVEdYj1FVWXVPKoXRx3wsFD3GVsfkDPL5vFi5q21q+Tc3sNNQLAo71iPcmolgWnEF4/l
1LX4rmbQ7kA9bP1YtbT8MFd0FkCpVc0Hv277BGbhRK88t4/tUqisxJo5QLC+i4ESB2IxqMoenXVv
UekgGl4lboUxPncHKi6I1ZeIUM7Aug5gIXyYi8DYB3nLAiQKRXA1+APaKIKCzVSF4YJefcfB/i5t
IsOIW2y99vxleiysWV51Aet2spUFTcYW7HUs8qbp3KS3cOOPFqEBcVM3d2HkjCQ0IjU6PX1PPCXN
JMelh58ZhqDQZQQuOYx6Y/R5xpFltOlUWJ3coSnRAgRi0jWCgbEd7rq1DYyMtsTLE8FnqRLbaMb2
UIvVCRKeB5hDWIxONrH52Iuq8lPmMPNTRfo+jxtDsS7umqEpM1uOM87LmmD3yesGJt+hH1IW9zDs
IZG9QkDzk+URUsciQEs6HYYx95EMh7UT9dIcroAhr5xUzs4SRL7ZejC76BcDt1Bw69sfrc2b8coW
LrzaKV+JuZuXgbYx3pjVZcQarXVvl7ljQLNspX3ctPYgdo09q+mIyyuFPBEfpm5PvTDHXi3dgCcr
cWULN/sBsueUlF4QG0Nt3bowCsRy8UAtiFxHrU66ODYtY+rld4tVCvoYBr3jf+hcelEEHsN00BTE
fS9CoI4XEVT0SMeAkZsBRxZE3OEcHQ9BQNq4zIFWjsOOThQ6DjUE3ACN7rBNNNSEQ5PFDahc9mZu
phB9IsWe9dIqU+E3VRuPjQMRxxF2tVZUmQYdYiDaFb9k3hLcmSIUXuznrTCy0WZjHbk+Pj821w7W
GoM1SnXhALf+0Z05n1MQIwuJrzphUVtO3TXxCBbAZzM3munatBV3oYrG1DhfLOHEvha8rKsY9nVw
+gvcqbOznK5GcGNXGnkMdkWLhH9tgX4FuFiAeGNT8LKXeR3mC+pAKWDf98KsdkFrm8OuUY43x6Kc
3e9Wu7CYO+ArxNXqNu4O9qOmtk4nlbdzpiYYAUr0l/570wdhneJ5A+87bCTb4HztpsHftf1aFVew
NVr8pDeA5YdMirECddeIAS66RVt96JyuEHuxUACBc2auHvaSvLZwXS+1xIpduMT0Iu60wUoPfREa
E8B7+If1lRtYcKB5280qb9fWNaEj4rNuoR9p0VUwlx+NXmARWkoBDs5N7P2fSAMQ8/fVprnLI0Lw
ZUJIZqty6JOgUus433gm1CC6s2DqVfPAVGvmmtaBOin8Ny1qLOLrOODrH4ntzPkPp26LENaHVW2q
G7u26HrHzXqdvwi0F8hyQaQ9t0HcDa7H3Us6eubSZRN8KYl7RjwuDBEXttPN9Tm0FIJ5vV6rKTTo
NSNBOUISyCst4hsZalKGh4mCPkFhnLGyHszhp77Wf/pD6A/h5vRfv/ORXvWHjrz/fv+SWaX/4BdR
KnynqYegIwESqytJyM//TZTS7smoGqDXE0I+BBeG3ztE9ju06rE1QJLYhOgx/kb+myelDanAj8IH
Qu8BFli/f6/rn5eNn9y1t3lSr1BfDuqEFrwU4TUKBD0ESl9eDgLo0ZMR0Gd0XsXBicFYkShSdjP2
sFilxR50Oh+6ZPDQRc3mRKEG5OKXdwRoi7yMrq8uzwoL41yC0geOOs6Z3LKOA1XNsK8M0BMkDmNg
3KNKSnuM27FcPhBi5usVL1mbx/7kC/+w8ongfmHkrsQC66plJ+o2d485QSpUXsqprATMLvzKnhKw
fhwZJLZ0whIcmiIgkZjtuto5Jm3rBjQCpaaDCmEmn8dTU+f2FWnmfkZxUUxN8TWY7CGvvvXhsqRd
4GJbNZulXcj9CkobteLcQ4p4IXjdz5e5Pw3Y0wsoglXdZIZfHdm1VsSn0QvvfNa34hjUVg/YObOa
zjbOC7ais4gjalnV3ul9t0361ig/GWbRORgIA0nQx6VZiuBAwjK/xZ4QzBGaQV4TjWVe3RWkcD8x
iHrmUSBDehCAgXSRVdfDPUoM6x1ZO2qfgb4gk7GSkHJxwsW7pXaVv18nc/5geB24MyAF1X40N0sP
jq7VW3MU1rVxtEM+fqlqF4mzK6eLdrG8G1Eb4L2MDU64W4vKYM1sZQDGES6BdxgWIN4WxacsZBwV
dgcc4tumdGA4IJsSjogCrKmMBax/YI3wH4Mxr5PQJ/ImDHN5G0iw4tIasrLwjIIk4RB50zC2CWFV
7kU+pMHso7M2uMYWjgJhBieviKaBDWuUU1lknQ0FpbkyXAgBTL66MwltP0t3cpx49PoAiI1uWabY
ISxQsSRtcVb5lXs3BOMlXUJ1y3uefzSZ4GnN7XsbUPkshNN4aljE/EGnsQGJJkdBXyBJxQxcYgru
RjZ5NfsojFCdL/DUjFp4JWYid7+hFMn3nlzYGtlWiSzekm06albPqsJipzTTR2C/R0KQ5wfYGzip
RcviHBpHa+IMytiFFt4Mjr4y7uawOYdwjTp6dUF2Lh2CpMA2csMlbrZMU5gYJTwaQtSOS010mssC
EFJNgGqJ45+3VgEPO07caC1tnq2aQDVoKlUTFPzINL2qbOzlEFYNzRjOpcTHtWk31bNMO03ewnlO
wEjhZF8VTZ9BYCxGekOjoB2c94tsliNbhIiVT+ZzAXZgVNdVcOSYk2dNV9ND0dvmZbM27aFpcn7l
GlRGIQSU9vkyq9iyOojX04mkFdZeWgUQzRgKtzp0edikebC2mUOcIJrBvYvaoIB3UTPB7xIURaCr
BxzygYTYdmO4h7Fz50cQeYxvXot2rEvlcIOLlQ/KJfHAohvlbeNAWsZVKgP/y38vRkZ3w8TZseH5
h35Vy4eFTpAsbJg6LIR+Za4bJtVkehcd0iLcqDz3PGd5eehxzclU3oZnVl4wOyJzwO04h0RVed15
9uA9CFctqLSM2Fwu+idW5dp1eAQHhEQg9J6YlyYt3Qfc9Ik+zwvTj/KxLlGOp6Q9zytnPVaawEnm
3v+cM4N28Worci00zbMHlfPQOVN+w5FWfaa5BbR+3RTXRh46++CJMRpAWExCdCyx7MG3Qc4KVzh/
ODNJOum6P6zFE5gPRd9bKRTjDPB8RtsNEtJgRwRZtcu/kF5TWFd/1ErjtlHvcP/1s9YF0RU1TmPf
hxDeiuATWGZl2052Ek6GeylYcy886E8vdTd+C4LZvOw0n3b2l+HaeCLZsgLv5LgACoeKyRMlF9vO
yFK7xlsnUGwAv9P07/zVdHATXMJu18xGDUEBR/EDwJfDg8t6tV/DWsVLCEWCR1HRkLnXqDcY3gkR
0U2LBkcW/gf6oLZeg6mJt6mmBQR0YylwYIbugyYl8fFUvW5Tbd9G8Dd8fphUl62/IILu/eoOTU4i
D0qWutyegy51CtKwjadJSZBKgwEC4FCoxW6eyGjcJpjBkgY8cIJ6sS6Gkrg8D2Fb2+5+oUf/kyP+
FiC5+b9TxOi+fuz/cZDNffv9OZRI/9XPPJGgE/AOxoFIF0wQtcInT+2fieLPH6GSCqttpGlgySNR
+pUpGu+QCKLtBM1e0K8ggqOVXX/lisY7E/7coOfDlNCxQciCPs7fSBaf4EJ/FLAD2MKAQoOKmDYC
gCKxvymg9x0ZuxmHxK0TfJrDi1XtAsibiItBfiPycyezxbwofC+Cbk0+3or1o9d+q1CdEvf2/7J3
JstxI9m2/Zc3Rxk6RzMFEH0Ee4oiJzBSotD3Pb7+LuhWvhKDfBlVd3bN3jBTknnA0bj7OXuvLR2S
8qhL1BHV1LG7dwCOW8m47bqTqZ1s/2jOJ5+evLpv9MBREYG342PfUt7ZZb5jFNdBv6ETY2lun90v
kurZMbG7yteNWOV3nAlfSgFuD6ivY7/7T/Ftn9/FcFF9L9Qd2CNzftSvJGM1JcW2S+P/lsj//4f6
/6BO+7un+tANr1H75/P8+x/8X2kcjR0KI4ibAfzxAP518NGNfwjUaEuiLs8UaZIM8tfBh2cWJQhm
O1DQoCUW1dxfJx/rHwtQZ1HSsxmGN2X9Rw/zx6MHPdvFOUQUC7+EOJZzPoTS252SdQOsoyqi7FnQ
179pm8Ltm/xSl+1zmw+cBW8oqWEWV3uuv2aFwhI76Y0XtWs9sJ1QK7xR5MdUyG6lKRRGIjfLB4eq
jBspr3/ckH+e+D4I9M7OWFzogiBUyQdHBEiAx9kZK0nrrmoUoyZlIOiO5rrakGeLc9+jfDI89GRd
X9T1fDUkwGuWEyrMeGnPVhTLD+WS4hZnjbW2zrJt4w6FC2bUGdCc1P7x3whfP1uWf1/lH0OeG7Mm
qnFDrDAk51iBSSDaGzDBVmxY16iZVlzknXi4MLOXxlzu+x+n17ppglkRjJnuCuWkvi6BusupuQOs
cgpc0CP/A6UBD/+/Zva39OGPIUlkwsG7+POJSvE4snJyiL9duKwv796iT1064hDDlz//Yww91EuT
PMHGE50T3S0bkP6tdxTQY9EzG+7tpTLAp5zg5QldIpEIfhEqzdGzJ7QNNMPnpEuEbX4ViDXRsnG9
A6qNksEdnZ3+4Ksu2xOzuLLl/bgiNeliNvKnZiUAuSW0l/WVH0IG1MdrjiqLIFC9JZfdNrZL9b0Y
TtMkr/x4WgUQ8KP8eyxd4lt+IVThDIDIT0fSryEFPlMYpWkpxbHPmTw+Qm6C78YCRguaNGonQtt5
4b7yUT1rP38c7Wz1pveNWCYtEBadfvuJ9+Yh9HqgpE51bHawX4KLY37xhuBuQbGKzp6Nye+O/B+P
ktpGnJ459HjF3Dl6kEPA2F24qi+GoNVBmii5daT4fDKdl7bpj2YLsNPfS9c6FtQQPVMUehxV9vYt
yc/bSyqtL0TA5ocxz2QTWp4bUVF2vCFO9LqoqPoSUws3z9F/hFvZQTF52eP7hY7q46hn7yWFX9vw
O6403I3f53WwbTaLSsScfos0EPZeeGCWp+9fuz0ATSDs/pzZZeb/uHnKYNcQsLlKnD3soBR2YCM+
+9lfZ/kuGOvrC3dy+f1/N97ZZ2DwRTJRYW8IFf3r+nyuT08x8y556BdfiLODz6cLXF6YPy6wBCfk
TxoDDiwRu2Cr/YbmMt4iermsEvvqdf8woWeve6vMXRMHTGi4Kyy3JtDa9yI3N3H0o9y6uFYs83U+
n4Qccp4wkKL+Zm39eXlmQc9PmZBZ1mV3pesSqgDrNqzGC2/gFyLPBUvO08dGzrTZ4XycRhX+XFgZ
Yec1acomJlVO7TzUntm0yXc5oyTuxKEduzNbwZ2pAoaJpDgCF9ORQNSgnrd1OsOdcp3OPGVTcOyg
PuW5tDGT9JRlBpFmk3Ilx/1wT8V1v5Qai1ikjqLG+n406nYVQ23aTgO1q7zBQxSVuezkamJ7qg8x
R0rzcU03mr1VpqWnolMvPLhfzTPlgOV1YSI+CfOTZCDEu7dbrwOr4uhd8kIpGZ1AXlzaSH7xRsKF
J7SSAAFdQeT7caZhZo5JYsrLJqerkPJk+27YlU/qNSr09eSE6jrdh4jFyr+O7R8QeB92kV+8Kx+G
PntXlHTQFhsmi8dL7wUwBoyf9W+W5cKFuLSB/OKbzjGT/QeBYuzRzbMnamxlo49mnXUxztx8UL1U
Ci/M5ReL4Ychluv9493PzcxSimVPnlgQuAz8h/1tYKwC42Lc7rKsnr2GNmA7nVeDIAF0xB9H0kQR
DaMh+KxRXgk1Rx/d2tjU1Wr5uC04V8Valbfhi61DiuMzdzGL66tb9+cPOLvURE/1IbD4AQnNgkU0
ygGAUjIZWUBI/w2QyFdT++d4Z+tUpZDE4uuMlx4X+L5vsCInhDv6TnRD6qqbb+LbwLu0Wv2mHX+a
Z86TCy+B0+a56J4sWV/uZpOvuUtlLnWquxhwleWQJSQvBbQe5RsaIY0wMHtjQL9mF7mr1yO0E2rb
6D7DlUAo9gzOjo7wt+hGc+vNxa3DlzcDXbICDYwH3DxbA6Ykr6ZItmnNUxRfLynsC2x8FOt/b835
vcP6PCv/Gu9s01cNsQb922887d64XSQu6+qVnnhGHnm9lU7zqr/V1/2v5sdvOina6Eu5Q1/srDn5
/usHnO2slTwt1XLmB+ib8bg4PLp1eaVuL2lpv/DncMKmJoAmiWMnjcWPr1mmZJmfdHH7+8wJiQTD
8Zr+PbRdeTuOmwt7la++UHj6SC0gh+G/qxR/fj602a70yAqINUIRbQBJjty2JurI8hayejKuUzoC
m0v0kc+jEl2Am3ApnbCyn38XWxUQXm4wlyAWVTNeBUgP/v7CPn+sCODiBMaZhG0Dcu+Pswh5t5/z
nhGsVIWSFTmREI4oagI4t7muOHKmr/5+xK8MhH8MSbXg45ByCqwsImiabV9KuDX8Ol4KvPDbJTFq
eVMh1e277SWZ+ZdXusR1sNCQxntucFbSvJwto2y9WtH2TTWlnD4JPGuFeIzUkmxEsMZye+m5WZ7C
j6+jJQu6LNR4MRtZ4mwxKPRyrPySj1QJ+FrfE1XFgaU/2KvFQGg5+nqRHgfepbfj80vIsAuDguIt
0SjnOJkY8Vo/V6x2YkgVp24h9CBNm3KciqG8tls/c+zQX5WGfv/3d/erWYbsgU5B4UUhNvrjze0S
Qx3p57HlpfG+laz0mx/7K5EYdyryU+6Bthotyfv7QVXj8xJEvBu1BNQTy+n6vLinhTTg5ZQC8NCK
bmfrQfXYzchD9x1qRBrxWhc/KXVlvQ3dJPaoKf2XQp0GT0HV6iC9VHdKJPJdlVha6bLlqvepLx6x
Vz0EVn+X28N9nZTbOpJv2RenhypP90aRrzEXlEc6uPa9giLv0GdJEewqIcLO6RJTukYvZa1mw0hX
A7U/b+rD4DmyqUHadfE4mnbtGbMBPhGIK+DRrNiblYKZNrAtZ9KkH3qqxVtEtSzfY0xuj5hoYSYp
MtVo37Z1Rctd7VdxFBQeDUeAFTBcjVjojtz3P4qwvZIi5ehHTb5GmLhOiuFGCuJvqZ4lrhQVN5RA
EC9nMjxuTaRr3RzuVQWppCQfuY+OVWF6rMdtUyf3BuoIy8yvk0G96xT5Lm7CFEWW2NcZtUxbH67i
fH4Jm/jGr+rn1Jcf8lAjBY75ayPDUc3qIMVgofoOw6ZvWcu2md53nf7sGvWmEPktK8pNUGU/VbOO
PMmXvDCZVqOUb0KMKG5MUcVt5uDV6MNrkcg57fZm24fZ1aSPp7TITlqUnkxhHvWmcxaZrj9Vb5WE
FiDtvudW9kMpqJ/JxZ0I5n0Q00yMxu5W7sWdOtrrNjEkWgmpTAaI9S6saV9pY+3FCZqKtApWKUDf
sZw37QxYAsDjZo6a70NrncwWCpZKqLwBmBDuS2Y7ZV1yq8L4LRxk3UsUIkV6Gblgo+sPUl6GwDG7
x7bv1vFMNEdrTNwLI/BCei1OWFSrMpXvo16vnCIUu2nujs08x44I/Zuk1Z8kQkDBB/vZivTT75VU
fqdDdEyTkq5yBoIxlXXhKFowOCYyP54sU/PSOETtOdawQOLhKRmFtlGqxHRTJGSILZZnYLimVHe0
x+g4ZJajVsGdqPN7iwUPeuAYueFgn6pCyVDGDbrTDMGdv9BuNQg3bifnd1Eer3ujfIz1BPRkVgCs
lXvHrEDRmlq8zyo1dDs9fGpa9VU3WjTtRvdzTOyrsJL1k69VD0EcPbVao6y4OelKrtv6SjG72qEk
8V1N/dgZJno9fUNlog8aWkYZyRuIQSENh7Psginex235phDiu0YUx94zRhAoRVW8CXImYUwHXEWB
vWXKEbNzsvUwkj+Clj1AALVAmPb9Sgq60knCad6prTKuTD/NXbvNAS53SkQ8Zh2SbpLVG+H3xz4W
hy5MT0Gp3LdRGS0/4ZSEQlsFfuTvzIGHNJsAioIMS3LPVIhGaUQ5rftZL65Aj/rrziwsL9W78oJv
zPgd7vhh2aEBw4rDrnxZfT6RqKbE7HAUs6wpMSlBWxElo87ev1Nslvaus7RHU2+y+ySN7hHAPI9z
/hIOfGdSP3lDvy9WqLR3aNffYm1EMq2n+2QobrTCGDZmqx4r0WueMebrwNB2YJfMK9GTKax05i37
dYh0VlKuAFXKCP595KzZzwJh+KT53Ulp+8fRVm7oGdz0U3Kyhix1KzXfKp2xGtNw8GIz/xFaYfwU
m1qz9hvElCoceE/Fh39sdQVZTNnYDVxLMzLBY8vjdkZq8K0Mu/B6mgzDRRdebJp6zDDrt5IXlYq6
jkexSToDIq3cR+SAiv4JFnf/BLsPvVk0ZeWvCk2BXaQ/OdtXjp/Pv/oxPcxqudLz2ePJW4lMeUmq
bJWX2VYx06uqhAKsmcNrY5ovGKvIvfHXfmfdRrWAYFJoCTIZ/a3I2/uwhPE89wEqpMHYoo73yqi7
0askTnF2NEBX/czcJHL2PRbqqfHHa3C/h1Bkv+o42hWyug70+uDzodCLgImOD/aM2d9s7lW/uIKe
y8eP6J2h+I7z+iTsWnGKrNkjTHHVOcT31IJUNgZ9O4psg2g6jgiAwye0qjXbk5vFqd956ThvBrt1
1DDYwXym2JkDUm9KJwBJGfXaRshPrG1sKhpHmm5jHUS2hNY+elVJFkVLtp0QsgnRHcPgDZhl69g6
mQSYgZIWkLY+3kd80GdhH9pk3IbiaNXxlS9Zo2fH4TFqhk2D+YTQpwgpKwTlbtvm9oM6i4OgSNeX
zV0QgvNufpHM4pjolDHp7OIQ64q5kJWTTZYOwrHaajUBZFbyvTEVDhzPJ5/NbZEP6978UY/FRuK7
MrYC/wh8ZWLug4a9n79RcuGOc3Md5xXfsNCVwwieNAQ8WUQHxLoOnqvVEoNQ2qqbN2JTkmXW+ffp
8MJJ9EHo/iqfpc282BzoafgBERBK7wx5DJ/AOPbqtgwezDo7qvZR0Q954EPzGQf+RnHiL54M3/bw
zJOUNLgNyZRicA2+b02YrPwyQgGnHsx5IyGHEV2IGlx2Jak+jKAXeHhjqVzPc+lOlMukyjwV4Ip9
JNuphHGlOYkR5Rl7nSarT36KkzpL9r6MK81/k8Z5n3V406TrOntnH+Ql9CwjuSYyLfBau/sWlYZD
xogbGfGmK63V8k3oShSPbbmS/IDSQuwWsuXOebnRp0dNS967SPeGvHVC+gCV/xMv/EnFx2qPb11S
uDUC+UrXYYpTHSi/FSUIQonPb2Gs2tFy+UzYMqWEEO/I8N6G8rVtBeuie9AsuO0TuA8uCoX61k6y
h5Lrj5PsOx1BJyzvogFyef/StzAo7fG+mGKMUqRkh+EmoiQajdVVX9VU7Oqd0PLtSAKXkTUPcoyO
vkLT2K9stXNFJb/DPX5rl1ynZs68WSmf8qRBpaAgVGwPstCuDTXFhBuYa5ENyLWRTFqlKyzec6FJ
a7+srrXsDQ/FO/RnBxG7tzxYaLtxbux1dPCL+SzvQh6aI4jjk1y/N0XmTdLVEAeehMMr9l+HgQe+
fO0RvFbWrVzf9FG2Qr1qJiFQ/HdFnlah9abxIYyTFzVG16fGW6jDjl1cd+VrGnWHSIq2RX3jN3rr
TF271uIgcvwJbHxZ8VbKFgWJiX0Ogs/DoNrfkOE6XfFdVes7MMOHOvLRudd7O+W3Geb3btmt4Dby
ilTsyvE6Z7uYZ2D/2bl51iQe1b5a9yXBJ/pd0YFBlaWVpGT7GC9TMhOQ3hMIU1X5IQzkt8VsMA4d
nhjl0Il4G9bBFsPTFU48lnIakPMelaSbxuIXeKqbSZ5dob4PBm9YkDjoZHInNuL1PE23id67RRRv
kll+ULBk4FpyVKvlz5/nyLobMHDNdY9C06gRAv/SWvDLDYiroXLGUv7GnhX+e22RmMDdzNXRa0W+
1whoqMmxsaLvbfUN28tpqMc7TFal8tJ2PsjxftUb064p2FHW7OJz5boK2P/Bjkt5qqs2g3B4DzUf
qsH3oA+ORYTfLmo3uZZvAqO9Uqvhx9Ay14NU5x7OwWNGoIGXmhquPsR8ZdqdprE6dX733S5rLxgH
w6njPHE6Rf+mGsLT7OhlrKa7ysI1YFVB7OZpNTuzTf5CbwG5FOq0Srv+MLQNEQm6p9r9rq2CrRXk
O8kyV2qcJlsFgW4UJ6d4zDeSqp0C2eBkVM6In0vF3I/FhB9Ljx1dLcQqFpTMJAFWehhhk4YiyNio
9be12r52ebWLzPRGsBno1LbfxlL0ELWz5fC1/2FokfajrkY2/HqgHvNO8d2+8rXO5WPMYlFJqmS5
IxoGxAPqbFJOjBt2rnVP5I0nRxk8cB+0wIRByjVKlfwHP7aO8dzLnqKWGLi1SV9R6uDwYMY7EiZu
unxoT1jNCh5T/4Hfi6FE9GthtLfgysHEyyYSkCmISs/I0mbXVZbtJWSYOKONfkmv+mGjw0dbmyEa
/KJIPVaYZW462cvI9Fr3jeSpiQz/yMfnZsYq0g7LCruXZjCTkyKG4qdPQgNSj7hxsAWdlCBNnDyc
r0d7uCs7qdpUvjzc97ZceoM8mtuQRIiNbRoy9eMJ9aWSDExTUrwb6XS0W77bgYm01sqjdduz9s+K
mlkbq21jzdV/G2IDpnj4yZqYGqshM5N11HbtTZfNGVrkQWSnXpRazwc47Og9d5V/XfhD8DTZtXXr
+5F94qidHPIwGl5Kq4hXEWbBfY6f6xq9FyEhdTzTv/e7OD+izFROZlcFxxwZ/Y0dqsNVrhc+aRuh
lpwk4lfYCChpeRySYrpl0ahaB4NheK1n4Xw07JCkszGw0Wor9rbTiuAKd6emedOg8JHS2gl4fdBz
eq1BhF/xsOIfnvF2blDFqv7W6iazxcbQ1bcc6UccaL0Me5OogBulb/0rLZtYjeumzq7SWnrHLppP
71qfzMVaAHIIN3Zj1OsiDXtudkxhf49Xp54dFU+ScIaqzkzXznJjfIsrcRLa9IoGhiiHWNGN3KFp
5cO9qkEYONUEAM7tYnVwRiNorkJRYn9FsUv4QGaXwW0+SBjvZSXyVSf3A/HUN0G1HZMmsjdxMdYX
SK5f1EjRAqLbM7GdGDgvzqp7VaXZMUZJDOjowPE22faxtgk8Gaci37VtN6+ktK3IpSe1T0jawSKB
Y18V+aVU6t9Rax/OI1TdYKOhW+Q4gqbrrEVQ14L0N62CAKMk4xHO4jdTzLxvnZicasSkaSCtcS2g
vMMw7rnF19Ew2VepUjV7fUlIkBJPy9R2jblJWWk4qFeKGdwWBaiIzpi/ZUkTuOEMyGiO4okcwmGX
JEmzjVQaSuxgC6cNizczKPV9OBvPF8pPn8u0ROYu8jVkV8y3cVaKxo+g5kWhdp5hz4ZrlZq1GhPJ
fskknl+JmHEnNHLpKuv11zGK8dilRLUp0q82DCbHNnrjNRnj5gaBQbdGVnfUSwJsMn24I4JauAUg
c08f83DXhdZLqc3xOjdr6UJZ9ovGAZwREzYD4dc4k851FXkpDaIsYZqokRJRDBLDtrECfOEdOdiY
qSt7fOj04gdZ7ZwWQllxFBzUt0PRmJtK0spbs27Af+PU3GexdN8GcBYXzetW1tLkTQtqgnjr8HFW
8se/n/7PbXZFEJ5I/pSBpJlgjbOHay6iRh60mhbLErKwSj3pSvdSR0LPHKylC3Lwz6qMZbSF9L5k
cFrq7z//o5Eoj1ZkNSJr6AT4m363JNM4oZdQziUK3XTj/aVa7qen62zA5c//GNDufUlT/bTxVGoJ
hv4zrC6S1Zcq9IfX82yIsz4zLv0QizDXpG+qV3gvUNXljjRhfa1uheZcuF/L/fi70c5ay5XSdYXZ
Mlq/bgSyFm1r3UAkWmQfhRfAArvUhPtUDT+7vPP3U+j1aPXL5YlmFZC1YqMQDuVso5GukEf39jg6
2pRceKO+HJU4coVMskXvdjapRp8hGSq4bwuA7DeRaKOv64uM/q8fyD/GOZtOZQqBPsaMM+whXL/E
ngSGEXfRqiWUT7qcjvGpo7nM5h/jnc3mAONCLBslOprGvoQFHblL32bJuQ4uIh+XSfr0rPwx2Fk7
U9BL1JSZwYz8ENWvvfJs+Bf1up+aNL+vCKns0q3XPmHU9LmP8Jogy/sd4PAQap526N+WkEFUZivt
EXdXe6semqd/KpL+Ix35/7oMwSVL8//tezi+v73mZ6mDy7/4pzfWgJ7KPf6nH1Ys2m8q++ghLYHx
lUf3L1m4/g88gvCIFeLtATQt7d1/ysI17R/0tmS6aQvZXaPG+Z/IwlGAn91+/Lh0j+FMGPBXWUHO
1cvs1JRetVPFjSKaGYZqFl4fagMnnFyKf5XECG2oXy3bDmG7omfprbR2PGI1vCqUfpsX5Lz2USpT
JcYqGC55VHbRYTiMo/GHuqRVKbEFi6fwTyU5XM6kUDPoivLNpBbvirmbvGGafyjdUG0MTJDU9zkJ
9WocniixaU5nGqMTLjFZyRKYBQHGeJ1mazMF5UFPpG9RVh0FR8upM7Zlxd+azFWSqFt+5IE9B52q
dEusHSauUuxbvI43qG+7/aAQd1fQgHgWvtQ+d3k0ndSaPVo2FKXTpDREa2ynOO6Sn/Ls29dmWiaj
U+Odp0QlHntk5okzT5W9MoyRo2EQSdm+zVXwLVmQPKtapQSOUir9vWQTsz5bpoK7cDmaSlq4q5Ys
dGVuZoeKZbGrY0NBlk+EFnKox6EO283o+7dZPBOTZ1MW6MvYTwmxWnx1DdQCaSpzx6h62Qk06Znk
s10Z6ccBQo4DUwOIX63DOy8S9dgoUucg+3kO1YbluaoaF/fxvaTbzaaX+1+hNIy7LlDxw9IldzO/
mn7Mib5PEuWWP6rWnR5nJ3PISfOqOawkMb+ylM3wNrM7SojSxLpvthESNSv030VfTVdKb4W7qOkr
Rw6F2ARZ/IaGjTiPVm4OreSXN30oZZuwG5JVVKU4nml5bBuUZTRuTP9KRLXlUbB6sGJBdnoZCI5t
GdnF4ZQ5Sg6qyl4MpnXdJyvhR/19nDJ/ljmggp9zbQcConenuap3EDEIdJ5IaiyqrNqGhsgoQtmP
lTTkm6TJM7bdkFxmZaJGM1Xdqo5akH1poJ1wGXJOyblj6jg1R87q/XNgqE92xAluaiL90a+G+qoH
OHnbZBafymkJtvfVNHovIlGyyTVBwRjKlVIa8HJG65ngn9wVYXBCOte7GcNsl7mR++QNey5cc3Zc
HgVEfEOzaCn8R7bjp93PXBQt9Srci1kjLLyDLc5DjfCiUqu1nWgbKhZKrbn5FA9eEc9vi67BmcKY
smep0Y6Bt/ENJFTnalX2VoT286hbzapO5pfIlrNthz/0MDd14CZ9QBEx0q7DyMo2gWJPHrw/84WO
DQEEc2izo2eCMmAcoKTiwYkz9TEW1WtepgQs9nQug2be6HUqE+hHNy6PTd2bqBC/6mUJwqFNSJJR
gpAyYQ70RmmoDRFMF1SICWMSMrGOcJHSdUQyGsHm9VUuVQc7M9/pLBzJEKUvqaZ3erFII8U6j42D
bY9eJelHpVEaSB02qTyRoMhG1cBRAotqwVBuR8M8ml1IDB47addvi8KVe5Jm6q4XruWrVzp5cA7u
kV+TUqLetKrsWg0wd41GSVBanAC9Un15Hwne1nxuYxJ4aXEFHX7oKA+UddoRvtoUAeLvsuf/Qbtz
o96ISG1cdDNKaa1jbPh8INFsqlz3yhaTcDsk+sQrUohRUm1b0nRySjA8Tup3T3VYJkydlDrDMDlm
XTU0fcYbtcpU2g0tGUNS9Su1/BuV1p9U4V+YK+lYqtWprfzlP8ybcszv0jS7DawK970Wxo5SJBON
6KpfZb4SuGM97KVc/6GX2YgPocGuavWoiYgY9SyjGjdyoN0b5mw4GVDlvhaqZ/fls0JJMB+6q0iO
nocQpgjApbc8ne5njkBOlzfsvnzpmPni1Jb+nZ+FHIcSvyIv0zqRlHmwdEqoMrQwAYFLiibS6zo6
dbH2oNd572QmSZJqXXNalN7x9j8nU/MGwovYjSzZEQe6l2qlc2A5fPPbaFel/ksjBrzIjfUYwARy
dGO4HvT5MU4z0pmD4o4b0rtBUFHvgebiTp1mrv1I0dfkEn7P1fgojQhG+lFis+UzTwO4m5SCsWPS
QnSyKDrMcfogKUqwrtv+fqbCtNySLZWe64iZHqyCPE3pJgUCZKvlPlPHH1YnnlsR3TVFTr5QJG21
RgroKxhXfhBcpZl1THEbi5j5Q75x50vFixFlncvHloAFssGymKa20hQ0INS8OZpNfRPg8l0CMm8C
aWmpoXuI5cQhZ/EFC++v0dLudTV8LeeB1rBm7Nug8R+LmnV3bsxjQLbNoUul6cZsBnGnY3T2YhIr
a8Hhw+5XqpXu+t5aC14VZ6gV2TVDONNGUPElBPtDxz6+4404kMywVovxoPnpVWLN+3r0fw6lbZB5
m6oc3JFiBGUTbNK+t1cVihvHIFG2SoPYIRJG8YZSvsq0vmMvIdVOW8YU40TxkEaEHMpV9dbp1QHi
2puulKi/rHWRZPeVoXoziAEHKZpL/OzO0tA7p2OxbrLxO/NfIgZhPktfpxqipg9lmbiJ2cJkI/9m
qdaKflfZ2aOQea3S5i5UOLL3SsQhz7oH6UcHxzwmM+ykichtzJRtaqBVGVeZoW4Dc+DzIF9bA0QA
0TQ0LNLrMK8odijCG4S6TQIO/9asbkbql04Z1utcUTapnTyKvOYbUlT3fphuZCV9nEfM++YQb8om
Nhc2AR98y9poZfTTT+0rimqe2tc3YyGvxiw8SVWgsClr53UbmydJmvYdq8KmTtLE5Ww37EK92CWW
eLbj4KGb0bFhDnsu21GiDRd6slXdpiZJMvq8aaTh2IbSHZm32yE1fs50eJ2UXNK80ZA2GD09QbY+
6qKjJya66vOTDMvO1qaN3bdPwI93NFASp5JgPdnd/D5jMlogY4+dTaxwSt3cLfMY+vJk7Zqu852i
AEgoWMTUVlq3VnESPhHmXXgD66tbt/VEMSy/D0S9tdl9VYX0FHfSJqfsgrnerrZUhG+xE03Iemoi
pqVNGCFBgHquqpKnCGlrJjrf8ugqLLVylaCVmIZ9N/kbvuG41r9ThGFTIVwdLWypco1J6okU14P6
JNcJHzla9aa39MZ1GW+J6u/avkXXj/4h97qYDvVQiOM80ix4mvnEaOOtklUPPhtXR6lfCroqU3Nd
mKOb2vyDtIDHcsi4o1VYrMsUtQXUEq0rsMlss7ClFQbLKvoVqnyEzG+JODZCP0W64un0wUX/Y1Zv
ed42g34/zJKnt+V9P9BWDn82yFKyp6o5yArMjFa/srLHNH4qs1vdCrZSptyMNBeDTHZpFK7zIthL
iwbA72/02veKevQM4jmmBtyy/Bz07yHaqxRQYC3RTDP8TacrB6yqaynPtzBONiH6wLn/tlTp1Abi
iPXc1c/T8GT1+2T6gRLBVbTrme2RKR3VcGfEd0uUcUjfPrM3tfUw0WPPT7wy+XDUinu7/eX714FA
/jV1To+rp77LWKZoCyDQpWM/GveRsZUhwvTPY/FrqF5CnUs4dvq7Umcr22aT7jv6QMMzSFcl3cY8
EF4fvFWytQ7LXRDWu7F4byG1aYucc5pXY0dHgLNBlyUPZdJ7xkTmanpb88Fq3hCDjfZOYjGSQ/8Q
i3oddDci/B7xgHBH0+Qub1PHSpV9mG2Nvvtm1DHQQbrjquFqPSw1Ary65JHV36N5nw/Tqoc3Omke
GMcjBIw9OcBOYNiuxPcPbr/bqihxRsPT59FLemOtzvraTFS3RhqpHMvwPYpf9anAyckte+zlwqEN
6WqZuS1R/1QIrQI2ClLyHdutUyrhnQiVdW3MPxO2HQ3MMV28F2HjakuANK4QOUO7lFZOiyoEKh77
/9uKBWXSVR9xTuuVYUUr9r+oO48muZEkC/8irEELsz0lUmdpSfICo2hCa41fv18UZ7ezULmFnr3t
cYZsekYgwt3D/fl76T6VkOudvof5lTVGv+jrruFoQipWKu7qBKLPLniCK5lnWnuTJfwFFLTpqQPh
sUtIEyoTHVsN4MMI7Ui+U2XGGPtwFUjOJuqCV5o/32CyXKUyCLBWg6boUPi3icKlgPGlSDpqwKSR
9jMwlrXT3Dlg5CL+pKvCp05PD2Trh7z9aoChbPe2ori1ZD8mwVUZsLOBr2zKwfoOtfC2LsNdVza7
YDS+TFZztMdoa8fJIWmtPUmd2yuSG4QTaYd1qtN0DafMl6BAlUlxnsCgQIuW1bhhBvJhZ0dvKPef
+7DaAuS485VpdAujRoCizMA2OM6LAgpi7Ka9UfuQuUzbuqALXsBCSfhMShmWvPC7n7O/kXHT2ubV
FGRItsfNWk+8l7owlVVkQGpUyCmakdawty3tNDQW4zzlF32ydoqR2semg69mUDep3FyrwfSQVtZR
6qyCeEjPsBmir5On4qT82zYbOnBqkyupGXR4iU4jyJSYs1LqY1U5h6aNfsmZjdBy4O1ofl33euDW
MeGVL+x61Sl1nmULuIzdPNa1fIKMCDbkLvnpFQlP6mxTxNaLOlZXiQ9SL1MhySkDN1b8fZ5ap3Hk
aCLS7fVXrZMy2VGi2sFllUf/NIqpljEP4HJBGpsufDs88j538yZxnUTEDgguq/JkjSg+D9Z2KGmE
9961rJGElc89hUurZjihOgWttrE7NMLp0ZNCw4FA1oAmOWF7TxNzXTk3mpbS4S9f27C6ok+irSpu
SZ3LX0uLgkRUFqtx0hiyy4I9TKm/ptByc1V9jJgY38fatDbtzFXlK4/E1+Ytk/BzcyAyavnXJI/C
J2ddcu8hSz919zLYQdOodlbUH6Hq3WiGvJqSYqN10munHYa6eJ7k6qTnaG0H3ktWe9e6z1s8bxmN
522imY9ZaqJB3dAyN5XGWXdyuZF1Dy4aZxv0+q4CDya1YKXra9+H+bePSHzM+ibPnXXaZSevy0hp
QeE0oEBoo3F6cvu64KVMTqEepUTawvo3yu1OwgtM0V8xj/jevrJsFFS6O1bH5CjvtKBaSxM69mR1
G9sgkdOPRuxdB3G9VYwvkNug9m6FIVgcuFm6UX7sYn87KjT/i6hYmZ38HPTodcsmFIG8RXe5/nPM
fmh1vhEcQgqgRR9p91iz4bjUdlLYHnqGjANPXkX1TTV1J7uM3QnOM/Da1w3S2K5ixU9hQZwYEjNz
g7wiZczBHwLeCTdNArYqV+G7CoeiWKd++6WOeX1V1vhaVm11a/pdDDiPytKQACEbKphuKRDl029f
7vf02PZGaX1XtOKbBz0iO1esY6scNn3ReNdtHhZPrUx6Y0NrelQYGYdSM+vxE/AC93H0nEFUvFKU
ON0U/Riiem+u00xJdiY+3a3Saj8pYGh0h+MRAqQKm7LcJ6n21Cu5voWr31tNoGRfPTupDtZgPscQ
MZ6Ydr2HJDhYkxFeF4P8W5eJEo4WHp0Mh19pu76y7FVuCWRTbZSgQqCnHLxA/RXXg0dKUVt7qMRG
IH7Bc9M61PibXqPWk1sbr61GnvYlhzuF/apq9XDdVNqvKuaZ4CRISuiGL9+cVT7v/pSp3w3Rzfoq
VBYFyQ69TwYyde3D8E9K7bDsfUkI/gm9onzXkjJe92t1Pe5V2f0/WBNzmRSwHTE2Mms4gGrwvWDI
FTc4kEmv/WO2p662ihk1XeoYzWD+bwtjSRAIiuVpxsxUF1GDtMpWpVqabvoB0r3V66A/VcVz7fsL
6P5Z/+uDrVl/gxdRHmQJtvqevFG+1uUlNWpYcd51GT6YmLU0Emi88FuYwFPRgt6gf3cfbKmibvwN
AOdtQE9FuYeudx0eqpfoJO/rU5Etfb9ZY+XDr5j1OmCSs+yIcVXESrODtQ2P3crYlFeCWOIfiGx+
rHoL9QqVKK2AyWUyjT05ayt2OdgJfcSafETwz81ZMNnwWkwo5wd1Xexg3P22PNU+64q9LRIsABV9
8ADGB4aA2pIzr+BYuTI13KziwZTg1OIvTXpjyn/pMs1Ue1jY2SWbs6EUyBSLLgot1U0OYhqy2QuR
qn/QiZs1q97WxtCnDPia9JCRhPdbailFQqneUFzltt2obkoeBU0A6frgDr/NrX0SKgPW0+fX/qJR
Bu74ljBA63Myjcm29TbwbFhlBmXlpQ8BDJadtP/cyFyjg/XoNgIkWNAg16Oj+X5p6SBFqmxlptsf
oXJbC+Xv/Nq64Zl41DbxLSOeC99s3tb8YHF2PmMV3XHJb0y3YYxWkJLkzxL6Yv1WqB0a5MsLBucA
iDeDQGTEmBaD7R9OZk8UBxthGTjrPj8B10/XyqHc6DsbplR1A9p4F1+HCLtL17IM3Kw+2Pt/wKUj
dvKs4/nnZwiVStSd+Z7zQ5R36miZdYIG2KE5hGjnKOuISoTr7xgbReJXjPAC4FsiZbm439rfducj
Yw1NBFsXXxjME4e3dhljkVxAz3g9Ti5Ay93Cmfrg70zae28cHkIiAz3F92cqBsKpNRGFN/sZHpYd
5Zxm1axSiOjybbCpl8BQH7yAMMfUvoEOI8iN+Vy2BXyxLgpFJNJ7yBgpXqbDHspOOtjl2siQeYI/
yFav6LOABtzYiQsU26W9tNjUVj+Ez9lPmTkkBQkrxa9UaC4YdUogSanux/g1H6SjSkl9upUemWcm
b9o0PybCjha/jmTvegE1h7WmW7StoQDXW4agUvLDRyFy9A806S79Suh54CrWkRFhlPD99/GRirUK
M9U5EVRM+D2lvgpP2jZbByjldJsKulWXCs9O42WxcBs/eDV26My2MxsSbQ0yQlhIdHcwHuyWIgvj
HceF83fRBkHIgSwLJJKpvV8fE4WeXfToslXrcSOtICP3oHMa+OxA2g+8J9bOWl/M0sSpfn+/BUoJ
Ag3N5jQ681HFvkmNSiBecTMwHt0WB3oabvdDXG/xHVvifcxE6NKGfiB+NthRC9QSgYIEkWrF+9U6
scps4ahSItmFe6YMkIuL1jFMr4T8zp0A33TfpPxheSD8smUFUWhkxFH+e/M8Z5mGlTtqrNVYhg74
CLhcZRY9dqEhqlvX2ckIDSZu6y7SIFz6vBYci5pKLDY/ANoii8lbmb4jC6Y4yIMVHSswHU/+ldAc
Uqmb/RMyhA/ZqthmVZGh7CAHh9vz/TabfatGFTB4yDy90eX9tzKP/c5bU1+o1uWVggTakiO95NjO
TBqzuyLnsKWCugApmJI7Bi0jSLSW6PoiLALbzF0o15uMkvP/4fqcm52NNnuBoiMiOBmoEVtfnMRl
LGefbNNdKGSklJ7TnK7l02KcuhQ1LNVyIHzQhR8Xn/3sNCWRVeeKz2oZBltr2xZOpM6CrSzY66dk
Ny2M0ikXTxEDdsjIaLoKZ9d7c81gtmaNdpU7uom/Ux+oLhyKrb8RDY5N07xl5/+AU+PDy1EcozOz
swiRAtT0AI8ZLpMdIjQKMr2sJwFo3GK3RKUxJ2Qj53hvbeYJs0qjQJvRJxTqXOIrUlsTsm8WYn0u
xen8OXWTU8snrVbprcGU79JhurheAO3QnfJR4UN9v81JIwbVxTYLryhkdifPFQpw+lamuLjwopzj
ov+s98za7KU1DTXFxcHW317K1BJ34qWsrgSB39JLWb3oEM5szRyC0xtOa5qsrNumN8o6PWaKa7nZ
GsBy7up31YbnwgvdChfJB4o6GxF3kr+i+8WLIz7iPPCABAen/AaHnPOl1GbJGErIjFsPTFaEc8qA
TD2T4JGBnYJN+brgIC5FOhukFqyf2OTbvv+mcu70mRlE+ptB2rlU127z7/4pPBo3tFRpuHorL1gb
L8FR+rVg+9Kun9ueeQmt8ik9W+QP9Pqdn28kx5Tw3OR38L1/ExV0okV5A+XSgjm7EAoqcNLwTnq/
YM+O1BQeah1f0a3b76Yb31sPzSo+2KvppdsJfGS7gq3m8PliL63VQeoNpKnBo9OcuShbSku5rjnN
OpkrEmOIqz18buHC48BAiPJvEzN3xCeWgbZgQkjKid2s/xpO4vA4u25X0VJcem9e8vLnBmceqVLK
MQd1I84OvPlrgDAbaaPsBO8V80nbz5d3KYCeG5sdVFSee7+qTZqoR7JbQhhu79jsrIXvdMGM0JuE
Q1zVFOpms+OhoM+Em000d9hWhz+AYFGGWEoH3qhPZxcdOxxCVZUNRRaMuucRkilAU0p6GOnBLT4A
cYOBp7/S98u+7UJsFHwqpiorZFgfSkhVFjtZZIO66kUjW6labRWkCFGZiaMufKJLSSSFTRZkwhgD
c9zcZRd+1FpFgy1CFKM1d6geOFv/CGCTkdCV+UXbdNfjcrpxcY3QFiO/AvUPt/v9ZjZyoNF5YK5K
HMQUEgq8dvwcw/oK3H8VIKu3Wv6EF240i/3b6OxAehW8gVMM4sr0n9LsqkMR4/MTv7Sq2RHp48bR
yrdVAXqSnHaXNRBT1dKCmUuBFn9IkkZU54jMQ4BptGmH+ojmcuq9XfFWSGVZqqC9WaYh/lg64XEh
pLCpUEGc9CE1BO5jZ7ko+e+sn/JGFNztJzVa0cThSUeDE5qNXb9ffFqJBHt+4c7tit91lpLKwEnK
TOo0N4JUcrwRNeN+O7zkt0seZD7qIhIXjbxXxotohvWhRjXEiWVXjXjT3A9rURjyv4U7c6W4yT65
X3TCF07JO2szr5/LCUPDNRUx4fWjr/4+3XSg/asXuBIO6TrbWVfaUr59IUt5Z3N23+CGMv2ARzs2
qyuSBjqsX1B4WcvbbCNnX/5BIXxplbPL5kz2NACDJsPfmTt50+6a9mY66Xf1+k2AwTyar84iS9qF
G/5umbMLOAF6aPpeGPWya9uG0yZf2skL5RsNn0VopnbzcfivsYaJ7ismEljvGjgcM66fvgaonfMe
BR285RruYEJcflBcyoTObb/NA57dCFQuE6dJsS2k1AH1vLY3gRutU3d6gJav2WgbelL74Er79blf
uxQm3hme5UI1aqQhUHLDBbOTXVG5RWa42tPa2OYH53rYiHZYuFxcufB8eWd2dlNGhAI9xE/E8yU7
eDtt7zzoFBkY714mI76QZb6zNbshXVRaYZ+zRJ6/X1J4ZQXJX0uYp1nsoIG56Q//qhMve9iFM6XN
7kqVxkFWiJoKWSZ8Suu0eGgO6UYwMCseRHj51g/Iq8tN4FwtCzpf8O/vVj67NLGFOGgzsstSeT9M
UHrU8qqT97JjL2QbF2/n31dHmzl0JAgVZkYw5Mila8o1+M9gvXBSLzq6MxuzbHCEj8mGgMFwTSoK
CqoEPLyVfepCNoDQGWUiZUmO+q0VNItT7/ZvlkMZKZGFii7KjFdInrnT1nkUZNZQZURr/W6iBhlf
/xT1T6gRdvGv/ABweJ1dg4tYWLu4Dp/9EJEpn7mHMvQNwVD6p95Ar2GVPQpma/uWXtJ28R16Ie8+
X7YuwveZNdsKJDXPWHbBhGhzZeAMRx4x04Et/9b9iF5RYPK/KtfxlraSViwtduFDz/sOYDK4sMJ8
f0xNclbB+p5eWRtrRw349h9IIyxcE33mjJJa1YFMsbtBea+AFTyoLozliPxsYIybbpSH4rf3hciz
NxZCjnrRNdFiUUTx8+OYdx1WEH9Qu8cNejuAMSJZBg1f5WQN+iPg6Vt0Xqg0qyv1lP3lrBE8PcDE
cKc+1Hv5tPgQuuiVz37OzFv1Vc54SsWMlXz0joKKVF+1a2YwOdVLudLFJOLM1Mw1KW2qBokpTnTu
v/aKvLOD+jYIyi8LN+fSkiiliEcQKo7GfKI/oCXTNj12RE/GOyp7j9Hj4AbA2PFfyk3/OwX0pa95
ZmsexCf029R+ZAJdqHoELmJ7iIRRbvWjHV7CWyEn/Wfos8+XWjOX7owCbyL84gBaPox0l3C6VXIp
ttMVzd/aBVIn6PbLQ8nn87fT14V9FT5g7pHODc6OShDY1OxjDKL9vPennwGAs3xahZCgZIw0ldNV
YYgxvZ8Ldi9FmnO7s3NTdINRQEaGoxWU9BP0ydnttHc2jNcbO+kI2fbpXyn2vzV0eh3+rPI6/938
p/jPfubFWIV+0LxpRf39v/7fjaaKFvL/Ppp6/x1lvHfaReLv/xlMNdT/0OEdJ6zrGiOn1Pr/e0jV
kP+D5FmHHEEj4gMB4Er+a0hVNdHboqLDCCqHlKYPkee/tYt0Ie3FWCtoEKBQQur13xDiUmYhjIIH
PUP6lPxLKBgp8ypEWOua3Oqj4HMlhEHlalQ0Pjg2eePvqqRhYMxzK6eihPzFju866wsQrVXd/O5z
Z9U5D6n/DJPwLrf6hUxp5vf4YXRpLQcMGBuESxL+6iy2jqo1ocoIdU4ruFK87015gLNsKYSKiHV2
O/9YYf2oKgmajXlTbUqVwWwqL0cqMmlB20uP/LWVN3kEE2QgCTBd7poOpKVjWzKaoeb2CqwhVZpy
Sa1v5hTnP2XebEPisLPC2Ad06b32APqTvd+lrmfHLn+yPjued38W+Bl+UBgTQn0WZLqm6lB+ne1u
VslKj/wgg+nDejjUrncYb8uDfer3yuFzW7PMfm7KniVJgDyTmuHMcg3XKaxYTjGtytI+0Nj4FTfW
X/ioqywaxoUve+H4nC9wTjoS6n0DiNgv13YWrWwj3yrZo0lf4vO1zctQb4vjCsEfhOYQnWDxUc9O
KYE5qtMewqKqJcuuef7CYRVQwzO3wGRr93NzHy8r7uPM2izNTpQQJlkVa9FBPMykTQ1mabmcvLiq
2emovNKO6tZDiiZyHvMKsj9d/jbIrtJtK2+TOKiVO7B79cxwF2bw8PkiZ0nmny2lAqUJB+CAcn2/
pbaJ1I/mqfW6DRibDHjOkzkDzdzGnbOA3Lm4nxbD+Qp5pQUC7b2ptvX7qY9tQaRBxnOq9uMWkvfl
dHEWi/+1pL/tiD8/OyVDUDTQor2pbXBIvlmv0ykFdhUeBCDJuZvK1WKb6oJj06CrpkhPomVY89aN
XqI3lWsaAJRq5d2HdF69tc5A+T9UpLm0kxCSQEaiooWHx36/wmKE5aRqGfD8NylJLl1rcBeWCr4F
bYY3qN3ZTgZTIHdl6eRIYHRr0qfoi2AlEfzuVGGO3S46Zs9L/c1LX880IMpHxIja7xxN5lnwY2oO
MaJIvmb5zWSUS17k0scykUlSFcQ6dTzJ+92Tp8geqiRs3nQuBGrHvw934iyiVrnYN9YvXbAza3NV
WEkdojQfsQYxwXUwTbqLuM+maKF+tmoG1sYRBYty2mpZ+rvIS6ZqgNbEOgTU/rDySggS5AG97oRp
+5cm8l07mja192rASDgxYUt9I3L1uiHThBCWgedeTxCjhmp6YNQ5z7obKYG/HKIyFH1WUfJT9dKD
7U0NzONQ4ymVv3aS5snX2nUX/5Dz7taRgh9j7BwHxlk8LVyIhRfirmYJrhADzIdGtf395kM4qVRS
6FVruB0Yk39J8i9yY60hizOXXh+XThLyjZA8AZOyGNB4bwoaYBi3KgnB9waKO1gUzWLxLF26iWc2
zFm4dWpPK5hQKbkhQvM33IBi0Q5AoYOf3h0jM6vw0F61h+w+LtZOseqyBRqri2uE6YuWGgBhBCDe
rxGSFBW+L3zqlIEAAAxpe18/DxAXLAAX1gUxlwpL1hxfXk2DDtV9DXp3LNaS9dRoS92lC17mnYVZ
nHWyRoqKhD2U1BgMYr2yh2gfKd1COJ/XlEVcwA5ZA17FIAOd7VVYdLEZO15JFsY4eLiKmB18gGE8
AznnuJDaFnfq2n5dbj5eXCC6TwJM5jDYNzvzQ8jpbNWgXHdR4crD9Rgyl5kfPv9Ol9IInTXKOkpT
GjDvWQpfTXUgZwPLSw5gNfTNsIe2Plj3ax6l21Re8KIXDv47a8LJnoWGPEYQLZZYU20aW0+DsIAB
skr94kyHCYpyK2iYw7//fIkXjyJ+Q0GTSSEazXKVyikafzSqCkrXg9Ywr+S3S2fkgnsCkPa3idlZ
lKPEkhqYShEjEveZFPMQc6uH12LfbHQkTeCGjdz4cUk5a94R/HM4zwyL/T7fT7nLTNuLwBaiaNRd
AWZyU9f57uyyTfi4WBK6EALPl/kGJDuzVkoDXJkOO5kc2hdRlwnW2oOYpqgfl7VPl9Y2TyNyBuwS
M4r5bowAjC/IUdBBUr51tI+qchmPPqsBvW0lsR1kOFxU+gfAaKJUuQwPRkV2JPDAQjBJ6NdGx6XC
5KV7fW5odgeKpJiCYOwqJt38Q5xfUXmCi1xdOpOXjv25mZn7KHzVHjLhtxhS36KoukYI7Ga8m4S2
vFAg5BEp7T6/aRcKFap+blP8prMDkhlyUXsxsbOxvQMjUmKeSuNCJHy75lSuzVsKGYcwX/ERXSG6
uNiMv3REz3/BzFsPndlDj85NlCF9BWbjraeHPAHWjcOmrZEuGhTbOCtOMHUDNIVCCKCvNxH1syU3
EC4MpsedgJD2ZrwW909MTUwvEYx4ywNUb17/E3vzxHCQkqFp0rdbkX8fobI5RLfdCtGXmi2ltn27
dFwvZKLnC7RmAcLI0yj1NKVah6P6lIXaQ5tWwG+6r4ZkPX5+fuZoyT93kCyPkhvsb9ocbmslXo56
D+eHO8iI7rRl9n2orhN7bwTr6omceyMg+iWz+e0uTiFF3wMhjCoXWnXf/YOw+/wnXfLs6GP9zy+a
XdZ0sLogcVpkDvrh2jPGU9181etsV0zpcfJfPzd20eXhfFSqXDZQvvn6m9KsikodhHiguWME/22C
TL0Tr4z0dkle7JIfOjc2W1o06EMJWxHD2FrxyjAEmEztmx6odwuLuuRYz+3MHBHkmF406SxKYLfC
/YRjNXZCtTJYcj+XV4SGJFx+lCXn0Lda79oJihERMdCEqVcwUT92p2KvobKzU/F3K/1Hv/LchQVe
OiPgcf7HrLhBZy6gJ3L4DEf/qdO1DwVy0hOFpvgo+OjJECH5T3PwAKLcNHRLCdzSosWvO7OeaXni
eS1SnbAp0JcXBa7i7q3dFa7Hn+Fd94A86rX2tLDoS27hfNGzlKcdrFgLbBytiM7VL+vkHyO47Vhm
8qDuE2mPGMRpGQRwKYHUGDknKdd4v2iz1SpWNQRNB4OAqGEwSLLrt/+EVvXippLzm+gWoH2kz8xI
pSk1CEwia+s5I2pcqHV3UEI5LRwHCxv58XpoCqhQjQ4ClV7YDt9/P6ltpBLCm3ztqA8Zk9vGjZf9
6kPUQn5aBEh1OGjtIufpx/VpimnSXUMjDtZLa3YnO7RoitCmXGI0rr3TN9E2gnLpEB4sJnLytUDJ
tHtn4dU5HyPFvb+3OksPAhTBUph2YOXYIw+5TvOdAI+Izl5e7+uDeZLulupCF+IlJWYxq855oR0z
r1RmSJ/kvZzyCEV2eI3RjR7zyIGfHnIbGO9+8rpfNHppe8+Nzi4H847a0AdJwSkVvdP2WfBS+5vq
ZH1jwnmP/kPuOks3UgTi95mBWKll27y7yUXmjf8skaVwsFip6JqGJ2Xv70RuHq+Dzb+fE7w3NTs+
kmcPYNHFpkbPMidHRp2hdZBRbOrNwvX4mNC9NzU7M7LEXLUC1cNaUV4Er0G4cRjQfRLwCWZhF7Od
C+eF1z5MwMw7i+bz20TQmTtF03oavNyG/ovJG6YkTpyV7Z2z807Z7le+/3x1b03099/svbVZ6PCH
MYUYFGtt1+392l5nIcxcSula1qbRGzdBtCfpe8FgdFRrb63U0ibPwp/9aENeGl5bag/5K16/e2w7
6b5w+itbKVcZvKjd1G/iqd7ZsNoEfQvr/3NkqpDHZa5UDUtR6KMXe7+QmcPUA4T67JKFiNBLkD95
WyF2PO4Xg/zHAyEsOWQUJEoULWb+spOHtstDLIl0onwQM/YI+ZDfj4fgaC4cP3G63n+fNzZ89L6J
BB+RCM7UggzQTHIXf6zRplcOPd3FpQRCXJcPVoAtM/YtkPvzENAXRRjHIUmmvpOao3gupc8izzXU
49s46O2ixYvrchBCAZVNg3oeRtWo8DpPbURRK3lSN+GGCsaOi7Udr5hQ7Jlsz8Ns0W1cyG9pwsmY
BN0FMnyeoMXeaOWKkzZrgV/xT39AOcqRmX6GMfUl/pVL23pubXa51DENZCOvaZsLtAxsdW+DJONX
kTIwaB1sFrf1Y3Yi1ocEKUVDQO/zfrhfBEFbDCSgduLTD2cuWj2q6AQzwA9YG+WxZ++pO5ZX45UY
2V5+/n5Myt7bn6X0WloGE3yYvH4rglyMHpjFExjWNT+7/txzXVwpF0JH6Zyp3nl910kh/K28kcJT
i9heMI3w4mb7DumpKouu8ijadWkJrW1Qf/vc8MUlMkxACwZ9VWb536dLaeIz8Gpj2IH+x0C0pY7g
f+wRh/T19eem5qM05Cts55mt2XZKSkHjEcrvtTPVqzGNt7CGMof/pDXbTu1XevNdGr5Cp7rgdJaW
OIuuaBWlkiTKbEb21RO0fCa0V2WzDhgb/3yFH/OU9wucBdc6DPRCyhHxa2TtVimVq3yQ0SFNyoUV
zedo/+ykRreYE6NSa54tydfiDu2b8M8TKbnrbyApdmuG8HY5MQJ2Nbc/LZZmPkYKVndmdLa6ePBi
M1WAF4iqrBy6ohnfuf1ap0SzY+h89flmXvKp5+bEZp9lDmGZQnHvcVp0q7jq7H7jWN2CiQvV+vdL
mrm01Nb7fNJY0luYPfHE3IkCc3a/3IK8eDbOdm8e0WnqBFbXkwbJcO+hOGhDIQ+N2uebtmRllimP
Siwpsdi0st5G+m3h6y407EvH72N2wrbBNUKvHaocBOrffxojqOrYMemmysfmQMawC0mNtU1yXBrG
vHh1zwzNvk8xOFmQtAYC2A4qZROCiYq6KovpYOsLGddFB3xmafZ58jZxzEyjqgLc4yDw/9quPvzb
s2h/Lu6Zmdn3URM1juKaTmGf/U4hoEvHJflu8S/Mkx8IoWxAw5S95HnnvkZNIbIFgWcOZzrsyMZj
M8mHEIY2s6yOlmeuKzNYvEj6G0nZe7uqqQuWEdHXQ21CbPDZdU3zzKvr0M7WSTHovWspSXqsjXCa
oJ/uFJhoukT5bgchJx897E2vS8eJfroJbUUdjftUN+GjdvSVgsyW66vjVspTY11qngJ1ptJD/58W
h9jobrR6PGmZcXLq6rZogq1Kq71XbRje1Z2h95aLrutXpXN0F6m1dFVP9XctGR6dUNlaEzKbOTRZ
fgS9btecpBDeVVStbtQavvhBBuanTxSXKvXW1ktkravxZFgJovKxB+ugXUEfjbaolWbbqgIGEOjm
LaKcG6kOt2U5+ttQTX6ZVQ5DsVF+1WyUfrX0Ct7X58jWdupUX4cS3MiDchXaaOoN/a/IK4NVZlZH
XZG+TUmeIwJYPmRRc1CcbFdnyZ1gR0JELme6W/8RSjoO0Wyeczt/iQxE8+zEeA2i9gUKwkfGZp7K
3rkarXArtz3P1iGv3NpgWtrS7mqj7WF7jX9EXtoeKt/eQK5ZbFt/2iopkBKl/mKo4cFo69veHjO3
Ms1735AGt7HN46Tk+3oc0Q9QkfppJHXfy/H9EDi3vdSc0ANHMNrbDUG258nsXElKd+XV4e84UXd6
Ej2lSGQM4CwCRTtJsXRqGvXoZfYL0IAnPS+jwzgE7cYa+Xyaghxva756o/lsOs21N41f1Cn2XS8x
HwLUVjONTCj0TPynb99ReTmo7ajvCk+SVkM7/qp6hDJJ1m9Dpb+iWrNzpsxGzdeXdnnpj9fIa/wF
bfGVFEIJ2jnqXQNhrsTM2MYohicz99HnKsZNLps31mDdjmXGyWTkKZFe1MZ+rDztd6dp9pU/dN+H
KlUQVTR3I0dphW7Gs1153y3D2+lpf2+2jb/Si/ExGHh9NONuijwUOqbhIXI0pFAtSV03kTRsY9vc
V3Z23TYxHKO+1zL1E7Ton+e5xNjlGOf7IrAOQd79KvTwytbi287JNkEsHXtv7Nw4GW+MIINVP8x+
OV30UEfxD0kp70sngy+4HN1Srm4VX/2ZZI6yaixkwgsU7evsVQqdjS4F3wdjvHVqBxVH5yRPxj6E
XlNXkXPyiq9WS8MVRs90NzjBetBaaN4TiqNDSXE0yfYwvd4ORkirtAqYfO2Az9qGdjRt6bGr/Csj
qFHzMPsSmvwanQq7eIak6TUpoXF34hPA9bUPZqYbTR9p9uypd/IXzc9+6UjKaklyqxaI9w4qvNud
/CirZX4HZad+46Vl9GA5mfQlRHpgW9j9XtLSbjU4XfBQFf6GOHWXBFl3alDaJo16xOGsg7Z7laXy
6wh3Q2nK6JWOztZgvtRANJGU6r6x9kle3hWdXwFOiAzkPsxN3YbXVQFZfWE8Rx3gtUxF1DCstRcZ
6uu26HN4zs3koTaHQ1FBIV+p2zY2dhMosTvIR5CdgeOsy5OVGlvJqp2yJ9N5GSwmh9BlGZv6gb/o
2qgUSIghStZwa5mM8bTe1mhL6BLDrHys6rpcGdmU3aaqem1ncHuGcHHi0dtp3EnGyzR9yWQqOU7T
bZl4cAs5gI+2u5V0bTdS9FTGvanRZR4yN0F8BynHVV7m7ig73cr0ki/2kEDFUvzWpr45CPpwtYD/
vioLz9UGFXJlW6b1F7T+um4RXS9ETA4L1E6CMtzWdoDes/7dgEHHRXT1dkILE80f5OzuJAluIgvO
+mI4OIPkcoXQxbYSdFqYloZCmNGVnJzIyVRc0fBahYx8jMY96jKBy8b81LLf/JNfAmd8gt35Ndbb
J5P8qcrKn+1k7jwEB1Y1eowxJTvXsDwoiJ0SupdRR6lD0P+H3yshwa06frwe9Az9WPPYasZ33axr
1FqD36VOzUMr3ABXoWdVxl9NXGoLO8LAlSZ717b2W/Kht4oje2Pl3f3k+I9+BHZLyt0uu5frrwbc
6/J9kcrbyCCqpNpqNHwedNO1lqbbyneIDobswvHKR4PwZhgfI/16RLG9d0zIkynvFEN6iJBfJUDV
Ny1pXN52DIr4x1jyD7Ym63udY4fMwkmXIk4Fyh6yj8v/ZqJNUEnT2ste+jE45CNwAm/aUOrb1l18
zHzB3xz+LIchRm4kXul6YTw0JkPclSJt/dT/6URyv+L39W6rZT+8LHppowouWds1pGidoVJQefIW
hZy1Iz1rsbUpUw/NAecEPhe96eqYdQ+UwdfICT2rY3BbIZ3L5PFdn42u5YUlfHA34fAiK+2+TY0X
WejtdOPWJOS2+CsHJdYfcctkNHXkMqLpMyBg4yc/Ugibi0ZZm7J/VOpvutceJiV+0mMqOkETukN9
1Qy/DfPgTdpe9/tvMiCflawPhzK02pUc9cCJoEqxYVKYvhZdc2vW/VOUqHdOFK/hYThkSG9IECgn
NVQ5Zr9pi9pFzQlFKPRMIBXWVfOuq9KdJdVXBoOSOouJ4PbPkLbxWUFi72qDwX90RtoITQVV28gR
4urtwUmntcX/XQY/VePZ7iGJJ1quWhX+qtw/VCYVSbCqsG9v2ni81T0TRl7yK1ePOXyc97xbFagd
J3F0nRUIIDRQkqTJ3nRk+KBhrW5y6buEQBBCLsHPKG4fA5RgVnFsaSvoA+4hB/rLsLJiU1tqszNy
SV4bilgtoiKIwUccztS5s6DFLh3nFtWrl7iCWj7UdnHbIgtrZXeNY90ErfOgDfo30ABfjFDedn5P
EOtxIj//i7TvWq4cSbL8lbZ6Ry8CGmvTbbaQV1OLzBcYyWQCAS0C8uv3BKtm8l4QRlTnvFUVK9MZ
gRAe7kfURnCsc8VV+9bLlOpGCWATGQoPed390AM4OPSoLiKe6Zs08yI1dlHn9wwSHRlysk7Q3HzU
7AiEJL3Mfhqd9pALygQzTPWRTnW+UTPtMWqMTQr94UoLrEEWN5LWbVDG9ghkq+EbsTFb9jjAf6KB
P0nC/bPUSPTTsT/mU/O9nWJHp8ETwN1u2UW20Jd36JmARgdN+AnycTYVkq3QS3vWwTW8qLfTNAwW
OOxPEmne9GqC3VCPEpARwsdnNKHtnPaD4fWqcq2auCKMGJrNcgyd7kB80wMIcpe1Bn37vrOmcdjB
j/dkBuFDJyO1G3ThbTSUXUb7J2FUHkk6HMBbh1/K4EtyeitqEOFo4xMV2h2ZDGDRJ2BvjeAAgzJ8
FugTQnwWoLV6myiw/lEy4uJahd7cEGWeMMGRYIxh+yOIJPf6hh4iIxqRbrc+1SO4kfU+mZTOgcf3
rVaFLnLaW1gOQ/BL9Qb4bDQk9mPoq/aK7ACQvm2ywKNh65VDFNl9Mt2RRLxS+vqkyeGzlJdQYGf7
IgERPoNx7KjIAz8wvRQ+JFrR3ZlZnVp5pXhqavqoxfugMnpBpzd4lCRoEg2RBwdy0R2a7K4Iq3sp
VYb9WFeJp8TaO2wADmNWX8VTcUNRpR/S+AHgUmIhL3+tM/HdnKA9IcVHoaAOhdeULTTlVk5KN6xK
t2/CyFcUONmYFb0TCsntsAsU6P7X2KY23gGhX0ry91HQpivDBEICkGCkANLBiKLMbbTxuUqZJ6jB
bdNlL71CHmGHG+9UDQ2EBp8Hxm24Bg0Byo2QFZOl5NSRWoN71eDI6rABagdduarUPcBis10Yhs+y
BgcnVWsTONbJtSVHAvXrQY5hPt3rjiq1sCNFw22jR8n3IcdlMIwSpNAaecKvEE5OD7Pb+wlJfb+p
enUvivCzUrrqKpOVo8mSNz0XYCUUKttBgbBYrvsR8hVLFQzZMhp2BBQisrQ2u8YT1MPGvJZzKDSI
LVSKTch6jPm9oEQFFNBbfWdEoStVkSfoYDJnhdhYut6P+0yEny0TVMgIqdBtr2PztZ76orL6pnmO
SIkViWSzZuy+CZPBAb4YNwCBLFUDr+4HccSSRaZPvAH3VDho92mEacW1g0Ma8tdWFQj3LWEn2G4d
AD7/blQw9Gq7nL8RM7xGOlWA9ZZ+NZDIHTUZVh7mXpCbDStLT4Hbs0xhbjAqXqqGhy4Od6FO4o06
JDg0ag1Abs24l2HT4xZl/xIrELxpoow7ManXRJwgEEpYDPB17UcSeu78HAuG4UDK7Dgk2auOniec
a8ZdqeI1bZq4okXsLouW5otaB5Kn6VF9iFn2PZGTl16A3RWp25+JHDwaQwf7CokUGSZJBtp7hCzH
dV6aj6DC3cL6+x5ywU89iqdIkjvYM+dDCgQu7CbcMIJNVKtsEr0onYgpP6rhlUAFzGqaDEe5GCu3
CRWlXZu24jGIS8XOAxEqnx2DSxFTYHJChAwSp6qbtfkOJkF2J+QQopPjfZFNFfhIFegmvYLzTpTg
8yFLmRNpxYEE1Mvzxle16I7QysfnfGvgrjS1MAWDC3dv502cbaAK9ijpTYhcZiT9Wx8Zx7CGD6HM
gLYZOthkyGbCW+6u1MEjq471uyEWH1nJ7CoWbloN7um0UiFvQDuQpHD8lJMQoDc0bLAD7kQlv8Fd
q8H/S86sAHlf2Y6nodCPsVb4YCZhhyneiGqEheo2EiuGZ1xP7osEWQgqp3YaiFeioPxUA7LPk9w1
5GgHOSntri+SwVNkmJ+EwHPjCE+u0g6y/kEjN4+FnN/gLjjQSfw5aOkTXv4o5mrkGQbxLvqJqUUZ
0FRaLkLIYPhhRkCFmMPdmBsv2UACmyPr96VqmG5YB9SGA9FgJb32g5Sysk1r+U3CFVqXLR64SMKh
W2vY5aTvY2g/gu0DpCRISFZa6g9jpD+XUnQvEjH14674HkfTqa7qDOQABZCtgl3TBBUOyEYeRSb+
rCvYpmQplmY/oJAS1vGeasNBT1m6CQbabQop/NFJjLiT1OfYWoVo9XlxKwnKQ52jFpMBuGVJcnBV
VRRucGNLrUpuf4xUccTAfCxM4aZvB9mppWpEiSTVnWgIGov2reykWjrY6I1tqIjSAVwFkRwOKdwj
Y+UmKYK7YARxSp5Qco/ICGwEmnT4M4aGzKV5EaExAqeH1p/EwIOETGQZbUYBS01fU7lE9RfG9CQs
7qIg+dYJjCENaHZmD1soasiNP9Ai88qkfMW7G65/OoQBBLEefCxKXxmELaDEj3GoH5pp3PYDXF/U
wBUkUdxnkv5GMlHYmKysrTwh2Ai80tzS9DVP6tSRO/2prJObqoR0tqz035UCZyKUUBOr5d5rrIXz
oKShrjKUFYzaqlh2YQV3TwQ4SeZxI8GpKYCOVyJXLtxH0cQqAkdGcYsa0l4hWYNXgO7XSudnSCrR
XdqoNN0PY3AC6wf4o6KqcM7A1VMuCDq0gpLjv4VQfyJZaVcq+NTtEGhuKoQPujkcBAl/a6M9FFLz
Ko7sxiwMN2HSM2Ak2y7qXtGX3SGPPtbcv9TskVSAL/jGaulW76bnuMPsyZkJWYW834hxczXFSm21
oQ6mvzECbkrwZVjUvWhlcFdTdHAF8Gw9JRfuoPUNbecB+sqaVm7NFL5rSqZcs5a9GllzQ+XaM2ut
Qu1Aue0Yzt06jWET3QtvAUya1IF6pdZsA3ikaGXHk9zuYGqssruIvI1xy7PqPHb6pj4MKR5ntYbx
K215HeQ5cKga+mQN6QW3Hk0AdFt2FEMQ9iIlAOGc1MjwC1hiBZrfFtmmgovRJJYvuAecfko2k9rt
JHMEsiyiz8lk3Bamusmm4EpsBVhnIVUZGN55csEeaVrcBZp+LOJa9Ew6vZCOPuOrXIUsf6UUTdB8
EEc3ZYYXaMrkpiXR7JEZsiMY5B3/OXJIFmxrqYsOnR7lKO+Y6BW1tY3dfw/YlGoHvdRaYcaO9aA/
ADUl3QSKAWH4VoPNTCFIVp821C0rA3atarRTBZa6iZZ6Ggookdo6Ac1OZQx+qybAZ7lgt3KLel0c
Ucy2po3bNCbXUhttNDo6kw695EzeG9gtMIiRnnKmbORWvutDLEgZvWytcsNUC30keD9HExW3DBeA
MRmvUifCp3BgTyrqOyZN7gq9UmD+RI7Qao49MUMppyDp1mTqDkSCb30lPKW0jCzUhuFtVDXPEFA+
tE16j5vgrerwhmwklrvZlMFcSGHZPpFQ8pOZmCOZ1HZMAUjWhM9MNdGXQtOBXG/0pxpwS7uva93R
YtKgWto/DKIJBEeL2k6c4/8mdXxMI7FwEzEe3VFCwtbGhuFKNKfQ+GdPXaGk+7FHWpfVQrdLe/Ol
6+IHmYiNncM0B7eK9JqiloAEFDDVKoo26MaijNNVDzQz6J3RmtjgAXnUyjZ/MKE15wSkn7ycIv2V
ZBgX14U2HVmdkislTl2xApLSwOHhVnV7MLIaSqlZDhkG1oSehjfNqUvjx4oqbtkkN3kS7uBZn9ly
g01Y53bWoUQkwQ/PVGFQYDIcxCmsZZqwgow5O/Uyaq0GeZ5SdpsR5aRK1abRUZcOKNjVmiulFbyb
6m0BPfoArk3I3pQoe5TTztHJ6PV5fzumlTdQ2MGNLfSHYF9ZdTdxARs1+RXXIh7weDtpjWvAVVmV
AJjGu0bRMluLCF7d0AdtY5jWoOwDy8AoiN9FHY5uXXndwdZXVLPrMOwejArvWlG+q0S20wuY1VTN
QYYn7oTpsLssdIENhZ9Wu6GkPXVmZZlKeVtCiNUJJjzfcFXlCfy+shr2owNMm7qEPtJSNzdYYqOj
Q7L11EcMYqUljlU8dOpJN61cH1GaSSqe6LQDdEyCIa1umJJjc/d1Xrfe1624heaiBF05WYcOEGhb
0ES/7IgUNIxjvN7B2oTiB9T6vEaBBXr9yFu0tFzryfG/bdZ/MWSIfMjQDoD4wpzXK5YCLKClCGo8
fgt+OwBre/grQpdM84LXdZGuz41GDO4s3KwZTEoxbyFLVjhwsXUHGV7y4O1jbX49h597wJdRZo3G
oEAezn0rnJJqr/Cn9OQODoP/uxizHmMOI6gpUREjTXprUgMnruoVzjX53JQDskrDfIFbBE7tvDmW
sEJO1EHn/XrxJ3ES18TLA4/TW6Zbss8Rt0MHGCPMuC0oOa5M4gcj63JpoDIIDSFR5aoPWJGXCxEd
gyRmdQN0qlUBpOlPyW0OajS1kQdV22Bfonsvfoe3GhyxN19P7gJSgceWoURtQsHjE0k6qVpKWFQU
GHngNxZedBO4vnAANxz4RPQO560Y0be1uJ+XJwQBERg4YCAnP3GmhQj012oAm7+aXrr4XqC2rJP/
eOFcxpAup1WQ0UoQIkwrvK8hrIg0HopXX0/f5/V/GWJ2hHTmmAdCiRC5+T3Vn1m9gv5ZOKPQyddB
44MWLATZ53QbNYBtu5TLYNoF41M8UCiVa8oxovkhFgRviqOXzCiELd6bP3umo1wcBtdfD5EvvsvF
efkbzLYfvIxJDSM6lLq57edz2EC2Gw842AjbBpLrr4MtI+bOxjvbCjklRRPrOqfcJdAPh+8OVMO5
SBu3oVqD9S5iCiBKh2cTKCjgWV8uENC+JUUYVI5DZFsZ4HqOKZA2ayCJz2udz+CvMLOjWG4gGtBh
Fh34SP6oJvYtqowHYqCdtTJ5/Pf99Kkgy6UBygvu7qdzpBDGvu8weR8WJs8ZcN/j1QSoKLOzu3Vu
1uLKOAs3w0rEWRO3tYFxhfWIJ59aP2SGegJn/5YKYBFMqh46X49wcSZNgJxgz6JDHmj2wTKCnpUQ
A6MjEOlHQQq86LLCpRVdgVKuxZl9MdZTGCoTxAnz8gkYQ2eSk/ce7oBfD2cZcHc2Hv57nGEy9KiQ
J7HV+AIMN+oGdQibbqMNzLr+8wsOa/As0mwXU7XK8qYEkKoGA5/Vohso91wxGDmfBxvUKNsBCFdL
x776pksQAFnHVy2wIUD5+ICa69yPaH7HsgYsPpXvNq4tDdoO3scf/mu9Izr1jfEqbNdUfhb293nE
uaRbU0FcCY1EfphAzXdnbKcdxwytCQEurJaLMDOIZljpkShmQ+1kkeGBp283zIQ9qruyWD7fNZg/
A812DU2Ez9rcSYEsKGpBBQI5z0mvM7ewBVu87mz4f3Oh136jPayE/EyxuAw52wdZlA1iHf/F9Pql
yDQdU3/tW/EFODu7LkY32wpCJVfG0KKPI8vvEioA5ZA4Kt7J1chWDpGlO/Ui1Gwv9K0AY+zsY1SB
X+2mTQB6FXy/4r2whVrM13O4uAbPvtrsQlOoIoeiAQh4DIOzZMcJXMD2rMrgLy8OlETBEwPGaw4T
7knGymIAPK4q9qqcWDmUzr8eyNLVjGn7FWKeTkVszJsK8PLOIyD5VDcwVLKnm2qLjiLsxVbmbYGY
ooHGZEBOA68lAJNnExeIZFRq1K6RmMI9G3oCzmBp4MGA6e9or+vn09wWk0P/LgLOrrORMCMpYgQk
piXdSrfkjeA5Y5Xe9BQ5cPbWbXUfOwa0pLm+OpppaFpM7m8pXeEX4b6KsPWWQR6Y3XJKEXVKFOBd
ykGv5PDXooH3TrwTVihqcy+cPwd9Fouvq7MbiCQoo8JetkSs76ItpZse1sfCVZweuDQGMMSOVF41
E2BlqKDutQ07Cs4aoXRp7Z6Pd7b182rS4nQwayfv0eeTMWpz9fW9FEMHKQ59AE0HLHsWY0rb3Kij
v7TlNM0S37sN7A2g+yE6MKHHveusruCl0xNpnwEJJQUX3/w7DiPEyoUUWFK+gvHet/6+nt1CKiad
h5p9RjgSMJTiEEopH2Viegl6mRnVvawRbAo85ddHwdKZdh5tNpmG2Us1vM9wE8W3bQPbIn07pE8A
CeLgiUbgRddKNctf79dMzk5sLcnDLgf71pGo4TAaWnn4/vWQFiPAF0qGsAFeWnOmjpLFxCwmpXFE
mkt2FRroLxf3X8dYnLazGLNRYEergB70iLFjH44otWvuan+N575AsgMb/CzO7OTM8XlUknNWTCUB
JxWiOdsoReJGhfgmZ2TTyfr3SFFuxIFt67h6LHJ0bBjV4cUEu3OL92ZrIdoVgXEvjuI+yJTblkmb
MFFehzp4CKL0JqHqVR2wYxey2x5I2rDtPFPp3tqe3GWGufIEXcgNwPKE4SsA08iA1FmCJWasEZoJ
T9A2PQWRDgvyHqL6cegmxapN4sJOwnGIVw34NigOzvmzUaEntAkB7Ui3g8PrISjMczhKgxaSbVjc
Kjhpr5PEbjIrPQ7fvl4iS5fsRfjZJZSGoswKHt44DpDHRRWY62vwIiFgyL9TJQQU6Wy0fMmeHf8m
bfmdV0KAok4A+EMXXtwm2VqVZOkuBxUZWq4f5DvklJdhQJ0ikJLDqFBsp5buVb6ZJrZ8VHcpREra
5Cihh712aCyU1TA4qCKAUAtpZW2OtI9bsc0LBpHPxq235F58b0DDAXJiC/jUPW5usGI6qBz+59ZY
/Fa9iDz7inoSmmREAx+LiG1LAEsfgusSn/E6fYQwgyPtUUSE/sTJCK01Vs7S+oVcNhgGOAKgpTU7
m6uUCkTtSOUEgO1A2Q0IoeGhm4C6FIZXZtLHlQW7cMmZUKpEjwhFxM/1Q3Uy474FdBiTHF1zd9ng
w1wuwwtyjeC0cEZfhJqdnxMUQENJGKBUpwdbosDqhiTtWkVb5mns/CFyfnrOvp1aZ51EoY6ELAT2
Fi1e5iUMBKpgA4H1baRUR7UHakgEDqUQN6EBTfKi2JatsO2G9FBPFDgPfSON5Z0kmF4RI2EVtK1Y
Mm9MSh8MjR0IJm6ZwI2PGX4kAsiBvwOIuK0eTKcBfX/031fIi4svnvMxzbY5BcA767qB3zzGDnAn
lxuScsOOv2ELvlCEOr995tK6cdDoeRShdsILytI70LAoZDcOT9wTT7heq+Hx9fzF55o/fBqd9waS
hEGRVQXcQPhRRiWwFcbN1+t84Qq6GNXs8SM2QzfAdRTvK0Ot7QlYPmDpcDNU6W2pGCvVmoU9jGBo
SPBCifyJVmsaWsCkBBd4F0mKBbbYsc1AdtFwR9qDHJYgNLSJ/TsD/BVzNsAxNatOHUBLKmvwS2Wy
HRvpVBsSyr7Dylwu7OOL4c3eN6VIlRBijVBjzHRPpwAwJv7Xg1kQMUQKhJNfNk1kdJ/oukUQiuPA
idcf2hAJXGJOKYpN+X6CFlhobtoUj53fFay6DD07Pxrg/WuxzplDDcBswMSW7GlbHJVtyHYw9HOo
93sPDQMSUsSACpD8cf2e3eJB25Q9oO8oMBuksBIZgLSmBnm3lnaA1jqoPftBRRJAAvPXKm02AVu1
/VjchoA/GjIUZCB5ODthpLAuNSpAHsd46OBgyBMntNBUF69kGG5yhRVzu3YfrMRUOQvybNhpKctw
QkE+XZQA4Feg3RTSdhiUNUFteeGOQ3+AC7JDohbiYHy/ngXCGuuiqgEHm5Xtruuqx7xXbgP45FmA
P/qZlm3UNPODEMhPtDY2k44HZhs0h1Jnlj5Jj2Gd+rSabKNrASY3dboVoLsnJBM2eL6n7XgM80b0
pyoO0XWkyJBMggQ0BgilFp/kQYBnFohKSAzX2ksLU3hxpc5GVk/ZNBYKoEP6leKLtuqBHWRfA0EH
UyW48kCxbu2xv1QGhh6MAYKiqmoyMpXLyZxwjuoCRUgupEQO0Inp4SAHSRzQs2BVQh0RIoQrh9ti
AsodCwjqSViic6ECRWV5n6cdOppW/xNMZS+6goS9pzxLDpdiWN2RfJPPbiXzPN7sNBVGQsmggIYV
HPXnFuZ1h8hO74ZN+FC6GRS2UU05ETBdTtRbHevC7YHY8L4V4b35+ezrUCMkU4SxVj/TLbxg/BwG
zoZDH/J9t2P7P43eysRdE+dcuCJhK6rwNjLkIFC0u/ywcCCQzYxAmxlau2A9vsEmzNbU3AVY1Vo5
3hf4zZIBACAUYXlPY57kJm1m5EoFgwiQG7b9Qwerm8murv+G/Rj/ULMPeRFplnMGxKCqSXFXMRPw
X+iM/4SKyHNiFreVGNwUugxSlKB7ZiK4MVDqajO9tixeaUctLd+L32I2tXgYZ4FRozoRqh7oGh/m
dl5n1z8VVOnwkInc1RW8NvDZNUY6eUKLEsl2vE2voUUKvkKx1T/gKtFOAYYw/Y09ejHI2cGg1xXG
yRPHaDsAj+2GO1CroH4veeqHduYq7GLxWP+1iubSkvqYRgnNsIokv9zycifbcV/sxPmtp8v52Oai
knneoz6XQn9Gq0MvHhK30vyVPcGzpi9Wqj47cqZKa4G4n/6sNoIwSHfGff4YWBKEX3RHeVorMy0+
Ks424bwZm1SZlAwmytSKr3rqBpLeVnaIIKXTb+S1Db+yGnWeUp7dwAY1RICrESuxetf4meOdGf80
LDiB7oRva2t/4SDDxwIkRoa86Wcw0CSBnzPKuKEGqKHXQeJXrXlfC9LWbL99/dGWMuGzSPMGZV11
MrY1hhUSP4LmSkV+fB1gMRE+j8D3wNnEFUmaAYT/8ZGAcaOW6HdODaxDZndQsHEh3MrrIO9rkIe1
gc0WYwtbtKTMUbBtkuqg5YXXjWuwsIXU5fwrzavrKRtZKah4sDRau+0048EgGrgPwvPXM7hwm16E
ma08ErfaqLX8Amj7ba9BTtPAurufSsObWL+2iZcGhTcfpPgh+k9Eif/87HN1dNKAgdW5IKpo58oh
3HMlJf6CBgpdOMF9Ga7qaynZ0hDPg87uOIGVfQ+tCzz98nrXgO+Rjsg21cAEk286UFqvNJ0Wr7Pz
gPwXOhtlw6oprIFR5Z1slDZHCxJgwLshW4oPo8PNkleTooWEDFJjvyZ2dp3FSgYmQAy3k+ktvgaH
I8IDJboLDq3XuQJc3TuXuz+2+/pYrTzmF7fgeejZvdaxOhoqAaWDvLW7esuApBJhlcOlIOEuXIN0
bE3lD2Ag/k4iunSWnQWfnzCwqKlbPDjwGk2tcquhhwhR8SBHusQFoiUPvsZ2atfHtbLM0qiR3CPH
F3n1VZpvz6gGLTINJXTYdmbiRfjS5TELjxQP8A+r6tAngelypd9ytRm+sIs4qBHqN4YGDaL5Y3Tq
OikqDHxs6AhYGjBzaXMbwsLg65NhCb1zHmb+/iRDGVW6jBMIVje7ohl3TSfvhqjyolE70B7kNNlw
TCXa6qz5jS0E9TzYA+nwaUABf7aFNAZVWKCtUKXEgS57OXASvgEUg+mnbt27qb12KS6c6BcBZxuo
lcJSKfIJUCVT9qF7sGmUYLMyoQu3PBRu0Z8EwMuEUt9sp9QkAhFRBgQjfOldHV7G8q1mGVaz5UfC
2oCW2gNwPIHbhA6vC1mdw7+VPmubyvhoCRNMYOzlrx0U/rk8K9fcH+GcDj3c6zWgy9ID+CLu7Eap
JWXsIUKGZXNFvPJafAA517gmt+rNZNen8jvc1oqnr2d24YS/CDm7VuJUC7KOwlzFYDhlDN2m8U4q
IBwjXQVS6v7vgs2ukwIio5FQcNVbkO6NUrIaDdQphYCm8ypG0kq0pXX5p28Nql+Acc7WTBwMZDID
4Nyr5kcPpuNQ5c7X41mIoKIfqOKZSQDQnqMqWRooJICOhlOqkiXqo5WxtStiYeEbgJ2jsCsB+QEX
mcsLMcALU6xLNDj/rBc2QNhaAvp+8k4CqGzd+2HhrXARb7YEoXFAc9PQazzu+G2YOw3W/Eb6UaPo
A5S7ub7ZFu4hSC+jKYMuIP5BmSWEAlGyHE0SjnQcK5s43EsjDeCCTLDqh5fpHY+GH7m/tskXvt1F
53hWIoQSGSizOiYW73jbaHyNDf/56jAl1DtAoNM4smSWYJfKNLECCklOBuBDBWWLOF4tdyx8rosY
s8kzoOlMS96lleFt7IsuV+7YAAgh2jLkq8sSzjVrxZyFK/Qi5GxFmizupdDAsFKkZ32AxrAigte0
6ja0NrTZSgTFu89krlkYvqT33T3HexsOxIgn+CbDjdtey3UXG+wS8FXY0mgIyeZsLpMiK6F2AZ2w
eKsUe8lFK9ql28DYYqc5eJvbXx8ei/FQkTfhaKTIn21WtD5Nhkjvy4/THuo07vQEPSe8XNt7aR+t
NfoWDhLzPNpsdINYUIkGiDa9cfgAsUI3fWJutMlv1gUgl24y0JkUDcNDoiWas91VQjyMQpWmdOAw
jloutKoF1zypbuvAv8EzHXHNGnVhO+N05G41cDaCXP0s6wFJcWIJ0GEObV4m0FAlla59r6UFCcwW
Fr+B8iny18ujuIhJK3QZAHGKX5zoreKCyY72pVgA+hG7fyMNWQyIJzrkADV4Fc6bN53JjCaV9T9l
zIf73DO26PldceNu6gjb1arX0s6G2vf/xJvtOGjyNy36HCVgnCgNcwi4V7zrrvgs+Bmq74abv6sr
Z+TiJjiPOZtU8M/LCQgCHjMDogaWDYLdQbYOm/zvuOIsDRF5v47OH/YddvnlN8yw86ESAriJVoCP
O1SilbXDSavTx5XNvVBBRL9Nw61tSkBrzr3SDFpjsfZG5eSHwC89UMQsdIi33AonXtvan2PpogYB
YHj94h8AiL0clNHqfVfo4A8aJfo0Ofztp9veA1/TLlevzYXX22Ww2TnCoPWidCqyqugg3JX3yksa
HWKPfzTJE9kWXAGoZe8EZ81y6/MGv4w7+3Jx2ckNvinimt+F4mdHr1e+2OfdxicP9qoydpoGUNDl
LIbRJMhqjVkcvMGRCh+WGu8wAAayi+QuHC9obq0VAD4n3wgJOA5ssWWIZM+Tu54ZvdnBpsUxJByS
I0QY6VUgDh6NO7uF8tzKCD/3Ri7DzfZ3Y4ThGEYI17gxSAIckAOX6v16TXuBOngZabarmxHsNyNB
JO2YnCBt9qiEW/qd+oM9uaDaqw9KBc3vtRt8AbKMsPiCClhAEmQLZp9Qa2tBbwkw+9EBT26cIWhN
WMQqfG3LYHwDvYstJMqIW/ulr241FL6T16/neHGVwniVW+7AVWR+DSVmBw2wERYmKhQj6uZ1KG6/
DrBwYPIx/oowe23TJs8iKcDblLbKs9rXjyPYvEcspcAeoZpq05YkJ2A4JxD+oao6dWiA9eVjrk9r
G2ZprNyN2ERvD1VJZXbHF4U60oRXr7BlHDRJhCsQT0Ab6tw+vlXRecr91ZxpacdA95O7LYtw+BBn
13wWVGNsFqiCQofUiTobsjhgNu4UHK3p3rzJ7qFGg7J16ZNVbgif2MsuCsLhqcfdlwmMimcHEGhn
VSD3CN24xNPgacgqn4DVcwuhu4Ppw3UrdfunARXEEjfLWlVnae/qKmDhOsD/JtDql6dT2rSQj6WI
Hm/pRt4EzlsP5CcguO7K+lr8qmeBZud7lfRBP4UI9GHY8qaiDR8B1GbXrmGh23YnhJvVmEsX2Png
ZlPLIFsX9xFi8kcu3eRX/PnHka3xzW9UH/ln/DWRs0NwgpaiLvGJ5NT+yM5uBmLzwg73ts6PoyX+
HesdPmmf186voLPzMBslsYJgGUqeyIYFzqKOLG5VV4AhM76uPW0X7+jzMc7qLKQPWCVkf40RB/CB
bNhmLC0cwveiw9my+UPkj/7K0lkb5WxzmoXQazpfOnyUkwN18WO94XkBBrnR1jrfa9FmB2EoG7kB
naU/F41gRTbEZfjxw81WoGijb1dGt7ZIZ5dLQdRaFXg87lQ8nuC+c1I+sIt/x4JzJdi8gBwO/71g
xJ1kg1HlQwrD5xYByd1fq+X/vA3/N3wvrv9chs2//wv//laUY03DiM3+9d9H+lYXTfGT/Rf/Y//z
v13+oX9fle/5Havf39nxpZz/nxd/EH//X/GdF/Zy8S9uziCyddO+1+Pte9Om7CMIflP+f/7dH/7j
/eNvuR/L93/98Va0OeN/W0iL/I+/frT98a8/kOSffWP+9//1w9NLhj9399L+oP/4f/XLK3359Mfe
Xxr2rz9U9Z+o3eCKA3ZN5oae+Oj9O/+JrPwTRGqUh/GGkEBB4z/Ji5pF+JH0T27KBiCjDpgZWiw4
Ypqi5T8i2j9Rv1YhrQRLR1HC8+O/R3/xnX59t3/k0PWDwQxr/vUHqqOzW0GChj/h1H/ZAJLdALLm
8lYIRz1MG6IIVjjViT0mQIDoYgPMiQR1VZEVdgsnbRjFSRZBLcrWpOaGDOGdXDHBkqstKJxPUkpu
wrTIbVJ1lWdWuuqbobIXdPOp1VuoJZNgS6ugsvNsfB/izpcnSBSlV2qV69AchLtLpdX7PoHcFeSF
jyFLkXJl2Q1u8YeMmr6UDhbrdtB5YfagEuo4WggVmOQl7KgLq+fMKTNIDpaNeuIyt0XXV65aUfwl
9ZU6SoZliBG1A12yNfYQCPlg5UrnpsEQWyKaKRVpt4rabVJdgnGaqwRP2nA7mlDhlmGSbuOLvpGE
xZDPJA5TAniO5fkxYP1PIS/hP6MrzwEN2g0EqfaiNn5j4hQe6qjzA5YAKqxnjqyBwghzbU8vY8Or
vnc0xGUo2GNRaDYUUTOLKTLEUtVi3xZvExfbLbrBjioI7EyZdmph62xkz6WoYEeUz6pamKDWKPDT
glw0RDvrk6nAGKeB9CX8nN7yGK7uBdtOmq1O9XtfCu912x2YVBxoI4rQWzRVG+D+wIYOnc86SHEl
AlBVArHFvknQgxb9Xg+5fs47d40CQwVCzI1UEWek0y6LpT001hIt3oZyptsJJBzBkICnWBLFEEEr
N06sD5BIk14GBhxAdxpE5Z6iCG1vQB7KbUUgN1Dquc9b02OTcWiZmEJiTo2tqGInPR2+W96Qsckh
Cv3ugJUMmEkP6EkXmgLKrMJD/CNKwpNuFs9j/qaW7Nin010lo+wmjgFWYXNNyjq0rU7P/FLrW2uS
IWTcGUSGYtx1J+qJRTcG1S3O07nW1fQhgr6/epxKN9X761YsIQ04xZntTVL+XIbyfiCKHzfT9zKH
dq6mxTcpIzEaf1hFDIq6tCA7D6C81zLqfXHSewta/MemlI6KaiYW3knEhOxYxiDJKRMnreSbSTX3
QVRTv6MiBO2g2qmWGfRwIaM/CWNmZ1KKevn/J+u8mlzVtS38i6gih1dwju3O3S+qlbaICkgg0K+/
w/S6p/c994UyBgTGNpLmHHN8AkkOV7f1Vg/dD93V7ylydjBnpNu2onAq9ZOXcnKyExAJKCYN+biS
NN7PGL7Ae/MWxnaGRWu8bZsdMCcfGSdvYci6beq5xUybPp9Bg7gMdue0sPziepspWYTeEByT0YSr
UZOysEi0FgFdl2JUBeflc+eWxx4eXJuuh2fjMLXPAS9hJCqR69Vw+e414IMoI85RDifWMuo/4boE
11UxmxPvBhiLsg/Q/BYPYTinR4Vg16au1BZAA6Tj3PAnz7KfKgzfKgshYdiJH9pCzBr8aoZ6PzXh
PwGhPxNgQGdvl41HGWxHz+SzZkAksxciq7U/zM8NLPWmIe9QGQNvzyLg7Dj7lq8J9z/ipvrN9QTX
cIk7QSP+3GKwb2S6qbj7lMXQyqT1LeVe8O5DT7CeyW/WZcmqq/mPqbN277YorvFC5a5Q/DIXM1y9
C899U3oDiMSvISa/e6/dRFH5Msj22NMmPomu3yEv6a0SVLs5DL9TuJBFUEs7l6Z29SaNnD9+0rw4
8AR9CN1unfZN+Tiz6SER6g9hsXlqafhpLDi2VVS/U2Y2oza/HX/OtlHt49Jtv65qFBBkIx7UszRQ
+U4SRUAJHEUNP3RiGPeyDFae0H9q2SZ7OHWj+pn4M6iqH6OEYWGMeq0inlEDgMT2UPN4N3svJIKl
XQutd92DpOfO2ZskRcyjaOdN7d6PsydT6wcEci8oa/nwZxDPMiE/kE5LVr2jMZ6SzY6QBh4QMIo6
h9Wma1y+HaPG3Q1um508nb3P+B/X8UOdZZ+aIaiG1LSGRxtq1CIYgx+84RqzlIIh0Ed7Y+BBDUdF
4DrQaGiaLE+7gOKHP+QlUr+bNuifeQUn7bqft81d/ARaJj/W5SucH9eck3kD3x7n0U6yv5io3cmY
bkKY80bEz6MZIm+TdKBokCN362TTJx5IgXDL9frpWcGpstQMimndU6SzWHpoZufowmEbwasQzAUA
w/x2hZoHcmyV2rZ4UidUPaLKsP4IqyFadcKwfIJkeFXaVm0YPDa38aH8beCLT6bs0PZSrqfa8Tdi
hsvjbPhrmqiocN0JRk0OrJMzrk6xqvoj/l/b2oHXbheFBL3EBGp1T35L/KNOqJ3s81WTdk+Sj+Ro
eAXVtRfNeYACTAhz/K0W53Ea60NYEXRZfZS7rXRWk6ZQfWY1rHkpKLRuKjfR6MI7inJzMpanm9rS
P7U7mZNFP8NJn+JGWJRMDTahDymAJ64V5rCsQbIA1++Rn1WHjs6m9bSH8TAGDFWmDnGFWYzuYu82
8QCPpNmBBabgB+5P/LC8smwq23xZpy6BzJ13c7aDf0repjHqSamX9YehU+bvS+JifXkzTXGTB9Mk
zRlP1EvtTZgq3RkuMhqcVxdf5zpkY7AFeNd5lQ0M+6smgcf7fVWnzl60vnikWek/qx5f4Kh+J3QE
/liDEjm6YjrNvsEt+l4fQpi1NzMcvauSYrPbR2y1bF7W6f1NX8AktW/ViScfcpzH49LSsv2/9lze
WxYIqT91fYAPExBRLAd877vsATP3ZsiXl9yiKmD0mkPnmw31u3SXBFodfYxtjgiHqOP36vJqeW/Z
uqwuC561l4BN1bZrbFH7DoBBzHQYVZQuAbKCCxjLcT88VbUF9sS37TGlDduXswpPreOEp+VVV0ZH
5VTNftnX3A/4epWJdN1TV24Rujz6c9/9KhGMytNElHAHHf19ckcDYGzE3kgiT9rG3a84c2C2rljz
CPgEnLZbCtsmE8Bokc/dWwYMQHhvSM4wVUWvgeAR0EFfDcXuKN5ABfpqKJ3xdE/NTB/jgXZFKdK2
CNRnmtqQPBvPoGhUtnEBnEBygIUte8f/Dg6HNX2VM/rKUHvD3dqWvZdV4K9n7tLdshpI5xYwGt7i
fopvkk635W3aAz5sK1i1V51l73CvhY61W93xWo+iUeQcKfw0+7p6GmRQPnUw9EQR1git+f09dt8j
wR7LxmUxNTMssefA3y2rLinJGWbEX3ssBy1thPc9fPkQxf0pQHY89wjHSPcHnUv+B3TtKe+9qn1S
iRJb1x0JVEQBv9K5cQrY346fcwTFj0fFn4bNL95GjsJ5dQieSk7KgtMUifbUOaG3lpnbvcLO+zO+
7zyiwx8xEfkxk9IrMkfRB8vZhSQJen0EO7eqc7rHEBkimEVKmHg7sKqP/cNyplq6sMHogKyKRpVt
MGaAYhpeJBeMdGCBNrXuB+zKDkk98T/oBG53CNmbS1yy6j0UsfWZOx8x3C43ZcX1S9ZX/yy7Zqkp
YsnFT5thANPPrfdAJjfdgZXGdk3T21t354y0IlPPA1Nnh/RwxRYdoKs9Yy/1UJmiyuJxD4EfRheJ
463wCV1QR7DVATRqU1cV3aT31W4Owm0YkHm1bE1Y6O5lM+Bhej928lR4nHr8AsDZ7F5MENQXUs0f
y0aNGeID9brDcqQV7viEHitf1pZFn77M80Selr3tMOzGJKtvS0swbXntYgy0l21yrPvckqo5LcfV
psWsDc7aXx+gSgA3B3Kr3H1dhBzCdTnBoHfZua1Uv6U8Tf9+gD5t92Cj4bu8X3FcV/zokgBeE/dP
GzTVdBZ1/xv/1BDclQAIp7bG36vUFCmrzO++FkiHdidUiMqcw4v93/tETZmAqHzf/etIh9/qXqjj
csh3C8seAD10p7T27//fpW3InDamaX7866RfL5cD/9Wq7ICpcbgJ4JGGSwmnDGf9f83dN6F8aG1r
FUKMjZN9f45l9V8HVwHtd4zh+7sf9b31+0KXDcvi+7OwFh7scKkOi+/mvy7me+/vLcazl4G7AG/p
8lLVvtxTRoNzIiScW2UMqdCYOpg66rraOiIpyaEOCuHp/qwyNfVbjZHp1jGo+lKJNChM/M/RLqlE
oWCrDzLIf7Ysmwc/2Gay9w5fTUCAGO99T5wSELPmFQZ1AYrJcBGuwt8AQ3W/QH12OuffbS/7OJZ+
ALkpdvXcmH47tu1wgoNz/rXqkCFYWxmN6MvkBezt6dRFqr8JFvY3n8mrwW/0pGapMftIhwdiweBq
MTy5LbvVNLixoUH52lAOiGvJ+DHlbXr8WlWEPgML4h+XA5Yma5BsWDhMx68mieu/Jqi4Oy6tLQvK
ync9ud3fNgIzfliAdL72+LqsJv6kXpwevs6S1f1POojg8NVk39HfhPdIGC0XLafhD0aJ+u/OaUwh
eG4kRuD/+ZiZQG2PTjD0+ntR7VjnNvbJ/vuqDDhXuev50f5rn6lEGAGxJHe/XNKyY5+GAKzEldl/
XZjnzDKnSdf/PQYDJwUGSNr9q10o54b8PkD8em+5UbG0Jle8znbfbbftCAd3m4a7r7bHYMSwHDTs
Xe9b8KEGL4V7sWdHoOHu31UEoCbGY6b/u14H4A4BHdR9tfn1DWqZ5SYdq79txgbZDlUJWGW11XRN
e4zChFYPwj6UIdoEYwna9PsPwx2lV1R+E2/4CFxJko2oDLnfVG46FDbe7ywUq/B9gIQFKrBg48yA
r3zd8bSELBlMEKXmab281agJnLmAfugkZUUWqnGbiSTddRIi/AiTiskbvKtJkQ4H0Ettl4MIpgHb
0IsI3NM7Veie8+3Xr4N0eBIxfmGBN2DsUDVf76shDtdydIcVUFoIqWEuCqYfDLXvV4uYUXhBJcgK
TtluMagEhjr3979+uNWLQkADw8k22Py93VwludOjyickdoWY29c5lt2B1SUFQBufBmouTKhxv5b3
VdNVK+GUfFPS/reYHXP/Ta5ATBPXAdKQomMBQkDhmnnyGJS63DcmLS+N6LY+DOEvxAWnCWF+PIZu
HlhXNzq1sEWcdQ++ysc0RsNVgN6zbB+bml8VJsIyX3ZNwwY27nq+dIhwbR3LcLbw5jCfP3Sx5lfB
ugI/EXvT7cliXlzX/mmA1dGeGV/clkUJ+WiD0thNUE1AWGWlvMVhM5+yYLiogW6UmcKLMja+uZEB
6M2m5xE4i6xK+ltDsn3He3MSmos1SXp/JZN5F7G5vNSBiW50ntMHPIC0jqdV7CThuqOjvrDpHkqb
vGtyJ8XjxCUQ8tzbhQDr5TDmyCdnUjflq6CwcxJsImcYrwG4YY529tQM6ix056x4w/F4VXV/1fQy
lO/j/SgR82s3Eo3aXZOc6oivOPVA5cAmTyBUBqvLy4Cgy3mq6TaYg3cYfSAn2WHIF9ah3cbCe9Cm
ZqeYZm+OELvKym47IBpXRf2E+PCbaBXM6mMSH1DCWFRe0u6auf5dT352tU6TizEB1Cx2DsrTH76m
L6lLo4NOHplaDc7Fz5rqoYxG3JBq9tdu1j7yhOcBS8hBGretC1W+92lkH5ZbWNdpB7yXvocK5KMK
YEU+BeKh1zQqMDK2m1n6zs2zmxIj9Jvv12YNTFm0AkzcuyqYtbRW1LeKk+o2ELe+RbiNfRADZJTi
62pDf7hZM41FpWm7LfFkM/WUFMMceeskQock49b/eqVJ76/xS43CCk5qU8Y3fUvhTjUMqMHwsrlA
3B9Cdgx9WDXeGOYxkGTIatd6FkJp3HsSV7BYT/S465iZQGBr4cnR3kNk/t2NQ7nrrotGwCz8f8Lm
dZJtexol5glG1Z9Dz/3N3Pbp1pNlfBtc/iNDarDlzQeZaLVHcZld112afNR9d277qdmNHEADxNj4
gZg0lwqCg8ErZT6CXHpi6Bqgki0xE4/g9oE09qVCTWgvEnpGiZ9z99KJ4b5VwTjat32ByZRzCiqv
fUL6/rEEp6FAqah/boeSrOa5qQ8CcfG3EmjVQAv66QNIgghr42+XVSfaRqqAWa333oVA0LkKlgZ9
asgHHPBPGU34s0mT5lTDbbDggOhd6wRUkwhwHozobP9Qgoh3TSZP48mpnY+BItRf6YmeIeBogEaZ
HmGWHEGSMtmdnkpYBVQmek098BhdP7SAeHZsO+mm3tsuXcum3Nlu5feoIgvGP4zQ4NS5Mjihz4/2
kwy3LBnElm4jSX94s/ZPOiBnDmL5bllTExyTXesBvDY563Sc/6CK39kIFICemtZOm3lEdJqH5jpK
M+zqr7k65vPmPqmHQgju9iVQUy1YPgMC6XY6fe9TL282LQrPBoxn/nNsBVoJdr6vfx+xrEoZAm4+
oe78X/vM91Mt5/s6S8iAewWV7vP74P/e+7tt30GcWo3tYWnl+325RAG+m+4S5sFF2avhbX7/KMv5
lt2/91leOUOi9g16v+/3/374//t5ls2yT54A6km3/7rA76v+Oi6xCoHbEM/sr6u7N/O1+9LEv67B
zunRmMO/3lkiK/fFf1+0mIAjyWRI1l+N/tcX830OJuBRl87T7//3cf5zyNICGA3x3u6gJ0ch4XqY
twxF83Zypx8ubI1yYcPpySMi2NA2QUxuBMoxgsocjBJgpGq3zjmNhqNgzk89zOM/aIPHKvxTVnWT
u4h3vFTcsHU8K/fMKiUPgtTTdkpDfUs7D3WRPjefVqEIT1bmn7gEfq0j4Y8AHXABC2b9GKYjvPa6
AQOVUIQnG7ThepC9fWYT5kB0CPRvbcGwvZ+8LMvXtBzL9yyYOeyz5+EKWHu6Y7BV2tkR/89lw7IL
Jqgvf6/4/j8I1e+IlSgHiMj8bAHNXM8VDU/LiU1T3fGoZnhcLmu5QHAjkY7AOeu5Pkodj594pOsi
1Frflo8IrzV5WD52bMFdGpsxQBoPfhZJmkR/PIIsTTX+c79vaRwmEB+5waqajLk4TW33kyHtjoee
fvB6H2DMrOEffKIPX3cprFexbKpfTgkYCgA+41MfaLmpJMuOisbZMYHcezMmzDwNfYLhKYghvyDP
R4ElrriH5A9ZNKTmqPEALmvloQ9T8bUAfhOAVqKDPULn9d6d+7UbM3ZhXkX3NmsjuEcOotCNmV5R
/iVWw6h2ael5165vOkRddbZmjeVbh5BkEya9LhwSgeaC+az2OIw2owrD96cJEcsfLa/tWvXRc2l9
HBtm9OwZZCyC0XhbNobzTs9GbZIxcQ7xNGPhIijT62BbORigjZ5TnWrm7KTsa3SII/uwifyoagRh
dB8Aug1oVORi9t60QVfA0Fqdo7Qxj1UoDi6YHrmtKaBESTidIx9IkqnPQK1RbnCuDcgg0vLwXE1y
bdI7/hqYtl03NN5rp8LD5AUv8BAVB9lOzVMzz+0KZmRbKZh9RJcq1oAQBucDb8izP1mWq6DCQIoh
dDC0/asb9WAGJXCFzuYYSTiMvtMRIM9ANy8jrelLD3mdr61/sgZ5Sw7RZJY9QzSFvvwtsC3Qlkrz
HOxGhDmzXVOrU+qaazOaFy+ylzFwjhFgimD3ys+sJad0gpkeYGZeMr1E6PyKbDLo7QGbsYoDGUUt
ptHwdoqjn6OD5CcCz20B05JbrIKDm4Kp000xfFUE3Axj+jx0Hx4ossgoZyVQ46iOwyCSt0CYavPm
CfCnAnvpnGEq8BdHQa3fsJwk2QohEpaHc3LkgDv6VgR5BxuhTV+DOjoocE+liww14oqF7aMnMFjx
DOAurGKT9mAS8oo/TchekB/65EMKFq9B1pGbZ0qnxzpB4L3umi3GCU9AxZkC5mWAyXoHntDL2CGm
PcEPTjfPiUj+DBqIGomI3Np2Dr7iiIEcI3aRsSFykxOU6T4FbivcORMGD9ALX3mW1msfmW4jMMIx
mGEW3ZS9I4S58ww4piZF/pkEIEoYg9lVG+y9JsK3GwWgxECJGszNIRpqELRQlgPu9RDNw2rGhCOP
Ku+CbP58cc8aUMFiEFN9hiWzv/cqVHa1qcXELqmaN9fHKMoQBrsjceog0TxFkWPOPBbTubPPsOtA
lW9CxVuDwnvYnym5dahjHwVSs4JzAJ885KyA+lqNRERA+PDsrW+qmzCOeysZ8R5hPHKMCJ+LPqiR
ZJT2bIGigqi2qnOpjTPnccXCMxKcO80c1Le5s/kV0C7NJ1QVvoEaeBx5k/xUHkV0TGLeUqPSP5fI
7u9iTIpyGmHIiyehsxokQRIQBKWH1gEGerS0QOVZA7gafI6BOtNJTH5K8HJkAwJaGTWqSGMdPKQw
H9qJaNY7WvrsNlb1zg/L33JmzQUJgHgFMG63rtyw2VIGpNByi4RAHt/6lG+6+83SDgZp/UjaYzua
YcMFehiNMFrLtH0ERruQsOr6AIvRgfmYIk/Wkm4tmUH+Y0D5qWi6G+0y8QFJKLQaTdXvpzpkp6CH
gViPwWwNR4856E+0hzkTxCubGmCSfenU0YE2wNdxgZA76ZEsdCMUxfAE8D4db4JOtG8Ye4JzOYcH
hFmSx2Qu3xoEYT5J3afgHlFxgnz9X+8jYP/eak72roCz54qN4wOde3ZgoLieQ2CWVq52MC1PgY1S
fpisXKDwYI8XsQNJEABpaP+A0vuTQwOkZVw6nyLMtY/D/OLjEXXNJOL+gmXJQTJeXZuKrgHrWznw
E/KirvuQU5JtLRdsE9xXtbC30cZ0ZdnMd16g1K4ZxnZnU0puDuSc3LpvzjT3z8uinZ9ji+FzOnfJ
UVR18EIQytJNg6ivhLOVhoB8lCg7dBPI/kPQutpS8DPgtABYTfaAkp/ghBRuCm0DTxHiJ3kVGPKG
nw4FuTh4rU2KTpV13clxgKiORTKAyyTAxxxo+BAMYIJ6ADBWAZ+Ofu+bo5gcc1Rl80F5/C6QMEXo
gtxjH82j76Y1kPUpGLzJQwcH+b0VojzI+K4C8Zz40d4JbOgr6XG0PaaSPuwJibVXMyIUOTsfTfAa
MPYUAKKLzLajH3kdFbBlBrkTrmMbuM/YrcowXWyE6+IRTlyQrOzP4E4lhAo5AZm+d0A1lckeSf73
SAl1Q9825NGbvN87qGog/cAsbqc73/9adXxvP7bAI4a2PwG32Z+8qH/oy5SfgqkuHwLQbPWM0Zte
67ksn6HNE7cusKuIeuQRveOTthFs76vEfXTIs5vU+lq2/nSJMP8ygbziWsO9M7D66PW6AuY2QtJ4
iMYN2Fxp4YDajVTBBQD65AMRrYdY9PIkCINF23iuFR2f6z4an6e6eh4HeeCh23/M0dtcR+EntCXe
OooqfYiIUI+6CfAQEml30EwHa8QkaI70/LSpG+LA68VJjstiqllzHMDCKv2ii01/tcjO3DAF9x+I
usJMsNuqlAcrJgDrlpQ+R502H4GnobaeQRhfVjHAClFsuII/r/NgA28zwN3qHUolfxPQqNnLLT6j
3duWpGukSqKcxZwUnDL/jApU7xzzEiy9CClD8InFEc7RM+yaovJHC5nJIMdknaSEruupQ9xSiugw
ocxrFWXA2kWUQCbBQsx+PYS9GelRgO4BcK+nGdngTCM22Lp7bfm8UX7cnVUgkOjDdK9IgLi5phUe
1h48O2k1i08UhKLIr3fyAamHZ9zMquBAvu4jHjVbppGlJE0YbGaGKv6hhiVhpFQL2rEO9wGtfkxR
Rp6TWGwdZSAUV255SaE4gI7iTp7PmHMD3YusrJzRgTU2zid0yRsv6fmFBxc9R+ERvw1zogNsHzKF
z57eH2/A/r0glXKh2eAdiWiBVvYbzPNZ00EFYTZu0IDglfrdZwyvPZuxwukY3djS1MeQm2QfaL0x
P+UUlmXehv3FRdb0x4Q/NcY0wF6YEp4azAX1bYIvaDPDoVlF7kW0R0crvWOJfuiSjlyUcKOiT6RC
uSeopSz0kYiLuDw0JW92daShVkjoM5feeCGtx58rxO4Rt0ymaxeHvOhAEz+gH71DDJtmV6Uo1JhB
fT06PgJQM2+ikwNDUinCS0MkqnpsgulSlh3q2s0Oqo6yrZHoKtENCjywUn0wKeCvA5/CvNUq/pVa
PDs3sv/Mosq+NoOwG0TU/R9hl/xsq+YKfPX8VEc/jD+xR5ib0jwte8jqQ8oxIoIcJs6ApItSne7G
kBWxcdqDCtjWpM18jIxXr4HONMcaqYkNz6ofqYBEoaubbNWFWe4Flq2MMzoH4QwYbcYgTeYxDe84
QxDLh0FXK6MThSCWgBfpUAKGOgDe60+mRugkgOUHnUDFS0mJ7jZzf6cjMi4xix+In1R56INvjZps
1E9qJ3uY4V6o7PTUsKDeeRZ+0EbMQUFVj1rVAJG7cgT2UAEgO2oXFPBsNDlnCSRtfR9sOae/+VxG
JzKDNEz7cDhD7tHDoX2yx54AQApVYrgzZaAfSOPAiaSk0HiqGYOr+9OprZ2g0DIgceFkKltBEF1u
rBf3T6RrL45hdN2RFvZcTWchcsIUyCH+FR506omALWzcLn2Op2AT+C38/A0T+YyRyr4lZbP2apt9
zBm7MR9qnMSJZxAiEeYK+wi1zLAAe4DA8CpGz7+G1k2LGp1qmzj2D1LatylJZigtUB7sKduu9Yby
fjpPYFyuAk7sthMPwA8eGLgCo+tX79qv7lK/2N/0Ttgc8UX7qxkXPrvTT1R86AftcnPOZHfBN48Z
x1hWn0hI3lIYBv4ow2GTEHFuXFqfU+mEt8EfksJWKUSffesfnf4jwKP3wy94Fg8FJ5kspOHzWiR+
8wkXFFx8L2G6bMnaz16JycTPqKpGjDuGeYNCZ4NhXOMjpoV+uhkR8AMaFGWK7YiE6QCsIkBtqMh3
IPqKWmPOKF35HIdMvmI0AjvfKqMPji4xk4IMdx1NtMslS7ujPEz1ELxklQcANUfCzetWfHDTo3JJ
AnylWGeuVIcpRrhqekzYLwZh3IrGfGek60Mb5etDlRqkEH17QlmQPrSgzrsasJlJ2W4fZBJzqaQK
1iwg+qA0Gw5hGEPVIZAwuq+1BumtulQC37bB5CYxP6J4RPC4GiCXQDvIuXcIRYMQDIlQApc5cGzL
aUbEvHfSAh3E/Q/VkjyGYgajw/C+mMdD3f1GYf+w70R6ahFTKZomBlaUyfGAvOPoS7hzlZCGRjHk
kRAK+qacD0heNjtPQaUHAColWbcCS3bsLYYyNSVPFEI1hEuzVe9m0zF0YM/N6tjLRdt4eU0haJOK
FpAkr2bA2LtpB8snmYuIV2BmbqA/ySMGWaYLHenMN5PIZgRXKAQGdMfJARikC0zmyzX1pChYTBD4
Fvaq2PhuGKRd/Y9QVuCmzgdn6lYQw7zGJtoEsNMG0+eBVOyKENfPGp9y6hBedoIjgjBwTpina5kd
Qk/4K6cFbLOtfZMLLi9tMiEeElIw/bg6NjhHn5kyJ8gW40FlDsyzxxky+F3ttuUGQsYR5VZryyQI
y8HPoET3EBjUyPK9uoPYlb9poBTEZORCBr1Jeij89Oj+gmsUEphR96yhIxlafHu6j7aq9kC3/fRH
BTVHkzbbdvSg3xyuQ/Xb5dB4yvg3S/VuamR10DrPav+zhN9EZdsS4ZhkBzwrfFzr4UMpPCZHluxR
mD1iPolamnEkuZuKtMA84MaoTbZtSZGw89OdjKvXaWjNNsMou2gd3azEcUqwJYFuabTc4HdGy5Ur
IGO/i4e9jD3VaftPAhVx7vkwjOy5gXKhqx5lGrDNnJAtDdtpo2j4h5SdzYFJ1+uEONBRs2heDwj8
FJlHuhUi7eRYIaBaZh8TjddNJM0apAIov/q9TZq1itXbNAb11pAKJsCD4xepLEEGBk07IlRt/OoI
KPVZRZ7YIoYBC4nxwDEXHgT31hhj21xG5lrLJoL81r963V0ci/mN4uQlSsf0RBAr3sfJtLVZpE6V
Mv+7QDKqoKNBjH92+alHRf0KPVSac6mnXKfugI4JC/CI4SxdI4Atk0rtg9LZYBBe5UJnewscE7R2
bxhqX8upOnZO8zRpOF5LovOWZG2hUvwQB0NgKJf9QrLnqHoF6nfv/WrxR5HWk2uXuh60sZuwVt1e
NPC0JN3FmNmFbzAvTz5Vr77rt1uR1Jj73Bfz3EG+auglTcB8bhu15Z37Ko0sdNkA1ITMIvQ5XQJU
bvsa9gieZIyoYoRkHPFaMyIsrCiUMzErXCf40zaz2PgYEstcI+h/bDLUuKWD2BEUIvx9r7JZcFy2
xiqrNrhj/4A4zPcVOqGYgJ1OSoxy3CrOiqju+QY85T9+zTCTqjuQG7L0HXobPAlqu4tGeaJxKndL
c1nShV8NL6vLYjnZf5881LBAo0xCu4v/LRJ+YQHf7ZUzu8PBskPtVPWxkwgichZDf4Oa+iOZgvlA
1bViqAhAlYZBzQCL/PUQ+mbftQOErfjJc83+OPerYAGwszwSe3a/ya0b7jooOd16opuJv4VNeIjS
GvjeyjcFnFXr04AgL9jz/QzQi+iPBHpHaMpnhPLRVa2QYg3yljnwdu9bsCri8f6T7ppjgwmRcaeD
QIq2aRn0/DXk2E4MX+wh2UC9ERVK4DfoDrdxVHsX0m0dtStExPwVYIW8iPoZQ1BEtY9gsZT5EN7F
yEmS/w9X57XcOBKk6yeqCHhzSxL0TpTvmwpJ3Q3vUXBPfz5yNnb2zA2CXiQFVmX+LllQLn6clpt2
FFfOKpOEFW1TZtUlo9w0BstcyAnJCI3wup3dj3miyrQjx2N0tbvo7ElflFH9i0JPHJomJta/Dbdo
W7PVWOZd0PdZC6vYv2t+8cdjXu9La+hvlpfXFykLOkyn3ai6vPPGJit3hArHZFl2UWI2JNwE9PfN
3q8YCm6auGS8EY280a3ToiiDiHPlALKiXRGgMtYVy/h31PmHNOz8N2W56aY1IkA2z09fpF/9ejyA
Fg3Hr5iz53LSyKWqGSQ9dszOhpHbPh6hA4ktLYq9C/5KQdung0rnbvrtlitHesa3EVdEwSHFPsLG
y3OFxWD5eGYY5UE2z9EnMHCy9vQh2stoKG7F/eM8HlHn3ctslOkro9vZQ53Q3Njsva96rK6PB2C9
6BZR3IxPnS/HvTXlJkuK437O9Fyd25jfhhrnpYgog9iP6lMkaI4eT03Sl0l51VdoFymm114dVALC
34rM/ueP66m/D1kV3oEWQDBgPrbzoLxnBnV/P17B1Oo/eTx1z2ytxc7CbrWeaXTf3TTdPf523oRs
Ga4rLvc4hQPTnvxVCrzyJYEF7m8unMxylYlGHu20Mc/E+RH8df+/eGogjDNrPpnFKIGF9WLvsno8
ofqj1bs/VfnRs6iK9tUzo3DLaAZ309nd/MrAmqfHa8NXsAjFlc3JWLZs76UbpOM8fUoZrdykVC8M
GfpgIdGW0qCs8Omp0dE1i2psqURzmIHKm5lt5IntMLzErjRXgzWJTWlGW1VMw7uU6lc4OwTcxXaA
7LChPDOqswr9r6nDn+n0/pfrDTn2jcY4Z30ToS2s+2XIVvUlXGNvxk7/Vngq27ZOWW2GMU0+En1m
wjsPqKshWlmcU8fY4RuMStTQcz95X6ldvNF4JC+2AsjzvRF55TDrv5zu8rh/uE9pDbUuOaB1SG65
BPT+54mxZE5c6ntPZsRPQRtymuX7KxrVa2Yo9cuNGR/CjjbssrGpX8Ysen3c7+NuWORx51yKeBbH
Ts+h8e/vUfX5Wg+l+16S7r9pciPaxoXQ36Qvdo8HeM44Loux9E5mLt2zFtdMkLt/L/z7Lpmc1WuJ
JnnrRqZJY9nmnzlN2eOZftiplRr7+GjXo3f0PGIpcu9cVE3+nLPiPddzYS2EP2u7x1XfowzojOr3
49o/BwfcIqnn/vDPs9Io3od+hRnY6O1ymRTyqZC0Hyys+fM9y36bxtSiqjH/5094DPSoRUU3dH8E
RJ2zdg3GlT1e/XGbJW+qbOLb4zkWVWWgUgtF//0Nur2wn1T88+9btottlqUSgVY9HlhUuveS0jjG
dfA8oADD+tBB0uXde9VN8YE6p0NWzNU8qfRArx3UJverkhV0kZV8qQ3qpHdV3Ly0y9+EGzmX1hGf
j1fuFeYLbwbgeDwHNWJFSVsMu8dz0k5/JSdWXVs7V6/gTfc1rnv3irQ6FU3B6In7H9IdJ4fSt/Bh
3K9mupktq1Kjhb3/3dq2N2FSls81rQFjwax/3ruD1+4Q5pZiUeRJbifnYNY1ndODJzHWqwK97+Xp
cW9jXRK0QG8DIqNLLedfjweNChrNuUPIj6tRBX/aldH0z3unpnjtPGu42k3XvOrTRJFMFZC0fX1w
PG/XsWTsZvGRZ/YttgYS59OPFpL2KMEe08r3lqiMOqqUUDvNqoVBjl1aspwPFw8GLMP9jselfw9U
7MNSDaYLo8JDHodMHxHjPS6qqWQ4VJJGm/9z4z8XawGKjW9h9+8TzXqeAI3jc+qCOaS5Po7/vJu2
Lynw1BRkfaXgCO5vJMX1ODGutc23cFmfj9vMyBz+5ymwB3ZQ3QsxlseV0Q7AjaqNp4Wdc2aHLFMn
xtKE69LGnvG4La1gElQ9hKtCD/GmwTQybsv5KQy5lnrZfsKqLJAT3WmnXDs6/hSdQD+dVRpZ8tyw
o3FyFEuAI+2X0tyQJzWwU6Oa3q0yARwRjBR3UGNHc7Gth25nllW5oNqg/Fcp2jUmu18eBzk03WWw
imjTqML+7x1pauhr0driv3eUHo7WhDe3fLxKiHz78ngpqy3JyKlLYPX733jc9rhEwhPzbwtL/+8d
0ezWQS0Q4fznGX6SYGZLEtqL//+l6gnJcuRJtfr35R8PKRokhe3gImi+f6zHbY/DHMmMellFwX/u
SHpMG5CYzX/vQFCoL128wcG/r/K4BPLN8qRHkJT/+yU+Lmkj9sRaUkr+5w69uydXNDX4y/8+4/E2
Zk9Yi4Hgxs3jjn+/RJnhcO0qp/vnjse9j2dMmgsq0iTOf+9AVAzk2KIp/ffBj0utWcYLczbn/94x
NMNv14mj3X+ekCLc6pXNuNTHm50jK+jD/uQYibkyfOejKJM4CEEWkUP0KYJ6I0imfuM28J/VnHir
sAbnL1rvacg//NAwzyNGwmXGf0aE3mpqwRzCdAiDFoSBnkI703ZL1IVU9fzqJJJoCr9dnGBqMzyc
hB3zQ5fakO6x6SFq9J1dzx668qJPTZXbvrf2ppUZx7EBnfevFhN03gibe2nIoltUfjQeSsT72Iwb
e9kXTOWbFI7MKIOwwjwYGPOK3bvclj6xrl2q0+SW6zr2Y3othC3iM6tfpRTzwnc7Y2krGFWvSiMw
KyrpGndq328m5R+WbvTXACDZVH2dBfaAj0s9teaI6hg6cCn9tFlNOoqeCcCCnL0iqhaFN9gB59m+
ZkFciMjZDZjFoybNEEal5UJ54oNS9g8d+zvd/7cBclWDY2T2AAOeEvzT+HFOIzuv/7opqBxRyyYa
yvJFI3FxlEUI5O9Hr8WfUGnqVeCvZYYjMHRPGr4ulpHGPtAlYxKAWeD9NV+ZkkXoQ54Rbajlf/ui
35ZF9NqVWv/bcme8h0dNXUOXTdCORQRy7YlFlY672mmWxCUupojiUtX6BaVNuIrSQxKW4aVAxWFg
MWPNl4vU0vOYLzlnnmAe7mme+t2kzkmma9FCQJ8KrCFQtgu+iXACyIj0kk8QezKnyG67z+LUtrqR
LlYZmvZNqI3+iTNoJI7n5ltMg5hsLMmTB4JlrMNKOEwrj8u3orx5eXc3DTbNIiaLOdPy5G9Xu4FQ
0339dIBmgdWWil36rJs182AQrKKK7odtF0fuUVjUyWNr80Wx9MJ/ZQtXT++cql8+eZxnrl6Ub0aN
6UjO7pcG8YeevkGi77E9To+rkxbtM+GNOBa5V1d+soVrIOvi/tRUyHZNa5ivH/eOnu+vBED9pica
fx9lxDOGsiPFUKHp5WM7r3w/tI9tHh0fV2Gt60U6aPM/VzXfuxvt/ezkq9p9Lersr63N9unxWMCn
r8y12/PjvsTt3roqiS6MDSmQRKgqwIrpLjPP+rbi9lJXjB8ukW93mVusq8qY73JfQirnqDVONcb5
aSEty1iUyonXmQ4d/38fYBbNKi3N/oC20jiJwXyPkslZDxOukj6Mt2WT/XQ+JtVB3QMAJvhXjFgN
8m/f8ACD4EgIZV56wjtPfXrBnBzeVRBy5bKrr6Ic4Dz7MpP9bHSbWcpz7qp97BztLtmHsw3nMPvL
AQi/aRgLNQZooV/9On0FgD14ov3ri2SlP6kEBc44xci0N+BpPuQPO4yqWu9EwTRz9g+5HWjKlwuv
Hd4rQ81BmiTXFPhq4fsgFp7yinPWLIpGvPYFQLEonmU7LR3LOi0HKqOhYGBJjg08wSnv8uYqT19M
aYpVy0Vfb2ic80ay86S11rV4G0fVRyKis0PglR8ml6rEtIwKNKqEffQbWGBcz5eupbsatbeqiuVi
ttpuk4aYbvPw3bGFvJZ5/LcZBaRLPB4SpzD2WHgI5zHqpbB8tW1DZQfIAl5i1fxOol4tqsrftF1/
Mwp3bXaIncbcagME7kStlraztHK5nO38mFRzQE20Y6rkyrG9X1ruoz4vM9Q7nENz85xKSpqsy85x
5Wg81CaHwYo0aipnUyI62mt1c2VaJGad3ooXCzMboo0xRyunKY9dHcFdpZ27LSMDeVJq7GcspHYx
IvCXmrbCvv174pNaSXhqnTrc130UTGHzmXvZTzyvPeuPOzIbizYqXJmJwWRngBqFgpmZTqm38Pto
hghtcPPCuWpx/sdQS8pJeyFVcZBxv3aZ/r5ppgvhCVbAyE4C6559JZgqPjMrxepGHBjVH5/Re6uS
EooSQv+RXU0ZX74lo7NqRX9zGdBbKz/H3NsszNopV0rq32U1+5vaDBmdF9rB7FBrpJ73q42Hy4hC
68XxjI4ZmXShMvJPXTZBVU4egISXbkDY65uejE8zfma6GFA2GY5BGaoFnuDwWkTZ1gauX5Rehi14
fIbew24njD+4w82zb2I51uolo23EPoGZhFR91a2OiWEtCOM0wg8tSOkMkSMitokY2naIqsAp02E5
ybFaenm6hRJfhp6UgVRajaizqoJi1oOxpNMBOsMcuBhie93a9Uok76VKkyCMzN+VFt7d0iiu7o5d
01Xfc1ffZOS8Zbr86WDhgtnQNzND1dAmokCN1Mq2eJFEi8eNEnMJrWqN5zRKOQXnZljNUVexH8zo
dEv/+LgWC6M6PS6F/3vpcZvdOx/N0IMM2bC9aVKdrHn4xJ9CPtX92nh/raiwy9PdN7VunQod9/2O
x2Mfl/49PG7r0IOZooz3UwnT6Ujk4i6yr5PbDe3JEdGyd546fbD2j7ejF222EmYvlv++z3Ag7MPT
qWXERsvC/JQOVRaUjQiXdle6xJHABTTQW4M7P42J9t3CAvDffSbpY1GLP3iYF1po4FHYWfxcJ7cs
n7T7AQG/cxyd/FgU6R/bFvG6ti1kIiSJRG7W7loynvgXZu0qBcJYRQ3Tqh70mtaFN5OTfJuZ7Naa
iMKbe7+tEjHJ1US6o3bRXkHcR9I8YrnNhB6eRt/8zegKcUWqY2wV0yEXtjvLZ8Oud4LItU2OAhOR
ctyLhUwHcmlM/I19gvdTpusxLn783Pf22hyN5yI2zF05zE9N+7vQMv2IErWaF3hEHLpEWAxDLyh6
wozSEGjjV0+XlDYqCWazHLYqZpkVunaJ0n56Cjti7WdjvDIGaBNBid3CWDcCAihoQGexmrQarU6m
8l0c112Qp7W+9sN7SetqWFmFSjamrMvAMTKU0HGVUReJ8XnoMc5bVXESCnq6m6bhpptPcZZ/joC0
F+H71ZvqRvxeRXx7XIujjfgbTY11bfWJn643ZVe9/pO4tTg1WfQyTLbYZRiDLwVDKFf3UbafYT/u
8xGB+uSEzc4Qmb6y6pChnoz9Y3h6PwXginjPvfH6OHSApucZY3A02uWnW9pvSPIWFQ29kbT2paXB
xNfkenuhaUOAngSSTlbWh+7Ma9/23+pxdEw45ZgC3ZepsUjGuNyl9eAEgzHtIzQ5BwzDZbnoZe8F
FWbjxSAquSh1K9mPcccERI/aJnIIBersZl5YsnqyMhYI1MOfUVMytciuymtFqsRqRny4SLDpLSuP
+s3u3ewHB+TJ1OPk1VUvPmTqGZdbtx8LtG9lnp6Hxtp4KRti5dvJTRPVa2km2RHusB6fI7ePP0jQ
sSwTWtfG9snkvr917DTr6K510oe5WSeDVR81b12ESfWRG4m2S/oL4pvwlEV8LuK14rcU6OXgzbjp
yZcm/cTTiAGho97YY07mbNq2T3llym2jZPVS8gHWSk3u0lLeWW91+yyHWDu2rTmsCB8Y30PUMzoB
CL4Vhn+sPPuj+7P+XprCgeNb2Z6WHXOYtlWE5GzX19Je1gjLAwWYGsCLa+cccBKa59bcJV05XHhu
leFT3XVBLMv+dr8lU/z0NFt9YgNKTwI0nBpVibWd2r+GSteOWVVZGPjpMRBrVnnln5gSgkWpsnmV
SHisl8yw1I1BXkykWlo8ld9eODik1ui4ZLz2zRdpeW673L4zbsUiaXDrDwZosCkA3MY+vOmum+9d
UtzwUYXREZWIt5NFRyiI4y/au5asGWjJaBXIsB1m7yCROy9RHLsLymS1bSIj34ZxPQZmBkY6dar6
InbjbfbG/ujkvrmos2I4G5FPKVo+GWLepkPmfrqxOLfEujJmaZbbpNf3LqqhF87/Eq7ZZHZPHGbb
2FTDsdCKbBveL2FNz1BSDdlOwJCJELXBUiTZcBRDdbG1tNvJUrHqStPdjg3IX9YSAaTFyXAtzabB
VaqKJUVLckHrYJLR4MjrmPIXrVmIQEuHmUnuob8EIUwWE2IPiQl00yGZX421wWiWIZ2WrcQBEAEb
WaqtDqZGbxlbrTyOUPYr18s8WkWMdXWft9tk9AjwKo5dnvIbue8K3V1GVXSfQ1TvoKnst6r7VaQ4
Kybb7y/DvZnOIJ3dab6Gdaev8ryKV34zm0Ha+e0u1JiOnLXxJxFDw62vjlXpJJ9YB/StYcOK26gM
fwGor73Qd0CNXA/k3jBujkXbjryw2+ih+U7WRHWrI/cjh/tDLqBRZUFSBlPqTksUovaLhNUu9VZ7
1zXSYAarY8pcnqwtcxBvTsNJ2qcoG3BnvIupst/c2Pi0Xewimn9XZgpzZaOS3fRmZD9T4FGC+MnJ
dbHfI0w6K2ExvTk3jr4jgnjqWxRVk3GaslPvRMYvfI7pOifudyeHgYql7vItSEKJ+rmIti41NjKI
3jw2mc0hT24TnvJTk2rzc97Cnbf9i878acNxzKUGgNaXs3V5HPy8Pnqd4R9GolrWxAyZS2+O66sY
Oro50g92rgsS5ZV/RZn8Vn2cLwtpfCfKkE/OOUF3ZonOfn4c4i5/N13jaOSpe0tmNNVdQ6ZWrSMs
0FQcjLHh7hqv6QIzipng44fmq5l7TwWXduZUF3tP65ObpWM+i4iz+4zRJoR65H03Q3oePZORiaH5
N4ysfO15trVyYE1vtAS/NQeXXHvXhmZD8Zs4l2mTD80LNJCGdjnCzm6lO5q5bD/eCQw2Zn0XS6gX
329frSZiAl3Fb4NqDFumZhtv0jFParbEt3DHbtGFKkaXix9kEVapjqBUj68egSMiYRKT087MdW6N
a6OlzuKRd9Kiq2yT2v+oktEO9NjZeQ36nVEYjGDAwvsdj78bpXc7F1/lzs38rRn56btlVNomdfI5
wCqy7u66xp6YngDlrbtslLE30iY77W2nbQMDwRGyZrZSjay0pkiTI8sG0nzdw7RDitnjpzSE1ms7
DQQ13C2zUA7SBGYeq5YgXhV5eydN1CqcZP2c2sk2a6TxRIAP4ch2nryEBFXFZFzsJ1QPp+yutsX6
kp56bVxCSS8wGJ9FHXofpWn2yzIjvKWPmXSCmzOAWi62apgiolCG5Zh6z9lsl2ff8INsGOcdno78
RS8GhOKpvEZ0CEo1caCybE/2KoFLWLdtfR3rQ/WRNrW7D80BMUAJpSJ7rT+gybYhq23zVpeAVWE9
tnuvY4ZunJXdooCgWBhxnL/pZJztda1KlkNSYUcthh9MqmEz+H+V3sNCZPWm5W0GthrCXdJ5Kpi9
1nuvmrMJM32KDIRR9LRIlmoinUJ/Xg+u8ezbTnjA7ppsvBB8L411KAkSaq6jX6Wrqcey5MUKcqev
nC1yHj0A6s1WphA+3CCnSYHYHNmzu8JBVVzb3Nt3sYISa/toKwxBiF6bZLvhjkpEmvbiYRwIiLP2
n3u1t3GrWZ4ZPnWOqt5MI6LnwrnNYjQJ4Xzmlnsj8LhIo18uWn1wCDMBD6juJiAjfC29YZ1UgIgz
SS/rqR1oPuI8PfnFVxMV9Wti9s2m1AiHfhwiq9V/22Kb3j03nWebVKyiWM/3Hy8b3bhKLASlj9/y
42pfNlYgouyAvyn7bJ1mBWNtP0eVu5/9tD50gjmCpYgz2AIMKDhp8vceaqcfGvtP68arTMP/Ivq2
ooDWruS3uj+C3er/XEA5i3B33JjJ1J71+yEb7kIvGEDiCLz5vivbu8clhBRLm9Spc+JGz+bdQaJZ
nVjhR0CPWusvzjAcMjvzL6kV3zjNkM8w3uOp6DxMFYqUFKRxR1oEa6dEnqzgdtqtr8p6h7joN9ap
+OZacPqWYdj8W7r4FgvNO7e5j1o3X6FXcmmNu2zd6ULD/e8Zazfnf212iMwrjUocbbf02nobifz4
1TMi4q5jFC3fa9ek+iqMSH2pGm2P/kj9TIdmsoadVDPwT2/qh9SZx03YyGfrbpcZZAtIDMjcG6o8
TnJeFKVjP8eTGC+WPe2qCbg5bJEXYqY1TjGd8zIdhbuDge1iX34loREGJrvuoaob/WojaVm4oRq+
W5lcMnJGNxVn8DLLfdAamvu0TNdVWLVrpYHhzgNxWFOsvUT9RN9Mt+KtRh8OTbMdecBDLFZD6Gqf
UOxBFvrlm0l23mZIxakz5pS+e3Q+k6zEVD9PP2E9MNgunOonQ4LHytFONn6Ja5NxKOmbVGrcuw1l
Ss7GaxiZ/OhYZPPBtT+MYcgCxXp+hK83TuPYo5ltBay18t/6bkrXWYU9Oo/jaKXnptqlDkJy5fI9
KAGcGvXdq2qHL4rq4aJ7GEtKd/JQw2GS6kR687TSBxGKNKCAIv9BJ2+eHweGSaljV5XIvtkMwlpW
xCFRGXZ1Jraz1iG0Di0yfNB8Ii2RqNjut9nm8EtRRV/9Xh6zInPfRG+JdaK6lJS9fS1bHCr3gxQu
MGKv2QFme/WsHNKMJ9WdoT7uRZZ+cofkvbMa+P9JR91WWRlaGalvjNIi7zE27IVrevXBz5JwJ1yP
bma0dX7UvY2cx6+7+CMpG6q0euyWrWlM68Twu73Zxs8eKoDT4zCI4qP1ijww4qZZul01vYfivlRY
gBD+mF7sVJprcgfck9exmVH8zEeLhIZAkXKJetEbV0MhiU3sxo+yM8Ca8sJeDk1dvbUlw7d8Nl2k
asbn3EoGHVhzfCHHa9wOU/MV351HBUrUY2VW/iIcOrkKy+R++iGKzVsxbKdixhU/lucptJKtSBSB
1r00N3WkO6t64Nc7tU+m/awmDLGGX9tP7PTIhVQMAJJZK9+Uw8Xqiyt88YRFMFlJz0GknTrulejE
VaY6cSt0PRBtVp4SlnDQ/h3VJcJzNp3A8uB/bEG+II7V5cP4o1UZmEbMl+rZ1IyJY4xPxHD9THbo
75oGc0Wky4gUPqBi08zZ7d05Paqm2HWKH9SMHWKd3mNhAcfWNl0a7dOEf2z4MrXKfW5yJtnkJiGo
xN4Nn2W6jFAlf6Jw/gnTyTnpFv7QAk3hqeiT+1Q1fm+ljrbIrsYmKH3zlS90XOR12SzL/svJW7kQ
InYvd3v2PlHtaz2aM2805MfmIkvzNUM/+xMGeqx3/nkey5b9G6MAWmTJTk/8KKKS6YqmaVcKO18q
I8dTdfcYWYSkthFG28oK9W/6KnawUn1iJ/0dwmBc67ShpLXoIfKkudWaJlEh5+exGIZz05bmBs0c
TQZlwyEnaiDWW4RI4XjSmlTeyOUjNnEUv4eDiqarzRL2VvcgzUWSBmYf1i8iGuTVLOdniMwk6CE3
zsm0GUsyiUGAhqdcy+1PMU/VsiY48JZqRbMu+kYdNaRiqzFBVeO/REXiXzQb/I984eyJ3WcpdT1M
2HAXk2LVGQyGp2PVdPct1RVrTzbdzB5BhiZypHXSwCjgzvZLXVGUAOizyIvJRCBojyvCOswNFFd5
daXxM2bD9JEY8c5Lsx5HajJ9xGF9VhVzwgbywNb9w+swW/isPFcu+hEFRF/Hf+KoSz9Skcg1ERXa
WmOxXZZ20+5ADQkBADDCN13YNzaN8IrTeGMVNBwk4nxGssfQ3X+iGKVDKsU3IZqk2UlZrm0jwTJs
/9LJAt4xTM9eKN3SnhvAGpKjR3sDQkGEn1kXzF7BL13hitpkRvS7sZr43WT0raUUEKrfnhFasu60
kXr39NHbFGXZL0q0qMu6sp1tJ7x+VeGB3Cj+5q2InlgG0Kj47UbTS+TWtfXSUqiU/Jt/AcOQe+mu
XFnWB2GDIxF71+6GEaZR5vRAEUlZs9n+yNEpDyIunVWmi/Awzoa2sESYrFukQpch7Rwycev7sur9
mFWxcmEP/rSeu5izn6weo2foMfL7epZmv5mwRYbawVDPrlsyFXXq5fKxzNJYAyjV6nOotO4amvHf
2XBwGL9FLvhg7kbdU2ZDparZD/KuE2tiZBXRSCmoJZx4UEkQ5tnLvVs+5dWq6R2sxSot1sSGrTMP
VnAu5v5i+4m+daZ0pPX2Xx1VQ4Ype5Nqo7Gv5vmd1A7Chio+Z2jWb4JdYZkzih4kfRKXpPWsfetB
3lb4iBHdg+2InkCX1npjojlKr6QkJXh48/zK+hadceob7xpW9aMejfejpW+VO4aHx8F0yf8t/OpY
2I11No34zzjUzQq15123N+IKrqxDGTnV9XHQQWtNAi7OrkQF6YbemsRoeWqEVm9khOXPqSxxlYgH
N7FGPBpJNUYXqc+O3EQfiqMTby6Z3s9+PKcvRbw30/mrA5Jn7zbrE9nA17yOygCTZntN3eGDFIV4
3Qmllugl5wu11qFuGpJ+8RHP6A2vU2SO10F+j7ZSmELZhnQTqSKd8MKfiQVyhrpaP/CWuGiaYLAq
9yoSlk58qGQChyRSNWiGTwjR28VEy3SIHeeSE5i2h2dDW5Kp3aM6Zhc+pZ3ZIdvttHWF+5gmqgTK
buMfZ3ScbYnpCIjlJk1VfecgyKumq3VWJUFMFNmFzYyJA2chJZy9qZlsg1RpsI+FCRzpuHmxdhNn
OFrDurKpMhrNIAJxSoKsyeQSrNa9+VGKyCqqoCZd8Cttmnd6ViX7ovZyWqKCsRZJsR0cnMq2eaoU
suTQdhPCsUv6udED2+cTp6OznrG4rWmu06MBEE6cU3nA/ieDkE/8pIo8ZeLqbDYev/nOfhka5518
ojGoMnaSfK6e4OpqVmn1GTq8k4wmYOd083qmooa0HeS2t5szCTXFczaVzcLocWISBPpNcY7P0a9P
eFw4YW3XRkXZPiM7t77sjF+iQLxEtl/8By+jxHiqRU+WfRcYKum/eGSa1SllCMaY/DvumsvkzNXf
CNOO0cjwCUcT843TKjAINf4qgJOZWSiSa4tcYaxr72rUz7M/YrlsXetWu9U3id6bWthyS8TXl5fj
uBaodG/hsypcWCMZqWOtoUtWTmqtyQdCRStKikdFIomGdpaEzbehwPU89eou62XuESFizrlt0t9Z
ZH7HZmweI7i1tduyb7uNrLeeE80rz2/Tta9DdlD9E/xostJZxWt/Vxu6XqvvKLnkQkljXwxT/VOG
9W8CX7PPwq3dBYEV6FikJFi4aeOTnNMfM8Rg2FuRG+Rk3RF0qgir6gGDNceH9x98YnMJXiWK/NoS
0q5FjUEuSTOuvV43lo1uoo1OCFRuC2lfo140mxhUZ0EH0Fk27jzP67FIkVbcp13cAKjUOqC/4P9F
H+CpsN03oEYoyUigXMhDS7YzM5G78PA42Mo1Nh7O01PVF3D13eQfprjyD/r9UqtmbeU2JI2ynBso
bt9nAor2PbJfNk3z/3F2Jstxa1mW/ZW0Ny5kXvRAWUYMAO+d7s5elCYwiqLQ9z2+vhb4orJIp4xe
mc9iEDJRRH+bc/Ze279P8ik+itTwEFIFw63dcpsVrWI9E7fWxsrjcR+3nrZQZETjkI9IKoq05Kqx
hhe/xovq2RqcDVNeTg0vSDIJxCKe3YAXllHdZDyvEHTSCTVdgP0xXmKI3Lf2gBMula/rwY62xoj/
C+Uq5DVdIgIoNPdKCbQK+nO+wK9hroiGyJcoBlRXqhg0FaVV8WGgbpT46rM6nRa+qakbOps/lDbd
R7Xq3+kRale6x9JyxIa17D15XIWJrjsxCQIbVrA5sGy/pqIjh8uI/PDZDrBglGluY/ZS26DzHnJj
4M0sMhNnvvg19TNPDH+SLrrqZhIVxoQUIBP/jralPbyqlXlV9A1TrS+/1o0KEinJho2oXTpQvDeh
IgNVxL8szO+xn0l7iKbbzseeOJR81jSOumWX+vO3OG9HAx5emzqdJG0auaRO1OdwBvxFUUq07Aba
9wb9VX14kkScLYBMlG4UNrANEQ8VFnt8zP3uu3yPfyVovE/MUOecnXc5PIqpqiQ4ybaJUkZDoHKW
GTMlbRxrPToDxdZ/0ArVAT9Exp49FcPlpBkbs7aDZa+zesRgGBxYkrPJqJXmCNNs2lL3/OX3XFDU
KNGS0N89y621ieLnmj1JeF3l9WqabO1ZKJiKAwDcJLo1CF/sybV7wiTKDNdWG8XiwNQhDkCwf8Y6
Dyke5IF9rZYTbBGcrFLvL4R1KWeBMm9XrhuaYWuyECpbRu7My/NtmPkki8j/K6+mhC1YQe2pLyQW
s9bkdpNUXJMgUqwws/orO0vkbQZ5NoWUPxdHoL3KoCiCcKhWiv+c1SLhueYRek2fiizWHYBbg+WW
vj1eh4bOlnSsLuQfn4VuzadN+LGsCF3WDAMR3cfTZu1UTuAbclbt4wHgmbzLwnQ7tNO4UGMg0RT6
J3dKrEvBumc5YxxXM+U5RA6wMX2Rt6S5d7eriYipTrQQ+sioaque2oocU1uT4eQC2dk0kX4hd+ss
BfntgKrOZkNTSe+AsvTxQmM5yDszCLhQaJPbDoVueRPILUIXzcsu3NTzfHMOptOUkdmXKXMZXZx9
BvpgRXodsVoLvSHYiXTMD1k93ngybhctzo1rJbM7hvNcPGganSI0t2rTGVderzzh/RCnmDyEWlIl
jK8x5ASaNhfe18/P3WTI03kICkF6inJ2hqqle0bj9RRY2EltcYNhL0rzHdZC4DwqDRNmvSOYg+j0
9Qjxlqn6boRQFV0nY00YMv0SndXgWXQW1fBWsAim7DqVtjvkcua2qpgQGuATsohrWdPZx5c36ptp
Gg8CPXzaT69dmJdO2HY/L5zOHCr17nR4UnhOAZwYFieDkP3sPnQFUi4WrnCWVKa14ZvdZ9k9QzOt
Qy2EyNNq17L13S8k7c4Gk+PBQyObo63cRsuT23JU+kWql/Hq7Y8tOQC3qinf+/WFgfUPb5TFTVNZ
Mdj0mVTj7Dtl22gHbZ2mbj3FgoJTml/xob7alYmH2sZJIePJvWkJP8MoECZqdoPSelpWtRzv2fLb
K4hK8m3zWhDnUVOKXn19H5VP91EDHiQrCldn6fM3dvZ5afKg6PKUujRW9wptX3KJCntLaqqyrLVs
RqmF+RrlYrLkAl7zsPPvPZE+ZNIYrYxero/4A+pjrlGjGMuKrjSVfkfOWNymvdo4gsTjNcZadadL
wbLr01WJ3+DFLEuiDWiZrbRYYD+Yl8Z1dilo/PylVUxeEVIYTV4SneLDWx7cu9EqN0RhgwmAuVjr
9zrSD8mvf8Vev6B+u/RjsfVjuX5tFUepgvhHqKePGZige+obF2IK1Tmp78P7qqFPERovqmbTDjwf
xhQKA2koAxaN4QGXICOmRsCN6AWRLj6ZR8CxiNqQrgxJb64iO/uh1cnpjagwRdIK32ax9qhNkSRi
rkfys576pgcomnRHbaIfa0z9VhnVYBFk9bQr+qi7RkFcYv6V0qVGOlKqliiycC/acTS6cEZQ8sux
vwVHurjwSp1nb3HTIfnJMoOEYpuKdfbKQwakoTrXwNipwM/gBdtqdrkhrGDa0yCX7qS6f23sUtuQ
yrbKw1lGb2KRfhN6WEPjuUIN6Jkq6UmztqMie0etpCg2RNqtLtuXztc4y8ubXxKDmV+lvMP6Rz8f
SmiJphNzGAXDYbrJbfaGctzdynU0OTEM52PXxbg8UjPajENzT6vL23cs+dYKslJykZ6G0TO+5y3Q
KcU0Bhdk6XOlhgGURR1on0f8DgJk6tNqsU4mQ4KhVhKWklA8rokxgnfCGh1V0OnNNdwmjUktYii2
aRMHKE0gqCUdT3AwgWQ0sTXtoz4D5pn5+qoCH74KygxkmgY6zUdrdWWMNgVJtQbFGATRNgrHyc06
UM5yGoB8VYzHLu+Sq7buXlL2D44X4O9rbAt5nxTeBVYv4P3ZW4AKBSXwkX5Yf+dnFtwVNbzwppyn
4TKDCRXanE7gtKwym53N7TVqPV2EQepSXNfYI3v0dX+ErKFyusA/u0QErqz36d7vmG1YpLFGG9WT
IGkDFfprkkr6bS6p6vbrF/hsxaEikjBl2dQYDYXyeciO08imrGoTBJe3RyF1bztWPhxzbyJ6u3AP
zuZzOCfMPAZkW5pl3ArtbB6TprjqNI6GaoC+s6c2bocWJPVXanzXGxEmiBEL7tcXeL7mfTuoruDn
I4fXZgo6ixVti6iTDMrHzljr2vecDsGCq46u7Hzsl6lAvxIhEXatNg1eFPAQdeT7bmDZT2VTFVfU
l+t9mN0T4nPN4t8H/OnYrReCGQqMQzqUmCUnnNZfn7R8tlB/O2lT6ELjP14Z7exlGVq1tgwaTE4b
FKAetP5msNNmo6rYT230xgtjKMxVEdH8bMaU9LG7WK6iC+P42T7p7SRQrZN6aGqaTZLyx+mSHCyr
zHsV2vtcZ6X5dWOJ2b9gW9Hm6+v99GLoOqt6Fr4k8c2B7GcTc2FHTUBHM3TTgjDdEZ0VX4pAukVM
kdjOvZS2M4rd1wc9z01UFUMxTRYDvB22UFkHf7w+3cI5WthoXw24eTfe1A1LNtMB7Bcf2YrUPee9
Em0C+i/bEjKaPf/AhVP49JznU5hPgFmEGel8hWvAKyfXqQjd8BmfFu69Qtz3JuYXubG7q6HIlrIR
wJEA5GQq3ebvvuvX5/DpKRsqvQNNkE4P9QX228e7UOtm1UcjWE1V6n95dNxdO29/JQqj+9cHOlt9
cbvJazZtjdeZgHX1/J0OxlAulCrC6WNGpFTGj62AGTDCbqnAj5fCZjVbv6gw678+7h8u0DBkQ+gM
drat2fOU+G5d1AvqHkxhkjN4Bd2++QoTKY7oBPL/LhzqD9do8aVAwVXmzdxbbve7YyWeoVO4oXFb
qP7o5mU6XOu9Tlqz/02k3ZOGou5Q1pG28ZM326RnHXNqn45keeOPVsGdrwYQI5Ui3faU3G5QTlv2
lVGEmHfqAYO350Ndyft2GeedjdEnXROTY7uFHKo3cdIAJUDgCopu5Vv5uO9Z+Y9+Cjdthl6W1iyL
UXchip4juNElvf6N2TAK8bnxleMBW3iBGv+oBoFx11e3MQljOBuGdsbYXJPWM1ImjdubUmUGVhT8
cXkuTUvPL5On2oDbbwVoMhUrBv4Vi6OeGNNRKpLpwhM925fzJmHQMTSdb5byJGlwH59o1nRWEdVh
4ILlUHAVDTdmhQa2sx5TC3W1TbfQufBg+Y3vVrRvR1T5OubMbUbD83doBt4MWcDaVS47JL/9Q5e2
D4L///VhPr8+mjbPUszKsiF/GnGjMEKqjcDdxUHLblvW7n2jHHHfwbhtvKXmd65U50cNCdSFC/w0
AnNLLUJpTWTxJnf27CMJW2FaXYzQqZCI9rIlUvjCyTsyiQ9uaCti17cGQlfr0gB4tlWYb6yh6Cqi
bUJ0mJzPjjuNBoR+BWwpYkgYWSa5nUZSUKKkzr83mgEdlWl31HEZibOgpHlc2d2qGQrsiyGCviGo
r79+BvIfbgW7fiYhC88sl302LXQZ7rZIBSJV1VmK4TFelEgad0IabTBy1u0YhWKbiDI5BLSKndHU
u8Xkl3Q085weqSfpKwhi+7A3b8A9B7s4HScHDG23+fpElXlvcfZSMjErFhVMMkOpF338DFJQdYgA
VJ9VlIGPO4Wi41v98EqkUDWqAjAvCaBFE7OciUXt5DrYCoa/0p0i72UZENnmVranLDKvpTMKZHc0
54DZiczVUDKUzQQVjH1cy48ayLBF619YfH7+jrnNaINkgT6dSznbPKVpUrQ2vgKnrMYHeeq2Ya1g
eTKaB/4Z0SLahXHj80xASLLJ9lhj02gb+tnLJkeoXLpglMAyDm9fMQ2E/9FXbBiMT28VK0uw3/r4
XBAIDRRCW9/NLZyno99+GzFCQQSsMIT6S4RI2cIXVkyaH320r1+KP1witSKNu8r1fd7f9U1j+apM
cZdZZjcPVKkId5cHqs9PjndOA2AnU4812fh+vERaEGHdlAh5zMlXdyCVJYQfQe5d03XNCOlsfv13
L8ukYMMum7ecnYN1dkv1AEtP1Ng0RCEXOVIhQGSTF7O4fGWfNkQGA7BlGTLVFCTG50dqzHQM88jy
HMpT2V1GN+NtOSiZ4ykIem319XX94WjWXNM2bMGgy6bo431M+7wc0fTNDLyxv27TZV5T6A0GcmwT
q+4uvBzK59GWDRjCDpX1LiObNr8975YnVAbCUAsazyH500ngbrmpp5AkXUQot+bIocrI5ZWXQRrs
xZAchzD5mRjiaNRedVUrOcUiMzuZkcxkaxYvXa9eCYTque0Hh1lSMSRjulKy2rjNG6N2vr5XnydH
znjeDVGKt2VdOTt5b6T1aBLvCls+KZfsVXNGp6lbvKmNiQdPF8KfqdCqegs86uJS/U/3zrBsdirU
zPVPg8dM4ZCRCEtOF7Xe2hzFy9uiLTOAB0Z2v0aL4a1EpdwJRPlbDYSS02vxz6Jt1GvCqawLz/K8
izXvztgyqOwNFVWon5YkHrupPCrpAU+02bftb1TsueYb6wlPhDOlOkhaHjfo4f61C+iLp1RMdpHZ
BXu7bg5107XUVTAnKhNgLy0tm00gguy6kJW9z972moeKmTlt2YZhe407e/whS0W7IoGLLMesOBmz
5SfA4LqrqAlpQSbQi8fZXTBRHWKFLO8mTATLr18C+dOkx06ejgVCaJv2BQi8j6/wiFsXzGY/b+cb
vMeGXNN56IjZsbWT4cvboUjlFVmmBDjKVADZWgQoi9Ujjsb4RhnD66KxD1+fk/K2SvkwE3NS84LN
pqfCx3VeY6j9Hr90wKvZ4hzbZkAPERX+sFoCnyps8Q7VsyP1Zn/Vh4blUAOVrwC7BVl7rbT6jaba
Jx3uwQYiNCDkMMhvedOfwqyO4UMiAou8b51RpYthyPs7VRB0rUdqdqJ0BWLfsH+S4KDcsI/FfYwY
WY9IQKonEAWi3xQjylnAfHDFLLXfpFVnsSSYpU4tvgqJXO4+W9QegYaAsdwevdCm8EmSr3QSJlJm
qmM59ODrO1oKDItI/zu7OI2K+SvD275PJLCc3WjvpMnTluQi6o6VIuMLOzYedZE9mNIhMZt0W9lV
sOjpb1Ekr7/jUUiOIg4JSTW9QxE0hzQwpWtco2Qg0HWi5U4pV6HqoID7Y/NqXalFF+1gIJ4Mqah+
Lfqy30+2Me0wl9v7tAjWyOlxjeniseulpxYe4k1XluENPfvfJsw3tEG7JLZb4ljQmxiAXE953fuk
aFjDqknQW+tqNCuZi2992mrYGWfBo9b5O6uLErfCHb/AooU7T24fgoRatsT4upFyxI71GI8PQY0j
YWyVGxDfr+VABkRBjvZOKfC6aKoJFE/R/F2gS/ousmPTAR6GxZ594rUyg0+mLP+V+k2+zcu6cgVb
fwjPkM5JOVTMSkMPrxNeoOfxFXWrAuOZcsD2JN2n2ZNRTenSiEz1YBXptTULU+KOzGsSHbwrG/HC
JKvSgc3eKvYVy63lUqwbiM2HyIphmOfjpo2tV5h/xlbrIhaLbB8HOnzOG/46ApKpTKp+6meiiG+2
5Q9/XMTorPedqK4xAtS07Ht1XSRI++qAVajoumCrqEO3yKk5UIxFn5sG6otUhsG9CHLeVPya+6Ik
ZWqciu6khsPWA0Pimo09gaBXwbK0lnxSzei7ao8DXF+AjugsFwAm/L3VxuVjVj0EINDdCOPkwarG
YCX7bbUpE8TKlgyB2Z6S+BQn9Q89zfKTHRu/DT3Ib5oacnDWnOq5f1Zk4reZhvbBiqdvGgJBZNs4
1eT6EMgDURwRAoU2h9k9iU0nzPEOEE6NWc1zWSB7B2+0EJsH1Q8psBPS2UvF8cuDGu6xcXbXMjSa
67SCtFiikiQ42w42qi7H18LG6VL30qUKy6fVhG1R1qdrScuUtdl5haVmyQBK2MSaQAafL7NSKgNk
OKFQAKYmF6t25x0npiDrbUVmst4VNOfn83m3nPD6qRCGwnJizo0bUN1QX+go6qpGtbFjxI6IAko3
o156HBrctmXM+6iHj52ekUctZc9fj8PnGzdGPuoussJwMO+hz9t7JAUmlelBgAJwBWPbgwIeKWRe
UDrV1jilkdUOyykcHr4+7Pld57BUtemh03NDo3AuJ4ksKcSmz2En4Ax9ajH6zssSi+LhLSLjrw/2
qWjJ0dBf27RXmfpp9p2tGL0kVNqaFG+ny9p8D9LWuwplMqREm46LzIJxABZOXucWWhJFpUIjYem9
MAmfz8HzObDuYO2vzXu381UroIE2zPMWLlhPPytPKdr7ua39vd77j5fhf/uv+fXf82f9z//kzy80
vyqmvebsj/+8z1P+95/zv/mvn/n4L/55CF9Q1OS/my9/av2aH5/T1/r8hz78Zo7+r7NbPDfPH/6w
hLHcjDftazXevtY0pt7OguuYf/L/9y//7fXtt9yPxes//nrJ26yZf5tPcOFf//qr7a9//KUo7Kb+
4/3v/9dfzhfwj7/uuFN8GH//qv/6+dfnuvnHX5ry7yrVG4vVCO8j9TF+U49K6x9/qfq/z3s1nUWT
ToWS3uxf/5bllB/4K/PfVdmSdZOhY946zoevkaLOf8XvY9MFi3PeD+mzYOj/nteH5/f/nud74ZWl
nm0b6U+zPKLM89aOAWHKkT4MGHJWEFwMUVkzvZABwfdqGnCyBnhmED0qNObmdcjiYYXsTyys8a0V
N5bDjBlgZcdqp2a6SUcF5ruu9Icw1rUNRcDuOzmFYqcKSYGUrBZ1Aq+xJOg0rnyc3Ew84wPjg3cP
CsS4NSMpwRxS1DU4aClQ9wXa1rtUGdvnApRdwlo5gd4AN0r/ZgJyvot9SBSOB4liQBcYerehGbBY
aFOjBAoZ44fPF2ofRN/ivtbFMvSxjaZQOlNQngdiTvvkpS+TwrR+8/C7WGbSSrTyzoos4D74LWwN
ZoOZ0neFvqQWyu9c8ZR1mZXTAwQp+y6zvDzaVqQnYj2x4SwkaHrKQ57yhR+tsUzqfU8YgUDVV1BB
6eigZKcOB8BC6onn3TWSGet3/Zh2ClXFtqPOZwBNTE8lxan26Ku1duPXg7oVAYI3V2DxI+4j1NKc
+OB4yuLHWE4k7Rf9Lsl2AE0SI5wGU1lsRyzrLDUjMRHr7cTSgIhjjj9tq9566YhWQB/RIzUkvb4o
XkeznK4GdkSPxTiVy5rsDbpvtngNVLvBcW3iV1FbwbY7w7USxt4TO+fwG8FlRQ38guSDoDHiBzuy
6xs0X3VxEMkkkfxQVPe5PXQ1sGNveOAtKItFQ3ILdrqua27w1knqhlY8Fg5bkdLiLhJSjt/R1FWg
rnZpbbvarl0dO//OG/pg5YXe9AIEP3HloA9JRe1AbvmOl7NgW1Bbz641Eo/WMnSBK4JAk00qg8cW
PlBe7MrGbY/AA24M2sl4ayRivEvQSNtLLK5RsytzFiY6GlWDhNCfVhp6jwqwTN8xO7OTb2xoY9IS
xY+oDmEV1pGrekn2MPQ0zZfB2OjxRjQYg2FoE9WynSIzgQVSCjN2yBSxFYymxKrstNKUx4dJ90Lt
N3XfYbzyWUOXJxnBAd+Wj7n/JMZaXkVVaR1qzYu3djRFTxmKzeCXjuQaS7In9dJqUsIRPpfiwzLj
g9IOfq/L1yLrUGqmvoeR2q78Q5g1xWMcw3i1SSpZ86LD5yff5jYBrflNL7CMOTWt2N86yYr23kbI
evQxZQPDDQbvvlQb9SbB4a3A1ZSs+hbfloqrRQhtl4dG+TNLSX69Zabt3cTWieGpc6DhC+D93u8U
V9xNXCr+1dBF4qYIJuPUaknwW5ogKXm9qhUMApp40jNfu8O1EV6NQLNuwLexwTBE2S4sViWrvieM
L/XhjdCPDAanJtIKd3Dzu5Bqa9VNwmeX3fr4ukja9mRH6CEJ39GoxKDTRRrcUVp1pBTkBpzSbx5+
zX1eKuHSUMvxqQcusu9SJL26Mo0rtudSBWROM44Sxh5H43VbKbBLCrJZDLxpciceCjkCAUxxdnjU
CjndVQP0aUUzsj3gchlbm7qowqJdiDwZfqi9MWxjKzQ3bIbiVR2D7ZCb3vheREpxArqbXXvCxnVT
WMFS9RFalMkMKSw9bT2Wfb+pNBhN+pBIa8NGcU7CnVzcMP/TQSJ+g16WEvyQ5bFexwmicBM1x26s
rGzrN3q9sfyMTD60t89NStiTPHbBK9ZB4HHGZC8Q9EROk6jfO7bwh5I97wqtibnAf0bQwsTY7sVD
vFA6L18SU/GUmFZ6TNCp6o6IWmo7SD0cMxLXBiExjkzCiZtouDmZ0yy3wo9jJqB3ELjfIeZ/xB3y
tkIy9jAgf06hjqG4m57lJr7RWbdrfR+7ACEeuppWGggDw62s8eiHasw1G+Qo9trvqCDwMh2j1wm7
Ek6isF1Pk3pnJCFpEaL4DuAHXHpaPCdZhj/SDnDOJfIPqW1GN5OUX0ABTDdvwD4M+r3wip94IPle
QgzW/igfM9+rKJPlHfcRH0WWGdOSVNF0QcEVv2RXPnoR5JWA3ZPbhoQp2CNee07qNbHMF5m9iaMj
fdqpnMLPkEggkFta8xiEhYbNn5Ii3Yh7HKPjoUwi/cHgVsIjSoarEqr/97JJWgivsiJvvMobSciQ
rCh1imjKtzgg833aE5+hQ75cs/1sXQsuBi8FG1oVy8oO/zqZuFUZNwdJCsalPCpAN/AM3qkDWT1i
GvOliPrhvqvGaw6a244AxHpXyWn0MHra744wD9qLZrIoDD85JhJJDUMnAeBQ4TJrPoVrLid1+zQG
uZEWL+Zoag+ZSeYI8S7+ledngzPJHWVMFUurlGuA3CKtXPsc/yjVmbVAJQmIz9TjZdgXd94o3Q46
/A1KMP1zmY/lohFVfg1KuMRvKxGXVlcWhL7puSsgq3UtgRdjrvinPAZZjwmKqGN6osshnsJV3Lc9
mwuZFG5fPBhJpbmjZOOEDy2VferwexR24OgD+MWYSIxdKgCUecYMD5d0cytpzItkNDd86Wp96FT7
B/66vapg3mv4hXCaeH4qi5SEnGrASP5J9YkUJFnIiSTrFPudQYfWvBvLMAPAYzwTl/G97NU7e8AM
6lPdc1Fc5Dsg4uYmSjt2YZGqMcRk3RWLlhyDQmZu2L2m+P7x3ERLxPs+Rk5bekmr/mUYanHyOtLC
M+h8ETVIJ+oTxTHjYTflKWkxBKyu7Kn+qaPSvQf2Xm19HM2QhycceokewmQ38a802inVB2kRthBV
1QLsVlM8ZEVQoAATAH/hBLgNxQBSf7R9FCv9kf2NhGpeDRGAVSc9HTUcSfhKUqLhwWhSADJNde8p
9W9Kr+GryFVXru10l5o9RBfG1OMox5qrdEWwAqeoYaaXu2syTsi3DgsHW+nCCAB7NZOBKpMOHtEv
pAEROgLixzZxS3uckmlc9aP4ltI9X2qVYS3yfJKdNB5vChUDn1HQKx+FtSlS2MyUwrDvVKd6lFwj
qEF+Jf1pkOR7VsMVKThl2W78UWN9mjTXbY8xWRb2qZgyWPVpKcpDX1g7NlyeQ+nhBXzAXdxbv7md
TzFIVpLM4zWt32XQ6LdGU9Kwa4trnzI7+Wes5HQbd6vuh8csqzVXD1PIoH31w8qS28aLfGdU7e+F
HFxNQrpWatTatTxobq2Ht+QLfa8rH5MCPnB8efY1xu0TaYq4LYFerCjp30NA2LMMogKMFd3pc7KN
MFFBb4ybhTdoQMsK/RTG/V2LyISykWquAo+epESTxgn8qQNFVN6GSaq7gzY9qEbPASIiVWvrAZNZ
vfG66bHSNdhhY+ODH4EEaNv9dytVpAULE2DicykSI/d9VrYpL7O4DeOkWpV6+YNobCh/uHFYlUcR
8J7sScjwpzMUgWNOoljlc2KR/NPPvN+BCL9PyHflnFhEiGAKSweZZqiv3plGOawtZbIWIXZKcrFr
+agW6eCQOYa0swwHjH0EjvklAVpRXNyjM7gxJei07YBZCu6QtxyaCZnkEFpOMqqKUwc0joNy+JZ4
lQ9/V8loW4VAPOWnTMAHGEK0W3ImU03qQmxoDRSeUQF474xoGFxfK0egI2a1KEB5uEHmQ7duABez
miZkdBzJh7WTYhsp1N/xkqgguhpW2RBvHXWQ09MgYz6OjKogBUc5li32z6GRjPWA0suloik7WkWj
oDXgg3kZuTB0TEtXD8baKRWApKWClUvLANUSjyYnxt3UhFdmVewJSlUXWDCvFY8YFXrHwH+zYIdD
GuVUpvH0Ro0Ue/yRbmmWRenCp9O30FtsKvVj2y6RCBk/JGGPi5KuDezgVPAWJ8oEqoBqbPI4GK23
NfM+fTCFRCVuLBDUBDA0WDBHfU9OngYjwKnaVvwwAIVvxwjk4wIPLwbYGMCYIPNoGAKnxlz6mLFd
DlkqR8zPsd8SAqhiESRWTIu+d1Q6gCGG3V1n+A1p7NzWqpLqde93feFQ7/feiKDPYTlG3wt7Kq6r
wqqe9ERu75Taqn4nOi+6o0M6WXuyZ/mOTA7DTZxb00+iBMw7pVCrwYmiethQVh+283L2NiZg8kEe
9OExB8S66wqRXtWR7p00euxAIyoeB/0ZzORax6du5URvOUHA+oa+XfPcJnVxrbNv99aqlmYhwTsy
YBSzmAzNLbnpASlCgPoXLCxsHH5dyM4ANaNx6yWFfh+MDEWuVFrIH0feBKC1uRWuqzAWvyNGUo49
YMeAKpn11cIWlF6ZDYX+ykc0HmLs1gY1JtO7bzTWBApNbgfsUclU5hHEN4hkMSmSzIoZDbwiJG9l
GfrzEHR4dmEhPPp10d42Vnfsol6/q6Qs2KtSalE2LKETMk+RIuCOVdXkCyH52VNPSfGOaE/DcGDZ
Rd9sJHowuYx2IqnKIspRhpX8QK50O65j0liajdDHkEDKvu2yhVwRwedERH6yeqwZiZd2N06Ra3a4
eRK25K8pQPoXr6hoG70ry/yr/PG+3CGfNSzRwGuWQasVMT6uCNk4a1VZNR3f1jNAhx+MtbwSj5iX
9l7vIK9YF8uGeDUHW+OrspEWJLD+N2Us50c3z1rmlEr9HNqf4WZX9VF/khf1wVvUK7lyp3W70FbK
Il3FK++Ir7R3Llz5WUn007Fn2eO7wnAb4RkbI45tHegbH1k4720ycY/hVbdU3WwJskhz2n1+QTY7
d4DfteHmw1L2VTVqVnOT8M2X8O6wXUNx2CLzxSXqqRkUYE5kURuXLu6PR9ExB6E+sxXjvNlnEZQ2
BWaI1XfRL41nqM4re9m5kLJXlaM48SJ7rTcXbuj8sD5d2btjnillqKclg2VwTBami3BTPpjLcQUe
73RRkPWHR4fm10JXZ1LzM8+77MQ3DHmhs1ptuT77Cpj2iqUYtmo3WLFuIbRm2bjB8uJxz9rrfz+7
d8edz+vdswMFDLhH4rj6nX8L2CZbBItw7Y8r3phlsVa/pxdelvNa5PyyQHrTLaxKArHO2TsaC2mI
CFZmfAQHwr5Nyx88nwzMwlsRp774+gH+YSj4cLCzwidm207OowJM+RXagb23JfTznu7n+uvDnBXm
324iOhL+05FVqdZ8ze9uojkZCoj10iTV79aTfkX+t69//3nHhwOg1dMEzpHZK2Db81N8d4AqnRC/
Eejril12b+205bBpnHYVGI7nkMW0Si8c8PPb+PF4Z+89ckhmWSwnrok9udfNO8NqDwiSoB212wvX
Nj/wj98YKwEZKbaBJlxYb+62d9cGja1McPSSZwnydWWuIGdojnFP0j1d9t2lR/UmBf7qcOeNnA6c
pz1yOPlOuNMicIGPvTYOBpbbdGVeurj5t50fbXYo8c5rFDXfrHHvLi7MMqqyQ0IaI9FnL8h4F5rb
HvzQ1dx46S1Cd9SWs8d1YayKdSVdGjM/f906nCSEdxZSPyxhZ1OhzN6R+l9NMt+D/FRtSfpbFMvJ
dNR1dszJ4XXMCx/c5y8Bn7CKpBAHp0xP7uyAw+QjCfcg8asTIR1EDyCauPC+/OEQtL8wBzPBY9cV
ZwNIAVWyC/zecnuXnEiXIdK+Ymp3zbVYKMBj19GP/8FLM7fc8AnQqUFDf76kME1IiR6ldY7Jstzf
1GvJBapTLwmRWvkL44Jg8g9LGI7HLEAAw9xZPjeM9yP1yFGT346nvqLLeNGd6Frf5K7kRr/Lq87N
/INUrUiidjP30kM8t8Ew3MwHx5xMg0qjwXw23JSZZoiWFAo3uppf2NrN19VeX8O43bWXptjPr+jH
Y82P+90XohGkIJTC4/NnWscQlCxgbR75+hf9dnoo1vqFBdq5Menvi2PAQVCO60Kcr1YMSYGkVLXk
PZA24ozLbgsA4Wf5GkQnOHDhVlpHu8SVVnJzCtnOLubx9eId/jzActXvTuLsqgtbRKqfchKh2jnJ
Vlkmi+hkL3W05gvp2bB3lJapxKz/D3XfsR03smz7K/cHcBa8GV6YQhl6ikaaYFESCe9dIr/+7SS7
W8UsvMo+0uhOeqKWoiIRGREZZm+AO3nv9+e/au/+u97tdfNa3Q/d6+tw+dL8n2jg4hT//w3chyod
Xn/+z/92L9//JyjT7mV47T/3c/HXP/q5hvkfoOCqCha/YSPwn/h8H/1cQ/mPjvE/C7MA+B+wvYSM
4q9+rmr+BxvYBhwTBgRxa9kI3V/9XFX9D3uI4DJh3hqpj+H8N/1cZhtHMQVCP7w54gmcLPoUn29M
MZokX1rwV3Z24hbjlaP8txvl7yKAAAAPK2OyAw/FzyKiJZdNdKoB6QXi2oCCLOsuD4A96wHh8meC
DQGMVeGGDp7kC68GFzJPZHPqOaM2ot4DEGJwq24ivPLBaXrdhgjTIYplrrOPDiiLUWWHcdAhFKX8
rOt+crrHqnO5nEniqCFE1f0aMNlo7Hkm+gtxOKP5sZWC3pevp7foudmTBwA5Sg/sGMAD7Wcf1/TT
EManV6wm+B1cngJKbZ3aVNF9/XIM3iNOkM8uaBpdlpdH3nJ3dBluPuznWOCaVWHMF8stmKNkwBSf
P3lvAl0LiD2mD0biVH+cW0FKyS/ifnzXIwGcQqXjJBYQRE0fa1lbY5vfYh0tvZR3Q6Bv7EP2zbrR
btLv55Vi6QZ/VY6V4tIRVCTmvi6ZHe/YEQ7beWNugM4UnhfDJ5V/6YamBkYGcC35AQuJNkBqXyCn
D6IQ74DWI9s0NELVn2X/X4QP7l36Lg9zHCi5s81Bx+H1alChJJVq+PI+2jO90l2yBbf6RqjZ2m38
RxJKhlw5owBZS0yw+uB3PlAU9wx/vweS5O18WYeOZyHryn8S+wAUHle/6EKhN1j7gsfyuWzPKtSo
AhcP4Mjesz3NX96MDdn1j5pPt3HosCwIWGCb8h49kd35z7oq28BSB1JnIKK8LwIdpSYt9raiqohN
Xw/jrbZ1gnmj/xvrWT3jIzmctyVYFDWlXjJwM4Zd4QN++iYNai/1gGq/Jx6mCAG+5UUBwG7n33Ez
GGH9R0fO2xrDaNbDUH2cL/EVv72NgxxVldnHlLTwpcy/ZD8s90ge52YmJNgEWAemr1zTTbpFG9TH
8mVohZqXBegEifTjXpcn8jivY2MjCYM/72dLLtA8TwMHTpwGjExS7AdE0rh7mcoFgCUp1r+WvbZp
NiW+nxNirNh1/NE9b5z8RCKvmcbdzAxrPwWpcJKzNwfdjbIdtnQ/7sp7YYq+FhKPbETj7iB6X5Ja
Ve82Uu1kpKo1Hj/6vbqpN0XYbQR6cXW+E73Yrzm6dXGuWZMRYbx72U/+hIF9MFHdFIfCzb84e1bn
K7zp63mZa7HvWEEWi49EdmQZ9TKf4U67dCuN1rdUol/+TAT7CUciRkVaCMaJIIJYnq2OWBppBe5K
pAXnRupsmrsKmRPAt4GqB8o58EMIVi5Wg7jF6uuywR6GNicjZjMZFXF0PzPj+7lVQVygRAAYStAp
6fTlBlv1CdYuutbXovwnnR1PzQoC1DUJMxmNPbiOnmleM/YP54+X3x6Vka3byMfBL8GgyrAZ+/l8
tcUoRsxA4uaFzQWaLTs7TLe9FweAqFT85Xre0EDdtt/NwD8v+eTUOcHc5WgxHNXrNS5HqtchKIbA
I0pFV/0kF+RkcFdCBSSFEQPOG+nFEpjwYVjSfELXzlMCedseFIEhvQ+Qf0qbOHmcsWJ4yC5pCh60
6mIO6K4Np210UT+PqFLlyHZTPwqwJCCSeuJmmFRkM+xdo6CK6nz+hGCGwqZohFSDhXpgP+Quiw0L
Mjbs1v5Ggs3EsYl9LBtr2HDjLn1l5InU6xDXBzlGkC71oA5NfwrA4NG5HV42wpSexbaTYwUVAV5V
DFRM5i7PoNpdWdjw2CwDXjDBvUewD4YD0M3d2cfqY5CzmhwIPIVp3Elgelf2l2guzGOtDzCb/cjC
/OS3V8oBOyeuFeqbbC8sXjE1eDWBcIcPabN+EJ+cpl1nzhjc/3jAySiseIoLFGY0wdpdnHzvkMvE
4nC4dkeAM6YAs9DBQ9viDtegGsbXnOVDQ9XT/KZyE9iP6Sresiu+CUu7a+Z6LJA70jyvZkC7Iwcf
fOXZ2tCtfNMFIKvwAMEUitYOTx0vPuCxNC5vcsbSorQHJglzARRZ4rAlt6CTQdbfeA68XuUJ7ZVp
cPIhj46Uy50mjZaOjrlJH5CtGzMEWNEFYEL9yU2edBcDYb6G+pxI09MHOKcp5wbKGTPYrcKk7spD
85yEY0D8Msg26QFDso3PquYYnSG+9QiA+k0V5OJXz8n7iv0GdDR1oDShqWNxTt1sAdWaWbipajjs
QEKH0/6XL8e18AE0VNgtK5hr/F6lZoJWOtNS9kIFiY9bBrtkk3qj337JWEtT/FFXzfaXwPe08igR
iQCAqYGk0sTTMQVHIBxQ+pHtX/e2GyO5Oh8eTxN+dpRYtNOxO4O8gc8YMJ+iVS229X3yDMTxoNhI
Xq+5+U5jpesHwIjdnBfIzOPEaI/kcdcyaSegDVs40GxnbP79o21VDLY3UNDQLdlSOTEaiczOsSFG
Z3lG+PE2lIXvpdUriLIhFr7QDJAdzhAxxFgmA0qLvqENmNEETDvIlka59OO0CM4f3OmDAl8K+IEG
W2FDHYiXBTz32aEVvlR1EW/ny2Gru5U7XImfSWtndyyIS2e0HFOGAJRGsN0MOw3vFvauzsStvrVA
dCyHi/AxeM0oVms/Xkiq6Wbxg2zA4B08rLGeN3h5/DD+bMRFi7VLbZgMWcNE8w8gU7DRozuWaMZM
4hGCB1/2ip/NPUYiXQwch8m2CMp7SRj9eE1h76xKC0gSlKuBfMH5TFRJHR376OAsw8S9D5hNv1Wj
0Wv6anveSPhSBRaYWMEJ4pAyYMSUCwkl6C+TsexUv1uqILH1K2yL7LCjAfwVFA+IsY0nGOl5mafK
QSYwHtH+Ro8YW/efT7MasPuaOKnqN8v9Qp+15oboT+dF8BCqDDTzkwzung3ApS07XL/3Mpf+Mob2
jflTvgfwjbFXgiyQkPImYfNMNYFy/AX/EMyapoCGlgG28Vk5YFCAlQCEtn6aAFPTDPvkscUmAoio
BIL4Df6/VPwliTPKRe9B0Jllqh9he8dtNjH6zyhY+laoeLU/XYoT3lXd0PhW0Up0gKPLSbTKAhTs
NnSTkpe0ByMTqfzCsXwpigXvUr6p96HckSjOHS9GrRIKrnR4fXvf+Yu3BD1YkQPM7IQlKmnZY3fA
xsjoK4EGgIidehCm2MxrHQee9y959BO4DE1JnDkxE5hQ87x48XYMIx/jtPf6ZghBNSK4hydhlZfG
XcSFUkseq0jxRzyWMBDqgmsJFUojBJBAKE6v+acLL45zMEqTJ4CjYMpJxVbS1CurmdCyrJPEs4B8
RvNMgBK4eul/nSaPB1PEg9UPMz7omCW5ixmlkM7YOlCKWpSgCL4b32vXq64YZHaSrAEtYQCKbkGu
gMeRvQHZd3je0YgM1Wa/5ig09LExguwVd0LpZ3BBUA2cRmaPKWFaRktgNyWYpYfeuYn1gvywU7sE
nmshPw0y+QEMGST/vWGD0BqrESbQLUBZhQq9q885TF1LWvQ9yz01gC7bJHMh8CCrvv/ok3DhtALL
Z07BHu07xW0ZfwXdtteTJoicTVV+LXNFIO6kqcLZHO8apVzFbg7gCPyq39ZYY4gU2QfZxG4yvpbS
6CXNlQ7WZDUmHknfimQUGYbIBDn3pat/XzFmGDp6cHlgZzeg3vPIm+GhDlnfFZ5oYk0klHNkWK1L
ZDVJEGDjyItq7MxlW1UUxfn8hJ2sCg4pIEUDltvU+WiXOaPVgWjMHw3Mhct4Koswv9fUOJbAmTlQ
EkGC20JCateJm2PJC5QG27hOfMF9WnNMx4I4ozQKYCIC+EbxrWvWvUh2IMFs8L3AwOqlxAVpcthf
lN5HHYDu1Z2y767YzA529/9Fe2P1ZNkEFGZn0DTSuHA+1tgA6zLkR8veDqmvbTGkCuFDAMYfT3WT
IBFEvlWBGENA+gdEK0BnffYnrdWBzKJm+oMZFagLQMMLzh/x6j1EFeAfEZzvdzAhj3uP/RdgkQRq
ADj+J/meNYi0YNlOooRoXSHABgPCAtwT/HjOEstjs1S49fUAaIf2hrHLnlfoPWHkIzWoBlSU4Rwb
gFyccY7YH9NzSVV8paqS0K41zOkPqHbfFlg/eCBapTT+lFEMlFWztZEqub2LZ7nczJOOJeJRmr1h
bPWDYbY9iBdHtlAdK24/1HhAl7L6YNTYF1skIFERs2q92mGERHWs+FOtJlsCxGDQuua1r1pj7vd5
ob9KWTy7kpUootM8TcEAOaZilgvVDKyE8cGNgpgGkD0TLgaYdkcsIZXG90HeYZtFcKgnBXhsjn6S
xB0qqYGxbWmFggqj9iP52VwsQRmke+lqOESb+Tm5c/b2triN71tRKnTqaz5L5lyAY41qhiVgxS+e
1dtmp/ngmvLAmoFpLlZXZVaKy06+nrcikVTupivY05TnFidb1j+xOwyYITWYrWZ3Xsrq94OJAmoM
G8IYJP18vSU5yqbeHtGWxXaG4pShUvbu0ADmJL89L+mk6P8eFI5uBXeMVpE1+URi1R/39m23a++a
CwqPirpb2LwtoyeF7Sa/7gXj4CdVh3exQBnEyoaOIgdPXjG1ehzNeNaiHtVeaQes3KGvoWKUQJig
n54loh4QBoHfgklOmOvns5Sx3I1uvqKgqFfsdKjYhyDR9syvFqb+SAA8vm2yF/nn1UQd7x8DGNso
KQKJ47PUCWR2A2jToV+Kkj+ePl+NpPwxLii12fbGIjTQx8kDJ5BPi+kF4A4AOm+n17ZQBEOlq5ES
oyIaqlYozPMoRYYKfiqrhNcrUmARO9rGHO8SC8zn+Rfs/CYCf3B6PXDYR9K4FEOKYwp2QazKz2a/
l4z20KK9Shr5XmC1zK3wvhyXA/VFViFDdeDz8aIXiWVMShSf/ojC6TreT27vSwDM8rDeLqyerp3h
sTTu0retnlJAgCGtMfvHrLe/xFTb52MWaqV5pTeiMfzV0HssjzOeAsZsIO4jUqUt6KGkC6kagkhS
duBFe6l0wGpT29Xs7imvsFlUpFvTmZ/PnzCL7qcHDCGygvIEFhE+H/CsdkYE6C4VO74lCVNiMfhH
JQsXZOXVaI6bttRLH50tEJUtotLP6u3Bmsg/0rl0GPQ5TrxgsRLvepJf2J2bbtnzLN1p0b3m/avB
u9VvDM4rNLgB5wN80M8KZ+OMcSNdQtPYU/fx1g6XQPOx4I7BEeyuB9kdWC++ieceV8/5SCynKdh7
k0EeIbbAEBCQHkItNDf/IkNdvTBHcriIgmU/oCnMkNMHeO6WHojVfJTkfRnM896/kLfmCNCWB840
Grsy9ps+H2c8pbqERXsmDxlB7ObbQfOLje2DFhFs5W5aec6juIWz/hU/aGJshkv2WWzagWuih037
mjo/5dhLZKQjRdmFdoyZgIo8nr8l/Mj8ewEKiRbQmhwk4Wh7fpZXYlHGTGKdGar0XGHyxwiop3nA
o96I+nLrJ/pLFOda6yntsXYJp0CsH5K5l9M7INYL1GFf5eTWH6nDZ3MJoFVSYN0gVja79JDvzZtq
q0oue0exGTgJvvUbYOiDP5TLufO8qDotQij1VWNMXEw2h+o8pn4bp19HTQEt6LzXl3mbJDrokrsb
c1AWNxkbP7PkUDfT3WgPIEMVURms++Gj4+D8vtVi4QVHwt6XyQ0bFFB39rWCBx36Zxth4WH18AHv
Au8OOgOFn0wgBaAQgEKLlCEEQtfe3gNxH9PXkrfcoIDpqb79JPY/IqGcirmCNwyN8e5KqxocpRVw
Q2sstaHRCiQMPe4FYWX9wrAnMtblWCGC+9KIHGMRsYoiwarjrO+rzbTtsE8z6XuxF1p1rkfCOOVA
KAjKIyRGuJ0pJjlzjOYiXgq7det2ciSHix0qyJFzBuf2rlQRP34oBV4fLNDI/6ZRverNjwSyr3pU
ThwsOZsWoMy9j6iCCCLb5N7kKR65mhCjRJ5H+NG44AHoEAU02e/nOOyc72xSlLXSAMT5Gy0t2wEq
J+ZzALEKfF/Oy6mNoafDAA8kmcbVIIPkq6lujUWEzb3+yY7kcJ4Oz7isAawsAoU2vGFbbVbTH1ZZ
3hBa7hM7fpxHeZ+rk7/ow40hRy9RJqxhnX5ErJMg2QCwloxuyUnGkU8TBdq57EuH6qK8KkFueJGC
1Pk+vm22yZW0NwFN7uI/B0wFgN3Z7a9VQL4IKkmnd4T9CtxFQHwDB8XiImYPqD8dg5fUt0ZrqyRA
7upyYCio2gDAjEkBOp8D2PykAdxuX1eCcv+qcCx2o8UHtEI8kzg77nS5ssH8DjuOwhHzZloohf/9
PibCNJT8JcfgwjSwC/XU6Gz6PgeFnMQzUSx4UAqQPV04t+BP9pZDv5U2tv1Fsy5+4/4w8SgLamho
AiGLc3pDRYty0AzqA10Ly6cgh3gwAnnDShSt6GG9alX4oAgU2CUEgPvnI7WABKADU5j69dsSWBiF
SF9b3wDe2YYNt5XfBZGbndznjAGqHYnjPJEC6J6yw1MM+Su5qDY25suoN+/KjWhD5zRQfRbE+aBa
A0lqjjKhTwEP6bZjtSkoqngqwJz7LhRoxbzMqVbwQLgRoKDhs9fZ7jSV0pG++9fsR+bbPhtWSH9g
Fd8TyFr/YL9kcYpRZ5wRLYGTxAa62dYloOUllLCcsN6A/0u0WnGaRrJz/CWOqxw3MrKaRtaoTzq0
oGzkqgQNAWXyz6slEsPdbODxlX1vK9R3ptbVnC/gEAKmVOael7LyUPykDT/WRAgQebGYQxHhS4IO
s7QBTTzGcsYNNapth0cbQNEFqq1MDXwWysUoawLPaDdCKOh7L9XF1b3hBvXeSxW9hZvisXiJnsfr
5WDfSQKKuJWo9Vkys6WjuA8+N5CjarBL4xr5Euqs9oWJkTxzw1byhEsUzPJOboGmY+JDxkQcsD4+
S3Mo+DZpNn14TTAxqC7qOq8OHnN7J0A7LLCAFLuJ7patyGMyI+QlH9Wv+aBkVIM0Zypqu31sVt7c
Y2DNQq44x8FUAfKpzhYAGVmx4HjXbPZIKt98TtTUKboM10FRJW8sVa/vsAo4J4IbvyrmqLjL3UDA
0FK1MFlxflJAZ9uEemO7U1cJ7gZLbk/O8EgMdwOXqVGNyEZlXukbEAlo020h1UQgZPVDoYKL4Xu0
VDCmw5kIAzOd+gR9qK7UwZA4DwdVSuKHcjKjXSIVFkDYpGGLPnazFVz9tdyBQQ7gRYxqDYbxPosG
pBgSSUBL4OpPO31kQ4bAhmFDlI4SgrYEa3GOb94CuuzQXAq9NrP9k9M9ks59xH4epjZr0dwZOyyT
m+A4Nh9ZFj7+cLD+J6nm4++81dDxADo06hfgZpH5wRozS5pMt2E4UXQTdTcTiLBt8zVdfpw/2ZNR
3PeeDkbkMZbPspX358CRlwEHZxt3EU72IyJVfvvQ24Gt+1p/qDrgKLusn8qOWN723+X0GkRcvb6r
lr3Q1a4e89FP4eyrbfQKRB+ajMwJtF9I3BgwDisiWWEVNJeiphJP2fOeKDIK9L9VZ7/nWPU26dKl
gDw2MM+Ccfwt97CDFGAg40m51TA0VSFr01zzUvsye+goX4t838nM9/vxY50cdVd0QzFxx/0Go7DK
kS4ySmftY5tMr2Bq87LryWVgF3lSvwG+LaiEjZJVf8Eo9zDAD+ByvqU82Ys0KtEgg68VyMbG9y4S
vXhW3pEgXsKgMcuFwazOBxTSZM5kOj07XdlDoHZTdObLnRbIB9GXXNMGvQHF0VBFZp7p8yFiR67X
RwXakPihMGx3ACrJ+WuylpAeS+BMBREzmcxslNHQMb5G7XO+kLAbVY/qmnde0pqTfXex6CfhycrD
uWC4umtai2KluDDaK4wCay4WKskmziIj0FIwQUljT29sFJIFktdPkW1WvUvmZzCtotWnhEx4nykJ
UNiHoFSS4Lxya0kG3n8YQAaFBCMN/fyhBoDop3KOsmappBvkcl6ttm4l9+BFNd02/3Je2lrs1W0M
bzuwDdSHubuV9VFvDRme/QQr/hhG9oA46oKnRnBuIjHcqyiXSmNqC7TBigLYf2A1AzepB8qD3zHB
I224s9NptGS9iYRFckDZawOO/VuW54FMRIScq7aOejrItNmgOB8RtEHKptRAN7OXnuylxITxTdYC
h15o6mtBHYX0fwRx1xZE3DKlDjQymtuufCiyIbD01ktB6OKAmtPKD+pIBU9mkXLcRa4ATwCoSShn
0Dctm11deRyGB1ov/nnbW7X0I93YZTuOLdW8IGuAUSjGT73T9wRI/g656/sOKMcifK11C/x1kJyh
o7QhRVUJQzfr71ggAt1smDnVb5n5LyGcmWdxCgx4E0LKunejpXHJ/FI7om6gSBXOystxqDplhBTD
fpgTYJIBA61u/1AVLp+rZFAqNiBhQfV7AHvP19ZB9LfTP5TC5eQjIBNribWnKsBL4/JALxdlf4EU
gUHzS7GDAepLwJOim9L/ADeOu6ShWWceqURAYyJB3EMYvTZJskr47sZ8HOY3U6p9i2yTyN6dvzki
OZxXAEA60OJiHBuDIZ0nTHY3l1H5rRoFtVCBpfH5CSDqbTNqICcCN6RlAhK+3rT51/PKrEbzX26A
h5foh6xLIgNZfGtk340YxkzI3mnGbSk5d1ZhB21Dfp4XKdKLcwbZ4lidwUZgKu1Gyl9LK6wlEaUx
8178g+jIc/ObUXYlgSFnhBeNR6hkOm5BG4Fdi9TgHIGptnUrEYhwkjs9vwHBlQviB0FMFQnhHAEw
+DuTSohAZf0mgQkBvHEuOJ0EqghiAZ/SKREBkeWMK9rWB/utjRav7J+rAvNqo8DcBJL4FM6onHwq
Unx7tUrBJaN47byLZNOdQfCgxq0gxq0W5BipEartyK7wkvoc5CwjzWXsrLOWKa1BeOEyAB62u5kZ
m8WvN9JO9EZc/WBHErkPRkbw+JXsg8VgipDNJ6VCAZq8nb9Bq6d4JIRz3FpiqEXUYyCPmD90cjmC
PI/Uj4pWubr9X/J9vb9Bj46Qb1YkRmJKoOFDvCuNC0ml+07Pt+fVEZwZ32XD1EKOkR6IqEB3w7gT
UO52US/6nbv069R4Bmi5akCdwJp5Y5dudBUo4nneXy+LfPdn6mifjS6vewtMSrhNM6WuYaYeyHLc
qFEEl1Z0alwC16Z5pdklPPeQYBHabF1AIIP4QdSbFIlhf36UJ9oobNUSy+rnrvaIczuYjWeBseV3
zgyDXagzgNyO70nZZmfRNIcJpBlx4+FbXOhuR778mRDuxHoYWt1RnFhavzr6ttR/9qKi7WpugHG4
v/XgTmsZ6higmTitpLM9Im/k4XIo74v6/rwm6w7glxj2M44+Sq6BrV1nj4S6AJvKtT3Wbka+Rf0u
EbXU1j//L0mcB5WbSsu1ZMbbUXsEZv04zG6S/TivjejQOJ+ZAr+g1CWmjUw8TGe2w+IXEZZW7UwQ
EETacI7TApL8pNdwASk2NGoFBKIDuFjwyjqv0MqaI0pLv8yAn/LtazPPUlbtZoXClry0+3hvBcmV
Qb20uADfNsAnRJU6gU3wm9O53NB3CjHfkTZdN4YlQY/LDBwt3RXq5ryCgi/mqJ/tD9N0nRNLzPcY
wGbtH3MNOKbWD9m4Pi9H8L14yGm9GkGBxb6XndCD6iRB40zbuaQCjy1Sh3MMupZpQ9/AyPFfzBXk
m2WxfK0d3XYS9QjZP3WSmB5ZBucgSJYowCJiz25zurNodrAH7fnPDo1pe+QcaIPwqUXQBjQYQTQD
xZ1cYp03OC9FdGacY6DLkM1TjUurZ/d2+1rlZgCALhfAo78V5/7xQA7nHcA7oZVSyz6OhtGi1PIV
pXKxhijQR/RhONeAfZjI0Vg4jbHkoI3AT/9y/sDO3k+M9XJTHxOgoSJ1wZcf9ecUtBoxwbQyiCj0
6puS/M7KzT8OiM0Qf7YBOyFDDBIcuFSwn8n6fT+BwxiQzaa0O6/V2RsKQZwnACOKrQJqR/Hzhbqq
pG46ByiBTSf4OiIx2md9BkUDaaQNazPkel+mWB03tQsaiXIq0TfiHEGqOrMto/EAVqdLCr7yzgEP
eNWDvfhlMW/Pn9zZC4STYyofXdPFkmu1t5AqqE7jgs5UG8AyiqnrWjDVtNqmP7YFzh+0WQKaOIr2
9bQB09SBzcvlFxhsAiZoFYrKY2evEbTi3EKpxDGo2/ChSqd5GSlmVpLudyqkf7tQiOAcggTuCnAa
4iNZ4Hs1U9Ubc+wgyHitds4fmh3nFBYq91EEwj6s2X4l9OcClDmaC1ZiBKbND42MTZH3UQ07SG2Q
hdMiHEjpqiBRP29uIjGcR3B60NVK4P3zJVA4LaBIb1Ld66bZ/zMxnD8oO2rNdgM3WirgKtMHsJpF
vpWLNpQFF/X94X90eYosKcspZocmPRkp2IAwI9GMV711N+j15rxKgov6nuwdyRrwFjGrGio5me1S
aXSNPg4qrNoAbvC8JJFWnEsYqtwgMWtstOSbCdDpeLRRj3sq7TttElXI1mSB4tEGzLIKdmeNM+28
18Bkzz5UiqRbAv1jrv1oTTRB5ftc1MNfO8EjWfzW1zSqelYT2F5RgrQz+aqSq8T4Mtci971m48dy
OBvvki7JkzjG+YEP7EZNU6D2pTm57udOBAywLgp0nKrtmJj54OxcMxuiVhpUyoEgTY3O78waDJqP
5w1CJIUPe2MvKZU94OCkwq3BVRNlpReNIlqj9e/zSxku7FEdrICWA1sAu+eSPFtkcQ08kArpd7rU
Bigs/j41zsDjwkkkojOjU27T8kkDkW+CpkMVOYKbJDo4pvHRnZULyyEtOzhDT7CD+12pQVncCoSI
jo2LdV3bJ3aCqWQEn0sbPeLaeSN96urYYTpvBiJBXMRborrHMBiMTQG0YG+1bqoOXo07m4o60mvh
+/gDcV4h7qbUnlJIisfUU+jg9vTxvC7st/IPoCMJfLjL82JKLAMSMpR8qXRrGK+Rep+lICcfBlfu
n86LW3dz/1gc3yu2W0osMN3Beae6m1RgPsx71xheM1v2so4IPpRIGucV7Hb86w2+gCEzc9BEeaPG
cxrfzKI2scDA+QBI2gq2x17gmpG5fQqSw0n3gYolUEgkhvMMmdmnplKxt2QOot24hnGjv2aISrMC
A+eHjPAUkuxRhTZxc0WUO81JA7291morOG8NIjnsz4/cgkEAPjWz/F6mkpuXj7NmuqQ5pOnXP5PD
eQYbAColqA5xbP2zZOwm2oVz/iIvVKCP6PNwjkEHeXdb9Dg3cwE0TZy5ad2D1FS0Ry06Ns4ryNgX
sM0F6lhN4y7mlSm/2fqF2t3/0anxneI47rQyQsnHLxvds0jm2qBoreebJH08L0hwbO/4SEdmoDGA
FJVdnip6qSY7YAV6MHYLUmHBqfHTqDP44rVGg5RGi105kGMQ+vRYe0isP4tDfKO4Tse8Wliwm4w7
Alp02U78cVAQ94rfmEk+ct58t1ie03QEYAjuadR7izGDdhzUmokIDgt0SIJAxKMXytY4g5c7Hv2u
AlzBlRWngCIt7C4PFVpaYNyuevLW0UIDia+d5EChxhLGN4KN0acosvWbGFNqJd7vsjMcMhivaruW
ZVeXaTumX4aipzX6JkuHVyMQrEzFXSoFwHC2nQP6YNFbewSSOCnDig2++jVIW79ldjao7pKpephN
dnVn9fEV0FTjbTUpkQeuc2MIMaGXXUYkL5FSl+BTcM1ONgHNK2l3Vpo9mpN9MNtp3jnAE7tKnGYh
rjQ6r/IkW0GWmsNWA/ZSAJztIlDjbHrSo6X+UpbA5UB9fxkurAV6gWS3tS/JSHckRqsJQXRCrwH0
H29Smtk/FDXud9iiKrZ1Hl21ug3aRlqVrj1ZWCGfCdBOO7t3gmZUjV1eKeNdZUnJXUnNQwtkjlDr
cuxIxB2QffEW8ZtCwepgNuCvRXa0nTUwt1loN70lNdUALmO3Di7qpGMaHttGr6DXdl7aBCSZvhJN
7eSlkmRUbpPkUhREcWfkLpWNhuApEJXbCrwa+3wpsrAECWtIyqXwqGKMT8YUaWFkgEUUAH53XUdH
dVsZWlptesWWMmyAZYYV9B3LHDtHk/AZjSTaxYVFD6WiLyHeUVPmFXEMMIZF1sNRqpaNuhCgRE5z
ZoWY1bafu2WgakAS23SrZVACzN10Vwl4mD0zai8sFaBv4xDtytnSXbONzUNcORlI3TUArJeZ8m00
ZoC8ZBn9ApuDbYyFvU3SxnkY5hKO0tCe5MIoDmnvdID4UAGe7C75RFt3IJLmknSxLqo4zp7qllGR
a/Mo9V5TtU3h2R1t9pnd19iMN5Vxq8e245d2Ovk1QWssBRLeld43BF2/WIp9KykADUnA7tzZmeXS
xUy2VtTGmyYGc1BZGs1eTibwJaRtBpbgBNunCgEUIQbWFRdovGAN12NQRAxFCZ+ItguSpgLVSQq2
uXQBJpGM7XwJhEsljX28hjYpeLRdFOW/qN2y1avioDQzCKSJh2r9JiuGw0JTzwbtL4oZXpkVd0lH
LnqpfaNZzED4AYtjq+1Vlxa9N/TJjYNz8OJFDeoc7KbO4BV95BtxtSPS5JtW5iuNfl9RWQ1Gmn6N
dBMssqZ2ORXO5aQVX2cybiSzqfZqrOEl2y7PkzIDqwKPJswzDbVlBAqxGz9H2FeqwlMaY0dlbBM2
zfeJkns7T2F3cexSqznIWl17OgWcTmQlKg7Y2AyqGpapdlE6EkCMACAJ3MG+tzazAhDcjsRuLUcE
hoVVZdj8ax+VQaVqz9gSD9QEENXV+FMlORA1SXFZDRM4ocvLrMYwFJEn2L6lLRfVKF/ObYGxJeoB
uDx17Uw9qIv2Mzbyr5WOxlg9v2hLeVG1g2eZ1cvcgMubdl0AmLO91Tmuqo9uo2AvPQNgKMEGB83t
a3Btg5aHkstEMXHb55CqlivZyouWZbmrqpWnL9XtPPU/lirZRJHi5uhcthE5JPgn41jdFUTZkpK8
mXL13ZIA2xQPURiVJojN6+UWMGQvVdENbioVG1Ipqpup1d5I5+ueWNdGEe9nDOqac7IFiTd1i1wC
WU4fg1w93qWm7JmL+WgPxc6YrC8gSb0ACKpPKwbKUFMXs+mHIkqBlTnbqLxpcusWieSVRqRucqe+
KMFNX7jDEI2YlsxMb8hMoJCbcbrrnSoPciKj5TYrMmrtHdjjIyrLOCXwd+MBlSqXM+ru1+BPr/GB
JkyZq8sDJgidi9GqK4TqSg2rWJddXRovlVQHBfWQppsWg3khbeUgmTTdm2y6kVAkdBN5vrbsMTCd
bl/L6l27oCdb9kuzV5zh2bDpFot916RdgPmLx7xfylhwB88ACi7wk17TToVX1NGN2uegF3Pyr4vq
7MY8f+uiYvIbyyoCkLrQG02ZVbeTnIcs7dsrGBeQKyojCvuUHKZUu9NkROOWqq91T4jfkTQD0Xzz
aipS64553GBgbQR+JvZbk3IKZhmbmQZuf6QdRn14QUn6eeqy3Ddqqd/Pi7WZKMCyYyUY2m5XgHbJ
13qgnysYwm4wI2RlKcAPM+rVieSrzKMUpNxIktR6ckvAFKbJDyRKQnj82YW7WrykjEFnPiTNFtoo
eLU4rdtK5TYfyP8j7cuaI9W1pf/QJQIxCV6ZanS5yrP9Qrhtt4RAAsQofv3N2i/f3t4n2l/c89YR
3V1UgZDWysyVOV0Lli0Nl/eFgLtsSnvKHGieLAyzI87ZOxZEDXFjzfQYBLWl41kSc1j74J5OlUqH
2qex6Z1mV+C7lg1SRicJE9IIOST2u2bza+EgSc5WASLMSXDXyeJSDDTMtO5yS1t75KTuQPx9VgW8
HRF7qfwuc5v+Sc7hTokuX5VXpVZNLnPV5W093BSqz0NWHq3QPhM6UKCQUSbGCK+f0su5aNROrXzb
QoI2WMVRFDaP2957gaZ8N7ZkTx3raxkUdJfDsoMQvHuWEY9QxQk4mxZu3KkFjm4Ksg4z6b3EuFQD
qHPunWzAT0WqEJQy1zKvZykaGWydQ+y01tle24wzNwkVS3TfPgKBvQsw3o2jpb7msawZhdtcSliN
wZFAbKpZzqmHFT0QpFgbhi3fBpczuWd/9PaiCh/EVEypqD8Dr84pU08YU30onGI/1i4gKbl8wZ3v
w171YZDFg9V56iasLS8enInFC2f3i4jOrevGknXvJaWfC54LNvynfmE6Xqdh0zR4zt1C3YcmqpIe
vmkYUsabXSsnqQTehO7KzOJfYka0V1lX9Pkw8MxQF/cc52HRNEe4FMV2R/q4rzx9sLvGixEbsJ/K
eUgr3dvx0CGmIGj8QzeFR10jiCUMH9dpfJaTeAmp+7bCJSLlQqNWM0+TyzdMh8ApXGTlTFBG8nJ5
15pmgUIVX7pOH89kPBXNkHQQsgWsPRI2blmHAGvqsC3xei/taJlIV37x9hP5RblLGNInurQPWTwW
Pd+73EuvRxxZ6V6XOLQ7uokIOVkMlekgVQ4nrcTVOGtDzWPEmw/pOIebdiwOitUHRT8iiQPDRz0K
KfoL8+RhlOhm2KB/dVJlsiuDF2wS2wEjognx/JPH3Pm6DbN8LiHvRAm8nNYQhkoe7g/cikGnELEt
W5E7lN5PPGxwuM1Tgq+/5XrCbmPSJdRZJ1kuJ5m2npfCwfBt7PWOj8EWcLIT9xy0DPwU8qVZ08Ep
82p1mmS2/FPl8KeWLE+80W/UdJuZmXDvhhBjdat/aJDztq2U/9gaa89VlTDfObqQTNC1+VzX8qWc
yYWM1pulBGAcVwAKmwqaArHK/ahIl4gnztpuG2m2i7IzYestZgVzn1R30IMebUY3s2oeqDC3gS91
XNfrRrr0oXOLEAJEf8k6PaaV3e1KGuB4dsc2rQ3szJ1K35ie3znCHCwNR52gQ9NQDPkiuo3qZeoV
KpY2jC+Ewnk7HHTxsjr6mRRr3tjWwRrrfIAvTDc1T8jyRD3Zm/k4qYhirETM29L1dyZC+eXhH5nW
JB0J0IlYWFhlNCVe1z95jASJ502YnR9LbLArOdht08WRG+WV02zGkKFrKJCbTnhsovlcTjWW5/Te
Yonkvech8TAqvD1tVm4wwKB4ldDK3KFYzObKe9Itx8vjkue2oe9GFF9WtO7sHiUQBtAxZLG+lkX3
NK/2pseEvTFWnSAElCdRpL7WocTUsz1H4HqQbeb2j8R0X4FrciHIgtPR5xh6Wo/UXexkdIebpqkf
NFpWFbp1LCw8Clha7kqpPzv0UZWxt7NwYVXXgOMNiuLkW+SmJDJbBd9Dlnwzrk0dT8qHd5M7pTSS
r33fox/lsokr4nzAEKyK6wGCXM2xYUQhojNrsu1754I50KM9B/Zxst17IexUzpiutVZ9WUv3VzfW
KJEXrKmrqKVQ7n0ABjiue/FqWm8PN6AtYY2Km6q9sG7dWBI7Pa0vAaG/ISHIUcovSRFN7VZFpshJ
J9ChqOBGRmjV7HCmsXbHKsbvPqm6G+K2NWXmCG8bDJgZLfQl6qIN8eoWB1Tf3PTYXbmutpz1TawC
kthU3KKcCNKRjr8LJNvUNb93o2VjN/UWd/aONw45VZ44Yv41MyLIZGtl1jKOMSpOeIVqTIOv0mDK
vrvnYXTrkXLN3XbeqKLxtwEaupTP88nVnYYfvH3rCl+CCui3CEl+5VGHui+asfZnlA62zVPLMpuh
FSwdaHds3N45hoI8ep2POsZYt76cv/zB1pm7qG1FWa7C8mC1bfHM4V13JKtjbZo2yIrK2mIg6qN1
+2kLkqeJo3VGKkiNm4VjoM7sysLIIV+3IBfWhE/ec1NbuxXeCPEcQEfRMLX1RvM2mek6pO2QZOzG
S2v1F6+SCu/lA0qSu2m0v7zS+XK11LC7dm+E0++55I+uraPUtUdvx3xX30Hjv6MRdpVhZInRKHBl
w2hGzLhr+mYbGLjORu2dE3Ybi3fHdm62Q1AjzUHgea8ALgf0E7lxRdoE9Z2qvHHjyMr9wj5zOxsP
YMZU7IxXB5i1XusEpi46rQNEopfhRyh8dBtyt5RyQ71V71QrN31vYK8tsMvwLkxM3SZl45fxIt0T
b4YHp+yfHU3u+9V50RHO+cEtXoRhGxcNKIy4oWWwbXOD743sdY/fCQtbC7AMVJ3WutFldJmNxG2l
fgc/PwAaXdt/FXb4Nuv+V+8LFnM07DeSI1/UKWqdYArry7RrGw+l+OyqemNGZ4Mxs2cSzFkJqxyh
/b3RqPgITF+NvzVocnA+04uj7YQOzR7j4NmsMUAbNDk1D12nbgL66F3nCW2TqfB9NXVc9tgGgdSc
SzFsqdKJZ3dAnlSCWh6NprO3W8QC9z1S3hnM9uElV/JgTVtzYZ57W8tftvbbOIjq2G/u++ASjAev
VxuFTwrWnAIwX0yQYslkrmUwuYh6o34I2texeY3cnTMve+XphFA/oZggkI7KnFDI1B8fB1AjI0y4
ADM0+rx0CM0q+iUx/HMiLUEG/OPUyLhYIOlY7sW0pOP0EjaIuwpQO3VZVMyPqxE7Trpd0K55PZMt
K6Lzil1sMZcS9ZNsXynKXBW9IAA1xjR7PHpnI0Vigh3+VK3IEal+Ge1k7oit0vOBiqmYNQ5CMYpc
4/xSogDMUF/IUL444XIIPXQdRsN3lAL/XqNHB4yIbAkK1NDksBqH8xXbt+HJqMBN7JKiwTFJiEsk
XoT2smm38zjHQ3VBTMXRHar+FKriMMmvALsb7lAsoHcuUbZO/ZhQg6C2aU5KfevPDzM/N3h2Ynll
sBKR/AEOy7Hp5K4uDdCyUy9UPLVolkcK1TTMs/vgUXcfzVAl65Tbi1889cO40Z2VYnItqxEL1ynA
SzeO9erMx1FEeejsVpCkQ3Fyhzdl7eaoTLzitgzf0JOWbIpbw88LkjziTvNdMcjYXsb5Mgiq4roo
6JNBfHbcy7V/tol8sMGxjDHBhnuFKchS3qF5hjnPEFm38Iu9LYYKx/+MsQ/Gcjr3t1Gb1e1ytl1a
nDsTlDGc4G5a4u2iYIzZ3CU9FNq8RyHUxOsIb0W63tn2gZsvgy839/1mWmC6jkcPAddGzSNO3vdQ
vkc1XrMwzBxENlo1HLzBllHPTsdGnCPLPo/LSS7RDTrlZ5jX5Zwhmq8iD0VFjz1QjzncFwO2Hg+w
FSqPjtKncsJCoFQ/RiF/LkFdQ0KWdMFbF6yJceRpLfgdC/VRRFUWRfaTsM1lXoPfk1PcTsLKSnDG
6erwOe1cckIKRF67SPCwpxFALH9WvSEwI8ZqLEj32TTOyfWOTJm4ZziC+FxKcL4cxBUH9NrNmGvB
5bU0m4bX6Tpu4Q1/6H217039a8WkYNzX/BemBJJhBVbUfTD7Bfa6GxZNDz6QNp/vO+VvwmEFx9cg
isBOgf5C5lS8LUP3e3B12i9NXHB6xLabuKQcj5EKMuQlpy06pQW+1FFf7KEwPFQznHADA4ORCjP9
a4VtgOVT135Ua7VZmpdCePcFnU+VDXhGyt8OICVNJYBQfE0P6F0MEOWeEbwKTONxWeWZgqY1ZL5H
HnxsmLlizY9Qlt1ra3gOa8wNLZhSbApdxjI0z70pbw1TM8SnIzYjuIKL/s2HWXgcOOyXNTafA7bE
sZ9PCxzR46AWr3hqX5jhipEUjOqiP7OKfah5neNpgYA1BI1PyVyhjme7YQwBamJKBSDQL0d8eo6V
T8Z6rJTsYrjkrGjOYeJynY4g+BgcvfpJzS9k/O3CcRXtPT+7fvESwQAMMOIj2t/YFeSsAngSgR4c
rRtgyL+Bo95O5HZePifPOvKqf4RiPafkrXHmpw7iurmln1x/GijKl6WMtSkviyZPVYUd0+G/IeOo
gA04HRCqKpH1wxLdBcq8wrwMfi+jfzsS+krkh2vah2DCizYPQLgxdgNpdVvHTvMc6gh78RjcDWt1
20XRZxSeq9D5YgVU34sP2xgChJvWT62CzgYBxLFyYJ4TDvoeVusnt4TBWTBu/AEfGVnepxjaM16g
w6y7xKt/k0rUcaDaRzGihR2b+lTjf5hePKy9uo+s4s4azR0FCGWjfvbCFpgABfBHI3bvYKFUkzib
BUXpUFj7OdJJg+iKeSoT07X7XoiDU01fTohWCwYzLQayNBBToKb01AKiA+GTju0Vuovicm1e1iYE
6wOEF+UA0jjH8LardeqbJUGiNIvdurjY/vLLxjBPPK3FrcL+xWwYqq0bTpBMGNhZ2a+nhVm35cof
omj5krzHtJRTp2bQcL+LHpDBd9dy/VEX8CkrZtSsXYGXCDdvfVJOuLVK0AYtmbadJy8iXPC/h/J3
O/p7VeL0srCTJAAN8Y54ziesAu5Wr3og/rmXvxGQng5ya7fYCmeGdqPlfkyMyFkDINkLnxAFSlGs
qEcc+gltDrU0OraG67ru5kMVniNA5ivBaILkU7LwSiaaDTz2xVOBOQKORsIj+tWUS7qY6Cscdd67
zi3GDjZytDMUJRuDrUyVQ9pyklcteeYO2WDOCgsexUkAKHJSO9g3Yq9XSS2ijcBMplPxr8byHEz3
GEDdAHVJvpIWAKWDXmJyp4Tx/n2dil9B77wBFdzUA5ZzLZccObn7oZ4ZOlYckHPNbuqe5DUvTU59
jYqVnwdxHWNWxtmUPtJNymlDI573thPFwO53tGF5OAc5jcL9YORts/rxsHY3oRC5bnjSriYNo/W8
tP6lgzByldzOiQDcbwVbx/MebfR+OK6rba0jfhNa03kM1M7lAi2MfuCDeLVQ38WdP1upxTicwTsc
oAE51A2ydtz5Mpll30r7ioQvr5Yn0KzjsdhDcM/UeiS+e8B1T023okoNrceaVSk3CEWqQeotyxNr
quqelE6115E8kZ7h1LOGjaNE7srwZIlujwNmGw7hvu6r1A7GS3P9v92A6q/j/odsCEAPPVyqiY8M
1kjuMfCrzTA4eTu6uW35+WzDYVOR3HaRwLsyuI2LW95UH2VDndSdYSBbcyy40SJWNrvLM9frg0LA
xQG+s/2mnJzmNuyANFjOjHFFLl4D2fh545pLZRtysKQl83qQyB9qETncBnI5CLUsSUOiKDHt9Kvm
bn9c3OktRNGc1waJNawDtgm+CHPdvcyXUQFZJLLZ+s2wACwGR9lWJcuWGZUBOqCzFXYInvQMz5lT
zRsPetRdMUUl8ogC62D760e3el4SsWCJzdD1MTVhuSlWR6GNhhxp1oBZWG/cW1Bnxa0F4G6LU7G/
zGFwCUFo7QrXmXawrlt32i8R6bmWJIkGHaBXBJPoNOMOzjzrjmAbw3CW8sKkCetPOUR9GvjFLXPR
ylpm3QydUwEYQc/teE53263mc27BZyKI7sk24RWm853Eces5q4K6yU05Tadx6h8pfNox7bPiJOz4
fMNgA5kTz6pQ/liA/MSyZ6BtsXMgd0BeRWOq9r2NG1rjI4y5vsAZIWiBlmxX2+A3sTNoNI5MoqZ0
9RXovGpkJraqU1j7zWHmdntw2pCjrgwBhk6QD4NNXsEVKT/xi6i8B6EY3DTa4p+m1uV5djHUGase
lSkP6zkmDhJkIXzPmG0QLNsEsGng8rIWHSqViOsM4QgN2ETuZaFyrzQtqDblyiOrvMfJqLtOgFLw
q/meEnycK8Z+UyP34GucuPkQfEUE2xri3ZGyiDt4vSczYj9i2gD3LDxFIV9ZerjwUDvK63K9UeXa
nkSIlRTJBZpofK3NSrlAUpEEdh6KUpyDZXZjR8I5FIWJH53Cwgqf+9LG4Vk47YT09rZ3H0ZPYU2u
NsRfvEGyOsdLNYjIziJzvbGoMO8dvDEXI7rg3SHoTYu6RnSBTXzM91evwo26vc9MfxtGQ7TpSkfu
HRUN2M9nVea+5zrnNqxOS+H+4jKK8tJXYYxuTMWKumAIwbq59TCiRgO/BmhpPo+CQDU6YpwfncpK
csUD2D/hiM0cDxiQU3Ccki30CI3u75pZFHsKH55jO43zlcZtDqUzKwRjh+HNMKIfCqlwT5YCSCDH
1oZTv8u8GwZq8VftdTob6fwxachtRRT0aKSQYNWV7GUVnYgbPgKVBeqTwicdG/4qP+lgBy+wHQ8P
xrXrO68EAmlAQB+gjljyFrjlc+tHegsXlOeSQmoAO7egAKLfKIjx+/FZk9oGGLzIOq3A4PqZjyUB
CqVYzrosok0QrVYCT0FynipeZ5BA9Pe6cOD9vIp6y9deS/DxHhr5QdXLi7JU9QoByE1TTai3GYyU
48VniK8FjwDu0C22/gD3w5Zgy6zq8c0w6CQIVn42GQ/F59Ke+chtxPPpi/LtQ+PhvLcrhVToCb2o
NdUPNSkuwYBp4KG4F8v8grWPydBZbAvuoM8Go1FxvnUmdPKiA5BTD+D7W7z3MePRY23DmRB5GztD
g6wtAHKGFUJwxvO4shNfdbfvJMKZDSrgEWWfQHODT9k3xHkmC9mHgwNeC66bSMeR7nYkPfpPu3gN
vOgJiswmYWHzGDQ2qGDBDiUtDzqcBVwnym01Oc9rsWbK67adaPYaEAyxrEzBuSZ1mt6PRcWw9YWT
fp4Hax+KOoIGiRynkQCxczA/7up5R+DkFMvB3oNZvJ07aAOYC6FD6OHiorPHVC5UZ7WPH4BN73Ww
XNzFcpw3tC2Xo0X4M3DiDEVlPNLIgJUbiqMMKuvC/UnBsgJt2tVbUKkWGsyqc4YTAx+8kX6grZjZ
OF5GVnWJS4cxtdpQJWylL5CBqY1dBuO+Whwk3NeoDAqB3q8y72RcjpDL75lkbxbQzVosSQ9unVRI
JR2P02TfcHbncnOwyUOJzQwK/jdrip5XRHIk7eA/6ma9RNF0M3TDoUWhaLWXsjSgRv0XilC4iEEE
4Kvc4y/ECnNT6XzGY4ZFIuQEkX2cA5q3mLScfJPZ0HTV89FFM9eDYQ5hpF6At4WMwnoaHb4B6ZWK
tT7WgHNUFN6u0rmF2Y6O3dExaQUYfrA/Wq8S8VjeN5On0uW6e4S2u7UcnYYtzSrxO8KDB+nmZV4o
ElClkEaum7Gd4YUHJ7MGWD8vNmH71GkGF6E2VSi3DUpt4pVpr8MtkiLRCBFs39ZOAHnbwqLMiVkY
9pntwpC4maKvJRT3RFbIUCHiAMfBrHRgOkMI0lWhA1DQoIM3mvL1GqUZ2aU4Yat79unLSLQTOwHw
flm/uJy/Q1XAkqbAEVh9juKFAuFWJ2+FqEWE5gm9KsKh46hE99DNibMgkopQLxWThcm+CFT/GNvR
S+k9oZE+ra7c1xNovtBKCjo9qb6cs67v0UmFTzDn2nhXTyZp2l3Xw7CiNxL77bOZps+gIDuGoII4
rA4GJBuME/Y1xYlm93buEOCcUbBvGvfU1CyBM9idnsC3RnIb1fSr8T8s7DSixXgbqmS8lIkqNkiK
TVe61Hm3mPfaonddMazJMj/CdR3EAPQohN2GTZu4NXgaJe7gvrweRlfXR1KhnSg7a71BrGxwY+xu
48MUG2ze1+ITna4lUMS5lV5c+dYRsPqnXS0kGXDXtyu4WcrmKNH23B0KZod5zcSYTxToR6/tN7L2
t01ZoHwhK7jr1gK8v0JUhPY9sS2Qn2tVTDtLu3hPANH5ffkmHHKE1CnrK5qj1cbJUIAQWubl0kkD
cF8+BMOCzbq/c+DcCTlCd/TGDnO+BEETpv2AWhsMfj1jRGW5BTJgxVYVHQttI03EC59Ddd3ap9dW
BVvjgOJnFdKxmmUoz8D1gwdnYPM7lGrTfcDnp4aj3ykR/RVP0MrsZntAiGODUqeVw6GnLaypxqt2
O5RY4AovuR6A6E13BWlO0FLNey3HczmA3rhW7PCmvQcdA3iJzCC2LZSfsWITpuOby9jQXe/XQ2wk
h85neMFIT+6LLl0ab+Nrb372gqH5kAy9iur4pVKRl0brYIXoERekoPo49e1yOnGI74A4Bnt3wQZf
NGcHnSF2LwdrEavf1i0QssgHQYZtc2qqGq0Xj8RrLWe95ZHsj67TOBip58eBtU+Cm/JQRv6Do6QA
4kJRhY59bItabr0mcID3OLC+pOHVLE4D5Pa1BWzdytfCBcE5b0JZAL3l9B5N+JKrqqsQY+m/BTao
Alb6ZUaZA8KziXiqHOklBZxFMw46tYptatxkqlV/IqictspFuRDPXoD9isLrLAo7CBSUhSliZ/Jv
0P7NsV8GqGsgNENJjfwEW2WjvxzgRXoPxcypGuY+Dvvp3S768mYclvNagK1VJb13rNbcclhe364K
FHnpUogpIOcCezNmxmHPSK3KCjnk2BE/0XoCRy6mJxYBm2fioyG1zlQNnHWG0gs2featnsMwoSjJ
Ms/iCsA/+Dg5hheIciIAHUUXe8ty6JR3FOucY4RG5l5Ap9giQkM6JSHlsQKkgwKmjMrPumZLatsi
SqwS+If2RuDwbesnsxiROVLqB8euL1M0vTOvzFqv2VCnchO4l9jZvLIpnSQ22tAfH6aJ4+dNTKee
tHTaePpMSLHzI6PzRvosZ3hxjiEv30sLiJlvMZqTEu0EeA6ovPoxSKalfrSV+dXP9CQj86vBsDg6
Tg8BGSPe6Uk6dsyNiuIFeEUs/YFudE8Z0CKBLPgBBwXUFM+2xMHc2PqNL/xxFLh8BEYtU3O0h83h
FA/IOb2MftvHESSGMSSdiDpQ7nuo0Hb2AMf7NTiF/XBxlNXdMEERvagBEdgomPGP3yHVe4NP42O/
eN5W+OFhavV9DbQFVoPtACbfHCDa20HSenDnZidHeXRVefQg887bIuyylTRVtk4ASnXv3xBET6HM
KF8azkAMVFAQ2hoTq+MC1RXxX5ehfVg8+zeHggFFcATcaPhc5rZpD3LqFRGYaqMsuuBD19lPQLT5
1QLEpAFhfxoaC/a5d7YF6BeKEFRX1P6qoZ1G8/E/dYHKdRSBB/bVVWffM3eg3t7gGIF93Q0eFpe2
t5XVXXwSPqFgszPpgIuSugNKaeoQtBXUvKPV8WMjrYPbI7PbWQHMSTe6ufoqMau94qUqKVBfw7Fh
OPcMdEgLWgKb5/jLrj1MwLAeO2grfiGD64D7C5K0JHveLGUCMu+z51aJA2xwMwZcOmFUz6+0UJCx
t3XLmgQrFpvbn9XlP+m+r3//N3X5EoDSlDa4bSpf3fUjguofdG5sGfbfDWd8N6vsegOxDhBK5FlD
M6B+zVGd223ww1V+UmJ/mzFYW7t33esIiALRNJfkbhz1DzYPP92xb/MFrvAqeM9CVt6BCy98npr1
BD1wzPl/+Wy++0+1reX07lXATqG8w2xxbGmWBQj40fyH2/bDjIH7bRaRj6EW0wj1v4PWSfrPylkS
tGw/rLWfrvJt4MjYouD+dcaAj/YrNLM7aQ033Pu/mAD9Tffvuv9c0m1XUx+QJeb2PHThqDtW6KDD
6fefXxz3p1/zbdqoVI7GAqswozwNKp2bYsoNR9OLZFE05oNSW9ctuy3k8tYeeYbzAVpoBT1p1N4Y
z28PpCivEDKAP1X15aZmbZcMFh9BnkGDV4+uTDgfwZH0UNFTHK3Y70ywYfT6oW1YQ33aT0etLXVc
w6E/ll4176wJmoBVqCEvRgodTbS4YDQLKNORPH7+8x34YX7srxv0t62DVeD0kXyE+8wWyBu33WQD
v4Nyk//ye/u/XKHf9imnhcy4nvFQrQoCfZcChrlHqsUPV/mP7za6mRDW3TgIyLd3u5k7T4sZFi7T
eu70+4pma6TAroAi/vne/XCh79NDLUPHtIYYCTchxjGQCw6JXrzyDuDG7s9X+o/L9P/9pO/jQ5EF
etCxMAgnBpH6HHoPEKheZ/3wg366zLd3G4gboN9rquTiyjSoKeYrgKW4P/k5/3QZ95/vNhknC1MR
+DWWMPfIBjohQfG35cmfZn9/us63l9uHPZEULs51TzhxM745C09rdv/nR/PTIrh+ib+9QOhZp3my
8WPGBenawwMb28yz72X48N9d59u7g3ELB1wkVjUk2W3VxpH6mEGu2f38wyL4t3sHzPcwoW+7lFzz
YsNvv0iAcLDbqe1T5zIjQafcM3TBiZ37SbtZ6JE16Z9/2V+zlv8Y0EX0EaJug8h3AgCH9rfn1At4
pKFZHFNGHtrV2Tjeq1djht6BELWn4KpBRNZ0G7ESQiEMVyDlxFyjpj2S+JW7+eHb/OuB4tvAUxrJ
4shnI/S7kU3UAXGADBq0D3jbyfzmYbuJ0LB3pZ+gaN6M+q5yy0M0PHuzfzevoGIgHQWMndVCwM12
+uHAJdfX4dvtwVdysJuFiELGLvDPFSZ90UTQ+A5pcQN50jX1BFDMO9nMqZ9UeX/4aVv78YLflppV
u3wdIc6HAX+x6S7h19zFPIViJ0NvK3K+t/I/3/P/cMv/8Qu/Da/2EdIpowEXRKYsOO6dsc4BhhnI
8uOY37/imiAa+vu9/FZaFq4l1Xr9afZ+Pdq/IW5HCZjw1PuskLBaPzfHBRVnBmQ+gUnAz9E51x30
T8/y29nktDYyAGxcH0jIhifulrFdmC6JkzcopPdh9ucb+1d1+Yfr0W8WUOhgx9nz3SGl5Z2FvtEy
RYyIuSxQDHRDNoWPCoNNNFjS1fyWrgvXSGhkoDBaDdwYBGYSUQsgogl4H3i08eCCHRvb91mxu4XN
SRW4h7Kaculj+sNGrWRlFLrMP/+I6z3502/4VteGPkwUaYl75m2mY7+Rm3Jnber9j0HZP7xn9Nvp
N42BgM7zr2cTbtjW35aZTKb4mis4nv8/grl/ut717/92cugI/PGw4tnYe4IQr6S+nbZksyZF7CEH
XG1+ssX+z/cROCmlUUCRsvnP62GESfS08oe/XJn87TVsrj0BcfphA71uR/96XAjQCKL/Ze27euTW
lW5/kQBFSnpV6jDTk2ccXoSxt60cqCz9+m+xve92N1toHnvuwznYgIGpLrJYVaqwFlE0SOHUkmgX
mW27YLBBL3eyEr7GVrs3+vb1ulVcoDoAYAq4HnCIqOliIIx7yemMCvNsIWgUGAzcTA3ioIZmEJzw
hFb2gGoYtnwswGQ0RiWCYlnxV0f+aVVXoJ9ucg6yT4wuIxZWhVFHBz1p3rRo0+iovDXYjDTCcPl0
XdeVI2VsIcQATSDBlg1nmUkuLyNm8XvPSjAqh+1KqQoWcG6CHso2RT5SWdEOCD0KqA6IqevARj23
k4FM2FNIpwZsnv0bSKBc7Nmmrgli3+oF1Cv7clP5+UEEJnk0P85uTsXykD3xEjZWHEMsI0dhVDca
RhY9gCfvsA/maxsrD35RXxc34Z1I+srbOBPO+Ri08lBu00bWzQGL8fJ5KeTQIYuf1ffj0llOrI9O
VOcCz3b8QrimM3exkiSTImJH3fqTh0i0UWy0oP05wIpAQCov+qfwYp+ggebiwxRVR/mbSPNLNjfd
PlOde6+yluuhzn5DuiMWDl7bWg8JWHe1Ta86jPgYCHsuuIhbIa28svKGz0RziV+BdtTUm0PjIcBM
Hj7RHjCb6cYl+P+0jd677uw17uy4wA4zBUcvNDf25k68r1LYQCdjsjGIeb9AeLljug/fGPeguekc
FE8c+bbboCsiFL6ShpwpzjmQeUiGYpphbkdbv8VA0g0jlC3u++11z7GWW59J4lKr3m4xI10cH3P+
woiUjo852rBpOTd14keU1l+FNrUS2iDV0izMxAIJnXAuJIRUrPHgcGfQSMX5bR3k95iHcgd/lu86
WJMINHgtZz2VyCc6UkExa4nZrCP+rZTdoh/pTp8wTe5j1CxyY78Q+GShRM5lJBKbbGkhkbGEHXWk
Bwb0/q+O/x8kct4CLcywpzEkNh6ghPTbGGxgxY8BjG8lvYtc8L29CKyH/cVL//TfPZqcb4gTMoVS
g3nM0QW7ZIZ7xOOkHpal6R2aJ575zwcFch6hoSbRZBUCkaV4HRoTwfANSwie3hwwhO5X3wTy2N+7
UFBn0zI6i64md4lD2c3YtG9/KVhGkAeiswArHex7Vzl0MJzkozK5a0TDsMKSxVHmv48DAJn+L9MZ
5Hum5/JFoOdaBmGf6MlfpI7GcRkfz/VoOuMmemRaDj4k4kEGuYsA4AqkrpoPwR6apTHu32PoOfGx
QEQrkj4+urnRx+mOm+ETGruBGR9YXFOfBPJW3c6JPC4nxEAbmoDt0acfzZU9kOyVaZnpt+wuRQ9k
1XxOBHJ+jigp5lNMKDhjn7yvFlR3sbv7Ma34MuMwZDPFvOSvYDGbN0yr6RMjevzXQj96jny5UdPj
lmSAMMQrlLH+d6NDovRkusCJwDAM3HclcKbHv3jxDn8fJI9cFNEUBHDqvxKptgduzFHHGQPEMFMT
46Se6tWb+LXe9FtW9xBd5VpCABZwkEYrlgaKL5l7IljmNNMeDUAoHT6WtzaG0G+Z20Ozy9MlZ7nJ
3MlNrG3kAnQ6C4Q5wYrxnsnnXJ+UmEWrp1iBxBzCTguWl8SPPeVxcVGF+hqLeZdXcpAzeVwC1Nca
CD3yo7zBS7bKTbOdAxLUG3P35wZsIgcA5qeB8gu47c9TLVhvm1hV03i9uwQs1Uo9VFx2WFoHieW8
Nf5GHu4Pfke1ALHEN8Jm1TIAPps13hD5rbrXgjIYtpiGG20HvX+wjjs15uY2f6HlqVTOrUdpk2Ma
GVsQ8lfjud7p/gSZDuZQEb0CLBc7xj8CiStO3TyVyFnsPE4EtVDoGeo3xeySTXIsWQCZBg2t0mL5
qyeDBlbk19l9cY/VVBQNF6qi7IPa7fl99jQFlV+CYJLMVA16u8n8ZKiTbaMNww6j3PGuIekscoMs
FPNSNQXcmSgUoxLKs79SQOPQHAkQykAdYJe8NLB9+XO8xRyw9FehCwi1AD7AAWNlxeRs1jZHrcYa
CYZDNiqy5kILqg12ZQLFHzEr64kKdWvZ5Jk8LnTNlaTFWPFhTn7wVHmr+9WGINEqc3i71AeqiHPd
etaMB9zBpqyi6aYYfOYTGaHS9ZNMvRrjHIb8HQsCzhL9vC5kJT6ahok3qBATWFw8FmY3yRisH7Bo
LLUpMA4agEp8vS5hTQ2iqArcimIQGOO5LZrFSFRtwbpdmb7KffK9KjQUfqjoca+Z/KkYzjl3UHAC
bwLqA6/j7FblTYkHjqDoktsm9BXiST8wGrtJUSlx/qI6bhKCF4c6F9oRFlfDzUGIgt07BMBazioX
Q3xfrAKdzUXdJ+asCp7ZWiQ2cVm6CopQy1B5htCoGgFcg6vyTOrZ29mFJ1tcoBF4LEGNjUCtnWSn
BgDJ8ejN7LE8ThgK18zm9DdwDgawWlaUU8xcyjZWyeU3xQCK1wNNALfRJtjkOBggJl/SuxwzUVp6
v9jPFJOif2FYJ+fAOYBq7GujBUSDp1ijawGRa1G2wzj716WINOWefWOWMW1UnLadLl/VWXrU5Vbw
0FcTm9PT5JLUYcHAEYCpWJEJH6oYigvKXRc6hR/tWXkHEBzhDXbTnckPVa/7c15lECr/Fq/JvPkW
DbZDKA6ySvAJEKlF4o9VSt6vH+SqH/jvutAHPfcDSgiAh7yEkgSLXIvk2eGnSiq860LW6nUmwVwB
WMFtVo/lYrylSpGmGEjFMQI2eDJmmy1XxvCrlS1++yb7ZUAP2aa6zXrpUZnxUEB6AMAmRxSB18wG
rgCVZxMc7xbfEkTTUZZCGZUArIHnOZh3ABBxXdVjuZUPt6ciuDeIbZMYERBBXsZCLFATpOa2mvvl
lhZSHFCJ6C62+QtvafMOI5bqbZqjpRSFmPLVp0/htOhuh60OgJ21D1aqWZ6al72v993dEFraTirm
mQFWZA7G/bARUx9RArGHTTUSBjrqY7Mz5cBaibuu9TUbuzNId24qqWudhSqdVynASZsAE7VbOhTi
K1NPfkhRgw1rKtv/9IrsWZMtCYgTLo7dQLkfCYGCtoYhIxM5NzLgkvRWZdQ10NHGTTs9pHMvsLDL
5jsTocmsR6lZss5/CNlJ0sRW1tTIO8js4DNoY7v9d2yL3qa+5OkChVbF6ahua4aswJgs7pYNQGp2
cazUXtomu7qugG41Zw99pfgGFryybPpS5yjcGZYPmI6tZneACepLgatVmZe7Zmucr01s7N/m9rGw
NfqLB3OL9jq2rR3JDBhUN0bl+mHbDNivVV4jNdA9No0Q+9iCkLs7vQaiEjZDtHuKzTf0ndI7YXq2
5l5OXwPnpwvslgwGe3CMXov1RJpm02jvmM73sMiDnV3HKnd1JhbM8hfuaPC1gjqqgXlE05a5o6EG
QLsGFRdkPysBjgHtkO+T272rTu2Wwoo8CwW8NPAVsyzDAmc8n2MvllJjEW2u0SJsdiiGo0XY7sQt
wrVsFz7UUDQQXeuwP06rBttF7QzYLHxrjz4YDfxsD6QXFN7tTeWBwqMVeDOhQO7+0nGpY7mHQHS1
cH+FnwfVQXIB/x5oPhAPhF+DLBLwJ4k5El014S2IRrio1zbYtVb1o4ayCypltzgQj+nXbbDcLABJ
Pjqea9I4x9Qok5pZNu6tA/TTrgwAH7hN38A3ihptKEhZLn2GblunqnFBcMQET6KFx7OcMR9UBtMn
C7mhHJQ+qBSFJ3nhdHXb1lXbNPGRgnyU/1AxVTx/q0mQ4Xe55FRRQkLAVc7FkwF8NQBI1NhkqmNg
d4/h2H9ryEQe53HIvqADId9m45I/D8BHfu8igCxej5GXVgVnfeo9OTNelqoYFKrWnrRdAiOgm8K1
sbjvABval7fmTsTzeSR+Obvno0DUp2R8mqL9zc7qpKDa9IaBOSkINO7rnXLbH1LPKrGjgJqq7KW+
pfgLoI/+mCqTk8qc44nUwcgBs9JCalUPP/Eh9DDpqNpIs2jm9+KmOTlcMFLyEATKplZ7MVtYx1z+
rDxdvzGRBP7CKN7qmEACgDWBTPPMtj8+JoFzNAujLwDMZe0pdPlZY7a1taPv10VcPkDunLiEXsGo
cZ5MkDG6ABo40MkpXMPHypzXA79QWO65/IBg8izLtoilYVhI5+QtdCqHxcD9s6iAnQ/gTYyHGE++
8+198p0+LwcWBFlAkgIq4N5a62Bi1RHAu7Jmg1KZx5oP04SSEfxuXvQ2u1pQoCo6VgHQrdGY7jaG
5ICDwBN5nbVM3zZsbEarUJmgdHFu8+FcK8nclaweswQqvpkabOqVD7Eby14c6F9qf/INV6d+mTlZ
+yk2H+atcBBvJYic/QjO0wKhtphG5fgjAMP9hMmEzeBmO4qQjCVRwZc/e13nvkWWdZZ8qrIOSA+d
s9wy0mppmIzWkzMz3zbgsN5oEQab7VRrvbar5YfrZnz5FmXGkY1blVHZIPzUZ93oUaQ1BKBO0wjA
LVOL7lK7DkUZ7kXmhsyWEJY+YdWf/e/8IlXU8BozN9k0a+/LPnawLTZecLfssRrXwniA1ewBI/HP
lTuVypQ/cZlJB8MqM0jVANSUM3A8wNl/TATnlXsd5MXhBBEzMLqwGjiaIkrHy0kg7uw4hxzlbRMN
JkQA7CJHKyR2u2cMR2JigvWc7yJMqgWZF3lYZr+u20pkPb81zlGzGag5lCFZ30yA53krSkwCAY7P
nXxi+MgA0Kb4qEzuAfS5XGmxBIOUtizHB/zINsTUq7ahO+wEe0J5aw/g1EY4tzpiBQ8baNARa+re
sKvj45Bt/QZeehTtLV9cuL984qge4r3JhoVWDDCTz60yIssMfP0BwalXgGiWuHYMdgRKat+IVMFx
stM6dyfnsjjzNGtgbXTtWGNGDYAglVnEB7mvVY908fdEwUIPmAaGT6kWU19gO5fnehaueP74Ups0
rIAfw6PsArAS5ZGN7mC+Zv8rStkPIte5Yq4oCABhR5ENjCIi3z8/WLssJoBQ2LU379OHSj0ML6xe
aiIn7ttH+eV/KJGy7wfueM8kclcpj1UTVVPIcgDZHZDyd9sx6HcNuqOC42SR7pok7iKR4LaA7oMk
9q0GQoI9Qedu9NJt+SjqFK7dHAK8hlkMU7Vlfr0QbEWl3ZgQpZbfI+OHNr5c12X172N+hBW2ZcPk
0+dSrWgtEVIDzQZj163+iEnVP10sxG7p6RPjXCaZ9cmUFGA4t0Pn0Bm0F9XnxPgByH2BmbNj567l
TBDnIWmeDGVt4H3VQDwdlGVrdOQwTrGgNsP+zIUYw0aLyFTY1yyXgthWkUZtDH2ANQZQhTKYm3Jy
llrfxfL8JVYQ3q7fEfN6FwJNDcVVjA+b+A/8+2nkLI16SGcUPABZdlf4aNwGJaaURaZ2ZH27Jod7
QBIFmEnbQ055qwTMRbBaON11wgd0TFAvJaFsrMDtEoUvTatjhaV1dQKJwVf73gjyIHpq7zBN6Rl3
wy0KOl6ErG7yO7c5pIuTPoWf5q0o2KxYviWz0vW/v4G7xiks5SixUCBIEky1D5+bpBekI+tqWjIG
XHBzOlqL5xcHLOdokgu5xuKY1/usdbR49k39zPar/epAHsqtuQGppHWT7yl6ZSCVwFmLXPGqvZ78
Cs5b1SZIm60a1xqC7vi1jQy6M4o2vK01HTjlxLLetUYVGtNqYAWxKavGG5h75KQaZbkscQSQBMOp
3sgey/sem3FgQ6TNO1M188TFutU7tTABgFo0vlT4gZV8AlIfpRCa4F6BTjbRRXCna4epgD8djKOW
YRl8m6EOI5PGaYorLQH7lnp19l7od0oxunGme9ff/Zo/g5PBYoKhsNYjlw1Rsyllpangz/TidSFq
jI1K8LDYPfhWrku6HDuGj9YUFOZsZqoor55b6tiOi1WUE/i4vObWVpHWIvcKdwPmmyLX2mI0VnNz
H9h9N//DYMFKOMVXNFwbylmarBucqVANmIURkStsc7GEWkHSp+/Y8G8q3mgRyeKC0RKDgyqTIEuL
PLIv/HAnvdUGikWK32wU4efCSk5yphoXkuSQLE2ZKhXqBMVdHYQ78wBEFNQFLNFHHXNXvEtF4RgZ
LPtSvZgoyuakAdSzVKGlGT2Nm2kLtBLszTBZo9ClrFXdUKY2DfQuZU01jhWKk5BkJYraA3QXV9aB
Y+LWegQ2tc+KfTLAnyP0ImRMponi+8rbs8GOoVm2bsgQzxlpgUSzy3r0mhgWSmfZm8bMvLQG0oVU
bGJaiY50xVZO5fFZ8wKo4KkmkMeKSgDrVbbJofEt4Ho58vbP526RLSsGtlkwRoRkzOKiPBA5JHCQ
QxomKjZoJfoS6MExVrdhdRUrAAYU1uepKJVd8Zho2+qminkeGdMo3NvDLBOxExnU4K0/3Ka7yUNX
fwtcmmf7kQQYsglEgWHFqWFKCkNo2EY3dYzAnXsaDN8AYKgPUYZf8jukV3cAeDxUrfUq8Ggr78HG
Bx32Z4FlK0PeuRwgCVhlMZss/hzbU+CKcI7frvtpU9wLnx+7He75nYnjvpQrQKSEWN9nBcEe/Tpz
m3rFaxiYaN4kQXX/N6d4qh33FIaQdFplIG2PAIE4SJg2MwHUqQsOcSWGnyrFj9kA8piQRIVScN72
K/h9xq0xtjsSVuqnth2oqGezdmcWm43QcWF4BdydGfNAcWNq5WVvYEiBIUouvqsqrGWwdRthLfHy
zlDX08AnZBPNJhf+pJtVZRmJyVwmm2lN0Cy4QYc1R7OCjSdO0V5YP7q0/jORvEvpVQAQY60Ka0z6
RH2EDgD9hSSb9znFUpVz/Q1cXh+E6bqCygZeNpKI8ydQE6OxJNkCvff8HAOufOjNbaW+ZY35dF3Q
SvkdkhB9YC3oy5p8BO/KiKBhjUeNRtOvfWw2GYxiWOiwQb1ckIStKmYwIAsUorGjwAXxCeNBKNsw
canuFnoTzJbt9EAMtMGZcV21S//INPstijPJdASNKLD2K69QQK4yh4/USARV35VgChlYYtRsNH/x
tcDs9CSYxvOklbOCJIHFmXCf3bD1a/JibgDS5Ui76llUyr9sjuJj/1Qi0/pEYt/bRVR3eGjLdyBz
u9gg/mG71W28HX6IPNXKV+W5LPYkTmS1Cvhx7Amy8E3uJTesLCMd+p28FfrgS/dxLokzC/Dg9YMV
Ht0HyyNbl/5gJSDF136Is9ZVwzAxxInPG5Ywc2rRAYlHoeuVp9b/RKbmxonoU2MlKYc+FtCmNbTM
0eDk3m8UWcpS1UaF734tMFDgRWZsOWTaZG7tjx64kw4TCDsD6QWwbwA4El3dqrM6kc/O++TmaqnX
kjaDfBUoPPn3GiDV5efrz+tyzoWVnRSCXRgZyzBAlziXQca20WxgBHmVTw7lbXeLdHJLHxfkPeRe
O2h3yWvXORHMs/dCp3MLFE6DcSffpIdqm/zUvlz/PWsqn/4cTmWA5dUqlfDc5+zT1IEtDHwQqSFC
e7lcMGVaq2jBYKpJU3UeTySjGAtXmdYMTmJ6zoMYrK5Y6kDGfjsGLGtPv5oP5UG4E7jmOU8Fc09k
nhoTVDQQzDb0VF/ZprsORX37KXPtr8kDAi3Ylh3R+gFLfs6TI6ira5Ymw73pWNs+v+RlHoHTYuKj
S0nAHloqwIkH4JsNeGAQ2vcqZk1M4LZcv0l19SptNrQDwdbFZJqU90YCmHTmVdOX4mZGs4Yt7QA7
UkvA6eYvL+xDc3CMQ+eX0yuYzTwQLgX/ywzRqocnmArUVaDEIvHlrFyyeoCvNsysGgdsST461HDx
AJLt/OxhAuGKA7ZGQeS67BLDyE6FcrZM286WlxC5BjMy2WY96uSQuKUDjhgPvKSqo+Jr3moEci/H
pZlcRTUwDghyLsIb95CQuel72Fjnld8Hj33T71Dle6A3hkM2ZqABBFNxk00EKiTwNTvAQt9cv/vV
fOT0J3BmXlbdQIwWP6G8jbY1QCS0zR0AAG9c8dLA2osChiMmAVT2NcwnWXGZaJW1QFQkf1HaxxhI
VGp0p5WC3HjtCWHEEtOPDO8Am4PnT8iySANBxw/uZAv0R1CaadouBO5z2WTvs5q/21Mf+YJzZJ8R
/MM9lcqZ0Ay+kXpGuu/ZckG8MCZvbVlFLkaBAYcG9MiBAFDZ6P+hUWE4dgEo6xgNLmeQwPOhAwGb
JiYAtjXwyESgVvVAgFN4YwrSs3qZRLWW9Yv4fUKck8lyIo9WghOStdKLQK44Z6gSJOhnS9vrx7JS
14WFq9iZslSZjSByl5HpmVXUFHfe+jW4GRyQwfjZRnrtAaPt1X7yUN50vuY2+4H9Pz5dQtRIUkOU
N7LT528H+upYx0EaIsvcRyBGglOwCZuzBzxSLJFlfuRHh2HPZkDEc7Es0b0i7JjmnSQDEyKhuVCC
fmGcGj87GsugGGzzXWeB+Bj7ycWGdhrWAK8f9cqlApsF/VkbaKU4a/YsTqSOIyCEe9JSLzemgyYD
k4dMT20pBXZp7/5QFKQgNP4/jDy+0wZI5lbtJ6CWAe+8qQ4lioHAXp6st4+J4TTqpWwoyhGgZUA8
cBetcmv6vaQ3Opgdrgu6SFA5fTjrmCQwwzVovXjK/BYajUNBzXpdwkWEPZfA43jqRVcrUgsJRfUj
1QCGbYEexHy5LuTCAjgh3FuTSlRyFhvXEsLQ9eyNKj9lMF+maSKIWyJBnK9LIksH6jig8Uojdkcg
44/tFwurJ2byx56KU4nzVM3YtxL4K7BFC7T22QB6fPutUbYyMI+vn53ogpiJnLyeBaDhraRCpSzf
h0nuZjXI56IfHxPCfsSJkNlM5FHvFFjB+BRluVObz6YpeDQX0Y87MXZ3JzKSJVOLCt/IaCH3btJV
N80CygoA8s8alh9IUACK62Nacd/9tapqc4FtDI/U/0zyt5q+SR89OM4TRFEL5PUIIhRl8JqCulT+
kXUk+JginBtAiEhAM4LrGUDGkCINBGQ0MmDBBbELOIsO5xfEIxVFWpXN5gxX0Fp3UbFdAKJdKKCa
nAUWLXBqOucNpmxsMgB3K56RGC/SGG7pLJqIEKnC+QFQD+JThkFxGstDuzyqyTca31iD4NVchFPu
wDgfQFOtqvUcFj1HnQsyVEeXvmbZU5Lfy/3P6xYgUojzAlpoZ0vfQZSGUfixea9BgKl3j4YuyEcE
3kbnHAFGL9QZM5GwAQqmsAosKmBGBJBhcF0dkRim7okvUDB4DYo/qJODtIj2uUfA+xLZiX9djOjU
OAfQz8XU2Tm0GexXg7xbYH42SnStMVr8MUGcG0jBrtXLLO9okOZMWNVFbS7Q89teE8zhiA6O8wRU
7uYyjIAhLgNBtLQLp9JBEh+9XldHIIWvcANkIJNyZm2NRhxZom40jE4Wf/mYFM4PGDTrI0lpYAQa
AeIpde1s11MRbLJIF84V1CCkAr8ZrgaUvU5sYDVGBqv1GAksQCSG8wV92Q6JlsHUcvx5dfhioSoy
F/YHpXBuADSABs0XKNPThwFf/TMoBUHLJ4ibAgfNdwLaMa/JqALPukAb2FhycDyklqixITowzgUY
GEX/lRMuoPNNY0COY84fJMrXbUykCucB1A5sgarF8NbJSxt+1aZWcFarLgY1AxSRbZBX81UhkPWO
c4qRZQ+cuY6uflbTDsxFX3RNFDVXz+tEEGfHpWwA6qiHoA7wG0ZIvEW+D5u/gso+kcKb8bJkGZEg
hYbPvTGAoRXLXXEiuBWRLpwZg/IumXMTUpT504Tef2wNDqprAimrd4+pS0NFuQ6D+JyFxZSA174B
7Lc2TaABlA6kkA/XzWv99n+L4MyLzoNUjjPeY2r8IHG7t2bFWZJ/VEVUkFtNNU504QLMVGJdH2BJ
SGgGVG2kzDWWt1ifvaT7BDDz4LpWl3O/LLE5kcZFmV5T0praObIAn21nFns29YWdH8yEAGbmm6jU
t24O/50iH25I0UtmTKDcPBcOTU2njwoHUN1/9VR/i+HijaQrs4LdRWQDCSh7wbGsxq826JbUUARC
IjALfp++nSJlBEcQyDEU3S+mF5l8I1gqHyMheszFbNL5TRncey3sMsnMGjZOlOpGB8tvKDeBmUmH
tE78koRfsrDdlLX5CqQEUXFCpCX3iluyTHVCoWUIer2BNK6OKUT9xUhFM5giQcx+TrLFjoZhJXew
j9GSXVX6Ueahk5j39fB43e5Fdsh+x4mcHNSqIagyQJgzYMZ96T0TE4gtWBuvixGpwzkNjRZ9n4XI
4SYgN+XTA7jGXBVoNQkRbe2JFOK8RoX1Ng3LESiHzYobk/cWrcekFaRxInU4Z5GHttRKM0yw0F4W
II8v1l1GYmcBw9D1c2N/6OL79LdX4nePezIWCYbK8KpG1cdQ0j6XY3+otE1jEVBwdsi2RhvIf5MI
z1ZwjPzSnKnKptGGcBx07p3cTFyDgFky+SsKmhP91HPzo62WFwsrKUVoWPad7BQKyNBFK1yC6+J3
Oqa6px1m4ljtEstA01vahN6g36Sgd7p+XSJBnHtIJ6phKA1mDm5nN2l7J84ezfBuyrrNdUGi62H/
fvJs+5S2i6lCEJ0KpwEn1qKUTtcKEJkE2QRh6p5IAQHl2NERjDIWyMo6A+B54HC+roggyBPOMZRy
n89jWSDIG9/04b4pv0Tqtgc0KUgBPxYL+Zo8WrnToB9T/L5x2+Q7mM2csHvuCtHeg0gnzjskbUz1
qIJR12oHblvEdkxepg0wQPKHWXm9foACS+DRckFNWA7FAge+SHs9TkDzVoO4pvA/JoXLI9LOsDNd
xQsKx3epw9IlpGCm9WM3xG+oxKSKdEIhRQK5df5q14rbSodIz7zr2gieKY+FO42IRcaIGBFR+IK9
2f5M9UcVDOLXxYiuhvMGOqkK1cIovFfj86Uld4kyIdUThCKBsfE4HyQyU1tl8c6Mn8AQ2pRLMFpP
8cRYkJ+u6yMSxbmDZCyyRGPHVuutExV3YfRjsStnnKlT26XAFkSHxzsGdG5Hu4YwyWgdo8aoiUXR
Ev1xXSWRJXDZAlYiJLVoIGXMQlCDbdUl9TUJ1F6paCibZaVXIrnJOYU4keNOjiBJ3hvYvR/vGDA7
9QpMym0ahmdbC6yP/fQrAi+GYDOS2GoMgXp00ObYmab7ydKcmj4no+WCB3P7oaPkqwJZu1Rqw1xE
h8EF1JxIWmJE9L6qBGtsgiuz1POgpPXZWCw2Ql8PJnIlfY8ksJ31gMgcRaM4AhPkJ9sXPY+jjnVv
dCyVDAV1RvIzSgTvd10dbCuxyWEU6DkLHHRtyKgBIVLRItk6FCpYWnoTazki9OH15/tbEmeBAx0G
vQHPMRbHDlqNaYe+8zv6bcxeke//lYf9T9YRk+Ekc8C2kbaE7PNWBt8EbW5r1XANehdjN+C61a3f
0W9BXGBqOqrkC3vAIYjBpgXkKzZIZdXX61LY0Vy8JcytEwYXBzBazhlNtMiavIQ6Gun8Ns0cOPQE
Ceu4qcHkgPaxvYie76pdnIjk7EKp5spkW42ebTzN+R1VUy+yntpuEtzU6gGeyOGsguJzySAx5BBk
kDYjRU2fWgxdXz9AgTa8M8rGKCb5DCk1YuBs33ZE2aTVJ9qI4L1Wvd5vdXgvVLV1oTZhh5q0TvDd
EgF67tHUgDmtuaG9rXPRBprg+HhvtAxZ9Sv9GvUvi6o5RvMuHCW4RDBhFY8TpVhsOXlNWlyCqJNV
dOV9BzZl7U0jYMw2CKrtnuqnQbbp/An/OaAShzgS998UxgnBNhVFc+WXU3Lcb+GSGqxhTmo3t4oH
s7+Xu8Id5RojNGgDl3ZYODJRnnS13C7p8pTR/huxpgAsy+/12AH4TAFjdwQ48JFuzCS9Hdtso4/1
cw1MCEJFqzQim2NXd3JqxWzJkc2odPMeBPZl7igNShzFSwG2yuvWfTmXzh0K+ymnopRxtNU0wcAC
phfBxrVsWwqO50ED5bu0qUxMTBZLNrp513lLk9xagIIT5EuXY5Pcb+B8lCSnmW51EeJi44Qb4trU
3Fhl5aee5JY/GT73UgJtL+63SSCyCqFwzltZnV2A1g5BOd+1iy9P73H5tfTA2A28dzsGsZLhqw6D
ZxFKZuGed80ETHA629fFShjnv+bJsJcCqFZYYGLoPliG0Rx11/lsE6b9JKQKWRcH2C62qWsiGpzf
dGtJCsgow+W486C74DMqHB2sb3pQBOzqBbfKXhOvHbgbFay6YURT5t0ZFE+qGd8Qntpbnpkrvh4K
QJnWQtupBKbwielWCjj0stxevCJ+RBhwhhlgwco3pXog1lNShjdIWwVKrVrLqUzOn5nWEAOdSFpw
Z9F2uK8Os+akWE4E7NyMnc/sZ7ophaxUa+7gVCjnuCpCut60W9kDJ56byotPsD+bwFo6qfQF/oAp
cHlt4CJhO+SAzOayEhnc54jUEfCldgrQ5PDx4pl+dPvLTMwHEaz05dww3j6wbIE2SkyM8/JmYk7Y
TcSm2ILR5QHT4tggAbo0ehd0R256VDlEF7h2lqfyOKMBY1o1yBXk6Zv5zQjqAPg6D822DcbA2Ev7
YRPv840mSokuezTIwEy2KqzgsWPliHt8nZoC1FIeJvRo2FA8WBWe7acEG1vs9YFa649fHyeP8y1j
FzUAu1EnD1SKG4Ua97MN/qrrtnKRQDAZAOTAPhhW2S/G/bNaSadaKWYvTobXUlIbP+wLy62QnQsk
XU7zH0XhOwMbs8fB7/OnbqqZ3ZdlPCONYLinBXDzCDArOke3gf5UBGHqgo3ujztdnFTusQ+ZSsHr
l8yeMX5uE6TL0Q2NY0EWe+EnOSHc48ac2IzJWgjJQrIF6FlQdbvr93SRWHISuGyCIJDL2QAJiXqv
2F8Q66fmk2IDwhyBvuqC69KEd8VlFHUIOrWlZqb31dp0D+0dFi8CRhRjIs9zmv8BMPZyuYfTkEsg
9AigIvg8nOCVu9sYXFRPlenmnuR3wAia3rAZv29bDwDjQlzxy/yJE80/7FaeCpQOpuOu3eIpTrRX
dyxlKTeinR6RpXBvOpLHCbt2EAVK2s+FMd5gyOGP3SNTB6s7QIXANjAG7s8fWlPklrakeNNsW4ne
aR6JdhpK2j7xOn/xa+zqRC7YHv9iu4+TzGmnDpnS6OD99mhFvtqR/dimkUg7FrzOgtu5DH58OqUg
nCDRUbvBm99BMrjTYSHjixhw/jKwcbK4QDrHZpFUzDAYNlb3UuJTp0eIgQsDPoRoMeEiqnHCuKgW
LSPaehUObzTqGJjo9PPQSrsZwCm7UBXxwF8mQZw0zi+m+pRIsX1UzTIcA4Nao2PPNkPYQdo8+AnY
UCK3xhaGKKypq2/Axv6ezIhdNR6ZPO4TayEUgQDQqcq92TujHoSH5M4awZdkGTf5rgEnBvtwSG4L
fDxliVMX4MPYMqDMDHh2Ame3ZlHstyCdBq4jlpLO38sQ2lOjZD1+D8h6q33lZiCNjLf5/i/WnnDq
WA21CZbLVfkCDBR4mfMQG3RGKxD0yFj3Kn211IinGjO23BCLRa+FGQ3/WrAiDSp0ZGZYtuJ8QRta
IYpu3YychSzbaNtusMJ3V/+UcaZPwNsXhKmLIh/TD7hojGYESRLfsmusPDRyFfp1aucDg8ePrRgT
2jV2bUuqBHMUCy6P3c2FfsBvwaYkq8LxE9RgNG+soqhmzxrzAwUylSMty36ZzLu6xZKkrgE3U/lW
ZYuoQbCq6YlgzjVgGwvr4Io0eVaVmW+URINrtMu7SRVppwObZ08lXRacrkhZzkOYQwtM6g6uT96z
m8w24DYN1O3fpEwWoGIAOAL4A2zxn7+HYibSYILP0GuL+U1NtV20FCWqWZZAnTWHdyKHr8otNIxb
TcJ2Um6jQ5201btRal+sKAMKaVFtBK+cObQLS/mtFf+RIndLHdkEhzcjKuqAS2pssAEzvDS4OQAf
x45oK3rNz53qx11XLE9pQ7Ny9pAavloWJqyw+yPyputCsB0MBBCEe4P9+8kHNKbU9Nyo09mrq2hj
zPVj2cmiL5+15BPAQf/J4JLPVgFEIJ3nyeshyRlKa1+DAT405G1XRb6kDhvJKAVzfqtfW6dCuRTU
BIjqSKXol1dO8K3sW179UwGwFhZhK2Sgos/K1dd1oiWXgNoU/PYFCsQIA4yy4H99XZf4BMxHnsjh
XHKWGk0Rzgh/y/fZJ/iM7G7Q3KnvF0fyDb+v8DHUwDGT0E2eReh9wlPl3vaoFUsuW7hKtvw4+/9H
2nU1yW0z21/EKubwyjwzm7VBqxeWrEAw5/jr78H6s5aDpQey7oNLdrlKPQ02uhsdzlEA31KAGKQD
5E7ptdeE9xV348+7suwEkTXIujAXONTOa75SJrtvqh19S/GEiLmJxe5VwP4y0KfBeAKOq/OrUGlK
U2YqXHJsFk6kt7YBiqnLXmTXZf0SYbAURBH4rfVlgYgxIl8rbRzttm2OE0iDbSAZcjYPdkPMRhgT
YpZxAHGODGEF2BAEUvlZpsaYfUhf5UJyinHiJQuXDxCYUucHCPKJVNOaaQaW1uSZP4dgiI8UkYau
xg6dk5QAWuRZJPUdH9zyRkkmD8UHy2scJh623WIDQsIWmsQGzgPnw31EoKa3biOH8ZPqaKqxVaF4
Q6EbNJTlB3lyAeHgzQ4G9VpnVe1OU52hL7F6jDzsj4LqRj7jQ2Ohlfs1RrAz08xtBNk2spdk4OwS
7V/vjRTGaQ5l1chaji+oX69++4gxf0A1AHm6BRBhiwcfz2fyvh7jM0eTrFkiw0kvqm/1n7T8k7L8
14Y78+EYd7mCC7KNqVGucuMo0486vymwatqPHFfFu9qM9ygXQxjqXgPdb2qcQIjppPFj27ZOUXT+
ZSey+6wEBYJoyIqpGSpbn81EdSL6YgDhoQV0XPtY+7GXOGbmawugn/jAsftmYaBLAdwuQEayEIBW
V2htSY0fDFj+/Jh5lYrnlTf5oN/zjTlyUC595Ci5m2+9y2RHzMVMXGrLgEz0nLQH8to5FJ0G3IPN
8+pR0r//jtxBLWUjkfGXomWmYkoA0UFf62P0ZIBpU0dzRO/CunAlhxI9oazJk7t7BzZiGa+JBSFE
pAo3uwMPiJzetWX+oJr3nOOkf8sHP2lKoIeUTXRiWHpKMpaRkhgwzxGoRqUrnSLXcszb5qCGljtz
/MiuShthjLOchDiudYKoLVq9eaPCVu1irtrQAtfvH+XlG1mMYzTFMl2bFPf776p67oJRFwyRAhBv
JYeW4Apez2lfOw2kszLQ60AmfB7mIkmPwRENy4yGry2GfrEQa/erwIs4+1/sXQzjuCKguQhyOuAQ
j/n36khcSku1OslreeQXVXbLpyYAMP9RinVfU2UuxYDqEcn90V3dzlFC8qlwenv8Obm631zRW8dn
f1Z2HwfvgtkMb5jjZogk3LpS05JQNNriMOmDeCMZnX4Ya1N0l156FAd9cIRJT47TiIm6ZKmysG8A
aRxN/c3UyE/ZGj/AECxbWSr9pmwL2ZnqDsliUWeuJqQillZBFaiVhhSgf/2M/A98KWuqO5WpgT21
FwDxKyXfkkUgBzVTJCetAGSWqqB56SrdXWZZPJJaAkZUNkgh4FdETqDad+uAlDFpzdUA0Pm5Xc0q
XEHV4dbMyKy1KwCpi058tfhY4IE8R+N42N2AtRHH+B1TGxDsTfid1nqqSeMLAEJIRc2JieJedj67
iaiFNjAgQWW0bhhLbtZYMfJIn+G7LWLHdeOCBQ1V5foKtKb+OOhPl+XtxytLwwoZcJxV8G+fn6Qp
oLxtWBilgk9I7FwFL0FypFhmcgfWdJrI8J7R+x9vI5I5TauPpBibyrOr3Fq3IDEP6W1tKlsEMW3p
8LLe3W+3kcZkvWQFuHGO4RQ3F77E3V0SgXireY1yTk7zL1qhEwysJVTlWAgxrWplAKnDB9HSpmDa
qW+CO860yakaQA3CSwc/jgohBINuAaUCGAvFEz//cIUOIHHs5NKgjyKLcoyu8QfoYeWD8IRVcIM4
imP6xaPmAN61t9HO5J3snnPf/gJ68pt6SGfKkdwOuITWWFROl0q3aVU5ZJF5e5sf4YwYXdkwkhSr
kpu4FWoQBeDXvM4aW7+rX4qgC2hGJzgtWK3AZToGmT+cGgO6gtSZ8ALongPG6BI604Dc1JFrnGuM
sddlzio86TuvPZBg9osHAL2gej7diZ96T3Qp+vjglAFv5273mm4lM9d0Bj2KZI7IY3MwHxDdyzzi
095BQ4IUQPXTf59HoUe+UZW5pN2qVVlJEOSEZTCuIhTXPAE005yZlN1bY0m4M6jUK2ACZ24nYBKM
VFCQIKjB9Fwji6SMDtJPCgoec9PWPVewFcbkWga2qEwg+6IjaFXLNSktW1rvRyzUhONac0LGbqcT
+iiA4kfk+PDy6LJGFlRaIjEVEjZ6dywCpcz9fPiriogTxYotTd5E5Lukn8LLTn1Xz41o9tvlq5Yv
BfK8nhROlgWNONtxdkp0TtVk9zps5DAfz4gxRCuVyEewm4BZFHMajzrAIgjc0YSvKLay4paRIPjY
1+w5lkO/FZukb4+X+ZZj2rezmONbGtWrafR2wd1k/JcvSFff0c0B+jjjYTGVO0mjDo+OQkYUaGF0
eFHt8obfyvmIQEsvG5go/pHEeNKxSSbksIhRhrX2QWSYeYjMR7ufWyB7IiMrrqw5MYDAOc6rK8/I
1fqijThJ1e6Jor2DMSZFB3Ax49zMhUSAk8CNt6TiXlKruz7jDqbspTcUKA2IlwD2+oDKH41pPua0
D9EDQp4CwhGXRC52G4s4xFql9aU5IAcIyHwso1DhlRR3O7Fb8cw515aZd4TG6GKxaemZkvMVqfdt
weu8DyxwvP4GRRk9tw+WutGZCV7GqrRCMTYUZDIKaM+zcAa/hhnx6l77H5DSjOILInVk7NXq8qJu
V/hStHUcIf+Rxal/2bHslvYs9V0Ec4CRgj0nIUbIp4id5vXoxmHuI/gPqd2DmgO+e7lqA62/5SWN
u65mI5g5xLwrCmPIaJwwjNds8vMm/bKYKJSqwNcR49LWMo6D2R3M2epKf9ImvemNOgJyJS4lne1A
tVRG0E1ifL0Mo66SNwjAzedldfueYKMn87Y0+7KfTAHGIlWW+QqfYPrSugLoTzLKwpbiogyzzKoP
2LlIvXkR1hu5mpufnM+8Y0kGyjsm4j/isqwxn3mW0zpO5Zaq3jzTDk18T5PZ+hn9EqSTy4lX2Nkz
rDOJzPeNSD5loog6MQVlmL5UD0J7kL01BBJIa4tDkK8euvZh+Y13afZ8AiSbmJGACwbVE5NZZaJO
chDf0Wp1HBZo0cwYz2jBaAEoJZ/WsB7WKZBqu+X1AHbS5zPBTJRW8QwyzCGG059f1u5TjEf2nD5f
/pLUXD76nl/31WJ8ukIGxcjyjqZX/RvfXItxaazdchKO/fRUA9crZejRkRmf35XZStDFVnE9KUB8
EtvEmUMZHK/IUI2ftLK08BzCzunpGLr9JZH5bJNe9lnXIBUHoPPi4ZEseXKkBk08Fu7lM9zPAzai
mA+V4gUGTPy3HDW/o+xm37ID+OzD32DtpRfrw/faiGIyKqKv5ZjLeI2T6Lo+1P6hAm2nONh2digL
18SqR+rxSal2zhIraSBuQ1iWKWf3+deTxBGtc0ud3MLU0I2SB7A/RNJysErs6l8+zJ0EwABxrEQZ
TzCCwzYOTUAEW8ZSTm6SZTOKKOYMHNpRHWwTYDYv6lhHp0ZJk+Cy1D23auBJrsug7JAkNC3PNWzX
TO0MNZncsrke1HW6trTTXMkiIDSnwZbNcIS7yVI/UnmgnXsvHODDioBuQOXVwI0/Fy036zRHHUSr
AbkDKFBYv1CoGRKS48SljONKY4IWViTVqP5bWnEDlvdwPFKSpRbjZfxKzp7dbFVjghWqfkppDVCt
EAc3X65WzY260eN8O/ptmDuxPUDWh+WaKGhK/3aA0zNVSXU7d3BFt7WxTHvghaK92LdRioVORvfS
WpFtT24r3805KPeEzOBhkO1ccwy168DWR/2GWsW5TfSJrmdVEk8uYEPv27SxzfxRKPSwGlXn8unt
abOVxNgDYEfrlVBJ6QIsoPlzHOec77NnBEgUsHQgYTXhQ/y0zCaykl4Y3SgynW7pnrLBOgLR5r+/
Ts4SBMbfi31XjBQIw82m7E5sAFFCao6IvXGRMxmMo7fggkywauKqajbWPGmRpwIvIFZlwr6wSwy5
+Sa6huuP7DXjTs/vhZkz6YyPIhKmRPURicgb8wHG9uNjeaoONO3hkWrt2t8mv6NWs0ltLQGo50qO
/E5DaLNJkoeVsFz1WXyv9QYP+GPXJ22zSWpBW2klhrCzTEFrpHZElD5QsqMT7lOLKVNKPsVNoul3
Yj3GNqVjThJr/gTg6Mis0sN4EHqbStNRijXDBjwG3OWRvewHX+49hWSOs63QNDf1HPKuiuc4LDHs
loA54dh7ul8Hymv21+VLvfc0ORPInKheyOO6tBBIs2W0z33sXhPtbZiYDh/En+qRu1W1fzvQFDVV
TJxqoGE8/4yJmK6VbuJUxeOyUk6ep/q2eVJTW3fNTx12pK+sY3+ffYpv11fgd15WeSeRNfCixcQR
Smkq6ODOhafpNExWhKspHpNwDdtw8enZciu8e8FmK4fxl1YytmQpkTDTS1g90EuoYfEITH43tDCx
vl5Wi/7sD5a6UYuJoBgW0IdGQua1NtX6PUl066abRdXLeksNxCIqvq51tXJiwr98yV+Hyc4LlIUK
PNdFn9yKqI6hrWF9hXK20wSWZ9TYAZFkYLHbpPhhFrf6LX0J1U7HeTJwPqjG+HOh1auowLTV28tE
Cf9hwuaJ2WuTGCaKvnjF4g9gWZ0bjippY5kvuCr0g9JebS85TQNYbuAHPM+n4kj8zEFPqDjIcLSJ
nrgD193KVMiHz4yBURAyIAXFaMj5j6hTqdSEDlen87Kb9SrTbQ0r3k4SarBl9U7Dm4I+lbBF2DgU
CP+xwfOC3Hen2Od1EvYsDk2bNyIQrGizRaKmn8feNGHgGgAODAoDAOqrL5iR/5zkKfgcl4aHELHr
HrciaTTa+H9xniURiHCYpwAinGwXNzA17DiJB5Bgx9hyDzDqxpsZ/xehQC2VVZBggLfyXKik5nJG
UoAo9Djo9LvuYCT/R4LKTfS5d5aw4JU29xItcMlQOjsRfVvWnkcVSXca45GY168qZs7UXue4wN1H
DCwZyxxYSsazlvFNo9TVLahOUDDojf5nXQ3EryeImktdPalr24Ztp4+uGUXZQ7O2s90O/x1CVRVR
pX7/DYzDasfJbCxwXqBIbLlWNt5O1XzC6NXTZb+4e21R3qeERMYbt/D558uVipRKKeLBpjgCxrQI
gDon08U8Dkq2jduCkpo8FOjxqdjKAwHj1GH/wcEyBAaPeH3O/R+j4bmK0IOxLouJ7/Ws1ENRw4es
ylOmgb62nG+J3jvCSDylGj5P/XOVY1g6upUkUEV1yamp2uchIgEA7wAOcB9HeUCEzhGKY7t+vnxU
+5a++XWMpS8Y6sQhoGRIPVx9V7pg1r37Vh3ICcuDwX9mu6AGsJHGXGYz7lsB/mxye6XLTkI6L/cA
BDKOJQJ0MIpE4pRhd+/VRh4T+FcRPBpSBaOPUSHwyJTm13qzmBzyIp4U5mpBI01sJDhoPdfDOT0k
M28L7G3Vio0B24Njbg5inSoMNH3KTAdL8NetW4823eCuHD21VxAw2yoW46MTOj73QpB79TW4bd3L
xkL1+PcfgTb2+bWqVm3Vi5rAVgaQV2dDEqxl5GN/BhCTEwiSRuBUxTOv77IX/t5VV1mawNxasmFa
aPgTb+X0G4Y+E9yTy5rtvjK2QuRz1dayN2sxqtGwPpUUdOtIqZ6Lg+LUx8TnVR9558gE9FxKamxf
IW8bBqzAV0NoLeK3elj8NKlv6hl3MFJ+XFaQd4iMEyqjCiVyAYe4IIbK2o253tXAJLos5PI9QCRj
DlEy0rmgRgrKUtTLnEHlUcvw1GD8RwRaQX0tMtxnqb6KRuN1WYzbqZT/XxcaPutcERJHsrIaUERZ
b3LjPl/uLx8UTw3GYRBAOmdEoQcFenFCpxoBz2nwnN/eqOHG26Jeeq5GF1mYWJggxrxWj9ND7kfu
GujfNY8+Lden2rHc1tcOundZO44ZvGUim4wt0pumazWINXQAvgNKNedDg3CuENt3IQKQMzICV6R8
Wj93z+ndeOhvpZC40XdlcasD6hE66DR7LAtgqv5wWUHO53tzJhsFVz1ugFwGBVvypOSPff0tyTjD
EbwzZFxEsgqWWtIiRFmIdtUszm9MKNC/44I7f6sTbNRoRl0pYmqFmAEzndUFrRxwg+04oI1085QC
RMC9fHD/km0oWP8EioVksB5CVcrabISSPmVoa7AL1hcTrUH5sxDIYfnEk7f7XAHOyT/iGHehSKMa
S/I8uVYy/1DLonAAIvy5mJoFN27Wr7S44dj+v9y5d5GM69DiyEgyDdkeIvTV4ole6aMxcJeB6Zvc
yL6MKcU6iLw/Kj2go/VLVcalAMNcnYqGGow6OYIG4sn2SZEBpLTE+M/Skfr8kNdDMAMgfKrNAwgA
nUx4vfx96XkyFmWKEga/0CuRMJRCL87GouQSKbARRZNrRJOzKC9p/GkQFrsa/cty9moQeMKAg9PS
gOkkGsz7f7RytRdmZK3/ANmM492iAjkhCeZj+tA7YkhnQYXUrqdr3u70zvU/E87kCsrUCvqoCwjf
8v2E0VrzpupeOApSBT6cJEZ46egpqp8seH1mNFFTzMhHlFszEK/jo3hrBLGjApSLl43svQyhz7ss
6os2X61YJcMC3TOdDoyCKZjD/mgFNZbquaVVGnAuacXYx9AuVdOVMFJ6/Y3P6rPxEh/jJ8x/TJ/x
ILt7e3R8mULxvgq5G447kzRnarLOQKzBGVjCZtQAHVInOWINN1C83ygD7jjvM0mMD8A0vIZvigMF
HS65y+/olCdG7DEWPQDdDB4g4Q4n8kQy17/vgRhUlHCsI9ijjqDGRbW6Jry6yL7lv1sKk1CkemEt
cQTLr9bbpb6qxLu+5qRe/3K1f8lg1xQ60jaDlcJG0oPweX6cguG6uh5P+Ut+0u6zx+5xvtFf8kB/
Url4YzsBEdURHWgs8CnAx2LMM0klk1QyXqedZ2JUuADhqBbbmmfhPSX/ZXHD4e5HwxACagIYHLXY
uQdZTEsg6aC1IWaSBwbeILZ4Bbu9vhB0epfBeMpynNZcWlH6Nq8l4N6tIVZtxU9GICMM8U+Qur4P
F3wjjXGNMopHQ7pAGp3kAOwduFHiJwngB4WfX1ecx/1utNkIY3IkNIYyZC8QVpH6esnqcGrb63b2
SBQ9XnbHvA9F///GQ1qY7pSqGB8q1xPbTH7kU+VclrB7sza6MKY3lHMmybGGLle2YNV8lYHIIemW
PWTzyIGY3kmKziyC8YN6PA2WkUOZwrKw95Mf1Co5WQSEafo8HRKl++/ZMoY1dPR2McaMLRFGNXB6
5FkRUwsUM6/PvljVEJQr77Gze4AbKYxWSTEJsyDg7hoAERVOeN9q6qfL32ivCHOmCePXBfCcY+0a
mmBBODTU0pXNa53UPzPSO2Y03Mrld326LZtPAhBWAfjkLMlRyDt71vCvoLtZEhFbxWVodnArS7u+
ShjDk4bJvfw793LQs9/JBIMIoHsCuD0xhDA4oKhMHoYbPUbVPPbUQ+OC0vpn971+MDGUyJ3l2r2T
Gmb/6XQ1Vh0Yd1MtaTGTt88way4GgBypBHyOvtqGytNy94tvRDG+pm4lRS+6N18zeaRGSdeh/o2u
A6VAmf0qu+uPP5pawUQESugSVrZQyWbOVspHMDKJaEcoI5pda5p7sUzQBefCcO+trZxJYoJtMoA+
ZjJUhPRqcE2i28JiuZk2eFopelFf2XNfeE2VPk6q6GXFi5VVNpY8vNTASiZKxpEa3SbE73LQ0ls6
sJtaZxqvxuh7pnCRzHb9/vupsFM2hSQ3VTZiNFoN9KNgp99iL3NGBwX4GGvSvAR81x1vpDFGFq91
aRB6MoPReP08ADb2K+cK0b/iQyDbiGCMC72vNqpXKKTZoytdUQyfHDuh5CSHXFir3bQDgJxY+9JU
Axua59GlUEagPmYoUstBcmP4KxBNRmd9w7v5w5U2bLSLmKLH9iMmGRh/nJdtXZAM4xtyCqLp6I1e
ifQqcOc0wK5jPFPnHeZuxNlIZHxznmZxNfXopmn2Z1SFZBuQv05xPduWJ92vdNMssUEBFva81d43
JpAPn3EjmfHY5jjkopKjXqjodYY3v2xdp3EuB7Xem58RWhdbN2bhZhqa+ABeT8x7SLN8MjryvU1X
0M3noCdrzFk6mlase71W9GFVmp8kbF37aWFJQZ0Q7I0NJrmt5Qkzel3+g0hEvMuU8Us0t5U9akpt
q/Ii+PI6L07WdJmrELN0NRUkwqTuDcmva7RtVWvRg6EU8DYgtKAeoZUKoLnEbUuLOPEw6o6+KmIw
LWrn5K3yNJHhqdGB9SsXxieSlrM/TVlx6NvoS56npiM2ZeNMpOtAyWPgLSK0IPfsMV1RTLITReNg
Z3VX25hbAha4vPbkR9rMf9Ud6Y9lpyiJPSqgVNcEA/3tODMmWwE7Um5r66QljkzAl9Va2VehKWWf
c/l2vcnmqzE+FtxccdnXM/oMx9VPQrpRugbKkY6v8te6dsMIRYtF/o1u7wcQLbXtRrXBy2mozaNm
daEwp0cQiXCyIPqbP1qigUcFciDZYnfZ26nr5hW8F65ADB8dQQDOa8j7K+KQcnJWfR3sXqm8yye5
G42RnP4jlDlIhOesLGQNXSOhO8bx5EtR/4JH3BEL3pyscv8Y30Ux0WooFzWaNTixpMg8UYTRraUt
YGn/ska7rv9dI/Z1mEtTp5EcT+sxQvSd/5otzpHtV0M2EpjgMqyFMEYaFpk0e/LoOrOBcvlwwF4K
xyL2iqFwxL+OTGf8vqBMg9AAfAyrPeVBPyoUH/lEp81GbwEeQMCbs9/9REhaMMOMeWJkZ+dxBrMb
iWkRDBkYYOOsvy4qWDB4vN88GYzF5VNdAKQYZo5p8d7GO8avlezJAJgqxxB4ghh764ahMfUFAbqa
vrYiNviiYJm+Xza2/S/0fmIshGm8go0FnvGtQo55Ltocjx57uzqIVz3tjvPk7ZaoNvIY2ytznVS5
CKUAj4/5a7AeIOeYDn3wJ4NNwMX+ZQsKY3vVmgja2sL28qvyMQu7L/m37lp40N0BTSJaqdKcuUGt
SrTF2hUOvA4K/TofvOFGPPN0F1MZgPUSFDUi/DPqdmYuXj/E9lSAVAl7Mwm2+sYodS9/0L1ZDKiN
IRsgvCsWYPHPr0AkV6IZlbgCYFeSXeAkXFn2F2TRQXwUbhJH9Ft7uJUcgG4iMiZ/0kA/E0+NelNH
kIYCaBb0BqbtIwhobEHFhsYSDn1oxViN6rhDP7up5UZfJvMSgH4x1tQrI9rPQJiXHlOMl5qlPfmq
n3zma7jXSD9TkXEyVq02qkBVpPMkww1NnCe/ObR24cfcWd3d+IbZWVWBJcOXMmbULZG0phFqhY1i
LgfZKGWXdEv2XalG6W4dKsJbJ9j3Ou8CGftBJqjPWQ3tclK6rRSBqg8YRukfgKXiEN/FMHayKKSu
VwMJEN0qG4IxVILu8Ef4oWdiGOuIhFStOhnaFOmLrH2qouu84NToeAfGmIMpEx2jWPAzYEYKikK5
ttoVhL9fLt9rnhQm6lRWFNWEjvnoyqNWvwzZVSz+dVkE/bIfPdb7J2HijWJO/Swl+CTFiLhZdHVi
p/HCOa1/CTi/pLBIqyVNowr9fwPEwLF+CzgqAk5/Q8exeAPEu0npu52xUKuGurTS8gY3pghe2QFO
OdFtAAPZnfxa17NjVSUnbHM1ZAKPjBmiMm7f3oIYNvxJJyuj73SysnmkI7T8pfFdHSkWBW0T6qrO
3KVaHImkLrANunRMuWa6dXR6GzQ/Tmv3XmTTJYJRsLF2bLTHhcfbsK/wRj5zyWZ9yuohwnP775lw
2mRXHv7OIX5nJvxtjvODoWLzGDmeSssJzI0r27jVlRbj2eDc8MxnqQ8BkWoPXnWjO7MP5rMC4J6J
UxyyO83BEO+xBwGUEmR3wur0rfNnqP1v+/pYkbUUSWOpR6cU8JtVhtWUhjj1ofCiw1KiOCT6lZt/
4WU2VD1WfQoO8I8wJoVC57sfcjwe3VmrPQvwm3Or2In0DXm23TQSJ6HY8wpbaYw1N+j1C1EJ1Xqh
8xsFTL6imvNS3V0T2kphwpzQtUUmSZgpyA9JWGLaPBhhv6juHegKjHBIeXWTvfRsK5AJc3OiqXNe
QS1EcuMmlpPkOADO1DFiY7kydf1Fwawm0JIxB62qpsVxtbs5hEoxkmVgFKHSyswZClKVFKNAJlfQ
Q8sG5dA9cOacxQxmr3fqgNcA3/uIKp7+APtVgCzxVk7fZGWiWcRDl2HLrctURx31Z/AEPlyOHnuJ
ylYEE6AUcZyrTIYIA8iRg/5KDDOwqr9mgZvx7SqjqEjsVE3DbjETp+IkkfpqpMp4y8/FK92peohc
WvVvscdZFPe5kzuXlduLvvjM2NtWNJQV2akPRYjEUgYcrVvn3Us1+3kt3Rs8QIU9N74VwrhRVIQw
Qp206CJJSlA2t4PwfcQoy5qtPipUzlhXh/+fVowflSsrN8GSRzc5v6v5cyRdER4wHPdiM7EpSrGe
WoHCBbEBUIDjm2vuvtGV295R/wIYlH1ZJ65A5hSzxjAauYNAiuEIhk8v1p067AF/RceShjBaeRJ5
/pg5RjUiExiRIJFO6sSr3TxTo8z9nmAo4oeBKGAAribkI95ydWXunJ6oidGsb4dLceQzbz0RgIwU
V0JQAOZL4A0uyJzIw9y8tF3TMorfNjCTG8D+YzRbeUDJzRuvf2NrkOOi2UyxEklsrhFWHLBnut4k
2HAYok+j0XsJMFUofGvSdOgcnSz9pFa3c73YCx084U8PcdRmc0hNmxUlGnDMaqD4I7Ebpw+bz6sD
FEv0/KWJZ1B73mYTm1gmTVJqJCMUXUQNhsZR8XbPnGwCdswEGpTMzZ/wkHa5OB97D+mtVCYEr5VY
x4WJ48Zc22KnwGrG8CJ4T5wc6BS/d7B7nnwrkgnC9djoYCGAPYkoDS7PKsBFDt/SZyvAzs4Tv7HJ
uy/sblcWZ2jSKJiPor4hOnbOfKpPqm0FaUjfHjKnYMxTj3FFIOwRlHjAEHzUVk+d2d3Wqp5xItPe
6tw29WSTYeR+i0Ha9S2TUNTObrz6LQ9vHqqvgg0Vw/hKfqW56PKYPhiLU1m3XXolOfRRwMMG2Ath
2w/KOCRNylaQ7eCm5AoGr3UZsDzEMYiEGUVsSBaNOyacM97NpLYiGZ9Ulm1TYVjyb/QoakH5qcTD
B1kUeBk0lxNdOJ+U7QJPWZqQlXbkK/RKtYd8OILp1KMFoBItpmz82wX90RjVRkkWc2E0jVGu6QK1
rvto99k6Fow5mnGuv0Wd4CZFnIVCHNceIugjMv2W+0lgXGseevKYW5Yjhxeo950ckECBjKBbgA04
lzca2F4jGS6HFqGrP9TZDYg9D+pQFX+mmYmJREsVgd/CpCCm2hvjZGHw6A2TS7dj+XYkNzSEULCf
CRxk/LrT3gY6ruW7UEY9Wckr5Knw4bS7rv58g2pKbQvP0fg7ncjUUi4i5X4e8i6SyUMUMiWYcUIZ
gNTV51JQrpuhPnXRcBKtabGVWsv9yzazfxneBTK3fZ5XpYkbKjBvTlomOHh/8D4eTwZzvVeiFHlP
YCYUSN1QrgQJXBp+AzD1xZfb1P2bS4D3Xto3zl+asalHYURK3MwITABYtufm+zCEXfZ4+fR4JsKm
FUWbpiAZhIlgNfORFkGrJwFFg+SRgojVgXDgDSfvemdsJWCeXMIcmULPenPFh0itSoUCaiXzYyVp
QV5XYVs9i5l6ReTTFOkBR8Ndn7IRyNy8Vc/7RiDQsEUjYjxQsAAab6uD4v1OvN39ahtxzJ0DGOUa
63RjpkdpvDpmgILlbSnumqOER7QI0FJNZDf1hDWu+1iGl7T62cY4hQPIBc6p8UQwjrhVBmlMBVS3
pDhagqFVThPQQTlQLh/Jy+EK0ST9pQj9dBtbqM3BrDEwgtYUsatnebG75xVI1vGz9XkKUH1xcM9W
T3XrLFTuaVGC30jhKcqYoyQ1pVHSd1M8PrRIOVXtT57tkixj6gGInUBeY+xvWWKtjyv04OQ8UvxG
LK9IWd+N5jy4HEunNbcPNbmNJMb0tNzo8i57a2cseIlhKBIoiNJR8sQTr/y3B8gHPKF3rRg/32ng
IJHe6Fuuu+Pi4BP6jTOKIN+Wv9EvVd3y+Yx2XQdwDhUTUU3E4su5uYDuS63rDn0UZfrUa7ldD8dU
VQ9V/FUQxDBveeW5/VR9I5BREuyTcofiG30aDM8UFWx8sRwtSB8o7eLwwnONu7a4EceEMkMYxU7O
od+Axak4jlHB4sL87LonGeU+lKyxxcQ+69Z+ajMgV/6DyY+JRi9y46D8SZlPBFdz2yfeo273Cb0R
ydxyY9CMfJFpK0Kd6qDoiOoviZK9dvWgAwOciGT1TOAfZjZoG/W/jEbhpl/UMj7ejHetmVuOja18
WnQMHxnAyQQVEKgspeEqbmsOvvz+Q2ijK3PZY6sWNaz4QNfb7KG+qxW7PVD83MyZUtf83nyjqWzh
EwAQHCNnCcTT+DRfyycQ6/K8we5tUUBZCDgVg+IBnd+WRqvHLF3REgTTZYDhgxhlLzzig+n1mwGi
WJ/izZH7SQnveUtyuza2kcxcm9SQ46JOYcdokRx0FZV0cVkfpmp9uuzweBoy92WUW6PRKCtLro7e
MBl2OvwA0bstyaOd4D3dcOTtLnlgoOfXkTJ5YJINRSclOFI1GK8GRKg1aA4UgZRPjLrrC95Fseg/
+TCPnTgjNHZLfopa7djUGq9JSL/Dh1uxkcH0cFQ5HksRfL5AUpNuBaO8VSfjtk9mP86bgCzNp8uf
a9+dKtgkBBeqBNAyNqnotNoUCvSM6tzRA83H5FqCTcLKshdavsuAFMjbTOXKZJxPV7YA0rEQfafk
RWkOepCE2bEPxzSUi9fFBz5hwB003j1XTZFkMOhiApiFwZrqSC80Y5lcpQdZz50Jol4Zk6YaWFBo
H1ZFzfBaVR+whuLg/eD+Bkrd7s3A7pupAwgFvp7p7KCJJTQ13VLtvP5Kbe38e3MsbwmxUTNMbeE6
vluuhkcQl8924mK0gvOhd93tRjxjWGOmKkMq40MTGfQOvUu7keB/QDu29UwL4HyUSPk3irXUgD4Y
9EYuY2DCOMdVbk10CSvW/BZS6ZhfmaJ/96cNLcApWrKMb432GaMmFnOtobTA0lwu2k1OsZDj58sn
uesFNhIYhRbg9Md4xSPjIVpyW+WK6VZml/iXpexfko0Y5pIkUid2Knaj3uoExmc0LI79CzqBfgVi
EmDjpTZH4O6H2ghk4rE8L+KsqbghEbblaKN8tDuX9mNiIAPx8g+uekxQXqJiijPAAf1PPd2Rwr/V
G5+pWXDV23/XbNRjQm8J1K4R+dvfArELchjuh2vM/d2UL5GvXUvH2QMC+8PwqUUvSJLsmDe++9Z+
ZG8CwHsBeSyZMvZnGMNRElEZyxGmOfrzCCA1KRiOPXDgKerhcjd8AzSTID/WOPIBHQTK3s479T3T
3f4CxqaskaytCbYJV8A6FABa5ZpbdaZ/xSUlGSsCanYurhNENKqffZWd5AQ24wyvns7Nb0ZPccYj
dj7d8doKKuDfo8Q+BvxIvVtCkXHOqo4pY8w8MlkBnB1ZJrqtKx6zxGlX/YXyuqoulrvl6nV5Y43n
i91LsjZS2eb9OJkg7SghNVGbSrQThUShKWTiq74mAy/x2YtoW2GMp0vrplP1HEUNum8qS7VbSAdL
fVYwN2Vhpuj/OPuSJblxJcgvohlXkLxyybX2KklVutAktUQS3Pfl68dRmuliQniJHh3Uh5aZIgEG
AoEID/dV/QpBzSIKmcrNf4jrYvOWDlcGHyK4ry9TWdusBrNvUvYO04wb6hyi0QitXbd3gKGtq/My
oMBpvPTaLbtY4kD2hBddpxjisTU2bo75Si6ADGpTd63hTsHSDKBAiaAY7GMYgFIsWtePbeuun9ZB
ceLAbDJZNi0E026tc9FkMGbNKW3UAefc1557VLEw2jPsk8ANrdUrXp2XNlzD6Pwbu4ZoJvsFwsf+
9hew77Op05A1s4mSzu+Uu70GyemnDk0dRvE2rwfV/p4Oe6Ym+R9kOWQ7z6X4dLbISFm10PKsH1Pu
xef+Pn9uvyxvxm39efxcP1WB+UUJtH+K75I7im3rH9GF6UdZDmBOKt+nc2u7mCYN217e1KhDlcZN
DBU0JewgWnXsMfmo3dYdSyDB2S1LIYXL3tjmPrlbEAWKfz1AEXamBKuLdnNxAADkB7iHE88Zph9t
M0rAncJrUnfBKWwzGnRL5SI2lNFoApYsfOVubEEwmlTOczaQzkH2MS8YX1bzQ1wkKuq0hrs3qiby
kjojYWK1695Sl+Jbkg3W6F//DqJ7BDyYjg06WZTuCed7FkRjE9fAr6KI4JTcqlUlyUZE9QkDbPO4
Jk1gofgCXaxZSEWUDu20rqo9bW6eEqN+yd30dUmco6bQX06r/oPupox1XuRhBrszwDlqGITf8MbI
baeu8ZVRhbc9qzTB7da1x9bqXjob06XXN1J4T4HHXEW9FQgf+/3vN6dYSaJMU9CgCSISDUFvzvXT
ZMd4ffWD1vVnYlLzYRr6NlgwUQDSdiS8ka/bhkGDvGyG2xLs3tTTSYa5AUuPUkntRLQbJqRhUd8D
SEwl3FEnXd/MpgEg0AwqG7Wsg76CCnUeh3YnRfrJbHFXdm7qyQBFlt8NHVCD+Xkd5N/HQ+Ynn63w
N513Dzj4P5JPILHLQzQdurYLHmaYbA+0ndKBzjcNp3m/tCFYEw+4xXHgbxJcYTtZRBHWLjbby9+h
ekTGvh9hWj2xBXefmBQqmPdC/SyjgHmfauFD59YWl31q5eBWxgJbTHWbsScmpWfnoL5SAFuJQ8B1
vsaZpwGexHR6GOk3XZH64yH8KX1GHQCEDKhOIZeIg1YKbBEFFGD2IHQLnQkDzKWXl1mfVyPFR8Bl
PtB9Zi77skqDZjVDO+pu9ajbD2Z2cEAT4RUEHKZVZPhmV4OLuDi3ZGglp1IU6eHvID7W8edP0mEr
mS2EHfSFqwczfgE4ZK8UR9O9X5bE1wopb5YobTTeOxGoTjAU5uXqh7TvOlBn44mM7MFbE7At45Oc
DPf8Q3W97jjdMw2KtJNEcaFZtuuaBq09wvMs5fGiT1qNKF6nN13yrOT7vJCAMIRhfGOCew1YS2Iv
xozHf2vSu2myHA8MAjR0WOSqzQwctM0Tpg5PfYH06fq5fhdA5B0eYFAQlEDjEyxoXDzBFIm6uAOz
DfTd+JL41aN7zgMj8us6oF/S28qfveKA6Se8TViq1O4VKGMUu6b08tt+8ukn9WwP4C6XnXtR6mxY
0B5Fs9DAvcx97zgFmcZoaIh06rFJfmloDwGmfacvP9wMpPvX90EYZJiWInh9gD+Hhsyld5HSALBp
AecJOP1vcPD39h0b528e9IM0KRW9/ja2+Fg6UG1RFB22mnAMLDwwQ/RnPOWbta87Vkc4yfQYhD78
sTg+graza41VCoNGrYe5Ez1qU/2zcrTw+iaK4tN2XVzwdBKjXSH8hxNqq56jt29KHMlSPfbV//BX
AiIE9NGQVvGVq3loMGTjwiuWfrxNLGdnmNGhjpsipI724k7xYSrdm76vwcXexLc6zdvg+iqFm7n5
BdwqJ7Ufy6YAhgl62WGuDW9EdZ4Ks/+ruRBIGWpgMAHnAwqily6pz+aQmiOSrHpFFAcvAJ29UmnS
QzKm5MF1ymo3aMV4rnJkTJ7aOPFJi9C3UZa2Ca2hXb3cHmIq+cjCsA/yK+S1YJw3De6gTEa3zJWF
gDHXuRJg9pUE3erglVGMOsYiIwudquLYRdPu+raLJNzAXfgv5p8vVqhuGbVJgyRQi0e/a/9xzAeI
dOH2cQ/UvCkzGwPzOxc1m2yI/WVa96sJ5Kv5qGJodExTiReIfJ1BovCyhy9Cwfry4xhZn8b6wBKF
Yqz2ery6gbnY6SfJopkz8e5uErAlYjYAYqf8G0JJGrUvLVx6xmJm/qDMaThU5meQ2gLhQo2fjklD
NRuBLhiiV1StsqAYCjYJIcv4RZ8dDytGp2gg0+XXaxcZHZ0aKLBUP+WlGTp55cX593JePSNdPK0t
JN9bFP4/DKIdcbnBOOZOSSbgOFz0ePVvRLkzm/XGaMfTWMaSjymzxV01k7FWPZ7SeM4k6y3t258Q
RH8ZdBJOaRl5A00k9kQhZLs2LoR0RLFxjmAvysGaUanzl6rWd3YG2ozr/iM2ZKsGiv1wVj55Wdxx
7tXWxsM4PbqQ7MagULBOx+tGdNFZwGv2Xyvs7zfPMxrppZ4YsIKuUPmTIcjjb+Q07OliBL/VeACE
SVpAS+NjdVROWQKpuf+GPBOSA25/C9uRzW8ZdFC2TAUqq/SGPCYP6aG9L75Cy/ug3iuP1qlckZsr
gXuwHmSkxsITAu03gok6sOnx8gnlBBE45JBTkKxInQA5tUNwnldhmVKIKbTFTZtS6qeN1e2v77/w
I28Mc6EoHjs6pRMME7M+aY7zWV2bc5S1366bEUKFLQ1dOegtGKygcbm1kUtr2rMTyYCgZrxTOy/f
OQEr4anrmTUErhsUr+vDHju1m09ZWdBe7UBPHaQplEE1cGM2w8leW4n7CmuE6Hkiy2QMS6gxXNrB
HFnhLDNSiuRm3U13mpeAK1/5DIVpnxHKRJCXlAEkRa/prUnuxCiOm6cYa4OX2uWuQ5miGMunJW7u
dbuVeIcwtm1Wxx2IfEnzmJYwFUPECQLz3go28SVa/Tp6pVosCTjvo3D8hUXwUmIas6aD++JyMzsj
K9vORMEV+Ml/XDXZQebaL5AyBa4K0Z8prmp/WZXXclgPTg1pusjSUBQv97NtQR0BKJ68Pg9keLBn
+/m6PwnLhABgYepNxXMOl9jlb2ugd5TTJl0BgiCYdjmpPquLpnvzeQhSjPxKSTREnxmBF6otyHhd
wudKaeushVXCYJcfzCnfO+trD6reqJY8IEUnZWOHb5rrbQk28Clfg75bj8sCpjtTwcbLoJXCk7K1
w92TTqmg/mAXKyox+QMUU040GL9bYfxi+KqX3UdPjLj6+kcTLk0HCRlmsyE6zSMSyo50dFxc9KK6
PgcVxgjoKFi67UL/izvZ3Rhi4X0TbRSS9THQ9kug2eO6j1IA2QpSmbsmNiWZjbCcuTXF+WGi9a0O
frAF1CqDepxvshM5VjcGIJw7DH8afoHqkQyhJzyYruG6GHCHLqTx/veb9S2AqVVdNKLN2IJGdo7u
1khXgexc7uK+OHVqT71yLfy5dp+MrDiPSnauFyM0tXafGdnnFvNNnmtaYao1srk4Uf6w/Wnc1pfJ
3AyliWPCtJSqCvp9xZ7N3+fdjinu5I/dd1kAZlvMhymXoH6tQ6RE1fmZ/xz9ugKqIWuQRtGTq6+f
57V6a9LoLmoNPxuUXTut9xh8kIVHdpdcs8vdoZlb5e1kdStSJYh+s1ZUYUM/MNqpuzK0wYEkH9sS
7u5mqdw1qiDstUOEpQ5EPeqJ86yvqSw1ENESbbeT+4Ir3qnpDJ0eBIb0UN9HQA0WRy3MH2XEjsIk
hHV6IGwKKXaV7zxohtKpbVwxX2lvmCLBfDCe3qkCduVPKQZL9PzaWuPu6WI1yJxCEQCfSz9hYhMT
qekto1xSIUMvwx0I7ycXhU1ogCJVRyZyGYLKkQzpMMFaH2R3/TEPooDuegzfkl3/Ve4YwttpY45b
nNMgF63YVjZKGHfgRC2hr2uVoQoy2utBXOiCG0tcDkLnYWzBPr4Gcf8jB91tOv66bkB4S2wMcMfK
VDE537jsApydm35hmsvq9J2umUxfWnwFbixxp8nWU2dqKDYNk4CfNdAlpWGBIU/oBd+Mn38X/mWx
SvaduMOldvPcOiN2DzrPXtJmx3qxfReY8YnS3fV9FN8Sm+VxV1PuFpBCo3BBMof2ffni7jp//WI/
aXfurf4a1x5Ta4QCyN8NnuN+Z5yjxEV1j8st8H/KIm2xseqp30V74ne30BnwCAiUPBNaDbIBuv+x
1A+D3CPciMqyT0cstYPImldUZwbLUPzec9pD+R3cgQB1QWIeLadQFleEt48D7l5ouqJ/y9djB4jT
ELCwwImKzLPdb4YK9pEqqPs0TOzGq+zFsydZBiA+Ix9GufXSxBr0OoJRc0CHcjmt+U1eSqt0woi5
WRoXw9Q1wpwIgZU26DCRjNLYkXXJCGayklA63sac4o/rFOKLqqlDONbhwWJNBW0/rS4RWLTbdilA
turu1DENxwTNizk7LdMZUxcHNXF3ueJKDosQLOdurHNrtQZtAGkMPMjc98cSmB4ogKIpOL/RQPGj
XXdDD/V+tR/ibj9/7bMg0/+DSLqIjtJViUEsDIIioeHFvpN6yYk9IHtSai312jXJvSqOwiia7yJj
3pljtWsV/WFwU9CXEBkSW+BVF9a54LSOitI7ZrxCanzcwak9y32oFFvyiBVd+xdmuLhk59GqaBQB
nsG4GC2FXgEfOwSY9dtPmp99uR4HBRfW1hw/wFgatTH1Fl0DowS+02qCmEqnHAQ504UNLuABxwKg
YcJeo1UU76nSNgd9WMuH2XbKB2jz0k91XrtnM++U85wMeQl2X8eVvBxlC+WCApkjF4kIFlprcQ9C
xw7NPrOzDte3U3CDXSyVOyi9GeHKyXFM8fTxa/LPpIDdeQZ8Y3y5bkj0tLqwxNa7eeVMwJOWq4v1
NOEQgspqPq5nclyrEIKeHsbJDoYdylQmRJ0JGMUL3yIm4NQ8DGckapTlMy7oPhhyL8M77lTveh0Q
7h+zT7ud5nf/MKyVKWsRsWSDC38Xhtm+b1ZLGrfTKvYeL7PCX7p/uloPQBHqRcYRWhGhZG/ZV7pm
jUt9HEshQ8esgTgI4wDawXyrDwOawsAb3Od++v26PWFkgfIJxMAx54Ah98vFVXofO+Ahx/mo72LX
8fUcUIx59K5bEXuMC2gkYidqQyq3Kr1YHVAHwWPUfX5klDeNT5+zTwwcqoUrqtmyy1+UQkLJF5Mk
mIHFzBwvcZaAmIVWbrcgljHmePD6BANTcEIiGR+VfVbippSVUcRGITuAyQrAlFCfvtzNopiXIid0
wcd75/XRDoxmbQSTsKHvCXgXLIyomk/XN1cUXaDh9q9R7jRCnmCpurRegrZGZQhUz2bbSmTwRI8m
qDBjPhX1W+hO8+NGaTNnRbsCPm1iLsc9M1mBLlgC+CUbkvb/gpTkwhwXtZ2k6LNlWZfAdT5Z7eT3
VNazEW/ax4K4kGwvVZy4c7UEo50dx9x1vATZj8ztBZnTxTo4f6jHzlmyBVaWGpR79S7ZWXdEg0Bs
BY5F6V0ns8Y5ghNn2tg76RKsfRPVYP0285dycu3AREUx0NpYCSH7W/qgfKlDJS3yT0tkDF5HFgi0
/Y1PfmwvCzubmAlW6N6JWyzcQiW6LKDfFEksiAKXhtqESaCxgrIlF7iKgkxqt6CSqADCsov1ZzKX
w27IH68vRNTqwif81847+nqzEjT3gd4uB9hJQERuhiq0A3zdJ751rvbll9HCuJThT/drhjk/aRQT
u+mHde4gaPZgL2S1cLaDKewf1AwTcU4w+45XPy3PNPwPgVN0AW0XzJ0M7Ku5UnB6B1muQXGgH9qd
mxLVW2zwAuWJA9qjxRh9Iy5tDzR0Y+k5c9J4tZNAxby24/pUFYqs+yn52u8iLZuv0BCzcTAPBNc2
cQ9mD46deaotg72wNJq/ewGAxdSzbTOeUu6mj2P0VaoW33rNfYo2lR7imrovPo0HNpij3E7H6r79
VGGcU1Z9EL4vNAf4KwcaVpgS4Q7M4s5jGxmIeBmb2ZjdKA3sPs8xUWAc62EEi1fbRgcQPjwZQ3pG
BVq2duFn3/wAbu2LgxkOquDEqifXI1ApWjsfdWwTfF6MsbD+6Sr760dL6NvAbaOLBQVJ5KaXMcLN
IYFSVO0SREqb3StOCcXnVSnCv7CCb4kUznVN8IpwVlaSqrmDmyvWqrAbwL49vF23IPTNDws83dJS
mECElg2CvBO/VkN57Hr7gY7u03Uz4jt4Y4fbr6UsbUoHZDTRV9wlbxibznzgodDn16DdAgXrUy6D
IQk/0cYkFwtASUzm2cLmqc6Da71GAPlcX5Rs77gLsrCW3iUUe9c09KYqyx9J6/xK9UyaVstWwv5+
E0CMfqRFEWWsMQMSXt1HVz0oKtShcq8ZAQeE7K0vO9RimyZKbUhDAd7lXK9L0lQvXOzePCSBqYMc
SEaOKXyxa3hu/V8TfF6mmkVr2uBax6Cks+/uWDF79MYTiKof/wOVo3hBNtMeYp3n92LfZhN7I0KB
BM2sIP2GtkDqsVlppvO1/KB3a9j/h8ak6E2ruR8WucIH1NKBwjeRvcwGyMzsfrkr8/it0I2feSN/
pYhioA7iEGg8YihS5+FXQxqjlBjDScBpiLIaGzudfYhYvzMa/l01Fmo3/88eplgunVLvjKEyajjI
uFOWHWOMcsP1lBfvB5qGyxcZ2ld03LYG+RBi9nS2awOE9rO+13NATDLVX+bP1w+1COZ7sS4ubNiK
PkVRDOKFjLTjwaR9fujSbv6Be2y8SadCe5tIgkHMsgIT3qDnPnK4qvBSCI5+kfwU9rDkr/TtirkA
Y2q9oTURXHbeabsRdK4+ObHbLQlqEJ73nr0vwyW++au+z8UecAGHmK0yd4xeQ23M57rpfaTaGIRE
cbKXPM5EZ2S7RPbRN6dycpfCnSi8qHa+VupLUZzX0QxKavvX91J0+rd2uAxBK/sIU0dQ5Bka+lao
630tFwqTfC2uTFAsCvyiheNAqMvLyt4r55tO/0F1FJUyabmTefufvgFRZxOcEyzGXG5cVQDB0rE7
gfVTi6+MlXb1NX+9/TstYrjDhy3OD+lMlbmkSHbsZ5CrhO55Mr38++xPKCZ7820W0J+NRMWAXS/X
lsd5oOUqZV8tuBsqRdlbmM7y7CY52PUI3iyqn/s4/1pVZgKSh66XuIowV9kul/PJ2UnnOi2wXEt7
v26Rsh6KWyi75H5yp4WQ25TO7bCvdW25nHuSqBldcG4DywB8g+IBOJOF+bAzPWRH4XJY+ofrx+F/
RDmgEIE9cgjgDZfuU1htnKjM4DQfBudttZ2Q5FCAux8S4oFnHEJib9PUnJ1eNk8ieqcAqvOvZe6Y
DEA3tplV4tYvutssbkITlTuKXzI7KDIp5R1JVEmSKyy/bm1yNzE1QcxHGthgegYla5mff3bjowbZ
HBSCit10qCCrl73Krixh1AH2WzPRRAQpILdWO55sFUxQS+CQZ9r+cGLJwoQXxObf59Y1OetSDWqP
dRUtJF602Q5WwFI8aoHW3DALJ0haSMxe9x3hPayzcQOAVQG74halOq27aDZeewUo4p+7XCnDDMxB
b3ozyZJQoSnMjwFVZUHemi+bFwh9S9LgJVcP1c0y5yl6dORgWHW/v74m4UZCKsBwMApuQtr48jgo
6zJ3dYOb1pyI7SeahbfzUNzYWfqct27pVWP0eN2icGnvmTXqPxhS4XaxzyCbY7VIDtv+VFufMvXB
aj9dNyE8aRsTvHfYY7ZOvYP58mLM/MhRkhtFVarPed5g8mPR4zn1plmLwE7UjJL4LSLpcDE/i+/2
e33c+2Guy7GczQUpBIrm/U1zN+110zPDjkGCo8DYRz8IZp5dVJ/aW3B8SwKc8OThWnQxAwS8Lt+e
A9JatdYcyWKnrUWARlps+8CNxr3kMAgfMVDxBR8SJuM01D8uPWcy3BgDTeADawPCiFPXAwmUr8Dt
Q410OchqakI/3Vjjbn3s54QurwuWKW16aVfgOJOugExnafjGVMfgwZclaOLYuTHJHY3UsJUFzMWM
F6w/puEKGGd7Yy2/WL7POKaS5ehA6wzUNlAYDq97sLCyhIFOi2iQfVGBe7rcXWMeY6uwURUuyKqc
+ibOzx2GGLzcGbWD3RRxONJs9ZfK6P3BKkvTi7pFk47+Ca/nj5/B11E16HUvBmO+U0/mLyYDoJVe
9EaCqg3Stzr2478YKcV6QW6l4TWnuRaLHpu0uAVhUUbRm0dg/5KOLy7+uzxd31u2dXzKgQF9ILEx
8Q6lG85x+6RULC3ufn/Xbt8fph2mtA9/A1lzDYxnAhPGBpJ5seulG+I6YbXu3z3BNESTt4Y4H1rz
w1E9OMZRdmsIEjhNBQ8AtPlcoKrRRbvcPVK2k6GTSg261gYxOnko0+Tn5KZvSg6V4DVpbmfb/WJg
Jsyp6J1RRd/SQYs9LdI+X9/jP4M8hi5QkAXyhHFt8BWOdGnLZWZEd0mu3aYtYESGeyipITkmfwb6
SzPcp5zG2l7JBBLKkTgtDmTykJN4Anh+fCRt1fhdrxyUmBre//fqdHAZWIDKW9Bq5/FY9hiZVuS0
Y1CkSfsQN5QcaeK6YRbPjSQnZ+nopbNqF6a4uIeMI8XMTjMGExCqgAl8ymgZJkO9S8F+9zerYuVW
Uwe3JD9PpxaAAWlZjb4rOggYp/PG9Wu+SPKNP68nrEczDBvdaxfkGJyHtpiMiCPQnASKSr0pvUF9
VLJjAte7sMBFToTBtl1XLKMpiVf2kz+XmRcrMuINgevBDIFgjgESkz/4ocquWhRbm8ZAtfvBM2xg
4hszfxgsYFOa/q1o0zBy5lrieX9eg2z7/rX6fm1swqO9xDTRjHEM0PEAhUYVgF7Dy/MvrvJZMWS1
6z8D5aUx7nTZjTooa4qxAnq0dhixP1ho+8tnmcQu8bEmzsXVOnUyKJfiNOXGDuUXzylMCQuJ0ART
qHaBjEYo5kp2VWZDOWJYR3A3Ko/rNJ2MRDtcPz0yE9xm9aXaaUqjwh+KU5mgGVMrEseWWeD2aSJr
rMQpLKS6s1fRsZjb8vv1RQjdCxO1GGLTNeA+uNO55F1SaDqc2u4r557UlTP5VrekN0msLl7Uz1QF
qUcum2cVHtmNWe7Ikmhyo9mEV9eYYptJggtpOWn1r+uLEyR08OcPM/yllBsx+pwJVqfvtR2km+7d
/HZeQE/4Kb2Ba/vOLn8cY1An+zIhT2EUx0A4Ejm8Hf+Y/LLsBhle0o9BB43ic5K31XEwXRRP0Qxf
jrikM8n9K8C0YK14OqouOK6gZsYlr4nZkbXGbBlD8O7UEsLiHpQM96aX6Z7zmpzjHJxq+R6TLZJN
Zn7+x4W1Mcy8eBOhoqomA406uJALsGX33V1fQZDjT8tL3OUgfgFdsbMv0nNLZUsWW0YjGPcy5uv4
bnPllKlaKcyL4qdisE+teqiML6QBViJ+qqY7M9OCSZk81i6VLJodvT8X/WGaW3TaFXa8pvCsLpxC
A2WWbHyzgR9SA1CVkFMhY5MQPDLZ5/0wyE7UZpf7KSmrjiJm1q+q774WYNuEQPHQAnnmYOdBZx55
Uxf0v9Zwei592Wvs/ZH+x4IJAgTLNzFBzUU7J6JJbFHEIpSPWGPOCNZDm/nxYwPCz+k43ZiVB9QU
hrVq2V6zvbxmmguD+VBk42wilrOKYf5m7Bhl8wwmub0alCcAdB5ketvC8LRZLHeW4rUYnS7XxiAr
Uq8qDmBXiKZGdnDYv/LnuqCfgckdFEb4CcxYW90cVV6kX89DCE5PgO36QwctMFRKgD+TQd5FbwUg
7P61R7g7cV6LplyTGZmlDWnT+JDkYHZxQ2eE86zhwjhUpW4jWSPh3CY1qzSrOqwRYzQgoDjS1zxg
NOok2yn7+pTJCbKENxrDSAJPCAofk/t2zgI6USWqkDDN0I2i82TcJWapfeliLT9obaqFQ5O+Ijf4
Xqd15CvgWDsnmjqEtk1f1mrB+76Kl93czdUtAcfXIa4b83g9fIj8CzwWGIsHOSDYm7jfqNNMHcYh
GQOSIukGWihvf1iDKXEwUcK6tcLFqDjuDKOqUvQx8p8WxaCWAWp+/Vueuful/0Im2eSi6Fuj5cyk
NA085XkNmp7SykEagXTls/Vq45Qm9yWe2tCHD9SXei+bd9BFMZgA5qiCTRR/+HoUJRZpRgMvC7Cw
vUafFoDhjcB8nEIwkgXJrjxjvnukmD1YfX03PiGRIf5fQElRD9v8CC44WRPkqFT2I+zn5rMadn72
SO8Vvw6HFORnZAcRwXtLUvETnuStUc5/CmrWbk9w5faAm5l+HqSPzuQ5QRcwVQLXDKTnWBSDQUKO
yQrMsTsY87i8frrciieNlHjFnYvPoAPZK2GmeBUNGfBID9SDRlGfkjiwAI7MNhd1DTAJ2jaYWy+t
tt2U2HOFzR13xs6KvOyU/cQqDeDqYr+/zQFpOGtv18+m6A20tcllxKqdJ6CYwWtSJ5h2iJ9d0BeO
JrgIIs/Uc09tv3cQZr5u83980I+Fcvmwq0XrVLGF0mN91DDISYP5zAS+kkMEWlRZ2Uj4NU1Ui1TD
dhGAuH11QAAJlRmYU/P96E5eocySFQkjnAXmamKAYMDmq3oTSVOVUnho3dDQALG6Z4xVOEH1U+Ij
YkOoX+ioc0E3nDsK8ZJnukpyLAW5UBNXj7qeh6OdyIr87N/hL2vQT2k6CnvAxvO1En0tqVtYCKYo
L4CAO4EAADn+xiWo57/8QhtznBcOZT40XU5xi+nfx4l6VuQGEp8Ths+NCc7n9KwgSNxhgoHgWRAp
PsUQQm2OYNfeyWaIxB7+YY2neYvRvbMSZo3xVnb+hCbsBNLIGaG53w+aX4AlJry+QuFJ3pjkco+6
nOY072GS0ida3Lqr8Snrby0wK1tL56v0S5lkEpMibwQ3GSY3bfDQWvwsY1qrc7LUA2hZ5w6i4/Og
QkxprH2nVjuJ4wvaMZqOSIzqLzQ4CNCol8FRU7Juiud2eH+CsO+XDaCS7oLuqB8gPi5jAxUubWOO
80iMD+utYsCcakRBaY56sFRuHC5ddrz+2YRPDfBqWUB6MO5BnoLGcEDfoebmECTHCeQ6fRq4u3KX
Zu+JYw+ZxRRghWcSeepBpoclSh63prmUaZrqPDEqA3sa3fWV4iNlrrzG/bRkL1U9yvABojAMqgcT
GSBoWP6ovw4YqsvJCC6f1LG+umicepinOEl2UxS4gDyEnAamsaA5zrmJ24KIcCwt5iZsUAnsOj79
ztgcyQ5jKH765bo9UdK5Nce5ydxobpMyc5GJA+D+MKiyUx0SaArog9Al7CSoKrG3AHOAIWkV48N8
P5tOpNJnAoNsgAhcld58ox2SXQa8Y4Vp2w7hLAnBuC7zUlF0QT0bNMxoveAKZedl8yCvu9VUAMUe
0Q3VdlkVav3zHAXpfj2t0Jb2gLF/l0ZZfCM79w1wF53kywq8B+UliJ4izoCxlGftyEprHlnFFqp7
9KUsi5e1ld3iMhOsyrVZY6J0Q9PM6xCQxDph4CDxZos+XncYQVxB+gxKNkgJAVDPgznrNZnKJVlg
o+xOVUNjr+kc6nVuf7huSBQwYQktcsaUqaMPeLmaBV3ARo/Z4UaFjNVsDIAgkL4yCdXiuzx7FdQA
t/b4K6/QMku3HH0I8iOolWCx2s+qry+vqQKSDqiyQDKoj0/RIMfsCzcVvWRGSa7DO7irz1wMHShg
+MbYVdNDNRXWjUJn9YYWrXSciZUNuMyIkdLajCwW1xCfgWFSqZlpqwyAbLfP2jrvUh3vILcI+7J8
1NLqCJbu76Me3ZSkkzFQiBwUDUH2KnHBEmLy6wTORV1sbDHNYwzsAqTXFJJ7VrSVWxMsjdqcgS7J
VDpA6jSwpsZ8yhaNnpZ5IcGgEBl1umw1XC5rDcY6mQNWY9XWPuvGO6JWz9cPgUDZTkOo/Ngx9hs2
y0nJiN+dwwabHS8hglABwBlkltd87Z6qJ0CrDvatussekhjahUE8eIhdO7AZmr79TU7+IDoj25/D
RVGnoPpagDs0qKZvSVOD1BPjW+vdtKx7ycKZK/BuurXExbJVHUDIW8GS/dx3YfFL2wFMeopD8lDR
oHuLb/qQzWcwQsTxCSWhk2z+U+xIaEWBLBYxiL+o1NJxwbdGkEDVo3YkadkElpkA4GzNheRyEjvS
hyn+I2tlYawGu4QLPF7H3tNR1rq+n4JMCX70YYL/cBEgxoxFI3Czr5gx3+nWuF/bL+M4P4yDHV43
JsBwwmvx+EKjCu08vCcvvZZ1NpoGU3ZBpzhofxbktBTQYsMT81Bn9Sf4ar3caVb54kzz17jQZUoD
gsv+wj7nPGNNl9Vp8O3MfXwwzkyjPTno0vRTeEVt18kla5ZR6nPewQ5TqMZsubd+Yfz+1RHZ9hdZ
UUfoJZtN5VK1Ym3TfhmwqZV+O9SFx1h0JN+NBcc/Dt3GBHflUsWYoezNvlvYfa5382HdzyhvU1Cm
K3LWHOERhxo1KkVgyIEAyqWXKHifKBUiKHZvCoc745zuc9zvCx5EMjpOsUN8mOL2ro2HqacEpnTj
XGu/XPqylA+1ngCSsniOTUIbUN+/2UxgNkF8jLIKxr0ul5c2JFXwPPldgmCPaBpkt0yfqkKNUcaS
Lj5yoJx3HEKg12pyMWSxFKWe2ohZQ0UXkuVeHLoAFqKmCeIIKSxc8EwxgM9CpQ/FN/bWuVxcwjiH
RwfmelDvuxgexUA+bHnuglS6uP9bb9lY5D6hocyT4uqwyMYKptso+KHcJuComQ6yzovQWTaWuFPQ
rXZeZKmC5wmiB8OfGXtQAO1lVPoSMzx0T5lqa1TjjZlpxxhhZG9k4T2GbhVru9roNXNZCi26Jhvb
FQ8f8KZWSee541cTfNwSbxce5o0Zzv+ieKiipYSZIU88xQIlRdvfp7irIUTuaXALxSw8XZu9JcFg
oJm+/o19Byg16IvYuOe41LIgOqODwW7SI8q+RhCfUtRj7V/sYSeLJuLDtjHGJZkjwAKFq8NYO5d+
jAsbvAenGATmdfE6WeOTYY+363oaHYt6y5LJwrRor8H2aYJsD09ane9E6lm/uFkyoFpLG+IBleO5
6VNPb2ZQ4vb2E1hJPDSsPBKPxE/LvxjwAUIC9F+6ZoDfBJCJy7M/WrON8UE0FzIr27Uos8TNg0ob
fygOY6kFtv3sJtpDFj2OThNIPrPoEgRTFDgzoGdiYgcubZtdXzTQF2FhTnulEWYlm70DKhCYb7+p
eKHFgSmhGWKhjL8UCeCaDh5NBqYXuWRmiJS1KzRnCDDjl9+kyRgn/mK3U+aPXdH7bt/n3lBCnOL6
UgUrBc8vA4rjA8M6t1Kt7ye9s+MhKAxyxIQ5GOsnyW6ykMmtbGuCH7FOOmOqFmZiMfDmdVXwXz32
1exFA8pOOK5kkXZSBa6LJy7qBjpLqSHgevn98izTrZx2SHWJjuksfTEfwNSaPBjl/2Htu5rkxpVm
fxEj6M0rbZvxTjN6YcgNPUHvfv2XaN2zw8bwNLQ692EjFKuNrQaIKhSqsjIX/Xo24vG5DqcCIy8Y
wL2tLDIdonBpNEca9H4n5EBwCKaRPw+pItpyKhYYy9XiYnAaMuS7ZGmi6whcahqwFcmCRjkISwM1
N8Ug7TUQD0T5AjSGIi2ybUl5HhhiUQCpJ7aOaS3kkFkG+ankBaIVELfjdSd35EuUlT+6Kh/eZj0F
JaMwZ5NgL2GL/z1IaYU9qDjmG/RSyU27gBw51ikPla7A/dUlyvdDpDfJQcLDP7HrqQ0lW5TDHvfj
oJUP3WC0/x5Jd5IWAWMzitqfCHp0I84UdTY7NwargZ93Vm9PQko4PrFxd0HJHpmiiEQfVW3m+tfj
kHTg5e5cTf/Z5A/V8CKq95X1K1c8ofwRSTHHGTbo6kBytDLI3P5iktd5PcKgGuR3yY3hl4/lPqwB
jJi9PggB5rECY/HUnRGAIrz7A8HRjXtURRYI7LuI0uWnFlnWm+1gTj2oW4XwHh1XEHS0XeSok+xf
dvyt2wWDPuAF0kDfihI+4/lKYlZjCc4ZrFX4QbPwzlYC42AeE25ncQuGtrbFsm+jEiTpYglbrYdB
3p/NLeUg6rzoZ5nb8Y6+ruUb5el/WyBbBlomaNBIHYym+wZ02H506OxonzwtX/kVi6032tkKmYgT
jtoodA2M5fvsQcWMcnqbBVqg+gNoaf8m6T+zxmRbI0mlohlP1mirv4bSHJ1f0P3ywGdC4J0UNulv
pi5FG+FkLb+TbHoVUmxQe/sHHNxb5391KlkqlQJCI1UewhYFMQCoFxT3RUDVqmmORVlVCffVxv12
zDu+UMGdaUFBD4S1otM8gc71+BvkHH7hY+ZOlU/2OlyvkAlqgmCGAslhjb7mIx0VYD2Yi8foKO10
t/OW2gktu/nW2PMjik+5XSVOiuzyrxgMKHKP4jZMilxnewWGJigyhDHoLxnfF2KjtODkj2AjvZWc
uYCM2V/MwpxbZHZ6MORKQzpALTaYvQNisHQXFE4MJ3lqf/LdcnuzMcZgghKI8iLR47YqbEZmIi/E
0qlB5OxvVI+cBNZDebS87uAZ99JDgSpKfj9+0T35MN3Vnc3LozdP9OonMGsWDAz/qJGBSyxFGmH2
dtw96AXnPt42QsXq0fLRwZZzvk65ay0jJDBCzMGXaoDnlWep50TUjRRVBYMsHUVTMVqkMSd36DSC
PB8pqiF1xRVa0HowdUNyXQ1C49bFUrmQ1Zp4z5Ct9JEWAWR0fWmVlImsoEzP5Tzte1cobeBvnOwl
vav8GgrF00MHL0HdSLhWfehr+rwh/K3keG2aCbM6knJDLWAaeDnEPSL6ExJp3puWLoANCGsr9Fes
zmhRq12cU3hA65FvlLhEuaHCKoqXewIXs0VP2ydjVDEQI4USbn7mVRUP6SIVete7jbVX4rcOUEM9
hfqry7l8t7YOQ1EYrEP2RrnazxcFzrGC4qkAwnvU7DBAY80FpB6XPoTaiTsRxLO/wC/ROax/TDL7
WEV9aWU6TNa5jJLwV6mpA86q6K9md29tggknJM6SCUR9NJxQjl0khketAJPTb5ZdbbS1Pccibx+Z
6DHq5pSNAhZFMydI2foqGMzQFnVnn07Y6qFrPlQq7+ttvZ8wuExHeoHvAw7h/OspCrABagerS/Ic
BjRmJo6WPco+JNi5cOCtJRoommIMDMSwAJ6dGwPhgpmiRIUGV1454vDWadyK81YMWUcuxkTSzuAI
pp0CCNc6S6hDNwOSyOAuTmq7rfTnQhU8zcyden4Nm+Ytjl6HynQJ6kjWIuyaCq+b9Cof45gX3D4f
KPQtALgDRkHDzBsrYFgUUS3qXau504/ZgZ6BT3lMyGtxpfupZ7m8AZTP18S5OdZFkjQaBIioubo4
HMxq3hW59tR0Cs9PPu/3uR3m/EzxoA+Kha4ynZnO3fSxoHPvoO4JEjRJkrvibbkWbfFL+cxNjT8f
3XPTjMMsTV5gUnnUgA49IVv8rvISzGBAU+025TrK9vfDpUvVB41P7OqAYgnGQLCh8n37nt+pXh3Q
1kzfOzXUl/mcktsf8MMeE1atIqwBRIW9GIJ45CEB+EKdOJDtz1cEdhBCt5AQga4i/nDuj3IIGL1Y
wYaRFt+TDFSZMfScZ2svmukrJ7xt7p8F1gARA9KUGPrcFvp13dxOqYZ0X3TKn9Mj5YVX7cHLoKNw
/VfvC7q4D4OsB7S5HkMUAjIe19MVOcS3TXejIphKgHvUX9JfQA9bTzxG3I0XFMRAUetXAUvXJfQq
mWXOk5krpUX9Aeqr16dZB7Btx5CE49X7t07I2hRzwZtq2KKwpmtupM++WjUHSfkxcjUMPqeC5wti
kjLN6tMmBMCKPh0AancweLTr/ST1itnXDl2QBz3k3Z1wsfXC5ulSbC4RhL7I6dE3B5z4fDcjs15Q
/zJxQK3RKeTjqEM/YeDA6TdXuDLCrFAiWdr0GP52oxGkD/pLUt6aXYsKnwT893eOG3xGy2A7IbRk
ooECxBPLJSfGhia3y0LPR/ag7AbspXHQj/y3/JZvrw0xWyf1kIguZwXxQyA9XGyUMMEUKSFxhFIP
g0WWJx6d1Oci3vnamI1cLHMwU2P+ffZ/8yxInrzj4Xo3akzndphQEqVVJ2ezjA/2Et1IQIdCqsTL
Gzu6bjHrQVtr6S+RhwPaXpwGNRZg/UCGyiyuJXFqpCCERbuQNvEoBEAIZD6JxOZpBPQVXSfMMAHB
dX7kx4TEk4B/jTSw/ja/jw7KzMmp2WshXMq5Xzypfn/LT842INrYVogZA7QvQf2RbYUU0azGRhqh
NIEWrORKNi2ODDbCZED88cidYtlwbko0D/51wJfRY2Nesm0iAZwmIqVdfvyeYimmk9rk6A8v1UOF
YcLQ42bZG/4H3l4N/Q3RopOyjNGoNYxELmP1VCaAUIk/oBs7XvE/5OdcF2HrwxA7bTcqkJOqBV1x
Felm6b9Z5TdOJNm4UM8MMA5u6DHGX3NTcWtgmcA2FNC7ZnIE+AEmff+giMRbEeMBoJ+Zo2QyFFfY
mYHsGSAWfSgBasQ0n93IB9mtgo6HC+DZZFx9TpVBBxGQ4rYiZKymt6gUHc4+0p99/tKjHwoMTmhn
AyF96hSsHuUtMaJyjBLVFTE6RsXuybP5m0/5gd8834pdZ9aYTRz1Xuq0GQsC4g7glNwuHiiQIwqE
6/ZHfINNRM2alylsZSWSgYkxlADRZzVExqo4WsY0SwXoJq+mK6oLQN0aJIovXcATpduIX2emmC9W
yBYUTupSdYsqDuLoulwWh3aw5layk7DyL3+9jefHmTUmycsjfcp10Ee4pdBoNqR/fNRvvBREbeo0
HKpOhUZdKbiXjW7MpeHIrLaTidGLnAxGqcDqYAE1tWv22i7cg96keEVDj+ytw9Laf1BT3bjSz8zS
v1+dVKs3xHrMsLU0FaMTH0AvVrbc71LDtp4XoBcLv9911gMxbM6KN51ktWL61Vemm6TVps7Cimlx
QnFzPwv0JzpFgHLcTuHR7Wx7CV5aIGNGYoZE+twcaFQSHTchXalm2Yb9HzWylmB7K9sr0EfioXS2
D+6HTcZHxqpJ1ZnabKPJVoVjZTw0xmKHWevUyjNnP7fuPlQ5cd2iJo81MvsZoi+YZhWMJbMXfatf
Zq+9qR5DADCc+RX9f0zTt3f8S2nTLNCnMqajLVQjmOoINHtSQYK8qJsCazuogVSBaBeN+cur2wza
KyvMHdugXV9ZNRZXkUUDQ6PsmDE3H9v0/A8jLDFOL8+AgRrUB8vBqdNfyYT2PBg9Y4hmjNq+rHnT
qJxVnWLsygWUEZTaFnV6ofhqGPdaweVe4y2JOYFR29Z4dODr0Cdye9M9zr+IY75ZTvq+AEEAJp7Q
mR/wEgofeId/2+NW28mE7V6sekw+wbZ2myUOmvzNvg1wHqFrpAKGh16V9K0LUk4zY4OhBZHUxFwx
2lMoCohMSCP6VEyZIKBojMFX0VOOCjQW22fIUKMOgYZx6qXQALK5Y9t0OZ8u/ZVdxv8SeZQLMbEU
d75HAx5pIHH0vXI9OROtxe95UNtNv6MEbSgBYkSCbdqMqUomjM8gtpjVwWgir4xqW1MeL/vd5v2A
KQzIb2m46FVmUXEz5OZch1gUspm8+EWqnTE8jnLjXLajbLrCyhATRjB6LszAKqhu0yaBPGazU6rd
fZVqsW2aZHKMqdvVffZFaoWrMDaulVKNnbJPfgCW/gPYwcbRjfYtlKYFXPHhVU/ixaY6wHIaHnSS
5s7c56a9CKgSR6TzzRK0WnqTN44a5bkz6eNbLYrvSlyNdqVV+6GGhDTOC4hftFGpgsur5S2WiWZg
mZmLAdBiVxGSV1mRrtsiKjg7up2gfewoy1QkWLE1Sh0+G20VtzflLebroRosu/oXHn5z2+dWtpjL
tUaJSiYRzn56hRRU2BMPA/ZXYxA/mi7idfMOWVN3PvJ8gO7TJ5dbmWWiW1GLBO1GZL5VWjijFbsN
SWyp+Uqma204qiCBUsvd5U+30e9HeFnZpGFgFbMhdw0Ea4k3En3STk/02d54+itVSklchVNH+i8b
i4FOygaLUj+zsbkQaUoPnRHXetS7KzrGH301XWDJsh3ZQ0r4i+zK0LTmxm66is87+2GX2dluFFQh
UWF3PpzIL0A6a3nDIYPodBNYrsjBam2nv3Rw9f+tk9lVEJGLeUzXmbyY9+GhDYybWrHL2c6gwZB7
oGP0Uo3nIdvB7cModdPVpwzFPMK0OozGe0C2PdRBrttn/Q3ZNyaCuyD+Gka2xW2ibhVFcII+zNLI
vjJriZFITBFmaR9QBfom9hO0yHSbMm1EPrd+vB1tPuyxF6LURSJ0BbHMxMYtrEM8MfLUPapbaW5b
93Ro19iP95f9hF4Mlw4Qc3EMWldobZUj8QA36JwnjmzFXhKHzpRDvylM/MvmeGtkro8wEpO0SmAu
T9L0DrOKsuykg5L2HDtbty7YSGkxDcP4oC05/3ZhrCx1NCNyo5Oi2KZeXw1z6QJE/X55PVt528oO
C3tVgJGQrRL3rrpAhCu3HkQ9fFLlyJU66xE4i9HOev3bZZv/JbR9HBRmcbJQaiSPsInKbQm2RkoD
pnylfI0UssxV9aQh5MIJ+dQpwpBnZ6X0hLgqxiVI5NDmlxYoXtj9QUjb2tGV17GAvrko87Cr4QWa
/CLHu7L8hmlnNzJQ4ppKT+Cdf15EY4u7mVXHadnBHgi898p3WbUpSBLT4wOlz5N9GtQMkXM8OW7A
MlWRVBGKJsSd388JxkkbtN40YbYvnxOOa7OIPmso4sQCBbubCuJ1DYUJc9FuGr0IZmG+T8Wew5Oy
5XLrD8eEy87UclKU2EhrSjH3Dx2++NtcNZxFbUZlOkiJYS9Q4oHa4Nyz50VQlK7H1tF7fZxc5Yry
GtSuda8mtlyCopuXvWwQ8KHyvzLJXLIlmRKiTacMDawsd5jeXGLwu1uejhGz+Dh9mxYnOo2P1sf+
L2b1KKEWnkgn8nXwi5wvWGukcJxlhDJTJdf1ML4BXfdw+aScXsysj69tsLeALIbNDD4m11gaL9Zj
pxWNO6Ap3DGNPSojOIm6Q3rTEeZkf9n21rHBzB74MoEKUT/hzRYh7A2jgek8FfY5aEWiUQ6suXf/
NzPMxRODxQp8x9hFtWjtso8PGLh2RZkXmrfysfVqmNAcqmmjzxmeR92JnivzyHOBqa/GozkDqFm4
Z5NjkO01zGnfQVYCBmlhcNiXII9KgLRUkaToR6C/OIku52ux1blGJfNS1vhaUzR7ijG6knnPV3mk
R/rTcfw4E6zszxgpOSkHWIlMpwmvwwZaMRIaRPodkJVNjVPoCJWzeDLggLwd3QrNJtj4QSBsgMHV
ZDLcMhsWI5rxbkAwe2wE61ud/c2z0lQAygciVwNWgPHoMtZlYjYaPNrCOKAx20nBIwDcfFWubTAe
3dZNrrSDgudPEjnJWDlK/Va2gF0kup3UX5uZuGJW2IYFtudWeb/sbJuX6to64221VeQqlHXRuwHz
jOGP15Cq1Dob0nfOAk7AabLFwecBjze/3GpbGd/LpnyxYhrEhvKVNJKtGjyNQo4FltZjCQtzyRds
atnVtlXGh67lZQb0R346+h+LYKGbBhGVRE7xQk805UuoCq09hMW1LoRHC9z+dlhitHmar8NUe7v8
zTbGYnDPrCwzt1yuQePGAJ4TocsM4p8yuG0zPHksjP6S13K+pS88ivlQQSEq2dLeuOO53mYlEsI0
kFiFmggaVsyhxZkdaqhY0/LEb16yCAM5dIoEVUhHCNJdeuAFtO18YmWTOap6MfeLUcIZR0d5hYK8
SxA7X6h+r+JMz8lt9v3yPm/IFWOfVwaZY6obYm+YQ0v3Ga2cF1qBnHaq3bv1AB7HwSlvci/yTSff
ky+XTW9/YlyzgDCYJuSwmNgG0SRVnkrsrxqIqDIpKNcpuqOXmJ6r2ifNTw4WRMNz49jPzfcxe9YN
wQmbe6l/aMAFkuBHXf5Bm/60+j3071cvbGWso6ab8XsARXUkwDT7dv+/WWCS0mUsmixrsdlpYx00
s90h4PGC3eYVvHprMuEcILqqVhSkFtpjdBMeskPoyvveF18X1GDGne5dXhJ1gk8RYmWOcZIBM0hm
XMBcI8ZOpxR2biQQp5h2mfhDA5D1srXNT7SyxriHqtfoVqF45w6a/EualdIWFt4Tc/tcfhhhGabF
UWgBmMArenjtEhtIM+WHZcte4hWODo8wFSf+1uHd8gPYXjQ68yCFqBJPSXfzWb1+yzMBsBOspc0S
pFKqhrmVJQKtqaztQY/hAUo/O+BLmNEx6+70bsn2UzgLr2Nk4YLLi5jjF6eZxwvfmEVMFknSmyTB
N6Yc4zEQ57KtXUUeJZcdQdBjYKDu2N6KX4DAsy9/780Eb/UpGJc0IQlYQlwcV9zYNZ7V9JoPvYv4
aMYmt+lFN/TSKhnnRMF+UtQeq6SRUHITr0pA3obpKCDHQNgrPP1vS2P8dBnEMk7pQ8pIrsryuqp/
qC3nDbx9g+lg4sfIFRULYdwlLmMgJhWa//sLiGt1RzqGe+1m9EVfcWQ7vc8DwvHQ7cfbyiZzoYj1
gHFu2kgTD4afu8RpMLmKKcFr3v28HXn+WRxbCYqKSVNDRcX3AlVBSlqnwvhy3XtCclsgl/ybr/Vh
jHnnm2GBHnmLnWxpFwgUNdZVzOua/ZetO9GHaYC9sU1xQS0FgvcnnjOhhZGB7KostBtUHe4GEn/N
oZ88EXDrlz3klHKOj2872odp5qslVpSkcynDxduuPVSZisnEMcKrTR15un8n4OBnR/vH1mkbVves
uICkIxqxzKZaFpuM8XU2kPtSqQ1XIItuhxWBwFeY2fOo3/QW2S9ad28YyIY67abLjLe2l59qwG1s
1G89tBuOUquj7WaoNgan/DhVTGQQ0w+A4ggQwc3bomWQ2pi7m77sb/PJfEkmM3XjroZMwpi9p0YM
XtTahqDj82wWN7Ox3OWE/rJcshVBR0c2UlN7KSD01MUV8QeioimNEMT5CNvPJP1jZ5hTpgpGBzUp
JL1aizJS+qVOXsoEqI8Ub8/k3dJRndY0vwo1pxR+Xj7gmz0jUBFS7jp6+E730eqrNElJUnVA5pnu
x/xg3sfEVg+Y/nGnCoQjFK1uiXuS0N4/J4XYPHtAvBl05B7HmVn1INWkTRKs2jADKQT9rvCWVZxk
k0bTT2duZYO5TWt5lkScGHSk89aWQ8Umy3MIdscJzZrLG8lbDc3PVvuoSeqYqTFSlCarg0y/azTi
GXhw/oUVCtymQ/vo9TJWjFntUyWHvzbalVSlrqiOTiyKnLVsH8iVGeb+RaIRx0OCGGskxmsEjjgg
Wb1WyV+FbpS8RK6CRJNQLp7MYxr1v4w+4+Ey6EI+fTgcDaCAQVKA03G+nVShdJgGgg/nzCAik2xw
ktHpbAMVf3Ah8sc1tk4KxPNAz4kxNNhk7kwxCaHwYsSaaykLKOuGFzkU7RylGRtYQs7YC90+dnFr
W2zUbaDnZmUC+pfxGHtSUvV7Qgw1uHxWNtOAlRlWg0rIRCMJW5NW5bQfBt5VqeR05n1yrQSQHzyq
/V3oZAK3GngaMbmwPHZoAri5qBiBLIddaKKJO83X9uAN2S/HwhlOGjVRMLzXhRO+UjIjLr5g6+ys
1804vaJ1xthZCcYAkCoHVK4ldhOnfK9eUDv4A2ETmXN22GqdWus57psQcBRIdpeoqL3TcBqic1N7
vQfuMsjIdxi0qF60ecGLHpyIqECh1RKlNtyIP3pLD+ulL8D4r9KEeiVbOGACwG92VENeT85GDIsB
m6aUhYO2pN+PFW/+fPPFsN55GiRXQRCyoLEsd9h5+mLIInsM6q/S0XzDUcCsjurXGDWUvwsj98xt
fgEQ09F5MZBlsa2suJantFRgmOS/knQEe1LkLdF9FfHSXHopfdrZlSFmZ2stIyZpYCjd53fdIy0L
tS44DJ7+AG67GSZWtpjdrKqwkJYaA2T5VQOozHu1LzxQ7jn1D2W+HTxK38tLrrduMcgx/rOPdJ9X
H1DRqj4XZ0RBlaTAh98Y2eOgcnijN2tPayNMbK/1Ku0TDXtIZ0vCdwkcRLlzLWOg0fAqeGl4m9/U
P0UbXPmcQgxveUyQJ4NJwlyiX8/M9rK8uMP4rI2cM8L7bEx0T1vIaFsxPhuZdFcZKjepOTu4wTVB
78V/PhOL1oqWbsymHiZM0BQEi09ukhsQaokBcg7sKh0Y1xIoQMe+6mYC2HbuRZ/KK/GQP9uRTwNF
I25MULexV4wYgVZKqxDqKWIUswsAyBFn2FX+CLodmTjhvvFGt/SiN8pgpOyt7GUgoK+DRAb+O622
k1vedNZmKFj9JCatNBs17WLoZ7rF2N6RPL0p586Plswfspzz0N4sGVkrW8xN04UA+ceAkaNtb71a
JujG/FRwAA5yhchuPNGXIIrr1eD/HKJDPHqiaSeADHLn2revel1DIxrDwZQu89xvG7UBlJ3+kN/I
/NYRUohb0P5bCs6jMuhQruIVabayRPD5S1TkEsMr0Lo6N1qWmZb3UGPCkx9XPC53WjaR/RSjB9yS
Bt1JJu7ClnqSF8RwGNutkoec5BD/BdoaBY0S+gu1TQEgs694RAAY/98zPACzo4CkTse0HZqAdIxr
FQhVDRXhJJ7xZSfyFVWwwiYNjwt7Ixqd2WD2L2vzrLJASecSvQpdXS57twoF0Y1IWXicXHDj3jqz
xZzUIraWUp1O3wqSsSeSbRP6UI0j7ngDOFvNDFkE7wcwiJSTXWTuSCMbkVuEsAXWOm8IbSqXV3nL
++zKtvoHakJcg3SjVx9L0Cdd0HoYbNzJFRLoTgpe72dPKNPiaGTcHt9WkRYrNPEPZiQh78p8uaQF
4qtdNIBa9rIDZDEGJ34Ue3BBB2XAO4lcY8ynE4pBmiL4H5KqyU2OtLYmOPqjhV4+MKRvnIOycXud
LY19YYZxmDWxqLpmXnzNq/h7l8uelVquAu3SloiPUT0dsjB9iMX6ATq6t8pgPeTZ+KjEusv5LZtO
v9pm5iDJ1iDkk3VaOdLJo2Sn7mCLj/UeGmOpzd3ojZvjbOnMMarUdJkwMQn1stswGJ4MEWv2ly86
klfd1yUHXPSkt6XE+f9wopgArraGlBHE8BMZsPHl99h+eItZYqh48CTGeN+YScAqM87lrlFUV66P
Snbdtzx8FG8nmTxrTkMoo0swkMvjTxClB0Zper0ivlR6yMuFeIeESbfqokZ/gEYb8zp5mFu7h7gG
nQqtdsLk1bkvvSuOiGdm7mC0yUkwnx3Zwp3xdPmsUiuf7qePo8omQhPKNWPc4Ff8plim09mU+5iH
LqBf5pIZJvA0pK3RK8Yx6dVHYTG+N33xXdGzb7OSvJvjz8tr2qoNrh3CZCJPFU2illq4dLsTjggK
T5OdZDeZ8qjusz2FAiuaUywPSXfkLZQX9dg3dduoI/Jn2KZ6Z/1N+5U+tSi8dMqAruP1gHmfj4k0
dSVZUxFiXyn+Eux4YB2UPP7VuHnjr04JE2G6Qc2JATZZF8Jcx1pVnEEYDiU6epwPt1EBOftwTDQJ
YyKS1sRy6DRHdUeHzNMXiiWg0aQ/ciMnxwdZPb+sK8O+Ak0rqE7C+oWCgXW3deXuld7AFEbwP66P
iS+NERcLZgmpt6nvlMdsOfGYyTgZ5A8mM7mHkYkxYVZVZg3KW9z3mt/dAkFkT45yQBXNLh0uGGSD
IkCGnCiokqFHBHYC5grW5U6pydjSC3/0tKtlJ+M4Khjf4FXgtzpPsEQnwgwJ8tVs2QQjTeYgiz3A
/nJmL7P5NE5BJguPcTLtu2UBIclLE0UYFOOJLnEtMw6na3k9GcKENUbdLlfjQyToV3LTRE4tdH5n
Juh2mdEXFfosdtznXzkHaHuLPxbOOKLczItKCBZOWaMkqizg/Yau/10yrOO1jjcy+IBOR2uVm8ao
KYez3GAWFZx7UJNTvQyvXpRg294RIcFUPPKKHHTrPt0RK4vM8Ym6LBcUHbQWNdQilb6wS97DhWeB
+XhJrxBVkKmFPrOr8l1POaJqWwZQ39AgLIYhH1CenCf0YR9XjdAkOvi0Mdtdps3roLcvl8/AVo5i
Ub0vBW+8z3xQSmooUNfLdXcZIscylp1m6b80rQWChUd/sBX216aY/ZoTqWyrKNNdiLg+qKpxTHT9
sSoGTuFpq/AOEq2PJTGnWrO0spFmkRKogMHvdSI2UiE/+ZqdyoZKgDdRDFwDnT1rv8cZV/CSt07m
2hkq0I1HBFta55gZbnK/m78q0+he/nCbdYf1Mpn0lUCXIUaEwnYGJ7rH26byOhB50YSkNf3L1nhr
Yq4aaQASXLCwpnKer8bBQHM2/g4Rq5+XzWwkICjbgB5XwdispbKgQ3zTuAorUz7lj/R9roDQmS8b
s5XS6XAshRZswP3PvlzNsltyJdUxX3kI7zufHEen2qve8KU6tq/yj3r/J1RQW9H+zCqTSC7mFBqg
fpJREcAYJAa7s4BcgZrpyO39bHj1mSUm+BVxpmlCq8rIfJqr5YcCdrwbqmZs3ER7KGJ3oDy25Ss+
YHvrUIKYD2VZfDwQHLMygmYIHTEpheF0P78UXhFEV9pBtuUjnwhn4xEApQhamaJUSZ9MkdSc1GEY
ZTdJJxuCVPvI2Ffak9VhcreqebnWRuUInBQWSHhRQAJmlNlRtSH6khoNPZnmob3/D3VLfZcfuJfl
Rh55ZosJlO0oFCTSW5yTR6r5k2OQVNwL14uXgp+WVyjeKpqeWWPCZTvMyjyIiewe1WC4opSR4d4z
rieP5snQ7ASx3GUn35rh0VVwDUDLCwzRqNWe32tpJ4UDRIFlALOoSdXpA7A40raHdyqdim4BKXNr
z6Vx34hiiCvQJ4VABUaWNGZjYzNUGwGcA24bAzA4yVf13D7lfcW5tze9b2WG2dEG9SIIpA6yG8eV
0+iJbRbk2E2NI6uEt5ebZ8UAug3uBp45mQnMUa6lxKx72TVnE3IX5Vi8SHGp3hpxjQ5InA5X1TyY
ftyJyVVrdCBuESrZIZGYvTT1LN5f/rSfV34SgFSQsoCNGmS25182bjpCFLRYXV1FPdpEbom0q7uK
mvApk1veFbj9OT/WzlgzIYkxoAkku1bcPmhadVNlk2fW8r9elIxTY0gnZipFY591Y1X8x/X1Yxoa
QTbcD9G8z4WHy5u39b6CgqaKcqoIRkJIL5/vHtLVtpMSCccT7D66017TEudwsILSK6+576vNk7Oy
Rr/lKiVPlTid1BjWfo9U566J2R7Ba9C7QGERf+beShvPDazPwMsf6SZoOBj3qysL46TU4uDT6ru5
VwIriBx5x1VNo9GYSf51AOvB+6ahbwG2/fO1SeMkymlW0EGC0aO4md8abSJa74mv/8Ug/pk15rtN
JKuV0oS1GOwp2RHgOrf3c/s3zBTIjiMnw9069+vVMV+uy9qoUZUEuGCpHIHTlwPwMN6hVPTGOZCb
2wi6KTzA8TD+pFUUGx2E2UIkLEiPrmYvdiienhIKo6h3z+82bTqA9mGPneAmrdIupoqN7DDePAyO
skuuB3B913c6HSblXn1bLgDFF8x+A/mHsUdmI41eGCyxwqVOjwmUCtEwUcESO1+puz/QZOFZYxL2
XM3EumoiGcXt/K4+UOJdJSBPnUOvdV4xaiuTNnQodYqUwx8iEIwH6PUYkrKG1MI+PCSHZqedxO54
hP2bd/naDhODIfDcWW1fyWg6Lf4EZJNsl+AUuUp2pU9X2LrCstdfjXeIg2JE0OUmS3QhrKuvfgAL
AujBTVvFsyWd+kL1g+op32F/l9udXewphUrjpAfhrrd5EHaeYeZ1Poqg+MsTZDG69BRPgL+AXCcJ
MYwc3Vllt4sLHnR4a5IPpO3/fFONHrBVxFYXwYrKnND7QXtdrsB97RAHk8+P/VXpDc/YXPdyAKBh
8tPeIlrTEpxCdfEYg4aRiplgSq5eQ3dyfArD58sGNj0e3WWgDTEEpeLyO7fQGlljWGDbwiM2g/rT
BKLT3m+v6AQ3n4t3I26CV1XXsYkgkEXSe26ssKrBCiuBuJL2Qoa3Ub0SQZbMWdFGzITSGAZQQC6P
0g2rwyDWed5GmkUQw6AyDixILj3EvgHAn4bj4csh3wV4JplNDFWj6kAmTE4M7OVbD+pM7aF2MVON
Q2nnv3h4l43YcrZEZh/FeUYhFZo6QDVmii0LxhWRrG/hIgGiX70RUzlGmeHlYbHwNnfjQMIyXnx4
tmvQhGR8Tq0Mc0lmrJTOsore/NVCcQfsze1raAuH0IREKa8FI2+E7TObjNdBYKURdcDd8KTt9mDQ
LB+7LzNgOxAM2Vk39BGf3WdB69Z7sHEgkE9PNcD6XJARb+n0EKycf1b6UJl6g7iW3tmlROxpmb3L
Z3fjRW2hl4TXuwQ9UY2lRzNqQwGzt0ZcuTfdrP8xxL5WRbaqA0kY//scBrbgiBqIFyVLYS7DAiQi
k1XCTeL2Sc0LW+seDLN0Li9oq85zZoW5BZesV2Otx4r6Q3EzLrZ0tBxhsocvhjcd6iv60Jx3vWiT
irOVW4HtzDITOvtmScMpgmUoMO4yL8psA8A+J7ylTJ196M48p6ROx8TqtUEWqlPLSaxDdZmAVOHX
IDzJamsn0sPl/dy0IQPsoYgmKLtYvg8rWZLRXPDRpOq2jN70ISh5Y0CfX5BQ/lqZYLwNgy9DWM1Y
RjUov0S9hA69au2Gzth1o9i6/3Y9YLpQQNRHVfnQK2B8aiJGHhlJVLmW9tCPuz55jqaXyyY2wHHU
BiBA8CzM3LCaX0Rp20QsYUPpbTOg4MDs2NzlgPGPb13qjHeTQ+87KPfKwCGF6I7kKWeZp4fj+dmg
JSsgJXX0uaA8xoRNUcVTT8gQsNWguIl2IvBABNLO+aP10Po1wImzq3itO5+kIExkwLmndnYLwV9X
4/yWDXD0+W9hPnArZb0Q08tKPAx7/ZDMTv/coet0DMH2jOmGu+5eMj0R0lZfuMnq54vSBNcrxBpO
nP8A0J3H0EjPEllLyg538+iRB/1lvBZuMoe+Z4TpD4R2NqLAuUEm/lQgKG5B0gFzqC+bB1S0j1JA
72X9yE/5N/LDc2tMzMmTOlK7HNZar9mHggmh19ympPwD+DST1B6MCRy6d3+F20HdB6QxKI5aqMjq
zMZiRnYcMimn6xQxp4KkR6ClC4h3nk4SD571OfWGORTvFcrcq5js/A8IgudW1FFmUsNKvW/lUfQg
uAm6u9LAXM4ymk//R9qXLceNJMv+Slu/Yw725dqZecBaVaxicaekFxglUdj3HV9/PYvqJiqJw+Sw
n9rUlBjILTIywsO9S6BanAaRxLi23t7CsAx+nJNo6VuB1GIohSwLodMUCqXqKnOWmH5TqOb7TmMl
jQ4z4AVGlCMSoUBqJYeiE0KtjhFCAlMq3seugcSo7AZfPkBb+DaaO7NFE2nIQT5ylR+1p6pEmrlJ
twft3DBboVfvRUccrWBH1K9U+YFP7qHSxMbzrJ6TxXjpegwRqqq5FuMluajZN6fDC5HU6MQIotnq
DsThnTvE8zFTTgibqq6rIsEGgjxM/AX0vkC3hZvhlj2/Jw7pt7ZA0kjqWRDyI1tqEbgJhe/nDchD
sJb8Q7bp7mXOHAaghDsbfKvFV3ARORWotCM7tSTgtpIbonOmfUVo5LCrJisoUTJ0pDMV9Bq+FWjs
O8hPz3NAphqUF5VFcCM+iDELe37As+szKNFzg1SSReQSuZIMGJRu9evgQoKaheCpP0gTEpsfbCVa
P7dGeaJWFyoQ+2I3j67gtrekCRs0nJYRmOpVa6bmCGjMZA7f0Y8F8xwEv5gZCbJ53i746wxTTr/K
jGHUjBAzvNM9sB5CmaF0MrwOashBsMK+lfVEggdaR+iCRICBUPp8e4XJVOVRjentvxCelspqZLAz
/Rgtwep+xtfM1OrbAO3MHq2sNI9zECgV7GF8YEtv8P6CSlsGlD3Ev03tCYkz7wOFxbe543OzVAiT
zFPa5S3MkldYeRyhAaigf+8D1be3Lv7cEuUbfK3XOj6EJfFba3M/yJSGtgj6beipR2YNEWrWE3Ol
MHxukopDA79RVP+0hm50Q5Sh+12BEjTUxFkXy9u9eW6JckaTQLw9GVzjgHwKtB67xIr2ilfeQPKW
3ZDx1s+emyMPioXvKwysW2/A96mgkN5A0NvW91UECdGPnP2V0BLWUFMEFh29OCgynFuLBoVPq8Jo
7IvMfAlDivBX5pFMiGIpo9Ueymcu2PiO/f51vbpj/rYLJfFzu0qljFKdw24bV249xReaED2/b2Kl
W2w5NkiInNso6noU2hE2yI0FySj9ubjWkawGXRBooSYXqZ5wi3KjptgfOH1vA+dz69SZSIcqTycJ
1smlwYEBbk6sACp/rcPbPFLz10xM3urOWcwpdSR4cS7R3QWL5LwjlI1dckXLrhF84NZYqYGfj486
FmOaF11UwRrp1Zjt1Nb6KzW5IHunJyzcypaXN1zMLL6/fVCf26XOhyGOkdB1sKtxblY/ScVVnP5g
7JxVh72YSer+DfrWmAoFNmQ0AfeglLT05h6S4nb8ADC/VQ/H7lYeABpiruHbyPJ8dNRdDNrf37uG
7FlxNIdoM+fXKtDTu8BLTcHyI7OsgFb38l193VdAkbLKICuR5fk3UJexnJe8JoUYPdm56MVNweeO
jinNE+2ktT7wvmUdFcoJaXGoD1wEg+IBXYkWZ6Y2YEVOi+DqI3JQK/mFswGe7paFi+25RqgAHiRb
94vg5j9B/sL1sx2BF2RjOJ2tm7I7Xpb+fgq+lelP/XvgXv9kbDHGmE/PmcU3TNEwC3x2mmR0HsE9
1KVNSmmEXzC/FnlmKXn93BAojqgCyUG/jwzAkGsVhSc7a/hro7mU5fYyjJmN3Ku3JZEHfDFDP40y
YN4S/y+3J+3zIwIr0gUz37PFlFfefGQhX41RHl6sQQnc1hgTv8ML2ky+/bVP6/vuv37Fnpui3HnR
5QEnhH5jjxp4verHEtSGn9oSr6Oh/HediZOWNKdtSTwqMgL9ZeiCGhhi1El/+dnQZjF/lA+PUxDY
xSos9m6wySWH9C8QUuDxEqwqnM1CM6w7t9cBUq57miWZy8gWlL1ok+wi79QrccGqURMfef6YOF8q
ynvHaSEnLac3ONBuoxZmZ8hOJD0F6b7oI8airccxr0Oi/DU/5YMSkfhpEna4mIDTFS3Gtli/jF5N
UO44FOrfB7fbdQ7pkBjLR2xDpzYTKIShmW3aVUgvX00ewzBrHim3XOWtAApWjI3EE5JeWMLgxuo2
PRJaO8Iw2VwFRmrxw2U7mlzMlLphzC3dGSVqTd3zPez7of6QV9pN06NTmjFIhlukKUfq2E8mcKqQ
PVkjaNr1fGMa6LwHleTgdlvtuSwhFtbchw7zrl+/Av5eWLpJKoaaSZuSSGaECjRnlkeoSGZWBHC/
5NRIIbEfvusRoq6iDIjyMWiAziPiRijgLEU8ZUjOMdqUt0TJO9uGFyVbH2l9dK+2KN+CHmUB6SvY
UswJRd3Q6p6Jd4YKLmC04Y6JKCIO+O2pf7VHOZeOAwosJkmal87aFtJLGJyKkKm9iY7MtnLWVFJO
ZlKaUcnGk7m/JlIB8LpGOihkURqtPuSF16FRTqZM0kyepL9s4fgloNea9vyGOar10/BqifI1k1SX
wRwiD1OTPoCvCoC0hICG3w6uYIWb3gt34icU+uCvRVQ1BZAOQk2V2pVp0Qd6SqZyCi3A8jcZABox
sHT27LRefhCu3j/yq25lYY7amFwQQtCVmJuV+LIPswuBuRdX9/7CBLUXY2kQtKmACd5LHnCzAo1c
bqI9aIAdBNBbVkJrddUW5qi9WKtqJwsJVi2v8AbLeHCWCXdqwCrQsiaO2oacNgCekCMzkRe8U/Dg
rmkf31+a9czcYiTU/tNHLRVrARPX/DI2k/UibwZSXyR1bc6rvYRFWMYaE3XH8V0MJyXDYA12asQn
phIxeUIZu+HNPRb46GAg2VzZGx6UTcm7iUNAowDegtvp+IGq1qpzep1G+lLzeYheopROjjES1k+k
ixO6II70lLFz1atRwsIW8cuLh4zcBlo9xrDV2ho0RYOTJl3opo9D7CQHwn1NnsxG6ZYHZhJw1ecv
bFOeg9P5RJbQB3iqw/g7IlrfmyTl0Rw/AEZkzSrlOECGBeZikk8dduGV7Myb8SbbSgR2dWCdaMa2
1CkHMpVaGhkRTIG9xCzynTaywkqWBcpnGBNEk4wMPqOtDyXvb4x63DIO8/p8AdSFwokGeQ7KBF9B
mgkIP7I64m7eZ7v2grxv65vWY70sVtPBgKnxooHyn4IO2PNdKCpxqRZJB/ZvvgRVmV9qo1f4Myeb
oJkpBCsDvf51w1XFJua60kY3dXTPdUqlWe8Peu2JA/CvqAooskIelVq4fgScP6o1Ek6SdvAWGFKi
a8QsmKwtHwh0VMKBKcoS3Q+S+9FY9wPeOLIHmldhvgzSDeHBIhm/Ju9NAx1EEapk749uBRyEOt/C
LHXgxqlKuUnH8EjRsWgeSjfzGpcvzMk3k6vUyb35qb9MXNaTbjUntTRMnb0qTFs500/jjTa8YvvT
Dt0vKJYXdhF//YALXXPaS4PUQnZQjImNGQYJbE6FelonI5wE2OIn6YT3rZIFvCJXGx2/Lg1Sp0Vv
RWB4DBjkuPu+bs0xb62AD7xmmpw4hA6LL2wYq8naRNShmbVClXv5NMaT+IpbIwlWPqFcjV7P1Jm7
o5wyWZhXSw7LgVJ3PJZy4GP/98wGKA7tDRdoTycaHDG5JMgLrKobDGDrZUK8mfuIuu/btJTkUcMG
fnklGLzJncrKghV9ASkFI9RcLUEsxkojraWu6+UowVhrG2zaA1LGqFRFoHAcepPTv4iRmfKWkprd
z6ixJbyimXjkVc+4/ATipRf3cyBIegXpI3JkNdMHnoYISQ77dMe8jdeeKUtLVCSA/asEWgpL6RbM
lYd6M7novzPDHaugKjI2Lg0YFvhSGYCII2M6Fa1MpU/dUTeTS9kpPGAiwZ2Xef2pTb5WH0XVGxPH
Fx1l8jowzeES8BhHaS0SkcDAzcsGIYGlYd+BICpSaeAtH++1Y7Bp0KlTa6bkiaBy4SSTxb69gluC
I3619wa6qHS/c/SEuEpA9SVKLsBOTBASggUCxtsQ2HD7nw2SxjJOUxwVwMQRn/ii1inmeNHPFhHr
bB5n1uEhHu+NR1yMkdpP4ISXq55kJxuwH+S4acRKNtsMBBpEqzP30uxG9q1u5x9SppjCWuyynF/q
osurspPLlqR7f/AOVKk2QmaeMrFuec8xSH3XndJioNTlpvRGX/kkB9U43YNyEoQjPsL4hcMDFel/
uIrUzRb5kZHkCYZG+HHUB4LG7r4QBTgorn79x3uGutZiX6oDf4A13iu3IoJm6US48qI3xwqb1+OT
xUxSN5og1YCUkrFxG36nOgRCmDnQZLsfWvSXiS7yCUD3f4bQ8Pw4UndawJe5FJKSGWlD7K6ja/WK
7JbUyRLgUxkLuOr9FoOk7jBOzCS/nWCMwEmEzNKFA0EkkX6JVLfHdDMc2SghsiveOYz0TaaHQjZP
E2Y2rQ1TUDMrDH6O9f0/G5pCXVZQ4K46GdgOu3XRbHvScVeyLbgbHckB6jy24mcmJRDDddMtQqIm
81NTnXZoBgaixsusLkZLjQzK4fyeuUVZ5ijP0vV9UikzVo/wUWYgWu30hwrpfDSserx0jL4zpnQ1
kH3dLXQDt1bzfAzvguKqB4GoPel/4iwoJ9UgdUIBgRlisTYK+fki3oiSUSxjUuRJIbXqK+UmwJGL
xk9VyxYeWqEcS6NJeI+XGJd/6Pfaxt+SZG+1Jap6pGjMLGyuvuwW80i5lr7rQHBIbgSCCVB0My/N
8VZpUBr/IQOdMyfmcNc+oETu6oFZjibTbzOOvUL5GLGWkHsTMLGVUyCp2HgQnPL3wrWKarW4MWwQ
xNww9g5rr1KeBt0lQRurGDNxa8FkN6AXGa0BalSW/529dVbruYs1faMG2dVlphDcRbot7xQ0KZHo
Yn4QNx9AOTDOBS0FmaS12sXkqiDkmDJkKwTf8r/Kd/kvjTSPe4PMSOOvrh/a9UB5i/r7m87AduwD
dNMp6HqMx4vC4BFETTFnf2bJQCwMXUY004Hs4/z4yXoJLvUOVmRvcjJEw+CnmpFLJ1zKuRey+iRW
T8WrOfpaIKosQY5iCMwRsFriSR7niRtmfmd1Jy7sUBdDnaecPJNhxegJKJHP/DHv0IUBPiKkhq1/
Nof0jdANiJFaHsaIDAFpPAntwPNvSWDNb1iUmqtAKlnEcumgS8B/KcfCNUNSVfKMc23kQm2paLux
e05sXVAzBuCDyebUKXRDPBZGBe1XaHZbepvwVpzMmY14XNlXSTveqMb4xLcButwYs0Hs0zc/eAGA
rBdAUCNL1PcpjVilQz/A0QqiVfHTNpQUu23lYy2AYi0Vo6PoazsQch0MQXLDvr6VOPFXJic/J3G+
Hn3uakbe1Cz5lLHXicN778Moh+gHlT/6St/YRRMEzgTJVXQXJNrF2BpgC0p58PkaZeffjnKU3X1q
Ush6QdhYR3Lz/JiBBU4DH8iIRzs0zMH5ijATgIYKCojQ/0LBGJBpmYBRP8PTgEUACdNflslJWdyv
tZbxajLBcuvKO/LcTdA0QjBLJzwAk/9lfZJfzVHhShApoVLEE7zWPMb21PidJQvdVhTiixH1OjkN
LjhpKj9zBJejJM50MUqhmQItUTFKIoxRlmjJaS9GvOebK/2RnRZai1mW1qiYpagbWZgiDBK0MN+7
uMvNfjCA9YWXZZ2mtUct8rWowKMbEDwKlCmxQ85dSeBbTs3/NuJNXD0hkJq9xR2IR8uOhs3SXFyt
qy2tUsESmJinolVkctlNjhBcEmJtEnSKwSVAzAiXmKhpskBvDudinJTXaJuh55IA4yzSEz4UwlDH
zgNMG68UOUPj3gfkW1aXcWGTcgi9UAxiFp/8drs/JQ3sGZcSKX4hSEKa/P4DieK1mwlOEZrLaMYH
pRA10DGMCyGa4b4TMJS1d6TW9iN9QLES2EXWXSGujlAW0IjPg11E1ChjfJIGbROIuCt+jbbodJhV
azjpHPE75IH29ZZI1mhW3T1Fd/kN2Is9ZRs9hMxk30rTCNzQ4kuouRZ8Xc7VGl9CGAOHmxAd3OBN
09zCgzgyj/2MZQeEPL+GBprkcFvxwJUmKxG4uslwb0pgWFSgOkU5p1pAE11HvLCmoKksmkxNye33
Pf36jL+aoBzRrEiFNOL5YgNZbUWpcWiNymzz8VMOD6w7II0A3Q/ShecOL28CdW44uCAQ/dzJTrBD
BWBHaD4Tlx38rjqhhTHKHWhRpSlti0HlYXeBcs4V+NOAcYZ0cNZrLMbUtRARrEJ/j4zasxkHVb1Z
x8iQkfkFzgrbd0SvvGtMSKK7QmCO12hvCK6Ew4Q2g0+97pfWqX0KqhoukBQMleQsVSt1+8aSbk50
PJ7qWyyszgqTJs7FYrRU/K0ZlQSCYYw2BGhuOkyyKd77v1CjI0+M0A6/+7cTymX2cDfe84abImT4
h1tJInn6xd2ZJlo58R0+gcTkqtWGYKmFxz2SYllbsFWz1nKleGvomqGrKEbSLeERXsWcCqzgKR81
XKI/5kDQ4pKThSYLhruaK10ao85jAG25qG5gbLCgcnsqef4kVWVwyiDe+lS2ZmmOOpYdMEJGPcMc
2T7pV5I9yS8UIOHLbwMzq7/qaxYTSR1LgOCnJs5hTBZ9Kyf8tQM4EOrOed+lrZaEloOiTmRRq3PR
d7BDOMvz33gywWkPzDI1a0TU6cuiUsirAZZIqrL8md2AwuyKLFfyc0DvfGaX9yybq8UhWQU5FShR
FV6nE0NdKAUTauOA/z6Auy+6Ua+FbePoyHcBdyN8BwU3qQvt4V8tNKcZ19CDt7oM2W/mXiXXz5sY
aPEl1DyPlQxuwRZf0jjSF5KiTaxxp3hQ+wFKMLU491Pr+jpyarb5uiu4rIa9NpicOerHXRBOW0mO
PA3asECvP80Fvx8mDhzSfsxIb6zeKUTzRkATtgE+03OvM019IXIqvI4RZBZein02exl3x4HPkDFM
liXqBZS1TQEdCliqv6ge7zTXkaPG4Fjzj3jrIf2Xf4tcozSZ07sa6UHpFJ3AYHZTdMq1p2IRliNJ
4CjHcQ+sEYIc7ht5d8VOdGRxca+H7K/WaGK3qiuybipPwWyBVHhuR9f9Rb+DAi2EQtH2w3R1a+Vb
dMPyCnjj8cyXqAUMQlVCw5pEUiw1IfbdlE501UJ8i7mAq+diYYlawM6QamXuYQlEBA/yE7kXSeFS
RM8o+DzYz7v1S3lhkHzQ4kZsKiiIDDKCVfnQOSR16tvDFQlQK6++0OAOhi0QyU66h5NiYpNWg9SF
cerGmmphhBIwjHfhrzx7ruaZceGvnoeFAeqOEkuxVSW0qNt6rllVW1v6XJqd2pixkm7fP3trpsD9
gj54SFvhGUJ5ND1JjJgfcPS09H5s0NOolq48jU6bNaxLivwq2nmCeAXPOTC1k1bt8zVDMqwpWt0A
nrsS7iS9FIgcXvIkdEqNZ412K2c9dJVB29Ef5q66jqes4MzIkC8KoC4sPpbRM5dKz6A930Gvz4gY
37c6EzpIW8GSASommfx8saVSYYSomhJDeKuXrvVcmM1Q0l09jr80Xfrfq+IYvCpIPDANgBiAJO/c
GAjt4Vohb2DLfGQZ0nSpDuNdKSpOorb2+yu8tluXpqhpzzkOIqii39q+mN50o7/LtYlxU6xWaZc2
qBMBiG0xN8RG70LWwKqPI2phrQmmDMfw4HFyU59tpF7YnmA1fFQlTRBkRYSsAl1EkfIojA2IvNq9
YJdbgsaZb/SjAepm5SNkNmubeGmOujKEtgJ1zwBzVd0GXwvItV1UAq85jax0G5lLiztZ9nmPq6qo
wP/UJvRCp6nVBU2PfhrwDrtFpKNZWOt7d55jYPwSEMjPZQMYxCfW/XVi6NILCHvjWqvwpTP2dB03
39IofnjfxNqRWUwGXXFpIfPSFBwxIdZmLT5J1UOSXCsSQ1txLeYE+TAo1Qk5IniVzw8L30lh1kUw
M/oHZfgStjfD/Pz+SFZz9ioJLnWYQT2HWtcxGVV+igVC0DG64IYCK4DTbqTrCYzRiGtP6JTYbr++
b3b1bL5apR92gjiDoWgGkw6XQ4JP2zbij39mgA4BJD7nDR8GMrVxZHQBqiHjrloFLi1mTqJcWRiX
uR+omDnoeQK4pF3UBrymCfkyN3ei20L9bMChQmMUKt0QnQJd7vmWaFQjC9ShJxQOkyNB4kvXHwhc
goAKitbkS0fmPzVQ6EpiI6oKYMnUXBK14aiJmtYOHuRdjMciSFVKJ77Ub0UXZZPd8PgprA1oRw0I
a0oGhEmoXdmBhCPX+haNNOAeRpiDx6p2SRr1BuiIsurRKwquSHaCnk2RZMysoVErmRr5EHdz2tkA
M2hOEjbHUZfkwO6b3veUpi52AagsvsQpLl9TNibJK3VO9ap8OjRQo3e5JN3pyjSaetg5Zd18FyN5
sMGmeK/NfuQZrQY6dDHjFasddGmXzagyaUpYqpavFaWVc8PN+7t/zVkbBiibwfED2qE3UqiT39bK
ULR22Q2mnEZ2OKaWrNhSvB1kJp6ATA8d3yytUaEUXhmS3PKwRkhPoWW8L489suN4FvcWGyC/4joQ
ryk8ilXgNVBoLL4Sqz2mOmhto2obs5/EizyUI/v9CVyD9p5ZocY0j52hCBqsjC7I0EVL2XcAQtxy
1o0zAtXblKZw6JGEZ71dVlz+mV3q4SsEKnYi6cwAk3373QhrfTvyqeKgN6H6xCYhiS4wt2HLIxA+
dyVDO84QBig7u4NYuB7+CrPtDAoKRKeNwnookfNKbxFdgdoDqbsS9shzW2IKXke972FLy3Yz4CcO
17bOlPFWZxRInAqTp4/o09OjgOW91nbn0jTlvaAKPLdZB9O9q9am5lYeZ8lmIZq8TUBDrJwlWaA3
I0Xam2iignKRxn2NadLIcYhZFVCmSYLRGdTYabvvrf4QRF5XsyJQlj0y/EX0XsbTVEwZ7JEINLer
Q6wcBuPB/4nqrYXsjF0CJoivGcz+K4/MmOYwTsraYxvhJ2r50NLBkKlt1AhhGgty1yFIQaFGqPcJ
Am97jCVrDvutNBeXec2ZclaX1jTM7vvWyS+nZ9sAzbkswyOgV4U6LmmchGLWNR0atioAKHqwvOrd
JG9CvUu8rM5AJ63g+fi+0RXac+htQD9IlAVo3SDKPZ/zopZKTh4qNPJt8i9QtHZKwP6Vm9bkDCtD
k+R3UpAkdGpS4eaxXSusPU1u+TfD1iC6q2DwmkoLQ3Zx2Pp9XZE+vHILvuFj6PbmC3l9cWQXWVbf
GksPT22yWRVDURLh4QmMZM4s7dHfElpJeS88fYARa3V4i+uL/Hyxp+M4z9pChTlkGyGFAd2Bq2RP
pJpbK3MDV/zvJRywngt71CsuiEtdghYeeB238g579ak5+LbgzdBJUjfSA5saa+39sDRIBfahLgx1
42e4XWod6NqqkCw/06RvSpvrFzKnpQxNmrU8ObIcYD7FSSVih1Q8pXB+1omdWtulEF9Kg+HxqKLb
fDOEZpQB8DGoYKDVgn2mqTstKAzv/ROzcmeLAhTEFWjU4KhK1HglbvTTsI9QOBML1zAu5V5gOIK1
/pQzE2TKF3smEMJITMYQb5adnjnoG8tGRD87sCkCBftjrKHR53Wh0z/0kVVdsYPIFT98Zp/yCaLa
p1OLKNnuCxSv/XYwpcn4MaOFz8zC5ovujza0zhnzunYwz8IFal2FGSV7vkO4QKgJok12HYLusNqr
buIaWxad0lqlfGntlJxczLHPxcokEGuiJ7iE25DnzDg3iXA7upoJBXp9IMSVhl04JBZsZjt8ZoUS
/8eYdZQmNWStdNr5jSXClpFHMyZB/Z849kFVbKVmsR09jgn7PzFJUL4Wg341RzkHv82CSfZPU8xb
amb3d4kD4QUY5FOPf4IsynUG5JJyPTt87AYS4GFWl4BcijX9aw/Osy+hTtFURyir5Rg4eftlYE2/
INlmkvwtfgKff8t2/Cth25lF6lABZqOJqQCLLz2gyYnmhs0Au+IOz8xQZwf4KH6aGzIwKbXF/rLK
dr0uOHkjsqIl8pvoxVQBTIDqiyrg4qYGJMdJl2QRgHZEhK97kneSq13M28jhwFYSFaawm2xRB+zD
ZPZ9kjjzjWmVPMZUPMpUmuUWilkCklEVAQ9g05q5Cwo9D8S6bn1glutWYl7Enq+2qPvaSCFb1Q+w
RYbZ3vVHKCABWzfYQWx+ANLKGhp1X4syxFCrGeZCPzOhU+b2smhlg2GWkWaF3DUiKbNU0Ts9HfKK
BWtZKy+dDZY6oN2YTkZU1aSOzluFwL2U0oFelKfHqbPGj3AWr8GXzoxSZ7FTpBQOH0MmRlNjK+tQ
v+m8QDgE0o5Lv8XV11k0ye1DVHXj0Vb4bSt95YfKVpuNUlyo1SFS0W3GSmas7vDF0lM7fJyToq/k
EoCYPDiiX2mwpVnpzWRKtkGeqXY2TaX7/u2+6pGX2406v3mZ9EbYYTIIUm3OTemRsPH8ZtnLLWZ2
iEzue0eJivpDGamUWsSKfyHqp8Ml0dwiRfDo5wvNHrvOx5pV6p4dArDQBSVGGEPQAU3bkqtfo5vO
Tbx2Fz5oHhoKWqsAgTSqte9P7kpcsdxoNOVGo80lH5ON5kdfOq78Iuf5NvaPedZZcf6tmQbrfXuM
uaUJN+Y8MYa5gj2Ry+3GD0wJ/YJdl9nvm1lz+fCBaPfHE5mkM8/DtQzBUR7IWMIuF606mL8GAWj4
Nf5CSn78M0vU0jVVGsSDAktJL3i+/Ev0RzNA1lkSesbUrd2WizHRnaypKtZpSMZE0EqkGRF0mxv2
CV/rLcEz+++5o5tXIZgiqnHawLvXQNbIJYKNTOu9Umxukqa9AoOFdkwCrcJztDchB2mYdaF9otMT
H6GToB6c+NBRO19AvoumIlPhZ5JfE7iOCLtvDSUeVL0+Un1a3S4QesXjRUMF9U2Vwp+rTJ9RrY3x
3IW2yQ5eJnQj4F185HF6T3ysPXb4s361vJqlyxR6Fc6ZTNDULxDc6gBZTRn0M6Q3SrsL71nJo9Ud
tLBH5aqC1vcn6WWY0Ua4eIm3YjbkdfXCXtih4gM9VfJxEk7jiu9EJ7WLSwIozJ4nIEK/a06P7MXw
sz3Uu+TYPbI/YM2pabqMapOmoxmDrmL4mZ+oURsA98JLtibs+/ZHl6LXTAVQTNkZFUvAem1ekeqU
kaTSJdCkUOnHwShADs0VgP6rErAF/UUA7nuxB+l+Hx4rfbqK5vohzSKGQ1jbtbpgAESEEq0GUmrq
jNTaLOZiBuR48TAVUH8RLyMp3owNs7NlbUGXlqRzS1OuhGIg5o1d+u3FrHSSDQGia79oHw2x2KYd
llQxbDGIAzPPsk2iJ1/f97IrL3xh+QFUEDbpAboqOAxVVmJvBnZZnIJP3IRLE5THifh4aBIZJsoG
MKX6SoCEmzGDmkDITT65i/lPFJIBTQcgm5S+4Oao01gkyIMHcoLOeQgit6JpxDLjFlyLnESoKYlI
iUBi742WSV72g59UXA0gFv+LMGLqdiCcGCkFBzieiWFvDT50Zo9aJrH1YxAiw166Ta/QkoWSL8TB
JVBfghoghNCIH3078UJb0THdsGl31uLmszQJde+HulimXYU0CXmZID0AInHUTEc8ZjOz0Jx880Ky
RcQvigukMHakKU47Tl6P1/7A2FFktFQcefYxxG0s8hl5n3F9lOFjxOgHaMbMEKn6//pYwIIOtRpB
gzoOHU31+aQC4IesVCfOaLCNjC9NxVYdXDn9Z1YoPwNJt6YvSqzqXxmReZNvNGCkp03ovT+g1R27
HBHlafxxksOAg+uWbom4Gekxzx/bCZ27IF2wmx3DHPl1b5fodQKpDTs2fTfFE8yRvl30iADmklg4
jtYpxWXzNwx7q1Mpo5oGkn3QONIMjiIv9kgi+jVe6S8NTYSikjBfsbUmViJtRE+vpqihTQPEkJUO
piK/uAp7f4ck6SGVguv3h7Ry94mQooQK7Elaje7vS+uwFMXJqE9RqbBJXgR8mdjAtezUmR1qE4Y8
2DGmBHZaO0p3HMRP3A7qU7IpZU5bXDR7BcBkVlZldQ4Xg6N2o5iDr2+sYFRoQN6v8s6cHGqBZz1w
V3chunI0iHMLkCykzDRlGshSLYGhBizrshMTKlHIyQQ/SaciG1a6umQLc9TOSLiyNARiTgSTL+n6
6lxtx66kr94GCE/+HhZ1oxZKHUK7GnYap8o9xUzM5oJwAnTevMfaWWAlK6404FlnB3WXW9birW+Z
hX0SPy387xih8DER+zFolvIjEVsJHAM8i/FluCm9nM2Qsb6QEC9U0aQMr0KNOJfUqY3n+benfMiA
DUYteM95vFl7gcuq5q891eB9X+1RIyyrsIrUAfZkz9+R7HwLUkfVTa/Zj5W1ywzC8dBXV0VEm7S+
+gzaHSSqxdrWo0nbDH2QQ4V4SLbve5O1JxGiFUHmIdqLK42nZlCuo5kHSuFlBolYRjDtwI/ZmgSD
hEoZtDX7zT+0Sc0iBAyHYZhg80QTY6duAwVWpGht3Nxu64XBlpVFW/MrItBAqFUR/kONClN0IRpL
/G9cA21qYbbdvN1Dap0xMJYVOv6oJwFSUWgrbMAq2Twmxo1eVBZj8lbq86RQDfwWdDsJXPT8kAkB
5wt9q9R25gNuXHfcUQ0lt+riy3zKXb0IbU5JL+oaGFnA5RjG187b0ji1W5QhCIrEx8r1brsdDsWh
6J36F2kGnDazYqk3Amt/rmTqgIUF5kjRoGMLmeDz4XKJMWUy1HJgEUk6sMPwZp6bwS52S86a+oOB
nAHZNPVwUKCKyOrZWY2PUGCVQBIKanKDvm65RFBDldivQR8bWsKFPljtjnCZiab42LNYK5j2qGtX
rvRcGok94Me3YWdCdv2SQBAlRxVA78gqQq1t2eXwqJsw4QS15lOYM4QHgFtaHdn1TGRtmzVfhsoe
rlvodQOVSllRtVgegKEB/K8BS0ZcZuYgXvKj6EXBRQ6ikxFoeS0IHZUkuaR8C/oGa+BDEPUIDAju
2pcgayCD/xStrICsn2+ntNXTugZbhV1K43MhabdKxGorJd6LDnGBuscrUAYqHnIj5yaQCu15IUfa
EOz9bjE2V31V36YQUenSxn3/PBK3RZtCTxOGA9iKptP5rLkwWj42WuRBJsWM5FtOEk09fYiG+EYa
JLsbe+d9g2vTtzRIPaGbOivLmeuQJZzR9BBn1jgyfOgagBlIQCAL0LyAVaLVYCajlLRgwJimXb5H
Ue+SPKJHy/Td+kGyMlAaM+sPayu2MEmj2ZJWjHmtgUnyKAHkqDIsEqXVTp8CAuoMLudBZNeWtjPr
xbp2/KBlCsliKDgqUMY83yttow9xmyEHkvoTtEcNqyhjFJRYDK5r8EeAubAXNfLWg2juuZ2gimq+
rkkViUtLK9SS3MwCVLwj6Vhm/K8h7UHMK/ubKK+PnKDbKohzwRZs+0hI9/W8jzhg3Ro0CUpQLXl/
S61N/vLTyJZbBI3AtaYa7+PTKqXcQ4fR1sL5XtMTF70+L8Cg//kx/r/gubh6ORnNf/4Xf/5RlKif
B2FL/fE/x/IZmu7183N7eCr/l/zTv//q+T/8zyH6URdN8aul/9bZP8Lv/23ffmqfzv7g5G3UTtfd
cz3dPKO3pj0ZwJeSv/nRH/7xfPotd1P5/O8/f0DMpyW/LYiK/M/fP9r+/PefIJZezDr5/b9/ePmU
4d89PjftH+ZTnrz5N89PTfvvPyXlX8jDEzFlbENIdutwNAP+DX4i/4swNikgkdDRUYRD+ecfeVG3
IX4k/ouc0hNODyrQYDr484+m6E4/Ev6FSpAArVtAlHBzI0/y19jPVul11f7Iu+yqgFpz8+8/FTpI
BcZJImUJJO5IIIxy//keUZNeKsNIB/y48LnvRa5KX/gxBEavSOeLuQv9Ymsk0nzF832+4+sxehSH
DFmmMU6f0ZggepqBtlKzyEZpn6D4tSsaKZ/2Yql1B78a1Dt/KoSj2Ar5Y9qgYmZnRDUd3K0tBLiK
fOoly+jr8LEXK7QFaIpqSnkxmMY83FYS/krYaSD8LERb6rnOiiS0f2Z9ZuYGEinVpH1VQ23f9up2
qAYv7tsdnPb1OESXXSd8kwflGUnWp/r/M/cl25XqaJcvVMqiFTClOb37JmxPWL4OB0iAhBCie/p/
E5m1KuI46p68sxrkupMM6wDSp6/ZTScO0jEZq8NjOfOrog82uTT3fl7fLe342I3FDzIAtLz4W2R7
oAawk3GcXQ2I5jLUT4EjHqWFjH3IbxwRXHekynTrxlQwVNHRFZX2i/DZYYjcq6oMr+F5McZUgica
UBEzNr/Y/vIUzR1AtT5/6yd17/fNNxoupxLSRbjMXiu5fBt1vc/tftvy8TiSfIMZz8Fq7dsw11te
zzQWRREgRRNtUi3FY0HM5zAN2yKqgriR+RP3gu9WFNyOHTmoxcvjXMxP9hw+5X24KWxyXDqoIzmM
znEPA8g0CMSG2FMaOTyuezlvoEd1cHiZkDLYtgW/M4WfEaY/h2J8F8GSRlpviBigTF1l00QOQytj
BeZS7RQwGLPjhY/vuvah/BeSdJjJQ0iHV2gD7722VTFnxdYa9c7hzgadiAd/xB1AarLpyLKpBfmL
lcWQsoXc1rmztRq+B+J/J0p5q51ohxznTrDpGIj+Snr+S87qNzSd946UV/OwHPK5f2VeedQ+2yxe
+aAdmAZbononxn6H0e1JNPqF1cTeDyTCVDrECMOuMRsDmPqgivYZQjJV3IYTJNQL/s4s7wWXxhYK
JLuwsR+0MN9p7t8WJtovaFXGjmCfhbTvgBA8eBUADHL2HmBh/wmi8kHQCl9ZPObtvGW6ugk6+AkF
BQQEG7qUcUC0iDtaPPuh2OigPVV+++EGhCdCtltoUz6osNzP3PeSSBXf+7684dq/F3rce2O/iWqB
x2323SRetDXdLf3YJrWqn4jn7kk1vrOQwdt2EC+YXe2sPnykLu7dQtfbcbKeczVcQ9LmG6RtPmp7
hndCBZfKQDrvgRVdiyK0YyYcvSk4xJUxyC/2wNZ7iVWPMsmH+TVg5YmP5YnObRQ7HX3quZ7igAs/
GSNytLv8zrSyjdsiP5ZLWMd+aVavvekh5+51I8NdU+UbYWPWugwbCUKj5cv9YBXPrZYPDBl6NrSz
TJXqy0c5WiqOJHbrmHfl1smbIaucCJx+23yOdNkvdXHiNLwVfQ5cJi/9nT0p/87k4J8EaOBvI1J8
FoNlPvOmvPN7bqcdDXaDqvimGorXKWg/+llNR1NTfYXd7ECIoURWST2yZRYovPEY6f6ud8hyA1RS
BU2s+rqIymYrRjXdToMs43rVR63aZjkU62ylGsQjyLHwV5rlE9fFprKb7WQrc8x5pDbGYKpFlJt1
pVMC+B6NiR8Zmoa2LrZerl7dyblatOwSWcm3XDsmccdmjPMWfMkhmq+6zn5baPANSJIiE2bJH1on
OuWz1+F0514SmnDPy/xDT+p6cOT3cRg+FuM+lt1wFHxUSV5Uu1BYN9yEP0Z7fmtpm79L2QtIlI9y
A5vdB9GF32XtLAmssbtU4pLKug4Yhyms+2SWCNGdptvA+A8q78V+aUR+UhrKLixy7my3gkhH16pk
xiW2qRwXwnb9UsS2X1+XFdt2XLzS2k+AsMmTwWF2DPULFVcKEw7fLQAmnjqDBy5uSmfyYqUCC24i
5fXcLs/Cra4NmJSDqK+glb8Do+Z7kwsvNT6oT6M6ziKP8Mr8wTqMJSxRWTsOm4rBaAs8ouZEOLHj
gpudo1i1Az59TkhUP7h1McXuqFgy1Pp65q2TVNq8dqZbsjH3qtSv8243tnhtIAF3J/jBXzEXPqG1
oHAQC/EPUaQVp87AeEqLAMccJI8k0qH44RHcODPiW+IbPSf1WHsJH63xahiWFy9QW9sfPExZ4d5D
ubavRe5DusH2nKMZpuKwkGLecHsuY9d3xoSD+pzJ3pNxqYon1VQE38Jhm6FcNqzmIrVwZ/kRWVKy
NIem1c9huzg7q1ROnC+QMNWe94MOC4Smw3yIJ7cd4hoxI5kX/kPNIURNCQS8rIrcVeDtZcQPDw6r
GRL2HFZXyh4zw8PvojaPWlpwfY40u4ksJ0xcbp6ob8IjIMy9woe1gvs21NOVBDrgc5LD/K3vFE1G
raCYDAORbdFb9xFQGhliMay/2+b7rEW76dyoxICWztsFOffT6iEI4aDKglq+NY0mLYge3qauJrdo
y36bwITPaoIY+78aCVIeGVwgnFCBkgFyPBY+fEh6P1bE7BWhaVV48Ddv56up5V1qkHx42IUOE/8e
AP2jnPj/men+lh3/beb8/2NOvNJ4//f/yTu/5MSvn83n7zn0+v//dz7se/8CdxBD/hCiQevYCF2Y
f+fDnv0vVIogMEbQ2oiQKv/ffHhNjf+T/9rOv2yMgYOVTOKgLnf+Sfr7pa2OzpMHTBV+EQq4lX13
lv3yVk1lRKcEqJU7sNeGW1wbsD/b5LsRrXzfATP9nzZMsaYPZAW8ATDldCEj8PuajjKOzfQwJZJP
seHPyntuxV+/vO//5Pm/5vVfeJo2ggvoaqtuKPV8tGN+X6RwIPS1TO2QFK5VTyWumnrkx9BaJEUL
dfb6BwYfwnDjKLzizVTWmpepsbSAvLDdhC/KsToYszmlZrFp3YHuAl6F8wmRzPN3XRN0buYwPb4Z
mzJPxWMQUL6vaDkur0EwhaCfKo16WFKTm83U6EjViR+AebCJcGEtF573i7oAmrag1UQrK9WKbHRt
fn9e2TdTP4MHC2G8cNu9oMP36O7KlCWAdAFHCiASZIcu+rafF9jgjKJZjIEy9jL6Ue7Z9llEMYlm
ouDa+D1GMc7iFbFeLAZvj6q290HO5XKhpj/vYq5zUOCCobmDuhF71z/bPsE88MXlDo1X4RIAkjb9
Lt/wZztzdnliXeD7nDWlviy2dsl+6SAwZvK6lVgsnGgqdgMf0r/fqOftE6wAQhGusp+yghHe4+8r
1PPQliMf4CuatXsgq9YhCYw0QNcmMmVPNuwVUYg9SdBv/uFBXJeGmgnOPkbYoPycG4rMqK1phF2N
rKTPwNnaua6V5sq70Ek8a0T9XAYOKUh08KDRl/NeA+7U2lURxvO8V+XLGEHferr756/R/nWRsw8F
X2kRVRKLlCe/SPsSBiGAAKQdOVIM0uwfuPn/cn+UBTDtl17jOWPqywOefcKoUwufPaxdWV2N6klD
AXJyUBqy6orb4jTxcduy+RE+Iodm0g8XHv18aoNDuN4bTrR2U9BHOetg1IU1WrQOTOJth5O7I9l0
WKcWxeYSnWZ9h7+2hNeFsF0iH3Ebn/LLfvE6rtjoQmfGPPXDtYyCLEf6O1/z3t6CzXrhpJ/tG+wX
oE+DlW2PxRDGz57Li6CkykTbJwMuC1CHeFEh6UavhG/H9UfuL7zHPwQzSHjh+Va5BOCszgILo4U7
TKbvE/dmOE376FuRrZQZkwqI8K5WIe1d+3RJ3PQ8nK1PidQQXSi6NqbD6GzVKJgbRSCYlnAoKlsQ
L8/3YrfSCZen/0Jrft2Kv39CIBvBAoUahI9vSNd38Es8611bG9S9XcLR/16l0qHlX0KjIYK3agTo
yk8bgRt+iEBJuhTpvr7f39c+e1KR924Fte0uWT7Ww+nv2Js6LPCe7zMclv5eCWgLuvFFTbE/rotx
JoXYcYQ++Nk+6sJo6XgfQJoWULZwC23IzbIJNrArSZcDsnQ3WRXVL83z/5CB4HF/WfbsVbtlbfXW
jGX1HHf74p1dz1l3IrshbYCgRXFwrI/rvTx6GXJztncgBQKBh8R9rTYXleQvvYOzd0+5bCUf8GOm
jbwm8WoP0yNSeOkCWyG5KQ/BauGQ/f2J+hovwB5du7suYCPYbWeLIh7XIdFTl5hZEghae7Z5Qn2N
ppk3zQ3ZDrIYHBhKjN3i7F0NTuTr3/+As9sbZwvzKyeCeQI6HYDinP2A0lRl0Zm2S0r64XnffP/C
3/9D1vX7Ame3TmDGZYUpdsi6qveVf8zuqieFFDL1EDestL9r3+ZvFw3WvkbG35ddT/kvpxiwyLCu
ZiwLTvcjesR9GFMCODR4LfJxxRn5XtqEcfB6aVP/YRv9+kLPwdG5TSIk71h46q4C1ScLf/G8J78u
LsWKr3canhD5bITBQAA0wtmZJWVOlONhIQu0u+ZQbYMrvecxS/8zt/ltbPNrofCFoP9zj2BsBW48
yjHrnCEBJkTe6WZ9l3dB7EMss1LxFMQd0q2H1fB9hbjOIp6eAh7rg3d9yX163YNnERkpNCo6RGTc
4z/nE798S+U6OoLwANZneo8WVGwNKvFzuhsnjAKmixoXf9g7wQpXRNoeRGDTnU2pFe4g2gpEgrlv
03xx0s4Fvla8imJFfNzmLhwIpzxRhG8GjmbU8KTK19ZaYpfc//3p/Fp8Io+PfEyEVll//Kjz6gHN
ykCbYEnonY2zMz5NuxagQ1hg450XHwQg9AspxR+WpMiTsJ9wBUIz6FxKvG9Y1wqFFhTf47hChk0j
Enu30RWm2okF4zH79h8+JGQufLxrQMOhIEi/3O+VzYOINVGTNPWPyfc2LnuDks/VgP6YsRQ6rOXO
eBg3cfM4uSZeRigGaX+T8+bSLzkPxz9/ySpahJQDej/e2YXES29WubKaJO+iOzWikwWdZlm7+N98
KuognjBCgRnmgmRr8XTGbC9zSrWngNRWTbedqZUU0myt8BL25zxOr7/MAawd1bofYYh8thHgtVA0
Tug3CSSzY2Ejdi5i8/ff4TzxOV9i/Qm/HDMq26khLpZoeRg7JRh4+jbqJyiRqHigBQRIcCN34tJ+
Ow+Y58uexTEHqowLghzMteo0chOaWJ/NhIxrpSNVmCm4CdmuurgAel/K1r9cTuva8FpYNbFWZ95z
1b9maNug9SDB0XRuTHiUSYxrnFxuBvMStB2Yy20SdOOhnWQWWePGNUCRBkts5mXHijDxy+DS6/jT
Fvz1J51dXHllEZ072ILRQ/MDjOrU/etxvp52XqpP9nN3LR+htfPfKCCeRz0H8YXaEaCIaybin597
HMsiLL2hT9AFDdGTBgBqRRxDFFldrSnQisG4+/73W+4PHwC1C3XRz4OSBUBBZwfO1yFhbIkwbrgi
L84z5NB8kjTTFQd5YsWJ+/XzFCXRs3WxJP262zFEBhQRhcXaTzwHuixGyiK3qESC0MNPjv0Ecl9e
5kvxgpn9r+uco1tEL1xRGKyzir2QuEzUttwU22CrNuzmUjp5Pqq3fq6Gxg9Qq0DvAMnz+xmulcrp
EOYyKffs2t9g3hxDRwffD2IS/42IwnkSsq6HeASTIuSO+O/ZegAEyGoKaIskBFLEsLgwG9DioStz
EQl4ngScr+T8/mQMJmeijPwW19LKWXSh1qB/aucxyPSuen1OzA+XEXp/2iY4EP5aF1HLOo+7jgqm
Uvr2uuzqNZrvzUbt++3Fx/sa3/H3f1nnLPiGdTTioneg6nSIXor7Mhm3xYEBLB40eJ8tvt3F4Pfl
wK8iTyszAwBnO4RX0e9vdO7dcNFTVaLQhQ8urM74C84h4q5JxwYbpkoxT0z+6YFfF/VdF1sFl1h0
jiUJ6QQkTIhFV1Zvk2Fyixu263AmFGCWVh6PN2upaQ+XcWZfnxfpK4I9BUY+BHXx7HkbUDQhhkxg
PngVvNgnCGdnuOhP3o2BMic/esfxeAk/+4UTgFf725pnu9afuO5qOE1geOC/sGv27r05V6vh4ur6
QK479L3vuwwSl2uQY5tL2Lqvjxz4COgoEwCG/ANyx1482mgaxgXMwytqjvbsfXiVuURfXl/drxk6
OkFALqE/g/62DYjp+jt+SR0GbiJHcDeMV0j5eL2ytemN3vdX4+4SZPbn3/qyFoTIgSb/OQI6+4yq
Y4YZQJbRDabZcoNe25T2t0TGzTW2chqAk7mTJ/9QXvN7/egfMITYoJlzuNwq+uPbhQATwiwuMSij
//7USJJreAEDsZErHjfjHUamyyVm+KU1zuJCY7EwJAPWiNRVZcMpp35qLrVHv8Se9ev98hxnX6/P
Ba/bdQ3miXg0Ku2if1xVrDvEj4D6XTVIsRnP1gjHvq1zNIPw1erGgrDFv3OLUkPeuTqVerPqB5KL
IktfKCPn654lGGzx4PiANCAuwIbZ2TuSWHvDIH7WpGxzaW9iJLF+8192JxrdIfjJoCaiAYwB3rm6
a961hDO/onHvufOHRLcfYXRuXXbDxX1b3odRB3xZuIUIErzhhnoXMHI0zH+Qi3sfcIm6IpI0EV4D
bMpQr9pef/VNdQjHGYa+gyjjkTt3CsUo5DSBG+sQo73+GPnjnFQGAO4h5zf2mG9m4yeDslLg7Y6a
q7tGs7dad2VWNpGdlmF07er8dXblmDoKdjBAXrBoxlCAzreBNRdZ3lrNPnTg7smJ+Mz1UGReHjyp
sAUOXzgy8YW4BzumAS5D3wma51etpA+KgQARw/Fc8w2F7fs1mbyyv9EtJA42rZFOBGirJI9FD6x6
tsqK89Trywqjj2jYtHWwZNUSQgp3ZuOAlzEVuB8cAHWBRAjzE4UoxF8RUPoPTZH32ThNUTYMU3uo
qZAHx1t4Ri1BdiC4BKmNDm+SSyvfubM1fHAB3AS8w/UNM8N4Q6zagdVPwQFtqBr/0y09eFI48wyA
IaJ6mFFj5YnvzfQmqJ5tY5n7qp/tdAj79r7yLZhkz5Bdb8VpZdrzjlMgLiCyS7mbP5QdYCyGFPaU
1MNIT1He3HBkgY2/yGdl1n9oSyW+zV1jfShiB3PsdqVnXvJSR9NBlV7VQ9bIZwXwZ2MvSRggBPDO
By5F08JBu500dvedVWRkJoabivIhu183gyJxL5sSEGLGwMmgGwODiuGqmRogfKNSVe6DAGazflOL
9PButYzK21CIDhhkOUk4IMmFs9hCqz/VutL00FRNiLbsQhju7TooZ3hXG1/JtyKiusxUb7P2tVhU
h4IIKgV2agfQ8I0XG6F6nweu3U0ZzKSM38aFb+n+eRn9qUw7aPYCvEnnxTx2uQ80XwrJBg/Ai5lX
Gl6oY64aotKQAgZzMoPyNTQNBBA8Vsn84bM3LLdjpy5LEtu2FCNaxm292NvSB3Du2yTaud5IFRhx
PXLR4zNLf0HpnKD5kTvtIVQ+bSFggo1eJP0EbL23bUK2isMAZFIAYOIoyGFC+NyeZ4q3M9vcmxcI
bAdysSD9tCx5O/wgtmkVhfOA3dNbe2wpUJC2aMvyiYx5Q9V2gb5kNKRiqEzdPNdKVgF+ilB59TGN
hHlt0sA1s9kBotaxH24/hAQjMl1H6K0ZF7uKDGH3WQKCCWdFwK73sq+75krBcMFN0cPo3J0hwkOD
c8YpqxDpmprfOhUKeozr82F4lm7XfDhhEaKR4xqAghzLdC/+sEzjs2/3bvuIrYD+CzGLUqksIzZB
hVkVDhDojZ+nVc21zGqfOA9czG2bLnUOfOsAaCCiThEGB4PiEYxzPafMF0geFZgsc2+/68Fy7nub
dNsOW+zULqE4tC7YGAX2XZKXow25GvMNDBWS2CPM8np4UkPWnnk7Cu3XBHwHJyWE6jsN8bQY18V1
ObsFdi2pk27VY67tRsHpPGhTmHmUn3PUILfEnR1HJiqSstLLYUJCGgcUnJAF5zpx8OGvvKWbYugF
OHHTexEIaWFtJ8rJ3Q2O4eMM/OQRX9u5NUPPT8EswYetLQhiTWO9K4HxSzT3ohQ7H6PhSkM4JaiO
3AqrBcNN4Otir5oqxF5GoyRwKgXoUe381diwZRh9mwFlX1Yy9v25PfSd5ycl2k4JfC1owrvCTQTm
BXHDuLuVTpcndIGL6lbCsCwJIuEdC7uCNm2FOtlTYO4BptHF0xAccptuiiY/2m6nE9EMB1kOJC0q
71kRduVqaGkB12oWBgjCMGAvBDjVNCnmj8A32exBHLQdvrscMm6AXwL7ljaF3PuBs20Mz1Q7HALp
pzVuEsXebd7iQmNvk4C/hlM5D00OH0e3Tbpu2fZtkXaFzJYpt+J5cI6NVdETK1uVLBJQ8LFP6g6V
abE8BiDRwGep+6bzFtPSYsKcz1PbYgJ5j9t838xDhrYFgLOAgxY6gF1jCxjOPNZkL5cFPbjhr0UA
CRjOMSMi5lPwiB5NQjxrN8xsHw7uAmNqH9i7yXns5XsegD0GaDZe77HHEdJ+IxJPFE+yW0F6n0EF
dYTCDACzBeqODjOPeUTHmOQOkHCjC1G2chkTtDSGjXHz4K0iAchMFKLBi5OfetHAc7uoULUxBnVQ
UsXrbC3u6YicA7dJygch0koHXdwbd69mQJzBOEhkV5uEjlTuaGDIsZRljjAg3iFx8OjWZovoP259
0dUZEsGH2YRZP88bqx/ZbVWMfMvgp4ewXT80QMbFquSPpBHVC9HSzxAssMq4iFvkJeQ40zK6Wtwy
SkY9NduuRtAd2rw55n54z136gkp1BlilSbyJbnu63AWgNEM869Yd7E9OsTuZtHCTixYdYW/Ok5bW
T7U0GOBX86HsIHsjYKI1DwL0nUHdwuzrmsnhw2jLyiiFvFfQNFHCmf3qqzLjgXwkBUJuoMO9Ly0U
oMA9udOr7QNW34cWsNT41KRR97QXWSmje+07d7zsEnuRbGMtdMDlR5wUwocGctTeY2dKQI95UyUM
c71kcbi8hUEfHAW92k5hMkLiWTjBnW/Nc2wt4lp3UZ4sDWRtjLbr+0qix8v7GtKfpOTgxZUDPmjx
Q1W6TKVX1VloNySWqmjiSEt3WxXuWz5TZGBFe48T+hC2IhasqxJNaBIY3MuUNFeDN0KiqywebV7+
5Qhw7V1ri2zSj2vSHDwe7kLT7nTVXAVNcSBIcpKxcaskKqSbsYJ++LZ4srWCAqEo7MSffDSWgLC6
qXTkbMbZ0jtakFNXTk9IIYCwaPB+qdN0R3fS6tbl/NCE/iMAsFvHoISyLBarorh1C+uN9cNHb+ps
DhdEv2lfK6BLebvtI53gL2TS0+8LEjQ/ksgV3ESL4Uev2H4sPcxISmAoxYAz2kW3iy5+4lJjEhQf
NnQ2kxZF8OKwJ15ZH6ZHDCClyiZKb0Tt3rVe+ypm+6pvq+NkdTddjcNRUzSTAkslDSwCBmd8WLR5
zENy47b1LaBkzzmfv3UdIhzvwzIdCvo2gRvr0RbZPo1y8BC8V7e2trVEcgtjDhIT9BUaLmTSSQUM
tqofzESA8bT2XT/Fipe7PKqqmAhMwmemwKGodkbW+iQLDzHCFNZehUxv4XL2atzghYoAYrHTcl3W
w2dtqlsIekDzqR1fCgDN4tBb/LjDVbep5ubWy+2TXNQtvEmOQsh3FURob8vRP/EleulLzLVNc+0J
1cc9gQpsyYIn1s23vYVwp4MZY/iGZVGBAATB1imZPLrspiJwktIZ22wSsAZvbQvOgMx95XwWSNyL
W4uQq7HHJoVxUrfBz2q26B3WN0050njQuoElkjNtwqiygMcTJhtNB1tIWj96UfuISBJuRjG2cP4Y
IV2HxHLMk8hpwxxHcuY7mQu6JUNfXNeli+EHNn3ad10Re7Cci5XNUFH47bdajTC3tICsbSZI4zQ0
1uKvBmZtSPvXSod5B3BfnuY6TH0+nLRNnisi3ASmfSQbpV3HfeH/lY8oLdBc+l6KfkiiyZ13oFIA
D+bQzThiQOD41aEso/bVjBjfAcMC0Uykp9tuZAkJCY8HI+enNgrrlHvIGxw5tamAK2dc9upoSXBf
fJCRdkTaYpfX9kdoD3urd54mwx9CUA5OkwZ+zyH5N78JXqdpyZyBfKPNdN8rcUULEyS5jTlRxdwt
NFNPjt9/soCDeiGneNbFew22A87SWGQAFi+pO2Ocwyz7VM36zeuBUK8l6WNUObgko46llivQ7Cxq
FAGy2Hu6/mFCUsa6bX8ETriDEUuVKHA44rZ07/PBe6l76m89rjKn5jdBG82xD2vwxJfojQakP4wR
vIMKrrY503nCZvu11VQftWWrdBHRG18YPDYi9yasFEg4pIPzvAfW57jcLcMSZaHqT5wH3xUVp6C3
n6IaeqhBDuPv+dg1/adbY0RU9NKKK93e5EO+g3ZE5rrstu/cg9sHf0UjvbFUM8StW9/PjqxAO8n5
Huyd3I8b+FDAygo1bcxg1hgPA29fCja/GRLYkOnND3AxjTa5Y0iqTb9DSIXKGalnsJc6kL+qaVd0
/XFcigP27kPt5PeuLrd+LcoU6lMPPi6y1QTsOiL6mkRTl9ngWN2REtCAwSevZkIPkrB62erJdu/7
qGsOPRVo3TMgngYEEk/IKzXNADRA6ygunGZb18WO59F+zQhiN6yCBIXR91LVm65BTSRCmIxJIJXf
1Sp+Zw2jmy0GxmBVxUw2jQ0CTuhjb87TExlg4uA39L7GZORGCwy5+yXARdS2+0iSd6W89zH309kP
nsxQXTnaaY/VAC0nIOwYZML8xG6XPdLJ/ex7x1p1T9zuoEJi6Ufg9+EkoIDBZVDSLx0wcvzSmmOb
Cgpfg36jG7ZnLIyeRWUhwo+RN2yA4u2yoAXkywQ+SSUfhyfqTX46sN7kmHhb4wNj2r+eLKu8KcCN
OmpP6OME6D5LXBVoDM6CFgNV6MeahVe7irPoo80FeehqNdF4bhu9AYeBbJxmTnyuP3xvGlJIvUWJ
8PMn5gMu3BRo65l615SoOHIyjxuITcG7m5L3qosOdsNW5TuedGK8yl3Tx0r3OHW5cw0/gx/wvstq
Jg7hkMt46oGFtXQSCW7FE+nurEbsDbCjU9Etx6jpH61FHTgoJazHVq5LyC0E9jOaV/euRNWuPgNn
3uCyTizEjTVXtN3jUA+pizyrYX5KLNqCglcqICTUKYqQAGPFGZov8wiCzE3hdg9tGAFEfRh7Jx4t
L/FmglQ7iHW0pzSbAlh1O8+9i9zUQrUr8ShWG8nE0Ape927waYu+SkE/h0+7dZRl82rb2GIuABny
qbN3i2EnCKHBy8wg3TZtvACcLQ3NnAm65vWclF0e+/Bvk4W8F0t3ULJIBviJrdN321y3Y3cLYXDo
y38ffPBIbCDgrCB1THvnUTDGDkZZWenWmRY/yvbQ0ghqvPmp5GrXRFCCqIFnskDvaxi4dgW4lWQ7
4XJs/Od+su/tHkQzR1qJKJ3ghOacCzn5OVrSoHLso6AFbFcHjkqIWXCE7sGHturai3NgB57BTye7
vmNyrwmgACDE4Z/x+TmcglvMbW/aEB0yv1mOuJnZY1MVOvY9DnMFy1Nw7cCWnBx6b+XgDU8u2GXN
cBsG40EXnoWXlD8zUS8gjo5xs3YbBjIfJjDTHy2k8VvLJrCQ8Y6qxB0P8+oXu8nvc2fOggHKJsiX
kM7Xd2YOEbB5AXaR5MFRQMf+SplgTmwjXw34XeUQwOHNxk4I+x34DwBOQ1EqDqV4LLpAJLRQsJyj
Tp90rtwxrbco4G6VgqmBrkH/s9o5y0lbbEjdv8yFBSNXDUsx9J+58VFS5S5c7cEeTFzhLZvcQk9Q
c0TxyXYeJzsEHY3U0zVaJ12f5bnF7dh3iI6QC4TgtVbomfm4MmawY1r7/X9IO68dyY2l3T4RAXpz
S1NV7bvHz9wQY+m959OfxRbOVheLKEr6pQvtDQkTlck0kRGfMasRb56kfScpOC5ilMVRbJs+z25Q
aYo2ATw1PK26sXxuD5y64TVZJyPEbjLjITjojyO0myGV7hG0cmXlUYqqG94jbI9TP6QHbBrcHtCq
ncTjAxZxp2wKU1s1h+PUyM9wZxu7G1Dws0wb21qXWtjtAE00N+HTVRNkqjB2h5S9m87znVoG7wos
UJMkvxfl6nYoarij6nPC+WmR4mVi7KlyAQi/lkwv9g0OoOGl0EJMP8tj0jWHOCp+T4Xitv0nbfqd
RN8yRfoYjA2Epndl89xkyU2jiT9CGTBiEp+GYQKOFH7spfqR69C2AIogbiMIH3RM+7rglBaGM6V/
hgYG9O9K/04jiCdJ7CEX+pTlpzQ2vTG2bucotMmuKAeHTjHcV5lmG2MxOzPnxaLPj/m6AN5JeYaD
VNpcZb+KgTo27E7pVHXDXTk+juk3FrYrxZrX+gNdNPn3NOIMkVrfWvGYtTkUh/GAkPlBwlbBZvOA
KRWPTRThmRmfEgQsdOMIVC914iK79cuxszXzgV3kyvW7OYTkK2dg5gRecocKCl8nYejbxkd+4qz+
lOWD0FS3Yyg+UscD8jx6VBv4I3Vbq76jyPijIrNT089Gmd6jCgcduAVXUEC3BnXODzJHMp8xsvXk
s+b/1FuwXWWGJbnEZgoKw40ty85TaMdkQ7EUUiCPk1tZ+NqDfzLTDyZ3beh3L7LUedw2d31THac5
eo6E5CTFgZvDFByplKTah4r/JBl+VVn0AQ1MO5oAsy2M3mA85lI1Y92UcGjdR4HXTXjCIZwv6dy9
CQen1D0FmEdRS3Qr877v30kVL8+jUd2NekieL/wWjD/5bPHge8jLm96cnWxGgiv7EJQC+bd/bBvh
QPmew6riym5NHiFZn883Q0S1we9UBxqi3YzFe2VqD5SZ7LTjNZvrDnUmd0iqRyMh2y6xp6gFZ/RN
bxrThygjI+M+KbvcTmTxU9z9hGDoKOFtMwrUmKiH+TQgjQgCnealzeDhcsY3NQ5osRzCsHSlDN31
4dlMuHvA/hTNXV6PTiz8QRz5GCHoz11AVsWNJb8LyVRyaMI4jrJo4WNalMDHH1Mqem0CaMSikzym
dqOLdtFT756iO6SFHEpUp5kHccIfowS9HUmCPc5ZQClxrmzD5xlFuci32sdUSW54tNp+cpeWevSY
CVb2rEVGfUT32iRj7lMXOrN+U6Wj6ugi7uhu0uniL9Wnz30y9Gl8pmKaBkfF/4VG6w8uPl2yu6YO
fvRkLse+NKodR5hVB22hNwBPpKkMlAiRU3EF2mmVLqQkRwctaJ7RuHLrQtsBZ62FWf4KgdCESpMM
psiaBBO0czLG47A00OrxjhKzLdE6w4ZABTpzWx99rz8EuxDtFThrHVVbQSHLtBfKISaqXP3yg99l
gcXXUkxtxB3c0+YM0tGlUY2xGT20814qJaYinrC4tMXij8R2VCJpB3qwGQEojsrcAT9YQ61nWa6q
IOzgq3efBdpJS7F6B9ywaoP/NVsGIBzATCKY7lVDOE2NOGyKhkr8Qw+eYnhQn3/Ojni/TxBcw4ou
Qi2jfdtxN0olw/IILGCEf31+GD8PAKwdWIo348eITO7r9bFtLoQ3Q1v1b/uezEsTatOuZIOndOrV
jfY5ttI7IS9erod6JR6e91B5EsBrYVOBfIUVdT42YAZWlVt8qfhGdJLT5KgwIWRvPuSYVwqAfkIX
oX7912L3oSh3+7CJ7c0G9Rqeiw7fwljNbjChLxuQJYBnwIPxtnFSTkUFzmd9olCKJTAPkEL29jgI
m0uU5QnHRVkEtlfrRzQAylH1INmR/wz5x6I5Xp/ZFZhpWTTSGwbYGptOXSiVxIUBpj3VN8rJvAlu
pvt/gNVagRYu4qw+IJA+1otOHOhWsk19ClxGYoK2Ue3Wkxzlo+n/A53Py68G6wo1cuYO8DZ0vRWX
oc4NMRWnVLMDU5gOEu3KUzWkz3Wpmr+jtml/dMpzLRfqr1S24kexketj0/ipg50XOgLCdKrLRHSj
gprVv5x37VUXFI9uQOUWIrXnCxobP7mQ0EFgQaNFcGpPNFmhLO6x7C726BIGlqLKpQdQfk37DFoE
Mnh2avaCrxq05NBPKFA0FAQtf0dJeO3jhPCQjEI5jEgdhqkMKvl8SEEgD+3QUMfzv0Xf8QczXywb
xVEAoxSkfHf6ihGbZ7xEz7y4KWUdgHa8hL938Y4LfursqHgl9QEnsdgyKnTp859BZTRsjbLU7QVd
qTqKSzElc2Az3iILOu7SQddwkmXYgOP/jrda2YpRDRZicks80VkWdnCb3xnH3MuP1en6olkBgZdQ
loHKloKM3av+0vnQQkPi0+Uxz8PS+KgVpkCBSDj6gfipoaBciP1tMlk7C3UFsnyNSfoCSmfxdFLX
ELnQUru8DmE7lLM68dYLh2NECnpS2ox0biysn6G86794uWyZUm5+FNtFwLjrbZvGQuKPiqDZc4K7
I4jAuX8UeGKiAr4zvIvzlSmluW+gIWvoYD9WlxiQeZoupUmVsf4ezJ+1fufmuryVVwGWob65lUO9
GSKlJYBwMo/JKbhNHMSGF/j6PzjvLk7ZVbDVcZf6ljHmnAS0Kz5o8x/B8vJc3knL1oDiv1bEmylb
VumbEVUR5lNNQ5AFr0kzOz2www13AfmyrXMqHfvObMsmWm3qs8+0Oi6p0fcz2GaNmr+r3ooPgdfb
PerJxxQZY9/799uMI4zyq459BuyT8wH6RTNQVQ6pJRrDc5iqT8p86EJtoHkDRpvCdiamv6+H3FyG
yKwpGpkMF/1qGQoVXCEg4ZrtD9YLLY9TSnXieojNjfwmxGohpmkBawamsh30aPHMdcBDbR7fAzNG
yaa1jpoVHa9HXPOG/lopb0KuliN11qzJc4pHCwYUF2Kcag/ZEdE4j4J+7iVuftyVz9+eSei6i4o4
ZI7VLTQLZTPJAysFedrOmbzuyPNV8MT3neKEJ+pCCS8iJIt2hrpx63AJAGSGDgegaY3pTwqljXx4
WzaoEI+2LrcA7Mxb34YydtrDEG9P7JtoqzsH5YPIVCei+Q/V4/g+dmHoeP57er+I4JZO93kPpP3q
/3OxAd9EXMb/ZtOj7FPNtAA03pqDpz3NiLQn37jUn8cb4E9ueTIe/RPVQ8yCUiwlEnv82d11duDI
p/oWm4ud+b486ACpk9iJSABDhFvfSnLfkbwBOrYDX0cpa67EeHhAIzA2bka4EPrOxbvmO7KSFbjm
UCtBtkjiBVZV0FttGAQu+RE7jWOJSYI53ILnyJyo91R7hg49HsVTCMsiPsKc9QC27aywZeGef4Hz
n7DavzW9L4vugW7XP+EC+8fMWzwHRaTgXjW6zXhXinhjmRFykYRBJRiVG321zMy6HCeOXip2thqi
8/SEoFvqppi0o4SEiBrNnMd91fytb/s26mqpZWFbBwmKM3aoURul/GhWN3IUetfn8/KcADBOZiGy
WXXY1qsowqR0ZVeiv7IIiTiqTDlQbPSdIJcJ2xKEEwEhfJESwOomsWhh5b3ekbDRM6l12ckRLyzq
z0nwpcze5aa6s0gu86azeOvaTNqUSdEldME61IBn3266Y+E/ldP363O3uTDejEtbLYx0aKKsD4gT
3qu3qtM/ZS8LLQyC5AeFY91/3IVR741s9bnqxlJDVSciJpc1Tf0D2onJHXIvnh+hUp8+NpBVMLga
7WAXw70Xe3WlCMbQW33JV+xks7MFucnstAyATJZVeVCSqP8vX1HV8B7n4crTbTW7giUFcyLzkBJ1
8aDm/Y1uTqVjptmvUgz31H63dpuqv6LTqSEi63p+sFemiHNOBDp9zrSbEmnIqjm284frC0ZePs/6
8KLGxjPJQIRIX1dDswB3pi7g8NJsBFXhZ3nDsfhNn+lgfVG9yIPbeSw94cGA4FfJTtc6+yWczc/4
9294FaR5c4WpUgHuX+cMp7Ev3s+F0Nc2+gnBEfxO8T7OMnVH2nxrarkvTMhFnAFwnM6ntlTGihIC
azaJarjB30sK3EK/47i7F2QZ9ZtRpZWapR3NXFtqinsx+Z206Gf2P69/v41XjAIRW4IEDeWYdt9q
KB0ShV0YEmUxEpm1myXjQEKUa6+oyOKC2d0JuKzx9YKBiAu9Gb45NYxVQL8L66FWOJ6NPBIHx1Bm
P0ZQUQxA04xAwNwAvKzoRKM69I4WTQouSWwb9K2SvP+BpeZeCrC1euAcc5ZTiVzUj8/nOdN4Wktx
owMYi5/VSPlptt2DUmlAf4O9SsrGN0VTwRBRIMf98aJqAwxhls1FulfFnkYLjxnAJdUJRFqgdLJh
D4DBdBdq5aKXITRI/tomir7dSfSPQe7Qk/qZvd8rJW1cmGc/avXs61Ho9GsDhJgAxosyhKuBqbj+
1S/HjU4GnMqlxU2Sts7qajWcY8BQyFF1tyZit4ia6tFOX2btY08qRxAT24OFeYQ74upOnsUkMaup
oH+RuhPKOfF92nj5zWI6pLtR45nv0zu1o6Qreclh72m5OcK/g1ur4lQ/LQdFSnCFhVN00EGEH5AK
DtfnETnD9e6Be6bDYUfvbXGRWd0gkoKh7SyhURYVqdMMyDH5M/xtvAgSeAZ0HmWr+5CU7XOZaY6V
SHZZU/NEXygETcBnjWqkdeUfkZHdG+pHSbxRy86uEDW2NDBTSNcaUXNodP2gz/EDPe/HVAwCRy+H
79aQ3hhts5PuX75ddXhVGFrivcOlt14YYBeaEIArrSDTuLOC5l6sb1SAExkJTiu/vz578uVKh7u8
KDvyeoSsuRYXmYVQG7l/aaTo85NoZk+9NCBFrBZ3NAae4NvML+koI78KZ8JTO+0QisodaiUJzeSR
+Y4tIF1N/jVp/F9Vrj6Ho3ETjMF7Cew50CoEkQ3wqycWYfQc6tbv6z9/+9cri7UHR/bF08jUU7/V
TZZYWLSeMNaHtul2LraN64AZ4ovoispevahey+MsC3GKx+/SDJHwKKINctctrgwH2sA7aoKXJy/B
uET5HqJFP3CVfpmVDKpGoeGoBy+qrN5J8s3UHc28e7k+cRvNgvNAy8y+uUqNOmqChtrBa00+fzLu
YhcAj60/BTfQvw5IPWX2/PX/GHQ5Md4EHUUNVsMyusXqAlWiJarwCDyYN9biMBjEh30K++UxtFzn
HA6WSgcCafDzoHnUxUoGpMKWxM9RcZ+ZP0Xp478eGDVCMspFI9EQ2UbnMcxRrBbFUGC93sLGrZ+7
jxHKnkcD5bLZi3XXKP6B/MDlSUFUqtSyikAcB8Yq6tjJWPXoXIgxSNG2+6T02XGS76X89yjuKUpt
zSK1Y3x0IDgjhbRamG0bxOEIwRGsQgEyx7IH/7ve/kvC9mvp4W2U1bfiPhxhWxJF77Q7UN2PYhp/
1FppZ/Vf7jKEZZFrYE1A2IYRf/65sixOoHqR3zT1fa+0jtXFrmVmt4b2ZWdhrAQiXgf0JtK6VCZE
s4bmOJEATZ1CDZfprvhI9zy0Ee0+iZXxpFfm96TKfnRoxu8EX77JeV55vseXaXiz3aZYTZvZZ7sl
wIaA3TqYI+taZYvyCy4Vz7H+zspvpbC2O1ZuJoC2noadDGTzgEazFOcMVHJpJp//BL8Jy3ycUcnv
ZQl2FbigPWr1K6X4YpRvQiz5wZtRRrxlNHw9TXs8gDDSvbJym0fgQPfaASi5+H3oXdDDkQeCiLYj
YgBqd1ffNh/6F+M2RNMpgD760L6Ao1bv9jra25fHmx+32jadjmFGJvLjqNAeitKxjEXbxcNI4iBN
XynnO9e/+SV4gIwPRZL/TfhqB6Wz0aT6MuGtm1SOhIphfVO6yNAfqqOKpp/ptl76bohsy0B9bunL
7P2ES7HT1U9YnfKVMbSl0DJm9Vg9Ap09/OU8rt7tqoZcHkrng10t8GCKdHi6DJZMNqQjaRy0O+Qi
UfBIH0Uwbf+o77SxpPVF7EUh1VxgCqvh9UJRlaMBb0Huv1MzBA66pwm1ls1Y0vazEKtxqZlkpkgl
/5VyiF7l5DLogcSZhz8jhhHI1Y6OesgOjeRkw5/0IZ+Oey+grQRBt+jAqjxOaKuvd244QX2pKrYL
gKubIfVU4OiucloEUuZb4VYU780fwX7zayObPwu72s2QuiHzzkDJljZKiPhaROvG4SF27I9Y2XjX
t8vlRcDBtBRGudiWq23VtFGHpsukQgbWo/qOD8A/pw9bYQIAmvl6pLXU0/JNCcX7VoahQ1FhdRLU
BcrQbWAu8wkpIOK9+yd04DN5tZf1vDM95Xb2Fu2XvTt1Y72eBV6dCIWVNBBt+ZBKM343mgTwKg8P
d2d4G1vxLMpqV+SpELYmetFs+tA8lT487AIh1eWw48AJXjJsK3DvQodpd6luDhBIG73eBSK0fgCi
ixTpdcbMAuy+E3vVg7O88/U2R6csKiFLukWV6/yOKdK6Dyw0WexCzw66AX6zLu2hHA87s3iZLuiL
DepilMYyQQT/PE5kQsI3Aww54pv2XjuN6EllH5Yu1+7FtFy8q1vzLNJqVUDtrRVR8JeLKf/QoT9U
egmR/lujnuqGgcYSOsYaZrmrpVG3zZhLg0m5qvkyV1C1svd+sPO02PhAZzFWJ6YvWEB/JvDWYvUz
nx8aobZNmEzXP8/ylVdzdhZkdVpYaTtlU8tArFZ6SIzFjOX3nN+IrXYqs8cu4n/iR/R/i7mqREHC
GwKODSZP/QX7yZ14qzUhUpEF9JrR1fTalps9o8UNnA/mExo9XsoCrMU1WBQFhGlu0LGx0/hbnYqO
LvdOtShVVfMJmpJnQdUuef5L6vswFXameQN0QRWU2qtMgwf62Tq6hASgmCkxbwyH4RmH+aS/quVG
z5oj2vBdd+Z4KyBdMa45FJVAlawduQtQa2EhD5YtHueDmdpQR6n5woCxjmCLnemHvvPM3yjMGYtC
HY+PRWzwolkWtJMxScJssdEhiIi6W+X5QXGT28yR3pk/EyX3BuNdYbxru/u/dqW5N+jLY/PsJ6z7
Z6VJmXlo+AmNB5ar/hSUvq1682lB0c6pLeG1FTQP+1pvl1sVyRPcg3Vk80AurI/raSlHLfhhWxdR
QrbMJ/zQSjsOocFc3zobyTeRKAsB1VsKaWsgrdlZw9wiIGXnWaXLHzXDR0K27zPJ9mUl+KxEIOT1
ca6/Tu0YtF7AvR3f6UbQRO5gyfVsyyj47NUrN9rrFPYUKlZUCkQ6+6sn0YguCIYHqW+XqTMfROwp
CtVuPlo/CmdJzhVYB7wOYs9yxXfm4/h8fVI2Cn7n4eXzK6awZn1Qo8xn5Yn5UXITz3Ra1+e6OSzy
UFTZEb+B4v9hQW0l/H/489UNKmKnXfTiZcf4/KesbjuADTPwI2Yi+oTew02T2tV38VP/AWmVE23O
5qDDEnyPXby7nxVt7HlAd1xKFrUMZOrWily5OE9QOGFIL9BJJBXB6Pan3lZt8ZCehBth52q/zDQX
MxIgHCprHyD/KoPoY7GeqhoJj9bssswuhWj8VulqckIOR0C2oVL2cpbL22oRVtc0+ljUEy+Me1RQ
Vhi0QRxKzQgqH0oLs3nqzRKtD/QqrdAx4AZHf64vr63NrYhLX4OO7mLQeb66Im76tO2xepOCd7pg
2Yb0ocyVnY29cXLhM/J3kNUSFhvQOUpFkBliHcJQKCHvRNjA9xqEoHfL6lDg1aw+1xSbUop7smWb
D/Jtfx/dWXc9vG5PcGY3d5d//n8Ms+iOD+aBZlx22HuDbY6TaxBECshQTuvzyUzFYUDkIllqbaA2
sq/l/PIfvpaOzgKdKJn+22oDYmex0Mohx/Wp+CFoxE9p0d/yWtgpoV+ufSbxTZhVrmm1SlooJmE6
Swugvcbfokif0fPKvpC07VFpLk+V82irdBMeVer7fQEeu1EeUZR7wCMrdfsqQEAd1SV87UKvK81P
/2Eql2KsDmbqEv3ityQXc8oYG5PLzLpts99W9+16jI20jKGZeFVxiNCvWT8PcmrQpuwTBI2Z5wx8
bXOgktOij7r/Et+4KAiGY8ziJQ5mYn1Ays3cNIGAisyiEIzbY+BC5a5+YwGqqq7pgu25KQ5ohqp2
8j7m2Dz5X9KTfpckTnzcy9AuK90o7sCIYYCA0+iZnu8ETZ3lJAsjy1YywUsQakVnZhZiV0pG2n7W
Tk96I3Ewl86/idY4BZCLfNCYZL0cF4K0eBudjM8h5idA3l3Fyw75sTtd/6qXu5xgBl0DtrmscUWc
j63jMi7ylIto9tPM7iF3Y5bpJ971KK+f6/zxcnbZrsMMRqj1qc+9b7z3R3u4jWFaoglJjvtF6m19
SXoRfEEGep6d0m4/xY8wj/MZR7JXAd7c2asTbo37bR60ag/LXTyUSLX5qGVEztD+HMz5cH3MWxFQ
ozQpY4Hov5Dyj0VfUy3f5wbE6LaT7sVur6pzebJxx7I+gDJT2bkASkwtVKnxVagKTYRgMcO1Hg3r
pdT7vdt8L9Ly799UuZHpw8Qyj9AtQBZucWJga9o4EwdR416ftcsr3MQljguH9wk7f02jiYupFycr
5rug49bnf9IcLSJNO16Pcrmj6fNwtQKTwjAK7Pn5eISsDmANs8Vy9Au8aEZ/RFdG1CWHgiZWFFMh
63Z6ERsD40FJuU/UycEu9GqjotTFqCEhMpUCDrGJrsRDbkrtg6p15d7rauN74ZbIWwYnDTzo1gmE
lObaIAoKVHQH401k7EMXTZuExMFAsLszT+EpPVF4jA57D7sN/BkHF5EXBVbOy3XaINSWnlsqOoIL
PBvlHyQEWxKywS7dJdOtblPsnMbAnsYDz43kpPYAtwVXEey9Y3uj6MlP0TSa84uHB+zT1VcOxlhF
XmeZBemw4GlDV9ecUbkZJ1d+X9zwyj1NIrT2w1T8h0P8LPZyOrzZMVKelkOEd4ut+56GIxkPLd81
nGY64CWFfNNprx2xtb5ItwHBcpAD117lvlZWxyiIElAa/piZAlpasBPl+/V9s3U3May/o6ySX6lQ
DH8eiJLetDfi75A3GnhGp/oFw8ApdjK31wL46tYACk11fFHypiazGpPWhpAKjRF0Ld6DgFGVQ3UL
y4bydXSqjq9UM4r0zQl1XnF3Qjd6EHDK30RfjxVRNaX2l+iZFyKQgx3EItGO0bM4HmZEH72/tOF3
1+3yB18b9mrdFmNfdVI0gfAnAcCC5aFUnkqvuElZr2F/yv7DXQi+BM9WkTeHflEiTf0hEI249+3K
AKOkN06Qf9lZN1sH7tsQqwskK8fI1zJCZH8mqHv9r+53djScwaX9+1zdI3NMmXlfr3zjDkYWQNIY
F/iZC054lZfwBVMkOZS5fT/FxfeikXdeMZcJP6uEMiFwVxBlONecb3SzmY0Y4Rv88IQCg2U4xLRw
0G8okfHuEwNBfz1+lqr2P1wnurEUSQ1wrxePp9QskqqHCGNrRfyY17FsV0L6ewrNX9e/3NaxQhj4
GOhtLyzP8+HVpTnrDUKbdl5YH315EaiNkDrdwyNuHiyMhBbKckle9MIENZatRjc4WO5NbI8SL7gt
vfbTssP2teM3UPWA9Sgvk8xvkVoqdZ5TjL99e9R/SAhS3i6SDnSM3Dy5zaUX8SC76GIe//1Uwuwk
34C0u6hVnE+lmAd+6fMX8hzBSxQEX0Jd86IwPlwPs1HdXQaHjAiEHcqcF23FKJiwm9M5Pl4a09FB
X1TlbxNLvVNzFJwWURI7r8wDyn905ZzFWWbvBNtaNKaxWNrwJTdAa4E2qsjd+XYxI14iZRbiWmV4
19R7nlFbm8+EcE6VlZ7mBXxXqac810X2d2gmN7n1bqoOCWU7oUIDC91RQ/h0fW63zhMA/ItZCJg8
0tPzT9iViwqKnC5JnPLYdsF9ZgV7uJnLLhyVOpE2nwKmlErt6vSvJb9E/5a6Szb3kQtlJlhMmvOD
EeepW/bq9zGt0xcZb4JfQ6Q1z2GPmt31YW6c1mxCnixA6XHbXK8gPGHHWQxI2yjeLWSPqj4lZWu5
AOAp1kbhV2MQ//07FG0Q/GE5STdKd2k89a0eUvKauvjHlCTvOEB3QmwsFt632CzBimBk6iqbmEMp
bHG1MO2UZwsdrUJkI8Crfo6zHqHoQgjvpKwFxquHpSrtTOnGymHX88Lmtb1RPIkq+q2CSMczslRU
Ief2SRmjvaWzjGCVOFCb4Trg40FnWT+edAy1Cn+ggZsidVC/D4FqpFQO0lP9sHeYbR2hZ7GW2X6T
4LZYoaECSCz1qB0QPi++Td2T9a70BncBOnsodKRU973rK3PjZIFKZqJOgm8VwMrVbRsomB/E4qJF
Xfd35tg8aCMyS6If703l1mKRMX8Huw4nn2v2fHihpMV5JNOfqrDLSEu7fzY+58woyk9kLdnXpHfM
Q31MH9RHzf0PY3wTepUrWQXisB0QQpgG2Cg0Bmr+pcAzqWyQjP4PocDoo7ZCVk/V6XyUVian4qzS
euyFMMXdQo7y5C5MajRvh7DQ98zEtzYBzxNEiiAncbKsbsCkmpIpgjpva/roLkJms/Hl+oCWuVnv
AI5NaFZgYRnWan0UeBdEPL+Zu1xv7UnzLTdtM9kxE7+1ZbPdeeZtDQj9KmQkQRdSeF0NqMwidU50
esWGKo1oBCZ++NOvxWD696cHDi7QcHndifSNVsOa5KDqg9EifbbaJ7+wvCxId1bdVkvqLMZqQ1e6
r1WtRYyGFZ/j715Jh0h7XpyhqPEe1fZR626uf62Ne+Ys5Gr6IpxNscAiI0qE+znJH4uovk1r9FBT
0dWiX9eDbbU+iUb3S8QEB82S1ZZupEqb2ogUs7tt7zNP+my8i0Pkajw049zwpJ8ASCo2CKGPyk3x
tPc+31iZBl0Uvp8EwuaioD1Y0FPxp+WdMEhODja0ieUPEcJt4aT+h1VJwWO5CChxXtSrZS3ShIzC
JNK8+FvEZfpOzaUP12dz6yBG72cpBoDxvnh/THKtj32qUTdWwfT2yeBVidTYBvag1wNtzBsIhdd3
OOnkhUREq1n1nGJ1Z6uoxjt5ExZu3jYmSPr2US6Tfz918ODkV4gAdcE1FqMex34MJA5EVYhvNS13
zb7dOXO3NppGSQMXCeAeODOtDt1eMoJSiXkx5ioFsBjw6EvbHq0ocKwYvc/4wQh/zKJ15+uer+KC
DtNz5zjZuNxQv1jIfpxcl95Z0hhRDFjKuVwpotO2FUpCKpKe4TTcRoryreyaW9WPDte/5FZBhX4w
3xBNL17ka25RMaR6YaAYSMoQnIbo1Ie20Djzj+CIELHbf4M9Mwn/gI660bnC6PtNYPn8mjOHRCgw
kaDECKey+rZ0VBb6q/45+NfGflRcl1iYsZFjLoi91ZlWj1WcVOGMUtp9cVLs8obqq/RD8P5ySgxE
N1QOwi7seWM7cn8DHlqqf4uA0PkIRbUwyjCfsLisjB/TVD1Fcf4iNdm3659wYzNSIeJZSUlggyAk
xj7Jl8LgDC1QH7taqJ4t4Qs+Vu272krDn9ejbZ3YXHcLrFIja0aC4nxUgYx7eZ4QDiOS8WPyqL+k
6SteQrIrBx06zVEejJcRqc7FYXO/C7lxvdMUAzmhU0K67FAPhdaKQVgLdpkED1OePMt5tYPFWoaw
SljOQiw/4U0arQZtHExMJHvCPyqn/lR7WPcd9xCXWx9OWQStWJc8k9dEd7XGV7kzuH16IXiKSwEl
UqjgSg3RStw735bdtB4S0PTl+Yix7EVSNJqhH3cISyFlet/rklskL4n+vVAP4vRVwrosymJbmZRD
Lx6FuNiLvvXN3kRfi5JN9RTT2if6F4RaPVypjoXT9hBOhQcJGJHRn/Ygzht7D3Xk/4137To39oUv
mEOE85cZ3OVa/Gj5zVczk3cuwq2BqXC0cUNdKqnrHLDCtkzPJZxT6ugj3iDcuT92ttvWh3sbYZUB
JnKuzWZJBPNB+flXtegnqfTiPhyC07oebWM4FG54hYMtQcZn3a+YClnQSkHz7UnB07772qvBzoRt
HR9nIVbHvg9ZtJZTCmFLRtsoD37ySxkeNWR3Xf0muyme/e4uL7w6OmkpxiCn/gGB1Z1hbiyOs9+g
nO9vsyQdTX1+Qy9qrp4g4xt8H/AtuT6ZG5yNpQxGJZjO2/JsXTLtN8fIWM9+GFvM5kJc0Gl1jfNk
Z5LgxT/nU1vc9k7vyW72JM1fpuHTyJMy7dxg+LQrJ7D9Wf/+Ias1BAgFQceeH4IUdf5UofTs4IFT
vbs+3q3qw9l4VzcD1JAmEzumFXeFQ+JVD3l0kL+2tKJEF8gsMsd0v/awPVt5BDk8NGVZXOQCLk7R
FAUfpInwqJAdnXZQcTTdfqKj2mKRvnesbKVLXLMyzf1FmQ811PNvSoZYxaNJ6T3OxhGp6EJL7L5L
0wNVnuI4JIl1EyeKcScoeBCG+CW6/ZgHB9yJpMPQpD+HPJN/z6UwOFmi9zuJ8ta6prhM38iAAH2B
bui0xJh1HeGbQftStYDTYsHTdtnoG9fW4uO5HK6Iil50HwIzl0I1owUnSh96890osbTF+pBrX6+v
p804KJfCs16axeuzdQ54y+gDvgxVmhgnPyswZGNEnwCIC+/mEhHx6/G22h28ARccMiJ0l8J32C8l
aprSgIhCnLUE3226/P045O+UMJW8wJ+e8k78iei55CAwsLjwyR/9wLKv/4ytjwgpAgoSlcmF+Xq+
wnw1U+c+oHzeCUnwmRXfYBMk0o4TS3HnMN4MBdwcYQHyjwsE6oBNQqBo/YI77m2ssRxUvXp1Olwf
0NbpY/0dZS36ALk7FvOKKIkU1KLdGEWEitaot/XOzG0sGK5gMOQqi8a82Ju1PyWIZcLxsJowv1en
+qVLasOLKtkrqnZHeGYrmAS2jluSw/2iSicEZqPkCZCKUelmt09r8dai4/duVq2mw+u2Tnc+1sY0
Ii/LEafATrYuGMqlkQgIJHdL2/RRkGo3Nyr3+ofaurDgMpkmzHgQOOq6GF+qZaaqJaD/wdHINQLd
nX6P7ysO1GSRRZagCds1hCDBNUGjd5/3WlRbr/CzH7BKDtRa7Aaz4QdIT+Yxf67gy4M3f5/dLE+J
6W5PjmTjyW1yb/C3qVgwAlaHuRYKZohdERdWbAb3sVb6TocjIH7Min4/xWVzUlmlN0kqj971qd46
a8xFlhi+AyfohUxFE1ILG3JGKpzmAyKCUFSVo3Fc+Kn7egeba5Wyk6HhCEM3bHWkhJmgS4LKpdUa
phfqv6c+cRKKDDVdx+vjWlKa1TPDpIJhAEQFQkwv4PzwMvDRVQphIrMqCuMoBuKjJZUPQVG26PcU
Bl5ie7rLyzc6i0jPFmiaBSBaA2/3uqTeJFmCMltZloyGjSu46MaKraSz7sWNaHxJoEId+iBTnrDp
qzEgnaq9FvnFCfoaHW1WRNk3qnpBPKdyaHUGJuFxfhgE3EaquswPklFYN9en9rKFvMQCp4ZS7+J+
uJYoiOIxSZBhMmz1G7ZgU+YuTI3kiIeNo93Wf6yP5alzVfofww9xD/2+Oc6/Y69FC/CRSHurIHal
CLTm6ZlhbAegqZenPVeCi8W6DJN2HDwFZSGtr5LzyBx5SAmDAQxAPjVRfCPL6a+qlFGa2iuvX6zW
JRTr9VUom3Rp+fdv1k4wD7FYNYwqSZhRUZ6/CViu2qY2PjZt9hIPza+db7gcYBerlZ4OBZnljlpX
29qwSUMLViJAPNFRDqAAnPHOgPyvePHLXn1hc2u8CbY6TWU1YhV2bI1U+RQhokXx0ZvCzFHMwsY8
A40L0Y6jeedxdXGoLpP6Jurq+xk8IIVRIOqgo3eiijel1t4MHXLoWvsrKdWPeC9516d1a3VaC+9e
RmuODtPqHJ9i9AKNajZsRW/vYj/60k7i72pQd27gzTALAoALkqLNerl0sxmoIgcL2LPEHcvoAxL5
XiJH/zazYAI5Uf4XZvVaCzKrDISJ0aB9ckD28ReOj78wiXxuC5y+r8/c1g5g+dMvMMgoLq4hnQtf
TzB9tVupBkUfYZ/iJ8+4qx+wW7qvpV3a9OUjERVdTupXqIZGpXuZ5Dd7rkQmP08slofKBW889fcY
qLvtZ2T0Ps2eGv4/7s5jOXJkzdKvUlabWXk2hEO19b0LyBAISc0NjGSSDg0HHMrx9HPAzFuVmTUz
1Xc5bVUWyWAwNOD+i/N/B+rXv83Z/noe/PyU64rzw1PmzmLoi4mnZKVrR50ZoAU+QnbLMhe6wS4A
193r3kcrAE9g1/hK//eU/L9+zgCgIqJHlIFm118EuKYlUHVBWdUlewHqmg4yc6mEa8WUBAIOPhAf
bGTqo5fo8+jvulx/fXKs3A4UdzhFLPqXjCLrWW3AtdhyK66PJ6ZwGNPJxAqhnGEv42CUoYB5398E
k389WUzIqdYiEpQPCCZ/+Z6dBoibZlpnGLAhxsAnwpVTScs9DN+6b0/1H2/zf7L35vxt/RT//C9c
f2s4/NxZ2v9y9Z+H7K1rRPPR/9d6tz/+7Oc7/fPE3+ubvnt/7w8v/Ne//OmOePzvz++/9C8/XQnq
Puthh/feyeu7GMr+80nwSte//O/e+Nv756PcSv7+j9/fmqHu10eDqXX9+/ebtl//8TvSwB/O5/Xx
v994fKlwv2PzW/VS/y/xW/lSYyf69pB/3O/9RfT/+F03vkAui5GElQGzihJx9E/vn7fQLxD1ILle
y32rsQJuqZuuT3En9QtWBOyM4JmgrwCx+u+/iWb4fhPkY8iO1zgEBzO1fv/X+//pm/rzm/utHqpz
k6EB+I/foT/7ZUfEwYHXhNxzpWsr9q+tmXKcBgKT2tmT6rDNs7jt9CPjzWvDtQWIpDKsE7iW6ebd
kNg7+KPurGU4cPiA0WKv6sCZLoryZHEVHjwmTGv1+Z0teigrFlMPEzaL39hJqGb4rLRnkqiwzsmA
Yh9kCYJCC/9fjDTFYLSjW2FbnkbbF43CzHiT3zj5SRRRx/2JwpEzhLWYCUfyncP9TkSGvWvt86mH
nsGyDhrz0jSeUxeW5DRAWAQzW7hUayrCQpf0IfzSkfYGMg9KAAFg88UDhfp8ODvFJRvgr3JN8n3G
w7aBqZ0Pu2U4prptpBVH2JE5dFvelICc5355SmC3facr1/ZgKG7FPFzqBYyyl7gMy9B4QNECVozV
sy0jfgOvTph/3BIVhpleC8Oz7D1Vr/VNZ7u3bXlsyL2G2qdhLy7ohQyG3sB4rTaGhzaPlM6Olhy+
bTMMNuBnlk1uWi3+tpzjzmk35nBpSJQOIYwc95PqlvUK/mtcNRLoBGvenHrDo3wjz+RZvimf/yqf
/66X6Uv/8e0yfdHe+g/t7V//jR/5ixHBrfdt/KBvBmZn3Ilok2vK4yjCRIZO1BaxZuUudQoXBTpX
HxDx70pePZfHXIQKusRa84RK/GL5gKhoj+ULRZg6lG5xO/npdVa2RR+kWuSqXrNFnWeu/IlFDrQ1
yanAqL0RTnDOLkEmOXUIzpaTqXu6dsFjWWqES8xCV83J7jaW3rio52LKU8NFDQwigXWt/zR79ggf
zRLtFGBxYFK5/lvcwJ0asmrHdZ6BLz1h18Hf2WjABLV0rWcwTjc5f9Psk8ELNwX6RQHQ1LMsz5xD
HaTOM95nmniw6i16n942k0tv5Tl9TZTQEWfYilr1btY29T7RQaNPYZxni3WG68rIGxOnyoy1bTmE
LMLdm/R+nq+z/gzf0jMYyzl5xKHK4AeKpoCnst7XQJVVcrxCiUCAMJ+l2DwwlDyM26LwJdpFdN8Z
0P7P5xReKGOkwCbQ8lsS1HjDsHpDQNEeYH4IY6zC9TiLjOSgJwceo9A0h3TX9LF9eTYg2HdUH3B1
59T18KkOWIOT2pParSBnMQ5wC0QHp/Nz5YzhtOkjvc2OBz/07XJnf4Tt7DfkOL0c4OkHehWM97ya
essSZumFC3+knjhCyiF8sQSOHnejW96S05gGeESYlBosEDKYtdTtk12pxUX1kWQPdgq4ggwoiSeP
9i8zSQIBui5V9EgDlICCBmTA+JGrqdtmtddlim8tZOOk+7LP4Ur4yuzBn8Wuy+Oij2s2oE8ZO2DD
JERZXxssavlZeYF7bwa8+70Dr/lr1X4UgKEzCYjHHFia21wXs/fg/+wri8sxcMxOGt0hqd3UX7Nm
r8HAEP0zr0Z/q+kdT8Uh5fX211PISrw0fKO5O28BptRddBJV67lIoCOw3p2JPPR5WBrw19hKfV/B
kAgyOpvdpuoDtQ2806hWwqK+r5V7pQz4uJdH+0XL4Y+ZQkdCPG3ZTeVe1wpXsYPBnNw6HMqzIm9z
zaMcyXY8HKyHCeuh6jaX6oL5UPwvqUs+f6hPw0EcPn+N3327RcHyCoxI7S7rgjbA0/fzf0N44r05
ZPBvm7ZYGJf98iAnjLW6xQxn2kr17R58SvvcQuyXeKp8xWGvZz6ZXwWGJmtxNGSJI+mBKAGjfjbg
nGpNt1dKLHRIiZRXtYaHI7laMI5kbLsaUlK8Cqveirx34YTgTlOFM2CXaGHKt51xBxtPTE+hGIb8
LYejMBZr81EoWFdT1+RXfKo1VEQDDozJNRg+m1cb3hBY4B2AMx3o3WDj4nZO1EDoCvdNN3H4YznB
lgkw42K0oGdMXefFjPPXYfJaDPXR9pA2R5PdN9gTE+Y69cbOfQuZQRouR45mEnzgFhj4PtYd9ful
8hh8UZN5DjIb5w6IrLa2BLLQzij84HoOEfYLiANBvTNw0mb9A4UvKadO4PRGqFngUjbJ6on6wYzS
4zmWWFq5+dAAbzP5BardavGK3fwpX4dTkeTBmDbzMqPwu0E5V/CUTgbTU6ClXZaLAttYm41w/tZd
GyXzgapbUZsBKfm+BG3KkLCuJKVfNV0wTR8Ti23xUJApgravgAN8GubOGZbGmPNRaeYuDAuFzC6Z
AYUOsZ1gzuAr2jmEuqoY95pzquYblc0uhKpIymiAmrOPkKMGp55V7jQuISmigczPhjoei1yNZ6M8
WeV8X5XmV62mMaOntH75jMf+rdD0/7egk6KRhhTqP/4V1v0l7IwaxJu/bd4/4/DfbobXr5mAw/Rb
/2MI+v1R/ghCMXULCTDwNusY8vcA1PiCxATAm7WiDTD+jwGo/mWdoF1V0+uIGZy3/gxAtS8gEaFM
DZUUHutfr/K/EXyq+q+1JghIIMlDEopLJCu/lmMy3pKVwK54qWHCTh2qLlh6KzAb6OWpmvrCbQdM
RWZlh7aiIk9zxnN/6Kw7m5kXTYcTrZMMz51e+aj3fyWLuBatBVuwxHgduip2Rlr5c57poEINtwYh
NFJrdYQSXMvmzbJ0qQv/9PGNj6PIXW3R1LsZLo+RYbT10SCNsRv1QdzNKSrUSmkO94VwqhKzknCS
nowBXHjWoeDJqQGgJ3MmcLsMKz0tXTYH/QJfZnR5J35H87K7GmNmwfYOUGQMLhDlo88Bbm5KvR78
rrXa1LPVxTmpJbrx40oZLOs2GDg2By1HU1qr6Hxo66l9QoVefaLKVGBFV4ddoSfKTVOoSOJHCljq
uC8LBM8SlNsWE6WDCcxzv5GqfSiL+alqqw1GljZWNqibcmI2DM4TejQrMbmEmE9jmd9AFXNBiw1i
P02eE0zl+Do3alivwOKY5yaIMPoIwrarJoy/CX0x/NxAGKdSLraqVhf3HBUo7PiIvKFR7EIYgj3P
FK7VieQ3gkllM40ViQ0YZqj6cNPoxpEOsJXHyA/NFkTk2SPRlgJOW8aNasgkWPDRIzhmxiMU4MIf
5rnFNk1PTY3A20nGSCgCoA+k0N5iYVwZr6QIUSHl+3xK+NXSkAk4WZIedCqplyl08axWoF7dsxNG
nlbMO+Nu3bfftSn/o9eedRAbcBrMUPzfl5/boX79Degf5LzixxXnz/t+W3QM4wumgSz42mJeB7I/
A5XIbwsPbkFei+cBfg65MTowf2S+mvlFQw+Y2mCfoxWFtep73rveALzZCjrGnBbGjei/s/RAz/lz
3gueFQoxeB4VjDEwNX5lUPfU6DBwwgxfv+HdtpGeeoa5m9155QR6zQ5DDshZ1BLBK2Y31gxmVzWB
qYcZbaOi80zm0ctqtWXE6wh1mXjASXtdoIVDaD6BsS5GZDEYNDe9PoQjORA1ZQiYFPbb2R3qwYOm
XM0wsps/Da23ICVayZOYAAcWGBPhmJpctUbYybMNvQzYtIGNhd29T3HwB9mF7asyIDd9FXYpOkpB
ddQ80SFcR+oKsrVL76sL3GFBUNLuBTS0ezi4SxS9cA7fJD7E5CcMX/uN51zXV4a1Rt8U++Gjj7Pc
K7dKkD8u4eJjkCULEj/v1ncZEk+eM8cHAOqu3oLqi6BpU5nEnTb9wQ6mywxLmks3YebTbVSvNL2G
eLDMhRJ6jmiDwY0d8m/gddPdeF1nXKsskpo7bbmXXrLXCeQtginwtPaqI/WGi5i3Et0yJxT50UqQ
Eb8PTTDXLiy7YToWgngHDdMRE+RbDUomHsrMU/faEz6XHBrhT7G+FcL62zP2xXvNXXmn7bI93yIr
iRCZievygE8GTwdTXRZgkTzUqL7etAd2aHYC/C8Hlgz93jY9O9I866GBztrrYRfb7R24/00h5LoR
22Fgw+jdLlYCVPTXx1G27LnS9ymLAfj9pG3KO4bPBiu6Wxl+UsioMlQXyT08zoc5hAVCn3p6c5aq
zys3BUl2C9dSrLCbbkOu5Uf90u/LjxxHTxZbkQWLBGBm7JiBPzuX/vAEjKd6FT4mr+Ps2TimYeUh
iMQktuGNr9p2eIObvShCWHVEzssUrkaJBpCqmo848J5DJdrckMP8wu/NkL8MvhlK46udHFgRF2cS
KY/1hlx6/WLiCJCeuTr0Aj/2qMI5NnvRQM/Sdjz1GiSJHyBGAN92Mzxld6unTvogSi9Ddh6vSt82
1tFExoGA+mMzeKTxtW3LIlv1WbIj9xZz7datTzByYm61HT0s02ixHY1oHci0Is2Xb9gqTioM6mPk
JVEHjHuB9rTyCA3zEjF70y+uWvnia35F5eMFW5jyNLxV+BMUt/z0KG6dA/JxWMKtHecKc4P0Fqe4
p963ZKdfAVCvbru9dfkkrG3pxorotko39EzXcbHKRa0JDvVTm3ujvGvLGDKDeoyps+EsLABHg9GO
DOHG1IGV3m+rLNA0H2M9S5Sf6LmrohXiYsCbrXqdgXS7qa/GhIKzHWIawfDpIxvxVYyXwneebAE+
OMiO3C8zT4TGrvfMB7HpIGObT+YmCwl3STyHzRGVbPVJQeGsgWi78zvof01ff+NvNgr8KFxNgVY/
lgFa2lE5e4xv6yLoanyWyxyY5gFjyxxEWE876OkudwJYceSbfOfsADJ+aC14vbX71SFYe1ZyDxgh
sddcfPkPdAOHewW5GgY3MAzWIrmMReqCxONJb67wiJM3+9CDSa8H4Frs8a78MljFyJPpD/scR66X
npv9aufX33ax7muGm45B94hB/kIit3HbfIeMQP2KZ1a5q/c+eWoSHD+7uvbqbf603Kj2fXrI7tXG
FR9wjpL+wB8y58zlWcs3ECvd95mb0quGGgSqILN1R+XB1rZEa91pXwZpINuofxK9O7BVGpdBKXeD
1PKHvfF70PtjhfXXAuv3jQaSNYxgQd5Esdf92P2wl1zv5yXDV3yxI+Kq/hABVoaTVUehrckiAD+8
Egtjm/7NNLy6PvIPzc71mcE7QS8Qg4/oytnrFvhD38Vu4BXUtyP10cOFMTAUgdE6/UgOAGVjpMc6
/51+BC2Nv3nKX96sKAeoAZ2B+itcvTvXJ/WtyW7nkFcemB/awbym26GCCZf24avAR+gHFbpn9KLS
M6qXfZxG+J5xEF3wmznSsReCeiNfeLaad+J7rz39zL3aM8FiHDy6W7ZNpOAQvCaT39uRk7qywyqD
EeE7HUSlKcCOOMEnqsbB5RX7RKIE6I0xD9mOBuv5tLqHQHWNLbpqIrwsFHJKH441lQF0PU4N38i9
7IKdZ3iZ3gfbRwkj30oJ6x7sxfdp7q9SHWwpHsDAqNud5FO2Kk1XJvcYtKVnrdvNCjkxS6gElNMC
nhS+hhMOutCOUeRwcGJd+Ovy0KIurbym2NjgGr1fxzHKD5QCm3HDtFBbXwo24K853ebgjM2fO5vq
pjftXQHzzVVs+D5d22iaXD3xsDFdltscgUl/VjepbwXA8Ibph4IaxxznjV8N4IXZN90eC+Buua6I
RQ0mnpvymMXLcVX9zB6/r18X7snqhdYxSiglIHuYETlYNMprF8F3i/qoK1CMZG63hR8kFoDXfldF
ynaGNa71LJ86AEHUaGzxCleOqX1LYSpSA16Z79Nduyl3KGnGKDX7M0zsV2hKoITQqt7nmO5cgl5C
Zr0amJJQwHfvuoYP1k31IKWX2b4zes2rXR40X9mglnJDLrq3omhxvPcRYDJui70Bd+8ONgp9Sjxh
A509gtq2GuRAfKMqj+gJ6Gv5OMWVL/fpHniDu/We3CsjcQOVFegbq4q16d0CmiwYXEX1oX9ytsMZ
dcUVhjAqwbCFXdO0bpubefEagDGTAP1ECImGPb9LYPGEzR/2mN1d13nJeZ0F5kdEjz2W+zwwc281
aR1b18IBTW6zk+bnF3wsmC4svWFn7oZNH7KTGazjy/p2xQLBCylwtonwzPzJWG5nDN9uv0E5yZY+
Knj70L5W51XOrfh0T3wZTTCdfbK2IE6G2jHf1m/GdwLkv5Xt/M9sAoKI8cOS/5dqzPbt/df23+c9
viVBRNW/QAmsrQhxqIeAf/qj/0c0+mVFKsPVFV7x67gsFujvDUDT/ALuHG5CjrQav66Vke+JkIkH
hHwFU2rIrWATjYbiv1GD+UVzCB0Aun4m1mSKPqBDQTD8eZOAIQnQ0obogpRz+5JS++BIWsR2t+zG
NK8DxxiunBdfS7OwsH729bFbNIi7US+f0myJpxrFj74srRjidubORXvT2h2Wq4p3PnJ3I/zhw/0/
7ac/72p4wUA/r3PFGCiDENzSftliHLMwTfjuQXrV69PO4MAUSDPbp1S5V9HqRsnVK8aR+RZqQz5g
EGYI6cWxYBLJRW4grMMAwP/7Jf2CJl1fEuBSq9+ZA4QZ1Hdrj/WHjXaGGLqYRpEGZFSply49aqL2
trXVk7HUJ2nm4xMZra2eGm5WsfGOmJ16VKV9Pwg7mnP7vMgIZI3hyTGxZpBOBuPEl7BEu15UJkWz
hGBWofs7cNUvWLL1dUOOAKU65uMwIed8zor88LqdisB0hwviW7MWLWaH9oBEsqfMWftEpyqYzPKW
krEPTAvgEEan8qKiIF2rTR2ZEGq6iY2xpbEcblHDq24H7WM0ndic0Y6byLKfOvEos0n+DQELrIGf
k3e8cA0QdBy5ODtAc8Gh+/MHng+tw6tSM1H3w4R+VxroLv1xwWrab+F7uf3zV9LKaKysFyawfYP7
eb0FbdtPTYTYf/4hmQWNIc5FF1Nvdb90+nlf5fq855zJbz99/u7zas9z6QNTjt7c+iefNwyIHlDH
OrUYQDjzputOqtiRJMvPznrx+WsdGNmAjc3rPCpPfaIsFzEy5dJPog4sWl2Ayof9lj4CYg/bWU/v
OrE3KtMJKxzsFwfWQZ6zNNlzrbaeY8OLLG3VR7kgWHC0WT2CXpntsjkRke2Mj2q2oLVm91o0zXmB
CGocUWr447oCU8kLndWPtq/UjWGR4SjWwn69JKYvGK8NfwbzBGBwazd3hMcixxFC+8IKmN208efv
mAMkUdaaO6mmY5yYyhh//oTFboybOal22ogXp9SIw+A67Ozm3oQZoANYIk5wsZ/zClnp2GtuZWra
rlgvtGZuraBjpYmEb/3F2IHHTkv7oRXg/vIqbwK1wtAHjEHybP95sZZ4gy4hYCiIVNvTgqo/XIwG
YXsmT6LtxKnoOfMIqYAcb6uAKHn3rGD0PFXJY18v00bvxyb8/LXa5Agtx/ZBAh2+yfX3vC8Uf1h6
CKZgY4KW34jGM8bQ7kmblMFi5DJa1quO1qEvJsYOvStTPSedHpdsRq9Gc1BCyoi4YVjfD1zk17Hq
+pvPX1UVmusJ6tX7z6vq1AFHj9YUxlZHN0fadk20er5OOayATbu1t99+V1XGiU2I9Ne/SNeLPMUb
mJZE+p936EoA4pp8YcgAs7uOloi7lLK/zu1CD9U8fbvWl3q/02Xy0NlKyt2CLc2+THiz56k0kF2i
OoD2qmsMQ39WKoceiLL4Babdjwkl6HANQxp8XmVKjzV3vQFixClOu9YnTpsFJGeIiWfZ7ku2cO5+
/sgmEmmJZJu8JDA3VoEY2RXa1FduM2cjGuLN7IEnNu4xCj7uk4Tgw4GFhT9YHU69NCW7MafJrjPa
dFdmz32TmzAdyQDJ7FQ0bge2FtJaghC5BOw4gcLF1xoeCidTY9EXaA7yvtgvkC7UxEarkg3GtTKc
mJlMXFSUBNWpqZEeE/2AL4X50pmSHadwXeN5bRxm9X5SM+uoF9Q8AsGibO2qeevtHuFhXrNgYjm7
M2o0441UgfOK2dt7sqnzhKIqBwxiZhLDM+lQ7yV4X437+aMqdYEPKq1CDDpoh2oErwAN7AyGb0dM
4sBQqyoK0CjSJKytcfHlgPyBTpbcjvMYTIZ6RwwR5oOQTxL449EsmVfaRMQAWhhxx5URelucAoWe
58cOO76XOnpyhDUx6MWQ4ux5Mp6qmlpxDs16rlJx7qFA2GD4qfFY4hg3Dje1U1tbINrQ+mgv4xwo
fZZBg2FPB7lqVqwEjQumX/lkq1f0+dF4Ja0PEkS2nRt1PIAoFBeGc81xrt0XFjxd2TgeGWEV6EM5
egLzrljOQoMmZ0KHI8d0l2+BK5IsluMlqaO5pWrChIkVvibQmOg5yqg5hMoZz3wwYMdAamNsE5X7
2YTGzaLyOSrV6k3P6HuTl8pOz3isk8yFKFKcOmsVD9EUH1ticreS2nBukgR6RKpvk7FKA8WwoBzK
mmLrLPObU7XqGQ2eJ6cxxUYTldWh8DNu0yGbNozxHAiI2Zr2xoDENc0zJI2ZVkAyYdYXKxtDiUmj
W2W9wPng4VAtPc3BQoj8OXlIUuoLOJXddliR2lKgJJIqp6nO5b0iCySLVhbo0kF2lK6HR7GYu2JU
wxlozwMfK3Gw0axy69yaA0K111aitsztztkkJVI5Jx9fKZmGo2nqZ5wa2e3nRc20TdJXqE3LmIRW
wrODxrXygH5PeWiXSZ9codGHVs5ILm1zZ89FYKhiuinn+VCyIQ/SGfPnCBnbfbIYM3QxmbYhklzJ
0qH3RuXFnCJiV2qc1I4SUzJsUuzv4KAq/doDGlF7HcrCLYaDk7fqMdFg+NrQ2T5UuVkGliNmlySj
sWkSgdFlALfIyoVgOPYSUTaHpk62Wd5N4M1YXqcrBZwXk6cOQJAQnUh1P8LmW1TLuZkwnDQ6s9v2
Y7JLzdECpGNpDNgoyiwqB+j3aTkdphxEHvidLEsC70MGX9XSaJAHCgXVxPVCcsgqdZ6hdE3lSTaW
iZVyPi6ZQrYwXRvDXKfCbxwFxjRWKTcJsIFQzqXprcwKTL12IZkH6+I4Syp9dU5gJ9+nOQ7ZDFqI
Et7KeE+jdDDPtDRJoPBOxmXTv5WG9gQ0UYrAt6alK8gSgK9ON5RD8q3pZ700c1Q3ubFtipL7pBPp
1TaG11njCyIZXe5lVLc8ixG3dvvGvlF4aR5yYb1MAqxrLW8dt4GIHgzoQWyqGvUcpSqnKLWGc4+J
eZ+uiA7S4Fl0eL1FajbEarvcJ/PAsLdzK1om4LLrcVKvCYKJoS++FqmaHUbb8DMq5QStUDHtMd/o
cpNY+0HtL4ba12BkEdQqR0ljoLQ+sob052SOoQ7Mhkw+ppY1ehilRwc3H7qQhbJEaO5acDr3iSrl
vpj00l3mtAkrZWa7CkvwYkLgVbUZdBjpCE1aW7ae0vZvQItUYdo9wPT52OaT46N7bYZIt2KTvyka
+iApm6mf0p7t1aaL01rDmcUxz+bA2ChQlHqjGliZKn3SoP1paNzjhKirBEsQDjOnbdDXoKkWo9N0
L+2S7Elb37UUncd6LUMBh6mxBD5ysA33SFYCqWWgAKJb2aUEsgKTClgqbBiSmL1wQluI06SkHdQ/
IwutubwtdGnvhhToAKkyGi22Lg7OnHyw1qmiWVjDfoCoqDYzOPDJ4ZpxxBWcqkckJ/U+nUvInWyW
hJ+N99IaE8DjW079oSaIi2pDBDDbI67uDHrQqi2GxdvXqVA9MvJnyYSx1/MGLTJJKXSJjYR9C3Q3
dm7Vt07i7GQ6j26qCs2DqOWDkbHYdwSCUd5Y6GgVo+MjxtSxiyceIBfoKaTWFKmCX9vPcza1Q3Vu
hm0/DiCxcKf21fUkGBlM93B4Gyrne5IRbOGyfTO7pcZWnSX+YmKsEQX4ViHarl5jxmHc1xMi1yrP
a4+P6X5Na7uighdlxXH8NQegbPrdMmEgy8Gi6BdzYscdsbbFbBabz7CiX2OLjMKEqDSUOGlBHZyn
JNulWnZBFA4/GKTVLm+JfWJLYCV18TKn6asdVa1jnDj87CLL0VuXy7xGp2QQAW2Z7WH0fYxHVYoN
JpVvZddKbLBJXDpjt2kEa/fC1CHZJqjUfa6VqrnihBqslfa0qHvLTma36TAXa5OhOvx5oebN7Nbw
bPVmqWwNNvJQUZPMS3s++Vqi8tDoTd01R5xAhaMvG1ZUqPx1qUQ4PL0IOZlxmhq3KCtnG10RzXa2
5HkmNbl0IkBHd7rWEiL9GlQnVBsX1OmX8TaBl547sfTZblCOUq2uOc4VCu8lhfP3DFeD82TR5yyx
N63F7Yiv6+80zMLTU6fMQqeSB0aXLs6Kg8GRzSl20YdZ0ZfQ2LnYu/UTQcxIpcVuu8IAJo2ye0qy
N9GoaBCxuvYt2Dd5IxWP3CFtkEuModZkcBXK8VaQnJpV6jZEmXyYDYmbhkEdkavppaHD3tZw4Ge9
EJAndU+867MIa4ZaDt1RTUm15Xn+8LkdVcOoH+a2grpybvUdFDQnpcucw9RO6FeJ3Iw6gU0FLA9/
rhZ0/WrzPNAHoJX6u+/nGAauLomgOTgD5hK245gdS6hKArHUB9ktAgrlerf0lrarqidtMliU6vRF
Z8beyYZ+x/KCAmcPV2ZWtgh9FmhLicWeB4luquIULbwo0SWZJfolUzrVBEhxHDK9PkwboylQ/0sp
CxWlaq6tyh/BULP3SnJdBj4j+kSddyzaPIDrweClYmpOhoyt6d2kYnk2YKGRayxeBkN5Suwig7N3
ITZtT6AgqVO0QSlNz1mP72LhlXgQZv/WEKd5s+xi3rOcDrFIiiFuDArS+IzQxSlgYOxiz2gO0L+2
rQGV3uwl3VhuP2MEq28fCDhYkc46O06SdNeAr7UtlOSmtTIZFbYxolrBRe06pO+DbE0ECRj2e+jn
P2wMsu7mJYFudUEHCowl0HB0o91Yi3C2mYZCdAIFnICLfGqTe5KBOD8zLLgt5jNsfCBnY4TFeNqM
JGpS9PttOdb4SsyohzB/S5v+BjlvhvpNeWuD6NBaXYUFGa73A3L3QGsWUHuTco9gDODVIrMPmdVb
ByhjbL9WJlT2BWQ/rBW6txhYk1mHDnZXp+gZdyggSXsw7okBVtlimWfW1eaBGS26CsmAnNMuZThC
7hiU2ojSkM60vUz5CyvU+pYZ3RF+72hJNNkcC8VGE7wk0VJQ/Vw6OHu01uBhDjOncTS7bd2XzX7Q
KsdrWloHZlUxf7SMcpP1OyxLaC1jsGGTljZanzpMkrG1XyZiJUFVT/AbGds0Tgf4QYn/TdR5LLmN
bGn4iRABb7Z0oDdlVC1tEFJLnQASNmESwNPPR2piZtEM3RsdXSUSzDznt1rxBGq0C7UfbN2yg81t
lDw7P/4++hh9fTSKDoprJ6XHqlPpTTmZdWyFRfo8RTR7S352cOPboS7+G5RbH17fRbRQEfcwIfWL
6o5Rnr29TsBa9hnS/UKsfHsZVq61tDvVKyJ90/CbIUwodiPoTuTP7B0Up5clSyhLkc/zUKE+Lubw
R22jSdAJISid6VwcA2WCUYlrVGmyMrrh2NhRf+kGM7kZPBatQOhvpP597Bvz2Da/q6kKH0lBmqg/
/KdS1bwRSVis1KTEulWi2Wdy8mLHqIejPUPPJnDhRi7RNdBlsnM0KJBJMMW2fc6DxrCs8AWHp9eL
lWbeTiY1xGet5rc8QXdqtRkBxa5wd1lPd6g5SXQB2Et2ucSy8AJyFG9u4lZHWxYfRSWWbmX4CwzV
XKqNq6biYuZFeaFl8sJj8Z4Votv7wpLvOnkiCaVWO0pRk1MtzXrjSo7ncnGQ6DtPC4adBxc58sOF
nZ2qoDIuosNyUSLzJTrGmLsNYa4EuLVz9W1s3w1LJ7tesAksri34oLAgd1R/xLMW736jikNDK2Rh
C4pIO8u4W6pbdmVr/1ys/l9icNAHL31cebJ6lNJ51FOQ7C1h5FtrSZr3tkU30gufNOO63IdOlX70
Amt8sJSn10CQBFHDLcCpUiCt11Vx8Z5/f5KQUDzkqRuzhERHKfrb67JygcWObQRzPFJLlzi/p6QI
WfSn5rvTlsdsdlB4PKXaNMaeVD+TY9b4X3PT/dR1EfDfDlB2kOSwT2t3jJsg0tvEcN1dkwxvuihL
0gLMCe2ynE9qaT/wZrUHo5lHTuaeM8YcwuP99W1ZCOtcJclUH0xJ5VpjC6rfsmCrkzD9e1QGQf2n
q71rU5QsLBIvwtyWH15grfuoPcwGk+Tfb2ajTq0w2kvyIS2qPKpyukivDzcY4fq4cCf7odMotgxO
YsZplABh7TymxlkP7bIm8te89V56tIUNaiZrNHcOOiPCltaRAYE1BcwPbsUhUo7obeyeQXyufg5A
Xdz/br1H0O2+F0ajj4qjZvaGu5mdjdbOL75Bs5pdjRV8LWV+Q48yxpFA0NFYm6f5s2/NLB5Rzy9Y
9ex0PuVZEa3dFKxkkCNMFsIi3QfdTVCrsQ0Tif67snkzsXUm6zDJLKzn5SafajDpPr+OpipO1SyG
c5NZmyyj8btuqBCo5uDYL316iopmV1i5umSpWZ7Mp71Ah8TVi9q+B+rb6+7vZbdbMktDJUa7qo2S
nSqMPwzKLJLJXWmwFCSfHVBis6wo9OO7bXSKUZ1hyS5788puyj4r31/Dne+nem14wlpPI2cXzd+9
P/XXPlCwdkoOaxF0xklHeboJdQltWVTzzgRvxkMRuEhijcR/6MayKZ5Jsqu3mHtpy3+lGqK7P0en
ukZZ1Fr5QkI23yITcX29PKE3+fQVlcYJbP1HYgTNsTQNBC9GMu1pafm3dJrvdQb2FSkMITnq1rBu
XEbAROwaPc0fQQUd4eE2ytPcjPO2O4aNRmHVod3yl3L8iEaTQyEbz5pQ+4+a2y3zKFvBp09TROWq
R0pI90WKkcYVZFKyTknxMcarIhZmnWTesinGamK2Zec+SG84O0TVrqq0bmM21vn2evEwCN6c6Iv3
C+nJUCcbz0rns/1ckF9b8rAkYK9DOKKWEiNfupEHTSfLYYkk6gvhmyfHKO2Dj2+o7XSwr0LhxEYq
38ncB3do8VC5qURUVy+EY3cOJcOtMVPb7gpkvak94xYJ3Rs69mJlF4t9TAajPiZmcs+ft/xQihxP
hceQshC3No7OtVSjdRXuSL0KvFXTmPWBsz08CIv5IAtEG/8d7kL/kxB7sXUHLdeh3Ym7GXS7TCt9
MUA+icJp3yI5bmpVZW/1VH7raiTNr3NrTucrtj21b3naeaoDcSI655uVu1kMKifOA3N+t6qLiNit
yEVk5nz9/9BkZmm1aWzv354xgiF21l+mWt6d8VpUg/2gFSvaTQmWKGFhFaSozlpNno9+zkoA6tyo
Ora1Askctq+FxcGBMbhivMscj1qb/Vt51p292r0HQal2KZzTeuptvhg8l8qLRVrmv8Oi/zKa5BFa
U3deZoxwYRl4AAiueS41y4vTaVwUTwjYD3S5m2ZsGS65q+eSoJ7Yqme0isEz/6Uz3wpf/bfMIGPG
0laACHv6U80h/xwYSEG+BAApRjU/TLN3p+zQdEfa2HS+5x2BVbdQDfWxN4NkbVZuuNFNV5yojLy6
iSpRPSB7k9mIRsSZ6Y50BhkLXbZYsGa9nqFgjunUIlcYPUpkcTIVg3FZ3LqJF1v1WxKYLfqXH2av
zL1J3uGh4rIbzP7dCRq2D/FflXRvBlvMjv+KNaEQLFNQEmsnHX+JZzd3TmKH9SkP8vB98Qd7axaA
IFnRqUtQHPuhab6aNPnF7xnufV+dkQeNuyWU1jUzKXyGYb3lkzK/qYVuQU+DMUYVfh6NJcn18xzT
odTkFoif1IGhWxHmjyWpwktrLIe0+liIbThHejgHWeKeMZAWQIpuv+kMMDL8QY9y8errYpQMllOy
twMVwijN3MQWgs4pkwgUq/tr1hhmVYFjJcs9GJZ9pvW0lUVtknER5m96vOnURaxpuNWfN0HkBZsm
qlRjePJgPS1VYfZzHtIxrnwkhIvjk3aQ0R9hFqdEVtiaDH+IJxar2C/CXyor742R7YTTmodqYO0a
KKpcj7WF6tPza+TwVQf+v8wwPn530k49bhQr4saUT2deI/v9AredaTmvc1j1OENsvnH7wYjHtaGW
8ThT0WY2QGuFPWydIl9uzoKYjUz4/OjXPRjJaFDEnpUpVQn1zZndnbCU+7CEztc+NoTadLZdh5lP
O16ctiGPmb1wXbZVFju6rfd5lLSrYvZKDJ+TuSnICN1m88Tty4G0H0KsiQzlB39W8jDq/ls0jMtb
G9BLNhfhuZt/DvbwMdmOs6rUPBwmaQ47u8jUPi1R/SiU0JnTbaB/sn/MyJEkVPhFDFtTnxx3GrZa
gn5ZxhyuaJRn+xPFSUsvXoLAwNbJtsVw5cV/VC26VQdSQX1YsuzSEUhTOxXC2edImDVq2TblQCqN
D3eo2dBPwlVvrjuHB8u0Td5m+ZNQsm5bj4HEgQQsaVS+dfGBYTaqDMA+8+hN+qBsrk7qVePZGahg
3651EbnniQSKTfpE9X3cNqs2nNNVbvRIepYpv0USNLzyRLGbliqJcxjcfMzDR5hbp8ZcTTipPr0l
zVZBlMq4fBJgmVXprQqLUq3Gvrv2LRyiyK0EDY7OeWIXQLeWEBO5kHE5tnhYpnlJ7hQpvE7mqb5a
Sx5iZLbUSUXZgbKLZS2VZT2aVh2Mdt4A7RfInzPvXA4K4jc7d2y9S4ml6ll3sxpn8WVkZOU2Yix2
eQB6msmDV/RYP+xob/rjd22xoMkqefSMxe+uM3IihOGHPX2rjaY5Y/8I19004rYq1F4lHaLRCEsF
WNCEr/pzMEaxVTwQO9/XWSzRd9zyzn0nVeeP6RTecUmGQ1oLh2+aQFvdEODgCotJR9ODIato2gU1
c1DRDIDoDKEUFVf6kPmddbAc73cjtDyLflw5QZkf87T9Y07On7FOH3aTFce6Ct96lsRYiX4518Le
WIOnryJSzgn/UzzWc3OKDMjCoXHv5RKbGMmipvjWAmGxqWT6aE54CnlD9XEypXkwrm7f/U7NyjqO
I2qy1NDirfIX2l5auVNYIdZelfX7LEziACz3hTrgfUE/7xuc0p4+kb5uHhQBHd3o0iWoq2kViKmI
0XIgdlFK7AzlHmzDp36rbYOdq5wA6N/c25BgpCASeL1NyuKHmvSwczx72ji9rFcBJr9t68zioQbH
xjzU4wqYuv5twPvo5H29XRxrOk8uk5BRrkTgmT8pcAE7rdWjAQ1edUD3W7svyn0Jj360CkJJFzPL
6RPusaYn43w3FnLdfW8Z902VBkDSqbVWiuB/VY6Os3Pd+kcdVMkJ0+IjCQQw+Zwm2BpHjY93WraA
IfLS23xezdyd8h4w1m/t8YlTbRzh9vGSTGoPnQlsYYLwjeOtgkk8GhoVrcGtbriRgP0bWLlsaTPf
iJYlRQaPLDxqdwhu6ImKVZoK90RMorH10UP6ZuOnK7fhVy2q72OVl5c2Q6Nhllz3nEJnU8+I5Ozq
FjiN/aZl9F/jucO6nTO4YVkIznSoNtnYT1NihH66rmtQkMTBZR+Ml9rv/5m6NDq7yviKJkzXfsAx
mFucgEbSHau6ma65yjYiL5ND49Z/ejeDCy/7JwTcuYfXLJKG7Bx/N4988gHiO/OYf5rRfAN0s777
SuN9sJOJdyY6qyrXZ979YItAWMet6bVP7P/LKywGz6XBxz567XEpB3freYpBRFlE8QMElnMpz3P5
DAXW+p0f0m76YTa2QWebx+VpnfaNej52yPsdDOh2mTLZC7zvrw1Qidyh5KFJ46bK+BsEqTzT5BJR
vBuXocT1YhJ37lrSw7NqjBszF0QRhOGA7EIrrgAU1m7zPfVrFS9gWpswr5246H2WWzl0b1ly4eoK
zqJo3rMsN4KV3eRvDlqwYxa2BKvpTq/mIk8fEirX7azlUeGXf+1MKsfFXgvN7Wwj/aZW2btms/mt
onn1E3fxzp0BbOHYRyI8xocKSmePYQexLBvm/TW1FBNZAVNGv61NYWFkS3OfmdjOFlqGz4UjL4B2
3QNlBSEGdnAoPSd5l+UQz/KRC/drUEpfZR+Fazcpulu65Lemp8vWHu30mtYclbnvPZ/OyD+MSdCc
k8lRUDrGm2uX7XkYa3snMvdRdC3ej2SO1pOlsNuytMXOIBw+iPSs6ym6pVZBHgLzcAx76t4y+X0U
3rzK1fDLzkW+Wey+O5a2X3+X+Ker4c0zR/WQ/cH3muYoi2zZpIZvI3/AZpRkwT8ekNx97TXKO42C
KSaAk4Oqqft7hGuwbD76588JU885djLizk3w5AAhDRfXNeaVbkLU90tV3JyktrlzoNPnIVyO0ZTn
+yJQQBkJxwwQuQqy98oeAQcmchFs5stlNdrYIYe6vBXZXK26hskIHVu+bajw3KuutW4iBJBLsFV1
xTj/AJg8G/WX74zlIcnF3Z3HZW9KEj1mfTDy9IcW9fyj67kuHOu3XWfGjiZV+2JxdqLXj45jMrJb
pLNx0WD7qyjFoV7kofctakdrDW2wW2Bp4xJY8XM0WDZbMUwxb0wOy4kkZ+Bj2rojzvq6NwEYZCdx
XKGHIT5kwrZckjaQpZyKFboRf7lMXs3zlGjweYAa0kKSlFrjPD8tCtScbRdnN+4Z1RAC3cxn1drD
1dQBqQOJe5miFKh4yfcLbQlvRh92a4WGcycbMz+nHZEPXab/G02p3wYn2mcpkSRywJIggujfEIXV
u0iXksSHiTSmAeW6jD6MBcpBeMFyDFxahRxz1v/inQKQawkH2QDB22AuCKkMn5DWdqTJ6UUvkZU1
noRGFZ1bxqGyrIoz3Z8P7giKI1tD7jyFd9IGA1wFi4mTyqCA2B1CxfHd1gc4Wn0oK4IcdFBX/D6y
WRHmNN378RFmH81khUczGH7PyWy9V1HAXiTHN4i+6Ga4PrRmjqFJl75xko6YzkE5Xv0J7aAFFrVK
aLU9hYWNOmWKAm9bLAGeJ1iq62Sa4AFOS8RJu0qUMm4B9x8TNY2tyeSr75XFk09NyKEZJuPONXpv
E3jKShc0XT+HPg4XBNsDgSkShug6F5g8Xgox/RgmFR0df7A2bVBbK3NswJcslvpsHOy4CIGbPAd/
TRHxgBhWUMWocImEB3jaqaGYqIMu/OuL0un6ytgNGSRu76J7T4r2hjIF2dSwOJvMDn+nAXqWjmW7
DEou1sov479YOIK9/6Yn2Ls8XxAyyn2u68vr4aLg7KlcwukWGbZDHk9dr60UKtp93sJtnT1vLKP5
3i6Zc/DtEhOQHj+nKTJ27jL7xw4cEXk+VMHk9Jcxq1ksIM7rQ696jD8u3KPvDOm7GGV5jQYQiuDp
gp1sMnXCoJnXAXbr9WgM6kzhW3Gq8cLNQTdCchCz3noeYAWqLAhD41InbRQT845RadLju+w6xDBM
KVUeQR0RTBzYAar7J8PjVfxfyin3haXU5gV/GDrvn8+IYFIvvOscIXHz6/SZVOG11wJ71NyjOGyh
FM9ZQ8W5bRAmkdTE5xkssp1hhmtpD9nGJsXhwhZy6PPMPHWu9cuhk82ZCjbFpK5wcXWoPHQXEQHh
HiND5rs0WYr9FIVn3WK1Ey5uQ7fKnF2zoFGcTCsFQ0n9LxWI98Ubyp0JpBIXpCI87DnY1ZH3qSvD
Wadj0hIpYv8WABt6Japh9cKTlUPWGZO0udMhsR2BY5abRTvztfRH4jUy0W/zvL2H3eQeADK6fc9h
ui4GHR27sjuHbr5cWq/+aFDJFKJ1TwAyTzq9ZLMZ1rkhk0ezWOMZQPxUcJic9BjJU2i2wTohsP7S
zaSZD6V8JE54qtBK7sp82OnceVhT+KVRbnzR/CaOFDyH0P0+h0iYkpqT22rn5hM28dDBjBoguSz7
6s2uTDw3dWowWQzFHeqCbpZicmOXp/+EVIHfYnAPbtAxt3RDHuu6rbeexNnvRm3PeyX+GXwWpaD3
ciJ/6p3jNzHZyscKNJO+MsQlkP31wQrIIml9ZCzNlzFVOTMBCRx5+26Ok3zTAbZ9gNIdwjR3mwSF
2NkcR7EFoc6ncHITHe37OSDNtYXg9Xpbb17PYjRIoj28ipvqOWD7iW42jszsY9/rWBsWprwnmQVD
Vm7biPfZ4ofvUgI/N5WhSILyz5a/uNfRse5D7ctzsjB9ly1uOsTlG25bD7yHO6H1L8HzzhCJ5xA3
P+JIDIqT+1TV2fY4xEbV2rs55TMkDza6+lJ9Q+VNDORz/STQwISw5gukUH78/ZUiQP59a2u4sj0P
fnquuzHORYDGmqZTH8K821Z7QJpsDTicbZqQCB8zR+Hw+ht5HrhROaTgM0u3ri3r+sJgHSsZN9A6
PvKVxT8sz6ctLxBC5M2jV09v4D+vFbAjnfDsj1KfrcSXq0hBJVLU8zUl07120vQ+d08BOIQlE5z3
3lfMHgL4k9ACNHkaUHkyzDcZJM41s7bREyl2c+jZYoa1y3yLTWkkQcsYrMfACpnD8G3zUNJm5NYz
N2zVrsOnUEwxJsROxvUz9+C6su83jdn+p3ic1kYzQJ2Ta7grarnn0Z7PruMhOMnlvQHKJnCIYqma
WXCXDL+ZKcT19QKvEW49gzdo3XZJEM9VaFyQS7VnNawrBzdnX3jvDF47r5uju66t2LbakZRGZEQv
mYTvJdmpq4Rxr4U5rz3UebFp0MVcPinVnOf5JEwxbeYGDdT8HAf8AF1GXox8N5qn3A/Noi/TxxQt
2OMA4qyiQMDGPfsDWBkZH4FEQZPc29r+7XXM6n3oGOsWqHUVdkl7LXPNG+SOP71iBJgwHe+IlDA5
RZ2SqwLuKTawc8mqulde8mWkjn1h8iXZNWz/TdDq7oRd4xg1B3ARjv+1Zzboldp2BJS24DM8B225
fGLHrA0eb/+xKEnhchZAskWoE/96FXdB9e9iwrtNz5fWLhjl6gGdpYwL5Q2Ia8zo4Fk0q0JDpKsi
zZP9kJrT3a7RNoeSKIvpkSxucgJommgBs421NAJ3DytoXoeMb+MLc7IlqLNhVdEub53/JqP5LUAa
tyGSi206WP65oNl8NSVt81S89kcvq987m0A8yjSm3wOh+TG6HbCzuYd3KEkEIOTG1Rv2D3Fani/Z
U+tltM2bxYqJAH/BOGpn4qsEJwjH6oo+T29YmVgxwmHe9cCuh7DQyyPIt0tUEWHnuuHX7M4pxFbd
7f4pusC7NMlvqxL+xVUcDvbzZXDcGqN+lH7kYgz3vUjMuLUlRkiL7/nrxZABQmzTvImGRBFaB8mx
E5Xev4SLGdDoynV1dEA5onbOaAJ/PM/RTFmASi1ESjGG6J09c8kZUHgHQ1ev7UwhwK5m9IFu/XBC
ELImfU89RvOMFEzbI8jJH9J9P1TjJgNssAwxffNBL9ZR76QnVw04ZEm6jJ1Z9XsDaCSuG410YnKP
wxKUsTAh2yflge2E9Sfs2RTPlrd3qDHdNqQK/yiIdMlUmOwnvyn3gcEdI8Y2+BrmL4R2v4w281Dk
2O4jcqBfTTUEWzMd50vRo1yep4bfK2dJ5pr/7BwUGhWUzBYG2o9H1yavr6TGRHnuoyS+GMh4ir3S
KOPRdoMtAa7zcWnBvq2mxDgStVDzrQZX43S8S4/hU1aoRiddyXgCP98voA0cRFF1xhEAXBKR77R4
vr6MlvcYBKGAZCIdemOgurvP6jhHMIewJZ3JBNPWzSSWr0tgc5bAu/le6cBR9dPBqLHjK6UQhI2h
vVtcRxyzH+RX1IccHG9VtB9MmVaMloe4pKx00GuhZRgWFRwIBFr4zlJtS+xnch1ajUxHpdnJm93v
Lo/nJ5AuDlLZr8zE9E5pMsnz4sliO81Ruh2mXP/beGFAA5Gv109eZtsE4x+dDT9060UbaK6J3U9O
FyaJTZ73gByDt33t3W1kJJd2nqdj0Xk/G0lWVpq4/velWlKwyxaVlZfc7aiKlVf8DCpGSsuvjYPO
7Bts5/xWEKkx11W9p9WBKcXN9DvxG/8tRuC8uwiRUBK4/5XyM4mW/lxLndCW6r/3sET5+ESX8tC+
YeAvfFLqWOF2xfN4LlI/wdPzJ+yIqjDNLQ9QdEtyltwlZLKppT+h9/FFbCrTOczg3FvOylWfGf5H
uBjt2uPhQEveF0ecNCMRNFj8bUN5SNHnX5AHC4IKIq6mCcWGFU3h3s6ROD61yW5b7EcmB1u29dVI
w7jzDaB3BvdDTvD0Wk5TFg8J7KGa4DO4wyeKpRwTqWAyHzqx3Cfbxc6PfGmNJDiI2X0IA6Oo5M1A
yNZyr6asGzbi3e9D+1RvErRy6yPDeGT18OGUpC8y15MCKaqAyKi4ZtFeC6+aP1OvVTyqy3Jc0gaA
NUwe+Lo+5SKtjWPX5SYyCv9NlyAs7EwfE9PEKbUJq+vI24nSxLySPGqvXxKcAh3VNU0r9xOm0DtV
GZNo3s9X/mHnCfVnokldJNJnPLyE63OvTt7C5F3OPYkmbOz932V09Dt99j9Gty7PKUv7mW7jai2m
fNlgG7DOzjS2W5GN9eF18FsBRzNU9nlIkeRMYX3NwmiJnToMN4CbSA7Cwt9EvIcr+XpQuwXvCOzs
UfiujaUfyN3UZrIrBV6HGr779Hf3CjkyZLZ4KxhMsk2kwWc6We4t0sgQ+BlEFFClus+q8ZYoTaei
JakIn0l1CCV5Cq4p2M7Jgb+/NuFMtiswlU8+ofpU9vZeudpjAMjNHQ1mdNMsOCQW+QRn5RARZmns
y1mgiahCfSlyAPciJcdNSXYlSrYvrxcke8HOb3xw4qS2JsIPJgIm/RCZzaSPLcsRLRfkKKXtDX1B
uu6K6EfrZsZbJcVHNS/6aIxdt6ddYTfrHi1aatqf6MiJRPXbnyY4yTa3Q+MDOt48ROXAX6HHaV+4
FKKX/bSdK68+VE73y5tm+eZSdU9WefUMWgxGTozAOKrnSyXCdjOmS3Mom3bNEC7e/16/5e0lQC5C
noW/IKkFcWXQ4P1OjxcwaDFIwH0Ga2EspDd0CIK1ZxrrF2NjLuLqKDM5VmFrnVCTH7KeaA/TEGqL
+ok0jGL0jvMgh70ttqmIYvepSetRiL3WSl3LOMuQpAsnLPevP1WtrPaVfmYmNjZCmakFT6mIi0iY
5ndS9i34KXPtMh4iFalz5GffZtMgr2ECfUT1RdmrB5ai2qG/9M8Xh4fs9ITdGtH/mQXqDGceEBX8
34vwHfMkhUOedtYg4nniDEouTfv3j6//jVSCpEIne8xGU2xcRAv3jI6Wm8TM0oTVfPX7ZsMW5+1L
3f3wzV+jJElX+8o92U1N/kYLruH4LZt/or8a0SITGhqYdPjkepGnvxubHNvqVDb8tZqJ05TTB1mN
QhVtj4F/9Ks+OI69AzcbjoR2qgELa+QRXDvXiDQMj12fUyvYBLqZ9mGRjhcRPSuO2l7CkEgIPwdl
SzYUn4XVVfciJ6FlgJL4X88LY0LyNUcf6FF86nT33jjHqT06p/z5ghOnwxKovW1VqnxfPfFZ2gLq
w/wUo2Zu6OwQ4/22DMCJKBFbO7FZgtPue5MDm6dQmyv6+gyzakguYp55qSqe8JjpD85pjKxdNKfD
J8MFOYf29A/uJ5qj1Ecwg0elZlrd56zsbo6LmE1vkIrLa1Mm5l13jXUfc4uURATMXWgHjFBTfnVE
mF9ffzIotFz52gkPIZGbTtA+UqJ9Lq6fxHIWfHVBagI+a3SyhnccqHPK1mHNjWtE8DN4LM+dYVh4
PXkhrJL7x7RRNnDMkCcnj1NgeQe+pFyyVrsyWJiurOQEgPqE4NhFFMNBC4LMU3WpdPcpWPjmnNhT
pPaYYhCEGKKXv/pAXGD3yAWtu/uAg/mUOcO/Q8T3KrMbyPnEuo2kpq2y0Yp2PH/pdSja9GpPwblo
xNs4GNmhALN41/TDn7Sh69WU+yW3GZr37umJ7QqEfY3pi63zPEWdnpFORYQfhCgC0+f06i5+eSyN
8Noki7jIEnz3r3bNrHBSkUxIPpWOml8B5EVYNmLf4JhbZ08cz4nSX8qZlzgrUevLsXorc3NANk96
kxjTg5Wl7ar2HLQEU9zJ2ntksGSHMIcGaAoj2qO7nfaYiKN74dr9ekZws5lVfWithE8v96ozMu/4
KWZ/z0JyF4IwfFgSy/ULY+1p9jxORTkT3iRZHwyVbIPUGdcvc9MSpvqOupivBHGjSsFxGt1bX6Xl
UZcmkXLt0O0sg/SL13pC8CDDgoveAJDRuxSNIc4Epq5Dpo1LIAT3y8SIwNS1f1HGHoDJym/JZJ2Q
k33B7y4XXYo/M/YYVu6wvMM/01n58m54EQRPVyQY+sBW30Vzc9EBrSJCEp0Vqd+4G4JNZgXeHWPw
dno6vop2cN47MpGHGe+E74/OuSdJMRvx2/bOJyVqWWzJMjy74RhiDz05ozJOcCDW2Ww54fF87YOA
rXzMz9ZMSDTkk7szoHfxm8wXL/TlTcKG7lmYfjWFDQMe6Rmr+dPSlVmYMMmGxLbv6Y8u72D9TywM
Des8yMrL3tWE4T4RBNcGAHbkwOg6poiY2JWQ/bcFAoYeempqxndsVSips+myqAZTpBREKnNG5ogS
TqPbCM7+KCJ/VSXRWvp2fxrY+7BTWkeBGRFSvu2+iaIUp66zsJmgJHDbniQ2TgJni3ZUr6K2IeSs
WfpL8nxRDepmT2q4c52P4SbtPWTPXSO3s5tsXK8Ojq8X+/knaS2Y3iZYppVXZ5/B6KMsHtwIPy3B
0p7o92k6/6kBMslgyGBVI+I7XtkLeBgJbSvTf7LSC+6BW/j/Q915LDmOddv5VRSa48aBBwZShAiQ
oGcmK/0EkeXgvcfT6wO7/+7qvHWr4pcm0oRRWQ4gCRzss/da31pT5NnsrUNaoEXwoDVKsWfbyxYF
wdvauF2qS6/ZygC3z8oCZO86tw2Xwi8I1FVqabPrE4YA8LaUTm1s6Gt1VrxKj8r1JJuPejVkmGLF
J5rSYLNMlDxcOWR5QmGxpF2T1UBn5SxEjIeAzQ5M+X5sWG7saSBTMbLklTaBQxaRSuZX2TAPbyRE
nOz4Ft2I7eePbZx0sJ9ncU8/8RgoLXwbbnW8ofMqYcjuDDNDEq4A/npXSG+pUHDQKTNWAFY1yDAV
LqK7tNjMYV/etXO4nZsUestSlBq1IyiMnazQ4p2k549Cb1q421q1xa0+HcYKpSn+zase1ldpYMZ3
05rmdWvsED8M11odtkQaHWRMKugQQfKgEtz8sRaFXwpNb++wJ3xp5jI80JQLgO32tueHWM7TqHn1
S+leYT76lAjznQePeWbHeWkQFzt5KXZ9ZIor/YFsFc04Xjq8ewOiJhaJdtqkFHCnaMbXzPNj3mVJ
vBQ3NBXpqH8ZayDIUrMLq0byUABpa5xHybbQfACXrSNjt1KmGmcrbOYeKk0HUTtqsectcrJb362N
VZIZdchr2qy/5G2cIUfoWC8wua9pjGAwRcO6DQYYyRA9gWktAvzbt5Ykfe0mdqN5bTxN1wkkax/a
mDgMCWyV0j+kY4HFs0vukCJjjSvGwNWVXN36LHkOd938augsdoYsPfFRFJvbtTO3BzFbPi3fRHMt
hgBjnX9Hs1tuWtVEX1rRzJuN/jhH0tYq+vlAZ+9LpKbFttQnSuyk8c9Tr+VONyA3EWT37igmYeID
JUKRCDSnyaz7Do33SI050IJms13Pq1Etwk9daOCWRjuT2AWjpL6ur8VQfI19NN7tiNQqU1xDzvsH
Y0ogLzMCxHVmdMgn2DNqnaGv2jpu76ZlBf5DFYTQ/Euaq4g0C4ITAmHS4w7N73LXpOtWHUH8DMOw
CTHyYnIpXxks5DuZUMW1piThJh/D3Jsw/Dpqp017+K6fJSnNMNfBA6wle7jrsK+SI1icNdTsqzYB
kE6Qa+FoeceqO4C3nn1YGE1XIBurwXPbKtooI6H/BS21ob/Pw31JAexi+KcmN3ZNXoOi5e2qDNP2
aE7c2dKI4ShhkOUF/SBtm0UcWJexRBGRh3tRMpTC92jRwnlI9EA5MxV5SdDhpijePOpcxIMLc+FG
XyA/ctyiQTwHs9zdsXde3R7gdZGgqJQygZG6xP9p4IrFJnFS5WRcNYhM3BF0hqsH2zrd54OSXzE+
6+vIbMJ9tay4nTUc4swasYwwVrLHKD5Nd5ZfM4KQovhgG3G0HaPhYJU95tmkqtcRdAdnatg9pkgp
HMjGrBQmcgU/hORJW4yqtM26tYjz3rnN4G4vioAjoZrDMh/9Vg2ldrUnW73mTfKoSRvqeYNRfttf
lXC4CJkHQpQnyfYPU5PeJNxLkvag60RvIE7paUH77ejqtMq1WpEeMj9qHibm0nMBkzHTIkbnZrxR
KduOiYzkuxRT4EUTPJImFU/CanRvMHusZ3TFz5Jp01srpE9WGTX7W/dUKFLuSuoIj0v+1kUg5QZj
eJEQ+7qqX6/KehmZsEisA/yNNGdaoXiJLM7CxKwnN1Qk7BxPNrJYZEf9fZ9KGIdQfAjP98V73t8P
GI4uuWFklyHTDW3VM9jkcbGOO5S3XTZoe70qIIMVjNzWZQLgSqJldrq9FIb9569knZsVS/8xbVuB
v57vsEllVCX8JOuEUo8Z4ptY69oDPSl6w7HoP0lNEpGsXrxiEeGx9lVpc0ShGv8ipmRSQwUXnDEp
R4TAQETxHVgWZXuX6qhYGlMc0do211JqxEquv05VE5xynk6nuESezgZlpTR+e9UZd7mjBoWEWxgP
5bLAqLgZp4CCZTEsilkoFyL2YMzRJWiTuILOZhTPBIa6c4E7CCMi5b5hoMTNkPMfby80gf/8FV0y
jETcSNrS573VxhEzdEdJTDTTbMh36EMe9bIY9/5E5tqilteV9mumZtrmNp/tlyFtpBjIhmLmZzQG
70NgPDt1IFyhWrYSc9oYTu0nwOwqHyDkxBbVMtPPpVG9JJLS7rWF3RFNiSMX3IXbxb5/USQWBS1E
jDPYUFB53zcl2O3Fqk1iVALObW7ls434L8iUbJ0uzSq9xZCrlzQohB9uxDiYz3Zcb32NbrFatNph
IIliJGcUQTlr4mj252Ia1E0BuMT5Y9k0OR2QIUFzaQZGjAGwmnbiM7db847sny8hA5p1KusIiYyS
OqAEGkIj+Jz6Suw2+GSp+5bJa6Zdb5pM9Ij/WpF7e8Z6iTScdOhyi2mLQRQ5HF1gmttSlO+znbpN
Nfr3QrGONvvtTdyKeJeZwI/sRnh6giQMHxkPTNoLtoY7iuEtI5suuprWwzzK8isWd0bY8AmSruq8
Wgu++E0crg30P27QKNWnmrpuHTDYBfAQo2KTpIZCmlnUH2+/0ToP0RGKirb9kjEaKKlkVX8ePkFV
QoQg2+Y9bv5kH1hlvflTPLAM80W/w3j1eLMuWhqFSmBNkIdb4PxCUFtOhl1tyqCg9O2n3c1vC4xi
Ow22j4mUxbeZwoORSvfTMh6SorJD5Yh610iZ93RB2G9AeyQMCHLIYEigWED8gr1WnCwlfM+OMUeA
o4jDbdx9m9Iu03U9YXNmMqVeXnqoq+zM9xGuACQu/j1my/6o2ukJ5R5eLPSbq0obks1cYldVh8zk
6RdtLDk1HuYizT0uG3wrixka45K8JUKb5NX7ZqTAquNFQT2Ep7L6fPsbFpOvA7rSlRC0EOt6dNLR
YjnnlHYqg6U9+Ykog5qeXrhmXiZLOt9u6gJa02pKdHUbzzLj5TGdvbx90yU12SetEnhVP2qAVHoJ
RIQ1XHx1/POFiyVfD+2EVBD4gykqsCapPa00ypM1nBb7eHOTJ4kpCF1ZfuYB6BSRxp6xLP1njH2v
fVZVT0JBXEZHwtNRVuKE0oxztwBlhuWlsz75Sk3A07ICtUgUlr1miPbfXMt4oA43VYgqngCGOWmB
jJOmxKNU6k+ckLVl7aEdy39wuP3KNNG9KEVCDM4yVr29mMuv2AWvVWHle6tNF+3WgugYWLeqOFI8
2nXG/vYiQhWBiTpdAdfR8F684nDq3oeuoeshUTivZFkbNnmMgW6xTMoAgLNJtG6NqA7pAhPwfvIf
WnSNx8mG8GpiSv/jJ7qam7jUaGOA9HjU+w7Tf4G61WxyZZNjeHP8RqgnMejmTjPkvSLRLhgM+6th
zzgbki7fxpr6xkBZffZBvDpJAxALceO320i0yttzZTXTrpWzYG3maY5Am1FpYtxjYsPARAvI6JgK
pBLIJF0lCMhu7bUxT8h+Bq3dIOlOXRBqwdrI49ewBJaHI43xMwnUG1lLzyPf3rHzd1qNPS2yK8uV
KmYVOmuGF6G5J4A9wqYe+yAYpZSmUgRbX8ryT3GHvFQJ08/morr2BTHmFitco/mbhGt1xSzmIRIM
bG6rQVG1XN6i7VZdIi2cM61aGjHD9fan/H/y+TYu7SYLAppWNMAl+hmrHOJdlhTXZJ637kuAuBPD
39MQytlGlzGmBPo83Pdq8QCaf1XGWnlK1CoE3hshSmhM5VIkx8GCCJph8TT1F3xoF0GGB5s2e3rr
ttyR2D1UlA2KOu76hBvGCtXKFeOFtBL6UAngsFKIFOpObexvCiqEH9TbS6seiIRJB4fywUhDHFpk
U7j68qiyhKfpWE5Gs+PPS6DT9oRFbvK3tTHTH9BG5m2iF3BSUnGyZCabDZaCHBbz1JkBseHGS0pj
ZtVYuKqxLy4SdyOG4SCnFx11yD5orGtr0NLwbaNfaarotjeJajNOb2bX2HtrGJtNm6jKVmpkT2uy
aZcMpDHXea1vYp3mcKdbbxXT4KHVm6cpY/PgM4Peln6JAnwOHdqkwc5USgT+i3UJCVq0KRO+g2zw
MamaWbZYPbvjvFC3WmsMiTlIergjjG3THs2AHRQD9w/yKWZu8NdU+YvQtfpAU6nbpBIDUKkov9GT
tV1TcNPFkZ94QJ/e6B+pK7PhqYngBA49ukrgEM4QT2yvCwxRzUxx74MEqsbZHU3tqbGf6di1iJkh
Tg+FiSRyNA/T8nL7UU2o+0aNLrGFj2tnQ9CAMxTL92AS5Pu61rq1iZwulnRBpyGwP9m0WKji9GM3
6BczjOz7RGnt+4Kdnu2zTbLt1F+Fs6TeZxaBzJqK5CKaLWUdFGywG3b56K2UGm4OV5Ee4JGZpsT0
UqT/GIGydCsmmpfTDK/JM3M19bqeol/M5H71i+ltyvmG8mzOt6NMhFky5s0qWlzfKPOex4mBVoXm
YCUmkmA7u3f0uttMy9pQZ7OF1wTtpcLudyUyH2tOKaVH/xjn04ik0KyCjbpoq29yuRYSdTYn2f6m
ly9NDQEjwp9IMyJmxhMfWieON/n4GFBkhoaN1D9MN7etJKLi2KGHRM+r1a44dlM3iQBuMdWKj2Ks
jxhhXKMspxdRxA9EfKoH3DWOKBEgI3FEWgFRz7eZa8hjvMkXs6HUTNnGLhl7d2rpTTHxs61v1/e+
n7EsYaqL2ivTVweXqX2FFERSO+al8O5mry8bMW3QP74GaPCxCPBC13ZZlJeyMRuETvbWJeg0cZUU
fAaqVsPbEgITNgIez/IZG8p0WkuUXjzDB+WQ04BybsrtgIghx5xk5fxHRUOv7CXsxOKK0XA+xF4b
mNaLIiXrMWHdBr9zSv1vjBiYAvkztkURPuQClnA9DQcFOQdtGAsu0whty6xwD7ECHLpEHS7oWBIa
q4XPRMhMj70djhepiHe1zsjzJhXl870Gcxh4ZTKcW9mCG5zhvL4V3za5pVszJ3GAPXd6CqVpXRS1
vNf6gAwoNVfuNebh5aASVGcOCuN6CUcQI5QNSdna1o9YEVnnpHV36lM93pUBEWOyHBoPY3Ix5gJf
n5I1j0IS7W5kEIoGdW4eLVTCex214sqw9fpRLvM3U/DUU0u9vsnfHbI1wIpNPLKTJiQ3rVipCPWR
gTe1G9iIHTSM5u5o07jU9aFa4/ol/6lv8i24NTCoiIvovDAutCHjBUIcWwuwdoP3Klt8XlopkGQm
qckDPLqz6yD00tRm3DW2OorT+Iq0GuJVGarMXw0yCFne1kqTbXu71A8Z9RkyCMVA+xGWZ6WqcNGm
SXw3qfmuDhR10SBLHjUCXVbsn6CPnFgmN60JNOGkLbejaCU4AkqByydtVh0Xwt3IzXA/GmBI4Ud2
61uHAQMjWkKlwg5QEKTRMG9pzGU9TPzQMWm3TkwikBgb70yZMJtk6JurbWHKBywb+c6WE/oSVqQ5
Bgptd1zWitsL5xccKVhphJchCR/BfJyYj6qLTSBnFMNGb90sq3JmxaSkxVZJx3EeuMxbzV/nnYRd
j2FtkGFDaEvSADACH0I9sveD/VwwKD7fXsJGvEJQwCTKjXxQh0jyahChyaQbp34Rdysx+98qYteq
QDejiUD3UWQ82FJCfJAVyFN9Rz/+XGR1dSZ0beKBC1iWJKhlgWO6Og8I/mj692f/bdat4l4Terfj
Yb8CEPOm+Ja8sRTUDaqRQAVn/3aUbUIc47AA6KTG8kUt78dMo5SGWPtEg8gt0uYFMhhtdTzAYLW7
HC1KtfCP/OgRcUjHaKQjWy1QvwUT8XlSlRVYX3gBhJjEFFq3au/2okpi3NZjz4YZqdKCJ6huQ3Ej
5o6tmoy+ZZ7dj0N6mfW6OMr86v72W5Hpf1GURX6gBE9lnrTeTdtdAS87BBKlbp8Fu79HF1wS+9JG
gZVO8TOoCOBztO7PURN7t+JZLCCN0UbAqYLrsRRUgUiKXFSPJt+9PF5t1WnZF33uzXTrh6X8mqjq
V78tv+dJfu5KOTg1I0I8RKzTSwoOBGchNYs0nJD8pS5IfKrACZWMVC0RlEFGyiicqpesSRjLtsIL
Kf5dqob4Io/CC9RavaZCVa+YoGxXoiCllTPaYPnoBTb0uURuLBgiZjj50inVq7neKZVIPBLoRlcI
IiGHCAsDF4j9CQv3cK/qk1P+8VNmf0o0PNRqhitb1MuPSakiDeauvf2DObet8zCVp9sfhjKTn0xU
73Fa+SABUc/aWYhqvC2sBRk2LmQjoPZhkSqXOSGwsZT7HrEDg6M/f+lbUM5sOpK334z9KfOUqHz1
EwJl4wILgRnm9h4mRLuq7ER4Mg4ir8ooBSfUQoPJttkS2NEGpmorQ50jAAahuqXXrw1DcpbQqJ7b
xqwVdptUE5JZQxuKhaDB+68/9oX8oneRvNVmi+CTIkzTcx6xlyoEArrb/3D7vSAyJrFKFnxeZimd
y0ONhGgZaAbOrRElbFWAlEKXebz9fHuJ0/Kihlq3TUT5eboB6SKlps1bb1GnadeOco5WFGy/21U/
LDvjbnmpLesFYkWAbK5NtyjrT7cdiV7abEv8+c+XP3Ypqdz+wdH+t3jt3rdiCTJublHLX/4V7Xyj
if/90wOUjCL75V/5L7nvy9n89T/9vxHp/GdK1S9znf/X5+6/nbqGrMG/I53//nd/pVsJ3cA2r5mw
qG1jiWj+K91KCEMwTbdUwusMQZjfn1h3Rf8PSO8mie8aae8qa8lfWPflj0hzlheqOXEduvZv5TrL
/6SkmwJEtq3K5OsByLYNTef9/gNJHhNFInwgqtM+O5vbmFAgbN6bYaM6yipywQr+BoL+k+iP5YiM
IKg1yNVSINb/eER0dFlrLX2vZi0cdWM4JEttWMTfmmNNpkLkmne+82vwuvxPDvi/3uXfx/zwLgUK
K7mVOSbxEHs8vAQjoe5f1e8tURBL2syvj2f+9oDLCf1ATDczgVZMcMDBIUnKY//s+CcDbNRKYTiN
7mWd3jHxvjIIoF33MLMTe+C5LJHdtcSJlInTfirO9sa/Z2sI3Y590l3wHqUrsks29UMke2EEWMGL
3qtmxZRJ7eDZk/NE0kfYrGVMrAo5wsKAeelqp4nUQI8Zig7fA1ssNscLBi4ipPZys1YsZ2ZrP9yF
+T1uyFVovaVRtdP7O0mF9XWfvsLbZSjTOLm1n8GdoIwoD/iT3XjDmDy4AufjW0QIm3SEpOhUQiVa
Bp+wmtJBk0W1wTnLG3kXtCu4OMChcW52rnmvbSZjV3q4G12LSFSaFLvxHWQgpPZH8y482hcMs/cQ
VoS6h9RLISgTz4EKhA0o+dkFQks3jOkB286s7WTivbRPxrAFl4VSTZzkI7kvbnE/uumuBqq/qjzL
TTHenq3h1TyQ8rW1xardRfZaJTVLeprGB732jHfy0nby9C0f75qn2WV7ajwFB/HEdDAOvCUbDbEH
iQFOPh7Kh/5CAJuDGn/EkgE3bG1+BrKBMW5FsJlXbrOTyUjHyRx4KAbyCqJskRajvx6MO+K+VcPr
rqHm0JIA0MopRuTyNsM22i7hMDHxBLKDRJaC5SxANDj6l/ixIAxpeirEGtxW6BJGdsf7wKfm9Nvi
JXnML0ua3PJmGWkRr7Vc6WiteEYm98qaY/WXyqs/ExDnmLUzbkHPHRqyhopgP3/OXXymOHpiZKL7
xMFiXRDrhE9+r638/Dg+s3GR5Cuo821Z7wlGI2p33hpu/Invo/syO4GTbdpzfeKnLRRtTXGT+qSe
m1P0OF8JMIP5ui73ynN1HHbmvbSf96Sus4cJPGybERFeGArU9+4IjehsPRNGE5xwzDq1REnrlO8q
XBHMtsyM3vLP0lOJ+rxeNS95vq6bz0xgv0r6CuLYcXTmdbqW1/N5dDqFNDaF8Q/53jv7HsW4/4We
ABlg/G8qhB6244xu/O28zZ8tcCaH8F0hLu9M0HLnGADirhCf2UMfW/PF/o4nSyrC1UyWS30fvRpf
LAz/0fXWl3Wzk3bHyGs93DUu/UEHpS05K2z8gpEaLXnuFHnJOw/FFkE9OyxXJu4Iui1DxoJu5gp8
9abeJut+Gz+VZ+k0HVEyoDkv0a8nXBEAQwFU0y6CiY5aEAv2545vg0zL+y7dyA70FzprXuGGb9Ur
FotdfjD4UJXGDajmH3PuS2M7bKwV9GFvcPNzsekdgtRXIzlExk71tA0OtKclZKfhnsT14Y7euK6I
jcOvQoDNVtpKd+OpgJ7yIq+THeF6wAO2TIxUxzjI77350n431y2pa/W+2pkn2XRVr/JXtA1cuX5D
Mq2ik0FWHq6GC6luVXQFn9ziS4ruq/yhWbgOu6KQXd8h46tz6GA53bs4xbz7CnneN+AgpDFtguE1
c9pV+k7odCq5vHIXmHgTzyV5TendEpRYEp+U7oYTgUx4GvNYW7Ub1p/wqhKpgwI9WZVnAMWu4Fib
5bMJ1EvXwgaKfK/3eDDkV2r9m2+Cz5tZK5gTfSW/Fw+YtOOG7dFqOo7f9XsgzMs7jiBlrtS38Mru
NSb26JHWTUJS1BYE+VtwYYi/V05guVCQuT2JRMSd8UQwkaZdpH4rttMn9P7hunqeLxo2vyMWr2Fa
tzvs6fILkQW7UNxNe9BrA/FpmAVW7SsoP5nltzOc4dQ+tMDH/XU17TpGt7V5VDF1wnIDhU6obHvJ
SjdjrkxGE3czHAuefORoHQwvH8gf6iwnzTbGY5bvoJWgLyR9LH+hcaMjbcH5+03vXFxm0SedlgpF
vZt7ICB+/ehUlwyUf4aRKTZpwwBidaofMKf/fHK2OCwyu5cUt33pj/ZD/WKcATG8BE/SRVn3x2Z1
KSDVBcfiyMDizb7nlJyV5IgLoYKoIpwl1IvZoEft4imnX5/cTx/rBlQ6KCSGqVi3k//hsT6RaoLk
hX7GuElI0tS37eGLsUqvymopI/6PypYfD0cV+GMVEVrkj/S4e93w2B6Z922ZOxF0iINtvQTlSb+L
zCFi6Cef/d9vj4L0x+OZOW6QQeJ4tWvsiyd1o25JZNwzKF2DBdljtnZIrLr79Yd6C7b7z9/4X0fV
SFH68agw6w2TmbTiYtQ7mi/THp0k6e/ROXxFj8Dds1lOIHQrL/OgX2yXzLHumBDsaHvdLnsw16ND
fKgzbMz96IkDeFMn3Sd3ChFb9m7ymu2vT/inNbOhwNIh79qCyfzhYxINwgi/jVQ+JlIJv0br/gAc
ypmom9NtvCcUZPfrI/78I/r7iB8/IliqVRUZXHf6J7B8rnogi/VSfEtOhhvstZ3pCOr2jAdxe7Fe
QSDe7gQtXlkPJsu6v2JJd3hSnpZMz4TbPtxnz6h6IizUuaNcq8/6w+2M/61d43+52/txs/c//39L
Xbe5af7rzGOve//6LS268tuPe8Ll3/wZ82XI/yGEzPZNGOayr5PZivyxHZT4I0tAMDAVdQlaAvbw
135QNv5DJxmZXHZdNwwypPhXTdG14f/47zL7QVUR7KmIZ9JllQXz34j5kpfd1983I3syk12SZijM
ZWSZZJ1lifhhhQMiNwQy4iKXoZPvIU5Yq4Xb7qO7fB2/Zc8/fDY/yej6ECp2O5rJTaRqqmUpbGU/
HA0pfpTKitW4itceJ0LsEFq6wbYjfzJyOpcS4gCK5jivyUvwfrdLW+LZPr5XbJ06Ll6+C97xh/u4
T0Sld63fsEnjPiYAkZjYXfNQe79b4tjQ//RQNoobQzOFaX8IopJaux58A+hdToJKjp3RpOjEX/i8
eC1NtmWFnGxwCIIO8Pc90qdMb70i0bblQoIKd3N9oUG/CwMShsvxWxiWn6SYXV7JEBX6WPyCZcJR
xfCQpsqu8ZlL1FhHCU/5FKHXzmDdpeo3jad1qyLmI6yHgpdUlUBdhrTfVd/YVOXzUH23rQsOMEbJ
5tpKDoQjrXSo72OMnL+4Ns0TeE2nI9Sjf2qJVVHkY4o2NWKyZ7CQLFi6jH3lbD9oJFsHc0aGLKp2
+aLQaQzZ/VQHNRtojFFrIP4dKyxf/bfKvwQ6ZgnKIkZAlvQ9Dl+yoGSjxI4oeaev4pqkRyaFtQVx
uwphycPVsYe3LujWLXuGQhCLEj/UUoc79RscITcVeKCix8CCNOI/iojo2akgpkhcUN7YFO/t/DBX
nsAzVVLQKb6njSXZBEiirE+tti/r55Lx/tCGG8nEWFi89THWuEeJfVQQH217OpTGsI4Am80BTmH6
tROpBaW2VaRgawefBp1joFHBxkv/XXPloH1lwLNDapgFpPr68EVI8j132WtKaGmQksE87YzIQlBZ
H0Nq9bpDPk8Nl32PtK96ey7SN1s3wQEAxei2QU1BL39N5uKiVWzDso08MCXCNy0xXGxJ+tUZR9r+
N79AlALap2DTYbLpSYJhbQ1fR1B2JWlz+Eezo55hgj7/+tb+0Ob589Y2/77iP9zauEzjpBq4uZaE
1+XRpICNdKjWN9JO5ze1c7CxflM83jL9PqxepmyrQpZ13L+K8aG3BCRHsZGmti5oz2HdXMH0PXce
E+7UJb904ulH9My6IEoZWcRKXwkHWMFO//rr9/7T02C4QbuPhRl87Ye7PZoBV5bLIhq800nYzht9
U6zzHSnkJK0iXN8AoiHlGiLVTl7X3vJMJlL+32u0/fENLEQJHS0NzUTrw4ehGcZkZp1gcY0JTecK
WxCBNROzeOSyxew9wgiCb7QJkxllOIooVYakYrp59NWOgfT85lP5yaPF/PF8PjThUrMZKe05n7iG
pRg36xb/ZWPa74l9yHVjLaCTV/VjiCe1m8CvKA+IMLCH5teoIdllgMCYg/XXZvXw2qjpIxTx6DcX
0IfSbvnMbMUkKgAKEvlSxsco5LEa1Za1uqM5SebcU+5Wp/w5fV/CXtl9n6eD6f76U/kQ+/znEXkq
GPi2TIXH+D8fuNJoKsgcC+TMm+zcPmiV05yXrk15mM+YT/P35G64xG8Y+Ibgd9/If34q2dQLBghf
3i9brQ97rSwZ4wYEEvGXjkKrjCxtJ9rXB+Rvnv8KpmUlXmgHbLCJnIYDbPLTEmX76/e/PGP/ecdy
CpYJxhJIqG1pHy6KfOhmxv20A/HjbhuvpTcRbpe03V8fRvnpW7X5fjWy8gz9486tN3I1o+PSLVsb
DzqJ062zc3eunMLBRe0Ed9YuoucR3S0pu/lJAZv7f1Bv8F5/OIcP2zl99oU525yD5sGtI+/Z2iU7
PLK/f7cfNqq3e3/5OJcqU9MpCz+UNoUIGwPbXEPwZcm0WF21do+k63ucPrY+LPSRmHqeJAjCNnr0
ZYEXk1NB3r22j9qjnH2uwI6XUDNansGzaq217pvVURgoonb1vH6Sje9z+AXw8i4OHxd/0jwOO3lO
LmSkPBeivBZAUwRp2NQBcRdTMKj7etbWgzq5M8NOczDwHHQ8hHWMHW9pOD5buk2ItGgO3SRv04pn
RKJ4hTptW71wkz5zKmSDzBU9zBdP8Wx8JTPsdQJN5iuHvic7k2ElIvmr32gXI2XEP6S8KQPHk7yp
8PIjRttPzTdtsFwgjis9rTGxJisLTSyey5UJsBoRyErJm72CvguUzOKeWLUtQ0u4acw2L6BFDn3y
7kP8mjCjGHW6rsBhBibdQ3UmeAHikwIWrFhNMwH11rpoYRqcYR5ebHQ6YEipCRCcPAXV1yk+EA0R
q9sO/MrywB/Sp6wvXCMjXAm1Yxhj15hQiSpHo/6WTNA1uUVyGNLYLqWvWfq5Ur+ayIYksgVSjyBJ
JxsfQrHr0ECPWKB73oQf3xWL/ZRppBbSPu2QWOewXTPkYva8slv9gDJnw+N0nUlIwsaGio3KRRBk
rX0j5IxKEKeV8BvmpeHJx9EjuowwtcDNEmlrzKWn6N/rtjg3Iz1+mpIhYS5qfQ26nFCihpy9cbr0
PuUMkL0soN1HxgbLuH1JQ2sAKMQYvtVLTCh2jRq6u0+D4RMMOUJForewVHcxoS1JcoUm+zDiHSSL
L8jvSovWufw+BAcTjRqoMkjNCeK50qmy8lV07VkL+y9Njl8jUj30LKu8SkmJ4gOZnxYpKSEgDqqI
9TA1u7mX90Uq/2ZdXx7xH9Y1WbCeKwZaJJls5n8u660AvzkNhDJFBUZXH32WbAFUn6+/Wdd+d5wP
SzgEkSYArrSsKcscggJwOFVXGRK+u3RKQLJxqXuVSkdA/04UMy3pxG2YKQxO9ln5TdH385Nhh4rc
3BJMQv/5ppNCru2p4mTy8hLZT6EF3Oh3Lbj/vGmzZcFmkQBlhbnqx+ZLNI5YPQ2OUVhnyycrM321
EtNp6RiFrGZj2q5061Eyn3/9QWs/+T7ZgaOY0tin6sus9sd9cVDJuimlJmk8mPQDaEnj668P8JOd
t02h9tcRbrvVH3beokxEENRyy4yyd5FCOdF9vhUbcIWn8DdPw5++GV3mQ9TEsu9dvscfDtX6elwo
AbKbVjWcoLwP26+/fjM/eaqzZtDc0FVd8GD/UNToSl2XmhzRW0bxN7afIq5LMBVOWHBRAA2cAIop
j78+5q018fGWU2QqXYUqjky9D19RqjSIR5eqGxrBl2UABvxnk3jSI8wF2sLSa+hNv9/aLzfYx6PS
QJC53jUDJs6HzxK9ZhSQXtVxVHkjoEl+Yyy6xkawhrrPyKNwITu4xeV3Fc3PPmIVMLGyFDQ2v/rn
d6gpg0bmld9SrRcbLSzOkz57naEcK/LN2JZ5belv7Dr8zTf7s0tHpz+lGZptsbX58M0SSoMeSCIC
gH2zE7esK/H/5RGWM/jx4jSrIgkLtXOn/gpLIM0///o6AcLyk6/sx/fw4SurRWzPUsmdRtZ6CM5I
zrhipHwDlHoT2hWbJfC+dajjDJaB/isbmcALPcC0aGlf/S47tkSM1en4OCTfyRBf7PPxVkbXN0zV
VtO7NYxoApJgnjSPefY9Hu+Nuv6khCQgzNMu7h5kKiGT4NYg/6qmg1sT452Py9R/WvN0QoupOqUK
wYm1zDZ08JrfEPy5xHjRqbDdHBurX/hHW74atboKmaVNY/8t1NRDlX6vVnX7UjGHlmXFC2nyDtZz
MJlOXrHnTigXGKhmw+xY5fchovNQfY384X7SBVwR8m9l/qZNw3jwV7J+xRXtTKQyzaNJsyRbG3Rs
ApWhcBr0d20FiS+XT+nA0FaXNnCEPLsDWdgU+joR9QumOC8E41fP1mmyrLtGbb1JwBtNJweiwf+m
7syWGzfSbf0q/QJwYB4uNwFwlESKKkkl3SA0Yp5nnDjvfj6Uu49VNF1s977ZO6Jv2nZVEkAikfn/
a33rhgKWKyjqKp/wpHiR9wp6c5HSo+oVmNNHU0mh9KfsXVNrmxCKGfYJrD/dbiYZ6GECuS55UHrj
2vIHrDiIp7CAqRql8ba0C6FaR1W1zWFZVBORsJLuVtxrUaaEgysUJWzCDjO/Szo4sjnOM8zF2T6x
bkVtsIOIzEpPdFEsLwCoLcRyplXEbhgir4SBFMlunuoLy09tdMe+Jq7E8LuGORumgKMVEn1z83Eo
hCuAkneTJ/D/x332ZigL5ftQIh3PZkAu2m559nz2S9WiH9iEXAln3Gw6dgPJCopbQG9EtO4a4Tc5
7z6ypL2uwmDdJ9IhbOIDYKQlm5sNtvCdauB4zXVY2g2GFZF72IlXBh5fRWru2vIVGAKubPq0lnhI
4AWbJnpSNlR+wlzD9kezQNDvUtp8NSf/zLvvKqTA8G2BOjiKBQunJEOiJZSgevEJTx31h95Kj22T
LGOI2HUqrTJUH3kUOnp3F4zephVJqPIF2YV5BXncWuLoQcChgqJE5yGOiyzbt6KwZULSvxD4khvW
dlI/zf7bnBpAeN4CwK6DTdduPZPNMpOKWlsaMbX9ZjkQj8K6eJS8gpe2vo1gZyfs9Ia027R9bQdW
t2nI9CoRB0QfOWnFQbInCB6seEJA+h0CXVfr2LCirhZzNNQKe19RcCT5vo2OfXnUZdkh+nyRK8lG
a+u7VIH3VlK706pFCdS/QI1KqfeaHe5CociqGM2yzrDRyDgPsbvWtbYIxrcC9cY03cvJS6CzR8WU
0egPYqoBp6PMWIA4aVB3495XH7vqey8iBrFcD8/bQkTzEMT5kyxRWo3FBZ25V6XBYZw4hNEjvXxR
peCmUzCXxeqBhWjTlATKFc+5CuVCEpyqSZ+xaCyKMlxnbbqZM1r76LkzC6epEpDR+Jbp87JDxxKz
Cabms7CePeaOFVCAngEkYWaTtLQc2kNGuk5QlJ8Fmfdl9WnUkyNiukunhOQ5TiVpaFwBt1vAAL/S
if6UrnIWWNOToJ82rlJIt2VsbkTpaEjU21XfDQXLbQx5XYoQH+voulGEfQZiJ/WhT42vYIuO6RAi
DCLTfnarwIjIICEOYrhPFVhgg6mvpFCD1srxbpCeRLgJBpLRFHKPoN/K1cypITQsCa5F63sODSPU
9Y3IicxKEF02pGfmb7CN1z3t8TKZSCiMXE5xcGE/FSmD2H01NS+GuMmLx6YKDn2BorM+ZhyBvKBz
hH5pxUSHyq9iDbHI+i4jbQL4BODi2GsQqgaNevx1w4mLGJCa1yJpDoEPfl2570rtLs5fR+uoNg+a
nzue8apRnw7GcN0KmiMQApgpBM6hiRCDpWHhzw1yp+sGZ6K6CzLvuwWcjdPqUjLbRRheT8n1FPPL
m1WP7SCz9FWkIxnLCUU1I3iTeGCFjK/Cu64Xaz+ZthVsGBLBDgBO7FQ/TOm3sjdpvN4b+E7b9LWN
EaNhj8JYgMI/cpP2ENfMsWLbyXuIME81fuysePND2ZlIzYGvhqAJFzaKFLEdtml+W05IYsPkxqia
bVdkV4qJaqUunSATbICNSFLybaXAf9MPIW6WSACAMYBZjEB+qzL0P3o+yM18wvDgDVvIl+tdISLd
aDOgRdG2KVPXDj2g11O5lsLoTU5FIgz78aHWNmr7PsDfEWibImtAXZdnFAroYgwT+YrEGgjSDVjG
b7UqIFFSbb/qHgrCz3xENUbru2VpLkCqO2S6LEVgAjEJn6L1qYrRIso9Xuj2A4D8ptTfUm1Tq/K2
iK6t9l7VPonvQlzHtsx7kNUjuahJ/ZIXqR2Kg5sWmSt4gavqPvNgDoFBwa7LC8INbc3D7eFbaxJ2
bMCRCxU1sBmyuLfyFXm5PUZ9X7wzsbLSM5G2hSeukzq4lmVkK9IEOm5ci53At8DYwl7FXavdApTE
y4fIo6gJu6biQzYyiNonrX3zUX+oJsgHOhxqBBKo6xEgV6sEYR32na1W4Bep8zuc29jXeJHDiFLH
sJ0juSFZugSYLdrKeui1fq1CvphiqmcAQsiqStWYCBGKKlFP8EfE7iZns7GRJc1OyEPEiuNCpF7m
LA0Kxl4SR6380LKelFa0RPBtS9G+oj3dZm4Qvgu6SlLQB6kHdtgKyyrQ93oV3sI2c6MgdEeZDB+S
xGow2r5m2dVIiTuIFh45K1Z4r1If0Qck13LD6RCCGI9bLwm7gy+a+WBSqBOpAML04eglqGkKTsji
uPKbz0Z4kGXCniXlxsrhDWYHLXoX+YVJpq4Ji5/9UrupFW68hkIHC24jBd8sAMhqI7xy3j9KBXHf
fmsbYbKDrc7bNKzrTHhNq7e2FYAF9JuIVVuXb+RgInVxa1qUHIMUBybJa6q3zwyAobFBOhqAqo9p
zkrxdPDohwKjPTT8JXChJ8GPIf9UzU2W5QfNvyFNdmHV30GFr3oB/BOvuazUG0X1yPH2oX7PHHlf
HJZF0dpFzh0QzE1WE4QWTqupfFYbxR0xtXTMFLHZllJu/3r3faYyaUkGtQHRkiVdkeSTgoVqQZoy
TQq+oIkayaEq1WzAft1LNzBElE/FFdf6hbLEuTPLlyFPT6MZ0Iy4wFnrxPE7fONeai4U0i9d1Nye
/3pm6RWlbUjY4ETxXd+2q/BWQJlm7mW0dNW177QXxlPPHf5mwbZoamxDECL9PJ4OuRQEO+x6bwiX
87491Z47SWdWyfuO5NwkyW74x2yMEFvGwRpK6sJrO1st62WrggJFDFwMNwkmLzPDYiyDKm702xnM
IpNWMcb9JkddFkgQANuRlQASkcGet072OM436chxIBC2mjnbrIJ0QQd71yXNk4rlr8AGE5KGiatj
BTHeAcbutKGGt4tMTKnYaLjM3BigWTioF+oas3ji5DBuWrT9FEvVFF1RjZNDcQICJumNmrK30zlo
KxfTI2+nY63yZbC9NK3OPPWfRjNPhEu8zbmEY4yG1maW606PCnCjJdHL6E7FdapdX+pv/vmxM6Ap
KUxmyaCmeNLRg0w8onWHqj0X+7Jlt57lmtWqvSBwks906ixdkTUNKR4xhqfNkrQUFLPM0IwCinSN
ZbUxWrs5tA+Eorr+/bADl0CPepFuimMXL5pj4F5qi52rqoiUESmrmIhhTleJSALsrmo+zhq/2XXT
u5JuapCYhHeuGvPj10vSueXh61inbZk2UvxwHktLyGCxHnX/8OsB5nrCaYlIpMlliaKCH+u0RBSm
uLLrIKMsKgWEA2Z2B8JNTcoLq8LZCuLXVeGkcsI+sQd9QeWkbTimc9jTu30s7ip5r7n6eFcAZdQq
FL0o1359gX+el6zpX5ajk4KK1I6Zmdc1fcStuVUQRbZLayuvL5W8znVnJdNAnMQXQqJZePJ6R2al
K7kkzv1KEXkJYul4m65Am6LJtYM1Et7r6enXl3auVvRlSO3kHc8qxerBMrdOwe6WpnMagpwUbwTl
wjfqjF6Cyf7HtWkn77Y6DbGedXykwofmCqC8Ta4E2v5xL20lW3HZF1xUCJyb+F+HPPlqBZGeYFtk
SBkTSVWYLuSdza9v36UhTj5UWd+lpHozJSfS38BZ3OVpef/rIc69XV+uQj95QoYhppQ/h9bRwTDJ
9ybKGznY/3qMs6/W10FOnk4jahz3ewaxoOhl9bNq3uU1bH6PJyQ9BPJ3vODE2MM6Rwd1Yez5Hp0u
HzimKG2rOquHcvJ2gbrLW2/m/Q1v07I5zMaO2vH22nbWjWCLuTTefMN+Nd5JF8crQTpGNZsL8Moo
d7o1IqFVtr28jTnzubYo0fxxZSd7QR2BpJhQzHGSK/YF626NyGFpreTF7Jq4dF3nFinUlSh2JQSW
KCW57C91Zeyk4JtFbmPHB01B69cvMVJf7L2fmY4yFXn2uDr6I+1H8fnLMJEv6ODwisaZUNpU+Qeg
53WWhld/f1KQRqAiUqH0r1niya2rIsPohHnW08UOF/F6FjK0T4M9rxUgFC6KJU31zLSQVaAAfJQN
rux0Fy2QtCLXIiouBDg3dQXbkT5+XFJHwmMg6B9KyBG5z9e6WG9r83bQXong/egM7DkcIEMhouwz
0G1S75oW8EQ5uxfQZWVquzAId1GJ0tAmaj/ms5Lf58WN2D6L5p3JyU1ONmVY7CrDcjphOlYUbKQc
D0R4FxMOKJB6O3n7kqavetsg4xPj1PUS4gewF1Mbb0vdIXaPReFbnBBhYS0ycjlTKrxyL90mg/jQ
wGMmGvQg+hJ6CXlRydq6bthuUJ+DJJouDeIxUCxodLGNlxREPDoI72gRf6VTxQuq24qcmomjjN4D
EFZwS2jj1tDrlSc/151GhYJ21Dg8pz6RYhU5ttozuaN2GUBNhDkSmDTJvASZZbwQSsFpYs7xSXQz
swY9Yqsy6rRlhsdfmTiRAnAIRt2utXCv8xcIhQrvEZqE8OkZ3wNB2uh0nAfrmxcoK9PkHlTJCks8
+KTnOkkOdURdlTjBhSi07wbIFdNToLoY8gZI9jbhJ0RkLCiY1MLsox7fcp7wqNVPkx7v/MD4MJJh
NdVwq1vqL7ng23LmrwVM5YX+puJjrHJVhc+OXUaNd4PW7pJilxrfuHIZ3FWMB67E5qSYz2aF6SZ8
TyIibTNzCVLb9oFMVorOidZrt83Ug5byvpnYUNLqamo/0+kABNOJKMaTfWMT5eZ0qvKgA3jyhicF
6KSRGiTXGJTG0l0lfviatop63FllCyoY39DoCdRxcdo1FUBRgF5KN1wNQeTkzfeRM1E+rEOKb7m8
AQqKGi0uv2u58GYM5VZunkfJd02RMHFR2jQCgfba0hxVat/Txiy1pU6Bq59huMNurJOV5kEf1pG3
ZJpTEUtUekdx0tBSrFOqv119rFpqFJAG2JZ5RQ2S8RpzvAvLw2maat8qOrPsTrGeWhgJXEjpMVM8
eStNlAv0+1l4EubVqgSA5esGE1e5EWaYVKXjAZUIJ4q3EEIoyCYbsRlWfW0g7gPFaU2HspUelO5e
MqTbNEw/SMCG/wuBQBqXPRxl3/+saE7AP7UTTdoQaeGkaQe51lQf2/KY53spqEj85RsEBscYVPhz
7SKhvFb173EwLJqog5U9ENuO8nUAtDHBTMKZNN608XRHXqstdOq3QbsPKZpONNDCBhqP3tmFGqzC
CuuSME5uKpKLpD4Gxj4OQMzwigUpYqZYcAQQsIRzKYRcHgiMZr8bExNVOZSav9WK8m0cFFfCDhfR
DBFTedvLKRy929DgbRg+iuq7Jt6JZb4rzMbWmcJ6XCxVkUBng5Aylaqf9FTWMEYivFVdRIYyDk7c
tYZ+JOljSZt+jRXSR9Eij/SEZpZchiC4e7OGhxiMDFGVTeFSBR+r4oo0HjsfTATf9PX1wVWy3EEz
o1CEltSKEna7K4LnCUqY9D7o+5Snm1M1S3p4nrQ7Ev9FIQicVcNNTZbSJlxERuV62Ws9TrAny6VE
2mhEqQbioE5+SKtwO7XXTlI3jWeu2m6gSvlasEi2/rcqui2yRyUbF3rd4jv87NQOXszdiFYqwdVF
RjWheiXkcazgEflvR9osIHSJj1GelfG967gI6zGsn4lehmz5GSLFop84jW4Car3A8uYfLINoQ2U3
kUwSg4qxRMrqhTNo6ULpSTxLArvj13i+hJEUhY6obcqWvNpAXRYowKLMAM8MmEv3l0WpOEKubSvI
SSILZiFFkDZGQIo0rkqLsroPb1Fi2ryN1aeEU7jXg3UuM2+Ve69LDuOo7Wp1/sviexmeeNShgM6r
pch1zOJwJX2fJi6EOrnakFaGMK3Mlt6Y2VZOMkrcbAFfrARsSHHB6uHjiaDTX/oR3xBST4erPhUO
8qhso+qu65QbxHj7mbonKneWT6cvsSXrKTBgs/XVuteq1570Pl18DPGa8hf24VvdVVuixtwxSRfe
iOxTQ7tv0K+0xKWc9SCzNJXK/0vbkB6p3FvZbuiEbWHE6wI1t67WiwRTpB+01yxnW2Fo331FPZKU
agIrHRb5hBcUVrVKiGssQ1nmU3snR/JK0cqV0fJpos3oq7Xbqi+meR8ZmznLJ0YuB9/M1o3nqGxt
v4yvrAajbqguCdjm84OPyH8Sito1R6zX7bWX8SITD8YTpuSsmt8AwggpwDADZgz4WL1azR8xWZI2
wlyVvYrMBzXfkUKxiKyjbK4zuitx1b3FBtbNUllG3Tf2vQs+mC6MyYU2ffcJTjWYiBprWshn3YhY
DnPJrYMdjw8w9N7vjOsEVb2crkQjWhjjq4zkxM8QXSvw1/hznsiSbyYsJMN1bJhrn1as3z6RVrwM
oBn6Vo7txaQX3HFM3ynkWGtWzS17sHz04t3OGt4Bg5AdF6/m2wNS3oYw7KpzKIeXLFMvBmk8kiMg
23kKl4zieestg3COjHwSwm1bPuZ05AcVAOWhrLZDmyxEgo6SbklFbxNgzc/9wB3UY6DdiPW3VlRs
VYL7Fjwa/BArwUuM49mQ1nNYPSaCaXrtgcBJ6VuV4sKdHvIfJf5HojsWLfVfGS8ELiLKy9984SmX
PurpruAjy80DC7iUwKhllOpbCyNGGSAU/exqVvN8ZVjH0ayXXfwh0nCYFL7YKYQnsrHpx0GMdlVa
NVPFli33703KhNPku1GKCTXwFhyO/el57rMa05wk+mBioB62pkJcU0lDerxuPBq7ReWElnqTNdbK
J7CY0r0TS9iOVURrpC2LZg1i2gPxQx4JSwkzOs+Be/Ub07idW5t1722EkWZuAkWg+KT8AaaaXwDw
RY5Btoa1U8MrLOjX1BaFlwbng7WWhuc8uScf14lTkCrQ+8u6elR8luIUA69Jazy5k8IHAapPR7vI
VlLacIWH+CNcy1WxFmJr7Y1sQ4xsYyiPqka/SkBA4D03FOxlv7ryWtUuTWXR9dh2n8LuhnBsKM4O
BRh7krBoeNGtQb1pqJAh49/VhusiYxckPnfES/jfiVLBH0PETkvZVezcBmBVx1waI5mt2FsMX9Wz
rmViXPK2dxWDo28fr6dRtY0eM0p7LYgCO4ua3XC1gWG0nH680/UyD1RXN3b+eGTuqDRPGxQvVfxS
s2JbPNgAe00xPlqslKFEZCH2Y18poP+Hbq2Wy4bpKncfEerRMMY80flOMopsCyJCTBB2ZUQSxHQf
q0MVY7e3YjtIs90YPeUx7mH1LfTEK0EPX0QLkbdyTGnElPShsYUR/ZraWpS6hfl54aB07tiiiZKG
uA4zBgEsPx/7jIrogknXGwTm2jLbpzZb6FudcnC+uzDSXCc8OTfLX0c6qSMakIFbOUdVVyMtz5xw
C3RqI7q1DXPCEd/55xuWHrqX/vKSU/jM2VY2qJVqhkqim3h6tiVzCcF2hjpxPtum2w4Vfb1pLjpf
z1RlfxrmpMDoeYkH1EhrHJ2mgcIkRirCp0xhQ+4BWbhwP8/UPX6Sy88X/eUknTflxDGb721NFdrc
AopZ0yoGIKG46uu/UY04c3L/Ot6PA/CX8aKG8gAqJGbKKr0Jd4C6FjhrXbAUTjPjAuxLDp0fR+aT
GfPTiKdVJRSfgmkwY5DbOJOD5NPVbtBqONMVm/qtdtNhbEY3/hhelw64iSXd5224J1bUhfNIpvpG
3zUwHS6VSs4YmCwKTRLOEAOErXbaaKBOLfaFwq2ftagE7Tjy1jo0SyRp636Vr5pd5dJEcjj0wdVA
f0Il5d8o956bAF9/xUl9sshjWWxVfoV3PbrEbropNn+UYgt29evLV31OQMpVm8CVaLBoYIx/nnAT
tgCQhjyO4GpahmvxoVjC97LrftFtEf2MTmUnz9A3lEsz/dzM+zrwyUyXUi1l0zQP3N8RdhtNAC7R
tStPSfzNAhNCmsVWFPbgxNKe/TqeDaJnFGV54YU7U+v+ev2nCuQilwTZU/gZI14cBB3Tq/cefGY3
5BWvhCvxKnWK6+R+PF4Y9sy6+dOwJ29B1xYRnwKGTTb1i7Yclr1L5/IuxIwLc8WhB2Q3UDrC5UUj
/9n7jp4b17SKVe+0pBURx1sMs/8puoIBe4U27A4rq2DTJHWGB9gDu3BpXXraZxZRWkAIlA1tNued
Ksm1Ng9kkrNbBwYxrX3oRBybEmi4NUFdA1jAX9/es9f4x3CnD7Wl1Y7Plt1GND40U+Ow0fe18EID
6EyZH7ujDLFDw/tsmvOP+LJ0llmWdmobUOZHa6Na7AeUl//gMgyoIAoeLs340T75MgLQf0SbKiPA
hW4D8qs5J/fidKH2fe5mIbiRccVpKGtPjZtdGHdyZ6Fbl4VDwuFkgPdDRezXl3KmvYoJ7MsopwV2
L4+jXqbsnYrUSGAXy/19WJDXSCVi3BfSS0DELrzoY4PKLI29LQnIW09IgYLD4OljO029Wz1BARJa
69FLrsv8+69/4g9/2OmXCUs+6Z26iGldOymWyyRiEMVDD2CUnrhNa2oxbpznro8fsiPdbpmrCsml
hwnsFTx+N+h0R1cEt8DznHcsFOwOPD1djX7iXvhp4rwe/Oq3nexCerHpKjGNGicgKLW/CvuQDW7v
YnQuBnkzZhWQUGMWtdbZwRD2TVPYncbGtnhJhDc/8NxKvSM22c6EY9VxeMqQhoLulQMOvqO4KqS3
oeNN9C0M86BtOXBlMVJv3Y6hlEXDh9krG7N+6IimkTFWmVm96oyGA312kC0EE6G4NszbOHpG3Yrv
jg56Tmkp2PdkDZDA4hhaYZsBYcCcxYI9iRczHCq40thB9dRgZAqPSfhNM57HLFvWwUNTgTuS7keh
3JlBsDM6qgpSsSiFAug05XelR0j2URImMk4PY4aUrH7o+4cRO1SE41ef02tHapF5TfEp5oki+5ap
XVqGiDtoxKaV3WDAA16db3L8eGNiwcsellRzKXjTcFd8IKgVW/96M3Ia/PXzlM++cyZn4nkxxC5y
MtXaroytSu5wMHF707AEgzu5XZft1Nrb6FDGhzmWcnoe0ze5uzb064a8ndb8bhj4cjvE2QMnHFGE
xR2/DlPImaNaqea4iDwooKP06FEE+PVP/tFx+/MM/OMnn8zArkHv0gYxM3BDpsqifK0cihWAvdAx
eWvvnR4TBZXF8Opfs0Oe8WXGtlm1j3Dvr2b/leXMLa7ilujiNQEa61//vDOHAZbgP37dyWIc5tMY
GgaLWDrkrpnPls6cku86ojQ51/cL2h9iX27/e6OeLmqt1OG8p9MbDZlr9G+kri2IG2CaQnFAuRpq
b2pcXngS53YsXy/15HCna5bfhxYd7EBkktd3msYWUbxSwgtnu3Pfty/j/DBxf/n6FNQRRkGflRUe
74a8wenm/Pr2XRrhZO/ZppWi1RMjCNXtUAX2wEry6xHOz1rarbo4G9yRa/z8kfYh9FbyvL1rwBZR
obgNDvOZo1x1e9meaWlIP8mf/ujWlg0x0M4dZu2ROC9HXltP8Di+Y7O4SdzsXtxd2oqd2wOCM/3X
bzNOmviipTfeSJ/bacWtBZOSGKAgRxIqsSYae1DHq1/fjPMfuC8Dnmw6zSYUR6FhwCGxjb22DL7P
RnAN9eTS29RLAJf2zDKkdAtITwQWcWH8M7tAOgqKJEn6DF493XoaVoIAPmR89Ncv/hoa6j2a+PvQ
VqDtVTNQbxdsk+tLJ7tzLXdVVCgTSCrmPOVPlYIqbNpA4ONZu7NCLoY0QJwsbPaNutaeLoGrfvx1
JyvlT8OdrJTapPhTnZW/K3bGF21N7smCGt9GX6q7f+MId+62yjSoAeqa+EO1kwXBU2Qc5rH0Y45/
Pifv0MMc84CbmWQ/J1jPYDBxEd1fqr+cvc6v4568vpZQdVZXUVQ0r4tNQJDrAsX9Mdkp28zt6Ho7
2ubCBJL/vAsC3fvHlZ68zVMxCyGJhfpRHTGWFLmDBYBxR17mS9CK6vHX4/2ok50+yS/jncpsolYM
zGRkvOhKuBscCabJTKkcbv2V5VNFduvrWZcyE8aAFJHueAU4wu1vPXsdfVz6xJ1Z979e/Gl9okYS
I7XzaomRpyYFI2sxf8FK7B5+fdWXnuvpmkm8tU/arjcXQuStbM9kDJMa1ABi09yNF0FvZz7dX6/r
VFHa1kJDVdonY32jAd+bNSr/jsDzx6Hv9GEikDX5pkGJACz386dAGLDQKi3be3UFYhdATrucHxyu
iwt7kTObO/XrQCfvhR76yRhkfKD1DksaU7Qlwl2T//7n+adRTt4FgzJzV41hB9LqIVIhG+Gh+A8m
AqdCMGFI/kGwnQzRRL7f1qH4u88+danGC0fyMxbFg7VN94G6kA4XRjz3gn8Z8VR52GZqanj5SLH1
unXDdbkS8IOAUJoVPj2diP/mFZ4KEEuzotWDEvyHdjo+tqv0+o1e50az1X+n2HZupf56efPlf9lS
eVgsCR9iuNId7fRYbuNtBIa2cMUlmQpuesCx7eTrSzXXs2/013FP9qnEwegV2LmOvXvvaksJtSqg
ne38ms202Ysi8UuP8eRVU1Jr6ImO7BzicK663nMDhZwGZROPH8SC0N2Kybp5FrvAHluaVIh1fsyj
v0Vi/N/GWDToo8wKftB/so7OV51ft7+GLv6fo3vnHh9c5//+4/Gjbj6q7B93YxVSYfoDy3/2r/yd
yahov7ERZFMEgWlGKSrsBX9HMvJvgEHBJwIKRVeFGJ//T2RUlN9UkEVQ+vlT8AtnUfc/iYyK/JsB
xwESATU+9lmm+neIjIgHf/rSn/3hX9+UqkHSkaSVZPuphwRN09a+RGBcHGribW8qj+RAhDj+03uN
mMZI7R68VndaX9rUmhptRSXAP9dmq6TSblrk+oYSO61V38RlnTyb5jBLx3D/pqMO5Ur25VU36I++
jBM4zosCAhUhycsonD5R1YTEzHTV3VSL3UJIvB4ZxGiLSXrsC1qIaRzAtWvIDDW6XN3EUnUzDM0N
qYrrMckfxj5zesuiQUysWYuNLa/KYyWTsBwMUrcI25Co2h4+YGJILHNZtMwHAx5Ne01As7q0uuwx
joLioIYkdmns4KlSdG5dDXjgq/CmLMlMKnSMKch8NLGylRK9A3/iJlfI187RVVvhbSRIV4ooXgfk
FVakrUDVrjmUdyauO03pCbLFi44+DmGlQWA3NSwnqBHUKUX6OXeH7MqPSPoc5Ku0Je5nEsEzqoyc
ErBGQVL8qIPkpTYFApZMQeDfCbFtDuS/UbPDi2bM3vliRgSQ43iVFdqAwgg3PBEvvVRadlj1d0Kh
v7ayP63SJh8+qrr8HFtpgVyusouRaVD6iED68WgWxlucqgWRWpbbe8Y+C5PPdo6GDDx9TVpxRN+f
zKdA6r3dgAeYJKml3yYiOp8ogcpNk4fuht/UmzRGloBldFhofONWWRWniJaC6NAO5rTKa8m466VX
Xfe9b6RHq2CBMtrFihE3rpgMqHnq0OcOtrrnFoqmQtWvegjouUY6NokuK1/KAB8WXIWRvDUy9m70
lhOaPyN4qsoh2ylTP20lFQXfpAXLTtPA1McNaXrKbR6JC2JAUVWke1OrjrXpLzNkIuMQLCdRdLRQ
twdqPpnAV1gkoQyH+E6s0b/In0KvLCIlc8zKJ/RmukHZvIm6+rogV09XousqwO06yK4KBb6Xy5vC
TPcDzvisTXZ6Vq7ilv4bUMpRjJj6aGZgEY13rUEUcCKPS0+sF2ru/76b+Vsr9l+yc/8HJqWwp/vr
tfm/svccJMDXpZj//veFV/oNSpDCEgpDCmE2Hfp/LbwSiyurq4Xc2AKJZ844t39Go6jybzNmBVAA
3QC2ll+iUfhXKgXE+S+S+OfQZ/7OwiudKJ5ppOM7kjCbGBzQJUA5J4dX2SIQUK1iuhnC1YC88Trz
Jhl504ysCAxEyDX2yirMUHVAxSJyKck3Wr01hC689RBekQPVEDcGAUEjx5JcrRuvLK6iyiQSstDL
hZUI7ojaxff9nSmUxU7sMc4gLjOAlJEphtoNXGphw3kJXcQiiJW06TqMhh7zS2kuLRWzQTR0b6lY
PStd9WpNN1GpPXTCSGxI0q0MhQzPxEJ1h3algh+Yi2q8lqMbr9ciO8k4FefaIN4KYvFeSeGzoMqr
TCeWo7QGu6/eSsIk+2hWU92K0Kdn/cht1zaQzksiJc1UwPmab/smsgtdam+mPvrwrIRKM0FPua9C
wgCF1hEKdh0ToJDKBs5voRf5WFGTl+W8WXHb6WsDZ4iF1nA9ky9AmL3GgimsVKFL14M5HpPsXcSc
f6XgGezzHuw3OZsLSReQ2Q4rL7lPClFEcWSGy1QiTMLT2skW3wfPzxCn+U41YMMNopRltvWcuKd7
Lak7NgTrykCYOcIqcxO1JPOw3nJPiF7pUVuGhvIQmt+qWqMsxu1axFq6MsbILkMxP1pTfpDu4bx8
erHwCMVQdUs4d/wHA/yTUPtsvWo1wFbcVJbQg8AbQrukXrFA4La2cpazaGJRp88FBbiYtlNnZv/B
MkIgE//7zzKZfqJ0/1UC1P/A5WhuMPz1ekSEZBa+/OMle//H+qOaPvy8C7Oflqf5z/9zfbJ+w8Nh
YRlRsVWyQLFy/b4xBLptYOVTLb5l81I070//tT5pv0EQpTADawprrq5xwPjnxpD1CWKZroDY/uEF
tKS/sz7JkMdOdoaSQbuVVVCC2qLTTD45QxnymAy4YSMsGIJwK6afXtgWt6Ff3kPxzhApl999ZVZZ
6eQNF0myHfu+P3ZVpVyLnrYM/bSxU9AsfANLEufQOK/9uHCCKcUy0YpvTZBHlFiU6soa0aqrxrQu
LS06VpaCMtkiJ8ZKYSrnfYg/He/TKGrHflBjBAvKsA3kah+gQfULM38w9PitslLCisja6FCQN6N2
l1TE0BTsf8Ix5kSUAIKIuzu2W9KS/Dz2Dhmha+g/H9QmKBZaPqR2lWaKI/fFYWCV2U1Rli0i9rBX
RSQhjkOsTIJsd6cHRrLUIqAFtPchxZntpiRlYFuNlaXaZJgTsgjuKWYjJUnjPrXCD4Ijx5U55NpV
Jfk+iaapyohavW9ayMpamVG5xM1tDcELy9pHHvuPU9F3j0GqQY7WbTzmn1VHGPJERCVHmn5hTjF5
8z545rB8Sc0UweToNyBy1lgv6hUBkSwqaZXu0/wQ4qSOB1+8T8WNJhCFlORZtBaIrBHp4BziDErM
8P/IO5PlyJF0Oz8RrgFwDI5tBGLmTCbJ5MaNQxLz6Bj96fXFlXTtmhYy01qbtu6q6koyAnD/h3O+
E40HOWUYp112xgTIEjhQ4kHpKwTObhnsco22lj96Y8nopYp0wW+uljhwHoMGLkBlR6d8ld0xdMxw
uuYhW1NUXGO+fxoYUDs7LMobG7aPnGE0hOWk9jPJ4GnHfjHJlthyASvUYaniLFkfizBPt9yOmBfq
OdhlERCrhbMM9btEvAkcCMyS1mc3IXpVBP9M44KV0t9qFqxe69XemqsjXXYZ9h2LUV5QAfPka+z3
gdFY2INlOrY6xx3UdsWf3HlyuongyZYsCkGWejWB0+lm+8VagvSSJFjXQ1O3+InShfVhc85Lq9ol
TXHUS+veewKv1OCP24Xrfi91AP6gBThMBcAlWA9qL0SZH8XS4cFps/WIJRg6QoRgPy+bbdNSbU5T
iBUurxc08DYL1bQzTH4Qeevht17aiY2yR+BUA6tXjAvSZNnWN/mQ1DcNuZD7emIP7IyFfKCj2vFi
j+cgsPAu2UAy2Opu4F5+isRLY5Wp9ZKiKo31SL8jiKzak8jrnYKUWyzSugPIMlroidn/Wn017vmM
9EVW+jaMlgOy+aOtsr1skvEzXcvYkoX7Nwgn8npSuFNqhfG1ioPVVkncCQ9mjSjuKzo4Y/cFSby0
EEsHS36YCSSb3be0lfapNymXZZsEm9m4JI5h35DVFQqlF3mYU1vitoqKk3TMW5TAJpomlK6FAT0+
BR/Ed3Pa6Ls1CU9rV/wTuWQ/mZbBOSGKcupIoFB9QlvzUA+2eRibbb/4ALB83fC7jeEm70mtwUT2
CO4y/3Rm8D1WsOxBhOEctOXrmIlTq9v21RtDHBhCZ1ur9JvjqJOHNYFkq9jFy7m+qdyGbJkqtB5l
Wf/txXSqQ2V+/Mo8UU5VX05d/gvy+iimrHvCvKJ3XVC/kizenK2kDumt9MkraxUzF0i2WV19SJF9
e1jh5HWfTyDHOra3/qAwHUwKUbsucD1Z/cZMtd7LTsHHH2tINNRunN2oek14g8jE3pVKYNGxBrEt
57LZZ8twrtEsLwvy30AlQGmEfgx0iuWkR8ktxCvAsxWvWdGcg2Y4G39uTuW76K3uHKgr2t6BhmLG
ChX67zLO86a3LR7l6Hom5LIB/tS2sRrMz9zd1UBc+LftghS9Q2OKV3ozEgr4lreztKd9gSm5KW+b
KhqOq5xu85aOaLUA4Fd9A7M7e+wT2tBI5ffIYI9MAX5XtT6HSI2IYiZQuJyOVV8ci17+eEuWxYka
3t15OUoneM5B2bXX+tGxN6qv4zQYzS3GSXpXsmSnPnsK1FPXzuD125qQtXqs8Zn5EjNA/2ILBgDT
IskiSKwMdi1IImeej6mzxAnwXpMBGuJu26LNjWHWvNs1sLsi2qjMrclft0ZwXZhnBCW8pB9VKwCW
FVPHNdfMQF3Jw5Rv23E+ZdpWm7njaFdwOTkzDrXt6K2sgjv8sshyRnGMBkL9TAtTrGNKYc/F/sQL
2mKBIkeHGRMfV3ksPdSE/RXKlPD4dodk4TB23ryRxN26x1lj1c4nMcufmQgutdclRMIOFli86lv3
XcZlh5nIrtJkP0Y97qM2xRvTkMNlaMKTcQSWzvAl7glr3URp9zC1i7Upe3A/y/yVzgt2wwUFSeGN
Dy2FxcWrvIeZ9mJKJfQpnZlTkpt/KcAObIo/wqlgCJWao4oKfKrw2VX+8tZaYq8784xQyWAYqn67
IfppluzLLZnqQrM5tXUNOWlQn6Hpbn2pQGEuZbYLLAWf15tQphSoI8hasLwQIpw/nGG5knYQDGV7
a4LbrOEjkpzVsVtoXBpkGXuhD55x4cbLuvZxsjsXXBAP+NTZhl6qPy39iCkhwBRWpS4PcBAeBj+q
T0MxMmJq9NkKBiqk6aw0j1fuEIJWEY4hj6VTVWfmX/EarN+u37+PEWISGY7rqVPWP9tLH9QibnLQ
is+ahjV23XNjlRVOTcyVDsbim3mX9yi0yLqetkpZf0yLXwXz7mtm1n2vexm31QhkrLx6T+vhWNDr
7EnyxpVm4zZg5INOHLBjngubWoGfqekAT/bdK5/E/RiVxBXM3nc9zu6G8NvXepbtkf46RTPk53G0
NkVc+uIfGcDcqTbj5LFej4s9f0LUJXQ7oHwaht+ywzHcO/5zb3e4VOd254irP5agO2et32dVPwi7
pVelYSR06FVK0rSb1DbP6Pxirx9JJB4UYyVmeKMCbeTwTG/UgPLIoDSMl6klTm4o/qh0IWyoTQGd
hytwvv53aAXI/xp7IDUWnEj0UNqFJaiJaOiJNhHgn+SwrgfLtzd2CffNK4lzJDkbjFrlB6d5cQ/Z
1O17X7wN+Tic51Fcpr7Jz0JOpEO74kRZdYA1M22jJO0hjjUfdu3u1tTO953T/wNIOe8D+98sEgFc
cTUYIIR7rjDUtIvAk2QSrD+96feqHj4IE8GRbsbvaNXWXputZ6q/ioJsgbvVKbvbsk3AZLnQyDk1
CO664B7vXRMr8qY3SxvaGEamL98rvsI0de+6qvsQeIhEtNxOCrvkhJO6LsBpWTVIy3l56a9p7K31
1fn+k+4nJN918CLTpdyP19hI8sHXjW0PP2pqfvJqyEl54QBkTPjH66r+vBq0E5XY9wxBh/fCI0um
yfMTg943X+TP6kbb9XTUob63jPtbwF85WJDP04YHV6hHGdixaUtooLbCh0cXO1HSLCGcSpWQbC/j
qJf5Obi6ShcvA57m30J58G5HXE2Tnz/kot9BqNvKgNBTwyQ6XauvKAnlbjLLzq7z3xG/mh7R0aTb
xgTdsadAKh2Eo+CjGYpU/kPfRveCgjud5Xqom+QTENK49yzzWBfBgxVZ+6Aw2KSuOX0jidUMkbdd
7nxocOkZFpgQs1yXJo9JBOMRhKPjDY++RjQqou9y0jjM8E0NxX1nWyc7A9BeB+RxOgthn0JslBY/
RL9lVErRl0mxmU2wFnpApD4hjphF09dCm0erM7epH14pbRYQJveCN94Hk8RocU2He/J9moa7BTni
ODFfD6oaRyuszzU3f9rKvS0qn98fkVpbH0QDhCyZEwI3G16oMG8vUn0m/HhXJCoGp50HpnwTXkFi
xFEfJiK9oyHcz5E65VF4fdDUYxOZD1Dr5KjVn2Mtvxj5voRYTP2K1Ti1UMbRnvJlVvYHp+Tj2sC4
860qpF2gNlJYle1Bfoyhzs62+qhzsVzKwa2AiPncTn305a8ijzm4qd9V7K/UNEsXNdvJa2/V3EAN
RXOWIeXcTFehLv/w72CWm3Ku58PKKpuUc+ZenAQ0Zk829/wuV84ZGR+tpW2frDLIWA3nX7MkI6m3
MVteK+/FWT9LMt3jujLP3lRcnMKaoDPqGDKee1x7LG5OCV665988l0O4zVcu0ESEl7QJCOAZ/8zM
+PfINI+Vs5CWOofBTr3063DXZtq5QDomoyC/R4NZbIlDflomfaiEiwG+vatDzihtx81cPQvuTblW
amf3PAacEyA4GX33TQ1sX9b0EoF/pxQwTDv15WYUHG0CSMIh1QZfsH5I1+FLLCnKoil8aUzaXRI3
+tOvmpFTggW2A5iwa0G64csCMhNVB32NGvAWxJgKC3Le3VneGhGiK/F+cBzereGIgX9+M0Vgnhtc
m6boo9t1uYOJnzH4WnEspM5m1l3IEDMJjlr44HapYISeR94LmR2mqk6Pcy/UNgz7KZ6i5JqvHv2r
3cR7nZ2oPlcm5+a57Y21HPq+JTtALemOcHmK156dfulQoBqyUMEbZUHTHw3pmGnr+EwOec8H6WDR
xFsrlhkV6er/NhYpwMPdsBT5fhb4WLlm4nYthz1J1QQ3oOsI1a2sHVx2zXBbLdDran88AQ+GL2YD
Fl3ptgCJZ2n/xxsyirxCCrrUkIJlsW6UC8bRzUldrUFxDhimN6brn/yRerQAkFzkRyWSvyokiMrJ
wuNihmHrBNFPWq8OFSRcY4urte69dOOTDeEsjDptZ/lxsvRtlnQnY85dW4eBoKte282Umi/RcwGN
1Mfb2fM+3DWqwK/ZAT10/dCDlqLyS10ciO27hZd+7Gi3yvGUt67eSMmOYaH03/frxINevYmM88Pv
QU9z5EdFfyztAiwA/jzPqX9VMnBXe3LvExqVYJurCiKuipSAg8paf5uSsIwgxcDezIekAJEp2qTf
Sjf/CHNYSe3SfjpYnsOlway6YlLzk4mDV09xkwAs6GBktN3oxZZxdq7vprdpNeywjK45D2bahB+1
R3Jw4+nmZQ4GRrwuTQmO13KzlATDhtIorij9k6TQmI0C7zvTCvFTjyAVWk2U1/W/eSZlj7ReRvoV
rlhApsslMhggcsu/LgGj54mDyy0GBja2PCnT34bcPZuuUr92Lx6diu65W5p3+sNj2I3YRLC/0vYl
NkPnFya5tAoLlF6juvdgYVIxVAyIBh/Pp/HU3WLanzHAtDjNxHzU+OaDTN/wKWwEA/8xT7mflox7
NnwJGPDuFxW2u8n+VprequH/U3crFvKs+O4qNz3QFFMh9+t5yauznKy3smLSkcEWCcEOY0Etz6z7
kI2r26jMoXG6pdkulngb+0eiTiiZHPzful54wiVP2JpRSXj9Oz8zM+0M+3Rew0AYBnUjVdicDBD9
tpjyI8/+vrFWTKFtkezN8rWMcr5tr/Up0O9Ln/bHqQZJndk+zL2ijjV5JZWEAd6lhdx17OPup+k7
gN8Z1xPPW2KmfbiG7n6or4Vd+hGqZWCaMS9x2gZ71+4AaCy/XuDj06F4IpkkPeS29ZKUYXvElV64
5mSs4ZDOJfRuMehd6PvnoTW4IR2YzFX32Pa2fVE+MvwF2bebEOWkZujJoyq8c+mTCy2cj4Y/krAA
riCFQN84s7OP1NwDrzTJKQmkvV2awb9W7G18kyxDsp2ShpVIyRLZYVWTc6MeApP6O1mKYZOPkBLW
0LBXrn+l+bYnd9kVpS6ekmjaef53Z3XzYchpAgK74k4sYEqEudkVExgS0bs0/9lfkaZPVVSYfdAG
2SmvnK27BM42M6Bmh64lhi/cq15RG/M5bDqFc1D3/UbdMEiKGLVgQZ8ZlG74ieK5onhM3E4y3Mt2
PZDoMVqADLT9ybZoQyVT6Ri7S0p0SPS54pwO3fLVWVkkSGOYxPBT5k70RgtG8V0BvC7Ze46CC5BR
lZvafQyFu40Lq7wpfFgdqiOqdrJeHTc3RMV5h1qX9UasN3OU/nROMN3V479x1hRVQf4sBlXBP3f3
Ka/6LptnkvUavo6B43LKkuc8uC8LrNalZ69bqhHfr/fRnLIyT+fPBD92N9BDAAb6M2p+4940dPRe
+Y76XG7ZIH/q3t05/vQsJw3gJDr7FdBem3N5W9kMG/3a+kHZpXZj+WTQiexMCwvDitRdZdKMaD7u
Utc8yK4f9iQ8/c2SEJo914kpLToQIA8ZIIB6NqgeJnjtdqnvmfzSPc3a3tRUWetqMb0dAsG0hqXS
OEosCGazVjUqBXv+DbhDIpqoIKmOIg8Oa8hQ0ZscKMHyOjLkD0vSoT2GVb23eEJiKUC3D5WKRc3F
ywUst1T4L+WavEuenlhX68fQiTee2//ECZlta9h+eXCLzAq6GSwGdnz9PlLUhUyXtklUxQUV3VLz
MDakA+S2+9dOUpT1y+JvQqo5oV6LijRak7x5dHZu+kQHanjc6TO1iEOUZFtBXb2poxIQC/17zjov
XiOzaQfCEDMKILnqOQZx5IBlT0mFzsdPPR1oH1h+uyPdnunAWvb+e5PUb7VauCEoKOWVqtAn4i9o
NxKWbItw+WllpW/dRbK7b9wutqvxphrkHS1Ou6GEhyk9sNFPpNlMNmVYCy2qiX6FRTsuB2fckVl3
mvFXUD6bfW6F4EhTAQ5sLm/GNkFS6vrfc04IvGWvO39NaPevIiqICN9Z8WK7BAw4EQXD4slt69Ki
qBoIfUodkiTz+T//Iw+ACUy8/nHhMYfOsn/ldQLTucWP6rWKe+/NavkXIxVwce6oGCw0ddiMKGHM
eGBczscl2o2Tq7dVi2qEQCQF7KdhIGVogKM83AwNHimgcFU3X6IsBKDPWR9XtfseruJ5QECYcPFt
AlCtm2aMog2JAatvlYc5mOR2FuD/ovDiN+K7GNxlK1QrORzbS8d9vomK4SUL52e1MvCpvArlXHK2
vYkezhbVrkOLomT/a+fdA9NIfoeJ2hZDNfcWtUQtl++lDxlByyhOcrxBuay/OptfT40+OXf+fVT4
XSz6fIJeHj2kU/6cWXUY0+2X5Cw9iALwStYc2CtBDmgSvQ3IXdzASlBAlitk7dEQd60/8OHnzdae
9GYoiblf5T5jl4HMDd5/4jIzHiZ1JoILuFCH9WeSlh0zmu8yDypLz459V65hhXrUTihiwuMQRI8u
MUobHnDeH8d6jSLecsNpZkK+rLa2apgm2c0KhwH0vkFQQglfmWlH/uCryZenxGp/sjzqARdRiWj2
Vi0BtVu/zZ6DOn02rUOeZvGch3xus28BzW0P4eT9G5vxEBW82UVT8G+sJs7r9Q4ELKzufvohrmg3
aGrS1e0/U/FmLTa8Um/4DILqYtzmzdE4thn2fELrvyY/NKdJUrnOx2IZmTr17r9WgkhprQAGTmU2
MEMeR9DrMFCygyycOCkGtvIZJmyvIHNkrv/mLb9tmNq/19GBx8CUYPnEZ7TpsUbYWpJ+VPmHto8+
8cuZ7TQUT6pb4s4v/mpqpzpni+ELrKgWFTJrFAStgiOnHuTPUjXtwzrz9SYq/1YGvjYtGyf68q9p
FiaX7fCpShZ8Hp+6SrBkVd64DzQfml6KZAeF5s7phhcf6hVVzGYdeFIHJiPwxsbNlE2/lbyeBSmw
MZyYN0HKpqcNuQh9ke50wN9L1uxldtJz0WQf3VUtNKJG4xqm6+gqzmn1d42ifBt2JHmsiKII2Skj
aFhpGlIzQ5ieMuHiA5RfsjRHL2BM2XJvbGymiZDpGW+v3tEQhUTHf4VkJGyCyKBs9qu5WDZfNLXy
U1CqB4pxMoui8sYgs3BKb7uExSWY8U0QQcdzOrhtHC4oIjDV4Xj4sdkoMwUk9iNf1HmWzrD3rQA4
WOZ1TDAfbY9bztWkcPXGPwQTTPpUVWssTfNs2flnkib3UgR5PKzck06uEfCFyW3mbFFI/WlGvmDt
V78EUnBqtPxdN6cNt8tbP+HLGFu+tHWaj6s1/Rui60sxc6HauXUbDvnnEDzw1bqcwk65s3o8YUbA
TLLKN1bhD//z/SEqMab36K7w8b6rf8qqgoik52yrQ/GHBC6HimwpGYqD1eGpXjRlkS4e8+i3T7J/
xeqLWKXug+iyr7Utzmg7nsek/NtUowQUxZ+51OOJ2mK8DiRkyCJZWw0ZhJDG/Ii6Z0j5lKOaUUZy
bZKtzyZP7kceny0JLBxQVnkX5dBJuLlGyiv3jmyHe52HcZHz0a5lOlyfQg6w65fFJhSkD7lwrQXk
zQMaV08VzTq1XZnkFNoNig9bbo3Vn52yuaRdEqH3uz7XBHPSzEOAAEJjm+hvFnFar+waNuQ2n5dQ
3M2lT7psaXMRi2InhyZOkVOy3YGJXHP5XzHxHXpjwE7PprOandWyXCv53p3F/pgbnVMSCwIpr0+D
0y0nlgUxL8/fbmaN1ctp21wbuLklYtDwu+HdWbdk2DxV/joxg6XYDEH9DZdB8yY1wyB3hWV/2ktW
bIh1TPcwOzhkOK2YzDyjMzyCOaAFBPEMjlidR5uM2pK/wjNcGvFF00wzX8irFTmlhgqYXPFfssD/
JnuI7a7mhHdWPpxaRf/K+WVC4Pifrytba9IbQjDHoa6eI1aoAVJPMOKPQzoB0AqLdC+0PrKgtxDu
Ebs4MTlnAgXdKUIRpVmBzbP1QxbfsF+8Zm/NvbVVKy99BE7POAvJbhEwcXS6zl6DT1ZpU5yIM8gS
5g4ifeuMAfN3/SDnadmhRHpsR3lYx4em5pRPVPKnUsujlwY/dqGes6F7kG5j0wWx3mj44TNtmV2d
ov1p+P29kBa5sJLPQKCabTLn22kya2sS6zPX7T60sb3oaSB0BFXu4iEbTaT3ioaSYOEgKXYRbAFu
zzFnrjN9j+Q72ewd9rVc35aJ3jo72d1VVdjCSRpyAagQ1dgQkeQz790+JKDAs4+9lb+EpNRkDqSN
2vpmUnE0U34/07QMWdHHRoBHUnG1qgcdUWMTXblfqG6RRd67EyN54LgXM0W3WR/dhJO6N6281D3X
YbHc6RSLMCmakGsYpVg3fVG7F+6wXV95/0ripjetPcxb528pLea4qb+lRv07ZqbfptGr7KjqDLMf
W2cjmS28xSlNY1g/ybK3Dn4RHJ0+MBuaPL5jeubabWkYS5IGBihbJAANVlrtowqD1KrFHaOrr569
VOz5+bOZoATClJ7i0YQfzrSzhvbecbEGOz77UIvcb4bWI1xGR3SHoJTEWAx/J/t1pr9HGNzeG2Ip
YZUGn6KdjnUEDav2yodldoNzajPu8MKFt5NKLXdHGTsALyEIPZB9ihaDQo7HlPeAaj8Eq4a3a4tt
LkCwxYE+6PXYa9qeIIMfiHx148n8mb31ew9PalsiKTkGOntCR3BjWc2NrioOSr0mLIHwmo/c+tcz
1w4mDt8seGnRLjTpQKvsL+BWovm973OieAt6R919LRHFimEOEoeR2lWqHHZDxS6edB46DEGIlgGZ
2bh/bOmJXdTYNOQSY/tAMI5eYTX5x1Jw4nWpICG1h9Q2Gfse4PnJmq7rzXR5ypP23BqGZh0QqTqx
P+oxpRqDwceQI/E2iprTa6xPbUZO1hlVH6OFzVRgL6cHO2nCi/KcCb6wehr6hL9cZH95Vv5kpSa4
wy3rvU3/gLcGZ1qHnHr1QvxAI7U6xJH9GgTziV48sSZnX6CHi0OhN6IZ79ZI8DrWkjfA6g5eVZS0
+GW/q6bfbL6Wu4rNVeeBNFPImOq8r/cVcxdwfea4hhyGQtfQsSzNZNcLY3IJGD71KHiW12zNiJ+w
M05s9If/76aL/y+1d/9Xn8bmX/nZj/q/a4GvsYX/y4WBayK0r4QPF92qS+/xv8V2rvgP6PJgjr0g
hP8B/P2/xHZ+wN/CA2lDXIYcwDj1v8R2vvMfrh+Iqw0egRziOPH/IrYLHYEY+b9hJxAAQsGAh4Eo
GXUxSZ3/h0W5i5C4Zfw5MSWBWy2scZ/RA4S3bKDuYf93sA+95ChtGLiJVT+GpfsNliLCv2zYL/jF
hTLROSwTrL3R6d1LCfdBZemHEmD1WKgP+zajAVqerV7S+M3WUUrreVDDQ7kGPgv1J5fXeqsEMWqM
7ImyzRDAttzP2iPowre+8IkMJNV8uaNzXgyD5IYZXLSqMA50Q4G4hM/aDO6ua0QVz212pZoKxQYe
gLMnxo2Vo80LXAYlPhtT6xq8FDr6zY3ydF8qxlJO+NrIkLaoGpDLdlda77qqbWF79yL5qDs0FUNy
7bSmn+7ReKxftW5OnZu5x8bPD0LO6kC+6Zxjf9B7XbHzWIPhp/PzP2uvH+b6aw5QxXKKCce/Yv1d
vUvnZufYPhMI4ewY8J7FzG0DUYDKbRZHM17X5xW1qLuchcfEYKpehyBA/aThDXbhbrBJy0iJJl4K
UW4jfAba5jb1cihHjdOB4fguwBnnkfyXKejLU6cBGNs95CtnYP2SqeQ0t83b9RspS/Xr1SyaqNmJ
h/ayc58wHEnCGSL8BT0okYHTa+2Y33cb7Tio2IFB17TRa7Ubm/nXgYK6Xcb+vmn1Qy8DNDruw5wO
bKSZau8iC6yXvQsH1R060tY2NVRQ3bXLhWhopqi1M+ntGtLuhNaLYYm37Sj3QXJD8nS268wsh30+
xIv2aWnUJQ1zUp5sw6pELy/0lMc8C9gV8g9uaku8QNFliaJvEJXt7NH/TFUxHr2+O2crc6CxB3gp
2aOzLriuJK0H9jfNLgrsjGBC+j041pFiMyqYEpSVvFVKPyBhuBNWFh2W+8bU/sbqkfosGW1fNify
oInpasnFJh6IwXJmviyZgLWy13icfQLkmuqr9QOKwvShnlEdDB31XtLNyPp8aIOAEXaKcxxkM3+6
6xB35iVn2hQiAqsm2gIZ5lr0EOSJuSYv78ryHF+lqslTyHjvyhSLu5LvRD/rQ9bZIcpD5I4O6xDC
0kkZ+x6d07rmP0ufTAzlkj+9LLBy19mLkw4RKnpBWLyRN8wQEQsFCiDO7EfQbyCbD4Q3AV/M2GGV
18fJjI86HY6EBjPflqAf2/XV8edh21+DbwAlOZuUNZnHW1+6yuz09eKeUt/Es519dz7JXP6YaW5Z
291ba/C9TmQ3RcRGXoKPNcy8mwll6hkt1E45E8oCjT3LNVa0b1Y7ZsQq7u3m3OStfRAuhM4qZfxk
hx0F8H4Isuah71c4ntOcxw3rATEszo1x6sdJ1Hrnt/l1js7+lcCxFYGj/+jNHWs0joHUapBSrOLF
DtaZiB/G68zin+3trANxD0V8kxVddAmsnWl8lt7tb6ET8qxW52bJ8+CO9pvcQO+NYt6Ggz1eLNjO
l4Yl9GrW+SWo5Z916KrYa/yvzBj/LP1ih5HKjwt3fm+jOrjYRvkXjnwdh9LLKQRn6zKIUR55YE9o
Joabbo5IK8ud2B/orAtB2H07lvRENMRkuSLGKqxHeMMN0nunuo/6bs8oAqIzwBuZJ31cF/xAtBs2
caO/fueYU4ugrGJERLRbDjBhvu0bxHx+0xGPNxQw8FPEL8iWCR8di7fu+ujWWffKovwTeSqwZlNf
tGNtAjmPN2oidc0Jg23dG9AsFfLboOz3nU9JXuTDIXP6F4jImiLxYDXVTTM++mpp93whwmb8lKt/
c8RUcSoFAY8+gS9+1JPqmqq9wz8RD2F75zppeGwSedErEevBwg4lchYa3Va8y4jVTp8bddjD/0su
bBFR0jngpPtzGHFylz4TQGr4rTTpd8+sbmMv5m3Oew7ACk5uxvs2J6dmIW+DNbK3S3tDzlgTUur3
YAPnUW8F2wJ6mY8sB7TbJGIFzDO+mWZ5WzsP5rBvMxTRJRBUGS8uWi4yMASSnaTcD2v/Zs8tn0HU
7bs8GTdpjZqt4YRtHfGadEF2UQPFtkz9Wy6/u2Zy26e1/Kolpjbk3/OddJ2nObPOFV8tmhfEcZWD
DKPfiK82FMlBGx/hat7xM1h4NJLOHQk6ao7I/e+7UQUPkRP8ELs3CWJRJF91aI3VbaUiyuDJhf5L
Fq9iglZc02Kl57b3VUYZkHXFa6fZLyQRrVcnxFE3MzqwlTkbXG53LLaKd6M203qJcv5XdaANYZ05
1e9luIT7fIwuGpXNzo9KLggOIM/QVoz5jIq1Kq6Rf+HB9wnNC9vh2CjYIblc95HlcAKu627R/vJV
HUxeDl+glYKr6s47FHX1XDGDPFAIw5JnTE3VjX1JNgVTSeL3hJvctFPfnpoPiwcAPyJ+I1FW90hW
fcwr9nEhAWI7RtOjp5LqgS0FmOAScx/a2dhb0+95gpvlWPJfIH21dcrxLNoWPyl6UFfl4YHNxF/V
t1Pstssj99uCpW5IdvXIMDyyR4t2GkMhctNtolMiTgJ7z42sz8bhFmbScaOZddnddSlXdKfFmf+1
1z3ASKH/YjrxNF9/Id9W1YEg9QWFqL63M9+5Jbu027DxeM9HHTdpsC+5UtA4sLBDOfLLghoNRfkx
ucQmZtzJYR0lSI+bc9RO2BYDSN8yl+dr6MfGRVYKqY+Jey/KNO5c9S0tVLjlGE4XVdfdVs8NBkW2
707i/nDe/e2V7e10BVC8ZzhBhx674RDESnXHri5fGxITTl2H/StM1rPTzuP/4Og8lhvHtTD8RKxi
DluJVJacU29YtnuaAQxgAkk8/f10F1M1NdN22xIFnPPHG/TGiCbIHTfm6Fjx4JYuht7h05o5o9tC
LNhNsWgYzbMMQxUvju6OuZkRJl+5j+FSgQ7rOuVVKJ04Ura97ZaZPz7IKpGNTRViW5db2mCxx95l
qy1x67K4zcqxN8LvwMIN8yG1EeOO0AWJ4evjBKa1iqXjOZ/qhM5By6cRVAtqyAYKtPG17+v7/55c
+98i0DVEq3mYymFnuM1ydIMafNr2lt2Yd12c4szl5s2Hk2VE9q5cfeYGjXajM/24o7nDQZeReuur
ItVhl91NV1QRrMW0ct/b/2o2fn7BbiWz/6khKCmxwzrjOjZ1LJT4npzF2LglRQ1ZeVcV+FIlwQJ/
HmZkZw+zPihC9BJ992u5oUO/wUPFTv7AcOYjxRtSsNKDRnxyWZxqJ3U/XKLMTDpPo7xV5dV06LlV
VUEnrO8BPwM0UkcxnNs23IV4oE96Nanc6N0gmTo0qF1OfZo5EfKNDDLxupULUo2/Q0aJcGXAHJtd
tyndCkCjG0pAcNsB3wCM9zia0FOgMdCrOmr5unLPb5vgALAjdk7DMLj0C3A1fLx/v2Gqxf3XGfPj
LKgn6P0HWmI3nhK3IZU/8+TiBexhVyAgAp3wET/iLwH3D7xjGtUBb9dnWF51kaaHwpx5i/OGB4B6
2qjgYIVIrCCiuRIggTn07g0ahgcSOi3fOl3qg1cYB20HTtJE/AIuhhJkdn8qq1Dn5dVdO2x0ZZcn
4eQ9+dIi6TknS0VjFhqL9WkOjHkD4j1kRXlChPKcrbRpDwQhnuQ0+UldzD99K/OtY1fzzhkjAX+H
gMwnvommiT4pRowGQW2hZw/7uFPjZ49Sng7X0d7NZUCePxGAOg2BFSIEP4M85EtIGD2qZ3udot2c
+9FV0GGdpTga5JKUWfdIqWbxaA1AGJhTCFdmNK6NsDktLaKdMSOZPUfGahchg1cb2lcsDokxVOVu
XEAeEK3uWzGqrR6M4kIJ3NHI8RHWBMdt+orSRt+2oaeKCoafKmyYA3oJUM/oHj2mnbp7mSHK7+0h
2y88cb0nCSlFIGs6axSbSHrQkRHfl9b5TYfLpVggCzBfQ4upcbpmJL1Fjd6tjjlgrAx4OoLuD6Zw
egYqqleKMLrZyrC3vS3hEHnUmiDQFxWu2V4QKO+Bey01mmBwyTaZ9k5FCaQO0xqJyhqDxlmxwkC1
yVzjpfDajzQTVP/ii8RxIH7KYYlXTBMcuyjyBAmRzsgaVqpuP2X9W+2ZzS4jSHETLg49K+wFsW4D
JHAUlMpgm6pDadsPjSuyfTqsTH9oyAJAbEqF52eto63tjaCrnW1ty36hCj4aP/qQRgcKIL6n3mEm
4XGsCbc/jB7yiUUQfT6G42vdmssxah79fmgPzF/xkMODVLaBHeXVY+kAMvSYPf2I7IL8SfqQ5DnS
7Y0y1K0wdorugaRmp4eu717Lis99Q13ukn3YfVsQEekHCYBxUmUkKtYmXjBhVg+mG3eMT3Fo62k/
hgy3ToQXaQjrg5X6e18Ad0118RbJnHccXfRsB38NTGeMl0jyLER/TiW+AkXjZ6ZfcrV+jikwmiWv
ayN3hi0uXmhycOpXN0rfwxLh35SPz6EZsd2RTt8r57T61HDYEtg6bW4QvJvM/7+urvsYMocYz8DY
+7h9h8mi8WdtycmEHJYCkRljtpheitCjP9aczZikkgiut8wQt7F/FfVZOLkbcyylyK+iJOQuLCvn
VIUZMQ84KLE4Gzqu8Lfk4foJNV3G9jAzX1ceH/kQL39MGghJ+JQFoKB79wMYbMz75LJg3WsnRD1d
aG5agzw42UaI+8v2eyzBbKtm8ePIwc5WE8VZ0uCsaq4Ua3mTenXAEPEX94o64VA8c+x8zuqSzxE+
LKx7ARsGvx0hqqYKTm1Y//IRYuFCWwpUgMCAgf7w/z/dlvcC1ZFHtTCnCUAT0Qv8t7wiXIniKijU
dphIxzc4z1jOGyhcIZOjmqL6YgwzUeJmVB2w27EYIq6zlpzFpFjuya8lo6EOI8Twr67JQp6HAbaL
dLjiN0Xbo+pbWhjAm5X7aU4F6e7t8NcKO3dTl4BAwywPc0PjyDA29gG9wQsHy95Trrcv0CWKVHtP
gxzFfujBpSLg7P+r9rgL1O0/u1Y3kc3rI0C5qOAHvVAkzZwtF2sqzzAPKo1GyBALgYAzYPlS/JqB
Qf536T6YPutgXmEYkZnq+Xr3yYzuKSOOisep/kt32bQlavTUoooZDSiufB6ZetMGeUz31JI6esqj
8WlIFWFhtXhyZhomQtEm9sgrAGsKMm0VyTzRjtJJDjEjaYumorSDqgQw+E2QOuGGgIEvKaL6YDC5
7UyvoqjDjv6TPjYqbVE9vSwl7Sq9sk6R+luIKLxpwzp4Ao66dK+D4gbE1vIn7Vd86E52qabmKiY4
OpuYVKctX2s2vM2csTyt+dWyMM979htiCBgREb3hX9hPWhPwKiYGIeZoancFkM3WRwEXm2VA35hd
XktMV1WNY4ySsXbnziuagvNYWhyOa1VtIfJfs4Y+HrwN6ciwJNo9g+S5Z6fXk/ri01En2u1OM/+D
0A+0nb2HyV5b4GjfUFCgUXQBZdboPwhx/n9hhrL8pC+D99DuDz0uxdxyEBmuD6yGMT0G1LiQ8R0N
sIapxhComm1lK/YJN2k99eSkqQungmFMhEc3R2HfO5xHbhWCjIXk6zbH1pRUeIyJ19Z3QwkdW6GI
53k72MNziYoD5R8Pp6ahLm8uq3HUsFRHF7xuQWeczRUJT51FYl3YHlqHRbxw39NankKAx0Mgho9h
jOoNk2t3yBpZbuuM1vg6os2kBAJD5OfRd1yysptQRazRGTjc/bKxGgGYEj6xwOZ0wgGhuPOIq7TN
HsOiaG+mHZyrqa4eZrI2Kzkmq2/5V3JN8HEwQZ/piziattRnq2ftQQ+QzVenQHHQTeLge+XJQlxC
1xKS2gLPHVKQKMdBHfEo12o/ThGyxBRho6cRZ+ui/5mwC+yWkEupCuzvIK2XF49296HUOsauQEeW
794QZ+B37N0lmQfsoWMJQTpJR53qdX0oSxw9dlEHW33PoQCwhXu0coujA+XH3eETdOmjako8KoC7
QMI1jS6qYChnNgkG/zvvGnWpxnO4oMyx36Wkq2Xwl4d56vguiEB4HMhtLn2Cxfo1TE9V8A68ra7U
Jn2i7EX2YxtPmEJqRAj1o8W1yM+JAw9selfavPiTiwXJAS8RE+vtqn2ELUMWuzVPBEzRNTTxiOj2
3KzRO4gyhh4F+FZJg8TkOj8WtnVt6Q7kmesJjsiRqAeyQLKPOq4abrUbBEmh0xMvk38nArd6yiAb
+6zDQlWwWjfzNydydIpWfSiUOdF/VDWJ5pZAn8h1ZQ8h64c7n6sOKXCJ9H7Xl04aN6iisP4OBzSb
QISZX5BqpGk9hq3d+B5vqS8G5mYepxvi/HOuwDgWPh17dADfhF1fMn6cmEfshS/GKehmbBjzGm4r
18PcZCwehk1n79ej/mMM9c3s65cOavFqIKqpqYuiZWgyd7p0n1WuQIEjhVq/punMi3am7nzwJArs
gI7PQSCHm+fWr934ZpooWMzAOLdUoB2KusBr5dh0TabntWib2CpQOKQIy4RsyanL6izR4ntVI3bu
ApdI0RHUZHMDb3J0vKEOsdNbBHsrXMSmyYBNNHiBrHfBWBdMM+ArEUlOhNfDHb1E2yfHsFY8cRZO
D3BIP11OntI5gkysUTlb29YnxSQq0hCfOS4ya4ScaJfjXA3TY9pS4LeO3nagtx67Gn4+bCTUKXqw
qkhY22LaT1gFNrQ1oQN1AMuGAvZDe+mTTWJJ99S7NAEZYIX4saG9zUbHGl8ceQTZSRrWX+QqryE7
cTU7/wyGnTrV89Vz7T92QKbTnWJMVXTu70ur6nj3u9a74kVRp7Vffoyley7RN2MiNBhKo8jf967x
vI4wmyNJKVvkStFusD+bhqSodUGuhX40T+oSKIREmAIbqyDGtnm1G1z3pvOY2QsjhmMfG9fgKF5A
2Po12lbFqK+V5R5opqJ3TjVhspSvxKKZx0dvZQxmzXog3eq5qrN7wzqbv6Nu1j0dWMrgs5bqH7Iy
a+NVVRcDpnOJgQ7QpTlQEyFQtRqVzUFU4qNUI9BZkRcHS+ZZrKkR3y7azE99g+9mRrKUsEVvDVHi
KKuGtyUghGtmv8X4dO3n6blAg76zhXeze3SsqBT8be+u7n3TM3dSVNbOtj/6RTz1CvWhI/1TWLWY
o2fGMQnYyL2H1y4KT7JKi4MzanJiSuPiZx4I0txxPutxqxvCu5ea/iM5EkiL7Rk9TR+vYfPcQ9J4
s02zXwQtJIcOjr3+D4fSWRFx7dv37l0Ic50zuZHYpuJZaEZCL/wEhGIBtARazDDYF7M5QnehaM1x
83f8uvScj6ufeIIwhQm9ZVgbR/4et3FQj0envoLgcE3OBRbF5uC5WX/o5vJPZlXqrAJ5Ir+GhyiM
fsshqA7MPFdVj3Jf+8REzb5k+qt40qtivkmMEoDCSIcjSYQbuq2OpAlIbSIO8p1suAghta4Neh4i
F+QxmyMchqO5cy1hvUfj38msIxbetI+dbGMUKEVDr0qTUmXfxd2PBStfEEV+R9QCF12JLUBCcAgz
y7CjoFf7t+i/pfU7tD9BiF/ui3lJ1Dc/++hGQvPLEBSuGST3Z8/PHhliT2dqIIrvPs3C2HF0ydzK
ErvYpXcxTf3RZDAGhWPhyOz/Dk1mb7w6IrjRo56bT9pbG/H5NjGwrYqm0wquhV+dj3SLbyLGw77r
a/sSKfpDQ/aHbDxnwXKwGv87GNSv9Jo/izdO22CyP33tlLv/iCN4mNa1v5b/byFrULgsRu6Diil5
6Hv5RQ3e/BSJT3kXnhpWBiYkq+VgF81+zYzgRHZXUkoLF5dv/yDD8PAVZM4eC+uesf4Pqqx+V8wB
i8fyNxwZmmvfmS9ViagusDBVKikdYiq4dmuU7telkMm02h88cdxYPaptHNlf5TcwD5Im7ymzrV+g
O14H9886lR8ZNuSoXBa6LPOjtfDjKUxwyB2Do+YVydq2unCc4NLX4cvU5USdFS+NXZcXgjiy09Tn
CNIz4waADveSZW92Jc6r6WoIlPxfl+Nn8YYJ48rQ8QMqFA6GNvdBN/7X9sOzI+hb89q3Uo1kwQ+r
hHeMktqxqG3vapKWaPuTMvsHPv7KaEziE5YT6mU52dAQHYYJfauiEYzf8clgQI4n29nVpCLgPMFB
bBpiN5AEch59iC8Q30y4zW8G3dgKeVmWtDt5GBR0iM7T6h6U9ADwhZ84BqItRq7DrAiciWizdUc0
LzXQwmTOb2O0Bleq3RrMSCOjntn2V1WQB0HFMk2qumP/9H6qSivIHPR2lYDGbWqOtchYnkcSmdrZ
drc+qQ27aKAPtC3zFTQwmesQnxAY6+sy+M+jHR3umTBgvIiLDKCUMy8KLrreezFALs6BFe2rZkVr
g77KXYg7aAeusaVAyu92WDdE8JSSdwKpxmrW+1V1CyrzWgWvTeBmpBiKnlbb5oF4K/PY5u1VTQzb
JV7BiLpSFacKTVsKJlJjEWzoBE0vVlvvXcxeLd91csVlLt7ROm0mVgu/GXdVLvdpXuPpX3F1ZUe0
OFpCGi3XYBiAf9IkKD+r6r0GJe7s53xyLnAGces8u4DCPjycgWC0w0DPxIX8aCYugJEF0wY+GYjK
d5H9DA6fIwbe+00oYWItWPqaYJv+IW2+Zv9PiyUja8QNDQeubvGy8KYqxz/QOyxo6uwOOrdPhmW8
1c58D0TYdkZp7yYT3q5PgUetNYXygi7Hj2Lgt7sFiIAUynUToItPGp7r1Yu5o7+a0P8XkaKClnB/
/28W3PoMrDi0T4Q+YX6h3cbsrvky3IIICzBIzn7FC5M5/414m8KKHk4MG7P6G6F5VyicergGqN+N
4yOdDs2nYSGzZCDjbfReW+fRb1BPk/9mutnvuv7rHJ9X4t/Q/KkAtMoIxUbW7lv1WaqLSc6QmYPs
ZgJBM9d3BShrG3+aNv30bNoICfuBrAYqe7eAp5FTJIvA+XCcFa5TyhQN6SR5iIoEeXwAfCOaELd/
TkqOyUGa4rRH0e05+yGAmwiTXPza00nW9F+GmISLx2XN3lfsnFFYJGtb3gayKloDKBJEMkvIKiHf
8ar7Dxe6cmw+m2jGxsNmbTVHc6DkUq4bYrQ5Bv5NSMSn8WDb6n3NecbLeC3pcLD8E5TSzlttKl9R
NVYsfRY8Dy77nZroeRRi5wfLjlKlbdstr7ktPiwUyQBq9QreUm1Wi88ufgGdPq7mk9OQGOoc8swZ
SayZNmBPcTvchdbz0wjY4w5fPUxGjg1POg8rRpw6S8+Ou+4ZQDjRKjBAa+dmt9TmvWMBsN78ezN4
hWLcpif4aW2ewO0fHXkT6G4j+ErZnSP16iB1tUZe1fbQOF/eLDdz8xl2T3VQJlPQxxVKM7PTFBI/
zyhQTaYR3IUbgqj2npwTXVxJjH0UUBosEZsI0NFw09i0mqSdAHQ7Cnyb9miJXywPIJndzvW+vflu
A4cQDkyU0PwKoITjSVlRYlgEkmzRIwH8z/Ew2zfRUFhjVRcfUwORNJuifIP6uNuvNhayCb8mHGL8
d6cKfBDuzBsQYKo3BmCYSN4OZzv03sGPxBmrFksm5VLpdW6fC5X/TiwkfNHrPOFuNsRZNM0ZzUlu
f+Ez3QiYjDBprWeWuBn3oUChlFMRmufjk3RYHrEu1m7mvgzcia9NaryanehvsgnDWCPfpVzZvkqe
kcmxouOAGS0WQyOTuov6YzWp9QkATPG6j4R9kTVV+nNxc0VUHDsSIbT6QXNve3/S7FsTFHYHCfQk
t25Ep08DrIIgQe5NIlSkVZ3tnkmim5FGg3jz4y7Ul+bavDAxwSh4loes2v1TLBi+a1N8tkBN2yJj
xvYyRIfGiOjWzcMnI8qA2TVaI79dEnmXOVYRWQw8ML45/aP4/WEGQN9lHeu4zttYdqQfdJwmE5Ka
nOzP4a1a1F9RaaJHvu/NylYUxrXT/U4Y9sOUZ2XTGxkXk/3W9Na5qAe5mUo7jKs53fkct1wyXBCO
XmJJ/3a5iG9DQsk6HuAgvcp56YLNdp9VqvZpXW9K0Rwxvh5ne6KbovBAVGsK1lmgykcnn8Bh0Mc3
b9VHqL3nfvVd1GbqEjUjhN8o2FCCjeuzvRmQFVg6CPji+7Ay1cF+iKJtVmgnhjDZoPR/gs07zo6z
XcCFfMfcI20/FkvwsQQZeoOCeFvbvhpUrTP2zmaOtNz9kT2u3ojOWmHxKC1nrJu7KV9PU+TFvpx/
BoDipRzOa1g/kt37nzpBxL7LXrz7NYWvEYG1MzKEBVkAk0Gd/ygkoJup8AiCKFg1XSqkyW1M8ult
CcM9/bMHdBigyF4y4tPeYM67wLxjqnLu/FBEFNNy1z8x4RF7NNn7Kgh3WW7HvK33vJ/dKD8mxLwk
Nx6lgW3Qrp6Yy28Wy4Mnf9wR0cYafHdEkW2WGlfCNDPB5Ro8qvka6xLRGP6k0LoNWfnUBuWu7laC
HSZiaHxyZ3JnfMPovNPU+Ll80N112JklHpH6uy3ab1v7P+Z9H50DwKSRIJoFCx2xc7s8NT8pPHN3
gd/FdYZJJTQuHnewE6XnIOcT0aXTZSqUdUU+Ae89EnwhK/ejMcKXrrOuHRb78z30x2sJ1hNrtNf0
hxfBwElJeaOi3bgrrI+674dzlef+tvOSVYB/zizcioovc8CAYVri81653fj2Q11V1nsjQX/yVzsy
/JOqmBftCRIp15B0VUTkV8giZqiSwvN2YBnAkq4VqqkK5GAX9V6SU8c7zc3zMB1r+wgGufXMPW5A
gtnQtUVPCwggsWGvpTnwPfzh2TWcdye181M3F+OlaeS1cnC7l1260KTLx6QvCb9xIxdvKc6SzIlF
walaXWrwm8EVD36BQmhej7NFTQa+qLkfcCUiCePv7uYPz5Xk9Yl9WpRPzvrjEAo1uMZuqQJ8zSSO
BmSXBfW8qyp8dIt/7PrP4bMgwaK/VoSzZsYW96jXatKPodaiLZzOKk+kSuzs8YPExIHGg3Hp0LyV
+xCZUTZdV/VVTv0uYwCrAnq+PWjmUu+V9RUuCjUXE8SfldGwd/0Zefry7Ji4dbUZ32VtQxVsJ4JS
Z6BflsiU0TMuaulfprqElcjWw1rZEQQ9dgqf1LMorX8nGImqJyYGOUh16iSpDLpkJByGb8MO3ql1
JYkHl9HK3GqMiMEXaPDEXbNbQ2Wt3yynbCBQp8HIqsXVINgEdK4KT+0qfi0EmYnTmTwrfnFruuFL
pis1zI138/m8nfrACLd2R9J1vURxPVmXuSpvYeA8rr33jLXjNUv1vl/ta4ACqGk1xPdYnO208/dT
iQecKL+6/LKZtLtoT+P53sWsg4XOC3l/TfTovn7FWk6INlEb1aNNGgACLJrC3tr0JtqfdriQYma1
I0E+d20Wd89nlTPrYz1cC4wD4bibl/G5hSfjMsfR8OKOBA6O3KVkpjDqDTOVz8VrfxfGNf/MKX0Q
GUYE34iFb29rwfJqrXELdqdwkODP2I6u3q+ySfzuxTT6awS/N1rum+RWXYv6KkDLtnJm9Gp/l2K4
m9B3UfjYqrOhwoeCzJioBJuffiREAlPGThOeZWnIToJzp/nzbliusmffeGzUsje9cWfiX82oq4t0
zr06HqSCyHuLTCMpun47g5Db5GRPeU980srF+a51nZjjvscZ0yP/xNxoy5d7JENPglGLds3McNbz
pdm0d41sHzh3oJyMBZ0fVoaKHn82Iz7fgz5WtF6KHEdeARyYgCjEtYyaim8NDNEfxNzh7CkSyM9t
j86A3SvYLaJHapn0U9KhAkRBNRcwHIzoffCWdZcOYuk+fKFbbgbn0JjiWN49MTS/52X/KFX1kPlX
kH74h+ESmv0B9XOSa3+fQVfK6qjc4EUF3RZVZuJD16ZAb3Veb4Qy9mP3VdBhD6uLjuy/urB2eOW2
YwNjpk2MRbXQJ5izBHP7FaaI+OSF4RTHFf4wjDHGchqWB+ZjUKrm4uLPZPIiM6RgddPYWoaU1ZK/
UsrnKlp20yxvbWmhDKbEtOFk1NaLmEp6kDLVxeGMorK5Jwfl/UOJ+UgX+JjRRzhdPHRoHaJrqR8z
NJcb17uO/poMjeDTXRH6QShTcwcjnH3QUoAILC2wr4XRTigV9ySMDfN47Xp8xbA+Cl1t3t2Bzvxk
aUFifH+ISs/B5FqssZ1N53JCSC7TeWM6vXUxWvS7XJx/K8HIIMtb5YWvqUMU9prhRIkegigZKkQI
dnZiUl2wyBho46o0eIsg0ghLIi+ht/gxv2sb0ZETto8CK54ZoiTp5EYOVhyhsSz7FHFTFlOfCPJ9
4MMVWtZF9EwXzfyv6NFXt6y8aVCaF8J9+bj1zAFNCV23Zskw4KEyw/4/185/pdDPRsSTpmlm2MoA
xuPgleE/TJIXgryiXW7k7ykeV3TJn7jxHlQqPrXVHpErbJcSwMAovRPp0v3BHehHU+ZF5lDsPPqZ
8uF81PA8oL1JsuIN26YN4WRwIK9hF2sLlyP+T9tEalu4OLGUTTinJEhbaShPEgPDSLxkPdrIqP6I
1J+o+gxwpVtoTUQE+DdfOK135M/4Xci9Pmw94nnJj/wUZZB00JN2/j6QEIIA+IoG7S4lC4zHCd7h
YOe2TCoTnek6WeiwicwBaU6H/lxnw2sVgiuYfdvHY/frTFN9GmbGRlx95TAQHXuPhS31j3JdTrzC
nYAUyyehw7/5+O5piZnRN541jQBG8C3NS9eimrRgrta/iPp54t377mbEfdDtiWV/twdA6FD+Iacp
EW53cKEgCEmDiftdAuetqsXe05SXhjMFD9F/M8YzTv2RAdO6BRl5DaT+pwKqDhOxQi4L0XcFXM/Q
zEQHS4hktZa9NQcvwsp+VnUWFD0e0IidyGON+5KtslqqPRb9ai0e4IEghNE6hnN2Ifg0OBTR+miY
AtdQOmVnw+JJHcUJ8y+rvckRtsyHULn7YEjfiO52Y8F3dhvWs7sP1EFUMxn0mrYcEdCa9ivn7We2
kPYRphaI6Ww8ypGtzEOFNY60j0UkAPT5eW7Hc9No8kDm/inHo70ppbyyYhztun3uyHwlCWTZDEN9
qEPzy3Bc1mbrlwTWhmr1HPl6/2ne8ZOKzFPPOof58FAIhxA0wsvmY5bZL8u0HnJz3Tud3BUtigBt
o3EqzsieN4TjxAEaG/RSX83afcxdlZDGY2L8XmNvka+TpsjS4RlzrN9+HPfB6LzxD5PP1OyszE8g
G6kX9U8DzM7GshG3tH6L9jLofuxZVWcksc9jZCahZLxJ82NoFn+I7PDIDPJemZkvvv4b+kUaU43x
gKfnwRKpu8Fy88jbuvdLMy60umgEoDsBg2Fi6L7HDXEdO3BK89KaDzDnZ8trtl4ZXfpcfhG6hKfP
I62vYYbI6QXug4extjCi+A9SKpIzB+QOd/iV5IkUZi7qBMPycTYQgCxj9KSJvQKVeS7ED3oAQqcW
YMtM/N1oe9w3LtpPkgzAhHZM2TdkwSi1BuechZyunkdgbwT75ivnqa7bi+1F+7L4K8gnbqEKevN9
RSatRlINbd5+FkaTqj3XTyZXvrRm/6zlfFugmF0W5zFKn/2O6CmfEY/9KJt2o0vWYrEcyogwJ8va
Vl367DCMLaTFG/0PIimlXu+Rjtqfd71NNCYefFQ93yHm7ZFF0VnHraN5Ab0PBwSoBhB2jAxuf9hI
dXWmSykx7PlZHOWkmTjFuTXy0+DygeRLTmgoyBN1KabPzFtEntfA9SHsSxhA4pHWT9xF4R0HSF3p
LEfmmUdndS6jy/PamyMpD0B6IEpln0y13IeYhmVQPGQ2kGDb70dC+PrZeZVOiKTAfc5RkueLeSzy
txJF3JbTYAxOBZOINFEkYHhKm3/d6N00aNB6HyN997kBr0os3R6L9b0q3COhWMF+bbyDa/3oFGfK
OoPFeeFwKhtOq3yXZa6/axzvTJL1q6qGu6wUirJR+WuF6ByHcPFkZO0aU3cQiq+SuUDl7Ys9j5/W
VFyse3+KnHT1pFdsEEv6vEK3ZKY+hGn0mgkjTgNghRXJbO6aSfaSLgiUSqgXd+3fVyjfpITYT41z
P/2ao7FL1SeCI2ocAHZyY9+m4c6n22Ei09zwh7guhv3U42pC/av1+B3UHSZONZ74VAPyFPLALn32
S7VDikbcRpidGxC9ILNPq+ul55Ts840vx89o9Hf45sme8fZgCuN+5I+onrljdHZzNC2f1UQN3EjB
jCuIVx8W5jbyqY/S9Cm8SeuTsbzpO2Q6/EYYXCI2IT8sL2mF9E+Kc117z12Un9RQPefvuSrOUfoh
l5b9DIdLhtlquWdjuuvMSj3bv2OEfAFrFpHS5J41M0kq+EKlzb8zXeOu0h5dOimPFG7oCMFknMpE
LuuVMbNDWI0YDd6PtvaJhh2SJd94RkT66FpMBxLNVpJ6YzIRE7kJbKCpMQCQ9OzjaFn7pmjuBgpC
YZTOkijoXoL8joUJ9JDq74z71U0rfV696DSUigd4ck4YkH/WMPutZRk7BmmxATfeaPvkpiI/QT/L
5Ijyj4iR2lmSqMqvUQuhFHou4C2HexhceE3gN9KXhbSQrUM9pYuCR4j807JRKGq/GpiVkbJXmlgA
KdiWxXQkHfvGTIemjOrpsd82Vn+o6+IOhvAYkvzhkL5MYR2ROVa2JIHsYhtrSuI4bHuQvzinx5M3
+stzKLu3oFjeRIg8otAJEwKxlTVq+HSo2Nuk7pLU1a8pwsrAX2J7QQLoO94P58ebIhXMk38WnwTP
lOWrHnZFme+LfN7e3dMt9sDtalQ/yODv2X07JzSSYCIwlColLpkBJjrM//YoAWHbvpq2ffA88oHT
DHl2zsdkZRiPHhqoZmL9AcqYU6RrXxw/ek6NjGSl/ZK95Ke6Fqeoiq6Di8GJcTK1x6eVJkGHQDtg
mDfp27dVvA4BqTgjYH+Pn7tl1FfUDfyPo/PajRzJgugXEUh68rW8L5VKJfdCqGWY9GTS8+vncIDF
LGZ2p7tVRaaJG3GiLzdjI446Y+Cxih5l/1DuqnSGfejZT70dbvw8fvW0ESoEoFxLq08q1a/toNPO
PWxrU7qMfquNN7Ndw3+2dZaFziX1N/aA8acUfRi/SXYYcXA7HlN1i9FJ/9CwCSjGTn3aLR1YRFzT
K272DhRfgKGIQshT+RRBzk+sZUyDiwrMF+ipj8QAMZv5J4PZjCgAhVrYuNuKMYWsQEzE7aUadUJI
wWuYPju9u3eTZMWGuZd18FPEWB1cfWW2zMfM5M7tH0NO/EIEGqJSlNJc2ZGSYOayzShxcWxx1mtn
mxAU6m7gXQ8VDecL70pgFB/Y6LxpyEO9KiCNYG1IOvsEK6ZHLSuuNQ0qAfewwi5ehFUexjraDZV9
d/QESj5OTbBNJCSqCUO3s2saF92C7PfspMlWKQE6SzePc3kDFWP/PNPE9ZxiJpKQkxodFGiWrSbb
OulefAwznehU9hr2CBTwWy7M99/QTE9ObX9BI5498OumEc+ByNa9RELlxs2Cs9MbIHuFU2NWScNV
huLDnrrGGk67uTyHgWLrxFFmut9S53o55MldBME2NYY96aIdBAS91r7ciKeJhYkH/tq79aF1kHh7
RhW8Gnr+isrIg5++RFXIsT+Qa5PrRMjNbLC7jV67SL0fqRz/JWprTDqrXCW/EW72tZmeOf7/qYA7
QESRBJF+RNkmeKn14tZVzVIr678uns6mbT6PmAcxZWxLQ3uBzrNqY20ryohNpzgaw7TM9A8zJDBU
eVDp9PwQxlBnvbDbBYanY9Ks/uEI/sKosbEVwz2bOIAWcdnVOvMZ5cRQ5SGM0k/QydOiTar7kLCZ
AX5ZJH3+G7bJO5VCv5ZX/FFn9mEFxBbr2iWCwVJeh5e4ZwxSP0s5MVdiwBURO8xC1HviHgaZpFk6
z/RdGyHMyuItg/AXpT3+Wb4n5N4st7kEUCvQx9pOI0+winN9qzkRBoeat4bOp0sT9jDlnX8mo6S6
m43Uhbhr+C9Ug/CSBCfLNd4Dq62RxcePKCmoZ7O3faTA6OOGGyDBVfjY6T6eoPxGbDeEvJc9O0yM
8AbcYvDfsmI4kPEjo8vlN524wiZgCg16oVEPSY4Z8ubOBl68l4rP2DRxn2BrCUOX9wpRmnFCQYRx
fEk58cliH3TsPeGP4TIdLg6K1aGPviYkUHg3coMnL1yIDNpy4TVgxZT54zrI6rbIoBbcfb0Uq96E
VEXFC1HvBYyUFb7/E7rAK7LgUnWcF42Q6Jix7DzkQa3Y9KL+qkBCNP4uCzVa+tKdQDQpSu3m9t4q
9uJtlY5rxkfPiZs98G/ck0JQhkLMrKcIKcw3BbM2ZTVcpV2Q5UX1rJLkpmvjG+0OqmyWbV2d4yHe
R+436cpDaQXPpSXTtTGPlAp261C744DZTQURMik7uR7tCpu82rqB8VHR1jorDDtwwmsshMlCz+xj
5e7sovwmtXIht4ZbJS2/uFfdIXoW6yacD9V2vVR+8K1UuIvBHU/tT429YNXnvs7BGuXKr3gzSXb5
uf+oo+48ynQ5dEUGlBaEZhMFP3iJlxQHf7hJ8FUjq9klox9c4zeyyYqsNyCrtWVi4TLNM6GmUzR6
vy6yBTlNjLNO4B/d/DXnNExB1rayffAqXvVaOzEKXrw0vEcpPlppzpMwXk4e5dAtdrVvvBuOjVed
0a2W5OvGHm6yt68E5A+Jjw1mpM4AbNPCQrEIGwmYbXwELZALgzEyoZfJKh6Dja2uNiDA0kyCBbci
vjMFDKYG78Xg5ENO3X2vGFwAv8QAGv2/mv4043cOiBZ+0ZNP1QCb1ZcRuxuZpBxCi4sX5WuMEnuo
5CQNwx1HN5hqmNXaBwmz59JFrzHT8eDV3iM0H4EWX/3JpdkFn3PDlNAu/nklMzDsn5kBfIeBrIuW
w0m63wzVyU/7u6XLVecV2zxjd0z7VaaqZctoLzeCl4i7BtHiuxc3ZyLtRFRqXgMTL5bSNmGjBXi4
sPvq4kSP+EWleB21iMMRYWvzFhkczawSRTiAZ1gsQwt7PvnaXaYlh9yJTWIlyafQPiOk68rOtpH5
xWzvOPS0PKJ7YD46pHTNt6HFB65ujsL2ZLrX+RhmiUWFU9x3pzeEZaUQuKd4DxPliRjnAc7qsRQe
4q9NawcrW+Tml1Iyp/Pa+l8E11yaLrOU+iXim62FXDqlc3c9foVopIDkldYE8hBLwRhRUcSmNNCp
Bj+0bf0wvwSFV3oborREDzPAJd3IdCPFkA2HU1lQhLwFMROCcQ3W8pRKYpCW5Pd8bvkxhQX6XTPf
4ey/FKxsmGJWFfmXNEW6NcZ4L6dZHsWgR2nMmHofDTD1MG+fSYdT75atglgLV3kYr6KUyE9zSfMU
RSZmMMncZ/IhuQEMvom2XPfkuSXKc0AZB7SsBAxjCrTmJe3jvW5wty/GF6Kd/5ocBjLG3XiIrpPe
3IrwwJ6LUp89CdQex4LtU8N+sT3sPz4qOr44HT6FL/cVgcQAq4E91TxLYISJAYtNkmWvNuERRn9I
PcFZI59QRxmZaDLaVn3oC/+502/19GTZxm4uCDDwUWnn1gdkRgMd8G4FRNadEQXAHC3MFabC4JsS
WB49BqNq6+gVgWL3SxkmG8YtKtXDNsV7O6EQO0G7rcoPmQaLcTanWmWL/tmfIAgcOJ9QwRC7u3hI
X0xk7NbpntvgoBdPdmY824259oS7UrNFXBKpN/BQGnzP3rRps/YyKFwP9kUznT0Akm/GzJusQWLn
SG5hHLGy9BBV3VNVch2aIFwAjc/VL1hosgwMMrJyPMVmubHmGWoavuQWvvqePDeXcnMw4H0jry1H
4W4Z0n0Vwllo3NFMV5w4IdwjQpEzOOnL4wCtM+iso/cJum1bove2Q+jPRuIvDJA6N7Vl33QXbLly
mcYOiik5i1FbVTKHcyQ3umAIMXbrPC1Wc7KsruVpFI7YWja48NKKkMzC56l1z+lAgd2ofehwOjXV
H4NAf9G4gvrhJYJnmwCaT8fvVlnvtW2fgJqt4hAYUJvYr5XBsp8qMBrMREj3bdl2dq2HMd4JjjnF
QuWjZKugiI+5BHBAlyG3YR478PVNrRFitHbQtj2wGf7DbCJW2+o4ctSQhbkm7rFztE0ksIMEY7wJ
MaoYGXys6q+ytDffZAqTcFABKOpY067l6pWE2UxShWii1JnFetlQm0EAp4FXNj4aKMpWNj6V6Bca
L400siudvtui1vaJXzI/6/Yy6BChOT+VPUh8L3BuBmJmEKKtwrpjOQNUjWtDa9aWlwaIGHhkBuob
QjD4A4kV7rqk2PVh12NsSCPn1ne3XCfskdQ+Aml6UiyMZk1Efi52wQ5rUcU45OOT1NIv0pTv0ygB
B8w/GlrRmE88UY716bQZceZtVoxw65i4NUBZzdex1NHDw/xca9rJs0IKST5U+O5TCFXE2ZdvzBSI
9qggM0fC2FZI1KxR07/c0a9j7W+GDCZzuCz0U9B3mwy5MwUfHjnejxJkYkm0yUXu6beonjDS18gq
qt0FtGgZbiqXbqyTLKj8C48IPRdFzYze/IQhay6DEhdBLHeBgNqWJzaDYjtaJ4zVwzu3ho1KOecW
wRMU5J3k6pqEOgdG3bunMtsC1wtw8rKtz7gQbUSlqtGS3rIhvjUBiXncRoQbStLpRv2N5jmjgsHl
MPmdF2BIrGeaK1sEYMpoz+XQHIifHPCX7jzsAzJteYSrp8D7xbeGAJ6uCO1wqKRXi8OV19CBTIDN
WjFebZjljeJPH3H1B9FJNfQp5z73/nAn9DfPGgja4J+Kt0i5OIswR6XLQDKNT2ZDZvg0ILNXWAfo
WjZf48pZcQKz1avkl56KU5x+Z8HDjXeMN34jjkxUgd4F595o7v7J8m08ZFcxPcVjfUg6+aNp5hLD
6bJvm/fQUgcSnsaIIybPbbAkgjPJbDDMxStIkKek8C9JEq8Gq3x4VCNXbIKahrU8ND7DUa1550+t
Wa6d6COsDwM5z4AtLic5TAxHxvYyG19cjkoZ+hEqPjWmuNDgCi1GEhxdoS2fI/Lu+NyWCBxrv0sO
DnC9KLOOTchIoa4PI65p6mD2EayzknFXEPymGfTWNsMu9TOXYGXhs6v+BqRTO40WMWF6Wz/Q4HXz
/O5JqLXhFLsw+PPblm0WbtjE3ltvTOCt8ZfrJ2vFa4XmEjogx3mTjFjn17tb3Yc2astQ1buKFUYV
n2YqAP8867J6QAPnvGlftYQgX0IvLFVN4CV1PeUNtWyfy52/N3GTLGQvLnUksDJn61ywdlmp2z/F
A1lpU2aHzs1XTLNONUBsN6dYXhFhiy58iIAc8Bz5nwwwLtnwKpJzyJaszZFg3gwnuWsYhHqr52aC
ggVNMra7NYiCXdy/zKsgYD0Ak+PSpGfNTX/Y4AlRDJDU+r+syLcao96OnidjwB9QroYieTHLJzcm
0foXMe80zAG3yrHInxuu3rH45zk7UAdLad0bO9/qAMHZGznAvDjBLcZgzu4E3rRYOfLRW+hC45Uz
t8EkVlWw8tiFsMUaCnkAL6OpsmST9oLTkST3QpnaP8yFH2Hr8P9U3taInDv7zbK51Tbz8ygmN5+W
41ucd3+GY7gLYivtCvxJuvRQLXZm+s3Ni8YV6IMZagS+VuZsTfNpdLH96AfvArVg2xFpO7k94cG+
FRdZFLeqLZyFH1bvqpvL3uzMe+2q8UevwgGbMSmxIPKpXCTLBtpm79nXpLWDO4mMlhwGny397x9T
Ov3GgGak1vALUhIT1KSUUB7lVuUGtg43L+jXgA7twagTo53uc0N39gMCGYJK9y0ImcPlFPXOLZ7h
CZVPWfrCtH3cMKLEMFspQVVancFWeNgsrmPwr2cBhFpRuN9o08X0qbqdVv0aCRi7fY/9OvMfBibF
Mec6HGT02UCbRb4IfHeRi7/UeG/HfINapgQXpnzp+HvlgA1LNlBH7PJrYuGnFRE4Kqx6xuy0rq1d
UDrTBgMVI2HApIvCwtjIxx46x9B+J53oxZQRQ+Korg58iQARsrj1PM2aqe1H29voxhY0Je/9IS2X
wFCWssHjVGwI83JQuqkedfBac7Gv7F88xVbM6J5YuNM9cIr6+FxBTBjJtJzwSFiPnICfE+xVDlgp
hATRgxnGf65+Y+whMC23hEeXNghbrd1UYA8SPHNZySir5rn9HfJwNTPMnJ0lecvFRrmccfHBKZzZ
8402ZDnG5jP4v3F/NuSjoR6rjA6l/GnUk1Z5K4tKHrqsunuCGkym5IBkFPuYAOl5zryAP9tLoI4V
RSkBk8NiohLPxKAgEGCOYb/3WH/pdyK9surrc0zIpqXzobm0E3zu30o/+r/dyIVXP/CmLLV4X5Tv
WamwYEWnnEkeqNljoy4gH6F8v9FFKAyKpOKOVRSkUUU9Je8WUiR3dbj9HR13bwDxFm75ochyauMq
S08+x24rqjYNur0tuxViy3L2EuhMqh2uuoXzXFboG1jH1UKg+RvhJQ0ubenDCv4AeQAUZhHyxjMp
I2PotZi0ubQYMZ6gctl8/f/kIGYEPclCUWz1jFODNwfKd07V4e0yF0WzpgZpRaCzR+psCoLz+rNj
f4a1t+qtrQ97bG5GddiQ/OnKRQJMXmmeHH1rObfkbpFGrBQGHQ4gU3wAcEQ2ARS9t4zbeK+xSzM8
9AkfE75iRg4thxkjvi4bn99BTIS9+WgyojUj6e16wnsAn9+IjZXLR5MU784c4A1efPqeFUJayHk0
Lt4KY8B+/pnSn+RzTFTyJt1TLuqTW3OHq1grtaXsPho+ZYtNymCRKvnvnqxe695Cm6RrAenLXbSi
3nuYifLyDZsfmovXXDoc5Jn9hVMgEOwQFafOHpJYRMqXgEcCA6KvtgaKftRvImcbcIqsrF1dMnDC
A8MlEfQaETvqETjk9A/qszH3zP3jP3nR7lNiBr39Ce4Y38uut+NdONGfAiV4wDg607BdRrUm15Gc
6ef8wFgrz0EqpnuTEROx2mVkf7l8aiVtfuX4JRQ/1PRMuc4CnIGqKYu0Hh178hDzzHR/2DRxmmDB
ZcjEHAgK7pp2TF5qvNZMKg3GqGabgGMBgTiCKGoObgdykTn+NGCsmmu7xrVnc71mJYl4h+ceu5QB
88gpjVCRgSgtqS3wcbf5xUsh8xelz881sVI75xCiJ2LZ5dj/mNbwXlMUYSXaSy5BCtEnwoDdk4hX
Rvuv0RyAIOP01BsIhsVqQr8sGe6UbQHf/W7D82IcseF4F1FaHpTkUKoAPD15pSVdkZQJxER1cii+
ha9mJRLBNZBYDKiwbTcx5RtIQ5m5reKESBQ/KFOClZbu+zzStlUYPllRTskjdUUDko8M83yNH7t/
g2VJ4LP+LtKSc7tWlasisaNL1IrX4B6UZstoIxavIRj0AEv/S8s162i73d3EjdyDHJxhKrGDcukw
4cU1iznAVj0H1rfEljiCYdHb1JoQU8rwc3eTBtjvpMfXvLMw5btbky+2ZQbHnQ+pqFyO3rCGWrWf
GFixmGCF7I4SOnP33hJkDIyLWfyQjFuE5zZ4xYl+EPQJuVO9D1BxTLxhbHVrulCmhU5sUNj0I+mQ
QTJXJqf//0IfAe71jjIvLnA6U3LfJH8sCusvKfp6lTs4hEOhJGRD/R89a93GrhghhQEEJLv3n4VD
y/sYqR+fK9+ipbZy0I3uNh/PGA9s47ATS7OBnKFRD1wZPoZXqPQbs5JPrklrcRt/JA4+i9Ii6Ej4
jgRza655jNtz5qMguUqzPmPoVSrixAOmfCAOEhZTeVcUjdB8kQ0uuacGAm/4NNJt5QjFC9igbroj
aQF6BmvaufBNjSwWdTYu+8IGbNgRd5zyNzkF730znqhg+ul5fF81sptQ5MLt6KTRUSvLpziprTe3
6rO1pSUn6EicBrY9z1OMwYfMP1jCGWk5TilW50PbEgsSJLfqVY1Vi3fYN8djYtFiYbIiF/LcTBWF
Y+NTxbnctvju2pMugLThJBXSewd+oxPT0YGqZ+0ysO37H6Oti5ieVZ6c8yz0YDvW/8bgCD/5sxm7
TZUGN2m259zmu6xSho10seae/4tzp1mEmO2KxDxVpnRmzMk1ta1XAqO3iovd3HvR04zn6ueOE0PD
D0XvFKOhnTXgwCZLIiC/SdF/DF39z7BjrLINPQ1iaRH1IBiNXYFJDA9rmPVHo7PvuTShPn7VmCqr
in/csfGjFNbar7LaW8cdeyAr3pB4z9kx2KdRjX+z+EsrnkfxHDWXQEWbVDhsZOFeL19y91+Lw7Dy
KOilTHfM9+QczPBeEWog8beyZQxe0FjW2VlPmE3goy5DjFgFQyJsm+WqNGMo6PauspNbxCZNcgri
xSNFW6SZclUK5lMSSyLVbf2WM17BIj+b3j36PGvU/6Z9NbXfwXqbQv5QAJAc8d5gx4xzi8vND2/5
oZAmdrV8+0oRNGEefatIk9gqemSjorSw33TBT55Ua8pcUL5obpvP/fDlw5oSAHtfsdvl6XgxQSbQ
jmVurNT+oujP1LmDsj+GOCCNEgdDgjzeJtNuYFvtR0K1IyAiCCXVSP+rEGvFJzsN7rZNmaZNwv6I
3OGZeu2dbuGwquzgu2jyA3WuL7FrLyp1ZqC56vAulV78WhhHvUIF5Z5gRWI1MHOsMPNVH2PwQVHf
RyeGJRU+dxVAqvEY8hHuQSVa5beMtHxq0kiRRMsJIbS0nOeO6zgzUxi0t6mGFpc01SEggKr01yhW
75ENn8sBY87i7YLFqP75FGoXRn6tCucwN8EVFNyGHFg1ZC8zIkXstSgKHYcGFwdzSFYYE0LvIrp3
mzDaS627xgkcvJHSZC4XhnVRiFkWY3mLhKcXXpyapUvv13lCqrZdqVB7DZh8GFW5K7gQSwBUvuOu
XPwULe0yQH17gXqHUzqFsdM28hxZNzuvwekzc2pXKf/R5LWnfYqxa5trPCrgbmsyfXXDgUr/6EjM
FXVPtmNrN4hNIDVr9nbD7j47a1zGW/gUbNvdKvVdCL7cS4yApDD23dyxXhO+gJxrrE2l+MR83dL8
pTaNWHspFxLx2eQSzjWJasJVllGjqOpXjvi+JvlIjplR81g1h3n+HncMIQ3kZ6rdyVMHpBPoWdLI
wUw/4/jLNPNAwxDOj7PQu1309ydjk3+ZnaB+wCBYy4wBe2GeMqykpXWUVALlOg8bNpK0K9cy/LHb
fj3mKGNQqcb4wfq/qL3wjFP8o4nvPRUPDj5Gsh9PAXcWxxieWtQBK3Fu8F7XmiR25wSE0zmvjwVD
VxwZit2xpQaEQmgIYcnHbHtqhb533GA9aOUpiPOnOT6ZBLcSwmPBWtYrfY+Fli4QUE/iK09Gfl9M
ukKbXqKO5WDqD6D53nWOQrGGZ4IWsUm4m8rItkDuiZTXzwOEOfaUipIm5CZkkpoBlynR7MRxdkkL
+W+AIuB03G1kdaMHfd2NwHrMG0VECzIK+y0AwpU/tN8yV/f5aKVjOFnKoN1X5G98rcUdXoYLXPcr
A57+QPg/BwWgxUcDu24TensWF54bgIlawL+d8f53Rxg655p3OIdF6MpjYWMOgoxSeNY+q2wKA/wl
d0zVqj8Nw2Dc1MfE0O81d4ExOIf51YPkOoj0i16fjfUzyKtVN3tvaC95DuuQeBJB0p43Dq4GMxt8
Yca4F7b2bHXDkTnbqSZckdYVRDEI+QF9hnlV7HOawgNxdXXr2ggutNQIiuFuTuARks77lVxio/bN
samOA7oHG+pBjmIXYZRo6s2AMGpziaQ6UrNKeE9MLrVnNL3cNzfUHTziftz134Xpbl0CQMRw947h
81En4652wES66qP10WImpjWvg9j53EkyqzpKvYDGYW4idYsH7y0ei3Nl0uszfz9wkS3vYHuvAcfK
QZ+u7pyUmWc6vB4e+hZTk1xrrprXr1LvXRZba/pNx2zTMa1wJBCGOPuN2/zF5OHXSDfw4nFU3wsB
JQVvtARxk4z1dhQU5rjtQW8waDXaN0zVJ4BKlDbcqTTeOVZ/0Fs8NGAw9S7adRam2i69NCm9Dwyj
Q2yrBEDOBTqlU+DKZeod8/lUG1NqL7IHQGR3284yiIMRCbJSbPlyqedPGZW+VZ1uiCAx54KPcNDZ
BMzfsJ/xEguTqzkV4uskfpAh9Ex3l5QQisioUHfy4vf+tu6qS1d+ewolS/Lqcz2o4O10yd5A/wo5
0ZrNc1NWV+DN3EbbtVPDRNF1KvnGa6bH7910VQj1hfGr2kciHXg1yexDYE3dGrI8NFYDN67EozBg
kGW/xs8rEgpDuZckZfgTUmQYcPjxs+ktnC50tP3aagP4ekv5Be6wV5sCEN/AsfwPgwYAoeBpSltw
z8FPDP2kUB85NRRM34gnS/yIXZRfJXzSIwr9rgmzZVzhu99wkcrJQEclNa034FIAVhnX4D4ywg93
nC9c4dr5pyXNtgX6I/CVhWm7tSN+b/2TI99nxRmd4CMBH+jhZB9zpM4MPRQdm5kfW9GlmBB9qc7A
uZdZDeL2Z0InqpV9GgW50th9Ey4kzfFdBb91rq+oegWTtvPrf0k5bLWWQ7UQz5xSdQZNcLj3rvOG
UWujCsb8Ph5ijr1FcirUbXLTZ8259572pTlP6dCuGdwvwhZjjPuX5PYJUs2CdGVZhV85NlmDInVR
asCEAWtr/WJkkQqmP4Ntfkj39oB3B2gPx+1tZf2NUiN1qu0dYnSZ8TCLF4CVUPw0nLABeEaGtaAd
YRJhL6SWi3so3DXc5/FmHs93JEH86jLH3BxdX5ssZhLvckrlnzfCo6vjL2lAo8/654w+ISqhgS/K
nVZugp6Rwki8zrnX/5cEP5mpfZtzSznF7hEz9wEkhCjqjR1VOzAwh+E3KAFVtoA3oqFehUQSWlut
BDa6BcNIuDPWBivXPgkFUl//HQHK4K5HFln5Cc5CEOUQBXdxdxbWXj0YtGgcQNNdd+NPGkziOFwG
UsFu/BSlN4zg2E+1ykaOeQ3kNe4A4f0IFLdwg2bb+y+yu07Ttk9OkSTvtnI//WKGcX0UGPNaxdzT
qNaaYqU7QC/cm6w0zp8x+BuL+boFwb9mx/LGU6e3SwfEclfzbF1lNA/rfdrWEKSG5MT0clTxsbL8
Lfi9o1ejJ9k/2AF4ePDf+xwPNHPRKUTJ2rnxTnE+7niv5JZ2AQSa+mp1fznFcco8W+xpMLG4e5gP
qctu0asrlQpNWB9dNvRqICrbLw3t2shyMzTaxTvGzcMB4pEYjxBdc8zcPV59NzsAXFzR7sno6KgY
OWaMRL1Lw+8+qOGblj0abqRRX4vhMwvhnGlDeMEmkdOMFi+dVtE32MfHjl63QyRbaqIB8bItBBn0
Lk7tLoaEMbXXAgdLN47Na8ifhGwt8jxkqJHyMqQhOEH4OJI4M3Z6n79Q/6IdRRWtaHnOr1NYixuu
uhXFuLA3iNys7ZgmmTDRISVaHs1XI/pIrUO7SkiJU01pFfhXlpqfr/0aB3eW2uT9YWONgLceotyS
eaWCeQbt1J5rHAY9vLQO+LEBShtLtmZFKxlWX3TlzqzZ7N3Qg2lT23vYOtEmkOYfM6Gvts3jcw6V
mgU/PAjw6KcAkiLDO59bI8B13A2HCMDXsQGfhkW8LM9SszN6KOqUsQ7XXDPowjfb6mABwiXa/v+3
tQtyLPJLnKHz/0o2YKfHo/lMd0P2gq/d4WRfY575jgu8AHoXj1fQT84xaSw80VrO+2Ojg9lzZYfb
5LeEe8qeXIzwDlIvnauXQONqmine5Db19ZZT6KupmbxtMfooGLlnH5GAfyJrhB5nep86LQ0cr3pv
LUyhHetSAkFMqK2raKOAL6bHsFAq+1+vUnGk72g6+kX7lwPK3NStyFatHmMenXpSntCaSH/5w06V
3CJGY6p3/cgsb/A7e+e72ZM/jBW/qQ2j1AuDTWeD5G8rHClzhbA/QwG6rqxw3Sp66eq4JOlQuigv
pnZI21bjB+xuyhyKzVzxHEkAj3LW5oQHWjVtRuMQprmzU+Dokkxzji7ZhbGFnFy49jHDJstjWD9V
uSwI+5Kf5DwKeibqr0CHvUOjUL8DCsc4exjWNpNhdJLRxe4n/Vi0rxHd1icQjEYb4ZoxzZZ8KzqZ
ngPFdvUI3SGYsL61VbXPwx00OdJAhI02Vl5/+lEHXpUN14nBRlJpTom1w4MtmEU+Te2ND84+CrUc
okjtJx5gCJ0Q9Q3qrAxcT1Rr2mdb/ME3YREryg9s5hMOGO2pBr7JETBkstca3m5y2YYIB50nQjuT
tkn04HsQJRzMhrukLPuDtBKW8rL4jLBanZUW7PRJZXQQF7/9iCKPXxtiUBAd60E7OC4hPyeoinVs
WGvKtsw1V1VkNS1Ntk3WHdja7g1EHC2AmSEFozPZJfLIYA/mDRgcn0ZXaulIcyYt91pqahZtO/q4
orZT0Aa7RuPEXljHarJh25N6YxJv48LKAk4GA0YIcH3DlMy2QqgGUqV7SUaG2Fd/JidN4Ik7Q7VX
KTqYlc9ye0TYsHcJdqS+ICLCJH4saCUE6yTEGBB9uYbMKneuAX4ncz+ameLtzRFGa6pebK2aUTqd
uR2q+uGZhNnirLxC92NsUAwUehq5dbLzRw0de985GDcRGLdFirxWgF+sCjB6oXVOWzHuShsFyewg
xcKBpzeBXZSGC9aqzGL+qgFInSZORU4LJGIAcEox8YbZGzjUUQ6odjo20AgveYUrM7AC9eZwoNkJ
aa/6OQgbtVz2kiyaSz0Y3YZDcTHS2QTDkixkKzdub7TXTtbdFVvxt6XiZD+B5ghz45wpOC5ZN0ZE
qXB5RWxZXvo08TAs8Gn5lIxi460juIJ+4X3bBit6IvX55hhyVMoo08lcaNXAhxjJOvPqkL6oNnsF
28Zkk9h8JZth4xk9+XtXUt6h9W+GjB2Y7YnY+O1LGYnqYsro10qsaCvIluJq1dxV3doA2RKEClEA
AWhptB8JrjwSwoe+208rQytIm0bOs68xRDNnyaLxX6NaOWvDan+qtGMe3QnKdHaYXykLTnR7JbCO
5Rn5fVBl0Wag9YOzk8/rm7XaWqTaD40NyAUGWUJgFRHOegwp9SgAwgYQ2UbTezfahrgQkPF94JCN
RepbxAcNKNcJIX2lWgY4fg7k0GqMB7V8pDL8fljYYvjRIxNiXJQ7uLnzx8QlLEWohWrEd5WHaqtN
Zz3jutaXWPWgNJHCpvfHbH1i+CV00v+Z9nlbHUs5fHm1mxIa53qiTOyr2RwOnYr+p2/D4sysuTjH
+t8QDt4h0AdnW07ukz4kycF1QNlqbXzSVIUOpJvrEXg4bbOwfDsGcJyMSXG3Y7+HBnkcEb1OFWaE
AHdIUIu7RPre+02yVCUB9xJQz8L6R3jJW8zPeBX0P4mmf1MgezBD8MJe7ZT7iRl1glcoTOw71g87
gU8uXcJAjjY+Yyqzbn71OYbGDh3PIvwJ8y0cuLO1Uqcu0lBrklg91Ec6s6s5vB4ObE1tttXNxgF2
Jw58Z2LtizxdeejsTVVcgrLCtc7msnYZn//H25ks145k2fVXynKcSAEOwAGXVdaAt+94ST72Exhb
9ICjb75eCyGZKlUjaaJBRkbEC5KXaNz9nLP32sKmdonyjpgreMzxgCwY6plDIVD3x0jCvsgRrRGK
rrZhpmDDOwaOcsAxNsmp5CSQqRunw00ky+PykN/OLtgug8YWqjSSlf0HgifDvYGizdPA/UvyKL3M
OKMGffM9TWs5U0Qs6uxCK7IntfoaKzc7VVbAQHKqKgwLpHvUJqwE40WOzjEvSh+7lcdeELZkKOJe
noxuo4iuBTmXa6ra2scg0kHZ9ARleIm2SXlme8gUWsH2vdWec3FKcmoaFGuBp28rn2RX2+dgxv5U
rhlA5fTjw3CTGdo45kTAu1aP0zdj5YyNxS5WCvh4jHLqsX2P2vY3cz1O0IUDELho9ubEycLAgbQB
uZ4KcGSNao55iErbCpt4o6j3nSKKtqYtf3TovSSkovPH0Yo1398FJqq3LLdwcTKexUX6ltX+cJpb
/wEBHqHePbxR6SsQ6y7vUtdLfIgoAFXFv28ZX06+ZvPEyegErryp0hFcBTQOfCq45X2/of6Lqm8a
SvdptgCUxtDddznWtdTQDswFT9NTxOEaQSD9mmBvLZ6aOkciGaXDXd/pdhel4rHRqXspiFQAcYMQ
Fl62SUuIGeMduvwLaGv7KQiZvA4uAOSucT5hUlmHssFdPs6husyLDHugeHB7sc90YJ9cVDoJP+Os
UZ6sHP574lqmlmBb7HckkzwDJcy3FcxfHGnh1awgP87pzK3R8HRF82kq4zVMeo41EABlWdXoIehD
1tW4rWz8G0mLKJK+BZBpgmkDP4YqTM3c9G77wNThYBGIhYVJHaMEAD8xwOWOch/0LKXjusrlAF95
NLa17y7wNvtsoglh0treQI2hkvasA5cQ8VnLmNyLYyCRObnrcgxwvKY8PcB+MQA6V4v+yU2cEdkK
QTbfWtm1rrTzVPsw2UoAq7Ewkg1J53jBzffIHcc3WvcGqQJrs0R+Vmd9dWwL1BKOEM+YAv5UnCuv
cxofXWqHW8D4t0x++i1HtSfU8iS5CXRYZcMn0pO3nSVqAMDcQPOk1/BqSWYAzaW3y/PsYqeYwK+u
PFNa1KKZjSraoB8bzPY7TNWPcXrp21Fe2sRr15zddSW+izE3LxMiBstlfOma4QV6RHNyIXJZskJu
XUqgHxQG8RhfPJ/ho5upk2Uab8GIao8ik16itRgS1NPUEf1c+gN0xSl9oM1DY9Oszp4M4CLCiwO2
ro46NA+9Qd2CDrnbiIydaEjt0zi26ZVJ66oygjcNWR09DmGZsPQG6FQ3vTLQOceo5eCwqV7RrSAV
786bCcvEZ/c2DEF+VtM9yYQhOpIlGMWj05RTkCepEmunbnHOGlF/iImgdkBiofM6YxaA42P1bxjg
D1Oc2dsmmL4L03B3XnzqSbkqHAY5rW/fdK5krF50v8Sr4GmJ6TL16HwLiWQn7lD+cvuAQ4jqnMNc
xTsZDKvUrt8H36HAKANAZ+G78Kcn9s5dQzG+lxNr19CBRLNbwt9EESM+b+GXih6D69Bo41IzNSzG
dIRxLQ9ZPbFiIeo1/fmPtEp1zUexBpfosYFPgHhbmvkAS4h84tQSFjUiJrhWCHyzA2HOizYifou6
0L56CJy0EQFsq61pj3cNQok9POsWUyZp7mgxF52jb40HPwG8W/j5sGcm8d2aNPQRiICpTiy5TjH3
WFHzwAQQaBKgyP3AjcaDnzdee/aCbmvHfFzCBy5OJ7rd3LkJal+FhCbR097IAwtbp83AxOXMx6NM
+Jpp74ou2WrxB7U7ChI0sDdplX4iFGdCbygi5nJ1rd30T1QjU7VZZNaRzIguqE2QgSMEQOHV3c5X
7rdwa9qYUQG/vVLnoo098uvSdTWKeT1K4h7oZp5Cu9VvMZq8VFU1RUBWIgJQd8Iw8MIfRgOTQ9uC
g5nJZBprFIV0Ytcx7/NNXizkqjT6JeUIdkmCSGn2YPaOuHGHodl56O4qotX12DyboUG6j47upYM2
MQ0dBs5odltvHF58SPstHNghZJ5CEUSuhdWM2K2iYYtWGntvUZ+bDv2KkM3BmuVvDcFtHc642mns
EELb92RZUqqMY3czqkpsqGeQcSanYSIq2Y3KW6CQAZCFHXHfmFzwbOJ0/yK7S8EyLE88J/b27yaZ
BWT89OEmsh4swztr7IlY59Y1BqO1N7foYuKjU3fDdmCV3JfIyxoo7etwQkgJb6Zdo0MeV9ms9n8v
s0QA1XFmYls5hTeKQ4X2gFi7YMol+lscqa2HWprw2cJ40AHClDJuCCAUjyqQw/7/b8jrf/sa//tX
qSdA4lHb/Me/L/8c/pTrj/bj//iHDU9RO913P/X08NN0Wfsf//6f/+X/7R/+289f3+Vx0j///NtX
2RXt8t1CQOD/Gsdqu39dgv/89v/ry24/cr7shpHrRx1//Nev+J8BrsL/hzR9k+BWz7WEML3/nd8q
/mF7luX6RLf7LnQKQloJr2ijf/7Ncf4hLE86nktrQJlAcv/2b03JGJI/sv4hHGFKJRyHw5Yn5f9L
fiu/x7+Gt/KdlGnaHjJaph+O5yzhrl8fD6ztzT//Zv09H3RXiL7DZCjtd99UD2ls4/xiSfmXC3KH
oCEsi38ruvyOqImWL7X5jf7rj7L5jbCrmo4rbFtKEm7/9UdBf5t0NyAzmxoIYgbl6/AdxozMLOWg
wtNfcT7+dlOA9NAsftDygBtChZckLnJwVd0ZdXKJlhiyBEvqysotWp3w2kbaDRWQU3TpU432zNCY
4tHSS7o2ZYJCgzYEYy/5IBtyWCUL2rBwDV3eD3OwXpuYwRik75aduzgGAJyqHvJ86oHMC2r7ZSzv
IY3iaqR0ncGrzSNKm9x8ZFp/D6f9pA3rFmBwe5BIO/jE3TcbFDQC39nqjEk+VuhH4h+/7H5k7mEj
CytK0G7akPvQQm0mMkJuNeIDEcgnYhDALnTU8Zm0HgcRTlh9htei6nexz8xwIN0xrTjpt9l4aLXc
l136pk33Nw3ca6NwdCRwQpACvBY+dDaXEdMKQgwMOcs4FIlTrmRpnrtkeigb/WGH+XGgDPLpkuOr
Rikk4ytcu6fYO0EG/wbP1M/DJ8m/9so26d3hJ6wcfIxThqzxr68Y6wnYm/XMmDInB4PSILbi96jc
ljNJqfnCIo7qxT1eX+epZs5gfwCAAjkMq9GgTWLa2bvOABLIS4pybBdnCUtwmf9Qg8D8Ncy7ts+X
aS1qKjm+DnkZ7iAxvtURh64yK79qqtvGnwhYAE/X13SFXVnRBlH27iJJlAK3yGGSeffaGABRGKlM
V02E0C9ZDOnaQnlnnZUEvRUpFPRY615qTgV27tor3keK4hzR5vIZ0N8M62l6MlT7WuczrsUeY2Se
K4RsmKd1cqRuK6DnIDtw5uHXagn2AAhK5cmwOwGsXwdUg6x5TDHaz5pGeJmToGIj9uZ8iIeWcaOw
sLkBaGSKwjqPT8hCMsJMpc68nWrmJ6jsbJEGxXo739K4AP229JJpO2GR8OibNjYhX0ofE2umMLQU
hJ/4KGQKwrxOvxsTtuOdgw+CWjH9Fg0Eatd90preuSLUd9V6xZm7iEgq8zriM6/T1GBLLApSq4yR
6MYxPngZU0HMgGkjiWQuXnsVPjXcHNFmB8MkvzkhUxXSkBuRA9akZOj4nfnr1f6tVTW/rtf8YfiO
gmUiLS3Bfs1MCVQfglwVjYARoujo8C8FkhAECeUfhyDkcuTFTgv/aDb8jcjdpcOM4Zt85qBokdVg
V+sHly29cXEQp4jRqystF70KzPZbtM1tgYlprLL4kqMP7hMah4lrY/nASnAzkqDaoFJWrc7o3xJF
TzetiiBkJGSaDQP2tH5rM20vlOdCl+npRdfDRz01Grmtng7GhJNm8PSTneBMocmaqTRHZUeMB44b
NOH4LAROmxt7QBwQ0iWa4j+MxC8hUKlhBEUKDhohPhpIRVLbYDWffm89lTTC0RfVu84r7lnz7ste
H2zHPNnqKxcJgWIIphGVB3tNvuzgSuYUfwJzeFcd7C+7me+HIaMO3TF0ubeVc5k0Uz+tYLMYdKWn
OBiXU47J2pasZk3cQOjsmjGmk4UcqZEUEXiIceQv+P8SE4wbVn8ATLVbActWVlSxWUIZJGGH6HwR
k1r1uGHCjvS46Jz1MOpTayh8KgqLUoHJWuIBXpN4hxYFhJA0bqqxJlxGiWI/B2gcke2GapUE767d
YYN378Dfymi878bqxYHRrZ3+qYigMVFaD9a0IbNrY/bdCU8TaIRNQxVSzyME4XDNiGPtBh2mm+Aj
xgtPV2M7CQdFWPDmQtYbCRksTEkfd/ysWtwiSe7uLc6oZqJIy1UvVRSvW2ePGYk13MAoiMdS5DA8
WhdfjxtiVfSgAVqgE6WS7U55fBgHyX7B2s/SG526KD8NFGg4Vb2tLReuDB39yMuORmJ/FgaBYQip
I2Xs7Q58A8kZl4n5VVOCiGiDY5Nj7rGpOsMLXpwddd054KUEbvXIIWJXIt0UJvqBsh2XFoj5NfoG
vikLPUpTcVr/bowJqHdlfPszCyF+rCvna3jhtwY5jhOyNLOBEspCfVuaVLyGrr9Fz9QnVe95+2FO
2SnSeLeHvZ2O166geyGKmQzq4qMFAQEzqQc5pG9lUHx30BJNQ1Ev6jdZi+fKGB+qoX4VPYN+rQ/s
Q47tvfWtsvd/bSR61xCcpMWLuCWYkArJY4bdxS+CtL4bt6EHOQsGzCgaPPFU2yRj89G9+cDs8BKn
YNfa8lpo69Oyuvssehpr+xir7lor90zj6z5S9bHFRd4KhOh5dhc51aURjGOyRR4kzGPhZN8RfNm5
ItVKBg/1fCuq7LZxFLB/iUPDfSa3967q1iWkyQaAXUyRKn/jQR9dmbRQGdWb1bV/enGbeNU2LR1o
2GX7Kmb31I81wE4XpwqpOMCKZlSItat3DrAk7YUfled+CNfktpNpbgNSaav9FCXbRvrbulGPFLYX
IkSxKDjDMxo1urrio+nCc+K3737EQjLO1nMxv5aFeDfG4scerbOZj8vus8ra+sGtgaIk8fSa1w4R
mmTV+cT8OUn6FDXysR32qrYe7K65owH5ODj63vduSzt8xGT9CUelRYeDJjfN7r3CxKjqHIJiPhE0
zU0urHu2y13WONvQ8c4i0F9uwZhBlurTovL7Vk6OXtWQcLfsfZJsY2N+b4V5kYKSjSMg+2aycSmv
A3/6joLojBLph6A/rDF44wLfuRccgvop9NeIymk4TM6uRNA/+d4TfW/zJm5K/AM4tnW+z4p+j84G
c9tjqc0bN2Uwbo4gVEINBNPCdxk6H46h7+nS7qahL4hGIPbIKJ5Qt779NZwbVXHKYGaPaXFE03qK
w4bWS3RtKJM7U77gScjD954sh5rb10/BH+WFp7jx9QqDmGvqV1pFO2aHb0PaneOagRznvVdMVbQ1
OI7Y4raM/b0cUQDiENhJ1phULae+GhsoAAnfhus5PCHn2kiL7r5N1k9axe885qj6C/PFosfAjARS
vdUMa4thJy32TPsXR3hv1owDVwz7xELkbfaHwZmX5Fy+srY34YBnElZF0XUPYPAucAg2PdFzrmJW
2IdHZ4LXYg+7RMdnBX+FKVyyWO79hQCzTuaQXYXmH3v3g1gYDfmH0wUH4YxX126AJ9hbhu3H5fUs
ZLsqUNpEIzAY1JqeGNgO0G0x7Ksz+ZQj6K3D4LYvxjeP9KFBG19BRMetLp07Z9C7Do3/8j8m+GRw
L8eR6TJVVOfS3ZnY7hvDvY+a6aLh7FastPX4Oumd4GICITkWqXq1xmLVC/tuwOkNEm/LDBpIYXrX
OcPGGfuVp8Sj5QHoNRBd+DD/mvJMMNghND2A3MO9cZrpVczW1zx1W2VtRo82tphuSXrdBLBB0Ilk
9ht+yT1kmXtig7AjwPwCC+6/O8TwZWq6rW2Bh6x87jS/foCTyWbcT+BR3MidabvXeuSrs+SciXbl
hfWtGHLUePmG6b3bmkcAeZsZT18N0G2gb21CRguxsJYpUWTRplPTsWYBDIQ6dOalSYddbCKVqBfE
i39jj9hq+X8hp+swFmQ5Icd0xTbFqEz4CNNV85LTIJ0m+5D45dmv8Znz4aDecPkB+1nFClYyuJr8
uPz7ifE+aPERdz0o2Du/dE+13T8vd2HR2hlptFM05HSFnA4UPNiPved8izyi5W1vFxhgUAYMwsZd
Daktotkz2NM+cLzbIJJ0zeP70chwWwXosjhF6IeaBqQhUTwzgguPPboqWXnPmbGAN/xtxckkxGRs
ab0b3PqoCBfzEQ9WaMb8MSYWNNpjQ+rIDFmwYRFdVL5LkzXv5Hb88kjR/d4B5gY8TfIe8rgoZj7s
Mw4Hlk/yNYM4pT89jBeVg8iulgSUANGuPtJtKAZISgdzDh6WWHCtFxQJqSthfx3Qa2AXWBlSrWsu
uuDpasjcahzyDdr4VqToBCGfcpPtnhk8583lZ84YVG+We6yGcNM3kiWSAqwJ6fKMPC6xum9gnkWI
UgvBHRzmXaNxQ/PY2CO2895eV5xC/+I44pQk7tyY5YJuXGUFpujaYkMKDm3w7Y3lwbWjU4GXeaaY
4BraQPL8u5avD+xymyKpIQOPpNFhy1QS4wvv4VIFl/5tMGXPkTeeVGfuowi50jL9irMt7VKYHzN1
+nhuOW9RG1680FqnUUzzjUBKg/HS6Fw7IS9CTWvLcbZFFh8sWW+cgZQWezwZ+CXGGXU0RrCodXe1
KTaugWq0ns5mAMav2tIxB3qlOG02l1KxsyE0yybivHjxI7TTFk9ObnCIxxXpxs/OPK+s8bUlOdtq
3wqP9+KG7XotAg/LdHzq3GJPfOSKaLg71+GoDRWxo73eYhlenmePAG+TT6i6hpincG+XMQMjtZlr
JNuYY+twO4UgMbDdCIQaop8uiqjkXBDz0YBNgBfSl/s0GC60HGFQeA/+JC+SBXPRz4ra25nusI06
79qhvnYV/JH0QJf1voDdDuEqYPKHws2tN1Wc3/txdugh8BblBECNAOYGVHdmH2gYYS3wdkFnHyR0
jr8afh1MbC15jsjbgbY0m6BCeLaW9YxgTib8CJcCa2sl9TaoPxEWETmCgd3zNsuFoFvD0I5gE9Q3
ufK3hQLfOJjZiy6tyzS/yz4/MobbR34KpQmavDcReY/Dn+7qchHt1Nxp8msiGQKrhe1sP2eRuVvW
wspZwDntcYIzJMhEiZ34Qifl3tbzqy89SuHmFKTtU0CrfT3kHulq2Ybg21vRGA+tweAGzgiUY2Yy
ybn1OSgKx4YIkSmqC3gv0wSPoqjB+TvvugCMp+VzQSPnhtiZn1pNGDVi6+x28tsZSP7VFXJi0uPR
hJKhMS0n2gBNXJMsURr9+19/5lmTgNsHd6MEA5GOj7xdAtep3a16doRqQNIlc4NRdui/MLKDjT7Y
z6Hxqxc0Q+Y7tIcskwLWLohAyhHOx7XxUAzzc2YuDfORmq9RDzRofhkzwmg5xyW0xNKHCWvNHqwD
SilC3bGHzHxS3Ldqfob+vjAh2p1VLf5hypPEXUbckXFC2WNgUqZrV7Wd2KQT32fs+2tt+BsYXowP
GDHuGVDvTGW/I36pGTISalKbf6ym/HWM5YfPTFHKaQHWZOLHojNOdYiWjZwL+Pq8muiOWdrM8CGM
WJka61dP+c9Mnw5njJHjeGd4O3kYC4z2A0D1REsothbURZEJNlIMe+h5Q5yfy3CvgJAuAcd6BCOV
UvSsJXoGyYoHodqE9NxvgnLKrm7enpZ76omIvczOfiLB/XcH7wHI90+JyP9GzPSMMpn/2j3Txojf
ZCbulGz46FD3429VIVlJuSGlIdsb5lzdsl7E/HD11PXGlTMgmBoubxiGkBSq+JWQmoChGB91aO1n
B5H0iCwyGex3NfVX0+PTOOlPp8YrqnMX8RHyOW8q1mGU7Eqz/WgVF9Kgv0JjKHgMHXxHJWs84WYr
02ZW61rxbZ7eoozTp5Eh1dYoP4qgedAus4M0Cb9aOYPeM/OHIrlKDkwofYk4qLjajdHuTTP9UopN
QCbxkY5ugV/J48oPfBbCSePd2LU7CcRrlRhsOYm/HqkQ9Eit5/HL0SW8GXogXCbyMxpmXCgn3Foz
FZnbMY81hmiLrDFgoIaLn7tuyaK8EXoKV/fBRCOj1lmzqZLwdwgdmwgMCYKtKu5742lKjSXZJn2u
Dbc4GtWl5A3alfZEZ6EvbJwcZOqGlnw1QrgcZa6q09wxkYg+JjvWMLr4DXSOvRWhwcnoqt3Y1p9+
PH/ZDXdf1dVuCEPkYjurjqYtZgaI73zsMCQ7iRPGYynvnFBWJzMA7J/Z1qmWS9Y0RsEpIGDDnuLf
adbo2717I+eM0yjn4HiMuYiXx+/YIRvyhwL3YPJdxZTNfeg+5QHRv/VI+60Kkw2t4c/JNd79Zusj
OsULFWBEWy6pyUwljmZBl46jfcslazknAb/aRjH8HI+JA60Tz1wHQVyt+6X+reGtSXRVa3JpK++h
dfnnzGzFZu748gFVFWf3aV9EFIGztNDrIzGiLV+9SqG9o3UtRov8oXGY1nPGfHrSQMLwwrGnLjP3
vuAgVdFXy1E5/3VrGyTX4PO8g4yoa6pK/xi6+NGiv+oyaLGxcBnaJMRO0FkHuzbym95Mg1ODNEDO
i9VmpFUZJsNR1MkXmQNezjlnDFlLl1UpF7rZ8jL92A4SDSb3r6lrebf4lMAIOO+jAGWFfW0FnuGS
tfi8kEf2WT1fA2J3jqIbHyCmf+SFVe3mib009NscQh3T6tHE/WcIcM3yPoqcd9el6Vr76cnmPQ6B
PyFhQC63/BSsGC6LmHxPar0nafrWGPiMDgeslY1zYo6Li1QacL3NsaGqm03wGyQaf6Bj9eumTP64
irJdt9hQYtVDIZLFvvpqsfGjKcV0BY5ExHyzxGXpGxg3FMtWomqvX08OqlD2oXcIRTA4LBYiEfJw
OdbyeJRAwQFaoMFAkkKLFat/Txxh7tPLzNpu38N+CGtWKCvF94Enpyey3pihUIsONn2U/3Sm/gkc
3NRG1wGZnjdZwVs8OfVWRD7Ok9JcdbFT7MsWL3a2dAVl8Ic2BxtZS1U0duluUP7VTHP31msypAdw
4so5kWvfJ99jGZtMtGOGqVrNqXLWZEHKG08tT2pDykingKhwdrCL8QexgLM2THPfLbrt1MblCN/1
xmWWzuYv96QSLfxFfjSMjvMEgMKquEyVBSuhalHB9P2fPvNZ8Xh9nNm8HbP0AsHy6pXodlLJngHD
ZCUlfwEbfM/9SLdz7ElOu+EztT3njoJ7D30KFsEY6lv805Oaol3X4vIIqv4lprd/qBu6dAPCBPht
Zu62GKC8HwUqrm8m8thq6MRGOn4uY69Z0y6FtK72tYuPCERBgbhJonnCLm5grL0J2edvfOyeJlMp
5AjOm+qHR0IHXgebzNImnDi8ksMCXv5RhaaGgN/Hx9wzOeC4RkM3o/lIgZmuk/rRWszp3oCEbpYM
nqv5q8WrdhPI4qfRsF+qyd5NDg+KXOyc1eS9zDnzn7Ens057HFlK2l/egjIjLvEFguw2sdxDN7BI
L4+JA4/RFRJWes6DLGxuP/zXcBXqCKdGCoLTQ9dkkqGtBJm9DGE3/djswlRcYWaZ+zzJH2bj08VU
vLEciOKu44xH1yUCgCCScpN1TsXgrA/XLdEuzpwlkOQekS7WZx9+qdOmzq6erVfDhioSMVxemTPm
j6rvXjOfcBe5WFwAAX1iBDR2FiPTfWd49y1KlTOXyDzHsffihPafYaC7SuxVvJsXzZWy83wDrBw9
QEhTL4lgHqX9YaI5snFzcicjPLNgFHCd4xkZ79WQE8PBYG4dL21RTMS3nYi7ewwsmkBg2gAFR00R
YVzpVYbxLlw8s3m3IguNR2NKv7Oos+iOpJeyy15NpvZ3Rf7ozWNKx8moSatVa/T+bGbSc461+eWi
9DjbCifX4MARjSOg3CGxtqPfoh8wEGSh2KBGwFnqN2SN939lR9MHaovk3okjPB+NA7Yb1bJwO8h2
3fBImNQAq7f6yNPp4sQMCVxyx1dVBf+Qyux5LNk8oxZmjWW2D9FEmWz0eFwj8GWkWFHBl0G05dkB
/hIO90mBOymafTwYnvvl29QdM1IHp0fk3tNtCkrPYkMC2DNCLEjzkB8F9SQ1Rljq0oEcMIR3wnWu
snJex9SwbhKFH8yq7cehKDEZcliqZ7OnfxWQ2+Xt9YT0uwesNMm2PLIMkO1+1hm8K2GjkegsCIh6
PvSERrSaUmzIntqe3tik20OeEQxPYlq7s9uPZCb7xO4YJToGAua4v53HBaMdKH9lEj+Efpd5CFq6
55o0EzqQHurmPtXOfmzYMIRrnIzniHbPKnwqRxSgDyFumHXHmQN6G/ZeQa2A1B2hUVgub8ImFCMZ
iK/TUL0bWbzABzjIkRC9sUbjpi/bJ1cN1iHqn5CSY4YxzBe7qcmC4nC9CtL5VY2W3Nqdg6uS1FQY
Ie1moJtquNmHJZgMRQFOF8f7CNxZrDql6RFE7atdDwJjHt2PAGH0TIIKYGwc1kjz1k4Df8isOuLG
FY2nlHwYbwCmMxDuQQslLTc56UpUPcssm0PpTB91qNk6wc/COxcV1n7WIlrggP5MCxoJJwUTIWQE
A3Edt4s+OVh5hUCFUqCKCkCKbE1jfMWIgOx8oVwBpbkYzNJLtELMr6s3M5I28YcMPjFPszFobBg+
hRlOHPJ5mnPflvOZximCdCTy8EnctdV9p9IGzaKTaO3zCPIw1ftGRh8uV1Y6abonFBjQn5t/9AnW
6qoeL2w90V7nh85WnFhx6FJIGfbBzvvNaAIuGZLGAf0vDtqcy5MBCmbrlcz/JuTjk7TITfDGV73I
xsKQd2dOSEwriUSbNKcBTRvVTKpNVtvEyamf2crYYjEswmL4DPts3vrlMucKjYMt4EV1ktOS7E9C
c0ZrzPaUieaeyUt5GPNfK2nfmE6TKMjuthKF+KM74uOZIVKkt+XnpEgNZ2IzKnTTVZXcWSimz+Eh
bXwwHMF0BmwAVTeEXYosYdNqM9wGhvvS+tpaJ+I41J25tR34ZWGXpGdZ+ysA+zrFfUFtR64tfHcA
wiXnnnWE8Yaw9fignOihrsAyULLtgQm196NOPvGTTMD8KuKzpL0rwxTx8WzjowZkEI6yvqlt+u3e
wH8QgrNnOl1gEldIjt1sfoknmCmGXFclvJOi8vBo9/GOeeiDURXw/kWGRzUlYJquhuPhapmm0V4n
lcmMMoA5jXbQc1M4uk5GLkaA+y6mshHAFWSmvROE0I3HzrdhqecU1MDB1LC0FoJFYOOKgNDyEHr2
VXnT4uRu6409qINbeY9RRNN5SEfAf8o4x5qsgNjhXYDPvUF0oNdBZsINEdnRHDNEq8IlfCn8StIZ
og5p9SuMqGyjeAD83WhWPg2JqkLa/TK1ljrExuA9VyYWBODrGxtt3k1VpCRhDqAl8naat1Lkbz1C
4f00s6j7abUGddKvUnyySV9is+7wYdMfu6iqP3Uhh4/Rr1FrAf2XJlS1QrgHauZb32dO1xgLlzar
yWwwKSszQXIeCohzQCLGTe57uGT9sFq30n+sCkS0bk/kZRq110AiJATXFVHzxowi6vHUJDisLdwe
tccMkYHC2cKSovLm7IwNrXZNr78mim3dJLgTchjb8HsVPYwNAJs1bJQn0cARiltKDLPm76qofjJg
zOw8mgXVOIxrRixcPz8ygP3w3dKKLcupU7KHDWerCPet/Rxf/AzeKa2ZaNBParZZgqcmg2u/aU3M
kT6w6dqoiShhkoNsmPbs1LjzWit29NGfNj5pgbHhCIiNSbSpJRlFRPZiMGCv4D1f+lzBOvLQMFM9
Y2UtcATVYtcDUycKcfEBjHeM1aZN6A0HcsT3gdEekrEKESvnWMVb+NV1y5EPmh+a9vEuc8NHupEI
ipoMnR6hixtPYggfUArVMzYDjnCXwV1ydWu48J6ZnIXQ+6CB8R8r8MsjYK3ldFwmJtSYFscD+IRu
O5Q+89QWomo66XfCY3BiRMknjsA1oUioxQ3xDb+FvbxA+0ubhhs4gjuBkwOGTZQubQrynkfaq7Ez
XFxVPqnGPg9WCIQWWSLwQPuPqxMqC1Illrq3DJhbmIARVpO+xGIeHxD7PooFvJCCALIc2PzdjQpL
H59LuneT4ixl88ih2d66714tWYLmW5+EIfKx0hcwyqsxE/rsWCXxOBLxUTFLnFndTxwaRIEm40eP
1Kh3YNmHLpVdjkZapUiAbBZFxfxrbao43hTTQ41Xb2M37ldkW3f4KHaczF2ywLxmxAEuEMlYQKuo
Zd5Gghox9sOc8LzFRoLbhHfjwUZChRsbgJEkGlSh2kJ+GjHCx6szcljfZSMoEDa8P0Jx2LFI7Vj1
Do50Ky+OWawhJw98TVEWVx3C41BhioaKU3te4k9qKLRX00x7weEQ5NWnNBwPuemqa9hxzEp7tW16
TDfKT77Av4EtmsQ1ztPHDifUZjLMkQhdnBySztoNoSp0krFOFo4GsqZOZoGzyzZSf9UhG4Bj4N+O
CUnwicFpO3QPVeZ9l0lV7euCqU7UE5kw2/FXJTAPa041JJ1sWT7pMJWYXYQdT1wJVe+0omli8DMi
j2AFQEoIspqaAdT/YO48diRH1iz9RLwgaWakcTML1yrCQ6sNEZJaaz59f6weTPfdNDCbwSzyAjer
KtPdg272i3O+4/tfTeq9BTOaLdvt7+EkVyczbX/BCKdbL5RQRNrpyPQEkF7zEGieSVi8DblXuNan
V7NLt7UlsA43pJY4zoADZcIuhpp+xv0lDdffCA4fOCVIkJ0QIFvp7iwTqRbCjqMD47bOAHyBLlmq
8Od5CPfMHXw4Xot9C/9g4yEgh6TjnCysth1AGNFX2x5Y72oKBL5+NOaKcTQloDj4xcJgaiieZhSx
yPnirVPnf4PtnQpdfcNCfOtbVgaLsoXTK/fNYqdTBzHAFNQHNICHEGjxrs5fyqhme9kNRwS1x9lj
NzYU0w3mIK1Y00ukUtTMQ8Y+IPX3fWVYOLgzvZ2kPk6zyXYCZ9mqHi+DM3HUs9qg9yfwXXBWg9FG
fVu126QgMUVovUtHwB4oLWyGxD6jxFB8jBkBpLIMXtI+PKetrS5Dlvy6KDYhPvtqExXBs2gje53o
mORY7Tza1S/Ky/zE4UmwYXUo4+EB2y2nZujn5CTH61DKeEuMN041j/aD83llITLbpiy6yiSAvZN4
z0o6dwJu3cqsuZATryYXEt7ZFGT9vm7N51Z/jcR0nwILGJFiG+q4f10Md580ePbRc3g0W+xucUre
mrDms2I7JgDJdrWDDktT8blFLhm9wLji374nxmfAQ5Xq9VCFMSNU/C4KRCJMRIn5ZsOmDSpx8J4Z
4btJGZiGpbw4Ejwmn7WzI9ppF9ufzAcJy3RNsWpT0DhT7L2VAxxuj3adv7V+J5ZwLXwEcrYz1FvI
9HBXvfeE/nTvRB0xIR7sDI1IP+fGW1n+4j4W6o+F6Z2jWFah9QNgCIRP4NEktqsCBK2wZxgJfha8
JSWTpYjIwSaUfGMY8jC5WGYYI7Uf93ikcXIVqE6Ui3SBafk6MfEjdlqBVMnvBMupyrF/SBIjk7xT
7HvKe+a/EYA1U+xEReOB+yOFwS6xQaxyb3xy0ADSrl4tRnEi0KTOR1fV+L8OF6JdvI8GyiAwNI+k
hOCdnFmGWp0+F4QNezVFKJUHE4Cg2OGvfeBE6o+pXUC/6I+CP8SHgR2oeVubE7cBvdfs3rqeokKk
4sQNynkN0c/vGnHoSd1hZWecbYu8dswbSzGJGV2mBDFZxIkO/E6LRWHCnml6/rhDPwV5QLNbD0H6
8rdNvfud1ZjeUhYSXUQdGbTfSgOaEK1YzZQFrW/fyDZgo+Nl5I9bXIM2VyI+rY5eCzFfwPIyI1Iq
dHKXnrgiqcnnr+RJ3ZoLlY68lLecVACjmh76xfZRo8Jn2zCvILIHqEmwffkm8g5WDPs8XthARWSs
fUrDlajbV3oiuOoM8+MMURwQAbQldP1lwHh2hCrgWZ9aKMZucX/GHc4NHlQNuOn6IW1NpBMV7zYB
1zf46MciHwYCAiWylCJECZa3mQ2odtrwv9i6w1enz92VDSx/TWlhRd+ZoSRBMe4DMwqg+ay7U/w/
JM+8clwd0IL9UWhWlIXOLT5KVlbtduz5sZu4TXZgDxsj32gfPKieL4LEsZU3SHq80idTL92P4xhu
Og0XQUUB7ieMpeuB8MTZQnXIo3VuKzomEVVkWPucZMDS9z1pTjQJTB3jgNSWHD6pyaGAdmk1eUyb
GHJAy0ifKTQfE8/9CBsEVG5cvbUOwlAHRxYrtM3chrBlsYAjUh3vAAXP9MrHRLOpSPtiobWgIAoa
TE8Wdh1n9o9WNj6b0HZili6rRDV8xl16CBK40LniXVa0gu2U3zMdWpguJG+4aJ6Dn9ph/lK20oBl
Fb03iqnPNPPVpVncj+UA/ibQd01quVu3qCbyhY0Xhd4yUwDUG79RbAima+GIl8XQusrvp4VikOHh
A3BbkB7NRKBrxV87e29d7IHmgDHqa+aEbU4QorCg9v4TzjQLm07UPfSD5sgsu4td1tyMfoK0OM5/
5IQgEa3OE4gQMp43AyFICKCyEtGEhwo9YXjiMOtl+mBgfeKnEsp7QGPWxk2mT6dPnhEYre0+2ZZ1
dZNrl/iLdn6zE5R2I6BA5ejP0KA28mfr6HcOGVhimznuDRbAH2XdGCmOcO/DCJHbEeOGru5nStl5
MiR6RccUokhHPxfzCK3b7NXtGTfSN5EQ187kMHpfw1ztpkxonDeeAzBnYAf1VyIx3Zql/z5hhl4S
6pwufrDBjS1UIbkddHWukKkGM+ZWtsi3GgFIZkEOFCBTfMO62CYhVJmjL7SELTQ36zUZireyN98G
k3BZq/1SpbrXkGFKhxpjWn6zpLOda8AhChEP+/WzX6E6s0u+HbqEfz4zGOZrzG1rghQ0Rf2jHetI
BOa9jyw1LCEgFMtrMOPwPEEH6EcfWVfc7ADnIVNgXA+tc9YED7QVuo2aLJ+xY6WO+CNYW2bHpUdP
CBf8lW3TE46cs4rhIDGuONCmUlGGMGMMynAMCQhYnDvdzzFy+uTWNeybTuZHXwbfArjXFPw4Hc4E
uPlPWRMDkWb3lUXiy50q5JBm8DLAEl41crqNxvE1D3gCGsWMZ/Lso7T7cNNYAkbRnbMIbJKeN4Uj
nN6+sh8ds9g0ONZCB3u5I6LX2qje3Dl3VkcuxK/M7iAew5KBPq02Qd6/2wNwDU+w6DBmDRLJI1ik
jl7IpztXQ4+9PHJxSjQXmC098vCTlXvYoebpkCrziMH2LowI2cgETQmNsFW24JOn77IgV4PbE6IF
l+Z8bKbujlzro10Nn3lH/diQqOPnEQ3nmeAx+DASF/Xc+x9twLawas6FyYaaKZKtIyToxndCQC6H
Bioqxym/rHdFUQzJ8KEA1R0EVHyJSTc/VOrYu9NTazo3WpH1V7f4QGxQQ6i8LqEXEAlUPGRzch7o
SjzzSaIyZPd1M7g1XbVPEkr5bcjmQSLmGBmQg0JkMvta9Cz7nHHc0/hYU3WVSl9qbT87+XAN2/iL
AVFluUhy3MfKam9zq9+TZsLz2DzMcdzwdnvsWh3TMSukAu3/HL8/Bi7w8NTPOfhr+3FCjm1Y2RVF
CUVk7ryxNr1Fg3nvRrDvPeM2wjQ/NHoJOVMImJCKOpXz2XcdytqAPavHrWSRnKf8G1vd8J0BIrT8
wxhvAtstWocD5dELIla4rjknfTxgAsDARqZ4cJjT6HeG2lpHzqWP/rrcuu0tyMtRzCM9qfndSOI9
1DKWvFyYrKdvK9UiGycWq6ZqbAb2mM34WYpkAU3zlgcixGe6/a6JjlmLnRvf+3MW2QTv/RlyujGD
luQGc99infUp5uYuQv5fYF2IyvQRE6w9u58RbQk/acIvWIStlw1BWkBaHTQPIyFG8VqcsCIugQTZ
V1iXO5u0LVpIRI9j6x0EIUXUhwyqAroZSgb+WPGBoBbZMueGtnlil5ZsarkE0SUwD/H5vKT9xyqL
OYAZnwpuIzLeeYiQinz4DA9hxoafWgXMV3X7Y7bh2Y+sWz2+uCkQQr9knz718ph36sFz0X8XJEAt
liOWbmPx0KewCXZZqD8UkBhclkzMwvlXkCCALGM+EezzOoXOTyMtdg0zO2qXofIcBjyOKTdlib8y
Y3GrBdOvYqpXpTF+sRnRqwZV5cCogG6EvoOU9icyUY7DuKypyqvnWU+TXX5FdcK3lSGH2QZ/voyv
mZbvLXsgonA2Td5hEcG4wyGkbrC53sFsbUAJgHetSf1cAGwdKLpqyK+CKPEpJmMraaAMWka/LbuE
7aBdPWQYeNvA4omkyEKpHiOWJBDScGkYKHZLyBjpn6/ylQ1GBMLpjR1F+DtmEG68P2DNkE2aRgFc
6+I/6CaIHF6GKvkpEeVmMn6EevHNWm43mIu70hnpYtufktskLzOiLU065hnpOeqtbSEwMIGOtd5c
xrggIPZlVh916xyl15+sOUSyueAOEobYEJL2Rl28ell9ExCa5KQOKe4LXYkFPZIim8o1bq+x7pAC
46lbuSPfJGG6iBGTfe/UoNWXfX2u2bxHr37oPtMr3Qv+2FS6CHHc8InYv9lvN8uOSDny5IbzUx+K
lxZ0gTU/D2iikd/faJ094ICGxZPZv20/vuBnwT9lYKKCIHc/GNdQzzeqCgjXiqFT8KcEal1mIFPV
+NG5pIOBRWI3pOyrWS/EGbIepbmAZuniUMwW+apsUOqlikGDpC7Lo/SMhtZifmJ4+sdjY3scAVTh
K7AQRbfr0hmIWZ5YXnSpxN4Osb0ImmQ3SHnrWRw74Kt2VtE+RRL2PpjLZ89WnyH+c8fjJ84+j+fb
AY1IR3sre9fFDuZTWpKROReIhwSvWRXmRjEEWudu89M1CYvXsDuEzfii6+XMQa65asP0eQBaJ2HT
8k3F5eLAdzbCcbvET2VtuBMgVug/S644KEQAV+If2BZPURVvWrbDdeV5a5oOPsompG6cX5rm3Ysx
VRfdE1Oo11KUaMSK4kNmMSXfFG+NRN3hKXvLg6swo1/GNrFNGo47fua5e6GIujRCMlVGnZ1VyUX0
/i12awP0t/+sRulCfkkp17nfPYL14KJPBJrN4Abnk8vgYVX06SPlMJHRPop7uvNVn89gsltyislI
ahRDldK4G4rw3VU+WaeV8dR1fCKjnwGDUn6x7bydcMC/YVsDxEvgdD3sRy4nNBb3VcDd1RKOjJcd
nEzcjM+ylZcUAcrOtZuX0EEkoNgn8SkXDHZoR62psZleR0dn7n+WlzeWAWSC8dcq4Q5OZXcbLYVb
11F6oCuqRYhpOmnKXV19oEIqztLmEqpb7C2myfeXwTzq9tk46uxYuCyPEQ8sQRBw7CvsDcHiUjLS
/jYz0Y7JtCd6gOEcsZ540h2Rn4PUJSxj1MxTnPE5wCbPx4kdgJGt3pldbAFTfc5HAP1jRxhE52AN
CZPbXhAlTJRPaGq+33WHHmS82gbY2SIi+Fc/BDj6NszSH5q++OpdxqdOw7Sgp69i8bmpli7Nkwrg
pYNk4D3Bt7xhCAucI6w/jTq5qxn3x053j5pW+fG4QyDhbU0i2eLwODY93X04kACT8AmLau6o4IYJ
IH6jtoHE5g3FhnjE+KuS8BnBL3yNPYY1pkfGJrRLyACtOW9ddoi6YlPAAJoozoLXXlI9muVwjvlw
vZ640yD0L16CwXSGD4fo0LyUPuBKGBfEW3ZgG+LlqijjBxRM18RGzdZghIJ5PjibeVD92pLuvYhp
iYUzwp68IAI0gZP6596mPjSncdqxBmVIwJgE8wBCGDf9U3nHHFc4xKKoN6fgDdGE63Xlil1oSXuf
5dnF4R+NqHUodNq/cMkb5NdM8sBq9lg1BIWZ7+EqMBUz1/miGantS+oSOdRW+oF75YaehA6VgAMk
1CgfRucjtSgOpS6BBmaEr7Vy57SDBSdpKWxs7BaC/Ftv3sckpmX2tEOthZrY5oyvSudYx9Mt25/T
0Jhvki4NKusFxazZJT8TId6rroSG3WYBCiI6b3qlTcIufcyscTXY/BTUKAC9chkkQ0mqFIYVO/jS
PlGGmX2ipfp2GJmnZfyU9WDRohCBDOkv5UiW48JYteZLl7iXOOx3tp/eL38tOu2voqV1y9orJjPU
UQ3EjoyfD+yBvar0urH2w9xl7DfJ2ysm+R3kTKrK9KuITujw0rWsKdXsFMh5ADJniVa1/4w5fHaj
6tsL2KiRQO6jF11eY23Yv8SYG6zK7ksG2Ic2fnYle1YmTIdI9azvoCLA4EcjKBIcchFsXabr+BJA
lPg+eTsB0xDzOWYCG5TTUxg33zZRs3FuA0HUTGAsXIPQvSKkQSRW2fZlHsVdheKOoN8vvsLrMAV9
OJg3rE+vAUl1RlM+2tlSZdXo5btxvhmZKBUERZf9vZ/RhoU8DqQN0lWTdCJsAoprXd2WQfE3FMOl
I7liQHKfs3RYWW66my1wSm0xfWCw+GITuW0764XqaEe8+KPHQKBuGR+UXK2ZhXuqW6L/nmu7vuXb
fWgK5oYkeRz7Dr65P/P8zQu5XTRvQ+mtTBQvq9kyHgO2rUi+XWLtZLMKsAKuTRnxGOlsw9bqIXez
ETV+DcZwlwKXXN5DXYPoo98t6rfGRRc0pd21dfsXqTmKFGAVQnS+qTwx26awgntgdtLLhhVlB/j6
VD3QoXxVmfNgF1x+lHbEVuhgExj9qg2gqGX6FFN/FFz3BASoAzGcyOdMTtLaExsiBA7m8jl73eis
UpJtaSmyix/aD4L4q0jbTyh2ngWWVcOqb7uqvqbjSCPhx/fLO+odwusG0H3h/N3Z895Xz3FeXlj/
fDWx84jq/1hkxk3f38tuOvbaeG8mch3ra2sQaajZtqtK3hWhPizQqYZBPwg1jYzJQ4Pd+e/SI45D
STzmvgMdqEseHI5MZh89cRLefuoAlDvo8VDnryZmNZOF6KWBmlE59ETgc3N40c5NZJa7TjiQND9d
F1dBMV0UO0G9PNOhkb+OdXbwCJ6dXefOsnCDx81Rzd6p97qbgXbCp4xyzObKvuVYtinKPfY+7njL
Xt3CB5c0TDJDq34a2Cm1DO/bsLiDXcvtGXHDLq16JMJmCxAMnSy+ypC6KauMizWiSyl6ZuaIFK4Z
v5qKqK6KSMpcs2FN6DM3fmTfla11Suf4tQff7RgKn2Rk3kUDIiQ2W/Tt2Y3SFAAeeniubXKg+rx8
40Q7jsnD3AzsueP3AfUOGEdKOBgr8QLTvNfIIxELPdn+thjVteyRbLt6hLxiDCgexgGZiEN8XvFZ
UrCnEc/IYKec/8Ijucoj9Y91506jcMQB/ofr6svM2TtXdZ1tpq8IUck6iIjrQmWUYkD3UkZYfrG3
/RZEqxeakJ2q14yxZacE000XLXvMfHZndFjj2bMz7wLE173ANQSsDPjah+JCHDQsXWTVT3lGql85
nWSe463CtpDb1NVRGhorbeJeF+I3pkEnsoDUPbuAFYrmq0sCPCbJRpILt+5GDSqpbCgLIrQ6AnvB
gCsiF/n93CfLcbIwFmdGJBY3Q1Eb6zg4ZfCgtqJL2T059T65aiMLTlHBSQNUA6Ejm09XfPlJyKBe
GAezTUBtLU1AKNj+El+xo+l6Ljzr/zGQBezJd/G/eSz/a/9bLNST5h8sy3/99r//3/8/qC3u/0ht
Wc+/3+G/Q1uW/+A/oS2W/pem5PRwbdtSm3KhlQy/TQsUxf6X6TmWB7OF6a3WUv8faouy/mXC3UUB
qy3AclKJ/6K26H8paXuWB+7Fgzcn3f8baoswFdSY/w5uMW2LsC1enta2J4St7H+nqVCg89LgEwAq
6IuVS3tmtXl+HpqRBrzURFWwHXQytHi4ve+L5jVb+iQz6uctQUckYmj0BUGRIC0nZiDIOErbyX+x
LVCkQDCJ8gTFapD+M4cIHaf2ITYT8mpIQ00eUL59qw4+I8Poe/6Ds5nFR7cNUCfiVGAxaZ+DlvQu
fHRrggIVrRfhW8K0n+qautjCn8CXSrA8BMRqfiKHYT6DeCxKnW0UmkDv8R+vi0r1q1oiOepEdAXK
oh5yEyWSXTJxMRj0Gj7qnWnMdzOmDV2WuE6hV6K1iE65AlA1JpxxXRABc8nOaVK79JRNuHcaoEou
jqPl+33rlgTjkQWULVYX1bUEQaBbatNgWWdAPjNRPqN5CpsVUAfiR0fxFiRYk5V7crT6synWT12Z
vvpW8eMgOl3NTfjXNNlbW9r2fphmyC5IZMkoJbYku7o9FS5OSaxj+TruNWRFCllCv1ep6aKuRYO+
rgjJhtPo7Str/opT41UQK0450yBsGU+NOVEpsV+YAlwaqcJQSZbZbxgT8oYYCckbsraQOSA7soxE
b/qEPobLUjD2H+JFjmKus7x7bpLgUAHplgr5tPPJowbtMkx2xPSm52wZa+Rxg4iBGL+WIXwXEKKY
+fpdS8R3RZI4APfFvT+0u6HOPqCvUUvcp4n1GBEaRGAeyW5+mn91mpMXjv5DPHTQ1oqG0V1WUmMw
doAmgIPMH8Hr4RVzQOMDAgH5kxfNNYtRzLZ9lAGV5U2P3r1iz4p6kZZnFvEBXUJEiGPdMLQhNgk3
H3mGSRGfWoutIZ9wf84I8gQsCAsCKQR5sAy+FfDIKgrKbVrwVErjt3CovSl12+E1sB1Bk0Qvb+N5
iwjbasge8b3+pmyDrzwPL7Oh80VpTSKxP62NsEIcNwbvZdrhNZF0bXbJp5304y1SXaRo401gF7eI
aVpSLsgLKJlIatHfhE7ztwS3+0oeBmTMZuAjLGT3iRRpGpkO8N19KxHcUseN/qblW54JxvEmundZ
MwIDbW2uMgKATSMNcA0jSuWGmnICE4lVYU9rsOJtquhQ8ctM+nKXBt0R+b136Sr0ah3FExrw/ThZ
5LvF9ksw+RcsL5eO4N5s1GS/MM7oIFNtaSKAxiNVx3SqTNpD7DsopF8Nt7PWdutc57I+B0N5U+mS
Jp24czehmG3Yya3tFL0NpSrDt4rNuFBDjIaQBZwKAQyG2jiMxB9vjehsBEij559UgcQVOB0RYRAg
mSQ3QRC3W1oFPpPJ2RGUbN0Q0HA/+ayHw1Nfo1cOx5AdfAl0Lu/zLawPuTYuzpgZt/C8EeNbN3Hc
nRobihrzt5ODgXZrmJm/gTOE11k8+oMkuCR6ajnztqaANltZyTvR7FsZdCxdRtwDU6cfe8/r9qaL
Co8BfYgzIMeIbOfAdiD+R0PTH5QKKbVnLwYwuM8DPz5bgFDWs1vzxCv0hhMMYxvJw8Z3p2uW0S9W
VE2eSQaJHBmrAUJZzPz+SLklxWcemf6+K0gxH2e0QNiKXV8fxegSr2EIClppoSQLIJVEQDdXYUQS
LrzVl9mjI0rVEzEq+Mwz/d0zBGBg1yK9nAGr9ocWBVWw/FCgTPYrLdPvWEzPoz88WC7U9SQggNo2
aOGmrh1PxC2RSuhL665U3q0Q47eIYmZ+9mDCrwMZgEQJnd0TTvLmavVBf8fUZ4ccJDkDLb0dw5oE
BNH9sBFQ2773EjblmEaowlmUOTWG9yZ31t7IOdX3w7OjQO+wady6CdKpSmgwWilqMulm7C6eCtay
C90dKQUtk8Gq8xpjKvBnFhKd1R3qsL+3Q9SreQLGr5aXJIZi6iqanskg3QuJixg4efsctwky1Z+O
/dVxBuQSBORNeXCpMhoyiPE2t167eE6Ro1eFF7HXQmYEAgfnA/8L4QsDYTs4Bvk0mugYRl3xglW1
MwfD0TvPRb4CHZpdGY4cglDoA/0rEADgCpmoHoD8eOuGfOfYkYDOkjneuNdRIUH0G+CrZe0/R5yJ
XaJ9CL5xdWw50cbOOkEsInwr8g/uMHxEDfnJhsKfgYKAXQSRWlOE1T2MybMYGSC3RYNaL1rCHzBf
sOYZZzQSI1ie+Y9q+NPoaqxGLqHCcGVrAKmGzuROefq4KBW3ZeV+Zh5SDt3zU5zS8myJ7kIHkuAB
OntRMO+N/kzHeVu5aQyorGPtHR4zSStm/I2euEuBea3BMeT4qq1Hx2mPeUq4T9yoE+tNfGVSvxQG
xvoC3lXfATSynPDBpeLedRnPumHhhLMVrF5A4wySsRslSJ8jlotsNodHt1RPBUgwLGN1sXFjXx7q
kXO8mQmJyKb6INECCZxcSNMY2RGgLM+czHsrH9qNrprsnMztcPUVX4UYoWmsEwU0yN06ced+To6x
11a8T9u8+2TDSL+VrAlJ0E+kgI9bWcYVVh4IVLIkaDIX1QT7QBV4PnITeHK0yUZyKkAfMIId4pzx
JAsvaNVjCzGXbdVCl22YX8ZDino9OhZD3ly6FC5WEbcIIUiUG2bBTr3wb6E70S2bBh3gxAHfwOQd
cSHMYf6Z4VE6GgzqV7JobvoIw24A3A8s6Hhw56G/TBbm4jyOOF0HlBthWd8Qd+kTv8PKS/WalVyU
HqykxXKYON1mIFiBr78PRIM9/cxXwAw89M9yOs30k8fGBhER8deRvcfFzvjKzFHck/cQUcUVuOi4
HiB1I782GghaMmYOoUOhYKab6FnaPzkG6S0KxQ89d+O+H91kR8NdLZcqMc3tZTAw0nuCVMmYmEYM
vpNxUwZq38xV/Fr3OcnxhSRoZUbRH4P8X7XUh70P/iJnX4i/wroJXO9Khb9N5oR8UAvCjE6ZGJmh
e7BC5rBl63LaAczCySK9//wrMthVbkF3T1s7HGRryYdihvwnq/AARXw7sXil6HBjCCBZv8mm5xii
OFCpE9E3NWCAIX2QNRKuIA+Jgpl6Isy1bA7/jHQTEa0xjw0s/AcPbyV0WZCHKwuG9aEk3msDqfVc
FjMRzroKTkn1A5/ZW89OGZxUTpSlKhQypeHIgLA/mULj45fFrSQYDCpUftMUTnJnBHz1icW9zGLe
mRX3f+wjHW4Z8OKDq8aDVYZszWYQ8LZH8NJg3VQh2YGIQSGN0kC4U7ll1XI0+/LB9BN91kZ9TB0n
PmeEum02jV91Z6z1IVgkbBI+6WFXIwpAM2Xtrkij5uyg8DzUM/LaTo4Y5yTCS9O0FaatgM+kBkKO
0M+v009eqHHoapbiWZOfZtP+Ta1Yb70c1YYk/u0cSyx4lmACXioCXn2r+8ZSQwycZRBClOpDPqTG
xkywKcyDrC9tCc69GGqmWYQL1ZVxjes2vp2nYiMCoD6De4LJ/mvO+3HOXgePSYzO20vW4HkZrbpb
mY4gI4Y6C5P5S9mw721IaIUFoPc9o7kNSpsOSl99Vs50HG3/kDsjBsPB/CgifNxxTz64mBhFZKPa
OFlRbNtg3EvmauvA4BjuHaqlPsSTF12stMDkwfrTS9EtTBOnB5hghXZ355PZ6jZsL2pF+VA7u2hm
TZYVAAQmAzdVOiKaYoUzkUtpsw9edUZzjWf6mMJgN8PB8NtV+croq1/q0XSX8v7wJWIYksmpchh1
jH516A3ClA2CQuCuDTd1i3guSl+Kkk2m9PKvyPJCWCMdTZLNTLAgu2odN6JcJ12VME42xcZu4+kz
vcaM2aqybGiZFmcVpxNIsU1g2cZGlyYAwYAvXpwLdsMDbPXG11+pJDcNleC9X7porhnbd8bw4tdW
tZraCS17KYHRASkyxgzHnNbxtmDhKCfjziNiDJXCSmMrd5nBTCRM9nXLQVDWj25+N9GXCcNzYHeR
iFUOGDCieb6Sno633EGuKEhvcnHK+m7YPy7abgHRfRMS3r5x2vEbX3t4bO2SfiiXpw6XrtbWmdCP
pywegqWJPHc+3nNvEhuv/JMGegVFlVxbBdwuYyHihYuAzdpYE0V1ZRUfpe1uadpRACkLga3vnxFM
PbbdmNwaaUvEAEvsZ0mNuBnKQjKmhowdliDqRHDjJ7CXRyhD1j6LUX/JPH7uQmwFXuiy+8cASKwX
hD5ewTgrVis525/UnFknTd4eLaOggA7GrVulS0IOTfrofBqcYAGzV1ZceCWGQf7673H/gjuJlMuB
99AlVbZWDOnyGIIB9rjqiKlpH1QuBlgDCX9m8MP0X0oz+UoVddO8tP7hLxhPuQqGgbV6fw+qDQxn
UJfnEDlAIAvv6I7NyeRmFSxrCMwRa9vJ7hHHMQ6FZycKf1fjeVSLyiTFz1n5hH4VW9FWO8+2unUY
6gntxPSNK4FIxIIwC/67aey5aUwi0JwG6YBkN9Egi4fJ6hT7wOBFfTFmQcjPwmgddvaL1jjsKoCD
TTDf93Gi1gk+5L4gIJNlMM+L2fvbFIJM6VYGHC3vlMASIFgR5IlT3LG5RcPfo/btffFdWiWyl4WQ
suz3YzcZdkFnQ0jU7AkTiikClTeuTgt4JnlF6nWMy1DuCSfBG1jlhz5kIGFG2RM7ziuJAVwt3qdX
Ge+1m4ycRslPrwwH9XR0E+qli7CbCyqTJ9/QB6HMW5Rl/aFzWZ30aEAto95bEZl2TfDpygolg0ze
xhnLiZDjO8xQOjndnzGZfzblEvhiM/cvoOmfa+49FI7PbWj9MGxntB0gloxCNiFkzvD2VPFEso6/
cn3GM6AyYiA76dqy6TjTCX0di5h2M9YdG5SMWAUjMbfSzjHApcxQosLxVl3dzEy7babr8qpibE+6
Ku8mF8arXX/Cd8T2mRUdL6NHX+jUVLDxqrf0Z+Kk9kGTlEQbuDehurB1x4YgpGKdxPDWbe/ggXeU
rYAzYg7YNo63IW31WjY99rLB5ejNXlBqkJOhFl2pW/0lMMgaBlBJFpu7unzM8T/yxXTm9YByLLZc
f2VRWe9dBk1GADyzUf3PaJXNqaFmXask/EiSIN5X+NB94sEO5F2TULGT/gyEwRfTusipAmbsJX61
lPZR/m6TZOAqNC0zcHKDud3agH9P4bLKFlm+F7GlxJ0vToVJ3edD/W37/phL4Rwns7c3TkAiiWtH
ZKDILFtz4Kbbojtp476Myp5coemxJtGqq0gg5sXM6fg4Js5XbXYW6HzQPdo21mbavAcziinB3gKh
LOs7RAURY47Z/cBgxH1i/dmmEhh3TNSSwz/xaFyWpa7PfUNYIwCj9ehOZ0ZJD4NmeJPHE54MfmCy
QTecedhdsgqJWzlj0woitf3n37CBLTAuH2AkWNXGNOnCcTx2CjmF8ImlHOqWLRgCK3vkC1TCRWal
5ax77nyq7YbUKzu4qeYCd4pENtfM3XOK2gjkVUsKM2acrnDbJ2HBP4rhyjTVAPqsO6Po5/416TY7
E9UCXukrCQCY4WTwUUu1G+L6xU2S72S20VIjGuw/U6InNl2K9jYVJYE/+S0VBSeIA2QpZ4bW5lCO
J5XQq8iPMFEEZuTxrZZttlMIvPCnqa/KsL/8me9/6g6bht9Zp9Z7U30kFYmKQZxu6oYkeU/7G8UB
DWlKzfssC+78bnJv1Uh6rRWSzmIJqo3qCYFDdHCq4K6VMcKROkZER36fWGKo0xorXYP18j+YO7Pm
xpEsS/+Vtn5udAOOxYGXfuBOilRQlCgq+AJTSCFsjn3Hr58PqrGxzKyaHJu3NisLq8jQQoIOh997
z/lOIYC5OYvGSZPXoG+R5XXRJTdoxrhhSMaZhd60skK5aohZRrkRbUfMFsvZANfx39cFOcsN05Cd
YzzWLs8xN0YzGwmobpqFDXLA4B3bwYnR5tl2RfjQt7jxh4x4iHEavoZIexiRp+/TZNiovnLXAlGj
XvvmQqN5gyUBWujENAQhfXgekPb4dPxQ+6PrI/Xu2Wk9HzGoFu45d9BO0T+Scp5aG0i5ZFnQiEBK
rXVuuLIc+jMWJ60Rm+VC1K61mkoHVl+RHmpEJBHQe8vzUNKHdK8r9vmNKhtcyiYAZXtcmSPDoGqK
hi0awVVD+AcyOXVrjXDHE2wX65hFxXAzXaDXMgAHFbcmtRtxgU2idmHJqc6xCQNTNgqwJKWw6uJz
Hg9srPxgfjMPiKpRG0m7y2qb8djZ7s2aZL1qI5BuScA5qHVoa/IcBcwSryqCqpaOVd/ipCJcQuS0
3ONiK6vs6A1O8kC1+1RYTM+aKbtn5RgSLo8KuGt+IxvEschTRoUnXzbZo+b5px7Ch63IEXUBPzJA
dBY87d/zPtCxhHAQi9NNYfnpWpX1rU26rxpLwjJokseYrs+m8aq7nTNKnGqOuGkhiXwsyPSllQzO
jCS6Ars8igpMDAkhqSXaFs2H86hq+kouDQV0xeayavi04nH46uFtnEWi79m3DjwkAHdYPVb+elV6
mqClD2ClN2hvyTQnHpG0SOShpMCRKtJFAw/nqTjT33422oHHWIEXMLEhwkl4HSRCD3TOVH6QY9pd
qUZ2gelOTBFBT/Qy/mpY+9BEL23dc6zV4y+WCGzbugIZ5/cb9p8RqUGwYwRCXJ+On14zdeZypOY1
PN527ojtK6RFtioA2VFjoqFEfohVyDPOmY9k9vtvuA3vupYfQ7d4Slo5LPEVIZ9ItE+iZM6p5GHJ
vLDFjEHoc59uBlGc3I5KReb2zs6yF7yUFQHoMR4F+yEva/9RYU5WuVKr7FnLYN1ikUBb3nLwiF6F
AwWA5p+eNtoGQgQZ8pKwJ9cnVTrso52FloW44QhLFwRRvRrVKejeZekm0CuGDeGsD9x9+VpncLqs
4g4v8RPWtGaplcO7aDm2kZW0JVtE36Fl2egRTqhhmBDecl+mgUO0OMYWLyrsnVMj7ZuXBxULGXfw
+lmPTJ91xBqnuB1RfLd5tQ3om/ua520APGzyquOUEjeYLgQI+qDFq6DlColZAqsuak6FaWI9G7BR
Gv6LzR61zDSW7qyODxll0wFMIDH4Yov09SVrqWMMwZFBH+JL4yu2lR4BbzSgXUj5pYRrYTdJXdLd
y8Y6hBHEwbYOuPVpKDUZxiVCbrEYhc4nnXKQZ9hVa2faZx2cyLiexN6ksAfGdC/qDuh7FKfbKulp
tvdHzgOztZoebJuPwSo2/AtXuNqkpgAmEkvc6pgRciO/9CVAaaowCBgROblxTyzYsGowOyCneaW2
wMXr/OCBxxmxch4AXGFcx2S0ZecGVeGqW+YSGtmbmKVF9KGs3sLdi9tCn8wfmHtnPw96mq6jqW7Q
e8WD4tOLqZU1bKcmfaAvMadRw0FszGF6In7gWZnNLs03sml7NABAFhKvvwsnuHlFOack3gwPLwwj
MYctlu8WxdMYOLeopcWmCqNZjdJ9rGHcQgugzOAsT6Dt7LlneqgrrB1k3Tyr2ouXueAgUDbmhNm9
jdZ6711sIXdKMTYxNL55Qt8d+vAcUKMothuqldClzIrdWG4Clyot0yqghk15CX/pcOKxe+IcqC38
DUXrVQvdRoTAExc1atzDgOwS1khflhs3g+FfxmGxY3pJPEF2tUbMMjVkk0KomxEBiN93yq4WScKT
KUW7C4pNbtyjUeifdUN3aUK9uZodLI0G08fL/DWKCwBcvdNuEACtYTONPOaibUQo6mIQ5is6LdNm
9IlcLojJg8oVeiDGPUts/Je+6RzKY+KJmQOsIGF5Z1LGlJ6+eA0jLL1X7YMRWOkG/wqK/yi766KD
z+k2h8hg9JTPuQdMX9KVqVdXd2heIBc6y7LM6YsVBA3DQhvpS4ktGwkeid58nDq6glTiqGDHljhJ
2jOrLJjlqBQb9KnQDle3wsYQkKXEEQX9oeCEPuRioWOX3/Ssxd5J3+PI+iidMqPtzu0WSucOm6Je
ZBp56w1bZleyVKqC+VTjZOaqlzg1Op8YvE4jJzFmkMTBvXiW4VCuh6A/058/ykCcDIOzJHJ3XOo+
fdDQDqGZoNUqiJTQilOS/5rabVJ22Sat5A2KxaM+tdVWWMl9ImSXd24QaC6esauQaGF2l5Gh5q4L
vC8F/UD4tKwy+WYyv/T96oks7aOHQXWXtP0lG0kzNAgvqkAMqhZ39xxRgTR7n9nA3uCzDOugNm86
QC/LrjB8z4+ruW+b5Tr5xbKUoGmAHzul3i/TUDySfmAQq2kwarccIoRrHSnzNCzhYTurKCEGgpY1
yL0IGKK3iUF5PzgVceNQPty07baZa6TL1uwSIg6Hk1UwqyhqTy173b/VVksFpZu3KLB5DCNML6b4
hzLxv2tjSN5ySnbCUDQPSAvPICk+8xHRkEkWMn0064YfE2Fea5bLpERfieH7o5nqQz8qf4V28ks1
WkUDgEOJJ5OrLkuxz/znLEIhm9i/U9RxB0tEN1yQabcDe4KHw+gX9shcq+fBxzGt4hGklf4Ps8Hg
X8aGWpMF8kY0qwHjuqZ3y6bReZ9N1+/Rz8ZUjvZH1VQeQu7prQgTa46Qp9KANkZhEDvoZfSnAPYN
jn+SJhMfem5cZejUnfI9zn2aB+plfsDRFC94PjkWSQZWsCL0U8KCtUpvLVtanjFysDTsn80qIp8p
VKBf5JGWHAqHIjqwwXzUGfL0sPK2wkEgGqfutnawcIgMNppmcUA3+tdKYU6cefp4ONCvtTfL4ehd
4FnaWrA8oZGIgwqQxilLO7nMUSqwcTq5Y9Cuw70DFdwNfRp0Pt2varKfh8FIV5AjVlWecGgyon4v
6vQ1a+ktkKd2S5T6IjLgoZjgNqb5Wz8jAkxFBVWX46nmkJUn5boKkRYInTMG8CeXlsGnTj4qHfx9
PLYfmaT3XX7aAIGWNs6rBZh+AjnSB+gAqDmn9KOQzbHx4L6PkhD10QZ+3I1UUZGHLIwDOuLxhrjV
zG+JlPN/ZK77Gs7z3VYj5d4DmINKZWkTDkv02ZuJ02ibWHQJrHynZzgK9T2cH0ANaQsMlLJ62Qzw
GGX0QxqOxLMSH/AboQeBk4fm9GDU46YpUhIrXTwAPQWE16vV0OEu8HOi00ABwRpAAVvSqMFbiA+/
GTB4G7SX2mgfNJNBkKMgMDKTXzLlWW5OBh8hYQDFQDZFSoaKpyRLjzEGU2bCf+MVQn7uQIvD7EDk
9hC6H7KFVoJlYQk/L1wnVPprU2cW3wZkqBo9VBdqKKw7OOpHW3+QfrBHEkZBArWWTgw2goHTRS2S
h8ahJHA0pub4Mz57SegIqFMM2qp5G1g7G2FxnZFwFmhhkCxLfXpPCtzqWYhud5KUe45DqK2jasaJ
JJsjUSs3U7XIMux47K6brlSz3I7CvfCsaSfsj8K25ZKdFRgRHam1YxPwoWFdqE3dXyZRmK2HqDi3
JFYsUEsaa0EtTfIxTqYoIwFQ+cWec8+4KFS/dTWLVwZHjZKGI6z6VWmADgZwEQubaTDdY8HQwS5e
xYC+p4cla7Ez8f5NYiad5DkjA3WZosFlIkUgU5gN/Va4/k+xwYMOWoc2kNdwCBu4+sbYiOMQmJdJ
N4hJDjLUvHqAH3bengMe4OvcIVExdp+TMgN1h56AISFnMhfzhu+UNm3RHw2siiV5s+sKn/cqB3uB
fSeErIIuCLY94hZDYj+bX5Y+IiMEZOmidgIS6wV0yi3pPzuMLMEHgQOMu1uqEbdsDHQYqktv9TW4
65DjTtZ8yYLUD6eRdLamlpbitIsrQH2jjIOjLreZIIEJVQVKXSMjO3NyDg6pUcYgXiOcUsiC/M2o
dR98slvL03Rm1vN1C1ZV1777is5Et249bQXKltQ9mQPHju+lYTxmI3Z+DbgQgkaIUhBOqrQ/5EzQ
GqQ+gKytN0Y7FzQD2aZsjefef6HTlixH79MQe3lyQm2vj6b2zAeN5a94zYr+c4JzJtp60wqqSVEy
di9JB1wg/0qBS91CAN1o6rmOrAwOR1W/QfeLsYWBu2Dyiv0NabIVatvSxGeHbP2c2SYa9JjzZy5Z
fs6nXjPYzD2Ahww+TlAEYKZSTrUlNYp1Lb3RWRF5g5a+VtTp+B2wVkU6HFiBYgrrKEbI3LSQoxmf
Gnsjcozslk8KBAEThmlAtUNOC8uSIjicPrugWcEWQiBn8NLB0x3jsmGEbl7xC5bkHBqnxK1/l+zC
2NIlJWcEOidotSc/Cr9iIM0qke4h8+FNdM0LlZRd2zT+UAc4MW5oxjVanT+SAwoYvJeIaU06jw6U
NV8c4Y2QI1bW70ZHqLSNgtnprPShIJp+SJ14ozoZ41bfhOOEkJriGc0NdHDLIEVTgiGybFqq3sDJ
FpYuszxhUId6dbCaBtlumceFnSo2ktnVEmzRPTGCz9iUrz2iKsPLbzZSnsD5nJIiXXX4t0OhHeJC
OXs7L65m4H8gFIE3OsUedBXrQzOtZ+SCB6KPmX5O2UV1ttxbERFaQQi/lUXHdsIeY4tX2yKWtYHh
RjsezuvEZM0yzBTP//BJP1XbapZ5Ut8OEMf9HHMM+BOtaJQ6QBvGbjjE4JdxsbW/SAHIt7SaT9X8
AbH5kajZ1WrrtoNYOKZSW5EjCktQNkJ9Kpbo+d217jb5Tss5lBbdpdXQdDBvD3iF8SrPcDu5neMd
hpZ4CMzCjOGhKhZIDRlvbetZlqGLebu3YaTV3N+5QrtvBPXezTVtUfTTizn126Dq9xF3D3eyk6zG
uJt3QlqKcDE++592jXoDxIpaa4YPSp5VtZAcLwrsxfHjOEz6MnDpeWeiSBeGnbNFqeJJJuz5PY9b
Qzc4MsbjuK1q6ka7a65eHw6caDA4uwnW+oBeoZ9C91VRHC4U90kFyBDvYH0RMe4PeOsGop6WtKBA
7umlBUsGWj9wjz+oglmaJ/hVwMRnNIq39CVAt+mkyu5tEIxLMtRgC0QcBup5BUWoTGbWCbsiQBgA
Ax7OSYSESTb9SNVEdlLRA6hVKR7+/KcOsS7RCTMxIcVuigCyb5uBuOLAQdPWWxEZAzdK54IIfu6K
ytqBm+XSy1oS+AAwxQHm5xQfjvSoTBrfW8QOyqlGsr16tfXI6HIT5gMthxzlSOqb02OYomCSQ3lK
4ukqq3xfYmj00/q56+LHmJMAPLToiAplBeLG2UcBxxfTpmCyqvATYc4tleKxj6Bq5DgGlrpQJy5+
tUx1JJOu52+zxuMp4xl7yYaxoAjHvEnlxv14GKKbERKlDtsKXBg5UH7XgQTs0lVu9zU1knyIuurq
w0CA37VLJM24dMh3Ic+rzTCGmKV8QI5EYeGz6yJAEx4YJqAJauxP0UCXsBQCO0dxtYmnZ4v3o6WY
8rfQnMeS2AjzkpI/o2GMPZSsin64jegA9kxxHIP5VMsH9NRg9i3Nl2K8+X34hgAC7QB9VpwEdJab
cquloLvB+B/76KdPpPi+GOlGICmLNe9SMqsMZz1Dy7pD+F/vg5zWKXJ+2qskIUeNNq27FsNQ5Edr
5IPpOhQS6ONwwjR+LnQy7kY0MehZODiAuH/AWwJJvaCelkOyRkUL1YIa9uAa5UtnlMCe2hp1VSjX
hTVrTVp3ETTpCpUuJywf9S6JQCgNmeomAYpghsDzk7I5lFrr0iELNqWC2eKP2MDDDPZN4lwoGTjT
18S2zoHRmX1RE+I7BEgc8nw4CWlGfFT+lHpXGnmM80edAQyPD83H/kqnkMMclOslir3flQg/qh7l
LLKIhdPTYSarGvaaSWO9jj8DjYkzFks0WylRUPxn+p2YnoAv3Eejp2SwbpaefCk1kBhtpTO3uVqG
AglD4hnBAT3sMw4AinCutl0hZR6Ij6qCkUYUBiU3J7oiTK105xv0tYd0hTvQXXg59h4FwxT4nMYI
s3IgGJksNyU2em9gdHFs5t/9dMB9IZdGhOyjmhTSX4jDiJP2IvG6oz6q9cBDStebtSnb6cLhd7p4
RP+G1QzQF/yRyrHFv8tnEtL3CPy+3Qi7Pw0tsEwnVvwAzcNHl1Ph0q0dVlpNedm2c95z8QtDMncJ
Ur6+99CZEZ5APwM5d4VmMtCAlLptvh20WC2jN6+tjxLuINV6eOsLtKl1qn7ClSd6LHlVYLDY98df
spMPALS3BHeeKh5vJqrYEcgCj8O9D0eaWJ27kkwa/e+ENMjV9CKpTSLHu4KpeeqykalmTfelVc5n
y5EfMnLIHNu9w65AeZgWjPRoYPYo1gtsMocKVCsMGuJQ483UNEcrkZvZ/+y7bUJ3KE22adOf2CoH
Cqg9Em702Mxo2FDrcIeaceWRNQ95jWowim0aBFP+S8NiPtYImkvLfZF2cJmIjYRFWAFZLsq3QcMg
nGnepsQQu68Sc34QzSOPCsmt/dn02rj2CzzyYdLr21ATN+xpCasXDazpUyxH9Vm0AjNTOPaLpKBq
VgLpVIvpru1P4CA9RHkIDxIhDyKq202t41ZNOK5SF2Qr06AlHqhTr0iqclppwWqkHCr74Kbl84iJ
0U0fWj+HmptWk/DsAodcaqMaDs2Uw1I3fVL+6PzEhWauJ2adS0go6iG2x3zdjS0QHrYsdGJb2kYH
7vgnQZooRBL2nZLpWlhodBldG2JjLNml8X2NlmlvaaVS3cLO++1ahGtJ1ynohPBHORA57VThremt
A3vGj1Y3zQXDr9+Wiu5+NMhN1VkHX0DQ8NCJhI6FZJYqZ4Y3IJuoD96+T6PpATChvjLhl8OF9EJW
Y5LRsRs9PAC67NlLuKcwTs3WepqDoLCQ6GZ+9xSUONYHuFAr0UbudpRM1ewJIB/+Wgcb16rGfMqA
AfuijzAMw6jLqEUFDOGrcOslQ3hTIxpVC6BXQRAtw1TY8EAaUHkqK4FGIJ/Tnid0USSXkSjhZTYS
0ZMH4QZDAj2o7hDZLWIu1PquJV2mo3MvlSwfcBW6dWnqaj+aKH1dU2Bd8HVSDLSUrDktBJKfrdJK
Owa5d4hjAn+MGBBDjiGAGSyhAR3cD+ybYXca6uY9iKKLprCNpaiip3l2koeg5tmta6gCnFjpV9PL
GJM9Z7PnIk+bXVA9D160nXul69CaBdBM6MeEWjUgNwDFBxXLIMtlXkSPjuaHK1DSH8I1GH1tlUk0
H+2mtWqs32Ly43XphjQZ1buuWzSJOkqpiFAFLXBWRjaz9EQtHrH8bny4+0SiZ0dgt5hEzXSbTvJS
A8AfhAdsKp9eZRNPK7dLQLxxls8MdilvlvgI8VJOU7BXwbaC/Ku9+jj+gCD7AoOp0g9+xNRF8VAa
Sz4SptXVNldaSLnAXE0XP1KDQ7jiYEGDHIALWR2sX2M/+BKGc1WiRewOiPaC9WSmkMoLSfc8ESd4
+7cxml4FCXgypXXhIheElr+uOXYDnZdHGdnpI1Edb5zO2KM4BB44LfVPYYJIvvCHHWNHImZdkCHU
zGtE0p91oYwtUVoPwcQhPIyuKCYzblqbwhcHnY6ElEJpKrfsjIdQ2ttO4IkuUjrKrJcvPWBjcEvz
EqNGoTr+DHsePWaGREbPKXFhq3zUGqlXZCmo1eQ7x3ACS6a5dKxHngx+G7WQzWb9mtEh+kwXTWN+
apm5rzwJmheriWiyLcmVjOiccis77WcD53fRTntPY0RXz20SvErkI2egliVRsbjmsVOHWNi1qD42
g7YWAg2SnoXDMte3EJctBiwzvIljetDYbz1Yk/XkfQ15DTkEjateoeVIwtTYFs6xCV/bNDyUPHeD
ARtuq02/HJk9h074Wczt9bRVdNuXUEL9w1TWxEu1dEnzjWd79wLwxuHf/+2//k9c+f9OyMYW90cv
3V/++t8wd/nfn510f/6O/z5FHxWttq/mr1/1PzA03SVMnEvwfwlN37xX+e9/29fqPfus/5icPn/b
P0x4mvOfwrYdU9cNDECOp1sY6v7hwtPkf5KAPpvwTDxwzJL/YMNzyFUnd4p/hFtrS9fAG1cDLyA8
3THmf3JxZnmGqfOn9f9jw3P49X8w4dmWbVg2WQq8Rkx9EkPgn014lPKJ41hkegP6pR5ju6gnx0NG
1vDIxGessxstWlLDTdk8kT7gkszCKNTCx5MXmH/pl5A8AKh7oHkOWMhKAKIDJsXtDITzSM3D0ZoB
MEq/d/jETPywLgUWzYMSqYIcimFjWW28JDAEPj+GIp9I3fb3aDGhw3fLofEoB6QblZeeGGizT8ry
DJWVrECKQfrtL141sNRHIPDR0O1LXRHWog6pbt1aL99zhy0iw9yWLkpbLEx4AOJpM8jwZzOPEPwg
uxtJfjdGyuP5p0UjeT3V6Q/L4l9Ex4v58/rrZXYEfV6e/Xx20nb+fJmzKjKJu8zM5cQLXLSeOppu
n2xIi+AO5caH9VuIhRwJx2PWspS0fpsy+7J8VCMoaV/ma4G8OyGSh4sO1Oagl+KWeVxZLWLyH2N9
6DmSldrarOxTM4bNJvCopwhmv9ZpeoQlzYcQMfCoGNdNaVjgQSMzu3J/VCWa7T7k46e5g6jbxwE4
v8pCUx9A0h1fvlBEfMWd/wIh7WpwTACAtjDI/pnmuNgmuPolkJyKHs060hh62tkVjkyrjxBd4kkx
0YLaCER6hSAavwqBK4YdkAM68YBJQ06tSAGmTeZrj1XBAKqdB2n2vcrTczqzYgLXfSejax3Q+2TX
5Y1YqQOFpU0fPK0Zt4LumGXtwsF9TZiEzlifFxokd2Oi6zb/HysjTLYn5HHg4YP5iIkZoqBb27bg
K2LeSzU/yhO7xU9BwwGc+13gsl7MhQg6iUtj89q9pPkJDuSOmemUi/xH22dnm2sT1tpvM3OZ3iPw
GfKXumc9cuMhB2LCBhCFV9SnXB8X2xinwf38xUAtH0HTafgpwmnT5fJlbhprYXT+vquo1e+cF7ax
NnwEdYZoJP7SS5+EWGJPHazaLUYuisl86bqRQ78/+HI6PlvP4ZcRfgeOsyHIgxO1xSqb13VW5Weh
kMAaDTc0sQmZ6n/ZmJ1w2ngQtVxjN1n5lwOzccF492vM8l3bmtdqfjdkHtCPHpeRW9F4h6glie9z
CgLmEv9CY+oOeRlMTcUIHyIrfWzet5ZHbyNURq/m0lpB9IUj7dja2mpIokunh2+a/1w7qVrGqf41
vwEt8nCuxz1NlED/6mgg95wqqbsxCo518FUWaDfMpn1WgVjJEeMs44Z8Awr6QUVMSUZ7OCepsSxs
XnGiaTjgu/4EPv75e+1zPGDzKDkjDPmGI+WDGxrv3+9usJP739/vrv5PtzsCaKnjubYAT3nmX6zN
lkaCeNTmAuEMtuJ+aCG2ZO+eC4ppomvLOJojkXNOgCGOOkaRngFsPFB+M3c/5zkQm2iK36XpAfqt
4LCEnB6Ac9A0nloU3PnFvujIZxkzJfuxmbi79WNlm2QLdOYF/P3a5HzHaft3Y/Er9co9z1+VyHiv
MrRMoULdHkU/bc//SL1wDQSe+6OY8PF16Y8Baiwt45YQjQ7/YdoYR0JGQG+2nI/IJI9d7eAk6Ttn
KYq04bfUYF8r8SLCEqqHTmu0YR7fuOhBtQEqnNHRBOAtQf9/LScEyxNMrpD3N/G6tLgKmD1HMzfv
KMD+aW39ac3vt5KEhhnO8Om6JcUOc51F7tB4/fuPytAxyP9la7ZtU5r42lFe86yb//3j/QKNusYq
/x9cNhFNkYtqrBBXUu/f58vUQO4s/DxcSxcGl9phFb8rq6GeRXAG8JPcKJDaejG8zF/tTXxIwwyQ
8VS495BdyUrccYtpgB8EJ1c2KEP/rcnk3aHGMTTrHWMNqmtCHfB4c7WMihztUT7VSflu5tZVePxz
wsYeAcwZNAYzNF/TIn83bCq/RAuf0YG/SxCYS0Om740p95wNf8KjxrpGX2kxsC0tcojM4N3WKItX
teBxJ30uIAcN2j4WY2suqfBHgeZIXGuQabnszkZvn4XLO/3+lynKn4hFOYN+PeZxGkJwomMrBpCc
DrPu1OM9o0pDKduxT89sj9w4D+xrlKvr0q43tgXJTQv5srZ3zmIc904x7dxEbqc6cZgH8g70WKKp
ihkMzpi1sLwCauwWaooQw1Cect7A/GeLX7JnycexmDalPudQEsawm0LB5t+266RIfiK1f/z75SFB
IfzT6rAsFodhevCIvlfPH1aH3uIJ0kpMWabkAU0ybWm757R3z9PENXLa/JdL2Q1L11uCeJ4JJKgO
55suZ00j6WkLv1o4wrgqNoA80Y/f/2hE3IUNfnJCx6GSB2tbl0c9yd/nr4RHyaoY03csFex4OmtE
WFuS68JF0qr3orGu0SiuUe+dzUqec2isuMHqc2wgL9MTLlar8VnPL4D21rUT+pHRFukbNTcw/PN8
CUh7M/UoV3p+U9NdkxLHXEO5DyzTPaTile8jBBuL9irBe5fByNebaC8RwcM2AbsajvGedKt9Rnda
knNPz48/Op8/shpxe6VtvjcBzSzITQJsx7bmsOGNbH5GY1z//kPy/tWHRMyWQSfbMiVC/T/fwqSp
1bwTou9ip3NRrAM0NY1H+pDnTmbvtYTxIlhnzWgx1YoDph+sx0g80E8LZjs7t7Wp3uedef56Y6Lf
wCBgk5aq3Jqw5vEHuL98+mmTxonF1tloM74B8e8xiLSDHtxwhV48n8bafFs6KX2W789A85OfeTlc
5s9q3vAD9BrBYF8wLJ7jxDg6XU3DycZnzGcV8V25018Tz75SCtPuMKxzQ279Ak16N27BxZ/wEhBy
a7EFzc+UlgZL168EG0bYs2Hk89Lgx2aoTLI+vrrsZobNXU5Q0IomAx16xZ6NZPh3Vmvf2CWAqj1J
yew0vsanC6b2rlnUvzObsWHsvPYRLa4iHTf5HOFtyof588PrfJ43bElSOBB46OKufoX8sh9ytnPS
bnOkyN1Rufa1CmjDPJWEHvw/dm5L/vOh2gZFwlHK8yzLteeq6487Nxcw6D0D2YRu5Wc8One9TO81
Glui5c4ULtcqBPveaTmnufRYdNraYT4BebQzs6PfYtgIC/D1Lu76la1zahgqVCllSZhvtBee+ipE
ioM7svdG2zxzZkmXcBrGbQ6/IghxNhDqVWZHDQQfz3lOYB7jgMXEWQaPCJpXjlFlySsgmvkrqwLM
ojGnaEG1TsWOQIg3RYaWwTwnjmjGW9U5gcwCYan32DIRXGPGhHEK1txr85cRSP7Wd6EhzCF0/ziX
ieI1GRD6YMnWpHqCiJawNNAsUQ1Zezx0+joDAPP9JLF8la5U1ic7wugBsBbFuhzbu7DzI/qY9feJ
1fK4CkWPyBSHO2IL5AS5zUQwbLDKhxzvmW8ZS7d9maJZYWJVWysJrloTfLTabXDsXajZOxxx7pyW
Jhco9BgwORleLWojhpUKUkU2HBHgOAdgV+TVMSvpmZ5CTJ3Hbdo1bLeVnZ05Z7DVl9FLkDjH7xO1
31FN0L85lMXwoRF31umk2o+6ubQG3gqu3GpZV8HWlzHDCrNBVc+hmUdZwbEPXMWimYufMudnk4lL
DvoLozoQv274ZaacM7/riiLNd3Ynj8kcMzZq/GGq/FmrUQ9OJBZA9J2XzbySyvmUOQjWHGvPLbK7
M3BGduEzLlCl7nw7+WJ8SiMtMfDF1y9dIEmhDE4oZ2adwpHmH8fa+CF3k3vgJ3cjTb+aYa5ClHFg
zsC4jtc8BPVb6pCNGGeYJKMPrQGEZVESeREHqQiMmY+QIur4RXMZ8l1pT0gBcGFS8jlyO355o+Zi
YarcVcogejGuo3r8mfjTnsY8rtL0CzEXjBvXOIgsvlCH0dOcS3k9RFTQsFIwbk87U3OQLcwvCU3j
y1D/cmKcQ30GniWueCfC6uWCozifdgSaAHBhmt4rR76AotrNp3ufz7fnCTZG2imLPkncOjtcNc1S
R/jzm5JLGrdxTiDCF9Llr3y+PLrxFkNqD3335Xs9RBMerAK8cou8RwbTuXXTez+f6yNJUTN/NGaf
vjJ8MJd2mLSUuv1D08iEZHNu5Mh+CDDKZHziJJBg10ntS9/Gt4YJ06KfP+yGoGU1Gm9zSfO93ubS
e4jzZ8xrv6r5y+babTRJondsFBrI5JPormp89Ib7IsBVDMD2RXaJrBifqUvME6vEJohhUZXhJUPV
PERYyDPJ1cToy28sXqWOUqInqHChO786gqlNn2C6mG8sU+rXeXeRDV8/198h/IoMnUUwzm8aSUUR
OQ/khxTrrNkQY/Wae95L7ifHipL/e4uYCGPc1Cq7D/MbHCBmogTgwM9DbTDb50gS/RR4wVcWMHFS
Y3S0DYrs72ISnBfWzibkc/Veukjd3ZQroMX8u4nYPwd9XtevRpefNWi2Wi+J8nyIsvpt/nXKms4o
SdYDRgEcd+5LgGsYKThCdo0bBTfzV8+PDlrsR2iqxRrm3C6eZ0CwHKgbeH9ugDVm0LVzbPc/nGL+
S8N/JiyX423w5Y7aC46sgwGIk74vGgc/dnmAa89zD6ik7C/dcpc64/X77XuscjnwLNJNFIMMxRa4
ikD18lN5GsN1471VU/g1d4QSnU5LG/1ANhiSdnRJUha+MuiZpNOqZmSytsbsXkT5ua3Ksw2lrU7P
NTpfeAML6WXnuqPtBHV+XrHzsgTvfnYjJJAFNyPdvZ1U9lLWINN0fgarOJmCM1iZ69zEaQxwmGGm
3zqwBCuDNB5QlOY5FOp9KFqkoxldOBrHX3i3f6j5pTIJ5FPs6k/iUOdXV8+dF6xDuzBmu8sJZf5E
w0cd72Nsc5X76MyJXzlKwqVpMvxkGqYQAaHH5SK5lf6RS/MEYk+so5VJ0NSu8z08Q1X20PT20inm
rgEfqT9v0vPiyJ01jb5TzOD3e++IjOTet+ipO9IrPcHlbSPvZV6TzHd384qpsxoE5MSgaoa6JHfx
y+6xy8w7xfeHLIypxk0YbP7+pCj+VbHn2ZwSbbqegvr8z0eGzIRIMukMdDvP5xmuJ+S7MXlIEgKN
hv9F3Zkst61tafpVKmqOE+ibQU0I9o1IipRka4KQLAt93+Pp89vwiUrb96ZPZFTUICcO2ZZEEtjY
e631dy6RLOv56EYQ9yr38WuKWBWMMNsY/YRjlngoUeZtSq99rki2cB2DdOwCX2kx7jE0RGkSy7SZ
Yg75cjMGjBr/4QPI4h3myejn2e7j//xvMbDFgFej0rXwPVc1Q7iq/dSQTIaqZ05Fuyqr09GMoPnV
NbJOVcbpmDo3oRcD5loPcXUnQ3ZS6DGMiV7Q720YWDUoL5nbkJCpRnNTXpVSuRSVqJc6F09+i1pA
0QmiGtzMJl5p03AXBWVCtrCLvhh6AI2L70Me5oEjN5G6cVL0HAqfddEwF/Dah0keT5FDC6oI9Bxe
sc8bopHJqBfFfAYv/atR0iGRThVTG3El6bkVqtS5Exb9dKjysTxhZhARN65rPPVoEZ7iRnn2kBI7
fVqtCZd+m0IqcbjVmAYL0lQHvDs25U22g5vfU7si09wZAwEu6Mpw1mKkaj9YDXbFccgUkB6JNDoU
E/KnXyg3QKVG8omI1qCPE7TWmpsJ3gRlQPUFnQVMEVONXMjb+MCJt49DJX4+JhQT+xJgIbEgH/BJ
jAdGr7sRPiCmLvPMRjEIZFLaD55MPhXKxx8tB9aS68mwHBjVfACEn2IyZT/kXk2VpxIeZeV7JwPB
qUPh7l5GTxkgUPOYxMNBXCQLv1kjNS8dga9GFbAJpB9zx9KAhXXWzgubkcwnfIP0jrI0GJDBEVKx
rHy0TrSZUJPf8CrHf8GaexNp0J5CX3kK25M/Zk9+7n0t7XNNjeMWCKyBGVESBnA7U7NxBF3+hF3q
PbeVdoV90IcZ30tupKHmb2ETb6CknUWHIGn+DodxaN75Wvy9H+wHGzKs2jPTSTCNmzsG4UdpvOSp
8YJ/FlMUJNrIq42Lo1W3AD18SfAhlmIJnj3VdZ5bSKJb8UJWTSJzb8pCfvL9/EgoC27FYgpiao6w
pvm7NR26ewcZGn4J1xp6DMy05DuzUVJAsvyi07Tlc4co2tgQpSGxBpshzQ89yy4x2Xw7Dp35uYhw
m9PL3v3zc639aob447GWwQcsHVKkpfyOw8haT2pzgWZLDGvnIjMZVSBxAiDE7Jh50AeB3zuVmnbG
ZUgkRndHDrUqI7VSf9TIPTlrS1Jdi5qaXw2T47yX5i8h0NJiaq19rBrbSNS25CUjK4uJHACJ6JFM
pvKCvKzOFRt02gxHHOt1knOa7eDor+IA/YfPawvE4/d9THUIFzRRqMiOLEaoP+1j2CqkKEhMXlmU
f3H00QXwU0S1bHCYWuK4n4f/VeDdO952PerbQsteozYkUAHom6NVNFUTXPWFs+rVW2dT9IvCHmfa
i7hQo+LtdcfYVUl5oSu4lL7/VDIuF3iIEzrrRiI3EEo2ODN0DWBkUYnOIJAoNI2VUbYnx6feTFLv
rkWUfJgzwXzkZRzZfjYK+ZtvJEfRTWqYai5IsocCUD4mZnoJDOIofYjdU7VJKvqL0fbuEAw1JA8G
VlQktDKeVzv9FDXG2RwjFOcxRaxoGvOCL6J3X5foQpGJzKhaYhoHnP1e5/+UbJCMIqOT42wd5QQj
KX8tPhaHRuAOVbLJTUYzpdFxhA8c+uwxD4EPB0aUOHoIW7OKs00Lbrz0avYxQ3scfNEjVLifwD2D
PSlWEEYq6bgRx/lckPstL1cn7MBWxEyYlAmZmb030cdmjgltsdrPvVpK144dfL3qR0hrnhR+1gzr
oO7WK/ghNrNIIPVysjbkbzCqoaYGRELbpoGG5RiYuVaBtmoYTpFOWUf2MB62GCQaEvHCjb/zRwAz
U9jKwO45iIdF1MaibXDgMpAKqlJh+PA+8vRdnOSi/zbU4ZLRJg0OhcXcyKQ+x4p4b1PDrxMwUQTw
sMC2IL6a7YQOCXhoE2JK7VBHJqIE9GPgOEXcahj1ULNSJqAimXUyPiPz6jUoC2e4B7umrWgSVWCc
GUozdd6sHDVfYcQdmUDQrtEoj050ZfC0ZVzYC9U3LyAqDFEDytMU47pFFFnwzROgjtn5SE8lVLHS
fe7S5wbUeSyM4qC3mP+xAOwE1XqYP3k1bzPHi4VF/4A+QDwLtWduxeoNOl7GU/sndE//+XuUVCck
tYJVaW99R3TM3BNtYj3x2FiW8R03JrUd9krR3Y3haCvWXeO5/NEh860WrRyr5AtTj0nASTOIhRDz
QqDTRfwu0Z0G7DcjqSBZaZ41rVRESEbnVl7hEUWHZrw3doUp7Wuf/UnUig2THIwoznmWnUhbfAWf
uuCh9wPpEmVnEBXxeq5GbYti07ZzfZ042kOCof9C1oaTmlnfosaid4IGFGA50o4Iroy83Mg+z+Eo
LvncJUkymZ+a/SHaUfHSSJVw+hCXCv+YgPktXA0BExPV4JK9zrnKNil2igID/kUddBeTuQgiD06Y
qv6SyS0Jz/x0ygY1d01zByGtmUct1ZIJJBlL3Q8seN6OzaFC1y825mnE2baMg00q5jZiuBBRw+tl
8+CFWPy30XtnvTvM6m1CP0VTnXGfPTHuuDL65SeSDF6z/0kW911cI4ifW6YZr6KybnJat5w9NCyD
szIlJ1J8Lr4WfsZsWNmYvRMqc8tVRV7U8iMmnWSDYGq5nbFx0VPpLAiORIFGzI2Tkqpf9ZZySrRl
hVIdJpT7AmgU7ZBk528WTk3zpWw9pEcY4G/mTztVNDC+eE61/kYh8F33Kh4PPqs81TcneyxDmpp5
oJJhMzKhil9Xtn/KGtjXo0Vk6Pw0SAVGs0wdxMhivpVGQK8ZRfKhG72L2OhyoIYBd++CreHP59c8
Uv7l+NINS4bVAc6H8wBF96/HV1uJf9UoZ1GGsQJYM6Y1PtbC7IL5wtRjc1jqypMcbEMk7kl19Xtt
q43t2iZ3Zp6yzCMDse2J2wRt/ez5SIesFS7jpyCPP500+YdD1/h3Z65Ne+mIvgE48LczNwXMkP0U
ymuQ8pwHyUWZ2F9DhU9gKBJAYfnNQu2f4QoeVp+mkx4HJIk8Epa+NcWA1JwnmN69krAzTdpm1ZYl
rSinG2fQPKMR5+u8mYt/8W1pF0rjQyFzi3S5PZhJuyszC/uP9Ch2pfn8ahyEqyr9Vaja0zaJw2WT
KWfxuElxuqys8pyooLm+bdzFFjA353A3qQ9KxDiptpu7r/kxQziyhzJydRzpe+rwon++67q4q7/c
dcWwIO3olq6aCm3kb1hhqCdkU9Q86o2qPxlE1RdQU9qcRkVAQp6XfHHSrwTi0RBF1GQMxAk/oxbF
FDUPuuWM/QiOBnqDtSy6rJEwNFO6df70JFWAMWkPEzFq4f2JfkASsKlAGkxwsblnEvCCwIkoQKck
/hC4QdiC29akn8PF6balAu+5iVUEBhDyMTnWUTKNLik7cChrit8/XxHtX9pR3TBNDRaS4hg2zalY
cj+VcVPfVliUdNCKvTHZacYGhwW2WDU/tjlbIxCGy7F09+IRtkvX3gpruP6Y54rRmDJm5IjqR3FE
0HuR1QiL0tExj7bNrSzOwTFka7GLBe5DAJvhEXDzgcNo5gn0hMMtAv1WNd3DFBo4PIsKMEgoUvBR
8FDeTwIkVwfwY9Cjf1gMyr/MEsQWwCfm/TgqYP9vW0AoV/hVjo7sYmb1rkjlHQyUwU6+TFpUbhlF
UWcBvRjOpcYbktSXx9jnTDACtBHIJkkzj//hbijOvxAPeE8wTKmrETZYjA5/vR2YnjBTaRNk2136
6sT5cS4/xETd1gaX+MTlXMgJAlLKUTqXefOcejD9s+M/dkXzJccR0xJj1nw079pYXkLhWt3rRzER
EcPOSTXPuX2cbDYPQr/rRSkhcAoLb/WjWk7CT4XkRj+b8LQkU3mYKS+euOHix0d7vLbm+1yEzVXM
TGzqJHXPJHbpFdJd1E4NPYcjBo5i8xH/YKOiBpRuCHgQESRz+WbCZUpyTuhQ9+4k2xmuYtcnR7Ie
0p5R1hAz90yzI24rxohSee6LoEK/gVwwsmCPFh9J1FvzDhWG7a4BJ9SZXc4j17mMaTOx1Wg1OlxR
Mc54iqjC6nztK5DORQkpK/rrhGw54CHAoIaptGRiAooz/EwdSqTmMuXOVwE2oPESzBzaLSO6UiIh
u6RqUpz+awSbJaYCA61TDjiVrZ3e3EZq8KWtpF1BEhPJyVsjrjle7ZUWeivRlpniRs3Dy4zSUlBZ
olEkQsk7PysRYlPtjj0nejtoryaG53RRCtIKkvjC5TxTVaH8tZ7OKFkgGsCJYsRrkZWaXvI++dRI
nTGM+BjQA+B6cW4lsmZgfs2LJhDAQ6IFz2NQH8Q4P8Y8PavxvJbTz0ztH1XsjMRjrIo5qy6TTpwQ
ZMOMWsA9c4UzajHWjvqPYXWPWCj18HAwm5QLpbt9QLfS87wj6XsbMrVaOHNtK86T0vNOQdHjPIQE
EqcG3JJFA5tO6msrM8ifRG+kCLZYOSYQEndd8DcNzqIfCARiUGIHCRvtH+BoXf6XZh5IUtYVRdVQ
6RMd/duMjklpousMxV2xD0aR8aOp5+VFlS6aE9EGCOzFiGlq+j02gVsVazxD0u5JkB3HJL4ErJMh
y+AIZUeBZLXNG0Z/V4PBM3IL6I9smaUC/JfASxfAkQAtxDhZPCsCmBJNciF7Z9KsgUMFxkTw+AIM
EhNfWSXpW74GXoXwll/UrJKo+C5WTg9O1U43Mbg1teBTAKfiHdi1eofRKbbT+blFdOXxbItf9/mj
7zaD97bCqygwVW614C0GEeiQh/vDGDC1rjMUV03YvMURyZox8JCHwzpBkQqqimnLmsgMwHHBWewY
5Mxf+OMZBvbXMaxedWYAbjGIyUD2KlZxqkPQ82liCXDbz62z6FU84dzfWtK80Iu5B6YgiWE2OF75
2BtsHPOdx7ipXpjFzQGiXpQJPenzdybAlO8CJxD9vnjEba241OydYwLFaiS+UnAFCTx7FZuTH+Rr
A97lvEmJu9ZmDEJDa6WVp7Js74oZbpMpuXbWqK5EtySxAOcVYdEesqixgcLoTlHuco93jMDW5tZy
3hKxvxYeztgiOMkrNtLURtEtrsWOJb4RmvqeVPgQswSwVlHeBvFDjLNjXdkPEY+qKKbnzTgF0cRd
kPRESigmZ3Qu8c5PGMvfgOtAWkAmRI+sptGbLeGTxrPhAGrNUKIioEQrSG48eJlwU7AEyVB8eJXs
kAWZpOKjeBZeJfP3m7J+1jV2MdG2W7b/CuuZ/zrUuLpKDlvjDzC6ZLrCg4GrIWSQlvzp7BhhRQ8W
O18ncezMtGPsR85hDuT5NyeSDz7DC6KRjCLpu9IZjHhJHCUNgBMrexVLuZO9x8q5ibJVvLmpAT7D
6IH5Z4RhVf1sA8+IR0SDkmgOMm5YyrcCfxdXkAcaQLpiPOKnd5sJw3GNZrJiukpoGx8pEZ9L5nv7
/PCjxVUZHZR+Ij2KN9031lNVdYx2jK8ksryOHLPwhjggSRBg0Kk/iimD3COMk/H/Zbudz0QLOyfb
k779mIEYPhk7J/H2E2Il3fm6YpWuwLJYz10XjDCMBXgARuMO1XqmWeO7fmp0BOszYgieIvCW2E6u
etWtCNNdAcRTtFNbyRhcQG+dbOlQDodMDFvmFaUApk90HgKYFQhWI069Gbls0JAqcrQrShoYAQOL
JlmwI7xWw6MFJ1BBTp57OlNrrth2VNZeNNHiQBAwkfh+uaAmoKKfOG/76F55pDEJQijZQXd1IF9A
gKHzgSAWs4AXbW5ehkHRPEzrmXCBsBZm8SqmEnPP7jfRqzhqMzGbH8PNFD3E+BBOYUAmnEJDK56c
OrvpaXvCv/aJaok82eas4M0oNdCF+aWibxO/OKp40QbXFfZqcXYJ5Noc8Gery2GhiL1CXDhPLOG5
05zx0VZT95rKT80sbozQvpjlzdY/mCK9ZXm89jvn8GEYWDnMLUs2advOcnDWR1uLsylOM1H3Pgz8
4kaHGyGM8TPzjsSMwosHsABfMk2hPfHgR4h3if/9siMJdsEUw20c3FkaRC1LMYuIrIBnx0YZKhjh
AqIl8OqDDIai4FeKk72mOBLXMubpS2P9ruC6OvcCQpbhf88vP/qg3wQfv/31/0n/8bOu5H9SRpMo
wv9rkcgmfK/ekuat+lkgIn7kb4GI8ZemWdCYLMoIjBYtDXLb3wIR/oveSnFMBCSWKlsy4o0sr4QK
RDP/YvRga7Jma/TxKET+r0BE/Jdsi+gnjgvTUXTlvyMQQbP/W9NrWpqu8Rt5hyYBUKYsaFg/tXje
hK7aKPJPOqhgN+2Ke/qofGGVOo2LYyoWUquPeJ/uMWk9Ktu2XOSbfhNvrYNzGL8bx+6j2XGKPmT3
ZCedk4/oQ1ka2+SOjZr1rX9uUI6/1SsCMXeji2HcVnWLnb/FQfYw7TpUWwRDLUrX3yfL8lruzbfg
on+G2/xkHNU3fL1b/P4J5Xmu7s2x3kvreuWcm2WyzpaBm+ziZ/VaHPuVd4122jp/VF11lVzGVXll
S8/Zdu/pCpNBsnfW2Tm/9k89zCoID9fpaG+GY/tMaMajdNa+qXvdJYV50xzNTfxgrMsNoTZbVOF7
aw1F4BPPzD3v8kE7WFvvOX2UMPv5ZgPVIF5YBp3rb7H6pe5BHpzUS3tf7j1elICYs7M2tmBXw7nc
F87lvT2FeyJc9iQoXsa9cx6fuYRHPsOnusrW3m5ahHvTlVfGITtbC2tBLs6NLXRHroVL1Lx7x8Fm
RWLcUd5rx2DJ7r4OHoDq99k6XtHaLJtFuoH+hz91uwq+QOPYK2tnTb+1bU/etYpQIRy8V2sbb3Q8
xZfDNeDEx+1sHZKBwCSNsfcSmXLG9wenEs/D90Q5aJnbH6ApuaabrYeDxvsajkjOyZP+2txGlLnU
8ubC+DId0214LQ7lhrS+aFducZd3Iz4X/rRcFhJGd9Y63eJ2fVD32b1+lR7Sk33hFV6ctUJQ8Ip+
Eg0Plz3eELm7tB61bQlVDKdnV3qJD90Zn5/PERf4RffiPIKpvmiH5ladbQz4g83U0YZsHd6osSC+
7iFcKytqgA3Wh+v2zd6P+yZzl465Sg/KWbqxPvFmCrJzmG6ttbLIT/z8EmuDhb82D0QQyWv0DuEm
WRZfKd8W5bW7hACbhGk/cNHSzDWXwzaAiYRdKRKPdQBUn2JD6RbHbt1DQVqk7wZ+duWGyOnI9U+X
1F2Q2fuIZnuB6+o2+Vg3dxLRzWeVNIzo1KOz2L/m5A8t7JXnYou4In7IxTc83JSv6Wk6ZOvmDKPc
R+rCr/iIWEayO+wGWCTKWaDPMRNil1jDql0r5pcWep/TfEoqdD1c5ryDQbCSgU8AhpmnZnH5Vq8t
d8AseAsSD1hE3+DCk72ON+MpjYgdgHtz4N9I0CAHCO/L+lu7DBbDU7KCpLCtKCsGFyjTZCkydCiX
GQOxgRgPYtDJPXX2CYSJcSt/GwhaCFm6SOA3tKPjW7mfXjJcvp29vyqXOCji6vItv7eXQeBTKwIU
3WFf7jAksN6SfXg27uUnWsztaN28B8jkq2Y97mmeNs1ak78bTyXF4rI+M4NaZngLaOv63J1g1qJI
OBnP+pqhiZswdkb/wirOlXVmEYZTUfXhGUG2G8lEkQWXkPIZY20+8Mmc7nphLbuNdq/2PMEL80lW
gfqx9Lx23dJqYLHDY7IW0Ymh+IeNF8xqWKOxVfdlSOrTzmIG/xbepJ25cdQ1RHmc/T+lJQaQ5eol
hw0Hp2kRX7FLWKU7aN5GvWq0N66v/KWulqr+YiIcc9PvRfUirWCUxhsMbRcAHdNWN1eqfdKwFHrv
JezktpZDyiX+bQegw/orhuwLcpgfS5dRvLI0g4OmEAG0Yp7Jgmi4fLBilJcxpXrJMYamCnLjfpl4
37wwWWtr7dZO2xTvY/iO3V5dxc+EmCpf9YOlnrKnMt0hr3oJsaSB82BvocjgB9Fv5FNlm+6rZW6I
VKuf42Btms9NvHbkF2ao+RaCIHZhcshoYylny+lLi7HABJjponNx3rjW402L+YX9rb9Zz6wpN2Nx
PzSPIIc1DE1MG/fNNV7erJ0C6wg3TiJj12P/Edi0lFdfWvYv9Yt8lUmKw4po1Upr4o82DL23pB9n
T9LFfqy3H86S1IlUXmLGV5xQa1gnWSLZ4Ut5bqEMoGogZ0LxH4mmObe+OxiL7NVqn1oUxiEzaSbb
CNvRdn0DrthQoiOL3oXLxG2W4SPhKyviZV3rhJkdC/nO7/mCmdgVDTOCjTUPh7IE6KxWLQCJczLf
UzhS4TJadQ6w4Y5tA22wm5kvGmM5hI1mt1JKQs6IAFzYpz4lxrt1RQQNuYnPCUSdr7RqmDur6Sn8
Qvihcq6aV8WHP4LQ7lhT9w7QJ74Z1ZNzJu2qJVT9qMubZblCjnQ2SJ4e3Kduteq/Yb8CD2jBk7gY
yoX+4k8f3UlJUHAX2PWyT66KU0dww4ahnFDGs6/G/Me1XWNGi2ESeo+QbFcOLCY833DanOzsmeHP
GjXRCzHg/SkjgfrmRS6MPqdbZRsJg+d9u+uXhVu+24+wd/DqXzYYbrl1tlDf+aM5Jfvx6J3hYy7L
d8D1HS/FTS1cc5Uc8R6paXK3xc7kcMHhfNe+E0PfH9p37UIyzsEgpQIPPnMRX/IjiYzlF/Qvyhb7
riWWJGCxRESsrWHDFwGq821FPBkNhpSvs2DLWsXxHVG91W8JrrXiTVnsyG70pmWbbxvjpSfa4wM3
/4p5mWtJqyzFy2GJpzgksj3SbRKn8f896QQBA05uw+WbjYyR2KS1aa97c+81Fznf4200NMsPxOrE
Lfx/qdn/ByWmCnHIH6rx6vv3b99/KcX5/h+luOr8ZWIx4SCShH87B5z+XYkrzl+iANdkFZEBHB2F
avvvQlxX/kKgDcdL0VVqZFugAH8rtTX9L8vBnlBGXWZogrf33ynEVTG6/0/syVLRDdugTyrcP01W
LPM37EnXOlB634TJR5AFxgDTcjK06lGnIvCwU1tkDS5FgQfXShnTaGN35LzVY3avjIH21YNzxZSw
WflacC6R1S0rfFbdJBuKbcDjKxcv1oRd/08X9++O8H9lLaPgMGuEXE70Br+/aS4mtiQ0D+JC/No7
ZIlcV8qIB06qaagH0v6sZROiNFiKuv+9rjDIIA5LW6KGvvg27p85FOWtHrQ/etNfWtNf3si/u3rk
2sLLgbONjedvTYyG2NvJDMTlZNSFy9gfB4SiMjTChmJMqIet0vx0eihzkuM3RCMwGjJIl/vz9fgV
gP1xDx1ZRROq67ppzfTUn1upwOtrIHXckwuY0FVZrHpPOlXkcbt6iqXIn19NsX5t3SxVVWXCxfAL
MCxWDkEXv15+Ul2Y+yL8c2tFax+KZhV0nv4mddW5kqB3KmpMMM7km3e8EfHx98d3VY6841Rjsz0q
LABT3qd9/xJYyzbIo4MXqKdeVxDuEyqDD65CMEIyytu4L0hOiuqPXDC4AUh3Cq7NW1N4rbCsGFAL
zW+Z4AnUNIehcJ7ldpD2WVn6W3LwcFmOovAmU8hramoewkLBTrJ+8BMP58iyXbfw7NcK0STHLD5V
2JYd8grH4Bv5k6MYu62Q1turGk/ao5E4z03b68uEGZCBpEpLsY7LQnTFXohrSWCa9bJSfGNVe90n
ni/DXsXGi7V3Kftm0wckc3hRpGzUrN/g0JRRjii1W1vBrYmkjPc1AStgfruXwO+KqYekpBon+Bw7
L1GbXW8MW0lqKRGttN8miVa6fVVvOPKnh1QnECwuY2eTyDQI/dCvDSU89bJImEExNgSHGhH1kCHA
UQwSZ2ymAsx3/Hvc5fdE3/S2HmwMvXydKjXdxJbx4hFS6yR18lp0mAuaPVmxjp9lRFXBM3D8lq7R
lyC3wIVHPVjGOxnLopNO5EmjOdne8n0SOesoOxsDNHU7xe4mF7ZCRbvF7nM8lBKOcZrVPA043Byc
igC/HMcYZWzkfWXoWKp0WLuYTtky5bLVff2iFGP7XGC81QbquNYKZ7w1FjLgIO8YIEBdXtlNdc97
En+GrlAPuaQerGqMNr6G71hcU9AqLVmqmgzxnKFzsNHxWXTVUOrXXVbYGC76X1K1G3l949Nz0m7P
7AJ5o513W3yFkSHazMk8p7piy1dd9V76oivt86jY5V7WVOyMpNRhjAttQRpzZ/Hnh079FRH/8czB
sFAY3Niqgc3lr89cnllqGhZwfPRQwfMp2rVq0x10HeugrttgDaEfNBvIqrJewwJVL5wi76FL1Guv
+G47pf29B4eMOie8ePcCTgTkCtQu/JFXcneowiRdlXe5rlt2TUmDPj/JW38ihiEbw0Nrr//8eRSx
R/y8hasQfmSGQCbaaPh0s9b9pz1Llkc96MnHwV8RwyUdyPgkPVoj5qZtqZPIV3fWUkUjJ1FHZXZ3
7Imw3hDd4a3yIv5hMfNfbuP6v74Z4DTZgnthIPjjWv16cZOaZD5lAM6RDbpNy9JRoTV2uhtbvziT
RSa7UEj1I6ornZAYe4QLLCurRjJmyi85xW7Rq2tTSYu9nVXBCcYtuT4azzVGI0HUggVoHTAU8/ML
EJSLEIUMBggJeZcDpkeytg4rHQ5UO566EgCp6kvp2KQ4NVVhpBFJTaKdpMifFoDxgoAS70X1UxKS
sgAT1sLzXrKi/ppOeXXRbS7hP92rf1183C4L6xhwR3wHfr9ZrGcENwFewhHI7zqS1Z1nJfVRauBt
+wo2Tg3emmuryOUnGEzfwsGOvzuRIUyre86FBjpuY1hnryzH3UTdkKRE6xRllpx1U+QNRzY44Gi9
YDSfPVSNNDziagKH3JtuPm6hWcwsumiwNZQJm3oshXGUjYpwk2CMf7O9SzuumvF7oRnmWUJAfK0Q
JD5oAQMo8bfYa94MJxXTG5NUosBk/xFX1Qw90jd87ZwFUXc0SMhdqFDeVrJPklQPDYHSPzBvSY/P
YB2NK3wEAOvsyn7TguJK6NT03ccQKxLZ5qoVXoc+PVdULFt56LNNoVrjMcz7cBfJ8BDLyta3pdkW
PGojeXByS8JTb5guUfHFKZUV/rDrcCUGtmu50z/zCGMmW7IwmlTVbB3GNX6BfY/CuAUtC4EYrx52
77DanQKeCAV+21yKJPcufmEREeOMhLXhOWPix3WSOB8lL1V2TqWXJ5XNcVkr6Nl0c7K2pSSvm1Lg
YbgIpKQBECfN5VGGwFlNoY4dXqqqT02rX6VMN2/OFJVLDUMGHCfBQFtsmO1Sud8k3Ou4s5LxmMeV
+UjUDsNcmzGq0eBhgjvko9SEFaHSk01mIJbReT9WV9PWxocEr9gwMHyg4KI6qbptX1WdPZyItacg
PMiWWh8srakPqviKRGlr9+clbovt89ftCJiaKtzErkE2Z9Okn6fROBzUY0nCKK6Txj0gz7QuM3B9
wM9tjpsdBFmdARFzIwVqLLwBnzvl1M5pctTvvawXq7zFH7+JDAD4qTiYQcFhmYZUwKZRaIuujau9
wP8mr5teNLt9zNtRvhoU3tdU2BNGQ/pFk0241z1BQr037UPMwNek5bWw6mHoVgamXWM6jI/zH2kc
r+0qrc9WQoJwTaKBYXf2McGJdNuluClTXLChTR/ayBwBmV322AUGoRZpA6V7/Fq3gK9J0wWbgRpk
3fv5+FpjJmzFYfE8RvK06AvBh1LtXTlI/UGp1P7gRPazFXG4mIlT70QOwyk2yeHQERNceVwMNx/x
mcW81SCYm9Re3/d0IQdugdTUlSyn2rOnYXYGLlD9+HejrbdhrZhPfmoW+6Dp2n+qVn8vjlWWiyba
G3yaccNyfjs4446kZGh3aENqbd2jWXgxW/PkDTHbEIZFK4/wxcfUx7O1xhD+guw0dvPe03cMrPSq
MjZ6hs28OuJmXziqevvzwqP/ozP8delpuoxkAb6zbP6bzVWDdxGQtSktelUEnuo2XpdqsieiYF1R
JlGzIbdyey0l61pk79a6/9JEeEZIzfRUWqg6s1zbz39UwaDtM07KZSmPZ+S4HjlGpXcA84cDh79L
nWPPkHnBk6WyA+Pzlx6nxE9PZgKXhUoatjN1MfE28ZMam8MmTS0qrPPYpsUhVA3MQny1fB6tTHf9
PId3q1VHr3EYEDohgRvZFLlqlWlPZbTzvaY6eCp2iIum53BT02qJk52O1Sx/m/+oDJ88uJYCzmM3
hRaMXRAm3PLdg22HakP3lrmDv2g5hSWWJQPsFsNMjy0xXstWTdPHzBqWvjq0e8RiGHZk7Gqtmb1I
cQmZYzBdvy+KfatY3TGQa/zYjU4j2Cdh33Nk5wXj/W+hFQ4fuC67ZiJpL4FmDIciVgpyaAbtxZya
jLKypsZS62tlyNLK6ctRBNomT5n1LnXG1soYnlrF9FjiWYaJrePtzNYzD6akInMo8w9DKWLSmzxl
q4e4dCaB8Evw+IG2ThWyKCmjTayxV4SmwWoqGYON9gANBv3GWOibEBe4QxcEymH+Ss5f5IAUFgDY
cJ3bpb7RVU3iarT2FjkOtiZa7WFg5qNFNOCmmVob3DyzPeU0T34WYjXQRLvUrzv0ByQhyoRTuBhE
haeyh0cSW43CSZJ+Ikxysc9EZed46l5CS8uwyIpxCSI4uU8mdUtsRnmqC0gmQW9ZpyRVgoOSNQe9
lIczhydsnCF6q3MSgVj23UtcYKPutdccO/3ASQnNSKuKRErPdPvIVg5NlaiH+atCT+BZpTJecQ+O
N/hnbgGJkb7NbWjqlyAajONIwbJIk1J91C1rPeQDmFYenuuxyUhcJ7UkjwVBpNIG8IehOWlp3m+k
rPo+2VaDCLX19nVWJHjG2ROiO/8brNl4KrWP0C9f/YPW+N0GE2Kmy86gP8AFVDehRKY1NjMJY/xQ
tgciNWO6Oxc38JXPxOZG/Z+dqSKWWjZetXrM3y1PJATVU3UpIjnAT6melvN/qCbqsJy8b1O7KhUp
KxJZsC5hrfoK8/dmW+3sjPi4Ic+qs5T7zjrxGiS+mJLj7R+G+4QQrSUhbeO6NBJr61dQ1EvJU26K
h8p3LCdtpWjYu5f2JG/6NE/XktR7XICE0SXBvcom8Y1o3VWZt9QN1Ld6NfpnieaugdTwfQKLKGVS
EbxOlg8w5XHnb6VqZeYFuSO93Z8b7YFxkvIw/yXpiKPUsrBwA/yrHrowNnZ9EB2nGKZZT5H8gEV9
vlDxuHRrnfQZW03lrdwV40GWrHHfNtgby7m5xVYOJpU3dPuuCtBRNqOyk1R4z71s59siqDtKZ6LR
sSz1l57HytQjdOep2lwzX4u3Aboftux2KxclCSMMGujTM3h8OcLsHs/dz3FLh/MfPJ3XbtzIFkW/
iABzeO3c7KQsWS+EbckMxVgshuLX39Ua4AIDQu2ZkaVusqrOOXuvHW5npMfHttIfiH5omROigkJ6
7+VVv2+F7H7t+HXFWdT266gq5zT//1JOdJNUORDmbJa3nObPk1PUCn1S/ZaGY/UbVw1Sx3IgB7ZH
rSoLpzv1IY9cFBoX7pLm2bVa8tryFQtt13pMjRM7or+gImyIwaeZezYHZ03IiwALnAfebRFMSbp0
xK8CA2ZtO2K5kPTJ3+BzsFzC3iPnl10eXY9hBkM8B90p65z8zkP69/MZtB7dCfSDpPTJis55Uh2I
RRFzEH6YLcSWVMJRnyf7H2mXJE2lKeBq+w1tXBjP94sqIYmIkjB4c0qjQ15rb9/NENmx57vXUlRf
uvSDaxgiTec5tbYtn8LRbQdyf4pgfgpJnqiden6bIu1tAqvqjpNqe4w9FD46fCqQ48MLbp13pEfP
ZX9PqnWdd6fgY3ZMZRwFut90hCBsT+Zb3QVXuJP61nuk5MhoflC94b2kTnpNW51soB10r1m0xCTT
NNumN+3dEsjmat0vnpiBgLXkVY32e7LIC2XP1jCs5VQxkQPC4i8ksbt/3UbVv81muAXsyLfpp+Qv
nGZjgLG0FLhwopy7LRnLDARJnUd8m62ggohH9oIOThB+QDuZ90FUMYLoR8zskwlNylJHPNL0knrm
K40ln93UuhSGSB59B4mApmu2C+BNn9g22tNc9t5uiVS1B8Rz1B6ib+1nFxw5Gc6uhbE36CCmtNBj
ZFtC38nOpdssWNBpfiYkep6GSbzbRidZhEkSOqda50c1qw8/X/46+eh85Hg7SV5EdChNQuTI9ntM
UjTXjCOSTcF7B5m7SA6DRC3v2Gl6qLzGuig9+Dtn8Blh0r8Lq46BTIQtx6qZPeYijDl1TcegDlig
WsiPUZj/TjytYjv066e6UDdTFsHVNsdqO8462VrlqHbK69iW2rc299rP3OgeZ6nUoYY1EgcKsPvY
zFunN4ZTNE/4yVXk7wHbOo+lbxxLIq+57YiyMhLGwKrrnvV9m/Y941TM7yQOEJPsqFc771rqw3vm
Dc9L6QX9SQ+yvzjYJOhW6l2fq3AXSWme6TMiqusD84pAj+6WlPCSZv2wuFWCixP2UVmHuw4uWqwq
5oL/GaGybHhQ90xsKFUWn4S9H6Qr35z2dx4WznM/DsXOaCL/0cwjRrvBsB2UQffIFdM5l0t4zTwk
MDPP5R85Mm5Ke5bKaZnoJ9Q0beoie/UT60GRxkDU1URSis4L3pF2JqpoMWgudu45TNRLnmuWFGoQ
Rq5eozcWUR+bucpjpD80JFycOQGyrpn4pdjExnbySZYaRN+dU7xkD6N0jVvvPnIP2h80a9pNCePL
TyIi5h1t3Nz2CcpH3NYRjGF7YTA4kAlEhpW9mCHRzpgUKQ6PlsrHja0Tn9TvpY2jOf0qnYW5MKam
gxyouMxFF7emiMiPYx24ZFY6PwchjMXQp2Zo2nJD5VKc8EUka5k3JXFORL75oQqvruYTMu2wOEAE
nC9V/TWhpUPbaTBIHMxibZIkhVuEFNBRBnk8Ls18UwYCWCS3EXPvUlMJUKd6WVVeaTPM7/4vHKTt
e0jL5boIfxsmQzxZiGy3BjrZfT9DMnAi/xuFfAN7OuJ2kE9pNKCt//8l6PPkoFigijBjfQdIemjN
4RVfcn1uXDib5BVE0AvrL2HNCUenGgt6iM5iXBArZMZ4ddT4y/foBncuKj0I/6hrAofZ4v0SGmGM
wzqkHhP2rZs/JY7Ja1YX0a0Ysr8zlIsddHay4X3roDIPBjz3FXb74WpYNYJIHuNHgfrrmCfDH6OS
/cHrjX+JK/RDUokv7AfGpjJyGTeNlIehtolMgYmyinRbvZhSdgnCxfHctcCwf4gGVYegO8xT92JY
DBoz7LAIVQyN9nZ0L8qohjWZInAt+l3dNP45WOrisTJtKD/foZVpNC12UrHZpekDHf5mb46+sWf7
dU7FyHQyHOvPzKIMN2h93fsb3YY2THIgAzQ9BK5A1TwJMHCSn8cWwyVYlHoaLXiX9zcTQJAfe4Hx
QI5VemM/A7UwEcoSedXfDKZZkS/Ndq40LsZQyodBzt6JDImLdjhKOa71Ec6W2s7KGmMxKmdX2Cm4
M8MZKmQ6tDZyxg8Pc1PYNMBNcPFfy6LzXR313docGMIKdc/tJYbm13BCy05kS4fIcpmbkT4Ub0Pw
z9ZddHMjqGeiWeYz6Ob57IAGsHzdIJhX/lNDb+tgo3pzF+9q9dWuuINCChuxF9Uve0mQ+b8Lskai
fp0wJPpFFjHo/nayNj2ImRVkIvnwc7kPXxKrIrmhb6ITKc1noG/9rYV6ehuP+CuRE/Xu8wAY9c1b
jrq0u+3UcZTpvNSOLcOx4v7+Vd+WApVwMG8XXRHygxu+zXwwVvdL1hWnQmXqBqEtZApYDFtp+eAB
xwpTwPjQohdHENcOR2f2f+d9gMl3elvS2sEW62GBwbZLmgpQ59l1kjgVUhy6iL9w8Gmt535Sfznu
zck7aGzdqDdkwAyPeQH4gVwcKLTjQq6hRaehUCGch5m0BYsyftd3JuHCvfUs7j2YxXR/ZU0JotkN
8x0Ij+wS1QP3KrtDVxDe1XUFZkR3Gd84iEOVohjcyAWRRKX7dqdmU+x/Xk6eUbCYJt5VjV14apr0
JQ0kO0IKIWTobCQPvpzOpBX/jpp23fuVfG3FiDKLEm9F5K/cNQZRj3C96h5zfPpU2FN/iwK/vOnb
PIrwlJdBcNJZ9R3A3tj3Rve3whDVZwl1ihDZaYyCYX0/+G86G7H03EyXhs4CyhWT86HbuDFPtc1B
xnQAEGFdK1rqVeq3CBhj5jyRvMSZoq29F8s2fptkPGo/JN+TnFrgZxUxO4It4OcIFarsy4YBdAju
qUipduudt1TRc0fraiJ39a0DSQ+3xSfB0JZvFXOnS0dAL4wD/iXDHXz+ziadPfPd1d1z2fn5e1Wk
B0MUaPUSM4x7EaEi0iiyfN8brx5xbquhz/6OvTCvU5neVVsVHYvIPkto+jcmaFlMBpnawHHQH84d
dbTkkxerNoCWWix6X4ky5q+U57ZYxheJPWrlycjZw6/rb2W29IfCH6o1NLvxlDs63eaVKT5UTwaz
mz2pgnY3ze/sEAVz8NV5eQHax9M7sn5f3AnT8bjU+a6vQwPysBc8jM4YPnhNXcR+y39v6NEgKEN2
N7chPCccg/WYpckx4L66GB2+g+SU+YW9CyLlPSYjMVSNScj3mAkn/rn0ChtmEGbHqQmTx6WrT/X9
/2GoH/MJf2RMEw/LTAPAG81CrwaUIRNdRSCPY8covuP05JXNbaJd+DPEos0C30oW4mwPCau9Qd8C
ntlmKejbCUI3oDFk43OaDeOzBBlQiuFYM3d6s+VAdrlMnbUFDAlXYlC9dAaKMU/2722RDOfODJGX
W9txkt53IbahGPJvusmwq9LSfzYW+MR1KqjoUbKBtT3hDrAOWlSPc5t8Eytm3EbXq5703dJczTtL
AHSKBmQEvqseWfJbHELcr4+qJvSyHvjGejSdlQZAcDLvl9CZKGrGyD/6KWp1205wz6cWh4KQFI8l
u81FSdxZtwC1Ai22HpErxpOxzLuws/NHs7RAuOXLe6Uqzt+yA8iJI2YN2ajcS09xKkukf+szPKmU
htmhMPSrtUh3Dz/FSDeVAxQuGzz3FJFbtSqMFILDEkWbpA5zgk44Y2ejejbs5OLouj3jvmrPs2hr
joKl+2p1gf4IefBocCz1w1xTUDSdrT/zovjyiMJz+BaryMmHs8wMeSnzmrT7JYk7aCBxZzb/TEs2
eydiV5TNzh1Ud1HesqXBN2JWzCySyz3v5I9ZsW1z/VXRjtonDcEZmA6pSsr2aBdyuCINGa5+YAxX
GhPLxiMD6DJH0PTqVM0vOmqejNF9kWDbHxCMDy+Qd7EhGMt7N1EfNrJdL8rJz+zqxblQJjVITR50
Nl/zfjRPVcaOzHkMUyNoRM8I0EyH5i/eAev5ngI2RKCAFA+ya03ZLWuDDFEcEIParC5dVB0A4k0s
JvIkaTD/E/eGfBaSNmrYr/P8RafzT2DM/t7CU04oiV0RRHi/0LPnvYoot2iMTTWHMcZZcl8EndgV
eO/2pmeojWAFiLvM0R9t7q5GXBEvmb7CrW6uhSzHS+r87qeu+ptoLIHKXPIH03oUqvSe0QGhXjb9
Yxdae4d0r71zn1xLdDEre2DaMpG7euvTKLgpeyzikPL4fkNLHv8P5VVg9ZKeMskrr9KfmCd24rdp
Ff0j0dHDrkpMwfPwqYbGe51TAdbY8k4QoNcZb+zWuzcxUYi8kEsaPBTofQD98Z4EdIFPyB5Qxhah
2op5WrZ5XSJlIxfu2GqbPmsa0pHs2N4aTBv3V/g0Cf3t+81d0wQHfQnfM/7TlW+Q3x5MLoJk0Sjk
2+RE4o2dgSwdBeLB0Fwk5qmkJwCG7pMraRsIe8g39BWsPe8uub61XZ9kTfbNQDY4yiLXXGeGsRwT
fyrOfUI6/WLNKNbwfGtZ/fVHw1hbteuhaSs/MpupDMAVALF5R4aYljRUujoYLnY1gmdpdRPngz7k
44CTIFuI1Oy13E5MdFeVaAjPIYT3eH/32qj2aZXwFiod/jaMWbwYU63ek4DYuKagi/vzoNwvYK/Y
ClLUc5xh1uShNd92iI/eIU/g1Q7ncpe52d+IieShJqLuME/h38rCQzxlQ/gRwjRbhYYh4uDuNA39
/OqVNUGlFkrgwkW1nJA+hSLQRRXTwXKM2B4upDeiM8fXw467lelnMkz62qPHgdo+uyeTvzAspunq
MeLYogBkjjBk69QPU9SWeXkJ3YkMWc15Mac2Ht8DizEgwyR1+vmqmOviNFRbi9WcGwgE21yN4mGp
DeNxahNx6XR2Ne5ObGA/BidE3yJUKOguc17LM+2NXVVbzpuq5Eto5uaTP+f+hSE0YWIpGV8+rdZ9
ZXOCtU0+fQsv4ovD2IXR6vJgevjMCHXikI81uEGC9swHCPbRNd9IRMd6TZoYjrevWgqXE3bmXJcy
irWICDhLwbs5MwMZlZbDfYPt10YnklMzmmuYIF8c6YwXDxXSLg37Om4KfKVeUNOxsJ1qZ1Mrckfg
JvPm4Sbs0HixUNTiUpTmxGG/qsKd9B1uscnr383lQ0UUyGosL86sksfOTNVDDlmE4GjjMUrTP3aV
ZbGfaaKfB/etcidO+wX9sFWLJx2+GL672ko5JgAwx16f7MnRyF4iUibdlF8niwj71svAH03ju2EP
b2NemOeM9gyUPLGF6ysRhLbLhwzqiCiT3HwpS1yL0YDX7uellVf+RkrC1/KgfszsnGAtY7B3Ms00
GtNsDXwsuP5cMBseCMdDxq2JF0+JXXNXfYrItuRuOISLC+e7k58lHTMyu8v0NU3o/AxOwzbedXuv
8XoqlXvPOerJ9Q1HSnEIUA/TPVuKARwHZGxEB6uYml0SRoeelLOnyc4OqGbcrVoq8WsZR2Zw2sLF
64pY5OO0z4oSlXznhg+paeKpnmlIFW6UQugJ9j1FKfkxTfU0BVG7FoYZHQBLXhSDnW06tt1JcUZJ
gFHbZdGcyRYzV5Og8cIAVj/09ERXtqVfRCrsZ043hM2Snzi58lxK3e4DwVRfu0bx1JUhbh8Wfmda
jj650tcqHwTudxt0KxngYtI0i6bPnxdRN70v83hYRsc6/VwMVyEe68wuZjR1aQBz/nIzF7RgDW8o
ObVGMzxaM03QWW9JaA5fkyq72+gzh9tNov4F5zQeimjB5tFqJriGgY1B9/kh4QzT1H71Bu3FWdst
IPKJM8IFQN5HTbxb3jj5V5otNz33n56TOZum8P419CPOVEruOsK0/uaEd7bp3eU7k6U1+/cIhZKo
LqJ8/CfkTsQWOvYc+zgO12rolmNH0PM9Ss57phbyN/2op13UvEZhUz6ZiymfF+mFHL+Wbif6ED6i
cE2kME3A2K3e1dM0ngnB6m+5TSmT3i9EF+zSNIQ3fZci9LhG9tMM/vEeGXYJG5qqfvAkoE/edDo2
zK/575uGqM0BQycMxjY9KJV48azlcsqcOqKREuHz4I3nIINkIZCKoWTTx+RAMDhA1k1J0bxDvYq2
ucONQjyFdVbKJdcC39yhbjv0EWqlOE9wDJZx4lNx9VVZXp3ucywwhfpD8Nm5PskI9wOD9EOOrIMt
Ym8S0aZq6SF2YerHPxdPiXKjOnTZP//HmHAzNmo9zXdxNlu/qBqk8WkVbdh4PmCqdHs1l5R4ZeTF
Q3o/bYt3eorlNSgR/FAqetCYs+Y6NIF9MYL/2thlZB3A9zoX+EzGo22aCM/JfD1WzNqKdQUEjvq/
XXPMaB9z4RwZCy1/jFpQB+HFu9WOl5/TZbE3HYP6FUX6TGvONZ+Q04GHpCbaBcM3XXsdFxN2z7Vo
9d6r6yNJnRtUWwWw6YB4ZUM/OL21bIfB9A8G2ZW/BvOS9FPOCcdJN7mMygMUIzDzSHigdTnLuavM
i5Pl6b5KkAz3iTU8ZGF1+JlAjzNYOAtJfNAFz041mntZQZteqIvPRmqxjNkIRN2mYQVUFlEs0No+
JQaaSNgvFYGAvyM/OCV9yH1NSDyns+4XZKKzqnkqJTdGrGxVlQcOtWq9VMES+4GOtuYEz6IPp5Q+
v+Sca8xnnwbkrqHyiNux7ZktYAuYrRY7R70sWHdlf1OCOu+Hfk0e2wMq0HxnmCo5jMJ7DX4GyVFH
O1l3Ycx79E1wycGZLfeWmu1h8LwPt+ing90gYeVJYNk0dQvpph7ZxJvmCtznYhbNsCJ+6vln6wip
vdcZQdKkng6xU9u0+zrcTwb660MxQ7epaMFeSdXD96GG48+rRNrvBUv9OZ1cOnFdKj7++wpPuTVL
+yEK74glBVZzSYPkKZxIvcvgkA5OSzIwvh8rVDOp2E69YWJTP7BmD+tRM/d2eih/9xkVHvuJpBCk
anxWQ56MR2zn54G5+RvIzOwcCQf6R8DosascpvkB8kKAsv4hKngmhOi3vSOs7UQHn1ZU+0cOGm5F
Amags+Kf9iYuV3jYymXi3XhvSeS8CcvxDr2NBqjjfYVnEUyRfx3nxrzVnI9vrQgw0Xl5HBQ8iYOq
zVNZ5sChhVm+lV4HS7/Ik1/2lKOUzDWnYfKaUUeY+5lfEwrYstxqlyTsYrSe6sm1H8pOJq9FS76C
8LZtmyHEcIr8ypFe7ftpLlc/L5sUYZMyQ3dv6cV6Znn6N9eI9CIrw7gREvMNx338lfBp6aRc/nSL
v6w5edVXp+/cNfz1CrKQZRwHCJaHYoAQQYpvtsk7O7v2qbrJYaSZWXRM0HwFP0/Pe1tBdBCNnW7l
bCebKU2c88/FA0VxBssl97Xufot5SA5z61C4UjHtx9kq3r20Rxyc0wj8ednN4hDVtIWM8Vnlovob
mtb7FJkE/KbkqIT343gO2eRzamsOWlIcxyLE1J/Mvxi+J3EFP/tC+NHJX3r9qISrH10asaD31lYU
9VeAIm1clkG1L5EsbVgkibMJFnGO7pe8qjDoSUOh9ViSi2ovpOmSdp0ORz8KePVzaSUnX0Jo170K
uoeI9gyUVnBy2ThdkzLYulaATVM7hPJqj1C4zrKfgGw4RHxTKzY1OZdLbVqfIP5fuyUabpad/CVH
ACIkeo+N1UCcL4f2hUzbc2Kq7vbzamhrxBRGgdfUDXUMpmgVKBuDlu9Cvs/Rue3cRfvxz6VM1QfZ
FFk8TjmCN1sv+zTI0LN6fY8GpyIqawDIfwdp5k8wBIqnRC2nyWlPwVS9qnqkX0sP/TbmTN6MEkMt
ATJZPJmUCI1pTpJqZ9X1rX6uoyV8BjptrFxq7iMyhvCZyR7MRjUT/Ju2hyILnTPo2fHZWVAXuLX/
vajROoy5YTBdLlm5hNUwElblm1HipIumDgNTHR4bBfK4noFF3M9gQtfZ5eernwv04fRCpfI64onY
1R6ONwx2fL+U7dZ8gkRHz6NOmz3Blen3IMSzM3DECC03Z7m7T++KdjzVCEcKWJc85bz6+fMyCcxN
I/B65eibnjJqzIMhYfGNXn1J7/HLk1GbT7MGvW8MXvtSBvlEwo877OvaxhodBNNTwruSV7Z1TrNp
ehp5/PxFXOquhhlnj+wwI3Ossf0OgmpjEoS24VAXnunPIdIzU/dR+EtyWIhO3C+K4fcwAThV0350
Oli3bZXemhxpX98vI5r38DzxEV5s38/jXgGv04s2ziSl9bsWKN06TVpsYRVDix1Dsa+k0yOxxGF2
KK2yO9HSZ6aiSDwYvWLeDYEiAKBdhrN7vwCsNLfOjHwyke6uGpv86DchScMGvS1LQj0mQ6GRrAzu
vKIz5+3CPumupZW8oENob87ESueSVXCZsvlDEpwV/9xZzOePVcYPrDMes5r0BiQy9y8p18A1mWA6
dkXvcHu3+YfPzXrQlUguVWDYmA75jH++C83yYe89d6fGzemAWDST1g4My8PP6yViIj65TNon02Dd
c1v9JpT7AkXQi9NRM9LSSlw8m/ZqPyKG7jgdVLW/z9rQW1k4eEmLRYhtrXySgyYvOnQM/8WQbqHi
6lXrjU8ROyJi4LWh9gwhaCGIo6hhoc3VLcVwEaZMZv8Dsq8qlGqdtvbmAo99Ca4CN0Ojg+1I7NxM
I+HMWP5hNo0/FeqKojIp7UbvbPUfgoGM1qSKzeqIhGOMnNgfQ6KuTJge5M23jd5WwfiBNieWajtC
FbVGxFgarhDk39Y7lq6xDsdTGG4n/yPvKfYRcYeWtRUibofoqpbhMFkln7v65lfc5K57DRPCaY8Z
xDTr01H2AyNAFpxsa9G/1HV6ippfbi0wONEzIashIR8tmOIqn+KhEHQm/iSXRR5Eu+wsMCwD1HaO
gpeSprBM3jzUtEwiNe9EZm279LnZB3eqFeVHp2H9ISPJxbQe6f+PS/Dcd396EDoYNGgLgBCLhn0/
YurUMdZTq9qHFstvle6KBQ0fOBATdoJhRw/hF+EMa7HQJXtd8lfT+oV74dCXsRUdE5NAv8rYI5Nb
59MjNTth63Ho/q1/V5qo2vYyVPVGTNW60nGoPoWjzpEPNIWPn216K4v+rynPJloA/0nbwyZwccAO
ahO1z4utNxlR6iEiVYdxtfLaS2oQsGMsezUZnFhJ4uHUMPtDHMCtikSBJ/3OptfrTDHZLmkBA5xa
mS0pMF1wWKxux8ZBVjkhT0KcvNxeC0LwWrkDMLRWyXti2UyCUG/2FPGnrGDd41d3mnS9ZPmxjJY9
qse1rMAKO7Q1E1FsC4/WbPuSE2zQVADHRZEcmeSGVn9Z6DOvFh8LfNEU6yKj8+mjtZvLIwomI/I/
mVSfHRwTzmhj3x8Z1ZBN1QE168JkExm05wp/7VOnkCvjnevc+U6TCl4B5qR5V/OUGs7BHzgQemP4
as/NUbfioTLsbVjk+Px4wia2fPEteFiQQl3pvO3s3KYsM1bSszGuHgf9R+dIF6P0ttRkz3T978ks
9iJPX7XJpCW9pIvalzhUJCu+Jw5VWQDop64kTOIoBhTnebpLeUcbXfzy2dPm5RuV2AuE/VM5OE9y
mDfoe37XIxtLM7+Ac7avfBrbxf4DuoMxCr8QAI9xGq5odTb57D6ECm5C3outN+98ntlBGFf2B5Ic
2dhrozm20sDOjEgVWcDk4JKugV82UL4tr3wMx4S0Z9xZxKpRgdPSxSSks7htLKzw+bYIKdBUv9YJ
qS1+e8wn7NfodYpErAQNOpFeuiyDzZpu/EwgJi3ifiZ+dsSRGBEkjrqwmlmxEInHuCP2JgMIOp7L
W8osnfHKqaqzZcUJ/J4h4/EjOJ91a/B5zJc8T+FYLXGfRYfApDXtLY8uavLAB981sETWUbpnknlo
q4xkNkgSE8Z46AaR3lmyRoCliWj2MAcqCP0tLHEj5h/DJ9XhZYymfd3ZD9aG08EqTyoIDsm6TzE3
e4Bu+wTZlfcwVwESOlAp9cBK7V3QGBLabg3P9CtSklmJocXEMdNvUv0u9YK4dKqXdkHykSEb5dFC
L7wqDVyiXUE4C9+V89h7nvrEWiMm7zls2MRuL9xcpcsIhgZnj3+SoKPnpLQ+xjTd54yyTPzb5jKe
HB18laaxCedfs/e7kaAIFnDaFY8lkehrtAP/0kTvRiBGg2GceARvjDjXeftNswhVmrWPuhbb3rte
DHcVZeNukM1f4XyKEfTZ6DIOam95HhIZ3EcnFKg7104/6W6sU1JK+QCgd4is341FRyDZkDDsol8H
MCzjts3rnRXR+h6jTWDLbVvLPxFN2sO4yPNE+EMw1LAlbbq8DF96NDidNgCOEwWf1RenQZ1DwE+Q
yEPt1duptzeOXf2ZWIHQfu/7NFuPoNjZVnYZXRzWYmF1HzqhcqNScFuQt4E8RIypjXZ5SJvubBX1
q6zHhwqpHY8/XCrvwcnMjbSbnQETYKlnelqQLQPzu3SDvSie05Gzc5LRrrFXSwJLMIlOYtQHyFRv
Qsi9HyCInm+oEMln/TeZ0T6YGZ/2sG18b2+NlVzfMV9Dw1RJzGCzPOvB5SHqrPZISOc/yU+M3B9W
R/qcVtO/dna3rEJ4d+FQ41ZuNhh1aCvWgLDS6GmxEK5mOWZ2Cf76ziQIVoubHCUtQLJYNo3jIPJT
TKONX0NA9J7PeGDwOAjD5w7lGOvvtKrowPzpHoukfPPznOMU65eV7y1HxUlbcRKlAVCJiNxgJNI+
67SBditojl2b/3UzB+Bpv86yawUzPswmlNflC6l1G28Qx1p0+8I0zo1N/iXIL/CBya6RrE+OwGuP
3jIA2CYo8VJbbOlsfVMLxtoyd60Rvo2m/I1WUDTMLZKdmRj/hNWf21ZuvQCgnfYf1VRAq5gPpTPv
YAdvddZee5J4UX6acaQ6Iga+PMKK3eQfGVKre9p9XkUXkat9rrzdBOnYz6Lntmh2hDfelEefP6k2
RvhktfaBcEVgm2OFckFiGoSK1AWvpsbE3VyJ5Nij0l4FJNCASD/bGEimBF2uDp5mg3yFdt4OEQ9N
NFQjAwH9PC3Wr8mFUdtM7q3LnYx/n3GSSGCk1ceyGaiBWns+2Mx49lZ/SofW3445B9qKSdvGSq93
DmFvLPy4cMoiDbh12jeC8QaQFFfkyHCQ3rZ/FHpIOmlbD68BFivbW3atp2zQd93Om8yj5yX3ok6s
sYlfUsijdvnHp3ofRLJp2yhuSbp0JkD9GU3yettVwXvG+bPmCZLsKO3wVtscbVLzKI18l3YZ8fYm
jBWJjwEWaz7e/Dp9mlHQDEFD9FrwiGAYkTRJVxy4PEDKkr6wDXbZgBarvAj5M2Rc6SZstNFhavFK
iYvpEZ4j6GhlTazGpzLMn/pgOKUC7Q+hVgHeeiRWGX7IUeUXc0ifXRddC/v50CvwG2X4XRYcQyy6
ZCtSU+liotlwC/PfHLSv6eLl20G2+tgjV9kscvo9jXzKC/Mv5msBurIBl8VTHtaxHmwCFOp1mnFC
SlRb7lUKEc7wNibDBQSEDofQjJE03osVw8XsEgTNqVq6a5V0XwIbwNqfm5swwDDNDXFVpfOWokYY
amgknY3cCpZeUsNaEr1K16FJvTzxBcqer8ZtnitU26uJiV46G8cwm1t4ly3lyD0gMOIH0ST/TDlj
bzfo747ufz5IymAw/6G9arCPWsAL5pLVi8RJ0yZNEhFDYwJ6IUVc1h/mHD6XpLJYI8It7pfZYIFS
2PE3s0am1Xi3ooSqvDTFjCcbMCmyxXXTkmTuevTpwZKlUnyhJU/Xbz3tr7vm68vyBQyjPCYCmH6n
hVNH90weK03/Vzr52vTgpXQDhWdmZ2ueWk+Xau2H4LvCHutOGexrjEZM+S3amRqOh8M+aVkTXqVK
bn30pnbjTHi2Gr6P5E+l/BNUaNxJvt3YTrFszIqC8n+Encdy3cyaZZ8IEUgACTM93pI89OQEQVIS
vEmYhHn6XmBFVFffQfXg8oqSfpE8B0B+Zu+188jdEmZ5jNzuX426gRkJBZAzRpCNEIJYw64WoUST
rCl0h+bdzV88baCSmlB1F5xHQwyAyxsIPTSgKMnJfwuizEAw2Ewr0VymmhikxLZbEL1QYnKXpHc/
ZA9nss9Kp3GLhzNdbZVp7YOyoJyfAncds+rYZOG4sXPy41gl27MpNmyEPwjAifaI499zvli9fA8W
oXtyoFOWQ/o3iaPFiqH7fXJhoW6AeE0/S8YvK68EN0WlO83yy5yao20297+LuASRXT1LgRiZHX7y
2doAlJEy00EM4nVqpmvRuIgB3YRKw03jzUh0iU64JUtpr2ej+67Q5ofOH3c8+13ykoXR/e9/wcYY
4oxxdqLiVLnFVx8Nj2qayCyGyToxqksin2eXsUgdBJqdpPEJIG92LduzFdOEe2XKf3WfffCYO/T5
eES4QYkVyjOOF4+ZrN439vA+WtHEzFY8e5h9+OOJkBThvPQjTFBCEOxVLODm1oZ7qIgTCymS1g5D
uzXRDD+lFT0v87qVK4SzS1jW9l3zRw2yXo0IwI85iqlE2mdfTDerfDbHbl6Zidq2lf9DCHqxyoMH
yzDfcg+AU4PtAsY8EqGuOHk91h3c8gW4GvHuojEYTN2tktq7nzRWd90/Kl1DJAgg7OLxY8d6TXus
kEnDjV0zL1HMebu0ODpVSGkwvRnlAAJ6tEY2rfFVhtVSieSbUISMSlD+FWb5V09hSxM+/qvc79oS
9WqQwIIau/vjQfRh9laz/gCB/5In7HdZ6nxmiJ1RCiDqNW0DEVnMKeDZ31MOIMvu7lIScFcBQS+n
/N5zWWr2ecqdRnZOFp2SCgEIAhESckgnINWdCpPUKNIsbiyf1Cqxnc8o5RqoW3etRxaLQJVhAmUb
nVEohzwACub4a2Og1rOH/iut/pp5DVmpIJmmwhW8UnjvWJ/grp9ORFGp88TCwreNYW2IdlwbUbWZ
BBBEWAIe+4PNwC2meQ5kZLjsmLrQiEuO9dK2V6ml3uqA4s0OIdJjLtqH+fRVSPnC3hz3kP6hDhnX
83fDLpiuRzVrfPXfpvnXjDXbcnO2d6EBic1UsK5yAP6yxHqjyLLIVPXll1Cz8C7D7tAHm8izNbLP
dOXM4Kgc1FrFs9e02/yWSOx3yuERI+KCB+NzlcYfOulfA+emW05Mt3jPsgh9iNZYgGVKOVUWED5a
BEnEhbGefvAMyEZDq/bFnL6pTpyMhDk7c2U846znG8+8dAp4HLae+3r5n7aztTUWMLFwxvcxG2Gz
/JIu/XtqEwkUpDyTpwy5h8tgBqrIA6FCi3/qXjDQzVI6mtrJbriW43i4G4iNVV1+nkcErogADDl+
jngrh6C/drF/Ck11lD6qAs95kF20FVF+SIzyLTBVhWR/OIoRxwdAAqDvFsFoSleLZ/sa94u5xIWJ
2tndZiYyY5kskLiJ2ZbYp8+kSK6lxTKk0Z88JYdt0WePZQjjzCWSSwa0sDr8iAOPwC50buvOk1y7
Ftip2CfdwnnIyokb3HDeG5593fQz+MaH7KfjoG91YVzHGndH6j7FhfGdoSkz5Iu2GEDYAr5aeh5c
vfNC1vEh6utxZOKpGjazDf4Gagh7fEmE+Zz688UK50f8VBfiF/HlmFwjfspbXQM2bwN7U5soio2U
RrUE6D14I59xu7cc6iNt9wBnZMBD1E+1yWnMVN1NnEdcLd9ZLh8zH4UtdvxhNRCCVOaOtUlQLK5V
8uMmbOajuQfMNXavbtXem0GFoMit3kU1v+n42hXuY0GViO/CsLlWvGLkPpgeVWnj0U+iP44ose/G
5PbEg7sHCIRlSRhPImeBDCCGkWn7TtuDqswmVHPoo40Z5seuSnoUVCFrpebOLEira/v35f+pcF8N
BRkP9VYj3Sc3qHZ9L16xa21DGX+Ptv4syxRZnZ3tPAMNyTAQ/0U4va6GC1kr/wzO/aaoeOSF4O1L
WozfnyEqsGpW3S1CTJkTJuGM10FzRoXL60yT9BRB53c6fe8P5rWz0+MUjXQexXdDwWCO9kNooX0l
q6+JqVQyMZAVUvkzFEY6RsXZyZCsSoZno6h+bN5ZvPUyDGdmWBjKObSenKQjLgnGMQwj6hEJbNst
+1NnluwHKgeiOA2ObR58dUs6I1zbhfmXBcQpaMoD4fUEBaWPbqJ+qDcYI83/lpu8pfDKzXe7oUCa
NK7pEmhZnX8POoIwKX50mmSbqlPop3r6RIQCqiUPb3EsYvCEQsPAGpRyzfWWqPJb9JRcYX6DE7Pr
O4ZZYiZALmCSASe7eU9mAZFuNtDZpPGzcrgIW+dn+R7N0voTJOFXGaZHiEI/nmVjf6IZGa3GWE2F
wCozQ/i3+42I/XVfRONK1zHiV2pXHsTZH98j1xcmBG+XE47vreOeeEPvcN0ebR0R0tWHlFbDuNNE
RXKL71F0n+YZoEe0jOWcVoCwtnczcy7HzHjjY3iUfUTmndOt7Rq7jLZ6yRAruBK2+Fh45GL3jYVC
PLuOvs+amSzvoiv3pYEJwR4siHRS0rvJeyI4/wncZLhqrXdrZHcGQ2zfeIAnjZrViUMiB8SId9QL
DALL/t328n+jxPRA3DjSjkZvMHlPO+RU45paj1gjRrAiIDlnvFhpiJ/Xljc7ZnaszcFFz8D7k1sh
YR1ud58zY9e4a+oe7ZtRQjhRIa987ZsXMyMGmKcKsJTav4QaXE5mMl6rB2wOgAKrComPZwYErvAu
lDBx66ZHh2gRDAbXAD6lpuUYh/C7ccZiyywgEW65rUoHqqQs5HYO2Hw4au4ZmKJzc+ix1yJqWqzo
XnTMjjQ4wTaog2FnV+dStiA6rGvUZg8ybr6siKiLHBXfJvrERe6sQkeuGkMiIBjQPQw2fs2C+IyE
EsX38u+oMG5Vz6OoZMqMpK2oO4ex9b2X1CTutE65bsghMXiN8eLeFX76MPSQm1KpGHU5z1num/s+
Gfxda86/qHl/M436pfccC9Y/aEWPFfPZXlwQ0nAJsyzCU1+Y/j4q9F0813IfKw4TT8AeUE64q5n3
rYPiiLWBBik3GfqzDkR+2CV7iZDYNPvq3KrPKVucCZr6IKj5SkZhHMc2OUdjD/8wJZ5sJlOkMr91
4GhOEv6OmA7gUqyt6ijqnNi7+SI01+ZsgeZMxbl2RqANE66nUaMuZ9g5Wm6yLtzob8qCdeVXOK4j
5npmMN7JgGW2zZYj4O9mbvtFSDUjLoS2lFhF6P0V/jsrfr65V/gwxto0dbI2Cmdf2GWLt7KAE+oU
n24bvqLDxcIbzWTlReV+yodllOCjciOfq2rjeztAf9B3dFa1j2aC7V39yOQK+GY7/YUzz5nJ7tlk
2svLShR57Q+rXKiLVAYsVqIv0LqBSiwPSabsVY5nY1W6nLvtuJ1GAlp7QCErC8C8WeDTUOWLPckT
1Ta9uKOqbTjfpaFl7DtjOrWViXArm14jqCvkzZ50T+FTxjRdRls/oitF1obLTHEhghgaXhqcUJwQ
mrJlASxQV+NtBAFtEaJg0XgZkjDskVa0xJMTQ3OJWaUiDqekKktz21e4jnQZHgIHLqzM3wYE+0sm
/JvL/tiBbxBEibGxJ0AzFewA1oOoXAi0X89OP5B2Q1O0BCXjBfBG91jW4YWp0FWg065nL1o/uDoh
ZKnIvrpwOllmfCa0Y1eY7PPt9lbhaQtt/6IW6w9fXOhlisDcTfaL3NUlf9uXDJVMiPguJ6Kd8ahU
4wnIvaHvY90SXJDB/kOBxprkNA5egxYMW0+ciU0q3Hds9d9+0v2jPPwIkvQbPwHpnQNEFNYWCesx
DY1Wl+Yfj59tHUb5qe8R+5VzjbmeUZtp4TEqUC16PVQbielzQP4BGeBBoTpdd/N6EZxtfv80EeKH
oZpaYbyMOjZgTcSCvYCWjirSBVerma0PJzdKcGMhyJyXw6n0Ih5L4gXt6LdJIuImSuyj2xB1EZmw
i/VHnjcHQaBCaIC+NZpnBGV7hzpRj+1V2fZmzua3NOvfnEZtErpHvKz05rTb6JjHpybH3luOhAaI
9FQwROQ2GD69KN6HuAYsh6FST1zIuQId6rOlX+sCFnSCz2hF2xAABW/cp6JMIGN7GzyhUPoV7uSK
W0W0zZNFWgKDd+BEviyZmgwPbbsHNDnz1/NjpbOnrCxeHAtxorG8gIONop3zF0ZByaM3+cpnwRYY
TSdOy/Q2l/mt66zX0JkPvlQPs6iNFdGxdWZyAVvEPDAooglIV+7APynM7nVyfyzdE1Hcec9tHSPI
ydm3OIEBpcI+h9xzIXDBkJlq3/YXXSb3dQVZ2o2mazduzDZ/gtwX86Plj+3Qn1QXnhkWoVx4DbKY
8gCvjUy8Vzl81nNyb7vV2XDUc12WFyvCwl33O2OYeTEG6E2ep78cu/+E7UPvlzKKaYyAWFWmRYaf
zGwbu4fWHFmUU9TC9fCWbZqh/AeqCO7xLsbHm8NiV/ezY3XrKDVfG3S0gYR+nMUdpBGqYwDJvjte
Z2rflfHp5BR6Fd4SRuSrPB6R9nNnu7WkDhvDj9QHWChu9gB5Fx8b4eeAClb+R+kwi08TKFiR5m5L
JubgXNzLio04cYk+lt0e07k2fEwrHtPleFGwMk4q8G5Ydf4JVV87f/oBR4PP23tOW9ZzrHNQx5L0
6cXorJ0pTTCpeF8Qtl5SrXkcLu+mFDZcBZW9Amxjp8IDYOXzhGPIPeDi8epn3NmffR+B5E9Q4oRQ
+gDLzds03EJG9bcYPMMVjKBDW6dXSQm+I4VyX03xmYh5TqSOHonU81ldcm7/FETVCgjeuAFHwQxk
50fh3WgYp8HLmD174r2p8EBbrCbjz6xt7ymDsxWCMi7mxD9ZAys8Tm6ORndvyeLFTdEFDukDUJkN
woiHt7I0BL1rjTeuJi239OjDIhyKQaffM9NptlYHPzdtVLGLpvkTxfNzURYti3zrp/BZIYJE5V0X
vDBDRVHhu3tdA2saHAK1w+YVEAy6Nlx75xJLCOpd48h9t59LxT0QpSDkObowgTEfnseVa7s/2FS3
DmMvEZSHAMtRZZtIA2CV+wxp3TJd6cVC25EbZCczfGcXTUJsvaROQtmSRe8Mq764YffG6KgtXl/Q
w8axsj11dIR+6900PYxxgzPAVbC2PRJr/IZ9ICL9TrNkEeD5h4xxIpb11ZTZ+LhL64MQxzflXNyY
jbToc6YeyngiBQ6jHXGhQX1qp+nBr/N4FQSg+XR8w7C3TJDD57nZBbP4J+sBx4XkXSvmet8Yzdnr
/TervI9aLqGhYvrUmNwbKF1OlfavOZmqhS5tkIboTArFI8KQmmdcwtLXzq9GnuymqtzOkJLoXdub
N2G7lhxDELwRvK9M29sP/kseZTA0fWQVXW1+WQiakqymsoiGf6r3Nv6CUYrM4cW3+uswtGtP81Vk
EOUr4ZnZynIvPFUZezW2Xrk+HpdGqHecJ9T9lr7pwl0DV6y2dRi9jX3+GFjJGTHWeU6puuIeYLlV
4neFyrX2uGaQjDJkjK5TbdFEpoxQCiv/0drGBo0HgNW2G6HFBAZgddOTN7veOlB3TR3fBr/AFdi+
Krxea0xTXNcVWHnEEPh8u0/YNZ/GtFXIn1d4qdyh4RVoeDB2Hnz7yUPv/ZqKnNyB4EIVfonSjOCi
uFo3OX6WHLCUZTApx18UnkDmcmKH1BW//4zI36ZMPONKoGZ3q+scWf9IZtbreCLOCEFGKoe7qSGp
R9R4bJJBvYY+KRXqwS1x6Vqj4FUoxKMXCUSvDDyG7AwfDmYcw2wqzu4SMxBcJU5EZHpy8uR0Hnuq
Sp1hKsiFgTwvheoTvcUVQG9dnIZ8wO+k3lgI3k+N8Y3mja4EVVLwpnGmx0HwiMzqa2i9nxo90Rw4
f6KPxKKZNibmbopEucG2IOaNewj/7wLtKThGrgPPAiM8tt8JBzyC8YQw0cHfohMP1/CarENhVCmV
FLKVaJOmb+TcwAq3gufIrSmpur1sOV9ri9WTcPo/uvRflWtT8CSWSS3p7nIi30WGPaNv22/i3Q5G
72xaR916Pf5lIXI1AcQA8jkYombFYdcsp8mvsMbHNGsWdD9NgDN5Z1NRQPbghvGyjY8s1Ay6MFxi
aHYUApdcZvnarT5Kqv8xUJytE25wY1/GOFV8t+V1SBWHjFHvczIb6pg5ktP51zY395ht0xXgwnxb
iT45NSyzBzoqYsDrJ1flNnV5XiAJgk81JJzW/pRuLG2RgGcyHkRguOF7fyTxHqVgUz/aeXUXRiFr
ZEA7qfZIMsqNDWPYdiOyslmH34GHMislrXQLmDSmCK6udRYAp4jkImxx76qMpwpXcU0RVuIxnZp4
N1cXGdSfI9l8CFup1mdRHZmPsq/1oeEGbIaLtrG2U8ZDNeuiP26P9TyEzbcKiodeufSb0cKRZ/OI
jpckMcJNt2GePZqGD3BD2YtV3liNj1xjPCwsOhjuu4Rk8u5Ta47YKuNgshzK2aqzSWyuvW/lOdfE
lXeN4seMSGfcW9r8wTi9PGWIgGgiCCTAdssRvrxmogjYjAJROCczSV4l2Ee2yhY/JhkKawM99iq0
3TU97KEwh788+SFqRDchAlBDhNZq2sWIhNZTZLDTjph44aJJZ5qvYebmB0CEBrgXV7YyBx4SFcaP
lR2xvUZnU1MKh+p+LFtj50ZesVqYgzuzddtrBzt41SOl2om031eJH23Grl+SwiGYRepuKIL3LhHx
Bk14m8hgK2TVwQz0500DPC7HMnhs7XXRpMhARPycBE62TUtzU0pe9dAwUeFkCqW1L4hTGcYQ9cHc
biuGaEEJe4Fiy4Dg4TFPZOqF6qd5zun4zxwuu1jmTwYE5L0wF9vO3Bu3Voaw60TCtAmrllM/2wy0
zokiZGIurXybqRYXXOoOh97jWki8qqHrc74zPeitbzs1zWAWb52Y1bQZphcWf5U/3Cjgg60dyT9N
OZfbUkf4Q2LxaMXOdOhabgOMKVCN+x45vFOjsMtn+hs/gijX3JeiZjs8MF0IKe5YzZ1qvzDuONzr
9RRMMNOW3i6c7p2S9XLKUudEPVBvZQde2EKE5hXJs3YYYCCDlxtANmITdYS2FUKzWhWgyizjSGm1
GqHwrLy2K9+QKhICnECJ0rGD8K+L0b5M83aIP0ak5qdMAPyl3l6nXh1tw2Cez+ivmWJkhDvOgf0V
25VYS2f6SPKqWDF3GrexOWFtmaqza2w60cREa/ZcwpEMtyD6UrhYcf6CQ44Nh51FexTx/WX0QVQg
TQzTbVfDUALoQR/RYexhQds8uIWcVzWplnuFxflotBBfFcvCF1/NO+1Zd8acF/94Mu3g6jhf6dhA
yi3VcA3L7CdpekZHMX/bsioG2hYZL6xb7f/6FLlPgS8IwiBwqmshjOwxVw9O1EzvkfLfA/ujHf8p
IKSX/yKaZuodv76Bz/fZESZacU7ji1ZxcYT7ykg5Iyuw9rrk7DBuRXKQQMMOK/VqecUtirVYN/xb
a1Er4/73Azr6/Bhn0Mew366Qh7svrI7qLXys5sr6myGdklwK1Xwq4fVe9OzIBwsfMrCp7N1M50+j
nd2Ll+bICXMxrnH82pffD3PqpUhlCYQInaepzdce9BV0Zmp+a2f6xKH0ymfSD/kKfv8VPCDUbn7a
pWCUYYft15+JZ16iIxio/R08cR/im7j1Q3AErTvdNSHYq7J9pyBDoK9di6BoLzz8fprZltqD7uV5
2M/O0RQcMpYNoJ1KvfN2qWzVYXJzwXhUXs0pU8fKrcerDvN0XXZ9fSmnATybExxRDaFbxd7y0WXn
AKajt7QF7KrTlXRM/1L54D89jgNGhlThg7DLQwpTZyWVrc9ojyVPt/KjVaBrAJL0d2J2boEjjWtU
YoKrxjG7inZYYIyRYOfgm9egCsEj2OF7HEJBybKcHKZU15sioUduYz96rsPxSc1t+TWZCOXJ+jOv
VlPNdyY06hNTU83+K/bPuCUQvKbE8wAzB/lreA9OWqhbXs/PwnWhFvSc1ngYBAdXM6ZbCZlzV1nI
bkYjRmo3wg6pLMYQvZ1T76XeDlFVdZ8Gqd4H5Nfv0F3klHpFcN8v/EJWJthXK5RNQecFexBij5XT
kUaKPQkT1qg2WWOjM0O+vsU5ULEQHzMI/5Hz0xtVcWdbYX43/PevoqINjhQd//X7tp3Px9Jdcniq
MSdjCku3bebt28BMMxNd+idgO6y7NbIC/5yBhNnyWF/gMk1/mF3kJWBw88cK8cN2UAT5sCJKgG/E
zj5w+/3kNgwLwdJMKflDtD7cjQwGOPkRsS280QGYzouIOdZG1uRFbL2RP8i0le013Weybtqie8C0
Uh+5603EMM8q7CoyiWsGTgsnOEqfx8jz+EoJcOOKH6YOqpvZABt15IjWtKr5Oy26CJC0W4Mu6lp0
TGlJglVbxw7ZZw/hKV9sUmNyl2Ytf17FwOL7JF+H4zjtvJaecgAhExnpKeWgOcvgS8UjgO5OJs8h
U0IHCQrbqoF45n5GYDy+LVndQKzJ4AqgLTEvEuU9BPBt3Jj9bjRz74oHOCHtZcbnlhWwXWFAKAZA
/DJz3b9xlJ9xIE4Hzy6GV3+ESlVPzgTyeB5epTQ+QMPCuJt0coRS1mx8+oGXiVgeLo/uLRiEsVWI
mvd+FhZvCCjdzEHOaJJ9acuGDNoUNkvmBDhMrOBQB/ZNLnYXK6/KfaTpPtpAT+uGZQSWhAlGxhBt
U37rrFsQh+kEvzHVxnTxQrY4Ipw27ISik6VYrw95d+xsle5+355s/CnsMX6wkuKhrcL2zsrJdWOE
Zj7ZPDQ2RpNVD/FwjTwkaSDQFL4PeE4TRemBzX00XyanLveDYSEVH18DjE9PZc8aJcKbfBgdJime
kY0bBviYBofwvh0zvQtLI0B/54NuGPJ220cS3VVvFDerGc4jimfakZKdYOhdHY6jMXmJ4Mc9TmiV
wCpbX9RFxotI+P480RxT0zT2o0Nq75zRzoTTp6o3YDIJYPtvA6jpcplJ3z+38eLNrK0n00POMrft
AcAT3tHedfcjQ/qjHaA8RDsmpnDA94veKAAifZii+SXAc7433dE7MzfQuyaj/q6xZeS+HawluROz
0yZX1ynfyTm2n+RE+nBq4HQNA6u4KL8mqnXczXW8lRoAb3dvvdAWtvlldu1xHxk6OJW+E+BCLztI
DMP4IMMaT4XrwuqjRUYUuWnClmfL0sY2CLJuA+YN5B/EQLPa2FiRQkCKFCgeOddkYG2lyaghZEuN
pGaq7jJlPaGvJ81vcT7VhK/tnYCZ1eL31Z3X3seguCrLYpiGmSm2p2avCcbAaCsWVymrzG72UOI7
XAJVTqhDENV7iZ+Zrar7sJA9d67QvLgdM4AgYAZl2HHK0VOfLHeWF7gqHs21Yhe9uJHcPrsvq9Q7
jBMT8bmn/HTy5giFrwFC2jDAQIlsHjx3maYVqIW00pKddlZth4WxYNGMrV1PBKffT1ExHRt4kzcp
CRz0CqWvpVnFFwaQa0SeYWR2b5OW0zWqCXJtdGhesOfkO2VVqB/8IdlYHRIYo2R540zxgKOYdxin
r97nca/PuCS2QH3i16qCIFNEMHP6xI5erdH4x4XIN7rIJKIoHy5guczdxGzvFiJ5BG80iVeCgo5q
MvfhiIK7yb3saUzuB7MC+Z17yDOZYqpL4epyDwmUrqEFAwdiH4InWMRHEebRld31UxtxWVnZOF2Y
qQzHnEIHsaLNHGPhTdHw7Hxp8yQawLzOjh3tgj7P1h1KXnDNffFq9oS4xQMxeI1krCSa8YQ13Nix
sb4PF1MXozoS3XT075ex1Kv20DCIMmWcvfmkOhjjPF29atMLI8IXMsY7Hm6XpF6w02rk+6NLqvrw
Bcy89wivWNZR8DSYHGGFVVuP2p3ua2B0HFFMs/sKKpkf7ExSRzbaxHapWq6JtAKc13RfVuNV94bd
HeaYl0vP35EJUtD18eXryXaPSR/tm+Umjyc/YcDWegcHYvBD4R8Bvp4n9lR3Cm4urajhnMCJPeY1
9ZAx0FpKzTg8z7rhuQxs0EnJ19ya7RuCSnSePQC2wsPpU7koxZLxXGE7RvCSd3vdMVJwxh0/l339
ZdPgIyaZGL4YM0kH351I4uvvrxKHN48xh5vWyUvnJOXZZBiyQVJSfFL/vzFQukxs+kgwh8MnFYI3
zaSWR22UQTZY+cacnUYoHk992Xpc6TlDWfTWXQm9lcHNncqbhuNhCmDdQH6ORqe762vfuhsdkN5h
sBjVyCl4inmoz33DBkKCo+oY0q5cIkUe3XbCsVL2IITaoocpLjBCpGHxRYbFpQi/BibdVdBBL/Gi
khSfRR2TxChxh3NKgngY0OX6ywekvzmUCO1iAOFTsCLEqcyzs0f9AgU0r77+63m6PFS7qBqPJU/k
lUrgvUnckdve890n3BtQIuzktZCGZDlhHxyWeBt3cqLTFKQp8EP/rrez6lJVHWIThChMaRVgnUXK
ElR/wyyQe3vWpGLqFoiqIEYmKdRzybQe0r9N6QvVAHnwkF1+PwgnxLw9+SyS3ZJg1XBiVMbS82Ou
2Vk1vbDvRI08ClfNx9RLk/D5mgcYGt68qeH6pr8HYir3A8K+hzwmVbH0h/YdvOBrMqXpl+PHe7fJ
9ovi6dGHZ0ByDrJwqK9Pv5/NiztyTKrn389gUAONb1/qphlWTdMqWmlC4lpGFgyOS/XcpyUPYw+/
WMxM5uZ1LkvCBTFlBEvNFOXiWjhxsqOCIpnOK3y0WfVZO9p6aZguO0xOL0HsztchzUzyWl1/jZqi
2zBWyljm59mzjM2HPvGdvwT8bGhkMX/eAteYvtKe8SpjnR2iG/y4agzZyzYNL8LyoUQScR4R7mOp
apCHW83591fgLikSkhF4Lb9PHEhlf7hQ7f6h3DMc6x/mnR8WoOEDx1Z4CmM/vJaiewOgZy6kqPA6
DnHHYreSW7Bo6T0wA+84D+3ztHzmIwRYBU6r9+aCWjKz+Q9jwOpVWtPilIjdQ+ol2VtegzICdKLu
nC5+AXJJ82lAbB8Nx3v3p+yFsho7F7KUxDGN2yRMlgYpmsUiIB62Zx8QQlgrjDY8+3HeP8aD/paL
qDlxGomWMTPPvx+y5VeGs0iEkE5v7aCDuTyzqvCsVh5kadovTW4km2k25eGXt2+kdbopELgf8pRY
pmlUxxDiJpvDgBuoKOQBn4i4/DYQomO/lNWqgv8/Ny7HtEcW72SmF1vL8XECH2J2OBrbAiyVmXS3
LO+yQ+qn6d4MBZLDsfoqJSLRCWLHzU/k28AycCVG6XyMU77JugTqSViJk7JsvSHTSH6MokSQNvQ3
MQl5p7kOWGn4ehm49TvMHNF90E7RNf2NczWje5OF4H3h0/+7acDIUxt/My8gFqwU/Q1qndp0vrjn
CrxQqE53psqY7pEg822y6DZz5nRZBv3xtzQtOw/4A5ErxgzLyjCtEzqSYqH/M+kvpg+vb/4/aSLS
+49IB8RjnmsKEh2k5KO35A39j3Ajdyh13mcNNWsousNUF/ohWC6DfuwetZl3j0Yf9nsj8Ql9tT7h
sx+8NtfHpCyzM+v0W740ekkUCxZivG3/99PKrDQNfP2nrE+eCpyvelBkmbqTe3aaLOAlY/cJt1ge
x5LtfhfUGUaQKLv+/srsA4rvRHKL2kqfjDmlvSjTS0Dv90iB+dNwqO6TinhUCBdADEX/HKKvB35V
+g+hB1MshrK4LoyXDD1lwdPbKNshXPsEOnSJ/aLRoG0ttnmCJ8S1TGt7k4+pv/nfMzP+M9HDWZLD
PeFQbTpQP8wllO9/vLpDM4dxKoEZQBv0D9LpT0Eg/jEQMLB94Gj837+a9Z/hUHw5zzaJGqQ+dn3f
/I9wqB7rMA0EMWglfpIf+PUr6WfdT6WwMCWQ7x+nIYj3sdN91h0CZGnDvJz0tlF19MZWIvIfZta6
p1oJ+5g4+U+d5WgUojw4ppKEHStQ8lbPY7ZUGv+fYCv3P/MJHdvzfOm5UGAs2zNdAuL/n5cqLQaP
1YAmFFxcBl6cE51zTBTbA0Ux4J08sOnueb9sY8drZ0N1rd+mquqvEzu8OeWQK0anWReQC3AUNMbO
caXY0pWHiFweptyUH6Gr1KYm0Gir8hgXnKOzowOSL4rHZO/F6p/ZsguRiITJNzasdREaTFBbzp7K
dWYGCSSSpao9G3MdEG/XBiiy7ItjeeGrazfbvHJ3ScHs12ZAs6WK3AVDODBwxWfZq6VOrqE411he
6RFMuStaM2Rtkl4dIXdWHJvXxJrq3fB/ODuT3ciRbcv+y5sToNFIIzl4E3nfu6sLKSZEZMe+7/n1
teiZqMqQEiGgkHYdUt5Ahnc0Hjtn77UjOK9Vjl9TdxPCEsoOY77AOv/rbwvK7E/XPi1kJuKOZUpd
Fx8DNWMB6khIjB5SibPkgdaT79IqacP1gEsPZyolagsL72IAidvqzUh9gjUpzZwaJWC2pPNUPtqk
aW28omTWmDAa7ErOpHXJxlcMY3dtQJujBkFw6SfTt8qOpoeMGIFlmzFgAZur9pS2zYlOm/Psi4gO
M2pSBXAY83R+aZsm21lVFW5QFrovdV08gatqf0/QTxo0x+JzPUXiDRV0iOGyTH4zENEZoFU6a+4i
eLV2GkfaDE5gHOouZVY9B+S5OM1WAu7wFQvgxWh8+UDbhWN17emPkbDEZUBzUVTLwKlhDeb6AfAy
JFfD1/bOVGj7To4+VBzaiX3vMPrSHHevtFbfpX3Y4yZI5wEZeV2rsJbTEuJD9Yj3rlpOGCSkpwtQ
5mlzThoDFUwoUDVgak3yq6HXx8AJixfReuKxqdSCdp+z6yR6IUwXF2Z24YsstXJnGEFCB29PP2fY
kJlD/RPIfgspxFz1PuMJV9ML7vuYAH32jKdQDkgp9MAke4CfkCe1F+7EzgOHiK3mONkBnFpz+PU3
zPwYVWUqKU0hFBuf7lrmPSnwX9tfIaVoEZxDkE71Z9jE4n7gW9VwvThg4Nht+2orAeFiDCTwMAZp
+9BwRFtFbUm0u/Ttc65ZpxBmXTimb/6EENyZfoDSGOesoNBOtwP29ePYaEuYOcwhCIbJGt27DCST
pLrZHrXwmxSee8VhL9vS5Q3TZ6s8JK3ADI3vdQSwwt5DxXnTLGjenePSfIEUz/jYD1a/fj+seQ/L
k9HPs90f//s/tsH7MYfkEnGoA1539A8Jtjp5PdCHUSu6JRBQ33THvdaT4j6Ztrbo/f7NFchUvKDt
sayCt5NoCc9IZQ8KdvPR5q3elqLt6Zt334LEH9HY6eYZCW+01AmwAkNo/NngH4BECRhjWFoBH7NV
j8Vzp/a6VK8YOjQs89x5Ql28REtamWINBkwD9Xr1JrBKUVLcIp2LXRO41crATn5gUoQqFROvUMb2
ox++Y5RTO891Qyy5IjrHZrAfdDP7KxKts9QYeX0Ronvf+z++b1Ia7FW6a/O2fShSOKhGwvPiHAsK
M3n2pxoHs59/L+s5AWs+Alh96u0SoR8M9vkTB619/qMH8B6jnomchYJaQh/SyV64YP/Mo/eIItYI
rFfkFMai79ZZm0FRaITzQM8UT6ztuYvCdoylQ1rQXvU4aWp9nHjDLA/xCLZmt323qhoddk5u09iR
ZSZ4ghTS30M1R1FgHEtCjhJVwzYH8mg1ig4bfweYyqNzwHROphs3dI2NJ5x5CKV+yyPZHoWRLKXJ
RFDXVfbKkeOqxaK4elLAVsuOGIfqx7YLzwVH98Wvv5/iY74XdQrbvCFcHWUVgJO5WPzX9RojdNTN
3i8Wph52x6Gzw10V45duYveQlSH2OTNImV2DFgXEe8j9sT+2jf0jySNY7qFd3URShQsvj5k3YpeA
3N2rLerhL3Me/+uZEpA2F6xAYimufn6mzAgYd2AVxSUQDMBvAtpSwSJ1I/Hs2cWPntnIsS0je0Vv
Q65w4+4qYmgu7qQ/qUy1q7zvEto50XeMp0xz2pRJcenJL8q/T8U176djGOx/jrR0U81hlf96P70U
q5rX1PkinEAq6RahQDEZyUu/JkszwAmxKFJ8XF98inOV9/PVQqfNMhzqTf4njA+7TJE1ZjXCy+Dv
KjfelAecS2l+QEJpTcJzYMiaa6NLClgsgOCyaTR25mC9Q7MC91prBr0LTJtfPKnPW58J08p1LZ6R
qdvmh/Kui/KqMkbAGpFqdq1dtqcYaP7Opzm0GokV2QaiHXZFEjXIX81dP7YvXzyDT8WxYvt1lbAs
QzoOka4/fxhNo8PIpD+5SCIsjy7ka2xtHkQP/ioTSdUmN8mgp1e/o4HCbTMYvnHe3HaKuBfSxeQX
F5s1fwwfPiaX74XuKNt2hWN/uNicFkWMkYTkqQTtKVBducniNsKnldjvSQUYHynMTs/C9EQb9Bl2
ofgGBhZ6eWRap1ib7D0g128q7ZIdZxhBKyIO1opUGcWw/ACbIWCe50IAtmrRrhoRetehexVW0Mec
taXcUfDBumMQanmPjZVpfznlqanN4JX4trfJGMBXzAk2HMA0mMpRchz69q2YW5z3B9cG+5Iqi5Rr
eIaPlVO7q2gKrgmdg7MkRush04fwbZJIHrW67Q/3lvv9QQubP00n9ba9rP3jF5/z54tOCUoa7rMc
hzgFffj6W7EMcTYhVPCzPpuzJldykPWrgyhoB9B9WuLA7h6MsnCPOWnn3jikT8Y8VnaCjCbJG2eI
wPRKQG6OODlt/Nuvn5/8fHkqoRzDgbklHZvb2s/fQy0rIFlNHAlK3AUnx85vk163q2Ao4ccOLQOJ
JvOXVej8QdeqXTtzsHdfV0hE5uChobC6lWqpTZy08y65P5vuKd/vD9CoUfyOer69/9rkryHIRGkg
3ye623/0nfcqldyPBuhzsNfcXVjQqUvNKTzbun2gOHHOdA+/+KqLT8dgpaQhHAJSBcc852MdqDgu
6fQhQoZZ6Z4NIroor3RPPSTn6Driy9p6fk6yee2doWHtiFGqD3L+Y4OYfmDgfcPSwpl2SG5ffBaf
C1QqMt1WCrWkiZN/vs38e4OuSqgFuM8XLdOEk6bVLtB0dMiSdBuuTmOlBeZw5JKcdi5Aq2VJy7PJ
3vUUVhDhJcUxmMbp2Pa6PKOmyYBihuaiUo55AmVkneaxPZ0w21tnVPpp1gE1mobvUdtNK4UFlDZK
aD0OtY11FSjxEhwI7Bib7K+GiduvX+t/3NyVZUkqKGlJMuM+pouWlWnWTFnChW2oBRF4NKobA12a
YWsXZN7roa3cx6CE9onO8TAEWgBQ5i1O5bINi/pIzJo890ODNyJF6IKAhXRWETqXXz9N4/NHYhv0
ACjGbJ4t1d7PH0kaIFjiWznHx2MkoXagHq/G5nXymFOl5Gn4Y27cGLCIWxKlHPzzeGmzKT1UsfdE
cUSPKM+h+DuxRU8Lxo05TrsWEi1oYx4sDmQ0cU3UGy7xK79+8vdo85/3dC5oTjuSfZ1q3/yw92ih
RhB4PSJ+p2sNahZJeNsOz41rm0cMTn9gOALvgqAxqYjO48QvTllYEtId4er89XORny86DgTMd7nb
mTr39I9vZGzGrjAb4E3VKUUq/ZAn7vja++gfXMvqgXxjcdTyZF87Irl0vmMf4La+6p5LjzUKjWNc
OtbNbQUQEdv/A2COtlNZNedNB9PKEAkwubI93vPm9IlrKDfUOwzbY9pxoAvsLnxLWp2MOwlFJC6t
4Zim6h2IrH1qiwrmLDrBtU4O4tpPakZE/x8vnzsr33lntjDoH2ovfGdxUlZpsqgM589psuwTUcXe
lgOzgO5iavAQ3WJdAYC4ublhkiw6dN+EYqritVa4yYuAiX5VzEng6Cm7wHnSrJGBvPVOnFNyimmN
LGotBCk1/9qHub0PY9k+KoG8cdJT+5g6VrWtEtSQfm0U9gr2+oqjfWCKHzaZF/2oH0205DliXfOL
TqD9uT6mNJ5Pm/dynrLn56to5OkEMOGzhdcCjpyKS1za/hs2quQoUxD6Dne3jWdByuKjGxZGkb+B
YWpO+pSjMakTEq4C8hSaIQrf3K5GD2Qlp2BulyWji4cAVLelYVOMCYLEChJuebHDwWy8CSZi2L70
OWKxuiDizFiwya5IIQHg70kDdaxPtFYq3FuGE2Fp2YV9rjW/2BOe4YONavUnM8WVC7x1WPu9xabb
ONnZNxt6HKACdNI3tNqXr/ib3okaf+6kR2IMPrWHMq9rtJGiuoV2UWwd1HZ9W8/ut/pZ6rG9iyGb
rY02tvYjxAQ7D+R7IT21UXFLdsuYppzFAoaRTAZXURDXOyudMbgrIuunFW9gAObD7XCx9OrVDZ0O
+oOYnoRWmEu8/Grz66/wf22FyubmTedY0nQ350riX3endowJYDR0WLtEVFqFp25ZV/2hZxj6MgQ3
m9i6ppNRbOpoiLGFEmFgDsYNkpp8cRjQtVm1x7LqPQ6w8yE0u9eEoKJD7iDX63Fg3X+j4Tg9/Pp5
/0eFY+MNdR0cstKwP1W2YDYx47dQESXg4wofghzKRTvW/irWC7CMfBTbDHDlTuTWLgigPNQ105wa
GO1C15R7mH+1588x7rw/PadHytGMJHpVBhnnmP0W0dgiaDLIY+j0xt54Ep8YowxqPr7tDWbWg/Cd
+MoMuJ8jZgfsAcZ3GSYTU4ra2lcmzpVfv2jrUzN1LuN1U+fuanDku/e3//VhMToaUzME8+nqhGP3
sBsOIYnAD93ot6uaqMAd47Po5Hi0Tpw+uA2diUW3sh+Z7OjLe8RMMSeeQuoJYcfDUycuNVo4PanN
IWe2Q+aiUcgbbM0LcM/hSul5fJosLJwNPkV7ZcRVtOsH8ZsZGDX9I78mQmkBBYC892BbDykjEHB4
e77L5a7suhKlqV1vxtEjb6HSDSoSCDpuQEWp9ICoLqe7udaiIBXxTXZbZDL6N41eEt02/FuIOtsv
vu/3u+OHu6djwLJ0TMugPpYfTkRWV0OscbJsoaJQcgchWUEXKdzcoA6uYUbTsKcVALS9h7+jxe0T
op+IHPgue5zayXgY/WLculoX3noD25JAHczZJMY6V0U2TSDyF9YjuctrM+/zg2HESAW6Lnpxqipa
6447HboOKIlbilzALxPBOvcZPt+PMRg53VXvZQasYNdZCg+D9729XJVmvkUt+eP+Wx8ZLgGnXrlI
7Tlzo9LFloAH/Ftz48iHyvXVxfYf9ZJr0181XSWB0hofNonIRefITByCAcE7aHJf2rzBmWEgTrj/
muXF1gr99lq6Pbu65lgrDXzuThWpWila8dusA9eWwNn/jk3ZrHS82Tnwj2SX2L06+1bcX/zpQMcY
MgETeHq5+bUPRx8vSbXKI0BpCPyHnT+R2xLpNhIf+cWLFJ/P7hTnhsN0yLJNx/x4pus8pbIilug7
CnPaBHHS71So3kYrf+fL8ff1YZvjY5h3w9IEFnTwlTfsPRsCDX7u6Yta+vOgTcGAdjEzUKliC/zY
kBy0vAzZnzgDaMmGaip/ElEQXswJe3wdILSKZLU1h1E/BGn5Xljy1LErvGntcPSm9q1tx2OlBpO7
smsura4kstUwETzQOGRsOZKfS+B53f8JUcj5/sVGNX8hfr7KHKEoDHgjLcWx50ONqgiywzM54rFv
YXajzHLWgOEfx7IHjBskwXkkOfmckdj894PlVz3Y06JcDGChcCYQbRqAVLAvhpTVN15pty8RhcE0
4tdQWpgNJxdQ5KHxTeD7xHSvVZTZzxN42AI43pOekHIzeFp5Vpp4r7zGemwIlHko3Sq5uDcLKfI3
Kvl8rQxD4GCZmmXdcLkjaiat1U/xsrjPZBD05zDPxk2ifSuTLt/5UN4XsawVtVXRLorMaUCKauoW
k6rrhw3h9Izbv9i01OcymyGaPb+bfB9s3KA/36QHS1XFgGwMXTDIYRAcM9pU29P/0K4mGIuVHtjm
IspMoOwVDim2tfpwzyqpIYVuvBFPbmubOEH1MtiOEaj3uRmhTU14ldM10cBJa6IL2YvUP7mYYaLS
Y2p1BzKx6r+jMpENU2ppJA3m1NKH//cwyqwnBvTWMgp4kGnavzcRk7rSxpPS9KHz0kScRbHwvNsh
lCYy5n4waqH/ILvksezBTJO/gbEd0VAEku8AU7xcJMiQNpp0AWJ1vksf2DkN6Paj2G5WetXKVWw4
WK6LIFtzjDROkL7ZFaje6pCp4lg+TeBnibwF5vDFTiH/Y6dgkGwoxFOSTt/HEYujZR5aDrZDZzZV
jjLCodYa3VmGQ7fq7NG4oT2CRLBqFa45UDBF25cHrSDkQePjAtUkpq034jaZYuDITU90mi1WhjmA
4iRfFs+xqx/5e9NlUBX1Oh+N4GZDCbGqKbrUBlshymb/iaAHKJKoouvchhkxQUUFk/pVr+tzD3Hu
IVn841hskB8rxLghDDHF14Di2E1uyql/i1LHfi9n/UgQu/Y+LcLZ7Rnv+JpBtkTqva+ctt7b8mGo
WzTWsg1Ix2nt1a93GfX5tsRd3OXJcVeCmmp9OIDQt4djRO7UouyjTdDh9KobbXi0iFA+aB2MPch/
j/d/5dsFVNFQkW+U1FQWoX/SCiXI9k7kRfeNywAOgZiV8Coc868CaRXs40StYwZ4D4LZ9kPFzWtf
FjYk2sg7lXEjHuSkuZdOF/lpwKi/CKZ0+kFTdU9iXfJq9Jq+bQj0e/Cc9AdhvcNNzg92rL5D+wyI
2OhfYz34HU1qdrFIAyDykNFQ4i1J8CIVqajRUmbOS0WKw578g2oVKJFvs76r0JQ6/ikPG+8hqfVN
UuTz+bltvzMJDc9QxnZFpJCw+RdN+F8c+WkzfNrbXaFsy+SdQNSjPn77uQh77tGAe+qx6rY4oDiP
VcGonSp4Un5onJzYzY4pRgCHEJKVOWnjzh5ysOpm2FsPOodZw7y2XQ/QuSzldpiWmMSg0mWdWgui
/P6QpfjBhj1QxWMOmQofjaZTGTCS2uKpj5fuBGZo0Fv5kikcT0Hr6n/InuxuIP8Lt9VpGChEToIJ
wELNRoIUpNrGacx0lRi4A4quFJu6TLGeD0PxWPP20Q/E3eTDESF/Yysmj3FxPBHRmJkQohro8kfG
7nNuTH+rkbnif7BxbuhevZSt+3vpUs1FRWXeeo+ZcCmPug/G76Ht5isihCgUB0BRplAfOY0ie/K6
3DvlZA0hnP1NpbECeW1Zjy4WRSbHE6zvcZtbrU7nlQhixrjwalr0Jadk9nMADrQfyPamtdtG7iZn
Tovo05pNM8YidCITG60Ozwu2FC7DKlzVcB6vjIH6dUrM1D6GoZuiloNYyoMKdNC/OvNoUTfMqLC4
vzpt9jY2njhh2A0ZXtbtJmUXXyj6iBfyXtFo5gb/scrYW7D02byaCFh5lMw2JeQtgHrgOE7xMkxE
tm+nGFpmrZfrrhitzYAFYmOmIjwbWbnly+Ye5fwQzhHtg8lXQSbZuA8rq3vOtK3S8RUMIDKfmZD8
Zrf0vMx227ZUPP3/fah18fbr7eU/CjDX4B9rvuvqqPo/VL16XBlR3SmOlak8kT4OK6RJbGJYBpJT
a8KwrKgdXhHbPZMlCzR5RMOjleVfOXXWzSRoZjnVULYsK3sJfblHlFH8BsCFKF4stJb32hjw2+dT
l1mYX1QM9/nbzwUY8xCGgTTnTM7H9ofnHnnDbBMo6kXKDHbtaHxpimoWyVApLNuIrVtQSsxBxd1j
1A0jRXsdYGvLXPRQCicJN6CW/MNlRiALM387wfCI7D6cf9L8XmPnEcnWKIzkVGYDLPPORuY0jIyw
08dffxDiP0pz16alTGnO8ffzWA3VrSXoxvJJBOF4cuQodl7AEBhvQbAYXCfbVZlZ3Wi26NBA4BBi
jt11KFbO6Sj2rRvbN9mV0XlgbrggJmRi1hQHDrUKwaszK6hyf7Rx8xgE3XRGEz49q4TjlaOIg+a/
fNGjQB7IXpGHGAbUQ4PIDwsPvyqv+BOsSXZQaalWgRa2mynI/7KxYF8r/VzpEBfLIsMcNfhHbzTS
azRV7PCIopDCYgpwhPEbB+b1pGnq3Rpe+zYbtlZZO2upqQgyRLfJ9KjehkZMkl9frxoTEA5TzfRC
HKTE9GZDE8WNB4eqp8UKvancArlpV4ZTowRHuLirAwMPItqDHDkoCVFhd80mR8K29zUqR5EuZemK
J3upt934JOafyy5rUIDkxyKdEu6SyEAI6Iz3RJ9kT0MJHIC4K/RkWjoHWJgr4km6b9lsaGIAcYjR
ka/cCgpQrpmcZfM/AgbRZ0K2xmOCZ3+RhtkMKHer1UQs35LWonGg8Xed8KBvkBENGCEEqUhyGn5A
i3/oegtxwBhoZGD0TDS0oAUTaEcvZg3U89ffts9qVRttAmdAWzc48jrOx0snLPOkNKBDmUbV7foM
PsUgv5Uw0ZdJnPnlBntivxndMtkKOx4Z33TJm5hRV42BeTIf6ADHIBIecgtAdJ/16Y8Y7aOOeul3
v7IOCcLDvzQHck9UgL7CLcWmeKgLfyQEeEAWyz67BCzQbus8fLEwsL8j7hoeGM1ZZ/K8jZsVF1c7
PcMXmfY6o2OUIPOPQdlMezPxFFwXnRaVFZHcVdOUd+m/bkBBFZssVQRvq3Jg5030S13WEyE9nvtd
WrMzc7JA3JMFMvGl3zu9J/c5Nq7sQSet6Yvizf3Uy+JtpqnA1A6RyTxI/flME4A/i1qbG3be5i/0
i9O1Znf1yqLrRZMl64+iIQExz7u3Vq86JtXDdLw/BHmAJSu4dcZ1MK51NT+21bXzr7q4sFyCqsSl
P5fmvvYvtji74uxjurzWCmYEm1gAkcCCo1bO+IC9u1HBDy3Q4DcBwVlZTVX9hcHw4KUuNp4gVrTX
NfPKn/7RlS3S6azol1HJFGteSjzK4Mls5mXcl209xekzqxufw/TZ1/5ZU/Xiec+1+TJUL6X5kiWv
rNx8ScdXVpS8VhreBkhk3zLtlQVR40Gr0q4nIgmGoQvp4eYG+YYoK/d7mqJuxNj2pswkWGPNaZ7b
L9s+hv7p3GlzyEAwi1rWMNBVfGiWCcugCRGjbRcKgeSeVHC8dBAl+/QwuHvJm2QeeGxAU4dHD3MZ
OVP1sdaOpHNZB+IGq+JUT/Ma3JPKzvTYWaZz9rJzlyE1vDgORqILa8Io6l4K91Lm14qyeroO9zVN
V8ebV1HePI+PAR7freFncfOZS6wS3pNnBccFqlv6XDepuTNi/6jhrYK8rMqdX9jBxc9jNPCW2OTG
TqMht9dn2N1e6/Y2qfMerES+8/MKCCdx915yYDnJIUbJTUiEeVAl4eJH3zsW+rwk4RTZSWQnUFgj
JCsMlcmZBUzXSM6tOtebXh7c+FKq89hd7PhSqEvfXTICJ9UlTq6sMLlG/TW35xX019S+xva1SW8s
Ndyq9GYO8yLfrjFWxnBL3Js+3FT+GLm3RnTGwSWuI24lPdZZgspuQzieA3Y/1qKOWCSLDcnW/Q1E
l/hmaCgy/LbqNzgsyCt9tLJHeV8ie2R5NuSyR8e+8S1D6YeZ1LRvZnxL+nnp8T8rs65/r8S6uiEp
M1f7/hg0FxletfpiShLBLjge0/ASN+c4vITNmeU3nI7PrXlq2hOPRXuq43lhyEFApfqjeV8JTDL3
QHuQFVeHsDoE4YEhcdbv+2yf9HuXaKDoC1n4Z5UMeihUA4LmH0dJ96M/IfVhh1WBiazTCPKnII+d
Vdfo/WrAxPE0jm119mqXl5NYT0zQiSGbNX9V37YET5gEw9NTESguDvd/dX8gAEieTHkIR8slBd5G
Lg71ggS7broFrlOftbZdlwKRdjDCRkwgxwAQycfvQV0tlIidb1HFAIMrM1zfjUjzv7dTUPRj46gt
h97w7z+vU1gHqt77KC/XMeDiB9Muusv9IcOmdwk70980Rq0exvxtotI8V7JMrhjA8MDEvyuzTL61
Q13t6vQL4cPn+nkesqMRUxI1s2RO82GHr8n8ReydL6zJeo7iyEUwNK3NGYcW9hxd9REszFSV+J+y
c5B1NWd4ck5GUriGdHgylPXiWFZ8w+4WWhxwZdyuzKK1YB3D9RoAFF/Q5ZFanH9xbxLzvvZT9cwz
RwwuUJEw8Ph0xHXoBOdtOkD5aYN200wVd8nKeEmwr6xMExtHnBbqSkYL8GTXf7VQo4PhoLdpd2lD
o6cj8HeO1bYNfFxNXO3LOUng13WK8fkGygiItgyAB1wGzsdhUGRPIycKYEfNCEI4VxhcLN/xt60O
NwcujX0eW7pw1MirXs8i0CX5uIhntjRsEo2kwjerTKtNL1oT2kxH3kKfHiMXdboxeu+Aay5NPn01
f/ks0+GtpXGGbpBJAjroD4oBZkv+VFcyXUR65eFFAx/oWOQi1DIhfg/e5oLBa7+zmkNWQ3NT5bix
ShMdaGqPx8zRthUifiw3LTHLPffFX7+pnwUsPD0KExMJNQrqT0OACTs0AZNw24LWK16AfxOt1VcR
LQOvX5m1RI7M0e/kKSINMYmdjY7JYlQbjBed8bsetsAePXp6uakY74LK2LqWQ7dzML444X1uQvJM
3Vl1wW37LsL8cHWlpF4NFXzPYJy32BIFslujzLNjq8KZZlbJg2NP6boSjYEcjQApPFV4+DtYpJMx
79/IFObhk1g2RYfvLSCStXJH+yRMYx7DOCBE2g6FQpAKfZUiyzn7KYHbsW6N0He0Bw5ZzistHEbU
whNPyozkshsZcxla6BKFYWVrO+CI8sVH9B/fe4nkH7khA2uTU+HPL1xPCzqn6OgW9LG7Q5tHDlGX
DY1X/SEN5e8RYuE1tmT8Pd3K8ni1TgI+69dPQv3HDiHZ1KiAUBF9FjolyLicRKQzUCNY6wahNRDq
t41Vzakphb+H7UlLmiMmfUOy/bCErlHSRC9kQfweEDf8B6SJfU38yLHW4U72nHDpCEM9NRrzt5zM
lRuivvIyN04euJD0w+AjVxqrtH8Cq43Cu1myfxarwqTtFdTjETdzcXb9liDFFG/7OLdLmqIlUwJK
cpzgfAhKfBvwmneO0+hXmUj3WSuL6EEifMclHXnPts3gpZZuvrv/v6beRKvWe4iaDNGW7ZGeiDF8
y94YbX3yRJbeIO3LFGhHXy/KVxu7jEgDfU6YoUcXike0Madeh7Q46mm5RUjiPqpSjchzSaz79QeC
4ePznm0xq4EJQefDNj+2qaHRti0NpwL0GWKUyXdPjon+7/5TYbY3JSlb55V0yAN3ZAyyhmZebbKb
ml3nbgd3y3enWRtEijfz6uXG9TajnBe1E8xU8ho4tmCnKUjbE6g44C6I20jDmay396E4/L10/yDl
3rqvmJC7bo8qkRV6OynmZYkdoTxjg81tO6trxZblNVu/3ToezWFC4TeD3EySEKaNqjdmvSG0Mbc3
JChOSGE4yIdb/K7WsA1/zzqAj6Qo7VhNsPOs3TTsqnDvWCBI96rcm+W+m/YcD1NnXjGrPQTJISRd
qT30/jGRBxZC2b9XOR1lMa98OqbT0YbOQi4oVJL0xAJPEkHD++IjvNcDH+66DgpN7rxsbPP88OcL
O6ujohih0KLYrIeLC/zlXIp9gOoMaxiOqohRyo1OOea13Pmr7uQ6bsGdB14YH/Gd5vtIJeR0+U34
FHl/mEGZnuinpqf7T1qSjAffsLmRe/Fe5eG7hnfnSZEDtgzsRn+cRksuSzJZtiUVxa044l7MHpAv
fsMrV17z3C6vY+2W2yCkI2wnfXn1ffOmj6C8TXdODHVaRXBb/XsUFdOlCTX9igAieLDdwnzHyJYs
iyxBLZRynprCaXCW9D7Mh4YXC2oLQmFsbu2seTHA1p7wYdunyG5sEDGmWqeVC8cBASK8PetHpDCZ
GlgMlpI08oe7ckNg633gyN7ciCT/i0Bt9xqlFYrFuVmdY7nDeppZiMyBRdedkW3NW6KTd431MtM2
ROXWC9XENkxCtwbRAG+hDg25xgQJt6zDuxvLLr+KVHttJpX+HjrF76h9oYcZHm/JV6Wj/mnIgMeU
sTe3GsvB1nAXQf5L6QJASzPTVBC9QwafvvEj4uu2gk2k3CK4qMNdQ4IQEKBw54zz8sZdYe8wsTvR
Hqv1UO+nep95+1rsAbKX2aHrD3XGqRUv5DKJjlN/wOnLKkg4i46dcXTqeZX+aTKOrKI8tf68KgTr
99WVbGbzGu9LzpD5k+2djPuj6xGZdEqLM9AtzX0Q4E+Kc6SdWHVxDgV6xHNfnAvtxKruq9FOrI6j
myJYaFXzZ+6rFyfWSJxfcEK8aQYnFZxkNT8m5tG7PzLjYLkCrkxVqJtNTvf7aEf6onTr/JYS/EX4
9Bg9EfFpPADiM66TVXwrJByvQ0Yvszi2/tEtjjY/TEcLkbF75KLXnKN7X0Z60u9r6Ocrvuvn1fSc
1+ZVq9MQn7m+5nAgdUrVqYnPUQ+2kjThUxafQ3XyFViVed2QLjrWSd2XFp3nvMt+IbqTYZ2m7jTc
12idpM0t+9Qm/6zBPrLK5EQOQ2MfkUgbqKTzeQX5cfQOrN47JGJeXnVwqoMdEkgLDWEvOTRyVryv
NN9PQP+1XYzfWO6sdkfgUfgNnQrrXoJuJ/ZcXH7ttoAQyt1abky5Qbb01S1qPvD8vMFJXXCbs3E9
ULN/lKgP+tRZkdFyklO2tsS2vaOxqR8jYqnuK4BrQFAbRq3ZgzcvEmb8dF6Dt5k8YgE2udwE/bww
WWv4rMNNDElNn5dq1lW2Hsu1JPl2qeTalGtIXH+vOgE5ROYzfLINKey22pTh1kK2U2yJIs6AO1ro
t7ZhgChzXkHxz0JCx0JH3lg7Fezx4WVm5K77SQMia5SwKTKxYxViB/E6bnZhs/PdbUBELy8HVS7Y
l2ZbiO3IHTXZ9t6GNXqbhDub3Pi8kHxeXrABCceq9bXVrMk4gYIXEgy9Zlm8EF6WXGOb+3u19YY1
cS/kFU2CmYTTu88wqAPnyzMLBd1/fHDUmpbJactGJflBf1EK1ZkaAXTEwNCBXoywSoxFBxbUX0J4
YMly6aPpFMuwZ5i5JHbA/z+Unddy3Fi2bX+lo9/RF96cON0PTLh0NKIRpReEpFLBe7vx9XcAUnWX
xI7SvRGrEHRiJTORwN5rzTkml9IYfqY3lt4MWLr3ROnR36QU3Vt6T9O3MvayWJjpXi555V410byA
zPYi9Wrk2iB5FkRtCT6TRzIe1RneYLAM9yZjq4VPB/IHaFx4M+MNxNOAodmtVl6CjA/sHEm3JBpr
LsU6nVr67zWlLgXFzdEPqnNoZWY4QKAPCuyovWKI7vFWzIOkxrVzd5C36vZqJFIB3Sj3KjJocyxu
W62tN9NAYZtOAsXskWdDE4sStgeUtuGLUIVtr99LYf6RIiDxNv2D7VF0YKh0r9j28NhT2l6khaMe
HCBOefBLSUak1MybEMFknsg8h6RZx62RPAm31F0oLJpA2uMWtZuS25e5WcSSgRzeQwlpZ0t1OQCq
LwT24AM26yi0CZEgyJDXNXbXwtVbF0w4it0M1rviAjACMqvChbNcPfZIZqHWvZjOiN6rXnJ05z19
Ao8YW+ZumvDYMBW8goKnyIsNsnS2wuO+2dx5yXi5ja3avarV6w2w5d5oeP2w1bCSGepBYVX2Ekzb
cPam3mC7aeqB5Ym1rRTSBRd37hlZuUPlThWmChdRCJRZW0eZeOjk7bjpv8R2rCx0ECQauw7L9Zxo
UTebtupltyVUzdiqlvgWp6Vr5R4leEHn7ThTqtfN3rgfF15HlUcC4ZFHtVW3F+2rlBedJpbtAVmi
Mn4SlBZh66lvKp6ueI7lKZNngXmbPFlhBYWL1Zubrca91syzHRekJBLoSncL3dWFS7L5MLgdAdCs
33hdeXUjXGYH5Uj3AzPxKB+c6RfdgV0C+NMFXHeQ/pgG3mo6WuqPK9RGNEUJPheVWqTi4tXl5BFv
ePIYdZo3zXMZknGQIDizZQ/jCcuTXtFeJeshRoYRRay+Cm19YDhYB7ZcHGekc0E+xSxTIYkhTU/u
/nMo8EMcLOvVsV7z8bUc+TWva/zajq9K/KrtRQYY+NOdgPpeKt6b+su4vte6F1vfKtJfLD6OnqlE
PDunInnIxHNfPBfiGYitpT9Rfc/g4CmJn7L4yV4fMQEa1aO1l229S+atsvmdpj/0+TtDf6g10nEA
HTd1SeZyatqPuZCIyqijr5mZVs/kHoYd+r17JCpIo8YhOxT4mN/99a30v3RsEV4xRncwv+r0vn7q
IslTD1gz2jpelXWnN1i59oMoyJupC6Q+9YzAeRHqi9yYJGoOhnJu2+xD53CBJuRFc2dWSLICWrIn
tYlkmTx7FYBfXJuEsmORolOBZt6pmuIbEYzzrN7SA+tSfhiLlaWYk59LY5Ef9i/1fHpjwZwk1TVx
GCbY5JpIKLosO7UfxbIYNwO74CLKXkhYN86Ehv35kCputYW5r61yM6kz61ASbjFKxKdukOwneyQ3
tZg6riFQ01ywsqHRN+Vzh7r7Fye49batwcwENy8jeFQDjOV+PMEXU41yuVs5wVub+9wm0qytXhwJ
/KQW51gqx9VhfbIV65ZvFUP9dfA6bcXShWLdEhXbkXULpdvueMviRZq+r1xQAaaWz8qF0snF2Vcu
LF6yfFu/sG5Jlu/rlinyWbcMe31bt7B0qdkAp+G4hFqzLVqowggzqjnG+9Ilir8vWjb/GwTWtBI+
rEFoTVZy2Q+1hAA28toReZ0tpLsRENj1r89S621LQqOXuIkEMUg52GR+fDZzorUH0JANmVggSApa
qpce6e5F2PcTikBQd414TbsV4a41BTFhLJCb7fW8H8auYAyS5fOhhc8WdnY64xNCZ9YXqv5pUJVD
A/TT1dd6DCxGPAw9MTPyfvgtKTYs1r+/tH+967roUANO9vZvEFT4+6IKwkSy1O+dCub+SL6HTWD1
ueJlw5ssUOq/OgCZD2W2vDhx9qXujcxbMxE9jrNKgka6Mm0wZvsUQ3lhBG3eTyoSmDyTq2e1kvTz
OG15vF1VPctIQa/2F7OnP1a3Tv6RzOJP0SjKL8sQXSb68M8dyoKduNFUaLokZ7VCJ1WR+Q7qs9Kr
7YPTV93vhtzKN7mOQiA3YJUjsOu9Ziibp79+6aAnvV3yITlBcyvzCrIF/em1k2kySoTZN4dZURva
0TqNMkut7zBFjLW3MgJw3NZk7eexlO9Itt+rXMhS9TApUx1j+Wva4h7019lfkF5pW02z7zi+nWMI
CizHJ9FLz1HoBloX2GKrwgyyveYkHPeSDFbIIcWgiXjteQ6NOtT26ucQUSCGyrUO6zlc6nAif3ve
jukcDnUYz6Eehw3CwRrTZVjUvFUCwDLzXokRqEugNAKGJTQnOOno3PvizuDhdYEG0LQLHBGoXVCa
gSGC3AzSvaYkHPbqktCut2qScJpDXCDDTD8AT55ahxiKmzkU9VY0Vgr8xfVWGT/CHxGH0hRqcehM
oRKHYL8WxG9xOMXbB7ERUJG+1YoUsA2g0BhA490aF3sWFFkA7p7KbQKdtxIEGVX+PPpz4o8Je4lf
jIXeIkJoK5rc+2XTsRTV+Zm0VRRWUU2tCqh5QIYtlzkhAlk5PCrMryqotCHpAPajaWUSwps1fWTG
QJLEnJahgbT0lLXIb3KV6JqO/u1HCIHn3gRkkgyknglrVe6S+INDphBYSHHbiGm40N6Jr8nK7aip
neRVnmdeoIRQynZQhkOkgLmbZIgPUC/NOxvp9antB/pizpQ/x3bxZftvopN2YIpk3SE2Ju6pYsc8
yg6o2Ek/qUZDdC6NpaaU+7NsflI24HUx2MRkxFwI1kQQGyNi7UNsSL9hNhg+Mym9n0vpS5IZ67s6
59/qY5PfA16VfuXTfdvqh6PgcDtiPoskZ5+B/KkLZBGPUtijzNOZm1M4GiI5DeisQAGmjwb0WTkR
fts56/s6Thu6PIAdiFKekIanOflFSItazdRCVELipU56GLwGhKzJiFjJJ9PVyCXS5QYt+kX76q1F
F3SupuPUYr8P5X7Xs/3pcSe8mA0OEQRqugVaT8T6YSmZdkpa257ABMJ2WbJjlprTO6RcTqDUz/QD
9QdSIKVfcG3eGvyQbTuIt1XMRNzWfwZwKfmy6vmcSzAO8WMUSVNfzSb9gh7A9o1CqwjJhlKbOkMb
ZgVJpgDAyyAV+DEKANTbTDrTtizvMSdwxVpvILaqMNF685iZRsrWa3U+DIX+YHdO8wsLDMu5N1dh
CHNchWUdOK76piU8xFXRV4sWH+Y1kttDDF8T4agkXFtuFXyaI/DNepNCzLpKy4fDqLHvTEzilvdv
1AbKvbQEJ0G0oK9MlnlaJ60Fp1U7blaVFeTWmAbDZmfTtgOCsv5uTNffyDEx/La3hrM20yzfPxqV
+bWe+yEwBzKfajN7j0RWHMeawPGmQZgKu/Hc1lN0HvQJAEiUzb5J7jSt/sIB7Uq/7mb/sJLL/iRb
PpLp0n6sa2epg7iRZI8ZhkEGUmNcCCyuGI3m9EJ6EM/714TIGhe7UOKuG4Z4qU1cFszCPDvplNvM
jgCzCpO0o0RL7luQ24e4m0jiQF19v39tVGvnDnuu1P/xhYyeARIEi0AMeyBHlr1uZHOlVfg73ZF2
PWRYDmaT37CkJdVlXbwss5oHuSSRWZYJUMzqnjvb2N92OLrPiaa093DLib5bCDIvHMkfBmUM9age
nhSNNMCptnHXGF/Til5KsYJ879J8CWdHtm5wcGpuJSZaWIYywf+Eoa9pG4J3CGJtqMl+gB9vFSSc
chE7LYh1jHjVH8tIYz+eMeYqTET8uUTU30aNJO2OpLxRVWFrOqxNzD57NefZcheVJvLIVB9sKLfJ
3JKferuL7ytNUl9055NumOVzCY86TiMtzPU+Oc0gr077R3Tiv3/UlK3D1Xdqv3lirBKoQzs09rFp
1tmreiyCgzpMZ/gL43kE/HIugZKTDbM6AVEiN3D/so8FXhJ/cgZxXHNWVxDg3uO2u5ZJhqc2mjQm
iX0EZkgX+YmUEBnaMvRjwpi7z7LD4LMX9q1IM0Q6ZTXc2ixI9s9aUa6u3YKVMgtpYEin6HhPjEFB
0ahPN0mHkFuCSzLE4smSUVLgL7sfHJysprkSCGT2NVNttk81289Jq+cTmL75xI73+0fquMynyuEk
Zu/KDZe/9mEamvXBHpUvkt7rJ6TV4uHb14sec3ztXPbP9q8L+k12OhBjoq/osNjvDk4h7lPsMCdF
5T4uTIwQ3NkeHMsCea4wdI+1Njrl8URU4yqvJBgUEHpv0u2r6f7VhKCeQkGxtTu6LVIRAoHulSkM
pJVvh35a/UqKQZjVRo8wiyEcdjVUtZoUgSqiYSxzaWMuuhAF3UzWEkDJu2unsr86MtugepZDZ5j5
e9T3a6TzxJnqsGHCrVPbHvdPRvl34BXGURajroSxvi3/Z4Xo8UJ8aEVSPktV7HMjt187bHFtk87H
UmJmzY4yi1vnjCkqm272L62AAy77YUw/trMNobnVp8TdKeLzBpfvmQFWW5LXTFCNMzbfD/b2qe2Q
cNPm+hyMy9qeh7b+bdyIq5yZldcTSumZmztn7mziaMr2rtOhfjPXUYMpbXWkJWRtxxLUahP59c1g
NgpaHKDqdqLFxwGBwQ1zqOZeJjI6LbrplpX0Vwt44LtWI14cyGV/yckEO0E4eGRI0QP2sjDDViC7
sl4CyKuxMS4Tswoc/ofhqpK7ppPmdnWqLKUxp2znuayJG6RZMYMrhS6lFmN5bMf1nBM0dlpJ/wNG
ItAfZkwyto/2AxJrVrVCW+mUWe9tKa1CgkSNqy11xlWvVO1U1dOzrQzrWTIsjLZs4g74jNaztQdQ
2mtNhripvjRl+b41EZ8ng5rTPo3YgjU6ctIlOWt1353kYaoPOoAbF4YcIaRDRM9rsElOIR2CtUst
g4JK5QoHitYizWpbbxwKUtRHLF2NEWPqADY3AMRH7w3DiG6F5daLOGklYW0RMTy3UzPVt5Kex7cW
A2flQMj5uEqNl9B18iOnR2o6T80xs5iH4p6xwgSY5M2kKw6hq933w0jO1w1yDQD3xnpY7Ljb7hTJ
ENZl+UXf3gsZQfQ3Q91UIYnA/V1slORKs7JggpKg74izz9aif8XHoX+YdHMkpUEkL216jBpeDWFb
gqFasX47SGXUSQejtA8W74FjHDcZsbLNlv6cw8Nb6+4MqTJajeIWXfhouLpWcVIcjJssXz45aZIQ
Udkn9zENdCeVjFNjzNE7BBkXpQerq0iT4UNaWm6XDUQvxLq49kjmsr3Kx8hq4azby3yQcr3ywUy1
rrBqQQ830q55Vh6VchQ0N6evjsRmTG8y8LmbwgLxyDtFi5k7Znp0qmPMSEB3vCXD35OPBKEpepw+
wnxnmLS5Haqkjx6R3XyW88z6bMQV0OCY6OLJIddvSzXR7cm+qJA/3XYhbm1J5I/N4NS/9Z1OeruV
vBbRNHqRiVOyMLSDisKDF5jgi7KUMAX9+9CQQXfOGkOmUZ+ZnhFrX1ZTbx71RdeOikYKV02oSICj
1T6PqWRxUqvvFgU5bJ1aKGxx9oSsN+ObvM9E+Ivd8ttpLQGksgWGQWW//EZ7QQqVaQ8jqUwJUq3b
pFNDnlLZlWFP2mnNYGQ8a5D7DvxbklMd7ANAeSriXAEZKOLaZtlHQlHHQzs5j3WvfpTxg/9iHbyr
B37s3ToshOHkmZpGT+ZnudwKOCWykJ8dWCXT4JeKW9OoONkihNns3Z4XPUvOMyyu0OSsn86qSgwk
IhrHWPo7IHieoF1w0Cb28isGXC+hl+vmBcl5KelBgByT0m2Ud/ESEJkiw6Jn0V+WNfFH6aLzTsl+
g4EGW0Gbb4BJpp486L/ZTgSmddr6+G3GGENVEXrPcD8K85LkCoYcB+92ayU06htxQPm9hisOCJoM
aR3AtckC28TjJXo1wGggPKUJ1JQBmJVUr4lTMDs2OAOBbsPN8sy+fVai5UvRCDlEKqCd9Aim+Swq
KLYzkAOMao9/fWaobxfwPEKTC65mIqpjDf9jC6xW1sHmrlGyL4MCF1nFR6i2Kc7A2K0YERhah4pf
a9+PU9VwYVj7W95zTpBoFVOioohfy8VRbnyvMzP00XBrj4mZWIEMDPK+dMSzomOSNWKFrHr8Zcnt
WLTJbVO01i/EKeab2a1NIwjzNW52kxap/tMIUKkK+O65VR2aRdGfSN9ctd9TxygfM43YKqtK82uT
Svdj/YVlZ37ZD6rCNpo4cSU0Z3u6b4ff86XChdQb12VRyE/CExrRqu+EURydWXWtLS8JzA/WN/wK
Vp3KbqENRCWtIJtBuu4OolhVPhCjJj/RZ2Y7gdX4sxjvE5vLiFKQibRCl3/MShJd6PyhjCiG33GC
zH4/NYrXiES9LXvidzT5G1tCa20W1DN399JK0ydIp0Fdi8e+zC+DNNWnRE2XF4K/PVwv1nM55x8k
Q7pP+3h62j15U/Q7WZf9L3otimL8vPWzZUwHlqUDtUTn/GbWYsd6LBGFeFA6D+61pW3l7JXC4mYu
3G1Vdr7Q/UnyZd1fJF+UwSr5GkGkA5mIW1lsHPKwhNSPosFb7SDPQ5hJZR7i5aVUJJpdSLeRwO6k
x9ITalZor2ivQzM7WlYYs9qzwig7SlZIJXaY5sfMDrmhL25hs6oIKztsiHOW6dKGoxyyPuQdRlk9
hNXQ6UO8QlIfWk4wFqHjBNJeqhokUTBNW+F7GveakoByVl81fdTSVD/4QKxE7A8McgG/eVMryAtd
ZAcS6vCcxHl5WfvGraeg3auqAwpedsvvMv1+P5rQUle/ycflJkkNomVtvf9NhBaRcb94yxtv7gYo
MyFWmNwS6Hwr+k9UrFqLhRQLB+hke9XlqwbmUN7Kaq+IY5z2GsmbLAZkWKxcUcbkezXTTd/7JbCy
jtzza9NdW0QwxQlRW3IduuvUXQV6mOS6dJswRoKJnlwT/TKOlwyxJ57f8SL4uNiqACTJYoQIKHGG
OSaa7yU3QHvOSAGpbNqkgJQoT9/UgCxTTOYbuyBwZj5XHBECKqSkb4LAvtxqLEMEgVK0qQGHGYJX
0FiE3gaVxYU3lNOwaEN7Cc0lXI2t5uS4NIwkj+pylPdy2pNlHC2O7cloT42NOxYl6ClHjbdXNp4p
BhcF+oKLNJyn+DLEF7PZqosvEAGb9VLtZdsXeEPmtszYaimvqn2Z0OWU16G8duW1RZRTXuv5WpXX
fPZSkmDmazpfi5J0iWuClo9gyelqT1epuDqsjoEF82ZI9UvPcuRSF/OTrV2UBMfGpRsvsb4dB1Lo
+bjYSrF42BfNOs/ibPBMizPuLESj0x9KSGSQFHpIxJDIIAkvRg8ZR0eUkN/EkDPbL7LT/hBDrn8o
If8shvy3ErKfA634LoZECVnCo9qVkDmd1fbfSshvYkiUkApReM13MaT538SQ3XrCs4wSkpJIJNE2
PSRKSNRR2a6HRBrVxj+IIVdUU/bF2CtdQbxdFftCjTztIpA/9zzrPOUQlsrdPK4muDn/+j22U4p+
WMzwFrPoLDr0GRG8/gyeA3NeDjDhmkNbJjlRQpb6WJVOcpMsjXUmwiW7RX3den2eNFx7FhIWVUzL
4xbyDvxKv0MKrhEQ2RBkpNHLIz9tgfW0FHeVg5AA0kns0yE1OOPqwu8N07kTCXlYQx132F24IscO
+da4nvWzJS0IKsi4vDp03Js8Qgi3xpMvS0CB5KmuXbOUkpfVciAS4gX9xbqOidqbGwWpAhu/jFBw
DDz29v0/NVsRKHZtNvQEnUzutxLMZUy3ir2VLcprzP6h86LFkzqvx0ov0DRvZeW+sxdN5BmWuWAf
4Ee6z6jQknzaVlQEE4BowIpeTZBWQTUGsMUooQQdEwAlUPfKnGAZgwIroRJUTmBzs9mrcwJjDGI2
004AyipXg1IN2Otu+nnPrvC7BAAOqLgOkiRgTZclAfbrIgla01+59kNEWP102Aotv7JXG/vsAGLZ
K7AcMw+QvRpv714R82EbGuJWJfGE/VbsGSgytw2JLhg7p+0IaJsi1pWqHQ82NeypKfMHiqYl6bON
32T+E8gA0uc0Nkmqrzi+yIF2BXMejHmwdMG019DRIQm6LpjFVqMI+v2Id0MxgqwLViMoRbAYQS62
D9I/KhaYOwhuC7R2K6UNRBasbQDOgwJUPNk+NdiErflC8Wem8aNf1742+lqyFfys1vKoTPESqvGi
0ZPqrbL3JMQODkK4rTqyiAeXQG2IDX3rKpPL2J1aza0gjlNR52WA/4j9FR6RadQUecteQwdB0ge9
sXS+o/ukgUi6nxhb4aWJY6a3QVIFaRxknCx7tWNQVQHghHGvrgrwH86szZVAjIGjBEsVSEqwchqo
gT4G5IbaewmVoemNVQWUs5dERjf/C86QvSoT+Z3fmCTh+cjOb7PYn1khlH42+PSVGmiXppeaXs5Z
Mm6V7oURyLJdjhLjeCRgbIcF0cNbLZOry1sVxIubbgdxci/yvdLOSzVPmj2SJgrHGzOf6jOG11u1
sy+pZF76juqrjm+pvuz4CyeJ40+cJ5wSXTBybnC2kLHG5SEAkk/6EFfKugt0I+jE92pEQIFamo2g
4PThxBFbJXtJbKvawFkClUzxNpCZBmaBaIOJcyTDYh6MNgEcPldaG2Od7ZsjRjO/qiExknqylZz4
8DEpafSQW8SN57Dv5jTJtiJmBfk3JfVb0Sr4xRX7jYQQQTtGON3iIqWxhfhJWZGJcpE6gYsPJOzJ
AjJyaZKYnHV5ISzBdM2hzS/7l1PG498+Qkq69Df4Xd6taj0e7J4VvTHHL23fRtdJJT+yIFX2Vd9M
6IOZMkowJP2QSBbiErvqjgsvtdAsCKOFeJd1+nld4uR2T7UykjGmu+FWsJhOfZzQXO4H+8YwpQ92
ro73o5NVj1qx0dzXX43W3wJkbMXa4NkM9pjssEr88YLtdFFcZJJFjreapADkFW6xWjQHpmE+p9tn
+5dUWJdQpqhcPyXJeZpOtX6yy62Ir03V47RFAx+t4WgWW1lOWI1hrIYMYnIYfcZWFsnDydFigt8c
G/Poa6zEUtLmt7LXk7meVvtE+3kuztRYnKfxLGtbOfGlbS9WfKnbrUbnUraX3tmqqK7pcs2qaw9J
ufHj5RrNV8ncKi9u071i2lrTbZTf2nmXEG5uSbDHFhUkLM0dF9ad1Jyj+BwnWxX6aZxO83SyypNT
suU6jniS4ZOmrlYc7eHI/tB0iMvYqoZ90m5FH8c2tjL585KjtGxVm0clPZXmsWRCsddSnAndnvgD
7dM8nhUWNyOtt60avMMtrd2Lvl7k9pQB67mUFSCfC5UsVyqtrtKWU/uLXcJ/EVjYcMwgJ3HHZmL1
BoutiGqOmoL0eXpcqBAnKWeRUup3STRL7lQ32uPSSzXmVugKLIFeTHTTq52u9xFIznc1ESJaTLB5
oTZ9QOdwAEEJl3OGtO8tOEvvxlg9VYbVP9G/HJ56iUuX1g+35lpxxUoRFGMlDWtrrd/bbeFno/51
6NKX2nTiJ9iMHdkjW68oGmibpF/rcpo+V+gVhQm5Y8EitcEZ6O3GrfI5L/qjoXNRG2a1vW+A8B3W
qZPw8bTlTSotlZsbevfE29Rk3T2/1NbwTIAE4zWVHjGtT3yOSWsCZ9OG29WomkNarcYnO6pvE+0F
dIazJXqOp7aIH1R7tgJLZU84VppxL0ppdjslfZ9XnXXFQ4n0usPh20joLaz6LKA3YG6Y5ZcuUU+g
v03yAUugTKLG2Nck5kdVwi0UC+1OyJNyHhN5ud8PWUtQYUOny7P1iECLHPTg2FXnRAj5sW+V9zw/
80lMJQPP1EBL3ysX1BOPiylkqBE92FjT1m8ULl3I6bpNSjuWJ20GZBGPaffY/T4J4L82GKD7/SCJ
ODpph2xu18MY6euZBpn+vjHPrID113qImpMwFhthZ5x+ZKTzXm7K4nZIljuQnA2X1Fn2VFoipMBD
kZCn7sGm5fgQR3TQorwFSJJEY3LgLqmS+aTOdXVbRmaNgwMrY6PX5iv9q6+KpFVfllqcCO2JwTQb
V8fGVfHXN4P/skOm9bIxXGXwcSr2wR+vgIM1SWZp9MQmxEJ9SAd0MtGKsdwG4PlaycqXdYXr1UiZ
gdFIkh8zFo8FGGSPcAsJf4QTpHYSAyx7oJQSVSYh6BONlPN/DsP2KSZppvY43wMtSh+LWrE+Kjmm
4FoixXqYR+eBccjXubGvsfHsFC+ReLGKlyx+n+zVDu81E2D1Vv1MdHZQ1q95/SpnH0T2QVNep+XD
sFe3fOBuVnCRnPv61prq7rE3nPu/ft6AnL9Z67PMR/KJ5xkgItTtH5+4uSUu1xDYLidZuuvMZPKF
vJrBZCjzBxt2K5nY8JXzSYExuhQAGix6oMp0GrP7rrHh8XREiCt67UFShko2KPCCBBD3JE0+a3Yf
3zdZrB5iRGZ3/WiR4ljBeO5kGIqGYV1MVVs+GLNmQt1Rb5qW5yOx0IoTHjm8iy3powM6hhUHO9dM
LQfCVY2vES7Zw2rCNpUIT8qV/lY3B25TWsO6su600IhK5V1XRo/rkGnvR1WEpVTJXxT7sy1bYIrt
VZBxzWGoW3EpC9MiW10tj5lCXpfI02f0xMmzEz8MaVmwwyLHW82zg7l01Z0zIoauCFg9TOYIpsIw
56ucLuWFKftBV8uvRHsuT32ZtoGRc2tkXlSHui3F9wrvwxsoi+jCdCza4GXP2tisX2q9/jgNECdp
6w+s8hI6bWPfB93mLXaTqTmMEnrVQ1ZUxLvBgx8b8dFM5xrzAo20BVU3Qtp9DbIfTEXNbvIZjeSv
TpWfzxQwDpjH8NowlyB9cmsv/mlXyC8fm9npxoNuLm0oIulFn+bfkxUIJqH24xVFRE3EXpA75nxo
RoQZf/0A3tIPGImw1uMhcLJyr/tpWxqTM9krYB4OWhrhTYiN02C1GAeHPgLEgeWgMmjmZw3L0pYr
l23NbjqyR4aI1LqzGrsTYdpoTGzPHj+UAz7HArWJzjJ7jr/AxSzhYorm3biW4V8/8jftOx40lySL
5RmKK+tnlVuCInNScP4fWKQiVTOBCKVldDPassEWW/sNtYK4SiPG6v3/+3++LP8Tf63vv7Uv+n/9
L59/qRvRpXEy/PTpv55qzIjl/27/5t8/8+O/+Nc1/dLVff378Jc/FXytbz+VX/uff+iH38z//fuj
cz8Nn374xKuGdBAP41cIkV/7sRj2R8Hfsf3k/+s3//Z1/y1Povn6z79/AYE9bL8tBhj79+/f2iLb
MO//6QXafv/3b25/wD//fujqT0P66c2/+PqpH/jHzj901XQMB1CFbhi0Xf/+t/nr/h3tHzriKV5K
EpGI6dyCoaq6G5J//l03/2FoNqQTVl2kxBmbl7qvx/1b6j/gadJJkbnb2dtl9u9//OU/vIL/eUX/
Rrj5fQ2wq+fR/Dz+oflrABXmf6YT/PpGTz7F1rIioIjg5ZVePUEryOy68es1rcnHngnibJryCOHE
PCxGRpqUPTenNZoI2B3SV6eRMa2o9LAAzD7UiaP8im26WYr/3EfjJmzItM94KtBzOj9PdeitcUtY
7OjGiZmWjVy5ztK72UTeayc6vRHtQBPRHM45c4BJbQu26kVMkFvKmLy3f3HJeIMd2R4N9zxCPRyD
cFKe+x+uWVY9A/kl3+NGbz8zpfxNSyztYdSKOzSShRurZh9EWxiPVNj1zZRC95Ml4ufXsXCL5hmi
dnICh7u6YzPprv2rEdjbF5PLAZGv+m64MBEV/vjwpnpEeCNDuIgE9jMhAqYOglVr/CWPzPHQZ1Xk
5QoI4IhwIW8sks+FioNaa4+T6cyuXqphnaUPk/mra/3PVyyeN54BRs9cs3hwP/sqWSyDt5NAsM+o
5w71oLvqklwVOVsBHFrHeiwsdofKeuB0/Lyu4+DZgFEZN6Yki0CZti18UmB/PhaojPuhaA5RPP3/
all5kLwJNEjeDm8EQOM/PnsGAPh01krpZihHQKmOWR5idUp4fubMS1zymq4bl+7OLh3pKG+J6aJ5
VvVufS1j9QmNWnesuuFrjdOX/YEyfrCB8d0Q/zeFreE8ZnMjjn+6znx/N//w7t3byD+9PYh3wb9A
tDAYTEP98TFHKihduTLjg67HtJpqxBxrEmVEzUkQkDBIVUdSTp77MX5ODFalEtEmHlL5u06y9Hfj
IsXH1tET3iv5b8vMVivOo1szk1+zuMxdYzA7TlMachb7QOiDBpqYtJS4Y1akPaYKqh9yylmcK11Y
21HuqlLGxmsUzMN7Q35Y3K+0NFS/SPvVLbMx9Rb00kcCxZAaWFbP0GkKlKK23FXTivt5qZSbnFSG
srWW62hJ91wIzaNm5XbIaqG5iXAyOQbNtkpY2PkJVvaFQAyg2ek5MhblzNkXxhPJ5Qy4NLw6YH9I
B0EZH0uRPy6NeicyZJLFCgt2SVwtTtsbNpODl/djGI1lBQFp6+Q09am0DCR4k9TdNvzoadTqQwaW
BSm/nh/7mHmt0o4C6WR5KCRNvZjT4FpbwAkkgNJPdVDm/5ewM9mNW1m26BcRj32SU7KqpKpSL1m2
PCHkLtn3ZCb59W9Rd3IsG9bkXsAHsItdZkbE3msbRdtfztT5YWE+W6XZ7JiX4tMkyJ6rtnlf/GWI
pQpP8PXpSlPJnOyg/QbOlKOxu/wMSoEPlyPgQbrZtFsokpAm1M+p11wVBNmcxVR+lGHxhzaa74Ad
C+qft/V+/vgOej3laeWbEsIODIO5vyoxV1xMrjhxZlhpBueo21Vp0wPQtCoT/aNRUHiKWX0IeP3L
ukHgiYXRaUOlIpH+/fXuGfmPJE8YUVX10zGbBtbS1da7fsIVVKHt2rluB5bF9FFnyteRlk3VIWFz
6fGbsnlNcgSVhjPMIH/F7dtu5VewUGtMVjxb14mMKjvYmxhVDEa/43P/VPhklsxBfT26Xc88Lfuo
0bj96PffLAQUyDjQFbfUht8vKiD9gpDtFCc0g0yTswNXF2KTpm+uLKT/ULkTJNWHSa3MFNLkGWWc
u1Nhk+4snxXFDlcbq7By8c22+mZpXgKsiKeq3GYRk/hlcDaF9jrSJG+5F03+1K0YcZWiShA4WM2l
o3+q0nnn5WQC+0gJDdV/oAxHsfP+MjFQ2ibHHtfyNzThdvL4z/neJntY+ejB44Gg970lDcR+HcYh
css/rZ6Z7ZPgqi+nK6F78/M4r8+9vcYuIZU/GSY9N2EZvlQi/a7tFj9L+nktakj0fayyuiE2fWXW
tdr9ZdbkTgRUPs5MHKbQQRgYGNNzZjevPkrfgj7nTihjiF2S1VaB77Vs18u6rKh8cvxshL2dyQEb
oyRJ2CrVbEO5/qVk2e/dVJZ0QGFyulYbaVSN+xwNtQHwZ/AhgJYqsw6W3hNXoo6IDslOg+G0uqLd
eR2iZi9EH2R1IPNtai0g/X4Mi+RTmb0sEjWma2zMjpzicwzdz0Gqj6rgjxOzjXgpMJqxDSKANV6N
pMGSxaliYqGP1ipBhyPNr/2CbnQVfHiyPZF/+iDVIiJfTke1mreTcFUENzqPKmfGBONd9sOi4om6
O0CbmjQmtTNkYpzen0yIP5DKnD3UVyuaKqBINaKUfe0zcJpptpeLt63Xr93g0ojvwaOkofoyeQwl
2nR0EICGezPzn3DhM7500stsO38NtE+KYZNFwAlhAtNeyS67EkP2UCF7uRzII6JXtH7xgvxRdIQi
VH4Gs3xgqj4OdE6t5DTRIeIzwddPKxj7SrX3dY4mMuAkalffWtu8sw0d0RBnrNbmgjB3oXkVZjY0
AyOBXd/lfYDl1FKX3uq/mj1xxnJub5Vg7+rrZ9fsXjIDnLJWjCqctjvJSSFr9fh3bRuLt5zaW5vW
zSq+tgNxHOZc1rHn5Y+DprznQX3rtAVoo9LkgKXVoZgjjeGGGERmI1XeHkKCQMagNSLt2gg+vW7Z
F1sVibd4emj60o3hnTKCEaMgc8vGFWGPwW2Tf/L6trqoJmtlGpTtq7FYaSnz24KwWR84NK8PgTs2
0VLm+ckdd+OSpk+1hzSmbdUYY1Wg72fzPHW7btIkhEJrkmhk3PaMOrW4YAQcngnXNW5sO73tXAWU
3g/RGyQQeeb8Pm9tcXqT8o6Nw15mOf0S+QWv56hHjPIZGxL0VfJT6aAdcQjJG0ifvI5u+yUnbSVS
jYvQwIsNlT2GgNuhkPs81flJlk13CejQxhHe1iguR1LItdqldQ5gNIOSns4CmWFPSNLiQ3rTrROZ
hf/6FhsaukAOiMurWcXd+pxJ98nZnNl2WtGxrIJjUILql2N9O6pYejlpi95i3xRT2l7kBuv+6DEH
tEDV77MlN49sMRH9nCzKIP16foLIqCb/rXMcxC0mEibpd9jhlb8PnPkHWZ7IImtb00IVdhxMP+dq
tpt4cqd+5w4+4y0tX63aGy8pBn0iRjWo2nqVaG0C3E5TOO6tLHfvOKE9DGToHXTqX9k2c2+LVlXs
V/ZXRcP5Wgbyk6HK4FRnpYpr6fMlpy7p9LtmbDW6F6jvxJT3+xGr2mUQDHQudCHZOuqv2u8TEp62
5cAe2F6A5d/VfVfuk8yxrvwe18oEA2PE1+hX1a9hwgmflUYbB8l4lzu9e5PiqdxTZj2ZGFcAOyMf
k0rPL3lzELhekMQud0SR4Y7PPRK+kA2cMzWCtJk6fW8Gcj8Ko3lESzr1ObKV0Pu0ErpwN3Trw0oI
EyvieDSaNdkbM7oAQ3rcwSCprrO5fRk50MY688qdMOVjPxLP3Gw7vfPVQVDdSt+9y3Xa7lDZ8sBU
XrMn9PXlOAMZEcvW96vak90W+rpth+NQjA1macJPxRBI1uPm89hZw71s5XnpeX1rHzpBjr5ihw63
jiddF8cMHlPU8YdRaCBfXBu2FXN2GX0vg0CyBYYYOHL6OePkKLysjE0mDpdDO5cxGr4mqjEe1X7F
VLYTvNHCPGR5OzG9s9N9TbOfDZfMqroLqqduqzBaukf/Lg3e+8Qp5h2bVFPiNzgjU379vvuqMVg4
K8xb/q3NPB2H/oFDijosQW9dul1y74NX/qA8prh4v+dTH4vQc3CxMQsEe/f7v1o36RQUBoudoz77
9E4vnMkJIj9Yr4Uu4eqj2AG99bI5Gi6FoLCzSN7boZVJ92xe7Utued+npIJSy6q+LIZ5Gqcyu1yX
Or3l3MnmMPWXqiqhgzSqeebs+h2J/oBGKwdTxAZuJDTvCmYb6TDTbGYVl8a5c3Xz8gMgApvYLM9r
6clnrYP7bZGHhF5+CUR6n9lGiRW06SOZlr+WoFiAIzhMotrl2kds2K+YPdPS2gU9KLC+jwY+n0vB
OHSPqJ2jjY4lE5lTlwPcyNf2pRmJamBEhPKkgJNCJpW8bPX8zdIZzqL1kX+qODULXyUIqM0B73kE
guYTMQVtenJBEQExCQYsFv5VO0v72lz65ZiDNc3n+Xtu1fJEvwMsCWXYzk4UTRsPHbPpZJeqs4dz
MHVPou37pyScGQ+GlwTLXZt1Ki4JGUQTvWoVZXI+5bQtEzlap2pIZ8DePbYNceeOW7DH2k37TdL+
rOxM7PzSvWsNBe64su1PBS2fnUAHX/iYktsJbk7vYtNwncWMkka3hyqDP5OUUxAXHRlAnUpeSoXE
A00KYDXc42GzB/UDwZ2B0ChaZGZaHUfj0SDe+Hbs128ld/1QmuFt1tUW8N+MKUz7PZiU8QkT79le
kWmTGvmZtI2RvQnewGpBTNoMM1Qon8baug3MkalZ4l4XLRIYrDrZIRy5Kjn7KAMpkqvBHNCYtvVF
ETAN25PalcDmmTHHdIl/pEIlziR/dVvsJr1uq52aKivKvE5Q+zFpUOkPWgXDJ904Dw0lOmenQJ61
SRfdqjp918s5OYX6fthuWtB5nxl3fJbeUBxm/ka7Fz/LxBygYI9dlPTDeG01wx0HliYOirW5sFtO
xQ5zSoACJvuNkvtAaZRThcF9lfD0oApAyjDVT6ciG6IwTPC7mRnZK+Y6VyQU6+mJ7/I8Euzm0B2L
5lQCTRXqlyTvryIo+sKuRMXRMfuJTcuOErGy3+ugI6rBkCepgqghsAxjKanpx0XRFcylbk7uHMCf
GTNkTBArwGWJLprLimxbQ/QIKA0EzOtoxqvs+8eUC+bWWg9z34UXtUx9Bis0rAPgPwzVxEXXd7+K
IT0yFoL90cwPVsgB2RDBsSAx7W6uEzcKc/YNSNl5lPjZ/NNzb7wkva0p6WjP/t+7PulvnZW/FGle
QOPRoylq0mR4V3kmBMfViz0akfRR/MOWJd4ubKOwye5sFHiffK6rF/5TkY/JLluCEBviuMZB2n5U
L/5BvN36UjQTCWsDtfdnvNPch1bDMmREajDJftQ5bbRUe1FvpS89WRG7vvVQCSYhCqC55mAsCFFi
vkqWABL8ds13XaAuegvvNQZaMzadr0lO+Pm/79gftOPtZ/rmVqqDcoQp/a59Vvl4ljIXy2ljBmrX
6kSTVW5f55AO96ESw0Gb9J6Ejffe84nrKwMUgJ31s6UwM0pKVoO/O6oVGyw5chNi9+5VzkUTdwmR
l7j40iscTd/+/av/1uyg1YH3AbY4I6D3QyDfS/tBd/iX3VYJ0r5JQgyX8drtrjpbLLt0cfnKsKHv
Bol600qdI29cHXWBLD+Ynb6Bld/1BWiQmgTZMC0g9OVd91aXtbHgwJOxPZXmBdFxQWQESM+JqZnX
DsLUQkt0GvHRq0BbsVmr9i7rUwQmArWESL1dHZbjozkE31mux6cs1J/XkhN5bff5Y+p1DwNa2daC
7tZkvBCePe4JBRqOI/CJPEvWfSA4+BYhZ2HVFQCdRxwt0OGaCVNfH7jlJRDqqA3V+KpTfHMZRelN
bRT2UQXrr7KQEB4wc/kWEM2JLEgoDf2NX4p9HY53w1aVycmgkm4mKjtqx6ad+pMkefio3JnZtK7s
QzqWIE1Lol7L5iyr9rvqWEuGovHuB00YtTnFTdgWn4QMj6Wjn3oGLlc6JHjEcpbX1m4/6vk7720O
vNdBYDFpgyzBC+K/a9dUqm0ce1iNCEMF+oeyjiZtDedqLsZIdD6Wnsa4kq077nuBeiyr1S+QL0g2
oWOX9rqvpOHs1slrzsqx9wMbC+sdpC6v2ts+a3vivohJ3zJXpgtJTsJ+dJoGUCjH1o5g4f1Y42Dq
IFsdsNGvrY4tNYrdXLT19VTQC3AS46MO1V+GLkHIbBT7i+kGvJG/H+OSHl8P/RTwVjMKEZm70HSl
eWfK4b6nrwXU3WzicUOnzljC99rF0tukfnFdcKJqWIOiIslryHKU8EDjmmz+Kot8fqRLcVmCi4nq
xrkxqk7uG9yNHPRw9Oa64fQxoxKddbPGNPndvfLq9DhsZgq/JnZ2rvHVqOdB2t1HYqc/l3t3G6Ti
anaZAVjvkdVBSppol2mQ2SukvcxiE5VtkEWSKj1yGesYsAtwZdsF7cRZxgaisb2thkdn4el8sCZt
Z/PfFwJ+jM12TgMWJ+F7zG619Kbdd8ogEEBm912QHlAzxGU7kPNlSJp8G1PGtm9GjzFYm6S7lJ30
ojR+VuClPxjAvV35+x/jByZ1LaYqBnDvjvShaI0ib/gxOEwBjRTOcNlX/QNBacSLtNldX/2sg3Y+
5jPk5WCldJs5HBxdYymfpZ3Tql1fOisN71JkTefMsP2dKuwZ5ZyTnsM0ezJgsB+IXUhOaoCWgN9U
3y0zxw2xoMsuJlNdeOhiGERCMPTSbt9UiXm3sCte26h/bbWKiyFz7EiBx43ttrduR1eCRsc1FVTT
J+yKCUKPQ9tnj9LB0dzgYFZ9onY106/9SB5AgnY9mhop49UMjkZfXoVmCeCBDATUaBAy4U6w28/m
B01S+8+1hSfNrUVnZ5nMed/1SCdjncdyStnQt0PRMuQ5i7U0QSSwDtQ4V4HkhhFxrETs2tqPyYqI
yC4g+cmv10fT2o7wBigt15hOlabn5qXpcDBzq4pMjeO+7Uw+L394rQfkyQYAuL2BazsvqEr+/dLa
fxSc3ts8mp42tgd6vtsX9p92b2gmxtRMkGBCQk5CyvFxImsGtkbEYPzOQ1Xy4iWxOZow+LDVk2Yq
8AExy2h89oaE6jQfL2eD0V8ISSuSjmecujRNdkG+ECQz2M8zy5Ax1vbBsGrqHKP/pcvAeQFP9MGl
/DET51KYiluBQy9avE3//3sppHxaxbxwKWU/VbvFDBUIo5xcKKd4Ye8vaBTd9rJ7DltlE2k47uQ0
zU/KJ08iY/bnubVxdpP0ue778NRaNL77NCcP2ndPtAShY43SO3CkCw9lDcYxrNVtIcinGxOi3/59
LdYf/s43jq2JOiVgwI+u+d325aNRq9TETBiTKyDNsmkweSbP7qCh/ObVHcFgwB8bDBW0P2Iq1QUd
f45tMdUB/L06uyv0D5HvVmvqvto2qvBcWuxRAxBOlM80bZv9WDzUxVMtYPyb5JFzTCCmcbGmu58I
rsklS4YvZZsimlduxWoqq+NMRsGD7fPGhrkjb/TYz1GjaZotCwQ65l+sNLb/ydtyCoCmlaiqHhOD
hXfdMpFZpzCtTG1wVXfry1wQY5SM7fWKMTnYhG0itR4X2ex7TJOPIiFLkRNOb7o14lI9X+leeDux
Ulxpd4F9b1P3MJ8M1uGqTqmGpnSFsFqaLwauy2iesytb9Oah8zyqf+MIm6Ugqc2sLnBGPKZ5exeG
DCZ8wzRjRVcwdk1ggzndBIlYHrE5MSMjdaFfT/ZhFQWmEWPJdigemdoy6PM6mtLhJhZwuzW4yQY8
xtjzAJtqjsj2OlVfjY2WUrvBMRmb/DhmPxiPwwsfG3XLWfzAbDiidex+9UVF26Ko1IGIPNqraW/u
DTfo7mqogfta9t5uTlvoOGynyFrNl6HQTdSV3afJHL1zxgS+ElDbhqoj2YX+jPZ088HQ+g9G5/ZG
umLLbXME8SjveUeiCnw1LCx6wtJrROMy2xn95J2Fmzu7qRBRHlLp00K/HweasQQYPrWrEZwSj2SU
ogMt1AXmkwu8ZlcmTnYwpXl0BV0AUc0/FP1KCO6EKNhO39OxGaddmMejCpevGTjj1DLtB1mY1NvN
grXGdC9kyYCkMKvwnDGBjcGlrBddCQKu1fqXrMf83uosIDoT+J2KeBORJkdX82aYABPRrAVxOdcI
8DRCbWGfxOga1yVV7K10yS/zgZ4V0qy/+U7P7BQ9I1iv9m6EdBHbqZivspHmnzEbxmWiR2yPWK2b
sL/2/FbuLVHP+zaTT+vqOg8dhBC22PHkpoPxojsdxl6GfaNXLDEEKwALy+qQNFNRfFnSF/DVmERQ
/flW0kWC9PQoHft8lyRhedbeek/urXXlMEr+95rz1yUHIjyHBiKbLPONuvifrYBtK68HGwqbQ5Zo
5Dh0CaTMQhYYFAIErvJiD+KlS3Pmkek5m0vjdhlaJ04aQA5V6XWXVumBXloQJs+U33YjvDsKpzXK
HU8dFEmYMSnB7c5hMzt4+blQP20NK9KYzI/icP7S0nR9qAkBImZe3OCN3vWfi+krQ88VzXrGWWW2
z8f8OvPHz3XefBndJGT5J3OVpwCpuOszmkx8bCuMkGgok6+LY6T33ubbEAa4s6IaznYomltCYZD1
2sdhezozqKS94ZWv0pqxb41rQZZYi3N1SndGpilK+/plHp1vRLFyOrAwTqwZwudJfDFkPR9rNPyR
pl+aKEakDPvisfIwUSdDQ42xek+p7A8d8MC4HrVzSVMXg+pKhFnIxIKTybFfBA6zoVT7f78HfxjE
KZr4vukmYhH3hf+2EPzn1mUpbb8hR/XjMaqPlRqu88F7kQahs8VcPKFCOP0PZGNsGPrsftxng3py
J/21gJKxr6zwQw7Gn0drfhL6I8o5XA1YfX4/paQzPBZnHiUOgRRX//yctjSoe0XYZ5EZ8BtIiZCq
IGgsVEzrjJQuXDhDkS5bfpjyPzjqvwFGfz9de4AuNkEf/R3OgO925zkxPJkVJU0Tiz4jP3ggmKhW
z5KWXfEFzuYWLoj6lKuZ4jVPd9VGvRlyfnRRAys0kvQ7OZt7PQbMcoyliYxsfdA02u57IgHXIqQG
Zf/rKpj6MqmoKfuAI6Hh0K9co6wGYDDXg3XwNUd4mxlwGhg7rKn3o93fl0RHXKtFPf77xXC2q/rj
qpFa+Zs51mNG8ftTGH1TLHNAfemh5Mo6tWHUgmPoZ9NhDGu40C2haQvQFtQebrEzgAze1un6ME0N
k4W2PTZF8TQugGlK6cI1QrFx7ArCn0OX2fS8csCYvK9W6u5mMqWfaRcnBIV7jNstgPzu5MbEKM1E
TXN5jv4yc3z6YJP7S9OOB+sjywpotW2l0++XSBu9zkgplXGfiK+moJu7+OpWrz1nxK1Fu6zetQt9
LvI6tvt+bX8So87gaPu+Id9ZEZCpnJ85TfvZX49GvvemJov//SD+kEDzhQKEESY+h219ex+gPPQd
1KiZllPpzZ/oQFykJkamwl7RapQIC0huN7MM4QxfYm0HZjQtmvFt/mxtyioKpgujwb9Q5ErHqmAK
Xatc7ydxnzdCXJSBjRghNL6woX2QCPgGaPz9FRKsK5uIZluZkYj+fn9NKVa8MnzIC/lBR7GRbnPQ
zvhamcb5vapvqw0ltVYuOciM9pXj7n3HR/XYnCBaOR98yH+RXvJ7ApMQ7MAXPPR3zbsqKz28JBxQ
p5BMl4od/FAoN98hJt2thbaujBSZnTLEU0nCC+cR+2tGasvFW5n2pv6CHNNqMgTeekD/fs5/6XIK
fp4NE920XUQJ7wx9luGqqsYmFIUqsa5Sk7lmKboYGdJL4vg0GRdwsHPV9ZwFCZfCu9vJT4vpPf37
d7zJEd89tYAhJ6pnrpv/2xpP/9kRcB7lnmrYTJ2pe0nWsFyjgUTORfUrmeFYae3BovPrBdUum0lc
JLGsjtKOKkzBUyTN3XJA748PytpGDRRvF22CrXRtoSZDbqFH4YUYBlDxS8YtF6YFYT3nqE+uDFtq
hD4bSHDn9QxEQY0gp/hsGAbNZQ98QV86V20gm7M5CGBf1bAe1ioMj3XlPs52cb9sJ3cL3nZdBFSl
TtDGRjLRo63bpyDxTCpYMe7zZBijMPF8tEige6rBMU5zstqHf99J688W3UYNZWURm4I8eC9WRYqZ
ZGnFUMCv6/oYPCcCSQLY1H6gXUqbtdm5vRNnTn0yleli2mru3jxW3ZAmhMIWH7kp3tK73j1aemcE
BlMw86q/ARH+82irBtS8MkEE6nxm1lXsUOdpVLT4mN0eEZ3A8xKVsiAz19zW7GKBhFz21S43HapI
G3YefbaHNvN/yK5WR2o3ee+s1r6HqnbOe0zPgrqMYXKZnHVdgTSYdX9ZGP5dz1paTMXJGhf70m8Q
aAhnHNBhPtSeCu4XCLmxmxtXTsD+thgi/ZQZ6E6csnl1Q7NCttEO95sZLnbsGUlB6lc7s0w/chi/
AXF+v0U8KzuE285o/s++Xp5pa8n7FosbtsfjG4p0tKzsbHrWsERVy5rBWWMrQ6rHdfEZ4CiXbVoT
iNONPTHWGi2s50eDaB9kPYQYtLNy3629jp16iEP7NZhLF76B8pEDBb/oYlpHswy+OXVgn5gOm/fk
pHfgZRxyQYrpZWp1TkKQyGG+WIighq0ezzSj5lLYQCIgULrjtRbDGSFwdZkWc3VOsqo6z+aCQi3Q
xDr0lf0w+/yLOe3QW5Kxn1faSxdCouNKg+XH4K4XE4blYSD/VPbWznEXeOtAyne+Nfow+8aXYtxQ
UgKPtA2mlYHk2bLH5xYWQFv4EXWGEeWxEeqT0/ntPQl5OzuQz6vtkRFMC4ixLJJYdIH70C+IKUk9
fVFyiHBy0JkuuQ7GdKYBhT8g6C5bkfcnu/gi12/o/9i7mr45hHVoXv3vf0LngxbMX8qhzQcGCITq
0eSw864z1sCuC1s8QeTRPJC1F0RB/cNpDIJfSc/y6jBSpTLOa5PGfT9yCsvqq6xZcD9TNwQ50Q3Z
tJyRE8ewIffToB8znUfpZCf3VbNewPIBwLO1D4Mqm6LAHgYsHMUHJ4U/AnYsHFIePTG2XM4zeE9+
X7kRZthFB1cyxuTRQEKg49uXw4XQBKiC1cGjLZLgYSL3JhlzfcPEFNC3zVnVu5aZq6/4meGuoJ0e
67V5Qadeke0VfP9gVdxu5bsvbMPH8eDxaOMXebfPpQSI18PE61IDct35hv4kF1Qo3RR4gCMkeRcZ
sn2cnFVU0jQHCtQ+6DYx4rFmBPjvH/PnCg3DziaYO8CJ4WHK+P2O+Z1bgliqJJWFsYV+AWOoPzp1
/DmcYikxty11G17gunz3bnVBWWyA7xR9pEkAH4UlGU4YY666rNGInQj6mWpYq07jSdxrPh8mTRJz
xuqelcu0s5LyVzh3yVUBRfGqLzhbV3Z5QlVdtlFat/bl6FgXIYe4MXL4VK/kxcwx58pf9I82YyY1
yologrBFnO8kNp1EtXzn/cywIbe061XXRUPbqaguVXg2UVNGht/OF1iHqfaIX90UoNPzsgw7jlXO
yZ4fh6SYrhY9ZgdRDypSyvmqXCoUa+Q0VWcrfIby1Xfor4U9PyBzxzROioMqednccoAQteRkH/nP
ZEqs/9OCrbgVui4hIwh17NKpb05nWoiA8ecihXa93L3W6F0dxN4HFrRk73FMd3SVnjgmkROZPqXI
115KxDq7MrSfB8HblSaV2GXeCArAMB+8kk5l1cvrsaZmy9MRs/xiV3dluN53PXnaay6v6n65XmoU
AtNYlIem44eXXoLOCDnRXATXc42zPljcYt8XTBebuWD9zpr0QfonZpBgqrLz3IbZzVwxljLm5NHQ
ZhW7Or+d0docmy1mXBRUD50JKsUtXOucAYLb00cASCphFEMUH8MrPgofFjbp6LAHz2ILlVB1j1qw
7E6p0ZpnuwvsyHWIzKKh5sGH6rxTzwIsA9e40LYneY6q+ujz/XOV2XZGxzEtnjVz8PfuYT3rWk1C
prHvu69vHEJASl96IZwjJVYbWd/BaCynOS+ci4QJZVyK2rgqlwHpd7HyuPLNWPKGHc6NZdOUURPa
gvBiWZR7oiiuGBDnlwqhBUAJ9OGKsO7YDervQ4sYjQoxGGeDw4IfRKrtBTjg8SYt2gFURH72V+I2
ZjSWDYkb5ldrrABXlKK6dEf7JhOZeWnr/kYlYX9vhN56geS2Bp0PXHS8Jrtq2oClptfIU1r9ZPRR
EKWtWwREZs7cu/Us0kOOIkiTk7vxzNOCJZRtmQiP2rBv87xzbnWYA7UZb/LeXKIM4tONJfrmZrXb
b7L2bjRdQsQ3ujsWXncP/vLVHPRyIYnGyPOST9tD1lha0NDYlaNOkfDULhR/SYiyTh5zj4NzrT1U
cQhvyDjZDVxhMtNhtoetbdcVRVSijNkV4TpfZhb6eNVAa7VpP/ac+Lx2ikOJgX8ZaYEj6jH3a+8q
Bv2th+jDmwlYhN4aNLh1HF0fKk4+NAnVzmtDDnW9nxwVo+S0s7xzS/F4Bj8ukfudS+VXSEBkSTEg
6w9qdSew/mhICDh4m22OMIOtb/lurd54wgupKBlG8S1Otz9a4G77xvpMbvR8mAYR++vyPR3Q0gRm
i3bfl8U+y6hV3Eo84wNaY2fIOKqE09FRYAkMwmOcNf1mw6CI28z6LpyZe2fI1yYpmG61vONNiqFg
MNZ90TAS71NjF9qNGedjBx49eeQY+qNO9H2ayE9tjctqne7YyEATlveDmvW+TQaLzsG6z530s4+Z
N05eaFgVkNq6iBYYTZ2QV58pIe4G0gWNhacgNczfxW0ObWmNZJ4YP4ZhY0yvLBo+EqNSlWjJambP
uWkc3GG4JDZiS+uY+6j1vXvOt1GSoc4fqkcl6mmHhxhJtY/AWRlFXKmnJgl/2vBO4dgmRCMnqKaA
dX8XSxotIypmHIac/l04dw4Q0Gp1vjntbuKtjGaT24NkoOtQTDDE9KJswGfaNo+6mvdGiXnEEglI
KZ1t99J8bUf8HNNgy8hIx3PwlOHuIzYdbROxzKRiEafers4c6zblJJngXu0D/Kq08VLHfRmqdjdY
nT563MfRIplNN0NO89X8upQAsWS3RmYHp6rzHnteDhwGsAqBosa46ve4ktCjMbmp0QLsc68x0b55
oLXETSfyU1ZLG65PUUdmLr+ipQPRZ1wbAcByt+XmoJ0h9QqNC3PM06QYiM4LvcZS5rGD6U7VzCRW
tvyd1RpfWIFelgrTAJnhIL8JFYKCMkTFIjgUEnOX+/4tY+6b3G0gJuVoWA3ouXlW0mjNnB6YRHqb
2sYrQ8szMTK7KeWvoZYbIq/Vu9FokjgUWLjmIV13RhUt9XSsBo7ebTUF+1mWLxJB/toWxBRn34zU
vsMR4rCoZj+L8Jc7FPe8JC9hwNUmFpEJHP3zqrCiUTifkgHPQlVBhDBk90ORqh0NLHd+mpJkh43D
8UNEpeXnzTaSg/OmPJzLfd20djz5d8GYv1q5ASWRS8U2YVPizz/9fL4sNJWML/kTq7x28rCJmaAV
Ue3Q8sxk8Uv1DTfYrT/lVjwIeW3n/Ndp6Qhhd/x8l6byVlr5a7g2j1kCiU3MDFfIcbhwBl4H7vwc
e+JeZy7/CkcWaNx8L4VOTonmvMhxGV3z6vywWw/Ff3+eRpt0vgwLk1AAE6wmP6cDfHaz/5qu9dU6
ouAQZXJXON4DMFyKn+BcmF3D9Aq9uDF4xcGgPRut7qXMSXGwbFqgXbWmrJsGFOZyvRTK+7YiHOH8
OjHaE8zqQqjS7e3KmrgNxUqyBGka1snL2mEENZGtR109ohSsUFg02Vdt0VZesqe3z5UnmMJlg/6d
5jiCfY/gWr4ksuP4lLP5V5hM0SR67vgYIGUVLueD5MHuxic+nhteQomivkXLA8YLcoQkbY+HYZT9
rezG1xad4q7XPzdSTzRZnNawpX5fIQrxWmftXTMGPzynrmiLwraScHJ9p5p2DdFUrCYE+HhgbDvN
Y6kefMy29K3D1/8n6byWI0WyMPxERODNLVBOJe+lG0KmBQkkJnEJT79fzd5s7Mz2SmoVZJ7zW2qW
8oi/j8eklhRYJuPqwVsnM24bSuQL86/qqIrrRP0hC76tFtu+qEb0mxUFbnkkDnNV7rKmenBMwtfJ
4KGcIyTtedtIGNhoCz0iGpFoD9qTrlz+Mpn+IouGd9hu3wJfnrVUXxqKLhbOm2UMX9MQEtMR2QyM
82/ecWIN9nrbcFrVLcrFrOKDxpV9CGf3n9eRr2fMCd4zDsy8ejI76ypoiqeozp/60HGTeuCUD+kC
KsuILjuj+yXX5FEGw2tD8+IcErbUb8y06GmvbVNc95diPDPgt15u7IlZxLe3jNe+czzUk8D7XWg8
2F1wXBeOW+ptZHrTtQYPrhlufKnEt+loERmx7z7gaTyhb3MRPPKR+txDFbHJG+hajTjGgtE3IL0S
tKbUGo1pK9spdSUn/D6INPRzm0PKUcfF7dAeyMF/8Kt7o13IEzAayOutfuoGg45jCse6PutTw7sz
Jq9KlVm4pAo030W5NjGYYZSuKti1of7pKnVEFY0TYC6qZJt42KyyvzdC9adCHlnTkVS1zih/cipv
ZZkauBuSMliesmp8Vhz48Zx1SDE6KNoRmB1s6EdEwRkT8l77hL1vnlGT1PPWTVFEkA/avmIyiOEc
YSRW56lp7Hc80k6aIfPHrrGcOxeD19TuV6I0sdfxzCi/TfDqZMRIO0s6zyiFQh3tnHnf2Xkfewt/
vSLI/XhFy1LNfFh5n4tkcN8MRdGysqtfqTUCbsFhmm3JYs44a+0hREJJl8d//8H3sofa2W0bI8pF
kWpHiKEtngE+pWcm6R8/7KvEJ7g7ya2VMPyijpnSf+Yux/G/kLJLG8RFlr2ihMByhJk4RhtFOps1
7VzDxG3YRn/AYFeLmT3T0EtCAEIVz+AsqE0+1GYMb0nkv142lWp6CBpZ3AWZ+aFMAu28YEAvPnsf
gHAgpxWIK617XFbdG/zDu7XiPsWkkKHZCS/mRnIjp6+2KcpEY/WMo3Wgu9Xl4R5bphxgp8r04T4j
AF1soHee3fM8W3mThCGZ5AAm47hduhPKR7fmExZvuDlp23gNJa7IS5ejlRcLX8T+yHi7QzL90irs
vlzwJKNVmHsxC8zR8N5myMSwZF7Vru7ifpPJIDlVuxEnxtQ7b6NcP8mkEqT45O+Lyp/XlcvfbQjm
mnixzQxnTSk1HxcQ0mKZBBH5Bc14ZQ4yh/dpCzAssksAhslj1qy4plXSTNufXyniWrAD2h1Lo0+G
YOmXuDl93Oib3Z91tZCWToNAPIjpzugu0WMa6SHjECpU3u5yq5nQGBFWJ/pVXf9hRnrcZ9n9EOJD
qbeC5dnL78qpZZqLQnc31o9yVhltw8ZvbcK8I9afqcTgluvlOZgHKudK86maHEwc6mtbuCfrun03
XMWzMZgEG4rwpRvxEPP6YZFZvsKFPP3Z85q9A8+8IM2oqjoVPt1M+dMwQra1q4yLZSnS3IXOhe7d
2yMzHK1MT5SzrImc/nVYRm/nqPi1SU4aeP8yyz2YVFbFPAJvftZztnnYDQwe4QrG3ypMlWaBdcCk
iki0rsN4lcjfeE6FFb3lkRFP3sWEuvIZss6+ArneNHX0NUVoMaQ0Q+zBzD1RR+VThPujt+uvJUIW
hz0vmWXJVIWgCz7E48HhkrDLOooJzRpY0busBKKkPJiAxCLG1IVaGxh66xGraN9KhLS4pkR5mja1
7YOyfLSG+iNwuEMpsHxuiHUr+kalgqky9vIgh5Zdl0Pe/eakdyITrB6t2da7aPtx+/7PIV1+70hM
zKuPu4UuBF7lnESryUkaEzpjawa8b1pztsebv3Zp5K5euowF80tH/5JeHLVvAHD2geBE40CPAVIA
i1v3UyKvKyCLruyQRpJMKJHgu0tkk0+JtUYgANZD1XfYR6FKdr7nXQ1g6pgAa4emOxLRXWmePBgV
OmEcEHXbLEhxd+yYfjP6rPSfZfY1e46/V9hVUpbGcSeXTzq4aiQxbJTGOu/ljOAI/0WJKuSnzwts
qF1/KSFeNuSW6Fp11aS9Tz/SiN2iL9QRzns+t7ZNTmK43Kz6G6o431MWAx2koj0hxOXR0EEa0SRx
8qr8ZmZLje3VA0jqsY34rnrPtrqOMSm0ybCtR2tziv8rUjP7AV78LfLZ5uhwxTSd57dWab6Cql35
FhWAU74B5ARjgivyfS3llakAI3C6U61D27stqh9JpxMmBlYDftPxZP4sWUBfstO4e7v1nhstfkcq
XdjbomuXxElPDNcdfs2LBZV8QqKHl637ZRO66yp74JxRqMw1zW64xd/5g7ikqworeP2c1bkZDxip
Er/niWgxVK1Z/65lRpPc6D34eZHHjjLKGEf6zZgPqMf4qAOp4iqInowpWvBFc0D0/rkoCIWZloF5
ZEUFZoMkTnIi9gtpUpSPUHIrJxY79MWqiY/eHH4x9WWsi63YNSCGnGZFBVONIbnhZX+mcEMleRt8
6hITgaCkS+J79YiFz6B02n5ySfqV3BGzfwolkr7Ny2feku5k9Mt67FwR40z4miNqnqpGfiqzYiK6
rHAF1Wf4/c0kj2QiPeuvLEAz60r0oFwct/N6AtTaZxZ8YTv3f8NYCO6CiuZzdTR53qza2m/Er3Ia
0Py3LDTTGFS4hT63XLYObGansSddJKOKJYi691oVNitgjaQxbO5zIpv2vCByP7vu5ygjCg3p52Co
tb6nAIgqWDOHU2Ok+BX7FvR58bZZ+tfUxKbUdBsqYrvjub/Y1DiMUAiS8rjm/6j4Imt2Do9y2xw+
9vKjr8qj71UYwqentVeP2nMUt2OWTN7aQ/bg/F/Ipr0uc7opK1iQXOFgLAr1wjJJoBs+HAtC3tfy
aJJtj/eefbodb4LGqlIRZDdqmVJy1eKoIqyShSzF/07fma7KfT6NGDtia/X+VLCpuOhKSjwW51x5
K4oSK/QOc6cP67yQwIAs3dvUQ2Xxc8w0T9UGT2l1aWDpVUc5LlE0h/Km3khpnK2ouZJ27r52UfRv
4tGK/UDNXKAOfy9JNymfnYAFXgCiNhIMlOMdOjTvqA+wFphcBz1tQvCaNSr98NborOjGdee4UdIE
OX7DScmn7ZTBrWcZfCr/wRVte0upgqcnKotX7tLCjCQFJslolFU8rpaxm0CxU8deKlZl4yW3e1Km
7OiZkCKdZN76XVbDfT5sr/Zc1ocR7Wu8Fej+s0JJqMvgNmD8AuKGpJvXjRfOy24maXO3h/i6VRBx
IsiniNp2xvLEv/yPm47rhmxux380FqZbUd5hBGiTVgwUYa/jbfRsOWxG9oKoHSD8uLj9sO/76SUn
fjzLyfMX65bM9RgkrQLmLHhp+46MkAIL35FwQ9qrKjKdhMTIsz1JtOLpaq1fFYUdg5mj3iio26t7
+V3WhkgLXDzGJX3emJ2r0NUNg4t47Du+8uxyhmhyoZ1pORQR+lmn/JvcYkr9XtVI28Y0WlpJimV3
s/Qs4u5KOjYDUn5x9VhriPw2z3+2IloZhz0ZK1qpzk7wNQeDuKqM7HNg+zxl0DauwSmr2x70VU0P
XJif2QWSqLxWsGx4LIkugdU9G2wTfnfN1zYwLDfR9rl02QOT/Rgvl1JuhAH7STzDcx580S6xs82I
BwhjzxdGrRCcOPtqnP7setUS125bJWqiSm+cDm4jQCQDWjwM54al6qUx14X7pcVaV/A7Y/SxBVJl
lktSC4ogEvvNZiN17HMgDLHPPbiYoLRuhtF6ADh79XNUmjwmeIGK4IoDEudyDhoYCG4I59d1SClC
Bkv2AV6gTfi3nWmc3E7eUUrzLfHUjmP+G7VQH+744Jo141e9I5j6wR/7ZPGHPmYTmovlsyWGLeGf
V7ACdeG5diFyQqty7x2Dvj+T1G3Z5l+YOdeD3WSnpjHutAzuOwsfuLSIITGs9npphQKGSciquozZ
6dbwUVMoGeYBjV5Z+b2Izk+HMr9RAb5/6CXu6ftRu2e5zO4NzNzNxnaBjrw6dVFVXdEQg0Ulv2l0
ENGIlnoqUwfHzG6byNjSIUR2TburWbR2zDxEL1N4KKfLqTPcKbOZj9yS0LhBqJFclqfQXcWBziGe
r5q8lc1ii+/JV+opTmosfYnz6UsmwJripv6XFhWeXosznxAOhDUNds1hKOMwDB45w777eoln/Uxi
Qs2tagL8zoqpvZl+y3q5CWRwpDzyE6TKvnXd6pvU0m/wa+piGsgZn7gaNNkVA3bTJJZm9/cU42N3
qUFlWm+SiF/9Jj8Q7rGCGPtwm35YPJc91Y6fRIso/L95d25pazzXjJtoAe2rqvO2/excsqvMP3X5
0+Y4/esnn0T33uEjVQhLzC6BpcUtPopP6pSCG4+azLhzVIDFjOauUeprORufyyXUzQnwqxvj2ONe
IoGmbMtXD0FZIKme9B3eXYOhrUGqfMAPC0+uQtR1b0aVi52XuWJXj6nWZNhPXf9lm6pOx42igd53
QLzJrIh60u4Mh5ey426z+zKxxbXVg4Npf3qhjw9AjPg3nCuBiRX6lk2rwIqgFjbMKE99b1h2pIlV
STbVeleLeYk7bT/MU2Ccy7Yuk1ZznTmZ5xwlQbCxLskOVyDGZRFROlrAraL27zjBNWsUtYT2WnOt
Fsy6hq33bm/g8A428F/zCRy8Ny4WIzWIR5uiVtcPXkh9paU4KZZw3vmoqKBE7TYVXYCEkADVHBTM
QDt17Y3DtUB7vUkOAxQlmJ5LsmBieoIf1gZpsJkbCG6gmpT8jDLd80MY3Klhn9aB8REQlIYKuvxm
yjavvEVpyU5vjpc8bNo5Pes2cPvb2mzGQ2miUKDE14k3LI9lDU7BYhjEpO/c8JcOr9bcCK5su//V
flnvR0PincQPlUC5AqUULUBHN/l737O/vXpzkyHG1SgPkW0+clXQuAP5iHK9D/2HyRUPosBNEyJR
ahBLgPOlKHwakA641bHbrpQVHUoRrY+R250Ci5PY0avc9RZI2YpzfUfELctdZtwGFXB1md9RqVnv
DdPr94WqwSGbtvx0G69MuqB+qS5ioLEa3o0kM6SMHcNC/u4wAnrRXoQeeeZ4bHXwM/mUsUVSJvZW
fuPLeNSjO+0u8BSXiLp2cHAxPT9atJ4onZ9tbg4xuu2/cSYutt9V9fxJIoDcqRXGDqrRueaE3IWe
0smE79X4tOkONIJtgD9Bag967V5U5eoYVuV5cFiIpsV3d8W4G+yeXCfhkeZI4KsE6mwLF65kRDgX
SJ+M+uKuJjpoYxqBAZFLGobqyhnnyy8ZhMxr9W3tWf+cdfqIBJNaX7t+YpjrEej9VfDw3NpKvHW1
/8kF4acQiHfS4apQA6+YTwQ5abJlQlT7lCB8BPkaInwdmIWK3rBQQPqvop5vkJgQwTC7zU71N4JS
qQyDptVWnAU+wMlk3PdN/lIHP5lrxhF+APhwlG6BdHHieEwQOHjBiwUBeVl0bS53IdV7HKaNcShL
8+jm5CM0ClGXCoyHbh7aZB74DuFa/LSrup2d3jiEJgRGM+BbQbpVYjVv4MIm+Wc4WJ5Mo/zKTRDu
hlg8XoP72m8kmm932Y2L+Va59Lz4MvweSN5klmHT3wTfRZMKmDBg/YOxffZtgzLpJuJmqobdELj4
XS6NrTQWbhW3bM89PkdVT8DZaDPoAN62AXhtfc5U9OSN8/UYXnXuzAjM97YNqRnkW0ZCF/u0Jel8
wek3BS9bnvNMuCT2VC+9Pz611UU4knnkQFoE0C2LCDk5kdHB4EGFRu5njrRq1y4BldTulfIm4xWJ
MbkL+JQxgKl+JK7NghnAiRfnIx1kK+pVc5r6k9eRAdPN7MuixmnlNQITMCNn3LoUX2S44QbXbtLC
Meq0s42XlaE9jxqPCNS23i2NBefdca9VW7dzNXAJpzcpODOx0KvsQXK51ebFp1wq2w4WhwyJHDCh
9LKFhIloM08tHy7Mu8RVOmN5tSo/R5aH7U1PwzkivCwbKKGZlnmEfxWJKpbsBC5+5xbWjenY76KZ
unNh5DruvODRUP19PbgzFreghpUpzX25UJ/VBXK/mJ2x4ww+zdZNmXMqW/lKZgU3JrrdG4OieKno
TGGe8YyovBardzDXKN/3LmxOuZjfCljwaOmwBJzEbDMV0xVH3FdOmjMuUI+2qyXVF64io/I7abT+
DN35furXr6wRPfl4hKKiAIt96Wa32CdAo4ZYtZTqzFP0pk0uAMf5nAaDOuOoNs+w9Edf5t6xxbsc
9NuxJ7Dvah3Dn1HUz3ZIBzRlYqyrgg5jgF42Kbs7iZlw+DY4IYfud4gtzuOIsq0aDxacE5ESYMyg
RvRSqGJHeD8d8zZJYxE2H0rumDwbHZ59nzY1Y9meo6W/HmVgHBZHeNzSDQiy+EdLdIuxgvyx0g8Y
WbfbKss/tFJUo1gkwAa8sjiGc+aC8K8vJESwy08HeQduZnOdhOhkj2ggzYMq/IfML/a1NighVAqG
wTcdhEMlC/h6x3pA8AfQdTqsRrUfloWLmtYci4BbXMc04RG9hoPNm14jfD6PQW1cR3o9Dcr0boFF
j5MFRkNk35sdUliSG348OtzPw8r0jEbrigYGpHtd/dK1FYlStfUybr1Fqxp+z3Zg797aX7eiJb7t
CBO5+Agr/bmZznckJ8ZGIi1IBPooaNE6usBOcUOmgT+VHpxX91WtpAkwaFF2554kwSdQaEebTKbY
zX14jGZ5rkLj2ijVLtLhcxNBGoejAbQF9kD0KM90xBiEoB+fSF9c835x5JSQ+Dq0qz2xgC+48/Au
+Z9oJAAh5upJF6wqNQ8LvxjsOwxNVvsvtOUrqTdk+onWOY3VdM/lCalcwKb3WXjrTx3BAWQcGcxQ
RkmPwuRxLITTqZXEfFMzOSZ2BX3qFxRFaQqi2r8QjcehUF7OGjv9+GXVX2etS37kyO/OLi+UDjvn
9qKr0T2W+Y4EfSpEaoygjmPgcaG5yQVhwDT5OCGyIX7RuZu68RM34j0aGNytJmGJzaqhwliTVRH+
moRhU1JQByC+mOP2RIP9Qo/B5pLeYCnnPTJJugJ+/CNx4jrClnFkBgJ5pAYk8eyQ8ESaYLTj7bpL
ZrKGGPYJtExmKrgTeuXTGbqVi7jfkxTyglMv2nOB3BS5vHSA2Nx7lX/PwHXWNm/uGNr4RTlAYCjg
AQnBm/gi4LaBxfaCIYphM9w6qPn8CHVGIFPhls9kFuBjHu+QToIC/Zcu6j80zYWShqnc5XJbd3W/
vJQMDMIlFWkTzXvnIuW22kknnQ3ypaKjyRAdbzPmOlcDRmGa3NVW555qcmsCaH/KI5wU/co+JJRd
lIbN00avMk0CAs4PG2pPyfLlqitoRjYERSt6xS3gGI9iiI5WeCW4+gkvqeKqgHNk8zvSP/FBXsUf
ITwF/PhAk5n+Rex9CdRMnPCT7AisYfSQxE59A5z1wf+bhFtl/A1bW8aiaI6R3pKWt32l+SuY8wn+
XIBkZKQZUpANeiB3jmasXhVSkKnmXzf+C2/dYTI1HcwuHWmzrvaO8z4Uw7M5AUSX6EVjt4U2knXw
kfUDIXXFX9P2+oOUyhPO++exX92rLLe/xiG/GitImrrVX71D0nBQnXR/swHXXARDJalQgEIwVWXe
fNalJhXJap2kGNyTsz5KY3hDoPbb8s9JLQ8D7NTRL8lmcR0LKgrXHCcbiOBKqCWf+nzUXfdRIwQ4
OaKjMJwR7vI1XBFVVIIZB9+erwPLwKjpflu0sJfAfoPyRiQk1C9lI3++KKvf3sV5OGUFd+vwpKKz
xX8bFfELLY4Ok8DFaDgPlnkoN3Hv6cJMDROkvAhWEc+BQyzc5kyxY9UPii6dCZQzIUqtIcGfraUI
HSRF8/DLJfaNcsxF9nvB8GAbvE9kQLEsjd1IlvDOsw3a3dW4X5Y3elxI+rLYzKatPqjx21l4r61u
OAvaeFAgufkOzP4JCh9BfJiaah6uSa5qBaUl+F4LQgWjk4i251WaP1lzcWBYYSKoaXmMpHHmqGLe
E+Ur2SfvZTj8YI6kLa29ISfqbQ6jh2oCLqI2wSd/00k24gaTwuE34V5eOKnIbKSrGYYdqAsiQtHQ
Vwyp6fzAP1mgLtmFFWFNJmaPMoxagq7Ac5LCUtIEbp/YYll51MXFnPlRsqz4koqi2ZEGynu0uJfW
rFNl1mDhMJv+YO4oPIDInrvqYDpJb4OEuFEOd78572VBW00NKdgaFQSmHz4EC3M0PgYwywX2MHIk
SxNg89QXO74OHLfDR9y5esJnQFqlLCZ6a9cf5B6jV6F3yyp6pUg7KMPp6A4Sb8OKvrcKAaRyjTF0
Wtl1OV+imkSTYLU5roEexQUjhOO+wgBHLqhHjVmo1p6G0+q5tmYPSqKBl8v8h1xbqTdNAGihMzDS
OIct9K+xTqOYXbrEWTQfYLH9+LLdo3YGEkABlDrW6KV9tPGnHFIjTVDOxcWALgaKZzdt0gsXoQYb
6w9i80KeLyKeR8KSncbjlelrqNmB69REUzsONbFAIRlIATo3VmimaFvz5FQvC1Q4OJb1yX5kjIL7
yucFXKb6KkJatNMK3kg05qsUWU9NZRWvmrO6V1AxRHXJOJPVnZk5r5y/h9EiSaxq1s/OiSr0WFuQ
ogDseDw5zxcPLaxtAvbWTfg4O+16yFCMsJkOK6Cvj7BgakuIREA6xPDe40T1dGRvPFqUyTCajfAF
dbQfIn2j/Z6sOsXEtkQv2LgIARF9uo049x0a22aUT6LlR63ZiS6+2/PQ0cfVL+8Sd1DCc8WbDDoS
dyY9Ytlm7vLALHbasC7fDHB8+HBqz9h1NPu2tdehaZApAXANkiQEhbMlOA7CNRmWDfR+gLn2FX+4
e4NczalmhNlYYcfr/pWKl3bPIIcBb2vADRVyKuVXR/SoPPQ2esrG5y4ZDQAoFyWcIgv1QMDlbaSJ
R2fJslJNtA6SbJJKbTqycu2AFBdc9hkuVglOmPlIfnyPLSmj2pwsaKLepuafY+RvixP+kxkrkTVe
CtHK9nlALEODd/fhwy9oE0BFhMbeL513t27pMFzVbiEoAgbezJI2RD8myZ/aCXhw7iwnxyffxjUJ
KBSk8PvL3ZZQpILM1Aq7w95rZlSJfsOarJfsEjiO8gX5rdGLo7B5B7OQY2ZeK6aa9q4uJpnAh3lg
Cd1jbbfgPby1BTEq6DOgVdWc3Y5N/x7kKDbyyoY06FCwsQaWCD54NE8wb2vcI5Dd27CSseX07o5s
P35qLxC7bnGOagFJtOF9Mwjh9L+jMhQL731U0ppLT0ZReP+WcjjOTgWzTkmW025vQC1WMjVfQQ2g
tszN5ZYVfMpd1e1kFVBNaZGoTCDzVtJtrDke6WEGs5gGIrGE46XEokAXLXc261dsBg5wAxs/RzeT
vxf0Jwd9BkvalIhsAri8mMALbt4zjzmDHuB87CO0Qs1LUbs3tvdSUBBeeOtZGSQ+yxyNg4Mmq2mN
tJJcq9TeiYvexSA6lWbyzGtRo9jbAcAN6Zmg77ex6OmcK5TY4wHFfJFECm0cm8ce8r+8Rhsto+qM
mCE74vh/8qfIJmEEgcxCgUIzk3w8D0LdcctbcSkJb0egQmJNzSrtEaNcMVTvG2fK9nYOBOUvVYrT
jWXc6d8MtKv8/kEvWnv4JY72k7SCmQ6B1UxztHUe4cDNxCGgY1KjTYTgjkj8vL0pdGnFskeoMNoD
ChPEBDtrsu/W7GbJSEsUBaVHFEYZKBoUyUpoOlAqDEecE0PakN1bI8KSBnZRa2KHBa56t52VZs2G
Ka2+ACkhnFQZKkj/XqU5ObexdgFaR8uG9UCqtsN6z8XZkgSJTDoNB62uPMN8UEOlbtyI0M8iZwm0
4fyRpr/bZDu2IXnjVjgMJwzPvMve5xYswLYmyLTf6edesHQQncevMdD37qynVCN1Iv5zZA1x6ES3
Hm0bOYPgIj34QzVzJzCGk8dEopCeqsvR8yZDFsPVGp+iJU9HFX1fSiqmamdSRMeL7Sx7FKx4jrcu
nbN6bwqQiqJR4EHtfGUY0cyMPI3ULkRMVxYoq575euRWsFMwLTwvmuZFzn97Mp43uEdvWmAkCN2o
yBwK2/loRrjGSOuvWT/YSdDh+rDYcVWhQEPp/lIN1dtIvAI1ZbaZVk2OJChsbg2y9nIvgtEAh2bQ
LQ5GkJG5G56sfPr11g6Z1QXw9eqL9Mhqf325USunSYuq+t3SYk7e3C1KNN6F/8abLCLghQTQMSmb
/pnHcSO3BiinpbeC68pHVKG+g2H9CLO70WfvUhL3UkPPksojkEB43bYmlLXLSdIunvF3WIe6hwao
2SyoAwRQEcZImBS/VvoKWCz5pxofR72ONKi2RNPUkQnSLXSxr4KJGSaDiJZZbyBzk2fD6D7yAuG+
z9oKWM4EyEUKNVXzdwCuaZYXYxBHlwl0t2nkDlntjledX2SxgsY26DYkzdppUnFCT+kS7p4/rQNI
kLG9BH5dpgOy2h7HHDe6vffGziOQlaaY1nLGXa25V/yKID1EQA9DgJxDGh45NFIw6cpDPfcy7bGY
Hh3V8u448h9Ca3JTKvEDDvccItCnDbG7CYzurtfBO2veHzm3KHkg/hJ72jAZ6s7ciWraAYBiDzD6
F1lYz2OB8HNySWetpUc5YAnNWg43qMVEYpHCzbID5GtrwCcPsNZ2hkOETPySYjsl/AIpavanRwEt
dKQQ4auOvN/At6m+9s59tXw3dTmkNhQ1CwL2HAK0U8TRX/zw6kqjQ49Z7VFE2B4Ba9af6qbiuhby
08+AHwOUbejG9HZvRvTunsE+wruuFvfFDHIWCqJOzbB6z1aUxLOUVNsYX05Gx88YcZeV9YWurZr7
ovS8Z79objFJ/AkbdMbDEvo1h1yBHtGGDeLn3WIsV5vRRYfcQ4lE5+VtL+SL3sz+NDHcLr7xWwyW
TPDrkz7tliACovtcCCw/g0YDv5rhHXEf3rkhS4dgdf/ouifSTGc0j1CVsz3P53xoDuZWEKEI3EuF
AgE0RIJhC34UXoWKqZ3LA+oYThDyTaiZ9u+IO8Bsf/FAz4S63jnTeLcgQKK1GpoHUwOMPwor8xJu
jFZix6lFT7XyKafnC9jedAs2H6WE49A/r/gxIAf3QeYsJ6zE3W4baUUqcJ3RY9yhOs3820sIQVsP
l16zUKS2BzsrhYG8aQTlbaYZOxNfue25bQft3lbVYD9EmX2aJc3XNiTkXttrtd/8typwydO0DKLq
6UJH5Y+WIwRly1Bp+aS3Ci3ZYy8YUDAcVq8Ndqg10nloQFM6Cq5ydqQmNIeTdDhJpWp8Wp6AiQLn
jXZIb4clCQ0dOxssotqh9aeBudi2tBPZ4b+Uzc6QZRLwpRijuds1CU1JZlZuqgRzs22J4gjeDCJW
PXnSdHc1aWnJOjvIGcb2mmaT69HRxnP7ZSAK3qECyq7+i5es+tuqqMPjWixPBSjKwd6CYO8rkjWE
MO0TKtGb0sxMxrCNzIF+LLGmI6QhOTSA3eUWinrFJD9ohIyNZvKizCU3cbJVAeakEo1YJ8yTfamq
2YSD8mrkkMuaAu2/jiJiXftU1HB++Bfii3Qs9vD2nDJLm7tgGrkTSeRBBkl4aWcz/BdbKQ5ZVoOV
uDSl960i3aicr1uTyufBBszrBh8mgXJUb/E5Idpl27l22TwXkZFE1r0aF97tIfoUlUX+cJm/Ro1y
cARbH/M6m/uw714nykxucSmD/oTBfQU8j1zxZhGrfsLsDXhK3lnOiPHqBuHTf10ovRf+Ed/QJDYs
bw4ifz3ZNqZGUkFmHXIm5HysVo6hZlQASmX+W7H/3m4tY4E98biMZLvtsgVp/mpl3OaMs+8EkZ9q
S92umshgBKaM0Bs7R3XptkSkU36KWt40xmUi3/rwHObIRSKnO9aO5b8tQ5EA2WX/3Eq/GyWbpO88
uA6yEhMbdbwqy76L7OafvCREg5oi/9dyulXYE8TFhg3iT7Oy9B5HQdVWD4JvMRlcBRfpI3eYdYee
yUO1UUS7btyuyfqWr/xk5i1Y38G2iZfcwvBdQdEyqcfwffBayHDObcsQOFfOazMFbqIrO+cl40Nk
2BlvgwHvgn1PDdRwL7GlpvRsDrS2h+POl2MWgxi25ybP94hUO5DBxYbPd5/9xZ0TcncHZGLTteEs
mCQWY9+EBajfFJY7p33EoTC/MkGSphdQ7M7v93qxIaZ7BOFuByg0vRBw4t6Zs6Sgim0x1+57P8Gc
duRMxp0MopT1W75ug5cEXtY+CiRwQ9GZh94W9aEvZ+O1kHYa0aOzlWgIMhPOET8MLB8AjnHEUx8+
Ube43k7jZQYK6HFAHeOeLUQKK5vgDy0dkppgCWs0mLdjJMVd0aI3mVsuh2Vp86Mkdu2+nmjFyKBl
dvlmPFKLM98Y+PcOuRZ1GjVUayMCz7hjrytyrxCMsgkvmTfv2rxB4W78j7Hz2pEcSbP0qwzq3nqp
aRxsz4W707V7aHlDhEpqLY1Pvx9ze3anqhc9CzQaWcjMyAg6afzFOd8x8o1h1vfubLzMbXrVC7KR
h6kGJrY8pR7251s9QQc3/soYYoder59C/UeCNz21qPnmHt2jO5r6JrNx4HF0NYcYHgGjyTdCk82j
Y2p+NnTyNUeVXelsNLUir7dBbv1UxVTfuh0hB6NrCX8aic2xBnu67xMq6eE0esxNq0xLbhnC4BRP
V3oTJEemUdPeJjkr0JzkHiHIWSeZeEVDogHvGh6VaZ1SOpnd1LAxhQ23NkKhP+P06vcZgAPLITAB
kfRe+81RIcjOYq2CpiOf/UCpjxoB+wV/fLnXhtj2o4RF/tBob7GF5X+ZJtr2kN6lpWusjEjLz243
Z7QWcbeVaZgeDPhX1EFBsaMBI6wniYeLRytWCU/sWAHRnFosrlptOA0SZWlH56MbYj/yLOwNRPJN
62xkZZNw3wjDNxclO4/eFnMDQrpQVuffNM/GTvqtdIiZaAgX2qR6YFJTVdEZBNSBiJa3YngeBxXf
hvlw7XWIRmhh0KlSPoNOGF54GNIGbkbOZmaMFxTgcnMlcYvwqgz0h1REW7A3x6SrqxNP395p+ubQ
WuwG7MATtxMbQMIRVUjmLCdIYU1vZjrcgOM90heB2u9gmIvOljxEF3RS7b5kJHliAP+epAl3QZxb
SBMW61n63gTCZN3N/YRvhfmvV366mv4EjI7HNc9eG9XaRxDxjOCci6PX4wXVyERmxjJ961CEc7SY
tyIt3jSDN7kij+s8887e2yoOd0k3XJn+pedCqnIbe8ZRWbV7LkoE4C6zxT6Km5MYgZwi3yzXsECI
unPihzTJ1KEeyXMJp6K40T6dmYwaZnjqHE5siBhJsWYTODgqY4gemoYNsxmPd5Yl0qMLh+mY22y5
zJZ5o1VkAmEAxqkkqBkkDgMVRn8eZmQM0TSGlx6qw87rcbxSfK8A2fQg9Itk9LZRwNje097rNGej
UafTbRLIQ4HN/rlIsVHiAFhee7hqhip5yk3CdMweoFebse8xlzwj4PY4ndTQXRg5ROs8qs4Ru4CV
w8BjVWDlTNuRAqF0iv1sztUpyeXXRNG0AUONqcVLvM3oke8F4LbaILUHxu/QxsHy/YLajLmDtqjV
+vRjTJ7JpQqwXcX6GoDvZ2vCm+2jwPIVQ1h0JxHVuZncEQKITZHejkcJAEnYds+4zlf95DK3I83G
9trp2i+YtyoqUeJRrLv0tf2sEpa/ckKBwvRVKkb0ZEEOx/ypz0rxU4r4GDfJL88zegoSgcg078Y3
objNguyYSlgpffvS1tlEah4rD9gxPxq2CrYkLmWHysONwLfHU0EprBTS9PLBFcK+i52JGYnBFWJH
ihdp4BGX70YHeFtPSd2xJGpwr2EyFyePtjUNNxY/gVMPN3x6j2HDoEjvemSPJihQ3b42nOorIDKf
KOE2CkPmu8ULuw2dT7bc+pNQ7WfEuxZv2EuEfeFlmtLHgVyso40ADXdBzx7dla8s6zcqR1ME535+
HZdfqUqn9QiC/hhmAeR+Z9aw+vGXkLRynAqKNg0jx7egvxlm3LvFKNNr2A6fcTZTGCvh+T3jzpNV
wtKGabIRbmy8I8I5ZKI8TtmoXoG++QxwZ0ZBSQqz4SEyPJT5dtoeSo/1bVntw6DKz5rBVF53wZLF
ITjearAvJYPLu5n121kDLeMwqOkZJIYFG8Nl0Ojwxu3BXjWkpSEQpw6cp69MpDaiTXanolrGhbZ3
rEQcHfIBy0p8BJDLW7IFqzdT3K0inXAAo+tfacYjVLEmkDdVVwfgkq9BkaVHfD3lrm7bcovi7UyX
z0+9RIoZZHCuXLdi/s6SRhTPsV2FxD9yyLAfwAkWdS9JOOtnHdp4TGVTZmVOJ2nR7ld16s9kG2qM
JnohD0k9eicTnDmmEuJcovC+bG3nsUfWhFiLnDijUAAEvJmUbfMjF457TJBME1kmuITlJQ+Ghy4I
oMQGPLFdPxKHYRXvs15IH39sEyhoGAhuVZOLoyBVEbWp63IV2uqaqZ1FwXKX63wcrgXHMgEgXzCW
2ccFA9Yw0S7TzNKBj9LdmGmDtk23PwnJRqKimMYRtbHS9BI7eSwx7brpo6iZmdN7og+sXj3SaHcR
L2sthmArALBuc46bBocuesHoWKTmF/cF+1zG/olhqU3XFr6dRu667V+khbsUcBNTBr6TFVRqEkj6
6JekkNCawL46w7cBZGKd6Gm+h/IPHigmwtNrkSCbEtnLVD720Ah3uaOeaNfE1sa0tRnZoKwhv+Pz
BXi/VeMieGlJAudNcu7DiPwp9O7wXFCHW1dTEQk3l8Y7vGXsL4Z3y+uFMYxs+l3YcbtN+uQij0/r
k9u+uTjurtJQDGZzdYyRIy5VcLKubYGkgToJGuBW07QYdQnMRDdSb0tKmVSL2qKb2JExSM0tZB15
6Pimk2fHjped1szAvUao479f6ZnLQrTXwKF0wX7WfrdMlIUoBZ7lyE0UukXCTcbCRXOYlEU6t+vI
eGSn8vZzlOAlmG8epV4+mgHJn9oA0ZZ5PJN0LXxxJO0UPLf8UVKhMMlb+C6tMoJ9nJvtqa9a414r
UW/0HQ7nCL0DLTVnVMkWJVatdVZ2wqgUg8BEt7CZEjg4wAF+f2xNr7E5IaCrLnlMeHRTOmPA7E4i
eKSRT53KZNyagPbvlca10yYw0DHCKLxvazPpi3XDB79upDY/iFjhJ4y2jKEGRIPXSVPWOanQRyBN
ja7o7lhVaGTpjnMk/EiXNyQPLTI6t3mqbXPlpsFT1DRXziHPQrzdxjT5EV3MunIEglY7cBgWDzmC
ClBNKyzvHm2TZ56qjFAK5KvJhHrKTEpfdbbYBAi5dvbcOuc2Sw8D6TCiHsy7hiypdaWOykncrwE1
mN28sx1U3znu6oVUAY6JUpfaqSNxIwiOWRTlZz0Vw7ZuXuI67y4BAcAkKwW8aBwW/JmJCqtMG+e+
XPDLyujASmEkU5gY790UQ6jB/XOGYeHpr0PXFbdaFaX7bNKbRY552xMS8TC6EAnnCc1SzZTy0sQn
ac4+nF+030sdYzhHckn0TzmyfBL8g2j9xF23HB+JptfXOhnbFxdxFMhOZd8OETeK6MDnGu39Em+P
rs3ALx7l4a0I86NIstdizIrPODCOTQYMR5vCO71gaFLZZHQy/giWRuVfg5B+s+j+RGVCzq67GpEw
Bj2zbv4FUoS2NHZdDJxrNnkMf9j3h4VHsRT5AMzKI61ouiPbgYMAgUOFfSMoMSU0atx3urOPiBvz
B+9FzRpVJLrLypC7poczGcZKZ/dmXV3Q0KtxSZvg/bXpqLzPFSIMv2tb3rR1Pv43P5H8p5wzFyGR
Y0oDDo3nae5faY9p7+lJyVhSac3DZLg3wsNJwqLTAvixTieX4Smv74MguywTxZajOt7xo9WenQDJ
0uqrRwpIUPjGlFgXPUETGsQMGeKeGX7bwtwuZvMJDYt5RGwHZURMYhfmhn0TDsOSPly+wP1uMVHw
f8Ji/W7mnAIqsYoz2cFHeehss7xrc6JBc5P7gACZ/MQe7l0irjzSmbCBqcGpDJ3H4BYKfaicmybH
P2wiOdvkrhVeIjGBg9XAwdS59jlY2YReFYloBsJxH/NdHg1lnH7/Ucd8bzPZHtolxpPl6F2TqumK
1Jmtdek5tzN+ExsR/zkPUV/pIKfJQfE7upFTbpf6xW1n6cM7i9eEf2g3NvuprbQKstCkcagVVEHV
oyT+1/el+U+cfz5FWHyWAbHQBPj/F+pLxcwnYUQZr4Ge3XZmI/fhkqyLheQsQlwRATngZ0MWOxBa
3baLePQL3VyoivjHLQ3KD++MckB7n5EWABtSTpyj6b7H938NCMEIY7LoGZyRgjZHkAnHt7GwHvFw
Ddu4b6LNZPUPNWdGY8IrdcwO5X8L569FnWfNeXejGeMODqH879JO/l+3r3RJPNJsDaqb/Zfb12mV
lcAxXT5sPPKUNuVuruqepBdl8gbnmJ0jZqtuZlGAjh6Tb5v2+PfV/x9f07+HP+Xt/37+29+RW19l
pZg5Rt1f/vM/Hsuc//3P5e/8nz/z57/xH7uf8vqR/7T/8g9d4q+mbMtf3V//1J++Mv/6P767zUf3
8af/8Isu7tRd/9Ooe1APWfefUWHLn/z//c1/+/n9VR5V9fP3P77KvuiWrxbGZfHHP37r8P33P8gm
+C+36fL1//Gby4/59z/2fRF+NOqf/sbPR9v9/Q/D+JtEduhqsGQd8KnLwTP+LL+jO38jI4wcEWjf
FpxBi98pyqaL/v6HJf9mg4iDFmq45DETZ/bHv7Vl//u37L+5FuliGkeZBpzQlX/850/+p0/w/36i
/zU0zUQN+2cAH4ZhDwIlRyK/MmzT+ksIWJgQYWIVoGWzIYXbUJkVuhv71XKMS17VN8VoMRXF+N9L
xdsNo4pPNCfx8P1JlOm0jSvUUUkAZ2bRIlM1sInsIdfVUt5qZQBTd9Eua1fSAHfJhCa5wAWp7J79
bw3AaybLGllnMCD8rn02jljxlI062ulIWewWaQx/ALHXs26l+aZ13WJDAhbb+gq+cocGwctI9EwW
FXa96LG7XCEnw5J/CMmxX5e2vp+ILFqhagMkS4O+sWFjyDQ4TAMeUTTfFeLvAhE47U7tR8jC40Uf
HlC0r4ZFM54v6nH4sOjIF0V5LIaHeHoKEJpri+J8ML0nLWQvSTINEChC9WrUARPLs8iNkHF58dHK
WArTNIpdmiIq1woIXnEYv8eje0bvOJ7MUFvTjgKk1I9OwH6nE+N+Ysp1LOs82k/9+CY5ocHHnUdp
+qXlUWji32Y8k1PIMJTJ5nEvo/Qn68ZHc0TEVKoeXQP29sjBYY6SDd38j3TJqVJcDkbVH6RSw6+y
vV+I9a7chsxgSnXwLI+gC0PbwR0FsBGGCJyIl99UtvY2O1+ZmQR+kEc7/D0FKw3YMPDQN6o4aQGN
TKPDcs5hnq2z6Iiwza9qdByectFZOchxtLa/Ywe3NT1CAnSbQIWybthmde5hku4hhmLDJqtZpDiQ
Dnugj3POYC80qaynyL0z+yxdjWp4MZ0iQJDtkVdjozCWjH0Z3NFlklCLdaQEHmUT063YITbmLwtw
3VpvoqcuM1714K1f/P8i+0rMDj2YxiSiktJXgUFMD/BSkR+9bmfY1bR1evxWgwfpQc+zVdKhVWYq
9+yJ8SkW3m1XpY9JjT9TTcxO8h5Y42S+Z6QfYk9y9VWhkTnlsNRDb4fZqmsMv8+Ss9ejaMijiDLB
UFDUILV100tcSLIBBu+KxvwH8U26mW8GFClbRC1EPJq8q1g8oat0zA0e/yeEndm5WaZDWM3SW6P/
TKaGRSNb42W/tbGwFBDJRyYMb9QddNpLar0ZGmI8HQNepZUEPU/CJx8Nc4I9jn7atYxPnGY7h/oL
MXTkNU/koynZueiEcQ+qrt7HbG6rafyUMrs1JBRZPSnYeXr2OjcKFkY1OF7x7QWMLpKWWLB5mdn1
ZO8U9pRvcx3Uw+TOYmtEiFfqSduUQ4xicBFC6YYq9jSCaz0nNant4O6yws4hgsmfLBX7uguyjfJq
GGVeimjPnkecWnq1VaHHkt9zPunXH4KkkltH0xIW/DgrpCLpo5XVemDABnAlGo6ax0DefLYKcoM7
sC2cxIbPzA3hV67ddRMzzijxi5kS3oPxgJIep7fdSjD3Mnq2HEtHBlZ8ZCJ7G0PJdNHtkeVM7kdK
1mhPyHClcJyVPRmPjWvdBCQeo9rJt14qamyjEKDsmFFoFXGVl9ub9fcyWK630DFqjInsZbC4mQqd
D/KfGbTlVk92bgQualii2oqRXq2oCY7sh+U0g7JYkzRaEHzF3YlmcSDe3oqbdxM2x9okiA6lCuE2
Bpk0DJnoBUcGoKxfmboI50mY3SntDbzs6NjjQEddjjxu6SqkFr+qAhf6HFNh2LncBUY482kyJg4Q
ajmurE7dks+jZYSNDqmLm/q2cwN1ToenNHb6bc2AGkHk55xS8COSRsha4vPsGZYV7q2tQduIxMHT
0cHL2jpEg6JaazOuEySBHUUg+BYUaXsrjp56izVPDigCWiFwyLuesd3antiQmeyK1+VA1Yw7NOw5
A3pSpjFSIF1Uxl2dieuUeLDlYmB4jYifwIjuwgK5nYxxl82FeNGzYlfwkIbMgaTxOhhnU+9xUbgC
fzMOLOmyHe9IvnX3onNqlKDoT9wc7EtSyh/0m7Qz9ncv2kvMxBbic3ud+6Mw8BWYtl2vEb5igxiu
VYd4JA/QYQijs7D9MmnV5cmj+GP1PFmb2YnvAO3FUI7WPC6v0ukJlA95qhWqmtLgXDDtEEWGbbxi
mcNThBgGBhhl4egikijl3dSV1OCD4/dmUW5yQB/Z5DzgNcQtJsOjXk8n3pOvFmkVq7b/noJc24zy
LSPczJeYBysDFQsbvGZNwNWxMblvoANgepwiHDpgM9dp9hpE+oNMkPIOI6jZtsD31ZNWxnGSbcAI
3BvIdFeIcc3lEc40cFApV4zjgDt2yp+l032HNro1zwUwFblfSm8S/FqkFPTEB4Y4t1Z9G27FCP5a
IoAe+4nDmnd6NoWUC+xJVpWw93U17jULazVLA/RkfXvRPb6gInJJ19DLVog28aotjgBc40nG4WgH
sKTp+/PwGFfpncFHCeFqYF1RPA0xo3gy0OBKITJpusDci8y1oaSVW0PHflzLgSl3H/lh6QTo1wzQ
D/G+yHnLkjyIRVRHg1V6Y47XYka1MAZbGXVnacYPYjZ/PDchhh0lYdBcCNl9tSREeM1YhMhedw+B
/t7Q0Kbazc1IncBTkG2J3IOtITALeAVU/S5YZ9bFsS18ShoBM0B2dFh3743DSiNE64OdPPpEUX7j
hpRMjG5MBBMDAV4KOxmM4CRHdGThEh4rVFxT0bxxHKzHIfZzRzu0fQ3xOeialdF0921YK3pZJA9h
hQp4OEAc56Ex3WeWBRZMFmdXRux1TdIxNlGDVtCpmnXf3g9jOGAK0wOc6tOhNDK1TnvQwlXJ2sAW
t/ibOf8b/chsqloZnnVEvJb4RG4wZojvUW+BDW4vdUGJ4ZmBi3LazxaPrstitSg5kF0HHGuXBQ/1
3PN1zcVB1sNNxuuUBuJQyNJgj9jcoPN98RY5x9xAW5PjncJWsWTsUg9rm6przrS/92rxgXWRQR6c
/VVC96px6ZOJCWwjkJdaxuXKy9+NLLmBEDThYbfpOEtgjoWHQnOYtqXdciDaYgctjnGyw5iQ2RuL
mxKc2T35TzXWgaEifqMDK87uXCyJ9SIXUNuNA8sav5vVK5QgZo/KEDiduRJQdSZrCs4udBAGmwso
XGWYVQ13TeAyQuJDiUKPaonkAAf/Jo4WbBX6I1wqiZmk3JsITW5m8W5xUq1lGD7LPj9Ap5opOMho
wD+1hqd4XoQkZo/AclDfEBq5f9t7b4nvBhgFGuOHDEmWkpwhHswlW2xJbn8jgKLxVSWOrISqNViY
iLLXZSGvVw/BGG+q5KPIS7VqYTlslrIGYta1iDA+MJhO2EGx0sygsHRAh2xWEdHY/WLQ6zsLLkuk
SN+q6WR3ziclGFVr1BJrrYe+UepcTVaTo+Gdp+ARcdwCskg/ZjPZTpqxb131ogHtZZStXzkkzVXc
NGjZM5cJql2gyfEy80dF1bz3YpeJN9PpOM+JX7LZHDoPbsWUCBdJsClKuY9ZPRFKyRTZVck+ccS5
axtGXFr5aiIwa80iZSnIcx+WyZdnAA7Konfww+aaQmoh1BWLGANbVt8+Mtp+y5AYAcbPtvQ7YD1N
17ehdO5mc1yEWa/agKRmYDuqVcPoF4b7lRbLO7NC8g2ub2j1DyA1D1FXhqtAzt/JG+D/mP1msNNc
zsYaXx/PV4ztM+9ZxWntxZyCU0sUFiSpnGCL0MVpkUJC6eJNG9g/Uw57wOQGOrQjr0X2Mo5DzZ/Z
gBEyjgZRfslQ+7YZH7Cor1DtByT9YBx1VIAGObZhQsTZFZJovC3HYl9q7N/GnMWj7nw6stK4jMzr
LdHvUqtHBU6ILPLUdPQHallDRTV8ggy2dtbzjmTFqlCJbdD2MrcGf8KW0xF5zKQzOpeeO+5hW+C2
mbhM/SIO7dv8FE0n2GjmzmjHUwjuhstKnoCVVMfReExKG5K8HkDna4dylxUunB85f9iqpLquqRdB
9a6ZzW7qUb6YVL4gl29HYft5xfTfcO70yf6V582DQCefGVhJyTygH+AZtVEdr5oku2n5FFbMSt3V
mAETT4dxW8nxOxBWhZImuCAdSzZjy8Xra/cQAEfblKwISA9E2B8TU1ugj6+ngLumOysZgPO0MdhJ
FLSpEcP/ormM4oSQnuxhyDgLzBK8j9u5D4BfbqM6f0pHD+D6PB7kEvNQaedp9ix0UKxGhhQkcE5s
nVedjTw8JZZ9SSrx2LrFTTnH7wb/zipYVwGEEz3KxTavgn2e4uppe54NO2aDNxBFZ3/nMVREqJrf
7cItkO78IE0TIrKLz49T0Bm/aHw5p9PycZZAzJw0+GxG93OSk7MyUhcbCmnVXQmU3iEy3qHrnjzm
AX0QMmc3iITukpNdt+fRRqnhSZ772CqSg4tbiEVy2YJu6/uNCrsFJmHsZ1DsxYxJ2OPnw8nsDNvE
CMHVGOASkKb4jDslUmCbt555llXvbkFdaX47xRCGh9subK5NU9nrJHZsH/Es50yOc4lFdSAki09b
MzZMb+70hdDutfhsx3xXDLx4RFRlqCBmbqtCv2Ep2q2J2XzvDXwcaBwW5AHI2pZEOHxDb0bhfYYv
pjma1O1RzKq8frV6KpzWGe/0BgeF23gbL1fDYWLwTIWP3NmClrnGAYQaiPkIOgY4q6kN9avgjiiS
4c6YLRDp0T0WpZUGFzDmXT0bkHCSV274ixaHz5Y57SVEQsw3+2w4QXLfRWl2aUpCt3g8onsjyEpE
m8QAYJxg/zc11o7rDlouuDfVjUeQtQlHnBajnXwN2KCTeftmsveXg5VK4LPOkowVHFodWIEY/Lkf
7kZ9E7TOgzHNlzqSl9Dufzm9T3rYPXJvll6wuFeOHh/mEQFMeZQaAx2nrA4VNsCN47QXNNuPOfss
b4o26BtgTpfRqzaVn4EBXqRMNWiuDAnEEgaSGNlaCu+z7qW50wMi0aabsaAdRmSqZb5m1BAYlsyV
7uRNxntX52hwPCaL5nTKQpe9mfPLo7ZlfOvXU3+aZH5XEE0jquw4jMMh5XUIrHgze91tg6pOBfeV
K5Cq4bvN2h+qwKvtFidoO7dOwOypSfNn2NqXeLx45nAwTLQaA/p3Tdwh82FffXU998wZh/Shsnn3
afON7bI47ergyyJSapop7KrmlCbhoebFv8mmdssS34L1MuT5fa3VJzusIahhfchL90W3ojsc5I8N
9e+cjPvKosO0mHKvlBTE79Aj57AiZlioRXjKKBLS5hTpO9cA3BmUcodIlgROi/LIEBK4Ge+/xnAw
PwkNHXuY49HRIHtYEPFQaTq+rXOot8j3e35FSZ2cdBJb9+WU3ucXjvwGO6A6W+O9OQMqcmnA3bI7
eo77RBDtYnUuaQx4bbG0jYMVuvUQ3rH41GLxPRq8Tx2Ip+uOI292vvvWPIfldI6Q6QC6GjZNn59H
iNi1FpowEcK3ilBCOzDeJy5+Wbj0uwbQkUxto8zdGnX34w7yMGfFaeisbcK/WkfB5+Dlv2aNAY5r
DGtN8C3bCwbQMlf2PbQ10B0GUQ1ld6oAlnNZ9GcnPWkK/vKky4vTCq4VFdQmcIIdMUD+IOK7LHW/
oO4h8BMHGrdt4KBEHUrrDavVwe6hSsB/dtCFA0XJsxSfkDB9E3yMiuZbXeoAw2L0tFDlk/YlXOh6
kTbuAbDS+wxAEi3zkoqfOXuV0X1qOv5guC+44oBEFMNGzOUCanVAYsYxR5AmH4yKySSb1MhDhYq7
0sf4+Dw54Vk5t/lQncOIkh+RaXqEgj7N0O46id4yEHgVS7IlGprCpMjZesl1pGN3M+myNAyAEmsz
NIs7IxXPqK9sjIqqupU5G9S2NI19x0AptrRfyNY4i2v7pck818+RipfM4OlRGAQ1AVMYOb32dMPY
aOjKwfKsNPRwfqjafB15tFF2UYEiIGQpnKk/6RO3aaIA5nCwtTr7O0l9jUh0B4/knjDLzYCAFGTw
bB/mST8YFAcIhlySVpZXgVkv8DkuMP3cOotfnNreT5QEm7Id78Gmb0udcVFbquE9DT5KB9YH0Z93
rRlrK1ljDRroT5CawOTjm+2QhzOP9MwS8ymoj2T4wCKNEAw9AwfowrvrSToZGA80HhPvkJ/JnIyn
NveuRU/zGdi/GKGw4cOI2rXdV4OToglBuocW1WRVIpr0UAj7vMfcTd/00wbZIfQDVUTbYFL8S32I
XK5lrB4vbnI+fuJ1+NbKslgXRfWtp817wuh2z5vD7xvFCcYRf5uJllwZQBGJ2d465GZ5qflYIbMg
RIAZd+4hL60T9wXO4XjReNPVNt1QHNo3bdkUJ3o9C9A74xy4RfHVQavLC50tYF+NF1uWuJZTvhU2
n6RPNWhM+Diu+ZRe7QzAucjQ72pglWGpKqI8Fm2dDVIaxZW60Wvb27fa9B0zkwtnNPlNy5u4sRej
NDNUNCqMktqK+Mze3MWoMZO5PrYU27fVwMPbZxqUrvizzIeArSRDYCPxvvPa3sLMRu8OtqDhzBAO
TZ1kTjRmQXMVoM8olVFEGtS1bdJ+K01/bFtOLuJ3j2Uh0w1aEHaoOFBWegzMnygy5pI0GFnCO8Qm
lnuVOVxUu+kdeFgcYAWpS11p1hiiTA82T6D7SeFj4bxQof1KhqWFTmcHliSDvCBgfZvA+ga8QvSd
SWgCuiPJZ0RbmzKg2NVollZVOlICxQ3+dYYmY7o4WTXF8NEwM+xKM5AsSZFrDk9lGll3ghu8mgHm
qfCK96pafvYJ6YYm1gxW14XDYEgwlQFRwjuiJuBHdCLDvVU4tDtQgFnkb7PQ+QhtIOxeoLZZVX0Y
aMhNjX9rVib6vNj66R0IlNUczhzmEYsPvH/Y+GbfruLHci6yfdljU+qGIVsZoCBKxaihRYbF2lSR
IQHLOg2/6iQiMNXptpgbzDWZN/MmTkApy+nTAVHM8AHjUdFjt4ktc+0NwFVryegDBHPv11Z4Q5DW
TkOgueXx4uZUzMjsppXrVCg0Um1r04yob68IXao350CMqE4jTleYIm1gtHyNWAAw8FjAa2mE3YIk
BkyLmyLqv3XHuaR1dAPEsN6OfXFwePuesUsd2wr/o8g6eGEo4MC3N1cgOjxRjPj83pHn2ozOmExu
0oDCD/XWNbcX1By7YnxR67HloWb0s+MCGfpsrYx9XqbB1qEhRNfLBZhEGGy7Ors16/FaVvhampQF
BSc8nawAVB9pZ6YqUPsrFC/90Yhw4hOuvdTa3r7S74IbLZb9LVuzfpXxAS541EeATeYmq2y2JbN1
Lu30K8Swsx+9XYHRc+V4dzHm6pWpxW8ipXqJ+xV5C+zc6wZJkIv8I56PQVfX63hw+k2HC/5YO1q6
T2FG3eizA6lNR0xEqY0539EPrRvfdZ41YnFhrE/sDRik9zgorqUY1bnUT8Dk5TVc8tc9Hv1OsUth
sECEgZIb2xuYABnlVTg2Uq6SqAljKVUlkMo4iAnjYatJXDs1BFzEXd8X3tqNaY+b0MD5Cid0NQDo
6rIHTDtswpQ6kme2qpiqEqt3AVpQr03L9hGQpRekT3vIs85J8ezVI200QiK5cxn+YyLsb2zRaMvs
7LaN0jOO8JG/tpXhZtYDGAbF4sxpFHBiVBW7RMzRuh54TvtI3Nkmz+pQGCYFrtgOXpOu7YFlapTa
Hz0RG5gYBjIigo+QiGzQGfW0z7WGADzcTAFsbAz5fEtmTp6RWglTWZthfgEUToBL2BhMbF3MhSaL
Am7iVU2UeV5B00ImUW8mA+pm3y2twU/aOROG82wh+rkfmgMrXHk9bhfy0LOxJLG4ZkKKdPFbRtNT
FS8nOUUg5iJvnfD+nRp88pPX7JuEUhwf4hsnCpGWhNJiqvKGlY7mzW0r9rxprcO6x4Rtuf1lAOum
4/qeEDmG07GrMIIQdvWaAgbczTPs+dlFOp8rDV5gc4OfPkSwEn2nZix2HR1Ykyc/NRTMY4DMtwZ2
MiuSV02L5cesYLJjy7gmpHmtWa5WOyKwnkK3YgA4mOQhYF1UyrpXTjfwOs492nBji1mB5iyBs2GU
8j3VW5o7oIVrLKUaXJOU0NUAbMFIt103F0IG4GRY+OKBWyAyLIhBBwuAepsVBELNJCR+N9JZf4cD
IkRD51KO0q+YdYVD9aojM6YdZO5r0kT2ndYek6b7KjqmJhAHPAY37VMcEFnT6uGSKTKRwTEAlIgo
tNgYs6ccHARBIRsKqOu+Kjod61Zvr8yIVoB7FsyJxb1Q0d2EDObt5s5ERGjJ+s0bs+65Ef2jjEJa
+iBHykLxhPhZbMxi2Vbz9O6DPjhy13WMJHHLkftOKgmnQV+xktDIDRwcKi8oI4S4OULfspNmd6DR
q6YZga6/1flCHJ1Sdy5ahfMEcM26RmaG0iY8kpD4IMPWgcUliU9nMivtoSAPKfQh0gKeVw5C29B9
aylgR1k+DllwY+t0RaN8gioErVA9eVZ/o4r03o3guzfb3CCkgEvgawPwDsfl4BfAQlbkt11Jq/Aq
5z50P5W0IRYSoQYhIr7Hm9XjNEcIgJKq0cdbLHFxQ6UXidz2/xd157UcSXZl2V/pDxivcS1ew1V4
KAABmXhxQ0K41tq/vpcnyWZWkqxqjs2Y9TywaJaZQITLe+45e6+9GChoKtgrpjG8Vx2Bn0n1mJnm
Ezkam925AKc/HgkqOkp5fx0LNMRV6llWvG+68izLcIiS4r3Wx6+qaz8WqflGe3pHdMu9TNd+Fwn0
tFR9bZyGliusrPwcKbQGa011+ppEn3RCHtzIEhs3dhnUBNAvG97mEiO0GPyKLbSJ6Cs5FoCwvMvE
6Gle631sZsepRdKExQChv3RNG5IlumID9izWJwkfB3lhDwpnNFZD9mY4mfyxudBWvR/kRcTkRA0O
MVRmdYZchD9zdccebEnOZNpuipqNIzCLxMDrRWZNYFtZWdGTmSBOQDILYgVBgQxDAekZiJQuiZOH
roE5xNjloBSj5SoGw/OCztSNVDLsrYQaas289McuNok2IR4t7LZsNcIa9mo90u8yIFQiT3rByKKf
UDU9iMDh9gVLH5LWWvD6JbEukajDa2bvg17mouOvKPp+OsAYMf1+WB6gzGkXXhA+6UEYnCOchJoV
hthTtgmcOcwuRNUuSMHCKKDcadRSihtKsZzSpF0JlYX9HU2wQwzxEdJ5IS2+vszPxkKd1BlYhenn
XpkSrZ64gpINV3WvM8ugKO08q6C4WOPWn4fxmCf43StDvGYx+/jJmK5Ggs2lhKzLXYkhPCW8BXiL
7g2D34UMAmnfM6eaaLcsFgg/WoX1wN4BS8wuGRQEla3wlho6U1ol/iZTHBmEWNNp5+mBrMB+cvM3
bb7yljyqcaZCVYoSKQJPJkQEdIczQhdXVrtnfEFInFXae0kWIShp88yLzOHFyigCt9mU1CflLaYe
Okjl/SAmQQNp05bEMPfnjToKqBeI1IyTjoeCMTgrCd5rQp11MmeYnY5tjmdNjh6iqH+2JBmz0ERC
fGiOd1WyRjSL5geGMrRhGCCYZebB7UGpk1faXs+T09SI5d4s9YWAw9mkq137YxcVT1X0KejzehgA
dgzN2vgSiBuXX42MoJ5GttCYoE1Sv0b6A3YzqeS1ifnK60YEMGQOzd6ETzS30EZZsQPMnHibB8OB
UWjHZq95rVAHYIGafWhRsraDcq3z2ss7oz9Nqrpp9mNkCwi4aKejKoJ/FbpRxmSvnZubMAXb1HTL
elGGiuhuAN/HfmU1TQepCCJd8hVE0OzjopMZTR/pxDxNWEXk3v4AAWWTCJHGJgl0XVqas1Uxzce5
qh9EfDzY12btkIepbekbHG8hJrDGHw2UXEAkQwZ3vgaZoghBXT5p4fxIvOGjgkl/cxKzTirWNaoR
y2sygvAJdMMS9oOt6apwHqgdsNyzMTFSMkCokveZnlxoY4/+HJdAk1f2zmnELKlu49rT1hCiBcVE
IadHWSqicyEa2l5lynpKR2M9RSMKLVURBSaP2XoYQdH+yJatcei5ejjQluqYmBtgj3biVJguYK6X
YqD/mKb9iiTtFtYlL8AOkaWiLI9TywAibPp7WfnUW7IN0yGuYPNE6b4DR7wrgZDlqvCUIercDS19
xRmiWgZs0OW5GjA2RfC9qZKFNRFPsP9CwBO7iX7t3uJu20vPgmE+4RFK93R7BR5/OtSDnAQkqpkI
oSRaGHR9FmbPAkJXr+Xxp/DX/ZpsK0hA2FelSbvVotLDQiMAvsYyTiM4DIFMLfJA8kNxwwsi5Z/x
xYVQM2yxoT3daBSwJPDaRYIJm83X0cAxTzc1v4h6uGvG3nBXUQ/6YXPnIAVFsbTQUBYQ64nVrdGI
p3Aq32apc5VFh85mBIsq7BfTwBVonhQqQsRX3dsKwIK2ifIWSazMzSi4UmMeZlCXJP3Nu1RInw3t
GZILXSrthI2aBOda3UW4W700ogK1NtmJrAHGh5v+nQgJfyrzyBeL4RFNu1DTB1eq6NbE4+VKE8+r
1N2JeJkgXi4J2QJal3cOuV6qBPdvmeTGy7UxPUQszoTXAlCmGw7UpHrs0nrXr3ICIkcZ6PqRMpUz
xRcrwfKZTu3HYQ5y4yXlzdAkEcsIp5C7xqlWEaJ+GheBxQ5qFdD+yYlW2JDCGU6bCxPk+MUqWLxk
PNo7rZ9NJwMj4DBq9KFE+yESNztOBGD5FYGkLX0u/KGA3jZzvPSNqr/G3qt8iQCu/MjIbuKZBk+5
rMRxCs3iavRdaMWVUkr+pZ45ei/7KHYWLyy5Q8WEth7YYdpJgElmwphASdPCW2FsDOnC+DRL8ZVl
p2lZNFKxlsumqmfrRRGT3iC8Ib8KvbUiIsGRFO2QYd48jD35s2F3y5iIYrHWyI9Le1/IGKUDYXGW
WfieM8BA+sMXGJbTAviJus1sHFUqv3oC7sYSAkqqIoRDOAE1NDrFudV7Qw+YQWwg8eWoV1ReD7H+
LEGLeIpFeqRZxUMhzirlhHzQW+iEakohWsLzjs1L1+bJOWfS64ziesbzAUusw3fTkN1DKEZiZoGi
5tA+BgsqXQUutVWNZyyPNGEV6ayXEH+0ONb2WR8fsoSBsV6C0OnruvB5/dyKUYV3jdpvxUFBrdMf
C12WD1YL2aqijUp52jUIntrEG3CoFHRHbXMsj0VdHfiprGJ3LilQqoCk3sVUFLY+zgfTsp6KrW4l
/JWdZDa+WRZV05Axm0PFt5OL+NnsGeSLLbyjCaoLcogRqsK8QUhuYDyPwYRyUOGtd2zol1B41KRZ
pGw67HDO8gNxHW9mDtGWGDdq04ogDQ1oH2CmZG/0QMepYhyxUEUvNvVLiF8MQRztFlltWdH16IG6
GPKk0jEkJktiavqVeNP42Mjxh1gbCRrCyk/kp5zEECmGjcRgC9pf21wBLtzkvFE9ZtMHhbaUnVlC
5xriIRz0zfRjjSBwTKoqxm4Ot9ZHD60CYJa0haC+tDCvXIpFHJAmpVLSGZKjKhR6giW76YqEzGIK
a7Vy5a7W5m5CZO7noQK3jX01eo1LTacQQQO93Bo7SVLQISjF6E4vjNQvW8K5kj55lJowek7M8ioS
bshB2cM4zVD1lcq3QK7SYOSysxN3tZlXkxmX4XHVmXp2yg/e0/Qta3ElxhD68SDAZFNibXIWKkJ7
rHjKqkwgkcka3cIi0RQG3SmUea8oqODYUx4pVfpdMcqDg20MH1M9HrsQlgKStHpZztBXR89iYqFB
Uqcqp8EN6MafJ8vtFhG5DWOCbOgd3On0xSTG1FUYa65a6VvkTchjvLJSTLV2KYwhd0oFfqyo5Iwy
5uJCIV07eY+BPU9fpE1o3CGZ0rVhD7P0LKDV3jGCvbGKeoapR9FYbzaaLJ01B0jFG2yKxcbU7hYS
GLCiNRk18foDP3NVjXFEOqPcZyuKMZVYSRqKow5AsgKMCdOr4E0b1voR//A3QolqZw6nV9yqeC0z
RKagC+nNJ/iBmjs1uogRo41ytu5GndI2Bx7nJ3DS1BZ2XGdYKcCH3q/DpzIumpOR0CFRxvwmGwjL
JYKXjAk44Zl6W/fm9yrbiCcSwgBZMx0yGihIMuRQaSH4jOYzHxow6rJGpv+guLNcPbT02FExlbRI
uZd2+bCF4S3Rw7CEbIwxiyKFgfqiSy2MJOlWHXC4RDBEjmoxpNdIr+9qBfVwlGSwkFNgEb1QXyqx
l5ku0JZIgJhqBoVEspEILACnC6BTiWCqPg2WennRpOGt23ioM7kktNDeuo2UijHqgf8Pio2hWsZf
1sZUzYGrKhWUVaUzuVWtDkd1OTysqB4lJA8bmbUXsSQuwFpXoK098FaSFoho6WvBjjayK3ZmvLMp
dx9XaERwB/BIw9YbeyZY2Bg8bLtxYtkRfMkK5NiCgkfOz9ZGlCXkh9XPfF021mxYQdqaP3oQtPPG
olWB0lK+kriXI6Cj361t3Np4ZR5mHmJwtgtY23zj2272LqCfUAzHiVkUENx4o+Hiit7yFhEKwjZE
f/EhjIWnAtAFmceTtW3rN7ZuC2RX2Wi7cJyaHT2Vgj2Bta9A8oobmxf6sXCABv8Sb9xeAYmPFg+P
Qg6ZAk9njjYCym9etPpdziRSmLc5ByTg1XCNGDIwM3jc1MCCiZeDGrzxg/WNJFxsTOFuowsXPUgb
8iUQZW7s4UmGbDmDIw7BEicDTeloIxWHIIvVsieABYixDsx40AVehOCN1wkdKN0PGVlLaVcbA1nf
aMgb8bdFJqNsnORhIyabGzs5AqJcAVM2N6oyFo8XQQBzo1JQE1b8QfSDlxmQmDvJeF3hA9Ugr0Tq
sGJjNk/Am0mjpvMbt7eFPpIRo930G+fZAPjcbeTnAgR0uilEcNfZbY5flfZmX+Xqfigee+DREhBp
a6NJWxtXWtsI090yvEcbcxoY9eo36mc+420GSo2ugXJkkzfjbWTg1ExUmDANQCwbMPZINub1pIG5
TvTwEur1spfXmfoAFLa6MbFNIHIAZeunrePTTblTYEzNwGhPMbrXELA2KNqa2ZvyGvIbJ9Db0w8G
90bjtspu2ZUSq2RWIjPYmN0qBnQNOw2YWDSXxQ+yN4jvENQ37KtzxK5+qlDkSxsNfMGYlrMDEtWA
O7dGGgc3vNbbt6Vi5rPOfaBsbHHGjeMeL+Mr/Alu3Flm0KUQDTO/jmgE0gpCuQaqPG3aj7CCXT5w
6hj/SEcC3x8RGxjYAPNHrHWVq4E+RwOQeN1GQxdCndElfHQVUDpWwsgbQae3LQx1E5i6DlQdxV1y
NTUw6xtvPdvI6xBPamgQg99uVHZcrpmXbaT2bGO2D8Dbe2ZziqArqBhpUWcb4d3iaW9i/Y70adE3
Ngp8K+M4I/0Xfb2KcrHeaPEVD3S18ePRmIr7aGGkZ1Xwe7v0myFLF5BgDB7Az6sbh16ok0/VBDe6
EeoJ0SQIAmg9oygiuc34jEaUXmOtnkdjP0nCQ1ExqgZ7D6kpdpUBTEpKAVNHmGo6tq0zTTZGhMe2
I8ejqugJgdOPwOr3qEAXAi7spUa63S/7sLjMVfkwg+OvYdAedG6Wij/XNmI/48Ztuy0e+43mLyuv
E34mZxisZ0FcUw8/EIsZcyctES5cASTpwNSpzhuGJMuboY63BLO+WluOALwb/loj3EXTTxFoUj8u
jDdYcgd1SyEQZ/IImi2ZIJnE7zWgMzbSpBbExBeoW45BH77KMck+gAefky3pICLyoNqyD7DNkUh5
XumETSEPrqnE7PaISyByTfTKLUEhYwzkhW1zWxGu8P/EhPf/lb9OVv7IX3f4bLvP39vrth/4/GGv
E+TfRMlQABKp2AAs1TC0v/nr+CsZY52FRUMXZV4xJi66vxnsrN9kXTIlw1JkTJUkAP7dYGf9JrFN
0EyJIZylKJr17xjspM2Y+Rcn5WYd1FQDa59kmLJhSThXRfUXxyrGcwJfRANBOkOCfH2K9jAWSU3f
hdhNRv2z6eCWy1B/7uHmEVR0wI3j6eJVESPfEJLdT2fur/6/n/1+msQx//77aIzxZVM1NRmDt8HR
/Uf9/nYl3L7Dkvi/5KgtFyFVIazRlm7FU0SPZGH+EGMyqbHwh+W71ilOE5a7pQP7VKBVy+BATbdt
X7IxCs/Z+j0RgL/UuhlIpYguVjkAKIdJkdw1mn5RhIE5nn6Tt/r3JSJI3WrdppKPDeVijI4ta5+y
cdlL40M3fEkhehwET0Am7KoEp2jQjDXQInwqHSl6Muaw8bui8OJm0sBSI8EhT9Ded0/QfFAS3Sxs
gwoEw5KKJjCkPqDOjUAtmrRNczPYWi5xFNr95HdpQq4PElmSiCferCUyhYr903YMMT+5iANpZkCH
wZAwvsyr1h1mqH+AEJKMz2I3qiofOlFrJH6hKWaxW2gFoUdMIafGVUJtgpmf0AWZg7J4+9ag+cje
QY8hM34zmNARN40YVotvhu5GJzI3XwS2UYVtJTfmwAi5RZyFn2uRnjTa9Vwq+P+AZ+lsKCIBpUy1
G8yT0E1FOme01jLrg4Qru2EnB2pAa542keB2/qLqpu9fExNBYAYJjo9S1nzfwy4YWKUHMgLTRHGg
+7gaZ9zMnhJomqZIgsNgC+ZrbUKdGznjFQrCjzC7xYSRjIXdY+STo091DublKWdQJXHoeKp3Otxu
yCg7raMzig+HNgILgrprOXsrE5W2PSXUjnmHPTC0bJmiIKJl+yGPjPJrCtSPGndTxWBaXSjIuBTb
V1BrLlVCGhtt1XqClM3moGBMCkvSkVZYqGgXLdWrqTkRqLsmHS/ZTO+2w125X1bGSxk+zSSVt77a
DnMRG/aPfD1V3euUnKzxmjV3Itojg0BdBhAzmMSEWNKwuakRKkHCRUnzMSL+liiDoRTRasDOON0o
wkWuXjWuXsl1WkKset2TsL5uwQxjyZ1IzJ4UfUpcdhqsfXpPPKaTcl06DDTYxm0Frq+QwNREUbix
61OFyTh/B4MAfQBrH9chgbk54lRUhmtX3gg8kXp45ZYIESMNVkhcuLpLIS0I9O31rcheJW+7TYAQ
QPXkhtMgVRhowRgxhAyJqtlfWW0t1L0aMoJ5AgpLRW1yokXruh2hlH7GXOVO5TTHIUw7waXj7Ndi
vgf0gSPS7nPBIzYCSx45gjLHE+WOloNVYsnd0pHo/9F8+2y5iYvOFyZibTjKZPyUKl9rPmYurBhv
rEsS2rltOJVNTK5rHjEb52SKxNLTEevW0K2M+tJnoI5pvqRqfgL5+MQbzUXV8lgL87vU4jijZu/b
+VGpVKdgH9lHoJgZsYey7GvwJFPSFSy2TzVK4cix+L7b34qEz22Nk9b4xj58F3N71sx9R/kzg8Kf
5a9JJNttPRMrBBq2eZIIYK6Hlmyaj6pm9MgZ7WHASK7KEzLPd4Z6L3G5KlBCMWqDavqUARAbOIDa
AlFuzj3FVYo77DINuVwVPMvW71AuzBICBe5LKyoIHnEGPbuLIzMQGZxv78WxAE/K7TUyb6bHapeM
raCd7CQ0jPhq6Xh+sslCWn9F/ZhmbzH05ZpaiL4krlf1oI06FjReQ7zwQiZuZfea994cv+CYZnvN
G5Bfvj2oPAeiAi9OZNLEV9pWJ6nibYfMXZEUDNO8wBgAttzDQvrEiL6DKb7KzLx4FvPmw2CDHc5P
zfzU8hAlvEvl4nPhATSMYBNcqtNAm1C2t/e4iKNkBuPc0ntt5gDjgpsLkVtlMvaU0k4J5e5KwmAY
VwwThvMFqTU7SaG5aYYIfZDsTTPDgiJGZiUS6G2WikfN6yEffG87YdoZ8JFzyJkTIaE7M+9eGFfj
WIxsg07djIm1BTyPPXYvlxq7Ud6/xac4klEacgdzUQDIoVm9VsKW936lj7rdpJW+7DIcXjXmqily
t3dQxjWe+nXfR3ogT/m+pFmV02+cNSj2LEBIh35cuYx3mH4YKt6JGjc80qXKivw+aQOaF3sRCSgq
H/ig1rdao1jv1RNJ9TXiiO3Wjv6CcPgdweHn9X8z8/9ajYiEVagK43CqpQ0G8NPqPwxxr1kTsLCq
/JTym0TDOj0g2oxA4iGB5n7+43rjn32epCoWhRTUAkX/pfrJ5k5KsTWwx0xPq/wxiTfr+LTIHzPE
KW36y4f93+ZT/MvS+HdMi39FsfifyKeQqXn/998oEP/Apzi8lf9xfls+f8+02H7mryW08Rv3AlhQ
zdSpojVTlP6rhLZ+Y4Ml0fK2KIZlqqu/MyoMiToZgZGB/4EN888ltCH+BmdH2u4vhawTzVL/nRJa
2Ur43921/HrVNKngJUS8uqn8ctfCMO3bfCR4VmEJEQQyj9ZkQgfYpmcykiaHEINNizLbbaN2+K5E
BJhILfJlemaODMpHPbeEeTKZDR/MrngN6y3apvEaRbppshWTV7S6ZovWbKQ/LJcG1CteqhFsro5B
A8CwhdbwpcjzS7vGX5mV34Y0CSEmMoW9g4p2aXTjQY7mayr0h1DLvlo5vRQtAw9tuZd0A01OPeC9
ir/o5kMUBqK7qUG8oUNTqioruOdJnhjs9i9V8676Um89RMp8hZ5/WOW83gFdOqnQBfD0EDfHvEBm
9CmctZJaifKAPgfiIxX5cjLkVyGV7zFwngtVU3xgkdSuCLqgbKOChmwTOWh0cr+YyZHaoj8k7K1n
MYzRso047ksiXs7YHetzXkekIJUxIN4IBUqfGZodycszaF5XnPXCBQ/0YtRq72nUZxPTNI9DPfcd
vPaSYTl/lH2Po085lxC9RV8M4J4zrd2q8PIKVc2etcGnrcLRb7p1SA+FT8T8U8kI9cgwxJex+WES
UdtTYS6inyjzo8Y894TOeTnp7bVeLWlvtpWPhohCduUUGnEju8uKQ6Q3DQF0AVPEtiyPUyjBleyL
xzXPat9K15dK0T5kXaDvrMi3iOANZ8qR7qlmtk97gfe61e8UStVmVD9kzoTTzPg/W9SW+XAvSOtj
0lKzVT3/0cIM5DSwXpbG2EovmlxB/0Rdro0PayY46yqKdM7BBqXzc4680YmJpbPGlDwIU8icoYSB
nyTv9VIR/wH4oj6Pkf6sjmRO5Wb03tbVCVAvSjdrBwkD6771ZBYzaq+PCWysMo3PMsgOsnVBnc7o
DVZDxd+jZRUkP2wCqGElRtY2HHTCylqkfuOcH5OOji7w1ms/94pTqCP21YHRGWOjzSZBmxUJholT
lBaUw4aD7NHlXRkpAkdRvFWkUHQM9WDMC9YUmV3RSOY3WjeUOKBX2dDxoq+498AFonYf1HOpFqKH
dILBq8AgK0FK5PxIookx6IWS2O2gWrOpA2BwP3c1sp6CQ0nVqUWUVQRrt1nIpdTAZ5J6eiReWXmN
AE53oDVxu19E6wmr6nOFaYchFn6BNa2fRDkjA9h6SGVu7QbfjxuFzR2uq9Guy/dBHG8MXgigNWVH
QK5O9xzeeQoEu86lF0EpXhnWo7jrYZdIanSowYSF8Vso8fPZxqBIJ2ZdIrF7fVawAUyGaxQLmL8k
zdv+R0qM4IEjuFWYZzGpILRS5tWijlhGamU91UUuH6bqblRX6WAw6T2qqQl2YVb8URw6X9Sio5IR
LqpJxevQR18GBDIj6m80NKjqEL2T/AFtllhe/GbmvWBYSLgLFX13O7W21nBFVlG9LRtKJrb1PHp6
YyF/CbY4FWIW1tnuMHYjgxgz2rXxW9NpipecANFZbhpab6OcUxIp6MAstX4gTpT52TrHO8EQb/u2
VXZiLD7i+0K2qfFmW9ThxHN8rZsIBmAtfIIP2sfR8iiF0rEmphEvJWK/MGFSH75ZELTdouN8lXN7
n6jGG+KQ3TLCrFzCkomHUdBMpIWrFgrenlpmo4K4zclydj7zQcryytFDRO9ZKuU7VohDUYAWDUNn
kh9VwBXoKDkOQrk/5/ItayURlQPTJPz07+xpaBTywMolxKu4fBFo9dthrTwOSf0tAV/0f1Cd/PdK
j/8GY+tf/qL/ieWJyXr9r8uT26R/f0va8j+CLn8rP7rfcbS2H/1rlSLJ6m/Ilen0QcVSKGD/3uiT
FPE3QxO3GoEqhT//a5dPkJXfLEmnjazwI7opbfXnXzlagDd+g59FfxAeoEhwgCb/O0WKKcq/K1JA
e0mKpFqSqlLqWvQPt0bgT6V1lpMgbiYEz/O+mlwcndyyC0M1b/pa6Pfs2lfrViBqdhfds4G148w1
HNLOD7Qm3OR1vClPyx5Pl9MGcOBBbYQHhkTGQ/kY+4stfkUQRFD4ubMju+G5DeJ30FO7yu+Drj+h
GJNzhLu2Ye5xY9UYy1dQCt4AheaC8xvBpFCdBu2ABh0jDSOHpTyo14S0Vvam+9ahceAUd9qLvm5e
jTumkvAyGFgWu95juO1QFni1QpiIg94prnaTy7JwMDyY0ZfiJb4xZZ9t2I7BoJc+Ty45jw6gW3bN
HtKY+BtO9DJYndKL7gw2iFdSHdugdLpmV11qDxPoMdubBxbM5+gzOqFwWq/9ft4rXvZFJmAZqC7d
g6t+Uu7KverQlHDnd/a3XufHeHx24of8zfwGEdgzPCzC/IP2Rvo++Ahwgiv05T3RQBcoMQsT6h1z
fXf9TvO1vg3vzFfVrwOMRB7T6/koPXPFZBedAt+Ub46YxbANX3GFIHqoE8AayGd2lHPxE/ohQCbC
G2L9IiMVxCsltyIf6Ll9jl47nELH+B7b4VXz8f4cuptv7Ve7D2/7kraNPT4wf+7s6q7+KL3N7+dk
6GF3/OXmq58QCtiWK5z5w133BvPB6Y/bF+eCOOUNlDYAuneTjyopO3cenJv8mJ3pGj4iRrbZYu34
BAdW/t3kxjapvPvtWiDefG38zEbzfLe6SUDCLZ8bO4ld+SCWOd2ZPdpgFYLCy3e+YKs7hkvuake+
8p2I7ei8+v0er8lxtkHL2mFg7DlJbnNC9M/lVBxmWy5D7Ufi6H3LJhfAqQJcpr4aYKW0JX/5hnki
O0YH+ZaR1iMSRCN0jIvBh4a7kfOkhvvtQ/Onxh+D4o6Xv01EAZ1IZ9xD4g/KffhtPWVuAbP8OHi4
+L5kN+dyG7ZqE7TFWbTejOXMYXHODOBh382guWwSoxVE1U7Y5R6BowFRi9xCuUevo3yePNVLXtr9
2t6bDt0p5jaBtI8u64n8bk+jKetRbjg5p4pqJjsiXrLfV9twuZG4N6CNPeHiRQ3j4L3nEmHI8Gu3
P6KTvDGd3p1d4xp6g2MckA7b4CbbXfRKElcwnMR7RMTIQjhm5Ahn5Xt7hGD7lWJX8YCcGHC9CH3g
g7mq4aF5QZdWdEQJ7ChJYM7erLZ4DzCOhtLJehU9+mV26kLMOauevE/9kKTIU3yYmL/yIy+LJzrN
TRGgqXVEp/UHTgUgjsnhG8WGA2IMlk3/RmMJmNYWxceBDh7XH/M8tubU7t3plHEETRB+0Lw5qbeW
t+7F2+EbvW+MInbrN2y9tB1hBQ7i/k/tkQ+e04As2JDNhq24rR05SJpeQm9DP9PetJmot19c8312
39zQoX7TEIaBTrFV+tl3CPxtHEFLSFmLkxAhrJ3d4ik8ovwySluTdvGDcE/RiNbfrt0mQKT2DDrZ
sG1ERw4qBKf075rvA0gerj+HsVk3XPOguo3mhP5y0N3iSQryU/iWBqEt+gjT39hNRk7xvN4sV+0j
8Xo/uidqPogD+aJfjG9aYAWaMxxJQ6ofI0ahyqN4TKjad8iaXdkncZovRKGU2ulpVB1Ugdgj99ii
TtBJAunLOpSIhTw8xJbEDSRzIcRAs9kHOdV+4nWs+9GbhIuBOu591O3+Fc+I/jIotmSDMeb1+Fg/
whwn4oTQRdt87h/xWnxvkIv6qzOVDrLn6s1IHGhIjIC9lPof4YAeJA4+BtKebBgNPpf8C8Z1Baym
ZKVw5unALKomXxGujC1MD2RXaHGQ0XxzcrI7dlBV78vHym2xtuAf22UXcRMD7xF8k/zTkYpcfSBk
yt5q7uZhhxUG9SDKTIlR+p+AYKU/W21/oVb2a2G1Sp/IFyQ5T4VLwLw/ugpnZ7vD8j/7NMaLPzUg
/nFt/2VoRtRNoZo5a3sa9MF4z1TBbhziPn7c89Pznx7d1hb7e5vub59HPaMpmiLqP/DMP9USUxjK
Sl1a0qVzJW99YJX9HvGSM/z68uN5wMaz/6nmuv3L7/65MSj980P8+0f+cogLOSYzfDrpot3PDkaf
521VoIg5VLeQLA/pnzQiJXpKf3SIyga8/ekQTd0E2ttyARHhO90uOYQOOesstbXfHf/42LYK8A8/
a/suP33WKkRKJg8c22SLdnOhFek1V8XZTqrl9u578ag7QH52QBHt3K72/VN3q343gj/+Gv/inv2v
U6xsl+Cnr5GKWmr2eSpfZN/054BiyWGheMK449D4/pN7VvsnBy0DS6YXougGH/rLQRtjbY5q08tn
icgsm0ywBZAqKGTlBXo0mFRb1DySiSx5J/cUUiFLl3CeC1d+R06nUGNlp5FcPVarD4O1mxfmqbx0
H0VgnPWHWLJJceEZP7CnKqhLvpkPxqvCK2XcdTBEkXHtUaWuZxptvnyFS0iZOSt/2VL9y272P7uw
vzvG7S3x0xntrDQSkmjgGHFfs/QDqyEA93U+ts8TYaVnZEUkY87H5DywU0U5h6mudeBAwX+xwP7J
R52q7Xv/7Y+v9A8M9S/P7+++1y9XGqpltdbg/s+AnIC8UJsbnG8AY4bPKLJEIu0qvsZsFvPA+TR+
4eCzvtDDwchHeUnVnX6Of/adtH/yhP/uS/3Si6/pkpCL3MjntgmYm+K9MDlbheCuAiZ60m6CTAqU
5lve3Q2WrcfBNmCdA2D+sFqHzwpI1Ui8o+yiKYx7W84QNUMX4eU+MoWxcdh1mBS7y6wywbcj9Vqw
i6lcHTk/uBe4P9heDZvZd/wsveYLTlnZRlOntVGgVO8CiJtQIXbXoxOCMF0YmYX4UuEPpq+0mIKQ
AdkkTUfLfbR6WB1jy0bcFG8O/t34mNwPz8KDThg02uJb1kWRihXJdfdc47hacQU4wgfJzMEYpI45
2dJzycAaNCqlle7BowgFd+ne5552mVPF55W15D3BSQtJQHWi5+Zr7vYaonF6HHAHEbcyxpd28pl1
XnOSJ7BoMHaL6aQSUox/3Npp9x1fPiUcA4Gkmwd1oPqxz/pLQtP3lZz6ZT+Vt9ToT154tk5MQzTg
QCgfaPLumIPGJ/w2kXCKvrNIJ19aYMIWA0BlAQM7093SGXXC9Zx24Aqx69+hcUxMrzybGkASJ53t
nFoGYMZbGu7Cu/7FOllB7IoOUcrQyB6XwPTyK1rbvXw1CNeAirLLXQCuBSJKkore068JHdw7Yu+B
ndVqY6xxqU2mncxzfRupgfZRUkkkgWYd1wOW1yyoXrr0qFzwMp9ET/cQ1uUX646+GPO/4iEEyNPS
rsbMQqd7N5wkF2CZSs1ONC5vDEbFdCA3vo9Du/SPn0gJPvw/LgLbZl9SaQfIDDV+2Z/nw2KEJiiy
y2z4FIKA6ZDSsfsKKGfMx7aFt/C1uOpTO/hosAktnw7Tuo/jt4XdnGmQGsZp41U3P+Qo2ymNsXUN
R53r+bg8IkM26Vw9ijUkXrTCr6m+8i8C4gzZZpK68ihWqDA+Jz850s8yPDKNTiEDC50ms06W+27+
mIhyxx1drN8UzLDWcD+C7t3oWPihQW4jSNkoeySVhQzkPyHxdrkvGK9Wwt5bWb8BK3MN2r36JgC4
tkOGcDu323tMUv3HeJ9drWN37ojQyQh82jECNJtT4s7H2pP2TFYckb1i7m17jcH5xGlHp5qnENGE
TYsB1LKbP5AVg1bWTuj+283w2tk/ts5OcbaOy2N3ZoyBqlQLFpzMub8e6+/xzZgxBGcLv3wZ3MGg
eDwg+8nkdgVS4/KuRtTH42qR7MIJN26V6JSXdzkYE0umFTLf1sIduKOqaBFbX6fpuzrR4Kx8wCkK
ofbFsyZetJcZV3cfkJprGv9J3ZntNo5lWfSLWOA8vEqcNFqyLMn2C+GR8zzz63spsrpRVUBVox87
kQhkRoRlmSLvPfecvde2l/0ATAt/cenBvsX4KBZOg3vzjANV+6LrgN2Z/T/bzB4G19ytXjG37BMb
rJeNTFNzyBOY+HOUs482zh7o3Vrx01301gDm24S+uB0dyY5pgMTPAQe+wolh0jmVu9xpTXPAVp8W
Dyv7i/Exv457wusOEmjo/Xhq98zvbe04bfs99mEWmXX1K0sr9IlXax08Jbd2H8LIRkWwImLoOLpk
WB6t6/g2rbWt+BUhp0cnsIIGdZKczK83WuCAy+XeqE0PhS/flpc8crz70vccE78eJ+OZznXDfvzS
3UKG34544RxnDx8l5z08Jdbj7FfIL4V1pO9ifoHlRvUQe6AdWR+wVbGqzS4joSTgoCc4rQuv0Yxs
80J4kSzpq5K5d//aSVtSZVIWBvRW2k6oPxvRCygrHuoXGtE7bKkGGiDjhrakqEGZJK/CuKdpklSO
oW05+pfxbZF9qbpP83OkYYXECXEq+3NUbgkthRSDVqW2l/x3BJu9InljA7GXdDXh3PzWe2G88uMp
y2Z8gUMvOaxu23HDSjbaxnu5SWa21XW1mmdX22prQmvtdsdjgB9r1YmbZS28Nx+myzgu2PXf4Vr6
RYAhr4ozXBRuKqc2vPG7PPHfHIeZjUiOdFDC9fgyEop6WkY4apxSKXhMH41F88HfmkQffXH4JrZn
OQDH8GRUrD22/lrmj9N9tpLW3Grr+qtVHXF2JcKy8YwSRO8mt+5XOwje4BWiXyDs3SBd6D6yG/0K
2mnQgbjk6johSBTYyvPg8Z5fjG0GycYP/hyNb917/U0EIIOJ8aW6sc+xu34JrNeD1+8xN3rdB5/d
Axr6OM53vvFb0WAk149mwolaZJ88c2d1N+kGg135sLhlczQNz0i7MBTh9wc0JPoZJM6VcgNzi4Om
O4vgro7Cr+5X78t7/oR6/RTs5P28r7a0Lvez3axRbjw9Dvc8kSQR4pts4TR4/G1SXyZfhoznKjqH
T1zhjwakvsNnskiw/TjW5bsz2cO7ccMZFUIwwo/8q7lKtIyuAV7lO40CcaU4CLeW0QGiG6Ks5viP
b4zJUfwagLlBPUj3wNiG+UsD10dY5xcdDB7IAr/Ytgj4Bxf2yugHjvHC2JNmk+XG3Zoq4hA8s0OC
lQWWZRub5rnzxNhVWSQp39un4VpptnAKnmNxlV3Le+jOwq5/ZLqvOq9+4nrSD9HvIbabdRNvEWDP
vvDG1XCTd0A2/adKvK9O3hE43VXmJw5ZrCh9fiJ5l3j5rr93h4QPmQGGnx2Wy7gTXHbiO3h7Dus/
/U6ZvOJQkQLJbT8ceY3+NNCV6HcEn3Oqj3nR7eCRLJA+GQnHe9Vt1tUh+rGATxGK4gP1eh53ZMY8
p9+5TUnWXel5us1h9mHiSFfhbbwgyVHA9zU/NFn4ckq+wzjfQlfZ1MNxTN5iu/ZDu1oDADsvP8FR
5fgKXyTaKKtf5lDr8bXc6I9uypNhq4TmPBlv3bl8Qb6I+h9FEr/lX8VXKvJ6Gz41V/oPbI/QYsAl
aZvM3FPKkSYQPhXn2hV3V9IR7Bi876o7xHQvVtEV83d8WcCRsKyQZPeW39Nfbg1WeR4WJO/soW79
qWyMDbGUG8oN2BZM8fHI2KmLPh/L18pInERdKRsE3HRY8nu2TraBM/KprYpXqV9FnrgaN+UTZeKl
dmPX4McTWfwc2uL4Pcjhu+hHS7WZxwobIu+LrbAh93A7QTZlw1Tpu/CBpHRaOtuoVt/LW+LVTo8p
ZnBax3rSD6ZT3ykEebsTXhg7Oei1iydDC/zqK7wvjNrZH0KEkhujd0gjdUDyEl3/ZJ1KX0ItegE0
4yp8Vqv43t+x8HcwqPxIdk2HeI3wN9pU+/aDxretbSAxtn73FvHx1776rrC7Ou1dWQmXB/7Bgxe8
7n1DPfK6kIUtW9l0rwOo84bqiWyOOxKJxhM2tIyiLdAz23w29taJuaDKIPSxVKRuu6Nh5cK0mdY8
AK7gNjYjCeiCXrMu3xDpoWz76a76M+eha2wrAMZ80KrFejqFbvXe7xnRr+On8d7v+BLix/gYveRd
rr1C5fEGBSNF2+hdKp7x/yTeqHk047dkMuT3aG9cSMo4NYSUdahquWO5KgJPl7hSjyjPfsqnZlt4
9W75Kn1q7acI+L1TvJZO64dP6VMD1Pr9cWmmp/gzuuK555GpiBpew5e5wBMvDrWP9s+8BuszE4QP
2accR9e7bmjQSdW5ceExvxYOz9bxfytp/1lc9adLhLRGVQ2Jfw3JfFS8/3D6VUIt7mfEckcikUcb
rEixN1Qn2YhnacMpl568geVuXyBvgI7euriPJxcCph1h0wIUscfSW0rnqD5zoqikW0NbCRtHcrFg
4FKpBpwMXdAAXebOdAJCslM9gNTirfgmU0pfI80zwElCDz1q4X4R3vrunXDXVrsY4V6+zu2K5kDq
sK943Za13PTiF7bpLrtPFMnRM1hLohyJM4qezdaHsQMjDFTtrOp0om3gSSLjfZSuK1Xad7kz8n8A
d5xw2CyeMjsMgz6wYgicpbHM/oJ8wbrhKlNG1zs/6W4AQILyjyLwY34pXSoYRtIKnV0aqHy6n//L
x/E4P/zLmZ9PwyBaDA3V459//jTI2VInLYiWY7Ef9uptPMASKDYCPbTRRhizgwp9D2on5kn4z9/5
T6vsP33nf5FHEWzWm9GYLMfGZs0pV4M9uMvbfMdVb1f0rXOZnKjHewKvZ3buXwMF3O2hF9U/RnQo
SSlVz8luuTKJ+uvN/Z80ef92WP1Pgrun6qe4dM3PT3f4qP4/pEKptCz//Vh7/9EN8cc/DbMfX/DX
MFs2/yarMiNrtF8mbBWe7L8yoWTxb2BQRdnSDAm7pSzSxPn7MFszmVfLimghYCWSBk3l/8yyNe1v
vIapGRr3Ht1i/ui/1YB/b/3+FeP1bzKhlMcb+4d7+eFSkTULNzAGGF3hrfzLHQWsupsl3dJtdCnE
kPbVrhE49bZyNjmkhYQ7UUvDnYCoZM6r7WKdZxjB+C9RK3lSM0NP51S9CebqmYBVnC6ao4EDc4vW
FPDYU/uVLc67lvZci0gDDyLpPQvwRKkXHpGCdY9sW9C3YvSSV/kpyzLphrX/SQ1nFEDp69KiY1IH
BR87MR8QcfYzij0t0xkziS3sNuWexbgjszDy2wpYNI6UegZJkxXFKYqYJ2WYvetEORipcJEm/Z7J
C8E+DXYJOdWkwyyOe6jZUHStYKcT2tKL0aHA7mDqtS1NpeoyfXg1dKF1tZnxjS72TtfAQlAKOy+t
zyIuP5b8Y0mU7xB5HCC8tYLkSVUYJgnDVW+oA0Z4A3KkgGBhHA+h+Aza8KjrhV0F2U8uvU1ELa0r
a2E+GGFkfyRjtRl4uKja6Zysi2HVC8FxlLNzSetEiRaibDK7re6GEbmyCA+GRTQ1TLdWFbz1k20+
+EUdbCXMa6VawqpCkjTmyr4ljgNankasArEDgNekPMBpfxVqY3Lq2STWCXp53upeolEvBMMnsRzZ
w2NHVJAYP46fQ+dZYn6ri+6WPIiHP7FRnh4XuYmosKz5k3wgu4vmbQ9SrZCmHSQ8J2UDAesOzU7/
HEQgWgaF77gzBvWgwmsY0Tk9UnXumcC8TRHRTE/+QAe7U+VNYyjnAZCiEC3YWEBjlTltHe46TgOB
6QdxyLFFX+Rtxl8ye/gYJg2/Thr29fzokCzac3q3imv9SFnCpRElp4zMwtAEsRYDkpV5oUwXNnFa
bKyc/loxeaX6GiZ0eqQRa/Iw6xg14DTGBAE9uGERXsNktsgjaORdhewrl0HLkQWDy6hhCK+q12GI
t0TTpNUxT8HXA31FX0s7Gt5X85GK4iadhu/mGpYhBsjppRKhmdTEzM6chYWKknBQxBY8ZPKkif1v
IJTAM8FclGyhsl5OTtdyZgC64SmReQ46xtJqiPE7ChfOQZHF6FBMXyNyrteNpL63CNQcgehYnj1x
PwBu99jZMOhrxDnkJragrix2bcUpePSGinoMuEiZb8Ue/knDJqPhlR0+FO29gEQZfMbt6JV5lmyG
yIiPopbvc1FSNiPIRpKxhvlc1FazAWVXOWSMZHaQBRYGstwVJ/kgtpRkmY7WtJX65mhk8VVUc/Ul
Dzv10pfHzujhd0fDuUOXLzYNlGMGvAAQpGfLwc2MopKvT9+Jjm71chcJ6W6iQ6dF6UtP7z8aoi8M
1BF5pElNNwq/BZG5qar7KgAe3NQLnoNUmq4hdSJfRGhtjFbst6bvJ6Kt1TlORP3s6MNVsziNYDAa
pWzfQoJtRvnY8dnrErQZOrby6yhZzixvJcPpwtnLDfEyDJOdYX7XtI9AbCjEZNrnXwUUNROjDGgv
nE2lE6iBbdL8F0QWR9pVix6chvagVyPHKMJIawJJdISmBIr3+UWqF28qWm8wGiSbkInl81S86iN6
1+xdKX0ZjIRBURgMLx29uJTUGG6YRCTmUjwtxbk9t0HtieS0aRCuVY542mDLlF7NUdEkd4ixvpFY
Z0Sil+PRjtETlsqTpZDorkCxaN8iTjRLMJ/5mLAqpXbN+4tDpSNFyV8kOInVORLNUymiW8W/ByBM
W3Jsa2HeshQU96KeXkoYFpoxuVOaug0qVCFs3EoS0DdjexJmhC+WepuTzBULKEUAQgugn8CcgpCp
r+QP9URc0i9u261AX3shH6VOqs3URZz/INFRyDepMzf3mFMV55eEP5iw6EIWhkKAq5ewY3qgZuyN
c3gLx/iUTmC6W6fH0ph+1abT4Z9aElrqGvLZh91roYUAPKGNrfXQkK8MCw4lK5og1Ykn2j0FqXPl
Juu2aZA61cNumN9HM750iI90yAELxPK8/wCGTSNH3gBgDvEMYm0bKltR96H1WoelN8SDm+eGI0rv
YYQGygB3+dt2yVeNE3GedG+Mz7FkvDQFyyFyTBKyz80g0aCm/JMlkma42bCasJ60Yw6+E/kQq4kK
9FxZ2AE0Tyhmosaa/ii37SFKetsUE9Bu5TkZBRvsPumy3Fae1tERWmTrN9Gytz+/Ry6PWIMD7pP6
pA+Sq6KJJ58oEekVizOSBVhnJTNBctFqBbtOWlKQj7S6yXAcFmXbAA+dGxROTWr6HeQBMUwvWhZ4
Qp4eR9AXk/4eSG+B9DTltDiKzw6+bswevDAtgwGzNvvPNr4VHYpxDsIaPbaeUzdrx0ru4YZkgkw3
AaO4QSDDZSiQ6aTavpGfc3208+ymJ688QY6OWTHtFliVLkMuKYg24QjtUio/06hCht65OXMJyjew
07egy/dljDYqZgYwkgZuBgxH34yHBlvk0jIoErEkcnIcLB6g4ikmGX2BsRJMiIJzDoRSljIJyrfN
pGwrOqYkRxIN5C9K6/Vd5eY60bEzwql5ckx91xKgx+oaYQzstB+wLsCVNddsFfireAeb+TVHK9bI
zUqFxmXxTEujayKDCSHKqmFjI5r12d6ZP5XePFV+1uouKANKNm1tkrSQy8MBixnN5ib9DBAb18Ob
1ll2sRAEWjLqCgfruZykfU0KSJmzMYIFqdk9SVNhdmz9hipW/uCSFJFdaiITKPn5IIxAgitVx8ls
fUDSeoHg9Dn23OCRVLsIxckYkq1DnlreaKBbUYtLZnKj5iWqt6XIUU7l4jt1DIVkkITRemoBCipD
f1KieEAJzBI9qv3aEMB5lWG4NWpUy8X3kkzfmaWGhNRr1zpUT4GFDYs7wBRnPyfMF1IDwLxh2veF
nkCcGJ7DeFlLqAdnDpchMwejiZ2sMl/hl4FzMnW/wW0SToDScTD2EtPFB246jObvDPogw5lHNWei
37Ggk9LeW+h8FfOzIUZ7NbMuD2PfMNEzskY3jWncsTouw7EWd50i/4aK+d0Rpmy0CNGaedvgSW1o
GIN9Xld1y/pRsxz0u7JiDBObr+pI4hN1jbntlqNW6Y4e0QYbghJL85eWKLZVZK4xE5Nq1nc9/e4H
xVdqZEMMmGRmsiBQqZZ5AYiXRLOuywwqeM4dS57Qo2n1B9P2NM2f5Dit5uicgfgPChR2uC4rkq16
HOucfMmyz9nKsXowT4B0IdJR194C67e0ykd4t08qodMxjxG7TT63JLRwbxhESxbNTlhuSGN3I7+1
0HIG4eWzSPMUoLg3wTtjGzQC5TAqI2rK7x6q8QQXu05MUtYvsqX4pTDdDOrDAHNCXAC5Rv9VgrEc
k0NEw7i/ETSyHnBDZyV8yRHwy+gvtbgNxfc60R3VqrhtXmTMHVOdbQJpBiZBK5WPMWcuMA8DO3H2
orNuwD8DMPFRFuolKjeAeCO0uDotK0wtWWany0SA9iUrfcPE3IH512wYVhXraEDGhUxiGAV6heVL
rCZbvhDXqH7WefxXgYow2KAHSOu+Eju7VqvXURPsIPziMd0KBWR2aCv9KPoCZXykdGerp34I1E0h
VdqmZoQgiz2iMjn9SUdEq+b0/LC+hyObSZxXqOOpYrQZ42pCfqQgDDpFppGe+3gmvloHuVIuLJeJ
pqpb6CSvQ6W+mUaUw4sivGVWLglEUXL3CIt9WF7r7GoieQzo1i1fnQrBdXkKGYBX9GlGXXbVDhWF
JSAGMABX3xSspiW1dRl9A+bE64r8MP2yJgRqpP0+rh1L53pWztoDpzciyhS+i/TaGfS5H0mf8P6X
NNpgTlC5eVN2L/AOYCHDj65DLIhUMpyB2mDcrJ/BEna4mURGCUFlYPKeD5q6T3om8hBJS/Oo16da
TDfg3ym6aB8u5fMIoBkSPglLlC7pBmIX2OT+wN3ulAVPioG0StdQ7cHgmwEhLGQdzJzZBjAAwbUG
17lY4wMVuDY54soS0OClwD6CUXsQyQzHcHUw4RIxUktZnbMg9kU93E3ivdMfxa9PdN9HikkCUuUm
nqfnUJP2WvUbYlEKgi3TXgKPacuxWAzFb/ax8GzG/IBL8jIFoa9okUd0H8kQ9OfBpbdVcAgtsDEc
OWXCfaTOJ0djlSfajrD5taQjfKZIyZetMSq7TL7Feuynxl3isJQFn8Ro4ugafKnUrmSlbjnUwMH+
TcC/xjT08BI7RvEsmR8tcg+zRnGrfDVIUmXro5B2c0BqDPZ76n4XNYbyQm756cE87Wk/wtUqmlM/
3CpqME3bpzXIyqZzAu11wKq+6OzYNPtBIl8BXK17lTE3NJYcOp8wrabuZaBsFmGdhSwVrXDBWLIe
R87BlcyUDJUyOK6MxBAxuy91yqZs2hKwq3B6E6BTB8PTzOeTGOS4i4iPA8slAxKtCLJ0ED1NhD5e
zL3GhFVqfQ4LpUuGrL1YnLTwwQ1jOT5UKVMi6UWbWyhZh7741FOSK6VvRdNdAfmO0vrx0nhQfDdz
Mbqgyx3NCg8N/AyzIxCjfI7HfpeRlFP22wXZiElsxrx0Hg/GWl8+DEp4XHHrdso9nQLLKAjLINQp
Nqt113Hqadu9jv7cZNmZ95DwAN74KSoBncmfSn+9MWyc7EdJo6gWEFlE1lsvEqoTpGzJ5iqj7JiZ
H+gTYrOZDG4+w77sN4RnuUp2k9XfJlsOM2oGUq5hl+JQVxGvy/F+6EcG8T2R2l2ZbGSreUowx7hN
HUBwEz61JD5nQuVhL0TVISCh1dSORoQQOHFuXmY5seVI8KZ6ACPKWlBzBTODJQMb1XqsxnNjhOMj
lkO2x054mpmQiWL9lRvXGNel35mWU0r5OQ2DnSnU1IfiNchmW9eQ0XN6mfp8C3mzQXxPYeq2Rn9O
HrFMFJxWYrpLknpCg65mImmnLZ8mfU+cBRsngCQWP9VsvRC7vTZabC3ECROxQtvgPLP7NKPqdSn1
91yc6Zet5q+22yz0XRROV8Ri5dj2BZXVuZS+4DmxS2VbZaY4LKAEc4UIJn0bWVvl0GRsyDKl7aQl
WS3Ll5KZzqLlTLjJz1Q+Ju4NketWFbuOY30YTHbFkLBRlCO508T+oKWfNzgff8qy9UaVrjZh3zUa
K6mCLjj06+qReBciiKA1L1Sp08GKQJSzJXjwGMyv+gANjsgXuyheRWb1SVetKrhzg4pS2dAQ4Mwv
S25C7W4Q3GfEm71kZu/haYGD+2apP3P2PROeHMyp32rauQWlN4mJq/UtOgGiKwc2IFQoY30y6AYR
YWITOXuAl/phWDpMaVxmw4zG4DkTDSKyVjLGUlJ84/HjwW5qpGd4OfVW6OB6VowTOzF3xxHfWlUO
iM2JSRHG3wKAGuP/WrcLUYfCKPXbWZXE3QH5dvI7dE4oiJsXvb4mxrc4g5waKTsb4DbwMRnrlBxc
YWPlmwiDqB4K86pU4Pmb9Y+i/iiJtFLUdG9w1J46gjuZJcREF8k9534dVoKVGidQ5OuaGp0Usve4
FG5IN9kZAKjxeE/sDo0I5k7yeiaBWbtFVeekdeXq46YajlQYKGQqiuLZE3pxuwj0KIHCRyH2kUbd
9DKwQNEOFWowmqFjfopr9VIrKRfvshQM8fTvJNW8RkNxpnuCiTaTgApzeNPVGvMO4GfrnLXxs85z
MKls8rAqwpCZ+qyXx74oeB+IXXQRyRXE6pCSNrOAANYgMIKtOCC7I8SjS5ZvjuuraQEZO1pQFdd1
i0hDRjW+F+p7xbYfMMwv2n0evMpC5HLE/rNTinVyF9rEi5HoE/zsawWsMpUKQvuUY7CfRG8Z4088
waFrDapEpE8xNO5e/Z2Ggy4wv5NIiIOJ4VHbP8LOachyRDOWV5iZD0YnQeA5AWMw5kHile2znOEx
lZ2BF+JuOBG6Tk8tmj6IWrqGAsh5OeZ7mYJxbYALKUn70aTjT90wr244mUGFo4OtFIxJsXouzkhs
ZJhD6AzXWCVdUWI2Ffs1z0rQ0soQYC4u+XbU5h2cmZVM4UEbFuhPcy8q66DO1Y4v34lJehs5MpI4
Kk+Wr1v7Oen2BnkzS4eOVvNmSaagZShOcta0xGc1uORavINoC9/5njoWBCLUqnDugpxEvvFGQIra
ftdNexyalzxg7+RMmxN40xnLOp3USz4eZA5bSoSqIkZFlxLesNZlVBuB1qytKvLlcIh8kuOvJDNw
GNROUZPv8Aav1QwZXqF9wpvZCRlRgzUZC1P2XdHxEeTyUuB2VskNaw918tWPsHke+raI3PeSNhId
AOwPregMA9aevF1zIWyyA3bQBCjyEHfM+DtkClgdUYbOtD05q+mtRUmcDVi06lsZGT6WzpepRJox
feXae0ukS5W9cTl2gJdnUOXqNUUTWyYg6o0PMJrOjCyxT0iOjFDZiaIjRwNhgjStLZR1+i4Y+8uY
sk6UqmmPJsaIWn8EdLrJYh3NAJa7hQ7vnKNLM5uvhKZHsmQs4Z1nSPWPlgOvzbZzMPkkyKz01nLb
xtxrUsw8mfdsPbdN78QMLBU0QKCXxCy0O4oT0Dngyx2CwekgVfacvIfpbeHMEWnvFoiPwSR3RyBJ
LPkpGCgkGWoyDYdFyETEjC5WJX4TKrLRu77ZQO0nKUXSGjvFAT8jimtaw2sllCh9eouyaTtX8oEa
/dTK6DDIKxzR//HYK5WOXoW9d5QZ0mYZHh641fAI20xyi9SUt7PMRENSDokpHOvQfIkWphAcxHn6
cvWpYW7bCwWzv5YBeWsa+14Iq02iW3cp6cpjnLAywOTMjfjW9QtWmrA4qalLxnZEI2P+GCM8SE2x
ZdOcz+3EAm8m8d3oJBXmUEI5aimbPDPA4c+Tp8hUzXnUSU7HNzDrP+VkTVuI8W4pnYSSFbmP3Hje
jMT8ZohGiiYmjQjXJA0RsSmdAoAAcojBY26FpwTmYkkqpBhuYaUAnJbs1lA4gBp3uq3EdBJb2I2Q
2zGi0NMzktdZFjZqJ8NPLjLaFc1yr8i7myIh2v35hW4qKV4J2PrAOgNJoFqQ91rTpH5I5qClxx5E
xnVI5IwULAc56P10gMmofI3s+IxpkOw1lddHiQaCSX6y9OpFZ1XBUWDUxClD5NEbFSrChH4qyNbK
HBIDxpOf7qq8AKwsfKXd7FQhtQ8dXJmWaCgwwgCJwO6dTNdpMu9m1INeHygBZ5BFYcVs16Lp1LV+
b2p471oESlOBGx7XFiKfTsGxNm0bpCVTk+wiYuVVuMFtMO658Ps5ZRgdvxZM3KwERxCJoEokO3Ff
ODXNZ5m7pRbJ7GUdGgYcjr07ZRHUd0Hj8JOVFKszDwQtnkNjxMlGeGTREDakVhyWlTQN/XmKdppe
PLBRw1mqBdJwE1QvPfuXEAVkWgelU4udtQ9UMdv1xvjUCQ38R4nUV6KY8lmSXubHUzzphU+7H/qO
dshUs3lJR1yeSkpXWBoYvKWIrYUQ5d9AZFQ5WbS4yJ5Yjdn44Bsrz0nYkt2e63450zBcDN5AHImR
G+4Z2E/w2vvJQ5CcJ7P+vIS9W5PjCNcETS4TpmO6IZhT3ZoBWtAJU3807yfQb3UdEJ4bvE1t07p1
w25eG5zdG3X35xex5HEXag59IlExYixaO33Jr2p6DSsju6BsqLEI2FqonRUotp5EGKKOpHAcBkC2
w28HEYMc536TS/Cj2t7QDmatAkHrR78T+Hxqi46RTqje4yZotktryW4XM6qYGWwMdbodh5nQA7Nw
JHEJtmTyIYs18m4ddsq8TbveHsyR1V6OQq8I2AUMrgUBR1xCIh+8CWubFhn1xhrqfaqEwV4m36XD
aQKxo9aIZOpvfdfLjphokAxMZZUY0t4SAkjEOdrGHu77qgevT3QHzYLFJBujwTz6gDmP8cyApR7w
Zw5pgri3B+Q/kXOv/JrlJDuwkv6wqOk6TtjYmG4meVGRd0UYg6mMT1remdsgE+JNFyRflsUN2bdc
iHKYeF1u+51Zqa+5pRZ769GEyij4ulGlvBrpMkjsITq1Ukq1WQ79clpKoYRXKpGnPRmOMYq3rFQs
u4GHg5GQ0XShcl8PkeyXRsQnJ1ueVTHVM0aCN/THU9o4o6722yrB+5gpRknH2UJh2ccHgaiipFiW
3UlZgoiAqsVLHuOuOIw/9clSyLJQvgf5g4/CuqXm9BhK/wFhFXs1/M5Cwbog+B27nPI7h9IdZK+D
Ih8MbKkQb2/mIKieFSG9G8ibanu9tWWVN5QmA1l6Cm+0jpVT3LDOqolKQJvJ5BIcduylB2ArOlRc
Hn7jFud4DIRuNxjMuWD6DJ7VZre+5OsCURixYEax80iNnZJyAbAgEWwYfZdtfqHSJ8UgpAYLjeAU
WtGHIDGStCaoVyb85L7mLqxVuOSqEj1BK6a8juSTlUNag+UCxK6MroPyiO3stQOTFizSFnqVJukz
X+kpAKKFgRuEZmDORgF3p61IXKo/YsNEgf6wcWuEjdVGWPmdLLwqRoeJUqOk1CF/TEl/J+/blfuB
0r2NeOoW/ZKa2ikD1roei8WdQrnfJMXYroyQ4XsD925VRToRjL1BH0y0Hgzo+TeQFlflzt9k1WKL
MytL1Cu/KiNyKtHxFCoCCqO2Yu0sO44ztCP+/KJEEOv6qaaHq55GaVJ33aPX2cfFlxC2vwCfI+Uy
t4ym4ijYNk1NWbrh7BD5sOw5ugfbnn2b7kQnI5x4OKqMKbcJWT2PxOGtHtnNvHp3AAHd94npmCbs
jzYvTglUv3WcGOUeR1YuBbCXs5FjbD+vcwFOX1KGwkZIm9bpVAP8R4Hha2ycjJ8nnZJ4p+TCtpzq
wBf08qddJoOmXFE/mz1+96QWtosYcq+BzXRFHcVslHY3pUHeZBTplpwdnrO+3gnMWlPT4FCmQWkC
hDiNVW8vD9BmAaoFkmceemYSUqj0OEwLLNSEc3qlsFxLbXhSysBiP0ESnQvibmh2mZBiJqrT0Bmn
2aHjRZ49QT5JU74FojaSKRR+Mlmi5gDfI+c5SbKq4aIT+cirOnADsz4FRLQ5Yh8xUFsaRMVaSbnE
QVpW6KFnKTA0nRmVgkgHFwDiX/aQDh1725AAYELG67nQlYkHtoVmmWZabith/Cp0FfxBodk0jXmH
8j2uUtksfXJsAMr0wZOESkWmDQE0zriEY/scqsSME6y1CVFVL4ZScH5IkWSMuu5apSIyCZEBDjYJ
p8UpjdYNo3TfkF2uc3w0024jRnO9i2OCLfXGfDy7ivSiKwEpIKO8UcOhdgXVILG++BGGtH8uDW1m
uJRyScpQ5roYZOCZQnGR40B61jjArOuO8cAo92S0lbJnEcu6q2qLFBnQ0HOQo52xhmNktleCbzq/
wNUxcqBQ/Az4lj+x2iLXybWtseiYBIoIzmdhWOdkINFMo4dOy0F6aVBFcQ5Mn2pZVB2hXbTXQnOT
MpjeZKvV/PzBjh2q8isYgvBtSfJ3ofyGfB4d5qUm0KvOYMqToOSksXYjPNZ4UWbWbMA1CGse/1vN
1sT5s+8cQY0vcU7GBfs6pVHcVv4gaUiDJ8ZzVRu98jQ1XjNX0NRFvXiJ68CjKGaEJrXVltRRfvR0
RPos1vWpmipYC5ql4fWW6hMVsh0b7LPlf1F3ZruNI2u2fiJuMDjzViKpWbLl2TeEh0ySwXkenr4/
Vm80cDZwgNOXp1BIFAqZTlsSI/5hrW9pRnKJp0ReTLD7BPTGI6B4yDVFwUDDVWJx/OcXe/2vxMqV
gxNfTbO0j2pD9N9GEBw1h7EeiFz9zrUyRttbsHNpWQHMTn81lglghxEeuVSSB1tq+4m5M+p1ToKG
zZaf1MI8yTgaSAuHftCPdnFZnKi+iPWXnMyurS7VZB9KblviZZSr1Sbd8xiHQWy4wNQJXMlM60tX
ZPwcGgaLbTjtflIRa0xgmAkqDKWyINXviCIBfMZsTrvRbJZTUdYPg1Bscn2fgb8GYUb0StUwFpgb
WscEztajINWAQNlfhVjXS5rKYxXRatpa6nWWIs9JBxNfztm+6YfhatDd7fQ6/VgYr4Wzlj8QHYRc
S42Lh6Wa/uYV2RhRhl8mTIridYnwiaXRaPNYmMYhigkCzLVAHxYmfXZEuFk1Nc9FbXyM5BF5XWEW
wMgJDjMtGW8t2YmDFbOxVvPy3ihSntyO6ZBjFXdC6Is7S9ltNrqkDxtqs5fmZD873EuB3psrmaFg
+BiO2aFMLK9qNOJAZLymwMo+yOCC7Qmcc4ISCyiptpY41nr2dyEB4CT7faIaxa3V6gWv7HIhBW8O
wPLVR8q1x3wctWBquX0qtWLVRnD81Vl/sQb9c5k0ROaspdpGCW9LVSs3sf6STiVMJWG8SFqDLbHH
00Mbq9ODRqocdWH1Zuju+PDP/3fs1bw4gDUv5l7xqzZFJWzazLzU1BBgjsmVGgYzv6BaO/FeTI+W
NUyPphONJ00xMHpIwvxULpG0cjviEqYe4bCGJiongFdaeC6JJ91rls00pCrdM1EoMIGpXXzNMVt9
K3s92wwU2kGzmPrVtWbsgHOoBVahsrfvZu21AbrGfCzfF5XEEDYrf2wWptxamXYzJ5KChkYyzhvK
T5xNY9039IZyPhPC1J3FmpnVMfVkyZaXK04+8y217a+CMGV/yKI3NgxtMGqz8tHRzcqlvVYGpew4
kkTD5IXNPfoA8md6v7KV/Di1MnruGxMR0Wyy3lsyIrExd6I8YKg2mwSJYftMnVY7iIoym3iaEPGd
/k42fHsrHeZcUZ5aVEgFZieTnUalR3hZEUCCTojr5Vrr/b5H4w0GWo63tkoIbY265Kb3oZdWxFLF
S758xQskn0gL35ZIRY+Tojnk+f0mIZEybSwJGLbGV3vhGuEG2kvdBemRm/bD7HbY60IG1ZFUGPBJ
osbAIeUrXdB80jC7p6LdhMJYTiYg9edCGnuoZqje1IvZdlRlCMS2VjvQ+/YZxURpYKRSp4imG34b
WrQhDWJpEc6idfXDPIz1AScvmqZYsBxiAHTUx6Z6b9amzGXdPSGkXPJkfvgnPpIvOe4mZ9YveTLt
2raNjonaCFT+zWcc6vpFYUPnp3bDgNuV+UuY2M0jJflzRAb3qUO3FlQhYZeiaEgjRENGKDpj6zkM
b8lISZoxM5nqIvEtXebYbaenVAsfI6eRO7N32PMaqfGeYKCUBTP42WwEyOmMUY8WNixEh1+7JmIs
csdLG1o3x5qw5Q7sOOCWpftuwlAQpWYSZLWkcfQtbZkvmO4B5qlDEHfOnybDBW0CfauXFaNmDV7O
lb4pJ/NhJFcgr2hdLXJq/XHASqgreYPnkb1Nh4Ji03EvBjD33tVpTF74g5DE1VtFhvLNEPabFhL4
E6ofeABeeYEgqkUhMSeFfp4dhCFRyWqszMZroVbui5Wj+ndH43MeAHYz87L9qWBaHuW9+2ipZMvp
WNv6ErOI0ZKwpInqoDnLmXokDgaH1HNzGD60sl+OTbhGKWbmc2wP7VbJCdWwhHWRfI+KxIGRxoVJ
rk7E4lWcnRSu4lSraMna0aIvYniRcxqoPUzYbqT9qApj2XaNiq5NU/OTaWbZrliVX2kc0yv0xkjY
RpmfjcHFdE09a7BCCyOF/Qpp9fTu+JgIqvKmtBqJKrMOcz5eW2cY+d8EjKXhm+t2JlzlL6S0r609
46LpnfOslsOT20NTj7k5mwguhFB1CtRTIyXZvOnqapym+GHSMDqWOeh2hAd2Z1+QII2beSm7Q0UI
FgdNAsEX6onLEBHa6AYtHrTzFTToMiVMu7OTc1Y44ZtNe7pV7VQPZk2LTi37eOIOmXDnw6CfiTwC
h+MUIxUaGegaGejYJuuTXsrFqxSUOkV4cJCYXRAN3+O6FUwzadb7ghBqGduFHznGKgXRwdfHrAyc
+LlpwvIyIRdgf0S8raaOKMriHu9LhIazsvV0Y2Z8nGeR3PI5krfeuZI2nu0MRsObqTcB6SkQr0t3
KQ4J+0pidHGqG/O1WhzHnxb7xJ4CRlKjnxNB7IpeXNNK+epVC5vobEdgTW2CG5cZN2acfE9EWx0J
ATlk7rSrMgbAHZaVkQiaKLKYXBAksyvVguS+aDjqw+Mw5TMLboOcmvpQTtXXYqECdabPcpXNpLX4
o0kNo+TIDFNKNJBd0mn8xpuaZtVJgdriOXqWA68eyrNdg0zPZCd9JZuaozs1Z3Vwb3mJl1oFRx/O
LPI7BpbT7F6hSpIdHXMxIo8zwXuxYoqZfVgMcjad0TMtip0X6XAOhhZyq4GRSNp1BevfSfedhDzr
UszKE6OnDdBJe2MWRoZGgJgRoprbE/MzPGAV09wRlCifPcpvJiMGweVo92DD5wXogJYMQS6X5dq2
S822By6U6gKEoY3eK5NuBbXV4pKb/9Z9P53d2JjOyvqLqylBVVkk7UULrQjlfVDJOQJqq6cgGK19
kiXwayz9edDLM+VyszNm+pkxr7g++1q7LkJbMIu/Gy5wOiOUwaRiIK+Z+gGKmW/N2DEnkK2xK1u3
86UOeaNkSCcL7RKJ6hRGYbuf4FPywWsbrzLmv0am2I+LWTuPSjniJhon9DrKdO2Bdx9GG4MiOy7D
F5nq7BhkHPJ0FAe7Iouc4eZRf47URT2bWe+XRv+hDQyeCgfkF5AppFlB7bQoeczpSzqs1okc/DWt
F7J+WEY5/XJbIBh07/Ga46SlTu4lLQVJk2Cinom/sIaEsFCV1DK9h0aV0h6Ty1h4duEyEecKr6v2
ynFOMlExHWZ26MTn5fsl/HGysjxUAgu3EMBJc6FuVa1uGevTb1dh/Kobb6qJaEIb2KT1VqB12A0M
RniJhXy8r6+5hQJiSSd61gZBlMKYozENOqtRkQfg/mTWyVWFT7ojUg6AoiV6wwQcQ6iQBj4aAMdr
Q6S+UUgc1DMNjshqBrttlpAkXRpIBeSVs2v0kpx1d6icXacWR5FbT1oxkZNcQYRXMydwxxhvhl7l
5zpvn1h/Yi03pLIxI9o/Hfxw54TPlQW8AD+IBfDDmy3qSOI1YewnpnzofnoDll2sXTLkLgxtcePb
005RFlA3VvlK+FlG9hYKTb3W2Uehy9C69ZKmcC8WlJRlmPBsZeaEYy1/GTrjrsmkuxnjgLs1unD2
f2ot2SPqkhwIerOmTBJshTtBtAxz03XHnZaK4IHZ8qqSVurgzy1+OWYVv45wW2SE1e1p6s8lQ4Xj
QMGC7Jmlm6YvjJM8PAPAo7QBQSKKaLQ48oRYO9/PzJfaBpIJz8AAMJesSqf4bZD3LW7jkRkNwjnh
ehfDiIe33/WVNRzMLLpnY8PlJXLm/22b+C6VYkirsxFzyQY/KXfRcp6WePprDx9FL+iMSfy+uCAQ
SwDwdgPyOI/VjbtoaTBmmBASBiBr+DYV2UwH4o7o+m1WCLNr1l7rPMZ5llBJxy9NH9LbVjyu6x/j
iFTbsgU4nLIf08M/iZabnjUG3O4CZY4MqtEC6bzok9eF7e8YxSg2iPOFwq+QMbYkCglRh0T2O6dL
UCqJBWJkokiv6EqBL49dY8zeaTsbC4EJbX1pqKlOkmjCpTP8EC/D1pDPdVIXW3gWMIzpnT0YvIh9
iFxHqSLtYGyHZ1HzDUb2HO/MpfokbwbtZdmZnupOd4edmTdWuLZTG1iZXKI/A06HjIHI0VCFr1kG
YgS3ai5t8zQ6fOAZasdkbpo31bJAl6hogyz6wW1sob9wuhfiL2sUEfRZKnmZaV0wZxq5NpzfQbfJ
HjHihNPup0pJyJQ1wgs2HfTeiSvO6hKNpDckq6j0rc4BpKyHgFNIlQ5g7WcZFgN9qZy4DNRjOaKp
SZb5OSkXkjIcRsqIL8Y1NHmTp+ji2woPNEfxZtIZ9uU13kaxvIWDxXvMlID+7UOJ9WrXRX9aK2rO
CiF53NzO6BnqcNCS4bsTFm7hRqr7+a6V2uL1Vjlu445xr5OxXTRpwCN2T/Y4lMd+HFiWtiUlYax+
qlre+U6pk4ASPtZdTTCIFvUMIni73SFU2Ov1+TV0iL2O03bvmPWXqrXYiiqFHJd+4cmfy2dD4axg
bMALNLTiaiPWM8wfdAiviZs1H6WeXIzcNv/YoXJw9SdXlu3D1Ib2M4O775GD6hzhGpjG7NFWIoNY
t/yokX/GDnJMn+J6fOhxAXh2H0MjbSd7z1QswqVTfGep9txPyfzYmdRAxYvTpPOzFbJ1cNndbhtp
ErbelOeCnB7GKeW3AVbHlg+TFMvejHj323WD7nQj0kdaQfLUTBbDPJe8JYzt3BwzhG4pkI4mS+y1
JntNCdM4CdDhO8O1463WLCgvBS/JP37B/5V18rkEPpz/pxvy//BN/r+5K/9/ijMwMD3+342VSGuH
r/Q/rZX8kX9bK7V/mZZpuY6l6ZZpaxo+3f/2VgrrX45h2xwGtk5gGIz9//FWGu6/LHXF93Leg9vD
uvtvSrBh/8uGKYyn14Q8DNTX+V85K+nD/sNZqRmWrq7RCKYJkk3T/oNYVi2RvQwNuzhtzThtCAE7
ACTfTVJa10qoz7KU7hoBPx7rqtna4MEpEdi+Q85i9utedTGy7neGZLuQcre3MuOZcCpoL/3w3swk
K5cWTO9kItSA9f6yqTE0XVvdwUhHPnKhMMRWi0TzMscCYcDXZweHXWnJTfXoLPpO7brkWSBy3uQ1
ob6ZkcXbakocwGALRu1qKA+BXVNP1dN4zjK+gxVabipAd/rOGkG76ItfzHQW46Tw5y18dJ02q3vq
uSdbvS55DcjfINOnGtAzgppx+vCYz+6fLqe7Tmu6+U7cM7pFzrO5QQHL/bbgYFAjHrzi0cjka9Qm
fJEMIavWmYQ+RNjM826zTMLxGk3Mm4HfzV63Q+JqMMPsEOY1Tphdkqo+R+RzemM0g02fwQNNingy
beAtyIIj2f/SkSHQL396PffrFOyHG++LUgZjXl40Vrl9np+ymEWdW77YQ074reO8RrJ8qVr74Nr9
j96hUJljgSijM/Eewbiq0mBQ5wdtjtBph5z8cnrHfHFvsqrjHXLBjdagx5x7PlIri2tTY25LYMfD
jEuA2YQDfHxt8CdGhSwUpyK9O0Z/04z5pS+iYKxeCSyAqJWFt8EhHxcpyRTZH4zZUnpIHCMlQVi2
ORTkpIL9YdnzmYaLtR/y6ol5wjHRbdZYSVxsF3I8WYlYl1pRjmKIn4h/Rhczoyd1pwXIiqWIwGEW
x253NpjFdzijNMKXUGkSopZuw7ywdk1Nd+PyvoLyB4KDSgkZhqF4cY/ZkNokxy0ZebXSP5vL3L0a
TfexoKezzeYxicRTFiFlXxSDxOGM3NMO5a/G3HJmmoZCK19rXfZgS35Ki4mks8gtvG6YhDcb8P0a
gU03QYfjMX19yWqKJWl2CQy68YcCsz1GNeOpLDYwomETUfrqnYhPbx4dRpTEoI5EvxHfgxkriXNe
Kn6QmhJ3xnIYot6aHTfBcAn9LW9JMaoFwsdsRK+wBsZOjCmyDDyIGpLnXBBYRvbvpyPxgYYK2RK9
qgfFGjGLWZMUS826h+RWiCZ0oGJ1wBjS9IU+vNolebNOciGddKD4ZMTUjjUTS+CcVOBcPVjLGB5Z
Bv+JbetR6tRncRv/OiXe3RFaWJHDtZ9tOuqFRlQ2lA46g662mpAPjryvNbwUUs/4QMRGNlz0agqk
0TPI4bes27GNmdCUY/YlBEBl/2501UctNbnN5nqfJaLaEkMRtJiEtkqmwoDCOGLH0wsF6e+AwAl3
JbJ405lXewTgq4iUtyQNvxwbMk0asqOZNevP3GK8HbWvAmEmPFlWnNWU3VQNzZ6u6HFQamu+awMt
04ASJ/O3puwMz2wwaefv08Twpu8ZujCL4jhV2r1I52kf2UC7rfa7pyr1KKjHIzS4LzG2cJjjEQ5Q
Eu8Wzda9zubn6WV8n7GOofPiwqd0nXaiQjeT6gyQCo1RCKl0FcslgylLF6dnXSsexELcwaCwoFxo
Yme9c3aWDf4wiRsinjvsWykpLW6YXmzbYjZUExrVXFAbU+pyiBrzfNSS2CQ+sGBAgMUQ/W4d4dqz
kjKig+AjW4um3lkdW+SWj1Ji5NaGHTx44SRldjxkfrMK9ng/r6yTUQjNrkdWcrud2IkiDYGEpHCE
SAefAGr9QhkZkIcMZ8ZPdWSeURNaUnXMYxlHPeYi0Q55yFsUxmD8Kt25p6i8bnWLW6Zy3OE4s5bz
Qr2vt51KOVuk1XHgL6vht25HkDhRhkJVTT5k3Q4bln7LAl0vyvZjm7r7ykx/9MU45xXPZKLhBy/S
9jluadj1ksGumhcDJHY3ot2jh2WxDMQpll5tY+p0mrcWNJ+EADIRPee1PUviKMWENib0X9l8JUvm
IXOKMIh6JGs2HipklWkYYIESiwFgmdFbvYt4qzxwB9TE7iYz1XqLtOsqwxGxfqzd5laetSmkG2Mt
2RhD7lnl0lyrCqAMt6rnVNjEB6U+1vxzHp3yUNoEraW5vGFxvZBR8qtA7pMYIsI0bvBVMniOKodr
NwKOv6aXLCxCkHdpOzu0D6ZaYK2cxG85zyaLd33eiozPUrFYDJ/tmIM/xjrZ9qCB1OSWyJB9xOpA
cwZsMYxxtnmvAkmI0p5rDktO40zfMT9/w9jQmyLCkWSE5ScnH2g0k5+OuYnWNgC4rNgr5gxaOrHX
E8CADXCHGVdrQcJflTy3yGOFC7mlSGKEghlahc6q1sQM40/BwBc1uYGogwyYym6+lgVtI4vWXRpZ
XxE9SGDTblZo7iFAYIytKsgiOqVziPF8l1tF6TXs1YZywOHbYPrDzcVRMkdsJZ36RDyQobXG4wJN
hwNoU9X8XdngZpQhPKuGZcaImSJQR1ZBA8rH10o5jVtahBVSQTePm17LwtyPqwafcI5t1iXRmCAZ
doLsTCwvHWBJTd3yV5uzC30dF63mO6mNgqzjEJIC02GCXcVooFGkVsvisBEIQqpoRlRFgnrL4gG5
H/PwdTkMUoGms4zRgyFJcpj9IIhmzS3b30RjYsN4fcT3lWyHLMTUPkzPoYUYiZ+deZmDS8fCZEtW
tZDub8+GzivyIeTTk3x3mfpZDrj0GgYbD8lSH9mHeMRGU6K11U+f4Ee2GzSQRQcDjGHRVpkxUMU8
+Y06/ao1rJdeiPmGcZmPLstxhr6Yz5Y4xHhfqTsEwTSBU8oDtFyjBlMjCzaGWgjFMEqUDnqSarwg
BU2IKNSxUkdXpTK2eqVt2SA0ZVNgQjBvlTnhu+ZjQnzKeGFj95a5c3NYVIbzWb2aw1rzeQaLoYj+
ISbZmm468l5nN8fbzQdy0ci8SDS5r0T3abvN7zAQuhnaq4kAqc8mSUrPXBh254lEXa6hmHE7+BaF
0nlocrB/A+TxTCbA+CAA3rOO4wCMFiaPFsOrePxRM3yx3AGnKTT/Lj3sJ8KjF8t4mSKCV5U8QnvT
IhGu65YrbUZbnxKTkHBH6e6XVtoFUmC24Zb9iPoA/hP3jWsi6iKaso1AY+gQ34RrPxoWlZ7Tfrc8
fp+cQAPP8Gvo3mdm90L/RL+Z0aMbzo0yVzLE0+LPun/ujEs8/1T5xTRvZfbwLY1vmX058fvYPCy5
ClQWNrbcdZD/uJFQvm9NaW6M+mugzCnBwkvtp4peK/pQYflj9ltrh1HcVMdDYKLngdDwS6WkjTkE
EyJlY+LUw6LK+OBICPVAzVSSeqbGflhiZ6fodVCSNKKn9wYlX6cuh7LSL1nWsFKZ9/ZoHuJ02I0u
RtnVynHFWqnyNVKwTypM4AE+f1unvPMl9xj6vROkFtwgTGsHJzC1NaebJAT5RQYWfiqXDl76CXhh
FQ2QJT5RWk/hzo6+Zc/BJT4VKAxu++iaWMgxK5flt6NeanfY1+JW30e9orafHkhV2gw1/ukEnmrp
ITYLugqQW/5SDABmYYdmtCdujh/sbQA81+Qme834zjsVdCNTrCi99JmC5bDb4vHbN2uGC3N7dGEp
N/N6PRBjkL/YvbMV6Jsd+71A7j3GE88rc5C/KnsCNjP3xE0ZFTS+W8R7m4ue8ibDf84XO+XKsC9N
eczYFBfdckgWigqKvJh8LYfBb6GSuxnOG0t5SCT1z/xU3zUWYw/GX/wQ9eCF5Mf+VIgqNRw/wLkW
EPu4tbZZ7GPigSfMWMOaPc0O8EN2kBJMuCYHZtCbYeRkegldX+CKZvjG+MryGuxzlsfVdUbzEX4C
Tk7uLK8oVbJ+16aIVTAN+VPrlyhfQLo8Fu+oD4DOjIrvhrdIXAgEBRlPdvSuxDqn7gflSzRerF5V
pODaURrYSQJ5GK1TahJUAxaEM7v1ndwJFPswrH6a1yGjiLxgMebm3HTKjvaDnGW2ZNO9jG/jfNHZ
XyT2cymPoJVrXiejwCjpNazVC178ralcKAhaa9MB+bZOTOPyLz4sTeAA6qieOVobmLZZgH6pJiit
2VexN3AzeNZjmB4zMm4pFSNIaFkAWKZIzz3qACS1S+AsNzU7LtFOtl6k7UAYgV6p698o2drGH+LO
dIy0eBpnJqVerNwQKis96+BDcqd+BK+eL1utxjfvL7HfICzWUCqCmkD2mJ6bc/2lHR2EcU/Zw3DL
0Dt+cLAm5qblwu2wCCJNB11GUuw2dE5WtDVNAGnozwMoCzi16n9AXyjGOHndJeC4ji0/BC7Oq+UZ
j2z3RoiK6DSMyZ/ciw0sOEb+u7Pk3oLpsuzx7bO5m8nmmLFZHM3wKEEX8EkaSaQQRxWTjkH/Qlxw
Xv+M5a/8qG5lskfaxAZgeMCPY7yYJLoWzzwjvtLsh9ZnfVOE+Gk5dNjqnXL3SV2TgZd9ROZgqgEZ
P9btdyp2+Nnn8rfixubscB6T7ElHr50Wf1kMNcBmJWFv7xne31w78qljh2pAHA6XfZo9aWIHto4P
YveAvzArNqhAITlASOSwazwe0bh753MG8zeXhylYbTQR4ItTWDzkwKZmI1D4bkgEXA421FyWQcs2
qbdyesqvLXHjdE3p00IoavjQ4rs3T+jaI7FLZz/nX3CijefezJ8kQSe9cdBibUwKHHAbYHu9VXwa
YV7wbSIPARjrd2f9lQP+Iwp91QS5Du5oW36F0YUxo0PEjXpwujvyf1D8+QdWGoo/9CtopfWHbLpC
JUH9h8j5CGEc0GBkexjxa+KRV6mWj12OCzpz9pNynB3yiZDRfvGc693Wmfy4PerFTUAwafaIWefk
gDXHwnDCuhrp0byxHQDNAfQKG5zqT5ffWbU1Ep/NrRHnefDqAnQi7iekERusRtU7o5PkL2dH+QrJ
BVYLyQJC0Mj4EfCQ0eMbRL6stKhimEB7Du9+cojas1Vcu8Sbv2ZtBws/a73V77vGGE/to+myOQ1w
5iYuyFdQnYRPmD56hvLKj8Z7yy5ZMX2hebUVjBN1yRmD2ljuSkBYcPwrPvbKC1pnhmoUrmjhu8RX
XX82HxMbwWRQZ7tOfwCMUYCQLY5A3yc1yL9WmXR1qjRg3GueVXqPAO06njIHxbBb2n1IebQEiBl5
+iMyZviO5/A6QwgelIsd+0jt2S/b7T7msCh2lnZMdVBoyN9eXYKfGLOQyyXQg+zTXYnbq2TavnHk
aVTugrM6Tu58fmosO73ykJHhNE1Prv6qac9ArJln+2sSdPva8Vpq+CnOhrZTuQ/iXVv4UMJTzKT9
mRuCh5Q5RMqahvAf92jg1PhQrWv6WetBNr+mGdHKHhTuESjUBiqYrnqK+pTXAfgIkCXhjPQD7woD
PWDRKOfeypKND0cqZ9lmpFkLPXOvw6zHffRkx7dBbiH6M1lruWMSsGAiII5pBN4+HlOKK8PD1aqS
m87dZ+x5NGbtRNQOmZOcGexfO053YzN+an8tiifS5Du255e8u8U3V2wbhlqUvFsQQDxSVBIVPkme
YDpbGyDLbweFXj41OCBLf8DylpIqsFH1DX46ZMYGEfYFJeBeLB7r2vkCy99O2dZgTl5/dkW5Afin
KmrFgZt7bgOcloRPygHtUcDLm0+ecDYBt278KOOHRg1UYlD03Yir0Sh3HLxzdugeUu3gwMneGNaV
TGgXP3jt577kh0b1T5mivNUAwUNoDXt7OhGvEEcnafwdWAzrxzzbQ9N0cSyJx4KcHvFIhU6x61XR
T7Iy/bcKOhEFjSBWWLTe4RN3T8u93PkMgunBmd1AaY89uzuq6l4tT1y+CteffXLDyzh81S0v/QFp
JRLL9k2mZyT7yhQMzcF1bjAo1Uev63kI/X45ADfTAatc17bSWi6mtUdlQx0wALnQ2d1eVHFQ+mMz
c3wCUn6ZObxnWubt9MOjWA0ESZNfnweWvGIQ1St/erOcE+GjAqD4bmoOLUlZ8mXFbbSBpqw/kMC8
O3yX4Nl4uvBpAREjWnyg2t5E+nOZHkLmW03AkauFPjc2t/c4vAglSCJWSJSbwaAE/EgEsrO/pqAp
+SvQTRk8AX6MTznkIL2w+mSAUgUaoWXmwSSKCK+qfYGtAAegM15Eu/1m5EcEp8aS9Ic7V3UBplDX
bzl6ULrCnIYyM52zZ6YwnE48N1y0PCFUCEL86BaJauM1ghWg3alioRc8KdHZ5L+YRfRomExYvDjQ
3qzo8A1sQAG2cotHVvmM/jqm3HF6y8rDYN6sFWy8rz/V6KmFWYUeoX7Blirap5i/PL0t+otmXiPG
DRxeTE5Bvh9xPzKOoVz7EfWFdZjl4hn1qE2IZeKCtgA6q14y3FgsOn8iTuL6j8aJKg7oNQPjk/KE
TbIYtsR18vbiPIhOjXmWy0nvMLxdCppHZOTKNacrZ6hZnUrjGBsGlIM9/JkJYg6xTrzKmS/Fk4Jg
TA9qAGYEQsxvA7VRd4TImFsBA3Yc4DVzLHe7mD6vqO0iDNnqoNL/KaEaCDwceIh7N2zdmMAB7PHj
/DPufHj+OvcJTp3J4+ZMvvAxQ35gwy8EKNOLjilHZ4/pD8EIgqXj4j/2BeLIvTFvklcDBSNMLtyj
BBW371S2/C6+mfzODd0MW6Gi193QxDPoIM6B75HvrgIgwp+oN+NVezWYwZ4HLx1x9O+bH4rOSaC1
SfqKCtKAvM29IY6Uji5js4yZOBG1N1VveoAcgTBuquGFDJzGAIl08U9F4rT35AuHsI70oL6Hh/5u
FNCtvfE1fueLofgiL27YWF925VEJqimugjVV4pXB89EpT8zouBNleKuv9g/kivweJtuJ6afpzT1J
cfMLSAc2xvOVkpEmA0B8hUQVzHy1h4qngKic7IlO8C44QxYBCg+PQzRkBxuDTNkDyMJ26xjlIaVS
CJP2QAyC3fl9l1BrNdphUhyfVwwgZYtwUGfeVYiu2cxtdimyiuMe1XGLqSFskBmD7l3nwu1yqEzL
J7f7hforArx0aGmBUT5eIBtU7/r4FC6HdEHKtnMN/z5NgfjN3lHZ4uCADBjxZs7iuKQBxVPh7DSq
WpIw0vXEyIl6zALacBSPw7tM7vIjdNBoYGNf6SQj1nY9IBeTCptXBL2gZYDSzg46EnXsDjUqxFI7
6K3npJ7uctZsC9x2NZit21Bf3KfFWb8lB6SA5s3VwxhB3SeFVkCRlsOTPbyVzBsJnkaE/reHa4Uf
4DQBA6z7FzHI4FXXAeB0fNY49K5JseyRe0E/syBineDOjMbNme9LsouV8HFpPxrWE+oF3B3H+xTe
MJQsyFGcGFTWXydnDsX0qu5w5kAsLOjZpI1wyWSXEWX5wVMnslqQibYKlEunuYYxzyyqsgiwJdZ5
+DL99CFVj2IOldlMQqZ7HUf7GTTVqaRXDVXKSJzB55pCw/JnClVM+lD940cdgvSoJt5TQigdRGgn
Pfb1ApdGeLYIT+ZycpMeFcFwYE9/jmp5Ew1wDBN499TcV6o4YBjU27TRxMtAwmC0gcWKWiAKyiuc
BSRUxKerXWofJtzptt0d0AmObYEer1ikX1NRmgVjnSZNK19HeovxHgamaLHJTPfOJV0pq8Hv5/kr
zmeuAVN5d+OPLgsLihxXOasRxTZld4NEesO2A+B8CBwT5W+P6mgwj1NnHTSLPWyk5JdqGdNzbVDR
jBoxARb50TD35F+t0u3AReNo/bqctRWy5007oEwRSPXsZPqtIIgOTU9wRbvHVPHSzRbQI0HUdzF/
RgaXOtrqE4o5+kIoBn3EiVN/Zh2rGc5CqlitOtTMLxnzr+WPlZ9KiKOK/iKTStsv8QLr1R2WgLWT
z4DPPKGJtHx9xtRazhU7nuQPwd8cmqZ8Sa3M9HUZc5eQrGBohB1o0UOk/G1k/fJf7J3JktzKlW1/
5VnNcQ2NA+4Y1CT6iAwyG2bLCSwzyYSj7+EAvr4WpJKe7iurMmnyRqWBzNTwMhkMwI+fvffaEu+q
9m7KevjWD6++V9xhIoQzu2A+ZTNpj417xMd251T4OYRLLZHHcxbrkkLrTALGgW7LlQe1tS/DS10E
LBcjB3k5wPYnIq6fieQ131QMUVkJsGXEhdPou2jsw70cE/w0UUd5asgsTBdXo6by5GafpgjULuCT
QCQbvnT1S7eJf99pJ9l5ZYCgq1iPdNlT7jEx9dgl+8YQpPFh6TXyN+w+WmrnGIpSHqOXArE3OFoI
qjhbaH/43XOoSkuOd7Nmg9qUJDc0I5KQTLBO2Iqj7SfHWOzsNnzAmXpGRKD4PCjOo5D4l7V+CTWQ
9AnxiHviPHPTagum8fEyuOmLIyve1xYknpRwF7FxZAO3gOObCPvR74Dlkx/BH+6135fwrfb8z6K3
p43IuZHtgexeQ4+9t4UwtwlrVqBlChIi8n46mf8bdjGrK9buiDb0aySCIwSfLNougMXGHU5NPd57
QuvtEAmWuYiulu/tMZBvMs/98OP+VKQiZSnAfJdR/hFgn9g4KfvsUhPLxHCKtYtdteoogNXZs+NV
T0mg9kYJnFGznDZqAmkT64GrXMSCtQrZ9lXds8oKctcVJwbL0rov9AVfKue5xdfZqGejuC2ELY9Z
M/hvRulz5NkfdsI0AVCzqSvrnPWGa5BPvBGB51Dm1gJNOrU3MnCe4rvAAlZQThmzxohm4LKx1Skt
VHZq3yjfojkhWepD1E+PfhaxGy6g9LWAHvw+u6SK1FzmyHkXy+JXljslIMIGT1yHr32c60Nb5cwE
YPF2pbIohskxhplWMS9G3GScV4qj1c5GgDnAc5376VoMvUuDQ14S85yu/vpnl1P7cynoDGlTzmJa
yXrFMZeNxbMc/B9T4R3ikMO+CqiUMWmyGyBaulq6uKrmrwHMEc2LOSczqnJgKDUI5YSswIcF054D
A3MCLxTSSrT/LMXPznpyqwwKWvoFYODsaGL/dtUU2ybkze6QPwA046E2pMdujh+nljG5TW8FlLDV
Z312kM73IKlXZhHGJbbSpBzHO5XPt9PIkikjUmU4uJNcqpN37yT5s1UGt3keaqBArGiimR9pBFzh
hSkFEpgZe2f+mNPkaHyyLS47QH8kXFDN2XfZTV9CcnL0ArjI0D34S3rTSnItmM4hglvFa5CwKEDS
j+bguXf3UEioAZgY9euMN4lG0N9k0OI8nkKsuuS8tcu2WEK29oa7KBfNXut1DySTG7GqmMR1XyJw
NBhkX6N06nbtgpPPrpisw29VZEfMY5iSx4mvUNC6CVvz5FoqaoVnLI99BrdubKEfFJRABxquxq7J
QGpA9ylRhrSvX325vrWdDkxj3T4tMy3c8AjtKftheTOQjYTFLtllnnZf8VYFRpWSAMOGbm4XgjoX
Zciv9X59icGedBXOUsWaZhA0tWoONxEQcJ1ZHEnH/q4CBA3PSTzI3Gze/XRvNxTzue1MBlG7P6zQ
+tkzvLrcuiNGAuIIOOMVqatMPFdtf2s85033w7sPfTS1u5M/MQ8VcApBj3tKpNcahI/xXlqfDXCr
6bpuAEerSdE7U755EsdlPZU/h4ylJJaNi0m7uxZOT5s1/S6t6yed+b/elV3+hPyOSuW8lTohVp6R
QUrr7GXKuPKXNQTqEYSgYFDLgQRv7YzLdlBBIJ5Hir/vo5nMvdOQuMMFldhlToFV/8oRsuwtr/oo
xvApdgkeD+033UPQsCuXxXVBED6wUZuFHyvEd312aBbFtEcIIxzLK75DuQ/nn4Mrq73vscT1/fY0
GOIwvipuh8XaeUQcz1MAtB3v8QnxFtArYSvTfs6RodJEjNyh0x/okPdAgj9lFls79BNc4S6LXYPr
dOllsCm95bPQo1pF7V2h8+HsiPi5dehUdMaIbZAoaVfIpu+g0AgTjzRzkLzINCcpMSb26Mq/hn79
OZno3FYYn9yGPVYRj99l0Q3HkscHRyqVHgKFL2mbO6fs7xbX3eEtx5nuudYxJo2IJYKsN2pf3IHW
BZF5SrgnFa0Cuk+wcjdIGOqRXplDZORNhNuF52sWd40bAcwvYO+W1v3oece+rV/iePmNpcJFYEGw
wFelclrUm6zZNl5LfyYyD2jLeZP3qB5N/gP3DCuSDEPTGILwmQRl7bFhrTcfWr8CwwOr44DofgUN
9sv4ES4E/iS0I0vkQDvBzhw4sHx7aeDgaS89FX4Ej0pNj2GMLNXX7ofRYHXlUL43mIv2XcWiGtbn
XhF03OGyhvtWREjovN2mKAn2dTnDWBrL51za3sn120fRjPFhsqrvpDE4J5tPu8zGPce8oQ9SvAgI
HgTakEocykl6px9uiiK8NhxpgK5aa2NMSWoDy+A6r6HbJCFmZIIcEQiYxoqeBnVTxeorivOHpZmu
sgVmmkjtbidC4pbubhwpqHxdhlXo7RcQrPIo2DTnCC+eH//My1+QEIt8Ks5x86S7Sq8ckWnv5jXO
QOtZZuwsbbckFQTCi7QA3T+4adQxKzi/0u5IrIADZzpVYV5uwfSQljRwT/oScW6ewX3kH2IIip1J
ylOcJNYW7yptRd674t7rWg5AbIzt8CVWn1SsaKHLzSE2ZU0H9GvoNFA+p/hX7YH4DmIPPnoscPCz
7MOWfDNffUUZ65IxLXl9eBep4U6GMVVnMBDm3NkjjHKzFNGLqoPvTQ8c3E6BDoRPqmTd2vb9hw/2
dOAmk3TPiybQMM635FbZkYJIJwOLZg6NLl0AYkKLGqf+LRMlP0UkTwCQUOghfJykDz2qZt/ktU/j
1F3bqnzLEnlrAn3FmvSrsQDUQVXOofCVbGMbwaYk9sfnfqgSmmPYTMfNq6eYJpfMBZwfvNb+iJ8H
0bRhfYv/jF5ZHcm9P3J0Wyl9XwnM8lgQepIafqnk4+p49NLWFLgQvW9VSbjEs1kV+GPK826551q/
meXVIbe77yLMXjXIp5JQeXEfzzYCn/TR/3uaTHvlnRt/PeIrOz9Y2UpKzpCDk8DewptFOgFQ4MYh
K85leVza6QrHvN85NZfnNBE/pwAUZeIOiLQ1ye0acd1zbPxmcDYH78cwj8diCSSAX3b9Q9L8mKfu
qS7kRQMznXqBWFS43UHsc4/mH1o07b2w6hc1ka3CWsUXgtyKE8/3sOUDcnHDzrcRV9pG3TRNHiG0
zHurYhlUT9ygjVk7ThNiwpN39JxyN6Zp+n3sQs4q3e4LCxnGB1IzWkN7VYZggZRWtFug9RcOBpme
k2HXtdNn39CFiQ0Y33cUotKAwL3xY9AseJvk3pLL76DoykskfXoGXOtktVBVR9Blnmn2mRWd7YCK
Y5sOAl6HLXiVks+aqI11FNpvb+aJfo+lja7DqJtbQgRcK1ZMlfL1cENoNq64n03pjQ0WJLOlvAH7
+iCq5ezD790L+Oq2ZYjkmny9h3/rnIUNazy+YzyEPNElEwwREtuesWiYC6r6wLX2UAKxusaaBR0O
gzsxpOU3w5ZOhcX3LLG7C5QMDFkraNCvwPDgwrUaHV+aAalNBZ9ln8SXNXhySmdM6g63EO2H6cmf
I0aCZfkRFiYEesLArXmlQ3Wdtjhvu9PoNSG8HdFfqoFFmyuy/EGH3LVSndgXLGlDDrpowNY/QXFK
/CU/BWrcA5vUp3hF6JpaPAQC7DK244xMo7cjJm9RkjiHBxWylsgT7j9+xwsFWOzJ9vB1Vi62qXTJ
cuzE7r4K5W3kofAjhB/JB8+35I223EO5GlcJOJOKWa8bGRXtKOWy5XrHv/wW5RS2Bz9BjuTyCH8u
u1qeWFi/pg2lcg4NZB3tHXnn/DS1m32vu+YLNPYDBk14DoZjKfWLFa9JGB58dACoFR3LaUhQdevL
yg1g6wh+JYoObjK7BUTYzeRMp0s22+G5lO2Zd2VzEwzhLl5z4qXCe1jLmlEnl9kpGNV7s1KVxykl
REpEpTFxB50+8amzAX+sFjNepTueINBwP7EKNoKm+YYz22UpQ52AN2bvqmB9mzlFvCduQ5qFHgbb
zOeqir7H/oIUmRHkcasUFwadhELz1pOFPpt0xRSs97FxteCCR8LI2vy0JowPs0lL/ImgLgs3ck6F
AdhttL3POptmvS6cDn5dlntQFBh48wje2ISMFiRCPvqsDwoZXnwp+vduSGggi47BYAXvgcc6onTF
u4cdoWjxjHVBYm6h0xc3ddz2fETlcXQycTPmHY41b0C/Zr2UFzMqMjlxT7LipR+GFAjA8Z1ZFP9d
4j3OpKp/JLRE4tNnas2xvPAcf0nQg20nv1wc6SfRn+zCpEAv+o/ACl/Cgj1h7qoZXzVpxwZeGzba
DIR/LWx540/xhXekwFadXPgQ8Rc0FWWEytCsAPgFA9btgEnAjunLlb15bZu53LsSiGwhZE/dEB87
swpeo2rTtTSmR9m8cSbkPOEtX4Eqw73up4x9I4NTNVRfGhIHllGuoXF3Fon1Ijqosi1Own08AYqF
SgASUpCXdvH/j+Fw6lsTn5OaHL3PnyuoLlQ2LSwLWIglE5uGUlzqGjEvNzHMf0Z3HciRrmGMZ8ti
blOBP0nK9rOjIImxzGPPkZLuVZoy2ewvxGzHLnewBA8yQ9O2WYHEnQu3hE1zbKzwaEXyhgsyAGTv
RoqETFJRTKc+RCFJJ1DwkaPRdjqSVXJB5XUTQJozVuE+w76Bah2E1Xir4gkJBWG1FXy1QspVyzLi
6+jnL12Un+jsTEGb7/LCUPtqoRCEY363WDjPktZ/CdhVMGoFJzVDm9Wc3AG6GMGy6JQE7769fmhV
PWwqOGV2Mfwmppufu71pCoDAEfho4pO3oYnm2/xYFN0hAgAN0J7G5pxwYMDyEOOKS2EEcxrLfjKF
dURzHknKQzN4D2GIY9IyUXNqLHC/qvdhQUm+fVjPMmpIy4629J7VnkQeXBRIIr+x2dTa+bIPCkVp
eqRcDH8hPmNAqH5Me05iKKu0Tdns+2ZpkA1BbUGHvpTx76EDU8JhdnSaCcx9GazeQ7s8+dxTIe/5
p1yjR0JaOpQp+fyNNPejMz2WyRLfh2q85x+NS9hxYwS87oVzPwZhgQdGcsmAvBTG0ZG8QLmFTIdu
MaGNKg2wnZm2vKGHOT/WHS+J3k7O7TyWPyYybH1S3kngAKx66KeRw2sIZwlxHZz3KFDxGoCXG0d0
L0azL88wOXKNq8VuSft2nxr2BVFLOl3WWOAIDjAbuph8LLW1BAlpBwvJ6Om3RMKfr1rrHbYWsu5Y
E9j2xBOvg7leeq4atrdvXIZJVYU4CZyjTykVdhFOiShhcPBbvhhJAtpOmgeoOAAXpf1QN1zU6Y66
seruiG0cc2sOBCThR8mJC526iEqLal54eRYPrQT3GsyYV+Hov8iCziykA/vJGu3gm9B8YEnSLsfA
K+brggqwJAVxDwszcF4sHSWlqAoaagFe1Cj6/xwIW5Nnn1U9twlcEBrh/jOJtnvv3//0H/YMCf18
P/xu54ff3ZD3fyuTW/+f/+z/+H9+/+Wf8jjXv//93z6rocTN+fA7Tqryz514ZK3++6zXNfn9qfvf
Zdf/Tv7rr/v93vX//m9EtzzXUdTV2YF0PBX8PfAV/kHciwo7IVwJ1MT1/iHwJf/A4+8LW4SB4gCX
5LD+b+SLJQBbvQAPNFFQIf+VyFdIK9+fqvQc4Be2rbAe8/sQYSeo9o8lnYNtwsBuAdPWLnQPUjMd
qEvvIJBjw4p6aTYwXMP7gYptr9sLnFKFX7ismbDG94J7XzdVzi4FCrgQYMDUOYNa5Uwv2T1J9tMU
2WZUpiap0+CPnCkiqIjlZ9S1uH38keTlKRzGPQwKLggiIWXJu7IIfAil6JokGTGxcWwtRM+V8E9x
SJ3alASXsiheJp+ZJ115t+3CrMNAs1l8881qEDAKWBKnGMh4jnMC3IHexJmb3YOd2wTrcsTqhcJI
M6qHuKi+VCQQzRfMh2N3J0rmk6nIsZAsFkpTJMx5GK2PJmdHLnt8Ma4812nOtk/6AUIGN094OZhg
zFGpXNzODas8nXHXc2AdhRfLgqOsbMKamWMwEnhsIiuLPUI4cP+J1sushdazqa2Tb1VXRogJ9r1F
PeDkbP83s/nPPcc8df/DczxMv4sPqBzxnx9+ftFfH+LgD9+lCNO2XSKWPJger4W/pjb9P6QH+CHk
X64n1wfy76lN3/7D4cGic5Uvghu6If+4vz3EPPvkASSvhVCEvB7+pdym7/NP+vNTvMInfI83jZI2
edC1MPMfqnbn2texN3CguF3fbyZq2HZuzxlZxOyZoLQkbladUtjWROzZQDsVBr3wZapNAZ0w6vZF
zWZK6HEvWgQ8ukxKSjPCTytqX7QDRWaEOM5tAzskJNMGUSz6jgqBfYKoelVhLbAWXgGhm5Nr6u5N
1u9gvxDXc7BS+l6HWXF6a5Eom9r+Fdcs8Vu9etWIVPQH3SBZKj/5Ku2WO8pyUllf7R29Zg89DA5C
fTgR8C/Xcc+Rie7rnBNQG4oHYoiQXtI9davaNZJMgCc4bf2Iy+1AliSP7uQaDR/zFHSQe8vt7y2k
+i/JwzMbumPqQfQrx29TGVwsKJ63fRTsSV+OG7ccoUaA+Bs66DsQe7YRF5HSY4+7YHAtkrLaJyWm
p8p6CAdeAiH8SAWEe1vGjLxj4ZKHKUtmTyIeU01OoK7kL2eC8KJijB1y0WsJqfiIGby4LdrhKbOq
j8E0JLQ8AJFha9i7+tUD/CYa7L/yZDhUdvsYzvaH9oQ5tr05ry80bwKbxf3PNE5xGMIAi4qEhmTp
ira/DvdI38FpHTBKDxost23gXrSs/0UxP7HVu+bpd3iVrBZL8ZrjGUoKjVOH0j8Vd/Sx6S8p7Q8i
jBuNOW0kp54lzaP0WYWVjnnspuDZLmI28EuErxKTxj6OKSR3+YOaLlgOZuivmbP8aiPIZaI7tVwz
EpZkGxcclbd2eRHsRelT7wQNo1/hABWgW0F6Uj6yffnFUsbeckY1B8dWL4lo35HK+XhkfTfEzG+q
hq/kW3znC3cx36A+ksxslHhQtqBqcujFoWALF4Qo/VGPMyLvqW1JahKtRj6Vds6LmdGdORZbHEfd
oeXuRfbH4zi0U+Km7WpiWknA0tkHnYMRNbu3LQTPV47L8rD0y7OjPOukXc+hmkgf6E+ITYglg9jq
PJtd59cPw+RgaZiwafWsZEp0omEZj244rnZHc1zo36QAGdNbK56aidSHX1MTMLuSL7UONulnWc/3
0jWnJGyePIiEG9jVOOSw3tqD/xwM1aMNoGsLTvLSmPCqpuwh1+OzSy5EGSo6rPbR1NcVkiuyT8Io
tH+N9JEtE1gkTIlulHAjd4NvY9m9qJGYWtE8h26/yzU+hgRiXhLhgaAhBL3LGV84pYjmWWIv3OZH
5zQIgN34rV89C3ot9J6aC9i2j7JmkSe5PtfcQfz1x05VjgmfOJ094K4KmzfSg8fJY3utv+c456IG
rYCKn0+Pdd9+AM5DZ1j/M3bSCx/PbvGT98xlnUj13FTDrBgo2jrFqrgMPT6sOJ77TRk6H+2YsAUs
WGlnUDzj8smHsE2H0ZpTb47zkL5XGcvOfPI/yxyWSBFOlHO6jOizXBmBS3grsva1dSmB7bLsm1+N
7g17xHO/JM5WYPAP+vk1Njj54wn/oljve4Ii7yl/Tx2iD0uqX3RHu1Cu0m4ftsNbVtmXdQGbYzxK
i/EuFtyzrGYkloC1ZJT2YbAs3iPzcp2Fe9FLk/ABUXiQWIRrhRHfuInoW8eC+J6uTJCG7x9wYni9
GJm5/2HMnnye4xy5gxBdO53NAj1FT8Wr9S3hcUAygwGCO2c3avPVUw+6DY2gCSZofvTLNJNLiXCc
camqgWREFp5XSQZkms7FCI6iHagNU+i+JN/d721Bm9NSYTbvLmVb3Q+Bgx2Pv4/KVGjT9RdK9Cls
SrqoFpZvEXNUMqqfne2/ZXH8wblzjWRyD2WKFI9ZHjsMW3yYM0dNF9XBJvHEIVsg/3pclzd9VJ8s
OyMB0xK0XVhdQKyR3JeInvgNpos0K9Pr1moZUuHNjuqs4WOSsLLpjQhI8SQ19JDKfnHa1TQa09ZK
uLPAEWNlIT17sjurcmSbYd8FKbgc1bA40Xb00GteyM7yPqfTo+MMACATBwjbwCKqTPPXxDcEKjUW
K6qCD7yBooOKxmOQQUhZ31wsWepD5a91gQkrQ8uhk1gl1fCdlzKzXpNcBfxJomftOSJRWs9AN/sF
y4dFHPqY/SXnPCQkeJg1awzDrkR6dqfyoltjvnuFVBfPYxgvbHUit4IdVFUtW1a8ZR3+ZsLF+S3e
BJI2TCc70nY3vkPJ2GhzufXSb609mO2smsvgEdNwa13SolBsx/tIJXdJaNKL1vUbhOmXFDg/Zvsu
PjZxfnbr8Iuj4DuSNaN+9RgV+J6SFak7wTzeOoIGF2q44rK7DRJspB6mr+cqj24Ga7jzo4hCRHXf
Z+4+XIZjkrBsdob0NW4MDZkxQYtkWJ4kgURu1WdDQCRfuUCx4iSVOt34tfeZdIKClgymnNUTZ/eH
h8UOCiwWcF+Vhed7ug0neYSTGUNCLr+qHC+kylvA30TsMbAk/tGV0WcqqYhqsnG1m71Xg5NvnH6K
T6n+8uP4lbT3Lh2D59jy8JZ4I6wFDH9gPKt57QELsYpVYfcWwnRk+SOHfRqYh3xwr/87s/9TM7vP
pfe/n9kx7/6CtPKngX39FX8d2D1mbwYIYCq+Wgdi/+8Duxv8ETiKyTuAnOI7fsCv+c8Ke6H+4B7u
MA24viMCobiQ/21g9/8Q60089IRy1mvyv1Rh7/CzhP/PyO6vSr9ro3zyG9meWv/3fxjZFzPFddAI
bGOon+CRPYuRnbGT5GiBn5jKpNJLG6IAMNCp2KKayVuh3zWJESxlXDf70CVmrXE4tg1Atmn0sBYR
ZXOTpb8EswMBOOVgCteUJfum0IZCpQ2CJmn5b4GOo61U3a7hFo0BsSfB4Mq7llGG1z6yGwnmdGXo
tq+YHQOcIKvOXRHOBZOEsLdxFYg15SPudeMEU7VrLrYv8dBH8RFcZb6ppHqxfmAIJB6R0V1IaxnE
Enb/2wkx3XMhbXL26i1/T+ewt6bTlDXnnndyMC7DynP6LXy8fBa5jcgpf1W5sxq86hPk6m+otzSW
TuatJgAGc3kXLP1j0IMKdfrnhPpHx9HLqUoj52BHwCDnVz7PcdtbrdzKJnlK2Yhigv9h9eO8mfIw
Bset8BHUh3HSGW61mHRwSzYxc2YalCwmcnT3u3yIb11abnceIAru7MjKeF6qtHztdPWm0ho0G8U6
WqIZukuHAdIeX8e67VHNSPTH+bKS2w86IvHhTw3ZpFHsK+q2Svlb0ECxaE07Lua6YTo5qn0ucIdt
cBNtUCMFuAfT7tjzPQ40X55qrLUF2tNOFqwOprL95dB3O1nll+cRW2HV8tGo/n3u5l8zbg/G/7OM
bOfQRhOoEpt5t+2oTdEs83GbA00wM+4trouYO3BeJZQYZA3qzkSqj1KcTcp9bocB26YCcPSmtQcL
E88yFQABoMU1vnewW6TNzElgjBbxciRatbAzB7wYfMu5uBKlWJMf9lgcM3c6D+ninfXcE990RLqf
kBhOlObyc0VQ4zsCzBsjYRDBQ3JPEB66jQtU7bus8YOENO/1BR19FXqwUtShNYaA5pK9jd6yXDCG
Efuv2qPvrldT/ljbfimxpKqXeV4+Sh81unfoIUzLySMcyYMk3HpmSeXXe7oZsn3rc+72vpjoaWxP
RW73T+01xjxNeQhe8IBatCHtX8wyfaa2sW6Lgg1VIaYIKr+L4rrk7YOIhp+C6xWM9PcMTbJCF+b7
EWK/K2c2aG4pqXaGRkNb72vRF6+r372xGTBwTLLfnYqXtoCoDKx1Z89UuJS2vhT3TTzaF4GPCft9
uzzUc8UEDAZPmLlkVLPT797o3le22cuoeOAC/uyiiacjGNjFZbOV97I6ZJHNimoi1RNU3tWpx2vb
VF+uGX5g18h2S4LFywtot8gCc6VindRpwLCBOe6QJP7FojbljDJPxZI8W0bA/KckmgH0Uadtsacs
WzNhb4eFvGBgqCcsS15RSubjpc7D4a//1veQHeSsuAkLzNgDyQu3rJ76UtPsARgBS7gze19DUT85
cfI7j7LiSCdRg10UuSwFBa4MbcGZTVND0QJaAPLzs6/ii2m5NLmdT+8qORFoWyhHOI4bc4z4zm/a
CfiFmLjdBB6Y8uBHqAwkvYHEbloW+2DxmahKK9hp3EbdxHVQObdVGL9bfrfr7OlKeTwfXm6/D824
hQNU75tfaQfDyTDk7GJAc752zfcEZkFX+8/R0H7IYH4eAOrw22QXqfr4AtGLwicauHl7eL3zQVTO
q9gd9K6eLrXOb+tZH2rIOtuKNdLOsaITneVIC6ogzolsDLFYYwfF4FLnEWp5xx8NushVqvHMVw6H
SDlY7D3EJQyHW6gq72MSbbkn+M6K+kg06iIX0N4vHrWb/PSwkvRV/2W8BYegzM5gTRzDaqNMxLDT
3nIDAeebG8fEYRXxFqyPw6pQYFUEuIBX3wto60w/lzQkX1LqHtQzGAp4ZiifSOKiH6+I9mJDezsM
1QNQoBvua9ERwvObwlmwlVkvmFllt59xHGzEGN+5SzZvO48mKIzsiNwxQ2GcjKhQgl1WCwq9C/g0
Fu6lXkGqBrIK2y94IjAYHq3qKQyn6hzFLb9Upbe5QQRKF9KrI2GkxFtwmVkYiN2++JoS9zHyyClN
MewqMsZe9CFsghft6F6LmHdmX1BL3YT41OsGUUYSkyuGe8uN00dryK+FKQCKiA7fkoyWCyLcC2B8
Cze96x+6Wj7XI710XU/2Aw333gFQwf7YCjfCIttYVXfD79jUbNdzIMjW4AEzHiXG/gR3z+z2b9bI
Rp5uEdIQ/ifSfcPercM4A6hApkRyEjwndTM91jWIhIIoEeVm9VF73uvs+PdDh5kvMfV9P7RPASbG
ap0Wov62mYqLRRXiVolm3aEhaNbaPnOdRgMwPIIKOmOvw5fcObFmuTP8gXk2x6uY7c8ma08Bf/gT
Wl+ys/yKDVT7EQ/6JtM37OTWdtr3IMYukxX2CwrsW92D2h7DB3jf476AfL3/lUbKOiej/6Fwt1MM
HW2VBtSWCtZ4HL6i1Xd+7ya3RfiDV39xizt6izYOgZad+1+YLU1NHqz2SK2U+UA0SlmsaTQeIQBu
Wst7mjZvfQ/QdtnJ01Q/zi2+BYzl0ZaF2WqTh88S9gii3sSdDaMMRgLlRdsRxFfTiuLqVQjqXmEe
Ua39C77HQ9LcQb7Q54B+hYwGtr1esLFby5011t9TgQ+AJnQAvhvQmutEA0VbOySssXkePEOJo6bz
MK4MDE4ocUFFlyQVhSel2/u+X0/YWL9UDZiVEHUDIu82pmom6VtK4jh6Ch2eTOyZ0wi1ehO4y30M
6H6fOZ6zBzg9wUgqVnyWi+20/e5QVMZ+T29Nh9AITfDRap1H0Y1waGjGLlV9mHr7A2Dqr3ahTEuN
d25Q/fLa5BLjXNs1xBXCpL21lvqByyy+mX4BQ2mvSFJ/l+VBf46z+q7kryONWAv0y8nNNe154+Ce
fGnd0LGy7kbw9pbRtB1LReES4VwdgwjynIDxthU9jw1vYbxSHOiUDAE8WuQT5kx2YEp/hW21HBYS
FyRi47c6AlRvp7+BrDETKupLGzM8xDO2hiqpgLYgkZNdcsQOv0xzpxILbIMy0UmkCfwQAOeK4gub
vJihMiWIGr6tPpOgZdLHW78jEDU54grkjC1mfMuhR/FQlOCwoK/nCNEO/7ebYtbXwyaxZ5wZLRid
vic11VoGgIHETlg1Mz/VGxXX/HR19URhW0ZeYJ2t2INbY7U2M1q/aPZmeSafBhDk9ATxLWs+wv45
drnNe2kW0X0oCTGL3dCUmlhQ9YRzzqIOWH5RSfGwzFofJgn/o1936CWpOp1VbKv5lqDXISXfDk9D
UrNgqd46zM45A48/1T9MmdxGjftW8ZBs09z8XtgqBPSY54NNPWaY/PLlpE9VHvYMujwgTZqBjErn
V2j27TmtPqdJ5DetE+Y7m+/vFkfeNS/IQdQMMaQkLqaab1zIRfvMYykQxvogRna9nV06KPT3kdvW
u9TOOacctPM6ehlcskp1gh0Rs9Jjbq31s6UZjwR41XomBRWwae4HCw07u3AybMvK4ZjGAfsLuqFH
YlDePLzbabpt6kdbAEHD3Ym/bSJ7F/kglMRMd7TCCkh24UZBOJkyCFYotNi17QSbi8QLDOkO36gB
Tz1En3i4ipsZfDi/K75pM+lXkaQ/5kHs0oaXwowR4NC6KX+JWcXpjinTWrrsEBAqjrrgyuIRAca2
P3Ewm7akaLUj0xB35iXllsb7VoBxopOiCFrMzADDMyu7lVRT+hB9NzqYnq3+yfEBF8bp+K0F3Lbp
ofrvMCQerIBFFwGth35ibGFNy3iZJCOVzWR0orXxyZ0/E7FCNgP7gECQYTfl8zYRf2dNAVi6DOXZ
7uD6GzM/ai+nwiwxV+OFGdG+YN94Y3nn/wdJ57XbOJZF0S8iwBxeRVJUjpZs+YVwKDPnzK+fxR5g
gJmerq4uS+S9J+y9dhlCb+xGYsIZ8ZXExhhGNVI56ztZKBkwIotd9BloGXpKpS4a13qf/HXWhfye
74nnvZhT9B3kUzcGg8kgLZ6izLDagMjr4LhpXQphm2AedAxp+Razh3YwF2FbNGvkxV1jU2ZhpVfP
ijLldpuPIDKVe95wOSRzgP8uLrcjTp0h6I5C0LXuzKQ2qBMZMxPR4Ex+oiglp7em2uln66sXP+Jk
YjNSM0ecsgjABFlrIrsyW9Do9GRktj1GsEFnrmOmy+OQUbMPA65AJEZa3G7mrBE50Kl/i8N/v0Kq
h38iWIhy8DS1us3m9PQZpYmW/DEtv82slOhZ2A9pijI7Bqs6LM9YyLtqrNeYRH2VNHUxNli6iwlE
g+lfZ/F1WiWeX0YDq6wkI0jAHWM3YbLHxNF5GYwb4ooYimZL1jNPG8vu5GwJRBGaOgr7EgA6bjdO
QQV208AKQilo3HHD/RABe6tqODADX+gKEjwGz5qddqDRVCAiZHOP03tGyVOgDk9bfLFt0T8mjeW8
atZHYgiomHPIIyG5CEM4YU5sd6qJwXOu100yqY5MxUaU3gy3pcdNC3/TVrLgS5xQLFvIV7JiCVXl
f0IfpQjyVXGFHv9BStzHxDKKaQdYgpZl0kIt5OKvDnr8B0/un6kh/20R9Y4ZwIokfGt148roezMN
3dZAWGql/u8ovxlTc0rq/CtHzk/4BTqxHlFCgrRiFZu7yShKjyKNNJuEEzoW4nM2Yk3H/uFryXuq
Mu0GYraucAFRp03BtmrjfwwkOFyKp89wB6gC3Q4e+pipNtTHF80oyv4hvRWoIRNVgGqte/Jc89qF
vbpu0sxjgfIYTenfFLKGC4e4gJLbAgMpfhJyrTtoHH4GLkhdLEd9/QHfLYdjkb0JopAROmx5/ozr
jEn4W9nOD1Rn8MvK17KgzSKR4JBEHLZmr3uFiX0Vo5CT1KnhhlQMpoB3umsvFVGCWGS6XwKRyAem
TA55ApDsrSDc8cCpfBlDsUzFSZ+uNVFycmihTsAZVTUBw/qEs24MM2QUrcov9dPd6L9VHOQYAZMQ
8Rkz8MT/UU2lsqc5QLi2yDeMYB2/oZ3L1lyOApENuaPH9UcbUEhKrEATWboiin0Rqw54q/RaMQgZ
rCBdwgciIvnGXklYIFoyTbT10X8qbausMOxGDna5S4Z0yh76MnbTcC9kKOXwBWUYyxNHk93YEEOE
JQruJ1omuQRJpexp2NkQTPGfP4f3uOjdKBkUbAYg68oEExLJ74WU37AX0bfOJCYwlfe7M5jUI93x
ag6OofDuD2xTED3n2P2JLox5cY+Mwg7WgILRb5CnaGL7RnZnac8EsdUhVk+rOquLZyzGbBB17PFM
81wLpIAIYs6kp0Fvi+A7c80F384KUjayjVH5V6UJJq8XwHgHaBzHZs9wXkfCwitNzf+vY7mUS9QZ
hRQQFLjgukyF+v+tRXvuDIgX+GXKIxlAsJD30QxZ5tTNnUkNeL+Uz3Hwx5ESEfspGwrZRij6E0B0
mNRTp0mcfHV6STL1I7ZYI0/kyLoxHyZM5N+wwdKF2ZhdWHzX50Qkw4WdqxQQfqTRS08TBCoNnoko
iqNbiCxfdTwJzZw/21iB9KdOzE5o4rEHAg0yss6pSos0LNWHbtrjLw8WL6ChXSj0wb70IPljyAtJ
r8uoGnWSeHOS26fKxXR2xPfzh90OETTmlmTSJXusrb9c+oGJ+2Up4lepzz9SGcOpbZO3QS03wQyY
wxAxTBbIopMOFqM1BYcSqSvOWsU1CtaEFXpiIZoe5PI4etLtCAO6tBmOKQrEoGRBPGSWxmeIpT1p
So84pp/Ipzqd6KC7GQF/UQyyU3O28wbhiw9u3aAiJ8o+YlMkXpezIfL3Qezv28p4hlo0uFWFUJil
tOf7LPI0k96XyKzr4gbCz8tj2dZXdfHRYKSaamJM2wntRi2T10KT9pfJ4OVnepQknhob6uRMxG1w
FTXd2uqF4Am1RTi29KtE7LZSZqZBOnxEY3XWCkVZ9Yn01LnpV3rnM2hM+r8EzF+S6Y9B7O6Ij8P1
xGSTSIj5g8FTjslp7rdGBhR5mSpYmYUkWzbOeaG8sS5zmZuwKxorMFkjjyL9Oz9Smn9EKowcBtLJ
qiAB0+gogcVaQX9lyTxCLZoDiTKr4/zNyL2BvoXYKgGRC0NAWvdQPoyiSOyirqh8axYyqtQe5kmR
vUZhIkhk4Zc66jiGVFqWxhoUrhzGholOeDxzWUx2aDiVvNjovngjG43yipeVXXC3jfhY2RZJa22p
iMeaIzmVultlcPtjqkja+GiyPNgRX3OFLYiigC0kHr4CGHNTgH7KYIIowQVz3bgVZaZnDNKxBXKR
Y86ptuS9n/uAsUpcYdbMaDdNOjHglLBR0wFmQeKfEay/spIp0VQUZElI821YAGxjJ15rfnh3ykQw
jkZAIpxoujFTSHerZNmlYC6+ReQD2UyBq4ZEj54IfeuMmJKxjZLvJXJtVz7bUY90z3TL8I0oSYFf
wmR4CdelbhKGl65nyVkP9cPCiD6opCPbJVEldqpiAOzHiKnISOByw52QVYRzqyqdQCcyPc6jtHL8
kkNGEwCCEX9bewFGQzjpyWIOPQL16PZCeMYJaSzfjGkPrXSoSdbagiW4sGYbdihF6J0m4Yhbfxtn
ar4lPxYo8pzLDvYe8t88K6uqU2Hlp8LEeTtYXCySJZw7KXwrp7R3GnwyxI7cBITVAreWhHXWaQIA
q0koYvrj80hL/NZNlsAJtlJMQQ0bV2EatpHaEjQZVp40AsobuuV6kDLC1zXJm6yB8rf4qMk4EuM3
K8cx3XfSyPZGoPPB+8SUCm8K/+ak4oKYBuwXeYGTrmt+OHtt3wotLHNMmomfu0VSces1eS/28wfH
EUSIXHwezCqRuUy1aKNKFFNhmLHmEUkTkpfRA3x9wS5mbkdR/elVMd92tfqHKX7a6GTbzlKcuqPA
yrNZdGGJMU6HCbNg7+f3Pozp8UwYUUWGMnL0F/KaYpG6E8L+0hqXBbhNEVWp7IcKAeaoSvjHFCLn
DETZLQOINAm+fLnmOSeZbtMUgD+CnlJTEPqvLjRZHAQvghNLgiI5wVWgbY2uki+jGB7RH2e9tIJ9
hol7KAXG+UogQeNSMjvQ9UtdkL3eQdfJEhC6iDX3o3y1chgMo4J1jyuTWSHj8CQiWiURtqUMxErH
ati1okySnfVPWQKIuk6IAQ4aqOmZ2wpEnqzrllwZKIGZABQWI8xShKhopyKLVsJaNZo5nQalo2ib
zG1O1BDN9+jNo3opOw5pxZp2SoQUlq7RxUZPUyIRF2m21KFiphj4D4nExe2O+F/AeFaDzRy5+hTg
1F11iWcvMSbDaRROeg3XjCnomUc+ueBEKhTHWaU/bFXIUKLBwl/qRmUjBiZmgEqhbYLjg4U4l8/S
JLOe5luC/UpTMBpQhPL8yPPP8ibv/okS1vcUW92a2oDtdmisOtZZ0RplOi+sBHBElksF1HF2TLIF
n2vpLjrkxJYzGEFBCouUiXNHDCEuQ77vIcPQMHXNc9IZknWReBELQI24O9dsUqkUl+rRogcvow9F
q1Jn1Mt/7az8jDzfflKxIvG/Mll9EEFwm2KyArB7FhmXOoNnwJ6zvpsl7aNqZfQbjNAMmknIxR9t
pjybHHcNRlIU+UUIu2Iu7yGWe+gjM/y77GsMf4r6jm5Ca8+m+D2bhxjrcnJWVaATJXMY82XJ96CD
I0v8t/ymJzsl8JL+MOBXY1Jq7DvoZIDuqxOEjn436PeceAc6VqBx2l2RbkZ4MFgN6MF1kD3+Wd6C
nq2SpN1M8z6BGbS697B4SHzMmM2lhdYwqzaxBTabEjpZkBMju6+KSem3Vd0K/Th3rlJcc2NasV1g
IPIyQwRxKOOSpzjoR99vbKZKruI/Zn+LnxjFEZMG/5RHt4Yh6HCf8lNaffaU49n0k6uQw2YoRW+5
ejenQ6c+/PnPV5+a8RHVAMvCjTV/6gPLPP0mYAKc96SZJyMk2YPe7n0YR3XUeqF5wGxU+XtoP362
t+qPWr2J5ITrkFLm0lqTzTwBDY6brdjSi72jwFxbyr8yIWYOt0dyaJn3lBdR38t4lounIf1bGPBL
zKOenabmr2sfhXid1VtQ/sXqM9d0DhCClyVS9j7D4LuFVSpSQACKBv+Yg77i3tP5bx7p4KVl36L/
JsvfPiMgX33I0k3xi7XMsDKuHH7oHgBvwlZLIh8UdEDEIRVlIDlNHjMNrhRBzujexIktgSXgMhkJ
Tx8Y0eEOLz+lxkLb88hAMRsJbxnl+Kj/5sKjSLdaQdSktcKPiq2STBNofGp7q9rDhH0YqFhyNOVH
xOOmHgi7MAU73yUDFsZdr7y3w1Hn1E5yxN7h1ozXRrQZo40SbHP1xD+ZEEhtnGfz3DMhYhDQ2zit
LXCYUVVtgr50SuSIAoOVYfjE98pee4DARr7rYsepWGYLnxqnu8jw3wJPGHBBq4yv6f2Q0uj71gQ3
QtaixABpTrkKmDkZ9B5yvEnxEFMBr1r9C7UEFSmPdPUagaxGcrGSKKVCI3VbggeXYbslGDBlqDlx
xCHuhIZjL0Axc2q9amH7moQ9XkKsAgz/l+XZepY+WvkjpNgg7PCcJpe0/gzE0BuNQ1VsW9BWEZhg
hIyKG3dn4o376FQBVJLeCCYjpps4CTsWfqweVSUEyYL8XDLb3vieyXeamvtGq4HYyB9iXTgFU4kw
Rjwk3wJrScnFTsXf2PnJOb8GuMoGwA5z9s0rIsX7rLpLJaEX91H8y9I/Sf5NWOcZ8Wc9MWVj2JAq
fyKbSRh0k3Kdhq+xKrli+Uy40FE5gW1lexA9uDglqKfTtwmTJmSbk8xguJBX6PrnNFwQLSNChBvn
cPDJ099ILS2moaPSr8g37jc8kj85O2wcjStOM8dCuhwpoYdyhf6HTBRA7In0MJzMfIvkL3i5Lh8j
e2KHj0LEHG3sEmaJc/wEKU7dEa7aiUd++IeexAX0ZPbQAkd/BzafuGqcpFgceMpLvqTlvWw4c1r+
GkaPHUrsS3GmjZRm0ATV/pcsGqN+GNWfZn6Y4nvRHNPqWWJ4ld7i/BSM76r/VfNZhEyoR+u9HOTF
Fu50qLcaJwoopQpkvfmVx51hnd1J38KrgWtFajtVFvG7D4OdkxEvI1BxJYvGRqZfz8GKzXB4ajR/
A32t3sersecp/hraL3bwLrOtFSWBepsMJNVMu8tQZdcDKy3/MTNWBbUnCig4a6KCK2WPF3cVzu9m
zjvPU09aCzrBFcUWYNllY/gVtX8pO5EUZINcfff1pmUKrCETXs4eE0esaACrGy1vSVesphvhnAnd
C1mxtsKfNedwn+KB3SZlbqzi/DMdDZ4BHTfu5X8VehDWy4Xi9rjHed2QkRWlCGqV5QZXc9BmG0Kn
3YK3CVHpSoBQlGJ0i3MfXErDg18h0SmpZEqwYqycp4yCD2QVuKGUj6/Co0stpOebKUSkMLXO6MOm
iygKesHtAE4kMbF4kOtao3eWeI/BrkCVWuQUiOJjkqeF9MKjj5ySfb8K0KwXFjBuuW6V96SAWKjy
njNtYFnk6mpt69yqflG7oc8o3mSiC86P+YSTFC90JQ+VwBazR9RNuJFQuTG/YU3PI4hcEIJRXrMW
um4GWcuqBvJn4AxriReFA0qnVwBkNDQmt8WgWjCESJMnDpluvgnNJ5GY1CVcRfj0Ag3py32g7tJ9
Ac/2hLWTp3c8TLh9BnaAWfdrRXvDOIjxedA+Fd7jov8l2MSmU8PPF7szFdOktutpfk3qHqzHulK2
5KtsmOY5PPxBIq1akkateRH4vbB/YNzkB+aiFTlAS7TEsPmZlXyDeNGx94oMWjME7FaAzElCMYp6
dakRUiLhrLTh1+hOVMLvBLBUYtAfTJyyTGj6RYyP/VU3Tg2fyGiBfpxsM/1QEHHwpiwfb0suKi7h
TdsZ6H0YzVIYF3BNLYiUAmmm40Wt7wnVa0wpZf3W3ctE9W/i0C1Yjcu9wT4UfVDCo4X61OKR0lgH
9spvWWIvNci3+xbVryY74LegcAt4JPy/DHmTwtHsM0buuB0Yz1GGgiDkAY/oYtLFEZrLNrto9vEw
5jEGmGB6E0ldF353JULWDqL5KnBVsCJhqJPCqahcWGFLOXtAUHUfgvGUpMu270MeUKxy49CMMCR+
atFObISjxp1K3oed4nFfjBF6yjAS9JkaWLsgJokXwX+na5fOivlJMpBpRcIdtLxz8ro1gA+UDMBk
1G+a7uDlBIzR7QoEEGIA4TQjWaXUbXAIm6KPjoIBjKcLT3Up7sTM3/g921Xpo5G/ZwygLVM3WS09
a4z2PvyfJCpITeQpmkYPLQE/6+DCB8R2Ue0wDqDfvwUD4nyQvYa01qPSG7NiG2qz16uJNzGhDRbH
rqwezcy6mksmTD38Dt20FwgnIh0SBJe+ntHTia2Ji+dOp34yF5c6Gq/CNECgE0g4zp7RJ7ekL8lc
Fg5FEF0Ab6v49Ac0Qlu18W+6JXmG1pywPpxcuZSOA3O6DJ9D20zrrscXw/pPmw078hFZibmr4nFQ
8+kgxeZ6HJeRGkk3XDN6hs4gKh6lP9xaMaVqz8k5yaRHKHYflWywLc2OedPAVgz2RoVwW209M2Te
ayrvlSS+xMQ61Y16FzVofSRwF+lnlGbf2ryxjOZUldvGgvYWCnspLvZyyOCdwjQVSRwLsvkpq9Yl
zcW/MWErQhNwVAXpIrAWTaVmk+7auvqshfiv0sgTGoK3VHf0sr5VuvGvAWmdBZhl4vgY+NOWIFx8
RXr1lVpMkTk+8IG/oVLTkSwuZ/tgvqosp3v7khj5ZsgrJYXveVthoCqqb3FxpfcqBN7TCGOu6P/V
xLA2e38m0GKdobGyGFiauzxFNXGdrG0TkoVwjzq2Ix7xbLH8VlBKQHxJ7pH6E5HshjN8lTeHXiOF
3ufLwWMRMDqAnAg4j7GPWX6qq4x1AXjGUxM9wU2CLsSLDptiYKAm2GzhmKqMFAv8RY3RyTxKu5Xk
SfKL+YyTgbPyw1uf/yOD045ZuGc+qbLQgR5UK+NF7He5eI6VK7tVWw+9LDtHa/YNur2MJcK/cryW
A7cUDkdXBPTYfPJWcxAfMeI4OBfkY8ylLbUMuZWTFV10l8mUFzQnXiVvpmpSBxblCErRfAI5R9EE
RLunVCAFFXQYe7rg0cgb1XhLOYAzCUiY8pDrncSANIGM4g0dVnOb/0TKQSe1VRs/ySLcimvakeJP
Sd7JeWoFtzA3yA7meBtWT+7K1YJD088mca8rKCPksNuQGavdsAL0pB05XUzQ7o5iI9KvUdZJPymj
E8SwvVfBGG23Su7GbuGMwzYOUKo5Edigby4vKEnEkG9jIAFpeVSQdkr9vbR2mK4R32KYATIUGnZs
M64x3L51hF+Zmbfl5A14++lb6a9QJVeZ8ZlwXETXZWTQ8VSg4h+XjLK97m8t6Qy9ixvjQsVv6m/1
uMvC1yjf1f5ZzfSBb5nwivQn/VE9uy25qtajpJzPpWMNjnhl0s5s2OxjEbnxJ1+H2iVLCAh0u3g3
rkkS1/cm8ebqrSxB4GJGaaazaLcOxAAakWk8V6XXi/uhf/KPJcp20s65eTFFR2vW2kQQ+1Z0EIPy
IlCnA25zQYXI69TjwSGKPTyMbCnJZVLyn2z+J2j3alin9mNChPUv9J+NdAujP4r1wfKU8Jq0IMdv
mHniR6D+DsC4rQd1OM6rly6ddN0TxjcOY9G8Go7Ac/9LFKorGqd4264BkRvVMeDPYjN0S+/8nnZr
wRr7B3xoJRUvncH4uG4dFsURmR7scwqu7K78GdSPqf1XC54BiUg9aeNOiPczzD8bHK3y6LJj1+1F
/5rbjwynj9INbtt8lhrV1baMdm3301OoGe0twlORo4Uz+3usHuVqk1hffP5kLKCEvo7SdvkqvCUj
+ZjEb+FEKPCyHdqbbuoJ+VpbUZeyl/fBJqnFe78m/Te/zBSsxorzCFpFZTiwY+DL+Kta/wf+H7lN
QLHYWe9SB52svzZ0uTIhiDOSJIEe0tNFGErVQbNYKG/Y46wMQhh9N6NOBMK3DClAuYKnjTASRTS2
SAf6d7/xMqYSKJdXxjWpmYOLZyndaIv9IvT0jKBD/uco51iVednrp98cx/A9b76WJy0fwZxFWI8Y
2OvgmmOb/5eipKw+5XofKVtmYytt9YuqfAmYzNXLvHxj4IPOi5Enn67WcG6CSyh3K0NwXdn/Cuoj
LRF9U8Hfdppq+1/Q+alDYTkcCnE/Wbe2HBcmIl4/NsIFjJjtJPwZaDFqgWl79DsI/8j/8lLjNVFh
dsqlLX6WH/B1EeVnXaGzRWI5Nrcyv1TV1mDb7kmaZ1osLfd1/dZUl5qy6QM1dg9/udo2wjN0OHAd
uT/SL/ITn3pO3aS7Ng48CelV+Ee5/kByg95vBeZ1ReXCUXQKoYh03kB22IrxlvIMmmPM9IDPywZ5
TKd/I5eKOds6pS2u/G0onPgUwunrv/00Oz0ZP8uXKR8UtvFxeg+UP4KE+ltXeyhC04+CWSszq3Yf
WWsRULvvRmujpZCOLr62i5alDD01VfJCUrWLCTT3m9RfQ84XnXuvQ8BGwU2xV+i7qHJn8v/QXMfq
nvk0lDIDRWmhb9vuWwbz1e2s4NrN+2n1JVYu0gaak53Z7DMWb1P20See73K0IjdfNyyonCIjJYX6
sPlr3NKpQ/jYKDYEjbVrw9JTPs3IdqeDoJ10batntDy7ii5yUH/plcTwBmiDz/JmBl5JVKvK8nBv
pHvJPxTaU0kYcG3GHNb+ScN3J+1ENB+9O4Aa2MeFh+Zf6s+4UpkDvSf1sr7e5ePR4oMvhL3Y7AX6
5jj+CeafHF+PoL4vynEaFDtwZHrxd05njLb+BnzSIkflBxgd1aO8s7UDBlIEzWsNOepski/TcIPj
rMNOYC+fpvKgQA9AeJZnhe1uPz4mGCuW96UzE6dq86xt6cEhmjjPde/3wXdXBlv8SFZ5swqcra4x
PGRO82BAUu315QUyqCHtgsA7XfipIcDbcbsGukZAnkE4eAZsh/duUTF4Ue2ZLoEvKJaFTR9sGkB/
87PStlZ9yhgpWyvqnFV4ZcBX0fautOKTBQ3bYuy3jpS/DcWOF7dlFaTtuuQ4Rh5UlP4HIdUKC8R6
Nlfj6tt0VJauZ8roJg1XmnEeu02vMEbfCtYzsUiZvcRcOQEszHVzwMO2EteoOnzWQQ7DOnqreCkm
uotkHCwOYhRYfBIFhPeUYe15NJiCFBWk0vc2vXT9SaHgMd51hQoJY1+7VqtX21LOMmv3EJz8fxrS
UCWa/bPTGMLSUc0FHsKllRVy+jQvwpJmuhyL6ZtBRbUhPAE3R0P3vCk1W2VZiohqXaM4u0icBsle
bwl9dmnYaWKQc5/S8WqUD4A67DN4LrNvaOfIlDeF/CXhazeZwnXaTozegKdzwA+TI/KSK9vafKJg
HDkx8kMbXXgzUddnykDP/pRvWrj3RfyS3G28HlllL6VGZ7yEeQ/vk4hG46DFp5I/2hRzOu+hXzmw
NHkkE5KDeX1N9rYIPu2EFIJIO8/jmxHuhHQbpu/tkzrGrS2XRxpG/SEH2shmWFyr7Z3FNFNAIhsn
6hmmFyKCOh0DL/PzHUFhCacTJoXsJPDCaLwgLOIVSl9B3IfyPaPekXP4rBt8JBS9cG94GJNsjd6k
L/bmeBqsHaxhhgBkLzAhtyM+WQMMbk+eYTD+GuPOAiiXE0XlO9BKSR5BiO7zl/qi08MkVFEqIUSG
JbCqVNrZ9Fi8I0G39ENDEB4rUWWj8Jv4G730xBFHr+jI7HdEfw81zUQuQaBbZ1ct2RFnSHm4Y+ms
abEq18fR+k/xf0b5vYXab0bmDi0g66hbNp7bNczlrMZ3hbJKzvbIR2p+hvSVwdICc1Wx5HJD7MW/
XOW65jXDOq/WKlC2yNFzgvj6L3N4FylXlWVQxuZEVW+8MvYQeCbg/IjtSrIxxOP4N3Kah1/NeBfm
oxG/Tw58wuy+FHHzZ9BczZAVzJpw1VXsTtVOzo6yNK3C4aznHxyXmrpbXnjdf4kd4w/9c3mhuhb/
AVl8eK4bE9cxi3ydl8Vn2NW/W+EhFbbidFO1zz5ZashKPE3iJZd3WnDUzTPmKWXaAJ8E/2mL/pE2
YdWULPNJVkzeAxtgC+OswGPiaXKb5fM5BqAXykfEhpTpqUsaQe1RDTopY26OEWUbK+8FLaPGEqeL
zktvZTB+p0mIg5bK932YjmZ5H/myx/5ojge4nEq879QNE6oO/Um2bnmzwAJOLbQkCWUbP5tFA+3/
TSCleMIifyNXW+1aC5dEPJXpZvkAVX+N0SIgz6TvX1Z/1ba8jXK+M3pe8w4IV/dvGZ0KOLTnnw5m
QDq+WDDZenei7VHlRynckCvgUeKpdGAk87PJm+VyUJTbCFFQ2yf6hyq/ydRpff5q649q+IyF7dxx
YBIfHJ+b4cSBS42r0KKQxcZmfrK76eIHAAzvFm66yc5XPR3RpaeLlw40g42/G1EnGuG7yMLUYYLL
oD0/zzvT9HoMqM2WGbRdKLgpCAiDWcsBNEXnIf2vQpY74PS7IEXtzyfQ/cXUext2qTK7bI2q4ikF
2zbdi7o7Cydis1ad8BasQ5fjRacm7YQPGl565clmy4qeQtiZ1inF11ddS+VXZQcAbXg1SYz4ED7L
1l0tTjKQ43jY++V3qV6SmYr6HYlzPrhS6mo5Y71tZH7XIo/uc4x31Y++gtlQb0WDBm/faJRKuBJE
5R+jxEEcKfe6VYxEwSr+Zdq/IjhZMx5om2YNJxBXuRX8M8JfXd2M+M76XVoyyL9G9bVKDo9lS3oM
2k2tXDUcNUlKQCIj4ukQ9Scr/EUJIH6r3BCztLbAGS4rSC4JtaGTcDrzNSsaleSBVWKTIrM461C5
KEnn9F0N9rLw3TRcXRyZxY3yobJK5igIHIqDXN8V8YMrKtcpR8eN2njpYp3m6RJuyy2DZqDJtvD7
TZYHj17FhYMmXGSULYwnQTwM1ffivYuZDIIhZVJ/U0dlq6b/KuuSDD91dtNNygRsyMDBPIbLHOVf
SoaK2iVni8bHIeSewlRegREFIKfwh0x2fuMQhGXjZ+LQkIkICo8YvNxi4QDcx2Ara56gX2AIsj9h
o8ODJDJFxdvFRuJBViOJjXqM5m3PtKrtjln5DjAPpw+HoIgowGaOphLnIL9mBzGJQpKXdo1ctJ3W
m59+J9Wjaz/Ndt3p6zjYK8rfkP+hVepZLlLHasrv0rBl6Q6OLlleUDCPQ7ZT/VM93ZPmW6s+mu45
SA++ECUgY8UL64Ok7CKoKAb4C5p7dgeqiF19q1TPvMO0ND2i9koLFBSMTQbR1bJnVm7n8jAYO1/+
gtiHqQfV6IEMC/S4P53Lcxw/oEVwW3BmKFeZkIJKElYsjQnlIRyo+Sf3B7yeLPz/BvIzxH2nU50C
+wPU4lbDb1SbrtKRWzD80l3ZM+zQZPUr6M9xjcpdfo5MQYKN7lnWVo6uKqqTIrhjNLUD2hNyX0T+
AXJFwCuE6rnnjeU+YS2WfI1MYpc/Bl+HFLopVDzN+J6LVyBcBumqSYdq4syizMeOu+qZGUuzl+GQ
8RfRTXoJlbVEdpzyrZvEyDrEEGXfic778D5jbm8JaAyLGzB7b2nWFJmTNexsUsy9bPUnEZjGueLz
ip26/mnydBSgS/zhafqoPfIHeDw1PdAUIIPjWr5O+pk2nyJ5iV9wlyepYhtYRW+ZerQ2cXk0GC5S
BiO40BGZspQhpjKsjlQwhb9Pxl/ey3x8ExjQ0V9rxmVSHOHPnNfJK4u8qdw02hbkJigtB5xLJZ9a
05n/MtgHBZjOI2+CJO9q8gr9M2cAp8KEQUOiY6X7gka7Uqofedgb5r0Lb2Z5HPRNXXopV6KhftSM
WgkPXFo5IaOX1T5MNllDcfbHPb8ZSO5A30z0chUlaPDXMZcGaAGaEVmZcWRgU61nYz/R9JcnklVS
aVsGVwTPyGThe2QvQpJ1BSfQyrADgnuuguGg4RYmZvusvNy6Pvz3m2P4GkErvsXTMcx+KgK8+Gi1
IEJTTdAoSrexeGiDl7ACDvObxQWjQQFfqny25B3FuuEN06altqk5ZFZMPQDNg0S3Q59zlo9J2KmZ
F5knOCZpD7vzU46Qs7yrslv1XmM9vgiZq86cKKFLNJd5pYsk+G0zJB8zS7mcs9JIv4cNgDa2mAWp
SRlTwW3ypqfr5TNnYRGZN8wsdihCOsOsOW3y4K73/1r+rNwbUN/oEla/oc4lWuJ9fwe6tiKQB5/o
Q0y2HWsZACafHeSQFsnMhyx+U7L36qroNtyhZbJlM4dne7s8zYK8r3f9U/jkNNfSTSudlYYiU/FQ
T3Mke22BDvCwjDUNGfHi2my2c3oPpRe1gjRtZGKrikPeXdAtsbp99DatYv3daT8mwW4Zu5JlgYF6
cRTcVrku/2KR/UE8v/hmhOJuWAf2xRMrUOU6imc05nwijFyWU7Zdo1hGdvVpIOhp20+uwdEgc3Qb
zGuyQ+wvSB7YN9AZUKo6Pes6J57IzltoHjdVPcflg4FyYaAsHS+YDSPhPE3M47wpO5QeciqfNMjr
MkKqkg+GdbpyLImPkF5S/vKPBZOD+pqGxlpCGdnMnzH7WKl+M5N3wTobLSFVx7rfizg5qJAHND7R
aGdasLwqaXiMy99Jhd1TPBVGJf9j6bx2G0eiNPxEBJjDrUTlLNmS5RtCTsw58+nnq8YAu9jFYMbd
lsiqc/6Y1F8lVk6qysml2puzbm5yY31yS6FUfPC1m9QHsuMlRxKKlmP5EJvzAN7GbBCANaIlE4GC
BJ7aHKvbiksvHT5r0vOBEiQic7KXR9ZRgTGnZQ+2tlSB8satu+HCdc0PEzdntTQXnfXOsoP/l6bG
js2HojRfPonj0WjWQX4pyCCkCs9y3mPacb1zo1DrujaxWXfEny8LJJLx7xgT0NXuBepiBAQHQQZ4
hzR81u0M0kxm1pFeFf84Lp92+ok4GTpyl5enNPgyUVgN0SEDoLH8N9LTEVt8S/Iml0jfBkWDR2FS
keuDrF5D9zVAWeKvm9floyb8ZG65hKjTZyruBHPapGBDU0vfKge69usZH6H3MNt3x9yU6rpJvhqf
6Wg7FF9T+ylJiH+5yIN/WDa90IH8aXi3AMO5QAdi5SFWeU2/+eW28m9AzfMs2rEfLmwhU30hASMb
tWagZK6QuXi4bdOepsbhBi5PQwp5aWO58ijtNgj/KnhuQo7+I1nyG3yoxPXSUVYRk4KzumPS9cA9
SG9mZPgTnEI7MA467/L4IEuSEtF9hdiGY6786gPyXIr3jdOem2KrBqhtkjeJ1xXR7hz7Yyutmgp1
5m9sC0ZXnRn0JUekSngerSQ+jyc/XvIPvQGutFSTJc0HIUbne4cGn7rud4WVQzxvo/6pFre0PubZ
j+PlcxJlkS3fZPlp4OfzjAsP2oDoR/X5C2fXJj7Ht2i60DbnADXTLDbmuHdc8u2paHCFxs0HzeeP
L1TYEGASZOuce8M3amZoVeBNhItFtNKVd1pvRT8BUoYHyi7GgpMVXEMZJ+EGD8QiyS6B+5V4GEQI
qAXw6Djik0UlHy0UT2RGLXTNx83rzA2dMnLiae05DoYhOAMMseWazi5h364osKp6DIUEc4wHReOs
4fcadn7+FG9iTrG1A4THrlkDmcbjg0Dkee0fdW8jVm6xJHBN8CBy5wPkkMOGEhKzEfnIT6fcTNIy
8khR5xdQQUVN6OZeiMLH98hZd+MNqfJMK07TyKGBxJdKpH2arrJoQe1QYe9TMRKgTSjaE8Gds1z9
0uJvYHuLdtXskFJcgtFRVjtX3A0dzTZDsBmV6wDeYC9EFN8jU5aJuZc/Saqbq/UV6e7CYagtcOSk
vOhMaJa5NsdNYb53FfwRH3+cXrTmrpmYJJdJcbTVP/FJWNqb1r9n/kf1Ck0S33quaOnASshJJSkb
eB/1EUs7wMn73xBi87qMXj6TeioXLRYP/8fX1hWe1zj5mLI9nxtFZPNWhQGY9QgsqY7+KPVlMC6Z
LEjMk8yV0h+ps8P3iIrPIlmXoRg+jnahCpNvQ5nHdqRvEjUDkdk2ZvQYo5AeXvh6FTR8NesDXPyE
+DKTP3zn4lU3SAbXRLlMPhipBQf74NSLut031k8afgxvZXnGiE/jvTHDoMh/rYBoXPTd8E5Zmfgp
HTMUewqTkqMykdFwUn2mzW0Y3zxGuGhAc8DwmrE7r8p1z8EuvnfEhQLbyy1Kcdsvy8Ka2Vws4y7b
Oz38y+dfWc/iOwIvDLiUD6VMbyl+vUPAIl9RbKuwSCesO5Z/8syVvevGnOfnXk0vSXu25h+qfK/b
qt6XVuAKmYH+GQ91uprdXfA5nvcBPKyZMG9IUhb5jR6BaHCb8qfAY4TEnRu00hEJ2IeGMoWQo0oX
ZB6FJpXL3UxpXxkuWwZ4b+dFFxR3gvOxYgpXt+PCXKF3k4lU0d+G9L0M/zSoYbT/Dk+IyMSaYEHi
itec5bsiZLvJjCsSs3ml7Fts28qF9LoiXCRLChaTt5zQCtH8YwKbyRMdV9lnVjzF4Wo2L1K+Zv1F
pazVIwFSxjzc1jSic2Q4GQXWINHyrInQzZLCHCKBjiWOhbnkWt5Ps+SOiP8sLKxT47g2hXYNoeLD
KVB/SmumttA+B6eDOHhNAdMUR9dIBH2X8aJ6T4X8BIMQbIckLgfAUhtxer/73oWRYbLhMXBMYcdt
qOS6jETSSsVfFbw5/YG/NxQfwDJ44m1YVu4Qh1vheOkwiaa8HC1JLf42bnYxarrYplOW6xXnfE9h
uPWtIu/JTY6u4lhbNHZ5KxLlJShJzW0QeGK5hvmkAw8fo6U9WpiIUOhVQN0RXfA/kGIWtY8qsKms
ITaZruRjeLBZnSFy7BLSPjICg7aKctFZO3XvUyq/qolrct+7/TJq92SAudzf4ZILxfi3y4B/0Q3A
hnGMu7MQaHsNnU7FpjTvnTKB29JZOTwS7zF27PB/jvQhUelZ0kKC7GJNAXc8rRiZ1xhfa8RL48ZY
tUsJ+TliDOwbvAKPF4eu8YsKEM5cFEcBbAkb1Yj7q+OqQJKkVw+d6HbUe8b4IfZCnIlOdRJ7Z1l9
1X8xJ4gBpDWhFaryk0aaKUE9EBL5VSl3SfVreEewqJxUoOyki6tb3LV2z+VWu6V1hX5TyquNiHch
WtJvAqiy7ARM8lslP1DxaY0YSmTpokkJOx+ipUZD8td9e/LLdnaBpmBy+8rMI58MO0zIWYsD2BXy
H1C/aCLt7H1AkRZwG4hEA3VLyAkN8q76SMOlrp2K9uD5/ESkqV7+CPHQZ11ODADjuMwtFjABEqoW
5Vhnx71ubjV1Z1dA6itEcTp6WZzuIIkaxY/hu9az2pnfMFTERvy+o0e1PpzuFRo/fYnsz/hpmbFI
g5mPHvcXzL0xl9iRVyOp++4krfQEunUBQslwRWxQh4TdkGeHe9OWbgHGZsHpeB0h/OUNO1NjUSC/
hKZXsOqhP2unoxlc+U7tCUqO0ShyaB1oDsmozcpnxok1RBQodd2yHH9NFDEJKGvZniu2/hbpnWJD
xCavKj156Rkws2PIC0ijaJBC9QP6NQIGq+ksuLDorZH+tPI1+ZuIC5EIRo57EJqYcWOksRiUNVK4
pamxznj4/JJX1RjmvgJIuqvlY/7GHBQjKpFvdQexUqx76akEMMjsDxkJHuKiinIOxicZ1G2BcSCj
o6YbFxEndVIygdA3S00pyTWBvwZXJ4srUCioxGGAQk27dEHN2U71KdvjJLSwNppKCOeo2fODVqG3
ymy3Tz4TDpKZhzdNI8ZrPhrr+m1gpdWXANyOsWsYvsOzhV9vMg4OA1+JV5x+OYniphlVy5Q3syDz
d8EVM0d/ymCniywTNgxvPCr5WTzvCTkdaflW8uXTEzXjriQsgGdpxZfv38S9LPQmcFfquBFffus9
alLQQmq304B6SnT1GciOs1NlVvaAr9EC1GHa4ao2nac87bXiWkpvOXEzVE1nTw4F6sXU8E7YJ8HF
jB5U1zlAmEVAPafF/2XE9XLstE+yEVj2EIACZgrXCw5arThjx3ONZCemrqA15kRJgjBAY/F2TmSK
CRF2XwlrEr94TtAN3dOE2rq4/YyMcmjfXFDaBTwurQt9WmVxvdLrFEJWkHoIWuGAMrJ8NIz1tHc2
6qziKhBbltnS+b3HmAQwVkjmzgNDdZiZhoUj0+m5Af6GBYEzg4aUFJTRV3VprVR/VxhvVFZl81dZ
rTyGnQYEFD/WLAOsJ4yZqjPS4cRjA6IoWZtPGzeQmv+YyqWcDkQ26fRARV3iClFqovIdoYIu7Xae
rIDtqHlEGqYTXFNCGm/4I3BEV+m50rcTmK4jc/uZ36wOqJUsXtzOvjXxn8+1AHVgnP3k3OhgrmhU
8TIF1meJRV/DkOKMX0IW1bf0v2zYn5e5tKW1e84zWfinKV2H421wbiOyxKCDSmMfOMccAdhVEeb9
TXOHE2E3KveqIo66+s6fWvluFEhDQNLMgSEfeSA1QhvaUd0MWEy2yYSIecujzB3OVQA75O06MLMO
hDizLIQpLVjZOfE+DWDHnrpQKh9Va5sYiFJFRZGDsTj79RIZ+9Ra8W7iMBV/Ufcl1xWEjjyXFapT
HAfIEGUU6qoUjpuzlDdbz0k1eqkg8lJ++sIETdvhXJ1npDe59dyOzmN815XTCMss7CSB/deQjSAF
Zy6cKRjWPi2tEs7W6rP2lpqIurrVKDxCAnDk/hYKPwF0v41GAmRrbiCJFwBYFVazZq4uCwrjAR1G
40DH5qJSH7zE69I5tuZHhThjJHQ28lGP84qMVIlU0cgbFy7QGqBI+JNMZvivIHtBQNT6mulB8qCU
OFwSeVMPu5q/hDJvmYlfpYDsrJ3ms3RV855VomdeAH7SzUvZf/Mmy4mLrVolHv8ftfbeWheDYneZ
aBZiZeeVzjA6JcDAvYubkBAfjF1wdVYK73CoLeJcUKug0SUowKUdpFug0apcgM5m1TuPKmJJoP7b
4barqWnjk4w/GSLDiW7jc24c/BQyiqdDY6Ihv9S1ivrbR5Bt8w3GUUFE4Y+38JdhtvFehtBS7hqw
ZT7OCJkfshfZksBLnhL6YsvnN/TcNfaEeSul9JIx8uFH0XKYbULTExiCfsEalOYzQEqkiR+cgUSt
34liUQHMz2TTTe6wpNFe5yWH0p/cTGBuu3hkv2dFVgixjpgO6UiD4zrY7b3hVyUsldMoURRWaGdB
y+1CAQCsS0m02rhRsc8mtCbf9EeiJ5eqI812M4mbkyJrA7NDkVez79+qPkPM8rOeCQ6QLr+PziHG
mRbfAoRXNuoNs92K01qNllxHM12ZS5hKcKg7fxpRQ0RdMqz7Y7Z0vJ9cfhfokFKNTFbV0snVRatz
E/C3k4M5DXTUQCCA2FsdIOClp08vqpejChJNOORvZj3TblEv/ZWWncVREAQH8hwpkmIZW3bjViXE
IriooSsHRwGx4bEQ+hiUkWuFiifXXoTpCtwx4B+NbjfuSuujBgI2I4Jrkq2DRtvO7k6GIoEvH0mT
d6W9BU0hE+ZBtS9mvsmTq1pl81a5xpYFcY3+BNF8r9FnR30ai1Bw0lcEFBOO1Oz5ldhUFq16SDkC
a+ZJNfnTkpdHrMZPyZUmvgeG8DlmNkqzFYUPMyV4xVUY0fOTODea/OaUe/HBFvHKevK8iSsgaS+p
fGnUY1H1rmVPm6DIN9ZEZdbkEB1S8e7lSyqMgPepQFx4GSEApc7QhCJQiE71n3Ex0PIKh7Cbpt8K
FZllbGr/w9feKgTPcUO5evqUtU9EZ/8+OnAlFK+OTGbpuGFv0/JXiTmFBAsJZDokSDkCWxqsx9hc
QkxGefpmmfNsxatXvLfdr4RAaNQYl5plXtz7RbuIAd/wkpCdBV16Kgp5NphXHVyjoIAPIKN8RP5f
1nLuoyPhjE6He8bLnpCFSZfwfJiQuivrKluU9nteb5XoEnR/Gq743G/IlCC5R2ncZh2xatBDRVNo
uAKhnamjSfoikd3wkFqzJ0d9mUx4OjLYsnyVtfuOuGr2CO5HySZFz4WuARKvF4R/KLP2r6yXprwm
0cxmmWvnQfReZj9m8OYnHyNOhQn8qOvfooFYn/HC+OD8KvKnPB4rdArFO/lAqAXXNuGuf7q/Cj9a
+/KDpUe7+daFpB7MHsd6vObxhWBKvR3cFjY0RF/e1fKyNMEUZj8G052JIyW7cwEo0ha4j8NiCRmH
LXdnuyVBY7zErJvxtCVQI5c/Hfvk0R1bnzSId2zLmF3YzmSEWDfPwxmvroxoo1YbDcoflTxC1Vjf
WPzqLTZYZ/gwVBwJUGDi8aIhdquTbWbaPv8uigux8VKtjVIcKaSBZoJ+6FFGTE2e1QkMrvfeKljo
4qlLB4FZOVTbIb+I8jMutlkxnSimQIop5EKSuvQDMmFIDb2IE8zyPmXTRdU+i4XdA5EGa4bFcGXi
Sa84ApPop6K0l6ubSjiSwTughxgX8BMu1vkt5u+TSTbOomBimlAyHB2kD+bOh18r9Z9yOlvZPcP8
WFLQUvPSd5yAGVMPFm8AUmbyuU2IKilaBxU3k43ugq+FLGlkMmwnagqUtEM5WalbC3cUzEL7Y9dP
SH8H4/uMKQ/4vy66+cvmzDkQVDVryv34BWZr6Qy/1aPCmqBrFGsP6FXgB8vUHSHTxBJp1n8Bv/FU
wwFJdCJOGzKosMChjeFybYczttDkqrU4OlB3og0k7ZaBkzwGC0LYeFbQt+IQ7ErMZYixzS33jB9t
HPU+ubRMlZSiIpWG2R/L77L4VtN1oN1s/iYF8C3+Rq86dNoBayC3G+8KUlCEPyrFYyz16bqpvyds
lB3kLVmA2reDG9msPnu6LMK1ka9tl6JtnS1oliHaXcabbEBYNAL0/DvNBlCRIa8XEma9cAsVFw+o
LVuGIeWttCmROPsLdQAaWcrVSyHgJan/EalGvjVdad7CFCx0tyCJqAKn5scuyCEDP4hRb5GYh1mH
VlUH6Q1DDu5kcNWBmWRjIKtK862MJTg+1PU5VrZ9vycMmLykd5JxDl54GThWS0rkWVhsBnQHFyGj
fK4gd20xhEGiK+Dd+6leDv07Nv5ZApsfNHhxoSGWIeJ8Kujorl+m/Lm/NO8tA/8pFiG2oChbaytj
oUtLL9rX0lIjJNdmmyauZBkA4AEZQYjKLcwjxxZsWW4v8uB5V4Gf2U/Y9prwXhaPNPkAN8xIl2fZ
VRZcfCZ+X1AZpeJXKeGaTGYXkvY6CFGhX+4ZLpLq+53MfZWCOO2tZw97df0r1f4cIt3GhXoafYK6
1lL7W0PiRcYnv8mCcCl3Dy1+s/0r4IsbWB+qvSbKnUzShfwAxTCkdRX8kXUz71X6724B30cZruSA
HOW/qPuREdODAaXarTTPLYM3nwgFBJvhSvs3hxqg0XKQ1zmVidWF2DjSNd9GwA8xKzrqgXzeeVzf
EI1wN5r4rsjNld8N7Qz4R7HmiCaXXF7Ck+UABVHwelGKi7/F/GZ7BZkKhkUCXBYe/b8GinaSBr4U
jGRoGpLxI22XnXMPonsQ/DXmTeqvmbcfZUbDEzn+y9LYFeq+TbFfMn6RgVQBvZtsnC2cjgS/oy8K
ZR9iTeVeo3F0XBXx2dRPqnzta1KDzkXwpzl7wK283Iqg46+yXBHbhbFuzRjrwtGq0cZOObkLymmv
zVTjKjfmXnIcuyvpIrb9KKy9RsofhCe0EhbL6V6Ybw6drQg5jTcDkMsodkb/GgHuS/VMu7r4xZnH
+uwipHwk+Bb6sdIAFa4Kx/MQ/KhQqRRwJM6CLs2cshBtjjOc4u+kvdvZm9S8ugU1dkCmcTeipMQk
xqat85yGBLbGE7Fw+mGiRpfs3OXY8Gz7s7ZfOfEBjtrFi4gOaSBd2xUTY8xiBtzSF4AUpyFZo5Hi
KTfCs0DjJ8IBGP604Ki2I7arahFik9d3qnpyQhwBW42IGBDO5kp8LCDvLQKdmNQ3PgdXgo9mwv+d
mlMS/qjEPHXSn9OtEUoLTXQGYGP3P14Kwmx80hRNZJWrD6TNcFF4xqfTPZWDoc8cVDMO8YIHmbRW
JC3SZ5yJt2Q+8VYzbbrAckgZ3CBfCOq+xdOFhCqS/hKmA7DZueX85BSAV/NWJ535UMiSmF1QlKoc
GCIWbzkGrxyaFWU7xSSk8MXvmv0BRBIqj/A5jsteWvr5e0QaevTdE//jaGvciQtMciSQ/qLSqJfF
OkcqZnyAXaELqx1m0+CQwY0x7pBrVlcHhKi8MAPhG5SP/kunkI/8f2Rq9CUT2SZynl7xiqafaPrl
/XOdeucDfartGqh3rnAnLwtsYIwA+EhFaHuyFpgnr1DyKRsHGkXnbMXwdTEhvatSS+YB07UvxKQK
FWqgFqm5UZO3suLIzNE9J6ew3eTGviSAhR6pSbvw11MOFhJ5NAehc5Fh1JWeGhuY3wKCBiTCLHcq
zAQXGk0UIHh3HabKiF6O/dV3jM2YZ/IFmbipTSbBbOoOSDE745k1XNXynbSoWaSstTAQd5eirvrq
QIgAUsVdtkI+r2/KdbSCZm8Ollada+WdxwVmP9K2QsRvOMezUpwL+SQnn5BIiM8ljmwr3vXA95X0
R8vufJSwRnKxKOiMS/vNkjZke+KIxmy86zUbZXSHwPhbN7Z9fBlyKlVdXUP4jNFqyF/JIWFu9uYN
sQ7JVRwBY/TovENt0mS5MRzMkK6uLAiwARPnd8uqc/lm6z8AHDFHT8tThLoFRencSLasCsKBtoLi
dp7866uQlMAOHW+eHEpVIwNnE+M3yHmMAATI6ZYSsMqJtF4jXVkbFv18ieg4/dPzs/rncdQ6O6SS
I30tUFyawp7kXOLwt052Wrjw8xUMi5/fUwT+08CBXjIdg/giTaVfwAfRtr496IaswtaMs1c3TiT5
BKtoNeGhb5C+IU5HZOJCMUQqJLfaLX36QH35mjH0aQNKs35JIKQCBscn6rPbX6XujrCCm/ANbaSr
aZ8OlaMUJgLE1cZXH/IFp6DF0lJMGGO8h3By2x8ZaaCAMcZvi6+p9bBrw14yzsZ85GD7Lp70eMkM
tGr03wYYQGCeXB840GsIccJEYTFRoAfq2vbeq+7lZD8xuLwBPrpIRtruQU8gWGiQn/nFZuz/Wp18
dFQAZLzEF+K5AiYKBosONcOEOhhXj04ovtyARfrVqlc3IfGW9iVWvxT7bKb4ionTtysQYI+qqhD0
Wjn68sOp/lp71q7HdT/sCdeJ5VU/HTq3g724yuKrZabrCDSglpXOcI4bA/3w5ALsB9SSUkr+F/5A
qgnqRvdOE8NichuxZfjACvaS4uykeQifi5+i8PfBBw40eXcgQ5OEEO7Yu1BG9aazdkm5K6Nr5H90
PRwB1cpEjPFZe/6+6RGnBJQ1z7G5LBj8mT4iYhg5qfpdZf6zhXgcTBBgwPe3DLYZ2RTXAJ852pGD
s+nXCPWSaCHx6XnnmGed7u3+wRJo5wvJJIADVBDMJR/ZNJKNZVL9y9q8BrXQFGLJuQql9g6yPjfL
dbMosTTu4Pk6jMkx6xBRw3TbzvyKE4wOy+CCML5tdgnsKDVF3AiBvBvGs5A4RtxxQSNRM/8HDR80
W3LvSbwAV82zjYrAuSXBhV03dLDYEImZIUVHTVNZO9la18OSxmWhTyZUrZk2tb0yfTqF0nkoHbhS
kvShhlcAeGTxbJe4FVPmnVlY3uwGASEZy7XGd79mwU6GjzQ8FdK1DZ5dcox4N+ppD8JRr/u16NXk
3skTF6VXVx7UOZr2bJVpvzarTN68mh4+stol5BExxddrs1MXZn2wWn65culJO85uKHKezWTlyMsP
Qo9nEqA8zyQ4+yzwNwGh+8qi7+89cFffIdfwTyLLQjOPjkks3DYmL48gzdFLXUt9JnCIBifgQPZA
zkVdzB7N+KnWH/rSWSGUEqIVsvkBOtFYAZFHym40tl2FftFMFwZ/PHZaeGWw0UvFlj2VPubLtd9v
gT8s6YjXGJCLR46kiqgmShw5VbOv7niwCDqsGtTE9Bge65ZILA6u1XTnLhLDjwk6nSNSlKsAUuCX
wQuXcv6INvxXlRv8FJlBjyCMKwIyLDUO0p/GTQ1hcvwRJiYi/9PD2J3D9pF032QGYh7wgRB5z9BV
1rI3k5rPqHkfJo1P/OA1W+b46kJeds9lR7dfxdhQQP7Hs79AQ43HsbhSVz7o7cAO5qcPn/OGwQ2J
OykV75EL94A0sjtnJr5VaR1S1w0Cxk4U3RgayTmN8C/a94Y9nXJwNuC+O2vWGUOgKHkJVrrx2yTb
BGxFYaMQe3WKBQoyjagRb4TARdaSefdA4YSYtgFnHN6i5rPEhqutBgzy3L38GgHwZLoeu8Wg8sux
cOVE1J+DYjENC1+w3DPewAXNZ6FgP/Qb9R5C49El32XJUB4cecx7hWm2G2ZDPcwd2t3Qx8gEyP7I
xprdaazY1Hq3ddaMCUP9jnOS45kXABEZ+XVuKM2DAp6crxEbZdGWq8Te8xPRDikEUgJk2S+7OTjU
VxeW547amQ1HhkHEc8WsIUBBP9g7PARiNCTV0a0qLgniR0Jg3C6/kiNIAskxbW/DZ5Os+PX16MrQ
oNYb3ucyf0osl131VVLyzoVLcyUvyTBjMEiDHc+X2K3V9hibFmARH5f3G37RbSIkWNLI9VFcBj2i
5SSgsntbt2e7/8OiICHSiMZVEK/efWsl/JRT/amSI0QQact8b6P3Zmiqzb9Oy2aJReQBu5BwATDs
0llWZVfV5gAiQrgOn0LA9TLDdE6uduqcgnhrp8+BqbsuIrQNeAGTh0AdMshiPgkjwozqu1pJJF5P
BXf4LfM4cHGVN8BjnPxJ+KBeZ9Y7MfcYVgXumhC3lfKsuL3qjDXEv+gGYU4kVfmYy8XIKSgwJJB6
sY2wBasdsMo1Kt9V9V0q94q9m9BcaqrLWJUmnxkT98TTnxrXAhIoz57wzaa5lh0GZ9lNuJ0YRBEZ
FJ8w/MamXSvtOnd2wGIZEimw1O5HK4EODIqE4MYmBSRFjNlBcQwLVgBFxwxcYY1lLW/vpttSs2jz
zJR0e1MCMpvMZ2q/iuEzgzibwUXU4Meja2UWmhBYYo3vhNMzPZgmXqT+IE55jjxhFs65hsaREsMt
MwwxSfT6qMuInm1ty5lT67+YNoVnZlB1t7qEw2+LTJLXlcijsLhxRs+12sLL5jBXXbFpYPxLpz/x
lqAije1fw+65/rmseLhtUn/QS1dM7D0u83nc74Jqx5wwNsiUOsA78CwR9jqKXL2F50rMbgDjiXIR
W3qsc94RbhWCxvuICIoxXvgiFhk1B/6POf9YICTiS+3u/BWZGL0vbmV4mrHZvmq8h6sB0QmwitcC
oKwjcyfzQIxcaUgqNFxOmgP5V114k8OzgQhc2TAv9xgHUUcRL2/u8xDO5yrmnAhE500IPfXHQHZe
na1tfauzv6LiR9RJwF7kImcxVoBHJSJPhpXBX7X5mTD5RllO4Xfo4OzjoCmP6FBkrEcItbN8Ndk7
aM2+o8BOjLpC+BZIa7GUMXuBIGBGZDXeURoYjyegf1iubAVV0Mqu0rrP+iMnkERDTq7OA+dDqjBO
EMsgo3I0BsSQQ8BzQV2AzON/jqy3loS58CdQvjyb9PRltKwJqoftdwWioYbHdviQfFBaZhBkzT28
+JOjVMiSeVKxRoojTrIWd5OOgYZ/JELrwntERYQJ6hYYN9M86Q8Zd4Ci7VJCpCLSgIriGvBsRgec
3KWEjWXTVDunNAmTahfpuLJ1t4zOZrgDTyQ7edYvrTnwEn8v2NfbkN0ifms1kOc0cvVW6uqRCC7d
hP7RBDCbvxgeDeQb1rK13iJCdIAJTBBI8h0YP0jFaZaqeZXSv8lg804XpLwQSjHTOLqHfAXlKeIL
wn/e5Anv6r4fN86kIXoiZuTSwrixXIBiL7p2G4n6BZMz+mxLZ9n88CD+nROkAIUpzrDtOc5GeQ5F
36RHU4aTn3acb76B2E0WZsaIzfsfF2FRG/ty6NXye3BuYmiKlVcfdW5WljaRaugqxVGKgCmUdJHq
BBUB5WFhRhnCo/FeOdI66SkKmvYRIu6QC45ot2DGnuwH16bGGk2Tgaru9fzEqkWsHRepiob3JKMO
yjYEE4hHTIfbh6osOg5Yo51X1iICp6EaVorwEUICbPUVPcPRxvgeDW9ZkM4RgYVExKslEBPpVRZA
L+dvX91kID6qy6crMV++xAwT//C4y8XJd06x914HX3lXU8y2POodXgEAKuOcgbLEBWUI/F3aif8d
vmvMburOQI1a0wFQs7OWKMDZ7rH3ldre4EvDTVus8BKNK2Tb7fAlDtaGWoegPGUSrg86KzJGxBzp
Gu0uezy3JqkCRfkTa/cS+/Hd7B+lhW6b0A1tenpQZkb2o1lw0+rkHtVGmVnjp1hUC8tYVurFkbfg
G9Yq3sB3NHN9WVAcz1xqDJtheIrYtiRmR0RSbi/ZARA98cLd++zu4bFMTVY3hT9WS5YBSQkSs666
DvpFRpi36c9LZres+VQti2AxfkWPw3fZyy6uwIEpiN1+MFNkJQR7N9uMxYTKD34od/c7jxv8kojz
0vqnoXwQzsNbRzcqe5+QorVXkOsZSx4HhEGKF79KzYTRgK9avAo2ITXD5z9ENL1FEmVcXykR4OPB
tLba+ERlWtobnP6GdfPTdDb6wH5iJ0xffvitCWTXvwdIINvawZMP/Z2e0vbSFrOaPoGcBAvxo/G5
YDnQ67d4RD3GLDg2hLWEqFc+HP1msTiZ1pvQ+TrpSZefPflHtGGWJJcSM6wste5ADZ2krOCNQvM7
4UwbQx1++Z0gXbQs6UbrGL3Lh/mDoV4nrb8OaQhit+59erHRR1NgNhdYEgiKxLimyB+8h2ImA8BA
98H9RDAYtWMFJlSKNue0epBU91mof6SLeNW+rmnh9NZT9kohnAyt478BxgA6RNJOWc0VjIxhsRU+
0k1Hb2BO986nitQgNL7N6NMrL+OIipfxqmVOlledA5xCJxv+m0fIvlj2JA3PID5bl+hQ2JuJI0EP
jqXJV188xvxV0PoWoUNUm+KkdPde8CNrcToq8DtBjxzW+gNGoZURNUg4q79ifP0ecbFe0ixGlWIC
3EgdJ+uu69HzM2sdH5aXuBpCD/4tbhTEsBel2FXyvACLsfy19OOVTDD0knkucMywyqtNJlE/7X9n
kcNMjEgKQX+7rl0HYPQgaDCHnISmOOf6rzLQqEanmN6tAnZ0b4J1LN9ie6We9e7S6Kc8k2bfOWFU
7Ub4mFSyvZ0HoN2szk+85ZZ6MauOyDwwlJtZbAcJ3Zfb1Nu0fZXEtaVpzvdEeDi6SUrlcmEmX8hC
Ersz2ncMH8LDvH3ArQsPv46neZghAYRK9vVPmAnidh1hvtpCuup8/8XwXaII9qRvJVsLABjwP4hv
41Jb+UxYb9R4Cfo6Cn7D/pw4u27VR/g7zRKDDZvQrLMW4EN1vB44ZSOTUX8VKhfVOevZkZVHQ96C
gJmIBVQfOo9vaHtc2iBdSB0RzEMFkVFtkxHIoetNIg6MiTs8qQR70Z4Zo/PAF4WMJv7sZsSPfAHp
eaVbjkv8PGQCnTWTxbX6zbSPvAHfldvlKIWLEIcfgjYiIhjOGDj43lucZ5WIDi9uEluHLO80VcGx
T6euc5cb0v130hcoPCEyYX3182/aKfmj+AjnFq40Mj9B1ZojLBE/816kPwjgkBjQuiSRJXXyUTLw
MDH71jdWcEFAe81Z8Kc+wMkQ7p3ku5je/sf7AmzXoks4WhFWKMVfprbx6Y8quBSUJ6NytBlX1ngE
MRUd7dMqMFd1cs50Z64Ze7Ll2gmMi9FqFbCdKnWzdLreNROyLNQz9jZA7xRATGiDBHPUpXzmZ7T2
ueQxN6K/Cre2gH65mdu+5tt7k+y9lBxJu4D1FGZnvNf6rlRuKuLTCaiwKppFhCBI5QnxFxHpQTy7
rGAt78A/hrBfivoo2y0IrpIQoxa4M5tSLEhzlmhmIGiDSEjPpW/CchHEswHBBqfI9CybaT8+JhcC
+BMyQmKIzv4mdHzgOWpMagkrB+fxf9SdyXLjWJamXyXM140szENbRS5IEJxHkRSlDYyiJMzEPD59
f/CIrIqIKgurXvSizTLT3FMuEgQv7j3nP/8wCrBKZlhUwLApFA7A8JhMjpQQCuk3wQOXGI7wJjKg
c8JOxwmK+zvWlWAtxK7ZQm5Trs7SdD3i0qRUAi/F7oec88B/dcMr7rhMhXDSiLmQPLlJ+UWirysJ
EBhGSRgHd4zVFhPXJ+rBjcwLm7sKx2olfU8RZ2YbJrpd+qWVCDnnTE1Kd3Dc5D0S0TLS9DGlM3ii
lWH0ziQsTEdajBlU02F4CJtUwgyrSjl5dRpW6CsyB89PAiZopv9KE85ezi6BI1dniFNZpRYjaSdi
puNZ9yx9BBSR5brSt8kcA6/nkng8pzEw4puPszigGPKbGSkzd6Yp6DHvebJCoQpKzqjM0YR5oiyH
aovqHZ0w87Vsi30WGhA9nT1Hq2csETaCDtXGqXNMDFYxeg9RO/kogHA7hVBqTZvOotE95bhmMDAF
SiuNJT5UiPJnZb+uX9CNmrRhsXHAtn3i1mvQJQ0RksleswihbQlfZVsu/CyakjMGrgOjHI0GUof0
xMZSy+dAvz1jcynzBYYMylmcwIXzOtuoIjCBNldZAQbsJ9m8BkhVLAbPJ/buKEgmisF+srgM0645
+T5WzB8mbtrPUraJ9JrlMrsdcQeizgZz68sFuFNgkootI65HKZ4+RHMvtsSDQ/O2I/NWUAzXNWtM
2eA+5+Rgd5SHzpOw1hnPpWPV1zB7IZICJ7xqmuHoOYTMYfC6WWTPbWsJ8EdBOTHnytkasXNeWuJl
+MniGk8U1dozKupdaERsquNkHGKpMTqnymsPRSyB7UTTHQMsUs0CNS7SaZQg4rYIF4posMA+I1pA
AdeZYq93t/KJs9yNubYQQshWv58K0TYAkMBTgXdrs51897MFdhvYt3MM0IukWOM5peADhG0Q8kzc
Zv0GTeAjGA6MDHsG5yVboxUwrSuPfbY3o0trfobNoxWHBeEAFGtZDM3LOGke+4CELdNOrOd02YlL
YU58iIoiAMrKbwdMw/fncjoKNgsCh4GwVEZXTbsKpZlr+iiLjrVDteceYILHCpA1NT2DB7n5SrB3
8Z8fafAmYAJX3IFIcY7TiC/OQBOOxuSzN3c4qvnSt0aGq/USioMddO8a3ufVVrC+tXor6ysZTYB7
tZQXRfhmoQ7PUxhB+lmaqG73sjxDSKigD5dto/WWSkwRAAuRMF0bw5HguVeMN0/iCYdFJPYrYRY6
eTinkRwP1LGr48rhg80E92WAuFE2aLLg62vjuL26iYIziiRkYcVsXwapkSLMe/fCEbFvJnWM0G+J
vBENiD5YaqyzrmX7ZSwEQYmkCaa8S+h0wTR9kxlJ1j7RoBOTiUmBIcO7SIB9O1ewhkyCT0lBiC6d
9KJmYIYKqj93TImGebfI55AzsgULUV+2zPWD8DICZz3FaMDY06C9FgdotCouZZWTQQ3GyreKATsC
iku9Anm/4PE8DaRdKwJCATJaHQ4HLwYnQcpSidHOcUpCpqEsp9wC67GW/YI9euyBlKeDMno01ixB
SqhesxVnQhMsAOmj4bUsMZPcPpVjnLzUeAkEG9Q3Qu5oLHfGOTNrTlc+tkaY2VNJlNlLQsdMuA/C
ubv6jODqLTLabYlFyQzIxoQCunqH/yZNXRleMHfp0u8OVMSgzxiVKpUM2pfYJvk5Es+fBtdPWZbr
pF8U5LFh+1OZ7N3MTdzqIykfjX7yp96iGz59nwwV1AfRzNLuCSza4vzT524NP7AeDyDKTnPuxtQe
a0gMBD8ARH759GomWZf1rqSpMtVFlN387iQNKU/eKmfxhc1G8m6DvzVvqrUUB3+jy8XM6onEei3x
uB0H1EyS2WhHu0SxhE2p7wQLYu3o5MZNbkfjp5HAyUyLBCnKSJw5vXtCelmRUN/UOtU53w4ReiED
Ct9hWqsRpwmWHVFaYLWHqwDqf7QwTX9oYPGnTMSyYgFipMmOynwnqQsys1OCFUE+y8UFX9B6xleW
5QcNgRZu6camhn8uc0cTmnixOYvYIgQw/PpqC9912tCOuoexe8EdeaQ3m818nLYUhEIWGuuQ87+Q
MmCidhJBwi9h6lrMZCOBBxO7J+DAweFW4UWglkuViML0s1CxzRAgXnF8DSwJxeC59FVS0oXFA4Qb
mHmGBeRvNjmq8THy6CoCOOCTgENH1UtEseRpyoQuH4vVaakgEPYQEeELUncQMGhDCEuomjcFxlB3
VDAM9wj2aLtrgX1/hiJ4qVxTjMfCF00Gh+sPcnaU6MEzSoXofcAyEI4vdScc7uI6kLNDnQNOrbCn
W+FCLWZddVDHQcRYIJpvB95MwVFx3TDEld8sHjIUc9JiHBxEHGDYP5ralUBI5s1r5nn0VdvcJG7e
zvELHZELV6WrpalT+nOsrhk+iCRbnL3s7efmI/awPTceK8kaHR5on/mmsBeMVUcOAUExWGyX7qlA
ke88xTWs21o8PutlbzhuhbfkInd5ORs/AFAmJV65RjTXsl1GL9IpIuxnB/h1wC/ruWm4nz5aQOQh
NN2SLT5iXAXx8MLheztSNqTRoN7X4PK5ZyveGd12JbYOxruj3QvkTBgafkZO5KtHBeMei56Y1UUC
FSVfDBfwGfKTOhv0nf2IRi709zWPXhl9GO0jCO0G4VYJ7HAu/K2on8rs7ZnDl5qPJoetQ7VWM3vK
yxYrPizJ8nlqOvhV5Rmkc8d1t4AhbfSujFrrgEkz4ltFZJP71rrT0GK3ITDU+1AYfkgIQ5eRsRxn
2g4WqHFnl3JByQB47W/78mwi1sBLncRTl2WCMUOMi8TKYyGq25JjcIZPp38HHIoZBBDBgWQImj6b
nso4d7S4yVaIZILqXEq7Xr0auFWg7YMdGrlzjwe2Acpbptlq6FbP4Kr28UJX31P5wuqUJeRVMDnH
DnaAKpRzthuoUnCp6YYFtrfYleyZPXGaji3XgBamnZIaMunlj0JC1+XU2dEitTmQXzrpLsM1KXm2
g9oe9GBqmW89hWBEaNLCdVeVv1XUN8k7Yv8quqtM3cb6Koy3enC1jDMEthqPirdBWkJG9v2XCBxf
Mg4eT4CyYlln1osPrOIBimoPZkV9sRWqjUbpjJ+E6C4RM+cDGVq95Dw9qEdqDyQK61K4mUSndqgT
HYAuFc+jgrBbW6UhiqHLqMq1Ew7DsBTUmwwZJga5EgVQ2vitS68Z3Va6xjQtqsf6ovG9GePnaXHp
oAuL7Sc3VKhJkVg/oSOJmNcXZEGYAU5g6dkXv8nrxsKx1FeNv3DzWapOcapeYQsZw+5LYXDq4sHF
5LZajsQvV98H7W6AaKLNn+m9l2a9eU5VKnGbQ5YJl1mtTGkjvmCEKZdvSnCW08uAFRcDFmEeqLMY
72H4sjPegGK39jApfwOHGmIC/Gp3nvJdJyDJPfR8q/lwfZ6E2RAT0PFmYkug22LitDqiBK4zb9D2
YeUAwhW2J784dGinYGo2MGloIzEb1vtNR2h1geUIwKpQI6RHcBUesDfw6g4t7cwyblJMybX1IxRb
aCRSPDRMpIveXZW/Q661RYAnGh9ALUTkOOMznxl4+B1iGEqAjTNTWSbihaDIvjpg/FxqW2CsQT+Q
oQgCi5YKr/ufxG3/O255mAfMYO9p/xnT8OkJURniCfosXJp6+3SrqV0KN4ySUIk805OIz0lyrY3P
gVUgUMEnI4WxvcBPCAIqHWlFUHIkX0dKnYm16oW3JIcTj2WGcswEGNJjwpI1MyzWbbfdj2OLREmm
ofw15oSE0rX3z3CpFQ96Li4A20baFzGwyFatVkJFpT1idelngriFQl83FmwO40irDjDsvFh4onKr
peGWVBOrbAkKYkDD/u37HAYW0K65cas1OTR8W2o9H5t6+bzzEzwCcPvnFSNlw5ODJYqLV+N+9LnC
EqsaJw1xPikByOJSm1YcK6G2A+HpMD2S2rck1CbxaIzhfXP84fPThWSTJFesP70hIKNhp8fHWLyp
AyZf3TlcCXy4dpWSYMsQuyCkfUN55eeHHiyroslN9U+L4qr1dj8XDtBftZY8gHweeeIuzzFU9M79
evKxWizsxwF3JVwZ3Odwps0cagsdOThrI086qQFowLziJXGKbps/SZNy6OLYrmpKq58wX23X4B4J
ZngY4WK2s46YbjCrd7MlQw+yUYfsULTw+TkJ4V5H8TvarySGjD0nc8dVxy8r9zYqHhAB2u9xv/MY
JXH3ZH0vSQuZjg2dNKKTAk8DNo6tLH6NQDDGcEV4U8wde1uJiSgev9a7jJSyTG++APyOSXv3iFWE
hhi/+YsCuNpaq83N5Mqk2ziaNMa9U9v7xlSjr9bXCdUa8udy1crsd6PicscyGaIl0yU2NkxEqGhI
ywXM6bHSJM8GkiIew1cEbZh9Sjg6mWw5Fmj1cyWJa2542l3JT4MK5HPXbyFceKr7rdreh24tFcQ1
zigATREgjrgHRn1Fy2u333mLm+kckMfNYS8yIFtFFAzdWsNUezN08BQon4E2AUosSIYLY+nzyDUv
afylSS9dM8P3xPoCeTXSrzzdR8Gp09d9Pa+qDUz7Fs5gCQdM2Hbq2QIGJSCuPKs8Fmhyw29JBABM
gZ3K6/B8cR9aa5sBk/aN6R9ATJrnIqamqQFNApKC0gcxtoypY/oo5kCqCiURX2kGGw0+VjAbsR1I
liGhg7HvyAmczFVIeol0rHrgImd4zhEd1AIUHJwDoUwplyfk8PKliQ5B+NZDHSkjAIehmRTarhIg
BZ2f0B4w9EsZUL6MWS/APEJ1yvv1aNZO0dMRULRi6mcYtlkwFd8H3skVr1X+USqnQP4UArzSIdpn
64juy+Et/fAgoNcrmtnQLDx1kRs8thFu8Vv3iW3LJc5hTCLTBLNuljyQeIYxAceyGPvavrx1FPQF
piz1HHUG8nhvWo0Xojf+qsDGwhRPDTY5bEY96MzOzXBEXupkdfP9dJMKzYQzJvtWbrd4EuwIRMQI
EhAG8a68cUl5ELdBAHeUmBJjYcjnUHi12P6xmh3phksJVK/seGjaeU+YRvmthplTMC/R+wVzjgTV
YYs50EJ2z106q0Uyd+ZRK2DWszWCrwE+XJM5Xc8ymGbZlPoPLVEWL9l9devDZTIZXszYIahFz1fE
1jsVZ3GAiwA+jNBtIYMRvREE9xy3G4T7bb4N6rmq0y1uEKPqyakrE1RaI1XPefpORnduUCf3lyp5
tDIHsaHRNY3WUMz6qbZCIshBX9Ot0bzoKNjL4kNQZmY38jQhuxR4XujNQZdh0oS7XGVpmeg9EUZt
JMwBIhyX0T4ircZ6iofOhQvfQKlXl/ho0j6o5Do0ECSRgmDrMk4dk70ghGQwbjomJDVa4aC5VFz+
oKHjtPGtai5hRBAqUGCJRd9gzBsctPN5060w4/JCJzJOtUXlQ30hoSxBBdjgIeZDxkTUom2x702M
uYLzQ9NsBOWc1R+JhmHopS1XQh/Tnd8YGIaoYzif4h1E2ErZavBrjBMxBAxIWvZOnMeTgKVGTbIm
yEXtH0W2MUGYC27WvO3WyrDNun0vPIQx1fsjNh3wezLoB3Ghhne4OoaIsQkybjxc91Y/T9kfn4gM
FATc1jUvX/p18Ly1gBZg1CLoOwtKr77xhNQx1ixmHKDwN0CMYpzk+1feFOQDI9xApHVsv830hpy0
BgHzP1yLhb6KMchQYXo5mc4r4aNBYRnuyM80mHaE7d7ojl1+SdvrkyemzHA26j8EAxdG9Pdx8Eiy
GY61Bt+Zv3KrhSADzRgPUz9pwIrwyGkZoM8QL5vRyNqyfxrqu4ZxiySdSTyojHU6rC1lpT7LKTxZ
sbSnkIeIkhEh34+QLwbzmrnHuIbV8IRyQdBLBUlil2HU6wHXZTR4unptxZfh+SBub6xyWmUhcDiN
toIhshzm1wVjUT4S4/end+6ji258jI8sWGz4OuqoiX+c5vQrDIvA2rXiVGhrST4S/DWMewQaGSN1
guCthmqVcMLXdP+xDy4avI1VKKoDml88zrwaxsW3S5uNy4W0a7zXpP+K9dBuA0CWziR0b6/xEKez
DkOtOMEE/JBpWBSbxUvfn0h2TQjwiD74BvDTJsihZU7T0VihioMVgmcozE19HmO0zW/xYEPXZ1yL
T0NmEqa7bIk1piCNvA8LKh7VKHR3lisNEV9KIeMPY7jAni/cdELdqJ6ZciR8plpj7qyNkRL30j3i
zJuU7HbLyLrkOG3hIiN/Fs9rxpjCgE4rnukbM0wgmaynSxZ4pr5y9XGwJgWd5zTv9vhIVwgPvbeE
CDAXF2Wm2GfLQ/mOSuCooDbH/HacooSPsv3iNtbtwTDXQXIRrTmgKNWmGZwS+cCtMoUtAKnvYeyx
fVq4Wm+RYwpOmh9zsF63XdfCHlSvB30yi9mzcR2hPGHxW9NbpTu2YoKxwYEhCxflOG5B7DwuHA9Z
IHuA8sk2SIftEZMa2KWGaWo+qeVs3ST3AUgSSZK3GFrsFTaBdpWAU2oGDC3mPGjiDE4wXNN2foSl
wE3QV4mXAobQwGDqqzBpYDA04xPh0SpUl7ZZD/MhXPHWcXcZqy8+IB4Uo9cJI70co/2lrB4KwpKb
L6nfuMI1M/a9tSmzjd4cGSJgihr1h0D+0qKKJ/BYlKewPMniNXse4taOwKmeUBptnhGvIyPiW3Kv
enJuOe78uTAsMJkvstc0ami7GGt5mPciIqmYASoXMz315iED8Q+TowwGCY9X/fDxfhrQUAPL47P/
3gzLaIC0tKD7QbeTii9hvhszeTWS5gZwNaoq2My4LEuwlxv8Rhe1cdHg8XKX2U7jZCV2B1naEfDj
hRfVHeZWljlyFBKmu2+hrisgaCGVAu/Bv/FxFGtz0EeZoyhYpdo9Toyp25o7uezoDFcS5tjKUsvf
FSzsLVVYGjXIvHHMmX1niOU4/ei84LoQ1ctOwpS3/W6EE8Zdqr/voZkg853lxUvWxrZQmQy+6yUw
q958Yt4H+SpqnBpsvML8ax5huCQUFRSmzy77zBR8IZxKWcco6PoeKda3ChHg6X3ByhdcpPfvTfZW
V+DAfHQg2T2Fu8ZUC6ZcNLf8m4g/nww6TDE5G55OEW4qHLdMHm1sRg2dxvro0ZX2UwYUHT7J6lKU
aC4i0Fj3iKemEu2QAZTFJjY+VI2oFHiM8WbIlq2+y4GiRfkWYR+C9x6Oncos1j6eJVMs0EXIUBYe
t5Tz0VsXXyUDF3W0bipVfk/2HWMTKQSShUYvnfz2rZUXVkcvdInuqQlJq2LX8TGLKh9aTdEi3AdE
xyqcEmM0BGrX5BJDZjILyDtOwCVrBed8AfHnUeK7GiIe2rABZRmsPziXbDLlsPPyY4pJkqDREgnv
SfQO04xGJQOxgLIHCmORPMBsDoEdrIQ8nInMj8Q8ZutataR6tYtKcfp6lbX3fMRuKrh49QmTQ8Vq
AJk3nH0uwHVM/VYrdxcYbAC3mVYtA3jaKD+69mgy3LWZLIp6QboKhyKHKueX/4SgocDwkFmG0qvW
UyhGpxrHGc4tRsueuBtFik+oIsxqechkIHYi0Z3RoJtzc9xfPTj7I88+0ZY+yRQUEMqKHvnU6tdR
FSEu8ArD54Z5KJ/M6456t8ry15TCRGgg+XQfI7UmLB3CFEH/ORpceO0tIL4OQbzxR6HvqzDaZAiP
0P02gLNS+EfbtLkNiKQE0NSa7cjtXlT5ahgvqQiawb2TQGTYAEkezSHKMVJSd2QVjzYBLm9rWBXk
HEjIo0sSoQDxrRTIhVuGyWsyvDKs3g3JwtMyWtG3Sj1SU8GaLjl7h8FR2e193CuAf3yLoND7UOwD
fcViGsnmkoeKW+fYJfXMFMgch35akC/OolWq0UgjB3L7br33IgC6haCfgCtbjkUAAJlOFzhrYX/r
uhWNm6nuhfbY9p9FfreCL5ceJNfJLjBWzwx5x0vKz8kPaSwMnkW+OYir4ymmE1Axr4K1V+1E6Q4M
NmJiRE9PpGU6/txVbEv1iDmLILm9CoUE7Yde08ekQwAsYibCxCq8/fjl3/757//26P6395Ue0rj3
0mf5z3/n748067l4v/rLX/95xkggTX7+zn/8mz//xj+3waNIy/S7+tt/Nf9Kd/fkq/zrPxqv5j9e
mXf//erse3X/019mzyqo+mP9VfSnr7KOq59XwecY/+X/9Ie/fP18lXOfff3645HWz2p8NS9Inz9+
/9Hy89cfkmb+vFG/3afx9X//4fgBfv2xTZ/3R/pffuHrXla//jD+oSqWYVmGqemSKkqK8eOX9uv3
n4iWaFmaYZqaocqS9eOXZ1pU/q8/VOUfhiaZ/JYEp9iUTenHL2Va/+tHsmoolmiohmiIivTjXx/8
T1/gf36hvzxrkulxAyh//WGNb5/99kWPn8yQRVPWFFXWZEW2RFWWRX7+uJ+Cp8c/l/6X4Ysa8cM9
GLJ8LCmZ7Hp91GywfseHJdwstiRr1xCUvBdzCrNwxhRoHszJ1u2dIcSCq5+sr14jTyE5zZV5NWO+
wdIvJivGm9AenfaGm+IKUHzVegtNX4m1TZlZ7q4YL06SRbIwZqYjYU6aKRAFgWmujDISCj38TScw
wqmAtg3kdWAArqrHTLyxkcoA+ZBy8K5hsHGsuYQjHdoM7sCcoCb4eYENgLX2j0o7Be+s1wFZM5Mr
jlEbcScfY6aB4grfJUdeUbkgEMls7Q3GHUS0GYKBV3VRrAgk+Ajw9qwXV0a3L6P71/gOWJ8Yewgr
yga7H2hLHGOn5k3ewiGb4ItQziSMOnEWuq6O16s12a7Hv0As35CJMHsnYxLziGJTbDD3WaGz4Nrx
cJvcnPPZm3wAyGzwDJklJ6CwSXTNEfwbGN0ak7U4Z0fluwgwWILBePUd7hlTPF7uPZicuVcT2hVY
MwQK28bDgoWlY1o3+SjeFDs6VTZGC5tkApqHD0dwkeTnKdAhMYSc/zUxXwZGIMoxfwxzcZktqrUa
QmqfpIoj8Sb83gap7gHS17xcsAHuB+5o0L4gHMIijE9GLiXZTdDvNtj3LAmhwd2qgwZ98eI1YkVz
Jb+QsjwPrNmrLs+kYyOsy5n+1i3OZ2EhIaCbYxhMEkSwCpehbdoIyZf+spuP0uTZVc0ceHqvsSMt
ohXtiaNvaS4qeAjo+FaOis+bAb8AckJkY6gOtGuN/9NRKzKs7xbM2DT+B1346yV2Z2W35NdwCMuh
rC7Vl/ZCU41CNGQGZ6Nc66CEjc6BjCkXPpoSZJQV6sh2nou2sSlF3I1e6bu0eGcdQWkg+CIb3/ob
eau8AFbMa/q3A6nkH+kg2thbsbtPsJrnD+Iq2vm2sOfQmobCtm1nDCWiTcrxoTnjIWJO+TN1BFov
YlfaDbJRhEsamjui5JkAzGRpq5TLWkcTiDkKOAIzKYnhveZk5/oOGKttqn3Ja6TLtl/VNXLqBSfr
yj9wYzdYo9Xf7pGXtD+If54cDhuYmLRKDCcQHYWEGk0qsOobhOTsPOpPoJ8zPv3W32EprcdcJRfa
MAbeM2UVOQIrqiDiTJhpj5LfNm1pzrTXQC9Enq3jHckfq7AbanEImXQ3llmuTYJX6cAQXnuzoZm6
L+IjdCYVI6tmXi9UHDCmZOoSIPDgg5Gk5OB07RzwFLcmUy9ac0Ryd1QYiDZjkr17EQhwGR9ZkuX6
Vz9CIzYpP7gu6HyMBW4aG4UxbW7uMTx46+5TN2f5l/DBvBYvYxqpUnFYH8xtvFcMveX+TBkiLfrt
E0NSp5/1OK5MquVg7zNHW3+Q9L3lOQnW4Scl+IqCRr8/0VREXy5x4jOxnZpv8UciTJiwM/LdWndI
c5AMw4N8Ug6BdVHCZUOiA456U7rMrfxmbjIKdjxX23ryEJcSzPg9qRPG3LyhddsmaENhfH7Ih6Vy
gpsi7fxvZWceminhmS/Kakdc4iKFL8lw5mREy5GRc1ULPhByz3JCyhCEiHB2vxPCW0zhIExe/EV6
IFdQmb7OkKRNdr0900hmmD1kmxn4tPyUN/wJ73T19ry/odTGLYhvp3cqOL9Um3d0TAz5KZKgdmP2
sEC8N2s3O9mRpjtSE6+lb6skqvARQPfguaQbHtWZuU8BSyFz8Ltgv1PdNhDS8G+seYxUc0eVbHNB
/OcVL0QIQxSIqPSUpQpjbqu/QWenXf7WtAl/jL/f0HKNV7Grrj3Ug3U8J1XvaswI3EMSzdin3OB7
4tTYsUxwEW2+Q3kFvZr6iUZniuJpkkOp4zMlS/64seaoZBWNg4kZD7Zw+xheyqSS5jWjUpvfwVAU
8YUjxPZA5j3LU9yqD09k8KU5ysw7aPM3gXDQlqqMgQC8CtpZJvTGHMKqfVfuFwi5q5fp4ltYMoGS
18REOpcdmiLwf5fG765NoyXo2MrYSrsI/PIQcItqWD3Eg87H/0JEOmJohSf/bbx88Fh54p2fd9KH
Sxr4DRdl3uBG7zAamYxOBTQNQM7vPejGZ6PapDHCMwjUvTs7WrY28v5jpk97dEL4VfL/vJGaaAM+
KMBoppOh62mwcpMqTBbwgLGEyf+TYvL/pzJRV/62TLzH1f1PVeL473+rEiX1H5qhm4qlUtTJeBmo
/6oS+YlkKqpmUQRasqSYFHC/V4mK/g+qN0W0DJnaTVSs/6wSFe0fpqjLmiVpmmwokID+b6pERdH+
UiXKokXKma4ydzI0EZ7Zn6tEsfUS5hrgSn4K3pg3U4zEMh1GhN7OtCHfqWjKOvMRmvIyi+B/+6+x
/5DHnCAccjJrJmLZINZwewMcBNFtt2CUuZhPC/Eap9F6MP1lih2+uupcKGnUHRNTOg4yURn1PWvX
sEuf9d1IvsVq5R6ewkHrUfOt4rOHvNEls4org56JF1libCzxFCb7wd33KTPicc7khIqM+woqwzW6
Yb2nEmESZOowzS4dcm2o76OSA5MJi9ICgnjfCIBMyrQIEKliu6UHmMZARpeZODOlVELEfNM4QaLI
aY01TsbMp4McbOZos8LIbjvMPbg9vgDUxfbZM+noGwT0Ubl6JmSzC3yEUfDtLQpNwUM9cQIBAUVy
M6OPaS5y6HKfdYj3qQsllE40QoMAn2la9NjxZNie/Rx4QIAJbVeWyDjl8CXzOOC5FtsXMw5tjevu
3NZpZWwfU3+ZxGgFAYSaIJpLeNAmxC94uT9TAOhLFxUEHgEqaLg7LJ94mDeeMs3QA9Y+WiHcdSMP
NUyTT6PgUecbj965ruawDHUUIhJmey1uEgohOgLYM47NPeogtCiKxUV4pFZCUBmvU9CupDegATu2
4asWTbMc7zLGEfg8mpe6v8oIH3de8J6KqB3uBvRnFf/fQCLfxpDhI16LrLNlYdJWuCnLVw0T2lS6
ck1PBQFyqkAwvI5XGWgkfgo5TrUYSXkPQSXZFODcTTsnlzCs4vcGqK44kiMMlOZJh4QsfGdVFQwp
cZW0AxUXUBZqpGCvaB0K+AJqR01W4QvGF5UzNmlgC9Jrk2Gi6SK+XB4y2keTc+r6TG9QTuXCR4KY
BE4ZlmdTIQSVDVS+PcDrAdt0Bm1cVszXUtbo0COMJHS6CyLPOwuWtMXEPYSvYLR2lizUFOZq8Z6W
17J6SPjGjg63BbhYwfJqPQXPDwIeeRtR7Gwko5OniIlpCvXZP+nlXEhFW2jeOjbzOhScrDQnsviG
RkUakYOBxcPKRfCEGB5SRMmq9Ri6I1qpAF48/ZqF8lTkCBD4JmoU7M8wtsXsgRt4DhlytJeNTCwm
rhGOowZp1AVrIKYOMsiuxWEY7HjeKJ2dg5KamTKFaGJXDR8SZKhHoSCDHkUBhGmNylTq7DTvOKuR
q7NWxr8HEMKeyiPjYvWhJxRC3ORMTTrCa2Nyj+SSRwytfd7x8xaO0LhWjIPO4KQWgIuxYCGw0QsA
q7Z++PjDJv57S/3HFtpga/5TB/1zb9REWZYVQ1RFY9w7/9BBK4YpW36FhQhek2Va2MPeypi+xAoi
Ypacy7GqXZMxd5JSPs3NdRXLPGoC1taMYZCSD53T8403okTJPg/tp8lmkjkNSQo1E4msIi4WhoVG
ew7Pfm5ikgsgR8teFePyJ5obxr31pNfpH+ND1nU/n4EyPYrQlJiRWrApe9BSFXph4j9iHiBTvKpj
CYHBNN98jsmCXF/dvsTGGgcf8aGGb4nj8m54QuVY4bfFo8iPJZ2RED5cE24Z9zrocWwGDEZGW/qn
pOoRGc7//u5K/+3J84e7q//57tZGn0SQAMacuEsEVSxCJ6wg1uIZNUJM8anBq/xbUdGf7nqBo0eF
VVtsNKJ2//5KODL/6/esKrL+E6xROXD/fCXPRhDMtoz4ntG740UmbRRWe4/hPSLu0c3IyelgAfDN
HYGrLszN8lDiWcvkNdTQsCAlmeuIkep5Ka6Fpx3DiMuOUQobeFLkj0xb58ISSoEQwLqaR3ArRH2R
iXAS6v3ff5S/Yj6sWEuURdbr+GmAl/78SZRQMUXRRKObqE5hfdRVDMQD0dYgJbGY/v17AWL99eng
vRTdUGRVViXrL99fIcWW74+Gnq2KxTDApR0zsajnGoPaj9L7raj8E0D5x4fRUsbX+yOeJUsUQqJO
rSTqqibJ49P6h6exNcVOkF0f1Jn9ZgjlpeHyWGH/EGUwFHE4TCUSRrqHLOQ39IwWZ0YrWAigrm0L
huN5sxR1D7OFndRgrBGNin9/LUv1dtzl0Z4wuY+uXki4tZB9eMjHk4UV+JdQCedPHvI2qD414lBc
/0xg93JADSmVMlb1xdSjYh+vIo7DQ2m2KEryhfp8GJ1mK71TmGwWRGOicxLv+eDN8hrdFfpGxioc
rmMZIRhMEENIGuSzlmv+w/G6hdkya3tYuQjSoG12VAQqULchMVUGUShqz2E8rDQnF+/DUnhLVImM
WmFR8cxjRBkOJJ/GC7bQKStlErqdnRg4tlPIIFAbT96Ayx6PB9ngLAPpa93RWV+YjJ/Wa89yFEzc
q8iYO0XSG6mg5pwnbHlj1SDyO8L4cBRoBzXYEWz0hVusiEEBX4KmHvo6vsCvDQx1nSFc1cIW8+cy
h58KmaKqkUIKn3NMk8r8UGHgAsMkDOn7jGaWcUh41D04HRfoe/uSsShuq000ukx/qdFByJi0jQhJ
RQmDIE2K3sfPNR4oSfo64ORk5AQwTnKTChLf1hrHzU56M3XgDa4558zroVONBVuTBzS1dY/Vq2/M
1Ag/LHMVeRTAKS8WIubUhKkxEZ7Q+DkmazSgOTlTSpC8anmBGXK7TVG6wBEQlWDplyaMXwExMcYK
YKhPUNf6XWnQLaSjHkKiKPFnqUexCO+d9HgC2FXcXjoJmnnQO2kb4yXW4AmFPs7AEameD0SRGB6K
PogPHJqqzKtDWTP1YJ4iAk5WHJeBvv15Ls/M0bQ4upc+wzEKWFe/SminsvSr5lO4VJs6JhJluhiP
a6VFfkZ5lEURSvWCSATwIk6k/8PemSzHjXRZ+l16jzJM7oBvGYw5gpMokuIGJlIi5skd89P3B1X/
Zln5V1da73uRtJRJJCMCgPv1e8/5jig/GT3aS/GyoDxzwEjPREhETM6ax5ZM855CyMXR42fxc155
lIrnIcxus5iI1CZ+Lhx3k683hPUyI4GozNPgTJcmT24HMVy7mNoAmspgPsfww6W6dtBCGXEJwstM
Gy2lrA0/PHomlYOKC24ivwHIgeDGr3lx03BS5a42EHEDVINUs6hL6pgAxZitLOCbzWldB4YRNhDE
Sst3933WHSQ5ix7+Z0oRqhuF1Ht9KlPaaQuBEA1bHkNn7oCbpj5YHlsz1BkwAmyHDXb4PnE5ELjH
RD0AON+s60VAf5SyqCYOa92teuGQYIA7Th302B7KUm+8Lv5T32pul3mtqqfnsvtYDxFB6/05Y+h2
3AbuZ44aeH0VVcYAbCBpxNrmWbz1ysfefK5F1OgfUbyF/BqfKjxRyS1BBjdJkGwTCxvm8p5D01mL
YikBbsEN60q0Rs9yIkaGQMWk+azMa5M3B3cEsUIHC1l0psAxdM5Rwgs0GdUA72fAXAmbx6jt4MDU
AOWTOPTdCMfRJjq04luIMj7tX8r2bpcxPV7/dj1ZmARDZwHtBW0t4vZCgrjkek30qf4cLLgb1qOD
YhdV3Gi+pIANKeaMhdgKFj2VpbRu6vQXyLat86ZQWXWwryfo5izSwcf6mXtNyyHrU1es+9SZJMaA
baLIzvVhPVH1TnEfBJzncCPbACH9ViDmhF6Q73tEDm2MCLDnxOL0iIbMfa5jEtPXm+A96t/rFPzm
OtHkqdfvMLw2Ay3iLCkPXFbAai99RmraV1oh5mQqKWRBeOR82/AabDyORXQrGOR23L6JXoAFHRpK
+gbyyybDcrj+NyFWssBPTt4VDVhRJ6di6TfelG5a9BMN0inswNvIHSl7xMZF4Ot0wFDwccf2wTiP
Lam0CaPaZ9Wfi+TDX+DO7qPoHW9/ipE7fu6oiNdrPVbpXn4rUHb1/te/XmwNd0J1Tw4xz2gNWrg3
aWDtwnoVpbKXuPu2yOC8APCa5r3fYq4axhsEH9oDS4cBohUAXNdN10ax/mXnl9iB2y41ArnrUGAA
AWastzEdPDd4rXDUOhlDeXreRtJU/Rj4aNPvYf/Myhoj6+7dfEfjY0/+Sfo7YQQR0v2Nn0cfdp85
W6ybUYMeEAub9zxlPy2WZ3aAiMeHw2p3yR2YYTXJnGIh0udSFc8tJK2O4Qw5d4cIfo1zIoygq+8Z
rPIu1iJovWRLTxexq+nPBsWtD6VkSMlTDzEabmabj4IIyvGnEgUcV+Dg7k4Au8phS+cxYtUeQZfl
nLBXq0AfHVKHXNQDVtwSGg8md3EhyFH1OTaO/n7XtQxgUJor1D66T7Zrv6Ol+5gL3kEb7xKifnMU
Fo4acBRwR9Fn9yseJJY/B7a4gnTnFO8NhX+HBd8kp5HmLuKGjNSbHr01G0IA8NFZoddckeY2d17j
CK0Fsd56vYEs9G9A9ANwFSySVXmeLMMCg/oNb0iMCRbge7S8Cve5crGH8f55DvzhR+B+n6EZFDAi
ADBJNNApGCZ/uHHnbJMPJJnBeZOYlpVbIX6HPo90wkXJLwQpCbNLeUA4QG62i/IfvQqP0kRfhkWy
RGNSvmp4fRNWAlfG28hid+i5u1CBj2B/A2iYCXWjDzImQDohKSfX2RWOhfUXa46ibSI2SWmOJaHi
Hg49kNf99NXTA7GRCCAiTiheEPSkMeuhyb9WrX598LxnC8Fy34PssZ5HjeXN/fJc+JrM+L0VqjUD
RnYxwYuv9UZxWZuc6GsanxE7bsqSKR94isDs7Tbb1PJr8Yge5iNpWOf0hEKG/5fIfA+EmyGu/5I2
eTaGyjt9r5iv+soHXjdunBnPuvNezVCJY+4JDTmW4qjE65bRavAd/pm3vpjl1kZDppnDrUTOaUk3
HsoiAc6yimCOwGzXyKJct9kCOv/z7wvaNRafUYYxCdunDOjKoxOM5/K2Qz2VN9x2CeLQoucBIAUw
gziSExQ/8EJz8ivIaUpZ7SxWh2QUHLveZ6RHOBIICuYnI78tyE1emZiTT6wiy7vCAMyRcEKjWXJ2
X/+ZwryQhngxEXXZ1bADrkG2GI+ZTRHmo2fU8ZNvyKOU1fu8sNBjitHdTrRfsxjxVdEao3mQlQSh
+C5LwCpNcy+EsRQFWnJO+1447ahRJpiFlsm3BX21xbMOlRm3IyYlSwCTy+EZYzhzAIMk2csQz7s0
2y05hncdH5fUfk/HiFV93GZzhkuBlqdAFk89ZojVg20Ssp0NMR0n+nup/2LKDLArlShtQ4Py1abO
6+rHGGla5Dv7sYGqESS7tfDMDVvxNO3Wtk+Vp7uS3dxDrVpYDFFgsS54sEbnpxY88gwvMrsh4dFb
t+ybMST7YXyGO87tgGpQjGCF1x7k1J1QK6N3oQNClZYCR6s6OAnJbUvQRp4BwXdux/bscU/P42e2
7qdHoqrIH/plMNQGhAkoRpE5fR8jbaR8L8uCEblM8DvBbMmXm19L8GlipkJ0Cdcii/CoQ0dquDIF
8hZ9NzKTXLp2hVu8eKQH9AlO3Cp9+nOW/P/6k3/SnwScchHq/F/0J3e/u+S3Ln5Wv8x/GS+s3/Uv
EYrrBspT0haB44acj/81XvD+w2NMIOy1HeAEoRL0X/7PeEF4/yHWv+EbfbEKTdz/9S8RirDRp3jK
VcwjmE4I5f+/jBfE3/oRts3YQ4aBCl0wYyEDjf96ZnfCBdtBDse659C+c2waYE5hP1l9nm1bVVwr
B2plNfshR2/Wd1lnAFMkCM7RRnoYl7+HssfEMpjwYkK0GcTm8cjYA7QbRmNx0Se7Om5g5QZEq7d6
l/EU3hdNtCcAB02ybpmf+Z2grCsenNY9Og6c06Gvz1UycagUUIEychVoflp7K7N+S8ukD2h9pmtc
1EiMOcblUToTqxlCSfVaHBPaPi9FVO+DmLPE0rn6WdKat6SCfi0K4ocz1sgxFWzYtPhUY+M8Q0K4
FCx5f7kX/pv+pPPffLoExQmGNqH0vH9T+Nj+HLZeqMOVifVQoHvdVjUVxlS3zlODm8hXHkzcdtuF
FhiLLsNOiWxgNgRt2kWtDybzfiqnuLpoBaegmv7h9UnusL92bNarL8LQdiWjKo/W7d86NrPf1qUe
Zwhcaj0sI8UHfhtpxz/3U3zqYpBFZF4hc85WHTB16U2eN/5+kaTUhc1F0ZS7NfEQnThh1WfxZkEK
aPzYvRRhMZEYZF9y1b7NaYwJI1ivd9qrfdPk77JhMY6w4Py5A8phuSwtOte+m4b94jY/7MTG00qg
1EwX/LT0ZMOmu7hZgTdjsuwsuAPYuR2EnUheTekOd27msbdj24gHWXwTMnHo2KLzFYT0LP5i39hN
+uUPnXVXC01kWuZdoyBw78uRSTIzCREDPXAi0jfIvOaCBfmyEyM9xT83SFUuwz905wKe4b9/+JLR
Iq1A4SMD89eL85d2WRUH9hDkLZMjTpwN0dcNgdFHGTskKpbTeXAQG3lGqoNjU/lGCeT8dn4us+DF
E3QPVcORxWRlSRWYpXvhE9UE7z84eln1qoJF0iCB6jITmFQv090YKoBTXkiAJp0Nb+sZkADagpw4
5JySLMcjY7L7FQfOsq/7BcNIONJASlPcpRjSSzaqhNiJB1uER0n3+ahSoNkdycDHKGIQMffsVXNR
G1y1Jaf9sScOULf1VcdEpCkNtAFq7rV2/fSaL/EPv2/JO6y7z1hVZt9ES4zflC8yNkyekGjvi4rW
jY4diC7ESqredQ/aOPHOlKWzLYrgeyIXxQQRKXAk1grEicHkVHb6DxeKC/JvV0qGUjlS0YZjFRdr
4/MvV2r0/KFwOrS+pk5ANyVknpg62wmsuz3H9RutvAdYOq8qxlMwo9ryRsZyQRbCWlQBKd/JAvxO
m509EoHgdx+uIhujls1dNE1wjdxBb+uFo4KFD2sbW1535jKvfTWspkthyFFjddoAc9THwXOdXe7U
+NmVbb0Vdnses8nDKMNxLxB4NsM0G/fE0fbnKLcg6puK/zEnOepi07ZIXixVcCZ3YFT1Cx71pSK/
3R7dbQ4Eh5npc2q7Bx/h9zFBr9UANlgox2jF0ZeYWZkh0tEDrvZlnd/VQY6QfOpvQ7snuI3M+s4P
v0iCgy8SO87RSZnc4d8iMLdyPmdbY3gLho9aMDvQEToJO6yxl0R3poTi2zT+pyfAftgaqKDIDB2c
OSZZyoWIac/nkjHrWDCo6lVoqJkEZ9oaOLUaemfrrLGzyTirbRozkwbEMR2M6YBsWcbaGHdtmvQc
24Kimx6W/MpNPu1ojh5Ca/Cfls57qmvvI06s5zzhb2JpvQa+BMq5RmTNc1kccgOFzLf9dquyCjWR
3aLimfIfKUlPZwENWxk/3+YWqi1dOxwwY35n5WpzEpH7I3ejiGnP9LvVRq1yeB7caCtFRh2/vkzV
YrjJyx+LG2EC7MLfdoMXo9cBwKaIRnG7+DfBQKN2cN6cgC6ddpnglsnt6AkyWcVo42TUEBl7VEEW
IJFp/CaNdZ946aEfwupbLOMdEPSq6n9oQpqxEK0j0AzlXlmcx4YQAlOrZl9mQC86FFzYNdQm8bv4
3NpkiXaCfPZRFrtikMTypYNNcEuQb+LIPo5Yv1tHzFt/tVxnBaFzyBnw66fRr6IvLkOX2PuwrUm6
8y6y69pNk+RvynZgfJJcnCrOIDUqtuFI0eN+6wUKIaPQsokQCji867BgZGPwC3azBRtXuv25wkbj
E37YDM9On3T0uKK3RQ6ffuSmWC9upmqQ+2kS5DAMx6Jz5BYy1dAG2MC9EC3eSGJkuOTnSCHTm8HP
9QrpTkwkRW/NCDGbtjqnX2XtNMdBKUZ2YucXIXahqvjsffWazwyYFBJF4Z2q+WeWYuaNVPhsGX1X
eHPyD+OVVZL8X7YLh20aGYhwpAykb/9ZpP6yCFXhAImlplEdJSwnijeDUBcBosODnHSIPoVmye0z
dzooNAGJP6DohfcRc6/St7hkU//RueLnktZ3rsXZPPUFCd2le/2Hogfpy7+9UF94oWCDko78e1Ex
eVbNFgpjxyb2PWi3uVtZz4heARfVSDd7mhwXX4FBtKqVuDdCNhn+4cP6s3f+ZRRl82F5gfQQ8/ho
d3z5t4FhI+N0otKKwShjPRM6RH/hLacGbwrASaWOVaee+6Utz11e2zd6BoWQB+pqVSj5+kZShLSY
wKLUOfm+/VhUjTknOJdUMlxmmoFsVXuKyeGc9z3AuKhxd7j2wnPhIYxWZrrLKFSZMntIRjNcSW7M
MErGPtY3WgEYOOJjqkv3KSi3qguKXe3bGH2WfhVxUxJ3U3tQbHFknl6mvmM4MPa7//kyraeLv10m
qtIg4OU7LOauu17Gv9xPtiNj1+rp0Ca6PXZTPpybyN/Xagbb5IjkLqgfozz/Xg262p//s3poWWBu
BYqb+yrERFmnltjKSIiz5frEumdkAQzaZ964vodZVgvTl/i+itCvxCVWvzyv1b6uoDQCPLRO1frl
z/9xEQ2RK/nVLoV9mtcvjKXsUzMtHCkGO721hzXOL5vuh3SxTm5CV8oPyPijooQtjfcF+lnuM5OT
2OIK7jH4J+nWUiiN7InQozEe7iVTK+H1ybelazY96Tb7//kjdUL73z5Uh2qfcl+KP4Pe9Rj41w9V
j0FYISfiw1jkR9mRCLDocreME4EpdfXkVcASB04jHfl2XT/QKpDALFoAZm2fTTzaOJTb8hqMBAnT
zWlLygdryi9O3oSoD5LHKQL3mw0vAVPyTdAkP9uJDtwSPiPFChxkrn6ClDIoZ9riRQhVMnhaQoWO
cx4RZo4FmrHbpEDlGFpNcNT5eJ8vDKtkL35K7VJ0DTRTu9T9bAKHvMOAg1E9ZKd5VOmNV8QaQh4p
bIaueyfVqbbwrso9CZDeTYyKRpoWjfyIC53BzYHOFiBnvPCmR98N5e6FIOj7Cf03E9M3r4HuTpvQ
tepdi7+5ySv/TPAGYK+UcayciBy19CdBxwjBchxJlnZIUccoL11MDmSZI9Sxg60M2D5qxbrtGfeb
73pYbcUphnWCw4ptMvRtPvPGG06ltdeBDe9OEXch6dhlPS0facylVIijjSCVjs54Dg4XjHMnCCgy
vpmRyAzJvreTt2lUHCEISG0miO4hWa+uzXAPlSAwAyAnNUMJ43oQCJQBwkoy+1ZX1Sahk1OWTXlX
gxZNZISSXix62+dv3RL+Khzz6QtwAVMb+KcaMM6EMTOzMKr5A7Lg6MH1bTx4GLV1oVBqE4NW1vUP
XiTQC6aN9+rTiOogK2E/BJRbSR4LXgGXL0qnlIEL+38Q5CdU5AbmMV1AsWVgw4QveLQk7fQkhRSn
esBGRaZOXmId3dzIBzg9s/few7E6WP50TTwY0MIwQ++6OxbGJy7DBwstdHCltkvkZw+BXuZNARB0
O1WSHuo6Nx1ah3a0T7JCyXjSh/BU2xWI8InPcSmjkUau+hkF1Z7FcR9LdUN1ZI7VwgWp/bK5KlBn
hWWDfSvR3unZxgjsLIehJBC7F8fAFIbjc11cpkV+s8PmuS58/drr5TWPoLgLNDLhHMaEihgCbaue
WFxEaralIYq7C+HeZYihQREXo83qQd3A3IRL0T+VWSFhABQdwHYABB7hXlN0LYu71tqOSvweVMCU
mdTErT+E7x39B2yDzNiBoC5euebaoLKeiw4LRvOyakzh/2WvXTd5WyF4Misej82ireCWmxc5wUKi
/GygepKh2FLtRD3Uz2wE1F2Ng7515UOz2OGTH0midQN3O1ZW+BSHLmljoG7c9JfXRsW5MlVLaglz
aApEje7NnTn7JrNcLfLF3ouhl4VDO+3slLCFCoO6Y403nuM8wCPWIxbSgg7QQGpGPwaQldPgfhxX
L4efPVeNR4B6ha7PpnmS8xRuJPamm8a5NZkD+jNjRFYCDBvL5gtdKOon5i7cil3zKEmZL3LRHFvT
gvt0h+eGEgnD7ts0jzAtbHU2oYtq0OVc2rqnBXzzTliMYPwwPS0jnOCMSrhozta4NDtPjR9VE8L1
8lkm9fIxLCEoSerXmx5WTFK+J/MEfQPtg15Qk2YxwTdTIW+byq8hqrCVxOZnWxTxvuGsXcbjm2PN
7SXUTX5K+vp2ap0bO/eYCI0c8Hy2IDwnXbsF7oLgznjIBuoWp1DbTGe3TLHuVi7s/gDTg5WDCox1
fTe7BsLQBEdv5ICYoPLybHdbAmRb5iK69p24RnPcUXvTPqbTF2/yMoexI1Pk8r6HkzCgNaHJ0cR7
uWPjajc+TWWXPDrLbbPDrOEdyp5H3kCrKA04WQ3OWXXhvRUMtJ45sGOMnJn9DjEKW+57+pSPLEnM
jKflp68EhEaHb6vJYx01jCuuOZxjJ48QGeh0a8eIg4t4OQ1KEnrDsaqyFPi7OoeprTk5SGL3cqPO
od1cherfp3Dk3Rr1TS6AB5JYvThzgkE61pdnTmXzHTtVYJL7gT2I6ZQrtmmNXjSd4selI8JTTBxo
Alz1arKuckHhn7v2RdAVivn8tsSd0NbIsMEMoXWajHgu04ysctQBoZg9eBnWNgwwL2QdHKwQQEBn
YlzTBdqDsrGTU7rkX3IMlmtrIdCJh7rcjyfEQPFT6PjzwWstTgbMdDhSuwg7BpL+uhIrgilhRuDr
CYdyjw31HBv7jc0eYWDmbyxn+ua08tvgOAGToYbzkxXvhWBYYtAarERWTgQJGWpL8y13B59zA/tq
JuPyALLtxUaKQhjB4uIgXiJme8hWXJLYugGPFPH2NH5APWEGQlNK0+vOjkl5zawSa/xwSEf6oMhn
GNd1zEC8xv60Kmg0ZS+fHc+mJ+aGITyInRdVhHcWAtM7cSvMoZkXLmn7wylZfNXoPnqT+j5uJdID
AijnY5LMF/SkJERoJlVjDBJw1JiK0hVhZvYBlPiomvHY+ASHLUNxChLrXlqBobpdzGnQMkSRQNxC
GMzQj0A5BVbzGCTTLwedLXKP6JhMw4TgwAeKDBK5N9CRq6R5L5GXbaRnHkaryPZ96P7QtFLivAC7
4wNDmOnP5TFe62RBOuTp8DogHDp0NeoQJFlv6nMawt8sAGBbh/l3EH65C0GuvaLR2ynUVGGuwIFL
THJ5RVtrwQkflZ9BsQID092UZO7tOI96Pw1aE+gDYLXT8iMaUANwA4S3nQzRvi9ehbMHs30c5T/L
tP8cora7hqsgedEPStaExrbgqJuyQqTIwTegZEDlvKc58LuOBntryY6ZXtINt0qA6MzSmJtg9gkj
A6BX4rVvnHA8DRGWKUfr+6QW5wB64ky5xCHbsR5DTUbP5G8HC3EYx4sFcG72gsB06gvvamvWOk/D
9peQiVGbOeeajvRZZlCBk+mCwmqnq647eGaq4WYY4mIWJOzTKi5N5nTZNXVKV54FuupomYax2dWB
DVieLrrtCBDePk5IYapiM4Twg+fAHr9bZCcd2hmgqRzm6CaYv7XIztYD63GhON/1km5rSOtgk7jT
1THlNaMJ8Jh47WtvZeoe2kvYGyhh5Qdi64O7GAM0Gb/84JTwbeqH3mvxAWUNsMwV7kc8t5JQT3Rr
vyTzjspUxQiwDfwn5F3JxpTASxMswFBMJMwBjYo9ZrYQBh0Fa0FodujOtzVWfDpz8YtHewjjp1wQ
z9VYlzJ98r0967rNdyyvS03EgFyAiDWgZ4KEY2ONdq+cAD4mEBx3RQhOwiOguOXJcZjF1cYQeq/j
h2QcGwKS5CErZnHrtpDZrFC9CJ0cnHSJLiw3+XlqQV+vf7KDMLpMFiyFfCK9dpnq4Wz8Kb2trMbd
7OxIk5Y8lXymjKtjMY1PbCUfjmTWW8cL6XNFkx7qZsVVNfp9gtd0rnsQHaMx88ljNELx3lwyY/hM
rBhLLmS3uXXIamD09Kw8Yx2Y0xK5GpLrEMNvlllMJyrwYe9smyCwCNFVbwQgi2ve7iYB8z2bi11H
qMLgJsOzjOPHfHqMA++bY6wjDScCoiw4LElrxINPJqVHuZFDl9kMVjnt3S5kQu37P2Q+HwPfa2Dq
GNRtjv9s59UvCL4Li1/x05NJd4jXkQqn+zRjS6nx8PeBNz0h8k53Q16Lx2pWG5FSkY1jVO0ZNnCw
mVprYwvRHcct3+B+czh4pQnH/am6a5uQhCtmJEeVN6RcoVMaKsy6vaDZl4KfPkYreTdzR3NfT3Q5
2Ud/+9mdDi15jW0qqK6YzLVkmr104tVWWN5SO3xsYlk9hEEfbdwCRPP6EsQsXroqkUefNhUzGaj6
zdZ3xuQ+X/Hnk5fW5272D52iD977kAqd/iUGRDKDuz+PZI1MjvNlqZpgEwH6eo1wl12GSTg3pJMg
vPgogyS/5KbUMDR8uRNoQydHmyv7MtAZ4SEF7CZ5byU0ked0neyYJ7+R7l01Rk/SH8qDm8BQ+88f
qBYymiYT9IyE6BFUUNH7vlUH2mz6LAcbbZLXPnYhODSwDc/5MmCGiNvgHFesmwFvef9nbjD3VwIb
yHdEOWSSZDjGxdyga7K845zVr1GBCAHF9WdqJz9F8bs183sVkXKoVH7IdRQTBKNsKCgsvDF7++zE
94YbjQTrXCL9g79XlZY8//mSu+AaZ9gUu5kx4lV01veikcCQVylSMoPGDioMnpyu4TrY+a4Nq/ku
KdZWpKGXOk0NDmMkVE9J37xGc1mdnYnZJm/bAgc0f4h6rE5GZM6DnVhb9iNcvg1YE1fJ/iHq0EJ1
UUSiQOXru94e/P2YYJGoMtaagFJrT7+S6Riw/oMpkF36U3ekjGufXWT8lOL3vuLIbRdcXV15cFOb
XW2hhvAxnmzThKObY5XOOSH+oIgRLYUlEzNXPlV58pwLG3JyyialBf3+mQFYr7beONPrXSyzZ6X8
spf50iGrvu3dbrofAyrQNYbFZZc36IKtBRCjyetLl8v+WccDZFqTnq226c8rOjuudXrrpEl6iDJf
n3UMHMzrYAhUsZXvW0TOhFVy+ly8ejrlGYLUPDX9nVtoePFj8VCY1rzAyl0Gr3xd30TlWtPD4Ni3
3aCD52VY0uPcTE/tOh8oRIO6Rixsy4EAdyJB4uuku7QDzZOMcw7SLmRXZZb0WxOzaMV2+dv2XsYk
QEi74RJAB11aRRYGPXbXdIwH6hEZiXSa2zHhj0tHvOPS3WV+VmOxSmjjd2i/PSuIyA2oOL8UPRxw
ok88B0NJMCwBRpno0OQ+CSI+jJOeoLMgbAhL7kntA66px/6J5wxddZ2AvYlnbHh5x+F/rJyroWl6
my8tD7531UhmTvXCDdPY8qLrEQHbUF05zjapz7KqXCKoOwD7s0GHIG118QsTbKwy5AHyiBltKjUe
e8TUgcArVfmQAFUI+jejQunUTLhsiFhTxSGat6Dtr4lyOU/3yJOgD1EljhbQUIU/PSoYztFYnjsc
fJ5PpDXZ8Ui6ifPiHOSfyprG0OAPaODq2eyw+yXEvMR9ehdn8FgSNKiy68Nb1E9fiZvIwxC5d06h
WMLjiGS+oCNcr2o5pOlhuh1KvyFXbkS+NmfIfhrvuwfY0pvbFkApP78ulP2mOB9kwiHlaEjrJ7Wm
IweeSxvNdchmSCDb+wTAN7qMv80Zi9+KCLZ9f/7ZwSVLypi7WtrlnZfQC8q7pHqhrwqDNiOPglHV
sUna/ohtAht0Bl6g9X19sJds13TL9FpolG4dmE2s8pjAKoSqD2rA4j4OeCjjen43TXhN83l69gbO
IqL3t22bhccmcs3FIP5iKzrBJbKe7dbj2DbbP4AaettU5ye7YgI3NDYn73gE3tW+MMHCk8jHy2Ie
fFjpeGplTbxAQ1+vDCg+Gt2lezV0P+I1jLLxeMIbu+SnBC17oRrNbmCRX0NYmWXP1ffAz7qjbfMr
gphpnO1qcERGXYitrs+L/b3Brh2LEZ9A7byWsf2U8wZU4ng0BWPyV0RwTDNCtqeJqJIgKGqsDf7O
qqvmWE4aNUJZb5ecyaGmpZ7SGdvWlNLrfqzVtK+mRKJxak9215/+3PGdiojilQRxVK5YhwIDmQ3V
cMlb4sjRedAytcLyxgmYsOoyyKDV0udK5/4mmvFXhcMotpB4950A3TiiB9mNdt3surrxmSu0w11X
tPdjG4KY8tvPkEi9JFdwoNkF7UDrw5+HcJolDHDtrsAzXtYEjIi5KVaT4G1c34e0K/u4wAbXT0by
Z5a24cEJ6o9+Vt/jhqHnmMAC4SdcEqfAdsCkIJva8YC1AAcCgypOjItNZmIyYg+wfRpInk1WcP05
BGsqQJUmZwc8Uz5iDlj7NmEmbv3SQn6/UOkLx96w0hQ3ou8e3Xpk+Z752CxRhTwyHQYZxmdyWJiX
AzwKizzfCi/u7+IOSfSfceMUMqaNUQzT/arP3opfSyossVEJynwlJpaNaQ6+oStLi7rYl+X6iQHK
cz3kBNGg+adR2N7S8/F3oRUfHBpFNB5xnM7yq6oT/ygqh/QpN9EXP+DqNNVb09vOvVHJ40B0xW6W
5mjVeiGkyQpxV9AraScsc6W4Wk6Dyd5zftCJi9jaEXSgr7ZzILNJDJIDnyiDSGTycD2z9e5bgrdK
evq+C+J261VwZVMisuqIQEeeoA4afUXT6TwePAft8Sg4Kc3r/HQc3631RtdWdZeWld4tnpw2baAe
Yg8j0uSxGaRCTU/UlvmuQul4KeMrOzLn28VlyFG5gErsBa4gJN6sL4aD3Q7A6CVqE+0/Wl5+Ydqv
DyFhbQjYUa2LcF72vs3QsqfzodVTZvMCUm/Z2LJ2TnmLt2TRuAgGN81OYZ9euxHvQ5B4v2gxBMeo
606z5hy8pEB/c6IHGPuGNIJoLnjWlcZTzbMqaopW671dZ9qTX72kSQQTpkVS3ExRvuubQtx2uSBR
wFTVrl5nop2tTv2oFbcXItdIcUJKyvlXXyPEKtGh5z6cSg7wuN0iFg+y4NADNerT7/qFUIVrFzZY
ywfrs6skKoLu+1zH8kna0XckSu2dymyLLJ0uvZkzTLWNRjjjtjDnOGRt5gK+Zyqy6rFrkZZlZFQZ
zYILMWs3JAQYVkHy3aQIms2ANKKfnTefgBUVtvkxyr3w3GAJw1DRfqfckPFMU5hWzFZMPzwzwwfn
9xhMR31u1/vaDh/KhhprHHEliBmhqGfl+fXPl9i2S7b/EX7XkHHjZKCi5Uotq2HgHWm5nbMov3fU
0u+0i25onKM3Z8x7nOAhjt9MfC60L25qSG5d71JEMNWE8lyIg7IskGRrkBZaB4qZcAXbue9+P57m
3ixXK/G+pZGEWZuyDoNJN+DFKs6rhDZ4ntkqq8b/xyseA+4VHgykN26NSWIKruyQ33LWCe6ZPjw6
ozffCbv96ZtsRi3vhPQqnHMZEXCT1YQw2RxHReN2hNwk5TkagmkvOvcu+N/sncl25MaWZX8ooYXW
YJjS+5bu7MkJFoMMogcMffP1tRHS01NEZUr1ZjmogXwpggy60x0wu3bvOfsEgmeYMECnIQlq+aTj
fK3BBPvV9OIn5rXy3ZPKs+qgN6K5uH713a7q8LXSEVhYVuVtUQZ9OIE1znakb6ZeEBTfWKtwarxz
gkwitWCJVOVroqVPnEklnngk1a278Iws3yvpHaJEVEuvh089CIQiZezV6z4L5ZJOd/1iWazttqU9
Z870MCJ8vjGcYTwaHQ2RnGdDRWc83PcqIJ9sqHdWFaCkHvBx5tNcEEfdvqJ7espwMrdtus2KTi6q
Du/14H/5VZw9Tub0mRaRTbebNoWUjKEDuZ7qnjwo094aCUg7lpIGCQ1qTfgufdjt87zs9l1LvnUu
PdA03ufoSYQeVELLRoHKDWxTkfxdEqIABFzagmvH6Z8xkrnrzB526RTjqYqyeqkRZESwFZAig6Z6
MVTOve1oEF1QJS7LkuUqEfdTGL00gYWTTAJLiXjflwfesnzJeaRdwz+YfLlLxhD8acIeWIFPqCx9
2A9h/VjlPhGKhZygLNxXgnpBSNCO5ajIDC6KBSsc95rJ0HYel63KCCqDQjx5KRs5ctYcnlvHvE27
8Smoh5UhKX3D5qk1o3MzObQH3QEoXnIXRcDZKxsn0UQ77kZuY3cmznvhuOj691xRKpQG+4jokWU2
+Z2ik7Xsekh/TeQRaTiQokTP7a2JDKZsNYc226Id4w5zOlz5QeMP0q9z6yuqGdc9jL7zLefiWMwv
Jqa481Kb3dfKeJU4eCzLu88s/75qBKaq6sYasDrI1gJz3+bPWereDpMNx6pxBgxiHu6qdsoAIPgj
uQpkJNhRdW9a7blFc0iMVmLVp7Zo1SIRqkIg6gKN0JJgZbM6Iq1COBW35Vdaduk6CwdtXfntrh3C
I2c4/xxUjQbDAt98HySQR6cPlfVcOQ0NxjoMyGai3RPqBlkP9VvR0yhUc8y0+95Ezkse7so+kZtw
QEzQlN14KoV+TqqWwYXpTrt6/AgE04Y4Kx7tjgNVmXdXD4f+LpUdmbZMh6g51lFuISMiQGrCTtCY
8/Gke6p4T1qHkq9HlFMN7n1W+S+iNiUvy2Ou3kcfWhPcuzSHkLDLfN1EE2X2dCl0m+FsawHnKfDb
pbSNhhq/oaOzL9NBJu+sLoolda8kgZB1sfBz6LTAnCtpXbSSvYBqEqM7rfN6TvFSQSEXzGipQTj0
jiadGH5BH1NWq8kHsAjlbIYpgkOI6u2/+J+i5xSDtyPLXxEJXuwaJm8gGGEWCPvJ1O24db36XGfR
qb7bSKtH6zRe8nzYh0FIVMl+OKYaZGqTI/XUje8mHpyosJ9s4qaVbLG7mCRDfdlhvUm0+MGakocy
ACT1X7pNh7TMBEfrwGWQR89YKXHvWcW+T+OHmEGhmTrn1p/y37WG/19m/48ye+QnfyOzj9rvP+vr
+fbf9fWaIbzfkLFYHkJmyzWQNP9LYP/jSx5TLMe2bZYJb+YK/KGw1wz5m+eYji49ZFVoO/V/S+w1
w/vN4B9ZIBsFEh26gv+Jxt50fpZuCTT/umdBqGALcNEHyl+kNi7DKC+lfHgkYuJSeeQ7D00IGpxR
Zw24OitIAYHlZlUDAeTjQ8ut4+VBQii2QxBLTcPHTPN7MTdz3bDF6OKOHGCwbiHWRsWWyxSmTsrl
30f8REecmnS6VobhHFlRNyaZlIGn3hVn8ZbDdJYgvI3KnYeXCxnMiYbyAVHmomM+NE8pNPK+8nYR
AqMbg2fXfVBu8qEMwGniqTLjQ1Ta16JhtlI+2NrXoD+n0W6g9dtzLKgpnQINDll/ynpi2Up/jUdx
F+EW0+wAg/J0Vs7tlOKwYnBcejN03UPhj583Ny+Da2+sfLbAvemJ8RVn1m3eIl2eHkzbPE711maR
khHdp7h89IoEJnAM4lsAEMNQTZgO6ZTACFMOULb5XQ7tYUrUqx++DtOrO33TtQyJ7kvn7jV9XMeI
QNw7lyFRkt829Oc8FrJm+hahrHPKS60ew/TZYXDotXdlcihIbMRFF+POKtXjpA65/kg2sDmoreZf
0uhq+l+k9IjgImPIHz4edoSp+lX4m9rvlommNsVkLePyW1BXj+XEJqlq/GQIDpi4s4wHxdFTrClX
zXu2OSv67JocLzON+YjPJJ55pZddBm1cdp21Tn19KR0m+Pd+dK7UXSpJL3wo6lt32sPiLvUjuv1z
Fjw55Gia2a3EXq6bOSOnhz6VL616taNb13rB6bQyaE90LcFQVvTqNziLYrr0NQVc2Vm4Jg+GXm5K
PqLGPYamSV/vvunfY02cCT9M6yc3/KSRs6r09JKr+5ixlQ9WgcsxoNvfDODAP/rxU7Qjch+SFhlX
JbPxGt6iHn5rkIGmz7n70IzdwMQ9PAzqvg+JbOWgPGmPluxOcqKlORDzrhUwrQPa2VZbMUSNu3GT
JbRJ/aJ6D/Nk3pt3mPLLkXiD9TBcJbMkYPgDLtnJPIgZ10jjS+XVG2b5RACzwyVAcs9DLvo7wAdP
YVxvPPb8G4PwZyNdRZb2UqBmxdQlznXzh//iP1rtb9X3/L6pvn9vTu/qVyAvrqM/ebz/M9t3fr4/
v+1/Cbb3b6m9N+/Vt/fP4mfLFP/ijxXd8X6zTd3AFoXPyXFR/P65ovMlwZqNXWpe6XFO/LmgG9ip
LMSxAH9xUzmmZ/1pmeJLdP3cuZOHGtX2TPM/Wc4NftBfhJPSwgrg4eZhRM+UxxPiF8tUn2XpxHdp
C6ijBFndoS5eF8mKFcS/t9eqI47G3f1lt7v8Llz9K1vFMn+2IPzxpICJPUPHpcV/PwsLG1RjbTxx
E5sR4CZDFNs+adq1T4IeLcsbaVRrLz9pfbmkVYPHGZFOn+6l1awnFHPGvMQ07iKZ7sz6o9aZ1ySb
vGz3TisJ7DzZ0d4p/Y1ucg+qrt0KmHJVfhqsS98l7yO7il+CC8DvO7hyVXv+nWGR0BbId8+em9CK
TnCNLJ+0I6u7hNzisZgXTuJn6mEmgajdOJWr0oGqjX1+iokXZPLFaHcTmQrHjbbrbNqAebMtJmNT
MhyWlX5MDczGkvECn/nWaBlKl83CAlKQ++WO9DJIq+mib2E2ed7GGmkXmVAcEUaoagB6o6/N8ByT
uZuE+mPgngOGy1a6HbXd1OOr0KcVreIAdFpGBAh9i5sWvc+AU9PpQM+nz3HHhiYuiRsBMe7WyqLh
Ldz0tkajWL5UhGnQPVtklb6yI2cXkJqAJuqhU+Gjo/JjhNKqCqOHqPTWhQ9RjBaY7bt7mTgrn5Ns
7PcrW6J48BTcELH3sKcPCd1AoCOV2qqMHzPmb7GtrkNuP2i9OsAb1G4aU/uE6vM1EXwkDHrdnV0i
y+lPZlaGYKf4ZMe62pml+KoSpt6dnCBVzFDYCNV9gEXdJT4NsIyRjoskzLhwC+IY0l1fmEvD+RzM
aS3bOeospdXvAoInEslsbzxd4eIl8ml6VcbDMHU7CECgcJ+R5LNv5iAE9s7wrZk+8wEoR9jdIQR9
DyaQH4gLEiIbvKvuQ1sN1kY7vDEDW/jjW4zexWAaFrpXOpnvU/2lpnCPjpTnK+84SRNBRU+O7GIr
4mBjM/vgMMIwZ23WEzb/WyFgcbaKFHeaMjxZ6BMdFRzDsd6V1WuW+IeRpk8RWdum+haQ8JQ0zsNE
SL2m0+AfGFEbTna0C9AapqyJuu/ITdSrU9j015qMv1YghvKK8o7R0ZsGRKqwyJy03LOflLsCm5JV
iB1mh1t64LeezusCIB8nUK1BHhuePLiQ4lIvwCA03U2Bexf2zRGhN3Xa3KkTtFOTlQyyd40MK5QR
fhXe+5Z470yx8cncLJt2k1ikOExs/rxSa2Y+F+ZHWOBRMLFdcPCjFXYsHPtsR0RfV/XX2ExPJplW
NuHSwhaX3sf5kSRka1V3lb5Pm7vMGE9itA6xjhRuUvgqLCTKpmusAjSn6EJ89GOdpMsg5Wddakf8
YR9OoR/dieYHawFXO6nj1SoL4JE0Lvt96yHBpImo5HuI5nno4MK22JM9ue4da90z983C84x0jIfk
zYPo0XjhihbzHC5RfDdy5M+6+mY7+nlyuKXMi0Iz6Kn6WiX6ZeR4XPrwGhNYj3+/uP5cnf++tHqu
ixLUBdxp/7qet+OIDt7SCWLbR9tsD65qZ6+bU/wP6nBz9hz825PA87iMWxzhSOT2Uno/zJh/Edw3
lcfgHLzG0t40O4OAjSvZiAvAcsuPaEeXGFgwvIUbdPHTHq3E4u9/y59Reb8/OycTS4dx4JjC/gU8
VgVt04WhCUvb4tBefetACvx4hv+omvl/yx/425rnf2M1MxcT//Pp9EJyQBu8pz+dUOd/8kc9I8DI
QnujVOD4J/UfV9jvOQSaZfzGTWXZuL+BtLk62/4fB1Tb/M2wHT4nIl1MzrYzKe6PHAJL/03HqW3y
FcdGUyD/I8LsLyZlR6AokOhM0PXMBY3xK1yvL/J0svXYXQReHGF++RxQvPbFZN/WZiNWqe09yLDW
Vm5bAyZAxE0QnLNrZzRXDag88Lw99chOSJidqCzG5V/ey/+m9vnFy8Prsw2O9jo3DJonfCq/lD60
faM8tPDTaYNI1kEbV+taJ02nPNCJ547pCEoLPbntqoyTW1TEV0yj9gqL4VUpYhdd3Ooii4rH0hwW
lTH39MtWrEyvfUjkLNqVWXnr5LspGMLDVJNRNctBsIu/l4UlGBcjgmXmgzUnGBtivjN7qc+1U1BG
77g9hzNFRfAEoecaWPBYqjBBZ2kZVBYk1uE6Ci5db1nnKndJze7vrKjP/uktmt+Cfy8t81uEPNUi
tUJQ+tqG8YvtpBRjQUlcEAfEh70GdysPPx5S0chD2RPh6NBtv6GsMxaJ7afPuiAN3DH7ciPGalgU
KpIHpBqbIDCGQzgaEDKTFGg7jjKPpu9VDdoLUetEg7amf3XBIk5tnz4UwjgHSrM39YBQtFfKP4X5
rJ2TdB0r2sJHA2m0ZN7qZpV87nkVjOQt90C3wn2epUJTG0b7kZp7GZAGvdQCS92NDpLpv7+I5M/L
H++QIGSDmw/lwrzO/3oRdVOcCKOJiSbt+2+4z3osCkiDfHuMdkzUT6E+IDAcnPuw91/tMX+qDSPC
HuF/hBFVgK754fXHX00dNRg6HwKU57/78ZAJSLGiY2n3Rx2FkBU9IV0Kt12c2EsJIPhJqwux1rxo
ldgt2bMdkdc/Htxu3Cmt6859Nox3jORAfuJKQPDAd4RVOt5BL4EWwl2Gdv+Gw0h9yYJJv4iKkrKh
wlr++OOPB7eK3XXhyuDQlaN29nuEhz7vzDvG5ksyyvDRtFW3yS0K05QoCNxR0asck1fD78urbrTF
hfHIdvBLYHZCi1dDhdgbLKfHk6hVNuUFI7805gxumbvc0MXOSEkwopKe6c6yZ+hSq7XutncCaNFt
FVnBUyDMfUsb5drGZfCkwmKlaPHf9bb6/PuP+Ie36pebABY383pOeEj1fqAu/rK/zpLTLAiJHakx
cwwDCeIpco0A2eVdnFr+uWsshmZOfJh1umQsTCFOAyZeBCTk8YF5XYyJujk1nXNWg51QpVYxjIKB
RLZK3I6mnZxEU6enMDPf0lkf/uOvmgjfk9cBAivQiF5NYiSXqa2pNaIjnXhEHjKHCD0DzsB28giW
cuwuuXocF804EF9jWl+cvFPXatKP/RSogxqs4vcHx1B//FH4inQnuAx+lNhn1CvWWY+LaNs31TYJ
VXFKXFmcNB/IcBJY3rqB0xrLInlzUsddY8gHMsvpmaw7Net+wx21XY2DmT/9+KuIae0RSUi8D13I
TQw+waSOzaGZXbB4RUHAkQCTBPZZMR5ERALf7+8/PvPnMmy+Q6Glm/O9SZniuuKXNUxLANqwQjOl
l5oOCNpMz2HoXnhbRqIRLXJNdHJoOTbGj1CfsGvJMn3IakK/Qp3ekDMESEYYrKV9s0fULO/KCVWw
HY1nQALxUVkqOdcJhwl5TruufFLj7OQoRHHKTeB/VjBlG2bU/UnZ/T/Vfs5/s/ywSAuT3421B//u
z8d3IBoi0v2pRSftkPFMjF+Q2clDMSJpmuqXIHed1wBPBQ7zG9Zrd//7A5qoG10G58R0mGbYFcmD
qAjX2jCFC7a1qyM7efzxYCaZPFop2V4Z0oOokfApu9R860avoaHn2kfMDPl+ROwXMTlcGZFV7kRt
GS/hdKtazzy2ArKWRTly0O3G3wYustN06F7CUX7LOF18JsWuqThGqSI/BU6ME7lUKzpmOll4Oy02
KkJ1PJupOHAs8ijLfz24pfiHa4VO9a8bnoCf6yCYt3UpuWZ+qWYHzTDHijE5cNdVKOx2H2e9i65m
nttmji9wC45dswsR9+BKJdl4fpDGA+48/Rp3bnBuJZmK/GTax/96KPtmiYqiW5e0WxZYmykZiMJG
K4Axo8QXIbN+3OWY/BCpOntgFx39xwA3I7xHevOBU8QX6RUTx6vQXWqWr61QMaF4QexW2KbNSQZx
S+5Icqwt+9kzWL41rx8XPvqzY2l9jli/t5RQAxM+u7rW84Nj0o3As6wIcCFBpZH52TDGYCen6qp7
SXloWxjTuuHra96p6UZpyiNLJnsyw+GgGTQwYnSOt8Jt91FpOLTveZgm3zmkWvjmzK0T5dfaqU1Q
mdQTICzL3GpN6l9GJqTXClXLSBLFyYGeKevRQPBQmhd3fijrwViMMFiIeZwajnzMbhmNIpjxVEsr
otOXntKys10RuewHgAWaFgl3AwrSCSOaBE5D6F9n94fJzdNlnebFWx8NdKeH6m4IVI5cEXMM3sL8
TaXNQ4Yk6lijGLz+eCimcYPI19yjU8dn4bsO+mjLOfWx9iE52H78/Qpl/V83sWu4Lm0/1yQXzDV/
Nba7U2rmY+siY6uWg9OpO7g1alspX7+J+cBPTmvmh9TDx9uYYMHDrO0oKpNdN9YKKVZab7Mm/6qc
jPF8WHg4pyL32Z9lzYjPPpMIdXGo2YjXSXAMvGWS18m6VoZ2Z489GYa1uYkiEj9/PNDr6dd+ZBKN
G4rukd7Uouqj6fnvf2Wu/p8bj9RKFN5UXqxeztxU/fXcWELAa6UNqFGfN4KxePjxgJ0J/KYw73rA
06dgkK916tAVaJD9YfzJAH9QbzpdEj0BpsiPmu8R946B5gl/tNj3nTt32fiq8AX9U9t1FnVvhU+D
H4KGQikKpWA9KiN9lHEI5b4msRWTVqfTu9AsYNZBg7j4xx/rMjORGoYeBZzufA2wdk5DQS02NvJS
KWyBdV7bK2r6Te43wyKH5W50Q48bq3wCQoUzFBWxEZWfsQ/QIwjLN8AmuzqMPmXSqxstQZKVeG++
k5BdSTa907yOlvdSU9Eu2u+oFr/yDj6sSiAnanQnwmR8GyyKLQvhBcgD/FRTj2kmGN/LniaWbsGm
Eoz3BrIQFpOwN14REPaZtuQTppgiyl7eAtnxpzevYRo25tHZwHTaZPklrrrXuHK2iZu8g5baeCVB
FYaDaa8oE3CS8cQajmFp3fUSd0LW4KongzMvr1E/CZgYYXTSMg/7kAvLUWvg2RbJPVaeddt5bLGO
/xRH8UulPQhR3nejSza3TYcHm9BbA9N62Yn+Wcs5O2i0CONyDmwctNtYGv6i1fHU2tnwiAysXfT4
Sup+Y3bTPWidm1h7DD26eGHuYXqEve42ajUE3UY3FDSuOlpSKEKCiJDqlkORrbMKrXBl+JvKzJ9L
qyaCVyeAzUpxkulOORJgP6Vb3auTRUvtuQD5WFpVtCkNctMSDZ5XCKhGKxFoxWgAutYr15YKPqA9
aZorP1FY7FCXxmsa6vbaQJ29I2Hes2soH9pwdrAsoidudTyHt5x5WJ2ypQTpgwRxWGWevmptJ8ap
lDu7tOr45GmTGjjl0N1L+J6trm1NXPEdSh2n0442RMl97uDHbXEKMeCKOU9juHYxdDOCNH06ko4a
gqOmkgO/GSBUOy2QWfqoPVpit0pyR9NRv9WV8RVqSj90JkisMExm6Hd+V7U6mfKbtkOAKqXaCtrq
Zs4hecDzYypnH3rzkHgQF6kIpOX9RKpX0gaPwaI5I6m7ZjI9oU/MV7XtgFdt+Xs2RHctWPW2jkk8
7BCnQFDpoHeDMxDEttCi/Mlr5HtWePDKt4SAnITFDKBp9GYzDFX1ACzxK60QaDpE6g60DcaKAqO3
+ThLgXUmTC3wR6F2Mab70smh0iOoJdEBa/jOQBeI2cOztyOibHpnDHWNkxq8S2vGxIe35qYJycSY
EIsOcfKk6Too2p69KHgG4Es8gL7tRHeTPEShATexKaHcFe5tM0S3gyHHffPcesTbDMp7Bb608TIa
2VPSLdW8UVlvAFM+QvfV0GrCtHuEy0Fp7LvhO57w4jXjhfcDMejITN1rtg+sSr/NxgjppO5jbS25
mUenuANC+y6SyZih096SPkZ8IwJmqYEmg2UqbQiqkWacOn1AXDsgXx/y8dGJ4m1NpxDiExuh1TJa
KXrd3OtVAKfcSj6Bddv7PmcIOmUlow5fuIDoy6uHMWUpalyhdvwN2kO+iWNy5dHqSB/r+zR2HAEC
6Mupl79Z0VhuAZI+TUpcsr2/7yV3YNUP26zkTsulxWiYjgXQHM/bAsUVUfJdYn5PrXLdTU2+8vNM
3ziCbGi/WjcOktVxFON2WhYdzOOq7M29yv374polpCljT0R0lPlvuJp2beojduwF0WWG80TpoZ28
3tBOuDzwDWLwZN+PPMgOte7bexTJL75bySMtmDMf+Fec8roQG8B6N7VpCRy+aLT22g+MIgQWHpTx
GzXm3clFcX4TmIoPwWu3Ths1Nx0+8tKp9qifO5dAojbhx4CWegl00WBiK9eZQnStQqi9qA91CH3N
Y+3HgvGOKvlhYqlb6jsCXs+4i1BFx1DzcKvlhJFV7YQal7GV4WenSs1pt/743CgCqSezN5bK75MF
yU3lyq24cw0NqG0XEU9c9/6nYWXfpYzSF6YWUGMDnMARXf/cumCxfERmeleZpLkEybmq22vUrMve
esgLosl9Fd27jX3sHcZUcTwhjZoAqiTp96auonU2DMQAigG5iDsw5qrt734qyNGuiQn2JCy/ftxK
05eow9PoLncJdMMpt2nN4VA2kXuDIgA91dhAKEajWnlrMyX3rrWMO01S7iFoRKQ4LvTSwBRpPxh2
mS9jbH3LyUuv8agbeAmW9izGVXU5o22NfOXm2zxjoE8DiIBNLVxG0acpp3IXpiyI/RRlO7ssj0Xr
iwX2Sh2Ye1ysuRVU2X14Bf+Tdqm7UYP+LVQSiTgcfaZJ7QOb7VPZEa3kdS4Om0g7gWtFS0Eydme6
/RnPagYVOfkOeqZbexHxxohQCXuAzBhHHMD0cXiUHLnWmVV8WO0MRInzRwuLtG/dx0DqFqKonxyL
POZeuqD7UPm2JoBgHyRUqKGdASVFNLkP2SUNlpaTA2ey0bqFgJliFw25Rll8qDX10veDR0XifdNL
kqVB6yKdzdkfivqji9pjxzEYjAOq6WzoXHyLdDdUlAHkDkFo5HwoUxxbS4a0HmamwdkWWM9xLHXZ
eGrp7GA7tPutaMDvt3Yf7pzBOOmOfwcS+yHRx43BNeaLSqzKnkCCJKhwN8LpHKP4G2a1SxVrjO1g
FRAP20M8AdDiQXjBm/yeZihBgpiQVATahyZBefrjwRhbtiY2P5W56VFABLmE1iwpabNjibIjC/ND
kHTZIU/t7MC5ghirQX65Ots6Ilv4V3LtVhDXGlA4a8il5Axgk16wadVLReBEZd+0pmg3/rvZ+SRA
z+PBvPNIUrW6F5y1L6iRq7XMUG9G/vDYNj1iD5gc2Bp3XTEfcWstWEEugoYf41yNQG0QdnyThhSK
HmTrapAvtaKHlFn7yk3FgQ4S9cMneeQgt5wG9gigetRCMQiVVul7TPE4V8urKPJ41XkSctq88Qn2
ejdqVghDVxkvGQZN7856r2+0ggRmPtbMaiSUpQRgusryDkhP4vvLWgLuN/3k2XqxJ8amdm1AvHb1
TSlsfPOaCVMHJbrnq/6iYLB6XbVXNZ6D1sFI4RThazDWZ2jEdKInWMkqO+lptByr4C0UXH+9fxu7
4Y1rUg/1fMPYU8eMjnvwdHJfXTTUdfsZBWKr1Tbd4eKhRxeZNMOwhFb76I1YCIaeSJFWrnqhfZkN
E8HQ9slJMKHuQ5oihapbJYQA0YE/otBGUIsfixnu3vRikFBD8+EPOGSou1CBtS+DLivkAfumpXkQ
cKJJa5I/Q8CVALYep2mJcA3rwAyNs9EzpGU78rHf0PbgJTEigZvlLQ2lrTT8iAu7gn5o+Ih17dlc
EiHTr6cGI47iqO9i7SiZVa/EF6FyO1YoZo+HeIijQzg/BFm57VusTyOZLJDJIBPpLUQOhVyZ8knF
YOXpgIPIkNi9H8yh6rcJ6UTYs1vINZYWL3KCIDwDxFU34cnRCxK4vBSDX4TTojT4p6jB4vUonVuO
r1SpOcXR2FymgWuwC2yieToXhEhsrDDsP0d+d+xTb4uK4ZJlkYkVBTGTU3vRRsNMSZk03Saa+Yy4
oqgR1jtdeFvkfG6yr0nliKubQKdV0MbdXrBLrWr0gNwazqLM8H/aWvnWS0HCOh5Drm2I1pjg4NIi
8NdszFgJV7vmE/k66uFHqKy7tMCq0TcCS4Qq3jmbsuBEYLXMjILWhNW5x1CD2UbDIRhzTEjH6tMK
i2Rp8OpukkMjuv7ox9Z5MiBdxUmE33wozdMkqAbyyr0Rc3hAmSIS7vSS4xv+F62kjCdyzeI+hj0/
B/2E4WyhHK4xBJu9NdW3gwz6XaFHcDFCb1GNgroQsUk5Tu8ZhABS5dtT6aAe82p4QBhIV6J2WfNR
pGDbn/ZCh69l6PbrOLbLrPOOXiauXTv5tGYk/mJV2cusjTTkZF1zbO10N3b1owrTlTZzEpIA6rFi
uOLaEKXqRH+DqpPutSqz0CuWbzW+JfqXAE4y0yN72yMKdHx1i+Q2hnNDClyIroFzgTCm91TXEdOZ
5noKpmNkDtEhjdmKTMX91oTnKsBoLKapXw6SrN4gcyeG8Ccrqj6jMSPHQnhr3QrJlEGqsyhjGIp9
Fj1lpFTYzm2CyOISNMOjzaKiBkhNVc6/ki5dNLKJB9JJ9PAuA8QCdfGui1RPBGJobzJc+TdjxQnY
Tbz+zskR7EALsZL6aBjmuxmgBnEy4r+JO4GUGm91fAsu68u2MqKOs2zTICdEuIknqPNdtIjSuVZa
+EoFjhbbfvMZ+uCHcR4TRN1JVxMrXdq33fAsR4732FRaeKjcFgToiRbxjj33E0aIHqF5TBLN2BS+
eGwzdQmc2etB3HEuYLk0mnlByTFtc/xlSlXdfvTFdtRPugmZOjM1WAOgY/jlBtBP5hRVyzoX7q5r
kC5lHicchJpsc0+1st+5w0gq8jjNpno1IoTH2RFO4Tt0GUrzHmEkKEu0p7VK3HXa+nsn9Sk1ITvl
hoEaPmjmoJqXRKVb1fMDtJbzd6MRIFH03AeQJwA5TJ9xoF4CC+i127fHNo7Vje5zEBIGmKXJvs/Q
jlSa3u+knz4kzMzCODzYCSopadbQix1TLv1geh7ncI4HelbF0mRD3mvoHSOGIcBB+xJmPloRF7tp
rumvRumcme76C4kRajG12feAkpT4Cifws03Tdx+FPeS7AllR0OvrKMmbs3mBf6Zg7hv1mqEbRMq2
ZZFkZLrTyILzms4C7xuaN+RP0PPoOFgGzqWc9JWUQcALhvxSsOZVMbnQLdYcbA9qgcmYZQJMHrgv
4ga6Smybzj1S1Nz7BQ360YThD6Ro1dLqMUzWRbr5TpmsAT3c+9MZcz/tgTEqD6rHRZBUxPcaRkyc
TP/Z9YQRAtPbewP4raRjT/Eq40BtTdhG+0Us2GM5lN2hkvBDu+oL32S2yTVWcl9/haV80DLIj/G8
FAUNoUYVeMebwNMZJTlesxoEeTfhgeuVjoCWIieKTmi8jGUaWe/WmL9rKmcI1mUL3DSknxG2PTGL
ZhDnrxHFsirZFzHY2sJ2+JAEVHV+BfytYlpmEuCIWQR3eku0GBSMR9dqoFaGsCqQWHO2DTtB9ZDh
L6NiGFU02xi5HNE4sWtdqIMZcNiodEqfoUdjErFths78jTxdl9xVWrJqWiy1ZvZa2XvXzaAW+8S3
+BC9IrgvOMgHUHvi0SG/7IBkBq1uYbl8DVJP2xZrvLH3mV9hoW27bBnxcyZEbxiBDCpS6teqRzzH
uXa+TrRj5Btixz2UsNRP9lEDEK0pmwN2QlhsUB8U05hF2WFEySkGVj1TZlfDUhgNlyCP9nYLWqnT
9aWT0CJQjEkXVZR9YVWGhf2iifRAygR+vmjfJOWtJdOXHpsn9UhwaXwHcHNlfE9N7xJPFVfb2N7r
dQgQBjIJrOL0rf4/3J3ZbuRYdkW/iAZ5OV2+xjwrIjSF9EJIOXAeLmfy672Y3W20y7Ab9qOBhtCq
rKxMRQTJc8/ee21t2HgZVkrwSQXvdfIZhk9Nj7NTT2iJqlW/9UYQX73+lljBsJ6oRlt0qXkaGov2
qohh1JgiemkMgiNGS33k5H+j3uDDBHkJR85fUR783KZTdL2XnU5Eri3vZVSfNZGDgAlI6H9Drkn9
weNisymMGAuy03WzcCrgV04G7CJ4KSrjBbpA1IpNNvmcEAxav9v8K/IURdfNrrQANVEuw9OvmKFM
VGl1Ge28iTWQeLU4l3Ca/fNdMiAv1i5cjJa4gFkHu7rjidQbXnnIDfGWV4G5mqUjQSEk5WjRW1mZ
ASe3+CVwSSeCKRIcTgjR6SExc7ynZqFYeTe0ZXfi19BE2qGHmNonNPlYvtpqNhaTTpYgHxbCpGDU
rpJdIUcQcam1CAWjtdPQSzNU/KbiK+pZC/H3As80GDAh4HZ4sVrFtvNlhsiDpdnaRCSCZaYCcQv6
mgmc3QaaWLesc5TrmMlm6MWr5VTvxcC2wPDGYAty+h5kNpNcrv+qMxiAgxVMCzEJ2t6pLu4nXa1Y
f7/mdHxRAOY8AYQjg19sbA7muyDYNJjTdMDUVQJhognpJ9ZiVhed87GN6uIBOOfbkXm3MLX02roQ
LVVKVC7zxU0Pm9+p0Jm84+Dhg6GI0+xqNKo/eH2iFqLv/F0WOKe2rn8ShVAuxs0o4CZiije80f5C
pmG90DpuETHOiyQf15bOUahU0bpqm+xGjd128CJ/ZxFbCw76MMq9XWNdASMMUkj43H6o0hrGcHXS
dYsdPrxmrv9qlcGUgfgCTi60XmkaxBPbunRbGY68WEOBE9RwOAlB2lokB4W6KIurhRBiarxJtvYM
85sRMkrPJSls4pfsB1ptPXoTGx3pPPtNccpspFkf+BEPUu5SYfLm9nG618ySRaDOjO3PfZWDetJG
7mJgfSye/UytZgo8TS8A9hnMgnpiwYyeRxyDulziFF9xr+vHfj4Mxo29dQYD9iKLIsx/S7cNz8PU
pJvJkta6AvSyyauypTzMREJmO0GAZ8XfmG2AkdBo6gMDqcjLe+gOO5ByP4q0ZkVcU8DNTBwYz+ZE
TyO4pX2VwldWdJk1QKoZZ5OdwcNrUYhu5I42/dJJ0ywwLexYBJRr4IDVPoYxv8jmksR8GL4wF+9j
FuVLcH7o5MFTCuq+HRvuk1bynoJcaeF+P+tESvthiveRBTIv1NVHr2F2bZ7NylLncAXmlrZfS+u2
shflFobbJTSMq2dg3uWT+Au7sMebkegtGk3MkINj6xciBonM7NRyefG4IEwhUkkIwuO5n0UWc80X
9zL+YEwjQJ1h88qn0YgOsR8901DJEMoHyJ7d4X3DBZhWWIcq0vAy94rdlOMnzxI4Nl10FMQC92qw
P7T5PZ/QRXf2BEWqrr55HGgLBx8RyT5Q7XSJVEXrbRELfzfa9KtkB7ji6PVlGMzIEP90hPLriJni
UCfZLvWYlXIb+D+n14ZrWOLNieQ57e1pkzbdw22mRVDE5wnK3Tac9lPMwSsGFSy8N1bXrDgAq4mY
HV1fuV+Dy2k58gKG1bQQhOzt6OCxvmzGhDWAF9TbQPA0lmEBWhuJQYWUqSW+hslbd58EvE9h2Kzu
tHWJYPHsey3gTs40/pDdU+MWByBw3GhfuYxCbgRr0K2CHBcV5JX6F0x7XruUVRYv5LaT9a2JJ2h3
XoMBftBeMy0SVIZbtB+SRUWBCBZ+mK7gf4lrLydAt5b7O0syMpjGk51IMC9VGeBiZ1xG2sQUosiH
9qy0gqGClVn77wz8FNsxr7S0KJzdMvohk9HatonP/mY+rGg1TAiPqbOfGwoa03jp5zy2ERdbwcS8
yPUBeWlOMQWaVeCr0ser246H3MmDO4+PZo9az2fAwqHt14MGb033LzaDy0Xq07QO8on8ellwjBm9
I+am5mL6krMZiajIcKuLJvtwC4dzWWpveV/+DmKeQEZhNydu3O2iqPxxOzK5bVzL+2WH8VEoWZ3i
udu3xfQxGGV4LVWas6csGdtZqq8Ds/vWoOzlzpjvRRixrkuM6gKyyiYP0TQ/4mERF8pc6Gauz2ha
e9OAGD5X9NqxMsqrVSX1/tyrNoNLk68UU+EdIl2GN/qOULjupqJnBwZRnhZoCpMF/zw3nhwoLvsm
cLqnyIa9LEmc7yh/IfoQf7VZY1/juIrvQCOQ6O3wIWstuv/5EneS2KDFod2EXh46ETBEBuY75wNs
DwTEDl3ho0hHEBftAvQDpJFh6xvleOtlaV7blKOE8dHhajiEhR/dkqmMbxqD7GJo/HY3/2KfZtZB
gyxxNbqOUIKKkU1LS7uy6+rXsDUcsKhhs9L6ut64XlLfgXPV96q2uAbD/qIndnX3itE/8sM/ZnAm
UGjdPESZkM+++yMoOTMjkpcYxoPsZNiaRYOhpU6OQS6tB5YMre0s3OGsT6J7ztLXUZbqzpm6fw51
s1qN5RRt/3yrT6TBqRLJqO92fxYtFz4G6rSX+UtqW9WLlRS/Ey/XT1LV1YvMhYuPMfM2f34xaBR3
7QDUgBnfdRV6770Aou/mij7hqTNf7B49tYv0jS8ZQfXYHLa16Qy0oVj5swh4CzmLcFcO6vzZFa22
JHtiXTKLj0tSLp1HMcjit4jIkWFszM6h3SHsTJqzgqE3XLwwCtZhHV6nIK4R0N0vs7OczwqFa6kq
uasSS95yC5Fj6Jyf/lwgykPH4qL5GtLwM4Ar8lqZVLvUpXuLpWasjKJRePvaftVWdb6d96en0Fbx
gdbx9pgpcSrjrMQgK9rfVSVeXM3R71I7CujdoGH7j3LMNvSAqJNlsim3NPDjsXwJAxM7umbjHWq5
rIfq4sbIyvBEAFJYzrjtmzUboOqVAlX1nHBSMoxzG43de2H4BTa7CzzclMdB1h/GgGy8oURwpFVo
4+R6cIpwNa5S+0XG5lJz4SqGZh3vIIjeieAVF1ujGjIP+5BGjUSctXRGxvHS86L4i7zPmrfMNkC6
TDafrSBadw6ylFVo1NaV/rvNuHXQbRLnkf27jC0qZOHJ3JO4ehl7TRzMSiYs3ahUaswyPLFeucHf
FCtfp4JawjgF1SCNVRVj10QmH9lepAUWrHxb2fTo0CEEtUFp9m100vyJBfRmUI33nLc5GLbSPXaW
d7C7PCVKw2zuzSYP0Qan1szUOhubezX+EVIEsocs1MmcMvug6D+tQjvFXQh6iBzxMfPQPXLRdRsz
AuEpTCvHqTx9cv/1d27iavs2IkvlNM420LzsbgAJ3FWzhlk4D/BCpEtKLNJlM1hcCdEFB+EjZly4
FJWkcTTP5HbizL+ta3VNGgwqQRX+7mtDXv58yQdn56pM243YV8HY/oJnzMMULuKk3O+ENYKdliW6
gESKHYR1ingWeRqpj8ST61F4wWF0Intdec7O44G3Tuq+3UqHD2qpuS7ob2dvBkG/5DSN/YWolZYP
e551HkZNmEjwg6kN1rKd37AHnWB+rjQrgurdleORnDIlrE7EWUDNPk/IIBAujGYfZe42KJX5I8vN
VTmDh4yakLIxjif0QUwQ5E+e7cIhCRHL458vRYRPWgtov8zym5sF1h1WhraS7SPAyLLRkVEOkTDC
nSjqT71wxVJk8U9LMEfIYHRuErcvDPp5sTOxqK3d5pSLGStXY8PtwIxCMb54HqsYVWqweZI8vzo6
vi7XJgiuE1xecNiqvoTX/PSejKkv7wlPZatPmbgK2FKW4bSIq26Kh4UOnXAEMRIHLRa+vHrOsl95
kO/GZBqfBPCKV7/XfmoKr7oWj5cIPhWhs2RfRuASUxteLeXQZ12riPqZ9tvY5PZJSXqxY0rIoL2W
Z0gk4NhQ+PokMG5J4yDFTRRga9RHMbEGlBxmpXfOuzjjjgcAifwMCxB8nTgjyhtWmOkGYdS6d3I4
VoUmAMpzQEmABoJetIKzizNR0nXpiM5eJ2bgn4h/5+zwYBDaod4Tl3YIMZrjeJsGax9OJem9oe43
RZ02pxhm1kB95iae//lggncKw4VVJ9Y1LRASvdokMT40FIBGFG0aMRnnelQUlXKoBOM179Zjqz+N
ueUeh0oYSDMdAkVNL7gc/ekttfStForoa9nYRn+GDjWtokBRJ6+7MVKRxkXZjgmJuTQHr8KX1I9Z
NuS0tdc95myvxfkv42/pv7YzXxmEG3I593NrnSrTv+eR7zFxsGgyvGTTZYH3Uju191KoD4HK9mRN
8g7b2NjkU5sCdistDLEzqEzq9iE2gwunec6GSkW3ekc11CJITePGXkw7G+DF29YwD1rhm0j61duE
yr0NJe+56cpsDamYrZPKs5PUs12IvWc5TtlLBu8S0vxUr/y0xYRIJuvJT9ryyW7j8ikwgILWLyHo
t2Od+Hi79eC9b+zxwkV66wiD/Kaoz1V1sMrzeuBsOafb/mPOKXp7j4r+55nggZP61Nv2kCOprxw/
s1eQi+lEkYQgkVu2/NfsReVonOIqWb66vU6hgua1q8HMrKUSKYD9GL+fpZf6ledQw/0NQqI3MKRU
blxuHM050FVrX7muEtJq0O4jnSwqRJhxDQGZgB+PHjKdkBTjpnFfnM7fYmqYqWZ2/BZMG92pnQPB
vl+pR8R8CIu7ETZUcMocaCToO84oWkHkTR9XletkiGxpd/bp6+7ks4fYmBeO/Wx67KOqIPpKw5Qt
YJBXJ+Vjemn1J6s0AvDt+nNGC8upZ0BaVo/KjexN6bbGi58DhOdIwQ52irwDoueyITWxiDqXzZ3O
LptyCW8dBKyOcFVUJzfN2NX5MURv0icbdvkoDQaOOE/F6CLSV+4ynUrxRGE1eb8mNHdWFtDFXAJC
Vp2WXLG9ofVXzeXPd8IHf4/3Um6hiMUHapy+LLtrsZ8NDruJsN3RwldsMQeaS/ar5V15ZXm3up94
Q/Mnj7nhnIYcb+rJPgWi5Asy03IyoJQbXdBdBUajq0xkc5SmfQ2s9g6jz7iACOxf+vhFhLp4/fNN
bj6XngaZKBAvNvPxubRzrOzx5H2MbglhriJdnEXpFm6rf6vtMbv9zw5INJ6/WI1p23QtYbIjkLYg
qvWXuLdKwq7ufAxEkNZN3DO1fnNieipcExCyFZfN0Zud8pGRBwu9pbAgHwcuonDcOx6QRtOnbppH
SrFIVG6zVZ1g7WV4VkLzLYuDlKWE4S7HSuAsLEow4EPhs16szCML6dmwsSET4kqSIG7SnDmfFFfY
U09klgAjzF80GGCrfMBO8+dbPf4uI4T6TLjdEVTuqu7qegcRyzliygn3FbysowdPZT/msTpk9afd
8bhqKQ+GEtnm4QZw5CMjy9XEMrt285ew5rM9mcYA6FEyB/MhSzemyWbTpIEYz3L+mnaNfZShjVum
6DC2+g4M8sqgqQSKIzVbu4mRYzE5+Fc5NFPPnDPP89+xPkzX22luOUtw+hELn7EoZCwpoima93wg
gl0kaX4p+6ljKVcMSy3xi3vLhnhFx6S7+fPJMyMoy412VsHwEP4QvyHJYO4f0uDQmO8Dxpr7ny/S
YhgjdiE2xbEAM3Qp/EadEtoPGlcrnstGuf8iXPpfTMMQZEj9ua4jpLAd4fyF/aLyyC30bt6PDC5q
YhUViNJmsaZ0fdI+Wqexlx02nFWr8+/EcdMfMo+bmxBsqUoyGLxh8cZNhpLMTmyfQwmbiptKdB1d
Ch9N6nEWiVX5T8Siv4s2HTiaYJwIfQxwpfHwiBSucjLb2Bfre5cm5cY3ClbTCoXcMGilIDfwL2AF
1vwj/XMQhx9ZetIw8GoYnm399UfWleybUjUVpey0huM7LVaJN0IGKMTaN2xrkw+YHGvB8RosGZli
eqP02o+eGp7NT5GO8a3Qq+ZAhdei9Jz6fYgK7VAoPVkFzBcfbTBLHt0laxMM8WPOWrHg9wWhcwmr
r073P6e8bC6GqNAhVY2NtBhA2kble2i1+sFX2btM9IORIWWQj/KPoMAxM2paTLlI8c6JKHv+n+8i
f822ECwWwpUeEArKtqDF8Yr9UzQpKAWNVR2fZc3sIFQm8S8n035HBnO+0uYFvYE7oLMD9vGmEf2L
j+BfgBU2+QVIGpI3Anu3aZj6Xz6CVu7VfRTRguSP1leqRZ+DY+27LAY9B6FukRgUas09k9UaEZZS
cmv4slJJa0fT1rv//QvBgkLoNERKrgrxn18IboMaBB0UZ1/kP4e6YrKP9kkX2ghtLfl0en5ca2p3
hRL/h3TyS5Hxv/83kBUxR3X/+1jyvci+8ujrn1PJf37H31LJAmqW7kJYMYDKkq51Mf7/LZQs9H8j
0kdYkqiDaeu2JIn1j1Cy5JfmoPycg7AMfQ6a/j2UbJn/5hCKkFIie/IbQbP8ozX77yFfyDR/a9H+
+/f/DDyBrS//c8bHFQRiCPuTlXJsi7/jXyObYY1iQ0uGoBXHoGa4lXA7WY5zfdt7pbJTlhhrL8BP
CSkpWtgwbKVyzv6UpOxjOrWVlKbbEXGrWoLKIDJFUoazrI02KWJWw7024rW3VQ3Jj/q6LKmNtUI4
V5nvvkVyLgkc3rErohbJXq6zBNy0hcVBvIEho7+Jvi2kvx+jIPgwDSnEFJEevHQOrHAURKuv147u
gLVLatjxRnjGP5wi/nYFthjvRfTenlN/tR58TKA95gzY/ffMVRaY3AJgEemZgYmOcoQK+G/frRun
Y8sBFzHzaG/sOBAm4KOqChhGnhQzDSU6wABN8MOJ5zE0MQaGrrVmTYWfut6VA10PYAyxbtf6PTBj
nNYBTiCHzraWZQLi8LM3GO9pHcF7GXhck+uAHZ90xtKsCLkELp7wdmJVP5noVDoirBnbRHv5F6ak
wHAp0++gH5pbqRW7XHnxKnTju5GTKi/6CbuYEawGotmmSVYjdCooem1+ngAX0i/h1tTcRcBd+sjQ
NxruCQ5lq7aW7yVp5U3mRGuEP0miFUNoCLAX0kl06A8hi6/TWFAfHklz3Y0oR05+GcLq26DIdkn+
Mdj4tfUMMkpnie+iA4/dRyN+24VXkBBrb0nBpBRR/xMhAzTYNarGQNbuUc2moQZJPU4IPN/DjK0a
jXRae96vpEIatvsS35X7MZSmv3RFaqKptierosMjxV+2GEv9oQaCPlHOmny0QCN2fr1phCyO+mDu
A4fykp6SJfxT+GYGzdzrTof30fSCTZERvbDCXZRAIcYjt6Wb6isAh0NNx1yux1OSxoevMQhqWoQw
iGRFSNiYpYje/hRtYq9iq8mXCs63i5nuZBpkCwzvLC3msIwKNpAf1ooIEQY5Nr24MpuP3vc5T3by
3mfpmY0Kw1Lauau60R9t5IabLuqChUaOk8IaHdx3swoGQY+A7uI+sfpV6NjGaqJVazmWzSK1HAjA
Heb4TmQLs/booxjzVTcTatuQViWXpX8/0pDXNTg+wyH1V0aYkJxt4e/Xfrbh6LYaY+IAOgjYheuD
/iK0doh7IdZj2z1EC1WMojSB2/bb0AL87rpMFwgZX12us0UYmvX88COPYVGfaMD2T6YH9TLGsnIJ
MNSV+a7XJvcR9zWZQsGJvnkteWVDLQvWQ4nn1k+j69CrT7980PP00eu4VYKCUkvctcbo4x3OtWUb
oZI6aWSsbjkNHivtJZ3p1elDIYgeezxnLb3pZCrTaBdkN4hAI80Ob37KhDPlNUlsPtgj+601vqZL
lTU6VVbA9wvNOFXyq46dZptFGPUiq93XWA0WmPtf69I70rq9IoU27RPsG0BafMj54rPEZnriKOE0
xWGCd+0NJJyjeK/HMU2oRFDZr43LIS9KqpbNl14rcRs4SEu2sh5MaE9TH1xH7sy7WBuwlOOoR0Ln
nscGY1mp2brjGhuOimy4O/xUqECuiW+5du0fAX2TYI4LtbRh2/cdRYa5H27KaE5QkG5Y+p1Bq1UD
F2Ywu7tBY8gOJzeiQKq/RegkS4N8/tKMmMXTZDzrjfoqrWiAtEv7eaIPq77hUEE9lYXdNDrasR/f
OC9h+MMUl8gagaJtkXL9aKONwKB6SawzCOlY58TP4noE/cBHynIxWCv9B3Yv2g1MfFtZ5EFfsqF/
syXbZdnLhBhwzdv0kZrJeaAUfWXI8KdTle7S8Yjl+wHoaY9WOQOhdS1yotO+pOGgy0r4q1F7q0tD
XEKJJFqPcBD6zAMVpYZbMZqQLPoxgv1ec5s3gOnHHfasGpRFgPkxHAmQSrBNlIfzAsa0QW0LNxhx
YejPIbHB2C/1E+XccyWKe2PPTi5TDNpWU/W3XRXOJZH+sITl9ZiQGaiocvDtkjcjwWY8zCaxAI/T
umJQzNa1LyzWY9TYaSUbODhJa+HSi/g7NZTFLOimGQ9WxyzoOKOxlDTAnROE+VWXl2plG3l7JUA3
WDyACai8hsrMXlROJ4YG8xCRX7BxrcpNQq0A87tgM8anugEctDSDRJ7GbHqBd1acjYlFXOV7CxCf
7sVU1XtijsF5otuI63J6du2w23lWX/L8etfzODikRrgy3SG8ODKa/Wo3o5pzChx3dtZIVVLkxB+2
jfkWj5R2FQHWN2meo86xNuFkffRRwDJ3LA+4/r0tcH0nM9f1lNRQB6uTngzRBU/1KtUvHI7LL8sk
rw2YsSEttWFNb67qEtr4oKZsaZLg3JHMFkrJjWV22Su8ppNOIK8jUEsov02tfY675TA4P/xwiIgn
dWo3Nkm10Sr6X/pKd/EZx+G94TrfaRUry6aFuTlh/qRFOb/rIiyWhXCGT5eQYTsEa8wF3VfgDtbS
VlFyFq0Pq9eY3Um1rFZxFbaPorJv7BntY6FTkMpccunyIH7PwzWZnZaimCg/WZYZ0+45KtyZ716K
BVUmB+Qx9ahpX4jQL3ZlyLqrMc3wqvQQcjFLHizD0NEam5X3/G2dYcdKNZyddaEX56ZSxRl7C261
Agg28CccPb5ZrqXDTcujjvDY91hweOp/ePNyH/5Gf/rz/6zCXOu2ydunE/8j98lrJX1hbXOQqOfQ
/R5mTEfS6OUSv8I6meW+SAAxybVQ37AnI4sdq47MKE8KiDcbj9Ue+FGM0OtKSbyq4aHoBQ62SeOj
4Re9tQHxaJ1Z6+mRsEk6YcvRsuyDudK/ES+mwIsOmrJ+murG2mNuGRMNorNVFDtaEju2Jhny8BTs
HLbPCPMe6Dsk2EWn4WNKWzWLHbgSGfP2avK2wkv7I0zad1WFPELdLXzPfWCNBitbg49q8dwM+Sob
AXZr6WvGXWsR0Xq1UkKAxcSobRmzFR1FX7j2QwqPphaw2GAlPpTzMKRzFYpgPIK9yRrQnzMFVj1z
/m3npQ0G1J6UHkfGfrbgT579OWj0Xiq1zo0cSMC4QgRfmNMqwZM4VQyz8GAN7uYuo1kpkkVsYt2h
gZDVCXanzkBANhq8viRVNLPg5W5IuuRSvSPOczHaxi8dQ/QmVhO95KLZQOyGRANizHBf+vwrxKPQ
y+Dckgsg4NedOpUcRpkeGOROfuAuaVsjlpRc0rbfZQoKmKp3Nvd2fKE70q/bSnu0obOj1JttOZ6n
REMYpTRFUzblJZjqw+bsak3Hu+bMGUZ+Mqe7cili5EkJz43UbrOmyr1tyzA8hT8gbVPxS5QCxaMq
5oB7St2Rt+iR6TN6GEP1rfCTRVSqlt4V8z55GdB+5DecgYoGCQCyhzRC3TDtGVq7EsT25xunRZcQ
DUC8OA3mQVDpTUSpijPsNH5CgwVuYhq4KscVvt9FieOvrtwV+LmF0wJKzybW9jF7t8izwoVoTHZ6
9Q97+BEbzcIeSOYytU9MGrpHCxic3Dq6OuR0YrWomceqmE8gVHaiWouSfFVGUnGOuNLEek4JSRYG
5MdyWoZ59jmIW+Zx3vCh+Kx7NvKG0+B/JKhcF6/0//kMtslOL17HnDR+Ayy8WfiEBTubOhANHN+I
BIaecgooPu6h9IaKV5KImQXEXic9FiPbgDBfqIpFqeu9OUP8mcTmLU4jbQ2RBcMKwT+nnbZpltHc
CX7XRz5Y1rZ34E0k3Qyn32IG1H8o/ohKhyuHFtaKn42pcyE8chr9ksZb2KLFMmVwjzYXDmEPrYqW
AYplW6Doc2GOM9idgquB2WYaF7EytmFbbB0auutBhOtO2MuKbjPMlcfQiv2dKYoFAjZCKQ9KjozD
weDQoHmNNhs9+XyQ2bVjApjs33SMbbitvRGTrmS2UgmFmo291sL3qvWehTXdXKxSC1zQS1bbi1bR
J0QaPXyyXQRN5cwdLXa6x7PxOuHEXljjxGtWi2c6aIArJu4itsc7e/1vz2cH7CeS8pnB58eUGfsw
opVUI+FQH7CLYjtCQyhvej9+9mSvFqWV3rQmu2P3wA4WqjdnZOBqmY4xRmcdFXns/wlL1qQ/tODJ
CWS3dpP2KZ2rbkhFja34iu3q7A7TA4BkwPMEe54ZrlslHuA35QOgyHxHoDdrxJdujHjBNJF+lkp/
CC1DrMVUrPEjNtTTIdDzmZbki4sI9LRHlpasUl6Knu5Y5neL4FCEtWCtChAXefabwx4fNi7DeGjE
NvXNH36lnG2RBz+r2tk688cMHwTICo/HFznhldfQrRtU/msQeUTYnPK7yepmP4TZ71CRkYfkRcaH
jkx90NcxK+O9pdkUtvnAqjOnOIkmY0Ib87eh1syDVw6rxCh3YWNrtzHxkIa1uWQT3ZKFOH9HR4Tw
PEdb0NA6cilyhxfddWhrkgZlvmJlm6xVluQ0wAOMRBoArVpThJoss1QO7K4dqhKilu2Hk9ydoFq5
DT2/hW/dkii5ZS63GeUWmzx35cbPBQeOFFcJYgkj4gVEmFzmaUMKQhUr37GejJ6lW2Zn2iaO+2aJ
zZnwVTiMK4KFnIptaDFKHYYifwq5KJv4IRVNTeTViETDSQrQzSuurcR89zI2Lmi40kddD4mq7QUW
pAEvd8TVYHyFzaWNjrJH519P/LpXPg+cyXsP4TkEQWo9JcFzUd4H91A5OVEnjq7Rr1p9DePPYLgR
jana60hz3Pjo8r16LYYbfUqGt6khYDvOcx0xbAaf1fRbuETCAZHrUEKJt62YBBeedgw4rZQONa9Y
+Aoel1H/EZNLqp605isdn7qa8lM2MkXxErcjp+AdVnt+xDC529ln4fAgbHdSu0BXf3TTe9juG9z6
6UOLXlhPcObP+Uw1Sw23s/LvI/dsiEz8ybiKdZeD/K9wdmdyCg24nvLiJUjeM/+5xXBd4ZAx+/or
8B6xPNvFTkZvCQ0l2o8AQkEv3nt2Ny653IGnD5fKQgX7qt8q+K3jJsXVWg+U0I4UCVLWqt7t4aD1
tzJel8TA6e5qDrZEl3tY+Xvq3s9DcMRQGVlHCAUmJUGQF3DTA3zo3+YxJcQGD/MHb+yOIjUXWdCW
CUnyyzit7eCY0d6t9/eUxE8QPyJBqa1JTzPO4Kbf6MYmtc61xj2UZ/ouxvAVv0TJGxCeRdtbi40O
5krrQ37PV0ZBPFijpdf/7vRTNfSLytsPzt1QNWYIdkb+lzIPrbnh8T6obWcfaptKkYCoRomVudwG
Bn59tFfbW2jtdQ7WsH/BeXhox8+g/apAxRYG1mXjJmmjUW+jyXUs0VvkMYjO7LJpeqibn5F4ajJ7
GaOsZiT0qC4n6sktJj925ImsgZNESSVM/9XY8Ci8b5zVC0Hsr3eaNVuc+JWa0GG+mD9C415LYzEa
4B+AnUfjzbZ2OZMRexEKj97s5CMNTn767UfXjBmpAJ1Qqm93WOf51jdPc0mLeJCPXXTOZSz3OSYU
1Bpk57L+1jNCs2sruQAmMPybn4yIAwjeFnLdEgc0d0fWRaZ2DWp7XybOAnzxIA6afdRzQuTcuOAp
EMQ+Qm7yky33TwdoFvXiZ0C7mHpbzg6T+3ASwMK8idsi+GWz5tG13xpYiMyhXfdY5hvYf57107B+
xsjwnGcxj25jFIGJ0DV9sTu/P7jdzyy5iLLdB628gZJYVdVzQlHphFnWps7UfO81GmB+O9I/+D22
+PapDp45mqskImVLYZp7kwwqvqXtLcJHjvrszL1onpDvTcy4Gl6zLGMAtL/06EDrNHchnT51uSy9
rYxRMDqMAGwpI0q5Cpj7IGVa0HW0g1jdK/9OFjwZw9VuD9jPebJ7xPLb4q2N9jyyfaoH2dSwIMZb
xc/oKSK1DFadfumDFy97xYbGn6F7F5cGEO3TLW3sf7hYWSHI/IdQz0a8jbJbwcg+yKtb3GsTz4y1
aBm3ccl4KtnlCUXI5Tt8TC6ygIIqFyH4RfhvtfY7HH55zVETK60m0MQGYNWMVz9818x7bt3/HAPb
lZP+rr3ryJwZXe3uVpX/ztJ5LDeuXWv4iVCFHKZEYo7KE5QoqZFzxtP7wykPXNc+1+6WSGDvtf54
nKwjCRYk1YsUlg1/tXGT1GvX7+Z5Oym21eOrw2J2y1rGVPq56lPR7gVw64Ohv6bzJc1w9bpj7koK
om3qgzBThIzz+r5aPsL0tsjnID+PyR4EdSwOMvtflbeYRTnCjuL4qYdcc1usnmP+PcjVYZZprtR8
uXBG05kyj0+ZAzBG7sxfbSLRnNAXKGa0KdSjFJyshv/tDtFIXxyEFLnuvZEFzE+uTqt1FX/39TXX
DwhBWHFuVLNjOe9OVnQkM8aqTpj70vrc9fhObmJ/R61mSj6/kT7jUjgO41WIPzsojuQnqeltH26q
cp2r27sGNhRyDkveFNiF/F2Fn/1w46CZ8wu1CUPykceHZb7X6ntbHYVyN3Zk/9njskuiV308llxi
A9BU/meE99l6cMbk+T6XT1J06IKbWn2XGmYuMv7W4zW0GPKwpwA7kbL1qITwUfBpt/UvCRrrgUw1
c8lKKL6b/RP52ias/vSFJgJHoRtMmB+UKzGRBto5xwGmY0p1wDZSMjDoBQ59MAp76eApaM0lsuVZ
SN8AXvz0VvMIXXx8aopR+I30T49PSofu7S/5REI6Us9cTxAn/I3hex9eULLm0g5TGWg+BZuyD2xp
VA6LHx9jTubSANRREF408Esl5ESWnsrp4Ishpma/iskxPUrK3cK3rwhfMZJUhmYhAfme3vt0jyVV
r3/q6XVpXzL6E9JLS8g6OQSAS5tRIzc/4rgZlW01/6IrFosfNXyJ8/cu6qmlZMi2JiegXI5u2nBf
hlu0oDOurOlCtBoxNkTgpycuZWX0eH4cYN4xJGSBsivzoKVHpUHt9iqx4xfWd9/dUTUhG0wjsmDv
3F98Mp2KXOLBt7IQvyZLWzXa0zQhBYfVLhT/jBIzD7idNT+7aqJRm7Cy8W2uX83ptuq2mcb5lfgK
ltKdh0dGcIOANV2lAnqvzvsAf/D4zLlyeH7LD+6+BInjQsZMwDZGAv27pvxJIa63/UQXW+Ma2OQk
z+j+0Xu2kbpzl75MCh724mM5NO2jt95Uwy2xq1Sk3iN3D6QLL12YbxWT2rddOX8P5jaTjxp0run1
yxOGfBJ+KCM3rJOqH/hLhca3RLypR23+wRHJJ0tESFBg2b2EtLZwiCYCf+gDzyqIGhM7AYw8rwqw
X+NNoCEzomhpj/iY4zSznkv6mmjHZH25Db/QfcQ5eHjAO/gH9AQUG2aqMUbJwPWaFg/mDUV8jtM+
QzjLAyH6pswPS9MHxZZOHb9W7kw09oLbaN7yH2U6mLP/KkCPIRHhvKihwaue2glcCk8DgzV663k4
NSrmlIeQ67YOJNtkuivNNN0VsEvU+NbV0cL+iVOa/x7fl0FmoDFcWxwUCWUKwy7FGDG5ovmtNwJ0
1sMIjqzmaeIvDM6jnRlfKWl8Bj+WPG/6/GcQXkecdFJ1yyNsdJ6FIWokG0rL7+PkNtJRBeWhn0o8
1VPO0vk+j98UL0KebZJqy+2XDNe+ghuaRM+o9wQsI6Yfx9d8cvT2R8y2XbcjdUqnmqexgdOQQI5k
qtLra8Z/moGrBZ+07kMO8hQrwUtWbsvRZr/NRD9umEO4EIXCm9p/S+SFE7rcGbMK1Qmca6WrRS5F
OUr7MSSvHMVpgS8rsJvg1BsOr6w80vKK9AZ7oVOGuz6Ytj3zGyBajyaffRZnpx8su2A5meYZbtFo
tw2PuHhvcwxbAxFXotP7K+CMqdznzyrqk9VBLeofNQZg+RSRYqVfjAyX3g6fIQWmec0iV78Kxamf
TlP62RjGJlK34oAJ0QW238TJNVFeE4IfnGY+iHvTT8iLyDjoH5X2zON3vbmX5ZWs+4EQVtFVzH05
7fhB9NKfjYOh3RcmBRlIGy2ZZ5R7ZDKOObz0wrbVztAPm44dhNZW5DefY3pN2kcpe/yVbGbI3w80
A+AIUnpf5T0gVzq8K8Z3S3hJjnLII9jTlfNd0TlFv0PJjoRlk1EwrbDRj8tlmt7z7CH335pCgMJX
ByuYkqzQE6lVwctdG/3YtsdMduR/yvJI9DeRmgZZBL5J/tXU4wHgqS96fZ3ie5a9BtXZ7I5lk2wo
T0Ivj3OCaJWj2d3j5TKof0ns1OS61ft5cHXpoUq/SfKI+5O5Q2mR+Gj6HLO0rU3NeuHM0ak7Bjpe
2c9KQPB/DMRTRoLC4jfjdRn/oWSFb+Kkpg7IEun2tafcnZi70E7F3y6+TZIi/exNqmycjV3sVdMb
q5tM/guO1hqMkcZJTeCPpZkZZ+jbxP8ZlfdFi22WJlsVP3C+899wAHugB3d6gtL3HFvnkvUslvYh
dKz13iVHq3FipJraxRyHDeQIFsUPq9qN1seUH1GbErWcZTeKx3mVfwxOyFh468oPhbJCw/qqFZ/n
nPjCprjUyUcoHDuKxfv0n2KdUJBSjjv0e7CKoLYnTHr6JVzReaoSM3zYEQZjjd8Lu4LCPrXNJi8b
fbk/BuDCy1dv8BlxehbWqyJeTelEWJJQ0YqU2K3iIy9mVQHXXy5kXvFnDs7Q1YRE2/0aJgc/4emd
104nRnftMcOFUBI4DUT+sEih27dqt6FfMenfe+EtlipqVlOnJKFoDv6Q8QLqvfCB5+OLHPIaHio8
5/ayUWvUcmzG1R+NsARqcIhJV1lGVXkq1Zex9EMSgVWEo4d0H0wv2hpQKBKbc2tJ3IXJC/WzmL9Z
eopQja6Ihxn+yyF4igSP7fg5Ax4n4zXVzj0G+7zVCLskfy0jDioBPyoRrkebLLukxR66PTwA7ZJ0
QGbPZxcF9pcWv86sxrIfUhVZukJ3qM0jaWSbNXhJ4e7ASsvxDnCBM3j5APoFwfafpQ0bNbutXabr
Y8KVbWMiiNTfQCdGJEvsUd4v9UngOAqvUXniy1LD7ULvU/QiFBCt1Jvlf72Q2Tx3gAWXyGG9HtzY
FXCnOhgPM2bizOX8ne1nCyA6eJD+yXtlbJVgr68TbYvL6TVvSx5EaE/+FdTIuN6YR8ryXmknMT50
wgc1iB2k+2kFrveJeDcwK4NFY0T4ZVFFan3LR0bw6J/IJTCVjZuNxdEawG31a2keuUUJ01wIhGnP
a8MYaQquZedQqmJ6RcULHINR0JM80RXrnxCMCWLDRsy7SYfvoa9hoQHjgTi76b0ITtr00KpPDU92
D3rE9pVc8/4zHGY3F37beG1LThxjPkLkrY9OEzujccgMED75um5AeOhodt/E1scaNVQSYJR2HmFT
Vr1Xkk8av8zRlcenFjxjUwQELpySnR4hvT/ocB/J3Si+5Po8OE/itBrNZUOePuoAK75v6Md5Okrl
qwyw0hK8sjNfReFIzB0RoIzQTKKVulvMl0Vyy/K70XyxxOB7FvQLsTmbViJDbhuHGA1ArvEy8hdo
gbXnuSIwZoy2nb6Xh1vV/aPoTTGw+FOFs7atwa4aDetGcVii9xIj4fhLwfum5QYWSZYJ3bT5bmVq
3P1m4qPYStKbuXwuAGBMEY6kgRjnn4KxI/EpzN4rnoNSJu9CpkLZpq6PHxt6ECjMKvaa8LHiYjTS
E2xRuuTqI+jG8Di/8HYQbdmliLEV3npekZWJ+s3Ao61gL1Uv3eLx8kQMMcY100s7jh6z8S5Yu3Lz
JDgqJ6/NeNHiN2zWqb4v1RPnW6a8RS32la+qYds/aPrWrNl5tqb5iQ3Hjnqn4fyUAkANYDr5YQos
3+JNxAltbRf5SfMu8NZItA8m+MnmHGWIDC7Ev2HY23JkFdyj1Nluim7kKLrC7MrcAaTekOEivxrq
lzZnWz5ScdpX1Z6imnFwSD7lpYox+BbmFpeInr0Drs3ai7Qcm2pPDpoW624HeTHU68xFIiCIJO+r
9AN2MnktyZsoonp3LPehmNHVxPvu6ZD4jJWc9NqL0pzGALy/4qeVHQ4IRfDqf2Kyb4iAh5avfSN7
DsLfTIyXOt1DbHkGnICSiBt5eE2IUFDnL41LpTor4Vq9xPgKFJTUJAg2ftMCQUPUoVBmc6jlS0Bn
t/bXKp9i/iiaU5a8ljOZN9yPjj7+NOmzCyiOiy7sjzqvQmNrskPKerQRX5N6y1gqWNt2vhXBbcy3
bfRBqUKoe1HybWEHryJfGr2LSTNBhhz+JcayGyMG/ljfewvSkaPqxKLd/tPXzlvb0t0wOPRkIhXF
cWrcgdyL0M9k/AYQOjDXcpL7Tb+XBh9cTgSDDDBoEO/sUZVELURQ3kz9tRQPoU82gHCvodrbLyUx
nChTPYljSdjwe/EMWvvSONTRSQvFbW4Mm1D5LLJX0U2BkNWDOr+sUqn/QqPWQ5woSIpAGnMvjicA
JyiiQ8E5khbvPNgtVpyKPa+ztkP2Gi0PK/0i502vD61y+fcmmp8JV4uyYqLdVZ3cqdk2LMp5DTQP
9EWpoPpWz4onZIEtBKCSy1dmPDUjxel1061rVwMyDo8xcBM22R1PZ0s30US7H/xCjsdvuqnhX48I
bCRATkGF3POX8KJid4Llvhh8nPHmGmkM1TNHYfeQmVMa8z4tj8VbHLX+wbJmG6lH5Is3Ws64YULC
PGRE+HQM1PwtVzi0iiyZGwEmbFJ+CeMJpV1e+Yp6rHUPVSLWlowpLKgDu6NSIqOQY9qA8UIqxC6y
fXbkNkHCwrCWYmi3243B9+5OVEjeDPmX5Ah7IijE7sEDUBENL9n6ckMtdBP0Ne4gInLJj5Gu1fwI
RXd0n7W4JeAWQB5kv2+QwbH7y55CN0GyHRUC6myyHYtrz94vPoXxbchP2QoC6BliuBeJ5oaI59SG
K3bUyOTC0bilCTuMclubvuIJvWEF7ZC8WzYNE/Jl/XVSNhDyclB15PpZIqwXBNERjUMrndr1QidR
R8ataREbSYV2mRzLfN9+D82p6j/4qPQBHF/dyyQjWOY9qz5Ig4UTI3iPt8OOu85TiGAmji+fP9To
gGhLYA3irx9E1uqNPpI1+7sIj76hAfNbS914/gsjE3DnV/XI9OjvufXMhW+joeK3Ydew+cbmHWGM
3UHd0YrmyHyiFvg127arBbvRlTZCAGw9gHyp/6TpkY6vIfCtZe6YsWb5xsdQZ66FNZU1fdhS72UL
0rfAI1Fktd1VDwUiJnXxjPtrXsdO8RI2ELohcClRbdzi097xlRnxPazPrXwSww9IgJFqqvTcrXks
hJscQnaDoTmohZfbHVWj/rINdkyMLOxcjCK3CbnjUxKsNmZbUZFTzY8pfIYBRHUNfyucVTKj4+41
wj5lxZj/s95ugaRrLB+IzyibTvM1KZnUL0DmOBTsjjFdH15rl2wAaiL8cquW+8ofkb34o3VT5hfV
MjZagx9BuouAFxl5njTyKKNPShjoXiWfkcWCgND5grzrEy06kVs+971im9QylA5JexDUcKbUcSTs
4PRvH03tw+pnuyWr+0WtrtH8vp4+Q/oqlwfVH10x92Pjg8ClzZRScjikPAE1otiXyQMNr28VdVsV
rnHCIysQWy8gBXevBwJhF9whxqeONcCgyYixXCMRihkVtdpuNNjTN8lgQ2s3F0t2aTCkQE0s7uX0
QustQaBB8KbMR2oQ9R6pJJ1rJ6n80eMvRZoBDoBR3rPsHwZXCij+CnwMVyAHADhLO7FTMmOEExjV
Z1w8SVRGRfeHDHQT2TFyYB86g5+8dAl8T250zm+oHHGrPsIOTfdd8Q/kiFlfUC+jiOZuQ27Fsl8c
GPf41Ltk2VZXEX5O8juR7IQt+Vh2D65TkB5ph5CgE6tyEfyE7Z84vdbiZVZuUy64pC6C9LasliXM
1lXTnyn/LtcOABz2OB4b+M2WhRd1iwM8CnRnW+SrbPPPUjjNM6W1XkZ4X0P8dVL9a8hzGkKvLz6a
4q5NH0tzCTrPRIagSL8yYieh3gIJFxzsSbdr1Ze65fcsbyIywQjah2jcg2A0PiejQ6bGbEdoSgEC
qOq7ciPTS8s6dDEZkXeRXxHb0ouqvcDHDBYjfXGKy20fHKbyRGwtBzLaiZB4pOphUmvhRX6IDZui
zvHX+ptcMh9wQBFkomDtbvsPuggC1FKjLxbXQfkRiehbKI+Ji6ucu5yi/bfJFTYA/TcyITgNmUit
7LQAZIvwlPqPzrgz8TYsI5FLNw5LKIjGXRCcSPIk801nq1cGRinNV/gCu+pII7Nii/DaxKU5vCCk
Y9XtR1C9kOBcXnUGFfoEpJJs53EFjFO7GVuCGf9i7RTGO4TxPBESstP+gOZ3kxtXCxUzT+rw4Kid
uLIk62Ly0gZbqBmQ9mtS3HvciaZlZ3TrNlihbTF7VLDwLWSc+gkFhPSGOHLOMdKqjdJVOKviXSWQ
tldusJxvxO5UKDudzgLHwlLsCRgkTaFgiygCzhLGhklIeNYek9Nu8M0naM78aJcXO/AUv8UH2R6w
onXKj9o8V6WZiGqp77mNJMDQqeeL7DYmx074rmOIWn9wCfRkXLFfOL+I5MZqnZ/z3jEaxe7YdUOu
GgFdYbJGLjXNvi4WVyYhpA1fcumrTSUPpBEdxlYynhkZyOM9rY6V6qvlV4VpSp3OveoG8bG2TuOI
Jui+AiZibu26nNUaX6dcvzb5R16sAI7XNN7AspS/98Zvb/xUw1OUnUE+oXK08Su1jsmN7fApguI4
1KcRxugnjun0KVEqiDd0HgEe2/hHjd7y/nZ/H5KbiiMh9SUndhl18KG6errPKH7KMdaNjNIdGKz5
6BRaBowtS09OtPbZBN4ruO3o1dgoSmxjCGTl/ElheVFnceCSTjfwJWj4frkKmpx/iC8arEc1bXTR
PsJWaCPkCJy/vR2v35CBnZROgktdde4MnSLBc1fSo4jB1vcaXHuzJQ4lzM/wHYDVA8sCf6ltMS9B
1uGUhsIRCAv4iO8GFQUj8EfrijR+EvEK6EgUQHwzGC6CYXRkDAwx054Y+1bnyVyF6CDGY65in82u
RH8Nix8ZGJR45c6Bp0CCHOXPmhmRplnbQEefPdcgHo73xOE68CXrE6QA4vwlyH7EKT5OmPnn4i50
V5AvOw4JTZqhvhluuSbN2zST9Y+lo9/MtiT96t1b4nP6duemJn0ZWctGJTo+9aoMHFd71iF2YJtp
K3jWwmHpLpL1VuTsTDKHhngICENsq0cdqOAqazSMHYE+iF7V+BnCkGRkICGuAlto1eGRUz4y489o
QQPFa8cWjgk4Hx0Q4/wJ4LxJvgj/QHyxMXg1msKRxi1OuRbBtrVofomwvqEMKOdcjfihGv6lg6PP
M7+aqnLZ24T2lsE/NVRQ329H69TPKyvGwZL3xBajMjZ9Mh8IAMUwufiqXqPGUezRB1pbcZ7o7/8X
jPyGJijZ6X42Pv67UCEbC8pgfiqes3L6USpS7aW9WRwqaxfyEPf/IvUr3EB10I0KfAQgzA9dn/LN
xUIm1YTfkvGKFBLNGpEgIV9wuQ3rgg9osfOeeGb2eFn40pK9Ydn8Pmxgw4NgKifOuADiO2EC6XKh
YgHi+SPP/sCxHQG5Bjw5tD5pzupFGW7SVWSOAP1Cn0gurxcqfr6GovKphuU/ttgJomG9UEYwbZti
JCQNvA34ufPE2lAYYYg69+uOnCkErqQ1o2vGnBb+maTk2UTZgXHOh4m9m6ep5MFl6BoMuk43X/N/
XB3KmhSulrS63QJSJmSdK5Cxm+EF6p4GNHhkh65l7leJZoYwazLg3LzJCUFaif4c3qSuusSpRb4E
aVTl91i9o27ZKBEhZahcuQY1p3dnNjERdmgbcc3oFagpLhvE6Y5gsP6CRi5ri+5HL9/i+asuf2Xs
K7Tw6uJLg00JRN9w9ObM1BYU9xiedEAUsIJvOrGNdK/T/vIdCnTQoDyOjzrm4PzfIH3OKI7zMLAR
mgFa/2t5BHI7tvv6K2SFAc6SxQ9iHV1tOaBgRZ6o8Akj4Ae0IyvHFkmeHsFksuFd+53rd5nc5zbf
jaR9n8fqTafpt2oJsa1+sSg1lq9FMPunEfUJ33Xde1AeoeSo+WdlnmNfdQzjZdqau0B9CMWHHO+X
TkfS25KVB4WnIZG6T5zLrEIlHhhgeDvmve9vuENXRFiOkaty52jhmzwQNhv9DPm3AQFBE5EjZPkm
K1/4pDiRV8SN+F5jH88nmTbh4KlUl2x+rH+0JXyZIAwFcqDJTHkIEclGd6tKnJmlTiJuFu+qfmdL
UPEyr7GvB9SRuvShQq9Dkabhvyn+fMLU0q7nIc1j2cipONLEXYcERAMhyvq91VLl5iARbmgjVjii
UBiU3VcTANBBHZXRIx7dRd6SMmuteMcMHTylXgGCRYIKTqxXo3hjF9jkiUui5LRNabLyEbXDSzES
E+Fq11hSkDQjW/XFfbEboeOt/fqrRAYFCWQcRN89qsavFoaazC47U357FGJG9LWwic/DwhD5vnxA
Hrbpu8T3i9EIgXYWseAcBIFgzdLDILAgI4+z8lJSLtC052F6zqzTdPWwHyn8pC6XYXSiXwAZKExU
AWcJtTATFTkQpnzgfzVMPwOSk3URyioBJBd8Wb+uV7c2nL+Qx6kw5On4TJu3sLy24oXlW01/I+KB
xeQtWu7s+lL0OTVUx3FjAl8Q6gUnSRPLBhvQpgtaWDiyo9Dab+nZgK3bs8PBZQuRl3KJtxwJ3K31
QCTr+KM1g7P+LACs6NckYMv+ss715LHg0Fk5oT48lYh56dwktOQeyvR8xRuJk3l4hWFrliNmPxSw
wvYJXKkxEfAmjiolMSNdL2tzAsxLJKI5c6kPV0wEr77QnqWKE/2mmsRhUKJXdN+mM5AYtOFn9HkT
JcDnSHuFixcpB60YNPMzNT/1LJLV+BlM+4IuIuXUzZeAWbH9EMWrKFwKlr+CQNhs3zsomK3LYFOG
Ut3kfhssil3Wuw6IBzZ3kzR+y28J/7FiTS6BKbCkOW4j3E2EPhvyPzl/NERqfdbCHWUUeYwwvfe0
yzkuXxR6ZpAvQzkAd9BFWtdn+nlUaKeSIGkk9zJx4YrIHLLQSvRYz0c199fdLiL/x8GyEx+q5Gqo
Tjb7RkmGXs0k3xyEelfnvpxu8awwCNXk6pDiV6C24L2TJuCfd0Mni+1hIFlNU9kO4jfF/OxjZWMA
SV5D080caMTQhiBaZyh0Z1P6laJScSavjnfZ+mJ9SPGZOAK3XpweZ5kde4PiWeYxlJ5C9NvJj9hg
vSHb7UvAKEeKMIiCiYwoAPNFzRAC7dWfEQIejoiQfPIvss16IAxHozre7yv4LK8tLvSbkdECxr1y
GNgl1qcMLRaYh5tVvCW7EqSkOgjZsRl8I/dSGOS0+WUL5IlPLB73+AeXWBR5vXWRNERwlNEwmpR3
U/NpQaBxDPhDZMx2sM5aKoE229mKvFF9HyGYCARLXpLp2E33Ut/m+hHkCJ6JvCyeqMXaYcahO2Tx
dPmW8M8X0lD1PrbjdJuqbOzJsWu3/WJP3uzys6C3b12+bT5PczdZO+FZAWVP+254Y4pHcbMh3Wsd
hFMc8ypnhzVnYMAM8LNs62ZOgDM4D+cDfKzgwUpjK+ErmLCkmetTX7AADYwuXYIF1A6JrdEOFgeI
hmvqG18ZRtx9n6OmE4A1zJH4ZfSJ3iSBbi//CP+E+4+te8Pr1VARajGCJdRXxGd+xMQbtsn0196o
rmFIV222bfLmEmvVc6STS3b7bMxAiLzM9X6BXWEbg2JCZ/VYqCYEEzWA9KX8xMSA1dCPC4OnAREr
BNfIeunCxSRHSfgK6uesf86VzqrTu0Ygb7oWsA0RzVvKxFdF/0XYI09gi1xAhzBhbkTpMPP4ztq0
VWt1Mwy/hoi16cjhivWGF3fY6rtB82vmk43uzwTFP6yZDaA46/Fuhn2VPjPmM2hrhc2DxlRU4V+Z
cIlkhWvQi/IjpjFFfk1Zhpa7MvwSf+lrZHGuSHF2mAAiRjSYSoy0vWa7b4GY+f4R2UXpV6OAulmn
mbqukDKOGL/WNLyTKEWrIgqmaXWbbcr4h6AwcFaCLBzL1ZNDyxABRbfuFdXC/MNAkhHtM8BnE1/e
7vPyajUf68BV/XLEdfFnYrBkm+x+Ba/8CsNPDqcwtMY0ki5UsY7AlIcJwrIaIwSvHusdaiKx/WrX
L8XwnzFN8DOcOeOLtkPC0+Fzm/ZtQNwsw2wTXBMB0mJDVDkWnqca/CGQwEVpQGOeUYKvF/gKWdtP
A5ZErJPNfwhae2z0Z0POai1/Kink+A66axzuPAZ95s9fRf9o87OINHUs6a0lax4Nf8vBCTFF3Ad4
jx04UXSUbcp4kvtKHNH3RVQSKPO1pE6EjBP2LtRXT5mwy8yW9VWJQzto3dd+m3I5MprFlYf8RUQI
YQUKuiWQ7vWYa+nIhlYD5Vz9zw4vs6RtLfM3FvdRcQu6rxm2fQ11Xd8TKrcZGZuamLDsh8oYyF/k
xg8ieb2Z79EDrZg36AcUepEqV4uvhY1ddnHIYaYzSM5h1tbjdAEB6tpVGMLGPndfMYwHQTPLfiW8
y+Ct4oEQZtRTFbwqvzuvDSo6dwL1gUOI+j2JoHXJV+XQX6Ia1wl1j8bPNL706EesN17YllDsYFsr
97h6AaXCBmQIHGAZVtRrMb3IHH1R92qq398zUHVkq+obdmw7VP713ggqS+Gncg43PzVLakuD8Ty2
NgxSqTntLYtWLbIogf6pkKOvYf/VISXRJz5QxOcWv05GMH4V/EDjL8O1yU8032Xtv6L47QPyrCrk
9v3TtIgh9VXmN6lV7e674AzeKbwV7zGSe8yhfxIkVEUwrGGCrvA68HgJH5w5NeHq/ZZKDdqR6u4v
GfdjeWapVI7MCtytvwoNVeRUr7cfxdCXSXys7H+8FesQlgHUcLxBYIpWbRMbRd1D7o4NIkNtn3KS
qPz/XR4q3qFVrAHIROrSttc/tPA7hxgk0pvfEUAB9y8UCuk8XzV5qGtaZqa4wrDnzFP1Mz15YNyX
VdtA6geX15slER7vsooPEHncKsuAKYm/nzfCy326jmQvZpkAK41pK4hXQwUgowKes2U4BfSRmoNm
IXMIvkzp31Kwj/loODZLeEKFBuKS2z+d6k/bbjtS9bYcU7zWY3YeonUAKWJUkR9tvUsFP+VI0h2M
4qz99WMNRM1vK+siFACcJpIteJ93VAF1da7xCNbDN4AbHTFt/A6gNibsm6qHmIq32azgvkZ/PeQT
wphX2b1Ctp8CUF7sitkRimux7Dpis/kO5b+sC/hHMzSJvumKayweyOPe6J9rQejQHZja6F8tJSdq
KDmkerJBwh9mJqvqjQ9tSo61y206b1fUJujfKKVFsr4SJh5ihYjq7gg7E2RCiF0QhRO3UGgcLSJ6
WRji9xSJ7vjQZ7g9hzWgHVieAnSLEHar0+/Mpbwg4xKaF8KBZ1axgL3MGeZtg5RGvimSr/fIppg+
mLrW2Q91+egK4RE6dD310bs2Ob0DYEDDvVoORnpsRZY7hsP5PFQn9CsOsLIIuwvcJGRPEiZwbb2v
7Q6mhyNL1yokgA+0wwD/MjahrP/Q/8nkbGW7zvRF+MaFaEWHe0/CNV5sEyTgBh5nSvRshYxNd7HH
6kScdUuXOY8YVx/mJs34t7okBFqV+fnZNlp48CJGnxNB2ZnXTH5G5o1HcpJ3ZDb4JtSYSsYHFQ2g
GO+GS2THSNQlvl7I0fS2nqdcXANihfFfVO1kjikWvcEReJLEzUmCHG7hZirlV7C+zeaNNj12P5qf
h2LbSbGtdd9rNhDwccTGq5V/vUfQR8B5P9lAH6j0A2BEbAFDYHK8m1jVfvBf+rCLrCezy73WH1dd
XJ/7CvKGIW5OLc1lyCKkDd0/ROx/rZB9n7zo/K3BgHr8ztG/trZ1bgk+PYJ9YlRYGQjxHlH8kcuD
l9I0RWkTP8Fi2CBwxVm0UGyCr2nFTtMu9PrgDULaY67qul84Rs5gQ9vp/IkFkKE4VSgFuGSNVwsx
V+QTONRkhyT+C62bLM2bb9IpSCa2tvpyCNpT8MN+0f+E4oEIu9Inrl4DzFs467DTE0UIjEoXJpWq
FYUmu4Yhj4lxTEVnjVrAtAfI/R/sB5bCrtX1e1a4DYEE67LaoiS1qpe2/JvfGvla1t4IecmzILk6
Qd/LSUPr3340qDblN8Nmx8vuoBhNgO7oOz/N5XfhRJ6mQOinDtbMKb1pCMiDH4tcwhEyFE4Mlwen
9p8p7BiVZb6mJEOoIphsxxCiAms981l6SJC3MzAzF5j/jVWaeEWsdml4wgSCmJD3DjwVr6bSXM3u
NF9TH1Wnumv90gdG4drH6nJiZggkrPGRDcEz1APf2xs5CIRJfPG7iYQREptvehp4YUmEBct29B31
z076+g+dtl47RGuki2wCNHOYRXi46/gaeZYtj9aRXAvOr5vOO11I57WV0WHUmKpLjeCVmYkhQcsu
UwAs2aB0zF64i1KgoZwW2AgEmPCcTaNkK+AtYHNbJV0jqhNJO+VfscUqj+8CAAPpDEEUDnrSztN9
sgExcLB/b1kGPLM9kPblxAtugl+rotTic0727Mr0E47SthbOK6DEv7MawuQYObsjlHLZA/2pVH8w
NZ2YbjArHwnb7YrPsjiUWxGRgx/9yTHUL2fOt6lshwDFTfIT92eheAXjqDVv/p7jD40xtf4sp9eR
DXhlqlddZzx+I9XguFEQpwHm1++SGtik+q7he0Ntq45p/f63+4PIpwR8uUSm6FBYPHwo1BmqwL5b
d/EGOBRs5BAVrzMvv3BLxZtQneZ0y4CnI1AjNfZT0L7kfIJanzeRGRCE+5toX0JePqyRxGsoQk9w
h2blmEfh3zoZ5vGv2F3aP4ZdKDXqPvnWXgeAKGF8EOe+WbQ7mmGVIBV9H8RnRb6IwyHOP4k3QU0z
+Wp0lnXqFSBVAna3+Ap7wD2QdQR8XEblcyVP2oIzgrFbNxxSNRiM8h0mZdtMT7Q4/kMl3X2GnoZW
H1mGeiL1dVND7YS8fv8j6ayWYze2MPxEqhLD7TAz2L5RzRjEzHr6fL1TlYsDSbY9I3Wv9WOJaIi2
J3he4F1WPCGwG+1XJd/YZiwiaOVlB+KEJjCfkZPh4RjS2sfg/6iK0ITjr3kW+sFJ12L46dOzEIEh
N2rbzeCfTdTJtfRyhm1cyJM6uQcGEUaY0+7t+JAY7/VqmOlgNYW1q9pnJW3M8OLEh3g0gEZ587oL
8CIOASjhlS4txBHAyOjA2pTFsn9nERauTdUDSdDf8id1p756aqj79GMRnbyRm2+Vt4swYyzZxcMc
bihxkBO0wzRFENdAIc01+qUAMKpd0CG3cRdefRxlJtydZV8a8xr4f0H46KASGuRdwJc8IqUBC8aK
q/P3wS0TMY7Jcs4rxC/uFT9tPYex58B4VQgUm4TTuTiNEul+9JCcTe0kyRR9aVMLcbxQ3MbV1WQ6
9/2D4OTEMuRE9wpFY6SdPYUg+pU1LIo5Fwks+TWCWGGjrnNcB+Yp1q71wBARvYP2J2pQl59gAdA6
sbb1mN+MUoEd/jOlVVttFUTP4LzFVI3WTvYp1nS5urjW9eejN42ZOweuML7KALi5+UXLNqCzOGNj
7NVdwvUeSq+of2UHWH4RlcjslZvfgkKywHBGaC8rRR5QBqjThomwLTaEHQTOVhNSCzqHoN9WVknF
5EeZPxtMltm95avRlPsp96ldo0kNjF1l1m7+GsMSz7lCupS/tNg7xfa0rJhl6h0QU7mgbwOxNppW
DifP4+m25473S/DEAnq7RBeNMhlDIeaW+o/w1YnOAFI7d3YnUtgl5Y1rxmqAtBWEFsIon3+JWlvS
jycFFttBPUjB2Slg7jkLBNhMw321qatTHu0rYvyzjb9gOuUC6JdgG2Y0H7DP5VwtAiOh3ROvgyDI
0W0KZEXjC1Ei/Pwok8iSdAELhExjyudVXWXicMfyJZvzpprBRuunIkVZfo9DZpsYl3sCCL7x+tuQ
ceRh1BHUT1Mw0IENqjMxYkAVokimDU/MbHq2kvwV+JFRftllzyjxo7DcWu/WhPm1vrUaknqi5Wsw
vBAqyqMf0cARNvoHbi8HjNlHSQPyFmioYlaF+R6stwZYoEb5VJWOLe+MkT+AXbkckdMWU2bf4i6W
6xZupE+/vE6Dm6Oknb/BNPkaRVe5voPZrSZtf6p1BvWJqFLTF3qxVkIKojBIBAFmheqPDQEpykQp
kplFBOjID2KwCVe0XJRPW29Jb9mOb35/ATs4XCjs2nLQ8RxwhJasFRPjqDonIkya5ieT7235kUqb
vF75JFcAYyLvgx81SWZYOI050Zi/+3Rvejfog6kCzdNwNJQ5LxUkjlyCvSPOKHEpSvJjcE9m+uuV
jDvRzpA2TYF1BUkN3kLSiVlGpgK+8K4e9wQB417VLgcui3BGAEt/Jpxc7MAEChOdwm8IMezyO8fN
Tw9sFCmztvuSmC5hnBVtjWDb0xZ+PLWXmMJB1t3jP4XFeAoYSwmascGnESPJ2mcFvuPeoFIJqUZd
bUI7WZk/tTmiw7Sek9M+LYkI6xCnWzbACflmo21s4hG1d4n+RFU4lj/aulmwU87IxCn5jSsi4P6N
AQ7NODTmQRx75jWUSXzna486WMwUpfnR1S7+cPSSL8OZhuMmkiSGZQ6nKWQ1MtKpPy9JwptgjlA3
NMsNguSYmXI3+f0uiU/vKlJIZHrFpmCLDQViOBaicz1cQMYyEFXfOjfaNZj8tkz/uKiRDYEbLYqV
v+5JFs/vhbuNnANKTT568nAw/kZ9K4AGIeUeXQoM4g/LvwX6d63eRmR7+hSwIKhXZrxQv2M2uxlC
lgS7y8wkAIR+dcjoHGVod7G0ndYuidVFJ05LGzFepbZD7Y9GHvtObUGXcd1qwTJmaQoAXisktVhO
IIxSr16qyohpEM0rx/imyB98Fb7Drc35Uva0YiGLHYBz+keBAogvGvphDtHEAMMqCOTfAfQpzcXh
Fu3KYzdDcOLPIguyb9ZB4+HNYpeCHFh5y7b97fJ7wPphm9M8uYUW8nDjjDgZ7+8sZOP1xPnEVF3K
Ez1jV56zZpM2AYgF0obIkMG9g5fVvnr9I4I4amtt3hU3e3iaBDvKAYksv4lPNcsC6cFMy36GukCY
x9NKw7bEiC1HwAOTJ2ErhZotar9ciefLZhUN8mxt2+OaZ23WqAeV5vHmDOHPoLW2P1FWiAPNLfhk
rx1rkzoec0I+fMHN+Dlu4vwjao/ifHVR/hHnOP2V0FPo8ctVfqOQM8lH+VHt+fRAeVHx7ahvMWCE
6IdDBFVPey2HCm5R27fz2LImrXLRSOn1+ouVrTX7jDGhxOrg6WQtXtIe3g8SxLoiwSVdjKM/3BCZ
RCTbx1BzdeHhnsUOSY8C/3fm/z65VFvxjtOhiKSIt90uD/gAYZ+5+oA54AsELqhz6xZ7dTkurOEk
LWQcXfPE+lTjP9h5M3wSJ+Ah15f1s01VfLaTYhRU9HpR0cEA6HJ95IkyH6pi4Q/MCMgpc/nuuj/+
kC5aPISIK3XpR3f+guzuEYnAzc/nqoULgt8mg7ahYorHiTOzu0ZsqJiJR+UhpkYt+IqnjCzV6Qdt
WVayggTTqL9QEkZUAq3j/QHwokEgUv9k4xJ1jvgi6gKnnq4SokM6DEVrCcDht+RiyOahcNBztfsB
53WU4tgnuilFtRxjmh63GWegz8kC11rOiX4RM1garbojJwymJpL+P+kNQO81efko17hEZzm3Nwlg
gP32zOGEL2xn1koJJ0A8XffC2l1S6gUW730qqHajnlTADOMDG416090Nb7n04mnzGc6d/icGd3EA
vHyAXDuvvt0RWLsiXoi33idnSdhGCNUq2UOQjH5SdIIGYNXnhxEkoK2tidc9UXBLUy4jqEdhWIEy
7laCOKiDd20Jh6mdPCpP5BM5QBlYY3jVq1HI5qEOEcZhh1yabrpsrbOekm6IP40k6m+C3lDbCMLS
PPfRRy/IEs5aAd+W+GPi3cC3mPUvnnVeXcAOcwtTY8LqlVzhsS8uV62Au3ilb88C06v/uKx4iIJ5
FQ6M9uqUZpVphHlz6ME6mFDV6sMcDuPSW1fqU5oHy9HYCyCjiJfuklsXfk+IhBQyfRoUGfSvkeeB
sIWry7avgfghuOtTouDATN2FW36pEiyLhuaSxJ0S49ap8dC52H9RTUCD9keheR89rPDElzYj0M/l
skD4YU/upXtopy73wEs33sD2NG7j4tq6MyTLlFCQJjVTlHEedPw4fH/kH+LvW4lDw0daCpHFsFFr
v/wnPHd4weA9NWtjB9veAKrsQMXUr0E7JRJZxjSddGa17NQCady28pHnnIANZ+zFU8XmKPVRJ84i
Wn3jtZajnOfhaO2URjSM2cVdf7Xmt3BWm8EzxezHJyPD6cfipOD1fFCPjTQBkRCrGRgHKa78pA5A
b3Vu0RNl2VacBKVFEtI8RupiD2+145OIsMVbX2lJPnaFYkl/UwPgGKdQP0jJLpf/rOymiTgj6E7v
Iyp++tIjU4Zn199Wyalir2f5JKGk2BjRLU1w/y4Hqv2WJQB1ILOO8jkmaNEjXmGgHN73e5Hvi+Lc
GN82/+LDSBUbCoJYEaBXyS5SI1xgAp4400ZjyOJ25I8Qrika1pwYS/A2XbtLL76O/oUgnxChcr11
23OsCXCVPFl/JJ8A9rAg4AFZj7ceN1aDIYgboPI11nYV+iiadfBjBZxAeKAGnmQRWrKreG5ZBQfl
sLRlaSXyvgwU+SbHBb8CVQwzo3PYK5jtSbnq4fhrhnmZ4SqbftsCJeduC0gQE+8PLNiA1hZBVxFP
GihEbrwprS7I6yBamk/LzcgORLQX00jNOzI66RxZbUmf/RAo7CIPUuGM8sNVPhttk5UniHo9v+CY
sZzPKLb486XFELJ4tP5Ek6cO3Ge98Ngu3bTFfDZMbQgmt3viJgQ4BpH7YpMlzQqEkYnxiH+4wObM
z+xhbg6ggVX1ZpjSP423MQLJHSjbmmaQdJHaTpyd1tAqxsbCGmQWW7EJuSNWoU1O9QicMfXxexNp
GxxPpa7ycBfJa0NakPQrP0ZjRV6vabP9Ig3lmdTHLwspaLxK17g51B3Bg2I5wmQ8EJWCuLP2F1Zb
r53goleIxmqY9BWdHzxNgYdrFq573omfRebIZ7izWxBQVPF0cGDunbX2J+uesB5kfMtiHqbebdJL
n1K+ihKfsflWSVfip7qH7R5waHYBEZnDtHPQezvhxDHR+qv5XIubGdrduQUSBMTvGoxfWB5m1Knr
xauRKJW6AYen2alFy+EBlBtIBRWYWCADmrr3roWw/NDFL9Vm4iT+swKzwa4pVFUWg205/DKb8jWy
70Lsmq88ZeHS9pLBL1FxtbcBEEuB2+/i8n3EX36IUgYktl001i5u//LiqqL2IB+LZ4usTyoCTlze
hDShXifYkVELFtacZUg+JColZiMqH759vEHMaYSXrFQ3nyZ8+0RQ6DYFhBmO0VePX3Dy7lI6RwFE
ip+Sf9PQ3q3hKr6O0nx0wT6Hh4mWTrnUVWxmm3TYRYC+mtCfwjWask0/CYsYYb9hy4WYPUuSkyTu
KIyRyAHTYKE9yZsQxynh83DODjkuRGeDIz8oybCzQ+PCdHp44sm1LjDL5WsyTXPlHWiMFc5Wkl9l
+91ooI+Uo+h0gohIpxzCILeQkKKI9PxvmzwxrkmkKddYXMf01xYXV90XKWXSNRLv/t8D73HVduwV
6ZyQQLR2hvkL0OrlF4AMnZs+nmvOgRRYZFsi69GYyN+D/WKTpM3hmLgAft/m8BGqL0OuZ0b51GAO
CMgBlhx2rROQVAAQhHhVwJ5e/ie+00B6kj057bF5EDyEiXrN8cwXUdNZBvyJoyJhmTdWerCgL8yN
P2zpI3f+TH3LqZBJTxddhZXLkyF98slIolydJS5uT1l4MHO++ZqNJiKTZBnNw0VIEAOUjIZ2HmVO
4NEDtLaMd1a/dGaX3L+MEoADcTgzAC5wcQlRIpWx8XhR2DS0AXAzRPsY0qO3468IGChEj9gyMdja
Uw3pOmWk0WYkSlk+OMzMsldKtaaaswKXscZD1mosMRFK+Z8gQTmOooP5IaaiE8FZTHeKtyH5JwV0
DKUWwUg4rWX+J+Y1tb0KGRMHPBWwbrfX6ptl/AUwDn59hmRxPWLBkBLap6Db+e7Zq+5Y0QC859Ri
Ugkr8eey2bmfZN4JRQrIIsQEV0GUvdx275t7rTmVAEHJT0Sm6bCqSsbK2p5plWjQ+bVnRJa6Pwg0
pzHrZhjkKHMI+QkFJIDc2TiilxQbb1up2Kgw96VIM2sEzyeV6KxC+tIqbVJaH/SejmO5pt4VSeU4
T230IfGNCG8MATMg86TAv46Sj40CTXhqXCpfxXBQ7eISrJp8+5yIHJ+XIRrpLq1+8+DPMW5qeZPd
u/M3LAYqpTcMkfSfYtMV8J/jbpnVSxxkHBuTS0sk7BuAo9iEdNE0jgE/sBcxGHR1zyHWRHyY8dOq
M1Pb4JII2aUnurmDqJbcD6Fet9qHNl5U4yn8fCMnllp/Y80SCzv7cJh8Sf7bHx7dgFVrSxVwy8vB
Q6miDq5sOjo4qlOs9841qHAm7fv+bA3hNOm66R22Lvir0IhWjzg4p2VAbsZLTwh7muSM2FfiwhGD
YOpbEW/t/qFmJJ2UeEUT0my4pfVVLr8AFpjDFqMGGLbskNhn8kfA5TzcjW1tnwuuaA3VnuiEX+lc
zNKxvqjy069+7Ige0Tka3V3XLYNWIIfe3JxJ5dV3zvxbZKItCn2C2GSiIgDA12hQu5WjNsJZ4nbQ
5iVX01pRNx2J5Wh0ScXCrsF9NlW4q19kbPsHuTvQs8ciz3NSlwgkFnb3UeHZ5KIS9zJoARKthZzu
4pjcXc4zAj69H9XqAc8x5vFu9OaZIEFvctIRwEpb7UlSUOli9npTpyrnhzzn3QFYl76t+mN07qCn
NVyLzQbWj4cSjMUF+X/EybkDSOxKbB3jfSjW0rBq1VuCmS0sJwaFBTT9kvB6YWaaVZ/ovAjcJMwr
WzpzofIYlcuAqRKYXa2dqaK2MweyPzWghfe2usXcrEffufq2WCYKpI/8qSnZY9j8VSJswjkRhHK4
S6o1SqY234bSgXDsSYmZVlllMVp1TkuDOgbEgOJ71wJnqukLI1i76WfVOJPB8VYWKJYQ/NYuX5U0
54MTY1dG5IDwmiNmkJ4Cs8LtMLGhHnT3ID4JT/1MrG02EjAJ6z/ss6CcVd1nZZK/yehlObTB7Ph6
B/+E9wGtcolSLUTrXcNL2BIRdtFcQ24h5Qcpmjf9w0LdQkY7VV2fd6jr9DzM8qkSrYv8mKosW0fx
C4TBk1oWtGAQvcodSozwYJgNjgyELVb/3a8C4COWeaSxJ+DkaURSYyGdKjwbqOPpWFbGfO7b8AsT
Cg2p1othc05gcJrHne3wgCQviigdvZrKyWeiXxIyYw3Sozz9O60OWn4d9S8fCZuKJq65M1ChBZE+
iHsLuhmDUFAvdF7wYl/PKFam8NSlKEEjWpMmM1LCVJw+wFvKb65danz94TwFTXYxIkXxTQHArfKN
3Zxgru5E7U4M413J+xQ/cU3BHueV9zEUDxWto5A/qTyMqYbC1kC6DlTdwq2jTUAZx2FaIPUO87WV
HQ004cGSYgqGBkhmYgFhb/xtmNCxfU1ksNrpy7FDwok4yQeq5FFhVe6XE+4l3lxgW7R2M+IO/GKj
61chXJGDD/HZOh3mo/JWBy8nwR8IZFcSOzMj0ZWb/WvI34q1aQi+id+luuqHdRDch+6ZVB9S+hvW
79TgFoJvGMq1xe0UusgdjqipcB9t6+KZgU/Tx/BvW1RUErspCCa3mPmYuz0rTiQfeuWPjac1rW8j
WBLL+6CnEDhvTzlmxdbQB9DZL1qxWrRNcvOWsy2AAxd4GnyWprtvkYr4Gxk8PqRtE/NHFP0W9nwM
MJEuLMIR1ZUvtv9TlR2l7m4b88wmcCA7x8nKnrCs5MdI/2tkc2pjJfw2kffdrbkxJ89PkL+u/9P1
Z8Seo/hIrU3r3AqMLTQ+gK68eM6KAkmytXQD9kY+hmojwCEDnQSNHSxZmr9ATzGIpx3VQPEMUZYP
8aFKN2YuGO92eIoXEevHAI6JgVkhjYoNhA5C33qHPBCS8ihgWlv9h29mlA8NihrPRrWn4pFYKIW4
wbZqtteSZTgeZe2RSzSxjzyLXz5yDNilhUI4ojFPdobxkaWf8bi3tD2GwjL6SDjCcvuM6obs1SUT
g64uTQuB0amtV31/yi2UC84iyu9UIKQoIVjLKzK3/7diQZBw2CfxRuD/NceTbixE40tE+8i8qb9s
ysmIixIySJSkjblALNVRXEKkk3TEezBgdWZiogBNuZYdwUOfVcljJ3Sigovk+JqPBusKa0QV1lSN
/vTmm9qvWQT4Nqceuzn1GRUp295cCSdf+KXhPsbtS5SuuxTi5Mjf9+1SapdOC9FIigbK4tw71Uig
mH6+rY9o62lb4einJlX8wXW1tuWVp646fZKWS01+U4/h1KeAJGxUOwTsLmSbBpJ7Bq+CsHxSon8B
Kg/V1S+zfo1JSRzS8HhW+5t5V3L3gdwCGQaHuyHIrraFIBW2olpUD6tah0BsHi2tF8s44tSI3xkR
JDKIOABU4f1DNh37f90BOKR8JOMWneZjUJeGypDCzrBoyq8E+S2x3P0BorZVNzQQwHCsEegiZYB3
muaMpncaf6Z6sdI0BpFt3/wywiEkBdnlhw3SSxwi++0ALO5hxkXDXWV6wQKsiYyMQ5B8cz34yc0i
+Uf6l7kSdTvYVjRVIXivshzJ0bp58j7nITYhh60el+bnAJphkXGtlGfEU4m8SmURpypFO2fBElNb
e4uIxrC1WcXHqe79le1BiANIhECuzef073o6CgwsTD8tuheEp2kknNfA9pZ8Gh1IFJZrLJ/jPqkv
aX5zDQKuvutSBFgdckTqJqhdpZO987bzk4a0WtpY9Af5B0DNJFrjsPED0sWOtb5jVkoqDiGMSbh4
86X8kikIQr7hiMQHwn+ohQABvJEGEPc/ubu1mcQpZChBkWSunRrSpyfXA3aayS5FpbIvAxKJBCbC
649WER8tn+diNI898UIoT3NznbU7yyfojYJH8g67R84U56hcBZD9GoV8K8w9arcB4M/R7zVgYzrA
mVhn4l5fBnT/RRnuyHg2Vk+ixNzkLR7ogkaPWAPYmpOWaMenpiIlzk+B+JcibdABThNZrOWASaTa
eQUwxEkz6cd789JPfcxKcN0ckDXiUE35KhtMAcum+fMwWTMsUUhco1hG6YDrVrCpqXfV+HR859Qr
62GhLxwPu3yGdqiee9bj91vm72czjLsfXWg1Spt28x8XDgyV5KxFOdfJ287ZkD4d0uSUIKp2fjrr
T/wMJpkWbuFNq+pcZcCMc5cR8VbM0Dxm32LvbAgNa28hWKWkvshRlvMd/nSyiNSBrByHV05bDvq5
l+4jYc6W9hjijeed0Sja8l7ThJMaSMTbBqLlYqnT0pzteuVeN4/YeVYO4tNrJh88d50HewvwcFoS
IbdGwTaps5+I63usLoU+17VfK/1LNeIZ6OxZ1PVXWNyd+K06N3niz73mTGPDdFho0yj7lGEVhM7R
RNdg9SnTVoZp9dk0e43wmmBriXraBe46N723YANKScs2jxENkzDd0tSzTpqBEWPd+YRqzhAtzwh+
4ZTFyjJ68wZMCszfrzc6M4FWL41vKFcya9AYkgYkDOPmnBfB+gYCAs1FlUNfgLm37FuVXOLuOxhO
mfrTBeq6ri51qUEpEwdECY9uveJuN6aHCqY25tYboQhy5SZfTfQPyfrf1Qkz5l1F8lViPg30hv2K
IGke6QMhZ1p5tbNdy/pQOvmCwBtCsoCRxZ6iNt86ho3hKbJf6m5Ztcc6PssEgWU7GQgUMMueGVg/
Qg9Mj7PSTUX4ssHwxUuZLLmvw/bQDruxQm8bk3DMKwVuJhODdeAIMJnBEFYEF9/441AgM8XSV1TY
uN4vpwGCut8RkUYPqMug4mKH1H9bZuYR9LCDeIzUT9IGDGjIqmKy67ZRtGnGNeaCafAXV4iInq0L
pfXdV2sFsg4ffDfPkefpz5h/sX4agreUbFUOi46Iwf7agqAUMtMsUQs6slsn/ZHcU24sqhE5EuTX
TnhdVUw7xbqVuK8tzuzDPxmVdAM9mqYF2ZuLJt6q3tqWHqpBT8wSq8Y6wvVloOZoeIHiMyF/WoNi
XoTSnsfgmAEBsySIDA98psIJ0MmE9e3o0Up3wUCo6BJ55JzEibR9dljdq3RrKTui4sp8b+XnZkIm
IVoE4mHym1pdYP1zLOcWevNZmCy4Q9FJ1d2BYtaB+0VuKMhhdoSoJu3uo2FizIpbVX0MzPPVxSov
Dpeopq7IDkwA6SI0OgKoKqSLod7pB7KaQ+CX06T/bHUOrPEbml+EdteoZZDn222FE25Deru5Bv7u
2k8aFqa4FFKgPoAJ3IGshFpxdq7ugL9gRWM7uXJny/2z9f2IPjrvEPdxYsl+P/Hzo0olsoY4gblr
pYdbpzk5/Y5szQHinfx20MyofUYe5111sFnkVTom2uBogtbnaY186KlpaynbJPpBOLDHcqnOkzm2
Z6FZ8A4SWodQiArYL6JFki5JRxe+Ga1/WsCsEREUUyQxGagzWcfddjRXNMab6Ukp9iFSLelkssHl
iM0fhvGlDJdEWqfO1iC/qwIgVaqF5BekQdkEbKD5wxJYHxgJp6n5pXAKWO6n4MuI60WdaqUfQXck
pGOiJfux2ESYSmK0O6ze8047269/H+BwxVI7p/8vdPeyc+3aF0kvXDGSu0danSrI+5Ayp0uxMunR
VfiZQ14cGStn5T4V5xUgdamIReaV4GTsFpaBR2/r+T8ica4kGSDbpHggHe3Dq+Qlem5nU9Uoo8g+
d6xpPm+So19d8kq4hcxNg5VjUJ+6+13Zv8hmZjWCQAu5tzhV9PoIDWKHrLUzZmTSq4ix1XrQdBzL
CoGItDC5KI43vQZRfql5YcxdYj/yZx+TnmrhGGK/kInY49v2ydLx6SNpELC4PJa9TloGhpOU/2rt
7H7j9z+dXYBO46BhZ8ViBqlSkskpLNQJpcWHkc53xELVIuKpcpdof3Al8WdrTAiwG4F69ZStzsJt
GyeTciuh50MoQzouP2/mE2tAsdOU1mPF3CQADinwWANulnf0kxFHaC68ZJ3hdrN34hitnLmygJ75
qIdn2Kxt1qP+RlZkLBFpb0AradAA48DxuGd+ScDf0PrHJZH1Z4iGKeeLbO1y2h5mKI9b69MVizoJ
UNBPc4c0ZJlc2a12UYNHij/IwnYHyxicSO0bgkPeLCr7gYYG2T2vI5ZWZ7gowY10aQfcVPXdQ66+
RFkLJ1DDqEKWQANYSvhT0p+l5iBHD/SqMx+cmZipaIusNDBP1dRfYBk3MJjTzu6uvHoGUucv6pWt
H3zW7pVuz8PoyMyeELnRIDaWUcKIW6IlXdPBQ8cVoTeEJ+JwRRxt2D4SYWIfPyHNtIBIB6Yx+4kM
nTuqiU+68YwzXiULOXB0jOMbQgoyfVUiQF1CCaydL4iLCBqeVCqGZMKE/+mFfF7p6NDUCxArtrwk
xkyw8NxHrxHKexiaFTFQEYqmrlxZez3bW7M7+6E9GefUpzNPWJhlqM9ZthFY8IZQDY1hPdu0/s1G
8i45s86lVekLkWE4BZAMzmKXR1OmAsyqh9IAKn/USB+8FaRd3u/ElI8TVeJt443n4RzbjTRsianl
YdTI1CM/zbBWjy+qAsl1lDvE2ae4XWYiYYtUIuceJwvh/ssvHUXN3ppb4/3LJzE6N5AhXh0is8m1
/RfYh1yXUFuISAv5TEarO2HK/Ym8BaysnmFPUyz+GcH2MlXOJjejodVUGUyYoyeskgty81ieeSZb
h9q5VRudoUyeGvngLM+IGMmL8Ixnxhvij99RSLGe8DmQ8okbzp1l/X7wN3HJ9iwgWZKU2iN99mm7
1HqCkcgOoaqG6Hm89birlWbJr00iTZc8h3Bvx1sk6C4xB/bKRuhkXnCOTKsaxm3noZEnETzRNgEB
xAYllQeIDPB4WT2EFUgvnAiN8gxvJCnzC4AQx6j8O4b7YVYjhxHwJBKVLlqOyUdK4J1TbYNhIwzI
SjEXZmbV3ubVOdCoYibLH3EnETY8ruW9wp9LdTlDukx9ZcG6sHEs9jTUAwObFdQ+R5XanuniyIdL
1tB378FFimAKyAjJ4LxANP+/NFphJOLb60kYJUg9n0sPXMptuRxvJEV6qEzT/lrqxJV4+6B+986y
FY5Z+EfvnSYLJT+ayYZyGCyS+E2RqN/GfCaAFzeZScz46j6Knx2kJkEFqrJU6M1k2WNXNIiiEmL+
Qbk1xofwYoVfGapvezyLbc4KDtIsnCrt3kNm5VEK8vCK9aisbPfeP1JAV+koudey2FrOTjaWYYjN
mXDMekBwcYmFmtsHgwmfD4IFYP577TtwTiZEc2R9hkt/SdLhGPwUEkdbZk576S8m0y9bFQ1xjgiD
qxz3nnNJ5a3e0R3IFkfc7kEe1o48kwmFGITWT9k39XvPx1Azl1blidjDbDgXdPn0+jGM9zISW/2E
+CUu6glIgLh+Q23Ny1sUX/TT8FVHEAYeJVQiXsznae3mwleZVa+E2kGVoZ9Tkzi0DIEBaG/BYOhl
y5oFVugnpWOF0EO6il+wIUkgkZeD/fSoMg2wXqoJEhZSEaMVAvSmRNs4rIxoIakPHSiAEhQBvBQ7
CykZi5CFz9Ff0yc3qVkCUZ61AXdZ+9R9EuHdY5gtNXJcewcLBLY9BbkbAYPgiW3MDWUfzRlJeZSC
R9HU5hAFmBTBBQJJ4j5PsFMGwxJqjKsUBGfZBCt6g7XyjL25Z6O3yzc5fEIJb19HMau00KTGReiY
e+dbrNjduiC/o/rSm26eYtd885a457bZtsle0e7CNgxi60Vbs9+oOvHPM3pXxvpXLz4a8+2hdsgQ
2yoVCcxAH0axGPS5YX4MkKlE3/nqUqxtgXER7iW9mEnevnQO0NvLCuUxtA4xBWJOVuxzp3wA3lto
AzzS+CCBOUKLR2YsuvS36O4MRPGVSTesyT0Vut4g+KuVS+A+kt8xPL5pIu4W6DbT8TdrWWuEnHUb
Ut6QrkM+L5k6KmA3rdnkybRycIHJkNUbgqlIhASJyOzTyKUNDUjVZvtgOwazM5MjWSMRAZpoduT0
SEfJIuYh7auL7O5J9xOaLjLWmKP5xwLEKwsQWLo4eNT4KsQop6m8YnuRDgUMnWOWMVC0Qyk/U+mz
dm44mA2AB/Wa+p8Voa3mDZ1BI27gAGc5+uiNbtPycJejdSOgARM1bX2Oi02KdIbYYp2penhnFSJU
Zwa/5P129K1YRDmi5xHScCLiGHos/i9qRvuQIweOmhQt+HHytLzgIOYNOXpD+JP9gWq1WwPyz+l4
GMC0ml2iLQsQZpWh87vyN3qOVBZtV7yC/XGMPeGSk7rYCL8i7LVAtFnxzXNJBIcSElqsPbRyXTci
N9mIF23CD0THyF85s0mfVdex9zJF/Ii3Z1jnLxLbjYb+yHVOMGcHK3tPFRGrCRFg3WqVUN2b5alw
aJBx3MceIHKYZVOVjdwkQ7hzRAAXKq5FtGZVcFEtstAHJ1k7qDWvW0rK584mBALowjf2wjAdVV/i
MY/m/ONFN2f5IRtZzSAxiFwEPy6PxLgLcFMLLhQUsMXW2skhBDdjCtAQOJBkJZiFUPtV60vSsehA
YSNa8tezfBekB8M6YlykKvbuwcoxz0zbgpVLwvNrsayQfl0GD0k71C7axA5a/UuPl6kHORVghKLw
mogGSUeKBCKn7AYTzgXQq0h/WnKQ1B2QnBbcfeOSRStT3RTStcrQVmwMlC4kR9obO0Hoo83BlXEr
cmZU4TZvfwfm3yQ8xC1K8JR11HqVEYd0se6pCaKtTGxYmvIqk5QYmc+Yq8+iRKuFMCVtSw8G7CXu
ozSLl6rAdVKHvUYPBu3S4YwMt6VJpFRe8iHOss67lYZ9qKTwrymLL5pLuKu8VJ8ZknIaR+E6YlZM
UvlP052Tn4yPRCaAqlQIaQDPV0P0Y760rbmIy3xN3fNBsVaDnr278aujTdLmy9V6erk86WCSJT9m
5rNKiEfz26UNnuMX3jYj4z5Mkn3JJBnIDZSqckcvPm1w8RMT011slKTEriItxP+WRvRuYLIsSL9w
x13nq1ym2EAKfeVApjQtD1wZcWgOC1brBfr/qRpo+73fN4dWbg6Woyy93L50aiJDuDScv/McbaDm
S+hmMIS20cXvx6Wk6MSNOks5YtyU+qMKF4kkw84ckoms/zg6jyXHjS2IfhEiULCF7ZAEvWmadhsE
28F7j6/XgRbznqQIqdkkUXVN5km3ayx3oM+aWZs9Z02lNj/SiFg12C+2M+926CUS8s8RvjnoxsY0
39ohflEgf8jMA6ZOVnEtNUixIyw6awC+OKyiHJqMPa7zCZ0L2bOeRHoFWtLzq3UxsQFmFdVoXxzG
StdvRErmoD7uelU5JkF2KLqQ4LBpkyATbBE+CJ97ky3CmPZkrzk8VEh/tNRtC33d0nOWAF5Dg944
jy9TKh+dg9Wjs8xLMfXHICrWpg/YFz2ynYjlUM6xOQUN3YTWMEH4qBytcGekfCOosFJ8b7RgTvqe
4D4Z/OHkYwqCtnkwYQiocblqbJiicB/nNUYeiZfaAcNGRhnxxG7MYxQG5aHnq0FhAkBPI9OyXEe5
jfEMLBFoe7jFbicBabG+mATJ9bMIqCKLRnBTCjzfsjsI46moXxNAlWI+e36EDcDGJoKghqdVs/Rk
YupRURhcgDGVEktbkI4f3s9cliTIVkz2+sMlCpiWs1qKUBsGJm0SysBYsig3WftBbWRvYTA3NqKT
k7wX9FWjQ+dM0MZwUhr0DwRDThZ0GtBaDUZnk4GqxZp4nNCJNTCf03gZtXQ4A3hX1upFaiw0sikk
uLCRO1uj3HCeDtqlknQwgZSwR6Aw/xyDDqtwPjyK/bZoV0Es/pkYrjiBfZXemE4znFxv2o/JRznV
Li90RczmKjGR100Uut2P0TBTYkwSnaV98MJ9huuDYSqV8hJpkl6zW+f8sPErDHM3GtwDc2MLMsDY
XBJbT0X42U1Xiu40fi3w+LZkkIU2IjtmE8jQQqVf+kG6rkl3kLwjCV6PhAyAfx6DMk+VER47GyHC
uDUAuPnpqkbbaTAIUVL1wUSx5Vic395p5toQhaDAwLdRV9sGbxva+fnFhTS0Sc75oL91ZBj1s/yS
/2BhUapE9KGzpCUhbZDFGIkmo4/kHbvHSE3VwtsbsV9zXXf50u+VlRait/UGN0OCN+EVsLNNEbB+
rBmv0VQizC6QKIQjVQloIA09eyYApmKiTIFAdXOlxlepQq6FXgCCAJqHjvfcyDY6UK/Ciw9GJVZp
NdJt0MAxGFyV1q0q2IOFvzngY4sZhsY3fKZ7mU26nFjn5nMEpEMfXfMGcriDL6zGa9jQGdOJCJux
GzLTnOQMB6lDgXbdhmJnQzAOqJfRXzV/RvqUWIlnOkWtMQ9mWTlXrOzvRfJWdSBn9T0Mrzvk+ppO
GCAQJWL2rYRMihmRi55LjIl2UVMa2ujAhrFe+eD2mmeT7m0AaAPzrprdnMqtnfNadUAkumpv+k79
J6MGZUW0wIyFqynnSWkqVLSfnfgKfFiiKW/zSy9JMaWVrFfagC1kIhyg1/ZJ9d5YuMJYI/TNV++9
dcPJCR6Jcy7011w71uG7KD+AVsjqoSRHvvw67aUYqFJMGhbG/EgTCo16sAYzQP/R0BIM/H0+uG1t
cGUgoRi8ndN5rKd+jB4McP/bIlqbJ6jzTESNXhPumcLmC4Sf8iXjQ0njy1Cy0deemWT2kIhHEYF3
hTmC1WIZQVLwMswGOaEEyDZyKOKD+j1TLVhmmtZRQJQabWDHI7foIysQ9YV8dl9Tf7GtzxQ1dDJ5
q9n84RghupIvE6LKX6Dd21ZAtmDmFjCMhZjU4HIMw2dYM7UnEopog+yvbxFPWqgdxEeN0aAAHCJ+
RfwnmUoVnxky0Ihm7q6mX7gUuAJIh3xR4rOoYHp9hKiqZxOedg0jsOuY90SVL2MNMFv6bzvhCC2f
nfGwhjvvRI8XhJUxaLlYIZArXGTmblBf/OKeEqQL/CjaEwErLHKEeALZepN4lG9HxkNqsE7ZzMYX
EZ87iFr/Wu1dFbT/ihuwEEz4jIBf2PRxOg61sl6b6NlGfZGG3kKyCWioQoMSfrRKiIhSwBHDQKry
XuCobNgWmPKdf4TQD+uT9Uw5ZYacqkWudb70/0uxE7R+mMx1buxWBq7uW/uMfte0i2XAKM6DZBsn
NXsliJHDp9fNaMDkX8MeWGOoQFOIYJhQRBba/PFHkgi8fDPk5SaulnN+CI2IzcYdWcWZUZUSE6Zy
Mohho81IN+S9QY0GsfzPTukf+iM5NyMSyt7Nd/gcp9SFzTxX7NqDf1PJV+V4saKDH14V8Hpo2tu9
insRV4+Rb3MHbt8jqX4mcK8K2M+WMYUp7vOXPC0+K2wpPi85dwb+KCTrQhBhH06EbMjUKaHLjdJp
E6EOQleh0T0lKij9EIW68dCjcql3F8PLXV1cFeOhkC6pa1/Cu1vpl/A/WJVPVvb/0VMHOMEtynak
UAW6p2Z4FuZHVp1a24d/ZBK0QXv4q3OC5C9hRtTbnxacDBJJ58cyS39V+6HZX/Ww17xzAXzG3mcI
YYTOdPE3qQp31F7j+KBE25L3t/ZXeihdS0cTIf46ht/eG6wzoLCVt+e9DOWBaQJrO5YxzV51DkTx
4Luv5b7CbpneyvmaDZ8Gfd+o30XxkaaIbP/4nZ3xkBs3npBxes+5ZrPxu0fIl5afgH6T+IbCcIKL
qZ4MWRPQTVqytrWHR00dkJJ+WOvGUbJIYebfCE7ED5XrJ8LZXjkXtWVGdfTKq9V+Z+WmHCQGX/qW
EBMfofHZxLXPZqosHlpg88Q8svxtHMFB9Tezuc4VglDR4ro59k1xyeJ0aQUHTVw789YwQ0ngFl87
i3SznXQ1/xR1V43ifdxHJb3ciYR0/t1SbnvQFtMlYD7iaTddflSFWJjcqUl8xtDGPtFR2QWeK06v
6jYG32n6FOmGnWZrXFP03TTr5nTWmi0OPF3bq6SFiGjvqSOm2nXZvoUqYsdDEl9kvrO9a8DgDapd
7+0rVpXdqShdowa+sGvNq94islQfk3Xv0S+I7AQFvaJllILhTX3OMezwxnvircl2dXFMxEc4ndTh
ZnAQtOGDr4zgGMD/XDq/mmMexISYjRtz/nV0etE6++pY69rxnaEJGPbQ/1O6V8byYjyGEYvTfwVY
BEoyXz9YLOswL7JE8TEcMrvs83sh7sQLIYA9WxEWJHyH00UBCzkvLe6W3DYMg4xDgtc3cguHdYV5
YLc9tu8pG/kexw+d7ax3pW6M15555i+q+KI6d4tRrDQZUWac6EgTkotZPWzrFFQwh16Ccp8GqPi3
w4QkcgNcTwaXAPkikRGOfo5MufRUqvA1lxxrcRvV7wAtv+9frOQLsEPCJ5q36PLIchkKai1Oz+5G
EHaR/SbwNcufmOsvPQZ+uGpRLMjAXgrv1TM2XYUGxS2xLDlPpfoa/ecUvVkSb6pycNIL3cFyTQUS
wDauOEtz/afgrpF4sAbUNHWOlqePViHbrdx/mgP50JR6pOGg7cyT0xiQU08HGrN+CMQzDl7z7s2y
HsXIAmZVZSvMQN64b7qDlnwabOezsx9cTf4bpGwzUNDao9HdVe6V6JvDsTaXmo8nYRGylgKj15wL
48iApWZSjIEQmSmChGeKglJ6V4cFWu1dI0H9BHdDu2nej8oHkD/4RpTp1Wj5QP8KZmWIGPnodUS6
YG7bnYGw3Odbe5HD3veeRr0rBPOx/HP0vxt1bfaMv4tjP5wi4mK6bRSd4RnTwMt+Q0Yd5moO+Ph3
fpraS90efe2gVe/02CpEzyh6U+BvUkYZ+nfXvkbqukQ1yVrD2Sc5G+JtqL3yXU2K77raIssbJJmj
6b8cCRLBEjhJSDVmePIaYrYRYO3ES4lzMuUs7mBDgrOF1L6w4Dyn0MMYhS4pCwvpLyIpmVX9zg/Y
PDwoGmaFx8jcZ2LN0dYarwUZAOgXzfSvYo0fkjFJB7hAiQJah1dWiB1hyL6yVS2mXShSOU1kv6u7
D3wQzcSMa+eJA8NDB1d15L9rzLipgP/VPVZh/kyDsWyjdEFHTabqVrYEjuq/xhyoQE3To+2L4deq
clbZc6La9ovMriaDhWIXRPe5TePFdtUXXaoPz10yhp0Low7FqF2Rl+Ghvjpkya+OI6lj/BtiLDTD
ez++097llD/RJUpfCGrLPLcsZ9ND6rPVPsj4ZiS/rWC9r34Mxndhfpf5X4mgP1uInlTBXdD/WPGw
wOA694et8jNnHqb0YV11M7Q3uGA1VYjCMD+4YlhljP6pqwg38ZKSJZVsPblLm61XgzJbCwJ9bOBV
62EiG/7axDcpGXa/B84pea3IXYCqqMK4Q2JHJZ/9Jc6tRelbfHOL8sv3/jWHgwOoZmbMQjK+FExF
QpaJB16uZblADQihtHjiKOz+8dAE5RvPQKKfFYxZ+evIXC/ZaOZmzAhHvYf+wYYJTY1S7Sr+oiRL
d/UwsMbWR65j6o8K3DgiXLLRIZPx6ZQ4EtjQsI/6xwYP+oZGSlC45i8i+x4xIOKcGG2UK1uTfEnU
aU0B7EPZ6iMuCg7GxC9Yo9RcCDwyI1L40H7fGMW4MsYIPYjz2aXTm2Npr4VaMWRiWalNT+l1M+vw
RXIJaCic2zQ7jfxJTs1rzNQttI1jp2Mb7SXYoGhX6zqPbI6Y49urTCqIcWvGMOKcId2mstxbA7VB
kR88VPSpZEssgekpiL6RAgygKvOkuli2dzkUbXpoTXt2Y60CNTPR71iXyDZQzpFvxR9BvxdBCmhC
Tdsk8UZP6/3Q64deifHQ/Zuk505j4SoMKR07AmGIijKAEBK8Dx4tio0ZEG0Bjta1aTbrtCOEoiqI
rzbFsuiuEMg2kx2chOe/1LJ9aQYIHM5Iy31o0psPVLp7Ns506iiOmgCQQKyuWkrTthh2ZfipohhI
R+pa+E6tts7C5JgSyV5maFNMhMOEulnd2eOsFzTranfDIFDY59EfNimjvSYAIoLUamSpo8MAipqn
mr/M8t0QF0xMalwWa/9KloiKdo+rEQ7Y+BZHGc6d6dCi4RADpsnm4EyPMPGXU0Y0Uk4iD3lesTEu
1KJBlTxu6/irwxXGyCYmUwKr34aP0s0TjCrebI3Lv31gyLSjBfaV+M9kGEImKFQrDXmdv475QWlO
SC2N7ghEHSPx0tAQdgGuV7rRdcgvs4j8MmkNTYqxAqGjreFaRlZRkzfTlUD57RXZzJxHfNDMYjXq
Rm8APeGVEztcAoiavrupCva/NuHcqa3+ismtS69KNa3zkKSy1j/oYtzJur3hT5zy4YA886AmIw+U
OGdZ80IDvDZIqcNZg2sUUsRATj38hDy6qmT7lVJ5S8b+pjS/gww3vW0+wOuacrxqfrLvCn9jkKPV
YOxtEv1QGtVdKaNfJSHuyprlvXV/cB72UDzLnpheq/+K6uxWCL471KXY/HvZXnplOPVCnDJrOgUx
EmNOySYgZo9NmGPNNmF9/K7hO7UkG80afHWF8CEjBSkpk2ddFRwirC0GIhkoaOTNgQw20KIjmeuc
q4AmVposyWEt21n43pSsjo6Azp5MCFZCST9JesXcv+zD+D4G6l+i64C/4u5UO3+D6G+dNF5yw4RE
2y0tY9r0JH9nZr901OGMwwxVhAptTDcQ4lFedLzotDPZKaCCzpGAmmG89PhO95YCftb+QPGAkyd9
6t4BuAzbLXOWwBiQMWuH6CYBr0R508LyRqgNTGj9kPrlrXUwn6WG9p6PcbfXzlD3uU3L/N3vpwob
9fegjD9DTzAKAsVtCXbuwJXpMJV3GB8mbfuvKudyA5FOkhPOVsYyPHje9LDDlOyGMXwhABFhk2L8
y0n1DRoccT0naFYSsKuzbxXYcoikWcOhuRnVJqJ6WUwFqxrDrHZF9K4TUuUgrAc8QF5LuJFasDEm
b6fLaluNkHuhrSD5bIpor9HStgmqL/QnqWTdLtPdFJikG/XQ+oyNBZ3CUY8daVOejvsOBknBegR1
Fe/QWtbhNu+j5VTgtG+qF3XEOB4FgE/8Bc6Sra33B8uHla8qSy+wPkKgXImXLsKe54zsW7Wv15XV
EpmJQ7ju6MKiQ0jDNob5DqzOVRDgzpd/NdlYkg2BDPVeGu1mbLE+tepORG9Dx5dbVOI6tcOHGtTk
fNBqR8FZFeK7RKSb7aXnoSwEIlwOqzJpt7MUgLF8y5vG3JHsNQDyQ/y0fJbrBvuOqLr4RbXrwul7
IiGBZ/ziGNZ2aLkrZwSbxQ1tFMus67Ar4Y1HDSPS6VgrfN7mdDACdW/62r61oXuE0PUpEGy2+0b0
2UO7SmAspchUgpEa24L00x/aIjqVUbjrQU4OAsktaASsg14xHgeGjYHZbPSxdRUfWpOZryMIAWnj
nOhq8GdtfaU8zX/bAUrtiogU4Z4VR3gyW+/csJOvhmmVSIUh37CtoxqNULObWAFKpp4lKHwi412g
SkSRCmvRgNpPfHHRKsA65yDfJYHr6Sfik/nfwNjCf+jai5bTRjNnaU5kgVZgj8LwuxjQ54E7H52f
Wn+r5jYyfebK2vbeC/Vhmy94a0RwH0LBEBighXeomH9X5VfIOMqPO4bsDLasj6aylgnDg/EScI4F
sCZLoSxsSB1OIOCsssCElIUNWBU4KJwL/tnW2fUc7H742eqXGV5vesxQ1J2By6vLXufJpu9cHfoF
HbTGUF+6Zn5BBpPRkuTVugJ/Zj99DtuG2TkbdhrsoCXnEJaJHr40uMeoipoRffuR9Cw8+dRBh4Dg
Cb9kvF+CII7dWvnkh5C9ELzK7F5w8RT4bW1idpuFwyVp1A5i8kM6vtjlqlU3E+0slW9DwrZRvcZi
w8dRJzvFOwv/WRl/mo68/G4bz9K4WTq9K/ReFeWuftPCH77vqQ/x+jMFa+nbbzDd8B1NNZqxgxvO
JLljDpSwDMIliP52YFrGbN5ykY1jglFZEcfxaUDlZQbQxxkUZBgYFJs0lrYg948H3FH+WS1cQvwo
DRSOxoa2jjW7J1V3St4jiwnSH78IIyBHYRy70x4d6EiNa0weleSeMzuWHYaQEF9cD7K5nv3R7zVh
oxoFEpd1Oc/amAqb05cOCLNgokZkj0GMjyI/7RgxGvui1Efi5FWLrygYOJbjZZBbq4Qgnor1nKUk
ZFQ7K+8y6CzkYmcTji1mPDThvLnoSklc4ClinzM02dr0EjdqZuds5VrMr2VHvzBukX6QiMaCmGyO
GAev7r2DWib1ASRsBqTY34FNHpiwe5GOFqlZ+BYBGtjenWsvf4OUS1FlGwZ5x2CUbPoDS6cHb3/k
hojbWuKz8o1IXhTt4UUpO4pnGv2q2rtoaSgu3rAlW9dxI44KaZ0i+VmYwIH8b2O8yPSM74QVIoX8
VEAlDr9mtJuGpa09Du0lYwczsr76v9+mk5Pphx/+68VrBuxvolvq4CAk5Wvm4/p+p4xK5Y+vvlka
PJFHzFEtbm3HFqbB02+ltEhIzftXyz7YfAyBV+8t5SdpiBN+DeKXibaZoIxJf/B0SLkPlJdwuvuw
qRmgJNozZungT+9+jv0VTjVbfU6aRWSZCy5UZuZsnpV3wqAQo9+CFHeTAiXkfWApKxH28Tg6zzZX
3SkWeLjuFTqZKvkdSGfpBIdu+GemJos/Vt+jgpFzoRgEVTEjLZI7OvgGxYtpfUYJL23ygWiSZ8VQ
tv2NbQj3SDtYZ2J3QUy/DJtkyQ7PzS3nOjbJev4qtUG5mhlkjVj51Brz6K2Wxcb00TAOEL5ERx4s
JNQY9SnCWG01acGKqRJmmQAbD/Y/LVs5hbZ1FFIH0fMOFleqaJej6e0Cpk1eb+yHuFhZ7FMLBaAZ
OaiWw0jS6N2IK7iHiGtEA0kg/LN6tuHvRKkee79/GdjGJSYPC+bnlATPIYi39MykF5Hl1ElW1jc/
4rycjFNoFBuBfEPxUM1TYtgicKWaurxqMsczN6+olftynUXWapIJwhfxUYSwTsqB4HDId3I99ubJ
r/Bq5QEbkFkAwUrGf/hQLWSMUI+xb4/6g/JgWfjRqilvZhCTykiqXYDmJnSDiS0fdmXPRGGHwDeh
gVZVBdpg7Gr8CtHAE657+zI7hzI7YIEGOVIqrjU5r/yrPXRPQkXxnFqLSUUVoMEF0SBilTHsa2Ku
IIWYBlQ4QAgpQKZJQw88cAAjj0xYGOU9qzYsOEWyglu0qOGCmfPouSmXOSUOtVnQHAYSYKKsPzXh
tEpReWQR5Duf7X8nln0zrvre2ylMgNDmCuBSFT9v6O1NCMLTTNq1HG2gnqzYdfXcMkubvHTlLCry
SwzPWClyXI0O+ep02RaQShqclVn0m7HH9oIio3FCtwMdqSJ1DW0N8dKEC+doWSjX2X3noN78Rq5L
JkGMLEb5iES0S0u5oS9p1Xxpt0S/KfZ7XTtLlcEkdTp/CKrgaxJthqneBZL8z8WkHCwaOouyKmb5
ODIDcQD/qNSSPsHpvz2TIAPFST9blP+U+E0tmDrFw7LHFxvb7IcwKjohdrjuq4RJU5wh00p2cLq1
yOcVddwiLGa/S0RbEL/bJQHFnyHL/RGnqN2ejfbNYkuUe9vausbmt6F8dvT8sUo1I16q+Bbh3cWc
vzdF7OovgX/085gt4dTxmupTYSr3MKq2zGfyVUwSdVaHx7k1LIpp6eDXGQhJya86QJnOTaJzB1Ih
CT+04V6JLzs56t2vmW2G8E1V3Ei/SxI8s3WsXqrqO5Xbeew+5v1WpZPTlUPUL0GYe+LVgxhcvpht
vEpJVhHld8zOLGwQ3MlnKw6z6cgHl44CVJVfWY8i/Oqw0TBRGXrGLDnxF02brxyb0PWPQDcXPaO8
mN1cb36rszcTA5NrpO0uVPDNhRSUr476qBWx4P8A3sOKMNeGg2YJW4L5UmZ4ENO9JcheQB1HG2hB
n6QksQQOQbUmvIik8IoIY7Zg849JU8wT9sh60qHBmCfemzBEf6535KzfdOcyRjD2KS4bYN84ENlA
IMVSrfSnZTcu9HrbcIQqsclqPnQTtpEdXiPlVAs0fn2z8ytSWCLYBr7PABfuPqzIHDJGpTXLCv+e
MbAOsx4Z92HttOzf67XIpvXg6Kt+UNGmDm5R1DdF//Q4pm0Gr2DKQ6df6E6E+qteO6Xudpa31L3Q
FY2x7GLpdkWJJvtTH2lL4OI4zqkOH54W/JucS5LbSPVtKJ+DW+E9UKXHoarje0i+mxbDW8zLZ5U3
1NSBoNWNnjAfYqmTcx4bF0bD6pjwhs+lBnYPMvZ6h+AUVMQlMlI2ueAmYdWTTUJjnaFzSYNxnXoM
7f2PDLlThKzCN940tMKorErSz6Yy34yNAx7FXA0xfCbUFuFEvuM4ENiO+B6za1GSbUaiBjm9qYZo
K8OwzuYqZw3vcDx2KpPpBhXK30AF2pN6NJ8nEdzqgd0v/rd5zV51I7fwa8OGKJOsWcxpVY/eYihq
Yv8wUvLiGswWLRmTCVvnEEWLttcSHmXKa2URaPwDrjpa0XUcvhYR6jeMHJR3jbLvOnBCPwUbslzD
eJP+aQ2lt/iY2pbwJH+J0mweqBZuV9n/DDrwaSC6Tgk3hT2tuLPIBTo0cLstkkYLvz1UvdzLGouF
1q5DgjPGFHSoUQiWG+xhkkMXByRBtR2XwHQGOfeBFCRl6myO2i4X2VGz63PIC6cjriJ6PdusL4lh
PMe0PBZAwSZxNgRsGJtH459W4ouYL3ozUdyp5ZqpGZVUwynp23XRkquUiJPvBLeyE6+z80gPETlq
UbiXCQ+FWmALIaJeO81PgIi0TTeqP+R3H73cB2cmN5U68qA1ML4sMGvhyRJQ7/Jy10/WZTKOnhN8
TXF+8xhMpUr9xryOyXMOib8BKeG1PyAbg6a+JbmBggLgHD9VEeP3PBhsm/YUO/CVopkXUJ184quT
h9MC2XLQLSeP1IlWNraoOBpe27wGc0K10r8nQFtqxdgmIztyFFHIqjAXxqOb+/VZCwpE6km95wE6
dMJCZ2JwpiFJNsWHQIgx2wyU6kO12V2ZPaTbaS+KeMsgFQUWonWnuoQWvabJDTZW1bGiEQ0jsuys
5L0zKsQZvv5Ty9I1ff/N8M1XT/RXj12co94JALgmvEmjAmrLYZ72L1xrFueKpHkk4PW7R9PQGEzJ
EmtvjvjAonitVrzqvDqZYv4eUHZm4p47iGHE+HAU4lwGjbapCJM3e4rW0qAytoy/3s+3alK6og/d
qveuQ26/8mNvseGfdBRRfolYsEe7qSSw6lKKfcvqz46DTa+llGfj9VKFNacOql8fw2FVQF5Eyh3o
30FNclhFbpCtHIpEurJ4geG/lORBxDxsEXvOuqwPNlQsOvV5a1ZcfdTjI1s0vS3xEl/1abhMEVYx
7HxKhYp8xpsGhMkjIGIYHyXATlhRdtxwQguPeTe9I4WjPh+PfPPRJr6r2J0TxpusLVcjKfKtSTM3
2bcYAYWqReBc4yM+alcCVLSyW+qna5zlij++N4gUosBw0biy6CVX3qvuE2P81if6UtMOY+wczYZJ
XMuUON97E4HhPQxT6IoWWFFrQPijcyyW+tdEMycwZ3m9+lepyUr05ibq9P0Y64/EV12zNbdFwdaT
jFZA/ygP3DT076JpTugg/vzcWOpBs23gxtu92/F164hQh9GeNMG2RCkSoM2KSBeLtcSdzOYraKTb
21ckfsuuTE4VtU2YH0YnY0HEwoOpLMzyrY2VazR9xqHpJe/IJii9xzhkypKC5NxbB+EIIuNDwD+C
po3plWq1lMxkSaOL1of0JKP6Zcg3xMjCkRw85ZRmQEJ1BClfUg4bned3SnEaAt8I2RpLonFjLvts
QuIyiUPZY4trVYS85h4f9pvZ2n/Dn02wqSaZRxlHNqMC+gUTvoUhz1VvXcfZvtmYv/N0TYu9vcZ+
oQzKSznZB9VTT7k6YsUc180AiMsiGTvvLrN4oKSr6pUJJnR2kRl0vQwklSEVV7fqjSjqi98DZcCc
LZykcWlG/tUAA4TvASm0oTLqbgOaQIzdHpxwa0/LzpBveYUV1GN/k8f1gpkEyrdpJU9ZhuxaUq/6
mBPwrcQGuqimuDko1cIUtQHaQv3d7Cp3IPOA24p1X2QtYtnuOnbQMOzFGIOtcQg9x8URO2zEW+/a
lnQRUdsvy3Q8DKyESHx/lg05cfVeZunGdOqDPnTbRIfOzMyyM6NDFSDNbAlzl8dywKN3EAH6pIz9
VW8SkFNsGwWqL5eOEqL6sZjjN9qCPPUUX1/OJUjmQcG6oGmbk/eaIFiMxu+2SN1idBag5PSh2aRT
7sZop8bQIOpKwhbQwUxoi66yXFXt3AL8em7ywafsurx6rRqIX/JhmULgT4c1zeS2JnW3YcZvEfNd
05HjwzyUBFOpdGUlhoU8/rBBJ9YYgMCYys9SQnF/V6KcTgpthECR7AdLPmI3TCymf+nSm42TKP7K
ugG38DGQzeAtiZ538Os1UGpHMONz1V0w2CQ5qqcRNZkqmDNxAVddyJxEnyVriLDLZ1OhykK+FdLU
6qSzZiGOjQK248QYjM18iMFW0Byl5FdPAQ7qLnLfbB2ujsqF3Tgwb0qsg8hXEUlSMxCZ8t1Vh4xF
tww+x+irnt67eUSUgjG0MPrA8+PXfGZKu8wpcrm6cOnl7BtzV+rYOq29yhoqrCTzGQbuqok6+66F
wUYRL5pFUl8VNtC0KRADXZCy02rkPqdz2CARDXk74UNw6MCEAeurUIpum9U4+pwQGZDZArG2YO0P
+btdyWBp6NTrwVs6WV961HwkIGGWQg2X9oTht9FKfn7kf+paROmViXNYkfFjyxhFqYR/0iu8WsBH
WoyYoza0F6sEcpZKhjU5oLmSXyGPTcpAG0F2psaQaNLiJMrmUkOC9MsQ0W6b2W7THBSPK0wzBrmw
U1SeCoGq3TRvVRK+ZIEBL2UKZeFmxI/oidA2IbgTpyw41QSibxmjw4yMLGJfTNk5mCLYWFw+pKFS
TEL49fyYuEWkVYPV24y242Vte/Uhx1yo2QbJnViZFdv4KnsbVOtAkKOX3IVNZoUSt99A+5ZdYrmx
0FZSw6zMgGkhaRCyENmA9WN1MxwkDA88STMF2QJoW3gbLYDHRf2LtZlMeukghg0/Gzs7x4Vyjw0T
0I5Pz58fgr45RGa5SfqCKtpCSFBP40Hi3wqSbssbK9wopeYxhots7FuUeRA6NK8DRRfdnCB4sUW6
ilO8+pOl06o3KusSxAF4/gFNIgTsFeQMQhIWN8zoUYIHQgt+iB/aWx9PsyZwbJSNPKYxOKwGlL1K
4EavMbbWzABV4Pw/WRaxMrUBFPgDd4iKqNeM5K5qWasGxU0bzD/deiGRAzijYhL9418mFe54ZL11
xNhqFnR/Xnl0a7QUHtPwHFIiE9gk5+vMgIymB3xJ/PKuRwU2FHNYGwkPl173e8Xu9LWT7cMmSvdp
662lzRg5temx/ETtN0PqH8oC9EoYesjGl5J7czH4cD4jFSh+lhAINiWJK8YA0EeoA373ulVT4VOU
TKoX+mi064qnqJwTj8zqy2/teOUH06xBTzexOdNroD8O2jQtxwmPpjWrnMjlEm3Yu02mDCtZDD99
mX43GpEclqhp0Znia4zp1ehRkfq9TSZJIFei/3pgKUuLZXXrsbPV63SnlojEbOaHpSyPIi5ZqrfQ
cMMYQFdsN9DCcFJIFgIL/ZUS+sdvchws8YS8QTyzHol2XyyjjNlb5ZvfdVH0qwokpGryNrXwtXpI
JWL6j7Ez642bSbP0X/ng62E1g2RwGXTVhXKVUpItWbIl3xCyLHNfg0EG49fPQ3d1N6oHGAxQF/VB
i1OZZPBdznkOmYsN8RSqqT24NxXa0YT9e1i+4k5+spH2MKo39E8EobmWNfcq0leJEKCz2fvYoGit
fJLqSsTbSdO89HMZnv0ivW07Fmkh8KxhBbw4RuE5ZcWyn1saOj8IvroQ5tj1nQTZon0EWJ8xmj33
k/uBcsPWT4NFOLRm4BdNYX3qYXsfL8x01LzgrhXUQkQKNcWbrGG0LunT7MHMzVlvig6R5Syyg8kJ
9XC474Mp/Fl686UcSSJorSRKEeOEN/xe0vT3KpgHGOqCokc8N1S0pSgH2qyAlRzdK1qtfeQix0/c
HynTHmOQ9JSetw/WTU3tYVwu/ORm8MGdCyd6TeDmzRBpVPC1imkmfJl+cNY0PLAYVKhHiddEzOsv
4Q8OaBPiBaFmeRGoCB5gdepaNiI1NUnyvCjujNb8KENsxqUlF1YE0V3XP1WMp8JyFki++TiCiPGf
c+qoiq/iKNz5XQaI3yVa2BkJWRNOm95m2NR8iHLxxmKzXcPKp15e5mQ4SGBWaePQsKGd1plHZdNN
eG/nHk2FGqgWHpOqu0QBoGtFDHdZFaBsZtSzaRehRVqOpg1YaK4l4Anr35oYuoXX559l8Fr44ADS
FORouum6Y2IjICSUoKhFwLsxQMCIIvM4+f2tH3jufrCEmbLdUhEUG48VcEzTX9fDd9a0n5u4Awqc
OtceSO1EB5eOd5yTk5mTqtOvMxcPzE+orI6Pg0OqYW+jvUmp4EOH/Vlb3HlOYIlUeRj+vBNDUB68
0b+pNHMjNRKWpidEHtL5MiCrqym7mJ/iWdAN9i5DbxPFUqMHfRyYMdSIZ7CwaYJeJN7DZcD7vlVC
1SS/JQpxZzJfi6zHd4r8fcyYeolxeqwFZh/lUaw0o4XJBK4H0ZUIutcgz9iimQxTXVXQRo1Qvwgd
Wu107RfK37cOJ/uAq06uKYnYjF6cFunNEv8oFSJF47as6mUwoAG5my2BIF6cMJZ3IM4hQc5mXIgu
tO7tfSSEfh+iAlPh+KjQ+8BZYrMUJN1Lm45swXwGdPmXMXI/WA58jceRgMXkSLQv4v1kadCD4qIL
Q073SKAcTKPsXLDJ6RQ5ZFVDtEMx6hvuS8yKOYY0tRF1jAcFAy7gWraom+ck3qMAeK7d6VZMEmwR
kSCc1TcB4l+atZeW25TtWLXLC7I+euWOB9clZngqfsmZ1ILVG+j5wPGyfRt2I/PiwZFn7jg2ZYZL
PTVgyGf2/nWZsXbA0OR1zqGrIr4eCDR86N6GlTijZHxHVstkVcFxrCDl5l31bfaY0johHkNJ/xRl
KZJeZkMztw8zmsegbuv9jPmVArzbLQvGoqTUGdsI8RWMaBcV7k6OSU1AMXPFlmxaFIsoqUsG9YPX
E28pEgASdj7gMVzTxt1P+pdsU4rAYH6RnFKDgmOj2fPIMfjaIvKf/RZQ+TqHh3XqYCHED5mJtoBx
C21gZltdI9nIlftS+lRGgVgqhNAo8zSKWupue/Da6QXjXBWUUB/C7MHvVcBBhnypyqNLqNn+pqzG
tK3GHRcppuz5vnQZaXtS4tv2JJit+oYYBsyGLLRmR90ZT/5KLfuHWX44q3LZtxqm/zVjsiCU576+
bhYI8pN67x0EKjbZGPt0Ktp9Qfxq2QPKpD45YfydggFqXMGVGDSE5TrFs6jWhOEecqa1T+6L8aF2
hy0DBDBUrvENLbN56mEPBBWbblzkxA55pd092qmq8Xym2AgDZLSyyJ9l7Gfn0GdmWcxJeCpVzVJr
xgORDMF1yiP11oEaVzflq9/KL+voEnc9/MoVj0yn8vgd08+i6yVXmoU6Ujz3rVhvx/ZL1qV8Gi5z
Gm1gq0UxRCla1jnrMFd5GRGZ2CTcgoWIbQvmgaAwTZcR6wtXQKwDxwGxmbFlwFapy+IFzyptAPEE
eHuL1m23WpHrhg18qVWPf9HgSV+7H1G5hTA27Bk8PBQQdxmnu9mj7/Xf2busIeWcU8LhmUfJQDF9
qGM/xTUgnryUeedQmft8jomVSf3gMC/VXTVOjK3i4rNXGbxY1F1Zwd6hHhXwDK0JgmE+3bs/yKIo
dl3o9dyXBlfVMv7CvIg61mI1clP/UEX5dJPW4UM/TW/dXDFpQ713UsgaZh3SlZnwSxQhIV66DlsU
bUhSx+KUaio4l2lbz6EedGT4TmW2zTYcwleneHuMAr4zSfFN6vxX5E/r0R1vbYVFSFMoX4UsmOlw
AE1NkjuSYUCjaSbH6c6x/WfjRLhb/SreeyWBbCl0EUWHWKYNM6IFU5OvmDBUCRrc9Sb0JxJ7RMK8
JXY/Vy4FvJ/BW21poMcadSTmwLRoWe1l+kwazr7yHUgugr5Xe8QqL+WuR6a9E8b/aXzNmhSjQWJp
M53SP/RqvgHX/ublCUbrkRVU1cJZc3mgYB0KfNrPaZPCjWQPBFnvAg8Mn9IAfXeRx1exirEE9rbZ
e86hjdaXOf/pDM1r6wyvU8mwIE1wsnSFeonzDHPbxMefqeBZyKeyhe4N7ZW4wIjzaJkOovJ+W0pX
bmOeCKUz7nLSTicDw7Ca/AQpTXOqi+7cKAXpEJcB1s/OwQPnJuK4kiWN5fFK5dA30rt+GeG2wubc
vr50lInIDAntuF22YLwpYFJeIczbg5ZOE2i+qneuy01pkW/a5DzFrSO3+toyVe43g7tW6geR6+8R
GibXxhcx1/tFyxG9GsUI45W9nomwjDsq5HURX03GgpwUd2YH74GMBXAtXl2T/AwbQyzhSihlXiAB
YiAJF4No22IreZkjsmQidyASn1Xs/0BJ+bO3w9fQ1ceS+dKuXh4cf97UkQo0YPe9NSAMcvZaKrPI
BuqtDzQYpH1BXvcEM6WYThpwA+oStYCbbEqcJOFyTDJYHmvhEBuuWcBGoJa0d0uS2wKicihp/fKZ
FtrLWRercoK2JpCaBNde2Uc4Udrm0Dq8vVGJr7mKg7NweIosi2dIn83OsY4RXLs+Pqk4PtoeZxyi
rxfTtD/zjnmTHVmSIJn8HncKy1lwckxJ2GecsPJg5li06fnP901FdiDm+bFr3Cc/857YYLxjUL9o
SWXt+bSFTfunSzrnecvbzC5y3vLdPRiVbvk70+FnNXwtGRQAqOEiW+38Mjj2o/VRxbhYFNPq2Sz0
PsE4PXc+ju6WskxZdkHVgzcEpAPWPzqSHeOh2ycWJkDLhEA3Ek1JIk8TRNmG334Vbv+y70CHcnma
rGxDCMewDIs20kpV7Xvh0N96yyl2iBnwfSx4ZYLmwHU5rfgp5lU/VR68N6hZiyJ/yZsEcu1XueDj
DMI63CcS2V1X4J7skRny4GL5y7KTo2DUcbYfcvUjxF7W5viHBx9ZZh7O70vvPKukzE/dd52Whuy1
W7wAb2FuaTEVkJaBtUHeMYLK8gWmYlJ9kOLhbaoZr6D3YYb+jZ71XCGAROJUBZR/O62xdgLQuATz
nB0AvIIFigIC4t2O5N5b7IQf85Q/FIF7M1UaczcFTCehFXhaBTiREQ1VJskOTcijJT9MIamXEWaE
Pk3OQ0Lj0i9xc5CSB3e0XVKTfMK3+9lLF7VvZj6zJJ6e/RkBmY3eXUd6bLcgjnNWyfXHlOElldj1
dtnEP8nTpwYF1dz7Fc3lqkVzGZbppUmemyy4qdp2V6NTW8OSp52pGQNiCu/YgdZttx7sQCdem/63
HqMXkZ3H1P/CK7pUGQZFEyJsg1DM/Lo4dquh9NCMaJZKfPikkaYT+z2bdDdFsm5TSHBozhyd/Qhx
VLVATbcUg9rPzD5KKZL9mWI7z1L2UWY/wDUNovBlXAJoqn7Q7XkiGdb7HntMHl3s9Thz1bzufF4S
8+EsOxBF/yRdhpjsOp8zaD5EoazsOTYln6xfppjhyGi6hf30mOyaueCKn1ZnP9Cz216kyBeWX57D
WTdmNEPGruewB/k4RlxtuqfzD0JWnDq/yJrawxTxcJW5dc9fv1Vg4tjnzjc3oQ5s855WRvjnSS4b
pQNVR0o8DauZcsdkGeey6H7bETFH0wiaeamewgo5EYKBc2f8u4RDHcck78yQ8s6Ffo3VrzlY4ltA
iC4QOvuYwXkNxqdhIjoMRXzqYWCaHudULY8GmoOfu1/aAKF4nzrwkgxhlXqCk9LDku1ddi+TXA9m
JC2WWlAU7SHK+xRh4Y9aPVtJ2V9VPo45D+iBj2UVNyj3mmSH2jZA9RUUjXbsECxwT/dBdyMMIc9T
hvbIUdE1rfU+a7gc64BZyFLCK8ozJkbLxLaIURyeiA35lsUIGNt1+RZ7UXTT0+xHJfNpRuSlReka
YqVXui3v1Ow8Tpxjp8oMb/7Auk1E/F4Z6u5iWOer0ufzcjsqVrF+zaKuu05MdBl0twmsP7edG90U
LDB3shOXNees6vNsPFMfnp2RTOisZcjrpg6tAilQdQadVq5BdLSK48uvzWviom0NoyG/Sro4ZoCP
DQ3h70GW3B6FB+2407A7Fq5MVl7uZ3gH5d60GM7GhAiLbvlle0q9KR2+aAdTU8Vas4vJeuyIm2kr
9HiFntRNoOVDvM7d1xYxGkt8zQrrnl4Hsr4LDjnNcXlMJ0789eC2hIrZ/pXZFmWWHzOzoURfLTZP
t8bPyAOf6MLxCsUNn2j/lTFUTD8bv8pU3MuVn8qloFEeo12HSGGHfebMSBJH63HOCc0w7qCRlTAs
sr1BxyVJtaxo0E2enz0ZAugT7qvKfQdlgb6x6fjRbtqF8joq6TTbGtRvVGygzoUqyb9KO49qZk2h
EvTzIeWu9KvrKuS/Yw+WOEyO8YCen/OLLNGhCr4LlJra4TZzC7myr9W/medYNFxgHzlqW0TRSXM7
ka0bL+LY9N15avxftrPEAjac8IlzyKro0W1IcQnMhmrM3fdlApTULf7dIpD7ivYjzfplZwx8ZB/T
oQfoUYqCxc+KGDanIx5EV5N12596GSONrRRLz7a41GBAwCjjqOmj6EnKbjhVgdnDKcnOigoZwUjy
u+JOO9js1S/H9pzN1faSaZNptR76zGc1ugTlqZt88sEJeEDa5Xh7lTfk1PpOc/ZDxG7DZOpdD4At
ZmxMsi+l8hq/Y6xqZwE1J67fuapAhNmZs7+1uzULgM9LTHAZ3Z5YFhT3quGmVxwuo0LBz51NFNCM
38PQMDvSoLSlWYFhjcYtbUB3VExTruKRGsZvVwIB8kph++6PaTX9cDW9UTHn32w+j+eCWC7J7ERF
DGmLtL9r8NHlAzLZzCIrWNd12S0DiTmV81QbpjexGvwzzx72gaI9ZESHj01p74pA4JrP7A28lwNu
CnJR2+S9jL+ZAQJ16KLd6LPqS1bMT80aQ7HqPNYvqHnbiHPJtps8s27eejHezQUbGdFw2QxeCQ6l
fchrNO1eslnpc/95CsuT8ddvug3fG0G/lFYoMgPDzh4WkyasZim5MNmBNBZsnWSZmyMZQP30200h
pTc+CSwRko4kMZvVThf7kkXdKUteOTKnnaD1wkrDcEq31S6Jx1dpeH77kqNeifAln1xxGSL0eJ5C
MV94bzyrjiYA4CkDGAJV3qOlQjJXO/nrkFF5VfPRj1W375L9IpFPhrSx3UihTThuzJMsWYi/yaFv
ZcAVnZF9QR4Db9+eLThijgFrfJJQL0Wt17OlC9vx3deyRYTZcJ7A9pC/kSHWMyCWpUUJbib0y+vz
EKb6VHKvXsV6uK5kyiwwofvFLfmljcJnUYfTQdqKnWMeHPIMbox2CF+NEK5PmS0PCXwOk6fgH8OA
7V6mH6saFSoWDNOtUDGjX8ZnBKuS7jhKTBtrlj6ZXJK0VPOgCXT+0XtKMq90bpYsJYa+xCBDrGE+
pjytV4YflSF606OyhlZPKzdqxo7Jo9fQlqZTzbufo/SZw3U4DeY2TaKFJ7oLAj+ICWJr4oMeti3e
WKen1TI4W1s8FXHVDOfUPczdercmePq6NrgOPb1cAzr5PLvfJtuSgj63CPE7HiCYsRgBRN0RVJDs
uaNGgjoV4VQgD94NANuhHn6zYCwPfuac5eLBAE6YrdIPBWd6B5zZDIuLQj5ECvJCjwkAfz16yvVz
HgzhDSrK+dqu40eJ6gOWae3s14XeLhfPTGBHFJYTJwK18DxJsgzdfboWJF6E+aFfJvTr5BD7TpTy
PfUX203zsUDZHQFumhLeT8RjRFos7cHPxfcm79sDW0cnChOC/NSjIWJNQZghFYNk7AgVqq2nj4Kq
50ZE84NDSsd+rJOXKk1/Zmosb/2JrIgsytPrwukhoCCUqwMC0fDToeLrOOFzj9lnKLKjrTtGQzMN
uqrf0S6AJ/U88A2BGc5hnPyqlvC65HbkXFKfF7JqtFuD83TQ0bPiiPY6uTQB/4YXy0seQzWRa+Gz
YYyAHjku+Dc7Ooe8qZ7i1QNWv4Kk7vL3cUbW11Yz2DHu9tqVCRBxcx2OlzxYsi/G4s62VLMI8Wqe
U+QEZRX75gwnTNO1n4PFbfYmZ3CZ4ge4Gc2Ef5AnmMckCyvfCjQB9doCI+EUzUC9pz44R/Hc7CUK
rjqA/+B5KdChliE1s4kwgtIa9iOmUhaiOKKq11BQRATaW/ZhpMzRb7qX8b2wySnz8bAoXLrz3B+a
9dEmRXGIEZbvPd7NuIKpkBXkxWVtsbc98iUeyG/c928Eh1VU1eZjDQLymxz8QZb9ciKc/jZ3KFId
iBAVC6DKs/ftGO2n97GW/lGG6iko21uLv9NqVuvYmdgPkiwW/BTYRA+xqqByO+ZxtXexol/sBgv8
rkbMZNBbCwCMXSb8rwldfZAT6iBLeVtpGswiWO4mByKuv0myV4mMmrZyIuOZWlEjaWOEGXm7jRvi
eL+abbKNUQ/MTv2zxA2O2AEcHQ/+TXmMUjRHm5lMTGHaEvmVCv3wTKeRJ7i7EjXYG075cxmxUmU+
ykRMtg/K8+8G61N+Ligxth6mRoGJRY5Wvhs8u89hqQbCfMF79RrIqOMMzPGWyx7y3YhmcIHtnvDG
dGq+blKxck9/qTWSd+tgoJnSAG5qikx9Ama6ycTcckyBBZrjUIUTAtL8Bo0rOOe0Y6AuYlwDywju
HQV3khHWEyB51ynvWyOqFqf8CDO0FKAXIQlWkuMBxRxhNEWnjuXI8bFYxWQibjguUvaf+OyO/oh+
ahiYeE45hShsWoSftNG9WcgPRCUWiTE7rf30XA0QmrB7zvtm5P8tynse2ZvkSrWHOWrvHYBx+7E8
DEjU9siqC8QWPI6KpFG3bn4kfzi7naFLc3KNKBo1lLSR0Y5TnPqM0ycJm+Vc5tPnYI44ptoQ5WQY
P6VZg4h9YjSiB7At62huKy+y59BluYsT2bn69Ne//ePf/+3d/O/so/vS1SwaW/WPf+e/3zETjkWG
7PBf//MfT13D//78zH99z//4lrvifexU93v6f37X6aO7f2s+1P/8pu3V/Ndv5l//56vbv01v//If
B54k0/qgP8BXfShdT39eBX/H9p3/v1/86+PPb3la+4+/f3rfuovtt2VF137655euf/39kye8P2/U
f7xP2+//5xe3P+DvnxBmzh9t8fZ//cjHm5r+/kmEfwtpsplO+bF03SSKPv21fPz5iv83P/bdMEkS
z0XY4H/6i+fdlP/9UxD+LY6gCbqhCFzhhxEvQHX6z5fk35A8hLEbkEPqJ4H0P/3nX/4vn+B/f6J/
tRqNW9FOihcjo+TTX/1/fNTb3xa5nu8hBAhiXpxMojjhVfTvb49Fm23f/78S9CI4freaJhJIEuBV
lK5Ij+WajUf2QAxO15llaL1l/xHysipAN2M5jZ9HtCJMwFljNIysigptQdGqr9ymRK0kGJUnFH15
eRtM4hiPSjC1Ypo0RvoU5e3bSBQqM8b6OuEqpOhKEIUXDsvJWR8K7TjnesxJXmmYh6i2cxji7tsM
QIlygFboXK6XtiAmfeq+NCnLzUgLJiM+W542N+iWSje4LJZHCsHxRPA0eheonihKGQ3XbZufq5bh
RNzGtIct5YcLpTEE+McDUO4LMfPAWisaZDaFbVoENwhJmH9ozBlDfIx6jDsB9TqUfPqFsN4wU+1b
Imn1I1cQ/WeI8wnqA/u5c5HLj6VXzcFITvNNA7+6AQLfGcCGD+5QLYbM4MU/YwstDgN7a6aRZKD4
IcPXsWI23eZoq6byOvdUjJgal7Ug6II7nSl9hKuoHV7UnN4zGmUcQX7NTiuMkb0e7pJkfHS2zY6h
CdlC6ce+869wCyPY2SZ7VpTnJAInkDJQnyZazqVialwjRrmq2N4dvT4ErRxqCyQA8ZOBmLkt265s
ELIf3ewoDVrzQ5dhM15Cyc/7IRA+q0i5xZQXGvkyMDRMBGXZAIJAzOPr5BYISfrhiec8s/CKCRQL
xg/Pyb47U/vRLkwT23QinoR4Iq/FDbh0CKZkpZ7GLjkuZWzpXfkzmSnyVgw5T9Fe7GOzAcY6QkuU
BMHO+E05PIWYuvpYedKFSZyDjmeTtIwKw9cArmuaWF/009yB8/gmpIO3gsg4fDi85HVE6kopt7HB
QoDSBY/3RVAfdbSi1/mIzS2mdsNXQfJ3C7q9ljx1FvUKXCcR2yzRUECWRegeBOKiSPD+rZPCAas9
bpT0ZWI6eQMmMrrYeuNElCTADAHSCFTMbaN2piAMIeHhzLoebgr5EGJOtgrjrp4UkSM5lVPSI7z1
MDbOeXRqIX8+tnpdjo3uMPywXCsVgiRIW0eHT6ZbT6YMHxsvK7gPAOOC2wOqmZNSMQl0BIPP2LFu
1x9aQMrP1/7E5f/NaarP2l3YCzdBBkQwZBGJf21boxI26X2bMthVBskpjL/mJt3WSaVp0OQ6ByH9
HwwNuLTi5rmgx40tn+3USU1HgW8HJc/ZE9tWqCQMDQ/WyWs5ScQE4xq13o6RYnzAIvYazxndqzXu
MVcz4lm0rLZvfLIC2RFMqA/BktHzeMbbl2HXk4rXb+7q93FFceklLm2jSyfO0LoGq+oiNNyLiIzN
AMHekiUPMb+WrJSZG4VqFwH0cGMqjc2jtIbxqHNTFJametPJoRv2DqbzYGOi2Uvj+2xGy6AGAbfP
43oMxk2IzgrznCEhSTGbyIHpZ52dWrznC4c8LPLxXDceAnLJPahXzW5kIDmh5K6Vc8ufPZI1yuSM
igaH7RrGD70DKw4UIKebcC9uHr7gsGJQ1TK6xZZUYLA86ZSchSrBtKi5vBWr7s5eZyqOuJ95Y6qo
oRZZa1JbwgQ3JpNMd4LcaCLv2gs20V7JNKduNsG9QRKw4rOrNr6R7CBZxs0v4zYMgSDOnga8UnHD
dgLUGv1CzNIw85eJZcXK7IqrW0VxCOCJY2ZMnYcoK75P3Z3EuQdzQ71P1nnpivLbHGEQRZZzYT3m
PmatiBF8YB1p3PcysU9dlpD+x+XZFyWZsqhsCaK8ndHPL2SrV/H81RKueShETuQ8EcwkBwNYi3/q
OcTAE07HJQShl6Xfw3GdjjUTt555yyEF3jOha1byB3TTiGESBD9Eh05Z/PRn9SuLWQX5qQss10FT
PqK0gL2c0SKwH7VMSHWEpjiLVu5kBG2MPXJ3X9jiyyhc0AfbuJwJBvmGUbwAFyWAlfTPSn2dgF30
CGmOWVn9Sjinaa8YzIwjwtyC7aYbLKewfW+xA1whkLh1nJRTDBRYjWWk2Qbo1FygFoIWKFv/quts
PpuQMV5FlzTVPPMWzUCxwLVwNbppj8jsFPhLgGYYtwq/w1sfWZdeJ6IDuudO3nGZnP6+YZXO/hXm
jE+SZh7iY2h0ifdhLS5SGwhuifhCnXuKfCZoVmTMRsaqARaTgW6Eo1iagD8FB8BepQmbEa97qhof
4QiBtRZPptO31alqHODvjFZ5qOGg8iRIclfIHYugO6SXP90C71W+L4WubmpMv9yZ9ee4YB3V5c1w
O6TfKBJOUwQNsVtw6JculD0kmie7WfFK6zxwl27A4nst1ANOhmLnLJvaerrtRQPLfbY/kGD2bERK
8trDC5xNaFb5yNC6uwzVHJ6lwfVfY3tnPu9/RXUx703oPMaMc0kwjO/ZwIOl3KNI2WBaXtC91aUB
xpeyYrUhxN606Q366QwMGWTVts/u13o5h8IfCSFcv+Z1+dLQywQ5Y29wQvBIsKdGoU+EUmwJCqqj
+8iFEdPrXHHThYwwqw6m/Lh6XI+sAQWN396tLtNKB70uyUGJLDwVm21lRfqZsgfVAZOuYV3v2h4N
yDYmqPv5QmQ48R0eibEeSUvuGl2U1dNlEwXFJl1vNdzTOtKHoAyqU1lz1g8xzqrIt7TQqkM0SJfP
zc7gvgmX18nPmdKGQOuXmtFHk4FgCglkNRzHV0sfIcEOG/hvkdzoT92O59Kh7OPyHGqNRZ6bWRU4
aOaMcqwrwLKJGGjJ9PCHDhmpJ4HACromZSaC4F4yziY3G264VOKwoEuvXbMpZ3ogXMw2tN+T6NLX
JSJbUPVIwo4mtPUuDhqSmKqOnQdi+WxbT5cwdl/Tjt2CzfZoeCDlV/UQomo1m3588m9WDDs7yyLB
EUF9vUL5ODoGlZ2xdK3SbuaH2zmFVlFEat2l8O4WPTFFqiWnX5z8kBWuPeOB+xW+YW4YjLS/BB1Y
lHvAdrPgaBRrsJLgkBHhJsdh5GMKxOXrTYKkjLD66P04R85Mm5l6w75C1rOPt+zvrRu66n2UPhu0
JfGgxkVp8OC3uEwTD2d5H3hyF2TBlTeepyBGv7EEPdU7QnzSodspelzT5FFGGQgda4i4QVbuaM/Z
VyhNrgIXh6YgzmJlHS6sw2Ukt0CckulMfI5U5ZzLFfOJWth9ywIXmOxhuXmxPfOTGllTy0sIzTO5
W/Z6LIlgJBiKbREuxDGnNC96BqrTYEgZEXtbUf2WBc4QN2vfu6mM0YKkGBYKR3DE4z+bKiyn0H0J
CC7AkYaT85umhlEz4RYWxtWarbdMksR+jJAxjNTiriUZC/EXBAAATuXSZrfay1iII6rdl8jFPF20
54bv9NECXMG+A4jKbxkzQZThguQqXJiQ5GB5WS+SLkPr3UEho6pUSO3t6g97MXsYQ4W+9cI52bfM
7OqM6IuFCcPkoo8W3dciwaPGCPZIOQ4ROOI4r9s02W+7gIWZ9gHCnSypA6XNXzzglCDeq28c2/eN
u95NvX0somm4k2A02J0AyUJdL5h9HMf1c4Z1u3aW4lHtByz4QmNfEFwLQOu6aMrPFlcYrIJygyAQ
qZJUWMg7HV/HGVYOb0zc+3Fb3yX3vg3UNRrjaT/M7FgaVlxpPH4fQgtZot+irZ6U4yCYKRgB6xET
Q9kR5DOaEPnMIL+cqokSL9kGlOsMtG5pYX8vCJZstrzhJ7glWRdDuF0z+iBAHn72oDUPQMdhoEUs
dDfwwSaJBRPlmRGTPsofWz4F2v2mtzkZO5fHrMQWhUwkr9HRCUmZ2GomW4kuQbDH7c2GY7b0ZSeb
qR86QT+64IrmeCWAV8tzk3NTi+7iGNSpKiXoRhiA+fJ7bYrDgjTqsjoNxj6WPqrJG/w7Geceyj/c
tt1Z9wGlTMYgqutIf1zHJMeARGISh1yzi4LktNbpJfUpEr340aqQ5OKiPCDXZUVUNHc1JTgguJz5
eMT95NP9Dj2/Ox8pFEzyrLW9S+A5eDPHW4NIAAhGlu2ztp7vFshzZ3ca7mMVYqkaeCasLftZA6V0
19ltLjdsxizf/ErzMoe1iB56TTeVZ3z2+IRva0mCDT87c4ycK4U4nFPHu/EcoHFJNpClg1TUGfV6
UDMy/8QgT90sGg5bhVu0VpT3JbvtxZTtecwt16zB8+En+O43/1LlLNdOhSXdz8nLLOUDvEmdtt4T
HOlxwIA6I9E8A8T6MleSMakevPNmJI6ruX3M51bcCAfaYef8Wts2uWkQpOjVCBATRu9zy4JkNHFC
evL8mg6sA6bYIbjBbiM+t10OhELdoNIeb1gZQ1kkOjkdOnFwXPe2rBN0p2QZceUWZ4ZpzMFcsNoG
3PyuM3jzCw/VcUZQWD4oUqgx3PfMcIElRuwFrlbXe8uXqroGDtPwuNyef+2dcMnbMhG7zHTdlwkc
Xw51bMLeRCqiMBcZtcMpj2sGGKYmlSWAv5HiCW3W/MpXCIHniCbXSyz2E8d9qhhbMgKdrjOv0l+q
GbKsdHOYhwndaHRaJdoEuaInrQcRXPpkPXToL6+prtGBEkLgbSewmj9SK8TJIUIUUykWd+712gMz
FVUp8if6WKEfJU6K87LOz85iq+t2YcG0SkACBtRvHN04uevtMQZVpwKMDp4RVN7Mg88OK+srJlc0
dg0OrFmtv6zuyYse2Zb7FHbBpq1tTPqWNkArHBIOUWa8DfBdOEkfaYSuxqWLLjzckmhIr0MXA0WI
TXausTtUnCc674pD7RMW2Tj46ZFY4Pt910VAwKOfP4gZloX0H12fKBng+HbxkpPsOX4Gn1Yw1R3L
b8hMi21OazFC10tACos+0kebsbQfK1YEuJLDi0iXQ1NR/DFaKpUmTbjMnsuJJ4zrEbhm1iS5EGm3
YYlL2qcYF7zDmOygfAN/NR0f5WZtR+JJ67Up9YNWUnA27APGUePDL2ndJTXG6AKjzrJNbs3snhXV
3o3n/uLXy2/TTtjWTCUvzv9h7zy240aibPsr/QOoFXARwJTpfdKJlCZYsvDe4+t7A6VVUtXrV909
bw2wiASZIpFAIOLec/YJWGPRosKB2Q/eNk7eU8t5KPM4u5ZVeaQLuLexB6DI3xSj8z1BrIDVj0ws
b0zQRLd8qLaArqRVNwcx9ZHfeV2OzE80o0c22UCycIfHyvvuNd1XJ2VNXeENbXUXxOlAwkTGSG29
o7p67dHkY3Do714PCIekG1guDC5p7OEsEWTalvre9RI80jrEC1bBUaPR4aKJs8ZZ92q73b7Pkm8V
K0Ae7dE8HwE9bjbHvu9qNMPt1dCox0xYrXneYMewSWkClLb20jbcaW6Mn6QVh1wA0FG6sa0b7b0m
gWajDlxAhJ4Uq94OqlPLEpy64ecsMHCmpzhTOkTheqy4EiSc3NGzgcgX9g6L3+dUS+6DIDPYDBIE
on6I/ZcZ2dkx013gMUNLi3BjGWA/yL7D9EAT8MHtXebm1kDqADq+UZugHNuFvaF63vP46BX9CXK6
UB2ypFwPxA6zhr770i23WtkSI2SP6xgGFwT/0bq9xY73NvltROuho38kmoHm53yDM2Zpo9ftUxym
Lh/0uWrkjeiS8Ejm7jWO9SeWqzbv+cVA8fiQat4hGvwDvvZjrA9vkPXtAjAEvU4m8p+ZR9FN8wky
Saz8BC7jwgTnTt+PSW1bo9UVJy0UHwpp7tuMWaAEyQHGzds2c60zzD4pXTA20auNs1mp4bwXJU6d
0hoZDypvP/hcgkFHFGfbq1ugCYkyggosVji4U0gF3SE6ZsPwQQzRReXOlR4Qpsvig6Wme6nxAPEi
3LZaPaCaYOIjeBI9hCXd/lThSxDG8DShcsdv9ehb/W1U6R6uTYA9xp4OEyWjA2djsWfXenJOIy0i
GNJ/jwnKc+KjQoXKEDe/W4VDHjQovD3gRxU9P4hQ/O2UU7PZG2Ux8zf7J1mZ784YXY3U/OEYNMxM
FMa4H2s7vFql/2zM1H+QE2CzdMirsGtClJR+h9I1TwiZ6kLwtSccmZtWDdNdtniibS9DbodcPWPA
Otup9YNFv71NwBVR7gcV5MrqSEvys7BwlCIaxANGixVxCJM3a/yiK3mS0mB6an8De/+Z3CCegLJ9
crmFdoFPdrcjIsQhJsQUGt0ryxi8g6LPg2qbuEgAFMDZmouwUmo0mcIUO8GMD9Bfpbn50mfNa4A/
eR3E7cYZCkHD00C5XGGoy3PsbkWf/6gG9e5ocHwY3S+unx2qMXzJ4/Brj85pFXfF98mY40r8UdvH
XZmyaE93Or6Gl0SzmXnbAD9K59GOAQXFGATXACNhu3J9ownkpgwMAzkfTqGqiT5LyRoNnuWoIYwf
Vfjclag4xyNNRkQ9Hd0qk55lYyVklCu/PQ5ISteWQ+FtMqN95L5SVfXXao6yS7wSsX3F8tLGawLQ
YOdpxcexTU8c0VaN1/frSLVUwMIh2FIXQkGcz9SgsRl3RRk9FRo9tn6ajI2JUxpRZcsP8e4D8q5i
qKjB6Zq+K/LoRe84YVZ71koTghL5RCvyhk2bVVlB7gvO+HvmiI950n5pGypiZoG2sZ4XwwK/fNfU
L6yAkO8PllgtZS4yCzH1We7KtylJum4B4MmfNmGuP3Z19S2h9Yv4EAeRKzkbg9l/i5OjCsBfY7cP
dnFC+rSKpk2lpXdppPnVAf4T019a16FsVlEdvxW6fK35WCEegl3vUQHQUSCrALr35LJqBz0CHRTM
X52ZO9IB8To2a73FlRskm27AYNiq5gWuyKDttR6BeNko6jWUOVnjNSDa3e6RQvvRnzMXnBT9cCQJ
SbTaYq1Ki1VB30MZoOHLcJ7q7cfA97/awF5K2T17ysaxlOtv6UA5SU2kd6QDfXu7pnARwNvb6Qb3
daCZQEJmhw3Vsd5B+9MxNQzVwN/MPYH/dnxgOvDiCeoimkSRW+T2J9ypFHfr+pA5CT7F2U5T4MQx
EkA7fsTKo02PXdlWBF6Z1Hy5Pys6V1zH1SwkBg4MIXrT6kb1MLI+WNO74trIkW3YODxSx7R3seRE
UHkHjDSam6iy3kVrQZvSsJqAKudv8T9Twqb7k9d7OY4VfGRqCKWIlsGVaqHGKC7zq2hRVMDo2NRG
jW6sBKzvD/xltp9fBmviwwkbwsEe0pYCvm9X8qAhmItGQfAb+b2+bjDu1N/cLo/P1HMVBdjyzWH2
8n8t3/9hy9f615bv5+w/Lp+rMMv/3vTlh342fY0/bN3BZWCZNFilo8u/mr7GH9bcu+WfkoZruvav
rq/5h+tars7nZBo0eR3nV9fX/IPOrDB4OrmoeLEO/2+6vor//fee79zudV1b6tKyLWUql5b07z3f
JrIzdG14i9w8Q4c5BlTP7YOSXyYbbKqi0JY64iGNSJtz4+4cjd81VKgqo/9LV0ts08bfap2983mY
61gF8cAU25fKN6GupYivo3NafVclrQi3eIPz/bVUQ7WPJ8JdSbdKMYspm7krCnL0vfnX1P/cy/Jr
4JYUxOPnsXaoYuEvwD5RnRsEruB8KHA7wPhmoXJpY3GfU4KJrDfXRmps1Gy/MzFWS5oyg1A/FLFp
Yeeme70ITyyh+bXHLYtRcqsrhVE77YgbY4r7Iv30giX1hywxzyQkpqPk2I711e3bk1EhKJSIzVIT
2ZxdPErPIGZXrP9PVvE/klUY4l/vse5z8uVz9e1vd9j8I3/eYab4wzaVg6vRcW0DQdIvWYX4w7Is
rmoHUYXu2PavO8yZDwnHlmSz266pOPJTVqGsP9g1mXHpYjnwvxBVOPrfbi/eHHsQUwAEH9zNwrT4
pX+/vYQHOYBuHBSJOdEvJZJr2VDEmlDI0wfZjE4A8k/f6zXVcmvNKtS+pmmf32JIaAdWFxiMcsva
JWZbX0mNeDNSSjoI7y+t57zTQsC6RpPq0o0jC9+kJV6nHcXjxLJ11WGUCM3SI4SMSrHfBeYWy3xO
O6MHvKGYGlH3uNu9BnZ7wiGYOs4MFAor7VBqn9Q8qdAzmgS0Ibc0adxHj8QNrY2CjZ76atthdnvJ
YvuI9CJTTrPPrebit8i7w7TTj4EfmyuKUKRB4W6+k+umZvUvc6AAE6pnRZi8gIPCSDIOQY4/IU8V
mifDxg4dxCb+gPrnBuXbWsva4KB7LkxyjyyX1oBiVkVzrJ4JRpn5r78tVVOdqDJWJ9XFqKsi01u7
huM//Xbx/VTO/K6Usf6uk5GuFDBChM34axqO7hqM9b9/qFEjKs2zk2EnEgAYckYRqqS8LBumET+/
WnZxwI+W1xzrpse6JLKfG4khaGX73WPUxP1a1EFxszvL2gtTQ88L2XgkWnBlqK44atihkfF3VnE0
PSdDL0GntY1MandpBrIbXtJSK0zBW0DGDh1SZFV7GQXZZfS7HeAAlXWsZ+nKOdK16GOD05ZGdk1I
bFtrNpnzWXNlSXAsKHcg4GaC0synP0Xouvr3M2eIf94PUpi6sOeTZ0hDGeIfp86qFM+1KO0QSUC1
LcbxKudNAa3qOklKpgpt4XY5kCvoEjWzXKmp+rhsGoJo//xq2bX+OkBaBHxMjUqdnqnkIqIkvSCw
0o9NgOhifsnCi/Xn6792l68IA7PpPiGzWHaXDe2d5FJHe8FterQzH+JE6A/hadkk1mStLUFt0u/U
dB7k8Pvm12t4LY2g+/O4HiXi7IO73JuifupkrN1KfJxrfUBjvOyGZc3cjXnvMYV3eV5eWzZuA5N0
0ItPKfw+GU3TKak1AW4bP+i5rSN6iIh+8TmS/b3RXNJY4vrs1cK82MhPQ3OsT0iJYA/OL2HH+bmp
KtHuVay//eN1nKo/v8PQyxocRRNtfr22/PzyE1NUuVtCBDq4KC5Bg1LMQHWk73070s2rU+7/+bXl
6K/dwcfWC2Odw39++Y/jy+6ySee3Xb76833KPj8kLFyGWEUXB7t2T++Xuo/I4h43GdWHZTMaQdis
ly99A7+6l8RUv+ef+fU96J7j33YjLzp0Ni4rv1LJuirACLSdEZwnLw43mieAx8y7CrR3/WAkCYkM
nrDX9FWGs1TOcKb5Sp/aL9DMzK/9OvBrN5oPBHTzV5ZtJMdIc4KrkVRXg1lXTFvslqGZJyQzwdml
N328g46ABrhGYJ+TSX/2FWxZDR4zPdnwMDVmeF5eH+avll07Qm9uVKCpfflNWtDokJJia9CJic1c
XHxTlQGuSMeouubzBibZ7PglaoTJ3KkIhLWn80xHeK7XAsVoISrntRWsvb28lm5UbDw/MilJKu0O
Bsd/jEVJ3I1NfXV5zWc5cvv38ULyFP5tdspIq7voIm1l68q2XHsWP/4+0tLtkrqdxtZOJ00nBYv5
Q7tNsbSevcHz90LG9jkZyS8GQHFZ9paNO7VmekwTjIGwOJDqDq19Xo4UcAI7BlPUA7RA4ArwBNsX
Ds0rexT6vUc+dnfpUt8E0XPzjkFT+dKjK9bb3Dwum1poxtEndff/v9v3kla5yQ1exojbZPI9MJFv
9cYALTiq4AM0rrzWzvhzUwT0EJqyuywvRX8dNOsBRRaJsmSFyZsM2/HUOfFIkJllIEYgjovsGmmf
Eh8tX24T+kf/qaadBFGWK5+w+X//PMz/4vNg1mRIR1mkExnuPz6P0Wois2eetQuNsrsyXTAe/b72
rjHhQUk5GI/LS2Rhosm0q7dfL+GCp6Y1VDhV5x+qhepJPkEsp+BNXHDL5BeReDlcHoQpM6jayFI0
pcuBMrVY8kchcqraQmb92yGe0Ii2O2vY2SkJcrg7aU2AamAkzSL35lbu5t/PAKur/+eKlLoyDN10
abg7sx749yvSjXlwCaeyCJ66wz/4JrpiPC2b0kpibca1/txfXgSdRoxxTgCmAzNia8/s9LEXyas9
mmrnw9VBvzHvhrl2cCysPZFtveKNOkn69MRmh9Sb02XrLC/Iod+bgb81Lfi1D+jS1XE58Nv3LC/+
dtwjx53GceZsGjMLd6XloYpKm/4jEi8ghdi4EgQDJ3X/b07VfCp+yYmXm1cZyJapX6IttiRr2N9P
lQeyVce9a+94QkaHCPvq80Af4zSJ5JsfVAAN6drTsLGLM6QcSusAANqHsm2Hs9+g033IlDaCnDXT
rSQBSFHBqwEEhFuX1B9iKMD7mgOVuiGfoG+39tWZN8gWbCYVlHjndKyaJSBBVXniQJXlqP4YhA5k
rb++c34Hl06L7cj4liXRa0AT9RCkfXJbXlo2+qiGh38/O87fF94UYlheWDohQq4wDV235+O/ia2L
Rppt53uA4JuMNNO/HrvLw3Zkn/BEm2ocCv7p4ddDOgjoUGdT91HQbWWEoZnhj5+GYIhIJ53m0AqQ
kmjq6vOya8c96K6gSHfLLp4+Zx/HoGaWXb0YCcbkjdxR616Wlxr/8/Jm9pT+12+WROA8f73ZxL3+
55uZ85tlBNcvB4cYHWihtV6DphCGmxPWL6GDlaN3q2w9lF39IkSrk2uqv8WlRClnjdfcltXz8q1t
7ZAmRAsZID/f6kco9MDUi+1yNAVccnAm2jTLUQvDxL3swfssbwTjeE+9Jbsv3+uAOUP7MuiHZRcc
tdx6AjLbsquTA38mSYZqxvz/YO4ynvF7LMdEUWe7f//UEdT/46bAFsSq0zIsKsO6Lpfjv33sDnVG
lGWN2IQIrrg89fzgKLzAraO/DuSiW6gZpPM+ES+3s118toMr8p03zOhdPFBDF7zWxdTzpKC1+hTB
sHjM7UFQedcQjjYdaZiBfvJKy0d/IpGkZ0Nw7Eyye8bAu1qdPTzBs9VoraDok7VbrxuETqFwhjtV
6NQ0uy8eFZxKoDMEg350igDloI3FJUrRjyDFKGib0wvaNsL8gGeQrqdXS+9Q0OLVspnwyPRVV1V+
TRUUkZgJFBTz1nz06lvUttY9niEC4Avv3ZAZGzcdtU1fzzB7fP13sM6vjqysG7q4XVCo4Da5cbXP
RjL/VrlhfSrr5IaFvT8PLUVSvzONZ4j8uu4Vu8zJ242wxnRn1DYt8MoUMGYt/kzp2/W2R490KkU6
bGX/2gSqPXqMh/sCqMlAhwBHWaMeIZyCrJJ29gxw+EuRYCkmMltfyTFv8CQr89hO8EKlSTAt1eFa
a8Jro+fFFtTsDASkCjbiGzyaWVCuwCrZMFRNOBbziSbAOrvXswqE8APyMXSHT9T0PHnphgEGGaZ/
5nSk3tGzkGbxbqbwToIh/mjC5FiHHr3EXoxksNt9cL08MHZCq0zHfFuSkUWXqe5303zehwjxrY+d
m3p2icZRHw5u7afrxq6dY4DCEz6ikVJvAzx3KuACJVS5VMu6T/oBkmb1kijinErNaM4j9nDhxuUJ
DjdGSLv7XLVddx2YX/LHa8W6GrpLOE8bwTyknSNOhdH9mFLN2bWCQjrN7W7r6bD6bDekzz1/OqJx
vk9xYl55cFCVC54Gryw+Ti6Mub7J8sf5SUXdJNqQMpFf+6bD7adhJMBWh40zrkiOzLuXpPIuYRy0
9G3c6UwgrwMWk0xxkHV+2Q57o+chgaF4fFe5Re5I5D2WCMDWy5uycAWtbYDIwq/cHsQMJuE3pYGs
CjJqQo88K/0dcsgHGfNe4DDMV2Ug0vU8sFOlc7KYrVwGcr1Qj3m0SnJxWzbAxSD5shbDHOvRB4cp
8yn01Mpt4quaivqlQMS09bSgnX0nwF+rRN91tKyvsKXIMfdUhUqv2mRcBR9phROm6J7oQzVPdjpE
O+mE4ZX10M72iaQz+v67nMnMvapaFP0WmSlgMLkryvAYD0huM0fab6YZPEfRrjfxNVca9Nyp9gSW
SstsV2EUEWKlBcnJAWFLymP7Snd5kxfpWaMXfsajjJUsn02P85rHzVxxlljPTtzAUHUPnQVLl6pF
/VTNwDEDNWA6Qczz6iS/qKKjh+HZ9WoaIBwFBPlexXyFErB9hIC37i1T3qrSSsnZ7Z+mBClBbLTP
/En63ggRA4UWLrm8AEBkMp29ZYUChqjCGVlysrXKvsROYF/U/FW57/yuJzgTfXg39PLZcLnQcX8w
swRyVWk/tEBR48pr1AjWwGnnXJMmKVkgGEjO7l0+GUcnbQitdaZTNW+8SoykjCafg1K3Tzi3Iwps
sb+Na0Q/bVmX2+WEDAhv29TEBWz23fbfnxjuPyeczDWVIpFQKBP5pDD/MU+YH1BqGPxyF2HvWWtO
q5+WTaRSi1Sx8GNDMQmKQMV6HQKxhR8+lk+4C61rXtMTZ/rhXRvcUa/oKleYNqN3Eu+sY1ACZsyA
hbuOtZZGj5imE3Z3XgbX5atOEgjJPPpkRI5A75U8y2bobssm1NKeLC+0YMR+TZvlNQoV3a2aN01d
fA0V6LmwT6gktuqpYiJy7Uvr6LpSYdflpcJA8qujJdip+bWoGrNLqKHByUjajsXQny0ZD+dfu2Ua
4feK6POWs4ZtqTHqmqkfl93lK1F/bKZyxxlDS12VxYexs+UevESxRk/5bJZ1fu7y0rr6LRJmq/Gq
N3rCGM/HWYQ0mPKptLq3Nle7Eu3Vx8pNnW0bku1YV2FFOTWwVwps29mdNw52LHTTpY4upQeLEY4Q
OkNjACzjZojVSmOuHrn5z002o83+/eKAWzD3Z36fZFu2tE3LFdS4l4LkPy4PE9eVP07EmlqE2nEO
1IWPucCBg9/VVlWKi117jYw0ekR/Fj1G0nujBJs+hCOi68SwBavFYrwEh9rIeTYnM6Hao3hKYsCP
MkNGWGCyvto2MTjd5CwQluHiUfJEr04HPM/w2GSOdqmCUbvIwpgezBajUy+bdlvUcX1sbUKNI4vs
AVTmCA8d6CdcrBs70IedZxWEnBrGxSsShqwukKsC7yTlz+rdwQnUxLn9yGw8qfaJz3BZmWHwzGAb
77RoAp1uVUctJhs5znXnOCTqYHiacYuo+p01AdiqSqN2S/EZFGKZVWvzq1bE2WVEhXtiZMQ6P3J/
O3BITRgL6ybFIOA36KKlL+unsCcfxf7aFixwS80M78xJXivT1g9ALT66hDW9w8hRgOIiGMe+SfAP
a8ANMw7irFSXvBjjrY6D6ObNIl9s7BYJWDK6+5oHsIB8vCYILno9MMl3LHFQLqYhAjqKIxr3GJSp
HV1Y1X7QmjI6lZ5JHg2iVHBBUHZqT76SHtCgWUG+S5qJh9Le/8LvACKFhJCT5pMWYgTRKdOy4Zzj
RVpVXvOg5aCeMKjejSozX8OWapOGsumhG+Ngm8zNgE6y3EoMxCUyHMe17bYfoLMdWlXaZ4StZBka
pNXoulXvBy9PEKBph6ztI25Hxn6C5RLqjuSt1JnjrNE8k9hxFKIxX3yn13cBIoN1Shvv3HX9t87r
gmuidbc0o2+PRt26W2lKSv0YaacwHcXR983LRAUURWKevUotfiwdjalGGX7xTPMwxOJBQty+YNx0
nnQVegg72hG5jNqoONMOAN69XRDFTOwp+bkNK4FxxCCEZis2+vFAbCvp1aFnHEYZM3d09BP6b0ZY
cJZcbyWID0HcqG8MsxeNvxaczc1HBbq2dO4fJ53mNiE6eZbb8cWeN1N5iJoZMRAJsWvswHxp2h3s
CQ1dsxqOYYulgWwL8ploCd2o5sdHHkRIYpPnKveG57oguc6zNLIDqgaXek2nNQHNtipSzb6Ogwkp
z5bD3cDk/jAF43D0gRNstRG3aZ64B2JPGAzSDDVU0ofErib2s5iKpwAB4BFV7JWK24R/EmlLFFJN
wYdT4xVy/VsaznFryn1QVkGtFZwe0g86q9VwVToEeWXlV4lapJu6NzkaPVJrcJhJBsLNYlp+L7tm
G5b2VlXRfbAHJCxEBlTnXjXqIiPNvYw0mR4K1nrIQDsIOJ3XbjRERA9ZFqen2Z+5y+3MuY765Gw0
Suxric3XzJzoGhoZc78wc/ce3PBVb5XG2tZLg5JGUq/9eIAwHrXlxxQJ8a7o0voS1wjWqyyX68IU
8ZnFQHxOGUFE6Z3MjP+glog6sqW4OsUUUUugwgUhVRskpsFZ2Ho9EiNHqrjUnZSixZSeBrfx1r1E
M7wIbnD5U++B/FA78nXAzXnEUek/Jl15gHWirXOAqHgEiA9hgerelXacGjiRhVmpL+hH3rRcmSeI
1AREVgW/Zz5NlxyJCnDS+pHUoQtAx+mh9hHkIEDDxukyMjXIbMsWqLg2BfVNS6sPjesSB9I7yBpF
BRQBdepDZsQIAEtRv3rhdK274odRRDl1Upxx6TASyqEB1PFcCk6tF/8gEguVW58mZFGlj7nXBpBN
vR3GxvrkY+KokD7JMpr1ZUno7uIUD/jIcuzsch3Asxy/Rk1Nwab4JC2piJKfBeJOZOKmJkODxB1g
RXKyYflRe5nTvpf7qs8+MAfQz0bALWyMjsTIiw6YlSzjVlJ/CUKhtoNZ0edg5Dl30QxixIQkZhdG
6fjyKPyg38ZR/ck3isdhbDWCyR0kkM0wez/CdlPWqoEwzIa5zMCD5O55ZI82NH53Ou7BzaQT+kew
9AfdB04UDoZ5ISQBtEfuiS+MIZD1rODWuF9y1c5zY7EpG31nJ11K3Io9uNvlwmoQt1n2kRgk5zj2
Cabq5WQVeIzxwYqTy+T7NKbyEnmWd0yBrJ/Kzr6hd1Ln3O2eCZVwT3U9aAcIQZ2bjEeIjMaxmjed
ZwKVt+colDEryEsOm71JPKLXukynJmEd06qsUYZbDhw5F5q3PgGuRF/oIZK1qLg9RCQrHOibu+dM
Iz8EAR+Ai6ozbm2qbzpZfTeDtNlHwwj33ScJkgtPAgDB47zBeo8HqgzcdQd++kRtYi0pi16m2sKy
PRJiyCNtE8/tjXDeVMxCW7Kdr1lJIEwaKWSkUf8p7HkwFKw6iYp2310w/K7Y9YEWnFr0qB2rclaR
SMoMqEbbYeQeranHVxqezKQP9EvuqCcNN/omAUB2RztvbeMBl0lC1L1kCDfG8OzgPd4argXLSOvr
EbuISRTpvAHXQxEgYMZKE6/rS2AemXMsIF0i5gWpvhsk0uGH2DcOyZg0JDbF6V5EDeK7RtbMExwy
covIMc7Lps9cZ2vJ8q5Vxgqv5QDiPi3AbOVQopJhVleKsMoY13dJNbrYB8PkWijwkhmFtmMTEj6F
nmHvozYTHT4P0enpLRsRL3aQD+tptkoEBY6KCtxPNlLSN9oPsunrCxFYL2PdDPugAM7nONbB1OCb
QhNpNiCUwPEElraZ/chdPfFAytVFc7S3og5wspgWhtaphKtV1FgI+rjZlHk/XBqLlp2uQ1P4tUTz
oO5keT6txJQTcKCZ6XNW1OdKK4nJbbJrrqJ63xS18eQPPGKDMnpN8/5WVbF2Kiv8lctylIxT8JU8
qadudE7lWFyn1gn2TvdVxGl7DXZOHsqPZfAxAdi8YREybDofWb4cr3aWXFWhskfCKMuLSTpioglE
tTzOzNZNn8ni9HUdy0HaZqgZWaCjb2UaNI6fY8OBAggDLIvQM3ky5jIw5CZHCzW7R+/SGc272MET
HC6kJwwXJOvA1ytizQHsn4VVQhNg6rCvdD18pJwWpx06ZBPGZtF32TNxNeVeoNtAxORvhe+PJJk3
9Qnuh7W3VLz/1WwWY/MlLsoR0mIHs96YgHtphTiZVWZtygo/W5jbBLnD7sWyGBEr5xrVmxM33nYZ
4CryAA+AbQAC287ZzjXsqQEPK5/GUM0skEj3XB0bBbcXvxukTWoGD3pUtdckKlOIEF2ykZGyzjAE
FPDufPxz4FzePM8Q0BJ7gJvQYCboNNhNXeCSx3DUBSrVqiTljW7+Fetg6gf+TTPkmbqhla4aZrtx
6MeXxi3iC9Pyb2bd9tvGaDrmnqBBHwwmTuCK271bfqmrkkJAi6IxY0bHQml+eyxNFGhSqd8FBgxq
l2a6LpoEdH6MND0n0aGl5kht3xOqPs3WL1kF3UEjbKUgIfKSlawTCbEEmYmvbN5YBY8s35kuQ56n
a4lzb8tMj3AwLW7OaUGaa5XJemcVIS34XjvRzWLVNmAvXIY0AyEcxsQYZ7jkTzQZBLbBKIJrDcew
Bc/ynGg0opqxCnZppH/u6FMxqtrdlTVad9W8jNUDw2uhkzFvevjmH2RsiKsGWoh1K74aJDSfGj2a
dvwhPll5gH8kiT+rKjcZWubN8lXndhE6YEVOAezBbdJSPov0MLhkyjc2bc2BpS2hweU+OGAyqAWG
Fxqp6bPTDeFNKaYQNTdrHqlrGY/DNZPhTbwnZCC/N5MQJ79ze+pfL37J6W86XzyybhK4a0d3PYby
baQt9OwVRniLOxszIWSBQoBOm7HgF9bCwMIhaUbMym6irrIb09JTXQ3HyjL7S2bX1aOJpWTdBMjm
RiXurhPpO+IXvrRB1n03WKEeHWR+YUlStpO4O60OXrJm0O++7t01UGT4WHB60Wd3L1bBfJEV7DHJ
ePMqgeZXJQawXeZb5dyLzWg8Hnz7C6J6VlA5aXUrM+EuTfOSCmhnviXxQLoGTyUgT0O7sufphk6o
4GXSCJorAF2wLCCyHQvPrs+n6rGr9Pie9vhw6Bs8tlo47rkS9XXipNoNSEtbxc0FIRrlzxzWfuL2
YuvMIUolvwpclBhWilS2WMm2JDRsiuPgVAazfpdzum6pPeCmF/hBzQlviAFmZOdb3Q+rN9XZ7CVM
Yj3SaIi01tWYNxJjxTbmyYQenvhQzc+PTHhYkBk0H4scoWMUSeq+bMgegQaggh8Y+8pVVlJLJGA9
ArM9QvbmjgnA9pyXuduUtNcQYC5Z85nQjsR9UuSZvFNivLWjyXNqDKl+9/mHhHQi9PRsZkMULh8Y
Ljz6dlNvQaefN54X31UwY+fqNkf7LtozOO/6sChPlt4W98QeQ85V6xuaOHqdXYLJmuvbmHR6DR1N
G0L9jHRf4YIyta0KWEQ6ogPaDtl/XAO7wfNhCw0aSvM+NG6681wjPc8T/ge9BZ3leoRA5BOYT7K2
9AfVadgNgroh39gcy41e9dFN9A4hOLo4tjX4PDLkRnwco/NUV+pQFVNxyqZoOHqTcWoL9dQMo/9I
RbWjLJhAFcGj89ExP8+fdhynDvG87SfJPbUmNaOCxhl36CsMQISFx3JCNy+ZaX83Omm8jlllXozp
7pT1YK90WI6Fz+pdiqC5JiUYGzo9zrZAsbTiwc0UNBqrdRgl3W75pAJpvM+Tvz1Wl3wbFGgJjcJI
Ll5HDwQ3IW6KxB5WtjYZh0EbXzAv5qy1RfBsV+ZZNd50aPvyaoWuMc/ygkOSjh8VuvtPLbm9duhs
RdJa0DzK+JQXb15SppfSIh2l1i7WgJEyaIe3gp74MZs3UVvpW2TLL9pkeSdtdBzi0QDUskTOjiyI
LmGgdVdBe+Gim09DxQqJxVR5Dp28PGdAI04i9qG/RPKEmIOocrPrNtKzETIwxQ8qHitmYYVXL7vG
mh3fPTg961STkNrm3aZu1DV031iMdWfPz/tz0ugUIinJIxjIdkXTxq9hEviPwxYT3SUg1PCbFpKn
sqLYsiNHHTIiWRgvTej0Twa4U5vhSyUWOSTh6J7hRFHSDwA++aKR13DeaEwESncier0qt2POKVxW
S0MH3UoMVcVar8i3VPuDjZFH3Tms3Ec3cnrIU35/crT8UGt6cCPGYtVzaeOYkgmPUja+H6fnciB1
sOqDHPQefxQUJJqUJRH1rvtZJ29qZ+jBeLY9YgLroSi3FWqUR8PqK8AaA2ElaXoc3aC6/ydXZ7bj
NrJt2y8iwDZIvqrvlZIy080LYZdt9n0b/Po7gq6zC7gvAcq1sZ1WksEVa805ppfXKKTbYv5wwvHu
htmro/v/Zplpu4MONBLdnPiHwaz/sbswuddu6R7nRAcHGoZvThPO+1J0+JY1nZGtxbZE26W/lkpQ
6BTYIGfiLIMCRmQEJLpu2nsaRYymmhGyZ2+bO5puWDujDlgQ+iysxiea0dMvK4t/pCIn2LIygJva
pEMJYX0ieeF50Y/ULNPTiSuafAb3Mm+sux7jzXEp/VfWFPuMoKjvEoNgu9ayfsy5Z37oQxGsDRDK
yF1NojE4orlxXl/bKoXBSZdhpVm1T2e3TUk+vntGS3aYzPyN6dgI0qfiovsIMgqOuW4VRl/RxL5S
DUkqwvG95/jpNqkbuBGl1R4Tp9s15YB0oQQqWHvcaK2TGG+1WjJXnjB5fyk7Nz5yE5ev2QZ+zhNM
bHORWNh46zeofM55WYqeo5WITbGJbDTtYJcsTnw0jfH31/BDmGGC367Py9Tt7zIq/mH+92W3vPYK
YXIuREtK/sC5qJr0MhXAPWao1mOg/dTa0tqN+RCuzRx94V+hmJ2ObO+TS/6xyO/TkBX3sU7Ci+1P
e5SJH7zM3R9HwZz1Ap5H7sNIbOyy175i5KPmt/x55wnO19hrPg2SVRj6pg8pmuDs+9mfZWBg99h0
IGpZ3OLgYv3sTFcXI4o36PG+bNwXrO/+MlpVf3FsDOO2yYlVG7X2FsfNxheYATDU9VBtmQNCXAu/
5uEYnWZEM09EtIzeZtHsHDJT0Ga47QYlnbYZ6Kasvbyar1KzDp5d+9dlyQbG+LEbATZNmivJh93T
1jGTWn4EQaRin9BCZ7zlPd8QZFOKsyoFca753BOYEbFtI7fuhj1PjffwcwySUddb+8K1w2uryjc3
yP4kZWliyoGXs3yhmE3zO83O/sw071QnFJtNKajuF0nShEgcajFDUxMYrbf2uH1WbavP27DgaG1w
9D237JFnt4D0qu47yPAdI4WQnclMBjWXZuDSeN0XR+b6Dkb/eCZtfTyTYUagljFtR0h2emOfI1dn
a1RbyXLlq00yjftpM8LlX+mqqTmMjX/yengPsxON24GojYsUE7NWie5z+WiK5kfoIdJaTr06mhbs
WQNtmqBm9IyTz0fTyrFEJRT+vYpiQuhrkZ7jZCOZ3Kk6HWZteOWr+96RDXcGoJMdew0/8WRX+zmt
tQPDf0ii0LtJYqWNdDGTYlyjF/GvUWz91ltaofR//JdmlPcQR+l3glXPQcurYpqEfu8VdL8L+vhU
FX52LbTu3EjrGWkuRFbYmR09YAoxldEo6U3FyBbXhlO9jCbIjlnhvyeZIzhRUXnwAocZXWThUzA2
JhXjZpJJUaVZ92rsWNB2hJkfIiZ44SMk+o3Q5bl0fo7mzmslfX7b6zZmOqGr59HaLvP+Agz5toQ4
Bxq6pC9f+u5R0bsyNbicC2j2mUfLlZ5sfHXMIzWffuYfpJ+Xq0hYXBFu0JpWsTPmwDnPaonVPLIZ
krsRlfk+VmJEgG7WKYiIf52epUfiLS7fJN3MIb0eU5NIApAh1Xt7colCMBr7LYlo788+LRUDLDYN
bUqLCXHnobepCdERwSCLYv9BjSwPtQ8mmi4AgXwkYGWgoPfLJ5eea6u87H7VdUcYIcXBNyXG2GK+
YPhPSC6wc6a0LL5bRQebHBLe1u21UEuHsVH4Fb1M6VZb3ZHOO/Ee5i6xW1JvYy+5Vo2jX2h3v5zI
YdcY+KamLoXSfxAAe76Wqc+MJs8+Q0ekt0wlQ0YkJgVMDm/LH1GQvyOycQTikYBECjW3y8GcX8D9
71zRNqcoDoKLbVeovUP7CVWnQtlQhfK8LE4P3TfpDR+SHkeqfZHEb0LrYWodAPZVFztJ68ty1UXN
vYrm+MBwOLp4mRshxOYqm6NsL4X5c9IEcAzbeEeoMN2WzYc+dAtHHQBAaWb+VWtGn9exfVk+GfQi
1i6IcVT9bPcdskz82Q1vjzJUqGiEC2c9MW0y0tWlnTJerNV+L1X7LFsqebWIyg/OuC+vth18jlD/
dyNDZXJimpE3t/FhtnN4NprcJ7t0aPY654ZN7sLo6WNc327f5ZesBrhG6FAujqZkciE671yoxZmd
iT5A8jNBfM/wKrbPVmBb59EHozTW1jHSWn5At8GmlXVESyZdSOdSFe5a5hOnVzHYWGboyxLIWb+k
8qdsaNot+8ayEMTXH9O+ecEmptYr5GOa2uzToJcih5qYva7Z+W4qRuWeuak5eFek5X75CnxPVFsL
6QOZsIYnViSa9VsZNUqpqRBYQrh76B7tHf+we0nDkNDbWA9J5B1C/2/3cGkhsmO67WCeecFX9Bam
Gsy4R5EQTMnGNarqvCxUe+zhKqggGtI/ZQth5b+lRYeMfW141jpTMAgLIxFELJanvfeepUI4RuMB
O3KQ9vDAWhKvOjQGa3/0q59FMB3iOjY2bVaBk+aZfHcduc7oAz49hM6elkO8EWOx6UEObgOta1eL
hHRRg7q+Zu2w137V+Rtvnj0lf5cGlVVvaN/1JvpuazCuO3I2GIBOH5irx61pJghDzIyIHdMTiGuI
8esqaT9qlwOPiAbtMfA6CwVKn7l39G8OPpK124bc9kRuo96WBu4UuALohZwTR1OAF42bb6u+co5S
CVaWBcdRedEYkRGfeGSH1Jlao6jpskYVNAbRF6PMt7GOlqjtg+pdBjbhHrH9iDt3twz+sUSbp+Vq
WcYaSrbG4STwT/HEThMabXJrTGaDECU6dBPMvGcZ3aJoHJ+6p0O59ZjiVm5n7suRaYdfu/EjM+x4
P5WolsdO/tv8LYLQIL/ZyxHD6MVREv3338ulxrmFRJ98gI+lUAqzQrzVafnmhE117ntwK8uIyM5/
F14t9hoC0X0IfYIhE1wIXlLN2Y76I72Q4Da4K1cOBvI5r9FvsRI0p41GtjPwNkWVM3duLgq4MwyY
SqfMD+RmMY0eau1uUFkQlhS98hitpxcVDMUKaA4AJdvdnJDoiCP5V9z/7JwMhFjGwL+gH4e/f7DO
VskTXNbpF7A7+NMGGb8to+GqCohJ/mGFQfHKxUx/3Xm5XkZ6kq66u2bv/XLq2bulOdpd4IXyQWwI
CArdf/TtOJ8Sh0RD0VI1Eckz4Jw4N6RUAGuQcHQSyvLN3ymfSF6GGNoTPWMOAkEDQFWfIXvHPTDO
xkpOHegUT0awKAN1guBBXbkuPdtYCYwWCVyaCiboXVVtl3ptWSyfHj7VEh3wGTVwZMqOTTSgWyuD
V5zrabwJxihfiwjPUClD9ziY3c8h8fI3e1Bja1+LTxoTT0erYc/1Rn0kMy57NHnwU7SddSUfZIeA
yuftz3myqlXTiUn2j2So6XIV4k5eUL8yVR8i7UNx9Ywv/905fPHypBPeQLTkmORf6TpQkU7nSJ+p
7AAvf+lznwa94MbImOftkVU9yQbA228FOS9C3KnFr2VyaAcY9On58GWHbX4uAK2DdS/b4zQxSe9M
SaiiAN9rd217dQl7pj4FMUniCEO7ph3fdQy1NW4snnW+ismYnFcry5+SxPiDx8htH6UaIDBVDZiG
DA4GQ5dNrpffmnEatsBzGS1HLumXGVgt2GnTHUnxDfFn+jDs/p8pTvsTvaX0AQ+K9hQ41G3aQ9uN
Ne85WV3x4Vco2UxUX6nUZ6BPY3jHC63dcj3OzhNix7bztykFKcgZmDorO9f/GECAN1WNWYthvBke
C3/4PfbmFyv2wnOvGvkOoR7nXDABR2x90unAn5YrdF3ZGlK8v/bNY6AUbssSUgedkxgFZ+hnOBYg
W9jMu77Q6tjOczqebcr6TaORmho63Xgue3c4Dy7nN3uAuxZrZnWdCda+Gmpx+2IXeUVxrNNwgkVk
jmc8mZ/+MAqxHtjrt4F60y6LaJBIY24r0y3O0oDk06YBPaJ329iu6nVo2s/ODuQpj4r+8FfQWWMr
PQU0Gy9JOu6GbhY39OXRq+0JMtbtFAxWo1ePSkN8a2QgCSBd8tCpHNY+j7N4MwpOECC9OM6kEE9q
ms4fTRYN55mtD+oSrRVEDGBBKKGXu7bKYF74UszbIuW+mHtMouvQS+F0Jv4pNNKj4wTBMRs51XSQ
f/9Khanj202bMm9B2UfydzWfhTo9NIHpX/yaZ4QOzF6SPcQEOHOQKaNiVSINAaYGRltTQ0KQJfos
zWd/0dAFgirPag2+a2e1n8XnwO5QxIZ8tAbsbQ518V/t4By0IC2lMk+anMPirvO2WTDINyRPxi6s
kVGaTXlAxd5TTUb0xVxr2jYDo6TIBUgb5szC9caUFalWCDPLFCxQVevWpTNJ5JRBxYmOUN2TWXFQ
2noBuq8uH+2/N1oyMzluAxJBE5Mt1lRFUj3GJoOf6Nm7DgGajtu/EMpWz35+00opTlIJeZKQxm0b
et4Vklp6txBFZTl4In+qviWlp12Qn536oKlehUky0USK1joDzvEMDPfom7BNu8aOriK19X0jK+pL
pCo3yV24MZJ//N7232zbFPuBEuGozxTf3czrJTHQsXR94uyz3uuR74G7JgTnoGtlxz4Wd08C9UAG
adkBBTMZfnrRvaqhRUVkmdkWt76BtIl2r9no5IU5yQ6dUa8kt8QPL8PzvGZS4QTaqw8d756VEduc
ydtzGUG64AaxbWQWFR57ut+/j9gdvwY27QuT3dFTUQfgR74wq+veoAKl5CyBXCRETHFo19nQhL8C
3onrRuj625zb47ZC5QMVzfwIG8iZ0NkfYz30T+aRewdxX9/p43s0e3uis4xDP3Qe3axAvDV9TuLI
RB1WFfa8ndUhJWVsYHMY/vsv4Qhe3xz1tCGZfTjR0F19zbXWVp0U274zoeUQY/PbMbtftEdWy3ik
jV3vrUV80UPRq4AnXHKZ/3vVtrARJ2Y7+zGzfll9WfAmCoz7shCUa63zAiZQrUe/Zlka73GFbrEi
d4nfNIi8uXVewgTSwPnE+4gFlZqOE7bpYO/hPmi/GPXE22tuP7qSTcidnZtmVWetLltkbggzs47O
dD1NkNF7b8OByvyIER+vu779LoVOllYZVR+64T9JNZ1/jr72VurerymHN778jI3V839ilBc9MFHN
z9yzIb+YJ43Rg+XTd0QmDKmhAnYqxqS4Dmlzx5TUQhdHMFyHJOBpzGTmHO/KIlRDulQwdpAN4grz
YyhMUD6gRm+u0x0miRowUTrvwOhfaIjtjTVhdyjpMXCCLTLq6YNF6vi2zQb5nYyevRvZMaJ53v+V
8jFmGsYGH0mVmBD7yLz7YlVOcTT8aNjUFm6gSQP/yXlY21aTSZhPloptnTkuuM/RfZg6cUlDUu90
D7Ve7RXXbDTHZ8cM7eRpU7q2QNHx2LwV6i8rMcxqtbtju+gIh0oQLodRhE5lqh+VWf0aaE43tohe
lqtlChPKdMO08jOKUooWJGnHmk7ssRf5NwPZ99qBD7ZDIuU9cBdAPeq0H1Vsi1OQc3zwx6J41/L8
j9laI/uUHZ0KKp610HDhx4OwT2Js/U96BJ+ZnQZ3NLjalgwZbZu0wxc3YG4sjaJ8BRxB1omLrjvW
BVgBGUXvk1HHD40gFEle073wjcOU8cWDGsIcV41wtFJXD7eu2fNyjWOm36VnIodazgTclbgd+oyu
RGSMX6MCGwxq/P7NqXHUR/VcHYChv3Sr0/bLXukItBmeFh3tFDWAbgDnqyMn+24FQCYJ5dF2Tujy
gkZJ/wRq+6BVUr1a4nn+Gz2THoY8IkvA9yI8/PsYlqYj9rpEYoeIblznnvNFIl0bVNKTdykkNFfN
jH8VscxhvAqIKGmW7HhSj3E/tpvlUS4r7Q7/2T1GSugWRf0X9fAciK6PKfbln6LTg3sNMeDOWCpb
D5BKdsufVQwIEW6YV7PyxL2y9VWCuoBxQgYynNkTRW2ZfzAAmtf4Sd1vSf3p1Q/Zv/FSmn9EVk++
QgyzsprSpyG178R1CbRWufmJUH0Td3N2ygYo0WGi3T2vSA9mMsqLrpYhauGsxdaLv0zqK5l68Kxz
zn5hAkeR1ho7utrQROq6+553L6F+rvOGmHlFgJ11WhZH8Rlqgh33dtNcVHgcA2oWJp0aYKX0Eyft
upxID0jUNzPllaakR2T0ZhgIfLXo/nTy0T2dLPrsu9DUwcFQc94wJabveVjmO4uRwJYqsDoA6SLt
UDect0HPvjE40k+wJZy3ZUmkfS0yLO2iuRjdMCiIHw3TLou/9BbhFDLtY5LfK3Pfx2Z09oEebJIZ
XnzBNkB5rKARfT7t2zRujktTJyncHB567x6yDOiS8Kf6GHndxVZK0o4RfB3IFkQhpSSZrgzF0ro4
2PxfQAYzzwgtzfNypY16x6GdblqS751Gb4hvBFF5WRbemuF6ypDLLMfWhc26XFkT/fHQ6ziJt7hN
zwNFy3UiY+RKO0+fQ3RUCvlMi2W/9KlmZUOlDfySfmceW2w2l17Gxw6D5j0CuIryfdNSUV+VFByO
lvVP5nfkCqklTax/r4gdns5F7dIXtQZQOij81qh97R7FVJaau74imanjQXvrDAsJ2+y9gAKtzI7p
0YCS4+EOidw3Mz1mxCMbrQ6dC/8xuS/TJppdNvWV/s0WkkFOqZ0GxU4gpvjfZfmol/+0I9CCCk8a
cZdlM1wsWz70ieM5bfNfopHjeZjc8Wz00XQAkXGoM8IOtZYDlGzNFuG9+lwZLyQG7any9IgBeTgk
zHUJ4Sb3qF0hNokvYipyNfDgFeLOqzCeynRXhL4BQ79zz4NaUDm558TiCJrPY0M2SK2dLNJT/CQ1
7wGKT0DMjtgIobDQoLj2mU/M5zIZA1hq3QjP6ixP3rAQmAg07gvsgjCbqS7szxmjN0NlszsQ9PwJ
wMbBtug6D82my+OzTYkY10KXfs1dPdjnLZz5hmgb2w2rL4XP5LerPPtS2BiY4hHeKEk4hI+0DIeX
OcQy58Ew/eD8ae1FXzNyiIjJiJgEnVo0Nx3yg6BncrkQGRlrqkk+qPDmsnT/46AAQTvFQF/wgITD
/y0N2PMz6MsYF43OoUaNGkYHdW1gUinzwXyhCdHOMFcRxomi/AonLdgXiwqhM0MCc6qQaJpiOtV4
t/bYmf7lRyy0h55sCJTSTBW7YpuFI0MYW78sywQV+gLOF8Uo1HLTalRiQHGzDZXtIRIPaSYfs8q2
V92IMNS3OogiduhgCOR29YcaAHZCn/h/bdHlCj8R8ojOTrb/36Pbo9pcM6NFRa1mGIvqaFkSmf4J
q9BGbJ2lT58J2cEkSaSdR5+zutf/GDOUAjSVX+ivPkONRnFc5CryXTy1VhsO1aB+v3Unaf/qnJKg
g22WAvC/ejBK5gOnduO4vIoyiIgbMszA/TX2zyACV7kIC0xN/PR0+zqMfnrqC/jmjV8QZaIsEp4K
CV/qUiKb2AKaqDo6Y1NtYoPQsy53ov2kJ9EpHH3rkAauhTyqI51YdPYuhOl61fHrruPJ0Td2Y85H
WiIPekrdTetFskOEEK6DXro34QD+0zxsmnuUXf2vjN5xhaniqSUlMHBi9VYgHPy3dur9iwz+lDaR
F0hvog/SMieeETr8vIGXFw4mf0JcA2jhkWt9zHpv/lwuUlhbwNMLiqyEL41Z67iZBhVBoZlg/Ksw
2EzjODmrbLrQchYTMzrbXy1Vpc1IUrdIpIBUTap1IUOMXW5zmIQ8MS1Ot2TlwUTy2KczT5INrBQh
GKWijSR6cj97uffscndLG7Y8SFfGG5FWIbB2dXQHd0OKnGr0F8EMihzVFwqjfrwkSjawLBhl6WZP
kiRw/2EUYiDkbuSX1FHewkNSuhyfw2/GG0qreIZSNHR47DhTqr8mg37JtCjRrkahje8WSRUyIXgO
S+Diu7M7XLQVreAOw/naczSGkW1uuedHkkB6Xh6c5ZkpGmbXoiGl2y2r8OyoZbka6zA8h1mdkZmH
Bt4fmxBnvhsf5trXMfcl1dVIXKyaViRPZfnPImCc2JwTaJF0BuX3lEYBTF1KFt8mDzyOhI8GhGUK
rXBjV6m/Kaei3ZUeVCO0J1BijcB7h9v6cT3WvpM8l4UYOrTGbsq5vBk2ZsnMmZ72XJ+s2T40SsS9
LGGJhSN1/VsVcNJYp61dnEddH27yfwtpYmccbRuti/5BX0G4TcnPcw/adl575EOxBTXO3S5z7eQP
dC9SOqmXlDbSEXPOIerSbJ2gxEBrRJdqWUzSvOEno04GiUNLRU9oAUb4zgnc86+Am3/RvxaH1qmD
ByZN7VGCc3rUdYU6Ez/Mdewd65qGdn7M0aAdl350fAkAMl/NmuR62O6I3uPcIQfdTldibj0atTWu
yMA299Y4TUpGT/97aV6ogUVae/IQ6nWxczCKMNuKIKi31iqjZEILQPM7Ntj+esBCm1L3ja2LO/xv
+wGjAacY/t2k0HinZdHpUU6/KNT0VzPX1RYZpH2T1ZAdSgIcvNFzL/y5fm06+mNa8aH8ccegry8M
E6JLoh6AZQnUx5iTkIJkD0iIST4fS208jMWcka9qqW3A+ccKnbfK9jmitFn9XmnlrbbG6um6ib8a
kS8g34U7a0XC2DZ05TQhgWFwGoL5o7p+mg2n0IqsQ6VbP8Zacx4ewvNr6ieX5VPKT3bWjfBPYTRi
02eDhTW1sz7qNOej61t718Iuw/whV/P8RVzZpfOqiQhlQ5bJlyinn1N1k/wVVaPOgt6LcY9xdHv2
CpIYd7Ys6UCTJLO19WY/MRx6L/TgVCS2e18+1XWrvDIN5jnhbpffZYcy7a2bB7rdhtxbBS6FidhJ
d90kYXzCbI6EStWuJFDKI1voIUI+vg+a8uectoBOJ8zQO69CNWyNkSQSWgBcJIPnEqg/k9L0dkuF
sdQcJOwyKkRvDjxhOnu8Zw6Z67PbSLbhudFcQK0D8akTAb/8B9rqo1NzBIrdLb4e5id0MlZ9ZgcP
TgG4nmV3n4zRAoVtwdWAGfTLC3H3qucgH+KDky3o1woyBzSFgjNDvFJXso/Q4xuh89Kc8knMdPDN
Qn3BV92tDCy7b8tCW9bHihR+9F58aDzV3Nd8fKKejYvYbm6JanrUf7SSKO9FXdZp33OzI5WHLNFV
2wT5y/LNr4WLhGoaMAbYDX58AArjdvZmJoOVRmwfEQ8W3Og6PNE+i64z4qZtVP6ek16cSc8Mn2NJ
/hLJOc2PtnQfQ5Z+OlFmH1JyYZ6kOYccktRrUkmBYMM1u7Giys24Zx3O/Q/O0s7B0OJ75xTFIUrI
+nAqS37VRb4prT/4J8S3Ae/jTmSDcUhgFNmtMT/wvP9jh11x5CQzn2Eip2+6cuHlOeTrEvHy2/Jn
rpeeibqxD2XhM/aIHCs7TS3afy3UN30qy01WNQERlUFzKWP3tz6TZazahKQoBUyVyKPpHE7kZlOL
q8m85UoyOVHonTnt3LqtLpy9q8s8S1ST/kBabsS0oFRZFLgx22vuvdIa70Wv1MKxRS+rkhbVdVhs
nSDWCQP8P/NcTZaJQkdV6Zb7tz7OtbwGdgovpzApQwZuSySv6al2TQ819awdzNRg9ve/obsXYUnu
jGFc+0YLFCEmmEhttYYI0gv2vAuicxjAbddslz9P+zW2Gv3ap5YyouYalHzqA8rjYJ3HkmRkFFtn
ZNkZzAOzRm7N78/I8R86DtM0NZQsUly8Xi9/o+clXk8JIsCVM0UoIFvQfe02mqCRkZJkvCkZKqQC
OTdeKGPb0tyGVMMukv6VaHOlAwNb+y6U6+VouBwSc318MsM2dtrovzF+LPdiKAlpMUbYwH/5Fp5K
q1tGA7EaKEStohtqueIuBOkeEnKCR6xVibeaewAKidKVg9BujovskAtevLViM+gWoVC2bKbN8rEf
mno/9k2zipJO4q2LJc7QjBEu7MUioe3aMW2LkNjxc5g1k6WoBr6cRw22Pm/wLhx/xIWIOtek/62W
xetQdkx5ZjN5hDn/Q/rANNusGOlLBpEAc2/3bmgArWQ8Gzu3SwDsjLS9yAJMs31RdZ95T+fF19D8
NDMOg2HUHQpWtqcCUD9JUeyuGy0x7SPOmiPIbnBXrf8RtnBb484qV8IV2UeKZJ7hT4lqlS7XFqFD
slkAWXbcy7MbdePasuBgSqWNiZRKJlMcRFIfv/lpoBNCwRkvCDJEVqUNus7bj+gcpskoXvFQFS80
49razDNqtc40XzKF/uolerxt+/q31g/2c9AT/UDYR8I5ObGfxB2kD9P6HhtmfIyG4FRC1ifNvv+F
OUrEe4NXS13heqpJdQGm6/82DG4JR6lIliUXD+LcopOnm6iXsQUBunU1Yt1UjZb1vXYy8+LuLB10
wl5DQrpIuWqk/tkk/hvKluxYckM9XNv/3aBj3umK/OnxkB0L4unTUGPalPNOXPrqLnkL/Cswj8bt
zVxeKQgFEGQRE5YQHLTpYeBlZPVcmoFYQwtzwa7WsuwzbwOEKp185Ox5byGZJFPWfvYeU1v4YAhO
1WJn9nCqcc1VJlV1YJgYoVDUvsU+zVBh1j/YuMgOaIMPzcZFTLBscefkyuKax27I5HkM5Aea5WEP
fQ59Y6D1Z8rtYl0kuDoWr86gxIR5kPwjov5Vcvo4D4V7cSiv16ZV3SpVWyJsYuOuwPqgsP0nlzFD
sq5uzgauadxu9lcG3ugah2ljFfjNxtYIzlHNO89t2xLIPfLHMhIIz7E8HU1gK9cGj05X98RqAvBa
m+bgb+GtIOfPgb2uhN0X534syfPq5J+gJJlia8d5sOaFz/F7jhOoIbaxF7YLxUDpwLI0QZNmt/km
F0h9Gh1XQ6WWoq44QdGEBv/SWujjlOkBGzEpIiiP4XQ69olUSUa9hj4gOCZ2ANuPc6LV7Zw4Z1nb
vCIEhRAYDk1uAtJ58H4j5zVPGYKG03JlcEA+yoWmOonn0FrNjmGnvumaFDiZHut0W1DcA4x/YBr/
bTRYWGuS746lCOZ11MFXrVAFOK31ZsKPWQUAi3aLxGdZmI3WayfRCQRv5DrJ5Hxp42owEfxp3toF
9EI+eGReu10+u93Fcn4uNmoq1vRKGkF9MjX7jZMOOlaUftzPbXgLRMJ5x+qzAye9Q2J37iMYpXOk
i9xQZeyGqrZ2bSU+/B6HmEUQkUA5pefnGnVl46zb1vlJ0Hu1H8nNHla6Kz908Jp75qkMQnKWv1ek
ZFi1ddHVAFeqxfcTLGZIQtdgYSpBtu20r0KDn4OflDIZBc+KMKdoF6PPQDVSsp1og/dJn+BgdIyc
YOYYD5p76VYI5w9TViKS1PDOt8f0XnvO0avCt1ob+1uuXuZ6hAPPbnSe0NzfMoVj++u9du82dM7/
ttKtqpmONEhz8LnT3oWR+AFItCpXeeWAjOzLr67rjk/CqMdnmzineAb6E4pzbbrxfRhnG+8Lc8ic
49XlvyUSRI/EDRmIgZvb5/+WDMXUqg6R45DTnF+XZcC0f4kI9bjDW34PRy3EGZhYD9vjltDw4bUT
srRG9SIHmuEnNFBvU4RAnLAC7YlykC5IwKwOF8q1W7o9qsfTqkVrs18aovYj+qPi2QhyMwaXNN4Q
F9bZojRn4m7LY49GfPnhqyDtGSazJJDJdgDmfkezjzmJQe25nCJnFShLnIF941IjZqBpgSP/2Q0p
wvw2L7jrsar5mKq2Y902jKrd9tF31iXtnBR0uPAPf0tvfaIW6WpQob6czwsyJooYR8ksOjH24u2t
XuFOgfOnNAUPS9xpxzK3xKZkVspxlI84jrvTbPQAy/PWOZRmPN8XKoBhD08MONqYtNfEsj+FnI3T
f0vXesYpV9GS5E1dNeT/aB6M8QMMdrhNhuFzQQ+Wtf4VKe6I4N3LLjFYgFtjkG6bEebBKAhXLLRE
ZnlesBsY/n2THBZ1v3dP+C2zDbcf/VkV9ZCi6f0wvgfKwrwsopfeEUv3eoriuUB+iUQBWf5Kz2y6
b8NQf9Z1cYlQ3u2yuGTKbvfxViBqf42cUSlSEvmVHuSK7MV8k3Uo4Z3WT72VllTxbSQVgU7oPopJ
RUlBMd11K0Mwo66YHRIb2gQu26kBelSZaTOt0k5GPnnID8M+J7yJucyiGjRKn1laKovoaotNHnst
SkHqgD6KnhYKw10VYlgC9fzmWP5IwVliQOT2JtoWpt3GZ/qLGceJbp5aliujfG/bEDOB71/ZPzk0
SKd7K/k5DhSLgJcKeBW9OSBao8e6fCpS07wyQ8LVFGknsfiU1YIbHxUThf26ToNfI46wd2ULeweH
JUKUQ1oUWSeLGOz3oZMkSvbOZxY3b8TI8GQX5U2KOMT65RASrRvV3dwvTWdAkdBdi7daVbh0oo5M
QNIDodV0tYoR62PJTHORWroLySmlPWEzlmmYBa1ipsoPnJAxSW4VRHCBwDMlBvvAOejmKffxskxp
/UoHkEcmgWpbt7Z7tJWkSBF5QTC2lc0W4AHf+uK3KGm9eNau/w7KRNRE7FRERNL9bh5tNMJPsvIJ
66f/UWp2+dTtvLrVsYu9DLunr+v0skJAr0PLfdiADr6SVFKfOgWRCUyblkjhyEOeFD9EEuQ/7OYo
xyrdjybJohz4Yl5Irn9ohI2XmZY94it+04cG0mAmNefQ99atTFsXBCXeVTwWbNkir7PDZJK93oI0
91dMKn8OErc0tQOSMtXZSXoTlhhzMh54FF8hYjDkBkjYpeZ2x8yg1lWzs9oA+y7/H2HnsRxH0mXp
d5l9mIUWi9mk1pkQBAhuwiiKobX2p5/PHeyizd9m3Ru3BIooEpkRHn7vPec7bv/wm/rnZ0nLJGY8
CsN8KEH0aCcl7KqhuPbtbK4WGlWrVHMErtGovPtyqXTdunbFL9GjPy2rAq1ejfUdHlfx1HpkGoIi
kPzsIpZByJAi99ShC3qJYL7NLVDWKMVXjHiB5xCQNpJXPJzsfjfTfViy93KOTEKrkniho9Lam7oQ
FqqP5CxkxZeyy2iZPx+nrPnT/XYiwz4vwS8Iqd3Zkosvjc9z0EgGSB1te22qYdGxE1z+S90wfdQa
MuS/Igelb/hslHaAOg99tXQzRqCwuWpQX3ChileQcNwDvWOfNfn8UQvDqp6WB/Xt1k962sS05i9A
5otLookvxTAOe0vCmyuHgc3d7J1RCpS6l0GYyZltmiQd09CIvKtfARv9kXMqa4OQIG+A1Ui5bCNK
XkVCdzIdv0MpmFdVyQcsA9huhVRl9oLD7Ji6yHULwdGqj40fQ19++y1ccSkkUEktaYGTzAvOUchT
8u/SdmQjudRGGdI1JQ2JJwopP8abUSCjvbR2Ce7BD4wXGgOobriiCxei0eyikcEuYsykHY7l8yCn
cGrhOs0vXZveOKa4D0cOSLXYzR6zvbPI+2bHtINdTgbBrVzakPDszuMplzdHNRyebe3N4pwIcM64
D5zWbyNCdl+pnL20pGkdVb8+/QMYzA0Y2UzZJS+u1ezs7BLTXcEqyN9Iz5hJecKUWhEXenFTFzmr
5+7oTnPaRVu9IeOG7lFSTe9TmeqfdS6fz7DnonskJhlNwQKmOtDnLw0Ilp09jfkZ2Gh+RqeS4F0i
+tbC5EnuWe5vo9n1D1AE//hmJjoKR0BUJArgHrQliCdqExjDgmM/JjHaxHkbvVBNHxefwPvAmjGa
j+NyLRrtV5Sl5clwoVrUnLzcqESDEFv1CWrkaI94jUFJBXFxq7SR2SFqdM5GxhQ9sn3vGaACc3rP
SNAQTs7YVcegA+QJGnBggvriODN4fS+62kmzxSiXXjPJTuMfMN0FBu1dr+H/UN+b0cF8yvloBKH1
/5dfobToKGiaVSR9llz97UrVbBkd7RulQXdrxTWnv3vSrJyDaFaNH0bnDLB4mJY2eN/PEyqAeTTu
mQF7KMYeeQvbrN7rRdJcB+HeKzvIXnnq09MkSnuVpRzzRVAXt8FqwzUnEXJeUqgNq2Qo+i1ngH7d
NmbzMhbil62TV0k3CamdHE76c3LDuag/Ac8etmVh5FtBUhUt2Inc8mDWLkaNQVTJGq065WDrT1u/
tvjMkjE7G1G+MxM0mY7nMV9Av825pID8MwXvILQJZqIsXf0t/8AWYd1JMaiNAcY5UrMxG6Alo+oA
OhRIRxiElF1TEfAs9H684Vi3NuxRPrlyMzhOVQs1I6a1wk+jbSbpl3aR79oYd5tFX3A9mEWzjaRf
Ty15HbQXVw9/wp6y9k2fpDcH2vgtbEjFFBHUUwdIUYDx/0kteeoc03GYz5siAybGVjVePUK6UTgj
gmbqeKaW9M8VR7NtauK9TGekf83Uof+Tr9TiSwqVsCayhaWY3pJLwHUCzzfzEKaV+R57Oc9cBxH6
8fObo0XsnpxdqmNQEuXzeZTtKjlVXwzSCUJITJ+vGPjEW42P3/Ww+qTyh9RPqkUEnb3yUy8Xb37J
KFv9Gno3kBzphBeFiMOBFa18lAcH9eTK/Rwc4RRiDM3mlA/FAuwXTje12PWoH1EQPCdB2RI6FtmM
36boohZ9pvk9klVXykkdepHo7MpZlS2X1m+HU2bCuGdoHESdfvI9kEUrD+nIhv4R/rcxEue5dzxS
BskTtZiy8g8ZF1QTaDXd2k/BMrRsbOx8uI8AM2GgoRF3TBtvEyxzfPbkApoM536ndR5QzuTV6kGb
mkMneHvlS5Q8hhwom2sXfds6l3U5EmzA8BGD56r1XxKXRFWQWWgY/v2P6pXXk8f7eYyNZ/PAT/VI
dDByzpg2zkGX3bO+7fd0PGhzTbOdn+loeit7CouNJW1sjlymKoPN1dCStmvUEn09X7kgxXGEW3LL
LJwuRRuDw4kaGMBWDNuhwQjr0j/7wtjBW7tIil5IUjTJBWjIp/SCYfs59i9C7WxQXUohQGzZ35Ej
tTsTazO/P4sxJNj7xijbuWX8M52MOcSEjByaGIUOA0FTMblDPOWSvnPp4wIxlZiz92lMqJKlh7jk
QOykwAF65S1Oo/j8+VCfk/ixSLO4WnIMNZdYOsYbeGf7akmexB55H5YxrR7EmZxHojAw6HtaneyV
m9GTZCn1SjkctcnNDpiW4KVb7sknGudzsbEsY5kK0QLwq1qW/mdBmwBpWRiv0mT4+XxTDzn1uNNE
u8Za754ML4GmkrbdqeJuVV8lEqkgIhOYLwfATHZWlJKnFJhSXJRFTt1MB6XO1h1X3l2a+3sGuHEY
NdPZGSY96YXz+QMUwEiXvCffO7gjFGvWJvSarW2k8WV0Bno0DrysE0SP1X8IIprF4hJhsLX5Oydt
KoiyQex+G4EeHgNneY9VV6Kl77jDbWzvTXJ2to2b2jQZLethJan9ABMdM0Kp6Gh6pBIxATz2SBPo
uRtiV/OR29LtVM1W9bmM0vKEFqA+c8Gyg3KW3QC/Xi5qaVshDnPf3ti3UnpaPY/AyjsXVcLMhO7M
Rn05NYO21am8Vz6Jd1frmBk8JKqhaFF7N3l10lCChVBh65Wd1v0ZdSh3CqClk5mC1IoALiEvZwV6
/IPzvGY5KGGmKaOpyWJI01NlxLJb2UXPXdJJSNp0jfxkhoO11DuxIHBsgibbpYyCX0ebRMmsi4vT
6NDwR0RvrRZ5d+aUKSQByruVvXrY+IJjy98ev3qltwjKxIKn6KPIgbGXVjafebjN50mqllynNI6Y
o7Ff6DnP/e6eAjtAZlFg88eM+NRhENmDUJmZpDWSHQVeqIUjiFsG+xnv10F9FXnWExEqFmPb1L4O
csYc11Z3hlC4UTa0yl7+uNLSsryz2/ZopK1vUfQcJTXU7oB+4CFrEC54cMs2LYnH+7EbcR/7J7T3
7nOT0g/M8+onj+xm09Tpt4wE235TNczALJ/NlYPc8NxUiDKWF5gB4zVPrPmlGlN9XdIyOugDvVPN
QN6Glb95GIbXM2kRHfSqsLgW9E/VoEONPIRsmgQpRglcL2YSVuAm0c0s3ls5MACxhbGBdY+EdVpN
hTFVe3CF9hH407GSPX0hS3tZxJyw7uhkw7ODFiGRVhJ7nsunLlGihJEuSbNTGp7ejpeL324jj4pL
mE23izqzv3U9PCjYg9quHBbjgg4mPizvQz/3W4+i9x7IxaBTh2kbJn3nhQ+el+l72TbzofKh6tRJ
vIsDR9ynUCamDgzfwErHdzo0LDUostosiLcNunslhd8tsHQebiAiPB5Rt4DB7kYU3Zfa0Qz+34MT
rkQ+rysooLlbY6IHb72ta1tcErt3zob5PmXMgg15GSiVgdIbzN3wO06S5qjproFiVwAG7IF9w4R0
r9mEMMczdiO2WyYh/Wu3eOVzECeAPmMdb0bXn7rUIJeMsyDAPj9hmkXOq5qtfC6VhnbSZUzGFADu
odzpFK1OHasKqn6qYdC8sQoCk0tvWcNh9umlCxceCOHHnOhtDuh81Rik75RagJ7GCCm0KLCNu0NO
d66nX6qxtT/Q0nurScY6oGvtD/2I1iTJyXKpKsv9NSQfkPNfhSF96OigH54BiS2rkPss0i7N5aZh
skH0HDcYp9PF/In2UycANqrg0wmdpBC7goTYdWvVaUL2l3z2nHInqleJ5/i7aG73aWznJyGCBEWM
y+Zk42eFCS4RcUrM5elOiVJPvOryl1dvSC0ZfiVAodOyHDvhwwuyM2htlWlgelfcOXClzXnI6l3m
9ffPgxsAi3QHF4XuNKHsDFLRm+OCBE2qFntYKLijuWSg1TQHBxnzjtHDE/iN+YgLARhflNdH5ITf
Yubmdxq5zZaTm34wbNpabSY4J0I4IbeYyftazfmiqkFp0/h7o9d+Jwnq9TEM2idnib3NWOjzxoGq
G7nG8B5yHFEku1x24NSrQrbhGg/EZc1MlGp1PChIhRkT0jCFE5AkeTri5tg1QKHPqnBRJQyjT+fY
mtlTPnl0ImON3GXL16xVrNEgznRKTrpNRJ04gLLqnjHKkvQIg+bRnpA8kkfrGzSku+ipgK3w8FwO
/vRZPU6UsXOKhXBONHI9KU0DOiZCPM2wVqzCWV7Z284+CJQ19bL/ssR2+qR15CQnfBXRPsD76Hlr
R/qnFRhJLYn3kUQJk71sfIcD7B9AoE9MQLkYb25xrCrZyM/sj4bw7qMa3EdU+MT8dfkqckn2Gtt4
O8h08QQwHcHc7oeTd2Kbega/B2FWnzQxJlf+RU6TrBapWOcLxGx0jw8z53XXHrW7Wuy6C1ZB26Q7
3JveZrJsLnEbmh/cRaT1kwkVg5nbVb2qsgbm3+Ssdc3gaSI8ArYdSTkd9HKimd7hiYbHtx8caLQd
Yy69L+q7rgePPq0weTJY/nxutnWJQTYSYufavrnVPSxYxJtOj7dpCtHoVFN9mhV4srbaDznyuInJ
MG5jPxKWPK0c6GRrTzYg8WF37KuIVxWeSS3+PEwH6qd4pQ3xr5qM693n8z52i/8lz0hF0FQcCrHM
/Pq//8cNJD3bMW3sH45pUDL8RxxdaqH3nRYj2C4lBXFSRvkdl/5rEYplwNaMtE/x6tWwlLRG9Cfo
Syha/BPHaWcbmM2vAhbOKdDznqdd/GwiBrnNBszMyXa5hl0U8wFb+LXrzNsy+A5qsLI+DQMGvBze
fjAZa+VEXFrsiExHGBp5EKERYlZntWgQ+jde1cZrBTwXMjrtE31+m8pwvKrwR6ZDHWc4khMVi6Dj
2MIwatE2JUkpO6vSv3ZynCjABp082JP7WaD6z1vvodvH3tX0E1RnnJZzojH+Z4s0p+a7SdVLR811
Lw3+2xMfVb8mSW7Dh55vS30sjuqGMIyX/5lq7vw3pjnaLs+iurcNx/b4fP7/aBzhj7ZmAoneWjVi
9dwbtyj+e2btLCTCO7soZCIKkOHP9wzIoNw6UwgThz8SdPFwlz+V54DqCsJd1n1H0GHed/BMxznf
jfLLnm3mkI6a8flfLW/yL1FBTrYuLV72oulXgg+eE4v560Ypi6MwRWmDXgk6uvymZxKQqb6JZP7f
b2JNW5kyFc0KW244am1E2XX3pObyf7+nNtde7rDqe1Y7tjjPGd2rP/z3z6nvqT+svhfrbv2/UORN
bsj/oMg7gRMYlkF3MjB03zT/I6rJNpOB86EV7TWAvfvMAWmkFr/hUB07WrRVD/J0nhHMAMyKfTzB
FlYdZc/Sw/ekmwAZSO+OFcFX8E2CYEKzBX+VILhLumyDWkg8DCRDMIWBWA46Im2P1Ex3wVBcFvFP
8umQZqBSOE7+/Kczwzn1HyE4NPzlh030KVatS4Owo6ycWwBLLmFFx9LOf9KLXp5NPenWPm7DC593
DM1gfA6isAdSaWvPMe4QaJKqZo400iAaszqpM0IpB5tWUgBviXXIRW2GoBqWlMn4fl7VtZKrWF+r
wqYM6wbgn4ND1rpipMG4CDb6QkNpCvv5VlQnWjDAahYGXAhlfAI/lvckivN7O3gQQ8FtbjklkBtQ
VQ3ILQadGXBtxfrToxL7OV6plS7vVo605TFxzbU6igG38bb+lJAbk5jiZMiFELEeOprDDkG2THnw
p2rYtwE8CLcQ7il1YaVEmTtssKXWMN22oyATy05w3xmaa98N38huI4cZ4rXGO00HmXCemwf+0vEu
sBsefd34LXBo7vG8aUiWk+Vu8mxV/ocEggzUKn3eFw39KdqJ077GkMWgNanB4aE1qx1ujqCAc9tI
kJhXJtoOnhWRd5JIPIgcWt6gB0fwx3ukeNG57+NNKpuallSbJ5mx90G47OcmnHeiHNurEbRb0zCW
W+M1xb6Mf5RaQ8JM5XR38CPpKqSVcO/iKxFMayvthn+gGP60SpkEDb30aDnJcAdNxMgXvWdnG5Bo
LaN5hG6IX8l6X2o93fuybwhEixZkbTTBeszM71VV9VBdmJTXDWTbOiPDZGgZPVp2RVhl3TvPUUXm
BnPiEKqido35vNCEN9UdNNndgQp9dK1Ouwwoui5pMOUU+Bx34xkhe1pM5MFMMXjvCVH40nd0YRHY
MwcJKVEmvRT7yWiBk2X04LsoYbzlDMc+6qeXIZaKhNB7Y/6/a7wyutCIEQDeuQECCggV0aAF9rLh
jGRsdImMaLtw2A919UsU9BD9/8L0ZL8/H90gDcFJxwvBEeXcImRLGEkxDvFdEmmYgc+HZe5OreRV
qUXJJnChfwTCJtRsztNLYwXc0aa7CqUFzrobfDaPiW2d1Ku3tgl/My59uK0rmDfUdCNc3oZ4Tl7d
ALetVvrm2ukja+/zq6/Y9wsI2flHJvUtBYKgvTACksItoK0KptS7pLskeCy3iBIrAmqgQSNvJnmv
qe2bS+G+I5tYQ6vHqLizmot6cqrFc8f5WDHPAIUVnv4uDXiRuKqWg+p85V427g1EwabUHZBfg2Us
peGsuR+SZDdQtve52dwBLsybKGmXvUHDdB0iuV+jyI93o2zyhgOcZS+WBlenI4XILBI49DZOl1M8
/Zqyyny2x9dqRHAMWMy8GrHxYpPotEKz1HD1MFkEBZlvgoloHMQSN68Kx+fRgF6DFO/KU4ylwp82
FVZPUENqE4Ch/e5bwp/+Lk1sfKl0a9m5o4Ex7t8F2bcF/o+cYUEz2doK3/9IdYzdh8DWgo1vAvzA
X0V+T9ZO1kFnyioYciJCn/0c5TL81rc07oadiZrspBbh8DCYUhnWVuMzTqTGJvG9mApTZ6jbYTZu
2VaoYWGbyS9HQTKajd1ygyu/rLAZzThQqwVBXeLfl8Y64JVoLlVXBauOGvswuKH/LADeL2kRwLtI
z+xK9Jul5oOhs3WWXL8Smu2xg/9BEWKNp0G+anyEQ/jXDzpiCbZgmNj41W9xGr8XdjDsRwk0sqVX
f2AKST1mfkxD8GYXoJbqmPYsSsTiktJ23IPp0F+HpH6y0mXrLNoPyMHNNlxeoyAa9hH5ZgzQk7Pj
LNbRZP9upUJLkwh3N15NXOfnwCBmgDhfm26ECDcGbjVwQXOf8KDLqxVJEQn9UJHsWpk+ZHgG+Q9o
SVzseTm45bpdLh57BIzQ7voXEpbrNpoUo9yLeF+H02ub2LhUOh7ro661R781jQsZIQgJM/w85WR8
zY3w58IkC2k8YVRaSXxeKztBWu5f/axY1mE/QVto7f5cVfD4dDbwbal1/qqHmynEBHCejZeUuBZU
aend+zbtH+4wMAkniyeJYW3DIN4lTGseEJHRxqO42oAynBjLEdSoNYnzNNh4SF3SjOwGNH1vYPON
yg9EYUu2JlbkTU2KW3tKd2pw7AzNex2jgxFZ2V563qwNzcY/IxizT9iEGRzW1d2eBuMjqoxvTQkN
n4b8pS9osAWZ2OP23UDsj4+qcpzrHg52xA2rR8EjFPQBIUhBdWtxk/RGgQ1nYhMhi2yt9hu1jFn/
FlpBHW6q6lX56TTP9XZVZfxEieUdXaKEsPwu96YsrEuS25xPjQw23IS1wE9w6C/hDPFvIvuiAb62
xjg7bzza7WsGYi4J4GaycTQ330+duYDkcPKzDcE9ICv+PiU2uHYmZ7tI0o4mQ7aEdYwGfQdmLDWt
9JNeWMt8sSjNj44UKgpm+utJPqIVX5l+18wY1H9PSqTbyj+Ve+awwkBlc8bq/b1gO1mPEcnmcK3z
Y8jwxom64rEsmM90E0jZJPIfTY8fT7GnAjrFzYwCz1pi5+FP3i/C0NnPzeVboFu3FGMy2JrxRB4H
N8KYPeBqh4dyjECp5mJHi6Y+EKBK7h3k7KeqiMUp68t7MYv5KEwzOs9yiak7TV2UF+U11hv/WQaU
7g0SvI/43TZ/uZnd2PyECI0918M+0GZgtWcZxTgQnsHZP1x5msk9KpPmK4gFu2ryv7kuSVSh7Ks0
Zsm03dh42EmDnvxKpCw3gWp+U+Xo5ZWYuQBEd6CfL8Hte1sGQNVDlgI3RKM8lJwrrXTSMIHCzVAl
oZ9DvMrSaqVmGpae/Grpgu6inqn50OAWbJ2UCEjHeRoHjkYOkOkd6tZ4rWnY8nxRRRdfX/YFOP53
zfLQUCdV9qWLy18wKgkFIuSjJSkUs0xXbvGf0fOX4pjaxTGJXOq9oD+68ofopDnLdDQZ8WMgwPHO
sd3buLOlPy2hoW1oI++TLpaULsLOVj7GhMLriyctBxJURDNKoio7KE4VIgTYiKa5woyYIC2f9Jut
f2A8YBBgVg4KuVsKUkGKdzu0LFgdZkivgvGKNlrg2BmWruvQYIZHG/xAhqnYOXA/SWBMRtpSzD86
h2ghGA8SisAsOa+jnxqynXXLyZwTEtqZzIUgbjc6FhliP/LUd94SI3yOi/DYyZFrUgrRMmm1rkEZ
ZYcgKr+iqbV2aYkStLbEC0QQuPdp7Kxnxjd5Q1+6k/Ce0rV2S0CxojB9ekU4GpgeIqQ500J24bqx
wSXjl3d2tezbM7QD4l5q3y34Nogdl8/g6sJtH07hmAdd9hMntNUnD9OdbRrjvJq1rxZ37C5onR8q
kU3vURImMC81mSeSyQwBFK0RVUeXrnRjzCFatU+C7tKlT4sUvR8xd3MzO/tx0feBM/vXtLJAwNJ3
2KLXVpGGHRyTycxAoRFutMmJlxnG8jf4sww27FPsjcnXrhlODMwIQs/s8TB02rwuCwFrBPQmj7Qy
AfBubipvMCiZ0RM63bANa8PYF0NxZgfzrnbV/MOAgZIFwcG6aHF+FKP9Oy0t+9KMGWW6Ob7gU6YR
Rbd520y19cVHj7VQHV7sItC3qTX8TGYtWhtg13hawck0K7qG+MR2nYyOjhwemKYGbiWJgkMl2UWV
HiF0n4GTBsCYEMAl64JR1blcpnRj5UN5seDGI4YEkKAWDHibITZsbgIGnHlGeJBkHcHmweYzDt0K
I54AfVPdLReRUeiQVMlMbd8zr3iGBb8brXbYNYhWtprfNduh5i8KhLGsCzg9zKaL8VJL/m1qodTW
w+hIfFICyuILjl1QXXSM+ctwngpYXEY6ikOrl/qJpqg4kZeVj98tpISHyQVF1lRz+oKUa/yH2R2h
FOQSHbBvkFckbflOMH8Zkbm+FBM6fnxrRel8je1XfIEPEBwEZKNvIAMSy46VortgCjeW9XcHBQRq
5ERcNVqhG3v0QY2Hozib3oDOO7JeE1ArV7KHFmA52XjoC3dgCBzmWxqYiEwwKBTu+OIs9KIqIGpA
nocfLUiXtd8Ca5iSOH9JG5xR+lKO6zVTtfQ6yCXrSFJM065DDa9HKx5e2iEPRjBEc+P8SIXNv4sm
/WXszGGv2sreCHLb1cCB2tI60cvEjji1kl3oC5SceiW2mbCd2yiR+N7sEqtB1tWO+mHT1m536Rx2
XHmZqLkUSWvpGWXA3fI+mtGMuZ7ghzrSSIQBA8MEaYHnXi4RnrO9pTs/GGnTn5+x3oox64hgTjJv
RUr0FgWJycAgizKeUjTvM0bdGx8tPdTOgqFL6pQnvSOtyima5sX2kp8m2XeHYhytizOMXzKN9CD+
jT0/FARMod0fUxWYT0lU7tocNa8OcvYpxHlghMHDcUiynyyGtbpDmAQ7dPVqicjfJLX5rElsVdqT
gNb19hUTinHu49STuW37IYbiUcjRDWf3N97gYNfJwSyDhXQjejGvPy2xnvTFxijp5rzpNwM/cKHP
0V4Im7Jx+G0qo2F7NA+ay0FY84vuMiIolG5QtRA9suyaOEJKJBWFaoks4rUia80lrI09EyRhTo+o
x2Cszh48rSJGf6i8RFPAUWapaf3z9CSbwg9OKiY+SKr62vgIOEYvCba0lcjNSTIzPBYyIUDWGXjh
ORa7dvt9dntJPNQM8pUBIJx0WZqoV3nw4BesH1pZYHTGShBp2bQmw1pjYIv5ruBAv8KXYu0Gkxk9
QXG0I/0EjVuZP+lQ8g8Ud7AHWjLdwA78amSTVZ00NMnfbYQ423bcnIZCPztQBu75EADmD8xX4WHK
kuNgNRg2bFK/0toCYShV42OCx1yz/FfdR0zaIKXZjCRsHrws1Y8AslGa4k0WrjRUe9lH5tXf4mrO
LpXVJu+2n5z+QYDd32q/oVhowV37Ngcti+R0UYRQF5zuXT1TSg26MCcr/9lmMCj87gzNMjvBU6if
kTR5mDAJdCzPY5v1V997w17iHONWtAW34/xY/JichhyXEw+48GSYY7meDExef5GnZpX16PvcR2w7
FIeOmD7FDFmKpkyT2WDq0AlNkrGaKuftNFwNcpgdpvZ8hOp4VwVaX9UfmYiBRbbzsCc06dpzsCik
DkuX1adPNPQCdlLB5JwBluTS4RXIjHHkwBp9USzmNkMMOMJ9Jp6LlJepo0KgLVVuW2Kcd8aQ+Y+q
IsHRJeR1g0Qh36BsolUWYOxPeCCEMmrSMdwBoDMlxh76ZLcVsp8IvSzg1+vmY+B/IfqSeUxOe18d
BsAzoiZp6+uAwAf3gF9BZm71jRlEqHKR8WNc60on2dZIgUkF5PJPLFdKP8DcjZbdXkONdlpfT7zZ
/fzwQTZuY/5hfFrfkmn+0Rj9QlGIPR43zfe+I2GHSzglVY+f7VxTv80+Br/Iz7Rt3Hd46yAh19r8
1U2KYx3P3jH5TdMmPDvwOqFjwsmEovUzDQjR8X0aW8Ok8wsBK0FiIa5eMP5srOEYS9VLabgrrP01
+Bsr30X2b6gH7WWuylLbNoUWP/V69qOd2EQnnkgr4RnRzcHY0wCPynw3OdsiZW+zRtD/y720mAPj
9TEA9pQL91oLekN34qeulB48BsG7LM+ObqiRGwIytqkJdO6Lsdr0Lm9bQy5jW4p2T+U/boSWnobF
IYAymX/wTzF31KbbwCZYNp7i7qq3lU+ad7EnQbQC19VjctZ7cimS3l7FR1fer7YedHtyLDhiqWYs
3cFTBuwL6VFH9uM5behSJNkCd1oHmJF2dx8cGqejIb/MnHkuektbIgmLhFKYn51iyIGTzVSRans8
l5VNSXdQNg6bcvjI4VmsGweCHdaKcet/ahEZU11hK39xumi5Wub0NQxiujSNMLe+jD6uhuFFM/v8
YIohOTZReFZFEJHdv4Jq0o5Gq+sbZh7hhi7KKl8y7SNGAgZSnnfKRhmp878TMYKypKNf1vW4s8j2
FUhTO39PMtejCcdw32ToRWGTfelMeiO4OX8vvta9O9XwTkeVZojjiJ2QrcXQEvcK0cjRzDgLWBLe
i9FKnILKwK8cM7tnJBrsE7QDN7WUfIICugepEcU6ThvrPne6CS4HJFWuM1GejOUfGDfpScsb60Zd
vsYZVF3B2BjbauZWKxAPrKJ6Gml9c6TQG323SHLtpOGJCZgKr9tYastdOIyOlCdlZnT1NX0+AOiu
LnlsW9tpsdGnShRUiwpg7+vBW2b101UT5SExOVkRANMf0E4W8BWM7LkobArFKCayRsfjnOOg2dFp
damkn70OWJlmLWRAzK3zciDh7zkKMUvy9hPHVNDhXsAn43kh/tLF7R4lKVohXpXmefaG6aZCqZl0
H/H+G4jlRn1PocDsweSDzsbiFcsfk3xskmlaumsvrqUjGQVEY9RHcq9fobxF23ZHOy1GuidVe+Ut
DAr0Z2VRP3K3uvrk0UhJEfGjpgffSTesTZiZVHhVOj1FfvHFxxC/KwUf7CylnW0/fFfKM3RQ+1Bn
MCNDd4CmkySkwSum5dGfTJST6yCFiiCF/VvfDF71Mbb3CZQKTCKI9pHd4kgKMc9V4M5JmUe4eVIQ
4V61SInH2usLFYiDnmcBs4oErVp7gW3b60jzUIu6ACZQI/PEmlDPqAVFTHvIQJ78bceoV7rbEsEU
onFvPWITJ4ZYh7wVJB2mz3mgO18XrpyU8nIzTn/0aAC1yUAvGOQhKbVPqe8zeCDsRycs48RQ+Tjg
slhPFcfYoIfJpZYmJY60HhEfK12DGeTkzUQeM1M95Yzeahk+oHba5fNJdTIcYcwHjOr9Cn/0DM5n
pMh1S1wGTGkUVxQxNBEQXbpfSkZQbKzXOSm6O11JZ2/bxgMnIHxg37/V1hzcPD/R+EQ/dB+8sUML
CTm+bV8dzfyhZRhVyqIIwU1p9gvxYusSwPMG2QVeg0YCKmVhm8kSd5zDV2vUF2dt5369W/QpugXE
DOzKEsL0EL0gNuZg5WhPmYO0pojEmyQJ7q0o4xeRQsE0/YLlAFpFoGWXjvP/LljC8uKHEzAGe3zK
UjCVY8GtIYIMTEfG6T8vqm+19LeA1AxP6tU8nnUlT5AjEuhfM3s7tiHYk8eOE8md8NQcTKZoziTY
jC805XmXS8Z0SIEmcl5JrJ7DBK35gLevy2EBWL05XSbuvVOdelsHAexoB/p+8MywJfcy9JjM6V/b
JS7O/b+LwOPJPZzXuLAyvFGfllGrRAKhLVpAw856I2XKehC+6j63ab7q0DYKq2pvfhc2N/WqN5zV
UOGODuAvNoiw7HiFGMLZha5dQ+6YM2/bBjTAbbBWVPJhtydqJuSmYoDyr6VRYB8nwrV4BGCADyYB
ZrNpQ2eBnj4cK4vsSd9wERIt9OaSeMr2czK9Ttj/TmrpJhI/Mnt+KwGV7CLpLlBL7NK3bfIcfYr8
XiDB9ylH0zhN6WvLjUPtHoZU/wZOcfNLespoKhz0T3aU7uwQ4j4udQoBDnhrJY1WIukFPhMVLaZc
/OIkp5ejj/rHftGgCvIO6wMtxKHINhnlOPE2YZoclE+zkY17JGnk/FpZtYHZ+8eQ2/e5v+eIeuPA
afO3x01xjfP+e5tPHaajxgGxWwa3JUAPNzjTqdcthwsaKxFqlXjNhTCtFWYysitj505wQtSXA1dg
24nxVNY+Aayq9BnXuOydU2Zc7DErTkkdWjb6GGatfYKyw5THvr+LMWcwiZYcfAwzqlm+56NyRxq4
DSfH9Paa7S0DHzqddzvgFOnkhyno42cbSwhDPOFT3vXfbTIW9nNH4ifAQW/DeAUCnzTG06Iqbu3w
wUe9NYh+vqdl3zwzPP9ddtn/I+28diNX0i39Ko19PeyhN4PT54ImnVzKq+qGkFQqeu/59PNRe/fZ
UiqhbMwA3dooqCojSUYEI/5Y61vquuY9suPAwCuCFhvSyNWmJNi4sZXm4F1ak7AUNjkuTo1pZzWg
8rpqgOgfCRwivIf01FKEszzFt5WEoztS0fR4e/U7KWzS9buNJMTRzmI72Y6siKgycGJcRCIRD721
G98PztJYYAhKDRFOZnReLD/0rvR0SI5bbRHuBgu6qZOIuWV5j1+HWrMYq+i6FIhE4WKh9AN0eQXx
hyXalgba/wVVakeMu+HsT4dYpkhUwBPeq0uMB5t82m667SiiGO5y08JSqNYkwo3z3hgi5SySxavG
jEwXfCkxciIQ5XrRaM0wMVzEsqbzzkp6R4SQs81JSoomKZQzzSRwxyjPAFAK21Ee+myzHOO870i7
ZXpgc8t7O+RjqPcNu/cfcaYPO30ebiowTx8OwVg4Wg6WMFQ8y/pCWBR/sUJlTirCpyGrW7ItZM1B
BTJj5RXUy97KxpWP3NsrNUBmsA45TaHnrYISM1Kz4LKRWnCIvPxIZaN3VWwhDPtybSxrwjmHMK8r
1OrsUhkeMN36KwiaO11Kg725/IBTB3wjmMVNPlPCS/G/uqTomFdxojcOZ9u4M0fFuOqg+SoG5QLw
6aEXtSgf3u3OJohZTj3f7c+BMawTfbrR5Vw9j7NZW/GNQtsYMW9mgnwTsCM7s5KBH8ZocCb8+B71
8e5E1QBSk/RZWZ6GkHXD3sEOjSA+J3xKWaehcjvBl+/taXnAw/LDHxHXwGLIPJIZqBhzYvbuypGW
Kks9yAPHReDeEQnskjkWtn4K5nhh4vYcPFw1lW9xom7kq1xhLHL6kd8g9gs3eTbkjh/qj71cX0Oz
r8koOJc5Lzt7d5aT4A4/oyPV0iz8p0gwpdVcIYQ0AlzpWBV9E8AnqDxtOUt9/yGpfNe8MDlemdGP
yotd8h2gEilISP58pdQyGSJlheuPGdRsvSmoCA/uI7xuw+xLa18a9u+8tb9jpFVz+pUupysUzDqA
b2C1tYBh8P4DwQzz1zjgzO14U3gcLeCcSYlCTww053gqSEIWFAXjgmKdDZxmnimkTHGG7b2nLv8t
dgzMmBKbP0eO/y68Z42lu35BHTdkgPAC12cwB2r6BESIExkNyRB7oEVn2ULP9pFVJX790+fdsCoX
/xkgoYGiTLEZG4XIN2YNqmMmjkeCQoQu1T1ZRkZpVGV7EWC7IZ2DhFy9V4mmMJlqINNQBTRMohmp
Kt+TGGmsshLqhqN2CPFbeEU5yYpp+JoiYwG9EemXQxHJf8rZwgpNW9JgWq4GJdhIi9FBENaREt2k
xtxfDapGQWqQ72W2lOe9TscofDm4otvet371VAeqdKNrcg4xR9RBD+OVb9FGOGYQKWttzn9NE721
J2kXJXaFlniqFi9XHawlgbnh3TiddiIpfCKj9H0hEoXBeB6EJsbpQVbd2eqwdnM07c0lbqQZXBkS
XaPEIN6PkJDEnPKQWtTzxjeiVaki7n//oS9zlFbnD1KHwiFrwuUiM/7aHDUep3DWeQPAZutH4fb9
Tzyk61gFN6b4ELcjeSHJUSlpZywPbcqgT4Wu3EtC51+ZRD6hUkRSTbm8JHrRYQE1UtbFkiLH1AWW
4i041GxDkub1O2mmlScytcXCM0BXXFYdQtmgjIGLQxmvewD30BRDYCycXMzLekJFNXFmVMpZQP1/
847AUZaK7iiNZ9+rClXti8ZNkXVVUSBFiPA0Jf2zqhAJGF+3rtJ1iRlw4CxgYxBB5HRkLXRT2exT
VfyVB/Ud6+yenOeA65gBJbmhmZJYXVVnqJ+mXVMQ/N71VJSrHuBZKiYMbNwUYaI6w0i9nR2Mv2KH
yS1V2Zb5IXYVuroujVtlYN1lMERtHQ0zZnRQ5AiSXMGEwUztBn960Ke7JN4Ui10ksUTOXUOdZG/y
dXejwR5g8dmAsWg8izMfUI1My++36X+/jv8neCv2f4pfm//+L/78WpQTSEVKPp//+N8X0WuNeuJ3
+1/LP/ufv3bwt+6KjP8d/pVP/4IP/qth97l9/vQHL6eOMl13b/V089Z0afv+6XzF5W/+p7/8x9v7
p9xN5du//ngturxdPi2IivyPv361yHxN8UNPWT7+r99dPmf8s9Xbrzdyjd5+/eO25T/NP4rf/3i/
AflbEz0ffs7bc9P+6w9JV/7J0lGXSR2RVV20UKgOb++/UYx/qjw4KgqiwVGdiZIShWcb8o/Ef4oW
Pc9Ck6FAh1PlP/7RFBzY8qt/ci6O+BIBsqGbCu6EP/59Oz49sb+f4D+AO+2LKG+bf/3xp1zzb1kz
dQk+AgGIppuGZVqyan3u6n6qcAZUCNE1wRLnpsY+ltTuGCIdOR3iLf0K6ZHIfmaIzzm9pBxwNQiP
lUJpOgIAmle9k8RPVhU9Sxzsgc4o3SybYdRInhJb1114LgfPEhhGRHDowUDxRF4+vxhG6rAuupUK
8PicX4vV746DV/+MFZgedE4NIWkIfuG7JBfzVUl/ool2WQfYVa/BH+CMXixdZRJWBSGmKqr+RtHR
HhIeAHmhH9+yKcUiDsK5x7/8jLXIZqvJAuQiTH5pOBYbvvfQCLdKGzvalN7OECEl9SYdAi6xNp8t
P7+yJGkL3cq1av0qb/n6aU6C4xQj4CfihNrAWySQAcR5iWxOv9EoQ3dSfiZ+8FIgWpU2KYeJ6XTd
SxeWdG/USFlMD74sW8GMesJ9HV3lFdo9aS/7xLUqDiGJdjDcmunVgIwTWoo23ZbqvuxxOYDeNA0E
ioR/6JW/LrvI1mr/3G8ELyk0XKqUqsCkOkCHnAKWHKJpz0r2jfJGYpvdU0DT5ICtaeXEuuhSDUFn
AoZVHS80qbgYRdZpNQHOoIBUKV2Vcm4HneFKbLhAAcktx+zzYzPygoN57RRdtDb6B9LTV5FshSA8
fvRs8DgjnagNVbs+Lh609tUnfMdC046y47aRY86SYBvKifBSFvymzV4KVXqq5vB6NLDcRDBEiext
l4kK+Gp3Zpn9b1MLvYFiDJFuxj21PmyHRA30bzgKnapCpeDDzenLJ8OH7VanDnqN87Ygm6bEt1ys
FBEKPKHOVtk4oA3A/uZe2T0R4uSogY6VJXUrgVMb+bnk+xkpvCaYlCE+PRKTV1rRb0yJfWeITBDl
YKddaPWlLJI2ktY7K7uJMCFmGlkkMWc74RnvDDsZBBI7X8juQM4tyuiPWv1Jyw3sIcpFCnPmw/Tz
13D+OHyXwXk4eFVWX4qqEuipK8rnwRuNeqBVkxpdB/mjaLQrs/ddBbFPrU9nUCK9jqU7/OzvG/38
cvxzxvjY6IHknlSFsBVlJbpeMrrinvSqFMXRCbuFtMjIv7u05Vu8Pt/gq2Aak/5XyVHToMRcms+J
RW9yqgGo3hNuA1AuDVj0cJbsgWMCY3gxSeEN9Ts9/+n3CpGG1EWrl3gKtgza/5drNwl506kfMncv
4vgP3wpthEw9iR1D17z07a1EHSk29t/fX2m5gV8u/UMjTP4fG9FMuZlyqIDXXKIZOpM3XCpnPhIY
W/gpPxGi5LHv6Tbft7osab5r9KAr6UJg6VnCU9UzEHpXqnkxRdh17r5vRVo+5rAZQ5NhRimGQbc9
aIYDwW6YFZTCms2xi9vYPWdlLruNNcMcUaFz6okd7UgfWzzorhOVlrnpadGMpXVfXk2Gdd0WgsOQ
x5XBgi7TvBr5XETcFcwXx9TTnQWvNRItG1iZZ6XQF7BsAhLXVyfuxrEn/fG7HXZykKdKW3Os1a4o
1ay0lQ6C7qzf6LcQbldNZ5cX5uWJNo8N349tHqxthTwxjd6nTf+tIDDyabhJV8maGrl2oUP/c0Q3
W8XoME6MHImV1LdPfnHyfBg6qAZlS1jaHVf6DpLLuluRYG+3a2P7/RWeusADgwqGZUIQRh54It8R
rY6f1Cpvvm/ifQPwXTc+WDU1RqGaoUEblUfuqZ3/MF4yR91qPDVE8B6UVscx3O8bPTYjfnhw2nKD
P9xAwCClydF+fL0IE3oKECWUBjOB6qZsiLFBKHPC7CMtE803V6kdzHbEw+kTZ3PxtbrmmE/1gl1r
j+iebcVJ3MCNT3SRY2+zjxd4MO9VtSHKJd5kmgs2+ardDCs4nOt4/f19PNE/tIMpaFA5DMUeEl8T
42HL8a+YmkyAj/H7VqTPzrQ/X5Po9nQTeIEk8efPj6sPzAq4nxhfx9sSvsxtvs02xTVWxcgZHXmV
bc0n6YETjtWpfiIdv8D/afl9JH7oKDi9Rd2ANnstr6VVvpfutN7WzoQbwVFtcSXKNhIX4YfvfX/B
R65Xxh+uLltmmcXIQWfBWqJziqNH15QQYI4/GcqbFhR2JIPg6soTz/DYNeJNMyFfwrdCk3LQWmmp
2LDFMr7GPflbgqxmi6ON0c/pBHu+VCZPdINXDiHHU+uSI1P2p4YPOqkSkfswakV8nffTHpd54LAi
hAP8BtxtF+iK04e+x3lMsc0ayUnH+IJswU0nXE9kyXx/x48tFD59l4OejLrKH1RiMK6DB24BZ7Uu
OSAYI+zUHtxmT4LWy8nOdWQW+tTmwes0DvV+UsCLXTeev1ZH2zB2gdfbzcq45zZ48GuLVbAyJxdJ
3vR4svnlkg6mJFlkmypaBhse0zi4ZDgKpWxx5vrePKqbJvHYgtnF+ejheidiDHPdqTfmkXmJNjVT
1QxdEmX1sK/JM0uZDKiMXhKzJkyr5SRAEAkJKQpHyH6mmEtCshzEQiEW8SlHAm/V2BLTchek1Yuq
sg9NHpVAWbXx6/ddQP5yP7RlAOi6hClZ05Dpf55lJoW8T7QE+n7qF8oiuWTVUh9kVx1ymDMr+uNk
IjxAGStM5Qtbz12KPMYnoL5U0coXINeFyZVaaRMtar4EYGA0nkVBiV5A0NZBKpxa8yx369MTXL6x
LHIeK5mWoonL7PVhdir9SQvYxev71h28YAMj/a8XJxKZE7PEl7560NTBUkdP61rWSHjZD3MGG/SC
RDbboMcUqC31HF+Oop0akl/m3oMmD55Hjm2PADuubuye4PO6KEa8vHiuwmxr9O0z5BEX3zdESh/6
dfIizy3SWtAKHHFR1H/4vnd8XftCTqJvmBR3dN2U5YN7bdQz06RlKHs/+U0kxXUkCz+TXErdLv6d
j78G4RcePwAonOfWyjq3fo89qQQwp62w5kQr4mg0o7Irocg48c2+9NuDb3bwaFBXBKk4AhISBfPa
yGr8VTC85/7SwCqFRMadsG+Z5hYh8rVuEsDDYUSCe/LE1/gym2MLoualyhTbZEs6XAuAtTWLzIA9
TALq0L02RnKjcSQoqAvTZ+YMF/kiCgTDJ6QXDRf+Hy8SoqcCWuyJb/Kl48ADVnVLZFMEYUA7HMgl
YG7oPy1HOEDWwXVQsQpJSuhfmj5zEvwufUYiLPLjc2R49piSTdtp53FH1uqI5DpRT6w2v65fDr7Q
wTLaLxGo6mM57JfVmPZYXUdnaEs3fWAnTuNOrjA7xSpdy/hinO/vxalbcbByqkPUBLAhhr2pPXWj
hnSTIt14/X0jX1+en69PPVhOD7jdxkT+9/UlDrYFiFSusp5cP3PIRHd9b6y9E61+mf0OWj14l+Co
J0pQpVVxF22mN7qTw67LsR7C3amZ9mvf/tSjlhryx4k2V7pujDi63w/gGurxxcxO3MJljH6ayQ+u
ZRnjH2byRpB6ixOKYd8V+9IPqNTF8GivpLA6dddO9Aj1YNGBRSiSDYW71njErhZrmNNOJdid69tg
FMOz0nFSpzq1Hzl6fcYCOlBMk4zF5Vt9uL4BJ+GYqDEjgDPYFrFv0QhuNTx1hnFi9B+9vg8tHcyG
fR0bDWaxAZc2+pOYso/2q6LkdaLzfXkfLg/sQzMHLyesvqGfsKvbL+UGYp32RKkto5pTNie11afp
SXK6LTu9l1N78iNvos9NH8wmeT+nc0a2HLOJ30YuYqBdrP5WsdnLXroy95ETBcSnMfYKvE39czh7
KqfTq1NLgqOD4sMtOJhbyEmJmm55pslYO6n4jCPy1MS5jKsvw8LQ0PYpcIrol5+7jQ5QN8rD94lF
eC1X/haWoq38lm2yqE7umZXjXefv1g6GRt9M2aQicdxzEm1L2LhB+K/DkVcEoUolCaKx6S+QA8eM
i40WxqtOW9CrM7g63zXG0p2GH3mGVjLMPHW8xY7oRDOCe/Nlmu4FauoiCT3JJJ7NVkESi0KcXOMJ
lMbFDo1sofPCQisUd9Mqmk/2mqOz5YdbeTACp/bf7yBYaW57163bDbZdp7yRN6c6xtdix/vg+PtG
HozByhDxTGjFMseAoDJWJBazX64zN3Dgjp6d2smcem4HYzEX1DYsRAZE1spO0Ol3S5AcvMj/3954
MPDQL+nFLPIWSLfRxkStvjLdbKuuyA9TecedLPOduq6DATb0iBGITBj28FVlp7oBZvNzPFNuSLNB
g0mC7UXk4vGRfpyY206MuuUg9+Nknc5TWvk+YMzGA/WmraIdSTg2J1Kag0LMPVlWPtE1zYMXOQRk
M4B9stzXdttdsEZzWi/ctBe5c+o9dKprmsu1f3gRoS2EmafQVk+A0191ON2eSKKmDvcftHfq2g5m
MFJwsdN375M1GVS2stG3IH3teHO6GLd0h28mS/Ng+oqDfjDxPLDW0+WHXl9XTCpss+G2RmD04UML
E3T9ZvV9bznRSc2DeSWroEub7Jb3QiJd1J3ulroJSP1EK8eXmH9PX+bBlNIJFLBgXdBHeGo7ybVk
b9xYXrIlXFhzWuboC8E1ve+v7esRy+eJzDyYWcjNIOez5JZWv7PLzMvkFUBxW3/q9nC8Ho29tD/R
4PKB3z3DgylG0ZW6GQteeLULQnpvhS6yJwfr0iZtqM1MKzn0JK9cW9Lq1NA4tqLRRAWpDgUQkPwH
11qawODLru33ixBVLmWWg4pN9A/WAZixXC/F6u+vlrXfkctFaIimw5IMYHAHMxy75QiUvdTv4TIg
7/Iv6nIe7ZDwBBkCadk+CrHuJepNyeYxiRELVfI2IFYZWZVtFtqq4pBl0OvNPMeoEh7C4sonxpxk
W46pOOSEICOUd8iSnZ50JCA8pVvpZGxlEdKERrroVOJIyOHT62Q1k0mj1zca4QJoPW0TXE1IZmDM
DDhDYCNsjF0iEXpDibveq0YCD+BemNwUwuAAHL018m3cv/jClrigtYAEVlKvYBXYA/S9EaEd0jGn
lktnKKV1MBig7s/rKXgYNAw0Nf4cjv3LCojiHGKlBitgiRsFZYAQraupsAPOnlOAl6oGr2AS0Tvd
+D0ih56Mk7xN1pTa7NZ6g8lCYJblZmp337W/zUK5iBrJE4yfZZc7kTjdwQq6L0KSl5PAt+MwxmE+
rJVWR/J004MD0DGEB4myLWsTt9p61kmWnv2tlImeD1W7VgXPSH/Ufo7/Sf6ZGAtnoN6Y/DdBZssd
tS3MbvWc30iSRiuUzaOED49xdlgs+fXrPEVrHWPXgXMSweAd0fjLrWJT6sELZLDagkAJTHbueNE1
XeTC5nI4+HdFPUTGiKUuRAGY/BQygOQy5ga/ZJtZbjv9R9iZkH1QNla38yg+BgVs3OSGkgupkOyp
OndiUzARUghl2LaAMaCxpCvIwlVMwqM4hZfkn6/8QXRGtB4N99QMTOzdG1Gu7CZ7yOrmvqgyzyAF
LPVfq+F6VGeU+OHllOFJjJGYSXAotfaizcyVEOhP4VKhMp6lCTV1V8OYadcpqKp0+pkb07pBpi2k
w7qWXztNsg2F38R3ZmqtK0HcZEZ/XgeSizLBI+AcTAzn8Dkpz8qPTBiuSD9cUW5yMkSUmZUgWISJ
kuloehpbjZ4CgDAd8ljCsUCl4ArqcWYkaIIlJHX1OgdUUMcYIrTRX6NFx/AqrA0lWA1j/VbX+Q7p
EjBQnNE3esqBnPGgYxITJVL40L+mBhkGoQQYKXalzgdzHuC/j7fpojZS8vZHDp4RdsbDnDBfK1d1
jOHrepTuO/NVjCNnSomLkKXXoOvsuoVEqoDFjca1BH0Kd15m9efkLqNHNGxNzJ+y6GHMu30qSqsW
vxNUVgc/+UNodG/yZNmlMFEW5EFkhIlLKFQVaTsb+RuIx3WrNhfDwtcYca2j5atbFdN+vvbRG9Tg
QKrUs7TdoD2a4YUsgY0Pn4fgTVLfwviHRXCVKXTbtBCd0iBgp6/WssnklMl3fh+sk4pFYFQ/ygNQ
ZgW5S4/0OBIEN6OrqTqYi1R50qeXXgex8yo1wbooUqfw25uRfM9BNjyF0J1Gh13AJBsrz4i27czA
9aVetxyFlBj0tLQiOkhiT0dxvjddQgc545/N8q7vL2Ko94OWe60fnvHFw3AXN5DqknMpLF206EiP
CE3WbjCDFGXhNAkbmJpkug6ylDlfovqniOsjMxOdOCdKeZ+zUw6LFnrZfAGkDsVm9jPoV5341pYi
POzehrlIIsWFWp3p3VYf97r5oFPhnlE998SwxT070mEnKZDpxgzuBSGhJmLN4RrzW1Dft8LKH81V
q1yJ1bmOwHzOV0H0a7SexwBT4mWc/JTAr6r5Q54+t4Jq+5C/O/mJ/DQu6CxU3+CXGtKzbt7X/l0C
fAEDvd3LV5FYbHG02hjmHbkzbzpmFxJ3nKDUGUgPvo4+IhedoepsgwURUlFPjLrbhCGXZYWbK3dW
8EP1L2KhcpsJ851ow7txE7LYfaboSku9LkGRhDg0wsAyiOeqyFa/FYAZtk5ESilefAc8wCqX47VV
iK4hXFfCnWGyZx2KjdTF5zGjlWgyV51u/Vj2VCG9ZKu/NeTkUVryWri9pGWsSHd3UO55IVXKgQAi
AMpCivSqUB5mtbLn+n4EAGwqPbHI94QkudIknwUTuRpEBw/oXGUj3Mjmc67v/OLBH58ykwOW+XUg
WkFIz9MWN+SS6xmjxSK/OvipIFTHdmOrzYOfVE8NjPEA2As+a5AYP5Lqp5U1nL21D3p1npcK40xi
IRLZRneTjfgjh/bBMgj0Y86MGjxd6k9Sy0gs1i/VQf1haYrXmezb4+tiepy7Fvg7Gxqju83wrESh
dk4CnT0OZL7DcCBHxMFa7opJv0rKcVNO1taXlJ1IaFuqbLGPOX5VOjDOvMkIrurqRqhw/ST4g9On
AHwM4ryyYo4gBJlsKUhahINw9wwxvRQodJnxRYoNKjMcTLpkqZgrZTJWFrDeMLAzcQFlD05LsH0h
Xygj0P8zCDWhX5IdubWa3aBelbwyLPm2rS9LcYSVt8x+WGut6wILuMFioykxnSjKdu6vxwCHA86R
UNwlYs4tuVFNoF9S4dJBBotYPWIZMG2eG/BkKr87hzNgR7Ad9VxbTyDEc6BjardSeCvrLZx/pKTz
3ViLOzXHJYVnvDTkTaihk+ydcla3otm5+EIdAfXdJPseB5tuWsx2CNLVih6l7HECnKF0L/A9bVFo
XSjaWzm5IkJzC6TmASPWah4Ljrh2Q1zZZVPyt1SXre8FqmYv7Py1DpYmD3+FFDPEtMbScD8WopdY
L4l0Q56Q4wscRHVoAcl4URtq3CWElOBMKu91YXShJmkpEiHT2HYy+j++94h2vuH8U+0vwqZwAuLB
1fDer2FxZtFOkPE6qGdxp3oNFRVcaZsEWqPRvBCuvBb68KbuHjSFM9SogL6kb7oI8wnHHh3xLIU/
7gmOXGl97MlqsuuzF2zTr53E6B8n0omyFSjitTg8zTmHfiW5kfSfSb5WQcN1RrL203Q79PVLwEmO
KcerRHxVh9TrWZIA9NjlksmTX6oO5aavMUxG7LXktco0ClxuXfL2SxHwF8Zsp9FbabGYUDfxdKvV
5N8ATihYxqn3FYxJlhTrdn4ThXMxnG1owZecsoDlmfkDZJGueA2gZoZGeN7I007S+dt6eDmGMxaT
F7IB1nrXXqK5fczICW9rIIGYjIeRWiRLLyKoyAhJttEk2wVg8SGVPBLQbQKz7VSs7VHOVqnJ2S8H
3iZzg5yTMoyTIk8sz88br2UIl+HPeRq9WfEJ9GtdeSpdzMfOMLSbutTYG22UGvS28iJw1qWEIB9g
lAyQlTWWjOniZ2bGmIefeJ0cg0kgI4NGUWA0xlcai6xiejPFZ0m4NbGYxOHFpKIBUjQ6Zu4U5BWz
mI+6M7FSqOyw+JdrNP4y3Nt9NV8QaGsz340Vj0/FWNVZGNrGy0GlvKYHFxqi63zYpf3L0D+EncZi
+tYPL8aYKFfzl66sG/HWLyTQ5YITQJQQorMMSnxiSGv0/g4EuU1slBcolFdo+4hoGdZq220jCHI9
Yi8gYLZFTGUfvlbckLC/n8Ln2rgkOgBGqxhtKdfyEjR/R7DD5J4FDxzqJJlXVktwVhA8gvtlg0K4
VqduIkSwjYintEycPKQk4WceKFs28i1OPfADfssczhMdC95NpZsgD+FzCSd6XHBzPnCIIgA/xKXI
Y7LuU7ggo8Bal6lmUj1CvzxTu+1ymGvBo07AV6MMOwUySvqaWs9ie5cT1wCVf1Vkb0xTnggTIBO3
4PzdJG/dQNvFODEyDvKmJamqZS+esvcy5BXr1zw6sR8+Vlzg/M6wZE7m+f/BnhS1YVaXpdHvGwTo
RfCGYdUx8Pp+vw9dCiOHm25NVXUI2oppfZH+io0Wgi8T2YWGue1zx/p8OHEOd7SS8LGNg+JMNjat
UdW00e06r972V5UTAvu05zWJwStEqMqJW3e00vWxxYPCDAbdrFNnWhwcuKgbxUVytoEhfUmS3ZWy
/f4WHm9N49QXUoCuf1Hz6m3UjZPBeUiDhEh1yqtF4Na5Q2/369Pytq8KSAozaDT+p7mDMp4Fpjxo
K8pB4RYJPwcDwdZat2vB7U70jXfq+ZfO8aGlgwJeJeuhPza0tGgsZK+68HdZBGvHHtbSJrwNLqyL
5G4WPN1VbVwFjkgluJjdGDTEifrz0W6K/ACJCsoIZDR04w+lSxVgQGPJeb+HXuEIuEuAbJ14iktl
98vF/t3EodxtSkAqgHbt94bG7ojdDH44MmU2QmDAnGpR/iO9oxoQsDQ40fTRUtCHpg+KwDzMAElN
wVD30rsq3bS1Vz0oKzI4Vs2qc4W15vReQKapupM3Jwt9x+pumoHuB0MQ8n/jYKIJu4nMk6bp9/pF
60Y39X66h5QdrsqN+Fqdk2fmtT8jN7+37r6/7KMTnAUMCA28vvSyz8+0Mn1LCDGO7iclcIPgd4+V
dRqiUzf3WBVal5CtiEyiDJqDm2vWUpGHaT/s49DHpKOBLCudDv+QLnUUvwmunvEORqMrZult0Jzw
AH5VGDJauUbiUGRmV+OwzGdi8u/w3iwHCqRUOfkqJhbQMRkx4qp14l36k8Pgx+/v7FIQPuzKH9pU
lq7+YbSkvuX78XJnQ6IY2tSyW3ZVFtu1xvjxfUvHniESHJPug8UME9jnlqZ8bCkKqMMifJG0c8m4
9ce375vQj7XBwFd1RVOwTBy6U3IFBEwtcTUia2fBBMXfQURMcl7q7BGLXyT5rIuaiPWE5NREhvd4
nlmXQ6tu2at5mV/udCRoPfh+YwaWAIMmC9gPACVIIAj1cK58JI4kYla57+qAJVS0Q5oCRGBuziLq
jqKk7wYD3qVgrfToHMoCMZUpTv4nnXKTrCMaVZ9D+ZbcY014qJTbYDoTutyF3mhXTcgTGBxlotQA
xEHECLmpIxnuoA6UAwBkdxshpNWVkX3HBMxPIVW3vrKmp+9v49FTBEMnfmS5l5pkLrf5Q6dQekmN
QwxW+4K1I9y79ZjeS4q6jUm2bGLpLO93VgdiOLlpunEty4JbBo0dTXl7akQefaAfvsnBeUY7C8Ui
kkTwoa6qbFjBplkhEX/FF28HgogRqj1rWBako3CP8G6VTea5UakE6xl4pKXN9zfm2KvFMFTT0MRF
c2wevFoSzQpHvhBdOC2dUvrRZw/fN3B0fcAyToSaoKGvPJwCJgtppT52w36Uzin3OtUu5vTU78/I
8HROn4UpR6/IojUUrpaoHq4cI0A3SoIff59I7ZpYuG1Ipd6yelfQBWeJ0BTmBxm4Z7UJg9lVZSBK
EaX8yj8bRLa5uWWL8S4CU9MWAU+jz8BlW+uJY4qgYMTktSuG4mYOgk2t429jy8t2wY3HbKs3+ZZY
bCdvC3J0Le/EjTx2YaYoo4dAiGjIhzOBlaStlFZcmPqTnD2vpYuENvuLu0UJPz/jYyAT8tTq9Vhv
/djo8qU+jJu+qLTCh+G618xkq+S6F4U3XaNsQ8oDMTEBgti6M0lLCioYM+/XOWbRBbAdSyhRssk9
cQ+Oze0fv87BMAYlKCMbn5FjOSK8JBvezZl0Bk7BSc7DS8nhaHzx09qnVmCn2j0YtKEIV6KjPrSv
q7sMh2w5RRc6XvCCAOXvL/FrS9iYkbwsB2O6+WXjUw5g9BBos9Zjmm/OAh1aodqum1I/8Wi/LruW
hmiGQQ8F4/3F8+HJEtY6aIbGohL6BS5gVn2GOy8cn1qza5lY9WD9/ZV97b+fGzy4h3GR8n5raNAH
b1ujzyrU4cRstrxwP7/6aQJh0vt+ThUPDQ2VKsLKzGhC02M+XrCNvoFg2TkREGZNGE/N5cvs+KU9
npGqImxB236wupID4G21ZHWLTmMA1bLiWMF4HV3pvGGTlyB9wXGt/FQ4WHMklrSrU8vXr8OTC4at
gJfSlBDgHkzfsMZMfzZDLri6bmCL1dJPQzq1iDvaJf9u5HBvUM5GJLLN61FOxHsBtygRWyzkBMSC
tnVP4IYtIW8m49uVtt93mSO7veX6UF8vOx/5y+pcUgKjDjS92wPEsXtlJu6F/LJKdKW+3TRRbhdG
jTvZtBWMiCfaPtZfFUlUdFHD68Ob5PPUp2uTLlAn6feY9u0LwdY22garAg+VU8Qfp8VTxzrvh/YO
rWlWJ6Rq0Ads20lBMruXqcRgbgG6DaB4S/nq+8s71nMUg5GiihTTkMd/vjqyX8eqFKRubxacBhHU
vutPGfyO9ZuPTcifm9B7U+gFnyaE8cyyyss2W0c5FY/x1Ob16yZnGYEs6iSFIaCoB+vwzodt3tZm
vwex4EzP+Spbk0QAS97lcPPEaDjWKz62tUyrH6ZNvbOGouhoS8by4VcxEMMf3z+ZIxWjz5dz0PHy
oTVNc6AJcgAcMF3ObBcXAiIQ1sw36uaUaXn5uMNJjNhAkj9AZKgsPT9fUZsSluD7KE+gmm2VzeIY
DP8DkdJXu6fOZZka0WeyxBrmUGYiZhw6W/O7NpBj5aU2Za3mRwtdJxDY2VF+T1tq0WTmnpqlj/XD
jw0fPDLBaCZZ63EFsFSB0dBsa1l32m2zjtbTlW6j0bcD43VRKP4H0tKvhZXPV33wMJNqTv8UsvoX
I05tqhqhTU7XIu1hBeNMyip4N19N3AuWTEymJThGBBtusJJXxQ9lXET0lydn1mOvf5U3vyJJlLJx
EX1+6kTUqJAiqG6hTWBtTN2eQ3HURrPhGNeQOZZn8X9Ju67lyHFl+UWMIEGC5pWmnUy3vEYvDM2M
RO89v/4mtCdW3WhG485OnPM2G6ouoAAWqrIy1yHELmzjPfSECMely+7IvMU90jUQzQ7GFA0H6A1l
kmfu1Csa2NJ9DzWTX9Oq9WZvvEWz72d5A4Z6wQFbjHhEO3sMqniVcFlkOUNG2md4ORQHJsQhvJfc
fxDcRMHcn+KYK2tN7GiFnpw4JpZPwpF9FrBHdwjUPOewLXEShl2SbHq336ovxobNTqBySq57j7VN
7XRdCNKj5ZvlyDB31I1RLqCXhqMO0o56mzEgnQMSxqvRkdbjzf9jinZxm48Mckdvlou27ToYLD5V
1ZVAqHWH7MiNV74LHFWvu8o9JgG96kFcvxU6y0V4WwZgs62wyuoe0CK3PmDK8Yb8oOvhGhwJUDQR
re7SJ1X7dlbnYhpTVr7ip3AWPTO0V9fWlfWLbrI1G1f7UXvSGup14hRw4YGNG+bILPclL9thNsYe
ZtlcB/EiD6/r1bxjU9++Y1wLzs7SjmKYQ0fGC7wgil6nsWspmGhEr5N9LYJNt0ZKdGN52bV5bd2B
8GgH9b5rdFbd6V5gd+kSx/ddNlVZhnAiX8hsZSSHTQK70Pl2asCSHENz9I/eRK12+jGs1E9gNYDI
h1yf4KG0uMAUaRJyfBiGpPSpy5RiY6EW3R9MrbiTqLY2QNodQFdjzhSInFC3YXhAEBzSBB/PXl9Z
gK8J3F9KO6iGjSZAS4Lyg9tkaRqrLPaT/oBqMepxawBEjMDufmgP7NGbeumd5M7/YZ4O1o6sklPP
k6GLSQUVPqBglVV1X7yFiOTwJXxmIy7zU+KC1QN9/r/0lQuxshkCDUIGrH9FLbvedjXos5x+E34C
Zyi79c6XbSnGZNllu4sRduQs24KjW3mGOGAm+3h5DymQLECcaMYaDIIAt2jby5ZEm8kFVEdbcGyj
Kn9Q1Ot2fJa6t8t/f6Haebpv3AemmIOkBQcca6m01+an6oK5AIgCG6AEFi75m/QjkQXbJnKK+7aY
QeLHQw6buvWA1B+UPqJwXNwg1CnZ0Dr4CvjHbqAHkpllFc4AvZbAntj5T2F5raJWKlg+FtZ8Rkwp
U6nWLVVW+J5QlkbA+00DWz5MHd926+gJxXKkqM78kTr/oV+L3Toyx30kfRAiQewU5vwbMBBsgh3U
RLdQSXbA22XrgihnsXXJN+6rOMVDKekl8y2qbav6SS0PQjaCBVxKeo884udIusEn4GCEkX5l7hrQ
1Iw7ac2mQangJC1+5CmufrzQMZxNNe4o9a0iJaWG9h2jQuq35QMru4yO4sSYZ4yE9RZl6al5bI87
WVIwD01R4lugZwcVaJNaPRitYifFlV49ySh85jpdSfJbh1xHsKjLO/ftKnfAckIlRR6/XNXXemp3
b8oGUgtO7U2ufA3pBBdUxIL1Jctn7tsoF5uGVFZdOqEv7L9VmDy6Ak5cdtRVdNuvQOiNCYXxxboH
o/7NtAJZNYaaC5u8lrepVz4FLhXFlWgJuOCt+0wngDD3aP73ruzlbrUO9+VL5aLo7NQ7oPN+jAfB
si9fBv+uAF+WmaDOF+khpiNYC7Pf5i4jSGl31bW5mq5Ed8HiJarjOQZICtKcr3A/+gYZjWLFmtzj
6V9+DjHgXP69wB328Tw7/0cW2C84sgBWYIzIynAH79Fr3cnuEs2m971TbZUbIBhQanq5bHEpYWRD
Hmg+a6jL8v0YcDbSRs3l9gACQc1pWsw7hru0TG/BbVEy/VrBOfnSTuc9PDbIhawCza0cyWt7IEHi
Vg2a9wRDFzg8ACVrJdNyaq7GCejDRLG8eASWEY/tuaohxjLdQZhvo+TDTWqB5CMaoSw/QvDNDKPn
dN6p2XhXpCNUyZrrCA2eEUh6KslrGeg4aDUJon0p2HULI1somWh4qHJpkAKpmFKSB/gxdk7VDO4k
PZWaKshu2ZE5X61vK1w89CCnnkc6tgc9AsGon4AHu9/SwO8dZZZvaXlbhhg0KGZBGW3JrKGgmWUh
JKjC59RhY5Q+3v/dYYDGFPQ7PSg730L0cxtWoZM0NzWlNwS1fEFwKIt2dfBDUNmQTevs+dKpZRto
aXtocWvHmA6QC0MG5nYYUQNQfmYBeELRaA+D/n1QisSRArKnQ+DNTbSC5hzAixqAkiHQy0riSilU
JHzj7vKBYfHJ74iBt4apABtinEE2RshjFFRr2sMEZTxwjAzypw51KU3DmJv/M4yIIAKWrvhje+wC
PLoRiNSCJTfr2kNV/uqgiaNkgPtgGEr1RZn90u12bImLaBPs1JA4gWeWfp8NL/IsuNyWrho0szHB
JqMYfIY2qcokBvoZnpgJ2LP80QbX24owvQAodNoEYP/LO7V0QsHmi6Ipzqep8MHUllMMVMbcHmgP
cH7zYPq7uPx52cZCC8RElR4tOvjF0ELcNy8sFQ2skk13aKM3vY7tMWgfKgwljamCDqu/b9WruG02
hjWK8u3zQIRl4Hcs+asDwheGy3QMQOjUd4fAiB1fJ26SKXsSAbaOMn4X1xvJNH9d9vY8Fk9Ncnc3
rSRAsfoOXYkZNYQRQPUZ6dz0PrR/3jOAJUNVyBfqAQil06hvwMFlQEkU85w767VbJzctEvzqMd+J
MYvnYXJqissZq6nzIzrDVK0cWjBeKRPY7jGec3npFsoUp2a4/LDX/D4yK5iRHtJHyFY5/ZXlDKti
2x2QCAsuDZFP3EbN/ViPmjF0hwZsvtFVokFM88dlh0QmuMAffRqlsQoTBOE2YZJBBojDgrDIZTML
j+WTdePxYnIz1wAaY92Guxr6JkiKirX+CJokAOyzFebNACH3REwJi2frO/xUrp4jT71GTOZcbhlr
LQqgguKvIjAXQAHc7iq6JqrycdnR5fW0LItVsRgL22nEV5jrTHSthZ/gDkmSD8NvHKsWGDm/4rGY
6CrI4CcD+y6PKujlUi2GEUbG8TMtr1rr+bITor/PnSWjzaFLGuOC8LvUnugLqUSEnYs7c+QBd4wi
eYRMsAQPoupQY5ipzHKnj1664s2SMMSF3vNljxYwkqdLxh0lc4YuCs3hEpB1E9IvD1kPRotSd74C
DfsObIjdvCrvIiHtyUIf4tQyd8KCOPBHMF6zQ4wBEBv6N5/BVb9PUZ0nj7CbtR54Lr1AiK1evqu+
F9ngSuXh1ClWFMHneNvotpU52S5ba4903fhrJOKrUXCXLC4yiEQRlYCFWEgOToO/t5QktvyyOxQt
xsgI8OlVifGe/jYi4QZahxPKmPkMCkIJtDkMIiiBaV9FS8oYE9SVoc98ede5wwisBiBxKOaioE0X
zklDZAlEbQa9RQ/M0ZLZTrK3XERsKDLCHRa/NjMrC0x6O4+5E6YBYAQPky+i4xJZ4ZZWBbQbGow6
XFFABN38AjWek6I5fnnBuIN/tmDcKQlT2YcIDBaMYMpJ6jWAmF/+3IIC6lVTx6bolM/mGkXptbCc
6G3ZxRhjs9zE7P7sq/nlxLEJ5uRRqh3I8gTwJ6RZWvXZwNRJ/2QOn3/nBdutIxORpQFQX8CEHD3E
6UvVieohLGiOnidnPnBB1VN9oFMl01vo1O9md3yYCkeB0CF6l7gs34GMsUfTUzEQLFg8PhM+s8wF
2kSLwrQkhd4aLXTlShMc/bLvvyrDZKsD3ZkpfUohbGD7g/nR9KJBnqUwP947LgBRl86TeYLfgfJI
0oOuAuqVCLLSpSA/tsFdyJEP2HoP9oTbsNqH1mNdiAaevkAW/O4hvomJY6IpBh/kTJazaAyL3uKh
Tx/oa2N3aygz/Ayu69jpfik7UEPY2QP6OhAruxyZ/KX/tX/HtrnoJ6kGOrbJp7e4hZx6m69Ct77q
Xic3c0NPhNhcWspjY9w5GABOj9sIxrLkBY8rO8OEv8AfdeEkHJvgTgIU4mVIykn0FmRXXm1tULi4
6zeMWyvr14DiWwfRTJLIKe4E1MC3A/aMC12HeDJKCPbUrC87JbLARbksWa0MRCGWLahxuiLo7QnI
n5fuj+NV42K8yFq9TH1sjDbtgxDanK3u9SGgTbol6lUvHdlvU6bMZRkmcLadSpipNchTIJTggJ03
3xpeQOwAMAsZcddFq65bXV5EkV0u0+4zleYyRWBYCSiDs3iVhZqdSrL3d2bI6VUfTkUPxiCcZYq0
0QdheAPelTxuBfeuyBt2DI6+KL1ioO9dYBVjc3D8tLMDkMiNgr1ajjtMDyKpMjFSwi1Zq/vm4Ceh
ftu0hZOQj7B+v7xYLKzOL75vA9xiNdCDHiYr0G8NcKljLMaZWn0DbzwIuLlk7N06i3e9JDhOy8H+
bZVbO98oNUilwmpTHPAkA49gBjL3we6DaHPZP3b0L/nHFvholwaVktLKsYByT++i8q6XEw+S526A
3L4j+8vG+Dfz/67yb79YzBxZa+ScpqUFazU4hp08W6EtslIgUgguJ4/ULnHzN5CIi/raSzeuAYQn
Iy4HWJHP4qvab+JMxXJKij15mgctXCAxEjtYy2g/BRL0FERXLv9y+HL12CZ3I4Y1QqcisEnxNDNN
R/MSKDlJtu6S1/Det8HbQrdguRUs8VK8HpvlrsmoBqVHm8JsNbxrpbXJwXYTYi+hD3gbDpEbdZob
mc32P2wsuus6mt4ywD38OZzHupIC0BfB2+C2rh8h+MWAcZrr7/P6GdfMleSKPtVLoXtskzuaRhFo
6HrhuizQC1B6po31I2TSogA+N6DEvezi2XUGfDAQ5eCsRtEPuhLckazGfMrmsKv2ccHS/PF3NWqO
asiCBseiGUOWDR0VFx1X2ukJwXSnFGo9rfZtLV8V5lXaR/cKaQVRwoLv5NQzZ46scEsHzoIUwo9K
tddqKGWrr5Wa2Sgo2BK4VLpe++wVSbB8Iovc8rWSSUFoOlf7vtYfiuJD0Wcnn1tXUvT7zgIHlVQ5
lzfs/ARyTnJXWzEBVjI3pNpL0AAPFWAys3DYSL3qRApmsBlfT4gJzyRca369NnRynyujkwcKBDjH
9Qhaj8s/6OxS//o9ECQhYH2nis4dzQFNuUat9GovS4eW1nZpgMsCur2xqAC/HEP/GuKrJN2cmQUG
sKv9HIabYNqChsibw9fL3ixv6LcRLlDHLgZf2ABvSIF725LtEcRIefupD7GnyHut1+3LBkVecTEL
sdagi2N4ZYGaRYMualWujOrpshG+tqVop5vEEwhPOTSzR4tt0s5MNlBomm3lJXliIPp6dtBGxTwf
5g+dYaM+XjYt8o8L12pCy0GK4J+O0o6Z3ILn0Ak0QTrD/sj5wf/eNfYjjj7A8UQHDRKAOPi9uSsr
35Xz3Lvsx/lbkVtCdg6ObAR1H9QNCz9cJhpkuyc7/10fujUb/UntqLfVzI3JWgU3rH8v4oY9+yhw
xtm/Hxm3hgrDwxrbP6YsFFbO1CA0Q1DClODOESQWoi1jZ+TIWBXEI8GoEbYsBnF3tClbww78u8vr
KfKIuzYIBop1kJBgOVUC8Io83KnkTlfhmUjYR+AOD7+KfK2XAuZOUwaron+bU20DAgfBORaEIE/e
G8edJNUy26Ee0QC6HEn6dXnFBBctT9kLVsYCk8+wUFnlrkpb2wdxkk4UVy36P32VnoabyX3WCj2O
KQ2xZOYAPg+MfhugwtKC22EQCQ6xbb5wck3uemiqqY80dj1oLaiZCN4EiuKG6Q+f/Aa80ZFBYVqL
topnjv/fbfgFtgCk4EwYAwlkCTK+AUYhP+EOszNi/EUCBZxNfrce5Hp3IA9zwKp0J4mpkJcD5ds4
d7pmmid1q8L4GL8rI6iXhlLwRV5OESw2zmagqwA45ekBHgCOSEDRWQEb7vtg5U+umrXpgvUCYqqg
hEKSjrlgcKIJ7o2FAEVVQYGOMLgFiMLDtapAT2o9QPoF1XobQjl2EqC161bj8+WDsHB1oFMDkgm0
/yFnzGOoQF0tWVGDgxCplTdEhTNkPyRQKIbSgSq9YDEXbo8TY9x2pdrcBCGBMa3GMcg3FKR2MSLl
skvLVlCAhE8GWp3cgYPM/AgaWw1X7vSWgBPNiEFTLXq8Le0Puvz/GuHOmhllvpGzr2QE7v6hgeDn
+ELmj8AUXO0iZ7jwCxs0DJMQyX7VJmDa/jmAXTXHfXV5yRbOETbm2xvm7dFXSlW6ANTHsKJZD8N4
E7SlwIDIDe6bG0eDIRcRlquVX/LutqG/sUF/aYOPLrMIpbFX2XddBlMexu/80laDj8tLdV6gUDHx
d7RW3Md2gEKHqYUw07oTmpoZBOMVkCXQe+Ot98rcBYFw4oia+oL107h6I0ROYxmDKtU+h/hBnd7V
iAZdFgEcRVa4hF2hGA+tDJycCBd4MTp6/VgD63R5AUVGyGmstVaRERkwo31UKGs1HyCxHToY63T/
zgx3CxS+ZUbpAF8kc50bBlj1wD5evvydEe4WkPrM0uoK22KB8DBJYnuOatuI/jLk+G+QWXcKIO8w
U0MYxvy0rpj4RbdK38mqdvqP//RdRfMYE7UEzzL1bISbznMxgT4ZlQxgeKv+oZgFn53ztIGNA7Mh
SXBjySoEtU6jQLWyJBnbuNkPM05r0ev3aW78VKQJLAOhl2o+FPJq0BLS+PccVgBUaqthtlzSDtsh
m66jDJxAJQS3hm1sROvLu3p2G+K3AXMH4W7MvgHMySL46DbsimAgZlA1exmQYvC7oLk9e5dNnKcV
zIbGPGdzX2dw7KiQ1NSKYAPUYLfNbbIZN/618qK5nUs/s1+5E7ij6BJe9EtTDcaLDwobPq2mydAm
eQqbAVp0UvnLFCUTIgPc0a5ygAIq5hSpPgd0eNLEEGQQIgtc2BQNJOVVHRbisgAV8w8TJEuXd0Zk
gf370eYP3eznZgcLff5Ip30bfP7d3+eCa/SnPh57tgl48CY/U0P5Swe4b3kzaHlWE7YJY+TVAE40
YK35Dz5gbhEZo040lae86sy5bmILJizIf0jpR62IQpWwT83JW4adD5aPomGDIfKvfz/aBl2u22yI
62bfoIXnjtdv5JN2GMTJD2B6c83fxhMIwzK3mlbQqHYAQAH3ufFf3Dz6DeQ0FHpIF+RDjd8wA7Ij
52AfTqjABD9lpADge+InF9DTFMWZETbMT3+NSfnE6zdtZtdeeh9DkaqahYNNLMDOVxbkHKCVURlG
/tQrf5grFUPizT6b38wE+MrfVFQiWzxDjP/jHxP8CD7kL7BSGpwyFGABsg+puP8PAXhkgEtUIL04
Ul2FgTmY7Qx4+yYVHSNeuvWfnTFBmMZwXWDB4Q5qZgZjTfy53ZtJ8o7300HuwoPfN1dSku7LtsWk
R+9Cr2wbKK0n+72bgV4NYivOZLRuWSUf0BZ9BXzpKZqHZ5mk6Drk4CmETEYzWyAc7kXF47PnPwsl
TC+CjNHAPAz/7hn8Pvf7WcUP1sCz1wVgHB9XVa7sUOfySP5mhsmWSKHggXKOnYFZQAOw1+wqONNT
M9KqGhVat3uMEhioMLTbqZVXJurKqjo+B0kMpdLSRbUv8TRwQV0OBHaZ8cEMFl8M9ACazzovp8FM
5qLOVB/Nj1lKbb3BMdXNjVYHVyUVpHpLMQ0FUgj0YUKUAul3askqOn+W5qLdK3LrBOa81SbRmLDA
xNdKH915gR5ro95W7V4rr6T6Nht/X14s0d/nFmsCQNFqtLzdS81WC2J7Asn0ZQvnQBwWDN+r9PXv
Ry7EVatNaY5VQht8vk5Xc7GpYg/skO6wTTE10aFrLEgJlkPg343hKyVoNhoYtUL8WX3udCqrex4G
o8OQkeiyFq0f+/cj5yQ5jUiWlzhgaCFWXeOMpiVYwKXL2cICqiYko62z4aU8ryEfCyDLnk5XaTts
5uRZrYV8fyIrXIpQ+LWl+xqs1OCSQF0pXynWD8trMe4ZONWDD2H0xMOQdSboXC4u4JF3XBWgGxQV
2Lqk3efQXwBDLAQwBMFA2EP47EI4MsEVAawxkKBWARPaXfU+vXfr8WcWuxaK7naFyZb7xlVQjMSk
EwjfJSa7BOUfIaff8jE4+hXcZUGTKJ5KH79i2hEnhECI7bsMxDi59V20F3W5BcvK3xtNTkco5eJc
6+qjWmDEShKl3UufFgu67QhIsMWesdFRYhaVr8ftfiyszsnG1K2y4nmqoKKhvwxQnTK16kNTS8G3
ZeFoY0gIVWVGq4oqJRcvujXkRWO19b4yModY9Q+JvhbGuvXp0+V7S2VXHxc2J5a4sBkyi7RW1Nd7
bQjAj1/X6ygbfCdo4toOSfoLXHgYSaZUPqgk/0wIeZ6yl1yOClQvtBtiyppHDNPLo/IZwtn3XY48
YJgkqMjkyXsK3Sa/zsY1E5/S+9c5ajeykrl5RlMb6i4oVBGPghC39EPBeVh6Z4LTRCPEUFSVoD5/
emfJfpGkAei39zVM76ISODWGp9Vt8xUChb6tX0Hv0S0EB33JLEN5YPwSL3yw3XLJE+YvIf6hIMls
X7v36D0+FLvkrQRT/Kdu2ZAXQ+YOoRvoqv/5/Xlil7vZSrWHaocBu6Q4jHSr9E99IvKNLRkXKyc2
uKi06iGVrAY24u14nbqQuwihnkTvGP+F+RIIJwwWToGBuUPZQCcAk4A8za3uR0RFHbveh51i+2Aj
bIL7vPoEnFKweAv3CFByILk0kE8pZ+iDlihJOvtwTDNerWyjGzeXT9liVBwZ4FEHQWOEc9nBAKNU
iDb0qkjcwMtfIFi2Bq4VnIuJY7nTWmCWHV5+w47NcnlPC07rymxhtvGUFb1OvOijgCKgtgFhuIXk
hKxSz5+uMWmZm15nN4IG4MLX9nhZDXJ6BP2uLDNVgvkouBl7jAdfq8NW4OKiDcxyE8gam2hU8edN
jrXBzP5x8bXeJlCNDjzjVrNzzKDjmMde/SRi91t6uyIZ/jbKHTaiVRD2mPAK61ftVtadeJ858y1j
/Kp3iSsrnginv+wlenGgNAHClkdetCAWUQMKg6Z/0OmDpULLT8SevxykrOH3PyNclpf7mN/UJLz6
jT2TgShuopstOZDfjJxT8cJdYYJK8PL2LR68I5Pc7nVS2UhNCr9K/86aNipkpi4b4MlF2GMWW/Xt
FLdVyTBYaIrBArXTbbBpwBFo3c47JogrIitbuq6IYuJ/mJkBLQN32qKIJPiwoThUoQtdUEYNdG0F
r02ZC1btvBPD+ntHlriDVQRxmtMSOzWE0J8GuzYk2NB6wUy2DUFVGwC1CLKNQlDhYoQc2+W+qUXc
xW2rwi7of0c32WCe7qe6yZz6aka20ICRN96pg1BneCn6j81ygVkgtVWpwcpR/q7LDtX4AtloQZyI
bHCRmM5z1hgTbLDBgyIHQyjkqT7Ge2MNNAnaz2g+Or7T/rhsdin+WW6iY0IFejl8sc+PUhqkkBHe
V9BAIdG1KeKEEBngIsUPaT37GgzI/rUqDbavi/rBSyk/mNO/feCCQtfGqE/9khX0e7c8dDdMC31w
K6j6RitRO1DkDxcKWdRHZNZhbKwKQFcKexDhls5RbuxwHfnDRUKLXFULJhzjfgWdJMmOoOXwxAhq
NPBYgEu0hYbBLyBDX0SvmcUQPDLMXVUxjWrZauCbDH26onifNMWxcuF+LV5TR2a4LE7LCi1PWTOE
ga8VN/HG0KWQhhkbRz4Mq4kgU7fHAtEuJDoUecg9NqRYAmN5C9PQkPWBNs+AFbyZwTRfeg0kNjZ4
n7rpWvSREVnl3qRSWddSWuAMDEFlR9J92bfgEBeNgQms8CPv0APvaCwVzT5BsjOCfbf4TEWzbOfw
wdPY/HrNHRViKijENoMJV6JPiPOqj9Qutxnkz/DKbkDhiBbsWvnUILnh5ELFJEHcqNxVMukttOcU
hGcegAxs+iXFL1oEUUK1FnzeRCvJXSiqJI+x32ElQ+XZym967ZWIEnKyaAM4I2LihWqclZsiPTWi
NCDNXh/a9ZBMTySRZQgKmzfNgPnwsr3X9MmxoHXXRuou7DrH8CFKGCoQVUazW03dJsF1UBVea84/
+zS4Lkl6bwzZ3q98x/KTj9jIRjvIZvfyF2NxF9A4hjQYEkFQc5/m1Gnh630vm81eQXLRbvAL7U7/
pWeiLsDiAn3b4UsrNBjbluawU80Eo8eqp6Y7Ve4FLxSRFS5lmkMjbdMYVsbchMrgLxq8QuxbkAOK
jHCBm9SamadgOt3nTQCdUuhkNz/U/P7yviznRtArMgherIw59XRjajWpGt23kBsB9BdvgSD+HTrV
Wkf3BM18OyNu2tjmlbzRBAOuy+59G+Yu1amFNpMew/CEgoN5iKtfwuMiMsEFnT93VWjVMGGC2AmJ
J8QsdrUlKgEvh/a/jvAQW6VpWoyywkqCycJxGqAmXXgU+pepPz7+3W7xuToGHMYaTUKEN2ga3uvf
rLcKBeToOn4ePQqWSAnqkBiIFo0fLDWNQKL07SQXjJHWdC3wS+iCV4lNmsrTk2ldQuklVsFINtLH
THrU9OJK1svtZZ+XigEqmlUK5vDRwuZJj6CPGVhVJtV7syuvszC8KcB4lOEzkkE2Gx2SZ6MW8nAs
VBdBx/CvTZ7ob0i6wO+mELGZPxd1tWn7ER9G07P09roK0qsZGrFDXYDzNt6USigoWLEjx5c/oP4A
cnwmyYLR7NMj6bdaG84kwddSkbdy/65Lz3JDQVgfOWHxcnl1l4L32BZ/CpMSnU4FsJ60wXchBM3o
cCWDw7gUJVGLTkFdQkbPES16fto8GRtS1ymp90pJr9vgWrMwV542jmk10DAUAR6W4EqGirl2htiB
MX54zQAOQNc6C1HzpEFI1VFtfQ39hBw0lQVyxN/h57QaWo9+ENRTRRnxYsiCmxmkdkADn2F0m7YC
q4Sh1vsoIbvQqNdThCgdVilG6EbrNZtEGBiRQW4XZamhMoq69b5BShBAl2WYwIucSk44Jp5UzV5W
/vFgAVI6lIn/9ZG7W6so7vQkgY91X7kG9MwbFSy1GIq8HJ9LVzjEApHyYJj9HNjWTp1qjL7S7LtU
W1fVWz+qK4ycri5bYT+WP3EoT8kYGEBygjLI6YmDaHtlFnHN+havepa+GyRfpWH5LOnxjhaGExuT
47fG5rLVpSNxbJWdzaOseLQkvbZqdEtC6S2Crm6pal4AIXsQDe6K/r9s2LE17lZpAsjH9xU6JpEZ
75TawJT9iLahoCCxtF+Ys9csU1F1gCz4zAgVxjQO53ovzeOus1BVNFtn6D8ur5zICvc1ysHgkBT6
WO+T2PfC+Ro9eJDgiR5gi88WjIWiWwa6eRRquSWLJ3NqywxLllF/wsgTCerZ65LKIs2qAC6EFH0I
/a+Bzl7AdHa9EL2b/qG1ghTs5FG9kjBDB75iHJJknPAfQch79qqMghIlBBfhny4KuLyw5Ahg6BSB
kP80nIJwNq2htuLDrHx21XVtQmgqFiWl5zF7aoQrZOjyPNVkjpODJIPwN/kRdxAlCTS7T3/pY+9d
9oj9sdNjeWqMhcHRAVEkhugpYIyC9DKK37JAQDWwkNacWuCOYDpYStjLQXLQaPSgxOGDPnSe5VMI
Wxc4IO3aR5VB9a2bso5Ets+D+NQ2F11KRNsh16MEOpQOqGfV6+Kuq+x+U7mQBNf26W3rjOAYB9Ho
5VVd3EIcUWBKDUOFrtzpqmqoXUttpsaQEQXXHBS8MilxdBq7oMfcyCI2hyUvUZlHc0phbWGV81Ju
6qaP8aU49BGERoLCDqIUc07DfwgVxmQno4NpIc3gQqVUzbjsxyw5JI3laJA/GM3ijz8SACyxFFRm
CklnCOh6iLpJ6uBJbU1Ak2D8DGtWNMXWL1QH/+rmke5MwlnBpRgFxQGwf/g6IXf6qgkcnYJ47sZZ
y6XooLD6SGnkDtDeiZ1O+aYFHbA/dGs/0lboJ322vvp6OVjO34cUcr0mRErRkcDC8hPONQRAhqGi
0SG8lqFA1Tjd6GSO2q2Ysrf1WYMTcarWxu/LZs8SGlgF2hqFDgu8ogrfjs4HS450yw8PXdYekqJ0
Y+jz6F3qDVTeDQRSNfHPyxbPHQVcAdVsgsQMQ2MWX9PuSWKokoFMOGhUm/aDXagAeSe5N7YfqR64
rYx5q1bdDHhcNSWBQhFOpi9hXmkM8TD3LUG4nR2cr9/DuBcwvwIGSO6Ytn6YDAFFzcyfJFtOn8Ns
sjX9z79xp2bOoZ+0i5sIVatpgCcZipu9cjB9eUNC3zXN7iYwzBszK50aH60mAUJMbdxiMraVqq2z
UvMKvUTb5unybiw6Dwp/YBRBQAF2htM7atYly4TMCVonaWEn443RvltCIsCzVx5cB/kzyNVlDbkK
350EZxOtegzT7dNYwyamdjujX5KY86EZVbeW97WpQNVYup8lsiWFUILp3D5R0RfFYwh6uOdvFAi5
TJLf+N2+GKwtcMuuOSUeDaDpnhbu5I+uXkn7sh6u60ham1MqSD/POwY6+gWMlQKzBTJyee5qnjIt
82vD6PZl+FQboa1EldcN09VoYnKtecpz/SZNpZWZVB6ImsBV+6gaEAMFfGK6MUJh1//sa89+DmAM
OPnoUePGO91zgA10MoZmh1YWPoflvAqdNrSDnU4cbQIgMXgFCwFYUQV1qIWDD7s48CAqBeTH4itg
tImLZkz7fj9GUuzgwbEKDPTEO2i0BfJbrkXuHJOd3Pf3pXQAObyNE2Ln+Imk6Z25eL8c+efXPVuG
o5/Drsaj6z4qk1FqkqHfGxpIQIfUqQrLMdHN6foXmul2GGFQTsmcIBEWeZYCkhqAjekgOQEwmduB
oZGTVNG7ft+CebbC/BU0kjHaU7tNN9lUTtwhfVeNdK9W8nboPgSOs6T9JNuD4zqGmHD/IlkAz/Wp
4+msq60EtvV98G6uLWKjmbliAh4BCFAD9OREr/TzDiCkBwF/hZ8AWp0DoctC6dUwS/p9V+vrnCrO
NLGAy6bRGbQJcLDQG7XSVWPa2pjFuUumcC0Us2JZ+anXKiDO8BreW+eyplSJ5cGneg1wUvmY/0jd
4obe5qmNSTG7HO30SaT6ct6Fx/sMdSW83JFPyHjWnK5zZNAZAiIobjG9vWdGvmdu+9IJnyeYxLLf
pE7wItjbM5QnbBrIAimDtilnWYQ6ghsd2HzIuePplEMqU67SNSnQCyrSVdKgpYcKW9F/BkRUPjx7
2kM9A0yeuFYwlA32HRbzR8dJL6Qm6koULuckX1tjtumVyrVayHyD30GvHgPo24dmu77s8PldBqvg
pQKGg7KmB2c1CKRsCAej3pfVD71+m3CpXzawELyajD4K0hWM9LDRnlO/5IjURmGq6LoaRWhbHU3d
trRuk2h2umHwApnmdl/Ub7OibgGOuVHDcqtGAqTUWZqGxf1CKn59pM/StFmNJxBxjs1einubWvoV
qVARlq7SId61kuEV6aPAbRacp8cFFpGgaRARUQzCXxKJrKXYaeAdenm0O+N2LMOVoaWFQ3sTk4+k
Xg3GgaTgdInBKUhSsBFlmhOljRuQdmvkf5414vdo0IfCnIGlgm/xdBsKLeznPEuRPoXDbRLii5BR
vIYJXo008LoQFXLNH8D6JN9baf+okHmXkeqWGtKmAwemLZciOc/FFULZGAdcYf/nvurKqPRd1jUA
VGeQp0gPig/4RCMaCmZ/5WwfkJpjksTEo4h/b8n50FmFBoBxAF4RY/6kFYYsrGSbpPclgLH/x9l3
LFeOK9t+ESNI0IFT+u1EuVKVasIomaL3JGi+/i7ovLhH4uYTb/egowcdrdwAYRKZy3z/1bd2E/kU
bPVKb7tqztUmAWNA0VCFGf1Jpjsb9hpwxZcy+KMYiwbDjXUymA0AajIDEHtawzB4mdyeEkhFSnZF
OlOrQitvJF6dO8NYMBd3Haa3dhKSQQMVOgL/qnUulgzZEjaN2gcih1oudu3CSSqzUVyx8tkMYYpi
L2jwwMWmN2XZLP/NFH+Ov8o62kku9FFWMMVNZI3Smya+fv8Nt5bl5wCr82rJkl6FemQfsNzN68Yq
+6ch3TkdthYlxFuwDaEwol69GjSa5zSeMYl1hMOP70WQZqbyHYYL0CWO9o7gzSHhZaxDXgDS1mvC
WVJAc1OvNAzJLR8j0eksIBqYzyzllZrSnwh8DDdylV3x3K0rTYZpMpesI2hdrs6cIR1KMULNP2ic
zqkZXLggUxRUjSlY9Jz+7XnyAAl5U/ET27CTPVDn5tXDvXJxEEM8+MoTb1QybQAbug/0iGfquptM
Vgg379ip76Eb4wCvVe0G3ToDOAlaQYEeZYj1wd8PbGkow32HBLw8LAWqDmbqzjUqMRYuHZBE7OoB
Ndq9GiQ/W9YHHapX8OFCeQBp4mqygccXjaKLcC5UMH+CCnO1SFZmHIt/DoXHCQS8OMzycJEiW1rV
b9FdDRN4HeFqk6ClzRWtDYjzZHswleuqNo8DnYD/eD1fMXU72tVTjjcGBHJIa4Jyc4Ok0zLu5Xv9
MtjZ7XQjmqB+GbawU9H4/0RGhRo9MZiXrksacUZbUVD7PhiOkKnNH+lx6EzjVD60L6gm/SoeB2YO
j/3v+n2Pqbe5ZsGwJHCi+Bj96jN2uKMHVQcVzHhYYPN1iR9wsOZm+ErMzFbTXYXyzWUDsIvMs09y
pSAviklNE8h2Bgrek3MamypcbBL48oz/KiXiWCB051E1uwJZ1yNklONiBEvQp3dSC1CcbDfv7Ukx
+7/903iOT+XvPTPAjUczplGHeiascCE4sU4/oeIEGaIK4xuP4Xt8KA9cgVU7THf0UTFFVzyL/t43
3DpuUSdBTfBD1mlNq8imUG44HSFIlGdFyB1pguh1pu3kGhtRwF8XecWa14bW54zWKWyW82kIpgkq
tnCpFt/b8B9DRrjkqEZEQK7R5L96DkEjtFbVjGL2oNw0sspMyqAmv8VdTNo15J9HAi4UPGPU+69q
XJqqUTkVQ0SyZmt+0k/RMYMSSXQLSw87vtvDkm/OHiVgMAG+ADDRKvkc2iKvAfPqA1InZo/LIct+
NMoeZnEjWZLg2IZ5A5oAXOLVSdkO06DGlTgEYUzMVu0tNbotALoZiOImDEWZdkfca+Pywf4y8Ejn
btcoG37N8iW5xLBCCUsvmszRaCwp3hPB2niW40t9irHKwIAmE8pkQQzlLruBaoK9mAB8Vq8cu6v/
qT0NeImdDGbjkPoScpWToQ6jj9qoDEGMcnYjJz7KpcdJq7yhHHcwLVsLg3uWQcUEXaer4t7Q5HKi
CfEAdZ8XRQCbTXnrlD1Pja1TCQ991FFgDIw7ew0ykeaZQVGu4CVE9XWyFSs74oNptn4ZbdjpBK03
vOxlJltrA2tQVHnLG4Llq0nUOimkM0HZUmKzlePN1RU7ncKNtBZFUfTT0a5Du2W93KchY2SUhSEA
TuEwNQZkWjRn6Bs3mWMLrD3v+0x9MxzkdCC/jlm8yg/KsVvKNEEdLkGlUdXfNTY6RqOZPfzGo2EP
0rq1MGCAQwyJ69mRddW373N5GCH3FmQLAIeGK8LqVBF2Vt/mwoDVBaBAKD9JV5S8rlnaXpwQhbnN
H2J1JuptdviGo9AOzeFW6819ufDrNJ0vdTwnYUZMMb7VKdXoTZ0AbSsHZdl54Vx5qE+56RwfM/k+
qvIHRZ7cbiI7e/r6bPwalS/Xz/WuliR1BAnTIG2fRSU9kgbVzALSYOFFURp3yHLn++WycXBh0YsE
bCWKf6Fh8zViVahFsZShHOQHzp3O7kLVnk4ahJEgBzujPygI5h6f4hrfhTuSi1jAFRX6SGT99pqE
qZ8yA0EVL/IzJ30QCtOwJL+tj4bVO4rbek19VG3RH6VdSPlG5+RrdH6wfppkuYdLd6gj+miNTtBw
EZj6iB3T+wvcrY33kLmiejEOeyXrrSX1edSre6hCV1QN6f8bteRnHh8p8eneJ72+GDA+5CawbpMg
07FWJikWXS5pLMgf3Bg49VoqhLWpU1hdaSkmHreO6LfRcfi3U/sp9Gr9qqGiLjOfWtgJgOaRoP1q
dpNXtl4onpg12prbX0C3KAVUcHf2zsYx8XXc/LD69F1jATqU4Yzg3OBZsnO3Vy9h+NrZk1O5kIcO
/XK4VJW9m04T/OGvr0wEllGSB8pVQRlkVS8GgSusAQeTg+LvbEV+6Rae3t3qF9EtndEHeWFnz24u
pE/x+O/5NFAVGreE1og3i8dUdRgzle4eBWJYNxhWUuO6DH8pqMzrh8laHOrX3p6o89axwaVvUDjF
cSzSdWGe72kplxYSULX5HRbqaYhyCz/srNTLYRFSr+ihihPGdyE5VdGJhqOlQY687fepYNdXOEUl
HegRUO656dfqsy+pxkKj76SAXiSXOIvfpR5RbnWLW0ksYBl7iXwQ96xhNt6kX8OuTpFOGFg56K2E
U0RyFStHqdqsT5yOW7ia/i+epDycwXXyRJDG15t6mRU9LGIiBSlR7a54USQkfcJLVu89oTZqqYj0
AQGUVDw7rldzRApFm8jH8ciPj+ICC2e3QjVst4m+sXMIJP84QAIl+Ku60ADH7rHXehK0ncN7WZUF
o27JlGtL90qn9KBXubN3tiIihSBAb221DcVmXsY5U0iwvLaH7q7/ObjJbWiWTvZvSGAaKmyfgq2O
wzqHapueUxIYfeINlW4K6IV3bE++bWsHIHtFhUuBI+gVbDMStKWMmpAE3SKYJBWO3bTcfT9v12kl
H8l/Q6yOHEjW1kj8IyQm5G3WT42c2kwfbaL8mFEp/T7W1kFOeN0F/V1glEFb+Hq+CVEtCuHYyIGc
ubNm92d20KHYyBSsB1uILeNucVInCfbauR8oodVBjsAwEualPKz91VFC4IsspyyTUYzJW7s1Dv0M
rn37ABUPp3WyW61zhsKqzvS1nnGRcsOz9O7f3N9ffsXqZNGVKaJSlPP8JEZJrbHS4lzCyrN2IvwC
u+xMWARE3M52l/S8uZI+TcBq5gFC1cJoQWgNgp/gnIkk2/u4PHH+bo5XL2Uh06syopjj3lZmB+R4
jyukZGf2t3qMrNbbTTY30iFczEDqcN4d3nirj1qmkVplYkYCOXIMqNPGXmwlDrXpmasTJYndhRde
TymC3dBbhw341SgSiRQyxutHhIxsnmgV7gjeFsr81O1fEt1hlmSBKX8oqp2G7gb6BHaA4E3IgCRx
7sTq0TJHwhwK0G+F2iW1kzD1sqVwa6k7kKEG1we1PdJYrB0OMY3d7zctn8X1Z5UB/EHpCDgcCAV8
3bMJ/Bp7FiK0JIYHsfkdta0jQ5/5+yhbx9DnKKtjKKJd29CxlgKsITeOYmdmP1OwJLriLgFn6/tg
mzehoqHCh+oAHp9r9GQC6cGibgAlG6YJpe6WWT1u9lFLvCoCZ3/p7EETHCVVLV2pg2VmO3O6+T0/
/YC1gssyEjZD+1AMFgpnWdEQHnGBwNMFGKKytbImve3T9DxF+qE29rgbV0kmhBgVKBJj8SoUO2f1
QZWBxNEwgJVSa7OZ6/Mt08pTkqUeg1Cw1Bge4HEug5nNzqRfnQ88LrI4CuA+WqlX4AtS1/jAQHKq
Ac+rxPflRbAIdGIOXOZEsJM9RbvNgX4KuFpTMW1UuCsBSBjptamkkanVmk8VwYfbhhXKlT3OIDnR
7vH7gZKrwwEDxQAxv8iWgbBenbUqEce0yTRwN7PykkLXSGteVfRQNKExjahvzNaY/qTSfFcQCiSl
NALERR+bPjkXau2DGW2Nuu63gn4Uo8brxeFNlQG1UsR7nVX5zsa7uhhWP3Z9arMYVo8S2lu6eh9F
kTmKb99Px/WrfBWBf6ZPj5pkLNJaCpUukAN2Rtc+dwUn8oDrDM3lT3fInchNrd5ennfi8nX85eDi
cbG5gWtCz+Aq2VjkdsGDeQQGBIJZ9UAciF57IIS+pAvtTTi5m0MZ+2IcPqSydB8Ow05mdb3J8QOg
uwuvVp7roCP7deCD1DTCwqAnV4vagxIa/qJXdtGfRSa6A7gysOAdbYMuXtX0zveDR/VsY/QgD0sc
QYqEeH1sLwqThgryCEEXDy7UKs1wLk2I36dodUkeI29p9jYWh0qwFrE1O6V3o+K1iHs/MhRzDk+s
PRQMCQkeI8aj1NwJWe3V5WURb4fYNzgsVZ5NNv2EPqpIrbm11B7LNTB0PxQGS0hPhW6W4u380sZ3
9ejnkSullVmj9T7c9MXReJPUtwKSftktNCbVNDcX44UsNlStzKZ1UsGUajcaX9L2V1YepuhPK7nT
MJrQ9rQIqbxOAvZ0fMlpYg9TYeV4WJDy1IiWAgcyhZoMANmXvH0R2hPR7gWsuvjMsP+kP2LjdeSp
Iu4EtENj9vWNmJnzdExLr65sEl5IfoIwnzgfjRqU/d/Z+BhO7lL7le7k3KS09ovMJeOlg4hddjei
GhG7eWvR0i4Sa8lsAED1+mapYWTqR+SvjkKJ4NX6sRVbSOLZY3/UsnvloYkfafFXKp5HEX8KlK+b
tG/skByk+rGr/FLwtDoD6ewPfONo/6PSTh02Sn+U6tSuGVg+oMJ0PXVl+PqM9JdAYk8f9HMcApKy
KHYLIQwZbt9t7rTQsc0zINIwTmS5cV6bKPtbin5Du9+JcEmoYM9aBnQ99OBfZMMx4FGnlH9Lege7
BHMQgsE4F8KrulwIOyoRNBiFwlVLsLdTHZCu6iGrZfyen6jQ9OIxZHcleZZl2c3AyJjY73qkpq6/
tUbpLYNsCmJtivNyaFU84aPRgtCcIypvgFuaXUhMnc5WQe+/3w/Xj3rsRViYaBI4E6DurquhOhS2
SykUIQ0lZ+epTlFyVcnPoRX/FjR2iuYgjcDVy9IZENgn1qM3Vid/v/8NV+kq/wmoZuBVDOw8YM1f
jwMGDsqAFiagEn1iaVHkqlloSjPg/SA3fR9K3dr9H+wQCO8jc1s/9Y2Rzgb4yhhuGZS9+lQvEPMI
38Tmhkkt0HnEnZN31kGpVEIzAS7qLJ4sBa4/LRHPcfvSTj8YYxcjbv1mvkxSbypLailRbJjAUC6Q
6SDWDLgVYz+qpT2SQv5VLxrULJWLTAF9MVprkSRfh+XtVJQPCynNiOh+opWgNWmySYvhfZR+VH1j
iQXkZjPhkqYZyvA/E6W/NSbqoWlqDdLL9/PykZev74TP87JKCfQ2Zs2y4BvkmuDq7UFLJieVCz/M
RshS/B51agkSNaOqcoGg9NWmeirUPzs/4irX5ffCp6N59SNmUY8ymuJeUM3sT43qfOGkNsRkuM5R
ZDGPmrIlArCz1wWG69HWpYCVB9YkinsA9H9dgoJOi1GKcRVPODSqRvwlj8V7aRTYl48d/0Y6REbk
X2Kqmz202g19MHvlXs/uIu0kqJdWTy/NNNty1PmsX+6T8EEdNGtpogtRujc4mnlSo7vFBMOLonDF
SHa1SrRLgpJTA2h8qNuV8gq3YhuUNFAqLtFy1FA0UcRfknxe6EOFI6GS0TcAaipp2osw/c6FZ4kc
EtFFRQEqoM2xLNPnpOgsfaycREisZkzA2rwv+toJm/Edgt2/K3ozzPAQes4WJH1Cfpfpz+WS2+hM
2FImwok5s9T8Rp51t65PUj/ao6gAuU9/i21nyQXQ5nLq0PkeZu9mUcZ/BWG2qxH6+YZkqnPkJGKP
ifk1lHcLUL6hsphq+8IMJ50eJ+VeGW/I+GOkr6my+3C4eo3xtSPLkKDjuEh0N79+wSZdJrIYSNd4
i6NzZkdAl2M6GZbsTU89SgeRvddJ5X9yvWc+hdT4ovqUv4UhYH1jjHRWPCZ41Gfe6CJl9/55sZ0P
DUJ30G3WdEVeP8oENqsdGQC575w+8spHGBZDY1U7q2gSozPo7ZZjth4knwKuH2H1qNGGDWqLuQTW
Y7F1VwbeKTXJr/Iequ+XyFZ3cuHNr/ffIer82P40ld0QFlobhSB75w91+KjTm7jZO122jn508kVu
swYM+rrxrfa5TvG4/I8g14ejOlBODq+61u97U7j1eECbD0RETge84jbnldTM4QD+wNT/0gXJ7GGc
vXNYbg2H1z44XIZwTP3XKVMZW3KUILqgb6i/aItfxfVdJgw2YYlPmXRSOt3uy/yvFGZoVEAY5/sf
sDFECSgCoI+BmwFKYvXJWD/ohRpjVYpwrE2n31K7Q83f2F6cBYGLWoHbwFWNl8SqxnDk8AD0VuaM
vkT70wy1M8l3s1ZZitJaWlnsDGtjJX6JurqD4HBOYSSWtgHJYrNOIW8qwEFH9b+fvI8nzursQKcS
bxCkIaIEKP7Xr8cIFOjwNmmD/Ayjc801fqET7RSeWpgxjtC/7CmBPfhgii/oQeyhCzbuWeBDeQKE
4xIYvNXSmRcyRWmK3YafAARwJL0yjNBIHiXlRxe/htIlHH9pmuD3FKpKaVp5KmseUp0GZUrsxkjA
w6biDmrkP0j/9ZyAvCtBnR6cqqtUdK7zMWvyAVM/q06TSHdEyX8ni4ZnA9MDFr4VOSwnO+Ili35m
MMTIKzCCWFXilZb+zfPJZanoVpFuZip4oVmBzL3VXNAWQPokbqqmsHiiL5rR+MyYLVXPH9ReMLuk
dLCQ0cBqC1ep32CzYbXQH2na2BzqP3IKoWKA20M8i+XsQvr3vjlGhmpp+EKS8C7Ud/Kc2YOA7KRr
TM0o4PcZouGbvcoVbDKVYzrB11Fhhzk5t+FgUiOzWK05upD4S2qc0D0Gk/NZaX5IS30cACetUQcA
ZQ2iY4eIpZbI7ruZmXr/xDr5toVzeiokLs0hpFaWIP7Vx5gM96gwn6OmicAMjVG8ie0oXEzZgMVV
OFudMbqSGtl62HmkbE4lrvZq1A6i8qOUH3Vw5HQ08xIZaDvZsMLojwrrVfQzBUN+EzAfSi345aTY
jYgLpzr142sFqW+RlPdaw11glfOc1acKduQ69Wnz1vQ3IxjQugDnd72061Y85G3m9EZuTwwcbCNs
sbohUgJHbKaItop3Uye/ZDk4MTGzahVSH2N4YxSovH2/8z5aKVerDCCMj+Y158B83Xny0nQGk5s2
qKBwQ5Jjo5EfY3e7ZEAAZqnuF+VrWzFrUI4ELDP4thyg1G5lwuzAudgvZM2OKUaQ1lYPSYIxc2ZN
+l1SmNWO5gItq1C9SaZTDoUZoUEpR31KWuRIw+TmdDETFW5+0WzFiA07cDeNIOqdQAd+usHzwczZ
udCJA36OzcbIEYraZfmlTycTXnOQCKjNZcSiA8F6FDMo3rIISz22a8G4lAKxO0Z9vRB/0fQC3U53
lgVPXsBZ08YfpJscsbrVswTfvTmG82ItSmeKkWpqdeUmqeHqsXqepPLRiGVPS8tDCLGc7+f+gxVy
Nfeg1HH9bzR8PgpDn675VojLmkH0Iyja1uqWygJVJtCwUFo1d5OaHUCxGNDtkWMYpReoyBg/lQU0
/g5jrP/0JLaERrUm3SfJW6PcQaUEjHfxyJLBixJ0p9SnuUJyAlPforg3aqSs4n2aHESI1AxqaCZ4
Pqkx/bFMyY1BQ2uoQEVAVbEdhp9hLdypS35p8ABYJhWvtL/KcsqBRKpaAaqDGhAHKbTzmJ3izNBF
gGg6T1eFU0/0o2q8fz9TW89ykB2BPJQ5He+qjwKssDS30BRHCqYBMaS/RA4zswN0ER+E3UT22ooI
BGZZ+sAI4YFxhRcFf7smcwdINnOFYGxN+gPfRDnKQJTEgJ2F5/kZ9WjVQaNaBfcRj7HWmv38Is47
t6+0dekjp6HANQDNA9Ds190ZalJZQYQb1TnoA6fPnQfVx+HWsNB4GI5cMG6AHqxqphwAYv5f8Dwb
uS9QFf/7A9b6AuVczWHJfwBzp8hL/MYrLI7QdSVLtFGNT/fNPD6aVOttgSYW9JxAZgYNc1UPXYpy
SDIJvjwg11q6dBbVoBMi5GxQ5SzUx1iSbRRz3URrnCnszTZ61ARcfZWcHov0Uk+aS1HIK7GSWazb
TdIdkuZlrO5J85aokaWhnDLCOX6ioQlhU0+lLADFT0tOMbbHXP1KR7cB3g9yi65YKwdNWx6oMd1V
4W2tln+BwjBT44dsPJO5OmXoRtD0tsAOncA+blEzLTqwW1QQKQvtPqoDw0hsiXUPYf1Yo44YCelj
FzdOmeU2ZYvZik+tBptjiDUKDcXuemvga9mEjUWmLIjt2SAoqEyXoT119WmJn8M6NOP4eRhSW9We
s7QwI+2IjvzcH8botRRg2hE9aZBPaeVzrQRjDTrngkEzu53uc8hqEv2ct88jyoIsolbPKi/uUGBN
7jLJTaRLlUF5Ux7PEyvM3pih7p08dctklu250nB/Tgr84JTiOMM/YCE3fVo5i5zddtljL+H/EP9M
jUv796FOraa4j9JjzF5YielAxlBnglPiPqbdAqrhI0WltylqXytrBy35U0yYRdtLJ0NP63EZUdto
31ip2bz+HaMY3IYilDTZoZeXXzWETHiVkEJgJNrBi29U4MhHy0tDIQ7CLatdlyZdCsRpAhUsJLwS
qgRqpZki/MMZsAffn2wbG5w3gFD+N1D5Rw3+6waXpkYfUirNQUvgi6OkfhlhXw3GfRmj+QX/piav
nXFpvX8RFo8kyAcBKQwiw9ewcjzVeR8uc1BANF4VSjdLVZOED+0A9iKQDx3ouUb34/ugW40OwKCh
z8bdlkDkWUWVRm1Jyg5sBrlPHxetOiqlBuGv6aYzFGduGuRomqMWob3Eyt5JulHSgvwO+iuo/yBL
WT935WrMCiMuBqAORic8Vkd6mI7zubzbrU9sHpkwUsShqYI/tJ5bOkS13NcSuKBH3R0g6z577Gfm
tQ73vegUPwYe+21nZhV8r/WRCd4Z+FG8X3ulflPiaUhpYvQBVNSW3Co/oID0Nqlc2tgaWqfkJI37
QFq+Oq/CAvgIpUuwYa7YdaoQSmHfwg4OufToEGu8GS6pXb6UPuzalVcctIpfeqq89zG3phgcO7Tt
+PWMYvnX5Yvr2yhHGfRlXt2qQbaIH8qfnY2U56z9BL945+m99UBEzoE/C2kNAAH4z/mUp3FA+kIg
2Rz0qlOKvV3Ggs3i5X6c/zZk19Rta1IhZQLYObQvwSZeHQltBkPRUO+h6wKjxbo0zDEtLCnZWTKb
UYC9hsENEOdX5jM5EA15mHWA1OPAgZCMmUmIpPQ7n2prYQI+r2HDKahCrgEpPW1SxciB3A/xfEQL
dZze/8XShw8jREAgw8HFZ75+nK6qa9ZNkMFBlTPziWW4ks9MAIpyF+29P5WduP9YdRUr4VPIdVLU
JzSTJgWckZYYdqzjpZicY2QjBR13ACAbN9GXSKsTUxulzIAh3RCIYKY0emTJ8bOm1V7R5juRttYD
NrGCJjhwF+L6bG4H0oFmATKRHC6WPo1+VDFzYcXOfbcZxtAA8EA2j6Ljaue2Q55UirRg6lhryuVT
vNxJYAHvrAlelVqfS+B6/W+UFVhhUohudCoYZuIRqrFWp1ncDy58gFOON8D++uf38TYucbQKcdrj
YkM5dd1Fa/VGDjuCvTRCBlQVix9yCrhKRmxpBPBYK/82A1jPpbjzyba6VIiLzAHVK84PXC39uBll
FUqAnBZTPraSKfnqPZpDldnftEcIu53GXdL81n7+FHL9ZIUTQANKCkKOR6j8gFEAZ5voHZT1V8lC
bckvqLnbjto67fH0wyMZGnYgG62GKbclwQMc/g3QJbmA+WkVBlo8DGZuaQX1X1U9ZgVxWUyfGJ1N
+GGe26w9IZnaOcu21i5+Bs8iAAXDPvl60pBFHtB8hNYagckCwACsfU+jHQTf5vx+isEPhE9XTSsl
IkWjEX0b4MphlZiDKv/9Yt0aBfBGXJEQKiPXPPWcNnlRQJK3qN4L8ZglpdnOd9/HuGYH8CsYhozA
A6KBeYWj7eSSGTFBYpA8jQ7cgh4WasYuOcDZ5C72i94SnvfINVv4IQDkoTAAPBVqyeukoOtDaLYW
CTa9t7i9cZjBNqjNyjNuAGwZvMXRn0aUGiNLsHfZEBvn9JfYqwOnCvuehhT8yN4WreamQePeMn7y
vhRDTeUR0vVWkbogqu9F3lgvCIwUDB8SDPJ1akIgeqrE4NAGeSZaKZ5Z067400b28yUE/wmflqRR
QJU2h8bSR+0l9Brdym9Bd3Azr7FF3TcKO3cMe7qVAnmP0cOnbXWOY41CLQi4LBEiDqvEK5ZzWHXJ
ahM0sHKGQbQp95qdZWegeGTmsOzp+2W7sTUItIBkdFfQGaNr8rgux3MHzncD283nZnzu5cdl2tsZ
W7PJRTB06A4RznL9OpvoI0pG1ekNmvrAK+EA1UzZXnzNDiMA6oFHJkhYQktFsdiUD9+P75p2h37+
5+Crbg4bAb6QIgSvZnNxZdWRz+yM/qmr2UTz2d/uDC8tpzt1ghU97PWHNzYo3EO4vzek8cG+WL91
5dyIDSEbtZu2Jo6kpj4cHh4nkmRuF6WnDqdFBVeCaimeJxIdMX0PSTgSs6Hg8MRD7mcMUqmU7JyH
H53Br4sMPFn8IB1oU/iyrDOfuu1iaPUpxk2NR28pNRe40R1KHQ2oZnTFpId4XQUjlhwV7GQ4Vznq
9zmBuydNzzNcNSUh9jO04/QZZbkotOoYsClg9rv6OW/axBS00tamp67rdrKc65WE381Re9gZWLAy
/++f9mVBtFJa8CS84X2fvn0oZ8BkE/g6wgYoT/aaZNdb8Wu01Qk3RKiYAraDaEr1e4FPRZmrrpJc
OtRsmAK9o2lylkI79RWkHVpoH9F2dhax9DMwOKssuRs0NHZkRl+SqPW/X9fX+5b/NhQLgdMW0QFe
XcxhIeRiXWrGjahkDmoMh7AurFLWd+Zge8L/G2Z1N/eimlTRgDDaoFt0ls0O+tySCLJZXEHXcU/Y
ciscJy3ghcY79OvsLowntgh9HgVSKcPTHUo9um4pgvozobx7ggp0lU5BArkulvb+rGpOszxlc+m2
1eQpYXtSh+GvyvZcza+vOhAcKV4lAJfIUKFZTXY9Z61QAz0ZNKnmavFbRnEBADeaVHumQxv1Ih6K
YomjonFNa8rjlC5sIFEwK0D/9DFDYTH3O5ocKqZc2mGOzDRLDzl5VIRi76y8fkNwIQw8vyWoFqHW
sBonRK8hxKeIS4C2nHTk3LTQzqylgBuEqVrEb3ZW1/VN/iG8wUlpPGNaPyL0NlKUvB2WICs6U6nh
sSXc/9Nt8jXC6vRPNbFulbZbglCdj1oue31126O1+H2Ua/IWilC4sHmdDzosV9WSkmolGdRChBn3
RbTYAX18BUg5y4AYaHZb31WJC0m7vajXy5JHxfeCghieCOt7NZP6eZJGRGUusxULJSHbuK+O0REp
GGjHxB5Kc/5J9jbpXtjVnBqLzKBpjbBSoHnDDaCMpU9Sb37ODqKdwlHApJC5OSm1I73tzDNPfr7e
WxgxNFCB89KRsawJoWNKhUmXqwWFD2mwCNpQH6gryevJkbi9tS+5urVEuV4lYkHT+grjUo09lDLE
cA4W1MXzGS0wtnOSbzT6+KD+G2I1n5M85/0iGjOEnsqD7jZe68d/Fjg9p3AWVe3vp/D6hP0ajM/w
pxtULFABm9t4CVqt8sUQcAdhOEyV4uos+8Ek9df34ch1DRrxKAp7KLqjAL4+0dVuWWql02Yovy2/
kp96AFiGA8F7ztumdmenN2VitbmJE4bz0f4Pnc2tX8CZLvwf3nhejTiKY0EJAaoOFsPsSk/SXrnm
A+ToC1DwxFegIG5hGG787uOLIluSo5wMe0/hciMPRHL96UfwZfZp2iWhwyKqpSXAtTnnpmSTdxk6
Xk5st373C93qllo5KhiZC3TT959gN/bqVNfErkeVYVqCCn2vHmgLG7DaAq9ExWZOovtVTa0YjtEW
TCHdPUbVxmEhg1INhBp/FwPn9HXgahOTMJ2iJchb1UxQxUshEjScdXWnXr0BpwIE/VOgVbJWM7Bn
IbM/Q5U4fUPiqXO0Kmqi7G92Ox9qL/6R33OfVMgL/vx+gvn8rQ4lRIb0FtIDpC1rrmWiREKmVckS
KGgfZurjMEt2XOwpSG0dEwijG5BuxUK6KmKEEhwhNR1XGdrSiTl6KY574MQcWN2nUITbLUFt7BvF
gJA9/4dcn7VdBJENooZjMMWFSQXByXIK5MNNL8JPAi20jALdQ39JvbG3YDcm9Evk1WbRMnGgZS+M
QXzQX3Wocj1UdwkutTkQLvox+jUBif2we5vyV+jqM36JutomsaDrvQTn3oCIqiOy+qYTRF8XZLeO
C1vWZieUICdOUEqdDfBrMu/7VcQrep/Dw+4KkhKQe8YaQkl/3UJLUk3FMxCIW5VA+GwA1ifUzDxX
7SHBF9YSetGk6Xcva8/fx73if/PABkq4eKaikoRy49cdWlSyMME8hGOLJbc51reMmYYLF4W7zDOc
EPow8tE4pifiq88oJgmHvZlfX7GrH7C2ruNlO2ka8QN6WpjLfBDgj/v9GK+qxh8hIG6N8jgUm6CL
+XWMylxOcWsAjAtkC9fLKI4RyNC9Cby66BK79vo9dVp+3Kw+J0euQmEISTy6dauITBFEpoVQfZ7h
khBJ2W2YQoNfTBbTGAsX6QZQgPJlZ5jrwxbDRND/Ie3LtiPVsW1/pcZ+vtQVPZxRux7ooiXcp+18
YWQ6bXoESCDg68/E1WybiGtq131xjkynrRBIS0trzQa8XVyPFahNL446eM1AKjMHtQWobS891LCD
cLK7nLpAbqsbaTMjhZ3iVUye+uvroZdbdjnyYss2GcMBELHZbLFwhLiZisdIntZe45wJnT/UP+a3
2KJgxpCopZifDZXDfR2UhgtXsNaH18R2hveTtfrNxQeKMDcf3bNg7qJyZQOf1VYypkUnPy/1IJlC
qnJwBdfq7Bf2AFTg/hhokQOKSFIaPj8/mptuUl4X0dvXL+hCeAEREiEbLC+UkZaVYp1R2xrn9VgW
KXxsy72AiA6FLqA60ZsEQOcSdMGMxCuXhXmZL96YqkO6FawuULvOnCrI2Pag2cHUEFTLnxNwnYUK
AYl0vOvMt6mQnK8neXZ7xjLE4QitXRjwoDizZHb2tG+KlAMRX5TTjsrxvp0StK6J00/8BoTnQ943
YF1NEL/ir1+PrVxYnLPNMUIl0OogUi3WSlQXjPN4BKkssUKSii28WIDcTdUTJIP8lFb6RtUB+pmI
F4Pn5+JKDIdOIIQnF/YWd4MuzI3VEWjBTN0JFAbXSKCGYapPGi0fhz9/ys75yizPh5vH3EZetiUj
obPOjslwqlQL3sokdRra3fPEeGysDiizXW6Z12CsvZpa5CqRBvpoe522HPCgpAiUcs0A83yFWgAF
Qb9rvkHPJvdYSh9SZLgPUBHHVD9ZeunWcexaA4WG0pbCe2GKeuTuuDGwNfG5C0cDdO5U1KYRqOEj
snwMWdmoImm67pQVVThO2bFtu2tEWD+NkGaMTWB0gKrBiFtooOAC4WWYdYgr8Ar2/fy8gJygARg5
6po2bpqLUxihzRrTfOhORhPDsAi1anXyoUTlKaUO9QH20E1/tpgKYUZAvma/B7AAoPm7iKZ8yrum
G6Pp1EXsxFVP5rcAMYGBfC0Vpv/17lgGUgM9THA44EM2+2KehZ9Bidox0tLuZKWP44hW6gAVr26C
LPWaQuhZH+59KEgCzbQR81zQtaUts3KcRScCLilUAjSHFdpWCAohi3Gns9uGKht0TG8mxXrsW9UX
PQjbT8qq6vkyps8fREcRD/4hs9/CGQ5EmpLSrnJ+KqTew+rZlFHtff1Yl3vmfQjdAEB4Tmvwx+c9
0xY6SbN44icKdGLdzWBRYy+YwJyGIO/tEzSormNa7b4edl4ZH6P6P4aFdcHsU2ucgdpI3KFpC2lq
kKSnx5jAdWBIvZw/fj3KcktgFKSjqA3OfrjnoKDUjqQ+thMOwqIexH3roZvi6Jm9YXF16lLjJmJr
pK0LEwNWDjK96IfhNrcsgDaDiEnBdXYagNKPY2NDUx4o+c3XEzsrikCYB7VdvDcNumbnjOuk5QOF
Onx6iqH0RHJsdlI9TXr3raylA5XhjK0Ox2qE6LGM69eguITc5Yb6LWHajVTyTWWUxxrHR2enTpV2
woXy4Z+MR+8fETkb9pEOTapl45/3DSUSLAJPcWWeprwPlORkD4DcF4E+lce4fFp5JmePfn4mHwac
I8iH8C9PAMlmBQbkHiucuIARiAfuyKzFFvvGTr5VQ2Y76dG6jjddMKsMQsToMfOb52qz2lefz5pP
CxwHAg6h2a0GpiRAxX/+MOkEMrTV5fHJbnSIQgOmm8S1qzFwfptHvQJroe3vhrL/YRf2hkAz6uuH
cbatPw//nuZ8eBZGRcSQ1FV8SmIzaKcGiNgChKHWn2xcR40ewGR2DVG34Othz0oMeOmYNpJdCBGb
qNUsLy2s1HuzpPEp14k3pOpWNaEEAQR4gOw0yPJ6l3bmi6YlkOca+SG10BfXjbXb2lncxKdAtxTt
/dnYEEywzw+/rklTs86C+IIMkYYIeOdo8/VELz1fdNehFIomIvpn81r88HwVddAKGOfFJwvGWfaU
PhbJlDtCbpxpUk9au6kzdhwasRKtz3KN+fl+HHexxu3UHFJCMS63HcB26kDngIhwgmJ9whzqQdRC
QAdwZTWdxdH3UdEFx14GXnZZAJULrdaEwGJuRrDpu/RR7+D1S5tNpjA/hrKiBcmHrx/w/IqW+wcv
DjEUwRTFo0UuF8mib2kax6exDWyLezIqVmX7VMH2Ih7yFfzQhcgxG3VBixjy6rhnLDZrnieDmWmS
FFrKs6GB7EBtL+u1lV7V/G7OpvTHKMs9OTZ4uvGAUYR8Y/SVYylvormS+ApB6uwK875GPoyzeHRW
IsaBcIwj9bYz6YYbJ+lBicrntLGOg6H7BomxaiS26XFX+Pq1rc1xvuJ82BecjOjmdxhbRt86gQ5f
nn7vm19l9adVxv4xS0BxUbKFSPgy98zSFlh8nUhh1yenGGoysKUJJuCMYfjtVswIWl31mU49W/Cg
68r7ryd6cX2izWkCH48VuizZQodZkUqqSeGox3tN/JQHiABBWIGgSC3LawHt4gL9MNpi23fUiEoe
K1JIUIDv6vhWqzRwQ6S18DK/nrMl+mGcReAcAInX60iVwmLHd3lzhLEPOHaetIGmdQa8ktWu7Im1
xzhHng/rRYO2M2HQeQ8BNHFUDawxHNENHMaT5jrN1nbG5cdowesKUQXKUYtkF3bwSS7BZzW0JHpN
jS4Bl5JcS01oZ88AU7ka5ZD/HXyznEIVxMeE82OcjZ6Z4mrLVgobax9mPsQ+TF0MCktbRZfCnN7V
7WFUrrt8rZx3noXMMDAZaSKM6FDMWLxPq5AjlUGJ7qTPnBwZvEPIEzXFUVaoW0tXcg7pJqq49YRs
CMIzX2+R83sUmOmwS4GlMU5K9YwiboicoWuF0ZUbsleDykMa9txu86O9ga4VGsvJynzPVxNyTbSx
EfyAeT27L01FpWpD1jQnMSsfCRvVNjSzB/CDR2CJY7529T/PAj6Pt3iFeIppbJqsOWU6CqJaux8n
NOSy2K2qxm2sGE4Cw+0EDvLXD/bCNOFVCpIfEizwoJZJlmVGdVoaGBb3YXB7Kx9uhB4npW8mADFF
4vbPDoe1A0AJWDmoq6D2/Xmh2r1I1SGWkD3HcKeNbqwoAh48P5Zs8KYyX5nc+bb4PNriBBH5SGqJ
YrR6OJRil9l32Rqk4/z54a4LW04UZeeOxTu27cPOi8bGhrOEroZcB72nQdaU6A5YSfAeVR1qx/7X
z+9slQBoYKrAuANbD5PZ5UlVpz3o4SYdwkK2PTAIM6DazdFNE2lTNcjKuUT9pI5lcDJXAt68/j6F
88XIy2MD0NZIh/NVWEJCTa2kgCXGStf07MCfhwCKFtscmPGzczDWMlFAV2PAs3yNBsTwuNjaNXw5
17Kn87RmMdJiMgg0k94rGEmGeFKKa+7QFAGTX6vxiYtmU7FuZwH1IG2/fnsXx4WVBQqLEM85N1Mt
xAjcdFQMoRCg7DdT0FmvJZiqFdlr7beU9X4BRNskVt7dpQcLFiXKF9Ys8b0M3ZmgAuyqedhpckoB
Y6tkcDT5Ycje/psJzn0tVA/RvFuioRsiNUrUpUPYqm9dj7RNAXxrPKpTUFAWmIW8jTIoQg3pSjPm
jDGOMx2YCjD+3tFqaCl8DizUrGy9ZaoRguz0PZoquMuDX5sNGZrTRf4t1m5Gk2z0OL4ixoR8znQV
Zl7pY3lFrHpTdK8d0hJdUh9Z85Rakxfn/QZgRo8i7+Sm2H39nM4CE4y/EDHQj5vNi89cpRhvSlCV
iBISfFKSvur2XayuhNqLY8xcGLx1oOeWt558YDJSV1UJuzhMqgdR3wv159fTOF9XtqEi6uG5o2l7
xseYSiaV0AhRQjN6ADTVi6Qi6PqTWmvO1wOdXRpRhkftA6sKREeoKy+ODSrntK+qVgsFU32NtnCp
0hygIJwS4PcK7nAATK0MeRbY5yFng/vZ9Him6X5eUEkXD4AmdloYF8yBQsd2IEfOADu1lK28Fhgu
zQ/3YpSiYUQHwOVifjlpoNxk4aASwAYCFCN3+t0o8Z2s5UFiW7u2xF3160d69u4wv49DKp/nV5ad
YZRlrIWkuGPpa2k/DPkT9szKNeDiMNASANYJkKszJQeo5+V86tFcrtt7LvMTo/G1bAJgr4/p/+dQ
i/zfpEWWJUDNhrFIDzEbvYE+do0SWOpKGD9rrsE7B1QzOJ8jEVUAJFoEmx7oW6B9TRz6IN0O94FR
ON2JucOWhdo19HJnQYoqd5IbiG+6M/Uku1kVNr/4YJGY4iSBBtuZ365d6RntARAOmS9d1feSM9yJ
1+ROvZU39kbcm6+Jb0MXZOUZnxeNMHXw3LBGoXEO1vzi2iMkkVRqBfVIi6d+B+1UiEG8yveZkWxU
LQp7dTrhyTm5cmuJZG/3s2YOv/966Z4lQfgM6KoCxmXM7cJlCYkQlpOEF1powJra5PD4bZo7NjZ3
INWHcBILBPIwCC2sERUuhQT0T9AUxBl+bm2YNYaRVsCWhTJXXUPhwZAoG462P53uIgrG4dfTPAvg
mOZcjcDDJji4l6d2PNsoUtVSQprS3otYcdS79LXt5DVC2qXoA3UrgisW5E5BYvocChpaWkPZUjXM
7ALPjjnpRBwjQqFMGWANWLmj2q6to0vLF+h1FR0VeH+fnU6RMmhxPMx5M0QaT9YbJLwSF5ZiHnvW
S8jWu8ktVKhcsl2NSGfw6Hn3zp5MM5scjoTL55ob2lhEE15jbfwYu/pYZMVGxM1tD91b2J53jkJq
R6DtrcjNwQbHqTB47gxyu2vpuM/WOs3nV9vF51nELVTQ5Klt8XnIvro2t/k+1xzlufFmy70pzAMU
+NfkCi4tLWweZB9A6MzS+p/feMXYVMD5XQ2lXNoy/mDDrIBBfOjPL2BQIlDVAgZhNpz8PErf0aZB
U1cJhXRXo+Y6mb2TNdV/sU3AUkClFfW7c2fEUWqNoUArPjTHyi3H58zA4jHX3tKl9Wqhao27ngbH
1uUJTZoEku5VjHOMCzSDfgF44zfVTb2GjLk8Du4+uI3DsWLZebcZ2ByQalNDmVRuUkNgKnsUVdhW
a9FFw8P/dJ/DqgOx418DLXFuNauZkg1YAhm94vyOGm9fv/yVibwLH3+4GFepKsVGXqihkj1m2FQa
i3IHQjgnqBmtnMeXhwLnQJ3vHWd4urJptDTFsRQKIjlj1np2VPqUZAHl/crRc/GpoSEF8hwiF4Ah
n5e0lXaIEnKphrOR6ZCh6VmtjHDejp1fjAGZLYTH2TBlsWtkY5RjUlEtjEBpu+t8+TiG8Vbdppsc
l25YEMDUTAvINtu0QW45UuWuoaTPWIpzhJyRghCTRbZtLOFZklFLZsGQGzLfQAyKHOYIyNHIIPET
1RlfenjfyIMDT1XTgWzwf0Hnff8EGB6V0ll+cXmP5KXJtLir8RCSG8jbeUlU/2or7uujvMtoATTS
GJh1fwUxkH1GoL1ZwxGk1GEsq3Uy9DoILAvGNWjo+8mw3DM4q2ZWEtCLZ4wkwqnWNzoSj+i7CX89
KPVA20D+CXCSywJI9P+Cq8x/4J9z6Xz+OOy8/j9spSjXdIid5Mh3lPSlVQ1ITxobMapeIuqgtiDR
1ae7r3fv/2OqJuaIyzymu1joeZ9GRUGwBOS7/skcAzWA+H1o7RJEpIf6W3abbOG0+ygOqybnl2f7
x8jzFvww22yYusZmkYqLCVSQNsaseTbDf1/bLXTx27f0vjuSJ+K1/wGN/FJmCUPMueyLpPpMk8XW
CxMqBrhCjAAGRki28ixAwc3nVeYYY/Z9nF5T3q5EykuH8YdBl+rGYB9SSUcvPRwszR0hcJz1JdTJ
fn79Ri+OAmCVgVMMygDLLvNkJlmUJIoaUnARLPstLVDYWOM9XAiPBhBVKDKpuB2cNT/LmrctASUr
tKGGiiu0gz7lynG/MsSy81k0ci40s1dDo6kDaGRuBnmlj3SGQUfwwSxgPT+7zp5rJ0RKaiVqwtSw
h/UY3XcPyVV+k3ipK30nuNDlHoyPfMWB6YRXe9Fts3KcXXhTn4ZfbHcuKQOdAAULq6oPYsCnBg1q
ddIa92ptmEXWT8tBzkqQ+8OpYq5MB6dNnixzrXFz4c4EMiXWHTCUaL4vMWG6rKnCspAGTH3ilRCh
GIi2rQ3djerGwUxXnt2F4AEtFpAHwMvG4bWkkouRFHJHcJWhbXIr+LeMtQ5qrEqS7oRSQbn29etd
debeAnvB+TzQ5x4RIAZLZBKr9Ar3h4SHDfgK/a7Z1I/2dzgw44CO1iCSyvnanyGSyKhBRgZKdjk7
mk1xXVkVw8KE4GTrSUflpvk2S4eXYb6JjiZa8R7fSg+Tq6VOfat41Q05VO7aQXgeJj9/DuVziBai
VKWsxOcA9i4wWvhhDb8gKuwkuu7GZeTmaLrqnKztfHJp/sjwQDkC4hhJ2KJMVliQJ5BNtQ1xNPmq
1nhaUVyX2laDHCYOf7+N2U+rKPeKisqHucvtY0RTR6E/reZFK14yVIRL/p0DPCXruxisIdwT3F7/
NaEDrhbgxELs3bhqxxMczhC6qptmCGGI7pTJNy0W27QenKYDiWG6ruJvpJqJntkW2B2g5hAehsnJ
u0cy8W2lZMGYwMPIIo5FDU+v4dgw/eIQl40hW9P1PysdtWc7AHPJsdqfcG0xWOxg7Np8SKrOo/Ut
hOcZBIrjUzttOj4CiKPvRrPYZOymp8csnj+c6QwTZECQirUqcdXxVpZfDBqWmeZpUCKR1AejudOU
Fx1ilpVRBAAXB5mVwUsM5i5qA61ZQOCHEQQfdaNSe8uhbFk2wx2pybbr1QfS9g4VEP6gUPTqoYiR
5pgHYC2lmyu630XFLpc7+JVMTqXfJv2hGPELCHFbJPwCqaMq/dRG0JZQjudpAMVDX+DalLwp4tFO
oDo8PcKfz5MKOCKPJfREDwO8e6SJu0X/PHX7yk48S0B6N8VtOK59k1eeaj1k4jqC5LDFswep+tUQ
f1YwzgDIls3M6fVHSOU2jDl1n25IB9MKkEA663sMvj4Qfy41iGOK7zaA1BYEzTuuIVV8GywIl6rk
lLDqu+DplhqtS+w7DSJmpgTodX5nwiYC+W6JSJnD8miEYreN+1nZQxPZ/DFlMLjoyusyVnwpueYx
Hsk4OnJJNnkt8KRtCGxWzgDPodF6a/veF/q0hXI3M3igogUhAVWYgADU/5DUJIhI4yfFs13A6zLP
fcKgOoq6DJU2OqmPcvPY2bCHbKFgqsfHTtL3apYEEq4DQLDcQ6QeJiBFYGN6qHXguhrvdThpwAvm
2OE1Gl3h6xAWVTvqF3a9Z8CSo+nv1FMaZHWzRfHPGaRnHbaiiQq9UV7sbLorYGekwDKma9o7Sa7c
SSQPptZvCWRIWQ/LcoSdqHNz9jKUN1bcOgY0CaFB5EYWQJOR4RW55HWJsYNfGuj1EFVGrZLD4+kg
Ci/uJycyNCh+yzfYDXoFfh34CjQbA13ofh7Bwkokjih7B05doVS/FhyENFAcWd7eFMpTOudN6nNC
5t8BbWqOKkCrmqfc7p+F2WP/ZPyGaqrXkYc6K327geD0UPoRP3ANOr5C9kc4jxE7lMiEpdV4ptl5
XQabt6QM5Ml0zKF0GkDha2Xbd/AksXnANWPTF6VfW9IGYBcnSyQ3bWRI0UFLFjRiOX4sDcWxR7LL
YsNP6+co/9FQMKoRRQb7RwRHFJi6uVX8FhMo06b5E0oCbq42O3vwLGNXy99p+9S2xXVKdCeu2L1e
HFiTQkY7DVLz+9Bc2/2rDbspTPfdBTGyHS6ANNd/jVjBWikdCyC2ZBVMD3gF5i+dOOj1Q85hXmpe
N1zfyalw+vzAy13bvirTi8lelfS5nUID0v/EfpsQZWh1X85XPcgAWYPXZyfRSR419xQ5pBSDvFzo
1yPEfBvjtW9hvpBHPoSpEWs3DdQTLREdbOlNqJA41LRN1NyZOt2Y1l2Sc1eOWzeN1rwgLpSpYcSL
6imABjMLbXksQ04/l6wRUrb61RSYwbTF6vc6iPugHo97wxoza3W8Rc6mp0bewAwJ0rlIAzS328iP
WAouhUA24sjPVTrsxZPww/wWyZuexhFBKbpFB6L3YEN2ovtoBx8mrzppR2Ob+KuF//N08fMTnTOv
D9cy+Nmo9qhixFnxUw90VCSKK76dxU0jZ9iAySQOa491bZaLUoipFALQJozZak1AoAvE19pTZ3T0
OX/7sFDOLl82aGCDhBeX7Yx9erAP7CHyNA/uBG7kFNtqn93Yu7V5qXOC9LmQ8HnURSITsygl9bw8
54epHse98GVkcdZePg6zmrib7OGV4sFcy899hEvInmwMhCRgnUaYQOAGnG3zQGxXnTjO82d8MKTN
AJig8YAi+ee3LFlFnXBA7UNtoz/BqVa1ti338226z130tVKH3oPHMiZ+ZrvJodh3K/k7OPjnj0bX
QAWb+SOzWMO8Dj+sszZJy0JLCTpp5MbudKfU6mtb/cbgn6dPwTSAWanuhm5PUIjvAAwHfBxFicnB
Rek0GT9Na/JVqHyX0q8peeiY8CB14FpS4gwsHMQrQXQvkI9YsemBS/UgGz/r4tR03xRQOgqzdVtt
cDKjCwYgQ8aBOrP8lDEnBKz3Kg3AbJKmmzEr/Ima2/kkwRkGz8KfZh/KBez7aAbHhTnFiLQw52pg
ddzRU32jZC1csb7X5k1rM2cC+a/qd4Y6hro0uejPk+zEQW1vjGsxu3Sgv13XNyn/bmrXUXGgGUi0
8mst5UeYN4c5G2dupqOMD1J7nCmFFhysem24kVif4XQVt01CtqxR/JY8pHiMdss3Uaf5DWwgzf5H
n2XonUP4on2Nh1duPJXjU8Eh5d5Ivp0Ih5mlF9UPTXpfygCjwnytgkNXLKogU6K3CsAILo9eBQRL
TDZ85G4ygH8Pvlgu7yJwOWWFfbfoSQUvj8D6xzCKfWLf5QVW9hAo9X1uYn+Ze4nGj1KbHUuZPKcc
7HIZquswPJB4dSekwjFgGUTGxDOqKkza+mC3ON7BfgN/0W2yoyprXqn9KtAxyqPebzI0XrPKa3sI
ukGNn8jHjkOskvxskI9a1U7GeVWpsgNHIhemD2MZHYrYcHOuXNvA3cTZo5VGfgaUZltE+zmhr4qH
KR/cCAx4Id8r+ks/mgCNPwKdHzBzKxun3Nr2Fqj5EG2npuXnI7ziIEzcPFWmjrRP8yvcV6TpkMI3
F01ZU0DPPPNHXLRZx1ew5+/0wEVcQVt63sGwlZrBEp83T1cys6onGyu9ggrvmARp0u8yDqgYILHj
+NI2thN1QUcjvKxrKFS4A/2uJfdxuZ9NM9U31HUca2tLj/EvWKZkwyMQHTn8VqoMtA+rvxtjvilU
LHg8MY37rDlW3ZVcPFbDfWy/ycN9y5ONImBTyZrrJAFlqYHUJLDjBh38vnA7ATkM+QbIhE2ndz42
e1B14gFIFbiC5n4c53vI+x8oXDNsUhUOjWV/mp7NTPUkWEkZwwyoj18kXPYY1Y8drWc1Kie1bqbp
oSgmqI8as9zsd5Xy6yplcLVMYdBLAoPlMN+AKCzyPfMuaQ6sjTYZcEh9XO3VON4pLQsMOKjYgkFb
QXN7CYeaAQvgvvD+DyuhER/TjIc69SOJw6kjcas1FMicJJy9vRnDhCYTChjL663dDOko2MjCiJsg
5g94R6WfsNKp6oevyxYXDnMd3pb/Hmlxgc8idFKojpGManS69lcHo9tKX5POWJvP4jCRmUU1XIQw
igSzCEnyyjakseoK1Cm+ns+lYxwTAmAHQoIARKiLA1W1ksZKoQwbIgRb8CeZE7AS0kWNl+7sDdB8
W4C8NmvH5YX8ZC78AKxoAyV0BuOiTTflzRSxsI3xkuhjJT99PS/1wnk8b2dAZywbBdUl8EmXki4T
UcHDpGD3Bc+8AfSuOuZ35vAi60eZyp4pbC9vfxTF6POMgaBMD0yy3HSqwa5HlE+Gb2qbPeuZDMLy
6HbGWwFUEajwQSErnjK80ibac4gyD5rkR4q2ZSQYYBGURi+9+hj3LCgyGjQ9bMFIukkl3Ky/nuSF
lwdEOZjf78c+hH0Xyaw64vJTobcR4sZ/HKDgqgYIm3e4fwz75BShhAJTwcj3vh72vDKJUQFfg4oN
1NFRLfwcKyW5bOIqmVJ0p+FhCd9IQUZfZnAvRsyJO23z9XAXrgifx5sX04fEhsk2APMyZtm8GXuc
J/FW3vJt8a2aYOSiOOtNtPNNPg84K/SjYX0uFqZOoNJ3ip6ikcK3ogT5QpADM759Pa/zUSCMqKC7
j6BF7DORA20y+lyP1DRM4E5t4HzOpR/jsMZBvACS+DzMImIhYJakNTEM2Tc/ONwVCg/Cwq7pkqCs
nX6zXuQ839yzIQhiJKQtdfkMFZP3PVdJ1udAxdQbAgqSScqVlX++uzEEmL1o8aDJelY8BqAAluhN
lYcNQ0FOqf1OtVFfqR02yCj4PfxLPfz/vgz/E7+CZlKMoE+zv/8Nf3+h9dimccIXf/37Vf1a3fH2
9ZWHP+q/zT/67//6+Qf/HqKbSBl948v/9emH8Pv/Ob73g//49Be/4ikfb7rXdrx9ZV3B3wfAJ53/
53/6zb+8vv+W+7F+/f23F9pVfP5tMVK83/75rd2v33+DoNeHdTv//n9+8/SjxM89IAKm1evZT7z+
YPz33zTyVwjvQ3wfZy5UT6BW89tfxOv8HUX5K3RN0TQD3E2BPoWGVVJRJDG//6Yrf33ng84CAkiL
8Pp++wuj3fwtTfsrmFxApuE3ou0B9Y/f/jXzT+/oj3f2lwq1QZpWnP3+2+djFB1Y/BZA7hQAxjXo
TC/xSk3fRnbJRlBeIrqBNMsLKkjXmTr6raq8fHgo/xz641Cw1Hg/Kv/IQkwFShzg2iIBwZEGts97
Ef5DnAIfBvxePe2RdKfspkglX+GKdWMmqX1jJTAUruyMOxYZ4w7c6AkyIbr0zZ606AAmAu5NVo9r
RKW1N636S4eDoiOZdrW1YHF0Hc1fChW1QEPtdqKGjkY98TaEyvSVkgpyVdUWEsK6V7ZdJZffSAaP
cp4FRNgtVPUVuPr9+wuInI5imGKr1kT5ViOBjC2S7SphTl5GZWsflbCQSvLM9pge/eCZ9NwmRnYt
t/zNnDR4F4k23xhQY96OcYrGvSAPGujGWxElk4smUh12OerkQs8TiENkQ6AZxUFvevk+QQ/+ENk1
rsCjmLaNOaEoJsl8O4w6OBi0kW9zFpFbk2/62kLPWuvZjsio3OdFEcYmnY5TT4mD7rLYNhrNb4Cf
upbzVDkMeD0ei000gCehXDNDKV1bR6tfye1hP1nFuJfnLyhaiD33cshz36jSTo0KdqUhYd4pAvKB
6TSIjd7W3R5G8pBYPJoTZBFMRbozlEo7VnJnb1u9ehg6AAdgPFS60BTele1YbGSh3FfwsLsrW033
pDtEfOmB0VaekSgSpwe5fOhNyhwLZuhHI4rGXabjJjSWXidGI+jlQb+rJhRATShBbCRC7uU2anYE
N087PsqDSY4MJC8XoI/ENfO485Uy3fY0ma5rpYXutqaIrTXI7D6jRw56+Z0URYe601snEy38LBvS
Qcu5es5stT/kndUdZCKBiWYbW9ELcctEXt+KrDe2krZHOR8Wlg0cJ4Hq0nfAdDxRPdeOLCXVZux0
89TU+r4hE+q8gwHGTjb193UDagug13CmPAi7Ka9YbJtXPBvNqzoHAczQRRKItiAHqNKRg00jaZu3
2g7KHuL6/UvHmn2XVuPxj39Ke1X29B6dJoFrsCMr1YhCdCw5ulmnTxjBMxuVbuF4/TLQ9KjC/+6E
KvoWnnu7Us9lOL2hRC8nFtDa9EXLYahpF3nvGzK1r3QuoxHVd9h6uK15HVqVp07Xu6CfrO+6KYV6
XY9PUSO9Zk1abLNi1D3gpSU4npX02OeV7mGLQfqSavqxL3DmTZG9tdgAOenuPp7y9Ci4mh61TiWB
PGQPiQUvjyIWcIVVYKvdcE8bwZclKU0KTxlHNcD+gOUG1WU0XmXqACE+3qRsHG/KZPKpKWSnGbgS
trhXVvFUog8jgH+kPepdsdQ5idUP+76Prg3RDPuoSie3MdvAQs3eGdVspw/FXZUI4FML43lM0e6M
YtSsLAU9lykVbqJL7jDmaE9o+VvLu61WyEiGu5xfxzYBqr4ktyVroH40eMkg57gY6pZToRGVUu6y
LIq8slMObcJ+NlKZ+jQXdwTYLMdWYhT7rSlAL/IBnnXDsyzF2PV9A4xoo0/XasPuS1NtAhAaYNtY
SsPd1Ejb1GDZU255mmpLHozY+T6VVfbhy/u/Za0OE64Ettq5pJEd4E2jT0hJbwf430kq+oB52hXH
yoyyIwUaGPO9KXqSH9Ceg2IW9NKNJp+8JqdF0Nt2FtRibG/qIj60lZruhlwGBS5JIKxUbhB52EbN
UdeCii18XDVyhKL5htUDjIIQHN2KUn40c5kdhRKxo4aK16EmGybwZ1VKxj++qNkE60zYeU5RlflK
bygPJYLe0GmPfZ9k28HWn2JqZYccP4L+lmX+qKB04MOUtnUtMWWOZNXNrhbNrQXG5cnsZCCqeQSQ
RVuMt7oeoTPa9H4S9fYhNkVzJ2vZFRy609MkmbEPyeajGKFQlbHhhwbRwk3VKzmaFTbxzQa4yVFo
7bEo+bfOovBwjDPotqhNjzpAqnvN/xJ1HUt26lr0i6gCIdKUcHLo5O52T6i2r40ABRBBEl//1vHk
TU75Jrtuc5D2XjFOENQ7RTJnHWE/1IrZkk3Zz75B6S0BZ5L2iQL4Jz9Qj7IcDA0RVraiiq8e1mKG
M+iiVruBNOqf6yBmx2yW27VpozfHFnPysHs8ofMYUfYbmZCsjzMdzb7kaXtENnZhtBMtKdYt+s39
aH2PFiPOq/XbIkg28y4QzHIgzqcl50xVWc+DI/O9b04If0OI+3ygeGn2YeMvP0ik3vjq2t+p2BCf
ZpR6VZE21Saz01LX9jIShHbVtBNv2oHdRt4+/Y3CxCKqrf3b2nE/AgHret/+1sZ+4V6L3jhavPfI
pggOAAHbV78ZkNO6pnlW8/Q97RBuoAbuvbqHUzVZM+/WbRS3qUyQhjdNwVlOPgMFRX4KEMcfq8JW
YPHO3VYoTz5GYKs82sBRyWg5o7pDHpG13u1m7tS3WVDBJ4IvjOCuDOrxwgj+kYrU8kNYeA9b047V
v7/0VZzuTRd3yABJq8Xj/fO/DxOqvjJ+EqMAGHLBHmY/sPPLeBWPj432aGQ0gS5RMRzsh1k8O3Il
iOImQ9hcLdWqVDobrjGONxEs/VdAuMKxALQwDtzvJOqSaxAfIuLoNctEdP33q3a1/ErQ74oDpg/X
+kzcQm9jCFq9V2Q4mhg14VxMwQl+nqjcshj1gsHkPWGHQ5OHjF5DgUIKC7qupT573cwSXLtOPk0q
uVn0XL/EqL05Rpn+SATr/xvq7YQc0PhdwKzbT96nsR6p4BRQV9rJueja3j80tp0q3JOoxJyAnNOZ
VzXkfTtuZbRL4dI/DQmCzBqcnC1CZE5KtbxEShnfJ9EATNxOw11F4gSFWlY2U4SmVfy0ibU7ptBE
7vUz0jSmY9SSEf313XSMx5gdqGUb8or4lnvrFLz6q5t2wxT451CP84VAwlVpD62KdcrR4O05BBFP
ffRHHcMB+zDwlPvCfPv07yPp+vc1JHhPgwBZIVuTXdeFpNfZ6una23Nb43rUwaBPcbyOH1zUuaQi
/MmF+YIx8LOVIeg/XKI7fCHV2atbwHyPj3aRuqLUSFxZfbxbOrRGBMnIn8NZLScWx7///ZWg/fMG
fcvFbiPJAdIkX6S1TxO0kE6a6H0BxFsqJ+DdzvrsFI2BKtdJn/iQLa90sTSnqyS/uC+rWgzB34Wa
S02h5WDzEgEhBTYrGjG+gVVvkILI5J2lfbYf0yQ9ZSnIimWOHzXJDX8eCUEHy7CFv6bB3LquSzG2
oexm82h82xr5Hep12/vraopxe2iIJz+8JnxVFTCzm29g7EBEAnufsxYJ9BGVhXa9eQnS/ojQxLVU
URLeKey9mNzEfNr62L/AgqR23jS4W8zE5zLFV4eJ9kUK/Iedm2SlLCrp9YC4anxH3+IpTE4bkh9A
ozD1OulfrWz4nY9E7S3HtyzET/j++MHe7SiRPBgOPYbDxV48Ru1l0+4Lb/Gw35JUHSma1TkgxLKV
Fjlij3sK4t5rQh3aIyWzALrx4eApx1QQbxUb+4Mw88ljmbkHXrw96wYqGgf7nKRR/04dvqSrMKdG
BcsuQ34DXu8GR5qL9HXAfVXVUN1d/Yyxc4aSkSpImq9HQVxBmO7u/YhAwEy40qmM3uERq1KJunM8
zPYolj3CsjDQpzquXBPqIw3mX7C+ubtt5FO7weRJ5hcpMZbriSZ7q/vzEg3uL/6VXcZ0+ytY8dVN
V5K88JX5O7a27syiNcxZIKYSPWYar8e0nrI2cKe6ERBlLBkizJvMFlOEZl3GR/ExkCncQYaldx0X
7TVk81+6BvKOhSivA1xPad/I+wDg4S4fHyKyd2JTd/r/32IZ1zhzbdlEmp5k3dITLCriKD0sSkTH
GE/xMRAfneAhokNaTc1Z+DhyFOfNp4wnv+Ddfw1bxAsTwVMvvfYzfMxDM8PTWZq995Ci6q6xWNH6
Us+q2U2SQFajhhiXDOaDWbPoBQ7FnSMNB/VGg9dhROT94Ebz57Odtl8aJrBnOdbshA62sUz7Vn8O
SsH+sWzNRXCk0sSDQNk8RcAlg2vspcEjQ6/3WOdrzSGSs+P0rj3w9SrkP5XbTG7DmRzgUJBD6+7p
GqLfw7ToZRRZdzAKohHrmm1vHi8As9P6ooc3DLSQ4esMB+KU+Ld+GVQRgoLbL9MAIzF5i9sl3Vvf
xNfBoHu39jUEU/04dlW8LiHmX4wCvu3fXCpYPjkYyloyBEdJ46VYXZ2dh375tSbubX2szjUOsjyY
Tsjo8P8IzvYB5eYXVdxHG8CAZFh8OwDms7ZM69l7YZIH5TCS7dlwBH56LRoGm76mUHghZXO3Qu16
T4iCusNBg5OmcjsEnUYApQtqrO6bqfQUsD2vQQGm7hnvFEVxGTjGbkguYd1th7Cln4Ppkdfu8CZH
a9Cepy7w9mgbOmWL7M4LCc46ca98MjBVbw9C1QzhKUHhbtT5FKX1k3oBLED3Xh+yvIMMmmwN23vb
aHJodypkmcpbuyz9s9IRroiEgpcVUfK0tNFpmdP03MWEYTatAXPX4nuLBXhh+h8uK/ye6XLaGmqP
ZEFyWLMFmKskL3qF/HeWoh8CjUOQxzQtpDAhRp2hRXm71ci/b7L1lDTx+AMBqwdst92zWXRYDgOg
9oVBgZbNzP0YTR8VAZfbMUgEr+jcDnlMR5DzlpTx9g0d3FZIP3qfEvoqYVYqsaN7OePLudtQ+emv
SNuvlQqQ+cMh4Wi8zzWaj5A4QtjvUoLFL0RWhhe4XP21of5Ix7gubI9NUoVL0S1+gz2r+c9blmes
MLSHogZZRTcvQqrGlJ7ode5nNGROTBUmS2yxirYujRm9nHTLLtLBtR1on1M7BNVA6AeyOU8hIKA9
ZVhsdEyWEsFr6BFC6fZQ2+TM6Z3E4NFj/k7mGPM7YO1irDcwqPhFPCc/YqR8gLWa9N6fg+c6NZdg
g4RL9Aiir3uzV3Fwr3FW5Sp42wL0hCtzAQaLcMxuxZzG3M/lFtbmTY38KpKoEml2z3r3hyCEYpfx
ZsCJ6IGPmNOjWxoY5cYmAXP/3VLXF6NPWWGhzco7jqyYkEGNRPqbjQd+hFhJo92hGB3i+AdAyojj
zBMFcoNp4MgCj6oztik7NCWj66zDRd+XYettB6d/TRGy0TJIwVjgxtLFAnl/3P8cNv7aboKgfIoV
Y2iBjSQDKSfEmHKenclC7rFVyDfZlkvYOFJqBvVbQKAlozJDyoqpUeaB6a4QuGlA+8dr7j+eRdbn
wzTo3dyTDr19A/qa/33QrB1OCqVwx0hXyRbZnPSDwr9AUGaRDBc7ZT8ghMYRDGGiGeIXpLz/9BY8
zGFlO1RIXfoNJDr39UkMDWijqH5qLYEEIjsGvdcfhVxBqPvLqcZ+m1MyrrvBG3etTFXphs4rVLXQ
+T89t98+moHyLdA/utbcU5u8Zf3yakAV5DQbX63nczQ8YO35jiMHRDFpC8z3OPC36Git10K0hjwI
MYYQyPndIZyDBlajg8N+lOtoAgXap58J4BRkMP6dR3D4j1L4wL5yM+4AkR0Ha0C2j19bm95l1z0z
N7xmGO4ueqYXg/LzZYbUYh7KJp0vaiR9MdTea7Ssezsl39Fg/iMbeae8yVfN/ti5+SPxjcnBusH+
6XSRERhd6qYyWFAKZAH3UBnyEYoI8AEo/6q0Vm+xwonF0qhHMLHfnX012Z0/hD/YGm+nzCS6QkcV
xAw8bQtCoer1GoKVDtJU33bnJiR3PrRJnuJUQES1yD0BA2oaL6jNmdVr734lMoCLnC+wYbW46lfH
xr2l+NGKcHs1kanibqgLbWuwIJPeSi4nRJKPv7qH9mXSyV/lsWs28lOSZm/AKPzc9xDCzvxuKcwA
/TbuIlpuEjtU+J0FXJQBZ783t6ynBdpEY2P0+Qg2Fxj1t8405TSOQcF6IDSa/+SM4mRh7CP1+XPy
CJZHog/NazsHZZM9ryz77usMFZAT5DWhR/fO9X/9refwTQ9d3rXp57bFr1u7XJmn0F7t6JdZwDiy
tVwGiG/7LvgeZKtuRtI3z6fkQmxCCt5A4jwmDmmFEbwEqLKHOAMhVGEM3RLVTz1oMXw1WyRG9PQ1
IXVbmhYCHoLsuupBnBQ6g4mdcPpzpeQTpc+yhIwXDwr5BJ2E/mcEcZ3rYTrwgSxXnAhqg0M61KgC
69cEWvD2wOVwUIuPTBMdAqHXy0sdTNdRokFm9WBUi+Ifkdl0ruLoTx8Of3T4xKFL763NDmFzjhz5
b0gSlL/MXponLjosTlxCMUOksozLsz+hYitysV/RxOHQgCC7twlO/XUzRU8BxrXtUnhpsPeBBkKu
4s17EU5mh2aioxRQEUPJ4w6xaJ65XXHWsAVtg2jQA4qsoOasS2fr+kj8kZzFOk4VGaEKapwPkfv6
BjExOW2gJ6AA7bx93+0x6WIDIieVrVeUKG6vrVwIFKcZBMPj8JVBSRwHNZoVvYXhSn90pvkBwiTh
uAKya9JjbDCQJnLveRMUTjMEw6D1ASRY/bWEVyBSWOKiED/p0UdnMJ33qRhJma1RknsGFhIDoK1U
UGvnovabsvU51iZIuGE52HLrCJJ/xfvajNmu1umzxyIU1S6O7jZmpp0LuH/wwCtHzfrbR0LAJXVj
9KTbjxA8zhEv0aHNDGrlwmw7Zy0r+aTq0kbovkgxtJ0UNT/r0MeKjv/rookGu1OiS4sZa0GIEKjC
smm9a3+FKjPiQcWBmO29bNsFTSQrnkgBQX9/810K2x5sWHCq3FdYFzp+auHsjKHhWlYD3XCo/85k
fetn79YkuFkw5f9h3PxJ+3kucLnEBTiL14UhZllPyD9L9AwBHEAADMO7gM/iEERml8R4q7UV/Z5O
HmJ9ybeu5/oymheX+X+ymf6FWex5sO4vVPgMPYlJBIXzfNHJEFwiTwIvgomy7Ky3IRZMx2XmyDnW
AqrxaXmevPYIMySE/l5S3wSAryL1bYDbhH5bzuQuwbBqiLAwKchtzxasYBKAso09lF60+N9kni1S
PQz7Ke5SCPuhdPElNEl1L/ZLMFyAswc5NmELlXCTVM1WlzE0qKgfyfZQ4k3QLYei2oiEx0cglE6R
Dn5IZJjRjn7XnQ/bqGLfNeZh1DFOB4qE+dOcCZ0PAIdZh9zReQSYO3fE5M1qnleYTqELQx8R0K9D
PAPKRkQ44iC7nuA0t126kyxWWKKSN3wV4wCPXjUCErXNw5HTRwRRuOKAL3V9CNh8l3U/46VeVPcU
mgErCO0gs/n3Nxv4BG7EdDjVt3zLMH4QiewFSaZy2oQ9b0s47UntZfcR3R2l7NkZqzz4nJo0VZNM
l9lCd5tqcQq6LClqE+ISgKtibUzwNIbrTz/t9/4Y0Y9BdF3hCGDLJlj0h4dF5r5t9YHF04KX3wQn
us3u+tCo26VRV8ywzZmwEXL6Sd/RcjgUgky/wNTUJZHzDpkVfZXW7FfH6+fYdg79E+377OTZNaik
tr7+CXvQb8VFcsweDx3wV75NJNvJ/pVljh3dhGwvMQ3sOa67qvWD96gbkwvFVFRF5m/gf/SkrTSA
2TJusGGvDsWsNv4W6CbdZqDi81zzSjF/KbWXz8tIbi2wpHxp15c2GrJyCyZV2gn2g2gFwgkUyt/7
jz9rcllWeuzSh/V8Ass7nyivUoi3SyxugMA4SSvU+GJ+T8SxwdRyFlqc2fioDVZ1UqkFtaMSKhzs
rSRfCAwdaUvuoUDCEiHtn7GPIc5x7jAHvD+EwHjzOmr9M1yluGxCywuzmeltMgFEUMh6ELO5tl0m
zpG0h8hRs/ekz6GnDOoiXhKIgjNM7zVLiihh8rJBt5V7VGMko/a9Y1jaeD2oMxUTOrP8dN1hvESv
lQBRZPpanlKoPEfBrlswWtBs2Vgt6nEnhrKKkwSWqQyCcYQs35FRn9ypwHLZWzwSaOOONvixDNsK
DNzgHK1j6E9ZCFonSF4n0B/fSQCYuoNz6ISc1ndNOEwrIvsmK/X2JoE4l81jsIcF4z86bTO0qXiU
kYzQ00eSPYnE9JpkbnoNHahC19rg+O8vVRCiUrIzPxNMTcOcRI/RHvObhcCvQS2c875bkJnPk08/
e4BBtgZkm0gOfVTeDzG5wTQR2TrYh3CIpnyJT4Fv/AIwkkb/4A6N9O7UeDjn0omH5ZTiFvWIz4+R
mMtBQWvYE/mqiNuuJgE9BugYBIW+iRqCVzWaY6wzXYxsQMOVgpvm98Ygeh1bUs4pkFekBs0VbSx7
lyvdkzWF+6IV1yYdxCnGc8xRbRpcIwC1jG+0AP9r8zkc5HMo4wJWfNRq6g71IBE6nrxuhitHun2f
jRAshnYoSRh0JyRh4PCbwUxu6MTtsUQIWfOibdsbpSv263WkOAClwmLp0rM/olO36wagdCDX91Fm
PpcoXl427WNmMCAMm77dezaOzgNBa9jam+GWYgoHqfcsB8nP3WKwPWYtam18iJu1RDqtQA5Qjuuc
PVlr2VPQTJ/ZCgUpGRq4ZBsU0IZ2/Zkw99RiMcYxrJNT4JHCw4uw85MnJk2J3/d9XtD25nnkDtH3
14r4xDwa6+QWjb13hI+scgbXx6PlywMh7eM9iH93Ck6axWj3xiYNkW+MnAwv7jaUk/Rgv/33ScUh
lknWFPOwToeZAda0p8hOvHAe0uDQ14Nnf022Gmt5OHg7X8vzZqCM9RYPyx7DZTUM0WvWMFsKKECT
TdVwOXEQNekXAqq9LAlOEzgUgT+qQBqRj4IQD230gd52ra3fRuqG8xIQc8SbjFPVAYylLTmtqr7r
NlorHUDPYJv+OEfzVMrUG3a1+tGHGjQkij4uFnzvi59FRznqnMVCXVsf/qDWSlfZeb03GaxKbIsc
zOl9d4NZnu+o9GZMpPKYbeq2ZQ62wOTXiqhNcGyWls7bWTi2drDT/W1GCYcWW9FmEiK6araZuIWp
w7MNabvnmNhKp8EQc+AMZkO0Or6tpfM1yEVs8JAMM8C0SYY9eJq+lMPNBuQNSqxOuZtyOp8x+kTA
LXPPH2gRPyi4tuufR083NzTlAg/a4jyCzNjWWCrXXw5K8NitX56E3N/30hsKRtV9ofB4xi4pAGDl
s/PMjqUIRZ7zOpPpfRjSdJ+EWJdF/50N+IqOUH1Uy0RuSMYCihphGdKPZ0xS15ddl52FXOo8qIXF
TIwoCbjJQHfeGq2yauMU3614DU/tDI24S9Jp17fxB24+OAonXEooU97XFpvh2nv/RR1D49yaRWXc
9ufExT+SYSjDZCV3iUMcrWrNnjk6FyMMzqOBTgGGdXtfMwZ1I6BuMFHQZzawlxMYoSe65L7qPzZ+
VwC+SxODWOg77zTB4lMKlh1XXDd/m4zshAG3uNKiC3y3WwmSTiwNnyhccgImwQ2/Zx4NAlISqCV8
gUVXxSvmMC8uzIgRS0MqmC+16XeBFAmcbPFQqr55MgLfndoO/M3xYHoON/A6SQ3sBFRSvrUuvcVR
jXb7QYuS+YCRPUhF/lMAmjaOowpJdfwCUYOCG9Gl124J+WUwyGBZZRdUMMUtOUICUTgye0ccir/r
oflkxMfOgEur7EmM1NTAUTBuIOniMfoO0rkKDLya6KDBGAuhcgXtFPzjQYJhbJWnLBvx0LEfctL+
lxoK5U7N4J9MfwBV2o49KGNnI/pEkxhzH0GCkmFxsPv3oQQJcif1enatQV4M7yaUm69kB4bvGkoa
7JKR/Ynx6gD4YfKQZHNlfZFiErU/+eLOJB3cw5kYVF4WuKdOmV2EdaA2drmaRVbE4BLuFnz10umB
krXbuIvqBQ6Rft55MTTny6RjjJ0QGzVMrcU4wfhhUWPdDtn8HBk4kcF51AeYgxF61Hp5DHnVkye8
r7EJ51M4QP4QS3uafjO4o84NhruKCahXwrpNDyqTaOuoNXjAsMcwsAanfx+yqeVOueVrTDLQVVhw
cxDjy6l7wA7AMo4j/sONcthVsHNULpuTJ1wh/8bd/thmfPGwXqykpAs4H23hv2TcM3swKd69TrBm
pwssD+BFIVmB3GaJcBMP9EmF8u+aDG9UiOizkzjTI/0czzF2YlX7wASDsbKEL5XfIbcWcFV/wWKF
GSzeSJ7gZxAqs4JLsT+HeajCSckdEnefuib1oBNCeljsl9EGv4cx01KwpheXKLLx7vceaM7fNunP
40TdGRrV3QLA9i2b+xHPn45njW/la/DVRp47KOX/cPXi3kPYunErmReyzV+QnPJLNiItdUniXa8Y
svw3guY1RNPm4zZ8dYYVG1TGT7Dsh08gbXQRBWtfOoI4UQ8jV6XdBpPIBCxMcLX3ljWuxLaXwygA
SPtfGgBSKcXcoUOc44B9rAOyV5BPrEnRc1C79PEUvZWdmBL+M/dD6KOb7UeDJ5BbGQeXWGnUYSZo
AMcAhp7e0QtKTAnpRYFLKBRi9DDorALCtuA1WkGjrnjTS2MTcwYxas//frWAP92JDH7tZIA8eTmg
TXyCpGOFcWbFwVpzmhXTbHfbgklZYDAizvsVhRpG95k9ULYSoT18h92nfUe321CtWQjr8dyEGFCi
6CWbxaUXmp28dPuDJAWyM0m97wVpLj4K+47Ua38semQ7vwvg6k2rNAZKWpMo/I3Mp2LxppcQP2kI
CbM7wzu17+aPzC6kbDuHFaXBPtkFQFgXaAewunUQEPTtbvRNd/dwAbTCeSgLdWu+nlejwk8XtUce
gAhw3RDuQSzHb7KBj3yFyiTGyrGTDdQLXYL0bWk9uqNaQm6hO7inALwBh8fB30OAj4iOh3FqiSCH
MIG/VyrdEItu9VtTWx9q3uzgJ/iW+DPybCDHuiRksWfqI4pg6qAoHlM3w05TgrVcdnyxovAnT8E2
po4x6/IIBSjYcaQ7Biv76VQsDrof/GvWBO8rxujdkHSvnmeinCWP7ySUUmjTQJI2JR8C4W+vWua9
gP9/aNm3Cnv8YhTTwZrkDxdDiLEtBlCVIqreeAepzLuLZ35aW/zRRqjxqAUPizmZjt2dd5t5jlZf
4zm2QA9beWz5GUFRuMfokOT1UIsSpKZ31HjrchOr3zE0PvhOYxbDDzMqIyQo4dsX+scE9fHr7wyL
NcioEyRLEpl/AGbmFP+7Czq5ygxAGCRiErxNmDT51kOFDR0uDoBuOMXg/KIBdbrqJNOmP2xxXQ4k
gxN7jiHhOkX9YvfIbe3nUaLBDSrIWt+7dnG5HVx3ILYrWyefYT2qC58mqko7Bjcds4AawkwB/oX/
blNyubVj/9Q43uySR1smPL5nSga+j4btoXCs0Qunhx246W9cVychQYKzzIMQfnmkCqzd3gr2Nxpw
N0UY+Nnk61tIkz+J2fq7/yPGMZ+7EZesZIBPZvDreRRADtmpg+v2zdqGWPKBFtl4MpctBdjR2vkQ
iEPdtumF6vEq6SPNoDmlIV7kCebIXuvzRKcSyRD+efOtd8EJjW0EOaw/HQ38N/yI9nLDkdawZrus
VlyohOwrDsS3iuf0DPjbIG4mOBMfZ7T2TQNSzfy1U70eZ3QR3TpP5cinsVefTQrAGwUoUC8BtAOY
8Dl49Uo2cJh4NvQO3NgKirdsh6K+buW8WqCZLry+g0g3gqFyYVsZNOxl2FS0G7f4Sc60u4zg/YjC
gaMD9LY7s+KpBH0BkwyrxrrBlSTqdReDt+frGl4WGD1Bpq4NSEfERyV5zCwvB568pLXC3peadz4B
ZwI5M70MCidwFIKISrMUKab8J9IuaYW4lWpwsv9YZvxkp6WrFG+efPLRszA9tp7GxA/xnMjMi5ih
NuxU0pQuRDGRZcnRbn2450rOeGwPHBqloGmgdMVXDx2LtF8/bGC/W6XgHoPuuErxgDy8T7nu8AdC
O6ctH8Et2b0YKQDaCBeZVemh6fynOvEt4h1EV9I11MVsptel695jX+BtC+d1P9Amz6JGlV0NDmbN
1vemXj8jDLIllt8JAGsPoXPfe4Vcst3qbgFUqJgKEZK6esgb3sDV2eSvmeYFGW9mLGVs/aIeY3FL
1/hddf2HZ0zy/CDRBlwPMIZmVURDBVXuhGyOLT1DzPXRhT+asckOXT9iq7UQbnXxnguK/iaRPDC5
BnDOWJmBghOLDPZWqqFwzKBP5Og1xrLeVmak+ugedc6N53aYsVCT5zUuB43fAUiFzurfB17U6MpU
+ie0s9jxyOiTTo5RTibd3+YpyFXSRTeMRAF0PvQ9mdRcSR7dCEq09nUz3iEYC09Qk6CYhIBsA/1/
grnvRx133Q0ZVifkPtwGlh5SfyVVLNkVsex3ip1wkBEOtelnJuNqmEa23wh0Ppmbq7gf5n3WZarA
DIuTA5dQS4CNqlPrRX/bUaTHKbTZjajpvyXVT9FIUH0uweI2XY/jroM0bCJ+C1XvIiCKs9jOnyP3
SGcZXZ8nFCMCH/u7nbpdXINj7gOF+t6Gs8IQYMms2zDBNuLaifVjrUEj2ZYBTEP6A/SF8INh7JjU
c5x5xz7REw4m8rVldK0SZ67jLLEOjSPOkrRdEeeNqBfk6K1bBk50xNDm4WTYrU3zGjXLuNPd5kFQ
Zfba2h4gG4FZNg3ySH4GnNB7GqoX1albDea46Zb/bBgUsHVAcs7hqdYKg41f/9oCPBWoUr8cLlkU
UNV/okkfVCrCO7aNHc169ENlo3xsHPtEtk9+OCH7kEvwz8lDBtJ5OMIeDkk3eTnXssCKPx3QSV6i
sSg7eI/clV7iu5rgTq/aEAkaAYP9VpDwzF69yX7YttvVEsbEI68FO+BtaKvWYuzoROqeJpecYCBv
cbOKCXFDuElj13rYc8cJnmEF1DmZFX4/hbrUhmBwAc0++M/Ahdv9hACSHDsE9DIbDZF5c3jEJleb
aE0JG0R3GHr0Pg7Yx8DEIcHY8zqYrjkrV6kIoPoEMznagNYw5NU6Ay5ocK7omHcXCUNgwfu0xnlo
hly7GBgm1NRIezmaGvknQG7UCQzcy5b6z2ShuBQ2CypuZjjOISioFpgkW+CUP6BZuUcddP5wp6CN
PhQ/CQbKYg3oBPZ115OggA4AZm4ylL4AmhmxGK4LzwmgBNO591e/wgVytk2THQl6iHNW/4+j81hy
HDui6BchAu7BbAlHW2R5s0GUmYb3/n29DrWUNJK6qwgw85qTypNJUvzIej4EIG5WbzKya2pizDir
MgR9GpeR3hKDUe/2Ip3ad02DtmJC2fHG+58OEonj8h+VZhrBJY79UTckb6rk25UTZQoNglIezzEp
n+avwon3BntgGHMWX+3unetCWby4dtWzQ57Lk9qk8eNPXF4u91N5nPJ5qEx4QcvAe9vJD1WDglSv
2nXQsbFci/oVj/3dHJw1rhZQ2EB1SW3layCYhW828h5N0w87Lm60UZ9nhRSpHn+pllWgjs6av3Sp
8dJS62MyWkJ53/GrLFNCIkK/ippCjVrwf/W+3enGmR9de8uYysmn5dql4LJ6TtpEddf+mJSN8WzL
Wt0bfA55006+LJORuPaAgL7JD8ugITahUOUDr8Ga+WlAd/GItPqMuLbPt3QEEOEdcr7j4Xdtnmxv
+nqaCcyjU45rkOv6p9VxyMdU+ipQ6qX1hWjQepfye7TGmZ9C/aswJatxOkVzplmgvXUkEcZim6fJ
p8Jyy1Kyb24xfKwbQ04yJv2r5fKjH/s15XtGI4Nv5wFwbnY8rW6ecxf/pd9GX+8K1x+lndzsjHOC
mqiiYTADjUfbq+yqDVZkxlVzWi/W88csriGN1PVXgZkH59VB6jbNfJ/o9WtvL8NFuhgFlAmOhOYJ
RI4HqbRxoKv5k+X8gLvVfDPDES2/+m0jWM1NoT3GBN8WCAds7XztjPZ6yBf7jY+Eg+SfxlHXkT2Y
iFPtFXcjJ9gMGS9W/Z/Um8SbY0QVnfk2bDpL29UdMUQtaUOVEHi4rc5HXfbYzWVkwcXKOUYR5KU1
RPYCm2gtHtijb5rXCOuZzoERDlOahVVHcEsRdeXn5oe0Vn5FBMzp5r6sY0b5fRNnnTcJBQ0cflkf
9C4n4L2q076j2QEcyS09vh2yvZXIW24PZAVVBp+etPpQMlATFo+muXrTEkhjg5rsXVI+XrGZ/zit
SdpXn+9tGF9Syo1y2fCY5vq3xAgPpStxddoimtPysum1uBiyFSH1txpUZv+KQq3sprntvNUpjL3t
5M+rWwh6xOoQMhqlu6aU+UOa9ifgt49CDPV1UpablM1X0xZozCVyTLUelzFJUeS4JSVim+wjAmo0
nrRBPKc0l46UffQobigpkMa8E6ZGgb6PhdeIvIDGwUS95ck5reFyWZR30ImaI/rfo8aYrLkDceMJ
q7zkhc53NFlOmZMeZvY6gs4Yz4SVDpMxOXs9XZQTtcDcE8IYfAJM4oREYp1KffkwTXiMriiCXEpx
FI34kWNX+XbtvEqyKy8QobjYKhNm8ulE41mlz2W+x2u/Q/gXD9KWzJiae53Ef/XE8rOJIBMJGqW9
gZeYjauzW1TrOc9sE12vX6Ku1140ZNRwhkW+cAsDbpzxCLlm9cgQQQjPlMpbjHq4P2KP5rhq57YG
dzQvuT/0G4EdK2tuIg2hBiHsp4Zvkm/x2pxCh9YcGfsYcKT0K8gAYTZxfzuuSv2hH7kEpaM1daUw
zt2H0AgKZKVtn6hf/S6FqnORGswCSeo05OrhT6/xP9I3aASFHstgtKqMhwZfCxOWhqsZqWIh7rW9
aQ43kHskEs/R+j3NsumxpT7EOpSGIomRpWO+PJQZKoFtxQ0/IUpCvWOdBzZ5D/4/Nbc6ezHmdNqV
ZvK69QlKmpP8VeNhyH91EMo7rk9811Stt2m5s1KYeszY+ShS8Ql0mKqUk8KOm97WOziNNZxN2Sw9
102d3Vg1LoQs3IylwYoYh2hMefwqYh/nsU+C3OkSP+14XU6dvZLNxhmx0huQSGxtLf/RTf7BuJoZ
glPlIZ6Wn3VbS75d7EAdk18rE3akEXjdyRHGXWPlYicf7NV2IraoS5UwH5KzblooWrMbi2N5j0gk
hILUjN9H1wRK7t7wlpYdM/js6cZ4yjfBCNZ3x7J2x71j699uzvk5g/YOs1GlGC/LtrCbIILtqkoy
KK0vhippsdSxy8fbOU1m/USK8L1Ty3R3h2t6cbqOPnXuHr1adV8I+5Pz7gevZsMJbmPHXS2M3h0x
AAI4rdFFDUyPrjuLroqDOR2XsOxvM87nPQx4Iz15VVfahvo0/lPXMrD5FFeN4w0VCwmxg+VfPL9x
ZEsNFnmCrvClpER1JzM7Lis9IUHBFIPI/qfl8X5um3cLzULwXO4kuWL6gWoNQJdKCn659V/RsMdL
vrxgyhj5dsTwagP6RselMEpMKmxeXETOZtkBg8655TPPAbTizd62cC2XY90h4/HDJd1i7Pt5pfOw
kLUZGveYGFqwShdA1NoGkuBCkGf8VBP+ztZ9bK5/aCbcWpG/Wnn/N6Rt5686Ob4lC6CjTW0cmWsW
4bfp+35oDpuJndA+Fvb8p0/WFFR4UXryRTT22m1QrIeuRuqoxo4ELvGbqhdvKW8Bw4X552jDuz2j
cJSYLpaTkQoAfu0t1BTp2uRerRsxsUxU3a1zKnJ3ox6AdHsWQ9N4DN22XzVkhhbJsjhpR6X6GQ2I
T5tQfthuEcrH6s6QIH6gM2qIu4NiOLNnu08Fzq0/xOPNdpTn+29EptI+SWN+Hv9NVT+GLOrIFxuZ
XOB0rNX6qcwZH8WQaVEhitOKseapGUNXvfB7iutHW5XoigslokJivMUrGf7C4TkQT1iSa/BpyZlo
O4SLMeH6djv/IrCjOWyi2VdblKR9HNI5eFicVsc2zE4xJwFGUUBBovvDVxmlDneeyfgCs9AgIxqS
/QU36p9hDYdxktkOyfqMoE0SxcY6wTu8uJK7v524zEvy1kgGfhcRY13eKyGdsEzMwDbTIYxn8gwa
nkG34oYb5oODk5OIMRoH5VAPfCFDaFyDbphR4Ir0H4sfiggZmp1jjDZ+W/6t1tUzvCLzFT+l3cUH
Q1HEC73JW4EzEZZu1/Ntkz2kxth+bvkJ0g1BvX7VJYk5DlWNmX11OqJlKaaxIfp457riD2Ibs9la
kLOTHP7CTsCFJszNbQ9H82ote24a+0oLfOULgc8oK+ZPa6BITa5i7Dr9mcJoWPW0hyde1WbrmD60
Lcp2uanxQU23fW8RATamJT+ZzTxF+ZxeyADWe0LMYWWt4zmzKT4lz3Usnb2FMRumSosywwd4m0kc
dITEJm6RetW2/rH+LXs3R4Mt6uUgLUauzmDxKCuIT5WxvBmKbnhZr237TuGRB8jvZVNiXJsq+6wn
zhjraloe+JxoLId17zUVpJ68uhhj7GBqTc4uUUf2uk3zO9N1rqqxPo+CPy6p2y96sAe7YQDg3HaA
KRZfdLVNIE7xGtYrxL6cG/T+OsUYEyj8O5JDHcVOcIzO9orK+smhT/fYsNOrFWG4hNCEPtjZbtQB
JY183joEZ0qJqenbhv42xDGyv2KS46ynf7OwsmM/Otx/o6qyZxZyslOjKiIa6uUv62Kd+IJ7SKuR
cI86BnZh8lHtXzZeyrMpJsLAJOsLjsn6ohLMNrZzQO81PQ6hJMd4e1yx5M51lnw6Em6mXNrsRqWS
/ao55FR0bourwJcZxnKnWskSFEnoToVzIIf5hRjnuWBjrmthnIxSV3fdUPAjUkhDdYl6oEbG3xvI
moM08dyrfAPU9PtIYz8h8pBs4whUmFjKK3Mop3wRR5V1JompKp+WICPtOPEJGNMljaF66Y31oluk
GCwkWp6O4cSJFMp5lXGP/3hck5KXUso/o/KFrd2bR7UFEfhd79dvZSuNrzRx4LR2NlZwrWlg3pTG
UybCApQCqc4OHE1G1rLsIVLZ/u+9miHsNjtcCnrkHDnsgx7PmPMOxevmKBOpGvvBxSJ7mNXkyFUe
86q05nMzqG+pO+qRslTdUZ149dr3nhabEQXV9dMpvzp+Eh9dLFh+7J4Gd5+StG3NV7W8FokF8LZk
62e4zHYaLbGr2QfZ0umcx4s54VRZqe9kGaytcRo8iv5ZUNvaQYy17Rsa08vYpFEltHMtSTgoZaeg
tKtLoKyd4jsTUqGZJU2U5QxVTEtHPeY3tibjYeTJfCLOQHfHyfg0T06QC1QGS0zQ7ogmGQnlvhlF
oLMWbkys2z6Z2Qk0l4KhPvwYrfmgFhJ9oGXjSCWnJrvN8uoFwnDu5G8kOO4/vG3cC1VPok4ZIUKn
xXImhfpUUQw7jbkGs5mMppG6j+O9ysdwY+/Y/dRDZWo/Zjs3IXJ+DrDb0l/NTLs0WH4KYfOdy1eQ
yCoypXk0toW4ZIX+skyIb1mx3IZK6x44POjJwo4yZo3fGK9g17t2G/AjBOtFH3unr4nYlyXhPD1N
IFt0f3wNUUctbWzZNLuDke8JLfA6mCDE15229ltIWesKzdhw+IHq1CN6F4IzJW47sDX+fTdW+FiT
tl9LuZx68bE5FkJTwWMfqy7s3EJ3ojhGr7v7aRQW3kGA/Wc6VsK40ZIyo2U+AToLBjKwKJaMGvIh
aYXOPoyzo9fDXpMbyPlJS8JRdv+MpP8yloaOkCa/MxVqXXz/9Lg2Uro+J5+ILMrRUixQrSaZVYdm
u286yMu9w7tLsduHuEf/E00dTK1tXqavyjWHI3ozHeik7fhQznZEpQygmsk+nPVxc1gpTwUWlnid
gLLb+C8AwRaPZd04gVjNo924oJ1llGUVMcq0O20VV3/gaeMUbVcXYwX1Xyku7pi4KGkswpXzOWdO
fDadqFYLznog5PSKwWb6REos9hPMz3vqsA4SoocPGS2I/P8U5RVpuyhoJFD39ts83aeli5eaWG5Y
rbY3Nuq8Szp1Pq62oIXrQqoGbxCMugQ0mA/gNqn0LoYYA6XtBDpK8+BqFGrBaJAVE2rQiu3IZM1n
YqoYLlbl1Bss524fBwWpe99ATCBOgg++GvVuXvB91MQybzLR93H3Vayl+Wgr21NJBNongz7T2vHT
QjyXcfqljoi+g9UeIIszobXa0VHN306Tf66pgSZ2nZ34IRngoCIaMnLGArT60B7ienveTE6iWPZh
2yrcj844lRXZtBUFbclnwuGIAHtwrXS63MkIJGRicAn5mSaUr68Ffpu0b1PbWejVjXOsy3//T36a
q15fUNT/+ATYntGVI/9z6caiSSbRnaZv22pOwHHQPUgve5A6cQnMhgIdnzqTHZeaPttyHl8kYIHa
JafI3LFejEKNiL++chHbCvSMDclS1z/lDrhDH828pFRfAY5hTWg8QU2R+0mCK1wc0eJWUskwWJy2
P1S6tAOrVD5KbvMcmXQpUHd8E6mGyLxWXwSme6fQxFL+Yqe+o8yMicy1TabMhZbcVPO80wgymYWG
4GnVGK3TvpjVfV/OhDXN6Q/ujRWsmf0mibiIOV29TjGeCOaiqeLY+SVJ5A7Kyquuif2QwP1sMIWC
YUa176n6+3RTVs6NMtubKWlQxCZWvxf6fSpvutwKtEZZ3i07vbr/j/6m2OmCVYuyUR4aRfE2FPkL
wTziOU2eeg5+ulflVE5WLrF4ZaqBb0mcU9w4v0zTBGply4JXDTxIPW2F3ilvuZLlJyf7qZH4/JpU
pg/kTL+Q4MehzQ+x3v3m5GauiB8TgidLu01kYNKKFTZ61TzwIWbWyibyKzPyW9b1noZxSyg4A6cS
9+99I0ORLQI8txaTMyEjp3eJyQo+NKFKbMOekm/8P9WTZk0dRa6IPxPCXZqQclsd9RsXy/a7e56o
mtRt33Jjpm8oeLRj0JYkAFOnnCN7ZXJ2KlrJ9Sv6g3lO2lX1QYICGK/aK1X0NMQ4faWwbkSW0iWB
kN0LrxdzN7GA+rX96ehYqinLwl4zr+Sl4geiPbIB6tnqTFwu3VVTOrWnuyvIDT5KnrHeiSnZYRp9
wczE4kc816gJ5/floXUgWJa1Iv0Yox0JeIkKM40J7xgnjVrhjkpTFy6NeZqUOsAQjfcDoJBpcwOG
vnKHrLr5xGkIaxvxW42LvF/s2stmot2ZCg6UCGERTkV7Xhr2AIr4OTXoiN47sgdOPQISVICibAJL
gQjsxAxcLlVLki/HpKdxkGTVf+uSU9Ld3P1mZvVFivIrMwnTu2m7HHUMpE1t1zOH3H+nURJ8vLXx
Zl9U2yaMqTt7MwaKOwoqX5lUbrOWysPatJ9YRhvy7r81JY1cwZWXCAXeynbizUMTbVnWHzSiYFA0
Tur0qHVQcLipanI6MOs9O49rruhSks7mgaAziUFZVKG00ICbBGW76w5DLBHdtQyMbAajljFe8IFa
QQNNIj+xJCCJt2zob9YitRNJ10rVUwQ0bG08pmzX1qT/uyJxjn1jzNdu0SM+2tNhU/j9loxCt6lf
Dlu8itMGLmRn1G+Fo1knBgo/LWtrX42bDlhp2IJsIoSZp8l6rgGj4Ng1fMXPj1AjlGM9GMoRrg0G
cxM3vjER/utl3vHZQ9uJ+83Tye8eZMN7QleEG64zTJwUSfSEEnrbaLHs1y2dPKnLYT+0DpJF6nI1
dENBu69nwYx15MFirIjl3a8ANNM/RnB5oo6qnmiZ/BRaXoS9JEq0KynxeQ5ClK/2vXLCb8LBdkFN
QMT5ssbWPhHs/M3iTbCYidbbRulEhgUxks21JssjAWvldAw1MxbXIbOP35TZi8NMqXos2boNre2i
WaNnoaIGBy0XY8kIm+uVEib92TROfjt7wVHBb3PKl7WqjKfM7Pe5niXvW53o56KhM/X/fxn3mhO5
btvgOPCfClZNJqqiPIy8dohZK80lbWdOE+TmfMoM65iSjDtOqXNRlJTEQ8NeUDVxcmxiw58pFXO1
RvlWUuMf/IssHMXB0GIZtnHzsRIc25Xb8J0pZuYjDPLlO1vbduWu2sOIgHLUe9YWXU5jqLVRN47q
q43T6VXSOMYDL1KCcvT6Pc7NNfCBxQDrmETWtm2z1zJAUXzTVG5oZG5QmQTQpqzZSBBa/jwn6mMN
UPaqTqlvrNr/74q/FA0WyAjl05ts3tXrxLpWKBdKXtxB2E5yLsc3B97yitVmYYE0C8Gjiht2l86d
9fu6lBOJ6fXjwI69rRD1bRqsTnvvm4k6edDVnqDA19j1w1VtlJhkofVadO+Z87mlSVg5Lwm6hEQb
sWsmhIYCHouiaT0mfXWebecy9Nne1LjP0XyuTbVXZ0lcpzoxj0QJkdzOeVnimMhDRt+OqxcdTaqB
edDmt5kV4GRuOGdRtS5eVUG3IhyxDO6OYtRrSwhAro5vpWRC9OPIu1fV3BcNi2/gggDUmcPa09gy
qPKsPe1vPIL1XRtg0g4jl5aTN84ziJnIVHJQpE1SOztq5YM2Lv6I4Wp31CIrHIt1NE7DTKOAqAAC
1Lmmw9bIxK/4G+m55Tndu4sC1gHgIGh+7Ahxr6uPumTk5J3ahyX7cUbY2Lqy72pWQOxPBaSVtn0q
DjJT4mArDftVcCHcakL04/2iSoTC/jMVPIlb2gZN9XI/9WBt+BITKxThORWOygTvou6Hc+u6J1YP
ahnfSmc98bv3xWgHs/murvKoAkkul4n+1HbDsAdiN75qCqlnM+HvfFXeklx/npJXIeoILlZgVbtY
+Wmh7u2pHtTZu759JOB9bC52iI41QmFf6PD62amM7rx22IRNy62LfxVVTVLOYBC8rV9IVa1+UbSk
gxvCmj/cZCg7YA0UczjEOsPvcpVXWyO9VVwAHZQ5Vfz8y8HbMIt2l4xkG6Tjsd4nZKrIHrvdtFOa
NpTIIaXDejEB0e68cW5ZuddT3vc+SBoPB+IdcOBuJr6tqH00GiQJ6htuDo3tB+K1YUE3ngloVT/p
uXnmPQ7GpOe6zy31ibY6aUhp8CXwk5DeU3Ify662lqAzzpS+JkHo22xQQTBkxyBrrpVZXVb5NS0h
KURPEYTcV81T+TFKK1Sq9pDb4riihdkxozLFVASwCwHLSAJkkETQZVd6+fAbI7Vw3Yxc83Np8ush
FliR9jPjyC76LxIcAa2yMF3j11afoxmUF8eDlJiF07RCoGVS+zaxnlv00IJLco110jVAsOKCo69s
gpBE5cMm3xV9ynPPn2VbniccIAe8sNneJTuvcJLdGusw7uNzCgstN6B+oCEXlhm26bHNTrTM9hbn
gOT6Qep8nzD9A89g1jEODZGN2fpJuudC+x6F5Hjxk4rIW7gv+vjfILI/TqdwT/1XUGRS2yOwN8GK
Zo3frXpSONOi8aqZ+FFZzyy/sIiZSi8riZIGwAzErp1GcQSHEW+BW7kkn+KHugOLcM74LBVcEOm1
PFootiV5oNAx1d3HaZg+y5rNCJEAO3u/LdvByN7G8pfENxdRdiqGcNZe1erSjjNvPgoROq5+9lDc
gQgzD7r4GuqXisyKIkZIXdeyfwMftif18aCKo0pENa5vTtNGWrlhtVw65cgD4hXFmQqEN3PjuHox
W7z1rQ/mrPHiUoMgfnDKa53s67swuhYk9j/uNnhSnBUcStKbqrgMcYSTTOT1WKxwy0nCVy7fdwMy
GH+2lLJ0R8Uym4mYfhNDzbLxshBBqJZwxtKepeppypn0X1TXw06fCM+i9XXveql4ZVQRc6jpVWr8
PvYOsc+c16JC0XjSqa0P+7x3g45TnBgB4/zZjdMbh+MCd9l8DV3Unnx6j3uFjDDhTZ9CZ4i56Y+p
3Iv8nS5yZ447A818nbpo0edgBQCtcuXQ7P/LcCNcRNnEfZgckjncq3GWwlfFSaFe3cLUW4uRCtpl
6e2dweY84FmgPCAZ368+BeVCmZPgc/EAvORoT9c+5qEr04vdHbhfMNKm1bcrXB66Cpy6Z4Kc86CH
hiT641giJuocThnB6btZOFU4wgnr+BBOQDRpVfKCD4fZRLYAe1EE9X9MQJ6FG6ByBYGvdyweft9A
q1X7xIwDeeuesIG6FUOUADhCZLFbxqc6bR4zsH98U3tLRpLAIH5VXKeVN0k8HBlzPZdGTMLRGgUl
M8VY3cr08Ah/+5E2c6Sy3BBBIKjfQzy7tgRbCZP4grxS4qLUUYSOrc9tNTzKrxzNquFb0VBNH6ue
fXaOAwDsGFY2shAlJnZiFQ5dn/0HQv+OnsjJZWOu4YCENTC9oWf6swM+aSsmU0uktNR+1Zj/n/q9
0/KwbksO7NIaGSn8dnig9NbzeGWdeATqs7MMiKa8t+r0EYYBS4kvkzgsh9gjBOKr9T0Dg36xodk3
O7gou8HU4KYoYLH+7t0EiuGXxhgODmnnkQsPDvGRRXtXaclI/TQnz4qde0rPMXhMS9d5rrKRtvYQ
Pd3L4dZ262u+GwzlFZIErhRfIs6OSNjCV62857KOaSWC3Ewv/d3VusespmW/kvUhsrcA3Ws4UcR0
uQdCskOij3qAXUVhglyvnpNyOrIje7l+qagdsBLzK74aN9Fc1Lt1n4NpCHEyWMHF48xrfOWh3oYj
pu1UDXSiSl/RG1IqM3MrC5pO3izP7i70u6p8ENayqUJPddRth7LGHwMci/+PAvaSjA9T9xsPv8by
nvXod6/2qj4TVgvTBO+FtX1MY39qKMOn24+5cZgp3ffuPzETJucxbeaeKtXy0ls/kMdZKdA+1KeS
v6PJk5oO6OknXTbPmrjVy3EZUJxFdRqMK5m5O40qqOJb3+aPDpfemviUORknSUy/TttzEdsRo/2x
zvatUD8y6y+zTG/kEtejMzxYBJJqG9C0vcL6XDxH7465xlODxVJsHX9chv2p2xsjAnXBNSoIcc2r
Pp5IVe4ThzNyuA8KjE3n16wvWj0dbOgrVlmG2lTDVEqZA/IdKIPefBhaKqhZDhF2DBIet8KObzqv
+7SyHyCGfaY6dI7Cpb7yM5Xo0Heq6Ubo5lIhOFNFV5w0LIrtcTD1o4KAI9Zjvx5ilOGWW3YyfhjM
gqD2P0UaHt7Sqew/9OE/E7RPgr45c49LiI9Sr8PVWB5vFX0qoLC2XiCE3/u+NISbB5ETL6ckuvE1
PjxxeNDXZvtgiCSwHQQRIgC81Z0ljTYRqXrB+vPR9cxNxA8Q2MbrYKJrcIJPrO9JwXuKPNjdnYQe
cmHZDDSHl3A1VJwnoYzYh83Ya3yPNYcmNwM+T79uD46BozbsP6G6/WMVP9VT86h3GTsIV8bq5V4q
cXlCzFPBwynif476mqE8dblx7OXHYr2U5t8SE1JUgO3AvQP31sBQteVjXTuPi8vhOUcJklj5M5Pu
VEm8VeWVjPrLghSCsfKnKAS7RIX2Qwh4QVADnPBqUWx0qQObuBFUsNhz+I7cLpXC/QZOA4dWpp27
VLlAhCqd9ZTa5pdkG2Nigk/Ee91Sz02j0zRcdlBhmIcZ8Zm7KP0VaX918uS0bsUHaSqmU4idJjO/
ab+YTxuRxW1j3gHtR3xEyd94Krg9150b8lCG1T/KNEH8LIl1oyTEmu/a7N/d8BxLLht0zTMoXGKh
BukCwnq64ilLenZMeeysPqKRKcS5F+mhWbcDtZ/RoAIhFZ79M4tKtHHsUIFYmF/7tAzLfQdddWvF
GY5pkFQMhLGT/GS5erVRCrCoDsBHo978GN0HNx12kMx2Ntt+w4jhtgrfgVg4syPCcmyiiX9SFHt3
JMTndvsRg7IbXD9N7u70AOBO+ZX3oFSOZjxhzJ20NvZLI43EtpdiCFodVfg+WCgDfnvzZjmNlzdo
QFoYk8Pgw2JU+3I2IHH+KLSgW1N/Kev6GdRpoLL8VSYNSz7uKlQjawZdph9X86A2LnlP/ix5ke3t
be8ImEjKFLggrgz7JZ/nlxgo0H3fVKG/Dl6jWsjlUE5MQmuoyXcQ6HQw9fSKkM8QuPhLfZ1tIxSm
3I0Eq8fyI7//UccbODNs5RR6XwfsrU08Mb0aKvWKntuNk3WV09M9EaLN35ZtnMTdW0y+NoPtc1r9
1n4Ukq72RleNnPNHXeW8yzfPQcHLLEIgrEvDpaVqG+fW0cgYSOVBjg8lmMfCus0bpFqsfc7btLAy
qNeEvH5kw3W6JtKd/n3AiDJp8g3Amqga1G11QHIPYlXsdejBOe/hTblIZX5e1vopK2L2DFDosg5N
cLlpx/UNewmnhM4UKnYWf/XUSOxq2uk66Xmb3zXwjb8eCjCEHP9+wZtbfsd1AB21RDLrQ436j5N9
Aqw8J+h7gzxMC7aieRuGp75/vONfIAwr5s02HiQLEqmFEgr7ypicWkG+Qo5LaAJh9HeqcrUaGOtO
UMdswACZijuwVceIIoWt5vLNNcnfcGM9KsEaq6R0VbMBSUSALredPW/oYGWaYIyrmaTbePS2OykO
Ly/j76Zrh2rTdinPQMu7ATEo1PXEX/K3RhNRYhDGT19jwVCuQRh5ZFP3+ii33mctcpL6Yo9AWWnt
O+eCUcVtH6mwLtM336P5vVtA45FuZ0IOteMtx89zJK2TTP/1rWBQwhZMLQqef6qyUuwCAcquriFE
T2uQFGHd/1bknecp3WlFGwztI/Hbg2PcPVRSbVx2rXZAi3cl1ASCWUt+ZGMMXATZqblmYwusjQT8
5gvOQ2ai9pK+v2nqHrsSKv2RWsuJG9QUtauQEQconYcL88HAT15ZM8iahRBKD1Z8zu69V3V5IGIA
NMI5MnllIoZOQSW7rfzB/LQQh1XlgaMjtMEbRkL3hrOLJaw1RLNOhqKeZltnyGNOlU+JdjQgTqk4
ORnCCjJhOKY3jDdz1w/BANZYTxXf5m9Geg2juQ77eL9AA04AV27jE2uC3lmAvQ6bbu0ydfP6tnjR
kxuQiKLHbXlowETE1hfdDWKCkC7K9n1aSYA8TU1ysnCgsHq8mttJDtVDWvVlEXYZXYj32BhZ1m3P
FENY3QcZE5BvEvbEX6ux+gYR+7WaJ4uNrqzjvU7zx+7M/ZJA9kb6bBvup7LqzXW9d/Fh7QaKGDpL
c2xoTrVoabB3RuvmQlXj85a6KcUaHpSt5rv7wVb/tUqyVypAoQcyMHWlhYPLmMQ717GekuG5qGhi
t4jLdogHmVf/WQowlN8i/Wrcw9I3V2Aqfozg30sEqgWVZ7pytGxrg9b5TjT1AFxoVwH1LAe6Fj63
qQpl8jQuXS654yFOgVw6FP15HPd2dtYYJ2ewgg2HYhs6aA5+JpSVlKuMmARYU6Hg1JwcNBDzc8Q9
YTCu7neZbS9SHznNBQq7iKcL5+HOpsIMZon+3ADx9BZzBqI0qc9G/yfmOQ8hAxxjHW6Usaxd4Kra
HM4t5A13Ef/j6DyWWzfTIPpEqEIOWyIQzBQpipI2KIUr5Jzx9D7wYmZcU7avRAJ/6K/7dHsGtbBh
at956SqzaPsYqASFCdYj1dQe/CzjYmh6iDNBGu60avSHji9YnxWVi0wEVrElL9EriehUayQrN6L0
CM8Kdf88WC0+xUhJt1Oo3tOqjnc1kegYA4Y7J3mxiVOTGqFIvk9NO17wXRYufq4QDRK2VaKGrKh4
ODHyjPg4NlZRim6b579wFQbW8vwrrkuUIQWJRWGCljC9DbArXMI6OZtKcg6HSd1KPQpdPpjokQoe
ndGpYID6PYbV3cK4Sc0V07Gs+ZnxC56Q7d7a1U+QN06eCrQZMohhiL/eBUlU11b905fYeGJS12o4
RycIWG/FSHixM+v+ICSIxrBdd6reesbCtc/IYnqIUSm3vZqAAipbR9e5M1id4hIrv0yxPvngZMis
D0Phxzw5WmsRbrCezBtuQwHUR5TEB3L+G4UTWKFog4Cs1ZeYRLv8VaJBEO8DKqZJmGHC+1YY3XdV
j6hvQQUn33hwS+hdINVehQTqxvEg2VUbTFsDG40qDlu5i/vLmmaoMpEUBmR1uAj6jYX8lk4U4sYl
8OBeZE3MR/VPwpR+Bhqv6AFsfNb+AFhEZyzzmUG+lFCsRr79H/7vfo9/kfKzQOm300RAS8ok5QWJ
+zuImpdON6qfDIQzhK2d1kv5bsg42wxJxDxJi9yZPbz8LQHq+qPFxTafk6sJzGuUFHnTBh+NBrBo
O9f8VM2Iyl2u4xo9CH0dZPymdeY4+icZAoOphTitHC2VC5HCGoV/UkDqoeA3BZWLHUDO9xbyawkh
Ub0kGtTkRSi4vSYQfJo+QaSlDl6Pw8T5ihQOL6PK9dwYALzScLLo5TVP8dwuYC1+yrS1fGkQ/mH1
5n7KtIZyx+C9GhP2JLgzANf1d1GjBHEmyMXS8KJrIYuOEiPHYCYbZXG0q4XpRpu2/6LIWg8+A9vK
NLuVKFOKnJrMf+bYS02B71AZeIQEUJLL3cTLtj4X9WCp/qICqMslq942evAYBVhcWpjtzUg/xKEA
qhpZQtLiNzzhxl4l09vHDJeXOv4x5Hdp4shvF2xCQnOSZn2iQjiTNzM2qgE/J1hqoJhNulNLJOhg
PRFPgLkUTX9VrTE/U7t+yqp2L1spqx953LKS0A2hkG+GGFcOKESMul3ae0klLeTx2TenSJeQHNJh
oxcE/3AijF30BQ6cBWsay6PcvQ8QxANl/KZS0Ddjdr5aDtnZhQPe042SNrsFUdFqDa9flJNQ11sF
mIiiZfu5X/AIQ1jTscAqFyWqEU1f8rR1iN7ty/jRJZSpyr2bYnoNh8xrDAV+xXejK5AmJUxNiUsB
2B52gCEL/LH/NICzjVztzYJYKVe35FzAl7GjEkQhG7RP7MjlvO6pCL5JeEe6ISU9exX7Wp1RBU4i
WisfBEc8DOSgcCmYYSwuiMVNi29lbH1zP87BlOhiSR7re1J/aH9ARf0sVvWCB8tKKGJutyk+7aUi
vvBlmBepwbpq7Wl4YCiRUwDdP/Uo3UKSItdDH+zwDJfZl1uQycEPatprGpR+HRuHRqI4xJ2b2iZI
5MVtwEfLZAsmaJqSv9KVQxyJW6tNvYGSAN266l23leVHvfyl8teE33MES1VxiQzQjwMEa6mebQLP
Z+kjrzg9nAXLdBXpTSU0M4F7Xz+mAp2lMt9akUNZf2q2GiFIZSv2Xym6CzRGZHDmrSm1DOlgwwa5
LogMSsTNAuRg0rgRi99C+F9U/kBDYEdnd5qwcnG/iLn4xQ2+47TdS+prGgHCwU418nETuyPhZ90G
ZJs0ZTqISbwvpg20zb2SbGTz08i3BfW+GmXndE2/KM3bZB51HqpoxW7/FuayqyCJ0WXDZSU5ZqhV
Ahe3OHdDTg0F9EYznq6ZdFz6C0gWO6wKuxpre1aA1PcvsqpdR+VhWk5svv6v+ho+rAy0GEbMDYfN
1U9h9rptBbeBnIqWKjg6MJPO0ynNF4cuZ9vQ79SlynmNKWLZqx3Um7Q4FeDuZwn+C0/UpNx7v0Bi
TKMaOBTGOwXjdCHvaswdXM2yYCSGxgyO10BMTly0ufIAhue9RETBQ0bfUER1b2DYVSTsFgv3DTYw
Ovl42rGfCztgHpe5XHziMUyecidVuZpwxM9/EvVJtQh3QTBnHfwTT6dzkGAGL1OvtfaQfib4lDLl
SVp+q3DFaDEpbxpBZPSjQFkHMoq+OHTbkunFMpPr1JBZOQbkXG6oPO7LDYdsN1SP/YyiYUq3JTU9
a+z/VVziC8xMGcmAfQ+zdy2uhcJpT8yaUwyS06HNP2AsLCOOJHOP5YJQ3erQwwZvo00RErHLEkMd
9E+rR/z21IxEZ/UFrGaVjvqb1F9K3J5jB5yEepcRh1dSOSaDuzw74XoyNfIFEe9I6KilvwTXKKbt
IeFBbjZBOzIr2tK5AsUXkedcmi+xTkcEKSwqBTZ8WnG45QxtTCeJmsFguZ+ZD9zK+mlUNxmbJRBK
W1A+GvBejUL8CYOZSTHpsBOS9gj4nsnvW8KkDlCVy6gaYvBvwgI6tRCkY94ozK7il8AJL+s7NspP
Ab9Tl7FxYt+cBpL5DDMsnOyldNalrzr7zHlFxGCLzciW5ZLqE8mugXzQwCKM/OynPvuoJc2zOL9M
JUgRRKFExtVVA53JOHGZP2JI1gVNQkwjl/HtJsgaaMS8ThpBGGgRTbKWWEj31KRuMC+5hTSHOmov
y6xyHbBOXWKcO+5Lixge1fwO989jn0F3BmEUk5erRPytj0EefqW6vgILjtp0HxvTa5NJ2wS2E7eL
TdMF70NS2Fo6nfUq+h3k6Gkka9sM+g4f4mhxpIoU/ESz0f9N4IjjnMYisCTBwZgA8QZGzS5GGbA+
tQ7dQS8BAVtxuQ6t4vaF+gnZ/KVbqZic6KKzEZqeIbkMzm9mT4IusOyilTGpkLZLNjr6/FBPx9mi
Z3gYi/9HRUMjkEdiGzQrzqbkCLLu0WNuBPTyTDHmSPLXIJXfA1zkrMvORc4NkT01D/uVMc98Kd5H
yqcsPfUqvOpfUvfSED4L2t9MOARK9K224r6VYyLH5sco0Kq8rEtl+pFMlP3wybCAf7Q9YhNnWoOn
eY35Mg4ZgMoHlEGKfXotSHEzv0X0b7jQDJFJTKjch3Hs9CGGHQsxvaosHmF9F1rqtgf2aYnVrm6Y
yKjroORDlDIcxvNzzNLXvi1vwmj4Im9doXy10Cg0uefGYh6W6UvqQfUoUKPKcRfD3S7AE+jmwoll
I27K3/HY6nB67cyVB7sPcoy31UYyTGbL8W6JQFlXt4Z4ntzg4O+jS25F/BPdropARdUHYc3Okb2V
k+kVT97eqnq7Pr6OKndHLjniIFx1aSEvp9iV6PIRCAa1YZecgSEzLQIXh7LSXoOZGdH8zcFQ4n7s
dCCHTER1+HKMwNWFozkTVrM5N8JAVVLMgbXb8AzBnYtWMmOFc4j/qKzn1HLuJXZ7kXRLqP7DRVAQ
pceBJy2XiNrtwA3rk5LsxfYjs8wXilWt+YYFnPNsLB2WRoenK/kJMP7yGOEliFhml/LnyvvmzdGD
3iEHJ/Gh142tkP91heSvL8UQP6OK3lS2YqBWYa6w3F8wqsK30GYXsJEGRfGU55em9hiAYGMzJN9I
IT87hMf1mqwTnMievZMmvU4kauPA5iVKZLCRKB5LI0hUxlmkWektUADQvCRvLN4k1gUg60RhNLRL
HJDsYrYhbjm5FriF6Sq4MxjWjzwCjbYR3uRfq/aAG7gUQYi9LXPOS+8WJtBNfMRwwkRa3mGHaP4S
RX5ksgZoC9FfhjtiEYQ3wZL0EnPl6proha+z2xkNoLwmZ0jZGi9drto/GZPAyBR3ssQ3Q+jWJbcu
1jszqmzaA3ZZSZiqHxFB2ev7bJen2CkhvWpS6EhIJRaDH3YUhIKx8qn3y7rYicmj+3we0omrAp7Q
6ZHinndwk2aNHQSb/Kr8FV8zfvwL/doNgBFhH+/mXfs6PQicLqljchSunPoDVcDCzjzYH+F7+crr
tjqOr9auvoLe3RBpmQkp3rATk8lWs9cQ38LITs73eMngDAw5FqJhpvUtQzshs8Q0kbPkzOBskr7j
oEQ6N4Y/YXCUz5Hhbe0strXHKNC/qkeJXUgm8kzRmW3948JhQWjHYorywXAECMlvfsVSR3iOi18h
PGGfM9qVZletT/q9JAhjbvnaunQ/Veysm8atiIiSLMcdsJwm7MAz0PZN8Te/QyXAp0zugmPoQhy+
cC3lI1+TKz66L97hcEMatzBNzG88uxyCNpwVeO750YaFYh5+QH4UMuf94tWMCLM9HXVdxs+E65Dg
nRdUjlDeydRgDyDDOYbHTHQtyedK6o7DXg0PgnnIowO7XzXvOBSHHbqxL1QHXEL4YHr4RvsSWh1f
IGR4ts330utOhCTkYNMav4R8jX/0weGYLaGMjT6TE2QU5nuQ8OrlLDFOD0+18d2YKKfTQafB2HRq
eDg73K6Sdp6VB1PlMHsV27tSeVr9aNi7uIyG9+qzVH3NPPbaJS13YXppa36ECc86zJz+ErTsHqeH
FvImPMXEyzW/wxUAGINTW8Avqt97/qqUb8J0yqHV69iApZ8g84S/qvNkERif24ab6MZKhEEamY0A
H4fB2MaxjouNaUv6I+FUBAJkug+cBa364DLQoUwbJw5+OE5ajQVrq0FV3jI9MPOTih+fDDK0psUm
f6Mig2HVlLZBSiEiN1QvzTzS27V81Jhyxg8pcJPUx9Opdts68+R2B9VmrF9ZKHi8AwIRPGc0BTG4
QDELv8FkBxEOHh572lS8Qnk1e7tLdoa0ne9jbs/LYXxSlAvmGulPE9xRpbFpwIjtWJ8pay1ZAzJo
yiuPSFEd+Hbbjn/4FAzbpoRjybCLldbXq9PC6xIGJw0H9TZvdjzEuNCQw1+yZ4Q7Idk1zforKTQg
Pheq7kxb29Yaq2r0pYknfToY5aFtfVHYm1SiZntWdcm0E4ezz7x6G1ddoqCNZb7zC4kR17jzQm9W
DmRf3dbhz2LYUslmUb0shmNWpLMcfSb0spWpB0p3RfmXKXtF3oPZCaCYLpe6c1WQJX98FHyH7JO1
a6b2pDmKfobbwtfT7aYz3t8KR1K0VS1OZuBgoy0aYiFfRvk6nW0RrEHjcP1ijCsUW2lxq+YXJduA
INftmhAwpJuAwmAVShgFuANBb5xyJ46cDGQDYv2FrfB9MTlonxR+JBxDQaBg1iuZRtrVcG85zli/
HAfVlrEbI20HWK5Vb0ROQynJqE19IXgYXjL42MOJ+BYDb54AysY/F/o/UihYNo1ZfbGpcOnJkNIY
XGDQJRVnr4wjFZYnusp+wKhOmZrkgXpruA5hZtAKKryIYV/SO7kquT3wzwWYLTnQbxodPcXBfaM/
hb+YHWXZgYrgAO92A0CWbcaOWN55a/jV6aUZtuj6BdzQjG/wrVK85HPF+L0rkOSsPXY9kVNKZ+O3
y/kL6Je0svP+cSAGE0hvA48bWVgmVjgVXrtR33VIeCx2tHxpNe6m+zRxLxS5dqMKAdCXX1ZDySDc
DAoh8A+RY4EtsDUGX25ONaYjwkciDuZHIW8ZucX93mQN5gXJ4BRQu0lzpdNIpxkpLRbPHYuMOt9V
hpmaOyHJq4Ru/KTcNi3LhwP4IL2OzofCrXCThoeQD+s9nzwWYjnY5aGTYTGcrmDOmKbUIjiAl4Wp
DFOrZo+eaNU2+gD1pZa81XX42lAOIt7uI0WzvIczNtzJMRa3zkmIIUxsxuOa2VpcCeAudU6lCJ2V
FdsjO5dFLxFXCIA4WGwcGcfUsI0/JsuerdMYc8LzsXIGtHSqDk6VTrSVivSnExo+SJ4K/AgFFqkn
95vwFX2t/pGornvwjnGA45MFoVibrKSO0hyV6NLy4CBs5zfrq5jtvsIiQ1ruQqdUuq4Htt4g8dNu
5+NWExI/whZvnTuQywQCKxukWB1+UeWoU3Qm7yvR51crIzdV3RIWAbP8f6Pk8PPNMOAY1XyG2CTv
QnNWrxrxMXAoDCqpmdTY253mK40ZTey4QmFmJcWjvlM9w3mJPRNcUKe+F+WPWDtDc6NqZuBvadzx
t6XzhvOJy+vEa8HX1u54eKgiyb6i84L9jEkEXX/tutrCNRHHQ8pXvVyhRcwqIhQthJv+KKR3nV+z
txmsMI4rm10a7Blk6NwhePQD86Jae6Dy6Ladmxs+C7VGcYHwRLCfcpy3XsIEv9p05GU3zOqmM6vB
hOjSE+u+ARdkCEq06yhjGej2GmQpIXjOho8RT529Vvm30FYQE+m+DH/k8qAH/JSNY3bb2foyjV0L
ml2F8ND4bU0x0nhXikPUHZGxEhHlEoQS1jI/xVDQGHeUN+XBcjFe2Jlzch+xX16Ut1L7yY3vufFH
EsFthcTNv7QH/YX9A4gLRFRzV+LoMvDeew1snMbXg31tbgcG3JzVcWosJ+KYDD1HtoU8s1Xs48Q3
NjJyhss7xBZLvKyFxkCcCV/4suEuUPKu4IDR1lOivBzIY7Gk4U+tga+wRBJ95Xws2+k7R+r+Up2N
lxUDudPflX1HrVIy2tmCMRJGw00weOBdSGDcoDiXGAC8rqHJ+QP/n5OJFw6o/YD+QyR8g1ZcVP84
lMTGD9EKdh3efCF36DpLrV1aXZYW9C0XBs/Q6ZwCq+KOzBCDL6K3dk8nx4WqC6bnbF8pQjsd4x77
Nid6zI2ddU+TBwyoyJbfIcHpI6rgAbxHw34nnYgrhAgmg9NkjlbsG8wLxXhU6dLAyEGd2tidqugi
TTchwfdbsa5TI0Jq1OCMJB8TPCmvCzb4BWZvaHg8ZpyrSq6QQJjL6UC0hxpb3guWO1666szjZ4zc
LH3QYQBq8InBvdqGzSkS6ahceRI8dMaDJ2tfTgWjAGhS6/GVxyoqthxoOQHEVx31/121NsM+PdIc
ycLBfyO3cJThJZcVRmmPcdzTpcFAZqcTFiS5bbjKOj5EX7YVMjwhFCb6dll9jjBFgfpIqVsyEIh/
rN4BL0ArUvg7ndkd6uuS3+cR5qx4FSrqErDVwKHlcsuIWRQ2MZ1MTTDtIkvchVW875feD6HTThWl
ylxO8QZiscU3Urs6Y1W9E29rm8es/WPTHpMRqwKlMP07LeGcygzqwl9jEw/WeBFGbHjZTkV2QSVR
JN9eFW0wnVwl4xO0lRWUhrAlIInSgYcchp1woneXZ64U682iCtiqX9uKegyNRLBVOKJBabeAR5sb
Qj9cYXw69XWuL/PUc884FeU3hTQs7/jsopeGlb0sPpVmcYv5KyO+jdez+GxZeWf6pxJaHgTJxP2C
QUb61NoOnHXlmSWf8yC5IvaCcachilWgEtI+4avPOGfAXiN+lBosK7ws9Xlh9VeH987oIBOpu5b6
KK1mljVKpymbibNg3NBeQmoBkwWlSSH12GhXM4MaxINgTGjOmbEZewoMl2OG4sOItxlQsgWA6KHX
qzjgHLW+xD2zrF8+5C5lLV8esfxTNLROhJRb118qBJe2Su18GNG+oPFxjuO7a9E+w2srPhWZKNb3
o8iuqgasgAHjT6ueUOyD4XOotE1nIe1dJ2BTWf0uKp90Y+F3vy3RG6YPj0LEW4brGOKk7k/DM1Nr
5M5QAway1oSrXHciTqh9R/nYTJeCVi7arq9pkNJMKhTU8dZLk75l4NZIJH5M1eK8T5Z+iHovVLkY
yAmrs2QWfmgxcRGmNmf2NRb0m02cA03WxK7HyjKRZhctR0gnlhlifZiuaKpn1uLWNZO7BoGW2eNf
WzAb6gbZN3JWJX0Bc8XZA5dbKjCdgvOh1JACakaUtR1KDce4wEQWw/1OIfciJGxXgcBlfGY4SoG2
nWrbSM/SvQARldF/dZx0Hr3wGJv9WwzVJbS0ABeI9hLM5BW04E7DRYgRWGA6r8NZq3F365aJv0o2
nu3/DJ7bjCVJ+BeoyqnUUz8w+Q5CcSTkyBUibp8lVoqyzxnJmhIsLemqFh1BQ8UNJuStTh/cPK4e
GqsS9UnkmHd9qX6Qehu4DQ2epli7bG7OVa/+NEL4QhOsa+nBVuoQDOKF288asFpmJXIBoRD1eCs7
0uhB2R1EM3zNpTSx1RsHbbWGgrsI9PC2BsLYLFrX3sr/9Nb4Hug0TQrFG+bsQBh7J9Xdvy7QCJNz
jagYfRWFYY9zRDxB5qop79ss+ajEUGH0spYKlsdgUHDZVCZFvtNRliAJNL8Ta6ZWlQtOoRTqpGz9
1rnwnVQI9yUtXvg3yPdYXQmuK8TtYuqU/ZXdPqC7lvnCWtN2m4z5qJHYdbJTMaU3MRgTBuDJAcwG
mc+WQ0NHw4BcIfiBTFe9wRC8XgAeJmmqjt6KYEMRNN749Sw0sTpnSt8AkSIfXkerx3vbpM0hhZxW
cHYla88Ykryug8VRxH8+U2em0nI1DBOQID5HSX4V1eglK41nOkER7MkRgHw49Hl+U8T+sLqDOSTX
pkSDehIScW8Olsg4opb8KYx+8aTDKgcQiEQIYa2h8oZkzZEJ4JluEsLWLC5gRWlHNpVhF40nDZGt
poZKC/j0S0Pn6c8PQqGfZav/pze8/4bwPgW3el7Pud1VTsCKh0j9cM4XLdnTUr/PTKzbU8/vl7ka
MmiR6H9Tox06OL+CMb60UJw35sSqUgwHicaNFDtxypfXM7otkHaX5VIxHEokZds2xjdAQSIsFNZA
6sLhVKbEaZD10yD77o3gmbLqbiIMXPyIHhTXV8D5J2kReG/0YgcRgPlhuVfa0NOkeFdZtLREIGkR
BsOb1mNj7f+QPE+BOp362byTI1W67gVwOl0XAoi3gLulzB2fx8h3FS50HD18k+mmCPxWQWZWMofr
x2JdoNneTQn5ulG3TccWu6pjMf0GFTpjd+urfV0y1TTyUxNp23Q4NPPgp3l7URSSlJr1iKXgVCfv
yoqCXMf+Cm5jwl95F/ux8tooxLA7FIqc69qAUJYcU2yTJrS4mcOYTiH5WnKb4D/raXykK6rkOPMy
5DmaY4ZD6H1KvtPxc0kGeOPHQvmBuwknatm0jHyhPPljR1HSgq7FhJCcFo7UgnF6PmluxQEkbjGN
chIfiEvJ1UQ5kUm+JLATAmn1aktgS1HrrwrvWMvnIsWCU00RmSWmOxljRkBo1GTi00rQx5dWt3sx
sQOhsMV5L9HmFv8a4UfTEnvipsxi5glYzaAOMpVpAZlgr5ZKu2eZDdPSncb3xvxUzE/QZ1SNu2Z0
r9IPSg+QekbuWTgyh/zYtjFGQ9Vp+/DYxCwwXbbLwGuH3UVeay1V4ERBu01yzStAkJU9WqVIk1mj
Q4yFDECzgzRYjIJpaaO4lVI0T4ZirQLt4QXoKjgo8w9Mro32aPvuXCqhF2ufRYEbubWQfv/AYNK5
E23hGrpUneDhVFw5qHjVMLKDxpoABLXzsZreRdM6SRnD5cwmOXxMlmCfKstengZqUXra3gpudczk
5L06Bl8ScGlGEMeyW5idFtSFzfg2RBBzwsScEpB5FFCnLB0Zp2wTamRDsoRjzyB+HJGRwBr2ivau
chYjSEAjizo1d5EVmNmwM4YzCQqwA4XhcolEaAGBYodWa8ucd0vygXaSoa5qolPzT1P5VeXzeQhU
MDnGVWbQ3nVEs0dkkLHlrtFjQw/6HavmFROSH6bRtioKJhLcZEFNXVXEzdjk3462PBfTNa7PGoC5
jRWL27An/hGI54Yybdboq7zQQ6kJh5rxh5ab/2osQcJi3jiABAT3RdkA8gV27UQimqK+0sdwnFXB
n6CPT8qIDtIi3/Vo2RNBPRo4Lak7gepOS4sAAN6QrgUMUrmELGxOfih+t9EpqENvDIRzsbUGduHS
h1j6Ik/52cqVbbo0l0VH0mZmY0nWbY4b+Kfwvgf9GBH2nyYgPZA8HwXBlRBrToxNWaHpBrDazoCm
XXDpnSzC/uVRWVLQL8W5Hxs8yHdrgSrRjd9E/VAxJD5bog0kCtMu2imjia7826Pq6qPHfPgsR91O
KFRHC8o/scM2HIevc5d5nEov3PE6biKdgE8fnU43xIeiS+BdVJ8/E0FK/BNb8zzHs93VChA10dcA
lGig1pJWfjZj9d737Vkb6wN9mJQEv08pHmZZPkK7pFB9ZIvsX3XNoM4KZFaEsxr7V7MM7wyKOJpv
dePWRoofTwLtE+lpYQIN2QcMnXHPGU7WQ3Br0GW1HNeSQfrYqt6r4aMb5tOS1vdiWN5FOT71tDGR
v4e1mf7007Wj4TSc3gSucUmNikSWHxxzfpIXnqDknvDhTiGn9Dx2jKi6wTNjjBMOzI/aI9wrILr0
yXepmwEha6UX3lcPN9SpJ+2Q8RpqkfJjTgGSYwUvJv4Wu3ZTx60XhvFLJ1v00tL0qOnjJcO8zhiZ
y9BI7I0+4YdMFQNOwfMkZPdusd4KMbxryOASQh20n10uGX9iT4bUSDlVFUCEkZCgc1dElEWIQdY9
75VXGbQSLGEoGt25LRn0J3QhMpcvMx1IfnwasBXnQf9jxDzycFwdRjwG9wn+1FUUAjSgTbdpNTIv
d2jLt7Ex3qwmfjZm7VWh8tu0OHOSsnyPsAxQTu5NTXOCcEk/sW6dNau5zppsx8zgxQpvlbEc6nWI
YLCHB80HJghRNHxNkz6izrxwCWNFN49NWR4NdfVZNCEhvO5iql5HJDnPdGuj9eRrMJPsIsYXlHml
pAu6sn2DLvvG5rXNCGyo0wMG1LOilq7ss4dwnMbmbNbpo60kPy9HnlLcZI30U2V2FE1+WqqYQbr2
XgW3IOh/OSDhaBxcdf26aVEnPD3hbSvvOJu+Z/WEKfE6lvVek9J3mQ8JTCtGwm293tigU/nBEhzS
mYdtFn/Bx/pCGOPvP4+0jtSAndKBGVoSH+S1JULDKVsNEteC6F5n0rnsJTsd++3YTOeo7f7NfXFR
M8Er9Pp/KyXWMfTRsEN7ziaFNiVHD7j+N8YXBJersmoLFmXU2vQhGe2lkIqTOmPehOM3zzjXyw+q
5i4ySAdvSclOmfmRc0UoK099qai9MtEshWFrluupIziUYX+EjwQHIrM760i7oleibI4CCxBEhjCT
/AbnS8M8tYrTNUbEm7fGm9LPPIELJP+VxP2g8MDD+u0HrxUOI6eItnqCmwca+ZZmKDWk4kKsGC2G
AV5ZKfumfIGybggQ245dcGUt52DIuQBuxqr1GuI1InJqjouhjZlQmW81ypRAnG5WBqI2MExgluiZ
E674lg5KY/tHMSxHhS9zQoPlEDYHA3gwmAcdTggNtGUFQZO4I7qEAMQlnSf6xbCRiZE/gliKKO+b
CJiTrfErmJGyhB+hxKL7jFMsC/xwZvgBVZB+2XmbJxVNRqHfD79VMzsjankFiKzDnzVY1M7XTAOZ
NimWaS9zBkGfZkj1ml6ChFPj2BzAeuzGNuROFsB2q4mYMG42Cvxtqrtgjqlx0EkYHgz64NLS2Anl
S08UKx0eU3kRoPI0CUBb4dNA1Wvwx2qthjOKLOlaEjIR2Z67bcL2MpP87VTM4IyVsZgFChhiGALE
JodJxJ5KKfzaWwrhyozJmnFBFIs3tTVsgeFYLXcOXRVMAyecnKarh+ElSQZfqJHQxm7PsdcNzj1e
z5RlZX0DAljILZxUkSAl24iz6PmvEj7QqbDmuZzOp5n5N7puUr0Yw72qpj39IF7X+Kxx3Kv4EAZU
xtWiSLFAQ8Q/ode2apGH5c7Va0xlcCNi5hoGLE/p30w6d6HkiiVR1V6wSyiWzrxE21bMcAiQNRxz
+Z+xf1PqXSzrx1Ad9vi65Q+SbZ5a/q5/zLjKpcRKGgz8+WWCCSSDQQwQcCng3kToUAW2HHiHzQ9b
4mZsj/gbNzmx5uZ7xvAkhojH2k9fcNAbMiYgL0HOA/JMrTtujaU6gT6A8DjtVrSrnO4H/acVrl2/
5e9Ukgfkf2t4qoUvD/+Ii9TSN/nYNP7oicGlyYW+XLkF9HUDzsSa6JUVPXXscHkbnygrO0WEKohz
NjsrZBRZ9+fUnB4AnLCxVCfEY9TF0JAO9CXj2sGicBOF1gdrzhn2qy1/W8xJ+d5AF9P6p9lfFnP5
/9idZV+842qfv89YaCX1VscDwHULy5dBKsE1eltfLjqvpIXPU8d+gALJYXrEQFHEsyNi2W/mZ8v8
ibMCw6JHudK8sz/Q6QyFHhWQKIy1tMqijXNXxbIMQQGSKYcbCS1Uq32AKcivEqZs5Qz/LoWTJq+O
qN5yeqxkpDsxVfpDhlO2erMI2MXau4Brn9gz43eINWwlDZ6kdDlGJEwWkvw9BLeWyHUbSaAxeGjI
BMB14W/VnDAyvXVBoWbVVfB51OK4NTGXoK/2kAYU8RIFFuooUz8WtKghUz4aPtdwuoga7qPHAJPi
MAb7ATR7j4JdEvFboCn0wH00HKFCNHPcwmkuH7n5qKK+a2sEBOTuFhCeOU22iNLU48FbSqY+IVTL
mvQVNs9Z9jOYMDruHJU/r6BAq2TeMdbp3oSFZvYAL4jDhiijoLLsMiKMQyg5EN5qbKETQ+oXHeZr
PHOBJEXL+ogMBqgt9RaRoSimXAkDhcVeHSETYrfFzulFETCFGFmQUATVXiU8gxlM1kAqRU/w5aaA
5SrGA+FDTcn/BlDQ2xilzfLjFtUg9duWyqiRipMYB8EofcxmdmLHcLk0bguCJYFaePIBAY0xGZcR
r2IYs4SLA+idGuEKPq56FuithVmhkLuZZ2h9gGrGKN1lqbKt+BVSjdkY5iU2rRdaQE+0dNVMIYII
Olk2OqunNK6SA7QmT7PW/28leMLRqpTtSGzKGtXDmtil/XrfSYQRQ6osypzekBEKikh3FvZYLMUw
MampZdYGT5JQi7uAnJb8Ao9rLw0OPeeOircBf4RPeQpZ63rD36TNottFNYxRweE6uQUfeoMM4kUd
/iJ2+miMd7Cy11Hvfxyd13LjxhZFv6irgEboxquYKUoiJUqi5gWliJwzvt4LfrDLvtf2aEig+4S9
147VW9P9pgk7g/6iFikwZ6jt/muYMfPmF+m1wdJVZwv+ecX8D1H/tLYz/O/RXwcmc6i6rTB+q4Tu
S10nxkaAAbf5dw0jh5esJc3AyT/66gLK8H/nEeoYF9ClYdOHU4sSQ448H5sMfGf8LyJnF3uLGdah
k26bf4IeK5yvgbgYM2JfbmAES/cThqEgueT6LWnPjvgJfCCmSGAcRT7ZW5fxzwEfEezKW3Z7M25T
ecmatyi6DOFN1r9Ehqf1h2pvpfU2M7C1WLvWgiil6B0UpDY+CnryHk3VyEolQ/49dGenezCj3Ug9
5UVfExpt4I22wsOxM8anwD+DHcdAfhehh3ZRG8o7QO/DC8IqKz0b3cssb2n869pQwzPYeTBKLx2d
33gNQ9JltyQVT+arSZjsAJtEIT0tIT+YbGx7/UvTZmf7ICuwwrUrL+YJQhgb9b9tcOSU29sk4hHH
xi18i83sx6Haz3AAtyyNNLwP1V+jHorMVG2tSSIAAICXZjufXI6JfcOEsCCbufKwhoWgYFSCecQq
H7zzSK6LIwD6eBCleZSCwkVEnFCCDatXw69XWAi3hsfKNmGTyKSDTrrja/AYMcrkYs9fi0IYYDgY
B94r6dzV0Vs/3foGoB1MloxuTmHhzHsm3ek10zSyTzOzMPMVw5wW916xdatNNfxF7j8Gyn3Donap
7xTTG42wF9EMyGykmKjLER3OXYnutFtlBdVH7yB9ddaL2TpOHmfQRYPcAIjU8zYxmLdTnGSEEHFl
+ESqDg9ANflhTnlwHcsvrlzhvpPgxqP+Lw2AQDyb0c9svRgo4u3+17Egw9svfJ3WfM2aS1/8lRNE
8SetD6leN4xf/NexD7aJg5mYq7fZ8xtJp0tXn4IlPjX0wMwA6mdWIW4FK7TGuMbhW7EJ4hfdfmaI
YwAUDZg32yEBCUV1cVTK5ot6KN19ab45LO7b4pJTk6SUoF73XlAPhNaqEBPalS/NEttFik2A0Z3r
XHgdh+ZM1Cc6CpA48UsCjGQ23oqCUhsFE+6fYEDN7Z2L4d9gssfO7r36ySkuM4o2HcD/YBbeZJSc
ki0uDgWwIUGxSBl5S86Jy6q6QmjjfjiIwwuvJ5cWmaTzRST9ClhEy7ubpswjw6tuPvmBMIa7/i0X
Oy/7rFCh1db76P1EoCgKViJh9M1Eat3GZ7t9rJfusTh13blTl8A+eNZjGJ/5cxJug+KY2E9o80eB
AEcACkdWaNOlY7jm4UETrxZblF2y2KNqjJF6xuMBIxAzvnnTGNPB7vwn3dGKtsM+RmuqBlyThXhc
TH5zcxhV9rr8reiS+zms2HGjnqQTpVffD2HNqTs9AGEAkk72RPg8lLykM5ZXSEtmPJ1kpI8yRpth
u8cxOQUjsXPTP1eauwokBMFY226g1TItYkZNkhPNE4hn4H8G4QQmGDAwLQDVHROEYmLvtN+xKabb
KTTyzPgMNf8RUPh3gAbUD5l0q/Y5iswLu55PO61342LJwg/bte6WG7ZMu0PEbNNg4KQ7YG9ecR89
NrUNeSl6UgMpHGGDYnT8kLX5jFQfF8T4bgSSzJJpC/933yevkSVZU0IUKmIGnPnOGuJnojqP0yCO
1hIuGoz3CWVVrvtNsgDa6+I0pUuzxnGz5MWM+qPgUnMjTHfddFJdRa4Sdo0hvjV2cCXd9NKTXz1g
M2tcdGLS35Hxuc8YX6XyWyBkG0jjhYuwzNfM2dkrf8Bt5R5zgFl+nO3mxDn4lDguzEkAGejR1RHw
vQj1Ia7bg8XUUslwH/ikuIAdDCn5JFEjBUNtEDlWi8NS2Kyehnkfa//FcXHiWdmrlKO4k06vsD4f
gpYFaT4Mr3PFZjJg60+K2KW3+CVlLl/dhQcblgzufJ4AhEfsO9nhLmIuDsdxM6ymoUMqUiOzJbKJ
usz8KUnidOTSo1S3ZoCSJS+F1fb3S65r5jNVSYPqxRL2ye3anRlVbOEEZBTrkR/yEKOUKVgZrnoD
BvtcPNhZ+dkY/X4Gm744LrNlYbTwtQaHdnjyvjqIehNRUndBQ1Sx5Z4Tal1FxgOXwPxUWxQWPrxG
WnCg+muQ6SfsjZfBHGBT/fVJ/5hYrBnH0PjrodRR8pZgMw2R/ZtzHlJbfwpKN/HjgvOYyY+qAH2M
kiTixUqEwXEYv3R1n7xlWlwdxHk+6rW6Lp/wMn1m2EaKjPRu8q9YBbIWwCnhNOb36EHqcnt+6Cpi
scAswh8fa9N8tPnZ4fo8Dmo4N65xDtkT9jF0kfJFdvNX1YVnDB+f5U1FE7Uo6/58UUmA9HT99gp1
/zRyjlkZdFE6a/Y997aenhso+8p5HXS099vfBFpYqcV7Y+izXaXPDn0gSoGN66b3jofF0t05M3P6
or/MrvUEV/LkWvFpYvnXwIFtOrJCjWPFlD+P5pNfz7uiz56h8riE4WYEnBsiYFhjji9RHN58zdq0
6zDZS2bGObj2jFZO5XKDG2VTjvXGIvbCUzsLxnSKiCaN9UOLljcSwW4kTZfIYSDjPtETEKmHgrUo
LgMOdhAbZ6MlCpRc+o6Lh0wtYOHtXWn8mcnWY76JQ3u2vnMf8FPOZKpjYVCY7T4OKITVtQM3Uidf
UT8dZlQ6sQ2WM3I3VtFul94wBPqi51eXKavDNpdfyJnMkxGWZys333Uyr+b41e3FMWa7riFbTQFi
fOtunRgXS33GQMLAgJMbEOFyYh8KphMExd7NvCdETOql9GyczQzACfzGeLR2IqgiNtMFAENu9jBY
yz7uroP5oBse8OGf705HYLvoIM1N2Hb7uUFFaJtMDz/t+WlEP0ooEfLsEMZp4w0Xx48ucEIfwars
ibg0ECP1s4+GFQF0GxEHGWLJyLqtFpRRFBJjf4tTD2kImX9xioEGqKdFpRWDZkfwnGcMmeChuJAW
6z23ttznkEFDXvpSy3PMH5brnn1Hn9MW9T7oLZkIBOwskG+uCi4BJS7sySPQun8xOXdtGR0yNgxd
Z++lKE8TNAG5oF9Ffkgt2jM1zQc/Uqei+mmR8jalg10jPTaehxcBK7nhPujROjm38OwG5aPkD5Bs
F9ISoLdbFx3ilCjlZ4WquQD3N6bO2zyZ75Eh/gVjeg6aeQNCTt2KKXl0mmSXdiggSeVyXAZ0GMsz
MzjmTv1OI2mHMIsOEXIvmv4eIpi6ymJDN8T/yl8AUgFQRtYMLiEES/l5VodZf/ocSHmws9tnEoAL
+YD35KsgYbA6NcPerI9RBDCNx/FkD9c559DegzCNkqUq8jlSQBP4z0H1HsffISA1hz/abJnGR8jH
ULhMp/BY0CJ49llmhxqpK+1rtimaZ1BRM7F+9neH/bG8mtbfVEZ3UX2O4896fGH0Ot7M/GnOPliB
jBT39nOr9sze6PnK/qa8XWYeOvMg9FG0hwJUT+WtlP9gTP8G/JusV1X+0TBu0O2bJd+7GswhBR4+
kVb8gGniOPvBcIXs9Sch8mBYftyJyB37N62+2xLx2YcE9FTIH20/mzy2KNAXa9kW2XqFXCO7zDEw
q2vdfVBl29GVtG7cZRRXuAuV8YsEgXVp36SbeRlZoBxM8CIOKWVl+cZvvo9OkOi4zdAkHW1xr/Jn
V+G/fGhJzMvPSYW1FtNNTbdUeD42pz+8Epu5PsCQfyRQbmVBCU8a3lz+QI1N2QsFr7050CJF/iTF
CcZGM391zX3df6jhGFD4NRwRDP4EK+zhPvWP4/QIOqNCyMUmMnloscLiSZV/Y8dHNb/I9B3U9IyU
MDqp9qFoH00vwBob3Vn6N9L6mOJmov71QfD4tsNmdWG5rsgwZD1Peg+y9Aom6hg+Q3pZvl4e70Ie
wgA9KejIBC1Wmd1N+kR9Z2Bctb8dzb773awP/GSDd9/V9yXgaQWa5C3If1r9OUMm7od3g1lemxM5
drPFqe7YDZyRRMe/9BawNNvxQQ37zNsKcujJzO4OofUc6EcK+hQLt6OAPXyr4p9J2wfOwm6+EgjD
5tmvHu15g22zDEk24QS/FiUj7/bX0X9Wdy2zZzKdwuKVgb3p/6TypaWKZr3IO6CZvCr/ORUsleRn
5jwEtM21D85v+irsh7F9YjacOjBbVjBIawdT5isvzRzj3ria3UMjodxj6l3Yd8/DhMT96M//QueU
6XuEV3nLVJXcnCeXsa1+p3sJzM8YS3PNGzcyYM9TBDpPHugr5lyMeZ7s7nNiN5+NyUZjKmhBErE2
uTPHZGVnv0u/vZwT/PBANhlSTGeveJg466G6Rz14/K+s+YogxSyX26Pg+PPfPFTEJAehlok2ffaQ
jtvQ/RnHd0/+xvLPVS8dj9fIyF1q8muwZ5dkbka0yF/9ALirXLs1Iq/yXfonAW3GXUfosHG8i0UR
jZUxPGsbdMu+9Z/69tDVj+l8r5pLaz5q99GtX7P0rJr3GEGW51h3CuuJ6V2b5AzwXThPfrLjL1IO
RhNnRv7nB2AH9E1DHYmgD5uM0mE4Af55CN3fKj2S0W4gITXOiThP8grkmRaBbfWIM+6Vr97AcAL/
wOQrkeVbJa928FBjszbTLaatqUEX9OAOCI/ewuDPs14YoLgYBztyjPIvybTJxlBpM3Mz2FEyVYKb
+9s05zHAflC8ZQxKuQS09zJ5j2X8r5kfLLg15nta/VteMDymxuJ9M4Gnmn9MFAcMFpN7TRh2B/ld
l74E1tGWD1W1nftHNm0jJnP5EmEa0P6zVxyz5OxNCHvWdfdOFAh4cIRx9yaLTlveK4p282D6Tyw+
fOa1HS6D8bFfwAWYKNsO8fc4l+BQoPWkfuGuExG4xDg7byTa3wKNShkhw3masdVN/i2kIQhkhOaS
aKMld5k2ldDpRj1nwn3N8/BLJNX3lCabjmLHnJpfRaW59vpbgvvvrpTMMDTLxYbc35kAOZb0xnl0
KY/HrnnrswHdfWBAHAnAjGul14SIkKOdEXrluWRpl7HaZIR0Vm32YMoSFJUJqN0MEMEC1OYbqUTC
AqGM15DvbdS6C3pNDL9JVSIigtetrNDZFHaDIN3HRsGW5Q/KB9uwMF1QB+TG40By0eaP1t5UjHw6
u2CMa+PBiO2YVi52xJqXL9u5bXGg0PfvUybI6NV3oqvOrtWt48Fa/7/wJG4DFWBdsfoMt3OGAFe1
YciEw+VBm+Hj4WaFLD5327o3jikxKox23bOhS9ZRJdCZeaK3Ksdd6+jpEY6rbUDsd2IGxu2EOj8V
6NfRjvNhOGu/C+WWiOb1WETttu04EGVEA1XO3m9mtnKbQDUrJEvcWBz0ZEbgWJp1F2VQIAwXy6Qd
TrzDz2Nv3WdGSEBj2jCvFuJkU0SxLM2oBunSycvkYmCToejDyFernvzQ2+lck1PSkGSpGer2VbWQ
fYKPDot3O02fhcDPUi9sXCfPR6qN4l4naCWLgCNk+b6h9B804dwIl7gvhoqkce9HMSw3cgByDmi5
CgAun3t0GGKgS6Lhpx3YX68ULdvYQl5W48T9AL2CRBNxN5mYYNja30eVPe3b2v6rtc6JfPqxs3Sh
dJRi1fVGeJiJPt+mQ4nqu2bETmIb4NqollsmnbnxZptgO2d0CJ0j70OzeK6Gunw2ecBZK4OLxd01
OOW3A9uGKJ/mni1Jc+wLrnibprMvEtgGAnQvStZV2OKKqNz0mqMKaurbjCEotBxzRzYip6ZprUP0
paupKaodsUabKVeEeg3xlmWkRnCyTP2We52MaObwKje2jWv+lZIJQ6cq/IiMBfiVdYMveMKoLHvx
4gjvCQxLjmGR3LXcyx91VlUkZPY7v3xvZ0SVSoMcjTI7P3TkcU29Fg8RTAHfkMMxjih9QhzAkP1P
jYVXLFUxQvKQqzbt7s16ekgW7YPR++hNy3pnCzp4ryTlPWPkjfeF3QxEeqKgqlBu/CaGhzNiyh4j
3lib6U5RoZmwaiB3/IepD0L3NGU6fuq6+UM3ab6ddbQzhG2tWwCF+OKt9ODlnrsLO4KpMh2Q7oKW
824q+EfcZqQmmi1Qy8Dg7ImaXWbZeR8RHbkpfQNftApuY4YPCpiRQlUTG5e+mZHSz88jU7tdWrJM
djrxYSf+E4WXfz8WAxCWFvdIFgnWGK3JhA/M2aCeJgWAYC5Aa0lPKeoqdVRkYlGDBGc4bAjzm+Ke
p9pYiSiBzp8s3mrXvpAvgzcgSR/6zGWXEWMjCPtnM4/Xqc2KyXFjuY1qTOgJUnJpY1opfRvDrEGs
S0H71Pp35Ti068GEh4Eed117jLsGe+5W1ugiNpbFZ20N6V1eECphixr3DCp/yPnBisQWxEY9WRw5
ozBNRC5yUwa8BjvnLBX7uKJNcnoPigtboyRGUe92NVi1yt9KxnVIpfka7DRnncBGuStddmRhP64a
wjiIQYw2de/govCexg6JfKMnMPlIqwBp94d+ytHRxvMtCsnoEmDSt0xWXuLMfeVJ21Gy/TF5Brg6
24xH++EN+L6FBaF4Anh1c+KG9bHuqATMHx/CjFPgyyCD54C26pL4fMdxPDW8QOEhlWJgShT8VRID
VzOxlRyRIICe6lY2na/RtZc0w0IcZwP0OO/iZTDdhI8Fi7kFhzsCxZRM6U1Xqbe4DU++Je6ZuwnF
Ke0V5a0f7CtIoecOE12T+OtBmhJwfkWuKB+u24HPawzvO4Xtu7O7+FhYLL4EswnUQsFTk3GLmPIc
yf44sfoEbPEac2avXExAgWttipaNgJ6CkxxChkkT2hZC5PnIauyNrNLSNrlC8SeNxJ2/tWV8klLx
mZnfA2OkeHKJrofsQMpwvZH1+Le8p0M/VfxNBYVZPzRuZB0iC6JAR4hLSRbdSivnrAJudZX2hEen
8OFd4LY1JEgcH6wjOE7uLBtxcBNbxq6e87cFOg9hGa23YYybRBDNEfRy7UXLegq92RwyGXdmNqVI
NF4caNPe6FDuOvIngvuMwAdK+sLOizP7ls51em6RYo724zCnRy+ZvsOik8S1MN/r/WWbmnrkLmSB
s4WaytGLWSiZFElER6p3KjkeRc4qn0v61SLqrLSXTCre+G3tVfjr6BXL6jfrmdMGYeluh+aeDS4q
7kazkUf66Fb+ZZIq2yNkV9yQZFtmm6lRLYcha+8+reD35We3MthCklzqRTClYrd5ilD1wuZ6aG0H
8LzRXv0WNlII7Qu5bXfyWMG0FlaQhcMJ+tkf2D42tx7rCYt2Zp0PCJieWjoupWb6XN4vi0tmoCz0
6r3f07mTRGet8wy86YzcdYr/aMi4O+/9me2nb/FpCmm9RMoIT+awafG1S4UrSbVkipU23jSWkpAk
G/xy1dke+Rxl21p3zui/idlc9RaHaRcSBNi5iKyLAs+fM3FPTXioFe+xb9kf2pgvhbAlvXF7mmRx
q8j/iMcezUiIG1dctNcFW2DzfGRsdSf24LpT34HpbQvws4cyNlL0oNfeT49Oi5VpCDPNy8OdgGqX
b8ev4YahdxGZS1mKeSuI8adCvGHtrzEOEE2Hfoq3KxcvWQ68wG7qn6pZIDt9fc4md1iblI2xcJEZ
QTUryPpKMmeX6npgeAN9dsSwn6pbpCSoI+wwyGWv3hzj1mXM4DNnXTdefI0yTc5WVN4adOPr5n+0
SI2b2FwbRfY9YeMKhhh0esgWZtDmbye8q+ElO1lQc0pFcWC7u5hzF6BL+Nl08bNt8Fh6Hvruzlm3
sosxT734YtCrSr16MXBQcl5+J1UFh6kFI8d6fOEz+/iiEkajDlsQPiQRP7mJt6TgAZofFeEA7EFi
x8GD0acEs3rSI4fFOuV989m33WMavzLb/Q2Dfh+J/kD6295BVaONF7PCMDO2A8tjp8J33P068Z+X
WAy+OlZKBR7tZJkaeKSCdiq9Za77ioSCJ4PvIrZwOqZFwasa4xdPgM/KjPysHthWj4cHLINx7ATL
2sSwYHtPW0wJAJpZFfXhdAwof5uOhrySfBuWrh9GB7VKHLSvDnHwRBAwusFYt28p8iDKDCa+E9YB
7CAP/ZJCnEJTmUoohUpYTJO9b7X8a/lAEzAntPaDvS4m18FFgyVWozBbZ2ny5PhMLuPMsPg/W7HK
HPkw2z2aHYOQPztBZVRykccxTT7rXlJvyNW1p1+wU1gkAisi3IaOExmJb1c1KS6BuaPaB69kWSTP
e+xGLQhbVYOTwyBHUdpY6vX0ZtvVc1ruuPY3Rj38qhSudvDYzoBYehcdZtt3e5k7985MUniVtOv/
/4li+c/MRXz24+lNDQVdU1txeVt45zMkB6MPbh/EOFsb4zbM3mcguWcrpuJ3zGlnL+eqqDDmTkNz
QP7CA+v0DyngYpP0Gl2ic4h9bNRCyJcmx0ZjTTn117kTaO+CpmtWplG+hiWlXVRKEkvT8lo1YIJM
3DllR/igK2LSeSQOKJFAz1DEfmYZprKija8ubSs6nK9sot0O/zxHDdvaAngY0k02ZDstBixYNbl7
dFU1QonK9ZYc8EMjuvFolyHW9R5Vd+0yy/SQYUTDCUI3FoNyuBozj8LcuuBg5wFpug2ExMW9V0w9
0F1j3tJ8zjQVw7fPeD4IUS1VHAWhQO4HczjH+dUFz77bayao8bbRWYyWPWEzHfWIYAFqKPe1TYw3
b8Rxk5PR1KjsaViCbfy0e284o/hto3npJF+kPb0jmqbCYS8KAOA8GMa3HSwK9sY9JUb4GofMBseg
QjhdYOaH9MOOdxBbi+7zbuoR4/jBi52Id+HjEI8CG0GcyZa4stW3E1BNIcJAitQC1hx92CcMKVZN
GsQ7jQFTtM59AP2RAQTqylp73t2ULI4cme+NZoadVl5JWV4Z1vxZNDSjZNYw03GPOu92ehyAFiad
ue6gRKNQR2mqUd6gb8whASQCWxz076tZEMPJLqLlLrqZCyKNeDEEypLkBF9dDBHzVSYe9vgg3MaQ
gFF7KW/TF9N92XT5MSsrDmHOirE5gaiEryAj/NhTmN3jQyEAtj7YPMRTzASiTsCzkk7VYaJwwn0/
pz+jRUUcuNgPpvwYpcNvTmzlyqskadLJU1KmL6asrXVivaG1+mij8tq+Zk9UJQutBvb+FCJrUiRO
MazcDgppteURIEiH94wY6y8ZwwB/f/3aVgxuU3stGwVsOk4WBjS3ADNl+HZfuZPfyVptp9h5LdFv
zbH4UTXyaacrdrlEaTEb3PglkQNZxAldDh9mwbSV8HewEbUY9k3rElPSIcgyJioLm+R1Lci8yKim
e/i0jLoF6zXLqzaBfHRzaLCDaZ/sZmxXx7gOr7Tr4E+DKLwPLHuryljCDcZGEFhsRaItRkGIWaSH
MckoqnNvmzhpBkdv4K9NfDykw1jZm9cxLdeQJURFkGWnA8Qu/RoC681wi27rL0GJNQ7DOaXmsLrX
zgpPXPJGgFShVywb7dpuEdKCJkqnRajmMJrpck2sA1zh0Wj2UY/MzYNcX2e+3JtpCMeqJfHJBzO8
iOPwkmLsaQ+Ni8BVQDFp6VqGIsKp47TPs2ieSmR9wiL0gMqN4Vb2E+uemW916rvgd2iNr4ysJbN1
sQTAP4nT+Wpq8wo8lpYhD7EUmWi+nPqx6kGduRHG+BRHVTPCFhTOTHSsnC9dSlVNRCnLqNDbWzwn
lMriIAjKNkZYwgn1XF5FX10QvtPN8XuIWjoM7tHWKA6VjTpGmAQkhwl337DQXIptYJJyMgX8WgOK
NhYQPPSM/IQeX9K2eozFfF6EeE0w8jPQDMRdEh4i8VSVZObluXOMg+5ae7zvle6yE0nZq0JbbLGV
QjAzjsZdXiK7TZOISsMDEunkiBoqc+S3ScZUlag9N+O7R9ZdK+zLvMS7ahm+4DDEOsC1Xlm1y5GQ
42GTpCIo2TZU9rxYlLUkk6UIPl5kFkZo+sNztGgNsBolkzms1PIreXjb4p40P1+Lwy9pZTCRsrbf
DN5z1XJGtJVNiIPxrgKuIMf6JJUI13N1bwfxfTZ2XxwxONYSTBnMDva4IfcI6r59vz8VgQpWqunP
fBdhJ949gsAdjMMsSSExYp8EdJMtg0NK+CAe6ZKCFGVG8xSUcjstsRpZ+Tr1+aVtMJhEhoV11bz5
oUHrpflh2qTcVtV4VYQZMdfmdJl4WMqi+Yfhs1qTgfmN8vJat7B7pxyLQySJNpslVU6smWyng9qI
vgzW7W9ZFGdL6IOjBOKdgtgXaH0XjdZmcQc0K8O3Uc+RiTGkim5zqN/tSM7HVmITzgeQDGBdoUIY
EWPo4dKqdO+UFcbCioq8yxZP7Iglm1AHB8X1Wlj+l2czIPLG4FlY+ymSV5QUfwRf6M00wKtXDTmB
NjrskGyTO4fBiQhocX1vhM5UvnZ49q/z+K10wM7OYDScLMEhI5vZvg1vsR1hbCqzmQEzo+7WHMlv
Jk4M6EnCVKYPztxVYC8yBZ3DQL5VlXJa5Z33EU4tlVgE8zY19DbYWCQFIx6klCiJUbEmYKgDKCwm
wqRuxNAF7Pi7t1z7Trbm19DHNXKyxSjI6L1ynTczCC5MtR4IDb7PIpv7mjOGIfO6BaM0WlxLTlf9
1b1cMX3+1zgZARGc8CYb77SG1bX0kKi1UXp80oQw7LaPQ05YHwac6M7V/WEqkQk1DesR0+UMpkJd
ZogrAA+QJjXYSR/Fz8oQPuRBkqAIbsNbQDeTpvFTKOzhWKcL+6Zfzc70JeL85jAn0rZz0Bq54Iz3
tUeNztDUfJNR95UY6s2NwhX8wBHNEy+groD6RGiqyXfol49YAs6AH/1pEJuLt3g8ITdaM1P9TJE5
NAieWiyO0k6Ina08Smkql7kL8rWvOYaN0n0ZxPzkECJAAw2S2l3uOmtHIdfDNInsbY4mp3GIQ6iJ
HQCFf/Tb+J+k8UfKahIwNbCd8lypN5qwsD5D4pr5SUbKWfQ7yuRVNe6f9nkH6dqbHEN/Xrx2ncZq
TvUte8AzXQsXoko9sjSWP5FmAr8iX3aieP/Y7kMaNV0MHI7cmWWabbzSuuKHxZOALiyfYR7g3Yol
QU7RYB1jvunt6IKTDLEo6nhhFZKsOEWY31oHnuaikSHN7W+ccZohfvBm2OyGj6yt9IxiS67pMnjW
ciONvzHr3lw/e85Jlpe9vIAijh+tgdgToeC7FhNI1KSen63QZ94TLNN3+LPhcZ64ogDLeusq89/t
MXv3Y4Skk88IcAHtZUECJTOsbxWBTqkC/oHbmeNXeA2+CirMOEbyMY/xJ8B3y+/+zXNao/NnH0My
7EIhA1VjEfb81PNSkjHyHi/fm6d9Ml0gI1rHrMnbV4v9jFNABe/bAhFrSfJPxRxpY9fJtPZK9ie5
Tc1TOjDd666olx/wa5rc94ZQD1xfAZsfnBbEXNe7RIHUtuaZDXHy4VQMBZVW574o0ViIQK5Dc993
kDszrwgeq0Y3d1Thcl9Y6LWSGDd9jiwZ/STCa3LJon1PwBhfJc+nb1XWockZUU4orGFvsp90Jw3o
0sZCj/wVDhKJxBOlqsjvjARGVTpOFtLWY4/gl6El2uUYqyKDUz7aet1rUOFFL707v2xrNmYJN3q0
rQq2y17vQbCT7IStjH/dsqFUkEYyGjA9KiJy0cYb5haD5BimHfSo6adE8JkX05dcsrkGAdpvdl94
V376yTVQ8qZynbImzQgP3MfldC0k7stuRKHmpTDnclsxASmZQO4rzX/BLvJwg0Zorn8HbRwdgKtm
wPLEVEC9Y6A1ItfTUUFSUjJpt37W3nw3SzepzQIhFwTIzzygdVh8wCi4FUUPpqpjTsCnUoqQArYL
Fi/dWRNRwIQNa1RWg3KpJe7nmX3DKiPUN3D03ustgJQaYGHnPFtN6m5txXJUAH1PuUNXZoq/zngc
asvclpoIHpcK063rN0T8BNG0V5HgZKjmPSPkj1S54MLwm6mxhAdnshI18x/fH46WkwuKSjbi/dw9
NrQIQ0Lr2IqRXD8FAiqFqQIpAzNItCZkrlrFosNA2cpls9yTzH2xO/e9CpiBmQKwnT+5ZACb1bHu
x0PnggKG75qvx78siNQKUb9PQWdi2mLFKF5FObcPDZnYWEXHXWOJPYO5s5jaZlUzQ8R2Tz4gkWUr
WwDttjCd8yaaG6mGZ+VZULp89MBqMrdWNLdHK0M6WbDa2upFtJF3uEVmm7mFE9fs9DRJ5iCHFcKv
BYBppQ28JkxQTU/SaO0V5Fu6lcGEexTrmvXxvdky2ilQJVTVsZlIzEzHfmlveTszdB9RPFA/OBlh
1QMkDI+oqawqmEJAzbJMliijekwNC5O8TQZ4EBrXLOc1LSkiU6V7LLLJpS58++K2450TkD/qJiil
mYUSlqNQ/BLcRSIp3Qz7vRxekqvcTZkl+dqq/WQzpHgWBkAuwpL92cFxPkXnYXLk3pGkLDoMGZkl
ucbeJKaYWtdDtdk64hKb5V5DQRuwqh/DKX8z26w/pG5xcn3AM5ZwSOoxLaIqRmNDgAZhIxNrraAS
n0zy/poMaqF2yy8RemCkKv9VA51hIsCHndRk4bY8CtE4wSyVClJ79NPZ4F1Cw/3ulUH4NbrOcsBI
g8RgUj7A+i6aNk487wcaYcKa5LDKMSBEnoGCGt6otRh9UjC3iL6xfHBUr5E0CwLyUlve6Mj/lfE8
gulEnz5XbHmy/5g7s97IlS07/5WDejZvB4NjNPreBynnUcpUanohVCoV53nmr/dH3aF92rBhvxgG
DvJIlVJKSpLB2Huv9a2eaNmPeuA+IV9NRHDEbdFjo0B0h+k1toDWBdbHEB2GkdukEfRnOL6MB/xz
W5swXJXAQdb5gK065prTqzWWDrFQ5TMBzPY9qrxLbiaPvUaWjAj099ouHsmtokvBG8Ytm34sM1qP
jgPkIWDBKp6H3N789kzFz9AaL0GNdL0xs8s4mFdrnDraX7Boelu/tVayZQPP3LrDUVmiLObHRt6R
yhzCProRAlJwdU2PZauuVfeikWlp29OBZBJ5R+sOpgWAs9alu9s4U7dJGbYGFhGelY39pIAYKfVx
R6fJZ0pPbjDdRapRsnhamyQRn67YbKgbJBCKaUAyXKy7CZ6evGuYthlexx2TyG2yctthXOcA0iLk
2+Q+c0AAwlQYJJJ+W3NRTiAZ9fQtYHjkJV++qrZZG51KluL6d6y4fzstvY6O2VSl7WTXNjTeErhS
Vb6IGZav2bXVbJNQbOTaUsTWYxim717qvzAFhPvRMdtVaJ28lU9B37kT8zK6ZMjDfH6EffSI0MvV
g9Ik6yeWOkMubXSaFfvUITtM+W0o8EIKmNNVfqt720SlDEdVEU1iEB3tucSWMCZvjPw9wbuTswey
mh694nCMYO6nyJV0lEc+fZgYQGsm+b8Ljjgq76z0owofkrajQYeZFQNMy56dnNZFiOWHTD36tp96
Y2yIrA+4wJEBTS1E6DDQ7+W8MJUuvUsUQLz+lI8Lmi13AhT/3As0IJ/XFHU9pWlFZe2H5j0mVmMZ
0ipOlQI1wEC4CDcZsbYweWmV2y1lJW0rZlDMvmGioiQ0e0iR7AvNnyTE3HeMAgUFNGanRZnr9yZa
lzS+t0qmRMUUfDYWbeBMrYdpau/GhFYeOQ3dPXuahz7C9hWTWM4OENZkQIgsYoVEKy3ymywAZNrs
uV9XSnHTtjel9lpgkq07B4tHuCoIJUsA28UtBXoRn+ZEdoVQdhAUT26ya/HJsbYdKFgajrF/9JEf
dNmHcJ4suqPJnJnqpgQThdzn0EkLHCP6l58JeMdu+eI2rcH2JVcr28ixi8Lz9Dqd+tpDJaP8eDnn
qs7hfjauXwG4ZdQQ6cIDjmhgAg1IqeyTbsQ1kx3oPeOsLg+u9Y4ALbVcm1RYtJE+S1tEEIlR44dX
MdHUuHnnJRufA9AHZJJj/aoXzZv0WBZjyznLxnjNIwU1X6cyAm5SSCnuA4PWalKEzLq15NaaxsrW
skWTNddGUMMYI1hA05uV82tLgprERliSj6sWRZRbN0kYmqzq4M3MMYnaLUgEhrnapU6R7QxJNx0m
C6VwZ9stqiWz2aVkiIJ7gcdD2jclpOI23Bnahx+13ZPRAZqpe2qc4YWbjWjHmz1F/uP3A8rwcd+x
k/Mc7ZYkQ3ASTo+NBmn/2XfBWXbpcGBKUu4nHRqTk3nZIe+ZdY1uFz8wPVZ3teOLtatVFrEDUDgm
B/eyGz2bRdVftMY1Fp0xOlu/60jyHKxTaBUuaqSiIOCBo0AzJtkVBdofLpQd7p/xXTnS5dAa/c7x
2/w2/zthFb2BGNf2Zr9wEP/yxkkcmPZ3W4eYTyNy81ezDi5abZiPeZNiceOrv/95im2bpJPSXYZd
y/SrKUoKzyjYpBaC8pr2wW1GpdRZSj6k0To7X3CFGPYUv9pmTt5S6ZzMShtXzLvzl2DKLobuuA9M
u8pbD8/z+5/p2NDnL3D9ZLVT3hsycN+++/rR4GWbPsegOzhs0OsBgTymcAVfdd6PjZm1pK6GZ9Vp
clWgbrrmOXzx2nAazvxlMATmLzkUNGvdxr2ECpFJNtBha+rQPzsNQPW+Nao7ofrq0EzIfSrC4m5h
H1v3Lk6Mq9OgOLBr/b2vzehEu42QAnO0vyQ9uuZBKEs8unGlzlFdPVgSRBo/+aUKgV0Lz20ODX6t
Kukp1PxqfA2L6bOwgvKB7l93KdPxrLjjmg7j6clf13BBIHeNxmHSXFhjentJyL9auJr1WpQIftMM
a9xUVPHaNdDrGKgXKIS0eg9d5i4EQbEZEZVfNbISHXhkgV7k21o2A+cO3KM8bop1ZPvXecCxccxA
HcegfXOMpt6XWFvhMQ07IG2B5fNMI7VTy0oe01w8jnHSEG857MY6kaiiQhxCqfaeTD2f2dwzYIOh
nvGTc6Xgy1UtUSwt8IRznAIqr9n/kqwA8Pv7IXWQCE1x6q6pfY+24JQXnuz3dtRNK39yQeNzBj0M
pvz0gbV9DEj+gASaJyMiuJAuKkM6xzNOIR6rgauVflTdLW2vSDhPpHnIiwIZiC1WriCoMKnKt8Ej
M0AOUNEnGKAj96ogB8xbhQNhAELCL+mnFSAMeMZ6/9PW12bG7vBuCp3VxIh7KUy7Wfcdh3NwFPi0
aB2MPWaosPkww5bL343HfWDDQIaPEt1PUN3EnV1U9daA8+bMw/aAFtbk5yelo1Nnqw0MR4MSUDEr
X+nmnNgt2arSM9oUKkAk1Hahg5INnWsvdAQyk6yW7MsvTZ/5x8EGi+0mbIHTatxx17B3TgyALXCa
8Q2VH365IoT8XUsFYmz6EI2snrICE1LdAPy13YSWo5D3Pb3qwzhyH8/7ptwbcCPd1JvYFgpKFakh
EMvBVnA/25aDpOAa9b0DZw1v1FnxcedKBHZ2DG+J5KYmd9wdEInsheYYu4C4eWvB0CPQpR8N1FOr
gsvYwn6qWydfBswtGQmL5j4SOuRyZL7FkOpXaSAc9DkfPoXMzokVLbQRubRpaf0xgrbCGBaxdj1q
A+2sEhENRc6Kl412pbkyCts+UN5jwtWksyw5HNvEDLeN29ev0oC9ITBZWKwQMISs5OjOgBp7trbD
Lsgc6mm/a9ifWGG5oamCzMQQ0doeI3dTDibT2k5UxWkMwCfpQM7AfVRMdr8fcFNAhJoylHfvzGsQ
9jObPmOB4paajBDGmgTJ1vxQN0zUtQllOcoXd2eMAK0J8TvmCZLOsO32zMyoI4uoItixE0dThI9t
0ZubyGnjI6zP5i4oq3z1/ampxfHxbjIhQhlcJHcTwMlZp0nDoqE7mDmS2EKtfsJCWD64FrY/3U3w
j3G2Pjim/kBUN/4lp6n2zfwgygQSlJCbsEytnevq3hYJSvQLUgBWrioZLxLNwbqvjV+NsD7jKi33
StkNRhIlSNnJYvYk9TZgJ7sARtQ8EfLer2XRNAz5oHSbue0fbZQKd7Wt6WclDXhTCWEorYrGUzpI
MBfuqh4s9yvzEI3GctSWlYKC6jceyVWTMa3kM2qmkCb4p6SM7LXa3tsyzU99Sz2rBoO9do+LC+CG
dWhgY4YVxU6ro5OLh4z+lKoJIbbFTfWzNNCGIp1TaO8qO2yXYZBj3tGQI2YaYkANOF9bqX1u+eZz
QZ5Tl3EGZt4IHSbCpzF5dLcCCbyq7XHG5hWyJr8Wj603a0YIuxXaKrdTOkxWpKONIx0q0ON9gxNq
H5dq1WZePy9rd5lwbCbWZrz3tS7eiy7hdVPKHonc53mwiNmZUj3fcDr9bGDBnAZJd9WuUxD7MTc+
18wJn1ftNs7d9qoKvXjwbJdCMGAfH/s7ioBgbycMmvK1X9TiVFCWXdMi41sJr0K1ON65vSP3jfSG
vauRJNdA9Pp+YIRAqgrdWpd2/MGnF1sAydhB4wRwTcqX/iqHxntsWn1vmVF3naFHbWC0KLwMb9NE
+5ZF9ljQK2E+2GVXtyTNJAv7Bxbc/YR58qibpcRtRyeHXK5E2fZ+8jRwUvMDfw86lSAbF8RLG9yE
Iko5Fhm5CA2Gb3kpjEM6PzRhdBvxJa1bEXgtfGn+7fvZqE8BdkXeI1VeNjtcn2i4Ae2HBnD6fvj+
9++PGjm9jy277//y79+fGmIOIZItAduq8hj8lmVE0iNb+zQe3VMNgRZ3a7TJpb4cur6DNcwKkGcU
NCTvSiwoEgWFx+XjusXDZPtY+icvOA2Zhhx9ivVk6SZzgkItgpMOd/D0/RFvgNrrdQ3+h8UjYgu2
rwwldsyFLfrpIaq+innUqjM1KHZBd9IELTOrnq+eb7jT/MBYeVq5Ph6JsMvaY0I/tvTZ9lRtBUE1
i9R5ilt1ziwU05FyWCNl+WTiYtv43Utl6/1Oq+J+R99cgHxKrLdOuOwCW+XB9Iico5N4r7bO+9wX
ogE3ETyiGmMrPB/B74+a+dPvjypJK4dpDahC/s5itkPmrb8VsphAVfOQxDG+4Qm/Xoj+wrfiktdp
xPn7AWQoHtva3I9CbA3fKzYYRy0g/36zgzRYJJZxqOaHqKyqtZCMtiwr+60ic9jWVhGBzJG/zaho
9v/5UOBy3biRTopz5XZiZpwitYM+QPAJyxplDGPktlafStTkWHBDwSb6ewh9+ezQIOMmMM8XFWm1
CrNrUODfCGq3RZKj8AjppXYLJ2yXYQDoOO2r66ywaSlkB81r990orOP3A+OVcGlOJVSVyU9/wiu2
CUtomWJLCIcZQbrclxaoSkbMZCPdDmQS+WQ3vxNqrqrGEGS7XrZyUE3sUMG4B4a3Ozel/pVVfi6q
7hRhJuCaZjWNB3xPYz/SpLHOqIzhsWmoK8wk8K4jKs572dAdMBL240KzkvnycZ9ilTEKIgURcsdH
SX/14tugiFKzBknUcksDtqHlhIRMuFpP9EsI9RIWxFPNeJ260d1XSaJQwFOp4bAEf+bZpK45fvES
CaPgumGfU0EwTJEgrBjb7xoXvv2AJVyjyFroGbRfB4TXgoggSkXD1bfiJFROXq8Zi6c+RuHR0Wjy
xvcSNcw9vo7wZIPI2IeVuPCNL1Hnjls5QtL3GOSgSFkmTgr5qaYtVUFqXXowM5dZfWA2Smh3QNOj
gFmZhjYgRUfguAj0C52ShV44vyJVUtN0yngYYnKbvLhOCN3wLcL4DLotgaEeo5yoh3SoKKuEcaT3
SQbQfFJA9smYgPqYSDsOmafLTzOiodQzw426wdsYQymPWeJeo/AafnmTqS1V1gwrME3hs+DXWGaT
IJ2bvLRl0USKlcNCx+TtcuuXUO6cmjeb3rLgyY/la2dlTLcT+ZS70KcColF3wxwbbMt817SYi1Ip
zk5I1WZm5IiwqwvWUUzJkE4YcEdGahIJy7KrS4AeLhmRkTKro6sQZNehKyBntRTDafckJC56UZGX
CEAywwJGOyQwbf3kpYk8lRJR3uR5q2hekiRNO4UiHFErxiA8RLCXZPaeBEaAU0y5i85uhyNalJw9
KXrSKdjgDhDLPtCK7QACSAuNOTChGV8TTaw0rdSvvtfNdKicQgVH8glh4SNIzHST6y1kmNYPn/rO
QYlRhpvec2l3d0mz6nUnvBn6m7A7ec2qPLqBAd6XUIfvioaUawSd41MwmkjR/f73ZEDtR7Umd0zi
kNgo8P0ceXZ5rdeuVRuMCyOBbaZUTu8iDIyniWoaYBNjoaIX8ikNUIlmJa1qK2e+rv3ui6MZyPrc
JBreuWReTNidrcNQRBe3z2lcBiLBJgIlBoX7sAvCdlgjw4roBij/WXqwH4A8+6u6d84D440LtIs3
T9e6TynmopZ63ZrbBZMnX1Td0g5lH7hstMRadWhwwMYTk6oKLce135Hu0g1fBIh2f7+3ft9CCw07
Xd/jvU1cOz/XWVyTkOBpy+9P0zEpzumLDhJw6RONx85Pp2upPZAtkYFysPzXjLQhd/Lwgrb2ujbT
elu42LjxXhFQwA6EAgOGofTd6CTmBzQh40qvKPWwMALdNaFzVEwfL1GqWZfceXSRudH7HnBkmCWT
ElnKjUpJKIQQiQgFNSSCsjp/FNX0nPRa/8S69SUGMCCdFfibTBj+1dHuJsKmufLN7EsVN8fA19Wb
jbGLB42N37zpHGYOpbqbNPhdEKW1By/3UUkOuCedQH9Jc4+JbtY8OCXsqDwT2kbLUaZUhkAPnKLh
1JtCX3fe+BiNrXNw3dfAR7osR7J/nDom49QeiFChIKYvSI6PMf4so/4DHaJznbp0pWC9rnTH9FZJ
HcQvLOl7sgytn0NFmIhjAaYYmZagYykRfiENfMltJ8VFTUCx32fjxdfqLdLxbBFSQq4rcgafggol
l9/39QpHM6vzVGO16gfqs/DuwxXAH00YzCdavMxaQ4cQziDEkaR3YtPYFsa6kOhXqKDoELDnuZBP
tbrHXgyy4d5pxfgKpigcjeqQRUENYg7BZRlFaFhCmLZAcSUAE6k+Rd2YW7ca6qWTuOVS88GRzMD6
o0rx/6ThO1lja2UCQ8AGRI0OWzw0oyPCWXKpBzksrPw5R7IHN4QIh7KuIQi5Rr90tE5tfJuqYxrx
aw12XHGdQ1sy+YBmnPn6q+7L9BMBaEGbKKTVr/IHwTmwVe5sK6zsiyiQK6DPrDeBFsjjkELdt/3A
PKMZkQvLMhGqNNGN0lcDFmeWRy3napeVReBRnQeHXkWfWcpAfyjA4dL5BSNUU5A6bnLlDc5PjlmX
yx9//Nvf/uPfPod/97/yB4pEXAj13/6Dzz9576vQD5r/8unfnvKU/76/519f8+fv+Nsx/KzyOv/d
/G+/av2Vnz7Sr/q/ftH82/zrlfnp//jtFh/Nx58+WWY0P8bH9qsaL191mzTfvwV/x/yV/6dP/vH1
/SpPY/H11x+fJBQ086v5YZ79+MdT219//SEt4/uN+vv7NL/+P56c/4C//nj+aMLPj+yPe36f/+nb
vj7q5q8/dPkXzHymUkq4pulI2/7xR//1z2dMy5FKWhbDROn8+CPLyUX56w9T/4tCjO5icLJtHcGK
++OPOm//9ZSQLl/v6o7h8tQ///o/HcX/PKp/ZG36gA2wqXlh8eOP4u8He/7rHKkjFpCO5Rq6bTg2
dSDPf35c6Kbx1fp/awqN9tTAzENhv6hahhWPXvPheeWd0yyAioxi7QxXIEqR2pxXaXFR4VkyK/cC
zlT4NlpKkAbNbg2Gk0sbqHw2imdrvAX9TUwnepEtXFbMPUR7RcMawdvoPtr5p+uc/OGA49vSr/9v
T9T/H89Bh6PGxfq/OAePedZ8ZV9+lf/pDJy/6e9noBR/YbcqlNBtU0c+xXn2jxPQ5dSUNhI1R+hK
mJzq/zwBjb9YprAdpTgx+EBa/+MJ6JoOWlpHN3TD5AT9vzkBiZ7np/z5FHQNw1Q6exl+E64P9edT
0Gu6PglnMQaur6tW59Db6VFkKGjFS0fTTDo2owuHWCb7OTMJlwmKR8XoXAPkLbHUdHZxLA1uGDb7
zILzfQZYM4GD9hKL7CaKcm3ZyDb9KN/4bqBBkrhhlLUYONDZT7TwxQ26ZWuiyfPZnjUt6M6+YfuA
7Os0aaV9V07mFYQhghksF/dSCYbCWr/PEUiWibFl1ED6l8OmPI1em7QgfaUTbMDiBzsbcEKmX0rh
E+49yE69UId4Ii4sDfN1aOcfiU8gKFEadzQ5d87QBveW4n4QuvlbVr8NYXxBjDvjKUrgc6FH2BuM
Q+qvN9xNH2ZV70l7eLVpfNQobsL0zQ9m1Y1qMIJ1JZCKCMZNGnVvcHux3ZcjJGA6nJGNvA1uYrAH
tfniN5mH0hsQ8JC1w1nHqb6CWFUfG88pNl6RXUcdHFZRPwVh/K5V2a2kcG3i6s1XGNtbTSBF7Hkz
bVNbT5T2Y6jR5qQUUVNHsmekP4JevuHJQ7GOiOSuq+voDJFvIZSx9VrWjkn3EA6gaL2zKMfY0IID
l537xiymWNEIuOgowEhweDbsn45NEKGD1GBR4gwbcjRSqiQweKIupsd50fgqHTFBOFhw+WMwD+GE
Ijcx8nlastLR7t6nI2vP5HyEZFwKqz4GLn0l3yShwaXroFLyuEPc4Ohr7EXjJZ/B9GKHKYHvJcx5
chTcXkfLGA+/jJ7+BzhWGjDWuqaGWMkwNPkLCWs38nNU2WKRmF9s8ZAaon8b6uaYBcOqTknLlQGu
JmN6VXa2801EW2PykuJm4EXzbe7H/jYwf1t6rDC2UtNNiCGDRi6R/9A/cBScifQ4AmPNfO95qGPM
73bzq9CNs2qouXvEbiacls6ekZgFBiARN7cS+cAQ5h3OO8S3pZG9TjXclWB4yjGxOsDK46F8qVj7
XZFuAGwd1eB9GIlxGktgSSa0xQjBkRHRs4tMsYnMdt9mWowfVOKzMvaFWVHRIbximnuP9/Ozm9hM
69mbZjvYoIqJopIdnV/7xwqvRVEmr0inrbs0Tz9MG9YEkQ1pjSIe2heaD226m3+ZLpmuRRDtTA4Q
RiXa+ITawCK330UgH6qYdzM0C4NWsfuz5/xfNq18iRq0fDBkCtXvIUb1o0eqjVqF5gAkepbJZvnw
5dI9cQLoaO7BK0uUq4EDc7vdm6iPq+lRtvgAuHaQfLwYcQMM3nurpPbbn18kZGOMOG7d1f0tYtee
C29hIVRahHGp0/61H2i1NctJcmIz6fiF/bI2gXiHTX3V0u7kjt0VwjYA6ulD73irxuFqMocGO9zs
zISZUfjCm9eksEpLctrzpNvqg/NTCZyHWfaRZva00ir5UQc+RIii0+/7qkI97zwVYJv0nrM6Vpzj
QarvsLby19XnbnDQdezpbRxTfJQ643ip7SzBfAYMZONkO4KTlk4OSJZ8BsZBa1f5JxPFwFiui1ne
n5jL0vdX5jRzrqL1yIZAM0iW7uoFh+8Ou/5djfOqgawQq4UvRzp3D9IeF3XkM/2kkxZ2TFnSO1MD
3asNjAGybQfgUz7TYFmlA7OwvNgEhtgNE8huvlPvzSXGCFRCzMGqgBonghcW7m39MSIP1MT11mhn
Pb7ZxhvOnU2cVWunrRf8fDPDF1C8DoJyMRAPZaitUZpKNJ53Vh+ewBssAnBgGXGeWCo3nZBn0W1N
JocYxZA8z31RGy1btjHB6UwZDH7CGuf3pC2ImwxsVP+0XoaGrAlC1ajsKr1azy+Ham7pk7IzKw92
kxGySpjIngCba9YhwbeAAvWOQJmj6n57mNbtCHbiQ0EDxhz9C5f5IrL6TSvz7ZgDozIc5k3jXc5i
5nQ7hEacA2JTRT0xiNxACh9zMB5V3i3PHbZpSRgv/++04KMF9U9h2Mz+WGD1c8Sz798EboiULCwt
gxZre9ehqEkIIRwseukzoHVlv5rf16jmaSIr5/d5VP1ywG6pI4dxyXWlV30vgmopg3M+wPtHa1Lk
ZGQ0ysH/L/cl6i53LDAdo/8EhvwQOf4pyHQc/GpdReVS135Nw7q3SeqxKLpHLTmiBxbJtAkIUChZ
iSQ3SNciVjHP21tuJK8GLEMjad7nz6s4f03s8UETxtmzjZci164clXsLKW8Fz6QZ0gfEQA+x8C+M
ax6qhJES7GepDjlYHPLjnyaCS2uFuasYb04GTkYauznVaCySh5khktqEBQYksg3dbXT9p5hFNIE5
SE4X+1rvTYZ83dTdNEc+0Ec6+A7+Wzs/Tj6Y+zhKIUAAk9VfBGlEcvhZ2ZxiDZKMsH5vxuSn8prF
XHDidHmENy+j1yzTHqE9OU53aQkW0eCmjsZwMXgNrfOuBs6SOtZO1mc4AlpuCRwckMzqYhfhW8D2
h9bFZD/zmKlqGRGQh87u3ozHrSKotJx69uvqYCdQfNOd6UI0qdsLnMIScAimblD3ZsIMQRCaHD5i
Fd5NUXeZfJNF1H9WiB7spl8qop89XSzNON+nJEUDHSBBbpVz6MWUfYk37JAXfB6nrHCAW44fptlf
KPvDovnQ4uBFmjbRRHFx14OqScVrUCyauNmXGqJZQgJ8a5Ef/WKkkahdUmd4Ic32cb5mbL0mj8L8
8jjtcEbuA6E/lKQ9TdW0j+/x318bwOkQPI6uI38invqNdmDhRdOhKKZn2rsvsUp2qdm+J9/jSYRJ
2qE3smM4I9CMGQMY1gcF+kLn5EbjuXbmCUjhM92n1O7qUzSJ17zfh+pDQgaZjh7DjtjHAs5IP223
edkvS96UZtQuI7zVSmADQXSVEAzG1gZhZ5rvSyc7YgAmVA2VyGC2z05MkGDSDb/xB9Nd/kl62Kpi
WKnvB5Ass91iNNtrrUWPvpheCzK0esncig0M2nuECcGG4el9Wxk/zcFfo+h7aoCO0knBW9spdsYR
pmRujpPZXsIAxWvpYon0tekeb+S9WbEbMFLEepoT/yyLWw+aT8+znU0eC8v4ZLfARNl2gIcPvfjV
x1Hk18VZucayLupD7V3M9MPoa4TGsr3pVXgJ2/hhrGyGygjMA949UDSi1vdTbOxjVZ3owZ9GfMVI
b5Cw4jun0R8Ot6B0iTDkcJM2WQNFTrxbUmu33O5u5sBFkTWsLr/rQLsyg0UgrZG54Rywet9YQK6J
z27bGbY2llxbetdocq+BGl+kS/NaJnSaoA1KtmxR+jD0rB0TgY6jf0p60ARZnZFfX4B9MATkWfnR
h2whraaw7yesGJg613r9JD2GXGk6C2nwqld+QPj6xHPuY2Wi0s9owqVRfKzbx77dxHnwKxjLbJmP
jo1kqXAXUWxi2+c2XJfWqqGVN0TDSJKbt9Vr54jQhXdq2loJkkoiKzLfesSMgbYyJ6a39MA7ucVl
sJCpD6izmP4A4UbHOEYzBy7EhNFWmPUUcpsqK+VuRAgYakOII5jcT6R+yVi27HXQbuJHDhda5Wok
+KHmRWs3dCTtKRvMD+u5s4LrcddZ5YGNdX/IejTHXjFMC6MwMOxzKlUZqUwFOH/POug5qQd535kY
ec6FX761lo8abgSFENHFl9VtQNVwRwnK1M03lg7RkveWSDam1d9qO4P4yiXSZOkpy92A+4ztrqyA
WWeE+5O4Y1pOc1SCR7sZ+2FghKdhou/gmkm6MvVqn+nkWFB4LTuHG3KjUdugcgHxqHcfHrhGZrn7
WjB2F/i9+TVymt6MQovYBlAoyPaoP2vLWhudycw9yk5NzMUadO0bQzKCeCT8U8VhjoSLMCYHEDeJ
8oMBP9sKlRyH1oVJZt0HKfaFgZt6gut1I9CdD0ia78OWzN+Jqy3BNRHOAQt4Krq24GK872T5HHnG
b70LvoQngFnYcHsxW7Hw9ZRDlvMwOTM6QpsIaVcyPcSNnx2iqtKXvcsqFU0TKU5DQSRV8xsab3Jf
BeV07hXwL/4SXJOdo68LcuNWDhwSjm+/NB3862jeh001YA+mKGFegTVnhVaZTLYCm6XrUeempWmv
apqLhsEaWgHaPJtjsikqsnkdL2U/w0iLRE8Erzn0dSyE4b405FPS0Vg3+FsXVV4uRdn1h1C/2Hgp
b/lsd4/tAUz0VBOWHenVykrHmMkTjC8HUi5xNHNIUzZC8I+mWab8k6Rc784w7C+vbveJW9c7cKkA
m1LD5VQHwWMjqAKwjjbbYjtwB0yJc8gfH3PmxgvfCCJwxOGwED1SpD4GCCo9PAR1vwy5bHQnTg5F
6PVgYeNffq/ihcVo0dWnBv2fW27a2N2WEvu7pcOzEXSGXXiNvlLUSzqFXuzfpo5uggHJJe1ThptK
UTxKQO8uqhJAYA2gAr8hC5ZhXhQEqE8JDWosBpv43mM5UVWxAEGNJZMyZcHtEEMwHwLZv2beUd+3
aQR0vc8+2i7fORPcR4fbKccehUnZFUf2lb8JdNE9JK6dGzJSbzHKFcZX10XBh4nS1fUUAXaESTBx
qM+RR4Fa4g5cOUNuHfo4HAmLCr9YU8czRyOj9FGrkrzjFgVRNdrOrqrqf3xUuG671XXERLUbcvhR
mDVe1l1HfEeQ73BRRbl36Bg3w4XVRtSU2YNh4MUB+QZ1c+6rgBbsnq2sWqmgIGA39/VVUMfdNUoe
7NTFgW3CvBiM/CcGN+vqkJ4lsOQqpPC2HX9quZs/+/gNfFmdA87NXTegnfKZdF/CvKINmfriHJPj
A9IU7HOhLCZdBG5t3BHk8Dw6gH0TEdQoPv0phR+E47zJZUoeFmkhaRCp/TgFDQgOE5xeYBxtPe4v
VFy7Efv1VpPltFIZ8AFF0kHklzctbItHV35NzqQ98tJYjVgzCEzoETF4VDa2gdo5zi5B8NLLwsbk
FnxmKlFvlqU/G80wfJUSnlI3PdtGtB0h5to2gtVOAcS3iErJiAkRhtyHgQLSYSIMw2Vrc3PIQ41d
+roUyXtQpF/sdbCEpe91mjwXZrjj8l7lNfBmicMnVvoj7tF1U5F0VifHuCMIKyCLxqjgkmfa0inQ
UZs7F0URpIXZ/UQmY5n6q9Qp2B9Y7ogHqS7vZG5t8ooXQLxmNTufigGj2JitwWp/olMmb4o2cVR/
6RNhk2LmlMFuXRQpPv3Bp1dMZlB0B3wI8JQxkfRSs+VsGZ6MB5jDTM1YUhC3u+hX1MZ+L3t3leTh
b03l7+5gYMc7htOiTLpfCjpmVVSv3DiWZmZtfdPZllVyTYZNN3rvo4dpVqeZpKf0HeBi8arSf/Km
4awhkw6mhHwD5PoAqZ402gv3w+ylmcWVnT4e0yH9Cc5kLYnXCnPoztS5NsanI82opZd5O2GJl7Je
J1r0u3KNEzLb+/9O3Xn0xg6s1/YX8YKxSE48aJKd1NJRK0sTQuGIORVZTL/eixf283vPgAFPDHh0
w0lSi6z6wt5rW9BQtZrUNDZJek5YqgY5x4iTB06To5aXH/isMcX2OI0SZiK+TH+njYfNpQpvOH7a
/tMidEQNyUNZXu0m+xIIygizG27xIOGz7TZBPe84+WXiLnbLS+/0VEuH1QEgsewrek88zqjcv1q0
L1jM5RvqdM+Qz5NeXwblPjGIefQ1qA3GFqrq33rOH1QjIIZzh1w5mfzGHl0zbFWsxodS1CSsrCsT
fRwPdcbT05QfZTMcTQJ0jBSVWIHZMEpk+mWuzinraYSTuIC+PIXIAe4MQHOo512s1BDaZVqdKvS0
oa8/w6hYdyuQg37dTPhV2QayHp80HYUuQh0Apdm2TmUPmcxLEVlIZYOs61ATQspj68eDVT6uCs2b
nj2mmYtVPQ07iVAEzLw9ZQSh5OWXVRJwz3fq+jCBM/koK/k2lfKoJf6PsYj3ih9+UNSwBF2bjp1B
p+k9zXhkRj4q1fF2eA0I14bRXjN+Gal2M1ZIJY0R7v9+NXnmgGQLQrvExESqr6oLI4Jvv+FbWtr0
a5ocuHHLr8vvGCc+mxoMJpSuU4PpY/vvHrYfwHwB2DuifbrlXEtx1Ymeg+O5QXtw22SOc7Srmk7O
+wy9frpdsUllIOCHlkoRDBI2scjxi6gX6rZW1jV2xN1QQ+FWXihBN2Y6HkkUfafaTAAmuHg7i2vh
geIcRMTG1uJ99tjRA+UMPL7Q2iacyeJfnuoadhhfdbxZztqWSLMyecoR1jYTq1kW3E3lnPKMTWdn
pMe0Ru3lMg/2KzKbap7UklPSmhD5FK/DUD3Gdsm4e/6zyu4t0XnKaq1CT29dSR2kmB22WT9EV5Xw
4SAwADWN9YQEt3E3l+42fBfHBdyEx7J3nvn62lmcCkEP1rRnrA1fkAgwfWus0lv+TNYaZTDa34nA
ULzysUMb6RZvzyr2YhkTW3y8JxjX7wZShkAJDshZy+OSIh938EHIdnhb+uJXaGMSWVb9gk3mD/O0
A3pKzzxPRvFruiqctPG244Pv0/LXGmoLzxC0izg/DZIvmcjCS6o5x06XJN/6f/FTswLo6nvXS7/6
r6rR2WxoNIz+GdTAVzJ7d5lVRvawvgBixfQLA8d813N333A5DL52TjT/3Kn6A3nY1fI0EEQxQmSe
00UUX33P6Wql4+1NM3AITJl1LoECtIYW5UADdhNuOMYNgWaXl3EUdyquH6VpX7kPH/3EO8Hw3yMW
DqG+/0q9+URUv5M80/PKmiUfureY8NkDgNWvXyB51oCmILa181Lg5+BhLnUsyUA7MWr15tWzBYTh
VpHdgg0AcfSrUfunqqHlQDLZgIolHgcdzU+J4GSEozN7zqmMkxu5tG/5Or3Y0r2bCeTpYyABs+fS
pljNvUUnKbLpxWWg0GGj2j6MgUEoOZ18rSn7gJyIUZ7pSILgXvv60VZkpTYulwiveA0/otG+x4Gn
d5nLi9UhWMFn2rnZ7ZBX52xE+u1kGUCO98qiX0G28TKm30LJYu/2HMbWJJ7iarqJjf6ECQYJwOaL
0jpkMBb3mmOMF+1pWey7Zmoex1SgQELJkonDZyJz8qftY8cognQBAm1KItQEEYAGys/ka1kN1qxc
l7Mzwn6fAgwrd60lTm3iPWWAQrbrG+bLrZ05x6k2r5zx1AMeJ6Y2nip4EE7S3BsVg1udvypL6vsl
tQ6LN0BaJuDKlpzzc7K8Ug7zTgoID6p/mzvrB6ID67SOp7cDMlC7D5m53o/aUjKc9IgjxAtQD2i0
kzCeeQLqzjk6Gl8o2e4c1HaWRRgucN0x32GSRYNlRFtap5bgJh/HgtRk8SQwbZKyG7sUT2ReQCHF
wgn4zJ776tiTxuo0cX9PgkyW9CRetu2EuxtgjSoAEvtMdUbeTcg05GqCYsJgaBR//2dXx/+3euFf
/jdpHFzjv9ovP/6VX9nn/7tb5g/8227Z+se2PfZ9wzH+Xanwf5bLHoyg7VdclxAV2/6P7bL4h+Eb
pu1TdtuGyWr6P7bL5j9Mi0Wt7wnf4pf/e9tlCzfAf9ouGzoiCQPRj05UtPP/CRwUj+3astdBS0d4
MggaWwETwntwI70Gli4rUOXCsTZxXIQtrnZJdKdT1Qcc+mtoQk7eaytblMqsQ9wmmE9b+ZMs5GXo
GagYsu/YQAMDWBtK4zQTrx4ILYJDkhrBrPGnmPDLMBBDy2NG/sWDsQuhDwkTZIAhodn3rYKypSx3
moSkQDwHMMzyWFcx0enDqgU9rnj8r/gjig+sP2Q9rhSywpsDNE1/N52Qo48qIp78WLlyotaD1ksg
ChmC2HSdVT/o5XwXz2AfpLH8TIo6tWtHBhK6fEAMhdxswJRjxiZkq9njJCnAwOhrJBIbltTUtlwH
NadqbJ487j4hILozjjfYRrs3trBYSh01iT0GzQB7cRcQYVHHaA9jK+W4gHeG1jPS0vnI8xMVq3/I
es2PnMoAV1P/hR76B3GsC4oA0s8qZBbhCfsgibaKMiB0JKURHKhagpPryaJYs5NLD4YEuNqk2Ohp
WRSv3V8gHtrB8BUsqbE8sOkR/USWSP7qk2mdGXc9vCR/IayC3whfpfiMNSykiHo/mNZUO2KPt8uo
PK+MoFkkmr/VGFP6VgQHDAMxB3Z8B+/SIKOMpFwhW0hG1sfEHNLxFJUTBDQQezZsFpDNrd9Swhd4
0Uf4xvSx3QLGTF5SAJcBekK4WH5v8JfnO+lKOxBDnITZ2ERmFX8SGt8N9eOgaBCgwPKBZz18wvhW
TShyyy3Na7ltWRcZ+rEc0xc12hRoTn6ywKbaBFGRUEdpzkAn6jXMWfwNSwrqpo2LUxbTp5vTXVtV
FektlOplTuuwvuf5SDyiQSsy1sbdlP32mbggWvvQSPvA2XmEHhnxKGNA5FbDtUsmR8ma/URmHPQj
xGTQorhcup5603JuY42An5FGNQ4xIvDxKUhZbic+tWZ9WWzfCeaeWyuHTE9Rc0eo7kXUybV2vDvX
8N4cSlra++pPVtlYY+3HVEqiQC0kSi6W0q4ef2sDKgmWHw8UOx0R37JdqQepAzw1xoM0hjv0To/S
cE+D+Qs17EsUy5+6dJ6TOb60Y/8H+60QywEKAvQTJ30V6XRd5rOjCNp2+gfXaL9lEh8SRs64m27t
NtuT/m1PXcSHd7PU3QOMjpMaL1WMdrdaYRTHtTRD5oy3bHueEkFxGqsuSEmaJ87MfOtk8sCPOjDf
XXgO5jazLb1NCTho35aXvUE4BLiB/aS/UQn4UX2MP8C0TjsNZmfAHqhmyjr0zPtUAx2gmz5xFp2G
RZHPbpwsWW1gg90g5KfGJtmxx3cGXvAA6JewtQA9Ffct8SFoPgluTsjgGM4CbNrO0tUlrbSrnEi1
dwv3xtSLF/AlgdzykNMSE62ZAmVpzPm96gT6W+q+0lQ2Tr7i68gEkKKzH96yvHwFukNvih1FwF9u
RvsxKzFw9oqRVoaxYjddJe6CnWXSrM2+eZIOVv6Kx5B0hPmVGfrdqOM2VXryQgYkCt7M+mIFgjyV
dceQFk+Q3gesUPnPmgLbzb9V1Z4020bWWdy5I0IZ3fHuM4BDSHP5jWn6oFYSbCEfHiFDFND5jBtz
cAH/1a/ZhEJlnqc/oOb6cDCQ/beC0stxyYdc0Sq7PRu82mPZYRxyAvloBJPbjCBgBBM3k843VTog
ZOPBIg2yuPoC2qZSP5YELZqMDMSKhfyvpuIpaKGqaN3C5EXXbhI/NyMkKi+45b4ykUq224SC6Mwr
aBuuswfWjf+z9M233qfqNq3XBd0I1sLkVse6jiDAubhae1Db1+CRTsek4W4aiPBZBuM6et2Nk2A1
4ES1UMGUD52rB4J8XcAXH0ZeLBzHBJwacSBKkmxnJqkwDiSV6jeZFBWTXziG9Ks4VNbXsUVkQxMD
lK2AbNLn3euyklw592xS6PiSzHzubO1DrlgDb/Go/8SJuLULK9IYDMFBPrmdQqFTi8+son6Oe0D8
cD4aj/apJP6NeSdijSzImgxd1vI52YsR2ql9zTiYzVnTdqxMOXRwGJO+5b+mBbP/mRz20EJs0Sc3
res9OQvz/iavf4o0BXXU0HawC7hMBKLtbDKBig59VrJ1jbHFUEbVXLgeUeGrPpm7MScrefXfxsH6
rdhW9aylgjrWocVWJfjVa6cWcjaE9TI6y58h7imHHcYxwq2vca69jGJYdsJXbjQlHkk9OPSHzDys
KwSKwXHLCMLkezdgs+iFN4RN8gPsD0ETSwYTeJ5a6itvL6kVosblyN1mwfIrHVxZhaLqNjggzGp+
dtn7mRB9Uqy6HN+awC/DKqn0JmCl6pTzyO81Y77Pt0ZcH+DDS6y/7tid8S4ugZd3b1nfwhnx3Q/T
6B6NsXyGf3pc/bkmu9H0UHAyM2QSo3I2mrrFUY80j1akPFTAt3d21olIdTm6jcS70Y2J2EZrRVyd
AbrNWNbAndcZuZlpqNght3DA4o2dYSdMpv31gkgZ5EmPd8Mmb3E29ssIgqGdEOukXlCZ4m6stG5X
zOav28+sUNrXmW7STNjYxKW44Lp9qDVk0Gb2DX6axJJe38/5auyTobIiX4u/dI1dCH+1HzpUBi77
pCMi7JwLFJhGwWjWk50RVYMO5Vw+9Ajbg3VRcKHy8UZvsPylvvHZzD76luWYtkRJD0mB4yrfbsyY
OWFMHLYcXrW5RE7H/DVo8pku1CrJiKmhaKemBU2rAGGOtwI3XBOsTcU+QukPeYKRRLfeqIc2CkZq
RPVYng1jpOaTIMW9lSUS68LU48jlxmPz0pDxZNLPrT73uL/VmrNl32o4oF1m+H7JwLpJhu96g9UQ
UsfUZGYtGn/bffyXa/80e0ak8GoA/y+JxWR/3a2gviDIpyI52rOe7WmauXM6n4CbGMSsIaV2k8sy
Mjvdwm1DgrhekU81cIh5XNxyRCGRjhCel6+U2ahW0vfxrzHtPrVxe6AgGE/sjx6wbew9y23wtWAG
T9YkpIa8kUBQw46x+q4o5SOgAgB+pXxnS+iW6W+RZEyH0LIl1XeSOhict/iuGf4ID5dWlsQQOOmH
i7F4dK29Nm8qiUaCSKdHrqFlLrPzk2c+oP/2vq9Slq4Gg7PWB9LLTVjjOtoZel7C6cHZUCCPqzUw
aE7MYM6rgGpbWK/HWnz7qfGSZuUBLNwzTz4BRA6wHdG2184rn9rKQVyXER7bGfJ2KKtPvZZIthii
k1VKNB0ezaBeOLPSbHzqUPTQQPH4daCwCwYhs/iWTupTwMto5DY94xqN+ipfb9Ns+mx1vmY5DXd+
31lHpFBNaAJUn7v1YV0YCqQk3KE727KIneo3j9tbgJfl3nQ2S5bB8naUx5zC0FALU+9i+ICLSOlS
9OigFiwf0uQEYOfAAo1rF+7/BHjXxF66sM2K9Ykz1zYsELjufqzRkBEob7KNB4kD2YEk7Bxt15Q7
5Ct6PiNgYCrFugVHweMmKOQ7Xwm4VsZJyJ8lLrxQXygABiIjxcI8TrZuRfIKvqd+ZKkwtIg4kwaZ
W80OPNAnGwsluMpw8dH4sm/lDsE/bOYSJXrynreMc4FToPDQODj6aU2OPYa7gUKbmNH4KaaO31dG
rxFxk904RV+hKvIIAK9basKGkJOZTL7FAXZqZNsxS8mc2uEyZzxNCRMHYdR/Z8PlTLJuZ3BEOy3V
v50ZxZ6BHpbD2X2gB4XNX130ZtX2qmJ40jZHfzL2SmDPyf3q4rlEwwjM5WRTpvSQjvo1MofSRjMR
8pJ8JLrCfhUTwATIgVIAX/BN5iaUSn1guVZx0ogoHSNn4X9rzfYNMpIC9k68FCtfiw+ODJI4sA4r
nstgrNq/g9Ofi2XUDla5vMeZaQelRfLbQsJ13a56ZCXTYZGuczRqAm9yu0HNGzkTSScMD48T6tug
zcGQ+7Ee+BrdoZHrd43rYFubgIXU9SOqnQ+QMRx6Jd5fbJOPS288raw5MIovSJ5BkVjumz5ZGReZ
XCLWCIfRNNKz2YNQlgVszrW5S1IkcvlDAer/kSHlVdhFf3Z1UrqTqg2mCT2wrBcfzQDgVTxjSA04
Gubhp/ftiOwEwJ2DhCWN1Hvmjg1bfB2k5bHxJ98FdXEZ0/egJoobz7u4LkN5HmmBlHJ+B94NumIh
CL2CW8N6nO7DiDXc35ztFN84oUp17NJEHtcUErBojBsMYYjFENydJ8/+AxbyMZ5Rh7oNFB9zeSRE
pTwMucXLzYwV3k9zg+O02dldht547j7VJqcbRu2BMUSOtIn+de3qG8PJL13q0+rFv77puudmmV5S
rwR7RWzITnd5MKeRxEHDJ7LRniSYNZu/F0UAGyqPM1nr3RNRMJGJQgp0cnMmp9QMWgyG3NshynTQ
eQ6JIVMGTB9BGeJ4Rs9lgddYdxxQjf1z6n8gpUeJTrJSxLZ7YAWqnCXq9IlNNq9aMA4s2mY8Sd1G
JWlslA82AsoFUgjsuj01vh12Bta5zDsYlYUdSis1EAso4FM13cKfYGDn0ccLqzxL0naIv5uJOtR0
ZvfWrVcrYj45XQqnf6orww90KVpUT83volDfAq3MA3Kn9naGkkE5aJh0wzo2XMuB4Y8i6lLtJYHL
kyHPxcXYkk6Hb3zArLpT3c3kIexTJVmoSIYTJrzIZgyaH3paxQ6aIyl2l596BSncwuSykGyF5Zj1
O4/YngAswRT0XjvuSWV7q1w6S88wl6hxDQYJ43OpDXPYVSWVZ5VEbpqjJeLrcg16JsdE5URLHTjC
MIN9Q1ZTSBurQQkUb5KkJsy2IUgirvRUWiTObVkhfDL6CvGgnHKYPcxVWS24x4yRAcZvdNCE0mkD
Rac919e5MP5OCqkCSc1suLN9ETNORauOnyGxCNwi+bGPLeL4jqN036q5/dU7Xo8KdmfUmkNoI0Xt
mSbtib40kB6Id9TEiOIdUE4vgmQ5McYVjmoiNj2nucvbuTw2IwbjsjWboNXQyJfpJ2VZU8czHI2N
pdvG3zkL07acnqE3UGOXZh8isLy3WeP8cygxANkru6yOOvbbtDrasVbt46wsgC51VCHjwqqQRuUq
UIOXIMMngql2YGqYNPODEK15Xof8iuH8r7teXL05ctTaWPAJWHBG9jTEHN2MSsodQy6/RRNbTh7j
AZd95dC/WNliBlapilCQEeYXf9N00mg7NFpd3T02fcqQIl2NnQUwWPcuY5zPQfs6+HAumsR/hiLz
vRgkqKy8/xAO0Oil/UcP8B1cMJsX9o8aQxi9AQKswVJkLKPB7EEmJCZkWfOVu5dX3ohfFfEPujS+
dfSfHv5iGGz6D1AgzAAaDwVFPGfadOgM3mmpCrCuzVGkHF/sM9BRoUmzNf6U6zhcBTlnlWrqd+U7
h7FyirCqpRdggv7w4WNOwnzwWNpagMSt4jqs9itFOg6XRP5MuXw2yqVn+5A991hVLRa6DDn/ZoBW
XWrCXWHltDDdY6rEn0rPfwdT/5rg1zrbv5yl9be5pMe6LvcWQoydaSaoBYvpxhocEhtMKiX9iSit
B5UlLNEp5fM6PuL5DdoGXGzuANZ3O5vop/7Rs/JXXXo4X7bft1T1l7SNN53zHbauB6vG4kRTLBly
lRzniSKG4KzNlGkDV6DhajAc78oSKYCVtyjd7BPjTmKxBp+NGDBKzD5DIHMeh3lZo94O21SZF9h/
KrbCNeOYjxMuVlI16hw68zD5iqszHJvupcuGQ7MOXbTiiAozHnhqQ7i4yfqeLR7dwuigln/t4n6z
kPxTBnQtzCIOXF3tu7VD2JJ86YP4aB3rzwQwse0VcWDN1IMMbAOkTyU6wLZhA2JuA1ZEM/23XkNX
bMbEJJyz+M5oLZbEe4Q98whT2A3GkX5X87Iw1pnKzQq4u0kmpK6v3o2XR15sfmOy+egK7lGMsQji
Yjr4UmVng5CIXb2klHFOcjYRmiCF+eoFo8PZbIfI7lqGA3AumLAkcBIwMLP9Hfl0SemDGZ/c9Q0A
DTgME8xJHx7u9uuOpn/Fsdybi3pqB6T7en3wOlAfat7cUsohQTzvGcKvIVVQRs1t/078HBzuen8a
+KxN0N1t9Zz29nM1SAcbBpDPNuvfNAb7G1eeXeTUvEsvf3eXz3WY3pQTKbyPoc4Wf5dlKcNrJtBT
Kp4aPdchHxvnWRNMBM2BeVnC1WkTq1yANLcayVue+r8lnpOuH88J44p4BTE6pvwwFsRo5mx9dTCJ
AtPgCB7N42SsVkhVNW9RHKGfqGM8dTSnA4taR9bXsp7fbJS6pc5RoDysaIY/nFxrAAxcL2eHHe9q
wZZ1/ImUvphYDTvZb0bzwMotciSolRcNoUqit38GOdwalbKIIETx52RRzfUeEAwQjAUxzBo+FBQg
F487ay9U+rP42Qu2AvbdEJGQpeLGoYVPT/CuyXNqkZUa/Y2mRusQlx5jZNJlCeaTB03jhRtm+560
JpwfFBzaNrhoR7YF3YBUuxRXxErD2YitaNqAlF5psNZG45LPDI1aYeKCksUGktU/wC89u40C7CD7
iFeEI94s6LPRfTGVy/6UcqDCK251cq8w33kIO4sZojcxK0CTnipyGWjn4qs+8uNfY3W3zHDympX9
Sf8qEPDPBXMWEw1MwGfOG8DatIO12aBgo1yqCaumhqJbOOg4RPZ2HtqLph29XoOBW0NOJHIizsgc
5IEK2WmvQWks2LoM8Le1wuxVaF2YKUK3HO7g3sWQDRMF0UANnSJPX0t8X2Vsf5Y+XnabAwuPXf4+
GMVnYiFMmFfteXDYh7TWMASx51p87eDLjTSP1Fy/N5V+nXuo10IgplY96uIaUhAn5wvjis6zFch7
Z8vnIpylSBHxuPoIG3jID6rJqE6d7LFu7a+ltP3AQfiHKEBNzHc0DqUVnoSQThkCBtmM9H+h1xD4
1AOUNit6RS91A9Nc6mM+o7tpR0rnvpuZgqRNuKBb29fGKHaNM1f7MeledEmcetHz2WMFXm+E9pN1
CWBaAtumgSmAmYNF9iYRQgO5H/zhawt36FhqpSXzwyWtERBXMNRbJapo1JfXpRByXw79LnUmJKgl
FJsE+FaJ7ChwjPZsVpUZFt17lqnbYkJ6FMeVR1VO3DqznZA5qx6MovmJtU9Z3MMv3xJ6GhvtppFb
z6VLTCBYNxZKNoIakcFI8FZCMskXYwTmr/EPkXV3SI7GE5yDoetKSqCZSbdPa2VJC+VmeqmZ0tNe
AtA3tQSLDdF+uKaNnaO6mfPD+KhYC7LX5viE5BWotnjKNf+exLHnaRIkVOjbjo3sFmYzAUFMZLoQ
w4bA9VBk8GY4V+ZlAANLfICpBkQlLRVhl3/HTrrT43fgh2+6TJ8tx2cYJq3fOR6+DECmPEtNaDXQ
c9OEE1/3uGdSvLSB3vkXWxBqMy/jq02pS+lgX6eOb0rbHm/ksGgF8Zd02LQDAbgK+xejknxwT20n
EfUzI7R9MQddme0NVOuexSYrXpCudBuP1mz7qErP9Uwh3hs0EESGCSS65zozkjCREOHQEJ9NTdun
Ch7uKL/9dnn3ZnihWuuiB8+ZxhJHcMAgn4WNM53GhtAj063uOJp/zbbQUMt8LDUFOtoxLhWF6x/R
XDs4IZcUOT9J/7m2I71FpZ6KLv1brIAZi/rddysyq8gJj1qb6cqMGQEnVXwp1HVR03vbVelxkYuL
g2zTFCREGqSGcRa4JisghKk93uSTeyH49qMgvYq2hZywTgzawSFPBxxZds5c3kLDhfVsaBVx3RQX
jT0WIVpYwxouqnIfU9JFOLRRy9SEpSGSoyrvyP7ByVSQrtIuxPPOy7t08W0tgE1Ybvrct6Z5Y8fT
U7GmeIMzFPwZmoe25aWTgiWOU3lfuc3eo5/0V27EKSrEFlVRY5ZpUa+tq31ctfxzAwLtY1XBjWGy
ba4GA53ew4+mJ3horQ6j2yLv3CX9Vj2tcDPyr4yOf3VFM+/sgixtDW+e6hLtQJeMHm/608b+pa03
IRWdMNMKc2E8bj74BeuMGeQhegyAaf23IJ5PKv8etTdDnqYgWQKKRZEcxuRW05earGoho7Qcb+dV
vCSdZhBwy73Z+3q0JuCoXYfI5djiyXIobCFsxJEqSLYwBWHvCO9Dw/Q+YrN47aBVbkS5lzzVjwLh
QOBl2FeoNN43ADG64jtCp0AAD9xvLiPsEn1RuHD90pF1Z2dN/yi3EmfuxkOd0oWpCvUcM6vR1Jmw
6xXphfU27oRaY0niwIr8xit7MiI9/HHE90GT91ZehK78qTzvQ+F/qBkdmglL7NW6oG7G2lPA6c/L
8QPJez8ypRvs5i/C0103JwyW8b1aV2APE0/SKC/0qbtBLSrK4/mBOKQvgkxZxK/+3nft77S2Tqnn
3Nr+nhBKCFuaQXUKM3HHRVn0b7m0eZfc8tmqmWTBdc0/EllS8utOt5+VXe71PPkj0M2YdqzdzUUW
zZSJUbvNvMx5qSKBYwP7XnvKMn956Az/kKImJNCy3QtDr2901w6rgdfXW819Z8JntotrE9fuFXky
uNZ9ozsXZ10eXLBsB/rVEjOD45hfDgf+Pk+ZcSVLy4e30En3GnXLJPJyr4bhJ/Nr3h5n8s4LLhdQ
mC4gNmwSSz9f7IykthE+4jkdkwGuTQOlb71LdOXTD46kssQO88kZjv3Z7pMvr0ZmWrna++R1YQpM
BXhK34WFm38INoCdsIJs1tIILjN7mi3NMYNKRr3IhY654CyG/pLUtXfZkH6jMw0HWocTUghynPhh
heUEogsNWIKhqDbFs4FS3Ifg+9BqgpBKuPXNI7IrBEktq0U5Y2rGILdTSQIgebgdE+LZuHmNNkpK
jK6jgxkvl1YbTrk6lskCnyx2rGM969hEGqaxSrnaTTOb1yIDNeWrcmaHh7mBbwvPHVmmYTpT0E8G
aq7avM1APt2Pk3I4OyGSTUI90+avnAEXC2UogytO87V1Djr+eBACDDr4SPrVM/cmm61QWfVnqdn9
vgJCHNsZZkKRRon1AngJp6lUN642wV/FfpBNXGceic8h/Hs4kPkLEHYRJOA9MJRIYPClO5HYDBVS
eNOFC35XDptARC1EIEF6uy2G7EOYjsOKmziPUQqsud1HXSFQLHQKHccpDuj9TxKG8271pvyc5LjD
HRNNTileM13uE9cCi566p7EcWHxUmFk8e/HDVRnMIJzlYCVIx93SCmbamYOPsX23DcSSBOJcNx5g
k9FO2SDx2ZitQLMOKqNCHYzq2fCJMVoA/YX+QKydWckSlQY/BGNG/GN2MxYUqd5AIYd1qgNu9hpI
/Hnx4neIJE29Bc9a33PuvSGT4ob0WAiKqWWY1p07w3lse34U1tr9uqZZBSTYHSd9+hzq5VivwMEX
HzFI0ix/Hf7OMKbVDg1tW/S6eov0v3xBPI8HBDO92TFyF53+x5bdS0H9CxDMPWpqhRQ4excz43Ek
3t1Fasd31DN+21eePEqJK7WrFFgvoooZonKdje5L7XHiajEWOx0R5LgFMk5Azov+MheyRMLtl6d4
OPfDbFGBxPlj5RoXXZCvVvp/vaVaTqOPXYFkuLesJB1SaIGTkUSL03SsaFti/VCmDFv7eTrHYsAd
0Z9bk7ZpxkJyGiZxqFxMR7pHJOwCdzXouu6UN6S/zBo3JxRjM1ja+jrCQwR+TWoaWvwtDKBHUkr0
aLph/RbOkaFsbym7fki9iqcBfKhLIqd8HQjZ2Dnc9Vua4t0iOAx826GacptbrGmfpvA4KCYNStOk
wnrOvtrB/ym86jdzcEfKbn1sNGtfOvOrqmZW4LxVW0L0TnLchJOOY4j9l5atmJOy9YRrwSE5bGQD
aN83xJPeFNZ0P82sP9XgMGot16+UPtVrGLSsSX/fTTn3UGHIUBtYWS+e3F5aGLO4sAITOCnL0JrA
LOqunW6v2WW0qu+4G/CiGmMSCgn2kBFEXBufFXrXwFIkTOivKLmWXXuIkw6YneQj2raVKoHLDQyU
ZWZ6jiVL9OM6Ffu1s9gNZyUjpwnP7iaW7YGxcGPeVToXj1kTSubDrezwHLnYTJiDGp+URizf14Wx
xHE2F5avC7t9103fJSdgRy/K2jYfWdu6dYi5VcfeFg7SfzOaf7ptgnrMGWgSc40NPnSL8djr9CRF
omWMDDzjslozERepfOoaxwug4teBOef2Dl0oyW7xg0JUl8g5nJVOCoVQ663ZNOEMXBp2wt2Y2Eh4
xKPb6MdJTm/NVHPhmf5PKYsj1/RxBaZ8FBAv53h5VLXxq1MlenH+Z7RY/iZddi2JqugytL2WpKvP
CnU7jcZw5GDC23HhlhwZ7M5w3HG40GNnL07aUrgWc8Qunx3/Rpn7WXL0c4vP72j9eA4rFMxBCdBs
x3imY3VCqsW8A/K9aZvN7qy96JjgT24zkEBcNCxqq2U/0CDm0vjrgmiLFrO7itbVqI5iQR83R/lM
wMC0jXK1wQqq2HLxO5MOTsNzsTbuzeLXfH50x5jVUQYzid2XiSaBolRF5Nq0FZsqKV0UGB1YBoUF
goJFZZ58CzP/aPUFdH5Z46SLMawlDKJGdONnABcv+qx6osCy7sGB5arX5V9iQKsvu1of3FrpP06j
Tm5Zv/fc0VfogvSc3lRf8PjMCWk3Q/+vzJ3XctxYtm1/5fwAOoAN/8rMRBqmY5JJoxcEKangvcfX
n7HVEbcpSkFGv9w4T11NFgt+m7XmHDM400coNhG7Dl5dmw1oU5IOFelbQ3UeyQgtt5NijZ4K6a8O
pvi1UtK7MWfDbpWdzXa1KbxqxLVNxY6e/nxu03PuqsEtGUJvSNWWInWIgIRLubSm8CdAmG2k2fVR
yst8/ZufEAZTzGynxq5/JaXniWTRZMsn7dwkjKbwXBIVn79xDayJzUZJZaeZ+X6j0oFhPognsy8J
dIq7By0B7dwzeG99vsDRb5KTxMAQch8s66mm8DIDBaUkgqsfjqGbCGqHEDuKoHvVCOeo6PVCQF6r
QM3zLGxIT1ZavjnCDbOuU3Z+A9LNGnCDl/Rpt4ui1qGH9Pk5taxiSblpup0jKnaKSF4bu2fyMvwf
EdbSTlSEkVP5LDaTdJ5q0oM6BOkbEgDpTB2kR5WCtpdI1+owTzeB9LEiRRikrzXC4OpIp+uE5dWW
3tdIlS5YNguT9MVW0iEbYJVtpGd2ku5ZgY22xk5LSeJ7jr22wGbbSL8tLYwbyqgB9lIfXRymXBdz
7oRJF7GS7OnSxeukg7fByptJTy9SHW4ELt9B+n3Jiz42GIBn6QSupCe4wBxMV59xIt5E0jWMvQCJ
EkbiVDqKays/6OZwJWVxgw6RlxzzMZwsQtJ/+ZHrqyH9ybV0KrdYlgusy5N5AvtnkFCC2o715r7D
5FyxBpsxPeNL0qCs4IPOpCO6lN7oTpqkcajO0jXtSP/0IJ3UEZZqB2u1Lz3WClPb0gopwybSgR1T
wDWxZIfSmz1i0q6kW9vBtt1K//YondwUhHlJ4bVIj3damewgavLLcqW+VAmCl47yDrhkMI2hfdcF
7SZV7IMxqFu0Wyu1sQ8NpnJml+m2kcRI7Oa59J1HGNCFhRM9l550dMzoI7Cp992m7u5SrOsZJUdF
RQs0YmpPeMwVJnc8nYuuorfh+wb76OBhTNaTdMW7KejTQMH6bjnGK0JQbdsa3wEg18hFMbXG2Ouh
Z1H2664C272L/V6epG9lnmUnZyJFn3QDKjBcjQkVKRPutgyhmwfhQ9i6195w9tYUwNVhboA3mxr/
uFMHqT28GNF0HbXwEYvXNQMWMJJ9BjogACGQghJIQQr47T3lhu0oA8wBDsSAByYABDMgAmkjUQK6
Ejb7idrahAALVDmlCE50gGSgkyvkX2rwBg6VBaUucTMQpAr+QLHESqOCN4FFmLIbE0gCu/8dDkIm
p6tvJ29CshRQAULC0YlFkJyFqGLLGoJeAORwKfQNkCCQmpLN8IuM0oBrYJn9oINvaME4VOAc+nCD
w49rZb0raQ8UgLbs/J9rMBCj0d3PTEtyQKAhCbXIBhlRpm8xAAnmlH8sSZQYQEtYICYQiNB0ADqh
wPg2qGAnkkZB5grO0Xk3gqkg8eBSgq0gaXJVTVsTmIWku3Qo5EYXFsHaqt8G81YJ9Gel7I4GaPy+
DFeKQRKUOa/HsV2EDiI/4BmC4TiUNA08ZAdH4jWym8TQzinQDezyOwsIR4EDxgXK0WMsT4B02LZ4
qy3t0GDzMIF4sLQG6FEC9ghU/hLQh+TMmIA/TKnUBAQyOjGV6fFpABCiFPjmDopBFkxLbzI/NKBE
gnKZqs89eJFKckY0gCM+4JEQAEnSHnXcQwhmXjP2ewmYEhtcyfyC8/RnDsKkC0kXpyoA2ETnpvAJ
rkhr8UzAJw4AlAIQygQQZQKMEpXuLgOUArh4PQNOIRwql8bq1iezp2wuBWjQyN9WbXeYS3tvgVI3
idcIxLD1R/IvA5RzdrXymzubRVQ72iwxa3QmM9RpagxZvY5kW/pVLQg9tviygZHK5OVShK/Y03h9
NGulmthna+1JkmgKv6WSPt+bxComqbYBtXsfa+LcAAonueE40vng90+EGD45bMIUHqMk27jT2Z0q
EE/6k8YHKT9AtGqnTjQrS5D+5PcXYU9P4PzPEhUkf+8ilvJ3XYtBTFQv5qkzgjs3z8/5FF/6eHhs
gCT3wHeF292zG1lggASCau9rrblHj3cBunRNYftPEh5mHJVJRk8Gj7naXZVEfQJxZeCsUwP1rOYI
5ElCDRJrn47RZQo5+ak/ouM6RnSy9K7x+hryjx5ewto9qqnzIocR8LE0M8iV4uzHbkHiE/Sp8CJH
EtfBqAT7xF461vNQnoM6eRzMbBeAjHMWBIRfm39mF5HJtAj4NFgHp8NxKs6NhuEvWznN2cyvbGIO
AwFhNVUnsAYzkh1KDrUHQHqvgqVrk/g8YtGslGn3S9QXR4/Y3c+h1h2rznmpqZk5ZbPVDL4pWpDh
WTmlswd5cel000UOc/Jfpbf1QAfoqvf9tUIakg7mAffIpQJoROPmYqnRxUIxFvTBI37oIRog/DMy
ttETHeRz15OMmEaPcLUPRoXfrjtKnlFvT+dcV35dWNOEF10xrlpB/1c5yvNx5f3sqVOyKssH8IL5
jmyUx25Iobbcp3641+PXcKp37eQewyZ61OPgmDWM0RzK5ApiC7xGeZzn+CDJTObYHaHS3MsHIP/7
md4clH5t6cEFJdEtOrTroI9PVRSBIpkQVcfP+hQ8ks1Ic1Cpv0WWhV9+uJdvlNY7h9H+LglNbJov
bWaApsBmjcLezTJWgf2FzT+bD1RHvHwRjveYOrXtj5gmu4vqcKzOOsrfpYa/qerXusvRLkePUzQ/
pcV8Jy9qNqIz2zfoz2t9mu9oOT7EXXePQvfl16Sj2i9CDCxhaQyHjxLNFNn2C8lyF7NemXp3nrri
La/HnQ2Mph7EOnT6FRw8l+qf5GipSvUtnDu0ySBpeo9EPlbu4YM8hSxJNwQCQZJ/kV8U9+qoddpT
3w8PabeO+/gotAl03l2j9/dDbeB9xeyn9ff0BuAaxhsyQoBqFOdfr43aX+XbG5gjHmDkC1RwHUO5
dcv2Hk3P8zz3l1hRn5DUvBQmq1c7O1ep8YJcYz3GpsebyQQBu2zyr6LI4DV1VzlPDkYG9nhgi0pF
LB4Ax/YPXRtdzOBnz5Bs6MGjoZDzomIv4s9ofP6aXvMkeOjUljDV7KAVEMiiYD1WyZuhJ9/qJ2eu
73yPEMZrnf0z+f2Jhe69hP+EfnOMBo5udleah0cp7qOx1ZQT8mywUU5/r4r4GYjoWTGsfT2dOhco
Vz1e2O6Sk7ENx1/LEHlavx6jixq0wZKkoyxDWcvx+YXrP/46T0vslP4hmNUfYRVcKCCwzvsmr8Jq
82dG4DvD2rkOASIDY1mAK9pInkWoPmW8FIQ6ovburm3nYxghQwXJDMkjTXM1bHGqGbcq2WBMSFkY
HfU2Cz0E7hun5i+AtNzoFqqR3FP5tV1cjSC8yslLCLnLWpG7+9aWJBpmAeb44Gyxo6J5FDzKoKKO
ETTQCaIbc69Ba0buJXeL9W2zzor5YLsADBT1UEFbMN1gQyLEOmZNarNjj81un9jKA8KKbWZDTXej
vakBusCGHWHbr4bkTs7stZttYDt8D7tyURAiNVjBo6YgmlI04+Sb9SIos4NuSydLW5yH/HmItR8d
7HlEUQyL5cNo5G9mPT5muv2zGfpTlp5GxSU5LoSSAh7e6B9iwWhLwkSpO2ujAE1M00ILLgTb31i5
TjKjvbGBRnYycLoat5Mz7CKUlRksPgTn+M80l8xVdWmPlLw6uB+Ii9CxrP3W2PcZf4DUySbypTLF
Yjkhr4z8ibGBYHW3289pftZhKUKH29uxdgiKdj/F29ru1uizTyqNvJHIlTOTRHSkgLpJ/Y6UcYvw
rn7VUqhu1dsI6J0fEjk//ChjaRTsL6n5xFcfnaoIaiKmJrQpjhXsjaC6bYMeITQMP7Vaq2Lahohl
VMqSgD1RZD3CQt8PRbagUneU8j/CMunN+w+aTwNZEA4MKJVabl39pIfK8tJcDgFLGLSeqlrsqgiE
InoLsusWRTJ68j7LFSWyRNUN9ujad4XEy/Yuw8G0M/vkGLDmcMy32G0uVhdduni6w2yA5LVcuyZj
Go3wvjylhBc5iBDxh9HMmVF1hpxJQCsBncTCsBAS9d8D3iIRMyJ1/bVo+3tdQRYZA6lzGyloJrVG
B2mWMtxwuOQ5m5SMh4GPS4nW5Tgd+hDoqYFC7GS/RIGNerq8rShtjZb702iIqKE2YZnamgwvhDzG
wnV/2Hu5cA3igAa0sxYMZ736M26cvVRXtvY6dg/CRJpjhdt2TEh3xvxDv7TgZy5fomiKlSLPkp9X
XQbVNYMvD/SECN++v+tI6mztcUMneKEBF5UnE+ATScSVpGpUQw5CTbqv7PXtjMpYQHgC6n/LS3rh
Sa93NMFSnMnlUvJNqM2HnuKt3zhbTFLjtAChuhI2fMkJS1BCZcYPmyUAxGVzKuN+5UTTsvanpUGL
xvflh0vI7Ehco+nXpJNj0Om3RaaeMIjt5iHb6lW4bqZqqZkTjLh022oFYEkPgskNCtNVUgn6isgO
G4JhYq8W+HJ0nEr5YlB/OOzBTT6gnkvyW2buHzoSV5QCvKdIXQFbOhNYnYO8A/yTXC/Lp5AFBsX/
etlO85KW3gXb/qNC4o7tqgcXckqxGlV3F82mR1UhoiAaXXrwdYqer9n1v+Sh3KqFd1livMT+JUbK
1BfGzoblOp58ezyj7H/xKZizyyp7FZ2NZ6u3Jp8+2a2Huhkf0JLtYSSfe9QFJcTUpHxKq3Qbx81a
vgUwCg6MNzEWoe+DRanGFOhyjOkOgTxNarY8sjNqSevIBG3D3rosOZPCJRKT4RkNZjD5q2C0t3VC
wX5QvMGv1zVvYVhfHFLpbtjlHkA5PhoDFNEmOtpOAm5v/E72AI3laUfQAVWuhaHbtJgzdujmssba
orFddftkg8MDz+2p8od7GiZnLVEYAtWDWQ6IVI0FGtwbghCXOo4duTStAgocs4fb+DCYpid/zYwO
gtbZ2h3TGvaXzGY0heIz4cCYBgMHIRsF/n+UgQcF9+jkg9e3xsoiHNBQDuxIbuL94K+yKaDKQYCU
Na/RUa/qcvR8ciWYgVawrlb4pKRLCPfwKiWbRsmmpfwxsLytYvtrPs0jvfSewUBKzq3pTWoqJoSM
+ILXciKEbX039RmRrQa0V9Mb3fBWod4X3lER2E3GKegRCxZI+BvnmBk22JXyRIbFSThkL/nuOg7v
Szq4euCZgYeDbtVSsFKay+Cf5ondoFmuJ2VeW3P1UurBXcm0FwHcCs09Ak8qaPDBgV7kSrCu+VVT
QufMFxaBzorF0BrhuezrJc6pZY8wVI/rJXnwa3/sV3pm7S0a40MGwywZVkJJto6KgnUM9zG3wB3w
TJMRP5hLbHuPZcyDY4EXIZGXuzl2LIDj7Hta+k/RnOw6WMfiTb5UTgXdA0E0sBZnBO0ckiuBHCUm
ETROt4NKc24U8OrKjTbq3q/dodHeB2xlklR/rkr1to3CtaIBBw+3xpCvSpM6nthPvCo5m0QHh7PZ
v2amAqKQDlCdHkD8bKqtmuhnU+BANsyNrjDCdL3HH2abocW0xrAD8E2qmbZ25q6zytnK29T+Ex9T
ZaWQEkSjzcVr+OuWc6zGIECZphy1xWUXs1IQS3mSwF0Z/t01FYcb3pVvHT/TE0LksFRSoPb8WmCJ
YhHA/8aRvxIDSOLiheRhzyqc7agEd8LQT41K3EvY30VKt6/wHFIhIyzbooNggHY2mOOuyowSg7Cc
MSw2qGRuCNBbtJ1KKaH05MDcd/0mjCCCMagm1e2vsVrlobvqOqO6lwNApzS/6kI0tPDtuBtTDJq8
yL3BCvdmyRvcR2uFWL02GKDnoFCKOs/o1du0tY9Jnu4S0V9L2nDJDAdKEJ3HVhmTPtO1uA19A8Ww
u/Y1xDYa0K2K7KXcPKa0xtEq7puoh4g2/2hJ/naHjIpM9CTf5AQQLx6b01ymh6FU7iyXtZaBkBbl
SlOHe2KwNhZoDHrXGxRjN1pQ3gqiKQdaVX2zzrVymYVvNvs6yAMpqOrYuc3L3EM/vaaStJQPurKR
bkTZZjLzXXoH6HCdpA9BCczaNE4qIWgIoHZ27axh7Bwh5uxgDWzqSV37xG4HvrOEDXBbVfUJaffJ
Tw+Eap6jKAcTlO2yYLwvEzY9wHzHyN3WRrpFL7vPiKGNdY6EyGbG15kirVB5DCDNl2J2NlNOy5Ql
tzPv2wkW8ozxu0lRbRmV8SMVsb5GYVTEZYVUBZaUea5j4gPS3r/qQkG3X+qNd+uPTghGqqRBnLET
8NHU///Fh/xfTJ4Qn4FBHsKf/3PzGr5mr81vdBD+6N9wEIjH/7LhfBiq4ao0ti1J3/g3HURx1H8Z
SHxc4xflw6Tz///wIML+l7CF7TrUqITqqOp/0k+IsnA1XTVdoRPs5WqG9t+ET+i/R0+AJDEEp2ap
hmEZElHyIXqiEALuA51Ej9xCanw4Rp5cMbV4+ut+OdcJWUDAliO2UmbVanu/rOikWFV9djB83rUW
i8l8IBy2ti20Qz0WrGZvEWeEyTB8HAIXc2FEXGKBRnfja9mLmszqa2KE2XWcc0kMUuDtmFYe3rpx
gdfUx+++9t3aRWbCcjWbc+/dAzr/O9jlfd7L7zSUXxcsXINRnNYAqTIWN/193EtJDRloUpV46li5
t0IqbpURJWDdJjaL93D1+eE09S932NCQUbq2qru66ny4w7FSuEVSNIlHqiLK2NLGmeyjvgdvEeyz
HMXTmGcvkKwsoGaljTw0fHUaZMHWbON/cJa0nz3TqFgw5VcxJRTOjZeiTFdjlz6IEeBpphHLVKlt
/wj+5YGs3gdH4NSvUSYLyUSqsnmHlHpXDyjUZ0QqDY1n04jxOE3YPc0yR34ZpbTqbWzVQjjNo9kA
U1TRgyMyYz8AigumdktHXqkHxhjDuvpuxVbSWrN/AhMwqfvUxCCkhc6aViw8XPu7H3eLKaOQpUz8
e0nWJ/eqW6YPiuwNGL7Glrdwh9OYNXdzYiMAZfnDnhlowaCo5ap2aOuHc9uv8JSgHHFCVBLEx3pR
G1V7xUV1oAu8XXVtjifLCUAAEAAECrOGATeUu1pU1A/JOkTobFSvhWnGlC+0DJEzITw4kXk17VYX
h0wh6LGeTIr0beOv6UWmVKWRjCWNQsjjHA6eqbM7LUTdbqvKSR6cDrlyO1XsHEc4znSo+mNRJQjY
vnh5HL7z8j/hRLytDB4Uzk1izg1B0ZPgmvdv61yNjhsOeJT9KHGuOq1/5v1yG+bNtTZ9OAp17Huy
pbw00X7QgdExX/Wa8VPDdXCTJ5Pq5SwK8CfPPiqrwTwFln5Qho7V7xD2yykJDs3cNnyg5HaY5lgu
gh6tlzP5e5H7YCwU1da3aH2Y86fmKR+rFz2v79DP/phM2KLBlD4yUa9CzbY9f0QfD3DAp3JX0aGZ
jgx/gcSfjQ5AFrU6uqZ9z7rrrULUgaao4J1XEIuQ1s4CRsW1pqiRLEZQnglSDSP8II3iGVo+035B
ZWjgGxAolyaXwDyMmcl5dDpzS8k/w3vfDt+TNq29MBbO/WjP+s7XFRpe1XLAZbarskTcu5k+3Ucj
9saFOsXFwQhoNOWNo+4lD4yVQqIuwMqqSzXovhdD2S59H4KD5tovHcQAtdJY1doAeAmn1K2peHAF
UOtQYBeonAOSfx1/jvqtC8vYm8J2XOW1/mihQKdX6u+LcJZQu/bWBpWGozYkvJuq+bIZUT8Jh418
gXDmZrDzeWuwY2Olh6eFXYm2LKoyXcymgKTR5yMuNXw/uR0l636ipxRl8OhcfVCgoNUnkfrRAbrc
SxKkxloN9HrR+UFG3D2OC5QaIOYafWLFoSXrLq+MpdOW0b3fs9dqLXD9LlI3fW7bm660gzWpB0QF
NVjSfMlHhnVATZoKkoB+8hKGdUOu3iz2RRtox8RHvpLr9bQGqbdNIsozBDkPHpAjYDDJ21QI+g0K
VnMylPk0CbhRQ8SXgsiIJu7BPcTPJbEvSzk0LR1HRraMjrG167zjI3XuHbaTGBxY5SCv9i9AMZWN
Db9z5WrNW+TX4VLAO5GhnfYafzfi7mnb2la3KPReO8Wt2rykITELja9+ZzDs93jfx2MPSng5uyyj
29oovinAoAmpR3yBc3X49yrp39lUf5mB/vimmX1s4WoWqwLHEHLaf/9Ns9SMpkxtUw9Ib46oq6Cz
XXZcbEqtM2MYGrJk+/lA8schbU0zbEe3VBezN+6K3w/p1oAHFEMNKX5isLWcf6JcbJv5n7lW8C8g
vcncw+dH1H6PVZMjlxAcDy2BnPpAnP1+yAiEla7PaYw3tb7TzRbodb60u2lbZdOh0M85WetSPCMX
1p8f+o8Z3hZMtLZQmXRZO/1a8rwLdGtGNYOEbEO7VynBAWyZ24uUZwH8+fxA8q79PjizftANjRsr
TPuPmT2fhWIZSpB52FuXdQ7ZnajWKPxiwaL9+fB0gajbJXvBZpX28XoQp9kVVbzSU6LCC8lvZvHU
Wc2S7ve6zLzKfehMEG15uu0rKi1OCpekOGl4awUQs8pmB9aaT8NY7D6/fCEnn9+vX9eFYG2j6658
uT6sbBR3nAc0iqWHyWo3C2rtSEY2bNGkap5ibIAOt56ubVXisLLYfTrYr6UOTDpy9mFTLzsLn3tf
nOqhvEyoalGgt3gDMS8G452Rz2gvYnXdx8YazjDy3C/eFI11+R9XwMxBAqFqm+SDfPguUtiOUdeY
pecWMeBFkrpaNt4dBh6bGjNKq6rh45wn1hqiyrcigpSlFF+cxZ/vq66TccgiXyXv0LDlAvLd+xp3
aJzMzCo9llU4ARHmk6FsPDbTj8+f198e1/vjGL8fJ2gsEoUHebHV80DSVpPeAmpbatUZu8AXK5e/
HcvWSc7TiX00hfrh62fh72vUaEvo+eFxroWnSH9JFP5stWQVERv1+aWRv/6XJ2k7pPLpmmqz0/pw
wBFjXImuuKTIl9Coa0lAPwSTU3qy9NlXxbFvawdxEetYwyKyilTWfK0MKcz9zDnMMsHITKnhFVe3
K+PbIIa0nySylGTZb1kXdmgqVecU5tCHmgijve8gICydmHIF+Y7mOGOBGa30klA6u+a9xNFEbj+6
N+EsZToWRZQkSvq90rIiNpzG1RG/xEfHmaBmS7dMpBpQ5sc4W4aBoPmVOP0mJfdj2bPUXmqMptcm
NTDBVYaFRZ6ojokR1O7vFJUy/MxzVdPkDv4dS42kIuY1KbTwJm4EusegE2tDQyaKiWSpGuX9UE7n
sVC9oW23ht58s4swQnQ23NlRe1fR68v4C8gWd+wIngYaV0SEqRuEgitFKM9d73twE1gnxatsjrah
bl4dPT1Pongcu5rsteHi2+YSLXq8HAqCbAYZlcVjt5LuMlKXDlLzFT5yRr1dbBJKdI2e3eKLO0Yt
DhkjOIKkX4QWUIymxIGv9MZt2cM3VsQzJFWi3wh5WHYGQC9Dgxw50d9G9Ib+ZtZZoSg16q0yLNT9
0IeXVo8ZUOIhXes+uWJ+Mz/blEo8kJgvzpTfzij4aHwVeCB1n4L65P5EBe9pef82zFjLEswQfdXu
7Dnep522aw28WFFuI0VNaK7kpfLcJyNnYmHpM2fjAYf+Mk7ztZiGFZ3KpZvClOiLGKhKOkNKGpt8
2RgOiOocVeNIuiKOght4PtTqEeIt4jJUeLWqvT2ot+XArpiV6jPKgR/UyVFdzdWzNpmgOpMdW3UM
TmgSwe/QElDpytnRfU9NmEDwWzjpL3RqPZ3GBkPQzq31e9GRaq/lXhLWtwC42Nbp6LAGS6E7rV9A
U5ECJu4alvRGZl+Dchr2RTxEN8443ucTRsh+PiaBexVuvQmTGvFT/zADKZyUFt5yXbCuUzCew+XI
gZrlGh7FtlipslOZo75znPx7V0PfsNK3sdLXFkmXaYWGqy+SjR5nBbgNNpZVcy4I/itK/Zm7fXL0
bDkW+jbtik0v5qNIGYkDmvNgijIvVsWLP2hLrUbjPYaah1TyLtFAYgyUBE008S6bNObxbdIN2xqt
2wSKj9JZt4/cZhN3hBOgusYuS6xFr+SPyF83btTtlIwIcyW6d9kR6mP5rTfYZfb6BFIl8+mDiHYT
gQBylXGjhKSMTM3U36RWsDUmfyNmlr26Q4DgWIMSSA52jyh1NJyL5U6rycgxFUKl7tSHkmAlUZTr
kJXgUhX4G3My1O22RXcAorMp0p9V1N8aKuRFU+zKxCW/qNSEl5bc1nqIaiLGaegkNW3jKrbuMLlV
7I6gqwWaucXjc4rpcm0rDL24r1ITBukw3GD8GKlP42MxIau5UvjSZpeqS9aGb33PxzGSYkx6AUnS
MCbEoBctlbezLYqXqLfyxzrAYNr12j99i6MxczOA0qoTkh3UrVmDdUi05uJ2qtVH9lvYiWFh3VS1
luzayCkPRTcmSFenBwonyiI2xZ7mw21jui9TPBBsCi35phbt3srEj5Do5sU00JXUg3aXVvFPaGfZ
oqLnGgFbwcrmm5Rey+KgVOzZOU8CGgi0WtSEAq6NavonbavbzFWBbOqHqrIfur67pibSDVMD64Xz
Pl2OUVYt4jFYIofeQF/GCp7qnlWlyKZod7hJjepv2qq9fa0H45Z0gHuhzTR9xYT7wujpbFMBwM6P
37EYXo3Bug/ChhloZHBItQilcRoqb31ef6siGoRJ0UMeHK3HAYA19mzQ5IOLAn0yPGMEc/L5FPm3
GVkGMFsay0hB8ev32T/0Y7Xp0rDytDHfahVg2ihaYls4jRXi1DxZf344Tf73Pi4O3x9PLr3erWpm
03b9zuB4XWjdBPU5oTCRBc/R+GJiY4uV+MSW85BCNY3Lb//9sZmONM3CyeLQV/2wrHNjixz2ICP2
qGRb35e31Ji8RFYIcPCB13BBO4B9G7BpaGWwKduXz09ArqR+v3YOK3ROQWjGn9stFN6akakWVRU4
Q63xTe8vnx9A/FFUtOHmOJbQSSMFoux+WDMGNOhT3P+tp2xIGF0Du1rib6Nxy+pkuLHOgD9v0KHf
qDcsvXYA9Vb0kr612hd7kz93QJwGAcmqy2bWcMWHHcBQRnNZ+3rr5fZW918K/5COd59f6l+2P5am
y/I0IeHUqj9WqB1gJQGcU6pT9+NSXmiMIWUZrYjGuBkX6Mi2KG6X5QFw1e0Xh/7zm/nt0KZcdL57
hwslnpDec+j55B/M55Axc9U+kbLHvVU9fvwP8UwIM7ovvtU/35/fj/vhWxWE78RCHrcXl76G4vbV
zlX724N7d1PND1+nWaR6NQdJ540e9ZjuNV+SX7pAFv3Q75S7bjuuy3X8xZAg/nZZLjtGVbVth1qm
vN3vbuec+IA0LC4r3NrLcIsTY597SP/X5obw2+qQXN0FMdNLClO3GOiusBLGK5Q7f/XFc5Wv5e/f
J52Tdycid9zvTiQxMWiYhbz6UiF8r+7g7JNp0iAgyWbjZzXZKJ5NnEbpicjJb61KuhLLzp+lk33v
bdqgWLmOk2+RgNreRbA+kYj8+OIc//KEBKng1DBszVb/2PXrWjRjdISwNN+3S9B6R5ud8VvoJQtW
iNpC3LRrDINf7UX/8sb/dlT5CN/dmUnBjqz0SgdFFQfX1EMqPwgejg2M1/Z/fn6NfylsUKjhQWiM
HMxJH17zwrWVzKzYo9lttxurnKn0eSxrOpNvaVYvoB998V39ZSyhVEGEEu8e7TV22x8uT0R2m7rQ
ILPHvrtR9vrDsOgR+C+T2/p+1Bbfq+dmPk57WF6e88Vb9+fbz7Ep5Zs6UzDD9oe339Vp6vhVUHl1
qRJa8taE6heX9+cr8/sRPrzWxjgVQT/JIwAvdnAKxa9g577Y2f95EL4dQ5isJIgaMD4+NIwUgg5R
0XlJ8DzUE6xV7Jbp8+dvxp/36veDfBie+qmZmyQoyWJBlQe07KbBdPD5Icy/HoMEdoeCKAaWjxUD
/KSFxsq/o5+kXZCaVSwnWQPj5sKBX6bfO2V8UIS2n0pRUsRXYXsIyfYV6rFUJcNG1dpbKuPfdbsb
1qSkGYtuAtFlJ7Kh4RrUuOAPUIxcCUJlQqt5rPri1VLzra8aIxvIQKKw/ZVRxZAGop+lq4KWbX8O
vvOqEyHdNeAzJcTkppj8tTr19c1cyRTLcH4Nbf9QjzZTIcFxwj4pIYb2EIHFgiHlGcj+DubxvRZW
e124r8MkOowVzVe9zb++CizaDVWX9/DjGx2HRmJl5sQw2iAFJSHFQaeqdF8spv5SpONleHeYD691
X1pDbSaAxHoPmJ+yrMDG3kDZWJm4wFds5Ozl56/Gr0f/x/zw7ogfhgm9L2dBfBMXVgN7aXT9EMzT
YiiNNd7YtRELSCcWyqRkQhtUWfRc6uo0Blh5g755msHYwCdX72cVm3SYjWejUQ9IeiU5KLjPU/H4
+flqfxu1VWEwhqpMFrr2YTU4EA6TW7TYPXdSH0hmJ1bKXNquEW4dssTx8u2yHhSQXz0kRXqaQ2Ud
2M6lV0MosK5eYEAy0kXRKPfTFF0+P7e/npru2BpfGnU5R75D7yYUc3LUakZVTG9QjXZO1zwmtjTQ
ZX29iEiGIEUCXNx/f0wyam2bV1MX6sduR+f0zVgWHNPtiePMUItVYJZKKnFUnLGRf360v97994eT
9d13l6gaiprQUu48i1hs1wYmW4ZPVBsP5eQQtUSKWR02SPDrbRU0S2Qh19wmu7oBEImYFJVzkyDI
ttZo1398fmp/VpbZIbxbQ3y4+UPV5HqGuJpcKjIGyvMIPNm22nUGz/vzI/1lKECPQs6MZln0rD+2
AjpM37o/I9pCG2ri82vr77pWfnGQP9cLXM5/DmJ/WI4DbssEsoXeIzi9zZ5j4a9GqgDORKke2qyI
rS/mOu0vC0XBFEcwBHoblSbP74/WSgnb6C2O2C5bSmD2EghE7Flne1GRuXBDqXFcwCZeRMvkbC7U
zX+/ZrB+O/6Hoc8oWtDKHbfV9rdT+5Jhsv3vn9v7C/ww0vn9mOZi5ACCgNHc3BUNhsWvxlPtb+/h
u6NYHx5cNdtRGRQJ7+E2usDEWYUnao7aDRzZVcNyH2Q7FUGc4dvPr+6Lx2d9WGAalGJGomN7D3mi
54f4H8ruKWeGUkv3WCAvbaz6of5f1q5rSXJbWX4RI2hB8pW23bgdo919YawTvff8+ptoXWnYaN7G
anRPnBNSnI3YaoCFQqEqKxNyP7fNbmQW669G5Euv0TMhNkpQPwC1A8JhFWXEnPPZNrqrF45BmIiv
gRm9A1AFJizigwLc746K3+87v93dXovEWwz981V0Ixjllg2UH71kX94jr4RGzTN45BwIp9vBcfha
+HnLOXa8z8aELRECrrUK4ngPYpt7adft0r3kijvu0uh3YK75i+/EBO4JHGRmlsAOeMjd5lHahXfm
HX1aYYbomXeUty5C1TAMgDgUE6kz88XyHIbQdcNRBn1RHX0ewYQV9NoOkn+FanB2UN4+ce/WmK+W
DkIl91o+eMJI/gDZE9WnelMnaKVAVUpAA2DA0HcGtooW3RvwHqALuGCYOdJ3RjVAlFxHh6H7VuqQ
6NPIBN62CA2F6VmIxVMo1C9qmHxGxVmwOsmcPQD+H+uBcAo/W1cKaj4yUTEqSR9Nl46HIppB4h5L
gESGE+vJU6tLDoi/OEWeLf/WUEsDUABRXmNvrqqXZzTrwK08Z8+9clQBNeOcoC0302SCAytrEHgH
YPPiBM3SVA9dMA5e64LhPrEKr9udC1cnyPo+cb1665Zcm6M/Z3VgDVMMZLOCudGeHNluLYjN7KXv
4M6DBpCNDtn5xhqIDRScfH97rVsnd22bcXKlkDOlIgOcfFBsAoAdlEZkOHrUvE1d5TTCCJh+6902
uvkFV/vL+DpYYLKynrBgEWRBBibDs/Hlv1lgAlISzSHI4GEhTTFCjiYRWYaft01sFcdQ33z3EiYY
gco5koF6QNB7Mk/ELx5NrwAc/0S+glnekXbx3fQHqIjDr1Bf24MNJXCQxHUgjN/xrmv5upcOLPLq
pzBZTznHQWHIWC7eO6cktzOohFt4Gst2/VT6sT96DZxoAHW7bXweHyhbl8ULl5sfFUVlqCcCmHyF
rZmVfEqjAduRtIldKF8KoExv7/hWfNHeLZwRBatzUieYohwJtaD/0qafmnQnQqn5to3N23NthDn7
ihrpE+YKkIFMVufkxJIcZD9e6v9QMCPvgsPY432+82uPvdbWNpkAsAwmeMsV2Dxfa3vTg8DPDk09
a3LrLw23rLuZ3WkETzs0iPGoZJPkwpzkYZBE2HsavN6F1Aa0IsG28QUay37/Y3Ah+gNSyz8ghnd7
dze/IKBlJmDwAGGxQDrweRpQgcFCF8xba4kJBtbALdLh120zm8mWtrLDHE2tJFNmYETck8wotyHW
/VqlEuo7MuBWg6iCPL7tjnJcAYkJjQ1d7PzbP2ArddB0AOpA866hFsJE1SHBwHQhyih/5OKvXAcO
ehRByQdu/AdlApmXpHEMbj5pARTElWigooDi7OUdAkn2ijSDipB6iMG16pi5PTxi5g404JYJpMVn
wc89bTqkCFR+wjk0m8tdGWcePdOSqRVqLhgAUqcTsPqF1ZpArMoSWPfLqBCcXOgl9/YWbxWZZM0A
gAiOhG7WVc0AzMc1iGnpSw/kzHbvh6D4d6FWdYD0j29yov1W/+XCHONScqT04jzDXO0OjgnoDTSx
UXV0oeYxWM09re2Dz0wFhyHnzHAXynxaDRhqDGjBMq2mBW+07aMiJ0i/oB7j8Vo+2/Fvta3Mt+yg
y5LksgGdCPQwZsx5GS6kQtBAk2wAyWvwaliCw8t+N3rPuMBWVmmasgrtePeBWkeDVfEw7PUjnNdS
/OYerL0u74nJ20+2KEFAWBpGCWwl++JFckA//qzuwZBv94/NK+9W3Ix47wvTmeska6ZlJi0+XmEu
bqfmx1yGWEggPvy306AzV0hLdDOXlv9dlOpOOzTmLOMzSORtwfnYef/n6LH4x0qvS1DC6rg7RojT
Va9NnDhdvg96aJGkMWdpmxnqagdp3rFyjTEX02gssLLA+NzWe0xNOIHxmECmUJOQ6WCafkrlDwW0
9wXSr7qyaSbJGOopvlpVYbg8/SKD4E2D7EUMPSVQ93C+HfWBi+vfIEQBAlrDbaHrpsbcFiFECkR5
WnIfXvKC0fp9Z81e8gn6t3bEA3mz/oi7AZ0sGaBywJ+1q8KzMFeVuSR64YFr/qFt5TuzHNFXm8F4
O4Zq873MSsWR2poA4b7ohwgzy1/SuafjO7H6KAA1h54f6qIgL+LsAnuJ0FtLRLMNvWaMyBlspy+Z
QfLfVTUA0335GVWAykpBW97NfewJ3UJcUoZvHTRogNLa5RPI+FIl+lPVZwE83GCDAPkHsLiDloH6
qV7cqgWQ4/YvZJ9pGOYRgfjF6J2GZyGGaC6dIm8DvQ9AfgFFVdDtLW9Rjxl2zMPF9xhl8urE5Nij
N8raLag95NEqVBkkOvvGxP0BAsn1kgAT00AoFCKNmD6pwIOt1SJYJDEew/H5q7hI7amKpILwGMko
Bg8u1wfS6cUMUKby+gPxg0N6oNQJ1nTATK4LvoCRZ4/uF7u+lb1zErc6ZKDON9Ml7Grca5Cd0IEq
UD7ND/oTCGI8cF/b2svt76ew54wu8JwhaWg1AALPbKghN7EIOiPwjUtdaEOA70eadEcDrK0e+M8S
6NBF5hOpwWiwiFUIoFeQecCpVZBlIiqEZnpI5WQSiGmnEjidTrIrYDkXYJd2EM9bIGqUEFAmae1T
m5m1P5YZaAal4QTUp5el4K0RzTTeTboUvoC4RYDyJKqMba+Mzu11Xh9xHG6MqGp0/oye9cvvCFID
sAOZAd6+yV02njBIARKQ2yauj8KFCYUpD5sgvNRIDbSkXBzT7LsJfKU0P3bJCI7k1DUzXn/oKj9A
N2q9pvOnXfkKWIrCJU3BTNIfir1yWo7SPc1IpDtkQBy/PFd3Lv3y0hZzldYpKNBrA7ZESJW60MIF
L2KtfRJHbYKsBgF11LDHeQVmMb9PuuxVAyGUk01yAKFAHWGzhRxYNMkPVT6BYBPqL3oPaZq81X8m
ZXcv6+UnKJ2D1LL0M2F5EkE/auny6HWB4ATSuDe6HvDVAewDcwVhOqgdW5KUlNA2QJlzUnyAScFK
WmTQYAqB4hq/DoU2gkhXe7v9jem9emsb6PFdbbkG5W4iltiGNj8m+qcFhOq3DXA/KnOzY6RdLwEV
Gz0om3Qn8wj9DbsCv6yf7fg1Eq415k4PJbAIYo+RtLAu5PzrBz3rrsxjAYMyRp0ssEW+Sh6x44P2
qfRpEh1Yxi564qW0nBPPBjbQTkzt1GPqVexeDeMIMhprWXzO17oO15fHgnkYmFPfFUaIrxWdIO8A
Nnw7dgNHuYPcDoKhXfncXaQH7ZYHMoFMWsB8EUPZ08OwM6ifXAnixg5Uvz3QwUJNxuUavL4gLpao
MmENmmPljML5R6IMzx3ZGjOFhMthi+2U4+nJiCEyKNdoLCegSg1qEHxoX2Y9ehIb0QkW+dC1xOQM
g3HOt8qEOXAumdBYQwyPocGlBZ+zhlNa5nilygSQTEFBUm7w+Yzyu5JKdqtlNvR4eFHkOm+8/GhM
FGlAxAJdCGzk7BMf6m4vgKR5s0vs1k99AxBuuEtoWv89oqhMRFkgnKVCHRShu3bUAwAjiF8A4Yne
/0f8UpmY0uuFbMYxrF3FL+4VyPtyTKI0DiZpUgmukaO/poJpAeoZ6ClxAgrvtDEBpWrggTqBf0BS
cw+mxwNok/+60/kBmS2QMwGZhSRLrdhA5wC2ZD/wczyPF9/06QOLF4o3sugLd2QRyEEWql3d4DO1
rgQUhwcaQ79DDq3Y4L3nB0nOKdboJq9uaTKOkpH1MCdPoO7q3WgRefnQ7SjMAo/BgTFWJY37xgip
SVDOhangcVyBE+nZF/BEJHC7qfg8dNOKxMqcYTf/hFymV3qmyncHjuudkYarXVuksgxKGjNwcv/O
PCDC85uZB+fm1Jg4MVWZAX0mWItOYCpwzjen4HYHSF/Y/+XmxMg6MGaadlUNVotxVtoJBxj0Zz5k
eTMP9kSEwsVtDo0/DDvOB9ze0HeDzFlWMBQZBhoM/vvgdFXq/ussv9ti0gKxrDplnnBLXwZ8xVkF
fKgnfjjg/20Z1YDLw9YNYqL2YEFfRazeAU/3b7xC/o/84N0Wc7DzfBQ6udraUf5x2D5+77bon6+O
w5i0ARCusNW6gW98S11jb35DNcUH/qZ0uGD+286inPl3VuaKqAzipf1nafFhfsz3oQ2to4+mdO9L
Y7KDPs0ghZenH3LM7XP+bos551II4cMS3HqepLiTp3jQQE0PhtM6Uf8JKidOzP1y29H/3SKTE2hD
UBlzBYsVMN16Xx1QZX66fbS306t3E0wuIOuBqeQSTMRAQFa+JkJPzl8MkBiPP25boj/2Ot1/t8TE
kBZFvbExcK6Vsr8bwXMChQw3r8SD0vccCMn/cUu/22JiSBKr7QyJPtiqniDt9oImgBfboHoD4a8P
7h739tKuOryXMQvjV5cnbAoHDCAKiBylu3gEhTVv2cn7zs1zL7Sb3yjR81Z4ji+rQ7aAYSWYFawQ
Opa+CXOghvFEWANUyuH1qDh+eP4xK2OKNJAGCvaAGQSvi4J6ScurANEPcsM5WMC0MbbQ9uiwnGQf
7jAL7fdeu+e3xjk+eO6OrRYyaJixLGkk1CEUBoXy1FEhxgUdQD8Wh++3nWI7y/7HB88dx5WtsBNa
SQEDIYDWLrTbQG54BzJw67YR3j1yxgKsrAzDJIVadHFn/ccs+31FTKwAamJUuh4rolmAdlp20r1y
wO3IjXvc88TECgGtJjmnlkzR6V3Fk6AR+SVGZ7RxZQ9cBlBF9G9vJM/FmYghtBDQHBNYlKGwTkB+
hk3lfSvOBXKG+ay+Vd9UiRQ2sDE90PsDyGUHqu5WDmFWB3KGXODJ5po0cG8QDHSBToC5sIIY2nfg
DR69MYZkNPjOKyHjRb7Ny35lg7mikr5aJKnM/v8u4JUtxv9acCKUUQdbimzTDYSg7D854eKCEoCf
E24eYk2VzjtIeXUuA/ssT6YOPZ4RUlQ99Ks+q4nXQZXwtu9tu/vKCv2QK8eAduZUdzVIj9U7MPfa
kv5wzujPL4g8f0i5MADeshjPiCHkVuUEt75KVau+18kp0jnloW3ne985xjFicNWZPXh6PJXcK+Vb
CBqt27tmXFsgogyOIAndOvyHMBbGUm0mUW3gemCSugsF5btCNOiEglaKJOIxNADXKyb9BNXErxPE
e/WlOoZZ5VMSgVqIdkU7uUETHEwpPooQU4Z6mPxpCTNU5kBxmCTuqC1fiV4+azL0QJfMj2IqhbCE
IFA0wZemF1Bja8oac0jVD3An/IS6suzMnZF5Y4thhMQgh9xM74AiSn1obTpVOQp2OTW0mwKEcQv9
nLwe/1Dr9K4Axa0G+W9LgiM4QwUtbgIBPUhLak7dRycpEjonFoGFFdvWl6T6q1yMYIQLDxq0eh9G
kv5QY/3HMlciWNoh4p3LQmnLYwe2B4V4oJZ3ZALRzKRFsw+SjzZeHyXU0YfQBSTuR5JFqh/AkNuY
Ym5PNfQxpRoqw8FUCGAmLn/JVXXMoRBQVBXHUa7vZHxGwArxiASy+GoIOUiTvhS0GlEKiEIz2XXZ
fQuiwdpMebFq02E0QNOgcw/KBbbjqsj5uBjggPEkyar24MHziIK5tUcVTyHMXBXWMeCc7E2LGFUx
RXACAAHAhI8kLwIzMmGRKvSRLD7NGY/XYcsEZTIl6PbrdHj3MnYEowTa5hb4CQWc/0V+7LvH2+fs
OlagVwwBOkho4l8wRHlpoE4x+xirAEuE8pcQ3F+ADYOdgrNRPCPypZEZrJWjQQFCQx/7DUg82jFx
iyjmuMDmZq3WwmxWC/BED5gGWg7LswoK+BnKxLd3i95Bl4ns5W7RX7AK5XVd6G1MoSUDEst5/B5C
D6bSdXDSA8jSpZzCDG89dFtX1ua4IbPawBqGhqCjI95nUbi/vaCNy4muCMBf9NdV6LEwmVE1BQNk
0/FuC351TrNXMO5Z2pTIxaZwWX7Wsu0K/9hj8VtpkethqqCcFueLXeY/UJt0OsW7vSqeEcapoeVt
QG8Oi9Kl4UsrxFA+Ax1KvKictJImqtfu8L4Yxq/jMF/qUMdiFiOEHHylvHVdeASL2CdwHhzUDvRW
SRrznr9bIXX1yVgoC5KJRYwIVldmDsUcg8YT5OpglABd8FfTdHqv3mcaRup5WfTGs5Ty5mF6A8Q2
INVkiV46oTJlKMCjFronh+acstMBB1JamQtX4fnmxkIvzNE/X/l/moNZFFoxqBUezB8qDejDTr83
TRtNdSicyEfBGSZfEqySt8UbJ+/CMpOLKuDrKNoF6U3jDY7QW4Hf+8MuaSzjud6X3njkcZ9sLlUy
VIx1axLR2G7UUAqdoWa0FlQ/JaAo6yDXRGII7XR/3j4amytTcZNQeIlksOhxNZI7KCyA1xih5Sk1
mj/0QfiPJpjnXYh5mCYMcOXr0mNffKn7f39lgToStyLkmSgfD3O6jWKQVVDjjV5IoLUTHSOM20PG
jxPqrzDDdH/WZpjDXcatXgMPhDaDI9oQM30Z9qOf3sV4pTbfsh2oUj7wpLs0yVxgdRiXgxl26NYI
z8u82KIQOLc//xVC+LwqAuggqClBTcXii0SQO2t6O+L735EDxuXtxDE/DTYITX3AAGw+vHyjhoFF
4WMBsUinetl36mJGRZjHeKcm+xnUX2546OSH1pHs6V4AlSEn39wI/RfWmJgBxpsYErSwpobgUoMa
s9PramU388zZyc0Ta+og86ecm2DdvQxOUL2GXq5A346SZi9KvyOGELqFpnt5V9QcZ6R/GXPR4Cmk
KgSK4TpmE5hMAAha9PolHKloxCiosWA8UI/2sjyAnqbqv0B9+1VXmm/jVHDwu1fDGNRfMA8o0y8n
4zwwkbAtWwl8kfAX7QHNKC+9g3jhnhxDLix5KzCBvQvZNMgnCKxe7qdsdCQIZxHvPbz5FGiQyInH
8f0t38AawD6iQogA3n9pou3FsCzHhd4nkwPV5Fco/ACS0mHuQD/0+wR3WP4Hx+bWstY26Z+v7jBd
TBQh1GBTfRIeNA8yb7Zgg3d7358UVHMFbjV384TjfJtE1kVsI/tkGLW+X0JQsnnKQ/QouzSfUx91
V7ir95A/c/ujwrunt9aI5wnodggENjAyc7nGpSuauDGN0csyD3NrFJUP8XZf8os3uXFAoeIUNg/o
t71MBeNPgEqCrYx9uIxL0hdiFoFQ62kBpPlba6Vut6s0CwHbsLs3wwO3HycvuOKBw2kA5weIdukQ
FHqzzEozMFOlWWBMGNUDN8qzWNpwn0N5J33KrJPs5XvorqFTFPmfC2j2WAuUyrkHZStlv/gR7MUU
ZEEHCkOglmcL0yzYcPCkwalQvfAziP850SH/ftuNN4Id1UVBgoJPDAp1JgosYjDPXQmTefS5AYd6
BZHN+VjFvBfc1VjmeYNXhpjcAXTMoqQuMASoEYRJ3RZwSVDC2OnXPMQHTvbpp94PnNjunfHU+Yo/
vS3Rk5mBnusj2e7FopkID1H0tJwSc0LDmPhQ4N5BU2AnHbTfa/lsvCUQJ7DJQNCjYsJekxp4bcZB
EoBm1iAFkk1Qie9BhayVi4WTd1AyxXCiuiwdMnfPkynt9Ix8X4bm0MpUeTVV3zpJelJ6czwZM7Ih
vRWzt9tesHHOUZHDRQQadkm/mt0mWS2mRYifKEcQIOx8feDBVTbuOVhQ6YnGMAHmGy8jSaHmJKln
WKBUBLT627jRjs+ysOXOGGGk9GCYoASu/NJMS+JcDKNwBlHF6A5m4vXAeIAsGZpSacTFuG1uG5jl
6JQIweQ7EzSIYoydPOaz15kWORReibzOCk8SBFD20hvm3ezQyVTn9rfajBJQGMIAvKLC7plrZXXx
EDjNNIzFfIYFgAD5DjXCL5RLkc4SQkia1//Y2FMwHKqYY1ZBrA4Ggcs9BT2foRYB8qE6hxg0SCq0
TPKHpvLqwPv3S7swRTd8tbQ4R52zJ3idgbD5pZggTCurQgGgG5SAWwjOjCCVIKClnZbD0mAcvi2H
ndkl3yEoEvJ+C+39MpnZxW9hXGmJ5dKM0FzyFHAm96KMmabHWJKREX4ZjD9q0cvLwiHqxMF/buBo
kHeutpt+jtUeaNE4yhPogjF/Mbtg4wGJmjM5EWC9ORjf/c4NQMq+p/NjI/fq3cijLmwzp1RupSZv
OtgufmT7O9Vuvkg7w1FRlXbCM1KCa3EjLlxYZK6FSVAwRooCL9g8DiDxdYI38jra5DD6KAo46jPI
3+10vodC4/E3yh70gN76xsxFEI5GGiS0gdM5qAZYIO88FDvRQzdgp+0/5Nu6TrFfGAFhM4xAJGU/
E6xUOPbu7EbogcW+dtc7ooOJUW4vdvtTvptjcolZSOoqF2FubL6TENP/913Dea5vVY3w8d5tMJFB
IJVMEhU2Oq/aq+6yo0/ovwCc/LyQtyAmNrQSJt0w2wFPmQtbzB/7zq9EnfMc23rTXiyJOfWyvuig
poeVDyDmNn0fahmQrQNn5xU1A2lLIzHQXAJnlG4Xqp/MwmlZSuhjaVaf+XN3p4/3cw8hi1B8EToA
tqGf2wufxew1nCk5+7SPIGvYVCPniqFbeXUskO/rENYBRyWbFEKjMgeJIh6lkvAVfNtWYOYcC1uX
GFL8dxPMuS8hD9wVE20CHiCP9zf4Mjydxxbkj40tIK6uLDJnXQjMGaqpWNQZWzR+SjEmEYNkEtgi
Y1f5/3p2Ggnv2h6h98sqjje5EElaBXtXnsQ961tv+QtbTCLSmU0e6iNsGVkFHY4dcOKWqD9qCiJN
FEI1t7KS8rsp897Am/ETgi8U0Ip6CZva1jKEt5IClbS2/yQD5l9Oh87YgTsVguhQwmtyC3o3mM6K
LYxOubcD6mY8WNlm7smmLGrgZ+BBLcRF0hzoD3ROk5z3cNkOcis7zJ0I8TQTmiF0ja32eQqPJH5R
xYchgCBEDykLyEDJmm0a0GtLDOhC8xLnrWolpbtFtxn/APKe+bah0OuVMGKUtXUr5USnKICgaCxI
TONi7qc/8CqEfgp3zGcrBlCyUAny0YhObDkRioRi1koCoDwgdE1DcNhIPOKYjYcRlgQMnggFTtCS
MzsrBihYy2JEBWvvi1l32sXcd1CLUer7KnlCmv+R4L42yAQdkoILbahh8OpIcmc1tgIcqPMhj4ta
PGXsZC4SDCr2UJlJsTjIx+4XJHAD5oeAOp17Xzk/ND/QtEa4VvHqACU4LjHGUURBrJNmhO6tBL3e
Znk2TN6Rox+EuRcuLDA5RR4bk573sFBB/FmE+E89PsvaaVQrXx15+fdGbLkwxiQXWtmTqWhg7AMf
i2eLHoZVrB4npa3lIZuAyiQ+5AYoOaVxgn7f4mWHj5QfLlbGuEaZ6UkzzOeVQeRTvlOc3C+OFP5X
yHf8cgcNhLe+GhMolygGLk7H4oYI1JD54sckQ+O5O0H3+3ZI3ogZ0IkAVYCJxzeYr5grNsZbLR5N
2jU1HyTx51zxngsbGRPqJyKUElAtl66qdAOob4OmKVCtEu8mPAyrDmo+mdVKxDaEl0l+wvC6dXtN
Wz6/Nsn4vCr3Axjkp8VbxNy0lKkAvaxwByEb0ZoXzYrj3r9tcCsFRbcQihe6iGq5cYVdqweAo2K4
3rmtAll4v44eKRHKb7VVtsqtMIdtBeIfhU+23KrMozErHQI9JAR3rS0d1cQJdr0zfWvseYe5ou/q
p9sr3HKTtUVmS40RyJqyCPDC7RW7W34GUc/JDbYsGOBcwn8NMP6zlfKwKNMcxVQ8fgrZaqa3UODR
MmwdqrUFNmI0YRn1sonrESRdKMhBSbOCDOmj2v95e7O2cjtQTbyvhYkWmEOfzbFfFg8Vy9dlaKHd
VLzkmXI3kQiaWir+Z4YOGDAeoFjI2cfNW2xtnIkdYCOZWiXFRqp3UCz7AdUQT7DJT8VvXwqXT+2/
6YzwRSQdqOBBRJtNCZKyxTAl7CX74ID75SvwV4PVWeW+cIvXBqyp3LbKpq+sTDJJAfS58yAokV/l
VWuZxX4xSk4IuVJLwFMAiuDvq2Li4iyqYqDpOGKAF50gAtF/g6zY126wjbfMMxwMu72Vqt1BXE3x
+JWA2wtEdL683PQ4N6MwHBavaipQOp6anNOZ3WDwWK9PY0MIKmWCWrbYQvUuuKNT6Oo3CSIoDVQA
rf6rAv2n2KpET3WHfYG7LrYHFyJOWPI82KrmJsB4+iL4O6zuTTzxpwc4XoX743IHIM5aF1WI/ZfL
0Z6VFLKpqjNDGQP4Xaup2iOAtXYEYnNoyNtJkVoRiIUA4MVr6kMH6h9XQOZ7+VNyE2wnAfQ40aWf
/x46/HtcP5kBy+LOuNDFsdf/u/NB/vrSooBalDiF+DjiARp8lIOKahr1sgWuFb+weVno1ntl5ewa
m/hGlZouvYnIWKPJ447ugqahiDe2YrXO5GqxvUBV0v6NmbJtPwddkwm2JnIlSK9FXQ3xSiSidFwu
xwzxgEdS6leuobqiY741vlE65ul2eKbR93p3340yAbI1iDE0InZ3jjDkTg5pp9izwdVX5Zlh4qIS
pOWcLgoasZizgUqlnCJDhQajirF2yS0jQNTQiiWJzSNf2LznEIuRG6AmDe3xS++Jw6Vs1ATpT1c2
j0lb7qoBZaGpdTQicBIf+lddbeXKFBOIxb5TA7mFKaR4Ttr0blyKVhMcc5CmQoOP8xjc9JaVNSYm
j4IkJhBDmTxDe5Hrp6F+ve0Ym2kcyJD/3jmDCbtkDFS5jCaA+XIw3kMhsA5REqnAGCP6sWnAPV/V
UITi3lOcPN22vektK9PMS3DsxqwJsm7xtPB10j9VBVRsis+3bWzvH5Ud0iSYYoErxYTMOGurCbp+
nVMvjyO0PP+bBeZoLWGjCnEMCx3yQ5V07rioHCfYdrn3RTDeTfRgWWKxnDxTeBjTHqKan4V8r+Nl
ayRcnZwt9wa8El1QKCVfiTQJU6r3HTpXXj9B1xBCL0jI7VpuOLu28UQCCzcazcD9ygCWM0sC11E2
pWE9eemk3+smfK5YJPMhVaTANkPEirQWD9OIvjfEH25/sC2XB0MZsEQo6ZhYJuPycQQh+TqQJm8J
KmKJZLYmPbmD4k9jaVn3kmB+oQH8EQt3gqB3+knhfM+tm/5i9UwM6fR6DgUVqxf9yaMqd9pu2qmO
+VRZMqQR+LRUG0ftwiATRsI0SWfdhMFRU62iFO1oXiBJpHEWRn83ExthRkW9HBcbueprowapJoUA
M4Va4eosySPAKo+xGTggNfLjJHs2hZFztW2ccNjUoZdOiKiirXwZ+ttcF6o6anHCIwiECGo1WEI1
hxx/3aqvwl9omwGdJAXiO5dmJiNBTclANeR9IrZxdZ9OxPKbSJtrejfG0oBIprCMWgBjNYFUsixD
vppzCHgWmNibRHXaEwILTTdCz8uHAjfHF+gJvvIFPGwlXcVugRXwcsOMdBGigMbFGoKg2ejnk/m9
XxQbAh2PS8Tr1Gw6ODElGaw5qIOw/I9B2oU59NBgrYvdcAmcahH8wOSpoW27gS4DYwalITQzmLiV
DCD/Iyk8XL5TDyZqfk7pa27eOKOTzQ6/vr25rpU9JlKQpOpFyGwjVkWQICNg9m8zy6iNPScmbqTf
mrSyw7h3iBKxORTniEQHvoGRtah7d7b4QQTZ2hobgbsGLT0ZJP5eOtutaxyMbxihd1JbAzfXuc3F
yw+vSMvxtr2wyPg7kRItjyTsI2YWUKsV7omdeFDvdTXIMLtZ7vYOyt0HPqSa8wFZcZixAAYGmKLJ
0+W3fN4Xyz7vXv7bx2PVYQDCUdSCOj/lQlJOtR05BGVhSooh8Lt4HFchNLSsqtDmLIe9UWFFUMlc
vA8Qq/EMMpEkDFBiremZo5Qt4TE+ECc9SaC/+S3qA3pfXMWt95PAzn1CD9PQInoS/mKqg/D4iqlO
/o2JpK3qFZJTyPuaGFSkjO+XGwqegClbqIvgNFBcp9yCcidC13cGV4a7gB+Gdxw2YzO6dCqGFU0U
wJkotshmkvcKon86VU6rmjttGC1ZkU7BLPvGxLmhNxeIrABnECAMaK8zKTIC81IICha47pG4lPrm
z9n6QPFdWxtj1iYWUq6JE4xVWov+kgmpG6/NXmt5tHrFTdM7KeOR0W5dplRZSJMRt3Qofl5+QAHV
6jSqYbLoCPqcMqCikGL7xjnlm1aQg4DmGV5issgcoCsXWae7SCnrx9jOXaI9pjaIukEPpphuY2e+
WXgcq9T52OMAwuJ/rNLDuTrtVCrHSMUGec/wD01dKP0mTd2WX66NMRupiEKcgJsYWYkUxU5Zds8V
OuatNj7UhnafprwmxtaWqpgrEAEbR97KIiPrSSSjEvfIwfWusSKzvE/VhXO1bpQmtLUNZgPlsZDK
Wejg/BgjF+v6DsrClgEVWgnk45yPtRW7gEUH2JIqdEMP8fJjNYUcZHKHGupfXGGJ4NNJfwpXUey2
3kUur0m4uYFovpsYDlElWLw0KEXVkKk0WJKoWqwAghlWVTUcH+QZoX++ckFM9OhTJSKTlKtfIVRx
Zg6Wkff3M/eLmOX9sCg0U227p4gofi0WnBC4bQJzJbKJ+CezwzqYZoxHkcAJOiOyMKxgSc1Xzrff
SDSIaCgi8MRgZ0dx8XKX9MQI5xASOt4Y2eBjRyfQaTFcpY6WkNCBWhfavTGouPvdBwzTF5+EwIc3
MZt652YVTaIiAflxEKWX7jQ80KGWQd6r1uiUuQf1TwCMeaRBG0/N9SOeTcRDJa4SjT7is0q06uE1
hxiUXntGfRiAbq6DH5xVbsTBC3tMIt4tkR6PJci+zXOO9U479qFOyIUpNhcnIKMXNJgikNWRlC9E
4/jKlqusCyBMwpG1JJXkRkZMn6RDnE6z1WmzWwRQfePs2kbwQ88FIqE6RrjwD+ZoSX3cpUWr4jJW
s8zX9XGxMP8U26UUC896B36I3oRkEP6fqofyTBgci6lsHVVVXutQpsNlyU7T0BCKo/ZPzm/bCJYX
v43+9lVYSRcS5nKB3/ZhSmJaWGLu0guLzBEd9bSNAxkWu8+06FNFlvFSnojX/eIeyo2cmYCHH5z1
OnTorjqUndgXipYFiAYY0NY0V09t6ChDfVP0ymAv7z5wEVzYY47HAu2ENqODExqICdLqFEEz+fb3
ol7Pbt56RcypyJMlbLMeK8KZ75u3sSutIRjsQXnS+300HjUo+Ny2uJGNYE2YMyEEyLarTs0i1uKo
JVjToM6WlN2NsbHX1ed0KRy95MWzzark2hrjjrJYYLqLYH3mTj0s+/jwF0l9cORXA8/v6+u9fF8Z
44hLTtS0UrEyuc7sJBX6fdPlmg0MyYEi3Se71iBOVOWZvQS1H/dKY1d5+ixoamPJc+EOeYsaaWFg
ehcBlxiV302k2OkJDnTQDd1dpI1fC8n4lJMutJK5+lUlGeYggtwxAc6ySCW40oB5x2mGeWP0hS5D
OxNtzWAEf7XZmscQoyw2YHeITaJ8hM5F6kgI7HKt/SqlxYEkynOdQWvZbIb7WiOvbbvsuyhfjuD8
+xw26U9oeYtWEBXmrhlEJy6EJ11sxlc9A8t+ImQn5NineRQfOlBQOLcdZ+vBc+E5zGmIQaVToS5J
wZCUSzrxpsrtRyvDhQhqUUt4zAZOlrl5OvD6UCjLjX5NowKWylpokvms4AX1QAxgRODB5x3zbS9d
2WGyWQiRLZK4wI5miXa8q23IO7l07FDclTvOLm5dHliJCUlQBau66t10hoHJGcwtAZHox8fUrccn
42Xx69IKHwG08DUniy2ZgHeIc2/R78Oej7Vl5iyq0dDOgZrNIAmR7bQ2fBVpFNifgAU9jUBwDS+3
l7qRHgJ7CSfGeCfkYtkHZC1XgRCqOs6++CyrLSbBak4s23RJTE7CqwGeQkmWuYlnXdRz3aTBzAt3
QgC+jsiJque/AFuxM4Ib6fvtRW36Ci2kyHgfwClZeFOgGFkYCvCVxiv2hoCDsOyKY76vc48PH9yq
zGI09N0a3ePVdV4GiZh0fYoT8A9lJa1gAlhl8wv0W665NsbsZqeIfSqW8ezp7d0QfF3kH6mGwa9g
+dhne18V44lakxhmQ1f1V5IC3PZ7NQpADH7Bmbcy5mqYJqPqocgFPgYUnKvgZ5BkdhROFkF7+z/6
BxMlu7BogrHF2mhZaLz/W5ZlfPhYSq1j0AElbhHSlSzoWEqkSctnhJJJncA9+6U1S07I2EJPkbUJ
+dL/AAKGiCH9UpSFvBRd9VcN5AxljTnDqR3Nzr1etYXRjVzuFAf9y9mAtTZOc92V80OfUl+GDsZH
W7Tnb7k7AD4Dye4v6o7/9NpqX14slTlqozTFTVPDGkqyuMchoQWR42EHtQQnjR3zV/4bjZDNEEkI
VR0zaMWGSf86TMnK9f+Qdl3NbetM9Bdxhr28kpQoyb3Fdl44SZyAnWAvv/47cHIjGuIVcvP51TNa
AthdLLacI8El0xRlCel2TkQw5KsSbB0ojLKOeI+v8HUqBWQhUg3bYaofRkneJqEIs2Pt4QXt+0cE
X9er2zhNAJsAERiNiIon85Y6IhlrnZhQcUs3Me6Ce5PHoSOalDe9EU0AhcLUkBzd67IKOrQKxFF9
9V2xBtT1nfZb0mlXQPwRmMHqJiL5AFwc8HiftD7HZhmqo8biEBkIuEbstuGn825jLSpnvVP/SODs
zJp0UI/okGDRyk/zZzmVfTt8qoudVolSrsxsTsxqIYszq7TTpcgcsZWD07td/5RVzX0uv5ThVRET
4HmNQZ/vlCHoyqvJ3Nkk8c+vdf0KXXwA2+6FXfeYC+/sEItdZs7/jLlqVRaQD1SGLWE7JxR6da06
rTbAqk8yHH81dmIuZPFkzICpTfWKOUs2wTv79hdlx1BJMMDLxkzFnJOrRrEUyKU8lLywxtaCQFYi
iy/mC/tSO/zJ22o10FpK4vRzmhFpTT0k/aptjm+L2mZ9EN/Ya05lKZBTUloUIQre0JExfkLTzGw/
JCK0VXXN6OASkb2wHRXMy1xUME1pTFCnAoSAAUYNSZ2QkbH7wIzSvZOpl3ZvvHQaQjyC7K9HygTM
r3X2tZVGAi54HZPw2WVEhxtFkTaGWXzWChtPonmHO+s5t0rHHUp125nK4JKud1xVnXQ/lAbJL8qE
CmxqLbZfLoWLOlRGqIGx42k70Te56wCc/ViAh2raWfFD3n0/b8Br7hBjsxiUB56EfNIQE42kHEOd
TkCmweQd2s8w5nhewuplvBTBRYgdUdHn2FTTtvyB7jC0bLPsqxLMP4pPyibZEN/cnJe4EiFabMoP
Q1waA/LidGEwG7vIwEy3pYqTeHXS7Qw6POQ12aed/PW8rBXd/iCLO6xRm6cQCUTsX6Pd59Vt25EN
razn/08KF1uEpt63WgQpUV9f6s64meza1efI/RsxDBwWDPfoPWOLXThzPW5j4FNg4xx7nyR0o+O5
0FHBWtb8D7bsKIXTh2F0dFJ23bRVbliSMfOr76PLcDdsd9iXD6JMo7auDkd5nDp0lUGGPmWr2jHA
gAK9I84mD+Zn6T4NykD7GvnGRfoUvVRev2vQJ4N8550OmITCU68BWBnUV87eekMHoLMPvVKgrGvm
gdYVtK9oGptM5StULYxzSjVsx3QwnxhbfbFNUs++rfxyn9+Sb6BNFFkk8/Bc1PBBJHdpN3pD2wLo
1O8k2GwWhX6tN7Onb+uA+LJgqmGtkR3SAO/iaMCiQgfBR62S6zJBO2EP1+xnvTt96oLxq/rIICns
F4a3FaVu6KkCJmB2qKdLPArlLrk8pVYXzxCazp9JeFmN1A3R+aoiH6eW2/Nms9a782GF3AWXqRYr
WGA/+29F7CaPxgvZ6RuGtjV8yz6pLx3ovj1xSnvdkhY7y51jFsMnOBEWCdSn63FfeTnqaJjjK/cG
Ht6NOOEl2lXOQTgVg6UbsVA2kJDvMh/knlJ5KKeX3vsJ9zEiZ0o3lbajYKjbCfZ51dku1st5jqIC
5KiVY70Z8FQf6xBAI/PO3Bc79QZ0PiByu84O8Y0uUuB1c7EYOreGEhH/squTPk5qE2KVGztQLsur
3v3WZpj7YEhmosze2jMdyvRb2nuguHDCU5LRepAnKNM2vcegDxptHK98su71fbdlkMPJZ+c1ussC
0bW5lqD6IJkz1MECgp0uz3hMHBgMSbg30HQGpCCXtdiJGhXXzhJRDut5Q+INjYofvYKkaY0CoFLo
bmVcggD3e59goCVUW0He+b3rhPcES0Gc0gyJI0+xDJ19+TRipCrylGfits/Rc6vtFcdv8i9WChpo
xsWWAR3uoqsvdFNYPGEu4NxXcJeQPAxpMTOXG2cxCEUpeSOdDDT58LkJm0ObSD5y1pukqe6UAdWN
sv6OMsFNH+lvAhtih3jyIQwrBQScwBw96SjJUbpNuvFvHlErsaVlA2ELE8wQBGAL7ohjbU7taoA+
tfNV3mY39Zz+hZtfiODzFWE/IacGVtNtaBTfLJAdRIpynaX5dZTmL7Mp6otnX3y6eb9XxNMRpmqL
lvEBKxqn4R4Zrdmfu+G7Osv3cwNcmZY+N5R+o71omas3zHKd3HXmqJnUyaiDI32mbBU/3tCWOV5r
A5qFa6A+bIbdTF29ELr8teBpKZi72lRHl1JMbWODa21jg12hii4UlMHMTgSKsOp+lqK42wzZySmb
M6xx7N7pCWzJNW+jZ0BMf+mvkitFNBcj3FTOBc2q5ExZjdO0r8xg2qQXBaiqrylaU647X0fBKLnS
9l3riiCsVl3f0S4MziNJU6bLUQeltZzPY3olh3tLSLYjksH5mzie8raSsZmyhV68qN9JlrMBqrGg
M2ktIFieGff8CRPgT2MUAG+7VN5L5uw62ffIBh1t+mpbseD+F/gTg/MnkyzPtjRhTUqbbfKo3oP9
xBe4R4GFnzR+t3JoJiZkNJvRZ4Zm2Y+9a2xK1qK2sb+qKI7uncsY8GrNRScIzAWHxvfZVm1oDFYP
xYhM01Pa3K1xS4Eg/fwaRVI4X1IDdmKQDZxZSCp3NGKM3NveLH07L2UtoQXvb6tAR0aqF1MWH72/
OlMg4nTwHNF+2uiesjOujcDcRkIckHfeqFOvfJTEKWFdWXhA6ZDUb5PbbjN4NvgJddSyA3JoNNd+
ix50v98Ynmb49VV38Vf2jOYhQGnoNhql2YYvIrZkALaYGkK+PU6yOyjSro3zRzDLiih/Vg1gIYhz
HE4ngUMwl6etRkrAF1j7aIpfBce2Gh8sZHDHFtHMSlGtgQGE9ZVVA6+xpWBwi8Poa6R0l3YTehjN
0Td2lIcuurENL5Oyaiv4irWQ2158BXekcoF2tq7DV2gIucEmeBFfJc/KXb7XNtOuFD2IVy1iIY1z
LOUQ2lPIpA19GYzyNQ3rvWSIXMuqrzxK4VPKdS+VoxMxKWis8ickF3+inYb7zHJ1xVdLd4j8GXr6
RyMtgi11uOg+1rIeUL0Q339TvvWX+SEPxrv6R/qoAg5Z2BqxGu8uFss5mURv8yozYBPpj/iLeTB2
bFxgeCl+TH4JTG/RvIDgBPlKvmQTx25ViJOa+lBW+1mbdomot2Q1FlqsiZnnws5Lu8ecM0igtrJz
LasvqTO6fX4YQvVvroGFHM6fzKklRQaLudRYCeqyBG+dttWtYi8wsvUzMhSG1q0Cs4b9f7Ge1tbm
cFI01G7Azhi6pePRbbStL8CWl9o79RIMYDtVNKe4flJHodwmGpXppNkIoXZn+60xbErNJ33jCta2
ru1HMdweVio4f/NQRVYNkJB7a8vI62FmztW8KbfiivO6Zz6K4zwzsTItTiWoBskAItCV/a3UipLA
6+p3lMF55sahCahesKQwbLxsBNDqlHgTBu/nT3+zeQyogDEqoK2Qk4RQP80GZLaRHxw2DKy+9Opn
ZHX2bUAeROzoq1u3EMa5enMqgWbuQBhSpJuhV5+pmTyfX9DJzoGcgVUDMP6iOgamzT4qejmXgzk4
chmkTvs8dcllXOs3UH8QxBn/OVn0URbv5bOiAoGD1laBdoMkyhegDSMnN3pJjDxK6hu351d2+obh
xHFePaFZjZoollYabo24+4fkYqjogWyQLepcafKMOycw0WMhPZ6XvL6nNgaNMTOlAvH+456SWaFA
HtJIQJ3dOF7LbeGW9uRi+EhgyuxwPkR37ys8CmIfsvBSdq73SpWFJAin5FM8HBQ56ExwX7wO1hZz
ixeZKRiFOLmnOYGc9seWWWpEMUjgTIbbUIyjm49T+YnWl30jIg85ccGcLE75gQtZFrMMWawnR9LR
Ah35Cl6fk2/2jGzGswSLO3G/nEDOFHTSq3Jm6iSo7NtoepiUH3KuCE7sxKKZDET9JgZfGEEQd68M
mWoUbWWRILO+1LhQwGt4XvdWVWIhgH3AQiUoyTQtnGwSaHqySa0XEFIABeKKdq2vdfuiBaiLsj0v
8vSRwS2K0/ewRbqypbBrloHRNzX4E6ObcJffkY3jaYHiOYfis75ld2b4FP3XNBcnnLMBILfoSV8g
OFWzB2tqXLnCAJ+0A53uhpIf51e6fnqY7TdNDJydkEfpVk9iJdHLIAeAV9LU7pSLorXTTo739Rxl
sNt7cYDNMDW2TGDT7JU97htv3E03YMy4GHbK/vxyVhWe4SL8Wg6njJo02DSlDgmGcdfMxGuku6kR
hRvrCnkUwilkrzGKCauuAjynXbnPPdVCmizfl2i7CS1fifPNMOSP51fGDv3EMS5Wxmnk3BvpEJnM
T1FtcPtaf8i6elfI5k1UY5rivLDTsgR3ZJwKRvbUhBjrJwH4YzZ1Q0E5Em9MZftt9EKUQqiXo3xr
vuUoiXSuqDSx6pIxlqupBquQ8oCYGUiCCpPisklrZWui/7iotmH3VEuTnxoCWzvNQ76v9LcwjUNf
scJk1mw1id59MuuNbyTimj7eol4tg2M5lJ/O7+36QR4Fcnd420SZCboGEujGRdLP4CPoXaQTvNgS
0cyfFpu5tXGGZ5G+m9NaJYF8cEBtpnbvbEukBQQyG9IdA3lnCpPX7EdPFFVFXyvI9ND/zA9zd3Vn
132B02OXnLNlIZE0u99mjw0AgBvs/G6+83acE8fdqUUx23Sqhypo8v4qBovwtsQCrd66BvbXxsjy
27ghl7Yy+PKgbxwzeZDn+X6oytu5CTdOOaebOm2eHExh65TeE8xqC+6vdRVb7Ah3C+d5WGKu631H
wmB8azx7jzGU0XtnHul8e3N+S1Z94G9xqPp8dLfS0EKtRoUEKriXMcySm8S11IfzQk6r0Uy3FlI4
NY4rM5STGnbT+sqW8Wxo9YPpd8howFvUQeZVoYBtavWqUg1g8Rno/DohzhvLATeyOpPAtOhuqmSv
rjTBqk4xGdmqQEyDgqyjM9Spj3tH6gLhb46ramjBKCSlb72JGeJkKG8rQ70gY7RVSNi4U9RixN34
GubNXpOpsXM6dIvQ1u+mZNzotXQHFHDTs9rmlTT0i6L0AVqtkK5I76Qs+q5I3ateTbmrIv00Ehtc
9Ul9kU4tKN6pjmceSAzOH9eqTizWxXmCokqdxKI4LckuMdBUTPsQxOHJVHb+eUGrvnshSPu4gVTW
w8icEA2il3c7zzR2rba+UfPxrQrtx9wZBfa/ehcv5HF3sYFJbH2kWhnUPeCnDdUdVMsz5nJXR/Nm
aDGUE4HxzRJVDtbFGsAbxoPIQTL44zK1fEBV1UGcYUd3CDdcs1cP5nDRtk6glbFf6xeZLYjU1sMo
QNr+kslTBRdQlF55j20Qk457xQ33040TzFfDztn9zSkeRXFmYJpE73UDDAFaJLnjlLh18l2rUtdu
v9NZUFRaf9Qu1sXpppakg6XFRhUUl8yTdFf2PtyCF3tD3tgjmoA+TrkRBqXrinpcIqeoCu3AK69I
JOi39b5UbxSXbNhbDN12mt+8sjgn1L106/i2I9DZVUe2WDCns5hY7NEkWyDkQNe2Obxks8gK1dUg
YyGC+YNFyJ0qMbinwO8USCB/v6S3BXisI79+1vftxYhisid9avx8LwXIsD9EG8efguSK/Ei87CDq
yBOYisWFkozFwOhbuJ6uCZH1blJXKyXHI1OyK3VMa0r0MNrF7AGsRGAxIsnc0952RvjXFEdsJ+EV
euACs0s2+RDE1iWtvjvqFMSN4I5a97NHreKikTix2rk2IDIFypjU7uWIeo2Q8Gs1xFqcLud9wnro
R4u+P6g0hDsgArT3zhfdrfY50grCgGJVmcBkxgYCwULHN4qqMfJOpEH8UmYqqElAWtt9NsxXQLVt
z7ud9UhpIYnTlSpP+14f342S7KpDiRa3ZrxuN5pXgr17Ft2K7DROYkcgDwA6zUajGd+MacsTtSQl
ioKyCS9H1fosKXi+qcVuKtTrSqluVF3+Jlgic53nZHLGT2wpBvQc3nE14ibWxccew04Q4jEs8uLr
nnWxPs4LFK1k6qoGPWEQPaz3Nuuuq2iXe4AGBz+Ra3xKDkYJtJnL/G/sYCGZO0i9k6W+GPF+lMxv
na48zpnlpXG0P7+Zq9a2kMIZuBzpap3p2MtMAzaDQlxpuDdEkEOr3nohhDPp3Aa7fGphE9F75Frh
iywLknTrofRCAmfORC9jdZJNPGEAwYy4lg1o/E4LsgtQdDqnTboszNXB2GqiZR7zzNz9rtmlM+kx
FJ9dflmBcr3tJzkQUtizUAJ3nI/crh/ngvN6D1FOlf8ol7vqi0YtwjHBtUTN2sMXbkyaulmdel0y
e1a1iWJ15yQVcJlv5+ktM+JDgV4ZE5QOqoYJj9gbDbBJDPo9NT4RVKRztWMI5Ns2NdxJfTMJShbo
7VYR5+r3bfhWotTUTDpyJndGgUfgVyRft1Mtu3Q6ZGPp6zZAdkqACThuoW0S6WDXBtoxLuqh2Tdj
k3tyW25NqXpVLGSG5TDaz63qGjUQuUPHJ/j4GHwaUfSpAP9Y90VSr0ZwD8rNpVoHRbUHTpVPkxKw
Xz0Yt1tPIt/zUghqcgLjwR0mF8noShyjM04pA2uU/EwxN0M1H+DtPndz6cVgenBR2L/MJfNC176e
N8B12zieJ+fMaNL2+VwgDK7naiuZsqck389LWDfxowTOhck60ZLZgCNBl1+T36fFXRiJ0vLrLvko
g3NWlCLVp2fvKaBjfrLa1wdxflK0YZzHsuO+URKCC05Kcg/TScCg+Ls79Lgazl+ROFK0VpGRfyHj
BgilrqMBIcPcAePGC6u9nhcuXqyBXO3sJNqpsUC+6MA4ZzaQNMN8J1bYjbtaGj1Tf0MstDmvFYJt
5BtBc0piakfQuyR9zUy6T4RKsfo8OHpIvvfTqSVJMTBXFMCYU4om+wSwzIAkp+argb7I88v5lxvg
95kZnF800tkegJkZodzAGDUjz4x20dbx0BTgF9p22v3nMizzGUBadFSM/4BmmTslCYgptGEp+VwK
7/OoeLV6KupfWtWEowy+tT3vtbYZkHwKyratvMkaVTfT7UCbZ9UV7N+qPgCNR7U1BYMnPNgYVfW6
yusO2Lc3vQ/En+Yu/hz69c5048fRdCt0et4Km16YWzi5zBZCOUNrJhK2ACevAkZ/1XntZY7h+uKG
bBgbN+6O90564ayqaKncyWmNlmtK0eBlp5W+DApllRaC9+m6Oh5XxoPwW0nepxRl0feApOjeYVXA
HwzItjnfMYBpUZ1SsJV8m3pSTknSaiQKwiwDH5DzSpRwI5N6N5SVYHHrWvlbVWzO1CY8vqMsgWFT
rfKspN3QqHEpETV3ilbEXcpyVg4TjXEpY9qdEQEeVDt2OzR5WvIkcIYiUUxjFm/9ijjEkCN43FAG
D4se2A6KCWWxp86n82a2LsgBpI9qA3WcH+Io07ALsSYYtFxiZr/f5GPmkwEDHbHgSl7Pw6L6848o
9inLNSlWbdIBa6qM8HqW65uEgOjGMPr7pm5etXYESjjRemRmUYJtKn+OFAA2SWnmqkZ5IGMT5EYG
Una12Wmm7Utpft+T7LZO7Y1Z9UGTmd80I73UjOgi0lNMZST3RdfeUDwGXbUevXlqL0B8KvLzTLlO
XcZxWdz1n2WkyksFbjfZxzu8WVg1efRgVjNACQtP5KJWfQUDuzNVdG6c4Ikao1w4BnuFUXRwNsgy
F6bA865a00ICZ03ADx1QcsE5DQX4iTTNdfrLfnAEGi5aB2dMzQjwlyKCey/pd6OJPLlrBV5hveC5
WAhnRHFXKYlpI6IwKn+6Z12o8SZ9aulmeC1+9D9KoFfnPor919JlI2qSW7WrhWy2yQtlV1O9VOMO
3i/O8mCItY2c3+Rm5ll1FJy3YNFGcmbVSsSOVIr+ITLO7th/i4Vv2VUNX6yF0/AmtmLwH7DoE29Z
p/EZ4WrZ7TWwd9q75BDRp/MrWr+rFgK5W7iTujxXCHScmVQ5XiU+Xm2YNtW8SN3FmKYFYNB5kaub
aMkYZUORE56Qu4FtCwgYuo46FDF6b24SN1ZFTfurGnEUwce3XT6VYTtjF2XVfm7i0vR6VDVd0mNG
j/SC9azaMHwEyl3vuA3ckXWlGTsq60oq5PBCTq1NkreHsc7+RvcWYriDmqekrXWQ7gVg9PHC7Hqo
G//8wazv2nEh3MEAhVYdugrl7jLKSz+Kkxcd5MZ2Mz6QthMV1wW79t5BtDBaGzjDdSbhiMbspokD
E03rhqAyIhLBZWnsUrHR1YoqjF481HT2aVp7gyIyoFWLBRA6S+6iZmmzr1gsBKPTjlMWCNMZetKv
ZDLK04iakU0eZl/UV71ex1oI5JyQ3msFrXVElz04mef9vEO9fgRWU32IDmYh0Il1/7CQxml3UhuD
BLVn+dYwAF4ZqoHe7+Tan/TcMS07ueMXAjk9z+g0KlbbVYEejJeMSg3JGIzaW/vzys6++5wYTtn1
pkpQKB/KQNG/jfVrCkylOERXgWx5qiHi7RSdGd/n2odjkU7ws9jFafOz9mheGoe/rj0e94+fXGjg
96ZigEOftWrfyKPj1qS6wxDTPsEMJMJ3Ufy8amaYGWbODxPRfGO8WlADPdDw55oNwqfuMU0/A0rg
/vxxiYSwS2VhZa3ldAMgiGBlzk1Y1YFq7R1ZNDK3ruyLpXC2TDUpNg0Q6+H2lelbu2e8Da1r5Res
L6OXwT0qtOZV97EQyVlzHrW9Zc3QjGRP0ydrC73ft5sqfZJ9pK63onfV6uW7EMeZM8WTgzoU/QXl
8KRouae3/xkWhaVG0HZmvMPwA7Xs40lFk0FNKYP+WU5AiOVm46YLReSm6+pwFMK5ds0ZJiUFSwNa
CDO3s0dwRM3oBhFBBq/eiIu1sMNbaB0om0pHyXA4bdX5vU28we5c4rw10fa8ep8iMnG7xoXouSMl
kfneEGHJd+Gk925phF4flwEQ7C8KyZA8okZPSp77vdE/F5oVuS1IL7dTOz51aW6ARQgPolKLIp8a
wGMZ1MSVHeeVeYERXAVeUlmeno/3Kh0frSbeTFEYZNP0/fxCVt3qYsc4O42KcjZUwtqaSHeh5pdl
dF0mn2eHenMucAnrTnUhi7PWaJLz3gRa1q9SIGvomK8xzXRVBKJSoEgROCudSnTHKZWMXFW97ed7
1tQ0kodKejm/e+vWeVRrzjoLyRxIEmP3Ki3cohHQt21BTLReunJkCySRugMEK+56LQtQl1ssf8Me
GAjA040LcEnZa/zreSMRLwGpRCLqMlRXvdxCKnfbappmov0MTzRSZXe6PCm+lPSWO9hy5Tqkyx8q
Gn6V8VwEWtltSwE4VqjVLtOVGwX45hLQumPHkH05yV9LZXxxtO7C0sofYRKbN85sPLVSoQXnz2K9
mH78Zn642aJov3JivM3NKxD3IM4yNtG14rHuXem/8x8w+18I4xyapYNiPuqgy3O7G7PC1/prXcJI
c/ESZzqwigVqsKpoC3GcY5MbC1HkiGsAhClgPJUmtyeVaPDgX3ZQV1HmB9vQCUixM6IN3zBw6u/p
mvkSeOsOmCv0LcY1WIuj0gna9NZdAloR/pHI2WlqjUkxODgzK80cT60m2Vdwn7uRJl1b6pS6vZLm
nhMbW6OY7vPUuWq18vmvFOf4EZwVd5gIGPsG7yhmYnY7uV2QBz9ZW/S0Q3OnKIhYP82jQM6m53Bo
7UqFwGH4ElboOAPS+/+5Js6ArRkDbkM4VWhoZ1TbjTvvQoRGaPPeMOwkgbTViuLxGPmmcs3pLGrP
qK+zxgs28cBa9ar9n0w8iJT0PZW6uOMTGg6yrMMUWL91lryzNzd+mwPTAnB7W5q4gsWt+0LLxGSb
g/ZufuBnhNNTawVBBStWlQB125SB47XKId8PN9HBiTcCgUzfTp46wEj6RyB3J6tNBfx/1tDM9BHl
CNYfYV82CGnRqid9ylwnqLBWxwe6wf8pmruiQYRGTGvCW5XNAZlf5M/ZXnKdLYMHxZ2TAdNYQ4+A
N100f+XgjmvmHAGlNDTKCY+Sev5hDoGN3ofzS1uP2Ba7yll5kUn6LGUzQoI7MzC25SHBtoJTPkF3
kPkAIKotq2ONX4a9iTwa8TVXDeLrT+o9vfo7+z8ulrP/JE61eUzwKX3q6B4Qie9rKfp6fr1rrlWD
IQCw2QH8JeqSH2NhwrJPNiuTMDSzn09YFm3ZF0UgmkJaa7yCLPCpozfYxlgVt7dJRrpJ7SsaqMn3
LscA8qx6ZbmNQj+b92r5GXRLw0BQ5d1O+sEkr5Px1AFtoRTO8aw4og8fwu2sFRWy1TklXNz7on86
oj8bvVqbNvkgi9tgrSosE6QoNMj2qie5ElJH4NCkE6ZNFHTTYtrkQhdOm6w0vyyEOvywg1Gn4VSi
lSkYa9K7Bfoc0mx6Mo32YtBsVFWodE8tENGNeDTE2tNf6dQ/54yh44861RQjbS1qlO/u4diSzZr5
RA6B7R7nBDUZLNisVRHVHJ66qNE71H0tSt9jkWKbBuMh2tWBCN1krRDyQQ7neEzahmWWDVBdFRwX
jv7SW9GTpnaYVbL3MdHGlynTLLe1h41U9mjmVfIWWhzfThK90/QQfDjOpSYn+xr4IcRsPgu2nD0k
z+0DZ1p6lLbdZLRMo8PA6tEsV3rT7a8ZWtYsJ6pNrzuOxc5zNpSVWTP3ERKk//0yZz91bnGcCVlF
YzjZWNCgmrXXck58WR6/y1FxsObuceinx65vBbcru8HOiOSnClCmJqXW1zSYUsyyRMaOyMNjrFg7
wbmteqLjLlqcqSjNlOhyA5fIbtL/ZiqiE7O414GmNE4e2QoN9CTtUQAiD6UhaS7RFaA4ynXvOmF7
oRNpdKO5RO5lxMRGlL2cXzEzlHMby2VEMgzVtkao0qAzMHtW+HJFvbH/QiRBq+1a0m9psRYXHs1J
qslp9sszoPWPdU1bT6yTkz1TvCLoqEBn1mLODyKZUi1izhytkZqGTjPUDMKgRRcbqnwgv9IClunO
y51oWkO0l5xTshgDbkuhpF2HUEQjriqZjD6VwBOdP7W1ecIPS+P8S12NBVjjJ+QXgCYdZ+V3Y5Kv
MAqzRVHpvolKLyysTaWk1wlx/G4EiAXK3RJBi9GYDT9yo/TkKryzu3eQBkB6R4ogJl3fC52hB5sA
YNU4vVI7J8+QFafA+lc3tfmDEgQS0uestbeCrVg32aMkTrEUYCNMczyCTevDK4b1RQo7ktc9n61a
Bvgo8Me5hwZ8iXZSzPRXLizzgWH3RarfEaPZQ41EvhRgIJeld4QDOf/iMI7SOYdhhZYuj+AFw6XC
OkAVd7z44/fa+gV2lMWd3zjWTmRV77KmzW8QCNYFguUxakrRBbbu4Y8CuWPMCynRRgc3OnGQBA6f
ujwOKtHoBvuRU293FMJ5BKrEc0vqHjsIrFx9NtyIfD+vjiIJnA9o1XrQwYNFg5i0m8S8mMzUPy9B
qAac7TtJGTtOjnvjeEexJ0J4kQVChV834+OGMYNYuFACwMSkNLqfCm9+KV5mIH1a/XUeTLftZt4U
6g3AB4XK8A7Ed+6guBADkZMijeygWCWvfVu+aGPD+zkBgBettBeuWKD4fD/oIFlNqb+rCCK334rP
hntwT/3RmMO6A/u9x+/nvdhjrSxVEjMHxpt1IT5P0eo4FzIrnSpFHWSxqrbueA2auwbdZ1CEqj9V
8JlCqHXR8jhPMlWqRUYbIo/q+s8okej1ITC+97ffYifNLB7SKoJ7xgHu5cwIskwUxwgM4j3xvxAR
kijJE2LToLQvwB7lJ1aPyYrSS4RJVtFRcZ6kl9Ta6AuYHmOnojPwXQC1woqW89bAxGfoiTg+VndP
VSzQ2wOKWeOnhR07lns512iQd+02bV40IgXnXdfq9XmUwEfxBtbkTCGhwTg0P5Qs+2qT4q6gkl9T
uidx/9QZIjCq1WtlIZK7sUlOCswF4rk/Sgd1eLWNH123Pb+q9dB2IYMzqhHjH8XUI7RlxJW/Xcb/
e1eC8h3trbaFxknuBshba87VCiSjDoJmdNbihak9K8Pj+XWt68NRCuf7e2eWqoognE3I1zi+NIuX
87//L/t2FMA5eTvVgU/HUjF6MGBcc1MhPoe4n/nKMYgOlkgBRSJ1rmw+kWRK8XL9mZ+g1hWjJ7Ce
OhCM/urDw/NHsMpV/3c8LH6KTWnTtG0tpAKOTSk/66d/MErJNO3k2lzI4jQR4AnWJAESCgMTD/HA
ShT5Niw/NeCCjT9n4WVU29spyr1CfSlEhWKBuuicn4/mZAaNUwx/heRsr8WeXv6fCqOzT1g430Gf
86Ecf2VV/mYEcdXbqzYw4xhTO3DDPgos9badwL1L0XTzNUme1ax1FbRS2p0IrGndMx4Fcc5+JFaf
1ROulbCZ0VpgOkD4kavCG6i1GxKAfFhDxTo4RcrJPMWpwhzlcp5E1tWy6A1E3ezx1L/HWaqnb1jl
wHF+xVlgzPzbOGuxtZx36aI6zJMcgTLj2lb8xssxH44OOykY3lK/2wn7l98jt3Nr5dxNIWl2MxiQ
qNfR3aiZlzNttp08+VEyALdSCkbMakYtnDjy7+55LyBQJD6qBCxr0+uRgdSAfFA051XPwx9gkPai
iNyfl7RqhpoKBmA0OGg6Py2eZihKWJjqCIBm5sbViwMQxPMS1h8gCxGcGSZEse2JQsTP4fCfEB8l
OkLEHm31+l6I4gxQTrUoq2O8A2j5GNn3CRggO9EsomjHONtrVSVuQP2BdKZJYleqNFeShQ3gzPOe
KN9iIZyhxXKWFgkY4BAjKFsg5RW+vZ/eRk/dZpshFGIPr190C3mceU1ErtQxg+di8n7FJD8T0Hg2
sfe78OEkOirOvMy+zQcpgUQgvd3Fc+bHtPTmlEEsNQfNtPzRMHYx0lJj3+6dIj0oTpS6VHU8EzGp
O4bh43k9ZQJPtxzce4ppazKonj4679Gg04R2CRoYhu7Z9WtXPmVgTyheOvoqlV9SYR/bqjPVfgvk
jRwjLDIwKCGwHy/G7Epvv0UFccvsPhZNHq2r7FESF9X2s1GOkQ1Jia54RfhctoK9Wz/MowCmzoub
tk1rhiwtwyZq4wLdjLiXkqs6JQIx6+/8xZZxQcPUVlWLESmmpqPfv81v6kFyf98/o8fyw3/2zhcd
FtvixQpNMFumI1shM5Ck8KJ9GIAF7AL42R4oj1nJHDMTPkFPtH9eL//FNo+byzm1XB6p2mPC5Z9H
OAO9ib52PiRm/l/n1ha7zHk4By9Jg9h4F89p43XqfggRx8Si6Gw10F1I4VyckUS2SdL3Hf05oP5P
O4k4jyFST867VY42pbSNqqDTnNiNsuLTXCmd7+gicp3Vexs07AyBQmbsvB+1hNhT2wOZAk6tI94Y
225GgUVU2kjrC0qGIkncGQEyy1FH9MIBGqL10jGYyK3qvEnh/0i7suY6daz7i6hCDBK8iuFMPsdD
nNjJC5XECWJGzPDrv4XTt3OCueb2/aqr+qHT5X0kpK09rL3WFgZ2/fRdLWnxmbJQtKVM7bkbPAde
0kkMHr0qHaKw9oQm9H7juK+eC8MmwOG8AhsWexhADXi0xOsd/w0z+ofd/dlfvPH5JlUZKIAw+LQc
iCd1FvWFhTNo7P6i5pnE41yptF7HrEry4f3VrZ7EK4MLRymDIB2ZoKgvWF+L4TCmX4366X0Tsyd6
b00LH8mUaRj0FmewrS4yOCv9/ft/f30JAHYyU8MX0haXyczqNqcWltDVksegYRxlz+stZMvqKijY
UnTDBnB9OcAjFEzaazk6qzI+t63ukiD33l/HloXFDapIGg7BXL8y2VkHo5jebxGWrUe+V4tY3J2y
BdAqpuh8/4XOmTsw/5+jfGVr8VmSYlB10SnwcRXXjuG+3gk3PzGn8ZJHghmJLT7nzcUt4iVJosYK
Z8zCr0baL6D3r8VtBYurR+732pbTCzYm6WlX4DCoFdCNWefaReHYw+ZA0GrUfWVnESdRM+8DNYKd
/6AOkWIi6jb4LKz3D6LuVR9+ZW7hDJgCfhuQWcGHCzAE0qdRBb5HOHa3VVTa2r+FSyiVUU1kh1i7
H78ACOuGUeqyZkuCZj06u1rPfOOuYiQpB5lKWc05OvHzyIPmzuRDX+7xFVnIqfEwOarbMNQHttoG
G5fZnnfgynRRDTFF/xqkZyx5HHKU84EvfN9fbB14e+kwJB36qSnnx0L3s/20N/TXEb/gNO7l6L5v
7fWvvXHjV5u58B3I9BUtDqTYWbQ4WXU3cSnjm1o/4R44zJjcgI7ftH7cD5Xppv1wTtr40BrtwUzN
AjJ6011oXWhq7EGXderTwQWgP+EAV+9B58cz9CD08I5pOG5BDz66Aey9vSMTse/JSxH96JivaKU7
kMpN0nyXQBAtU4UbS8sFE86+oYWTt4IrYXSfGckdTWLE/pOXJd8Yua3tr4WwHCspRx6VXcoJMx2r
Nbyht3cQLnfivLyL7HMQxdyIb/Kx4ampnKAY7hc68xtoV6bx4IOAnxtR/knqlT9Z4cUaKl+3PnV5
ulcmFdxYsU8Kts9BNNDa+BNQi8j0ysub3Ik7k4c9OZpiAhWXPxhfMzPwLTXjbVw51jhlTpwMyDnD
k5DKziLyQSmib2mG/Ys6g7//MddOJ6jQTELB8WsbbHE6aVXFoMYE5H6cB6Kyj3G0AZdZ9yRUh0Yx
yvsYeV0c/zyOrS4HdEUvLEetJwwOEA6+ca6pD//7UlT629LijitqkGiBPfusMHMtPTgqQfovqOPm
6NkikG+B2Mbr3MrVZc7teEi7anZXDuMR9XVI5M6tLAFV63/Uyvqbq/3b4mL/aN5PxjCgrvnXQz0P
Lf2zh3rtLFwvbrGBEvSsU06wuI49tMZDWH94/wOtw3RBMI9GiYbG3BulmPGvGm18MP0q9od9EUMj
D1SJkSeAXY2qg+FnuAsJ2PDet736zvw2vXyngXEGUXKBqhXCt1M4dagkYXKyTDZg5GunHXzBgCGD
KQCM1ovIo5dlq2j9TG2Wn1qL8AIkiT103oPNaaP5uy+d8JWlZYkmzGTQJTNSfsZl/psOwutffGNx
lmjWgGKn0Pv58yaHvS7TuMHgQ0Z7NxQB1CjHdDeqfovohFdad7D7ENXvqv/cdFtsBqsQOOgZa6pl
IvB+09Mt2VTKaMzla0w3qyYZCmTtB4cdwUHoss1ZpLVc78ressOr2L2NnjVYGhoXzOd3uQ+5cb89
0FPubEYna8Hdta1FcAciMlYIpBSvwzKqVzudyjsQ1ts7Y48Z8627sHbPr80tgrtY5GwE9LXY1fWP
RsYcZOHvX7Y5AFielGsDC5+liAp8SHVT7HJdPRMxulZXDo5axY/BWEEqfgj/BS8ORK7/ezqWmMwU
sz/SiDFsgI7BUdX6j8jfPyiJsfGY/c0ptNR5GJKQN220QUd4A+E9MPxYJkpDdXLoB/uQht2JiOGF
GbUFJ9ZWjjpqvmnIi2bKmzIEh+X7G7xWEDbM3z9jEe+B2wqiAyBg3QErXlqMk1EiBmsOPQOXaH0Z
gptwa6B+9SG6trmI+iypFGPUFvCa94MrHLS47xreeHj4zltcC2te9NrUImFsg6TNNGuEooIZ3JAu
f5VGjofi+yTGrS86/623Z/X3Vi48thLXrWw1LOt12MmNfcvt7+SZfqaHDvM4GqbqITUQ49J3WxLJ
G6aXLlwbMqllJUwHRbOrZH9Qhly9K8tJcMZC6XXmcAApibpxeFaToavtff3SV0GMjINcLaFLsBOH
6tDlPHYN05FusUufoCLpUvAfshf0+CdX//z+uV17ha+jzYVjaLpSaUA3DZbHoOelTXmffrWrLb73
VfdzFdMu4hh7yCwILYAkhoyQyDKGxK204S7UMBdfYNqxmrYep61lLa4jlZWulB2WlYlDWY+HoXxI
gMp+f+9Wo6frzVtcwEodY8CdIC5m7NDZdvJbJEuFo8wTP7+AJnNhcOTKlmLb6m1EcmBqkCtk1hL2
kei5nJoez4VpBB9Eot3lxVMh6gdLbrKCrX+536YWL1PVSkzI9Rj9mIPd7iV9nkebfjVRkr/Akq9N
/M0JstXn/mqRi5Op26VdxEH/a/Dw97Tav+0EQ7IZ8a9BNPqmm4fJ9pqMJpx3hW5moD13qByhMbx1
y+e9euPYfptZepeiQ547jLjl6aED7XkB1AWGijtvrrjFH5Nmw96qM7syt4hh9CYg5aDgBS7H7qXN
A3iULvbNKEcGnE4Rp0V7Ww7JhiDkaihzZXVxYFRrsquO4U6UhsZF/lJtaSWvGTBVZAdI+VT7Tcqi
CtuOoBgLPuTpI/J/S90c7107eaYJmRsd6QmoVBfXOu7zET1mcMj8Vaz8H7Dwq7YgGW7aDFRqb0L4
VOuhrzIiqP0rmfxl658wL6/GC+aVrYVTBBd+qSaz7tY1tmKWT9lm21jtBF3bWuwhGNvaQZ1e1/WK
W5yH1Cgmln9pivFtjP8aLYZugkAI+ZCJm7xkUG1AiRwSGc+ChR2GJlA3clkAZ6x9mGXYUfr6LAxu
uhtPwFrSd211cdxrWycNvuxM5XWFz/zvMF7qbJW3/+Yr/l7nwi9WGAaNtAoWVb32tIy6slD9vujc
tM78fKqflSE7hkH2AFkZt1SqLUadtaf1esWLt1y0ahOBKBI8TmNwkNHO0hK30beao+sHCALzlKES
wLQlxyDQDUNQzQdoLqDG4m4+QOQyj7xjLmDGyttblaQ19wzdEoYqkoEB02VdTNIShdAGB8jYRYCI
gUHWqfY1hm4yP07AdbFF4b3+JS1Tw+3XdJVpCwedhgzy5MYfL9yMXv8nL9yq07wytTimDKoBUyok
yHjJ/aioXmgO/r+5CVcmFucSlDRBBKzj7F3AiID7B9CdgnIASPS+Jy5QHj/eN7jGSAMFmN/btziI
TAFLmugQVMoJxY7D8BJ8nSsDIIBIvG5feeWEmeuYY5afF5pbWB8HT/rC2xKb+5vPCKJeZoANQl3W
0MDQE+Wjhc/4y4Wn7qxn8s/I81fvnvVfU8uamQl2sy6aScvzouSsO4ZADTTD4f2N3TKyOJY9E7Jp
Zza4gPp1DjCZ4obj1qTRWr5sglTTAoxQBZHy4n0gulSjIUKxTFE6VPoLNzNaLqhySsWzzG6p9b0U
399f12qpwATF/Ex/gGxrKeGsqH0uphYnND40h0keJV6HmSg1QKbuggMh9jYMrj4OVwYXD65dgeRP
TxALzeD95rF7makXrZfRJ8ifXeFtlZFWC4LXK1zuatJZaTPrLM4QhXbX7e2z2McYopJbqc+qs7xa
2hx8XmWstpqH9jTT9FxxZkKvBEQkze5fUmbq1ytbFAXarg1aPcDJ/9VPC4/ViH4acYwb5SCajVf9
lQJ9GalfWVuy13S1rlfFzCgji/BJ5pVvSnGcdIz1StUvIvTAJv1hZnLtCN5dXez1xsgx9JeebI24
ha6+kGY4tU3nRkbniCFqOUTARsDpggitJ3PkI3CDfV5yJSUuxqR5qCheHYeuNhpelgYPUx/5Ztbe
DdPghGriFUru0LY/FmnL1Sp7RL+KKyL0wMHqDFAXLbXqfsoabsfJnT5AwVOvg4zLVD3kVD6GSv0c
x/kxlcMtGCIuZjM9N2bFSSo/aTJ163hwQeOxn1h61HPNVYrU0Strl0rNM0Zy6I3Up+QhJrUfTOVn
oVFOIw0yK2ImnHgkkeCdmB6GnKK2Ro6GrL8wQ/lotEy6cJieGpS7jbu1GjjbFo6ggV9Glhw8SoDk
AOxQ1+nh/+fxpOC/soGehvA7XTjEqmXZ1MUk2jWqepJl/4jg825jOWtO99rG4oFOh54hp0HO8Z84
MnVRSaA3g4MzjvxaRcS8FUlqa0EBBX8cZL8oxW4t7lTKOtUUGWy2efuYUtPNhtyjReCHneHmcXNQ
pvKhSuPbJE3uuknzQk07awV5ji39CePCj2UT+WEqLx2IDvE3TlMcHZmKDnQ3+qzGZZi2lGre/GSC
51Sdn30ETKquL9xOntS1aeqt9Ju+bHiva3emPW74tjfVFZRsULoGU45qUsDzFp+bDYWMzDgofbVu
uFU+DM3dzOAWZc/vf/M3n3y2Y1M0Tyj0p7RlwhI1YZ1g8qv0A9Hs9YrtaGo9qJL9eN/M7PP/8GUw
YyC41E3VwrYts9mkTquGVFiOWTy26aG1MDOvgJ8EElB5y9+3tbZ117YWn6cqAcYjEeSoJuOlAQO1
ZYV7Q4xOTbZ4qVYOggGwF9U0i81sMIuPlCdSZ2kvpE/D+6g7x9q/+DjXf39xH6Fia7Msx99PzU+y
hnrKkHFb2WQnevOM4uNAydewmQU53zfdyZD2qMQwfJy2YLwkhRvHh6y/NfvvAq1YdGbG/mYaKWg+
K8yT/3z/axG6Zp6ZIL6G7j0y1SVwjtZBnildCeUqzboZVcXgOuYIPLDwg5O1jIfbIC0VcDwq5o1l
aGdB8l1pQ0JJ762XGiNFvGYWcaQAIS3HaQbRbqCOfjSCREUZNCinN1WDXIPYPMTZHuMwcXKzewZ3
4U0zBKdaUw+a2jlWpAtfNfvPSQn6ynT4pHflPRuDZ01rb4asktCzkCMnXXwJNNE5mtC+ynR8iSr9
PonrO7XM/ZGaH3Ul/9Zns0qrNn3JTCP39TGNfdANOCZop9qBQIoMBME1D4LiTK1Ady0yfIvsuuNT
WIijBcJGXQUzZQsx1i5Og3NspOadGcnYS3qlABSm6m6EYR+EZrnTmGXgJcsRyhnhgc0CSbFuy9tu
Cq19lQ3lkcmMHUxb+arNrKPF2N0kU1UeKM1abpSVq8xCabEy3pV2ru0Hk6S7ISorv4yU1p+qipwH
prpT2qjnhhQGHwdpfB2qmSsWFPV8QqHSUQt5a2Y2EC8k+iDG9FA32c60Y8rryAZkpgogF1E0DhG2
dAEnwDmr7QeR9jf9xPZFMdxB4O8RhYNTIxTf7ofvmAFNoMpa3Yd2/jFPs2c1VYXTK8Bw0OoQNebo
iMwQrsHAkm72iBNkBen2AAKZkMnNvEKYd2FY+4MSHMOY1a4U7V2lm51rVlLlqRrvlbQAHqg3Qi+x
wKyoR2dmyW81Yx7RxRO+kz9q9Lmq2tDPgsDXm8YEeQMBXj/3WQK1JiooZCro4CWjNnKVts+JgnmF
uKMUvxRxCYh8CLeovTmhtHJn5lY7/jOnLuYy8BAELL+5poBv75BcdDc82k7vz+oYc1FiqxG94ub+
MDb/+1WYHetZVBhYjz+WtiPqlPfJVln6rVIuAQBdZxadi2ZIyRauFI9HlGojw4LwGSF9MP1U08D2
DNrFd7Ze76LJZBcz0WNHa4R1T8Yhdewq6Q9TO5yLkODo10w/oatzV0njood0OBFIYNS8AaL1JqFK
92hMKFilkdmfZdQPTlKM5CQDI3Wi2Hx636utvEHAQtiUgFcYlcDle8fANFfZGqv8Ij1qWeE1leLM
p17aW/Qwbz+OiWAELRjQnhEVjHp/fpzMjqe8ptCARbd5x0YocKsbr9DbKhhq3ABPW6h/gUXPWlLd
WGOOIfO86/2p5TM8sub6NwWzk6nEDEnmKm7svL97b6sZs0WNoMIHfmGUpRaLwrR3ioA37f0KtZTm
sd1Zh+Smv+lQJN6ytbp/V6bmL3l1uKt4Cjo9znpfC+VjZpX7hOgbG7hyGGboD8rCFHEhXZ5t0Gaj
G5Gm0peZ8iMk8RODsHxtU19NzIG/v3VvlwP4OSDuFJGWQd6wgo7B1BgsNqSvqdBcQfXJKJWtr/Om
ooAwzoYuGTNxXxEHz/9+tWVl0UyJqUJqsmLh50aaZ6XK75JO5DyLjDsrGL4knbZLTNvrmfat6scj
K4yjAQjG+2tdiV3xO2wgLhg0qt6ULtUeI6LhRKRvxD+y8lGKmzp6fN/Eyqf7w8Tsh6+WSqZOsfMI
JjQ7+WlIBq/RZZcB/Hvw7VvD+6vrgYYOCpQYVXhTjrJDZrai0ZBXiG5nZuN9ChhpEgYbvmmOfxex
uGlfmZn//WpNibRCFkgdZUi6j8WDHtQ8pRnX0o735FvcvLy/hW9xBfNxubK3yPACSwqta2Bv7vjU
D2EGYcXICy3vVQD5UHRO4UZu/y0InK1a1Orns1HgYkgIVLZk/NCrUGvjEZlaWte3SV8UYJqbGJRj
8fCjwGhuXL7VD/jb3BIclpm5UaVRLf1ae2wLzBz1Tw1Idd7fz5U10RmOCbydhsmsJampkQd6DBRw
5deQjUpYdFM0YOKVI8QxVeK/b2tlQX/YWhwVNudRfQRbhpzOYOHdj7j1AZ029m1rScsTAtRgW8UI
MAh9IAPCqeAHNNN4WBob7ZW19YD8EHn7XHl9k+1amBKkLYV3VKpjlB8BXeR0M5ZZO/CIlxDD4CLr
Goo1f14wpdHVpi2wHGUvPxWX7oDK2W6eKCAP6U+LK7vweXxid/97ORQx1LXdeZuvLjbtNBU6ILA7
z5rOWMjkbHoz4UCza/ebuJOVV+APa3PKf2WtNYCq1wSsaffJJdoj4j6DOSL+Shwop+2h2rDR0187
JNerW5zFyYYvNuddDe0PSQSR8UFBYWSPMuX7Z/5thX4RfCwWZumJMCyK4GM8Am1yyF0wEJb71gd/
wrn/toV9Wo+urgKQxbryyKZlUCEAaVzSgiSG7DtOCq/0OoDoyrPG+PD5/RW+vQV/RleL66aYmtnm
CixOtIDyMDtQhXyo6Xh438zb0t6fG7mEmugTLfN+XpmxKy4xRHsPmRd6xZfmQ/uVPEYTz/1sxxzx
KcvQ/kipC1CI+pge29NWBjN/sj+fvD9W/BpvXp/VUNRJn+CXJFbHK/s+FwNXY+kFUBzP7MB9f+Fb
n/T1hF2ZA+lpxXQdJyi/GRAt5y4wdS4DT3lx6A/q3ti4GW9RB4uNXgRkiZJhykF5PbGdO7nJSVd5
/0O489QrUGAZR+0o/bj1uK4eI9RrGAJbAmbGxTEa8rYdaFv0vsk+qvIU1xcl+rCxk28vPT7cbxvL
I1RGUg9llPd+PXLNKe/kFzkAmKg4rV99YuNMrrqvzpTxrbRg7cQwFGAxlIx2PFmW9gpWDxNKfshA
8nvd+KLWP0LtQx3MpD/TxnFZWyNDHREzvaCwfvNcNBia6u3M7JH6Ep5OD2An4zll3piy3fvbufbF
mAlwAUgamIbs9E+XrWlQji2khXMZB05FD9BGQQqyEZ9sGVmEzEYQBmozG5nID6O3uGQ1b7den9U9
w6DNzFlEiL7sGmAOh41VqPQ+rb5BNWxnmQDHqieGgvL7W7b6GswjPf+xtOzCpaQTRSXt3v+lCU6d
CEzFSH7tXe6VchOEv+o0r+0tv5HAMFeaBLPTnICnNo7tJfKyc7mfT313NO563+IapxhkFzcaT9z6
pO634ATz1V36y+sfsfiGpdCnitT4ESrmcpNjtMNGg1J4S3BgJVKah7J/b+7CcaGmrZhmAzvxgWK5
NWQBu9NM2Wi5rU8RKVEf8KGdtqWJ/rZHDY95bdj48yaUuhogtsb5iQ+6P/eoU8xVGH6zqUGyelDR
HKDUxu22l5WMCqIgmt2Eg69Z4T16qW5QQvRJw5BkvfEK0NdezeKrUaJaBmSGgT0Dbd6fiwrQDCd5
ScBtOER+QqdLolonq5KoGo/7OrD83FQ/s0Qi70KZ9Iwk3dWIimEr4yWwwa6aaJc0tPJ9GEAJbWRJ
7ibBZPExmuVOlQ8xsUELkTculoq6qaJ+o43hiSE/klyezKG5kIA0XG2CindtdB+U8SEoIstBZe6A
svN9TEa0ouvSVbo+dfB4uEmU6TyplOlJNWMvshgwYzl1qnbcQ3Gzgzxf/LOuLVDt9MVJaXrBa4s+
AgAveZsAeUwjR68/2SRyTIb/rWPqZWyS+Dixxk0bdiBTO3p28b2MpdvbCQSnwwdadtyQmVvUrWMO
Bprl0jPr8JgzKLibtN33Sv4EdtaHQcqJWxhBjUjtMrTG0lDZa8NjGsBt6kbJu9pmnBnya988qx07
jUkfca17ynKbo1LHVRiXJToBgwwPaZqd1ULjhYEVR5QTW7kkoTiP9eSrsXKwOjPm4dSHXG/pPYis
vw1Z6Rnafc3ys1WmXJKfVgsM0TChfmm0J6o/9pkW8Wjq9YNeJY5SPo8y/9ypj3aMJNuijfWUz8rt
hTEGbktnDW6ZPxZmCiqYuvpCiuJASsWbMMPhxXl3q4pWvwlr6wxyu7MeN35jTntRoh2hRP1FZy1w
k0Se2yEBAXRNLhFgAVatTz54FcQDZB2HYw3KGd7l/SkuahRgpcZDvW/Oug001DRc+lG7JBk6EMKE
wghUkD1zoNaPplKnuyqPjEsY5s0hLo0vWWFmXteNk4fCcHpDwkZFI0/5CVFNfXCGNABjABtKv5b9
fVRXqY+ZEOsS9t0NgWKdEia+rhUjmjoFGB/qm6GWx8lK8HNG4eqFRhwz1p1EMbliQ7mqBci2bG5C
Y4yOZYleihpZ0SEAVA3QoZpnho2ScfwcWOonqjW7YVLnyvRTlQxf+rbP3Amz9g2x0OioyfdCzx07
BlSiFuVtYyC4bVGr54PBHsJWPJpiTByzRLSvIxgtZXEGYeGlUAD2q6vGcNENuwyoUPBGEI1Psm12
GJTWvJRB0qfs9RszkWAw7aBGRTJuCtVTwRMDaTQQwkLjfqi/hmnf8E7Gp7IXIZdjrOyHDFtdjpjR
S7o9mSCMRoS1H4LGGbT4YhLR7mql+MYwqQDx3ksaTJL3zDpSRT9ZufnS5OMxGRvG0RXfJXBofFIE
5riiA8mF2KP2ybiNrKUbMRHXd7kTZZa4h4jFeKJUyY4GsFY7UGD3u8aEWj2Eknon7aGqFasfMjs7
0KG4MYIYfNUKWKswMfwxJYXNtbCdzqXIILJhgjwhVXE9qmioedkn5EaUA4LdsBYXYXShM9roJMFF
VVpheVqLyem4Dg+VZX0w87x1WEKf6xaJY5kmvTOoQQ5pyalzchp/nqwodiwgR9D+xBwy4vcHveif
Kjs8G6T7PprKsx4opqv2enEcZI4KuIZB4rjzklIcQT70ZYqUzAkJhI7rjn5QsgZde6j98bySh6jo
CwR23cibbP4vAvhMEw05ePomzPPpCXOSMo95Zyca/FnTAwpmPoK6niutfGoa+ys4ZT+mpjHyNAPD
/YT2VmIBSGjMyqz2iYxWwu0MQX7dQtvG1kr0oEj6MKlA+KNTOdQ1ohWlySPeFPQw1jGqX5ByHKrA
MS175KauxBxg1MtEyEGth6/pgDFKYTa7RuiOIvFyFIRPpDvGk+6RVN+Vkn2mFgBryvC5mbL7zhrQ
CdTpJ+AiboC3O5Mq2ym6+pw3gd/a4c8peE6M+hvUV392OM4u0cB/mMjxWfQR0Dn9URRWxHOluutU
5nUpCAoqdoYKO47dB5no3LAzV53iU2RB981AHD5akoc0+NZX4SnuMRKlq8dAT7gqbiW4Aigwx6Bk
2duyhDMSN6pROSxLKg9kxhBYtroDJe2FhTWo0hhXMYUfJF8tM3ZkQT2hYHSm6l3stqNAIpNWpxrv
Sy9KDrLM0yiSw0zFVPUJzyPgpezKizDLG7dayANtSrmSBPI2tvHCpFnPlQ5ZbvC5VNl3luMdoewo
WZJwqUx3aS4PTWdgBh40KClVvL6obU7byU8Dxe1lvA96ZHA0SH4wQ7tJylsD5JmYVpqEI8bm0skQ
w0zRxZ6wR0zZk2I6BUikIz1zozrxi/JuzLRz1RS8ypjLZOyGitw3Wn1Q4+HUD52b1KqfgmDDopc8
7FzR4S8zc28NenWYlEk/EBbvSJbc17N4UgiXrOKBS77pGmgzjJty6CCvqO6sLjF5VUV7EYBCqhmc
IPxWQJAGVHheW4cPWVGdIS56yZIBFz7+iC/kd5LuaFi6OMG+wAM4oTZQ5LsqPgcs5fo47SVKqYnC
IfjI9SF90PvqaMtgH8jgEtnD3mp8UauOprx0LHFpkkJyLT+oWRk7Q9GiGaHxVLQegWS7YLVnkfxc
mu1zqOq8HM+4lI4hotHtlKrjUS7OhfJiqC9mfA8kgV8lhgOKkB1+7ABRKIkaRsdsbpFbE6XJrJYf
plE/q01BnDSNPThmx6CXvj8Ok3EsI+tjOYa8tgGamz4WWs/tCgLbTebU9YsFhjLJLnqinrMct94m
+xBMX6rSfiHsBPXBE5Dzjk7aj4DLuZH9RcDh0+BjH2lOBIoIs0zhaDGpl2dPSon/hwqabhq5nRgu
Ia0emxYSdCnJvWoEOUQoG8sTpmzvehE/J718QrB3DnubuXoyvoC3Eekt5CRQh+JWqB9za9gPAPZJ
Dfx+mAL4aOdG4DRx8akBCQuEyjGEPFn9rg4qPMuZ4vflc2ngAIPv9DOilIQXrfmhiy23a5LbgrAv
ySQlL5TABYaihGNu/J6WbqwbqYvYsz9kjQA/nmnclmFMD4LlEVRjDE/TGPVSRDs92DVqvd8JaX5B
TcnidEyYHzJ9cmHutiNQmVJDQnZTnxV+mlDDt6pWc/Um0i/xYJtcB5LCMRNyZ3TMdPu4mdym1T9F
+PkeUStodveycsHcYfCaVKAW1thTbhedp7MIN6r437N+C+VM0wQeStVMfU6jr2pEkRUaAFFTlBWN
8HNdZDtgKSIexAIeS/n0fhKrr2Qhfxib//3KGGZktUoUduuzD6OHdo+PqG+vUSc8NvsQNTnFM9zs
jBPuFLsEGq6vpJ37AI2Z/DjurYfyXnjpzsCQe+zcb5b/VyoG+HVwmJBqm1OlxVawZpw6vGPI+Mgz
yGqmEK7v5/s78HZKkqCMc2VjsQOtXkRmNsBGDTZE4RRH4SuzaBWWOw+3AoX6sX+STxtW54xrkZFZ
mq2i3cDQbnjTKZ3GsmOBmXdofbHv6aPh6PsQ5QOvdgdPm8VLNzPqOXFdWgS4HJg+AA+sN5C0wg6G
UsZlh8RWcwSGkzGxgnJFBPW3mWpyJh2Xwcaw9JbNRbUgKYSoVAmbhYSQtOqXSb5/fyPXTsj1qhaZ
baObZT50RecjWCeq7UIC2DGMraGi1UNybWZRFRBti8G1AGbKFFGPWwsnPxheeDReUuGgW5hpvD7M
NZfwX0Ee0H76/eEWl0BHplxZJjYRSOjmxj7N5Z4yde1dulc3hZy29nNxGywwhBRFi4UKeau30AQ3
ArwWWyq6KzVUih4lNKKRyoAyeVEgTnVlDDu9bv3+qDkTiBhNzOMAkMCrp9d5mLsKPh6XIN/1mwWe
tRWiFgJORvAxYKR2YTvMGSLgeGp94P8841PyZUDM6zeo8hCnDHmDZITP3uz9c7pW0MJiUV4FIhR4
2jcVViRcXS7MFtfP9GsHSOSn7AxgLWbGZsln4wnQs3GPOaQNw/MHW177a7uLK9gYHZS5WtiNquAs
h/ahC9C10ioUGpQx3iqKrm7u77drWX1twPfSxK2FDxvWEbdb+3MHwijcEPK4sZ/z736zrt+WltXX
bNTsKQlYi14cPfY77CVPDhhrcka+DQV6O8z1+kj8fpOXtdcpFlFFYU09NofkaHtIfneGw54UBlIZ
dtb8/nFW7bb25Tk/Ri6i4peNBb8R0lz8hMWHHIvJMhKGnzD3zIpjt09uFNC95JsnZq1p9EdMsPCp
aQSInCXxEc3beVSuN7hwcS1vAw6tCA9If4AythSZ116K66Bn4WBH2pgmumN46VEeaVtvQCz4/gau
Wbh2o7NPuop0CshmTkUDNzrqSJRRpwiNaeOuraHT4KoNC/gnAmaxpV/LY1NPh052fnvMD/rNdCIX
1PMcco78LYeydtOuTC1n7VJ1ImA4qjt/yJQbY0R8hpKNav4fbde1XDeuLb+IVWAmX5l2VHSQ7ReW
I3OO4NffhjweURBnQ6O559S8nFKV1wa40FhYoXv8eXnXXorGwu3WdjjPn5B+rXUNSxqDaN8ijfRF
Qly0HKGGdt+9SwLAlmhpW1XSZzY5V7fqImmrBDbj86MWOEFXUOipV48Tk9St38BLza2Sc3mlwdAT
eNpGHC41YNLKxNa9JM6c1v8d8UJG2EWqSuCTm0dtvbuc26N4umQ0hFMypaP5rAdq4rMYvPVnf3jf
1MhZOK8YxGMbyIPn2ixzrtVZmCBb2HUyzLKYd/7BBlLtr4yRHw+kQcjIv33y/j4VPNkkiVs5kSO4
ahbeDigBhNb9ZScVGeCP9qIndAAraJAlUDGoby3562UDooNtc60YVVfTVG6xYTOaE7Tu3E+Y3UUK
SKkmJPvvQUTqkHxykulTLInIfYXGuYiFEjTwkhjGx9xlTO3jnv5g74QmeMVJYCv5Z9dAWfS5a6g1
yprlgL1EJhQdA7LTZbs4GF129vIWTb32QXXmQHWmvfDcMyy5ZJvDmqZOZhQ/cAoZtVLhx4FcHNhC
S39CRlrwchAgm0k4lJmgiAhBJLglm0btbwI7SHzbrxC2HL/2V1YkxDXR1nIgEyKhjrZDxNa9nbvt
CKIaFa16ituVFpLmiMfyzhf4LfsnL+0ohy9DNdQULZ3smdmf2bNPHa/jwHb1neqH43XyH886BhCe
u4/djA1VFBhEHOw0XeHOIoIVwe0A9ornJibIecdTBxOq4uYHZHlaV95boIxzs4Pq1rUrfhUJbXII
I9lhGmI05s+NBFnrpxuJqYr81xvJJBzidONkoECBVUbX41kNanBfZqAXs5CsfXxmimbjhMeBQ5ms
jEBRyeIjRisDTtnCz/O7DP0MC54nVPVbFxo3ZSBwUOYPLxwUKieaaUBqCvH8849pLDItpIyFMUGL
Ws/eLq5SlIFdMFUdKkgWB5heVoydOH7aat+wMCz7t2XOjSJwfuPufTz+4MHL8AZk7JCySw/1l8gT
bu/WO2xtjvOgLEGelJgw1/n4moMj6we79mrrStIPELnye/AsqSjmaug6FbNAbN6Qq8Vy3mSQrs0a
ts00kiE683MGc/DlL/nY93TpS3L+s0hwWZQqfl8cADU3x8No/ljlH2l+SzMHyRIPOtueOmNGy53I
96w5zkoAukrRk1ewWP5pGHcao/bFL0klFPYXPF+K9ObyagVuq3I3VbHMk9KluKls8LXm9BftIShR
0t1lK4/ef2FPVe6KCpcS5cwEK9F25a39XUFuVr7Wkp2k7FG88zGN6Mc/MVZ3YtIphq+jPHRF7s3P
yult6cMnD+JHfdBBMudm0Y+BkfT3ixqjMJY6Q/PBkvAbQM6nTUgZvW8kwysQCC1d9Xmow69T2Ahi
PdHOczfaaDZTaCvwZFn/BsFxJ0OQboAh+/LOb6ZrVseVT8Jn5lJ1WoEPTHcDDux0v9ywp4jhxoyF
WHm/QA46pftXAP/WOx896Bh608nj6NtzRNTQf2ukwwhEnMj7AjHeUFzllnIzhOrVKJknPbGO+rCg
pirAYnZAXzjbyjC3s8sgVXqownBlFahaodlDTpyl8hXzC42/5lNyatGscHmfN1FxZZODf9k0lqxF
y0JAR1BBVPqxb78R0BlpthCAN0MhdDYSE1PteJ5z+GSW/ZKi5Pr7IVt68inbkYMEAhJoxXm5i/6B
y0vbzhk/GeQ7VFMVtFN5gf2kyBmhf/Pd+B7lhZ0NGYuSRdM6xMiSYJwEQLx9sa3sctjURlBZsmos
FI+7ysFwMoA3/Uq93m2vxInNTbC1bYybYjYJzZVs21dPyQTKfjpkzcbADHs0g1mnrGkFR37TSVYm
OMfUU0spyxAmwBN8pYX7GUwabexMpBQMgfzD1j0thnNHfVJi0uv4ZKjnsjwA2g3fJx9q32aJNpCW
HAQuomwdudXK2MpXmzfpJaaAQnyqhDrhrg5ir3Cn2/k4+4wcXtS7uZ1tWJnjYhC9QjIni3DaWoR4
7IWlnmrFB8sjukbf67v+Oj4q81m4ys13z8osF3xImOHJaQ2zvdd8HMGf5FC8Lc2giFzVQlxgI66t
6hvZZ/kkUS/65usZpJmgMGQkE797I1d7PLZSiQrizO7Q8UBhifF+/S5kNsaVKI+5dT2trbEvvrI2
obGitDtYi5owR4X/HBX5u2JUfIHnbN0SazvcsZvmsLOaieKdhcdrGaQgw1d38b4IRAsS7h93+ooO
glmLxgjw9+Vhuo6O1vm1Oc3NZ9Z6Vdz5k2lpWQr4QJH4Q23GpeNNGqRgUfJIUPpJ+vkVA8Vb18La
JHcE67qdkrTHB2MziExXIPmtCVZeg6gN5TwqKkBtAebaIHcIwQ1qqlOH/Vxq2bHDyK0loc9vXeVr
G9yJQ1+erPQKFsWStiHaZvVDrKLjlAYE/Rk0dha8ONC/4M/ZD4KmcZMezOid+HIQflDu0pXB/F+S
Fj9kDsJd+qk4jifdz3YjmOqroGh8YZi6hairlfNpcTKHVV708CDjavYkR93PJwkECOgXP0niR53g
W9rcVYs2UBzDCstLD8l+jB2qOeEtua2+h+fe14L0CDYm0etGdCBtDmKWBIzYuY0lvigyCLM5ssCR
eDaJucOYTW3gQmSKedWvyTdcqdpL1+W+OIDpPDAP0m3rJj8Up90JryvRt+SQZ+zSpkrQQ4ZAJtpD
pCdCESDEuF1zYH08YqZEARTwwku5MekKHWEPQsiShHwELuSg8azBqfrHK1mciRc5EIc+1mJoeZMj
AIgGUFGCiEaeBaPwIgsc3JidUmlGDm+xQ03xtDoKHZIMkShyEu0dhzh9mZmFhJbBADMMGDgOP4Jr
PA4S3OxQUlL9zIOkvSe4A9np4h8s67POgctUQ3tGaoCkfeNpx+yEbiXWGGHukMIRJ+S2otAnay8S
48aSD/L4O6ymEI9E/q9tD+FYuBlmYIiX+3j+S6mJ8YdfBYJ6IbJtRVFr+xzWGHkvG0TCDjOK884B
AZSDEQwAOfZYhdqwcwRXl555jeWUM4jdhdt92ZNe5Msr0Oi1toYfwGpVbAJpmq7I+NkA0aG0a3eY
z3AKNO69JQeyXjcX6ShlbthjA7Odrx2tu8kf3F5189hrD9UR0nl+eVqOM1wuR/Kud7Sbcq9hPgja
0t+EW3DZ40zCtmgV3YG7BcxeFIeJ1c3sIA2adMd8PN2nxzLaC/x7+0wxRg2MUjIWrufW4hoSD80M
a/kh2ifJfkHbyBUSAef6OIE/GgrSszsIjG5/5L9t6lz5ZxrbtFtCnCm1nBxKH5qicQTL2g6Rn0zw
jqyUUpxJWJbusJQKhijuSARwZ44EcAoxw1ZfyZPIrGA3de7ajCu9Dc0MK2s9Zhbuq3tsEJYGgCfF
FTeNbL4mMXH15/vxbChpVahSVZI/C43d/IYRW1BMzGU3onMi2lXONUsQVYEVDMZosVOLFKx9Hyq0
TF7+dtsY9LQiLj6vNclQplZG6AERLssy0bGojY5Shtfo/DmaynhHGltwgbEL6iXKP9nkrsimmZdy
wjhGIHX0XJomBnU+ycV3zZrcPvt5eX3/EK8+GeNuyw6TbGpPYIz5pgYnWdqd5Ccue3/MGXSjRDVP
0XljO75ClGkmZl6O+Gy2vSOYTapUEQ3UZh5q7YYcjCg22LUlFhIz3E72pr64OctseI23uMltvq/Q
5ofbRBzd/EOoCiZMGQ1vCliHnq9uNtSoblRsJyuxanUw7muMnHtMsy2nR2HAuA3PT+a4zQxBAFrU
zFU0BYR/JcBkGJ0svKPtp75DR+HstqgG1HnqKUXpvsl1noxz2zwmpM0rhtYoS854dklonNxlmH3A
80MLJBCwBaIzv5nQAf/8n/1VOLSWDRq3BaiIgqb8aHwAD6ubnPIAAcmtFn1kEvL08IpO4m0kfbLK
AbjegaI9eUSBI0PS58VQDCG8NYfzZJHDblWzwrxr2SlBDkI9J0d6W4DSbnxrXXC9p2z1qxOpTGre
WTJsMZ79KDmmyMkxGm4ViihgNGtHX+A42xDwtDgOubUiXJI0ezSoBlHqdrsC9dZrTE25ix/ZeFnl
+P+CAtY/XE5PVjkoT4Z0oBUiWnQ06gHYxp8t8zVs4+wffInjTwY5HB+qOdXiGctkb+VB96wP1k72
hvx63i/XA4QTYvuW7sfUE2yvyFs5DFrSRS/yAXZZM9nize0Na7CKzuyLFsXNK06lyCIHQ6SLshK9
x38spghG/7bYmbtXtCcIgI9vu42iyC5UAzig4NY6/m4R75rHFvFXrG/7JfT3l+Trq8g/1IZRwtpw
1I5oWGOlMfYeQGksPMx37Dnyuo0VuBBfdW0sMPCDIx8ba+xZQkJyEkjZORVicONdjrbcXXgSv/xE
VjnwSbWlUizmuBOa0SXzKGEmT26IyE8FMMAXWKtisMFAhvtjbv0BlDBoE59YRSBzC0wqZ0eUyl+x
OJFV9vcV2lnZlGskVfAtl6sRb3YpFpECbsdvT97CA00syVFZYPuMGHTsmGaTu9np0vMYo9Oq0u8v
H3fRejiUmUCcXTU9Q5n2qpp0d0ot97IFEXKqHKBIg6KOFkNOdhlN10w0Ybl+9XUkABOeUlwCC5tC
e/g8Blt6j/qFr1k+q0APmBtQwHzz1kzH0xfjIhlwUWZWwjL+rRfuMH1MvijH6To5Zi5GeDQHNLfQ
OOy0vbDUwE7ShStC48KZVg3lqWePT3b1PruTxvFVV6/IIBfJDHpKw06Ct7D4VDb8BsH+BPk4XA2p
n4I59iDwHQFQaxyWFIs2dqOOFb7I3QobxEXBt8Y8a3W0l1BuloW9ZV7YEueGROviYKQjTa52mCoP
OjS+M18BWRECNOM1eSjBieBlhZELwpg0Rs6Dyl+CsgjM4LekdlUEIG6AnwhbB0Sr40ClZg95bXzb
TopWx6HLTOe5x+TS76/GdtKRr89n2Z1uXpHSEy2Mi1QMKdVmK8Rne+EiQncUADOfzDIivUstdg1E
GGq2zMixtdvLh0tggU9dmWPe6nGJnZulFkN6D61MgssWHls2LgCUzvZzdaRISUi/NDDBFDVZPifZ
PdZBbv7rU5bPViVyaEBF8y83+HeTJCKg4PNUnWrN3cQ+zb/3gs0u09XrSueAAsTqDeTG/rLVD76y
s47dLkw9ywMBA1g6jq8IjwUwr3MhSAQmN9TLYVQ6acdZ9ZbTAmJZ19xBSiY+vqK3VHCIdQ4w2jCV
5Z5l/t48wCI4yToHGxWIRMI+etM3FAR0OgcapSV3/VIBDbPs3RTuDe2OzCQoluu27AS5P6FrcqFI
jlgkJZR9uX/ffLC5hSrol0wmRmLyahP1CG61KcGR+/9KMqxscQ4yj91ClRBhNyYpgsIvoOZwB+GI
oD7WLrSNYgE0bu/jyh7nHqZlyoklYW0olf2ZIf7rgfiK8ybaSc5DMqOK8jB6006yjXqByKuFcQ4y
1FpmJJmKhK0uew3J9pF8O6WSR5rBE4D/Joo8meJbC5pCJ2mHBkkQnfj9ebyJjsl8hIBUUHnL4Imb
JzbfnSt73GVTGVVcTgXbRemLFUHrLqi1z/9xTVw8Wsp4zJgT1sQKWpqfgO9hAo+gFpB95InYZbdf
TqsVcRHpbOkho18eg/CnsSPgs8VjE+rpMGf+fEX2eROFV+a4u6Y3ItnudfbBHscIn+cpXzW0IXIR
7qJR4tgy6xifjOyMnSX5KmgkylNxQGiKopYrejAJnJ8frOuqAbIOM/ZzodC3SF2t+5DGQTy2gmfL
ZmS12kgOPSa7TXObbaRpH/Wudbrp02U/FLk6BxiV1SWJ1sCArX6PITzdZMQ3G825bEWEgjYHFnGY
tXJrwcyL2+SNL6K/98zi5+jKYqmMrtb+J4gL1t3ngWnSxknambgn33B3XT5WUOF4bmuIyEQ06a9j
BfIGZZVQtadXJFTZ1/9njAep0HODUWElCZhyQL5h2i44kLpsdEP7XIDJz3i3hK0g6LjsjBZf5JfC
tAF/McxFZoAOS7ecfXvoXIEvslzGpUVxUBGXFKMjNqwwX0xOy8k6q8fw9Ipg9PJtbPHzchVZQCUI
oceX4b3Y6y8DoEU4pEhi2wRtJXyD3SeogKl7G5Q2NmXNcL7kGaKpo+0X2eqYcciBkcmpsXIsjsrH
sQDp6PKuHmKniW4KtOZIoXJtxhl4PfaXP99mDLwyyyFJ1c+WZGJUNkDnipfVHUWhuL+Sq/JTOcQ1
+i3HSuAwl7EeBajnh6DOwXhRGtjZKAV5DwihUOp0JsYBDwrBy4sTHIBHGF2/ctUor5cSrjmPJ6v5
qfcf0/jhsglBKGA9/n1lI4Z66TKosNHQA+sGV8/IvbmjclCP9CCuWYiWxEFIVbTtXGswN7Qf8har
OubWx8tLEpngoo2hhACzVTJPpJ9n9arJP6B/UfBltvsTnvzusSC82jbci5NslfACCmFXzL527tig
kt95Y7kD66ArzhFdvvutx+6ClUUJgpopZc6QYw6qAsW61Ag8W7goDjQWOY8Zv+k/V87/8xMFHETP
j9M0VmZs5tjIN1yYAlB8bLJdbaEeYw9LA2DBQNH6ytgWus+saS737VSMwQK855sCqEqs2Opg7i18
UdsJnSeP5Onwk3A0sJn4eCmImzEpJztlecWKyfMdq7C+qt4p8MlHtp7VhhpW1oGcF9HO1J+L5FcT
5//xnCkcXoBmRy0b9oJ9awJHtCQOPZqWxJNmwWAp3Y3LVQvK1svwJDLAxRuTDZXImnlFm3wFj6dT
R53AggjTH5X8Vp8lqnMlDm2cKVxSe3MfHRuQqLAqtLHPMGFHTcu7vCZBQA+l4OenOO/zSbPZ6/9l
WkN8hwitcZhRRrlmDSmssQ6GFpIhO6sEbZi0K6B89Mb25tXJ4mKMyILc9cKS8y9eK8LkvAiC+ZI+
+HkXiFnDVuVTVw4MRBgPoLg+FwcVdbCHV7T0CPyRr+W3GjrSGuaP0snYlZpbegw0Ehfc66UDUVFQ
JonadwVBGz9NLU1g5M0HXGUq+bnYBfh4I6cC7XMBjuEs8wW+KVogByExXYo4ZSDVBoMfF9hTYH3q
ju7o66C2izEHuhPWF9k/euFVobIftTqCtE/pKMdw0fI7Cw/y7xmqtqNbKB5sgp9M1L4oOhP8nHQ5
5iaZKnzGF7UD4cUm2lAWIa/WNkImxSiZj0bdTyWBEi39jwD2orI/oivZZLHOI4CFhxztF70TpWfW
sJhipsG77CMMMC59LQ5QaAyRC0rxtXQFIiX2XV73rm2d8hBhlhZgov6yOUGEqnKA0laTBAp3LE8e
T+N0W6XnedldNiECEr6EL831UlCWyXnrxSnyQI1LfUhGikGQFhb/PUwKPJCv3seLJusxW1zUgGMf
LZ1GJorwN7+RRkzIXkPd/QUzppLlharKCKeMRAGDOMjOiHHI40zgCpsreTLD57Krwcgrq9bhCkns
a+MnJZTedJhWJrjvoubU6vUQJsKlI85cS6BYsc0vnW4fQisj+6nTJ29JjfvEpnKQNNYHc8T4TEaF
eyparPIcOAYcSV3vsKe6+a2wPhaTQF9lOwZeLZWD+jqUEtowAww3tMjVH+YTYFd3mMhW6ygQSjiI
KsSbl9nKJlv0Cg0LSiSzKGAzI5VvztLsmFVtuNoSQyoBCihauYgYDQS+yc/HpUk1TJCzGYMCrdVm
16IrDTIUsQiGGY6/QMXVyjicT9pZhoo7M6NE9zk1961JSy8f69pf9PjHZcASbSP7+2obZdU0WshP
47wNU1BLo2dphUe126HuPBJJ3mVrj89Kfm1grEKVQ4eOCehvOXMYcM6mCV+NokAAdrX3kuQxysFa
RapMcr93FISRyJXRV3SLbx2DtW3uGKTpMtYju22QO1Wsq3QaRUd+K/pYW+DPwYJ5pcdknFqPEFhJ
fLO9a5RfJv3Vd0CzOD3O7a9qORDtozU2boLBg8v7u+Wh6x/AHYourGNTQqsOdHOOVBtA8fmzFGk2
bz5z1kbYj3jmMpWtaCOMmNp9fRgg4AexFoqhs+aAgRjxHOxWlLC2x50HvbCXnpYAUhy9fVt9LEPw
aDeOQkAKT+4UpRdsoshPuCMxLGky5Bns6TX0wzpQJaiiI745V7xeExf5xKiMpH3HLoeod8Opve5T
cOpbTCA3LGVHt7TIMa12x1SW3Srvlp3dTJBQMGYM/WSLO5Xyd0j09b5tpg9SHkLVCokxxygwgXjZ
pYSfm4uaenmR8jTC5/6TqP/N6Qolq50kjHFF1viLWW2kuK9ZcYUBRHRKjpiKO07oqH5V9C44sPz8
utxq4dyxtU0mmksxUAkyK4+RYetaoATt8RXNpVvZqdWX56fXoedkjvGIL0+Oyb6bkLwc3RiZIr/e
ZQ+maCpnk5VsbY6DpHiWLVtj5loPhC7NTcy0ZJTbIiu8lkKkL96hflX+xbgqWcW5j96TyXJL66Tt
JyEF5ObZkhUkp9Bhgpko7mwZY0wLEtlIO5o/qgy8Foq2E/jrtglDNQzNIrbNt7GQsDPAaonrs6n/
SsgVMxJykktvWGe+mbyCNX4zCMd6/jbKYVSFHp20oczo/xNH/doYt4nFoEkFJPxQn6hBOaQmjgZO
LlvIM7npqas1cRhFzKSbjQTf6sXTVpx/2cT4lS0OZOqKgB9nMBE/jnS/5DnWo+/TybxXzJtwTN1F
l77aUnMISwqRvX4Pfnsv6hfUMtoDmjgdUmYulGxcXOqCaijbzBcRy9Mv4wHJGMyqQmkZm51+WWrD
ic1dJzdO0UKKyfQv++5W5Lf6sDwcNamGRmIZtix5l2cYfbDIzRBL3kJ0gQLBZqCwWhUXCy0QHgzx
GsG3NTo37pLriMTuIBPRy0DgQzx/BnZPXyb2XV8mKN9Y1FjvH4OGVWRiLBOYHchbrW1eHqs95OKg
JowpTRuc+YxiWoX4GF3LjoDzFjysxEvyV/CwipyRg5lwiFtoNcOkbt80eX3M1UOvFMGifNSqT5d9
UeQhHMi0RTG0fcQ8pA9Gsnh2nfhpI6LNEPkHhzGFmcutzfbwf+IfHMrQthpBeQxrL4pe4kDm0spk
gv8998WoaBv0HL4NPUW22N9Xfl/P5WL3qbWB1OJ1bfVt/DljbF0ccoDeS1fsFOv6Ew7+1bchtnTp
fDFLXOgyy1mMrl5YenP7mmgfOfwgWUxbUAu9xT8uRSlscRx4VEvSlbWO45XFhyICWWyseJcP8MWY
hJngwGK0lb7twB3y8v4WfyvRznFokWYFacKRocW/Fn4QrovDjEifo8p4RCbelnBdl0CQbSEHGIS0
Wqa2AAx5Dmzyw5SPTS3A2c2M8epA8Y0tDZ2KOSZ/u3n378UeNj+WoiqqpSkQQ+ZL1lqU9UoySABd
0CDKHsgQGqc+9Rg/gEiVkK5rM6hZWeMAg6iNJinaIzhpRzk+KV/mANcJyOYLF7J8M4hki/j2FeVK
9g+/iNxWhjn8UCCK8PutkTarFptieGWLzXZua2WPQ48RzP1zrGOhj3dZ+FGG1iM6ewgeHxDtru6+
s34A0LO/YqmbULkyzaGJPoSkSkf4kHaVGCfrWOyhWXnQS+wuWOgLqHeLeHLYIbu0uRy4lJWGMWAC
fvKmDs9Ie92oDTiQZ9mFyMyNnvT7UUTPu33uV4vkMGZCq0WfRTD5AmOE5347DbGyxWGMKpOp0WXY
6n4NudMfml0InbgBHIlQgBD3KG7izMochzNSWBlW0eFEtkw/3PiyyO8tY/eW++DJCF/jDufEyDJ2
H7wp1hKcPr6+3aSlWsUDrL3x9AlAjS9uD5k56mEDey+8Q/xa3YyBVjvJIcuoUWUmEk76nH4oa3Sh
dZPTppWnLzvLap1Jek/s/LoQ1S9FJ4CvbpO8LKOsglf+T74gByomydFYlMPan0jv3yT+BCfgUadz
FcJC27rOExPGbG0JFpsEilT7baIHgkMgcksORNqmJDIpcNIg0BtgYmbX5lcJWhJkn+y1yptEYqbb
1/vKVzgkKUqjQnssFjaALGbxHocwftNvgJ7nVePrgsuAL3OrXVy1mD+Cd950ft2AZDgYMNfdeFUO
4btAvhJnNdmuXbgN+Kp33ZWlXLYwSaroIZ2L41SRd9lMU6fRIr/S5DfFtk+7yhe9sw7Uo70Cg286
CQLn5OveLVWKNGJYRt0RrFidKxMH0qHOoEA4tIbinu3lZ/X2sqtuvhBWS+RAJhmmBrJHAJkw6Zwh
CqxFVOjY/mqGYWoadHYJr9ZW66g8t+zWmUjid6EddFatOFU+7sHqmjlLk4raIx57L587imFaqq5p
MtFUy9C5i470tWaPw0KDFATHklOCESsNlkPqhZ7pSx9YvZgNCkWB9mAfls+Xd3SDCQzWdVQfDcti
/3GIVsARwVGl0aBqnQWnP/eiO/XUfChc+1H6pLnNBpDhi0rVQrtcsKTl0QDFTdglEFMgPgbZiBOX
EE6E6ImroJBS3Uhe6I6C9b70oOfL5bCuy4wxVzqVBnP/LrY+y6niCjZUZIEDtwpjSySbsLAUsufg
xMT8ARLtxjm6AsPxnRHER1uQMdpQosSiDMVWLMjl4FuyOGB1UQyS1XeqrtMA4vMsvO724Kq3dkwa
pHzo/eJ9+s7yClCr+Cjp+L8LK1DAfsvCV7+CXTOrX5HFamYSE79C21E/dnWw/jtMVSq/VhziQIsE
6uZ7gc2XuP585RwgaNEU0Tk2Kdqow50yOxRiHJjiTsCWhUOTf0nAP9oLFvoS+Z7bZA6wXictCgVB
I8Us0Kkush21v5Q6FbgRO/QvQGG1mdyxtAjNVNuGETYMr+6twxTYxzfxtj1fDHcM58pWTTWGHcak
Wt5mfuVqt7M7/9ICVl3Mvgk+GHOCF+uyTXgqRK7hsJyrNrlVD2ki49jfoZa5V/c9JKyU73jvgqRD
9M7e/FIrY5xHmrgrwmWAsTlvj2U9o92g3RmVoBqiGi8vDWziyg7nhSb+aRkXIg10Y4DCfRNfGYUi
eUkRXs+zjeJiRqFbbBa5uwwD3Vd9+iFr7SBapvFcJ+rBzvWvjWGrTgcWVLfKop1WdB/j0iSuVbaH
pp2vp7B7mKIKxDuM9DVTam9WqOnqSXXU6wY6DbX5w6j6AMxxX+NyPNlq6quy6SRzecqH4TiPy2fI
qlyDC+k+kdTeH5P4nMbxhzmt7vOmvpKaNJDa+EHLwvsE3NBe0mHs3CwGZxgVsBmVNLyOljj5XBkh
JkqT0RvsJDwvg2F/BEEJVqlEbQTZHekm1Ntrve5TEIGmkxdK+jnt23dG1ULAKx0iR26Gz6BDPpRh
dtPpeTCEg69n6EwljWuq0icjrrxOxjhTmQ4eY/p0EmW6wRWpOtasTG4hQXdD7tDYNBmeHi03mdXt
ojEznNKSnFAjlh/P+VUTtfeYlXbtYXlYtP4eH3/fgslfraGhqRJQEzcLSszx4GWdeWXaGnL5n7uw
2EfdBzIan/CsdiF8ja837MqaPAyJuksGa/GkKI988K0/mGGGNo841wLayteKol0rI72ezf5qKsPb
qDPv1GbYkTz+2VmR3+b1yZZtz+pwMWjTQQkTiCU1btTVTmEPuyhP37Pt0XNMjpWVm4TUGbV3rfx+
Nlh3g7Urc9YxUznmnDlyJJ9lvXKqyHSM/ByjNJZqxNVy+4CiqxFoIKeG2HK3T6rKJXTxk+oGnfje
SMFh3lBPNqbUjYtib4TGT0I1P+ujb62qHEmY4hMtOSijbZQ5osw1Ou3cSPNNG9dgkjadXmv8qez9
dCpaqBWQ3FmM2S8W9UNCkz3+6tSJ/bB05W0ft8cwlE/KAhgb+3clKl/OoiDUGJV0b+aFEyv9O81A
7VBfvLqO3RRkrrX+CwWdBGkTCPIO3deOTG44Ws7YRn5hdoEcAT7qOijNyIKMtHVTNIhd+jpAcuIQ
2VfxMt8bND2SMTy1cntqaXG0Zkh49016qJV68soWIblh3On2FKQK9bI5+k7iBV4x7ro5PBpSfJOm
YCuybW8yop3Uf1VANj/KhV8P2hktjLFfKCi96seSQBR2kDuvSSQIRVjQ1Vm6b+ncfqYm3NMyi8mZ
zfKjOcm1Bzok6miGGoBK69gmg6eVo2NJitv0BuvVc8rxq96W36AX8m1YTMnRwE2a68sRmfEbatW+
sqA3PZXGG3W0T4WpRoERzr9awwq9LltMV7aUBZ9eO6R5/avRu0+DpLXOLE0uKOV3sy6DCrg7RX0D
1xss6VZPG9eIptitsa9TO6dBmajTgZCyQfTbHHqjCYOqVHYgErzr9B4Me1J+XuzOz+uqd7pZld1E
Suddl2rHJob8l5Z3gV7ZX2pd/pQqSXsqG7Xy1ALqVMi6jg6IrvZWZbhVoqquls21Q6fkZpRqF0KY
39E2uV/GZKdN5AdpyoOZ9L8qXdsvGC72NEvNnIHq57aYSr+z0SvST7eKbJ5NpSeukkExr638fqrB
jG2f0QjxjhrlfZ6UxIGOoVeY9rcwVz6jYfGO5N3XkfRSQId8cIhNl4PRp/exlnr1YF6TUUIJ015u
6hqOWWj6D7Mpb80Cyld9EpTREFiSdqexL6yoPc6wbmSOPsw7SZJ+WmGXAVtG61AZcygoH7ML+dIF
ykUfREYBXIkQXi5xs6ukBqjZuaRLPQoJj8uXNYtUeVM2Iaai6SBAMXh6pjBJxg4CjTSQKE5y7UKl
j5Bjo2Myuc8+4DAJ7G1Fzit7L8ialljVFwlLM7LeG1XijKrgqtYES+LJmmaS0JwMMBF18afRTJxe
eVcYuZMW6V1bZaciMqAeZ3pLRe5rfTrVqe7mieWErfLFtmPi9bIFZFaAzJa6W/JvbQeVpqR2urF8
sLXhazbmn7XRfGfIya42EmcCVKPr2cuiL1UlHYfyLjJMX1fyAAJIDvTHD3Fa3tYtRI+q/FMWZUdi
XqM72onb6MOQKD9QCAnSWDkqkrbrY2HuZyt0We85HyLlmdSaJb5x51NQUyAGwBsencKpAzzwWAYo
6x2M3wgZBbcC3LVhLmaSVSVr+ogFuHOyD3sTiGC1E3IjSJAUdR4YY3XOwugXpLCEk3wv86KGaRMN
2giglcJziXsEyjElVqIwL7CLyS2ldG9E+aHAa3+owl9qbmZ4SKi5Y1gNDUbJih2lH4jA2zf6HZ//
Cu6haIUNgrMM7yWQloOAp35Pvy4HJtsklwfjUEOLR/HkzMfBywLpIAkejZuHTdFMEw1aqqHwIqtd
PU3RYuDlhJwEora9YYkaOkUW+KeFMRkacJgGFHegK5XFuVyaX5chSmSD+5JlaeRDqWIVsmIcZ2SX
p/b9ZQub6RlbldE5B8ZyBRp6QMnVc29Ia1Xt9BCAe9NQR+p3FXUmP/2snxKoFpGbxdUGN3xX2Y59
lV8vH4tAVFfaqLzAU1Y/gTuk0pKVRVLhJ9D8V48RAqocmu5BN7718ecCwjRp2Pml2SOQPnTG3eX1
/4NxCydF0fHIeUzmrtZPy+L/SLuy3rhxZvuLBEii1letvbi9O7HzIjiZRPu+69ffQ89MWqY1zVx/
E2AwwARdIllVrCpWndMAgtOAcBT6mltanoKHuGqBIp6deNNPXGn0wFfSMiTUydBBGjUKsGHb9WlA
hpjvk9185I7GbV4HimSqwMKXgYLBZNkoz3Y1qbGxwekNu89LfzbFvh1O+r16rViDC35zt3mal/th
8nPeoNym8ioqMWV4IQ1kie/XOuohMUYRa82HzAqnOzghno/ZXuBZBLOdJiDu8qbHAhtHvwFX887w
dXiY3Fbd3gnd8Em3y70BytJPVWbM1eKYra1UUihJAslKBb3BexDILul74UwAFQtQAv4LFN2uD+HK
SiLjb5amluPKpKqjVI46JbuoaW4Xw0QWm/hov913M7kVVdT+S9I7glj8FYl9bzWV4HNMhrfrjFeq
qiHQVGqv0V54QJQKFIv2pRx2nWiRwDHB69xcazultYXRCq61lhMibry6w19gkgTlFUDVfEDjabOW
YAIoWrzaTa8R5EhOgcNWXgZbvZPAp5K4465wZbCf8VR6q+KylsyodGt2o9EiJfekRXIiMQCto9gd
zQDDQZw95kliNLuOpkSbDawROao3g4MM9fLRoqOtnYUZMhf2GlnR02Wp2xZ73lhGqZHlq0KvCwha
hPZumtTbvBuPl0Vs3zerw2PUuBPUVpareMGyMDFvyf7iRbfUfhIvPuVPlLkuzO3qOnVA3XrSeLqz
bUXnJTK6qwKRuwgEnOB8APm6Pf4cUPBATEiZpXMRRToMSF9e8bbPX62YDYT0MRkNEbvaPAenBiGQ
4Mr74pfpg9/R09zL0t5gGj66ifMCaWC6umGULq7rLoXi6A+Do3qZ130HgtTdz/Zn8BKjPD5eNXdA
HH178xB2yV74a+K8YtEt/PAFmiaKME4Tjp+JKMQuU/WArneQC1tc+mOTHQOhtAwdxVeeM9hU2ZUw
JnbQxWmOhw7LLRcw9c3HDCnj5R19C5cvrYcx+rEro6mhIqjGTtEVHdsPT4plWOmLdCK1NbR4v4q9
9sgbxNl0AqvFMU5g6cWuLYH+7821jDJHS6uWPWDIq0/APcOlriQxli/KuhpMBJKQhe3nU2mnsEPz
MJxCLrT05u2xEsU4gLToidHR7axiKbXiJXINrbzXU2UnJ9WVFOkVil0Tjwtrg1f+/QoZwxeyUErB
4b54JOifimB4LRLpOkOZTS+Hx0xGPTNdHlKxvy7q9ldH5oMaJF9jIZMso65cSTOdOkEF3EwPZEaK
rJSuNBj3UR2/DBG5CyoFcJyAeI7KgvOkx9svxn3ElZa1AMBavFzcdwCFJ4nst3XrhAjJKwleC/E5
R+N5esf4ED3tgSktQ6Qq4dE03JWH/End5X791s+W7AaQYHEbsDYzZs1U6Ms0wGjZxsvGbCS9WHAx
AFDqJRaUfaATxZ26YS/K5a4YSqhiA3qhuv3GWS7VuI8G/lsy2465dELVEcyK4oUaE6o54rnxC4Wx
TMGZPMNv9Xa0y/4AM3nbV5+X/Nb8s/LVhjjmI8iS4bzC0SdzslhKJ+5AGoP3ebDEy5ZeLaW3iK3X
j+g/WPoU15TW7Pu+sKMeTyO5sg+hjWoiHaKol91Zm297VbtuK/VKM7pdk0aJU3YiF4XmYzsUrAnP
XLppmjpo0BlrksDdF3cBDitfdmCadtX+ODWahz4bPB+gzltk1lzPbqBJz5cPa9PfrwQz1jAHVZma
EQ0fOg2gJpUVqNyX3s0YYSWDUf/abPtGjqAP2qkCIepyDJza0e/qfWNTyNaSc2W/pZgf9O8sz6Cb
vVKDKVRg06hvozmXvqi3SApzGlNTMhtXSCxeFrpp3it5zAWdq2MjTzrM+60SlN4SuNxh3F0+qO36
z0oKczNPrRCbWY5VzX4LkCx6a8a1FWt2Jdnhz2YnP/zdghVAjwXLuOa2flABl7aVube1kWhqXUNV
KLFddTufQnewQE3miI/yjstLxpPG3NVqBTyEAWSLb4ElqgjH+Gp0XmVQzGW2yglJNh3WamuZ27qr
ZIBbClBQI5D3kynhseZKbIH5qC+cWG7TKa8kMZe1LqcgCO6oa9wP+/oU+5TJUTxy22U2Y8aVHMaf
iFUcS2KKs2pdNMPfF6jDJI7yUrnaTfFKE2rBiVCPqTnZyH8oqUYkFaUfeC1mJ40aYy1LUdD1hbvk
OdbtsbTzk4rqJMaBCwtb+wDnj0ldJbcKnxd3bba2mKhR/iuf2V+S57GkDfnyRlSoesKPyit/aoml
Xs83cG6qDzANez4Wh/AhQCXX6neFz2sj2AAUpc78/BHM5ptzVgAUAh+RXRmH9NAc0yuw2wJYkVeU
3U6FVpIY7z2EoAwM6XIb560Zywsc6Z6CYdOqYs473G0/d14X48dBTagSucPhtm5+XbxMhZU4pg00
eLRgqXb5gBclflPGdnXivEb2mSfLwqQoFDgCFIUzO7odwfZ6X2DEHM1Cp+QLamGyJzvDU/eNH0Px
jpJ9AIqqPAnCGsKpz4t36V3sqz7IXm8C97J73zbY33vLknUYS0hkyi3r9fM3pbuJzWdiPDZG4XTD
42VJPKVRGT8u6YKYpNRGu2fKb9+CfCr8iUd5G4Mlu88Vo1fHx/pxGdDLWYCYbD5QePhp1+HOMP3G
+hOanW1Hft5Fxv3MSwrsnxnCcv166fR9U4KgI1XtSIp+XN7FbUd+lsQ6mtEAOo4Ey6MYBNKu2alg
AhH51+D2ikxdlVAdFaUP5fRc1tEgiBWB6qz80u27B3IMR7wkhFd4lFdAPDymtnjUX7iVHZ5k5uDi
RUMZnB4cBZcpQHgiXMeppbvLYbzKAewA/q5d+EW7v7yvG3yk1HmeF8wc4SSnZl8NEPs3O19LL5Am
smjIiI52Z6kBGWQBHtS+LHerjmbIYCrAAx+YsmWFWW61JEjYawRxf8PqjPfyN6fYC5a4WJSeLfTx
mDo6oR0/q0/87u8to4R4XVJQ28fjE5utVZPckVpGHU1JrdHWQMAYeYMV9wivZEzL8ELWjTkIbS2P
zdFyAcQGIQCUP8O2taFJ72Qx8fEoR1O8KNhaIAYNllL4sWmjc/CkOcRX8A7mj4A2LK0OJKW8gGAD
V+v9OpmouV5ialiQDfRh2eoeQXqO+mTrtLEV3f8NicK9/+l6mED53XoZB1tGslmZdG87743CQbPR
WAsKB1Nw/wCvkSrmJWmM4k5lKc3SAmnySfMrxdbAg56jAosWGYqCKf0BCiZPW1kMaWGStVRXIFNv
3vh75dYKXdNtlhOSukPkcrMBGshcWiTjbkWiS00TQOAbykzgS4/ZMwUMUNzMocW1MNi1juCL3Z+M
Bm4k5+/Ok4nnJIKqVUdr3HQuSr1adtI1OWBfuSWb7X0FsIsOhgJVNNkygLkoRChgLJ4gWcNVC1yo
2J4Oxs3i/gku97ZxrMQx4aMQhxUpSpqNoP97to239DzyQn8JXPF5cRNc0ryXvk1nsJLJBJFyC3h/
NHpiQkkNrbFUDon5oGmhJxNu2W0jhTTksyi2DtAaQBJrC+wmQg9iq17rd7v+GVj3tH049ngh3EZ4
DHGKKCko1ZvorIcOr8oOepAXoDjBypp6rOxK0J6bQXyNCOG8uWwa/EoOYwu1VqmFTp/ruqC/HSbA
lMWvly/D/9DD81IYjQ8TTZBimqYONS7BN3bEl1xCoE9ZfdCWzMmKty59bB2GaAA2JOsfmgaG3miW
JcGlr0tW+0WQHXo9mHhzrhU7f2y+hH+EXbW9kWepjOcccmGWyhJSJ5R/a/UaOLQOZyOpq//gt1YL
Y3QiEnoNXMfYSPgtytP1D8AJ2g9V/w8BTrYN7LwqRj2iSFMXo8GqIhk0BegDOZnh8KgU8W2TkIQD
gsPbQkZR6nnuijCm+ZG5MzEyogaf6Cp8pxqMjyqWPsnUtMRyJM1KxuY+1o8leRDK/Crua0/4dfnE
to34vHuMe1oARR936C73jDzejaEnLqlfzJxd+w/H+1vKWzC6chVZW4e5ZEAKzR7i7IgaiS19EzG7
vC9czKnZaBOUVE6Iy7MyFrQgX4rW0KmV0cHNCiUhMEtJuDw1vICLzvSUnVQ+XNnWc58hoyNUBo4Y
WmfYdFMwikTIekg1d3gNcIIvcuZ2jnb4u36Y1nt6cf/ZTP9mILYSzRg44oUW/GcQ/YmB5k3FWcli
LB1d0cmQhm/FkVE+eJSaLLd/NDmcGDALFKDlc3sit930SiZj6mFZx7U6Q43gpsHi4qxY2w0AUXCr
ipvWvpLHWHscSmGSNVjjaOsWpWs3wn3kxbZo7APrbejQSYb9ZYOkv/nBg65kMvZPhLIMChUyc6K7
QT16TfJci17bSlYzxu5lYduHSDu7oLK6yVqIHMxwZiUtjSTpsVF2ZpnsxcC7LOQ/ju0shclJ4mgk
TZNCSnRl+Gdi1sbSdvz6GW9JTDIi5UNNQhH+00Rfco9X1gxDfzLvAt/WjPOSGEvLEmGpevWt7jo4
RYRZwsTL0VrTj8cevqUBJWtQ+Zx93KjB4JjOQhmTiwYjMvOygmokB93C69gX7YnmzqOfeJqjPCzg
AiiLGxSbDnxj4K2YsT2gUpeZomJf8bad22M6fp9Gg9d/vqn75wUy9lZpmCWKZFpIjvxxmsA0IFmc
PdyMkVd7yJjXkkuS0AkQQREK0t2y013i0zpHYxc2LzPm6SJzuQ5iXVOsHhQdzPhHOqKA1QyxG5bT
w+VVceSwMB2zXk6xkdeLF5TNwxwXldWpoRMW6WfOR5NQl8O7rSaz09910C+SOkMHFvWLqNxrzdfL
66A69MH3nX+fBU7MxMBc9Jj+fo0skHydZQ31KJROW54pbcapK0lMiSYMctSfyJtLot2XCYiF0FYV
Xv0P/Duoy6wEMj5wHHW97DIsLcVQWjZepQYnxuLtHeP39NCMG2WAc5imFH1ocn8qpv66Gesa+JMx
7wVx26dj5gVP92ij0Fjy5B4dnN3StEil8YxvB7GoYe5NvErN0bTqGGONJP+VKI2D2cm9QOJ9H2rX
hjRyzpFa60eFOX8FY8162cemVDVQ/Eg9BhlISRI767V9jY0ugOo+9irnet70wTr6RtG9gOq0ybio
RUS/N8ibUH3ymz3aKX2U9Dz+4PGmRa/EMAvL0R6biRXEjMuTFvspuc1CjjFvi1AxvYQOEjzfMSZQ
BmavZwacBli3rUzrrai/qnuZ43B5Uhi9j9sI4NNguPDEurQn5anpewDXcXsk6bZ/UAT9vBhG+wFb
gBlz4Op44l13BaaJDvyQqRuAigQAvpmVXUe7eZ97AheoYfNaXAlmAwFTb8lY4KAkTOeg6cNOtU+d
E8AnJA0AFBixwNJXuVM/ao2aElhaFx2T+cec3lf9y2W/u9XchjrEbxnsBdIFixYaKeyIPvul96nm
1NcY1rpGCTlcLPE1c4K9ghYWNTtUr6pOmXF+FndjgS7QI7eEvXlFrz6GUUxJKmL8g4+hBQR0Zh+E
e3yPI9zJTuUbXDrMzaRpJY7R0GkZonyka8dQnTNeF+CoIn5xHQKLNeL46G1jOG8zo6WVnIx9McPk
gE0M1ppvuVb5WfIJAIZ3h8mopNh0QGHtoDDtcB8o1zHqjlFxf1ljtrPc1a7Rpa60MkDbGDpIqPfA
S7wIPAtyTFMr2Js2ur+d6BpjDFCO/rvEm4LcvnlWkplAVBP1Ho/yOC9yg2lh6oQpB1YeOZ8GSXi3
m4zDDyoxTzIZnoVUz1OKgQTlSkp1+/J2viVaH/3XWTMYfz9NHea/B2xn1tvyIb+Od8or2U1f8YIC
ujSAdTjGMdpN7vKL2KXHb6rddmNn+YyTydIQjdg65BfZ1QiNNPqIs0TeubGATwbgz2aiQy1FdM4v
Tn5IPMqzNTrz42fvz9/rYXvIR1JTKA2cWjDmVpMDMSDqPXXg0XdwDJpFeTIKM5QE6qrm3A+mkxnc
Gtr/5jMUxmekYtdEUYCTSYNrc6Bz6Qct5Ph/7tkwLsOojHleSqzDQDCzJ8fhiNH8h/Axukcu63Nf
t+g3X9B29uWgJkqQAAeBzhi0GO3CBFB6AliHn1zXe/UPXrQ42q2wLiMre1QCIQ892VYiCpY6P182
4O0Kp4GQEIPgMuJixk305WJm4IekpaLBGR77O/rsGu4BTIHLUvo57gyOPb1RQ37YxJVExmWAmVfL
YxMS6Z0tfhkeeiSx5b5+CkAPQQ79Xp3Qbkr2BTaUPhP++oUBA7++4TuPrQZUDFOpqHVqdBCUnRMs
U6GcB6OniwfOgA1YeCBWoBqio3UoceMbXpPNptmt5DHnqShyZkxIRj01mrwguc3ShyQsOYb3H0dq
gMRRNUVA3zJS+qKuczPBBncOOnlsoFdoKB5T8srhNFqG23/l1Quol/14pGeJjBJp2qzKABXAuozW
qwrVMcfRKsXCbqTEroFUEQLDSSQ7ju5uBlzgTft3oYwm6W2gdLUAscm+eOz90kcL+0E90BJn5HIb
XjaNEXQ/sqpitucDGpc85FKlomsSXXWSF2FbKbLZA959MXkX2umNcMsf3uDJZGI8YZm7mBQTVdCJ
Dlvaxmg3XyPgGCPt/0qh5MTE0q46l9id3SgYx6lC23wB5NDEo1fZfpVYrZ9x6FoJOLtMGKndinZx
S9sXyC5xUnu5noC1WHro90Gz6OUz3hoVMAAo9XvXGQ8f5525jC2kli6N11IXSD/yy2SRrz0QGLz8
J9XsyU2OI3yF0x9VdMbnVn0UvMsfsm1Vqw9hAsdZ76JuMXD8FElaRjvD9F29btzJbazcidz6e81T
b97hM3YMXvhpBgk4bewKdwBbutF30854HLDZhheI1rz71Mzeu+1mLFlPtKbQe8ikXV3al/GU+jTU
Ga7bG9PhZkzbK1QN1JcIrcwx0VutK1E+j7jfNFkBVgcYoebRIkVwMwo9qO0SlIjL+KWQVMWR4sXR
xW6xMnP2B0W7FiaJF01sXu/m78/RaX/JKjeQ5s4YhRT+JLqi8wgAoYxpKn74B8ya/zDEWb/OZIxN
3ZlGRdefZMPVMlVHtZE4CQ9PBONBigkZuBnQNCAQ7KQEbJbE6xTZvkZX+8Z4BvxyPDU0mvybvUCS
3/aNnBZ4xj/Cfd3O+01Tpu2HkoE5nPcnNY6jEcp597cxUkzN3M6f901vZc8T5WV0KYZDr/u047mz
1fQYOunXxgk9/fGyW6A2+OHmW30IcwUNwWzGyoAPydsOuCb6kSzZUQVBUU0MTjsJTxRjLJqZjYVZ
IHjIs9nqo9Ya4vtpUN0JzxqXF/Ufrv739rIpTz5lRpYtEJUBKuptNifKbNrANVj/NHD90TswPbUL
m8kmPxhwaqeugR6lDfoPBWKmFglB+F7l2TUJyFcFXImXV8rZUzYPCuHrAmRYSB+rO3nOLRVoYGhg
AxsRr1yzGfqdFYVNh5acoPQwwbdM6YtOngMkkQnvkYgng/qClf9S2jCYRhUyxrrKnb4jD8DImO2u
4hFF/YfFnxWEuQy1GV67fauik/sZsXN8pM8QdXZPQfhnQIh8LvVa7R9zGeZDMrVGguv3s2TDPNVg
XEwbjJIsS7Bsok3OPDTOiNk+YWo8leTeZS3knRvjREiXG+ikxtpy5TlQk32vofFj5PEA86Qw/oOo
oYEWe1iXgvmekQDZ5hX81xyD2tQMgrFpQhTAD+ss2UudJEKaz1QHqVrssgIRhBI7dNYlmu3ENR05
5SU89H5h/cZaJqMbtTh16UjvbSDU1jaFxxVsPfMzTKoTe/LnHYDsLp/YZjS4Fsloh94OUzHQJJY2
8yYDmnljl8Ip/ENp32BqltcKvnWTr0UyWiKLQlnkI0QO4ldD9Mb55+U18X6f0Y82Q3wrdlD4EpD0
tVB4k8brPuAcFNvMLgGMvqs0LEHq7NY1Du85KJfPdkCvdu3DqPE463FBfeKnSDa3bGwtjYm2SlKK
YStjD9VxkI5dJ/lhEdwJPShgavO57PKDqIUA8kRTzJhrpqUnleCBGDK1Bb09LSGwwbKQNw5GhV4w
jzeTXV0LrQHg1m7CR+na3gySZzIFfpePjl7vTPNblKVOhDZSC3QBLhF+iB0vj6Fh8yX5zLVUCpnQ
yAaO4F9yhX9otD4FFWSst58ez2ql6jwMfRBTFXYHh4LHTCaupcUXMX4Tjl5hc6dRth5hCCZB8BSp
muD5pBq/khilJEsi6rpnH68jIHkufsgHxc4Ku8YAQ2oD89Wnd2Jo17rPZ8PZmqMEfhkB6B1YtOnr
7nv54awFSzbO1PWBWdqrT0vkBH6EYG05aij2AGoeOhVbM3agsgVACrj8mZzNR5XVV7B2XSxJLS0q
voKWRhTaUfeU+jEwp2Nkj3TmUAN4z9foxKslbrvh8/JZ65YFEpgRgWDwSPqTo17VaNCMbTQU/ZWg
GFLYGe9+2zQmFAvRPYAEXGI7/xVzqWsADdIuyWI/XtfAJdeugChrDz4f+2rTnayEMS5fzPtImkCj
60XBNyX6EZoWIKn/1xUxKkR6o9Dn/G1FyiE90qkJzZLsv0mPeZXC/zix3/vH9vrXQEwWVXpi4atw
Ex/bn8PX5nvyq/iieMUhjSxAzap/Xb7YNl8JkCOKJgFWs0hYmtxkkcZWo8+XGYadB8E29uREy6Ho
vXRCZ0icy/I2T20ljglH8K4uSnNE05g6ecE7i93U0k6cv1yWQn/lg1ddSWEikKiMOq0WISWUtb3S
zG7fu13sh+PzZTm81TA6GOfA1U5LbF61ECde/GCZ0PL8clnI5pjb+ogYJVxI2AqZSo/ItLSDvgtd
1BUrFPY6m192oVvzYesUgIQClls3dLbTGbyHcT+LcNpGWtp1DKTy0c/Fcd83NyTghW3bEfFKGnP9
dYJeA4/hf8hctm1sJZG5BselKqSIRnKB3rtSfxcvuSWR11gkjl49NIWnj1+DcVcizRgjw84qTHI8
cA50U21W38AYgSih/aNEqxUtIVBsA8GiIxW4EgYryv+8lZx3tIxVTBEg62sVCX3fpbozGeIPoGnf
y4M5W0h+vGCQ95cXur1OYmqqpOPPh07kekHvX4DgJmprq+jdfELUoXICZ54QJqwc5nqKO9pKEycP
neYO5VeJSzm36U+U80KYSEbMO30AI8EIGeEehYRd2hQ7KUm8IXuShNbu4nmnQYPEai+agIcZD3J4
EwAGWahkpxgqzrW0vWTA6UiSoqoK27I5g2ITUU8xeYLyQ6gHqyOF0/N8KPUqHx3BbyFs36aidwla
pFDtzuddn6PlQykxyFuLX3oZI01aezcP5KYnJqeSxxPLlH11KS8EIAQRr4w1jA5fI/+3RKFDcPZT
AQR12r8Gxstn1PS8UkaDkjpuwznFSuVGjCxAo1aArlSmWbMuy9m2v7McRosUwOrqiwo5YR6CyWlf
J1dT8Vj1ngCAzsui/sOxnmUxjnWRYi0bRzhW5TQAU7bVV2Vn+U/oxuhVd0ldqM6ugv1aJsMAyCkE
2t0pKoOd2jwlyq0onfrWF01eYMaxAJPxoGjLnevYTJDpl0cFw5CtFlpmzEsON5Mz5byJjMMcSNHl
mD1APKsProFOb2FWbHEKrSn4Ws/pSQyelkRxOq3nRElvScGH3VQVlIreArO3Gv9qNwNTGYowAFOD
eOj246nb/Qttwasdbm7kShCzkd3QA19tKETPNE96Kjn6+CQWPIIxnhBmHyVhXqJmwEttqcU3Qqjs
Mn2wTOEzt41GXaIIupMPoNVmvuAJWllgxvNkj9PrEqcOUe4uG9bmUjRFpfmNohO2cTNTjKqWglBE
eIRBF6DA1eG3ofxc1e4shu3djPAimBU0Qvinalf7hqMF3t9VO2P3B1W7zStuJZHxu0NCjFk2cUZt
T6w+/QuEOq6U4AE54dnudsqhGSIKA6BE0ti2mjZqulmgvolCCyit9y+0gNqCoJZfh9jOwFfymChd
Kg2yqNIyUsifVzC3KDbYVSULbC/oUqA9CiBfA+RAZ3WTFXq8rvrtjT2vll54K1MulrbWzbfbZRGd
trlta9Em3b2G5oTLqrnpgX8vU2eZ5od4HoOuR/aY1FFu5VH7mMbzoTfm79WI+YQ8EmRPlRfeQ/Vm
myNZyWU0J5HmaWqDcML2mj8EKwNf06/5CyA8S0Qlp8ir3C6zApAX4b3TmYG3Yg/fCp9wrH87SwL2
CDIXvIh/wDXvB9CETArVqhrMAqspwmwn7niJC70+P/jnlTDGbQpLXoD0GMWHIcntpspsYeAV7um2
XRLBOE0Q00RDpuA4//9zn5tObbUaxkCKQY0yHCMKdcVfZfFQtbrV8qZztmUA8RioAjgfFvhdJOKM
UJUQT5h+5nLrxEp8CCYAAl02gu2DOYth4p680qdgqWkJRdB2CNudWPtyWcKmPetnCXShK3vWCgwJ
pgqOXo0zp9F78EYpllmL6DbiqQBvMYyWSUWE2R9gL+C9iDarZU7kLIEN3hvTPNbO5BbANFcw5HF5
gZthKtg5ZcUE1z0c1/sFdvVYYAAHhhTqYBcy1W4v1YViN3ny16iVTriUnGB1E7aIrCTK7yWOSTVX
uVJPntlqGBAUs8w2hejrUDaYKJdMmgeIPvKCY6pMTqDJttgBPUXrnyPMFHalcEQV61scigdidm6Q
SU5KmXRIJXB2ZvM86AC4BiY/lEYYk1S7uhPxgId36rm15iT1NKJzKEo2tWslgjFFTY1mUFjhGhYb
6VfWBj6JDbsu28Y2NdG9fNDb+24CrMkwxLcY8P2+h0UtBEFEaGl6dksQqYF4K7JSt4us5IfwvfQ1
hw6+TteVbpMn8tpUVzw6ik23sPoExl4xcx+mWSZD2dLIBo6+MwPGtuu6m8tL3bwbV2IYo00zQQyz
CWJqUwTVc+p0RuMPEoAUjfJekHUfwPYcrd5UlpVIxngBmBHKBUCNkDxEVh4eaoNw1HGLT9YgQCMQ
UXE30aDMWKqSoeVQ1nB+I7pIC1f3xtBejp0FnN3Yih+jVwQ2jqRQWPdPLe4smbFYQ2zkpk8gOaoV
D97CqfPnyye2HSWuFkfeK2dsSKnZTBDxLwBusG92E1D3MrfwS06qt31Y5/UwalhhGivJBeiHjGYG
sUVlsDF3nAVt6SDFRtZRbAevDJs6IJvs0WUA76Ggfa+3q6susDS7PQW3IKw9KLWj4UUe+HuRhRms
T9FUGCvxbEqRC6lAphjiUX+39IC4YpK4WtdylJKGs2zYAo4rFf0vhCB/ZXzk1CtqFfbYSQLCSqIV
VjUkxyJ9jhsMXxkHrYkOi5Zz9nbLa5qiDpI/eDITedl7XcnA31CVAnRlkidHVwCLlke7Ki0exJHX
R7Spl6aBaQAg3aFGzi4QtKbTHBkGVMWns2ytvXzXnxb7VduNx5ajlpt1gLUwqlOrYEONECphWBcP
DNHgVRneTDN5N7aKh8lCW+8wddwl7pL8VRWvHG2lW/bhHHGEmHyQNUNjtzQ3TABDtgJ9PRxdUGR7
YDL9G2UF6PI3QN3lHOFmxcpcCWRMsK9y0xhHCKTDFv1reExouIMx/sVVv1CIbc4CN4o70FMQ28oS
aK6wie+3dhaStAmEbPI6CeyNCnHMoXN1KXPbMHalNLwatNAuUtNXUe+8LHvDRkxRwpWriLi11bet
WJ1qFYWJohQwRdkP/MoL9pKPXkKfd7duARnD0+i6TCvXwM9nzKIv0XpaV8HoTT8m8NWjjiTZ+TX+
42cEzFtBf3t7F0WHvvSZf/W8/nRtw+PBKiFd0mT0orKmIqvIKvC/CIolLciYuuBJVgpHIOOpFAzi
JSiDGlcpSIPVXTZPX5HXvVRFsm/Gzo1rpOjJ96hKYzsp0oc+mfZyaNp6i2dzvbGURo0tMa/tJogR
7qlgwVQ9AmZNJdFtcF9BXXu3LhaU4EcjcbNozPedWN2TnlRWr6ZXGokOFZTO1cf8p5pVxO6hfvaY
SJEfTbnyA7U/3aqT8q6WzNEKUyW25ZYSxofdbjGjnV4Z/pyoSAHkO2MMrzIp+VpV0mLJ4BCVysZR
i9GNU2M3JLJTd+ApzfAheay4Y1+dgslqEvHusl5tuMF3+814iwDvdGSkt/KMbl91uEXEAJgFAXR+
9xxBWxqM6RnwjOoSWNLYHMFQS2Wc9AH1yURM9kZYZMdKMb/JWYYuWGNULbkfxUM/Ecy2mUhYkjJo
7KQK8UIKRuNGID1a2oHUUA0mAs56KKwoaL7PWR+6YK5Sv9QjWGsT6cmMMbeYLNEpr6RjUAIZUkR7
ma0s2hVal3YkV5/M0ACIVr9rY+GxyBX9VVFSbU+iOIdosLCk4fxIav2K5OSxjcfUigwR9LSD1tt5
0Mx3ptpKLqopla2Oo4uoBk51SYRDLtS7pSnvhGnA/JMxtg4qmPhLAtDcuuHW1FNHy9BG0ZWBpYIw
z48jIAC2I4iPl3R2inLMXVAqy7/yuC6utXjakbEqPZK3+Onkx+UDkal3fO+uwWqoo8sGyK9AqdKZ
oycg3yWiEIggCL5v4y/qAuvQCxt00LnwJBf3BrhaC2m2WumXUC67IPDG/GpowNnaBXaaR6daAf50
jRHOAn2IBUiIhzayU2N6ydv88fLHflTT999KlWvl/kywCKsgtxU9AWOPSNRQqRKj0uuAm3dZ0IYD
hF+XRIXCdomYZmMkJXqrz1oUYyTJGFw10i0gmoKG+bFPC0fuK3vJKivKwhuz6W/F6C4bNKsadSvo
71pzL+o5NEH3iIjMCKQZ9uWP2zoxvIoSiruCr2NL/IskB1NQZwAxA20bQNoADcEBGdiUIKPvCpsg
E2Iy7l8sgT0wibnk4V9Ol2EEaQISEW+P6a8wmmfKOi5S9Asg3mMhJ8K+IejZ6+W32R/a6hllJ3FE
Y9fklh4e0sETU3BihY9JI9KdlUj5vQKVdZeFSjrIHq5RW1crpwLBE+DqOSe0KcZQcFFj5ljEJAUj
pkuqfM5FGfMLi71gfEufQ7eTat4O0jTtww6aFCnVkFQdBfH3cqJcqeKqnbAcUFlawvdgT8eK4OYS
ZG68B5+NBghs3lkaO8ijmkWWlCWk1b+UX8YElMrA0SEPbmzAFfdGq8BrBXwbq7ywRHaYB5zNeTAt
EBpW0q4MVFtEYIX0zu3k2jWyL3WApsDSX8CoJEaFN8eR3YjAzK4lqzP9udpHEmjgyQLS6dxKF8Ey
K+Lk4mQt43VnFsTOBQSLKdlp46suFYe+rWarizUvyuvCmtTsvqq7lyUOHDUHhcH//0Ue2Q4iOYAK
ELBYmWxy1U9jPQZGU/pyeNcFkIhHFD3iJfwfKnOMFCbfL4qwqBDAhH46dpbiqvN+KI59eJvU3y77
pg+aTwUpaFA30QgkfUCBLeDuYqAJh76hXYvGqZtcPeclGNRI36kElYHSBe4smRJtMNYVJaaULTIO
XWmj+zoy9w2e7YT/I+27muTGlWZ/ESPozSt9s3u8kXlhaDQjeu/562+iN74VB83b0Oq8bRydmGqA
hUKhKiszBHHkMDmaBGAoCiZNlwWaCqnprISUevxf4wj5CbgweRFvRlk/N442F5HWcUoz6/gJs/yz
SgK05S09ZYmMXb7hiBUUaIg0papesCrFMZ+FS1o13gLCQSKY0vpkhhr6o4zX4mUnhljSBVnAO5+/
vFL4sYoXPS0baOsQgG/iDNwvbfwoQzAwLy5vp86w2n1kTeANtlKw4EcB9rV4Y+kNXlw81O+gSl9x
nORqtMBPW+1OmRJzXFhQyV0H1TFFIWM0//JqG3uh6lsOX65r36ewNfV0MEcWH8r+MjDyiSsUznFx
sxlylop8HHtg+rdk3iYJxPVzdllMOO/UbxPUTTbKSlFlcd149fIx65nTJoq1VpIL7JCdLff1FJqh
9CxO+alESl8LLQuTcnkdUL+AOoa10MljpsI7VwOjyzJgaPNb+WUOhACKTJgaLj+YogysfSX/vjl2
KJyHmS7C5OjONkoL4CFS7X9IUYjoS35jPF/f5n1v+b3L5N83Bsu2DqNhRDhLh8lcMKoUKidIhDHS
hcsKBrWVlNuP8qLMIerYOH4hHNMq3d6HbgchnObwinUGXxIZNlkro4oYQ1uWhV6Aq1LP71XhFZNz
xfx4ffMusnVqVdTLYlCrNESHBg5SPOto3GkDZ4ZaoIMY7rohlltQaZDE98qyjFHsRUMK8fmvnPx0
3QBjJXTmw3EjaJSUqfIMMX/tIvVk9MnJSENbV1hzHYzvQuc7qqSkEoihKi9tJIRbX4Lg/Lx8u76e
3bOr8SIPrj5JQoGHOrsAV+AxKPWVR7DbmVPGJgROrPxIPK73ljfjG6tOvreFSAuQGoCSCRkPlYGo
Uy/0qrxUXlN+cFKL8mPv9bln6Jz9V2v7bYmKjIK8TnwKxh+veCXkI5gYuRP80P5J4PcpyK+C6gvD
4kVBEI6uAThEiHNJV5HyvzCJ0XAY4OhE1qy8i8Ezp3iqmz6wUvD9TfzXEO2Held3Q6elsVflfhtP
ppwdm/GYigrjdtk7UJsF0U6YDFVXtjIWJK+B0f3SJdbcLssA9Y2mNJbGEHyoXhjHJjTLzDLvnOtf
Ze8gbddAuTg/JoMop2jzluoPXgVQOT4JOavjvbsOPL00XRHRI6HnMsNFmuN6nCtUFqWjKHM3RZ4d
rq+DZYL4xOYKMqKhTnuMEXprvTiLohz4KH7930xQd0FTtE2xrm3jDRxnFxX/ay0zVrqw9wJBxe/f
naIuA01FwzOLsFNN99iBvqAcyiDBuFwTqeYSs5i4dg/Kxhp1Ivshq7J+5CFbFD8aImEFGl1ZF02B
tXWMZdEzWmPZrVE2I1wn/Zum5KZaDjiVo1lWT2tnMFya4QpnINPGFZKkB31nkcSeUKChiXK0ilLk
dVdgbNw57dyaUPIBnL4rrh8JY6TaOt9z0KzVVBGD/BPrIbd7RH9/Jfohh+rPKkFGufIWYFVjwZSU
FxXq4r7hoJtvj4Jfl4FUg99uZSHe9j8bGM4B+UQ9iO5RRYJQ9HKC26gdm2PZPRfSZBYGKKr6yFnQ
5by+qbvrhKoVen8KBqXocUIVLNZtCeJFTzA6M9R1azJUK4zHx+tmLrv65B76bYd2xqzhRE4M8Xoi
qJ+pPhK9OXAh6p6BwSyQhqDf4aZe5Res+2I3gd1apm53wBVUfmyRJ5MWnABGpSLD4DaRNih+Znbu
hR/Xl7p7EjYrpe6PMOXkEcOvlVfrb4PYmCIqrn9hAShdBTgJgnEh33RzEKa+57pYw1Oj5g1rFFpr
VWfGq3s/C9vYoEK72EltZkgr/OJuRr3JItR35MUtxRb/9azSw9RY2nXFjUkq1I9l3DZySG6TTL4p
4+47l1ReHzX5/7h9VLiXWiOKG06PPI1rTjUHItUQNbfrn2jf6zaLoaJ8VqqhUc0y8brJka3ShtcR
lW3OW78Tr+uYxMKM7VNIJrjxCm2a0BHW8VDrMQ88vo/3LhlVFW4HxCuob/FAX7BwXbuuDh+UkKwr
0LSljtYahRjuT7BIRYxNpTmGg3d9Gy9pf0jYAIu7BEpylPvpQU7oy4SNxiPbI3gZTHxYcwIuTgHi
vGACu4FurAp1TEKJHz11BeT5eKwzsasvKCWyNDYuaQzPv0VSiAahwF8OEYYtHkAqfovhix6ZNs98
5a29A4NgFOCMt8falzz1K2jZbgt3OQ6+6kR3pUf01OXH6/uy717K799CvszmY4djWtYCyYKFn+NB
+yo7lac4xkNnoxf+M3ZYyCjirXRZE6B2VcF3VtHaoRJWTi4aDgCgyJO98SAcW59Ml7PFkfdueECJ
kK9KOthEaH9qNGFoUkhieEUxAYTFm52uujog7Wrz5foG7l2yW0vi5/1rpMoAHTwemYJ+qELdGvLq
tZGeJgC/Wk54/c/GiGAXMn4ApAg047OxLkyKZVjCyDOK+E7raitPMgJK5O/DUrv/gwIc+YPU5wLA
BXc6emHI/ekHrdKJ1aCpoGzunMmZD4I5H5c7JdCPky8wngAkWF6YQmAB7EMj7kjdRZ0uTeKyCLWn
gMhtXDLTgH5jNbsjGPqsrGTF1R1HRGVUU3UIkUoSGAg+b+WscVMvkpWl09dufAljP47v5OILP9XO
Okqm3LMWuFfNxMiwBM4HHfV8dDU/myxkPV7qLpGhkUlKiQIo+YBYQtiZ/oD1aCeI64Ku4FqXUey+
wHxlao5m/9TK7qy1Vl1hO5dvUssqNO+FD6CDAHKQeLRRL1ohYpcvfRwNitvAQQjLpNCbidc63Ymw
YQ+8yZoXuWR1RLdaQlIr6XhMaRdaU2G/CkK68oor5JYcFE56J75kAZj2sw8BhY/X2VGs2lr8wuXB
8Q9+7scS9BVsBtgdB0J9HSA+lL6NS38No1psuEg3oAA+n0pXPwxudt97LIa8nZvxkxkqfUoaLU31
UDXcoct9Wc7v8o45GnPuv1Fn75MRKmESRoEXiVgSEFfSV5AgnVoc9eK74Eo2yMbgqZEfW6nLWaGv
mu0PaKo+dLGpHxu39sCSxCYs2vNeQq2LYRWg7HWZbP7mVirFFYqy2aK4apv4TV+YsvRz4UT/ejjd
uSXAqPuvFTrRGVM1koVYUECj0x2rvH9W+vq+LjGXk65/cc9+skWFbq40hFgsDeMsB1fcjvcJFFx7
ZB3R+/r9D/B7O/fSJ3vUvZRVkiyHNdxTi6G7O4UzDkMn2MXai1Yv8Q/d0kumGGFQQC9vR9EASCg3
h3oyufShmCDGHHbHojQeAQBwru/6xbdFkieQPhzYcCXSPPr8baOsHBc5VFVX5FJcyLlog5fTkfrs
47qdy9hEDBkoWELCW5cvUj614vWuAZE4WPOzxzU2hxli9j1C1K20mONjGVnxbBa8yTB7cZFRZqkT
O61SoXbjorrK0wLqXeEEYW0fccqeHlMQZI+gmJF4hCfuXnu/bpplmTrGoF5Ms3qaYHkEWhDZq5Db
qmRzKyaa59rKmBS7zC0mv2hzTlMDaUqpDOGZkBtiiqrFgUOnBQGMIzkLIF3gqmLtL/GPT8GK2l8q
NmTCzGUl2LCBB0Eb1+PBp7sejVtCEwccNfMxeRGAYU5EDx4RkGCaaZSoocmjEBn4nGOSgiKZN0Ha
4F7/bpeZAbFB5mZEQUW1hs6Ki0qQ2xHdcbcF7fZ0m7shmIHUuxheMvjrt+vWLm9QYg0keygtKEDu
qJSDFhIkbKMZV8ro8lZXOvNJfp1up5fuZTyKh+QUPolu7tQfKSaoqtGqbAifeCzMy14UwBwiLnOe
l+WLzFJYspEvAPZxtb4xw/w2Xb6rDWOsZffTbWxQMbCVhHHqOMRAFPxsOebQbmSVEveO3HYZVDAT
q3IWaxVhPeEjW+wXM811J00is2rf5g7w2ohVZxNYJsmqN2du4HJdHfPQwPBz8wMw3/VAnudIuw7h
SYbMp+DIeDrGjjCxpdb3v5qEJBYYSkRx6uytvYYJrBUhFRIog6U/8ArUSED3d0xu1JMukMGaGhBf
/z9nQcRl5X/t0j0hTlryIpsN3NTGU5etZp+zajmX6BDKBHVBp0sicnNPHBKzg6AEE2yQrEaF2WFz
RxOsT0H/agTFQXYND9Ik2G+m+CZjd7ULf10rMUX/zW3LbzkqctLy0qXP10///pn4vZOUw47CkIyc
Du8Zi9jB4LXJhQOr5Le7DoK1xZiLgguY/PvGQ3uVW3QEGAWp8WhHPvSMnPYtOaVEYAjb1kACkxVO
LsuM5PMpMtjs9LPANLWuDPricQnRNjd8kQPNRYPyXN4RAsOrgOxhD67vn0Og2fASkUlliXKYTM6z
VUqy0M1etbvZ1gPhpGAqY/ZR3feKQ22uP/QjpgdQjb7+CffXurFM+cnSDCMXV5xx5sw7Y0rdhTOJ
7ldopmZxl77MjDuDaZLa3mTUpjxOYXKyuLswgK5wY/aINGZ2WE5psOJ/nkzW0MtupNusk4p00IJr
RKHDDuvy86j6snJb57xv1JG79GiejPfX93XXbTfmKLdVh3XOdA1HA8M9vAUhxkBdI1Mtsv+MnCW+
ujFEXcBzDYKpJeLgq2FkzQByZvKpGhhMQZf8jpQVKhuM8wZ0HDl2bwnKQ/OYAGPzDfQO/bPml27s
jmbrTG51yGRL+qXHuOtbb/Ilxp7uh9XNWqkMcYzR1u37KHTFB80GmNWrbjN/AjLVLG7Ee+FMs77+
wNDi7VmEwecYsJn93GrzA6grq6+zbMF0nYrDEt+X35Kg/EJ4Qobn6mlhEh/s51a/rdGq3y0KZmUD
bhpckOPiqoH0df0av48HPbbIlFgBNZXkIAT5Y5xYiWgXok3iE/sBfVnv/vz16VLhUE3DACoWxQX2
m1zR6N6b+a8Yc054eKLQfFIelGD+kfqtZ9iKTfReQqu2jQPzA+zeOJstoaKVsRp8KfAIHaTyTvBs
XGQKb7oNYidS0i7N4QurSHTJaUKtngpXSoMhl0FLMcaBQVIudyXRJqIjuj1baWLJX5UHMBahvOjy
R1aqIpG/Tb9PNqf7PIuyuf24vCuiFNqfKImVp+K2raDaraKGIh9yEFibIHt2BjdC+DTj2w7icUSB
RTTPQ2Z+YuOd4aHo7xOnYH6Ki6IAtS10hNPGdokUOAX53KqVvqdfyeNJvzdA87LYjTs9K5VVeqyO
xyXI92xYlmTAfAWUXalYtIY65oxC+IDs5fcGRvrKX82htRJb+ruL6rclKt60olyBtgEHMD8ZX0Vw
5yJ9y6ywxzZj3NvsP3LQ9DOC3OUgDbU8KsZUTVQAMA53G93yEIHJxZmf+idC692jvJu8K4HiJfe5
I/Zg0GG1VC474p+t07yoSTJzfVPA+vwzeRzvU4xHW7Vhz6iawTrBNWspyjrmzJnJ2/Urc3/l4C48
V0GRA1EHrYkwvymLuGQmaPihtWvldzHw6JDX0W3ZLF+TZxlvyag0mzs2dRG5Jy9O2sY4lR80eTXp
epKq7pQH3PgxipjsV+5CNbGur3I3MdjYoY7NEklapAwYl+ih69L3xWMCqr2kH+3/zQyVFghc0ze5
kuOq5Ap3DZ9DUTQNnYUa2s9bN6uhzmILiQ61L/DJiIjaasfWEgiuYJd2EhjWYItAZNoVhl4Hv/mr
hwHm0IGQkkXg06mUudYKPatlPB+JaZSLZqu4qX21sY2XwdYRjssb9XZkMZ9dapKQA7IxS91AbaMt
Ydjj9ZgeoL9kZUdyMhOsVbDwTYHiZncH/j8H4/dSqYOBcUqjUuRz9rUspr6YTX0sEztOzRzPIQ0D
B8Jqdb1T6zaIvc5QcjbFOIk7lwfk94+gDkjLFWHGkcgAlbP7/qQH8uvM2/n99BpBKrgAw7b4c3AJ
ZjT319wk2mdhZKaB7nen7qA0f8CzsP+S2HwM6jBFUxLCBc9XwWx3ptKdS4bL3WCDk8Az7tfJZD4O
d6/kjU3qZGVJqkg5BwcgfX3S/Fd6kwglr9ZwIqMmRm1eP8q7hdGty1GHLO2FbEHmGeLCi98Nl6gM
EXPKL4KfiNjP3/0Q9ftLU9eens1KKZI4rD3VBwUac5hbu9esweVdoqRa4GQxKQJ2n2ebXaVuvbiJ
AEmPEsQrjMqDRxNknffp1/YuRezvbDDH56DsWBxyARk2U1SNYZ0mYG1KtdPaGb7d25iq1n/VrvIF
IrVEn3zEcKUCcfbEqhtLcERff0Szg/GFSdC4crYMKpZluRSnooho3dozoRC1AEODbgiZXfoD+rb9
q+7f72tQIWzg5jxv/gnaKhQYLAO7Cwk/ErCXk4gGz4mkkNCKZlx9u8n7729MV6aNQQAJgIDTWvKx
LQ2rqSUsXvxd18VoJ+n1kXk6ynXDhjzRZmxkhqch5ojTYgGZLnPYeXclGzOUtwq53JcLhxNSnkIP
3Xf0gsz6OFsjpgEwjGKpjPf3bq792x79EpziNlOyEssyytEaMYAlgrtaR060yHYV5d7fuOPGHOWO
dVhnYNDF8tID5inKhwbsVAtaIsbsRwKKbqzTv3e1SGiKgAUNQBT0hnE8Nq8cZQmrrluq0OVaX1J+
xNnwMC5ToITavWoUJpdlrr6y3vJ7cXxjlM5043pIogYjPYiqq4gRz9nvTcmrAHlGlyJxwTPIylj2
TvnWIrWtba5pWU4shuiG4/Im1WAFfPlW+ijCovT+F58R6BeQgYOp1biApUycLjTjiOZWBxkS2eqA
CNOhbVsdyPqUw3VrlwxnSIwkVQKvDK+SbhB19OqiktJIb1Bgy4ASlvRfaoMxa64FNyVaa3n5DcfS
zjTuSV2mU6jV3zskwqm51OVkglVEs6o57505a2whAiBD6RypFcGPChI4xk/dCxLbX0q5G8g72zJb
EO2TGq2izizC/qDK8cP1DdktFm3MqBT0UeQLvsgWbH9+UgOChTMs8KIitgIXyL60d53r9/bTE5Ry
2nNTK8GacEfq5AK0p9ST4hHGGXbDbfeZuF0bdYWUxQL6zxLd4dldnPZbYzU345f8uAbgJvDI6hLw
2j2wyiHnMjh9T27NUokwXCwCS1OnAvhAag5YJOCriic41R2L0WcvxG9NkX/fxKSs0PN2ilf0v8vR
LLjvcv583T9YBqjctUiTcs2zAlnWBDRuf6haFixtt3K1XQOVqsrcOq8V1yGuCiaPPjqCQOFML5Un
PfbB5Opm7Hf3wz27q7BbMdxaplLWNs9BrCifQw+gIIg9loonwe3g8E5pz1+kIyksOMqNAJR9HUEi
xzjgLN5272nAKvzvn3a8ESFCrcqyRO1zLjXJXKdl6K5DY+dt5/KF5gpjZV7/nLtZOobP/7VzsdlL
NoOiVkcT2ioKW3JLu/Kim0nC4ILJu6rL3ub98wAEJ4b7garCTNVnJ231FbIPCyiYCAI2/flPURJC
R6/9C+vskaB4cfQ0GQwsBmA6EMr9bKob105YRCwPEkdo2YxAFXd/ADXcrSiAxQpdfF0BUp1OEicj
a/tcSjVcWrNdPM7PmYNJWwtYax+cYYHgQNP0KbL5Y+gwPuDeI+Csp8QD6AMEBXXi05LLBzztQlhe
HP01eRhumpvCS5DVAaQG/RcwPt7U1vTG2tpLRiFcnVvL1Gfk07mv1AWQualH5092ylxu3bpYy+/6
oGi3hRZp7hCn74ZY+yA2uY20/scyrBCYwkwYZtkPYKv4VlQV78iFkZuRFDl1IT4oXMyZ44Q+etc3
gnCowdtqjwlrGHsvkJHPBbgJKHaAxP7sGaDF5JJa40N3yPAkBmeTprBqoiwT1HUjjrpUNaTszwfo
OuX3ElBQpMyMrgP66JDY8lgp6V7GvV0U5e7KVFRNjmkJd+ImBw0Qj68yW6sFj/9a5jwjvd8tKm2t
Ua4n5o20igaxBhxEfA/wPJq/kC3Di0yP7QgYVHbBc/d2kHUg5zDUBegyTZIZ1dpYQBYKoNOD+gt9
DS0xSWun/jIgS5lO1TvEagATfWNTmu4e8o1pmsOlycM0VuVz3Ub+3p6qCOwEvNMBFqqCBpcotfV5
AJ6+PxBd2nMlBVBmXAQATl9wQYWrGMfgzAQaVJRAf7f8DA2BkfntmVABPpcIPRgRlqAORNH3HRjV
QreRKycvV0vVWVXk3R3c2qA8ZgXONY6FFQ3ZM4UjyE09KAw+F0FoiwcFoJI4mL/3YGBjsznuHY2t
aSpawZFaUVsWUiyZHAnlof4kAamQoSsCejYrv1XI5IvNgodfAosRJbd2qQs2ifQlW1bE5/yge2Ag
zCztLbUXS/e6284bj4bVOoKzvsSOfAe2YZQwyhsRoFjJqgNC7hQHrCCxW5gFX50GSCioQ3Erfv7S
5RIXHT4DXhJFHJndKlVOoXM9xIKi75ocaqC9a8DMlemHVmyAlY0FzVrLPHPqioeXx1PjdCDaBitc
2zvt0NeOoI9hMBVQFagGmfWu33FMkFOCqQCwFlHG7/38c4s+xMBEkycYuwfTeGZhaJU3tRfhsV1M
QnG+HPXYBSnd9YuVbAKVOXyySgVvdJTCpQKa1KvaCvJNz3qDAameEUJZS6PPXFRlC9SmM7BAxG4O
SsiFpY689577tA7qyKlaPvZ8v0JH+GFGp0NA47n3JyR27Xe4l3V90/YOONRwZOh2IIYA4Uxl0IkI
QXcxlBMvPojBak8WGHdPEl51oyUFmPW1jAcy8Mgx+ab3iuqwrIOLCmy0CuY+KC8ZMrwaSiXx+IC7
ExKTCBlnFjSF8Z+uADdhx5Sdrwe2ZgBIUfshfkl/vWGtljGGyVlHU8xQUON6Zewn8TLKC2HCQDEE
czoAiVK+D9CorukylAkJYww04KSjfliDyZ7e8e76g54Nyx7l9YqiJB0GqhLMCCLjkgPFxajq8xyM
ToJOyd+AGj8tj9rBocrEWm+xPGlBJOkWswWB5vUtlHcS5E82qAMwh7EMoBGWJCWa5EbzrHnhAOZN
VWuDXAMhrBrlqNblUWkL4/Ja6vkd1H3srIcATILGldigtbroP0tRus3y9XtYGU+R0HvFIHqYqzv1
mV5Y8cSZTTQ7jZQcoMpxAySnyY/NzVymTxhMd2NhNDvOOKIC7AhifDOK/EejFp2JIQG3A/gfyCs/
TgzzHGv7xa7U8F5Jq2duENweOH53FDWnUNpf13dn9/23vQuo6ykSojFtQuRwa9b+DONCcziwYy+j
CKLcPgStbVd6HUAiaurrykGClp2ZFM/GVH9c/yE74RbcKhr45GRZFXGAPx/fsO41OU1IgqPLD3KW
+bNcW03q/mcrmIQQCV8jQOYXs5eY1CqhmlSlXi2DwDQBPDN8MpSScWPtpBqg2zEUsI2jmn/BcN7r
izBFmFHyBiGy2xTHFF2ZFvTYeTObc80CYJNPRMUI0JpjuAPvGFUG4fjnrRPSEVlbHmVeXkkPNVrJ
KaQFzDauP5oBIN3rO7iXz4DaXAOzjwhiUoyxframzf1SlNmagpsrecyOw0160zjanWE3/gh0U+Gn
aMrIIMYxbms/usFBakzNkX+G6K3mGJBD+Z/Z5d3dgc1vopy4r+V1kGQu9ThRsDBcYMq6V8zvSc/S
W9kJj58WT11vfQnK1ziLEszuRv7k5U+xXX8RPM6TjwZnsorTO/fLJ2tUbbqIMl7kmiTz+q6z41GD
NCaLWlQmznHhPJuto6rKa5L3cgoNTlfK0bBcdDOvcNqjsLFyTnwu2/QIivQ7I8le8H8TzHAevg58
68fDbLdKbOngyeVGwGxCxYzk0NQayBUk3APqOxBl0WbNVAQekL+2j8wW6Ha70sevtYIhgUy1+1I7
DGPsJmvrtRzoOHvNqarFjGaoHdRE5iBGRQXE3madc66MAzSBRhskyWh35vZ1v95rBGw3m8bXj13U
D1MxZd4KKnTVmga7GGyQAYfP3bfsAP5QO3JFTKa/hF8Su3tD/GC+p3eKVRBCBTxMQxAkc7KfjxYI
s6cIzO9I1RQCl6hPk5NLZvw1cTBz/K04EVnpykXKrrxgKKX1WKjqPX/b2qduyqiP4q5K88yLjPts
vEknmRE89m6bTyukgodaC0UoQjcUSVr8Tuqr6Kg+Kp4WSE5rcXbMOq/k1qC9e7siKjA0XFtFKocV
8chkWpxWyNVBIER2eT9+ue5AezFoa4oKDWkKLvNCiRNPgHZctz6v1YduPArN35j5/RiiOWaWrumi
li8gVS1KP8Z6/jXO/aNSgU9HU6bX60sSd7fvtzGaaAa5b9sJeYab5RAGTYDbC1qGvv4eSoBuEsxM
ZIlftHtk82d83X3/wVK42tlVTEehHIHJMJijs3oox6VQJBkRcGfJrOruAV1ea64Xj48bRgTYexZ/
skU5SzuWWpmrE2xVav+ucEbqaRg0CLQeRO0Zj6kGXjI5HlCDMa0Pajh7a6QeksJTi4Z/4crxAIEY
aGIlzxASSm1VUwMwyzJejHv1r0+/kvIz5B1xV5J3DgCsX5sf6wkM5XJulhhTBknzT6JVqI8ocos+
KzzsPSXx4BBRt8c8KajkqfhUiR0ovpsBvtfgXfcPi01vVpUZP/J2+9/nviVsD+ZZDAzVY+CdnrQa
5xqDjvyKt2SH6trU2vH8cN3BSbihwsPWAh3zl3gSm4XDgupeMQUR+YugWjk0pq6b2Qt7n+xQya2e
jY24VHiCkPdweq8d5yOkCbzRMYIeYY81BLv/oX7v3MUUlYrbEyj8xDO6qAnUasU9YtS+kdfgN4qX
u1yBnKs4PHVD8poA757WbxOf9Yxlk+vi2u5S7sIPcyNreE14U/YlbL+XPSMUsv4++fdNr3McU10d
wJPmDTEHZbAXrX67/t127uNPn424z8ZAJXdDWM/NP9keqVRKuDnY1+5e0QQzqNB6wWMB9QsaGq5o
Y9iU6JTgkd8e6trkPzAVXszmIAPdpKLG1WMUx6lqW4/M5RgHrB7S7jFQUUcQwCuHoiDlnkkYL+Rl
hhdyCK6++3b9LkSH61vJMkES681WDkNY8YOoojoD4AinRqY0rea0sCBOuy6xWQnlcrMiVlUrYCX8
fBNLlZlpJSuF2bkTddDBaKRvBOgP3X+oe36ZYk1D0ccdT4Uz+mOwIi8TQZXETF/2lrOxRTccWs1o
+77hsByQnJaH9kCcUHuJDtoD4UHWb1m83HsIie3qJMoVUMooC6OERczB3DWor0IpC7KSlQU0QW5N
oHw7hUCCcOCVt657CNM05SKjKGmZvupAEALLB4yydlyxv+WTcUvEDvgep6CGYWY1nPFBz8MsG9fs
tDmT0xkj0tEtpDbc2Q/9EmOaCSDRzPLo3jEQUcw7N6/QJ6Yu72IVyiIHw6xbfu1tNRhAAyfdhv4J
mHMyI+C+szCa5A/SMRjmFPA/4bl+8VqXjTWK1QIHQosjC3JurfLSorg0CaZa9871L8iyReVPC9/1
KO9Afkn5uRTKXVKLrtzfJ7HohNPHdVO7B0OAdBWyAxkPUCr0izV4oBMRvlKXtZMuL6XCQn3u5llo
p/9rgnzKjVskWt9p/BqlXvKag2Uh8bOAT23+fbmTHqHfgGmW9zrgDmUJZib/+ur2atl4Bf62Te3k
WKBQJEchLp7vxQ8o7jgFrBtgvBtiYIkJWJ+FQN3bUBR3NYgtACuBlOvzao26gaQVD4sjf1snk1kz
pVF302sFGDv0baHucymWos+tYcQiQaDLQQyyoMJW3MzRD8IDdwNCLcEevs0WtFRsCHKwa0R7Rw+8
egjYAPtdqvJh+GGtuyJLvaJ/wymYp8ESUlbHn9wv9HFDWRFZMhi3oYlH+WXdzpnYZnnqZRh4KJxm
hTBe5xFqAjAD8JKFgdeRqeK2++02RilP1caR7+ukSb0cXMj+OoKCrcrAX3PdKVlWKJ+cuBLy4HyB
ut+SaS6XNUhRMu4/qzMj599uIOWHIjdJeIThDRZN020j9M8RikF/sxKoF4MBAPRZGJf/7OvSXBZF
OcGGUoPAV/tWLqyewzn+XPgBKONgwZBJIv7ZBErPkCae0NfonOFVD2oMG9dfymPxIBwVIKxQEi2C
BSQnYmrKtuJF99NBPIa3acAFZFDfOOUy0GXDHXePVIlF0b4bXlAB/79fRz/rs7Yu5Zg0lZYAKQVA
SvUT96if0OBxK3d4y7+zEpm94pq+tUhtOReDFyQE8RseQEBArha5ZuO3+K5+6r/U0GxVgsrmURO0
pclEybq0mOF89/hv1kxlF8UglUrd4xdIgwnSazWo3//h80JlFayXoTkc8j9oEe49IbYLpxLSvqir
bsjb/3tCjOi8yi77ab539W7NUHFH5zMOWl4wE4uVXYyLHRuZOzVPnfrIl4xUfvc1uzVGxZsmN+R6
nrCVGPC2mw6A8NWU76WH8jF3sqfcYmZo5NtcOU3nzHFzFSPMhKEywF/lh/aUgTw3+uDvuBsC2tW+
scb1dx/P2+VRIShtyn6We+yl+kDQumdmGb+xi8PsLUdWTYV5Mqgav5HUHFIzWDtv5mqid4G+OUQJ
A1lyyaB0Bxn3djVHcMqUZlebGXOOgflBqWhVt/pQijN+wwhYtIr5oZE3VfRwOK9yMTfLRqDscQRs
48F5VzZfdNCECV1XWOwczBRgj+dDf1LugD51mw/OAph+AQBGPSrI/EMTz18/v2Ehc/Ymsj/9CCoo
KVrU6CuPH8GDlpxgQ8mscOyzCQxZG3zmqdgsNw0XQYR4LHnHgQIfPXWsGH18T2lNHmiIxGU+NHZv
69/h7vwBNhYxodsko0TW5iW3i0NwH6nd+sNPqBwSzR6PNdjKCHT0yH+PeVoRPJvwoTq1IuFhgpLN
atxE5WOWVVYRGY9Gz1JlYO4rFYmksUrQXkX9jkz8cG+E76Z3Fjs7DAfCd8mzeKH3CEU+uQyVBMWq
ynEcwSucT0prxtACxzRlbEn+IJv8j+EGMJ4etCJK0Alm855HLs6Pw4wau3nm5vNSMaqaGwGDxCQi
Qh84A9Klf1peBTsKkpcEFSPBIuxX3K8sARkW+c/IBs6BWWYkq70Sl0UqduWNhkyCRMrsdbRFR/LX
4/yG7tUB4lAAQ+aB9g3cFszrgOXbVLgK9aUvUmVOPP3mBg3lw+rXPgrgP5TzQv+qJLK5D+gizNzJ
UVOV59xFDOpn0VGwTjKRpEGTOfUblzcX0FNfz7b3MPJbT6MLMUBIZFxLXLv/ikv2NrdTW36XSLzI
XOOdYYxxwUpUcqTkYjGoIQqdUzDbHC70BCOkhJaXP/1BuZPhvHTBBZNTUCkEtbFX/1SejJ8kNlUe
8JETiGB6iz2nx/AXulhQKEs56iT66spzqT+zYa2McyBRYWhYe3VQ9Rq3GefUEv8mTx7E7R4VSFYy
PhT5S1dO3FlFcxPWwyEx1IGkXuKDdNBv0ucM1GKjPz9iAvHB8Lo/GIphBVlaozse67Aq1IXEmsTP
3fGLCHmvd+lmdAD3JEz4LZOtgOUhdGDpZy3jZOKPgAkTxbniA/VW5ALQWw8GX2T11FjbSkUUXlRR
/VaxrV9fu9xsnyUCYnn/IBbRZH0pLWbuwThxMj1lp4xq1pMEqLUHkEbHVgekTGIJAYbEjizZR4Z/
0g/eSM1ANtulqSdLBlKPqcaVUMk2py9o6EKm2mR4KePzyVQ40WqpjDMJ21m8Esgpxuzw3rV6kxDd
tyCEZNZVWQskP2hzLPpRX5ZSxwL51Y8WHvqvtVmFuSmUKqs0x3hpySTYbEzVWhnG/4+0K1uOG0e2
X8QI7ssr11olWZIl2y8ML21u4L7z6+9BuW+LQrELbs9EdExHeMZZABOZicTJc6DQnQThl/kFA/eF
nfrRmZIMSF4HHqvsAU+hCGLWHwz+rhMCSw6vjUvRy/OvlN/Yl1ESD1Oq+/F0wYxz2Uk3G6CrvKfS
TV+tNFaKbqkhgIdDKDojnqESjBsjUJ9q8JqDrgMzRa9TQAMA77LOCdgqU92E+JJQKMbxr8ovAvlE
Cp4o4uZbw3ptTICx9LYfSx0sLGqggLLTkWvMGRMwVOj76mdywmjSXfOY+bw+CC+WsqTecjKrtUA7
L2Zmm4HqgQdMiUDzb0+Yb5a8+IB2z8ATQeJZZUm+6yVR1KrFfv4KNrivH4ddFCwUKrAb/4hvDrT7
mO2zAMWm2uLvPUcOq2QWU7rKcwEmDmlneOI9QqmDJw43DjjRZjN4r6wx3zKH6lKh0XKilAJMbY5f
Mdh7hlioB0QZQAMTwbworYG5dejmlWdlmMkalh7hvVHHMsVAnB0Bms4+MNrH7l45ZV750cLVfUF+
LrzF+y3E+2YOebPPUgEIQpeQLAI+gsriDM/aztxf2K5O7T0fGb55JlfGmMsyVPyEXNOw2Lr/rjTf
Rx5X42YIX/39TM5QiT4ZhODvXxJjsEVzPpadRhyzGvx2sTh1FMdlTCZfKGHbRHJJHVQ6p9OpUz6k
Cqem4K2HyRNyPerEIvDKqTlr2pe5tHakt5ywIf5t/+d4IYuQMoXl71aKGtD34WEH5Yk9v4fB+/5M
NmiqXsrIhBrXqs6FIAVp3nAWwrPARA1xTsWlJnBncJ56gIR6oJG+vVXbgXDlZEyoWLJJloUCVRc9
MVSqoz0Ld6ZLbCsA9+dffxbuV/aYCCENUaQsLfyMnExEhuo+dY1H60v1lbIA99+4tOb0919dD97s
sYRAYTsvelLjjSs91S94Xr4TjtK9+qF+sSJXeWq97I6+uOWqTa+vZvLRaGwMeEOAJYvRFsLLA0Dc
nC3nfFWWI0gPZ7MwZpwDazf5oodkELsYaj8ozhMY+biV4HZTb7UFTBzBDAaAZBLspfvpRI8D6F5x
IOTdH4Cz10mORd0TSy8IwNNJAOAfwPbgWhqfOXvHiSHsaLfUgnh5jGBCs4s9iFQBw6DTtar9+VUI
aBsv+rPSa7V9NHKuir7WWKwSUjnw2CjZL2Rx5JLLvkfvNre8lAklSROmPUiNk6CIAtOId3pfQrX1
m5Rl9iR/DKWHcO7sGrzcnO3knQ4mwEy9FGuxCbvhWV926kE/SG55gCAFqhNM6KA5uvzMftR+c+b2
62h2vLVkJvCADLA3pRKBJ0U91MT2DDYL2aFqGLG7BPo9xdRkrpXa2Wf9mNxbe15JzQt9FhOKWmFO
FGWBL41OdtftteOANmVua8D27Onka/Jk5ryzf7tAAWr1vTNBWVGLygiNun9oFnuofyQodadgwOwv
z97tWINH+Pf2cOfU2hSNb3Qq0DPDm8mp8ocjJsoGEJ92jlQ6YHfec7zq9qc1RSbggKtohqYePu3g
j+AJAZnsN3Ev+qUrcxkXqIP+uxeZIlO2kHQOl0REeO+o8qz4TVIwKZ2Dn7t/refvt9fF20v656tA
kEBNPBWov1QQrKxqw+4yTuHOs8CEmnAgVlTRN0tzKOyq+96mHO2La5FBCib4J5gBYvl+DYTMTVbk
WIN+7j0wP3oaWgNnwYkOY/CL/xLBjY6j0ga5spcvQ/xgmXKNB+nH/7adTOzBjI2BWd8e6JMpdLR8
cfs54VSct4taMFu8X63WVoVI6JsA6nQnmg17UZV9bXGqNJ4VNo60Vp2XCawkkIXUlI9KvjMq2b29
W9sIhbcvxyIUqiGz4lCBFfUD9EpoBzD7mIHKUfggBIBK2OKOVxty1nXpx6/8fegGRSovndVOCrTu
ODeA8hOOR/KMMLEirpZRaiUU0SPkUXLjlNaYLwI1CGf3aBy4EScuuWC1lrwrp0JpcLIoywIYjPqz
+aA/0Qs49GyC7swjndp+Ml99LiZY4JqDkUsK75gP+Z2CZyhynH3KqkBLyj9hNl8fa5a+YLKKNNUp
znB0in3Z2n0BRvU86KC4JA628ZPsmg9QJnE4u8rJZiwKQRWnSSloV5NS/FAVWjroqHmzXwD1wHPH
f9lSSEFqMuQnMaz6/jQvYj0XkwYgLoZUzYOyG6DwjEmLkk6zYwaMyze1FY116BBJYIWwzCu50FYz
09IwqzSIIBhYVRg0W/4EZr42wXh/3xd9EgpoutXS8jVv0v2iwU4sCjz/36qbdREauqiPDaqx+n7v
JALGNZ32nyTJXr5LPm5e/vQN09u46ZCf0k/1RFl2eT19GvnYU7e2ysRfcxqaUlskWuOFhzbIAgVz
oTIfMbLlh2s7TAQWMXbZ1wnuyWoApSy80oG3urivg/ycOQDD3mX7qLTTO9mF+Njn8aCkoL7krXWL
+sdc/QgWwKFF0d+zOaNU2GZj7WZtciGmHdvNaHwiFThou/FoROHZAiWRLS1kH+nTPhpBPWp5Sc19
GbvaFTqLjI4jxichxAkm1fffPMIIsKhM+oKObreXyV3tdLs884HugoKYEiX8Z+irKEstQjgVjKOW
JiksgdQyNg2ZBAEWQfwrO8kMWQnAuc8LlWD/HQ6g66zIWGQO0ChGSt3qsEjJIGRghDB9ILxQlnkT
aJnou6Ly79NXKYuxSXdhlUtGZYpl0aKrxMSzfKb4vdjRsvs8IEdKYWhA9ptLY3V1lGDUkMGQDqEE
UI+yD1aCpBJJBtkM+FN725KP8Xgo889jMtuLDKF7Ff/0C6fmkC9TUe8OsGQADQprAEHjxY91ocHA
bQV4INTui4p+bp3eFW0X30O8HajBzoSsgdnN3jJOdzOJKweCs7Y8TZILaC5wy0uW212qNR6k0Fyz
HH3MP8lOvkBxUFmGL4sVgVgcn00Rzkqr7iZBO4Ho8Gust41d1GnoLbX0UnaNCeZfENvomRw9tIIE
9cRmXtxhKSWvCpudGpap3cvRaUnD71GlPeWqHDRx42uZ/irU8c9QqjA4rRv+0CafogTSGik5mGG+
a+V+dOqwsEZ7WixwVmhi9wH7/7GsBVBlG8DtpK1QBVViOUWfZ864lK1nDQVxGk31pXKiY0gdJXDX
JbsPVXMvVlrlUyHvkzLoqp2oxBfTpi7tNpTvJGXYLcoIbJfQPimjtcspSUZWWMk9vCrN7bDta2g2
6ZnRQoZziveVJZ4wBprdQfY2fVBTMfOmVNb9Po+NU1H1gg/GVdVWUw3+PhWGbQrz5Ha93B8NMzuJ
oDZ26lmH+EKeAHxd9MXdmIGu0hbkPnOnqDsncrcfs6TzB9OwbF2dwUpOFt2zDFLuhEwWEMfkJ0Eu
JFetxdk2IMAapHjP8EViBLE6o1OR5fVhlDoQHUQxVB36YtROmtbj/6U66QQOd6kQXfDU9A9jVXi1
Go3nwkjyMwnB5Lgs2TmbxEdhAiu5BTjoOM+OHvagS9Pz+0ocvbAJF3xzPNVUgnIA5Sum5wmaEqEw
QMIy3AszSqohd6RIEu1B1rKPaW/8wLBTbJeD4pR51zxVS0spmnrFDXsJ2oYSQJpaLZ2jLBXduSzT
vT7O03lMZyXx4mURgjaNik9zqGe9nbStcicYxiFe1CDL2wBi5YnTLjOka3rwmA/N0Zimj2K5BEPc
3KXD7Fm91u8wj/FRkOOnGfvQxJk7TIBqdriezol4H5ZghBvKxekEgkHadESMNMPmLISNGcRhf8Ds
+y6bptwp1Mmd9RqMeU1QVemBRKVbxsNTLhu6H5eN4JtmTtBWj0unIm0w1xI2RpcSty+Gym1bSQzS
KZTcpu0dXV9qp0m7z2I4dm4r6rgv43+jdwASWONdowxPGFZI7GTuQeAzDGfoFrnpkO+iWLS7RYld
USAPMmD7STbcazo5lnHs1eD8daY5ioMUslXSbLgklh9l0NeMpfAKpv2XqE0/RZICui+S6IdUMqbB
6Q1z9uSJRG5SlichjB7DIbzHRJBnlNkOceFQNwug0aTN9q0mHqzIumuV6CkOS+KEcn5fRqPfhdH8
qo+F+FcZtcMHOZWPcyKUTlOFO8wd7eJFWmxhElK3DefcQ2mJIxwXlR0rCvGlurI4xdZV3QgmG3Af
QRtZQu6Frs37/DB0MgalW3hzpyd2Cjx39+V23X1VzDEGmLJqjme5DgdF9Osw+qCTH4YUHaThNTQb
TvvoKtMxhpgKouyHtq8mVfTF5YsZYrbdOqgJj2/jGtf13goL/KjTSZLGxVguNHQqkIPhnhzp8wOf
MZ/zadgsOipNH08ZRn2FjoA5qk1rm+BQchxge9tMjAxB0F270jKuYjVsMjBz+c1waECXFGq7OeKK
SVz1jLFtkHCnA6p4UMY/790MybwwlQVWdMFabNPSXKtb7vG9FlfLanB4yvvYaO/6ppC9yYCu1W0n
vG6f0toA9SU03kH4dUXp08ukUaNCFFEGwZa9iA90/D0LWsTiCJBT+sDLK7JluqirgmRllHF9OSJ9
Z1Uwmu7jhwpF/XN+J81Y7C480/l7ZTed0D3AHIObBcbZ6h4VEynaDiMvhSADwFn8d+CN0uzdRjCn
pBVVTexn/CbN0v3ZmF2VTPYgfU4JLiNhZ7d16smDyrt8X0WB9/vPHps4GvTBqmG2h+yQATk3FZ3W
0CWvC+TzoGWNJE8FZPjrvYaKMJaZpnICkhpBIhfLXqI8Z/UPNHmhTtzZae5ajR0NARhGUH9T1A8P
x30NlGesMyW/WpA0QUmK0/WpBjtz40ZIF/cN9BsAx5kalwLXu516TxHzXn0Kw/t8OkLvg0qz8r4B
tXXDHS9UQqurgDxA57ql7ohO9wvlzsTXBt7pN3ler/rqdOWIKQpGrSlTJbPvJTEGva0WfHFoNyqn
5SjdUWCzdEZ7llP6bzqXgUQP3kIQUrPTWpNppqgTZ9FPJM3PlaMyPWVKd5TV/5phLkv6xw7b1dSL
GUW2Cjt9ntpLUjwIMiiWMBn4J8HqbT1sLxPMX2o8C7ADDP6EOCGENo1VHWBcmD4qqj/hp8XS8K0k
cMeCvg0iLe/jcwoWcZHKzvkhaKpa6zHXefOHV3mGsUA/4sr7kqJq9aaF98l6jst27/RLvTfm4Pbe
XdDcrJOvF8IkmmwpG6NEO9OfYyf52oBxtNjj1ps6P7TCEXba9wVy00AORKDwJz/r1JafwsgFyeTn
AcjRu4t+lHf7N/FWzqSB0KyLdJqxt3r+I0S7paxVew55KLGtZLNeOBPYlTypa7R88BAqLoFJQLeT
xOp+MImLeeCd3so8gtXrHtL7L8qyr+RmIkQdXg3RQOkb2/r+iw9KcLTKWe4mCBiVfvQHjVXGKhNX
8jpu5oZ66vRJNzCBTCUncIHI3eUFGYSvVLyVMFf7ynKxlOOUR9CJppWDdW/Zjas3OJKQn3XRnwwU
iJVDK1k5UJIPPvT9euiaWS3Tvlm6tDRr4WL9okL9Qf7cELd4hZBBCyxBYATVYqee4HalH4pefOKi
D+Vt99V1Gf8Rxau576oz27bBn/h1Y9emU7+oIJSgozq6PY+O/iw/z98pnpQyaPTgwASN3oGAgKHh
a3DS1V4f7refQivmVQzBrK4oJQKNUpmtBvoh9+gxnh77TyK6+BiK4gT8awztZfvfDNK9WRnMtTaq
EIhRLT3pmp1CGn5/mQU+hj9qV/6UfqW003j457Na8HadCZeyJJgjbmwipu2LPYFYz/Nl20Eos8zQ
HokfUbBwCeSuXy2Y9TLRs6yqVlJpiQAm45/RcQG7dbIvMY71O8XRvwSQt91lAuMEOZ9YGGBt8KME
Go6DWz1kB7zEN3ZD0AK3DsQjAXdaYKsOQr/3H4dmIiWkuqyGSDDbuSrkSTB/RJV8oVcQ2iAJ5F8D
OF7L1r5dnFXNSDd1uScnIFxR+SGG4F8g9d5FQfpAh1RDTA8kUdDGrjHbkIPSyofkoXz4DTWbq2vl
+2/MFmZtlfXZPOHnGBje6b9iWOgiKpw/k6+YyP0NoO2mK4PlQzNB24DWHxOxlbhIKpCJoJwRhFPe
gjxFi7wBV53bafaahokubGWHqbU7TSrNBTQqvhiYgazbPUWPAWoPiDsQQpPzC8arfW5jW0r5nfat
KlSiqr0q5MTwbMW4Vd8MCrIszAO5hjschBkXWy8d0B9QLUFQCz+ogwPpuSH7jRngrT3WcbVFJqL0
/yxkuyglcG1KIQ5uPe6VSrdNcbK1eM/Z4o2iHgQc6BVA70MzQMfxPh4mxTzN/TDJiEoAy3wtfCpU
ghj13AU9L/ZuHJt3tuifr2KvmQxjW9QXW6KjUZWICRO+mGN4kTGh8RvQQ55BJrtUspwveB3AIYAc
ogIQMwi0oc9GlVgKaFo/8tP79TyqhEEIS8U7iYGeh8W2RXQ5r8EDOcuIt5IvnhW/SVwQ86ejrYT2
+HHC2A2FhGcPeGgw7khrh0dT/A1ylWvYJfNDmFCs4XJegD0bjD9QtzZAUk7N1g98poPrBhpjiTkm
SbQ0VpXCEp0Nky4Qz2wf74rDb9z9N2ri9faykVfRk1lrQtii2jqWPx0nP9nlB8qfr4J8AGRUgenz
P+tWGn1nl4l4A95apkyE3XTf3oE7OvUtPF2btnhqMWzscSPfRkh/Z485lmaj9mobwR7VxtCAoTgi
wNqUdovs+ufh/BtbuxFw3plkTmebD6KatjBJJ6mlZ0G258ymVhuQIo5PceNALjvgtdR4fsqOb2mN
DC74GmajuzCoD+G+98NPuGfwwzn1Q6bWhKYgDXNgLEdhyfip2uVWuaQa9dMJGtOgTgZBdG4v+/xL
hZwJjRyQA33E6/STAdbjIx4Tb8farW+6ss82GwhavTmwAvimaI+VaeOLgsKh16WH+sYS2T5DKobE
MEOY0PT7Qn4Y9AlU30nitX20gxSDreJN/PaiNk/GelWMp0K+dFpEvN1CUomO3Wdf6FwhPYXpweJW
XpuxZm2NcdJsLCdLGWGtODX77BD7dLQ/3pHDaHM9cyt7rG0x2UPD/GKpgTjuEtcovMgS7WkHzm9H
caazilX+STJWJAiYWroiUz789wmyjeVUjAuDRrcRDBF9sBzlvQIq5irQPt/+bpvOuDLF3EaadO77
pNFBcpc9Lob2zZplHjfD1m0AaqFvy2HuHpM2Knk0XJaDR3NAwqbqUFWugGd5jNfN4EHoAD8eP/DA
3Vsto3eGmdyXWNLf+9iBDII2MZLJLp7i2qs/xgLlelJ/6a60juVRgjPiNR+jp9AZodgq1p4AhoiP
pnDsX3lxfaOipNy50BMGt+g10ZUOUKMZS5Xizz2o6lBa2mX2auaa6Nbjw+0PvHlU1raYgxlFGKcU
slLxu9pVD+IZsHpnGTDRb+4gg+v9j9aYgwkJB51MKlZGm8Pj3f83h8d7fnN46+nHAhJFBLuzuTHN
qAIHrSZJo/hyAFpKj4J8BBAeob7BrPZOf1x4W7l1WNYGGX/KDCmMixIGhR1d3PNiT7Z5os1vrI/7
xLC9PgCYQLEMkcQr5N80z3WpTjBHSVRSEwMR0Nb+uCDspDPGlIqgr3ifbyvWGSuTjLMYRdGqagOT
RmzrweI2n3914XIZGFX6lMZ7R9nMG2uLrMNAeQxrh0UKnerAouQR7UzjAq3jYvWJ96SwlRpNGTJI
lwN4dZ/CY1VZQBwIK5QeYVnHoEsKmrPinlSPUWvYaja83j4TW14D98TdTQfdJwqP99G8ALRDNNJy
8pV2cHIzd7Oe45hbJdvaAvPVQOZc15GRT74GZflh/jFB3D7MOTXFVsyC+gtQWJoGZTKWY1xSEqL1
DbivCkgcy6bgYkJFNX1zmnnp7+pJGRcJyMDQC7chgxmVyRe9leoVAVzCj5SyD6IkfbbSKPHSEWAZ
+W7orb0qmeMxEyWQN47+7a+1dbNYG2fOeA1YQ5urDbrtU+VVorovyKOqI2SiHRu3oX3b2mZuXJtj
ilHczUpp0lv0IUGtS4tRvBiXjlzgdviLYKv7yyicjpP1N5PCyiyrJY1WUVc1laL8Xa11MgCL0gea
AaEEwyVuu/qgFFoBBIoCtAHEuNiJvE4eMA0tKguU9n5x04NqCwjF9MDL+Fc+yhhiSjXZiIVCN4B5
6Y3RXaz+JeqNwxgux6rOOEMdV37CmGJqtKxWpkqvKbxG+yGXj232kbSQ7LOAdvjvEFrGFl32umGS
jh3eDXEgYmgPok9dOoIDNBGdjp0C3Do5WeAqYDHmmPMHeCKptFRe/EGIdnn5qhn/ff6WMcGcsiyC
uowiY0U08lOiLulZ+lVUQxFYCGo/9v4zyP1iEk/WcEQqk8SEYWi+QjVpQvwSgJ/vMOgj9OqxkF9v
H+jtvXuzwoTiotMjiIUNgPa0E+QoVOUuJlLOixpXSYxZC5M0syxsIzCyikiadOIBekd++Ll6ojOo
5KduUy780AAjfY8q6Pb6rlINtayiGWkpKqWuZuJVpoIwL0Er2Ae5qivJfWdHQKbqw6Tx1sixxLJ7
5RhKELsM7yTS0/izei5A12vuu92AfgvAnuEnyj3IJWCln+fdxfn98lhyr0nVozShHX3tPn02/OUo
IBDD3GVAh8ufueksb5up0F+zOtf1skyYGIA10sXu3La7GW3l//691vAs5qCRpI7iAkgmX2zBfEwy
4WHAVwMPj/LXbUNba9E0yDWLtDqwRPo5V2sZJz0yspZCNZLQ08dHsZU5dcFWcF9bYKJgltShslSQ
7Mu6l6TEcEN9yMWzyuVTvq674QQQ8wXUHci2a/VIq1kiRVBT4OlPdH6gFfGQIjjKmUq//tb8wFYu
WRuke7vauzTT+lqrYXDIMGpdpdN5TpKPOICB2KU+wG3B7W+1FT40wxShTSfKMppg7+1lcZZWegl7
WZt4Y7ocgc19nKXms9Akla2F1rGSgDC/bfRftvUfqyzZDZoog5iasKphT6GnYX4FuB26T8nso01+
4A8rXFc5lw/5ZpEJ+UTUOrUHRAwXKLF2ZC86NDKeiyRnuhP2c8yZIeQukDnObTmXM6hSsK2zA/oi
v5OA7gEkximkYPH6e36m3oiRKt69LKRK2stkCyt9CcHHpgCCK2DsIVIPct665sC5XWxt4zsrjHsO
cUiSQsUET3+AUPKpdnLHPIEV6fwbd96NAPzOFhNGIO5hhoLeU1AGeTC/pr7gGGcwaX2Qd79hbePg
vbPGhJS8MJtympHNAOr3Jj8nYFmkjG9oBx0swz2ZFqaQm994Ob0W8JLxNrT6cvSXrY58M6pi0fT4
ctJ99DV+wAy0M0eO+rV5phCMxFGCMQb/tZ1QdUYoxe8R8P57n5H5EUxykLUlqxOImqOBIv+kFGKQ
vG7QtAXywRe5RQuNKkxufbdkJuqIsjL0BO/TvnDsiAM4SfhF8jFA81Dcg5v1W+hrELOebQnvKb58
7I/cVsNVc2O9XE1kWQ+UQsg7zAQsvv5Bx9euqco3bj3FC3Q30NrgdRpunxvYY8LPhFGaGIM4i18T
tztZR9p5a+vf7LxthwIViuaSKitXQ2+WEi+JGWN3k5Y4USQ7Wv3QEi5Kfvt8vplhYhwGKfVGnXE+
tfvskboMRQuNyQXjy5eGuMb4Xj7Zmzmm0CWx2YDYD+bSk3A/izvJBE3H30EV5UztSD978ImBSoYr
3sDbUCbqhXEmLmqNSt7IvlTRaU5PBuFF1o2iCUfibXlMtFNJGE5Fj48mfxDuuwcJsqyap9sUdDUE
uc9Hrm/UUO8MMgFvQVWdJIDn+KOcnbW+uJdN8TRnYlAQ6XA732/HVlplSBdFJua419pY1qEEmLBR
FneKMB2KenkALdouE/UnZMn9bXPbW/mPOfa6IEBlvCwN1J+m1DqmPNrFouxum7hu1ly88c0Gc6D1
pE/DDpOISE5QAdVrpzy0k620ThZc1AMyB8NzpWJXXIAcb3XMsasrqYjmAZYV8WkGRWEpf729tu3g
/LY05qBNCvTg1EEA+DJT4fE1RpVS2zCPyfKtF7/187ESiHfb5LYvvplkDlg1YUCyj/DFskE8jZ18
ktX8iNvJmQwj9w1qO/a/GWNOWmHE+ThEGLlpPcXXnWWXlI6614IQkav5KEDCkucsG00vHLU3i8xR
U9qxMBcoa1+aXgp4HSfATVQ8h/II3reDJMSzgZCykNVYiaBsIWG69HCO0bGIk780J4mKg1EWhMEZ
fiZ4P/TQ2OOSJ12DKOl5WBlm6od+lKqR0Nmb8NzIkCUbZ7t4poZjV97npW3eTz/nPlA8zDy09m3v
2TwRK9tMeEliIQ0zyYTtJvOaZPFDoO/+FxPADb6v0VQxSxQi0+gsF25tDZj/TThBku7QVU30zyok
tkQQ5LGvwMSGdJoJbqHHmMIcbbX4qlq5G5LOW0ji/G+LYiKJoDVaOylwFhKrthVp9rJ8uG3h+knn
nVtgNOv9vslh2GrlAhPxnhIvFehX5k773YJohbXn0jzddgS8T7y3JnWi2dYmBtAolZ94Jr7lLXeU
BBs9G1v8FjrR6+318QwyoUTQoWUuFBaEOqVv4fQwRzwsxWbmXDkFEznEqdAkgcApiiH1JnBGjFGF
hyM0SYEBlwhvvoD+3ls+yFxF6lEBoknAeuJWuxv05qfZaZ9j6LdxjtO19hLjF0y4AANH2rS5hXtk
O54GVThX4UkcMJwKml0p/0oAjq3mzjHSR0H5GmPSgHyQqxc1Ll09raA0Do7GaPbKGs91UreDoqSj
ZvIL5sVds7q35Ps+DF81dX5dIvEuw2tDFoFhp8wxCNfsprGyleG/y2YzS2KikNylJgTU4eqWZHcl
CMop+Uzskm9U7KFbPHnHQ09uJuo352DRQ+YYoq4qkciaVDjPsQXh8zyHHGQVjh508WKnLJYXCF7v
F3ma3f/J8y8XntWlNZ4NvRgLmmgUaBYC5xzOCyc8Xc9FvN/RS3BZ2UAUx0gClcFNTz20/aSdjuev
0JGnQP48jvYv6ndMBBj7ug660ekmTkjeauOsshreq94HFNC2qlJKJ1qju/Frdrm1VR5OR4SbeOLy
Lzmc434hF1mtOAfsbYqQ1/08Vh1IUtmhXNvxorsS8XjCLJzYdalwV7aWqUab1kTWTCKIhs5PAlgt
bvvIZlW38k8meIVaZZYEsrV+1SsQYLyXxMd8fpKaguOL27frlSEmbEEgWiwbgrC1wrVcbtcEuBbe
w+L1uCfjlkzsmrNIlGYFy6Kc6xTgNgJR95qAQcDJnHxv+rgFP6A8R6kTeuKj8ZAAVPTAa2FwQvXl
8Kw+XzQ0/ahPOByaduow5tYMXjty20IcJ2EphNQ+n0YZAkxYqwnOHikEQjsPardPwN2PSYrEbb/x
VvYvRawK7XVRV8yrOUUi1tCyKDUFd6tuv/ygdDbtnbKTSsxwdLFDUS9k2vNRRNtb+maX9de26/KB
TrM2ysM83TX1MZWfbh+JbROmhH6fsqGvmc6FKoJRBkliwKB/jk40ovasBretbH+1Nyv0z1e+kepC
jbyKJ1XVwHQE5XKy/iwyvpmgC12ZAKomUhMDz45UKFT4RDH031W7exEOdKyZ2z/bDoxv5phPUxt9
nxeTrvgjlGj8X1NS+nNO0ciGo6Q72qiMPZSxcepau9u7+S/h5c04E16EQR5lKccjOMTn1cOqeUd2
4o67VJpTrmowVQXSyzI15XrExCJaDdgnnak2AwGCB+E+9HsorNEZ7t8AedNOxQ177IRnu5Au70CB
/UetyYsgxS1rTN9kkts460118UsBjKIWkb3Y6LwsyfdGt7OWdCc0qTsjXBq9r5FkB2qXpxwqtGHo
d6LXa5mtyOcMZMRm59e64S24tjQAQEyy5kjNnTWNpwx/Q1x9K8LXpentXPXV+bOYFX4mPVf6z7KF
DFWu2J2VOgnExwgUyEn0UVhyjww5ZSGy1XqXabpDapGTqDZP/9unZSdrVKM0fw3T5rBUJoYTZqdi
/Mxx1820u7LCFC2xELXZSGc5m09F4yq+5C57gseT9BUMa2TGxJAju1WQSY78eNv05ildWWbiTjOP
qUZqvDBHnR6orRmQCt30rrNHUnkzVPVum9s+mCt7TBAKo6SP8hauu8r70uDi/vcbB3NzWzUwjkHz
mcoGM9vaqrIYIwrgL5cbWxZqu+lVR1Kfw/EnZ1mb27iyxGwjdFXwUC/ijMwBBV5Kz+QT/W/Vk5AA
5c7J9gqdMeOXNtvX9ZVlZkO1vu1DUKegqPgbglb/lQH1QLFFxZlHzs7bUPrnqxSiElkNtQ5vIuC1
BMPk02BOrgVWcbC272/v6GZrBYhLyzJlgCPZwTmgY6JuMtG/tyJwmYmZPQgvg7IrUvTXs3ux5XxA
+n2uYtzKHFsgUkBTp8NcOC52LcXorXAWxLNAb4arrauyNO00hVroGtdSvuRjwztbmz3Lt0WwwiXJ
3MSFQhehy5PTj6+m+pTWn/rIzwQJvcVXsSzdOf+TdRkyOISgPg70CHPG0o70bVWhtJ67yFsGaZ+o
vX/bF7afW1c2mNPVFYpZkwxVnhGBNcFu8Kb6OIW2Aaae+qw9So8YzburWlvtwRGJOc7hRXT/gMqY
XiJWv4I5aUkeimYPUWrQXsZejlDZTsCXNppze7WbZ2xlhjljlaF00PHDhmpgbCu7wm2QJ0UT9Bgq
F6W16ZQrW0yZRNA3ajRKZTX4CF0vEtABsau7+hMlr6++8Ot13uKYc2ZUYmXKMRJdv3yc0OkmnpQF
Oa+Y3kzaq2UxZ00jg1E3IrbQBHW9Xdejp1eLZk/oOdz+Vpz9Y+9aNTqlA4nx7pKUL7oQu5XCa7tt
d1Te1nI5G6u4oRl91BL6EGc9CZbdwQ0+a/e/YKTdDkoD8pMeuUOM1wnFE0F/aVvPt9e4nWFWv0B+
H7nSWQd7Jx2gFlG3QQpH8MyT8FGHjHHuk4AL4qMB4yoUr8wxAYWMsjZZCY6ZHIQfiocW2hwY1P4E
isBTvEsPAPnfXh/HWViFXQ10xy24QOlL8WDHYeTPuuSmI6etzrPCBA+DZFVq0X6HZOw6wXCq+FOP
ceL/bSlM6EAvdVJkE49WpVbamUkOElihLZ2DneYthQkaALjV7UAZg9B7vivrIVBGw5nzT7fXsv1c
awCLCP6ojfmZrEuXMQl7AE52xtPgCp+0XXQY7GpnPhkBCE2BKOJd5LZX9maS8XRABogSN7ghi/N9
qkO+HopfOe/hdLtXsloY4+CmJUQDbvn0MbM7pZ8yLzUh/Gl9BQPrdwt38e6vUrQbwc6Pt3d0c3Um
6H8t3dqg715SPZSyFAdrCKOjHBK3mcLHXuahIugmXZ3flRkmxNdQZBlqDO7682WUtP5CKTTK07hv
gsTnFaTbwWlljQn1QiuWaZqgJUpVVJf6MmVVfqK8zWUNVBBabLc38V8M6rIEukI63EV3eRWPk1wV
NBX4L6RMMwCYP1Ae1efsNHmFN+7A5Xrb3GaCAXPE/1tjTnQUEVC90sc4Iqo+kP12k8UcE9tu8WaC
Oc49MhgZKGia1J+l9nihOS45vSf6za994s0G4xOCFM9FZ6LOwKtHHoV2WFjnBi8Q9fzX1JbHaP52
e9vob75lj/GKfNTUYkDaQpnRBZOIZm92QvMG3Ez5rm4yzg5uh6q3r8Tqg/0fad+1I7sNbPtFApSo
8KrYaXLc8yLsqJyzvv4uju/Zo2HrNMc+MOAHG5hqUsXKtZYUav00EeqjU0D49XeJM72YsyP87v5M
bnW//IbiJ9bIm8njKAfLAVaERMsxO4CAdG6e1EW5yQX5P9mMvx/OZCyiPkak60pou158yxXMlSQv
VcE7B+9NsYOw0AjQalCUFAqGXtUO7QJPuUt5ibEKgS01ziOmn/+CerAEYKqqzMtIUNLV49HVs4M4
XiXGtQ6CRGK6ifxble4v6+OmQApbgMUVOLSzIC5pkmigTWdaHleOaH9igSo7cJmaNguDJvb0FQIU
COxefjZOfZDGwxxE712VTzOLX6muvKd2Z9f4IY1V+25ISE+o/gW/s/3iZD/BTgDMN2ybvqOO/YeV
WpqBrQQylUgxjOY0BWC2F6IedojNV/RrveU+3xcVbe81qLXyOhublmQlknkAaZ5XpRDhjGXQg+cI
q63T7URqN0t/GNG/5iJmzsdEBtEwyEJEO7Thn2wvuvMbXd9tHWzDURhU/jzhtlqaQLghmqar7Krm
II1BbZYw/eIh8AsP47SUWoPb9N6+ww8xrPUXwkwb6B02bUXsfEZTqsYTb6SdKBVHA1n05de2nTOZ
HwKZZ5Abop4JMZ5bLXXzTaHnhp0LfW2TETDGGcVpJ0qiudGk32PC4Fkxk8zS8xJd8RCU2uGYqHYo
luG+xvyvnQhg34ii8FAKtV9ONTfDo1/1/Bn9/bXsNmdhTMIyy6nkGabo5HqFNzQqfwohsLtFturQ
fB1qFW0TGUy0Rv8rG4YdiZD2yTXHSm1OhKHLBbxplDGI8Q45uIpt+r5uxZZOhCUIn55Fe3FSYsUN
oBdCV3NmT68xN3CCUf4CzNOWM1vLZiIdoe1Ho4ohu+ulkyxFb0On5BxHzZPBhDqZXmp5vSCTRWzg
AxRt1+icJ7wtAezMEpGorWJeMAY9TTI10DyyPCigqOim6j+d4UMC/QWrbxTD9C899cjZ9BJ0P5Ui
dTivZysglFEv/58zMBFumTXY09KQRVJvnHR28y2+646dFT9iuXMfvtaFFd9wXdfWK1hLZb5/kM1G
FY5oRHT/8P2hZx2cYsC0qF4OHKH8hXNK+vfYV7eWx+iCWg3SEFCXrNzor9O+uakeEqc7Lvd0FpjU
VvEWAfqKBx3C0w/GFBaYZE1ICw2c9MBa0tcg/n75XDwBrOlr46BQU6qAKAA3YgZjIim//i8y0Jb6
rIJFOw7YV0A0HxLgy2XEm4SM8442Y4uPz3MGTlhWMwIBjOeiWT26qp27OQVdo5hEsjOpX4Fau6wQ
Mks4OQHlQa7BcuGBFOcZOAlO3DtqYQMWP3lWIsDmZhTJVAcxyU7w/m8XyliNYlCqSqJIjAbwuaq0
sVRgIV4WseXq1/dJ9WZlNiRiZP+AXWIHxE8jzL2gDRFGh7KWvanX0TkNLJz+/2SsQFb3WWrRRJjq
M3Cnc/sWabJdZ71/+Vybvn59MMZuJFOeDUUAazUjhsnd+KDZ8zPA23+ElVcc4xgrYCCNmuxMtWR0
QW4j3g/g6Q1jSNBkbLGnC8dFZ4tqzcpuTW94iN3crh3YUC9MLFB4qDvuoM9liymzxJQBgv0x6hHs
xxiwAQd0a6ugdHIo1Nvijo3Lx6G97BnOAN0zlLjBBYTPqUuA9wVmXhd6Obwc55NyxLBDkkFS10NK
02lhN6AZ3vqRIwEI9lt3yLJ3mr5xh65LbTqX5fLEMtlFLipFgQV5nG56MMhtonzjhgebtb+Vtr5n
wqtnOMZRM4CLilaPZrdtLYCxpJmDBWW3dWRPB3TzgwkyH7/yuXsGlz2DzDbqVDNezCBBkj14ml89
UnxZ/V69wWjkLsPcW+iU7uX73LbhAP5HamEgmGQxG7J2bPoimFAWASt0egRymDXfUrwl0KPv+Bt7
Ms3Fzlw6SA0UExvgyH+Zl1iSIMv1qJS8vCgHkEpMThJM6kFv+1t5IoltDi2AfEsf9Hnfow6jmpMw
H0EIhrn9JjsmIbjPQjX/E87hn7opMXic1c406pjgnhqf1JjACPOeYyG3L0lVNVCtAC1HZmF/1bzK
+qXAZ5FuNKyRQtlvdJRLi3fIez7L51YlDlnmX3H0DlcKSJSyxgAflDxBJdFBEOgsrWqJJQGtCSot
U19h96pD1+yyLmy6n5VYxsOFtRK3swZb1ee/hcjXhcAF/t+pEv1S+5PVmS1UXPXbKoasj8q4PNKr
gZwW2I/Fvmqzp5jk5LqaLaTyTsFd8aK6daZ7qwNS47K61yafqjroYskTiFA4Ypl7JVIBFzsjBwPI
S4A7iDg11U2/o4J9WUEEpgLS47NEYoRRFmZoVmCM/RQ2uhOYoYeBO9XKBCH8b2r6VxprkzGOMTVx
jRBFvpvtDl3A3Nbd+QYhkkfJaFVOj2mzJCh/nO59jmh1n0uXmeDlQoxZiaDhMmJAgYtYOxgBJ6Ig
D67m1q5MsXfCZPBRFZqB6kycOOY7o02zufohzIMxwwEzKlUIttN4Tz384sS6JVkRoGOT8tb0vwJ9
sPlpkUCapqSr56jRRCkadaIdtqG6G2oQNP42utFKEl5QuOnxVnKYbCQCC0Uv63C0U/SkGYUjYb0N
LfnLT39z5EsmqqlAEvj5WDxMNauriRh4+xR3b804w3cBm5V4mWBgCOO6EqXOYh5FmhhTPyEaBOje
/fwM+NscYLShH+/jx+K6u+t8ZK+88fJNFVkJZQxNOMh9I2B8z1NiBRlrbgIUGzg7HBO6ablXUhgL
M0ndEIi0OKMt0ZsAVspE8NOnPAARrSqIj4mq8dYNttXj4zKZ0Bo0B9NYA1POy7AlZSnRsWzA6GAM
9xwF2bSdq5OxfltfdFOkPTxA+vZ2vOuvgn11DMCUAu5LVAAo3a+e+NrLF0ZpqUKc2e2VbOYJGEJZ
90IBhRF2NIZWdqUvVS6V2u6zQxDYPDg13mEZs12GWRmAUBKsAyEg+PJueupEbAD1HTaPUZSbHXB4
8pjLOR+SHVMJslasFA01I7j4BwAoH7rROOgjb2f8nEgX7nb1+tg2x5KP0TJneAij3bsmlljjgw7S
0f2CsnKG9qhWuhMXXo13OMZAj4UaAGUTXxD7in/01/jYP5VPQFjzq+9x7NClHwyp7DgqS//oBbV5
XzhZuadYMc0BJCSSV4sUUTiwhAJ80Ak2udLC7kFflkbHGmlS67TD5FTd82X5mw5Cw34sOEI3QCmz
JdJJRRfXwN3cW0ul2UEitdZYVzsN3LWXhW1e8EoYc8EYbNXnAiiYCBlbRwGlUGReL6rmXJay7SZW
YhjTnYJoWjAkAAydEZNxG0nbJ8JAsCkCD814r4Ovvl6RZyTLR5yoAUfpMkeWPsROLv64fKJNKQal
mTeBcIsxos++CGCKU5aQFC8dQ4rkKRe8LuU5he1bMwj+MSWKtskICbs50bQ+oasHn53rF/B2NgPq
D1lso6IDaP8s5TjQv5e1ncutZDHJeJhqWpcp0IbiJ6BXPenRiLwezAR0eUtL/cSh5B0yqFexqTmA
ZMr9Sn9s26CtfgWj+mIRDWqg4VcIO8NPd8tOd0EPA2xP2gOh3ohjV7ZV5u/X1Jg3MPSGoRstvWH9
oRTdIXkdA++yVm4nnKasoxut0V4PIyMLExIbC3Cu/sFHW/GrK3YEsnXuVNV7bnBmLFcSmfgoB5mt
3koUWasTAJW9+EG32PNspk6tRYoVxTGgunsdwDc1cZJWtDgn3rzVlXz6/1fPHdWk0swokSalYWjA
GOyHBwpMVT4CnMppsBMnvig8noDtDGYllYmelk7tNCFBWy86Ffv0GB/WtQ8uzP3m21xJY2KoCjTC
XQgSXC/v8Uw0t45VhywnefiWSHdT11sk2cVK7hv3nMul6nLp4zIBVJKPEqJDqOw/6iTJqCsFjnK1
YBRblL9AichVYMbk1UJWqcumAr9L5Csw/YPsEUE0AdBkE9SZZ+CITWCmIlGR2+uD35m/G+yUhdkA
jObO0qh1L9Al46HRbXn4tUxGe+pY6PqYwu3RnHPYCyoCU/8ngKH1HcUUo2tl2eDyZn03pUoagjiQ
TqsaW4xahkD//+lTM7/WpVLYUzTdIa47RdwZra1XqSIuw0w9SBLOYAyXfAYASxBJ3qyIr4YZ3TcJ
Ypm0jzrO+99Kz1aCWORCQwZLQx6iLFgGbtg9yQKPqnnzqa8lMM5Kxt6UPqaQQA1MB5IJUCIFO/oC
1ABwQjws3E2nj2kNYGtrlBeYnduQ4jkoaxMG7d/D9G+uThOELyAfpTTNrErgv0ZJMSUaZimIalUk
e1L1CLMTbbhck5y8AARoOJCFfNdJdpMQ/Vkew4PcpA9FTg5COu0mPDWrnOv7vmu9EWwGt2VR/xRE
zbTkKvHadMjsPohkzlffNBPAAFVRCcawLYi0P1t9ccBQHgbL8FFovTsHbFDpy/vO1QX3axMMm9HC
SiJbIysDsUfjvNPAShhet981QOl0R92N98Of8ZS5oSfwuqRbVn8tkVE8Q817I9ErcFTRNdcVO8RX
tui555M/32iOLfp+KDsJqwhAOz+hCObkoBTFFvuJYg6ig/Afpg/Xx2NCFex2CwXkIfxSfpeAAIk6
r1BeLjuwrXx8LYMJTpaonxLUWIFrWqOwOc12YYLDE4CcygKWX4lzos2nuxbHxCJGOMpdBsPrKdq+
OdEtT8PJe9DDzHv+cuCWidU1DRRmMkbosaD1+YPhv8HETiNwGqPRSVNKjpz7izTYl69wy8CuxTAh
wDh2eor9YLw0FbVvzPWOfgR4B86DPvNN7wGrjjwKrGwEI6mfD5MV9ayCezP2c7ON3G5p/6gqua6l
Ft3PiYsN844498npU3EwrgZ1TTgd86GkWtCqwWxiv4FNb++nyOqvyzvTq31hQIUdzPDdgbLOBEf5
lN2Jx7azZKd+nIDWVXvNlbnP3Mrm9XzPPijzo5ioIA8w2lYtWuKrYnllaplttIojNYt7+YNuioFv
wQ0AjvKMZQN/eDYxcE6wKWCOltj0uz6RrgBJ+e/F6DDOKrwLwg22X6eD0xZ2X0z8WrzLgPTfux2v
CXQWuuHC1iIY1VwAfqubwpj482E6UeLJ3quu1R2vAnxed2bkMM4GUAcGhhv7xO9AGIi9HtQVekoN
DsZUzQJzKMBUsI0gvqlcaLyzx0clG5jgxGdCdMoSe8ztIJRZUUAlsG8sWHVqdTd0Wi+61oBWtzwJ
t7wtGfnMZL6LBGcoqCZFlB2Yp7EI5aRKTRz7rSt5Mfq6mGne6bR66wR/9GOwB26dO7RggRkdTDR6
71QYfo0XUfgmzwVun//jxzBPQkbVaKkqIfaJVT4XwQ2lqKCDQmVy6r73j90VH/LnPCZiLoCxq60W
RDOJy8SXfsq24qT39WIFqhVkhx4o9yAvV3ywbKPLWLhkckBgDojT+FXYF3fcsbmznV/6U0zkJYqG
nTmZ/RbVrOV63OANFVH6mgf9a2IED0MVvIamdmiHaJ9UumOUhpMsyc/Lz3fz5leimZvvpW6RMtlI
fKUmVhv+FgoeSuB7YZo1wuvTMRdd90SbxzSNfWCBifbsFk7pFzf9NSVaEexwP546AMW1N8QuDrH3
70d7mMtlrIcsNErTxxV91WhMFI/CjeTITwC1cojf53Y5WCMiny9An58l1RBsSBp4sQhYa0G899nX
qUmtmNk8Q/DPYg/eHBv7JFjqB1Lv16bczzMYKlARMRYAOFuTKMxFV5hBLudYTvCkZ1dDCm9UVuv0
joQpIuHx35fPGXHMxaZAfVQMFJX9SHJ0a3LEqxDzUqGEgal5/wWAFhqZsnq0Ph5jnrUuFcYxpH7T
H58rEI4O9uwR7No1Pn9l4HzI5/PpWHrTsG4AtaY0iU+pVJv5SJF2TLsrjrqvnlKKMPXW3fHJuLbe
4+qQbKYm13q9tOOS+CnKhvLJBBnB5Qf/Xhc/u0bQRYMuUdY1FM4/q2W6YOckJS3wcnEw4QYwLItT
eYkjJ9aAKcn8MbDMZxRGb3jwwOfJHL3SlWQ29QgQ3Ioyzqb6YmZFxi7e1e9mHrAyOXErjFFxUcM2
79MANj9qFBtZNhkAlpRNIfbTtdZVhRpeHe+Ec6dbUa2BwX7FME0ZzFnMS2+SMW0krUr9Og4aTGD2
ezmcXsK2wAIUr/S7FdZROmNw7tHFRZb9RUyjOFInNfGD5BCNr2N+Yyg/OCqyeWkfMs6AnOMokYOx
Tv3spB4Wp/CSwpJCK3/VHkZHBiqDJFiVwLnETT+xOhlL/CKYibpEKk42eN0+vk5zi85SAWHwRzBa
QBQ9vA+RF1Z3H9/KjvxSv1w+9uZXXJ2aUc9wKedOaMzE7ztAFfWyFUrfwPFji3Xj/ntJmGsAHSca
trLG+nuj7cSg1KrAE0JhF0eFh53yu1YBYEnCS1W3DrUWxfj3Et+RAMsx9k3MbSxghAZi5y0Fg53u
KAtHaItHLbF5C1dbSrqWyniiOO6a1sRqmZ/2wFA0DAwAVU6DDsHle9wWg6EUJBmoDbFdEFITMhUq
DEqS32HRxJoVEBeQu8tCNvUSJJd/pdDXsuo89G0smEYfIzo7pdcocaE87/bYorxvdovfY+LTvNcR
JNN3EUuW4Jjc5aKt97j+BfQeVr9g1Ewz19FIQwgj2tmv+j7wez/3O2v2hHTXod3T81ISnkhGbyIz
6wshRkgqzoslzb1V1pxHoND4gHVE61MxSgJWpKlsDcRHTZDup0i2tdyMHJD0YDw/QMSELX6riQiw
P3rVDVsQY0SlO4TGjThrD9My7Ro1ByytuR9aya/V3Ova4rAs8r4YF7sM6qOQ1JE9x8FpaEpXUvrX
IcrA2ZmAUMpcTr1qvghB/JglzWiFpImt1uhuF0TdZqNdAwnuGjwoHAJHri4xMVMRVwG206BLQ+hM
r8JNWDj92wKoMEzyHky3A2S+nZ6kwh1mi7ZDxSMvy+X+BCaMGiogz2UAMvLrxkr2FIQkckx7As1W
Bs7oE2ns5dCfaHfCuDZPwVOSOJcf1Gae/ffDA9ObWT0pO0wBZjougbZFwt2CgBi8QKpTPDdYF5ad
5krYc3trm9oGf4mpWWJi0JLRNskEfzQIshKkmGCqtVskH9MPsovfYj8+FbvBpSwz80u5OAvPTG3G
ktRX/49s5quD47RT1L6FpjvNic74d/sIo4Be6jfu5AIGFlNntswtaPCOzHxppW0geECxTVwUy9D1
Y4lq6JI8akXpJXV3E6S8McFNg/z3oGdw7UIrFCpGghO/alunqJ8xnmyNw8gpVW4mOh/3eQbZLpWJ
kIRjRO0h3SsCXY/THGun3nd+6PHq1+81yTM7tToUExcoJigEOuXd+kpoQCig6rIAzZIDw9ATrvsR
JZIZI0rVWwBUq5i61B1car3jvBqqoJd+Bk03V04AsAAlCev3QyNufycXEK4JJmh/UP6XfLAoN3ny
NI12/uOyaJ5kxgGmeRyaqYQLkAugOc4RkBgCsDcEA5wuwiSCFhfHsZ8vBCFVWH9hxuPJZT8XbQ3f
QOdGykPpT5Ibv2mjpYEwornub8uH6KD/apx6J/oKD73rvEnCiGe8H7b7FFKXAjKVK41Yya/mNnXj
0G4FS0a5VrZ6LBPfIZX4dfmiuXIZI1VlkjiXEb5xtsdmiS08TI4OdJJmp9yNTo7eicsrRlMbcEmr
GNMkqUHXxiZqq3RPtEW1UwGoAX/paDOcWL0hxhSZYhSh5Q8xYqb9boX0Aex3nCIiRwTbuGuCJhbT
BloqTTU60KgkFvvLn4dzV+9todULNLNcCusO1q3PUuDdY/IlMC0jRmTbLlaRyra8FK7Zv12Wet5t
eldGQ0OBXQHxJ1tHarVuiWuley9/4+HTspm2fye74S75b9/hhyhG76u6nLpwgCit7G7TMD6GVfl4
+Tjb5hRpsmTIANFA5P7ZjolLVyn5oCe+8YYm3eBNTvPYLjY147kvPGu3ptuj2twOVorhMEu0vlDc
2fRTq99A72H1Jee2S0p5kaCOh3CnHSQsbwXOBBy2xw78MI0fPQX3yrfLB9+0oiuZjEnr06JoJhMm
rUwmF7OKVkxCO9V+EvVABOJfFrZlSUwR3DcKxo03Ov5hOgYZys3/xFgLDS/BknQ0HNUa3Aza6iJs
5uUpG7dqIqXFeAFyP3CgMSfMpUhQAeub+m2aOksTHdQIcLvj5HLORh0uY7M+yWG0dNCmwphzaNB4
WEqLeNIutSuXNJaIEK6wuaHjxrv/JI+xyiRKFnnUzdhP//SHHnQqqVuqVnOTgFXFtPvX8BENEie6
m674fZqtct0n4YyBjrsoq8QFqTTmy2W/d5NvIcqQoPihKjvYRQ16oQxDEYjXeanCVsHuk2x6Matn
0gQRiBgm1LWa196l7qGq/QCDtljfjg7GvRxa4v3lb7thgNYS2TGfqjESDCcgo890xQqNn1r/+7IA
zrckTPUzAODDoAl4+UPzSgZMgQo/jUyxalS45Cm0ygHQbfLLZZlb8eqnU1GFXt0jdh0TcQHbK3KP
wTFA3ukG++WOjhaV/VdQ2zkPkW0nEmK0vTShnUZLvFhHtItyHwHALVr2i23g8Qv7jNjjvwYIU0B+
9fH+CWNVSaOETRrimGBCtLsBPZ3uRk9A/n7X6oLdpM+Xr3X7lFivUgANTZmwP99qo09dBzpJ+EXY
tiF91JrK0jJO9UfaSKJwqA8pzLebxBZs1LIc+9EpfVYby3yNvmF44J+5Gay2yBaNzaZnsGt8AQtq
+z18SGecpTovWa/SQlojNPdjNHtwWrfKMB5Hov0gs4Al3H6wNRkr3Dqw5cDkrhTLSdPiG6TAPN6q
rUjk010wH3iOtWgiJaK4EGxcUTqiL57slKawsxlkl+W9WT+PYY2VaME209i5/Lk3/Ocn4VQdVo8I
A88ZUO6o/8znmzRDgCdoQNcJsIwmZH48K7zhM55+MW6mFNRRqyTol6I9t1hkCoN9O/KAWnhCGN+S
hsKklSCZ8otwsIxZt9HiRXHI4Fzee/R77jM/FIlxI2GsZbWx4PbEA5htwK/b7GZP89IbHizbVn3p
03dinIaMOfFyMNXYV26Kx+lhfDJbhFeAxxyfIlBNT3bzXN82b91vvfMiN3uSOVun9LNcOCkLaFbN
8tD0Zoy2JC3S5rWF5RErRbxVBv5ljZR5ohgLpHRZmFYaRNEZCulGuqXRLLgT/tBg1viW2sJTe0pP
Swg0B8lGk9kOHygIWOxxqwPbMdHf78ti/AVDrqfYTPkoby0/Qt98d9SZ/693Ct8N/YcwxiqhpDRq
I71iUwdDJXkz5peEcJzm+fIII4QxNu0Y9HklogGbnUzFhslN3RzZODrodWkJ0KN6j3E7BwOZO+FX
etPvv7I8QoVcUibG6BSY2al0sN57c5Q6pYjBU5HToeEYAJOxMpOUT+aoq9AhjJyoBUjLlMrVzefL
qvq/hHIfn4y1M2kHHDKCTzba8bWMbAvMqXbxolmGlezkY8s5Fc9VmIy9kZex1mMqD6CCJ1SNfPXG
sFDPt2OHB2XMe4WMwVFVQY0kfCW0KnaaCr2QRhANgGUEDopzi/RB/+/qAKbPzz4IpFpZGvUIBpL9
cCqBUztYnbXY+W12+G/Bt4KM3zRMRcHs52dZZFTqNlczfDEdVPbhDpwqGUr1sZ2kO9FZrlAL4jiJ
TVX8kMgG37VZzE0RpKigtIadlZ1dk2ci8rLErWo4WuV/D8aG4KQIs3DMoPHopS2NI2qglrE0oNPR
ia8w8wBFaQGgrx2AG/pfpoE+CWfCuTA1GrHWCLUq8XeAgrjgNbIWLIVpzs8cEDWw0qmnc8+8mXZg
ugvjD5pOuZg/f8yxK/poMdFOG7xmL06WGVgksCgM+2RH1xgvDO36proKfkQtwvN5N3y7rLmbdmwl
n3mOmpG1wdxrsd/Xswcm6KdYFTh+dzNQXolg9DVcNF2vwR2I9vlTA5atsFSdOG8TkDIaT0uO6VCT
8Kzaptf7kPkei6xiQo1owtgnqHJ0dAIJuOIAnEvt3hmep2v+++B8RHZ4GbvWfVqSOfH1G6Bf7prj
iAjqCy9/8yYxwkV0FFEwPca417wTkzaRadDvVCivAw3ql6x54+JWHoVBaFwZ3YefUm3XipOUPuDb
dpe1Zbt6tPoFjO8VWsydJAV8b4MNJYCY6iIqSKUd+0XuDq7oYMWQP6qz1Reku7x/z80427QSZC0Y
IHW053eCv+ohR4FFu6EcXImLHXCbB9q2afJWIhnvK4lLGsk1YnxgdB+XRHqug9RBWMdb3t9UnZUc
5v1XNXBXzKj9KLM3qDPyO37b1aKVHOadVwIhet5i2JHO8aLLaZe/lRcFND+eDv6+AD0iNbdlq/AX
3eXoDO8qmfdfBkIpySWqf7TIEe9idzrGd2IJwbP3Xh97KwOAk3BcMuetsOvMiRBLgJlB1X8eOoRP
z4U8uY0A4sf8OjFQHOx5YO70S52FAB83rDExf68OiLIXE+Xr/LiMr3k4WTFmoSTUIMSBi9izaeBW
0hh3BZBJFVCCNSJtjO+M1/Fhuf869tZ2nWoljTE806Q1A1HQfhJ21V4GDF8KBAbdR5kac++8JOJ9
yun8JgF+oIDuFIPPzE1OS0kmHRkEGgEUkad70F9UiNohMvW1vShZAIozKDf8e023+ml+KwtL0azE
mne8rHVbeT9+C3PPQjEDREeDydXH4E+tBLegd3CxBONzHsn29/yQw9wwGMzrqG7hQlTffMUqwxHc
ja7gdzBv/FnSrS4qFl1FGGsdUw9nSOLTlNTo9Ss0XG32CMLf6nsd1xt5zbH40xzR6rMprKJVgk90
mjhn3Qw5PoSf5eGhWcsNIJr9qggSqxoVxFk6D4hl87uthDA6pGVyOM9xjgCgIqe0rE56FlxlhcyZ
2+GJYdRjnGUpEZsQ6tHVVtu/aQS8rCMPyWkzkcF+MhygQnceGSeB0HvJ8BlRC5qMU9n3Loa5QZmd
109llmecYH/7sa+kMa5CjstK7FCZRvECpX1UhEhgE5di2gOuP7dEXk9/+w4/Tsf4hyYrx7EIsV2j
9Ghhhs96/WPIefRp20bl41SsPxBE4ASkFYbSy7BHgXS5V1XUKIom9bXCPFaFaikkteumsssRCY5i
9fLoKqRMvGaOPVWNYF9IewVu5mtM9KMNiUyk6KunPl1epqy7l+aqxJpIe5zV8fGycdiMEYgOSBEd
Iy1nwN36VDdqbeCD0GyP8guUJ80Td7xS0fa7/BDDhDyjWFUpoa14ycByq9hbycyD6N6uNmgiUKc0
A+dhBzOnvh5BU44sq3UnNCAyB+n4e+nve4ISQOaH/3o9HMUiCdiLGDGQ0C5n86tU78x0CeFLuvG1
ACV5pA3e5a/z3pdm3dVaBPNeslFVosHEJPng0TGgBFOg5s3kIAT3qiPt5gDD1V6A9a+dpCN6oE76
SKNWoBTaxVP+Q/YBeGoLe+nX5d+1ZTTWP4t5VpKqFapew3OV066AlS9e9fQQCzxvvaU1KzFspkUS
YL8ZbYatAWA8thPoPbiRFeckbDwgd72RltiA8qcAFNcSpsAX3ao10ZIIr5DDOw1jz+NMKKSRbgV0
A5B988L4HfS8kGL7OBog7PCQgMRA7eEqNx3SNFKEGrnpPCrf0gJjqVJ/n3eVHynF02Ud2MzXJBng
FqgtYH2QzRjBAdHOZoM0pjgpD7RVS2tTtJwSg4jWxsreFQ8DnWweT0FjTKFogJhr+Hy8XjCi2KzR
rJhE2e2i6WgIlV/1rS1OCPJzifyolIHSU0XHqRR/io3+BmzWq0EqDmWU3eoFupAGqIiroQWhMNmP
bXEvFOMRrs7DPvxLp2r2EJR7zahDK+7nkzkFhyrpb+JOyq1laJxeyiJLMMrnSY6gK/2VUkY7NYqP
hqovFhmWH3FEsn1NkkOlj76hZ9/Fac4ddDCfu1nZwbTfhLJ6jXX/fRT0x8ycf8lqfTAC4vUdFq3N
AWCNiSHuylnkvNpNBSR0JwVzp/gX4+r1UV3GSJ+QYA+mExiumfHWfzdtsLQSwdgrpChinKTwt3Qb
jK47Y0qyOApXsgezdEhSi7fGyDsTY4liKVVzEgWI55PgexmHt4YSORxF52kd83DlJRgSMZdh573g
LXts9hRsV09sqMToTc+Aib2nhQLCAwLa7EZIK3VnAncSdANWqpDAd8EhmG06Nh3su4O67/1pp9va
LbmqvgOo0ptlq7ylXOz8ldXNyqlEV0aw/WOoZ2BkSl1myTyjJNy62WNRYudOcggwZQpMvyBuK0Ca
CsTh2OM99s1YcSWYjeWnMMYTmGFf0swCyYwTuulVAXQU0y+98eU/KRKWmzSkLPDpZ3FwM05jX8IR
GP13efqmAvWdo0ZUTc58+UrC2duohExLIaFxUOqmE0SG04RQIdULXvgUPZuVLYwp/D0R8zSmCGVn
wN/Ssoz0Gp2qPbiQS1v7ZpxmL28dmn+FDq+2tW0BPqSysXAJOmS5NjHF2jkUc02ypF3iCfZP3Vfc
/Ibb8uFcKlsZIaSWekBQB8AmBzIGwiL1m+7S4QgFBe2Cty62FS2vrlRjLIEYiDpwoWFBSVvXtqCV
sWUWWUxxG096j0nh0dRvNEEDQHgg7y/rD1WPC+rDIrzpVYK1adqoz0bTi6rFW1IMhBOjCK1AwrSL
1l2BzvvnZaFb+dP6wNT8ruKJEHYhaQh0KB0Uyicf2cKMOeSh4o15XLbjhG1yqcMotmUKOx7MuSWV
P8Ux5L2/TRGAPcLSlgxuVnak1Zj7BlYuwcLkbM2o/QD9w0KnPscY3/RHdDo/fuA1t7ZjpJVM6lpW
9zeb4QTw3Qhr6H9GO5gtyUndSbQ0BfP7058EPXp/BDUJx2NtfjXgPwMGG5QBCruTPYpYC1UiTEPI
s2rlwbPcY4q7XHgXSt3PmUauxDAGbRyHORkMrPlhK+JXLKiC1dZYiDNjTMYU/S+lVIBGSBcMU4Q0
qoTtIkQ9i623yU8h5eF1bJu71a9hzB2qXKkpLfBTtBRc3oezo+ceOVJqsvZUKT7BvNb9FzbuNy3Q
h1x2Z3spB1KLfREjRTMOrd8dS91t0U9UMPDWlkDuuPwiN7V4JY4JgYGqphZR2ce+ivEnwJNhc4jT
U9t2vCsRjJVLohqztssQo40eo0iz7CK0KfeLi3FPn9dH32weYAVbQwphoizCEr0AyAtA4vES+zqg
oerrFjTihtO5DSZJ1NvWCX7SzqScWxOvPSpvGtSVZPZttloWDmIbw1MtXnvdP2F7+knek7vQB3ue
q6LH3nrl1bADlwOAvzq/uQpvMH663Can/KUvOY9223OCQAHsRGBPEHUm2osyPdRisUMv89AB30na
BZhc6jHlB/qId8jQy4q0bZtW8qimrWxTs/QyVp9xfjpIVB/U7wpO3biG1aMEFIiAP+Zt6G4OaGBI
++8RmfRUHgEtIAozvXIR4yDomISW6tCATtjzqrSb02drYcz3bfWI5EGA8wHRHcjg3W706MoUQCI4
nnk7Tl8di0mspN4gQAID4tMY2dFtfKzf8AFPxneo0TWKqaO3uFjSLZ3uGUAnyTWdGEdr47/UOkF3
pQPNV0LWwI6mFkqRdKaAOZFavKnE+2l8knjALZs6s5bBmAYBDQvBFPFalYfwniLq1leDNVeWiqaJ
6CRu9ZtX0di83LVI5lnoitEHwMumcFry6PSahUzgTrDL1+GY2iloDk/Ji3T4f6Rd127luLL9IgGS
qPiquKOz3bZfBHdSzllffxc9c8cyrbM5p8+LgUEDU5sUq1isWrVWdUdRPuWxnK0CSAen8S57y9aV
uv4VjLOEujEh50PmN2byYClKttN6AXSpBaeBsRWU1nYYDwEp/1hOsRj71Vg7+XAm428zB94tOwx4
BhF+1ZRnkPGSvCqaQYwQdeaDdjDO0s18aN8im6J+TNcIHTptDjKmk8wdCt5EOa/XyrjNOERlUmT4
spSMctovx/ml2FU7xZLQNKZkIIHdugAFcaGEm7nC2jKTuSRVraJOFAZecG5OBExUsRs5Cnrw1gC5
ttCO3OCO957dxKiujTIJiq4lw9KNiEeQaWtCP2wtwTKe4tvcxvizYmmYvZ7QUbbi3KblM/HIFy3Y
Sh5WP4F9UieFPpTjghBRdk9L9KJ1nX3ZTTZzh7UFJj2RcgWzaSEChHRNWzxg97rLjn+xaJgOj8WS
txwmGpUEjfBejQPws7Z2quaOUHDm++jpZ1Pc9XKY4GMmgoIhAGTSmdJaVTtcq/l9mCquov+6vHHv
pctLlpgAM5ZjOok5Nk47F/twlx66nbwP9+rV/Ct+7L0UDDkNziXeC0dQB6g3PDo0Qr/MpR/ARJ6h
DqUJ6qb0bh7dYV9etbR65xXX2ovqzs/kEN8Uu/A8HDFt/FDuAytz+53mkr1+v7yY98KDuVfuLm8K
DQCXfhITm0bU4knUGWBoK8UQdAnqPgZ3AViBvbmOnyo9ur9sj3rgJXtMQGomA2PFyTsjXreHJLWv
+tGu8XmlJt4tyuJUFQCASDyhfUK3mnJmaeMtBXYJvmojUQBA3e55czKbifb6KDPhx0gqyD5N8P34
92wbB/FAAbkp5rlMpLnCW+cmbxQdxG3BbiZ9H4YJ+7TXIN9VkgQ+pF+/P7p32p6qcYKfxY84LXOu
LSb8aGZKlLjA9WneN3uKHtOvMuTx4z73uFjZy6eTsLKfRJHjWCCE5s9AlP4Fb6YpO5Gd3KXYJ6Gy
TYwleel/L0OPzqMsQWlUVJHoEbbN00oz9HVMmBYPlM5K29OxCpELUNmMryszjP8FE5TuowZfLl8y
Z66e/3uhC2YdjMPpRp5NEE+NfbRRb0ZRsvMkcxSRE8S3L6XVOpjrvlFTfcmlgIa2v0bTwAHo/lVI
LnzyJ6+B9cdhHG0pUpIGYIDxyt/h2wSE8ZNw3ewjG0XzM2Zh37nxzNv4FC12GFvCreSi386Bwm+e
zY8Vsxd9KphjkWbYWAMcSKp8nwJR3S2z186/huT75ai5ncetjDFOp2tlWwS0GzzatWFTAdykdjXw
IoNYhdhLiiIX9G+P2bl65ac023FtZZ1JAqbIXAaM3gQeGNZo5192lz3gRkDJ493lJ1fLgeq48uvr
HOdg4QZyRLKgGGC3zrtdYY5OwVOa3s4YV0tjcgJIrWdmPcHNVUvz5ydkIPfKE0WqhWf93IP446r4
PgFime0St5bsmDuEvJn+rH4AkxOoA25fScIak33gC8gH0Po5og+DdFX3xVNxSKB0zev689yVnU4J
y7hvEg3uOs4uwttZgFygcV3uZ6f0QMDhcI4vb5FMEGpInouQp0FerjsKGJCAfK72qGWChN14qEMI
YlgVpJwtI3B4mcAmcmgVK9hMQOtQzCMG/DRDzgcughp73GDOOnSLzsqOzQ6TzxTJWh0Epz2Ku8gP
7uRXqFKeeUR0m+Wn9U9hwhbaYmI01tgGSpBU/GxvY3zn+GRQBmIJxSDuvl+OUQqbFwThOAgBEiE8
/9DMcMa7CoI9i6O4rW84MUaF0Rgrqn+D+d588/5zrIEVQh64qnwFetk0UgYAH6VlSu+AFfLys4wJ
+78qboVmaUhOVOhy8Ve9mWavbDPhCiiiXCvUFh2BK8orTSmP873g5+jGcZtj9HXyJZ9d2WJeL1nb
5PkoY4ezfXYz3qFj5Q5ISVLYK9zINX9yPIn+9kv2mHilN7k0hR3yhdYlHhAUmTPstMgCizFE3EzF
4daG6P/wkkEmPtWS0oBiExMm6ZNoTxj5mo7zdYzWimwXGIR0zTfFmtxkVyH+g6BFjqzuMfS6xIJg
L+88U1uXfguTLNWZUUoKrdwMIRhGhsnKAlg0GvvyJvPMMNGq7MMab9IYCB8J73csLHzO0+fLNjYx
vB+xQGEFwifRrGYjQX1Eum9O7VWylw/DXkUjFwnFtfiMgSUfuBbU+8ad+r+lT1CywT6vnFOKtLmr
BBxaEQUp2c2uy0MUWe0VleE1bUipglo4uyWNNT9QgRTjtXrkFXQ5N5DC0vpA2LkztAUHOWzH+04F
yicwnsokvmrKJrHKpvuu5+CGkpZ9WLVoFMjjb21WaovzGTix4v21s9oKTL1jsp1GyNiw8zuyw4P0
tfk9g/ejOnOfMxznfd+TlTFkMajbG4Du0DdFX3kDSHDOVFscvG2YeK0crhgNzyITntoGMHGtwT2f
nOhwU+YFDh5Nr5MLXhPunCH3mzLBqWsltUomfFPK7gXx6uNkpXbyJPiNn51zTv69/cSHrg0KBqKm
fSHXV/o0bGYDa1N8ynEfvso3y9XiDy4t48zHOrB5Kf9/WOCHSWaB6YQRgp5GeyobNl7RWdvxJt+H
NpVM56aG1A2/hrsPa0zo7QGEk6OIQiHQbqVDP7EbIt51TiG53bfwtqRDOKKnomalVG4gvQ2Jy3GP
7fPz8ROYiJsXCUkS+grWbgO/xXDxtJMAiaWcipWt3XGsbV+mH9aYwJuFYZED2ILKfGmVV8SJU6Dk
rfA0A4QBHsXYMUDlxGnFbt9vHzbZh2tUkChLcIpKrbQqKDSU8QtnWdvZ74cJJtySVB1GaOgGHlUr
CZ+AMnuggYa8Fk+9p1mUmApNAI5+x3ad5sM9WJSQ1i+yniWo7Ek/JgAxUH4vLKQpT+1Nhdq0dXmN
m51eGURmsqGoVLaTWaM6kwZSNxjWVvzqgXKqTw+KDQa1k+6BTRGdXipDJPnjaMn3wTXVJRfQShJF
S36vxc1cKMrmJf7xg9jnuWAGuhQXwPIo6OyWxym26js6lwtqpbdUONQ95GFyqjXPSR62n+orw0zm
G+m5UUvG+06ADV0wLJoT/ujxTAeC8ETJXysMI+PvmZcebb8vVqapN6/ulzBFbWeEwjWF8xGqqWUP
38gdtG+eQxvZ77+Yf9482iuLzP2SREUltBX1ngYsVoafvJgekhgQ2ZmPZubUaHPLx/4bNw3evLZX
dplAnM1BU4wz7AZn2uWWrNBtjua5hT7BHzW5IRMri6KCauAXFY86iJuxoSW693vmGPvCOUK6i1bo
7rITbffMVpaYaCsWBqTlE+BruqGwqyXubSOLIgR9JfKUMDkDmNJBriSzp1qwawBzrSI2jkIYPptL
+rAEICqdloQ3GbkZIVe/ionKcW30khhXCCRV/qNTAFJbev3b5aVvXnUrG0wUJpKcthHkPPxJf0T1
LJZepfAmkCCpmNnjIFnqfLhscPsqR2kXagkgKjfYB2oTjWEh9nDT8UD7k5SngD5mdL90kldexr25
vJUxxjEDGXTYsQ4GBsUfThQDAibEE39MePNLrcww3ph2yiIPtE43ios1QSVkFHlX9GZYXZlgHK9C
61wjI67ozpHBsVh4+a/4V/G9f17s5ko5xk4qYiaQc7tsp3orq0wmVMxQLCsSBDbV+pvlxEcmBOy7
FYOyyy4wjZPxgKjbgXxllPHGplei0VBxQsx7EB148U7/BhVnr8VJQXXuQc/dcZ/eD/6/yPx4u8y4
nCSlIKyraVfOWmiPt3jn8l788EH58V7I8DT3sj9sBvLVYhkHTFolUNUZO9z3sR2MB70HdhM4UTUq
ORckb21MptAZeaxJJiyBrRPvvNYSc8ElBqchwbHCPi/loJjqYsAFERv4YMLPYX4VdV4M4fgb+3jU
yqEYqwTjo+0hftIOYFz3qtL5ke4pUie/Dh0eY/P2DfHxmdgXZKVPpIMyEa0g0g5yaxPI3N7QUfzZ
mR4LFAtmn/dU5xyN96xjlVUoYIsMZ5GKeFWhXcYPXZxbTQXZ75ibtG1e66vlMdFFUJKsCDoURcbx
rdFOBrltlXNn7nCp3YXDHTRaJKuqrgSe8iPvtNB/Xy0xD5ugU6hOGQmup/EpbffJ+HLZwf7DhQPB
R0OC6KmkMec+rtFSXHqcSOV2BjsNfUohL3byvQG2Nt6Fs72gf4zpDKGRVPeNLIRwMi3/HSWjY0qt
WxAevnP7/H9YYVJdkFHmUa7QbUPUF8ZTW3E2bbs9o35YYC5Osx66qKekc8o5fCr2kpM5gaPswzft
APUa1BoB8u60v24BJNW+8PN/+2osYjQBdUIq0vbp4EHPQHFL8NCg+JmBv4BWPLnwTd6HYzzATPs2
kFS0CIJHU7LqJ9FVT+1j4Mg/NVCKDogrxnEUuXB23unUGQ8w+jxpiQG7g0d6W3Sb+8irkcffm37u
DTK3tc9bJ3O5Tlqm5qlY4uFQ97XTY+jCMfXqFWRDvCBNj8iXKsrqCDF3aSwkQq/rOEJ/VLPhrYu5
R5uuBGhhAGAf7+A9NB9llw5sCk8GOH0lgM5CycI8Oq+ySNdwaY1MbGnKpAqMmTrifGWIxAuGEsK1
z9XykjcR5/7+D8nYPz5pMLElLhUzSCps6Gib18STH+kKwW9noamTAUmOdiXPJE1cL6yPxd3GZjBM
05TRrgc0YeauswLMAUROZ+WKOzQ/Cs3ruPced6Fs8EmRqigqfH/5IYK3aHmgPW+ZAEbYPWnguIQf
/lnBVgPDN6QFNQz8MqdVi8kiNg0CN30pFE5xD/7yu+jtDWWSA+bfOdFtc19X1pjTKsYL5EtoikvT
CdRrgMWHZat6omyWwj7+9j/aY85pO2YiJLKQvtB5gOgFBYIzJs/R7CBA3WWPpnPZ3qYzfiyPnRuB
RFamaguWN2NIRTwF0knTeXCozfCiQakJiHCMA7EXhDClTYgJ7b+YmRZHsjAxDTI/kwLuHS74antF
H9aY6yHsknjocoQXPITeRlew+tvUVTG6MeNWinbGLnVMZ+HpZmwDxFeLpD9rlR+17VCVA0X3EFSi
KcKsf0TiqYJm5juFiY94/dFWVfGYaZBVlu/0fXRQ/6igidFqIkNuUIQM9+cfoShjGWDuig4bzG6L
shokz4DKArbnyOt6bk7kEp2oQPmLBFqfjC1JmFF5UTBiSR1D6G0h98gu92sMUkhvkJFe3A5V938x
Crx1nNaGmZiT6/ok9JRISKvswKcvCuWmA8xGe6bpDe/e2AxxIPMwFegw6yhwMQ5ZT4IRZyJo0zuU
ajF5HN9RSGoFboar4mk+hT/4wLrNoZGVTZaOkhZkxjgHlmny+ifihAdxX+6ls/BH7eK1IeYjGl0K
rK2G/kmFscBhTKxWeUrKt8sxhreFKvPFZqOSApWg0CzsdFyHEBLqLBN9qHyf7JQjxMZBb8cxSW9Y
9jpcL4yG9ZU79kMWkT7BtDzYitD7ig/yjY458fSadz428++1JSbe6LWegBftHXdGubwiCth5kST7
YX4NwSI22bHqFm+1V/jB2wg4D1dTjBq4tFQm8vRqJInKhOlYygRJ9S7a2SclALUL0qnOTu+j+RA9
Xt7fTZtIkwxUBzGPLzF3cKBJqVQElGFBrey6fDPASX7Zwla+BmXDfyww926YZhNkwWEhLyIrFDsL
XT53rohNzNpSq1+Xrb3/4C+buDLHeHk6z1qV1RjLPdeuckBjdgekcPxQY+qE0qIWPph1Z91CEyb8
ftm0vL2XeDmYGJWlPKmfj+oo93XUFWAlAmGJBx26Q/kWozaJ/nDmUJnozFIpi7b2XENyBzgoedce
484uRYv7tOL9FObJUeRmjUoGznIO8u72bSKam4mnNv0257Etd+Clq08oNyyCauVNZ8/gcjWjlOe7
WykXvvs/G8IcLpA1E5C64GYRAfV7pgN6KBrt4tMUoZUL1jZfdTifYDNarCwyh02N9bZrFxw2xU/v
zB9oSvVv4G7G4IG8R+51NUBgxSuh/KEcpTPOIu8y3Q4iqx/AHD91HBGFEX+RvU9O30L+1ajAtKHR
LOIbwPHu6GVv4eIZz8mueQStFw8vvB2jP34B2wyUqsFMQ9Dm4XU7OCkEM1B+MV4odWb8Aply/w/n
MFff2WQun7GKAbwDia2vme2hIjcToKPJ2Dqz4JU5hCWqH1l7E2EjYrHmfPHt7GW1XOZKkgiYu2o0
ArDc/IrWTFIoZ72Wv7oj1PveKO1jOXiQ8OM1IAnHxVjArt7Hct9SLrjwiSIWIIKZOiIwfyPFiokG
Oiw05sQvyV3tjTthF52rx+K2pErmdujJd9G5eBSPyg6aq/8CGEhjzdcw+I/rmfTXr67Nbh5ktRfA
dpIV103hSRMyguVPyP7W350JeLHWtrleYQv06npevivptzaZbHV6uezVm5XgtR0mmuWdNoiFjG/c
eeb9cMIMuRU/mjZurMWm0MrAbriSiZtVorVRJniFsSKVRg1Ppl1+4oApx0r3UCP4V1LtNC5d+lxM
3BoxlRqCbD71CyF7IWa0I1LrgV/iKqqbwQrH8kQK85mzrZzwbDKxqpK0ME5iRIriRLELpY/RHczK
U0XlFPhR3qUkX7ZnsAhdlPqSaVBwXNCyT1E/uYnvlEN4JXmgaXW7HahS5ZsRb5weCt3SrelPwIT/
i5yc9zOYaJXWeWrMFU6TeADddg78xoAyB/DvElALFdBUvFCxiVX4OEoGO9rTLlqsVjk2WrWaEwDC
MAk4tgXlm39XWeXuNN2ClfenQK4oZIbBzolRwXGKPd479VHxKTpGq6G+R8EhwbV+i0GDDgI8GBal
T1reyrfaKeuFM1EIJ7qOwhBsoEqyuKFc+1lZ7qokOiz6n9Q/1qaYWATqZmWRKFVYUT+Eye9qvk6A
eb/sMdx9ZQJRRJpSrAskNNMPiGD5xsGEsGcTWfmvxrDigwCCSM205lPpyK09Qd5g3PUFxP+4cLkv
Z1hWFNUAs5SiSVQaj7n10K4lQ2zMqMzttUOIAkkIYiRad1UP/eBTPgD15+W1v2OoPoUoxiRzpoY+
VIuxFyVQI4U7ySpfc1+9Upz2ObYNp/bnx9KuvseHGSVSk1IuAwkU35a2cCeYTreLvk3WeBbP4UFY
rAWEzOAzuWnvK18JbCWHHApqOfL37Fe9w01lAr9j4Fa8xtj0HYbwXfJDRJA3X3gh6cstyayJOZ+C
thSgBiwlL268sHucJ88Mv13ety/PH2rCVMFRAWZDU9eZa6Qlg5JCxFvyqki+z4XyTi+j0WlyQ/YG
CCpYM0gPOXU6+qu/fKmVSeYykfq5TaNIUry0wDtS3AXtxHGErxGNWRVzdUBbdhhLrQKJ6JlyH+nD
u5QfOVN+9mSGONB/XyyGRQ1cgKgWi6IJXd3PIa3MiqFOekXyRF/zK5SoHHDGHfO92no0avNGabZO
BlrzVLtA39AvKFN1zmqkV143fqtan5BnseWcjK9pzfuSPmwwp28hylyMpSp588HwFXs8Z4aVfU/P
ldvuG3+6yl4z8DbwPh0NDezpWK+M2UhVjqp2NCcJoUM+pDtIttuKo/tAZuKz8S6Ar9B/Zo1MxDTH
tiv1sJe8gIi/8hSK8Yl0XlLQMCQAuI/a4uVBdVtL01FX8oexME91kx31rLltI82pgIEtcs2OanW3
5OnvTApC77J/fsWOMr+QcdChCyIzDvEVIk37bozLr7YA1biQEIcE4QFFk9oq8v5nEYYPeWI+EFnn
FXups1z6Ioy/jmlh0KFDyaNzLuUhxl9Kk0RAc47Iim9TuEloL662G3e8CLgVKzRZA9iPAO0H7cPP
bjXlpVJBshlRPT8RyHNWncE5cJuetLLApFtBEQ2jnMOTpuIla8XzJImeED9d/opbRnRiKqKOYCtB
Y/jzMuq26Ns6xOWkQwCTtCdCPF3m+evWXoHHygDmFyya6LV8NiKIQaUMSalhfJGSA0o7M7SKYwg9
SgXT0sIpuOOB8DctqgSZMVG32KwG2obp8XXm3I/lEL14XkrzFfmF4495gn9MsA7ajyGpKxy+v8bm
pAfxVT4oeL6/Nx1CP1I9XFdWp/+boE59iz35a+OM742ypseFXoMfCh2AV+kH5U7JHCrSEmCy7Kw8
lw/RMXXGo8JBwn+tkjDLZnwuggpOVpf4lg26c4uTQ+vDcKad6fZOYA231Zn3KTcj4XqtzJVJpAVK
GHMKERy0WSbU277Vj5jAcZdDBf2mQ7+v/P64vNQu3keFxatubzoIpkcMnU74f2ED06oqIBVonr1F
QTcnNR5NI7wiIu922T6wH2bov68eHkuY5Yj48MOpwPuiBl5Zz/8gnuirlTD3V0n0miAPx0oC836M
lF+50UAKpuFJZ27mOGtDjGe0ZphNIk0OMa9mt5i9cwVbLaA+TfmEDEzPSjx6GN7uMe4AMp0wBNRZ
8spMtrXuQe9eLodJ+pO/+JuOJocOyj0FqrOfPw/48hYdc4VIoqLnojDcEjpMMTgrG56GwbZ/rSwx
ByGc5rmvUxVYhWdMP3+jiiiBQyl+p6dshyIkP9PY3LyVReZchKNZNIiRSKvxPglCmyq/hMFuglgw
XtkHqsE+xLyreyuZ0ldGmTMyKG1a1ND29f7StqGgCe1Eh6QGLJF3V2+fyJU15nwIXZGrGbzYIziQ
brN/n4mlQ8YqqFa85sCno9wMGyuLTJg0a0XKW0HRPE06ZOl1KEDdLuQcSt6HYwIjhnzzpY9wKGVo
1hnSN4l4l0/9ZqKtQ8RBR48bgodskwtywqDrEAaaYI0oMrm1Xw+u0TnS6wydvsIVv7ffUjzYeViC
rzVEesusDDPbJ6fAcY/ZKOGWoXoLsSvcSXe0xJV7ZmXxuh9fu82MOWYnFSUxqhSjdLhiRBvyVQcd
Dic7qcd7HW1+so91vXdBVmE+kWKjy5BSeEqaB366dOecTJHL+WybVkwRDXvMPH4degyETpDTEJlj
Xdl0lD+yC/1MAVjTLR0x0qFSu+M9WOgX+RIhVzbpb1qtbAzyfDFyxK0xB9OsFtl5/WCMD6pwErPK
LgIeDJi3RjZqmUpdGr2sekZ2X6p4aiwl57782hGlp2K1JCZG6aIcaoGKbVyKbl9E0dPSGvssKnZN
UVhipdbukJPGLdPmrlZAcDLKO0GRIb4Wqbd9l++Lft4Haf4y6+bI+cS81TMBjUxVXmgC3qKLCZgb
iFob3nz7dsxcrZ5xQQVz9IvRIUIrPrJL3YKuCb0WFItmtcYuOhCFdylsBU0DkzY6xGNAl8AyQ0f5
2FfZglVpPThjBg1ilSZ0zRtvSMHSV5QAS4rxXZSn0AMmyq4blyNIGm28as6ZovltufAC4NapNmQD
jxcdOmVfBoCiqJlSAXLrCAyp4IryYTrlt8NOcebaIb7oaEdIiNSn6mq85jPvf+2J4gCurdNLdOVT
ZSymeGXjZp7FAwU2SA+Q8tBeqf5A4mko9fcO2pPGlek3h38hybhVK12bZ5Ie8HSrUT8sqpchj0Oq
LWCoRXMopqI5NBOE2HgxZPP7KyaBTqpM7xsmDPdZ2wlLgVLVmPuDVtqLfMhqLl32VuoBqSDQHKO8
iCua8Z1OTZsKw2morPzSfNGVdpGAcgFlOdF//cm8O/2IK3OMH3UlqmQ9SWQP456lFZryqZCTs1SF
qkf08YYkxT7rcxQDozB1hqrzc2GsrAay15xbYfNzrn4Is7uxiPdqEkUyHLrbV4lX2rmtP9KcfO5s
0TL3Aw/6vxlDVmtnUcBFqXcEs0JIsUKndbt9V/0tY5xJ/uIGR37etRUY1xaZUkNQ1m2fCLPqKdF9
qu+XPyCD+Pw9DcYpe8yyKmKF40PZUskpPozAVdG8lT/iRS8Y9k5dL4ZxQKXDSyDX8cVKVb3TpfGM
//QAQvGExODE3q8YHLosoImJgecNAE3M6ZgalJrkCMua7cFpY5tyuKRgYH2JRgvpl222FiWbqj0I
rICDqbQotjE5Z8Tjd2k248DHb2HBf6mSaHI1Ie7Jok+UyYWykGVmCQ/0v+kQKzPMWSnlSQyaDkum
xNtUs6Imo6U5NLWFQ+xmo7d4g9/bIX1lkzk9IqByAd6qNKZOJyV1JIB7YnuQHT0Hyqe6n47FTvkB
IeikscfYLYklgu2F/+jbDIKr38EcrSHVzUwYKvyOU/EAfMM7zOq3YQVWdZu88ooom16pExC4KMTQ
VbYHIUKggExg//Py6Hnof4L117oc3LY8hcoHY24C9VhwCHy+KU2xHg0xyGVPBFZO6gZXEF+S4Bm3
un3Z0FZCsDbERPOikKBbmgvIioznXIicvCh2aX8ghXCs44d04rjltjk0v/D2ooTi1FNWGcCQKKVI
UZwe3stWi6HdWH0YJJTeKtnpO1AqVXeX17f58jLFD4tM0itG8zzJNV4oq2pAFO8zpH2Q1eYnfVu+
vrbHfLm+1rNSS2EvDdwYQ9bzWSyeL69p83BINKGUaDuRrXFnQRX0JCxlr152Zfw7GAy/aXNrSHnk
5JvvSHNlifrB6nNBDxFKp0sqv98N6mnZSVfkIJ35FY3NXVsZYs6FXk5BmccwtGAoYj8l/c6Yecnv
5pWAJhvEWNA7BOqEiY9dW5plaRSyJ+iKnS/FTyMsrtJQ8OUQzYImE7wpzHdlVYgYeOkLOyraq7IF
U/KEuRSS7PIRVatB3CXqfJ5L5WdCNCfp6kMmIFkNyT3RO3/EUKV/+XNvltCguSfqUJgxNMIOURoG
7kyB4HfLZ81PBvu9fgCqxLa38W5zmsO/iKebZ0yGoBvw8RqRWPkMYQoFIxxhU3ulBYs8tOvDVFi5
L96AzRy6YLID1TXhlJQ2F9NAvwObJpgr24zLTp2RaDN0bz3KJUxRixEeByqAAtGBF8g3M7q1LcZd
g6rQwZqCg4dK2oR6YZRBg01wM2jC74kdZ7g3ea+CzSrU2iYTc8c5Bzquz3UveEweEug6YMYeN9VL
cNKup6e8Bg4QbxFu8rq5rQRarBg0h5AWO0pSy52i9mqLscYThbVDt9bRrwiYqPmcDJvNJIgp/mOL
SQvaEkGXTNhWKBu6BPAXMKYC+DzdTXaoIEMXAZXBqFB7lH79WZqJxxBtDRgmAW7jc9Qysi6O+qbS
vUhsH8QlvEp6TM+o0m5W/ygUr0wxAVIuVQVfGns6S9e5UNhtBerH5GXue+9yENj0x5UhJkCOAWnN
vsFMaqoMVid6uXw/Jo9a+N8yCCBrXm8d43q9OGimLjSyJ8nTKR1KS06Dm0nYX17MZrRfLYZxOsnM
2rIfegQXNGhV0ImpP2WTR/e6laOZCq3yImZ+nWaaCCDngogdC5drfUisUHu9vIrt23FlgTnkeiGY
mSZiGbLY3i5VcExxUUQgb9HH0VbF+EdXKU9mGr1iE3nFPN7qmDM+SXUYQMUbOUCLIXcUs0M9di6v
7+sA3Pth+NhB5nAXJE2aUKVnTlO9KBLOhoH5hQDCcJDjtAHVGJ2sW2L80U+RLkPdtNk1Yw9RcROs
T3qLy7GxJ10/Vvl8KFFUj0jihmp81sN53y/twslleXvC+MjQjVrfFx32pE9v+gWUzUbocvZkM4iq
skJ04IG+zo4ZVTZkMYKbJ97SSUTQPl23/ujHbrDHQENs6beUJk4Wrf6Y7HvUpXk31uYiP34A+5ZM
sqlJjRKHrsNrKxMEqysyHsmguHUBq7RFDPGhr7NAWHmlFwtR0X4EZVdQiHaqGD/LXLjuVDmxglS7
aqLJFdVMPJJhSTkHbyNnVwmyDkjxAtL49XnV9l0skqVU8ZANfBOCltCMsecfVEagPfLEPjaO+Wdr
TMzLw5DMQQ5rtVvs2ytIEbZ2/li/lmcBMOjUHux6Tx7Te1WwymsVKtjmntfQ+xoQP/8EJiCmcqBn
tYCfULSuDFiuId4Y3HDFM8KkHepcmmAQgxGKO8jv0p2GuVXRya5TMPf2D+FwLF5nLq7o64sP1HgE
wsAGASBHeWeqXj0h+m6czT5HECnm36DDdmqj80W5OfWtZBtpagfgpr7soxs53WeTzAdVlyaUx0WU
/+5+1eYp9ZUYgPbFFTsMlGa2nHKQlhs5+mebzBfMTGlIRQNxQfEp0Ul1bwigAaXyVcQ2jhSHu/C4
mja+56edZb6nnC9LM9YyCrHSLqu/RflNGHAiAf3VnzPxz6tiimh4cyh5CRi7pwGuYi7qD1O+hlCX
PzT9Xi7C3eUPt2kNesDUpmzq7CBNXgd1oVeG6s3CVTNf9dVjLli5DD7V4ddlSxutMJqYEcQYPG+R
DNO9XZ3KKppircmV5W+w0/9zhBOHJv+d+M4RjuSfEgFzLH+NrZ8tM4czIFqok4QswJNG0Pao5idT
Sa5ru9FSgjlP1Un05qoqR3A9zxpngzdeHp+NM6dUGAH9UyB2D8+YnAEztPGvHsOtkUUOhQsFIke7
W35CBujymr9qEMmqquLhLUvKloKcqGqm2qOp4DUQxqrfmtLSCwtIV7c8Z17okqtoAKnrAqaQubDq
mxpctj7v3tyAXX3+EUy21k11EEqpgEsFvKBvwPP+XDDG/wsPE82qdu94ZavzpacORINWZvPG8WT6
YRlf+rQJTMZmBGZnRADye0WdF1ZJMJERVu6iYiSsIVYXtMeBmFdDqDxFufggNfVkxWIZIpmsXbNN
cfk0mYPpJz/ugr00EHeJdGeRDAciJKGtqjnSDmVMrVxLJCsI429dJfEqzBseijUYItpMhippbFE9
CbNIADu1/neU688P8QGMTrgiC8S5DnybyWE8GjyM3obPgBVElYmO4/mVZ1UsyTgMqYHqkJz6ohoS
uyCiZYypOw7kAOryW5BeHIrQLLFwtBcuH9+t+2RtnoXG6iFJRwBWdTyc0zfIKeANdkU5mBYQSpe1
m53T7xyL9Cx+OSsfC2bnKM1KULupk/T3Sr5mS7v8rLqZZfrKrrC5dE8bV7QKmVQChi6QIYBP7HMw
BLZCXIS2Jfiq8a4SwXWB2gBKLr1Tqq5OCwSgqzUdaAs/81Wc6BXCLnVtnLnFukCKhaVpMCcNKRDM
Tv6qKY3rd/0IHlcopCaLfQqexwcw3dzwJlm2TrOGOrQoAvgMJC9TDyxDfSwmcdK8kJRW2obfBPJc
juajnh+mhvNY3GiUoCABXCWBIq0ogxb48ya3xhgTzEqgvWSAIlgBb15woNPgJuBwoCn26IHKA7wf
kjtM+HvQJeOcqa8Ph08/gD3FZqs2lYJ67t9JdQaAeek3x2pHfMFH4TLgyihs7u/HktlTjPmoFNme
CAWppvKkxIvGn4VAR/0jCxSCnMff5jlaGWPCu0kaCG+YWB7tBqcHsPu8S1dxrxEaptnzaqgAc8ko
boF6jw3jrVh2QaJDfUsibioorthX7VmuM1evgPnL5ue0GQzbLDvRKovuPHSCb/TVuaxrTi9la8Xr
X0I/+CqHEYrWTA1RgCJGq1tdglZ0+7sCYnjSDm0W2KXwkBsvlw/RRsqJZtfH4pm0KRx7sgiJSrwl
Gm6WeLkWiXI2G5OXTW/dlWs7TJLUtZNRdjE2ufiR7V9fI3v8BUyQpV2nD5SkiS+fsuUca4NMCGwW
bZwrsBRgWCAcbaSm97lWPf3B5hnvbyAANQib3o5iMiRiFiveUF2HypUxHdvl7rKJrWcILXrSd9a7
DeZM4JKkvEzh/5F2Xctx68r2i1jFHF6ZJ2mULFl+YVm2xZwzv/4ujM+xKIh34PJ5ce3aU6UmgEZ3
o8Nasqt+qZ/0PfhW7fKLEJr6g+apbnHH3bKy2ZsqsZJIqQQ6laO4zSFRAQpokWBSpUTggn5ixso2
791KDqUSQwJmw06FHMJtSAgGJ199IUYTmRAP3XjMNn3WwiiVkMOqD40QAuUTUthAQjLAlolh884B
zCmAI8DGMgJgh2Gmt2zm+gApd9iGXdVMcia7U3fHAZNZ1nxxudFSzUrRvXB9Tzdv2WpLKZeEt0fB
xRNWmGH+Ou7OUQnDXH+v9HF3XdD1rcTY3kdLlcnTWCD6lt1c6x8ibbJ5pf+mjwqLJfaSTPhknP+s
6BMBU4XepGEYcMXSJ3GPSN/jrOhVuUfNys8VO/+lONKeB2tbh9kucz6EIFCsvmLqtDwIjCVvPjfe
DxIg6h/XnESqIQKHUMaLB4x1tykwxCa7NfsvOWaDO4cD19roEt1l1z82jdlqFygXVUvKgJEF7AL4
ctHcMtixlDHUdCtptjI0Mk8ZGmPOstToIEOcqr1S5s/50B7AsAP68dGwq0lxDGHaJ2j4seEz0JER
l84oI8QaMaEs5+FpadvbuQM1Ql/Hd2od3xi16qXK+CtbjPtClxkfzFJB8vvKWZa9PupSS25zdFri
nZ50Zs2xmilYG0/ZqEitq1lQGt01YrzwhCe+Yj3gidZ8UnBDVIApJEkY36BCVr6TxankSoyZXUqj
0jNnAbvmLFmJyR+Mx+vXdutdoK+EUSoch6Ko52Ilu7qERFbAm2MUu2LitEjdVXJoRw1rpIclkdLc
pBo5PZ0g0Qj2KcoLUnCUurtRHM2ua504Y3qVz+l8pLlXS6TUuK5LtcgnmFvCNjN/T/fybnSNfXUX
MlEviDW9dnSUBvINB9SAGmuTvWaXg4ZZ8mB596yO/K3k+Ycl0UrIjW1gCImMOH90mhdSmQAM7E0A
NplcZ46TbWXSPoij3KTUBEmZjRdx4h4lHd7JMD7XokqAlhu4Z4K2VRamqnjsmVVx01uSAUxUCjRR
oDth4inrm7kk3tLF9IEv/goJLqTiiE7xIH9JAVwcAZYyP04Ouvv24nP9EJ5Lp7RHzhqBw3P9umze
/tXHULoEwiYZWAw4YKCwW0P31rOAobc16H21lAbpcjYnvQybm+26nQA4MwX4d+wK02a+Q18thNKg
Nh+7uiuxEIxsHUO/9QYfrfK76IbwuPxFPwTrFCkVQlpMnvqxQXiAS9jt8m8xACOag3Yi5JxARfKF
n8B8uI286+e1+SRfr5OKtYSe0/RwIeu0+dkkiCggFnyOnWmHB7ldgV4e8IJ2/DAfx8j8px4bYnze
z5Oc98onLVyPiFbHeUrnLjbVN80P7yJ70KDAvVvuJKeOMF7I7Zj8r1uxtCGqBhhANUGT6U6QbNTH
Lq9SEBIBNESwhYOAiTgT+KJAOtTuZTvdVd/Ho/xzdLX9AIja1g9fy9fru7/5VEF3BiqMaEgB3iB1
6obBJWla4tQbu9rFYHsQKsAsEgQC0JUjrH/Vdsx+tq0rupZJnTi4ZmIx62GsiqM6m2gWBR4cODUM
4DiDe/BJ78y/QDfdurZrodQxo79aD5UZx9xlVnDHP40380lBn7WBFiMZ77LR1dFNVT90i8nuH9+K
e1bC6Y71dgoBzjFCxyMp+j5os2wiAeiXWuUyjnPrEq8FUZEJJ4+FwkVYpX4abP6psOvSUjDLczvs
WzD0AOjpB5n2BAM95vJZvU0brX14774rE93Ezg3KKIGzE29rV26QP2y9wOZ/Ngcy0+okrm6jGaHF
+Gdsg5/ieToRxMHiGNywCrmbL5D1h1ARTMEt4hwI8EiNHXjzTfWT3CkuNDnB6mUTqT4AHvJHQCyd
9OfxbHgdpulVgFs8GztWAwxD73TKH818KCoDj09JcL0kUDgRd5GwW+i2svPrJVNuqZPlLI2jAiev
h5ah1IU1GNmzkvIPM5Dgh36y+BQ0Alo1e4M2fmHoHXFGdFhloDAATBgD0KUyJZ1DGq7WUij4CFrP
8m44EtY3MCq7yQ13Iiht6E9BQd1hiN2KVNdiKR/ZaCXwmiWITWKz2CHocYGChL4Bi8Q8OmKt+FZw
Kgs9kiEzr7ptxd6XTFnOWl/aRIlhxSLlTS5P4/zEWNz2ib4LoMxkrkexkmm4TXrej44eDYMZp6U/
9zNvC2XkjVJ1EvO4NdM5T8ymUR+vf8BneC2SvlodKmUyw77o40S9BJW/EXhjsEZrB1EFllTgk5nP
xoImO8Cnu903Vn4mA0iMF+NmZLv6CLrTRs9qMUZ3guxy8P43kjtEJk548DEq74pfLzA5t5isAAc9
iH+vb8BWoXa9AQplTQ21V4dqgof+ne1CocDlrB/IgKIG1IE4EXzd1nWR29biz5nTiM5DmLe6zEGh
Sf689QBIgecJuwy7GXStd5UykKEQL4ZIgkugkh4XO0WkJd7qiSk8awfhmcDcVCglqkBlRZ53PrKW
yTAXCm0U4zEeWx2HmkuZLfeYj5luxcqO2vP17dx8hq3XSdmlMEjLRNVhfUeL0z0SRXOAV5INsxww
lCL7rHffZkZmLZCySGGLFlFkZWR3Occ3836c7WynoXcq7QmlaPaQI1PAf52+F08aZtWae4CPnplk
fgzTpFCmKYlnZQAvALQIreqaW58wPszf5keCqAiiGjvzALnM2GmWTMpaiQlfGX0LjSJv+BJ0xvqu
cjqHBFWgxMUcIHO8XvzscwhwFiCfkIlB5EqtsopiMZZG2EcgBwDfOd8Dz9eKvkd+6ho2z6p+b6js
B2nU+npJNhA9whaoJ+1HcRtZ0iH/AsShAGi29myT4qx+U8imes/Y2A0f90EwZYUL8DJyTdnLaIwz
ztFudARbAlc3n5jAxwFVt2h3HjpkwH/HKipsKfNaNB22DkapJEYykNgFqffYJngalT/4GC1zBAfP
+dkkKy/P46E+iPt+z6Mz8PryNwzih0+gTHDAA9G2IhcYXb6WkAVntNY8ovL3Uw/y0JyN+naohDut
C1X7uuCtl9EHyUT9Vu/CYdaVLhKhXoVhynfj22IXgEJC93xjNc7gIJnbMdtjWKulzHJbaGUfkUSY
IC6u0iNdEjwH3H3YKiYfPAZ8Y07F9/9xnZQtVnUtFQcBtjja9Q7vpM4AtmdLBVFu7haWsitOrJB4
yyp/2FrKKstLEWNkFFsrnwqkNgoX/SQ79Ux0if3AZ1xcnbLIwghityWBsAE90RoPHoFwRAgRW1XP
8DZbAdOHdVEWCbP+fTJy2Eq1xsRFE3zjkugF75DUXUapMeM+X0zwPf9EJvdlnAxPldDkVI7BfQTE
xqAPAZZdu3xe7Y1quc2K1puboDLlKHjUYqDwVeOpajPv+vmTvaYi9w/fTNk1lGOTqayRAJCG2m7V
CQZbUPyQj1gATlsxhwoyW7CaGJekB3XqYtF1egzMNsQ2sT+koPxpAfvuk6GiCulBO3zorPBxtvlj
/EN8jVKHNSa74aI+fAClCf2cgplOwfEo6q9aaND95V/fS3K+9F6uV0idfxSKwzgTHzjpXqAfE+mc
qW6JZixmBYK1FOrUAjSr1R05tXFvnIvAJMNoORpdZ9khfDjwgLece31xW7ZpvTjKDwnzrM+tinsE
NI1Tl97PUenG5Skcd7P4FmIUIalYgD2M/ZSoiiVnVCB6nOD6BE7zghqV3zFH0VdLXhC22+CDfbi+
xI1ZEnQHvauoRHkbPuPCpJcutpCE35GbXnpQxQOzgWUreFlLorwLBqVrICR3xKuLSP4VdpCY2YHU
0UHedMsMIraMIBjS0V1mkBYruusBTe1pzOkXcRgnCjwBPU8IW24HhBC9vaDZC8/k0I1fr2/oppqu
xFK+Ja/KJdZzJCVyHa0w000PhoXrErbM13phlFEZprnW9RYnxrX7GjQwaefXIfMRyloHZTnqWk+5
WcB1U++6nQzIuePvbFZ0n//MHDSSGmxM6U0NWe0dZUwaTsADLUQsMLjFY4XEBnIaewOYECB/ZI4+
bLrk9T5SBgUI1hnXFJA27oHa6Yb76W6ygIkFOAbDZoXuW63I6loaZUuCDsNtGg9DCSy/yLpQCPio
E93kjj6auVWh37EGe3vpCjWeLKAhd1kxyPULAYL1j9EdYO91SepGVM6RIZOL+CUHNi6K0fx9EXM1
wy9sDGLCrvw5S5GeeZ7SAfM9IvQnzszosbwBjS1JzoaOhnKqWx55V8etz88Dkgqst/ZmVLIWTpma
EEPYSoaxUzc6ljUws0gu9kF6jn2SFO0AfR8IJmm8zkBlrdSWfCRc2r3/T/5jtQdUbDtJGfKOIfxH
sgv2gt/4JLWBBwNjr/8f3UJHKQZdNDS1UzZcBAaavgg42c7tndkhuywBZ+pVeV2e9duyA2IkWW0O
UPMFDtNPldP8L22eOPD3j6D2HJOG2TwIM8nDA3TTEszioUTHSYbUUeIvp9j+p9hmJZDe3UxcErnB
qnOpvcvmGX2Xitza143ttn9E+CYIusGjYk/dW7EGcTYoXlD71IcnzjSWqTI1aXkdZMSvBSYL8CRb
ukMsYj6NIXrb0P8RTccCg6YXQqrjLQpU5q/Njp/QHB16yRNgo0zSi6j8xQjzVg0Wx/gulNKlMuJk
OZp43dXOM9rdcsA6hXsdAavgzKQYySpcbD461wIpvcHjtmjBw0lyGmltkS737rV4VRpLI27aEf0e
7DmvjK3dDLNWq6R0ByALPaa1W5IkI2SjZNY/2El+WF1G/kFUdMsfi32R2qye9223+r69VHiQcb1c
LipWG2m5J6uGJfWPjLWRDfsUksugZNB0FUyDNIRLx/GjmAE30+Ue0LB44VCu7eheNAkAKcvUburo
ShjlRBuAkNULiconOTKr/iEZv4vi/f+4IuoOdlNRJ8KA0wpOpFheFahnDWZvC5b2VHmsuczrS5Jo
P1m0bdYNAZakGw9dz7lzwCEKZ83Vf6aNEuEg/+ycRDtIXGxgtxa43WQqUs/M4jycQ+BDVW8EFzC1
4Zlkk815vb06wxAMnRAZ0J0rSz7XddfwOLAK0zojCtGVaKUYTWKcGTn4z1r4LodS9LibSz5McGbD
1/AtfVIwOnNbuMuhOQheXyGuw2zr0ziYJSqz/2ZT5HfhZBNWiSwuBvnEwBGHiJ7d390VmK6DJyJI
vPKhPxgM+IJts7mSSIXLch3zi06UZt7z+9nJncXX7qVTuUsukQWLcZ4pjwqV61ACZq2OFTY2MdOZ
nYNLeLjQ0qYAEmN1bpAb9uk00fkHBhFACn7qbx3HJEkkDlpDMCwlHzTCQPljF2m2Y/KVHMoZ6HLV
RYEIOcQu96o5of/HuXDAOw3/F5SsmzHxSh7lB7igaIDmjaBFU/JTwAf7CC/sSQbXfTsVLuNKENd5
bROpKyHE0pSpPWw/v4995Zn04xIi0RLjj6xYf6sLWMXYwJ8Do25AU1X1FJYIW0htgsxVEei51tJe
yT0odwAaMvlXDf+yiUvIMq4tk7oKmpw0bZBANcHkYPU1utUj3ry+lZvue7U6Svu1pueTFm1vbhf1
ti70ViefRAHlgUG1pWl3XRhrPZSLA5VNLxqyiKud7ZWpNXVxZixnOwZarYdycGI6GUEnQjMa+6u8
Jz77NkYahjxGG8tgasf2g+Fd3iXoXdnHRtbzESzv5JpNtmype7yPCEqOz3+5JNV2A8odijWAcRbU
B2ym2+2oevUBVJQ5BhG68FMsuOrlt5CPj7XIYeI0DH1lUe5b8IalaXYQQLrSDdnb9fPc4FtRVIRG
BuHpgB/kKQUtMkxXdS0OVPb4Jx6sUVg52kX7n6LPbNcgBoS+DLqqExwCQEogG4XfVzutp1kgBQMg
SluHcDSO3uJ3KCYR7Ff1kLrM4RGWPMrG1F3L62qnkVbNapffg2MePFiX0o1IYgqmq926HOv1UXZm
MaZ8aELIa7PMSqvWyiRWGXJLxMqUXXzGagtlRBJD9Nv3qG8hqssu58hm2thxbjX3yB9gxM+smK8v
llj65PpIH8QGKhqOIFrrNTDq9h6Sv14r2PwPZR/EfzEsvll/XC+WOj9pBpYNn0OqeFft6rsUqE6q
lQlW+UXGWCwxCOQVL+1CN7tbJrO4qzzxwGoo3rYPyCRIgLJSYNqo66nM8qwbMeyrdJb3otN6xk30
Gtymd/MpdtRda0+O8tSA25RkUJdbsWBkNMgNpG8NsmF/5FNhQFVzPdB+JLhlNQGA57nRejPUY3MU
Upbp3XTKK1HUMYu1ZiR9DwUm7N7CEVE4CBtgDG7/whhsui0kpDVBFdEGS8Myy8qcqJkhkwc9QUFo
MV9d37XeclDtCfmZ8cwfwv4vYv6trh6VZML/I5i296IS8VJK+Njkbyh4IjuDPBjA5a20REyMFgmb
YJPI9ww7S07p8ym+S6W0KEmNQBEKnOL0FZBIiIhJMzeB+M0c9rtmO3RcrZHSGRj1RDFySCMTKq2Z
f5tMRDrHxEc695YVX20r6PvSKK3R+bROZvgYt5UKf0xyWxyj46DJZpkxmvsvyKTXdpGyCK0WgIBs
grdKQpTlAR3ioRR2l2epo2J6XKo5AJfLN0UjmvUynwQ5RhfsoPux+KoaT0UZmmkPGzErj3mPcVau
e6hn/ljHmGPUQfYm/hD63BTiHlVazeYm9SkUVXMYSqscpb3a6Y5UjFZXjyHCuPYQaK3XiKMvd705
Gq0lJmgan0RnBHq7MqALs4ZXKxS7NFKzl8Xj1N239fI4AxsYzKvgWTTsOktcVP1/gXHKl6rc5pN4
l3A/RL3zw662ui5342U0wVUoBo+pcUqnmHHnNx8zK02hfJbYikad82RHdwpseuqRgRg2FuGmA1mJ
ocKMvpyBVMbh0o215qcCWNhjJrcA64pRgXCcLECoWEC+QpII5Fqj47dFWzdp9CpOrHz21orAuQGU
WbAKEKicj8HMAnT1IilGBBdqaqNHx04jhXE2mw8XHfiyIgjBYP8lakVDuVRjEsEeix55uKAB5UT4
uApU7wBrZEve8FS73Itih+d/qtGsZVORvp7IearqcL7cUqkmz8ezmfLqYyry32R+3MtzuCsF8AZ3
Tdia/MQB+B1MCVWf+zrAM8ssL62Q424ScL9FsfRjiCQ7a2V/DiS/4UOPYV63vMn6a6nT0FpD0aUA
avz7iRdZpRd7/Ym8l+Od0aALbfblG/nE6k/azFytBMtUIUlAZadHyZUoXf2EojFyppkb2KE3WTNm
XGM38huPmfHYVL53xaBjEgAPV20bQdXRGARqGbAaICFeegQtBMiiBym1q1+smjVji2XKp4Tgv+Vz
4Gy6vJRbRe0byvdpuMf0iDnqDDvP3FXKpfSyNpXKDHMxuL/nzAvR0RLC52sKQFkEIXYmm2Fn5mfW
I4W1s+T3VYA9LLw0Y3YZ5wmU9Ib/FrCjrC07tX5yUSbX6FJByyo45+KY3vzOSWsn3lUAOPIXocCn
mE7iMWKECR+D0BMDv/jjgsp2yasJjUnevMe8GpTkd74KSD3M98/nFh9KFmUzYmnghIa/EF0jVEYl
oUnRMthxGPAhD6/8dnAKDHO1raX6mP1mD11/Du6oL6DsAPB8+akfQHE9/QChgVmj0lhaKp7wYGJ+
RJrHZ6eXyHF9iEk+iqTjyYkzligBoR/M3PcUuetWcrT+7rp9+/wUooRQ4eOkqm1qkFQAaQzXXvvU
1Nw5tjLXcEY3uW8RSi5O99bukj3Qgcbn1AXXNcMdqZ/uBvURtAXoOilNqyHxgla3A7U/zTNnAhP7
XDbVodAMU120x64VvvCA+h26Diw7aJQ3lD2f625Vqr4R6Y5ilN+WuvbiZjBFdT4omGHW1dCpkwCB
Y3DsSvCntJOVNotiVuqwK4bZCZLM56Xu1MT5ayQZViZi/oEDL29femW4uMnAfwV+v9e1tavlo5cU
aCurikOk49yL/ty38k7M04PcB+d4Atu6pB9Uub/jaxljUWF0V2Z4086FzSEQa7ocTenanWbonhqL
njZ2HqZMXpspuh1CieW6PoXP1K5Stm7MwAck57igZFRYeBxVs/fQ7WGJP7Kb2db96qazCi98va5R
n00sJZYydGqotkZrQKOIx0zv4bpM6QASInN2W7veieaAiiqrGMHSIMr05bK+VEWJtaJRsjYrITop
XM7CRyNW5tqFpGLNUBVbgCxBSGMb5762jHP7XUWvg47Sv37Wf5RH0c1ukC/1WM0Hn4Jpak8pWyuN
XVZG8Uhu6e+J3fHi/lmemKUxlJnNlkUGgjgWGMSTo1dfijl3JOFrIO4YOvLJ5VProaxp2nDtLBB7
Lnt9jqHgdC++hM78BTbdzMzBQdnKMip4LVbrOUNPLo5m5YXrOiurcg7gtMbcLUcPrTo2Y23kWl3R
kkvaZyWiMjSpEhdsYvi0uMNjDQUZQEYTqRh8IUihLNX/3IfzcTMvJn4lME3EQjQKbCaekKWpf2vc
8rX6unwlTHqJq93X3nhPRmFjoDXbeEUHP+rH3NVYZ8qIBy6fufoMKYmbvNCho8q5QbiauBPu/GLl
t+zr8Dm5TC2ZsjGGnBpSOmGP+f0C2JX2C8anZvQ6JXesK/G5BkiJoixLzI1DVqdY1uDymSk74b4z
hbvOGRGEA/3kmXWcn1MslEDKyujdAPDcHgIJz097T0aoBpNLTYImMz6rjMQv4yZeMBhWp9ZzRVqO
HKSFQe8k2WDWSWw1c2+JGriLAyZhLOt2UCZG1ZJ2MoihJm/pPkaWDBP5Jia1ZtBlapgAZN6P7SsP
bEkF1XhFUCg3mKH0yDcLggsuA6pkeZJqxhZ+HiW8nNi7BEobQ5ELFESHREW63aCbS+xgGhlE00J1
qfAkTnOXnmvBHH2JRSW0HSS+y6bUs80mIVELI/a67FujniT+pGaPDIvG2kFKI4t47FTEMYnX2eF9
hgaDeB/s+J1whyDM65+bL8xLt+1p31dF+bsQlEUF2GJJDAGqOdzw/Bt3L94G/rDn3d99WcHFmM68
9T8ullLQKpZ0Xs4W1MYw1B5bWmmSkeOLi0ftZTDz20s/I8N6sraYcoiJkee5TMLwvv5eLHji86ws
FkOCSuUTplmRGlnDRU/jcTIbXXwaZdaAIEsG9ZjIhcqIKxLHR+h8bISTkLGCS4a6q9RLYS5nvWym
S+AQ+t1x3g+2gilI6V59kPbtbsHoP1MZt6OiP8qoUgYkicoFXISIGTh/cmO0zs2D37/wLxihae3R
rt35VdGcijOBfcBQxk3rDPgMAHlgAh6AYx/f2FkZRoAWLRMPva0eGprRG7jX7svTf7HH0x+Fpe24
0fynOOldMA0nWuTBUs9BAWihCaNErZyaTSH9vL66TW1ZyaC0pRb4Vq0Dw3AVbfG5ON8pk3ddAtme
T6HYSgKlLemSqmIfBQaqFURLOrQGA66UXX8mf+eaHEpD6iIGylSQxUiF1N81d/HHl98wAfXDX6Qi
yF+7Jo3s68plD6qaV52KsyFg9LkTOsEjD1wrwSocMuW2MI5pWwc1RSUktzxGYj+Ki9Q4lJa2gyoo
/VEFg2IwV2hCnF10sfpcxHhkbVp+410aZX7lQZKWpKwAZ5GlaBgNgBc8VMZDOmEuldP1gxwXs1k1
AQtBbjvOWwmmrpoyVpUq1WniLediJz4R/iSMdJsaBnIvnobVWL39Tn4XSBvkJRCFWpDb2KuCPQEM
nvwyMTvNlF/Un4FL6Axyu9Gd5EvOGH3dtKErwfS965RomHgIjrhXNZHMoXxTlt6+fvU+d9uQoGgl
hbp7bd7WadNBbYTz7xJDvE9P8lnzyHZGTmaxAJ9Yy6IuYZzX8cwnEKigLDa0D0r5JquM/PGWdgIN
UZYUXtVUg+76ldD2W2X1EHtFzXv9iF7m0u2F4qAjHVSoEgCCDZexj1vLWoukLoQgN+AbSrLE0web
gEwi93mO98MBTc0gVB6elif2+2rL4xEsfx5EjigO0SWoMSqyKGlxF+pKu1HxZDbrOEINUh0PICpm
qOOWkZYFGaTVBjr/eXpPO11KarloYrzlUp9A9OXAxoqYyHmb+yjoggZMLrRtXyrAK6sJwsBF7kUZ
1026z9KXbnrF24flrzf1YyWEipTnNJqKIYwTT8V4BgrkVpmaem3WFhpHTwTOttwti1WiuQQhDKtL
fPPlCGhgHrSRAgDz6GZnJcD/5HiEroo+PfQqcEumvuHdyADletUYoZ0BPHrR0tFSAwH6WgIavfIi
tfjF0NlN/Vl9CHX351ruVK0Uf6er+MWs74qH/CTeJs8psCIEZ/CCzkx1s5MZVoe4Pto1rneAsgFd
2IyKMVcIQLmzBNS1BBU6xtpYIsjvKz1qO2RzxRwi/ovdktamlFj8T+DJWeiD2CuPESsE3dTd1X6S
31cyw3xRB46DU4x74IH2iZUkb5LK6K5mCaF0lxtVKUkB1epFxr4D+cTEAcpE+Jf3KswnSNN1SRQl
mnlS7cIY5AcLriGHmXXlW1oZpqg9Mg6JKNgnPVhJodYCgHQO2PSQEpzI61GsTXSzYbxGcjrQWjLn
DjczAOtVUTGSIi5ZjjkiEpJJBDFKQP9ciMFp8aw/TiCYkv303P9FvXZTGdEnAGAsmXglSt/5QlC7
2QhgOzNwo/PFsYtCFhjwpieXV0IojdcGzVDEMEy87NgA00d0AJZ9z5/LIwpDlvicWcyxxs3jg0UG
bwPw6jAQ9lHfB6ONtVrBHSNVaBygVf8iLx7eRZHvzMqAXepon5TlXRr91gkCGYjFdRS4w7KAn4dz
h/xenMI9KJ+QmAK3uDB7MoBvzJBnWZNNf7ESTYVijSoHbdvhYgsJ4HQmoFxNpXibpZNitqMC1hUh
O9e5xIixt246OmXB/orpGPXTnIFYSUYFHGeEujNmYIrnVpvNQbm7fge3fIAi6ggiBFHRP3U3tlJS
NE2EFE5XKju1/2YMvRVHPzojsa8L2roDa0GUs8lCjc+qDoJmFT6XQzKxbK3rIjZj9bUM6p7Fw6KN
bQmffQGssY1X7TUBsdqA4TneHh9UeLOHkQlDt3lOqy2kLp4wyItQpUinCMZ5iW5CRTUVzmcsbet5
p8CCgLjEMMg/H+9ams9ck/UzXOZuQHovbc1lV1vCc3yaz+oDCM4yU/ezO+5lebkumSGYLm/PM9pM
pBl7qimJqSkQU0H2+Auhmx/LjGVubuX7Ki8FhZUHrRJkhoFCixRt2eyrYXgMq8pPstm7vqbNwgSc
G0wX2rdkQ6McQS6HvLEkkJMc1X2PPnSCy6Wa2T0YbnYMWVvGA4Yf7yyDEDnrlPGIMEpbLTHUY7QE
N8zNGmPug185ive7OS1z5mdCZsD2d59blyFUkXVNVgxV10EqSylNjYpkRKoGw48FzcuCjb6B9CAc
0aVka8CO4u3o0D2FL8bltfcXOZAtDwHCLwxCG4IKzipy3qvzLLU5W+IZb1iSGMNcxXkB7ujd7Iqg
bhBeWLz2m/59LY6KJ/RpmHSOuAjRG53UFw7VUd/n/oQhd8kTNOB0oWHcNpCicK8f8qZxW62T0qeO
z4cUU6bI2iogMdK/KxPDTJOTop3femVEyVYbmUvR3BtkZbKn73/PnHFexoYR3VwIhtp0cJzLaBmi
lLWqpC4sONx2UsHO74QDIf3UH4Yn0nMVOKUv3l/fuc2whQx//lci5RckFYg8eoyOnfotv5HR21h7
KRC2Qm95G3eg+bRZ2e/NFNJaIuUlAmOuxTbXSH+A4ArgfdJvq1dAXpmkVS878Sw8/c2mJAwPAOEe
fVi8SMdJeYBeUTx3UQa9K0QzBzhebhlWGJuBH+4GZJDQb/uLRXW3eZI6ch8aJv11nX5I50al5lkD
f1sK35rkrp1bk3FyRBc+6eRKAnXbeDVTcp34PWB4hH7tafd49ZjqV2SOmJ0VnyE0iClbCaNu2KIX
ST9yWA4pSBLgdfQhOAWid3DSYvySzHlye4IfxkoAbtbt15Kpq8fJaaZI1eVKAEBXdGpPlMysM+UR
hLwmGcyXQPyQP8To9gTKbPNDicwASUHgzrLc1qYrWW0CZc8rQa6lPCduaydENsDakKuL7wjzn4CR
CVBf7zA1Zxm75sQUvWnJ30VrVF0qE2ZjDmPsQus0R9HqveHwQzVL9NTFNkvY5parPDJaaHvm0VxN
HXaBNNZiyNCs+G1yU0xtuQ2o6r9kCWbTfnfV4nFdARpG/lq9LZaxR++kbdiqc13Dt2Lj9WdQJz9I
Uwcy1ATodON9S7DbADnYRb/SIWBdJbIg+iqtJVEHKxppUWkRQn1AhqJ1vXAz0Qkks4hMMqTa4L8t
yQHSLmfx6p5lgre0aiWcbmEG4EQCwg8sM5h6c8BkQsLfhBJA8gYMGmWlOc2P1/d100/D5ONgQcD1
GS46zgZZ7nkknsrMrqLvSaM6QleZs+ZMgt+Xhd1laGo65iCmAdKBqdRP/fhUjF+0IjdVwCIyPmfL
VK4/hzJk9dJx1YTKBdIQfWZOx/4OLaukmExmu4LBm74B3JMhdFO3VltAq3jeYo4vz/E4qV76ObeU
pnSrNMQ0SP0PocN6dZQWa2pRzUkqIYAXhJtKrw9xL98kmEsBw7hkjar8puWNqwgJQ+7ma2wtmFLq
oERqXmlgrUaLlBYIWZjmYCYDDU774GG0C2f0QZqnfmEcJ/Hfny7T+9bSkNHiXEhNApo3T3mY3BC5
atSklBa9XdxdAYyj0g8W1v1lnCaNFC1LaOwSFxSAO6T+k5fWFBZ7Dq3cI9Ot2Y3xqyqtCrNe3j+1
Ia02mUaMVuJ+bvgyJSktwSVIQ7FDZniqG6C3OCzDzLgodB5LieOkVXU4AU65r6pnI3hiHN2Wl8Fw
nqZJkqohPU6FZrGRqkGD3IMXZHb4NBxz6Ixh8ZzLeaVdeaxLuBVVr8WR9a6i6par52IIChLtdrvi
3PnCHoXnA6stdDPjv5ZDPYOaAb5TUZP4EnHKcJ7JOfTynerm579QiU17vtpEypzlQ1SC+AzKGGoo
RQE2vsqtAF0yQC5qbd009nJpcopZ91bkA+sLtejrp7itJe+HSJk2qQfDcsCVqSdUL7xwnBdGBnwz
gF9vJ2XRUgQjghShsk7SPEtrZ6EdxggIO788oq03+8kzaYVYmkLZMmOsuWbikMEVhmY/CPdisOf7
wyxPdqMpllEUZsQkU93cR1LNNyTMmSHB9FE7Uyk0tEnGs6GJvzf8S5Qybhvr75PLuNL+sEn5ju8R
UqfGQxAi4c7dX1eEzZTtpR/hPyugrnMvTDnPVSLy3vrwEJSNrc5eVt4sZWUZ4WTHcXFSFDTdawwN
IffpkwdY7RxZ+WplGobOimaEB0jjUxr1Vt/tl0S0/2l1sorcDuqin3i4+yg0BqPH6v77Jiccvg3i
Uqb92PRo0h9JtEebEzGO005AvIQMsE1wEhO7OZRfe3s8IrfPhCfd3r93eZTmFWka63UIzz21oRUG
ip1KrxUaThkbuK2A72IoBVzyrpQ1IUo8KRI9qeidYBGPiybrZhVkz6KsOcgpPaoZIFsEA1XR5VGQ
c7eO+lO5YHrk+tdsDi+pq02mlDXPRr6JyXG2M0FIveXvqsEU7NoqT1VnNs7/kXYly5HjSvKLaMYd
5JVb7lKmpFJJdaHVSnDf168fh3qmlAXxJfrVHLovMqtIgAFHIBZ3G1MZNQLC4iENHcYVI8oUinad
81qrMid01aCc0sUgdmgfFrN0ZkkSrHM1VEEaAoxXyArIb7H51dnIp8ocqwnZj7AKjwkI/Cr5Z6Hr
5z4UJQjWP++7JQ6mNUg8FCAKDIM+ST2zh3hGLkqtrF51V4vhYBkPc9WMDEBYo5bQKdTdcgChLZpB
5dpydKk/z5mQDHb9M/1eFj+bgKooSl7MpuGYG312ZzzY6g24GSw0+UHyQHONyE2+iGIvwVL5zNw4
m5mOUTNUGUzJzdDmgWEsR+1z10yrbQf+/UmA3m895R9R9H2h3PGEzEWuNxQoai6n0Wf1vchX7vRz
+Np/6naxA4Y2VG631uMr1px7xc/sYoKklqkR+LfP5vqD8f0780MLLVUjtZ8BgMlx9CVH84wtG+5l
Axux6ky/WD65d/q9KmrtXL33rwzzZ3KymqWwcSZZPlSD2l/nM4EJ0cddD2mu7DCnuzqVJlXAiZsY
rNYnU1/RisMy2Ed7JgNe5Mu+1OLP1TgeurY44xS96FPuTjkhXjdnXwR7zT7rrc/OhY+ZOZqmyjI9
WexEDzLKyOiqfkox6jPeU18ULGqiHeaixcKmaljl8GvI7WzMsHObGDJhxNp1WX6yQTWTjtFZITmk
w6IdSHX2VWk9Q21yW9okQ6ky2w1G7OlN75G0P+YoHzmkJZaTltZ+MCJv0cODnJaX2EaTiVZMn2aw
8ziTRHwrbw4JCO+lvnloKQRbKNhjFvuCVCOklgwMNtc2OkVmxZ0nKrj7RCDCYaNEKkuKMmxyGM5e
X+9KtXab5PvtTykywqFji944uC/a4JLlc5oecoP6oSEq2X0kKUBm1nx3XZ6ZVRr7Gu8onE3z8jbK
9Aglll2NIgUbZQLbkqtFeIq2B6hZ+KIr86PkHGeci1QiKZUkSZsRYW40UDhuNEaNcAL9rLmLXSPQ
DuVPBhJkUwbqt/bQu4uvfUrvRV4s2GmNg8pkIbkWmoCJJDlKykOr/RosQUz7BvAfzqWuGApR2YOf
r6XNktaa/VtHUzDCk53oGyMsQ4CCml7pdlDEGr3xqT1OexASoXlTTDK8elSvfgGHDNOwgF14wIOk
h4yfpkmWI3fzKQ2L1ikl62GqrKNVAaErVTS6s4pJqF/iPtfw8uMTD4o1ha3S4s79h9qDZTmot2zK
HdTuxewKzGk+7vS7NQ706z5eMrlENa/2q50dJB6jJI/P6MMTTj2tpwauVsYBv47iEM0GwF+BctBG
9+kjY3gEIz+jqBVPWa1fNFf2uG+YmHY8mqyEUIODzdpjaGYfoeWR3ml+GvQHYbOjaC85eJ/mSqca
MsxvfXjxof7EFBCtoDtlYFm6DXf/YS9RY2PdSIrCh0hTu+gpqHGR6bx/Y3ncN9vvZDNDgKralIJ2
WKEx7siHOqTM5QgNGfoXFgOSAy2c75OLk8H8RLS2VYDR35fGPU5CaZjLekYs1tHy2CWRWxqJb8Zy
cHsLV0P2KzOc51tZielQBYvqczAY49ar9NK/bUK0Es7hJyODTKgqo5CkvSbTs9I/TNPTbROrNWXz
ahmck4dIIyqJ1KHvwYagbv1QePFeypF4ZnOu0t5+jgOho69D1PsX4hw9NiWImBv4QmweFOPmmOhd
LoOfbOdt5mYvghWy7/0Rot6tcfGDOdh2MUCcC8NO0V3DtLYxm+O2QZN7/bG7+xdstCKLXDAxWARK
XCXejd1LW7vmc3/KT+imhSQVNA0OqPiKxYnXseP3IvnIgtidbJUFgmKwSezGn2zqHL2hbuMUX0Rc
kauvq3eP4ZVfKjWhmLZAKgIDTg4pv+fxabAeFxRSddnRu1TQ2reeGbuyx6FH1FK7siVA1VvmORi2
YzB60b8onK/f2e97yAGHbNSkLQlKbRnY9NR5T6cvixW7VHpUs6e5OZrTT4FrskrwDdfUOAzp5KEu
cwVRglG2tbMYpp+bZe6UNeQuxuxrmuMFN7depeT7ppI2AuvsmN2yzsFLXyEnC84bZHH8aGtuTL84
Ysx9w/qKx2C64Jv6eZD9FFUS/sO9+r7PHOTUnR7KVY8DiVdT/NA6IKH++Vb8aR2Is7pi2pn1uBs9
VSr+02z0z2Anrp6MYKDWMpUVyXM8ZzwSkH4Tg6wfXU+SX/ny69JA2lrxTZAmFc7ytdmIqJLYkj5s
9fsP4Bty9UJpzJD0KUYTBp9mXfWaZipxstH40uutqMVq9d64ssZF+uDZqpDpAaaXeNRRsldsw+2E
BahVlLuywp3LUZpDmg94lyXIvbkYLGaD7/ZduCWzCzoGTIT8FfJcWeQOqISmVXXWYuBqN7RO3yZ3
vd6c+kZ5nsxoh4ei5nQthpwF52T1uroyy53SsMPgiW5T1Aozl7XTpCf5cXLbI92izSAQUsKLzHHH
0pAqYxpCOGt2ZCF1iZATE4PoKqtcMQ+VyFW4sxhZSzcMFRAoVl+peV9qkOlMBGJ/q01drKXxf48f
Pw81h2RWbNY0gF6cx85rdvkecjrO+J2gk2zy2fCQ6JXJvsnHA2eo0F8xCLH4Ec+mBu8LTYExcZZ6
hH5uhm9/5RXvFriwog5pH3W0Rkb+vkcDJXq6fDYK9M9opah2vZ5xN96tcQjW1Hlp9z3eWYyCaMjd
5Mk8FTvJgYI32OzQIpc5o+okGSYKDFeZWP7Au73gdQj7/Qv44U4TtIatviDC6EqMOpnJ/Az28eNk
JZVb1dHltrF1t3w3xiHYUqhqHFlIlNRW4hqJ4tgVBVrublsRLYmdxKtrQTVHyLYyXqeqAXE5NJ0r
MPQMeIAZQx7cNrUeZ79/wA8j9xWJckydoM72DNKVokWPBy55JH3AGNnELuIZnG5RpC1aIIdcKMMm
NJqQa1HKeF+Q2JNi3bUijGLQQuAeq8HE1fo41JrLoiwsDahV9eAiQ3qxDb/Z6Iwy+8d2Fpy91Qj0
yhZb9tV3yzHbOxYhknUyCvNq8cusj6b2CFJqTzJes0iU2F4PWK7sce8VfSqKmbAXJUupVD/Q0LdV
Lgu+WQLmL3G4InJ+DlnyTP3fZiAZTYvVV9naNNVXgTuuXzLvB4zDE7AzGIlEAMkVAGtXBNTTzwr6
iNEyCGE1ER2eYEV8R6SUwilsfcSQcaw74wjyn6VwKqN2bq9K4BeEQ42GKksk5xoqLVBgwmlzyuTr
Ml507dwgK0+Es7GCTSTs71d+aPXDONkUCaIka77a4L5zWiu7C+n8DRwXVdBURpBJwz0EN85EyTa6
lv9cakmoAiH6GVxYNOVgEbBJjnmXY7HTjvF+PjPFGojSb//FnALzjI83q2WCFFwDH7nKHfTELJu5
bQHNM1rV2EBwdt8dnuYa2krRrjkwGrfqAlW80qMXYe1n3ZHejXMnPzTQh2Q1qJN2ARtJVLaxtLVe
We48xMuBfplDV48cUXPrfwCAd7McAJiVVaUkA3jTHZveQ051z+je8x1rYog9YcJsPXp5t8chgD1j
jqgzcTE10CFSvOgQ+8NnELI8W+D6eCw2ooFBkT0ODTRlbiToTKKkVhpOXiRuqXaCsylwGz5B0Um9
bMQEGJrsGN9fh1f8v1ICEngIn50A0bjRGgXOJPJZ+uwYvVPt+o1S7MCAi8sC8+FIiTDxSBELtMhJ
+MKGJUl62LGUv3E/PrdOAfoLNh+PzgTWASEG1fXEiPHbS3hJLswLhZoasS3NwDLc1eikfK7s0a/H
0FVby41qL20yp0+p4K4XuAuftlCHOlY1ow+Dpd3WluSVtPBvI7noK7K/XyFr34IAsB9xPanLqYGd
CoV1QVZatAgOSrpanuuczbWlBqoH6Uulv95ew3oV6ur7cKhRd7GVKCPyK1MEulLZj+4WD6QoT+ke
kluGo98X9G0iAnH7Pgqsb9JO9JYUrZHDkcFU5V5qEP8N5f2YPSetiBJf6IMcclha3peRhpDZTmnu
QHN6M6WFq1TzkVTDZ7WhPzWS+J1U+2jYCW5vsMBJ+GZ8Vr8IIwX1oAwdJRCpdWhiOm0nmmj+D2+v
3+dM58KKUV9M02QJyARidMfyEKZO/qwF1rOpO4x9tvP1F3LpQGc8B/+MXIji+PUKyrsr8YTiw9hB
DX4Y2Uwbm/5P0dRmQ5CLbDLkzEVpFqE1LqCYs7lY8gH5I31T30FGQfOWLf3G5klog7Eh0ctScDXo
zIuvDns8UDR0pGiC/YcKlvVkK744Lc8O9I3ARecwJe66KB0ZAx+p+rs2r06TNR/6GAUBuxaQ6qxy
UJtX34sDl3Q2OlowouIObcUl6DyR54gdeU+PKjTc6o3khls0TfToLm6c4Wt1mY/QWQpEacfV4d3r
38FB0BANRjsQdkSO85ugIaR/DnPACpjCzkt2DG7tLwc2piF1cYhaG15J3RGLxOAss2UGYh0w0cnn
UKc0w7ivEpBT9NWPObpXlt5Jzd3/C134RtLIzkbSJ3KMWZDuRZbkbWNPu3CkouSYYNv4eYgmzGR7
lOIU80zVjhxY0PA2LLYtXNEz7D8kIX4jGT8BIakGdAlKoLV5OvXP4NM/WU+YrcQQ/h6q9qgAQK7l
/7eLHJQUs1wPlQUoWcC7PtuuEj6WeuzdNrI68Xjl5gaHIIPVgehMenugT56EgCtDz4UL/omNJLvG
KX0KwdEN2Sno8r6CU39727zAGw0OWAoows92i8CvRM9xZsWOZI4eAfPFbTPCVXKgYuZTEy8SXl7t
L6bgE5TIoubunDj2XeVjtDJzIGeB7kJ0jHumcG5HEEvwGdXFqJdCyvFG0JzyeYL6X7pnTY0G2jjN
oPoijm9F28rhyQBWXdKYCNDK7qFsMDUgPbbkcntPBVePwQGJQaBr30ZIq6obNnQf7hT0pXcb0buV
wewNaORzp0NJQrPsgFfNgPCkrEOn6xYII2mnVqlld2pTQWgk+FgmF7LICVou5hj3j6rrTqJuFZGw
qyhG4GlLe2XGuAJjXNHu6bk6tydV2ungOdfABUYnZyD+7S8lWhEHJIo+Rm2tgbJUq14tiTqWJETH
1Wrs+6X9pulwFYeMctegPxIo0jap5oxyjU9FdU82oseJ4KVfNydaDCAt6NVgyITiBqtpHFNVNE2R
QYJhcytMjSodtRRhJlUQNNiOfGJ8jRFUA4N5J2//Kuq6MsdhZqZIZSxNbyElCqHbZsvoqivhNPr6
K+jKDoeOYITMkWsEOg4v8q/7dNumTkT3puSo5wqs+Ei6u0bnzZ0Tyo56TJwMlJ+i+HkVSq5+A4ec
fTdAnSzDcaD9Xhufa+uelqJhgfX3/5URLtaS6BTRMmr+KdHEW9mCcu4yQEiBDZyb22RPRPxm7Gd/
gBXTlkGPh7maD7payaw1tTRJIGkF19FgVZekXPZQPd/Zs7K5ffzWz/u7LT5/00Dv2JomhA793tww
6lkTWMmOO2NjEZW71iuGV9Y4/IrTdJ5kBUfRToMu8oodCWIfuePmG3GnGUUF0PBX4NAOREi9eiFc
GWaH9AoDol7WjCTEMv95i1g7AxpvYo6G1S9HAL4KGMFs5FL/NDOGtmRQDQ5pyl/mGuW6DERBGG2O
LVGSetX1ryxxt+iSl3ICDlhYqr7H06kmu7T5qxD2ygZ3i8pFB8nGeGavHej1vUCwccMkFDW/mByR
nhf7vR98/rctInPkCmBVkiJDwisjNnSn7x+idoKKczBNr7Y1OLP8eNvvV6+dK3OcI+YS6P1MG1EP
CS1fqR+jUkQre/sDEZnzuM40ezsz0E5VS58z80sbfjXVr7cXsX54r1bBXS1Lo7VKNmPT5Caw9u2G
etpDtNMbj6GvuKlAtGnc1dJmtFSjEOnrVh1Og4oW87hMBR9mHSKu1sTdK6ZaLGHRReykDiqGzzIv
SdHajbbSuxE0hVAthpz9QZQpF30t7iYxh0FSC8ZwQvXJke1favjJsoSRiGgDOXjIcTEP44jvBVme
DIQxQNuzAsoYyD+DAGfa/OUNebWbHEyobSZZiQnArdMY9MnUJfWDXErubUdcn2C5MsMhBRq/aBLq
gFdJDkdHTlO3bslZU5M72hDPMqZDkrQI7qoRQokQSXRoE+2ycrnIoXFclu5LneeNq2rWnaaBoGu0
myOG8T6b8+hqVLqT9TF1MMx3aetou+TQYSw0kJf3kMYzjHOTmS9ZZp80ZbovtPpeS8uTHYLs0Urv
JGUI8kHZT2rzZC9RIVj4Ok0LsTFoaxNMcWqc33RxHo9hCYhsvPzOAnsG4y4Jxk36RR4d6TnHGN5L
9iA7byOx9lF6kjAkJ/gR69mgqx/BuRWYS+JIUqCsMe4ZlVu5yUFBaWLKHZoX29tf+i2b9hGn3xfM
OVQbVYNkShg8H90ZvMHWvgS7mBKofhJg9nxTeNVxACtfCHXOxs83GHek94wgqLgrgxlCXgYa0S1Q
WkEh5hA67FHLiIIgUHPuXEhFCgk614/c++/lPNOE1rqSagyzoLE83kF4HTOs0c6CgmIdmBj9F8Wk
6/Hi+9fg09ey1oxxtcBi5y2BukACMPHQSotaZvuj3YnZ9dah6/cK+TQ2GXTQOLNhtaJVHCuHuIP6
XNpPgu9++3p+qxdcxU9hPaPPP0PJpu7sSx8NM0or5PNtG+sL+b/gCVQsXPAU1ToN2YRLbhu+JUH2
jXZ7axoFSdz1bBkx0K0tg4tQ5mnBmnDJ7KouwaIaaGhTRw7c3LfBHDQo6M2fSxDlgdz0/Ddre7fJ
4QSkymqpbI14sxgPGTnV02dbF9yc69v3boJDAWJEZqGxebpylmpXq5KtaSeHBq4hSFitH6l3QxwE
IFnUK9mE2GmWIc/XKnujjwQTmOyf+Igy7ya4UztF8txoNWC1qLJHq7Ge6TQe5qk+tOZ0iDX5E8gr
BSgq2D6+l2VOGlsPIfq0ScNsM+X2XmkXRxmJYPPW53jfvY9vZqFWMYAkGzP2Xa6ACKiqPXSp4aq0
v2up9Jh1yGjS8SW06B0tkMNVVfRhVBKUGIv7hWh3I53dKFMfR9DZbm77qOhg8H0vJEwI5JNwi6uX
7licmc4ymxwMH+sjeqLAGyR6D4r2XONOvJUTpHfhSUq3mUjnTkXkKM2v28sSuCthf7+CLjTRQLJX
wftdjff1gAtYRBS+Xki8+qRsmVcW4lEZKy3CW0w6APEB+NCo3qmbYsdKQuhms53am0unhZZdhilN
UYeCaIEctthJNJRlzUg40JOQk90SCYCZIceN08hTxba5ag0QfsCkrv1YWseEvGhK53TTKyXPt7/V
f3jR/D74hMMW0ClONK5wCvWN+osJA5tP0DtGS151Efc8idbFoYyGac2aJEAZaTpr0qcwP9rRRV9e
Ul3Ya86+wY0ttLjnrdzbI4jmsYWj+8YTznjtIFnNRIHbY7U42q8S+ZbMHUViWutH7Hd0wDeTyHZi
kJSWYLHvwCM6Dq6m7pXxSfDZ1l3w3Qp3xoql0amtgm+JLa9d3AnCthjHSt3Wi36Q2WfwoYuYL0SR
lsadu6qKoAtCceOxCSJ5AjdDDKlz8DopeCey1hxr9v7bhYKH3DIxbAJWck1WCXfW2ja0NFrakLyn
KP+q3byLGlu677Ix6En3kqmDm1YU/VbhHejuv0oaOZg1CHFVvXqsc9G76+Nx4X4O8/Ar5KFSMspT
KYHxCQ1lOrSQkX9lw7PtzjxEgZjGlYVgf7gxZ487nrZcG6FEiB5Ed6xOFe60Ddl37r8Z0/34tOJs
caczlTHumcehHpin5FyDX38/BOov6ioQLET19hQ9LXfojvf6nXYim7cioFCE9eOV+OeP4M8tnqUJ
7dkGK49Mh5015meFEx61zQji6H8z4fDRqzmTXBjc12OqJwP2uCkdyGo68ynas4MkQyRkq2IgWlQx
WPcighEqaLHAu/kXxJzMM57dsNi92DPoApWt5Nde1O5kj9kTvVfZh/vgRFfmuMwYLeRhDmvsKdM6
y+7ZNLTiy9tW0Aj2Ad3ZPl6Z4YKL3CQQbWuxKq1AZqxDj9Y47Zel9OvB2rQ9+W8jfM4cB4GDbZGm
iSy466QfokoNdFSr51bEA/PWh3tr9zjQw+BzN07o9YfWukPuUc9yWYUz8vXXRnbqL2Rbn+KNiVbW
JzZ7EEG+x4HAd+a34PDY/tcBHLdoDg6jZDJoH2LRmL/tSBRoTela6RLcRt0PtwtnhUO5bIrVYhrg
MHY/HhoKHsu08m+b+BiWMxsWqnQg+AXrJ99F1NJ2tqURaKNeQsxRPNMfuMPQoAvGwM6PzhYIC02H
JSwkYRf9x5QnZ5vbRbuw5KRk5290+18gWK7OyVl168uyjXHuaexqbGJTlMr52MzEmeW3tU3ywpSp
AbMM2TDpfh9iTnTZQcj33vQGXw/oXXM3bbJLFEBsfju8CjZ99cNebTp3nVj4npFqxUjKgMlacspL
jeTV4KDIwFgt0NPk/pXDXlnkLpVQBx+f2eMz2/apM7ZEk51yFHZPriLcuxW+x2hpTRpRLTECSNww
fpJ2E31CZ1/Ari6bXc9HNXYMxET9gZxFXe0fIr4/PyvfeBSDIGiZUnxWcwZVcA0CY/15AcfP7W/3
4YXOWeFAvIPWYqOqzHkU1PFsljIhVHdpUdfORIeHStYvHaRxBAGYwGN4FhQpXXKiUXhMtzxLXSDp
o2Bd6zf+1bdjv+AqpJIipo8cY2Gs6CWfoNgKVoEYDOuaP31iHOt/d/1eWeQQPQ1LpOkpLGLmYcPC
5uaNyIbB99+UYLkPx4HNyFgTbAJr2RGPVVC5M2pgxkv8RlSE+x4J6jtJcBeveYvNhPMgDQaJWJ7N
3NayOEW1EpuqnKOIOuCycYxpckP9mSqVo0eiVva1Q3BtkEMWtQSjqDGnRlDRcB/F1a+8qqA7kkuL
4OIQGeIAJSdKnoYtDGmaum1LGQwDw3IJB1mQtfxI84TvZmPmFYqAqkosPkibQnssOhNb2BrOAs0G
pltvRA5oBSBC49eXyH8LEoPyqdmX9wR88MMpf4weRSfwY7sa90O4kz9RWcnNAg6E0525g4qMfoZU
ESrQU2H6xkCPmml+krv2pEHAcEiKU52ad10qnVH7ij2tj+8kA73WVjX5Vp8LwrDVYNbGeLBpahAJ
AnPsn+dXV/Sm09uc3SkVEjD5F9CoQbIdvWxoUPm7u/vKHJ8YrxQKClcF5tIm6MNjGN/Vcusui+lE
RQgukk/9tC+L3C2hHtckKYg10MuOWCyfhAz6q674vnI+f97U7aLpIfMQP9ygYNaeyk/KNvQGaDma
kPvTSnfcirRMPxafmDtcWeXcIeq7sJMMIPLoEjDNtE590ndko3qI6Le375xVbL62xYX0VoI0aZPi
sIVfWLwAguwvMSiPGe1Xee5O0lno7Cwvw0fb1xa522A2zbAfFoSe2a7bMaU8NOXAl+SDiMZt7WK7
NsQ+7tW1A4L6qJZH+FG3JGAMeSGRiGtWZIED/kyfDbntMbsYQRoIJdjKUgR3p8gCF1BiXMka5KGE
K+TSYRqgYdBV/22WnvM2DtczvZx7VcM25cnnmUXo4X1TfLvtZh/zuZwRDkLyqUzqJcRHZ6z99UP+
0KMzqr0wOQQUdKWL5mY+Buk+QXMFzwHRmMbau/XKE95+3ZUn0LlcpKLNDKB7cSg1+1gnuTOrtlup
1l6XREKkH0d9/lztW6PflT0lG0s5rWFPxggDe/qjALZnx1dUi119cFyvjIMKqcrTdGnw8diDI9rG
2/YrwfTELzaHQhYnOvYenqqFP28LJJXUgB7ie6H00VoKC1JgsmZpOoR8+YdeigdAm461HYSncFMF
+aby5+AfNmPRC2v9qryyxR05S+nHcqg6I0DSIfcbCgbZwqNo7m6/o//Mi3fxk7aJzyY60UQNb29j
iR+QCzrF6FyU8bDl+7qV2ch7bcBm4w0SnpgwQoxrwY6dEVyUZ9ZXg26hO4xtQzQovFfczu1OkAVL
vT6wQZ4DXm0PE7/76F7U6bX23EXlFUJQumyAMtzmMFUhFFppMWCio8Yxp4g/Z73QwNIT+pkh7RDk
3EukXpyiKh411DDdwS5PZO6oU0627ZiEYCSYFIt3+9izj8FtGH6WreJ/mgzxBc47q7yYDZuw2e4F
eT19vxRmENIIjfhPtw2tuQX6wUxQECLZgNEMLsNHmyWdFShnBglCcHTEQDvKb77ZfnYod8lhgpJR
HSDt9qCdK8EaPzImwRGuTXOLNIc6nCJ9QLhiTbtBXfY5wShFVtujQ6OmOzRGWjm4iR6aSduOkUWd
xTRe0sh+XfLwLu2TrZLYX7NW3qV971Gp/TYNpYhWfiWQ+eNHctd8vxCS0b43gmZUdoP5YqebpEhF
wQRb6ofvDSVvC9UmDSQSHMpDSRXyYDmstD4ryaR+6cYn3at3UCM8iKTIVkAdS/ptjK8u53acFU0N
Y1b6mMd3WT5ioqR3lCT1FfVR4F8rEPeHMc6/ulAN1UmDsWTH6GhbJATnYPLZJBoVPEvYWb2xiXzJ
WC1jCyX5EabooVLQx0Zj//Zq3ia7b5ngvGGWoqTAODSA7Ot07I7LEdTEiyefpiPqKsZ3+kNFmVBC
t1HzjCJM7LB0XX2M8Yx16qf+voO4XH8fi5/tLNS49bvY1lzdm2NNyiVMsMszRQqW6bARNDylUK4K
PeImzxAn9LPakbeh/xdZrD8+MBcsGrncJvWMe2VWtZ0S00+FJO+SRhhvi7yWu7/aMezUYng7IvFX
NuSs4JiEr8Zd6ymufkwQCbGEqKiFav38vx8WLo6kem3FGYVTSc0FGOUmOQjcFtGg+Npr4o9d5GJJ
C8ILRh3CsSiUOZH9fKzwDUEsfyAbiCSdzG+iGH8t1PrDIgc5ihFlSoJhlKAo7zujcUZoDyTy5wFz
INN2tPEmLpcgJiKOhtWb7R18+CKWhfyyUlYwq7Y/hnl2+tl2FJk6koig+aPe1dv18vvL8Xothqp0
yyjDElimA9lvXZQDdss3G/2INvinq1MIbBXVk9YqZtfbanGXWgPxrskGpyqQ3NwzJM834dM/goDm
YdzqAipmVXDyLQ6RsiyPu7mHvWSXfx2fm9fWBf10g9B5udh+tKM1Yy9mgnyMjqJ3lRfl3kKfY3Wh
fgdlAOErVXCVWRwUWZNll0k0sw1QgjrCwzjcmSDWcupdHti6EPvepkJuYB9PxB0ahZzICXaAPDL9
0H4DOtRX3dM+Sw8Go6U+WK/LIf4kuSNC6wiR5bxNX+hFOydHbUe/tLKjiPI+qx9FQ5ZNYQfXfmtR
voLjYYlKaeyIjceFdI/SaYP59gBkHQf9HGOUPwqxGahnev+mVr16C77b5ls+k3YZqiq17EAL73uE
qGEoeryvQiIEwQyCRDHiUw6r9Cws0fCFkLGu8HnTEWLXvxZdFty166H5lRkOoNQBLeLNJNvB0ORb
q9UbtzVod5YNSfNCU7krKgolnK75pPd67ZhDvJfT7hDNyy9jyEAxuDSVs9BhezsEEP0sPsk2gXS3
zosFuHkkL6B7v6DB+DV1hz0ryS1fhw2FDojglK9fD+97wafTCnCpNaUBo29l6kAK3YXploVgOET/
B2sxmVIvSQSZ8rV8GpGvzHJgRqYOaSAQDQRt5er7GrPAlmew5Lz6N3SKDK91gh5Y5OYNnV9jMimR
3YUK0uR97arGjxbvndvfbtVxryxwywnVskDmH8vJYsRk+3p8tMzNbRNrtds/VsHh8aLmuHgsHI55
0/taoDzNF6a2CInvJAh38uMChosEzeebvynd/GGZA15ocyxlmWuw/EaaVSCR8TYjtdMw7WgIIG4N
4YgqG0htK7ph8EUUY+m6PitUJchmPNYt4tQYXkUUIafAtBhtP+Pr7Y01CDvvPM5fm+RgJ8vTeDBn
Ba0alry4WmKGvjWT4qhPE32M7QYqrXWWOCRDmRGPQj+Kks6tem30sjKBrvQYnpYw9Bs9rz19rs5U
Ap3LIhk4t5ayD2cM/DYhEC2acqQe2u6ClIHflfO+7Q1/yastHUtvVFLLUc0ErHwd+aEAitBD7mZT
OzmxpmReQXJMuCpt6GrdYDkdGrLc2pyUzZyMxVdUpbR9r6FbSx/Jz2aAyMDQK18VBVR1zZjeZ2kY
mFHuKXIVXSCLnXgjKSNXHaMfbVI82FKhOI2d5s6S0LMVt3u714IxbBe/DNvnqAdLrtKCI0cq5ZNa
5vdxq/qZHYP+eJKfksFCp3zYXZSwBEd59V03wCNQLKnhJBVS9Lpc7It0vOBOCzSr7tw8o5skVfbl
0D0ZukRcFZWObQhQDqy+szdtHE4Ohja9WkqCOm0vLZLvbgXfcEdq7Gtl3seNWuAfnl+VkIxuA50w
p4v0rSlJuyTTe4eitc0x23hwTK3L3DLOfqoUbJ9dnttuGio/6IQ9Soe52i8VLrMx7uS7FlQId9Js
VrtxHoY92HnSxypG11skZYUrFcgclWMjueBj3vRz4U+pMgdVa+Q73eh+mnMxbotUBmd/X6duudDa
xyR7ei8pZAqMpf6pTlbvt5l8oVO1V6vuyS6L54EQFFRK2cvnOblX9H45apj3kWIo5LbTJqKhh+6T
4zAntdMXg+Zo6TweQAq/G+YYDC0YhCBw4Y3VhMrL1CQYNrUWzUvVCZKrvYVhnEWeju0sK6cEswe7
ODbmwyQpEGjtxrbdWXIfuhD6WPZxXQ6+0oBrYmwSvyvSxKNJD0kvNZX9umiUsz5l6Dm0J69Q8w3N
ICNRGV+mQnqU23RrKfOPcRg+NZYSkMI+VA3+Pne/ejt/0uVwT+XprpGXUybTu7aMNhhW/T5lxrk3
I/BcKPWPLAV9Y0hx2yIVHVedUyfLmZLwnEANDlNloJqKirs6QYNYlldOPGqvLZFqJ8rtyR1QjCrk
Cm1riYwu094mXmQnk29CP8C1h2gOLIMVHdLwYGjZ4s+Fck4pmVwrrI5jorqTmj7WcSs5xLBLN0um
u7bK/ZjmQa4Nm7oqN0ueb9GZtGmn3ptT5ZLk5itR8/tJa9zStE5mBTGFfmx/zJM9BvMcnnPNZNJG
kOUsRqdule1sFSbcVvscRlBELqddUlfbUR0DiCGhWDEaESiozAelDGkw58nXRur8UgOPy5RWxmZS
2n2dGJ9Ax92BJKM+g5l4dE2jwSRa0tS7qit7X42I9UCknuIspSid1jjRsW1umsRS3KYl0HueY+1k
1kW0QV/KJatbevgf0q5rx3IcWX6RAHmKr7LHlbc9L0J3V7e89/r6G6zdO3WKpTmcmcU8LLANVB5S
yWQyMzKi11MHWoqA5mSDDgFsuXzWlJI5cdjaKON912k4eLSKk4diaECkRIvGDKhO68XuWrp6GS2r
21ibNLtOexJIGDyB2PW+GKXvNdT+bCPRA/yJBys3nkoj/jZm0R9gQlXsSesPnXkX0eupyRRbludb
pF+aTZP5GEuGPy6m9aDXqnaM475yQ0l6laN+fMqkMLZBotXY+FWNXS7VT60t7g1ZbhzkFvuxjGXH
GvtrWV0RxKV7LYKyt5wmmSfLJQE+bortTjNAZZHqKhxvkitH0tcmgGCziuZU3TmlUWmB3tSvUVdC
8l5O+11TatB8aCx/XeqjUhBHnuM76KW/Lrl+s6bar0Zt/oDW8l4OtcRPaIKDnH5XgYIeSYiJi6R7
kEcC4fgp/yVTMLorUfSbTMC0D5P1oODw47p4adv8GgiNV2SjPgjXbxoqHQsKBHVZaT9nIzroStk7
eq5785rtzUnfo+FceBAWv9UIVXBVLequirrIzhQA88ET/Bb1iFUEynmZQu5Wi6DbEmqN3WTUX+fq
0eoBydKMChQG+niAx2OVcZjaHZFPWUyJE4K9wiTUwv8TrajtD+Fwu8ptZ/dSNbyEeb28YuBDCoA1
t+6jsm5PSiiXL1mptj5BqueQqYWqojHJ3tqbxJaa8VRW604tm5dmnWxwi3rgZPYWo9MchZLU1ZL6
D5o0jTOp+ve2jFVPrpofoWpdrW0IIe2oSL1VUe5o0RLMn0ulBxWsyck0VYPUVxy50IxyJLlEMNJ3
GhlAaJBgVrAu3rSGeCvkjaHkp1zVS3+vY68npdLtUkkhz9PS3i2Hyrc6oth5FJY2aSovMQy8NRfr
Ntanb2bT3i+jfOwbum/XGDIHEiT6EhPjd0viwcNTf10bVCDaaAcKNtB6Gua3ojWudbLMfh3iyyNG
mntDUYZD19ADzuqx07sX3Jp4ZmJOVCvNaq8p42OsS/eLRQK6FkdJbpSbhBgnS4YUQAhISzUf0VA9
mdnsRrnkdWt+q9ExAGwhsYuaAItC72sQJw853YWG3NpF03tqEu7UTMPkPqqMiY4aeWHXkSo5NDRb
p6DjvpLJKSPKeowk87Us+9ZfQ+N3amX7aFQDKvV3aZTkAdD+lpvKy2xbTYzHcGIghS9W6CnJkzdK
6x9kqU+DHp3qlH6bcBMgTic3nRyjuWGq11KJBCNud7SeDzmkD+xGBSFPDWiJlMxBpk7SYwQCJrzB
ylu1RjIARqbQ1WrloTFzd0jCB3QfkkOYmK07tO03Ncxc3TJjN12pM0WyTYcWtQk5AxpNN9xaXwZ3
NhO/akcwTM7K97GyWjtPojsqI7AD8977sl7eWhLKU3k3f9Oq+VHWgftqxsjpJvnNMIrvsCQgIdiq
XZ1noNyLFAqPmi5VyEDrbkf72NH152F8U0Qwni3YCLEYobyCV5Cs80OBdToOePPG6vtrb2XPrsJh
Lwfw3jQQ2FJSwVN76110bo8rrbIcS016NMHWMr9pawsCTZR4uO9EyNat2sS5Ia6YqplaF4VmqKDR
JNkr8RfaupefCVtVYqpBbQqKU5ZB+WLQWhV5H8syyHNAtY4ZMqzkKJs/DbW2x1aEO9zyB0ZRrKNP
h4FrvndGgCVKmhWvcnOYvBDVBmhvoNYfay+XF7X1fc7tcO/WPA5JDDVExY+aAjrXxInK+E2TG+E8
4FazhlqKacgmVA3A+PK5jdCTSpckYKp8ZXpoyW8txkMIghcq8jW5zOwQQ4Jj3LqxeUKDUuCEWzUO
C4cUoUABDzqG2D8bDyszRYs6VTFLD1pdWY8BltcOUgtCtzrzLA2k1mop+0kqgX89dAhErN2py7/T
YbyqFUlQ59nYc8vE4dPQm7dUS+d+TQ/u1qxGa9SvMjze6Go5caL4FulE/ZOtDuy5JR6gG+EpMSR9
aoJvunguvoeH0peujev0pf5RgsG42as7CdD6FzDEiOo7gkXy8Fwlz+FN0wzHSvas86g7UeqwUcsM
MtO7zpUgbeGI5VU3zeqWqlLDkKGUw4UBMF81Q1rPYG0MLUcxMLP7U0lEVcqtmR0LiiCmCW/SITzM
fsVZETae8mYk+ar4wPcpr5Onud1T6crPJsAHqBMGgz+5oT1fK9ASnJ8hdBqEjrK/fHK3P+7Zj+BC
a2glEpCJlenjGTu766l4XrwSGxy6aHUDBcoo1Itv5hFv1vRKpNGzdZF82gJuoxuwWqh6AesMPNSD
FLjfjeA/6PaI8FcilMdWR+mTNa5A0xtlM1BtwJEhRn01ymrvdzr4h1Wra4JWjsZDXxu7FnLMw1K/
qJQ+XN7sTbcyLBSjdNzSMh+OIyUr+05GmJzU1CmHW/DZgttDNHa3UfmyLEVTDBOAHaSDXEN7qhq0
rVCH8qN1dqYxtjO9hiItOdTzEvRy6tTj3eV1bUbGc5Nc/K/MJZrLlYVlc8/48JdrRmqR99dM0Wpx
Q6jrCkmqtjYTzQu4rqxhuJAnzA1J1elWi80M10dE7J0RgWA67wUV2U0PPTfDH1IFUJqkgpklMAM2
4mK682Fy/63CjWpY59a405hPxaSTxDQxQadFXvPMRuhQMLg37qEp9aY+DAgI1TfI/7qZS100RC9/
SNGe8scR8OzCxEUOZj+yBnOoPBcED8DSFM1isj/ElUo/rZM7iXOUjAXpUODJZd2Lkpewll1lUB3Z
qNxU+sccDNhVqmlQogU/GwXf2OdACyA10F1NpvoolXVS7EypKG/c2jiqa0SFK8o6iAs/W5j7IlVT
HRbyCWMrGuB5BGVVPRN8ny2wJRaAVjuQV8DjvTd3z64MFTDuEHLTxJeOoAv0ouPyh3Fcd+tRcoAe
jb+HjBOuAXcM2WtvKPRlou745nmgQI3h4CkETD7cXoKhOhvNAuSPhj15TPki8TB6tGMogEUIgtxI
xynoeKkpA3pITJNzk9CcId4zIVle88bNV8x2ld//scd/ssBlUZY6d2UEaVh/qck3I+vdRtNPZK78
y2Y2EvFzMzyiSSZDntR4DPhA+Hs1fVl10NyE1+P6etnO9oYxMD9VsGv8kHdsdqhkhIbqq+11Qp/q
VNBV2Wq44SRZlgl8loLxV87RhxViy4rZaOBgxxT5U+xSqJeFNwBlXun3l9eyhY+gGr67pqoa1Uz+
upRbdTDnatIwXJQ+AlDuxn521++MO9QfAb2sn/6OwPLGSaY6JhuhG21q5AspoV5MjZag5ejn/etY
7UOpcjQqYsLaOkUIF4qJW9oyVCBKPseLBFWVqZp1tjQ2io4ZQrc+Nkhnc0y5iaDEX5eEvWNhD6cW
78Av2WyjduFKLdXv6IsJ5YXuVYsEaSQ7Jp/jOTOBioBGDABo+YOaNclq9LNMAPIAoVVQv9Or14Fw
foI1Jy/Z4Y6rXPXlYlYm8fW74jsjDCmc3s726itmRP4GtuodxnrBHn9u1zpKwqajqo8RqR/gpbhq
07redbOCaqLWe2TogixDxScc23Q3DQQFZBR83woTNcpeQmq/zIAFjIWC7lVf+1nGGlutJ5k62eko
6LuW1N7WK758A5IQWkbEiVtEVWO+Mq35UapRbVTzNbLXtXubFOmaVXZjMwYIdpFMT9Y7UH8s5DQa
42RPJRKCoV/BaTh97wbttlQWzIbCCppPaEwM469mKX5ZVvctleOfEI64JpYJNsw2svW2Vu1Klq9J
p7pzO5ROO5snQ8cTthvxmJ1mMPUXpqRcSVIOovmhFQTijYcIHvQmHAjcvyAEe0c2nl9t6lqpZkap
3//sv02H+LYDawIIzMHRwCBKPsUcKNBBjr4TDyZ9DZuwTVXUY8CLB714ridu5ib6lJYBDF2HB71G
r+LkpyCYfc14PptgP+Fsea0ZZR1oPzC//997c92Vbupruxnnnklm5DvzuByFF/bG4VeILpv4D1FL
5g9/2kmWoqc6MMxAtPU3bYgOQWGKsuSt1Z1b4S5qM4bGS1Ohtd+6YaBm9jC/D++aEOdIbhm2i+7T
ux6CjCLUpWh5XECITVJqUQPD43pL6M4iQJhFQvVsFo4vhQEuXKeAGNREVQiSntGdgRJODjpIcVW3
vRKpVWzspKyqoFvDPQqMCU8flOdjbExYli+R3QQyXLAV+alWHwmYobV8EtznG9v3yRr33cCj31Rp
Mpl+Oj1oleykbeRFurBevBW2zxfFfSWjbhA/shBh+yp5rve1DyofbwAj6gmR1ZduRVNBG3kyEhTk
DSh9Wki8+Hwc9ADZgrsdBdyDdVdcyx4DrEtOcUeu9ZvuxGaSYi8DRghEXULBya1owopGhCJBN/Ak
4I46iVOtq+UQCsvVYU7JLp/3l6OJyAIXTJIJzYe2RKxUwWWroLerDcPjZRMbKQq8+mwVzHXOAlan
m1bTod8OLFIRolI9OBbp/TFs0D5vm/tqxGSy1tATrqAfRoq3BrQNH+hciXhgt9Z6di/wVdcsKVCi
KhCbSV4Nh7HQSnTA09C9vFyBFZ7Zm5Cxi/JWBbYLGJQusuxlEBy1LQsfIVLhOZtLMzGmRAV6LKam
tzSjM2Xf/vkazi1wUUrNcqPLIfnrJ0uveoWk79TIMAShXrQMrtQjaU3fhm0MbsuuCpShgRKAtj5e
XsjX15J5dmcBwfnZ9cAJU/ZVi4XU9U08TDtJejaLNwVgnst2NuhhmCGU6pG74n/510ysTHDc9R0G
257KRybpETtyY2N48Vv7IHnyXjnIp4jdYH76BACjnV/3QflLlKFvPHXYD8F/UL9FCsKHDIVYi6Qv
IcPjjq4BsGS3h0hAEPuACR/o7wbSduACfhRPD2we83PL7HufHXOC7nimRLAs7Vhgno/hbsC8AqOO
zh0h+JwFeu4i/bROLqi0eg9aNGr+B3ttorSVPEW6PRc26yACBOFHzhjUT0xfBa3k+V+8u7DPhoy4
jFtB+TJMZkydsrAaEcZjsM8+FCxtTJ98N8AeUToiwOPGVa6AIgrkCQSPPTjZ563thjzLlQSIOQON
9aRCUx0yx0tseW3d7HLZci978wayH4s7s8cdzbIIVxl68CGcaPLSxC1AVFF7JEYF1nAKv/wlWuBG
9oAERUGBBmYVnWcPUHu5Qz0M4JpIueqgCdIqe5MKgtq2g34Y4eHMAOCBt0TDXScfMKh/DSyZO/jJ
LURA7b8xp8T26IuDnlnjvtlaghcgmiQMvJJ3SeAqUMGY1mNmPj6Ka9jb5/7MHPfJCr0olUT77yfL
7tPazqFCvAYJOJcVKCvnB/0k1prbjK9nVrn4OuEhIltskXN3JVUYF6Lfp+ik582/uSvO7HCxZZEL
bGcdmT7RJ8dIGOGygPp2O4KfmeACCkgiY63u4ILtz/yUXXe2Ys87dV++gN+rPTLtmOTU/2akDo2f
M04L+tb71l31QzQqLTgL71/6LI5OUtbWUwE37TrNAzgJMFx/0p4ER3wzfp4tl4WcMyvWvDSNVmC5
8T7dKz74mI845T80KKbpLpuFre9z5LWtbudoFgqMb58NCzAC/AKcd26vU/BaK2qBPnB8MgPid1cU
QwVGIKMX8Td49uTNk/hhjTnx2VIXeS0Wk3WdybLutHnMASSbay/TyqM1xbndJ/UzsMGPVppj1DYT
dWeZb34NBB/muZ2u2kjWphnmVbnE7MKVod8JtnPzegA3zf9vJ/f2slYoXtQ6LEwt5HnZ/Ne8yzEO
mTgErd/6eXILN/byQMRO/hcR9cMwc7KznY3AilzmaOqg+Jhcvw8putZj5zPNr+EowuFvn4s/jfHg
ARqZWpyrWOUqN4BEoDthAhUJ5LlgN7dPxocdPnAP8TJ1Cy7b+VXBK8XuAa9zCgy7AimwJ/fohLqR
Mz8tD1oJWU1RGWKjLo679+Nj8qKCxqQrkVRhmfkJqO8rCBgeVigezVeRL8RjsPDMuSa6xyxDlnH3
fqFkbwYpzKW5Nt+pawAWOMxH5Ic705aCwo9uqh+Crd04iZ/scSdR0wutaSXNwmNa85EiIqmQfc3p
/9UuwpKBFA3D/gza8tkz4xJYhKVu/wMH+I+ser3TDiamUUTEbxt34CdT3N1kqmFnSapuARCO+TCy
+pJpnSBgGBC6PF7ewG1TgNAgs1WtL8X+tlTLVNEavKSb0W6tKKiMfQuE4ToXghD9/hj+6hofprh8
YpjyUl+W3IJrQOp0Lz2qQb0fb5vdDPZ+AHv9GgpnsgsqGFA1JolN71vPCLJbzZOP0qO8E1WzREvn
PiiZlUxdqiT00/SpyW+nuT1SEjkm0LSX93hj6g30VcjoddSOTaLwBAXFqueTpWHlDWBCVmD9Zo5K
Pf2dLFpj7xmhZO9GaDs3yTcHRnASjMrQm36h4r6FwDhwqvG/O30fC+Mp8CPQs6wNs6IHTLUoC1qP
UXyLSVC2ktFP6+GcZ8lWzaqjBYRNgDroznQ9oGr2R4wLKV4d07eOsTe96JWYFmzjJvxkmPOSSgMU
Kh+xRLAILr6EbwWKVnOf7Edwes6O7o9ecwtUzt/QBmZr+nJgznaXCwNqLwGKkMJ0vDcPqhfhQagE
3Yn1F8Vcvlu3xKeFchmUNM06BFr7EG8ZsBM5yjHB0yLedTd/g7pQtKnsaJ7f8uGyLo2OWBr+MfyO
UEwI3XK3vNMXHvrfso+p/aD/Rvbk9L+dRL6CnUk9pNCKwoLDSq8mqq8zOoKWi5fonWVXj8az+PoV
rZVLpXo6VZlGsdYUo1lmPtt1HmHc5imvf5P4+fL6NhKNT9+Qy56sXB0KPVpx0+8xYgsdH5ATgZJI
lFFsLgkDpxRM07jj+eIBLWo9SldEzticv09N09oKLb2pT34kpMYjOCnuL69r+/ifWeSOf42XvBqa
iKCsJ41xRJxB3BGom2cgJOggaiHb5ZMq0kbe4AdA4D4zyx3+RM3roZs6RNF8eDIiugPm1ZUr/Wff
9d97iZzMFWCTsTw12VrtwtW66YmEkTujoi5m1cAeHWGmsgxB3Sc3N3hM3wACcY++6uQoEQY9IWqE
UQxLfmsgVobWyqEr4h1QLH4ZYxRUsIcsy/wSTs4Ww4WTrKcdWSzsIYNHaEemxDa54OtGqUJUM2R/
6pIpLpbUeIhJUduhy9BETgnuL1BXXV7N5v12thgugqizYskZszC0IB59UuojDUVOx77upVWwY3Ae
peJx6BQWLBjr1giMR+HMSNYZD0Lmllf/omL1ydm4QIH3ubliEhfOZlh2ClZJAhGVMvp9eeNEn4YL
EYlqYeaDnaSi7HeL+ku2RPg5tvVftg2QYUBUCAVDLLdtQ5Klaz3JQO2uptPR0Zajh1WnO5oJIWeb
X4gNDxAQKshfcOaVafzXpZlaBRjoohlwAju/RXZ5Ex2VHZNPa05rUCV2RZ8UL/MBTLxtoVt2eVO3
M7yPH8K/JA0iVflA6xDYj+45ayFtkCKRBV0pRFyQnsg77dYs7OrlstnNb3lmlXtXZmhqzxY70bNZ
WnYR6qAPygUwd+Z1X77mmQ0u8oY1G8rNdNPH7OjgG1lxK6eYZMjl5Fc8Q+Z1XqdTlWoCL9U2nejM
LBd55QoD6CjosMfCDHp8aksI/ap60OWrLt2Xo11X9rtEHm6AwcdIhepGsTd7CM/UXn93j/Ruel0S
W4H6eeKAIjy3TWgw2eJvL/oI7N/PooRmkWXQkAlj1gHSt/m+6lVBrNM2TRiaSvBGA4aNn8upzLpV
pikmmPyxDtAI+lXL4PMomhN6ageixy8Ahv2W2qsKTV/slQmAbhju8mkwbBpq7lCsdyPV3khPnoC1
ejOoiYGwctqTqvUNtbgeiwlERhill+fDWBVuVoNzpZ1zwLFViBNIfbZ6XUrW27bD4qLWXNxlaf45
wBdEehimM8F/YhkYQPq8kbKZRcgLJTTiszgoh18SZoq1WhDUN/zqkxH272dfCzSKxZLoEWYGsTnT
ipH/GgPv5E2rv18+mxu488/L4cIgnaPcNCAsj6pLGIz7dLChTAuexgfzVT6henY3gapRRHq+wcz5
2Sp3iYSaVWVSg/WNfvfdeJiOlsfkTsZHGWKcT9UVy5coxp0xDTfg+o93bTD8iERI3I3b+dMuc5cM
DfswMgZ8Si19Ap8PauuDm1aCZJ5t4KfIpMkA+/4pVaRzkSlqljGrLQsju909LiIbQGobM9Bx/zyL
oKtf2RY5W1w4SquiDedpYrJIxs9RQyMUI76Yzd41k9MfdQCbTb8pbeV7fd3+jRjzZT+ZeQuwagCs
MW3KQzI7fexAegDzuGN+6U3+QKFA1Mj1t8s++yXWc2a4HUX5vsvaJEyCDAFhXK6X+gl8Frumb2wo
OIJvdBDdm+wvfvmGZwvj9lWLgDNdCeSmFsiHBpob3anfpF+FamtAbBO3Fyzw6yOXWyEXrOteldKm
kf8jb5W/FV64Zx+veOuFvK2ib8b+/SzStDJJpszAZhbQbQyHkvmn2ydvlz/Z1zDDrYgLaGhj6WQa
myzQr+RDtGOchXpyzURK32UHJlCjOIkg7/ia7nBGudiW0nCMgcqEMqpvBeOpeNeMnXc/a291pGBG
l1zICvYl1Xs3acLfKCDXX2poFWowkdFD4g0nkNoJuhEx+Jt0TJ1UtxDJFjMCbX+/Pw3yFTQyh9pc
DtBQZLkl4yBqaxdD3/MOE/5eUtvmTv2RZ54puKC+dg0/L5SvqUF8qFj7omFCxNm1BhhmXtn5Y3HP
pIGoBxK+AAP28FnNM0Du3AbxH6xeAi1e57JnfUk6uN/BBYNUGWeQJkBwOkHdS9Vvo+UfP3jeLSCn
kUFuzOZfPp+QkOr4qqUJLypkO8LrgFa3NeQVL6/jK6kUZ4a7EmOTrglZ4Tk9NhQf0k4O/QubY8Rc
CsSVGGO08kvaG4KTuR1MP1bH3YE9mD/KeICWJG1kb5bBggHeC+vnqAf6UNv92Am+19fW2ed18tx1
Q9KlaqkZzGGZClDpjj8w4A+6RtDg7kwBqdr26fhzdXwJSMpGaSERjGUDVqbfTCWwu/94colbEeeC
uZJl5mx1aYASy36ty31mrDdKaXgCD2F/5+st9LEY7hYaJyLN1gg7rLoUFXYXjLv58N5HyiBdJPJ7
4ZfibqEhwhUUxTha8iF+A78JKsnGnexXrnyMgGy6vLovGS+3idw9FK1WCZISA8zBlhaM9ewko+UP
63ormaogI9sOGR/7yN1FGJYFww/TUM9qNDnTl8p4urwWkddxEWNKljZaGxYb4Qyy1IP8NHQasQCH
yCG4kEHGSQlziPcFKYRH2tiOH6IrkLoyeQrNy26iJri8ru0LFdQLTJOSUspzB8xrPMxJmzMPxJy8
vAMrGrBEmVMvqNJJAaSCAXkLqKgztbmfZ2a5D1aCxKtbe+huNtMTJnHtvgcPCRhgLq9OZIX7arRU
hkJSFASm5UlpXmTj3hR+sq+oaubmZ0vhPhmmbOW+j2J2bY5uke9k8LZhC4lT7MPXLrWlGjgbVieW
X4ajekyvjMf/bZVcvNf0RilaNc2CSX9sm4BMT70Ir7B5lD/WyMPNatDnhyn48wJjIkyqy8bUnqNC
RmiwVsE3+wrY+7yf75n0WfoKPd0OVF1xFnTeBLUDEEWBZQ+sBjQYr1FsvxK2ZjaDx9ni2Jk8NzgY
ZhorI0MI0huoHEC6jukgkWBFJgsCXl8E3t5Onc8scmE/h8y60iqIJtpNeJfsMODfOWMK/vF3meI/
oPD8Qv5xkYPbVi70d1XRY1oJIVKVqqNiKoHW1j4FV+FlZ/xKJ8DZYWfybDdpnWayRpIsIDft3viB
54GN4tjpb3RmN2Pl2S5yMQTTxZg2S3G6l4Pig292F/q9B5pOdCkZabJgXV+aGNy6uFgiQ+9RMVNE
rNk3F5vpSo+2cYWpiScx4FLkkVxIkSwa5SW4vgJMGdhN2LlzbvqX1yMIje91h7PP1EpIsVMVkuaD
Cf6vfgiGVbnuE5GZr3Qen7ftPXqe2ZGzRAIECe9ePQgxQ3AwryAe7ZdudgCz4o6EDsWbYvS62w6k
YweoY6a2uisDIW+6wFn4Ce20V1prBsNEgLJivrcOQwCq7evwgRwYCEJUlhd8wPdi2dmq06HOwZ6H
PEufMq+2oDJVClQTvk4GchvLxRCaqB2NY5IEA5qgP+v9cDf9oqAYDZTFnp3VY8uq3GXHBIb/1QuN
mngQWzpodvjJQNCDmf2g4iws3SnPUc5URPqX2xfOhwW2wWcb2MxD1Q5JhAunKTSXzLHixEpxlMPm
R5MC9Xj5MPzFHf5hjgtaY1aNulXAO5ju2XhjmXaMoVG4SAPshddoDiN8GW5qwEfnG/1+kG1har59
ID9+AhfNOmMpwlJBQWqGRHUOljt3RkCrTuNzvJvc+TubEwT6//LCRUa5oDYMyqCZ7ZoGYFZ1Rgss
HmMJIqxGYGb73XHmMFxAqyAPBdwq8of5NX6ERNTRAlx9/g2IAFYl2srtw/exk1w+VPZWmxg9ToYi
ja5Fvuf9z8u7JjDAiyGQgU3NsvdulE/XaikFajQ9XTYh+DC8CsKyrgpZwTgZmPSWgicwvifF4bKJ
v0j9/9wnXvMgLedkSQcEqc7LrskD5giCGi8On6A8X1ouuGgd8VDxVxHK97j1YZWLW9pcDGtat6G/
Tmp8IlEVB2pcpYchkeNXk9bGYiuNTt3EwPMnsoxnMoa4adfMW8KSoh5c9vkDxqLzKyOV3iaSJsFE
rM7t2/GmqSnEA2XwSoLuIbZ7eQCcaNFzd5yq+8u7x5zoy8v9w6N5vYS2meJhifs0kIzOtrLWNs19
b+ynAXVPTPtNq+Iowqm/91vqklXmNmdhMc9LpUw6PA9ZvSA59qMTrWA7dXVIvhqA9fXP4280WYwC
70UACo+pl41CqC0LCpd+BBep5ELO6KhLkAjvByeSQS+Mz9JlJ5P+kcuitPUv7rkPf+FClJG0jPt9
YF6qH/IEo2iNk5b28O1dkBMe2t0sxwV9rX+bhn2Y5qJWooRDB9ZdTKdLrIj2zZjvLjuRKJBwkSrP
kY9nOZwIqBXoHr+p8sNlA6LASxmK+cxhgJTomyhB+gUWdbxs1h361x6DLQFHIhzxFUUUysECqqFa
cpmtp/PQ4ARhv9viWf9IgKctHpGQMPRg8TfodwTZAmXJ39kqi37U6JQiIOeJ/Vp87yFBXkBMxXrs
WbnagRTgtbhO/7Xj+TmSUS6SKWE5d0mL1U4HdK3NJ+2nejcAIwbRABcc9bXiJINrQft9hWyLWYIw
Fg06jPw7l7+x4DhSLlWa9XBG1wyJQ2MUoBqfbVlbQGt9nwCU0U/BZWMCj6VcAIJWbVGSGndrSvap
inYIFWno/cUD8s9TR7nwotYz+I1bC5EV1PZOKEN/tiuupkkJIpLfTOGkuZY1I7oXXaCnjWAgeduV
KC5wC2ODXxCGWR+DeXfCpRhHmIJsHifzupS0oPjnY2Dv3vNhiPNZleFMwhQ3fK4Vo12scmIPmYgi
dvuW+jDCuWjVF6s5ZCV8A8iGqRj3UQZVRjO3i7lxKzCrpuo+pb8u+4i67ZEfVjmP1LpKjzVgDhEG
2n3nNFiizQRXkicKGsP8fs/6H0BGkd/NW+Mz+gtlsBend+MAWpHu5V8j2oIvHrtMxZqjwDlGBQrs
VvWt1LOTZYwu0xcA/7cHoDN46a2yEhzMv/Dkj33gPLkGA+w4Qa4rAN3+XRsySQS19UgW7a0wukpG
8jYXhpcaAI2tkxBCyhzo6zX9YZ27OGMU+tewUHB7PcAygEvkVfakl+LAOB8YP1ADfqD5Wf/ZetW+
uy1ukHP9uLz3f3EhfPwG7gaFGJC+KpB8fE8xwZPgVhhGTF10iiGP4EKVATeCCAL6FwXED6Pcrbo0
yUyjak1gdHZN1LPxeXu8idn8dv7HsKsEQLXtmPinPR6C16lh00wS3B1VYC9Hvz3UBQOdf3GNf5jg
LlZqrEAL9QgWerB4EBPBIw0DCIM7Ppv+chR9tr94Dn+Y42LTWtcYJlyRNWQ5qF0miCocQEjo0evU
R54CnTsojOLznabSjl7pPn8VUVoxv7jguwYXtzJZzWUwKmG9Su02BYEMwi5KKptCNTs27bkWlWQF
UcLgQhYKQ0VuGLjLMZzjkNZyOuW5ZYLC3Z1Kf2l4F5XT4+XDIbhpDC4wLcMMRaV0QvKXn0ix776p
6wkc3peNiHyTC0GgCu6oMrGNhKKcZpRAnIm+lWgdXJxR8kWTUoJikDEatjQe5QiN7u41osr/uBYu
mPQQr6FRhHBKpe9S9G0WNuw3n1dQztJANEbBo82P7lOpy+LRrLKgeW89ZF4C9mxQkENr4il9IZ51
IoHhpF7zEsHzb1bDsSp3FWQgm5Cvs1/BN1t0yLyUhq4yUqwaWqUQM0hvu9/p6EA1wjX3+XMq7zp0
lJLHxe2FldKty/vcOhdqtGakVmEimsWp7IXmVZXtwAHjdyYJ4lhQgmAuzh/zc1tcnKnXpUg0C5Ea
5BQO8i4ICENaEhDTy4dgM3ye2+HCSV6OZZuMU+iXuVPuEcoOeJdUqfsfbkEIWYiolkSbyIWTGDT2
Ud1kKJDqKxp/wGWPmQYYdgkauTnat1RYDmZLuLSVXDQxm1lPrQI3hHxQnRgzxe83xOrk10xHLIxs
0bND9O24yFKFUDAyFiTKrUJuyqk5zAk5NeIRxq3wcv7tuPAiAZpYWBnedsZNGOie8RLfMAQWlAHW
g6qiSoXq/b3+hzB/2sxdzg1z4UZqSVtFFE06CX3pyUKunC6OZNVuNu/S6AckJWwJKkcN8P8WRoEk
ya6Hx96cobclogrbup3OfwqX0SRZo4RZjjM5oE0+Gz/ouDjzelrpUWtiW1ViR4Nk5/92aPjOTTy2
jT5AughQhH7f3EUeQ/CGN/FO3g1CAVbBgeHbM41VZCsFJV+QzsdU7+0Y7+V53k/0hYnpCFbGQtiF
s8J3Z8xaMzHWCZfSg/TN/MWSGt2uTnlnj0/S22Vjgk/33h87K03UkpYDa4rOgnxIMG7YQxoA7Ak7
IYu74Ji8l13P7HR6gtEnHZX8+NTkELdW7O4J8iPf+hfdblmhHTIEFM8c939bHhd2kniJ8kpBs74e
m72paruknIK4ZKLv2XCTL+RQ6GVhg4fxX8DAzo6EyoWfcUTPMpVQJSj70Y8g9xfVoDBYtd3l9W2m
wud2uPDTlwUEccIlCfpX84DistO/rPcTZL68efBbzH2wAKShaXkfP/WSrV9RAbRps8x0/gu4OFT2
87COGGxj3rpiIleiNhtcpV7orpgDlsArCYpc6Yr8hkrfU4gqW+KKGn5fxyBRrTj/EVwEmivINpWQ
8YFU2+oZJOxtiM8E1VC/Wvl8n4dZgEmUb0U97ElT/1gm6k16uytS6wlTKVB4+j/Srqw7al3p/iKv
Zcvzq8d2T5kICbx4QQDP8+xf/22F+510FNPinssrLKolS1Wlql17g48SNfEuuP51Nl/YFz+LJagb
CwgUkQ6OUfHnYwkIgPK6GWTH1dz4QPfwfgNkJi2q5TAzYhHhDoLN97VX+KvfBOHhL0aUadJzxTvJ
TFKEQcxEKkt4J+KXgQw50BJILEp71Np8axy3ITOZkRoJhRyFWFbRRU9NXx3ICjjsqhouyKA5aZjG
20MmKyrMISKkRVYkZ5pmTQqObjJEe7IYg9U0YwBMGNj7MRI9N0HWtc9K/TnN86Co5KALQ2vosjOZ
MYGbE6eORvpPJKtRtchqZqiE1NDsWqtDjlRElOY9tLqOE7j0ZVjIKkhUCTXKbN18t5blOQyJA5ix
FSe5bNda/6OEABy8lGxFo+lmy64EQKZowQihpK7eK3Yrmq6sygUE3qJdnpDITrsCQ8CzZnWAXlkh
kanKmrRTwgWqmGvqZRLtWuX3k0agBGp6S2Jy6g68tJblNW9liE/KcoKTQprntDbPq768JLP8rZ6h
R2+iGC4o8W6oChdTzL0tleNJrzKOI6bu59pxZRxxRPAgx+3OfPCNYsR8NZ6lLJrRC9PRM4/Ip7mO
T3Wl8Na+fZbA64YJTBXcyIxfnpWsTjRap02D7iztKGRR9SVXOXCRI9uJ7pslxv+aEsQ85USj93F0
mrP2S/fA8Xg/76kiS3NbADsrcHw+vQgf9/TNJONtlTxX5jRENSIuarvrEcv5SdC2m/nHBtvEbocF
nbUIy8JEOCizEnc8kFvaL6EJnizzcq7t98mbOcZ/SgVJmhiQI7+NnNmLdnFud8BXKAT67uiP1LaI
qZvr0YHz4dj+tmIskNarUC+oxN1MYC8+1tn36zb+EBjf1sU6ULGoQ31BBBL32i/lRHVewGDtEFpy
1CzjZXHm7N8OiUB0+//PP9t/Jmq3JlGBhFnF6eg8yZng4k6UJ2vxUmkn/aLtNn77/g8R980uk/D1
YogAIb7iuaKdujPAR2JgLF3cpRyA0+YdkMBXrOmyCVonxtComHOvRUhojQwcTs13Ir5c/3Sbx+PC
AOO4IBkSDsvQJH65Ti9lojpmPx6WNHr438wwjkpQ2zRaJJTHZshBJvEnAoAD5uB592vznXGxGsZL
dXDw0BteaKcHZQ5FPMQZNHMXda931Y0SCfdhXtbWbMyB3lfBrHeemmRes8ynZO7sSOuDlCqNzqFb
jwoKMWrM2YftaHXxCxmnNsxGiik4PBXSwDDs9jZ9FSyb98pzgmYpd4yKc37YqrwiFnEeqziomiba
mYbhyIVzQjfne/S3FamMT8skLSbgVEHRGNLZIMac0ewCD9ihxuh3F1A8Boi80eHgsaBwTi5Lq9Yq
3TLk42vlODrlPRColQ4dTl6vd7ORcrk+xrfV6VJGHUVt9R74sj7VHhiAA+0YnxUsq/0pfLp+UzZr
ABfbSb/oxRM2rIZJUEUc4VLtbQLyv3KfaaplmGjVKbzmHOe+sNV3kNlIoOfH8aCDFlRhTdpLbrrn
Fcd5n4pxMmlV/mfMFBIqXtav5wypYd/zuBJ4Zhgn05t9Auo7fCm1qqxaPQ3Z45hx/OUmav3yODAu
pl2RvedQbX+dS0x2BBwbd7GnOVUwYOgGQL6ht3hnYju+XhwKxmuo5WKIsYL4Ou2/Tu7wdQW1xuoL
X8EX4BIn3qf2j5o3y87Zzdd3zMVBXNKkSMQVuUqdjVaa30MD2YKcNM9l88ww7oNkktIsGvITWhqS
wcgIZqHBKc+UMcKjwVs7t1xk8uaD720/X7VdLtbWQkodctvYTyPCe3mprWj6rohQbzFS7/p15rlH
jXEf4tqCwLvH+ijtnuLKu+ZndooeB0+y12/KMXUnlKOG/fqDY5f+vx+y54slMn6kUWUpx9gZPaeT
u5wBvkbpEsozrumDrXG3fuHYo//fNXv0O19sqTxhcB5CMTiisd3HeCLUX0qP2hxtpXNBUT5+I7th
d90qzyjjWKpYEzDURc+opDppd1wWlXc+CWddjFMJk7hXJfrwGfaar3rSTrDFYAJRIu3a85J17mlh
vIskG/MAYSi0TMBxAIRKBV0zQKDx5Z4Hb6FaMJENQOoDmCt4cp+8i8j4GHkssg502ohzkmbHk1f0
6QlDTs71L8axwo51Q9reFPMCsMm5LHZaXtlDL+6ziUffz7ng7BR3r1X9oqYosmCwwwK7JJQ1rbAo
LRUK6v9mQcjPCdSJEC+Z+03wAqnB65X6q/YImT9LicDwwaVa2j7ob1bo31/crm6pFDUdcC5Kkn8h
+nLUy+l/XAhzgWe5EsCHhud2Poguqb6lBMAgWeTc2E0KCOzUP/vFXNm4aYcVVSlMRN0tLh0Gl+/x
QrQML97z5k/+EDbfbDF3t0mWKO5D+MA0WGXQCCi28TPHdRqBgym/mYad74j1F7eY3tKPvvDNLnOL
dbUaWtLRq+QIN7QABUVGM3Zp51pwQaj+3H5rV5eOaJX2v+pIXuwvc42npZ1yoQzx3hdSWwSveZ6C
QSHj+UXOgWT7YgXRDCPKUXWbV5MAAADgnirJnArQdi78zz6y/TAUnIhayjSmCG3Q99kxNWW/FIgL
qGcwT6N//SrTrbny2diOWCRoEB4tY1pH7wNph4Y8aml84lve1jEeo6iGeGoHnA4QzjnaqDvVwKlG
/uHN8rZxjLvIRbJObTcgE7bKoDgP/nhQT0UArlu0RUyHp9W8iXW8uNSvpBoX7imHFlyeg23BH73i
DCI4quJESuDrNEt2pp/6ofJrN0Ysg5jGtBPPrU25r3undNHlJN+5fUDeFrNOptdWM0oRtDMgt1ag
5eGQKdxPexHRKxeC2uHB3/7wsH/bcsbXELTiNFIgz8Nts/sgttdde8ghctZ4yQM3T9g+qniHQE9R
Q2bFZM2RFEVaMeL6VS4yhWNy1r3GxrRF1wDx0Fs4uPZrPSE9QV+eS0D6h/P1Zp4mTRffuzKFXg9N
5M+jabVB5gr3mqPedZ5mrW7vR47EQQPJvPUydyYPG0UbV3xQeRL3YKI5p6PiTcayy6LlbM7tTZks
FM56ngtlL62rL67QVjE7X5Ob85KQW1LGz4CXSrupk31QJCZWsspWWaGJVZuLHZVKZAmx7mgkQrGC
pMep1fZaJk2urpb+hH5Mupa7eul8WcCo3yScogT+VW19pQGtWz77YZeXvORzO41522fmHmft2g8Z
ratS7R/xc+nNT0g/bwnk0YB7pNQp5QyokMV9PWxfoDfDTDIglV1ptGIH2Mch+wzyFDpvAh3S76tP
u3D5avHd4nZm+GaSubNFBvdrjDVMFgCTDL/i9leDKc7rLv4P1/TNCnNNjZSI3QqJXd/s1M+qOt+Q
Fs9OKYttLVlLy9BTj8zzMVZDd1CKYC7kE5B9z5xfwdteJkGozCmSB8hCIzHBkwITXiDDwbjqYlUB
RdZFjnLidVP+kAy9rZxJDPpQK1tjAfxLudP2pbMeskO0D39QGXbZDg+93570L1xhEHoxP8bUf6yy
ozdNnIYoYYuJH1ckGHId4NXCBX3abCVR9jSNkFhKilOTJl8nPWmsRl5qp27k0qZZIifD5ew6O5hT
jjoR0UaF00xbqKZiFkXjFEM5Z5gdwSnTpdeaCEFAkyE4kwroiOZuueQ3188PbyGMN4zaNhe72UQz
bsytBIzHafy/XhR2oCYxY6LUFUJ6blqzh5gufwewwJFbsOYjjPu8mM1bE+NxorIKhdbAmoa1dpLs
h6FxSzGbX4eIKtTcoHn6ga52Alkr5gbh1JZ9+am9BZy5BaKADoqHLxEqd6pgrQ/kibeybZ/zZpct
wk9lCyHNAluJCYTlM+oiDwIY4mYXouXTDWCJnGO+DZ29sMckB1IESfSYdsVAQvmr+Qz2hO6xsk03
/Uz5k8FU+6W1MSd4S0A9zVvsZsS6sM1kBhF4xH5D2AyMtmhVa9dVauvR6iqg37t+C7jrZK7BFGkx
OFLm0GufDdWKwTYMtWzKSS7dZdpOuhO+RcHsqviyQEeMUAoXeNGEWvjg3S5WSw/1RR6UJF2SiCYm
i+oa/elwSMBYkimAT3R7scU86GxmiClZcWMsECiOe2m2iGB8LRPzR7LIvAF+7kFj7hDg+1IhaC2d
+Zjw2sydskPSS1USwLsLDg0O/GAzKbtYPROxpVzvOm1YMFYJPZ0sbix9CNrYr8zZKs3c6Q1M4jW8
yg7nEqtMAO+SVVLHCEaTWfwJQjJHl2NfqxWOJ9+uxF0sjgnRZVZmhZov2WtdesCnPOjVvoHvuMU1
wqHKPCF1AXmDbLOiW8XT9bP9Cjn6eLJk0wDcRlGhH/z+ZPVLO9RpjAyhc/PbNACiJwB/3Rk8bMfB
L3zysNxWd7/59yeHeL9rCbEvY7iSMhPKqtWeC1TPEy6P/fZXf/tlzMZMfQVpcwMFhs4FTdCj/F0D
6XNqhT167rLbPQhO/Fg75pchsuRgOvC8m7rtYd7sM3mMUBkVEnl8iXDqdIus5RczF/10Mo4hqJn7
KL0z6xgSp4XTGqMrlJInRspLpM+npQK5e5svSPsxvVMWHmQL4aSK/FAS4+sYAxTfowFWqvuobF1Q
Jn7JQmU3VcOpnuXRyisFj4X0EePQpyUePR2DivOEx05sPBdFFeCBfOwNo8XkEwa0WyPQleWE8ogN
Zap9ZWS20SpekoeHsAUTqYBGW1XujUbYDWb5rOfSvldVd8EAXjOKyE+6mZM1bL/ayD87x9ZshDYr
6jFGE36yNT/9kjs5iA7wWgQKLbH6c7xf/1UP6cIiE4n0PhxnYUDkE5fHQcgwe4Oxrel/XRcTc6R5
htpO3AGd6og2RZ4o0MUOgWamdHHLTv2hlLvr15Peviu3k8UzN0MrDvmCTGKciDWguREhsy2K+zXK
PTMvOYGO3qhr1pgok/dkEmKNlhPVn8CCTxgeX4FosOo68gTBv7407ilhgkgM3ZtBUDF4g343jsXr
FHlvFeB7x+M+dXG0ORZ5y2PCSK3oJG0TJM2RiMncl6k8T7k7kAaEljdrlHA2c3ui4eJMMp41bY21
VFskmm03Hski+GsU+qukfUefM7ZbqMN0DZ4oY/kkjINvhm12qmUdGpVDYKTSF9Ipn6/vOMehvaqg
XCQRpE+7bqYdhKIb7L4DhC+8bdvWSsqGt/btfEVXJCTA4GYxmG+b1WCEEfoR+BiUjVB8RF0MJH1U
ArNy6p8gsw+uL42ezI8n980e82nnaZ7FSQTaJUq63BKE9WTM6tN1G384sG9GmA8q61IGHNirWwPT
+m15M0Acubd6V9/39+QgpZysj7coJgCGiTiTHomuX8SQKySPPe7/9SW91ks/7Bul4SeqQSSTnfxs
U3EVjQExVrmrA8UX7e5e2+teiJaJvkv2mgNFhc/1WTiteP8FSACgBtk8lVxdz82lXvwO+vcXRxOl
diPE2USzJikHNx3V5xoenbPa7VTrwgpzKpWkl8WpEGi1eoSCWO9034Cy2dO2p/yV1pt6e/6ZeCrn
cG57ggu7zOmMTNCw9gq8uHFafhn79QgImKu7zTEJIF1B+buXXehe/7Tbp/XCKHNa+3UJh7XClaAk
W5MvHUJHvNVtzaKD2eIh4/IS874hc1xJbaSpWvWZnx+L0o073PoUeBXMbQBh0YKIAGSdu381fq5f
LJPJ0iK1lMwhhVOb9nWgHqk0M000kh8tul65zZtc5n1LFq1CEgyyrlFEnz6iLTm5U/3MHiO/Q5EU
EkhfSxvIxh/XP+Wm335bosYkN2muAKIFokdfz3LHrDNLXI/yclPWj9ft0ON/xRmwYBV1Ri27MtDF
7ElvF91ojcJZSDgtI57L+YBTqSJVCCOkalHW+isq6mIo3w/GEDRV6LbF7JR5uy+1/kFLQGstRi46
Hk+mlgWTtthLqtlzLXh1GLpmX8RWBiSBheFuT5zUJzxJO6uYtO8EMluRvvICAO9DMF6q7bRFMiaA
ZMU7OWgdAwLEK66V6oq3CfR/JLvE8Cfv8cv7KvTvL1yjSUyhkaoWz5Aq/hTNpkdy5bAqEee78Mww
PioLNVGpTSH2x/CxVgBPPZDky/Xztb19CrheVFUTZbbLCk21sktLpM9TCIHM1fhF8upUCetjVUic
hu4fXP2bLSZVL0Ul6rMZgU0cHWXf/lhOsZ0/ZIar3YLd+ZhjQvfQgSHIXiyNs5N/8LxvtplyUSmW
chXWrw9XbV+46wGDLp232l1AxZTTx/Db9X39g096M8icS7BtSkmvolQxpu33qi0+mWk4WaEUBhhT
3uWyEMy1bFqyuOyULnpWozmkb8UbMkSxpeoyHoiIQ9d/1PZ5evtNzLEtDKXPRR3NMUWeb5IpEfym
CQdbULOS8615lpiTW/RNVQsEluK6fw5T2R+64ZwtIWdB20Uv+W1FTEAdq7lpernG6I01uTKxIHq+
e5nt9tvyKeHqum4H0zdjTDCV5KQnCW10t9AvGmXDUiveqeGZYCJnOs9ZG4PNCtXbxZWd6i5/iPZ0
Nlf3R78T/oaNcPNZgOkhgkqTiX4yY7I0ctkoU6zK+LosSEuo1sVolZik3MWxNe4iXz9ln1JLtCbQ
UIERcTkSa9lx5ys5v4NtFkFFHiiCEU+z+UUGTY8Mkd7kKO0rABf+htluG4v0tm62IVQMCZmJOUAY
HOjZTrQXkIedSZMHQjl8yjO5stIi/SaLeW1B8L3HJBc6y9fv4zae2DAJSLZkXSFsUWaWF3OJOyS/
YWZV31aHzs2M35PH7qWUfNOvvBzMjh7HKL0TH1IKk+hQCZckyDgyd6aqsngZ1C7zK+V5HSwCedvG
BiOSS4JqPifHcbGoFjTaBFzexE23cGGauUF1WS+FnKIJJ2svqwrtH/VnWyb29QXy1scc6DBcAOyl
XV5wXrj68lRBBzSeDUw73pbJw3Vb9P96t5cECioX6nCMn8uXQkKvqtY9yhBAp29l39zz+2OvYfia
HeabgURKb+eigajXw+wIcHOv1TvQzFB8y4qrQh5Q77LXn/nJ9JsvfN/3MXgzK2U/XdounZEPOkQB
DX/41t4qODUhOP5HV7aXQMe0VW3zEW3bdjWUK3S07gAsY77mlKYrYtQC6Xcop7mFm9012aEqvwsu
FP9cjaD2DHaRT+PgLDHgfDxE3ccIQ9f9Zp91S4UkjsNcQlETU89nYDAODWjxKfgCsjkOr779euE/
fOcLa8yzQhqWqjK1GZRW+wYkn1/0g3BDbCrQTlHAk7N+7ipUNks3euge0MDjXJ3t3TYUgqFZQyeG
yZyzapFEYU4MzVtNkKXRPCk6iKffcj3GQ3Lb7vW9/rm44QEUPjgGussXdpnTJTVGhDExiCebhWHp
Y2zlE0hbiM7JFz4yCTB2mNNUQ6G5i5JEh3St9XvmMwNxq9/s24AWjsqDPzhAMQHJe0zvYqu+i7h7
/ME9vfsJpkjHei/eDksyrGoMIn2vqjtLD1tHgH5onJ3SnFg9yXitLJpUfzhR/+ysycrX6Sk0KkWV
aPAck6vY8iF+MDGWNTn9PV+c+mOa/bo4XZNNWUNw0ZgMM++kMQsrLA7dKxAaLui3RMbkhGqqWXUU
AidqVHs57n/FIg7VnImY3EwSUN5D4m4w0+C6d/7wuGF+DeOdgZsGwVWLtUNL+0Yb1J3QHONotvqS
V6X/kLcxlph7ExWVMLUy1GAjAxIMbeRp8uP1tcj0Cnz8kG9by1yRkQhCVjRQZY2+hT+nPSU5ar3q
c7STX8JXAb+j6lFNPd1F+fOX6b+sNpj9He1Gd9U7qF/awkm80ZFKYiLPIw6f8Z9sBkPj7Rcyl6uS
Ki2b49CEiohwo9gdRGKXz/pzH6x0ONcVv1FRGKBI9iIGpiCf9m1G8Ih3o7sc53N181/PCNJvYkqi
juF4xdRYYodIU1Nz6CHHKYvnqrrPhYeRR2C3ueILE8wjr48aSVb72PCASwyS/W/QMP9abYf/CzvM
tQKYKJRMqLd6ZS1UtpqbhS0UqZNKqCGOhpuIlduB8VpLzdNcPaRaiFZGbbflauUFxDp001Wb8G4t
8rMxDH4kZZUrFSXAZ7zyOG9DmBsX5XIGVgLsOR3o+j1TSIfpedXbV66RD5fB1E20hwyiYW7kvRMt
ommuRV3WkI1IXvoFN/teuS3uwImbOh6YAqg0iWIhv0XTajjke21XBQiaN9q58qKb1D7EQfN0/YJu
hrC3n8QOt0SDWUgTbofXErKru8JZ4fMkkTczx1s6O90yC/LSNdShZ7kAnaVYhgRFHTRitzeM4gWg
eaxbCQ9DUp0FJdonQ2dX5Xhcy/pJihavSsRPyqjdj1Nrg5HAiVRzR9bcDZv4mAlZoOOpE0bpcQRE
bumgONzNnhymdx3p7onRu21p3P33G4c6kyGZRBZlidXfKoc6WwcNCssJRnlT0RvSJEjmn9eNvHZl
2RNzaYU5mQ2RllzSIwN5XHuMdtO5fgiD2uv8MDABv8w+TR6yOqd4iByyo+Tg4T2vavjKRnLtNzBR
ApO9JRkWAbksYOLJijS+Oqledi8gBcl86Yj5QPAX9CiOFZFVPYJByFM8vQFSK7QhpX2L+9wdJTfq
7eiGHISAh9/aOsKXe8SEGOCN9UxZ4WZyBOZoOLUF9LzLf5WEXZphLm/bg7Co7WAGnMcTtA682pt3
g4wXthV68l20bw+/nxWYFziQp+xJ3OU2F+X8gT4F4QEQeqKqRFQkhVVwIXKPx8aEVJDCcNVD7Lxk
AbL8PW9TN18Ql4aYIKEuWiGZc05fTpOLiidkRTVn3At+4UUebxRhK7u8NMZEijXNk6yrkYj0XTCD
0SGNlH26Go5agIAxJC7nVvE2kblVXVuKoqDB31Oea1QvQGsyfaUHmQozS3b4PAWZA0L21c1Rhuc9
V7aizeVimfsE4b6mHGVYV3ykQZjZ6V2KduN+wQ+lKeaoMPcil4c1TrpM91qkMesnyVp3PRipZne4
BdXYfz+gzJhj7oduTo2iL1gWGKk+Fbr4K5HVz5WUHaQ15sFntq/8P7eA5cApoEuPFsCrS0L/PGis
fHgFpHfO4mSom1gKZDG5DbutdPniw7ETLACRQZaBpEjNbgQJfDGgjYBcAcQK3OQThsnaMz+H4l1D
lgsnaSaIBLS47xQolK0YUyp82pWUcmu44StnbD6FLtdID9XFOy8ZpGlpQAuMVAiKnOJ4zGFQ9rPQ
Qo9D/iwkQBHyTuofotzb52R8jZSvkUFSxNK8dbRfWOKpxOXQ9m1t5Z4R/MaDyvA99R6sXwgnwXgu
PF7mzfu8jBOa1HJdEOd0bxrwfu4rW6kzTqXildfuYyx9WynjefpyXEUo3WP06RclRU2+mh4Yx8Dd
JFuaCVoGNJ1vQK6E6dJptJZP/WN7l96bdwuiuz7hs0Oat7DyO95QOjV77WcxLqmRZSIPtYoHsOgp
7Q3B41aCig+6oJxSBsfRG4xPUqCCo5cVjnOtJadaxfhRoxo/66X8XhSCU4UVx9Vvvj8vzzPjlcxG
MBVSIrJIL9G95GQIZt1Z88O9tu899bl36qD6LDzjta/9ioEyADvjQwW+uaDo3SyA/uen7BNmBz7L
tvyYnk08TXv+bBqtj7Hbr0BcUTFMVUEBgqmfzYJaZUU86qifhX7thUFyFHzwRAMMyws+W55T01XJ
FA2UyiRW+yTX2yFa6UBJilpSYkZWmZv2OCcBJ8TSD8ku6dIOc6WXFojQGk0hz3zo0ZP40SFZ7Fzo
CLhiDMCjdGyPM9SPErd+aqAQugSyYUvnxWsG6Pr9TUl2s4imGaiKQuILG/1aB7jwbAZYINdlBdIc
chWjlWVB/EW/AbUrJpwTX3yJ75ejdiw/086NsVuO6e4vQvLGrsiiYuoSSpWqAp6H997VXKs5NBfg
vijkQwHsc3hsbwDTfsXStHvFw3wDhivMW+705UYyoCh4raCqYKCHwsYROR9mhcTIXmkcoSyzyR0U
bjC8RYEGOReFtRW3FEVVRULLGBokWd6vNAvLnEAIEHHkLjljl0+Fjex4gRofJaHg4TE3Uqp31hi3
soyaMkqk/P+UipL1DgF/3u9jexw9r8tVMd5Ej8VU0zvkHYpffxoxlltBND1yFUd86Ru7PNMXWP2T
Swqwka9emmUbbsKaGIsWol8j7sP9cOp3qi868+kvUpyNuus7S4wnikknlkKKz0YpWLr738ysq93c
Kjt+l2Sr9PbOGv01F1eyNkNBWbUefg9ThRLKbanzKfbaDmpI1vgU/tBSa07tcEfJ+zF/7TQHA0xF
jnYfPRkn6fZHUlok+u8j1LvfxCRAQjOqwjKiRlNWX8JOtGr9hBttGWR1i+HHdS+5kXG8s8U4yaYx
BlVNcCnb9OsAWIUyv1w3wDuwrxCqix2GJMKUzvHryenO8hPmqvRd5QM34+FJ3mHyov+5cPkbN4L8
u2UxSc4k9ZCNJCZeyhUKSnIsfg+FyQY+QHESTF+HesypxWy41XcGGWezyoMydQLmRGehd4Y+cSZB
sqvkS9PmrmL6bXrL2dbtFaJ0Cf4UgwbT9wfXxEgChvWQL5k7zV8d5TF/ngF9UFxaEcmXV2rMJP+L
VFnZdAUaCnK07CSi1/XecoVe26AV+KCUi1N2MEHvyA7l1U8OpSO63d14iw6cJ0MPPnObvYyvTbWb
JHsKppsS1Bru8tA3Fk0vUrf0CV5K5Fj/q8cnZhb/+Z3sDiVVlTdSjNYvFTzUPg/YF7DaHBUPDHE7
k8tCtHkCLswxfkvMBFEdBmyL0C2rtYIPBlQVxhjUfXLqhNZJzAr8iEvGcRbbYe7CLuPBlsqIw6zF
c2m96RaLJm+vxGpgbsFCMy6W5yPkkQagC3uMd8ojHfT+Hd4oim+8Ei4Rt9gboId3ZzyVMO0azLbp
i0c8Rynr0rSrHfXLYIfuzLsCdGVMgvfulzC+KzdAHjFgsOp3dcGhECYdI6Lo43v1iVcf2urwvrPG
JE5xl4VTnOE4UdLb2qtv25vCLuzkP8OSC3rLLfr4MieN3XgXvTPLeLKh0+JQlJFX1KqM3VTjwpri
2c/6xJsN2eZ4FXpIr20p48aWblSa1MTjEMHNA7wFg3tFILmv6oscW1vZ8LuVMRlTuWQD5i5xYRS/
gWiyne3D3MJzLLwTXfWQOoVd74qjCa4cdN4iWzrNj0pv8YYttuPTxXlm3JkJ4n95mvBdlTuMsiEh
lp6MYHimzLRQGN5nHj/r+AiheneH4EXfu9AyDrHLEpZOU+H2lrpsGVdGOfyFreu3BGRb721JSjko
Zgf/0Dpgw3ChqWePhxJtHSh8H2JO1/xVK+LDAdIByEJxWDY0lTlARlpGgkFLcL1DH7vgaX4heGKF
TvmwHsx7024SkAggm9N2VCIYWFJgSOPH/x4Uhx1WJRF/TEkTdfaZIyVTh7YFfIP2ODpA/mSIRSGI
vmcortjDLT/j2PTDoG/SdEnFH0Nh9jnSxHKKVXzTzq2D/lb/Ph5MDHdKrl7BLfBeU1uAF3jhN3OM
2+8ydTLLBp9Vh7aN5Aw5BNZ0uwjqexWMylnnqJTyzhnsERLuEZdL53W+iv3Ql/aZMKA2UTPXOeyL
+xlQKkoQpu7Sm/i5Oo1BDpm+3sKnjo6Dg/lPT72lP4bci7v6jOqFiCHXf+G5kJHQrjVBPYXV31Jm
iJn26usxl7z2S7Jvd9VR2NN8gz83seUm8YLWCdjjiaKwT0u5F6swnVDSeQbFDMQj5t1xtIcjn6px
o1ai6BhlwjATpZVlR5p6LRyKjDSaB/1SR1xTiF6r3xQl4qCOP5IC4Lpc2mFC6dzIRQ0gBuRlfM0X
ISAfBjlcMHFzT3BH0OPXlp5bpTvspjvpC+fTbXmoS+NMZIUawqCEMjBMip/dA03kjBYU3t3WKvf8
9yVvR5l4KvVGLTY6qkIFwEqd8VnK94rG01ykh5+9HJcrYrxgrCi1WHaAnHSu/iJ7yM12pq2fqoBC
gPmUfTREXTPHRNJ4Qd9anGq6gdGO5rmyD2H5Ha86vVWZf3dKmFDZdlERFnUP/fWb3gn9wQ8dCc+5
c+fRnlzOZXV+VeK5sjB2PgnTbSuBuobmDXvlTvKEZ9ODjkbpxN5oCT+zY51bEH8LmiMlKHutVe67
A3QeMUHPq1ryrojG+PcVV77K5xIEWZbhExhOLPyaHTjSZOgWvs7AoUlxK4528hyPTvSg3XPuCefo
siNNcykpgBg2oSf6wHRC2A+SQiEuy/RSPFM324JDjHCMbtUHLk4yO+DUmGHelgLA3q0A4VCMa5Wm
6VxfF29ZjO/B2EavDyWWNahzbBfL8Kus0tgCxx8vRmy9mS8XwzgaoGGXRKNgs86VvRzUIz5wfbsM
7FzK8+TFu9Q1b8efE1fvjnM/NcbnZHXVCQaB3dGjk+G0eKZ4/Nog71sxXscYq8KIDZjBXMpNlVWA
IJj+9W/1EXj/PlBojKshpaqrTQNU72BDRw6I6ubrDN8m+xSQBuHAPZfFm7cqxuk02rLUpohqmHYa
0LEqoA51Nl2o/bgm0Pee4MhfWh6rK+egsJAkEeycplK2oTdWxHCAolpdLc8SR80hyVjVot+MBfeB
uVVAuDidLD4JZKAFFI/x+ZBTQOyYIFWvTr/DYXEEg5RkR7aI2mMlWtzBU04I1unfXxTpCrFUtJbQ
+A+as2TX+IK93IQ3ogM4z5nbxd5Mn4iJr0YwVI9JivfWRkJSOu+oe+WRTvNSET1M1VrlPb+xtdXY
BdbtzRZzYKOBhIo4ohJIgRb6TvwZ1RivtDHrtDiGl93kKEBlYPeUAkSNp9L91+89XcYfJKiqghW/
X7CoRvKylAW6y5h2ML/HDn0ZDIH2HYNtnGf15jvk0hbjbNDbyQQhRIOgPOrPilv5KvDggC1D+MpP
bYHDZrT5lAVeUEdDj3a02G5eq+tyK1Qjco8ThUkX+/Y7gHXHfM9/ym4GigtTTKBYhn7RUU8NPSN/
0JeXRlStLOHxndHt+ZByXBhhPlUnlUshqDXC/ET8vNF/VkIi2IVhEMzrFt+uu9NNP3NhjP1WJfgF
J7CueVOvfIPa1a0op64oVF5cmTeyqsbOdXubgejCHnvxsqrXRwqFVvw2KNxxJ/ld8BeKkpvuRAE9
uCRpMmiVmVwpN+rCQOZGA14cWjT9zVCQhnqNjO4Uf/piM0RcmGO8VyyFSkgqPCBIFjpC+yNreKiJ
j9pFNO5dmGCeuzEkYVJJpya0DtIilPdUKtrduEq7skSvKEvFe1Ka+14xT2JVcMoq0mZs0DDGQwCU
xSVjPlyjQUeM9GjPl0XnJ6vxso5zbWtmpt4JZg3+B0W8N8FQsoQEJE1ZsivU7iU2h29FHy5+DvoQ
o9H8RjHPs1DMVsYV2N5O1TU0BQAgkP+PtCvrjRxnkr9IgG6Jrzqryi7f7sMvQru7R/d969dv0L37
Waa5xdnehxkMMICzKCaTyczICPtTXzk25HRZNIw5zafBW/GCBLoB0AHN2b5pQY80azmkZwmI0VNy
s0IGIMeoyvPi14CBiWojn0k76WbtfgtzrOKyG6RuWv+0EI2ABMu1BAElFIAoacv2JSud7j7x/6pJ
urfL7FIp29tSDr0Fpc3mWB7iE9R8vlAsgQgs87/4w/vXZm41tS67NgXYDe91cO0G7Sk+lH56mg4T
mAqbh+SBkk1GN2J0Fveo7T4tk43BNcd5RK89WFRwUmSlW1v3l2OUaG1vR3GXi+RmLE1SipYs7dvo
bhGM+k1vuuAvpwO9IHGBiugzwEjZHWjaxNrN3OTkfYVvF97OvDGpWja3ESadTtDQvN6ulBtKM6Kc
xTBM/qn+zy6+XeU7UytaCq2s4lSnluFb1v3a/07iEhyvJ2lR8WUXUZmHe9/s1sZEsTVRMmJQB8WU
dOFEJ/Tt6ODsYc2c5lA4clD50ux05+Ik8liB37y9K3ZLVbDOeasRHspmPUyS5dvqILjcuJ2p3fF7
q/TvbHRpsqlrM9PGZHlDFafig/6c+uk5PxHgCP4M400+uE2+QdRCu9NlgNnAHCxGLvNapPtfwgSg
JMazIY2w2pTcaABptI3pFfZLDl5LFaNcJWTWtRHqn4Nz+exwo7ANrlYCslawUrD1wgIyS9KoYoOp
qO3oG176pZocGeOfq5s/JJBqJH58jI7xsb42TjokG6NH5R/gVVEQbwQ/hrfl+99C//9uO3RwWNXG
nNuBhTm9JboD85/AArcIvTfBJGsRFBpmK8cBGsBfonipP3yFurBDQXbLazMAkAuEkY+iDGKw/ZAH
qI/cWMcM+CpQst0K479oxcy2Qz5AyUcZP0c+WXh9H2kPa3BAjhjWxwFVeTGlPS8l3n8A5sZB3yrq
tLFDF2DJXQjEnOysO49JLYKkcLufe0PMhVP0kWWNMjZzRYEY4K0nCjfYPBLQAvGbEqeOGSuQxoqQ
udz+3N4yc+NYy1bB13GW6B53d4bslCHlccceOtpJ86Ed9ip8i/MCpS3bRMMEM6EoxY++i7GDGvOu
uIMkDEaFo2ve1wda78gBZqi+ApsK6uj1bRhQuF6arLIPEIDkbODW6Og2+zgGNlXK83KNAstc78h8
H4HeZRhvgcWAinF6UKPYgTbWq57WgZ6/NPPhcgjhvh/fRopsA9gS4ISZpacjxJWhVIBEjgIErSty
o95iIoHSyxxE/UJuSXlvjTkypmYTIJ41C1XV2ZcoYz6QIZi1zJ+ACvTG/7s8LlLDvT3mwKiWXnZZ
aWJ1Mmop+veZPF3+ftwO6N4Cc1KU0cxGpcKK6C20gnMKiedyhd0jvnSODskD/n07HqvTfNUfUg8J
MKAodef8Vbl4/0OYg6OsJLcVXf2TR0Vfkl+UAndw8uOK2OSXHlpjxBPGQLphn90X0KA/7vMGP99F
/b5prKVqcVxVw7Gul0AhoYZR7VuwiwV5WIGsn0Ak3McIjycqFfLSqd2C3wYAd6aTVjHBN4kFS/n1
smyHWqmcun3QB9nBW81dNCLIp7hRgk7f/fda6VHeGVzarsXUHww2yyOJNbeVI1TnkmtZXZ1RiPTh
33Y7c0z2RkZNmlMDnkUOg7egkeRWj+RqoHSj9f30OqILQ8mEZ2+91g/2N9NRweP1RgITlF/jQIR4
FZ1djbng28FM85l+bzqf1d8sT/3ZetBCDCajTQBMr7C0xb1fVdWEoq8Gdme21pTFcjtYvfHHoytQ
8SZed4X5d9wF3X0ekKOo6fNZooeGi51FZonWBvT+aGOJNYVWlT6kqNymdMjNfK7P2gG5c+wsBq4C
Oygfh7B8rNz8dT0ZT51XH8hR9AW41/3u5zCxWdZHq4esvB1oue1E87HIDuCUFmVV3CO8s8LE5KEd
9VrubWSvyTI5lrU1fjmPT5Le3uhb9q3Shy2YKrBVl0qorNZ9JQN4ZSOlLubWmcYayvdAdtjDqc+U
5rAZVljOA8hGiDWdy1lTgrLS/dLIDklqP9ZjFDlr+e1yFBYtgQnzkrmkcZLCU9QZU0rL6k3dYzcO
nraJXERkiQn3i71NGvouABAT2VNGqErMt11fuMXfUCV88EUmnm96oq3ZjDWhsexNm+VE5Pvlr8aN
Z//ZeJWFJaUNdK27Au4VWdr1vASQ0D00ZViAzkruRcRyfGMgu5ANmcjINT4GT62t57iTcLRy7Sk3
n3IlGOvEaZOTtZYHgnOla6pXYGZmgWpjCU6EYfClWL2N1Gc7/bHOgljOj2bq++9hgnlqNcsmt/g9
ywKNxQxwi/SqhULCJv3IFH+MVqcbbtf2CXWHktya9eZd/vj8xGv3A5jwbi1QZrB7/AAZ7PnxAXW+
M5S2Q3pVS8J7mue2BBOKqqIrMqAlzAEZ21ourBR5kKRO2mGKwVOLiZx4UCo3Rc1QEFJ4gXtvjTkk
pZIXSjTRnEjvE0+uxtFNV/I3rYi9FeaAgBBFleIOb5ShxSS4fKbBepsw2mMf/gVpB/UHNtHZWWMn
IoxokWZJw3HMjhPuX/tI0XUoNYKE8GsJOY3ymB1aGVtXuCg2uM0Jni1yGd4ZIhbSD/yD6S2WmbrQ
MeOitPgNdFbC/JIBdpXf0zcn5e+kfa03XEQg/brsqjxaDYwQvdtlboikkMu1MHsEPRcM1UBCAFx3
JDXm8mO/ewUTGqitxtviQT0Uz+0dUN5C/Bv3uOJlZsqAYRH6Sz6GD3C7NupmoBA5BfkNffAnnuWv
t5sL5MtVEZYi56Kn79N27+wxLgzwR0JaDWVBqjGL6TGnCqh/tR7W6nfnXmCP/rlL5hhfTkCWPXWr
hQtMabxW6r0515zcTJ1pw7gYhS51pn95V3ll87dpKWISohiIyR8/6Qqjeq3Q8gUYw4D2uqODaaYn
vWAyMUipUAWdLTqLyJ05weGDWcaZhrVuSyJhqbFu+Eo0e3opKCnzLFCgHlgydEoGw0TWbRqnzKA9
PUibem0BauNF8O3op2G2C4n3uwX6C3YvAdsiZZaBxieYtM2bCXDKUPR5yc1GsBLeJWGgzSobNi5O
8xOrW1+MqPsZEgnyxDoAPg0d7Dq51aVkcYyp99oYkKjc6q7lXvXVdXbGVo1de4zdy77CuT4oJlGR
CUgJwZnCuAoplFQfWkKCEaB0jBTfNfiyeQkeEpFkKq/BDFMmKiHg4NJA8fbx0zZgbZH7eTXQVIlC
KuscHTBPg9gmbjDzWg+mLOumjrUZssXOBufWNCWaAp3lcXX0zq19M0Rz5VmHUAvGwQ7J1+i2eahO
EESh7AWCb8oDxH+wzpx5OdrSGhUZEpj3yVEt/RLaESjQT4c+sG83HwApcAtECapeqZvcgOoO7B6D
IAXkODJCqoLXFXJN7CyTlUWpWstSGoNVHmNtUv4wrBAGWSbvsvvw3NjE6JCFHcXsEnb146bWtS1Z
XQ//yY7mibKY0Fec8S/nbrlr2hljDmexAqubIQ0NCox+AbXsTBMm2Kfp/57kfFgT46iIO0kWTwoc
tVccs4V2/Pzl8mfjxDHI4Sh4klL/1Nn3L5piQ53ayNNkuEaMMXyQVQl2hvoYE8g+mGC+FXj2NyK3
gMdSKGkfTgeKixOPIYtWwnyr2dS3Ti1UI9BncCUWvw3caJe/lUZd6NJKmGtFl9ep6yawmULA7rrt
ZkyaaUt3VxZ9A1o9afuHGNJDl+qbl7ap6ZSr+Vqpcw89sqnxSR3niGfKixy3d9VAfo1l9rvOx+vS
IFe9hvmuZnXB/xsmSot50KTMQd6+PleK9JKv0Hrouvqqr43QaMdvadb/Y1TGdyuGwtHlRfLOkUVl
SaBoSxSisJixeZ4ns9PBQdz75OfwBJ/zU5eAypR8SXxRusnJNi0FvGFUXQuQdDY/yNpkrmOrzEIp
b/y8tx05e5AMfNF/WtsSBENO/vPBFrN7BUapgTyFrSpXg9VABT42vdl6rupbO9WcrBFWszhRAug7
Wcb1KdsWSkwfQxLU56XFlkHo3vtS4WI+3z4lYPelWC3lHrJ86d3yowtFfVG+VZMACWdgro4ldImk
ah0MRNywaL6X+d0y/5B0wUubl61DoxMQSRsZkPpJwVFW0xxM1VoKbmwtMN3yXgLnwuYtMcCbE8h3
weSZYjAmOWwEk16YjExvpO8i5+Gd+N2PMJiRp6IhuV7RH2GB37IDmsqQ41BwGjhZyX6hBnt5bWgI
Rh1kU7NrCQRcGEtJT5gi800HBaCThYn1MpCOopXxniIfzNKX4i75m9MybSEclIbmmeoDpSvarJGn
ndFcdWS0esU9MU5/+YNF5vqUASVs8ybCQo/pQUGbMw0pB1dyEp0K3jHc7xpzHRTDqiv5Sr+ofZS6
MyTZJPNl1h4GrC49CbaPbg8bsffGmBOYNVqSIezARUDd+6adHDQHDdkW1MiOAluc1/uHL8jEl0nK
lDSNIUPYovMSNr/w1LkF5hVKgBYeO03YTb7AougAMA9WJd+0nmg46VDRnr5N13/EoW0vPqrQiv13
QChedKFzeLKug6rtkx5iJSUqZIKgDm04VOOtd5LRkUqnGpy+QpPNRl0C7Gaj19eiveQ7zrtl+v93
ZyKyINMnt2+Wy/xgmyC50XA55SH5gR5Qkbj6z/ZIB8Ctozi74A3HIYDrJmU6wSzYp6gKCYl22jIo
QSGLkV4h6qk4iQRdTfQWU7e/boNl9JbnqHT+WSD4KB4G570kPvwCJiZI2jZWxphS1UDoPWI8zpzv
aV+TNmSgM+9XJ4o/676ZbSiMR7xztF89Ex06ZVLrOjNAsHNt4g7TDhH4qzZ3+TKEwpEK3j7T9xLq
T4phKWwFqrHskRRGkoXKz7Jzls7bvJwOmVJMt46qsT/2ngqec8zn/BtKHd7r0NLxTsFe4/3NISMo
B6O1sFa605SMEOMw4H6kk2OiSj8PiQB+JIBabXqJym/Nop1PL1mxjpWG+NQFVIdFA96kPMfnn9Gt
5mO8MRAjCnnnd2+ROUVJvwH4CXrncJIGZ4ZaYrbo3tQbgmRLZIZ5eM7DmibKgsOKx/a1NkdHTTKP
fV8KEhGBGbY1XG1tQvoEe6Uo/1TKQ2U3ztoJcgBejrr7YmwP2BqGDqCjAaIckATV09ltl8OkHa0N
ZPC1qArCC+k69H8MnWI1QN39McjJRtep0A5Ow4gYt13cvqoT2GEu3xvcd8zeCHMFS1OrdsWEFUGu
aXTspYYIvD6HIGgGhZTSA+9kytfWsEF+ozv0seRDCN4bButpstrNyerhYGvlU9HJj2XTBslqHAHZ
fp0H80Wd42dIr2uuVVa3aIQeLBNQNWsGo/oW1kUZlES/t4fsCkwa5zgvX0E8JLqHeSmbTlSKbJap
mAcbJ9eqSDC+DToYlFWT75Pkob5pQXjakZ4h0xeDqiOuQCcPdvtYJPLG/7Q748z+zVI0d1EELiyK
NC2+9z8AITspsRPfz2fVJ5g27O60q+FA7vO7+RFDDaXTgGCJ0jxkbu7g4jjiv8PsZNxd3nTeSTF0
zNCDm5oWvZivYkD/tTaHJAVeQnEM/UEHRs9OBJ7Fw3RZ1HctzUI1wWI1C+RUnra6qHFPEIdez6kP
+bHWy25ylAyh0ez+0YHbWoxZCClIedVmWLcstH1loikWE9uIHdXbNkPCJbm2HpfaGW8Kr3w2kJ28
QmcPdDFJ5xZ+c15E/W3ux90ZZqKdOXSNDkkpBNWqdob1utV/b/XD5Q3kPsx3q2PpQeWlizuzhVaM
HDZHAj695jBCVe/PUL4IFiC0xjx8ysIgWYfedrhAXC/oldIFqurZiurnObG9Jm0O/ah5SmwfgA18
kEF8iIfSKvAnXjTcL5lx2knvjFZqcZqmKnKnLneWUvt/mmAOLOTxIgjwQB0rn34sxVMniTCr3Lfc
fhFMtNXjVO6h2UfztgVtnsrrKuSMlO509YAxeRTC/bhfDVwVNsBJ6Luw7+J0nTWI8M0QFfL7f5I7
MLsCVaLfybd0QAxiGkJwMnVv9pVlmDZavkiPbUTej5fWXCRZ3laoiwGO8WzVL7LaODXEUVRlQf62
oapVOzIyY8GB4K/z3SyzdZa+kUafNQiO3VZHYPl9yLCf1eMYQOTCscHJrT5ctigyyOxkbU+gbrYh
kNx2r8n8yygFTxzR36dhZpcNymo0Qg9qiYKmOUYyEBKlcOiIbsWlrWIeqW1vDgU4jqhE40ITa8DY
6RwVZfmNA+FUJjcu7hyDeaBKVWqqKG1GgHMN18o1ZI5f7GMKXkg5UH40ELUqnkUpNS9bM5BTo55t
2YZsMN9wwUB9PBY2RJyH8Sktx3BOFZeQ/E7t1eNQqt5ll+BNL1vQb1aIBWFTGaSsH/dM6pLNzIwi
D6NnM8SQUtCf0duZA9Ctbih9USSmIspwuH5CkN0QHUNJtsx8Vqtq0gEThRFmP6s7NHXCJbJPtN3R
QVKhCNEHOaWeqJckMsosVB9ntSwtGM2hgpyjId+sgpG0zxbw3NJl+rzG/n0i2KmHYhjGZTCC2TDO
eaa5aqYJtuuzQ1ITumYBCw3VNbZtaymZXsfxYgRDJbuFPboKZUXOfl52Cg5glz4cURxBGoT2MNvy
sqHumGTtBjMgCoIYmWfPDkYIgqDwpJv4NENOYAJleX/XQ6EV6I7v4HwUvdm5X3P3G5igXIL5eZ4T
/IYRnF5j9EqIiPaY0118ex/LqDMD1P0JMGH0ZdlW2tsy6cgYwJNBdD29Vo/5IYdXdn55tL9Rksvq
LBlufSXmDOLuJ9Ltt6sOon3Macdc0myCVt8I0vzYTusZ15Abp41/eT85o5pY6M4MEzVXZZa7tTLg
mXhSKNf983Aoj8WhuBfd3dxN2xliTnZUdWZO4P5BJWsPORlOxirMR0TfjDnIpJjntW7eFjP7VKFZ
B+UCmhKUkDx7AMGfNx6A2RJ8ws+vMlAbocBB4zLQNSxRsdStyFYK08BVANYVxzgYXzPPumm9zcV1
fSVlOAAU2CQwy/ugO7NsgWBAm8RIwHb5Nvm33hivFEdFh+/yO6wUo/qi8janfISFqhqeWpQyChCO
jxeCqafrYKXEeEP10GY7WiMYMYSAJLSPvwqWR1Ocj9f5R2PMXtpR1BRSDGPjCaNZmJyxj9rDFm4u
pW6pvxqC8Mm57ag9dH0UDXo/n/p1VhJr+pRI9CDILqhdoWvkUM8pj8lhALUdOQpzCN4OYk7awDi8
SSCNyrytip5gWCdNqVDL2+ymB+leMMz7VI8+dnuQ+z0I6aM+lzsBvHm3yXqNQrZhUaTEfBshia/y
FwqAo0D46kXIgMQ7jntbzEOLsoLEmQ1b2TG+Qrf1Xr9TbqSHFMcCNcB7zDI3jkhwhboF6za6jZ6/
iQ4vmMOpW+0SzXae7HiRCvBmA4TSFPn11oPJQckPZaEeVvlmKV8Fjvq5vYQvurNId3lnMY+yeOiU
Co2XE3Wb/txdrSiqdue/iaB7Q8yNYMWLJWkNYFOxAl0fwJUaU1BJ4RRtP66FuQ0GgjGFwYAJCh9K
fpqmU3gbajoAE4fDl/7XFLtFuIaXvyD3GOw+IBNWSiUxUyvHB2wlGUj40Wk1YeWdF01QeMd0AqKi
Djjmx03SV0PCECkUJ80zndNSUCDzJZRsFNf48m8kLunfY90QT1SksbatKWC++2jPyJd+KgbwikCK
/JD0FTbLaH0zTVp3mdbS1az5+fJX5Az0WqqF4T4dcu1o/LGcft1aLFFVb2WIvbtvF0/xqI6MkToU
mAgM/KkOTc9EE8u8xbhL6gBqeiq9zJc8USz9/GjGL3kjrZfxeID48cfFo+4/xWqjlKGlQEs6v5pX
vJtXN1bu5Px+iO5ykUAQz4NAnQIAK0bq8URiTsakQSfA2hY7UNscz3HoQki/L39d+hfY/XxrZNA/
/1nlr8ji/g8df1/1saNO0U1V1j/HQhMgWd+wgJ8MYRTZhGAUT3JuLmIz3uCofa74PV6znTLcFdtw
bJsxtPPh3lxjSKdJWwgw4TGRJq9IwLCuJPeAN56UMnpJltr0sqbz4wUVwlw6Ru14tJKmcUy1up/M
5ZSlsTeXmB+YZnIdyYY/6KY3kPFkNOY/gG2G67IcTeDAMAySHfS29QcbarzG6OVtBAwztJzr7pzm
IG+rzbt1LA5LNAW9Kn3Xq2gExhIlyck4yEmtOFBDG52kVr/ZShMapfxNMceXQgJ3Wdq1N12jOZCa
O6VtNLhRnv4oyvVKySxfG+y7RR7QiVUzwewCzzvt9y/M0lXVy9JmUEEtQwyioLNZuapeeC2m3/Dj
Q6151Ls2SCVRvY9TdQQYaGeWuQwzKVbsaoTZ2f0zfQ2sjK/fvnEBhuRw2V15B2JvjHkhbakCFa4Y
6n36QO6TqLiJlk6g6cRpG9MFAd+k4EBA2Iw55SnQVOMwZVVovsinFt2AMcSgszd91TEyn4OjanPz
X5D4Pa82eLhEo5O8ALu3zqSHRmKV5QYeLlAkpBil+p2iX0VGCIDlXwpVEpQluJ8TbzAovlgc7cBG
XhVdqw0IK6nXnZJ6Sr64lzeMG192FtiLt9BnEykoJnujEpzVq/o7qaTXakwF2QrX+Xd2mE0rMMMd
A/yASBlSSsoyVML2KCYS4+7OzgyzOxjq1fVkgUBvURguKJXdjFwRLWyUxqls4QOMb80wUZEAvewn
jT1dH/oMMF1wwVkuLUuo5R2dcNhuQG7gRpKnvNBnkaq6jRg+wN+4d9vUdXbZX23WkT2VINyTw7Md
yuc6dLL1IQFOE0l8Acb+bDrmquB4816cVK7gfxZMf9TOaNWAPx+zpEg5FfKq5nPqqN1wzMr4lBgi
8I9ogYxnyiRS7LKFdEKUnWYN9f0u9dL86bL78w/Y+4IYt8zXxkpVRUNhxZhuk6T2IgzsXzYhWgfj
knpVlyjYIv5aY+1VEeQWjPKcicISP8zTuQkComM0JJkw39jRVlSob+JVXjxRAD5BJEzv6HiRGILP
X9O7MSbMa2ZR6rkMx9fMVzM+FnJotoIwz9+ZdxNMIlubfbyaNfKRQRtDaS7vajt7uLwzfG9+N8Ec
ITWPm4ZUpAzL5HHSUrcBDzm5I+XmXLbz9p7+lFvt9oY5Nt3UmHE8wAXGzmm8EYw3fVgcKfIx8xrF
1UdHP+ZH/bgdJFf6YoQRmtao3rRXfenkr3pQe/OVqJbJrTvYBvRyDY0AK8Om7VDWrUcF4rRhh8gF
yjJPkx3jYXJpWK7O3ZnqCF/+DnwffTfJckbFaUYkKcurMDqD78YIlAPa+I0/eslBeRbHSG543plj
joQukWVqYrjQqFuZO4+gsJdGwzEq2xsX9TZTOkESzT0WO4PMsYAasjEUYLoHx0r9LZV6qA4Tw7U3
SeRRos17a5DuArFmjMXUbziAkLHxt2vdV0Dbn7vTP7R5nfjSnfZdsHf0vH3yYcMgNoAOmPNh31bt
IjdGPQw5gNeL1z8UQf0MLRnIl2g+Ckbr4S+d5d0gEzeTcsk7M0XukxxtaFlBssQpr22nA8NJ4qsC
0BOHtQFJ5W55NH/ZfVCS4Xs2RKexwLXd+X7yrG/QLXbrkKr1jp78OJ2S4CeeKLcW5T5HwTNyoM1w
GHHzm7LopLyxMlz43CwyIRsyKVUacJEm+ORNMQQt2exDZ8YB6UApYyjfjdHagLbpwrLChT9IYZVA
vaGFrkrXrafZQo00V1EqnaOTNNi5Y6z1MTe3xwqgZGeo4lu9yl6hTP0kKU3j5Yv1oK9l6xrG9GCl
U7h2FfHJ3ASmafyUu+1maJaDVvfPSry5cqtAKTt67iXjuRmMDkBVU3d6rfmpGsri2bUKzoVNPkbr
EJRJfdBX6bmc0biLE08qpcNcrqo7KZ2/ZeQXsaRHrW+MIFuG20Tq7pIRQhTdBGb5an5MY9AkAboN
fixtdeI1GbyhGYCjtq2vq9mc43WWnDyq4ys5r+wrwKqcSIYCaod0bBpWd+yW59Ukg7ukZvota1rJ
kebW32Ko4ORW5QxzdG6q6hG8Se5mjulzty4QpMqVMsjH5hArw2NStT4oacDHUm4/TXkLQNDpkGhZ
g45IrhLVR2tsnicIwLh1WUyHugRCR4vbm1pfDnZb/i6Xur7eMvk+yYrD2PQHU45BDT40x87Wr/W5
qx5maJfHawtIT7L+6uwebTTZLB3ZjmynT8tftRYD6wQ1WydNSpB1Spg1y9QnszXT0xZtL3bV/ag6
64ed4su2vSW5s2U7W1K8TI0myAK59XjbhD4iwbyWgtL1x8OiL1lTNJ1Jq3XdsbutIbBDMbMdFY0Q
2OLG8J0p5urMAYtuhgay82vR3C8o5shGFkzyetc3se4MUf3rcpzj5gQoiqsYl4Qwic7EgVFZlGys
IjPQlvo6naHRUZeuEh9k0xKUA7gre484LPp5KtSoz5e0Cq34ocjAkYL7FzJkhfIPgRD65VVxkymD
ZoYgNwbYmvmKs9bJHRruJgjIUNCxe3ik8vuyif/lcn+3weTr82CvVWJvdpBcV8f8Kj2td/T1A+D+
QYLA+2Vr/Jv23RiTt09QcVytHGXOyNp+LX0xOdlWPmj9UoWXDXH9YfflmFsIKWjaZpDQCYxUu8f9
Z2CkG4P8JPYKMgWXbfErGztjjPOlRjJaUQQp9WTEKP7sblA67EMTDGqvyyu934FJdzMDab2BlmLs
xV8v/wDBYlmUkzqRbiJFToLBwityvOnyx0kdwQqY+f8/Q0xmNqVmp5oonQbWemdAa3BpJt8qB0cn
lcDzuY6yix+MJatLKx0MGqjxo4PhGt12pRvtz1GaBX7CgaQhgdgZYnI/tCexcRYUwAZP+QZFFq8e
bnXPLIBJADUc3S0zE4A7qDt8yhF2JmnKtstZJM1a9STB2owBpWclq45jK3/Ji9py2lymJcbeqZrl
WOf3f7F970GS9RNS5j0KmTgU9vAsL6XT54VrLLeTVgr8hLt7FmZp0clAB+oNG7tbYV7KsjTVExjg
izlc8U6KMRdcy9vxL9azM8Mc8khVEnUlMGNg9LhoZofIjaemV2n97bIhGpY+7djOEHPAVwg1qpsC
mntM3nSQCm1DcGEjcTKMmylGjaowRUvj39XvJlkClGVbrBqaV3/CsnGNbOGmxEjPvwnK3FtmZ4o5
a3Ict5IqR5DQXgBHG4kHAmTv8gcUmWBOWSLXhTbPOcb9iezYaXFVRaKnAP8k75bBHKtxXokyybBB
h1Xa+/V3Hs7fQe2B4ZixcozZkQSZAPcc7wzSRe+8vC3nMtVy1CGqa2A5QvtIp7nFqZTgMLHAnrki
bdGk8AQ9uou1q9y+TQaBpBLXhI0hVg0VBeOTEFba1slGOlzLZqleAVL3EE1W2LS2INhy76mdGeaD
WV08T0oKMzDm54l+b2yaY1jFNZCDgr3hOtzOFF3xbm+0YosaosLUnP3Wu6duFoRS0d+nS939/S1d
l0alOhCxjRJFYjnN9P/cExqT9hZAPD+pEe1RdtfVdGVhejh/uHwqRdvOxE9NkjPKugP6me1oKDdD
XrnVJBp/4gzr4YaFJDtm6A0QjLAIQIAPtAoCWnaQbSToK8Op1+hhy5QvRbpe9RPecnkXP6yJ7k9o
rC12f2NZcQz+NeOUS9FNNxZPFSmu+yzybV1ELcON7Hg2QOcXefQngQ0lWdImm4CRrZWmdew4rt00
j1S3M5vjgn6fNXe6f/mrc0ET9s4mcwym2WwmtUK7Ww+jU/2S3le3GQgHj81VC92d2uvy0NKFoFXu
4dtZZU6EJZEhUsw4D8f+pzVIrho3gAwpTha1f5Hk01F/OsVnoDPN3CfzUG/pRqfEui4KN7l3lOZn
Y/0NCoRQPUKMuEC+j0VoGNqY9LOJCZc4G58xpvit1pZWkIXyvAOiMpSm0kSVyWTu/S2WyTyR0QqU
fnZmRfdKAzO9q+pk8hlADUHM4t5gO3Nsp9ns81mLJLROIKYdJppHgRgYqSUgUq/Bd/IvtFJ5EWBv
kdmqlUjpWG8yrrDB8hZyhNTxWbKEDTd69bL5E6CcFOKhq5jkY2KZStYht3uYUW5NqIK1p+0wOZNr
dQ6Iu9HsFRYh6e++ZJCJbDLuZrBszFYQ5Y8NSBiSgLjzdrf4EC8W9vR4JwsVFRRYgb0FspM5WRko
PdXRwslKTFR4wFNpntD7BRWW4N3AtaNhEBicbDheLGJ7ie0prTK0sJXUjL1BKu7AHfliT0lQdrOg
JC6yxcSoGUIN1pjhfuvQY15qzY8q4BD66DmLUCS7HBDpZnzarN26mO+XLHI+IuTDzqCobjRNo6su
8+xUlhG7Szc8mY35kMlgqrxslxeIoQ6MyWYM6iBcyerHK3aVSjkzpRWojqDD3CaEVGo3DvvolB5R
I3SUMwTXrmvRMed8WugEgwkFjTZgvdjDINvVnKsVrE4qOeEFnTqlrfzchvowrYZgG3kpKsb//uMy
9Lfskoi+lNscQRLMacF7+16sXclZEnBy72aY851VCzFGG/cWaPNWY7ouRhCag4ayjNR/Lu8ZL+8C
ZAuBBANWBMiDjwtStrkZehORxOihFDm1rl4I3nrckLizwDhFEw060lTIp+lK8QCStmBqpG/F0qsC
7+OoSQDBuzPEvFfydJTR+UUa8D9oXnAeW45cuX2AeB/+EUaJUTCSjrUvn2Y/DqTr4RwH6uaI2tD8
I2gDDkHhdxg8+fhZNVOf4maihUYNJIGbt+VPi1w7VvSYW4Cv1K+Xd5FbdKSsBv9tj+0orhiSm7QY
a4fMAYQORlBhjQHltSxOfyXaRr/0uzXGaQDjXsD3RZ3m0b6nTdzhoHfgrZmhKl+FnfC64zvpuz3G
heQ42rZJgr0poGMFuS/58QvlxsiP/bF5Ga/WB8H35F6wuxUyvhQj2wKwhJJL3m8BSGuuJFd7oBQk
iq9ficn0uH3M/Rdlrgct1foibUzqu38IOGJotELpk+q6b2c6NvF3S0TTG4RctgHUDnNL1PoktVs2
lGH+xUYOAcDMlfFgP0Jvxq0fi7MQbM9NITATAWt0QIp9tiidSdqygMwVOdjhfLMd1jvt1DlTKP6c
XH/ZmWL8ZVM7gCQ0hE8CfTHdiL7ES/942UO4mezOBOMg3WZnUDEGoau6rOEyPE7FhtzIM+0jUUVF
fu5tADYDsOLoBE0L5jZIC1POamxjMK9420lRoA26J+uVGxmde3lZKE8gMn1KHgg2CeJtKkFT82Pk
WnPUbwGmB6uQinstHvyy7/1JU506bb6D4CNI7c6ZhzxYcuJI9VMxzS7QpKgLJF9q8nvKILyRzI5s
XOv2162u7qsNoE5Uc1T9Jp4KtF/jm1k1b9dtcOpJcyBC72mJ6qXTCdwsd1r02qSVK1XfVNIGlQRW
qi51Rnnw6+W73T7VSxsCIuxWa+ulOgFj6PfcuiFF4mwEbZb4v0j7suZIdWzrP/QRIWbxypSDnemx
XGW/EC6XzSQQIEDAr7+L6uiuNMVnbp8b/dJx6pzaKSFt7WHttcrQqfYGhXIFuqQ56wLZ6uGQ/tKs
2k2odZtqxBs5CUj0obdvSQV+iohqBxUSvnX/K+oxAJJAO9G67yuwGAjDbSYFvWBjcAsJeWwyCbfP
DD3snBIM8hXDc1YO59GKrsjIAj0eToU9ehkUlLjVgc8C6u6ivKkKy7et1KtjzU+04c2gIH6xq4ME
U3jPzVPXgTxihN6SoyJYygtPaM0dtaZ7c7Juoinx2j6am81oJqt3/Uh3jhX5QHS46Hn/qobhtuuH
szUVV5ksAz1KfH34lonhiCrXU1Eb13WKuniXvhhVuzPQ9pZmHJbjEJp2/oCA1C3wrfIcIz526hXZ
Dy25ojxzaVkFsUh90L65cS0PXOJTSxlizOsQ263bgCqnaTTf0fVDVL4yJ9sTKM4WBuBwaJyktfTJ
MJ1ljLFE/sYzcjDbya/sZ57dZ9noqT1/Loizj6pp17cJWEvvtYy4jMd7Kp5AGeuCSTmkSeyjs+VZ
enmd2Klwmzp7EnbiCUUNeFV8L5KodCWfvFjgIY8ToE7iXdSXGxPUq3HMxcVYhn69YWp2AWAZLeNv
JeY7i74702ILWrgWREOY9M8FXNz2kTSoACSoguo3VjDg8akeMEnjQLY8edJCHtqZm9z996zG9qfI
ffGij3XKCzK7GJDEVG7WybACGtz92rn8dvEL3/IpUl9kkcpgpBUBCAu9IRnksUs/BqBEU/dfkps6
C5xT+jhHaDgIvgbdptqNN+s2a2/tp1+xiM1KCncFADx0tStvVoUCEn4A+3rhDXezNkcC3aBga3Ro
JW+4tGnMM0wXeYOtkKqfGPCVM4gHHIYnHVKm2/yMKy/FJzOLz6jIRjejue7cDNFHCq8LaN913JUn
0WQbmdDKG/vJ1OKNNauui5wRtRVNmld6Qc9WZP/3FVuYAFO8hTKAapLFjbOYVgJWjJvQK0Wyl9Cq
8aZG8btY2yKXWbnbnywt7lw5SLBhxxoS17E5akUf8uRcw6t8ff7X6lGfzCzOP5V2lsUQwwsLan2T
hv0oUhC62WJPBM/PlSiuGiOr3YGLE9GSsAXrjF+O2TO1q/Drn7ISvuCXAE2PQi2gZcvSRyFs0QKG
WO7G9lr0j6a5F+LYC0zsya2h4C1Ti9C2dLKsoRNSoaKzzxRVtymvr+0Y1x4iLC9G/t+TCcCVXSxt
EcDoURfTtkYTM7Lr1NNldd/JLYr2FTqgz0YWRxMKiRmQSqj09yErPMUdX8A9r7j6vX0iIa6flwHB
hKfM2wqjV08qqrNgCSSYplvm68C59RrrAXfvtQ8t/kjK1G+0LQDG+kHFCBkaPvO41RLkCE0RAr4l
uMh/yQcIr7VOv9UpcogRVkeyn7rnrw/kqju5sLi4GnjYAddJsC4ket+tnhSehKpK8LWR9c37s6yF
5x9aqfDUxNEgyQn6yG7rBJa2yR2zYWUJWbRn2r0YsKqwAnniGwj2z+WNExRAQHhj6hIfHJa1K92t
c7/+0dAWQgUfvRfwYn9+Y4ZM0TJTA/JiziH7W25CcKp3y3E/jzNrgGhO9YaDXv1oFxYXV5uPGH1Q
Zn82VuIupVbQoxP99SfbXNW82xcvZ57xTFEbPst2xfeGN57AVvuc/pYOSzsXo8W7rw2ufr2LNS1u
9miPdaKp2MWBfOd67drdW7K1b2sx3qzu8J9PtXhvMrBFdyn9/al6UOUI9Mh8gE9nAoHxTfao4qf+
wEN9q5Ky9cEWt8xiJiQzMqglFsVDYmA8tR38f7J9EKMEQRuK6ks0H/jgOzXGeMwu5t2Ng7Hb2nkr
W7kBU4aMHD77X6EkCFv/bWcRfjSEtFOfA3pj8fIhHiEAQgrAQBVt19aiC9pIeaVS82UJ/W4MjRWp
vOoGhsyTxl5v6i9RX3ww0PRBP6HyOFpPcrKPBJLjaNyCu8jmhwEje25mmQ+spK+2jHKXGoOvA6sy
NZA1qCYNaZbTzA2//Cmz6COh5Kq3KkzoVOSkVWPrNZhb30/CeRsV7UlhEOFMyK41J3vvpM4uHg3P
MUdnp7Vod4+HOnZeUOOGVkZz1xRvymgGlpxC0pK9JLFHFLwnZvNdjaqz3RfSYwMuOtg0lLi4q9Tu
UOXmvtbFUUnrXe/k75ROO5vGoek4v7IqPySj8R2E07tJV56bhvg2i78p010+5v4oS88aeIkJ1Qr0
kNJDmn3UeeMVTvvi2N13i+fHXoHORNOyg+AoPbTJOcvVk6ydwZ3IjyhGP52gWq0MbmuDZARTZmDI
ONYtav4YfW3iOAAEx7XsYq/H4NK0Wmfv0H5nl5Fv69WRpdyLCu6amBBB+ircvCgOUSSgxMaZm6C2
kpaJV+QdGCOnX1UrVbeeysdE108RvqOMeUCt8S4npeXxptvzmlIvZ8OuU7LruHR8ntnnFMxlivPR
t8V73Xa2C4rY0huI3nlO4zTeBBQlKgpxwCPyABg8Q4raBqZSHoDj8JOihcp1soPgd2Dq6Zud5bu+
r1yQhN5BQ+WhstLYBTuiC9FTbG71QSrptbLYt1ay7/o3XrcBCuFB2uQ3FTX2taX+HBvuqyY7plBQ
1VCqQ5+8uxVj91BqxS8zEjuoe3udII5rNnkRMmqCSkWAETlW8t4dBcdbwk+IFHbDlO6jpLszARpX
KAdeXs027vZ65nRx6RYvTNzrjNoKcJmQ8zlFUJABMr2/7UGPDnGOCXdJ+kxLuavE4xUvrX0l9JA2
zpWqd7d9KcVWPL3qzlATwwnWUMVcwuIA8a5LjAGgCJftmerXTxABDPJT/N7HbjqdZ7nsPNx6ILaM
LnwoYSmqAOCL3lXJPThVXcvYeFXXivmggqa/VQvwki9Ziq2MNAV0ZPAEoclUQm7EhKaum73+b8vr
82f7y5de2Fs8ed0wwdfYsFeDZCx1rWO3i1+oX1KPNH6GOZPY3wpj57/yK5OLB5AJEWXDbJJJB0MT
R8YTLwFek20hbNXVzBusQEATWiZw7AtLfZJmoNMBltcBP+LBgCZm4aX6GeMP0bUNppcZm8395DhG
Hkho041oYv7b/1rnLE0DpA6ldFlNtWKdM1kgQirN3o8y3NsS8/nQ5CRT4dsQpfj69V1dLJ2ZV4AU
BZ3O4oKiAcoHNNugk8ca7vZj79dVoXsOU3acOHCjfAhyS/2h02L/tWVzrXAMhkbHwmKxTsjyYCsu
AjXRkrYXOiACpGyPvLMDqzJQ2pNeKs+WHgmXmhiTQkqWKY3bYVI8L/aKFY9ub0wYhmHXeZcGYBXz
m84E+eeTohyq4tqs944wd+OUgaDzZmgcdxz3bTL6FQdvRo21aQ0IS9iHTiJ3SKznSTN2KpZq8ii0
TOqrRukOeZj0Dzo8E3Eei2JPxhNpMbrCB88cBwii7DiPgzbdl9x4zyLut7YKkI3hdqzBz39J2YGK
SsXff9bqxqeoSMv8JWnFLNZ5xOQkcBHpgMEc+mAUL4qOf14+tPGznr9KC8UETJTzsXcxJO0mceS2
eD+VosCLhEIp64M2Nn5okPosco6f+prS4ruUN5PCg/nfwMa6rdEfNE11id3D3/R7xHEHG5SoFFBg
Rb73Uj3BL3nUUHZ9QdAmrm6QIwB5kgQEylvglkRRPr42VYEeQu8OLLtKWn5NWe/xToH6L/S4CLKF
SjuI7ldeQxsvuem0+5apuzh+MVLzquzwGBVZoCemp3V3dvxTknYvCLs3EnZSqvKsNSQk0XXU9FeC
YdMH1Lhr58pywBZaFrE/RikiIhCfGEDggEWjdNP6vu7uUgkWRRt5mDWIwBj5jnXEHSHT11gYqBLD
Fc9+DvVVnt110PrQu/zK4XcWCsH6YAX1oLlpCU1WhWPuG0vo7SMTw162msdR67ezp7F9S7Of/QSF
OI4xLLyN+RTdF8Ut5HbcsXo0e5ir3zN8nQZcGWU1vjsxO+nyrKiYp1A+zEIN5IgRqkjH/YVAo5rg
DtdexPm+ooNfWGfDlleFZh0LyfwS4LOyTq66nt8rih2UOLsKEy5q+Cdzqo4A/R/04q3scbZMHOvx
0Sn6QHMGn+Pkl1rkJhjTHLuXlA93ZUODBJynOWVuVkNQpt4zbGxvY56yEe4ElEwzEM8SxjHmGHgE
/7CIhC+o4vdqduTiLFmFc8M/CGE/uf5OmwaHTgNoWPVlR45t94thr+WUexr8RStHF0Q96Eqo+zwC
b2cKCne9d7VU+DOcMDLK+8Gurmmne3HdXNOGHVXZIiaezzLdE40FhMujVN6aur+SuhXkUYo9gd81
risWHRBOuyWIk0HY5pGqfbC1zDUaDRTeO43H7GZS2XjIOxJW0Lc51qI9RwjSryaWvdjgSL2OhrwI
RstSd306DHvVGRGtxiFnfebyJN3T1ml9FNQeKcQm/boT7EQpyBD1snhXe3pDG3TO8mQ4mxnqzmV7
M0lqBnXXgEFcqFdml/Rul7Kd2uOkFwWo+Mx2n5jlB3TpfIUVHVDxKjodaSzdAvRhXpvVV3g+I7dX
MfATkzzQR4s4Ho2z+kwG8zUmGDksKkPuq1zHQMTI5b7QiqTydIYDoDjFx+Rkwh+MyrdS6kM79kNT
wNCVFVDnih9Lntxz/IejrXRuxOpAratD2lStm0bpja3WIXXya4i6+GwogqTvfhYxP7YOn9y0c3Q/
6zik0xP+oivTuaH1Q0zYTc5qkOSluvGaKDq6T7n5bezz/RhBvk3aO+4ww41Jc4svaPpaDIoDp83e
aR/fKEV2qNrp+/yqRDlHp6D20pLeaH3zs+u0n7SDyHeftUE9DmcMy/7SNPZNo9Fjqhkh3sibNgZa
GUPmY2w+lnsJFrFdBIkkNOJsj9jsV8xZELViP6l6KMkUGMgZWtU+xwR+X69MN8twbKHYnUKfgo/H
uAAjXgYf6ggfo4EenSFVUw0NU6kf5r9Er3EjusEHy8GbMEoTNzZ66szhpI85HFtkwdVoN7RT7jKW
vjRl/l3PIq/M0veuMfbmgDsNyhpvbLD/pSrcukHbYmwfhGh/RingVYDi3xTpoAO5PB3Uru1cUpNd
Eju7TJR+0WQvSoXIvzQb6qZqFDSE5p6IG/Twon1bDo/E7PCKVRqSAhie4GhQXsetBxFq0SVBkTih
YjonI85yVynLm6kkZ9KKn1lm7HIpblXb/C7QSRVRtKNKNk8R6QdHVUIrS81r/OX5Ps7bfd/lYOCv
mo96qG0PjCeDC7Rn7Om9LoMp4gAa9FaL9fGzoecYwi8zJawL7afsIQ002RN+flTAvaO41Hb1Y9no
4HLgkRISXmbXyIZ7ULTYtpsM0TtTwBcL0o/YVg+RtEq/TlHBzx3jrMd5fgUu+3PbojQ2jY9Gntqe
XoiXcmD3sjROBoiNXClK8piTBK1oDu6SmNBAjGBNkkm2tx2MgymDSfFwtdzVewSPipPV4djQ1Ish
oI1Q5Puo6INrDIanEHkfDbgPvYM/RHYwvkQVfNGEbF23PRWKWaIdwgytZ4GZXS6sB+h5Hajzpjs1
CgYPSjwFk9L0nkB7xZvodPf/IEwqBecWCm7V5EZVFnQt9QeZnmSOmkJ970TAU+lK0vtVVvqiiX2M
97y2OT8h3DXx/UG10SX+kBhhrRV1wAaMHUsbaV3td2WJ3jPKEV+HaSvJCyj6QVsCtn4NtEGLIK0x
2s7C1QPk0QA/VEPfrIltcbeuFceB/SO2DcQyhE6WtIp6RXptqKBsbLpGAuRtFc7BEXrH1a732Gv6
a55cx2dFhWsLqLpSvZtREmAKAxAQ+miLauHkwJk1FerytRJ5OXGuYy4eM4Nt9IJX0pdPZhYZUx5F
CXVmM5nokfuCplIMrp11IQTnNr7YGtz/k61FAhM5IKbXB/T0lFLcSAG6UVq9RO301jsogGpd8qKo
ueGmaR86Xf+9cKyHptKCxtRfi645Dsl0Tnh0h0nDQK+Aj/j6QK3VZz/9vEU6XMNBa4WBraAsmLl/
UKJ9T8LaDmIEBCELesvbUqHb2v05C7rINGgKWUM6waSoW7dXnkeNBn31isxkI53aMLRE1Zm0MvJ+
JhHsEuk1DJoTyA0khrrUzUnQtZIwLqUKSLdmQR9x2dhRyRhVtg7QbmnUtxphp0GtzsMkv9miOxYl
fWiy+nbUkp/JmNzXcXozluSoKlPudgKhnGVsaTqvpK6fftCywqpXEzgU5x+k18/TwI+TWpeuVqlA
itShTrStcs6WwUXyqjkVz9sEQFFh9UdGHA44T3HXxfptLqPHMoI81ddnd9VZXGz57CwvztGgiLZu
Jhhsp+zRitPnltEHYajB12ZWknJspDkLo+gzZH9xXDERpCjQYbLDCjN7bouaFZIKB899x0IDBeFK
sJsizm/kprzQ+gL/Y3l5foXkVhJBdjm0GhQKJ0D7GrBPboLGVh+VPwv8PXp5sY+IbCYyJTCD9pPL
ivdh2nC3axWxyy38/ecXFtKZpiCz5qPxgYqYLwCMPDQmSKWTffQT6g/mVtN6/Q27WNPiMCY1GQEO
w0ezTvypO86g2tLn9Qwn7r0+ID79OR4Qgnpfn5WtL7Y4km1bm2naYaGjIq9Hp7yeYmPHm3+AXvy0
n/PPuNhPAqIAA3KCWF3NvCoDz1JuezkkNsHfijRT+l+vav2RuNjNxXs52oNMrBr2xuPM/tonYHbu
XX0Xvc0U7oqv3W8YnJ3Tou72aYGLR9Nuba4CwGSHjY9xlWft2zz4M8+uRoXXbJJzrBXGP5n76xFE
M8ri8w04IBUZDjXmHt5n/nHdq5ELqJ41of+6RV21hqf6ZHbhWVA3ykREcVqgTHQaY3bMjCo7DQoY
EVp6Vltr57TTcZSR7/TWmQEPNA70AN6nnZOT15oXN705HDQ7Dco88RQredV1vsv1f6CbBQz8n++/
HL4u9Cqhyuxp0VmiqMtgPOo0q/82IDaeRDhZofOhWhDO2qZom7f+i5OwhB0XbYtRyfld1dB0so19
npb7nnCPARAaWbZXa8bGHV6NGmbJAg1ajiBpX5w9JOgWhZYkSB1Qius0/gilkh+Itc/VqL19fc7X
Pe8fU4tzx1lVDc18r+K4u5m0dGZbQCHiayPrtxeKZ+jm0pmCc+EtmAFlqKbHgkyXHeJ9FkN7i4L6
qQ+S0tf2YGjbwjKshgIXFhf+ohCGgw4v1kXGVnOllZyrQbzkaYESzzAcx2FL7G/9hUHFHIVzlGn/
Vh1mbQYtXqxxLJJ7kEdfKT297gwnmGw0MQ0danP6IR4J+H2A79ZTY68o7evXG716cP78hiWdBOOV
rscCv6FKvxXDiJLFiHro4PdOsuGQVy/FhaVFGqg2ejFNESx1efk2SAM3A91pJo2HNDLu23JK3Nje
GrdbPawXRhcBZQqZi7qIYVRUFeBL0yMx0g1cwGqoZQNBShFKm7iDn9+1yi6k4zjof4yg4eiYMQYS
BOFI7bVHDf+J36YAEieUoFdJ2i2SjvV7AikBAPU1kAmai5ihRHdkzDu0I6U3Qr8Wc5k7+lzaruGq
nh6M+2arubW6oxcG5z+/eMZLHBDR2ejH9tD6dB0J0FnWmlsyZqsxCYXQOLbOwWzP4rBoetagPAmw
St0pR44eLynK7yUYVr8+/WusPwa2aG7nAlxn0cVr1qlpPEwmU4AOBgWZr7ohRgTs8Zrvxj5wvMmb
gsLHWwoF4MlwH7IT22pwr15AlCwsGwpINmQyP+9nJCG5xIQGt0OTE5ftE+90FHolCAVZ9vT1ctcj
zAtjCx8nWNOjT4/qUZa3sSebQro4V43f50rtt4bzVGQC2ufDfQcojZv3Pff0YdbEzFAqLuII4xNd
+W7bCVRONKPdeMTWjhaKhvMpVqkDyavPW1ElDAxaDbp5tYAKc64lld8nKG1vbMLvruDyeZ6HzU3o
adm6+ddEuDklTidRDB4EN4KKqGdgfm/tLHoCQvvXGEOfz+Q3JqtCsx6uEgBg5grbVW4rPxNdseGN
Qe6TyhGwjFR+YBhvb0nNRF8E0L4Mmoy9mrwTG/oajYKKKwcAzxnY0xQBztM2NfoINdDYA/KHGucB
3Lr2KUV+r9WFN2VGMMZadVSFBf4guyJ+SZrRBRO1uUuz7CkvlX1eQ6jZsCBrQWYZsBmYoSVBV7WH
hoHSvWnRuadK0GlWIOriqFHwSdEe9fr4Z9bX3ysWH4G/ucmkc+xiVXNjkx4xqnuyCvZDV4oHXkXH
RKWoRTu3pVU/5rV6a1I9HGn5ocjxPk36Wx3V2zAqEEmZhp9n0Z2qkafWaZ7zMgXd8xAHjLSv6dTu
s8Sw3bzO9phd8hvKHjvMVHBOjnYRfwN/4cl0AFHpnAejFAQtThvQ/Fy5c2KjdzFXewCw8UPLm/eN
QzA7kL/OAIYLoJpFTPLXvHduOnHGGVBpaAbPyp698DoQzSTQSoDXBIZsw958jf+yh3AGE042+g1L
8DPmJJ1aVAAfkBeiHmeLfIeZk/Jn77UfRih/qd8gjeJ/bXXtydUgMwPRLs2CWuriQqE/lCtjh0U6
I4rNbQldj4qedZaVCGkc6KaiE6nlrRJ+bXaN9wg84P+xu6wBmIlU8enxJIJx/0mL9fvErqAZ60xo
QQ8u5yjQT8J64tT8rkzUF0ryuPELVlcOuCOEU+fh8GU8rESknio+zoxgPcqDJXq0Yf2Oq+IMUPFK
M5CCKc/qLaaxsiD7tinTtObUQSLwH/OLGFnLpkZm7YRHMhyQDCaVm1o++EDvxbMNaXMoLbQn6G9v
IVzWQhEEy1CshLIKopFFMNCCrz4uEjhQ3cCEbF6nAP8Nd9o4/WA2GrcjcR7QQw2pVj1/vd9r0mkg
hfhjeREVtJoA1+eAk2Zw9lLXRepyJ5JeYZObSkdnL0tvmqhDt2F6LKfpGQMYL/g1LlXVzqtQZcMc
FiTQicWCpJiioEYvGz1lIPK62MRUWxW0JBo3npvVjzTTPaBvC7k3bZEzjRoeQWLjI8mpDvIWQl7J
8INKCFMwNIK+3qC1pw0EOjbQ84DlgKPp89OGGThaRDFGN6n8JlNAMjq+YWH1xF9YWHyBMuo5TRxY
4JZ24uCJjTBc5XUU0j28xZdAMgXV6EjdMLt+18G8AK+mIQZegm9rKURSFx2mOmwBrRvxZJVZ6yF2
A3e8A/Zb3LlJ1EGd4f+UafzoOPbd13v7//kJhgoVAKixocX0eXNVGSl2irwp1Ih57FkHrWZgupSJ
h005eoPSoU+C4vbckCzL7MaW/UYKsJrJQYfx379gmUVNdV9EWWID8IU5Y5RidkB5HaU/C2FvE6Os
3nJjjl5syzGtJQIx6UGRVqq45Si+MPbDyZAfAhIcyceh1PEPMVQGVMzGHmtr79eF0YVHq/UGTTvT
oKGVu8AHB+oeQQj19Z0RYjJq++lavZwX9hbfdCoB4enaAVkVt+bJ3gpg6zJ+1IVyHBOhbJziDWvL
WhHXqqFUUzwXudL5PcsPZQ4iKRCkO5m2QQCz2nQBjc6/P98ytcH1NPIYcAeocZBjcZavRoD6lwcm
/yeALe81tzlttVV+P7h/RR8XNueve5G09aXC1IKB/L0fq8Axbxx+sqdrSWmQmcIDazE6Ha5ibSiL
rR5UCG9h8l5FDr7MTfPYiWzQXzu/yfwwF7iTs0TaP5meQNr0x8zC86UOA8ixseCBQBENUOkt1dne
qdSN1ayekVmEl4IEjfzFJdA0UIUuEgQ1JB+/OVBp8iE65pvt8NYU5LBx3eb34K8PdmFs8cFYBahl
jYrUrG4iggY4fYiyYToPUvehFkZX2wRIqy/UhcXFC5WwSTFFpjshoGgyegEc2P96Tav7h5cWszkz
q9gyu0uRa6umwB3LjDetfeOR6eexAZCi3P+fDDmLudeUN6leazCkqKpnQ5tKJWC3BRdRXG2xpK1u
2p81OYsyhZ31lV5KeKmOEmBOkm9mRO7/b6tZnASD6YABjTh2XAPuHySlV5oqf4nULF3qsK26y1oR
VJuFnQiww6i6LmKiqa5FPUuuhbxFvTUyPauNdrxmAafHWjr/KAL7Y23xqHClxFOm4EtNyas1HpGR
ojSeIxbc4oBb/05/DC1eE8rtvrNrLGtQWowMMI+Jrdh73cSfaHJRx8m63jDk71NncQj/Af1ZU2Vj
v1Yd6kXEOl+xCzdOKqrydiQ42RDwxpxQJECb356ESXdQGkMQPWWBzYETgI7qVuN6FRMCeg4EeQbu
MBA9n42XRWuDYNacUyqCSqPwkmpfe3EAgoZZaldJoNQQe6BMg4f38i78+hqsB3kX5hf3wNaEGAFB
BupZTm4NbklRfQyxCBl4lcorkGhgZAWIlKxyq3IrPFhN3hFq4ZEhgJItC0ZIXGkytajRFXnyaA/Q
qQGfpZrWD1+vcTWEdxykrMhY1b9IxVjSgaYw1dJdqf+K6xwDW9JlxhUzTNcXRb5xmNYX9cfa4vIp
mmFBya0BnSexkZPrnhCPqmAbXn+1QA1gBmZPQZPloOK2PDZJo0uoJoXQuXCN48yCDCnD8N88yFsl
jzUHdmlucUXsMtfSEppT+FQHdUhcy5L+QMQhVsDcZG4m+ms38tLcwl8yALcppziVg+p2H6NXnA3P
wKPmHebW78yk1NYoAbqjD1WhTYrE1cXOgrcGBi9Q8Vu4NWlYaidV6YTQcGwwoyWv0G+9shvtCYjU
Niq30hx9JSqBsOm/7S3rOpOlJ8Qp56gE2sWzQouQJ+pPvf+/HtFeCxrQH0OVDutD6Wyxv7VmKZLO
JeGhLn5FAlQyIwbuKjUNHZANbnF3rl2JS2uLK1EqrcWNMUKId0z3E/BsoInyMaUxQLx4Huti7xhw
yDy8w19f/NX8ETrUCL9UJNJ/TbDWIx7khLW4ixD4kXxXBNGhPSKHdwWw7JvjZOuXEuQrKji4VAvT
bJ8vJSr8QzlESNqNF3awfxge84sdu4IM7xT0uyTYonpZ/Yy6bphQ5EOSuExZQZ4EHfgmTXdKTq4w
ZNK5ok6f5WjGPiZTm/3X27n6GS+sLT7jWLdqS1vkqoZ1Fs57NQQm21L1mP+OZYCug1cMPSqKQa9l
1y+nHVeJmkZhW1EIalFQHfFdZV9rDPo34qZNf3y9ptX3Dx4UlwACcxgrW9yEMo9yeywVCmn08qBf
T1f/4hZUT+kmoHVtfs3QbRW1KlTFLExWfT4eGaFtCb5ehLWlMgRWTTA6W6tXoM9/NGVcAJvMb3OT
XieW/eyYLeCC8nYSE6ZpsuID/aXELQF/rVP5racM+bp2Derm4J9syMWPXHj6poK40QTeA4hijUH/
a9qTW3OX7bV9/rClJL16fC9MLfa+Uo0MM9x0Bl23aqDT/NapyW1F2tyFKujTxsLm/OSvo2UbiPMg
s2r+NVA3FEjV+7p2QAyjYe6CQADHnvaV5dxkPLoFFv6XGPT7joG/q9/W1Vz18RfW5zj3IsYEpLe0
7FFHoefU+6jTgxYgiHz9NDujZASIeiuwXAucAfD4z3IXh62JMfgujMoJdRvjiVXqZwjuNrZ0rdtz
aWNxVmzodcWqxG3ljvIYt/O4WpoCt8LetJpfo22zF7T/lkG3yiriHTAfWzjTNaFuXKk/q1wcocgQ
eRq3IIx1qnSHnut9a3aemcZoPwJbaGQHFIgBZ8aDo3YnTP4fpgQTBGq9awcNVHMoaABw62T4l1kG
lGqF4XQQnqleOk+r17XqUZ78AH/xe8nN+693b+sDLdypSVOg3we8isJO3yLISZNkS9Vq/YL92Z3F
e9QVDrQLwO4QqhmmGLK3KCGYJH0Fo8BG0Lsar/35DEtOrEHBwIdeYy0WmhQuIWWI6fizzOmzYmo3
Lab8oX3WuOmQvn69iev++8LyIn0qSG5ZSWHNWiB0B3kTSDTZO93rd9sCTauohovDZixyJa2mfFDB
jRUWzJUBCXS/uknBRah4/R4aq28W4lHuVzUm7ryyBlTFzU5bwdTqI3yx3tnPXPgRlSVEy03w3ihg
fGgec6d11Wm3sanzQr5wlcbCWdUQqdHbFkbGnXEstFMRFDt6/Xu8Wpz+kYrH5SVegtJGnaOhmitz
09iJ3b5Bm2iyKu6ypjl8vbKt3Vs4rImAwiDpsTCSliHJYldJ2T4dNx3jxt02Fm6pN3rWCmBjQuNu
8OFgoJALotsupG8gjmDohJsHZYNdZzVyokBK4YQ6qrMkyMc8Ww+QREzDeBog4DjxR2ggerzHKKaB
qVizK64UYWwUb9cjbEDsZs0GNGaXhN1GwVmuc4hXNHa8b5T4gZviOjFJDLoW4wftjQ/MaB5LleMA
YUrUJ2QcXTi+f4IynLF+GmAnkElcpsNKGtVUk06ya5xpp1ay82UTfTRpRj0AUZ5jnoVfn6RVj3dh
cHGSdKscJtZhMGqSfXpXTAT0QkZ1K0DSl9s2MKJxggIpqDUSx/8HloGLA5OeTfC/pQdQVAPs8/OH
tgzNIxqi/tF20D5Su9esKG7AM3qNWYQbprfDxoO/+p5cmF74BeC8YlsOeboDqpHlzHcwoF0kLgd9
ztdrXHXrKGdDS9CGLsJfuA6zR/PYrFBF+R/Svqy5cVxp9hcxgiS4vnIRtVheZLft9gujV5Lgvi+/
/iY8Z05LEK8wc76n7oiO6BKIQqFQlZUZ3xlgGIbE0ynfQWl4/w/S8pVoh54+YqoJjRPGlHsZUlup
AVNvb4Hd3g+D6WfrDof55+Sqmy4YF09USVmRQQXyFpUFAAlUGw8PLjEDaWY50wE8ErTR72nZnjQt
M8FtkL+WuVkyloeN0vUv9SJjoDGaPxITnDalPb3P4Msto/B3pWdvhpy8lZOaeIsCBJkeOnKnjY9K
Fj216rC1dHtP7DCQLWljRymgCrVHk/oDE4Iv1kCVjZXntktCxnhDjftOzgRPfvU6AGKRGN1CaGDU
dvxTZ54xfEybnJFgF7v5W/aiBSAk8cib9at2JfBhqw+9FzqYUNgX95g7vsdA+Uf9JvCi65SfgZzB
K6myiHiFSKNjTFSSxlCbHSSkh1l/SogFxI667NtQOwIgsS3t+bmNh9GLC+Pfvy0vzPMheTBjjJXi
1f6ftyXLTVh9jlUCRF61+r1NjCUB3ofvzsfhMQqrRtYaXDjEcgzcouH8LPiY13cnW40JMQjgrLQr
aFehNiDbgoZs8Bf2p3UbPWAVam2TvtS7cjNuwe8xCBLLlfL4pVUuzrZZXKgjVKgDArXBoPTpDhmJ
DzRpGtSaL/1qvRm8NvlD+RZtRJfKSj0HxoH4YdosULrhQ+1SKN3UpkyOogbLLShHji9IGdy+9sqd
tRU3C6/j66U9Lr5W5bKAKArU8XP1LezuQPPsTNZjSUXoktWtPFsXF4JQbewoNRMgQsfqkwtrMg+m
Jjp9qz4J6iOUcxRdudKjaG3IKecLmLW0MAPvd1vl3ljLnjrLeyuct2XbYqQXHCJqFb+1lTU7hVHe
z2oYJFO9M2Rze9uBWc51mdSyjwvYqApMjX2F2gubCVqqCQZXUnBcDGm2S1Q9sFF/6XrrgEq64K4U
mOOLusCXyH2lY46o0mcHg+RSG+/yxHIkfXCXUsRUuf6t/7u4z/v07FmAwftELiANgKllSBskKKZG
wqI8Syz4D8iazKhvQiL5imgWY//KrOY4DZh+nzbRNodIViD5SEIYAKGoXFk4FrWSB0B0Twe+SgHy
DiVc7m42pwpDmEX3V3kOSgP/Kc+NDxDe9m77x8rkF2wZGNlFgxYlfpN7kJezrtO2RlG88cg7iiXy
lzx1SA6+LgxeeTKmw7eYT9ROt82uncVzq9wKqTa1sYaKH4g3D/G4BFOWeDlYPG5bWak9XiyOZzIF
WaBW1mmVI8mBqo7qGq7+fTqEO9PvEUHDDQhNPdVJN+13vFyFn3bNdXTDkDUkPha+LhdwZNQ9/5pe
nYNxdo19vY/86EgA997FJ+I3x1LwGlo7D6jmoshqMFFXvjIOcfdBwnAIxLuk/kmRehCNGPa/79tg
YOPMCOcwmW42VjSB6HbS7JcqHHeDkv6MTX0vd9FbTo3ENxX5dzjRRxKVjyhSHHu0c0clfBJs7nUG
e/lDOB/S2qKk+oTVonpVJQ6jaZgO1QEYjfBh8dWtqLa4FtvwzsJ8FdtQnc+Y50pP0gLkeRulCV9D
iDtEaAt2FVBys+XW4pnD6zoj1vfHHuGgJ2GbxMnCBF9V8G/sZDC8Q6N+8EDf9A/43dcO5LkxrqIE
xBqZwc0A/vy6OMwdnR0tS8Ap0ooI5USG2K6exewEKZtR2iDw0BbVKwopd+Zy+d3O+ctt92BuyMdt
pG14txEdHSEeJEtzEuX9Aoy8UfweoPhRWfajHt41GEuJPnJ5EaVsa4f93B47m2frsgDbbBIQ4m20
4+TJfmU8RD4IonQf0k0bafwaCRu2a1/y3CIXXqIk1Qa7xi2B+hG07IAZwnC83n65/R3XsrNzK1wq
WrURlPP6HqXG6sGOiKvKm1iTQPUjZF1ZO88IDQC64T3KxNAuv6AJKZCWTODstresKZXsU3cJ2PsX
CjvCe4+IrHF+KOukKmzCGMKLTA5IHL4mKKCXIOLUU+JSMj7nUvmc5NlzQfJfkR29SSl0ThpL9rpa
UZ1azYI6N4OpoRu7Iw9k7Fy9iX5jZvtHpVvf9TbflJF5GLLIU2g2b8ACXaFSTE6doX0zaQcZF+t5
iqXg9n6tJg/nn5E56pkjNlYVk2pg6hB7bZ9+1ob/U0QQfsS1++bcFO/zUdtpoDBDewdUcG2zQ2PE
EaxGZIJz8lRuQl2mjJ+wPZHG076xkmICKPqubn37afY6N/sQ8bOsniwUR4CdAck14SE6oEcm0ULA
zawX448lkV/CcH7SDSo4WqvpCWjO/7bDP5XpoEYhxrLwUv/R9S59ye+l2NNerT2IWjCgHO3sp/iU
gOXQTbud+EITLNPkDlyP/ESFxKgN2lQUXbr3CdPJMv12ewfZLXwVh8/WyJ0zas16KYFafZPtul2y
N309UD1kXIJ3zgoSGu3lMzuc21tGkw/TgFFSzUBPmRG0EeOIN9ELjedns9BSb9CVL/OEZLZNZHDi
Ra9FWLnqYt4VWeNlYfz99sLXPffP5nKHI5OjMcwNXHR5BxZEJUGRWP9x28RKIZotGnP6ALXghccX
QBR7TCkEHVnFffTpzwKE+aiSQeUtxZDQRgS8WH0rnJvjUr9mTA1JKrGkTo79aHpJJIwmG5I3Lovf
Dd+BwjD7BhTTr1T7RsugodTpwTl9e9Hr3/XPmrm0D2S03WJVyD9biHFhftgls0ihekWJ8eK78p29
sNDkyAbVxGbsyVeTiWFJNhjjljT+lk/d+4JwroTzC4U+diLbT+C6djpd/TKptjul0q9RjXdapj1m
ZuVBtdv0oDST+9Wk7MF3+AqkrQtcpebUs7JLatWXmlQ0F7CWqwJBiZFEqLcrCt8ZMNGhsMBAwF6Q
jPllPC0NyK2MffcQgz7YMHbggdvh8SqGA60GlTPLXL5ga9CxbjX2dtXtrTZ+NVIZwxYimpnV7O7M
Clv/2SWny5Jh92Dz3RgjINlj5GgUeYICi3IK7BrI2AXxZdXrzgxyrl+WlBi5hTRISjSQwt13jaip
JLLA+bURRqCB7bCk0ZXdIg5Un25yt3N6EP97sgd9tq1VCZIFwWbx5RqtnZYUbU9rA6IqRx9+S+Rr
UrzfPq/rrojKE6h3IIHClxOVHBSPQDdZm86OfhUUvK+kIl4kR9RFJgiy/ToS4anW4yJYDP62ycVe
QB6MRZ1hM777K5WEjMhW2f+zKvRq2R+Qyf9aY1/5zBlzCXlf0kN8iRKaBG1WTZvaSgBoVPP0cTRT
YAMaKP5NmDxUR404mUIgSpj0z2ghJV6dg0I/od2rPKOdXqgJ9IWmXSKlexsElpFaomc7WrOr2biu
hpzEIPhPBM63ekmfrYA7tBFkLRGn4Ae2MqFva7iEMEZdANGa+zn6OS6F24hO1HqiSmT0unCDgSuF
c3gM6uZNoyPI4n2r7e3DJ8NRjfdttv0HNbXVd8wfa7yrx2NmdE2qopAP0RVMlDM1Fsa2b4Op1Z1t
R/05zC6bpxUXuFdP2ZlpLs+aF+CB8N4BC1/92qUP2fywxCIBsPW7+cwIl2dNXakPRYdCLwsfRuZA
4txybB9ks72nuO0jaEfBqlR6tw+3aGlc1qVQZaqkDJQoZmS9z1Gy6SL6gxLJv21mNTaeLY47z3oC
uS888/EFm/hYEOM9TTRhpVfkIdwxJnFtNsSCP2pHC+ovftz67O40JkfZgiPB6Yx3yEWCZkwIoVXZ
Z7pKkgkGAgxFMzAowx2Fokobapp9GuiA2LBxiFlFlbLblqVrnkjAeEPSyoP0uCdvo2cTVFz9IXkW
aT6vb6YJPAEIFjCWwX0APW1HkNKi4DSmz1N+N45vkSVKTFZtoK3EqtoaGE45h5FJqTamBR1BjH6W
Jug281O5j8F+7ECtTted7tvCQKhC9d7VCHdmd8WDaowpoVh4BHn5tjv0G3vfBSJw52cR8Gonz+xw
37DETJA+2bDT/bCe+n0ce4ZvP0OfGLoN7EWn7JvtwPr6xyjo/PgkvUKf5XfnVm7oq0dzVwkO6KpT
n/0eLrJL9VBFbYjY0/SWq1svICJ2J4gDxKIrRLSxXEY2qbMUZzXS8touDxMUCUC/sjhZbT3cDgWr
vVHzbEVcJrZMEXQ2dAQ6zNhv2idrr/qZB/nc2LNxSENI3rgo6T+g6dS/idh5V3ujJjDnaI5qQNTy
WHfU95o6xFndDOkCMmYlei7i9t0oqdsn5A4aGkcMex76HNANGRquBiiER32bZaXgHH2+QK797L8/
hB8Sr2KZGHKvMUXx2Qef89b4qnlQFQ+SY+Tnbu1VrzJxUCXxUqhw22hWoZl8P27SR4iU7rTjvLdO
3VfprvHiY7exguVRujO/Qs5YsFvs2rn6nRhPVhWgpTQMvF7mRgvN+iJNBwgNbZguuHlYDsPWdPPd
FGSpIzp+q7mmoaN+iKnaa9KfsM8ro250C6I9vxdyhJJyU+ReE9rOCFqmf780AtQBOIags44RbC6U
tVWUhXqP+4KB6Mf72sVZv2OlNgP1eVEzaeV4YUKAURkRsILZV4PepFYUIwFlsGZX0AiGNHRF3WV8
EqyJpSLcdl2Y4bIIaWgmapa4Av4aDPg/gjeAnAObjAnmMgVDXZeeQSV5sMcEKoPh0t5po+Kht/JV
sJyVe/XCBhf9aqgQRXEDAVZ5XzzOX2JwdmqOvCnvpICRKUDXQmBwBXsDb2DoCRVqw4A6XS4KCtJ4
zUTAn+d190WNQOaUmFC+yn07Qr9Iq3/QzHBoOj2k9uTetr3mIYaugw1AAUsvzF+a1uS8k7IFojE0
/aAJCOKQIZUglr5tZeWEoR6KoV4wdIAygm8xdlEYSxRYP4xM/VKqzlWjb7H9SOsvHXQlbptaXdCZ
KS7Q11nThrGKQYmy+gE5dcl+nIzn2ybWVoO6GaO7s9DQ47drHGmhtgOaNnIZqJICNbCNmil7NQJ0
1BbhCFeSWObvMMcCFFqolxu0REYKWRlURtRucVqrCyDtIbgcV7KcCxOcv7dKOKaojwGsoNyN0VvX
bKPFdFA2aO271oAKXPq/nLDzRXHXPt7ZSlNEqIsURtQ4YZ/6s2aexra/K6nh2na6a2X0ocHMWAB1
x2gOql8hULJeNsyCxa89gS5WzzmMMbbqIlPsZlXl5nGp0ocF0vGlpJ3ySXLsFAD2UrLuizj9OmTF
fdIsjxo1vHQoDlNWvt52rbWCNH4NZm+BpDKsK5aeCpKH0qSy9lxgBM18yN6ZVre9yTaSX2XeiPHx
ezGqnO0wH8DPrXJ5LqFSH2oWrFYdGJGqU4JqbWFBQ6La3l7f6tE5Wx7nzdqimRpSIVy1Fsg/8vap
r7LHLI29RJKgNEJyAbZhraZz8T0537YWidTayI7PEdWC1lsOWueZbrkrvV4Hk7Uw11u7C88/Jefa
tEUyr7VwJ1ZEYqPGy/3fg8aicuZaqDMNzNlbGEvFjch5rkSoVoZmgtcJJMcg/uiY7fc46fzbW/YZ
nK+cA1cDG4AF78LnATorVKVpGldDncE5LEhZEQqFjlTpHlRgGIiRnBq5Jl4jKbYbSvNR1eNDnwKp
NkH+0UGu8zwMUurkc/6IRlGz02tJNBq/GiEZ8vGT+eBqsnMAmgu6ojVA3tmzUX4riaDMtXo4zv5/
7jMDpxEtRQSfXaJTOspOpVcQV/mpEYEAomgdXBaQ13Gc1AkmcPvhC7DjTlrm/8NlD/6vv78UzzGk
KRKIdlWsBJxnd6ZcPk+tCYAdFYXU1TMAvj82mWoBUcwlFXIyV6Om4AxMSN/NbR1Ihac5Ixv4CdJK
4J8rxG8W+mV/rHHZZ0Eh41oTHHEqYVixD5UPSyrv7bI+dKbmRVoU6EMDAblqfLRl6B1RfYfSYu1E
Vgmlx/rNGguCSFeUjqZ3kiPVpeToVMEARpg9pRlYgqUoFbGxXQd6FKZYXZvl5sRGC/LyXh9G6OAY
M4RZtcoFzqvYVeALcEIPMGGoBcXgbGfUXUUgehJcR0RmGNgWfDBd166k1ONeyhlJXxqoT1rjgKQv
YEbj3Ft8MJZ5otTvul3N2eO2pzfTIh6ljgYjwKuYdwvdAaJIbeuXPfBJpfSLtpVvovXatMpH19sQ
TyvQpm89CjlbqRsfo6n2BlPzlSl/T0rhANfV8eZ+H3sNnIU3I49bFXpgNDCa1DOqxpNn1U+LbivF
xSFr+q92KDsW6Q8qZLCWOcaYinY3yPE9OGQhkEw2U9eLbi0WUi5CLvtNmLFASg6qDwytX/4mFNss
8PVhj6APOs5+9iKBeynyQeUe/54fw435NPjNPTzeT55FJFNXVzRnm7sxY3uGaFeRpUFhnrr6rW9C
Zyy+tnnmJ6KZy2syYGaL9d9lE1Ry+Au3zkQzRzME7HnOgFjXXFwkSPhcVvQCyLJ0wh/VPUNaCp3y
6sXFGeYSHhmjkJFtYtqB7gBACYatEkiBthXzYV4Fdc4Qt5OkKaOmQG4TwKOdos/9qMo2ty9o9l9c
OcvZR+Q2jA69kfR2AonnTN0U9ks4TU4IbcPbVlZd8swKF6+UqEFn2wppoC30q6KPmGYCRYSZuvqY
3+vavEG3SQTuWnVFFM5A7ci4RT61V8+OZgER05mG2KUxr0/m2H9Ra2WrReqOYmyPJmQU3I9k/VP+
Mcj5I+3Qf+9JnUIFsQ10M/TUtNgoQ34fJuNGKu0PrevxKNf3tEoe64Y+2KR/hazRTorIPm/pm1UP
u3LQ3kHk/1L3oEEcsy0laOq10kaRik2b697cLq9yAzSvrm+asNxkNrpzY4xKtmRIkA+3MIrYNL0b
pfOvKlcEojLrS8ScEVCilnbFu9HWetlSFd90SQqgNb8n+s85fbntK6shlRGN/mWDLzNiXNuK1Rqf
MSkjp0QPIrd/z+nXPhJdZlcvV3a6PglL4CHqVeoXkrnQUUNmxxgqtptuO25i0C8IwwXb96sjdmaH
SwFDKMXGQ7SkQITLbvaoeHQzfDd9E6CkBYnERlTEWL+kLVzQ6O3gtuarhJQWVgNRNRj8zUjhM6/+
hUwBKVQEsNVWCINaPdw2sgGA+pEZ8MR440giEA4YNIh3DXFwjmU3/mlvIj8NyNY+LRB4fyogWOIb
h+KoC/Lr61lxtot/rPNseXJYl7WOgYKgUbxOdfpTNHjUm5zpALFG717xw0N5Fz1O36oTZLmPot29
diJFhvwYa10pOmNSuryEBhraTd4jsikSKKpnSl6HodjaEpA4ZVW69ZC+YTbtvQhN//YxWdnlS8tc
5I5zkuuZisthdP+iiI4f0OdxGfa3f9M9gbVrJ760xkXw2I6gyqIgqWi8ZSM5kCd8arY/GKkG2PWf
hD51HWguzXFnJp9kMqsFfGp0J6+9N1xlG31IbuaQvepl++6XGNt8fdlemuReUF2jIOba2MkohjBf
Tk+xHj/f/ooCEzy8fs4zvK6Aw8JlG7q1MXl1JpqGuoY4kItlEO75FKXJpEPHiSKqqW7sFs+h9yPd
0W31RTScsPIKuTTFJecQF0uGSZlpUFZQYo2movC1LvsC3AXwFbYLIrNDXU93VTs8ka76Ws4amP2T
+qlXTEBq9bG/a6hIrFO4fu4WNhcK3nRNjwNT2vct9AdQilQy0PSn08/YeB8i9KgwVnFQ9ckBWaAg
nbru1nGfn7nAWdaxoKAAmk4kpebz7MfgnpFOEhBV82a+o06810SjMVevZc4eF38MqYLQ0ISDojuD
t3hgNYwdDVOTE3g5pJfb7nt9M7P9huQEaAPw6LS5Tzvr+VzW80CDpLnTVcuZ8LwBXAGilbftrMR0
ZsgGs/knaRpftjaoYg4LkE3o4FnBfM/Kl9G+2iZ7VE630V7zCOq+mGnG22o2HZs4okLcNb7q87P+
+QVccLUXuyy7Bb9gdJP7eAdNITfd04cIsLid2Tipjcd24k5o/EIYwo8wySbt+v2ku+J25noo/PNT
uMjbkqLqgD2hgXrsvGbXBptwZ8H44CvuV9UTU1evRincaGwuwsLcNrfNtlZNQyLhDTfZX0oIL4Lm
VLDB63fXmQnulNAu1Cn0PME+5rWv1SbepG7j93eqU7ngT3Jvu9N1fgJvOjPGHxFl6TSzx3qSNvHH
yDjm7RSAMcPNJNvXqYw3u+TdNvn/WaBBNKblqxh8Z6zQ8ljrCGD2rT/6ANdvrV2ym/zQaQC7oILO
/GdMv8ww2Qr/WOMCcdotQ1SoEw2mGhL2OvFmaC3rGmhXZgg9u4teDK4xmx/dMP6kvbTT1O4jNLM9
SHbcfso3fVtuq1E5lsWwD3P9W1Unez3E9LepHKxldrO6RHhRmsNMo0c91X+2Uuc2s+3Ncfy9UI3X
ZagE9czVWHO2JM4JZXVsrHLukkBVkgc5I7uZgvRDUp7Doj0JNuv6PX/5+ThvtOXF0AuzpUG7QOmi
zsxtU+quWjU7NRndaul/SaDIBuxcy528mUZfYJ+t5db2cQ661JNMI6VNg+hVBXEjK2HY/rBXf/xV
VBOiCNYPOEr+YJKBQBU/a9KW1KqnkmbI5SaIi6R+Ge/TLz8yRwqqfQNU/y9RWUhgkZ86SUC4N4Yj
SQM5fg+lX5UiOuMrxSDsITtrQNHb1hU/DrHsnIBCAK99UHsqePPkvUcZw3/rZSfdrVM3O5Zv1n0c
/C+bd2aYy1TlNMutNtXw6n/ofejioGmj3/fvg8+o/BJP3922t3obnJnjslTaFpZcZlkSZBCiRIkx
awAmjf/1M//iY/KzCEU3SyBBLLCmMGijFKIznqmIOK1XT/iflWhcogo5pdqUY3w4SZ6caHzJErze
2qBtBS9EkR0uOGZhMtQEmgWBVTQutVonrgrXGrtdpz3f3pv15I+gzY5ZXQii8SMQdTpqAMTCzRkN
qp27VbOHnJ0HlSm/rL0o3Ygv6+sONMtUzmxymYoF1YcQrWBUQfEMhCiDDpp902UMaapXbpAh9QdR
6/AaD8fZ5FISpTZTWumoysclxmGgDYROwAeuccDhkl30mKIF8vSJMAzq77c/8br7//nC3GnrQjJW
mVzBaWp9R6gZxHF1H1q64ACs399nX5U7ZhE4nsq4RjhhTShwFj4Un82VT6BfhU7LLEoYVu+APwZ5
rPgoN3IL4m8K0hcrYPEr9vQTyFAwhjEEWSCL3g2rpwKqawwFD/AOf/pAdaJZkIdGIydgILnmAZ2c
HZIUkKATFzxBIEJP4v+Bn4B5zplZ7jDKujTYjWWiHAWaIsNN9pPDRm4NXD3ZPvRtAT3S9cgtZ49L
I4xYmkxQkbATGZ2ml/aIUZr0o3oc7sagDWIPuiV3EyYEk52GpoHiRm75IHn5ITzR1IGe4UbaLV/G
7yLCG+Y+Vzf+2WfgMg5zxoRWJOm4rSS8lcG4k1TQoiw0dworb9Koa0mq1+SNe/v0rD+szuxymQaU
EawhzC32Oq1Ru/nd3xfoDGEHnpJj8kn4rXr58xBod/Ld/zCUwG0GF6p6qthlVbDNlz/6DOlGgSGq
JhYsUvRtueBkjdak559WgnDfBglUW5R/QM2wHuzPviUXipK2DRMgHlhFbMLLO/OSJ/tU+fWuC4pj
Bprt23u3GvnOzHERCXNL4Be1cWBDUMwqjbmzwi8QZRVY+eyu3/BMvvo+JiTEg/7zgELdzyuPzWO6
L76npdMdDE8H42cNujbmG2qQggj/JKposO25/gHA+4FLBO7Ij+jkvURpJ8FFGxI5I5TADevHl/2k
bm5/zhUvsQmMaGhkYFzxqoMOgdZ2KZokMHTZJUrh2pO8JxQjabGyyW1jH8qoJ5cCqyubCEIkorC+
PeYRTHJZHUoyOoCIdkRxLgQwzH5Hl9azRxFSY+32ujDDhZdlLBM9rOErZe4bYPGK/G6b6Lib0aY8
RM9kd/tbrttjU8Fg9AF6koeog1E/lGiHQiBELH5XO81f3rSX5AXqK2+JJ8w+Vq4uG5DGv63xLmpb
kzklNjIeLVAaz3qKVU/fIJg/oz58GN9pfc/kEcXdWKCbr33zwjKXsvapUuXNEqaBkf0OU+qMsn0a
MJDk2HO/qejgZhVxofvl9NIb5PKOZocWVhfZNrois7NUH1G1PJNEB5Nti+Jvo+gOib6i7nxX29Mh
KsASqIaOokpgqsbIrJWkTopxjmhYPNmWwINRu4NUO7mtB4Y0O1SJ9gXpMS5U72tz8DUr9irIYlIQ
RlD1varTR8X4ruS9D2qBk0TMYzfpz4MMcmY4d7NovmYmXlwdQ4s66vwjH1I3NAtvaVtX0okLsEeg
W/EDINOBOk0baoxB2NeYSnoi8/AzUX4uXfU7siB1mAEiY2MKfOk8LcecNABdQ5j5RX+Xj8V+iTDt
bpceZuSdWd9K/UtBMStRD0Bvan6o2k65lM4IarAknd9G+9RbtoOZjnaafGqmp6L6Vcyhn9nPcZu6
Rac7aVc7E+Zvw8j0VWsIOjrtALPYSTGkkqAKnMWvjfLQjh9FRRxJar/lKsRrp8IJ01E4B3cdslQw
9CDfBzEqgNg8XbFEetWeiBV/Qr5B+hRtWb9CeZP8Dk03Q3UWl7gjOrTis8DypctoeWmaCyilkiXZ
osD09B4GsVu76bFzDGd6ZaU0UVdmJX24tMbFlQp1LhvcG/En8MFw8498271Uu8VL9yFKFtEOw4zH
8WX6SJ9VYZ/xOnbCOA49gifmLK5GxcIOroiQHgex0tteVi5v3dyNDht4EYSz1f08s8TCwFkNf1LH
0VJnWBp6p9ip/jy5cunmXwyQeMXfzP1ypPv6a3dMvEGos8s27GpDVRCSmxhJA8CL+8RKSg11xlx2
YEvTfShbD4tlDH4oScQfesCM8nAzpw1q/MR6MdL+UCkFRn9naZcoIh6/1e3WZEwQEYwVQCKCy6Tm
Ti2rDlKsgbQ1gsVDe/N+nj5n+s2t4uQB7e4rFKFD0I1vvoh18a6jLZS8ZDC32pCsQwGXS1ZbuTDy
qmuLIMxst4dU2KAAalYuLlRORFu+do7ObXFbXjR1MkO4PIJnR1td9tizHXhfHYgAGee2F+EOV4Bt
ysVVwj2Eyl5Laj2GogiEnFtHsloQKofgpbIHpyZv4BpwWpl404BniRwHc6s4kgqi/HDfyYmPEQUQ
d39YzRQscXaYoGjvCM7ASk304vdxgUWr01hN1CgNsh3LovEnhnqhfngUdRGvdxkfAqTAJshOIa7C
gxUUcMPOVYeG2dA+JePbxPa4Whzav9xe0TXSk8CQhgwaqAhMkvAwhSzszRIV3AxbbPwG+ujR+lke
LeKEW23XbmQ8EuhTBL6ixIOOd30Iv2WB8Kten+6L38CDFdrYxHNU0Vnfw3QQOjEhJxVMaUmGJmLi
Ze4sRZ5g3dfR7NIml7RgAsjSmhDrBiGhN+0qJBhe7Za/AJZbLOdTk/HYe+VL56Ye6qMfOaZUVWc+
5A8dvocwexN9As7xm15pzTADOGWk2ZOST/soHDZpEYK1I38HpaEDcbH3pi6ezcTC9mh+NE6ulRFR
hUf0OzgHl6IS7OV1xj6L7NYnSASCVAsziwWYUd3sKQuEw94sdHOhnQ38oMUPyZ1rPmpNbrQhjCGf
MboSJkk7zASjVIciT/+ubfLNeBBJGFyD7wnjDPxjkYtqdlOpk13D4rAJg9q3nliejDzypxLYbufL
EPUat+mDKE+4fltdmuXuDcls+zFpYXbaDHfFBpoNeHioW9Hk5UpCcLE67gEuaVaEyYEyCfJmYy6t
YyiQSwtV9/b5WSl2Xq6Ge3jX7VIjW4WZGuX9ZFttlO/Vpnbzo+kvqBhZ2+QBmrepU7gigJrAYXi4
iKFO/RSxBbbLNp+pS2sRa4ngE/JgkarK8sjWYUGp0fgyHuf4W2QKupMrgVfV8dImmHWzIF7Az+NG
XQjhFZPEuKuKLEgLkzoZNTJX1xcrMCB17RmLnjpzbezkxr4HkcrgtAPyaC2dH424PJl1eF+VWuLk
+fAKwbjSU8oYM8Vjm0BZud3lY8yI1kUl0rWcAGNzJkAIqI9escgUQx1X6WxEeGdGW3OLDNAd7f3k
gngqCH0pFL2ir6EcUFBDTYIY4OHFqCPnaA2KA7Et64wef0Kgbt1wR4763jqMW0Vg6/rSBcm2LQNd
Acpo+0raICs0Y7TMOQk6qe8cjMt6Zao4iMYO0s7t7QO04sUXtti/n2XToV3Fcw+iGYCYwZukvfTZ
+20DK5AfOBhmKgEZkSH6yt/sXa4N09IgURxd0wEGBuQZ2m7egBE6EIW2zzo8H8RBFaow6TQ2wcnF
tomkLQRMDXtj1V3mdqb1KkfKY2/pkAqzDAeQbVTKlExyjDiM3MgIvduLXfmaWCuTibd0yE7wSfEy
TCkK9zhMvR5+y6thBphp/vV/s8FdG0qnyx1Ig8CnoEkuRaVeFw6wXCcl2DIL4/IA7mNSgZ+CpbNe
Vbgl2ND3X2Rh6sefUcU/RNf/gPeEnSJuA/FMBY0CiMqg58kX/qwMhN2zrCIadQR12lQHsb4igS29
tBY3RhlmLkLjoLX0GY/Rny37wvitRzLNgDoa8nepaaFbpln1IaI66hZ17vezeU/KPnbUPj9OpLsv
qhGg7cTrCDmSSt+rRf0Dsxp3S1U+Sm0uOMwrLUBwaaP8C0Q2alagirg8YRVNslyTQ2tjxgCBzX6L
sgowsLEnPzOAZsX4Y0R300r5G0bhakgvCFFwEi6NLlEBLuICJIt2s+881U0ZmZKvGrvFrRx6EO/c
yl1lyLqOBWJ4H7gkbpWT3ocFmMPx/h9RYkiy1zTsA/DQ/ev5MwhZyuzFCTAvWNj5aNLodgEoQVz+
hxin8JI9ZmYA1kY0EYzqrC4Jbgg5CRxnIOsuv2FrFyA+GGLwpspSMBYmSnuW8gwBO1FZfwWqiUWd
WeJypb6WQzOHJBPuFmSCphvZHnvUTUCRlZpb2JgWw/MSjOQifMTqEkEqDXICE2KAPJSPtI1hYlYr
3IDT1CXgTKlQ9xbk8us2bPAQMAWSKxZfqDe0y4ziXkCs+ilLp5LNXPtLoX/867gIjVrVBmbGBksr
j5sp7KVfxrTNA7uJXIV8L7XCv21h7SqDCYPABlwPo8CXHgGaHAoljNwGIfFfTLp/DQAzlTXRCV4J
wTAFrAyeh9gbHqwgL2SZrEoNcYDfZxmwnOdSA0gBMyax+nx7WWumzguk3NGtmnqCSDPqhhrF0z4k
7cYmw0sTZU+JLv9MjFJgb6WLhVohyEkhRoMS2hVnjlKBqTFHeeWzIotazi5xyMZw04/4wTypXxt/
8vPK6QLrlCD9eaRPoqrGakw++wV8kwJTeVNuFPgFamDslTsWjVlhttyBJh6lWXF3Yu0QnBvkvvFE
7MxYGpABxoP0jBCpOlmR/gpzORI8iFio4C/Qc0PcAz6Nx96Gyk8S9JPqovvhaGG8ndL9FA4Owdnr
41aQ84iWRi4Pxf9j7cua5NS1rH8REYAYX5mSzMrMmie/EGW7zCgQowS/vhd1brfTFF2c9vc93XPD
EbVTQtraw9prWdA0BtMDLJqaQLhDYOYxjtL/Rytz5HURp9p207SSiS+WkupNGQvI7ti+0W+RxG8t
Zv73CzOyNlVohGMxthHOXc4ucqak3/hGa/H95TdaRHC5MWG4nmEtnXozoXtDMQ2uYKKsqzcAFqs3
GywCUEUGaTWIFf9cDSTf+5b2gKOxpoWCd2PLTlqkh2SUbwu7ezfVLVzoatyhXFhcvGRErgwMocHi
P4B3xamEA4gVKHZQIa8d7vzfsRrwJRcGF2nZFLexOcowqO3maU/AiPdasM2MvXqt5qlqKFqb2ich
L+C4ojqVSqRJeSji+L7tKweNCKfQLddKLFfq5Y0a7+pJvLC4OCTTNMgjYUj+LTEdp7pxsqJyDdJt
vM4rWPp5A3+vbHFGJlpABHKue2k7XrtofLd35rN0BmcYkNFlkN0brz8gOb+3Xoa7OnHszBlOqH9X
11sFo9VbcfFDFkdHaamYGIYvd3V2SKVzkuIVbxsXh3VjZ1eStD9WvDgylWRTVSuws0NmByoA1Lzf
zKA2zssSUov2cw45tbnI1ur7NjdcreCQrxO67KBDPWBWXmlOmhr3u2SSr9PGfFGj+EnvQAgLIhpO
EYr1+ejHXY+50mFX9ZvU3fOL8+mh+L3dS653AJq7qhwpvvvtzH+YA2E0udKuPGw/fms1pnnWEZxo
CgoayCn/9EO5kvDU7KEcQoDCnTwMZV/VkL/pAWqLkBSF84sfu9YLRjdQ8lSI04dbI3Jrp2vmsAT3
ta5bynLsHrQlRCokke5yi4Rp6+iYAnIMI7uSSb2RN6x53UtTi5srWETRH+WofKYvvTq4cvmD2Pdd
dIyMIvw6dFtzEqqCbAtVIkimL6EddqLpvTKgFsChkphgXrWpf9S2unFhVr26itAdQyewAUjOn98v
U+SOjgVS2Mrvfa0NCDpw6r7zKxrE7kcHbsvi5wYXoI8XFhd7WE/pCJ7AUgqGoNvTwz8DslrwL+Zj
V7fQBhM1KMygC/Ox9osX3wRNO0mKIgra4kPOC1w7BbCyqStbu8g5TyfMvPzV5SOKaqHuis7tJxYV
PtRUplUMPhgwBY7nKUQp1VFcDnTjViKxAv/BoMaFLfXPj2eIstBEUs5Jyz+shBg5+eAtgorKJkfS
mm8lwFDpKOLYWN/ipJRaBABVYtIdpZoLNrMq2+zSzb936bguTSyORg9uTWlKKjuQQms3D5zlbo8K
QIwGGVrBWwdxy9rCdUE9NgHOBfx9RgGwVn8rMH1yMOc5Xs+avNLdAhKufy6UG5SZHgSRzSKcnlpU
n+2ZK3TclXuxB4+nJw7/MMZIm8NXq58L6qSzWjLBm7NYXUnRwK8aIwpYCdGqzm3J38TtgD4SzFoh
Nf8EGLTFWEx9JswARL9PspFSiMvHTzwz/K894aqPujC0hGinvZQrbT2AVd6IKs/sSxCsoHlXx0eW
t0Eqq/7QFk9Soj1XVQQ9NLBaJGqgjVu4DGvN/QNohMIbmEBBC7sIL9oG+kggP8HTzyzx3WZkDCLa
BTY6VeEg2N5sB78lDKSdkko9xawxEyMZmisVBRg3SgZAB8sgZVMAmqRJcrfnzTA4cT6RN7RFmTdN
7TwX1sFdMRW0NWWsOmqaGrcW1YmvqTZ7tWr8g9Zkk2NT+UVAYVJWY4+KonX7IbpWJ7X3u05vHREb
s7x4SPvq2Irxrszl1snS+CylDClqWkLBSOlRjEXjWRuBs6l/CJI9930CqBm4vSWQk2ECTKjF9VRx
8EHID7NiuWpWdyOVHyrEPGWl3MW5hbiSK1eTZAFcaZzsHlRhoz5CLYM3QdaCSaM275Sc+rU6nnkv
riQODYeaQ7VOJ41rCu2URfy5L/irnbHDEOm49XXlVVV+NfTdA215Hwxa8gpcJRAvZfrw9fFauygX
H3V5ujIxCpT74Qaa7qHoAwVUtV8bWI3DLy0sKgSdAXzfOMCCrrrajgQD2Ej25H6miAASHwy+qavf
Km7zQWsc5YHhaMFH7XiLM2EtUrIwdgaI0yw6vaxXWxLldkFbO+DgdIqNG51PENMIiP3+9YrX7ok9
syYDk6cZUEj+813CZJZdDMASBw1Y5xT1OjXPsbiS42+jvomsX3vkod0EIxbe2086iGZTFEXfMLAH
oDuAcjiwO6EO8rIhnM4ExOog4D8gRXXTl9zrQ+U6chHZ4Nmv/iJeu/wdixynySsycTaWu8bqHAnY
PAi1xe3u641dLVNeWlnsbE2UuDUT7Oz/nadw3RZwQYD8oYb9qSQ6QNKiiO2/s7X2Fs+EKf9ta7F7
qPykeMpgq/VH34ZUAxe7OWuJHMy77rph42OtPsWX9hb7qKdVNWKgHjXYj3LvFAIRG5qICv9NwXf1
iP5e3HKqLx7ZlFhIU3YmeZcw6DqWryI3N7zMCkYavD363BwlKJN/KiubklnpsZXaiKtJUGMg7VuH
6Yi5OwRiqXZm5gKq7TiGfDOuWV/fb8uLsE2Kpy6iaY0xXrC0A7x/n5UOBWUIBPOeOjfxs8dtgrot
m4vwZjKzPItltASG6E1N343yWoUO1te3be1luNzRxaEcWNJkZQPgp8Rup/gxJ/lGtXA1srm0sDiG
ta6OY1vBec01tRRey7hR7jQvuh/BusjDyN4wOP+9ZYANRAjKQjO96idkBVhOs8aa0HqIm6AuDzS7
0fF8y/pzS69zPXYgX7axh+s37cLkvMkXSdgwVLUquFru9GsF2eUUyvs5H2ocGmwzDqz5LFPVTURn
CtBXAM/+ac2KAZ0VtRKBBwU6M/IHPz50VFHjCrfHqlae0z+MzU7tYmn4DS2fgBwNel1yrPIVWHVH
YRn6bNNGKW8N/fCHqUXqAAi8zSNmSf/hn4/BTztDvre1Mte+1x+WFt8raiZhdDmClf5gHEblugRU
svZURGC3/wbavnYF/rA3X/SLTSyKpIqHvEYWdho8yUlHRESRFx9n3y+DSMff6hCteI4/DC68lUnr
lky6KQV5GnJKMWMdFtmWGvWWkYV7qpBb0naE3OI0JAVwDCn1wPdQOt3YbJV5N3dw4aZE2pmJkuCL
/fOWAWLq/lNzaJzy8P/hhCycVpvwLCaFnAGh3J75aSbax6QfbnR7v53Gbp38JRaPmoOGPgBqHDO/
ALSy/qMqqV5tnYsVZLgKbSpFwduJ9O4TmsmwJwXgLOzjTOI9ecpDV3tAxSJKBxMgEMOu5qhNyDGm
C2Gg7XO5fvN+219ilEdSYKK8xB0fam+EVftqVvf4exVoIOyAQoMQjqzp6idAU5u1EIJudLpTCPM1
KXOIfZ7MrSbOSioAgJiC0iIgAiC9WDiupkfIL6QBYfEkN8iLc90fbUTfNXJK1OZURwhlo0i76pbn
IQ708w2UThfnc8pkq+/SuNwxS3XoVDpA0QSG/qaN37+OD1ZeU6DBMBVjoJGvY0DmT9eVyxkbZKsr
kURrvsyLb4U1POuU75gKCqpculNzcWZK5X9tdv3CX9hdvDup0SvKJJMoaOKPuibFxNFOQn0AKGot
gNLjtqTaSij0x1IXn5GkU5QNM2YhHoarvlQeG6PYwP+sfraLVS0eHvRtutjqebmrRc8g4d1ObtmP
UHgUyQ9M7dxtbOK8SYtQCHxaILvEOCiUXZYoDG7QtjXAJ7ubM6kRii7CmWunjcMO/2JcjKxt4KW5
xavTVCKv51sSVILdgfe18dqq071IQxeVRVLvTV0DFdUUyqOGUrSOVsrHSI9vSsk4NhM7oW20mwR5
toxScYQavSW5ih4Su1djsicpf5WA6O/jAlgHqR9RQGHXmqA2MtHacBmKAm5j1e8tK86U64eqmqiT
Vf3PAgTBdjLeyQV9GzsNsxEDOwo9Pqi5/RgR6b2HoqnFlafIIs/gtD9AW++QKfwIyvN3GkcHwk0N
FSyBAz8Vh5b1qjNUxb4q0ExN6zBNrBdqoouaKW3rTGqsBZCdabxqMM9RXO2KGBwdMUYmjewwpVFQ
afmxYfmrqCZ0l/kQ2hbNvW4oz9DTeOtSmYXMRgdNZUqg8uFFyPUpGYcHpSMvUixVrpSaP+3S7lza
lPcSH64LBPCOZo4GxL/7R8bNWysjsmNy8U3qqp/5kB6Fwf3CHKJHqabI3bvizYx7EBIYRh6wvFD9
ktinaQBKDFSM6HMn1k87Jw+jhqnspA01ybypStCS12XviFIwB9z7O9OosVkNGDmEEloWSliZ9VBY
42mg9pss0JDVGdknY/Ro8i4Ew/ttbKCshsYB5P0y12Tl5FUdK70mN5mDKUziETsfAjuT919fhc+K
dERFUVNFowmMFJCDW/gxw6JSI6VxDgqM/CyDPG8GzVxHt+VNv5uFGmtPgjY7cTFWei7Cecp+qzC1
9vb98RMWLq0bpCGJCs0IcoKB1p0egMwncw1vjEtHDcb9dvD+WVVrseqFS9PLlClNi0Q5Hky+Rxcd
ZUtF/zHUNndtOlVeXurML3TovkN9+LnuWsPhWiMCtY0aVJ+7vSmxt5wLyx20QfKTjo1eawnDmSQl
sFryTqrOlVh0bic5VLnuAC33mI0Z5nhJuQOhf+4Q1uySyNrbLEUde7rLKv5LS8sMbPLSTqrinwWv
XlEWOekVKJx7cDd//ekB1Vu6QXz6S+GLRfBYkDQR2SwuACMKKpUOTQBmJfKtsJWjXLLvXQHEIi/3
WlmccOOceIBMbaZ6XXsbJQpQEtquTfLS4aLLHd7JDgpUDumGO03/OY15oGAyOzGv62xyB5l6Uavs
evpWKdcZqZ2q+WHyd7XrQrk0/ZEZQdpKmLVE3bvrEC9E7Vtdqk4GigAoMHlJDW1G/WVQ7nhX3ZW2
WkMWi+9H/b5JMNhFpF1Lz7ImeUWsXhndg0o5fpNc6IFZZnsQrwSAzs7eKqzxQ4fiuulNpxfjoeI/
GvI9kdJDA5gEJjrdMbbDSaYHrbXQeW38GF5E6QCygoclZvELAzJuQuWTws9ZE++NQguT4qRMtZcY
feP0pnCTqXNiExl11BWQA+V+Q6DSZIxe0eWvcHLHSqjPciK70WRxpyuokyi6X5ulPw6ScCC9tB8x
EN6PXYLAqXIFqUKuZ7O+uDOO+LPktqpiv++oVw6QBe+NkBvSs5ZWfgR0k9uOP0H2F2g1urnz14Wb
cwQnijM1Z4XbrsEwxSHZHo+mOy0e0BPod4WJ3lTX7BiWmqKLkDFMorP+R5GoDlCTrhyhitpYu8oY
XiHq5aI8CAop5tsdykz1FFj9E0CW3oixnJoLDMpjDJ3fos6PevOYe5FkXuXDdBoadBTEdJaH0odw
m6jJYwXwIwY0btB3CfDwuaXWuNwAs1Lyy8QId6eMTqypD2qReBGLPBL/hBap02mqjzQ8mNXJOxNT
+xhlB4WBq7bM6xoovUK9OyHfcvIiqsJFf3HHOGbspzOIrSeinSJbO0omBXbOcIa5+cKfs0FzMgiv
ZRaYttvJL2q06WLd1TN+pZkUX72G8qDsFOS7pGiBFX8bJM2l1WOh/+BcDwq196jGA1O5Ni3b0xNj
n3bplZWpx6jI8axY2TGDn+E3BbN+yFoXjOxFsWuoB5JwlJS7Mq6uzDb+kUrqa2Xzzh8mDOjEybOY
zGAkQ8hQvdcZ4oCJ6UGngiYwuY1MFpTjSQfnQAIIdW8oV3qeOmk3A+JNZ0TPwYiyJ1DsumNyk5Z2
ODR9DGU5XDLzLq3q7xAmPXcdxuNIstdBwNTL7Gh0xqmRoQtsV2ezB7Vha+E9sl9zDolZe+IdNh3y
TjEPgTc52Fm/UxPuEko8zBjdylN61SrA+dgqpm2jGzC0XkeCQyGd4OA90RZD1uV0lDDtjZGffcYs
pxR3JPmJuS9XyV9oHYPcoHMnWfjNmD9rxlNmxWh/GVnp5jp9BsO32wr5zpQBpZbep2r0VUDRgFJx
B257FuKKDjjTkvLrWk0d1jJwFxQHTVieDVSXHcc/BwNcKsO3RHvtgQ90x55DGAylS5Ieuua1lSPH
UPo9VRPALAs35gSRQuEmLbYqdoWluib4INJJfSrB1Rb131gdY6qqcVSwm4Bl1THE984AEbeAAs2k
7or0HOUgBMHIMdHI7UBql9XIveredCXbdGq19Y0kd2VwVfTKbTP+shm4E8o4MJvmserkb7jZB4sK
v82tg9Q1Py2IMFSIHMxJ+jEMxRFHd58blZNkcBsFZJ3NtioPDVWr71pnF042KNwnEm+90SifSAHp
s0YavYwDuiTSeCabYOwQK9O7DgYIhzcjdwbDwu2LWOsUlTXgh2nvyQDdDa713NNTOP581Pa8415d
s7CAMgioQt4MHdse91dZjVBV0uxjlCISI+Sgq5F9UCS4S/gGq5X34LkAa1v/3KkUF0YBCwerT4qV
40RbD5gxOklW9IK5bYz5tMU573812CI9Vd2mz5xYRy8URz1C4MVHHV/5uq0l3xTflIJ5GbuN8CSP
4NExyyPFSVSq0VEU5jQjAWkbdVJ2W1viGKdPvS6CFBFbGp3KovHyBPIWXeVRlEjn5qkpVU5rUxyh
WzEl3wDLdDNo7lm6OBPeeFpKXsbeQjho+E1fn5ExuZlpHahQoIYGf9Ewr6KTo9RDAJkQp1RzF93U
YGKKb+e2L+h0OxIMBkv0aawz0EOa+TwWBhBO/1QV6b40IyxYeCUtESwIjzXCIyxGM89+1+sU7CHg
SbAAuIJTHUkd1ND1VvXqxUq+yfzXUEpnRUeArLMD8GvuFIlwJvKQ9QnPBZJlaGVzlnkmyEtJlHhq
k/ttL3YtJoEVBlaVIjSbGNoRJ6l+sETmUKiNpaV5QwZ6Pa/VHrlb6aj0161DB4DhTP1eyiW/ZOVr
jU9XlJGrjPAE3TPm0hxCuv1QKEj0QCdcKUh4bmZfJ3P1zRQoC1iRa8t3mtH6CPidOoEwg3WLMPhG
ICuIrGbf5IgSo5ce/zOAASWCxnxLGx8zRa6egyVp6EKGFziphlsJk0MqXmTWFq7ZP9jVD56mIWoi
Tq7f5/AAOvQT2Tgn7qDwiMxwSJgL/EQoF8quFe+Gmj8OA8gsM7SHSvrTANFJAtIYycDug1Jz6HUX
eG9kc+ABqfg5VhJ/6N4LMrikBFNx8mvIeIgBg70Ytbu2sbD674kFZItNjxq671bMHdnS/XZmrk8n
LwJfS2zfqBG6AtER5KhuAR5DVBTDJotPKMDhEa4DmqDLOLi48UeQagQJdkGK4mNhIVLSfiSZcCB4
g7Ahd+0YEnhaDP35yu8S22Va7VfVIysavCHESchLVQ1uXA5ekoWyWvp6mREH3Y9dLj2yVNmZXNmN
TN1TuPQi/hG1z00uw9GljgmBQ5k+9CILIo6ovdiNtepa9k3BMQ9I+ZnJzOuVJKwmydG6ep9RACQy
jpkEu7uK5V+lYuxryNBLthyyBmSKzHikSuV2hUCizHxRTD5par/BT8jqWempf2ghxpsyyAwqcXTd
k8lLijLkmXmVxFXpah3moUrZkxTT0/H/O0QbIm09RjPM1zPVE8YrwAkuqLCPcQw3PkwBqyIIvUy+
IkNuVYfcZe7rE0cfTQc/coHoCMAIQEzAnWbHQd10DlWmnZm9SOm5sey9mRo7wqHHaWBmvjJ85HSA
5+sHs/6lKsWbUlc3M60WPO05ifqgkbDWXjkW5IFQoEXbDo/m4IOLEAdfc/UpckUWv3Rq6+TTo11A
zrln92lhHqwhO+gJgljjlxa1JwPabhh2cDuJnoklvRKrue7bh6FqfWrEvpJCyQP0nrx/HvC9mDI5
Jn2T8NAhADAT02WQgzMl6tVj7NKC+5KI4FT0yhkykPFOUsgr/lT3T2UD2VZQgg3wf/FQXUHGxWtU
w5WH2m/BP6VU8MmIDSKAiLlauNYw4AUXh7y5A2Gl00V4xTL2nZbVzrTx2+TOzaLYsYAhUzHrqA4Z
XqBv0YS4uqZ4tqBkYYDVNUtdEK8cG7wPRfRi5FNQQ1OVI4rsC710E+lBAhVHhoxF1dgD6bVHYA9e
+3p8AX7Gp92z2dcYuYKSHfluTEUozc7NjM4kue+bbwLlR1rhpWnY3h5Vr+yjazMDKYiwdiwGVBUp
jvxL1YujUVqnqh1ubAVY1l7yhZHuq6y6Q1x9aHJtZ1X6vSk3J2b1oIJmrpr/7OaAP7M8PhV3vI5w
1bmj1Y1bMeYZEn8yUwlhJyIhAx5eLczXuJ/cVn+Z5qCH8FOekCBXH8apx+kHoykg4hWDwJKM7ZHE
bjSeelU+q+pNmWrHWnmJcAGronQEngKHK/GxLcYQSOu7Vht9xHB41doTxt4ccxie4P5OUfHWphpq
Q5IrOgsP8/e8G5ysmXBCyzep690ob8PKtM9IQnd29kvXfgGLg8yIHATrvjUY9Ur62o8z4lUp6NS6
H2bT+2PXuALP8vxjtXG6ovbwLnqKMDNT71KBsRVdqkIla14sPHpmznep8syl3B+kJnOykRzaTvYj
bocJ3SCk/dSUmXPdC8m5RcZfWr2WW7PAHWSxClcVRsiSCVSqRHe+Tqs/DyHBEviQUVifJ/Aw9vpn
ZdisBWsnEpmgp5ddBKW+/RwfZpILy8EJzHxMzG0UcdbWdmlxUUDRdZaLuLDNoC8jp7APNkVwX7x9
va5PJdrFshYbmIw6oVwBEK+RK28q0LS20ZNJX4SyRcf0GVe+MLWoBqdZTqY4huB2pUnvFZRdKC6s
mU3Mz3V+U6OM4Dem8ivp0o9Q19U7gOvINJ6rjlzlNVhHSyB/uhwxcET2sUruhCQCc2B71YJ+qVVv
dWi39mb+QBd9zHSELipqbMjQTLd5yc8oxp9R7LsSNkQUew+NFXYnO4mvbBzqT4XlxUYtCsslBWd8
3wFOTUc5sOwdE/ZGkehzv2FhYtHM1FGPBrQJp7k8zhTfJKSP8aMJHhMVjJT8O9lS1l7dSnSl5maA
DF6GRQOHcy0vJ7Wxg9y4UvN3lkAf7cY0tqbb1tf1285ykkNK5JgO0oja11UP5gcDXRSMDV7PRLwU
gOMtnIz6Cfk+7+OFvYVXULglyaj8Ar7KvXkj9SsTIhpXGSIn8OH2nuKqR9CBzK1F9oj/2C56ztW8
P5oei1+w8BKJWgia16iDCVANidRvELwBlumIMTREUErh1/5i9WxeLHjhL5S4wjXWsMFazk8jY/el
mWw0+z54Fz4vCVqcyOo1IHMXhxO5NmtIBEKDVMLAQmGmrpRVKFwgCTLs5nnqxblClwDBrPY49Eog
tXJYj/nekpGNykXVnwbVvEV/C5UbsGG5kxhGF2mT7nJ5GPayXM+8Eun3xkh8O0O4hSLSxhrWvspl
DXZx3jGUUbR2N79Lfek0nB0q6MjyvECOYYdpPPkU7I5ff5nVs39h8xMmrWoJElPIrybHGTVpDh+w
C3Ka+csBu9jmS187C7MooAKaRow+L79Tb9p9WRgwqCD8b1uoRLb3X69p7Qm8tLAoZaOtZFcgB4E8
uWIgKB1PvY6sXR2Q0X9taPV5v7S0+GAScoh6YuAiaUAvmR+6vSrcAo2SwZGgzOta8s0Me6uevza7
sb7lJ6s0LYlRBgPbivJipJmbE78tt0icP3di8HUu1rbkJ6fzAw9Jd9xZIJVtAGhprTktAEDgWwJP
GhqpW7s5e4HlDb60uHBKxdDX6I/NJ+MeYxE/lQ8YtAHOIZCCN+62H/4ESViscOGVylYvMTiLuQWm
Z6GUq+FQvZPCdEyUVcU4bCxv66vN9+IiLhgRk9RTg9VZ+T2tUMmAFpcZbxz9tRcTE3gahoFlVQGh
xZ9GCtVCKt9TKdCl1DcwUyCJzNWaZxb//PoMrhsCNga0J+CRWfIoR4pSVCqTrYDw3NWQUtZt2EHv
T914OZTVbZtBOP8xtNg2g1ggiCEY9YhAUOXmxYGAQW3mrFeJLwANQ87anYCQdL9e3+ob/QH++Y/d
xU6iT2TUZoS4MwGQ1eshjfSt2Mv+TDw2hKjtClf4uvBS4JQxIMcOib811bW6xRh7/m99+MWDJlWD
YeeVBqQADYVywCSpG+koF3avXy91dlLLawe9lv95OBfuMk4kaZhA2BBwmu2oqvsaP6AJ5dbSkxGD
iR5Q9lTdfHfWVjd3HOexJHAQLU8qNKWpVuqYyTM0UOM1r8BYCeCVgbDSPYgFeC1IykYPPYPNfV17
gC4tz7/s4iISebKT1gLkW9X0a8kGskRl+cb1WDu1lzYW3y4yG7PvlRwcAxrE75IIPNnFTbrJmLC1
lMWn6yrQX1XzLZQz1aX17VDI3teH4zP53kek+Ps7LZ64gRp2yUzcA7S6UTz1p5Ak6NlNL2bliVv7
JHy+R1cbHQvFHbOHLrob2e7r37CxyuVgjhgrA2wiWGWR8Ecpb686MmyY2PheH3DiizPRyX1DUdhF
lonCa1aDGrsbXQZlla9XshowXJyLj0f3wk7ZtXkF8gELIMZZMrRFc/QkuUDlFx8U1ewAxNb4smF0
Tic+X/D/+YQfIeCFUUmOeBnJE8LKmD2CjsahxXhsJwvqY+A9pXao2tKRif4BzWRwopcbeK6tzzf/
+4X5WLYQ7dcwbwrpmJfpPtLi4Oslrruw3ytcOOu4EsARpjgh2m7YK1dNOIKLQr7aRKdsHZOF69Ax
8KYQGlPw3HFfb7x0cjDtOEvFoNHot9I1XgK3dLceo9VYDBNUwGZisgPcFIuEkQ/TVDMDx/O/B0Zn
vZR/OzD6eYBkvvIX1hZxmMJVyegwh/kR+anv/SMKlPEjOaOnApZUPH3cmdA/2m89eKu7e2F3EY8N
nSGsEvSVMyDbVBuvRhm94VsObf4rn27DhZXFcRwBPx2oib2crrWd/AayfsjVq/ezsIZ1tf3abH67
xdmcmqjvcsx+BPx2Vo8sobVYPIMDIij97bx+NZ27/HaLEyoJSRHtvDqMGLZg97De5kn3ubEVqMF0
Svy/uxOaaYBvYx47Ws7CAs5LGqXDuFE/7mcmXwkVXyRBFZKgvN4Lt95j6HibjG5+QT9/xv8xu3wU
BpVFpUJVBKAtUNijlr5rLXoMtP8ZR8kxKbeE1z/+4FcGF3dwYhHmC2mGu9+aT8XYPJGhO6EH4FVQ
gEvVBvA96zme2HUztU9fu7f1i/F7rcsLOYgSjWB81H56aNMr27hv5I3Sw/9yTH/bWFy+yZ6suGrg
QseDErTn+kTu2h8jOLnlUPq5pQq1+iT8PjMfz+TFkyB1bLLTDs9gbsmQlznp7ePXO7ZlYHHpxBC1
gmJSNKiMJpAx02QrGwnC/+Ilf2/Y4qZ1g4ZnZ9Y+6A/aQU999kM95FfpYXCGWf1tQtJK0nD74G9+
qUVsaVgSEtQaJ79GsW6XhoPqzxzipnIYvf56u2DzeZbq4z34vdJFlCmlOckQYCLKxDwEo6Bxm8Ly
iu5rirJvH3795f4XD/bb2iLgbCB3oFKKT/d5isUI/wV3xvydvrjXH4ngxVkcmyzTmhjEJ+B4JoH1
XrwU0NNA352EljcAQPYiexjhzYMtz7lxRtWFQyGpNepRi22tpBtzAnga4qYbezk7hq/WtnAcDTeB
OgOlM87oFMQ4nKZPj//EDX9DLD+fE30emjE0oqEOi19zsZMkVWkpj7jVf/flVvfvwtziWOYs0yWl
gbkRID25OrFN/unVUOHCwuIomkTM1Ib4QkNMuJNn0pVhDycMB123HbtSu+TYTaBfNanfRMqA9GcC
LC+66dHF//pDrj4Av3+INTcULna2AaJDRviHiub0U22gKxT03fvXJtZTkwsbi+PIJW7LHFpdQVHv
uTtPOwFKCTXzIHWz6sbeTae/vAIXNhfnU04lTekn2ByUH0JuIUmfBF8va2vnFs9aKhkmEyoOiWG8
lDlGIe5TYyO/WfePF6uYD+rF10kkAGe7Ajb+ZtZ03f1fWFs8bW1qZC2vMSeJvO3AwSsEUsHDPK9i
oC77VyH5hbHFI6fqaW9bDMZMDdpSaFnT6JTExsbx3jx7C89hGqQxjBHBh644cgQSHvNKhCNxcsWD
tr1w6c/im+39hbL7nx7LWrgQaOP2GgWdN9gGoh3mqHDcUb0vRkz4zao6CCxlp9yVWxOGq+nqxa4u
/ErcJbooKCpQyVih0DU4VnHTjd916zq1r5j+Qu16K7xbDZd/m1zOFAISFMV2imhlfsMlJ3qCAKSv
ujK9QfYaiFvg5pwEbP7btIobbtpe+JWoN8YcgBxU9aH8mdH3iWxc8a2lLZxIBcpwMDhoZiAKJXJH
I1Fc0TY0qCZAZaAhDohwZjtfu5WtW7gcZ+QyF/Hc8AwKKFKo6a95UobfALkFuprbEfXajUVu7eLC
x0RR0QOKC3slB5LPBKi89zaWNH+IT8HCxRFZOBZrTEDaHiHL+BzmaeHWFVgP8y6sLTwLRsYqivAE
VSEgMxBwWe9KOOvwEBNddwBjtoso82X+an0LJ9OaqgoaPQR6cxEFQq/3kNKahSU6DK985Mi2dZ4Z
d/7VsPnmeheupkzjIsttlI4sqEY5/W12X7nxzrjuAbUKMx8UyFtOdT73X6134WUwORRVJDHnBOUf
UrjEM47/PBT/oszx9S0ErR9+zcUjaBtcSSwDnacOkAaQB7pKcRqq0PY7P4mdHvOo1FNlJwKN6p5s
dhNWERU61FdB240A9GP3L6zT2kqImIsQEgjw0qvpyjqSAwSdNsnv/ou169qNW9eiXyRAvbyqzow9
tuO4xHkRnKZC9S59/V10cjIKrTN0fC5wgAvcAN5Ditzc3FzlXzb+KRKzEaNcTBQNkDc/vYRF6UR9
ov0a7lFC4ZXojfE8i7brl1M4ZlPmYWOBloWPmBQ3JL+SakCXbjkbf3uhnGIwW3GaWtECc/mdC2U7
zZyiMdtQAxikqyKIZbxOM/zb5PaePwVjdt3UAQVZSVkelGL5LVvUB3EQoCVhWGiEad2xK/S90sfq
3X+cUWbrKbkI8k+Bev09eoy8JcneYAvJmIsyQzS8oRk2DvUjJWv2dFVmb2lAbH5BuFyo0GUzcddj
RodH+nhp6heZH9GhjxjTo+aJ6GcWQcqxLtquDHUAGvGqDfEpVr2w64iZWmoU+uIBDU1b7F/cstUE
WLrRhY7ALj5IBUdSG64FW6lzFZVZNtBSlFNBwMXPEtJdmzWfpEWCmcgQpbalR8oRRCy704jfWuBy
ybmnwhsqT7J9ZN3JICmY89MyzH63CC7p+13a1k4z946cG044WTaZNEe0vufdEbWnC129Or9OrcSB
wYYnlbozGOCgDfmxy59ULXOUOHWX8JMYXqaLfihryxHVwYk7FUQWdK71OHLG4XtYNb4JbpMRgc8E
KD/0rcF4tHbdCPsUMQxCVQii6nkIwVvVkiulv1Oj1i1lPF/U1YM5EbvRJ3uMuhstTI4qAZi//hZV
d1NW2TIgywp1p0gvewvEeCt0Mp24pMS9WymD0YQpYji7slYcUyP7GpaNAwJ7MBrSjoAZEIFEukh7
qXwoyG2Wf1x0qM3VQjBMtVfALozkQMOCbAdQsBst39VlcAag2/PCtGvtS0tib1meDAUy7fL1MnR7
qQaWOwHjDT6/oJGBpNscLQ1dZjMF8KH/YqWf9eZ+BDdMSEC0HBZ7yZsdkYnfjwo6goXd9q0zgQlU
WxGYZpJdZKYfRpND2uKCktfSsXP0/otBmn02t4EmpeC0PUjD5E2RuhMEwUvUxstg/g1AG8iMpSNW
khPDYnjC20VmJfDhLZyxSvC09yyCApBSMjiEuIbk2ixHh+jyfd5Fdky5YyCSglm3pMaHqbnuVACz
m/5DhOMl7pwarIPC6C/0uHWy9LsKjiSdPTH7qOcgp4ESn+TivtCpG6VkR1PtJE1ul1piZ8R6HDuZ
OmXY+jj3D3o41W43RyFIicVRbsq7SRc/6+LwFOvQ/strAUp5ggpnRGP5rERm50uT9G0GRbKXhRui
lnhRC8EB75dbkllPELe9wFTujBqWJkByxQJwxiDSLFl1oRXGZR4BFUxauwIBNQ4/DVoJ8B+5KqvR
B/vCaaTZF/JsJ6fmPjIibxbx7G/OThddJ/grKgH5HJ2UwQTpL2lg7zwDUF4ddX25m7QvsOw0nQ5S
4o4U8q6825XaavMz6a2zIg22p6gTk+x7B9g2uch8sLqz77Sp2xz4HV1aMrwq1E4B2fzdFGZXa0oM
mGsa2qFJnKHm3B62WxSrEMwlLErmru1pCNqa0y4TyEbl+8h5S0N1s2JZhaLVxqoUQxUmdzoBsENL
WsdU/Kr+kuiR/Z4TdhWF6euAFVZLcQ5x93cVt/SvnftCTNFnRF2plgKigSgMmY49sLo4YfXYNu6B
td69QQNo+4z9fe6xLmMTgB2hiTP41/iWCwl3E8mR8ILHW/CbNdJqKpnyL7WEeKnLUvBhifd9HLOr
qsAZMrTgzI2dthdId+gM/ek/fkCmDByqQrYSA0of8SA+mEOznxvdtRr5Y6Y1N2WXfIGLuydbxCdt
13hQ6Hiqc5Un7LddXsDIXlJUzOYrZ8RZzhTRCBfQMK5Bgrc+6Q6Ie0FyWY0umDDQIs8c8sgZOc0f
rxbTKiYz39EYSVoyo6RP9R01GgRnPPMohqBDp0uCRZN3CXZZgPMs9jLnGyf6ZrG/is7Muwacx5TQ
0pTK3SjIBFQiDDzEl1zAAy7QP3ZuqEwdZegD2udhkQeVBGt0UwSJMcEJEdpldFUoPF+c7Sy3GhuT
uRvovxf68HLDp1lu2f2zad7wbLSZEk6x2IbaOC0tgU3Vex87NrPqKhyTwCvNqqUigszlFMYPVYK3
qRlwfaD439U1WAVi0jfUan9Z2dH1Qd8z/5GQo2cFb33wRsVkcY0Apx/PGNWsDbYU7oe6s7P86/kl
T/fTmUVoMclblpXUMlT0BuJicLQs9Si1L5EnW4945+zmSb6aPOa2DspbM4wL+sWJET12Qnill6DO
nx/ONiJvFYTJH6SGplKj4gJtHqefVptP+UH+IXoSui3y9QzhiUDyQFJwld7jxN48llaxmewBmk7X
gvNIRfhER3Z0JzpUkMtVvMTX9pxYvB3GJA9VWIQU0h14ujlSFbxfgpDK8c2CkLyvx6QPIuoTngMg
vDSCumiBR6s9cYZ0Ph+qbJOsHU2tgfgBsECGo9noHz0sjdd6zR5Xr9aBhq3TdABZwor8DdCg85kf
Tn3YJ6vCTAplOY3e3ZTYvEL/XilAo/8ZbbLEbganFlWF4DblvVqBTt09VMNdArtDEnbHJRncTJ85
+WuzmFmFZTLKUJpzl1rIKHE+2Dn5JsSlK/TPoXopjeBuFw1vN/Jmlcku6mSoLVFwnvYHM0hW+ZJa
b/BEFDl7H2KDf85qGJkhXG6hXpP/iJ4pX0f2cHuN7Q5Cy0EElzEwiP2mtUu/3+mfRx6g4Hy+VkUm
9QyTOBJkUVh/hNLF3MiHeoAWRhrKvDzD2yhMnkEVqkBvDRtFAMRlcdV7isqAaL5HDqaL9zmyF13o
G77zLrZaP0zSyQGNXQgFbksCqMpdBA2VZub5Wp/PoioLmctLpVVhMfnyYFzttcvIw8tH7VoBvV3y
YCbb99nTkFikXN1HlrVUWKG/XlqyrwQUZBX897e+tJxPpLDE/XOVDnptlXGCt535gx6gSYK7vI9n
VYjbOKYtussx8XmVxHYTdDVKJt8MUV5KC6FzelQPVn/IAYpSXVVyR6idu/x0up1oQLWxVF2UDdbD
RbGKnhg9hH1HGWpFol/2T2n2NGi9U4PLD6ksXqLZPg5PAZlEEyY5sQR0dYBbNcYL87DsM9fcY9lA
aML+D1AsSif6NUYm2xhmhg6PjpA/uYES6ICQZBavf53Ab4Ca8QbJJJjezPRCwGf8FbE1fkWE4I+D
dzn+Z/yX3XEaI5NpUqkKKymB32uLV7Lu5iecgt6IqAAoH1Dx0rB+XY2e4jEJRi0HKAJIqKA6d3Ah
jgE/FGgl4MUMbGoHElTx/eyLbu6nc8DLBLwly9Q3UaEofTiWuI2R6JjAEXiWevg1Vua1qdePUR1d
ScR6Pl/ybJ8Yv4erM8+CSwutvL5B52TppMei1b0ygqjIMqg8gMP2OWzCBptiz14JvncmqYDmWHLo
Kbadbarj7EiFGCzV6GRL+XFom4M1qodWiKELNhqXkOf91CRFzala6Ry+/rynn8GkocSqc2je4XlQ
FesfiQX6aeFI5qdlIRclJCzJ1B9RMrjnJ3mTJGcap6hM1dMsyDlTQZMRrStHT3XQvqUYbM0rZ58q
VWPz8A/Lf7lwn+IyOSmJjF7XIR320qX62UygbcUh4Hep/mWjnmIxycisVINIMzYq1YdHJvqpD/8X
14HtpXsKyOQiyRzAKMmwTSytPpRNFEDuM0CrnbNi6J85t2KYBKSii9mGIRJCqsbOUoB+1Pl6caPX
3vlFsn0on4bDJJ6sHyUTcl3YiYByqeXncLw5H4D7hZj8Yolq01UlCo3w+wnRAeUrWme8RUeBM3Os
InxWpZB9K6BFrcz1YYa6lAbRvCInXoHjkDO27ZLt9+wpTEkT91AOVhTsMGiyr/wkrMDECysvUf9L
MXOKxmSRKkxLmKoh2sb7MRfjx/tuCpM9xhilDKGa3hQFRy6WXZ0QmxKaFOiFAQEXuVr6hTOf2wf9
aYRM5pCjqZCrFiOk7PK59ikNJwqAwKFRwcM5jB1vefI+IZNAoKRYWBK1YogvUdVjmKfu4PuqURxF
mqGYEhIzs6mNSYFiYf9CSIt24wAvTdPtW48+WQNhJ/tcONXm8bcKyOxureuTKBxAsnvPe8jmxlsF
YzZ6qxEY7JYYXSveUVHLoR1tCD46NWTvOOuEM65X9YPW9+m4UO4iLIXyXerPUwDdYRcibV4TqMXu
P8Zj9rkCHWRj6OZ/kBt4KLv96VLzPgcNij89TaTO7PN26eteMxCt0HHP1XyoSFIFGItSOShZ6+9N
SWlAS4YXAv5TX7kwLHEuVS0cfP1s1ApbkLRLqF61Xm3WD2jh3Fqh+aFsje8wDjpMinC0ADvkfdHN
YxUsRtheivgROjPDfV/X/dBQ2kOcf84W7d5ABe5FUDqJh05xigJXp6lSPhhtPzi9Zg4enBUKyLHo
vbP05mdF1D4U3fCuO/nqZzGfItcyYYZh0M8N9P8oZVaxmITbGJDbSSzsn+gHPSizrxT6+HJQahC6
4DMzeFPOJNs0TkFvnjHlwPJ8TcNMgbhgeq/icfY9u8eyoBwPwA48i5nEkJVhGQPt+8/uoQ40v31o
uefW9qh+B2OPf1JYBkTU8UTapJ/H5lnpcnsB3uP8kOgvflWdnUbEnvtdtAhK0VBOqgpJxiTzFKjA
qxeRAC96YPGi2lsKbod/M7+ugjJrcS7FyTDQV6DlPEUgqE4kBsQrHUhtyA6970dObQRvKOjpymOH
a4kwE4YzElxTLObcUvoWsj0ZhgsPUl9X7tBe3FW7zuvJfWi/pYbbvEKsIzIHV0GkKkHb/V1Ghlvz
uo7FLM8cqwW9Bfqobnykd4jmqfg0OmGQ7yLP8hLAmaxAvXzDtG41w0+BDbbvH7dWPIwJprUPw+9h
nFxFQn6DFB2kACPF0fgpm7LdKEdA4XAFVM5/0lfmNLlstXpMP+lvoHVygHq+3caotBo4X/Nuo1v7
cj1YZvUSSMBP8kIDFnelCO3LT00WnN+VnFVjiEwG1RcTDsB0W0Kdpdr/BDy+2d5ts0Bej4jJnzKB
TnWdoZ8JwdLsAH0w6LTBLQ+S+67oSgRCbbwbAF31/74PX6mjiJkel8AEmX6eaTd9NYECAw3eRhe8
VJePGeycIIsbc8CWWzfE9TDp9lk9ELVW3SsRNUcwzdaxIN2ZlJwI3Jlk8ks2Zmay0MM/vpywATsY
w3iCR03eYA4xv+UqtVX1rwfF5BfdGJpMqhCRFsZ/ea7TlX3uqzH5xQBybUkjOoGg1ew1CHK/CPrN
40dIa1/w74mcD/aqs4/WPilyxEvFh2Z8mHKZc/ptvjetZo/t5C/jZPRhhXWIk2h04AP4OftEVQwo
wD9FpdqB8w9TmDc9xfA2+cstebUe1ZRI/ahieBSK8CdojXth214m1N1WBhsQZMo/174EfaQyncCP
ekes7c92isXss7LOokVqEEv+PMhQ0swGiCZQHgEEQ9svb2Na/svOOwVldl40JKMZ60AdvbuXz5tS
ZueZiiAbQ42IEwSexmDZyfkzROm95oCNLj2fPxG2E+ZpeMzWKzOwQiyqstENMDTAc0zh98Awq/o3
sBtsffl6Ptx2JfE7HKsYGpEhkhsFn1Aj4N73FSSZWw9eVm5oRBw0+mYzyBJPseg8r7ZBbbSqJoSY
x5+s3BYbL9yjVxIUAHnot+cHtr3pJHo5lAy6E5hoXVZnA9G6l7dJ2uiiQMe3n6ybGXMVjakVItyD
eolSxmH9QQERsMryYT8xO6Mru294X+LFY+oGeDspWk6PuME6UJfRDgr0vuU0y7HcN4cq4F24N9cJ
rtu461pwY2bf60WdSHqZIN5ozb4BAxmhKg+TpR5KK+Q9zm8qUtC7/T/BmLxSTKUs5hUWJe2VaMZt
7oV7ALQhbA3l+l8e2pWDhyVexccbJZNbkq6JVRUS2H5j5rY0Ql4dBmhdsutgQnN+eW7WlqshMjlF
CkOzUxSYHKXUoSLOUI+lt0IofzkfZnsXrOIw6SRPQBwCyeP/VzWcYrGnuKakGlRqEUsncDyT3DYI
qSSREkCyJ7b5m0DePH9WAZktbhC5LWoJn8tC08nSvole5PZ2f+jcaFe4ix1SvaAP1Mg18sBKCVHm
qsJ1Fxj7d82yrkPcESePzIpIZrCvgc7UC3aGHvDLhX75E+T8BuTM5spBrw3WUZZumuzNttbDkCiD
HAdpYteZPXtkR3AP0i/LxO4ae/B0vwrio3bHGSNdKa9qwlVcdsVmY5jn1WxBVNk4ovNTXWex9NSZ
7S4Hr2OMdGpCM8E8IHHKwngC6QNip2n4cWwqR+mr6zZXPnT5BHtiEDiukkn+rBsFV2Wd5r1Xv9KS
LGqILMINlil/+rYXi8HErxQnzQsXzal0CKBmUXMxws0CNiETXk2V+qkNjczXU/VGL3rJTvoWJhtT
jwQ6jm47Z9/C2JRsGPLkUIQX9l1nftbT2jVNIkIyUHClHlJ3nAmmq/XcT2eyXgK2TVnnOB4pAEu5
rEHh1y+NYLzmC8Zup4XVNDGJjgywg9Lh5fOry/43qPzN9boKxaybRW8WQJEQyjC+i0lQk+c+4QhX
0F97buaYJBfrsqQIhIaYfA3KooP4LPSJb5nRrrU+cz4TZzxsxaR2RQ/TCGQ5aqrczBfV18lfXAXZ
jgSQUx39QbiCo2hwPiwvKpPqUskokpqElg+5BYeYpZ2B4DREvETG2T4GU8YUg6yOGdLOC70GfCF3
stewad55u13MnxYHmzjxlcY5ouvwp9LO38bbLK5X4eiBsqpA89TIo2pOUO2Wgy+E6R52ujeiQPyp
EL8YZfYhLopv5z8cb6sZbEYy4DdlRRjiex5cecuEySHFWDZylw3QqJj8rLhTw4Og8x4YeGuEyR2p
rM5x1OGwox1duIrbJnlIXQvtXA3uBm58EKMnzhxuth1X343JIa2kqQsQGqg+YZbTE3UXSZndgC+a
CrmfGf5AVMdqvg4pr4PNySwGk1kUfQzNHHqBvprdaHkHO6uLRryD0hZszPIdZ5SbNf1plKw40lwB
DN+XWCmon3pPgzw06ifLoxbYb6qfNPrrz+RNk0kqeQLxjxKncKACiYJcGYSuFME02mivyvpzDC3c
WYJqUgSHkhsi+b2/7NrUbYHvhETPR/FWPvYeLDAdPCO4ypO0j+/F2/h7+QU996/NfeRbd+JnowCl
NICdCkX72fOtojlWAaGM7Agrnl26h60W/jIgPo+c2eQcpyaTytIO9goSrXwhZkSfySk2tUKcvbl7
A/pu+9uZUKzEoyPw8MxUzmPc5RWtAAe/24ugPu+yi8kRKBDWjdxhdDij296Ep3jM6BKzk5WixVqh
n+4FRARuJ4pA2n+EFdX/YYT0F61yp6wIS5zSPPYTyvGXD8rbX+80PiZTW1oKv6a8pRiHv22Z0T/1
ehecQjEJeiwycc7podDDem4uo2CBcS3nc/GWB5OXZZgxg6ZNPxdQIkSDTgsJ8ALWebNr7uRdqbwv
l5wGxSRpuLVpc0y5eW2XuAX8+ajbKAFVnzr4hrYcPbRmAVM7f9BE24wWzoBl3vpkMrYKjzuQWnE1
E4DrvcyvDD/xcmcJ9H0he6bb+pRrA94XYEfyTnxML+gDDpdlwJt2Jn2XZKqNfoCVECjc2CWtAwd1
J3Hiq3QHpiTvlOKMmb3/Gq2cJxaVOHlvZ3L7tP/9kV9Kj9WWnLRWh8uhlQSmmXwMW+uyVtKjAvM8
zurlbEa2fw3jdrWeCwyM3kzGq9PNhP/mtn3gnobEZBm9KEYBT+HowNR3sJe1FR1CQ9qlmhZg1xPe
wHhfjMkyw1SaMPbu3g/F3O6B4hz4dU68AGBXn6wVJ1hpTuC8pZDbGgRwdJeryWlxKNFzAjfU85+O
k9teOm2rcJOE0z2i2q5N+6mQbhO0Cc8H4A6ISTR5XOS4e1EIFTB3qpcf0NR15evsagpwTeYZaf1L
NX2aPyavhE2/JOECIdDGL/aQcM29yPst4cq7dPFmj00fEzoVigHDcOB8IACBqyu1TeZMIGcNsqIJ
gtVZrVZhRcCAwzMAdo7d6Htn62DPZV51L/GyFGeHsWqttaApUdjQk8FbGiRFFcyE2E2cenJzLw8M
Bwxn7UAmdJF41z3OfL5Y5K1W4zgqswm9NCp0Ktq9Cp46+Xp+NnmDo5O9imAlUgqeR4v7T95/NCdl
r2r6rUrgkgoY45OU8LDI/3KB/b0eX1qUq4B5l4liJiJf0Zwv2CtmSWPHoHfxIbXbd6FTRKZcmYcy
CcsRjuhUSAiEpGt1T89SSO+65+eS97WYmiUXB8VqEiyUFF7xTfgE1s5/y04ykzsKvKc0CVFhUQdr
ek8qCn8224EzDF6GkpmUYdWtJC8ZcOm0lPxbIjgvQbHIMa0vi0IvULjOuqsffupr4NnpJ76a9yrD
i8ZCx4CLhFF1iWi0KF+DAt4gGMepAlgEGVlmEXaQ1s+e4TrWGzgSnMJNof++2lZlB6OIkWaKf8AO
sLEL3qoNy9vELG7cLDutTguUAe8t3Ljfje691fiSbDB6VXrRs14/GPTXQOBwNhmnSFSYfDHGcqJB
eggAdViHJrlivxipGpwWLHcOmWyhx6kK1WXIoMwfVqy+ZXg7q4/u2zP3NoXJHtMkRlZMNW8lWG6P
V0Z5lKXK7rP71pxtXQ/OZ0PeNDJZpCz1tMwU1NpiO92rRgxntWW5Ip1s+f8tEFN0GOYYyVFFYBkS
BnJs2K15yGAsfT7I1udCl0KWTVG1IBzBOpLWi1JHSfoivqxC7Z8CXP+q0buxodfx2K55X7bFUitI
HnoGVeT+w7RryoPhWEHpmotbOO8RDf0jINOQSeFNqqRUkXuDecIV09woOyBDIEO4XIUPpMq2sdV4
XLS6bvJAGbQrE6ZOmlQeDQtG3mJ+6FPtHUfaH/GY9NFBMsXqMgg80FvEVKPmzh3xI+39dIMLhzmL
F3Cj6PgjIJNEoPOTjlauwQYsyyKvJF3lFnHh9Zr8TSbKdW9IQQtRkpYAIJOnXFXUjaMH4Sl5V9El
VWZ55jCbr7JwABnx5zPBP6pfA64YvKpnKzWvY7G3eF0I1SGhnG+IUHaX9SHxyE9Oe/aWviFnZC+/
ZnUQ9GoltaUAz7r3SK5v5LA/hsacqgPeaIWaGuSF0N3X7tr2U5Xs3pNYTp/qJfGsBlTAjLfAU+Y/
n+pvX3S4n4vZCguUx0OzhyDcP5XCfPNW5ib9U8yB88f0MZtALkgoQ00hxONKDAHMPLxaelX8++P6
jyDMOQribyYoBLoNQt19smLIcrZD72aCxXnG2U5Zv7fUC7179Z0a6GehRwhFKzNEp1qQv2it4S+1
6JHGIu4kSh84C2PzBFgtDOYA1aUColaFYvmJDqFIc5y+JrkU25UaeXVYgPI4uYNUgRKVyLGj6mbn
AMLrh03OyWV0As99ReZ8jdVQKjUBuRPuiQ8JmR291g6jUBzMrvp4fsyc/cZe7ZXIaOsMPCZfqj+Q
og7i2s91nTMeXhDmoKuMpe+bAlJNevlgjD5UPhwycfsunLXPXt0TCyRVRYVeS3gcYlfzKdGn2mlw
Vxb9eBc+8u8AvIjKnyVy3rRFOMg1ztTKSOw5hNNsLuc8tj0n/7L3d0tSR7kfV5ea8cYIKPH7XRph
653NKiF2Ymv0pdrlARFCp48gsZrJNolKTmnHmzcmgYT5UpgJFZQ0269dfyUuP84vat7fZ8puWCmr
gjxRRRtrQY16M/YKJwW+FjNUAKHC07uMZrmiWSITol9mJNZUi4J0DzSR5NLXEuvY9DcWXkwkr5Vs
4lst5wbzah+9BIXsgmnAmfAVhoukYqHCNiYOFhPwtTIHiw/qhdX9+dl7lXYRBeQ0tJ0kiDsApf3n
qu6IETYSGSHLU1j3UGDfV615sYwFhAT7fTUZf5uBaDhNV1Dnm9BVYAsnGPjMcm1MCVKPZi/STaqO
LlGfz49pa+Z0cIEMOPyqksw+I3dJr1uLijEtUnmdV5FqN0p70Vg9B3rDi8OUL2bRCXEsYDBCdbc0
j2E12lkYu+cHI9H8/8f5QKdsNRr2CxVSJ8cZRjN9ym7ah+ZOfVZraEgDTVg8EphOjbmTV3b3uZjs
7CC4cXD+B7w6n5j4dP+tDuZU1OIJNnlJ0PRBlj4JpLYF+VMiZ5w88bovRlcFaKuIh4vXK6uBKU0b
vTDyPIB3xO3kajtyDHf5fna7oDpyy+qNYf0RjRmW3KJ8HwgOEEhH/xDncrI1BWJfQyMWx7CwCkce
xFuhXq7HZkiA2ktqiBFpJhKkeUGk0vDKtHkaI/E5jkSdNxUbu/KPH0dX3mrOjXyYrTzGj6u90aPY
0RpgrumRQOqp3MvUvPlgevGBOymvcik+gSTq8DiH6yQOBybRzXoIBwZR0sGf7b0FGojR4NK73Hiz
OLP7Jv8O+QX4wCzwP4IyhZgZKok0ZwhaZARM7VmUnNQQu6Cd58yWjMUGJ/5ObNvdlDV3EwxSk3J+
TCIlmIT6uZaj7wZZvDyU90pDnJB03jRMAUk7UDqvxwywO72yIyIEejzspmb4YvWLLUM6vC2so9yK
R6UsrsU0vqf9ZBly4KpsuUQGa3qJvEUu4d6T+3LZeFpGV758R7Tx66B9ivLumuS9P5bd5Qzst5gn
AajOrqkKOyX53pm909SKvfSTnSrfEi11++bTIGoQoW52bXXXzy18POUgb67bKXSU7tuc30/dcGWZ
oQ2GeTAvk1ON13k4OIYW2VNqODLwn018pS7Q/DOXXTMfZ0u5M8PE6VPxx4DLfTRcKPF8sOprdRkD
LVNvkn48WOrk9ErmDB2k9WcrUKLRs4gFS53I0434MAlodTfA62ZgdhSZK9QQ40CQxlDtWNIPZKhv
rSRyFuWbWtcXyZA70/wAdp2t51A8i752sXKo27u8Mdy+Hr25hpaMZDoKCAfGdKfU8aWVKx+jXCGO
FC1uL+H/lJsLojwWYtbYho6TdQhje44FLxMyN51Hvw41t45EW7GGx8RUC3saIr+XsvtRK3+QBD6o
SRWUUhfE0RRAo8GNagLTp/uhn9xeFJ2KgmXj6Jo0oq3Gqgcgmpt2CpyhBWfOI9tY4A+FyUX54+pT
sTerdFe2+U0t5E7WgIaoTc48dr4Z4zWlhd69VVx3ibFrDAMDg0JoWwd1+1Us+oO8XCz9hxAy82H1
FUBg6ODH+7qfvLIkblPl9iTrttFHroVHplx8WNoEOphKYKhPlRFfk6GzsWQI1m4WPUwFNByrEneS
tPAAwbd7vYcPeflxyr7KbX6tyfL1YAiO1el21YJaG31Px2I/6LqXTNeSPjlLp31KxNBWwv6miTMn
yetdClHtBaRYSb7JG8UDc8/HO6kTt+RahMpLGi5+WxSHfJz2+rxcJGZ8pw+NrSpKoIFxQHXX+ka+
jMdPnVXuI/2516JdB8UlSxoORj7ZkzXAlF0LIcmfwZmA2IUROtryI4yhTU8u0qbyLCWHiFt6LUjK
QVMfpaw7VAosusvhCQhgV5lyILNBNrcu01S0Kxkm0EXm92JkS3ptV7rhNpNh9/UXVSGuCLD5ED7O
M5atAiRX0rnzEnIy8cvzyLnkxNzOol4SReqoFGi26IwH04FTg924Jp6Wa0eArphuR4FwNTjdDisJ
0njFTrXJDTQ0nH43X5CO84M2ag4TLT0FOVrGa8qr55wGBhKwWjL8QgQYAZ4W8JZyhNTghNk6HSWE
UEBYV6gF4p8HUN7NnZrqEl6aoYEZWrfRDIch60uRcrEcW5EUtCrB4bEkHRaXf0ZSiV4M7YQ3bTUY
H6rL+EZ15sUmIK9qXnIXDc54119XQcvrC8n4u+yHXcdlTp2h68pcXjDCye8uKWp02Wm3yLRoAONd
4q9f7nGwrqMxy4i0baWmqZAG4jDsDDg1lUW8P1+nba0MBQIDOJ5MuDWxHfQCpTzu9xBoFS1BtYuo
/1hoqu5NucBZG1vXIVOBhR/kCxVVhyzIn58MBjVjX4SJ4cuB6AzCkd6+cxDf42ehvFAc4gpgvZwf
3HZMNNBNUExk+L8xXQVJTuJcwb/6cexOruSaeFopg8SZfd1Pybfqioq6c+uhzUWyikr/fVWHRcsi
wVwMrnCDH+0Ak6NII8vpm125p6Y8NU8lx9wq/BRVQQo36Y2MvR/peVfMUZKQQAEdxExj4lb9Apdv
ufTI3AVmB0RxPmq7PIntMo4doVtQoxGn72InjxacwY/w5bSFTvD6trXRJXHK9qpXFV+QqsgeDd0t
jfygjqEvh8PRMKdnbM29VYtBJ6a30WLYQlg/mrnuGl0bumqjo9sslzBt1PPRTabHQWzgKaPbc6Ye
VPiQ1XPnWiNwrEXmNMWMEqKGuIxcOL0o+3251Habzk4oNIXdSNptKIWVrVml3xVm5siljDTfHbLk
KySUbUtLXLmSXbkRjzhtXanDZIuqO2upr8gKkCAoAubeFonmpEq57+GXI5EUjDgIAKalO5BpryTh
rq7gCwR/arWMvotxf4ErJ4hIMGAwoM6DDl+IGZUMTkahCeNVQjl9OrZPX7ZKFw+5oft1SlylHGDq
Q9ycfE3JpYGrWUq64Pye2Mycq4DMltBKbWnTfDZ8FZZIIehFllRe5dpXnQfefME9nBsasw3CPEab
AnUgHGyN566a849WK8CsQ09kR1PmC11bIKsHraGpv1Kk+dBFzRUMbyYsjOW5ns0fxQRpYb1ElVsJ
jhij4oGBkFst2VU8w1BuCZ/zqd0BGvYBpFVUX6Z+XMSK84E2L5hwupJl0QRnVHzh5K92c4snP9Rs
DZCuUM81/DrQruj9WYOG3rjjPXO/fghAykffRgSoVJbwP8zBliRmuKRiS4L40gx+eia89SHg5V7G
fqB1LOYw02NUKKikSEA5QDjM7hqQgGRHcX+pOlPIPqQE+HYqWxdGQ9U0RTIsTVR1ukZXU2rBaaot
pw6DjJ5LSFp1Kjfzv+qIvszjKQQzjyYIRmak9yQYcSfU+8KJ0uyzpg33mtnFSH6Z5k2FdjEW8Q9N
Nj822lxx+n+bJytaSfhPMTSZ/ZIjXhPNqQtxK+7Hz4C3gHInljvA/h7Pb2heHOYrNrWhRqTuBWSQ
yM8kXJW06aHLDe98mBeAEbtaVMyqBgU9DYRNZkbrSdVmWJ6iUoDkSnloj/VhQfvcuk8GO9lrV8Jt
H1CNZwghQarED6EHl7gRSt0FXNZ6N3A1prdWkaro4MajpDAUlSkoGgjaD6WaGn6clLfaosPRbOJ0
U18DwDHgdQxmpQI5WQxDQwCzzpxqPwbhaJsuXlQv2ifhVt/foMMhXjYBHhQca6+5ELO1nrj1xOZA
UZpRyQRIW7Pa1mYszyZqCt0X4kv8DgW2wF4ZaLda5ajWgVJ0572442ne0O/56nuvotJftdqkIjyK
h/x/tH3Zbtw41+0LHQGaKd1qrCrPTmwnuREyap4nSk9/Fp10rNDqYpL+/osGGgjgXaQ2Fzf3sNYM
qr9kXFwZ96wKIu1Rfir0+zIRpvH2vBhHBelkjB4zgchfremTka5mDDZI+a45SlBfiG6hnnGMFXTe
zF4dzIepchtRQWh3Z1+s8v0cRSbbHQZmSRCpGqTTujfmYr47f272MrEWsv822gCJiguEc1PMQi1k
tus8rL+xQTNkE7wGI0hzWOMl2HuzZz8yRuDiLhaekN27a2ubc988X4yW9k2OdyiexNZpxGyUerQb
d/iIsWa4rWCtez6ztcdhhDHUa60aWKseWqfhtntT3IxXTLKeQr6biUNaB+XrchCdkOe6He+rW7sc
BqpUMyW8BvNw8PLr8ToKoYTiT5cmmoIhkecxElPNAJvY4GZ3Q4h8z4V9OL/0XaTY/gTOgSO0cEk0
q/Kww0sjP2gBiEEqxwCvqe1PJ/oN3/lUeinmzNLH2QEyeuVNL6gDCrafDyZ1rakKRjwdqrFx15rj
SdHA0gmlwGpOr7q2ELj23pndLJnv+jBRCU+ake06aa+HTLrUkR4CwZNgVSIvfv73DRJVeV3aRYdl
SYc1YBFYc2hxbuDBvzFt81zOPuNLfOuHba52V1bwYQhOGIoT3T1/StCuNL5504CarnQBf9FxDKQQ
lZNb7f15TxLtKoe7Gtqi41mC/bH73HQzhJtDE6oef2ME1OwWeidQoOTKQzReZZUSGDEhBNNq4HhJ
KxfxtsDMvkO+mOHW0qqK3RID+FMPmt9bkrfMhr9U8duBlh+WpgjOr4rB2etP92KOg1pQJYJnfoE5
dUhzt236g1r1naNJTJy0E5Cn7d0dhv1ijMdWeL7dTW0eTt2Et2WFu/H+/HL+BdZeTHBwuhaF3RgK
1jMF1duqRj7YaR+r2/lDG9p+eSQf4tAIo5vVV/Gsd9oIPJSdUKbgeZTi3K5y4EqQLyR5D19hUuLD
LbuaLc+4KEBYC5ZU5ZuCrOUMbe/SY8R741MrOP/s7/P2Nw8wPrthLJRahYFniln2TtR8GrWrdJah
rGOinGGfFCL75/d978tuDPIwaje0k/oVL76Kdrcyug/mlQpYpPYO+dYE9wqHZjMhEPrG3JSiuDac
SNXvM+Rnzy9EZIV7gefS1Ch0hhVif6TS23K9TSZBNVu0VxyQkFWSjYl9HKN6l0cP8XB7fgm7Z2C7
UxyEWG2vTxJ7pM6uFZIb6iXu7CtedZlfN28TXPAWIsTkOvocxyF47QOSQdT+/G/Yg5XtT+BgJY8n
UIpr+Ei9davWX7TmUOkWCr+TwI5oLzlEkbq+troFS03q2pmsN2sjABSRAQ5PSpSHR5u9u604cVFe
c/uJChB/z8T2ac+BhVQPehfllDk06kDarL9Bo41I5WvfiGWbhCCxi6zyr4+F1uqtUs1nrMMkvmzF
qOFNAr8TmWD/vok5FEXp6NhhHZNyHUPHO5pFRaLdsIbgAv5nFZxbpZNikJytouiu5gIU/yztms1u
1yE+XE+N/WYab/XZ8Pp89lOzFngbC0h5WN2a57xN6TQU7QnMT0F7XQUoaZykUL8Qlkz2YoCtHc7p
pFJF3YEtM/8GTdfcxrRX6lNncFpQ9CEL669+5steF9peJyo6PDe+nVsk546KGUP6scBnhP7KcbnT
8eRR3tg3zyNn6FDo33cX7YPppVcDfoh9otfjEYIA4Xn82LvAtjvAPQ3MouzNIcWPSEcQSGMMzaCf
E+lOQbhF4tmxE0XwafdwHyknXUYXv0pA//2r8+a92amSgS2XopNZpm6v1V7bPJ1f1a7/bIxwl0u0
5rQc6ZIjH6QFY4h4FQHxb7CS7fqPYViaTRTTeF2h6ssYnAPYvc5bvkWLW+l+cxzD+qtdOlEwv4tQ
qY4c+9Td50g6nV/jLgq82ObzA02nJkYdwfZKZ6fKT1opombZR4GNCf5btZY6JaBVCLWEfhoJSFN6
zUZ9w0an6FpJn9DAMbqxqh4Xkp7MLL7q0Xrk6Ist8BnhD+G+Z1JW6kpmfM/ap7B4GKGRMd9C/xJf
FTlgUXpJtLUchmtkqkDAyOAnWxKnAwmUYYlUqPZd9KfrEA7EY6OqJ6la8zDT5FOjGG8MkqHChX4Q
NL440RLlDs01iLO2+rvzjrMXMhBTJQpYdVAP55M+NNJrEFApcJwunpwEXTNOj34GtDuUN0OuCp4i
+9ZQ+SOmBrLcV6+5vFzhp7A2pM1BVasvSWx0DtplDGcxU8HN+Bz+vsJUYLaFKRYFKkKcxyY9VFkj
Ex67YF4N5HQnlZRf1mTI0TDZ3RiGEk4zdpbo5RNtO1Erw76fbszzfgryaHD8w0/1UP+m+vEpd6cT
6O4gdAUvvT//HV8zLrM6Atp4FawXDbX840OV2ybqFlgjb6KQfGYXB9P1NZ3Zqy5wd7kZWLJZXkeY
03o1rPSrZf4VotZNXBEJlhnrR2863VuA3n0PgtToyNIfYE9rg/5y/TggCzIeRNNZu2cHbI+2YmhQ
cOOz6yRKB6uSNQbvKGKf0nDwQeAkvBt306Poj0b7pgGmQ4NPt+igqdGsVWWfc37UI197l14YTyNa
VDziygHKtw8oC+aHGPW2v5DiYJu8sc4hxFTVElTnsMrK/IxBksAYPuExEwicaPc+3ljhIz1p7SUU
GNlegoXVDJfczzz9vXZF3ep6PuaeDoL37FYEsbuwsDHL/n0Tw0aRUeu9AbNEXQOrwHTKovqjFd9o
oy7gf9hF840pLsgry86OwSiVhw0hH7KsuFut/u35XRSthgvlInSBWyQ3cD/Vty1YQwfzSzEWDkXL
23lD+zXYzWK4eK3NR6NYCPYtqqNLu0D3GX1SiOS0eYb/zb2kfiyby1SpXGkR7ONr0uBfHZIftqHz
asqTgo38zvWjOGQK8uTIagXmG2BODZppyZu0N6JRU8EX5Ak1NPDWUyWHYX0FwZBcOQtWen5jBcfg
+am/8UepnFaazzCxVJ+H+YPS3i/z5/MmRKvgogo6NyBntXCeU+291naOuvYi72D3y6vr78U7+Fmb
NVXGeNbgHT3iUApaqgAsac7qxu8LA9ITontg/77b2OPAYx2SFg9q+H3vS7ajo/Jnu/27CU+m9jc4
VQWnTOUwI1fUYe0Y7E9F71VFcVPIiS8t8bGPFMEDQuQOHGYsE5RtDLzjw3wd3aVv7oy5uDV16p93
CZEZDjdsq9biYoHX1Tbx0/ZSiZ7Q/ySInndvS2Qb0EiHrnQ0m/0KtWZiTFRjHwlTCGAgRDQPuuhO
2H+4794vZjj3blaNxBkGK8O+WN3BSn3TEKXs97frxQT7CZtDWsqR3WTskOZt6ddUfarMKcyS8s35
r7Lbmkc2O8Z+x8ZOvaIZCOzoiFl19WCV6fWS6HdlY3zIyjgAb96joaDrvByexrp7q2pNYNImpKl1
tCZZED7vR7Sb38I5fZOgXYxa+C1SoQamqjm6+i7HiL+S6dB1MX21PVql7UQxCQW7wHz8FZigqchG
jzMoDHTuqjGWRSmsGH7D4H6acLyfh+CPMRISLKatfESW739jPpx5yhnDBos+t9ufluqIpTFU0U/q
afyIzuSrKXZwofpm5IhbZ/dTMS9LNbhnw6KktLBtWNSS6tochuuinD7HSXU3SXZYJtlltyYmGC/6
U1KtD5FhPqpKXrvyWlNXVbKPaon8b7LeGqsWDgriqCWXD2BUK9GOLz9WeOo5JkVJjiQHwUfajcQ3
v5w73FZjyZQM+EgyIUjMxr2XJGswDGawoIHSxnyBtOjHNX2rL6PIQXbxeGObO/EZKCeSonpG/8Wf
bqrbKgCRqZsj/nkm16pOKIWMF6JoQGSWQwGtU+NIjvGx1g6Nl8ObxT7FiuZNsojqfBduNuvjYGBI
DcnqRhhS7dKd+uRp0ko/62LRo5V51zl/5464gSJkI7N7TQ/ra/TxoHzLugKmKzFpxy5Ib5bE3Wto
BKiVcsUns6YGHccoixlPAo8UfR7uTus7I8+iFLs2uxUUCzESBAK578UQ3VtdxV2vSnE7+n5gvFkZ
h1ZQN6pXizmj3XpR2ARS7OgePbWX6yMGr0THTuAavNYoQvBCnsdn119rxzqByV52yCfm/jNSje0I
wns0UogCrv29xQiDoeNtaPLTbAoEL81ZsQDJ/Vo5ZkwPSzEcJZCjpWorCPf3XeXFFv8d52XW0AuF
3On4IW1RUJUkT+Aq+47/YoL7ZpNaKVYpYTmMmG/JnfWpukBO724KY8kVvTj3ny/2T2v88wViIKhY
owD0fJ9JTuK2X/MH5NrkmyXQ/ORuyJz2KboWwdVu+LUxy90tctNGPajx2Okejn04HIwQVWlxf5Ng
M/kXzBo1yQrOcLaZUQjaB7DBXhGfhMWhi12hHsf+vQMBCLT0o5/e4jCLVOMgSRSYVUY9htGm9EYl
VHJGYh8hsXBhtF3tkrkbvCnBCFNNdVfgO3tPHUuWkZjRMO6t8Y2HYzcXVdEDZkAHjWkX5J+ukGwD
vAz34s3d7aDaWuPunGbW605h16wxa6XXMnpyTAJ4tkXe9lozOXmH0cR5vtJ0clQz/R6Kx86qZZcL
5pjp+mVscCnGCCYT2nxVJfrt/xWF3K7g+0F2ZzTCrAKxYUMcJROlzvcQw5I19IJohox6C+d9g0rp
kCkw087EKaTRUeXaq1HFs5ZSEA+wu4O/xramuFCEKElHIxY12xYmGuyun5x5Hd7FPYa7IevydkmE
5PG7qM8eNQprYkacyt1n5mSlLHRDFv04HFuMnDrQPXVaDJL5TdiIAoJdCNma4zAxadBzS5Axx1nW
Au2QfTYu4rvmEB0npAPL96niFA/SW9M/7+v63mHbmuVwMtbiZu1tHO3OU4L8o3KjHWe0/JqgW04g
/6PjhW9ByaR1EaY41EWG4Yh64aG9Sm6qwxLIXgn+r8jNMOBjXg9BdyUFYtmcvfti8yP5K5FGbVEO
KuB1yKbbWu7eIabpBad+79rd2uC8ucVon6Hl2IhV80CCMKqPpvTu/GbvTh5sbXBuDPqxISpS2CgA
K2aYo3U8C6TrPrCcyFHC6roOlqdYyKS9e1BfPNnkgulyGcasJzBbYyi9Uj4tmAyqKt0l4CY6v8Ld
pqntCjkwq0xZTvKOIAj88G6oHaVwmW5wd1OG3SFHLRFzn0ZYHTAtrQcoIPTooBLOkuyCxWa5XGyd
1ItlJw1OUu/H9/N1E2Q33Se88pzJrbDP64flMH4arkTlbuHX5e6ttpogX1TB7j985azbGUNwATRt
/OYacbffQFZb+3J+z/eCAEvFWAnEJzDiyg+5UjrpdJWfgeN7DobNr4jvqd2E3MYOz1ZqMrCtJGAw
ilz6AowofXqgsYMBdOpDmTr4m4h0a5A7kbotraXUY2EFhAZ7wzWX1oFsuEPnu/M7+FxseXW9vGwh
T1haGmoqaxO8dvCqI3gUoCsKfyVXjLN0fiPWPtt3lY1B7kQOq71GMcWJVEMFJMNMmlI7JFAyxRC9
Zx7ByuAXkFX8ux0lUKDEuAFrzP81+zEt6xRHRAI7RpMEio6coOpGDZvIF+W8/2VLX0xx19kidbo9
ZXERynfFkfkliLHDxh98KWQNk6KV7dvTFF1T2CCoyc9gK7NWmRJhEfiNEgxvGRG37smfZ48FxLHX
Hs67zO6NtDHHnXU69WUuyzBnzkiC08pBFdU5b2LfSTY2uK81KGYqxw2+ViaNvdOnIKOM7YtoUN0W
DBra2t3m3diiYLFetxJmX9fsUh9kyyMy5OCH2qORHMxV+7AMmihE3r1RkPOFFylQ5+Q70RTQVqwY
cizQYRBjQPVDbSpOUqr4LSKtlN1reWOJu1AyW6qkeUqLsBpOevLGrjunSlLv/FaLlsPdGB3mVxa1
hpGl/NpA8kK7ifWvhApevfsR5WYtnNOokqpl+PEwc8I4sL8eqgvtFLsFKlui3s1/OQ8vX4hzHsx0
dtK6ZEUYq4YLdbULcAVdI5K/pJ11sCvlorJXX1fI5VJZHkheTqOOUT2TIrI+v7e719Nm0RwQFGOj
J00FVxlMPBFKOXXXdL1PkuHU2nhVJfVdSdtjWSuCb6qIPIeLbMcafERTgd1OtK+gOwXLiXXTdvNt
3RjobuzfD7RxNLIGeU5wejFPPeMdFcmQmZ39rEj989sg+DXPcfgm8dz15bpGOTsxHaa68GwpdBCc
rKKMwL4ZS5Mx3m+ZICX6FeHXDPRrQ4pFt+tHO9OdWBv8udBEe8vup1cXJtPmNcDpqoFi41czpWIM
WlzlBdpDumPiVjfRccBLYX2svcYVpxZ3KxXWxh7nRIndr9ZkwpunoDk2qDwqEB5Gt5grzL6xX35u
ZZzXKMZSqUmODWTqtdZjH0q+7tj4L3rL+C6YPCee4L0rmtxlK3hl1wSbs4meamgec9iQllSJ9B5g
H6vLRR8vT20ESba2vE0T8zDOQ+/olibwyf2QbmOU+4wSbX/cYqAmwquzv2Ni6uzJl75XD6Kt3XNN
sAGCttowDSRWOGPplLYtYjpU2KzsRMv1YJqNr8d6cP6g7S5qa4fzlWqZTCWiiDyMVskdJc/fRrL9
Ecm5I3ReH9q1vhtN/R0usBJolLWB2psFhkgwsnv+h7y+VHAKVYRaBtE0S3lG6M2Jz9C2gS45agVQ
fly8Jk+8zDYPTdxjvkprRdQwr/wHA7sbkmVeJ0GZrbEaKjMJx2KSfGnN0pCM870daRAw0ybIGcT5
6KKXrhI5EYOUXzyXs8ydGD23zBVybf+w/b+okYpVDF650K+m+CeIPKmG3oxg6mY7WqGjuMmHA9VE
sjivvhxnhgNRa83aAbRpoOJusyPq9SD1maivRoYTEdG5f4U3nC0uJWDQZlQ1TS7DmEaBVMlOJrWH
uH+f9FDUEs6/iaxx746YlJJUgAg96BLDJckHLfW18kstty5Z/zja4VbGRW5gCyy1gYKk/od0JpNw
H9vflPBjf+yME/I6CZgSL8tiAK8pDoJL7NGn1uP54/w6euPWw7xmc56TkeZSpf9Utdj4ubAWI7TF
YaU0FOqcNZB9+N9TpmscXtr2MDQzJhaDZmnfV0gyR3WbOhoY+5w5NoJWS7yEym/Bf+jGBQRyY+vN
f9xZDkEwRq6smvZTzuCPCOJfRS6/fkU+DmsjCSqkOnQnsmN0aqS3oG5AIQE1ZTmAmMHyJfX0WHAR
iL4m3zkczeVcpgoI8P9cDlFoi8OTpZmrrJlh688Z1V/ftNxecmhSKWnZSdGPdf0vtHm2N5zO4Um8
QHo8zkH9/X1lf3T+dr0EtFK2idoGxMi589dTzB+V88/z96cCG7votTHHHcFVmYzYjMGurpEsyGPt
y2jbootm/2ttjHCnrJ07SVl6YD8NuiO5iI6K3LmdrwbWReox2sPBFZzrV7UF5h8vFnlJXJXE6FPJ
fvjid1If7aRcieOC1+8DzhJ3Y6N3eVnnBjTq5M10qR26JxbEqpdlIEzy7oYgmzVx50tv5oKOCOIh
ID76c+mxLoRGuUfcLjnaqfLj8q6cfodjgv3hVzfcxjB32IpBTqEGhOunzk6LC8bfS1yofpWdNLBL
5OKFiuxxx61B+SvRKZjI2UMIWiVQ1ACD3AjKjsGVD1V8EDiL4MhZbOM312s7j3k9qpC3YCCZXqQn
cIIdTMdy0K3yt3zum+3kbvPI1uVlQJQXguWfOvVUfe00s4Z+wSrqLBQdvGcau83K9GikmWXjGPwj
ZpOgoPad3eo3jgI7xuf8hMOSqMJEk13hu9mH7+xWUEJhdJxwVLdH7wred1l+YNQrYJqThZwkwtVy
MKN2XSdPMaCTqdsk1rO6DXkAJZ6jy1C3WbO/en+8fEmbodBme0k2RvM0/tQs+aPoQXD6bQ5n8swc
ZDz5IEH//GBOXJQkarfCFKWTH8FWmzmZb2MSW9h9vfvI2iySg51YXkw69uAJenX5CeWQXreo/gqm
Noc0ep2meE3iomX+mrj5gV1/87MwS+lljrgrc/dVslkcBzW2vU4kUUZQbA0f6QCKWxLKVuf0nXQg
67vzOLP7ttvY4mCmpGNZSlpRhrP23sht3+r70BovuubjeTuic2BzAAPBbXsoa3DhqrSOXWmcQqsu
3kk9UVz0lGNcrbiFPOl918yRJ499epyS4SFKG9UR/BABsPJFn4HOoP4e8Jq1wRjtzo9oTnIjj/hS
wzpafmPEUXRIOAQq+jxu04xxWmVHdUSpGQOAKum88+sSfUgOZ9a+LBQthmSdHRWK0xT56NRrd6fk
4AORZis4b23fRRENYqgRpFb8WFgsZWmfpHoUlOlhRXtAQjRnrisoMzCO8cfzxtgGvYbwF2Oc69Sg
EDUmBUurhzRIrcnJVMshau/T5lFf7u1SwMqxf2W82OOiXWqTVBk0VQpya1EuZWVOTnFUrIdCnj7T
TpaRq67VgNbJcNFIdiTQMnpdqnjGmxfznL9QdGEtUYQE0l8LOO77zotFzndM2EsxVIV4W3UXd/J0
N5bDHtxZKEgQ10TsGLs1CcWkMvuB/k/DfPt51CpEq+oKlyNobXLtflbuz7uOyAB3QZlLXQ0ye5LV
cuqTdHbr5et5C/svTFAn/zgKBncVJVqhqLQo/yo3wf7WmZPAd+Kl1KjmInoOZqoj0y6v3fX6R+gk
zLrs49bLwrhrSLIk5Kd1LCwvviYaBZu74kyFqKApcneDu4EsZUryOYJkNFj/oeD8Q3RYu1oRInXk
b2hHfz1fBgcnrSl3Sa9BlKwZ0uUw1HHqoJ4gqjiKPI8DkZGUCc17JQqMtXOK6VEV9bI/d3mdcwYO
J2rTNC3JlJJQmiAjM7amA7bOoEm+oD5toEm6zJwqXa5plD6luXSdy+2NnNaHBJpahl3eyZL1JrWW
g23Sm8heLhNSXHR6F5CmWTGgTjDkGGWHvs8gXW9/0nOqOVPTPMXL/N7KSree6GddLb8kUz96Otrb
pSr6skapk8zkSylDuyKyDsOwoJg6eNGShbk6HJbK9DFY5qR656L1a3K6Yj1WRh2kSX+hGsYp6kw8
5ihxxzXzrBINp3VTOaXSXtMGrVLGRyuTXQP8mv/xEHMIOOdEjasCyYC/SEntByA/zxXfvdc0w2pR
+hMw/lhUUGSPw0B1Xie7H3DA/vY+EQCHySFikUGEY20RMFc0kJobSX/XZ4HggwmQkO/h6xu5hNgL
rqwp0ALra+9aR+kr6lbHMhhXIRTuH2YbNENQoLFR4P31TRWNU7soemEHXa/62fQoZ4YrWND+V3ox
waGt3hZ9Y9VYUO/n17pb+srTcJG66meM2zvdw1KKXH7/K70Y5HC3gnoNISruXkN1WY+tSZ0+xHuY
UeCQCHQ8z/rN/n9cJge+8UKrNF2xzO+Z/G0msTqJpzj2Q7mXRXIoPCBuJGmsRkFefUFc0z209Lrv
fFC9ttEVeRQsbv9V+mKNQ+ShjKLZjhA4/kWZQuQvHGLZI5EwgrCC+gZkQl53LMC27DOBAZhXg/VK
TNXymgTj+eL8uTx+qsPuiLEkJlIZC3FnpNzQyIqZB692lWvGPqwUfv/++X9gXNTQJvDWV831GdFT
08IJHOLrwvxQlw/2KJj/FJngYEuNakPuJ7xpqv5OiiAWkGGUynov8JF94HrZRA5Kcnu1QCcNNFbD
5qj76Gd3Ov9784ZY+eK5U/N1jPBijUOVPp6bBD7Jio7G0Uozy03qxpcwH49Ra9N2zIZ6VaUeqATu
9XxYiV8S+6nNMg3sps1DLdWnJIYsrIkJREdG1sVvOu3BRt7HUZQhd404s9E2oD9kqnlfrJJPkwW5
5rh7lEnr92Z1QeTaMaT1aKjr4KW1OnvnN1QAzSoHY/FUL3nTNNCxNSU3l01XzQTs3/vPz5c95CBL
7dsosk0AZdWo12mqvlla5dQt9lVCTFdv7NMI6aPzi/qXoPjFJodbUxs1ZZR1/yDJFibNgzjjJLTH
IZder1DXyhGTfA/C0wXkbMjD3LAgPEFzcyg6z2zTzjkmB18pqeNMfn7JUNOHmm6ggf5pqa+Wdg3O
76XAQfgmiX42wbURa9AIggyXrn6RqAA3RAa4+MrqSzD6m4AmpZZ9eaGOrAvpwUQ2OGxa2qHvKhtt
EWPZoFa7NvKJqpJny8W9EWWfx655n5RK0MpDg2GovAuW0ggTaw6UuPgWVaJSlujncCBmjbqVahmg
spHQzF+2roLq+PnP9i/v6p9HQGO/YZPHXux2VQcWEP3PQvIXWxyITKsVy0MG9//bEPlfKnQvFjlQ
ydeFWpNE7aDtBycb7yTjXdQ/EuNOSr9axueoiB1Lvf+PW8qhirlWZW7SLgshIAWxStPJ9NW3lvSo
Wye9GPyyvyrXzAEBW96KXEYUPfB9FT0EFMpyRu5iCa0QIefD2vks7swNR4OAxOelujExBdMQN8cI
wPmVs4WdQRuNQ5tyGSutkKDX1Snkphoy6MqVnWs0aIhDz9qdrtAP5w3+S7r75/fl+yqiJpas2m6h
EAq2ZN2FKiLBvBye6OBGRJ/RrcDcfmn5xRyHQbrdaKmc/CgtD7fxab0mofIbcdjrubxfg0CdQyJL
B6UdiG/Qc+bMvoqxuC5xLEyfGdl7emBUXaq3pBbUnD7FnqibV3Bp6BzsKMVMQbWAnEpfX5uoFzSa
M9ixMxaCG18QCfKtFbmyJGWfalEwYmQAKvImdBTlWrQaAYjyOXRdhliq3gHgqASfR8kaNPMCt2Af
44zf6xzKyEaKxz9UNp9LVyxf+CelVtGucegimbUs1UYlBSUIXqP8uuyO0Pr9jyviApWRynNiEDx7
lrA60iO6ZsE88F0EQBL6mwA2eFqWlIJgxFjgB4qtHtBu7UDHyJkgxEeNN6umCkBKsH98MtweiiTt
0FEXNGrmQDauMd+m5E6wf4InKk+/UqxKbKQWHsQqnsMn+Yp1IUJdxQ4hy+GLukMEHs6nxvM1LZd6
wVsnkiWHKcKVujCNIbLxChPaUqoo4n9W1Ge8jBBkTYJxumCCMcrV4mB+dHwU7KLgXBlcbBJNBp7B
jQlXBxHtUfMqOXPQsoouhtrrh6ffmJATfTfmPJtoqFMWuZAmBJl/kVoQrY5DjVyTs6jMALMs8vrj
PjaRNQ42yiqDgHnyvLLvNY0/wSiRt3DwUaId1jJyA9+qW51ozA9DNYvuYtGn4oKNhAwFmXH9/x8E
rnwuGfCuTShARYF+RVE8QT0DUjd+DGE69m5DH5QokhIFNiZb/cYRG6q3ENNUK+jgTXjZB32Yhtni
jB5ktL30jeidKABFPpes6qRPxxYQssg40PlXCVI6KfXOn2eBV/DJZNoNZEmmOg2XuHPq5SrNRdUg
4bZxiAFJpFalM7ZtRn21uh3DMjTfWA4TzUh8kVSG6DnPT3+afaLEiYmLS+tPM6S5mwGzbMNFBq1t
SNFLczBWiLsf9dpymapzQtzzGypcLgchkZHZfZfgLmMQol2mYOeNDiSMHJa9+M+by0HIzApgNktl
974WtGAv86aD9FUHZXUZFKP3H681kwORTFITU45Q3+hVyQFfnNMsoilBUZjNC6GZoABKSYoloV2N
5VrVFrwBisNK8svnVvcavz1GlvMbjY6CoIcnOx/SPlfWGDHjP3KQ6gcarJ7uFwFmv1SQLj3LQYpT
QqIXP+GgJc6WZlQ6WJ5G53tuVOpBUiAHNBTHJq/HiX99yBB2L22ArEjMuGw7Cp6OdA4IVX1zie7b
uvR7qh1GU+4dVIovEzO61WZUOOXWS+z6IqWWM2aTM47lYZq+LGkkuD4EWMSTeJdokyqWHoAHBS83
bQ0nF0qZCi4ong+dpgRyQhX2eRMDKtN/mUTBaP2P0hnhApd4iO20tjNUYOK3RvW11AVvNRHWEQ5q
MjpYdlHJUUASNCFCWe+zgnRC72nkWRpM/CoQgRvfDa9BdFiqWMfH/0V8RDi06SUrnk0TEfvfWBMd
fi52qTta5uhWjQIrnRa3l5P7tCg/zaBkdZsKPQRK9On8TcH+4JkXKt8TT0ZlLS0JWSEwWXzSO3IC
ydUpq6z3cQeVKYVg1sb6Zi9S+9+ufIvDmjwt7XJYga/AOmclQQZ9jPMrEzkmTwbbErB2lQvcxLxi
7cbIPDEENdDYorm0vP0N6BZgh8W9hZp5laeFpTHHBaxFzKiNEMNhjCsp1E6C6OI3UJudr3NfkIts
QArVQMIN8fs/90VRuDRgsu7mfAdqwiA5lNPvGGarOWeYQxajl5apMp6P4aZxSEYWUXNB7CN+hO1u
L/q8ZB0juwA0zmdiUF8mRgko6zo0xrXfjOH9eZfZNwCpCBltlabM5xvaPo7SlaI1NZbRh5NjqEIk
DbkbTms/LfA5hkrHXdaDMzKkXf9xTurbWJ4P5SoLtNr2r/KNHW6rIFNEjZH1MG7HrjpEf+LK8H5/
ti7LENqQdR0cDb9e5CStyxUSbRlG1KUb052vYsjcu/Xn3st6B+QqJ9tTO8Hh3nX6jU0OlC0l69sx
gU1peqeC4m3MU1e2SihFagJL+1u5McVBck77dk0nIBVua8imX7CMDW5rOWBjLqLn3a4HvhjjS/yD
hDFf2UKJf4gLx05td0h077yT7+PixgbnG00uWRMIMLaNJ9qhdNkGhr/XdSJaFRfqGUoi920Ji1Zf
OE0FoeRMNCMtMsFBL20GsNPkJuSzGummTvOLQRYEOiIL7N838aqWQZZnleAHdNHQybK45hyc/zK7
4LD5MBygjp1EF3VAKs2ybjNKjiOB3oD9V2nOjRUuXsNkqzlOFHE37d6Na7iu7xPz6fxCngk4X10N
GxscJEh1qhltjecnq76sR0amDY2v0TEfaBAfmqDwQPKdHnpv8QYXD+PYAyOpJvKJ/SKfoVmqDM1u
Ylnc0bWjpIvGAqPEkYFJjjktnMpMP47r+DSrMXQ8E2zwoNWNM5TgtFWpIXhL7GPHyw/gZ4HAXCuP
GsUQ2Y9In6nWpgqwozj8xqjTrodurHEHu8wbSY8SjOQtd2Yor8jFgs3PRVPe6FqO7K2YdBQ+/dnf
fPWlNza5o62TMR/aIY8QwL3N7E9SeVMYl0r7rikeonZ2yGCdpPZaKz6e97D99/nGLnfezUk35ypF
ki9f/Ppb2/idN2H4UbIcJswQtcemC9jDVUwDt3tKN5Y5HIikNJ6rUsJ8elo5fXJsBjTmJqIGlN24
fGOFw4Kh1jLTZnPhSzgRJK1YdjGKnzMQNlqHTp0fP0yuHRZ+m/8Oww37bue+K4cS5RxV3TrhIvon
gbTcfh9+/J0E0u5tvlksBxdK041UWQeUhzH97CS9/Hma64ekbQKrKwVnUvT5uMghVaiMDAsGriTS
O3KhhbVlOmAlEWD5vxx9SCmZoO01MbP963UhaTLJ0hJH/9WEnLA7dn/7XkxxS+rMqVY6uYwCOmkn
kz6Av8PN5xAH0xOcun2EebHEAapudfGSMA4NpqD0/2m7st64cWb7iwRIFLW9au1u23ESx3GSF2GS
TLTvu379PWwnsUJrmo4/XGBeBgFcTbFYLFadOmeJnG5GbI/d+R0jcVcsT71PfGDYBFb3ffG3Vb7I
PnVJ1kRGi95LiznHU/gRbHq+4RSjZWMM6CW1qf2o9mSRi6R6ghJNVHX/D5vHF9iXYmpKs8kxydWo
9rDcG/K7ZA3STDjnIVoTFzFbU9OMvsTetX55LAsf/P6+iY5ZU/i9mKJbtGdclFzXjEp1CPfvkQMs
XukCaiN5K2iyKjdC/fsg8JH9Y/20Y1y8JDXypjTGHLx+D0EgiKQhVGKYWrlnoA9wafhrdCcmAtuP
0k9WuShZtpaB+b4ec3eG8qabjGtDHVc/zFS888vwQFbtQ25F2m2e/7XWIKueak+WufBihfqQVhHu
+jEqnFJqvUL5lFtpsHaqLfi0Isfhwkve5BZtTDhOfF2jHbkefsKNb8SdBEEk46vuiKPpKEtNESgk
dqDM7U564S5aYef9x8ur2vUXXQbZmEwNivj8Z3hGzVIthl5DNm+dtPXK7AK9ETwY9uuUGxucd7Ta
LI1Sh7g1nMyAUQiwO1RxWnsMxJzU+8+6jTXOIxRZq8zFGA004kcXFGK60wSjBcZs8kn381Pi58JR
dxYyniUJG5OcZwxdbhQr+MYwBKL5JXHUzqmvKNiFNWeNnPHfMki+Xt424TflbiApBxG/xGpAZ4mB
DI0mJt8nBe0pgy7hJMxvd+OYThViygQMtfzw+RquEG4A5yj2sL82i4fSj/3oegYsV9agtiEUGxDZ
4+LmXCoTBC9mxooSBmdjydsW9LvmFUNSaEQ07Lp74nRD01XGwgsp0T/PQVOD0HVocNOV493ozm77
Wb/vQb1eHFLf8lq9tqsjvq2Yz2M3qmwMsw+xeU4bZjUmnXSOKmawvPkVVSaIqb1yE58WyV19i9V3
aROzBAIMAk9jm49MHqKOOXP654fiyRi3gzSL5MYqsyIIh1V1ErXs0ODVSggEFAdpXG4kcMXldXV8
1cF4MssFNEUmiZlASPRVbYr/OIZP1rjQ1jeYN2jG8+6VR4Z3HO3wwAZhX/I8eC5Oyi67ja9woW0C
f4I8FnBSjEphmDFABviJzdxALAsTuBiZWo70zMwy9QCvvqrdvLHORbkYSjSD0cqmj3H+cH6bdHeC
rdsPo08fk4tpbT3PYDKHe1I0KjYTuKPXMvC/uMoo2j6+x1zrdaP14SudZf+q/b08vq1cTcM8NEaS
BnI0nTqlehhJ5suamNhG8B35jvKggWvS6PEd0YnMocdk/vu7Ewl2GY/pQgh2bj9aPy2N/aJNEDNT
2pJ02QSWv8FO/ccN/2SNiyzKOOS50eIYdN4onTQ/9wtMC1adN7iyCyi12FEEtwPfPB7JHPW6kRZB
NVbBtPTXVtG6c0ZcixgfBN9StHtcSAHlvTEPI75l7+tBrUFTej2QoxZU2o/IaR1xH1nkl1xUmc2K
5FWjIoWucsy+0NmdUYJIe+VesDKRl3ABZGmVsE1MrEwO9EDvfNVN/ccc2uj8whflELuPkqd4ZXDh
pBsimhdrz0Zz2yOTRR385ijmz93v+zzZ4VvHEDuq2i5ayyD/VF4D5CR7jLLCcmZguD4x+sIX9JoE
n5JvATbF0M6zjE/5mmb8c/WQP+8dvoNsSKPc9wpuOcx4sspDFdmh153Y1VOdIi9x0o8ShATQ3V18
K3hRd1fgpHxLuU+1MSNRXJ1leDpH/Rrdp7exi/l+duPpvnww52sRMn6/eLXZWi7S9CFW3im4HzZ1
6xcjVPZruRtr7BtsoqhVQ95Kqdgab9in7YJIw6Sio39nbIBnUfdj39jNKsSXi+5BXtorUWtwLQ54
RZMberI6d72aK4zwVkfiDtpRzIYm2k0u5CiFVYOHFu5bSdeGUdiRmdtdKET/CUKpyQWcbiS9KQ3n
7OyPzjybJnx9Z36zg1zIMRR5AFcJQmkCbqVlOtJa2MsRvBf4VgqZMUceJSgovQKALbLFPYoMrVrj
iF3rLGDXha8768G8Vk8olZGDKL0UOaHFvYTWrO5Iya714bT6EcoEGAIGgJhdepHwLXQubFx4nvAP
WjOcWxKG8A1TkgdbkQrVmazGt6z22lI03bXKxk9N00VkvyrKCaqj8hXme2+7VX8Tqev3dZ4/jrUZ
9FY+29Dq+tKg1WfH5fgBfAad27WGuxoRRD/iWwyZCqfYBK5tcZEpwqMqk0t8rNdOCrI/+Ox7GRSy
exaEKGWeriymltYMjMFI02/L9KGF0O3l9GD3vbgxwB3Wouu6GEiNJGiW4btsVbPd97lPBhNEK2b1
zZBkBmsw3122upskbKxyJ7aNo3nOFrxSiwidFsg22rWqBkoWvanVwanTMVB0tXHqFdzLly3v+/tv
04os/xnui0aRIhKdiXMBOKDXhRejEM1i00KvX3C+dl1mY487zeCbi2qQ7D1O/KuI8clN51Mb83mQ
4gmd+fP/uD7uPEc6eESIxRrsnxSfepgFDBYffO02S2KFNLrsyvhv/1RktvrN5TlVodkrBa6w4cTQ
l/Q+/8TgwhZeB7/hwudncegJ1nn5ZCgydxT1us86lZXcR3/5MbvQBMrdyOuhype/JwOo/DK3eRDY
ZN/u0mq5VCEnGEBTW/gOY/Psnsp/yL3wcRURK8wZb3PJHvco6ad1UeQYRL7Jx/ht7Zd36kH1Y4yT
Ypz9c2+XHwnYYfJ3KqieIluMeNtPxDa+yyUMvamq0zRid1m+qwHH/0g39pIqy74jGVCBsKADQfmZ
BS37VXu35rtVx7Rs2DglGVB6V+xSHR3BTu6fyidz3JftSqQTXf+zgqRd4+t5bGbWfmEJafclC9WH
X6vjPqQ2yYMSWTBHbgzbsIGO0H+iIwyMkJ3REbEn7Mzu759pKii8QXND4xsaiKVq10mv2r99tIul
yZDBMTVI7nBno4ACTppAoiUwmiS70aF7aDcoiJcqtGrnJPSscn0YK6Bd8jIOyjwVCYTtH5bND+C2
NJJzGSKsOJzSmeq3dNfjecY8OsCFcp89lCwTVDUUo7Z25YordbtX6eYHcJssGRCGjxJM9E5S6DTE
utahlldVLkTN3Lms7ZIIxsz38nnFoLJhKahQGvz2jhjoV6rFkPzI/FQgly9nL14+veKkqEQxiS5r
Fv7jIjzqj+28DFEShDdR4oDv86BECLLKKfvOYmweiECIuzf01iIX2eWZrtRoZskfjLv8yApNaN3q
HxgAZDmKt23Xc7f2OM9Fb2JR1wG5/Uh+xMNdrn1pe+Kk1qnMTmB+tGfS2cb8QfBd97L8rVXOXetJ
j1qZICS84kWxd1dubXGeqenhlAw1EJBN7tIA+oOGw0BxpLxm8zXEjYar1702t0a5zFLOlhkseEAs
hhr2Lz1IwIVllXv5M+4WSbZWuEyyi6ufj83JMSFMdZqPZ3epPOD6XawzOpVnHXCzdutAc7rbOhBJ
rO4dw6efAE1XLgfqJtqRLi4DKSpsa3iT6Ik9/o/+ovNaZkuXRmqav+4Func7blfE5ZBQg9KtNUFg
efTNLUfhS2jaRB+QCzFV0zRtLIPeJlFBxx4OIDEDP7ouIOrZLWBvV8XFlX7pQnCgmNKfj7dHqlHU
JV4wHCH6jlxkwcOqmeVQxY2AsU9T8mq/CnDxIXo6mlPIrrjZuJdobNfIRRWtqOPRRF88MArLzibz
VldAWTgsnkm0r5ePnsgUF1SGcu7LEYM0vgahczkP8tJykvY+NoRi4JdDpS5zkaQEBmRo++pxBurv
0tDLkVKXuXAyRdWqgyVG8msZ+FV6G2lC8vq9R8Rmi87X0ebJBMW7kZQgTkOewqQdfim3MFzGC6i9
BAs6p4gba2MtjRnE9NAP/jJ5xfv6zoBGMeTz7PGH4lV+7Qy9PYiKCrvF+e0auQCSN9lcpRQMCedR
JIYeBc8P01DX3bR6awXrzQtOm8BNzud/s9SoLBu96xEhn2EexaoAzA/4l9l2gVws0bQ1UduQFEHZ
NMO/TdX3gaUmmZelXUCXsXN0UgyHoRlHNyXnEey2cubGIPa6WlerNrvaWF2N0uRhktC0rVX1ZUze
2n1iCWlgBFHoLA26+S60p0WJWg64Ih3DTg55edMfGqBVMMm7sI517pBMFGtFTs7Foamvun6hYCb4
hXn4n1uT293gQhFodPp6YRXTtUHuD6GNyWej0uvoDsD4Y5FiAXDBnXXmu9p8VE1TybyaUxoo6xvo
V9t1B6ELUcFBkN3oZ2jCxkoeZvWoG0jcDNQcQZv8uS2WxsmRjavdfOrV8cYKISEb0fchNX+Ek3JY
5fpotOWbvCzeWk1zXZP6WxfWsTd1hqeS3G1T2tkx3nH25etgl+Frswn88FC3QnRIMbv0J1y8Q4qZ
3RdQk3Gs9+H1vNiTGx9aZ4KQmmE3wqaRwMt5ilBKGxpmFK+vJHYgeOcWHoGU+MG4Z6U9iLv87wHn
PIey2R0Jgro0T7szm059fGTTQZ/q9Ww628/LJUlDMQPsKSO65cYt6Sw7aQr38g4KLnTCxbS0p5Oy
jLjQx/CUFN/W8FPX3cyVsGYo2ikuK8oHsMr3Cy7ALnkY186eJYAHyF1fpGAfh4B2DtXOzGvC97MK
qGI/exqZvMtL3a2MbL8mF5+GXLPmJbdAlsvG6h637n+SY9wa48JTrFKUhqoYhGLdRzrd9eFHwWoE
lzwvdxpNBBKdPfhCH8d+Oyc3GOWG7OY4dK0NcqeTKUJM7FU7toviMiWFLFBtqDAuVlSZWzWLS5ub
qQfaOb/OZJz6Xpg4CVbJU3lKnVa0XfuzZnc7Hx8RrUwSq/JP4lR6lyJis0KVq9xr1AynEOwFAEax
PqY6v03d0A3Rp3VWjzUyAfkM/53hQEJ+VOYRF9KLM7HvJrIQ5ANLHcE9h2p1ZFyljj6OP/oB02v9
hIExFSNH/5sP8SL2ZLWKLGddW+sgI09gOMX3kf0X0lyCMMAzfDaKNa6k1cpgeQfIZ2XTM+ks6DBN
fF4ICgjLoUT0VbnAM5RkrfNeLQPzS5bbY2JboHm2bPMNDs4pfguSFczpA7evu1ADwoSeGaEoTHNH
80yMz6sg6xF7mSDoqlwgaomxRAYFoaKcrt4EEfZujF1T/zANoqFsQUrGq5RP868Cwk/WMnVJwFqW
XxkBcQ39Qbw09jkvOTH3bGvauiHmxM6r5KfkbWyBPSYWDUiLvh8XhvoyVPqkRvHFWhVHXjBnaR2l
7CrvK1F+I3he8JyeWSmhhP84iPC3zRDBoniJVBmDyuWU4cvVy8NKcz8bQPgT3mhCVWKBT/B0nl09
lnWagl0kP4IBg2HeMsfAUx7XBr1eDh0NLkcZQQjnKTwjGhGSzOx5nX8uUC0zhQTr+w8zjYANAMTO
Fo8o7801U8scZ7zzFm9a7ZjYU26zlVkOpF4yFbL1xE1cTOOcok/ZrWgUaN/pn+yzL76J3Lk5ypCw
xqUxjPe9jiHqr412uPwR/6NA/mSDSwV1bFm1dkkU5Mf+WKx/igpKbjsK7oZ9d3yyxyWGYVsYBHI2
UZBVxFbTD62JGtaInn0nu5eXth+hnyxxEVqq+6Uv6gigvnb6SOXUAeuhPeqak5nv4mk+Xrb2H1ng
kzku+KZxlwPZ84sO85FcAY9GlsCL0az/URR5ssYWv3GNUiknYtQ41SxLSw7ygH515tAEQzK/sjSl
FIiZ/Udz48koF4QLM+6KzuygZla+kXLDjybLUY0HhBhHDpUbzHB5Ggj8zPrD5W8rOgdcXC6zsmgx
NwmJy6oLupy6dGocc1wFDiM6CzyWHLqlrWSNiCivgWQKFsVjyZNwkOswQksj1zOXUum+m4qPkxKK
/JIdqOc35+9N46HkURzmRZ8BwyF32j9Ax3xLDAXnYNQlJzaN2E0t7bZWp/cQd/J0WrpLlxl21egn
dSGrnyICii6//Yvi6RdxIaeuljSDDhOrrbFqHgbdmUJA603uNDpiEPF/1Oqf7LEvtDkreVubyZRi
W38xyBRgEMxtNr72IhaZ/cv9yR4XeMJ6qKKhQQXpDDltEFJBIta8lCpB9DW5uFM0lDTtgreTdTCD
+dgEhjefFBBDvQRoLojePF9ZthpGY1qoVBX1cp+RbvKqtR9sTM/9E5oZEdzwopjKE5bRMiflyJAV
bOfYZNXj2CGbrBLNOomOIxdjeiKpWmehJELab52CmNp+sdpFtCDBZvFA8zXNhzAbUcpkC3pi0X6h
I4qscY/OuQM5/7T20hk+fwYuZAHF3JG3uOaBHGgpSCYE3sGDzEO1S2i+Il8xwFpTldF1XtVXS7Re
W5Eu+JKC7XoGJqfhmrYVzpg0+yPgxyn4mYtPl68dUeAwucAxg72uHAq430r70c4t84DWkaus4OPI
Z3ctaG7PPYTt2jHQDHrXW5Wb9hkmWmbBhxUdBJMLKV28QjcswnJ/tSPYW5p5jbjVLrTFBZRRz2dK
mFz42IDX+zGRQTnrZUwvLE+5cDvxCt7hWq8tZZra+kzdXjtO5K5Mb/rlaxWu9uXtFFyEPJS8rulQ
mxnK3S0mstv2KqM/LhsQ5Q/PSHrmclwURpTB8ocFRY/ZZiC31q5fUFISLIdHkSuNUuXpBGNmVnny
AIQUFUCCzi+2C5vDa3Jb6DuZ6Yh8LwIJmy1lS+MqXfdPMqkPVZsflNL4N0mGmx5sUnZl1nejrlyR
pXoY1P4jZGwKN9SKN81g3tAuvpMm6ivJ6JW1dlfXuVdTJVj71ouHcLShBPFZMTR/6OubsK5uigjT
iZZymEbTGYqSvbXIobTS60Qtrup28tPFpG43qo5UGg9RQYJmmjLUYMqvl/dUEGd4RLtq9aEBHBM4
4ZP7yXjbpNeLSCJCtJFcOjTmqVxLEaJmm5l2Y1GneRVVv0p+ZyQ81BxEvI0ZvRIfJLh0LC5UyXoT
0qpA/bjzoNpgAkkbu9n8qXMVp/TKoFJywbkWbREXr+oZpffSwvfT6VW73hHl31B02wguNh45T1Ro
bjcjGt+RVdmDFbv1cmzDH6omgieI1sK9sGIqoXNigPstaX6ocuZOygM1hHSi7K9cOtdcrmOW8biA
FAl5AYvw4Ud6w/DWncPSOQeH0V7MYMIgZhZh8O1VQyK/ndGSeYiTkqmSlrOnKw0WT43RyjeP1TeQ
O4C8ZRILbl78pDDHJUF5LquKLksMPvCZGvfR7FeiQHk5UYANdiY2L4xWUuswy3E9hwiTV7/EMNYg
saDSY2KyTZStXowZMMjFDH1YiiwJmyro0y+t8s8sTDgYzuw/XQQG2A/YrIiqydANS58G7ZLgyU1K
u0rMj1kEGKNKMFJmlEFPii9pMYG3nOJJfjns7g7SbZ2EiyLh0Eiq1AB7RN6NbkeCwrwaY5SYQbHL
KhwFdbLEGyM/c+UH0dSpyGO4gLJgXrDMGtysSuYPBFcbxUxt9vnyCkU7yBKjzQdW53ld1MnEPLJG
rjspcYuVOpdNXM5HsIlcNFHLjFipeQZO0NP6s8f1yNoifkBdzhthjYsq05LQgVb4bIwjpiA3pZ/6
+ZV6ghRYfhJGkYuPbEvmkU8AGWeQqUMdcXImb74u/fkwOkBoXIttXYz+MMVFkKyLSr0b29DXLYjX
y14vfy2nwm6n17DsbJz+vJ8bnwgHS+4H1hXYAboIH7yi/eIhTtYIDbWMgKD770HDghN1rmZuFrZ2
xaJkHRZWlqNjVpM3tveD/u5/c3cem5RnMdGzBQ6YXsuQOCAzUCOmqwXU1+YXTLQwf74QIs8hbLMo
XWnGicYMAorKeRf0VwwEJR76EgQKnpM4JjReTakBfrZMnaqyrpupFDieaHu4OGEtWl5RqYwCtY4/
Zi10sJtvGGwT4LguZh04Rlx86ArFKFKKPjTNH3Afu20O/oDkgWgHyJMetHYS3CEXn5aWzGOIlCS1
Jq1FZ6ML70C85fXjjyRfvKUtnTF8f9n3BF/wGWCoHSOprCZoiYFmqF4Qk8g13puCTPc/UAQ/83gs
icszwhBwcEqQZ7BaHxM+rL89TsgpB9PNwa9ylBlCTYwhEOwd4fKNrsrKHMX/MsjM1InKk2VBhavp
oQYD2cP4YZmFAA22lAuniwcQFfGa5SYDaOzEQjEEU3DIeA61eaCLpKsjw5tBzAx0s/341jwyPq7u
iA+aepYbj8fLPnOOR5eWyOUZ9ayVk1KiA1Aa8mI3suYMVD+RwnDyTPGyzvTNvj82RXHXqN0bMuVe
pMwflsT6UJTNfWwuq6CoJspjz6CHTUiTlk4qihAMjjIk8RTNU8FOSY4QcYcQ1IvqybuDVpsrj0cb
1W0RFySOokDXaru1JIeCTMeMj6Ny6vvZnuQAr+48mm1LD4CfsQvda9qvkvHQm0i14YxUu86MzG46
0bcQ3PqEC1fjWpRGrONZiXDoU8sDOgdsPG7pVgE+TPog+xFGlur6WpTaCAzz0CQLQBa9gmyzP3bx
QW6oai9a8sZIpFto3glWKYhbPCxp0XoNCgKo8KhZfCtb2WlSQNUkxnMKTjOPQbLyobfW7Gf9Urv+
RZHGKphirIjgMPPoI6mwUiNl/R5J+2fOwOKCbRMcXRbvLhxdHm+krlI1mzpSjV8i1wc2KcQEOX6K
pYmcQnQ0VbaTm6NZl/JaNsnApAkUDEWDP+VQOcabERCE0qNfdRGbnmiFXHDCsHxTFwbir36zAMpk
jGdElXozQA4OeLUX1AUEGT2PKQLBZYPxQFhcdMAos6vIO6sTWAGjvhaNfIt8hEt5BjrkkzJYhh8P
iqO0MWRUOhHxtcjpuQhCR0i/ZqxCy4r22vWT8vr/3L+yZB5RNMRTQyqKcNUnubvG1yGeK30n8vtn
eQAIlyFbAn5FAzOilCctonqvqkWqM0QMI1bMffOYlnamv61D1wB5F/UNMGhkbtY5xuhhlkeUAj1L
6tgP0A1VUSjF3BoPyWmlupDnWMkDBcjz1AjkkHqDltqR/I2oiWi5z1wS1qiuWxrVTYNgQv3PQ2dS
s1zCKgKgDqLWtnUVHkdndeo3oIU5iMA+z99jnDHmspsTLkkxuDnYI+lVTEV7H5IasmrJuq4ohC+L
xYlshiljoo6v9YAilXwt2YLIMJfD5mtqTLWKb1rT720uHyoJfP7qgSjTN7J+uxynn11v7JNuFsnt
X0jRptZnzJFnueVk7fcObbxOEd4Gu25igf5D12SqUL7yAS0fMraMyoGJkEMbooGQpd64o6d48qFp
BHf2s/yALerJGl/5mDI1mzR1ArOweS8BLlFgWETzlubh8rfb98eNHbbqjT8qUi9pTY2IsqEOKq9+
smyLvH8vsGiqpSiyomLmnz/XYQKOLnD0QARhvAeC1aPRx1I5ZobX1KMDmRfByd5zDF2Ba4DIgBCd
p7Rv8W8Z7MExijutuyrJu7h6L/h++zZMrEcDGa1MuBu0l4x56hWcsN8ch5CmB8WhbntnjsPauROO
uz+7teEbOlh8f9lkh2+zZ8WkG8akgsju8daG8KCT3SvnYn4fRMJovOsjW3vcNRpSuZQM5VU1pOcZ
ELc27jqd1xWKQqEJXvQzhD5ZfmYkP6nAXpCRsIj7R5b3p0U+E1/0npK+K4pgaC3LaVc0Mg1AFVF4
BAaUNu/bRdFtMoaSDephCJWnslOt7dWc67dro6R2Wi2CN+Ne8NQJeKhVDTowKk+goIzj0NEChIgD
SfwyhZBk0dnWDJk0Q7OjXiAwsb+9qgLWDwpiCcr3vVoIvkDAFuR5v2AHv/jSxbCD3ZVtTHGelEht
a0H0HWIWIeBwyV1vAOFdf5CjN6Vl2YKjuRew9Y0xzpXyWtHNFLW0n+tiwx+M8XeEAIOoU3N5XRrf
7ZpyK9dDBr8u9dWHIptjFZqN6hDgf546Zp5gZc9yTuayqqYyKg+NmDz1TWNkqlX3ICBkrEJIzz6T
z+obaoMjxo9PeeULzO1/SBMRTgVxCOETpLYpQM7C5o8fHeRvPuTeDaFT1PUtKKdYzzgL1AjgzwQT
ikFG6pNZPrTRd5K9bSMo81T5jVFJIifZ/ZQbg+zfN7F0WGW9iiroxrC1/TVWazfWbKxxqUpRJM0c
WiBnewT0SqvL6KABIH4auxIDeveN4grEhKluWDzpS6+p0ZwzNTMamIsNQrEDWFmO2psVpAIpSL7q
xhZeUQKbPMi2KoemKRiP0E9pJx1hPAP570/youFWLO30XMSLnQr6e5081taIFbPIe7ZOkGPqSAW9
2J0gtedHpz6ErJSOlmLlMpLCXnNIUDtp7iWv6LhwP4PzqFRNQ0xbYel/33F53vvjbHH+1JZlEbc9
TmYK1psJbgQO/KEDxhaFvMBIhVNme1mprhHcEQQkXwZP2WSYkLlMSop67fo9NkCh235JLBBTSYfL
IWc3q9rY4bKqrpeHsJUMZAG96S6AFZmTO+iCa3b/4ttY4fKotJ7S1FyQ0f89Wdn+Tm1scTcfUUZS
SwN2SsWIh2fZIKXwTJfoR/XERgeElSTRTnGXn2ElC2INyhJMBGWqvDrzmd7YFCSe5BXNcfJXT0sO
rZiMaTc7fVop/3LR5SlLdcIIKNG7wFNJn+0uAOe9XQIK5g23sSeKNoK1nvd5E8NNSyPjHGuIqm3i
Gdo/cVXZvT55erU4l/1y957frI0727FlzVE0AWafr+ppKpRj3MUP8jLHNlKrd81aPFy2J1oZd77J
qJh1ZoGyMMwfxuJ2Vr2yB01R3NiX7Yjck+/dmpPe502HA7e9Bhl/1nT7ghApWhY7/psNS80SGe6K
EMlGrrL8KH9hd28CUYbRcKitoL4aDUcxBYPILvv3jV01AeIjY+J/8Tj7mQFR1LRyVjW/kjrzb7ut
LDJrAA2qhILbjpdlz0tpTfCSkfy5eze1ph1OvtXLgm17zvbAWWHX8HZB06xZ44I5cUynTiZE96LI
ZiXjUbaVKwnclitKnq5c2dUHNh8rvx//Fb8Pn1P0cr+C206yytE6E2jcoLd2A4VBozPcPD42g2Fb
We9YSnq1hun3tvw3H1v8b23PaeVXPQCfYwFagtKBTsxafbHQXw+vc/z4ENRxhWKvS2nniuoLnH0v
Qhmo4wC9IpuKydcF1kXWyp7VPFhyAlSp7uR+6KLolx5BLozURPQ82H3Vbi1y0b/NQ2jAFxjfADH7
jE5TXjpdkAWz4bA4XNaOGDy2e7ttbXI3gAT+h2WpQc7w7FknznlY3OPf0BtbOkdoZk2kTQsD3v6a
8ZS95MBA7VvVTSilEr6Ni1st7CPGOgHuB0ee3636aLexIDnYCxVbI1yo0MOkkWkBjGacfdEGkBTo
o1v0k11TTWBJtBwuC0nastWLDmlriwq3MWG6TpFdgNNEXr+3ItS4TZ0ge1NkHrcuzXFLmIo9ut9M
6b2zhxpf0FUw0X4wvOrYfC96RxvcNHOF2cief1iaSSzTouCl5k+crCe1WrbAosqIuZCM+c18Uh3N
gxjIsPdJt+a447YsRlgVtAee2/onGj9U0o0smoLZvTG3NrjjNUYZiu6Y5Dsnj9lGLO1VzU5EWEtn
/Rg8jEHqw+UBBtQJNYA1owD35kOajO/z0BRNTuwGqa0R7jKRjV6NSDZKfq9/VJP7JPuRYVJwWkqH
KRHLWeNOcedoeqDRwilyye6yWJDv7H/VzUK5q2RYY4LkgESQj0gOzXpiz2MLhDwqsBouRkP/XhKO
+7LcOY9Gq02WEtvYQ4/3jAnRb0wXL/IMd0F9kg9EOHC+exg2a+QOfGcYypITzBDzMnsUavciqsnd
U78xxh0FcEMkYb/W4MxIQOhNh8lW9Pn9lK6QdEhEfbtdY9BlY9UpqG3wSU+WjDQnMkJMp5z0LrGj
prTb8C6KRKva95ONJc5XkbtpkrWi4MYe2azr+msIh50+0fW9V8ywNsY4p8wGxZpWCz4i9fnotJp6
nKt5FjwtdmPWxgjniCtVF0Of8EBclNOk3TVgxFGyr4LMZ6+St10J53pT2pUgAvjZrFavfzEJKjfi
JF/kC5zjJUq+mgMBthxCaM6s9xBmGEAw1Nk9FQQNkSUuEk+RGk26jvPUgghFr9/HWupM+nuFCl9J
O4kj+n+oS+qgNjYJz7LRNBWkHAzwDE+IgIMx3LWadAyb8UAKxcs79VAugx8Xhl+qseZKaGBLnYFO
LzJdwUbueAt+CSPpBm8cyjHcRmZ5UunNMJZBqc8ntev/BbDiXTEp9yEUJ99UQ9zZXZF/lM3hnqzj
V0WbrjUlOXZK4Q6K9jBa0ufLv2jnjPzxg7jt1qak6xZSIo4aimvkEfiPReT2exfUHza4jc6pPkkT
BOP9ZlSP4wIs2TzI72VL/T5rFRL4WV4giTV5saIdiiT9Cp7ft1Oug6qdCufbd9er6FCK0YAVN86/
dfPyMgopWslUR0FFC6+zVky9CYVsdxwbndInG1yQ65q0l/qJpkGdOzLkPGs/+TIelMLuT6sTOcSu
g+GDGDWz61sbs1y4q2nU1eAJh9RsmpwaJXTSqA3GhggC3nOVRFX9Y3lcxEviEbO1KKn4Lr3R7Nld
PibWA0tNIVvFlBl0twiZOgNTqhKv8jkwkzPPHSF5wNhjpSOqa/rxMSWe+7Ne/WhnzXF2GoYJfUFl
TvR5uZOiaHHcLUMeBUz3Fhgrx8w+jlfRNat7IOUwgDcctBsR26HIKnd2SB3HFvCGYD3q2o9SWtzI
iXyoTSooe7CPxj0Et3vKw7EHTZdko9FCv54Mlyq3lWG4TftuLCU7TT9dDjl7SQA67rJCdWqg58bj
lKa8zWqJrK+cs9+5O2FNZXGfmib6pH/WWkjVq4bRQYrg7+v6u8GFALdgYgZbhxrDn6Y0NTMSEqtw
Ef02DR9wGkX3x25oUVXTklUgZ3CH/GmhHcO1KOI5Rp4dBrEUnLk3HfS/c7uBfq51DP8JJVc6KkfB
nu0uTTXQiVIpVSweQy+1Ug8i+xnw2vbE9Hvnu8YpnEkFxnFwVSc0oQopen6KbLKEfBOri9VozSSl
UVAk3bsCo5Z2O8epK1gZ+yu86yuyBbicYWF6k/cP6KGWU20u7JMuXnGogtFWV4Qv0A16y4HKgvC5
syjNRMNFUSmkninflK3zCsELYu3Bkl+tJHEyK/Iur2jXAiosFA92Kps8eKyc20yqWikK+uVfayr9
PldEDHM7Z0ozTRQlNErQWuZbk5VZ6Ws4TVHQzuanUUveVyPugiy6q9P+GmIAV0m2nBS9+NJoYD5K
wtW/vMSdqLi1z7cp2ylXa8MMwVOlLN+qgTxAsjSoZlW0zh3f0MAsBjSlqRH4PvsdGw/s6NhbOITs
WQva5tkZD9W32ZlcUF72QYoDKDrfewvbGuTu1lCP1TgPCyiq+5OnuLlL0ivL6cBtHF71N9KH6io+
SR8uf8y9ePzHKrmw1VZKa9RJHMOo6mdX86HOIeruzl7phasbofgpWudOGINFnDfTxIjxs7FfOWzq
wZpxCMz5ZuyuSX0N5WwUnUXxcv9zPtnhI0hT6SVJ8ziI+5uw+qBgUKAR+MiuCZwFKBlRFbcad73E
qDX1oZngeumG02CEHySQL5SF4V3epJ0LWrOezPDdOc34P9K+q8lxXGn2FzGCDiT4SiupvZuenhdG
9xh67/nrb6L3fDMSxCOcOxsbsS8T0SWAhUKhKitzKLR1yuIgim4SvEu09V5poyu1W92W1IKYKFgT
35hDWyBJsmLBADPT3UMhSSsK6ArIIsqyrUh1vCju8zSpsarqBAymHpTP7T3aCDPSKSZ6z4i80S1L
YjtRBAH4fE5Lg8be0VZyd6ikxe1UT3UT9C56jU4T1B9xjC6nU1+RgDEzVZnTVG4NGWdTtGL2t7nL
5sQ225GjgGJ2czZYPVbcgbhah77X/Greth6FHFX5YLmiPuTW0+vEHvvSR/YQEjVJyT7txc+Km3lz
b2MIjnV0K59Gdvqt21121HN2cG57uRBmxDlNGuNze2nQ/WLTl1mgPMj7die9LNCgqYPcqbz4RRdN
RWxG66MPy8UxwN8rbYqw2P9Uyp00tjNnxEOkcqPYFpWXWMLPfUvU5PFMlTWoxp/pJRnzauiKtkYB
huHcql+CIQR5U7m4Q1zu1VS2ragQRIGt73lik/MfPI3QZZAjlqxofhrfM/4Oeg2iYq9U7xhERhVt
6obHnljkPAhcwTUwlD27kTBp5WUHECM/t54UANx8X94Ipc43UosTe5z75PM8FwUq2kHrLt68V9Dl
WO6q/Xoz7SyRq27bMpGHqRTzA/wUWS6VWahVSCPWnqzg403AdhlZg43agQu8v6tH1G1o/gh55vcq
MQ+zBrIBwXHZcFqs9/dv4GGsvSR1at8OiEb+6uvOFMwf0Hnek0MJWiLj8bK1bZf9Y4xtyFE4COeM
kiFRq0CS+/2SNpCrH2vDLgq9tMsOKLPRROM3oXDky4Y3Iv3JKtkuHBnu65UuclxBD65M3aHWbV14
mYg2kgvrXaKtcZ/JURBV/a4eV+DuX6uBeH0379p0skNqelLf7lIVQzGhulw3oEe+vMqt7QUU16IM
BEzO0uIs1hUlrdAFofrXNW/vSXaj97s1613aPMaLIvDfrU09MsdnwZZSkkQtkHpErWbjinZD5f3y
gtjh5kPcsQXOX6pihQCBgsywTb/ReCcZIaazf1y2IVoF7xpROBd6a+LRXMV7qTjEGfH/xgLVGfRe
AfyWuxdkaYrGflkwQV+BzZLuqfUXeSZDLP+2wBzjyL0Hxcg7s1uroJR6e2kke1W0wMIb6PJCNv0L
IFuio3ypQKPv1Ew4x4MBFUDQakD+A1mK0fvxHIzZHZoDjh6nAv8657HVNIPx4v+fPS4W06Stoiyi
aF8i9tMvyY5RgTbF2wzedgolVJQYLUGE+kxkz1zuyCb3sZoxs2pS4oaDxofT90qyI5X0UZHYXetI
srOU3CRZ5uSG+dymq1AudNMbj8xzX1KaVaWdI3j85wydF3nkdv6H1WbZx4fBLr+Lku3tXbaAyySf
0Gn+vZ5DlLktuhqidf8pLIbRPvYtR+0Pi4tisZM76SzwpM+Jw7NtPjLKnTpVyrqxboc6gLrNzaQp
Hgnz752ueKOlONKy/sxM+oQyxntfJy+dpT2FZZLa4MR1tFK7NdPmrm/Tu8acXAtvA1mr30Ol2Idx
6tNJZS/G0o6baKes+TOEU371s7wPUw2C7WXQFul7EqnOovVf21a7n9Lw5zIpidMuq5vpEI7KupdI
6/fjqAk8euPrUlnXVChoYu0q3+jEXQvEE2bMgqmY7nFGd6YqajZtmkBvQWeQCdb2OD2jedsqWZuA
/ClSbkIIlfeQkbgcBTaCMmXdi/9Y4J+CIP0D33LcV0EuM8nFwq87fTe2QpanjQv1xA4X/NPGlKcW
Qo6BdmccgAbVgExjVQHtZX4XEwFv75uJFzS1VNPUudiW5WnaxQlijRS3O7lenKkrBLFlC2mOFf2x
wcUzc1wjgPlQCs7H4X4h0Q1gO9mThB7UNDSaPSntbfhFLjPpJWoN6kqD/gourf6H5ebXTe1UJPql
LNHjIs3umHaNM+nzalO13xVjLgtO6NYzFYKkf8ICl8+Mi7V2mm6AIUXZyRqAgVODIaLO1urKBt+i
tf5qWtNt9Q9St44ayW6YRK5sdfYamc6AtzT9ednvNkoQho7Tg+kVEzhy/hqFnNlYpvJc45VugV8k
SOETTY6MYNyR8eOyLfYl+PCkA6+uIStH45b3hlKPhyJclzqIB3qdIgWx07h3mggUlrKwJ7gFucPw
yh9rnF8MqA53eabVCPqQztuh772bH5o9vZp2wkL6xqlCoUiBH34OdfDNj2oB7rM2VOyiq/h5Cox1
FiBKFJjOLqCx24hSk41zhQEgNFowb4RaFB+PwqixpGhIUOWYX41QtYs1s/+/v9WxBT4eoXE0NhIk
q4IB5akChJ9raxft6ECc47KhjcBnohiLBoSK6bqz9CduMT7V9bQOlKK87cb8K0m0L2UrokLa8L0T
M5w3RGk6NVqx4j4ef05Nhy70owEGV9OKBBu3dfOfWOJynSSPelCKhVWgtn60KwFmTRwFrCmg87MX
yDkpjV0GhWAXN44xjAJKaAAIAQF2LqxbkG6T1taqgwycNq32TddnO0resvR6VoSKhBvebhqYGcYp
phjT55sr2TRGKJ/gk+lBvzf7pxT1ivlx9DQnafaJTwf/soucUxNi1s1gIy7AmbKmH3eNWMqojUlE
apQPFN94l7/hIvGgnIcKDdR9isWfvUlDg0y0q1t3y4lhzmvWZFxbgBfrAP25rxgkukGvOLGVuPmY
KsDwrFC2mya51arlpYowT2EOwZBq7lQB5tumDrBee0LHr3VeviVUf1rzYb9q4b2UYQmWKpgd3QoK
QLkDAQHQFzXOMKVymPdtDRc3JP3rZKWPoMwTfIlNE+i5skQLw118n4u2kSLREnEnquurPlsPQyGg
LNsqhqEx88cE+wlHr65yXXtjtWBichS/s6G5m9mFA12bQPGAQCgd0cDKpkWTXUgES4Jt7uxkBllr
IwlrPIjCoBx2rPym3Pbe6iVSkEElTORWWyHv2CA7X8dLXKxGgZBHHahFfU3X2TbMXyDrEXR3N62A
RoPgUUkUAFVPrcRmv6ZlWbVBk85uuvZ2q91ImSmojoiscGvRSmMp4yZvAm2+youbpL5TKkF9fWuw
wjSPVsIlTcNsKYs6YShcPiQQCNUlb7yzajf1CzS0ZL9dbTBV34Sxp9pMMFTfRa7oOhQtk/fKBSLX
OSuYxutyXUB3wVHH8r4os1Wwn1sn7Hit7Icc+UY7ZJO+aHDGZa793sLAXSpqbm1lRif7yUW1otSz
QepaBj5XfFaNDffLHcuMQDIjSHhFy+EuQ7mA/mlEoiZYw/mm7OP7daDB5dthywRrWVtU15DK8jGp
M+IIdOVlGsxj9VRK9S4yB8FH2fr6aO4D8a1RXTb5F6aqrFm1xi16w2CoSzTQ8UVuCQHgywvZAkGZ
n8kxoXgDnM3+l4kZ1UmYZ5gkl3aLU9xCw9odr+pduDPsz+KMcIZ0M/jhurCQNZimcTZE2tRGU6g6
bE5O/My6Vw1s5q+TH+/Kh8QVIZ8+80buDWDi8iAopaqAQX7+niP/jldiZOEY5UE36XjVdCgrpMvs
VEkUO2UyHUozeq3z5aqxEi/W+/fLW7zxIU/eipw75qgXTp2K1nFahQ95gwJ5m+UvhTWJ5OY2nPLE
EFdxKvVwmapCjoNMwuOto/ptMgh1htg55fbyxAhXlTAKtW2GDqtZB9scbGXfuxIE0vzyLtwbLiY8
k9Ydrnvokgu5ys7IqgFXOnp0E27GKNcawL0mjbWs5ushoHvdLm3pIK4gbCS2J4b4W0zSl2Xo1Dgw
NUAm9Hswz38dskedANduTU+X3WPrNJxY428zKo8N+GOiwCKTE4JNxk6WwQgUDRoWRTeqeyuOdRTM
TDNIszl1Wjp/L4fobR2aJ/RXevvy72FecvaBcSwZ/RYxcUxPLwNw3dZyWtdJEOu/urwZdkq7HCJK
Pozom6zu5wnQ3ssWtwoUeE5SKBcQEyQkfNZg9aQrTQnxgJVKp1+mr1xZnvVCPPQ/9logY2g//xb/
lL9dtstc9WylR2a5jaeTUpOOAKDeLXdmtTxkI1jOUzmwluUwd+OuMY07JrN52eqWczGEJNrLeLij
UHu6v6FSyeugI65X9HYwOrdOkyBVandYJEfuY8EtsuldmPUiwKuDP/4MeGR1ddYSBXu7oE5QPmtu
dWM8jzu8DPdjkJVC4odPxlZ+VxVwyeCNhuq3xiO6rAWUOehiZJ9F6NWNcaWQp+ixxXQN8VFMujId
6QYPqGvrYNj5LXHmnyXq/5c3eetao0e/gu9oGUMxrEpSsCsGAvarHT3qUPbuoSzFUFfjQ/9NPHS2
hWemiqqCt0uzkNXzda0Gwy+TWcKodpfvs9vebRNbp+CoztDtSJwisYk3Q5dwh0EcBMi/GL45Mc/F
/wqUUfGoREVgjSGwPXEju70aoq4OTk6n14SjU1tjvycGOVceW1UqpLjMgngfBpJtXtX3wy/jMP7A
Nep/h+bLOzlkFRQf8p0VRCCTnHbkrX+JBSdqq/qB3wHtJUyE4tnBE+CbTRKtKaQS8JhagupLv88O
kld7xpOGvge60D5xBe7FQsOZkx9Z5FZu0CrSaFxBZ+sheTT9dSejlcWwN4zdQAQP+cwmL1jj62LZ
aM5orn06M6induEDy6GTnQZUX+jq7mgXh/UjCcyHhp1uV1Vseqd47Q11rLfaDW8qjJVZ7tzYIjq3
raz+eOd5fBdqrqM6V/AACkXvlPp9V3tD1LoAgAdl+mVJ3uPoQNvnUhXkrVu5DnrjsklQc0D9k7ul
JAyTVuNQ54Ha/xikurMxDkxE99LWVz42wn7EUd4IXVh56NImRyhD6QdT4o0Tu/J+8cGy9CDCKG+G
LBXceCqg7IaCYsSptZWiFFUasJbuUXByupv1Y9z1V7WnYNQj94o7KbUVQflmK5s7ssmnVMaimKOS
tnkwEch8Jtej1FR2Iq02mbNCFJO3br5jY1xaVcdmEctSh+18MoLkEbfBtyiz2dy97BOg1oijHKA/
fxAJfYh2lnAXfUGjJR1D7Cz4jw5qBmoCuwcF0ugl98mzhjGa5SNGUe/5cpDYyvuPl8u56DBq0pyX
gBPTZLbbJIQYp5tRkczm5n2LzImaYKQE1SGPp9ekNTPAagu3Meb3SauBn1+z4hZqx+ZezcnzNLZ3
6MT8Uoc2tGc56yF0onuh3HuxZUZ2n9aPepm9p1IJxt8aoPUiflHa/kVK56uYgAS10m8LzZAdZWhE
TfLNU3z027kPo2q12ixFnwfFmL6vtHT1Ony4/BW2P/6RDe4zQKcwhIIZPgMLmiB6cOO77AW9MDeG
NiI+jlPeCC8k5sl8wD7+JlzgMMES2pc9vgltY8WpUgPPsbyKnagNY7sGYkpN8K6PIaubV6VjSG1g
QXXw8sJFe8sVdcySZGOGedXACGtbn177+vGygc1rVyV4WGsYQFTOZvrJEs5WGGJnGdyA8Qkw6mN9
X12HNo7UTliq2IwfQMegXqGi8sLTPpAoM6dIn/MgfPmEtD8ZyDkeyysd93xoF8DZSu76NrxGH5cX
urmTFMx3AGKBMoQv9sREn6smlnOodYEmQb3thWCRT/77M4c5MsE5zIBWvDwOK7p2eAEpLrkyrefw
rZm8/jXEwPYH5h8yz3rMZVt+S5BorF7hTq9m8zLhOHfOtKvr9/SnIhqO3wphGpAHuJE0opyNc9Nh
HtdVN/JAWzLdpbLpKph5xb0oBC9u7fGxJW4DTD3N61yFJQZnzlAOn2Vb3bdebYc2/YieKiFn1JY3
IVMHkI6xwJyN8kIMHfmbRHE+sgVwJLXPdp2M2n+tgRHGEtx9m8vD85ZNqqHhzdM31HKBuTGDINDF
+0KZ7LaI3MtO+inawLsQKBN/m+B2sMNAetxNbAfNbBfq7U2kKRjq0mO8QaZC8hW5BAMe6fetxpSo
rOdyaiB4VWjPqMsGqZn4wJM709pCtadwlwos36nyY5Zm017a3oMyHkh5+u9130HQXdauK4jUL7Xx
fnkZm0EFXWawn6p4s1Kei3SJqFRkesrqxJhLc4Ybs7fTO5YkQPvcGWI7h1jHX4TKY5vcwyk3oNY7
IOEJuuhhkEenNIV0BVsOcGyCS+5oSgdwkiQFUhCQU7MTXqG/VFg2mGX9yseEQn0jejdsJXd/bEKq
6zShHIpIaiiBzUWX3aKQ95iSxzjv6EXSJAJ3b9lCdQ6z8ew2QOv01FakdtCpg6YIW98es7vfyh6p
hZPgsQ2BQT96Mt+A8bteRUqKbN/OvP7ILvfpWjnvrWXAm5cRoSo7Y08C1W0DkYdsuuXx+rjvV1eR
bAyShRsdrMQE8PX0ybpVHjtfOcS79BD/VEVwi8349GdlPNM/BqkKaZSxsqQfGjunjV2BhQhZGXJz
zF/UuS84eSwRurCVfDs/rEfMfXcwyBIlxU2hgKKnNpu/loI2yH+K3h5bHXbQF/z2mU9d2qPnVRMX
aINCGAbif+31dBgHB8HpKfYbN39HrFIWQBd6VA1E52IzJWTNamQuKBKdUbMtnSHl+owYk+TqIZbW
2CHZqoCXgtwqJHsaZNlvplGy1VkFYlOrvkZW6UmL+aosEKthCBm3Anek4I7YdGWM4wKXQjBxye8/
eqeQ/lJNBHDSak42GZmdJOMhVafYHjMDhLjjGzL12wh8Ubbg27NE++zbH9lm/370KRISZnKpw/by
gKrVHqOesj2ldnGtOIB2BETE5LAVDnELmjpQwZhh5bFEuVVDbG+S8HyvcFyBqddLS9AF3KxNAPam
UBTkVOBUuJAEZIJRzg1CUlbSwQa4qPZynb5gJO1qiIkvSWD9oyhmL23+c6Xxl7aZBa/rzYLg8U/g
olOVwk0qJoKArKay8x/yz7zE0zMHK5/mVH7+jrjsW/eVXzulIyoHbsesow3gYlbXg6B1nrEB8T57
X68ZcIW60fXy/Z+YnN8IIWnbn/X3lvO692oUhXLSwqIc5Neja/zSwOKAwtQ35WAdiBMfRPouW216
erTDPI5CtxqzTkPE5d41gumgH3SnOqTPqlPCsuQZ1/MvzckPqrv4wx46n4LMYTNB/rPFlDs380rK
gSwwL2UjXOy9IY+jUEBs+3D+2VXuBVs3NeSbBuzqAihC+dTvZmfxmb5n5paOKCpvfUId1Ig4NkAh
AZ1yGgmWJe6TLEFsbHTUUiNk350igNuITLBc4ijYQJy9IlIKE8rcOFaUuVIpQG9sdXzRNP+zCu7s
Z01ShXoHE3ow7uu7GNV3M6ju44O2F0TOrah9bIk74nOc4I1UwhKxwwfyRO5ZAkR/5m4PoVLU3l/6
Xe/NHsTPM1+UlWwlXce2uQNuVqNF6hG25firRFafWpk7D7kTTwI33+wiHVni64SZHta9OiKVbMHY
sHjJ1Uo/SQP7X3jru3R1qSChFCyNcLXCJA7TUrGQG1j52jihYj41/XxVG/VzOic/Bd9wy9hxoswZ
W1slapYF+8hEZrvbYfJK1PIBkdoP/ooLsLgrX/TQLWdHFD82c6Bj01wAiVoQGBUmNpaNEK8o6A+q
D5klz/LYKGaP3md7I6Xe+CZYMsv9+Qv/2C4XU/R0ATBbxpJzqJqW/rhL9isiiroTfcitCEmAB9MJ
APnG2VR7NmKeKW4HGBq/ruO6A/7BsabJE6xnK3k9MsO3SAbAHlrQa/+TvJLr7mV+pa5uyz7E6F8q
gL6DywbVrQ00QLAATSUV0Ff+Rd92hZRpFB9uitK7vDE6T1Xyfa73Xt3GvU0n7aclt/cJgLneCD3S
Eirrslx+JLO6gyiNG1GjtSH4iP/N1a4e+tQuR8B0zTDrRTFqqxx5/FtZQD4KuCBSt8IUyOp/JKfG
u8grQMjmQrN8J+6CbkX3Y2PcBdKSSlkL0M4ClBo7sQYtR/n75b3fTGxMMP0rFnhWLMy8nq4nmkY5
VBOIiHzqGazPrC1jOsU+fbQOKvg0IlfUT2ZRnD8uxxa5KB8nKNyvKdCA9USuy/4KAhxObFrQZU/8
STF3ulm5gkWKTHLBfWyNtB2lnIXc4n0c7eXd9HMXeAjZjl6kb7NHwPj8o3XGykH6/HjZOvvj/329
KMyd7nBjSjRTRggnpdVo6xbx0vQtol/UuLKNEDJicm4T5S+Avuhx/d9n1fjxNQqZ1DQ0seJlLmyw
uGu1SCp9K9AfW+Ci7Vgtk5opkAOsgeYpcruCZpjUptdS2vqXN3Ar7B1b4uIrgTKlkq5YSyObt3XW
7XOrjKAlboiy/K3jdmyIO9so8OQEXZ800CjKeZmiPYIYwrm8mM2n1LER7kwPphyr1gJ3YACd+Qeb
NMn2ui/H9l/IegLlBTY91YIEDCqAfLU96qw2DCMZO9dFCuaU1h1dhhfBgjZ37cgIt2uAKA/rQBom
BCw70c5wSIcYknwyUHV39UshzNU234LH6+L2UNUwEDpFkOSQD+GheofsUdC9QE7xpUCZu7tGgSFg
DO3KPn8RwRW2V2vgRsfkjo424elpjnK9NJMFssddvd7Wcu3Mkupd3tEtE0BuaabCCipnJZUhSqS+
zDTD72e6r1bS2FWdiZKWrUsekFgAYk2ARs9o2+W+TvOwGhESZflKg0ZwOPResypuZ1avS959UIlK
z5qUTU40o1g84edMMQG5vL4I8Adb0Zmy8RD8hykivhdVD5muJANuOWDEbfiSs5IWnb3FlkdkHMnP
NhS2zze32AQjAGXTfAZ/66k9VYp86sCnihGfARNzGFMwHOOtZp7jV8XN2NjLq6hYtnUToELz2yp3
80llnRp5kTJ8cLQDfGs3+bovFmZg3s9fOMdmuNvOqoCJs4owDfSxvootGugxCmFDInhWnD9kVCC2
0ZpFJooQAxnH06PQWUYxkbAN/Q4vNFS6lGcmEpQ5ig4afgqWSdH+CS1yd87QQ0oygbIcaMJZl5TX
s/uLBIxbInf1YLZ06GS82PzIlDEDS/1kzUXx8yz75Wxw8bOS6mgesyJBrVL/AQCQV8aaZ0jzF7lV
gZ3sA7TyrhNjSB1rVnrBdcTSuxNf4YxzkXRs5HRRQScQZEiaowyjOg0AMtKXpbvOhfKO7PNcMsZS
iqPcOW9IsWq6JEEfvN1nxM59gL5UB/w8bntAKi+klT9L1rnVccktiRF10A0O/0Y96uzUMVuAjmma
BQjyWUhRJjmTVLDEBXGk+hLoTYYhd0cit86QN/KH1pT9zkgaDw827boOh8oehlD6yIme38bjcpOu
Q4yu0hwKsqftQ3P0w7ioo+VpiKfU8g+xp3bNBOcWH+L0xm63COmXzgIrtwtc7EnWRhqMFDywhVY7
Vn3QMBtw+XYUrAdCGadepA7FohANlK/dgQbT7borHDZfwRCDYyCm3r68ItCInpozQ6ROFciYg9n4
gSkmu+hFZ/C8wnayaZiEPzUxS2lkzKBx8dMp9XIrhhbAF9KObkK+aMM7Ka9L7blOPy7v49mtyxnl
Qls6LbOpplCRSK2bUU5sydCdJNnVzeCkdWw3lgAhfvZe4OxxYa6IIIyprlgkJmQap7fqa0kiV6We
X2WY+7m8ts2o9tvlz4ZiFLBeGItUlUGIWc0WxHH9m5w9ttkvE/C8y6YuH3sk9qffTslpiggDiH9P
foW1cWug1ZRZIlb2s8yB2zwukFXpLGFaHDQdcgtcqOLQ6JGQNlC172Yhu83a4SmZeJdXdv5S4Yxy
gSPRydQbM7ib1BHq8r9VRlipI/NFU5yiY8YFDpyxqRxSCbWt2Ue/1i5F/i6KG3xZS1XkWZn7IkL2
BR01JznErgbMHlADGPL3jVQInBd4/Of+Hl13ujS3o04nRA6wWzlRBM2bRlOdpusTJ06zRhQYBU7y
ySh6ZK8Bb1A1mNjCHoXl+K100wbFqd6On5oXMCDFLkppis0a0Jb0a9mJyniCL/i5/0fmR30B7WaJ
QIl2sT1UkaMbiWiJLCidZRB/DvZnNevIRlllVpiP66f0Te+S2GNsjSFyzrm7Xj3GbC7yy3Me1tNT
8NkAPzbZZgUZJcicMbqlXkHSkid3OgZVmVL5MH0RTtiJ1shFlK7M8LrtOzAFQ90HUEBGaY4XvLvM
V5pTgPm1yL9ePumCGPY5U3S0REVPjRB8QGWgJ/kOTGrBUpa3Oqn9y2ZEDsLFk6ktdSqloDOHwK9d
oLCbzP/SAhdECKmJJGddFQxK6Uq97sjp2+U1iILiZy37aK/SSlcXgvd5MBm/g2KkoP6b7/4H2TGB
L/CA5CVb5sWcF8lPAN8Cmq/wVIrZG/PFsMESuDjiF49wgVwykuZqZ0whcmaGHjR9jJ+45YcWsHex
/G99XWXrP9pNqSh7NVFwxUDKrfPogb7nPotTRPdVvz2IlyeIyZ8I8CODSUYMo6xlZAbg8JHC2onJ
bd/9sIb9v/QTduaODI2TnBeDgXTnL+RQRYti/35ka62VbpQK2CrHJ0YD374ZLwzyByVbSNgmVY0B
tfYgpoI/Z5U9jY2fOMojw2pTkmpp1hLcLwQMq5H1hon6h7jRPKmcXCVa3b7RWNE7AY8nenK1ZtlD
Gj7UCchGKHnpM9X0yqJ+zaI69iMSCisGm0/OPxfGJ1j46Be2MqAxmcaCafUWNbU7L/dRV7rrGqRt
hSky9AKkvVHvaf2UkieBD4iMc+EoXbturguEIx0DoE62m3eW0/7KVBs4djf2IID37wzytKWhKlnA
UiGnXx4GT/PHu3WXdgAOVnswJ/8PHdfN9/Wf3dW4t5E8LYtSjmbImmFchhh7ovxCdBNrXGQyQyml
XdkxXcR/1MUhN3pbQFlsxACg0HMEh4qvnSutWiXpjHu/y9Pew/DwbRT3npZPt5keP3VEpkFFpr2u
Do9N1/lUrt91ub7V2+yLPipO11l+oyyisCJwKY17RRlVWBhpDHkmFlb+ecyzp6+G1/xftA9Oj7fG
xbB5NufZyhBX2gLsZmXl9OX7ZY/d3mSCcgnIWxhf82nkkrTIgkYeKkIWyod1uqOQVK5k26zH3WVD
2ynOH0NciCRdqpZDgVplEYJtHr2W+Vebze5lI+d9ic8N+2OFe6bJtdaMSYVZ8/EruhIHzddQnMCD
44v00KHW1SNrTO4rd9qNgy2Cb4lWyGVXtZ4mcRZDjSyHc6SWXYHAXBMl4J+1+PME/M8KuZAWZpBR
MiHNHBRGt7wmFCqvQza+W7P0AxN+C0gLiGpTs7+b4uplKiyMVKTNDbXK50KboM+QD0j/tHEfDe29
WRHDpYs12VorGY61GNedvDwUPQWIdK0KABnjR31Qfl7+Sudwg9OvxM8zp71SyLTHTpmt5U7J1zqq
7WWGcue6ONEEMhry2hipjbV5xLxV25t++UKqL6F5GOs7q/iSyZldV4uNicnLv+y/PFF/767JxdOy
R6luUAloXEB5hyeqp+Ia3zEpF81LD5ZbCm+M7Zz8j0Uuptbq3EVUYRp2y390m2rNVuwqwIj1em8F
6404BxN4Kj9vqqyoR9IiikAme0AD2ZarF7ltvct7KTLCBcpMKWqmDRn6RvcYZ341+7MikGcSfi72
G46SiyGUqRSPuG5ndJFYPRtP0e90vh3c0GanPB0fLi9K9LW4KCbTuFZVJtRImofG+lWEb5f/Pju9
F043D/M1JEuJLIq/r6PtV2XgWQ9bf12+9ZB8aCXiGPpVNcmCLyW4A0wucFWrWZSkYIErylonG5o9
np5Oa7Ru12oihxftIBe/ahqloE+S08AEGaccF09RHL5e3sRzSM1pfOGRu90UEUlTsYs4vD8Xpg/c
PaMY4xNvXLzJJckNoGGCTTwHv3FGudAxToOS63LCqgZgsLS+lz6gjPtqv4wHoBgZRpqRFqNlLrIs
2FEethsVqawWOZUgAX+vt409qsKBH/bbL7gl5V+JFuQHwqYLwUjA9EnXnXJrIIdWbv6HtG/7xf07
IFIubkDXuelbDcGpWUBVluxU1YdYkgMNW0ZNBhG7v+jXcp+OCyM51abYVNAAZBxKsvEaxe9D/HHZ
KQUnm3KRoyjquA5V5D9SmEMF/lXKPWnaN8WdOVxVURCD4PKywXPqRW5VXC7UFXMB+WWkduYdPeT7
brccqtshgOTiQ+ZUjW05s/PPND7mowMmvyhK4VnguOQ2XGCRl2hYEC0lP7TuqfYwJZajl/SubXxp
eJ0A+bq84v9SOfnjOlxsqZqyaamkfJaG9MM/9fLRAMHdArS86DXEnOLC4iyuC5bK4ZKsEh4Cklzu
8zGG6pt005qqf3lRgtNtcWFF07KiyQlSyk73OwmDLKPodDM/uLQQLgMZYmMEq5cK8FileiZGJfOR
eMn4ZOEwJETQhPp8kV6yxoUSrW9nWSHshrMyP5E0e4ma3ZzOO51Wh65KrkibuPNk3Vqp4XUJfZZq
043L7qGjs0878yrpi+dEBW1q1sXQy0CapmgHqUcOkINGtWhfrZlELo3iwptmI7aVPtyXq6YA0BLf
W2RMPE0vBlHiKPIGLmoROZLrqcSylLsJNXEzquzUlSrQmbA3h+Jl8jXNnxNfdMpFd53FxS5TnleV
qjEKeP9hBOgW8EwxQvIKBA32+CK5hSCUidbKhbIEeIWu6bFWre0d2kIu+GEWyV8IwiWPD6IGk+uz
cOOQ8qbAiK/xOuurXa7g755tqQrC4ce/O2dcrDJ0qVDoouPOVkZbTganlEU0+6KDxoWnWbVimuTI
VrXyZi1XF8VldA1zEGEWbqE0grGRy9YwF45jf5QbA6WT0YLJiUZqbZtddB2BLqTZS7Wv5fTfJeJg
BDs1pplq2BhMibsDtQzmSX2teQXdOt5NPUrkxfRFhGEWrY4LWuBkrgGwwl5mSe9m0r083uFVaydT
0C4iVOo5pdvJTQrI3unq1nUktEpAmFfQWPd0qRm9vsq6QzSk38O6vta06CGW49eqLX7qRdtdrYXU
Pa0kAoOEZr3pebrYyaj9KuKuclAliATR53ICr8hc8ClWqoS9ipq6ZTX7TG1r15z03NMLuUL5UUQE
/l/KgP93zUJz5XQ79G4dpSnB+WclsOyK4VlYNtja/0sJ7JwShtt8PtroUM9YK1yAU4t6QKqTe2vO
FNuMzHt1GPrdUBqt09WGZcf/j7XrWrIbV5JfxAh6Aq+0x7R3aumFoW5J9N6CX79JzZ0rCs09mNHu
0zz0hOoABAplsjKLntlTmzz0bf/eQkkRd5gWjyWbvCYxvJyMJzUebmoCt9Wa9LmlzT20D567hnit
njR2Fo2ikET0adZzvLmFMaNhQSET62sAXbmy6a/StJIM+bW/NK8xP+LWw5V6EA3jXI4bPtCIhYSi
WmsS9C2j5TBJc6CZIi5Q0R3k/FkbLvpCGTgFQZP8gPLeZDdJ91KTprmRZu2R9KAcF+ynYDt5CAHr
watTGfAzoVrZSvWc0aucoNGdCRzarh1oH2AqY5Xe4P0ZVUPJsvpB8ms5skl+E1Vnpn6jkPK+/Or8
7K99CIc2hjg/Rqtak40e56OP3Mm51lbtA3rUHuujdVjVbsjjGqJHHnV+duTCc+I+isL0/bh58yM4
/yYzU26J/BtArTiuYC7xuPrusdyY4lxVBUKMrlmAUUisye4xxCOLxiL2a8AbE5x7sno00eUFkFF6
IIHq6M/Ac0F50GkH1IdWogpM47f+hLeptTCQL8oL9t3jxj7nsNSoIRH4jv9SRE8OEmgjXVMCg+Dk
6lfxKQPR7OVDtBuPbQxyPka3pGg2UQD2pZ7aLPyxtMTNSSnIJ0VWuAApK6OlUuS2Cub6Ppk/D/R7
NsQCG6Jrx3mUNMloWsQj2pkmiGLdKR0P8zrYHruXd2wf8Pdry3g/MpilNZp0QjciD20KSqL5dlbv
kkbzLfkmVjrPKCa/IotgfaKz8fMmbp4Doqepqg64aX/ydO53hzer5JyLMshmrlVIjYaTGSwQJ9c0
7+9K6c8uf81uV/BVbTmZ/0ftkI1xzqmUxTBomYpraNEv1XKn6adSVI0VHEkejGQoQ5rLkHqCDt/o
jJPk9kp4LWuLJzgt60+94KR5BNJorrRuUJ/3V3nR/5SZe/TjQL8K5gPUmWl8JzC5W3Hb7B7nRPI+
pUVP0WpdMbZrm1G5UU5rhCXG1+5XLje2OP8h5c3UkxG4vLXpoaFOGum2UtiNuzie6SfuD+KhDLx8
vrzE9S5f2lTOn+jDMNCKrcD3Uv9KhgnMGd8bHWWp6tGS7stE8wxTJNsqssn5FzxzIy1mIJdXrWgA
A32a99csD2+z3HAXKQ7MoUTfKTc+XV7rupYLa+UxS2jJaUVcT/iaY+ax7KxjoCej32PQvA2JU0bz
8bI9wSvLo5bauGbQ3MaBLaLQIw0CM+P7H1iA3BABbSld1RB/j2s1VTITzOihcMmobWUkBKf3JGp2
7t1vSGup0IzTFEXn55LmxGDSlGpQqJx9ZXg0lFNiCQK9vZ3CzAqI/0A39pHAujDrrtYSGgXlkntK
X9hSaQme510TKgQJQIO6EgRxW5U0SteUWVIHdXNYitIpYyJ6zvYi8Z9CiRhYA7UGPwiEjmW6UDIm
P2f+x29R6Gr24DFPsWUTNCk1cydfds3RYWeRPsXekw2hBdmULVW3PoikZEQnEY3nJADGCF39Ij50
mU5tdbTe5GLxL5+6vQMB5m+dmibFxBxPNz4UE2a/S5YEZf3Eoh+T+pKJOnB7VxVMvJqJgThIQfGA
CEaynJlTXgV1Lh3T2fTzBoSng3Yz6IY7j5JntSL+oF0HDMEhlYK4D+IYfNcPE2lFQsA/DYQr8+rP
UmJnHrAeZwauS7s50pUgcVWSmFpRPLJ3cMDcDqppbY+mV69zjIusmIWVCiOtbS1ZdRBUyUsOTUBc
60tt+LRwOx367ysf5eXP+bNGzvtFwyBUBv8lKCl5WaqyaCqzxZCsP0btM0krkGYl8Zs6gEYlnK3y
Kos1cLtrZv04QWUPHH5Rd1VLlWdhqsUz0qg8YeAncRLdfK20xpdpBTo47dwP+h3qHsRpmvigWdOj
Xk6PamfdAryU36TycCOVys28aEE5T1/kKHkemerlUv2isdaZwVSZ0PqxK9vrEGFLHXWauzSA+S+F
oRzbpJUcXak/kUh6NwsZHG3lbNqUls80CyUnnOTEnTRwoxZphx2dBw9TeoUN/va7WC7fc2U85lZ0
LObwLiy6z1XcnopF/jwM5psxhfem3qi2weTQxpN9XS0yUiVyBcGnh26YHuI5uw3l9K6Qp+upMVxV
A7DD6u+aLj2ySAJPIsh/y7FDS2JRQqdakOO0cXJYSpTRpThRD+ZYGnZpYr6yAX9j1ZBrcDladlQO
osbkLlYFPBagxFL32HwtaEJlfTeisZxjsuX4FzKydcHB6HU/6afDycFe2hPa9XNgfe9AlsbAbbOO
N4jSsj0/tSpAqDreK/KB4qK09JZM7QRmYVL+6IzqaCUQvDb02m5ZIngcfwaEH871xtj6JGzD/Laf
mxiDxbjQuQrVAMlWzutgZm6zATw6+aF1prOoJLrrHDdG179vjepsnpmpAJsQ23SitrLodqiIdJx2
UxgDvgrksfD6Bq9vMY+qheLLvDbXQS0zOrUf++VhcULbMEELJEojdlO1rT0uiclY0+djAXs4ZlBm
SVWK+n/afZLWSb14aiK3rdQTSZYUESRCO0O3UsELvosz2f4GLpfp5ZgsUY+DDJXN1qtM1np6pT6M
spLb2piDybBsb6ca4YPWSIHVmI9ypFw1qjU9dIzIgp+z67TXuWkTjK86KEN+/9DZDArMGHTFPjW6
x6yUH824u21bKcjDxl6W+f2yl95tMRm/7PGgVloqC6RZYC8imflghW15AmYJ3IFVDuEauZiOUdIa
thbNiRdFNUBmLaTEjdbKXbWRFFdulttBJ4JYYC+swtNBoKEIZY4PvCllsuh11FeWb4z0i65O75GV
iOKqXRsgaDYtSqEMyQcDU5N2VJVSxO3/gYNV5Kr4jl4b5qsLtzUdJToJq3Hrgf7gPDZGV0+2uccx
nuO4Rev+/w1hamyMrWdtYyyJ6RL3LYxVWYVnIR1u8zL9gxgb3BcQrIJaFfQBufM6pE0aa9qEBcXn
SnnUc5G49K5PApUCGAzAqKAZfEeiqIoB+BR5TdCjwzS6a+wy4JtBLFQ9pKrwMdm7geDulkERAXkU
EGH8vmtkLptqjIcyqBrNNltmR/k7rV6mOfZCxbt8/bS9l2trjHtMKGheoGin4DFJzcE1avUG2qj3
CSGRu5iQYSn13mWSloJgszxIqv6ipsyPC8MhoBRPdXYrFbmr5/OhUNKgbHN/IcTrdK2287a5DpOZ
QlC+Tu28rF0EKaFbGSgeMgzF2vFCHgdIotvFRELHmJMUsYwK7sOsdUFI4EcR+twSEQHSdn3+dsnc
UyZFOVvyWEmCpTfcQXpopcnuQuoW7Gs21M6y3JbAy6h6f7i813v3fWuXu3rSFOdJKWUArBSgJwRn
K7SNRD5lPe389TYh1kupCSYKmSd51GgxVtVirhBTkIO/pahMy19XNQ4JpenF6a4QOS4A5lRuehIF
Qfvn9pdt7i0dq0RN8gS3XT7pxaMFKmrpvlleFFPQezb2sqjtIrkLsuDJ6OPZtPyJke5UQ2bNKQep
tJUUis4pqOHCGMHpbJwz2j81gEnbadcdcjn9Ik/huzJXx6VA2T7Xk6/y8LVocRRnVPG1/D7tizvM
WCBoxP8Ud71px1WJMFKbQdA1V4m7oLJrA5xzrAlGp6L5NE35bWWVtb32920oAAQMc4t91LyrbUfd
vjcyexktDH3XDChLmb5ObHg35Pm+SpYXA73bSA9v4AhcRhpiS1F9NroQ+h7qUrrJlNfr5PbthKzc
GUz6SSrmdxVk1YJHX911AyDtR4SHPBvP0e8+Z0mlVOlkxCAt6bWDPClfEi3F6ZlbF1y3N73ZjUEp
y6M9dBDVzUMlOVmpjJ5DrSF3C6eV6Kq9KprYyZL8qJbZmdEu0IblSJDfqFb6YEbj3VKA/zBd2usm
ya+yfhSd/r3HbRVUVZB1Ql2Kl9hNC9NqWWOSn0AB8h2zlUfpe46Z2NwbFvEMyb45iJNhaBJCNAb3
vBkRK+XGwtPTVwyctVp1MA2a2abWHOVF9rpFP5kKVKyrpnsnYx+uaobnVq7yhz9xLL8uHufDY/Sv
C9rg4k3dV2spbQaW4MsW9qL/7Y3jXCYo76k+D8hvMAAwujHVmJOl8iE2GsEnXH/qJf/F+ciW9aQc
QGfpF1lzZXXVG+vGT5fXsu+moIyB5BENQF48aGJVgS9joSxgwAU3Pu1jO5IND9pYXhSLwund+BYv
+d/meD7QotYtaH/A3H8h+KjxK/bafkXjAtP2/2Cqefc2b2xytxmMrtMgTzpiovmTFml224FgtYAw
qiEit9h3xb9Wt16RTYSHce3cJJAE95PiEI5fCnqIIN8DQT/k//R5NiXB+dhNlsB7h7DIVA0oIHJ3
bqF5zfT1kRmB2/2KSwbEA3Us8ik7qr4OoEMcCp5tocl1DzZrlOmgaZ2KL7gyfvfHVfW1P+iPq+Zr
+w8413evgI5iLiLalS+Zu2tZnxl9liagCyFfl2EChJF5f3ADNha4S0Z6No3quqA8No4lVQ+A3H2O
9CK19ThzaVI5l+3tHpKNPe6bdUUYMs2KiF9Y8muMJY1leojGuIRMRv6tYlBmJ1Qk8bpbJgEB0H/3
kftsadT2OqAplh+Z7EnSu09hJTVOJxuzPRvJ65JCb6+vjdMwGQ9pLk0+KY0AG3NsK/PFas3S1rp0
Fmz97s3c/CguW5kziJoZE7Y+jIy7IV8ri/MjZAt8EHCJEMuCg8RjiJOpyuK0hwgsWYwvhZFeK2Mk
6iTuPoG/1sMDiOuikIx5xHU06vv2GL5AM8pPnJo+qn6N+W4Rmli0JM7dDDRLe4rGkR+CEAIV5bH7
fvmo7sbPm/VwoWUFDGVlWIvlS3pxbWK0QtW7gCXxqwVNKknqP0u09+NBuI/rv/vh3dvYXRe+8TFF
Y7UVBKbxhFvOSrYGoM46mk8d1O1Vf7mO/72oD5Bvm+vBQ3srtdYhKQamg8w8M2m2Faghy3TxIcfq
1T0VnPv924j6IJQkIEMo8902VqFFEesh8TO7B1ZNRYCLAbgQZAAdiKOhp6b+E7aD3fNiQn0cKdGO
mJCUL1GGaMLyQcxCAtAdQCgC1H+ptxrVGoCfWgek/7p7+RQZe1/TgvKWoa3EeR9qaEliUIzxUh8T
VbL0OOY/QjO4bGIXfgGeyr9t8HWzcCwSqpToKk9OjZYOWGbf22PhgQG8BircCLrjckLtUPFUWwwM
388XLMPSUHNBp4BHUPdp2yyN9TPCkAa7iSe/NdiXKNZOmpIFZaV7cqUcWSvZs9W4UkNvqmX+UuAz
2UYJStxxJKnNcnptMnSjav0czsQZaOqBJOhO1Qcw3EzVtTEuvY+J28mmkeQLNnANgj5cuc0SuPch
0xYjnGq0h4bT37PW4BcFCEKMS9s//RZFfrUKcxO+1LdkOaWj3hdBGZHbvGD+FI2zHTHipGHXBlrK
voZR8Q3tzuteC69RNlscPR4fmdI+sNj8XIzWv1UWWK8/UVfWWEWhKj//TuWs6WMWJoEsVedsKe4V
ZRTt8O7t29jgnFqMHsgqUkX8Ul/crCGu3MmOBeZP8DXbRfIsIZWkE3RJ/QS7MWU38kAhBHwQfOjd
gH/zM9bbuvGt1WgtuUQS0GVcTd4qYAORgxHjve4q1zMHiHjcqPY6CV1QYbl116+jiA7y8z2xp7ho
JEyGgEJjfl9J6zNvOYPN6JQ9AaLhiu/lbniBqJFoyp5cz8CiMZpnwKLqBTj5KPHrwjpJQ+mnRi7g
B917KdGiWdPtPV2apKTETCsToPwmfZPn/JoO7dGQY6/Jx4MUN08QynkzpPCr4Gvu+daNXR5cN0Va
FllWRX0VOOwlVFqnUvtbgDKv6j5xIy1BiWsMUGxx0hJSv337fVHMw5yVh1mpT4MyC/Zhd94c2Qhw
KtANx5fmQgZVSrK6WllSUkg7F158232t/fQ2le0Vhv1TbTGoT/NLhfOVO2YnSM13v4OqAQGC705N
Pp3twVDXxzHSha5J3EEZAFRHfolmUTs+lOndgjnHMXIuf4S9gN76ZZPPafM86ZtljDHrn8sPZaa+
5dnkFyl6RkNzyyr06cZM8N7tfvaNSS6lVRiqwl01Et+cBmew7jKQu7VZIthM0cK4+FKfF/R5Kmxm
EVso5shBpumqPXVLYJayZ1pzBPJGVeCg9i4tCKchIrGmezKf0iYVqduojSoQoL9W9T0mbo+Jbh26
VASy3c1kt5bW5W88YTRMCMxK1MdWCY3xTl7F1lG0vF9VSAfJGd5EA2R7L8DWIJfugDTebMcC5YGp
+N4vjwYVtaV3yysbCzz4baasMOMeb4zyqC7HyZPszoEcT+SxbytzSq1iGltU6N7tCG2Ncoexboc4
sXoEs38CtN0/kzD31/H4OYm7+WgorhR9t3ZocilPnC7JPqGCbRziLuvs0iCTW7dpZM8pFRxL4So5
x8a6WerSlpKf9LrL8dckzj8i5NkLx7Z7ygULbWJGCwi1yF/KG/L1qryhjG51/CfKG/ve5NeeciEB
JjNCTJMgfK0RmcgJNIejyZV0keL0/oXTVigD1Q0TnFe/X7gmnJTJVMFoXXmj22fPlt8ELXjBO+gq
g+xvhV1d9sy7r8HG4OprNodFSaMobdf6wlLUdgw6uxeiJK1tjOhixAsNInBm2AvY+Vx5zB4v296d
9LCARNTxCkJuxOAOTJilplWz6PeI+p9Neuy/uhtb3HGJejWrqgy2WLCiz5Wn+l09SXbU2m8/tZVd
GRw5CcA/rQ2Qknj6fPcEaUgfCMbcNYVvmBhDCh+9jgiSVvGonh+KVvVMrRaE6bvoPWtjh3uRYDiZ
SIt1AuVk2OYpfGH35RHRD/Eir43s/zi5XNjN23U7G8Pcx9TSwsrDGo7VmNCvlc5LQpwRzMHWeARn
IUpootOz+1YAoqjoxIRC+4fmTZQtkMgu1/ah6nQ2JlsqdC2B2gJeHGFUfZIPikj9bPcr/rLJl8ig
gtQAegMaGQ2TWLN1rUDvXpyq77o2oAego4l1fVBAkHMjLqIpXjEXJPid4EL4Hq7ngc9qobTwX1u8
A0hmfagMnEuk3WFQ++FRu7auqysGSeA/vAUba3xlF2rJaL8iCain3MtSdpDj+hBZy78WqES2ul0V
F7hoaMAiVcdhjK9qDIVuKUKEO7h/Jn7tIBezmHEJML3cYe5DczroT7rspgvMz5mTTiAJASZLtatb
6Wh9u+w997JUy4DQCqRHUCDgVbJKrQe1qTmXQQwW2mVprpoMEGGWuoo+u90oKtyu1/fDOdmY4/xn
H5NIBcIejmR0rxX/N/pn8djaTy3ES+a4h3CswKEAIpkimJvy3FdEe5qJGhT5/Cwx9W0mXQUVFOkp
oeaJtKbbpQT0PVBrB016xgwVvfrKp1b9HUJ334oo+4Jm+7NUTM8tk11d61+qvn8CVeUpbdWHom9L
e+mG26qESphcA8/ajIUjNdK9sWpKlKEzGanX9+WNWRr+UEkJ5jxTVzWye03qkFcM0YMW64deayNX
YeqtWWW1d/lz74cGmw/AXVQInnYDyxBdZekjc2YXYzhQ4axG9JWI/U8oRXaLUNsTxl3WvK5LpSyQ
qKJLH72VRwv8odJNFkjfwZO5DoLWjjgg+V/WCUzsit+HggJ3nYyJtp1BizUomLzXvzgN/5r/fBTr
E+w+WsZ/jfFF0aZPaG9loE2RxzcmedF8WKofDKmihiI6EbzNu45iY4zLAtoeIK0cvDs+I4+Ql0Tl
s7YnVYSi13ZDuo0ZLgLQZ7OENi48eh93Xwt5/qaMEH6eutxDwVHypqRQnLwfDdcAUJ3U7Aj4uTsk
EzgIM3W2WYPCXqdMLYSxJ9UdNQjDQ6TqtS4wepAp6aG3rMNUtq+NvhwXJr+uWJmxBu6dGey5TvJ7
tcgyl8SSPTAZLGgZGc5KZ7xV0wr00oHp19NPcqEanjHUzK6mTsDq8r8c3F9flQtFGKh2q2FVnfg7
1lsFdrSDFGL6RAsUb2g9MTO46OvyDrJqQZNtVdDVWGq0CgZHiVFqqkVDqfuLswAZBwYWvRV+gKfo
IsmSFAmOOJg8Wb7VrpRDeASvi0/eF+1k+uVpOjSi3G432EIoghEUQ8MYOueP9bYw1K5GBafFYDgJ
2rtVGHC0AyWwgulWXJjctUdViFuu77jMq1irEYkx6gJ7URjdg+b1LAuFdnZfNIqeOTAdBAMfnHtT
2tTSQZKPpss1A7E6rx4kftT2XmyUlSnyHQUDLnzACiLLzCh7nBCjgP9cIoDGfKVBLll+ZuTz5edi
7zRubPGBajHVU5QbIPgy49qnTQYA9Ld+Enbp9vZwa4ZzaR0e5jIKsSTzeu3R/fs93K3fEDC4qNhD
HSMU3N3Oqj7NCrlB+RITZeZX+WXlENMC7Yd+BYpwPEnN2+Wd3DuJW4PcvZ5CTU3qBgZDLfOyZHIt
Qu3LJnY/1pr/ylAKkgnfHJMSEJ8TBnohopbojUErL/rSjT8uG/lYnkEr6ZcO2AehnKLQkkmfDTiI
yFt7m6lbOMkcjA4NKldFX1XgMz5s3GqPYCATenJQcuM7RkU7dHltMei4WaWrzMQ1K0GYL7LAfZqs
gtTuMrWWr66cs4X21KTUvbxruyZQnQB4SANOkEeLaxoUyHvU8jFtYF7XwF0kQ/Ny2cRHioh1o37Z
4AloWTssRdXJRaA1LvHMa+uWoe2UnMbDcm4P0RHI3/FUv6ydAXHH6cPZ44xzN5gaFV1ajAeB2mq4
wZOKeZIaUyvMv7zID4EWZ4YLSiLEIqBdtwqQZN/IRhJE8QGQGZsuJzD+OqlVCA7fhyCIs8e5ibbJ
6ig3lSIYh3ObsxYQs+nzaDVPy3LQ+9yHNsqJjcCEXV7m/iXbfEvuSNJF79NYMqFbg97h4ppOFUTP
6yNZ+Wgj/tuAklvk+m03xTstLNVpAKbZ1zWQsS7kXWP91ZSLWikfGac4O1zq0U56pVFAvX4qac+I
pVaAeOxbN+8QBobOsbFmAreiWav1X/0tBeSscu8zZg0LzcyxlS0dIpvKzVNr6Haef08z0VC06BKs
p3ezkXmd1mM847RkKnP7ar5C2uNgcO//eCi51AbkiVPPUpj5S/AxCwY/PogJRD/EGb9vHE84K7E4
B3J7svw2lbylz67mjh3DzrzvanKMkeJePvOC78SPEChFmZqtJpl+GEJRa6mvo3z0s6Y6JbGo8yW6
Xjy7rFkUZNZVuEpAAL6CZPmUBNaXwZXdwi0d0QP2MRXlNpJ3IrlhpNqI7/UfKgpg1dS7lYhilek0
7pTj5Y0UvDU81yxSFtayEK64TbJXXRvuMaj7cNmE4KDz/QWmVGNJDPC1NyWo/kYSAqAfUZQ1hCDY
1aFfuL08wyxAzFEaArDi69f6iXbucp4rKInLvuZZ8Un8jokOPectpmTKQlVPMONRKl/Qa7sFls1e
eu1Kr+JDGf8f3zPCeYxFTVUo/yIusLo5iEsINw7xTQkeD6WK3dgcPPTYR+fyxxOefs5/9INRKvqC
r8dOYaC50QntPTS8VmgIOEZF1tbTfeEL8ilErcygn1fXHcVoLfRKVnihZ4GmV/X7gLpUMKWz7thH
cwDAIWSEPLXGfcCcJOUqBmz6xaC/ZQoJ0hEz4kuV2TRlR1qD8yXMni7v6J7rQniKdpuuyUA3csHP
WmWU0w6uq4VILS0xrypph0J+sSYRhPoj/A6+ZGuKC4CIxKpUMuG5Os88YYIovE5uMHkElxJezQ/6
bXJFbpmr2uygfL68yN1jszXNuTH0vUawbq6v28vkGf7K3jM7xMaqHXHi/rE+wS2Ui4CKMCuZWS8r
ZkDxI9mbAvlF69zcJ+58Km8G8jBfl46oj7kbo2wXycVCRWxIrKiSLABP/A/lNdUdxU08QMgew8fw
FkcWqrLk0F4Le/u7Z8i0UBZBLWFlbfk9dmBJl7CyAWExOsI66Nz99ZuaEKNzpjvlARORqxJpcZs7
/7oBsG70xvD6wzZBC6PGUk71SuIoE7icazNDKhdFdhl+k8pPf3KGNsa42xkqkdpNBQhp5+ms+Dp6
iehv/OiZN3srp6qoqbL3Tm3XxrnXTJ/zMjIzy1dYNtuxOT2V2WJ4slELxMb3z81mYZxPnXQts5JJ
ISg3L/7aF85fZ/wX/VNf8nRIyUOTu6zBSCY6OHuv/WaJfNaX08HMyAgSgXyuvkx6fDRmzRN8NZEN
zr/JWsH0rMIRmSA7EAbRufDGA6Qfv9KgR+0+fBBew71nf7sqzs2pnZSEqO0WQTh75VH34kdcwdu5
tRn2UbyJgnPCa4fkXV+geq+ZPktPDRntLEudXMRdvJugbxfFubQlkSgkaRCYWbflU3nHbowzzZ6W
twwyjFaAGnl0jBRbjjHenT1aR+FLvH4m/mnc2udcDO55Fg8KzmgeeX/rav0UGVypSf4k7doa49xK
lMkYi11A1Uqy2NZYYhfSuyRfL+O/H7j53YHxBVhGFAwipoihend0dadz5MppnudD45o2pIO8RvXY
4Y88C8pRqkHBEfWB/4rGco8mGqKaLkH+QDKHDelda1aCaObj0Pi6uI0d7iKkzdSMfY5wJo+qH/Bl
HlXnALxBXiwXj0mUu4bCnFYvPCisuIJrv3teNra5B39CIJIs87D6tBWpvpz/FsgQP/er3/9wNDem
uKuhzeNgRRRHk1WVYw2GzVQMSlu+Hn9honn43cu+scVfg7mEBltsmT6ZIqgDgsIGnVkM4ASXt2/1
+B+WRDCEYRFDJ8DS4O+bdzXMW2aWWmr5MZGfpH5+LageIH5ywNP1xdK6YMzjQGpE2ebu6jZmuSev
kVsLDRYcTC27mprQbRfL681Pl9eGBopgddx7R8BtKLcDqrJg536huu5HC1XPeV3So7WwqyRuwQQw
t1Zg6uMPIx2vyrb92rbL+6wXD7rZfDMbwIP1WT6hD3UvWflDB/oXSGrPL9YygIeyYXbByrdJJocB
IOpsAu9/GGL6XaXoK050cgqWLw56+pjAnOXSIbXE3KZGgD82xeDROA/MGnO19dwf0xCUjKVuBXlB
33UQvAxhmtmzrBsOgMyyOxRR6kCf5UqmLHfmfgEp+vwy5UXtjVkbfoXjDI9zGYGCvD6Dp+abBm1s
0IzZXfrVlF6iQraboQnU5nNmAT2hHmXQE6rFsx6mQdtrtsyU19jSMrtRzdqRR+vLQnQ3U8k3ZjxG
lX5e8tGRlaMp96Uz66zxwkoDp97yAujTcYYAYAXBDFuvr6vhUauzQ9uCYXGKbSO8UxeMXWtF4ar6
9zltb/Xw1sgMULg/q3GASNZm8h0tXnOmHWk7naq2C4olPZRjuwCi1tpl/phn59Y0r5qI3HeSHlD9
uYWsiY33InfAVOTkFsPIonaoanKTl49FNzljZd3KcEcsfAMxcAD5WnQcmJePT0ld2ePanp2BQ0fa
BbVvD8pFmDpZDnHMzuBI9hOrdiIldUP0OCtgJBQGuFU8uoQyR8Ltp1V2kxRFZDdWVtpx3ttZ8cOs
jDtNMeywI59yy8DQqP5kJPpd0stvk6L4rLRcpfoat7FvZA+yGZ/LLLtV89mJ9Bj8l6m9RINtpNYn
NoVHveifR1X6XKjjYdSXG9ojIx0Le47low7KtVp9nfTXpMWPBg5ENZiXxo3bQ3tDnuSbMdWOKUnO
cakFvUpchpC96L8t5WCT2bDTtDumcmKbMEgwjFQs0JQA+yikLW1lwPSXnJ/nAtRZpowJNAJRrPkW
M0f2LBn2ZII3YsBQXINsR5EdMHkdI2O67kn3lHfVMe3yK2aMpzjKj6OZvkpT9QWdzUc9XF5RrHCt
AfirXjtXkvXFKG6n3MSvHLy8Sj51lfTVqNkJWigPhmR+StPwkCTq/dx3LhnboJOBbEfi9Vrq8XuJ
75Eky01XqkFM80eW1fUBtEHMbvvqnJo4zcyg41Gba01QM9h3LgBugD6QWB+4+LNpqQ25R6BUVTfL
9JJVt6F1f9mD7Ya0GIxC1m4BIMun7PqY5TpY7JDn5V/Z+Kmig2ANuy/axgD3cOehJudNhlcm76ur
NkqfSybdguwid9NOM+w2nN8ur2i3zEg3FrnnGgcZTGFxYfk1tc0gq4IltlelXuSO8eIBQJYf1E/W
8bJV0T5yD3eaFmpJMa6DT5XDR5yr4vWygf2oebMs7rlOWD41VZqClijTTS8Mx8TOWXxqp2JyohGq
B2bdXrcmQeJqfZqG8tB3kGJK68Fe5rAP8lwFLYxOr+I8v9PH+Bsa63dlj+tgC37ox3AJtK6A5AJH
p+iyzIuopumYJEVUJf9pbyj2fGa3zZGcy6AQpJsfL8jvprg96ep0XID8ToKu9SP22dILO6RCojDR
grgQHpyQDENG0I2sZd2PZYiwDdIb9E7viVEFoGvU4L26snC0Wb1mCpEEG/qxIrIuUgcm10K/WecR
KkM3hWm0WGVQ5vkpUr+Uee80nWH3Ve1e/nQfD/Hvlri7qsTJrGpJWgej5oKO0+3CzLts4eMHQxi/
OcTcVvbmsuARgjdo6ruSvQ/WwyDqYu9XzEAIoysWBsJUHuvSzZR0VIINQ7HXpmEX6J+NAzl2bvK0
Vndzj52lp8vr2g1yf9nkp+JSuZfo1BAT4OnooBx6zBhAY/0gCmo/wjUAoEGStVKtIZ7G0f49mK7i
jEoQrP+r5ZV5zbOOoOp2BJN3dmu5/ef8WqQ/sFfRQSHQREsdlBRgOubc6aLFoUnLugysx7XcmfuD
9H1MQey5OLKb+R2A4efcmRCjKI5ofvPjgcRyN7bXv29yhyTJcnBsIf+Zwk9qnNn/Q9p1NMltc9tf
xCoSzFvGDpNH0kjasCxbZs6Zv/4djGwPB43XkPQtLC9UpdsAL26+5yTJ8/XvxivmvpPAXCjwS/Nm
yLsKJOLy39AVrP03L9tp89dnMePz5YYG/Xy78zDqvyrZMNUtpHWEAL3tRklUz8gyMDidVKsJuk12
NIw9p0Pv6KnhCc4quk0mE0tWywTuG6T3fi357Z1CWczwIfsbBQ39z9gJDkRukWe7ZBW7Uzp2p21M
GL3/gLZRZ/GqQF/nPgJnujJ9M9ceNFV97pV99+H6AS9bHnA3OmZcMVei2KggM8KK1RqAy4rZizQ5
J1ua+72KiUhTiwG3O1VB2yORXkWExxwVomJR8zSxjYsnQt3HTkkzUtiqacEx0220/5k0XH0vjDHR
m5YtQ67mcAb5R0VRHbX+HXcjG7AxGBfGnA47VhclRpGNKjY9CcgJTylIqL0mk7ECklXnNN+ern+z
S4cAhwb0SHSpDE2+2NDqC73s67qqQrmpAaQwgexJd6ze8K+LuVR9iNHQTTBlCqLOfqOm7PuSSFRM
/W1rn6PGcK8L4J5DM2TsmgOQ7GJ7plZXhPB6TVnEpI9x0nnqUoc22Jmui+Eqm4JDUKwSoB2z7RFJ
jqQuSTCLWxyHY4mBe0ydmR/pgo4me5LXTYKL45gs3Bzw84HjYwIynTX/SzFHSjMW2C0+aCfKB7bd
/Rgf/x12WCj3Xhb9iruXZJcAqkjynPIsyi5xzekVomS9R8WDApQAf1Nwuku3TQXiOvF65UsmqBjt
ys5W8XSzYwq3DYj9wAiaUNSb4MTu7+UwrzbR1npWp7QKdWdCS6u/tR7mh+FsfwQ6pz/fdOAOtu7K
s3XbvmwCD3fJFPt6qW9nZKxiT8pBn2vI7n0lyM81zH4L+Hkgknn6XfUMEp4YcCVGQBAUyYd6cLKv
m2jbhecGgOOL+UWELRjMZDxPDXyYrRiLCnMm2kn1gL//Uh2ihxz99vxD5af39Yv8qApSMr7qouKI
KWtTQX2avtmdOk1zb7VSj0f/o+Peu8n9cGqPdRAHIlmv+Dnvq5z4wjtZjGcva3NatgKyVrc4Sof8
bv2DuldDdQDRfsZ/jQ+mRj1cbxIwzY8n+6b9Jh3bbxgUFWob1aZrv4W57YZgUm+Z8FsoCCkaASGd
NJhOaFKFsWcLnC7fIu1OzhRaOxLNi7pAGmUZQAQFPrM87ANMwQZYdfkt+7eTRl/07ptiENwctg3S
6Aq95haeFANup/OlsAyKW0MALsGpJWiAtzdtTQbIpAGH+l5cU9RWkWstyBefpxsaMdHwsHDyY/4X
LhMh92+Y9708xgJmy2Qumv56vNcejhN/BRS3Y4aV393qggfCe5UEG5GgLjGA1slCV6jx1KpFNdtB
hm1eR21UJ0mHQztYrrYJ+jc897gTxSJWRIY0mmmlow1cTq7UfUjNycvqb9dvT3AenQnETCNvQQ6f
AH40fwYxJjAmHS3KUWcaguuCRKdhzLmO+qHRpij2aAaSSqvDvuCHArtA16XQb80+4/2dMbonS0i8
5KwBgF6Sn8payx3MXQk7zLzixl4Ko3GDidWlxXpNCpTAgLGYXkCuh8ebPOoCN8D9Pth2oXBHeE1s
ZIlxSU22NECeEWsIoi2tvZgskZcuE/LHWRFh/fHSAQJOHsyRGPolb062TZLRd8AyHSzDzcoaEWyw
1LfdYjp9CRCk5nds014goxbVnI/ypKNORC2h7Bfe9JKGi6uf6kA6kqfr2sH1bntpjHoAjl1P1hoT
gfGm/QHwYMWpB6Tn9Zj4I3inmkg7oyr5slbSo12Vp20qN4G14iro7oIZ1TEieYsWrMkCydUnbX4b
66pgIpsXnwFqnCYGFliB2PRRWXV53jJQBtIJPf0wHcbAPA2hiE6VG5/t5VDN3XmVXjYjNcshx8BA
3gMAp+/zA/Czv1g3aHz58dFwhoQSHmPPzXxYRV+Se4+7UzL+Wl6rQZZAThY2f67uCpI2lHX8OpQ+
YTOGQoUn/iqa0OZUdeDYdjIZr122IM1KB5y494E5iEmM4diHQKP5MPmKX97Q2k4XRr5oJpdTnHsv
l/Hf6J3oA5zBD/+NYR3PjB0NSGBoB3s0PBnd2BNBzQnul3U+CWYVJ5JGZrCU6d+kR1+JYKJG8Bzp
c7uw1m8XyjqfZVz6aEH5PaDwililctFTwbh4WB/BIWgH4hE9qhXXBDLWxsr0sW7RdQ9S9WSmd1i/
8yq0E+cJJGRolQmOJ3iJbG1FwwJ4gXVxGku/xpTugqC29OvbHGzH/VE7mMfRJaCIoZ/wuuzXFeVr
J2XsjALcKVJ00NWidtbGzY7JjX2zfE5C7Wt9Tu/AG/Ns3/UBCOTQ8PmAYWwPQLKe/TgBBRnACxjN
CoQzRPR2r/0mJrdYVbsHgf2MCBfvh/g5JvjoZJYdGgdxm4P/qYExBkw3FLjYKDQZy6pvczwaNGrd
ZOoxMa/NmZ8m9cssTWgZF7JwSYWvz4Do0QFtBsI0Jpgax6qqEPmicudaj1ZYHtJHrFimxKHF5vVg
Pakfrn9mbiIBff1PIqPQa93Y8ajgM3ee7PZPPZ4P0CpDrHS4sriSzr/TN2mM++zmGfsBDXDsqEKr
zT2dwQRJgwGyI9XNY6yGjY78Vf0o1h2eOcJqookJM1Cjge/uvbMpyFoQE8PggaUCjlH5AzwHjuAq
eUEdQixNR71LpWD870XYSaL26gjIRVq00UEw+qNoU/3EogA3RdrLYj6b3euxvVaQBZLr4rh5aPEr
B5SViZsfZW8dfmLWk6sqe5nMxyvaetqW2LKCDFUwCaOzmIbuPXR3sUnixsHy68htKKLsBTImSJ/X
qY4oL1ahPr2hReTqExBe3Z9Ci+C9v71ExsAANldtTQqspt3SWtg/cL36reGorkxnhIW5p0giEwTF
FpacrRSQJL+9fMwzovsz0je6C7tIV/fbMlFgHgUji7bzAwUFo5hysB7lw/98QiboySa76vQUmB/k
dgnUYLrfDlnvmiClq3yjd8U+mvvUd++Qeeq9TnS0e3ClNblfMNFXFq0reOq8pGp3hyzkRtb1cjNX
rR0sQXcctTPG5T3jpscOV2N4Srh6mYNADrtCnkAwL71SFTQhUTw16cbt+4+XScpQdVv8xsT+AwEM
6DlgV/B0v11Bw/6T6F98A4CVdWIitcMaC6M54G3R1TxDpfh3EAB17mfU0bfDOZFNsuVLgJpaWqVa
NFgebrCsGY7NxxGDd6Nnt89oHjrgbFEz19TurelgeOCL8Yg3gHrRxfjSQQeW+Mt8LnxUVxWXHNKA
lI7xtGTYxHHUL9nj+JKhMGoCEy52ysRp4pP8RG6Tr5kfPyt/jefyLOOfd1SBl+CFdHAO/52KeQ3K
kDSLPlsIi0l+n7Zge8sj1dUlgs9G4tpVk+lbGQ9fpX4gIq3lOigsgeMyAT4AWOb3yhNBdyYQaFIH
9W/P7EdXQTxSyz3mThRjuuMhTeMuiaowkpJgSlXDIVtxk2DQqVPBg71i2m427ku9qgUvhPsyd4IZ
C96W1tTKWo7J77h1ylbG0GThDsuXUQROwZkKgHfaSWIsd6vJg5LkuE1QmNcOzR1tVw2bM3VOFFYI
nXMR/Sf98Wz8uxfJPECMRCP7qAd8QCk/xqAeGkK16Y8CGyOSwqhohYmnGkhNoDcgrkdNtrE4iAvd
wcHqO2a5bn/CDXIf++4yGbtmxXKtVREynd6nAG51OD/od/at4lYYn9c95V4RlMW4lRwE9xhXQURI
MDX1/jHEI2ZKSQH4XmrM3qI14/ATEwg8l6thUh+4KUC71VjDOYzpNpbjioL2Pw8vd6ODGUbOz4CK
8mJsOoUDbGQFmGosm6imLGCiLWSwwC8b0CD/TqVA2j4YUpitjwJN4QUv2FQGVzXmVC5pMzUyzWka
jSB/T0DgsPqlD4TG5WB+pPFStv5MvMRTFI1oaMKiNnXJUQkGkaXvFi0O2/JM0VoogljkTeaH9BUC
xIqwQy0q1/JlYgoM5Xp0Ldn2r9WhSCVFSRL2a+GUDdjJMlFpiOfXQdbwnwjGmBAtwURoaoKX3fiY
Jj12ODMvzoNc/7qQv+1E8OF4L3wvjbEjsbTiilUjDgf9Zq1vVduPDIEI7vvay2CsSNwqvVX3QJX+
9Rb2JS4qEoW9LMZ6GEpDgMClx+GP/TftY4Wa3uKBh2HARg7FeJpMF9RFsMvJinUjkV3mtnt3P4Dd
g2sXfWtnM4pD+aQHpuxgElt9iU/GwxbKwXxTeutZBfRtfG/fpCiNaOc0EHXNuEq6GwBlnHsu2UrS
Szqm7tcF2VEuBxJQuwXRC8+7aqqlgM7dQATKIskg+qyrfsZFq6gKkfTzIv+RYowpW0QMYtzTaAo4
cjEFAcBARkPNfI1LBKLAKK1uTfNOmibBSbjBLCCP/5PA6GcyJ/IkSWocTvBwv06bR90J67pRGVCB
maWCC4Odj1ySXOuJiozh158D/2jAKzIM0BnT3v9712bPmzpbwxSHVvlQHPVgBiIqqLKBfUyC6PwT
3lvmHu5NIHOXZT+lVgRmhLC3sTdQmfmNHkdhVFiuUq0BrilMEv08KdbmgpbCE3ghkXTm9ReFivxZ
x+hzduyO9Sk6jkFzpx3EfoCr/W/3ymKSbKBCMKRaj4JUzz/KSnMv20qQrM0LODEFBL/ckj1w6ih8
tk44fLhdVBhVhehyCtLkViv83rdO3ehQ9Hq6fVM6WgBGTLRGBNfJfXk7wfTvd+WBypDzYa0perc9
ObGERdtEOKzOjRtMomO5QpYv2Qgjtc3AL6xlKHNqId3Erm+RwDn6SfFz+G/RkbjO9U0c24pYJHmU
i9SIAjJkwJAD7ZP6rUw/WXPrgHw8aIRoMlTjLh77TiA1Brs7BL2wNoCxD2TqZurEYF014H8IgCd0
42Cmn7Qo3Mrqd77bTiaNQXcyYzNvInXtQW2ltweiTsi6yCfBS+PqBuDqLARg5iVLX6TlJNeLMgmL
9ki3sTdPsmjh4VdoHfkf700mGxlVhamWBLN3EWg+QAWPRS8HjEFtpTiS8myVH66fkRsa7Y7I2M52
krR4yGUpMFAgbvQjMTE2LMD25IcLGE1Ef5yAtpXt60h61sdpjhBdCydPNpzeMb/pN/mjeZ4GR3LJ
hzZ12g+vLRR/I8H6DGyUIH+5flKuNbOQc2kAfbhkvx2q0dqKxkrCNH9eVsxgl09LvSFAEkG+0Cu7
eA07QYxmwsfqGpG6NKyr5rud5veWXH1Mu7LCoIjyXRnG5+sH44eeNmIhsLfC37LpVg/UnmFrkSMA
5rk52mc6cA1WBTmgq+ai2I9bitexcANSFAOpHZtv1Vk3Yli+wv5GEB9iYMWiFojBsz9/YMyQ5vRb
qeteInOheacvttT3cHhd+tFQqrtsrgoXE7inuGuOZTN9KYfq1uisT0W9vYza0PvXb5hnB/Y/gIk1
W+DHd0mXpaGFmQe7+G5ZAlBE7ieEN7VMGfQ3l2RyWgcahxTYqXghqw+I3kOzvkLiazfSETwO148j
ksaWc+W2m7Z4mpHg+bO/HFsXEMp37bEDCK2oF8+zL7uDqYxraECOYZMVB1Okb02B0mN9C6Cs6+fh
mUwdl0ZQbQAjOhtrWnKiVtOG9K6V76UV6MTR7OVAMc7Io6SedZsI1IF3JqQDFiaaMOh9MfLZ90qq
g9Zdet2sldXGIeiTLpLA+/Ds1V4K4wiGZa0x7oWEMqo64qmS4SvGEGxT9NegbN+u3yA3hN4LY9yA
HJMy7lVD+q1SN+857YXR77lz3WSRFmu2UHAzlwA7hE4hIvjk2qi9BCZEBk22acUxJMhhczQ24GBF
oNkcvbSnnQpMf4gWmLgp+U4iu5uVJlI9y5lKRxfqTwugvWi1PX1qgtifnPSmPkbH9Ka9AZ4Kmr5C
m8zLtvbSmVdWKEDlXtICunJLAVy2w3pPK92di4UqgfEQKP+rJu0+3pTmlj1QBo8Y2Worn8zxo1lt
ghcm0P3X77sTgjrfVkobsoG+PNlx5Zs9dslbbF8fBHrPVUWCPTcQ92H6S2Ncizan21CRLg4l9LAJ
rKEC+j6Kk9T5HWUOTfzk43WRvOjA2ElkfAmeGQp92OQL1M04lbJvT60v1WFWPXRqcF0U/1XvZNHT
765RzkdNjY2C1olozRd23qE9esp/+ROLFfSu2LhnfzKqOTtpkZlpk1wi7VCNIy1HYY8DZAdVdlJP
IGAUYjEJT8cYyFppl6HokJ72fl9iFLIPAXZqgL5DCrtQqz0RCg3Xbe4PyBjJraRF2n4FWjwL0SJu
fHLVBADMSKlR1r4Ym+40c0oKM8EIm2FJYWODTrXQgJCxZctyyEFKBPo964ttLMC/A5LLlI4Hk9jP
dVc9aIVVB7XexsdZihF9jmkcNGYk2IrmOV0gHPz7A9kk00xyXZNXOw6j6KXJPmW2Mw3nYnywrWcA
EgsUmftMQXtIaBQGh8vcfGTEMpmMlfLggi1MPVWeOTjRcXInP5LvBlcC6WL3W68HdX5QXwLC8AJ1
yEyydunH1y2o+DBILrquNwvG0LpTA4GK7l4/JPeMO3GMKRrkqkqLqq9DI+2caLTB7CXoAXF1aieB
MT16tG7SaMFsN1hU8jQ789BcOGYTMDEIwGVglwRH4j/RnUTGAIG+1NSmdUFh4De2FrnSTCxnEPxS
5F9sHJgpzZqDCiHGbJcSpGh/jx6tA+pgj2jUANBpguNRg8YavJ081uevszpY0mahOpy2HupxSxtY
sihYFwlhXDswuK0ByXMUKNudDrCJHqSv+tI415WPa9tAUIG9b8QR5GIIulHiDJAvW/IPnkLvRscf
eArilIAXnSkqPC62XSyMn7F9+UFrFw1A4g1k/RjzLBpvOPceYAnvykCaMckgOB0nnngnkdFDSUnK
rbUHWjLVg8U61W7uGimd5jpUfgN28OKzOR8lYVjI+Xjv5NK/37lEIyNRNcUbVGNJ3CK5J93kDPb3
66fjVN/eCWH8IGr+BOkI0h8tjA/UCc4B9YAiWACOfVI0CKL01mhFsA3kbIxyoL9BzGRLbjS/pFEp
UELebe0lMBZwbOdpTQE5Ei7j51GJHfiRqBW4rVdgEObRYkdXxpgrkAZg1BlXYmxNmthxAeUbu9U1
MkPqnKkoidfYPZCZ5hkV4I78QXLzkEe14UjVfF+nxl+ptcKUlC1gxEhzYy/r0xItsYvhi0O59I1T
pOCWlg13sovaawGeqiCyvJXSWnOHpCKHBFASjlGlh3SOsIrZjJGT1itQVWy5O1VDZPtFAUChqIye
f1099gdmsq16Jg344nCrknmbV51rRmi3apMjby9teZ/E950iuGOOn8EVoz8IxQOWAwtYnc6lMi9U
U0ryNcm+jspneAFnnkBWqYicNPVZl5/zTRaj/MBAK5NqI1gPCWaCZmSB1s+fa+xTfHGAJon7Bbwl
TEorQYeKNFivCy8DNlYCYOA2TBDl5k8JBlGTez12xi96aN6RD3RGu/ekW2Bp+vMhczHh0bnLPYmx
OvPrDwbzDpRVWNVt5LSMLs8JuiaSOQJ8yAa7bypTED9VRJ/IM9e6gVofNtrRm9HYUeISzsfqzfxH
8EV62r4IyXHw2y3A3C2I1UUIMRw7oGNPH6ViNF5RnmFc3hJHVrHRcnENWNBhmY7VNsounKzuXX8a
HLegg+AZDScMqyigRX5vnrN+AZdYP9Wh1j9V+sHADRLZS+qP18VwLOc7MYyOqk03y8OKeQoASp/T
rQmLLhLskHJFAAkJC28q5kTY/nG62prapRt8wAbdz4M2WQTBjkgCY0bMfCjrzaQ1/AV9R3QjhlUX
2A1eExCz5ESGtgGGXWc3sYZJ0TFRRH54MmyL2g1qk7FPJ003H8QEVekkfuzFgvCApwZ7scz3yWVj
1MtYbsNK/15iZD5OQAuZeUD/u64HIjnMcwU7UmO1qNSH9WjcDVPmRxUA3ooJZVE5mj9fFya8TOaD
tUY/Z6WCrgCNhkG69JWcZPBWuSBJxEZ8FT2rGDWDTRaIpU6aMcjvviFTeiPNRIaoxWQPRSGosfXg
bQcAECgnMxwfkhOp/esCCU8xd1+PTUSTmUydmuNWo6+TRwOgxNOOSRDfaliOHF6SxLFx3jrM3fKG
ck7Yx45gRTMQTU2pgpOzy1l9VM+TYa1ApkSPlx67+tb45pMGfuLMm87xKZOdQXF/TEzWXvaY3mff
LX88m42DOuVN446HLmi/iawcJz7cfxGd/u5dEGphOUSf4rUOzSF9sarc06rcKbXWGe3KV9r6z5U8
ZKkhWMbmBAHvpFLHvZPa5LPZSDVGhCLkXnKcfbfVyJ1GNQSk/mMaFaLgkZfBvBNI9WQnELMDqY6S
fYwagRIsRwX1AfW2Pm638+HXWdMpjdmboXoFbN3J6stUXVQFxpBCeqTpPwApdN6qKrwqVDKBkgss
h85YqCQr5ayNkGmCWNUGGmpRZ05iPjfl0/XH9P9coq5hB+x1oJL5apK0SZMZ4fUuQRTO4XYwBnfD
3mSNUwGm+7o0/qkoYpOBCOYio5g7Y2kWGcK0hngbRgYq86btH/tMtL/AfwFvgpgXAJs0rP2E6yPI
kKqAcs9JITmIyvB8lX8Tw1xeFsmd3lnQCpD2OdaWHqPy46Y9WNM9Nnu863dHrfelmX2TxWh7jBQm
BjVcG+a59qC3ANutPxfzUy/90VqnKUlFLPd8K/smjwmVVrUH3ZIBH2mPz6MJNNJBNGvHK9/oiDFV
MHugrYZq3/sHPIArV88zVBTpo7KHZ4o6ND9gIdrNx2MTdnVw/Qp5HhJoGybG+zBxB2Rx5nvNrbJ2
eY16UXZsSpf4LYa+68oF4XoBAgjVXbBXYSF2zxyBYE675p1g5uMNtV7Yy4yUTAsbkJ4HywFkjI7i
lg0SFpFW8uL3d9KYT5dFVpQvNBDQwrl9PabltWkI1mssIYII5zRq4fUD0n+RUc53EhlzFRnKOCU1
EsBYe1TrFxXrgYNgaZ9/KmCKWCYgUwAcxWhLPs/JmEi0+JYHmLyOzwbFacHQfrfeY8u7+82NQKRb
/8lkC35dqW5xThNbGlKV5akJyjB1O6wBh8XqzQf516N6A4yZNuZVkGkCj/H9i5A3s0MSikkSPVXP
8aDfWWkvChN5ukiQyKLGrWCwnS2tJ31rahIg2kNjheLrRtke1gLVuNk6SCYqE6WMwkHaO6VcnmNV
PXV68ud1beFYZ2B+vf0CJlBV6mmd+x4JNR0m7sPhMGDDkhxEiEVcMcADsZEhIWU2mGdQaloGvqK2
xTNQAxUwD2pIKcFEYIQ8mAfkL29yGOWf5kUaVrtpX+MQxes/LkF5VwXRsfUmnwIe5MfuDiw+SJxF
AHSiIzIJRmqawzrRHM3sFSCia65Wmm6SPUpGKIOcex5um1ZkRKnvZN/6/rjM1xvURi5qAquthd1x
va2RXVDLUj1hIc0TgQkp9PJYaRhxolhJpoaRJ/ZFGEkCVh9g+dOPmEhh71KBue5qDgX/nc/yVw1d
x6MIA5jnnEDdjNzaANorxowZcxOB7bWYZmgPrSD3qOU6kTd+oQCsXUgiVxSzc80bbA3YiWDfLiH4
8lRqQDeOoD0qqqDJbS8vnwxwptjx8jkqWtVZ1+GhkNO7HLVFe0qfzRnpRd6Dzez66+Q4fmP/Qxh1
7rSlnQsNcfwGQhi5/b5Js39dAm+zDCJsAKgBfeUSIE/uZakxB6jQoAPzVY7j+9S0bxRFOW6jhJ2e
YsQWY5Q/brp5NtfqCHACX1obf52BspO2k2AWmX/it5/DRIvpVCvpYsDK4xO4WnI3jAKDJxLAKHHc
F7YU2xjFj5M4MAvwh9WqJ7hTzpD4uzulv2GXoeDxS1LVLLB2lXKayzzQCmzOSw9S+c2oJj/Nv/T9
XZVOh+tyee9z/ykZI7s2VVRuqEGFVvO3WT9q1urOquqt46+3Mt8dj9HKKa/KCDiscag0CZBtqxtD
+5LMkpuWEhrRcSJ4BP/Pc3zTCcayJmatZmWU0fZYFCaAAlAmWlcYYNBLTD/eFG5ZCa6Sa3L2d8lY
1mxOpanUkND2fnfsyTE+aZlvouVNQFT2LB1/J9rYy2NM3KxrU7bkVF5zly0pGgQiW8KLC3cS2Pip
qqyezDRBQpYJtuQBoyHd5l7XQJ4P3MtgiseVukS2ns4oUWuys2Dk3bKmYJi/2/MMmH7ZBXnEraQL
ih0i/Xj9lrvnNmoztpHm1+2a1Zc0SrXrKXejt3qAUZCd2BM5JE6uuX8ArCOcoiYuzRoKGccfjGIE
mMiADkDlVP0nYxOuyPKCxP2lMtakmY1xBiwMLDQAEWlt5V+0fXF3WKQjjAXR7Naaqx43ufWPUoQ1
grx0hlETDNwKTPBrnLH7Xp1itW1nIPUrAcm6fGvnSGQxRB+IsRjgSMl1O8ZrarojxdagoN+JBswS
OrSSdMCK8zd39brTel5l//ob4JVxDEQN6HICBlW56FFVC+aikve1sBWwQT9VC+Oa/DdZ7KNOe0Ub
Bg2PmoZkvfGFYnNaN3Ow+Zb1pI2ofmIQEdyjmWhghqspO8HMSwe2nwRUMzyBbXpWra8W9pRERXSu
muxEMKHANGeY+lZWFLO13Ovb+1QW6YnoEEwsAIxA0o8EHYd5NsJyAsxjmZtnRUv+uq4SopPQv98p
fGNndTYVcMyb1ju2UrhJGotUnv5WNjjfad1rvWUnA4X4aSjBLoTMZ/Ylh048OCUic8MZb1Tg7xJB
evyqWtcEslFAUk65buBQ8fBxzbEd1q+nuWicri5cGZylk+2007kmheikottkHrfWyuMo90ia665+
lCftZu0NTwVlD0AnnSlXz/CkD+k4+9EU3XRVkztdbqGkZORPU6YH1z8t19LslJSJE4CPAtDgBhZz
iLbW6WzpCb+she8zLG8zF69eTVHxher9tYtnQoUtS+pKp60O2uTZPPTAX/LwHwTZj6KkT3DZr6PX
O7Xqkj6PpgXpgd4uTmmGyfjh+gUK3iDbbzajDhD1JvqzeTs4mno2U9pN//K/CWFMCZCW+iSe4A90
sFo1+XOSPGq96EEIvgthrImkLhvas3gQFMbCKl43gaYOSAGV3xcfQNsmCLa4+fjuyb8253bfBv0W
BbxOaL5hXRPs1nWo214lO9JTFNA549yTZacEaZmTipoHr0sqV3SQbd5Xs0I2EyBkYQFYC1eu8tu0
zwNFzb93oFwD+qJUOBhROYwADm2ayO2QM6C9b3zt0TB0AE2gOlHdu025fdaaoQDfXYlpNHPy52Tx
iqgivrZofm4ulbNWy7emlnInLkcElLbSO2qanvtuBvh2BrDh66rCj/zfXjRh7FrUGnVcj/iM2TE+
pG1Ao0n5SFlLrS78rTnGfbRAGGsWybOyLhtecxUpob3eZoXpVGbiXT+V6BkzZiqTVMscFqRsibEF
1ZSepViEKiESwZglG6RF1ljh3la1DAz1Tym1j9cPIYqs2NWpDmhicaJC67QwOk2NB3LX6S8a0mnA
XNdH0do+vZRLJTfAM6JZWEFlJyK2WYs3o8dExFBUjiGlQT4Ew/ptmogzAphj2IQEr9xQH1v0/0pk
dK8qDJTWW1hbihNQHuJTt74ip2bn9WyIlnhFx2M0T12WrV5X5BWy1gV2P9xqce3H2uIbUZW4JB1V
pzWbT9e/Id/cv52QUcQSUD8dNrLhvDP91Cgvjdqf5Eqw80qv6dqHY1QR3GdRkycQoiRhAjq4RNGA
ljx/3vJaFEL+Pzr534HYCQjLqOxeWVAUXQCy2562QzxgeXDxkVsc2lXwjLn1beyY0mVTDOpcbCaU
JE0iAF7HoV0onpbboWTnZ2vCFO36AlCOz1mJYeixdO15cOehdpI4CVQdPeuJuMVs2q4m3UwSaJ/n
JWz1OLj+cbka9fbr2LuYiraRFwPlyjjOPWVanEzfHDsl7ijdG5Lh6s3TdYG8D02b13igKEzbbGGY
oHbXkkzFPGm3BBV5yFEjjpovS/kbw34Yvf1PEHuyzo4w5xIvDcrNd3H7uVn8TBYMYPFexl4Ek1EZ
M+qwBOjJYT482eVjEd8mlqBwx1XWvQwmDiL6psRVBxmUN2I5vg2aixFtRcdhoqFhBGmSgRWhsDda
J4pHVzVfFnTrrisAt/azPxH1SrsYaJzVFBx2OBG1mPqEZcPhgI5E5ycHKX1tQwpTX27JfC+THn0v
s9HVpZ8hkwLLorjgzvnDdJgf6H7Ka+8TC4iLoGYiuk76EnYy7X4ZB6WHTCKvH8pZO9nR8FRiJ+n6
fVLLyFrO/dEYn6B3Wz3bOeasCRpKFTqsPcbZfwKOnefo9nIYN5BN2rAg0PodReTFJXtRjDNIJK0G
cXCHm9uOiUycZU1FSsiL/HciDNoP2H0cvTWk3tLm5rUKsx2Xcz6fepQfO6DxFrC7Al0QnIgFAciz
Kp3XOmnCqMyBIC+H81S2znVF4MvAMgpaQtolILVmyggXTUzqo/V8M8bWcWhFi/08b2GqgIMGuija
wuxOg9Kp0doQ3FoyWm5c/iFv4bwEU/8dIHpOqloC53RxIrhLhHE6psaxUGbZjMpNltQoidQCIwws
SHJQR6I1ZK4A8JypJobBL1fWiLHWVjcMUbB2M3bfk8c5zxNBdnJxZ/QQdOocMBoKUNMYZS6yeZpM
c8Ka5xJkM+pV099FeVMYj1m+ulMvaoNcWJ334lioMWkw1inSIW6M7sxoc1DwA434t19UNUYI4/j0
WNuIPkPICsS7qP1QLF+uC7hMlKkEEEQBAwV7mGBbfv8+0xxDsVOBNa6kuh/6RxCS1rJv6aMj5V+1
7bGbR6ePb5T8c7reqtZzqX+S1ttlswRvinubu59BFWhnJmzsVCcGhVki5DMBpZsaSI0g8r308MxR
6W/YyViMdk2MDkDyxY0Vyn5+ojOw4Hq4IcDvv36tF6UvRhTjkvol7YZyxa3O4D7Pu++xWd+o/Sdt
BvDW8uG6LO7b2l0d45eG0kjXrYOs0Zgw3fc5b4W510Us+XocC8YOkO2XC4wyQBdj7DdagIuX3elD
rjvpYzc4qbt2B0oMAtI4MMuEaPZ7v3O2/wSzNfxuLiItxh+BLkWOZM5+A7746yL4mvcmgnlimzQU
ZAZBRpC090P1qUdBWBU07nmWCevSBiDEZAxqsBWhbsu3KHqFJlCOo1I7Cuo0Y3mf5X9Xw4NkPF8/
EFfPwTIEnkfQJGJIi3nSG7EKXe/JDyaeHktVZ+sDlp9BUGF8U4Qzgzzd2Euj6rl7VVKDvc2ZvC6f
Y5wODGGAfCQu9n4o/o7mJYC981bj+BN79heBErRyL5l5z9gzt2dzAjmjVgBeqD4l2Kk1YmxrUtIY
kSZe1r4YacyTXtRWrrcE00r2wQqBTROa/nJSMKnYYelaVEQUXSrzprXYmPOqBnDZMJ9heC3rtjaf
jO5X0yrmSIzbL1D2V8YW0Ls6MZy0+6M1ZjdXnv5HdWT8cp62CSE11tXl0AibEhsIdVidy2NbBuLo
mfvU/tV9Cmr3XhuHLQWwt6VGYHW7ndfPlnlXao9D23m19bWUPguOxjPz/2kgpDG2I4u7OrbLVgLw
whZs3vxEvi74P4gSAtB3EJeOYVXNz0x8cnUf6JUAk8K+KFY0358TdY7UzFpc6q+jJtPv8y7voVqy
E0Xei0rkpp/bHMAqurS5EdC0jRXtfPuxAIA4MQtXKkIyB9dvlmeU9zIZE6ZshllsJp52k94g4df7
G8MIr4sQHYu1WyhRSgsBFA+tZdPtZEqjKJ7u5NuN3fUxViqZy279P9K+azluZNn2ixABb14LQAPt
6EmJekGIlKYKruDt198Fzp1Rq4jd2FvnYTSKYIiJMpmVdq3agt1YusfH6mMkQ35cWpwzE8ML0WYe
bOtqCIZKNmOQcdI2CSznrZ3TgxKZhMpZ4AwZkZAOY2nusTR2KydzZ7rVSrO1rYLlMueul3mM2wJ/
/N3MbC/RtXMZTaHKkY2z2C1DV2LB9K1Gl+UWXrulgi3TuWVmDoMtWzBQ4uN8VG6WzvW/IWW2zPP6
E3txqIJNU6kz6qxCwDTEtlcOuUVGefIdU/KaCM3XdKdXNdFQc+2AArMFK7YlXcy4DfY81W0E0pmF
/ejwN28IcPWc4M9w9X7Xf3F8jEpDWUcGTlQ/W8PRPsz7zLP3TYXsu00+jPiW97yh/eJgmMV1Di4W
feEOyDRiVvkdyBJ+sCzb6tRYV07MWQAOGDTcgE7/3bbRuTQno7Gk3WR6H27Lkfq5Cw4WJ1iggbYY
l1cXBtAceGW2Bj4rwRaoUiczWmCSc2qTVz2fAsUEQnXOui1tWH0GLwQJNmBKSmNIRhR1W8wgLFgW
6vS08CKYJHeCxRMsXccDV5oNjKdNjKDFcn5SxQvhggnQJ3NmtQTa2CabNdLYcUyAyONeN9+rT6+D
yHXh8UMmRji5yZnSSc8QzElopWN1FySRRPr+QeE6iqTORpCwGiajQ/8fcY7gV8RyYhXcKQsM1y/1
5Ow2vjf3Uk7qcHnjl3Fzay+BOvHp+ir15fcKewm/YvHkbQsTJeIUBE3sctCsPA6av3rFyzPCFS+J
Sf+qflMB/u3W9h56ogZoND3gJzvHLydShnQP1MtHLfIN8MHZtwyBLqBM9Uf4JDHGlmqwtMhfmz3u
wSYO24rr+tsXC4Y4neMaeC2A1mmH+NnugV+c8jAd7T0d9I07sHLRIMrBvKMNGABFDHQqhc5qM6AI
iQYGMsk7s1I2JKworCFjsgY8MTiFTxwOtUydUtcLFiSsB+6RQYy49tr+/vopr0txUEOxQMsLFrjf
rdBcKFnXSilQYJR030vlWRrQSqsr4XUxqyeDXfpHjHAyWYkudmukwHQbTRS7RiKp9ygSV/rzdTmr
x3IhR1RNtaf9ZCS4WpJ6V5j5j1QeN3I5q0tRwX+kAx8B+OqCIU3QTBsnDSDdWu2n5dyrDvgg1Du+
NXa6ejAXYgQzSjWzkZmFMnBHvybq90Y622iv/oPdupAhHL7TzBIwSZAazUfgPYAyIOq/XpewtVnC
uSdOpXa9gs3i+s9xxMRUahNz2MnT23U5a6+pgSmUf09FOHh17tPYatHwlSeHznfIdJPsJNesD8X+
z1jiUHSUVeSjUN9E3loTooQ+URqnz4EbtgAMJSPGXwoXZzXdTLuaKGd2UPS760v8+JWf7DG8BWTm
9YV/S1iiJBWgAysdvANKeqI6UHf16S6XUFmuIj/DJHKkT7tOBc5RFR9yO3G1lJHe7Hw2toeqZ/BH
m69Z/KNs1JtmKLzUMbxYLf1yeAegiNfoalhZs5d3ZQCu91Mee3renBym73OlOlXp97reUKX1U9MA
N4LkOWgZRYiOFKmpCVCu8IEC/ZCrZ75LduZpcZ6L5rwdEK3q1IU44TYyiZaUyji0OGtJQs9DtKud
zZbP1Tt/IUU4J2qN8QikwjiogG/tm3Zdu5FhZ6QATqKbZgz9UWUGbKVGPU1VdTf2wCs0reZxjqcH
9I6lfjOXnTcOXALZEt1fv0Wf+0OXi6trmo1yi453Xbi49qzwOKZIa3YHO1iCFfukHaLjnzAeCZIW
W32RneONnPAIED0fWas0VELLj/fDMroMuNfNsGjVW7lYl2CWkYUuZSCUoG2m58Qyw1ifznH0ngH7
eK5zUkqBHbNd3v+4vp+rVwqWALBOyxSsOHJbomKqUR1pmDFXA13pH9Ik8eeZbaRxN8SIyeiFvKDR
SwRCifKTDTcSve3rDfvyuX6+nNevpXyEfhfnZZSTPPU5ApIFUFJ3Yazbb2BOdKdbgNC5bX8LgMct
JL91C3AhVMjwtDRqS1aypVO+3TMbzB3W8+BhANzCiAgP5i3UiA8ss09W9EKgcP+R1p+YgWaunRSa
wezpz9nXbK+66Go82F4GBQV36h/nzX7bX0EfaorGrtxCnekP6F9W/aCLVQrakEdMHdPe4JgfBmim
m8+HBXMZMG5puGjgfE4OvbbVabuS/fltgYLL0o2o5U0O0lr/+wI/A8sIl1VwXVQ6aImjzODzyHhY
d5Mfs6fOxoBRqjEyN9NJM5OjxBpGVGM8jkObkwiGH5Pj7gAtVXSEKmZHZqNBZNP5U5W4BfDloyYN
IrW/bdmMqQDpppbgtACT421W1EOvsJkkeRqCSv1o1HGY8GqL9Ohz54ywMOGN4nE3yoqB+/l3G3nj
tubZRteWl+411wzlcO5er5uw1ffKQKV/qWEjAhC2UuKJFfGleC23O2V4WXooWU6SbstEL7/ns+b9
kiOsrBrHvEodrKygT+Cmc7spJzIrPTlHc3SWbvi2yyt7TZrwCg/y3HWGGYGtsN3brA2SApOQ6HzG
MHBXFIQq71ORe9d3ct1K/7tCkRwoHsdElqMaO8lfItszlS8oJl8X8dF4f2VdYnuG3qORohhhMJeB
EgUeBEH1qQzBf4eGWwl808NOc+1dvnO8iZKkIpnhbeWSNk7SFox2pBZmr81IQZY6AMny0IjeYv09
qgrPkN6vr/c/vEpIfgDHTQbwg2DJDAPELwzsTsHfcLmJN5PpziSv/qINf+q1LJgr/1+eYMSSsuip
thiWRR7gug+LtH+SuVtouWu5HZjMX9IE3esc2YkjGxmLmiIJuDy7OobvyGKsgf2zZDkBp2kBc+VP
aoqoCC89N3CawEgpvIOdlgC4tPnDda4+RxfChKevt0DON7eoKVZyc2OORpDJmxPzy6X7pBgXMoSL
wgfwKQHq4e+ZOyucQzn/jkSxHx1jbyCp8v1PLuaC1ow5mAWBb3kNL9wljMQnltMBbGWZ8aMJxlsT
FIGpAjxsm9i7xiaSV8Zbb+zqTl5IFVRPl6vCqmhWgCTykn4JgIBeH905AYC4N9Nqi2H+tLM26vm2
Chf3E5cOs5syHsoOiUBz8CoF5BTmbS8/z13qV/rJVp83dnbVj3CQd0RebYmyhZOs41TtnWFawDX/
QS1bqFj+q0nNLVmCuktKb0ndWMZB2VVvspW+jQpeiKpxfGmIvnaTbZBCz74bSrzrW2skPM02KuGf
aTLw4iuIgBdICwsg3cJyLaXgwOwBoo3Fu4Mqsbcm660vBVoXvUEp7pNqfJHk/jgUvRehVBhbJwM4
WpregajJKty41b1aGrxM6UZ/HgEpmKcF4frkbxzL8h3iNbj8TmGrnIamzghimaCcbuxv5lL8AekX
RXaAksVEjjcxiNu0LQCXLbGCiayadAbBBqDE1SbZA9HjFshv4BfMtpa3dhMALoIZJwcvOFB/BH2W
WcK1BhAXiz5fDHn8V3RDy16Je7kALgNgC/UDDCT/LsyUrXGaGwwIx4BT5lNJeNS5I9BprCx2N85t
zTBeyhL9Lp6odWsjNQbooqXQFH9wUGQLB8VStNvCFFr1YBecWqSTDXQciRmGROU0LnolCVSUz0gc
907Y9vVOyYGzbErHPDFf1AjcobpsVF6pczfWi5IkdpcTJTe2UkzLO/Zppy++Rnh6KjSZzIOEr0Hh
4UBDLcyBegmQ8xspABmrp2xF0VvyhGuU9Hnb86yTdsXMgXkd1GaYdplLx6BLEzJI7zLGsrUgVjI/
RlIoyzYSPGvqcrn7gpZKlWLJRYEoM6df9XyPSjHRN6PotRfhUohwfXnn1H3VSSBsoVmQ6sWBqxIA
1AqDHTNZw4BJFqv3OXR14yqvvX6XcoWrXNuI3ZmRLvAfyi5C2qwiLSfIGaIgHBH91M5Bed5ylZbF
XLtBQiQBHLBUjjUpD2iqndMCMEPqD42/gWKb1ABW2lji+v1BPnRBYAbMkeBW5EaagbkN3TXJfvYa
UjmnNqyot5T62OQmPlCPxo2S7fqu/hIp+BQZyyYJtJFJoNAHFsUEf/Wur2pLwrLoC18JD6wEYG5k
BnjHPE0G0kO9sYbVRJIKEqR/9m35hAsRUgsMULiYHHHCktfJ/cVzzxEzL/zqW3771noEJaf5NKk2
IIt2ktn6eJpmvlVfXGu0MC7XI+hxSdOI5wsH6//eZfUfLPavvRPUOdcMzvIOy1mgTBplbwLMZ6Fq
vJ12ig+8x/h2a0h63Ur9kigossLVIRoaXIgpPxrIQTfBrGwZi1UjpaoyErOIcT4BfgAuHeiBSYeq
zMEMEFg9869/D+Yn/LzQQY73C47mmN/96Rv4S7aYr+W2EyGyQ2fqgCgOnJARdZtA8hHTLYqMKUDm
b727G8sV07el3egxigsAYsxu+XBos/x+UuZA6cKouqXNhte6mkdVL1YoGA1bnRo7khHSGaq7AEAp
T+W7GdR3mbegz5kmugBAEIvuhE0HY/XuXEgWjIlRJpY1y+jxyGfrpuUWoHKl28JUfv6BzboQIxiU
Wm9SO6e4PoaWAEXjjinUuy5h1Qm8kCBYES0ai4mbWAjFU2IlmZ8arS+Nzxqr/OuSPu7bpzfsQpRg
TWBphiZeAGlQ7t2bme7Jak0q9aeqv1lDULbnFB2yarThi6wb5QuxgmEpEF61kWkkwRT5UZCDJEHf
R6ES9BkBl2e4RceydTMEq8ImLU5qNE4EDvg8JPXNNP3WsnbX93LVHbhYk+AONMvAfq62QI0BtJQi
nzCZ0sggG3uah61J99Vn5pcoEeVjVuuOJjOsyGw4Li/BYJtuQZKvbxkGda0F9FcTk79WL2WNXTlQ
plF1rdoicnkbORvGAn0Raz6Uai8NywukqpjFc/ROa0tDRoskjmjf18qXbOhnN2mcQzdkD2naz4DD
6AbUq6O6QqdYlgRmm6BkkdQvktGjj1+zE1/tESkgFYFXKjNPNJZbkkXj19FKPc2anpV0cMEdeNCN
9LXVpyfaTl9aS/9i5OVdrNp+mtIn1matSzvWeEPVg6+jOM5DfrArgNYlZutZyvBU0+hYV929NHe1
XxjOuzNIr1xOb00ZdEhNPLgZGM1JNHbPcsHASF0rf5W8TFzeOj+Ssh3ctpb3U22XpKm02qtHOyWd
Kf2Ucv2BZTJqhflfuYz8qWz2MTHK7oHq8p1WF8fEuDPzmACLvtZfFKlHzrrKSOpIr7Nl7phe7Qu5
rNzB4M+laQcVOL5HFa9KY4Hbq6gSX0qSghRNdrDj4hDn9CSlGUIv63G2unsaKY+difkIqa9vpULV
3a61g0GLHqU62w1Rlbt5klHXaKMfUtTvDCf+yUDBKPfzHdViYJhO80S4odzqsW27ca0AR0Xr3aia
kf8CJfApNcFt2DRjONrFoZT7F0MZD5bZTZ5qIdgqs5hEPDtMTvOIi6KSKpLxATx9HAxbw4kkvWdY
BfY2ttwOwE9lDt5a1aDOjsoS0B4K5ynNBsU3UsCJS6CL6Nt0J9HuIdL5jdRXo5dw/X2g7XeEp8+t
3N7UiXJnpsmXNu77YwlkJK+XUPOfZtPv4MMhABuOjWwhNLOr11itHvssOtuqE7BRCYve+VlamOIc
NNTnxxx1ST0LmQY+RVreVbHhR0z72ZZq2AxK6Bjywi8fHU0n9puuHl0T6ZiKpz/npD90SXJSmmg3
gtCDAKJxT9GYmMbmXmt5Q8Y0/eFQ9uLE/FWnmHqLarROVzE6vubQKOQgy0d3Kssnmsvfln0iLciZ
fDM2SqIVxWOD653VgNHJCjg7nfnUaz0+ux8eqJE+ypVTe2il/eo05Q9bKbuwbRugr83JDpj+UmhM
He5C1hQumOkSP495DpqpbZDvdWvzrxkwBafB4Q5X+MK2t+RYbECjAcRFctEZqCN/FJGUesAF3AEt
4LrJ3jI/puAy2HXUDqYRo2NTIfhz9MAJFPZfsgiZgNFXifolvytfQGO4CX28asI1FVxES24JLS6/
hyWyDYwrRUGWOM/w4LaBkW8Vula9CHQQ43Y5jqmLBSHHip0q05DBpAbIJCw0aA7OHXNO89xvvHzr
McmFKOH4QPBkFFSd2cdU/8LIDVCN0R0wUM0Omzgo687DhTRh65Ju5rzoME+9zPMrXuZFd3XYeCpq
W9JdsfFErT5QF8JEb8+ZStpShwWOrN0iHrqJef+V55hZGzsl7CK2cSW35C2achGuRmzqEbagSUih
OdH6L522S+XW7zDNO215LOt38NcNEZw/IOvnuoYXIuDV2WI2+DgK97qCbUlYVnuxmrY1WtuoKCSU
GD4qctKPin9dxGp4c3FAgm9XtlFR0QRFAXs+c4sSp37g+nPOv7HymW05LOsG40Ka4ORF8Wyk6gS1
/We6qnz/e7pKCW3vf5mu2lim2Oydm0WcdkYZ7ew89UpY4PIo3+p24ZnaibH+cH1TN87NEZJNhaVx
Y4gtoORwhsjDwVs0beDiLTv1KfL4tZOOaDO0yGY5V1nQFD8sepNoN5r0ZoA5rclv29EfzPvrS1pV
rAtPU7jsDY9BKFnj5ABy48n6V5BrEBSWgXVzn2/dyVXTeyFLuPaTJksOIOzQVpJzwAMDFZuRsbVI
YYxbpnfZpk/beCFKuP4ARY8VueTATnoc3Hqf+2yXvdX+gmK3XfBbPbMLYcLtBwpskucphNWdEYIK
4QYJ34TYSYxBclh8o/epPPwc6627srGf4nARECkGs3SAQDvpztd2tpE7URvUR5AEtevNQZUNZ0Qc
LpqtuC3RFV8EGbwpMzvohYTYYiDGtED0yaSJl5qqL1V/dUXqzo5C8vHBGs/JuFVa27iz4tCRA5rC
qEqwbvjziMrPjsG/9VO3Z5rqadpArmvIqtL/Ol1DeFd5aaLfv8bogpOc8nImqMn/HyUsX3DxHKSM
jVk1YxIW4Tgx2VHZnDPfUAeRbGpylFRpZ/C3jLvJR/FdCdOg8VIDLBlgM/NMeeOB29AIkWwKKLGc
A7ls8d7/UkB8avZuqRWkSo8q3u9y/g5M3A2R697WxTkJ1sVpMHRGdVgyBkyxg/M3cKXpyTs73M4e
bimDYF+kiSYGiBcwtUU5Qfy2QEzrzZfrN2+1mUe9WJJgWNKR6yzXkG3od+kNmvTPIGC7ad6BhDaC
UKvaSa8V27KcG9ddRAHq5sxJW7NeoDcGv98jTLNIKZN3Denf6SSHpRRuQc5sHZ0IBdSC2VJV+ogH
RqMDk0ydygaga5HVERqNzqkrWhZGo4qpWFNlr0Vax3s162f8WG0er+/5qk29eH8FbS+rou/TEreI
1hNRpjsrvUWvNEnA6Xtd0Oo+g0EYHG8WWGDFecbK1KPeSQxACDr5rjTlnaxvZfRXtf6XCPF9GCW7
c6TRwgSE8WDX3wblm9UU4RxnB2sCvjx6AurRcFkLpBOz8SLe/pFKXnyA4C/ZGu8Ka2EE/9WZ8t9i
iG9sp/gmGG06VfoUw6Wm/Mbs+pcBczPXT+wzbCE6T9SL5Qh3g9lcKyOZL6Tjg6+DK6pv3Hh0a3C5
NG4C8PyndG+T/qYOZC2kgKVDk/brxjcsMj45NhffILwVUs8kSx9BB95HnexJmgqMRnWoTrXUHB2t
om5aZrWHonBYs/gIkr+TVOaACCphoFjWbJTvt3ZdCMsshrwIMnxxwJBySZxkz2bz6fqK1xXyXz0R
n5J4NicANyDSVA206Rh7KwvkQib9ZqvYqrboqmkCowEwaB8xzsUrHNvM6EwNsI/tQnbqggLIVR7S
vb6TQ+lUhNdXtfp+XAgT3g9FkToY9mUqrg3qVAOEcFDhf9eFrG7dhRDh+aDOxMpZgy2TwdQKYNTp
qQLBT1ZsYZlvLEbMu8edVCutDFweE9SsLXx7zehDeVD315eznuH4tR6xhbBSOihGDqB789y9pCGi
c5/u7XcDEzJ0kydqY/PU5bpcXAetLaaiRN91IKvjA3JhvjVYtxErd6mlbeEaLwfxSakvFiYYlsGo
OnT25bjjTu/OTQVsHAw85S9yOhMDgJBN5qXphjVbVd0LmYIh4TXPUOBYuH2Bdq8mOqH2FuHjqp9+
IUKwDk5px7MmQQSbKlc3Jr9mKsKEgTTOd3vcApVbL8tfiFtO9OLEYq2h4DvBdf97nqLCiOFlM/JW
n8t60uNCnuBwFjEaMqvMBC1w8W46J159GTruqdT0HCVC7QVrHgAB2HDfabRH2oUKey7md0qZV00/
HVRlruvH1o0VbIo5SbUtDbhFRRY68VMLUPFS7/ZNXG8I+g87bSqyhnl3ANIJBzvrPEvz1gBgBobi
tBPGJ90oNEF4SdE+Ev8JSgFI43+JEw7WUZLBQEEW0zmcogTC3bKWNryxdVf7QoZwmJlppjK6Tf/p
m/+7j31h8Fy65juyYf7Xle/XioSjKii3i1yFcdGB+uAUYNXSN85o3aT8kiDY/nIyxtyQUT/JSsnj
pm8Yg9/lB9o2blX7rZGSJtp4qZeP/mTFDEzEAIPItvGC/q5/Sgf2ZEWlZcCnGiyQ3xntiJn0SA0r
RKt/mrj31y/8+oOAuUxFdhY9FJElIkOukQwwMUGlAkSnlOJvlR0/dkYXmIX5AlpbEGt1Udjq8StL
o0Or1seuqN82vmLVzP36CjEHqTcxTRKUl6ANrTf5+uxXR6R9MJyQeUnq6p4U+Wj37b3tzNPWDogZ
Sb2Q24jxiQfDbD7kNsq9sOlub+e7frb2vdIfRm4e03K4bfL6KcswMltuUXmsn/u/pyCmLKUqNbim
AjZJ5cl+tKJbOgG4eOpdM6dnTJ4F0thvlB9W9ediy4UHM6JJljLwCQc2Whr76qZyXv+Ph7p8weVj
MudZoiAW3jHqfxRU1I/zZJ7jJvOeFi5K6UQKMr9VNzt2Vu2rhoZ+zA84lu2I5f/EaJtCntSllDOD
RFvxKjc/z/c2ukBybzpuNSd9xNei5l7KEwxsw7TWajGuFyANZZDImR60yHnpU6DmNbHPWeyiMyzE
f8dUjQKpkN/GQduNM1I6JeU7zE0TxhMkBVELnetdbln7EdquDZjRmRU/RlNtg0GATnd2dsmPXZb7
lZMclBiY2lqO8raMmUTmRXnjT3bno3Oe+kli3XWpFObMOYOEYUe75FjEcWiYlldlkgucrBAD/oCP
j05ImHszNXzklj3gJ7xHCur8cbxTJP1oDPWNJWGCc+ieItX5phkDEgpj62HC7Thr+la6cDWZcbmZ
wkvC2o5rg1mVgcn2kzm5ORo0HA4adPUngJtvmzo5lum41xp0qLbDlklciw9tFZS+C3ilhVml3+8t
NeNGaiSUjC3UttESa/9UQBjWoN/Dk70UAwdbvZ0rXgdQgm0bVWoA/HxiYHfscWgcDdAAXP6LUxDV
msUuZ5MnsS0Y3xWl/02S4JHrc4XWfBUwXUOs75s2sBUeXNd6XVuTAdQV/MAC/jFmzX7fPjirbR0N
6EuI5fOcdZ5B+VmSvlnZa5klHrWpm+eUtC1wJOfdYMikRUdrUj4hJ2wlXtkeSsBCZK+p86g8Ueam
ZnNIu9inmuFmah2WTSg1nm2i94WFDsD+DZUwB8PjaSjlt8Ug49AcPM1s9BU9vWX6S9Qg/ZaWYa2b
ZJhC3o2HpPcnvC5qQVRAorpNLcfu0MwyXE35LNmRD5KIB0yP3Zmj1vgsUb6YnfpNyuHqgxEGhAmt
5BrdpBK77wBppUQ3dpswUqgmxgryLAO8atMBDI7JXla0RIlyX2kwFjmPAKGR42OnyWGkg+5OtWJ5
Qc3YO+Z8C/acGGky9SRh9+ZMrk/RSQN7lXyy7OEmG7UvVlGE0dS4GGDdOdrTZP8EO+2tzvlRjfLv
AKPfx3ny0Eo2KRIM7AD3blQ7IjvdKZotZN/5twLdM2Fl5CEbAcZFeaeQ0ojOUk9DOzEBUVGSLttx
kO/oerObx4zI3AiUXAmkSTqy/Ifd5mExoRlJAc4k5jI9h4JmIpthiMw5vy9mjDcX8rFoi6eiG89t
0j7LUetTpFmpOvzgbQQCAONctEnINR62CqPuaAInu5qJonIvp5KXy9wvotHvgHYFkvofao0ifJt2
bilPwTiycwWe6gTEF2bXglusIMiQfc9t/t2YDB8m0Y9QBWiGAOB890hEHudi3Lec+rXEQ2D23WQF
3dHSOEd66beJfGq5SeS0DmtDDmDo9nwq9kCB85zxCVBOPHrppsIF1KAXsfxGwwCxFVUYCDoB+gud
Tc6eYx5JohhCkPuHyiknX6Hp0zzyn0Vv3nJNeRmV6GmW/jKVG2UM8u5Ec1BSa60HbhKSyjcMrWXd
3L91IzLU43uWa2Ss5d3cnRTO2p1sJ49ZgoY5eWE4l85JkXmzFL0lPD9hrogSBIkvVjGezb7bMbNw
HXUkNFP8lqESqTlnjjIuayefa+8l/YHkfoTmLwwZeI3MvTKaMeFt4O+YQIUi2cVdAmgXLdrH4z6X
vrR3bWIF431ln+TbrHTn4iHVJRdjHq5sR+7wjab4Kr9fpn8PtXRnM/yDvcQGsK09UjRiao+cn6vK
pwrye2OKFZ4K5TCp+9F+7o07bu2b7GzSypOrHTMmV5u/DCmJx6ekRa+0y5gXt8CU9soMfToxcZqg
xlbKz13eAKXqGwa1ANBJYsBu9KXtVv1Eajz56HtWZVJHxBx14vSeDYMjJV8r+PCVG0VuZRD+mqZ+
Ovt1/K0tdtUEJqqfhv2dySCO86bWrThGhkDBGo83BhqxDFkiDX/l9d2EeGDwWylM55s8fdVBo4K+
MO171NrEwMwEsHTIWFmE6d8YB/hl3xFe3Dh4wFpCE8CMn6NkPzRvRdUSuQdJRBOho42GhQEmZaZD
4xU4TfVOnT3je5PtMtMdxjf21exe+55I4AsuU1Qsz7wpQLOL3Gl2E93KKiMJ2zXJUbb2lfZi2zvT
Jp0VSgj5Buutcw6zCgif7F4bT2CtIKXyNKKdbqx7vy0DjU8kUzRSK/cduzP1u3p+SEcC9jqD+QqW
baBvMCIKD+ckdJq7zjkrANZqD0O7ryzMV0xI2Z4L5Xmq6B4ctgTYmKQqvYyhCbcOjP42zjFiDEWz
bpf5e7R/SdpGCLr19AhOWE2rsswXnFhFR8kasO50s7947a2+fN0E1wRJJtrxHqrSo6MM/E/FCwXO
THvUn+jeuh8xD4+3+9HeGML9yP8J7qWpgUYU85qqpau6IJZplWJWA3wS45bezPZenkOwEQeLLz18
rTOSvDjPjdeaZM49ldQu7pR7/WH/4I38/AkoTwOBV1HND6ftwp1v9Hzo6w4lVoORFnSDQ3V01Lua
kboFMGDtz76jzmR4jHebolc8Mqz+l2jBbcn7thuZDtELt0vSkSKwuQv464/owaakgNrtry939SoZ
jobMjK7DmxGuEqNImQ+jgzH5QfNo2rzT+Q/qZCa69P4VIZwpqi1SEVEbzhi3d5pEd01joeE478KS
TpuwN6t7eCFNyJdocc2G2kK6XD4sTDXNzxzxF7vR3IRgWv1YbYSX69flQp6QPellOsoMAxuY8PnA
9nHT0R3nUx/qXrW3w0ly7XiHfvatoZS1EpOpwXXHLNsCQ/8R71/cU9QAFLQDUAkIrp1fNAR1UA8t
YiUSKYR/Ue+MQHMBRbbjzxoogM+l9wcX50K8ED0YSmkAZF/CqcrlqaKjRrSMfr0uY3GhP6mibeJW
IkpxLLHY2zu2ZDI1lnZ4x8kojXetEj8aFKyI1+WsH+KFIEHxBsxtTJ0BQfNtsl/GKWbzkII7efKG
PT+AT/jVvNnawA96zE+rAz6EoWOaFwAxQgAxmWjZ1WwIzf8qXkqEpR6g7gLtBhgqQDu4L9+UI1JC
RH8v9s1T5vOzgQN+qsLra1/bY2TFQA+DtnDg1wraqYxpnLQTpo26/Egz+CbwfOBOXReyhsaxZH3+
lSJoJRjL0miwkQYG0upBwU3tgiZIvPqYHQdAhxHVm0L5QeNbxnzNvGH6YgHmXSAFxRZeS22HwTYj
c2c+N35a3qAXFP1dLbqR8Ia1bk3xgmz1KCwaL5yrBd4VWFNVwwS6GBhG4DoeIwWzJRo8FW3ECK9T
79Esccqj2FWZ/oSgi5TlVl56ZamAjQfagY7o+jP8nCRZiWY1y3hrn4ey9C0p0w2VX1OT30Qsn3Bh
clTa6CC2h1PQYOYIm9oFgIz2+I0CFvqgdmM4sER927R0Kyb9N7GCovQqy2lVfYgF46AW8F0fYmIC
HjwBAiC/5+7WS7y1l8Kr2KIak5cUEC5gp+xcWsi3BibItpRisSqfLsrFiQmqB/7tvEuLj3VNflH4
HfDqu139nbrO6Ma7rSrU8uuuiRN0sFR4UTMd4tR5JpZ2I6vTWbZKOPSYayla/7rKr9gVS0XQCihX
Tf+MfZVFkg6AIXhyNtK6o6ZMRO255lZa+X5d0Fpi21IBE4h+CwMlJkN4iZS8Mxw5t3DxnTfDuZNs
ixiOFdRG7qVySWb7EYMCpyRz3Bh+/5xNwfUPWHGV4azCwFiAuFiBt2iqzm7k2N61SeJVdfLeWuoc
dsXk2noU7f5vwoSbCWQ2OamX4WU9f+xjNcCA7o5pFHHTvGE713TgclnC7YwZnXvNAtTzaPzs8ORW
2Ub/8vrB/T/SzmRbTpzLwi9UWgsQ7ZQm+tv3nrBsXxuEAIle8PS1cVaW4+KoS/5ZgxylbQUgHUnn
7PPtsxe3nJBlD4xFjUwv2QEIBa6QE9HtXxjLuZD2L14cXNfobNcDRufinJbp0J1UDN0GpG1CZ3gy
W82nUGul7kqUvPTecIXRHUxGAE/oorZFQa4z0InjbNiQEF/Z1qZrkmLl41zK++PN/R5lji1nobi2
xnqcDHM2KSn3w/W0+7uuOnsjpKtGOZdWM5Yx5C4anH9A5v04HLVVkxpl6m1sL7IGJP5x8Rz1tYab
ixvM2TBL+7XKmCAH5XoBYU3W7FSIXFnDcQ3iAf1ieP4QWirsHtID/c/FSQ6FYMuaEf66vny8qe4Z
c3mBo1jLgiL9bmf3n8++S6n+8xGWT9YKNjq18tx/Ax24tK+cPY2zmIGGAmBJn5+m9aARDuS++3WB
ltPeg7VlEpprD6dd2FnOB1xORuEpG9AG3Ft5vo15/4117mZCsB0ctYef3kG6xqND+geZqDXl4hzd
l7va+diL6M+1ZnRzBhczx0AFzIF7uXoRA87Nth/7/T0MN9dufJdH9AzD9kAZ8pbnOwHkTp7MIfhP
8UgJ/8t/s21TBzvozMNHH/Fi6QnZ4MajD4j4NrZs3ffs7ZAcK+tbUpv7z2fppRMCBegb2RfP+7OX
2Bldt6p6y9145n02Dn6G67kXP4Cs7KMesBLCLsbJs8EWO5kNLkoc202xtYm8F1636Wuxkk66uMPg
jbnI5TgU3YCLyUG00UuVNpdmgRyc1Se9X+70w6w9+Qcx8tITIYsCZt2MaHKWHd9W7zW16VbFNpcp
2pzT1Cfue5rWN9KrydZ0xlCvUuFbqr+JK/2ZDkPq681wBZxs1Jl9oMNxSZb2Ibc1jtaMGHqyLLA9
XiLJmjW+FE4ZcYc/VSbRQo174VTZEwAK44FOzrMnKFRM3XAlaewXdvclxYt5LAiqsU2V+jAKOmWk
OnaDc3IaTxxzFWdIMtPWd7gVDmgW/4HC6U/42yDPRccuBMq7D1Wa3eROXsHh2jpMKXpGAHG8dnrr
WPNWrJykLs0/FNRm5p+JpvmlOpDCUrYaBOBHeo/DkzvC5BvERjeG8Blwj65bGe5iUD4fbxEoSaI7
w9D+OxLMpaB8PtYiRia27Gs9Tua+CrqpEp9H7h5NxbZvbATcRsO1W9McFpZx8Xy8xdRH+3fWNX1D
NjWx2tByuw1zp1s0+kEtmO29jF1ZRrIZXLnyUv9YBKgno5isA0+GIzlyUx9PCpXkBq5PkLq5JA9x
Yva1ZmWE+Vj44ck+jrDUqtPRGLxE0+DUK64ZPAnKW2JWAap3npeHSdavxKk/g8hivMUsmSglRmKq
v8yOq4PaEfN/zI4lSuSrZsd/zsrFeIuZ0nSloHkxSnDV/oY0jjfiH0Ea/zjWzUPZYFO46EDBHWpe
kGenSMNNdZHCqWBbNkbUJsio07tRu/98V/njfrQYZHHMt+0UkSY3oYUHLU2TX6EgCQaksvXEWPtU
86T+Y2qcPc9i8hkulVY+TrPLdrxtapCBOGZFAPbLliRAfHW7zlkbc/78f4yJYzESPUj5/GHMaVY0
7mhv/SX1/9ti3jq4x2FX/MdHj/lVno01L76z79XnwC7D+Fhuud+HqP7RcNoZe8gK7A3k/Bt4sK3c
4i+tNQ+XasPCyf/P/FkCb4sO2jlYwerNpkv2tPuqDJRhQPqoxhd91d7+0lw5H28x90fRacaA+tZW
oMxsNXfSLg8yU76u5MpZ51KcOh9pnkpnr3I0UisWs3BKs7RQqGvXUv7n8/7POxq+loecKk5S2M1c
fbG66rKQdjbbikiUL0O2Q+dHCBI+TG0gFp3TZWtHxYuh43zExVLLyBQzaOzm0DFE7Iiz8E7dedt/
x3ddPN1irQmny+EYjbDYQ3dWHaYdIO9/IwugXPn8XTq/bJ+Wy+zs0ZZnAwfdCUCs42XCCP5Rs4CF
s6zqrUg0UCB1pMUJdyJJ8wOqA4Xf8jfpphuXV2GKunFRGaUvYIPss0Koe6T6XyF6YSHIyeNe1fn3
tgATZNQMF+evsQo9IrWA6PRrw3DsLUszahxvWxUy9a3aOBQC6BiwNafkCu0mboTeOx3MkQI6HR7z
I+6SIjSh6x61+kgIuPhC9TuLFNd6JU88bTY6zx5Rc3iKm/wuZbJ8gB5BoRWH1MApx570ORnNGqXj
WAsdT3SbVkMV35iL4ZbWn6phNO4heJvgPtCVqIQ3FH0blTVCmJOKwHTxT5l031oEEy0lDLoh72fV
VlGKzrjAaWIRlLHjRnWhe1tiVFdMIdNJhrfMlrtCH75VpX7U6uxQ6NAUdGR8B+4sD7wsjuyUn1zk
hfxhGJEIaPcy10/Eaa5r23gWDgP1Re9qP2nJVrjiW2ePV06fPNOE3kk6okuwUgdDK2/cynp1ahu7
tp1EeaKeYJb21EjrKRPjlV5rd1zPSVil/MHTSWiPww4yuXIDFqbu9zrOTUzKl4TkL23SRj3aiYLM
KV45155Lzf7C7BgyQ2LDaaAcb8ox/U6rcdx4ff9oErDxWdcGTOoHM2G1X6oEfq6kilRqPBh2ctAo
v1YKJBsDUmHoS+onu260fZ55Lyatd/oINpJVA/NDPe9gt+iJzeHixlz1zR7VjmpQCKFh4qkHfMdn
SX/S7ekwSZh/VN21YnoXmr1zjzP/j85l8+Qqg8YbX1vbcK9kgynGS5BquzE9MYPCUgF59lqg7ZYj
yJdE36uuGI4dydxtBhEts91TL4ors/KuS9Ckfaujta+19atLrJdikgOO9uTY9cO76GkaTMx4Bcru
1CncEtrJigg1x8Am9EqPp1Paxjs0IHa+ytMDcabHbCq9kPbZVujTa9faB6a6h7hvtkKmkZZCBeGg
t3KsugHMovrOywaU5j15qFl1zQsHszYZDD8Bvgf6pRjApk5szNS4AuXrMe3hdFlk2u1gl/C8U70B
D58hjrK4gHANMpWCSbxpB9ZF8BOoc/hFsKK8a6QDcUU34CJFFezOCN0NCeQ9heWE/dBcJ/r4NdXl
M8gZN13q2aEjikM+VpFd9ulO6Vp3corhJ/RXzq4urdvMMN8yhZ63jltZkCtzr+XmHn6rBy+tt51l
bGKR3anOao5JJicUd4tjk2X10bABkaio2/uicMdw0kHAgkeVdEMjS+7qpL5q8gSgPoF0Y+aDqxRM
JrumqvPjDkyzZv5OYkBTYEtPxih+FiQ+0hKsJplj7uVdoBkNluF0qmx+asz6jin6RRrDbkj5ARy2
XdVkG6f67uHtpJrYpW5+l+hQWrWairhLTzQVYZxlj0rSPSlL32z7gMo70zrlNWrE7lvs9X5nPLTp
Q94iVCTPNaR6QgBj3JUBiEJBN7wYyRjijzYjj6Y+8dP4dci/Uqxx18z8uLmapjqgueG3xg0pnpxM
9x2I1aws92XDIICmWGnowdOqwOmlP7oxIKhwbMrynaGxa2UXkMxZmPiQSbtXNU1+Ittx7BIWxXay
s6Z7I1V+iuqBaXevcGhFa2KW3JYsfcDdvvUhR6z8bEoPymQP6GTA3tqCspVaN5UEGkxYwxbn6QiW
zvg+iKNFHCUEq8Sw+sAoylvdAYZgYpskoQ+jYx1a4W4EgbZEnLzSOqS2DN3+xi1vefpe8ObIp8fe
kFcaI3fgekKwK6PO3hl9HzCY7jrN6CcImX2GLqx82FNcruMmi9JWDybjZjBUkOQ7lpY+BIvpdTdN
t+DQbVV17+DsjecvAS2j7C4rRWTGwEsWzp3dWz7nj3ZXhTF8mbH1IBOfRS5twnEa5peK5Ay2I7uw
ITbgIVyCtwnRDhPVmgBtFq8NUkcjdJTmWAZto9mBrglIRvWDkB1UY3l9ZyvtWTkIfLnx4NkiMlzN
DmHWLACbrHdWxq4lo2+1J19aUcB5FB/Wp2N9jMf2NTbcd7PmLGxS9oTDKW6UgKxpd870FbvXyS7a
N2VYr8IddpmmfKem4Qglomidq36qTmn9s4U01ksneJRjyqTFZpygFxyTgOEfAnp0y53hVJrZncfq
G95eJVp2Uw3OUa+OsrTuO2/cJCq9K2p6oDgUtN5zAVFkMYsudNDM07s2Q0Icrms5e81TuuWDHcFR
NNHNneWKfd/U0fzP8fwGW9khRRXcwddysy8tWvYFrN1IDeUrJKPYdUKnQtsCyBWGyA6V5UHd+91E
CkY1P7Xs3kpAVlMo3g1zHtkJHTixZLwO9Ab2IbURDjUWFstuY8e+LryvNi+eJl28JLqAshcOp74H
7nPQw105sYugKb5nmYm9hUQGXOYcxwRGxtgPerphsx6L6kc3x7HfIBGaJ7DohrAh7YES209bYGbj
3K86TEeSRhNtfL1/1fmEDr5TxtF5xvI7zUrQHTUGqYKMitDIzMC09qoNb54bJXET5L4a8nAUjl+Z
nt8Yam9KGBwNV3aBk4YT+4687yEv5JhTZqt8BWAfhZmpyx8M5V3Fwrh1FA07w/JzrD/q0IBMR9rj
6tBBrPyaDInfTW5IWIrufD1M2ftggZ1eiJsx+6Lxzm8HGlGrjoDW9IeY75Upwix7qGJ212A36AeF
85oRejM6r3PDuFPQhXm+GB5owQJAYoNCYoobbTRxdlOn0s/hwQkdb9QhvOZxFrQQelrlqz3yoKYs
Ykwi2l+BkehTA8u39p3hu6UlUdnmYQ6hnWlVPqCOyLNBUu0U16XqAqsoAzW4AH9yvyXf26YO3SlF
fK3CXhE/HXEcG7VT191zwTei5BEzNzhQBqS+MS0RxcASujFUPDi3IfjCwRcbSQqJQo0Qdes0BtSE
9y6JQ0vaoZ5Y+ziB3LW+NXGYU1MOYyYv0q1ik8RsM0IIZFIABB1UkD3jSCFtdMqvrhghHMUe3Q4b
hq64Lv+BeOFXCYmcYrqH4AMOpSa0wqlvyidvqKIekuQpR/8cFq1H8cfKMsqGNFRJG2hgDbpmG9Cy
QPPWFI4awIvWO+ycfU6dKGX5btIlIqETpP0Xu5z2sfdm6k2U59taE1cW9ihTukejKp5LAtsSh9xX
Lfcn09k5Renj1IK53GzgdoxKeHabCxbwBoaTwgpbfDQ5yJuqFcEEZfGIl9ABL2OKFrQ7fAgMTJjr
TzZIhC6JElwDxuq7i4NNMUHf01W7qRdB0zY+3EwPDfaiWtZfdIbtrRxuIHHYVe2AEJuGOaZXB7Zc
an8DgzCQ3bNVDNvWzmBF/KPxnhDOTwhKm7jTr6QwHlduPH+mFXDjhrTLQLkNSpK55nJ2P5U4S7ua
i1SGSnHlYeEEd0NifOFS7qB4/XysP7VkaGI4H2yR4lJssPJpiOe8CQTxkM21e/PHfFmtQojig9o3
dm2gR3WQP63eWS/kbD6Mvbjy9zjBd+7Eq1+oBEzfFIjs4krdzwhpJMjHb2seSxdu/h8GXNz8a5wm
Zd7P+UPSBB2QS3pc/Yuk0Icx5t9w9vVynOWsKcYYNdr81F734/1fOAv4Z6+QxvQLCSiM5YIMYmFj
hhTx41g8NhOip78u/X+N9c8v/RfyhR+GWjyWBXZrhXyQ3DLcolyWQNj/TcK75fPpePkD/X6g+Vec
vTxbwmwcBFrMxsIL4tT1lbeS1lp7jkXtSU970vIcyR+lw4H+vudt2Nj/3++ySP+A0KxM3D/+SkYu
EiRiDD9/Z5eSTR8+zSL1MzEXhxKJT9MDit7YbzMAlMKybIqa5q0OYAi/4guw9g4X+Z8SGjezpB6m
uMJ+D1gEttp6DbVxIR949lTo6fo4FYzKQBsQd+QWuYYHaVSl31vjlqBlB3DOFT3K5w8Ect3HsQi1
cjUCr7XN02tUtH3QW8rGXJnba4Msoh0h1tRXBh5oZG5YO5u4eDKKNYPzzxcQPJQ/PkmuOZXXijmc
A+BRT0/dKvrp85hja4tA4MiszsFW+zvprfvqON5U+/qwnvQ21p5mfqVn4WAYhFl3BOuI/OrKEQ99
mV1Ng7zu0XtmxMNrHjcbHLp9GF+duty6NiZ+R3vkZiZrK7QiNFPQP2IWWWO1K5DqsknyQ1DrWz46
p9wskWee7JXPfDkoo9kRfkOoCdjLMphb6EZdzYnz3xvAP3Xauvx+dNSdbWoA/rGIMxNQgu6gUbSM
4/bkmlCC62vYuXktL5KvWIa/h1gEF6KyWCQdJpRAmx1FewwrbvPhvXcB+kqeUxCrV9GqlxfK7yEX
4aVitUr6BAtF2c+1PNbercFXdd/zavvkuZYEM3vw8sIq/mfrxKG/27bg4OLAbm6yKNnAg3ElSl9e
N/97qjMWc7krrNxN5716PmjN54K/1o17RNfbSrHocuj8PdRij9Oklzc1XHG3GXuC7CBQ0MZQO8ih
e/v8oYwLRSLMjt8jLSZg4SSaZ4DJvjXd/iq3VKT6dhvjnpeDZFAppOUKtp+Qay4qSIG6GB0R5MBx
wZKcHMukPQ7U3FDR47Yy4SY0bSY6BB3rTg1uxpoATwel5DyRgUi8kPSeX6T/crP+/QyLGa51HC3p
84mAg/0di3jvOQRBxkJyyTiit9D2WVW7YanDMNItd6M1rbqbr73GxYzvilYN4/RrbiBR/o4jwhho
wWwXnWYb+O9q0ex/yLq9hGh9bbbM3+jPlfD3mQtXjo9BNnFZI5wUu7lGXhotcOsnAGt87lFf7x4/
ny+XY+P/HlgRIT+Olda5PY4jCsJ/LQLQz3A4RrPMP1gEl9/p78dafNa+06yUcQyFFp2AgVCg1e8M
HOpYlj5pwNhZW+EX3yNFuc+0IAVCW87HZ5tqh+e2hY9ITVyckSwtTpb+LO3eT9fORpfiPrg6nglk
KjStS6SJSUtegJmEZdcAZuwUgRjvP/9SKyMscSVo1c1V0c0hBBJu9FSWaAn+fISLx9azh1hSSZBW
1pBqwM6CJmuc6+D1iZl+jW0lnEGg/2CiX9pXzgect4Sz04SuKd6gSiG3IJwEvXhGNhxElpX736Vp
dz7I4gA2TnCmVQyryU5etG6XZjJoykOF8FJ5LCAAnqy8xkv7yvmA85c8e6qmSJwEBY2/lxRUUwd0
MmNJDTt9//lYa5NisYV5JooExoihiHbdaGnQJNbKhrI6KRbBaOIwiywrfCO10TddHfCo3zELaIpm
T5AKAkXF9f6/b3ARlPKqkwwy1d9v8O+def0NXooR5x9rEZToVAgQsTAUfHW3vByClEKXSK8cyX3e
yZW3eekccD7aYlvhdOR6M18G2jpDydc+9lhZU9ICfLBG7b68thxwDWYWDeb4x1mYGYnejQw3KHNQ
ul/DGCkoBjL3QFdi5akuqbIcHR1lug7lEpqtFtNQ6BnTshan3myPPk/gJDZql5y0TRv0clNu683n
s/7iij4bbjEls762Jk643HqyxH9VAHlboKM0FL9KNCHl5Rop8eIyOxtw8S61achcMUeMFGQbFMLv
moquZSjmT7/c9M/f4WIikkZSpDTxDmdKKfrei8g4UHD3AjB19IDvQVawQg7roAh60501rBJhQEpZ
+QmL2UmLUbjGMF+1UWfaWrnz7qBiqQ3eNuMw30mOtQZClAZIQ6+hMn4oyFf8lQ0EN9ucj0GM4gLP
oTpA/taTj7nCbyyPTu4EWnlA2nxCzblx8l1iWCinPoJrWSgetL0bSe/GyeqgwFlu+uKwt4Ef4Krq
o6aNBtr3pLvXWmQiq7u25kHmPQn3UZvuKs2KhlgFAjkv5b6S9jG1Hnv13Zhupf3SNMBeUJ/1wExq
9ABSCgqoP1Cl2vMk91vzCn+lQM2ttwEg0VLgwTkKkagJxTuP5P7QPo70ix0jZ1N7d1Uy+mTcJR7f
KvKTiD5oEQnrCs3gxqFjDwUIEsQc4KhcAjZu64CDtA7b4A+hguAMIA3C+Y9LX/U/5ADBh14idy98
d3ytyUOvhK8sRNSmi4AEAzui8AvrAYh/P2Oj37JnWV+pDm5zyopwKgbPAjY+6auJTqPW1a+MClXm
8q5VdqBZd5r5YgKSQgwsQ5T8eXmdTi96ZQVO90qm73n8hbkFfHhllA9OmCrLbyZgGaYv1D4YHIVP
VCQS87HgQHB7Bl46CRsU2hv23vXVpnNOdW5ti/7UaG1YJ9dMFqAk3bTjM8lOQr037Kvh3sHa4TS1
L2MKByHwbVF1dawfmnghYDBo8P6grREI495DD1qbUz8xB7jb/YQj9kkv3vLB9AtcLyn7WtM8KMk2
rp8TVArHCRgXl4QTf6MM2QaDYj20IcTSvmd9QaeK34gyqBoRGvCyY9PD0MZQx70P43GADikzdim0
14S+6Cj7ZwwlYq1604pnhsXkZG/ohA+06lq4JyZcfM6d14PwV3zpWhrmNMqzLGAEwNL0pHs8auwX
Z+hCxdNjnN905hSKwgqtlkY9pB5kiMph12ftTpOvOfBufV1/a/prUgvgClzQQ7z+VLjDVks6616j
vROOuVA+0ivbmMH8a6AkEACPSNYdkjS5U2JgoVY+dfpNxR4ryDOQ0vYdHe2WXR7Zbre1lAxyDywY
rffzDmyYrtroUPnAiCyuGp8DXAILVN9J0FWjaBHULA0sY9f3CCy48XUGSFDMF+24s8cCFfR7x3q2
rClKei1oHDCRYPZruk818hlNnPoyq7ZaA0lxWyofHk2+Gf+AlU1gTMIfy6daQiBCOoipH3RYbank
eewlYOBgaonKH8HYkpA3ZOXPtPuR1T+ofueWhg/ph5+KKZo6OFnQe+mavugf1Phgqzd9epvyIWgm
4NTM7yZ56hxUxcpDFvcoLqEGhVWAqnXGSEDcPBhpctWR1pfuj6GxgjH19mPZAO6Fehjse80p9ynR
t7xIdLivTZhyynuldvqCxNaxY/keZrhfWfWYwsa1L2jkKf3AgLihk3crRuj9k+pxtMwA/gp7RyeI
b+omK8uDQacbcLU2hYcfVJPX1nVkCGg4fiqYYhBnJeJNtdbBGtlhgrEuOjGbLa1QLaVp+1RPUBFV
Tagl79OUvmo24CeWfoeqWKi35IdnylNiV+g1IJssbjy/B9GkVbO5geerqcOIAJ6bzYg6d6HDeqry
rcLeODaMhDWRBCITN4Z5ytBkOkCo4bfNCcyqgGp9BGoWfLuajaxIMNQgP3YnW9xXLvW5i/7Gazfn
gWw4zNK0G8991ZwXdHlcscELU1vbSjCzeXdkXP9OCvsg4SOT2qA5ZhFluCoTPZLDyeZPnvopHC/K
POxiMJTlpNs1LaZ5RXFU6G4ECsPx11YT93MLJS+1IAUEyYonYHG+C33wu1iFzEET9xFWrsBkvKtG
35rZ29BdkzFFEZMeYmxV0gSFAboyRdNNBf2HYXN8bSB78KoGCfMEoEkDrdZDSWWzHRG0k9qKCrvc
tNVjCaOFooOrirjuSO8nQxoU+p3l/MBVAdCfG224T7N3WaObVX5JYPWtxieHZwcSK3QSpO6b9Fho
V9pzPHrf0vbFYgn844l3GLI7CPoKyDzYTwUyBQPwxs6du2w0sLPm40Yb8oMOcLBo1J7r2pZNim+q
uN0LVMZgJD7VoN/Bx82x3luqh06iZNhp5r0tWhTIbRwTSM/GO2McvimUiKeO7mN4ZoH8198mUEtM
TrMFV/7bmJcn3si56q7enKk+dZZ5rBME0DztHlrUx101XU2pcR9DedVILdLT5s6Liy85R0eMUx1T
y8VyQ7BzK37Vqv6dp7GBad5AjeJOjCKDxAQwQ200tNU9qpnXdptcJ7gwTE35rSbGawORl9siVg04
PIYtJ1eWUI9eYQVTDKmF1UGoOCA2dX2BBn2WXrecHbQuvmNoikLLo3vTT5ChBhyOvuCV5u53EvNb
N048ZInYroSfXMaGjUP0K5XwvVal+2w24knSqEcznNuwvd2aEX5O0BvinTjjndm013o+lPf12O71
RFR4PyVUenZ825Hu+0h7MzSw+xnV3AXTjMbOlnKPNfzKoAoLGMUnhT2OMzr31VT80O0cgCpFjjg0
A8vUijQYUKYOh7Q7FFZLUogzBg0mUkjW8VLCPb51tmlrHsYSHZcxudVsIPE1OP6NBlQwuU3e0jrL
A9N1G7T22y4UVk1HO3+yYEdQinKC6gCExsT7oevi3pQtPyVD85yyIg0Hq9+bBOAenm64F+/x2iDV
VQ+M13c6dJGKAYrvGdqm6VMoBWKxwduHeoXZAfoxr3X0dvSTDUNEGMig+A0YVxRLtu+8xNuLCpPR
5Gxnytr0SUt30Ales4KGyjQ2E6e+5UIY38CPwSgnyG90P4fzC4QihQtaVvniZUBu6H6lA6NX/RxJ
fpVA2pN+ySj1YaQRaLYdjKA7OdVe07ugohCpDBouNTlmbIboN5w8bAtGBmYHdKUQYngPMfBtpUXw
+QYDh2ZubRp8+sYZtyaOju7PWf+F9jsQrYpAB1tL1CC2oQWIP8b5T1YzH+rFVENjkHufidNgmZs+
ERu9LTZTS2806LkqNu2Hsr/O0/vC4M+xeLH7o+O1z3n6XLnNNd4PmJxHKcwdb7QoGb8nnref4j7q
MmiE0mtvoH5Gx01MwZjmxQ4gOkt7g+ZWDOhB63+mA354bMCXUoPXZRK4ueObFSQVxLj+L83CUQh7
pdwaE1rokkb6ngZjpv9quVGglRx9CaO8ZbO83fqaw7alMZC41Lef38Qu3meh1Z4bFOncLPbxkgl/
cIMnBo4CkHuE1ggqUv9mwurXqMlKTuDidfb3SMue3Z5NWukUY7Wt5E/PA7YP3IQcx/LPn+fiRe9s
lEXG0PFMRnMcjree+yQzL8x5HX4+wsV8w9kIxsc3xpO6kNLNa7Rk8a+94g929ToZxYMF9uTE1jKg
KzdluijZWtqEvgD4smy1KglpbPuqEGGd7aRCJMa8aQu5Uom+OCN+X5WXHfcF+C5WqVBr61z+nIIS
27cldPMxbiTq8fNX+SfIBkqZsyszXbzLsYTwvXSwwZnwumx8owsTuD/ETWiCaR77MBA6lGA/3X8+
7NoTLvKJLBnKLiVzXxNHVcoNM6+bRbGbaVxLCVycjWfvcv7/Z4nETGedLmwklbWDBVhXkG9iQAwA
Fo2gW4c/JGuPzuD/x2TYxVtdJHMKt4s76MRQwmQyAOAiAKw66IzvZb6WVlmbnYs8jgtheWuOqsLd
2N31TNwIPr6bVv1mZGPEePUdjJC1DJz+R3/84vEWuRyhCiXbBC/VnSIzuYnZjkM1bmDTzOHEUoZE
AIu5MmUuVlnOZ+oiuaOXikvH+5XQHCBBqoJ/nhL+k9uweMBFTDYyDecw3MC3kFUyrfSBnpxCkJZC
dlXhHND4og6nSITl1drMWfme5iLa5HDdpIPAesyBPasy4EtTUFqdkwc9oe7e8DX+yuXxZjKhZ9gw
/lysxNYuTaLniNakfRVgezuAEqpm27Uo8EzeLNVdCd7G5bX/e8TFirSI1jpunyHi8PHZNvsvuWdO
x9hsQumOh7bkRzXEN/2YhI4awjbzjuMYH+OOb2yYqNG8ioDxhb0PARYVuE6tqtGvUO7iRINrN3IA
RrqrKhwzyuloDObj54Hr4haq//7xi4WtdbWXeRIzvwXjs2938EAOgb32Px/lF6r6z0Tm72EWq5or
3agaEwWDntjfMwnocGo+6QlMxvsRnFRVNU9eU0wgccLYVJu+uaPcmV1zU0PpyjkE6GObgOSJY2Dg
OtnN5AJt0sqBBZprJWGdTjtTQcsPmR2SpKP2pBe7pCRl4Ggcioti1+DP436/kczdqQw3qYR6K8/4
f+w8v59xEUTQ5NUkZvYrMkPcbMK1fpeGHEWRodviCurD0hsthTGSV7vP3+5Fdah+9hEXkaTrcgc8
b+zo3FH3KrNQFzaFhXwlumhq5zlJYNTXmc3r4PAfoqieaBKD49viik3sx8RMgUOt4CKBZvF70zMd
f3JQRF+1ol6baosYlMnMjDNtrqo4T1ORHqfeu4nrl5V3Ma+2/3umuUtBmt5p9Shg7oX93wiIT6YQ
styP+7/J/4Uw7ff7d5fCtNQ2+kF4wMTToX7RwUGmsnrhzn/OI5ujOFxagMubCyrG4g0WGsnQ2IhV
NHuwGVEeCsBH6R3ZQlu+WaNmXd6fDIBGdNfQ52D68aQhrLKJ6wzfa3YsL0B/MnF5g+V1fBx31ao8
8uLsoJjE/83ady3JjSvbfhEjQJAAgVfacu3VRv3CkBnRe8+vv4vaZ0+XqNrFMTdi5mV6opIAEpmJ
NGuhBMEw8r6y25lgrFcalKb+S8g2JA6AHxJv9hSA4mSgIR320mYb1ntL7Mp4pyUd00SiEJzz1IV5
OURt6NJhdK6r5ZaY5e9nUdvQhnh/5qjJdskhkic+HA2xEWT/TnuzaMfZDq5sbNoOKfLROK/2W+fM
GCqNUShSCa6AWTvLZMBsxk7+7H/5d0tbmT0qY7T7TdhBPbgZ+H3U7LTk/t+JWNk3FemoKQVAh5e3
oR0ofwCv1qL9j+tCLrrxs+1bXS5VDDwoGMx3MOiviogDS+sKMIVhzj2sYSKvS9s6rXVcNOgJk7zB
tjFTMHNp6k+phaxEYo2WxEwDM0ECYNNsQ+5F8/ixSn31mEUUmFYhwePcGO6bRjUJ24INumw3zkTQ
X3UdsDNpXS3V85KAgWRU05e44F5sCHeo6YsmSlvmHWBVRLsXKBzZg6K51zd3a5ErW1K36TjydmlP
oPWj7OmLIpUNu7Fo9W9u5myRK7sRltCVfEBALQJMqPCh/GEgdYvspf4epLOXh9UWROuGfuorEwKq
vzqucizKSE5VjMnl6IGClYnGW1RMW7u3fMiZrZq0cpIcVQUv4U/+Avs0Rvvr57Op/CubQUo/0yIe
4pH3jSJS6ondvwo7OwH+DHVhM3+InrbGWLa2b2VD6ibHCB8mnz3SamZmvBbhM5lejWTTSV/s9DnT
jJUdSTWtUiID56Td8YOxE/cYjXMVj+/+ApzEoshXtHCNtJPhXYwmNyRWlC6qkGw2VCuvmsGO2xlJ
9F587/PpUZUoZ2GA06vL7C2j1TOXRn0nab9x6zZ83JpUvCwHI0wmXInBAECCuFcRzw/Z23XV2VBO
tjIuKhtUHo84xogWx8lXXAVzrtdFbK1jZT0MOSVjI+GrZ+kNyMgXQG9UvOsyLpsPYEojnSwxNbEy
w9PQdiTUoCSJwEQvUqTzWw++SC4elWALdOfyej5krbYsoAWQrAlkpfE4e2BMyZ2p01+0Cdir/25V
q51TODiFmgSHw7tnwp/mQfcK5T1MfmTasLGBl6/zx6JW9rebZSJkClF13luG3poFxpAC9RYkyRuL
2pK0sruCh2o6hVCHhrwjAAOi8TFHKQADatb13ds6p+VDzuxunTXJnC1d2imIDYQPCA+2G/Pnfydk
ZXmpnlVRVC+ryZ+MQXUV434SkXNdyOUt+7MCYKz0IKBBWmVJXXmYT+5sqQdIu1SATCcdBq7Vvv5H
J/QhbqULQkY0a0tSeU0D7iONSTBko/UoLdHjlojIvr64n0A2vxvdD3ErhZjnahQDut1BXTvaxMG8
/m58ml46L/PIEzp4/CfdTR0gA1ZP8XvqbeVSLjdfnlULVnpSdnMYDRrmMWdpAgXHnPexrYEnhwG0
aNoDb9tCR831NW8d6EprQhJKNdMhcmBHmZ6WVq8gAkxGu9ljf9l7fmzuyk0HqtqWYqwXgNklKfp3
5i8uzi0BwP+/hao1cCd4YeaQGzkKVV67rwmgupgrX7Ue063gAHKBSvHU3lA7u1tITII7eZj25WhO
x63Q5PLF//M7xCpFGgSpMrM0qFHbf26J9izqGWlCdcOtXfScaLvTmAHMb/SA/mpeenX0c6QpwFel
de6g3WL6fiOsu7iOMwmrs+uGcFTQCoNCGZqbwtoR5I8x3XgKXg4dz4SswquQ5Xnqg0QEORD/wfdC
Sz2Ou2+g9HB0tz4oyK/9A9X/kLd+p2mchLMS9pXXqbtJNVxedA4DXxtKMN+vS7rcMXsmahUUZMgb
NwytUD/10WifkIm1x8efeNvdPnKBELkhcDmQ3yzZmUD6q0q0MqNqleS1l1d7elgSSqHdo1/lj/yp
3rVO9Dn4pHjUXCi5N63YhrLoKx+hxxXQS5eJdv48upMDsCP0jQHAA4x8Jvo4HCCsZDb5avw7HdVX
viJNuqSeEuDXAWzzVqJ1FBMiRyXZwhjfUtP1a23S06SPp3JRUwzrHNCFD7SOI7rskEDrH8fnwP7b
PCFL+kcHsC3QsZEiXKMeo2GjIkCEWzz791R56NCamBjvGxpz0TyfCVn5ns4fZh3gl4uKTg64Uw/A
lNNBZRofp+MmptxFFWHIOgMUXmBgZ3Uf6hbtW/2k1hhgPqroTAurwGkKZeMWXLSLZ1JWl6BP2wr4
WXDnU5B5YEvcKd1Gevii9zyTsFJ1ANzlNCm62gvUg5h9kHC0bgHCaNnl366fz5aklXYHihJjtHg5
nqK2MH9kAiLYDUHmOIqXfydpObvzYBWqJtFiBNhhvXBKbgCcK7ZU1KFTSpzroi4HPGf7t6z6TBZB
qTA3phLxnaO6mH37zwjSaM3O/40gbU3Ob23jylUCWLzrNQYjAZpFEIUOpsHeaJijn+nT9aVtCVp5
zH4m1K/BE+kl7ZeidbX++xQ+DnxD/7Y0fOUyxxaI6FOk4EHbDWbEv9JkA+N9Q8BvaQiAtOhZl1Ve
nryjEAUosNi9vlGXfeOHDqyTC6TtwMotsxo60J6ohc5/+Cp+MjxqJ09b0MyXy+Vn0lY2YUJDMUDp
sCD9HXEohtfdrjJBZ2mhzdDwAD8GZCYrBDmFt7HMrZ1cmYomVBUJBPHKA5AT2h0AlIkoQDCg5aN9
2TdDADI9hU7UWBtyl9/9LRLAQKSx8JSBh2mlIrzIQeRcwHAsxHbrKb/F/2+Ns6oXY48PiT9bMs4u
tYru5n6iWQZPstTp3qqvlTO7EdonTwEy4A4goRymm+hwL3LzH0UBZ8JXnkXmUzeWZIDCGo9zCWAi
8aiJrWfp7/xhi0c+k7LSotHvjWac8L7oXX5Q3rJdNVqGdAvwIzXPitWaHXic9SNeGVZyj5GZYg84
nW3WwstG5s+z/Wlez3aap00VxbpSAG9ZHAHaVphZ1b4lc/q5RQvgdUW6rL8fspa/n8nC5Fxe8HCu
PMHqp0ggiEtbddwwBpfjAiGxtyDTYmsYf3DOFUo/IdKJy7fZf9PAeIIe0+sL2ZKxsszpNIBbYRmB
jsNlHsAOkVng/tt1IZdLJexjJetrN8o8yTWUSmJMFRLMmkThm6bdCLTusruUvCvRzgf3a9G8/jvB
6yfnPFM+tzOi7wWH+//iuNFSrb8Ux/0P4/3nMtckb3Wl97qf4MAW6wJm38TxbQykDDZ1QXciN4m0
tvZVrG5eEcAD8RHLWwrl/0F3+g+4x19Ad1pe57+bzo/FrUy2MaqGUi3pVVG8jIDd9NGxLNsnTb3D
eAVG1dwhUS0ZPF0/wSUEuSZ1ddH0WaLTf2lKDaZ3fQae6skP9rVK7Djcwha53F6CXiphME1HhXm1
woYqaH5YcobL8UXSzr8B+GBypG+mtm97LTpuXOnpaCC3U2vLUVy8iGfCVwutY9IV4KqH8B5d+sO9
0RdoI90qWl7cTqSnqcbAGMPXGtoFMs9lhK6R0AelRkPdzJjtHHTJjQ+Ixq0ixuU1fUhbqWdU0wxo
iZBGg8SWmm7VeWEBQuef2DBYSALSSDgiuvJy8xSmY7lMaUtyq4OsowZWXgtcxOuaeNHkgzcSVFqM
SLFGOWgl8THWtMwrqNkTWuxyIFGGg/2vhKyBDqjegJyuRWqpaNJ3UYh92cgNY3zxUCRH8zAwesCb
uvz9zHUpo1aiTIEIs8s7kEjn5qRhjBHjPddXcjEzoONEcK74h6iLKp7JGTPgBBXjXHhKbgaVNaXm
dJOi/hl/FSjT1WbyObGTu2Z3XeylIOBc6sqfKY3hD8FgZB4LMeTRMhegvmAxx0zkCDr767Iu7eS5
rJVXm6Wuz6KZCpj26G42jB3V2idBdO+6mK2dXCPO5z0lVNZNASuPkRtAnWPCvLd6BwN0IOKJzdBR
9mJjbT+PZ214zxa3vlQiGOdxmToAHkZyS17wxsZQ8c5HFgRwnZ+S/exULjBmt8O4iyg+55JXVgMo
SKkSJXP+MzWeHDEyKYlJn2O7fW0eDGLOO8Ui3xcvjtnKm/iQ3yifhmPyxCyA/ryTyN0i2qKXrOb5
F60cA2Bro0BU2Iv528LbWpLHzPrW73N0bXXuiHZi7L+jWpmdIZGOvvhd7gFH3AKz0/1mPnFDwX8m
+8+ulVoNsiNigoNHRBO+IZUpTMNJnpHrtgu7XHhkw2flfit3fzHIP9+DldkwJr+eM+BB4x2Dh2J5
H37DUzG38XSb91NiFwcMXYfoOHCa58QDuOv3cGe81CpmbT3hXL8QlyyxDiYyKkFCAmrb1adIYzYA
/AHSJ9BfWTLHKGf2cl0Cu3ziHyKWUzjbZdrWgKQ3YLwwxU6emyKLgP1b2VXQ2hUfXBmnp7nvjyXG
EU0UAO/Djj+pLWYUysweZuU2pOQEzOHQpHN96MAFaTX6aDi6XsaYpeorS8lQTdPi566VzwAYB9as
1rhgmnICxr9kSoWmJeXIE0xJ9XMK/PAepVi/BxA4pu0HoUVmBKhrNY8CU43GBhO/81fagOYxjQCl
nkgMaNfCGwsCzIu0cfssOYZkzs0yqUfTjzHmaWp+e9+DbwU0BgXZCcIGG/1mkykIjJo5KfHj9T29
mN46P7aVQ1CEHzVajj1tHP1AHNwe6kq0DY9Oc89f4z/Gz9cFbp3hyhUEfTMYeN7kHnC0v2UY6G3b
7lA29dOYLF3Vczlu2MzF3v9uMj+UZuUPhsaogjQmOZBAMFhxiLzWCTGGswUbu7WR6yBBJDJgNDFy
jyc1IMs7dhtMXQ6uDn7XzK2DBtP4EaD58kYbh4dSAkeymLxyCr4Klny9vscXnzxnh7qGTaJNO43j
7C91zBmtuiDFADqGBcjvfe9Bq7fM0P/whX/usVw5BwIWEV9GiI3rzuIHTHwC/2IHGifMBNWH6Hvh
bpdwLlvcD5Er668HaiDymQIhx+gxG95P8tDMgwnyjATg7yTd0KLNJa5eApi0zf1GhDmeIQl49mYL
/ZKOuuP7yg7KO1Dq2dvVv4svyfNzXNlUP48waZnOi7v/wAn+D26T3AjRNsy3XNnWXkcXeW8omRd1
I5AcxlNF5cbV37wiK1sTlZ0W+/MI+B1Ql9Wfo/f6CDYdr7Ajl38F+ZZ5/Rps3Hy5MjVR5xdAlR+X
JF+w03btbnDDHdltpk03TJpcWRhDRLOu+VCNxgnvtW9pb0a7Cpyq3wZp5nj0OKhQmfk7i80tIvLr
lwBIb786xAFjFa1swmKZuH1vqoDZo+8DQAxBALojtrjMFm3735YUj4dfpZWqAZKhDq5Cq25U9sVo
WpOjYHv90K7roU5WpqSLeE/YhPDdaOLHOWW7oACGxnUZFzPsOgCsCIgsFlDH9UpAADR0MNhehnH9
W+pETjI4ABswbjACrlpL0VnapHerjS6Ii5qiI5EBulEMUaxfqzIzhimiiJFK0InR6paN1JRxZsfp
vgQf6MYql1X8dl4f0tYeqRR+oTIyFDBZxhvIepAuaQHWBByU3tt64V2cPwK56X+XtnY5PWlUdVpc
gGaSQ7nPXmq8iCgHVlRmgafiLkYnqBUe2FZHxqIP1xa50hdNDk1HRtiUwcIR2rmdVCaQKUyYFTd6
+tfiVm4HtN5TjAr44lmB+wHAiGHv29Iq9iBu6Y6KvfXiu3gdzrZ15XZ8EtKmybrC4zmoceoRMWW8
EbhfvNZnIlZOJjRw2/IUNy6XX+uucwlm2Tu0Gm1o47Iz1w5q5WCmslOVZkBvlX7DvfZe3SVWvtNx
2wCSYgJ/3L4u72dN7pq8lbNJ0yzg3KgKz+/C0OL+LK1aLcbPOkg9gKOHB0rRl40tYjxmR34Het49
umKdmho2kMsHkygC8BHhXnDlbgb2C7r6zTYAD/2o7rQhObYRP2YGCFxo1dttZaD+PB/VrPxupEWH
htD4tlXyRwCiIN5KARDLCuBD4FmgA+Rp/jYODdACKh2bkDSu4isnNdScTGIcU+RuUZGnoSh2ItXx
HvEZeICDfTUX6OIQoIDiVMd/wuDkxp79D7v4cYlXHjPV1ZpLsOHBYoA8FfU/gJw8+ZMXOIm1YMVH
IEI0bra5kS9HV2c6uHKheh4NTVGKHJCOg9PdTrfs6/JezUHldVp6CjUA7Wwo5PWbxda+M/VVAnYi
3KyBzKYuv9Tpy3UN/OlF/rcGsrW/xDymkaYjKbz2bbI0V/1EPaC0ABMLxePSAbnQbH7h3/pDsV8c
jgI0kY3zvLhEJHqB/4peZXTd/eqwMYdYaFSJYTz65wlRggIQletrvGg7ziQsX3D2IhcCUHwySRD6
ZPNNqY52HdXAUflHFWLOCQO9KQeO+bq9SNSwHLi3ESLHAT2vqV02GD4cUbmkmGsF9NVWz+mFrRNk
ySkTUJ+A8Hy1dWE6BBwolUj8z6+ye66Lx+sbdyESwO+DIp7ruibJursoUmdSjUuFD5SFmL1ioLwF
kGDmxSNII7fGri6Eib8IW/nIblbyhqgY1BjK2FTjp65+TjCUGwRbLfjrXRMMaxEANl4OimhkZT8i
gmIlntqZp9ZpAHKzuuFu3LD26frmrbXupxgJ1hvMalJUF1amHYNPlTKWRYZ57hSofD74FQcKPjat
20LqXS/IoCg7nXG2rxYUhDzVjab0gVNzS0GMOaXcur6W3994iwimckSinHG2rm/5SiVq0YOFTe70
Q3IEBttttl8o6Ld94qXV4PJwLjD6IQDC+uttzdKaFenS+9WGX1lyUwPL8R8s5lzCyo4vjWagdGwD
0Nj8ZzHT/bKYvzJ+9JtSY9/ORK2LyGQYGZRYD7yhdUfyUIBjRIAIsC43ug5/N+M/BeGxoAvomrZu
poyMLpiGjuWesgMKFrO4B6h8D2AJaD10kfE3MGHVubPFXcyt28Nh2z1ePrePL1i24szK8lGCajRX
fXfKX+JuP2KGbOPcFgvwi6v6uUao+oKYixbtlbnTUvD14vDQaXTI98NtZYE+C2pYmyDHc7bc0vr6
LpcKo0d/CluWe7YcrUgwQRC1sTcCH1ppFUurBldvf2ysafnm39akE2lw8JcvC/tVjE8zLSdZGeD5
r7nxmwoMMLNRTM2bbOA6Jmb3NfLtDZkX9/FM5vL3s6Uht9FVJfdBIoLfd4Dw5fkLT9bSIF4GZu1t
5h62BK4OLgzCWstKFmMchABURdslzwA8u1EwyqjYcmvI+7cX5XJyZ8tbnVzfs4I1mub//7JVZ6JW
rxIkzEVW+bHvsr7L3H6O7wHNyPYb57W1oNXN6gjY0g20h7ha3D2lHVgbwih6rOQIQlo5VlZSpifa
p88wAPdVjjqOQrbqlRcdwPmmrrxZirL2PMeAogF1he914KRXHxs7ugdMMKDMNxa8dSlWLqAx6mwu
kMjx5qcRTFC5vbSztmZbo40aPLHO1vv1opU+O8aVQyA0m/qx7QNPIy+ZepT6Scav4JG+vqzf62C/
KuY61ZF0ftgnY7rc9clRzOY9q0yEUfSleQc04DMH3K01W6DL5lYGuqvYmV59Yg6vyev1D7lo2j6W
u86CNFHuzyFpFDfvQT+bgKxzyiJu6jl3rgu66BLOBK0Mjc77Ik2TJvcErW/kwPfFrHy/LuJnGHXF
gK7BjFRD77pSgTPXaeT8RADs8hMtEKpQFLzMQgFnOKzdYMmWvwp/P1LtVWsrqzV0QHVXGLtrT3nr
W0WeHXjYu32Pxw/I/A4+V4EO0Q+nqg3uM6IDmRhYwLRrgP/rl6ep7neIV20KmhG/LwcM1cVoItcq
4s0ieO4EIAsSpvcuUOocnWoLnrypUgPEL9UxGEo0Qc0vbACFRwLnXGX6ERicPwQbbVCkAqGnRt2v
QMUvLT8rrL8pI7JHXfGdgNYlmZNjGmXESsV06ssIr35A1EVIMZm+ogBeXPlU1JNigjEXVEC83POJ
3MTx4NRGDrx3sFaLbF8kc22OBf/Bk9SVkbyjabJluC7ZfbHAG0qKERqxLjhPwlCjMtCWcrwhTeZG
B/DCgt77QZhAtvUA4nldGX7P3eOGnQtc2WPMR4wiY4iCdK/ec2vJbw+fO7e8pQCKSL3g64a8S5b5
XN7KMoNwOG3ispJu7eZ7Hyy2FhJUR+1AmdNuu9EtaSsbTPnQGjMokD3icQ/0cdyad+KU7asMfQP/
yAifr21lhKuA9JMSYW0KsRuHaSfVRk7ANQA0+wo+8SNQFrYCk60FruxwXk1VjDmyf/LKuKwqiLgI
hoFAOfbTWJ8FQZMqgRJPasVtA3uw+lN/B8IRB4jDjUNRDwydzdrrxdvADDylVaAM/AYWNFWBGI25
lG7rgvPVAZY99taZvaW2FCA633I3l6yv4EQYmHXCK15b/n62QqEbSZ8piLo0rCs0QQod2Ppkdj/Y
UwuwcUcD7FNmTQDG1x0OtmGPlRZwT5femBLZrK0pwd/rvcvlPPue1eXMOl5lfJ7wTD3l++UNOd2D
kdpawve/UJW8FEOcS1tdzbkdyYBcnu+qd72NCeDWAh27rd3My4zAZG1r76Kca0d0LnB1O2slHAFc
Byp0Cn5eww8fmqT+2rNZxSDTeAOuj0NXGSPAJ2m8ZfYuadZZcCZXJz23lOlBBdFh4BDUfLuHcVcX
h8gyvNwZO3trNuBno996recCV0dZkNIgJYt8F4Ea4Nk77ltTDOKFvACxOGtIYAIBunTyWG/QN1I8
ydI/sZjZUg4PQx5+whzFp64C672q3ImS3Rgx6e2pBTd00Q2JHfdaDYTi8J51wq2ldGb179PmrYKx
lX7kIVi2/VANfnZchOKw3AX5PFugVuhtRJ5/u4CxkrdSD0lAb1tzPI+5fpy5U8kfNH+77o4uXXhk
6nREEQwed83XmLXxGOokCwD88UnrXyq+4c+XU/391P/8/fUMkx/VMs0FGKjr/CHDkBmwIony99P7
PzfqQ8riJM7MVkwKlQ8qxUvDrffYr4XJBbUygODAWADUmqI9LnDzLX+3tbjljp2JnYoyG4uU+26p
ntT5qESvgnv/6nzY6hmcArK/JKLOvSJVwMOtel2zycB3UQeYSmHdCUp86wY3EDPWkx7D7LXpe66X
lorKzj9YBVehYRxS6Lo8DIhsdAlNWEUeUsfASD7msTcQfC+exYeI9UOpwChezQIsIvSVG5pgLkGk
7pDTrbLsxc3iDMTTnGBika1CnLbRfaNFEOc1pTW6sx1aEbpCYQjGh4W5O5x2225iS+YqxoF9o0Xd
sgAUJm6M/BzJt5K1GucXhRiqBKmeLiXazn9V5jniaL8dGthnjR87xX8UAiQLmYgPmOc+AfjLpe28
V5L0jzhQnCSr3pOgtONkvqFpB4B/bgcUJCukM8E7+4kaRWGCOvWByOyuKKdDZtQHLQHwgwzvArWx
ep3to1a7LbjiTQq6bvNkfmB6sk+ZfyTg6Ol0bqPh8Eaj3U7ET8Ah3RPjdpj6I7A2I4AhsD3az/D/
iQjcaAJo/SnrbjPiSQzmIiltp8YE5j4MgIUoxZZi1yXETQLdGXlujXFsctCOBW346uvgykheWB19
Lgv+VBU1GDTQ/wioSCRdBw+48A7Q14/p8FnQ6cDKAk0vU+liEsZtwZgwAgRQiwunAhMNJ52r+4MZ
0lteaE40SwzeC+TyQTMP6hZ/X5HgQMVoZSkYBeIH3Biz4jHARLv+vWvaZz4Kk4OZJA3IgWfNC2tL
Gw123/yIj2Y182OgdGg3AFlGnE6PY8878F1E+Ld32hYETcUXPCk1q8yLz8NUoBRSJfdcFq7SoM9q
nsCSYDyEVLpjSfdMBDs9jp+Ameu0SnbPgdMv8vCe5uFOaoo3JvWBGvVkMgaISlY/xgYPwH8yTaZB
p7eszxw6lMdery0+7fUstAIM2Q5t5lHCwVxLTC3/UkrwrahxYVfTs2yBHu7fCgG2E4DkyVnd51GV
W4g5AdJvAL84TCwSVabO5FI/+gTOJGvq5oNS+15SfjVCoBLxSVD0lBLDzAN0jjaz8l7ED8YIfoss
1HcUPAfReFcOdwBnMtnM7F68jiUKKUFnqRQOoe/ttJ13+QhiH64e5gl8iCA/CmLtk6/1lg+0o/67
NqaPaix3Ws6OBJQ7foOxOGHq+g9jni0VqtXEmcU64EHWJzDNZuQlBrhgUg+felSgYoLUE17POWkf
OTmpdeVOYWlR/P9ds9eRj26AnZeObk0LIMGBowCQhHpYHv3mCzJ2ZtAnTtV9V0qMMfDE6YDeFqH3
N+W1KUGLQdKXRH3uOs2chk8D+l4GMYJa6JlBpdPGA2+YG7LA1GvdYeFjEy8QviooadQ7OibgXLqp
Ko7SfmCWQNnLxs+JmHeFiuZOLXHV5r2NmgCMYIrFpq8LP1DWfW41RMRo7W1xoWpwEqJC4ZV6ZRp6
ZmtJaRmF+tiGX2qu70EjAmjo0TQMEO1Eb8t5IpHt+lwc9Io5fVvbPP3eqoesKpxQ506nDjZp+1ut
0vckeMspMasQj4rgpReohY6YbMtfMLFkjuEtKHVPuZ8CLB24VOm3SWonUQGPqCfPsqCWqgx2IkYX
VENWojQPJPyRNpqFzmXbF9FRj7k9l9xtJ+YIWdsISS1ZnrJKd0QIFM+AHhoGIh3uFYPuduADkRpQ
jQFzX4MfrcawopiNN9hWkExJt2fo+VDQd2ckZt3eAADc7aNoP+DQqulYNO+ME7tqQJ2kfxcs3ifG
twZt0FaU5p5PgFw8zVY2gd4GxxODICwczMyPd8JIbHXQAUgIzJAMnBftfaUEJu/eMhTq5hKcXg2z
KaBIRyoso+2Pow6ajwLNDf1sN+hURQeYWeiVqwWxF/mPsp6tSCqZSWpSgcnjuQKpVKY0+MneRDBn
MTVzAhjQSKdmnytmC3UTSEqVMUaGwxvg6JzivDUnWt+W2LkZLGiJrA5EzLY/3qch2IkJxowB+2Gg
zQbHgpdMi7xRhd8OinvFeNTAiBTUzX4S6l0+vNG+cDi7C6v+MasnC0qFe9uCyJyYeoA+CawrJy/6
MAyY4cpcw/iCym7HlBtRlfYQcbsEu1jp/+jVGHxXw7EGXn4kRjshAGyKQTPjZ/ZM4rtcvsPgfWaR
uI0p9UQ6nrReuQMGMLDhNIJN/NGIWx9sJcDVskj/ySgrM5i5lVSNk06vACkzBU0wJY4cKzNuS8Kt
tpoBJH7McUsNNEHG4HnuWn1fYs9I7x+VTtvR9E7vErCm3ZeNcsi1YzpGd0mluwVFe2jZewO4a7SM
YRYuIY+q3x7UoXZ56lt0/KPJdYBB+WZZS5Nr96jbwdyDTyqoDozCkeTRQy4++zG8i3yKjLuh1ND5
1ltApCZR+lbMordE5u/TuCiskqPKxd2sDhwVmIxyiHdJNj4koLaD+TabQXNFwA442EHCe9GbFqXT
vi+dSD+O1bc2hCspMWYx3YTDN0Bgv/LqU4UbwoY34b/r5bGp+J0/NM8pgF0LZIbBYmiqBrLSJLWb
hNg1eOhHuouGGq0uicUSYYEZDr+9N/LhpZpbT1HYbDZj7ohE3el1+GbEjTPDJNJAmFWgHKZImHWH
aRdGbfS725ztEvlYZoaltSgsxC8JHG8qCnMehJfPYFOU425U0XabfCohrxw6cLtI8EUB6hwJVTYk
JtP/oAD/oVizjv6UAqw6SUcW26+hWSxp0m8BjFPDuMuV1tXTuynHOhIw4SXf/SI/KioyAsPD1H7L
5PSKU1Dy+J00YGqFfQz9xiJgKUpDviOif1d9lHKnI524yWuYOKV77pp7LY3usviURjDi3SvTQFtT
3Mv4hyweAOYM9244UxmaffHagjypgLHOy8fGHwqzn4xDm+I3RieX5XsXZXt/MiyDJqdhjqyWY6+k
/oXX3/Xhh4y6m057R+18H8zEVDtmKuNXOdXm7KfYoubBDwACXQhpUrylq0LdV/1dCXY48Og5QD7f
ZTm4EAFWqiwzm+09bfC+jsdjCqYg3u3qIfK0WrnTwHaUd+37MNyFFM2fTLf7AkOtNZQQ6bIGTHsC
hJVMopER/iKOTkY82lX0LkAF1ihAWcOJteBLnJtTD+46jXwZxhv0Yhz6/FOmvVa6AozAxtFm8FwW
MOMpmsdH8p6Iu7zNTKVEsDbUdtBIZOF34OKyKzC+y+EHw3hmGgb7uTNcfQAV0ILbIj8BYNmsC8Cz
K+WzD6KgUrxMOL9+mC10jCOWVbDZDwQzNWD8Mruhslic7CWZ7J61qA4kt6lxl2YY0AKyWZTHj5pU
YJIqu6+RByzf8vFtSkqza/8QskO8WZsREOwW/GiwIGVBAIZYzZ6GyTLCFyaFkxTvLEMJtwb1YftZ
A4ux+jAPjVOo5V70JxLDqYQTCKiynRbKtyE3vFGAhEmD3WrzewlkGrV88wfjoKYok9YMxi/5wedX
HRNbeIUDQzc40QzjKLRE7abDLX3VBs0BA6GrLNwckxkhQooA12zmuK2gSqA08rKUWAamPDIxm7L6
ngaayXNmRprYR2nmdC0Wk7tDKeACQ+WY6Tq8yYyu49qZxsxOFbW02hzRV1maqn8C5SXutAYWT3yV
MteWP+VWE7HeVrPE9pPYHsudAftBaeUyX/MadNqWTWdJoZuE1B4Ro0cwgsEIGLiAhcxj0CvUlpLW
gLBBSKkETliBNK4BzRu6PWl81NX3SR9AEqHfBcFPnkp/ovYQpy99gRw1qKLb3isIcM/A3pHgYOYi
hdvXnnoFX8TSfSvyE8ZaFlW2ywyME9r3AE2/YOOa2Vs83PkZt7qRmgU6Lwf+IpTWUrMUzjYF5gwe
7MHd6D/6NHaGtjVJ8pZpCei1pFMFd5SPLz5o2Q1ortFVd2EJbOqJfJ8bPCGQESszBsIWWFTxA3nQ
/8fZmfQ2jnVN+r/0ngB5OS96I5ISNcuz0xsibafJy3mefv336O0GulAodHV/i0QVMtMpibrDORFx
Iu7hnUGx4nDEKKbGK8LNsCfUoLX6c1GvvmNhAq1cCqK4Jrv158TEEv1iEjfWjQuBuoyNLgZl3OTJ
6sXq5qNLGpYFh7+ESut6aXlKkL5nya9Bi/01uc49CvLKZSjEPBKJaE4Xo1zI0UJrMOwnsvvW9btQ
OVHz21hcWSJBMcbh6KTosSbmvI1QV2pfl1QtRrpx65Fz3g4HpC2K+kPmmdeoD0t5XrneDPNjLCiD
028j1bGFqDy5gsCaAwIoHm0RPWijQ0yOe17kO5HEZNP2Xskuz1XjpC5ghm32KIbpMNkAP5EaJIr+
mBTycG98KsbgRAMN3t9iarWV7TRQDbH6FWWl+G9wKnGDUrGCVYQR50Om7oZ59isxvle165WxQX4m
byVNPiZCN4cxPpjRTubOQCbBuxm34TRmLw7NJWj2l5kYf3JBxqv8HfOtzGj4uukr0o9l+Wjkb4Kw
K6uR27h6K+85oEO1eu10FVFyQ/MRzBHtqtuEsgQHrSvFS8DejearmcRjZ/eftX1LW77cPN0odhk6
S/+6Lu4mJknXRK1NyNwip10jbkX7SWtwHGa2RWJQIDKQZ6WjN6Rnk5ihlSdvjkV7P5a3JgkgTcmW
bIa3Ao9tK3b9tk99qU6nuDePpSBVqtCCJeroXIbNbCwXImUXJqtjBkFq+0sa1GAYJPqxmfqdNe7s
7ma0NK2S3q2Iq2O8loGVGD5pI8dF4epKzJu5LkfSSkiKXb6T+aOzKFEaxy+Lbt8YTtDIsLb057Fr
N2YrvKXZ3snau4zbTMpL0z8vjb3pFYda8kNG3S2hE1hQ1MrmuyAHRre00FblMbYVKPGBHXH/bvNU
O/fYtrSyrqjTq+s4DwO1PebwGeytEUU3U6dnqfFvVXQRLgUD5fUX31aypIQXTW1YNuwb2OKOyYol
fejyW9UoRGOXSH7wAi4yZavVPAUj9+fiUlrmLo3XB1u2+6pmjlrrz7PI3lsTEnn0V/dBpvmz6Sa/
xVofdC15XYv5i5P2j97yYcZs3Rt2/0cpFL/oH9fs3eVsLGu6hT6F/+8I4WTpXuM69mfrl0UXtKaE
OTdNoDR78mP93nJ/RWO/H9PzklWbfsTE2jGfJTMijvYouAvG+aXX9y0DnTYXfybUc5FwM/Lme87f
rMwCw4oOsdW9qrrtq+37ktperxXnnh67JqRwbItL233JgmpWbIlm9srBfJvNi1VyOJP+WVrSW2Z8
EFfrwZVvhax2Duk7Jvay8XiO1+gjjkkeXN7jGOErKvXWeZlr64grH0fc4GccIvbwMnM7aW6+UWKS
lgg0VfNLYtu7iWtg0U0/Mc8xhUelLLmvzuoJh66DxvWtaMjLmBAu1tvYoL9W4HZrK+imOtDHiWJl
8JQaIQWX6Uz3NkY5acSx79rF1uJpjcmnIWIv0Y6iS6HIj1N0v5HeVSAEEcunTrcuTlJMnmVXWONi
04mk/XtNhx8r7g/WUF/yMbsak2M/SJMo3Wl4iC07APM50GfSQxUYLVfLsXTSUNIDDa7NrYYcL0La
X1LzuPpeqayTG1vbQUn2Zgba00gvSdNttxbUB83HGJMAIPlTxBnavu4Vios4jOktTVk/NypVHbiV
3hFTPKTjRx9/dqjSTe5e0k4BLJr3RSfPlnfXgy7mreUDtHx1DfaRJZMnqOe/FtoPwz6PY/uEz43l
M/H2J5rGwE5eXKP0hmTerEq2XSmqKmU6zYtDcu6fohTXe02kiw+DIkYuby0trD1K35gALtwekQSh
4FPd+GbT+/1inYWeb1YmHfO69+PWeNQah8hFOnE7TvzWWY5A/SMoqNxF8aUmWQfTlo2IlK/R4ptr
rWcBwAKSRnnpenYOFtd150J979XFs8jIpN4p71u9cwgnTQMH/+QiMun8MuWXJveZ2ZOvcOk7TAjI
F58ku12ttowd8duOb0/qZnRv8QyxUOznqbi2igz67Mke6m2qTmFGxJozvLMTAJ1an1uKK+6nVWNS
pY1N2eHASw1m5rsZbOU/wBJXfC/3pmWdXbEXCVbAy62ssENtjAojggYZdU8TLzLn3HHMJrl96QG4
xu8ir5/k8E5u6FHHN5ndsTKJQT19WYUIGs4nfcnDrhrDhWELpbZCq2Aw3Faih4TkVhzPHHcGAmr0
7cgPL2r/qtfJr5RL30JRYpb4LeNAj/1gDCaFece0q+2nWl/85O58wgFXDUhT1WVngT7lu1U9mdav
ZrTJwj4Bb5Vc3kP1acjPQps94Rx0SNXKcrbMCG+j9jQ1ORfuyvSHtnXVinrrRbNfDAuyy6w3UnsE
g/a0ftvpgzeiUjMTUvk6cyP66OzS/dkVk7EcwdV6aKZ3nmXVDwFr9RsFOuUT3i82ETdycDzJTHpJ
gFTa3wdOlGM5jLtmYGRaW/0hyfdGTLQUqMJCp6NNpIcQ2QhIG87574gjAsjOLxyAZVPumkTxLd6I
ykHk9schbh/46L1a3IrlvcM+ui5DLGK8+8/p2vhkRc/RQBqyrfnmEI5CEAvZe8KilBq5dqucHQjw
EiVbvZ+2evKlOeyihmADLqaSNr0lHLUTl7a6lvZHVhFRSkfYRKdhehLtoZKJ7zTJFvepw6TmO7AW
/Gh0j5PNs82jaX/b7nAdheEtLdKf0Og7b6CdnOSzYRz0JQ0VzQgjqe3/A3rNNG3d06Q7gVI0uS+V
9DgV5oldBcKyxY3mlKCD9hJczlg3OaXdi9Jeso4sVkqr+Ty72R5EZd2UOjaw2fua/Ybi9npxSpKr
jpggHh/cmWGhCkcBuw7GjGsdlVQOCqhM41bJvowMgA0MaCo+GKsH3CPt15yCVOW8qL7uNiurUewH
ANWapSSMh7UsTsr6KEagaaYQN6kyuxvKhUmY2zaSKFE+1WY9q0UUMHR2GuOLURBEk1/tcvbnkjfB
U+5dIi3jj8giH1uS9bj+zPzO0EybadG5hO4JssZFyRiJtl5Mq3vodawflRcweD+h/SzYnM6btNg2
szwvEcH2mfFkrfXTaOas/XHTYOIZ12Iz145vzHd+BEDB5XOClanzb8tYd9oC+6CZPh4Ne6sYA6V6
zEHlCBi+ypjjN+aUHBh6T4H7pCQUeki3vRzIuNOPFZYzOghfaRL3kd5qEL/VyDauQS+m9t+xWpH0
+NPI/aox6L38+t+4JZ9o58jZJ91+n6S113Flux3lzDwdbIHYloJ8wbjHVBUAtl0OfJKOhZfN89GY
X2bREUueHnXsFaKy88hr2aldHOjKuh0hELqoebaoJOhnanroad4ps8qZvz51FqZQqQStHr5GVt3s
8uTjDmC3JN+4TYEzsWmMlx5oC78Tp/xZHWpizao+XL0OKwvAP34zHIX2qN06FC6IVw7TwlUAxC+V
s3W/bxzErrFziLkujXy+DHr3jKhwKLotQ2oEToNLZGXxayoKgNfZT0ojrIzpuTcmzlLaj9psgmH9
NFZwHSW+mG19LCzHXyfyR4o/Sfkyy3aLK7DfLT/z3B3y/JX8wYM0Uy+qKVD6MKY+afvL2JsXU2l+
ZQXTbtXIIGdPnaBmz6o1HtzZfrLMKBiHKejc7Ga2C6N2tfluTtEvtQAoGQl2JMjaV015NeJ4L0tu
5mxKf+On9BUXy6klDmiTjOobYX+BsPG3i+RtWdNNBG6jxPFGSerNrETEOVdbIZfvfEVkIZBuZ29A
5z6uM7eiMIZtkdDe8LXFG9Bqg9zr7lUrs5NdreFgOlddPRj9m8riQitZkPkCmrZC03DaJAXUVCVu
eBmHWaUcXfu5TY1zT5vGlVsoOqL4PwRr4z7yrhswaMjXnczvi1OVFk96j75VhMUAmG2fFs7RajUI
NnieuZpz+SKo0OKBGd/k9x1HucPmrlZ5UftLLVW/XF500Yfqymy6njqeaPVtqUi/LbGQYxeUUjlJ
olPUAlpx1YAmMisQzeq5xcUx7mqqAmAekGJ8sx15sLR5ky3DNlNe/oMjQXCVZRUm9nVQH7IeMAQX
s1xpA32gm1YcYhCR+t9DE5UPxeKKjr5r/iOAOZbCYJlDegjFGyJa7IupV/60MHk4Mh41vbhJuiVh
bDclLm7d9qYSma8CRjg1t0OiH6r5ahXpYban7WK4J5pxHvol1pzPLoEaqMPVWjfCXs527R6cBdh3
ETRRQKeznb5li7I1Sc10BvOYuK8M1YEO4oNqTDrHqVL9ltXvUid/TlT+sIyhmFQ8WDV/lSbf98zB
OYaO1W7GbvCr6oZD3rE0oo0w099KO3KuXxyXHgM0wJWE1usHtUivNvRm32i36l5E4PZbZ3z3ZH4P
6YVoyUDFJkU3sO2+f5FiFpfSzLZqrUKmxUDPMAJrRNJk5+U6yHKyHRVlWwDH9dp47HPtLPuBxTNQ
Al50cw4GaMHarcHgr50zA8Soe71qjgnWdkCSCE7qQwvILaJLYaUvXX1W6uY9S2ZKVu1XNtxkjqgs
ep2SyGu0+FtLnFNkTR9T7IZjNSGLyGn5ODzz5KpF1QOubQpFCQpcKfwotbdg/heA82vr3uYhfXYz
EzUxH0Sxzn2ihEan/plchHT59CN1eTIV0uIX5aJh5t8k8cPUTMGdCx3m3suHjhIf3lZ7mYePGaxw
WH6M6Q5LKEGuzoeWhqzjehrN18xJAnWVwVqNgbrIwCmYCe6mvdXEJ+IMj7XE9AYvli6vtmiufKNe
m02Hd5A3SUjMQmdOsxbxcRTrE/hU5Wstt6LUkr3ay2Co+2kT6/Dm0fRgDuJTKFSLpbvp52r08gZ7
oTpqA6sDLVOmcDYxnuyT+MLcIfcV9Ka3yuhVdZsPmWs66zN+kE7aHCz4BC0R0QErs0PUVQHt7FNj
YPE4K6anJQznCPXO4pwIVjoAQry5BaBEvWyXYSQ8wqmvpsSWK6NI6FowjliquP0t11mA2iyIBazx
1Brqmy7tFxtwgPnba6zA4cq+AeEoh49EFH+EMV+6Ih42tUX7k6T5Gzf1vkzFtR6QQt1J1ThS3kW+
SIh69abb+CSK6UyeUGiM2bnraH0hDz4WWHkvHfsfdXV+rUYyw8T2UxiRC0HXRFfQAZdkRR8YWfeW
WMO1gRIpim5nrPczOl9pC3RXoNyOPEdZzwCy+6WM9oxKR5t+slMouf5dlM2rMQuivbVLV9q+pRUg
ajk+viMB4wSNNk+OPX6kSnIdx+Gqj+bV7uJta3dHJ9cfLHtJPpcRmJluBt6KSg2/vGBVrV0x5X9w
vgoL0zkZg3VSec9DNB9U88+YZlulrI+VrBKvyopwUZ3jOMKKCvF6h3mVhAn0Zsi0TRmZyKw6QTwW
vRi41htPezuotgVCNh9bWI4xN7ar3b70XQb9uDibWo6+YZpPGqx1hqohi8SXZRSnLJuBBsHEZZJS
z7X2N8ywN5coEeAg/G4sPbrog7RsM4jb6bNuhsAxFX8ENoi6+aDUEMJ2nkCX5+yQVNArCsSjuu6l
tvqTZ7xeMYpDDjKAbSVjtrCWufJp1/XTcmej9NZ8qdf4qs5FACmwz6PZ3sQtzUTDvzGa8ZOWqD8i
T5jFWJfGK9b615Sq2wQOrRvFKUfhwO1d7pJc649JveJ27dxVGm3y1uWQrrZoqMvkl76aqBWa4RxN
/aWx5McYLb2v1mPtjauJn0CaK3vwgye1nwBx6yoK3XQSe00aD8wroIUUQIsmug/XwjtseTWaDClE
/x6Jd9shKGhNw6RbfOUOihbrzuTuzUeku2sUzEUSpLDRa60G8xyfssY5l1JcMpCiIl/CHvB3nvS9
pZO3PlkbOyLdkDUjxTcQx0abcENS84PGdaO7676xk9+pZniDiZYHA7ujNtHX1cu0rbD5cSvo0Nk4
NRyDRJ4HLm3tMmsQ8YZvCkae6e8qRfHSlaQKZCLaRuJaVrfpSXE+MI33TIFgYS1fBhjJdJrUwGqU
YKgAQbXU2Gcav/L2Ffrdt5uJlF0U7vJzjaa9atBP9Pa10NdXvHmfh1pgBNF7neZs7T5+swXirUjb
jimxKqAXRgEIlEfjgzX3RzOx9piI7azK3s5Rz4IaT+wZZlKk18xKwKl0jXFnBjNR9uNCcZqYrzbS
HaoPSnF1axjRMW34/JhemksSJPa0qxoys5P5UlQm/aRjHfpR2a2m5tVjHPRm6zXAgCZoZb1UQZo3
Pn/u2ynlUL76MQYJNdeukcdbZXy08+xR1++xMJzVY320BvPLVjQmVNydDVBVjF3AxCL3b+Uv4NBz
rKPrMlGHOJ6bz6EVGzvQ85MwmmBWxKF0Jm+BBloYDkFbi/JDD0fOq4HyuJf5Jq1ruH7Da/h8eL7g
SpUHfb0EzBJDais++/OK9It9AWZbFPpmYO3TyoWam2wJJrlorEaT+yjuem9W43PTugDJxgHNWIIA
pj+PhdihorqJ1fbTElRJKX1R8qXzIHJXu/ArQMmFLKgAXfgYiPN2JwyPLdiCitdCKtAQ0QFHpwgM
R/mpacESfNB/ybH2s1j5jGbJAZft7Greqkt0MUb3laTVo9uXAGRTF1r9nej8SeSy07IprJKy8NSu
CEZK1rKePpjN3jYTABKI7ge17k3D/WbruikuoNafrEh+l9r0WVpVuK4DdHV10JL6EjFlt0npIZhr
gRyOuQagQzilRh1pS9OuXPPtaWjrcGriL+nwt7WlQFc4DqBjM+ivhnX3hQjvCEYs/1l1iXBO+9QW
Y9xorQwJ5io2ORtsrI23No7uNhy6cqyiu0hpuocypt/V2L0xjjuGSsoTaHJT31RDBb8+t7EvrFTz
jX4+DwpuBCK7YvxxKcb2VKcw94bj52NCb2c7ni61hQ/m/kmt6YEovieraT9TIas9OcrrLuI5bOu5
knu9GQ4iXYK0HkBaSh1ATcWTt2m8ztUOrTaC1g17ISrITOurHMstrjB7Ide3WhZIrB66WN131NSq
2XEh2/Zepmg5Gveq6spDWQ87iMuTNcJ8K8azTKJb2Ta/Rqt8qUzTX5SIL5P9v/QvLdejN1vJQ67b
A7NT+cFJpzchtDQgecWv3Apit3hEcUW4aqTs9EK5VlStViGOchifliT50w7EfsTmsBms9Ui+qj8v
FnjrKq7wnU+JoYR5Kl4sY77ZM0Vu022LubtyEHM+0zy5i+cqCwyBfpsdO6g6yYYxaLrd9VQXKzVs
7Lw0dyxKNQpwwuFqNvFt4K8rgCHMQZAFzDlu27deNKFZ4jSzZEGery9FU3wYDQR0L/Szyzk6lloQ
NxrHhHHXHWwlSyxVNZDj/jXJiu0CGmR3y0deGC2zZ9rNSbH0y3uZeUIpMXiZPN3Qg0rEjyTAdVgR
tCH2QP7Q2YHSA4HoZnesAbdNPScO3nWOWD3foslh9l73q6w+Z6X6UynqbiljkD33CIHwOmuwAEq5
7IuIzk4R5QOCmMIvXSNoEUKZ5fIhKvs3PMq6k4Z7j5YfKCjo3jBgSDYxLl0o8IrPuZyBNFxcaWa6
JqCgtagCIKGHKKcjNXJqJpHJ50iY73o736qkvVXWcE5Hwehcpe5tM37IhvZatSOZ7hwV8UhqUcTq
lSBNMfUPjV2bAvzb+SXNZi+J4X6X1NiaOlSbhkIVwATaZZlO/WTsC5lPmzK1jxbzcHpcH911ASFb
O1BQp/OXJnu0JvOwrL22iSyqexxhvokDui3s6qwDHTKXO5HlXhbZ/KDJ5wbt1J2tOZekw+o0ivyK
1asUswvctvI49Hxb92M46m5Y1fphMOogdbPAbqcdogFro4zWIyP/QavHIfdquZ+tPCwyq9g0ZctS
AGKoCjXfYCMGFG5Lf9Huiqp8OBAgEQ6WDNWmuTQziIJwnpSe8mt5jaoPFKDczBJvrw+dpa927bYd
SQ6xMC1vI5rhULdwtAG3VEx3w00B5QZXK5M/g1ofUMVmGpy/tbtjWqC7ZoufG6xaoRuo80Pp/CnT
N6dFWAICm67xdua66GoEnrgQcUxpIjSMZwcAfliO9zWNKtnV4o2jfBU5AY/6Dne4sHfnTYHWRJqv
64AetgDvfpjvil5Y6EafoeavWWXtQe6didCRxUUz+LuRzLQ2mS+nDzWrvLLEIUns0lVeraXyMZx3
QADtPqRG3lgKZAF7sYpNr5Ctt+aCt2KcmNuE5XIwXuUmUUDmx2ACJC6ygbcod/n6tGBFvdaJP1DJ
xXJXtRgbg1jIGix7vro8vESDGjPFbmCwtF4LSJFw6RHw2anH8+uaT4NjNFtT37Re40bwOsBJzdM0
ln4bzbANpa/rCcnkLarCfDODaaj8RJXedTVo6XpUVZa1mRcO1j7zuhlWsDR8R2u3ifFVtdlWtELZ
EsUbH2KWMIplLrHELnyhQ0+2GAykenZVM+1xkcVViuYc0US2Xfze2drbkjT7YjKOBi27EJOAkLgj
au2jhmgu0t0dPnhnjiUWD1f2pKwhbek274p3zY128Ay7lpVNdljzG8xoyKFiupMsXx0AEQg4rWt+
1y3QUWZSL62bQgUkyGHRRy1579J5a6i3vu84COP9KPdJEnt9NIZJAqcFnVxowE0CDOonV76zMj6V
LmGT42vZvbYcI/LPnI57i3IwM790IY6VyVMsTrL+NIUautWzoZmvqgjrhVD2h5pjx07mU5qGA3yA
aCsKrHnXG8+LO9MtWg8RKp2mOiul8Cur9iZYBzTlzIyfZudJIL5LLiv0aVVXRxL4glZFS+XuimHx
neigsk4S66CunLS/4vbbbfqjgHzVq/rTAdgbrSLoaYrq1N7rICJLfAOJj81Xl53dJXa00epqqw+D
VxdvPEzCPQCD9Y0714dCxRKdRT3P26p/GKcsbJFruO5bxLZeFBd6ojmzJauo9RwUxQuxzhzmGCyP
ZnLSNY2qrnqaIsuT993BuGBXA9qbBcVC6PSaXwBSi+HTSmif7fU8lL9t1d5P1ehHrDTdNLY2sbbI
fiAqaTaIN4Kcynpq6Nn90JrQyOqHQa8fouE4zk+O232DPetduSs0/VeTwo2NGbp6WS3+UDt7zeHQ
x8Fs62TWtcyVS68nJNgu+ALFs9i3S/SogeQaTZi0KG/rXaHqz7LD4bjaz8qyyetyRTUf7V3dubqt
c4FKPJhTqvOdUeLCCWXWuwWNbPPeD7pa30qERYJ9PjGn0KZDKNhsprXTZmVnVjutv8TdtwPdE3HB
rqGKUKxR8T8DxE69AqUZiyaFBqy4DgiQDNLODUFbTkNxpS3xU6yR0x6GxaHp7fiO1V3jPpeNOGh6
4UUGgZn38nzROFTs/YjOSNp3tmAnsrvYLmxRz9DaBBkSXqUS25RyFdtEjgiHifdPOd/fVf5N6OpR
WgXT4ETIIufVE+1guy2nwnYoToMAbU2Rx0+c5yTtrVp7iCvdI+0GMGXcCG30BGxMmj44yHwl/Bxi
azGh2tbm9k+zKAU1TQu+qrWbukmvY5Q+mYkNhgRwK2kA6X/SiNm9qg6UWiJSkdpJWl3gKA7SUfV1
LMjC0KKbci9iVRX2QYsPjjP8ron05eirH5PFSTamcH6EzGfPKFobclZlZHV2GGJXotucdT+Qcpdc
IDUT9x5hMjJWGjIB4QRxOWHvle1njVIRGcBavTiV7XVt2JUHtMIVIsHqrV6UUFVTEw6vDceSBgnj
66M2YJuT31UkZUH30Tpww2RobjQ9W1AAxFdEQadhRfFaRIfRjd8bh08hp+pgJ3f62XL+qK1Niq82
ZF5GwXPqGiAED7UP8JYTtjMgogk7/khhu3KLgujGOhyNC94x2csl0oxTVlK5dhyhbYHs3syv2Yj0
mH8fMRtRCGrxDVS/V7udOk4Uw6GVFTeO7haQVaAonlvjuhbZbVXs3dgdXDhetRpOqroGjsEIvjOc
nWX4Fa36Ro+XN1iY3LfKdaeW9HgqAtKoPjYSoKrNbnnz6NJxa6m65+efmdrle/Fkq76Nctjr+tZa
KxDw7Wyuu24kZ2xCzsDcQ05Zl7vzd7o8jPpXz1k0JrcYLGFtVe6rr/K+cYhiiRtcdZaHOwfQ5jup
GpuGhEEP/IqfLN0/ulTQB2bkQaXHiq2gxE/CNQ6zLEFdEth26y0f1INdRocMKY79kxsw+YyTiu5m
95VfLINH8gE9Nr1zf9Lk98CRlFePVf9e5PmuVpC0p2h7HdYQMCVH72DpXpSdKvgwENdgyl9165du
/PSooqr5VtbfzLSclG5Xz9OGcy6ZDqW8ps6y45828/6Q1y9mcp6z96pSAsWFznoE7J0oxjKFKD7o
SLQKzeMgxn3MlOvch1V1AJzcrq3OLBD3BBMC/Xmq+01rtkGsf7hW80uLc9j3y11HGzlP/eBeUBPs
05FIIohOEivO8XzVmdAqc/G9dN+ufQVmo/e44hD5k2YVIg4WT6HkIBS1FubjXe9sDbD8uE1W9nJ0
U3NnaSOBNQ2agKZqoLhFHLZcKZAyGrQ7XKSJfpmRar914YeMydzbi/sQdevVNVI/jZDoMsiA68Uf
msLvsa0gvqf8tqCsvxdQA8dyVv5asEp7saz5TAVf5t0+uhPGJh5gGzNDcTO1v1eDRKBxKj8FQjyM
Kju/VMqgLOb9alNnRMuEAuIsQVDy6nOIaFys/OSwirK0Buu7mrR1S5ceM6PflM25tsqdls6v2V3a
vqzgtu2TqURvUhZHq3foVTKgoIgz1tavedeeljsS2i5BgtAN642sD7PBuJbmEDRZ99LHyU5W4xaR
pbDkD+AItzoeH3jjHbVeloDDylEaLeNYxSsX3xpXP2Zk1OTjROc07n73M5WDZf6iGzYBKSVXTH9a
3OGgWLsoR3Rqt8yrDOZzMx+GaQgLUbwma4tabKQ0Lcx42mQG6MrQDzd7eO6aEdPtjhqpXdCnI1lT
mPSv68cea8rKeFYrvPuyLFDtlSmPESoqp9Zo4KOxtw+qLP9Vr9bA8Fa+y5zyba3vG3j2V1yZmTq7
ZS6q5+xH1ePnUlf+xZ/gH013/jKjeJ9h/MvArVsNQlm0RO4ygL9JXJT4x+xArb//7+Oq97nqKl/i
qtx//8//wRjsfZzYgQnjfzVmov8+d60kbi8r/GH06LfhsIdiST3tbmNmqszxXz7TP3oc/PXV/jZR
WjjmrNQrU8v/HY+Df3qCNsOrwqCAZ973b1P4XdkbtTWiwHVQ+iLojdpnxRkvbe38S3il9k/zpH99
pb8Ny1dV5NhD1TKMjTdOgEvoJrsPyqKQfBgDVKdMcWz/LarjX1/0b9/cIsxG7QcmZYdlf48IXv2M
OUucoCwqqtv/owXJPz3Tv7ie/D3lUegd5pEtA2HkPeznhCp5n7uHLFCC/2UdkeHg3++lFRCC9G+L
55+W6l9eW/ubUbqionewwcO2KLB2q689i4/7VLLuZ/jmMH4FKQ1m+d+1rvg/Pj3a30bus6TAESnF
hTjdx6H2Hw96YOfw377Rfxrr/uvn+9uIfZyjv4ZexHdKvN4VT5Ip1a///93+15f42+Cz+1+kXcdy
5Tqy/CJG0IPc0h4nqWVbrQ2jLb33/PqX0J07oiA+oqd7odWJUBFAVQEoZGUCB95AuhoKkmP1VYLi
lpGL5wYsWh2KVITknEb1zXhf22OSWK1WEqAesKcAwX6UHIBHLLztnokvuZr+GS8Yzv4AX9eCzWdr
i0zQ456sYvOCRZphtMu/TJy/w6GyFfVrU0zUi5M06RMlrNHQwwRmBHQD80ZD12NvNEyMd1JXzrWg
QvfkopS4MVhUAyH1tRecxQS/Abkcj+uNF2RMhgaAYc4iSmskiqd0Ct1A7n2xOQ3xixi7nLXijY7p
9Y+GStbzEMkkugwOGlrlVw4a8YZy0IDHIuarOm5aXHHsMKMz60pVYgVrlSb3qE47ygXAdxd94egG
t5rTH3L1gT7B+JdliBljDmG7ai6WAK2iP/HcaYOaDKxGovhTtwCkOQCS5P/JrL5ZVJk0ueTdWEMz
A3TOmdM5+il5pvSAKV4YQf79W8xNmz6zssjkx7lM0lwOQH4oHGhinu6r7zQxm550eE3M6RGYpeo3
mBDpcn0Ij5VhJmOmTTRqiw6SGtShx/Z6qEV0tDaWWKP5B6iqmEPt8VE/DYel1WKqTPrMASEqoOkM
ulqIgiKV4VF9OLZ27QNP5QcH4yH9WT/i2cIaQY/RoHZdoHpsZW5znUMexbCTKx4BOnWfvRlgEmyg
BWNkjCDzFCK1RCU9OSpLdW6k8TLKEUpuiYti90VPi+O+l23uVauZZ9JsNIOkoQQ21u+0y4ICoeIG
+u2+CWk7WHF403A4NUSWen1Go3CfCZht+YrGKhGdENV/h9I2Ab4FUAR399j2pzeLjD8RsijZkGi0
3R1a7ZkpX+oium6FEtX5JcAdZ1nw/IX2iP2Rbk/mm1nGrZKk0BU9BqVPFl8Cg3LrVPFh3wRvZIyf
jLMp5bUGVhoBRbYajYqLhJs42h8JcGsosOGGuG+QNybGQeJpMYdcg4PUuIhPRxRrVZ1D6ry91+tv
88ZswAWqqspSY94o4XF6Xg7LNfHRm+39Bl/a5ma/ssXsxA2UXzU9UeDwSOKgHqANAZZxVK5Qc/Qb
YqfAPH7lnmZorv4Y3m8jpMu6ugSOpZFTbAnOFicQX1rA2l5pfvQ7uwZvvZh9KkoMoxFarJeG5rPX
2wQQq/Q2QdxIgwAi6H4y5zduMZt2DeiYiqZMjA+y8W2kmTr6FQIveBld4wQ8rANYDADHUHZODt1v
Ue1truWbTfYiEQbjXIs1+JNMwIXRMRQUV/vOzzPAbIit3MT9aOB9p0SrsRLdBsbD3xlgEhWeOUug
Ggw8IIEwIA3w7qC4+xa2s6+pQQSSztQHyeZ0kXoyZTGImHxwz4GOsU99SsdYHgHoNb3C5ulgbXmC
KcogYyQmgWQD44GTqiRToqOSOgeuKj636DXC4ydnVBwjGnM4mlU0dRjVCAbUK/O+fwLm2kE5cVKO
eG22o4N8Ro12Drgby0dRFpwcVoPTGI8IhiwUimgO/aW+BSk25GMkL0jRwN3AxdEZWaMtPMxABJGk
EGi5CTOU3gp0EZE73PA5DODq1nlt/TGM9xSppM3CYOJWNpHUBewT97+5+NyA6tapgiS04mW8xIEC
zXGALrN0uCtBPIrnVfk2bNEO2E3qi5Q3rQWQwlGJ8diLJt6zOUkXgsMnXiieYwltprWDmizQNpYm
APKZTbeUP6IKQJukhF8GkE7YvRjENjiWjm01+MGE/rp6+QWKg5+SVP/og+xFQV27arWvoT49jgUo
8+dK/yEP6expdYEK7Mhl4aQLwWbc9dwwe/Gs1dFUhygagRihOoIXGFWcvnbKo/EbZGc8b6R5ZJXe
I7wPG7WMPEG6W235kjSXbnre9/itVGSKmqbqhOAYJTH7VpoMqb60lCtuOKGajMbfmHN62bQgaQZM
YL/VZMa11VmSRYBScMNJAF4cKuVamuEt+8PYrCQAaktkMA6JoqwzViYpkUdIsIAQ4PCPuAHqXJf8
CIjqb2hsbK4LbOj4UyC6Q39fr4up5n1R63CC5lIMZwWdDOR6f0Cbs7YywZxdIsiAtT2lcRTVAOCC
9BqPjxyhus3zEWgI/zsMZu2XJkS/EcAdfnREud6dDsFBO1FRa6Bp/8QJVqaYg4qpjYJBGiwPunko
gYUzxFwa1820tbLBbBBozpDLnBY8Z784gu/y8Z9rpuK0oNsHASat/40drYm4f7VWCrNpSKkERvgM
l6wY8LAwpv0PPPemaeVD2oGOEKrUCuT3ZGZsI5QnkQtwvMTjBb1DZ98laHG3DvCsoY22coe3YJvl
Y6pc9B+L7KAKNRKScFKpZvDsyl8ha3YOX/RPxI7uhJNszYuj3+1P42ZUrSwyIZx2oSAkLdZPix/L
+Za0l2LkVOI3o2plgtnZJgG8FLIKTchQfoiB2Y3LnOPom064skAXcpUaDBNtvlkLTkwzf6zwKqXG
wFiPntQrDtziT+qn60Wi411Z69Rc7wqa9f7kvYS3PkzWA2ldX4EWoPCrKv+5GGjujCEXD8R4xJnD
7WS+mkQm+QW5CmZFSvIJpYfaxtuoDzgBQG049U/X0Sma/H3Po/9vJ7oUJhHqoh6ifg/5aCUB5gBa
3IOltaXhDIJyX6jo/9w3t3XZXq8akwxTWZ5NSI+FeFqtQXWWXldQOuvmxqsn1S/lyu3mnnMX5rkl
kz9CCQJ4WQbIkIhuCxXHIkn8KkuNa8hfl2x29sfHiTK2wtijsyQKJuwrBp7+9eg6Hnh+T6NoZ8FU
JlXoSS9NOUEc61e0MhzPB1o11f7DTo7XtD+qmq7WTGUyR0I0EJ7WOfbKdS1auaLvd+BD528qmxcs
QNAUJCRDEVWdCTe5iUA9NMApWzfwWzRieANAaTbA/EBzQN0EpG488V9p0zNXNpnAa41QqEUgLmBz
8ZbLeJVfmehGBhnRy+AqrvqZ1inRK3oCSEk67nuNvhmF9BxqqBrUyxQmdZoKWlCjGGAVLaxsob6d
+86KAPAqPsUhSGPRbGGR8Az6R/IIksayRoMgIOmW8Rnfi57sqLbklzT2UgA920PWHKb4TO7r5EF8
MhMbkK0RUk0gVgWfI+gUQpeANC2xRfRJQd4VWERV+gEKxagHt+N9hFST3+XBoQWSaEkBVPsCCpzu
2kSzIWB3CpB01edcAuvStyBOvNk4TekZKT6J0UxjKw/7M7N9O1zNDJPmzVCKamidgIKs7xMQJZq9
B9jI59gY0AitUEZLDQC66JxWwvNkmpFdZcoXBWSh6FcHO4pyPWvTp/1v2tgMDFGWIU5iGBL0H5iE
IucVUYaYNhT3+XHohwcVE2MMA2foGw65NsOeQgKoTAQ5gbplUJefGhNtqsCYSU1ja6ADAhLlOAah
uz+yjez1ziSTWwDiaVMF1XE/zcHNw1eF3ArsdwaYVCJMS19F5gDyDLBQNUeAtEDRbtqj8dWwgB0H
eR9XGoSzWmxo9WlQ9V3XgJ6wPQnZQ5FIeLgLvf2J29q2gcYmqmaIOKSK7LVIzicQdynIyvQ0gqez
V4UKQBMhDfgbFdetMa2tMblKkpVgGSRYG20DLMs3IIb0wYOp4fG4o/VW81h9r3xuAYCuDrP1vBsk
c1YwEvSA4NaE7h/x1GHvSc8oAbg6uEeO8/HPNp539pjDghGAsWQBdzbqbMUxL+7RUoJhog9xegTr
nQ14LOd0suX/GjpaZNM0ZAjrMf6/5MMUAw4a+dqQuAukKbrmcd9RXq/8H+ZwZYKJAF1qRA0MYpUf
/0qvu6N6Ld6qp9xNPO0O5T0vPIFumUBve/AXF9XEQ/xt/wM2XWdln9lp+ljr0KYWRAAMn/scHLbi
RQh591HePNLfV2dzoY5IvcgpBFlH0GgBEIsGH17E0bXYm0g60JUNtZdjcTaBUgMN/gvYaU9FmoPH
FbRTt02MzmGATm8MUGiBQHZCE3oQn1tZ5JQLt3YniLW+OQwTiLi3ga9HI0CVemBPCe30hP5GK7iX
bEgwutFpeZyhmbm/grzJZaIwH0slClt0jcjdEwBq9giS8X0LWxfgd8NiAq+v2yRpkyby6dsKXnRe
lm/QOWuhK+YoJ9mJThrCX/X3rfI8k9lWRX1G5VfCXLZT45kFAIkKWgk6zjV4a1ddrRhhChZiLo9l
FwHbGUqQQasF2iSmhjlaW0w8X8XmS9JWF00LBk5q4YyOMKlFzcW4KTsCwsHmkGfXhaxYhc5DqFB3
24kJwiSXEN17Ju4GCO4xehzb8G5WJLsG7SkojnnP69sDQqu3BjVkeg56H3+CXkg1ZJIjX9XLx4qU
z8oEWR403X3dd4vNMwPqPv8aYs9BYl4NEWgeYh/Ejb6ApmO8vEnXvYPWU/RKYhfIecVB6gMfp/HN
IrNWbRz3qEBmOHOiL9+AcxTTtayehsBAY9l9NYNiCFQh6GnmxN12ZL/ZZZZvMvF0VZbAtU4R2kFA
f3afzhlnOrf9/80Gk//jKQmTAm2RfgQe7ly4TgLAvwOPSOgbq72of9hfPY6XsEpiRVkI4KrQIwjX
hF7atd8LVbmIS/RHueNtVPQzVptBAx5hbRgE5I6hPoBQ4jsZ64MkSF/+bjRMul+EqVxmEal3TEBw
LH4uR9DzoC913wrX45kMX6L52hxz8DIuEHxG5ekmCqB1getYU/2QexE9AfGpSn+qaKMdxOgQKdpV
FvCUdHiOwuwBeUdIY6ohVAkT4TCRX5A9R9//zzJ+KfoMrAb/q7Y60NbYc96WkMkn0LeCoo4CIrDQ
kMBkMKoNGhTzu/2p5UQYW55ZQA9G6hp+QolZh0D0cGTnrB5dnJ3kwdZn0qROyUIADMiKL5rwSMwv
YiOBJBDsEOGP/dFsvWLgbckQiQLwlSKzdxuCBqJ6SnGdkuYMKuQCGo5kNVC83ETrp5Ljpj8NdQZI
XR66TQwayLyqr+eyyDhj3ozy1XfQaV+FX9rPRVwbiItF1U8CyIFCGawyoF3cH+/m6q3MMFGOSgU4
UaCzg678xFZbUGGAXOfvTDARXgw6usE1oLfjBITWaQcu1Z/7FrYPV6tRMNE9q5rQCnkErgNTfo5C
0IlWCjhxVHP+JHR4scmh11OE4SkZwMmUyEfQC3/uQDgaa4aTkuJPzkOrr2HCPKz0fGyMMYaiGF6v
wROffStj1KBKv6q/zWh844ye7p0fwmNljwnzUW3B+dGgxDB48FM38lTw9wLQYhzGc0u8fWubOezN
GBvuchc3ISgDcPdX00uTFu6SXC0tHte7e0Kuq/jXvrnNeNRFaNZKKo1JjVlaY4lAVh9JkZ9PkuKY
fXwSlfwRHHYXos9n0TCejaV0x4S4RqGBM2Dw9z9gK0DW9pnFLKYo1TOINPjz/CIW6M4B39/fWWCW
z0SHigpoQ+zrOvgD+p9yytliJRphrIOsxqAzB/Qe9A5St6BeM+BKBQApQGuGA0odazhHkUddpfTi
4MF0Snd/aArPMnPsK5sxl6E7WQHHNroSJE5DdJKi2f9c+oM13Zkt+BkuU4LYANCy+wXEAKiSq/vE
MRTgWhcb7V+gcxQOi3KtgV3gAJQpOsRiJ1YOINLQeTBCzmLr8vukC12lds7BIO+bJEYT14um3u9P
yOY5ZL0UzFkROw5gTj3yLZ2Q6ShZ01m5suqjcS58h1cD5wXPqzLdahMBNymo6Ob/ZAYgI09h50y2
ZCfn+awXDmdsW2f89diYvSQDBW0AMobS14unYkiuNbGw1egECRgrqME60Q9nGUyEoVz+wUVwbZh6
4WqYGckACEGXsy+UU2RBGQz0MJACkJOad6KisbgXSUw2ilQcdhqjhBJOnbg5ugay7lehqZDuBgIp
gM705Ga8Axadtg82JUXRkP4kWf5QB61ULSgXqO8kfY3m1C9zEUFKjHcQ2PaVlRlmEgsCOq7BxDZN
0ebUM4PjfGP6y9V4MA8cT6HTtDckZhrBeiwPcYukCu5OyFl8l0+qLUKSBJXr6DNtVcjDb7KVOqHD
vQjQEN4zzeTzrA3Cac6wguJJ86T6VFLQ6SO4RMHvAaXZbuCkwFd450eDOgGqUdNEzWQifqrbCEgm
JN8KRB/z8tgIP+f5tkueC8XPRF8FnWPxR5U8IHH+a5QmulVENFAPlPosQ6d22Z9CaMJpID0bwMHa
3NeBegQHsK1WggciMzucvu+v7ra/vtlm04Ac6ICd0AcJdNMKMWQGgja4C8vW27ezubesxsg47FQG
oADtepxEwHasZYKXUt1BFYIctQaOmn1jm68R6xllXLYXyAw9Xyzj5AFLGdu0Map1KsFVPQqYgZzi
vsHNrWg1OsZPc0hKiapoViBKexygA1nVISdf8+aPOXdkmSpEpZmWqPb+KshNrIA5w3yWKvGv7Ogi
c/pIhDgZZ4P6QwFmoZ+B9NSJAF1wHvG3U8q/Xqez7RtVp4Dsl45mgUCpPF3V4Z0I8SlwroWghthf
m837hi7jwRKvyIZhso8aIrQ7RGnRUYy3qZx5ZMe37VXgDHhkiM6NDU3hbxyLW2f8tUWa1lYBPYFB
ISs0vFzqU+yJrf5TEbVDqIMbnWr0LadK17xQVG5TUIwUvEbqzYheDZdJYVWkh9PSwPcD3QNxtaO2
4MXPCAfGzrPC5KxURXFJX+AnjdqC6OplWibgOzm1uk2nXw2FSU5aFs8FqZEYoYhug63Z1kMQnA0m
KJZ5gMjNCF6ZYvJTn84NdLAwaxmBJo+Ol7ZouN13C54JNikt6QTeVzg9mNaKMbCScuKkoc2wWg2C
SUOoCJi1KMCCWU0+XirBWynaGmQDNCWFehXvlYvnA0xOMqXFHEcd5oZJcPAubHfVpwo0Y/vTtm0F
Ss30WZngafJ9MBWThuJ6qaKCiupOOt43yRWkg3hJYjtkiSRKMgrtOst1oOUQuZCVdwcqaGe/nvS5
5fVtt36zxSxTHjRyjRX651ox/MhSjwKZTC9zhgNImmjXECr785lneHsm3+wyM4nu1hKKd0hLQnHT
R7iXkZ9y/ry/Wttbr/yvETRrvF+uLO9EAp5Pen1VPDQAHsL0G9D+rkrfKkByFT3sG9wclA5hMopG
IQAgvLc3iG0cQT8QJzYJghWg/wVnE5i9OP6xbQW4JNmkwO/Xm+Iqo2uA4IAiScRBNA0utdx+nquD
YarO/lg2M4T+ZoX+vrJilksIUluctMscOjBEeALz5t2+Cd5AmOmK5QU9oSkuzUCDiNVdBpbqKeac
KbdvJ6txMMm0Fad4GOnt5J97c2vT2wkNpvHAuzVvxhIB65wKVVwZ7Ujvp8yYjE5EFzw29xhFeaMB
31D1rFaTpQojL99tj+vNGNshtKQkGURSVa++vRwX8N85tKE3OM+Hmoek3FyplTGasVbOINaqiq47
ofLL5dh10WdZAteU2EGFZN8jtiN2ZYg5rZQqqCHLuMOFvLpqjssxc4wjSg9gajd98EA6Iqe9Qab/
8MMla2WQPaGk6hJAnCX2jUK/CkU8YQKu0EJgtu1JZ0lp/s0cjSOK+7fAHEcgK8vtOo5CiEVDu3iZ
wXNGpJtZmdwQSpjQPEafUXDXx+HdUDR+0Cc8TDL3g5m4BPxuxORj3SmXytS5kCqa3dqNr/M7SI/a
KM85oMcPRzs9SrolP0tu6c2HmLtJ0YnZmzgmeIMcyHxD+89JVrXB3IQbMfR0HNGTnfSe19uwGVuG
pkmyoUjE1Jh1SjRoCLURUivUI8Ah3YVfwX92Blfe7Txmj/teuOntK1vMFEPNvV1CHT7RQQ8KDCcK
dKi6lFdQ2LICzKKiA1qLjMGeJfJJyUqzaHHKA+FmC/hBCk5xcGdydovXzil2oVZ22Cf7bsYFJzbx
qNC6ozv8CL7SJnXZtDMndBFaKEG5Znb8rbd7OlHvTZuiZChg/gJ4GP1QTNpQErmOcZCtffEW7OCv
VUsUaD8RV/NVb3iJXB7mYiN/vLfI5A90GbUj6K4BxqsaZxkKkKr9nKoRfGdEOrSpcJANkGeG1S2u
fBBYl+rjAm2q/9V90MhGDKKoYB41CNto1ivoGVRSNL1GyhOYkN0ArMWpubj7VjYKwjCDCBPRdA9u
TvZ9o4yJPKBVhTYnKF7WH+h6GpfOXSAjcKAVMJMHsPoY8u8tMmfFru4ULdSjyC+aE16joc8AGU6Q
K85N6hijPykSnliuDPJZkC5tDsI5vebsD/LHSvH7T2C22NhAx0ISajUojvoTeejQ8avb0hmt2OQ8
HdDO5YLQ4tQ9UcRX6PBgNhsQs3fm2fcQWUk0NVtA5AFWe0dFCKXhPYR2LLA7L4fZoRjBGfKkPLDn
a4yygbRaa7ZssEBzXUgjtUbSR+w+FV7+CD7Pygb5WfaEypwdoMuwvQKHvA3G0xNk8jxwAtegtHcC
G9J8jWU6KAU1o73vhJvroYM3SJcM8FJLBk1yq4NBSiBAh9IzgH++hn0ISL+zCSZo2H4MMC+jZ1jJ
WS8t9Rka0Z9DB7zO+19AF5ydmfUHMMc7cIknXaqYNaIgPNAGO9pdl3vtYd/Mx2Rtimsz7H0ZMlIJ
UOaAmU/955BA8SkAHUU4T5wY+3hrfm+HCTFSKcCuSzhCxmgjSCH5M2fnMdR8EaIJecvBVm2l5/Wg
mGBSY62XEkmo/az31RoHG5n8QSpcWTCZC5iYZ4soZW3lT+i3zuPLBFJ2KNDxvJDjBCazz+AovgRB
HONa3hpn9OaGYN+G4mIJ6kUquOlKMTh2imx6NsHFSKL8k6jObh9B9CM1u3ugY624lQFxJJCBifFM
K81QWtMFCMkZIjozRkgRKIeyhqRZHGpXZUiVYvTmRWzmziXLCJH5PPi573CbO9l66pidLE7yLseD
TePPoOprHnI39yu3vQCgcKJBvW+N43bsUwPAKYWkduBILpVT1kg2CVVP1J4UcE4Oi8IxxnE7k/6+
yhldn0OseUqAHIFczhLkdqdzoohGyU5SMJms1GnyLIRgW/flEifTaHgQo8mwYlN9mYh+hw5m4EzB
arw/hx9PqO9C12QyEVg7c0lK0sZXoK+D2hoINQJHK4nbCrG3b4qTjdgCUQctoyVplMo3F0jzgFm8
aaBlE/zat7JxcsSIUGAw0QqFIzd75o4aAqGFMm9wxZQ8NBWBzfxUiCDG03+olmSLDm5k6uEApvqR
B23YuN6+t/3BSeKikEtkDnpq/ee5e77RTr9zbefaYtxlRrOsueho8/zfHzA3fX81pYyTdHm9EHmE
bNMigrOfpIdIKDhZnf6LD86/MsFsVdWojehYQ3jNA3SLMlCEdyCqMQZbh0rFvofwRsPsVooGZWNN
Auy/hXpZED7Rg/a+hQ0Eyns/YPaoTIlGELyEIIeHTjUkEpzpRwxbDgENup19zb+AdR7Sqlb/uf2j
zettItnDXk6A5Qw6uueDwt24qiao3XLWijOB7LmuWcZpMjScXqCcGUMHrwR/NI9Si+feLDYFYmux
INJQekOO0ApYcxoP/3tV991q6cr71N6XhYRnEdwQBs1wM9X0AjBnS9103PcK3rTR31c7SKxXaSQF
WJmm6J1MLZzO4CTzzRPFau2ZlAAtucQIIGqB1NccW384KLix8qlUt3f5lR0mHwS62k8a1On9JLgC
BC9HFUVwWzxK388O7XHlNVVxnYHJDkNpknGa6dQ5/4I1xk+/Vw7l7R86kx6aWRLyrPtPDh9+LJJX
wSjxIHideGgkaw64l2MndoQjzxE5SVBn0kYyTWodNkgbWntVLQmkjr4bM3TUoB6974qb1/DVJsn2
sCwNpAFm6imAnveuDOEl3MQjb/wEtTZHAMchlzmT4/1s9wrkJ4euBJISxPrAvZhgma+9/UFtni90
FZUpXOzATsecp5XFMGJpHJD5dIi5nhXTjTXOq/v2IN5MMMdbXAqmAZtS5WOrspr2Go93nM3p/1mZ
NxNMMirCSgTaGxXKPp9AC9ZAE1Ajs1+awTPaCZ/yUvxajOGDjg4gRUWPd2VkuQ0pVNOqs8rfn9H/
J+4MEa95iqbLBuOQFRla1YzHyq905QQB7UMKbSa9EE+KvFwNDVDaWEhc8m2JaJ5scjls6ZJ9OBWg
gVM1dVH92CEkCuoiVqVIy8b/xj0FaQV4Bmk5S7vpPW+m2IJjUMdSsJha5UMFBSi+Qntuxtv96dwM
75UJ1kF7SCh1BcGpAJoDlXbsydcqfm6qx30z2yMxdNSCwaf6gXReEONFrUbcxoVJsdMWD8vLD6o0
sm9l2zeMNzNMnsxjXIKSfmZz8nKV+bwnqo0RgZlKNBVQG4jmB/4e1DDEFC+vIbR2KksrnLK5xRGR
M6CtqtDaCusBUPNQ5WpBhupa4xig8KRA1Urp0VmLMsZcQllFr6FlUnxruqFy06rPLKje3caz5s7y
+FUV+m9iVd+jtuxrOohyMxHKWdkQSJwUsZGE3n0n40ZmLrQVgea6rxXBWW9wkcqL9Mf+6vJsMIlO
AL3vOOaogS+GXwMCIVe86d44q7wbBZPn0N4LidoqAGdfIXtzE3jgUoLer4A2BjnzxCa6jwKxsIY+
47QrcJyJ7SdbZHAFmimdvrb21AYShsu1gYfBv5tA+hWrw15TC5KYiD2QHVLpGOVL1/3lCjFnsEWH
QJFhdkD2mI+L0VsDtG/+YAhEkimFCmVRYVYoLZKiKVpMVKemdjA9oPWKE3KbXrayQH9fTVLSTRFE
iFEBC8XDnMT3g6zd7Y9hA7qG15OVCWYdRhGi2oSWbTQLlIODD4VtbwIDalGcZ49W3cVDz2tD3rr+
vTPKrE1MlL6GynGNu8vihYfCQ8NIqFqpjadN9B4UV2gZHnyI+HIgZZK4NaOGAuAm2PzA5cfWWLIa
coQJXNxv9FK0wKv7q+rDQ1RBVVALD5rYn4JsPFekyiBHPDwnagB9cf2mzKOntjVvjVZ4bjI8ggDP
ftUAVw5C91Ol9lRxGnK7afUpDwj6bYpPCuR75rS7RY0/QqsdNGb1qHWnqcU819B3J5HxOEB5O4yg
PIV2lqVUHZJDp3tZik/aIp+aUbHLKr+Z5vQTHoavwcuiWIsZJJdWV5+SUPmKF9WLlsg/IYH5RJQU
jzfZMWi179Pc3+YplDAz9Ump68UiVQAxPKW+KyG+HlXdMZCJM+uinWfpT9IObhUBDAKZajuUIJlX
GIVjjhBIBCdM6co9XhW7MP0ia5gxyKl+qioQa4ayR6BIlUj9eWqEGzPvbkR9gVpge1CD7GuYR5HT
6PVTOAJJBYkuyJ0S8pJP0CYSw/xizsEvowCZDiRvID9cZz74+J2sBKd5kuHtrlwKSFI2iz2Y/WiP
cnkzCxFEmSs0DHAiQP54hgLDDKA0IjAeUGthwnjKplwpY7z+QKzHlV0o1NrY1m4Fv/NNZ/6DE+M7
a0xIyzmEdZYBd2mKG65PAC/981jbnIRj1Dn7Y9vaQ9ZDY4K7ULtsJB3OBcJ8Hxef6gBa4N1gLxO4
XTUR+mrmIYJK5b7RrRM6BcLilqFiUg32fTgzM0HtZzxrRZfFQ5MmeDeGb+KX9AhotJ8G3Pe7jWPj
O3t0gVdZsoXccTVC6t7P5epXNLY/oCq8WFoEIdsqCrz90W3tjuvBMd7SjmgBxfUKVImm39S6VSpu
r/NaJLlTyHhJOBM9JRCyQ5008CFIS53yvw35qQMhYE5lhDcsxlN0uYJ2uBHirUUQHkK5hnCmfizy
+bg/e9yBMZl/nElTJzkGNiDvhwR82yW0I7+hyxpMZ3hMPCw1bzK3Uv56xZjaiFjIegaG/9pPO/KU
i+qjVPNekHkmmKN+WwxNWlP5MfRsgzFYvxJkwrl+bV0n3nk5c9XslnoMpB5R1f1btscbhEd50yof
Mu/768QZEMtRLvQR2owToBDMtLVzaUFn7Mv/aAGU6wS96LKqyaaB7fh90IL5Sx1NeUn8El0aJZo0
ioxThf1YhWNMMKGaahDtNQYt8fOksw1hdNrmW54XTrHozlEYQbU94IlweDYGp5cP+8P7EE+MbSaA
Oy0HAcTYJ37dPGnLnTid5eX7vokPa8SYYEJ2LE21SyADCFLv4hpnds8wRp7TbdpAd6+CZZIUtA+9
XyUDsnRzJSx4f7cXgG2lBypYM9jxAEhiY6GU6Wi8UzWNlXclDTqslUlm5khSKdG8CKmfN9ek7KxF
Pcr9XQlOhloxbQjMO/vT+PEEzBhk5rEcy1QINRgUT7IdgZJ9gogx3iKKw3LSveQU83cs3rQyWRAd
glLU6iE6horvoE6zxPmOM6gPiBo6KKK9nmhkNEozSS8qC3GpwWgPAMV00Q7GsXHNU3H6Dd58+p8+
rNfKEpP7IKTdtVOgJn6ip5d6Uh4qohzUCAdqvb2UvXRQ49k3i+7SKeJVh5Q/RaiED+ITeLrOgRGA
JWgsrHboryOhtoul18B4vmRAa/afJpFArJtcdUV/FQvhF9BX+H3TfoMkbubUMsTmw/Guy8ujTkKH
pIUD3Ve7L0RIyqP9xRwvAN496oJ6joLU0wsUI0Ee2kKWuX0QIizzNJw7CH3GoW6LpDy29XwndfJV
VveHAM0ZRTLdq5n8PZnGUy91xwRk5jZnoTYTxWr6mLTehpEhmXGX+BIk3dMQ/Ivoku1xXp8MxUvQ
/RLKzYNGCieoQYoTRwDMltr1AGFdI4G6Tyuo3EdaziexLf1gipxN7NNoMD3GrYWndhs66T/K6JUS
2vRzkMPd/gkK673LsqwegjajM7yeIGPoSl7hxK7xI/eJS48GsiMeyEN/VnjHkQ/1U8YmswtFZAGQ
PzcTv7g0xwoUqKhbfYKCMhBWvDPC9nb0ttKsfJPaj9Vk9NiOKMR3OKZuaQs2lRNS3PgmcPf9imaQ
nahUmSw65eAiqeQW2+twl8nQJJ+dLkkuGeRg9w1xh8Wkz0Kf9DFXxgRH1fQaOGoVTO+1Y9yMTgfn
ORDektEl2RsZkztxSB20soSb0OsaBevlj91BcyfoZzSo+P1lfKpMIpWBpAKwJEhe6ee01IZUUX7q
DqO3QPb5QXQSt1Ct/hsPurO5Q6yc5UNWjeYso13CaTxZPcBL5axZ+ytHM8veRDKZp2jybolqqPsk
x/yu93Nf8csH9cDD2G3vr29DYVsaUIVTErWEnea7qlnRJwGH/hBhTW5NYk9uZwMw/Hfez+qdQIMX
zzIRwlrXU0A3c3cGHaOF1q8rUHdwbL0+m+3Mo8bkkFkolDEaFBrXQHEiW2aGVZ5MD/1wfutppwaN
640b3YXAM8QeTjQzD9LwsZ72msYMsMTJkoYuFSYGhaIiczjhEzQruFVuBkf8Ol1aHGUM0DsUrUdA
qc8nD31lGvg48jezTChmY5IEk4kko/rGqXCWb5XXWrQFNgZhtulSzCb6smyknmv1IL7KKYGFgfty
unliRC3339EzIaoUJJLnBBkILe5uC3WEUO6tYkS7hDA5ZX4LjC0vK2yH55tJJjzBYRRhwl9zueQt
eOZDDRNgXafAJdZWvfY+9v4sI7yZZMI1jkirCQZ8uoIGCcS+1JGTDzhjYu98ma4IQbbImMYMrbDS
r1njcVhtZ5z/DuH1irsq1ABrW1dLH0Euw18u0kE/ar7sZCduxtne/N7sMBE5dWljliP8EiQHl/ip
uIxPETgNBZfYUJIPehSZM1dwat6Fk4bZTjy8Fj9W4wOaX9NnE1uTdr8AEJHdQEMjsapvuMQgCBpb
/CwBL8uxyjNKl3Vl1JiBhJxKnPSz6XNdfJ9y3wACdn+r4Nlg8osYlku3CJjQesCxTFetWMUA04wT
VjJv4diEkuehkc64Nee/zJvkmDzQ/R39DxCPvw5vtXPkmHZZWsk1JX+Vz/FNjaQSO/0hvOeFG+9T
mKRSmEldFKOQ+IZZWZ0OTof2sVkES8jyv5xcJpf0Wt9p6YiomFrFUULg0fK7qlo4Vv6fbfgtKJj8
0XalpAy0IpE+RcfiqLrKZ7w8uF1mleidla2KSwu+vT8YsgKoiYE7PVHeuyaIjRIpyHDN1awRzWzm
PdUufGgRiNnN/GigY1OHVKpFTqD/tO36YB57e/7ME1fYzGurr2ACpGznOggrbA9kMq5EHKnGpnT2
4+MjJopuwCsbTIAsigAKVxXe0rr9k6LYyncqlSzYRu9+p6xV+jn+EdpDbXFz3eYNZmWZCZlFbuVy
7If/I+3KdiPHlewXCZCo/ZXaUrl7Sy8vgu0qa6X2/evnyBdTzlapU4M7QD90oxoVSYoRDEacOCd2
hu/qRQGVvM8prEbbtaTq7xnF2SJnLtE0iRxqCgpOkwiljumPC/9VnkPLMyPPUPFMQzZMozveRFXN
jDa5/3+gD19+blytd+Ythe6lvihM3gLuMgjBPwFY9/qf6ZCooGtspGtnZ+Y0LVQyCo3HCQ4w6dD0
LyiK3z453++Hv+6Mn/Vos1kKIvSFHmQscrwIqWIv3mNUhLe9sX70Ne2ZKIE1+KpbeJodhiXIsvrW
gIDqq09AntI2OdXH1i1i/eyXEt6tnLQRynAjJRl6aUB4B6CqH9CclHSDMc6qwc+X+MPJl/pNWJXo
SUY6BvjAG4peHyiBkig8AB95kErMLqqjycKAmX3IK7Qqu9ee+ILFqdDrkMGOmpHKaMB77JHalKvQ
7vJCWrkPlt0KypxQ3xUEAuL/fwYQriOlGnaoLdV2bYp2are74sAZxSF2SkswMP8k0cThNvLKV1lO
qK8MzyAkJI/0suOQ3021iO7Y74utsNGP/KsIERjf6J8yhDN3rUSweM1eWZ3lLW2lFn1f8LjKY+ga
jJ9JUdNJ8fD2kVu+Ca7MzMIyTrSnVCXSlAzTMobniAA2ph8qo7k1LU79nTtr5MGLfnRlchaDB5Sp
5N4vY0f3Yip4Z9DwrCxq+tF/+dGVhVkElsWmFOKpGs5vh0tuMwfqLpdJyn1KEHS32KzYWyywgulH
hAy1zOtzUogkKxKMaiDiS45gS2Cln7JZyU62qwWPKaL9vbIfS7MInwghWlg8KhCl7rkpAdVOk56C
QDnKWviA0cnNUEfWIJKjAuqwRuV3fTiaWgv5WpDCDQQsTrz6kJD2CbTsK7uweGCvgtfMTSJfjbRG
Q3jUBqRlNewDIKZQPeTub283Wfy8V5ZmriHVQiz1HjZhaoi2n6MdbqAd+tSbioGWxDHgabqRoecQ
WWTfnPKD9tFt1lLC7xfQX1/i6kfMHKespLbREpyxzlBpdUQ4AoBc364Xuaab9G9D0HzSBAwBQzfz
n3EvjLwScnx46xGlPSDDb6hUZZsUFI1odttyG698x+V4p/0YnG0vS0gwtl419Xnk8QzgXqaAxQq1
NafeRmQL3lrW0mgzMZtxK53nxeN9ZXq2qV1ZVkGf1LhiZf81kMTW0IdyF4PbUEK/RwDeLQnzy+3j
tJjcX9mchaOmrUsVK8b+QoScF1JKWgaRB9A+pL9vWyKLke/K1CwuxTnwrIOHOFGbRUKlt4mHpzIA
ivDfJPCuGpqr7HGJopcWvfXH5D5FnSi218rBf/fdv3O3nw88CyKBL8U97+EFJzxg7tBNoWdW2dDs
2BKbmSjAGbeXvbbBs1RRZN1Yaz3YqlnwmPYV7fUGEKFtyMsftw0tV9+u9nc6XlfPXxXYKVHoBrSf
XFSdBDpOnTsQy+pHxcw/1Lf/vBXDE0S14g8QTieH/+9aZzki+LBGsc7iyOEioBgfwrIzeX6vAf90
e6l/y6d9f0PA9SS0YqW/xMpFT/YD1UOrKMRBOghA+gKyp9N4l5yygg6vvltltHwXrN4J7bVV/stG
/7E+Lw/5WhBnXIusIX9hF8GOHNC4QhnJGjeYHDSLDIQTnEV+CW893jto032sXbnLl83PD5gFRS4X
uEkeGq/JiN/ytfLA6Zigjv21WLh81fzYmcfCRkU7tfu+agarPqe/pvnz9GtqeKsKAuDa8M5yhPix
NwuAKeBDVRTgRQORG3AKibQouRV3XDMx/fmVk1RpEPYjp6GYoUSQcwN8KHy4fTjXPs4szGltkqpN
IsJC+Oyzz5J/LaAzftvG3zwN/3SA71vsahlJyKkN3+P+9d9zd9iyY/Ra0anILdFMczG4alfPa5f+
2sJmkayuZJlB4wjxW3uKwcqjgRnDA27k9tLWrMyimNfwSVwQrEytspPXJ4ZesH2fxdZtM2vnYBaq
etVrkLjiaLejvK/E0eTzeOU6X4z8V3nxbL/UkpSlKCTIVuXo0LX1Vk90U/PIHVjHndurWQ5JV7Zm
uwa4rC7603KmggQ0lEDdq72mKTi02w1x1bvO7Fx+o1n8tqFFQAc6rrUHF7/b1S+YbWjXRYogx2Hs
AChjoFqww61naOLa8O/yyf+xM++hQRpU8NoK52Piwxh8gyh0Uq2tULkTL5DKjc1Mo+vgjulj/ZWH
XpmdhVwRumJ660HLQxYryoHlo+tBD9PgtRHdKcqwMniwZm0WeHM2+GM7fc6qQHbfSluQeD8Srzxy
Pqtp04lfK+dn+gtvLW8WebMwHdOeIUuZuHYqozrUINz/YDHNdeRGxGX7qaal7eKUDpEhd1QzcgcC
umsxZjn9vtrnWXzmhlaI5RE1/MgFmZMtvzRW7U6lPJRoQrcF+U/4kjtrF+rfkMIpnl6ZnU73VTwV
RQ+o6AanKnKHi7gJbMiUolVR3q9PN06OcGurZ/nnxIcZ6FOrsM3SIwtDAZTe6YZPeUDpO/kzaHSo
z1amMHiPtz/yYsi7WuMsHvGkEThdQf7Ndc9JXVKpX+ub/UuV6s8DXZ6FIb+ss7QdcYF3hnenv5Ct
ao8bxSy/mE6DIwp3p8jA8lxlJZqv7eks+AiJ6mlZjFt9EO4E/bPjHbEtqdaqZuW/8fKvsF6h1RMn
f7/xFeez85kWNGU34JyWIEri7+uXzuKt1uzNykrdHtRJ6k7YsztmtIZ8J73Ulv5WgaIeGp0oCcOJ
puFnc02sb+XGUWZBKlV4EVUlFQlpJt4pyasPwudMuFRs7UOvxKf5xP2Y82URivjOKYrBKViyUtG3
NeGcV50Z+yv42OVC98/BnQ/dh3whNoqIaKjlRu2KG8/ULd9VwAPVuOv+uba2WQSSC1AhlQHeFnqd
097btMXJU9hGEhq76j5vu+Rym+9qabO4Q0aeUyUOOZV8Il+tnbgCoRjlPWD2yJQs9PvMSW87Af+W
kNDiNT+WW8y/WMxen5z/nu64daRnganxRnUYQDHsaPwp4pCBx9kTke7kvAoMDMJ04MMM9yWGsKhS
4lUZ8PtQAy2ZgqJznzgd/+RzDNKXKmrhzOAbiJJEd1KfXDL5koBcUI6VXy1moZkHlssEXFbKmzZ+
oU1MJfYSZ7+qoVt5v6wEPGUW8FIEBC4V8tjB/KulxfyTrI13tz/gmsfNAl7QcQxlPnTUsg4Si1W0
aRP+yAo3YKJz29JKfjUf+Bd4v6lVAW9rYbDbZrykDVgGZWL/v6zMh/2BvsyLvMJ5jIn8AmHCmAao
u7GSK1fS/H8pvf+5KuZD/tC1jomKCTSHd/gv3sKkLhhlv6/d1oL0J2TGe2MtPq7s4VyxMtOSDqNj
ORBsCQcgVAZvi38HYxeuPDKX6xM/bj1v98ZeC7oxGZW88H26C6A7vQXf9LlywBZu9Eaxl+z4Nbnj
uvUu6HI1XpdVAvJEXZwjL1QxFRuuxi0PduUOra7hpeRGCI4qz1ypWL0uPRBBfM7z/Nz1+tq6l9PI
H+Oz2Am5Ow+8YXgETGXhCUKePkwseTKAney0xu623IXVf6zNgmfWBWA4U7FUJtMemHy2AdQLXSr+
kNg9Ws4cqIGANmFmeR+895a2+y8rFlc/YRYzRRaDI4hHzW0cH6AF3OJZfNshlwPMzxpnMawhhJO0
EWschedYf0iSA9c2hqSugiKmDP/v6P9jaBbJ5DEBm3jWxE6yFz/DDfgG0eFLAUlAB32SFe7FlZUt
O+OPwVnOVul8BQ5aBICKd8KUOX0buVq7Es+WuyU/H+h7kv8qsVe0UIxaBaAAckcUM3FHlEQziUpW
8c6DzRGqOsCqha73md+3Fw5MelZs+6tyUytr/X6+X/2KNony3MvhF15PzK6DnGzW0nxtcm35vvuz
o9/+cmWFD4Lak6f2mIInvqo9s3gNKPsvz7MfE9MpujKRZ9kEY0FyBJxjBwDjYITfpJSqJQQG/wAa
azuyOI6uVe1Xv+MsspRKMI7ldF2wgYKMjQ2WrIPLkCb9Q+5RcLMCad0zNASpX5pAfTWpAQkLTqZK
Y4DawuRWUezLb46frZhFHx2zYHUs4xclrmzHAEIPtmBF2/8Ks3N1gGcRBtomIdBQITKMoT8RodiN
pXB/O8asnc5ZjJH1NB2lKZvvwaMqiG/DuBP0y20b/1Kh+tmuWXwRRpEvWIVICWEJBZ1vnUa//Pvi
6OE/je53jREj/xeTIRJmqg4D5+43PdRaBrDc/bnazlnUaTU9TmsVaVRnlPsp7QhMkdEQrLLTuD13
Fl9X1r3ilHOqkKDrOLFS8dyXnNqVN1xNM8d3RFTkZEQf3Sgt5spQawBOyIgvvYk70+l/o8pz+3cs
ei7YeSRJ4sF5CD7uf3puzRUK8ncJs11vg6E54r588F6ZIdyzvRpA+A69NlAqV2t4sEXHvbI7r9dJ
URR4jYagJAtm6mGGpoSGIWYjzPgQnaAx6rIzevZuCONTs6RH8reOv1v6CNc/YvYwLiQGft8yjp08
bitacswutOhxZYfJwg16bWT686vYSEKeS1RRjFGDBQPRQwf6XHxf5ooWh9b86mN/7YvO2SuHugOR
O8TKcWOnbnIW92hS/9Yxk+ifOWgJpIb/uU6kupjaXq9yFoirtG5GzsdWTqgzAQMMzb2AhWqutp/U
GQDt16hvy6a/CvteXfAs4iZcpKWJF6E/7gqfgi2Y4iZHfSmG8/IZ1ezCnbD9ayFjKc5fL3gWgINu
JLky1J49yeJVB92KXWKWziq4ZamidG1nFoXzsheqWEuQIxxqN7ubzk6HG6U5rWetixWVa1uzYCxJ
o6wr+RSMgZTDtFcvGPFB2UeXiVq6++DWJlm/J7rm2eW1wVn0KRQwrnkBPl0L8haIzft2IbJtM5CT
7ok5baTU4crcqqVg17DYHLnyq81TOxG8TZcKz1WUuYOfnzUwlLS8ENGkDF1Bi/btoJhdU7k1ZppZ
TB49od+2EfQs8vDEqeq+HmUbmcO+whxjWclWE7cuCMp+xXmIjFbfaULtxFyxG5phQ1At4xn/LIad
xQ2r8NSlW1YjoHRSweAPfYfZnueDqHhyie9bWUhe7GyLmsgEPaj2+PkI+qJbHtaShzWbs20f9Swf
x4THmQqfU4gchuKvTl17oqwYmQ9J1v3gka4Goo3k+kkYaomWfFhQrRZfViLs5AJ/naKfLZyDgQQW
+03LCdPzEs/qi/dVXeSQMjTeYw6PTDD27vs3yOKWhzXE72IQIKJCoH0OqrQ5u53AxX4sxtmELfac
xvEwRByea2f1kCzeIT925nziLZ5hEt8iuta25vBWDEDXeJw0qqSNb5OVIvZ04v7ezj+LmrOKlySS
k1aGMS2CzkBCzHx0UwBVmjuxjKiS19bK91s8KT85yLxo7uvAKQTMT+ACvIFBIdR8JIzTf4gZBALJ
p2LneCBhUnkl91m8/aHfioEwWSLqnMM/0GKvj/FUd4gg4H3QdB99p66tbfGEXBmZXROCOqZeyEWQ
xuofGvFQZbGttSj0ByBXkN/bKKKDMtJOzLZJLbmCntA6SQ1Fi2kVfPZ8CS6zpxC0N73Hr6IFFk/V
1W+bXS0NqSXip/jQakODR9FuAOMoPocXzkms1FkLOos5NnRf/uz3LNKVcoJhBw/7PQ3AldPUdGTy
rxOjtofaMeSb1q7oxabwtcVZnOtaJnR4In4vMJORmDROiRFDozHbyzTn9MA5mR39XsOrLGckPyud
u6vA2Jj008tpwh9Fr+ERYcnKHOGY0P5L3dZG/cSZawjif7GqANAFRiNBmCd+uifHZJQH5EF7XKaK
M5rlrwrkrJnBHPTeLaVyNRtP3te1KLjov1Be/V/Ds9xP6SB4QqZh0iTXDprP7Qat3hWN596OE5Or
/BWXrsxMP+MqkY50pclVDnX7MQUDWrPpC4Jho86o2cdtQ4sVRABL/yxo5rSK4EVDnqG6VlnZu3cY
LI6CC/lUAD7B/0oAmta3+UV6md5GwybbkDt97dGwmPVd/YK5a6YZp2NubRoEnOql6HSDcou5is3D
3u3VLja5r1c788s4hwyw0iH8Rm5xVDeeK9yNKI6QjX9a6+Ov3NTzgpfP8XmfgSrNIUF1UP291jKa
ZR8aR+5EDM2tLGz5IvuTWs0LX1wMeekxQOwFyehbTuS9mvBWNI6WJwDIL3lGX/Rmrvh3UhsZQTPa
EFyH6ppshDGPIcgHkWObNPzK+O5h5Zet7cOsXiY1SFhUMNUhFHZWc8wfEltzMToPmOuk4i0Y36/d
82pgWjxWP5nSNxb3yoWyRlNSXUe+AkSOycmHgIHHpSndQmktX36qspDK/qcqRIYiPK2sefG2ubI9
c9+O8K3G1GIK/6NdnvOUKq4K/d/e4c7SbjVlWrzdr8zNfDjPtSKoMnjQhIdXfsN3MXAN2RLUleyJ
vaLarjYe1r7qzGnVLOKEcConTCZ1O0OXLKLZUW7p6EYCzQ7QIjM5cA+Xh9rwTpzTuf4Z3BbE0OzA
6jbxShxbhONfvS3IzLN5TkvCMMfbogQCoTmCaQYjGPk9v1mjCVm8Aa42e3bRlqB8i5gCdLwyZM4Q
XAbUs8RxLSgu9SKuljOvmUFxMOXRH/jP/gZorD7Eh6mLxDmyAcK+/8ODeM3irEDEh0DW8wOqdEDn
Wf5G2DAj37XbxpxoLdbnoxeTxZ9tFCcXunJPAVS/uTQECUZ0UD8/1Bvmdi5UJlYi/so5nfM5QsuL
cSopcb2J/j2Uua02g1Zn029iHfME4/B+2/NXDsecLldqgq4e+umFG0PLp4dcJIfuSvN828py8eJq
82bxpWmkOM1anI7he/ZE3tSbBI0+fVsf1nF/wtqnmoWXYowT7BQi6cQrDsqT6FPYI4ib+kEoqe8i
p6WlEZ7IRgas/rSaS68E0zl71SjnTcan31WDeg90kQGaTPgCCGkt8rxqbfna+HkRzs5l649+4wko
YU7FahFD5pPym0anvsba2VwO2z+mZjdj2BQVFOQTsDrpxKrixlLT4uH2SVnMI68e09NPuPIy1rY5
JugbKPzyJxJ/qsMIraRjzK8qFS713DEM9b/VgbkcUybV3sBl00cKXdbu26Kjib5Bo5ZirslIpG3c
f0ZkBSO6fDB/jM4O5gCguThMGAPJmXpwoYMCiFWuzisuAjU0DJ7KOgR/FTKXYfTKIOsh2J3gbuGB
lqfkKTJjA9J3Jt9iVgfZ42prbTmQ/JicXWeRohZix+N+VSTfZA1qu+G72OfG7eNB1szMLjM56vq4
T1J8tqYDfbCy4zjloe95MwgDW/OLc9z2dwFjL1wk7LmoO7bysB2l7L7j+8dM8WgWowzklwe82Xep
6O2SlO2Tfp8U5L7p0m3Q4rJn4QocbvnR8vNB5lWUDkxdVTQhrafndfprtCH1dmjPzVsEqK4EDanG
HTDHteFRPfbRTGl2a9O5a2diDjTsSZAmHA/nTVwfBDfBiec2DQfBIm1KuhypPqqva0+K5U7S1bpn
wcnvIkn0egSnCeMRoI/kvaofkNTuCtRRUT+yo116VD6xZFRTBRfcQhVqAKtPm+Xn99XvmEWuHHN6
UV9857dBSwU7AUO3OZox4HqSGV06M/Kpl1F+sxaelz3+j1sos3jWSZkuc+y7/1G6UxFSdFBjWK/f
LMZNES1CDMmJElz+n3Gz4LiSyIMPNC0OmGoXaAxan271qcoo4aSoGHm/9V9rjdLF++DK6CyceUrb
cX3aoU9YQxiSoU7H7m77+/KpvTIxS9vrcMj5gAdKeHqMTWWp2Afv3ERJM4kORnfece0dtpiAXVmc
BTJBZFUb5yAS4mVoLFaXFKNwsnb01K8qNG+vbjGYXZmaBbOMz9Qk5SWYyiPK9+DVy2vU+wX7tpnl
UtuPnXluDpVqHcqN4AOYSl6NQpNH0YQ2+04BXtTtTGBTA4p/1s7+IrRcu7I7y9AJRsxZpQC7Jzls
NJQASOAERFOj4x/8rWZCiBUk8R4t7G6j/VfgqGvjs9AzFJ3S8gUWjaGPx8lw/zHl7MRM7wqbW1Wr
XHHAed7OpcpYqDWOjVAho8XQaCjWRiUj7VsVuF12O1VUVFUVMMI/21a/riRwK6ATmIR4WzXgnCf8
yj27fDJ/TMw3rxezjMiAyg/kdYw7GtX7aFir8S972o+RWVCOesFvawlGojE6Fmph5LLgjq3iZGW2
ydH5u+0Ga+ZmoZjPMOYqEIRIOSMbJULLSSqdSr30qkDbUn2+bW1tB6c/v0pkay8YWVeAsEhkr4FY
Gln0hDlbetvI2kmYBeAwqtRAjVT0hAtiiHkIidli5SSsmZh29WodwPtlvhi24BhNwndOyu/kMnu6
vYp/iU8/B2EWcnlG2m6cWtu1CTlFNTFEtFp1wdDvJ4pFiFygjwZW09X2/do3msVfP0Spj+sABytN
/503qmO4q5zqN2cBl2Zl51Ck/4d24XKg+LPYOVxb6UhchgUWi1QQqNCv6kvNvtkKFHeEXHVjtKAu
uEzPgjGybm/04nolCZRWqqBpmJ7657dEL5SNcYR4TErPrLhfsognuLCqPrf4Ir0yM/uccZrrXi4g
LUjc2m0O04u0N3S8dPjNGv3C8tG5sjX7hJJcCsFYZNMV0+7LnJL36aEv0daq3HJbuWBFWI/1y92y
P1YFfsbsw4QCDCYarEYu6rPbyeh/khIwIICIZpWLbDF0XdmbRXxJ9kjO1blid2Mo4iJNA5OpVQA5
aF41mZSAvlH67zjXNFnVJ8UZScCM2+y4YA5WEEvkXpUFWRaAcKceS2h4jxLlUctAxrDmkYsH9Mfi
3DdI7pNBmuJZL5aWB97YvBFpp37ddoPlatSVmdl2Qg1prHUPBBrqQ2sCIOTkz92LRgHwt3VztYUz
XWN/tcaurM3uUiJ7EPphgC+WvtlDNyIAOziauRIBVkiy09wAO7R5e4WiQBaPzJXV2eWaVVLn9SEL
nJzJug3Z3cEp6ua30EK+TMqHveCPmtH5mM30vN4RRS2zMBLUnTmlMyQ9JwcS5i200fzC6mvC7koM
ztG2F979knc5sHxzASajq+ET2sGG13G7UTir/icTXxLxVwG2aJpUI1BCKj+YeeHtmiZ/UmXQGQ33
TAklSuKx3FSc/FLVANdgeNzgeA+QdW6ERJgSnNXAe8wY9x4QjyYNMSRW2hUfnJMiN6TqI0JNj6tf
RvEAHZ97klQmdASphGyy7yNTyDHCpwV3Rau/80mJ0kdagF2oih7kXjRjfqD82JwiidEmDCjPBYYU
KY7md4cqYW9aX7+ydgSaglmSl0Hbl2up2KsnXwOrvvIRBpk1apKtAwtli3o3WK3K62jW+IGCFF7O
6DioJ7Bavhet+Cz2BQha8udK6S8sjDMK+ipL9+PDkChgxmnRdpbqXR6/j3WwL4R2k476NmSCmXT5
JhaYTxOv/UyzYjDkXjkPXbvz/crxxtQaO422WvnZ65EFbu5HPmvAK/9RF1GyGSPhuRjUfZmOVlrl
z/LIeWZfjs9BhWkLcKQGqXTkBLKNq8Ecq48gq9w8zpxQVyxeVU3BH869+sVVmlGDFKkB54qXbroh
M8saFKRca2VhbTAtPZABc5T+Z4PGb0dQbM0+shqEYy3aDIoPlo0u3kZlYZWDt5czBoaRzFaG0A7x
UTlfq6gq97RV9Etei1upz00iJfd9dCqVfatGb7GAoTSoa8RxvUXIPYilPlBkcvdt2mwbLQSdu7zF
Yd8MJXP4SDz0iryRRzQNU1EFD/2gFUbpJ27epwYoMakfTqLNsr7J8ic+Jw+6hBHXHtM26iPvQY8d
EtgN+MsahFg+Dp8kzE0nDXh2oMxj5x5vhsOz2F2U6FWPh1NWTQPAkSsOnTPmxACIzBCZDsC7Cpiu
R0y5TFWz5lI38kbfCKVq74Orp5cUm4THvMtdZCCGSvptHurbjiRm3WhG5ftuyom7dCgOWaiYgy5C
YGt0FL91ce6sfJRdD4yMZLCTUrKUXj8xFX97W0GLoR8f/fZBbDDUiZnVXHktU8HJiYbkojLDLjLb
Br3VUL1TimKrDPhe6Kdy4/CSlZij9sAtq4O/viNWL6QqrQf8nOLCKYJbB8wRosYhPihS+oxCDOfU
ZG9FLT8GnnAPUQinUMC4r3XVJRKh4unXv3QxPUFs8EmMBVrnmdGPJ0ErzKQqrAKsbd5HDzCE2Fgt
yPcQq7BTvCmhBxwImRtDVqwkrid2UEaKIQAWpDTC/+4x0JiyCDwjxcMQBoccHlIX/TEQ3nNyzFTN
4Ln0MBCgyxpGS1ZaZYK8KjiU2mujZeihlig/7dXRNwchs3LlRLID4QoYjkHPumPDndDJJghjMCX7
GNUBDQVmQHRzh9NtFD7wzvFr2QDtnn31w8Xz3wdtT7ycgscHa+lowXLTS3gqoq2YB8cCgrgCgdvg
U3XwNQ30ABH3yEY3UU6Q6A2Szuqy3B7YY593tI94V+bfK3EAaTooAjFWXjeiWUS+ocQv5ZhCs0mw
ZMWu2gcpeo9xjrLsApgmdNju8j6kJU6sEPhmnasUuq2nXK13ELjY50VEO4LbjpwjmadjIxnaeAaA
1Wwj3pL5ftt0zPASwI0G36pbyahFj4bdE9EwpCUnm1J5j71N3jBTzkBlq3W2rxKTgY8l6WRagL8y
RBWtGV5EoMFU0C97qC/AKXX+vtPfPXZRvPsMP0IA8DfvN5L2TnDDh/27HyC8B3cdu6/KS+mhJhlC
3DcC3TEpjAz+ojaFGagqDVFmijIJDCb4vr/9kZli/MkGRnv+hcl4OeBYlnlF+e6Za102nmpfM+Wx
MTp2JwZPcoOmr3cJFZT+hjfQNeCi82mUqkYqb/lKtaTmg+QPYlyjkOWo0bsmnokYGVXNDFYiu3Si
tjTSMr6Dht1Gyz38vbzjj5NBgcZVYer6I95jlHT3mrafzkMJjVEpAhlmTlPgK7Ocg6IvatIbbwDE
ApeUxFOW7Cr8OVe7hLdDvaWBiu6Udqp50I1rJR04jXoj1Ei0YyQcew0M9Nzj2O9G6Jby+e9cG61u
fKuzkja16Aw8FNVjzQxGGRfdi0TeIGpsaDHB5R1QiJsZqQIZdCGwcv6zYb89BdoDlWBEGqHl+Dl2
iRnyAL0FGHosGC1wm/H6IxTWjaIF4rh0Ne6D9fehIlLPO+ZRSwHUoyou35YD+S9GiLloW6tnNY3w
b5D2HYRdlWiXVMaR7H8XrUxrPrc98Z3g6wZYU/3c8s+R/JlFAljMdh4YAGSc4a5nmzBKzWSMzabL
jo3cG1X5Foq5AbkVi2SfzH9QhAelPcnj65iDNPBdBF4WzgvhctVJ+52ufSEFohUuFY7pW6Z6NGrB
pB8xU/eBNCs/gWSmAx9SoNShHvimtS3VY/6+z16CDrsbOi2XmJKW2W0WuT6wgaPEGQHCUQOKOY31
yAs60QyRdnT9RyAjlyDKpiR2JytGCmcr/ZjyQL2KLpdfdPkcQ3oW5jx2SBgSjHqgbPTdMAkMFuVP
cjWp0MJYXRsRAXtmxGOz9ilTdtKQ07zExIs3GNzwzIJTVB2UPqcxacy6fR+bs+ydFRlHitv2TUDr
6L6IzwE5h71T+Y8kfZS7VxXHmtlacAyTHac/6eN9GTEjLt57eFhWv/HNXRMzKNggEIC4xMNgO8fZ
IXnTu09/fGvajMbcWa53kqROITVLjiw9VawxFHIniE+pEoOjfNOPe15/Z+xeUh794alVAKTEQQ7T
37LCaKptFMVKhmde3w/eGQUfIwowjzC+RwyiYB05DMqO5wYwxW7xvwRkT5Rj7x2qCDgrYC5jZHF6
+Zxw06UcGtEgmnWsmmri26K0CULZKab/zDgLWZTV6uKbggm+mCRUV2Ozq0pT1nvLhzKFKvUm1Dyt
sRCNRK4MGWKPkSeAuQWRvPJpx2QnboDI8BrTF0HBU+8yhuyuaySTC6XPIEJgbqAkRSC8BIR71GFC
Sj8HUH8EvImK+UkqBepVD5lgZ0lKNQRFv/mVBpkRdpjo8dttGd75OXyG7CqGJKRSzCB7R4T/UgmK
tTFoC9vBQkXaAINiBK1ZBgJoBItefiZcQrtwo2sPBXdSuJAG2rlMQ6rilGreL4EQs1JBviIiRefA
h+BVNvGVjZy2j70+2jnYIGkcjrHVIyL14GmNoodK3IbDiPJoxSpKEvGzVhIqSy8xcVvcAHG1HeXS
6HnZQtZtJsMu88MHDuGqTV8z8i6XOHf+4PBpaI4JvFnwTaCVjZRzMQ6LK8LDT/hIMCkW5/dj/buE
Lo9+SsFV0MqykSEXbDrZCFrfbYOOtoiNbRmewyB0hPp+EB/yFNkiR4xBxbdDogRZPKNTGMRAz50n
gt5nowkhTSFmzKOq2OPGAHqfSumdiGCkevrZ09mmCAPkhrz4lAkv3XDkxKcueRuUfTBcIowcp7UV
aYlBAoBk4tFq4QP/w9l5NUeOJNn6r4z1O3YRCMi1nXmASMVMahbFC4yqoLXGr79f9sy9W80pq1q7
T91lJBMJIMLD/fjxc/Je8wrzUhvuS4fmacpi0t8tnEu7wjPkhzZf1uE2J7A0TuTXSe1OqXFlti9d
9TzaSCuEuZsNIwZ+8UbLiHkpoT/3BvGctxYRc9jYzjHS24OVPmo54+X9dW0+SeWb5pwa52iHJ2Gd
2pFjpX3IKRdkyiFEwpDYjqvHeDj2z1GbuM2UeV32mukfZcmxFsavEMdIBzQriGr9YCGVDnFx04pw
I8Vlr/TXZDrJ3GyMOOUkH4NQfZKr5ccpOaxyn1jfSvM1SqtgXh/qJdoXyFwMiEDK8xo1BHmuxPL1
YhKsTTxDZP8wL7ErljtE7fxyuNM4COvoeVnuM1Nz9QhlOGc8DmWE6fP1opecRTEeF/iLTCRHNrtS
/9OI+nq2D02306KPuoYdwn2TigXWFIFCJ20wY7gq6uuEVD6se08wK+oQj6f6WUufucmthJ69Wk9a
dmOZ76rxrRiua+XVKB4r1pmsbzLz3W6jW3IYt5jA4GTl5cWdidpN3m3UbCBvhwLn1Bttzf2wqt3C
ZCcaeKGU6DrJxi3bkZCZoKDxXSMAR+So82M/v4d1xRNO3CT5FDLd2PqHGmaUOPOmToTXTWnQKB8K
i3xlHtacyQqn2u8picFz3Lg9u3u9VJXj1SuFU8tZzwvT6Autwu/JBlO2pLrYfhQSpJTnLCrp2Uye
bAI672wW3a31xtOT60knZXVIRsRbudxpQ76FVOEq9Xuj7RuYfeoyBHFReovxIcsnCFRu4dRPjQA0
qx9EktxVanE/mi2HonATsnHDya+M+ZIKjNX0rWsfx/Cpn9XdlD2a62cCTdTO3xJxlU2N5/ST5/CK
2o5MpXC1gZYushGbZKyuSzP0l1rcykhe0Ti8mNZs16d3Y1u5yfnm2M169Fgkcr9WZRBFrdea4z4B
eCaV11y163dz94hQQiDSJ2lRYlYHElx1uY6QRerGqHI1+2Q12uUcm89FRzlkEGZNiGjzXjXMYKB6
LbT1ou0jNHaoKTBoGyj4rK72s/qIsR1y5Z8LTsJxc+fY8TauoQdSL4gx91Ka5et0oTOu3AnlaIaI
izsZcls6XtCu0lWvMuN9NpGrON/L+S5FsDNirerOBmlj35S5X8LybuAgrI3qxkYYAMheWMlNO2uu
refHpZi8VHIkVSuezgpPtb1VqpLGdOl1DCLMGYE2yv24uJV9vXEIIokFKiLQvbHyjcyXOwzBqGhW
EBcy6CZxBcFqIGjN8Gh6/Tm24o1UjUttrbypw8TImH1jqq7MxtiX2XAleh5Esl7bHTRxGJnLcqFq
kZe3FwITQyfxEIT1TfOtiaRnqHzxZe8U6TFLJ7ydbe5n3ehli5cdz0ylxq+7cKvOH04agp9IN+VM
bdvvDv/RELOrMsydKUX64ag5eCpFOGmviASvdEPpOcT8+Z09p7uSYlpbFw8rc1dLWuwYyt5wWyvq
XS2mTpknO/ZsMTGHTPKaHwooHnly2+vW7dB9yPx2BWkY58CKIWtbKynWe6E/RlR1U/maoDTF8RHP
blfPfqvNrpTmk8lovGKgG8z0resg/b1ZDAR0dLvtg7kwssBG1RprebRxKtER3qTz2VtpTw4t1JNt
FxtYPg26x8uuVtMr0YXZfRhV0Xuf1FUYGHFPRaioyY5g8t4xGc9uX07ZWhZgq8UA9xo57nMO0Vq2
5a52N7hzX2AwSBEfsSRGu7p16PrVZveUGfPnaChBicYecVafr1ol/S6X6FWr1G8qgLEw6yO9+jt1
HA4yMjaFkL4amn6oVpfsBTwQkvIdg6IDMphUAvlMGpVazYdZFVNQLvPk43baHMq6vspne/HTqdI2
McMiuiqofqki2eeXWo//t7CwQxwXItKQNXKPyVK7U5w4kH0SRAVG5VOpXqmi3WHqHXljMd457ZtA
ErrE4TlDQ98NS6MKRJl9r1JH92q1IfRlQ+kaVfptqDu0Avvmdk3AaIwKppGobvqmvVnt5iZPxnLb
Wz1u4WVzI2ae5aKlLSJX6dtYYCW5qLbHOOoxrjQsyRQ99EMnPMmlA35DmSdB2o1MS+bKa50SVKLk
AvUZ3OvH+8TROHXWndOMj8VE5lTVyael6N/GCrmusdnkGAz2TrMN1Zgc2S6umlbsE9K0vGA2KO7a
U93InRqfUmoGkeZuCvenIh2bzF0R5l6mf0smsMHiTrGfBctbIU4m+kZ1ipNpsLz161CbA0HRn9Xb
XnsZhckZr1Ml2q6dglnqz0MNfrTmOLRzplCmN5VDIfIwTzdpgq56+F1nA3TEu4az1K7EcXG6nVhU
evBFUCcKQBQLblW2JfCKE6WujAjmQFqrc9cb0uuBXtvsctE/EBxoMGGvtV05Acca33Hn48w6LNYC
gvCsUQXO+EBMAvBgdA0hQYvrHSzQ3F2yeaMW5SkuX1PtLB0QwdCsgpQABkPHrQWBzLgVo3qjr/FJ
VdEsHa8n5dU2sqNEhd9N1ydpbEzzxRC2F50rpfBJMNhX9q4z3NsqrpIA3qw1T4fTZ/flq8h7yh6N
2474dg8FsS55yCcaflO8tzmQ0z50wyX38+Sp7W47p97V9VYR6QGn+atylqhDPZfjZzfKTb4qblIf
wdOkE2+XbNiktbpx8sJrFPa75MWG+UafMLu3ia2yfVh5NIb5qQvN7wtqcqcmDo4bM89YgsVxYmwv
1K4a9J6VgXTyiaTZkyNFfNJh3cNvLyFJAGN+erxepT3TxXxwmVnuhPrg2PbHNkf0UA9vI84/C2zF
wiJjKroZImM7eHFcv2UGZuJ6We5BTaTx2uB6D1VuoChbAyWEDh/FQNYSON8IyiThjFPcXnGA2a7y
7Fsy995Cy7wfnrtED8JlPKVG+WAkudfj7JlGoEVwDKto9BUl+b6m5qOVqsxwNZvY0u6KsfKWbtqg
vUey1Nsb0Y+31oRyuI2a0jL5YoBhH59Vts29zVFXRdlOzjfpJLYFtXLbTluteuqcXufdF/tFrNsp
Bjk/C0I4p041z3Ay0G+97wpl04slgOx/leiJ35hW0BIxDZC9HMHn2lIDxlyvQiU/4X/giXG+6KNX
ad8u4n4us00Zk1Zn88cZ6xzht7azcZpQ4lM1wwvBMIXaHkNnZhdo+3pYvNY2/G6yD/ST3lWVE7vo
3To1vL5/UpKMPdb7kU4dP5aXlohcnVCwpDRFqGOqst300UCmxl5HA3UAOq2RjC9Ae2oNbYd83eKr
dK1HEBLDN9g7D3NkHvs4vFSaJ8LMVq9xQJL5EQtLttBzzPWr/nvXnwzN4miydiK2LqIxOqxDd8x7
1T3X+ms97BwlOw64Y+vnid+RTRfZ01OpcPI56kXWJxvLHjgKy+gd9xWytytDrd6EbuBLi+5GN2p3
kV56Y55cDEt2MOzsIm3lwaydizADVNSTYMmTaxVbFssIS2+OlL3gtMwBLRZd/2zLF5m/FKOzt8D2
pAGEdkaWoufIaX0734Z6Bq5lw/Ga5Vtv1TunRq7RkOyucF8U0qKA0HeEb09URVD18qYu8uvunHt0
yIGkWGekLet5n6yNq0IlBg7zRs6BQbtecmRm8N3hJlks2xkwsRtfLQ4SRbs3lG9xPaDa97gq0s85
cyJVPVRkXH3+kbRAiFkQ6i2hEjyjvVclz30qPcBWyh7Lc3ThLSHoTYLw9vyhdYnrNNx2m29IsL0m
W7YKsl6rcy3twrMb3nt6b/J0c0Bvewx65zls671O0YbqCgP3jTsDDUSy8dK1CaL8oVXfZBt5PWc/
80AF8yrz4Nmd48s5CqYUCWkUACc6XIsyuJM9H+CWuWVzYc0DEn4midINs/XCsNx2ekqk6bZ0v0Y1
8luCQdfhEVTnh9UZvEpNd9aKBSEduTyTXqRct5HmWRKBzvRi4viyKzUIncMag0Cxqi3n3hhBYy9S
beSTVnT1bjvqhYldZ4yHCcrnOZPN5EUlUfypX+3JJJl86+Ia+/TPJX1TZscfrX1ZF25vJ+4knvtI
D7Q+c2c8EPP1sNp3aXxja9/sEO9SDaw+ua6SaJ9172mbbjrjkKCMINfnShAzs95vB3BTkbFqXwro
ZWW60wRRBpItxAobogcVNritE2PJE18lmuZFaR0gApjaV8V01TGeWYSTm5iVGzXbub00w+Oqf4r5
dkSsKI1rfKC3VRK6ZslGxKWW3FHp71pirRpuNZXGkTwp05VwgFNzg3g3uZr1ITnS8vQ5p/M2fzoW
irnG5Woum/M3srHvTh4SpfYGraCOuFHbK8d8j237lI3pwRoe65T0Yr3psqc4C71EoM1S35iQDsb+
1IR3TFVRxpauyF40PTw46oO0X4Zk9p2VxJW2hsOhIs18J23hFdVyOVFHG+WHonf7VNIYsq2grl+L
Nt60oSQvxJ5uFq4MWzeOTlUrd2Y7uYyquWrz1Nn2R0fllTVPZlu6QxtfO4AEoT57GdVkighwGfkC
4KsYrR0JT6nAkyCz7gokLCa50e3PUiW9gKJtpwMl2Xo1qioK0ZeTbgd0MP1kABdaGuy0Gz/sQ470
m9g4DXAdDOMzykhRVBlgzoN55nhhtNdZtAS5vKhN1jOZQKF8aPXzOtuuZrwt2oWyKBTNxsPQK59T
fBQrwjbayPYcfF2p3EZ7LiGMlN1Tbkt3XmNyzQTdr8xFnQs8177JgWFDEd6qSofRx+LSvGETPg60
g6IehX3K96bCEMOiyrfHHZkNfc5zjXVV0egTKk/G+Z7UXWD27414dhLNd6oKoD7ylvZJLDRNQhOV
37sODyxRvDfmRyS+x2AIucxcGQ8BtuDDfGqMj5qSLu1XbxgxNGyYWl8u2pGuH47atpIEysr0pnOj
tEfDqS9imveG9pRNwyZuH+oJ/TQEnWS8q8fXNr92zkBoOnl1wpcUghJPAWkewMzqg5pZMAce/2wK
ndGR+MaCpCXXeOe0J1OfXLk0bpGugdZRe9bdQQ1HL6YrlLb2TlWjjcPNrSwkWcQbYSu+PuJ/M9Y+
UzruSpDMqEow4HMHMrGQtEUmIelrGNhG8S1zci9KVC8ECMmiwo2ye4vookchSIMVDBqgigYsHLFM
Oge477OfnwweAUMxXp2ekqwGZrmRmvBjykVR0LMZ282sKYc0+U7b3jMK5RAW9U7tHUIn8UGvgdK6
q3pQj+po+L3NuGe2epMEdql1ekz5PqWLhxlfDlBKcHCWiO4UZkXq9ZzsZk0jk6HX3DRBHVe7vrcP
kWg2jdEHpi19J8fmJzV9KFKeU37PQO0KA/2s1ORMobVFSz+3rCCk/WXE4saMTH9MiF4jQ4Io7ilJ
HZSiCIxh2bRA1xN3nUxbo068Mn4K6ZVUKiPs64NO0axaz2pMW4h6ZRJvEzevWe0ecw6yz/FbPoIz
wfYYUWQfKBnOjcqc95OTjUTpuEtl78fhywqOJ2vVWwDK6rjYLE3rF9DUIv2lbVY3ptO+jG9VSq1W
0K0xiZgsiNABhV5zT5wbT02zMyvtQ0s4qXrjECvvkbK6qiQ41KVX5N/n7Lbukq1t3S11483OfIZm
AHBfVhNKV8Q+Y1sWoMlRS/JFFdeTvZnpvZVBDlDOGwa3t3JXn0MNyFyNs1yVRsFCGi56Rs7m+iU1
Hm35PdUulgIrNpZky74caZSkk+JNCeaj9aUIh23J0momyvqmvhwhegwd/RUwTpH1nkw+1LGpUat/
tofOn6gnLBJ0UYIXN8JtOzzvy72lHvUs3xXJZ3gWm58I0+TWlkSBKP+szyVQZ9/W1RmrswN9MQNm
qh77nl61wQiIVdOW7f2w02hxHUO7JZlEFPNsoh05T4ZogmxmiE1HuXr9JItzM45Qc3nOkvfOuMNl
BUxVuRZOcYbhiFvmRZ9XF6YpfaPQPSVJgFLA9jN5LddlW9arn2uLry4l+NDLucka6t91QacwfFZL
SNvdS6spW05eTeHGm8Zd2Z7LWmxXHtQaVRvNght0H8dzMMrStcA0RcR6Phc0ZUMxDdYjCKTsvrhG
/m+krHCkm5WQ+YsrEadBnzleSj8pFJ+dgrzGIhEJTAOxDhyghjf2dylwc0tXjuTMaGEuTLfaGPvD
ssDoAB42k5u8LzcOTcNyxEYBOE4z3yu415H5DsHT6zUyAuVTcjhb+3GiURxCl113KTn3dIaLtdBT
k9rtCsA2+8GpZ4AVxRNUN1ObeA6Hmyqu6AnnavdnUyY0Hqdp20AHsUjzRfxQd+pNMWmbUtkWTbGv
O5TRxvvCfCicUyUfuvQmtm4tHmvoWJvR3JnZp1YIKATvONwP4DY5zS3o3t4UQpO0TQ/kLCjK3rPr
nSHn3WJSPawc2ea2DF9Sqw/UEOmu6o2GBgmCYn9qNc2IiAS148Nq/Ta0euq57bAinAvYUVubWY82
HCZK225Lmo7phO9Icq87b2mpeYM9eRoCJ7iveQP5nWNup+YpFePWiF8y0MaGdk1scibZ7ppT6Ric
QaUnO8n/Ohs5ntooJQk/2Xl1JYchGNpx05i7vkEuj31h58StUtkxrbiDAvKczQ/CuVUKQjvAtIMo
GaiiVcB1ekIPil71yR4/jPCxbTw1bjZiKnbm9GAa+yqsLx0CIZLAviGQoVMf2gVIKsz9BtRJqTK/
iEY+YIJ7QC89U/1KPodW4lWz4efot2hRsZFDu7Hyx16SQ8e5bxmOC0XOKxZao9FLEWZHFdzNKjry
QTyDLILoMri4YW0TdlhKx1uoYJqk6gXnQ9ReWJYJYRFYWKfhNKTBBPrXOGTyQ3pAV8qzuvJCdkRR
xJrdpY52oXoJUu0lMycYsVJX5Ug7jn7itG51EEW1aDaZpYLTqZtaWRF4HL+JiVJ7re/LqHpYa7gW
EdlzFd3a5bwryi6QVu9luJkWrbGbGLHqIcCsieWH4tQNyNpL1V2sD+F0F/RcdkisEv3GN11/tMzx
rqaZuKTUGXPxnjSzNyRqAJHsQk+GfSMw3Zn069m4XukjJgP5Q361tjJoi10rwe6Tc9WKb9JKK0YB
TakOkb5salXzevoDBfD9iMhTEVe32aj4UfocghMaw0pTi/bspyVtV9ERGBTWLjcQ1irnfe58Xxb4
VcRuGhFlRtLRF9s2Pcx15iflsHWk6qUZUn1Veiyl4k4ZeVU2gmpDecukH8Z3A1w7U8O4lj5sQ5IQ
6uFN2o+B3hj3iXTINZLAaVHwOaeIJO7rckbCPuhYQ0cc3BbQvu7xfDcT39RO+nQdQxTA0dAdZn3b
xVBP0kw07tTm1MRyrzb0DOjX6DAMpvieeoLOxkvRQ2TNr2OpbPE8hbIHtALQ7DnOvJ0IOUOE+Lh5
jzx0kIWKl3fxSTAZUwA4dKt4r3UJxEazQSjBahpXYX4S2XyhnBdDQpgnOplWypNoaSNX1LMFHUhR
kkdotT/rbOoyq46iemjT3FcjiEtld1Vay6OVNJ8Npz4FwOquqHIlqbkp6LqmMLvCDsNfPVAK8xip
M0Acg2VzeOySeKeX8GFEuhMpAW3RoCEDLqy0vDrAwMrG4F1f4Al0nmkCmVTXXddBp4L3YetumRPs
lW+V1sOC41mzu8ZuuF1RfRUgYcIkc8pJ1EI9KMb8VtJvmxsbnoygY0KeYho7Rl/otvcsJvzqM0vs
q2ndFLH5oa/zka4MK+a1GAy3rjQ/oqPbMotj0jpKll0K2SWKbTg/xYWmZABG4q5rrVuZWZ5tClTw
ra2ex7u1a67k2QmdJnqcobbH5kQM2A1zEvFpJkOhR2c3g58W5VszL1stVN1uMvfjaF0oYw2PBUvH
YQLHUg9TDtCwysMwdReJCdnNaXdprsDyGm/Q/s1oa9Z3Ks9nLhLPLJfvNIrzM8WNZRQHXXcdSbJX
pfXTuoLW+VFwTIytszOWJ7OqX3IEJKmKofElXgfyhQk3fWESIgNaa+8c87BBqr/2NENc6tMiD6vV
HBsTIRXAhQrCSz70nt6fZnq7Vs3kBY0p3rLv0NpKIvLCJRf3jb1uU/KHemJcK4YG188H0fR+yjUy
6zuRJWAmnNMtDX052c/GGXVKfKO7WIEFm/mmp5CarOwumu/1Fek8A5ZCyZN0dFI0oaqb1ea0jXiE
LcmzQd+tJP101Gkf13z2Kq4MM0Q5Tp7S3qIm/ZBKR8WBZgjdwYmyJYNx19H/GenyxqntaQRbLEZd
1VD8VZ02qP7fG2cKkToc9Sq7L/Xei8BiFNo6dBu8Trb3qe60bh7xeKX1fQkFjS/hW3r2Wp9rvbYJ
P1LYR1FEitMqvqU2vgkWXCx7TdavKuep2expX4BN9qsfI2KVTnfFNG8tdnAb20GVwZpoS+WzX8eD
EefltsSVGp5fsYNjNm/bNjxpsRy93rTfBm4+GJMh9UPSid1cmKpbGyCG07TEUCsGnJPim2LuLsw5
M/ei0A4rJ6A/j0lOnyC615v1tjOW6ducdNW2UZaPpCopcuPhQwr1shxJOZs8FxutX/rD5AhahL2K
PXJKRp0oE1Jvanzb1+2mXIEGooEOzqAfIbrc2Km2n4r2norlFJ67Cc2IOGOv1+Nuluup1k0A/Y6d
2E9+by38PGyZcpSm9DBa49SJLPpcyrBXxPhBmti4Q0FapoHYeWlkpJ6ai6MsrUM0a81JdCpwbK0h
vR9JY7roEoiYvybMi5/KAfxAl/8yHJZ3BjzSs5lQQZSGCTWtyN80QLjxzoBYCpDrmOlBs383GP7T
65q6bRgGcrb0Xv86Y1E40bqgQ3eesQi3ypUY4UEhuJszn4mgoDuwwlxEzs9qv70XBwhW/G7e9ace
n/YPX+HLEFmjdkUks5FoRwmDt6bOScpxD7sq88jI+h2p0/GsqUJuHuQUSN7yGD8krUsdcPH/JVf2
w5f5MqKkrupsOOexuTOtIMouFeexmja/edk/nY344SJfBpTGqcqSaqRtzvgOTeDDgLan2FnYwMP5
oqtBZuU3e1gpaB3WAYf8r6//05E609YcZOAM0/zqNLEOhcgUpPO3S/iYlbBqsuU3g14/X84/XOLL
ci5LbJ8HRzDsH647PetJm4xbq6fIc+iBQX3u9epTdPVNBZz+67v7+XDUD9f+sqRFOVXx6qB10Pxp
rgSIdwNwemhdgBSm/H8nrXd+Wf82XvPD5b4sX6MSTT3aPE2DGrZwvhXFtS3uzPJ5PJNzyIV+fXs/
Xzv/8/K+LNC5N9Z+xMkTl/NNOIYfKHTvpIZfSG/f5olz9+ur/XSpWMLS4EE4hvpVPTVWi7y26F9v
dTgJpG5l+f7rC/x8pfxwhS/TSWoHLRgO0D+VKcQxwQl82Zib/re6tr+7lS8DSUnaL7GZyWQb0x9J
egUEcvubezl/xL8thR/u5cuq17XeKLWEp6VA9Fn1crPo3aEYs43Q2sdZNnCUI+s4O80xlfpdsgzP
RZt8U4DdfvNFfjoB+cMX+bIFwikr1Z5RSwYmxH3btafY0E9aE35m8BcaqrW8yTY9RJDJHh+UyPxd
gDuv+V89iC97Yq2SsTUrhAV67KmqS7jb6Nbj/LUDN9io/lnGLt8a+1/f9Xkc8FcX/bIz4K4AKegq
06XbcFvjLi622kbf/VZV4KdH5g8P90v0ToqsNvKZAdryKDcwyffWqdm3xJb49OsbOr+lf7shNM2k
oZMQ0eDk5z+MPnMr4WxWKctJ/dS7j8jCWSX6jSKQ+Gk8+eEiX14Vxd3MyMJ5CL6QNxbN+CwfXi29
fJvlcFqH2XLVMT2NELtjQXePFO+K8T2wfQs0b4LyPMLrDY1jFtKv+/X9/1xH64fv9uWNisKZ7A4e
xJZJqwC0dF/H/lm3iFG60sv2+ob2MKipB1WQ5CB5+/Xlf/f4v7znNkTWKjfXc8B4XRqa2+p5cEd4
v77Kz6VhHEfjMFZV4XxVGo6yOc1mBQ1l/WXZmltw1u6WtvJ2xARx2CRGUN2f9VOKx19f909BiK+r
y2EcwBCaBbpjfImHdW6OtbB48YabXNJGtevLabid5La5qbZnuUnbLT5C4QMbn+ZtfLn4VNr4Y8NG
DLo747Ae1E0PKTDQcCUsPfU3QtM/XZg/fr8vwTRk0mCySonnJTZN+icsFqZrkC3aYvtzI2+6Y7yD
Tm++xcFvp1d/tsN/vPSXjWcIkF6nI3xh+IFuh08K4cN1/K4cqUUYudjwflCBsV6WayVwPGu7ftOw
To99cHv4W4c+8f4Xcednp8uP3+rLTi3occ6MA8Xb6QAfAZ1vWDLitg/iXXqIHxacen+9Qn52YAJh
CVgXpm5pzpfdp1I0yHogsalT+MHqLSqOv9ngP72Cruq66dimBlnvS4CLZ1n37YzU/MATG941Zd38
+h7Oz+TfFvkPV9D+egWr6VJtqllEy/pqJIhALs2uZ4qE0cd/3st/vs//FX1W1//80O4f/82/36t6
aZMo7r/88x9X9Wd517efn/3ptf7v85/+v1/96x/+45S8t1VXfe+//tZf/ojP/9f1/df+9S//CMo+
6Zeb4bNdbj+7Ie//vADf9Pyb/9sf/u3zz0+5X+rPv//xXg1lf/60iDL8j3/9aP/x9z8EEYLn+p8/
XuFfP758LfjLfZd//q36/rfT68/+7vO16//+h6L/h6RvYKuqYRmaYUqdcDp9/utHFJ7w+Gj8Gbau
aecQWFZtH//9D0P/D13YQnWwpUMIAOm7P/7WVcO/fqTqkg/ljyBPm+Sm//cb/uVt/c/b+1s5FFAy
yr77+x9/XSiGbqkqehRQa22hGSqf+teF0spBsWUfMdsW0XShV6egYAWhzRh+KyH3k0sxcI/PouRR
YK/6ZV8NmsK4UMelJiW/kDBAZN7TinH06wiBVC0pLhKUHdoJ8+85+pY2+l3O7EQxg77mxoWwmt0U
tR9Oo35mgs5ktjwyFLZr5LpHXvbCqlPmDVJmXKFVK8rtDy/2X4/tx8fEwfCXHfXngxLCkWiZ6YZq
AEr+9UGtNYBSktN8sJuxJwSJq2GmMNDXIvFjZ5vTcxuK5ahfwVJ615sGNjlyhllCuy+5nbSLps4f
1VoelYkRgwzNvBd9mDH/gkkjh7O9BT6EnkrbKbbWvUHKY07LLlcOuqxvcys9kxiQBdAY5ylq5gFM
yPs0D2HZqwtz6fHLVNIJVdRC9606ZjoENtniXKR5et1AvrBL84UhY9hP8e1SONDT7IsYC0IGmrTA
qovQFQwRAx6Pp5pZc/T2IZVKSAA50069wKpPcxqvz+UnGhjI8KvxhRUrd05L71C3LpZqOrVLvIC9
Vldaw6hXVp1Hs87jt471ai10w0N9oMJX8NpNOs8S8ymqlk2ododMVbaKjJ7NdfHbmK/Sm82ZGHxN
vbzvy3iTdrCFIobdRwKyMGk0xd1hHMObSanwSYJ1MK9iX8B41cGKB0s7KjK9juP0RtD5csqcIbT4
Mp/y4Lw4yqXeiQpIPDKgE5iicvUk3jptdjGWU7B04Wum1rs+iYNiiO8R0YNiGWpB1b2Magxczfqz
K4080Mf49rZF7FE48yaJ5mCK0duK4v1cwL501ss0x/HHwIxcw1uo6K9XrbmEiuKfxYdXpo/zzrxo
Vhhktflqz/FNHVW3DV0BRexLpPtSLbmuQS7dfqKJG9JvCp1mE5nTFZNZTIEmyq5stJdwdo6ZvXiT
Lo7Adig8VEBF07qcmul5ksapyBlIL1uO8xT+kBnBcIrH3qsKDMrroUX9TBePy8h02GiGEpLR+mbE
8V1kmreZzqROVbSwa1DQpJHwf5g7r+XIkSzbfhHKoMVrILQWDKoXWDKZCa0dcABffxey+s50j1k/
9MvYmFUxq8gkGQE43I/Ye5346Y7NOUAQvMgLFizbC4wgLDGmpw4bV3QZ3kD6pWGux/7Uio0VdKBg
R6RRSYJbK06RRwRJj+ZXL8u1BZ5MYS7kQrB37uykRP0kFH+qxcfYhrSSv8Nk+t1U9DJD+Wjx/m3M
CbxCQIU9lDqdkvHDFu6W1hryh0TddKhI0SjT7Ogm5jXMT6gXG9OirjWUVbOMUhmMo54Vb6KwDp7Q
0EPWqu+F1TkX+rgYqGTUZ5eoVE1YEAM0ClUot8wtz85ofwahRysIB1PaDcxUxqGNWy/xO/wkVOjf
y4grocrq3Tbrrap7LzPnVOTZiRAg9Eudx7xw3UdrR9itk6WrVz8jxIlT+1G6wTVx8ks3JjT+5KrE
FzZqA2P6qrOVwkywdiHsDyu1ftCFe20i7+ZG8WuopWgp6q0VDUuQDu8ebRvUZcwyzfh9ItjmqnKj
9/Y705XffT2tAKHuuyp+HSf3bjnp1UmsH7ZJz0oTRzoMaoZ6OXV/CLNbxZ5zmAzzh6LHP8ci27ea
+6uR9XaoLPIkiDi2H+ARTfL0qorqe0TzXDn6LcibrRaqO+RLh8ztVuSMb3V1yyx7m/Xpq+LSMnNF
ejGVzy6rHq6n7ZpR4OYmqym6kz4NSyfQdnRCVlNf+65jMEFBQ3cWpIcSh6LXZpc0RdgStNduvAgJ
3EvpWHeKHtEsD3dlGK5FC0GizJfhhFZcJgdPKldHinc29h+doBQw+drgYE5ucC62e8Z9XNtpXAMw
vpptdLftZqfYyjGPEefWoj3nObzMqZoF+ufKmD41k5m4QbMdAnjXTvjsS7h6I0XMmh2rim5MqX5r
vzKjMBdiwKiaBeKUad3eYfIPpXTCE2VZTLg2J0+sjABnwOxBqmn+xziEvIkmuhvbtwbJ+cKKmWSN
KAaB2qHqUe3bqEqHyvkx6urxzyn3H8VywF3453+GZ/8S0v3bIO5f/tbmVzmHSe3//FH/FyM9xg8T
+Pz7SO88R2XEeT9/fZdF/ONfosS/v/fvaE83/lJRcBqeYRq6rTlzZv93sKerf5m2aTszAUwF/+Dw
+/4R65n6X4aj6x6RIHGd5c3Trv4R65nqX649J8fEiLZKKGj9J7GeprtzOPffeYGjay5qaFsl+jKZ
d+z8Scr/qbTSaYnRI1DN/AbDWm+j8AqlQJfjxvqCnnrWXHHNLj2ZXEmDDlbVPKEgbNKy6xZdgkhP
9fZWiVxKEXKW2XeXTok+Lf2s9MnTEtN7jwWN+E7ZO2FwFoOzRsQGwQiVY2OCKtXsd3eqj5k/ClhA
eo7rthijg5Xj480ROKRRdpKTt/WkNxODE29FEVGq9rTqnJHGujec8U6JXa9EP5q4fZGJnqLI0VBD
WczKDPUKWeiUv4oB3Y7Fzo3UGylEnopnYHs/DAaqMd45ZbxOZ2wr4lTsmUhIp8F7cUbNj0btp1pX
J9XSf1eec6uiZNjnwzEuDQAXwT1A6EHEV9L8tzD5mZirgHbgtFQ6tD5xDLglN/GeOh+ywmvaTQhM
mm6eH/HoBjSO3hB8xBIWCvESlpt4ujFEVFYyn7EPaCd/huj/mBI/nJCLSRvtXT1kwlcbRVsqhL9C
fzUytCZa015SAAmNSG6FRnkgbNyrYaFMKSf34AikwWI6FXF/TZQS0hTet4USM0DNLDV68DAjDKP7
tJ2e5im69kBOkV92a/T6iF+H7BiY9UvS1QfRp5dM+dSE92pxoEQZH+L4ramarzoOj2ok94Nb3HMF
Lokri4fF+GNrOmkJ3cyhCS8oDI6Kqhx1/E95kv02K+sgjejca064dZkyj4wYAXute4vJ/mkF/Wvs
pARAJj4ofKqqhgnZU5E15+FJme+marbXPNO2kWm+KkVxkyK7CUl9xgJfxsn7g6E7QJJwSmsuqlUk
GvTRSEgX0KafVZ8+bCfbmRbHiWg3+SDxuHOLgko9dioKmmoQjwqmAIMbKLB1yHYEUWCU4/iS7gN3
/VYyBgVNTTKlCJ2FlvmSgIvMIDnkyCoXjPN4YEXe5LH2SQg3y8n2TVlaPuULBM3eQ5v00i+CcUCf
0tMmqZql0ss3sqG3Wp9D9+4kDXsTtPkGru9LF6NKq4tjmjVbp/9oQwM5rh3+UKLZq6sny0R3v4pC
e8IhWikJMYka9y9WSMA3qnJv9T3wM0Y5s7shwxnRL07EuwXoiMir6ZqbPxXsjQvRYx6NTN8mXPSx
P12BJ/tZKJ9/vmoJZhy2RAR6S0JgSA/MjmFsuiHfKxKCRleo3xhS4CAEhyhGgmK2cl8hFq307Es6
7Yfq9r9dc8SqjL0e5XXqpWh+JZJYvdwXdgEFLM2vYd+2OKOGi7UInHGfAA1BSbGYGrEms8ZdZ/Mm
zI5xzUbK04anEm9o9jZ6cBr64ChnJbQlb6bTniwDxTMpSiTVfWXmP6weweFrOQFrgiFyHEbzNIXh
qY/cHURXf2gxQwXa62h2qKphp+cm2VzRRyBLxtFcuCEVlDI0/bHTl4E03uAUI73il5PV8/YJs6b5
6a4E3gzcaJmZh8CPCI+HsL3oTOHIPG/WhoRLN8kJd5yNF5jAYeBuADTpEaJZ6NYt+awsEiWFUU6L
QBkgdDT3xImwi6ikZJnYl1k0LfpOfU1DRO4K724QgbIh1Wg7HTZakgG1Sunej9XT9RJGiGVY5dEv
DIMcsYcMq9zW/RTpGulzbaCrK7CbmPvETn6bNbEOmqojSim5ELma+ZOaIL/VFL9xBh6Y8Vc5wadK
jOY+Qlaqz3kPWnjCRbAuMX4Vumh8vS/c5VgMK7stCrQD6iadcAHZRviGi/VzMmGl6h66pAlaTEpq
zCVCelV9dDnKnQG7X+D8GgomHjcPBd48L7r/EbboSE2EIvDHLqo5nQsXhAGb1aEPLcQvQ/JLWAF6
0QrZF2fAQjF4wLRYfU0S7TBNOl11LVB9mXi3sa499iYdzpa9nRoc4FlL4jiW6tdofgYJmgrJjHqf
bPxgMkBx5+KdbXuEVgpXd2HkvgBnR3LeChgtw5mUnp2/UH/hnnoWffZwpv57dOOdPiImbGTCMQkn
k9SZ1NVhb3H19jWfbA2jsnlM2+GZ8QFUzkhlNUbsRbXAq1osAeRThYdk1JN7uHwoK6EJWkFJ3Jlj
R+/yfMEte3GhHMJIST60+qZyAviVF0v0SO+0NThC8cXVQUhOmAQgPAzibRMdJF2XfWtpFw6/cUHs
Yfue8UWxDY/5YDrL1g6eNMoUIHnBuajxf7qsmNa2Vgi0j03gHl2h/lDC+mcX7U01/uXUF2EY7xM5
O0JEmmuYPk2z/tQsKsIeCAinky+Wnh5a+4M+7mtT5R8opTEsZ4iaB1B3NYNMU6V6qYLsW2do2wIs
HphLvbEoAMGa05tjQre+1vKj0kgV0wcHqOxRiFXF0wl1yV7PFYnbAZhIt+3blBPNab/tAe+sXapL
mhCl37NnQszxrcZm8C4VKjTMxbm3KYpOGge246XgExV7ZVXuj6idnlD00cGX4sU2+3WgaRCvTPNc
hS0DCw1oJX1mnroRwVZty2iZtMKnUXLIJmxkRi7sXRi43zpacSrWZZwd6Jn7uaUT6TPPw3c9nFlq
hp3RUqGeNKWDuhWfO7vdhSHYiHFxlXL5hk9hqwdtjlymF8gU3C0lOgbCOPXKBSnVLSyxoWgWK6zr
h1cv138VpJe+5+b3MOpPbHcbCmpDC2W/tV6NUnuhqriXoOqUUCw5nSoneslNB89npG08pSVlNJ/J
G0kptkpEsAtpg8kQJLOm6uzdARe3AHPLI9gVSzURF0M3WMIzJSYmthwtGErR4Pms1FPYlm8mmOSN
kyIT0FUofIFykG23bwNzV+fNDgHUxgU8F+rvf4IyLL2Iyah1TZ0fFOq6rHLmBjjHMmu+c6O/D2rF
qHozWgfF8LN1s0etVu9DnX67MUI1ieg1+S1aq0Y3SVqsVc1FTCPdizjGZW2d4MwjhSeG9ezsd5Jw
x0PXnvd8F/AWYKEAdQHSUM2CAgKuTq/vdZcSQ2qgF7MWsE9SYxYMYMLJ4lJ2SrDqCrxZShNjGeg4
y8IHfOOrVK1TVmXeQhQd4kf47wxeI/03PxQTMIEIf3PyLZImTfxJr74CT3uRY3WZw8Q8tneArF6G
kr0HWQ67R10iSKrdBZv0V/KHT8fiTXPQ4Lw/bJ/DU43ooDUO5boGZt5CmNpqQpuJUvWtN6e9KTiY
0Yf8cpuO7QuTRhG5n7qxlhg/h/KuNIS4Vd7gIHGKiCKQdZ96E3pWVPhuhrs5qJI3h4NdK/YIebON
7nXbNh0p3U31r2HE+RTZuJyEHSAmN8NjKQ02salg0Cyx77JuKAjpYZCtXCP4UJI8XsVNwEYWqc4W
/+hFN75hGDR+0ireKpu8DQh21gDCtswWq45oziGbh55s4JTDfrvoi3lAaVub64q5x5PqT8I6pBnq
/tqEnjT7isYk0HcNFSenBRFSy9FaKtkwrUKZvoSz9NgAFdmLYPKrkJ3dG6r7qDf09jrQSq02fisD
cnItG872pG6KxJ22ZeCePELuZeE0chkHyOOJRLCVJc8wCn457oDPA3m4gQcJD/9HPrHSALQsi6Hj
ICVCwYmWUEQJ8d/l5sOuYtA+njHjFSiNJxUUs37YeZQCgqOTKjoulRtsg94fFVx60sy3bkdkAZ/+
rQ/ZyxvskrjM+CXgKdmx0bIygunbdtrG71AvU+GfwxhE4dNsOvEChtOoTrfV0r0eUz/NDfZha1T2
vZFAXivVQziHpx1FGawajGuZA6B88M2pqnxlcKMVekKYnOafUnQf4LEoejaRa0KtjLkKSAoFpk1X
31AH/G67Akf+1NFXHctdSYF8tLsbdjZs/5PvuBNODiuSm661PqBisyM1PLMiKpdAdWCTddE8nFB/
6hMngdLJPXCzsTbJbxwATHOR2ezM96kMboWT3eII2lHc6Lh7CrKV5lPEdT6jMQg6gIHJ8jFirmMq
DV23ejb9iJoaEBsqh2Uzv61wwRxAP6WetJqaLMdsoM5mFl4vGAQmFGme9DtkEH7NECM/UsZhhZ2X
fTMJxdYTHAhgBOsxxu2i2Eejc841ojMcs2q/ddk1sWeeZFa8Bh3tVac7WIWy4LEBm6J76irO6l0q
2bl7pSR1MJSnEQ8N7DVuJRpXBOVqlEGJNdJ3xe3slderBtGUrW1GnI0mHtmJMu12tPCSRCIgtuxl
TCEOPy0DFafAOUUSnCXzBapd0HsrL4bSVav0G1TRmNCp+p1R9t4lc61DAVniIGhsmHkZUbbVxCpG
XQoYcFF4nQRONdfFRdPBDYnhz71XY+GBd8wv8G0Z7hIb4aUhaSqUajzULjqqfhURwm/ygiylEkG4
TPNeW1auehsSkt8265DLjFRBtf7YQsxNn5qEjQp7kLUboUx0C1KVUGuT858PU4K/wNGSaBuIWcDv
QR1C6sSZDNmryOW70WvhjhHR2bEq3uowwXA7C+drjEm+FBxtuUfBudOGaZHl+snMUvszL0+9zhNV
OWcRZLt+JMsu+qNuiOy1NeQXt7bZGOFQrYsQpGMLKdYVtQPWsEvWoF3WYY8FJIMcwcGMdLsdx1vY
hc2etLgwKFI3VlJ/B/VNt4vqqcv6nMSjd3SE9Svq8CtTbO0XyjMNk5dY5YBujMAAbaytDUXBM9C+
JJRgMVwgD9e6Wi47LIrstKRTqlqvTHALHZTgrCOk6/QC4XII/zhUaefFOO/q7j6M8TLurWeSae+G
Xd6FmneUyLGj1+GtrXPQVPG3KZ177jIRnu7BkLS3LvD6W252a90YOrxM5cMK9WfJ1kspbJuq5LRG
Sd5XM1gLufAmdJU1JU6x1gt9FbrjrREu1jQnt1Y8UcvW8AgS+yoDOVddQ5hRbjW2WB4AWY7Ag4oa
kWslElwmmb0tYFNQRWks6iCwSoISqAnHeNzDXDWSWWk+6O9DxP6NYx88wgQ/NJXGvrjp44DfXzV+
K1bZLgsNES/NKlhpziq3SC/rMMtWUZkWK2H0695pzoYKHlS3LjGJYK2DRR7X0GjYCK3yw3SgxCrZ
2KylG36lTDapG0bC6t5PkeafutOdxWj+HJX6AwQzdKqi+w2AQQTVMyVnxtLyI5IgXvRN2k6cNSkF
X10SfVTzbujZxa4d5S+pZSDYSLKK+FL27Py4oexcoduTlC9eXR2NqfjuSXHwsOCEboaZwRp/hFO/
ogcCUTYC/BzO6GkKA0QDcC7hYBR9WfpWXBL5GxW6/8QmywzWSneBSgj7DMQAtGjgFQTFirJK0iUN
IGfbAvDORYDxxwWuozB3O9TEY8jUR2JCXQQ2Th3RdQ5tEk8YDyeubEfSKbxi2ZsjZPAkr7dB4MDX
TNS1Lo/N5H5HmIDOGZyHaK7qj8CG/LwlTHLMqIcHEOtrRtewY1KatNFa7QLL/hEkmbXPVfOolznc
Za6/X4nxu0+V6QDTBgZ33+zT0HuJJ/WNoYqLtsB3ScWJoWt2/SO0m9+T7lxN11gDmTPBh7Fnt2aM
dK0LKHkFCZyGDtgkmvlFYpFJjfmeXJr+xchEWLHiUyJyfkIprl3yPZAkNrALSk6xrO4N0Z8EAtzl
Lc59MI9253xqLTbKssTNExh4dnvV3KXNA1ZthZ4k3RWNC5FCGMM+9dh/gFxZGydulp1hfzuTh2cv
aF57M1o1xpStU9femLIM/Da2wCsDZsjc0Vo7vf4zGOt2plO9xNHw2VsyB/OCY70dApB9zvCehUn3
tz7mf61L8H+wAUDt3bRdivX/vgVwQLbSl/9c+f+vb/pH7V/7y6GAj6KNqQ1/yvX/VPtHQUwpc1ad
U4CfJWf/v/Zv/KUjDnEcF/GFqdEe+O/a/98/j6/xkJsq08X+o9q/80c2+a+1f8fWDY1JZfxI1vqs
z/in2j/qadfMTRP0S+7+MmhVHHNogd2oVs9Ov/WwTr4ZnUMm7Z14NJq94XocXlRpN1T5ZtyevW0z
dz0IlaNOgRas1i1w70rxE/RM67iIIWk001dO+P3qYFhR03xJO2FXO2c5H6pFebL+HLKctv187Opt
XdLQBiq0tqnyaiEExbqH+6Opb/QEsmMivXDnAEnnApFb9NRPsPpR4ZW4D7Mm2hbkeQvT1ZPznw9p
Qy1d0xh7R2y2HgxMRnjy8yeHi1B6uFtX1Rttijvk5AyMv2F70JZenURo/HikqRl2G9OVKzvZTtk0
HhQteGDKjqCnA8pTEDeITHjLpPzQ+/RZ2rRFvIG9ZJo9Qzb2xBqEADGCWJVwSQmDg00+B1IpEZU+
h1Y6MdY0B1vVHHa5cwDmEYlpc0jG0D4YM3OYhjZgImoTc/gWzoEcBtTJH+fgziDKG4j2tDnsc+cA
MJhDwYmYsC0be8XlW5Bi6GRSjtAarmn8ikzC9rM5sEyIMPM/oeYcdNpEnyNRKN2LddlXr21nn1KS
v5DOwDaOGwSmtXeedPfIqebsErqSA8AtwyrEdtQw2WahRaXPNhT4BkwIZ0Lp4Kt5iVWqqDof5dE8
hYswOpkDapfIeppD7HgOtoM57A5AGpi9SxVkDsknYvOKGN1oYZgSsldpT/CuiU+T+pktjJVtJMYi
J84fifcN4n78lahM5lRgICfI8ntAhhC0oK4Vx3yaIO9W5ZxGtOQTzOakGBBZcklk82GElcTKbKnL
IKUZTN1tdORNxPdagXkYBluvzGiFAHTUIwJu5Ar5sAZCuikU3HW9cmQU2G6MvV0MEqVO688iHB5p
nEO34CAvyyukq7KrLk0NSMaCAxK4kIuBZY7qhhRyS6K0r8v+7DbuZuqKvaYYq9IyLxyKeKVfCOY2
OcygYt/HkHOZEaKGE6iUESp3u3EEsCNoeioTdnQFbMpL0H+B/ZqZVxsde2pnv0dqfShNMtzS3Y61
gUV52qphcjSijraRtkD3cpJNdO+jYo5gL7B5NnZJJuGlb9ZQrOaIKUv0b7eQ6yBOjpQh9qDhz5jg
1kEJAJIWjSu9TRhgHp50ksZ8lfTBvs/kDjLCLsOYrAaUJYycjqF3DlP9MBT9WrWKJbJrSq/urkSf
mA0IgPvkKHhPts6RiWUwAPXQR58DWQve8XXBbbA9FcI6xL183HppffDGnrbWVnbkVXwqD6t116nX
XmLYosCrtdVW52o1HbiK5nUMrLVrW2t+KYyK0Y/pQdWaPLrxcJs/nxPyaUp8G01vVwXK2tU/OoY8
ACRc6R1eaxqG8595W62zqtwnIDN0exYrxT80b5yzmU1MJFbyOcqnulP5fe/NwGJQcCq+g4muGdNm
Y/JWeq1evxrg8SAUW9Ta4AeWt1NksAnjcWdQqp7vdDmEawnEZD1fDkZYLLvM2XpGtUpT62rvqww4
V1ycGKiyDrDOi+BHq7H2EI3Mv6wMTxnceHOYKRrJLkk/wZRwZ7VDOlnv86u03f4BnWxDH23tIg01
J2g+arwqxE6pvV8W+LcJ+rM35CfD2tWTAVHL20eDszO+ehP76ZTunSJ/Sz0HOBTzLZhcUE8Y6PCM
edAjNZ1WHrCbRpm2hoOCPVt38Eqp8q06kVMHGFZQIlcOihsTozOmrJVQmo2ZwDAFHhYTT6JCXWoA
GJPB+3OZdMZYtCRR5JFI7tj6vB2oNnoUGGFN+1jPYx34KUZ8s2PxMS/l+ZobsAdkdXVMEh8PKm20
YmZTUqwx3/lp9NACD25xs0kS45Jq1aUwnW3TuueqzE9RH2wn82KCc5qU6BbuRy9C6MYqas3j1OfX
MU5veMcvihFtJibnhRHkgvGrLNj/JsPvFAa/h+fQBcVa03XslVVYjEuC3bnktKLl5gub7U+BI5yv
gszdGolcGzXucozNqCVP/OuX5qrH0supFkClZrPgWW5j0EmVDtZm2qACW1Xh9DZCH5s34vn/Qdr5
Fqc1Nb0VCwFFTLYseR5njU1RZicO1PWoH5GZYNmnOEa8P39ZAyJnV5JHXz3pqbLJRHxtAol1mAtD
lxRYqF7Yxzazj0MC0crLdxZVyKql66Mu7GzcK6q3SevhJ61dX2vjsyX1S6SFr0aSnyitA/yNmnsb
UgHmaZDKugUkNS+qaKSI6pX7SO+eWentg9Q+eq2zc7lelh2v5lHsaQi42ak3vcE+nbp7c8rwhVtf
mgLlfrA9GsRUXGz2TS52Vr3VCNvkiEw9zK9B2R7pfjGnZzzZ5Luueujddc2rdtMvBcRUJaoPxaHj
dnY7/U2WTKF2E2oK9yKlXgt6qYzSq8irDwB8GymJO+DctsCVYMqYa/a6vbmsbG+lpNNpcmvYu/2r
Wrr3iCFMsqT4F7JktGY5Mv3AG+/NMC4888R/OR63U1VW7qSsTDgDXfStCDZZdHqUJ728Wg3qdwb1
ry5Nn+EuoZmu1ZFGPtJFsg2li1bBhKLWWg96tWJmxw6q3VbtMa3DZuyDYhcq1R6ZxKWZ5A6rr0wT
rmPCRu0qfi7h4pfVwSAZSSOINAQe4tIyDkfhoa4AkwGRa2Hf2+tUM1Yp+a7u665HC9Ol3KXBfGYj
yoL9aCHc7dxdqxnreGt5kT+GTBllZw6ZJ4Dle9HxlkpUipn+5KIs5iugC3dRwMPunGHb5ymAqJsx
o4AThCIEDWAqFwNN16R2gFUUqygJ16Y3T8dgrB2fj2BF9Oi98sBjMsOJjrQ7AIJjFWjtr66YqTLu
pqQ8P68cF3zkd8XolfkuOJY2P5q+1Rb70fZ+zS8mc6vDjI12P8aOHuNDRsUWwMAJzSFTLbp7MSr5
3Lh+b76iLL+mRkIrcYJt6rUvVsbPrBywMOIhcvHUI+VmFtHR6X9aNkAvNoNI8zZxhphQtj6Fv0X4
a17feZFekQFcpi56C6yrkjO2A2VZn4w3p4vvqdfeE9f6ipqN3afnoBr3Ru8dqom8M8n3mhceGdpp
Tc7OCZg3hvKx1vAGo11oYhp8Wb3PS2cbevXFNvDUBDlo5V85iAyapprBGU8Lx1bDJxrXRcGIBI+l
V4aAQDW4HuPrZIOR0kF+xOFK08ddS1DSTVQSmXNkhZzBdniE+rmwJmB48Tq5JDhnrDct7u91EvtC
fivAFRKCwE49VMQimtWtwsQCAyyOXUtcQ13NzygGrNJZX6gbFwMl4MhLHpujUk+MubCOaLuXRZFd
k0IceRr9sR32Ndg0KmlULdggpqLwZT7sFPqpZiI2HvWcppu2Lg/QZCx1qLIK/QAKI2zMCTyzyZV7
tR4o7pVbt87eFdvZYrhZ2nRTgMDeA2ol6GRqw90YqXtMMb0rZv+iMXllvs6j4t2LDOFhf2HS1S+7
GRAOFFQGqxdbJy5TKMkk2vdQvNeivJoOKzGq8pPCAIdQNy+6ghYBedJrFQO1QWUfJO3PFpwQTqVV
LpMbIsQdmi7f68e1WtLoK4qDWcidOnkvSsxFIMJX2EsNSKICaPCo0zLM5/Kitab/d1KgIc8sBBak
qGEwDcUaAsq9H9OlmeO3DsJXp6XFL9vwqucMpK/an2ZTfNkJrYb6rpv2hxVGT7d8aghWbHzptrLs
HIfaeNM9W9vdIske2UIzvtxYWH/asT/PByHk9yezzqgGWnJi8FzwbATfMdgfNY1fI1LfUjN9H8Pw
pZLtI3DDM+jrJtNvGKTfjTK/9tZnbPbHuA7v0aR+h/IlsvW97UkeBSAURviqw/0wPXMlaA7FHlqz
tOse8xcG2T3JPqoiJfzch+1wD7LxWXiXRDIlKs6uapK/G9H4YErUSVTjDWpE1uanpHfPXK1nIvOr
ZnZn4Mf3wh0ejLpA0fB7LJXnuHGm5la/GUb6Kev0q6t42IDNDk1+6lUemTR8mU+u+XXO78JTJ4bB
WOCHwldZjns7/NWTWSiif6kTeSPivVuM9gXDspm/rVC75/xt6Rg8BTIaS2lPY8K9lOqmycyPzEuv
IYso6O2PyJrQCok7EfN7lTUPNwkOhZwWjYLct5a7oO7OTSueziCecVRcO3MiYo1Z5ujupXj0aXZl
yMmXOoqHF1z1aDgUWnSOio1Tdi8wqN50tz4PVXadMvejTY+dlWxHXb7lQfDQCSOQZxNJ/wT6vE37
8nMk4oyEAxTynaF6VHA1xv+4Dwf0aOxkXx5yLS9b1aj+68b6IHV+FK3yRB2jG911XhRmFjwT1/2Y
b6OC4GkahhvTp8hiGFURXyHq8uKG2/wSLEd59np2qhpmbQRbzesefWefeZqBXXd3OxiYqlHsI9Rt
89e8DKMYxLU26+8u3nSH2RPGyMKq9EuYyXvdJFfR/qx0+yRFgShMPiKb6QVK8zlFTGXRx/A1sLN3
2RPgx/GxN4Y3xZTPodUO3Nm7U26CoD5FAdNrO4VA0H1kRsuwEu1NcaJTqJwUMNseIJv5hXe58khq
JorE4ev8prKo3jfaZ1SFR+ne8zG5NjmeF5HvYao86GJVmnaocu/x5+c33nkAEqPrz5YbOd/kCWhC
48qrxsoepvYsnZ9KYpzmXxVMFgoF7TrF4Vs1KE8K0WfNe2O6yysS6LOjcrCo4b1p8QyJ8J5L69R0
tI6Lv5dN7QYPYbdnc1BubiPvCu9gaNfJOTuHxQx5a8+qU+8K5i2QVn3MfzWMpqtiKU9VAWwIoEYg
oa7y6KrqCO9aeRxTSNHs9Dat19Zt9kNcLnWtONnF02uvpA6uK06jd5nfmNawTV7n0NQYL+rPtGqe
HBIyW4dVtpdI3mVwScU7iKGIpyyQSyo99NuV2xCFiFaQMog7Alh649YmC0nvNF5j75w7Tbk5mcdY
jvYP9DozbBT9PRMrxreUJ1JJmESTEWpDTp1C9WrYuICTVZCqbzkPqFRZDeygjXkeFDqEIrhRZX9K
IoNaax8uzRLW5k5MBFcsvnlFqXV4bizxmsgIgl7GsxhcvZNWlB+BkRIN7qsRXUXw8FQemCy76ugA
51c/jgm2mIaSjnaZvx4B4A1z7W0wy7NVXLOK+wSBWm2ZlSfkW+FOb0wkoDuendPIe6LtuY5CIPSZ
tkKl02EMDxPGTpeyxphg5Rpi5Q1IeeKoJeRXPkeVdi8z1BxTgufK/fkpnfTxbVT/H3lnths5km3Z
X7k/wAQnMyNffZTkkmuWQnohQqEQ53nm1/eiqu5NyUMtR2UDDTQaBdSUkUknabThnL3X7m4iz1+m
qb7T7OameasS93oqgh/N2je8q8buV0XQrKw8fnHD+rlv9O28OljDi2F4Fxn/CJPSi0GxO8KGUXNe
9cmrmdUfk6NfaWVzP/8m0IdPdsxRlMqMo8p7aXq38z3OI7sFs2W549n8rQoCbJrYPMtqxX329zXw
HlSVcNi028yR+8x0zx0ASUm5qxnaSFBvrAFZ/5BelU16YVekVVGUMsJ5DBiP89MNVH8l3PRHkbf3
jVs9Y3ahaBS//2+KNtOCnTBhJeVjWFUXRkI4SPxjorDDopezhHsXSLRM7bUG3ibYm4cZB2zl752Y
COsciaI7Fr8qtj+JYSLKhbRa5sUlhdOTYlAnFkXFgLDdylvOG9ShsVdNZ6/mGXXO3Xj/AmJg4zYl
z7jb5GNwrpsPecywZj84D5rJD7YpZ16UfMtYuHe2w77aHHczvY8qRNPuVaM9py3Lgq9v5/98J9gn
KK1SUis6wmtoxgQKmxlEsCw760HgxshEHEudDnm+JivjNBT9iUYgzzx15iDRNVx2Mlq50Q5RJyK0
iwKGWTwRDaqJ86audqF9OVrAGfUmO9Ma1i3JESclZbM0+NlkYDZsgfOh2Us0nSAY5rdCTcTfI9la
jxlt6ELDHZWdhJ3cdFm+cyO2vQ4Vo+601c3LjOrZ/I/j81tBql7Zfbg3WkL4+ODJUtgOgY72JjsL
ix9WRgUCjOsA3twroPsNJ7J4Cuy7QedYD1iY51yW15Ded/Aotkblr62echajTlBunJ9Wo/NagGDT
0zpJFRB6w92wSqEum/r01Ov7U9hSBIqheamb85JGtKPcu/nvZJ7yy4HwRspdPNKAKijeLglgqxk5
nXGcGi1tVRN115vlqsC0Eif2Orf6E+JH2Xju52fSS3ergwyUtO7kzAdTGbmx2jrp+k0ce2cDfHME
rXrCZEr8nNDevKy88vPkd4IRak2K7VazXZI56+6RJBbjPE/D52QWmAcKQV2HlAecZdyC12zT8sWM
0PlFdrtLWtjGOij4nEp8OAzr1iwuQhcVJGORQn68S4tiBtv7yI1cBV2/NDjfxcU6svM74bm/jSko
11aNEpuKHyFv4loUUXkSRe5tW/i3tbfx3JjmWC0ApGr1FoRmu/ZAMkd61q9KEfvL0hJ3Xg0QPG7f
2tDDbL9uiKVZ0jklld7mmDvmzqpvE6Q/Rf+amy3/RTdfwjmyKw+fR1fe+nV0khtrMpMvkpwSkQHZ
05U2oDED6SZN/j7KlkWitYtMc07iibO0lnmk1SHkCmzrNamjN58jgj+gFE7qnbgKIlipaqKQh6YI
oQmqWS/VH9XU/ii7+DHURb0WzZMjy/QCFwObC3EbxRqRMQYpCVWkFr7S4pPUcairgm+bKoqGmdtc
9i4/Im7VMplhb1bKHG3T0id3clO6itioRu5yI5mh8BQSTI2oSYOn0eDp3UUC/FyULMsB8l/v8YeI
OPohpuw2rFH+amY5LjyLikYw/LKzgmy5AKGYWcagkCryp/yejmqUpBtiY0rOgfBjKyrwqTaiO0Uz
vsRceVq2NRRvObz1vX9SuUAOZ3YYJHp42DZvb4rTdSWbn73d3sdOv7U9hHaSY+jCuJc9JLzUY8lJ
LFjcFqlKrlB3btGrpWa6HVVaF30jltmQV73Mx1tTkuwM93Zv1ONrowBf2GWxrQXIOdOiRkj6+iuj
Ui6S0duUrF+m9IlfSbALGuO9hqh0gZrYiEkwRTq8sBztDB5zs0pThGED5b+61y9EF1+EQiDQ9Er5
D4zx/z+aqUz9W9P87U+M6P91Ff6uqt//9TN7/a+LsGx/J5+t9+//jH+1VTUh/9Id27YcRKT/skH9
d191/ku2LnFIWcIQ0vzbPm+rvwyQN9KVWJz4AASt3f+2VMm/YDopupWOLiV/xvxP2qqm5CIfHFXC
Mk0X4eZs0tINQznuAWnB1lorCPEKbKM8K0BH93t6V49cl0GZnqs5Ote2JubKWeKf8wEUQXuRjmG0
LDp47qrSyTQYygu9qAnSkMlOGuPdpM3txoJEJdHzh9pZ25M59D0xyU+huZ9QQeEcSJ7TRNfnBJgL
FP5IRa2VP2T6qoMrQMBv9NrOvEDXfkC/gQAW1nPLUQn3Rriwq/zSDaYH18Bcm9vjrQHL1xfxqiZg
gdaB/9KQxeMGursW0yv8ZQ3JLW5ECI0vXP13GrvUs6dk70UEfNdMh54wtZUZhxpBH+3asI1rHs3e
srPnGLmkZ75WgULir/KLyEP9xZdcLwKrokjr/Bro+SXZRDRXz5Q46DFZbeMEKDqJL6qBrjC7QmQX
qrkKzYJkwdfcERu9nS7suLIwcpc/kiJ9dikCJWQ0Gt5Z01ogpilzjp3aGAHCorSJXwKZvHrKvxae
/zv1LJzXsQ8PKyTQhNBk/hDcnzdlkbn528EvkHQZXNXIv3e1y6GwrqbJidedkz/3o+TERX6vr73V
TfhKd++utFq5Rflx5jRABPVZISrxFvW9iQM1W0OyMJeJbWv0QiCQl97M3dWSJRlqUMFVuyoMcT6L
773Bj0hoe+E8SCeywXnhScx5XZKeMsO90Pa/droztriEDcZyWJCa9wI0kYDyiKwT1GJ6TBwV0dkC
POdb7ck9cqP1bHiwGoIcUkppmjs9TgDsUQIyLBQiUmNmArfXXR2tyMhbx3T2l9HI3Xs9nf+07vdd
i8KWh/wbjxQDhtLWaf5O6UflpWUzwddBreZflHGQrXu67PyOOKBFhsqzx8ZDGgXGnTx8abwgWNsB
Zw5Hg009WdcFzeP1EGBIrOryOZhZ53VFjBSjErPdb6FwhesOMbY0Sc8YifdWk702s6k9cjTM6LI7
tWHm0ydEVB+zNMruLCHnuanjfIUMlh1dIFGWTaRfZCAXkjTChyVBo9T8+Yyf2obVFbRvSrWsQhhy
jFVaQqnPOP14I884K616fe7HWrisxuRGuuk1SdTpQt9ldIcSP34xzWTtgyYmAWefow7sXBwqEf7m
oFWbkEARN/CvKtJ1EGZjEOo1HA6TdlYMzAp+kV01v63IPTUYB7aRPU9F168yssYt0zsLMvekoTSZ
RNWV0geddnP/MIxqw/J9hIp5QOiAd+9KXbdNJCqmASDpQCEiMz23/Vb5W6jhaCtzsR0jotJCDPoa
OYkf5DNfIDWMz7A2Zs75ahb9VdvkqggWPutRutYwNC3w/K1yaCjr7pWw3TuLx2qXct+GRGJ3pEzF
l5HKr8O4/nHk8vPE/Lcc5t+Xd5UuBTUAkzv+fPmMMD6ceaa/zeP4JavIr/fxwA9iudWYnuk1ze8i
RWSHDsXJ8J1MavP9T5iBJ4e/AL2jwA/scGAzZxzTB0GODf8sLYXhb+Ouu7DN9Bwp5GnJEXy0k3UO
C/37yzmf8U7vd0yNiNXPMHUFh+WALJVZel11zH9bfFfo1xRQ7/iyoVKzALqCfZKOpAjIO4thx3Mc
f1C1cZ1ZIDnN4Kx1nml1bUWT7fKHtgyXjiM4W+7KqHtwcmfTmoSHFeVe00A0xAlTUdKs1FgQJ8BU
l7XWdTY6FOR7dVra0UtthGd+8ZxP/gtKzAHlDa4lQZQlLqTnIZmzuCxy8sqcRPYRw1eR3rcuxlQH
f1wQ9D9Ly71LfU6QdRViyeUVrsMWInxI6zM1vauKTJiy+hHViEtobtfbojWuU/T/VQWNAdB94nLi
S3wSL/MRilXpkBVvPsSjc8dM4zbibixD4lErZw+GB7tbrE5r8mk1lrCkrZY5UzuUnmT5/or+r0nr
/l814M9D8X8vvVtwWp1+f5TezX/+39tDR/0FW4RpxJVMKGzn2KD9m6/kuH+ZJo1uLMKo4B319/7Q
cPib+NtcEwCvC1wMRd6/94eG+ItqncGp2NCVa+hMgv8BXulgdyiwlWHed7iEMg3bsg8+8UQlqeN7
Yb61MMLb+bAs8VtLdj0fnsdXc+lnBiQQY67jGtJQuuAZQI76PJWAtuzwQ3OdGq+AA6tfci2Kh3nS
703+r9JJdr4eUljk8jV85Vj+NnEp2NbWbLGUlCjPDLXrRYfSyfrXSYjB9jVjaoZVfZzo/vXrQE0h
jxSCR3tAfoIDMzneHC/QQs6meyn9gkISQqZCkBtHNclVq6YSp6KWa8PHOVI/zQpdLSLvXN5a2Kxj
esUUJxeTicIgJxAlrc7ayF4Mln+WYXHXVEweAp5sjGhYHI9M1Aew1n8/3g83MN/gh5m6DmpB3JuV
kZhHWAVL+0Njm1vbfB0s/B6WuTCJp7PNavv9az1YIP713KBNWfq8WLJSfr6sZqYtlR9JLEOA9AlB
sQYOXQugNuVvqk+PDKKvxiqs2/+52sF6nI7KSIqIq9mtuYyoOLF3AUZw+0/uyXKRBZJEiB718z1B
j2pqZ+BRDgK5uYfpjkhF5BEkHC9zeQyKPP/mD0vsv5/g31c7WOS7jt10kXM1Id5GvOrKGrdz3KB5
5K6+fnazTNdUUgLY+HxXXqfKJC0QhzjauNaya90lXIxSyvfP7uu7+fsqB99R0k16jcY325rG00iL
16Y8k1AnMuz/w9s5GO+F64fdiBgNtU2+ctJfifkEpeHIePtydEsdo6wJYdmV85z24aNSynG6tDWy
bZHUW61/m8U7uQaVB1EcKrQju58vn93fV1MHMzHuyLCtiedgrNXrwcerlI3gBkxGuXPkNX19Y0qx
eLCKsMP8fGMSP6qly5HpznoCIRZEj8HD/C0hPD3yCL8cdvLvKx0MiLr1Hb3ThgzRBDTS/gwiyyqA
AfUPhh12S5v1xdSpqny+nzojGS7DTrRt8ut5fdFpeFjlQ0DQwD+5kC0c1kqIiIeEQN8eVSaVnrEx
o7eUI4Dy++VI6dxO776/0p+vyNBNA5AnmwaG3+HMWkcwF+PQybaepjaWVZ7WdbNpHrreW1UqO/n+
Yn8uzlzMFDZbfAu8j25+fn7YdQKjxfD1fjGnHB+6pNgG9N01GjwpOLJ6l0XNkWf559DgomxyOFrR
UHbUwSCMJzeRaTZlHG+mta4eETTvOcgfGYDG/Ns/T7BcRrwf5UwpTfvgTOEabTCplFemKD816zRH
yliPq/BZPyfYy3NPB7YYSBsWKqnPvn+sX94hRE2LMakzNg8eK4CCCBkSnxk5bUSJFNtE61HQDOt/
cBnJRSzXdox3fufHaaq3c833nZaJg3zFHonyhGZN08Tm+8t8+SQFvQfYUYZuAYf9PEri2CQUvSOb
xCKjx6Pko5HnNEw3eYW0Z6sTvEbvdaHe9Me8/M9vETKnxVSl6xxEnYNLRyacuiAa020+mssgJ01L
omxrsyNT8PuB9mCwGLA/qVG5KEPdeav+8VHq8DprAuTTbekTQDaQJJx0xIlpQ36p6REi9ba8sKcJ
wdYcIRaLuXYawoHIC9whyKlv8ZQ7myacfoUWXtDYubTc5jGpeS61Pe2+fyF/LhiGIdh5usS/USTQ
DzYqPjCPsHER6VBEvbGvbUH6TC+uTC88Qnyen+7hU6EQYlqWsm2bg8znp2KQxwnVyUpRIcds3gU3
HGriyIr+xRwkDIc6uYMRBjjZwYreOFFH5Y74QHPm5eSPYynWHRFZunvejeXaJG8jQ8X2/SOc/6EH
d/bpogd3psMgAplFiEyJayBOyLOkm+wQ1DkfQ9wyJOijfvr+kl9M7IJSPOxmG4QzdfnPDzMLct0k
YI1LFtUSB9PWE9M2wIQ+GxIi5BnfX+6wiMUG8714ZLHnY4F0xcEoGd066Cs9TXG7E9FtkPbHFl2f
EJcSHa2F7DjFPhzHkxZZo+YfO/d9dbeUrv7n6gdTYCtJSB1zUvmMGbaAF9jocKRjkPKxJcSp/A/n
CY7KLlwP0+TBKY60B4OoNUN/brfUzLjB3Pxey6I988tj8OrDsfp+GUQ6ONXABTPnfn6H41RisptG
QhQ1bdciwXCAfRC+elaCioAZYWKYTO3T79+k+eVV2Yhy2nOY6t2Dq8bcmuGR0blVwqVI3EXroG5/
uPWwEwReam54JiUJNT7KrdZZ+YW1hWm/97vginqCTv7pSPJne28CZTFT82cI4xSP1HPbapfeqN90
xS+MaY9u49/l7Dc03FhK1WiltIfvbwRf4Oev7v3x8ZkD1udNGepgNjd6qBZEudbb3ok45LcrZjlt
0ZjDpgm2HYZewMsoJ6XDv+WUxDyKc0ZMJSxww3ObRmvBXmhq5Z2vqpsSxaSJXU1tSJrdTZivbeKg
OiLoi3FdDeLajG4s1Fk8BrMiVLiZIjQX+VbO6eSNK1ZHbm5+Cx+nlPnmACVCUOTblo442PEGtsjp
vZf1ViZ07/P+0st3BqGSFqm0RWJdO3n0GjtqP+/pcuzdZGNcdI3agh5YdHYBJVhuKuWuQw2HUNJu
nFjiDE/PUcldQLg47Z0zQ0qYQOh3ElE+hRT1HVL/YIfsw6G/DNzoSe+zI0vAe2X9j9uivUlJCuwQ
FZzPQ14TylKJ4p3hmJ+xJdAL6zllT0Kla4x2rwl6i8LMFhZSPUW+uZlaV411FnkBLTadkCorRkFv
dke++K/GElV62pU4WhU998+/S2+dQoIgrrcJ5dJMeqdOoD19/0r/WCSo/bOF5KtDhc7+6vASYwRz
w6IaFGbrFC0DsOATs7irSR9MEpYN3Vh8f0Fr3mZ8fNhiviLZQKR+cfikufz5pmQD6ynKAkQnNOZS
826a9Ccl4tsqjW76YNoYo/7kG9ctHbtAVsspurYSd2dN1qmWJ/cyDG+9qjnJ2ebmfnrjdLhCEauJ
xFgqmLOeF924qTh18/MY8pIo2zMM6xvXd3eGNj7EDRgCm0ZrJ9ofXlj++v7mDOePfQt3ZzDjsPcn
v4B/fb47kUJCSWLcVDg8wGqkTgHIaHoeLfsxM0Z12rfeeehVPj7IJln3WN4Sh11VIImghpV43qeQ
13YgS6yrwO7wyULhNGnaLYOpPB11GDxdDCkN88s5dHEkQlGVrMbRj04yGZCXkJE1Z7RQvCsU6JlR
vTY+ID2D7zFzfGp/WXuDNP9JdjUBmcDE1lWVoWc1kF9WjGf3LnCRArKgoV8P/P2gml0uq2QRwVWc
DOe5G53fiZefeAMg60qUqNud+0K4CObDmzybCDTOCo+m5c9osgSuXEWacsRZX2+p2TvyQQTorQAn
2zI97yWgivCNij7d6WTZehGmklQ+x5qEpoBYeYU6cjtF3c84DZql1dz0hNOuEtUNs0EgXvgDJ4Gs
Sp+BmMdpjD8NwW+O+ERrhyunJxSxDtUv0TkEymKQM3MPiIRj02ddG4ycheHDRor4K0E9p3Wq8DVq
ox9NSAZ6D8iDDYTNyW1RGg9DpD1DS7ioJdBE17YX1TynJUNxj6vNlP0r7hdZeLeysjYAFZBPJfet
aAWJgOllfIW4pljjVp1IGa0wv836LT0WoECXdROxg9Bu6bthMtUHBkPcX5RDhE2k862lGba7tG1m
uhDBviOJJFYdXHtwbCQqJC9PAfwN9DGbSxMjBjZVNFVDT6zlpDdsaotd4+Hb6VV+OhRlOat/nE1X
3GfaoxtV5sZkgMmqRS+NkyNCaDd2eMNTPX7x/aFelZ7GQOM4Ik5ArW7SPP85dO6veE541ptT10Ns
YMb4nxB0SjZejlpb4aMlhxuwQIS2hHiE5+E1VkRforW7MTTjSGCRO0/PhzMK53uXmACDxunhHJan
rZN0aV1tk9IL1nmf/Y57eWaFZLvmpKrmiX3lFzfFABa7hAKmxhALCWGjjhdBi1XFugz8kzwz61WL
xaUa8x+G4nQ0BROoXXeRRRkUdyZ4wJDWkIlV6+i309BeeRrK2tZGql/bkMba6Nxnf7bIAXpLK3ka
ohbEum+gR+jylQ8+n7htHAONed+3QGNqO/hpBj0ieSpJEDVhzQ/s0nsrPyEJ/Cmjty+1kngSgwS0
vL9Qfvy7jbBwtwVR8Jr5VPU8U0hOt0Y4nYRx+OZO4nLshxO4JpV900p5Qlk3jL1LY2D7G55orruP
JaHVvfckUhReY7BBNIElsAIgU1Q+6rMk+TWF0U0c8uGF/k0riOwdCywaC6VB4LMTGgQs01M9gRjl
4LZIq/b+yCz6x8aaSZSTqoWKiNXCtA6OEaNPHOJUJ9W2tIvHtB+Bdmg0UXZGTQ7OLOdDmDOdaK1z
VvOsTfeij3Pqe7C8VC/O/DngvHSIzG2T39//svcr/zHU3PcyEqWkP2pkPSSCiqCQats6zV2FeCSv
8PqeipbgZeXCE7DRVorZTQfBc5gMc6lwqVcBQxNpe1oRGWFN0VlmJxcDLo7OSi/BofzwrBowLCHe
BBgX5MsDN9K7H63tIjqNJVxZJz7TI8Q2SQ1D6ft7Mr5akEFTkHhCNVixJH9esnQrrwwsmNXWnDCW
Ejx7kkeA1No+BvlJwIKGYbXBFs1hMlkkKicQM4+fNfdHiZJo2dLjHYPuSEDYFyPAprBkuQ6lJeuP
3+RNtWiI+yi2U6auxIydLRL71ufwA2jrKvSK1yMPYb7JgxcrKTIJRXfeAT4xP6QP5XDDBT3QuFO1
9XXS6W00WrWlzhBeXVM7PEus+N4rDARPBrDObPv9xb+4Wa5N+UcZyBDMw7OPltcRtqSeQaWNJ43s
7jXeAcGr53YfYNS0h+wfvHJpmrxxpQvDZNv3+W5Frzku3AReuSp+18Gw0Ovgqor6dTw1kM1Ei/Fb
7dkwJFCZp/2UbGsLYg7s/Mbgb0jjI/umL5+AZc9dYUIfzcPSsyydTlUuQ7Crz/Rsr0EVYiO1tGt3
HwXj5vvH/Wetjyo6tVKHDphrM/AP7t5tYRp6XlZtC6E/xcjloj4ndxd9hKO9TiK9oRX32Pfpo4O6
qxnCk2LulH3/Iw6C0Nhwzz+Cahx1W5AwUhwOOAN+1VBp5TaGZMlGxiQApO1eY4LG88JYWrKZ053N
01Lat5FKTmAJPKgo+5lpXbxyTGy5XRRhaUWErEb9tEBJuCo74zZ2kkfbQNUm3OjM7nqCm3P0j1iv
p6pbTElzZYUgkAc/oZSHTK9M0FBbZOotHF779zf51dQiTRekiaQK/uepXrZa4WQ+jgm/sG9VwEIG
Xfi2xA9bd+d9Gyfg00J0ZkXwC8TMFXuDO0kFB7nhugmmPSGn2ZGfdFhneH/sLkFQdL0Q/qA//fSd
K3TYouoxaWKdvGncfiswQZWAKqM4f+opeQ4aPxKIwZHrzmPqcH6x6Klx6GGKxXXx+bqj1HzWPFFu
gWuemWX+iHTnyCW+OMpJi5mLb0gS7Hd4WvRl1JJ72+N/j7W9kxv+ygYtDtVLNasawlkb8jmjLzj9
/iW/qyj+uLW/r3vY2/NdPIIsbOXWz+Kfvo1R13fyR6fzGspw581sfa11aPqhNC7DqP1VSbGvQ0Ms
lMCnTGV2I/O+XWMvu+wsdJG53bGulkm1Fk4MasGCFYjFrKImtYi8ckXeeYSrPTnVUv+5VtGv0AdX
ZtsgK6R32Yr0wWzY+hVLJx+vYwNcmTHUF2XKuuYRemQHyZEz9BcLKDlgFltP2iBU5w7KB2NtZHpG
EMyWnsiDSgYg8uVeRMH19w/6q6H78TIHQzduWyySbVduKc3cpBlG/Ty8HaaHtkvWeC/XckS10bfw
+L+/7lfj6uN1D4Yu4F83ZLvLJ9N1VxmFpwF+BrJ/Mr/IfR82gVMdeaBfzhvv678SlMeMd0XIh9W4
V7oZ2ElNRzqPmcnqs7wJAPRywnW2xi7zW067YPSr7sKX+Y+B+Mg4Lk46B6mkEv7N9/dvfnG+gBxG
L08Jqr3vALGPewOSx8JeLxjgKWyZtoPazBylNEK3qPMtWgdeSOrtNDDGiIvRz1YK56vusJseLfDz
88zWxBx/myn7XUTVJjbTWblHpa++//6nfjXLfPylBytb3oSDGfiQAkanW1IuXo/+MeHoH5XaeQZ1
qLUzhTpU3PV5mH54N5lszWEqVLHtbHGSFd2ibnQqBnG5T5rsWmrypqm8E4U32uoJLBMca0Z4WNCK
F4VzUcI+LsphlQcyRVvdg/21V5Zd3opquh1rPuQqsPdTaT+mZbdgpfo1f0ilHu0q++r7h/VH2e/9
ThTTrm5YJqeNg1pNNIxUMYaU91oYz0w4j0IrNoWJY983ztOpPCFe5VdWe2jw4cCKEU8TohIf6z+k
MR3cCWrI2jzSpvtXhfhgPqUGiVpLSn4arY3PDxgYjC3R42CZK3hYfSovA5969dDXuHVqdVnB8XUU
HlzfxfkLVR4LMnpuWGMLx+nfIvAT62pyN6LrZ2UU6eNl162CwJqWabmJOzwLqqu9RUBOHtp7KsWD
Kh78GqIH2gKw8FWHtzd/1tr6NouqfNVX/L++rZ+G8JT0jrrJ0KCEdi1ka7H9UxXhT8ewf0VmtkYy
fdKblDUabKPGsxCAqrKcP1woeooZE1RkCywThMG1+amKU0jS5FsQkreBn0Ysmt6j6yeMrJsoIkXF
XkaUvOJqkybTReKP8Ck1DFdEPXQsA6tay+ON8KCbGtkuC1MT45+bb92mA6+ZPnnAkIs2QwMyCRqa
vSDcjidZ5lF/kpb61TSQNiOpznXJ6dD1J2ZX3ha2y+ddsTmyg1Uy53MUyUaIZhF65rlFHE+leKR5
CbdZQ/GeFPWbLwTYnnwRVOUroL04izCix/soky/KKDZ60PGuWuIEgRv0AScIJulF2P4giKBbGAE3
GCIWWLSjBY0chBcPqz1lHlr6PTecRJR8uh7/Cf08+BmesahK91SG/DWr7Sig3/RJ/uZN1iWLwoz6
flFC81cA6zZeUoh7B5xqVj8Yk0vKkCqfyCfhdcr0ofPivaarHZ7QYgkB1F33JDJMltpZNakFduns
U7oLtae9+J18GfpEJ0cQ57nPoMid9okgjre4yt782t+b6RxeEu8tHIrUNpeR+SMpVU4lxNbXadw9
laJzl6HMVzUQWBW8GnZEwFgQ7Q2NCIgjn/YXEyFoWT4fNKYENx2KPgbXK726tIptaCNmzs31GGls
9wiloaePfedKT7sLq32gLnzriOjqJxRZOjV8Qkd+iPnnvs8BP4kQyTTo7esHM7IXZZab6mOxzQ2c
LqlSO46Bu7y6Liqx80hwMLqnPK+XY5vjRyA8Y/hx5Bd8cbLl67NnYyV7fuaOz9MJ4pRBiwLce2Yv
rgMnes5BfxSNfWd05TrIvA1KnBsrLF6xzR85adlfnOucWWYIPYXtv5AH17arIBljSqbbfCoBGcQc
nykyVaCx9Su9HZ58q3jLYeJWZv0WhuZMj9slkiJY/XOEX4mxdWk/mXUTb0HwAKYPBI5Iu68WOCVu
xk6+RTqG6kFUN7kg9YJSxsarjfuE6ABjNN2VSNo3Rytu9Smxdp60bjzgTGd2LatVFsnZtHhelZRW
DU2cMpC2IQmjRECvoXWO2zKyLyxtTDdijhGZq6JH3sxXTwdlCztHcmiZ7Oex82ElHZ00Hl3CD7d1
kZ6PRfRa6RreWEGRuM6fJQr6VJS36Kfu/HH6MfnyTPNxhgTp2i12IdGYyzAJXhIe2pGTxFc/TCCa
stBesDga81//8MPsviRqq4WxkZqYsRNORUW7h6SAc/Oy963xyIP4Yv+Mi3BegEElUME9WPCsuija
Ph/yreY7p5ORrKtSbmBzHWvzzRvVg4WVRFGsirZjG9I8PPvBUy/bqOryrT7jqtsQQ298H0fRbRxr
Z2nt309Td9EC2MRSb1+k1amqzJ0dH13hv/oi5bx/0hEwzCHEnx9vFkeJaw16vi0qIyFJ1NlUQ3UV
2mcCdMIIOGbMx3VXESSWRd2RYvmfYmqdLougdzsfySXqxc8Xj2Fe0hgwcujoOlwmf9iZMt+XIl13
hnGZ22SnuMlbpqW3ttcfufgXJxgH7QJKm9kv8Ef1tB3pHA2Oi1ZMyCstIpfAbtO5I7ErVA7mQt1a
pQRpqB9xVn150ygmpGMiomQXfzDCRE//RbONYquw9xm2/hAm3joimkGG1tbO8eEVpbEWI5YWiFeP
33/n7y3/g3FHN1CgIUf8Q4v5oNQTs1WpRRZg6OzFA0UwuQiL8ZLy51VX0S+wa/GCrONe1reu/8M3
SfYouo2YLMDUdPIGrUOM316PcCuWjfpVSz3G31OTnWElAFnKZD2U05Ure4LOTorANTcg3qmTG7Aj
C9PcOF39pGw2ZDba9Uyol4CK+4ICUwqS31tORPKEhfGY4iR1+9eimh4Gzz0pGn9jxd1Po65uVSxe
3Lh5KnSB5d0Z30DEakxOl1bcCijctVgUaZSvVpPLTiIfmcDN2b2pQQrs2nsfkDjg+WKAmCXZ7HW4
0ekOC7p7/KBscFdW2z6CZXwVurUORwmyMixvv38L1heDb672oZuh+mIq+2C2FYktCyIAmdSUb1Ba
ax7q0tY2QY2pqXN8ilBJsSIaZTPF3jbvK5OkYHEaFWm3NLT6qaFgh2ve2ekFSVtOpZ2KBuWboYuX
Cp3npDX5hUkn129YT/S25WzQu5ehqE6kii85LxEdO29lCxOGEy2e0H7xxxyYGLyEFNNZMjrLLmNI
GI1atqo6Jlb+6rQz5907jkXF00Lb8/nDb3wRBnFVYIYJ05c2NM9im7jDsrqn8xSvENfshzLc6/b4
XMzZgIOUN4XunQfEDzMVm5Ucl3WaakeWmi86KrNODMEMngSJIfCgeJKgoCf0RTAfpYodb23tCaxR
wIkB6dQUQn3Dfil7uHiGwCqHm+Y268ljcWgQrdPRe5ti60KkOeJhOtrjXcAfJw5uZuRv8K6nq7zl
UeqxszXr/mnS7eSs65onQ1IqGB7KEQScnbTu6vvB9kUBY97tWXC80Y6ANz+YcNDw+KVqcSTEFaEb
otWWYY6bLp0UgSJhtIn76FEmuDw6njnGDzq7HaMJsckjMd8PoU00M0WFIw/7i3kQmRy7UDxREh3P
4cqTt7JsXLIity11tsT0tkY4+48FE0tAyGWkn/o5QoFxyWb9WBnpz7K7xdKD95+ujg2m/VAEiZYr
EGQB5lsHuj/4XdI5CKQ464mrNALOHY08rcv/Rdp5LceNbdn2Vzr6HSfgTcTt+5Aw6elJiXpBkJQI
D2x48/U9wDq3JVHs4j3dL1WiSBGZyI1t1ppzDuNUGNp9txYG7PGTptIfhax3L+DdultTdIwh61UY
L/sDfuY1DICsfiZ/sOdmbOxJNvtXtza/X/J9J9Mmliq26owNsDOcU9RMWcmCW7WfbLRXsu3vW5v1
OoquWqwyTG/mu2NGJBdmr6Xc2y6s9zZ0Q8JJuK1yfzBW971uksEzfbFH4y7t5ociSZ+IO9rptuWl
9dZBub3k1b2RJ25JVqFePH7yOHx451XQu2isVA4E784B6kJKuq2k7Lxy6WAD52mbfpWokBRP5FUo
+TLBuYPjXC2r0Twl7AevqLY2t6NjnFWB3p6Ksg2c9vmTF/bH1nO9b2u4BS4OjihvYqVfdroiHzrU
FlGFYFU6rD5Z0VkB/lwvnur9ip8jiX8ujTVP967uavjX6WPVXk9mdt9QEf3k1fxxan33at7dplRC
sopVpiKNGukA2X0NWUEU0P04PFSz6Wmmdk+l4ArZIvllTRAn1a5OxLb+RHz94WiCh4AkjNbUH5aJ
qLSmZcwcDEj2czyrm77Vdp3iV9FFrgiSA+hqI3j4+ze/vrffNknre//lmuvm/ZdPolPKwhoHq9zW
5NEMtroxh94byUptiQf6313q3cMSymFN7Qr7SQszoMLJF4EjUoYb9dMG2Opk/eBdoYlmdcPBY64P
xi/vStN7UZuIYLbLxOo12YR3N9MBcrAf109aolzq1XIOWYOgGKbxSSrql6SejxmZDT08oyIvHuUh
+j5ZRqAtj2yuyYuO7qRhPrZd/dmBVF33/n98BmtrkmlEdSz73VpcNGz0EB2WME2NHZHG24loCylr
A9HKx3USGWvDHcAhxtLWGqy9iEPodxyfC5UQ5zWjy/DyOCQtdvgS9S5ZYmQToyRbeOrzMU5J10wD
KQxXq8Gt6PtPVt0PZ5lfXr76+822xmzo1YIhZBr0Dik3t66ZKcdhKHelnPlR95lJ4YMLrn1c5F4U
dzQU779fME4TuWwrPt0BoCJyLr9VgwyO5Bo7MxPbaCifqSf/3FisG2OEJ8yl6yHWereG6ZU5glzg
kmPUBw6xMyEG/6EHEBTV2xh2j1gIblOLKztGbzWMN0llQ7Ij3WN4XrTZ//sn6cOJgiVndRYzgb/X
EaQzfcg8DbE5gbBbBdnC1i+asD0ITSNv3vAKGiSQxD9b7v7oyKyTxVt0BPcC08a7x6pFrIaojU86
mTmwmmbhk5+tRP1pITgGXLhHMI8njK9U+Im0ivd//64/2sn8+iG8V8xgfwa71rGcsWs/ippTV00V
PitBAYh9r1oKWBHWOtnyBoeUcw5+ot39/Wv4eOj91zh4/6i20oRLB0gBYqz6Ugsv4/TRXjjbTk1Q
w2NRp+4Tv9cH8/M6Mdjo8A0bZc67usG0GNkkStYmqZz9nAj9kOc4arAN2/0n+7QPL6UoKKopjdmc
nH9/rCK1Uswl5b2RUYtw06BKoO3iNvMzyfqs2/LBBsCgq2e+iXZVIEG/X0un5CZ3IVPe3CdkzgE2
bgAJ0i7yUGLttZodFXyAXlrcEseqpBenOgY+H+UzuAbrNh+aT6pUn72gd4tTrwt9lCfW3joxqe+Z
bNLaAI3wzd+Pn4/HMCkk7H7QQfwRf5KjNjWTiUdoyEizchLydCpy7BI5u0gsY09PvdrY9FBstfq6
FBdqXfotrbBPXsUHDzLHcWQLjg2EydDfzaDoLM0inDmURkDEmwTROTGalf3YgBIkav6Q4TWYUd9H
OsmMTvrZ5an98fm+W/LoZdocQTkVYzlbx+IvCzS2LKuUwNptp7bgDatIncvqcloRRZ3Rc0hBQIWM
W9lqhb5iionrs9Rdy2ZM1MYu0us7SbsNBxLYx3n4ogjD9pqWNpdQtCN2Fn21qiyYqslAV2oQAOpl
V9uX6hJ6xGyh0lmgEtY5je1iRq/Rk35lxfdSHpGbaZx1p64A/BlB5ThE5iGI7ObbMrN8mDhlUGnq
QTEg3CzNfRxP7K1tL9fSC9GD++30Y6KF11VxR52dhVcoB/iCiR/1+dkOM0JhMp0MZOw9WcM+o0nu
9AJNcizii0KXnwpVfZjiKt7iFab6FGl7c5KfRXqc6GhtZwI/Ww3igCzai6pXCedFnt/P9u2MGNgX
cnmCVDO5o6Vp22g652k5n7M2Pi9jB42H2Mq+z+MDd/w7jG7E+fFtoVXwF8ku3UGilM/5Mv0wt4qa
ftMkI74e6uvcwJ431z8ss3MC5vTKnVeqi5S/2EaynmHB0+tI6ptybJEq4hUadDhuxZOVgVWQKKRZ
U5UGTaNdiVi3PS1vnutJUb0ay7bb1/bBaDoyMBTpspCqL0k48cirFP5bhDTmREaXaLypgmUzZ1/q
UX/GuEE4RpTvai19nKbRRZiluGS7wzae21d4fF2LVVUhbRQ72JBjogz5JnxT0wEw73cpAZNT7/zo
euMVNqQl2X6frSW6qRs2Zk+G2TLBH6mIwKqrxPC6cNr1C7QG3XzulIew5nV32QoQ5qze285FEqIJ
SZZhdsVIileOiJEx8FyOLlK0V5j207nV5GenMO9Tzl/lrB96qfohsvCiG9KnPKyfpZ0yD1dNRy5b
ZX6zkuQxHu9i2oEbo+RyUcJ6ZlkATDLrYIXKvrcyxgqX1cnhJUkPRKZp3CUVX8jEkklld5tI4YWR
FCA6xPCorCQCAr9mb+5RVM+ZcWACRlaOHEITtL8En5ETInvUtIYZVs/QVsy0HDM0BsUS0i4mS4og
IzqQ8MpWGu1tFp5AdCM9j5TR6xxlP40yGOeq0w8yVTgEuhuj6q6yJnvhhJwGhcJ4qQukX/KgMMUm
j6GhnGSwQnndtJ6T5WivoQSQiwYBF1dfjOpYtuMXsXoIhtwgH0G/NAs0KJGblGPj8bW2Meg6bygr
3fZhnLlD42sOUjLEM+iPpPKLKaVgNbPxASL11azMvjxnd2Uim761EC86MfxHp4WiWsBwqpPwVHU2
jtvpptSU21k3H50L+AIkhTOgVsQHgYfNZrSMy1GUL6VFBUmywmeHwOPOzl7KsjqYNelxM+UVwhZa
cGnatjNe+rzwNbpcSg2wferH85vyUAtpwhNzDz64XR0c2UvclD1VIBS/Sjd+Rf6LILgGpms210NE
RvOqWSRg14jsA3X3+6S90bsMEwlBXnFJjn6UMwSmIruVnGFrdqgbKbhccKZBN5ADd2yy+LJS7AP2
350Y5PKsJeVRYT/hqbM8uWXYX/XNRWMWRKOqZUpFVPaYxXeimBmWSMrsQrODJR+51ZAveJfzuZYo
6jlySD0bwYlsW0Gr6OBZmis11Tt3uNN2Zk9cc9G3x8hufYuE/SJ/yqcx8ia7AHyybJcmkvFoFEpA
eNB1ZGwmNN8eRTVlU6n72M5Aa/MQK84A00CF6FJJF6PBEALDPShnnr4SHBoLAD7K4a/JQ42yp4oJ
NIxmT17EF/7/RWL6JBi2GVB+as+0CHckbkOVaB4HkguVZ3rvlyb8HFMXzl4NlQetmzISbaEVyXeV
3eaBoEBhOeZL45BgT2GL0w7ZriFph2SyBlaCTyYzHY7vgJ5QjXlqCwRWIAjdtO1wJZLWCbI52U1C
XfzOItI36dbZytn0cfaYWTFVMaOBy9pCYeuJN55t5zRkCcKFdZaZJp1M5KqcGPYcAg2a7BCrOssm
I38mSlwhfF4FUkgxPHKxMUlQ/tyo4udqUR0Xq593YpwuCEp0VW0eedqzlyiKDC9tGx8py7gdC2Ih
DUfvPanXVVwRRUO+Z03wZst5ueoUhaKMIx+kRB83WB3B0RZs39q5y85zkUE1yS2HeSOyL3unDoFC
8YCHqCTgh8bq6qarA5OGj5unyeTX2qjSXEnPCqvKwSbIMa3n10Vpxm1LRj+rswHTREW30WnW90bK
WX4snixq7TRwhoc01L9VUv6lyhBra8ZcAn2mvay2fsfwi7h/cVS+FFF/L0x+ImcuUgsePk38sBzP
nlYLlDxdVqNJ5PpErLdCwnHU3ItQRt9bJrlnw7sLWn193Lx+AhWYtletMp/TKj2pGUJgpbx2jJkA
CIfpqlEt9nPgdBXT9k0p9m2spRvVtLwILwguCeKF+xbLVftUOYBOS5pvtL5upEx/EDQGdqkW+9kg
fsgOK9KgMCErvS+Uvnc7Vd3nLE5DqF4nPYM8Yq1k65y8WhIym1gTzDBVyEJH4mPVZU+Yc2IwNZoS
KFp6Nged45Gd5TtsEZtRSOludJRvkzbZx6RrGdMvqPRj3EZEnLZtjsDOaectGprnwZrIgMibwRNL
qO3HZCFsXp9P5myzOMpU921AtyrL3tA012ncBVqKYTkveDF2Zp2ww+85nt/PM7hEpbF/xEWy1yCj
0KrZ4HpdV1gfZBLhjw+VLV2ZZKXbJIZsupkLZ6rJE0XLpNHkx6IM4a0hnfYsM7s0ax6JPhfXcgvN
a9ZAkJDw+aXpmocOZHwSlachLB6khFmkrYqjMrZ3UcvmKptqf55DLx+NXVEkPE3LkARNSNSlY6V3
Vl+9ki4KzNGAyTPQMd0WsiAYbwEWtzCxImQ6hVJ+AiQmwyk7KmU8Hxpb3+PEl1yjdH6YxC7ZfBCY
mYiB7RDmNPNwF0eFg5xzi4+VhRoIXCDnxACyFV5Fs7qrlwJRuCaBKIurV6eYbvOVD1nM8O0n1nNd
FDuO2pCVOKq5WT8F7SJgvmGD9RtLwFdYlxEoT/Cxmh8FB3R31DrbI99VdFAwilV+FmbZTk947khv
OuDXWmI+6z7ZSzOLmEVGKGq33jWX/LERL3mbrXi1Stuo6nRU8gF5GM2UasivdBtHOHPuV3Uk9VCI
jIJT1B4Nu259J2ZrHasDuwwTNF2hgUvMvzv1IKivxa8GBOYAPlLH2kYK/HxlpC1Pp5WrXob7HekF
rHpz6g+hkb5OrT66ofxqCDO+yMviDODBLRCtydic90tP4gol4jV3lBTwzgR0Zjswod+6nrqHxgPn
9wAOeoYSo3q9mXfuglR0s5S54k3OvcUzh3RqOFTpJC6SAsXX0jZcMhdXfRV2O5sNb7dkDpNXeUzQ
v22gLZ3NOKQtZr1qTngrAEqCT/0O6Mrc4PyktBlPM7q7g9Nkh7EYDqoBDTuKpHvELSm2M+SclI9+
RMDmdrJ+JYZXyboO02ORecvikc2tMZH3RJ5d1eKuDL/A8Zu17xqP5Yp816oHyCEFlDrzecnajVVA
cBYv6kQApGpg6Mzo+kYgnsdNlNJzHr+FyQk3pamR77rgG18sIueKMwEv+xn8YWLF+8i0trm8T9v2
jDnU02jPlq19ZJW/mEhFxxxxqByw16oKubC8nNT7bBGXudodzFDax0m2zc1+jzke0AxTXYdaBhXL
dD1lI83ZOAAcTVNEPStaDFZC2bVpdZIUaasx2BCD0CtU94p01Q8AEfpka3HqorLIwdg65HC4SmWz
pPJBKM6xBS9UrZnC2SvLKcdWKdBhP0isqLBB2BVOvp5kgShJVjYWv6nwd4bRsdCg+ugmGibzNhkw
d5drLnrkUlLahbALQk0P+mGd9gJVMXYZ7Ikwau8Ag1h9/SoNIcYw7TIyottuWM5KBaQgD13NGo72
kh/0Or7NrBTSTLEee/w5JMSJBjNIFpB38w3NkFOnMntJINAXSb3XtOHYN+p3p+seS2e4ZWtzxiUs
hvasxeG+iHNEdJnrJP2NbtZHdAxBrKsXiVG5Itp3PGTgAq4Ho90RgLKLTPsGUus5VY2vJbBJyxaH
SA8fl6b4mvOwKkV0L9naFxnLs3pftOdMo+WD86iap0MYS7ucNTNU5Qc8WAdZHu+QIZHdxS7GSff5
Yr06obxvDG1bZ8t1WEm7ru2ZNY2NOVfMRrab2RSe6YuQ4fMiZHvl6MFPsC9mZ/HmJDrPfUyId3xN
3ZqljEhm63KqOG6PsmtKUkDyP0El9jaLNTcklmUosAlpUGaZCycTUXVuHWsAHkPXbWzLQkpUug0W
SRVyiOxAZDeYM+vclfUfhnqojNpFhLNHzkDvN93lEMOUZuW2t77e6YGjw+3pXd0WPr4Q5Gern47J
2tb8USGoRa2PmWDtdfLyNrb1qwFoAnnSNfKkPpb24ygQNlpBDiODSBaP9JM73aFhNW1DKOZFL29U
C7UdZtMQtrptPkd1uZUnGG689KJX/VbK9vCW/A71XFbpiJEwKFqSV1IYorXtGRIvEjyBPhBZq/aw
zodtXkWHxrKC0G73HQtCQyNCjwkejz2wqIHSWBeKQgYmWRaqVu7TSj022R7T5MGJlaCVmh0dv21o
lTeaZt0tnKwbIKxjK+3smSuyG+si2HoSWns99Ufs0lqZ78pkvjQFW0kWW3QmBlwXmXo7ZhNmsZA1
shYmJYFub2b9zoQ8LZRyZ7RaMGOrFjOVDyX2+uHQO7u+h0OB3Suk/WtLT/LyA/yG23OowNbgNuAc
EQ776VJtgGsgUFc9tKTeSEnKbtSdmdaBnKW+fLLj9RgreSu2hC7itkDZtGb4HpqGg40uDjSFMD5L
Hs7ZzTC8xGwOMq7LjQafhvwF+Uknca4Vj+1IrdiO/KWLfCNZfBpzpOjagar12ylUPZOcTmksTqn+
2PKwh3zoiayyxY52lqW5NoWKLFz8ildUJPAjz3E+upzYN2r0ONskagPZa81tI8ZAsH0OYUvaHQhK
wj0r9Sbvc0oyrQQSG4C2WjyEQ7iFHe4OHWqKYT4UObE63DWIZiRgEuqbGa4KwlIikz5P8U2zQV1q
LchqYn4iE6FIRK0g8Ug/iNM7o4qCxdXS5TBg5JRM2a+hjeAV6sptmjkeGUwIfgANCmK3rBqih+pL
IZWjWX1CyuaTve83Rc09s7bI9x6LormSg3SmpSNfMNFQ8+m8pliQERl+X6p7fjGxJBlscYntDokr
FXH0iC36mAp5VMCP22sJr8RGYReiIgdDjgPR650Srk7uO1xLsOhJtUkbJ3ObqmNrSCZ7pewSUQVE
p5O47IUL2Iu62jSL6upoT1fc+suswWSCbhel1PXwmIfzjVI+2ZNCdI03RBiEQ4lQh+OgObxUx5Pf
gjBucJTnHFVBjnvZ96KPg2Q2dk3Jhqii6qJlnpwUQTwJ4EFkzMMjUXhraGs3ZTwid9e9mtCDHCQK
o2Ari3I1+vkWkvYFXnCkJYFay6496QcBv6aS+004NTd5W7JVHnS8GbIXk6s2Ib/N6uSURct1Uqtb
lRSdXh+2RpbcKQUwYVXZd3ApezE9LrZ5SZD6PumqjQBDyDAIJET7rc7WNkHrK29rRQ5kWdDJxrjc
s+DR9gy7ZNso0Dpn8KBO6UE5RMeG/qhaTvmS70wN9iNBFVbt90vhKoj8cz1jY0VYgxO66wTKLvOk
DJKrK8yWTkbgQ4g7AbE+MnJiuxcYvuUMf97SiNwJhnk8yOGPye5vGJ3sLOxgDhVPn4TPVhGICo9m
n3iDZfgR87ov7MSXBvPakB4xox2UIt0JsnrbZjm1WXIsaL1FPfO9vuZDEF4/4EWDSl4GZkolY6kD
Na4Rv2eHoalux4lTV5bJWF5yd5nt19yiYJxOFxSRj3Ulk1HESVGadpqeINj/JmL7IutHL6bSHoXh
HhzPLi9XVg365FH3oTUS6W9TgSaIx3fG/FzL8VFAAOeMc5W2yt62i93QvRZIj8RQXEqZcc1Gd59Q
jh6GxBfwPJ2+3IUtYCUBBailYVkf82zei1S+MF/SeryQuW0Ra+EIjhiPahBa8SWHbNmZ2CzNQXxJ
IAtARD+NztT2n9t6vFu6CbRU75ftuO3JT9damBkAkkEooqMeIBmQRQ5C1tZupBlCMyf6HgL2oCW+
Cnu860SQYhPVAHikM+f2dOxv2kY0QTs24vDzP00mi4MtZ7eDUtUBpsP2kDgx/cb1Tz+/jOMCZN/P
r999++0b7/7u7dfM5fLPXzir8oie7L++fvv2z3/3ybfffhBo50pRMPcUyIajE2Xj8e1PP//z7u9E
mOAZe/t201F0UNJm8X7+jL6MVOl+fv3f/p53P6Kry54Uznb37u9/udy7X/XXld7+8u3fJHkt72cE
ij//6u1Pf/0cdfCuijokNDmrnRmfat14IKyv3xq51J3UvrluNbzmNYzcjQi7H7M03KkjFfq/byZ9
1DlbY3dI2Ufcjb7591aOLsc14UJ0ZUfD3NvK4AK1Oi+S8YnK4KPOGfH6KzQA5goiv3fNZ5nEDFXk
HQTKpvBR4G9MeSC2Kv+SGmNglctD0tOzXBr0fLGFuaG1echN6zMT/we9d66OsYKoVmhN9ju1Q8k+
qCzJY9nKauJw4OTEV9fOk9zkp7Qvb3uQwpClv+ZyXH1yo/80RAL1wbGAMEjF20L2+e93ehbtkEwN
vdF8yv3e6LYqxBwWOCVzEeBHTBheVmEz03Jj12arwnuUoR3a9FDWE/Iwi9tl6dhVcZwv9PSqL3Vc
ViUq2gImedjFn+iZ1p7puybfL68X6MPvr1dIJfoNi1sFene/Ss5DW/9Eu/VBz3qVQTAqHIdkgfeD
IlrMOic3pdoac3csTc5CF5qkw0/XPrnQBxodbJfYAhXUzLr1Jjb/pWFZmE4ThyOrkJ011OHJkMr0
64reUd1GR/Z4n2gdPrwcYYAm2mHSON7rDBZ2eE2mo5kkXMud8jN5h54zg4PYrcCVv3+AP7iHDpQp
lRQSXUes/+4BbkB0z2pM379aWLqXkDMerLT+R2Po139/pQ8GhKOilkSPSIQXiprfB8QE7UgWPBjb
KVmZ9JT+1c6++99d411nOVInErkcBBMpzricijAWM//vL7G+zHfjmreBIMPAOYMI6d0UgOGLJRr0
wLZzZDggyfdB6LuY4M9PHvgPPxja5KtLidAK593tGmiOTLLJdUpreRiK9BlR0cWa70eQyP/oLf28
1Lu7ZunRUBsC+YPIbWmzZIM32uCdiuhfnxK4ZT+vs477Xx4jaZy1yap5S7JuXMuWdi0V8WeSxg9H
mUEGnEaGjWOo725bP5uN6YSrZMYK/T5Ud3gz/yefDK4+Bw0Dke3v5SvCnm3a9LyNGg41mw0vLIGM
zy/s6j8RHH2w3CDaXtPODcg4zP2/3zB5cMqcCQKp15K/xvPgLRi49fhISmcBpqAGt7Y4n5k2Phx4
FnJmDZ2K8oesWWnC3GQ8lGQQidt6oeG3mrO03E+H4RNv0keXwpJFJDmDgh30+mH+MiDmXCWEJyMm
XCzOhSNxWowUFI6kO6WV+YnG5wPxlrMq+AhdtAj+sd4/t2OXG05FbPeYP5DBf9zY0Y21RFdZ9Im8
6aMJQkdnRubz6oX9Q6imNJUZGcOqzytO0LdeVq5RYSV/+av+JXDO9kd18VT8aP/P+q9eKuTHSRR3
b/CWn1+dk5emaqvX7m9/6mNu42+/t/2/b78BAor31D399gWqgKSbr1kW5psfAIv+eg3//Mn/32/+
24+333I3ix//8e8vVV9262+Lkt9BiQaD5L8H57hV2z39203y8vQrPGf9N/8PnqP+w2DxoRGNNF61
ECD9hOdY/8C6bBqMeVaoX9k5yj+IdiGhCl32mijt8G/+yc4xoOqwGyVBabWTWrr9r6Bz3iT5v64t
jEwedAPrLslUjJ73E2Sx9HI+O1kgtZVzkoCID4VyJAn+pCGSMOna+kzR4yYp7fiUaMRqto15F0st
pbt5PAPS0/eqVV+pEqFWWtKTeQ3DzrSFTQ3jegLr5HFK2pYIFI6lbF+yg5K+Wt9/ueFXf73cfyt7
WOlgLdv/+HeFfua7NdJEWrbG1DM/qtye95YXk1yHNq5BA4tR9kEPZq5M29QjGy7cTaN6VaoYL6NI
2cbIAM/wuHS/xjzhYyf6msqDse2GZpMLap4k5h1oTeJSnhTHa/EAuIDnXjNV4gANvNnkcOrC9TaA
eTtHx0m+SmmieHJp+cscDeciXk5p1ULqMo2jHJHaV8BYIN9+kyLqv0z6xnDrgTKN1SAG73Pbpe+u
0urus62NrIDi/HOSNa+10b3EKI9w5kbfMQ9+7clZ8uORqkk1ZeJmjudLO1euLS2SLinY4iO0q2cd
a+dXnPb3xleHkI4naZF2ySruSiO8/pGK4lyFQV73dn2C4eM25rOWmRoeA7pT55pjQGBEM10lZYkI
7szuk1p7qGIa7XFKMa5f0iAy9eMcOg2F50rZxNQHnYySsgUWuiX3PIPw7cajtXWSZFuVRrar6+Vu
MgnG00tiIu1hgAFc+GbrIDaJqKw5Le5u05KphRTLhs5kEgxpkblaH3/p7CXxoKeh3J/Mp0am/1+p
Me2m7EVfKd82FWcIRbycszXail+P3Rc0pK7tzNkN1IeOaPmQQlmiGkdUUIASpYhA+/AKCB3yGKoD
7uTAio6gLHvj4uwrQV/PltAOqQgK0DuIS2Pp6VTOY7ft48Zzmv7Uhtl9axUnqA+hpQ4nc5Rk6oFf
OLrDD8VpupELXaefoaXIKuhsDAVOqJGwiU3OBg6wcpz6jlLPQajFNIsV3oLeRa6UE54QhpRrh067
DpfqMevo4RjCzs9mqu+krLyKld5xNQk1p02TleTS2lOKvt8nBQXkaEQgFw9ycTCMjJjHkrZtmBza
VF9OhN+RKaEUw2XC+R0FEhq0XCQrvZ1yfdaQaS66bTVo9aPZyQGRZqlnlBzytHjQPLXAiJIVZQA7
IGUoVz9GtbjPWEEfulcjjulIaFdapbhziL22L6I0oGbIaJvlyrfKnBhXOwmLg6IU5QFu9QAwoxrK
Q9+viU0q6bajQ9ZvNYUbo5ucxW3ysfW1xnhNlDA+1rKyNSyFRJTR9mblMBOBcG6F1l40TWTty9ZH
2XPJiQna8qydqiV5JEn+XCvmQ0JUAErBb6ZK4pzkpkNBeV67I+72PJsrrGg/DsdmiRO3N2iTxrRM
UcvUm25CPjHNTmD1zUNY6k/gsO9bUX4H8LCmc1636bBLOuWrqoqrtm/vo47kDEoGoLjDPedcxU3l
1txpORe2uNtNPN6P9bgb+4XHwBlGvH+2P5urZAFiacMYcK7lnA8JZxJRrAoF+O5Mwvz1lGS1y3Kw
tdRk31XzqVMkJO96dZSdImemUr+sBF2iStqbdulB6ZXli0XKTle5Q10+NIV0PU7f2JjihDG0ACr4
obLoF5Sh22uwyHICDIBEpZarKNVNRTPQWpSdHvEUTiUCwIqqnTz3hivHtOPD4muEZppWkf0SFd9i
MW6bUCBWUx+B2GwQaY3ExcroUXGLLI51ZRYmXaIGNXlf76ZcORZ1SslA/zaM4rIA3x63ovPDJt2u
2q4lJKauzdJuZ5nt3SRZdEld3KLbqpcr12T+oQ04nkr0CIIZI6hy8bwWpGK1IbNmtp7HKcwoP4wu
ojmS7G39WW7Gb5ZlvlRFerQaJFhtpeIONjOKyEZDDKes0mE3rqSwv0CiJoKqtgSyyvaxliGv15g0
/ShecJMzC+GC0I5RNtS7pkXtYKbbRRfRndqWN1JhO/6CRMh9WxnBGmh7JKG4I2wzC1LUV5htyJzV
u+mQJwRZD6jDNmQMT7uYMAZ+jERuGKhRUIn8WFXdwhXH4ZZjuc0U1Don/FqkAE8xa2oUu2Im4ngo
rE1S9RaVblHso5iDoUTB6hul5K+dpDS3FdINZFxMJI20fM/SmdkUZd5tMoXmFhS8tFssvbpWs1Ei
kS0kqa2NIiooyqEADnydqfk+asW0t2Xo5QSoEy8n4styYcGeJx5HkUQ7xdEIWejuhK1c8TBpJ1oU
+8WYtasiindFLZRrYfeN1zOzIxgdtEPUGNLaANK+WAR0kJOYHDQKyquo+RSHUodS1SY+md0JadXl
2jIkEnEgpcwDCj9e6qLroZOQURo1UNmlpZjP/SA0L4H0jhgtGXykjvOlgUklYAwP55zONEoB9ERK
DyWKnlS6UVBJ30RZxOwkFGIg6auDEJSHG5HLy6GQW9ShFv7iJaukA9lAFz0ym5tSacCP5dIdTvj9
MobLwxwulP5pO1xMOnnNbVTjesyvJNTGV8moESSNO2Gn0FWkEJFcdkMVXaUI4a2wUG4shVl2GhfJ
D9Pvi13J18lSqzeyzmagSf0JgKunE0F0Cf9gcWvUqv5YxzESoORGjZIYqWcyelajNNc04mmGlwQk
W8W1ni/6sVwywbiyq8sCOK9LYPt2aPTmQRaRJxFVroualrJud/tmjNFeh6m5KiNpFLfXOY0qct+O
TX1fijHZFzWPd1tqLABJa/vdNAZVZoesritMush8+uN30oi8tREXDFTbl3IOjCG++6UiJUgeMjj2
HbrGzkYRJIZTF0uI8Dqc0/JKR+ntGFVheNvM5S5enF1aIKctqC9vrAuzbk9mJPuSme3iXuOX0bad
9aTwbPus2Mnay2XbMVeP1LmCEUWcU9OJNvp5y3vqN0Jz9gYhqHxmpJ5HxpUxpfvaajeNU9HyVkkb
n5Gdsf5az63an1KxnCNVebYFu0lHfC/LGtLIQCcxq6uDMqFoSA2IyHLO7mqQ0d+o6GXi/nunc0of
0Nh7oY0hIJYSODtIvl2zxn/BPkcmi8hFLXvu9PyhJ+97CaElZyWqLZWtSN+NSFR06C3hotOwtfwo
ifxeaS7QVZNkM1FbHZDp19rrfzJ3Js1xJOkR/Ssy3bMtl8jtoEvtGwpAobDxkkYAROS+779eL6pn
pO6WRmO6yHShGUkQLFRlRkb45/6cGlnYra5LsBlSItfotQp7to6qJ3rsr20U78QMcLoeQRhDiGce
uvXihlmWjWlYo/UrAWSx0DVvJ1v/0oroKStjE4t3hCNXw1g0WAcz9PaayDNoDvpX0DdfCa11EPuh
MYs8vpsM92fplBpG1xYaI/SfY9X8mC3Q5PH9mFMC3j3WHWN73ATPBABOXpzsClnT7yGnTWeXPGOc
+NNF2cSCiFUAT0lXTMZybOt1VxYvqQgyUOXxKxj4R6MZdvVUvUINyDCX2Qdjkj/dS2UU5IgjB3dF
G/zM+/FphFte1S9mCTmS7h9+0PGqZfM9dp577to2kkylxZ3ddA/xwCMwkXG7jGYA9U7EAiF3fqJR
TDzibx/HnnLw8hXzeLQOCwuMdxA/lvF9r1cvs+tvu5SXm1cG+LDINBbMwHeGhnUkou0A8gYNgoVk
XUnbLadEtl4Jm+Uk1h/Lhu61PMxeqIRkf9ATwh3a6eIgVhG6a/a9v6lqe2NrNYxmYz5Yojmww4tW
1K6RUwl4JWh51qH0aZB3k+8gaMTS5PAPh8FcYssZgEmbc/az0CKdhm08OPlU7lkADdPZjOpyEh5/
gCHrc6pShBAJV9LwrtY0zg9RwlM/0zic1H08L/UquWPnyKOtM7TN2Jx0HDCPQy91zCAerNcgsI5t
zyM6yGrvtbV6uW6COFqJwtrNQ7Y23LJY+rlfnRJd7x6NIr2jyWAxBaV4S2Xh7CegSKuu6ay3RJu3
WZa/ohWXd0Petw+lbb0WRByL4DVNDHmHdg4FUv02GAJjDdR642bhPsQat2xzyE7LbOxWkyvGc+Zj
3rGr4DHAb37wszbCwK/qwmem/V2ST1udVskN4aFqVXMGeCQ0zC9shzn7R/Z2MKdfjhMwIJ/kSbom
FP1BnCfWbG8aqqe6/5V2mGR8g4xx2D0MrmyeKCLIr/4FVf0LQG1ynhJfe3a96mq6BbS6xHuVFR0D
eIr4JYt/5WkOUm+I4ouEwcFHW4idnXXx5fZnfWitvHQGHI+fPBIi3lhRq6/8QOz82CrPBDdZUJit
W+m86yf/1SnsdieDGc9d4d0Dqnzshf/ZZCiTRCLey1znEUk9u5xxzmLo1d+dxDMWFHl2Z5Mtbz0N
dFKGgMmh5XBAjfJT6TT90h2NdF/NNKdbDYy++q0YKuduqLEgmoP2WkEvRbQrOWxYGHCIqzr6CdvG
uDF6t1zhAjaWt90R3CYW4iwRx8SMeTrb45k+bmoIseLlQXPRuIyopuUWT1rXemLH6zhDtBWGa3GN
LvNM9PsGCMiaipFrXK6LLImgl2dnN23HhymATgd5MFhVUzysbv80z8t8FXffJi0APMcuRZNFW93V
rL1u5nfwdLrNbbcWia7f86G7gfnJfRct5jJ1Nk0X9huJDdPD3zglOfAmE4iXkYyPrJ3Qd7FFbqZU
4OZyZ+oZ4sTNrlb0kshx2+dxdhfkBptHEqXLAF//V1Xm7kJrCE/VImyOSW8scq6ePNMfeTO8ldYg
ZVjhmGwSZyIWQdR322sOubHBsxeWNKxzLfR73TDvfSXBtGOh+kFqTJquvDOIfwSLykrMbSM0B9N/
me86qLgcbC137aQkIfrYeCMvyFfkZq3CFf7WIyOFYyP7yMv6q6hs8t/ciuq8mrkewbTen88t7+JY
kltpInmvBkk4RjL+l3jTWWI+TJ0ERzg9pNJ/6M2+PwYiGDdzxScLTf/20Q9Tni16u5xWXlV/5XNU
brIQt+uYGNkqauloMAJ6cCJWgJmx+oaGGFxPJT/775+jxWYgG93kyBw2xN7QLSNCD3i/ZnI8GiBs
D2+1rN2H2x9TTU0Px6w9GhBIIdxwfXk+4wajhzsXB+W4ilJ72JYTNiijhsuXmUs7duONY+XfdGSk
y3x2mqUcwWcH2Xg259QHUlF9NgQSVrp2re2rzQ58KSufY0lK0MeSVfj7NYeP38Y75y6ghAVAL1uc
oZqXrsvOG6n1mtvdkJLaY6uA9lSN4dNQRzxYJ3SpLOxfgH6yRajSN0FO76Kn9iqKRbDKk6g9xpPA
AGlU7l1fTYdQm6ttZ7Uk2+Y+eHDV0WDM8k/kSCJPUEa3eG96PWjufQaY8KDErD6vvdsXoCZTjtSg
El7KInQPg5Huejbp0BLMQ06u4m1K613T2sZ18othaeA0LAYbZ18Gpc/odOvs3m5NF4ZvFpI5yupY
7G9LQhaaAF0DrE1tmz452XcV+N7pdpMz7DrVVpacYoQxGzX5oRL+a1kjm2ll90Q9AY4rm4RVPWZk
8YawvxtnAKORBVbSFy0Zsthw9pqW/7q9fjswmkctstdZ9laMnHkiN+oWhuie3NDXTp26dzLmjsSW
WJaK0RfLMQh5nXa91AqDo7M2akdMc/R01ImxiPwZ/sKgHerCXhempd/Flr6JtDY+jc6TrFZeb1n7
uvMolalnCxmIN5Giv4+0GQ/JSMOCadf+PUs4fvC4E8dCe0ow865dvekPFV7M3hXNbvBSTtvlo4VJ
8agH01fbCv1UyjUHD4o30sQD1VSU25ZSoaXZyEtb6dHWnp0n+qSy3agWXm9eZVpq7AnMfN7ee66z
12Yyrcd0rtTpDNghIeAHsxo4fBJDCQhSpOMY0VM2naVvfBOULIgG8BMwNbd2upYDXnUbd19hM6JC
oLhLtXSrs4l+tOZ5nefQxnjQrk0DJJadzu05GJMree4MVvXUYYIv43VU0XfTqWykbCWlQiOxh9qc
l31KgCxu/QcO0JxEaEHBVoj/mnVbhMXR80KOa3ZLViuQYhn5nerCVU4L6QYXs9EX0M+BDoOLXMVZ
sE889qLtUGWfpdircXwYxCdfr40FqMUGOYYV3qow6NoxIlmVfjDkLO+Bl5HqlxhVxmE6VmUbIv5a
Pd0vNgqfWiXYYJXvSS8oprOBqjuRj3HtO60t/ZTY8q1KW0CyMoqPZU/vkDsVxVIHzLwMU2Ds+TAU
y6FNoGeP1k8rSJt7iUG/rU15siZ9R1dP/WjC4i+18eG2rqetu671dN7ykCkJpUc9BrihXd4+0Nsd
o7GvjofkoteBv536ON1aevxs6eiT5OkonocoaPAcWpXqJrM7/yR9keByZEOK7ir2czTe20nDddB3
j7kybFQxDjM/5zkYOPbKCLUcCSxxt0NANMMiiLLPckmVUmTVBPHCbm2nTg1CKWqg+tvrsNXDEvHS
4uQb6VgTvJgQorqMsq5XTWbjBGwq36EREvuMc0YCRvbh4bVcG2mH0TMZylfTPQT6hGGybeKn4cMS
JJK63A2vgfXTaEmSjbHRkKgW7+5QUuXHg3QxhtMuQO9iYecCB5HJ+gVLbdvL8iOZe+POU9vjPkWK
9dFf1Hpkzi5YYM7+v7+jWjcwF1BWttuWgsjNgA/V82G30AJfjrDIbz+Il6bhlpvz3nDA64XtiJ7q
m/WaJ5NcweM1DnCYEV4YGhwrDeEtwp/0VHH9c/kV5YHMYb7XeCfxe9XFudXSakP9lkCp0/YjDvRj
5qb4JNPaYQI5cDwMbPPbzrPxrsq94a7A/LeZs76DxyK6XSI7C9yetU1huNxrrBUXrazvEqRGGIPD
qZbqhM/xfhnXurnjMuLziZrXIGnGq78P1JolhfFQkesKveAcuiwmCDL3kem6h0nOF6I9m9vmZSSL
ykG9O6L5Wyu9DHsql6b6kSVhH0izeyAxLEtLf0EyI8LdcQfZ6RAsUryDn8nwa65BV0dVqT8QdCRa
7msv1B/OiyW1P8UlnLAmG3APd6le/pAqeKH1IwFOTOY9VIhFk80zXZDs+XAAbmMjCu+iDwtP43lu
PLY6rpaCaaiyQ66jzvhdGePj1/JNihR/8C12BqBvMAAFcO5GfRnYtI6EAfq/Y0zpxoh85WSmYpC4
YWJUxomI0FeKjQRTEx0/UQhupW14Leq5YYG+3rphuklJDaR1QyNgXTtL4NXFCvbtS03OJ9Huisgo
H1utvGbAe0jZDRRRTdSzlYnBfzLYpDPKFnRtw8MavS485iKqVbDh/rbxpKKvOTJAYSdAyr53tB9N
m58LNGXCTFzmeSj9k682j5qI6z1FE0wAtPIl9maGLrCN9lES77Rxqj7jlMc6/rkTGn/wXJQZIOAw
u2gFhzeL8vfJSoI3xHcUfSJQVl87Z60ZHnM0qQx5/zjP42c4+No+UlkHh+zJPasq+w1JOC6sDPvI
c7deVHMW7hpbKLCiM+8j0bqPcZkgJjJK763X3q9bwhvJlxwYzzQYQ5e3LYbhS+vZrvjPEAAebhpq
q+V7PyLqpg25z/nYcAmElys3ITRt6la/doP8kvnDSYM1vsm68d4gqmAHlXy9Lc1tVaKZWDI7UUGv
Mq2NsqetK9Nt7jSzJNmJ9b3ux+heVGJ8GEdy4dhCaOmN3YVppeKOeUKPLh7rq3gyCmIG8eH2ykpb
ihd/aJ7kIB8kouYxiklMeMladCQmblulxMdxLHx5126EulbED2Zvp7GZwRyTdjfIdhwTn2HI7Jbl
Q9Ynh9SxsochYe7VhtR+VSLdYusYH9oImlFjM3nJqsoGzKtHPEjLLbLyXTa3X3RVuovbfmsoiJRr
YAXzjFraIuLo2uRHTnrWJtW4LkG/U3veJYshOHZJDd5YoO7bgz4zBZy0hTBgTcxpWO684cXRCbst
gLqti64pNkPq4+hzqcQDdiQnAvNGfbpt3l0G3ZvRo+5ukFvbnuaVGWTHugktToXNN3QHc9cJ9xKJ
utpXhDlWIrJ7/Fcg54I6OLqmvh6iztsYiIK0gjTPjYacwfLBGFTda5pRhCumlAFygyO3tz08Qzwd
BaXs5tPktIS+4hB0vZaund6wXyzOy6sxa+tdZ/9AzbGfqX5l85igq5FNrvY9h6FtCsJh77HZ6zw5
7v0Mz6jQK0F4kpugSfonTvvW3qiGR0GdiJb65ftgc4zvMfcPFU7sCKjAmmd9uAMuXIJdfbttccMW
QbafzlbZV8vCtLld1KJVDBQj5EsuGwsW4z9xA5nKhPPHob1r2PQJYAoQlrJm/tVBN0sg4ElPB5+h
AF6jMT7UjA1sJ3oMHdU1q/ai0vLvEywjWN9J4ubqgdyrTcztNerqmGZqtdyOzK9QI62DMx+nss0u
wKR+x1H+r2wj/73X408Wkn9oGvl/6AhRVp5/7AhZp//y9DPtf34V9R8tIeof/d0S4v7m+PSAqdZX
IJmGh3Vo+NW0//avmq//BhIJIwN8R3wf1h9NIeI31ZTHXxiWzs5FmSD+ZgoxrN/UQwIA3Y0Pif3h
ZsnBDvM3+wROGt7t//z9n+wU5s0G9ccrzBamz0Um+Ka6jf8Y+8kfbVKumMfJmh17E/fBFZX6owgR
BptXoI5nRlHRcrJRFvFinNsx2PeBOGc9zOUgco2ljuAM+1qpGYRsKlg6+mit4W34W/JPyzTEJdxp
VUOzVUm3Zig3uYMhy61JwIVD0i3TGvWinnngkEY8DI6rrePIZDgCco3lYeHE4yJJ7S9uEgpYfPdM
VjlaIu9fNS94z52vGUwJx7gGCEDvXtWPwGD6U4XtI87XmYyWfZEcPKPiC1DR8Sy7jM2IwM659Q0D
HSBCxzDo9ndmJZ/Hwd1TRmctisCNkPITVOvBByTQLdxuiFdp7KyzZu7hNY/+UuZ8p7g0Vn3BNiv1
r94I/De2mFS2Na9x6A6mk/xUL2ts2SgmEJzn2bumPYR3x8SQEE57eso4UCUfsQGMxNVLchmy/GJw
/ANl0V/OHZIHGadFlTRAVOSwjkMiieRQP0ICeXJG0G58o1lo9SSXVfbDISu3qN3wI2MPsqAe655j
wDXjza/1hpXLnj8p+TmVJODB5JKSakV9rUr56gxZtKhT4NR5Fv8Aw/B9+5PKjz614r1SMkph6W8V
10om+4uczcNUAVrqKA+v2VUwrkrPU58DWgrPdkdaB0KKWLYx4M26baFAOBPPKIxHof6WMc3eCR/M
f04nrQUut2OAo1gdDTikyncgUNfB10RbqWzyZK3riB3FJxfwvKgzcfXm7s3Iqr2ZZu0ijodndmHe
so7fK68elxkNTmDPhw+XXdYAAGMxeMSOzSyAAV0xD/HHi0xJiG5aM63PHu/dgmHWPpp2RuUR6bSG
vaWZ4z4J0n3OKOsYuAX+nBJtvaioQ5l4zp5J4UaAfwRT0KMZ1QCJGMEuI01eBmEvBnsm8Fk0B3/i
maY35UeqrvvEQc0eIuFtCui96NoXooAuaWiCfj642pkDMVNonBVhA2JDSKbTifT3hi03UVx+67FR
LUhsUqblindSuhO1McZ7ahiqYo+deJzSacPjSzwUjfWkT/m+LjHzsyOPyaQaD7bO5mNi/qfIcMuu
9k/kEp1lyIBiUWF3wEz5aDcV+gq36NIZXgHUvo5UMq9GPWHX9xVrHC9Dbe3nO1MPv0xD5KtCzHuO
de8jZ42F1QX7yCE8riXZ3hDBBWvFJ6efTV/SGWRF/jJ3Az7xrNzTk8nUoqawle2pnsbFvmwhRIeU
owbvzKsfcdqFT44xTFhAmJM5gyxPfO414xqUKYbXgqt/hGFCoXw/V9mRefM+igpxCAJOErXNBCUL
GMrmabLM+vGasxKNpf5mAMjdeV6SL4M++xqigYaZpqAvG9oU+2/5PLT2ou5CscqEK3e9ksACeAG0
CcwMrvtmd6uMseyEPC214mFcvLf9RGaQaPeI8HrI2EthPMDewgdic+56yvUSSpNrH0tpjZuqf3Ig
p6+oJn5tkuCHa23LLr6PrJR5oMai21Jhi8hcvOfJnR+PPyY7ffcnKVeVJD44kmGkyHMg9r0aRmbS
oZMvvCG4MmjYwLVa+f4GSES9mJ6tCqB7KnCbyaJfwex01hzgjY3fhdSSlnvyD+GCpDowl2rEBBxR
VeOXhNi8+oKPl3FgT8hRC+l/9mLUfovDwaDN3toLGCmKsXrMoYeuWo63wsy+9B4SfW5U19ZLlaU4
4lLGBSCC/JmJAcKi1z560YPU7ZaYnu+uCivr9538xbYlXwTpRkzpuretc2NS25eZ4ltr5gYoKXH8
oYs2STrvgeMQIMz434lXS6MlsexSoByawcmJCMORenxvcpuTlZ2vSnuErFV26aotDBW+jh5LO8xW
Toh/oPT7bocHoCAwnIUP0aQFC33COIIWw8XJE2qj/SoycGw/kWOXmploNNSiH5QeRNLQj1gWfI4R
lLWsupRrVC6ibHyhUVweBsQno1BfZ3YII47xENoR5X1mJ1CE5EPta2iG1mGoSK/Ojvft9ohdIvVy
zIkYaUKvL7dsZZmi3U9ieqqq/NPBVmSa1UJryx0DCecAGDRYJ5GCjrTzWcwe5x+/aM6zx9jW8JN7
5MmJobvoNqBvThLPwCou4TCXEyHHAXITurXpF4eUsgDz0g4a4nKYqDh0vOfAPj0Vjf8Wj5gd3KwP
tx1unKSLzMs8DQEmqwqnzuQUl4TxIOqBR2oWt0vanid9eHaMSi7ClCki5gwazPBvOC26fmo3+x40
1gsE/7VnL10eaAuvrp5ERHlDpLuAKlyzOUIV+4FXPt/Vev1dy7LYOzzU7QyNsZlnLH8ddeq9H+4q
b4y3ibdGyM9JslfvddwcfeYdgf5kl9pGA0h8GMS4azTl6eq8bW/zoHSc6HStnejcFMnDlMV3eiS9
hZOF77CPqvVsEgAaDOPQhdG+KbVHM4JfqDlfpd4my9smASSgNs7YlrBNrIvASBY+vPpFdO3XIi7s
FeQnec7BELb6kC0ijWfRCHmfiVYfGJjkqnu9KVaTthLhw5R792gIZ5vJ5bLHBrMORosgMapZ49un
lht5NXZyT4/ESengmGTCH0k4oLVWOCkjf0fn6mY2/fVUhFAmwnybmrgv8FWhsBbic2wGY0v5u16e
MSpeTKcqeRw7kF7idl+A1ShUzWS96bJG20QRSLEAXhST36N0+tdEQGWtDf9tri0E1UvdVDyEx2gF
R+Muxzi3kEMzEFnw/Wc7Uc4sHsUepeOcIdctM6KK8+jSIO9ZzzhP7HAZWkW7LwPoXhq19htXM6tV
bzJ8cBlnrQpJx5iXvZvtiGrb4rxkWoDfF1rrbuqqZIt6tx4xkRLec79zfec0tMpzhK8eBieg24pt
4ypi3L9i4A5BTs0oGfkwIHv2tGE8ZiTuXWoehjgc9oarwEDWxuy8rzjmY8KdgY/qPJbTVebCXzLI
OEa9/k3nt7dkZYKgFweHIA/t+2w0zl0877nRLl0ZfMdF/6plxfs84j+L7cs4DFhIehpwo9T8mm1j
p7E5WwUACimU+IVd8jh2dbPp4DCtDSHgZMNhkGxj+84oCBrFeGfFdDFBua9gmywiHk5oiB++17Oy
WxEah+jXSVsdCzd6HVIVO23oAw9K71IXNFfX/PxEgwWjLKlZPwSt4LV+rf1+F5jDl+GxXfeCAgWY
ZpWFbjy5k/1A6PYaZ2Lbmw4uxojPIExxbkgj2w3iWYI1XFoZ0BoD6RoZ0lwOMaZYYIBcELW1nvA0
lO18l0jzl5+89MWxGN1VSdSTEQxXfiLw7Qi+IafYZaxMNDIrcOmZIJm0Jj1nTvWSpSTf+WpSst5r
d1920burqdr21KOxPf4Q8NuGwN356Rnaz73rG9E+/GE79Rln9H2Xuee+LLx97CXPtZfCGykWaCYZ
KK5O7IBJpgsZfLtBe6n1dgeJploUTUCTexVmMBL0O7dz+jPHbnA3PKoPRltBNDP6kxEi1Mq5Oplp
lwA1dX4aaZjd8WGu4AA99tlQI2uDj9BtNRR0yjf/IXfr4CA9vH92Pk58C42hSPNSNqFzN1rksQOn
0OGUvDeyCVaW6DXWcXLnWl8fnbB77F1zo+FnA1rp0hTVsMMqI3fP5OgaCE4BIUaSZcO5w2/YVXGP
xXSR3A3BsOnTadf52TGbOM9xo8VLMeCxyLauOiuYeBGWnjV9Cgn+LmCJsUNOWagn7Nml/mHIkI8t
42YAa8pWA8khcT2HRyM0qIDK18zV+mWmWdcqoE7PwyASSJTYrM38NTcNKo2ZU8rTnkUAkZWY6SKL
mcAItfnjgm9WonV5Dg7uph5ahqSl0NaRc9DTEIGoSz6KAOcksvx92GCIrgRYLQ11RgiaTGq6Pnib
WF35wWMDSp0I2TrppP8SH7icQfEFApN/ZJf6yzs3bIc0KVRRzc8xfLl9bTbydbd3oq9aoFk5w7/o
A7vE+1AMRzB4H1JyrHNKHuEMplK8yIyl+Td9CtZLfW3m2Dg1J/y5TsUMXibjWQcvE/m0YVSD/Vnm
l5Sk3WNtBAc7sSy6Kpat14fLWYM3bbQabbdKL3OM5MPGlrDMp75bh31jbNpBTEdlEwvVkQAVtL10
fPten5hE6iIBkqA9pKPI1mmJh0fr7uosMZdNk6R8ePOzyD3vccjEKfP5EHQMAFmr/RQa3nCVpDbt
1noG17jwMXTpSYqxMm/XFPrwrdrcWHXsbHWpfXJewCY9pR+38yaeyv2sDlW++f0f7zvQtpchpAKq
NYC9tbq+dwXXTN/V7bqGY4boGD6VgEJLgIKHZqpOZZ4nnEPx2neYQuxDhOV4H3fFheKiYfLqO8zB
Yd76Jzut76yBo3ucZxx3gsBZisnETuOaDGa5TyZslRtgn87Kpo8Eg7k1nQvo8YvQd5Lt7EiJRYZO
ybHlLpFvzqQHB9c52XOAtaOY+iWtlAcmpuECwhDyNG+OnB4ZRXb4YnJOX5Zw1HSpW2DjWYcpgckG
u0cdXlIkC2C+V+jKd4XZfA3xl9EOzrpU0klvmvfg8n8UdB7DRCobphmnsAVCQkBpyXObylidS6fB
NwZRQWdO5wBqneUm1lqArcTA0f72meRWV++zp3cwLaue8lU+i1XILPYkE8FXuuvCC6Ec4+cKuCtk
qF1TTh/ILuc5R3kQQ04pn+Q1EZ/lF9hbJrSwZfuSdz8DA3Cfj5+J4k1dIf0tnlXB1e7Uk1utELHB
70zTX2Bn3PCedQslWsQRwwQUg2C8u90OxNbxrzTph0to2YTduYiqeB+hWi+6seRFTfwYbIGsTKd0
gJ9LvdceX5uFzqfWC7ielb9NRtQTD9cP5OjwMxyLfadQR65hvupx16wGgSFrBgYQArXO8n06xa8p
Gxd1carrEo8PJyfZPmA9zGW+UQuiFs9nCbQe6u68kQGHDJNToC3Rjmym36T6bSZd7Z2WcY/pevKh
s8H5/eUwT+cYolYl5J2y19aqQa9ghUWwYOBNWnOVthBXOpv6IZdTGIYLPlW1INTzUsPBndXQTvuO
JRs26cdtnCUb2JMVZ+6cVGIRevMOIDOr+fQGI9O9vTeaxVJnireKFqXlbWB/+ziEes15dAUs/bPy
eFnqg4CqfjUGjW4Eua4Kg8JtI7UWPb0Freu+3SSzOOPb3d5f+PoYQQaBcCUo426782iPlziVWL2z
g0hgLMevfpX8tOb6MY3GdAWcYd6lHti3wgfvZg+YMwaB8b312K3oCeMZXWv69axNJ3fkInbGet40
vnbNJq41tUDeFu5RVmzJ+k/HRQyqRwI+/UZ9/LdHwOjAEfCljUSvQi8un4rnNQ9sR3cCGB6GQWCr
WjAkB0H1OQ6bOCAem1SrRORyx3Le8FxGl1S3yRgGG7sgfIXhSq2sK6YNFUvtguxUg1vWv+pB/7Ms
m+dEOQH+IAD/Nwk1C633T5K9LSw6mYjVOjpRQHLcfxZUndptShkIe8PwjmgCNMwuOzLegue0pht7
6eTtpwKyi9E9hzF31000TMvgql6ZlhMfSuSbWgTUZyv89MtrKYs5jHn1UMX2vuIijDquylJbKznT
L3Ugmtz5jK/OsWVezH/WefRfksLqJwKpbhLld2zX/wsfA1+Z77c24yClCWdDxv4dZcyOPlrX2BZj
9+YkiIkDUJ3/+a38r83U/McmcUWi1ibeSesvLH8zZ6zEIYi3sq42RSBZEuyzkoHbmDxB65wFy7Ja
RVTE11CP/K6jfG2OPmxc/23pvzMW+5j0oxM1LyHRLtpEfgm1uem4m0MZ7Tyw0x0vnPDoh9ozTBUP
mX8aD7b+mllU14RLXYxN0pNWJ+MvP4gVk+kNp8jeDCY3nnrlav0b8BRCb3K8+KPs63uueTjR3L4u
oSVYU9GHM0UIe2w9BKsD/O5zg6zrAvCJi7Na4hNW4M5C+1WL3GR8zjbPzAIGhzvxDwAt/r4REoLV
VO1jGgugez4jyWpr9VniV/+4fWT/ZxOgP82Jtv8ggfz/cEykiCn/eEy07X62v7Kf6Z9yw+qf/H1I
5JEBJuvruTQmMSlSGeC/D4nM30x107k0+IAD0B2Wk7yo21BlY39DonVMCDm+6+u6Kkj8zyGRa6mv
t21KZcDa2P+bKZHp6uoC/cOUiCJX1+F1wJ9GJzKh1Px5UUsGCp+tOU+2ohpB1aqDUsWJyQqHi+Z/
Z+ogpcZVO0j7GPg5ZWHd2OMIeh7U8Suo7HMsu3tGE+foR675RNv8+T5IzyNnNxVlRyn+QPZ68tTh
ruKU198HnPhyg4RCQJQtS9oX6DjnOIGFXLhA9TSoMqvOAFRMn9JCZX3XOLAOhTpeCo4o83gMkpeU
s2eaGXeTGWzCTihNO1oVI8aBPgV2WwH7qslfsc3kMDtyqJXFLpV8Q18dd2sRhGifNkTP4sq89WE2
nuKOXWLS0fJgGwYBuXb+gq3LA/xZOPknvOcfSHH4RbetqYYyPCbNNrgg9kE6ZRTCBih91aHZVs5A
Cxh5OhKINoP64oNMA3xYSZ7MJ+jCad8uabCg4ZDwRYWy6lYIXxYio7QQCeTUAN/SjtXY/SIvvA+U
oDChLFSe+GLfwfjNQfytUR+wYbF/qt5R1l6DOGS8oGSKSd93lDP6Sr8g3BEcDCSNWWkboRI5EDso
B2D0NehXcSbiwFY+iTjsI490qCRKLRmVbuIhoOQIKV7qjEfyk8bg7TI9MU64gZpFFacx4RgJtK6P
jEU5WzzFbEi5sUcDjHC/qYTYpJD5nW5Mtg0c7p1BSQA7qITTBzA0DrLvRVdC4leKUKe0ISKmFVzx
PNy0JZtcw2dyo3kg9PW8nxcl+GhLW5bxeNSGcB0Q7ePQyuYIPUpTylSoNCp41qR2ka3G1CRmhpDV
XvG2oCoib6VK5woRvEaEL7TnVayUsF5pYrgkajzVAybiGMnMqUGPB9VYbgbktAhZDe8Z09vtkH8J
b+l3A7x5jFwIcbNS5HSkuQCJblBa3VBBWVZoaTf+YaRIVU4/nHyIuSHRm1WN4Jco5c9HAuyUFiiU
KhgjD47IhFb4MGsrA+mwnJr7mvBOI/Cvsums4JzZ1pxBHcXRQE3ZWeqtvZo31Ysd6AQUNfh7rTQj
xEV0y1qsiP5ydSpFM7L8r4yGy4ajTdDF0GDRKK2g3IIDZ0pjxO/kYRgTBMldjWBaIZw+4UY4dUpL
bf+dvfPYchvrsvQToRZw4ackHH0Ew2uCJSmV8N7j6fsDs6ozf3WZXj3uCUWniCAIXHPO3t+mqAp0
aAvqmINwq7dqFF4HCrAW9T3Rn6h3fUVFchm1dpN6TuyOiyAr2Urjcr0lFi4kHWVzSlHa6Grdy1Kq
W4qa2RSO4/w8pvekT8vNfVTgnUqSoE7brzAmhRXSyEVCr+SLpW8crV4/6H46MScvCFMkeKIPjIhN
QyXX90KBk260G1a27VI25RFBrbmW7KdEP6E4WfZGqEcnQ4w53RVUQ2kXFV4yGeluptnCScd1BTqe
ygm5esGagc9kV78zrTk8X7KeiN21euny+WDKlKLN4mder0SYjXUgzORozeofI9ZfTvWePmI8UHuJ
yhMNcBcf+vd16VmoZlpyUMZp2GkpAnKBw8uPSOojny3dx/3S3AAjIJlBlBnOYeh0rTngoBt9awCq
GkXvoUFTTHCx4VmtaQWFyuTJ9gBTCmbyEt91Xapw3UuHFjjxEQUNcQ6NCQO/iM6VjQorjCvdV7Xl
kDy2BnlPwIyd/cIEin0rSQCcgL8se0Z6K1MGp10wFBjdcE9JlXLmnC5ABqtY01a6kjZF3DVkkMOk
iz5FPiZ8xKGyMN2BbO47ObvosTJeYzIjFUObnusEA8NSNjSFmI8AJmMEWfAcAR6j0MNwPuA1+Bpb
4itq0NdPFIVVH28qrForehlSe73kBcugaDbuCKf09yRbGXSl+lc/zR4CA84KW6PYBX651cPs1Nqo
AEczCDGYfoaVvZwqUOYIGfbSLNCVRZnOd5KEe7M31NO0ddmatgX2uFBUXrVfpalc4R4YNzmb4MzE
qK50PS8/mCfFblblDP12jpZxCB3IQoYrDTrh9rOARm8M3lob7ZnjHHB1kmM/iOxsFMBpR4wr90iV
wcLTp9JTvQ1GuV081srEOxBKAPu/tz+6OX/tktn+hXjBsUX1bZms+o6ja8PcZtpZ6nTzkiQag4FE
so8uJ2c2sed2zfJjbZWvSf1nbBXYxSUcbDNa2hkyrEMYxobo5jSFQM723V3I6xyS5Xkd62gnDIZW
Ai4of0++UTRHkkFQ6+aaO0mEzcqX0sgOaohBXgh8nVPRlEgtVeau2KlajlGDjm+HvvCWFPZLhIlH
b0WBrUN9J3VodW5hWuJ1KJ6lZbx3o6ALm+Jpi1WAq6uFGzQL62Od6S/K1iQiy8zyatStgIWFesLt
GAW4B+ZzU/JFhGHspJie3olywMlayB+NEaeOgmv+G41xkieqb1WIWq6T547ADWtwxKZbFNZSBnOj
DoAdxDdtVe37GGcvPc3GK5Lh76rVqW5mhwlCVXsJFgQF+xxK0K5orOUlt6J3IjDRfOfVRW9UK8jR
9DqaDdvUbslJZVoH2REeZ2lKvHiNrgmS8XoZ+0vat5fFZOdoL3iQoI1DtLXtxWfOIt5V2mwZrRXu
x8SCzQmDvIlDf6w2YV5VvM9q2rh5zBkiGfNXO9KUKoeVcbG+rZoaXYU9KQHlie8xxqWTlehwOJRE
9ipq+HETZa+k3ND76MbumvcoHdq2HQ99BDHbFjhJzUpaT5iFfkpJPT+xEONDIEc3zOU6r8mfq6F8
mO0Ko8JqPWm0xovaYwxZ4ECP1Ic+WyyLmKnKfoeRrd6CgdJn0cv1Tsfz8b2kw72TR2l6DhvQSQqz
CuO8fm+lrL9QBNGfhuS975aJtqUS7zEvYTDomHDyNkpOXKCvXDvdISqWKojS5hurRu1cRbYaWKvy
h53TzsxIMO9Tsj4UUlbTkz4ywXKsMdhATpno/frmEl9LErMSkrPaAQVThuMB1bbXbeFasp0+oUYi
XiJEXbAFcOWYocyEHICl6H2NanOfGCc7U/zajjlP0OcR5YVL+k0m2qveIr4eWV+oXEob1VX0yZqk
29cla6qZv3siJqyGBbwYzY+q2bJeQtwhNGUGrPDw00JA/Vg7BvJkZsLHEkTsaar9KBSuGvSvqisj
4hYj1RVRYy+rGlxAvShwibcEGXWvuPeBstDFGJWgWFbCDpYrmwvHqG0uYBMbnJJyVXSU5deq+spL
Wk9ia+KmvfyaDMBA6F7QJ2tafxj754zE7bPY2KB2H76vG5zBCIvzjDHTT+JXa4OkPm5sGouQoPsB
V+kCN/sfTz7uxpVGN/n3u3/9r3blbxSq8P/xpr9e+f391YO4SmLIcFytPx6v/vUU/Yvp9I///o9n
H+9qwa4fFAbdilLSsdluUhsO7ePh4966oWP/fu63tyRxAaD28fJv73n8hPVBn/3t//z9Y/+vXp42
Qi7ZftQDdb04jl1SHjO0usu+3+4+Hv/9yuM5Oj3SGoWHFiQVnUipKY9/v+Nx7/EcsgWbWure1pnz
kALQArD19OfjJz5uKjHip3jcNYqJ9zAkVw5LnAncZ5humz/xR9PWjZtZannsx6g6WvoQodwXaP6j
+jAu67//iQgC//1eiLBobEakDHj7sZopBZbduTg+7kkbQoaaD9aPanMQSCotw+0G5gPZfGP78fhV
+CwxWlIORfPNL5XQuh8fLxC5R3tcghwhzxCHY0RkXAhmjTpctxMyDDZT7uPe43Wxarz+ePLx2ET3
F5DBtv/7LX/9iMfjf/ycv1+vunU+dGkeuo0xMjsNAOOHJG7wEExHsUZEUhpEee2y7QD0lgL4OcfQ
v18aRDTT9pW2kcTr5fZtPh4/7rVSNDr2CnDg8dzjRtvw2SqjPDkT29ehVSDhVYh+gIjEGNAHeRyD
x02yfSN/P3wcJty2AhvWbmgzNDHbgXvcPF77++HjP2kA0v96lSIbM8Pj8eOVxxtTeN/7ULmGBu3s
iOQoInSMPXJ0z2631qBFX2yFmjCpL3YP1SErLlMT3jTlO92xoFzHcwOwQS6VgzAtP+oWkn1FQEao
W2WSR8C3UzK/LqSiYJCjYcIQoNwxm8FSr55kXZzK5N2Edp7Jtm9K1bHG81tr1fcUty4xBckSoKP1
DSt047YPer31eg32qQI6X548nCxN5rUgFrN6dBkGb63WOKb4Myr/7NbEK7RNayEcXefTTRM9ZmQj
EYYyo/eRB3lNRqwY67lyQFtn32CoORsiAq53u+yJTgnT3pVmn9ZuGLnxECHwkD77tvkCZPk8zp+h
jKiPLW+Wl2d1ML2y6nwKDE6JxNzQilNl1yfyCfrTTDhUP7AQVFs/k7FzFikfgh1M+TFF2tEkAG0i
rAOb+5ESUlBp1tno5gDyRBCmys+5WF6HUPuakvi8tt/VgfptFJ8VkVFOTemTr+wI5tPYaUejoAJa
azQWJrc0tfOw9IGyiKCtcPfWMyZdcmeIrcvz6zgylUj7WcGqNqGw6SrWAeY9XK23saieLUTBddwg
FwvrXZ+ML6yDLxlchu0DaPN7n7mVkQerbJ+H2TxUxfQry5UXQ1XfWlu+EaX3JIh+a4n/STNEnjGt
zxIWr6r+MQOtkcHj5tnAv+UN3sylTsgWolEamsoTtgO5ig9z3/jyxDlJ5dVUXTxZ+8pVCytIBT2m
y4woTe/zM9CRQy4JvzabPR1WTLFoWNT+aPb1ezTMpwrlpCGj5FESX1g7bG3Xxkhxh4hAK4x9j+q+
sefnUNTXDJSMYuXHVSov9sxv19aT9WH1mV+xCigN8yjpH+Tp0eAT8NRDWk6618vmSUWrmRndoapq
PwO9IkXLiR3PZVHfiKEMEkuc+kh+IiTlNqSAYiJcSRjH+0Txyu8x+o90ITZB1t1uICpkdYyZL0aG
arH4tg31RwuPg26edau8tGp+Li1xMIbkklk6ipFXtGUQtSg0Ryb+YcoNXfJJoOcHlmVTZqihuXYY
NHHKNHGsq/bcWKpnmaQq4hfTBR0prZlQthKUMVELkPZ9iKIVQDn013tFeT0b3rX5h1iQZnb92QTI
Ec/Ci2sGn25wooVEhHDfNN2TXEaMmcnPKlGvY8l0ZxmHPnxDbXuQJ4vLgKXmvJz0rbo39sdJpUKh
neTJvKfwCDJjPKxp9G0WIwmV6pXywZGf/KXP+Z0d9U6dSdeiCsjihe7r+ix11jHTiNYpyBtLo+ex
kT0YiEHdHkbq9GLWXV1prlbbv8u1dZIb877W2jEFzFejMO3N9llCnjpEA9QLRLANyQIJdm9GqzLy
GaHYlGKfW7JrVk7fzfjPtcfZ2VQAMbojnXIObSBx8hlr9BwP4xcS75Mwc4csCKfuBT9Bfk808ZWL
OZAT+TKtwNLQO7aQu3I5fGvi5blK9Q+7KL/SvGfDHwYwwz6A7/iULfcjKoy6rw6tOZ8y2mS5TIVu
puSIcMPqbxIQrQzVrxnSZx3fraJ/Y98QKHXoZ4l1LJUzSEkiEqtzj/52NKN72OuHjlqI1p5Leur0
5D0gsvSCiKupGd1T7TWT+ieB4T5dz3PIIZbLt5rNQUYFxtbXJ4lDXAnOJEl5MtPUD5UoKGsDo1p/
zNU4yAv7gvf6eUhKN0MfrcLVi5vsCp3xZozmneXrU6hY72MYvmrwx82oDCrs9ZGkBKEUXsZMetWz
bIc494IH3ddACK7DFhQlHTL0KDXebrA/8HEQ1RIOY9xNOQ6qPj5WGHRB6lAYVQ5xGd3hYF6NUgRr
njgDoR4FIRODHsQs+WX8bc06E1UyknhokYKZXDDs0iQFIWIPgNeSyzSlp0Uzbvjn3tQ4pSqea5D2
TpVOLoqonfiuNu/J1DidwUYPZa0sI3wVURCGeSCvVVCq+JDnL6kdg6l4bsL1WAvLD8eV+Un2Hqe4
mr0vSXzLawQBOXJ+RHZmexDVwCjT4ZnCr6D03iovF4WzIByXg5ySAdZ9hVb8CgDHXfT5QCF9l6/l
vUrGg4oACdg+EuHu0L+k0N5RXGDzYNysCJeJSjcEwNGfcDsVw3SSdXA8sXYxjInsjz7IKpJqCWzv
MdUqOfvysTjnZeRlWXJEgeCmffiJ1+kPLco+DQgEYVceCC/anLGc06TYmMV9Taq3lIpiZmmebDWX
MvdtojXSV1n3E+JI7OnZ+mG2b1N2a0I6khjdXJ2Aukh1lf5bA8MPf2/JZXTV5HxnqOJW2nc9Hyjs
KjcU93fsec9Nl78mc3SokCOEvXCU9Iq1zlbrgNwRlvFbxXWM32qr+qjqcK8U8T6MMVkm61G3iJFb
0ovFeLIsKIQpC1+0St9XYEFNufAnKd4TjrjDMU+VefViveJMJmgqES5/sanV36y1vEVN4ik53umM
EqLkCWM+hKwmQl/vq3Oi625/KE3DbaILBuqdZgx3BYtXqLLE1MajoSY3Xbu3gsgvq3PqKnPzTPO1
WbiTyF383c7czQf2Y4Eh01nQnUajchkz6vfFGS9Fnun+kh2T2ThUY31XsahHxRa992KTo5jaN63X
b1InHzU58ywITk29F/XshvnnArhRjpEMkaRlxZPTFfOJwvRSYE411v1kHGfyGftQHMphudSthgaK
QKSw+c6uOdeOM9mmOkYKy282Kk+zjeGLuzCjkUAHlTY6xmV5Whqm+Eb6zm7STcznLO+8BvTOUJfU
wWePJLhcISo50ainU6605n2VxX6D9Qj7o1dqLL+iwxAz2A2Vo4g6sFdgWOUPKwIOoyRuQfXcQLJN
UOlFDluSEyfHtkIQg+uT8FTU7LX+bHTyyaRHU+nhoSz5Q0M2zlHlETkUmt0TKunTjIBVWuafyD/v
hlQdVuU9zdrjEit+NiyvibGeDYvCLHVMIyUMNJWBrWTHllgvRdUPKDVdQvNoDJMnJ7Yy8xUU2Fnr
P8q+PkN8ZTzK2EtMbk5QkMYWaaHKTfTzAc4gAztjCii4ckM+UcUGOhMlOl0cPA79bVpJ6NQqT8JE
TxcDvVjoJ2HmC3zUmsTwnb3MBKFHUniQo/KSNyy+wZ5ScHobtNbXQ/jwUBuJRq2q+G2t+tus1Z8z
tncrxIplxB7dPQeM+a4evnVidEZ4sz0bnoZ5sZ08KVyOpGe545bAI7NSZuRQFCJtdOWtTZGkg600
15pfHAbVpyKGA2l6gdBM31D/pJrnqHJxXtL4pKbLPSZRZo3mMz+QVkp0lCMulS1+K2P63EJdaQm2
MBXoNIydF1cYHs3KmWwSpGd6ZpiW4hjSb56Rp9o7q15TU1sxBdvOYtVeMzzl1PIL4JslEixdnU+y
Ba3Hmrwh0x29l5DHEOVUy66qwEMYCnfUErpwzVvFZDSvbtJhaUZAaZCBNZcEfqWzU5sZZ5JxhrF2
EmTw8NI45fus77xRRiy/Ilfq4pcZuF47MUd1eOOm1E+qGtOu8SS95Sl7FAvBdAGRRAz+oNOBUlnj
dweGb4q9IWJrFf35sa+kHQprf1Vl4rXIq5wbUmV1QhmxiEA3FQBmRe2q+PNM66R3BFlLsguBwg11
26cXNsa6y3h8pFKJ7ZceCtlTWJAPcY7sdaoOESoUMqNtO/TUnNQ3VTknsGW2j438kMZDdcjl/lj8
SqbCAz8T2lguhOp3MLCkxtfMNoil8SVW4s+qosxay7fGYtnA4raqGcXZNdawh5tN1ziyVu9mqGW9
i0+Az4GPf3mdiahrsPoniDjHjj5aCu2lYIPT8iGwn0AfcQYzd8Gb+QBhF8TVGutFhfE51NabKaf+
mBFJlJvncCGlUUfWPf8gQfg9G+yj3LYfdfE0bNsjGc09C/ihp65tkxUqL7cJhPEMEkOftVulpbco
MZ6MmFy9ZnNwcAGl6aUaez5H7RRdzNDenTRV/UZO8oEcF+rnraL6ob6y8oV9aqs+HWdoxiP0DRZR
seFn0zaMGQ4V/iC15MuWKt+S12VIrJJ6xnZGwDI1nJSIpWWJPdYo51Y7QYR3xya56DUdX2VECqnQ
FjBcSBx+Z3c+W6A4EcEoiD3U+qDuMjh6rT/bwlmX2kmiyI/yyLfEzMbFuFMLCDTAGyP685KhWY2X
V63RPAVcNKFy3oAMqOxs0pC/hRiWMuEPmbEbNgKHoV6xk/uldBlWDRvaNwsk6sSEtQ4aPrtln5TN
vjWoygg10LDdJWXlAUplszy725eHMhWJ2bTXR0LtCNux+cnmVt4Zh2MyUqOVnqJaHLTYZkLtYStB
sCYpQWGlDxku9B/FH8xWRAV2tBCrXqUARUOqOiJCTGX3cfdxE29PErpqOVarZoShZvAiVjI7UQJs
LyFF2NoPobS6AG1r5m6ZPEFoz7TmokT4C/TJR/njt2rI38/9Z1WUZIy/dwN/iGQJVt40651w7gjP
67JvrRDZQZ+oDv3vAlpDXX6PeWHhgFBKUqD3saSZfSKSvVEaTP+vCpvWgXT+q/qFn4v46Mpi2/Qf
NZ9HSWfU2bwTWNQ6ciW5vV7PtJX0a78UXNfthtTqi+kzMmWFqFxYmNOYGm9gbLChNeNnXNnWYary
0cEcWjyrev9eVKFEYYclkVrL3Udak8BZhed1Mq3dAFH7VIUxAnBjbD+TQuLEjErz+HgY0zzKMJy8
N8NcXDrg6lwAdvsZp7bl6E2eHx5v6yPNN+bQ10Cr4JIdBsyrNzbWym2d+i9bY8MGCCmDhGSlfsEa
ypvpQn2agO6W1jrE7AZvJozoN0mNHLMm69vsROXmCvqublwRzbG3aFVJvWddznrFSJw+mvA3E0W2
NxRCbet0PKDCnl7kssyhnNU/knKif7PaXBTFBCum0GamuKuuVzD18yjzFaoUeUIWX8MnfFaa4gUW
iOoCEOmFoXjZPEuv6tL/EtPSXWIFr2ahF4TnheFXbmLERQz4PuUWkOxcWU9zMWKEVTL0zmxXe6V2
esxtg7axzbCxwiIuGPh0Cpwx/iQl+5kt7yPe18imV3UmFFyKjpVM9t55AaZFNFtyIDeCSkHJfmer
lKJ8dkOF5unNstAiuD1srFmCwHXWS6Tm7HGA9ENKT90aVUFFfpyuMWDYwsdC5k+VeIF36cmmTFRp
T/+Szz3qB7lan8CQbXaMw9JeRhQZCKdPK4nt5SbLSVdXG7C9FBWJQFv+KF0/E28Sw1XdNMc8fc7D
isZxig1uOgx56eQj54ItedXY7Y18OCjEMAmw4VYXuzLAslpg0+rI9mW5ogQ2dqShLJHDIzlZYy8z
sdd1cSBRuUlMy13l1hvpqVCspRS4BAWBveYvg904vRVE4+/kzLIG754saCflCtGcsO2Q5m2V2Z4B
5qJsIyeVIZJKyQFkKNmJHUalb1qPX7LBs651bZCh4utKOsHw1jHMZfvyW1Mg4Uaw8E1Vnyhy6F9F
+IV81cCP2CfHhVlVPhiNignxFClUAYHdTpihpPpNEadavcCR4qs9Sos7049NGJ1iTysosnmVlXry
K/7hNH5tjSf+Fg5Dl73N9qdoX5kQ8fLGE0U0AliX4aUvGdmVzzTZFCwYOiMsMYbp9UtFtuUfdFj3
uYTvQvvOPeWNtTSg3Fy64vgR+tFE6NVGHzrX1TGpYvIRsejJ1rkUi6NCv1cGA3ekUwNYhQbOSl0j
cLM/zLX2Y7YWsoz7P9lQYa+3lDNy07f8OqnWWdeApNa3CRpep/SfrJGor1BibFA2oq7owrdeudXM
Mb0NG7t9WpAF9RayqOLbFkGXBzoQLq36fJg7WebHWcJBVTc7GbtAbfPOqyiDlaBPCdCke4XSrDX5
LRWlWinXHCsdnjNlpcOqAm3+jETJlS09aeY3mbVKNZ6yrmNnMIF6yvYDu1DousiwzVdrEcjzW4Ka
56NlNM8LiK01NgO8eJgPlsGtqMpa2qGi+y4v2BV19WIb1atWqWy4yVuSGz9f5edITIHcnSrN9tdM
Pqyc/vjboJfYH2mrUHSdTxh+L3G1BBvmvHeMyPbsedyZU7Uz2BnXDsNMpgXg6EgCaOMgQSNDD71Y
2V0neCVfxuFHLfxV+ITYjwym0fN2aSvCz9USm8GE7+bPWH5FCB4p9q6+mtI11DZ05zWHuoKY/yf5
GNNLPe+lydXqQCc6VD3BnCRsecjfEuvLSr/G7FfK9dHJxHOUhU8eya20tmCQzfkYBdhqN9dIhvWz
hu0/vi6s0dM+3+fDmzpOx6TjwpVDDyGXN/aCLom2i6NbO68XIp/POeYaVhijFHrwef2t1CBp+mdR
Sm4GOrLM0NXWg6t/6c1OwWIIH44V8x67Mnjn/hJOFtGN1c1Omu9YQeU3xWy/ocakP9pda3O9qphe
K00+Ua0pmS3GoX1pMW6qk0SYSI1Jq3RgN3pKNCGZ0Tmb0+uAlmFEj0Df36kTJTCBXA7WPU8vj7SD
bnwiGVMazbd6AR0FuGIwAN4xOP4RLq19t9SpO5rmODOE6fJ3kxJsB4lPkzaUtSQmjHSFfi4GSsuF
AU4eu0L+0zbPuEuSH3YN/Dnd3jAprJ7mSjtJBRYthmGKrfnFXg3xU5FYukB4UmgVt9EprDB/Z4jM
Pq3MPj7eYTTIcVpbq18qfET4kuV4P2nEYhcDYixTRPUxH03T7enSsUUnGAXikPnaWEK+qvbyYkzJ
NSeH6W63XeU3qmHRnq+br6oPD6CugEsYaX6JZJlxZ4ucyPIBZG9ZKee1E9GbuYIpX8wa5lrzYhnG
ACHQ+lkmeXSPel16pnALc6M8VEsMsamU8pc2LfOXpDvJsPHvj2d0We3dWbFk9/FaPhrWuc6jJ5kZ
BRNoc1zM0b5A7WZbsN1jo2ZfOgPb2iLp3+lA/RhYlvdevqYAOsvHrYxk6dQtcNNSK3m1JERguxDK
xNHabh73Iim7qnpjB4NUTjOz+fgnEA66kymkZkOJu72Gu3xfqdWvuqQIt8jEF+OGO9fbzePegrlt
l0d55YHGNNj764gC+1ZimMMtOCf2hfOCyoJGaDOLXIaytYdBaoUdq1woZXQGaBZ083I3B+iwGY3/
/cN9WIbRyEQj+Szt2tfHUywAD2M6t7cUlmFagylQYWBDP96yYnkoJMX2ihlD/uMhEQav/18d/n8T
K6VYqLb/a3n4lUSp9ns0/Is8/PF//kMfLv7NJDpdZwFO6ruwDZTe/64Pt+ALAd/RQFbLugVFCHPG
f+jD9X+ThW6jJheqJSycFH/rw+V/M2VTJ8Pu/0kfvlla/qEO13Xd2KTpKkZ8m8HU/C1aysyRtWrM
1tj/DZbsrcOK3kXavW+ohaIZO4UFHkoCBgoMbVnzpCjzebKgAMiWhdJw+krM8jCuOv1+cUK5d11U
G5PoULyGFFj/cWj/E38Oh+r3vxXOvYYZQzMsrh3lX5XslaHWOuJbJLhmdWiKfuPY+Wr51GjRbQLE
pq1PuFGD//6XKptF5l+PEN+dIjRhINYHMPe7fh6TyoK8tPUEIkzIZ04uDYwL54htbZ4Zx65H/dl9
QzPr1NlRDJcsV1+sg6GSR7Ambi8boByM8n+KnFV+54vp2znFCUVTGG+08buuH/+x3hL20nrseTyQ
zm4RSVdCxCfinucR/gFNAUnHmkcGz39/SB4nxe+HRMDAN0hq1bn9zROj00cEFLqQCE3ibl33B5r+
O2NMbgPhI8g9Y5KmKLMBtXUNIK5ojlH2Jlrq60iaaQPEv2jE6hQW4Sq13bOFKDadprsyLzSa16/q
16oPb6PRXVJKN2qUPBVdzrCqilcVEXRL+LEEeqI05L3doZGTFRS/nMFpupcL1hDJ4Mv2WwIpOrPi
vTGQaBPWzriab9ZChhi6DWuEtmY0N0SuJ1U2fdxuW6nL6Sr9jf9+r609ifKnroWyoldArLr6QFmY
Vac1Bawj0H2TqlXKE6y7lvXYcOePe9eYcw0RHvR+QZlnLD+jDoD6WDfeQNDVztoiYGo2j7v+r8y/
/5oFZvwfJ8MWBoqXhLPUNDkltkvnH4mJqZCFktsRnB7jvmSHPIY7dW/HEyxjOt9S65ghMcBklrP0
3dHm6t7ieL+8G/TxbZf+nSaDf6ajCHFGWclRed2KMLRRv7f2bvlIWLpXOEGBMNPsIegC+rebVo4Y
HFu72cdsa/49FygTVj9PqXWnGATBvkRNA/s9d0XtzcUn/LEkIZVhckHzGcttq+Qbe4kMC5G8ZMkl
F3AzbnLxk75yjxav3n4jtehe2nfCy8sD0pe49SgDaOYhZAXUe0t5Fqm7yEA/fewEqGCJEjMAEUzO
nAZxhZoAgOsBt6QkP7fgx+LDUN3K0mHhYtMRaV1C10NKnLWjhR4eRwOcivVaJzQ0fdEe5RpJ6HJq
2YjZpA0da3b6AEAsYOuDayYBARx4xoNFA/q7l0L6PLQ1nudpLzqc636T3DjpkvpKX2e27+36CV1m
jl+i5LBylPCqJDBHevgva32eK7GX8LOMbFDRmivTs2x72XhdQAiMHuE0erTv/iDuYDD/h3GV0ez3
MW47fWycemiymaLk7fV/nD5zhEW9Iv3Lk3UYmB/m9GI3EcxqqET5LlGlnQHgLLNISFkukF+g4AiA
7usFH+4dxfRtFZk/0vk2FsadmQ6rhnG4fzNQ1ErzSymNztwIj5owQXHUh8e9Mn0YisDn8osV716o
cmAPT00RQTSrUI3JztKpQQXVSAIAhQHUVTlf5/wXGRC7pSeWLf9lgmwsLHwvWeaEUCboFy14m8Yc
e3bvUHGVMncUVFpedXpmi0MXR8LKXkbPaf9jJapbvoryeS5eJPPJzimcB6y7ocbRYYdm3eDjYbdJ
IMiQ3xAI7szZoS6maQoyQ8z30LUndXVU+0m1r9DcLaBSelDkz2vzJvcv2vKhZbcWxawu6NLrH2ry
s2+oQ9upM5nUfsoVvxNldkqICZ1pqUNn+jkXBOCE/1MWu7pxAP9luDZwf1lYw1C3miwcfpvjE2BA
sW4WhddI6/e56FrXrIXpJqWq7Mio1U8w9PKjlkicfwV5BQx7cL05iWUa5sqynEVcPcv9fLEH+wf4
L0JQsunPUBdDYKjDUe/Cn/kYnnVRtfgyCvRP5s8pGa1NX5v6fUzCkEXZeBrh9KdL5A+l8kOyJIrt
Uvw/pLmySPp9vmZNpWJoZ2VjqSrT9m/ncsrQrCUJQkOrzxsmCDg0gwRlopVwnXVb6k80/IFbHFvm
SB6QOROdMIaDN5v0CCyjPo5zSpRUxdBf6xh4M2BBjfZDipWL3GHyIXho3hKIzIJyhNT0A/C8ftdL
2SGOzCdJo1zDImmXl9LBThHI2erq44pQcK/bbpdZ3iK+yohOmW5UPW0cBEllwRWFgyZPtZ2ZF0GT
Kq6+BSld8y1VqRypY+WRFIx2FYBXel07cKyW3riEeKAVwqO6tzVwDFxRNKjouGwJTvIjy2lLdYqK
4hxDZaAP2WLDAwFAAJRMEFS6JUIRcxKizp+9suEt/ZYbVW4JUtWWJdU1VAdaZFSjBHWBU5OsrNAh
N0Qi2iLIQL/8qAQweakj0arIa3tnK2SWbfg3IcniaNWFtgeVlZ8e+C4rUfTXhfY934EECFfA38Cb
J2QrvespLYSljc+WDaNHS8RTmOviSRfWG2lyBFTacY0kYQQzXODNH4gWQ/mTA5GTWqZrzQJkI+kc
Vn069LJkHBmEPDbe1nMqFcPTNCzvg6Key3VqEQbir8VkR5OqiR7KklukEhyFhLV7NtvuQy2w2s/q
cO0ntfbqpuoJBW76vYh7+3+xdx7LkStblv2Vtp6jDMKhBj0JrSgiGJQTGJkkoaUDcDi+vlZkVZu9
98q62nreE1rmFZkhHO7Hz9l77W3bJsz+s/whsc3nmJHaF0Mp98Q3tIj9eMCJv6stp8PXh7074Xq2
+vurabCh/6QqORmZpC7p059qyoaNgYPhC06Q3hfRYMIecNONnVvilAFcYR0BV8uGbJk3KRTc2CuX
vq3aE+6uF1C50QayAgdGnXzqQCM6gz22KYZEMyvwjA1dmJYUQ/h5YYk0zw8OolMZ2sOu3FZd+B21
Izb0rq43bP6yycKthecLA99BlPjyy0RiLpREuxTbLrc7nnHHZpCWHOBa0DvVBaev+zUX5GjOZbZz
+uRZmFqvEnQXi0pXF3ckx8Ov8UfmfhduHeXQQXTjvVu505KJco/HqD5joaeVU4RcyWPAjyZ5boDS
kJ5CyuM8DLdGWhEhSCk5JrhRCgqPKpqIzIrOYhILi7YaiTvDKwCgfWW6xYq7+4uKoYCRpXLLFfLW
6ImPzGNPquD8jGAHZnnULxPddqsIuUTtN8sqlhg7Z+B7A+GKZFf8+MGgkMVk7apSDgOvHzIG20Xm
4HS1826XWhCd7cL61eZobbNxYKh5KysKhsqydiygjaqj2ep2h2KyH9HtppxRMAUs2ymZ5Do8G4Fg
s2ny+GHymeYkyEFWke1SyZvlV8f3dAwTGpRFPkooBEb5VNf074f+PhzZfvIOS6ghCLWnvf09iSzf
k7oCWns2DvVoHpmNWaClQoLbtA/l23gpQQYtHHSJK3cQJMpweFbRWG+jaLw0nYZWXK5an7LHqzfa
SZkxzTMpIqHexGQXpkxPdolz831Gst+kTPgXWPeoybt8Qn4o1t0A37wuEcGWcfsauLhkAkcc2a+t
tRUEPFSyXFVxwbHpXDPasU3Uvo4wkKmjGID9iJxhts1YpSsl0xQljljHaI+UqOGBnnid8wLryqWY
nm5zHKk3bj5kW9Vf8jT3tnOlHZ4sSBz9zLzN5ycZKTm2molNUklQWjRrHqqsaVbkY7lz3xzaaqw2
NolxmTGQ+op4hGhQRdg9S6DEaJVkJl+TlcHBYwImuFOsspamADEyC4A4GBLJm1kq1nPr4BYUkmTZ
hJk06vAeqc3QpwtXHucIVLrdEtZuQo0AY4pBJ+kEkw1PfgcZB2zcX0MsRwvL71HOkyFCgGu3ryFY
itB4x12UryayXhadklTJCVtJs8+gkfInwC0ZOmyuirBEzvHnKnmeGnwkkNLwVvvqlW2byLCEMWIK
txg0jLexxx5tCXophhvtNieWK8XSuI2n4ZmSBHPJhC7NEGmGzAqtiIeHHHHUsI7rFnmioJ2tKsSv
dKBjhI+LeZYwd7R9DoNsZcy1QIrFllyG7V52SIY6wgtWnrCfpkG9FVq7Oz801o2S0d4AfmLyLLD7
V3vpNCQuV1JCO7Ku0WhvTIhRrM1vV8fGSsJiMr0oWnMXKul1du96DhkHteLeny5GkvyZzYphPaVj
4iluFAZXSAVAc8VHtut6j0jJsRgYXPvcHFOgOXHuj6uyZsYkSzTOdnQk535jdmZMpQ3ZvQHphTKt
24cqsm8TLVBqTbWc5gV0HNtCIwI/FnpL0ELO7VaGkcplwfO6bMrcXQ/2MzL/fj+Wots4QUMgaE+a
mkGDNRlH7w7CZiRN507EkbMkRYPA6kkOCxU7w9bj/OXiKbLYA5xakwZ0S6FIjMDcBiL66EZaDJGp
QiK9GckkP6ZVGE+YzLi98LHS3DcOOffFh4LWMwb+0DvqIj1mAUxoo532U4E8JepmiwDR2bq1dTHB
jVZy7IPvUIsbn4gMl/7bowY5GU49nP7+ijo7mxPjUbqYwhOz99n1104RmneRB4/fbSKUIWazHrWn
1/gOLlEUdceqNq9Jbpv7ou78+78/csrV+xgkEgoFCQiqYNLNPnFbKn15199+/P3V3x9thooEEsfW
mV9aIRFXVLX+Bb5kmbcYDW/dd4V9VF08r8I2gMZEwiHqbAIQqIN2ZhOBMtBZeqpAgxEydQ8M0ibq
mpCdoPYZKTYIM30PPkCiq/IAu4jtdpyjwxy189puSwY6Qqy9NK+Rxfnhxk1wlJXAcNUi48i9S24/
ClNu7TyuT0lJhtvYxuPWUy02ZK85ElfKjTSsSY6Ns+6BN4pREobfSKTj0uhgkWICZ9atAZONJaNU
MRD2XPvhU9XHxp3fJMcM2Nhk1vnnEN6cZTLxFxONqV2mrHTV8XjiKiyuVU4khgrb8T2Im7PlNOtg
qmxmi1VwVGGBpetG3jVb9WHGY3eOE3hHVqOsuzHN+3t2I/Cd8GlybWbnmprn2rB2eQeVOuBz+Cr4
DHC5Adci8dRdA9CFup3Fh7LSEz0x93uSidqFuNkf/HIIGNAwDrQlMzUz99tjjlocEG5OtVRwfrsE
dSEEYKc1oLhOfpWt3LlS2EaMEze6+eQ3hGklBbamvJvvSy26Q5zY03Hqc2DkVnfO3fAUtD7llzK+
SrOcd4OOg7uykf5d7pvVLsucj0G/u3OA0jGvWSRNg+FQIsE0MvdSWaCystsRKREe5K7orkOvWePo
P1O3HValbsYnpI5XiTLRK4p27fd0TAaCjzYZR0GKyTad0/C+crqLbud4X9ESo+wHdZZJCdVOpC+O
ryZAnWG+Cke6Yzotl9PArXdiYuZH8Yzo2XyxTMfbCaigOQLKuUt3hn6AhaixaVjbnvWOoYIBt6xB
F/rPcahDZlrmp0ypi039Ok8VUZzDwjDVY9g7IVYcfa9qK1470VGJlAk+2v+kKPedTXqTiG5Jampj
KVyYgcLISfnJKBF1BQ87Cc7JnYxNSR/xdkuCZzdnGrEjcbLQDsufPCBqoVrH7XyW1mPCDGrVZYxK
/TrwGcMo4qMI2/Prk27bdxsl7QKcHtHhEDO4pL7Oo2xoRyGPmGvcH9E7Udtnkt4Y3xWVppgENky8
6P0Ec1eNDryQwmjWcgSxFIn+dxo3rrSChRgDZGrBl9Ppd99+i3Veky0Hayyy03NocuO0Yv9nVGIp
Wpvo9rw82SOmZuLSyGrRO+nwnziWOpm93M2a/By4vYe+GN8aprOSG+bSztVLYxG9VCX9Y8xn1TUa
dJo9fFGgduRIuWb/Tsl3YKEEMD/GA8IgRvavRQUAMuDDs237TzX0L7GtTyQcopF1vkyycNLJXWgo
4QvN+Jlvk57XBOU0BVfOOcSlYlPWnb22p3RCIWc+DZk6M7R8mq2aQz+PfpDT5YtGcQQ7KBrJ0iDO
hL/a11i1fRCRBqliM5oewIi3VwTPg4eweqdSPlloIJmUNr/zT+IQZW9mIZfY1j0oqvwZZ4tXLiwC
5vXACobtcUa2jGOweI7n6Y1cu1cvZtQKQISOJntjQMLTTeCYGT+DM3HdIM3Use6FFTyrqrzPMpuc
3AgZAiP1RjMGR/6pphobwnx1rOgtDYo/aEqoNUBTO67xE/Xw/YqZ5NVs/mMLuWLG8tUp8TQxfh7g
si3KpnsB4Q0O2sK15pLLV9S41kb1JczqhNh4PMiovOU6YUBKv+FknCPLeSyCdOc0XY1/f4ZWLP4I
q7CWUAaKnZfI1zSVyULZWbXyK+PHtQUPsgciOsaek9Dwq+IvM48uCuRHKNwvYJgH6XIJh8qIBoQX
8jTl+RnV5TqwARN4RnWuQ/QaeHH0wsy4jdOx2M3t/FUwP1wO1lMY1ojQ0UdQskDEV5vQDY4S13Ai
yj0gtYd5vhSGS4eLv6/RGskPpZrd7cxcW9yePPLSjbNbv7TqBlEbqwdDMwc0YrJWO3UKmpEV2EP1
9dIHwxOPbpxc3Z41M8/IZGafAEGCx0WM50aidinF8yB5DJsqSLDVJ8eiABtkIhmqOL2TEqp6lY3X
LknPFgNMyNiYVzz/3uoI0Wvs4qXxmo3tUTbbt8wh7hTI971j04uVY4HaGArKm0R4L23h/RFBj/jb
7ofVQLwV5FiSyVpIK8QNliY2/d5b9WR4wQZHzITNfxHF1bhONT3WtHyjq15B+PiyJKVlELBtaNku
tNlqAjkZFHCeophoh6Xrar7HYeJtiHCRg+1bNo7CsYq6ljjbbZjXT0WRXjnWaiCJGXg6+6Kslla5
6Z/GMnmNMdlQzv8itAKROirePyAjpdSewe7zxMgHnVZ2s/hiDyPXqtD5o+8Ibvm3zNrEu/cKUhZK
mZ9Aq4JO7bJP3zR+LKJzgPrSxIDw4S1jxhJGmpOETVCXqob1kFBuZgkEGzspsRZYIJLrHAFUDVum
XoF5ReiDlMI38MZ6BmPueLDv1dy1TEjI2LVzjVWgBrRs06cBfIOKI1ggCd/msvexeL6UJP5si3r+
+vuhR067z2TzGLjIJYc8vpMoHRmm4CRij3AJUtikzN83WSuP3KEEOvApX+lY35v2bILidM6BpVvi
A4psa9tIQHKfYQm5BUs3dQ+VGRM8pQWzm7Z70HpclH71o6X4LNmaqsC4JQFuvJxmh+G/eUp/+OHw
bZj91gnND5K4PtzxnlWPNMZ8ErWfLdX0kVbmU1aN57xKH4RPBu0YfLoV3GErh9zMcMcaNeLyFoPg
zYA1k4yH/7a4z7GJBU77Z3AK9q2E60cmD7kfvVbzrpPITgQLmlYtl9Vqkc/Jd29zsXbxzBph84Jv
6CeTtMkGakaZy5NsetqHUfIbVPUbj+nC8drPceY9Jqp6swltMJPsgKXiw5PGr9M3jySjEk0ypglD
jrlH8eSAAG9/SmuT2cnBmMMPGfD1b6q0o1HEI+E0JDnE4fQ1Tv29W9KisJ0ctwiK6iUKEqAc0r5z
WnpmtwFMTDq8GSG3gsW76brytcXISCnWJ2syKkhx4WoSN/I784tngikOaUqq+ohQPo1PEaeNPyGY
khp+NP37V0MZp8ZAkgZSCYUfkzcfV4QJlWM2vU9M03xn6cy9CQhVS9ZeXn3IggZLZQu2vNT5UvhJ
+dzpcoax3Lh++5F2IURHuyHtyzxORE8DtGgWcYEbgnbyGkOEjiZyCsRLl/LGcxqwdo/jPKOQVnlD
TwZ7ryI2nLB051Er86JLLogivfYqOk1Esa3zxqPVGHYOV6/SX4ZkJUq5rRtCYBLA+oA+iCRpxyP0
gFt/b9qMZEWwAQS7KPgSGkhN4mA6lN2M5XL+VUH1QHbde2M0u8ojLmvW7bjyfOoa2ogUJlBhNTak
hYVoS9j+XV+4ULBapg2B7z5mqUb4Aw/frveJLPQCOCMdQYM8qmaUdybLgfS7y6Snb4+bLScPtj2P
aSaM1lUrXop8sh8EV56VJZhn+PjoC0+vrFQ/2wMjigDml4iinQfdmGQ96xpz5C8NeCdysL112BfQ
M2zYxW53nAyMdGMkd6Pwk02bTj9VllyE2e9v+8lo3GR4GZpGrzJsEneAsQ5kvs3tPbIcaWviH0V4
JG4AbVwdvZA1aIAevzlK1DWPuOq6Uqml8p2PmBVA3ia/yw0R3vJCDyQdj4+u7Hse9wMPAQFto44X
XqteSDZ7JX4B91tkxCt7qsiaa5DJGR3WGCqQdW0g0ezUw9iYj05P/myAaG0ZE0pbMVQ0k9faDe4I
hERWTV4YCRyvty8sGmkW3lSdIZwiSKXZZP3x/Wzd0avAGncB+4apqfVpJTb5RpABELdgWiwrIHss
+wxV86shomwzkznyzb1aOlTw4cyiZTW+R/EfkcNvlB1mLUP0G7vf9pOssYDZyZKBLSOPDT0stRJp
fAEmHrND+vIw1lRtwooWPf6JpT8bR59wxmEgXXOu6Y3Jqd0Tovw7RlO6aDunXLmkTC7K73kUr3m4
LeuAXo5J43qy44ORJ1ck5F9mSw5a+eShBO68/NuP2oMbZ82ShXljB4Q0jsDtpNCL8lDWC1XYijvK
D0HXoOLJIgTgr5+dKcsWisa6Ty1geEF6Rtz9DSFrJF4kfGojipuw0c8JCYN5vQ+oRzrV0v73bcrN
kGUPKc9mhrzqFBVAepxk/FtFaq1z+em68SmLSmOZVd+lox9tH23hiBy0GWTPvXl46Dp/WOZefRK+
vA7FAJ2mWokpuw6N85WMZD/xcaJyJk2e6vlUDM4zaSFM2vxkq4KOUs549EsHABoJTIZ819JfOShd
sPRxaoFko4JnHqxce1+okZa24XwZZY/xG4OcGX4aXEBWyiIsy6QmCceD5Vm/GZexfemcPKD3ETGi
01R5CxIKrGWu52LdzY218O33KO2cu7/5LkW6L0SPujGKz2YHCNCtORjUOLlYlfoLiUin3AJx6njf
oxVxkbA+3FsMVUc+ZRIybC7KJFinBt4Qc4IyX5reVzx1Jww/n26XqW0f0Xg3U+eNYuI5C62O/dC1
lrGNZjyhiV4j/pxJuGKEOsRoMoJ5K3X3iLvtqZwbekleOi3zvCScqdv2ffY7dESH29VIvm7q7WVv
3oUMT4iiCsdbZDbsbzr5hg3d2lAcftPIJxHLfBGturJfD8CZ2CPE9yhijJpr4XbVKjIq8MNUhdDw
gAc1cbNw4EqsHAzpGvv8XEUJolRySMdZHTDg3VCKPs1lFvGCqLIFkkjYY46pGJGOTyqP3j0KxGVo
TRctu+9h4gR2Rf86EVDMJzinZc/ChxxF6/QO2pJHu59kD4d+sqqIJXU6N+Y5b3rcxBFDUWK41qUD
3j00rS0vdnjMNMpS3y/ru8Ahd8vGX+4Gir+l5OqiLMIR+UNN6T669WDcx4H97HUWR8LIDNBmvyTV
4cONMtSO0RuqxxRiGsBAti5O2CLZBK4jblOfk6x46UOSN9uZ6CPQw3dzzqni1R4B4qIfCAqV8ZoN
m3Dekvk/mIkkF3zJKiGSp/j0uuY9xlXBFjPe961xzxb7XGGznRK6Ozk6mTR/dtLm0bQjbxW6KZcK
U4ODa5rHxIpfOxxtA9JbHJzzW4smk8ak9T30N+l3wBdNIkp6VMEWyx0+HEbVbRaip26eyH6PN4xx
IMi1w4GE9oMHPXzv25ittWk/NUUSLsu6ekyN9jHGrLT2AeZmDv7VosEshgOmTziAPMmBHneFXktB
6IdlpRtT+TiyXchjXFf/WEj+6VYEd1XMMYC2u0jtaWUm5lm2UG+6pOZbJgcKwAJdcmr+ttdr+8bk
qPz3Mk3SDfPwo84RU/Thp3Qi0EijsRnD/KvSDLtKK95MaCv6sFj5jIlW/g3aXSU8hFbGjW3WeClU
B43JK76Q34OIjBxzxfWpXDOG29Y0W9uGeqKe3jxTwa0L/bdwm5qVsyxB9Q5m9etaytp3isgXx06/
8zR79oZYb7Th+KzT+AyZKVvJ2aD3MiKYoFHLovSMG4aBFlI484yR1rdu0izf0rf4JnPyN3DWlcsY
RM+MLGr4JjdWS7zGDYKJ7I4aqthzOubrqSPTLeg4bueCYANUEdhGyvZBQyEBX26WF0ILtrUA72bX
PDajdVG28Uasy7wc7OQc9mqlPfswxzhM8DOdhwlAnOuSRxK3zmPXdN1hqg3i0fVnZnfHnHjhozWP
twtLvCSOl4GKSf98yOLglDq0jGboCLemoIkgq8PomEYxI56GpzJ98uGz0e5w9AL8tuCyWCqFL8dC
+xMbn1mHP8Q3Qg/9X0e1DpokLuRHTcDVenamqxv25tJ2a+fOzoMTwuyU8wE/JUD6lC2FOrS0wlUt
pk9zrB9IzRkfRqh+qDD1QdcPxQTxvL3ZTCzxKdvsNy44E7IbJj8d7K85m94YX+Vlkz0OEwNAqHx/
g35grzXZu1UBsMD0jBPO/tRIJIKRkWYOD2kXVbQj0+5R8gWeROGczQysfE9NpczxK/DTe2La4lVs
ljUVafRpxYBFvQmAR66jYxe3FKtfjq6rXWqOgOm1vdQpjQm3taHGGnLZ/RAx9twDJsVu7d/Bx7pK
I1hbDmqFSqykJd9q4ray7nv2/WtVlx6CxP45zyZk4zUugAgvzOz5TzDxv4LMfnOcducnCDmQTMwL
JG0+sQN+vzUMfbB8tH42Oj5mQNfZo/MbTRNm/vk5uQUq6kuIi4qAsRSziyQycdzaRnpNzMxgfvnr
i/7Sx1iahEH8sqHJ5EA+k+gacY3eiW6sd23pn83JW4sRCICETg+wsn/waag7lt4TKUnIR2UQHuRm
DUBBkkwU7q2DNSM6VHNx6F1THJHlTWu2pGYx2v14bBqb1fL3l2kHUo9Zw0OTeQUFXU57S+b9e2Pe
jWX0HY9JCpMGZ1GVdb/N1OFlSsOtDV14YWGFSPxeLULe6ZzUp6zyP7K5k3slG+tRS4pmNID0jusU
/g0k4taZ7sO59/bREKst4A6wL235y612uh9If6jzZtyhV7EwQ9MswAovT5ozNOhAhPccclyk42NQ
RS9jYVsrNcRwEoM0PvQlM32RGw9hXKtTFoafQayqHfmYkPmkeVIdc8nRzV+Ek9mX57ScSzClYbUm
L5ik7r7/kaot/wxW8TxPjXccmrxZ8AeTvReTrtZ6bfbuqVLfArFSQlWCAB1cHl4lkhVdVXgDaUOA
njBXbuGWlwDT1GxXeFsGd14D6IS7JHajmRyw/fBV1iSGC8ut9uWYZbtWALSoKTiUy56X/mYecr+g
uITeynD1IS7NY6QTLLa+uYO4t7cSc+H0qCoUPoZNk3rpWmieAs/FFzSU7mufQVmpQ3aFoLEUjYTW
ejRwVZtxu2nLRjzPsk+xl12xVk9rYjGivY9bkqkPhiTyGxaAfr/dkioB2h48S4ZZmMDNYOmQ57kb
MTtT1hfFy1hOiEzK/lpnDZm+seFfEYQ+1Z1stzhug4OmSIB96j4zEqSyru1bbK95zwZ9F8xZvgTZ
Qz8fOV0EGDKu2q+q0BRgDH3WrvBv8sb2g0HrRc98HUDr2Fr8V8gXeIUHRoMSbOK29+b7JsJPY6c0
swRc1luz/5TN+aoZhTqyuOj1MlxcmvnRdimgPNVD3g7GlyAt7X3euYz9PAx8KH2mcQfdrbrSOMvQ
TwOpnMdwnZXmhKmtS7Z+kNunMnZXObJIXD/Gh2joWgdZkJFsvypciyrmNtm25rC5GVcYy08vnczv
xtlR6xj35Daem/G1N2CdjXIIVgUD3tUsQXJKYDEkA47vQ3tDgBhhTCqkv7JN037WY3qpA27hY5sg
PcUkM5Nsjz5kUvetMVDVymxlJ0axSzjBrhlpRkjt3EsBFnXd+lb7XA0DvnWmCSsnRiok+NZhZrZn
6ZCdF2kbg5eRmqciQxYKeHPpONgrhDLKWwbNr++N4gVaYpdn8dZvHbpct5BGX/EsZgYpFu4wfPjU
qLRRvWtLXflspOR9ll5rPQCuzZeGMTyZTtg9tLQbDcrth3oU1Ft1eY/643bd04Q9em62aEVlr2XQ
1ISys0PQ7Eh3XITBRBEoepqyl2Ryyz/54G2c2fnWk51/pOn8IDVrfZ6K+ZxWyEgnQ6YXhzUsXeQP
M6fJxZ+G38jwiNckerMHpbWHC0mGoVWQwz3OIQ8m9LVUvnnJ9KbawVmFGRtSEhV0w7qJFVxVJsak
v3Jad41JRoKt5r3pmmd15OiC05s4pxmtmqKzsWy7Kt030wC9z3EfPDzBG8lLI08NC0wcUDlTAy9S
t/kD/Ts6/Ko+WOu0n3clGVW7NEYrOgV/DIHqyBwoL0cfAV0wdA+5MJ2jjswMjO8crZXgxCiR4t2z
otCD8abC0RkfBzObFiaWvhoH3IgIF/kPmXhQuu6rmGzRCKm6G0TbqrwJwFvUU3BOYuI+DBMJUPUd
iuCrL8fx2gDJ3TMfX+TKs+CagsAA2SfBLLTPPq6eRQlE+tl0QZoYJV0Iqy8xyxJ7+6QB0xzn4Z0c
lTQ0FSCMsNiHNSkbdiOrU9E7S+K9yMCwaJfYbrTpJUEu1Hu8oCS13lWEfgCl1pavK1xqS7/LYKAF
M8TfjjmcGa89GOFc3iFL7xl1hq92Me/cej4RVE0WWOY097TMdnbaE7lHp26jCoc2YzFz0XBWI4Fh
F1EO2UVHNYJYi9vW339GWltEqlrxYzTAFcUNs4je4dXy6x4EX3ud8tB4ni0/v1dd/h1c5miurnCl
5BP3pcBSYH0HGC/t+ONrRlQ4SKDuiXvDwxAhdHxyvWjcjrb+AYzobtFpNEvDr8Jzq+bwPHtmiwiK
VnmfV3oLcVou3dwIscgingmraDi0bhudixDdhS+m+4IlJqt+pKmBIGxJ5iNxtPkmMnMbza8VvfYS
p2oCuu/u72/je6vwXuPO6x91GjZ39tS8ytraDkXgvHmZATK+Vx6eDUe8hUW9mGCqyCwez64oEb1l
A45rvLtO7ey6KAM674zxGohO8CpH5tYduLejSRTvqi4r4CC41c6FfQoHJEaJ7orl3OZ3BBZAjTQM
G49rArRGT/OjGVxrWkSLqS3AdfjJHycAFaCsRpzwfngbfQQ41+xL+MkVmxXdm+bTwIm3sA+xTrli
QFkhSEEsC6v6DWP0NFYmoCPQ9RyGmIpdQD7xm+Egrfkgbs9e07mbIUS5FfJlOc5ZtepSuSwwy6Nx
UyblS02aMPZi8yxy39hCbIbkVfToVm6dFtrZ7QClwSRVYGFn8w5ABRV2azE8LLQFnDfcDmb7UmcP
tFHPVsYrmTF8rofmVU00WgJ819waqVrNId656TGZMbKBZeuX0EccLNjDY5qLu8YnCAhIAK2+CO4g
RpBrUjh42834Txs9F6WklpieUs//bE1uco1VVwvvYur4M45cRrCYBWC2viLZ3SnDPRdm9poLTHho
mV5U3617pstLJw/e/CC8GgVafCjxf3qXprdhTBuhcbz7BFEVTn1qff95LBnQlIY6F86Pzh40r6WR
HzSurGNkk8BmuYBmGOl9KgM6WUZ+K4E+cFlH+c2B9h0JaFy0KvZAfjAXVMtqon9F/wHIeJA/GTK8
zAZ0QwxQizYle7eLOTDNQC6zNkWqmTAQ6qaFQ4ece8Sundij6EmsmmQkshJwmiiQivnYm3OowXXr
/A6j+dW2U7swWU291d2D1kZ779NRp1QGPMw4nGJ12dqwJfKqp9uePdHfW0hRvLi9fTdTuyw9EyVy
Wv6H4+D/Z81cdfPzv/7nHzLg+k5ffuK0roiK+Ws03H+T+3KLlPo/uwkfP6vP8p+thLf/4T+thL7/
byDRGaUH2L1MBo38q/9tJXT+jcAqx0Ew6/o2oTOkGP2nlTD8N0/4rqBpad9cc56F+v8/o2b482jH
MhUQjoeuygvE/0vUjPgvwvvwr72AHyRnOZ7Ly/tHE0nl+qEUaKvWwuPajwhnWHAXg18EAaUNfZ7D
2PsVgMm2lEx4rVyN3xnTQexIBw198BCiCFx6yvsZBwfy+M1AkBGdDrdIrdHKHgy3efccBJ6WPxbr
3IjsDXPyAX4mOgcdQaL34voVl+3dkDTUx4MUy6xP27WBxhH19V58BbcLQIomeFGV1G7IGA1UMTSB
wSgvklEBkRa0kSOAU/he6FCR6GogZPaulAdq9Q9f7uN/ODD+RzWUj8A2esm3b/6rM8MLLcydvmAW
5Li3D+2fPzL0esSKRaGzjh3AUWXYXHRK373q3Xcur1wD3U3o9ET1ZWt0wmg2NS+N0OaYE5LEFZrV
NGjm3WTTeWLGQos3xsnFPSuregtjAKZIa0ZJ00Yoc5tDOVglM/KG2LwgeGxpO9Wx8xObFtcY/Mja
sV5Am/zYAb12393m3mNtkP2KHX6VBc257m6ZeCXiICNQRNtr9AYRc4Jt6/V/WvoHFgiDwJ83utjU
MW455Q0fwr3ZJanAN3aQrtrAeJPtdD+XxKpkBJKTfCGYfmHBh9P+E1rzl0yhJqVBiE72JPP2w25G
AyvQcHQCTGmwITAHZfZrlE/ZDYFEKGGYvfZhlK/hmEaYT02irmlkQrkwvtyXajmY9LT9XgLED8Vd
LoPNYBpXk7hPPNYCdVF7MWEm7WjNurQ4r3TW+42csA5OEF888zHzkvva38cSOl9Jj1DEyWdukdXo
Wk///Yr4a075R6sOIkyebeB12Cox7Zi3Z+wfjFjcVsqbfMlCt84IRUtaHKMndl3QfoZwJ2gQ7NLb
dawvZqAhKj43Sm+mov1NJxGvJn12G/oTuc4Qz4ATQNyAnaWS67r6QdL8qgiC+L+84pv99Z9fse1Y
JjZU4YehHfzrEnY7LhpDkbOE6xT1a+ohnI6Tc5DEMWT8VtwkB69eMmOzao5heJ5AyWDdvzkUDQb9
qJfwFHrE2vZBQzxu3izrgOCoaSCvtk+NVWtyIUc0ux6zR0FeyYkib/Hfvwfrv3hpsUYFmFaI4/Is
rLTev3zsPgoeLATsFPFwAc3zM5qy2emWnppAtREv05b+Ga2oS0ei1ZENA1UMrpmpKm2cjSc0Vii0
WMqIe0jYIQCaRka6MF1Q7yZJjzD6EXL9GC0ELSSO/07Zme3GjWxR9osIkAyOrzmnMjUPlvRCSJbN
mREcgtPX96IaaJTkCxuNC9SdqpzMJBlx4py91770auJJaORHq8bsz7iOiT4qxDXchG0R+f2u88VI
SxX1yuwbdBXzTRvn7zFzAjdsku2AVWDnT8+DLV7sssIGOSBVMf2l3KAu35pdV25zSXfVSDnjRw0W
0Jwk5I0L5z8qsBoGYXmO60fkD/6qDsS9afKwLJnPuUNuds8gujfUnRcyLMzzc16J2zrwT1rTM2l+
pBmqwCgkin0aHcTVzG8YUHxkHVTBClJaLYjy7TWsjGQ0XuNoldnqR61kuUW4fV2X4sQpkzEnv9e2
n/W1P+B2QPzUxionyJz2AjEM/hmggh8+ec2lZyd6O6FL3bUyO5Qpc59EVi+GO7ckrpjByXCY/UDW
s+R0DgNodGgcL3qOiKdm6t4kD/1j05z//swsDvwvzz2hbi77nBOyEXt24H57ZMJJSni8tdwaYcdK
UTmXscx/BAPqzBCXEClDHDFTpOW2M92mpHMQU+pjv83qxykj1ITjio7GQ7Y06MuW7OKi7V78XPzs
03I7D6Nz9EgdWScG3oJpRrqkErn9+3f4vmH7HnsOtk9kpWTY+cG3r9Dz/0DeNuWWXfq3Z8bJVe3U
yGNJobS9+d416seRCcvx75/6h9mUQLol4c7D98GKYX2PhpSJ6vJ+DGgkThzZPPOVjNffrc98x03Z
BM3q3TNGvaosZI1cXC0nTHQJ6RZ/v47vN5DLCFxmQlimXc9Ea/51qe0JZIISSHwZ2ldvbXvBM8es
uzbAIP33D/r8k74ukXySZxOs7bqsMsE3c3al+rhyZ6/DMo2/16iCeF11Eo1680rz6nJA8ArVchGJ
2PVVKh2uxkKr3NoJ2akDmzQxUXmQKcTWuI+NBkrQP67wzzqEUw71mS1cfg5aEl9/i4gtJ1YKMN9M
QN7UviRSjOtS1Wqbp01Jo9kE2RX7AH5w0zbz76Sr7jhSPlVi+mWkp39czXcz+3JnlpuDBYjf7Y87
04J4yaOe7Glv4uBYK/AC8m2svee5KyksvehA+dcFIUFxkmr6/9Xb/6Mk+/5K8NEh9mfCGYXj08j5
9kqkxjCYlU5Rm4sZoUQn5ZpHeAZCYBOiF3bYmyOyiz3xD6SCtbArvj4j9Mgpwy2WkpAcqeVp/c/G
r0dYgJUPeyOwW2xP9b7X9VNcyWvSbnYkel0n29gbSAoproXXPvz9W1vfQ069kE/3HE4JHlmW7Odf
P933hiGv4UlsrUxe60E/qCE418yepzCApuZ8JOl8F4XVk2XYlwMdYS+6wfv5hFEVZ0Kzm2X9j0v6
I0CWS7JZXd2A4wsIlO/ra+vQeeBxBUZimXcBo9iWyCaBZs8cm1fUtK8i1ocEIrKdjtce4ekGZGeN
/WieD8tTTCKNRnXc9+pBpJcS2FdYdPwD+n1qaXk4xTVxF/jASZXgF69ml0zk+h/F0Z9LzNfv8O21
6toy6YlBwW/thhd2Fd6ETvfOnT784/YtS9W3h8fG3m2buC8tQfn49fZ5RhmM5CJAM4ibp0BOd0Ex
X9jrDmjoYFVPYI4uqO0/HHwltFQ3JgNWXMAoU4ib7t+LGYJDbP7rif6fF0UFywnHc4Ttf6O1MF/t
MrbIZusQW7Ua9X42sKdKCh9er84muDrXBxLKnqfcv3F6b90m+gGX27ZjyFEjpBurG6NXz3//rf7H
k86Wxwl1YbqYPO9ffypTZkXJ2LXZzpl5RwbesxbWZcs8uBnbf2yv/+ud5ki3IGNY/V3/+0aHGyI0
a1dj48nVQjVradlUwaJxRZXjo3cYUv9Q1P24IrqC1peXJJs04Iz396/8R3W7vEoCU3xgucJzLPPb
4xE21Lxjhu1fhNGNhZMzOcTjQ+hdGsF05yXNe+f4F30iPv7+ufaf6/jyuZ5v+S4f6vjfVpXa8GYb
VFqzjSf3w1fVa4ntDFGAeVnq+tmQ5fU0qushIhF0M/vToit9ZVWGZErUGHJA2u9mwgCaUfhvusao
KpsnysP+X7/P8hp+f32AvPHrOIFjBksY75e1d4gArXV1s43i8MZy+vfYUs9KQjOheAWXgArUtD+0
5d3EZgxRcjAfGxN5IoLr7dy1P5nIbCoBiij0b6xcv6d9Y/zrGpd79P0anc/tkJkRG/Q35E7OnLe2
8W9u6ds/YuMUwrybLPtysroHZakn2+G50YZ8bcppE6UApr3kH8uM+F/LmeMQdbxQhwLenq+/E6tH
qeM25o025c9mYKI+KLg2OOS4We3t0Fv1hiMFsouqPSHH20VzeR2jTCxCkMTO3N9WBU1pZRIN2mfW
rra8VeGQ6DkaFrJpyB99dksh5K0nml2MNiOGMg0IkXw/m2pv48dUHKYYd26a2F83iFtHG8wnOhmx
+fuz++fiFQbEMrvUhnxP6zMp/j/bsRlUfoJs3cKg6jx6FlkLEuI5oFsmohNTt94Y/lWDLXfw6x1m
5/UojVFO8844337ddrA9Dc/AojPtFQx+GQS681sspp1RiYFaBImsPQ+3pe2OG7tsw11gEwmkoFj7
GHj//v3dP+816xYXZKJetl1mDV/vdZah/RqZupFH2J99nCpRnl7lLe2V9Ec1xVdEStIXoXndD4Q2
46SpxvEqvyoBv9g2kOnUTJ+nOAQKFFy7/a+EkyXIzgHJYOHiHaKaR+F5zk2xGxmwdm3zXtQuWVro
pujp2WuSd7Ek/ywB/gZp95zo8aYPA3x7jJp9lIVjj46EtQHUH4K5JRo4vlYtPxHiYGahQ9CvOWU/
JQNwSdVNGwN97hznK+1DFMibY1ZmT7Afbv7+s32Sr/57E31m04Iijqp16Yl83/TmzLaFTLCMJgXu
gaJiLjCaJBHB33SdeFcaWB1rFdQrL48/mBW7B0RZt2oBcWPe/v/dgP7v1dDZoL9Bo/ez/fifpzgp
uwwnbjMvLj1moUH4phQInFRCHmZ0fTFYnb2e1SKHFK7czANGoD7ofv39R1lq5u+/iYNUOjBD3ieO
QV8fJeJ5rTLFmImtf0ZMq5J33ynxmdf7UMgnCRmzqed/vL9/UNv46oK2qudTzApaacsL/p+vPqoh
Iasgn7aIxx79puchaTpShOgp4nqJEOl4VnqYINUY5XTHPeMl+ml1wYMYQ0yDhQtBe/E7xAK6bJD+
42W3v7/sy+Vx1BLLOcMJ2Xe+Xp6bBV3WBeQDlyWGrjzapmF8V4z3fhPtVU47bACJQpuMZM9Gik0O
EqWcEKwazr4xI2Zn/TWpUTmc3XdvLt+wyPzoZNbjRyfSKXPac6PE8e+38fsuySVzgmXZ9x0gfFDf
vl4yzreureIGqWZuYFUnfS4awVYG8/RshcGPIL3O2xFcbBL+o4r+o47gkwPX/Dyoh5Yj/G/1Sz4Z
uitosW07Ny7WGJ2RZNrls/pAUHpLdglB3QE0Dm+23rqw3gf4OJgbvyNbeHZ62DQenM2WSIwVTVLO
14TRWTHN5+kf++Mf5/zP67SB8bFRU4d/PpP/eeZ07STuQF96C2nxNmz7azxRu2xIb2PNAVpC3E1N
lJToQGvMr3PGfGMUl63SIAXJcgF7uOLtqOkRIbn++82zHe7O15fQWkZG/IuNbTnZfr17zH8aCW0G
/X2b/x4n07rSGKXAbZlP40Syy6AzlLhRvoMm+MZ+OOAdatK9JMd4zzKVHZTPolxpempi37cxL1ap
LNLRC3XrMGvIrCw+uZ66jlREgHdS/OvHXWiYf3wD2wocliKTjen7U6CLmqG7Nvpti7CvJ26ndQ2O
5MgoHV+R7iby30XCu1FETbYPpsncpHNzaTU1FIki2vWogpGJYujFL415EtwddfhwkglkeBsEN2Sh
4eCGCWqaHMePIjSzKfXGtK7xRIpjL9RHlTDABbn7w8snf0/oANEipGFtk3igUKiJVR6t/egUIzJP
WFhjTjoGNgPA6qO/SUuanngTxeLsk6eskMHGrM2FiB2uyE7Q2xDIzdqPQ+LBUQqvMloBcI0kE3Uo
+isglIQi28DV86QjbTXdYlY4MMq4KGYILF7j3pnuTOrbhGZCOfmL2VkQCfBgGMlv15BPMxkDaNuq
D9e9QRjbrC1Ca3w7e7esbQbtY6ec+QED0i1q8ucSTbPISArpLEus5wy3UkRIn0Zp3AqeiS4Nb9QI
/gW1kcFADjIGciTsm4zNUZ9DhlfhVRgR2zd0DsFVfbWh6xdusTJBdcaPbQgTUAQ2Eypa812Y4924
RAOMJBezVRJ2FtoGgozkorSDK4UyeuOBj1jZkWyuXbgqikJiZcdMCCLTGreOQRq7R4rcVjpdvbPb
5BjXMaH0qJJXdO/LHc0PudYelhvLnt70zM8fTY48fT49nZ56XGeYuPq0qXaEhqHttXCGtu6wI6hM
P//9ffyjCYqJyfNh7QErY5cKnW9njrnOAlJLmx6Guca1PAoqqMlFdhtvSv+GyAsyDjDNn4p+zldT
p6ydspyGnHv/+u9X8tlI+boycCXBMviwGBGwQX9dGcp0xunrFf3WDacUEuYWzSP6zN5ef5a6MABI
d5gJ8O6r7NYrMBZM20oEgshd/v685L4aRxeo8h2C7lWx3F89NO217NJdrVp5lTY5oeEhfvp6TG14
GxZ3LzTQ2rtwJlKRu7hsjF+EqTH5/PyDA/yNtn5JnNHef74sQ9mxNooEZBQN6QXdqEFRn4cEI00z
o4sbkhtkMfoKBDW0WgI/QG+kgwlzoQlYeoOC4HZPH+fRFLchulprCE61rEF/Ybncxz4vEMqT9B9V
NPKgP3dNtveAUgOreCiowr7+uomFNSGK6HjURk2ITDtgMYkKeykzqgMSyXVjeLeqGJIr0RxCPwac
HnrDvp+mARJpvks7bV7bkRivfaoFpxmLy3HGOJBZhEHpuiUpEmkvFooVJ0T2QIoca6zDh6FbnJai
IY4gxvU60lQBUEhGV6jVzmS7XOHOFYepzN/SRaRNdw2RvCYMbfl3q5yOdisanK2YwrqeHInOCrcQ
EHhpQryeFO3vE5mRtGPDRF+1ipbGEHXFrlpMyGiiDyVJDrxuvLc9k551nGl0pVMAs3HmrdI3SW7u
lZQ1WizqFsys047uSLSL8pmbkhsb31TDlYdtKElEcgPIDSChoeAjBY6NWKgaQH7Xi7sLxZ8t/S2o
GfIGJQUAlJO9i0fnqoaqHxN1Q5pgQGYBjroJe0LB1ykbdL4yG+tLCSdrrUZCnkxS7EC0kgoRPC3G
KBAoEjJFW9prpfru5Kb2ByMn0yusc1UGH7hTxa6fwXfVFd/XzugK/KybsHxw7aK6B/TBDhBuvCmz
rtrQvRxV6ly7mtScuJSPgPHEseSA5TeYKHUCbTJkDT+2Lnox4CjFNrYRRbUV0fTSicvjBKJrlw/4
U5ePyxoOVFVofiRusyDusS6BL3+Zk5cud6dbw3Z/wlCaoAmhlNQdWifJbV5XdRoQPGK2B+bFHCpj
wpic5RQg62y+ip3sB0izdzpR1SMk9p1ZtDcI87vXXOU3/WFktzuWAAF4EkzovEiH15gjCvBJPlqz
eTon04eaMBUPMbovILFBrAfkmPZPv88w3yUxw1NnuCntEcC6MVwzZ+Iwt9CREZPKY+rE1W1HuR34
AepXs3iyTq4oizMd82bTNqSjsl69TUs91Q7CfStsv18NPlm9IlfYaWZybayF9EFe4alt4/DsA31M
vexixmQUM8BeZ4CvTpwKeAKT5DS74dPAjH92HeMItQu7tFH76ySNwqdyRV69B/XIu8sgAhDuKrdA
8WFUpZ4gncUbtmXXjfvSh4jo6JWbu+lDOQT61FTmXVb7t9KdupcKkjBw3qvAIxaXbWe4o1vLBqrW
mfbEA/Qr5zaXxWUSFzzKoozOhl0JVGUKgVgdjQ+NyjZdnY8biD/eJWTl8dQsa1cQuxirGg9uSFkM
mypAIEa3vDzltUFBsM+n3HiZg+gGsg83ymOmXSHhZBefXqxZBKtGGyj4EA8h1TUuHD17FyZIBfb9
5FxL+24IU+eFd9weQro1UV4eEzHVG84nyRG/y0tpqOng2kT+jdiqoVKiwiSgLqznXUkMRBjn7m09
jTtrOZpwl5JbIwD64yfGlUtYWm3k96mNuAT0CbglOT+jA7HvNF7czHEe6lH2C17hGpQwKXSDjWma
JY7z2jkhXe2QmNbZwaO5avkaG0DT4XJAaI4uEu7P/2a15Y82AxcgWloLEh1yhLSx8ukfhAMDri5i
/+EFWefzVNwMFumfrMZ3KEyOAb5S3wqGE1ZAIKmoPo6mzQpV6mOSMAX3FYtqupRwqsXDR0IwhgP/
piprufcwaR06wR0AA3BVTN667uIW+QrxXEulOnGyGzJqHdiMwRY2GhIWp7cONinjjk25nSTNIRbJ
a2Ng2C0IMx6j6DJusUPmEVrjbsaVktRJfe2L8tGpusPc80WI+pSHLsFomJoRuR76LcQkce7MSbPV
IQPl0HF2l784aXTuMWMektpyTwKaFVL0EaMh8RVWFXuXnLC8Szuz3csPNnIXtsNl7HcjSeH8Jabn
fRHl5mXbSXsVV6QC1iwYCzRSnKdyfmqiMrkhjX474OC5i0ni3MTFoAl+579qs0M3gCkD3moFxTGP
1Qv51GvgH7hoQn3FKKhce3Bsdg772y62An/ddqduuCRYqkENOWX7WbGFo80waQaObCt5AoCFP2SI
UJ9pVdMo0wZxjxHUZu6OKOge5tV4U87zsCKLCGV9qG5rP4agGad7aBzO0TAw4MWwp1afIRc6yDBb
zkiR8MQvuWcNuGBlvLGP7UeOULMn3e0QdGvEL9HlmJ18j2I/SEMABUMvdxw8iWpFFu1k+lzbnNvV
mCNJzWKM5u7etLEwGzCmThWxPAVTEnp4L26n/I1DxLy0HssJOwsauALxCXXs5Ib37FBYhpjEZSQU
bmlO5/RtKkBuKbiQWNcfgWcdPytwu+9RvC41exP21yUuHwn4fKm/C/QHeqoswqA4vKuOtlvZ7zv8
0kirEmvVmt4taZL7QFANpW3rrEYVc84zUEpNCZi22BI9zuy6OcD425BJKc95G8HjMnC30zTctzMF
jW7PdJTyc9inZzus77oFIDW4UY1S+QPO88la/Pqjaxy8YLLuU3TWEMN1ty8QtXBkGJmJZDiH2KKG
TtwtUYNTz+U3KnKWFXrtRr61D1PdLylxaFcSobdBDscpGX7bLWy3GPCsU7snFXnuqm3whWdMdJGm
HDs5HzARfSjRsTFD6VvZYWPshhpqkplyNJnbGRi4P+Vrv1tFaK4vVVk9dfH0Bpx3RvWCv8LxEdPn
5Ma6lQpXIyb+feaGLlIljvMqQvsxwejDaoGrcrTmc9GgNDNIMTZnMz3D59+YTUp0Y2/W58ZpfhTY
IAHMb2l63sKaNNaOScPCKiOkNARmaaOFGiupt4ug2ilp78JGJdD1iSptqIma3N9mzg83KFvSlii6
gh00N4oiQHQ7ZqlkpjsfugQiZHrhMfLrX/aMg731yn5H/cGERr8lfZwQvkspaY7EkgkA7K3bTief
BNU26Zwt/VZAxYR7FhXiOXSLmrBpVON6EtlxSY3uC3/thn52lwT2j8ZEOQ5eFldILYNDaeThajDj
57iFF6ZcSGZW5I1kK45kEuNBznPAgEP0IvMa+wLHzj2mfq8S1ekeTzYem5wYQo1TsVNTyZM749bB
lhMSPbh17PfWWVaZ+ED5wfbdYtuEGQtSjDnkLivMS+0b8n4KrIfEgOUlc2h+cV5OBzk5v1o7LY8A
XeFdYsBeu4MW66TH7fd5mvFDKO/I44GsNCFCHS9dLInsRCWR7muM+aDOIMk71S1eIzwfT4MLqmzy
YEApysEVqVnGPsTkx8T1kIPjOn++ifbkQvuG1t/KE26nfTIsrVCRkQkzZBlfcNE+JLB3nR8YjiAU
yATUFIdtv+PvkeXQgVbQd2M838sEwn1lFcQqE/umtb2zbWtdhQp+XlyPKx00xnFMvOkUNERNoa6A
+VTsu35StBKZOqogBzHfhc+QNYnK0W1GFLwnjnYBXtRsvOTMfIkRnh6uR6mOxoCFVIrEu4H9zM4N
SW01DNO0p7kVXvZeGp7rRl27QSpOlm/8Ug3gW/yk4G5TBuHK0bt2AosYhEl7EIxEmzhPDxkT+yi/
js1IHNh/A8xIU3Oo3BflF0yNc6IuhgQqZzqEL8aQQ8tvnPIm8F5rB8ebNAHBzGFMOLs+2XVIHNOY
TCx68mk0nRiN3gR/IZ6RtQbahLuD6ZcXcpssyA1qQo7atREdwqB5qVJAZLxtnDoUzDnbITcUoxmG
c1KSc++M3Di4JHniZawT3L946/eZ794ljHDAjdHKJ22QbcCgE9rQBSbBi7C9eQaXSbHGxpXru88n
AN/XIZq6J8/o3q24f62IedqJpUQoHO9epHe6Z4mQXQ4jy8c8AtB4ggPuEt3o3XD2Aw7rgBMISWgR
sXc7OZA9BecWUuBnBM/5k0gzeSrVIcHjfJ84mb2Sg772ECXsyG86WiM59BBDiH/rscAv20OoYKwy
afzIZ37BKrXqo++Kw5NKW/cyEV20Tie6EhgxoYJkKka1y94ZVIV1FHMZbXS9nxsjPk4egaFDTWpV
ihfKkGLe9RXtArMqf8SYHVZeH2VrMDnxzk9AqRQZGFDIoHsFo6ClnEOY4KKBye4Ni98yiQUGT7O6
8Kd+OBmw3A5EBSSiuVC61CCS6TeZTr+jn886aST2doRdF02DesZ8M0XNeWAEscE8KIGBWU9F6Z+S
LAhvp6E81lkCbj0lW28C7M2m7ZM7AmKsaqrL2eDYMNQ1K3WbUqZ7trhtK3QMxUS+oog4dhOlx1tF
DpwZuxeBET1PKss3mK2e0EZTRc5Zc6wlvd1+5/uOe2Go+CdwG2oUgC7UPRlZ5vG4rfuwPiFKeovw
oe47d3hzzDpYjXgpd37g8+1dOm5GFuxpbYpN4F71bpedW6hNuWdVD4Y9nx7wZTY7FWLOnqt+1ZTx
pYOYB7A2WLNKvfZNY2KPXSilGLY3Xpje01h5z3oUjCHPdNna2E+vTUdiui0JUyg1yCA95D89xOYX
o+LRq9LxsZBTt/Liwb9tscnxDI47/FZ0+cbRvxsfaRsClUuoV30PRGzl/WZY1l0wiyM8GY7lNo+J
32Sh9W1nvvRduDhG1+20eGsz7lIGEabXUIOi1Lwi8fmumRsqzgw/egCBm6nW2omfdW5lxzBt74IG
/o32YhKGi+5m9tR+IAD0wpIzCXh0OlZe1zzHymkxvwjiZ9snsIdwjiOGYA4wYSe+YGswCT+ByJyZ
MtlmgI+zBHrNON8LcBor4SNBnCRuvnrqFaAj6Hwdsp6gbqe9IAbBilDGd0y3CTy1jz4s04320g9V
dm9OMiV7m7nA2rK6e06uLT52d7HOxmy25mtQ5T6NF/cqDHoTVleI5LnvXwuLKsrzSAc1c3T7yI9h
FhqHQDu3feh6F2lIIaSVvBrNcTjG43uZtfdtD/Q2e0kn6a5Q3VDzez7Ys6K77VN2GWvqGqxB1t7P
jAM36b3oAn6Vsjxk9A8onPF8J1jNRr8U4FUstlASzlTNt2EbhU443dDWHECH0ujDKomJqQvB4i2I
yyLQ66Z2Ybvg51qRJrdjKASPRxn6GBDxIe14XNV+4e3mQj9XEz5N2QsSBM3i0Q50terQiWjvpdNg
FrDX3GQ7sQRJhrEmVU43b21tTYiamcuhVgxJS4sfS+ilCkQ3Jqt0Jq7DupiBXkN5TyDzCrllLAzu
w/RfYxqKK2ljjNJYxqG9Ni8+AcFrEBmLFzsvTmlDeE3WvnSSA07cpgehcE4NDU7PfrT9lU3TDodt
s7X7gjWwIUOhCdTWIA0Kjxt5cDHQLId6vBHeWg5bIjoLYsYP7LnVjnQ4ufMg3LAh3oneAmcX08bK
XP8iSqaHYv6F9SC97WwA33gkeD/lDrUla1HERh2gfEFUChiEKh0oeQuXJXI1dgWDZgUh6FXXXeap
UPsI9D2uyulu1s0+TZw7jsOvFSn2Lse/pkPeO5oHcxmGe5xbTIlpLr92m+CSc/51sYQ0ivTR7uOR
upAGGw66SbTDDu9qsIFXzHreD0+Vk93FNnNJNKK8RXVHQzeNiatrXowOyispiq9eIeyDBV5FghHx
8yLeYInPBKxk0+k+AGTh+mMlrKkJV5xznpqcOiEj2cBGbUADcqA9T38jmohjadL6Zki6cIuOG8c+
wHJGMd6vyJnUqTkRzNTeytJ5LnKepTYaL6Jg9m8iCnMvzBHEYb7eytGLdmNHPnzaUagyElrBiwHI
F7vRmn7/WSYCckjnoTEAa1BBqBfIKn50o1fvveEBqK91aGqqBoMkq23KFg9mH7GLdKbxJmd2wdY1
nw0zTLYlbexDbdlXBkz/rZrDtT0ZFNoAFjatF4MsGS98KzqZJTFUGdNUa996dXLETxytZdHQQJ0v
3Eiaiz/A3vdhuhl8U8PLMDZOD2+hsYwPYOG/HKvqN3o2w3VX+B+qguOe+fn91E+bMX40g/i5KDip
FS1jL4LGfzuJ9dpGNyN87L4Oz7GfwzgYO/yF0nulNYN9WeePAKUOTkjarSxJEWtrwX+Yik0g5IRj
NYfQwa6QdH35YMfip9+GJ8tt7dvO4wxSLoWsl5vvx2zkf5fQlGs6skmbHdCfCyw5w34eqG78XD0V
gjWU73mptcVpLmcYLy2SF0Se7XC2kaFAnu8cwWpkpPuDHld4naji1+hpAGQdm1FnkXAqo6DZsjMG
AB41zH9Q6Ws4Kvm1M5Y7jokK2n+YPPb5ROhUPfxyqXFOvm9Ou8RBdz979I9ThgyMQH5ksDg2jgIa
EBrpb7h7e62mSyiwAiqk/G306ASIt+o5aXUEuq+Mwi42dD8HkEDuiWZdcpURcuD4sfrBMfWWNGjI
X8bEuKIinrb2+isXexcps4RJvmsBLKQlUnvjF4R/9sMHnXl5iiXRJwGFETtwb0MJ6DuAFaE2DqmG
OlIz3locqlGHaRZGWrBlBocZXRoQ4VV3gRH75XNkS+AN3yOZ53UMk+azIld03ff0rXC3kZYcclC9
gMaBW9kbXsEHz2jsf0Q23fuknNJ14beYq3kBV0njAieewecZ2waL+gq4bbkZS713i/59NLAnV6x8
fU1sl6IR4SWckSVq1JUImEEkd6G/85i2KkJz+X2HcpPmJmhKF6wNIPIZoS/jSvKW0qFdD3Sitqi8
uLWvgYqbzZzaF37DJEKVivyyJH60YB5XDqdUObFNNTwwdIGIgC7GXaPvs4YkejTrwA1T6yaRzkdM
z9pGryzcRFBHO0iQ/LUvgP2AlgBgkNdq/ZkLFwFVm/lqZjO82OGBd7DBlTGhtljcKXKAFkNMBxi8
TZGgQzZMp1l1HUygxFOPDrPsC2EiTix1/sBucdNk5HlysQwdhLFlxR63SM04SXakn0Sjt+8b89xy
vO3I7Q3i7nfVQhtXDSFx2EohKZEsWw6MetAZ7XQOxdWi38cE2TtQcvj0BiDwBQ4Zx7YTYZ+qkRjB
WgDGujR2aSWDyuJE1b0a8A/A67jcEHBlbFz+uyXwAccxqMaq3LlhPxB85J4c2da7wqXgMTVODNHA
ISwI5UWAdfbMfb1tygXNJPN2V7UuBsmiOLQzNs9Ew68owKPiH0eNxwXYMYGzdGz2PWQJL21HmCLF
XekDNcIXvlAhEMSi1zq2fvLooQ7bG7ZTnLR8aJtaXqIT8ru3ybWNs0zzkzP0/YXt3BTurs+IJOkw
9MCE63SaXNSRuxlI2L7tmwqhYc9BowgY4/rcHc63iqQ10u+Kju5fRbEasK6Rw7Nb5q+bXlinsTBe
rdR0D2gZ37I5LpkUMDsWyb2P0ekoXL3uRDwdG92Y20HyT8NV7JQ4BynakngIPsohnThZRgmQT+m+
2a6AVDPHCayd5zofHLY4GjtGWizM3shm9mitaqvtUbLET1GprvMq8nYjBa8Vq5NpDAGT/axh6kte
vTffGD7irViSYx7C0j+4yfw4CiYbyOette4JZB+0fYgl0WI57swNO/hHAQCIaExM7ZxM6Z0TRlJ1
V4ks5XZpGkwW0d2z9axpqO+AiLKEWNo/21EH87yTp/63ObBtIPK7LyXvUqhI2cltYV+6LTqR2ok/
HK47a+TJM42DzQ62z/sasFdaCvTF/DmOhEdmSfGgQs3oZEDkK/iJau0ku8aPil3avuZhfopdbPUL
2HPEravj4t7qhnrdjqMF1U4fBU9FgOigmZBlGR3dLOVljzYhRwQUXaXUl+u5/NDpGFCMIvw5x2ao
DnMnr4qkPkyG/+GU8vdo4orsOPGWat5owh3WJCctqUnHgHV4M9VDtROJvJNFxkk9Xrrn0XvX8Dr1
eTRs4naiJ80E6RjeltkypUllf2nbqU0NYTKKIkNga1YcEoyioi0MEQfDHaU3HYiWGrhCbcO8j85h
CsQx1dVx9DgHIIJno7W4sRW+x42SC78Vz9laEdlyzFDpHRI1EGcXvjnzEN0mNp4xBY25M3zK1SS5
liaJjHbaCXrJtKbCQMK2K6uFAWM5F51hQREi3oxI1iuLOK4DD5i56CU0DAo7vllI+34rgpNnRFvV
p8aCWLl0I2vbG9OPouYCmhGXtguhaVs1fg0dH7lurY10D4PYY61bV5Ecb0aEfCpMjIuR6TuMrEhv
yyxH5Wt4B3O2zQfb7p844bexdm81T3tUWjyAknZ8VA/5NkwmkoDgBR/CDt6uWRLWg22t2WUuJSLr
lwWSlpkbU7gQ/gFsjy4BtEHgULaJYgi5AD2dbabQamA6OCmq5WAYkys4wsXKsZydtLR8/D/UnVdv
5VaXpv9KY+5pMG0GoLuBYThRR1kllW4IReac+evnoWy3q2R3ab4G5mIAG3C5VMVzGDbXXut9n3ce
acY1beFioWatibMb5vHJmTXHIyU9tBQ5uqlF+P1jtchUg/1TYIGD6OOdbGKfDvPvbWs2NyGx3ZJi
77Ommi7jCKHXZMHYNNKodoe5Aa2sic1oRiqzy5DhOKMgWlmkXYZIDVqz3MhK/kQcasvuBfsuX/nJ
rqyMCPV+J5JRv+gxeUpFiU/bxku7XQzuyA8dRAYUx124dQrQOghxwGTKc3I1yE8DYKxZaHQRQwau
5rRTRWFvozICjrV8i+yy3FO6PenKGFHyK/tqhgZOw5nHR45PJCBFe7NJgGYrTbf2HjeZEpuX85zf
cUWBYYueHTeMzlFOv1cJiQ1FAFi9VBUoTFjyfWNZwUKzJBPxlyXH4PcW2pL7BXkXFyiuSAwWnQD/
PmV7yXiseAVeaGHIJlvU4lwK42IVqDrscebXbM7fyR9xDK2WL7qpsk7Yd3msUojXvR14H/uBqBmB
03bRUS70J2ulWZCE5ioFhU9LJAQuZEDJRWsyTKeOMmjxuxepOtY73Vge2ol3PnZMAJvKOfYnEBud
edXN3BykJElQnAlxn/lywHUheTT6WVqVrN+JBVeKZm3TU3YFLe0/LdAqyh0qGeLhTZaocY1voQyd
yChQkpmooRRqukacTz3LdLB5LYXl4nVb2cC6qzTWlukE0P4q4e4tqvM+GAI23oanSelbUSNEssb4
HqjstRkNN3MnA+uXxu9ZG1+mJAMyE5SQoTU0j4M+ua+r9L7TQV4WlupNKuy2YYIIYMyuQboT+XG1
4hsx81movEuc3mK8qT0cru9TZUjO2BcHrUnuQr1+rEVLURXfy3QBeYGCQchDBq4GX7cF1KSUOpVN
uJo3Qv1pqPQHvTZPU609d1l2XCoE2EkPCT9pGXckCns7wlfh+okNK7lGyod2U5mL2ER5+8J7GlkI
YBhEfvK2EA2zU5j4bN2PgW1e57l4J66JRCdB7IWIzlD3nvcDg9kMsUjHnsSXquaiNKkM6WUr4LN4
79oeyTb7tCDmTKNj5kjqfsyV6ypMb4qRN6pcmK8dY+9iQEeomrlNmjMygg6RxRJAWjHYPVWop51Q
Y1Cpq9GubnpfM+uSU17chorud5P5XhvRvdzws4M2RfwYsJ0MjB/M3+lC5lqNRrvVgnACeZYTJGrA
WhbZs1W12IRR00ftUVa7/tCOvJRoQDH1yk7Ynq7jXuFRx2q+NZoHrc+MU1ewC+0ixZtSlL+Ys/uN
XNmyZ1CbTZQ2GrM4B+Fr7UNZGMGnDhcSkhxohQ3BNXGIeAsQPtBKrSKWOOqSi1a1r6MYAiSqS9Ks
uJZ50hfIjolIgYKvxcQ2KzrKlKpKLnQMPt4HjEGWoNBUtdZ5DDqYWTDup/V1MYm7qBMLyAwUCUKT
jzEUZS/DaVZDRyoE9Q3k/3iZQfEV85mieFad7PusQAVCYCZcSm9M8LZqDWqeCLaFMqyJu5AjpJLG
VUiLW2GcD4SHYkQe88kzCSXAP7tCLfKR5LOGVVxrmf9UtKSy0KTjVJH9FvTZfd9Qp9oqPSaOxwbY
swNyoXu4pK4coIYK5/ZhpPJqDVNyRISHALJUxHISyF5o8S0Xy9j0MoNfhUedKkbx+oBPzaQBsqaG
5QAqmnZLL8mklcX8J9FHmdXYPovZsEtRxR6a3o4+wd2bQtrQ0dJ0dEMzukyDRNtmhLyuFtcNRm3i
z8KBJ0CSPTOGO4mjxjwfxm72s0JBjvJNaAorXYikwXiPG+m6xouAZnGmf1x3m6LJ3mxNA9t0PXWF
yUgje5BwnTrsL5AahN054Y26G3ahtpnPUrZdG6kpvxOE5EZCu5EMNyuSbRr2fhsvxK/ZuE6ro8JU
vcrkt1jFQYDImACWmqAaSGrX8WK8gZqj71DsBsVsHMNqX3Dtu2Ozr9iJ06ViSZ0EK8eCqEjPAEhF
RgJcxHBXfiFba9Qu4x3OoxsR1ecF7ionXBNyujk+NYZBGTYXh6UoVV+kzSXAXLQ8+UiXeO3ULMul
ybacMAfPUvRH4oFdNKJV0p03fXVOQmjrGTlbpIBtmAIlUdbIMMyrE7mHTg7nwLfmEu5hGZ0ssfT7
iWZkUitsrQWjHLNgMbMeyh5lVinSrZ6x7VJpefQVuiLGGOVFEhmtMxcRIYMpAOs5OyXgaJ250p7S
dgj3xBNWqYbivMIBbjAEU5JCZnFTUwJmZ4aB7Y4EEB6ZgludgNPXtrqzcuZbgHHinRnLOoqBGcYX
MGFXXaJ5H6XYn5HI2aQy4A1YzlNFCryYSm8e2DPz+kHnXbU+qJFzGz/MToK5wkMs2Br38Y1Klee3
wMTdrMZqpMfFJlUp0jHImbRYZ4ICqVUbvkOTsHoyQXWpxR6zdoB5ZfMhrLF5yOvh6aN+qBjXQpC9
qGVkyXaGi6UEm8DDm5lbrTPUnajY+aSKuezVjhlcDCDu1eLdPQ/pFXo0SgmtfoN/pz2QgEk4QRcN
t7jXFi8z5+WywvOmtZQnDdnJbmvWuIbK+ntBSOUqda42DallIhKXIl5ORcu2JUAl5aJNQbUgKPvV
Edhepr9YRveIvPyZbX3jEonn6jMJGuPMbtjsecgYcnZB8pyV4bIxMOInMklfIXObCkQCRVe8Yy25
lsdpZxntLXmtFKsKp3UwPIsg2ZAAEN9kCj2O1UWX6o9Fney6aTnafb1TrekQBiYMEVtcmnq5qxA+
rzv4dmP3MtVnRWssfopV6yXSeMHYSKnkFuRya5JGiXR2SyJHd5yJfuTmQ9RYEd+q17RWIERXnAbf
6rt7FZhSZSpekLaHkCcXMQ6D4uRxSO2rsS6+1VMFz+uBOJ7bZp3+h3p7DR4bGbXJAiarREhECKIx
qROIB0vDYLTcN8XazUe3kRtXBBycmp4oojxklFwFz3qYEi8Ze0POytlTkFUzqwjvNU8fm7tEZq+4
1PK5pKbGbmIAihYdPQ6j3wNZP6h31P4u14vLWpof2qHfABBJOI/EE1avpS6zzTOeJJqF40zg3mCB
AmRv6EiVegryoHcYTMkYi6nnq2mP7Djqgqcp73bxAMOzulFqGZV59xi1yl0c2t+qWToVC1PbGWIl
WUc7yw53eYv2nY0LO/r2vO70/oyz5ZKRSARFJp9VsrIttBad4KS+18Qq+tqoWYur56Q2TKONbYAu
YAchaTd0pFrR/g7yA9ELf/4npX7xx69p+5EKNWaRo845aaIoSxy1VIAzKYjP8sNsVBRcSn4rh2AO
CD940xb0/I1ld55mq/dqNGhEFkJWjLS1Mh1fkTzX3yGurrhHic1ZtLORblyzM3ao3tmnK/lwUdAQ
ZD4mWQeLWYuI0a4IBNmD1eQHaYAyNFDYQ1I38qNm155ZdZ27hHWC0qe33UYunzVgFHbHumbPPTF5
tLuJNLmyA96+TVNTN+koFU12MpYicl5n7bAVq80ljoihKUahMk3LrnI9ZACvoYNRIkQjis6W6eP/
8Qc1AYQur7oBjK1fQFFzsCbMdD8nLldXdVtUvkTqpcUF4Ns1Xigm5ymUSi4UXfPYTBFgdrz7IThD
YkeKqeJ0Lkv7vJPKhQm9OCZEetF6y7eMjJteu5zC93kiODnqVMUv5rQ6ZVsw6M7SDQG0qfTFzFGO
Cr7AYg1nQdmWbkt4vaf20T165tTtI5g/YcIGRpiyz7aY3F4jxx5pwcRJ2PjIEM8ICqaGQD8Csmq6
rZWJmy6Ot1APtnJJINTY2rOvZcqlVr2pqExxScDRbXHjGMe4X4jZJXgX/Vd90DfoZm4jtG1nHSRC
p44GeaMihF46m05JsyBFbp6jxtiKyoyORRsesIF9T9esxwoxGn4/2ask3B4Fzhbc4Hut1Cl5BLZh
VZ3eNEi+Fw2JM45WYUElMveWmfVdP5aSjyYFp9kUXNOwYJvVly9R2rwn0/xsDoDUuj7dyjydbm43
iwetFMclmuqhxT3ddlF3hdONQZ6qk2Nt0IoVxBLz9Omi2oQEcJ4Xy4PRgi2y7PghStHlTxO8YcF8
Ll4EyUtqjRkkfmcvPqxwksAnRkzlCbQPQh8Z3uKmHJHC4krKHuqYSAMmc8NOKmTrVFa81RAwHMZR
vawH294RTjl72DISgrT4tA2E9s2gK6/cgaCJP8wLtM63OpMJOlsHdSEhlM4GQseA0ZQEbdtRB+gE
ppAmV4aZ4QG0cpgT4kfGT4MAIjzMTHu2EVaqjjbNMCUG+yoiZ5cBPqaaKQdZ2QsygP2IucRWk5lT
292Ub1Hu0p8IT3lpAMJuxDlRHiqATettVovFYRWKCeQO73Q+fKIoL5QCIyfek1VTXAj7FJdtcD5U
Kj3q4qhmlNMiKrnzKK2OrcbEQoPVRRWUXdGfEWzelEzdz4l+WzGgq8ahuElw9F1NHT80UqtSlRub
pE3e1apI96KHAqlHwXyoI85r9w1F4OxVCdr+XGTvGd1RMcvLRoakJpys5MbVS1ILmvklMEFDt5bh
FgoBFAWhOhHVB/FNqMatFlVkZvdUxfXEFcA9Vw3iqUUwEsdi9tA0W+g6cZgt8nwiDAkoMCpdJ7fi
Jy0sHkkOv1YVbFm2VKyE+Sa5aWxWxwkMv2JS0M+1jlhOB4eemNEbmm3Vz5foSpEhkPWUveQb7kAh
d0wbu45BPoOsOGyiDbTUjcA0gz5lOGP/4Zmggoop3DH8PtUEQLi5wuK96LZrdvXzLPhaUio2Cjoy
f5Xaa8Z1NTavsL8z2skUszEdt4bxxzQcQ+rQNYBc80qGy6OwvqUD+SlNA3O8MYgRJw0B9Q0Nx47C
M554wyYEXmlyV2zl6YlROF3pksJyVmgGJcbLyFlWQB3Po1C2jEA6Zgj4rNOevOZ0AZxCaCr69VuU
s6lfml3v2hIYLWIeeY+FwwJHlB5TMgOmNVWuiMjKhNZ72bFEGbxndNWNO8D5KOlx7PRkeOj86BxF
42FelHkbDcz/aYdgaYM37EFupymFFnZZ90OxUJfNVN+jhEC9p21aDBTyUpyLsHox5RoZhn7sjDHx
ewUmNXDqU7qQrAN82gV1JrHMjaeM1rZXLkSxtRbfwA7vmPNBMY2IseCCTGG9L4u1YZabb1bLfbZq
LTte6HRU0w7VaX0+lGrqxHVCmzxsnoI+OuASy3w94zg0f6k3YRD4cmtvJ4qmKvSbjQzZzc866WLu
EQ+EJTHPeYZoR7SXfE8seeKYp9SAJC87lOM9vaJJpwvBANRPp/AVtBvbLouMsJWwpVR7wWk1KZ0x
1iydM7YjQxndfuror9Ejx5xAv6oecSGEPZM42UjfesuovCKHfJyNCxLC+nJOBdPqPMzIH5wu2mB+
qUoh7Wu7JCunR4iSCFnfNMnQukNkOSbiJZMZKTno8x0U+/pkgYvb0O7Njs1o8u4Nx8MopsukxGCi
h81Zv7xGYUnmEAkvvPNb6huRno3pjIogX9hxBIqMd5wtoFK4+jqBB22GL78YufPplu7tnHVvZltO
q3fZQm4eNnkUtxQ/zbsYzGM3DcoBJbI/N6F8I2k9NpWUGZQMUy8S9nTdEDLsdLlsX/UtVtRw0cJD
MZftpoUw+SFUi4NgvKlLQj4RQOSsGnFVhKeRFXQRTJ7nBoN0ADVQj9thg7z4e4LJfKMRKIfW/3VA
Vu4STagi8YgwCfbdlSrQkTSoe7qGhocqI+1XBvV8CK2rRRIYK3QkwEHxGg83jGrgYMKO6WjcOdGC
yqufbMWxKCbbOXvW2mmfMQaRzlp9+q6aN+jQ7unqDV6UK/cS+G3in1qUYDpZuKttYdVIfui2CXdD
bzkdFWDwDp3FBoIjQzzELiA/8S7Mqp7upXJ1D9WtQ4AVcoPKWWMXofBR32Tt2dDTdGH/4rahJDtl
K5DK8Nwn6Xsr1TvRMHaOApQU0RS+9Aw3zTr/TgrOYaFiDcZX25QvRtKuiEI3CEnt6+FqsiEgxxQ6
sRQ/xwmpS3Z0xI34zbCke0L/nmAHhbKBC2A4piTHSqFy20jNm1fVGIvGenkteVu67RFiZ7OR8pru
39Q+T2yV9PQ9tJbWYYIUPksKzTExInFBKddKt739PY7qZ0JhXuaweZEn+aArkatrE/eGUsInwxQ/
EFQZD6Qiq9i0PmAQOdK4ZaH3M8RcSKOU7lJwtIWlOGjKtkMmH8kbgYoYpC86pLug798AOfhpgp9C
ZegVZoeQVFpV7x5g6jLSYX5EuOLGUgmcl1d/K3UEW7o5mj0hLi3xGtMMMvPqTlbJfcaWcEXmMCdG
foaXwdpQNQ/EdF/rtB66hSiJiHehFyl4gFragec2TXW2O7GRbyMtGZ0+J4rB5LanTzQtrpiG6yUD
wraefWngxRJypXGlJG5RJmJLfqdTw64B9dB5akO7GMdbvCkMXkfULDtqibChPg9RJW7jYv4GFOG8
TuJmpxmI+wxU/+x9UZaPGcxuudePohmvUxjE51NbHAYV/UMMhXJo1Ne8GaKNGCtmaVpJoT5OqlML
hlgCrVJO9Lo2cbdalnHNiwd/UmHd1MSp76KMZlXUtReq1teMWsjYI9xi+2HeIGGHG6EUN21hGXsM
XPT+GoIXSF8nxDaHOddN3Y0eau4u0cnuRT5V0cG+VgKamB8CnEmy35RaGrYMpgNsWUgv8Mr501iE
vK9osqyjjoSsvS3xnNtSaZVdQfKdy+yb9EWZTPk7JY6sXbcq+Ysp5odnM/NUZH4b2wp1CI/xs0q/
zm2TIGExIat0Wmih6CX67ylg8GGp8fUMintXlASdNLLtSwOMf5velVchNvVqXOAfS81YWcvO4Fo6
vWCjH7NtOlIvqlR2sbo5CJWhRNK05sbsJZwr0thyL1ibWjLJ8mI/NNcv6ZBtrCR/CgiV8LuQSkKe
Fslvaau7lsIru9fjca9k6NvGZnL1hqRLs07py6QhL8jITvy60FW/G7XbjKGdY/UxSRQ8EH4lTcys
sLmpZq+RH134Nh5DVuf2LtDo4RE6Pfrw5o9LiHTm10Zk5TMCD+2gosFhwuGj29iiVwDAD/gEacba
I3qb1JBCuxWhfjehVCjN6lEQHzsZ+isxnNdmggSK7uAsvXxx+M/IHw4PBUHV5Q8EIE3znw8P8WOm
VzYOfqDUAU7bzitMcY50DzGaIOdRtd7tJEp3Gmc4GdV3GeSXr/cGGX6rDxXQasbWD208O1UE4OMX
VET97wSHFSGG+scwDXmFQP38+UZJw+ckq7UPp55sl0I9aOMaW4x3cjTDx2AA7CLMs0CxbvK8iLzc
iN+mXMe122DypIF6l2TpOV2lzfovsSCjky33ldQYp4bYmi4c2NTGwTUduX0TMVbAD+APJEDTxo2f
+6bCBVUSUzl27HI7IzR82kPGOjoj4H5gebxEYiJA1hd3ypiUhxYBgJPGRbTtebfxNwkXBkP6BRzk
A871s31dmDo3DQ1tDSea8um06IjYg1FbpX6DJe2ysiCF167YHpbbFlVIXsnvixhDTyCWIDfjnJkA
2wNSmDeDmd0TdsGDUzIJKYFiG+nKCCGaIh/3RJddNab6OEolZHA0ibR4YXyhTAHoB14L2btWmCXT
CuM9rYgRF4QUWUnG9vXVWrkHxZo3X7bFMajAUQ/NF97yv9+uwoSgilADarGqKJ8AAppc1OGCu8Pv
deNcWUpG4lb4RKAF3jMEXk7d8hk+HpF/idp/il8amh3v3b+vf+ylrGai/qLuP//9p19t38rzp/yt
/eUP3ZY5/3z+kZ/+2vY/P347fCu9p+7pp1/4H1D9q/5t5ey3ffb7R/jjJ/9vf/MPNP/tF9T+H1aS
9XP88afWb/gf/+t/N/3z00+M//8C9hv2b8imhGIACMb2ZKxU/j+A/ab8m2zAMkCGocuIFgwuH7LG
LoISr/6Gi0DTbIMZmSIUjSvflv0fv6UDUlIBVWNyFyprwMeJ51tf/v5McMK4EH/9+t9+wM9r5s8r
rsWhmSYRawmgAFCj/BlQCGA5tbKI11MVnFpej4zckeN5q2dLWgK3WvorwsyBgJZ3fVJtmwVETHgD
YWtDCudGs66DWPe6kcTLbrLO5ZhHrxa+0iPGbh4ZRq7lT7sWKnPLzG2+mtIJVKjhByS5UvRSvi7Y
YRA3ghwlzmMndezE0PGHnZe2yzlRFmjg+ztdIkd66Z0RRn+thed6FFJiDe6C8L8gBaWYFDSI6NHi
EOlIjqwTaUN7nX3kWT4CtGO3hU6JFftRl6fbThMuqCqG+TdKk22CVWnELDNhP4OxZzOrW7LkXaXH
qELkVvqK3YphG2liPQBfWhDaturua1LuomHyYjYqtXxQ6k1ehU6BFXHCea5J3Vm3Di7Q6TUFuV/g
RTXEm+sLGHWMW0nfEZciiXxImKkbrUXYsk3PR0NvFEJuZ0DRf6PmJng12SFkdPT0iQjhqTiNQw1I
+lubfavqyxi5XHwT2+9oOxEoWo4y36dEXM4GrdX4pVgV1dWdOV9U4eNE7AkhgfScpfIypdeLHS+B
ZKPfIvsjKPuKxdmR58np9LNpDmjm4KGMdjlCNCX+HmNLyNhqpPT0Crt5n5i+tC1VNF9finBI9Ohs
ykcpjO6CZTg3pcqTpHCTzrO/hhgo+JFqiWtPZc4ZmJ+X+S0tvw/im1bQSAHKQ7ASiaqvJZEAQr6M
EckEuubOtGXp1SpPiFKGWH2QSFUL0N+p5SkL5xpEDrJlSWMbR3a7JvJjWY8xMB3eZL3NXoLpd0di
nd7PfixXlqP32FEJ74Ya5kugzhWt2UpGclbl7JoRydFe3WTBgxXf6VgAJXwx9FHiK1b+Ax2+E8MS
f8LMkAGIdA61xAuOlGOEnAVvW+1a2MtrEiLtN7Xbolj8YWXp4Fpb72ymoEExbG31SssCIPDorcIa
CWOsD7xy4i1ycsS59BTMerxCDn1NmpMXCILfOen4NhftIHi/hbZ9rxmmN6oqprl9ikajE/e6MTtz
Hz+Cr0QJSWxA6dL636YVXgRgFzqSmIitdfmRZx7cLUp6nqr2Jk0Y/VjnyXiXxxZlcnYRjuOp47br
kt2S4sQhr7dTDWrcndr0VNJmdFGw0bVDyV316jJqssTsHyhgv2tK+khC4KYW64jvAqTShSrvF1IQ
BfKJjD1L215bYNAZ1CygSQgGsG71HA5WqhNFZ2lPen6HZNrT0f45+oTAD+kXSio0dcewY6NmqS69
NUrWDILFo7zATjHHO7Z69zQYnqqA/p+U0twdL0z726JnB9U4pag8EZB7rc1GSzccMcOSyNivVB52
smNQ2MT71uQcstdf8zakzTzApkvFMU7Naxmhh6OQ9oZJELG67SrdpqPfyOnuICyQd6WiS0qDmIYf
ZZJenXcMHFu8PlW2ySayktSdJPZFVl5200PJvNwxZaL4iHPPymkf9d9/ePP8scL/uKL/DG38Yz03
IK1SJEIL+4zxjoywaHCEc3uQD0AkUzwcm/gLxKH6jy8NA2adQXSJpujrh/ihTI8JMIgQKJsedjtf
v8uvEsvRnoPeq7e4lm91Z/QEqcIOFvYL5iTFGyOa4PdK5L99df1cC//5Rf/6DJ/olFIcFKVeY5YH
5GYNs98G2lfsxLVu/Kuu/Psh1vrrh6+ZZz0Nl4pDSLvpBSjfJvDCLe2lzlf8Zpu58vWvr90netzf
D/hp+4O0Ly9tk/PKWMhXhE8syiZkAu1YZ2I7euUlCeMn5a06mV9tvFYG0eevCu0Ut5kwCQEyPp3N
UdaAcISq6c2Nkz/N3yI3ofp3bISeW2ODr0j+4vJ9Ivr9/l3B0ClrEaML4uB/PrlzZQwyniyuX+1V
e5zYPlwQ2zegVTjZvdJvqufYZb7lzTuye5jyUrKDzPv1Gf/HO/nHT/Hpe8vWMild05te542c7to1
dG+67++iDUIs40y6M7frJ5ArX9uDqsb4ciLM49cf4hMI7O+n4tN9ZrNHz6cYKnfn4QP08Hi40870
0U741bb9YhP5iTv596N9usn6PDGWWOYro831OJrb3s13DFOV+8hDKXnT7dhq+8ghFF/e1fc5g4G3
8Yhr4dff+p+eX+pb4qcAlssQ5H6+/qjTBegjHq7KDr8N9fLdLFPzi5vsn84sOiRU8ILbem0u/HyQ
KlDMCQTAulCFu9ZNr3R2oC7Zxzy/q/i7+uJL/TcHFKyLQoDI/HjCf1gygtbSyb0A9YcE1Ksui029
Xc8nQUzn6jHZ/sunkG/318E+XUmc372UNDI70ek+XQas8cnmf3AEmygiJhDwLD8v9IE+0F/MFOQG
04TFInR0s93/+hCfggc+7kcSrv46xqdHEBV+l0a5zkKgOBiJfNprd90u2uTbZatdzR7bgzf27v+z
S/XDcT89dQhKliaIOC4aH2fyEDkdhiMyOx745vTVpVLW1tGnBfanb/npWuVoGGubODFP36Lyc4iO
9AUrq7yzvljS1tP1qwN9agooq18zKjmQSRA5XZ85qs6SMDrlNDm/uHL/8NL48Tt9Borm8QyoJ+RQ
60pCpqW7HBnfOuZWuF+vW+sJ+sX3Ep8eZfpKozTP3Iqq7YcWmnBVXFa6eoQTCoV6vFawLvz6+/3D
CrUmcZG0p67/mJ9ukDwrs9Ykk9mz0kNct98ye7z79RGUrw7x6a5Ik0zKlVZwDxaMlQz7Og0sCubs
KWdjMGcJvdr2fCZPm3CKU5Y07jCAaQhl8FYZ3JsvPs0/1Dt8YZMUIJjEdPc/LclTCe64lS3Wk8iR
CY+I3PQxvOscHISvsofxZPfrA64n8NMl/el469n5YbGci1WyKzjeiCAi2sE+uzDzI6IONM9fIC7/
qbT66Vifyg2gfqjQAEl5yT4/khzP885GxSWhjPBOj/Qt/ULdZL5aHYIvHsj1b/7btzSV1YqlgXaX
P924aCg7bBUSR+53LaKYsDzhnvjiTbc+1b86yPqo/nAqUbRUuD5sgj0O8S4+NDtzC7h+235xxf75
hv3hy3y6RUrUcYypOE71YmxVF437Ztmpl/Hecvqzwo83X1am/7CeGcpfR1xbYT9+MzmtQ8G2d32j
0rZ+IjVWSd3IA4JbHCGm+6W37iZTOA5e2v3+RPw/6HZeVG/FTde8vXWnp+r/g36mzmn8r1CkvzU0
3ac5fyr+bd9mT8Vr+2Nnc/1zf2aR2r+ZKv1Hmb6hKsPz4Mb/M4tU+U1XZZV666+u55+tTf6UWKNG
NRNHgfnR9fyztWn/phKjZtmWocoG1ZP5r7Q2xefVxWCKBK2cxE12NZZufXruYG5GFWIWeTPK85Hk
K/I5EFVgsCLRc46InCtuY4K6HTnBqKt0j9acHPIIr11ZFrJfI0jd2IBYPKOywhtlWS7ClT/atiN0
mRi3kxI1FxIaDVog2QlX4n5GTOo0VnKuDfhYVHs6LCopozoGe0xRpxbFIyJ9TIo9Y0tc5iX/my7F
TCZvKdFu7AwRueqoYFaxYziduYyPoAWXYaj9eBBtdydGnSZYmuLzDyJGrt1lOnX7pb3kOt2qJtIz
OjXQH7br6JfXxRel2ueVjDNKWBy9BZXms8Ib8edHkRloBXrAkjcCGiVphd6EjFqG+PrDvXb5+6r1
YwvD+Icrh/EFHvEKesfI8GmRCc0hrwOkC5uhh3pVWAuKUmN5Aom+XiB3HIOTFSMj6swczWnyoOOJ
rtcUNQWpU2/uyxXMI8kDlj/x1lnN4jRjsY/qGcmRZp9X1Ygw1dKvJEPyJn0Esl9Ij0Y6f0PQ5AVl
dUWM4kYjDougNkDabRXiYYbeuAwP6DGug4zc0ghXoYWBjw5Q9qpCywEZ17+R8pZv5A5MNjP1rWIN
sZcOqCpmVbqAsrWJZADHIZwcN85lp6+BG5KBhqLfOLB9ue3UPHc7BQUKYzYvV1+w+bAtDvZGTE7K
2CMrRiu2kESS1dEXb3+C3rh8P75DeOQMghK4suAPhPw5o04VzAMlAFIbRVvbuVq7nWBP0Ut6invx
MEYjpx5ZMjy1GOFzulxldCTxAW2DAenuJA9kk+J9JhEHFeR3LdBVzJ8xed91eqfRukU6aDyp8riT
5FUPc2nD20ZFvKHO2hIr4ESMJjv0RX3OXEG5kSb1fhHQB80qQFxmfIc9t0EZD7grg2KsLfhAK019
yoWggd9fZKlyi/OPg+IrgSIGHQDxAflp/rRAC1vomjTpFsvnQxzSbGcykFbFkTKKLLfp3NRlJt0y
/LAy2xhZc2RDzncqT9rY8pJR+PhEnK8DEYAhCbmENC8wysvYjhgesGSsxK4Rin+57fv0oiWJa8aI
0ATtzkjRz9ax3046tJYZIsVkB61rh+YW8lvnTuZy6EYYvSImTwe5euqkwNJSfRvhmTNkwG/qTTQo
J3qR/jINBxIiTnTrq2rZZcMTDckyk86GovrWJ+YVp++44FoZq/QwkJUwV8qWWEynHql5QkgJA0y+
ct7VhvSIQvsss+8Y2npl8tQoOByJZJQOwFu2coASYqW9jv5YRRd9shozk/Oe1mh7s0jReT5ACIt3
uX5SlxFtaH1mdyvj0BmKZ3RPgWnDLzlVk+TRN/eRM2/MCdREXR6sklT4q7CjHy5vDekNXKBrJbGf
1sLJjfdMDreQro4anFot7Z87HMS2kd4wUTmWQ7Wdg5rkQRrGKCFVWA7YVJxYvzMyfN2wUqLw1Msz
1PfRDUJY+Ki4Vk1YBf+95+nMUHygJPBgd7gmsshBwIurxF4PK3eM3qCTba0axybJpA3Dk0UquS0C
f8xKsmwx38jqvpHyDS4eP1bVXaHPW1HeB1GwUQobh7jlxnJ/jPXZj7on9FYIs+FJywSxSpKnICVO
Rtpbhry3y2RbDKSEYi2ROkJkU/QoA1XOdINpErtT4wgjPzRGc9NHhYPsC2/keZywz9f8GQGUhQUw
H7dQ75wqfbezXakCf+OsZgbIFf5iRJwrPpzVcWD7PNUQ35idxIRsaiCYsI3S1DGVfaIAaWKd67v9
3LWo11nZbPxCmF57jOP5AfopMr7YiQMeld4Bns0atg+YSa0I4uBbWN2b2Vk2P8/n5fwszUcor86y
Z57phPURTyZ6Nizcy3FhdqPBlFo6VjBCveLMEfAQGREq/OfQoU0z8NBCglZ265wHZZLT2LucDxix
J2Hspq0H5S8bte2KnUSWvf5AyiHGNnIW9XJkBDCPUDCHI7KAk4ZBATgfdosHbZ7dxVyR9s2B4Kq3
5f+wdx5bjitXun6XO0cveDMlQJDJ9LayaoJVWQbeezz9/VBS92GCbOKeo+nVWpIGKZ3NCITZsfdv
pC/FpDtAbOl3wA31kXKQvydBsw36V6wYAfUfZGBDjbQRxVfo/5gIWdD+b/ORapICuk7yHHoMmyBn
Iwh4xTx0iAlm6lXUPOKW4NR004yWf0CebnSVr4akFNJaKjpRpifdWVIKJL7PX/OKvpwG/PxOFmD+
B+K7xUYIIOvwxBuxQRgfg4z2EcIMbYN0xMs0bkHUefQYy7fKcqnNkEmgrmIiwqNvKzl6EJUHScID
sb7yNADvegQ0tIBihAhX+469xDU1gi2O4i2qc4qZXVt+z0sTkEN5b00/ApBRmvmlyPu9icpnxOJR
YwXdSjD8BbJvTZvtC4hg3fR1VO8rv6RK/DIY2p5be4Mu5K4p9R0cEFeP2g18KLp9sBCmb0H8xfN+
ikDx6vgqGH9owo/Ce82TD73/EQClkyGCTZYIpTvfhYCGfY7ZKBQ2sCEKEU1vFiW4ExSgAbkBwcu+
hVF1kBBakL1vSWftS5QHLe5OuaTX8kYXxAGp6Cm/sd4IN2UV0XMjNAIx2S4QQjsc9K0RD7tOznFJ
VmlQWfbkgfiI0XfCpCB5rqvxWtJIKnoAbNkvNbmLxw/Zf5dTIIm4QofNrtDZfchjZBUm9B5uJDHd
WhZ16bFJhmBrgkPnZvHab7SmncC8xrCApi9UkmayZaDLBYizCm2FjqeoLr950S4VvggaYrh+EjlW
gwzKiHGThkLgd8S1bJOkxZSM69K4thAHJAV2YzN7Q56khEDC3CYIz+r688SHaq2bXrwOEnjBs2TT
Fw1kTGmUMM4fhNJ87Y3ODqnsGyQVWcEZg3gEzIkKMDxuXwNs8hFnFDHIbYhmKGS/d/kDFQtWPDoc
/WibIvA2Ul7glHNvnIJqJN3kYH57HQuC9AZ0+gauss+ykdrHDvWLiA0t178HYG9DxIftoM/ghtUz
5nQLYfvQT9WzWP4WyKdi7aYxv/jiIRhGeD9fYKrjhrbBOtAEiJpgQR+BEVSQKJNR9BC1bdIVt32J
E9CAOZzrkCzWWA1wBQAg2KYZrvCFm3n3sfI1xX65RKs1uR4H+IetO/ZPA7sUkSSQd++FYe5BDqKq
IXxPq9FphOarlic/2wlG31MqvqTcLVpkYO51P3m3YyNwU/7Enr5JcTM3fxUILxoxoEEJRpaJBG+B
DgB8rR30LndED7MWbMRNNxgvBAzfZ2sq0YOkpNs56ZDjF6RpUQ9Hbzx5lMpw16gCePSnoOcfWeJ5
4D8HpBS6Um01BQwfp7kvqu/mkG4tBBdFoUXF5QVG2zab++Q6hlsp/VPD3wugZPPhxei0LXrnrmW9
oHFvD1BoIyPfjJPC50BPqRacutqldbDN8fdRcmMvNR9Ng0IMPXITDGJBShRmvEIScdt2tz3o9knd
Wx1ewdUDPFOubzjE0x72hV1rD6khPxSKhxuAvKcX4ErmC36Oh1hUD3Xc3FgTZ0yVun35O2PvyXii
B8aL1H+X1Bs1MmwJ5GiXvuXkZAqFKf+LXnLYKYMdD29C1DtBQ3n6Ce0E8FY9WfIhR8m3qDcFn77y
A1vpeidkt+nNHWL+8H0Bj4607fXe6YuDqWZgX5SNpha3XfBqkCH1KYIrBjm6ptl6dVeYwARqUgQ4
qIBPECUYDbtj303Ce86KkRN2Wv8cKLfx+Kh5yGO+a8Y3Ybgf6U9rJcwL4UUw4ysVgGuP4tjgP6MI
ehdiAD+VrS0P7UaMfwoFLMw0fECf6QWK41Y1t7q8CzWkLpDU8xGWZ/OSQLVGuA11N/fv++I10UyU
ax5wtnIC/U1pWtcrQGNk7Va27vLgeUoEV0+fR6P8zv8dSfyvlv48QLvMFBSrDfAALSrSgBXD6WoK
1ffa+JZZwVfBTJ1UxISih7lu+yZHwxST2YXje6tqrdMqc0+9Lu9hh7zr/bBDrAzLdiG9r4F4mJUH
sLj7IYnVVyTuwBYjoKTOCa6uptdSF71FIM8R0+RmyOrmI586QD2WcZ8U/a2fBM9mgCiGZN2W2RUy
bchv2Ii2b5vpvajuRIAQgf8+oejt0+kXlftYuI3q1yxFHNeQeI7ak4K4EqoFAv3o2gQyXP6WY9zf
miC9B5YHUwM7jfodYwRj6t12LA+wRa4CFVIhih5mkhIkflNLAPl6wtQrKloDKcmWEZk4EXLuj4i4
sW7Tp7G5kTvl1aqLgwZAVu2bna5NNz5YImNEptjMH8TiIRH7V6VFWdxKt9WI8mHMbZ2ULVpEGrr7
OBoZ6VY9wG2/knJI4km+TY3+me+zUtFe1tL+vPBUimkofINdXuJH0YSwVAUxFlevfHfEiBXN5w0q
HrbPo23lEX/uMXkUalHbhakR5REkcncKssdowo4KzD/nqVyv9aiWpc8/g6LZhkKJrtENW9R5lEwM
y6LCWgQYP5i1n6PwE1XgjdxxCGvmRhu4vsiYLg9vYS5Ih3x+LB9FXRRchyLRERcnqnhAwkO87be6
DatxVzrllbQFurRBX/Oh2aEjtfJQl07LMHNohZ6ZDkKQSsnnMoySpp4gS/GcUaJC3ns3HtAykoV7
RPU2Qh08KFpFrseelbs5gbuWkMmF+eZoKSkQyJTLU3FuUVHdZlVJuDzLy7KBCZkAG85UdQe0IHhA
Q8m2/Q6x3pfLcZa9knnGj+JYC3C25RlRHKuJ6krQr4L2ezZ+vRzg3LweB1guJLofgHYZiKA89eVN
IL0Myd3lECtzZS1WDVUkoY0axmAobwMs4InTmmRwJ09PlwOd2xTHY1mU0MgDBmtCggAGdebE07SV
rJjcyYSsO8K7TFtgX5245WFzOe6f2tyyiHQceLHv/UmcdMwqIJ85/W9EeHZwqHYAZmww+za6yiuL
b+2bzX8/6ntIAzuEsoTq1rBeeq+9hsoGmaZZCXP+u+kI3VDthp68qHwW6ZibtRqqroVSTcazr34i
RXfq7Ory9J2twcGAEGXg/YZ1gvCPRhSTJXTiXCA6+zz7ETZPdZpAcgSCWRe7FpxmlMAuhi8sHXz9
u5VqTjigpAPSbETaRbVurGyuhj55/k0p3ETyo9itLOLT8iwbUYWHYFiahXXpYjLSHlXZsOQ3tty5
EJhtRUAL7ZsGmjWYDpcn5Oz3PYq1aJBOnDtjrRArKV+K9BEBUajqK2v27F45ijH//WgNZaiA5zqv
E7cF3aogSG2lt3C/ExC0ivJeZi/12u78g8w/2SV47nGAM48gxD+HBKGsqsqYq252oz0PiFqAtnGU
PfUVW3zuDvkNtjrBPtqCe7jC+2F3eVJPwAh/jlI0CQwJns2/ejDHI47w/KoRsGaV7ZIH5Dr3P/RN
/KDuV9uFS9TDn0D8h2iYjFJRFktF7KYoRW2Iq4rmXXcfHvydsYNb8roWSZ5PzpMZZTqB1/zxmV98
RMiqI00PIvnfO0dz40O9oXBpkwhnW6h5+/LVu0KO1G2mrfFWUHu6E/drnd6zp8Rfv+HPtB8tpE6Y
Mlx5+A2zNr6hT1/8AdQuHC6aPW+XP+HZfXEUanFX0ULAUiRC8Y9yjd6/4/mx6X3JuRzk7I17FGRx
W7VqlI+eNI+HkrSgPaba98sBzh93RxEW11QuyaWf6ESoHNGGFmmXt+kt796r+AYc3rWxTW+Gt2Qr
Xid2fdAfrX0obir38o84gQb8a5H+z9L50/M++my8XRqBh9i8SL3Hej8DdJQ9fkKbwe62zbWyE3bd
DinXldk9m8cBtPjvJfvn70dxa8lCi9Ng8FBSZYdSULgFFg4sqL4afqM35eCy88v8JzfZUdB5DR8H
TSbflHwGOxt6aeUWzY9dgxYA1rhrkIuVLblsF+ZmECQoFMzzSp3nGvM1z1E3gO9s77q6XcM1nkAT
lp9xcVUMgoqUNgqybqw8Kj0a52Jzl+nvY3fndRgqtzzsFRQMW3GizO6/SXCxJz90y/bn5fV07hTQ
gUbTHJdMiaz48wznsH/HDNc8tzFQG9z30EFzpB+86PFynLOplgF7yKLKw7tnebjiiakMs1aoOx7C
J/+6BBXxQ4UXsfHt2Pl/eHec+57H8RYTbE1JnJnWwMAcvdrA0dnpTu1AtlCIJzj/JLU7Drc40Xu0
dvFDGsmVg/CgxC+oEO+b8eXyJJ474o6CqItHRdBHBfrBjGlSEY/S4MRb28sR5llZXkzHERbLAeUN
PdDhy7IsXzrvd4OuSIKit45Ke1jsJa3cXI537mY4jrc4tOMJxyR/IB5yagc0l/qsxsDg4XKQs8/f
4yiLg7tqBk2KBe4f7X6GUtWP0gfKKY+wra/yK9FJtuEz3JAdYs9fLkdeG978QY/Or35Qh2pqWBV6
N+4NlIviRtvHKJhcDnM2nzge4Pw7juMEgaUjFaG65m3XgsZnjHZ3TXnogMTMNpgRYzOsF4LUe31T
PsROttOuLv+G80PFMljiPYA19WLl4AOfVME8VMO8ipTXukZJ8flPiP8PcPo/M9HyAsBpQdic/9f/
DWtS/0tSeOJZFke3aCkGn+W/YU3qf1kzW1PXSNr/jXj6N6xJVv5LNnRdtSBTwh7/w/P8C9ZkyhRG
LEhZoq6pf4uwuVwTeArqlgmeySAGGi6LNdEPAw4sFl3dDOWLeEJYHmqC2a5ssuUVtoyyOEPoSEtW
EEexOwiHuSmwm2DR+auvoOXh+ycM+H/MihjSKbocOf16iMrYlXH02VluYm7kaCO/oKjwVt8HWw0L
NmetXHUmKLFMGAdwa0VFW5xcfg9LTQtx1KoC4wElqn1QldujtXQGwLQ88hnXpxCLM0pupTAKsTx3
gWLT30PmCcUl0Jn4N2EXLD6r+koqsDamedUcHVZyH2aZjv06AvZYY2LCMLUrydwpUWYxpnnJHIUw
ZD0waqRjXDqM8ZNu96/eQQlI6zJXuPNvvOce/cvOTm+yvXZAlmiv3mXaSu56kjEvJ3bxnBzFSlAz
NMBd2mq8XBEKvUb6ID742/lpB5+z39JxXfmaJ++DP1EhP8xbG/LGjHM8Hjoa/Ci6lUSdG0ybGseX
biNsMN3YeQKyXnbvtFcRI+5/kk3+/Z1ocPib0PwNUFnL4mrnearYpR0jFtObIuxe4VsCaQGTUsgr
zYF5GMeJyp9hAqUVsVwD5Le8blLFyGqvbmM3oN/XXufW9yh/urwxzpwrIMv+CrE4V5jDIJCzhnNF
DBy9UWj7/o7i9Ma0vl4OdHYHHgVabHKrA3QCESJ20Un8VlWzJh9wCPQJKyw0gViVe8UvnMsxz27C
o5iLXT8EPnao8+DiUbaz/iHR5P8wwmIhalFN9ytmVCON7TL8hsj5fzaExSb3PCw2Mp0hdMMXob9D
D3dtB8879GSR6bJuWJLJDbt8s4S5ZKi+ynoeXP3Q3rXTFntsB2Uj27o1UDTfSDZSvmAf6Rr+k/V9
FHpeM0cnmJY1/QSEk4O/bLwtSEgnq7pvYyQpK7nj+WNKRxgQ3QfyB3HxndIM2Ui1GmPXEjonRi8l
n14AmSCOGe/66Yec/FQUwZaSB1waNypYL5+OhlDGqCVNu8tfdKGoA7tqPrePfsvik5ppOoyJN8Qu
NEv1wF2+paErOaKbbf37tZLG2SPkKNjifDairuAdRTC1rmxsVGfXEGBJazWMtTCLL9kZgyVgHBS7
DYYwKMbZVao6cTGsfMdzG1oSRajU1PzR3Fh8xjHK60Iae7ZbXz9Enb+lfb1yIJ47p45DLL6OLBe6
oRWEwARXxshES7vrkvp958noL4HByeOVLX5u7o4jLj5R04WBPmAM61rGRytA6KsewzUe87lNjigN
sPu5TyAvNUX6UpOByfN9xK5DTxrdK9yyUBLXaswDohf0ptbAy+culuOIi7M3aSzfr3IixgjeaR7G
roQL77Jk5d17dkkcjWyxJPy88ahnEycxEZvE5q8GtXV5x579QEchFktiymdSQ8wH8tBc92NQcFhS
sr7/syiLZeAHbWumHgsvAqIngUocy68T3iuXo5w7fUz4vdofQYKZq/r5zJU92o6tnKGEYGDjrHt7
scRAIs0ftOI5BOM8IWqLDy06qOpj7oW3l8OfTiVZjDTnbJAAIeQuVkUXy2jbl0nq+jF0Ab/CxTAt
++6xEXVQKf8kFsmhBSOGZseiWsVJUcBkLYgVcLTnANMQ1cXf9nKU0/XHiGDOGBpMMvOk9ZZVRWgK
Q5m6oYC7vASefKL790+GwsVBxilL2un2xVIiTJMaqHRNFVz/VSYfpRnvLo/k9ORT8WSEly3D8Tjt
DKEMJmLSGmSunxYRwMPkiwEI0jJNBxXmW6vTv5mq8etyzHPrAVE3ziQDDUs6fp9Xo9eYlPtweXYL
5AXSVtoI42OIlOzlKKdnkcqFywMQUTIAMPpiJZQ0ohRVjDO3y7WvSi++tnL6qkXSc1GJK53Yc8vh
KJSxqF4K1Rh6aBEyiVr+hu7ZDVz6lQbsmWRGVec2IVJTmoLq3KLi0FZ4O6uaV7rxm/ZOiwZpRAeV
Fiq/2Cnn3ial9Dshxvzl8iye+VaEnf9lyYZK0ePzt8qGrDUNhP9dCZmYNMrtBHV1BV2ay2FOryoV
lr6M1pNO2x1+5ucwUz/vWRXrN0Tdn3Kw80aAYejg4S/05unfLwc7M6ZPwRZ5i+fHdVX6XeZG3oQP
AZmfm8gQB8YAgax/Esq0SB9gwJ2oK7TNADSwRUEnMT50tJkx3uhWVsb50fwVYnG6inFY5FNECCDa
W3gatAeV6wbP9csjOWlWcxAxa3/FmX/HUd5etk2VqOWUuboY+Bs/rb/lYrQTihC0NsB2sPtPjSy8
iaHkWn37vhJ9Xt6fHyyfoy+uY3KzNog1HJzxRUWjVOaiDLf5+D0P78QEG7fmqw7at8YMefB/XY59
Znd/GvhibfZIQXFbsTa16ScsMogi7crcnjmqtD9vfcpgyMktKZL1gHCriYygK+vdRsbaoJA+2mlw
5ah0Lo/l7D6bqwr/jiR//ohthonRBMUKqpJ3izSY2/fjL18LH/pev830duWtd+Z2mQVEEckDooII
52LqWlnKvbRX+WpB1250sXfRSL3yrPy2tlIM0H3NwTE1WzlMzn0warKmrlsALE94ixX0OVRkiZr1
3Q+akTeTVuwvz+O5LwY1j4aASaEGrt7necSnUA50jxC4j+ybTgeSi7ZIDYrMWEl1T/qp874zUf5Q
kCIkoVEXJzCP9ykqMKBzZ7Z8hMHdNKsRHWJ7ACHulg904tdlMs5NIfRfWTS5c/DAWGz2QUoyQ0J5
3vW+4VZlHoar9IASkRPfxC9aimNeZq8dlSd91D8DJXOTOCkNJK2WA01DVOi9PAeEYPyQoCm+UrKN
dx0qOE3mWL+K3doD9txXpLPA+iTkzLj8/BWNQY8sBdqPK8jIkuYRBM8aV1hBHF+aOl7Jgs8EIwvh
zaejMSmfDE/1A0NsER5z6XrAxAqia9gcXwN12loow62sz3PpAnQRFVwTLz/KloscC16sbJiCklMF
24x2hZ7LtBds6GAH9ap24EZvhat8ZbefuYlmPVyTds1c7ljCmjtL9sdpKAq3lkWnRadtVJGuwM78
8t47VaohJeYh8UdqVeVfi4XiVQVuld40LxRAtiC0MJDa5rv+q4pnwH34ghTBM/5uKdyWldDnvuHc
ikLglik1l/jDWmy7tivF3DUq3y5zmGBTY5cGVIWs2F0e5ZnJhM5P60tnYZonGHEpjHFaN5TCTfsG
I+9wI5Dd4Xq3ciGcC4MgqkwWzqdD4vTzFhCCASqLUfHNunynBNdUWzbgSv/DKPNxc5Q74Grd6hYi
AG7VJB+jUWxlzdyKZrKS2J35PJxWfw1mcWrlstgZVUkYCdC39ogUBxy5G139tx7F/6p5dzppCP5y
p5nAPZi5JbQE0fQ807q+wCkakFt1M7QfdT9sLy+A0yNY470s4rSHsAOeN4vDacQrXB8CHhWyxNWZ
vVZYW1+OcG4YxxHkz19FDvC+ypWxcIU4PMhAW/GqvE6hj10Oc3qDsXxRQJRRYOTgQ4ric5wyTCO5
6MPKLZx2K9ridj6MzKtZ0AZA9Fa9XkMhnl4lROTRbImSwQV2knaPo9bXZcpCmAX88GUWobPu0lsU
Lu0UwRkYNM5azfUEiqEizDU/pXnC8KblgP88yqDCLsNDjAIYEJZIthhDkN1g9fcxQrW0hVsYXNts
l1FcfEDGcq2qfqp4NoenI85LQwO1vHwfRjVebL4/VK562241t94FLu2xb6OTOqH79+/qRbTF0vEn
tqHiazyuXetHui/t1I7Rcyu+I9plZ6sikycrdRFucUr5RpxNhYo0fsZZ6427WCR5bFaur9M7cxFl
cUqFhSWnnSbP94r5mD2E1/2v3NYfPITjZLd9GMpNuFqqP7tsJHaHZgJX4L8XKfLUkaqydHLSO9QC
4Hz7mJjSiUmukb/fyBvxC16F1u/GDh3vaQ1zeWZe53uaDjxqU+rJJZOESSJoVoScMVYIwThg2xbD
wmv+7l0G8AI8MJuSOBQwFmPssbzBlgexiLrxtI0yzi7GuayhN52ZV5cPmzMjotlCrQIwniGf5D0V
7kPJKFkVmhABihWTM1o/NKqbl6OcOWDmTJyfTX0JEMoyBRkCq4/UKGlcva9x4RoTLLXhyppGFzj4
mt1YmKgYIaopLdTNDQ4VsiObDdlQVl4Zprf2OD+5K/48DP7n5ywV4MyCxDnAtYtiNVz2UYJs2N5c
HvL5EKBkUYSZ89hF0iVqUzMNVdi4lZ9fmVl/VXbGSoZ87tvBHhMtxBmpq6rz34+yhEpuqrZNsJrX
xGIneMZTHtZfKBa5l0cyr7ZPpQQm6zjMnEUchRkGuQpbUa4gIef3XtHcq1J2GCQ0PXofnzHr6T8L
t1j8ONoOOsDTxtWsGiUbX7lPxLpEVT0/jK3oO6UffvkHEREHMii5ayrb7vMAJUTs4NXHDUZfybb1
okOClraFWgRYPVvO/slX46bF8YHqpLXMU3BUNLOwULET0uR9hcMQZuSdsUb0O7s2jqIsLpxuaoS4
q1kbVldS7alvoKQ4VdatvJtOMsh5bRyFWVw0fayXqZf3g4udl9BrmwE+fIGuA6bBK/vptJ72J5Si
zc9sLASWz926m7DZyfTKja6Qvjk0+96VXd+ODuXKmM5P3f8EOiHstXVbQmpmWyG9gKYKYuyUc8WV
23Pe/ye7iiWHMBX/PqVmif2kk8wSpcgPQVjdmH5yJZrd/SyMriV4GKqeq+Evdnmtnz2JeblQI5EM
XtfL5NILcQ9kK2AQtxtccUupyVGv5KvBFnY0gVxppRxzAkglzTOP4y1ODz3K27bO+Wy9PbntW+Vg
gnCQt9kzdp9u4gSO6QwHYwSTmj3198W3cBWQfXblHP+ExYkSRZGetEj/u3TqNGzzPPGeXWHrwVWn
fUtQM9HM/mbMu+3KVJ+7Ao7jLjJcJa0FMywZenZjHqzr3Mbo2m4dZCnt3I22fx96vpzr5Z0T4vbe
Jwx0kt/0+E6PkQgrVg7LM68T2SJx11S6X1Tol+dXFXZ4Z8UJTrq3zQ2O526AGr/TIGk4OrlTvSa2
toZMObMjCYnAnqyI3KjLrd/MgIa4JGQpPPjN6MTwpI1w7ZU6L4PFjjyOstz3iR/2ZtVjZC73H1qH
SQFaOCPyjL74y4OZfHlxnDk4eeMh8kf9R6QiuvhUhYJmWzT6jRsEr3L1EE2SWyNw1WFNcDnQubnD
p0Wl0gT3+gS5hMtkgd3h/Ll8TOKFTdBSHvFXNVjn+2Q5eaoIPIrTjJxVXGzzsksSdZpId9puuiuQ
0sA5V3Q02vM4mtlN0TrK2O+HYvqQWuwt8R7de/nwfHmsJ/xENgCz+tevWOx0HINNb/b8cZOr/k21
Bbwin+Pr8hXbUs1B4p8XNO5QHxjUYtSAM/A/eEjzA5Dd1bjYUZhcFvCzCad3wySVmImDqt3utA+T
TR/d+XbqFLh+7C6PeD5CTqadK5jiJLRIVOn5+1FuZsFfx3N6TpaQGNFwnSgCtFTFL0nxXcx88ut2
ZTmde/Qxwr8izuvtKKIo+HGryUSseMvq0s471FQKlMqOfrejqx2sQ+72GKG4lwd6CsmYP+1R3MUC
61Qv1AFH8l7fjVv3I3HiXbUVdvJ+bUrPXRdw22ahAmohp+VSuoMWWrG8VTDgBuo2fB/1Lt4puYwU
B7D6TYY/LeiPZHzEfDfcICW9kuqc3bJQlGcYHk/N5RXdpkrfTxEJd4o4lE5NWlBDV9XKlTCnAOF5
So/iLKZUHwTZ9I18XqzFjWz7e+QuDHRx1YeQ+kv4MHzPnWKX7NaQyaf3It4bJq9AEh8NferFLhX9
JEZ1pOnAz7eYn7b7TpBeVpbL6RwydTK0d6gNdIOW5+vg9QUeNpQJZo3v+i6Bxo8CHDDC5IMdAlrT
FmWshffqyuvlbFwNOK0MP4DRKZ+3R6XXtTLGeu6W+dtUwjHHOKVbwyOfuYMVTpgZ2DBrXutLOsWg
tz4OAUShcKs8y+RTSH2rG+u7iNKb29h4t6ymUedGBiyU17tmKeZJP6ZTKl/MRtyN6uRLztnZG+gX
5ysV6dMgc6uVegQ8RFR2lywHNaDyqRdIQxZRbVNQ2Ndx+LsO1ZWlf7oCQfGA5gUkRLuAlfL5K+Vt
pYSQhFt2Fq4hdX0txc2/Lef+16L3vHs+H82fYyyO5pCySldiX+9KqdwiBmVlgDQwDiu18amwfl1e
72sDmuf1+FQekFYJ2hhVpIBSX+kPX7uqTjaXg5w5gz8PaXFgeK1Qh4UflpzB0UO/6/at273Jm8IG
XLNyz5wb0HyPozPAZz5ZbVTFq9rUys5tCwSSwNIIycfKaE5Tln+lCv8OcZLvGUms4sSFcfROcY19
9gwCLtyB9XSpmxauvnIynBsRNT06ffBrZwe8z5+o6q0OAGnVuVFjveomor7jmgLxmRN9Ll9QNrQk
hJKokH6OMQaiXrUyQwpu0CjLHKXeCu0m3Et788HDwN60MazqVVt6BUj7sPbNzm1eirI0X+CMAZ5c
1FHMPKoLZIs514fCNsdgX4TN3pO8lQ93ZiLnVEBmcRjImiybinEVYdzrRT38QiXf6Z7UbXCES7eX
l8dalMXjrYmFvCkNHLjFCFlJzAYRy8vEq8tBzszYp6Es1oRldYKGtWLnlp2Mx2l3I7f9z6lMV7LE
M2Fm4h/kbp5Qc93p87LIBAr5uEnXblfEO9XALbw1d6r0959pc2+PHqwJlnSuLnwOg39dr7R5Prhx
X2PFjItiiX6oDwpq87enDXg2XT6gnor0R4v9+LRTk05WprTgPYisdp0n1wa6R76FwuPlOGeKJfR5
oVWSCQIkhHy3GJHe9MEQk86Xv5Of0iZ59l5qJ37BSHBb2eN1sFIaPLPmAFfQj+VVyPiW17o012aA
9oluGStAteOHXqjWuotn1gL3KujmGSZ7CmA1pjj1qD6Kru6nuyRJtvmg3WFXv3J+nw0zl+o4B0gZ
ljXVSsmKtg58tNCtW7X4yPUfqrhyic+H2eKCpadAjk6PlH7IMtUKPC8oQYng31ujVRiXqEMVdq52
yKU+lKs97D8IkGU4jbOVWh0kmxOIDzVBFa3TfHLVxA+w9wuy8SryO+gpYvsTqQbxKz6hGoqhQ3zX
hZmEj2E4do4QTE3g5B0XzcayrPba7wVlH041/oNoJ26Q8NHvhNic0GOTEJuJalSnqjS6y426tcNI
i76Zw4hHZRUW4j4p2v6XnId4/4Wi1dxXbYCUn1hkDlLrqINLEURCSRWcyxvhTC5jHo99cfGrbd1j
0oGOeezLcPpgmBwiyVPsPFBTt5rqwL0c78xGMFmjPA7obZzCxfLUB+8Wkwa2mvWRRB4e89rKkM4U
JnkYHMWQP+9tQ+pVP5Uans7/8hODj5kEm+HDMhB2fVSgmOAING2xcdo1ryVak6jaRjswLPLaljw7
u0e/ZJGNUmsWPN9ntFrivcWZdV/qkRNnzXulyU+XJ/bcnjke9DzxR3li2aZSEM/mEqllbMuodoqG
10Lz7vH006xs5d6Zr6+TLXM0sMW9I49WJGIawANTQCu79QtXTqQfujhehUX9Eqv1FSbNbjasKn39
oUhcirxYsLWnaXWEYrXr6bW/VbClEJXxF7/iN1b2riaMaB1ajbXL4up1kJX9kFiIZfbWR99638NB
vMrGwYPa0aa4ZIsvZtf5TmMM3gai/W5Upte4nuWWg/RaE1MDJgp6uEiKQW4wRIxPq3vLLG6KVnzI
It23VSVxu7BwVcU79FbwWxgG3bYE+euQ9zdGFyZ8Cpr0qfA4DcNLOPb39Vi8s/7fJW/skD4fIrsq
OHTSnhdra+6tpEInapLeyil6qxLza69Wthl4B0+e7tGWl5BMNRHqUGfbnt7btArvED9Akzrz9evM
0+8DuauvJlkEh9DF073ZohFrGJFk61YlO1oQ7MamB6LZ9TcAmUVHlKNuG3QB0pu0v0s5Qqs9lZtN
HuDSayi0LCQRPHEbHKZQeVDz9NaUw2sL3AOSxwq1fm0y7LKQhk0vt78Lxaxdi1zBoWGcXFclHopT
HXFCFqqjSz3kZMn8WcrtvRzC1g49rE5V/S6TM7tqjHFTKd6NGWV3aaCGtp4aWwDd7oSjXBIJ21ST
f1eSf+cFMn7K2gE3uBtd7zDcpG7T1OnvcDI/RLH72ZBpbeIS//VCQwC5Qko+9H8qiY4Fs4FmNkad
2LKKzzq0i6qpDo0ubdJI3FWScdBHNIqxmSMFqZ54pbsZfEklGXeFiE69Vlx53XNg5gjb/Z6y5rZX
fvWd8cMqrMexb3y77Wc7LJoupfa1VeuDIE8wiuIHMzC2Yp6gfj/VH3Lt3QleZ8dFmWzGeNy3pkgM
60oqordJmnZdlMz6xjtZ+uXLyU0XIDae7WalbVkXt0A4N3ln3dDNzJwQDKUnhrsxCdyqFn/wAkcP
9qGHC0Y95qAMylZkLiGFYlGExm6QOGomuEI4vCZefqMk/qGaIrcoGGFSbWTlzsMIptK+wUC0k+o5
QOUvUKRfFJQOba4B8E0K7H+nED0X40ruNVuoDZvOnl162q3WmlufIvEwlDcw+xAZYueMEkr9yUdV
WD/0cjgAfXicpB+jPrqBmdYUlm9aTfjameZLLmI44zdXRad84aVgSxgdzM7JklxtfPUurpRrK9C3
cfRKtuMko7lDuI61IO00K/keWdO2VZRdR3e3SbF7TYqXsuNv/a/Raq54FNp5NjpVIH3V2/zX4OPK
UE/qYzo0e6HQv4g+a1qmmN3ktMHN7VgntwUF7ly/o/S7DWTjqS4ty83Tut5IPVxZKQ6u1DyO+eRk
K2l+OxkFmmGDzgSrwsH0GjQxwjsOrIM8WXakTLfmYLyjyQEgolcOiWS1LChq2EVQqPu4MG8o9uN0
HvXdFijcgDim+RTn+WjHjfyC+vEW2UxsSXNUjnxYMHbqB9/VJt56svosB3XiYuVxn8hDbFeB/qB2
ar0RBrHewYt4KM16pxRk8CpAUSHBUSAyk8cEGL6Nxfp1pzdPfaKASLfuqjp4a8d8PBQSUjZGPN2E
tXkdGWDV4WpWTqWG8Q5oYMkZhudIYBQzm1jfZKL5ZFSCuGsi+SmXm+9SQuUqMHCl9nkd94LvOWVP
qckUBFyPqtBWsNCOKtwaxLrDS6C9KRsO1mzwwW9I6m9hFAH/FMUVRiZIVeCtnQVTguiB8J506lMb
Zl/A2jr/l7TrWo4cV5ZfxAh680rbvmVG0mheGGM0tKAD/dffpDbOqoXmNu7sxtmzLxM71QALBVRV
VmZTJl8lqZwO6jSee71+axXrIEVyByVw41WVCbiUWxOyB8Y4eSjuzl6IvgbU4zUTIugtuL4l+Rnd
p8ehlDIPdanZ1kTxQTC6o0rovWhC5SuJvwtEAyF7Los2OkqqV4C0HkoOxhMxq68NlERsCTNIfaue
0twA0ZeSbTJRqUDILR+SAYIVsQViZWVM3pB1Ok2J/7q3wlOqzV9MyCgYVnqI5OoYWiDYjvGxjHJ6
kdP5jWLgJEgm0AlrRvEiKANEPOrqAMLu0YZ2/W/M3UHnQA7fqtjaTen0E58UjTTaPSUd3Q5d8gYp
up+x1CwRD8srIKMRgg1jjqDJ1kZ3o2CldklT2SXjvBVmCCAU2bbKNN2RDFBpSclBV6ZzP+Nygiys
T2kNtQ8BgsNG+iDOYKBALwgntEshdj7+MMIo9ipUTGypTR7NUTRdU0E3tuqgH54K0b0+6WjZ6mgo
5qnlDZAJdZVsoapWp8g35DJ9ygoJ2MF87hGXLdGFcjixraSElIZefu2hGPvcivGe5ArEBixcL4lS
nVAYfm7z4ueUGyAZb3LIPevdF0Uz6Cauo/taSY4E7wNESwTYakTHSDAQUnIgzZLZl6L+WJnQ91T0
I4WqBziaoRQQ19pGn/L7WFAyOzWgMdE06g7PdB9gVUgYpOZ+nJCS9GLo4F58hti8Z/XTs1X1Rz2p
fwkTRqoQ1Kq+gFxIN9ppDzr/SfSpVXwdKuqAVQe07CmUPqbCJjR8rCMa2g1ZZmwHB3nEfQ/qe91I
HrpMDz2jbd0+xM/II6pj07TBTkege0lZP1la1+CWBzpaMuIOAxj6aNdE/5VY8lmP5dERrcjpi97P
9cwGnteLReFRoupezlIdugsWpvCz/HmcDV8wwp3ehHeJ3u6k+ijneCx0yWZWpccpGQ5J/aZpPxD4
nMmYiVdGIJ1HVvoA5n8nn05RgzOoKJUDoFQgRpNiT6Ke2uo0+AThRyyHx7lJ7xq5CkpDdvTMcucm
DoYOz3TDrBRntOBjHb4S9CKUBMT3ZBGw6PV7xRJ3Jlj6BbUKnURF2WsqJdMJpchTIcZiKbmdaHUQ
tYkfql+mRNxOquY2oMeHHBcaOq2XzNGLDq1wMKkCxaj3L3mkHS3IAqBkCcLocTvE1B1J7Y2mYj0I
w3AXygQ66k0SOsWUbHrV2iapAVHRtD0IuD3sJDIcROCtiDjrzMn0BbqLZw2iNkkyfu06vCZopVO7
KavMnWTM+WpjH8yjFNRZdsCNjUekcpBasL73QnHAbKOrW5WHBOwoaE3rQb7EQ2B3S+EFVO3eNGPa
qwczQzvbiEYYlDJdoLBtSk0I67SbXqeHWKVHcOrfp/Q56Z5V+UdIXq2I7tTOciWiH/pWDzrEGVGA
WHyonmZc1HPbbXXzRxnK31ADLJYA62oQCBopnmZKUx1ia3o1RnVfi/25N6yNmDWncN7rYbwXJror
2noTp/F2ykq0vatnscYZFv0oEjdpB+pMsiSx5niwtHiC7hb8JUNjUyfNj6lufmRFD2Xv8a7XCly3
jZF7KpXecFBPU6XtpThxaFr/wuj0Itxh/das+LlJ+52alZu47P3KHHZKFe6nftq30LIIZbTD6+It
TRqok5UITbU+lTaKci3giaIJaGlZQZUH6kXgaQdKRICsQnYcBnpUZnGj1eNTVLX3Qlg897gKvN6k
56ku4KZVubeI+QbGB/RFx+Qcl4PTGpD4AZLt5XZGt5Y8oiKBcWRVB6ZMZdLYMWzE0WoMgNca6Zc8
V16hQcLJ7EAuofy8bWql7YRXPOTt0B3VlyySyR5TSTI6AnVCsKAUY+59Ez363gSwYodCxe8v7DSv
W3i9wM9GmSRyjBtTnqpx8pVpnF+IbD7FGjlDAxleZfLYOFfKVsCzgYwX4/Aow70X2C/y4yYxp6LN
FfSfLGUvlPWz0EZeJEo8rMl6NckCvTDQcxC/YwfGKOb/wqgmvT9ZFqixD2pkbesCMmr1C3T6NmQg
j73S7WRlgCwGsj/1HOYUYHzNJamxH+QJ70EI8sSbYTpn2dMwQMxP8ovmLRVln4itp5Q6Wpx4biMr
CpsWJwMkNZKOyGlhNplXIFot2Fwsh8m3S9rJgiCqrR9VCU7McUHocJzvGuqAes2FiaW0cfFprBzw
EjLg06jHpnElPC5jF2WxBcJmbpX7dnDRZiPGJj+lduZC+Z1Xpln3jY9PxnQEqkEcFY3gYtTns9Y8
KtXdLHDKM++V+Ku6xcUimYbALBuVlelwi4QAnZKoKFB8a8ZtZTzpEtAV7WOB8f+8y/ZNpjlmIbsT
9H5m7Tv4KrZJHghS4fYArxoNlBxBfixVbSDooCPOxaBXlVMrRpxfzPnwbBNtpqTAOA6g6mnc7Tok
x2phcKpIPBNMEb4VoMiYiHLrz8UE9o1uo0OG67ZzrX1afQF7gMYJwhTsJN4warRQaSwhyQyhPm7a
CYYX+v71X1i5CNXMQrIQZRGtqiAkZE2CU89Su5WppXjmAGa2PzX1OWgy53HuGzxoQ7hMbkCcTGuf
2yh50DGEy7GzMkbz2RBzKtu012hnGehy572dpeMBCqBBSnWgBA5akniQXd4qsXw/qzsjwrT7yOtt
cX8BcyzHAkm3Bk130PuCRk9xiRduF6AX5iiHX5n/764jYPoBTrAW8ZDPYShMVWkQaDT7cwcUaztv
KiG+C8c5SOXi6fZHvHb8ZW8/TMmfTUkosWso4HSobAFKJh7SNON8vmu/16CaCqIFwEnA1soCK0Nz
skRBwNEqkqes+t6Z5wlZwp+vApBAzP6hWbP0Hz+vYsxLQOUEXA2qlgdxWDkY8fBum7i+GpZlfJhg
vD0poMuEtLRdtIESL07GrYSGhV30xVkq6sTpE0yXqXXKwzYvPCWfozVAJGDqwdMbXQoMYnxempVG
1dQInQQAVXPoapwzT0bqJ7uKWwaWI5/n30g1NAygz7YOrnIgJfhz4CvfED8CWIl3ppOrKZCYZHFu
0HLwRbKX8wDVkFPdjhzGFp4RZodjc5pUQRN6fwxx53bV9F3MJOhtzsrzH3/KT6th40lOI1XKS8mf
LXnT5UYFnUx5kyn6rlbIXWNg8LLl6QUsP/76M37sIBNBQmKRMu4s4Bb6J6u9j0rRNaGPbaJcfHtx
a7u4KEpAZBzksTjan/1laCwobYFV2+9IVdpNke0mAUqqRBwebxtaaVwDEgoqB/V9VP+qN1oLHeRI
gZr2TejgNqpsR0K819OnQUWzQj8N4fMsQ2w6GdCVURyzrSAn/uX2b1jbVVOEP+JcAu7CPqVlK+oS
SMxhSiMCjT4pMOcF1e0BSXIu/Yt9vTTFfEB50mrBbFvZr3DB6TqqjVFhR+Wfww6AAQDrjgaAC8TE
WfUTQU+zIq9xCEIoSIbhz1Z/zWKeLNjqtl0YWf784plrFnENSQDUQKoUIeUhU4zHktR+izrf7e+z
ls1hNMM0APRAbAaX0GdLiVrFvZEpAy5OyY/2uR+rmDF+Zwe3E8BBXen1z19A2EGgQzSIDLy/tj6b
jIZmFKUeGUoY0T1ph29CnG5GWecRuC1Rgj3Rl3YYhzC6ojERl2V/6sqAQnsSfTRPjQ2bzIKrV3/K
KAQ09EL3hJQRiNarXK7NZ0mdFGnwqSa8NXF2lq1sr6KmwcFUrK4KB1pfxBOsqwn3sQEbTrbEKQrl
aKmpUGk8EsMEmP5+KjlrWveOC2Py508lCAmFkDUiSPuTPC8SJ/SYPKUvqj35QlD68g8edn6lIb9s
48fymDZ4WBQdorAiL1TNXQztDdDRuvm58pVD7pdP0KxfVDgi8P05dEv8SrUb0KrwZOreH3BXvnPx
M5ZX2cUBhKonysuKLONYQAy7P4goyt2BG+cx2qHXaNMvyZ1+pgdzkz3i/6/QBuMczNUIcPEDllvk
4gcAkQ0yjziGYGq7W+phGsQnkcvVGe86WvMnQAUxeQ5FJfWKZyCzsgb3nIZZbXMBtKhZAPyvb1bh
YPdgoTRyiWdx7QLEDArGtjGAdp1nYcTGGifJQKBW36iFfzZQsb4d1ngmmM83okrU4KUJdCAak9Z0
KIQDWvScC2ftE2HQBOReC9gRDCefP1FOCzKK/QgfqbXUI3VyVkvLb1SzsJNK/nF7RStpAABogDsi
zODhwIKVQf3XqBL4w31aoEsHlIjAeS2sbplpgQQBAMFrsm6wMxa0RJKNgcf7IfmZdbVdQn/89io4
Rq4KBUUqA6yAY0WH2a6k2WmaZ6H6ftvI+lb9vRKLSc7QAa3SSMZWDTo9qU12ajrh+baJlVwDX+PD
BBMX4yJNp4SQwZ/MDCTgxu9qoG4txz+yqDiWofSQyzkvTVt1twW0hxoe+DPZFCoRTD03SIUn/hj6
tXaCYJc7CncCL/KsfqMLO8vvuIg87RxKYiti+ya0VSsILRnHipfUrozXLCf/YzHM2YG68dRCZ0jx
p9l8ETrtRRWgsdwq/XeahYEaKpu61F5GQjejpXM+3sr0EgZqJB3E9EBAqIDEfl5hFvWp2o54lBqP
g1efhiOtbfM1OiZb+SvUvByMaA0QI+UgFa8ZmMzPZpmgRDOjzEQDZs1v+ZfuND31P8Jf8Ytx7Fwh
qHbqPnmsf3DZl1Y+JxYLvVVVVtQVZvxEUOQ8UgcfzURSRXZotehL/nlmiKFMRQcbGJg2gSv9vKPQ
jCd9YiD9rFPVKdJXxRxAvsrJtFcmD7CBeKSim4aH99WIfpbpOZEqOkDjtDkPRPASsHNnkuIlTfIE
yaUt7retIPfbqS0fAXbijWuubuWFfebUkxitpwhoYL8znLDwMsB3sFDOrcIzwmwlxKKjRI8A/cX8
Rm9rSvKtgtg3dOGTP79RPu0m445hDXGGdMBq5hHjAZrZQC0y5DwgVx4Xn2wsi72MJaIKZikTX0wz
tnV5ghxLGRMogFtO9PN2RF4/1Bcfhwlb5SgNoUEw4joLfu9OC3dRtBMHeyFMwpy3GrstJFxzR/du
G165bRRQhYOhGcMWgDgzkawwOky2T8PgZwQUlDFE+Jo24fjEykgrPB+TDMiZQKF1xROggidUEuMO
PfHfys/sYTxE+8xrN8k22qYvNfTswWuI1mPQDovujPLr9hLXXBKIflBR6yBWu+JULpRGg/LMhEQq
q7/HQv9mFuGXDHgmzjLllVIa1oGxOSCrEaBZpH0l1TEqx73sx7iAMKVCIV2lQHpmmgxI3mfmnQUN
oaBQ5ReMn48OWmpumiDvadDwbHQI26oOaN2B0Uinc15CQzsXFMOp4sEAPjBzbu/Kyn2sSADoo7oB
mSt0DT77tjWAHyLCLISvV92LKOGmajVvztKzIFjubVNrPnZpSv5sKsdjtkk6HeFV2oLZ0iZSyVnM
6icGDRYGkyARhdf5ZwukpySKFDjYaCkPbSicaFZ8iTTlz9/lKEcpOgD0qPdCceqzGYASwjCa8GSu
6FHSdkkPBDmHUmN1r3Rcdqhla9dsg2o8FJkYgTQ1nOpNaJa/haQrOY66+ukvbDCVhSwciFpTE4VQ
Gfje3jHTOyOc3CH/8uffHQSwS7cdSTFKC5+3awDP5SSQDI/+UQeuR9wXNOG8Sta2a6nCACGJGRqD
RQ5EhlpX3dSj0qTozghw4MjdLZ4JZhW53EY6geCj39EIw+K908fSnwdh8A2YGNJBHJau3h+UVD0x
iCX7vRIiE3vtMsW9/SlWbrJPFpZFXtxkulrkYZh0it8Y4vCV5JmMgcSpcEqjMB10VUsXYzChf9so
62c6OguYfFxmHwGf1tjinCUnQM9ndInr+mwrVLZc9FmhYWlmz41VGRy3ZoPAuzl01yF1AJbGq05G
LonEVJKiD0wwsdfU8uSks5Uo4ZxQNnlizLCxRhg6i0gDzLThscXsPBiJbV04Q03NLjPTJtq327vI
+t9iD1zUGBJE+gwkMut/Y0hySYG9RHiRCuhSEF6l8f2vuCwXsSaYRwC06uWxleouALgMs0EO6OiS
XaeBa2JwG3uEkI7PS9OuHjzvNjHUroKvBPSFLHgkI6AgFpKyD0pIicV2sQUQByR4sTvXj8CE9VBS
Fe00ckJeBXLNKzHc/rfh5c8vjsIgakDqv7tJGtpV+EQGtDFkukPCzDl0Vy9+Zo1sAJRGCZOEfd8H
cta+FiKm9ydBeKnD2gvL6GeqT4AYJoHWK6Xdj9EuTxoe2/Gas14s1mLPPc2o2GA4JWjN81xq4Av5
MouWOwFWK9EF5RJvb3vrcgVeuRLwQCawZRIaRIy3AnuXd2bX9IFGwkAHVMypcnqMmmgTC+J2Toyj
OYPbOTF45ax/cKgPy4wTG1Pa0ESEE4+RB+lxRyDO4lCgZsLTyimAHPLAc1g6PE9eCzsAROB0glBI
viKGnYlOlTyd+qDRfofJz9z6KimPtzeVjd7vfnRhgrmwzb4xG0nDpsY4Ka12NhvRLmtg48EfpAk8
wuPVBaE8C2KGpdXNDnlLwlRQU27hM5VoY1Lbrg2U6hNOzn2FeXhf1IcZZXlNX5zDfo61dhldDybo
w2xoULW2NNutB8lzH+rbTscb7b5qB7AWmSdvO5EyMVtYpJ76l4hy9mQ5yuSgkIdpWIjSO5SHHOBs
JvtAMTIVuCVD6QJRFTpXTqyveA5LmMU2OcFm1Uc+thNSp5+2c6r6qMgknHTLTO02+kqsvUFPZXwy
zdfb3shbEhNTJglwi8TUugDD8jZpBXjkMTZ59NHy8tdcRZKLBS0/48I/oriyimnu+gDsnsTL+2R2
srxRXCFpdacppoNGMCqD3lFhY3q3eowkARM7YnQ09P1YtOJmiLXeBTVL5Za5OtnWiAy3LfN2K9UE
oik15iEbKIUeimHE5GCTNdQFwrblPILY3QIju4H61SJnC9pVkNx/XkYPjTEgoDEFYEwnOX4Lp5fw
TwGfrAlmpyYpbw2z64FXqiLIxqqbPKtOFehibn939oOwZpiLM5WHtKlKXYOww+8Yw05yw+N+4O0V
E8Jbbay1Iut0n3TxVyGsN1M2PNBmcG4vhH0BsAthwqnSZLPZNMPsDyOxJczL5ONrGGGYjXdSeDvG
5Iu5CtQCSTJ0poliixHy65DHxHn1dmMWYzJhVCACoWUk6SDaTrfGzwg8GaGrHdvfs9c6kOnmOAEb
ZlhzTAzNBs0a+3SEr7UPNMVsARhaLHBd62Cpn0QeecFVSYU1x5QOSKJEQ2mlIJbzJB9R4Ny6o0sh
ABu7gBKDtQ9vVAlchFKNqQOHvvA6qVe3FPsDmLDaz1WXQ1NSRycVIw8u4Mu1vRjVdvomOqu8S5F9
PrHmFo+6CHqVotVTas460FjihGcS9FKd3gr6EEtOXcGDjINuy6UNMRwp2/TPOSYuN93m9vnguC37
NE+7FETqKr4xmSt3RJ2M5BUnV7ty2/e7eOlAmRAiW/gIPi8USJd5MBTcxUKEHrkMEL6AAWIUO/Wf
kpd6kcsjtWJ3ljXIRK9+jOesCJGM1q2W2eEsEaiqhAGdwjulj6CFo7iZmW1iwiNhWX+YfiyVvQHa
XNOQBovIS78Bdza60kFGyIF28rF20+/tdzG2w9ZOfB47wBWTDrPkRU390pkwWNkDPwXDCyN+tCcn
w9c2ZUAcy5l+0oPmjEF8b71y31lsHZS1y2y1ZuRzagkzUjstfEgxXgEVAPGRYKy5T3/HeuVQFM6E
t9tOu/J9wf6/UAb9JTvIHNRKacZ2EvB95/GlG32p29VGvInE50oM8v6HqEX+bYNXoQHL/GSRua2q
WEymSLDaYNr1LrJXhKPwl+ritAbTi7L9j9aYS2usSyCTCzwkFw5aNI5kL9pJDwvSCZC0hstvt/ZY
NtCoAqQC/XTI6THOI4HyNpxBcBcUhvI1G5oHkORjNLdsdlOtPExtdkDNx5+HMYAS7KZpMiin0vlx
ogPmZkESwAkYiznmNXj5czTmIjDAaioZ4AoPjDH1GpSTaDi6o8xrX6150cWq2fQ1HSo9TwlWTYx+
A+3vjShUmHKUHarXgTjJdoqZwyF+vf1xWauI+kuFB9o9aMpfszWOMq3DTFVHUH7idbppN0sWlO94
6KSrFi7sQCoCxEZQWoIMNEsomJZhpakd3iPCxry3vqpe7s4/mhdxq9tQB3ouXXSYnoQvtxd3Ferf
77SF4U+zMHEls54EYW5ZkLt6Bum17MSOkfiCp3mY5faboKRO/sYreqxsJ7BAUN9bUEFAhTOhINGE
CIOM+ew3U+3ktW4PGUTrgV+W08Gp484VS3lj5l3wbxa6wN1R814+J/M2GhSaWNZgzmjMNwcheX+l
mG7nRqqjOJmbuLyFXuEQ3rf2wiJzKlqQ6owptsAP82YGUij/SVt00JJSTSEhU3g5tK6hLfcwquFB
y2pe3foqR/vLPnhbMbsrmVeNPfSQhrIu8GmpFwbojHohyly2Wtl2u5n3AKxLm/yH4C1NzHm51fVg
oE75MgpgEeAEiNVHCyAKqJWq4Gtim2+YDYlS8D1rPjgK3GTogzRPPM4H5tlgthst2gr4WeRyWu2a
Qb/V9kVhKw/iY+fGD5JnvjRPvOrS1S3zvsWQ4oR0KqhUr86sCoomiuFYlGWD+BfUhzagPrbjB8yv
Q/yTd3WvLhCiPaDIhO42EtbPL4YOTFR1b8FY3O40AhIGXpWODePvq7kwwNxiKqWlkscdZtDzsxRL
bqGfQOXu3v5OnBzlCs5BFzXkGfmdVt3Lqt0Wu2TczPkm0c63Da1v19+5vck8dCAxP9KFw9TvpE2j
HtXx13/7+5nPMUXYrimUdagBF3uwEYCFIO3+1cH5KFCYzCeZTQyVqDpSDqmjwTBp7sjVKWIfhH99
9Y99WgL2RVYjphmymg45qmQ8gCUHM9y9fi7auyiCnMOOzkc15Nyoq8cGgAaoUyiY6L1qb1NI81ZF
hFVNu+xU+eUx3Ez+5C7jK8OGmyUuN8rl62RZ4KU1JjDIvZkBXLRkxV52klxwkPjGQ7TFvK9T+8Id
T6B39Uq9tMfccFRpi2EwifQ/3i+nbr+RwHBEHxOVTVCrG97bYc3VZREHZ4FwAt7AfMI2UwQ5NAeE
vpk8d4OI9MXI/oW7X9h4v+0u3KQXspF2AmyUOnWt5m6oR84lcZWL/fWh/l7Ge8fmwgQVQNg1q4jg
ypmcZNxP+0lAPm99J4fioX/I3Pg+fopi5/Y5Xot6lwtj3KNLKxE3sKz56kzvDIyRiEP2pR+5wx2c
j/TuNheri/V6itVlA5uSupqY/aya+uvtpVz1tNgdXH7DhQ11jEpSLBUKyP9uwckEHM/gq35/5E+F
/cMh/vhay75e2CpMJFjUWNaD4svk6U7tRF61J1vdz848D197NV5+JCaY65kmzuMM11CDaKNsLE8J
JK8JuBc67yMxQb0X29yctfcST3Ug37tTsos8wxG+mV81h/iCy1vYldwY+8mYCF/llTXoMiwWuZM9
D97savv5xXxV7yg6Y+TOuAc5hi1uuj03MK4v1gLkFyQB+DezWMTgXJI6lM8GzEKUD9o+dHuMQBT2
5Hbbxkl83mJXj9oSoxag1xL+P7tM3Ldy0rdYa5N8163nTjmU06/bR2DVUS5MMI4yNn0DjDaCvURE
O8t+To0nVd/N4V4npYdnFZoTGa/WwFsWs49TmYwNXUpywgbUtA9kY0B/D6RyDnUV00Fn0weWgwN0
WA+WFwtl/KYumrhOFRgdoWX4CABMQAKq2v2+d8qD7EueNtqxx6swr7vrhVnmqgFxqEynZa35oTyR
jdm5i4aJLb2Ir9F2cONNf5+545MyBelR5hRgl293dZF/2GZF1fo5BGt3aiC+5LLdWpGXyb8W0XE5
39x2ovUr/MISkyyaU9YnXY5w0/vRRjx2T9F9/lK7gxs585twZ/GIjXlfk62gzFaoGcqMbV1K6eaz
5cOB/GqjBUKgOdnj/yuAc9yWzcSFWipzKmORi80YkrkPYCQ5CQ86smJwH32DfgFfOJL3DZkbisZo
uJHS0nzFDO3EzA9TWjlq3YLFRvs3F/vFR2SjDXLiVl6ae+ncf7F0EB2DVey5RKeM83BZzvctv2Ri
jjSKAFaHuAnHDE0ACAq4FGMoGpIpu83Lc55PnIjDM8gEHBABNFbYY2UDOISmYW/1JwPciubCbqe3
vMOwek1c7CMTaULwcUqthUE95dz9rk8QMl1CWwn08+InrSNseVGG55lMkBlTtYzFcfFM6Zh2p5pu
MvrIOeLLs+7GR9OZ1lzVwhWlZtlD1N9VJ/PKJ9PN7XJb+9Yrb0HLFt0yxsQTQoxBnKBp5A/hXTUE
YlvYqflF0B/b+iUDOytnbctfd8sc86QV1BJP6baW/LwnFbSqFZCwVvOmEKBHIebdNjONcGupwl7L
MmDn89w1dFCR3f4VHLfRmTTIEjNBUVJssCl9K6BNoZLYvW2BF6Z1JpgYkiLM4KRcvqFhL+VL5Qdx
Wts8N3Zqx7v65bY93ldkAkqHKv8YpciUk65xU1MN6q6yEwukgeAx7KjsW7V4f9skbxPZ0AJmtzjO
Vd2X01oAImKC2MvIa5ZwjpvOhBOQYk6Af2Ibm/JLW0rglKyddrJ4XslbCxNHKknoMpLCK/X7wVPc
OohLvI98sGd4GuCEouTQymtfb28g10eYWKKkvZiKy1WuBmEwBMrefNUhRjggdJWPxVP8dNseZy8N
JqwkIU2KUVzeR/PkTKBINUHLbo6Uc7iuhojf04aPoGywEaUMB1Q93pc1eONBOWj78lh+mzfRfews
qoeLEKAQmHuQQgJ6L7g8mpr1/O/iFzBBhiQVOlDT+y+otsQbN9HBtBeB5MqxuMV0ju+wVcPGmmSr
I9jWvgegN/4p8Ko2PAPLn19ksznUg8WuxmoiMQ8GObVriAPfdg3e25lt+UYoAaj6UqE2j/RZPJId
BBu3uuY0e3EbHXvM2ZRbEKEGIt0PvOIxzy+ZQNJGUqQm0+KX0wA+Yq9BB6vg0WTwDhubUVJBKCeC
mTIE5GILphoVuvLL/BAJgRiuoJjNW9bys2/cdAYTUwDeq7Nh8YuhOsVd76XklwQGfSHh4at4hpgw
QsHBPFQ5DI05CCQJHsaJaOvjb8wR8dxk3RX1hfEB5ORX8zKWOc4ClWDKPGpfJVc7JB5xwO27ze5S
O/Xib7zXyVU7+a9g8mGRcf6xzIxkJHDMeCvv8l+ZN++1B+OYbcHW7rdBdC45N+m6N34YXP784rRF
Bl7KVrN4Y/pqGa9pfdAAu+Act/VX0IcRxuVRZJbbcnqv5SxlFQBZd+bBCBRv2vMUff/haH/YYq7Q
UhTLFDTeuEK/ap09AND4M3agXBrb1YvyrRNssPsu0RiMzYuymc0T4Vz+/utz8GGfOQdFp0RdMaHB
Rqtf4N6phUOsP2FUyRliheefy8Ptli3mKFg9/mdBYAB54+BJKDLGZ/U1wylHoWpjRrbOSftXcWbQ
D/rfgXj/8wtvseTZjOoOBsWd5ndHC5z64Pq1BRyOxBO8YqOjYhV9HZ+N5/ZNSV3e5v5DWPv4Acxl
KzdNp4HieCnw0OfJm47zD43Y2ik7mF/npxjlD15KuR5uPiwylytqD4IFrlhU28tTm52zFgTUwhcj
fr59RjihRl4+9eXOUugRkGVh+UAD6K7uI4s83DbxD6WNj6UwwSVrtDIdl1sv3WKCFCCn8SU6SgFB
cIG4Ng5jt5nvODY5x+GKz0DKB/Dew2NioPH25W89sGztUB5NV3XVR22HJpcRgNtyw3sVcQKbzMSc
kHS0L4G0ABu4aevg480VhANkP5wFcs6gzMQbS6mBt1EQ22qcQdWhDk6hmwSVp+1qvwgkzoby/IQJ
L6VmzeCaVkQ/BZVyZh1JQf6jBSaojJEVZ1qLL5bNT0Js2ZkQeZw945wpdqZhGsqhlRU4onaOHrLI
Lu/pk/la7fPn2QHV3PClfzKJ3dnRy23DnM1TmOiB4nA+KkvVOxqeREX0tJi3NI67K0y0mON8rEli
aL5ej04lnmNwuE/RwWo02xJ4k9SruJaLcMxSXCSx3I5IGZeMagQ8FKMG22S7xH5je3vjOIdJYSIH
VaJJSkMYCqlh69EEovH9AMrz21bWm2Yf14vCPEawSzXYn7F7kxH6I+1lqDMI3S7MIHECBIErZaMj
Jyn4Wqk6bIcwfS5DntQY90cwgUOQKCbflgMNbLGTbADEcaJACxDBdrwYtYY0Azby74jMAkksOpu9
KMIWZB6+67tkMzzFj8lROVnH3supLbuYtjlpvzj7zPucTBBR87oVxfeEUbMBwTqDzcNNH+2ZgBLO
tFEs7R/kTRxwrHIipcIGllQEapC2i7e2MkSv3ALUmcaTtMugSgK1InB8/dcNVpkiQN0IhtYvK40P
1UF0xsN0BFdU8qT+MiW7eF5ozJu3qPczTqTh7DBLG1CbY2vQGLdP29ZuholGWeghpfH237aUHZvq
kkYRkvndf0C66yc7y6u85T5Hq8KNXC5UmhO42empOcylWdZwN+SH+C4RPYKebPhlPumPxffJLX3y
WH2DcIj0+h/XycQfg7ajRGW8jpaHLrzVB1fK0iCVnNAuz4Kr/FeDTCQqCoDkwh4bqx/zL9NpedyK
jz1EyGtfhOAyb2MX17/xkFeZmBNKOVhna5hbSmPdO9F+/f8I4zwzy+118cgcEorpzxnAVgCB7FGe
X+da3TbpryYnNjjOvF7XjjKXQuMf6lN/RzmVCTeyXicoui9euo3vCADZhqMEJXrpi4/yjjznjmfJ
J+gILjuSw5gYzY4AGjUIoTgcd1xu8Rufi21/YqY3JvEAG72v+LFD7gXjfdqlOwBL2rm8qgAv7dKY
d0urFCBuWeoQw25yQJzlDcdK9shbte8Uew5mZ3JzDwInD+oPTCq0LmrTt1fM2VS2KVoIZO6S5TEN
dmAblB5m/P22AV7hg22B6nJlVGaMij5Us4J2C5m+jbmlfrYtTqUfufETj9GHE6FZgQs1apRSiJfE
JPpetvOhhfTvPKkccABv45g4YmBwt5RTDU1Wibzk0JASGuje3N47zqnWmOAh6b1htiKCo1Xdo4RD
5tAZU8WNzG+Q9oIOUgkmmcK/bZOXiLPKzHlbKSTMcASiZ+ssPs/b/LH5IeD9rn5tHiBCJfNckOsh
TBRJUM3vy2SJIgf9fnb/j7TrWo4cV5ZfxAgagOaVrp265UZm5oUhjaH3nl9/E5rdoxbEadzdPRtx
XhQx1SCAqkJVViZBbT304mPgV1CGcBMveRDdO1EqSNmXP/OXjYoZSIuVorMr1tPqjwyjnV9FW3kr
6laIPijfBV0sUG43CZY37sl+uWo3gVu8sca1u2YzPlkCRhhRMYBXcAZQvch75lNAwSoh1612lR+5
6aYcEVcXFASmY+yLvqggf9CZYz37oDEOTG6NeL12seQ2VeglReiWkA6zEkNwKwQ3j296TlGtdz0D
xRUd3cgDePesQZDkiY4k3/WMFFTDxoIdyZ2+L24ivP1TTFhulf3k9bvMq34KExP2hS6EHn4gMJ8j
NQ+Wt0wI8ylP7U8JbdZyZ27VgxjrJ/qGnGcpJN0sC3blClO3S+tBzb9cdiMs4bi0Gi4hyZco6cwZ
qxnmp67vQQCS+lS/103J1jEuddmYcLs4D2IotdZ1LXsM7ORf7Qn6jS7ZWcfFqXcQbt1aO1G5UuCZ
+UGiGErKak5hkIGXtG26Qftv02xEYD7RM5JvdTZtoDcya4m84Yec6hrzFu24NW9SsBjPLmT9iA2m
UmvwRI14kdviu5+QCLBA3ADTbInod97HDwGituaobnPUbgyB22JbdOHAGJwDSczRMOcWFYLI+A79
OVvtcz+CDI3c3rZmvqmEtFaCLeTbnZ0UUVowGCqDuxZ+umk85pBFcFdRisdPv5aZBQXP6c2VFF+y
G1ZPh6pTvalP3fVyYGDeaJv7EBjNZK86GjshilG0UC5T6VKstBoWjJzcIyLQ7yGkMX/G++5QedBF
dNUtNAglj4lks6xdhIAVBAaD8zRa0pFZNnFTaH0c4wioeWnbL8AWdtnmshcQrZNzOcDeKknCsGjq
xtwX/nDQNu2u++93knM2RdP8lSA1ll18hwZEeYqcqXLBSZM71egG0Em1E5R4tuNWRMAscKsG+wZn
YZZUndFhThI9MC202/ou7qHLbWzBcuiUVBRoRS6Ap1ZQIzNpNdb5ZaQDDL/VqN6whZQNkohi35ie
yN8JnIDJPYfyzphHY8JRpVbpdE21WQjdFuCaxhsFbGagqEnr3eVTI3gtmJzfqadpMAB6RTcBmpLQ
Bq/LwWmhAPzfrHBNINoEsgb+J8Cagudo+tEHe9SS3cs2hNvFgv7Z4Wj1pEpMhj+g9uAa/pKiGwvm
TFsBPhpkRsQWbZcgi+B5EtRhhtYji4LLsJ/Is5UK68aC884PmHVNnUJytvsd/8A1N92TxzmzKz/f
pM7Q2OQ79MMV4LWApBfhHj6xtnIte5NzKKYETmKLddX0b/0vxY+3dJu41gmysiG6QMoelYjDb+Q5
hNbvLm/m+rEETzLGSmULvLQf93KclaKaQBvpjwsQ35qB2u0BCvTby1bWN/DdCnf4pwT0hx3rTSaj
YkvqSzgIeS5EJriTP/UQsZ9Y02n5Ll2D2vkY7MCa1D4vGAnuHHLon0QV2k+0D7/37X1V3D2AMGIR
xOBk9DvNIfvkhngErGdu7hBX2xNfeykZhIoFO9GR+QNk7N00F2uhRj4mBWOHmfxgA3GP8Tht4amH
bXuEZDvmBqxNCrzaFohlQPfrV8wq/7uA+/4TuIArRWatGSOrt9SKnUCKeGletOChn/7lu/3dEnc/
orK3worVqGsvfWHTSWPqgujXAkwBfWdsMiT4rkVebj2feDfKRV+FSjlpGAlTQn4Mcmtbc2IX0uxq
Ij6NPxQ33y1xsXZSpb+w7Y3be5OroywBNr0vrKmd34vSxD9k+v+zxksrACY9NFTBVWTNqWJw9F/Z
1wyEN9QDUfLz8jiclm9iITyBm/mktdAOMW1bWC3rU2026P7tw/HHZScjuo8W52XCKE4qk2H3WQ18
2qkPKAu0wOW94SdB7HOf7dP7HCB3YX1V4Hx4/kloqrc0G8CntfT7Oa72YdEJyoB/eHq+7xvnbGoy
aUHHYmDnN1fkpd+Apcjp9vWzgon/+jq8z18vf07RlnEuhqhGYowhvFuGSnE2Q1VHUU5dkokWtt7U
e18Y50dMSTWhKIKF0Xt1z/gJA9fwpKOxCWyUpIXo0z+Urd7tcd6kT+cmNRkCqQG1QIruLGJtiOI7
5LcxnwNVh4fgJPKVojtucd5ErtI6Un4fzegGL3mX0QsYx3K3HCVh0UBojfMoUdtrSsm6+vptsyOA
83Z7iA36jNge7RJRL4N1QD+/qP/+oHgCfEwhiGYt6hhhRjpcmkOXfynN2s9U7UGvUFJVo8MQqkfT
MN22iwVAE0EYhH7FR9P9WHSFYWCh2TO57aHRkW8zl5YuGFFRSZOc1gcaEcAk43F5zN34WkTgJfjS
msy5HHCiTHXyG99Z4UsvWwuDgskpdPL/R9S/fCPBuPJxtVrbGcEYQC6VWqmdBqVj5sclEVx7djYu
7SbnZ/ImSPqOVayTXbBnFSdt06ORKIxDl6891B8+LiamnRE2zE6sQVsQJC4VUATaKQ2PdU9sEz1g
8GnO3V7XtrP0jTSiCXXRx+TczqJkVq7RBhlUMEPXENxrRmuPy/fLTlTgbSDO8HGZalqHKlzO75g0
3uX7YWsdUeJVNsRXjrlpA6G+FwIlLicv0Gr9aHWgZMhmVgxBVf5qfGlPFPcicNUvaQymaWuvHyLP
+irC3f+h2/HuCT75nUmrTMZdIO8hK+/EexOhl+Ux8uFfPQlVTWGKGpBT5Zu0YxZgak6HFycQXZMm
W4pi9/LWrR6Qdwt8i9aqwjnvgFf1M9rGTkLbr1lUvixdqtuXDa07kTNLnBdraqgMhRF7R0CUWHFR
VfaNk7KBw97MB0XgM0XL4jzWXHW92hNopsbZPmy+ZWXmhEYg+Hbrx/5sSZyrUsFL97uo27naM8nc
BlMlwQ3gQRUAv1fZadhMoAH1RbFo1XmdmeWcF/R9WskoCPXjwdr16VOcwlGOUNlq3FT9rkW6XUzC
2gG7TJ885plRzpNJWqpr2VtvHRk1mCvt2hmeIIsGzjQ2LxHYmIhKnWSfOaZHRGpfou3k3FjTqr1W
Qz/PL6oveoInSv09iX5dPqDsq11aIOfDwoA0Jp3Y+ZRnJ54tu51EQET2T1wywTkso20yMlm4zmFz
UpOrXLLsCoq6ZAE1Zi0QGxIdEs5LEclsJEjbYsQvJZ6Vh4dB16/NTNpp9DYA2h7dsaOS6IK+w3oC
/35M+PaslbVND/p/BjzX963jp95wAGcSEEEqG+7fXd4z0Q3ku7OlrMRqEyEEMITJeDc/9Kh0HgyM
JUl77WE4QiTkOH0VGF0N6mdr5JyL0RngSGPVpOAYoQNRA05abfX76ATW3E3+2vgCe4LTz7dood8F
dbjfdECzpz5qg5MA8+ulTozhkMA2HgPJwYyGKPisP6LP1sn5GanuMy1hIyJDb/+uWee3jOK8dyev
9dmkPzjYfEmwXME95Du38WCi7MOwc4sceE3b230vuoeiD8q5EzwwLXT1YWLsyk3Rpo4ckzu9CQSn
U2SG8yhD3y/UCgLq11a/S5rEL6IRheNSYEb0wTivMhcQYYPKO2jDpMyVK8yzQIFO9MkErotv0WZm
UhTaG4uGciP1JwN0xebVGBxBxyBIFFZZAMEZ93fSw3dpaQGhbsJqAKPD2G2L66Swi86WK1u5DW+6
U+qz9zIr7CAMeZA1OmXbahM4wcvleydYMt+yTUtMmhSsNDAslp2b0VZRt4V622ZfoygUeOs/3DUd
ejMYUAXdIHdWopgoVA/YkQRwTX2hV9AWPjImJPa0k0HnS56KjSiRWK8lgS35b6vc0dG16a+qBMOL
DlfEq0w7uWbUX+Wu9KVbwI/dYhPVtohjnt2wT5FQ06FCg/8U5e3Je9ZcgXBCRgc2DFzLxxS+Kw9N
Wy5u41QoRiOyxDlrSzLBWsnaOJ1rXWs+vbLQWAS5eAX4ThSj9daAbNxOK8xgiQ7Q+kvhbJVcflhb
2kI1dOD8voMM25zscggkSsY3ObhVo8xWomE3meOWKvsyLP5VxenMOOe9MxLOtC5xfIurYIN8GxDk
eJNi7KEBgHw8iIr165H/zB7zhmdbCsDzIoGKCk/N7/qeOONDuAcNNURE0RS3U1/aicDA62MdZxY5
Nx7V2ajQt8l1eqdBClqfTpkWob+D7Nt6rUDYOSf3oK0WOKhVf3tmlruqElXwpIdyny+FV2V8CpJR
YGA1bpwZ4G4lPERUKiNjqbfIAOnXOLGN1PpRDWGwveziLME1ZH8/27MyShlMCtSW6iK7Y/QjaN04
eKGAFTUhKhP2bBrOZYvrz8D3xfEzTU1n1BmYcyh6OqwLEHtmh+cz8JCg71UDR9TgWM8Qz+xxz86w
r7pYZqwp2nWwgQxEac8/MakCzQ8KNpj0R+0nlR+IDa9uIuR0CdOKtMDE/PHTYtytLPUMn3YycAUp
An88uKYuUPNavwPUoCqUt6Gxw6vrgJe4iwnBLa9B40/SzKFFY4cR9JJ0h3a9bbWjHZamXS+d4JSu
X/h30/xOLlYWyibrHbWe7LCJvh78DR4T+dIcpGyVY3wVgdbXd/PMJrebJKZDbrGab/hoWLa5z/wv
5o640x7hw8+/wJuLIUerecCZTS6CdEHUDh0rbjEgwBtnyzb4qnX2uGGcaYYHYegecgPFdkHHZ9Nt
VMNOnMKbHnMftFs5eGTuLt+h1aOlo+IMqULZlPkMGW5AjZQJjFRdho9cP8ndaDeUivaXretTjNYN
UzVNSAUTfmpugWZ0t7CZoOF59LodG5oBG8+t7DboLYnCB78mkxhQi4XKqUmJbHzmh28zhiCuNcBs
e7uNfoTBqzr9uPzdPp0e3ggXMOYkbzAG9AaeV/wxs7MbzPa+6ld0A/DfT/UK2Y7Q//DRgrfJRws9
H5WkBekuRPBeyK/6DlQnvuEZt9Ckk/aNUxxFJvmM57dFCuZ3in37pPBnzA0450gDzWQkNmHyvOhf
p/pRWkRbJrLDJRjtpEj13FuLbymTn2c3urHpw3qTY9BcsG/8g5tfETs852GqokYS5HBysxOeshum
w9aA3A5YnEd0sjZU8KD6lLfx9rhz0oF6eArlUvZJouD9SaNTmHV7qR9V2zCDq7KK92NdX+vGeJ+V
1i6aksW7vORPPR/+J3DHJtblRWssVIaCMv82T/XRxKycW2jpIQsWV2ueKjLsqjx4zHrk7a6+POSv
SPSv2wpcim17DYzIz0UxnvAAbWyteW70OXQv/8ZPiB7+N3J5Sj/IVjsvuLO907nQIqm+0O/qY+GX
ToURh/o5ealO5jbaW1+LW1FxYv1avR9yLrzGo/pXtW6xYlfPHkxoOFxe3rpH+p+FNyTq2aErDHWc
JzqqftM3wU04B5JX4srdt72hPF82xX7suaflPiT/Gsoz0lWGhca6TBZtV/XyZpraDU2awVZqPXKG
2SrtqJx3raz4l01/iuK8bRYFzpYZSGkfTApREVFx2H6xRjHZJY/EHTz1KvEkVxKVCNmxuLRa7lWk
QR8nLGPKHiZshInso6/djWLnYLOLQTnd75CxT99yH4NaguRTcGjeKg9na7UkWiJsMoiNemzzl4T8
08yd/5ico9JQuVKCkqB2NZ+iZm+a19U/5hbhbXDOSR4prccIi2jc2ZNsuk0ne5Lt+tj/tJ6geuQq
gCEPt/pBfVIVJyO29eXykRFdDM41VZUh1UOnARnc3VG6m9L7ZBaY+FSY4BfJuRZlbqa8Zs0ier/4
IBQBNTRDgmhHBoYqwL0OVac9Kl2imCZaG+dWxmAq51QJMa3YjTtjMO76PNwkUeX+p0/Ip846ZByj
QcIeLoCPZ/1BQgVAfrxs41NJifuGPItDOmKkG6gFsDJ9W3zpedxkEBTSJm/0ZVd7kKHlVlw1viqM
1jxSgrfLeZQll9toZoUHRumduSjIgxWW7dc/7q7zljhPYknS0EZSpaG2IzuKr1yxxjOxMejG2g2x
awnxl+x9ccF3fSJ4KJa/dAA6d3CbG8Agj+HG2GCc9dYUkAiJshCe5UEPTbNQJuTfzVjSY1sNLTjQ
5N7HcHJyRTC+a+up1btW3COHDK3WpjmesilqBqIYsX4rTGLKBPpqhIfPajNNqpFNeU/oZQ5wO7mH
KqEz30DsHQR6xb5/EiWxf/AA7za5U1S1pJBogry58XtvcCUws2nb0LO82IlemNXOSX1jJ+TFEq2V
P1O1NhgditOMfWGH2vP1VLod+B7wQ8AWEHmBg9pzKfAHn8Dmv0/y+2rJxyhsDiSaQ/Yy6XCW1cfI
UbbDNtyB+8tpvkmuCKn19nb7fI7f7bGvcBYJad+Xi6rGst9CszKev+gWdfGytkfKYCL5/RBktwqE
gGbMl8jd7M7KVSX7Q5XuzSJx4xhM62HlV2G2iRLVBt3VViKQwZ3IVRtIpzEwbROMLlFPLNBeW05K
M6erzE0woiIRKocgrzamXArC+6diCP8VudCYqCQLTMZML4MipLoOsHEsUgzHf1q+5g1xIZDEiRGQ
ZFH9SGVCSBitgkhuqdkjaKEFXpyd80s7xUXCqG/bpQqwJlZ9CA8KFPcmEBknJ+BNXkX1lbek9pI1
Lv4FehYkQ4FbBzaZYw/19gLceoavbIkGmH7jjWDobG+YJl3qWjuRtpfg7vGoXagKQJSNslswzU4r
ba3ylC2lffmLqoIv+gmlO1boY5mwon9D1IAGZ+iRXXCj7wikkBbvCpoQT/oVGiDufIBc/LwZhVhv
0UI55zZYUg96RktFB9ncgOs46+3ERzaaAsuX76zMrlW8a9F3EWXAf3iz/e/i8xjeuMgzpQqZW3Wz
L6ypi8196yU3wOMwBtZ2ZwLKgcR/J9TtEa2ac3IkboxI6ZAYjAjWCCWbCEXD8mg5nUd/sUaMuKzE
/skL59ni/Jw6L0MW6NhrNF+U5XvaP10+TKJ/n/M4S9slUB1PNB/4Ld/K85MSl4I8TmSC9zW9mWF2
C0uQW8hKVz/L4R9ipThnxqN2rQ49/on1WzO9s6Mq2rXj4JFMcS9/KvYpLm0F51rCEmTKSC1Av6D+
QorttPORRKiulIXIZa4noH+fccpDdcvSbPKCzWwUV3Frg+FhX2yju/RrtfmPWQpamR/jKDrVEv4H
U+qmuaoPDJKPjjUgIcbdkNvJo7I3YzvbZ5tBxGbxh4f7+yo5H6IntELzIVCRqEjfuy+M5WH+Ou1B
yOuUKNHOT/rd5Q38Q0L6bpFLjaQkQxGKJSnRLj8Rr9yoSFCID8ixuGy6XiR4t8VuxVmCEqGumBUx
bKEffjuBCjWDXjMyjyMbG6He7Cfb4Cm/jn2hl7p839Cf/mjZVKoMJKywHBxncCgxGpkJgOfJSWIH
gp1e4PWCA/tG7vjnqwFW/Y8mxxl83xH4z9BJATz41AHRHtwCaY0Zmek13Cz7BQvWgN3Pngj6HIrH
sFQZIA+CDWYbeOl3cK5msfo2zKEb+AZssvzyLvaYlpC2B8Vas5fENKWXfQL4gD4uvJ2p8jfhbVei
HD/dF37o0dCmx+gx/6IBT5iUjiyUHxPZ5XxRps8TRuRxd+pmPNGu8eaFfOun5rEspR+XP6rA1FvO
enaQtbqkam9oqg/MESAIhSS5i2bUG7U0iRsWYelftscfX2JSA/KZMiRDZYYk4ZYWYQhDm4dJA8tN
FduGbNimJj9ctsGv6bcNvARl2dAhi8qdk3qujK5etNHXaHefD8up0nOv15JvUUUFy1k1ZVJdsSxC
0YjiTGlQQjGZQrNfBpYdNDPkKtvois7SbFdmtb28rtVvd2aMO45SVQZSlgSj3/VPWvejqAr3Xxiw
VGIp6NbST1Kys16NgCabmk/m6mdMlR9dTgUd4TfE9vklftucMxtskWcHjiKeGyqknX2qjs1uqKzu
ITQAJqBdnt+C6rwBOIIAfR1RjPtNWu9rEN/wkMko4HqmwUYKCsONyzTe0Qbg3qSiMf5fDgG6GgtA
K6xFTn/kRbAsrmRMXzt9Gl09DzRXRmvfDYp4QmtUrZoveZmDwVqfF6dCqmvLUWKNtoaBzg3envWX
qaqahxKiV6c8DGcn62h+mI0hvKty5KiOEncRSABisuunUXczidZ2ZWT5TjbD7i4sC92xMqPdzlVR
XekyejSy3Fu/WqpDwPrf7Bpk5Q3IHKPrygV5rVCjoFFSXKmebGYoI+CtLjCxeswtS9M1kygqeKM/
bloVaz22wRz9fByv5F6zsXK7CsOHPny9vJhPpQZ2PkwwI1sQX0So4RmpzDjLShriDE7VLlGq72kY
Yz6j6DcReEKW7CbKQrcy6CYdv5f64mR1b2cWtEIv/4y1q2YaxKIUXSmsmouyGMiWgpmUxDfD265R
nTIUaa2sfdJzC+zvZ/dADxKp6jRt8o1GGex4BCeILE+eNVEvD4d/KN3KPqpFDHgi9LChG88i65mx
puv1ODbQB+11zSnam3z4efl7se/B32oLyQiBv4Vv50tw6qSMEEtvJ7/GHK2dtiBwKOWbJatbgYv6
1CR/WwrVLFPVsS8mP3OSjGk/9EQHnBpcV5OvAtrBZjWg/Lwb/Whrvopfaex0f1qcTlTAAaG0Z/Gk
dvVUtGHZNDCWhH4YNr/yyrxp+npvSHJkd7NxWNLOJcokKrGybblkmPOVltmORdHi2k0+K2pGPlKP
vnAgbOHh9b9tEldErbx2Kq2zpXLnPlLLss9yTfPBwzDaY9hBaiJSmmNsqICrdUP6T4Gl2E6IPVvY
TGimG/AuH09mMdbx3EgUBqGZNlw3NwXqYnjo+6ad3mgeOUhAeNJ/+KR8M6qqBtgWgT1S+SQkBPiw
HIZs8ks19drkJiMlSouiJvnKnYAjs6gBFIypIj/glhZp85IP0uiHGIEmLYh45MkujPvLN29lxz5Y
4fxIa4TFgFLf5CP4uYmW/RyMZNu3w2nudCFj5opbBKBHJpZhUtVUeefcp3I5Z3JC3nYLFKDQmbcZ
0UG5A884hi3j10WwVZ+EIN72ClLgmsZuvM4zzyfmkucjTWdfCl6U6KaQDXdUDxqgqfJJK2o7mq4r
SPIssWIvcuZ2TemMy085PcXgdklrqN2OgyA4qPzr7+03wQMhSUIq+2lsspRJLasBfDebFQPn5A0e
Qgdj26WO5rI3tuHXR3Ijfx/d6RRtk7tkm18vP0NonY5P6pOoz7R6zs5+DXcCApLpRUmjCRlV+EPT
K3upyFbvRHWLFS8IcpL3RXOpbqzWvUVyxBBgSk5pQI81jZG9F8330dK2gB1skLI5oMIWlRJE6+PS
XqWZ4nmOwslPhs4pqqe8ep6JKIlaW52mmIpFzTc3z62uzWeppiqZ3voq7ea3zK8qfNmtXaBzM9xa
0qJOgdyZZ9+Mdnr5gCED+7I7+NRWZWfz3AKXqkHIUBrlHhbI7eACiuNaz4yALLiRr/MdjqKtEbQe
hZWmtStxZpYfrGqXQbXyYILZDVOGUfeWTcBkD/IzKwEVy+ApnvlahE5X22Imlk/FJm7R/JzVogBG
VLHPSjbDVeQ013K0ZWGk82Q3x3RQBb0uUZNq7VhCc1dG1IJronypujGzqCskS/PDDC9NRbPVVsHI
tC/YT1Yn43IA89wMlwOEckJDa4aZeW++1Xo6u3ZLMB2mbuYISyyr14BQ3dTQYlARmT/GLGg4KnQp
4OCT2QdQtHJ70zH3upP4plv2znI3a+juLI7ZO8kbqY7oq65vJVXx+mRM05g/+PgLdICNCg3iYX5H
PLBx+sO28qTCtWRvgMYcGzYpCFCrW8FnXkm1TO3MLHcx9RDM3aSH2agBk6kjeyyphPxnDwLqzf+P
LG/VF5jIllEHRc7F58yjWmi63rIDFIO7tbuLF9Fc6poFFEEwQKPqCJ78s23C69aQ43z2deN5jBLH
GESAlHULRLaoqiEU8gkBonYZR7o5+RLYELLp0UxEeA223/z5B+SWapjCAVydj/+aFCaFxtZAzMRp
Y2tXdhDhqKEWFD5G+b+JNURDoRyvGJjj58jKNGynOAmJjw50iUd/dpNM6mGJapHCyGpec2aJHyML
0WjK1bSc/Zjoqmc2/aFsR9uAbHDSbUPtOuknh7TxNqC3xni9GPFuDr6N5BUzwH7ZhnY8/RyiTvBO
FP4q7v4XtdynCZCFvrSoG6sCbiub9yDZBoIbiWxRwatX8l7pIG7cnXJghAf1iQ6FrZCbLAw2tJB3
mNo17Lg3HwQ3dC3RJag/UGSfxDR4xxDgQTnLJa6LvFed1sYIIUAegLeMPj02GOKF4oUnH6RChAdc
c4nndjnPUMZBr1UdJIeZqHsFPo7+VpLtZQvZv2Uj+4UHnkvzgOc7EB9IgUWRVbRsLp6XVBkMqSpm
H1D3XV3Rb1Wk+Xqq+tUkEhRdvczvX5hX2WirhjSB3hKQTFZ3g1I/xUYrKP+tmiCQq9ctFXr1PA8r
LkQEnXHc5nTqrjsF/FBTIdLJXUtFgHT9nw32G86KHXKiGtmSzsSfivTQZYUdgHrN2qrB3QJyybzR
bi+fzFUPdWaPJQpn9uZykEsNglz+HJDvJigAhinwgs7aY/TqjuY4J5ftrSUeQDkZLD6+FeQ+2jMG
lACNwpj9zrjOSO+008+UiuDFq3nkuRWWl5ytaumXoZ4Nduz3Q+9Eg8NYfWLQYuMday+QDmrsHgy6
xbGUhax261/0fYUsWJ/ZtoYuMPUIp2SB40kL0IWNjl7/rGvwIZeloAQh+pzccZnxoJWGLEPKA+4+
Od6XSeuM8ut/2zPujLRVEVRZkhJfz+fHJFRuR/LYi1icRSvhHoJaHMZ1PoUzIHhbSd8k1pOViJ7j
a+no+bHg0rOAZujuEBwLhj9ra0Bvum3nIVsznCpFai/MB9dv8/tZ4NwviKkbfTBhkN7PTofO4oDk
rAU5Nn3FnNxDeAXYAcpy/Q2TgdwK8Xar7peqimWaKBd9KhWlmk6MasbGsYFuI/Kq3jZUt/DZ64JW
TlN4Ksa/axuvDHHhUWCcb861qR5HjQnPAkKONCydvLpVqrsmFk09iuxwUX+OrXEMkJT5WpkcMbP3
gLaaO8wABeCV4F2+CasR4P2Dvg1gnt3twEBS0yi424YK3OJ0HfWiR8zqNTizwHmPCg3TqkkBeEmQ
KWpkW2aynWiC+WWREc5rLGaUlS1bhjw+KCRzpv51AgPSf/tW7EecfSsrsZbQnGEkyfXBnhcIBQhZ
IER7z/5+ZiOek6yXDWnyoywHCRHZkzlyazpt8v5flLORvqGdQlhvFn3gj6ZmCIf18YQaAfqxLg7B
LoyPZqwfq7J01SQ4JdW1msCJlPXBCq2nUkY0FTj7VW9y9hM4bxIYrblYJvJbuTiEI/T9pPRZbgen
X5C7AcXYhOW/Ou/vi+bytyXU4sWAXrqvyJKrpzJKpot7+Zisx+r3VfHU3YllQdB1go0aUGTw27vl
IxM0Sm/RL0gwyO9Ud9ME50xEO8pDmVjd5WxH+SesTLquKmg9+1YJReWieak1tErl4Krom90UpbZk
fSfzLhu17eUlC/aRJ/KmJVHQ+WU5V58kThmUX3Ja7I0A+XdNvaYyT3W+iCbrP6ET2XJRBNQo0aAk
bfFPkLDMJSUa8WZjYNcFwnf02bpuX9o74xWtmJ/pVfMINcUgd8p76SYQHKQ1j0NVw7DQU0B/iwf+
NGPXkmnCQ2CZb2pyyBUIA2sPlz/rmjM4t8E5A6ouBiQ9YSPOqsMk0UODMnJHMVOYiYSb1uLAuSnO
GYQVJO/QNCS+jOo4xvlrLRWU6VctgFGboOGpYDKAi2qDHrX50ERgr1InJzJaJxciZT8BktmJ0C0U
jU3LRCbAbwpKRrKaFrh5xr25ocCA0afwtgjc1CF2cG3tk635FF7X284PoSIrwnmvNUM/mOf2y2py
PRpjXIPB1zfVAEW9xU5/Gp5+j5qPn39PXcmVRRWZtYN4vmZu5zTUOQuVsKyEfrVayRniZ2VuBZsn
MsI56hRUfNOspZOv5a2jgc2QZpuZiFjI1tAGyOssPKQsXGj0Nz6GJLqY82KpWEu0CzbzKfPjB/pG
HhVBiSf7KepmrR3JM3N8QjdHeU5GLZn8JaeOlstPVQYuvst3eO3Lndvgjn1bqZOEMIqAQ64wBrCt
owXdMSHr15oHPjfDHgpnecMiFyNa4hF4MaZUfTIR57zGiGVX1wPNiavJ/KXOAYq1mdz61VxjwkLq
8/IAAnq8T6xI/2mQILVlSYN2hpS23pDWvV818vIgT3J5d/mbiL47lxKGmAWXYwtlPbmOwNMud04j
58In81qlyFBlFfgHuGiLR1kkSZySjKByHlAA9I3moEovcVPYcpCDM2B0i4h4BpUcvcztJsVg0nKX
tJ2txdcdnp3aLxUkMSa1NgGtdpfXv/7L8FYBH4OmfRIYKI3KipS3K4tHmmRtC/1brF4FeFknpxSk
Skby/bLB1UOIGKWoBlVQSuV8hJTOZs5Eyv0quQqyQxgCPQAs12UjK6uyUKlVNKQgoBbhyUWiMA/0
OkJFMNlB4PcYQ96XzfGJZrk/ccLAyZ/b4cchgT1rI2Np2Zs3Ik5V2YzG1XrpIf5S165YXm3l432w
x93gxazlOAwRhZV07F2wYMneaCmBLw9U8/7FJ1R11iOQZUvnuTq0ug/GksBUk9FjmCZ7a4BAkH4d
M759w4mC5FcWSO5lo2+jgVxN35JxDIH3IAibfJepyapMHzSkjZX+gy6gHS7mzisnxYuBea0GyQYf
uQMCZMQuhFH5tW8GO2DVmS6C1xxsE8Qi1fBVkbf1MmwG08Ao1z4tVLeqJnsAE9sUBXZk3RtL7ijF
qSmeu+5BN+TUboC+U6K7MR/tqBDBJ1eypw/L4lziJKcgPpV79JCLmzBvnNysHb3vvFwTXGd2ey59
P86d4RHV1laIrKMyjc5RuoY6tZaQ1wkTb9dLS6AgPshEEJHfgtMlq8zJnnl8EzRFUd7DqrrE3jRP
ttI0dlk/z9BgLiEUaUytU5iNH/eCotPqfTg7LuzvZ4blWF2aYcb9i+K7uX0pVOWwdKag9fGJ1+/t
lp9Z4XIpvOeDOWgYMPWNRweSm551t7z2R2M7fWm/1U6O1GBxGt0G4ZWs2oVXbLSbEbpaojHetawS
B8kygC1BhVfh3xnpEED5KUBsZS2H2Uu3YeJAS6gFjU/rQiEm/NI5IPvzUPLq740XEJcKbuiqZz37
AVz2FVItNIwa7rtTQBdsNNKuVSDAY6n0RdIkTBHlXyldrhbM/olO2UpeYaElqpi6ZshAgHKbTeI5
7bXp/0i7suXGcWT7RYzgDvKVqyTLq7xU1QujyuXivoE7v/4euGfGMswWeuZ2THRHTUd0KsFEZiKX
c1DzSPZWuDyXfuti80zFft/TK2PBAxkVtP5FHisxUehGmvBJNmcCxrKscQfGrYCMBup8tCncTB1/
FWOEunda3DcSVuIVmjvm2JxWQL64S73uMZqSOUk8/tHmSFCu2PwOmKkE3iTwlND04iy/6Kx+at7L
Fc2+kjuHdPUubzBlBH61mDjRYjpAAhcEha37hicTm4PRTcvig4JCp1YfSoImjXytK6uj21ir1f/7
NNU+F8Kd9aAligx/gppF+zwD4xTu30lVUQd86wDPpXB5SLUoGMIzYchtPYC93QCrFLg+7xJz8gF9
GuoGmGukBSADDW0Fp7jlpBXMjGL0FrhRX56GdTQX0UBR7aJl5KbokcorYG4axLPTSs3d5ZC6qeeZ
MO40qzz+VxyfOzWYlceM3kbNEzYwgLAEbPFV86ZhEHVGt67LuYbc4apjVVTWCg0NB3Tuz1OyM4Am
ZvlwGQwpBUGJXGvLoX65rKtILOec8qSLjERF5cAGRh6pX3RZUNYSCWCHfRZv0uzfZZ4kLhxjfK1W
0euWfQ4+lJ6dHP8O7DH9Xss9ek5tach3ttwCob2WIGyVSgwtJoIT2xRn6xhnULHZgY2YzwrNazfN
pr3ixCL9pgMigz/S9KisRepie+Dx8udh/zFeN8D9YcgcVRcgEXCnl2i1nke2gVHwnnpxV/nDZB/l
6gkrNE6xDN8uS9tSDc9QNJ3w5AKMIacaGuJJXIObDo21MAO014wFUWvFEpxwQvCdgJtX7FwUZ3cD
Jei2thGGX8mY/MnVoXjQarO6svukD7A2k+8HMBW0zqwQQ3fyUQc3sk3TcM5l5TFdoxmswrUeX5WD
aV/X/ZBdkXSa3QYDicdynY3dQBpVccgigwzDnmnuyyQirQuu1LZyJaUdb7KlVZ8j1NF/Rgb4tyge
Xpajz8AzkO1l9StsEdzYi656AMfDbOYIVOBsaGu3o7r5kBVkflvNqTmY1FJdAAHhDdMtzPTAkRZ3
0vxG6mmwj5ZEs6M0RUm4mhLeOJiXWb1xKEfc87LP71JCZx9lwvREE5BxTQN2X5b01dQa+nr5636N
RMAa1gxM/gKHV8Un/my4FPzkSOdnUAnY3Q6QIiOOdcIWet+ElwV9WR7FO+RcEv/GA4n12E9axEro
FuBoi6B5iQC8h4rBLpUFoW9bmI4ZCNxzgtkspvaZg8mXzBwSDKNhpg9sOYwaCD31+rEOxKORzCg/
Gy30OhPFBYZU1qexxukGnYQPF2PZahhvymyanGYGA4oVZ/fY4G4CwXGyxOSSWO5aTr0h6XUFhI7J
BcQoWzl+IjfLXfEHPUYf0AGiGeiNx8lnPfnLSRRa1lW+BqRrHb2yXfhwZwEIp6l0oaz8kQpcIfpk
S/+1hQKd+sz/cBbaTXoTacAWxkDL0yjnXq1gS2kVOLnNCsSHFMymfTYY2mMmrYsGNoOESAsO+/XK
9nVn9NlhipB9tsLfuTCu/ECVyaqGBi61rlV0gfdDqgvM47LTRkPjszoY/hyMAqW+wMzWQ9/af2IC
MovGoPdjX4pu9qY6WC7RiIpOgMnjhGoFsBKNGFnKCkQigM/uxluwUj0sd/KpwBLvdFp+af/DgxVJ
339Esp90dr8lA5B56Yi0PVk7B+MSTiRhSwk1DcEt2zzHMzmcH+nSXrOVDmPP5JS37po6KN6Yb9Up
ugOCZ0j7YJWwiw2Uzf9+NZq9ls9VZD/tTEWMHy1pwl4myiuW7V2yS3/oGNIBpI12SH9P+/F6ccj3
qBO4zq8BAWLhOHXArGjYduT8SmvoPUAIYTl1abstJu/W9bs1iDpHWw1VNANUAzOtliVbvM1EOc2W
bpBRqcZWEt4MiLI2Dal5TV+wfAWMt/p3kezn5qd4BJtp8NlzGp9Ec7azTli1shoF5ppjylBLvSTJ
/MSgXlur92b/57IJbV2Oc0U5CyJtTJcuWTFhQLM5nLDdkSutHFwWstWmYr0VVJ8NzSAGnxLWOYjt
tdrWUUCNBvvepvmVEQxh2TppiKrqOuyi1X6SPXDE3YkmlDeLKdghl9G3JRbBX58t1ZhKLZEjS3+v
6zTDujdMbBa3o6vhn8szXp1+/6v1VncyUyenKLAU473iUwBcCvH7No8bo/Wo6qggieA7BPHSqG2N
pcagoNZeXnrsgOz+l7MGsLemMp2/dD0XVZ0XLO8jVOS2G8etU6DrWXegDK/RCZ0NT5oJRmfXKfPy
5he1b0hBHKnTavyxPxAqrJ5vZiBwuwomS2EDX2oYs7zOVi6B5pu9EhkOt3GjT9fl7JRhC6oW1dOa
AEuj5uo1b5UaCFODrz4DqcHZD+BuFEmHMjPTBhxiQCtTHVSWb4wXySU+VvbNBG1axe9Okid6prLI
//kifxbLXS2wGySRIUcrerPWoQvHnRYmOzH+94av+iyH88RGkwC1OsLHZb6qjp3K8M1n1qHoHetk
UtTQsarRJv9g7UZl/+lLKnJXa0IfbI1XQCwvpqcpTl0An8eht0PrrC/Fre33vuJOjzkAWAbH9Avg
kyxe37gq0NaeNbcMhEyQoh/EZYFm3QFZoMenXg6GeqT7CtThazj+aSegDzqMXVcKa7DVCSWLbIxL
A7MSMSllHyGTRq8rXmfjqkR58PLd/uo9Pn1pfsxHnohpL5K5BhglddX6eqTPlwVsDLhAAsqubAff
Mr9MOwLvphyJ3P5lS6ZLXsodIIqqO/DG7bXQ0sBE5MB5+Y0LpAsQ2wgUFMnn6yJAhzZH1YR8gm3O
b9Nz9R2v4titwcCu2k5+3aL6DS/d3jUH+rbs7N+X9d+8sh/qv7/bzpKaBDs6Epqva6BkeFEvT/aY
uhMg5YFNbkc3ufR9TkQ0BZsWeyaSS4WLtJq0diVrYNkvifWAFVZXz596Q7QXuGk7Z3K0z1EQi4+F
2moUtiM9zfkLETIEbbr5MwGclx27aNJGFWc3v1qJK01XFPFz8tuH9gegIo/ZulNVNMV3a77Tgxpz
KaJhGNFJcv5W1im1tBlMOrOWOGoGDEIDULJq7umFMD8UnSb7LWeGIvUT5k+BfR2kMRlcdTJ1sD+h
/fdWpHNxbOdB9UBdDt9rqLlLjD6+zZap2QGQ3MBsuSyHVZLWjlL03etlC94uLZx9Bs4ld3aeaNaE
78wQYJvfxtW4y49SuCT/ZOmTGc0X/4/aG0FWB3oPHhjB7sxsTHU8utlwdP5gAKsPCJx7JURl7E3M
Gr116mzujgGDyF+3zxdsS2VVKq8YVW3c2KrcZZBEHmjLkWMzBYu3aD+hJc6fnxqjnVy9n19+0z/m
APXSDVcBgwhcD8tQh96xK9TkBA+bTd10zMQSVQGpMN/2IuYEXJtkxJO4X3ZEwUZpI5hY3pQAOBMM
prB2BI+0kGPHYTCHEZBlIxhJNPmayJNgu2djnMpkZbr/yOC8GZ3sNFZXaIEJTLeKf6YA/85KrGv/
zNqbuieevf60jujro2s/f7ts+lv3/1w25+EyTacSKF8w9mZ9U6fMHWkQldez0JMyC+CN/lwOO+ez
u68YnaqbGSbSFlTti8Lw8tF0tf5Jmn5qnagduhWRVCymEoy3YMWSv2GW3jSWmfbIXYsx6J6W7M4y
/GI6mhRwZ1dlLkJB3DT/M3mccn0pIWkdGiWQc/pnnepTZU4/ilG/v/ytRGpxvppW4FJJDdyy2f4p
p1PqKHntTXVoTVfLeqxy0Eol+uNlmZvfDe1dtr3COmVcipa2oKtqIrAYREbppqruKcT2Tf13QY+6
mNeNWTpvJSCaNlWsDSOP4ivXljRPtsWs8a+KHeMtANMoFrexLxiIoA+3rja6LUDmIAp2fXmnNRIw
TZO8k4O2eeuwQSqVojRl82afi+Aya22xq2QegMLZ+QBTi3dsFmEFLbl93z8b/4DWaKPkacrnArnP
ZeRZoUUVDnAMkM4D/WbeVTvFXf0xrFxRkWBj6/xcGl7Ony91omTaMJu41HqI7Up3eEpu9e85Sj1S
CKaHyineRCMWW+5Kg4mhEIBKFt7rnyWWckNpV4ICOhoaPIp6FwvHzgiakEoR4ZWIRHGXOu0kk/YG
6Ik7HVSCSOhLE/B0/eJE+fXlO7ZpJti9lKESsLMQBz5rRbQkNuUOZUHtlpEyaTvslFyPh/qIDbEw
u1b2l+VtaYYyCsNhwUj+F5guK07qVolQWMKM+vdM7p8sp4rvu8W7LGYD8AWgN2dy2O848/lzYpZx
AwpmmEeTdpZnTMkY9Kl0wkIaVqe8NZV3VV39hH8JVRd4G282eAwWcCk7qSQF0WQHxc3SqadokUdH
rUp8aqp2XrecGFbmP2CK+AJQzxpawHEgBv7HKk5cIlNaS62BHxSrGXkRBWoXR/fRopRun1jVQ53E
kdPZdJenWeoBPP+XMpVHHMHrkHSruw7LdBgqQ/KMPpdCa636W3A5ifaNN5s257+RcyqxrSaylmJT
SypXw8GsxOzg2gdA1r+qtNU8mF2DRdOkOZSr9kJ7SbRJuxUSzuVz1lordotBK+w+NeqbqtB7TY0w
Z+iXEqqtVi8al9gKCe8AM1h/0gCCyfVVwBEloxSFF5J1zZjYuzel8cnNFEghDbvmIAJL36i6ovDD
AG3+JY9LxvAiM9d6QeGt/4ZOQMA4Nqdpl6AuhOzSlyV3uoXpiRLorStpofbIRgCgIx/4hmquycze
BPWf0ZtWrGqWP0CPy/b0ARxemY76is08EDPHor2/TecDqwdIMzrFkM6ZfGVg2LrUu3/H3NyfsYgR
sok5wx3fJHHY2Iq75wI5+zXIkBkk7oE4PCYvpAGqTy+acX5Hb+QTiXMZnI2ijWktA4EMhobOIHcZ
sOWDhP2S+AB8EqV0GC4KhnZd6W7OfE1y8EIRNbRER8uXntYhSwdVRzHzX7zGjEwx8hi/huKqiQOI
NtEQ5GZIPlOcX9+ZW3mhml4xkX/VjfNkB9CHyGs9NLz+5IMDqC9VVGPbcgnAl1CB/WGymMJd0qjV
sAyrIBFoQOG4fkvHn7Kd+UvxVGLJ93JU2arcglsY2HAqBleAEcfJkkGwa/aMRSgtnNnrH8csWHcS
sO+Szhn/VDeaa+4S3wZk02+B5A3DxXAOJoLQ2gKsCp8Ld/Oa67X6Tuc8evVNgsUhtANC3Sv3Gqq0
/ZuwCL/h/M4l2lyCNZi91el/kcR3z39BVlNfO6gedWNP5Po2fJCiIMvXdKT7X+dn+zSNrDy10HLQ
1nDJl4ey6p4Vkj+pgsSAXXDucqKlDOwe9AmBWsqvOcx6GQ92a1Mg8lZh2z7FK4ZkbTAjhAOqv6qy
CrzrhmJgHsf2NRvm+lqftctRJ5UNecY0X0uoP0lx7BVR8wAGHIFqW1ceD04geoKmETZqcI5n6fFG
U2ZCkfOg+6j661XuqrfVs+JGmDqurkWRY+PpCQwhG48lfDQFT7TPOVZV6GZqVdBtoMpuVma/SyU/
BwTrZdvfEsPegMBdMrG8p3JBIoEhNl1lD8GEOd7cXLB3kAS0KkSXe8ORAEgZ4NMMLhGtci6/b1vM
+ERgzQODlXVKu3GX6dNBk8f9mithlWoYTincdTGfStBA1Wbt1+ttk8euDhDfCBXwaFC8VdYFA8Vb
vwpT5aqCNSUNnW3O5fTlElmVHA3A0kNha4n9scHFL2/krrrrrMa/fNYbboZVLXDIFtCnAFfy+ZPS
ususyE7XAGXt3I8XWQriSs8Eha1NnVRMBbAGI1ZYuC9aj33SAhFpDCq5deNSdduowpYOpiFk2RlH
UZqxIc6Ax8YpIsnB4hEnriVSsQ52gb7eO/2l7XZd4vdEcmpMi0r28+Uj3AqDKKjZ6MrYKCZ8CUhk
bfVK7fseD++/4r+V3bAp4lOUOMaBLSHIi5cRQbK6qSSDDLYsC/TQKleg0RIrAq7X1AcqrU5dmxjO
2tm3wxDFLuqjB7MSAcFuXEsDz27WIIa2X6Z0yjIfFIUlqzRLSgd7Jnd2qu+ULBXM9m547E9ymMme
veTy0a47JOFyoBaR0yyKq62nVRpckgGuMPpprq3Aj4oU405yiUvbzGkp47mYx85Udfd4Ut0Uifzt
sqFsy0GFELVdbPnxO1WWPUe5FVcgqDRgD/H3osS2QHy6LGQDH8zECAe66eBbxoOYr0did1Va6Gj0
78MUpHY6J3pOFEd/WnfWezoYf1+v21NDwH4myiE2vAlkG9BPw0gOGiyfP12V5lrTGTCReMp9Kxk8
JRd4ks0zPJPAvZhMzOguI8sbMJuNfg7mPwAYZeSaIDZsXS5MowE7Em8UPM45Rcppbg2SUBl9jMqR
CHVb82Ga3sq+cVoR3MqXMM7oc1CHwXMMcVXGysXnU1N7qcrsWSXwH4wvxLhKEgewbaC0x6zYrgGA
bnjZRr4M3PASuVOUZWBWS5LFJGZ3AzaYRtVRPGWXhtovzKPkrhG2j0DNkQ65lxymK1EiIVSZC705
8CuxD6EQkEiBvsorD9YE0EqK5S0sD93HiSMJcgo+LeM15pxKhB0u8A9C4BhXe+xr7oHCX7rVnH7H
Lrbgnotkcf6E6p0c5Q1kpeutadwoPQa0sezRqgIj5R0lrxP7HWeOEmw6dkdT2A3tr/VMRZfDcEG7
4CTKoSlAwGRFgtohSwbOc2leIBdXKSWjBIdMkG/GOw2wUlOAQoGQlZP3IrwYpveZXlOfRTlpZgLm
amzy1r3mRUv6dPkKCC2QS3yKHI1wuixMFy2ovOLW+p3uTacC/C6jaAR6pUAgu8VfDs9A7QMjdngf
8NVkw0qSng3AgegpCptg3o0HGxyjaJN6wlo5u7+XZHHWPkkJSXNJJkCGqx6xm3hACuRFrypKEGJp
vEt+/1xninHmDsQgNekWCCva2pHjNxNwczEVAS196TbwYjhrrzvsJC89xCxhs1/38UH32qOCwal/
otPmFT7TibN0xAUCrDEIs7vKTXLqm/JrLr0MNBe44m07PJPEGfvaAvmiBroqmigRo7O7tmNH33de
uy8DqXGSg8g4tp3/mUTO8oF1lDYx5naD7JjfjPvit4oFzvhg3u2tR+rfNFibBURO5ctOeip/CW4B
KyJcsEwewLJaMUljZ3AhrErV79t3GG/QUe1EqciXrJyzF76Zbg7znNHCJJi8Ng85kBEzz9q/5qnD
ao0lKAtqgW4qC1qXdGO38sxvtd1YdmUMf8zIQ1n3jUXz7knJ3OLXuksCgojOQEtMzNY8AnAidhu3
CEVwfJve8+Pz6lxoXSbgeslMb932i/q1BveO4BuK9OS8i6UtumJJBiD0fdmljw0m+HqnPDJvRsM0
EBmsSCHOv6hxEWtqCYXW9a6OeycVIT9+acTwpsK5FmvsRlWaIWFyAYLSHBlAeeta+/GwPoDZyxvD
2Y8Zk5jg8ouuos65mVVGBygacZLzNwbG3oOomD6CqDzA5LxHfyb4Z4exZ9mrg+yHSPrfeFQbbwXU
jgAwweWdttl0w0Rhr9neAox3tE/RTY0clBd34ijxpdfx1yF/SONuh2Ul+giaJvjvQ34jlUF+Nb3V
13RH/dnXEwc0NOZLI65qblvPh1juOtTAlFCkjiVJYPiW/cJLTm3rABIJfWPtqbg2vv9v9vohkbse
JC6iemZuwJDzMNaTCnzI0enyHWSG8dXVfMjg7oRWrVmuzgmihvQDYDcY7ZUeSoOERVQcZsMW3HiR
NO5+rM3Qa2OLhMyOjO/rqhyzFN2MavAmm77oKrm/rJzok3G3gsaofNUSYkQxt9TNFDRqe03UvBAJ
4eIuYJfsLM5gjqN6p+ijk0Vv/z8tuDCrR6a6TEyLeawOc3VXWIMgHX+fy79gBfwsbqYyJAYCHfLx
qR7B+rWb4kOTHHuyN2cMd4Vm5UuKT4AVTv0OdD0MjsCPZnepjiZ5MnOEROvPMv9Cc9yZ89EZ4Avy
EK/pIQHEvm/Lf3olMF8GsrOLHTBEJtmhZL+SHV2ulvIqlvwJ/z+clg0iv50l/SjHvdJf1fNJm46T
juVFpXXM7LVR/NbWXUlt3A7sQflxzN+M/EqrMQ2/uJJ5V+fHhYa56hhv0vgS5buq/dEOT/r6y7YE
dbNtt2drwKsF5CNDFfscpkd9JGqcw9t3CF9gaAftKXnQPTssfMAhioZIvnQH3/3emTjOyyZjM0R1
iwQvejJBvFF53VMN1obOb47pTrmiV5hWNBwTDVcFwISOOBNivuCLlZz9AM7xrv0sZ0Xc4TlqTce2
JLeRvfogyNldtvcvvTLOwfNljHkxyxwA8OxF1eyVYwFeiPml30UBuUcxAcOt9j4LhVOZ792AL+oZ
/3GF75/7LOtKFqugrQGxaNFljyX2sndkb/nDoX2WnCpo3QRsr/qdDkoM6a31MF7hFFjjXxwZjS1J
CAYv8Cvv+f7Zz5Ezkw7aNJEgifJTbS9hoQHW4vJRi2Swf38uI88BtZTDH6PaHnmWGQM/Yln3l4Vs
ms3ZuXIhxtRWGVhPONe6VPw6+U0ZToQ6hZel/M375+PzcbFFW0wragFjjqfq+s06aCCFke/me/sa
tMDBtFtF9BHM7V4yFy64aCVdST1AXrbXsOA27oag3aswmct6icRw4SVtTKJLFsQglDll/E1Xb/J5
RIm+RuvoNCVXiyGCiP6b98fHUbLfdGYWZYqtPaJBZvSjgysJ28KRQ3VxkyP+uHqM3zl3U8UbvsWP
dpjuqYHyTenFgQiSW2A672nv2Q8xeoMmSY0MSJtfUot4lX2MEtEzRHAJ+Foz6pdt1xXQ1qoXUF78
GHpBeP1SSeccmso5TgARFjJhNcPiaIazJznKjgAF9dCGttssbrw3Dmy5O42wmKYKmiDbbxIT3HSM
Z5Phgnz+mKRRNOz56CxK6QflNHrlTYdHCQgG/fEXccujBbrjXX4Szettu/EPwTzryQzah1VJ8PEG
1wqLu/aAlBnlMcDpuQTgffQ6f00DYUF4M8U8k8pFyXEc6JpLcJvGCbX95yZwWld6iB51bIAr7sEA
Xm/3IhqyeP+CX5zBmVTuCytSZWRDjPeXvRt803LhFbwZG69dgF6on/wiIZu1aMCTrV8BeRrhQlSK
F+nNPU/KBBCcVovPbPfUUWPiGF1opa+x/Byt03/ZWX635zNtubAhqWtLWgX2nGIAuS2vit5d519j
98NOni97v/fm46WD5YOH1DRK1UCtPsgelePylB7mXfeWY0usfEgwaW3u15sVW9rWVfWmOWMgHQwg
4d5Jj5d/CHOzl34HF10ybbSydcAHzimCfmJUflbmIRbY9rFB3UqeQFQ1G78uCxXdXX7KDZACXVTl
uEIriM088k3xMGIHrvsscVFSwIA0DYuwvvoHo30ifbmwoytSrumsJVDIQZbazqz+6nL7OpGMo6r/
tIeDbUteYaWOFf3I0+ZPrz42OXVk2rugYt4hS3TqSnEvnwc75EsfgXNlld5NJrjL8fJPk3BYMk+R
y6tembwyzoLLogT680NwtE9SDFKPyEFH1FGzHGUGstyMinUidoPYpx7MXvYvy9yOEx/3ip/YkNoU
mFBYVgrKP+RV9ekpPURedSXdmI9YOtPCBpU+/ZeZudns2AID38wzzmRzHqyQsgELvvjgwFTCCrO1
HwL7IF5hFnxCi3NTOQWAjVTAPedj/TvVh9soQZIRNaYTlyLYcY395gv2YnF+ygTOVmLLkhJ0choM
DC90pge1173KwG1aG5QDJqyG/DZo7AIM0JPNG9o315WEkQHL9hY1v5WqcZ+OQFBq1IOVvgxydUjx
JB4I5hQVeqzK1FkmTH4TfJQGNHlyF6Z1Fa6x6Sq2sHWxWfQ++0icN7S1nhitBgOxl9NSA+R/tEDO
82Dnw9EuXgE2FSTkZFSKwN+LLgPn/IbVJiu4wpGDooEtD21Y1pKzxHcFqKPkH4U13l2+CCJb5FLr
KWtUuWe2aKvHZHmTsMqg51dKbrqNvYCH5XsMTKvLIr/g1HIxzeIcXpo2VpNHKyvvsflpsLx6gJL9
htS33WXHam8jokeeeTS9BrOMqDIE1Ae2jIs/PXR482dXSGb81KMHbGsJfhyz00t2zPm9VY/Q4kae
H6zNY689DeO3y8oLvi9fyLD7LI4i5leN9j6Jj32Gzj01vcFA5Tq3PHV6vSxvM63/MGOby9GMVM3G
GJQLoOTQ7xWD9E5fpb7ZFgInLsiJbM6nYcqoqAejRwaal9/GLrltSHQ9AsbQ7fLuR6EX+/+fXrxz
y5YEXFpwbt06tG5q1gGeFmDTsv7b/U7OWG3OsWn1FAOJHYKA9eb0heJV2Ne/rMt2S+HsI3G+ZumN
AYwQhATYgI6fARNL3Eg1FhQBMbkYFzkWv+maeXbbNseS5LHlomSTme5sA0rK7osBfzNNN25yaZ9n
gMrK0jl/HrMZ9cW+SbxYqTW/BdmECNyXWc+X23JWpuK+QkP73rQKWPN0Xz5bh+GBLeSloa6Avppg
hJ5gPKR81PwEzUK0J65RGcgy7/LpfVl34b8Q5zJjfU7TjqXIfzEYKjt9z2gamlCIuSJwDvzyT2uX
vUpjXCY2O88e5+uufEJpymF1SPmK3ImKRpu3l2CXTQYA/leQl1gy5zkZW9Rz0IEF0v+I6lR0nIdI
+JbbTBY+viSfD0WT2kjYx2JPVwD1nbJ98hv7Vm55rX83rrNn61t0Jb8ID3RTvzOpnNcAhmyrmxM+
3fja/Ul+J9jDYGbjagfjj4EGHiPDFQEabN+2M6Gc0dqdrugJRsWC8RtGaD1yhcqn14Xx03CNDVbX
vAW/+LNy3RzyW+tGBCS06SfPhHPuZJznPp3ZRIQyIr1N8ZK5bsdTBeB0UFIJfORmrPmQxbuumVrZ
nEmRgrKmeUDa9FKudlgpuq8V2pFO9EcqW8+Cy8gO75JH4FwZlbNMBrMzDjfQgu6hP2Wo3pqP7NnY
35e5K6Lv2S59nCnJ3f5UbnJ9tnCgjDReASSi9b0JYj++7jxQl6IEkd1X/2OH8kwqlzZVcOZEZvMY
xqm8UbzpOvVL0DjPbr2fHptQjLe16XrOBHI502QUldEp8ASo7xZOnkQ3yjIlAlcqEsIlP2aFxpSl
S3iYlPHv2S4WZ5SW02ULuXzlMVQLAzqrM6aWCmgLllcbyhF4VZVyP4q6Rexn/r0Nolf8WYQUmYmd
9h1raqBVFOTYp5ZCMen8dhn8P98Es0Wf5dR2qmWx/G56o2cc150JSJ0caWq9t3aNLmxLfUEheY90
ZwI5z9Wkk56kMQRWRxVola1bu/Sq3L/HOsHMrlA5zlHpfWTTkckCzlY47wsPqoXFVedJiHVs2FPQ
4vtCFMArx3mOWAZW7IAZriD9YyRO/qy8YrX2YOzqML62jij+hMM3cl9dKffJw3Jkw0BJGN2IHrLb
daCzM+b8CepOVTKwTmPrm6HsSg65ijKneZH39o/2qPn6r8q1j/ZJNIm0ncacCeZcipyOpAMXGZu1
UIImQM9hV+9VBEBRm+PyLScy50rkNDU0vQAYxVKlt1TufNWIf16+5NuDXGfKcJ6k1eNJHlIW2IPO
chMAnh4HDFdVV3Ls66+Lpz2r4mzicg5D+NZ6otvNkk0I7PPr8Ec7NXucoiu5yi4PJdCo/8zv/slq
rsCh8S1UEObFPTgLcCmLIwGQJamctBKa5WY54uNA+Y5pV8qRWQ+UJbmQdEt3QCLcN6ENCLjLn06k
DudjcAfjMkODI1CSn518ZUqHWJQDib4T51qmvOrsIYV/JmrvFy115v6nDJj2OPl+WZfLyRZAPD47
6Mam8ZIUqCyOk3VcVtVEV68xvSkpXyUy3JE2e7osUHR4nPOQ9NmgQCnHV+os5OyYWrSioFxEQ+Si
A+RcxWxGVAU8OB7bJraVMVjkEDlzV2U+2Wq6v6zS3yRYRFOA24plTB57YjExPD7X0Gl8tY/J0QpZ
wyXa2+CKd0ASvHhsHrpy/zc7/I9Yg8sTqPbvRLKoKicHXczwKpUPAt22s9UPIVymoKqjOY0N7m6P
QbPVUxzAyeyIa2KmQ8MKWCsKqtsf7kMelzF0M5UAAIzkh4FKlrGT+2VYvUhPxkEH4z1c/R05JQfR
OMt2PvQhlbvSqLHKTYvmNiILQ5hJr6fgH03viuRw99oqYjrJaqkEJNMAOhTJy4OZ2gVq+rNU2He1
ZLbkME+tetJXxTpkk10+gM8McBjW9dqM6+/cnqzRkYqsHPa6VFcgvKA1DeCSenfsu/Wg2Vo87S4b
weZ7ELu/WN8EpLuh89MffbpoKxo/yEgBrGc7eIQm4Dvw0GmjQHQFwQgmTH0V4Hqx6gNQdVDdOnFs
SdgW2IrLgJrUTUCx4YXEd6A6ao6lHFvIPKYfS/47BsbdZU03c5tzCVzkL1O5KoshswLV7ENJGXbl
MD2Wae43mnmYEwuUQNjb0EF4OeVPZia9pEN/GKTRbfM96MNUVN6jeRahm2176Q/z5Lx0Rg2lLzRE
HPVH/Ly42e/lhnFE6Y/oNx6qn1i7241PIPkVdOu3jhtUAf/2a++8FGcPkTrq8naxIxOQcFqOqe+R
mhUsVcdHFxz7dpXsQxLnrksN8F/a+h67x313nwTgW9gP+/mpckXl67/JIj9kcZ94bPQVa3CorStN
6U7qeDPKD9IkOW0EXpdDXDx08r0ulY+XVRTdfPbvz87SGCStkBX4UbVErbIaMNNqOavSeZoakhTP
hZ8dEYgUfD6Tiw8Sa6F1MpwawEneGlPfdZXxfFmr7Sbhh4nwG4V2qnbywsYA0+fJxxxyYLoRRitq
d8mczjNAQ7teYxcoEC9l/s3A43++o8lFCrJqWaKzelztLy4rULXX5AHFex+IJU8igF/RWXIBIupl
uL8RwpruXioz4LJTwR3YTow+1GG/4MxAqN7KiQ5Qt0BVDlZxU0eHebkXfC1BcOXpP1Q9pZrGXm70
2wLYI+AUyz4C7DXWuknuKAlKUNTRrzLxw1ykHftlZ9pluV2mMWaqwZLxTY+epeW2V74JtGMf/GtR
4+MEOSfSVW2jtxNSB/qtOjIIsH5nPw14jRsu6k3e/1Ma50aiRqMqhiwQE2/XACAVO8z34fxioEtL
wtU3gffgx6aWMWulGAvY7yuKHcoM1NcD8UytQAw/JJXrSj10MnQq9v0+P7BNSLbZIyxqC74U4ZLK
2TAsUNHAGqqc3hWS8TgAs9ZVivY5U1WvVyxwxi84V9CzOStmQdeGnpRqFdRTBLeBcA4EH7BYrQaB
AAilWGZYnKIFdi8ZnUSqfIG1CCI4j0VPojkvJ7YSkx3t2/gBCGMuUumAPFQ708lupmP93o8x9pfl
CtwW4ZxK0+sDCE/gVDr6Ricgfog8ikjA/5H2ZUuO68iSX0QzgjtfuWhNSblvL7SsykquWEiCAMiv
H9dpmz7VOnlLd3qeyyohgmAgwsPD/SIzWSyfd/SMYth37YfJ3Iw9VA8yaW/g/QxfZkR+/9qHdyWU
hBehhLv10KOEBA3z5O3mPDjTriwMd4t8eMY4EyTC0TG++rlfe9CL4BJYinDKwN5YTjLz/Xs7x2hR
BpXuYSstjFEJsOiuFXjfU1//vl3DixgzWG0j5gKP6q3nPh3v9aE5QV/az2mV9U1ioILlQ++AHKq7
MAsOZkrjzQjg8eov+R/Qqn/H1vAifTGjVGKBeDtIo+V9u1nBBgiaPHz7htia6v3/73ZfMp4Eg+dW
XyDgjbn/c87P3LroVu1UDr+wlP0vWA3fD3L9vdeX7T09qxn6CH+tiJf818XY/ppv3TWUxnIGk98k
yq+xUq8c5egyAlVRUHRnpD+s/TKDWciYej3p1i53r1HIrqW9l1wnwXUoaooUG1KRPHfJbLbwWoWh
bBX0aJZPOo17n+wtVWI8N6jHFCYiV3Pvaw98EY8oUZ4vzgfaXs8pZnDSZhVhWrZeB8l4U6ZD2p68
K0XMtSXP//5b5tFFLDSmQAiklUnGcUpogW70TK9UjleuzugiKs0lI8yc2132zl+5+3r9F4Kw/++m
G387phdxSEXQF2tGHFNrw4/+3mzqFEqbO+DvmIG/FoC+C3roP4XwXCIw7vurWv5t7xrWV9SOweyI
6iLX4ccIJ6s/X1DfBpbfl7gIcRUHic05D5bA/JgnAwZqzvgLaPzxHYZZwCn9L4dZfl/zIphRWAmW
05nI2vrtPfGh0g9BUD//85Nd2bvLaYEIw2dl1GER32c7IKureVSff17iu6Tit+e4nBUIzDhXEBQD
HKI8CPfZ9Fh3GOwv9bQaFp7bQ3XlkH+XMf2+4EW8Cpv/S2aBP6+jHqFdnDp+nzr6158f7PzSLzP5
39e5qLa8QhEGp1W0KcrlNih5l7W93EZWvcA3x4+SXvIbKx7/q1vn93UvwpPQlCwQ3IUVUJ1ArRik
1yrhay0z5+HcKSdPxsPlCnusPz/uP9xHzo2939e9iFGlTbuS9cDXzmY245y0X/LGBXVG7GMkwBhe
Hjb967TiW7Wursq1XjuoF5GrnOuorGF5tuqrIdHToR8f//x4/3DruXy8i5hVl5NW/XkeodpOX9HO
g6LftK4yvY5HjLG597d+PsHiQK3nPV+NW7i8rNmdOGysK9/LeRv/eawwxQ8VPrQYoottDpWugO1h
m22oiYmyhyPVklTFtUr+21QCQyz/XudiR8FSDDHBgx21qzTyk3OO2j+5NFnCVHzZoK9DSjzeBnNW
fPx5p7//Pv9e+GKjy04vQdhioyU5yjLOBnsNSqwVsfWf1/n+yPy9zkXQpmNcLcGZT2b1DWINH4ME
oqZXgsD3i0DIHurP33h8WLA7WJauclZKvLW1BMh8rUn0bQcfJJR/L3H+Cb/db5Bkczk7ozqQXP0J
lXJkmdC3fZwg+JLJdXm6xiH7/gD+vd7FASz9mMHjeQSVeNzwcEg6+tC0y7Vo8v0p+HuVi+NnLbCF
6TRShH8JdrRr2KNAfRkyaTt7Ba9eSKCwg7GuLPtdAvT7Xl6cPafWbOItVj1TSjqkde2W5M3VaPU/
JAx/P93F2dOjN6jFwt0wvDpz0oAR12IuoVW5TPi2gMv6z2rnlFce7h867P8KYX+vepEyzMMgRHWm
HlhobEyQ74Sw2Hn6pSUrk9aPel38NXHtH+N3OJ9DVAPCanuyVTn2IJ9fyoy+/PkT/Bb+/G2/L9Fd
7jiYpeuQcOpdsOt3Z/1emVgHay3X1yVSr30p/8B5R7+aC4W3i3CWFvApZqczE7CD7My8vS4hcuVD
ucR2IW3bSsLOy0GabnIezPDZWNde6vlE/vM6+Pc7DS6yjEVhXlayAZWB6g7cndaQU0ukr3cV9Xd0
FG9/fmPfxjPiQREPYqHoX10cIYdAJ6AnCDbavYvIV6iuYDHfPs7ff/+SN6/4VLv++RXRwE5o2yZB
t1sM9NMwEdKwK9jZtw8DwyAoVUOoN7iU6RzAsCaTBexsdsqdq8sbSrztn/frL+frf7yf39a4iGOe
Fi1ESPFA9q585h+QAt45X/6pDJL+2OZFJh7/ggWg7xLECTsWp/lGAhadnGTZKdj8nUuHayoo32am
UM220QuNIK97cWbcYtBjfY5y2tBEWPgpgZOxsd9M7qnWL2P9XwmswUD43yte3FFtW9HBPhPI2y54
7wyk7WdBEsPnfJSVSnpHP5oJs/j9CIolrbcNm6+Fmm9fNoR0zykTTFT/yu9+uyZ1QGsK1moEqhKU
kbYBhl6S8vAvEoBZizYpr07OXi55Frb+XanS+c+buZsEN0JbkPsUAoqYrt9i7C3e/PmEXX4xl4tc
vEy02QNWdLFceV3wa/Eh1zOFYFbT6GjV0yNz4yuj15dR7XK9i1c50rMwMyT1V5H75o5O6hbvSl9Z
4/Lyv1zjIsUYwmj2SoqNmxx33QLMbhtnFftPojH5n3fvH3fCeSnfD+EjH+JoOJfSfyqktkUh1Q0L
32I/BSptQAXg0fJKDFtNrN3Stl/Zk5t67pwYHxi3+Ono5z//inPU/D1I/PUjonOq7cOdLbIvoioX
Hty7ZSBXtKVZVZNd53qrualfRlSNE5WnXrhZ0/ArPJVvlg1IHICFEMURXE4uOhi0YmSODJRUi8E6
DkWc+wPmaxb3ENjdg+uzrfLNZiLX6Mff7Tn0XQjs4UA2suGu8p/fRa+XsqZeLzEYhmGl01lycRhT
Z+ud2NEc6oerJbH9zZcYwNoJsoC4sv4pp+VITtwhmsmqG5v3EG2ZhDSNBtwu3WEtp063mZns5rUU
fLmdAw/uO1zD9DUwrx73ZF563ZBC0tfPMCsIxDzSJOmENyW6Mj+VGLPOj06TN++rwdf53MTpMHjT
wSxelddRMGYwKPPwP9AKYs5fkoULauKieLXs5db0k0n8vruDed8KbiQbGIBAyBmqhtzdnzW01xBa
v+fCgpO2B0yTOu2XsHBHjPiJFXg4k1s91EMArYMZQ5KACjc+oIcEHuMq6UbyBMfSDx66NNOmPtqL
+Cha+sI5G+BsrIfEraoSWfz0RTwwXvyZP/qUBOlcog2hGOZjl8FNdKmWtMEQUkpG/UMV89ZqI5XT
uprycEAjuV/ECQrAVSIJPBzj4V5U4sYuW5USv3ydZ1bmvoYsVd3NKNL759gv4YZqiX5VFMTKiy5K
41jvBh+zZH0U01w3XZ9OgXhbXPEZUsyIe3pqsyA0bz2z8krNbu732smI010FMy6vSHyR0LfHmbFh
AASt8nPU/e228AM9N9SAPOvd9WzdfZ6rqjhnX/6RQ4QUkh13MP3eNLuKp+7/wmHim6COzxLSkvgZ
cK+7/DIlnGq90Z3Iyn1gNyYbtvo4nOodh+0ytElgtp21b+rQHcz/q3LHX8/928IXV9ZUzKIkBZSl
pDl7gBatfhjIFP34c7z7ZndBoydnrVWCr/KSuR9qd+qHQTkrs3Sf3iKBZbSp3cSr3seENI5K0vv0
mqfAN5fKfyx68Wi1VXkgONp6VZR9lXpD3eDjmD4CUz/13dWy/JuIE3q2E5OzqZyNLOs/D9DCCscd
4SOw8mAImFiQdnGUd83x95tjEiIVh2Oi7SIwXELbg5lUt1SGrPpAwpK7rm84iKi6HT+1GV1I7Ds/
//ziEKS/uf//I5RebKOAm9VgSDxiIpO6UF1ZjL2ihpeQEGuruFrNpS5/sVoyngfwtM3nsoVfF2n1
+NLD7nRJw4F2O5iiig2FVPlGBp27i3xerurRR+vVb6dNzAjPFjcmSTBqNxWutjEo7aOr7gcmhyp4
A2UzMqR1FdJb3xHd4yA7CJgVuEb9xBa2vZ3YXGzKSXYi92rh1ysXBhksj1uhfxWO0Ei2YVkHZ2Ij
jdwsmL7ceB4XSAtryJOt4FLQ5i0JilQ5VrOdo7DfD2Ntr4VS5CMSDMKsoa43oYI3/GLw0+xgYRku
9yJR5Vity4oVNyMGeCDHD+X+Pl3Y0A1J1UAEWqs6btKWhH0OmUdHrQC0qXVjnObBaukEWqIjkrGr
QZfkBhVxaf/EiP1PHYVpWE6bqqk2Om6KZKaBi/BTbJWBaXg10y5XUT1uR2PQHSrJswr4UTTjKywp
X4MuGFPRQFuRmjWz2KMo7Ifz9GkMm5LEHpunwatvme7yVpF1FC7paMH3XNHhiY8deu/evaqbdVXB
973t1Gsp66yf9dFh/Bcpl6McoCVitbfLZL0w2j4Ujb8OyuVDU7n1G6tPtDDtUXNyKrV3U4nggbb2
MVD8UPr9SS2sQvzvYY4yOmu/pzyzTe9sjarbbGbeyncxYAD3vZeWtttOel9ExDTpeXErm3bfefTo
yPDLa+eUE3uL7QFVuTbroSjfmZlPS2xtA6u/DerytNQTUn9uQYmpsXdL0JXZQJ2MhhYOL8K8BY33
uAqCG8cueb5Ycq9EvGVeBaYR1BYTq7CXhHiwiqqHB2qz8GSsMszaGuYZQ+xB3skuvLywpmjbABdM
PBZ0iZREZBjKgwZaoVtgjr5OhoDfFHp50nR5m6NgTmlTzUgl5rwJZJMEdID8xyyPQxyWWczQPR+i
4I0K0m8cPRfb1iufHKWHjWzZZ1Nw6K92Vp0rSUUeyaoBNd3zk8ng+h7sHjzXSFoJ2pc9zj5k/yZW
rnhcfiDr/TDW+KMks0pcOvYYbGAPohV015fRlNhLi1t9sKbEG8wXsqOcFNgiTdFOs/HFeMKj4JKh
Wu2wsdIfoVpPJkjn9d4+qiDzxjBBG6Mo8VoyJbMUb2Qq9myGpGAtIP0xd96jFqSBWhMmOXCEWDTk
YdTueYycSUfvMZN+HmPqOetLEW4xEd5sSW+61HG6gxgmK/eoeg8i+az8CLKJ9NmZgkffAtl1KO7j
pb8NhbVdLIwVNXxLeX+qDbYWjU6RRD38iJnDgxwO1PvR6DGZF2WnZ3mAm06E7pZXcZ9MXK76YswE
5bvFo9vS8Y+u1Bvd1Z++GVQCD2t8hlamOGZpl/gXtuirGgxLCqYObYDhSGt61hoy3HpxvwKldzM1
9yUTK3wgq06on9o397y1Dg6bN4v2H3jkvNayhgDFFBwR6BA8aPtClFuliwMciVfNR73ItSujp9kA
9Rl5IRJnqtsEIjovXsyCtBVwmRhsvcP03GGarV8LHR8aSXe8YpjRDtq7yiZIvak9ZKQAa1XNb23P
3qRxfzmywtvqIiu3BIXfa1kAvJgoX9vTiOjZFw8DrZ7ssJVJNMGNcY64SGJIae7gyVmsw76LVkFE
75fOHTMvGjeopH4ERuNAxbLGixU0i92FpIHGnJltlTS1iXgoETfGMviB1PPB88HRtuEWueZesxo7
si6X4G5S9HmO3MQm6n6Zu1vbUXewmbrvbZrObb0G2x9CxJImxImfXSNe2goNKY9mJq42IGTAWL2y
D0sVP4ip3M/ODM1Hz3sdG5XZ47KuS4iReGwzU3pYYEw1V1VmCweWQvPaVe5KxNWjicWJhmU+EfDX
KvgA9QbudWwjbKi2zWi5tfXOtci+DNoMlxQyjbZY1169s3h/XKboPo7FES++zB2m0KMrq9tgst+6
rr+xibPHfOam5OSj0LVIlgVSRRMNbwenbnCMapGSChgxb4e0Kv2PPupuBxf0+1IUG4yrPhg8smuT
FXOGrb8sbz4ZMhAXU1tBwQ/2JoPl7CO/uZ9sXE4xAoHbDGrVUif3F4gZB/69GKKbxulzMyw3aHnt
K8MyZoljQaJtFMYvdWiSri42heuBbjkWn32lt3OnthZkQyMDFqsXp35gZYYuqZQhrt1gD/OWjHLz
ujRDc44wRxkCaKpDIBZwR+BovnhOwh3wNjErcJqr6Gap2gdqTfcLn06WDH+xWWSUsJXbmNtQkm1f
srXhS1aH5Q9YmObcjUQiLQxZUzkWaWHBC8cyA5hclnsqB+uniiCaALBvG5beq8PBoei9cav1/Fg0
7L2P+VPf1/fdrEg2lGfHQ2tasqJsobvuFHXqlQYUBVvdFlo+t8SKV6MK1kHcQ/9g7u4X5HeNE/3y
B3eDzBeKDhVUPxo0zivr2R7UCzfBgTjBIY54JsJh73T4VikUewJn/BWK+DjUiN7N/NAxunOj+gSf
k8xl435Z3Hc3nNfhLDZFIFMMFYzpxOBtVwC/WLV42QNhPcT8xkcZwhWX9RZ0IVuRBaOLgavR+lVG
fBs3Y3THxnZ4cCrZZl4ZvVRxtHNgapVoXlXpgE1KkXlj6CGOd05vbnrffp0HcWimYbd0MVR7usba
m8JXaYUpghy+pnWyqBHdQMrbVA4ljhSFM3ULuSpLyJxG0X7G5zb3FKo/ftqM/qZRPua3YWeHAGuV
uPZ91L/dcKAx/xHy4MVG1pO4RL/VLjtpK1gPunuLiii4r6lBPerFD+Drwf+LKjB8YvIDcy/wNh6W
CCokTCNYky6tbfWCdJ/sHXeuj+c1umRm/k9a4aQsQ10d6iGmDzG03NJu8tpUW+ERNrUL5Iw4fZRR
F91PY2vVW+1Esk+6aervQYH0HiHBVwcQ61HxwXJKfz8E0xJti9a234KmitbxBFAemOYIFdAeJRQa
PC1TJDWQ7XxQEXXiVDo2kspCeflISftUuvW880B32CmvwuUtIZ20Xmpln3rfsk9z78QJ7o5+bfxa
bqLWEj9CxI2cxu3zNExwRBuLU1uQYzjRDMMex4rRx3hyz7JMSy6t8scUmp9Ue6u2Cm+0NSbcchBB
pgH7VLIXu9GvcHX66oJm5fRsVyhoeZD6g08MMdGTh6CzAJtShTswnjIjceE3ZyBs4Cd30ceoQ1TR
9Q7S9kgr7MpOLIu9eRN9t5phSsp+8LOhGqx1FToTnHNx97DG3YspQJhlfDWU1SEk495409buy2NX
D3ncsyq3VZ15VbEKnPK9Dsct4zZkR7Xe+p677oEISicyaeyUN34vnyBq94nsjaIl7jVrO6ydnAeS
Z4TIJ5/PbTIsYkwiv9rZrOW5CGy5qyDFzDk+AolqoyzNHax812xZ1suswSuL+jpF+rEPFVqpvrWG
3a6LhA6BM2j5WvXD0Vnqe0zT1XnRGiiywG933RSeTGsDyMgGMSd1B/+91sOB9zXPvLgvkyDs4KYz
jBCqrMq7wQ4OTSufIDj5xBYrRWz85KAt3ftQpy4H/0Z17ilwndco1FPejHWfwa0EYvg0fAyLhiSR
xYo0HjFa6TSjkzRxKxF1A3etm2BredGc4pSxJKjNNpyq5SGAEOkPGSk7s6soC1QFKbZOghTZQqLa
6ta4SB9MKBXYcwsIsVT/Khvx1ITmzqkRUksuTl5A6kwZZZKGTF4mS8TSqax/2IV+JIrYqe+XgIb5
tnbUyZogRhaSeQICNH42g8xgzzckhSfyxoNNGXGBSk17ZZU3TRE+1X20q7TkCcd8mKrrp2EsN3bY
/Zgm73WY7efKWT54gwHcRYPSZabx5A9myaMY2QLyRaREEf48ekkYYpzUY8CiKCvbMHeoNyS14qCc
hgh5RIaHHpkLsuGhXumIqK09FjZUdSoQQnuoFMN8umxQtTFb7R1tkKw7q6kLTdaxuUvCsW0SfMlb
EBbWLaqqCcQTYsmNmMIv4QC2ngy575HXeNy+4c2wYU2/6gadlUH46M7VU8OrN4fFKzKfRWGVdy4N
p+MYO7gq+j0fq42CPHQyR3D/iKBQSHS5MlLnVens2h65S90/uEMjEmPNP1EhsWxpZlRJ4rbv+fng
xukU67dZRWltjY9ujFhEmxG7Mp2Yrj88u9z11bzyqAAVKn4rSHWE3MGb1Pa9GWu97cm0dnVdPfWT
FcCDcUTnuB3cDydiX0O8hIlQ5TPETsCADJwh7ZSebodOljdInnRGIqQvIzUvJJaPY1Fn3cx/LjFU
1qRrHTCT9UGV3jtcrJiLoawgbF5NABq76zdPKKbypVQ5MohtCZCWNrCt8QALBq14KmEmmi0dv62r
Yu3F/ueg9WdEgzveLoclDO/93rsLZraul+jLoZZKavxJNcePcgzuDVWHyo5h1Foj2y+deW8VRdry
FpdB7a5Q+UOwrJqfptC5kfhXRcgWdeu6a/ujqWZIMtASJhDEttMwMrdDHz52PrM3ZkZYYOFcZWNX
PFUS431je28BIOXUXRcDeQ7xnfpkqhO3AwkRPnHwxR1uMVqet2ZBeoMx9jlYdTp+b0U1wyWYZl7T
PsuhuYmYPMiuewo64OSmzA1+lKjsFhCq/kWI2S1LfSQ1tINr8Thr+wP3z2chFFKEeTlYmu2iBvyT
gPgZ5/ETQXRK/KXbsBDS5kDqbtpF7FvPRzOuQVYaBJsRF5Hbh3exQuouxWoM+x6WbmbfqfrYjTUy
fL6uXLaiODJnEHlHSZx2JQQcrGU39eGNs4Rbu6veqVBh1ptoJaI2eo7F4N6L1gXlW0LPj8ilxASb
fOi96S6mbps5fVEmoWzWUDZMgx6D400d/YKU9k64BXxMQjiEje6Q6oDJbIGGnUhmt/ycTPsZFe3P
hVi/CAsegCm+ALVYjbR7ssbooGSZsWaJkqktH8H4gyCP8JMWoL2CM14ipERSq+obNs4vEfecnFT0
BpV9xkJ90+rIZGEwhEnL3AO+jVsJNkXKRnujpnjOFxu/h09t4lt+keiIbYrWz2tvzqjvvEggABmX
40/ajqfFtnWChKVJ/LK/XWLdYww1Otl8QMQTjZ160nsU0jlaOj6Efr3uqAsfvTl8LGRxLArIk3Hr
aPX8hcztHfb6RDqIYCn6A8nJwS/tbAoZmgS8Szq23FeAQ8qS5Jq5D9yYz9AZ1tXZQLULb0zXO5ku
AUWErbv3kLh7TbcPq37CZRFu4QL64nHykzvto1sjwtuwPa0wX2gF8g3s4zKJ3OkkUNMlIih+xqJc
UQeXGqwoXouGYw05nGzYKFaObNPBEitlI+OJ4tUUk2dnBIAz1OqZFti33pVPXidlahfhI2rAPQyC
nmvWrBWK8agUd0OtN7wHSELK8HYE7s7RrY4bPwv50mNO199QPSHzV1Sm1Twj8GCXUC2vK8vbLuDI
8oCuhtm6cZV/FNQ5ePWS11J1adXDTL3W0T7oClR37Xp2cTEIZ42PfmvhytURfzN18SColRsmvuBA
iMSuQ1Uwq6dGQTB86XesA8Kkuy6nk1oSr7ArJNjhkUkE8MiUu3CkH8QUb5JgqtApGIfML2aMO24B
aRPC+jVXwqQ2GEjrziN7VbVQUZoDYDVe66cB1Z8jq52Ntky4oyJEquFPt/Zc4PS4ZDfo8Oh7fZvS
PrwtpvjHFLtPg2s/ToVzguj3h1UtdyPtn7rSOo6cpZ7d4lgYhH/1TgbyHjHno0GimbgKRveIh9IW
OHDQq7LLTaTIizWwn8AWjtyb5oxX0y5o6cG2phXR8zN6PdvCY2kwsdT1+xsmNUAFs15knc/CQp0/
opILUh17KzV3h3MDRwp/j3R9Uzq/UOMV3m2AoVI5tHukag+tiA9uXCTWBBFcdeNH5V50HlwlwSW1
wjOIdq8DtYumaIfGFCZPh2QMxxxBJukMWY8Vhkpon8bVtJqHV9fcUnkTjWO+hHodsTaR9u0g6V3j
yy85V/HWtReTMF1BW1pVMKQmSq9aq98USjhpVDl1Rqb+fTDFDQNXxNbWMYqaL8tDSKXaxeiXFyco
j+4DFRW51YkyJWRoV7Ko3Owskyp9/zT5CzAcEeYLG08NINOQnQcy1LhGxpxT5t4ZjqyoB4rSjIlp
9Dsa08nUz6lnlZtG1HBAijcG4COu5BuU1U99AMmTAMQF9Glx7lEDAW5s4uCoF75hrlwZ0j7zsj0x
p7q1fLV2Kp0FjK66Gr5Qy53ljLuGmHsxAsmyBXCRWy9AcW5AuuFOOvlBKmdxP4CDzVFvRSBoT0D+
6k4lACDzAJIN5RzfE0AdUDJ85XqEuChfS6s7Bv7n5AP9D9wy7a0KgnbLRnn1avEh/bl4R3fxtkhh
ksWh0B3GKDpVLZ6bbIBn3vamfA2Qvfkoy+LwXcb+j5axjY0DvK6cD1NXkG8miRTkWBlR5V0Tok7u
s7iut2R4iQR/j6f+Fmqbb0Z9ioGlUaRzUbIfcVA8A7L/CrTZINivOoCCRrlQn6WpqPDJL95JM7NV
Z3rKjEN1rlRba+PCmaVQwaMCxm4Mm3GA5AMJ8JNH8yh0tIFlzR33h4O/MDftHYpvqNqYulkxS2Pc
/IH3Xw0yQenc2vBwcVEJTBpR2BEFivVHtDphXholEhjbgG9HNOTmjEtPBiC7H2yGcQAK94becabs
Jvc72E8TvZPY94ihN8jNGnbDGYQ50ZuWd36j08EjB1UFGXDMDI14dII1oMCerhei9m4j9mOxndo+
nZc6seXyyZH3JNxuM4zb3fjIkbvQXkfukMUCnVmFqE5AwbKG3bg0WxNMb0So3ALdOUCe670L2d5W
Xs4AhfJRJuVyV4MbbKMmdPHU4BDM85KPnZNE7SGC5m0QVgkb3lVtp3X0RmaS0PMzDlEq+zEdQwwW
YprXmaZ1Hbj7vhlRL4X5HIKQQV3EE8hMalTvvQdYy+Sxf2/mr6is0qnja1J75zZCUtcV4joS/UkB
hi2PUx1mHu9SA4SdW94XIkXmDHjThW62qMNXo/k5+O4JqF5q60Og9kpJYIEe0M52W3Fr63RQPNbk
wypeAffnU29lC7am5gbtlzENJDopA0n7aUlao9NxASRPbxiyKtUBJGpgTj7K1AR8R8MuG0R9N011
JkeScPPjzDypbIjda54p9yB6tSkaiZd969N7bs6ETagqM9O+0q45TS0mBEvnDPH0p7HA1+C5h5b9
CCbzOM4YQmpJOmskUmhQGdzdtQvGQccyYHtps1grh0H1wu/XTYcRJsdOKrh89aAEKJDuXElzFkNO
bSwBxHQfrtfeANR4if3NHONVopvTQLUDZtO7fiaZCV/RiMnsIdw2FjswPr4JW+etxbaswV9uPpsY
zq5AZL1xSX3P2fj6tkRU1AHElisIH8NH1NPeLhg+O2qtC/uu5uFG+u8T9KO1Wz2jG52wMsJUoLfv
QrVtnSgBieEA0/AN0Exu7mlTvixOszKWTHt+9384Oo/luI0tDD8RqpDDFmEyMyVR3nRRpIRGRiM1
gKe/39ydXbZpcQboPueP4TqhXtGsEiY35Ywan34k1zF/kTtOzrzLQ9cl0d5FcW55byOLB6d1WD+M
5S+jYUye+gwTBWbar915ichm7nUdj6Z6d6bT2OuDlpz31ZdtW6Re4/aR46cIvHTqUH6s/iPBGzyw
pXHzCfvtTXo+8uYkt/3a2e7Jk+PR2h9n/zJReRgFx7Uxnvf8L4Eo8WI9lT1/nvw4VBghrTXR5vc+
1ak5bwfkONR35tZt3M2ZL7j6iHIyHyCBx2sEBsZELG0Z+7kJRh7K0+YuLt+lCtOtb95YfdxY5sW7
08lzHTBJQSsVoFXBf3KrHS76/clAchF2UdZNUZ6MdtkkUe3+Caz9HbLu3FbijVa6k8HN64xTqsL2
7A1D4hKPve0olQpBjn6e2JFK2l58L2qP0SQz7RT0S0Vguu92pQmMCJK1G39UuTq03pa0RX2wACm4
kMb7Wg4qbPdfyisy04OoN4ybqD8lV6UN7sO8M3fmca1E6kxA4uQkyJZrZj8aAbAWoEegy8zpALQL
OuzDPBtYq/Nl/RLTnjSGHdfuelhBRQvydKUtbrYzZJpbJHZr62XQUzZHCyu38W9u5dWaynMAfLQP
8jm8P0NGS5hnaf0IRXdx+jwLB3kg0jcxZ/ciQ3W0pPkJG/Da5a9W/Rw664PLLRo2LumczlkOoCZi
TxfFs0wmUVyEKpsFZfQmryY5nq9RsV61WZ0qPaT5ioqHINFnQ02XWi5/Jiq9HIyPoT0IoGZu0yZK
Kuc1rJdTZ1XviqVZ2s7ZtdFuu5y7EeC41b9UIUuGI4BqNyE/dkfekC480VGemaJMwuk7slSybvav
tvMfxV4dcuGmXj2feyvPDONorV5q+frd9o0s8NrEc7bXoHVe5aybZA2D/5AanRURPjXQt+/XD4If
G9Tez6p7dIcqmYfbXpqvg20fi6o+tANUJ7dDXuwPza4ygwEl+rH7vwz0daBfiR6XtMamZLtEXnVd
Yls8bKMEa8sv7UTGW93fLPd9iuyz5TVpaLyxkNj1aWj4RLnG3JkccXUpJxkHw0PfwbXlsUNzkXRf
9qI7GhP4JkHvVhGyMOSx1YpUBr95mlJRyLSy+8M01Weg56xe3JTA3AMbKtvhfOqM6yTtcze8hZY8
y3Y4gETCkGZ7UxIjLi/s4Odxm9JtNg7Gwlaop6QS3AW1+UPX+jyH298Nyg8e9uCr4mia+0WU6jzp
l64WcT9aia2+RlBImuJhhPUr8DlLvD5ZfnvuZ6iDnEa0ustkYVywz8VdCXqkPOtpG+Sj26DMYHPX
0caPpRtzmsKki+aG15l6eyfvODndcojD9m8RYcaqt499ImC91UfPKX60oK51UIlY4ruZe9KI++Jo
uNMHgEmYODJ/8Kx6zOpa/mYrk3Qo9FF3UKZ4XP2+aeIRLdda/1XmYv61Almdgqj8Kby8T+xS/1G9
SSFdfqxL+1WMy48BdzjUHHD5GK1H04iu010FdBdJOA1cjbWYvGHLv8agIFK7hJrX4Ba9UyBZqArP
fl0rNT91jlUcW37uqZ5HGHZHz0C/KN/si+5cK/MX5iG/yOa8jPfuipQm6eouzmsz0cVvH61JNEzX
qHhqh9+M6u2lhoiOWjfpwi+D9c3Yl9hd14zqJK5z7x6g39jL7U6Xl+prtWEiHIh1pB+inOOheyzV
nz14AIlJW2k+Ks87t4CkjY5SY4Jq7+KC62PpbCypbuL48yV3wl+IauI2fNFFe/QVghag1RHpKeds
71XnyKATzd6AkeZTC9OisIfMa5OU80/eHTUxcFTjoYYc5sR2klXO5sEihiw1PRtuPBDjIezVlJVo
lUhjHWCzjA7Bwzj+M/O9fxMRnethY82pS8p6rCluO0wGU+/atReTT8udor9yEdFDHnhRigFtPwu0
Rw+d0cwpafdGLKWCmmyX/lKXRZ0aloWydIQrlk3hpoK5M+aPNaXOWofP3dLgihwG81bPq3TjHMg+
gfamJ3Fx9dEOm/CGFMGJVeF9Wk31X170f1Vh/ufMrZfMFBKhS0Q/XuQ+QV2qenGtdryso8nm5HFG
w8Zsp2WnUaZYd+x4OL1esAErQGmGo3C09W3AQZuVW/OvULPzMnLeHfu2+urmF/AqOigQKy48d9u2
Rkk7T4TO699BJY/OoH7Rb3WjruQYTsUNvIq9gX2kXsVpCHKR1oP5i9IREXutky02tcLYMf1+OKNC
zhwHIKqsHCtdrP6xLAENkav/2wvbOA01NYci+orMg9r+BtpONmRq22Jk4bwclzp6Mqyd6KXGMVMw
rweQ0mTYqiZuSPYq+MAJh/ffQts760Ed9VYjlhiIaNuTXvjp7g4Hr/szGxP3QHXJRfvszsDpYZPZ
ncuFKGOKS+Ohp+sxX1M16TP6yLQe84MRdi8qmB7kbt5WdzkqqloQW0FlADiX6EOMHreZFVyjbTwx
6idF8IT2gxXNOXs5Jy7/6h2ziwoT0Oi96L5gx4C8AdDH+5Xx5OEAppHy4q3XsFJxt/9VU/7PMedb
K7vMLogasXjXxvxodcsJBPTmeMS61IwyLoGxMpriNZRZxQLDg0aXYn/UvGiKRwGFWryVaF140ceV
UEN4B+0an6VpHUlMSUd/Ozfldurz4YrgINONhxnZ45aTF4+ZzYiKUzS3T8h0Dy6A+KzlrR/tp2Ww
jj4QoinBrEcska76APIWseWKV56w892OU0eOiofFfevm9dGw/P/mhdDB5tuU4KT5+IsC83hU+rwO
d01UAiBx4LC7IFY+rHOeaQOKvOuH1JftqdzFed//BPtV2fO1h9JXY8SQNL7bi3t1Vf0R1SyH6kku
Uar2PC1c/+xL/Z/VqWtZDi+lVf2e6/kHOskjVbhQNqH3wSiQ9mOTdeHNmIqfLCYXxoHMd9FIEKOk
iJFzELV1UF5dk9htyT4fcXCah0AvfyHYHkTwNfg6nnIWsf2FbsIOfAYttMxPLUEMsH9o8qBlSWlC
FuRSvLMSoBnvDm633CIe0fu7GLeWF1bxqVCMktaaQaAZfzlLSQTXSCOTBmw3jY8V+a3AuTFVbuaV
LZcDfaQIqguPTbOHTwrdgzLqy1hconU81uF+0Lp/rdFnaBTYTVj98vb5VKn92y5CSrhxGcnqIJZf
/mae/AZMb2xumM4PFg/1EBpxeC9tZYhdHaBSJ753gWkssVPYw0w2SSWRsvQfJu+t2X/Oy0sUFEj1
rdQKLO7NT91mFpd7kWfb0F6IrXhYGT9LgAOFQEXbp6J/HAH+pC6415LegOUoX6bxP9vxgK/s1F73
z3BDxrQi7e4GUFrjGoGkFl/ODrszM5FuqXdXTSx2GkJolDltVktxbgvjhXaOKwJUVOd9xPJcJqNa
0tnokwiYx3KedyMC4TNowrSstIGgY31CjaIfo914zvP+6gVQia6VOgGVP91n2K7H2oY3Ii4xl4/1
Nv7jNL+QZnhp9j5VAxIYlwG5vZRdccmj8gcjaYJwao67wH3qIwf6FSiWppuuwP1ePDXMVaD+qH8B
yvTj6h1q37ypmf55y0mq1c4cAeHVswu7uHRnnncHDKPOLyRXn/zdj/t2+xm2f8ItT2AlgBVPxnYt
zWfZjkdQpXgQ1dEfBzbDPt2G7rly+OTAkslWt7sncP14nM7l6HDd3hXylIs4f+v7t2FPR27gxGmJ
VgDNsv7s8mMNJyAsJ136jrETLnTtk977cEqN2siMba/8N/RcAO474sLUDuRhnLzULzhRpoiIn/1l
kMtXVznnwdHHwcPypJw3x+1fHN+BAuMG7QuUWgoYZDtHiFy6Zjg49nmom/PdHyCK6oDS1EvHyfDT
tYxOXcvE6jioYNADhdtVTDIJZHk2RJQuY5khZEEsBm21gqgVzj/dPLD8PVbK4k5eeZBRrjRgAbs8
yXtcZ0D2t1h/5hQ5za5O9vGvZL4sBNo2IzrnK4yxxfUY7nFtmmAr/4LgQ5Dl0/RTgrMjXoYitgM3
WZhcIobcvo1OpuNBTgff+2B+5c128MSbFXVAFsu5qdfEwVIMAPFYDdFlRbE2LahxKUXu+/kYOExZ
AJCbIjMhUgWoQ5Q0kuKgHEB0tN5CeJhNukMiOveS711ahtbJ89WtAoGm5chG6Lj+dvLxwcdoKqiR
cR1azg26zsB6j44VnFC1/UDNcg1mnzlnTjf+eoHob3Y/gbIAenIy4XMj9B9luV4byKHN+nClfQki
KzVUkJarQzvb5+bDj27FdYIZrjn4t5BxpK3j1i8vlhtk5tac9igCnbFYb1B4JOPAS1dvbbzmlOBZ
XKRqPkYmzcfAWsHUIbNp+GcfCF8Ah2CoqqsL3Gi7CPb2gfRSOlLH6iD3iO0H0GIkv7QjeGEUuDjs
t8Wmi2Ut+5OcudyYI8SMqMf0WT1kcveZQDA/NgFJbHDkwAoplP6xAVFHH38/UeKIBvO6+E8aYO4b
QS3oJofcPKl1YcSIflvtH8dtwQijJ9eB8MmfTa2ScsuzKfrV80Rvy8+qfrVMfSuBFCq9Hnp9cnvG
ftLSzjpwU12Vvycf2aVCXtHzXxh2Zs9dIkpINvJR+bEyV1RcA+r5e+Yz4np4lpb6LVxvUM9ZdYfS
Jlo44XlBrg7FtL0b64vqnEREfmrY7iHwwywnnaiABiiGlWUvbM6haf9QrvlsmOW76S4PTd0elrvb
bJ2cvwT8OGelwyfPc5eDTfJlthFBYAL52muQLu6cOrkTF5FxmFqc6bln88h6qRG4+tmTBiobbqIW
UH20fTteF+Nz8MxzUFXfXLjPrMMds7IqDqjVL6WY/4RW+7iUzeM2sbXmQ9vHbtMCkOTDpwQtNviU
ZaGytjafffWEcudiz6xq+XSyQsSfpd7/+LQBAzIfgiFK9prHxlTXiTGb6/ykIp3ZgBx2oA+wsGcR
1YkbTWA3jYp3Dx2VxzygqvyxdYc3Oclns5TZHKiHvLT/yJEYaO4aGf1yN/fVghXv8+apVO3B7oeT
SUr01rdHtyyg2nro/Qq9mv3sT4/UPL4ZfURNUJgZ/kfriwsFcnGwNIm1PcvuAevCpRvZL2rAJpZt
9CrXmdtoNJsTOcNJi4huhKOeyg0Iu7nrH8Al/W9r5frrgehYuab7QtTSTa6PWykO3hwmueWfVyWv
ODvSTfJkUluUG28tnq1lwSMplwPET7K0RZpHH9E6v4bB+LsDGuuRRq58BwUiqDlfkmJAIRkWSTXu
KXxKUg//aTab4k4YjYhjqefQhrjn6V4jo06Ap+OICCBzjzK/wOeULwgZdVxYTSKD+jQ7OunwateG
myjGgl4B+9L/c0E075CAvZ66oky1y6zagjfBoCVta6XkGyWiLZ+3QJ2rQJ9W37BilbsyXYqe6gJW
tqDPCmUnhiILf91PSIjS3B3TnbnKDTxsA8MNfWaqy0drlo8UoOm47eQPDsBz3bix8F+WprjYzXZE
D4AOcbq1Tn8QKKVa+Yy45NiVLANOlfgD9ZXeVL63TYhdd3gKBEBw89UFxmkyipR59h/gBPF59S+h
oid7vk2q9LN+LZ4rSD4/6uYExcTC9VlevBmRbEQ5N9uvcYsW9spoTYb+KQrtizSKUxUh0zZXxMnq
r1O1EBQwLLuTojpD3yWPIRTP1mdUDJ07r76aPIgSiHEJvZsfFQks0c91ro+Gok8r8J60cP807fQs
t+WpQSMwmfOpWcq32R0fB2dJsb2/RWPx2fTlk6jHl3ZjkTNN1LZ6pwImX04FU1yJ7GsKgoeJw8Av
IXcKZhtR282pq/L/ck4C5s1/ge3fFhvyG/shQLgkqsXsZnWaMBOgVbTNRK4TqljAZcMSD6srX7yp
f5XenaUMg6OwENVOATyJXfCb5E+2Q0UqORGO6C/4aOJot5M+qJlWPAEubyRKr+no/VxaUPGeo1MP
w49ath8tW6WjPS7I4d0v9E9RtZ/abN5DYyctv3yJ1uJEulrWmEcMDU5ZwAxDvplbHG7ypBgXZaOz
RcifnmOxgD6AIR1HTD4CX0O0OK/dcmfNkFFqdEBi+yWsSDy0efkVGP1z2e3sYG0Lvh6+gG3x+Dhw
IVP9rqfxvAX7o12tzW9/5l3I613HodbHObRpwZ3tR2vLv6hgORRL+DsPAGR0mNsp4lwGgTE/LwPP
5R0HMtewBKIS6lJFXWDGnSu7s43Am6xiDI3rbk6//DH3HifOuKPbbMUBH6V4KyLTxhlqmpQH7E+5
0VwDWxyctv9bO9OtDs05FXc7nKMtkraM1ChRf42zOKlaAguInBV4VLdo71Xs2ij4VCX/dYLnW7b9
pVnxIaCYiMeFV8leiWUi/jHMPGcprrLKX5d+Lg98wdU5GO0uHllYkmAUf2Z7vQFb8Kp0WHH98C+V
dIc9WDrGPieExQLEtvc7+h26G3bNNRuFrWN7mrPIxVLbOs/CjfA5COS5SqGXKxe3OeT9zKAoiu+t
wV8BdXvZrbl593erOZm6ry+BHnkmouo/TCI/F71MsVZVmm8cxN7uPEgrP4l8/rmxlMw280DplB/o
7z+WFQVErZ6cJnjb8L7HuERfCsWtGhnlvxnyFosaWo2OuPHYs0KeeYH23ohCddCWfHIqJ79YuKXQ
x403oyR/pUJGbROkj4GuZ5kbrm0lkcdaW5FunvwwQiD9vvhtdv830jwtpKJjNUPAAItM5cQE6GCK
4VYtgfHTyEPsuxsiYaMzxxMOHPwR+4Lze+w5gIC63wKK+Z6DLpwzpH+YTwe2ct1yO8dt45Rz1lSW
CURrmeqb/tPyISjdmVezhjSt0DuWERYnNJgFMAtRUdeA2Nd43oU6wIIPL37rAosBgxLCNc38+qvK
ZXHIm0osTDv1Za14epLOc6ERa5y35ypn28bt5vxEs8RKYmuFp0CIHseRC0QemdZ36zFOGmUwv4xK
hF8Mvdaxq0LzT8Qodx2l5x3LDp00j/L44JFSxLpjiZvGShc3mwZ+mFuXw2JZx+ViqcG/hMJAF1WM
IypubSL1XKKjz6wCH2Gv35jdyv8miQRNB1v0hDvdTJF08rfmbp1aF1y/6T15bAbmX5tT4F9tDROS
xQqeuBmaV0SpZTYUeLq06Oiddo31WOJJYB2R8/Y4lgMbQElCmpXIYt2uplrRiOoxuLSrZeDXMHaE
JlWY4wWuFCHTXuO+wFp6b8rUwSnvLevRaB3q4O+OO9LR79uniQb+FCIJYuDeordd177IGJx27ACl
kUTlFFEvzj5+mIVjHNQeiUO1Eadr7kOXEg8rDjOGHURwIReO6YSvu3axyfGHSwthTdk4CQ8n07Bn
26j6bDMKg/EAL98Abxw7KPDhzykf1sp5XsJ+uDReLrKpuetIvVA9l7OZn5216k7dhEjKUexYU7gF
p3DKeeRXJtdkNisBHImFGlpbL2/ryO+ZMqTmJ191+ZOzrOFbwMQHqwkxqLkMXP0hq2h6WgO/fbOb
YB2SRRj7X9m624PwoH0CRfPzwhn6XIbeeCMORGciarb8qBAjH1y9B49Mx/a5N6V+dmaVH21BaFGj
wzn1OVPpczGtU2nx6tUVODoOlb/O5jwXW7W/oHyHMpJD/kosh3Ec/G15X5aF+gcvnKAiKju6SykN
9MvBUP4u+hWBD+JHy4Ixx8E5lYaRWePuvvgou99kb31TCXqv3hn216abVGZ5Nig5hqgzT055NAyD
QTdoFQvI1ib2XH2i1LIS/HJXvh2LvQFtjA6Wr02N2AoVFlWorMc2v3dsRuMnHlU+/kismcVDcWya
YX/yzXZPCbcLYRFy87c9LvLUNC4+oV53l8kmvUC0CF0G21oRCDSVzynSrx/V2IEgCdOQv11Ddn+c
sG2SoezmI2Egz30YbDiVBoBcRqruXcuZ66ohn6nNA3j/dS+yalh0jHZmOwEsiqMoDHFRgQ8BujZw
cLwgSR359LMEc9UflO6DV24pNDpdi5UsqiLztfbtOpvK2YVtsPNf2tbGCWNV91oYewipUZos7Qaa
nDvRMUOQBiqQH3qvygcELiK26S1H+y4IsEGvfIQe309uO5bnUFtod+ZZAxIi8cnKqFNsXBgHY5zW
4skUajuIYO2f0DpPK5XuvZJpV03uz92dGZFBJpo/3FsdX7EWQ2aaxk894QZvPYfncr1xkJiph3Uk
tR1YvBaV1YMFwXnb1TJ+Vl4bFEkzoaCwS4QqZtDY2ThIPzNce029kPF5csZCx6Zbjl9T3782bhS+
Qlu5D512wwcHw0I86YAchaaIFLr/Re9xtBT5pxpN+5O+VoRFiA9ONWWHKTnGy+9N+eNjq3zv9+iD
Jrr92t6MTofPbR8sLLl7lJA0ssYFjNyLXNoJs0kVvriS2vcm2qJjXxvW0a7Db1XbRgouz/16Z0mC
gZCPbZ+juOkb/WRaAQjyFHZEQExmTDB8zsksmt+OrkhdMTyXez/vT9r2u2xcN8tOcydYX/fcKn94
s5x8lBu4/tS6cVBK/gd485gf9KbvC1mZ9rOejnpEYmA00XIcffacfAEOkwR0HNc91BdrGu0fttLR
YTDIvgjG1c0qZWBDnnzr0RcQNVsXPVoRQADAdDGgOanqhpYdL+o+K43rMtqrDX9EOyAAyu0ntM7M
qYOFmrpY24vCo/s8DxhaUv5b79XBFvJiDe34T7vB/IpzV66xz5r8s3b19D4I18KcslEhXYaT+QPv
pgSd0OFbi3vyOpSbTrZ1hCCxQ2brxg69bF1AgHhcp5Pd+kx9RlA9DZ7lnPLGdR8arGcoeloGkhB/
fsoJgZVIWM3+XfbOJ2IZu0y8dUQYUxtG9D6PhX32OebQScM6JrVaogO2KxhaJZyHWWjnwdokvBka
Vm86okjL4Zh7vf/s74GNSxgtnBqzl0jHLxJnj8pHV8wWkgtdrl9r55fPucY5Oa1WWVzDze/OA0KE
Q12Z3rXdPUJARE4n8NTjhPJLm+LdpW1hzfE2smOAauSDWD7UHqA9tk1omm4v97tkWB82p9BWtsvO
/a93h7xLA4OuydQp2Hrb+786rMH4HgzN9BFM+4jxwMWuFq8BqHos14X8osX0/T+zG+Ka2Lu9fWwY
TDD/rlpl5q7qzB+iCj9tDy4ZmMo+DXMNVjwX0x9vIqVjxBGgE3OFGI5nE9Gbj1Uj7qWocN3hgMOo
UhqHYgMD4vYzXRsuHMCzMQSW6W7ARtL4pfmz1QxHReSKMq1mCXsjtH9tnIWWBEnSgu815TXoQOa9
3Xc4CCr3PJnr+lLuHarXEu4FtZkjkJq3RfNp+zMw3VCh0Gr6fUCtPyFcKUITy88oANYF8h5IClTV
9TJ1qA0t9zM3HOu/reakbSGlE7C4+Qfbmrx5IoTbDZnmh1yMF9Njt1vXTn2GodW85N3S/dhM3Oju
MuA88deOC9npCGBBRXmpsJOfHWP5bgg0+CFHs/ocV9tpHzavMp/sqDw5TBN3A2+0ed/2y1oN3rMc
Ge8Gy5SQ6AWdnuWrMy3ddW5aRl3iGpKS9r/rVrMSzuvUXzxSXlpjIAJwerXL6JF2++fI6a951z2Y
5dLdkY63wF3xF9jPRQn2UgbyZpnkGPcarAGGb3GI4ifcJh2H6tHDgxlvfJ24LKqnSZjnrpDnhjkg
3vyCHXX0Mjl7327NdOfN/7rO+elP3rm+P5Laew/VzJc5w7r4XSpX99HX3keERymxiu67LtUVxP0S
dExfuXfwm+0c7B5BpIN7Fwv1U7zs3vvEbMPWNJJuuzwFK3kIozI20CRuI0JuWOdcUcAjYpiWm4uk
XNgvo6yrC6EV0JpFc7+Yzc9qI1R716TCD96Z+wvJmgmWW6zz0a7Gm2eNdyBoed0CeAvVdwLNVX2t
2OnPu2an15DsPJPrfHYmGM3Ca040ee+x6HlWp6Y96R5RYm+Aonhhf5xV+0hEW7aZ1SWAVp4n661Z
5aGZmx+6Ey9YQTDqDGdnDvjR0ZvqwmvPAeYu0a9QIsMj1aqItR1cKUQ5hmv53o05IiWbUy0IKIzT
vnNyEMptvXHit/23V+GhnoOzK/kfLpWBLFCdGanPW1UfvUb/AxU6l/P8sq0AodvKkewHL3bVfYUB
7LLoIdoxTCeG938T+2NJ1EZtlZiLi/2nW0RvZBGSX+c4t632wQ9tLqigyaxZPwXLQKWBxvLqihq2
1QWC6YO/E9KqpPKtg4ccV9T5axmJ51DWQJmNe3dWM97lIcYpr1/6uDND6grZrAUL/se4ucM1rMvD
LrlrCemIQSXDtAtCUvbz6LrbTX5dtXWp6hoXDb4jvPvJOJM/MoXXkiXfnfLrSFUyhNJHu1d/YGsv
eBafmt05wRU/FgiYkXj6OVoqnBd+NPy1MVzfPYyvxsqKWiLZJQ9D/NDKTJWN78Bam9d6GF5Bs9q4
33OczUvwpyj1V6f8synr/OCXEY9LSYiumh5DnbsxSbsPgRW9NyUKwh64cBfh1SnkB1m/KGT29Zvo
yAfhY6jZKoQoCqATdCdyprfdq/+zWKxixRWgGuMkcFrZ+fiOBOSH6M0zG1qCr+PmmUiRHJvBwDTw
j1sT349CH9Hw7UnEotxkrr9f68hCeDwa/dlgqMAgvmSFQH1azDwRAdpHcxpPjlLPSL+No4tzLx7m
kMtoL9d0ZuDNas/8zvOItcpEZl7kP3JNNlTL568WMuUL+7/A6t+9qmaOgEZZ8m8X4QcaefNMpswr
u+EhqmWR0LsL9zKbCiSBxAAr2EhNWfNXVS83m307r0x+BdOkBUia727YPm7Rnvh9f3RFdLFW/2XC
FthwG8TCXn91i/mrV+I050isxvKZMojfXb0eSmfP6hCR9T5cLWghh9C1Ug5HThwYOPlKIedZO977
MkYfBUFUSBa8y7ag01fD8rS58nBPaVmhu+qg+OKUf9jM4Vdn4JYuRqhNFNvn1hAkunX6efeCJ7SC
0EKLD7UYsaUiLfGRHAhoc9Eg7u++55GlBDWGKK9N+MdG9NATsCCLv2r4mKLlYfD/W8uzjYfMzaOs
GXwudQw2q2CK+uf35lUtLx2fMjI04f+qwjftM6kh6GX4vs0d6AIiObM1XtCPxkN9Ru2QzuKfrdhq
BcECWzb7fDnIpVT5CUWc7qi1cwFIcL8LrAykyJ+KY5cHiWznpBnecrPPlkZz87OF+M2Jwo9UIwlp
a3jn6H5JFvDObBjTZ8W1Lwn4bOAefeIe0KMRybCBLy8wqbOxPataAaOgsovCl42Asj34z+7CYzjY
WeiG/3mVd/Wh8eTyrxY34J6UfABveJ4XAGXvf6Sd127kShZlf2gIMIJB95qGmTIpV3KlF0IlVdF7
z6+fxcagW5U3oUT33PsolEIkw5zYZ5vnrBKXtnzU+j+5DnnbRZpGyGMGBwhQP8d0pID62sUZnehf
bT14iHghu32UOMYguw9xiDTlY47wxqzh4mDIYoB2j3BCl9t1QXe7CWnAQyCUEKcN1DaG/hg08Nv8
X2XEdV4YiJkpPAdAKRuOpjvQVatnAP/XUCuvelmsuXE8BfQ8Es1f4Vueb6wOEw76hEsjJJL5n47W
vJOtJkEnsxCrSW/XrvEroeFcWbDMoHADrZmYzsSYE7kRdVcyriXIoIzfbWjPkdbdSmFBH8Gn4HeR
pld1+WK2HdpifaMycYiN2xwGRxh60r1uzVfRQxwzXif0IVCIFzIbeBvXosSBJLFIrGFUOoQhNu5F
hJiRuNVV58bbRtwhCF/ryoKpqC7jctjNw22S3lciuKhGbTU7z8VkbmImM17li+EW7h/uZRR2PxQ1
W9gbj7ZB0zTAD2KMb2d8UX24rbp68aW7ZRW+l712wENqm2TBZWM4t1GD1SXvoyQfPe0fCIhbWxJe
ZooNezBvRXA7gH1ZnKElrG+ReZ0y6VoUkNtaoFAI1cm0i6rmLlcw6sJ5H4Xhbevcd91rKd+BUa4R
SaAmGTy2YhwYXoz6bQ4PofZpjS+lmLeGRcAJMuh0oRU1/t2QVOicirVpY03QQGofBYUL8PMUx9wC
ho0Di9f3x43bXVXdfRIZ66n8GWY3fWceOjqzU0CTyD84urnJxps+fcSAas2BCdzz7Og+qgKxdYoH
l6rPrzFnnqjM41Dexsq46fHzaH18/bMc4yBzVYU3lW9zr/gRZK8+IqceW0Ia6JxLs/0pxBMQlado
qOjVJfTtVdh9NnG1MUEPk1tLvFv8qM1fArPelPGfGP6tX6feYG2zYYA5bXogNDhPvDhDsjeix8yo
QYrfo7Ba4xl54U9ECwwkTjcX0WitaEYjGawpI2K6vZJq8DbLLIqwF/iBWJQykwdas/l6FCMsLQQS
Y75S9ZNj33bRJxDUumHO1ONnWFwVDqJBCmbae3p620+orAiyzMZd4dNKVuUfQPJ1pSDLIj2VKC94
bzlsaVrsAQZzZY8grargsd0pXlOAPiw32482YNBErZqa2rDKt5RIqxZXMAHYmmNw06SbHBp5JdBM
Zp+l8ZFVi3HsTWp0z4MNxeTHiA1Dzbo0NJdD/KJwqeOKvanDBsRtBaRyyu4n+8ORH/PSFOOEnOpr
0Vj0MbXrbDnauC7Y1e8ZinNipDt3plSNZpqTMc4VOOQF4kYYajUAKcxsRHko9sXk7IFHyVVOtxEU
/7p4RmgOrRtA99EqDzmNjJhdGkSnipz7MWte6w7nkmpCu//qY6Y2WvNaCyCf6K+aiT5Rkk5EedPQ
6SgmiM4cD1WNDGK6FxO2pxg45ckPDcQ4x88A5zzKiLuwvZkslHNjsFlkfJP7mpofUC62kB3I4sGP
ZvjZo8mr9UcpLtAhbuNiwEaG/qD0N23EaSCgiauhKS8nF4ch6nLoU/p8XbvNQ0vHfV/U8a+yxXWi
z/f0zjaNndwPtXrULPk+106EnLn4NHX/HVopNB5/+KXrDf7CybZOBed2cmHm1j41f9Y+wa580zl9
KtNn30CfXHawY4xtjVCjj7g6Wb+N+DLNX6P8pw/fV5dguvYDbG14kYcCARMtjo3onzK9x9bBxnno
pqtvBsRaWYRDenkw5qdxeh1HZGgmJEE5I4ZJr4e4uW5UvOhwAFWSdu9rjldB9Wyj5BKvimIzJcwC
4DAAGkDBqeaImKtxpUFuLenpRDgGd5zsVVBtizF7mVLtTobuDc1Dekx0sCv/ejIsZscssXUa4AOa
h9nyvRBILNeDuygv7mzDv+lD5zUpFbKXSu1TPboQtr5BaeIZtfMLlcHWLZxbmmJM5+4jq4MftIUA
fftdPTY3WlZc5UG+UXp00NNg3Y3O1p6HJ2kgZMg7vVnbIgMXijjEAHuizeDPd7Zg04iajhLV3AYU
x+wC/e92yK5EWMLsb9RNINgbBqN/CYEQVq0cIK1iSB3ht4cFV1hvWy3ciTy9g7e8NdXAJYpqp+yN
y7ZjpjXjvqsLyAu28VEGYbiD2rNWtns3SG4rlWnDBp2wh5PGUxJy40QS7DRoRacmfMpa6zlwxQ/s
tT5BUylyh12ix16kSS9U8aWRTUBjztBvRj+5nrr+Ip6aQxZDG4u1+7gt7sLZuImn4lHF80WVc+U0
ekXBOkaPqcgvtDSiyguAQ5ipu2ggSqAI76segWEU3uKQhhKEa1rWmw+qsO/roLkvVPCBj9v7HMQ/
Kha/QtgdBMlNUmR/4E/DMLXFTR5Vt24LkRM5a9Ql/lbX8j+x8D+GfoxwQKDJaJrTL7sU8bp3m3TL
Ve5uNiT9ogrlq4kNyzzM8Rr4q8GwMNxwAUZxZFzwiveJvlCeMswIpPjI0uwJwgZ9p7xtVoPAcbHw
1WPVjp+I2YE4VQV1Xoq3bKEN4wuxt+sI+yl03YRyYVtaWqyeyLIg/3HVNDpkB0nYkzcXNbdCC5F2
dRjVRwtsDJNrJdLu1xhpj1jawAVPAzqfjvDxSHTle11QbW60DsUUHd7XKA1o8KDcNt/oTctD6Vry
tms5AyI4EHsw0PDKNwSsuDIG4IPnuJ0r1IPsGIm4DeOuQPimadD6o1u71TFpHNofQTO+z1mEjqK4
7Izkd2AX9/wmOKDcFIc5f9WH5jZ02ivY0z2iDoNfVBziOEUOmmuPOtdOD92DvK4Dmy3IGX81unEt
pcRjV+KWJzTbgf7a/7ZMcGWnTZxrJxBy2yfmBW6zDmVx9kJrauQtwf7U42TYCluJdVE7nWcO8Igq
h6IqkgMG6sW96K1VXTcfPbyXxmketFQGh1BiMmzZUq1FYeB207dXcOR/RmN2MxoYNeQGzD0RYR8p
gIZ8E3LqPL6OCupZqLonM8L9ogUAWzsVJ3IfFiAJAdQfkZTTJlczVOBUPaet9sSy+BmhPI5900TY
Ste6qlFYmvZI+3CItYM5JDiSBtgroO7r0o3QhLzFDRAShBPQRG4cexNqw5ul29qWli2Et1rUH6FZ
0Z8NNGGOtzmGzOrQTDnlKNfNPSJWtQsHo70E68p/SWvu8Muok8vayNxDVRfRI7uFtglLtPBtGCkw
/QbCToPHTdlVUMhUU3qBjrZEY3+76YyIUrINYI6FcnpUbRzkPKD+mauqW6DRyPxjpO34hEYiho4i
wuW24IOBe2jN2SDa2TGrO02ZA1KJoMfDoS3TJYNINESamc1QXiQOdDYYmGXHEQzNYFNURTXjxjXH
HaorJOhDUcFfr9n1PlN9DCFtjTiO4xw4c2HJ8yuVtPkBTnT2QO+I/kLdFPtIQ8YCDl3u4XXibQSB
78Vuw/luKqzyrWpywwM8Rh8M0QfVSoDy1g+aX9nUfrhZPB60EBKj0WL36S/tZzaJvZ7kyF+6klu4
/7uax8PgRNg1JaBlmvsSRva+6QHXYrWX2fCk9/O+M7kj+rQdNmWZtduWDf+i8SHlAznWqyDCJ8WM
7EsQcThFrGQ534a1fU1kPAzGhp2fxUHBpQ4GF6Vkzh4nLfZEDWWL9duI4cIOtZ0h5UHaBJwZpYmQ
wXKGm0iP3u0EnYI/zy80NHdmnz34yzmeG+QJ2C7kLBp315BqLsOeNm7vN0iV4jF9cTgrL326x9NK
ZK6DzlU9StrWXKHa57x3scqR+UZLYUH18rozKWb8LnyDgI7qWV3aWoIfU7Qt0+i6dl6diitc53wO
YkIyNFlc52W4QUa30WA/b9j+EUkXJVuoOT75o/lRARGH+fyjDaJnwwQK0qEywDB2uuylxGaBptZV
ro237J2w4W3pRUE1bY3Z0vausAMkyqiWDLR2+xmnmVWtxnQDMf5H3PUPjeW/FkkJM3o8GJp/l+Jr
vnLqFupmCEl8rt13zqQfgZH8hDyhisyLc7nL2nEPiXvAMbb2aiuP1kLTD2Y0ADPx76t8vHOgwihT
AsCW2YU1puK20brci9hl0XAgYQy7VEB6HugMIpYYW/TwU3TtUlvVePW6SfpZj8ka57VdGNQ3qkSe
aDV46mvTdsrDn50wfmPhBEoSXfkz4lEc0+OITgSGGF20G8PnDF6v3adsLvpu6J1Xa8xvG5KIAASz
Br2fhka6fddw2pINoRqxuNKF2mmjTztPTh6No41Wz/sFWDBK7SFV/XosUf9WkmOjgjKRZRrX8k8J
k8+squjQcpzL3niyFKzUBetp9eQQVQkOIRpEb87Cpyosn6qBy3KTlnetRQcU+sitGUGYyTACWflO
fD3rmSchJbOHxtdDWd8IINRVnsoN7V0HRpf/lmj9jRS8RLzD8k2fXXeLm5ptHLB9uhK16wV5sS8n
2gjKnK8T3blyZ2rLyPVSO/OKzHpqo+LNgHa2An+46/iAMXopMc2vs9+vSoMuqDtdJVgwamV/SRd7
J7C6zQqLHquBumW+aHRrIRNqh2CydzamXgZIeKUjxWAlVOaVbuEzXNNhd2lYolDPknlTGpPXVgRp
2Eh4QwdRR5SIwGtV/CCC9Efeh9NqKBoDFkZz22SImV0FREGCmCH9bV41OyPpQB7LgI5WP2krGtHQ
FuRdbVsXMocU3lnEvnTXqKNvajFssfRc9TjHmWZ/1ZbxY+Db27FxjAu7mpdTZVf1CXE+AmPeWXJ2
16i/a+N3NWk3Csq4BlUatjr3l4BkhYumsZ9is3rPbfe9r+f7Qgz3ehFiL5Rlv8bc+kkprdYlnN9V
hvx2a2NuwTKs0RLEhNvR5hrWsE+Ae6L5enarGw1ADzvG6WA3aU8tXUtY+ANQG5o6hPjRwZwwI0rn
bl6HerFVvvPcBclOdcNFmzWXVprQy9aLp5wrbx4sCuogASwqf5Si2demhQNIhYgGz9p7oaU/cBbB
Wy0tNmloXPmdfzsmMFxafTBJcqBbYdnI5AdMrZDd0C7VpuTWDdoHYXd7LYiGd3TLFlAGjaehcn+q
uTKwb4oMeI1ZQh9FvvnuhAVh3K/mofzZV8lj4ufwoEzxGNqTts7mzl6Zcnho6STeqUSzd/HgI+DA
rNUdMayRuXbInQyYyrfyHUYW4mWUDVbbuGeEqykyl85cNjuAKW0Qj0TZaQofg6y6HJ2KQ1PX3Dv0
vmYJQJkJ7XKoIoNrha3nv8J+adCZ+NmOz3oxM8H9WAHO9wO0LuyfM2zU3AXkRTCH4ljhQY8HJtqi
V8McjfFmFLMovMIX/KMak7qfhAu4aDWD1troWWfhU4en4+c8a/0+pbX/M/bhI+FvZ2e/dCNGR8SW
rsc01GP/tQ5z/U9jVm55mYjFGWFuZ52+gQ9p1LTTJz0YEZtoaJdSd4jRfFHwzXm+LG1Md/s2xpN5
GvXOP9DIr7J9giXJRVNX6AutUKywQqeGtlEFzyOOTRhJ5fucagG3KbT6aG/TTZZMMDgamt+7MEof
aFQ6O9xinKuglPqWiwrumwvtG6g13Y2YXrwEKMneJJ7PntsCiNeoF5asCmhXPTYIdpThvmHI+AK+
ivkrm0e1FOL6umj73wGMR8fwubIKw3WvTUmvsLb18rcZT+gzgjLbq7hsryhpsOBMd8k8vPbUUhgg
W+OjD1LA1Tr5SNrkqWndG5ssADbhCLsD/KLGqQ8OZZw9xqP/EQet2gZywJaRUAJuqtUf6tAnyMfO
QQ9b2rxFPqxRFlMftxlQbxDpmyzIum1jTIt4BJ4HInYasUFuvac6B3nF294oJvIeVU2KYASLB6Jh
sOhO8+LGghwIYprMNBnwSimigrtTaJRrCBsjNJj6V5lVt3XFIR+NLIxAIqzhrv7ZdJF+gXroXqKh
v6ha+QwejBe4Th+pAN5R+NW2WQsVDXdbyPFls3Ndm2U2uhGi/yrZuu7SfHHcw2TgM9ZrAltoFq+X
TujkzDpC4uo2eDRpztqc8md41wb2lQqkpoxxMYii52jAZKQx+isVDiGinipCLkx4B+Evt0HJ6T5F
WEZGZfYWjeGvIac53s1utnfGBJGMQkRbkskLAlSk3OTCFyMFp+7bHgmIAeFx1SC63uKYn+/RbhtP
NcsEzldhduuuawwK44Xv6E7paxin47RNVTxdhg0SnVLYxd6KCijKdlo/0LAFJFSzQ8yKdlBc0fdT
Ob/gJJ/vE9H3d5R27kcjXZrUsrLBQAZZYQ6D7xn9oHH6CEBILA92EMyEiMIEG1fEtWOzcNnyRE+z
bSWGOruKMA94SweCR1a2qqiBRCoJ2YPhg1XK4GCe6oC2yoz4zmQSXABj0pKsiHLUby9x2UKJjess
9BzM4K2Fw0Ett6PKpYcJ3R3bELzOVYkERGSRRT1k/YIyG9MrHD+qfPHbagZeGn1babMpsOkBUMkc
b7jWqC9hTfJdYWetui6OOAQhWzkDN+3ECMuboMYH3/XT/KpvAsI+aAKrzKo8+vH0IUNcywOrfFUy
BudptAs+EshKU5DB0roV8ldM33OIGYsJGa0WDUeOMksezRQBvWqXA5jNad0HiqqlgCzc9Iqt2LY+
sbTBY1+MT0nLb2xN+4doYgtD/AIXLWdsbu0q0VeVgm7Agf0aDlm9DlT96domy2qGcZNaGmEX1fxK
pZRw67AQzjfqz6il6OHG+Qag6iU2kF2bUt01heRGnSB5gVPqJaIMfg1+YkB3BiT2BcxUQV9xI0L7
MdJM9v6q+UP/1vBoCxa/3Zzlgg17cMAZP97NJcrZPtbHdZYX9pYla/J7VXQdOsErxmjkD+jytz+5
DjcxvILEhAUl9yCMzrCr2hiZBV01Vti548VWbMFNZups9KD6aFDU9yOpB6Ju3obSqfHqgzC6UHbr
jQ1iwlHdsmuMSTYhvxw7y/MrsNfQxDPAUpxwsaWHKJ31BQcPB3lXDP10mehwSYLGpssUlACEuMvg
ru0mziGhTfIGDbS7is1Sx5XLhqan7HZf9GV6EPi9PZtCjEC1mvUYjH780yT9AjSsI/pTtel+dpQk
0bR0XoLJyPd9CMtHxHSf1ZRrN4ae4f3DEvjd18F87cx8j9Jv6kOTuKjmrMZ9UCMmTFGYIrUKyHvw
nbp6HKzCvuTWWV0WCJIf6tox5HpQlg95RMMyDd/FxWBqtB/qNG0vs8mfD25Xo2fWc6D1qajpLaZT
ly3euR0JGZprWF4UGrDNClyAEG7lhjHuJA2UN98vRrDzajB2vbBqZBdu+xxJWNjrsoE1CeSI7MDX
YsBu4J8BBMpaawv9Ebd1HD2yVi5tNTodNyrQGk4InMmVZPqGFoUN9uvgmEHnlYlCAJtCgRU2ZiA+
LvcKj6i2sMlrSQU/q0t7X7fha59p2lsigN/7FCYU0FsdL5ZoVvDZhuCQeutXWzXZ9qawav9eGDAk
CT0o101oNLtRg7GvQOue2mHm4t1xPQ+mLFrLcup2bWW6CHzn6NWcfOxdhJvTboysHlWYz0aIqYL/
Jspp/t23A7kIYxgNFO+YXAy+mUNlT/SHKK/kj1gN096yp/SPis0GDZ3BzFsPdWRduaGRXHaziPYQ
c+S1llTDjRHk7n1hVyXaskYhcsaTDEQac8KBBG6SUEkiSejsT4gBI25vm6kZp3XfOTFMl4naHj7X
U28LdY/3oPk+QujGlr8ISjp9pV0YNyORV6+palrYLES6clJp853ZOnLf5iXNJahZQQvInIq7AS/G
rZSt+iFkTw05mbQQmBtlic408F9UnOc+kTHFstYd6753LEqaCC8FrZLhTTtn9cbBCXOrN6p/NfTF
4Nru9fY+MoV94AUGm0ArrGQr9MC4rLtA97EDraB1JhObDUBZbl6SrYzgXFYc0dzq+4GxRVRh/5AS
4EXeyiguM7pzXlQIrtxUHXc+m/WHrmVVjWK80sw1fnzl7yyjftqWRZ5PHiFiRrFKQwH9RRqtsVBG
jG0TpyTo6nJ60xJIfLZI2tWcLWzqIFc3yBPrC2WOCy0Sv5q588vDEMzY5KGnCKDGzZHXZ10OJXUU
d5GNLZYfRem+4Z4AI3Cy6mdXU4Wx+T8AWCINU3xqHInxjrHWfEwnY277eJka+L9pOGZwTSC2YFOM
6kItUlsbZTG61GX79rGY9Q2qKW55UfQQ4zIn5KPTYCcl2UPGzfcBQyeSof5KFzpKM4Ryn0cdrhue
ZqWejUx03UFsQhe0IeWIz/dMMsOZCMBTgUY2QZguNayFn8VRUhORV5OdAst5JgoFv4YradC0Ylv4
/sn+Eai9RGvZriNs1xCuoztHaXuQEjW/gXBJ6p3wAGKhx6X9VeolO3rSG/oh4XDd/CB0YP39wKee
j+GUA+YrDOEsP/8SZUaLmgKpJUusQh1vSdubQW0i+2wOtc7vOQoxtBzBXcqQ6ANN8+jTicyi4Z0S
HaZzmQc6B9zDCgRbs/7d75xtE77ZHLS2fSbE9VSI4ddhj/Iona42xh53HK/MfkbQ1Z25XNf9Uxff
hv5d1GCg1d9+/0LPjXj0QksMfMvY50OqnXOJZHiPf9h1u2vOBHuenDBfn+woOjYelVKpsUSI7XCl
jomqWXU7ajjk/uvsQrvMPnDBQ0PRnRn4RHTZXx/yKPsu4BaTQnvTPQsdM+TJVKxM/dysFOdGWXaC
L9NSWSDxheIt9h5INRpTDzOeeaM9hQ/IOz3cvk1Mc89sLyejJ7++0+PFTtcQh86ZCHHMJrlVkQmx
DdfVzl0XxePkiW3ixbvvp8uJ3Lmvr9Na1s2XB8V8QA5UdGxf4ZMw4MbDbaZShC93LuFOLFvIP5cg
CSymsKTDlvb3UC1YRkfBIOD1mE+TmrB3KxYXxw5SFA2Lbobm7HMnQ2Z5VSsTNxD/zNw5/bD//gvc
o4dFNUHKgM5mU0P5pH3S/yLlkusb8SF+qp9JoxMnVyItAkMQ4mxZ5tFMdadZI12I0eQOLwQwOODO
H91v7aG+Ci7cHU6QyVpe61xhud0S8Nud2dNPzmHTEKZCaUeS6tH7TrLSQSmPhHCmxznleOuc2WpO
7t3/GcA+fp1QbdsYe0VPnx+jFroSCG185iHOjXF0LgWd64Smhb/LCCRNDQIGqMnHLkmdMwOdnBtf
Hkb+PTvNirpkxqPASygnY2KPZqvGA2FERSbfvl9zp1fCl7GODiPVmgBbUzB4czTg4YY9jRZxx+8F
hTsBTUCwAIsOuths4v5pik8lsjPpuuLE89pf0xmPdrhywEBKD5gdzZarZLf274O9+FfCff3nOnp0
L+sbfe9sv3/yE1/TBuDjjm84uo0Ty98vOYp6dzRM0loS0dyFXIeRfNCkPHc4yRNbDbpEh2EMXUr7
Xz//sqtpFlfqKSU3me76Bu+3Nbxuq/Si+3CDmO6PeS+9bNOEXP/X/rYnWhsIJXr5/llPLD/bgR5o
uMLQbWkt7+Lr3+DbpWPgteCZ9m+7sC9aSz+z/pa3dbShMoKNLYDQFYj00TSypG8lObC758aJ/ITD
FB762CTQsKXvnDgqAZaki//9Y52aN18HXR77y2M52uR0UbVI0mPQGd2Ypsc5bEmEN0MG1BvJ5f5/
GJFXpWzcAKVxvI+ZblG6nT5yn+p+Td0bnDPc1D8Tgs++H+fk6/zPOMfb2ZDnY5VhZen1c0hq1J0C
Cwip1wq4nLAzvx/s5Oz4MtjRvgaBbETP2KHotelUhcRjWJVzrhZc1vA/JsiXQY72NKvOClWWAk8V
2DQrOi2kLwYb1bmQ+cb1rAbYturM1zpVxNgONxXhEMNFwuzRvC+SEDJsOsIP2pUXat3skB7jyrFC
uLbqn9Lf2pkJefJNfhlvmbBfJiRg8f8bD9PLXr5bcED+h0/lIs7XmYImQbZ/DwBhIx6xF+09gQyH
zhB+vTffj3CqmLZdDLJcx/nXMEfvTA9LMkCaGOfmtXurP09v4Ue4sX6GL+4bAqd8m9+j4p+NMw92
ajf+OurRmzMcVfuRLaQnMPvUZvsa6kW8IjNtPDPQqXn4daCjbX9ssrosOugCoXCfc0kvwKz6t8L0
r0Lp7Bt9/I186cwhe2pauEKoJXoYE4Z/TdMv06LkfuL0cyk8IW381Sx2UhDUIBx333+7c+MsP/8y
jlYaaV8IXJgsSPiK5N5xfv3/G+FocqjGwlE4NiEjq/TD0FlQWe6e+UKn9j5XcAtn3Vo2N4K/n8Lv
VF1MdJm9YGw/k9K+1kHLSDYZX13SJQyidb9/ppNTTziGDuigWySQ/T3e7E54VDVUQFBxL/QCJCmG
XTr9D1uD+59RzKMCte5btN0a5Ubv/NK1P8385/unWBbI8f769fcfvTUHVlaGBe+Ajd7DRGe8gBhg
mRLJ7rD9fqSTs0xCp0Myx8X6uHCa4d9B4pOULQUptVEQ3E8poqTvBzk5Cb4MclQSWvNUY3nGzl0P
afuhF0QaBLmsblqtda7V1NAQqPL/aRNyDQe/JKLIqQz/nglYthrZWIecUTgpls5nXZh4WH9+/2Qn
Xh9+acJwLPRWzPGj6dZVzkC/oeVDYbTaqJUp+vV/PwLAkmsa3LVM3T6qxUy4pbMzgmJCg9+6Pt5y
LqXSmQ8k5T8nHBCdNC3HMaE0HS9TSXDhlCzPAb2CpKUNwIexsna21xAyhFjgSv3gqreBG+f53rwm
rhnIoHj5bx8VB1YdXptruJIq/uhlGmNYtmOTCC9rflUKf76H73//iQrCJjFeUdSCRRrO8cW5xaQh
hdyDOerauUcduBb75MnZYNOyn5/wLz3z6f65iv8e7mja213g06qFh2U3FwtXOqA5lmHrdGYbX17L
35vF38McvbZIoLjWBoapJMGIsF+uswz2PVmlLs53swlnwc7PFRbLtPvHoKZO9SItymf3aFpqWRT2
kkQAbnmGR7/sBUGyuSXx2JP76iX/7Zx5lyeulTzllwGPjkN7zEcjzpkc8j57NxGnXOK1DeJBZCXp
Hc/GGlHIJghXxs/vJ80/V/jf4x5tI+lcKrPEXcjr9G5l5AQFXn4/wD9PrL8HOCqW+gQCF4jjknPx
0WQfptJXObD494P8cwf+e5Dl51+KidISCE7iCBCiaFDAPyoyBie7XskUymE57b4f7cQ1+e/hjma+
m9SQyUNFF0h351U1TZuqKDwDBbW/8KwIQgARWRcacVrjeMC1wcMO/mJEF4VXwzp3603clu5mqoqD
6bh4+CE/xK2hQv12+P5P/dcB991EPlo9uZ6rknAZvu8lOR1r/zK7CdeLs+bK91AvrZsLkmue0if/
zIQ+uTn8ez5zfPz9RTrQIKtrCQaDIvGus/G944FS0kcTsMks88wecfIxCWk1uM/oNCv0o4oi04p0
6EWNwgoTOrnuP6o/JFmtU2/8JT81DFZRu/7RN9ZVtDmHPp9aQaYLwRhXC2CT4zNSdyY8ueLR4ixx
30vyBZRenlmkp9bQlyGO8dd5HNJ41k3LC+yrNDuESbGZx+DcrF4+yfFU+TrK0TtMK8yG4HBbXECD
/XSI7tFi6BfmA/6zXEHlKtzmO38tD+nTtPe3504T8c8z2hamQRwu7iMW1eHRThT08KjkCMxdbae1
v7PA75Mn2JMXxhZP0jPr4sSGIU0dmAs3MEmf8GhZ4LDc9JGolAeDMH4mpQAHlSZIN0mUYPu30MIt
ie3M94vxxEz5OqhxtCYSlc/UorbhtVJOG9zuoU2SlP3fD8KRJU1qNgsowfh74bksM0gh2GqkarE4
7y7majqzpZ96jq9DLD//stsOueXCyEN8pzpnExEd5UK7//4plvd/NBeXg/ffT3E0GZoKcqBs58Hr
0BhX0GwKSFZIQDk7bvOpIok23Qywfr8f9cSm9deoR2dVa0Fk0ILK8AR+ZdEE/kKsbxPEnCH55vuh
TixphrKBOLEaNu3jCZj40NN7bWQovBlDP/Dghu+kav+HT0XdrrM3CjClYwxmDPNWYQ3G/Qf/fZlC
HD13Iz21kr6OsCzrL5PBCBfQKuwIVhwIr3GgfU+vJYEihU/8PEkQ37+2U1/I5mZqSamgrx/femyU
exlRz7DFZo/8uzu/v8pTc9uGpvf9QCegJXsBwOntS6GUeYyDaFCxB3NSA1D4sJ03tBPXs0DCvqHR
tiEE8BBB9t+Zd98Pe2ppcVlVQnHfUv8A4Ee9t41Zw76inVE6oWfKIJR8P8SJy5AtoQ1AWoDhL6lu
//5igxzNutMX450t2+yOFJhpO15o3uhhbbGHablGyLvClIT4WnR5W1zqHqzt93/Eqd2eP8LiRq4b
tvjHvS/NrTBFliP5IybsadfdzrlAD71RPcy4VeSdO15OrTdAQtgSMEJooCzT+Ms0TTth4poOGCTr
D3hvOzR+kNOTM9Pz3ChHhaEYW2LFUpabtM3D2CPgfht150z74tQc+fooR2eXxJDNt0nJ8voRh2wt
wRil1P57eIFJ4vJxpENF9Y8bc104cOoXuRnMqBfAoKsoru/7IDizP516YSic4Eva9HvhQv/9WZI6
VSruAuhTbPS7AKMk5E17XSTngLpTG8eXgY5LqFjqCj8CAzBQozXY4G5gaLjaBbc+xkvfz+2Tz8Su
zn+Gyf9HU20cZsevpWl4o417U6UuE5i4hLWdWcenpoH7ZZijudb62Hosw3vF9D7aj0kuzkzmk2v0
6whHHwfBo9LjPCIfZzc81z/JYvkFk1qsgzWlYLFW5y7dZ16cOqqPlI53YtAaBvhF8TxscadPN5CK
t/PlsCk21SNWnLtzx9cp0ISa899f6/iExCqvTZXFa8yva8L5rmDfeWy9BA1vlVd45c7ffj89Th2Y
Xwc8OjBlOM/GPOW8VaNw/vg26ak2fqS7koRQ+OhQMWNciM/MyTOTRf2jKhwVaTnk5ajOvyYBnBCD
sw2s5Q8/rtm+PtjyN3zZYkdaB36LhZhn3mY32OCvswOicK++Kbxgc65UOwWY/PXdlsn0dTS3Uein
GK277DifA3jynFvW9Qh6Z2z/L2lXtty2siS/CBHYl1fsJEVSqyX7BSFbNvZ9x9dPNj1xBDUx7HvP
PPhJES52o7uquiorU/M4L7c5W/m4/fE2wCmInCp8FXnt8UjWv5rtQOg7IsBIbvVL3PPfst2EMyP5
EOM8q/awV5zezXftTvXRoGe9NLeS4rVtaoMljG1zagvbhR698DVEN4FvsAFQ9Xk19FLJwEigcpaW
8vH2ojfupYTUUZIlQBCwZMqhFXrQJkYvTa5RQnBYxewc6CM0lofeOKKwImMyR1MAdKfTEkMWMHg4
p7PbYoRYSzAOkbCKzRsAEu2LDRIlVoemFoseXGy4e/E3dV/Y8UPqgafVFr6JPtOxbK5HRWUbnwyd
NDpVrXr0RZsGtgiWAiwnmD8yOTgWSIlhiMxENc8Ofv/3H0pQFRBVo3ktGfQTGjwKYIfMu9md5MVL
8WKqy+Sk8/ZtK1t3AOf/0wy1i0PYg5higJm+MM4LGrugaoSMBBY3hnepdtLq0BEiMGMob2EUPgjy
jzLC7KD23kPsPR/eoCG9EycDnBLVf/+A+/LL6JM6gdC8BxOlG08/mvxFFz8wGZ3yjCRdJIGI8nRf
zFChN27AwTBDGuJ/q8PFGaovEHMByxs4/lEtgeS3VTxwOxANAQ7fHjhm7X3zJK+/ARWbIfXYRaBq
xTcI30qDc5QKXHo9WDbUlxbyZ7OQYFBR3AeQJxog8ss4AVtne2WdzqYWKKe03QAuBPiEX4sNQo4f
qVf4ID/5JqFObSQm6zqRLb3acnAl4qmAZuvVwyiPqwisFNhyBYjOGqwMy+JwQHsV43EwZEctmdnP
5hpXFqk43UhRJAcqLHZv7Z9m13qhE4Kq224cUPBCX84E3yYjA2KZpIILVy4tF2QcsuEQrSjIIYHg
MzZvfzuWDfL3lQsEZaKal02AJGuOf89ddyhBL3vbxFbiiHLDxQNpmgYI51cbeAKNADhmcOV4YYIH
dJ+WVuylOwhQ+X1nch+37RF/c3U2VuYof6RJfYR6M+4CEjlwQqZOMX+0ja/yDeO1srl3K0OUeymV
OY5FHoamBJx9mCBT8Vb9/62Fci0YUwTmg4ipxTyOQdm6MvS/QN1gte3TbUtbmS+akZIMR25gFJTO
fKda5xuBxwEHeAZDpH7mQmJoMZOf8NwO7y9QGmCAJzcSGFhEE1aVVMxQ8ZTTanJoUCx4iOFBkdwr
/uAjWbrvPBbUfSs3XNsRqIeEkS6YQITkg9vZ4aPsRK5hiefsJxiMOl82B6d24zMw25AnY2zp1klc
LfDitVeXS2pTrdBmLHC0whOf29l97uANszeszgFBDnBQeMNYnM1CIGzg7lHE/tzZy41cGYb8TIA5
7suKB5A3mYWbe6D8aEzOE80KYM3qyMpGty7D2iTlrBYJE7KJBu7mKhuspMjtSGXF2S2nvzZB+Sq0
0TUtBLIC0wQhuPFMofXKE7h/n8CqAIJywa8hl/xD+Kk+o7PvVxb4GmvQQYhgo4XeqwVRux/QBkH3
wGN8562MWASoDSBZQKUALfjq4EAO1Od1oE5uDp1XvD5kq39BaZBPHAPVwfoZVJxOoJkgkr5tmGWX
8g7GLEGIzIghO88Ld2MN9j/tKHbC620rm/57vTzqnsqVZNRLAjOgV2xM0RH83Koc6FFIFnlU/Yva
HOqQsmHwPMAmgDd/3c0aVL6SAISGCygshqBPFYBuTfZvfI+uiIaGWSZVp2MSN0yA26r5gun72uLH
HrxDINrVi10P8b8CNOjGeBa10Lm9lZsneGWVCk1NqIx5u2AnMxU098os7cYwhj9XQHoDACaYszsX
XFox45xs+4OVXeqADhXoaYQM/gA0Q6CIk63cSc66PYCRCExI9n/2Hbdq5qgXfu4xdTwFpQWpA4fV
kqKuYO+geMeZmIC0JCsxrfiMKPPz9v5uBjHkGpgSUVURbQ4q1Ug06CDkeTm76gMGNmx+xNClI+7I
8B3URkoL86CY971tdMvLS9Bz1ADYAGSJnomrkixG6x4xGrxLVtbvFDB61MaLKL/ftrPlYSWQ/8kE
s6RdFUejYgJxK8glXMzWWjqIdviJlQ1u75+GMRcg7Q10DKn9i8C7MOYqBDxHa3Sa++opQh2jtycH
7Mo/wjPrqm9lAKgi8CoIBFFgpvv0GC7olUHA1k0YBM9HqJcNsXQus+FkVNVRHYUdN5aevKgy45tt
3ggZ3XmDND4wLEaFq3zoawMsfDMgYOoeIh2an7jqPXgTSIu5O0FnADxjrHIRuWZ0ZgoiGonnDV7C
BCV1DSOQaOSosuOkDIovck8jdJGMCI31xtR19/Zp2XI1oPTQkF0ZMi/QXlRWoYVg9Ejn5LyPQMDb
Q897GiR1l0FDA0TIQ3IsO07a9+AqYOTFW18V/7+h6pimEHn6q6qg4wib1pjcZcgg3dSCbR4K6mDv
cEu1eAF/HRT0hEYEXdrQM1a99V0hbybLSGIV5RpAGCd1M0oCQG/ZDjJMsoUSfwm1GxtYaU92m8EG
qzR7/G8jEMOqhjILzhPB3H0NWQu0YKQIDEZuVC8ulHZBf1NgYIUFAN/yqF/siF/tFJMegUXEuETi
fQ0SecUV/O4VKsPWUC6vhfSAsUO7f2UlGhuu54td6rYs4ZJr4YT1NctvbTlXOctvb22gisaSpuBm
CDr9FEiTigu6BLikeQ9lL0v/DZILJOmzO9qJj7K7ZaAjefuCbK1pZZJ+FcRpDFlkuHOXB9dKggl4
Q/hx28LmYVyboI4F8sVGAGWl7PJ7WQV/IflYPzuzc5C820v/SD5W8Mhyqlv5Gl5T/2wmnf3zqaJG
UNPA13IXl3eMgw66gydlr+CxUR1zRnq4cdtlVQaSBUMdBuY0qZChaCPE0CdeJsNomVtWhFe/sHup
+i5kykMlxpBMDbO7XOHebm/v5plRMRyDnhomZGgAbZ1IPZmbQlnBOOnhH6n5FWYPt01shHa4UFS6
IdUmIbJTDrsSMmGAmgC8Sc5BlRfcZKSaBv4AsMWM0q/bxrbWg2Y/YM9oJSC8U8airq55Q1Bml2/w
KCzwvslRUuBY7Aubp1In3VUVpkQ0s746EbA5tyWCMfIIk7fmIDryTguicBMiDq4s1EfehtQ4lBHs
28sjP58KfrIukVlJAWANYOO+mgVJSQizGUCZE0jnOhBLxBBhb8G13wOM3LEQNVupzBd75P6v3sDL
OMULejPItXfgqf+huIXLJRZZZJjH74qVOMlv1tXb8CkKcChInSRDk4QLUnRlE1PQMAV2ZReMOp6o
GXterhhFwa1qBmwgtGIzoWRHw7rDgZOlFqKCgAYXu9CX7pDL27nHvbc29zB966zZb18NxgjIVuT5
YpXK5cUU+r26AVij7DXQDjIXvAFBU/0Hqrkm8SrBiXNBC3X7yGzciC9GqYenBlqcLkqx1A6MZqBh
lPmnenm8bWPrkwFiiHcg3pt4vlPHMseYvA4yRcVNMAudBIde/XPbwEYiBrgQGmaKrsm411QQ4Oei
LtHfhQEBjFRZCJbRsD5p/eBXEqg7Qy68S3rpvw9uX4xSiUI/A1ApChEclzZakpSikxwxTGz4xi8m
qI0boJSicDpMQLF1B+pgTYR+MMSHKj5kHPnNT7TaQeomV4pSteDeVUDeokApME3va8QE+/Zn2jZC
oFBAeBGk11d3IRqxGkHOVnH7BgyYS+EHquDfNrEVmDHbghIWnougM6B7mqAFzvJwhMDGvEfHGLxD
KLF2Jp5Xqin6BE3LsLd1f9b2yCdcuaNqKRUehXDVnRXwyprhI4eueOhM0IAs3dYOzkSB0zRGkDgy
bu6Gs/+yUmo3DQwv9KAQVt1Re1sSj1/2ItBVU3OfNk+3F7l5DFd7Sjkmo4jVmK+wxlr6nqDNpYKD
vDBqM9Xif3FCRGBQgdJE1BTpHHUYE2lKSh7EbzO6WiJ3z+nV2+3FbPmKlYmrnBRM9YHUKQpId0NL
yIFzgXyR+GOcfoXGDL4/RkV1q22oYCFAJgHcuNGUxuRnpUPu0dWPxU504n3oJe9/a9Ks0Lj1ndam
qLNY1oBbzRlCY6T+lJfWymtCVxnZIIm7vYdbh35tiDp6PdqxAkDPixspkI4CKTO0j4bnf2EDMDgU
D2UVfEuU72syRU2lBjb08WyIIO0+GvGv2ya2/BEypX9MkL+v7q7Uh9VikP1qhnhfF/NdYPCsoE6i
AJWSIQp82qAyQS1OFgjhIKiPFjgIHFCePQR3UFk3EzM/Ry+3F7Tp/dbWqBOQQOlAhkAKsTY64AP3
oBsH55d/IH+wWDX5jVfJl6VRpwCygkYAZVnVTXaB13uDDzleV/a13e1Fsb4S5X14sOa1eIXAo2Oa
sBPAx1kCgMNwplsAA0LZIOgamSq+Glsdq0435giLqd6U82CD2QRwqsGvazOwA9cjOViFx6T8ytkf
jDr5ZuK3tk2tUJZ6JJsdbLdO9Jw/dk+lF3vDvrwTLLxrTf4QP7HoTbZPymq9VN4XjT3kGkPMfki1
PbxVO8kuPWh78B7vlja0POzbH3HTY3yau2z/6qrxIZp0Qtmpbg5NhxbEaVVw34Bm6LaVzaOyskLl
gWXSDlKR4ahMw/gxy8qui0LGhd70saguKvDbhBeHckuQmh4ncFniidX21qL1VqOmNicmngg559ur
uXpFojgsoNYFDLWOZOYKsd0M0gCKCkR44ayd6xhHMnFzS9yBifk7iMu8/4Arjfz8tbsiJrE6DW8r
uMWrIlFUt8bYSxg06fed3QGCkXrKSX4i+Hsoh1jD99tLpI8FZY4OxnmwjHU9iKoLTDVUDKDLwp/y
jIVzu7pgFzNor6GCgdcB5nS/OvoWhKht0yEGDy4GBTFZsBxU7CVkkl3AF8zxHLusKU/aOdImKU+M
LiqIk0l2pmP0sms7CCycOfVFEH+O2mxGAg8vpjGOP302aZuUQ1byLIhBj81jJO99CXZyX3sCRCoV
TOPd/mwCnUQRS7quiyAMwtzEFT5xGXu9EiHeCI/FnWcoFN2DzvWAks1gYcTxj2SBT38PJdCjkpgT
I6PaOjMGUm5UVjRMXNGEDEUgSODS1ZGNaqPopDxEHItB09x0zllcBpcXCX0dVrZoWgYJXGsYtAS9
bnZXnvjF5F5rhNT+e28vzvBDR7QTD+G58FiZ3FUFgmwwybjBlwQK56tw1Ld80rUyDBM8T2FPqEDz
ozkd+J3mCU6010FeypmZx5yK3nIAa8NULEKjTc4CHmRb875+h56vTwhx4ufZBvm1VVis99PWNVmb
o8LQkFfaIk5YZ4fhAF0O7SYWTAngG0geQWzmyBd3syo7t4/v5gn63Fw6GMUIE3qqwclVChSCM11c
IIAIrfhBKFnkZZvrM2S03xR48KvpKXU28CEDkKLOcXA3ypCk5SHH1xHFahGN6SWEsNZyr7Y6i7Xp
kh9fHV2M82C0CSwpV9NUodZHct+jnyBB99Rqds1ZTWwFAH+zh4oDytQYgJMZUZ6Ov5dTu7JJ/r6K
8pU0LIGgtRrQWnpj8WXwogtgqbr99bbvxsoK5c3Dsomnme95d9xPwIGMsY9Wn2w4UANwOkAF9cAD
QFtWvcpjpTGXgETtKrptAEvL2FfcTOq8QjgAIlERlB/z/mfdDHsReqFlsFum0xxwYLRv7RhCvAOI
O24vemNn13avHFGVtIqowG4i/snAjNCx6F+v3qn4doQqQyUAG6T19BTrzOtg9ITeKpnK2Alm7ECz
wwRFxx0bqL1x/2BKBWgazFsYoqbStHwaoZME3mmXh+ZwjgZxqPyu9IRxGFlWxK+HUe36akzGEHyd
6G8Hojcr0HCJR4aVjUj4ZS1UPohOYTC1Oqe6EreAYxltQpDdiD2RLT209fNUMPLPq8T973f63Dzq
jklKmcT6ZKiuelzc/hTvAxe8uaDJaDAjxDrvrD2krhqfZmk/TdhDYDAhGvRgJKpppKz3z0beIgqg
cwJPPTraV3Sr2gJVJmnBq3XGQIedn5bOal/QLQk9KEtNFmZAoZ6Tkmn43//1O4hsJxRWBBAWoX6M
lt7XUwJFoyLqwI3opt9AtTy/1B5n8bvoBHocDA/sWPF1a0NxvdAXEtFUu0rpwXYsR1UPptVc1k2t
CXOr11UnTCOm/2dZos5JBRQEn8qgkQ5etDPxk60Xufwuew3vim8Ebap8qIwi8qZ3XK+OOi7AoJaB
ocImFDUfKwAiA9/woJ/DxK9dhrVpP7y2RKXXBSA0wkg+W2cXu2bHGxakds7JvWQvvubEv6FLHHqA
nd4nTuaV4CMOXkUfxPGARTkhCCkaNgSWnJRbP4nKviFi2CZdhE8LgCZmpFAPyTmzcRYH6jbsmbar
kZDLwVUxFIH0SYBQLmWuDw2jqAdcmtqpdtNO8qFxaaM5/BvMf9YlSXSyF2WfHCBEtLsdjLYiMCKE
hnOMWZtr2qOsXngR3UfVXX4F3rALvmGE+SUA1o13M8NKDp2FiQS7dG6b3cilvlilUtMhVIwhLEtS
byJ84cjD3R584azVXU1rX3Z2tToqxvNZ1egYFP9bRBPfhzvJrj3tlNikygWyQ5u4pMkrUA5SX9XO
ZB9vcjevjtLnL6CprjsdSlRliP0t61/J/G2CEt7trdx0DisDlNcDV2gxTRLhqOE5M514cMGB2Knh
GGZY66BCcCPxUw7dF5TzhR8DkVPtGB6HHPJbG0VFX0MJIHQJYRAAgt4EdCZmiEoHyUtRP4rVYt/e
s80MaXXqVcqj6oFRcHmGvFM7k3pZuIfCyRuUeIHPZaHLxc2QuPpAtCc1jJCH6iqpWHC/ggcZcuqY
aMNQ80PpFWcOuS73mFrxLr1v9tWL3pu46X5jGffsHOCqNErdB5XytVJYJoMMhC/60tl99yH5kTu+
RPYv6SF4a21gKJzGg+ZLZlU2m0WAueuUnwu4NgW/PVh8gwJyYO99BOWR9C02PBmCbnOxn7PnLDoy
aZzEjYewCM44EF9gHF836CR1iJOk7KC5jIew4MaGvSg+V9nzqf0RO+kRpQ40FN/C7zoWPpmCbAIJ
nyfmgBzzKfnBKrVvZn3rX0PdJEiv9FM0F7wbyMpvyKQdgNLnLfDP2Z1SQ5o1wgACVLQwhRbjgZch
c0pbRB9QyHu3b8HWwVz/EOrG4ZkcpVIVo/Jj5G+YZfGkpfbBiujE0vDztqnNT7+2RV24IIeqcjBp
CDMlkjFlgbh3Ht/XMm8v7QCGR8MGXOKogcugg0pML2BC7PYv2PJf6x9A3UKpKA2pgRSAm0LQUNAt
1IMYMY35YanLVYzg0Ww4XK7RIl0HaFzZERoOmgcqXY/Vt7uyhrgF2gcdlxWT1AjQlN+vg3jg21TG
m6gqj5xOtDWV5WHkZPB1JeVbL5cQCJQGwWoFKMLPC75ydT9XaPHd3lg6/lx+B3IXdEQJtzrNxaNz
mjYRPhbXCDqnER4zyEKCTZSRp1zd4b9mUEPTgZ0DIpjyHencBGOQgAwO/JOo+6aOPpp4nosRBqEE
T7AUC6p2425yUvwjcKXgUX2UG2thoWzog/T3h4AJU0afB3NY1EHq22aUp57X3FwBP2QP1egkYSCC
rwo+tA3qJAW6tmTgJdKQHgHG4ZeeBPwQ6s6xGfmiL4MhnOEKru4nbZHa3thohS7voYTTYuKBPEWF
02KJLlymzwJHkf9qHehpU1TuJ3IDdOpDLE5s9YOSPcyL6pQaZ+v9U8GcNhBZn4vKAIMUZYOLNXQL
3MqGjqnberlVVA5Yqubvg284cmIKl15Z5Rn3ORgWIaEZmfojC9J3FX0vKweiHch9cGNeYfoKbs4b
IYt1N8QA/fA0gmOvOU/+8jhZCP5ItMs7Mh0b28Epdlnv/+2dWFmnXDBfoDXFRbio2hPmWhaAWYIz
n+1BIN16na94yaM4mFMNN2LOH52jzKYKubDUF91LidFm1Ys3z8Hq91AXSZEgyiDHk4YROIi+adBe
B6T0KJeIwa0UnmNDfr3tqbav1coida0mw5hGXkl0HHLCbwhOazs+ksFrVFw8/SR8v23v//jeCmoR
Atj5rngVxaKJ+zrE9+6AqqwdzJiTw6eWLji7bYJCJ8SAFb67fJifOCa3ItM+lWlwuRAKSZfCPmox
/Un0Ao8wi+j3BqY2RIGgCZ5JbFLs6Y33mSWE7Q8M0mBwgIFLh0YcB1Xd9W112e7jVJqodn7IVuwE
95wlm+WdfhasprD5A9OZbd55QAB0ImuEUhT5YavaNciQGjUTOA0dwmIHBcbIkn6K339hzMkdfncP
7J1mGaRcWrv0Q1FA9cLV57OW1+h4KIwou+2gV2ui/FghldBCDGEiOA53hO+r2/d3BBEf2qxC2uZ3
Q1Mc7TAVs340Swu0TAPNADsxxOWEwVTF8ARStX2ioUWVyt/kljWpurl7qgiqDx4NSJTuvn6uZZkH
iElDQrCdJXMJjzVGjW/fxO1kaWWCugmVVKSaCLFnjBYgNXNiB+yc0qkDSREYiUFXZN+2J7GWRKXW
Va0sbUk8zeSiXYPbBwAjrj5kypz+BdUOr/bAHeCptuaRXCU+J06P/rVkQWv3JbR7K3rA4A14f1jf
dtsHrnaC/PLV3VCVBOLkcamDZ0jdQ1j8gLEf8v7BCHDusruf9BvjEvJW5ign30QNVxrGpSEnYHZy
F9U4QGfV+HV7w69gAbQdyrWPC5cqORSk4erQ74xJhfSp7OzRld3cheqwnyM77ExWUN1MflfLozxN
FoSVLqBN5Mryc8hB0VVFr0xiDMZcVUjpxVHuBYrO46CS0wsqMad5VnbZTt7LVrnPPc0qd/OL4Ac2
EBAYPIRHcEE/CFqe0BqOkTN44RNr0czbRPkioyuEaujhi6Kd7gl2f+z8+k01yVb3h5LRUiD/2VW6
+LnFdLusk/Woj7UCi+cNPzD+dOKjzv3SpRfeiPBGvk/imeEtLnMH1ybRl0HIxvgoDV1VUsBpIACL
PO29u5PBg8xDii9xm9fRix/UHeGwXJzmIuck/oSUNKtsuX2q/rFPQ2m4oQwCMcD3lmY0TarBWab3
FgKpjDuzfTc/zVB+F969HEoJYbKz5z/1jEEdU7aa7yiOfpd3tc2ph/Y5t9MngYH62HaOn3YpZ6wn
MS/UDY6P3L7MoJGQ+ufbK9tcGF6imGoE1elVpz4AnqsF3RdQAGlrGU3oa71u1Y32EUg9y/FsLmZl
i3I8TVlyXC1hMbWzvEmuapXH4EM58m4BKp/MEg9MmbHN8LyySPkceZEVKPfCImHX5+4ARoVS1Ku2
65Hs4MVoR6AYszRLOhinDgwPF9D84Bh741vwczywumBXyLaLc1r9HMo5lUGZ68WMywKtcbvZ5U6E
WcTajj0Z9BmZw9kc4+tuu5+VRcr9FKOWKeGCDSDksqTOUh4N6xcps8RuxKC63g4sn8Zo9xNEID4Y
U5wl0at9oL5h7lI1/S6bhMtxgo9lbim5eFf+Z2WTuphDXsjlTM6UAHXh5olr9nH0YEghRrHuNZAv
QHXRbKf7Dk2p2xeHtbUKdTUHOegTBXrr7vA2Y8wt3uvPnZmcwAWCOSkWYRPTGpUlxWWoLHWA5KDf
F3exX7ixF96R8XnQoTD731cdTeqgKuQmrzKfPC6bJuLwJRPMgZGYNboCuBV4v2VErE33rUEZD2RH
KgAm1LLCMNGEukKBI8SkepTfVW1m6gKjXbIdpFZWqOUISzZXcw4rMSGpEK1kNzuVu+BtwDnAl56Q
Sz5P+8XLvs13+s/RF3aMs7Lt+QyNDCFDQoye1FIVfSnFGj9AMcV9fRFGyK3k1XgIzNLGu8RlxY3t
ff00SB1OpEERp4wzQYHMz0k+uRin/1n33M/bC2Oti/p8RZykuRJgXYXBZ6bSVq8qNH9v29j04To4
DQC9lAit8tezOCiFLFddoLmjuLzPIdjF+RQgq8LslXQ3AB5429x21v9pj/ZiLddkeRmRe433iOFm
boS71viTZcBFBwkTC8hYn0J5MMzvcQ3UUjU3gJS4OWvt48yHljH0jh6B3ofLWFAa8lGuXOZqgdTZ
aFJu4duEvCGd/huoL0lPr3Li53yAk4Zyxn/f1ru4k5VF6pjwvYxXfq5qrv6j2gl27Yy+TqjAZGC7
IfxZfUTfCdwzdGJP8wx+J+GR9YRUDik6u7i3eWZXP4ZyBkkTggilxPKluQZdxoc4sYISCeO3Nphc
zpX3VIYmyTHRjZw/F4B3zs1xDFBc/9NxvxVMxTW9zjizrCVRiVWSDSkoumEwyO/D3O971pwIywCV
R8VCxI8zGg0uNs5N09LUJyYNIutYUsnRGKDa3UwhYs5dtQv2ghk6ul3b9R3q+P/BMRA3XeTqHFB+
xQg1Je3IS5FgjcF+uOwghOSAN3QnWLm1gGk3c0nRE5qPd52VPIyHEOXHKbFZsZ2xuTTsYR6aAh0/
CfBRMTSTdLGU6e22T2NZoFxMqysRVIRwPsQST0/wDAws5t7tEKurKjptigZsI3VClkxepnnBbvb7
bMc75V55wnS833uEbmOwiF5x5XBHUOAiY5kPzHf2Zh64sk+fHm7QcevgtUPuxGnv1fIRTK+1mjiL
/tAXqMrj9S9EnsCp/+rufS6cOkY5VP6KSJ00l+/HhxrELEZV/Lr9+f6PkPSPjUvxeu1QOKks6/xy
VFUUMxR/OlQHGTVpwQES4MA6kFdQoL/++tMedV7KQNa7NoU9aIbjUd9isjc+DiCfxWS+r+8mv3Xb
u8QXjtmDsSud6rfyfHvF2zHx8wdQIUqWA6GaO/iCVIJYXlmaffU4gUJJThVPSir7tjXyia799ac1
KjzpsVQrcwtrk0sQVoMP0XtPZE70scyQW7r6ioXEqcuMUX5AK/Q9+FoO6U5FM4UFmth80X/ehIvf
W5lp+7QXowQ5ma4huOcySl3qsM/kqjQLjlW93X7SrqxR916SdK6JKyxqtDSzeBZsHBAyU2dlePO1
9+Ira3mso0Fd9AqjvmU6ZOAYkT4K6b5LWjNRzzX3AAIQxtVmLo662yMGmcKadGUARzpPd1ztRGc0
ZM7C3sDsBMo9WmKyyIO2w9I/h5HWbhKDNOIqaPW6AUDHGo9ONvce5qyATnbpxpGXqBs+G0VuJAPc
Zc/v6ui32JZm2JwWObMBuDGnOWC16TdDEHgwMIaGoeYrxnDJgNzGQF4KA5iDgj+aP/mKox0Xi0T3
7sgmgNuuRuB5ryhger8mch6luaiyGEuUvW6nerMj3Uk+gkNrqk+YFbP6yh598fG2K9n8eiujlONS
uHQAGIFkYqMMqi7AO1rQpugF62RuJksrO5TLivkaRjIouVdvcW0RQsL8IbI1h6swGILeyL+YkbwE
hZVJyn2B4W3u8LrVEOFJj6ZwS2tOoN8zAfsAc4LFmgbb9Jcrg1QaPUV1JzRkL7kEjKvFW6jehcqd
XAOv0t9LfGRprLnM7SrLyiSVSPOJyglxA5MxsNKoz0Hnwc7fhgY9n8wBURjjKcY6LZTzhOZ7OdUV
nrZ5PR+WPv1YAuWozyKrKUJO3dVtXy2L8pmtLoAWUIhw2y9oKzy6HHUnHAynOOR42rb2YoH0x+T9
0Z9DczkXzG+5nW2vfgLlSntUPoU4x86SEf2/KQUIM/30WNYmQMavJPMmv6LzYjs6jof4tfejH73P
cq+bju/zd9DuVRniCRpEuDgtYi8fn8QQRUpMeRTzvuhQFRVGhufbdnz/uCHa08qVYIwhyDddcc7N
IhytWWZ8Xpankyino5Z8YfQk9x6t9ASdc9DBwdMREFSJPSXCm5Bh8W87uu3YuNpIygOJoxyKjQx3
kOw4oAY4wZonExP81oRC4fgsR2YK5noWomw7NV2ZpbzQUidjobQ4RwkQbRAfsMVl9FTtbUojux1+
BiiOio9hVvjZkluR2Nkxxh8U5d4ofhQC7w4y+oAxZ7b8oRFidwrwGwuWasFmBrb6jZTjEucQdP4T
rltYi/s07C1wxI+qZGtcbTG+wuazZ2WKcljgjQ34WLqkXzxhVn+Kvb8sG5WnPjJsMbwIDRXhcqkq
ep28CtxiV7mTL+6AgkYbnv8PZgGuZq2pcCNRPmtqRZyvGJv4dxR4AXZRO5LxhxreasEgT+Y1KJ0W
1vKdsU5GbJUoVyV0Wg2cHUarB8OUl13xXKEEqFn6Oa2PBIMA/JPDMLmZ1H5+RlqQCuNmRa5UuEzz
PrnP3+tvHfIxH2h3Zzk1YI4ozfhDOFbeeGAFWYY/pAElhqHOfcKlKMBDLNleRr42c4VfzKbojhnH
P2AQ7vccaowFi6wFUy5rjNKkN/pLZq3vWyc/gUo+R+Ug9Kdd6qQ+6Rtp6B3zd9U7CGpegVb18mfe
ln0gPkzG7jM+OK1ZJU7ge4bwLfGfwH69Y+7Fiuzo9TLvcooeWOIE28/51demfFiUZG0y/l08UXxs
wcsAZCXwLcXlWLM+MSs+0NTVELJsJpmDzywzszylfvxQHbhHDeNSgAhY0T7yiiOrBroNqFstkvJM
RtkMc9hgU1unwSddDsPPDpqPkRtCaxf0jHZuG9/TM4gEMKg1M3wVI7GSqcSKy9VUVsiKm4Gz1UCz
K3Uwk0K0b58cRmyXKR9lNOogGGSNURj9DmXOL4aKAQBgJMF09wPncirVEiYqgbOL5CkvvkEoz1zk
2hz6H1VwWgLG3jGiF93/iNq64PUBe1cvSMayEIPeszWljakqhXt7/y5VwRuJKd37qMCN8zfFF84z
yQqPkTUe6xfOSa3ovd4plvwzPhdHVvLCWiLlffRayNpswtOwKitIVzlFYmBG+l2qXm6v72qeiQpi
NG1OI2VFWHDw6yMQ1dobSvMehIXuoDmWuZhuK0EN/NiZ6Y6/07z2PnlQdupr+KT7SwtsEjPKkGXd
2m3K7wwSCNOXDl820vp7PjBc/PsJSvhDCqaGaJQOUdu79WCA1G88zmnkj13DkAdk7Ty5uKvilKSP
o14IOM5cpZu1ZtiYikeP/jDnAiM1YtxNhfySlaUESBMVnPa6C9SrmXZ4NBYdI4oxgphCeZlsCcU+
KvF1hUGzo2DXQBC+aEBKDBHTvGT4GtbOUb4G0gSzIGt4K+oiWN61xmvT/jDIJ56FNWeFC4XKf6Q4
0UCnh35EFpvxYhHdQYBov/eSCSoB9Ynz0l+prWomnoqM68Jw23QnxNBlSRcHfDPZA+j/XkKLXngW
XNFJvucO0ZmJTvmziIFbxatO1WNu1+gteBwTbs8KXvTAkDKpGFupLz+EsEIkbnU/dKiCc9aYQfAh
/5DeL9S0lupo5+bIArUxzq5K+SejyidjyZD7RkJtzUJkhikryWUcJ5XkRKvrMSdcD+o/uMDJDbzu
bbCj70QDVb2XP1rXeKgeVb96MT5uf2DW9yXrXhmdikCOhhqP73LqzAj5pgi+3z6pGPeStTbyM1Zm
QBRiTOICsJ6hdH96IwxNDcqS5hTXd6WsPN1eE8MJqJSfGYsYC+FxVMKihQ55bRXLt8o4gBTGWozf
t20xkgGVcjigpBC7nDz0i7tgL/nybnTnu8ZTdrfNsBJUlfI1QdlKckT6TQDKYICscklCvJzgd/wI
ZTBmgspIwOnph3gAm0gOfg+QhYJH4EBmAeXnCSMfIYDdbFY+VplP478ekEatI7UkdX1SjEIxwCp/
c84AgEfpzq+s3WS8sDSq1N4leibiMYua4iwjD+3NNiRt5H3ZP/H69yRg0b4xDqRGOY8xbKOQS3Gz
lexFCN9RprFEw6rl0GxSFjcBqwpEzz80yTzmvYH6Q/CyPF3Gw/HJrF9Bdvl4YFticmAwLrdG+ZBs
KbkMFPOofLfPqoqZ2CI2ay6FvAtrDPaK74FkbzroekQNtAeaTMd3gNXTuSdw6uDHgmNZ78s9Xmqn
0COYcVDc+Rh7xhiAd/v2bTnJtVXq8mUJN4rimMP5z24ZhaT/U/aMV8Wl6kingmsjVIwv1bRXCjIR
K3thbPn6IcazurGhNPxgPPEA5hQ9inmGM1nJycvOqadGZgDxoZ3s41Y+gy8Un3ZhacFv4g5XP4tO
AKArN4P1AUChTB8/wEV/EtLRrhTZ5wfNGss6NoOkDUxtbtwqGRj41S3vujZOXdSpmecxDi+gx+Wu
cFNv2mt7Mux2+/tuPnrWdqgLCgrhSlPFDHgPAMwyuz7GupP/SP6HtOvqjRtptr+IAHN4ZZykmVHW
6oWQZZs5Z/76e3q816Ja9PTufoD9ZMA13ayuXOec1AEUVoRVurWa0uY4rNfbrCLemnFYyqbcfhBy
E9YwYGmDYLobfG2wFSM9dSqwZEbxbeT7W8ZhiSm9omg0esSkV7VUVMQagZy43QobFU5LcNIda9Z7
tWC4PBrl9TPN6AteglFXb8juXn2PGKMNTYx4/2J84V9IrTK7j1VC31d8u35Qxqulw4Cw9vNuIp2j
OAbKu56CpK8ssl1U8O/XBTHVhwoC2nLkmpJMApNqWe4KKKu0Dvkro6lJAGh4rwZkIatXxXodlFmK
hKIGLiyJPWZAoIePctKiSIheI//SJfdDuxkjFhIsSyRlpNooTme+gO7ASKEYSqaQw03iMjVnLdzG
hjjA8zWA3GFp/nM4MAd8CUI+HM2/GQ+RWZ6we2ZhgXx0jm8E5oRVYV7XlQ95dMhI1t1CDufSVGC3
gKYva/RNpbKWVlZxAJbnojSlBwihrCeIPPCZ+sIcbcxbOr6l3pDWJvogDkbdwPCh2+J9CbpSzuMf
2FUH1mEpveF44CnoFdRVqW45DDwHb3PyxHgSazHB8qCUosjALC4EDh+wwlrOTnETx9+GVnlvBKZu
6/dY+zqMIK/aqw5D8FrguhBMdxOrqEurkVRyeS8H/ECG+KDHXEO0VXb5DjD+D9flMc558eqLxKYG
42GpThAn5ns9Cpwavf4IWLOIXhid6dUiwPJktJPyhawbUnw28vYSR7KHx9iOHttd8dB75SNKtntW
1svQFJrGZ+oijGT6eBZ+1Zi9tDGk3JxZTn419l8ejIofBQ7hOF8hvEpSeKR+W93oDySeK49kytRn
aAjri5EzL75YVQ08x+U4U6i1AMoBZ7sCLI7xOU4767puML8Y+SkLUUPRSZpPkjaCDSenJhmxiVAp
cWQMfjlYkPWeWM6dYTjpjmBeGkVXkF1uEdQ9IF7YFVYHONDLlCe/4Q7GlmU6WTaNbguC5k2ORVLZ
J8ur9Tl9T+7K741VefJ59rJDd+DRWMi9yh2PZNa0tbgtyNsZV8169pS96cc0MPIchnWweKvE0BvJ
j4Wj4s0OCOmZMEiMa6a7g6B8qauaQ1Tcgj4Tw07fpVljJAQMPaXbgECTEAPBgPLI801XHThZM9P5
ryxhGDDGE5cpqyKlgd5h+xiLOMGLlOdW3rZI3ETGU2Adhny+xUvIw1wX0Y3BgoOs76q2uueH6Fxy
iguONPe6KrAORFmTaCj8pCbh7ZieBnEzVLkpTSzKm9V6zMJm0Q08IVPAOiEiESUNSnD92RKmcFPM
dmTnzC6t/7KUtRRHWRKQd8qNRly2IP+Qw9hMlJ9+9Xz94lYHOZZCqOBkTIaQi0JoXPSUvPUuWu3W
9HPaqRjWy91277tgab5tDnhTipmcUye+Ze4rsvSECk1kBINA0cJPaBwRLDUEcCTZ5Cg+1cAAFnbF
NswAYckcVWdYD7ql5w+KwnUcrneyyGl1jFV7uj0hK2o9PvwHqw4sn0e39JRC9nOd1A15r9x2x/K+
fdZtEDmEm3hXfWNRbq6H7b/DW7qp12uVMgbTJXQgVAqRRxI+9pzzKszHQoPoBcxIFROw8fwdohTw
PQQZkCya/oOcnfHO6UaeVkSRyuWIGorQ4nfpA0Do7RhZgvTqH5JDc+iP04a1zc+SSdmWlp/DQpLx
6iOwNYZdbQq+b2GU6fpDZDgXhfyKhbHk0lSpsMcHH97VoLeq7cFntXlZB6HsSVD2fKVX6JMpxclQ
d2GLJezu5/VjrKf/AvieDZTqAFxEGX296HktIuO+QAJsdu0L0CMBjhvctt/QLi/30Xa28mNxxgMD
iqDNEE6M1Zcqx0I49anCKuuCYSzhPm9F5B/AmPjOb4OtEJjNi4GxjmGDWln9zsYMWY/6FpKpz9eK
rZjGBF+i+jna8Ks7fWvcRAWW2kklCVCtDRYW25gVAa2WdRZiqU8aq2JcKCqJojHiB7hAKzDeVW0D
vPG5cILyJKXbmVVLWjXXC5mUx0jnJOjVAUetY9kUhdM8/KgLlCWHkBE/rC4z6QtJtGNoq8yvCTWC
dk+SZpJOIrb1ugAwhdGjf5BRGggsSSYJw/PwTTuznv7quOzyF1ARJvoFLQ9yQuKaBFcBFBsB4ept
ziSJu/E8byKvsStMdiau6HKoU2ZuCIRnZmfm+p0Di/+zdVB15O6gUEa4jWolbwm2gumhEAAqEmCm
SaWyvklvUsb9X39NX7DAlLARAOkBwxdIOoawBAzwz+WWC0o0QnMMNvKsWQHGKwJP3udjdon2d1m0
B4a1uCP7/JWX3ETo9UrgjMiP4oZZdSLl5D/bDKDpf5YZ6vHMVzlaJ80w3BpzfM8lM1AYBcGau/lG
mAAcLPLxi9wltW0kouOH/vN1s7Vq+n+ruchTVkv3AcGpk9blzMNSFWEJDNUg314Xsh58LKRQFipv
opELGjwmf6hOw7gZs22dnZvhr8kvzZF7GNP7HthZYpd7jfJ2XfhqKLKQTZkpHyC6QaCRzCnLgN03
NirYVfLgMKjw48AhbkpTUZvmuctFIKlySscisGBqFmW05rj+e+BlwCDFbKe2j5I/eUBYKwXuUPqa
epN3/dCr7nZxaMp6BQ0QFQZS4y/EG2m+8+dnVWa0StYbNQsZlH1KgLWKNiNsMSkPKXtwBljJttuK
G1b3dD1P+JBEA/zIoV9nqQgLhP01LD86ILXYJXvwm6JhO1rBX2Qjq7GT8/gz3Kibbj/dBizYcMY7
uQSiixAJs0nBEI+wR6IfWE08goj25fonWy/qL05JGaBUmLCWwOOR9O/heTzM2+o4eAT0jMAnTe4k
mvEm3bCX4Rn2/ZJ5Lo6WdkOeG8iX3RoNPn0Ah4usWLkS233+eP2IjKd46SQvJCninDYiyQriLWkD
tZtkC5Y/tlllOI/Lg1zIMQbQOYsDTkQaTrMNWqVnmFQ4TYd7xPKoFZvhbYOpwn5geC3Gs7t0kxeC
50yqeoUgSPpq5KrKTwVI1UFWO9evkSWFsicYN1X8nkfghaZLhIg9GnMrC1JWfMfSC8qG+Fk/SArZ
Dwy32RuKieoP5blBi8AhwGnYoR4O4iF/Ze9xs54aZVcmDfOBIwHfAPeDKQu1GYw/rl8gyx/Ry9Tg
ZGyKlJS6iEWWLaBQoXjX73hXAryntL0ubRVJ9iOQA8LWZy8vKpUQK6TGQOCJG6/fN0dp4587r/vB
WRIqpYGVuakXO2TDTBvMAnGcfmSOfjLU5mJlF8ppRMMAng68PuO+eUrPJHntTc0Jtoo3onGY2MmJ
NcewOhuyPDoV4IxGWvqNfPERxbGMMOeeusmNjFp7H1nppjlNG2YiRv7PK0HV5XMszhn4vq6Ov0o6
oACzAUQHk4pxcwnrugjUS1N7uP6BGWaN7h1K6CaEgwFz0/SaKWMZWapzT44aswy0fdPU34xsuotq
hotnhRWXwePFOcdO86OU1B3Dg7wL0ezONpFTWMDnx1D/LjZbwNWwswHy6q/dLmV8iiEMg4702Sas
amBvA5112Ul2oQ28jNsUMEoEmFnehLes78owCyJljnqllFNMRALlT3mX8sqMJibsD/GwX88mCwDf
ldECpkc+o7zwwQ0LEQAB8ERrvCdTA43LedVfbLe7XtEVPqRR/h6/QO7SDmZcvdWB6EBWQOq9fg/6
Hky8xa+sZGN13wZrjb9PR71FEYyjQdRDTUusgBaY9OEt0UofMOfjhna5n24KD0DLZvmGRRQkt9gK
ueuR/CiWUpkcFjKvP5ovLD6XyarFzyHfe6G+qsD11RyigVLbE/h7IkccTHBB1c/jd4M3Sftdu52w
uGH2gSVmZpWZY2szfsN6CePjSojJXPyGKlKaGR4GRdFdtNG+hVhlNm7TDb9nVdj+UJr6kERlIUo0
5Ukc4mMPlrxTb7mTdMjvQ1s/dIUZ/8wBBqp58QU2rlQYQcn6w/kQTb1YEIRWgwSOXnfU0DsYJYSv
HQPCjanL1ONMikIzOOJQG4eAxgcbArFaIr4DiMY/qWavJ84fZ6JihHiuAh3I8ASLk1REGnPelPti
K9rThgmPve5PfsuiJ0XDsu26NIKScK1FxhvHvXLUD1GE9gBm4DzfYW0uMT4YPS3qV+owJTkxQ0lp
9rCk+d11vV+PBD5ORFkeoxWqYkigjPEUnOYkfZJ57k4f1dvrYlhaQU+G5uBDmzgV03S1H7WmwOX2
ZCivcyLt/BrokJP8HE3+Ro2kezX1HU7DBkorluagiYyVkz/EIR8npoxNCobSICDb78hVG+xEO9Nb
aHWPPsFtRTW/28VOXVjc9+sXwPqQlHlBcVRrGx4eOsM8WOw7es5a/l2P0T/ORZmVOkz/lpC3g5k0
3zv/cYwe+OHl+kHWI5wPMZQJqYRSC7sSByFYkNK+BTpOuMH6CcOM/CHR/5BDmZEIrH3ZVKJsoRME
fO2Exv7BQP012BNGj8iKwLhQm+mxf+IAm0gIqNgwBayzUqYlrBGrz8olZCWtKzJxRmDPWe54vXX1
4f90qqxa5EKu9DPOWr/4nmoFu/QbtsGICXtmhU6M905DT6ZdPmboEUAPU9Vs0tacZsNM0/frSvKH
kvnvr6dTZkVNBJ6rcjgB6ZQcw0P40G+L1whcdbxb74sXAaxh+kkH63htDftBM/8TxOYiwtGpCKes
OzmeCBC0YiI2BUlofk52kZf/VE39RbFKNqsQ4/3plF3pYk3heDKvpD8ipMrukj0ZgiHzdI0bxug3
1cfiFP74Hz0Ezeo+KZOkSB1cetJnrxmvbMTUcBhfkxEb6ZRpKcJY1WuCsvALNhhWMthymVljnBax
mfHIvU526oSqhS0hS5U28SNrC41hPnXK6rSJpg8CKQTo1Xvb/uDHp+tHZH08ytpIRhRnCvGzVW5Y
Wgbs8OJ7IxxrrjavC/pDveHjZVA2pcWYvSwrcIRkB5Rse6NvfDN7WDbBnBIr1lyfj/qwLAZlWfwe
z4AfSCcS7wAW01VeojfC4Bj9wKiNNTqk0gHAF2yCu/qp2hJSFbYdZRgdg6p68H4pDr4CHR36Ryzb
mFOqmXo5MdSUdbUGZXSUQa5nnUCnkh1zXTalb4kH4gJPtLUEkOKsnfY/VL01RROAlc4bX/i7YqlM
wAtIPmVvR4hzgeuB2YZ4x6qdrGv/b0H0XKkQ1imWTyCILyczil8FyWVo5Xpg+yGB+kJCl+tcTry6
fqPuxvsKPE/du35h1cjuU4/V0lvdqNSFD3nUp2oaTUqSHkGYZBqn8l2+axwQD8cPijvcoPwG8iRz
kKxQNfMjAaFlozz8wUN9/ALKQQxgqsfIGU5MWHpVL9gTKFr0Y7CAIZ59d7R0szmjnbmTHB68Ukyf
TyzK1wLDh3zKXcg+oNhTA0gboLR0w7+wYKPwZvKYYtXjSDBNsNbyQ0I1Ujcj8G8wsfD/kIV+yCdv
dpHvBnLRhjJWPnB+bHyetefQVu6UzHwfLTSSsUUr5RbmdCx2UZcpmnInfV1HSkGGNvsXnYAT7bXM
bNzs1jhGVnEgaxmwEYEt3/Eb1pzZ+hLXQvEoRzLKc9BpGfIdQmTlY64LuLIo1fHvzYFkcLozuolZ
3xgPjAdGFPra56YcTN8IWVGT0XAgPl0KzQlGM0jTDzHsjjU6zVRuyslwUhMpXYRTgsfF6QmSQnMb
uugySpgCEW4CMAzMFm+DwYcHYqHsgUPSun7gy/D5lQPTU6o80jdA2ZKpS+gXSbDIunSKzYLhKbTm
Q4rcWbaD28YFwC2qsTmWLRWrfQKvMYgPtO/cVhpMVvfwD7nfb6Wn51rFbJa4htSDo7fRDslAkEO4
jIApjFKlazEfOcOs0gOuOlcGEUfGcch3iDbDj9COLESgpvRGUJJYcyJ/SCQ+zkcZNV8pm6aMEMYQ
LQPhArpd7UbY8Qcyfn39A6/nRh+iKPvFJaLe5hqukrR8pU2CsT7CYsNUZYbvo4ddhzmM+kxAqZL3
Osff5dvwe7QfboQNyvkXugzulrebexV26xeHD7f9B8OFrA9JmSy+So1fjQRSZPqF2B+68pZ8SuEJ
BHB3/9vl0laKzzouJyVCcrkYQ71crrhh9oFYx6KskhDpdaUl4K70I2UXGZxvlrHyV6WB+pNXRt2c
ud7tQWxh9iq3CxrlpW2qyg5iCRlbG75fP/TFJFwzGZTV6lWxiNUA2isDFiWHI273wU48v2OzBXnq
YE4nhFfWcDCOiTW8t5eBI8DT74tn0Rt+FnvCb1q76avv1DYYA9F52CnnymE18RgaSY/PzsDAikKS
QvfaeyB/71iEraz/n4rFRjEFrjF5xHx6r063gMYyr180K3ClR2Xzqqganszg9A0cQqJZUeCN48Mg
AduiOvtKbfnFj6p8YYhl+ECFsk5zhUFNjpiMpjpHRWZK/WbmjxjoMLUOo5GYqps2aXrfRYXJSSwa
QFbISZOY5IB/AXsbpHOb2Y025UNjgsPaa9x+T1h35p1hCaAP5/c6CO62rBdNXuwV3abnatuk7pWR
dD+lvgKdWmfm5TmWS1PQ/1J7FnLKHzKh38aZRrtR+KJpwwwfmGykBPsGROVklxikmQcMzLE2mNeT
5w9plLUa2nBCVHWxVtk+fkjP2QbuHVV49dS8ZNt4k9jlo3RmaBPrRinblYZVzMeEagx9hm1Ymgno
kzKPgGDARqDZUGAVIodLZ235MRwfjYeTK/qgSYBx+Ns2c47kERJUVs7HiuFUKnXXp6r3W4KNVDnF
Rjv5XglcWDN6xH5oZbb7zjW8aYt91G114mzlLzZPB8tM0D1QI0l8wGLgF8To7sI0gJmqdkixt9tc
/5aMK6UBbial9PugweNI6sSsxFM3hGY7PamAz2+VZxn1bCViqM8qM+AiA6URb8ANUKlyjvhUOnVP
r9J2v+/dcquC6SHyyFmn4QJ0H37Ltulm2usAOMJ86+hgYihxWR97vUDy+wWpdDDVB1MlkYwo7SXb
lyu75m80Fo4/65apjC/qIvjXCZ9z2hFOzX6DIp7XeqyIjeG+VCpUkoWAH7oA1qDOwtMQ+/siFL3r
+sLKIGnkm05AbyjEVhreYHJnIHUcHzBAc5QxH9ds4z1Ya87FfXsbMYmBWR+KMjpazqWGTEYeSm0z
pQmI/7aD+I1xOkZURuPfCMmIvh9Z1B52IIk8kG3CFmx00ZlMA/yDUgjji9FdzanVIh9TuQSWjoAx
E7pVqbH4G7HCoFeAUj2AN+32QhJHCJ/DPWhIn5uejUhHbu+Kk6S7nVId1L/a02RYT3sRneQ2Fy3/
rNokuJceyVIu+ba4eNYLZLlMGicnjPQ8k0G8dLmE/6/LyraB3VGYV4b1YagR3Q0N6kyrswCDyNUY
Y/wZ2AJ9ZLcsFhbWd6WsShKMY1WAT92NfbBH87M9aYy2LksCZVL6kPd1DuC4YBjFX5TNqz5iBass
paDsSVBPQ6gR2t3+JTuS7YvQzu30FAAUkuw88igYSZb6zK5TXcqq19SRjmtSteVi0v4j76LfSvvB
Gzc9mjojYEsiK9hkoJGt7N4hACaBS6j+QAUMjyyBTtG3opPIiLRWASQXTkujzE/YpLlUEWiKAYyV
o92YlcchWt1nG2w8g9e6djrFEk/STrGK0/St2Ugnactto+cgN1mYAKx0TaPSNdFI/ahSLy+mt/Wf
CBI89QY0ZT8zp/g5E+bXU2iFZxmMYjGoNCswOPswZCpgg7CI9DxtgJCWOtJszj8BjoZyVHtUHskQ
BcOckkDpymeku6uB1pW6chl2RLWrH9B3Ed+N3g6U3Ay40BzGex4D1UMuPzEEM/IdutfaaKWS88Th
xtsSEBtk/57QxhEbxrbijCCc7rhmHCo/MSlt8elPQ35tx8AcIkDMD//yyas8aXZouqQCDEvHdh1u
e1E3FmJBEJM4xTjl/GPI0OhEzfhf3hstgtLyeBINY847AdPGvV2eBeRp6paoSHNumXE2bV4uwnRJ
FnWJV/CHOg/HZcXApb3glr1idvJ90bV20cmmX2AOS1AcOc2t6+ej4zBaInW8VJbKqOFCAcELOsQo
7tQO4RdiejQ6jKDlUO+Ta5XJ0OdBQPGRTDbn2LjBTiwZuMVObGIGLguN4Ut5lZJIpyyD7qOPFHc8
zBNvTbMlQ+fRdLSK3kRV3xYBK/avV9JomVS1REmz1sgSyMRtinbYo3tr9fckZpLtYtsLW15Ejb3E
JCpLNO38aMnk+S9eQtELqmDIseRO6BJXCW+mbWpfVxU6TiAiwJkkA3UOpEoGXfzEqmyaAEhKcAc5
t+citUJjb3CMaHrtHEshlIOd+Liah9rggT/0VkgHfX6/fgjygpb2lz4E9cKCXswBLpojDGklSwbn
+CT96MLXQjiMccR4W6uyZEEHpRD4Y0Et9PmbpPPcpSpYyF0/yPajaOyHILzPx87pNM0p54jxfb4M
Xl/OtpBH7nahA22ihhlsFelyIEQ4J7edR7a5/PvBjjHSTugzo2/Xr3NVJxYiqZgr8FM/rXUcUS5/
VN0JY15C8i/DU/pUlEbksyjnYgBIOl9tPV++y6vEnvT/4EikxTkotUiiiJOLCldXCK9xcVZZIx3r
96QAAgbWHd6KMgxTPdW1ERVg4oMVb8CRLHLAL2eRgq0r3IcUygjk2PPptAZS2nkfGrXZNzeKKJmt
eMtFzDVr1pFo7ValbFInCBsscRfdRfsKFHyG1TrNodliGxkrv6xa8Zey6UUXdMOQJdmQRVml1K2V
1Q6MhjXR8PhBfMNkgJdY3S3plMv29KK60XeMU1nDc/YtcVnTal9KUEQ6cgcBVlDFV+Qp6ZEuJDzg
vDS44p9tu61jxJLha93s2xTrXLVTqn+Vc8AwImsGUYHWQLYggmGY0szRr+ehb6D+nK5GJmd0wJrs
WTtVLCFUFBDwQtEUEbEcWmzlY+xIKnOufk2GioVpRdIwcCRcSowL66RPfqEJQUVqXII7RZfcKUEM
yt2OTyRTidgpPHlVtLFfiqTeQ1VijHcuS/AbeaRi6W/73UyowjFCwezmsmRRz2HQhUYqZByPhBsi
IQ++JYzBgvMPtpfWgrbluShD38DKFEqKp4eyh8c77aG5CzYgRsluSQqo7bCVTTgw61uxRXmf3bmm
kxjyEJbyqYeQD/Ik9QWeoZA9JHzkysZklvMPXTxnyZGX8ThyW/A3113Nuv5Iim4g0hVknYogJ6Ps
RiHGofUqvOH73NNi1nbymv1UJV5WBVUVdZFemFJEPW0xvwZXI/EgoA6Kt06UvSrv/lLS2RP5dHCu
n+nLssnlJiVNgkUReNmgq9pFJeRlUEOi6BF0aWUzb4abGUt4+YZ3ebs45T/A0WdjzZ+5/rd6nwvR
1OMYIiMPW5/sn7cvYv/AswABiRJQjw+eThQMUdZURaUNVyd1xdiJPVoTqrEVVUByRpkEZRTVwrx+
iyuf7ZMkyno1olTJY+cDUz3MbydOMgsNnIPKc6R/H/iEIWz9WAavynBAokwjAXZ6EIlTPKLTIzfW
FEbmgGmWJnGvH2nl48gglFd4HsEjWBmpeKGLZ10f+wH9Fh8E6F2xkaXi/rqI1VvTDEiRAB8Nq/w5
WuwzNR5STCi6Bmb0H/1OyCxxmubToKaom+lNn571IWoZlHPkW3zWCk3QIY94cDgB+mBajvnPPpFU
F+A+hySQHL8cN4I/2vmYm0rYO0o0Mw769S4/i6QUfW6HRuwDUXWlRDd15TAGD9dv8kt3TEVQsDwU
Zfu5MR15XoYE4z49CwcQZGVYkR+fkeVixEbx6jdsC0fneNOdExB76o7BsI1fZm1+/QJD0AwZqRle
G/Uxi1zF2LCiuoop7toLjENwo3hgTmRCYV7Slq+f8LcsukKfxrwSZQ1OK3sFaqDFDvntSdzmTzUq
4uGr9v367X59cORyP8RRTyHvjEbJOIiLUtnSw9AspMgMeRZP/ReYg8sVwvoIiowgD+/i8xW2VaFl
CZhZEFtGKkbmBw/o1z/S5yDC3Gfh5l5yGrAUnDGXkb8+RBxQQYYI1yLD/VDma2qyqOcrQXXnUrK6
LAH7ROlG82E0TrnM2GRZfQsLWbSeyEFjZAit3SILPSMFtXwGkEyGifwannw60CWOXkR6iRhLsx7w
ohuXD3JwGpPcjiTP57s9pw0O2HYtIQns61ryZZby1+f7fYs0EIYYTnWbYjgaMVGPxU1srWIM7EKJ
bHaH3AkQXfLsstaqOfu4z0sjZ3HUqu1ROwshVb2RPe5dfFL2gROA55B0yRp7sLuHFD1qzmYRtX2p
vtPnpWyOFg5pkRu4ZKAwAczLNk7irX8Teoqp32LYDpP8vs0D8fPb7E0AZbzJtvw755GGAMhLveuX
v65VhqxrKA3JKt1BUgZMCZUhfovepOZghDDkDLexagSUDwnkFyzuuW55P22mCW9ECs1sxg5W9zbn
LDAVumz9604/pJBfsZQyKbUcl7Po9lNtGkW+5VqQRRizyeusThLrQFRVI+W4XpB6DsgKdWka3XFW
MOL972dvLidSRYOkrCIiW9p4zoDBLf1cJVriYvQWswSZle4J7ht7dfrLgscvaaqkGCSelXnKukj1
DCoofRTdXIQO1I3tK7Jdd+DSmYGVVfuWBt6IRNDu+kiITD7tt3rD2+GAH6bFL7UwmW3XHjohtPKh
MXUQ1kxTu+200oka3RoMkWENV2rEsFTq7x9MW6qhmdK6igr4lqdyW90lDmmMAJrfCWcTHLwomLF2
h9Y99UIk9UX4QOOzqobFkD19x9/ELgoYbrPt7rn/UBP+fDoq8NHTIUvCiUespfbOqJc2r/24/vC/
NKqpL06XOJFCiE3dQ4Qf3IzpSzGhGZ6CAChtnpVGs5rIkaSjnL4GwztDMrFvX6KQxT1SFiHMAzDP
A7Xogu9cn7Akiw6sdktQCgjFgHjHkLfqpRfyKNuAEs/fUU/7Ej9kR8Wdt6mrn7EmjKpC8FA8hPvi
1HzjWXJXDcVCLmUoEiGIjapC+DO+hGfRyV3ghiBLNDC5PdhRaca3xpY1L796Vk1VVWQgyN0uz2Zh
BxNxkv2UKA52QcEUVThyf/RL1WyLY5Uy8BZWbK4oaCLaEzyvIfGm3oNcqoqsT0hDsYdhyU+J/pY9
BCkTFnvlGj+Jod5CMQ+lEWgY0mlfFITnYNzaRhgmmXcyh72H+QlD/5acmazcgyWW8tLKEFeSnyG/
19puo5W6M3S6NeuM8feV7/XpcNRbAABzXGkads0G4TaZ39LiSQpA41hgjjVlgTyt2UwRETJKJIaK
titdgzUKvW2KBMoRH9rD8Go8A9BTM7VHrO2pmxlg7siyRhb7zpqWLIVSr6AC/IlUyvD/pZGZsv+z
rg+6fixa5kbkiln5dDpy1QvV1/IybsQSz61/Iayf0U49kyJleiRARFhCYjQ3Vno2GuRJKi8ayDrg
pj/L4wGw6Ksk6wDkv/TOvSDydyTDVh/aCfvkw5bfp4/GA5POcCVi+ySW0hhewlxcEEiiO6od9o7k
IHtShLh9uG401xLjT2IooykZBdDjiLMjPYIA7j0ytRfJRmiOOxW340MF4kLsuL6iWSGpZhcC0IXV
NGBeMaU7nN9EWQcQefwIhKeznWy6H8Grum2BazU9VKcMI6v/vh37+bNSatQrdVS0RYSag5HdiNz4
Xo/82/XLXXv0S82h0sYgjg0tzXLBjQetN7N+PrSY1DebsHjgE38fC4DXvS5x/RF+6CoV3gkinn2h
QlcljrPEZrK6+NTLD37HCo4Z2kmva0mJ2HFDhnwimTOz1UD31bb/6SwaetmGICOBo9xOzOcARk5I
ImxMu6r2j4aR7nMjc5RAfbx+bSs5ooiKlySrmFPhNbpt5ItapaqgmnJ5HdNaZWxVqW+OyanolA04
Z81aq8zrEte8zlIipfFqqaZCHONwYw5gs3ovo3NUyvfXhazVgT6di9JxvQ1yYyhm8rhJxyO3gYFL
0l7Nw3jcD1CJMD4ZUyCl8cPE41EhknCNTb4VndJNkcxgKOaF8GqwV6pZt0ipe9+NXI8xZficrgIF
865C3UmXGcqxKgRaoQNC0zB4OnXmJlkbahXKUfqnvLkfufPEXPdkyaCM/TCDT1URJ9ASFshqzf6k
YL+2fB538ZtgYZXqBUXJZ2bALH0N0NGh/TgZ+VULT8rJfjVyqiECR4ugyzZWMJqJ1VvRmb/0M5Tv
1/Vxper0SR6l9KWUt2lOglayppZjolzyOK9mTpSvpTyf5FBqPxap3ukz1EIxZ5DkEYSUAMiBGlLq
5J65tEniUirN+SSN0nkNw1lThuEePDJyi4TvV9/KgNfuvf/SEoLXUmVR0DFSR5DqP38ycF4XWR43
KIGWhVXxulUyxwZWfchCBBWHT3AdfhKiUC0jOp27rRQc6okz6/LuP2gDeDFBL8UrIojCPx9ljsJO
1UiRGiPNIO3oN4LXAAKYOde2eh7w2qAhqhm88SUBVvjWT1JMIMrA/sVSCp5StOF1DJdGgHY0dkVg
RxWMU1XuDEbUvx7Y6AIZL1JQ4qGHStSxlxKDQ3GH99Jtchye/kZ4sYOHqjDReXYNm3Ov3+uqa9Zl
TLGQE6s0QciQiBLogzPQX6t3/RSbc8OK11ZvVAexKa/y+HOp0y/sRpJlos9JcCtyN/j7aA6ysy4f
63Qj8tG0vX6aVcu4kEW9LqMtqj4f8PWaTMTE3LEUc3MsH68LWSv5YHADaTT0EOeiVw0ntBKTkBT4
k6fuqb8f92T9DcUtwLZZrNW+tdtTePTVZEhEJZNyWlGGUVGtw+3VoXCTAE2sQp0g5TZc+nT9VGtR
DV4Xj9KEAN9Fp4GikXFcLcPc+jW2yLVnYBY6gfItDAJnGBDpDyzmpLVvBTXH4USU7L40Xrkp5WRO
woSj0ipeD66+BOoBptXX6+daU3BFkRRFFngJ/VfqAudJVjBHhxFcPa7tWejMavYZ4dmqQiiqpGOG
Ai1e4YvRmH0MTtWQER46h4B5acf0aQa+ReQyg6bV74SJG5CPYF4KZYLPhjAriiLoBk0FJScGfE0A
h+3lnbYJUXdsMepLgH4IL037yAJNW9VEAzTFiqYbCnT/s+AezMtZUxso2Sv1tzYBiKZWWsC694yu
ZcDorRWeoYoKj66dIMDeUx+tqhJDUg0MaUsnvTZfOMCH+GbnBY6GQW2SWQpPGsZx4tzMwD7Cuxn2
5mxgtWIo4d9rjyqJii7gu6KcRIKihfHSErmX4nDW3CBNz6jvp6Y86Ax7sqahSxnk3xcyqnYoxEqf
eHcyugcstzWBpWRazsqQvuy1IXYTwVIN2ho4FwQDlOaAeFppUgFmK9waJ3XXWenW33Wgg4pAvCxY
ys1oaTvRZrNQrR5wIZiyyp3Gy3w4I8/sxsyMm7vOd//DV1oIoNRFCtVeyVucrAlv52LHpHZY9cyL
q7vMMS4+UZRLxYQxJtXtduEDluaOhLkLF7fN91Jtirb8HNisHWTyo+lIcSmTCt5EUaq5ghTESWOB
TPJ3wMBgb1SuZmFLOVQE1wfa1M2TwiP+JQT1ITB7twAqAkqQYjVozlUOM8gi/+W1o1GvapJjJZyI
AyVBMFBV0dzs94oDmDKsw7E8KEP7aJjuKdJb3W+hfbPf2z4PjOHw5br6rXmy5Q1SltFoujwLREiI
/OcueG7Fh65gVNWZX4lY54UGTt0wGKhHoL94UHfGfgYJxvuI3EtBdyRgd7VYl0bZioLntCr6P9Ku
tMdtHdn+IgFaqO2rFst2u+Peku7OFyGr9oXapV//Dvu9uZFpPXMmcweYe4EAKZMqsopVp84Z4Xys
0Fc8MTJaUBbfW459VHHVRp7u3d7DrX7/+nbiabdNhqzPFliks28FUPYEyTgQTA96Dk9ktE11wObg
RCwlW1Ft/e24q2OU7a4sLbhimKenKjons+wDsegM4IYWrHDbTTBooQB1DFwx5/Xtkk9jPOCplJ4G
jMxgAJY1uXq0K6BNA9dng1uidEFkk33ntdvopVkY4D5B/Nqr0xEXGfq2okGSzSc0ukv/rIw7AKoa
WsqwEPSXTvVLdQwP/Q4YR3/xwcnsxZ8F+8h8j7s9gJ7WWf4NjI3Fv2pbIxsB5p7Q+oEs63Dozu1n
IO8ZAxVzFC1xi3Ny7j6L4epbhgnQjajqyLh4+Vx8IFGVtyEQkBL5ZtEDHR7J8kNXnDYTXChbPRno
gyMWI80hts1jq/Up7fJUg6X40J2qJ4znOMW9UTsJlqi54av6qr0LdvUaAwywBx6AiMXY3avF1XpC
OinJNHDSIzdAuGF89Dhx4vr91jauLPG0kcUyaU0Hsa+d8TW1A1NztV0MPd/kWLjgOHwbjDv9d3yn
vpoH0VN0I6SiPoyNRa6KoQ2bu9XiAiyqkYwnh2L+0JbJp2HnqjX4fsy3zPC1YnEiIgJPbUCCsbEr
o1z2Q2azVYACg9FncKLP+q6LQFpWQOdN/onhbMtJv9izL+f4tKyQ9le9C83+KIxbqoJJB+7eGY0J
1Q4guHaZJeORkGovZq0KMvat+HRhhLtoMpJk8jzCyOg2J6Y+gnlA/ZMWqDuyLzHw+CS62ba+5XpV
3J0zTZEMRlwYhGLb/9Enf1BF72+fi41AeLEuLu4OfUpRT4CZQm48y/yup6Eo8rFEjrvPWKuQFbU0
nHf+5T0PndVMKRyEBLMfQwxOHp3oNEMjpg4mEUn/xtCLSTBaC7wu/qXrfPci7WRNgm6RhkIaa4iC
V/RuRmKZHkW8K1vvDcwoYl3APDPoAZfA9gTzcjJFRAf95puNTuFrXqKhAF6i8X0ACL7y5H38eT5A
x1iCrvzT7Q+3tVCGVsfhQ/nzeltp3yVQ0/rIn7tDfcbgJuAk8V7e/0WifmGIcxFLDamULEghgO3w
Ckv+rcbt5I5S92tMIDrVp71LWustMjURUH4r8F6Y5i40Wkx0aRlcZ/jBBKhatzxnn7WgelHuxVCn
jaNwYYy7yIZOkpt+Bpoutg49cLtG/yr4ZBvZyoUFLhnLk3q2FhuNjdFFLaV2MHViHiXfeCEOGhuW
W/oGOeCiFKFJBCvjEdD2KIVGbcKuRmunL95nKoA7fmSv3Blfr4wnH6mUooxJjQwpvLeOy46RVtbn
6pNWOpgdPDOiayUI8f96UAObXAdgqwxACRSkkaPe2e8i1NpG1nvxc7g3XwLE8NxOaMj2eexGEK21
lmVXST2o2UR6l1u1HAOwIx1TwLYNOmMu/NDWGJREB4jQHHNMyg57qFHuZVQZ7Memvx/GT509OWnz
PsVQVcYkXKO24BIBId9QuLjHgmGG6oZanGUZwG20JM00flEBN4yLbwL3Yw589ZFWv5S5ySpZxu9U
jY6VEZj7dV4YlDvgCrzqpD3VPgCPbrqfITqYnhTR8OXm91hZ5oJZVfUm2kJwwJD+rM2vZlG5MkA4
vSwaDNw8YStD3F0lZVSCah3Kyco8Pxr6CRqnz0mk/w3s5uKjcxeT0abVpNkfWzl4LL/rP0f3BhhV
8j10mYXPnO2LcLUu7m6KNaqn5senO8ouoyOY9pA8Q8OQ3IkZx7eSHUM1oQBgm6iDXqfnVU+TtGOg
Ipzk5O6jMPlU7qtDtet+2Q+iVGfTO1bmuNOq1ZKW5HMh7yJ9l0XPuQXJG/19MWJfcADYX3R1AFaG
uKNKShICD45wYjwCRTQAUWczMKsKqu4Cb37RLbT91Vb2uANHsLtLm8IedFvc7Eum3kv1hAGsgMwH
aTqPja9a77p+p5YimgzhJ+RO3JwUYxX3+IT0d/TUHTS4i+nrj+FZc1knVjhrzLbu1tZyBw+k0QvS
PNgDB3pQv7CSl/5Jf2TPOePf0Npk5+uWOe78TbEymuHAzJG7WHtAeuI2GJ2za9Bh5kJOlc34ufqO
3OlTaQb3xIgdMj2mHU0hPUgeKJi9mOqmfah8EcXVpkHU5NGLUNB85l/iDdESMySdspOnrxl5jIbZ
/ZujYKE5hTe4rBo8c4uR9w3tdVhgbGGM7Dj52uzNIIcGRbT7i3kLzKf+Mcbtn7lYlVoRZFZsElyN
P0mi7vmmO6wMcImV1Q6KPHUGCjTx5zEMXYk0jmRqQU4TpxkPt/du++P8sxqeqGXJ6wELQp0rS0sM
oH9BUBV9nc3T9Gc9PMg4jpUuIQsabowZA8EFuROL0ekTBtZ824teb69oM2quzHEXcGuV2hirGHKs
1Jdkaby4b1wjFB6jzXt+ZYatepV/jESyNEmFz1F/8MBw5SnQpzt3+9aTdxhYc3O3eE6E42pbzY21
9/H8kF1TDUvKXH14MwLddhi+It4Rxzg3v61ndVd4YvqzrQrXhVHu/k0We5HCHFtKMCitnNrAftKe
yJkN2NeB9iAdRMhckVdyF7CWTb3W9lilOqmuDPWvqpEE8VPkJtylOxI7pW2LNbVNB4FOuf3S0Tl3
5ildnNsOKfIU7sJoSD0OWon0yuxDlsTPxaGcvSQKY3eOllawru1guXJM7vqgTdsldYaxGiYrUz0x
es8OudzwjbVdc1dUphOsjn+OlT1eJMMETIrdxb4xjA/xAqBxNBWLW4+TqMW7XSj4szr+bTbXE62l
EqtjQDP0Qz9IfsEqIZbiEjgITwOZh31NkgGcEnoEXQ6G/qompwja1IfcMfR5QRSHeRfPFGU7RHD/
821sfV6GQSs+lli/hL58Z3rQh4Su2eImT9MpiZwmccJ7G5IZxM1P42P3BkEf5Uf6gHoU2K4yN3qZ
jv17cWpyJ32KwLcXqR5FKwh9DGzVj9EzfcxEo46E61cEjBJtGzvaq3vRbCfMprFzlUipW8R0b+TQ
9R1K7/ah2mpBre8kk/2OlZ0oyRQtKoA6yN9I8wTpMhQhoCNs+/pXOrzO4ESOXMY1IuyHbt1NgBIb
oFHBxPAVoKiRCRBpyUc4w6OzdyYJMHrTZSXA0cCwqTDx3vIHzTAJvB6l3ytUEUmNudDSgVHc4knh
x+fFOEoQKhnd4leI0mO6Tx/TzAerZwNqyp+Cfd4oeBor63wDwBqHqSdhou0KyTgZMXTijKg+WFP7
nI/ZnULSwqns9LGO8fLPY1N1dAzB3P4N2zv+zwbwolFjGqtlynKUeiwfZhLdq3H8X5rgkoZRz3Mr
Sid5V0axr2hH244FDstueT7JX+8jly+UZJbzOV7wLszBChZRN4TYlkF9oDyOevqTmpbAoMBtbLar
qwOiWX1BkxbgZqklPiToH81K+dQVE3Fo0pxaEu1ufyUWV64WaEHXW7bBt3ZNOTK34DBqLGOHwDbu
YgCwdoM6N95OSdAMGyst21PFrvZgWFwES92MCph+/sc2F2JJPCbhooaAfDTKPo7NMxnqhzbLD8lS
p44yWL+H0Pyt9ACVVbIAs7Z14a1tc/G2wssj68APtTOTbG/K4ylJdS/pW0EWsfn+/mPHlFlPcPU9
0wzzvWMbmTsI1KGgFlVHWy38YUGVvDPuczv6PWTG13HuSzfOm9ZR9P7rXOTfb3/lTTf+Z6fRnbv8
FXSs8jJUe4T78AhtEjebxl1qfS0kcp+Suyk1Ra+HzftnZZA7mYtetTHIUxm1E2vEA8vzHO6ZRl6y
E/UGtlKZ9Q5zR3SIQp32uOZ2Q9q6vRK6cjj4WXMOOwF772ZCvbbEnc1cNaKmKWGJBPkLawVQN7mn
b/JOA3Yi8cJPokfrbSe9GoORuqiNEZdNtAPiLwmQy14rYeJySnvBe1JkiO3xykunrhr0gg7aDqrp
ft09JzKWFg+iwyAyw2XvlTHKyWgA6ve/jKatW3zGjIPPNGhHkPNXsWN71ett1988geCmsk24owpG
Sc7oqMdaMqPKsat+jz7O4dHSMFTR+B2mB8Fv0YpKiVtnDUANxH1Tt1kX/HIvJRPkOQrF/CrYorwo
W2Jnmu1TG9fHugihvTM40KX9LVjkVtgwQUwIPhQN7L58y3Ec4jZO0RrYhfMhTSDEt3hpCnKzCSCm
EhJlzhyDFTdgRUbx1M/WzCKA7TYIBmVZuZ4cyOUB7ARMi4/JZMn+dOhdI6DLB+rM8JJfjT/54zk7
f5t39VP5KFIs2DyYa/uc+5JqmReypExKZPKMb5g9KsCUC3TdkZX+AFv9Jcwnty64tUnOqzqLotLI
JH/nowHoYHgAw78nQfe9dkXL2zg1pm2pmq0yUjCA1C8dKi6isk9Cau0wu4v2zRlsng7pJ8Hh3PqI
MGOrBkEDSQO9zqWZpldH0lcAxAxv9WE4MA2N4n4+I3Ws952f7ll3BjXjg3bID/oL9AUFdxBbBpeJ
XNjnPiLVG7DRDD00NKBW0gfQFjoydIxoN7fuA0v+GJVAYwFHhjuf3TiHEcpmUPJ5Bok41LlCTz0w
W+xoCIvSLNBxq7qwxsUMVa+Gzo6gOK+dm9N0WMCnXO7zbzqUIJi4ze1rgG3RlTEQlxD4ikWuyPiS
RE0bacInRD/FzUFlMzdvevHdSgV591a1ArN3Op5MqNyiPcPtYd0XyhyOMMSY9UEc50PKzQ93bKCr
dvs70WNqwzXYqJ+KarRpyFeUf7Q1m1xbYA7MiX5EqZ8oxI/i0zC96uMhX0DTIRoVZt+F30qFVaUZ
kZat8fB4JQLKJ6QtVFCq0WnTz9lgCA7cpgWg3IDcQL9H5eNEqdSzOmsz2OVzBMH2rNBft71hCx2C
Uac/Fjjf06IFHG4Ks3CYg2GXq9APHn3Vxwgyxk6BLoAsR50d+oNxJwu16TYiEowzhJ1ugYqVHwqp
hnRoeuaLqvm2gJ8fT09bubeXJ00Ruf3mTgJVR0wdLXfN5O7iosKLqWOgwXkonVD7XUO/+/ZWblzB
IGkCybwNn8DkGncFN200LYoCBkN0MfQ7EPnEnkni/qUE2mh329TmVyOYsgb+UUdVgg/ltOvVLomB
Var8Hr2ewseXsv3cw9Q/algMwJ3fYyD6uXRFHCYbmYsN2lxdxyoYIRG3j6QspSRabKhrUhTNkqIE
IQbUL0H9gRZsnzxKxfCOR4pgb0VW2Z+vcs+5KEIFL3nMercdCIzOpdIhbcq/QrvQydXoybZt7/YW
b/jLxTq5rzmNY6JmkYR1duEPeazOSyUaiVI33H9tg5/HNwdKyRAzcnloH4Zz9qVqAH1UdK9fvsgt
Kv/d11wOZvmkR5YnA7XVS4arG/d6+KCYHfgroRAi6U4R/7Sa8uc0dE40TF7RHw2C/yT2s5JP700o
wohvbo2NVz6bhQO9KvdQBNVeQeISQXhuZLt2pKnD8EVLwzq4/Qk2IhVm7f7YYWFz9dENY0ntVA+R
MWqR00M6WktNjwDQOFmp4Gtv0b5d2OKCVVrWNFOZLVNPYo/O6pLvSdoqh7gwaOTlSS8BLbPoZXnQ
dX36rEsUT/W2y9qXXqnIXQUanN6x5Tj5MaFo9oT5dunHOGn0c4deeuPoQ5nWTjjVeMPLUjR/Tce6
85JiDh17yEjoKFMBXWJIab1aKunebu+k6IuxP1/tZG2FuW4noD21jOYehOm7nkB9+baNrQT7Ygu5
3DCuojGjtNJ2OeCtUld4tLR3pdTOeyUJS0eZY3QFx69WKhU+tawvtBxem2j6pufp72VQRVO8G0Bq
Nomh4HkFVmNkBNya9U62aLuQ3TSDbEnSfMug7jIAZ9Ud8Q5xqmzZzdFXqgkguNdhALSy4IRDqDF0
DCNxngQe8zpTDCncNX2DTiUlpkvjYnAkdaK+YMuv14i80WLHEF3P6/iZdZBdKKocVEuUhG8Zxs0O
0aR0+zAb2ve+KkLHqkD+MlR6iHujn4JQLQ3BKb32rYvf8FHAW/mWWS+WSepI2gG450QWnP7n7VWK
DHDXzSQtWmHnVNoNgGLJ2dOofP7vDHD3TLeYE+hXGmmnNS8mSFfAKSM4G9c3GfYIU8Oyhs9vXQ2m
6o0kybWFJYSD7lfZzzHEoElVuDURUZRsNE8uTXFHvVGtOpTiTkIlwwo0rymdWnGHfscahWSX+2Hq
ti/pMXQ1zfuLbVwtkjv/odTIYxdiG/HS9sZoyTytTXuBy19n+ZfLYzu98raIYmBhKGGkaTPISMpN
uhuT6JOt2T/TUToquQXldV19AtGNCBy4MV58aZtLfZJybvVugu3Wh/INcAHpmYHNVE++E9Hes726
fFkwU+w9j16UQXgKggJzvalKmKkCuqpEc3rrgPEegVuKrHCOTyHkNiQUblmEr5EcKFRzWqhy3naL
jS+GZhregJjKRhrGp8Vdp0GOHZ1d5PjPRftEtbtY/a2090wRD3EJgvC37V2nirjv/9jju9Zz1xhm
Vo/STqkfQwggWPOnXHpQl8SxC82dYlEZe2MTL+xx19OA+ShjaHtp11mHYfrZgaqxTUQpl8gI96V0
y5ipHcJIJtduig4EjU9N8xeH62IpXOjqqrLoqIpPlRfmj4pUQZ8pP9S5+CKDKR33cJDoJrhHlf88
gigY6cbLCZo+lsY/KbRJokMBaqqdorWm3/YTVEfg7ALsNzud3JG6sMI9IZSyKxWd+UXdHOoocjH3
7izIu3sD01zjIPDCjaB1YY3PPkhdlkRrEVOSp0H5pkci+eeNkLI2wL8deuhvaHaJ5ZT28KWVtPp+
aSFPGNaZFxuViKJMsHl8yk8TKC61LEQWLcGwq5S3uwwDMw+VZBhenWXK/dBMkWDYVrREzulnhpBG
WQx3PUAQWvQ9MYnbxG+hUH5SZIjz+7RLdWWg2MsKcFsb7ywzfJtivGlqKnCLzXOMJirU9aBDp/BV
CCkKoz6Dw4NB7EwAAs3oi6EJCm9bq9EVJBnghzAwb8Z+wypE5pSmVBpZBqBj4gcswdTOHT3U3Wn+
z2tuGMlVFcwxySjgXJGMJlEydNqkSzu5+6FX4AUngRruykFyphHamOablIi0RLYO1tok5xSa3cbh
qIFdVO7TkzSN+6odnm5HEJEJzh1MaZSqslqk3Vx173XYuE0EgsPbNrY+0noZ7DesPpKu9HEWyXAE
NVt8WW3umqzbD63sGNOyu21KtBzOH6xoymhDTOxY/dDTr3n5/fbfL1oK+/PVUswuCQmoO7CUMrDb
HPlY4o5Nu0vx7//OEpeAlck0x3GOlYQK9bMIFAK57UQoDqRE82+b2jqo6+/DRYtuIKWp2vg+eSP7
MfQl7GVX9/VfLQi1QsAbkOXxg7BFQaN4sCBC1TH4ywTaDzn8hNGXQNJGUbK30dNgh/WPMW5JkWQk
aUws3AtT5HV5HqSSSs6UWr/acMJcfw/W117PPzdTiXJLJi1OWg1Pfar/x3sL9VD0AzCLCGJiVGM5
uINWlpNkJWUeJJPyuyHhwRpApKgOmSCvuMaOcIa41Cyz9JwWFP5i5ekZ/LMHqww9feydRI7Q7HyS
l/7YWrU/WiIM8Va8XO81F/5jZMKLLENUSQNhzoxay1Qu+zb8HI+1GxcCuvXbxmwePlIldraoIxiB
Mq31WzU6JNB8idL7EFKVRiaMltv3yb/8yOZxIvIYRhLYUKGcJiWvJIwPIXjE/uL0oQ2P1wLezGiw
XF4prW51mlIbuLLmZhen6kOzZL/KQhIBMjd6VDgTK0Pc3aXS0ZSyGEpmoyudk33m1wAWBtNx8ju3
oZBPFX2rzctyZZC7wsasGEjfQuILY7Fel2VBId2Xpu7M/a/bW7j1DAIvFUpReEVqV4xJTTyodVLA
UAPESyn1Trd8t7LKiRfVtdqHahZEgY9Ty+fXa4NcRJtkaEWlBbYyPVSfwvvmFEPD5klxIh90dnLv
YOb4W/cF9c72XLq2F37zbi9488ZeLZjzmQLMUEPGRBol6HLU9g911PfDuP/vjHD+MtdqPEJz0txl
uCPb8thMxO0BubltZauIo6z3kvOSDA8beS6xlx2YMC2wpN5Pe/1T52iBvFMwklo8oJDzJGQD395C
C7NlpokeFl8yhWRxnqQUuOghSw5htZy0nJ70uNkJlscSKN5VQF2GBBXfCyAYbnlK3NepNXQ4dUfz
TfH0O6aeARqd2nCYbrYlyOeulgXGOdsE+RwBSYkM/OLlbWKXljUW6hgHVg34OrJutXkcFNHw8nV8
/TDDKCZYwdnkn7GTHGVJP5VxkPVTFgBE0f2MSiX0JL2WHxDn5aAYqb5P2yR17RI0BiFSwF1tjPoZ
tJr66+1N3l70n1/DR3v0wscwwaIbC4znU+vM4bdORFbIPtTFh0T3B2raKLGjpXqtOpaOk1qC1wk7
a9LftVm+TUbyI+/Mz2Ud7tpRF9wxV5cnMwcBFKYou6HGlTWVkZeqHgfRUo3nKOuNgCRtuW/KfvTy
3BQ5qnYV6j4M4mOCln9Du6qqqUlDU4X6TyQvp2zpGq+O7OnZWHp6r6e9/JCWHcinlRaMdMpoh7Kn
lXN1rJUSCmxpRA5WnUGKU+umg9KQ6AfN6/FUlKQOrHYqQII4NPOuzUqlcqrQNAJcYs271ijlqS3I
5MjpYDuy3uu/86LACMsAZNdvcK5njRtSpXLHSGncvJDRsofU7m7Me9O57UYbWw4KZdOwVGSoeLVy
Z8ecxrlOqyYLlCX1MX3iQJXJmZXXgraCW2HDl9aW+D7CNEYzoHJpFiBBS9y8LP3BmhdnyXBoVQWy
2G3dRcHt1W183wubXIKo9xKgD0MLm035ZFtV5oy0F2RnGwcRXSgF9S0EYtA2sz9fPY9kdaRylndZ
kJqGA4tuS34pluzfXslVuMcjfG2FfceVlUIdatWmfRZEbSI/dpYEEkqk9ftEqdP9MKv63dhN38O4
LZ9vG95cnm2CzkYBkw8u80vDDQaSTBPcw0HZ6p4tEze1lbsksQV+uGUGbF0gTQTdFOAHLKSs1gdN
I3Nu8ywPQr1+WghMGJhKThRB5N1yQoBEQMcC0qdrrpShtrIwJkkeICl17PC7gSJ1p+/7uQ7mKBZ4
/NY3Q83TAHjIwggtPz05T7VlVyaM2bnVOuOSR440ItedwXcgt78rJXnNSSzqEG2d6LVV9XInk3yZ
R73F60snUIbIE3/GlPA0OpbVCF63G98M7SANeE88EsgVeKlvJyuGjnkU2EVmA4E14MEOQk1PVf3b
Pnj91fB+hgPqBiRs8S/OOSqattCAGZLAWgKjfq6GxG0wxUP0k6KKdKOv29xgQkUSAboB+LsC5tfL
/aNlBLVsG8YYPT8A3g6UBYF/iXeMmBrSsgpj0RGS+FzfVLAKdU82969oV0KUoz73GimrBDp0H3PQ
buITSAGYzgiKt9KHgmLtWCK45/XziK31j1W+l6JNEc2KFFY7T3Zl4IsyAlg0A3nKpy7AKXm5/SE1
Fk4uEwqFhVpEHJC8AsrKhRulkXAlpzQJ4mghOsSPdRTqpwUyW2q6+ABKFE6hj8rRwgCiU7Y4/4Xd
UXcwWsNN6mFyS9bhN0OT7AhtdC9VS/qAyfLpIZzBx2+aml8VzYtshJoXlTE4bUYDE75lmz63qqkE
pMoN1qmPHOitya6GkZKm6sCoXtPeyU0DcgxtT/1cAvFvpfeQVW0p3lNqQWa31+bpsxFahuCG3Ugs
LzaF/woLBogMqsHjGggwKl7i1/kjE4Rf/NTPqkMiKvYLDXIujkA4NjQcmYuP4KZq3ezXAEcD6SXU
7UTY+y3PBnDTsAy0PFEo5IyNhrk0VWTjJdwMd1EWepbdPN12q+uLFtFxZYK78pamB7xWlrJA66CA
1UBIUUMDKG0hTJJOLhmju96uBJff9RsOZ8fCAwcSFLgprmh+9QjYuTa3EPdPswtlkp662TfZB6nG
O32r8h19iffGXfpV1Dre2E/I1YIpWVFtAPT4Vo1CwN6k5UUexNS6N6f4XglF9+11J/yysMZTGPd9
Ubf1vCAam2S8t4d6BudqhrnTCGcFhGOZV6ilhems3vYjC2UbQ+rt56WORZjLjcWuS4kfOMlVWqBG
5VhlhpwHkdRM3yyjnJy5zoRmti79CzvcvTRnqVamDWqnA2bu/Kg7seF8M8JlqJqfZ6/4WXhZ7f3H
pKiX26xyfmtpgz7XDVbXELB5GGSvzWUQL8nZ7ESz5YKN/GCPWm2kVloSbRKUSqPOdvFOdTBW5Nw+
hdfpwGXZl/2ElYlRDuNuHuA0czidmzhyC1v6jnLlt//ODPsZKzME3TywIKp5QMhjEXfO0J1UPfFu
G7kma+A+DZdvA9815kOHT6OfIxXDu8mx2dtP4Ul57HzwoleH0p/36IPdNiv6SiwRWq0tkdPFDu0R
5242nbLvnCJ/uW1hK+SvPZ3n/02XMgdVM0qvTNl0Srxx2kMaxev86KGOgOE4inmcNtK3C5P84VoQ
b+N8wiE2qgCR1J9sPOcr9Y7oE6RiJ8HNfJ0AX/ihxrUfmhn/YDQCbeXmADXGJ2WGXqEEUQ8q6gJc
10SZl4BJEuUnGSMXfGJalloX24mZI3/CiP/oNzF02D8mnpLAvqexJ/8IncqrP72nznCPiXbBUjf9
xUJSjH+wxfwLw1zoaCl1EQXlkPtDnaGW8PO2v2we6pUF7ooqJn2IKOjggsXcj1GC+dQg1ARjuFuh
FOIUf5ahXbq9Qk3dkuasCOo3tXEApWjd5BEZybvRQ6wT/JwuxN/vxIM5m4tDa5ul+QCQ8vMdI5vL
wUhJHmRUCWxp/K5F41Gt29fbe7jpkBiLU01MkcAKd6rrfjIWbWKnuiveSEnPYyFh8CKM7tROEik+
brrEyhhXF6RSmQIIXEYBUILELxcItJjZ/H57RVsZpMqUF/+1JO5Id1NeVYj2UOz+X50gJtsDat0e
8jlu5cW+aISK/X3cu2FlD0jYSw+RmqrRSQd7ypDSXVkUbiE1jqJ+G2QMAsltBcXOAkDYrvyLGxnm
UPnAZAnQFpxr1nWmArmk5UHfzk+SVd31nSRAMm+5BySmNQ1iH5Cf4fttDTQBmMIZTEjJeyFb79og
R56Z1neLVItwCZtfbm2NO9Bd0WG+P4a1/ABNM/VbDr3zBLQjwJAsn8WkyFsfTvtQ8cFMIWTNOEdB
HtnGs2rngVT2D5PxI1NHyGY+6uROwxDJ0CuOHpEHgXdu7iiqSBaEQS2cN+7AyXM7IzsPEbzxmCZu
7KKe+TgGkKkOiKe+gQcPuclONIG0vbVQd1VQ+8fn5AfilnBc0ogaScDYsgw392KAc9lY8yk/5i5K
MIJlspcTfyjQ7fjHHrsKVtnCpLVNPMoKMqFgODGtrsYfvRAtltIV1ic2t3Rli8u6wBOUUryzWaRr
v0SLk7UPrQ3+xyxgwGOjQrs96Ht/scHnI5yzZT55a6Hsx60W2oakD7MMxuUjo4gDoz+T4ZnAbUzf
63vRA2szRVrvK+c+EVWHEiev+FcFyNWQZe6Hj/IPfR5fRRP+or3lruyqSNtlrrC8GczFszR7YVF7
ZkXcOhRNFGweR9DqQ1ALYxOAZ1zupFRn0G6PIkj6QNWoDwqInZjHLhC5y+aKmMqZjCOIFjV36qOS
RkSqpTjoiLqPQ9PNSOyOhu1NSS4ov29/rT+2+HRPnWkmYz4BCVfszG7xVO4qV49A4W+A81363QQi
d9yKsEj4UKtGxoKIwLlHo7F2TgeDMthzM2uP8oPgZG9tH6qqiAcQikZzijtscdMZTd8mqM9MfmTb
b6UMltzB9BLNED3aNh86hNXcDR3TwleIRTMiGMFi26fqjul1Xs1Y6SzMzisDHgX6b2SvLqBEoyBz
3fxsa7uc04dWTusJDGRB23zoQZY7+2k4NndMXXi6/zeY8LZuy7VBzicVLcf4fAOD49F2QMiO0XbC
KMj89CjKVrY8ZGXK4rIVaKxU5qDB/cfl3NhkP/bLXnD3b6Wu6JNi8hqFd0Q5zkX6WEqaMsNqyreZ
MYwpXrmT/IXcY3QOZLJef2gCzf4iWhn7KvxNzCStUDNGMqtcFfMGTB8NETzTViNHnwwHuoZu87Bo
lWs176mmCyDCmzF1bZBLV+qiqotGxjrnYNoxvYPmu/JogACtgEijKoAlbX631eq4ZG+cBzM1Wxir
IfRmRW7ZidhPtj4boij6C6zUf/VgxF/e6EVUwAnbJx0M5TGqCnJ+uO0cIiNcXmA3bUUgLl0ES1Fh
kOAoDZ8nKkhaP0qAvCdAahLyBmBU06CafBlJljSc0UbJksCc086RKeQNQL3rKPaSuNpCvtIinxyD
xN+bWVVdSe9f+7B4rtP5YSrnT5QkHpAaP4xUcgZJBCzf+o7r38bdLQBcVqpE0wIPrgTF+7vIFl1f
W1sMfQemqAZ2F0CxL1c/ZVpSo39XBOUyOXF9yLNnU3u8/Rk3r0imJotQAM24KwmJWrI6fcg+8pDR
L39iCHynak7tK275VO2iXSRqDGzFnbVB9uerPCvLJSOUgBEKIBcYuu2Qe+PSfzLs3K+X+fPt1W3d
JGtb3A4C89DKcz9FQTppsdMR7TwoxFHz8iEGLTRFBZaKMoXtj/ZnPzm3gAKVXSsKltf1Tn0g/rQf
TIxRv3ZOUkGHWENFTw/3Q3QUlWk2b7H1YrnYk3VaBQFGpuH4XL/EbuUa71rQnxrk6rGQ3GTT+/+4
DQ+00LS4A6FaimUqTxiVAhhWSOXJLsKrw78ywaWRpIvGEn021kDC6EaypwEEb5zq1J4QDf4NNU7B
l/vY35VjSlk+quOE/cuR7ut7SaJOMgtutM1tw7g7YE74n8r3VZZMJ0lPYji/dJaLJ3lOBFnd9pW5
ssDFMjzrjcG08GFI0BzokRF+lrWfKZ51nj0GjOvvqtjNTCeMHNEkx2aNDVkyYHKodl3LQ3RjqLYl
QeSZa1eeneVEI4e6FbQ8Xe2e6r70dQYrMJOlTKvd7aO+7f4r21xAAki8LqcMB48ExuwQv4K7qM/a
UXcHyIeJlsoO05VzrqwxZ1o5SxTLUDfpYA2olgn9omTBhOBYY1520UK3CMOfstxr+zqexnM4lclf
RF/AK4EOt6A2itntS/MNnc0hMuokMMxPVD6riHBS9Ov2jm766h8bOpdg0qy30irF+VPV+1mxXL0b
/dsWtoPPygR3xHOMWUJIGiaANvKaF8Ntf4E9LEXno38B0d2uEF0q22sCUSpGBBnEkgsIVUOyRmkY
yAPQ21zrXVkTAVb+n0X9scFFAN0Y5hmshEmQfJlQGGqDhPl/+6Y/Tn7pl4Esi5457ExfOaPJ6INA
cWlfEWolRKc12BHwpR5n939I+7LmuHGl2V/ECIIr+MqlqdZuy5ItvTA8tsV93/nrb8LnfMdsNKJx
rZmIeZhxhKsBFgqFqqxMem15EwCjEKFxwu66qz3Z21R81Hb2uCvcjqolBo6e1aAwBqkxxU9X+8II
YzrDLR9kNa/fLcqz9VETCQFq9OcSHRgzwZCYObKbAPwdjgu29hflAHE7zQNSPDsMV9pTOd9MAZMo
yFUXkxjvsutVeDvgoQypFhy4c5UCKFOpKYGrmgQPkiq5y7flrl82Sf4gyo6AzmFYex2fky9l5kvr
aNm4IeM1Udxrle/FZnrr0gXT0MnU7ERLopaNFwK4m86ZitGOduYS5Pshqg1Ho9deaT28Q6Fc0nk5
P3MU9xEjRMS9B+Uw7syhCNbNvTGnIYlbHzN31IklceQ8zTu1wJ04cCDq9TiqeKfOia+VNGzaa7sC
KVn+vNVJUAHhJAlc51t3apGLv2AzHmuwlKThlB+qoxZsV81N11xnXzfUC8lz/wjlAqDhJOsUIAhO
zPJDT1GnYXCawjv+D1MT5/e2N6Eg+4CWyGG+avwp/ev36qlNLkY7o2Vh+I+mYZ3aR6t0wFpjSDxE
UB86tcElLdZEzWmc1v8UQ5tH8NLfz9Adsb1oCIeXAjlzvLoyOtdzMUdESlBfocYAAk0TkeX0Es3b
ZjWmAqX00XTbBlKHYCAOrUfcCBhxSbWDAu7O9ghaIh0cesoMJm9XWhoTxLbTH8HF0kKb0jlt8CP+
w18LiD10m6tD+au7ZWKIKmOYbG7AINq5NvX0F/ySDDRP/mWHFp5RXQcBDAWD6ZlGe7f2fRuPJAlX
J/PytfWAv71s4ZxtjO32HxN8CdUc1RhEFTChoiBs3ejR3UKvQFDvJwfbs4F8Q0+7ftWKg4JurNcg
wZdVPEWHFiKCkM3UUFTC5OXp9yYRhWTWOGQhVDK+UXUACqf52XTKi2Slos2EUCJavkj+8Hrn/KpK
SVJG8cIyUUf3TCgGtuAlzqAx3vtz6mJoo1t8Td7BkNnlXAmaa/o4tLCrXK1e119VUCYCXixUAPYc
vfi19qvw74F3QKft1soF93YbnMiuEJEmarlVDlrpWZbe/K73nV7/zAbkcyFAiZIg32lzttmhZYoj
0tRotekgt/4B7YAKiELUIK1b1qIhAdOxzm6yT3rQeWbmdjLiFqHz2LaJqSbL1s8g6nNLx4hWZRYa
5vBsJGCfGpunIZZpg8vMcN8wM4qyGac4C3G5TFBkABC107JfakKfJV4qtATaJ6hqosOAe/n0NHTU
3IyuKDLUIc3tprXruHaNLivfl56UYZvUqld2BQ2qbtJd1n7xukZtb5K06R+b1kyCybnH48R1ximX
vG6ADz7LaPHJdz+OuxAICGIN0JkjWBj2cGsOVhXGa5sFa9em3rRsNrDE+hi/q7HRoyHYD9DBAvF4
9ZZpIPWbFMxnlVFXHFutS65WCsmxridfpmpMvIoiJVgAF4I401B4dQE5kgXaoge9qpHcte/13D7R
tftalqBlM6ZHU5tUL491Cv6c+qF3OtXVy/xQzurNaINMsExSv1UT/YsZr1UAoaurtXfwm0GVlAC1
qG1gnFom6DHqJTCFmI/5okGJ1s/MyXSdvBnceVbuozoFMG8Jlqm46pOZ+HGy3pSFeVuqSQapLxWU
uNYIVWETB3urbMcHM9cz0JNHp2/oAdBTKAwubRJA1zPQoi7oneazA7K2agFY3kycV6W177s4frCm
4qtjzqABrUrDh/rRHGA467Vetu4YjfRnpOCvSmuzuu3mZxIvgTpMgV79WPr4xuj1DE7SQfiV5pAG
hs76Yaydb9pa+HW8tQe7IeUdGVBhwCT2rQZJ5m7Yvl32XJHjMlg3qwiDBZrvgMeVEjftCjw5dC/c
GF3MAQPmigycxy4DPujsrbBgu3vg21XljIra5uGmg4iOxO6g/0MWwuCongLCyHS0gjiT0L6x033J
KFv6zihaqtk6a1jaWP/Ky/vBSD0NNqNaJroluir2q+PCTL91OMImJrLwmvHW/rUZXi5/JMErGCOZ
u6/EXQyzUUa6NWH/mLD7/LmCLvBn3POMt/eux2T5QdY1krkF9wjQO2uw0fbIQ5B61V41q9+3pb+f
2VDdv1wal0eMcU+hrojNU8Dp6LgVqrx1OGc+OtBMVYbxLcvKTcLM/892Yo7u1DOy2bYjzcZ2qtdz
4S63BkTW42s2LZL2KOupgGPIbF72EXTYT022zZxvpKnycLQZS2XZfpuUVJHULmRGuEDfacrSGwDb
hhiwB64rx6hGWydfL38xkWtg9hA3BibMrHOkAB2GvDbhGoZ5o1jOU5+DMT4af1y2InqF7qzwCW5Z
UisvO9TkRqRBQ/Fcgr1mXTBckj93SexaxUcO8f6SZAX0XbQYMEKUj12TAZSQX0VK6UOLR+Lros+z
N8H+fGeiaYYU1ccpCVPq3NGt/t625vPfbxu6e6BvBlUDSOq4QFFZxppvmQ4TCrmO2h80Gb1mTP0E
k2zGMLtN+fmyQZE3QEKccUX/hoNy2xbhl+BONpLQcNLYS+t6C5ICydamq7LChCie701x2+dA6hj0
U2MW5lHha8txUFW/jI5tK3Fw0WUFIBpGAB1GCMUjbuZVaSJzXrKQou3rZrrVhqQri2s1MhK8KBXF
CBVSEHfEUNMNsZbpcHlLhevc2edO8RwhAwMLaxZaY3+vWOCMtIjXq/RnFZUylxQWC/aL5b7fhNRt
MPsIULAEki+br+BBwCbZDN/uIY0AvlI9KHK/BSub5DQwV+SvZ/goqxzbrPzJuepkjRQcfVjmHEGY
GEJrxjwcsvFAevB9jrIXs+js7a1xF5qTj6uir1sWxs3yOI/ZG+kbSb4hPAq7BXE32RYVjVEmMNEa
bWDHGAZ3xuGKRIBEX3YQ8Uf7nyU8GE8DSUIHg4JBFmgVTzcC1fb79b/alNWV2nyC9JwJUF/yS2ZY
tELUNH5Dj4Cn4t+ODeSWbQWatmFefG2zl0i5a8YPbCIq07qJdh60WHj92qSzu7JtnSy0M9UlVPOM
vgiqwg4ub6HI+XZmeKG12SAbWKoUvNccrTnU9kwD0ymPEdHCpoQayCQXUxQda0RJPHdRHgMdMXfS
hjVrMYaFefA+iMItudf9HhJaIe5RwDFNcmekbnsAu4ccNC/yfQz9ot6PZyCgLFzu0dMEFdYZn63d
wG+QwE4ro9OVmeBilgIGnSEpYYKiU2/QDDyOkrKm6IuhzWRBmEDE5b8VS4QacYOcDXxjYDXOVle1
8q/6vPijquV4UQyWxElE7s74SaC2jQfSGWwwUcdesVvkbE3aJ27aKBg/tewX0mpEcqIFvgENN8Cz
MEys4VxxsTBL9VIzSgOFnwVyZmTCyJzhzgQSmAaR3C6CRZ2Y4gJhU3WWBewGKtATqjuT817G5FUt
t78/xzCDbgiSEAsEIexn7HKdUk8XO6pNvCu7/qZWl6eCkY6v15ePscDtTqywfd1ZacvS0pQJi4nU
9gqwlEClErcTWkAmAHAS+NHO4F8RWOIxyx4XYW8Pz9BDfdcQJi4vQvBFbAzko/vMRkTPcFlVF4PZ
rVpRkVO7n/aqzF+jWBtv1zYt/H9nifv2uQbuc2LOGOztD8lmeDm9w/tf4suCgwpyFoxmG6aJHErj
vrw+kMWZWOGUdNBC1e8mq/PImB5W6wisnsSYcO8YNwQ0X2xyptqVkcSG0JKKqFDcz/SlTm4j+/Xy
ponWQ1AsxVQCE+jh47ZjO5mWqfAxpa5vV4hIFqR3++VgddohGipJg0jQDkYevTPHHHLn0k3eTVTd
YA6FbQ2gj/Ta8uvbBXyhHlNYlYmHCPzbJhrYDqHmTuDhXNKiKb3SpgqSlnyO6+cerO4Hiw7VB1wc
L0U0nTF6h0ELLr4lPeo+GTRJwsYAuVQCPcGxCrq2k2BPhYvBwDrKgiAHOuv3Ymz9v7FtNvXjUkRe
EesvH/AGKNHiMtUN6wx8rRSorE+RhbuU1ee3ijw1VIMQEFVAOqQrN0shg0CIXBwEDDAGHRuIDnFf
SDHTca4cglF5CnYzlX4pqvqlqjrJJxLuHZAc8HIw1OLdc+p3OTRvjawywRhbbkiAbFr6VYyZ1svb
J7KCuUHADrAe8HVwwWGgHcQEoVcTJuxKdez6OYE062Ubgll4zDDsjHC3woYHTV5QGIlN8zA1uqv0
tT8rLcbfU+3eprMOtIr5Y+j7OOjs7Nc0feC1gY4YpqcwHIaEi8+4Kq0BSVIJCp6ZgLJb78OhkWk/
skVwz6cTE9rp98IAyhjVNCsAvvmZ2SGIoEKz+gfgAO/yborcb78ULm0F9Y7qRFqahWYMIIxRdt6k
z0hQJny/y5aEvoFwChAystUzUjjok6wZVeCBndMubtaOozslhqyyKbKCaTobEHywM6FjfbpvTl92
m5PbeeioHWr5U52/ZqSwJemP2AoKWMj4oa/Iq4TZCZnrpkPagGgeTLrpJfYi6QGLPgyKLv8zwX7C
7qLAuEmNsX2QxiZL9i3pus/lCE6CJa6u/v6zgMEHdB1oZTPFgFM7RQ3+NxBY40XWUi/p/onWp8sG
RJ7MhAsBwMPEIdTpTg0sRTwskzpiVqyAfnBdIO0dWvo+qs7rYDmfLxsT7hr61ozvmwmAcJ8f2Bm6
GPNchKW+Ymo5mm5ju3pfMt2QeLPMEBeEUrRqRjp36I/Pwx0e1Y92v1xXtSa58ljKxocBUDljNIHY
oJr73TnYeUFlqW1L2hxmaHmnJIDZ9jQCZnK2Hroxxsxynj85IAG/vIvCT7azyvneqmxW3VFwf6lG
u/l5hwZaVL8VLX1ybBm1icwW98XMeKZDUfeo3ExTEljpNB/J4NiejgMQFHHxgZcLQGl/dpT7cHjl
jS3ad+AAS8HtoySflMr8BqjDR67CvR3O7ZMqcRS9x5dbp8Jr6fOGEtjlr8T+hjPf0HGokI6Dv47P
HIgTz6SkYHFA6etYg3fJnTvnaBjDXZ6iOqXa0Y/LBoWfCryeCN4aJPAMrtCQRJnV4lbNwlKtA0df
3SwzXexeCUbpy5aE8XVnSTuNGdUQOWsfg7lEV9v0ajKc9Tqx1jq4bIWFtrMN3Fnh7j7wdM5a6rTo
CVQVVO1WELH0qvpqp9pzSdJP85JfDdPUocKuyLC1sq3kTliiOu2aDloWqtHwj5q8a0rpThUEmIlM
LUpUTURR6s9X4w6YDn0k1I468Ol1rvquH+awelI+U3/ynE/T9/RHeUgPsmeHKDoy6UcGbNfOUSjT
4jgQH8aQPlJ2L6keFYCTQfEvOQAiL9lb4d67xkYbs7B1VPkoSGArhbRuBO5qiRXRp9pb4S7IWpk7
O7bnLBwLQztsK72CZnvqjo1xo4ATwLvsk5Kd4ycVrU1x8mhAF6RFF2RYfhWU3GRENgAg2Tle7Uhx
GvT4VNaDsCDO2S30uLRATVxeiig+7TaOcofYXNo0XVpAyFKd+ivtvaLog3r7bq7WbZ0OHwgZmP9C
ngEaRdA2cG4eDaS06wQbF89DGEXDjxJPfokr/H4l8RFjb4S7PObFqVdoK+E5bRvbg5qZmKKu9DT+
PHTT+lRYeXwDYTboebfl6tWDYj9muroFGHHYGkASdXLdjWbnVsuI9n5UR/7m6L27QAVFsvdCpwXW
jEmPgwyHh2tGw+RknbpmIRLVN8cCx5tC3laV3q7Z8uPyZxalKOgWOxi8hiLeGTaK1K21GUXE+iJT
9jiB/8EDw4R1qGIMz6dm9QPYGUSbujXfLxsWHpWdYc6/INYDjrMMI3/O/JgU70bvL7EsTgsPiqFp
aHNSwzyvdmWNYaSsX2Fh6m8zl7e4kY2OCJexM8H5VDMmoxopFJ+q1T1QgS9gdMud5CMOYYGaHuUg
AW1KouXzhEI4ICbpc51eK1kDutpftdNIni3CDdvZYX++S1hTVDpHpcDjvDF/2sZb1n3/wEcH7BYQ
B1CcnnGzTGOj5SgKIuZb6SdwGAFprf2M8uzw78xwvrUoBYhpE3AkYvD6pc2SHmMiDvHsLPqAIcyM
Yznokp7PrVYDSHbp4qA1QGqfwddMc3LJKmvgiJwM0+FQ5UMt+nyWbqSQrmpmG8NDkMYw0h+28jXS
ZUFHmGrsrXC7hv7NXFo9rDAqMxDohUt/w2bfVx/8LpVrHmcw6j82/uVvxQ4IH5QdkPXgHxQHz+a7
yGToszK0SZg0XzYrMMjTlNxpxQdeYuBXQv8GEPjzuaGW5FZv1kBZVopxHJLej3TlXs0pwpvzMi3T
TQractl9I8pQHQBO0WchgkGazFBitViwod03q3Pb+/6z/e0/6GjzjbzpnzZvPNaYJ/LRDn7+UDVv
Z53vouIZUIKKgmH+N82fCAilZO0X4YW6N8E9KaokLnRg3+CXYXTXvyxfyk+YSjnWt9O1emCMfsCA
+IqU51FYQ9zb5TzVWIvYAn8Oo11Bt9bXr+iR9WnVW+0qCi67pygN2pvSTyOiRmkMFix8wzS/XtbJ
N0fibSA+T+js1iv5QBrENHDRgsZxOINd5JbZ0YYiPtJmBQUQ5iGGD9S+9ha4rDtVWgWDjigYNckY
qOPqzcT4wGW1N8Gl3Mlmg8+cnWhLt24zck9RHp9jaOssfz1iTG20MTVN15AqnTV/SkyGqlEEyFYz
mJVLs/YJiqofuBH3NrgbcVkq8IKMDLNllZY72dBqyeavl33sd5fqLAbuFsLi/+7adbo6y4xsTPCU
1Y5gfPi0WoiC+E/oUIDF2lNncpVBCmZrym/FkrjR3PjVtB2A13anKD+kVenaKgpKAwGUPX831DaE
zLDnaMltU3dfoZrgab1zF6vjE3Fyy53VWYXm3HpVptNnc7EhqVZ6gx1L3Fl4b6HFjBlpcFOfYRuK
Itkgp6Ym4aJXbx10ISiDEo2K7A4R9uWQJqvQV0e8PWuUTUY30smsMsz3jbcgKUYqFsefhqk+VPVX
sBirbuRA2C8DWDzF4EYSBxrNZQAcEXLV3v0Knnh6cLK+aB1kT+wCHdKg7l3zKg4w3HA7Be0EZD3G
wWUlc9nabS4I0x5C4tRmDRV1DPCMIrdpWl7XdPisxhDRohBQz8tbxndEhmSESBkI2IkzGZ8vO7H4
W//vE9hcTLahpDyCCQ+JcG08REP93eriEqPafy1oiEbyfpO5gLyhaUMW0GqEsaYCipa7xvJyeSWi
JNhxiIOBJgfSPnwTQu3UMqYrvNXYMFAwJyNiS23Jyh8CBgEsBLI+Knt2MejR6aGvW0Q0wDugf4NR
n01zId6RXytB6oF9sQs2L3LRzTH9+erv53sx24thQAxQO5jl5Uv6pb2hd0VQEpkt0BoZzleoyV5j
OPDv4R/oVOLQM9p/1vY9XZ899+NmxNhGfTJ6z4SkkGsWjiTCCL4VhTQoFIRAEAAr3F0DbdOp3BYr
CzUMwXblhq5i9/cJ6t4ED3aelX6MV4p1zBuGIWJV7Tx7oNfgREhdAs16SdYoeJDDHAhqVGwd+mws
IdnfBXGmOB3B9NU6gbM/HVawFkeJjanMNGicfgu0Mda8ZholyxScXwpRRcb1ixQZMIBTu52uZKMe
bWCmJcQfBhCwW58n2WtZlDFirhyOh+QGfXoe0WCm0KqLM3wvFiKdqwEM/csxdgIlSL7SBwoCl1bx
pzA9yCD+wuWBM4Z1F1UTWIfT5TmDraGsCafPI/MwE+Ja5uLamSR0CLJFCq4FHTRigD+eSXj0Fbi8
TAVlLLOL78d5/K7N4xelAweJtqjPW1/9vByqBI8n2EMHEy9AjX2901VlqqJWTa5ihq5pjql+AxU0
L5kLL5KN64huGVhifSym5QFE1KmlQc+GqCBAtQKDeWwOJShHet8JM5fNgHwoQjnQx0VVyoEyGPex
6jIalLkF4Rue8fhQTxbASmsuqwcKXWJnhUuFYycCvqo3sjBKv5oVCOxAlDGlMpoaoUvgBWGgSIBq
PV/ZbDCMtraNnYQkMcM+Hv7RlinxR6f91G/aG9EGmaeL5pGArvljkTnNLoLUJgCzcYfCuuko1YaS
RGl5nbNqd2rkMInIjATQha39qJkwTpdWyXVm9l3Yg+zmMNNo/q7RepKk6uK9pgYOBcDzmH84/U0E
bbomA6M9qnAQlm9w9ObvdJS9uIWxE3f2/1lht8Vu5aYWLVOnoy/TRnHY9z/o+JDSAkIkJTTHqNvo
unf5/LG/kEvcoVLFeDo0A6eDD5qFMtTOnLBBmCF3NeuYpU+XDYgOOJhvMV2t6jgI/LhDZ4JdOM/B
cQQkmDvlsTcsP9v4uwIdoo8YwqfB9BMakvxFamm5XhkpAvOy9u/lgBzE0vO3Mashv2b/vXYZ0+Vh
gYtlcufPXDNVtAL9hVBpbLx11+2XkoNxXa/Sxp+1NvWXtpdEStEx3JvkDvs4bHakxzgUXTO51lR6
qeG4znLs0y8O5mr/fjP3xrhg2WP0Ps4MNoU1T99Yn9dNqjuH3KWqKsm6RQ74x9LZsEFaVmO2TSUA
M9FD0n0tyh+XV3J520weK9UQu530Am4xx3eDmroz4AtbBiWlLT5SvQwvWxNFCVakw20GfXRQqJ6e
X7swIrKAQTXsN3Xx7IZJVZPmFfrH8eGyJfG6/ljiYuRcbVpTphjGKyYE/vkt7hR3nFR32/AvRt4v
W5Oti/2aXVxSl5SszYKv1NeJC5ZRN+tfIim3p2CSHKfqz5o4FwcUUU3WBAfKsKCBGs8QsjX05RgB
4jtQI1RBsOhD+tYE4YdK8a7JJWhs2So5ry+3NTLNBhq9dWZZBRus1h4a0keP9pg43y/vqPD7oU3I
QPlQK+XzyAFUzpDdKKE9rIL7DHyDam9ASQccbOUnO5K1X4TW4JW4v21c4XyaBSxaZJA2Ba60cRo3
0tp3CC8RNydL5sJpFQ9VUMkChQebtRWQceEw8PnWZtRkHowCMxtbOXixNm3ekmpfLu8i+yL89WVg
mgdMTxobQeH80phhF5OcOTKg4mrWSdCZFea7tuqBLGOAEYegjuIrZV0kdkWLM1ESYk9QEHHyi0N6
nuVbi/io1vFb46CA1deSi1OUCuBdCB5mvHGhOsctjTjOgPE5zLzoagU+3aWA1EbkRc0cgBYmsMvB
8JV4lKQDwtRrb5U7gqB3NasxhdWytiJvsdBrIBtG3NPXVbWu9Ll8AyTrMK5tEGvRJ0fNdXfRSNhi
svnylxXlDeg62OiSo4xwRvhjR8jW7Q4/ZDUrX92oq0eqG08O9PZkQ+LCj2mg8MYiNrB7+mlwW6cU
5DJOjWabbgWKsz4Qkn8Ad08xH4VSCQ4hlM+40OKQtNIyjaLR0NvUtfW69KbRek6d+Gps0lctHu8M
vTko1nRfquRqrfu3JMskpWDhnv75EWcNFS0dN1JpyFpA1JxU7XOTxteMHq1Jjpe/ntiPTIrWog24
vMGPaVQoyzYDQYMDyKkvWkCuJtcMzBAzDSgKKVKKR1FDBW5PQKoHELtl8BevWve1NbPsLzuqL0z6
AMHU1w70Rq5gIYqlbM4AomsAoZ2lzGqhdBq0noGdyqoDu3LT5hW0I+6AhspSyRSgZNaY8+5u3nSo
xm5t2bM/GT5NEXiQMDO7jq4OzEaVrJLajSY2Bxk7TLOim8mnS1vRjKtuoIjSvtMQ9PyNW4OW6IXo
rvGm/5huiZ8dnMB8035272bv2ncDhNDC9WH0lbBgqpSSMCD8PRRvB1TIdGTaXH3AWfXUzkpkvdGk
+X33w6ipN4yYGM5vVWOTrF50PnA0DTb0ZYOwhDuk1AR8QKEoRrR18wuyWPDZMgLTgTK8UAhcS2Kt
KOzsrPG0vCPDKijdBGyH1q7gq+lelmy6kpxD0S2yN8LtXw2OKcDe8aAk+aE4kkPzqN/2d3g8hFkG
nkv1m3HoPtVP61XlmZJPJ9nN3wWZnecuJlDdAEqjstnWqANHKNzPbruor5VSS0zJtpKL4IlT5Xqs
OWjYWfRmVgwQ+kWSCC5cDUb0cOzhh2f4LpRPLaIoeP+ry1tqH8rin3EgQFJ9pHKETtP/7LDfsds1
omtbUzE4U5xPNyquhnqyv5WTjLtStGMO3vuo32NM4Sw+WxnpVBLB1av5Fxpxrrlmkm8iSqbBimkz
OVlM4vDvcX1MOvAhgQ/eaRzFpRbY8+v4vW+nx8suLrADtWHc3TboFOj5XAd1kq2JATXTh+pxjAdk
fv19xiglL9sRFRD3hvjm2FTXGM8zsSBzBSnzVD6AVvINBcAQzErBrMX3pVOGq1WXrjaVz2kFKkTN
kNXyxat1wP6HbgHIzVi83LnHWtrtmMSgcy1a4ibK7dQArWWmktD0O/ZwebWD4RUN6G4Nc3u8mSI2
Zl0f8V7Q+hSE1NF9TpQvy1iCxKnbfoBSJztMreFbffRQmdGvyzstOGonxvkcFDISCshV8TRykMuD
4nGJGtcwH+y+lKxTbIkpnZjoY4Gy6XQ3tSY3G0uDHPzWm1eDMUIjuKlCo+g+tyZgcJeXJcqJQJqI
twGEXAAf4++ypgUwLSbgIup8mnj6QfcbChiGi/s0JHioHJJABoQWHHPGoYjmEpJOlPi4Gy0uSihx
GMii6zr3zTjxeksCxxA5JP56g22ffT7BPESKAQZlLKo0IIm01p6m4XTUknvs3ArwnUDXEkxFQneN
98eRUcYW/ZqHJIIO5vwj7e8maZHjfLNgBLVDTFShHXE2u2UbSCz7bMGLNfmU0S+0lM3hC1exM8DF
9rhZIyPd8DVssDFU4+KC9M0fZYBYQS6MdQAvCrgdgu/ZEBJ4BXr8iAnFO6s7pKbmo5P5Df8rcNL2
CAmJL2RYmejyDxUB2puSWNI3FS4TDBtMkZg9zrmco62yYmgZHVuxPVppHWgpXm5pJ3GJ87OLVTLy
etbkRhGFc20dtIBNueIxY5B5hthMfhOR+NGwhid7MmT0y+dpFDMGeWXsKMQAeHETYqDlUSgEEgrD
5KljflfW9mGCRF7rjJ6TtIcMQqmScCFaIOIERuOYlCfqzKfByaxXtTMHjNPrCqYzysn8Z+pTdNRz
4GfyBK2edfys1s6VoSoPg51d61r+aHcr6lY5+br1ys1qkPvJVD6w74Ai45mFdhAeOty+11m1btMc
IyPHgbyO+m72TdMqXXUCGsdajU2yD6JtYNS/rEmBgjsfwkwjrgEqY5iUBiObmTmUbr6uvmltt7Rr
LEnWwn796cUHgmG0dS0gC4Dl5KsumZlpcV1h7JGQrnJrFamRusz9TVmPXptvpeuQAuy/62i5Fhis
ZVeEJjAP5htUfTDjhGFs7nq3Ss1JjQllAgPtptnVKgd3+2p19WuJti9UGqyt/xqT1LFce53xwi2m
+IApNaBIdCNKbeCiCtlxFnwApmyOijYYhw2c6lM/nIgdlU6Lp3Vc9JPXz6jFbJ3u22pzzQYSJO51
/uBjvShAB9mQF5RuOPeiM1i4hgpwdCAzfEiCBfXwoNJ/+ni5bmT1EAHPMYyhJsqGNkwLlMenS2s0
p8PsAJ5gamqU38ySNF5UFCqYO4f4AanWcqePxD7EemR6y5gpfgMaH5cxtCOgrdZdB4T4jT4M5Q3F
LDH0Di3jGoFZuVY7R4bjFHwGhAGEHhQ30FfmKyqLbYKgrkPBPysU29cxX+EOSFgyfb0ayjmWZEaC
c3Bijf2aXZ455ng8TE0BKtc+e9CWPvPrTr9Rup66cWHebHH6ZGXxMa16WcFDtE7I74JBGJ8fDC/c
NwHsrWhjHQUPChrvVE+9Jq8Cu4/Azfd6OcIK7imW3KL8Dl9DmOVcbUnb1MI5xGTVlAEhNcZfstSu
vblpny8bEm3mzhBfd7O0cTXGDX0NEOh9tkfVazsSkoy+KSbwpRlUA6vGdrfUkWDGhWfpzwId7uQq
8WJ1awa76J1/t2PtS6HbYb2tm49JzdbvolViULKjDgtvO6/pBqo364Yn/7R+bch6zPvGxWyjJEQI
8jSUwxkJIc7SOamsFoEop83wdo0yA5WMTtMfHCWm3y5/NOHm7aywX7FbiznO+qbFJvqtZnZXT6ZX
NS+1uQSWjcOv/8slcXd9kc0pBCRgrOqX71BzCQpdkdyjFL+Xu9lOdo070RGYQQcjQyUNENs5AMvI
DPR0t3i6GaV+nncztMLX8nEiqGpe3kmhV+x2krvUcs3eDAy24pxhZm0FTBcMGe3y898ZYcvffS6H
zrj6FrherEReHD9N8eKO5Sy5oGWux4WMctOsskkX1LSi9LVJzDzoRyorwl7erzP+2AKtgnJYWc1u
Buq57GEj9iKp+I3MDBcd6sGwNwwzlaGedfebQsAap9/1yvx0+cNc3jIkz6cfRo9be6IEq2kXHaRD
OLz+uI7/ysXQZjk1kvZKYrc2jGSV7mULhEti9WppF8mtKNoyNKNQG4eW0/kQjgMlnQJ/hmK82XiT
Y/hdHTr5P3+/YRi20SyUd9Af5p9Pda6Oar4MqKr3qdcuz3muBB+xYNpoziCjPtPHada2XUxw3IXl
kPprUQdru0pMCCpI4LQC3cZ/bZzdeYqlbjYUKsIt730EqsDIzDdwXN1vLRJrO6M3mC4KGquGBHD8
6fL6RCnEPlXiAk7XVj2quKihoh5x3Qz6Z61SA3tVg84yP182JYqqe1Nc2KnHKe1zcHiFhd4EyZBc
r8UCtSpSj+6abR6qxh7koyXrE11Ne6NcFFqKRDNRRgCZ0nG0v9Fmvkvzt6brj3omnakTHd+dLR48
nA51U+G2ZYxUhm+WFBKJ5D6uocpbao/Qj0tcs2oPefbWqtptrA/f1Ir+KtPkUPabZK8ly9a5gNXa
Q65UsVKG6WA8IVEuweZS3U2QiwfIOGhW2QtceNr/ZNw6F7mo1XbUXuBGS2rFbtfU1XHJ4ve5UyvJ
3SyzxIWvJGu0uFphCdMf8U0dT1pQtXT5pA9U1uMSzHjgYO5WxT747qJE+Rh8VRqcp/PLF3LQS8i6
xAEbk+yqAACK/w+1RvF5BBpctcAxBjTgqcnCSdSyK4HSGDXlGu9rCF6u9LkdoqDRB8lNILPFLc/M
B3PQOrsKF7tL8NHa537DuE4VD/e07WWYc0FTgO3mn6WxL7vbTSfNqkqxwBsKhZoH+7Chz90fWqhe
QvtH2uUWvSP2xtjad8ZItI1zbm1V2I3ZfIxs51fUVZOXaJAZmpwGKbf92W67J5smsmEP2bZyIVUB
Dd1idnoVakSd/B4DV6ljHxdoXLmzbrxeDqri4/BnU7mgajUjBf8KXDTvMTtQUB+oBXemteQ2F99R
FupYgGZgmJuvtmSbY7DZOCgrxH1ylY++ofVuQ8mjZg9QoDUfYqt60J3x11SnsnaSMK6CrxBVHgyr
YK2n37Kpe1CHdE4VOm1xa9bx1QKorHt5H4ULNLAwDLBgaBgcs6dGrHRY5pgglVAAq9fa20TRPDOx
gpm+ZXPmjdOTiRwpq75ftiv6ftCoAxQDhXT1LL9I6tiAs2x1WFZN4ybOfAfKvO9OXbz9Kzt8jrEa
2Wa3EFQMQWcTVu3VWvSASfw18BtEgn8Wwz+iZ3ClL2AubFGSGx+qafbsxbqbpMpJorO9N8NdNnpa
/z/SrmxJTl3ZfhERTGJ4BQqqqme73R5eCE8bBJKYx6+/C997tqvV3FLY59WO6CyJVCqVuXKtpiYT
qxJ91P1Qq5wDuirvc1596L2uC6a1uW9nducaJVVEzL1r9dKy5CSr0Vr2xHqGUg85zFUVLeMNyl9m
OwddPhyvf7I9t780JoXnwoRmkmuAII06wgRCWxvu24FxRVNqt7B3aUYKy6M3Dc5KbHy0xIpNqLRR
iOl+yCP3nXVnfip8CPBppyLRbn0RqqYoVfspRWlzFFWBNgT2s83TQLjzQ26lELNewHgvvNh0mIq0
Zy84X65WCs4dtISQDk1VYo4NCGE4fSrLmoWztrwvU6HYW8Xh9qXgLEQ+5eg2VkmT9V5ozBq0xGoy
H/PRdZPrzrK3LheHz8I4FzT/5FpwbrgZc22Er76mZ1YCr2rdYcD4bLqqhvfe6dvwAy6gHT6q/tIO
avVE0tT1RCIqixxsv2CfynoINIprXDhW0hdExAtvpkRffF8BLdlzmEvj0o46TQPtrhbLZMKuHnxm
zw9+gbkXPW3cALwHTdT5Ra2ATewdRHCxYtIErBL+m+FGbelmPq0wSuwyrHyogi8/r3+9PUe5tCBH
tIWkrpVtt+v8aKGNMQ7fyyn9mysOXw28nh4aBkDKvr7iBmtNxdKjM1yME7+zq3Y6zRiiiTxQQ3ua
drB8rf2gaWUd1WvbRgWv/pxnCuTaF79AOu8YNanXHihuzIg3N4724rYWlPWG0NWgMl0p1ru7qRfG
JEc1zLyaTG9FQ99ZknX6R+QiXpkdXf90u87hovuCCWJ0RuSEfXHmwTI0LGnooNZHh6gHKf51E7sL
uTAhXQQzSHQg5JIjZs0PS/99gBTw7P/F1Y1m3r/LkHxDF3Qo0sFAv73UE6Y/1ZAC8WitWMnui+rS
jOQAvQZ8Velit5Yze+Z+yA95XIYO6Aki/owXVcI+/N3KbBRvHBctWHmqygWbbVcQCt10iCcK41tJ
ALogivRqN/yiF4laF/nV6319tFgzlXXbY/tabcye3WptQTSLTPbOQ0s0bjDnongG77vdvwblWkO5
aMQrqYWTpGffs3F+Hnz+z3W32/1YIHTYUGlY1dvJzNEng2ehwSvaSkdvt7RvCAb2w1I3qzCd5ipg
gzmHmFoG4H4p/ik1gJ7EPL9LQY4QonzZR5kw/hz1t4Xg379KugLMfmjLad1EDVdIAppVbNA5yJWP
jr1Dd2lmuwYvHpCDPpHOIkWVzADSa1YdTt0TU7FT7xpBXwa0795GhSvlk6mVN2hRgnC3LA0jZAt7
GZfya+uw9qD4lttfklsaQCoDY4ie/VuQeQnI0MqNETyxpDgtVWoHOVlpkEHpwuUQV6o761g4/jNv
tVOfLT8MUT8vXXFyvFTR+No7Kpe/RAoBDZAj+lwtVZJ7kDsFYjsBnyFQj8y9cRr3vzQm3QG51TcO
LhiGklzhnhumY7yG5+BnsvLuUPbQ572+z3vH8nJxknPSPOuqqtarxGnqOLezW96oGPx3929z/w1c
Y2Ju+rVj1rnPinRaWKJBAnAsp2AS5oaI6zQV6equJUxAbdr0OnnzJO4Fz0CZrG8MzVXQ2U+uLwJ7
uukAp7y+a7uGNtA6widGbOUBL1J7hHMB53QYjaCDEDrtk7WWUAxVJOS7n+e3IRmXyvOxMHlK4Hst
YDgQEPkGqg5V3rGXo2J4/j+rkTlaCpQRalR0QVtsF8GctUcg5ULMjYSOuEPQ/huPu7BmvnYH1rC+
YLNdAZ3cRWVl32QF+Xj98+ygMRFytwFeC7codkQ6RaIvCfMKkEzbd8an5TCAHysAISY4zdLAbQI1
FnPvjYEJIww0YSJmA7i+XlS6UK0YfXjesjp5wI3yH1CK1ODSLlB6Ek8gDPfDrMVs5WKsqvLd7ucD
U4ADb4QEg0zV0gkzW40V+cIM1YCeWAciIAc72zCPuYaR5Nnx+vbuOiWw5XhSARQKht/Xi51JPztW
CnmCxdNuSrrEFVX1zHfvGcDicIdbW+CQLjNRDSVGNFIoIBTZELFS9GGRrfNBzGpGgreTqciy8DSE
JaAO3pDIZ1Ds8pkFEYS1FCiYpfkKRtPZDNqucQIdNDTBQt38OGVtdyisNoO4SjYqDsVeQMEs3JYn
APztyDgsD7LBFabHqiQd5iz0uK0lK7iQEtsCR3UKnR+Fvb39Rd0Q1Dd4er+FwlGqecMw5HUCrFYT
FWKsw9mrrEMBPGfy595yaUq6YcyhGB1rQghjnvXQj/RmLXqFie1PyLnCpQnJW/wRGga1iQBmpN0J
d/KXznUPK8uOacHPeN49idVr/+IKuLBpbl51kW6JrCyGjmc1IFvm+0H3blBmfNTm5oHAf67v4O7H
QifCwzgqOCLlZ7CZrj7AkKxOKtycARqSD7reA7IIbV/FovbC2Nbz+I+lzU0vFmXxqliZt7mhX7w0
lX6CSut9bY/RZIEtxh2fbB2egqtBhb3Y9f8Lw1LA1le74GA3rkC3QNbYGdx7fcARHHinhyDl+Pnf
bajkkk5eL3OKaY7EHNYlyJz1HyDsX/yJKd6ou6sCWnuLygjOMghtqUptWAv4iEtYCuZV3w5sd2iS
EXptAZ8hmX19XXvocIDr/jUoF81RSCHQqobqqH7WIMZpfOOhHbjJnOTnXJGo7t06l6akS8DOetOr
c1zjllOif+MFbW+H2kYwa8W2/udjvIjRG9GIb2MWHIi+147JXZailo0L3Snnp57QY+lMiltt92Nt
Y5GAgKBrI9dFKn3Cv5YGVHEaGjgzCZ1CD1MNsodUkdT9Qnm8iVcXprYL9uKY5Z3tCIy1sYQEw6F9
9jLc1iFQx8an8p2LiyZsPrQ39LZ9afqjNyarfxgwSRKphvj27nF0cf5dsbSpaW5ZBTcLhE0x37ir
AQ1LojgBO5HZguNjggR1DCA/JS/R0pVaJgggoYHnBSP/5q3HpWxj3X8Qmh50w59XW1+Zk3LLlJqV
cLKagyG6QFcflc8p/1Gs9U3uzw99qVJQ2dnAV+as198x64sxJw5W1whA88GsXwQOHxRbuGPExhQf
dKkQRJw3EG0r7S1mFARFjX5lccMc7eT4WR5dDx073v/KirRzmod5i4nDJcXc3PcaoB9ty2K7wpwM
JE4VR23nQntlTNo3zddze+0dlgyOiHCgQRsS1KmKQWuHMhrl/oud23b24pg5Wu4BcOU2yQJ9YjA7
5WH7nvBgzYLv2l3zjMnY+qCWTDV2LtFXZqVjZa+OvowmBCom2mgfNklX9J7z5RGJrh63EFKN2pbY
UYcO9VGnrR9gTs2OANpCdaizPhYudT9SDFs8/Wr7zGbDQlbmNMR7qbzFOJh9uv7p97/GpsKNbjLK
jnL2ZIFKoxQmQyPkHR+PRH9oZ0WCpjBBpGTJycXCoW6AgOd9W4pHG6NJC+py19ex78L/roNIsWbO
qiZ1ywwQIvOpc+YwE7cerwItVdVM9j4wiDGxWRBcxa0kb5gNIlGfQvWEUbcNShvw2lQHJfK01N8n
MX6frfwZ+doNUhjFKd25dKHDi9omvAZ25brDNE3g09sKHKM+HrjX36zmxxKsPbysA6tX3PA7HKAY
4cYw0Cb+CwEJ+RWdcQFe8hblVPTFg2y4zX8M75pzeUgjKNoE9qdGe+h+5AcVLcDOd3xlVsrOWtMs
0o7iIrZ7LzKWl2o+Yz4Q8gWKa3jnbnplR/qMZBCd5094NZSF/+i69QrlecAXhd09Zob5HnX/J8ea
Vez/O+Ecg2Z4am6ZDKSVJKtVa1ejAT6xJJtplGpraE2qlvGOf16a+IUcuYh7pDGsynNwrw+DjYpb
hZF81gx3oix+DMuY9GvDAw9aroFAkLl+BncO+jZGtw3CgkDjTa91Wa2BYIqsTmbggINRI2d7dh/Q
ClLCX7bTLOVQryxJXtK7va1VDKlucZpv2wfoHSPV9YLqkZ0LRfTaA4LhmQwuJ2Tx+HBydcfsCn10
IDGY9FXenkeP39ugxg2JaPVwJhCCYx4ww11Hnft20tbTvFL7XZ1n3nEeV0Nxee45EH4KED+A36IA
I12euYexjyrFXJPn1Wei1Y9pl3+4/hX33hEYuodmLbg00bmQAUyUTuuyOBuDgP2jEWc9tcNqmA4T
TTGclB1EFg9tfrKoE/WapYhxe/gOzLVsXGGbLAEQAq+vbeSS7lo1QDCPcX3q+hi6CyzWDvzWb2NQ
BYX2cehC40PzmR1o7J6uL33v7IDYABhwVKrf6pA1HWt5vhlPFzfEYFyodc+MvytssGIu7a1rN4dO
/3Hd5l4g2uBUwCc4NipeW9S/OK8p7Ya0qXP0GM31h1EjRZlZf970H/JiQmAf+ioQpqvIlXfCLL4s
Bs7g2Rs7knRdltagZ0gIRIJOC6D7zkNjYKNtemQpO1xf4N5N8sqWlF0uzjrhFY9BcsdclthnOoYe
psWaMSpSswNgGcuRTRq9wcQpCxfGalCmeNaRDlSLTN7SA0UVMzDXVkBs2FxOAqN6f549oL35a+YI
EwtvRtNq5jaNowMz0XLtyHMGoHdXvjO6IRSpSpdw5wgDG4hCCyIK5mzlQVRBTEpHgaay64pnbhn3
Vanc8m1LpfgIQC6KiRjmAzGu/Jwd/Apa7UCSg+xnjOjROGphesy/bpoXWZwrIuTegnCpEW9TTgYl
jeTBYHn359zB5pViCHNbBLz5eN2FVBakcL/kc+3inJTQsimCTnxtqCrt2H6jvGGXa5AuZsExTeqY
WEPvrrGuD1HWLaEDHqI+dwLbWhX+tnNTbkPWqLS5UId4E2JrrwIb7IagGap7r/6q9QwzWn/e5H9l
Qzp2aVr1w8JTkayjF2rilNZZ2PJHSCf/xcfB1AUYAXXogslpqU48Zy02LBdbyNEpzLusdxTwgb3H
HIhmwAxvo4MIOlspXKUTzUaoQyD1jcfIDPNwNcICNCmRE/FTd5oe7DVK71UcG3tf6dKqtIOz2WrO
CsXShE7lYXKrePWm+5RVKv6QPfeGRC7QqCAdxOKkA6RPXbboiwvRX4yFCSi4rYWK5mCvKYaXAz4P
Ru1BvCeXkfORO20/wkZ6lz9qn8YTcHcfh9hP9Fv6CTqNiqC/d79cmtv+/+JW6yx9yN3NHF/dsM/7
oNTTkGj+AdSYirO0u3sXK5N2r7CM2rUW1BOsFTpQmnkqef7Pn7v4BinBRDGoeZDevl6NvkA1NN1e
sDZwpexZ9N+v//1dR7v4+9sSL3ZLmAvv9dnGs6CsjTBb03PfNV/Q0ftzyUn/FzbmPwvZfsiFIaPR
WjqOKCdV/j2d7wxjOtcaSSr26fqCdr8JOks62QRq0Jt8bYeXZFztERsGv05sMFsKWwnO2rvjMEkH
IQd4NYCk0lpaAe1Pz+c80fLRCM3eoVGXd3GRrjerTQ8ptvKkA2o0VWbs9tlX7uU0gByL4tGz9z5w
4Bcm8mXPB1RR+h1zX43VXA880YUVD/YA2FaB4dveiLgODfkC79mg7M0DYNfgaanvrJbGIJFWPAz2
LjAPFDpguHBBgi+3ZdOU1Mxg2A3Poj8mo3lIS3rLmuWzbYukcV1FXXLvfOMRAogpQBAga5FOBNiQ
aqPwDY6g3x50yG/7Po0Aaw3poCmS8p2VoTXrbmxHiI6GTOVgTH47GMgAEqBwXsp1OHDLKoMZN+ec
F7Gp96rLZucVAGghUkz0hKGPJn/QqTZrvBGwlXOcAqAcdIl7P57tEwgiekh5bUoQ6UcaTd96LRCJ
ijxwd7kuAAzoL+rgz5auujZzFqED5JSgdBXMmghWfQjM4alnSJBV8WDnnILFF98RIuqoSMh3t2NW
UBoAcgZ5r3m/9MVjVakI1XdiGxRD0G3GW8N7y9/pQuRyEQJV+UzcNNyMSrMJDFIr3H/HH2EFGShQ
A1iOvGu2N5ASZCromefoNdi0/0kHPwYL09krlKWxncjzypiUF6RtUVAr9XjijOALGTKLxGszjKex
NC1QMLM8cCduhyXIkmKLFiMUis3PIJ62A0qt4vDHoRatKWyuDV4mcDNJmevY5gyEvii6YJQFcoEZ
C0jmKO6/3W/424ZcwTXNTteydiPBs6DUvmpfU5beTEunyFj3IJyXa5GLuDZDp76tXUQVz/1EbPql
bNOj7liRXZQRClc/RqvSw251k8bpvqQjOa6CjoHIUxE0vWEF/9XWEvk7i6nNiYtl27kB4SNr/VYN
qgHRPce1dEhnQjwTB1DO/To3Tyn3HJ4QaNxSugk6sTzqaX3Pi+Hz9fXsfUZk6cijoTMJ9Ld0K1tu
Lqg3GjXkggovACN6g6pKCl2nuui//oUpyL4gZiPheCNv2xaVnkLIrU5yrh2Kpj1aGn0YmKNw/t3d
uzCz/f9FPuOVTeu4NcwYpIsrDfUC7WkmdjBmKhGK3b2zdBRqcMd76Ee/tlT3Xd66FHtHKFgo9Amp
RCEetJYl1zduL53AW+pfQ2+g0iMrqxZfKuEzRuyydNIPWpmOpwn3wmmeGflOSVXHlkGX9+M40xgP
MxKP+rC+jE6mmsLY22DogOETIsMCW6TkMjX4pAGC6jlYs5rPudklmjB+ToN9qpZJUZHfu/guTUmP
/Hb0WrQjKngn2BFA+FZCHg6ar5ExnxpQS1zf5r2LD8SGwGZYyJneSN/ovTaPGM/Zmrd9stTgfEhV
GKHt90olBTwV0FfDKxyEY/Kb1dK6xUeligOVVwH6NyxfEN6qSEwckoZ1gtHig067SbGwPT8Fgsw2
8Nk9EwU+yU/HEWP96QgRpHkNrBKM7tnLpIyMezVidL9siLWhIgsWZ+k4LD4TKX4Geu35coeS6Ycs
976J0eax4PzdlDf3ohtuoBbWh9wyR7zX/ybCbCJu6IwDWQw+jdcLTbt19qAJDBCbp39yF+c0We27
zu3+mFkdLxjQgmAx0P1+M+HudWCozIGQTepVHHLXPoKEOGwbErutwv/fuCRKTLgBdDAZwyEBs3+9
INLVWZ/PAGOvZvelrcFSOltchSZ7Wwf4ZQUSTCYE7QE2lD4cLz0MFbYjRlfWx/oEWtQD6rAEY/v3
xT1mGjeib6pwye1PvjoIm0mMKhvA8qOVKJf00WvqOVCeAAvNHCTxnvVPp1vHMrM/MRShgxRSBGuX
fWRmq/h2byLKZhh1XQOULuDMlIOXaa2dMa0lppW91KAB6NuWx3Zc5rgZ0v5pmFP30dEq1Uvs15X9
Zr0XZqVAZniC9/XaiGQ6Q4dvjsSPQUReE4poPgJu+RXE6l6gzREqpWWsbFdtL69r1qUP3PXZCi1N
s0Lflq33Q3kyD6iggzAlHM2n/Dhj+kTZtN113d8r9qQOv1eY48CyrflO24ASELl7Kjkr5ETXFybH
U4MU3GYCNYVsSh0nIJ346FFzeaakNj/nHRmi2vbraNGKMtSrBpyK0Jj2HnyMxscYDnQTarcQaMjd
LnLKqXoC7+KPVSNzZKXmBAGKBfBD98uIubvPJluBgfF8BtXScbjTm0yLpkX7TAb+0ujLWZTGo5Nq
EWhYb11juV1TvPyryjwPtL2rMbJIbcyI1Fn7kPtOh77KdDNo2ueRZzym+iSCdqQ85AuEtbOqcgMg
Sc+ZyB9ol0dr1XdBBV14aMl20AcjcdWCV8NYQXHRlsORtlQL1oV+gSj6rW7Mz6ZRHexSHJ2qOFHd
KQKLsDPmVtpgBql5txZxMZVHtFA+uha/NQjEDXOCnhLxk9wp4mYSeky66Thn9dEHlYe7oBlem0Ws
C3F2luG5z7xTs1pxaZMzeI6P3dpidhZz+T595OsYA+5/1iAHA72n09b9nZzuPi8bN1r1HrMrWVUj
Oe/RWfI/2p2vh3btfCjG4Z5AhySvp584xJjU6K2HguLp5Lf8s5s3qJUQ/XvvWOduBcWBtbIzvv4c
C1L9LIzVCX0LqsMZujR0GZooX4Xz0e3s9Nih1F3ifu3y3AsruxjBg+T54MWz368rvxNpepqq+YSa
IdhfvDSZPVMctMY7DoTczRY5ml73NE+j+whovQtPyvrDSJcFnakZKstpCcAFaZ+0VoOvFEZoeH37
AXNQ8ThApj3TSvAxcH0M0IKxI7sq3o2zhnl7112DZl37qFoHuAbrv+fopEReZ4CAkfU8xAu6BX2w
Rm5S0BUHy4KptaHUiqie/S7BMFYWi95oHxg313DyimEbNNC3GU4/JkVNI55lWCJgMFFOyyYPMHT2
s2cUJQtNu3F0aIQbA+gG6jEucuejIOwAprgbzvPPzChPrdW9EK8xogxY1scG5CMAMAWekd/BX2+d
fsZ8iPYO1dsMigZ2OrZhg/7xCynQxoggpmw/IIEjZkzqHIKxECUyX6ZMgJXQHQVUhqsVTj0tYLYc
m1NTuTfCALS+dccIuMGo0LNY81qk7xM410DJ8YxOOvSju+6O1RZkKvAQw/u2b6BrNExRk7ZNWHnL
l67kJELsee44uKgwfmgfKh1GiO9/9XJILW/TvV8qnX/31+GZLpPFgq7M6oBP6LOWE7UCkIQndU39
UNeYEdrUJ0FN1xufLOJO52N2BrDIC2bPO02FfSKzf5rKUUSpnTUGCtoAcOV16T2k7gK9pab/ai2z
fmDGsMTILOtgdvMiWj023XkmpNnHxQS5UU+X+5a7PKp1/71fmtnBqVP3hApBeWgKHwXzaSKHqSvq
ezu3Qcy08k+Vm5bhMGT5M+r4t8sygBHWI+4pG7Uaxca+OgNXgiKRFWee8W4Sy73B0+mpKt32lFkr
WF1ai4CxivQhq7yz5WZJYeU/TFbZt1O7vJA1ez90pWre+E0S/PoK9qQHWlF02H0bc4kYZqoiPnEa
OQa7HUhz363Ti6nVTbi0f8xkLFmVXi02yQzOalAF5U5jv/N7rzi7HTXHoKn1lQWFBjG/6++JN2m3
ZFEqFRjGmgmRDni1uSgYdsBlGC/e8sdC1pIVqepaQ96uql0MIzo+j421P+FoP1fm4/W17OeIF9f5
dt1fvKoB8cFUOKmqxLAQwKGPeTTn7KdrZ2dz9b7iwZ1M/ngSKb/3eBHnI91+x+3g+uH1H6JKK6QU
f+qqVLMajBrhFFu3uNK6F88de4WVX4ioKxmTJ+VrbbcRLvMO4wepSYJ1yKewK73y0Nrk6wot5Ih3
9RFEYXGp2R/E3B2ur1KRpcpzAn3poYxoY5UZQEOPaUaaY9sYPMQboUQop5BYGfisKG0pzqU8K7AW
1pTnKZIpK/1KQTyzTGPQ66A3aNYwQ+rUF4aqrL69X95uM+i3NzFgH9CH1141Yn5NhyYkeHDO822j
h8UvWA9UatwwP6g4ld+WEn8dld/WJB/WhPBWm+CjZsuXjIZO2CVpVIZA9+ta3A3JdIK8U6ya9laa
lVx2qcVUTi4W2UdzZIJAJbK+0cRyQ3SEwjZYyyg98D9mXJDWKgXZ1TUoSx2sNS8dM4CXnvKxeZjd
SUWm8rY4tVkCMAoUlhBmedOHX2hXtzbD8qZwOhTsto6rxA0NElSnqT2UsQqWsbufFlowHop84J6R
6wx4w0LjYshRd8IJDMyXYQ15F1i36zG9rf8pxMHLkzb54+41lnlh9VfEuAiABpK8GpwyYMJxjTMZ
2zMoEm48Ip5dzVFFn71jcWlLevbruStSWiKmu33dB4aRx7m+fGyE9Q01j7j0nbM91TeEFe9t0d8A
bqwA+u5Fgkv70s3lNLSmOsEnLRYSDZp7g5r3R3MG7Kqq009daX5pHD+5HvL2bstLm1IosG1MApIJ
b1TiVkZCBqggrDPTzryZ/5g/VvqUUhzoSoKcqeqaJEs/5hCemb6MjgJLp3LSX+iVC3cRBhkzyFSi
0hdNh4aCJiQ7g97udojSQI+m9wAqRtc3cPeKvtxB6cg3NS1cd8G5mEId3BWB81LE0FBJqmfy0p4x
c6YwqPpiUkbVW/nitChXJiajxxwvzACq1ecRfPXXF/am3ix9Luku9qnbWPa4fS48BdfscdHNoGO3
XKVIq1qPVCVZKn+da4oT3vKHfr3RUDf0+j/u7bxejDwl2la0B18Z2LvWxmwO/tDf2Rq411afnU3R
qfg/N0+W71dMxwHGiLYxYIXSJ+KsgU72UuATVSzwsjpcq0XxdXZTpUsb0udp034e6gJkfI5xntCr
ovNXj7JQa/DERxEFk7hRUZVxzT2F5b0k6dKw9L2ssfAYzfC9Uje3D/3ctoHf1GiWaSDu0saHrKLv
rnuiwqJc0xoMAL7EjKWilha4FTnZ3oj4+HVBeacyVBFx/+NB0Qd1X7Rb5Go2qLTT1ge2PBHkH78q
kHQrlrN/sH4bkALGSMxsXkwYKNzjAt+r8V7VjTJE5q74VP9POPxtSnLEujCEz7IUUJQPG1ivjo2P
eUTD8rY69WF/p9btfAsa/3XQfluU3BI1eppmoMFPBJverWI+NyV/qNOt9qG7n4qwYPRkaF4kIL9M
tfLezK2YMC1kGdAkQJij1FaFtZ59ACSjOF33o92caRsX+s+nlVzX04fJ1Dl2fv4+HWxw8pZz0B+n
2Di4P2msgo8ovrPcqi+Em/ul2LAJ4kYnDXRlUGYxTygjqBKXLTF4E28wQ4OmHHAXgOe8zud1R4No
0da5NuiH+rRlgiheuvHUHdzz+GXSA5XF3Zh9YXA7QxfXrF4uWY+HGZAx043X1NHcfEQymig+1+5J
vLCy/YoLKzYf6iHP0PSfwuplOqDyCrUgeAdSFPCHGH4IlduTrQreqrVJxxPlYmckZSZAaPa1RwnR
nh4rV6UBrVqadDBRi5lar2mRTDdWaA3VoU5V78p9b7/YPukoWsIdaJ9vmAnwc9pNkJ6Wxy6aD8ZX
Hk+oQgfXP9dulL4wJx0unUKkTmwQjTK/MxstSDs3ps5XMwXEsVdVChQfSb7PuefXht5tDmj+M5JT
gR5B0328vqD9zO73iuSh6dkFI+2wgYsM+5/ZeoQ2sDPx2KuNuKXsoJnPImvDdsriJptjjxWoE7xX
/ITdGHLxE7aTf3EEKqrzlf7CvSSCh2ZofigiLTQf2Ec7AGA4BQCORiz0OsXH3LULyi8H3C9QF5VB
hVDPKnMdj4GEOzcTxtSq9Avpv6wqEuP9LQa0D9B0AC0MeYvROB+LtKcoD94uIachOTY/gbkJ6MkH
vCMslWjo3YN3YVDaULeu63zMYRBJDBgtnib36fon2/XMCwNSLDbahWsYswMacfygTT8tC0wMVBU+
VEak+MtcMHe7HKuoUwDAbjzzezM5Chd4Oz+9XeUXK9l+xIXvOf2mCW1gJaJdQmpZaBsNT5j9uW9t
62xuyJe+ED9Nkt/kxHzpDOvYYBw28LXsJnemz1ZTsmABxiKw2HjO/PZQl6qCndJ/pGA9j03qMw9+
6twtYWUmblw8+GEP4vRTGpQRjf6qrHS5K1LkZkWe0xmD1Hhh2uDYd4LyWDxomHmsxgCEpHpUHPxH
VSqxn1ZdfAsplgM5yjTRIpHrIx+kw1EemgALhOBzsILvYLqaQyPM27BPskigy/H5uk8rt1mK7eNQ
a4udwd/YbUvhz4EdGkFWBiVSSX5qfRxUZfd8PwT9Gxpk9FW7zcoxjiXjXb0E6HkeisgBk/Q9Pc88
AI4lzCAPA5QEU6mj7afNv3dbFsFw0ASGNhu+8RQuS2DEGcFeg9g6zHlEzmbgffOyQOVZisgkK2FU
xBrZOGGPVxf7O/hBOaquaOXC5OCUUtIVYNsE4cn6CWYwzV0GVaiFxgIH8kCGgyOD5pTCffaWBlID
MMZsMCiQib2OJF6X1243cehFxDOL9bD0IxblqAGbWQS2ldAhR6TfB4XVvYQEMGeP6JCdg6SfHL/K
YfWXCfJ69AUID2T7gxNuxW5coMBxO0EaQHcZDdIEfXjVgd1z3kvbUlziiHuE5gJJZL/c27x4qYz2
thRt1Lj13xzOS1vS7ta1YVGvwu6yITRifrA6aHOFuf7rjCBPZgf/pD4jm6vIb45Lq1JEMitDX0t0
ETDT9t4NlgP7Tg88HOqgWEETio9qH1UzwW9nz3AjXdqUwlDbmGwiBDZdA6fSCQmCHsymkf5jiKBJ
tYRgoAdcI1J4kmKt8ktu5cLrJ7OEanUdegmxQ+zwoQwLMDNi1N2zQ/2jqu69u1YkREATuNAhfzPK
iapS2Q5WIcBrFmsowMXbrJ3jhCDQjWpQlpdHJ1409GtUb7vdIHFpWf6ybgMa+BSBSHxyEv0wfClw
UsFNPWPeIg2sn340K1x477RcWpS+66D5PrIm7K/QnfdsZB9Ern0GQvvMvFzF8KfYWAzWvw5GdJPx
tkxsrL2EnRsUp+w4jBGL8+h7gfv1sB4ECgPq+2zPiX4vEuMzr+1ybVlBwAS7DgRQEyv632OKMYUR
+2qB4SqabpTHdC9RvDQqpbtjWmRpJswm4dr7oeIBW796Kmyfysa28Is80a+4v3qbDap/mYHGLp0X
O1XgB3czkMuFSBlvYVW+JQhc5Nfu8UNX/V+Qo+GE2v6vIMf/5kq+NCrdIKzNfNbm+GRwycy8tfV3
1wPLzr3oQIUYvMqgOACsVYrcrWPr2bLFM7S5MJ32GSysqiR+5+PAhGsamCqyQbItLaHp5rHnIy4i
mwSg8IvSKiwBfjky1FAAgcMccrgAJRGqtm4PevnKsHQDFiXoVWaBtdkuYuaGfCwhFhB0c4BkGWic
cImGH3MXFIcBmcfh+saqVi1vrOWiaSoqkVRDHyzZx5K8qz0VV+JeoHy1RClQzka/VMTA3jos2sqr
pEuK2H/XB+AEArqQx30IGan/2qwULaeRtaSeYXb0gzFaI8w0fvnZozK2fdLQOapBpTuZ1OVCZYjC
aE+Gv+jYzqEeb/gMzGGfHu1SfwCcPfSgU3f96+29PF/Zk0KlVwsd05vwnRSov/DTGtUGEvAqdA8Z
bHeBHUyRGS0i2OAKYSvC6/b3vMfSMZIABKYFccXt/y8CmjalQwthZlxHJAs0gLBHMocQr1adze1D
SSkUyGN+25GOCLQyxv8h7bp6JLeZ7S8SIFH5VbG7Z6Ynp30RNo1yoLL06+/R+MKjZsvNb23YBtZo
YEskK7FYdY4itThI1cKtKqqQRZVIVdH//aj9Ek2rKlzVRkoz7YJje6PuL69yy6WeiGeMxEBygcEk
nGok2wDc303HzAkc4wll6tGVv1c+LyPn7StjL+jHiHMtx3q7sbPb8SUwc/gjTnPLRi5xsirGOlot
mpt5afmO8swRVMFCTrnrDA09pGBw42wh5wTZO2qaRNkQ9thCCYOhhg3QlBF5mmBlrU2Rp8EoMw9T
952DqWhL6Jx/9/y8Xi97V42rrkObNdar1+5kB7ojlFZ+qF9b8H/uMMEeu63PTcS3HMJKc9m7KujN
QrEJsW4wILWO3Nn9bebglamwmt+pr4CaBStO0BZphcCN4ez6VtRcC2fzDSEEkkEM82yygx4BulPj
dfHwJDDJBtqB1V4esacGQMoH6brlMpFtFedPjo3xMYqgqJEElEy/ceW3cCdFQNCInxsHyUxuJwfe
7MzGinRxmfvA5AxmDlmwqixK+qDp0waAdSnmJxsZ/AwtZxD9s+jO+LMTIcy2FYNodkKKDtOlE8L4
yO81O94htfBMO7PQMg9ObxvVMafylzoVjxJsa4myjBRHxvgusMqZHW3GIkTtAYfWhy9BfZgyXuDd
cF8YB/wSwLhrYoT1RAMIEJsUCedNoP8QzafLHmXDe+lI1BQ4JWnBWGEWUTZmVxQgTPRDEZ5LPUb1
nTzt25HTabRhvydimKVU1GwUGaCCfjNgCGb6MauGJRmR283KPjV59TSeNCbQmOipRAqqNL5Ia7SG
f5vaGwz9pHJszcmvy/t3Pg2Hi/F6A5kYY4hhjtkObOA0fKv0DyH+ptDrObrNlHeNPofqD1I/YUjZ
uSx2S/c0DHEB5wnIdECPP80Yst6kcyDS0u/1H2VwHaEycFnARqDR1wLIqQAN8zC6BjYd4PBjasi4
H2bgYeUF2OVvBPFRUzVbmWKOLm7ltydCGUdb15iaHDoIJfdLAU29Sp/DcCf+0pB+qXbty+jOVfzL
C90ysvVCl51e5V6jpk6ZUkFmLtwBfGHX9I+BFHI81aaVrY6LsbKxL/IBhOwQAg4PtNXpKNz3zUc7
8ZBReKth7KyV+0CMltXIpR5HVkNKAxMJGF80+7HgUdpvr2phOgWgJRCKmcxnAtRjmaUQVowKWsED
q8WMZEtSV5iTf6Xvf4tiC2JZqgkYM0NXP4lzV5JuS7nmKPymRS0YjyDxAGUN24pdVaIa6SEkGARN
I/NsxXyW5sUq2XilfclgrzVtqEhG2UGG1PqZ8mwgUyuawRqrV9LslAT/Z2JKTdh3uflv9m8lmfEX
am/2+oj3Zb8yI1uMVDvuQ06WtKkNKxGMx2gSWhRdARFd/atMvnW4/1MJA0Pjz8sGyzkoFt8uU6JW
prOG2j6970LNmaSUs1mbRrRayfIFK5cgF9VgyMsxpXVqEf0613+YJccjbIYo0MYAOA3gD2dkfMnc
ZfLQYjA2GSkiIHGqydxFmXro6LwTJMo5nK0iJBz2MoyOcVu8fjMhEThjEVrAgNo/2MKtaWl2FVnx
feD8nDz1Y3qMncLu3y8f1JZCrEWykVGpcVGpCUJIhdZAPbNLTJYBAcmqeZtJFt1iDWstivFEqpIN
qbpQCym+VDs63liccXb014UCXdVt0i0d+PbSuJDXVijZgoHCBQpRV7xHxM2UVDcwdSwSYCMB/upU
d/pCFaMikqkv3Wq+TJzZUzD8S5/b1qp35jfdT+9U5KTxbfxGdkCt2l3e8+1zXslnAkAd5qmEbu7S
r37meK7VrPgq8wKn8TCx9tE17gQYSD6H+ZbFrFfNaBeu2bUQNTOYdDIMWmEAMW0FpwueOIvbMv21
GEajZuBbSTnF4oQGL+9m53fZR45ptjAGCH92NJLrQnwjGJab08GPy2+DvsBX85oct7VttceMtmVV
JhZhD+SRIrbk99aRvPm2WGatD/nv1EUnHOqeULilU4Zcix5AVrmVjS33sdoJlh6sJpIKEh98gpng
3S2i9BlGNmNk2LzrjPwpqgmPiGOreoMunL81myULQ3kT9+AQm997YECmKAIe8DDkCpiOdfSXGpXH
kleD55y3zoSUTKSi3Oswa+JLnvGSHvpdak8/JyfE+3/gTq//4hX1ZI1MAoqX6mHpdoeCle/BdOiD
RzE+tmhlu6zIi4KcuavVVjIBJgq0JFIzOAnFb/fSbukI1TxM0Owvi+FtH+OLZqCATkoHqxSV9EYu
lP1UjbyEczG5S0th/E0VBHk49ziivO9ga/2VFBG3IpmNH75r0bUW8lgFtwr9OCQVwFcEfTFnONg6
5lpTcCtAZBPdlVDEUpHBednjITi0JMAuRFqE+hgoI9FwIBcg+oye5F7E4DVYOiKAoWq/6o4D4HEO
dLx03RsAuEBI30B1FbIW4CAEGEGKnz/0PZr8nULzMdxi2vF+Udg2tRrDEqs3/oDGPzj9L+GMnYB4
qg/Hom0BaB+F1qyYtgwsMKOdr+NovqNUfC+yxqMV+Dbi17p9n7UPo/4BqqfbUFR42DfbWvf1MYwN
iTWAu8YMOyG2lTfMOoaTB07y9A9R9ksGY0BjrRW4lTRYsFy6oyg5hfp9QBtJMAzHbIoeYoW4TSP7
iXkEfjsiPqbUwAPSg+EEd8hUGq0O+Ah6ShAhUTPNeSSmG3uAeTUFuKGgBgQoI7MHXVMBrZ3IcM+0
wXB+YXU86PCtu/KJCGYLqnrItWGAiOjavCU2ZmTtCPr13lrCff9Q/86eue/0G1H+RCTjT7I2mxYL
qPyqcWdvcmWnxOPaD+qbLrrtDxjXiSbU2njdEBt5JAB4MO0HdiZVO6NFrvJRD9sOYimgkrsCKXn4
UxielYral/3llloZmKyTgREAtJozQDahBvq9PCmVXzuBn72Lz5kzXqXu9C12+13jzfa1Bl5uDB3G
Xs8t7S86wXjSE+FMcpMFaHtNgmV3Q78tqCWixbjsAc4uoG0IiCT5eyvdKeVD3gi7aC4trSidy+vf
SCrwBYYOaCp0TaERF1+4uvdELTWM0OhaP8+BD4J6tyyEXigIoPVCyhxV3mVxW0ayFseEDtoANCPM
VShMFb9Wk/YmUNW9LGJraMlAGo76BIhhAbTPGKKW6UGgEYIlBf0hbkJLVgAnXz2MenudgGERYDFW
PU6uwe3l3jKWtWTGPtVAFgsDL7a+VsegMDmaAHXKdeqO089wQBtj1jlzkdghkKWr8qcghMiZgYMf
f2+F6r/uAnOwRAHj3AQGZ3+WRj+THhL9rZwO2hw5mCW0Qvkurhor17gp4wZsz8nuMyecaqBVMdW5
RWsyWIzo8yxSkBqoPhHMY0tbu6S6D0Z6p01eLp/7RoJ1Ipi5j0j6kAmlhs2ftd4tYsxvCKBNbLod
He90ZARqNFoar3y5kQqdCGUMGNxAgxhPAgJfWQyjU8ZEdWSzDPzAUApHmcK8BbvBDKSgtpn9ywve
yM5x3wQ6ur7AiJuw4FPb7QD5b/To5/RboKQD0qTygjvyONuVBe5l+hhy+5LPt/hEoMZ0NeVDSCq0
UPU+NSo7qwo0p/2QdG/SH4IGIIxN5/LZl3k7zCyylhXg/+YKrBnQAXF4bJTQBpWNHU7drqS5DUAv
nulsVBZwqOoCNg0cMbS1nO7rPE+9ovUGKJ+uqz0gZvzeUm/kA9od3dDhsSls+gxU84FKiMNUNUYY
ytBBT8OE+pWkuNH4WxbQdoCtvawri9WdBZqVFCZb1Fq1Smi/+MSykUJrUKl2aEF/Yxtk6u1oUnXv
ssCt/BRNR1/rYrwwmMcKrTBi8LHdd676hvpMtHTFJnZut2gMBvQOqMGtOOW25fCWyjjhqe3rIERl
0h/btwy9HVF6mFN4vO7j8gp5B8c4WLNL1amSIUesSzseoYmi4kzcdmqemGW5qwCt1lpIqQE/Pk4d
YNyL+4KSgzBFPy+vZnvX0BCD69VS3GfMTBrAuWlqGUUrEXV66XsZ3JooF2um5F4WtJkB6H8LYrsZ
pjSqwzmCoCRB4jin7iz8viyBsxS2WWHKIw3xFwejpvp9WWY7sH0iDtP8vZMl77/JYuxKCvEqJwGW
Fkw19A2YAL5mxLgWT9f18B9PiH1dD8pCTYoYGydWv9UptPpCcvS2tAc1211e1KbLXR0RY0GBNuHN
GJhifoxoCtTnqdvLC9tl/zilhSXzKrnbGv6lEcvvKw0HprCaxzLEtcrvBJhr00ztSuUBCvL0jrUj
oPW307J9SfWuj6Elmn8Mrk7QFrDaNiYBaYwqCHOKSNXIo3wdUcG8jQeZtw6edjMZR60kuOtL2K3G
nNDGIfhij/erYLa6/tdlNeDtGOMSqtAMpjnEjhkoZOfzXd5x9Gzz7vG1YQqTTui5POWhAkOtB0z7
dLQfUaqv3Koz9m00eErNvUCfP8YBcRXNKZqOWr0JuvNTVSvnKiJVNXe+NBiAjis8Sa5dUCw+D2Md
4sKeO4UMZ24ASzeTwgNm7DjlzXNdxwegPmCayyA1xh5PP6CvRWSn0tjhbuLmU213010C7KfLB7dx
pz2VwuiIqncpKuZS5/dv2a/uMHu6J+20D8FaKtWm3Sue7oe2aJl7fRlf413ez/3HqXhGceSGjuDl
FQG6lKJSp+hgg1FbJ+1FVxm/IXRZE9cPb9TiTmSyqSkNOzQDh1iyWBz77rWfj6jipvSqAqcjEBWt
qbqWgLMwhk+B8QKsM6DKU0cc7wrh4fLmb34JmJEUMFiohqSx9FiASpOHkpIOTVeSB0jv8gGnDaRU
S3UXgJjcmV5nxcJTiXVZsHzuGYiMtAq836BhweM8o9z5VA0iHYvOLyYBGKMZudK7xDGl50EI7YY+
5Jruo1P/DTkLDmMA1pBkgYDpuq7xMhib1jjcjolqRVJ3GwwVAC0JCroFOKSmB6NK912v+VkyA5Zz
9tpGdRpd24fNcUgAITQIvoFqa4PhJwxTOE2s2pnUcNR6w3aAPQ0qDsxZLQDNjFrVYScZZlv3fjo/
J3JsB+n7mPN2kSOEfa4nWmYUpUJ7v09yq65eA3OPLjrOUX22iZ2m42S9FFZHgHE5y33V92jKJZjv
bLx83iWqK8g2Pepv1O2dei/vBDfY4TV9+iW+zY1H5I+uxAwHfBS33Hbu6k+/h3EYwVzMkZSOvV8Y
mkUHlCgEXt63eVuFFCDBYUrufNq7KvusFLqkXzqBk8gxDvQ+8jCMnbu9il7g0pl2PEe0aASzzXgq
AIeTDDs8JzsOpLSSR0wm+KlwLQ9HoblTEoLKcGiF0b7GH4P5z9uPcUX+Esk2rSh5PRYyxZ087g2v
qI3HShR2SpZwQufGgZ2IYXKmQNHzRA+H3m8A4Nc2D0nwdtmbbDiTEwFMupQ0Ler5BTS0x21NFxTY
wluPR94qyjhmvTF2fFJVYP1WFoRZRRucklBAXDx8n0ultaoh+51psSsCs2WW1J+R3FyPJD5WIEHE
+HcaW0RoXC2Pd2ncvAEzzZ+S4k1qdPfyRmw4hJMiy3ISq+y0AuvUDNiRxSHU9+ikuULPwRPFhCvH
J2xu+KqYw5xoPzWDFnaQo4u1Vc0SnGnn9pG+n9Kn/7Yi5mhpIiqFDFRbH2F64bEOEmvGs0ozxDyg
tPME7/RkmWynAMwOkPoXY9C632EzP+Utao8otntaTXZqWD7FknZsRGAl4yXrtxZVmhPPsxdm470y
BQsip4uJSKfhEolsFIlPP43xeGmsdzhVKF1txK9Gqjq1Ku2z4REEHJ5Shk5QBF7VIkgS8uvy9nMO
Wmck91oxy0EBX2vI4T4d9xkgqyXSoZP+z3PNtebqTLxMgGio6yJMGNBnLsCP0fxTNU+0o3eXF7Tp
i740l0XO6nUzBL51B80N1V2duxFwES5L4Ngg2/laC10mkgmRP25jtCEQ0U8V7aoR45f/Joec2rqY
NHMAGILen4rfendF9OcguL8sgnP6BpOkNa0utUGGQ2lqpMU1cCsEwIZXvUWaP+Y8IScqbjCeKwaL
EVUoVjOG0U6NMR8Xkx+XV7MZ1FclaPb5KFQomQqKOKTeGhg3zZzSNsBig2dXN9lVvnFseX5y4xF0
WRYoM8ABaYA8g1HrKNaWFztkaMOBvsyOWljJLUjq7d6tTPTfpN6/6fo/EWkyeiGEoJaIcphsWUk7
1L33cz09/5udVBXQnYJwaIF6PNW9HqjYGIjGsvTH6E52qseQeNq18jP8ZVxFbvIs8tpDNyq0WNVK
IhMHkimKy6mAVRWlNbjI5J+L3ksrz3THw+j2xzF1Uup2rzPHX2xmZV9yP+8xq4iqAsmyaMhiAn0F
yXJzpy2o6QAOf80l4gkkvdFC4BD1mnd5j8lmPFpJZuIR0KsrWhczXG+GV2zaNy4RREAPmXfKQikm
mvOO1PODpI/dPsja16mBJsfBeE96vOdLnbwDADFKAwmQ6dEXD0QmAEWjOwS0l16qSpYYHgWCmNoR
epSBB2/Nan8Tj6L4r1ImAPKqIGCGF2f7YSN1UNFNhBAev2j+5KLxwdfumsFFoaa3JnQ8PrUY6TPQ
BQHrGG0uVMv2Rn7JZzYymOVZqDSY/ehJXv8kwCljcrL6Ach6RyUHNDah7bKXrO7Hn3drQWlhJKB4
gd8BO/CpmSBT1AJpya8F9aF86NUWp4ZpcJGjKpsRZyWGsUZJD8PUqLDASq7wgDxWN6ox7vOGFzu3
HSja6Akxxc8Gp9P1KJqZJGMEJz1gxswV3oBNZctoX/oA8PHTguyqPVw2gu2V/S2Qrb9rc1FgfApW
n4NIQMPjTw8W72TghDmeFEZBotQMwjqBxwzQ7lzKyhUZFLcvFY4r4Ylhcik60CIVTBwTmB6cQrzP
i8k2eVnBeTlNRQ8KIOeJCIyMxd5Oz2iQqlalCi4nGL00bsIjsdMd/AeGp1rdat00ALqCjvgjuckB
GJSxEzq8ka1lISc32dNPYJ8kaQxu6pyKiLNZcZclaOnLJXQ2AHx1H+Zd7pgNOVK14HS4nSUrkPr5
Borbs2SqrFQ5rfo4FFpYQTA75oR7O5D3hIG+pgRcNX+ol4wsJsa2JVAEQTHZ+5n8MQqd1aY3VJt5
jvPMcTFSmPSrUAcjMCtIAXfOrib2LFoqmDUqq/2IdtquOi4NvAFswjZVO329vMSzRPlUOPuCk7V9
IgkCwg+Gj3wK+hM55STK58kRI4LJ+UYdgG16KvV+OMZ2XP/Ig2szfVPHOyN4rfHqIaNFXL/VhcYe
G8HSDL9XOIs8HzplPoFxnYPaNXGzqKqGga4IiEjjrt/F9uTJLnnlPSGc+09GGpPEVGk9U6oA4D/Z
t/sJrQHIBeVjXwNEBq2BACVFhv3r8jFyN5nxB10HepxMrTufToDMQQtNc7+0p1vmt94lqEs42g/T
iTn7uuEBkBaaCugUdH0BLDt1QjjXvAF5DZQnR2OprL3OmfLS5cldmMw7dQq+Dzq3lL1Yw9rroCkB
eCEGGPVQdwWwBxNshx6P6SNqa17wzfDn6wzscamNPtc3zPL7AA3iWCfrblhxjAsQMq3NChDmeehp
sWLtqZik/VhoFspnfxjeWUmMG8AbkdjUMiRFY3gr1mi+k9O7XON1uy2KcGn/GGuUtTFsywH7hz6Z
3Gxx1zvk3W1ppJbZ8IBsWefCLonRj5GgpNAPE/Hy/OcQujKwgDlqzwZbVgJjamU3KG0Mz+8Fzz3A
416K2wXUTb4JbzLMas7fqZfclxyt5+3g8vvqrlBkYqcV3bKq8Qc6FHctRomy+FfXvGsND4uStz4m
mZhTORC1bCae3A5Wh3CQvzfl2+VN5K2HubzSourmHDA63hA/FoDFA+O6rbQ3OUmdgUt6ylnQZ16z
2ry5ERMAHEKYOT4myQB60P3Uf1xe0GcOcEHH2RxBQiuYXkTQigX6B2eCSQAPT/lX+A+DGzMQ/3Q7
uBX80a9vhDtzP/IKAoT1jIxefo7urJYZDiGgvwUYc+MGvuJSv3d6DxMqrgZUAIxBPY9X5sPCyCL4
xKrxIfJBckHGZZt7Klq8B6QzXBn2cxjfgqlf9FQJ2HX5sSWW6BaYB5Ocxp6vyPt8L+LtzKp2Mu5I
IrDr4h+c41jezC8dB+NyxlQo53yG9GivHHAzAn0fYOQKL9hXLoYO/QqPkLM7RNawM1w+eh5P5Zbf
V2chmzF61PH+7ZGy3XWB+aAIqWNSkxOCOWZEWFeEJuIpaWGqunSdCi9NAIA83djnqKPF7Z8StX4e
qLEw2itoG8YL6+maeipi8N6oZS8BUg8NFqLImeNbl+89O7UvEeyrURr2ahE1MvEM8Z0GiT1TUBdV
sl3GvPaRzQNaSWJCem/EaJlOsHMxrpgBsJ7VyFYkXhcwTwoTydHQ381ZqmpeIUtg87uW4ldNMjmb
tqkEq6UwhmbGQpYEqkY8sx6e5q6+C0moWLLc3ESCsKtUTN9cNq5t015JZIyL1mDWjHJ4Guknni8P
kkPR0qgfe3t0oyP4C4Gxtwx6Cu/dFa9x5CytZrRQZSxLIF2DsotJPPGwNKWOu9YavHKPgidKLX9a
ZWGFMfZVJBSvBwmKcS2J76PpZ99TdxZHu1A5T0Q8RWHiO5HN2uySAFW/vLwmnfQCBiZ7aiIOXtN2
lFqdHBPb27Q0EoxqLTECQELgWdrlx8+7yQ/BLj4AJ28Dscb0CSZlp8auRiuzZc7dTN7M0FbfwPiR
siNJRvNQ9KZa/W6UYmRhcBsoTleG8kHkCSP6fkeTm8lsDo2avvZjvaM6HqASUF6Gv1W1UkCH+XPM
MO2WNmB51MsbOlVuYby3yP7zl3ls7TBQbTMCcHOT2J2IhvduOg5oDquJ+dD0aIXs55hjFZwjZDtv
pkoTamGYNW+s3uf5oVLeB413fBz/yFb9lDaP5yqF4ZmADXOIK9/W12BYTkdHs+ddblNHve+uiYWu
dCv1Adv80b5kD/L3+p7P+bb9LRgYIuCSB5g8o7JjIo6JMUBlgd9sUflGFTNL1t7k5ttlb/MPOvsl
iNHZwZTjqFGwsTUyCKisG+wlP9/Fh9gHrfTDslpzX3sDxtpzlJx4PmBbXb/EM+oa01mv4wIOR5uf
FEBHSQJv9mozcTP+lsDmp0bXDaVaK3Cn83gz5+JhElpXzGtPrlpQQCmuKPO67TmLYrPVqjRjyWgQ
mEoTUxI4uVDi5aP/4Km/lsUEP8PA8AkwqonXe0vmh567RwETzIrX+tGz5l7WkrNixF+u+ksaEwWD
gpSVimd0L//Q/PLY3YNIK3BoYpE3yW4f2mcUI39xZC5/53m68iVz2eVVlqdKWdl2YPCD7ongiwBt
tYNWHl/3USG0Kp8LIrjtYr7kLb+v5IGUrpzQV4RnhZfiab42rxInt+ud8D1HNw/AKGOnay3ywFkl
T1eYIGh2c9yVy/VpsAPVUtFCCUczABcy34tO7nW74obXsHT2JseeJuNcplnRJ7HDbUr5tjytgDna
AzDycwro/+z77Gp4CuTJXOz40mEybkalkRC2OjLCHqRXIFd5x4xGUdOPOMT0bEJENIf8oPTx8uby
TpR1LsJUg5mbyl6JUqRqdJaiJVbe8BhcOL6afezIcqVU5gk+TAAJslWGwwOour24kh4nefQuL2nb
m+GaYSjLMNbZUzge24euxNGJ0WSF9CbvJFdEx9406k5kXuVNsL8s8B+U5Usio6CB1CRTDsJaj/jm
bX+d7oab7FZwe1v1O0ytBlfJPbfeun1wXzIZBaUJUfohQPSTbsOHxfRReb3N7fGhdQNr2Lc3/4NR
LHeSMw0Fj6yJjjTpvPFTQyqfAfcPt4nrwK9RdVrMASxNd2THw3LZdqdfstj+zyJRG1PVYA0Lt+M0
gw8qjg+4VmhO54ixVWiOmboZtXhWeIZw8Gn5K8HMxaxqZfCCtp+HadxX+zy0itvIQ83QB3WB13nE
i66yA3jTOWp7VkFnBTPhSpzHKAenylKv6Fx6XBA+GjjzEsB5bg0IRZ5f3bTJ1UKZgDWgVdtQUeX2
6myyIwDeTkJqtcGVNuq7ywayaZErSUyYqpSsMdRlZb3iKunPoWm9UMTIfJPbPfVEgJddlrcZMFby
mDCVZGKrhKOheYbQuZ1RHnQacO5Lm856JYIx+cKQpWrWEJPESb4Wks6ugd8Lg3xArc8ulcyNA7xN
hqJzeWVniIeskjBmD/SEKoumz1go2tJ1dtvu8j0czxWf3W/Tw6yWyMSjqmr/P+xmc2Gn7beq9ia0
Q15e0HZyvZLCBCBRLSpA+EI3dLVw45G8klxztLB2DXQ+A07P6eLuDmzc+74erjDaYw/K7M95cNfF
uteGcmSnc9JYMQBXLJCDvCAjCq2KgvPDFA2Oo79sMYBWPU1/Klkzg4GgCD6mOVKRx6E13UIvMczA
dX/LOf6zq9VZ/oA6L5DZTdiWxf3p+9YzDmC3deu/oNxvRlv0MjdyIw5U6NkT+6JfBCDYMkHvNP5l
9CsyA70dl1Am3wY+oI2d9IYc0p0kWvVVa2noDwcMpVU0luFFbmY3PLjfTS+4/gBG62QaZJ0Rl8tl
a3ClT+aY+kpzRjva5V7mmxw0k60jBSabqRloV5bOur1kpYnaagxlL8wDK5PvAHPhoHRqlVrDUZ4t
cyLAJQGJN+BzzlqF1NEMNdrAcudMJldAlwWbSDOKFhWmwLtsVFvKsxbF+NtAT8MIU4maR4OhPEy6
ITrCKE9OVJuRg46e1stMbXy5LPSsk/cv1flaION1yywL5WCJJ8sLsHxl7JfXqGgHcg2Okm7upKQB
JISAsw6beWqGYPOgVGggKKK3Sv/UJQ+D9Hx5MZ9dfqz9ETy6AuUIh3U2w4Me11mMxRE1Tc1w5/ae
RN13TBN+FHHhiJh0Rz7rpEOyF/vKDTEj2TQ9aPOaPV6O74VOtVo09IAbCUDyqZ2LgL3RwHoaKzsi
gmJcQ1kIuFYhFezLn/0JxX3ps5mTp6mgV5oqL25juRDKTvcCLiQveF+KooWzPMP04BEbrcKLPN0G
MSy4GRQv94B5Ur7WdvpoDmi84IFhnTX8feqGIamqqYuY6Gev+3U4aFIKYgFP7axs37301/Eu25dX
1U3kA5NhgRX3Crxqg8s4Kw/pNd13j92+iO0ac1qFTzkd2ZthFMC9f38Pk2spU1d2dTZKXgOueRD2
4bEEHRgyQPg/dHBzNmljtYLpVXYKSrDLZ7RZliAYRsbsI4En/VS91SUa01M5MLt60ZPaVrFjMCJa
RSrtoG93khzYNCl+AKv0IYyah3yMMYMQqZgOwHOWf/lDPh9nWGUBD6MI/GzAKwB15tSOWkIGqoHT
GvWRBU8o8YziO4bHprustcJvcu9lqh/dirqLcXoPFVlsh/7UJk6GkpvohCD0ao8ZjyRyMd5LH7U4
7PXuZAGw5g3kbr3Ygkg3uBbi6ENK6uOc2+DF87Ppu641PMPhSWXCXmKQsk8HU8OIYnkrjmprRY3g
5sl8XRjlj8LoriZZ3Q1/3m21GMb6DJhwp1MzzroqwMWCoAk2rT2xEW6RK3POevNWs5bD+MxaHepC
GnDWAwYD7eIOhH5oIZFv5IeFG2bhMSQOYARvePF1KxVfyWWxElNq0EEJQt3LwaYXzfuq5dnTVrBb
S2Dua1IWx+hnjHRPzqXB7aryRlQ6P1Pzx7bXHoaw4WQMvBUxrkNYLvr9ICDzFzCH3yXf6lHnlNm3
Atx6SczNDDhQckATbFqiEattiCXPt6DV4wQLnhQmVhB0hGqS0cqepO01cgjQgoeGcOeyk+EJYXwM
nE5eaIB29kzSggDwMUdsnApOQsA7EsZn1E2IpiwZRpRJyY2QKy9jJr5dXsfmPWV9JoyHCKMWnrzG
Qpa8NPzeXhOUJEKw0QEg871x0HeOxobw7nMs9AZVUC4AHG+RjKco6xxweRX0bgAjaPMAki8/BiOd
CFanEj0UaGLc/8clMz6DiuIwRSMsC4+4+8BOreip2vf7CGwngrsgsi3FLWUv+5PT2nxG9c2y2mrL
2XmmmRI9DrLlmufQFxMspMsrr/JJJTl5aAt6Be7Rv7EJSTUlYBIsqGWMMykFStReS3QvKtrCikpq
Z112jFWTl4AsJnwW5laCGC9SN7lBcyDAeOQ+uA93mDG2yT6+bsCl6Iq7wJ4eLh/mZtaBWfS/V8b4
lEEKel3FP57ih7vUDe8X6NqXRXtEK3vmTkZsBtSVONa5DCVJx7L4S5y8S31M83m1zy2DLvt0aR8Z
/xIFspRXIDbCpQPTeyD2a1/lY+tmD2QXuDxQ7c1Qs1oU42eW639vRlgUrbvOKuZWsgYxv0+aENOS
IrFLg0f9vPyNl5bHeJ0iaktBnmCCeQQ2PKB0RHs9rCZ/6mrijlUse5fVZGuFmiQpICRBhop6yWn2
JUEpq0aZJC8iwTtIXO1KvBcl0xMBBTPycoPFY7GLWwtjjG02dT2r5gyYGFG21yokufHRnB7T4LYz
W9yweNM6Wx50LY+xOaCKhE0/RZKXldB6dO+GxL28fVvRbi2BMTKzm6qpbTXRyzXi9LEMyHWJvLcC
AB8uC9q8wKwlMfZF0dqtClOu47FfeC10QE041BAtohz7YXnEUXeKepjaBQCV8xzOs2wmDnXwXAAW
gYvsvXBXeP1O9pcLJA9Mnaf5TPBR66hvZw2a3xq/IuE49sAtayJLNX9f3sktpVj5xc+qxuq+kUZR
mQQD4nrfUukwKSS2lbAxeP5+qx1wLYbR9SZQJVUMsGujpx0q7FrnLUyWhEubu6WCa0GMkovEEIa2
ULAehViS0oHF+kBA1XV513hSGEUf9aSM+hSnQ5IDiYGBhXfutOfU2Dkq8PlEtDoaVUyUsZ6wlDh4
7CswMxjHEcPTss6dwNyOIiYqE4qEIKgxygaQDHXqAnW5HWk+OBbt0tdQGoFZocZqcJa1bUB/C2Ov
RCAhLGclhSosdTLpfw+Nm5oNQmGg92JZhG2XnAQM8dC0EzE0oAI74jPJcIGylO4MelOjv+p/yto2
K8iqaMiybOoAbhSZvZzrWpqrBFfp/i3A+1m8wyz6dXKXo2sG8I2ucB8A9Eh/KY7KdXLgFXa29HIl
nLVmkShxS8tM9kaM8FpBTryuSQFTqX78uf6v5ZyZcxIlU4k42alXugDCekD/Y4b2spAtRVFBBo1B
ZMk0zsbdxJEm8ZjBNSlgTi9+dvl1nGdPeaTvQtX4KeIh217Qsi4L3dzBlVDGvZdC3aiShoaAOZrc
uJqPU4M3SCPmXNk2xciqgbYtTVfOQLr/j7Tr2o0cybJfRIDevNIm08qbeiGkMvTe8+v3hGq2xAqx
M3Z7gEEDAwF1M4LXxTXnxOWYgAUaZ6uUyRSz+k1r2xhwqawEarOfgIGVP4KoQJlptZzIBR4RiU9o
raRD6k173v1NSRJYlX39+jYLLQrGP8EMRrIoutIZcUmA9y5SACVCpVPfa7vM7nbaN3Clq4XVvWvo
3BRO8g3I0mhOMoRvmfxaOPFzK4+Zlm01SRmEJ37lg0j1IqNnREq/4Ip9bS8jHhYMiVs6uspDaCcD
NO9iBnGT5ir3jYiBQGWX3YPbEOvH84AxBDKRi6k4QAGwJG8p0EowPYbbFJgPTySdd8smIcPg93oH
sDrWXuvWha6lkBC1utBCG9WgrXA8rkmAf65homTmmcA7W+FnLYXK8oc2KuQ+QTKHz/aQY6S4coIL
hsawOh7aCkNDWUeiDDzM9TYRMwiLUDWzRW4crFZvGPnpxwrltdyeigKRasx92qZI39xMNGeEn7va
Ub3IV8EmIjrj03TUXHQXHwc0IICUfJZfZFc066NmjciMWnfQbDJICmIOxvm3sorVZdNjslkey/2Y
49Uh9nd8FJq+DlQ6jvvBMAzGN6UnZY15jABojMeG/C076liHwVfdNQ0aqIrFhunfdHPrU1GWH8zo
+mQT+aqx2T6Fu8gSno0Wk+mLVT/UbnzPirSbBYW1RCoF7Pui0SoNElsHeNt3BSYPZV++GF7mhFjN
YLk21n0StV5ZYjhmclKl+GwKaLDDw+hF9mAaJ85rLH7HIlBlOBe6MzKGiYJRHAhrEuVXmBU7KRNF
E6zYjFOxdJFyL9ICCPhuwR2KWeHqgwhE+ntAQHulmDEkbXZn15+L8jEdhhfGFpD8Lp/kthAXgGFH
R7AITAx1WdWsWVr/PdVyOxlGlmiiCVd8gUp5HAwUT2KgwImmT9FNvFvAuRO4y37BOBWoYV3WlCrD
wdHJfKJEYhLmRBwm8qMYcAdx9X7duhki6BS+yopBqjhcpsw9j0ZpygLLS22uuKy+F834lFRV1Iky
Ma/GjN+07+15PvOnZafaSmUlZzy5bWMv72q/wSoda/yEof8099MAR9KiTYmeyiLZ8hhiOCc+hPrP
67fIkkJ5kKkYdABlQkozAi0iKk2+HqwMYOTXxTCMTKM8h9gETd7U0Id50ff9+NwAMi4LQT0xvl4X
xHLCGjnwykf1kUQmL8g3g0vsW7P1IrQFCH99edMD9YvJA8DSQ8p/6K2UZvqAKFuVHG8KQxxZSjYx
cjyRYb8a5ToAQahyY4tjydh5typQjfrA/i8xGGm3HyzyMTA3QHNa3yg1gJ8ip7mr9sNpNFk53+ZQ
6NooKE+iDZM+RaTqlfjir/GcoBcQI1+oj5PTWd2JPQPHumAqjcnTpRiS5OOCs0ucR++lJjkMrWGY
Ad3m0EOjW7IC+klwag0kRRjhr031JrU6Z3FAVHhpeVNlFCE2l3VXV0lDufXjwg9aVML4XjK/+z7Y
vLP4iR3gQgN7/qmi2RLZClbqFiswG0t0S7c8cgjuVWgZTKRi1h3Q6Qs/VWXH4541zKAq8w+9AjDG
4F+/aZYQyt9ktTAZnIDCSzyB/DH6kYcheExlhrthqAyN9gYMvlRTSaWv7qbG1IRkr+bD4393EnLS
laNJp9jgUNQjOWzo9kYDkiLeUzpW5Cba/TVwE7xWQVWQrVKGr/ZKHmB3GA/WZrakRHjTsj40dRnM
rHIT21LQHtN0uaRGw6JUIYb8VbIu6oogGYqiU5KTfFbioOMEV1BKS2sBczHdpI3iVq3ialLpTUPF
8HLbUeJTIuVajEYuy7atyEuvAEVrMZrJGNncIr4QNGv3+vf7B0f2KY3yK0qU8rWqYKtwtOKzBBzn
HzFayaQ2oPVHNFOxSspqIH+guF+5068T9bmkxCNOiHEnG/AN0Q/5jeCQk8Y1540PgP61wtvFVvey
pWEaKza7A9g0alN2BHPBOl+D4t0YYPJzecwvIRabzOqUnYCJ5zFuh/EtDKq6NjV1Kcr6x+1MdvMw
/Wh+FO6y086tHd6g2jb7TWgFITu+bEe6P5+FxheMJD3WVRmCwQ05gCclcycg5mDhALCQZKfRYoEU
sE5KuaRcxyo7MK3gkvAAqMN7WUTHuTjMM2s59B+C+OfRqCxo6gYOQMLw96M12Fg3d5oj2aQyHOOA
iPOhBKKLXNIqztGh2jeeYc+M77rtGT9/AuW1gGEeqfwUASwg7k1BOQjiC0NxWN+PXPfKL8pyOOiY
qsSj25PceTKnQ3AcLMMrXeBI2VlqMvvPRBWvGRXlqHgJWFJSFApunTuVX7mhU+3U2iYw2tH+Xz6C
P2+QclJFMc4hrwGQsrEndLsFU8vNFEMg2JLxwgtrAOQLgj4ZTsMI0P96YYPyUkPZTZNSBTic0ToF
wGtzAOYXUmZp3OuCAo0edJ6mgfi5FP2I5726roHEltmCUjsGINu7f4MM8/mDVHoAv0uHQpJqKDFw
2PZCMSFdkAQzi8qb64q0aZaId6ATFdDHoJGw2yydkmyEpiby4nLVYMklxnfHwZaj9uG6qM0YuxJF
2aUgNkU9Ea9s9JrkYvLvGXPP+z4CAeCo7PQcFXFxqf1OF93rgjdD7EowZY3lMqtCwuEuO32+mbPq
aV44O5TRo+mL81xyql1k/6o6rq6EUgYaYsp+lnictsMqtSQ7nY+hZNTHgYv8MLq8O+1bv0NBhxVS
WLdMmalRlfrCiThs4mM110u93q3OHfPdvF0UW52PMlAli41ciuEOyNoGGUcxzqLfY/RF3NXPrI2x
TX+6EkaZZ1/EsaqUBJ62afxUBQNRYjCS2c0ZrNUHo6ulQTcWWJ7CB2ud5Gb+JT4pR3Gy0lsMgGHm
LUJtAkA6Hqv5zzgZXTzVMQScSTHCotFX2CJY+h005+m6/jOPRr05gL+il3WFo2FrE0j230k45CzS
9a17K3sTsHSXeDljEIB1Mirgp1PAVSKoF91Ki59lY3rQxpRFArxd6/tUDJXyKSPWrX5fH9eWro7k
Qjzx3TcM89mSlFhT6SvYRwfp5fULJQ7jSyhcSaUcSlJiHmVKcJ9JNaC3nGduE1W3S5y9XZez/eEM
SddUEEpg/4ISBNqVYuw6zM6NFnYHnuZT4qIssRMvqilYpZsXJptxcTt/WgmlPJcR8NHYA6QPhoAw
8ATS+9niXto3wW4uia37+lG5nW5jf3KwiNbfFLfie3Zi5fBEyJcrXv0Iyo1VbaOO8YC4NOfYhR+4
b5ne3cW5bnZA375+y9sFgpUsypVJSQqsFkGEDe74fb3D3PhHE6PnzHCfW8WuLM2f8d44t3DbGYoU
idVhDVG9k8zsqN38m8FMIA3/+eaUrxNCTSh1pYHdLIdeSoAytc+61+tHZgQJlfrESqyBArKDbSbo
20rP3a48Rodkz0qrWHZCfcSxbVKJX8jjXdefUTI8aoZBEGRL//pxyL/zRVlW9kh9QAVP6EkecJyy
Tc2G/14pr4F+lLq3GOyv10Wxbo78fZV3RxXKYpMEUfw+3oFGbDe7ZIyVlf9uqv/nieiyezAq2myg
7eQK2NAL+dwyxMLM43OCCaTrB2K4abr6rvNL2WotORCQLZIMjbS4YohgfB66xi6EadXHPESMgwpg
ofK8pJWPjaACYOXzLg44Vh2XdXtU6AHBM0psAAl09RIkYOgiaCAcyWL+WGu/rt8e62hU/EmzWeM1
Hu+GBVOqAv+EqGArcmp3HbatFIGhfAx7oqvu+VgVSh7hIuumcpVYfJb63Ckb7vX6obbDzkr7KPcg
C0koFGh5ogM5OqRaWoEjHEv6Bh5gs93fgFi6YJKosmL5l+L7ouqqznFIjcXiV6x0nlBlgJXJGsPM
FpA9GGJqts2gmb0S/+L1hbWQu2naQNwGLDp2F78sBOeAgEUVHLdLgJoLl1SBWp+N97BpcJKO2G3o
mJ2hgfQbdYpn7HBg0Ln5qYOS1lheGJ+PuLsv7nAlgVLKGfM6UUoG4EfLuJACCOGXV3akjVwegRju
ZB4pbxPUaYZkYljXJFP5ilZFs4hCIpmFWFxMF3rhPgQ2lgpoZEDmuKz4snmVwJXncZtgg6E5zUZl
0gou4DFqOt7wwyEXO4bnYgmgAkszlwFWJye0DrC8BkrB7DWvm931S9v8WqtDUBFlisWEFxLMfurh
ixSLuwkYrRliC5b7Be6cdKyPtOlE/siDGv4dwUSuyJosxjcao1tFEA8S1j/mglXW3vYhKzFUZVPP
hXoJwwFxxePudU9xm9rJHwmmSXqj7mZffdduWDXGTQteyRT/PlpdDn3MhTCtNAg9QdbuxAo0vGWq
2gPhLJsacBJmj+jS317/hNtF7pVgKuCIYQ2exBx6MlrVUbkXXpbBJGumuaUfa4RVjI24rE3jzdCz
kklZOQD6OPSOSIWsBHZwKpmYqzIn4Agqy60Up+71I163BHjHv6+2NUDXN1Q4ISZMUfXCZI/hXJew
3VNeHYiKOrywCDkh9/6oKHCDKRzCk4qOcnLoTiDfYLaUNzffCQ/Gb/cBMgzqTBhI4aRWQCvuUr/J
zrxvsFkzO0Cv/abdDbsJkyKop3J+uzNs8LC7tYt4ALAx5gTEZml19UMoN6OJFbaWjVlzg1PzgJrN
qXHKh9LmQdnJel1sVzpXsih3syy8rlcgrHX1k+7xzm961rw2Y49zelcAsp/+XvxkgQSTb/clMHxK
/Yj9q7S5EvqsljHB7Rb8cKcFglcN3G7AtIxlyFJpX9ekLQ+H96kCeDYR4BA04VWU9wY3zmSASrub
8wwF+FeOGWRZQijzC4QpV6c50eHfMPRdATWtPOXWfKljDL5hzsjT/PzCqhaxhJK/r66RG0ZVToZc
xxRVa4rjpQVqfaExGuabhri+P8oQW3Aja60W6ZhrJ9vyA2DMTs0Oc662DjwYGAALi2XLb68FUoYo
9cBAr+NMd+s+M7uiN0XxQQFWUjjfVYHLxWD6aXhGaN8sYK6FUkZnaH2YYNUU6C4+4RFbdmApBkxE
iFFU9vjK5rD0WhpldmkwKz0XBRowUazRWdDQWN4Hc+GtEl0qgPjyWGzNK5i7+E14vW4OW657JZru
hkZcUEeJAE2dJuCAy7dK8XhdwBc6TdI9WUugYn2nRwB6Id9PBhyk/lbpZmQTrODmjVCsznZoZfsC
iMGjxTKIzUfDWjQV8quxBzQVB13NfBBg7XTs6LZ+eWHvy26WxdaSqBhvBOBvTDti8HvF7THvVN+1
2NIdnoubDgBxug9iLn9w5uPwrTvpO/5ZGi2WoWzliuvfQDmdaairHhOGSHDyubcGsXeHsAb9UOi2
Bt5DAl+cSiHyr39ehnUalNMRFlAc8UlKDh7vhIPhjC5guHbMT0k+FR0j1oej3A5QsMQxyCBHP2Fw
2tKetbvWxlDvTeONO1aquJmyraVRPqdV8rgdiVUUx+G4+KWFGguIRsgMkGiKh/7AlLgVA9cSKYcT
zLOsFBPOlz+lZ9lSf6b7yOZHE4B7jfkxb+Qp+H+PrI4QI2jQvU2jbMZyUSG37o5CIdkFVCZhxsOt
HObP6QSeflagMznN2MjQ3Z47ggfe1HpfLV+UAhBaVYrBlsaK5tRU00esDjNcuXjVw0E25X+CoeW4
aMEJyVzZ9CPd86ppAMsUSIp4f8qviQuS14fIsJC2TmA9NfUDqJZsw2bRLW1mV+tboNxR3YhJpDbQ
KtEbjuNikrm9/nXCbsjsE4G5DdYN9m7KVdXCBVC+SVa4odCxrordlO443ZP1nwwDbuIDqpOWeCQq
3TwyDXbrtb8+LOWNOHlWQ1XEtcP3ojuQYqpG92Vb8QRH+Mneg7kesXFKyhEFat9HqVCQz0yYNgRU
NDASAKKPzgNc2u6619vcO16fjnJHXMQ1k1JymotJDosbgUSfnXjtoGcYmeotIfk1Nd+HDjssBWti
8aqXxzkp1wQArS7FMKbuquk+xXIRp2GGPQQRRPI0gNqjZCGXMLWW8kxatuj8XOBDDq7q1WfSqE6x
U4jtRdGO7QJvgtTmfOazh6U/VE6kjwaXLxNchtFjADN97JoCmFivxfzeaoelP2dq6o7TmxK5Ugqf
rDDgba76RYGn3yRqK6ZlnOGaa/1F7GY76GorTBh8dptLois1+lCzVcqeJDoInzBs9YEkK9k4IsHm
lsFWq1ntaTiIfuf0fm6PrTV3ZuBg7PC6IjN8w4dVrX7ApImdpoJa0hWmX2J3lyUXbY4tPbm9LuZq
loDbpFxQoBqtEuK0ro7ifisW71OMxzTqWfk8Wzro4bDj6Ytq+n5d7HbuKRIrUQzFAILd30+iJK74
XFHgFDIAtqgOKIctoNUAsF7GO4y3W1s3ARHucMxB3s2gsxJMGU2sjyXfVLjXUcNmVwF6qpyxObr9
aFiJoAwEa6N80SUleWO2Tn7GqJ4P3lVr6MzsIF9Gu7ir3e407liQ9due9o9giQ7mSpX8J9cNz8Ox
wGjg4uU+iSJg/mBysG2/N1fSqPA9xTkfc8PH86F6qG8JxRecrJn+IOOhoc1qLW/a/UocFaP7HJo4
VAiWKncMMVGs8LtSZpg9SwZlDQtfFkE3Qyt7gG0qIPpNJVKIZHXWmB+KCsHhJGl8ohHtx+I5ecSi
wOqmD+RD4eKc67Z2XeMBmfq3qeU6RnCwz6+7iSAd+EV7iTWBMY62uQyEDeb/mDP48P6WERtSxmP3
G1ZlJQ/BPq+t5gOGqf6pv/L3i5XeTCf1ObkDKNmBdT6GL5HowCt3acrNJI/sLZSNBpRzHocjfwLx
avVOPHak2+kr6JXd9j6+MMMh8VRf3j+ro1MOpZfkoh6IGQiX+U73MH/hYZPykKZAJRzt6twA+aq9
VI8yq97DUlbazSRlxiV8iIeJpniSpFrDMll6FmE4XEL/L44Fc6gCC6h6N7rSn8eWtzstPqj17Exj
CDbaRmTELJZe07F55hsEqQh30Tpt9kGEUB0Wb7R5LMrGzEVZlgeig3QkRA2UDkXR5j9govUERovO
JDWv7lt6z/zWxMdc+dZ0UB6Cic/6CJ59cgm5DMCcdoqToznXoG4o+NftdjsH+dQsOjaLQYjyk4zb
xKsE2y+pUz2o3vgU+YWf7oClz5mtbYBJI7WrEC97VqdiMzVYiaecVKVwQTjXSA1AEudoiWDm4S0f
H6KmtCYU+4biplkY2QhTgShfNeGdnQQhZGZ+uJN/ku00/QI0T7CIxi6L4Hq7CiWCO0kCooqm0lu0
Ux2KORdWCCm307H3jPPoFufio+Z1/VP+g3/8lET5R35G2z6rGh1dH3N+ygHYa+qVCY4Qw8Bygw5u
ktxNHuf3+sBh5AHVRJ7hLbadxecPoPItkMBn/KRDlzShcuLifRRASx2wevH/kPp8iqGcYauIFdoD
H289rMbYsSPvZYdwsIRefBwc41fhkC0FtPeuX/B2mW/1KSlnOIKDBQwXsMzgxF3y3XRILeFWtQmk
y7IPHwkEYIh8kmytcD6HMCX4rJx2217+nJ0e/snDrmj1Ek8GrKsBNgeuAS/qZM+qC20+DD5PSk/+
lB1I0KYaYvLlImKnMbupejI+ZV2/UdZpqHQrmKc24jCV7I5i7emh4o9GcJY4yZn74VXsF5DAjA+5
mu2ui91+v6+OR6VgfF9XrURqIokfeARqYvGUPdltYY9MMmyC3rtN5sAYF+JfgxlpQySYdXsqA92+
fiLW96JcWiVNwVIuMIk0DG87YXgKhOAJ2MunoUgZl7edinxqIOVlYN6VIIfICMakLCwlQMW3aew+
459UoFPpOc+0d/I1vgbET4mUW+m1oY60GhLnfQ2+Ne1ACrLgQDGLO1QOzX9Xu1ppB+VfABKwANUG
8SE6EvjwCVtpA/gNeyD3msMp81g1StbHo9wKF5WiIUqIEONSO3IV2lH7zreVGStv17Vku7ANQHfN
UMAWx3+hfDeCqlRizELrp+B2PKOmAS4FwVPNGuwZuYsc8l8py6dAKryLJaJiJ8LQRABlc/1Tr7Um
N91WuasojOfBtl5+iqJMQF0EYEiTF8gc+7r80PczZhEOfPCO9jnDbf1DIPiURdlAk0lZUvU4luyp
e+4lew1u6zM2BuFJYquWrOwXMP8Xczqn6HEFlnavHkIsM17/mqwDU2ahis3YBSD/c0uxdPIosGXp
KV6AixucjeLuuqx/yGI+T0zZxBx0k94LH2li4/de4DcOAaZBN9RjSNpOfz8lUdagpPwSYB8Q9erL
6IgOFh6d1AdyEzJQdu91OwD9EfaxLboqgMWlnJaBCL9J8GDJXN/vLRXWoRifSqaqGEOSD6OYQjfb
CZXw4CjGd2oBJKW+xljtv4sFn2eigiqAxhd9TuBOhGIw+wlMHsmjFt/LsWJe/1QffGVfHfOnJCqM
ytIcC22H2xutxZXPZDietD9RpHEqJ4nMxp/PGI7HkoyALocem/V95gFv7y20Git0WeSDm6FW0gVd
A7InVtYog9CnKdcXCQO3jXTs572iP2fjvxkNMAxJFlVJEDDq9IV2I24EeYmRsjS2AN5WAsaM7O+2
PQ5e4bES6g29WQujCeOSqATD/Aw/oyzggFXrQ1XvFz7xdHkEKR5rNFoiakh9z7/EUWq6GEiK1OIj
sY5ugPpMkIrnu/xJdwZX3ocHUvzX7WIXnac9umZ7zoqep31hco25eDz2ZjOnOOXv17Vsy/X89aso
fR5KKQ/GAfpchpHsBsNc2otUpHajym9yzmOdNUGBnBs1KJw0Cl7NA/3p+m/YiNAGsLAxNYRZUqzb
UIq+xGpdqjJ80sDrjqGe+NCTUrMQdJbz2yij/SWIipfcyPVLr+ODlxh2OQ4PyWtrxU782JnKLeaB
g8Cc2RXdbaE66mq8IMtfWqTzMAEvlUy7kN5ZZJFNnukgYxpTdlFTspITs5i2Yak45qdE6pOCpyAJ
KglGNLiND/4uELJojnLXu5wnHwy73vEHVllF3FTulUzqG/KAPOWlgDzeYEp++Yu3ZGuKTM5RsP3f
gcPYQVPrm7SPQGpp2PKdeMsqYG6eWsEViwY454GTDfNbBZsSIHPgsYYiy0MGVX0sy0swtwxV3SpU
GoaKETdwmhgAlaTO2UVtgDd4rbvhG+72ofrRomr+O1+O7pLdkKJUn/vocbusKLdVWIFondDSK5qM
8bq/DygMoj5zCwoQnY3tMAsAsifVlkFkXWBCkjXvsmmTGlirdLDMEaDJv4U1gHuVFgUxlY+BdR6n
L1m5HMSe840FYfW6/W8VAQ1jJYxKfxSxzWUF/H2IdKpX+Yo7nvQbjDHZ7cMCwB3Wi2Cr6/qXPOom
Ww0b7nGOj9g3cfkozlgx1UMh9CqljA5KMcpmwI+az01iaXIDeghz2yo7CQuP+6ZPAQ1XNqT4k+Fx
NrTyXh2WyGVcyabX+LwSGrAHnWiU6zpkhDyY0WJHfa12/fceaM6Fc8vZmWIx5JEr/hKcVvKo4KQp
+hjxEpSrdRooGGFKGgg6BRaneTMGVxKgeV4JziZ742rr3bT+HDrlr5ouG3q9huz0V4bOQw8etsLU
7dGdMkznCSdAjvPMdyjrgilDlnghzRID7iJQslMocBdhDFnxZjPBWF0qFW+KvpHBHk4udd87xguK
vVYOB/FKsBtAhXMi9wnWTZep4NuHU0C5pPPwVDL1WtOTQS9m4iomt35abMKmkZ6CHUEDl5zcBfmW
fV1/tgXqBjo3Gv5L17kHLhsUMCjjJSrLBzkonjuB4xhugiWD/H3l4JVlHIRaxyQzPNBJH+rvcsKz
+r5E1b6awec5qIuTM7XjOmIGopefix8EJys8Rnc91B9QGwyj2xqDN7CKJKmqpgBxgcbHErhm4eqw
I4OwgNK9178FQM3JHpCF7oA/np4ArincZm/xB+NL7NbPxi7HtGpoMxGMN9396pdQJphXsxSJGX6J
Yi4vxQOhQcFgyJ2GhnDzq/Vr0HIZPms0Xdy87ZVUygYro1ySsh1IobCBqgaeiuGpqTMNR/F+Eqo2
HfFNxwrTcsJTA1wiTBigTQtd/QJKp8Yp6jmQqsMLcOCsU26GaTQjfjGzprH67OW6kWxmKCthlHKN
cVElXYXjFr1gNlVkTdm+nr9fF7LpyFdCyJdeWUmUYlij1fElg6C8kYb2InRgdWo4TCDX/JBZfBXe
FFP8/5/o+UuTqXRhLqoe+PCIqLNa3fWB/ByLY2hppSTZ14+36QRWx6NShWjpSzTv4GjK5kc6BpaR
l851CdsvopUIKjtIw64vDOzhoyBKOCa7DzrUZCcyV43JP/TF2XwKosfDDT6Up3LEpwJs+FHABPUI
EI9sz8QPImb0VQ6KnDroZME5RH2cJJBzPW3IVoGb3uVvv6s+DahQbDKfk16YmSpLIPWRREzRBdgs
QPLCHUF9Yc2jYrnD90l0ynFfZM+ReL8ooj3ll0Zj2Ni2fnyelfp4s9bkc8tB9NguFojnPV2tGbq+
RYAJZf8j46PpuzKxNgzbTJgho/y13AC0yJed0tP9FnW7Dru6kSveiwAT45wOtHe1n5j7aNdguaHf
STfBubLlM7aavOtay/xRVAIn5kuyCC05uKWZgUemlWKQgAT+eOJrq96Tlbhpj2qfV2MiV7AagEvY
BEhzPJR26hJq7gMwD8QDSxu2vd7nbVGhZR46bswkUsaSH5bxGALyoLm/fniWCKKPqw9SZ23aGA3O
XmnvWTE7A3h+MLrJcD1bzfy/vjvRvZUYI42DRtBxkvzXdCFcUCIeYdpz/5NPTPlS7Ja9KFmCgwWk
HyjA2drD9VP+g2P6vEkqfoS1LOuYuSPl1PzuN8AQ4aBCOmAyJG17pk9JVBCp0AIe5wCSupeuB39B
AXTxeDf/JCo9ON3BsLTb8KaH+uzkA4t6l2HCHzyvq2vmhyQ1ghDXHPdYG412YsZqjLL0hfJPaq4O
XRgh96/kp1AChqx+N8eMObTtisjKS1CeKI01DaEXdyhcIgy3wN1ioT8FQ4l2Smwyhxo+kK76sE/u
5nvOy12W32fcI13eHHN9kBYduY2KfRnkAdW/Ssg/T/hR8Fx9qLTQmizJ0Mbm59Isu8Jpgnx3XRO3
SH3XNvfh9lYyeq3HziLZu0tiYLKXZ7L4I+5LZ5xNQj1cP3IW77fH4pdGGAIdGUAxIib9C+v/ZBdE
Ma5EUrpSqXPKtCgcrlTrZXfoUqstVCfXAjdXDAvoh07UJFY91x4vlru44VAlqFGnKSMXfM5uM/Sm
3iRvbZYdi0J4vH5V21UU1KYEXpV1ARRyf7unaEmkZR6Rg8Fa99wzJsmhZGDX3WG2CdSJ/wac3yC1
sP/Io2G7elmYMR2Ot5J8G3ijl586M/bBOIzuQ4oYd/10W92Qv6RR8Y3jSq4Eiy3y2m9kvWR8bHhz
9BK3H638MfzW7EIUcmViWLZqth+LF/GlfA/d5TUwbH7Ho54Eb21f/1nbpaTVJVDRLVESY6wlXHpn
B7fc9wjIRHZ+InieC0gYknN1nr6xJ6A39XAllQp4Eaeo+cLhMqJpvq+b6JBroj0bgw1eOE/vZLcP
KkYDeKPyiYqyCLIVXZZ0UC5R6sWp+pinKNQgi+RvCfCcnDrDBZR9O96frNmW3uoLAAUfZ3Zx+esr
bS0aI6p/a/YkKek48hDdOiPWYtM9wRedHeFI3ogzUFLCb6RcZHiknNI/pzf6DnkNdsa7Eyub2Xiz
/v1bKD3URB0TfeR10DrRQ7gD/PpFJVsbj9VOIDpoxf7iwCae+0PiGHjXisyJDdZ1UDoXlNJSRqSN
MYFTW5dN0ZnfWo+8U4xbAcAxGJMi0KocOlkOQ93JP33NAZKYs3LHXdXqgszDAUqX3ol3Mab98+Ni
/WY6YhnX13MClWoVX6h8B61jQzUmvFsaLDJ0GDgL6taR5cbkh8hn5TwsYVTKg2GpqiwzkhNEd2X1
U1RuTC7tbJXJzc4SRP6+usIM/Xc0OfH1YuE1n+0yN+N5H6MikDEbaxvK+vcNUolOW1ToIBNN6ewK
KVzmpc/GPZ+hrltdco+/0c7y/fDUOIaXnJGCAGuBuZfHykIotxHkWVu3JGlt0LUgGyJw2liQ0ywC
31Whls3EWSDe4IqO0lMHoypWvETyxxGYZIp0qLB2OIuHvP7R8D/jiVTPK6tUG4thG8TpXpNLeYYl
EONU57EiTHYhI7CABTeGI+MJCGTxU//OQpPZwnlZm4dMuYEl7Lss4MjNuvF5sZeH2NF9skwPtLwX
8QgkYv2OebkMByBTkUdSFk2rY5jJvCcck9MuhPn/fkiy90W2q5J/niEy5W0wGB9xImnQF1MIIp5U
MKym6lCYDBfNE8K+vrv+CVk5O103V+ewiUXykCQBBuY42fXZcKVD/i33QkyvkB1lbK3dn7lbgj3H
SqkY7xKZ8kERoDrGiENCrfWip5VIIZM3CURH10+5NeH7l+JQHiiZxL6qPwyEDJag5Mo77W3opBb6
WS8K0jdwyJGuxH9rIJQ3GhQjjuXywxuNDuH4TlAjCZ0Qww2SI2IEcHf9oKzrpFzPUDeTlhuQp0zP
SwJKiVm0avntupCtufD1bdJ0xoXRGOpswOzVU/k0P5GWGUEKnW5FH/Ph/I1yAmO7Mx/E2VZulB8M
6cSpXHE6CuV01BIjqUqLGEmcjvgTL8s7zSH3OZRMyAeGOSq0w+HCSYkK7OVWemCWCfZTi2o3R7yn
Jp3LOBfj29Ho2MGgdMk4INEArVvhV6/SM1k5Bun2gUPbTDgVt+OONeHE8qgK5W9kULWVE1Ird7Z6
Z1yssTW7iiT0qJkBbR0kdq3d3rP3q7f9jiGCpRL/wwQplenwhVDJqkjK5/sIHVDtUD8WtvZcXMJb
3cdCpZ2cFVD1yYI133cnQqzlM+6b2MIXPVr9Asr1lINaSZyGX0Ba8NkxP8+II168T0+Vw3ml3aRm
sgPCDnH1FRNdYztR+XzQ0J9bL0dBzUj21RBM6/viiEK1E7ym1uINYAMBXuWe9IEIDxtZumxBmMva
/d7UuNVPoD6+McphJVe4gTY4K81zVp0H1rDVFlzC+hFLE0rCT+RcTwpPyiVAGusUtvQ+7XQbJFgH
7i57Fh+K59Gd7cwxZLv5pvkVHjDVz5rhGLcVfXVW6muDYqVuZ/K18xlVlfQustJ9dpmeK8e4rVqE
OFIwYJWoWW9lhYo7BmhYAl7E6Ue0wxc83hJbfSXkCQSEhzze8KLfjaznEvluXzX7T5lCoaNO043C
yMFr6alsKUVppfntdeNhSKChsIc0q6u4xrlKrjLnbsDUqfavYufnF6P3nPggXsAThS+WHQNv8uGT
LMKpUr393qtgJpebr5SVPEpDuh4TmmKL4g6B5CQesD3lpwHIBAqY2AsgWI47/sz5rJb4djRdyaV0
JFbCMmsWnFO6753opj+nZ/JoSFztLjsMTnPO/drv/Q7joCz9ZH1GSlHGTlTiqoPoSv4VdK8B//2/
UxMqHYmKLI3FlBi/cjejq5+/XP/3GQ6MXl5KpllZBB6/H4AOHKoOvLFTkvfrMlhFRnp1iYtTowjJ
9+mA8oK8ETijeERedFOxstt+VzI8FUMNaQBjfREWVZ2RBqQ93o//Q9p1LcmNI9svYgS9eaUr31Xt
zQtDUks0oPfk19+DntlpNsQpaPdu7MNG9IayACYSicyT5wS6q3foPRTzVpIrr+4bTmtvHYr06X4s
vE8QqkZJarh9tIseRheqRIe/DlrTY8CPjnbz6g70IF0JT+wEUzOCuSanV0I3n/tshkBPb7fht448
cL4czxCTYygTpgflBiC7+ClLduHdB8bDn171e/N+nuwSsHFwjXCf4zyvZAJJks8TJEixPkNP7TB5
Mo3USSWfszj67Ly2i0zYCBqcLJXWoiO05YJN7od74gR+vKONFWvHe6itt+IWfsLEik4oSDE3OAZU
frv5m8CxtiFVw0vMeJ+NiRqFDKLFLoIlPEfND4CM1APQ+0PDTB1uHNDhi1trx+P3/ZeM9J9bk8Uf
zoMZRxCuoMX93rWOVGxSd8oddZpacqwbE5JHJ/AEOipK7PUjOse86t96Rvr5C5iXzaibJOqtjy3+
q9CogROHTz3AiTAs+BB01FBlC7DQeagOVlTfWKn6KijKYaiaR4AJeNNNCueaYTkyJ5KpSkrgquQX
lYuX3DG3k4vqCecRKZF0yI/Fne4k98VteCh9Wiv7GMaLnTmEwDooWR8LVECoCGZ6G3ALPLxfR/++
qE72QPfVBZ2Wi4LHTr0EzfP1k8r795ko1MQlyH8irB4cxTtJh1hqPXPuDN4dZTIhp4unSRQ/MnkP
QIif8W3m6Ef1g+hNeC03FWdJvEvDZIJPJdZSXlHwE7Czu8wjt+1Wfa8900Y3cms9hH7Bs0hf2lfC
ncmEH3HQO0whwWLvGz8o+gTNBzyQ/mr0cWt+9F/73RqGGnWo9FjaR6xY+ERq5WnW0kJj45EbCdzi
5U54mXcUIli5kz/qdr8x9nQIj3c5rseAT8tMxUE1pCAGxRzUZSbVnfrmJh4Hv0iiXTNopm2Z2l0l
Q4olT3LehbJ+bX1aphfOYs0huB6lWPtY8+iOZ/2W3KHFuRletTcdntTeEj/wrh+NdYC/9WmTOXuq
MEcaRFoplwEirTcejMcZb6MW97K147VyeAtkDmIQCOpcBSh1GtY3TEtM8i+r+HZ9Qb9/PbTK0IyW
THAz6Bgi+LqHctfppZrTWLILt92m33a+sefT+is8O8xpUCFtC7pz2Kk8eU8jqnEID9NNdyr22iF7
lI7TSfhe6xv8zwMGYTbZRbZV0R43yT4+V9C5gTQl+UHpnESMkwo+ktu3+PzfT9B+3Q26ioVHoeqT
GDFtz/ey4ipR5ElxY+vxewexSSnW3et7v4It/mKO7c43xRwZs4GjM4D1VrCNrWCTb4pPEWGyVznB
jmrq0AtV2vQU1m+TVzz6XR4F7gqA4+vvYK7xUpHm3kqwbHkTXYDdRmgc9xVgvZcAuqQb4efoSI7q
UyenRLUWiur6XdRhSglK0CdekYfjKjoTUMrOKo0opEixCCxlJN0Yw3zXRuEpT1B4KKrkEJaWaCeY
+b3+PVaK7l/3gQkoUFRSEiPFxde+zC8Io0djWz2C/Vvdpb/KJ2uflbYKoQbrXeCogf1+0L8aZqJK
lMuVVNIBPznOMOOWZJ0N6MZxVuTU5qzx984bTEkKZDw06BpirPCri8flpJlygDXmsrzVg+w86sIl
sizMGxTdcyqDXn0wvcEUToKaGBzrNJp8vaW+GmfWKSZ524QdqNzNMNoowrce6oK1Jjphdc7a/16M
6KsxJno2ytCBgg7vUiEEIWbU3JNKw2x4N8d2PWBqqClQthQ7YRvU+vv1XV6plVLbuiGDQR9zuKxw
3VQmqpXrOFGUYF22w7sScwogAHUxLLolp3in3UTfTLu+Ub93B2FbgZqGezHTzfx9sz9/A3OOpmLQ
6iHGl0570dPFcjPlIwfxs/LG+rpOxpusKpMNgT5Bel/xB2IHO3FXYBAjAUMU53SuQDu/2mKcxxzV
Wo4K7On4Ym0pMxTZGgfZ68CFB9YB80gJfqRT0tgQzRWPKpeCmbefjD+1ZBqnQcJaARi86Hrt4XRy
ahu/Z3Ffl8hkxflUa41Aq5TADe3GUrKHsrQBGLfnBucT6M6WgxhajbUyPFVW4amIB1+jgU7ADjwJ
I4WrUlIDsol38h9wXK2kTVjYpx0W51g3kxUSijbXUMvudyflQDbKptttVS6f1u+P8a+mmMusk4Go
jDAH78/5Q5honkrAL6jWrjA+XD/kK2+Kr5bYAyZ1k0QyVGv6xhMdCPrY2W2E8fAAY9hPoaM98sUw
Vi+KxT4y521Iid72APj4QnWqpx9peBbVzfVl8faPOWYThjwHuUfYGOPI7wjkjNtjllauGMkcS6sH
arEY5kCNoSImGc099eK7BhpBXZc4MYPj3gpznpQhalG5w/QGJbdo4N5kR0nkeHn66rW2WAj9+yJt
HMeyIjWdzKrn2otKFOFLQIZyBaRARDpJ9TS417/RetxdWGTSaUkCh2ZCS/90YX+JV1EUKT9x5zkc
EyBKA3LEQo+BvqANwML7KArzxhDuOMuhbvvbVfW5HBYOJFdWkBd06op2TijdfOT+GJ3sgTZOaMbJ
McdxC5UJEfNkyGrX4ntp53ZXvYGOah8Aq+xltwR6XBAoacDjYP7QexCFCm4/cLKgleLHl8DBooLE
MKyyiiBEJTsqzNA48zY6U2iH6o9vkcer0q1IeH61x0QNURO6qf8PqCN/z0AVF+zy5+C1PvcPqjf8
lJ7NVwp3H4GHLR3htT5195Te4bbBONKZd1x4twGLGaoCS5C0Ap97uv3r3slOxEHiS9XS/4C/cjXl
XXgXE2eCth6zTAUclD6z2ku4l3fGRvHIPQ94yjksLDYIinxlbLT0VNZQJsdAgfZTgKQwx3t5Vpho
M5VznWoalgONC/djcHhDKTLqw1+MnONmeuYxDfDijcrEmx71nLkd8MXEfbBXtmQzY17qT4Y9OXeC
ysSbISjnvK+hvyYknSv1JUAN3vX9W88jP92BBQPpZhCSmnqffuo8AC1RyIUOQQlgsJbZrV3sqCSf
6tcb/Y4qFfEABjzvZ+FAkUB6SHzCPuXPoUP88zZztJOIlm3+yDv7KzCCL2efBQQFDZ6CM9XVqF+i
hxKArmI/ftcfjLd414ADoz0ZryonnHO+IQsUmUMJKn0EDkrqn5lxjFpeyXEFpfB1UfQXLC5cMw5Q
z6IQZ10tTlIX7fMm2KMReaxUGRK6quwa2jgC/zTb0px8U2Vta8ZgyqzCi5XihSAY+i5sLM4rnpcQ
stCRSUlA5x7jXrEi4TzH5guZ27OWZpGNb9DboAbx42TaDqFw24lgvxp0zPMJwUGN+n2k8vrAnDih
MckP6CnqRBSRK9ajZUfpQzbXNiQoeeGIc3ezFUSSyqqZ0QHx2p3xKIOqiEcRg4YXnHV/gtz99ePL
ubtZqEiTtBG+L5xrDONNIYyeMiiX0MpvpMm6JUZ7GeX4CGlK/7rZFcLMry7HBKY+TLIaw240AraY
16RItwHo6PH0B/kJJ59k64LtmOqaQrmuMcYBFqQHFSRp9zEUV409vmH2oD21mwEE3xDYfri+TM7R
ZesW89goeVDDg/MouTWH5qmrw9frJjhuyZb36r5srZImXyBicgZdcfIudlQe0SPnFaMzKU9hzCVm
bAYcRVUCkj4IXVkJnoMGwjcR4RyB9RV9Tt0wF3Kdlbk8NnDJFnPUiqzYIblTCK929i938KcZ5g5O
hgETNh+MtEBAeEMYqw/j2P+cTGN25SQUHSEps52u1bOdlaW+FYxO5ES49V0FSxQm1FHaYhFOoZ5o
DaGT/Zbc4H3TOlEvO3mg2nn0ft1L1mOpoliiTmk6cV1/DfGp1VVzRCsG6bGEPs9DjjarfAk73M3p
TbSliAFuYr76IUFOJakyOPR+o/Cv4siMUwkRU848ME44Isb9q4j3+uBZYeLyYJFG1hK4JlqRx+YG
AP2D8iE/3LjZztqrR5EOeXO2czVsLpbG+KiclM1oghbrg8eAiltSlMD4vd72mDcfAZnPAX9WnAzv
HV7yyFsv47dmGeWkKOE0RjIeIFfoAkj6rBmRe32J9J/57Q25WCEToLOmJuB3Q2cuN+Pp3PfYw3RM
ZuiBKGBUyy1lUxko/WL8cuRYXj0Vn5Y/Du4iGzHQpMP0DL32DVl4MJrsUBuB5Y0TyPpSoy455tbb
Rgt7zNFocqMX9RobmoPlfBPctr65acBbREeWG6e5iZwciuSOQZ9U8Wt5K21ATyiBUyh0BU7BUr2+
6R+57mLprViMkaGiJqs1pScFnZcnPFjlCswFN+9iuUwot1DRw82LBEPdBMnOfBsLoHKJV4PEbban
t2qjZDb4EjCmXTkqKgaxE3ROHv6JFO3qS3LxU+h2LJabGSYYEkUcXYj1APEoHepttlPAJsBjDZZ5
PkUP1cLSpKZ5HdE3a+O1x+h9+Ka9SOhbXJq36SZ9MH+BRBVvZmUjTTaSXFQq4osGOtX38nY4E74E
xGpGslg4E7MC0MS2YoefI93HT1LqT0/aNnCBd3HaJ6F0hs6GChhgXMKFN1TM8zAmcJmtAvaVjxLe
nLwnluXJYvV4PXLIqynsYnVMhNLT3oh7gaYkG8WXiFOd9MQm6Ga8I/vyZm8AhmJ2Zpyg4Vl4UN6r
79m9xZ1uXL/yNEmk9IGWJrJlqaYuVUOkuM3Km33hpd4ZgMi12Fmzc9AFhrQHFzayGpsXJuWvbmY2
ZglaXqz8qfVzIJ0gtuGaFwxR+Nr+Y8roxDW5GqcXJpnjHHTK37U+HGcULhJXg4ZSdJYTiCxTParQ
yW/RW873/I7Y+mN4YZs5v60YBeMI+QCcqlTz0NsvL5IdepbXennsZC3KX38kK73qYAu7zGnGq7Du
8hAhbCgdJXXIXX0OXrvBNiNbInttX/jDlkvDtBpCFkaZMxtrbZEWVHajborJLkZgOyE2+QDV951u
8AbH1qP0whpzTkeZ1GoeY4mt67bH1p8vxTNISeDD5LY4aUiMN/MNmqG3ukUxUKeZR4+4GigWP4A5
xFYSI79I8ECbUvJLrOadlkJS83qkWEcIaKpGEZ2KorL8nsA6pXncwYGUc/Ft/qH4mRf5yfc0cQic
l+qDG4UzbCvP4ly06yWPT8tskqErRaKE1UfWGN5A7sPRnmcC9npKIEEpDCA0koLFgHtc1yPEPyv+
eBcvLqJaV6BDqGFbQZgPRXTkGZv+AO4EvznWNlTYQW3Dm/HimWSCUhWMcmjOcKUse27FH0JQ2tHA
eYWue8vnspgoVMFCHHQIfAGgnVbee5WicJyFZ4IJNrEYktIysAxBEU+yBrRFPHMIbNZriQuvYAIL
+AqrUddgIz+Ox/Keti9kv/Mpl5XginfXvZ/3XZiAIg2GEVctjNWATiYP/XzueECY1WfKYj1MFAEd
vKLGIbycFL0bx/s89zSyadWt+jqKb2qtO9eXxN1AJmoYWpck0gCD6mbyAGDI7yl/UgfWNTUC07Tw
cN3eekz+dDvmkRIbRCESShN+pP+wiscmNN3EfOG2pjlf6qMEvji0ptX0ENCCd7dJ7iX5aI/d4EVG
zfHw9aLY5+diUafNKPZ51aAOS8UXFVTQf6Am5tR2zeX0WBk6witgYYoJChCQ+vs0pTFYheJthYlW
u91hQA3yxRM6Z+3G2uU3aOvgLuVFwdX0d2GciRYDScIQglwIgtBbs4zIaaSnMH8UzHtp2F73kPVk
dGGLCRvaSCwpL+CRUH94Urao/nlp64SH2IPm2h6HAXOWGFMGFi8SHSiW7qfv+g2Pdv9fctF/HPXj
DbrwoGIaslpRcdabXxLmz7M9RENBm2JtZIyXQnmSO3m4Hi0hywI5WAP/ZU5+gFmNvzQbptpCWSmz
AzLxDvv66fu0wRx2IRUrPdLporwITHtu/treU70SKmSXe+RCHvq72OfNy61MlFLX/TTLHPq2HfJp
EGAWclj+cFPu6h05lBdyG5+KTfdIpfR0UKjKbv/UXExIgoeOfMgdnhOvswN9/g52XiQZgYZoLEQF
qvlUXwBIO8U/VTs7GhvRle3EAx8eLnP+a3Y9HP2zASyHLuqIZqD22AB16mw5vNeVyJ4NDpTpX1z2
0woTIUwSNL2U4+DQNi/ECh86gMGbF0yie/3mT6LCv1wenxaZsGCAPQxUOzSJOLVHGawpQPaBM4Vi
l4nLY0r4l8fLpzUmMISFHGEwF3fH+CPJnOyOwj6QGo2Joz6Aqe4y7ALQ8oJa8v16ROJ9Pfr3RShQ
LM0AAzLe/qUU2aU82nVQbQZye93Kenl74Z1MdtHPcmA1HWIs1XUrz+ZO25Q3SC99HvyDEwXYURC5
Fv9OL6W4R30u9NrSq0sQ7paceLN+a3x+MCbcRHEACB9FUmHgM/JjBRXlthlbJ1H0dDOVQupUfVxu
OPvIWx4TbSAfS9ISjEJo+BrnycN0roUOsxTalOameI9Kx/gF/+RqH3DchGXK1TtNmbuW9mTbYyG+
WMptyMsOOUuzmMKnmDeS1RAav6PYbePBHtLX+yKpPc4W0nP7Wyn50xUtJpLUZhObjfJxT5S7/D36
QSurVO4J9ES3/AviX16V/zgKi8nuNaGJmhmfjKIjAfnWYoASyvO8nV4hbFDsci+6NUNbe/wDYn/e
njJRRa+MLMkpiJGqn0q+7lizKwIJhDdedYSAduFU98Gz4PJO4b/kjp+LZsJKlbRWOLQIK+pmhFSG
hHpii2obYCVcett1wJUO7gJVQoVAYjmDQAmr/tW3wizWC9Uoa6HpquwlDOh9SEFzDv76xbCwRzd9
ETJ71Yracfqo3lJJWUqHJ1904JvSLTnzasWrmdPCGJM5WdkgzAm9F0xIa2Wa4LQzL6bwTDCRbCb5
lKuQ5cG3El7CGwXUWZQXonK1TXpn/PyDI8GzyESxRJch9DnC4uC0sZ28VregEYU+DSavgxf1iEGU
R+n9+rFfPQmf+8jigjDHKskFRXGaZr+tjfCUkuixaOXXdgCK/7qtdRDSwhgTyoSOVDqhO2oWhZME
sw3tAdcyM3cMHjQt9NUmAt9z4PdJeunC78Hwrg7ZXg673ajV+0xH/FNjV8XYRtiqXm41nE++Gs0X
v48JgXk/hpAaQb/QKhvHbBsHc4d2PPJA/etJzcIOk0JJ2WSGE4VzJJY9/xi8v+ZpAcQqEgxoICtu
dgVYErmTy+vvyYVh6oCLI5pkcoa5J8S9ERisCSRwT8MbKsFOaldH2geVXyQv9dTvkPdO3nhHlheQ
WKRQZ4g5maOPJ0HvViCKpoN3OthzEIchKcijDuJ9TSYeGZBzS60Cri0PjzM5K8O3kXCgAevp92JD
mTDUB1CE1GJ0L1rQAwnxhy4NBIlPVEZLdMs9RkJ4eEuuTSYuxaEeo7EMm4MjoiZAKf2gpHWxKEua
P0Daintt0bjzW2qwWCUTl2pNUFqZEpAQArbGmOyFpvrZKiCSLeRdKVSAI0WdPZE6869HjPX8+NMy
CwqCmljdh7TADmKILe2bkA2FfNcb3q7K68OaC1NMcBIT0kgD5C59qKxsTcB0oj71GsmwYz1z4vpi
ErucD+TnbN4PoujWEaoR+R6ETGJ0X+oAUZJzG3th8SRMN1V1Sbr7wrpNsmcrPIlIRHNQwg4+AXNX
WnxPh1clM5wqfiZN4ObCXoCk0fy9lb1gClEGbKDdfSuD0Uu6aeI7k5zT+iYdt3pyVyV+06GBkh5n
C4i+o5kndjTasbyxoLQqudIFXHKiYQvNSzTcSwKxjXxCrD1JiezIyTaWz0b7MllPAob6vnWSE427
eLLDadtEezkQnQw1SEFwMAXXF6HdKO5c/RjSYwVUVuVaA/K07DQaToCif+1keuCLrWD36i6o38P2
e6u8lxg9MdU9mTDbaX0fzY0wyPYAfo0I2qiuMB8hHiNAXGjsQUnkRuFRkaFgZQetEwQ/B3LRBYjL
wI3NbqtCWDI+d+YvU2z8JBxs0Fs4aEVslCFHddwVk0fTaDDoAqyh2DpyazpNuwurbQU8awzx0GIb
dadUvxNHrw63Bdmbk5u1h9A8NuHd1O8kaB/IqNwp96rc20Zi2v30UkVPhfWoFvvYvCHvaUhZD3/J
8ybRO7sWoPUd27n+mhDFzsedHqleDBHpIrLb4raZbtN2KyW+qm1mZS+2B/y/qsAe86cWHXrLB9OT
Gj1F+aEbzrn+JgiyM7c3ibQpwtkWpcQWxH3Yek3zWsc4ye33oXcKJAD1Jm49wfSSKbNrHc1R5Rsp
3GpGC3qqnEbbD8P7UMR2ajy25E2ApB30se6qcNuDIik4S92jhCpEERt2WNh1JPlC9KBBQ7FKjmXo
j8V3IY8RJ38N8M9I/FWQnPO84KQ2LAAOonHKFBR4FkbBt1q+KTTe4CPvUmXBb3IhzvWg4FIVNds6
m/ts339XL9mLdeo9WjrMb9NH8syJTzQjuBIZWYYtKyj+zhGnfb2jI8yghfMCm8pX8DXFeXvIPB6m
OsjNpESECmvDlvLWmfTd9fXwLDBXJiZjrTKeYEFQgauot4PK6w/xXgk6c2OmZqf0hAKjqHgsxseA
yKJM+ZQZkqI7/3/rYa7KZhiHTkdY8I2ssFV9p5i8BIDeCr87gArcnATIr/aR8ywzKpJJUkhVjYxz
sFG2/QGvSEyN53t+KfNf0udPW0z21oSFECs6ig3DnoKOw22CFHELMUv6UqeFjmYXX6KtuUV5/P4P
RkrWnf3TPuN/daNkaSlirVTJ5QMK9BxvqLwB8Ecb3kD8+sPk0xjjilLXxrNYiaiMBSA/A3/8KDWO
aiXWQ6v0kR0bkbi97izrFQn90yTjmmaiDLU6/J0dW35+js7xz/FAm82QxbMl1BuRpHbfueMK9B++
5kSMm5K4iiqRDrdYiidZdtrbEiYkKF1rm9npr6pzIpomJ/Yf4TToZ7tmncnuSNsJCaEjxhQIVN3G
h3lL8CKQ9i34HxwAvU5daPMwdP+Sxf6z2Wy3rsgDIkeURYnqSHZQyyCOsZk9J7HRZ+kO3OkJzh6z
XbtEFpKkp9jo6Bjczm5315p28Wi6ozO46Ta/zb/VN4mXO/Ezx6tW62qfXvUxNb+IEKoaSGNLJ29o
uq5+AOjoYjMMZSY4N9yN5dljHpeyUSqxVuKUJt3Q2mob/2yk+j4xO2IPsuoo07QNJeNoJNkBMvJg
H+9uojh5ikJum5n3S5h4JZSRBNfCL4F2nx9uJRuOtQnuKSUf5dTgokU48Ylt3w1mSRSTSl7QiiLd
6RRD0A7aA6CJxXOWE/p54fgDzbj4sPogRiBiw/JMot22kLmyjTHCaHJ6NKPei2P5MtaWm2vGsQ9A
ThR3N6CCuVHDJncjqwNcdsrtNCCHuoveAI++yXv9BAVf57r/8fye/n3xKwVA4wka4cCVBFDaUxVl
K/TJGWB3T46SB1HJW/u6wXXQzsLh2WiWE6KJGkpzcgBaJg1oIdrFNRzjLfqmvtQ3lMY7cDT3ullO
FGOH+jEd08xah4/fVE+BiKx5kmwh+HHdyHp+9E/QYif6Mef0N6GPVgheM4PJPo41HsBg/bX9aYR9
iJZVr6eyYfhdGgOinqURJkW6+9DoLj2ef6oyvMaTPttmUfOYLXim6QlbOktQhHqVIVbRdlTqCzcI
Guj7O9kJ4GqaY1Ch1tJAhK6+45nHA82v5/BgmTZUypsAmqyv9js9aGZQeHzAALxCQkZdbGLVLrf6
fXiJ252OAcVuW+acM8K1yyQbvVxIiUoRRbSMQxvFVJjWuhPvWzwdUk88WDtuY3rVl0xZhGCNpYoK
OzCoGYGQtvNESxv6PnKs58ivsc70hvap8sfA+58QZguDTDgGDVYrGxTGV6d+2WZurL9LbcbZynVa
pYUV5hOmxpC0bYtlabboNLGT78TaBsGSBdxKs8kc5SZ9AnrlQvFGVuVoe9UfUFGXffN7t522XBzC
aoK++D3Mp9UzEnYKxW+h6uEkF8vvThUYg/XXedv9jNye4iCO6nEkqNZFXnPg4cdW4+/CPhN/59ys
WrPBfkxa4DflRhJ/gNRxSyKgrMGZcT0+rRd4F9aY2FtVk1qaPaw1XgkU6rxNoeCpw5njx3lDjiiZ
uJlfXYpz6PMWut7bWthm8sioFcuhpHD5aU+JTsftj9YDrwrYDHjFuvVH5KcptiwoJk1mERXLBOTW
13wC5b/xFhT4O3kbeLwGLNcaE5CjYbSSIoE1irFQHTqURTYhKH9yqlHJSStWQ/BiaUwItmqxQoUL
u5hAbp6KvGobyt7BpW/lhB+2XDJnYS9JuMUxUJ89SX58CN+okAhFBY2behN5vJO4+qBbLIwJP4bV
BIOgo7aQiGlhG+HgxZl0aIgK3uTyf3o9LowxUUgIs8ow6LRQ3OV2hfcjulu9PPmmNHucI0f/qd+e
TwtTTICRFQijGBU19UT57ALixZjGhoBIduzR2B03g+DyOXE4YYUtoyhxpo99BqstMe1xvksxjdKZ
J8s6qTz//8ibf1+hpqqapRumwT6d0kquA502rfMjZqrByJ+dgIe+b0bbOqQ+Wnk0MyifJhfYxLc+
BAd65RPXvKkOPLI6Gr6u/RLmcHRCG80RDebmEGi2mijPhopUsqpyW85ktxRRjlaM7fUvvL7Vn8tX
viYlIBxOJIEKq7Xqk6685XXjB9bWSF6kJHCvm1o/lJ+mmDMSSbI8qHSn5Sx2ekCboeJ43cJ6R8X8
NMGcjErP9VKCXusHejU/o4Bzq+NrDTYvkP1L2Py0xBwMUyXjnOVYDNUsgiKtjYKKj8OOeFbc85qL
vJ1jrtm06ccspK9skBCY5ZuJBgJn43gWmKs16iMAKWnhsnVHxYkhTUFlrfLD8BJfup0K7CIPLbL+
wjTxHwkYDkM0mRtVjsdJDYaZmhy8+pLdzbvYG5/1S75tf9G3gTdtax8DaG78LOx4Zan1wPaPdRbb
VHRak3R07tlUKy/I+7d8kt7UPLjlbCzPDnO95sNYE5mibtPd9IQRa3FEn48WZkRffNCfm7PxRHxe
ZXg9knwujokkclj8zSczp8MZics2r/NdL4ehnSYj5JrlO2jEb66vdNWDIBomGZakAezMeJCQR6Es
0VeG1rwYOXGklFddX7egGRqEMC3FZCsgQjPmoUjZD7MyBlXDgHFgNU3968tYT/QAgPyPFeZg5+Cx
VEsrV/wEGrICaPOjFlxOguIl4q0EfbBI30mduSlL1TV4/MerwXhhmznnstroba2hBq4Muj1lz2Wx
n7QfXXFCbuH+P9fJfK88HTJZo9iYD3l6AKhUQLUayKYTl5fRrp6BxbKYk04KlANkHTWTgUBvRlX3
tVHd6VY1/09R7NMQW8EwIyWqJjpm1IK4pD9KbupHbniC1M2Z3t/JG48Xh7MyVos5UWO5mANEkS5C
x1etBtEhUopRREvlkgysvvUWi2MOdVTGXdUFeOHS1w/VjwsgImFtoMniFN+vO8dqmr4wxSQFRO0n
Es4qCMC1fpvKiZ+NxCmid6g9gMX2RyJvkuzHdZPrhbWFTXr6F9WZOJQhPUCpA8W9BryWN6K9re0y
UKTQAdL6bX4TiaOjo4a2Gu8u4kQWhX7mhW1ZzOexpLoSSWXZSgO1dannlA7W8UGL9TFxJZJKovd0
ffAO2dV8aSugD6FsxBdyAeCCi/lYb/gsDDLBJE9mEqP1QTOU4qlF9uqre+Wj74Ix1dID7A64gQ86
PG47YvX+WZhmYstoxLox0V6alDpgSgSTJniX8a48/cWY23ot2WUPgBBhpI1nnHckmWCjJcY8iTUt
BFkTpGsfRxT35vTpureuG7Ek0zJ1Bez8zAEZRyIHKS0lKuFFz4+ScC+ZHBPr1Q7r0wZzIKYQKWbZ
oFzYQsJ1+DafQaV+16MOgI6oqaJ91vnJHUG87mxddvk8katNLEmUQSFvKoao6Uzq0uqlZoUU0aaf
ZJxJCuc1nOSbDb4iF1VuXka2WqeEqrmoSyYm5i22yN0OcRC0AoJp/jJC5IiS14PzInasNwXjUQDR
cecG1j4j6gCKbhmKjDIl8xmjMceQz8dn1KHINtx01QupX6+7ympCsTTCfMeq0hUFOvQ4DHFut0ln
Z1G8lZt+ayiNJ+sQnlNHL5tRv+sNO+Kx7tCwwj4qFVScdcxfgRSYXaLZzYpQKSHCjg7iYQjY36jm
cO7qtrGLhuyvr5VnjFmqbuSdLugilioU5VtSixCsDOrkRlYQ8gy1DzlBde37LRdH/76I24kWJRIQ
WigFaj+S7jac4ZU6ZwiJZ4OueWFjjsClLECYx49qDL73yn09x34fQ+T4+t6t3UEKRN4NqDaAZlxh
wnWRWxA41/Gh8qbTvs9iCSFMQeM1QdasqPB14EPljwz362qUJsN5N2I8kCuSglYvRq024zRa1rLY
hQ32aRU3WtnXDaRZYxBR7wIrdBXw97hJoceb0MR8rByQ0ru+eytfSYfkhQzoomqqps7cOLVuZVkf
SpofCxchUpymF1w15I4bruRgX8wwl8usyhW8GmbkUts3Q/FE8jByjADcNKAk3Y1KW9ql2Rzqvt2K
Q7IttPJ0faGrecRyd5moHMtNaqohKo1UelZ3jEN6xnyAnQFU3eTAcKScM7ZaU1kaZPLOZqgAkbUS
dDL67EXXBVuNkLkkk2MG0U4Ist2kqjdzXt40Gmeta2moCnY0SYOqgfy7kkkcE6Ez6NFrRU8cwMYg
VgdNzDJbCxLMK0DlBFffnDm5GWw427ziUKImmqIhGmBR/61ZZ2SNWIYVUfyu9om0z6EMQ0WhdHQK
s4MJwgsQQ1AmY27njG4nG7A1UJUZpm5Iym9lkcxIqlnvYHhAd2l2keajDDOCAyD1Qp+Lp1iL2Joq
qwqOjSnpLP0b5EomrSlSBd4k/mruKG1q7FDaCxkdLCo0RvyYz0CxcoygZ2QalmjSOdqPTGARU03w
SwlTk1Crozs+UBpvZTMdy9s/sLWyn19sMfG7aog4EfHDlmo6skel2sGvodsD3rrlhtcIWCsMfrHH
xPEuIo0gDPh+o4+kogTfj+YVR8lJtqn3B7C1lVRbk0HfRz+gof+ewtTxVAUdlgfiadTM3nNXg7aA
4pa9Q7wej3qovMq20vrAe0tPUNr57wOvplhQUMYYlqVBceDrhTK2odoawwjaFB3KGLlbyruYEF4M
WjmNGq4rRdFVVTd/uxzbqSjQ9wtQ+rEze/JS6cY6UAQZmOd2c7pNNXzJ93dOCFi5KzXT1JAdmqIK
2kL6oxZeqmfGLEbTpPhzg16HCuFVmbhxaO3ijNyqevEwCtF9Y6Vbs3olBDj4dl9prSvLwBVc/ylr
3GEaMmIZhVJNptpOX3+KZPR5nsgSdSqi29031emc7pf1Duzcg2KD8xiaxpGrX8rMJpE7uCEeBwTb
8/AnY6FrlVsNotU6xu4s7AzbMpnNqIzKCb8GoK/p/0j7smY5dSbbX0QEAjHoFaiias+Dh+39Qvh4
ADHPCH59L3b3/Vyl4pbap8MPjrAjKpGUmUrlsJbHE9/6Bng2EBzlewcEqIhsd8tKL3RonurvEQh2
VPnwrUvQYkDrcUxq4rFgSUY2lmMcdbGJqTUSuCFAtXboOosOzue1kxCFy0PDgutHsKUMpxKlAAPX
UC003TD3ZhTt4jo/GtOP6xK23j9ni5JMCUw6LcnbBhctKrF6frCSMAPw7kcvwU0WeVntTS3AMJQP
ry13zBB5ugSXrU3kh17D0nrI1/OkYf2pQCpw2K8Mxx+8qypL3txHG+bkGHhawrbONRkonU2ZzDi5
pQno839nJDRfYwB0/R/Qygk9XCqpW/4DTgqvWDQyE6jNudTKsGatSG2c3mt91yw79sMC0LSXlJ7+
pN3P9WO5G4Hy5KkSS9uKeiJ43Y4TH9JNcRdFhoZHPGr59PcUpvsE4YxHwuhH+zwfuK5wFRv7a+NC
cBleEbhhZdtkbt1UoGI098CSBXj9zh1VGfJNCXCM8EOOffloZkbr1KKi8EVswRyIGabT8bolbLXZ
2NaJCGnXJj2yB0xosj1NKrQLgZk696OsgQHktSZuqV5ikg+zlJge6UlYG0vqT3XlvEazXa6jWnUd
EDsRby4xAIExx5pvaWN9KEejP2RjPx71QsBVwruw/cS4HsyUo6fDacsnNCtHfluk7KHOzWSHm00V
1W7pxNnqpHtliIuuySeYAO1ejOW+jgDDZftVaAdx1wTjrvj5v8gGboRBZ0KlMIiJrmonZ7W76Xal
y8S81d0AzOEfK8ZjHqoYpLfSuWfyJA/NkyEnTgJ5WTOm+14TdA8sROHziVgY78AE2rwU9KADiGK/
FA33rCk3dgAfSleO0vrGBcfDAwDSyve41tk3jGzMQmEqWxlSvOZclKvY6vZ06VYtKzdCyJJqcLjt
Hau87DZ9LH65pjfXnvVM/PEh/pHs8l9E3Ti9Ll+K8hFsE7xtYKiQLrnByIFnGHvd2rdA+JiAshpp
WdACKaaYbpzo5bo9bT3hTqXJHOW1u5Qirrm9bzRy4wzJrogw/WZ9xryKlwFmjja135PSI6mqZreV
RDzTA+ne1Km98CiGtxgBkkie3RAR+K1+XKIdwRx9DohRTMsF7JNixRvvmjOx0v4205CwDv3Ae0wF
Os1RGHd2EQL2CKStdmBMrzPwgtKv484I/hf36aZwIH5a2HQdeUVJr2rdgccCAw5AZJy34oXt+XsS
OA/iOXmYA/6NHupf9gNROM2Nh4BtnQhdHcDJTRPrdld0BEJzI3H8stI1r9ambl9amXNLxmp56JvB
RjVTcMXtunkhnEiWLldRYcy+oxZcC+NeY+Pl6DxfP87ttSExhuQU1R3ZWnhmEzDfCbYvuvmL2Tng
a6vCHKAovpZjXCZOyger7nTFulYdkW3Uwp7+j1TZaoQZV6XFsK4Ys6J9mt1WQBR1Bn6b8vtZ/IxR
XyDpj+sr3UJ0gsg/QmXdqXsR2W7KUJaddmTB+DPfJYGm+2BPWpPgxmGgeJyvlZNYFTtslRzOhEs6
ZBRNl9K6ZXiXp0+zP6aeEbZ3+RPyLN27+FrfavdD4RMN+Evocw9V0dK2Iv1Zu6RIuiW6qFhcc28l
Lybw/UUhFEe65XZPd1cKLEoy8IVGCRxhPXsY+LqrKKAousSLUK+tq3/n/U5OU7rqgSvXRBGmQ7Gh
0w6sNPvoJwkX397X/uwNnnIcZ9PzIA3wgatn4aF87gQYLUa9mj/k1cfpJh1AHl/A56WIOB9AX4Rh
kb12jF9VTwiVXGlftbg03GWCXMf4OfHXkQKSSBwcrsgsbyVXbBsPFYrE3Ae94fn6jCEvirbHRTZS
kH6X+yKktcdAICB2dPTUNHBbxZszgdL1NeakrZwcAi1vBh/gOuVDjzPGOUFofrhu+lvaf5rClnRF
K/QKRA/ILc+1HSygwuWdqodgy4+eiliP8eSOiFiZRm0DEYIVKP3GyZNRDi+t1maBHo+7NgPQgZHY
iqrQxuPrLGkuhYKk6e2hHniEJgl98nQdk9xzVT5Zfd0pIrpNSSgfMuYiaazL6m+x3h77kkb71DmQ
7FOEO09TnNK2CqL5iFh4Hlh4r57vIc9T3SgstLu3aFtbadkFWLqaoAOyUrwniuLTlr+yT4RJDnkw
3DIfywjCGmPXjaUXcQhrQG43Pjni7boCbhnxqTDZeQxGJ4wG4/Vm03jJ8Gvp/tGbzE/Sf67L2Up0
2PbawgUwW6Auf8TlJ2o425MrkMHR9n23Kx4A2f2Yaj6ARcLqrrQ98l3cc2DtFYre803lWENtC2lS
h8gvYyu2TW3S02hPnVkE/Zh+c9PqbYyEKlunEiQdWj5QV4vbCpdMPv4ya/1zQ4F+Y+vF1+v7uHFe
a5EA4Qm6J9fc4Lkmmrw2F7xmtX3dFGjILjR+WMale4oKlPQscxoVUdimPNQkbHTi4PEvI2WnRcTt
rgXjFaHpQUfpwHPc+VYrq31Bxfv1tW04QzRju4ZJbQPFeRneyzLyKkHDH1jhx9ZfAMmhLC5tnBKy
JIRhIMtAoUdWQopXWcpSSIjm4iYbxhurTPzWnBRX1uZCmIWkE12dkjz0NU+JPrsaxBi8CuOmvHWG
6uX6Xm3EqShQgd4G+HbwS7JiR/Wcm0SgOq0vn1n1dcTBDOlnG5zJ5RR5qBzs0kxhwhurcvU1h2dR
xBoX+WijsO0KE1dIvFZF6ABdhFeqkcctR3smQzIjAcxcoIVhWWuRiAR8RyfP8Vf8AaRHfpmK59OG
p0WW37ZWZXNQYJAuqUyLp0IMtYPb97ZwX82oPrrmF6bDLQkVdc+GIbkoLqJYg9w5xgFX1Tzxf41j
1loEmIt9l72iNyMYaB2kwvBzTQuvq8ZW/OLCetYSkUNQqJF8emf2JWqJNshei+mON9F7l9cHd0DA
hBnPhPRoBta/lz0QCsWSHhLGFdu6lQc6+4BVk07X2jaTlrQj+OHvDQyIV+8C0Ljli406+QHAy8+W
X6B09C5QSlCYxVaZAqKRCUVtzDIdubbZg4q+dhEk7+u3aQdW8c/sQe+8GPA+gJNawQKjFhjByTP5
3rxyTHS0SlbYLTM5/YJVEU4Wbw2lMLqYOWC8sm9GE+2oEWbyFl9879+zJwuTpv+i1dY1kTpF5pJh
2UxSY6aVU99wbHceLUEGlrkxv60yVZFza2jmTMwaaJ4sjJUOw9wI7L8N6A1e/dMYRLavAcHhRT+6
jynyHCiufpTHLW+47Zv9eG98XV+N/wvGk9URSO/0s49Z/ePJxzgAExorho9hxTs4m4K4uSPVl4ai
9jkDnwkNstbDsgBa1HZ3UU686yb24V7//+Jh1ufiuTnpnNFh9VNIMH0eQv7c+dERUETxp/7G7fHe
i7w1x1qjB7P03ffuxlSEiRt32ckOWHLCqerr1I5rfELMtYcojb2pmY5ZXAbXl6oSI3nkXiuWalqw
0Tlp/MkiXidu505V7FVJkVyWXkV20/SYEE8j6tuk8aqm9iLzX/AsYM8YHCNDMOrK3qEyxsmM5jQO
+2xw7uY41X6Wpj7eF24+3On54N6UmMPa6WhUeDI4NULi5u2LPRd6wDuqqxz1uqpLLfrzOZKrMHt9
dAfQMXwU/2xMpSfV0Q363dpnAsDCeD9UitPcuoVON0ByFTw3hnbIIVGgL7F0es9wHwVoxXhVKUxk
+0T/rE3yFjHOAO3kZRwC1697BqQwCWYjMp+AyqnC2t8qrpwdq+QMzLy056Uq4jBqC+0+ibXqzW0I
OxJhAUqsj42XktcpWNSEwVovtZAiGaalPo7OMAEKprJvOi1aVA9TxV7LqcRR77oqq+GWQV//PJXR
wwT+2jSufmD6VrXbW3QDLoJ0R7cxeu8YcstnzzSTsREH62I4+ZP2VmOkFwQvYbcf3sab+pY+rXBK
K+JOEei3mulpn2IlRP7WI+/sK6SLXwCEoymqBGhb9sG+WY4NmG0YDa0MEFIdyJl2ZWjWXvyqaqDa
VDbbBuEjAyrwRVGHAT2vGPG22OtAiSvrp4q9O8mP645wq6CCxf0RInnCtNYMq8pWHwXWOANDoxwN
TCtyo6rTQbUayRkCDjN2xwq9lI62PPYivhM63+uzymw2A5WT9UiHhdY7F31SWE+GLh7AJji2qnVy
Oxo7EbGu9OSW5qXTdU4FET3z9N8kaPzxwD73VQAiqfIAKikE9isl2nwLuEnxDaTPyplN1SolH5sP
dW1qyEp8dNRn2hoNArzlWO/KxjfYsQcqrlf6qiPctH0HEGpoSzVgjZKfzflUJ1qMllvSiYNItVs+
1rcZy3d5Sb9e18vNBSIlgKAWA2yu/EInIOa0uRPFoRN97rrHTsQKT77tXv9I+DCMk1MEr17Sdyms
esV70uNnFJR0dCiO/rhLjXtL+MlOlVtWLOrjiXMiUsdam9rAotBLCMyNm2pRSdgqurjmyaokczbM
OrdmE8y06yiqgUbPnvhN+gRstGObe+NDcuP66V3qGw9u9vwvqh5nwiUTdzrd7BcwgYVx5zZ3GiYg
Ek+fNUeRiNj0JCdrlEycdyWitxjbODtIzo+2Zxh3EVNWPFRiJDMv59rN7BZiOF53P5ZgHepNXst/
gNXKPy07+1A8uoWner1v3zYnq5NMe0S2scjAaRGOdYc7JgbyqFuBRXXp6sAuY4C09PFDJfixTAjI
RjWUfexFQyudTcLWNB9T0+w8y8yL4LpFbr8OTj5Msn7So49FFOCwNULAa+CZfQTLW+mhSdP6ujKO
zyvPUeaNIf82H5fPQFpdYfiuf8SmBzr5Bin+ylqwPE+gxQhjnloHDOfSPTXg4UuSgBvSmovddXkq
i5VisNTWhbC0OQ4nRn9WfbqPFxU29aYIZuJpj54uZKEkNRPlnJpzHydhPURfolYcKqHqjV6/8iIi
PxEhqVRf5GkWR9BkWiRegnG5BGBN6HnySlYjcBy8pbJ22fJyfe+2PeyJWElhzFRfCKqGCGDzYPiy
cjrnrldYGGEFnPHtQj0WqBLJ60/KK0XqC8lktMK4hlw2qYho+JTxJCwcLaz6n437dZjobsgtf5xV
FCqbsRN1Dby6dCReyccGnPhzMo6T3g9YYMIHfTfAVLMIduH0z1an70ji3BVx/R4LI5hqqnj1bZ0p
MkLorkfu0nblbuU6BrB1l8AS0kHjgUn0236oX2oXsNR0/JnOKYDUl6+YIfavn+pqYfIOox6FUodL
CaZTJIuojQxoA4am7VuedV/rNMsDVpZDQCgfD3BU+mfKzNLjkZ69XZe8mQE8ES1P4wykGLp2TOKw
TenyOzHARKLTDD3UrhkfzCYDQHNXscOUdPF96jhgDGnM8dmKS6YKHrauBmDIYngfiXcMHcg22/bY
nwzZMEBG1V4zgBZr1n+lSaqoN25uNsFEn+Vg3g2TTueR5hC33dD3mKSqKrv3zKQM6zL3eZzsI4xm
GxOYALru+/Vt3lwbEq0Yk4TcizE7szSnKGkQ5JU8v5tRbk/H9E6MioGYzZWdSJHu8KYtOc2sFGAS
o9jT8ZG6v1mLyUXtbgH9UKaQtuVjrRNp0nm1xZw25hrrGZQ96jpQ49B5c33bVCIkH2vzeK7ooCNa
APPWT7uK6auo6fB/lCK5VJqMBp3zBVbfG69abYeWpu+uL2SrlxDu00Z5EczmNrzpudKNs41irYAP
BZlh8cUCe/nDR1P+3noARH07+xT+u/XyZ9dRMl9s7eKpbGkXF1FOWUKSJLS1V158E1WhCPu3tNs2
dMzWwXQB1iBZVOH2QzOOWJzWjkCXRWPsd9cop1A0qbJiscbasqs8lSXpeERJOmsWFtMG7V1/BFdH
YDyBg3In7tXTVps7d7Iw6dRm8O+OmQ1hU4Ee0PlLzZdAoRhr+vdyPQ7IXlCoJWhuOlcMwce+qitE
Kq4+WL7dEIDRRtyLwPfSkPRAwQRZV929aMR9NTmqaOJigXD9GPREM7gOl3tRD8jdaGpzQJqEQCWb
/enLCrzMXpYHHWPIwOg1DrTwVFC1q7qdrXiViXHjNQNjIECTtMW0MrPV1hUvmDnqu/mokbeMvVqZ
Coz1Qi1XQYxiLgajC5TJkUTeR7QbLQiKejvgy9tsdHsh6r9VfkgxEWSuoaapX3QrkLjLLVqmSdhb
v1rxm/Y32qLqvNs6plMZq+M/iYnc0rBGxJsJaBh+lukNmRWl+8ugS1qEpIWZCybtUbfi0PKmHdBP
X3n4gdH8/NcFKAhaKblQjkZEeXH52u5o8QV5vzBpH0eShHRIfNdScZNv7dcaSCGeMjcmVmjNW1zz
OPnWHe6IYE9tbR+uG+6WFltQKvg7upbvJddgoc20Kya4BjFG88PMbOMWmN6zn8QDIL+SpVXI21Jm
9O8yA9OPaHGV+xE6EKTGk5Un4YARM18r6sFzIg4+i0U1gLApCeEREphISF2MiAwip/kS2QBE5N2R
OEWYOVlYzUt4fQMvghVoAiIwG4G2aa+ADuc6PZQFT8wGl0ZT2ckOO+wC+ETkXmwni4+m5PIwLIvx
XGqdfrwu+fIyhmgHUBKYpV/r63JnjGbUwDNbsJf9ij2Crr1sDttXYKJn2sF4yo50r4PH5DamhwEA
2p+uS99a96nw9YI7sWXCed0KE8KpcUP6txTwFa4TCnDDdDnd6UwR3Fx22H8slhJCMCJ4mfSr3Xbu
tLRIwhG0V27sF8Jb2WkAMLZ8nysvOdADyh+qe/oD2V328mD1tSg22cRcohRUCUAcxTyBWBryF+vV
eUx+dqD8KxnAIbVfeC6jT+MmC7QnZHLb76Ch8ZHYUNQ9t9zA6TesR3Gy1Z1V5YvBMizd6kevzzFw
37uqAu+m73QMaBGzCK5R+Zop+lr0DEDVIbddL10wsQz2xPihMEa/iCa/mH7aFGQzlmryfssDOSb5
qGOgVU5+rBYDLduxHKDFNipmSZ/9JBnZuXMbirnOFO5ncysxS4mzRD+PKfcp8TjPMt3ADWQPGDOv
li9gV1SiDF7EQlBVV0e11XBdAMXJPnVscQcOpE9Cy0za5yW3xee6KKubepmzRz2Ky8OYiuhgxU20
Q1oKHH1VojCXrXWu3Wtomls7v2Q3m+qJlU92g3BM42SPxGwcYIisV0jZNEr0llC05TEEKfJzoC+d
hCWrUbYr7byP0WwByPEIoawZ7ZwpKF+KQAusn9ddz2UadN3gE7GrSp0YRFFYXdfqq+PbD79N0GzU
xq4lfn0QvkDJrTN2Ro8Eowpz6TLJsMpF4y1E2yi6yQ+EWSRFPbuQu4J35cHylT5Zz6jnHNJfqjbO
zQPEiCOj0FJ0n8ldj6wBOmyFnSWYY0pX6hAVU/qWA18RBtF6iMYpBDHnm2g6TdlGLRZjgz2qQjdF
C7AXat9lXeybgO2a3xSntn6y7ErRpgREBMzEMlN2MHNfidZwpnX3+CF/bA+7cWcClx3c3dclbe4d
WmARzzgY3pR7l7uimLgosTKnQztWEvl1Pv4fRUi3X9GBNa2fVxEMGj4Zvqjvri9i63gYInEGnBV0
ocpuUe+aeEoIJEwLUof1EkxkBvsHB+NmbDvFfipq3x6Xb9elrtGKfEZMh97ZmCDGXSAphVZU9og+
G6hdPJoPsV3CGQtH7JZksb63jGh7cxH/1ODW/N4C5EbxjtsK2U6lr3tyYtdTucRW1+AqoBU0xBZP
Q6t72Rgpnjqb/uNUjhSzNXnMrKQZoYnhjNERDlZCfrMCKOr76lOx0pocVb5j+zj/s7EfdeOTpdlT
a5cYB0hCpvWvPNESgO+RkLJ6V9HxRhfZTcMtRS1syw4YqAmQZ2DId8uXHaBHhpRmeKT0+R3lP/Rc
1fm3KQDG7MA/IWUix75mIuapMTVUXOz5a2Uu72WjQoveFIFWVaTtCbA/ZJc7clRZOIUZ1FH5SQh6
jKP003Wd3wpAGAAnPtooEOFJOu+mVDNz28D7Or7vLfdeI9/K4cdkR4e/luPqwLqhBL7vEtgVw9Z9
zPMoCeMaGpCiFRUNFbGxK61EIWnrXj4TJV2QC8vRDltra9TaH81bDtS1vRsgzkDXIniq6yD/pWpI
uWxkXnGETpYnbaMAEZRmDFje+vbWPDQHArRvZaU9ljdxoCkObcNVMHQVr7CEeE7iCjt3FV00dp3l
VjxEOurWqr/aJPXnhiksaMNqGVCDCAG9xzpRITmKKmkrHTCLPATg6hsmiv087++ipr9rdf4QlUXt
aaT6NyvD9JcJlWfsQh3RC27T2BoAIqbhIu6fc/5Y5XlwXRc3tw/IS/hjIxy+CFFzCqLqqOahkU+1
V5RAV0yt6LafF8U1tmFcwBPBkw33iW6hcCCdUz5HCDIED2dLf+qTEbijhu/kcLrJ/1GSpPN5ZeQ8
BfVhCOD0gPEmAwwgqE7dyHQ8EO7NiktEtTBJ3ZuG1D0fOh6Wxq8pgiII4WvDi14qbJle3shnG7iq
6MnFEeUmq6ZqxAaCetnrcvPQ26VCzbfefmdCJD0fp2TJlnriYYqQY2+CSDUY9azyUDY8jolBQGzb
3aEHbzdV+mckd/+FNpro2l+zNAh35VRqsdSlk1cws5LiOe3UwaB9BriqQsr2if2Rsu70yU6KZI77
HoVBsOxq3K9LtEEhjfdNS9Ahiez18bqFbUpzTNuF3zAcwDqdS0viNO6mFFvKkvnNdicEFUP9faLG
A42oo1DGLT+FYQ5QC8DdodtXei1wRJFNO/doz+utMGudYOLZ5LHBnryCRfdmTn+zuv90fYXrfkmx
Iobb0GQJSC40UsjoRNnQGQ3vYAEuA6tjRiOPdbZqZVuOCqBULpqXVwBaucqZdjNIMlxYdWqSMgC+
hgWqYLAPl9WsaurZPLETUZJ+sGhkqJ5hE90qCpbW9ddGmtzWvQTws3+/dUhB4CHEkIXA+/xcOdIF
id0sgSpq5s+Y1B6JG4WE1WLlwzmVYJxLGFG8YkkMCbRc+27E9EOMDvoBBoyhZC9TWT4hRfvDNFpV
HLC1i6eCJb1fIq6JkTc8RAU39aoyDS0yhZT31J+T5cv1fVyd7LVVSkdWxnPN4pzwkJSPk8Nv5/69
jb4SNt9W0+/rojbXRVH6XMs9aOmQ/H2GbgaHazMPW21xj1mlzajtLwvwRdgDTTuqOL8t48LA2X/E
SW7fsDUEvCXcB6nn3o8zAh5RN7YUUlSLkvx+Kto4rw2O6UCCmejInJ+tLLtzSfKZxYNK6RXCZMIn
u9OMgs5QyY4AnmSJ3xIjf5g7cIfS+Mv1w1Lsngz1RdokRt6ywTgieuCr+badvl0XsOWWTo5HpsIu
4O2A6YO1DKV7YxZ4pRr2EzX+esbWWsc2UJND96e1zu2dW3HnagmdSaXty5Lf9KK4H22j8OJ4/HF9
OZv7BYxvGxhzBGB3kj/KdY3ryHrxUPTpU1y2t3MUK8IzqpIheaS6ipIOoyYwoNQpfWGnt4LY6NJp
8+ckz17rZRn2eSOqYzXYu2qkqRclZhn0Db3tW7wl+gaIUUuHepGgnW/S2NfT9NZxmu88d0zPJrBI
3rZ1oJWl86yXxRS4U1/cFdOYBMO4xLseV6hHxoGEvQuE8SlpYp8w8pp0RuLHfTaCr148F3byz2BN
6KVMUNYwODB9WvGUp/mDGMVjSd1HPUZL5fUD2HRkJwcgec0eL9u6sKFPRW8AeiSLWr9d7MfYKFZs
M4JeqnZ/XaLqONb/P4mGXMHM1DAhEY/SMsjM/J/eqBRWopIhqW8K5DZRJJm2F/H8qi/DWxf9NUT9
aiGI6dCOhMLFxWsp1UvKk3zAQ4awQz/0O61skU5XRXOb9n4iRnLHCwbdB9Lm2h6xXrAkzV4Mv9yW
/hu3dSJFcsfL2Nt2YwGpy9Aw3Da+Lo3l/4tT/yPBXUsXJ6feJW1nOjEQqmf7ti0aLzNVLmsr93B6
InL2tYg0lvUpROg3K2GUMHbx7pd1n7ysLAz8dSD+X4OzQgcwsL+27CARcAFiDDvNkyHN07B2K9tb
0vtY4y/2pCI52tKBUzHr/Xayd66hMT0qsDDCoqcR1LQR0Cpmoiv6+rZcwakYKdCoopwnukjTsB2Z
5qFJ9p9FmA/uOq+mjdl3p0Wv93Wl2FyYgfqNjlbQy0p5nHSktgfs3+DWnmHruwwtsdbydl3K5fjB
ekwuUHuQcEBZTM7/RyKOyEBFGhrvdu0v+yUoA/4+gbQTDET+tF/Az168Ot8XGxA3qoaNLVcEnAWH
4TW2TklLN9yctySNU5KGsNofeWN+nqtY0XW7tY2uiXL8irx5OZRsmsjNl1DEcEpJtZvxSvMirQLu
nZv0CjPeFkUJmlAAFHwx1em2xbRkLMlCkZN7o2t2BgEwLbUVd8Tqb+TwGjPW/xEjafyMmntR6UuK
zKiu74qqS/axwdNd1gFowkuKeLjBlB9wpeZpIM9omiOH6zrzEXhc+wLJGPJ8mbrKjtKwH8So+V2U
OC9dO2j3TUaqw4DMVusDDw7znHbbxd94uuRBkxaYK80iIK7UXQq4CK19NyoEnr4729HnJqoWNCi3
9Nh0SbGvJpia1ehWd+gbrfctPoqnYszozdRUXXNE55p2M08zCv6ayF7KidwNk4jeK4yZ7C3atO8l
fuYA8FN7FztVimi2H95RtDECQVgbVKwmIFLsF8ePsZrG06NK5XMv1QEZPIMaBO3A6JCQE/2IEppZ
05w0JI0I+568ErN4jBlVnMaHhZ6fxrkcSR/KsRsFIKug4WAD1EAj6SDLCyR1xGzB+Is//n0h71ye
dPoOZrtj18izcJq1d17Uv5FxU1Xrt/cOfQcgDnHYRZ4m03IEWszF3pWRL3DDJxaMF7A21zV53ZrL
rfsjRgq3xio2OnvkWYgCwNEGoqzu7Mz6t16ovOwaKV4TtK735JaKm5lkcY4zWpuCKC7gfm1VaQJj
nxRe70+3MVE4o0svgVPCzYHbF2Z/mXzqQaxbDVoarmy3Xdgfpj3YKJWYD+7WwtCnDShRCyl/udhU
E013ilWMk3dhGY8h0EX/iTpyrxfNgZtsr9eFQuE3RVp4hOPSAICqTNUzLXPRlhQiGYrI89zdVW35
22ryL0al3Rm8Lj10zYTXFWVTHy0MEKArz0U3jKTzhA2ROWiQ2TWVb0afXEb9if99tyfO7ETKuvIT
LWFAfDfNKs5CVnzTos9Z8S0rPl9fyOWNCxEoPX7cUQjQV0U9EaHHVVc1VZWFBk0e8rx5NpdaIWJz
rxBRrDDtJrkYBO0nrR+YqLMw+3gRPjZxsY/MVhEebZkuOvvQeYYCF4KX9StOFrJYKC1QtCKF4E+7
N4zZBzFiMNL3Zfz7/lgChoE/kiT/KtJhTAe+Spqbx3mq3hJqKdRro0x3LkPSr5QDnH1cQ4cJhJ23
jTBMr5ra2EO1+N0ZUTVJqOtVwgHd+NTsimEyvIRpnzR9VHzJ1uEhtYFqDIqv+Ev6ELdMm8Qu1sMr
fhfaF5u/18336yq4/oTsC5GlwQy+C+Jj0F+dnxyh/TxTE2tF9PAGcAZg8mjWFKTFfLCy6bFsXP7X
73jsLuBwka9ex+blSgb44cey520WAi/Mo8U/XXJPEBHO9HtMVXp5OXRpQRjyNRZMAJ3v8hw055RR
B+wxmCGYdmXkNZ03Ca/6jLN9igHFG6KwkR9anwWAhelunGP9DGAWhfe/xGE4/4qP2tKJeeC93ddL
iq/4b2b15WjfUPD1kNuq9es9uWW77A4kDcXbyteAfwIAdOMVdaAaQN86bGTTV/YvdLxd3A/90CSk
FV0WNt2PBNNPQwEoZlxKBCjgC1Wg7F1iyGLVYNJG2AVwETTMSKoFjqZosp01Av+RgzD8XgCs9lse
JHsO4KM5KDFPXYPUkfi9n7/nvxZFS+iWT2LAw0ODoWkwpKPPNVuAzRtNYVgsqR7nyvDnNPci8hQT
1VDRpqB1khANQVipXAEvF7NluFzBXMPn73ox7KbJmLwYVFcB4IiOf2+vALX8f8Jk/BAzJwafKheb
CoR4jMf47VB4nQGwgr7xGFeFzYq1OdKbUC8sloGKDzdUN/iTbfo6BXSInn9yC1vhiVSipOSnJRCs
2Aka0NGXiXHtEBPKCDK1Qzz+ur6FG14V06YGShQ6AEIvesLJXKSdPuV5mKYFuqLNNgQOw+tUqhJJ
G9YGOQghACqP1iLZ90zOnBqM8zwEaMFncIV9TR3jt2YND5Gr5yhTA3Ti+sI+4gXJmVs6SsRoJrAR
A8oNcVYOwh0+4rQ4i1nhpUYFKGxhLctrzOch6Gfi3mm07Z+XEd1yOp1Sj2AYJ6BLVlt4HprjcXDh
d1jcakCXHsXPPkujYzInwMcATmdoiZJ5KZiG7igYmP1htvqD1SyWZzVzv7OrnDyhmaEIeEHHoNCy
EeNNokSdlWsW29UITw9ObneVRyajfL6++o0Ye70rnbWhF4O1cl9eEiMOdQj68nKnvp1r6mFiMVj0
sEc+XEMHB0FeHSlvReSzoUwQyFDDRhcqdGr9qhPXzjjJlsjlRahZ2l4rMt+dXgtH9QLbCBQB47Pi
2K+F3otkhmG2lM8kLeCqp6+am/5cnO7l+vZtJCXJmYzVPk9WIpys6d0qK0L3PX6hPubDXvuDeS/A
3yNCejsf/sXT9UygdD9kbeGiOQ69d5m73COxe0PBvaswiY+mwUuTwBANiNQwEiFrhTbRNMrKPg/1
mDffmZaV/ois7l3Gu/Gh0hNxN2gGDeZ8Sv1osMh9JowoREI9/5RXjfk2AUAtReUD1ee0nJxPNau0
YMRF6mWZWAB+WiWPKBtHinaTDbWCJf/5bOnxIVKjFQ0p8jCz0xtkvL1cZDvqqKbRN/QKNTNk4oCk
DbRLuQMjX3ip6TVcocWBMcC756YZFGa5lRFZ51LAD4MiPmgtpUdOPBuZOwwRrpB7G612/eM0BPye
gt6k+RS/1ZX/93nMFfH5j8B10SeKXHB3yVOG+5jAyRnRvo9UwHQbV9WZhPX0TiSkrUg5H+HZEyPt
fxS0iB9ruzDANTXZQVLHhsLJbB0T3lboQ0NqGSksaQt70XUd3js55k7SErxTyOh1aUMV5cetd8+K
sYtxDDxFMawgiYn+i7TvWpIcObL9lbV5xy6AgLy25ANkitKi1QusuqoaOqDl19+D4nAaGQlmTPea
cUj2VFd6hvLwcPdzTpiIaSIGGcJUyfvgZfqMdk93EeYAeIezwzc6jCU8PNAbg4QcGjzYN6M2CZNa
JiGqa85iLfH69iaEaM+Sh6kfRLibmlhq4QUo53Jc3cbNDO24pXcbsA6wQDCeZ0KcQQJDXZJ0C3N3
ZVdRbAnuEovWlvFdfUlceh02toHKIuctcE6DimTJ2jZzspGbLIxEMZeeD0vPbAOaaUBnBI5Ed4oz
2uEd7logDVJn2glvl8e9sY2QCYc06lJjOFcAjpKwA5Yxx9t5Dq6XYAC9J0rw63sVRgAfQqIVrU9s
NNwn+tRLhZb44ZSFVta+dTmPnnzDOSLdqOCzEcHhtmf2KfgiyjKM8CyW5291p/jj/FRRHlx7I5wA
SwcSxeDVRizFXhwQccU1k1SpbwSmixy/D1qHl36S98KgPgrBcGckdWKptcm7hzecCwxDsAtNfmCs
ZX0yCSSFBsuzSfGNQ5ZY/SNIHw/qzQTku/K5/aZ5iwA27zLeuv4RN4KDHR1XyBOxsaMcI7Zpe5r5
rfJAvij2InAQP9NjGFuG4ScPKgRAf8NTr22qTKlV7cYS2a8o8ztd2+n9bLcJV9rpHGmGjaiCFwin
HaqU7DqO6EpS2lhFgkPt7nspODa4160xyfdD2H1Limi0RKN2jDl4GFIcictHbmOrwptChwMIA8B6
2CZivW6VtBdx+ZEx8hAxgN8+9QQQpP2qGbQZQj1kaS/fgDGopIihE0HQ3GgqXja9A6FyoH3O813L
a+80mILnQPkYeRsCXmEWBjDKWV2o+ZD7cZlDCIcS+Es1PIRh8mWgotfUjU3F/GFSmitZNwcLOQhe
h+r5hOIrEBlvepRIzyukwpArcgExN38Q8yuaay7ulgOeihwvxjOzuNLVDU8hKD7VBUFZT5qcQIFn
rmKvwqPm8rqdn/XT0SxfY2Um1omRUrwT/T4SXN3InRz/m4u1Vamcy/08T39qiYnu9dZQEkHGvOEl
ZsXQJe36e0p8k5Y+1I2tAe+6y0PbmEEDeBGEYtAjOBegyamoVPMcFn6kv876QVRf+5KTMdhAHgO0
s7LBrBJJlYyqYErCPR6oFm325BVvvjz7TO8GqELZ6XXniZkX91aO7FrvD80+7j/kmvnywpvjRZIL
ZFaAPkJG4HQp1TSpg6ohSGsWcn4zxm14SyQIxIdhNvGuCJ4t+dSWWNFKgLfBFXGPZ3Z5BKRIGZ3m
m/DQgU7pqr7RRysevsi7X+aPQ+vI0sb870EyN2/U5JUcLIbzISmseZxfBKG2e5DapaLCdd28YTLL
O8+z0QYVrAXfssiFRF51Q73IaS1QCCKTIAQu5JN8JbR4yNLz+BDDXNgKIDuANCl7Z8hhMIg1NH79
Quh3nWC6ao92aiT+wUZjS9noXj4qyzgYtwpzGqpAUFA4r02nUTIWhYFrENxyka1McXYUJ672H88K
4wEEaHvPwOkXfiU2z8C9ObqRcrQ6Nl4Qy8T9HAkTWINgJlcLba4+Auul+l08m3ZrqQfqCo7GOQa8
ATGRtFHJcZ5HyRKZCX4Adc4+FL9cXpmNqOh0QEx6p+voDDwJBgRB3N5Sve56oWocD8oToCx+5v6N
Vq3NzYc+R0NC1vC8iEtIlURhhjd5LY+RFePdZ5k1AVVlPX5Rssq0xlTmpOo3LgcA8f8yyTLDhZXY
h8AOZH6elV6QiI6cKM6gK7baALbQq1aWC5zrYePmOzHJuMsSgOuWkBrh5thE+ySr2mMkhhQ4fDlw
SZZUnDPGs8e4TEOaZgJ5lMwPu1m80TJKQHo9UMVRApp9BqfV9FsGzaXcD8Lfs+rHTJug6/MJjy3j
Meu/pJW260TBaUydE5VteUnkfDXI8eA/IME8vQz0LhSzUCsKHxjQh6FvPV0prqux5rRubQCgUHZY
2WH8h9jL3VDFyM/3eC37w0gJ4H0qQNdxlT2NqVpet2H4nc59cUyzwvDHoed1iPCGyrgXuelDPQ8o
YgqxVO1CjdwJaRgLWIuvl8/91hlcj5VxLa2Wo1NtQvCS1DsqmVaoGjYuCzuJv/TF5PyGMTSHKKhS
6sgrMZcqFIfaZOiwNQ0NUQxA7V8GBJxtl0QWuMWvlMLkEQ1vzuPK4uJZV2FnHyU01Qg8Zwzim3yK
nmRw74E1JZM5p3xzHpHwAM/AQmrFBkXAbQthqYjFgn86oEBrTUm5I310jCv0ydXNj8szuXUjLIAQ
pHTwPjkrLc8VTQtD6pDOFI2dCR2dueCdti0/sjbBTJ2h1gDFkw6XjqbtZ0N9zYYA/fPCVdelnH2x
ORqyPFp1NEWhueZ0lSQlC8xMS5ADjkdLao+l+euvUxPgd8g3mVAhUhSZGQzqvqUx5Sb1uzb2okUX
e4yv26HhnKaNFPCpHcZFtWYy06BvU3866Pou3KWHyKFHgCeh9hx+RQD5bHCyi+fZm1OLjLOiCSWR
IsFiNeSuOKWu3CHLZ0JyAG3jiaY5dflGBR4D08aKmchkAsW7dLGBhul0xbQCwo2TMaODbYzcUhXt
PuMx3W2awJUiQ6Ua6lRsaNoK2SD0BKFpB+7hqD7WhJNK2CjbQzBoZYHxfd3Q1bFEEXULuyzzzNv0
oZgRycWu4A6eadjZTQ1ap/aH4uUetYvPl4/whmtCKgNgaORsICnGNg0QdVbEJsD4dB2QnvZGAmFO
G91fNrJxiE08G0FkIKKidoblKYBMC+VeLtCCgqrPeN+nqdMY3zTeXG7twrUdJujokyAR9KovfBIQ
K6Pd4ygDgz+oE6A6LUjXNUiup+U3LaL7ywPcmsW1YeZKUcK6loWSVHCEj0AN22Z2NCue99jaisBC
IQ+LNp5zRC0NRhS/ex2Bavul6x+NhBNxbH8+1geZLfEcPJupKvR4Ky0DYxr0b7SbCX1Yl6dpy8KC
58LFCxtnCiFyOqv9kBoQZNLBNSGBAU7mFSC3VgLZPxm9dyBIO2sOCVugBQWFZD4Jj5H+ZFIkrHiv
ruUiYN6P+PJ/2WB7QjRCCwL4au7nE5isgk5E+cLMu5uuiyuvI6Xp1GGeuEUXhU41S5NVVhGF2E/G
iys2ajqgUkFKHhX45T3BKlwkkt6lA0kzX7tvXgp3Rl0H6jbgMardIYOoR+QaocUrqWy8Xj6amtDy
CvjzWZDR96k+jATFcajLEQu9iLdEg+PqMi+ZyyMO2dU0CZy9ubmsaKT6t03mZJvUrKuoQNkfhPZ3
9YjMvBEcjaR/u7xBP9z52dKu7DAHua/AkdbNUQ7GkC+GT7+inclASIh2W+jWyV7raya1QFYSO0ce
Hc9G7xwWE5U5COiCiuqsmyQxlNoQSJj7jSvaBjrWlNIbVEcZ9n3spXawm20R4m6pZyZOXuxbQJcC
T3B+Hbp08jXYIgFKLhNtG3yNFkKFtKstOhcu6Iady1O96Qt+jlZloi0hyyNRrKvcl9vCdIqCZjuS
QirxspWzgBjYHgnyL2CdR4BwxnvXtFPbDejy9dPZOEp1d1Dk8ak1yFXXV9eZkLiXzZ1tU8YcEwYp
Sge6oQDmxiG5jgPD1pT2qMm8BNb52xB2sFUUdDrBx6FudRr4tCWkRKahhAh3Wrx2kn4kYiVbY90C
VkyQfRXjH+iSAcm94fdTwgkZzsPLD+vg0ldNleBaZ5YulDVwHlD42NiwRepDWzIEt05hx36Zu51T
Zns+WOrM6eC2WLgDQexgIDxnuxqMyeiUdqFMbWevr1AqM0UfPLR2VahWPYpW3P4yN9JiEfKucKzo
0wV+6nSOAW+nQp9N1Id0d3CXhK3+bGqlXluNUotuJhQlr/nvnMyPMbmcmdU7MVPUtsvmvvajfb0X
DGgkoZDlN/tO+hsVyI2jsQAkMKWLlgfUEU6NzSAvF8ms5T74Ct77oNprpvAK6d8nrU1uSiX3fvlo
nJhjPLiA/MwwiehANUJyXU7afTVq6MpL05DjWHjjYtZNKKecJs1Y+pkoVseYtupBKRXzWtNa0dZm
PbdBY/fLEIll5ZB4Ikg8gbWYrdRVohiCt1DFCz8NP0MFDwJGc9mCJK8jnOGdxbi4dNH8hr6RhUIY
nbbMsvVyPuuFUvi1NHyPpF63QoM85rNYOLU2mlY7AzFZxmJvdUL5/fIanqdnAZ5YSMnQrPLBAb3M
/WqDQlK814FOo8g3j043ItgYd7m9iNopSJgCKwlqzZhndFmwkzt5MYp2KYwasanMNhbn4DlWZCPG
qzkCRFN0AbPH4yiw0WPYOcQODKtPXf1XI3rUcwCchkF4uaV15XSkRaIB4T/WFcjxCjvXb6aJ2BpC
ucsTer5XYQWnD/zwCyMV27IqpWjJ0Whb+U1JrCEAje+AbhQ5tgPxrtd53HjntxOsAXuAxBCoG87o
dOuu0c2C6K3fS5pN5qt60O1U57xnz+71ZeJWRhgfZgwyyWQjq4BqFaBPqzejYmlxKvNgDTw7y2BX
W1GcSZvFI+zIUbhL1HKfEh7z5NZ2x1iQClp4c0E+w2wCadJjfTYxYWU12YLRQA0oBxrTbdsXSXsx
JwiAxHtV+gYpl079YYwI1sjzb+wQACpQAkRXzPnmp2KZNHVV+L0wOlP4o+0TyyAjKgQzGKJ++WWz
LN7KGhO/dEFGR1WHteA6fSi9cVci42vJlgjqWh4rz+YCAmMjix+4BbYpzAzBxd6ryFVmYMmIIsWu
Yx5Z/caFirwNepPRdmYg98A6SzOp9V5Fp4ZvtMlbQHU3qxtP665mHX2D2nwz6qpVaeFLNg2OlPLa
CM8jekwn0DAfHhttxOwQhXbSkq6dCl8akifUA7+KEpir22wfmbpF+vc57xzksKwkk19r03RRB30I
CUTkc9xUMSrsrXk9NkDZ53K+C3rJ6pMCWjCDfXmPnaVnmK/JZKBMkFn1cgYGHCpV10l2HZCnWRn3
Q9twYoAtd4en6sLtD+6WsyBuCOciBsco5gPN7K3eoKf3NRkNhwqQLywb9zeG9VHVw+v4nK84aIsE
nMmwVmaQ2hUKqx9kp6yvUs3gjGsjIsZCY4stzZVAF7Lv8LhPq07TcCmDRLVzgx+Km3iCLT6akU3s
3AkfeS//zSVbGWSWTKCVnheqhrR47c3KsxkHVtHfNMA5XJ7DrSvDRMAN0mcA4s4aloVAawNaS6Uv
TWiNm9Hha4Nm+B7aYaPzG5ZAaYnnGp75qCgw/lw1uyloSIlmyVvD/KEE10LOa0TdcjkLbeafNti6
a5mWYacJsNEJINYJX3qT14WztS5Ldh9cmVsIwn4Yu7GgsJCGyXunp3ugg51ZyW4GLlHWxmDQOYge
74Uh/xxJaI4aEZQRpuaMPqEd+haYN87r+fzRhSa6JbgCwhlHhfVfALdk8dwFCBgA1M4krL0qWjni
klFVvaSEooQeco7SeXh7apLZ2HJcTHmPfn+fGHPrdwie9n2YVKO16MdB85xqjggZpEMapASMatCt
4jjDjWk9GTOzD5NGnmmtC62vtiPqc5BhmB+roS44lCobB2tl5ky7fm7MOR0irfIrdO9aIgUtaNxl
b31dvFw+V5fX8EyhXu0LiHDVWEOzuEYtzS6N3jWDdld3xIsh+9cIXy8b3B4ZXIYEl4igffn5KjAL
07w2Iexe+RMyEVGPlwIV7LGv/Mtmzntflg5P8OAuKXFwLbEZAW0GezXIXRGhR5bhS07jp9daaem+
5GqfBS7T/ua+WJlbfr4aFso/iWHOMCeQ1jW795BonJ23OXErC8zEiUavC4ECC0juPJhhfg1chYvo
hHOoeWYWF7YayBCAaykpsfMQOLtlmtoaMe1Ei5z/4/owb0VpQOQHNYbKL1/bwirQShYrlvIYv00e
sVv/Nx5sJ9uBcRyBJIW5EGL2ovGYtLM/TZJNBInzutmIYE6sMN4BCFdIkUiwQlT0CiGmrDKgQqGk
LTqG8XB5Bjk7TmG6tQuNUoreYNgCaXb4BtrnX7/cMRgkEbHpgE9gBR1yo5EHScTrk9IACrWDF5vo
aJYzDjB4c8NBz+HjKX1OiRC3BVRBBBMvwjR6iiZ6mNR0P8w8OA3HDAv6xlCCUh6Dym/N51m5Hadv
ecRxbef1lsXn/BwKm/ns4tSssnnx2pNVvMif0kN6nR21R8inuPSBHmo/8/Wny9uANy759LwqA5pf
OwXjqtrMnuXZhmSsG0zfL1vZdqeroS1ZmJVbiLvSlNsZZuZX0bDDHeQ2bHAwRECt79vr4Ebi7Aqu
QcahRkkqS5UIg4XbuZOr2Qmg6sNdvidu7BGOtc2zBJTuR6IFqETGGXXlbMTKAGPK+BKVB/GXwdQf
G+Pn5zPexzBTY4IoF2ZvpMleUUQwiekA5ipBBNmXKeYpiW3EmUD6I9IEVgbXrMhsiorqyiyncudX
EJ0K5msN4INUztwI4mWXN8bi0Zjs24klZl8kYkzRBAdLIIGzCu1x0r8DJY59EVljfh9FXzp54Fzt
W4NbUNVYLdCzgRrtdCuq6iwQXe5gUu4PbZvflyjp13l5kKtxd3l0W/uCLBVvkKgsrAnL4VvtejUo
UzlE+d6nVeL00lex4riMrdO79EZBMBt6aBjUqQEF1aAhrAR06Capo+kNrorGkpva/Z1x/DTDHKa0
myB8FmMc6K6oldweOl5cvPXGxYv9p4mzqcrUdBphQvHzG/FlKfjoD8Ejfag88Ygr0Pm/jYgJU9oZ
jWyGhomL03cxiMBHHXLmbOsuXw+I2WaGRPVSLTCgbHpsoHglDvdC91xn0JeZOYdoKwhfm2LcQ9j2
NW1mDKac7yoD8PwsRNgwg0DCH4pbih6py5PHGxoTpgizVqL7GEMTm9pRyt00fWuCd23IXJHX+rLp
x1djY/k750wlKKbCVlRY+mO5L72lASEz7N5FusXnAee2T+xf25DNyQ5qZyp9iKkEERYSVqk3AE12
efa20oZLMwUKCwQqcMgRnR5adci6kNCy8+WxTCylTayqVp9qQ93hbDnjUDvhQB97Ay83PUluxaHi
vA43CrxAQ6y+AePfgyrIm3EsOr/p57dBaXZhHR/oCPlGJX82ZvPKNOcX+MjbUsw4rRab3hewWNQG
kZk9o/DB0ItiglqLX0MoPk92s+iS+j2iqXd5ljc94087bLw2mhkx8obCy8fYOx2FZGPy3Sy5+M7F
w7IX2EJB+Od42JityVo9aSHqCZVGyWuMo2r6uTvv6HHyxO4gSH+jWL15/FYmmdWbxlqtgwImqWhc
62J5naFlpBNytyflAbofnBXbuqLXI2TumA5ckwKF2jy0vPMDKb6YErXU+a2nk0XQcU/LHxXh3Jub
kfDaJnPhmL3aTg1a7NCsMjoFBW9qV1l6bsW2+g3JSAJapS61o8KW3v5v24a5hkDdHFEzTjqc/8YS
1UejvM+Mz5dtbN91qwVkLp+YjKKYR3W3+LTOjXelh4qjHdsEFUhQwsYer6dqq9SEtvmfu5S5jOSy
BvsFojc/nqxathaWRHByFrbyNba1xi3utCP1eZRN3HEy91LVC42mjdg5kNHsndExPsWhDYWkH8Ue
Qj+Vhf4xmzO1HPfy0Q67irjQ/5dp+TJQxZ/BF+NEiPsVtCijv0nDtpmeRIsYrulI+8uGOWfyg7hk
ZRfhF51zEx6VtDk4dUDFXqNoZKGT5TablN2Q8dI5vMn9qA6tLKKbKSPyAItF/SaU8m5unpDdtEbj
qzRVIBdBAC2FVtDdlUhqCsX7MH+/PGSOh/2Ac66+gKBCSVQUcEZlE/DhDEAf4H4gd9TWHDzTfxgq
MN+IcNFKzD6vQJ9imjlYjOANwgfpCu0qh9we7/FW3StX9Jr3djwHouK5BRaLv+wx+zbSQ6T4wYAO
Lov6Kvikf5aOAXBiwM1/nXemq1mGNVy1tnhUnWovoW4bWbx80/aJVVEYBuQIKXIWwE/yNE5JhVdK
1tlgfXKS0Ild86FyxsmaM8v8VNtJZfEKP8vIzm4zsCMA5LvQf571owcj3hgGjk+Qk/4+ikl4wAuj
cvTB/FxG4bPclreCalBOrLy5lVZmmQlPA2LGpQCHOA6THaMJaqi+FoRXbdqM7VZWmLDVGLvSoErf
+WnZ7vJR0+yoBm3e5VPBMcI6ArRnV0ZTNp0PsXRLwh0p9bvLFraPw89xsCc/iucpBJYWIVQB4TnZ
Xa6PtnTxiulBeQIJmsgqi98Jp1Y2mZgjlpUqQbdm54uk2mmZcQ/VSiej4ZfLY+NshA/qxZVPkcO+
kZplaAMEWSUd8Oeictqa14iwfNsL25xFyox1MDXNDDNTezUAD9GnFMpfvVMOkNUYHsvosUKtU0H/
cQec6IgNeXmY25sESKqFuA7t6ss0rIYpEaGDmil2IrIst22mftYGXkpq8+GEnAAqSNA2Fc9QERFt
9HimYueHOdrEQYw8P6UH3RXxNPQIgqpHrsvaCoXXFtk9kkxRWmSw2LjEg93aQiexrQNnXePqTZ1M
AV6HM5ObfnJtlIlOcaL1SY1gNNmn+lH35p3hkAyo8oVgBTkRRInu7zwS1zaX5V0tHwp4+jClsCmF
gxsBSB4Gv9F/hF6/n6vH7JCimiFolsNEgNPcSJ8EjZOy3AqUlgZbHbxkwGOwj1AtG5W5kqUOoBnB
GcRmF6uBJdPJnsfq8fJu33RYa1vMxkgxGFOsMJhsvwhklFgTLwwO8tfOmRztOOymhjO6rXtsbZHZ
FYGS1KYaYnQqqG4U0LTgzRATZ5R0iNKhg5mrW7R1olFxBdQJ7fXoXmTWq4k7cxZNnOhRl320goJn
gCfxtPUOW5tgXg3GNAhl1ozY6UVpjeJ73D10qmopxktVlTYwp3ZAYufy0m3547VN5t1QpkLaJOWE
XUJeaXhVKA9S5l42sXmC1zaYy7/NIF8h5hjXYNN94Fe1DcJQp8Vb6KO7BeIf/HLrOSwOIR7Un8C/
tmh0nuG51UVWStMGTCYKrUTvnnOxP+rTAFpoMvsaKtd93v4Iq9afY+1oFuOuKro9yYyvaJm7lsbY
ycpwD0TBjaqJX4K053Zrixt3lIbzubQYAcvJdkeUJCkh74GppzEYC+VitPqguJNS6Uro0vue6O6s
pk4/xB4Sipwi7tbx0dENuHSyQEmZhe2FUlCRMcaB7dLmOMzxV/BK341maKOlAFpNuD1yHvxsMye1
tslsA7FNy7HUsA20BLS+FcQr8kw/kKxyRD24o7iyJKNyM604dPHIS4htHd+1cSY0JFCfrdLl6hqQ
VPiKctGnhdZ/qhzNEtoPsiwQDPBqH5t+cWWV1Yczx0DISD3DLxZLj0FvQ8XDC1vwxkm2AYobZ9h1
vywviY2/Lu0wyUcwvqRVDp0PCAqEvpBUz1miClZhjDPvXG+FA2tLzC2pQi2AmMucZlBJqOJdfEAo
ZcvJlWERNwDtiwOZxMu+ZHMZVVQREFqp+IdZRtBDyynV4Par4KqMaitIvlw2sOWDUTL6twEWm1c2
eloOClaMxg0qY3LrT03nQovEqTvqoZAEebUM1E/K22W7mwNbJJJRTEI5jK3zDCZtoUePMllYhRZo
/6ye8ooIGyYgJgb2RhWqFgvL9mlQE+UQ7MhNmKDDcRgUyzQKTqy2EXKcWFi+wSpsKqZBHRPwToAF
1VnIQaTpU16DezjlSYHyDDGXMVjwAVEqYEiW7kXpm6hfhQsiNOYFaZt2IP8CdSdkJtAudzogIaZ5
XEuwUxjxbVRQN1GNx0IqPHUOnn95A+jYNniRA7sHmCKzs7OmALyawJQCzrYFjgQmQWXitJ8s88I8
i9ZG2N3dme0QqR/j0VOvKIt7EgXfc9nknNLNaQN9P3regTRBGeB02rRCqWtS6Xj9DJGTgIuJ0Lcq
vBFn3h26OZ4FwoZX1obIYx8G1CizvvHn+oteHUwaW1A1urwwG1clyMBBfLoEfaB8YhYmoE0pKq2B
p2QleeWs2HFyTcfXQBIcMc1cECLalw1undOVwY97dHWKFrEFUhnLKSLGcaihKFaGHLqFc5wqmJzX
NpiNDealJDEpVmhA7om+pQd1F7oAHVnFfgImBkwBfusL3J79rVDwxC7zUJijtIN4BkHYjnxxeNQU
qxnc2HAhZPVoWKHdzz4ovOa3yzMqb21IQNUIxInBb4fWwtMNCfiWFhUq1rCFrESUWMlbcSiVvW6L
r4OjZhZ1azuEfAOelKCbW3gSAA+y6yv9KX403MtfZuvdvlAi/vVlmDkoq36WxdFcCkqiHfyQdul1
audX01XhldcNL7W6kbc+scZ4/aEP0EAFCR682Qe3uhGvS+SNr1DB+gwVi71wqN+bJ/U9uufBgLdi
H9DWAj0h4rZZRCxO51zJM2UoA8x57fRO+0QdYFB2ijU4zVNtTzseN+n2tC4UsLApKzrrQAe9amet
kxoUBsJdoYGgGJI20K2YEHXRv4E/2fQLP+2xvrRRx2kGYTFqPJF+lPvvhLSgHD8KQedSKnkKj2lj
++ysDDITShU6Vv2IAWb7cJeXNjpXcWANq3ygN6qNB+l3XrKYa5LZqrSXIpEuY/yXEAqi10eU6XKo
gKgH44j0dHTPS738B5ugE0GKHhJIbPdOa2RaCkm2BmKb4qdQx0P4Yykbp0UB60U79oYbuLxK1tZF
Av7ev4wybxOtnGqgOmG0FA6zPrtDS+xZJRzPvjk24MAAoMM9jzCPuRgTeW50pYH7I5XTuagka3bm
CLZqOtDeBIZl16AL2eN5nI+PZa/9tdnFPa5ulHkSp67UETUPZOytWhWumx4tFkId2GEo/tDrPL6p
WqohGQq0XRoC1pDIQW8VQpha1RjjsQIdQFsKyI1WdB3+fX8Fci/NjSTQDWuKIDnCMPfHeSzgNXM1
+xRQWXrN84IHQdy6uEB4jMZwuPJFHZVxZ3UNYlRonPR+EdmjJ9tmbyW9HYHTEhvFylFjBcqgwwsS
TYDdZ96B2Nom64lksiVqMaZxsQRpBj2OKrFIdzXm33/jflgbYfZiPXZirNUw0uU/9OQrkRtLUR7T
XLbqrgWd5WOQg9xZ6129ew1wBjnmt/za2jwT7wi0n3RhXsKPyZpsKjv5TXikXuAk37H0suB9Vjxt
lzrUDqkl8fhXNq+NlXmyZE1We7Vtqkgu0Znii6K/8JEYnZM4gGk2ThG5HxxGstftLo9549EHkb+/
jiVhPGsLvRA9BhEZMA63Qt7teg1iLMmjmU52SGqQ0XZ3UmjynMFGUAIxT/Cig8sLWs9s0VMEkaEh
9kmPC4t4SrSPp6/ZrdpaAXLbui878s5M3YS2qKJznexGVHBim9ljZaxocUui/kPgMOkkZxhQem2R
d5SfQ7QqqL7i9bRqbN2orKI+QBLU5gE4Nw7TyXdgNloUj6CsLEHzayQD9BFKZxYSUPjztBy3Wk2Q
swXeXFMlXQQQ7XRHaV0sguOe9n4JoExmtU+aDZnDcafbuo/Yr8bzxAUBBL8nY7kdGbd7Yphxu4HR
oPFWWya5N/ZqlNi1fEMx17pSPSgF4pO2uE0NyYckrANnZ02y8XR5Y29OsYrsKtKLoBv/OGyrw9TX
mWIIIYZONMGbxWCnz40bmDxIyNa9hpH+tMM+/ItZbYwMdqKrySaxhRyG+Jx48XVmIYEtgksgssAv
zt3GG0+lE7vM0pqNaRhVhyOkgSAbTeDDdWWrutV5A4SMLDTaOOEtb9tuHtvVWJlVHUQqBUUNm03t
1X18qCHBk2ATDTGnLYs3OOayiZJgKoax6EEgklsRxPAE49Pl7cGzwHiBDP3zzWjgBEJTxq7LyJYH
zkNzw7NigRBZgWMbMTnbbTmFeakLi7JpnSU2nb4YyQ+UZq2+Kj0jfM7BlRvwkHH/YTP+tMkEraFY
QvYKcFC8eIqXsbeH5/m7edNaDWpRQmirhS043J24xB3nZ/2nUSYukWUyzI2AXSEe0l0p2G09Wjrd
xXbnLKTXfbhrtJgrnXOuTgLC4fX8Mgdv0TMTQhFjVTRn9Nq98h67uW2iA0uzitw+TI6y46kSbh+A
n0NlDt0AHudGimEzVfQfRSO7YKDwi6T+aqaUczFzx8cctlEN8sowP9ZS8nQPREGxmzzG/nhYakfU
NUQrveVfTVtRyMm8MmcvQaNSEVVzgze6gdu5QZMZeEr2nWf61KW+yqlmbtsDTxBYZSXAcdm2nAzk
HhOkBXo//xT4QefkuA1QA7RN9Hv5S6y1CLzxIr3N478yyhz/QM9yUV4cTOsUL/Avmq0re8MBv6IL
LpbCScGM0jm8jATPKnPtq6QS5L7ESYn0d2HaR3HEGdfm/vw5LLZBZ2xI1ZMYBtLqRktuhvYa7R3V
76TpoJrz15KxOaWpgNpwmeAlIsUNmrrn+ps0BcrvjMVA8XSBjSn4r9PYRdJbUmhdhhCi3uVm4OXz
XUkKV1Uef+MmWNlhzhmeEVQfM9iZJrQclbd6+H7ZwFb1DzwaP0fCnChB79DDIWG62lkuPZOm+yyt
ABxtZXs0S1eLxeeMAhwSqgepDP7VD/Q/r+P/C9+Lu3854uaf/4s/vxZ4q8dh1DJ//Odt+U4f2/r9
vb1+Kf93+dW//urpL/7zOn6toeT8o2X/1skv4fP/tO+8tC8nf3CRo22n++69nh7emy5rPwzgmy5/
8+/+8L/ePz7laSrf//HHa9HRdvm0MC7oH3/+aP/2jz80XDT/s/74P39285Lj11CmjWn8+sL+xvtL
0/7jD0GT/hvEFjKIUha0tSktPSLD+79/BPpLiAOAadMAwlPHzqNF3Ub/+ENS/xvpPETS4HVA/Xjx
2U3R/fmT5cNkUwaBAbSQDP2Pf3+1kzX6uWb/Rbv8rgCJVoPPXS7q1Z2KX4d1GZ9GTJDEnQUP2tQb
kzKhOTH+FD6onrSDICQgjDbafjzTMXl3DfMm+jAHqibQxOngxcP9dnrW0LCVl0KCkvBwPxyE4KB3
drxL3X4X4J17H8tWW9l5YKl2af+NG2d5Y7KDXVtnbvJY6gIp72dYt3sHTTR2dU2Pokfc8JYbrGxM
LFikUUM1yEIAwdLaKEQK5jwzKyfaox0ILdTzTruL7eqKuKXPk31YXBQzMFNEg+uCtv9AxJxOq6HV
5hADGOoAXgZJbsXSh+fCuF9t6z/3znqvMJfKsnYnRpjZE+uwSegEI0X1GhsTMmoSxxP/i+uRHQgk
oZBcXnIFqNWeDiRRREEGW3Tl9GF2QHpqX1UEksjprtNEq0aMjv57O5hSr0yJBYQR9suzNH+u0OSY
oZNkeAgk6pQAWgr6GzRE3L5IXCV6l8U7WkPVWmssYwzsUhjsrO8OjdS+EiX82inVF1PVALw6dNJR
LvG4KhcyjeDH2LVu1bR3jZxf6bX5rJUoYozxo2KCXxT/P4sTNG2jsTgqrsvxe0RfEvLWtt2h1ac7
aRytQZHuggW2neV7pQRneXhM1Pm2qA0vAu87uk9wFbxo0vX/Z+66lmPHkeyv7AcsJujNK105laSS
l14Y0jUECVoABM3X7+GdnR2J0qqmZ1+2YyI6Jrr7ZhE2kXmM3Z5YCUNNcmfbVVSKF3uXz68eSHXG
2+w0EaS7I5tfQYUqqD0g2V5mvb4EMG3fG3yX62YCo9Ins4d794g/BTXF3H2ylbXT6aVt/XL51dRf
sOYmE2VYwtFchxBWBid6vyqOcwajS0iqzzTsLbSnip9998sy5wAPZ+DM/DCtjLCoXmwN0uT81pV7
VuCzbT10Sbft6rex8GPFROTZ+Pd1HnLnQeuzxOMwb1rAu40TduNTa1xTKkItdSMl7ugMswkN7DOT
RdCoj6bJjQtPfyyp/tBr1g+tbiNdZqGbpY+wKI17pyuDtnIOoutiLfWu9AJdNYB3LRP2RS18tNtb
S0ACNjsWxV3ZOl5YiWoDWONNBpdx14c014iQThNklRNC6DCGcG4w6WUkMhp0ci9A+CPobhKin/Cg
CpSvXxYKoPzsoUV3PVscCLmx93IdhlFwv3JNPKzMJLN5aBWPEytDa5g2/STCGaqJVX6AlGk/Xdd5
FaRqiKDN44nfhbCDGdrNHaNhzfyAN1nc6MU2LU04FL+x4S7nsazLMC+13YSQrsZCaZAwUyJuZydk
s4zmRkSzyEI5gRIyXtf1lci3Az9obhPY6fOEaia3/ZDCp56iO6wKHZN6T/LnfL5OzVsYDhwp7MF4
OwRMleHQpVFbdUmB39MX1oZ4z8z+6VEj0Us/bAz7aGSons0ASEM0mLAsLLw33miok2qB0n7qlZsI
atxAQDxse5W4Clh3ZwIYmGN/AmW1M/LbZiJ7fbjusiZ2JnvvsovKc+7dCRPnVDs2aUG9jBoRoV0/
1Y1Kmq6Cy96tW8zbku3gtBygOxP73UGabqSVb7IVd+ViLoyBNXTgO/mP0rgpzTzM7bvG/80ExFPM
Hpv+pSxvhHTBt7rxcd6jcNKZUENlLIHv3Ymb19IxgnR4afFUJrq/tVsFL6U6tB0nmGWNNlMX99oQ
tFmF9TJERVGERnNrupuq+iE8FfgWCORjtcx5M5+M5tIWjyVUc807SA3hmHqE6mOQDXk4DXRrWG2k
Gb/dvE76Cj8POhgV77cmyU4d0OdjfWSgnKiC38FUaovqfAVDzDGYyE8IEUaEt0Gja4FV/RLiSmJH
mtreES+T+DUxGUjG434skkl6gYVN2uLJ4REnKE0QlYwxmHkfTpMWok4V2cZuLq84dwPdLmNddvue
ohja6hdamqKYYEA/Rd93VnaTW4ADA0uW29hEPcc5m8UCgDqijIBJLDLy1E1HrqrAHx/IOG4y81IT
D0o9eG4byj4LnbENnQlkWnhy9UOWOPWrrl4zeT/X12maBSS/MawiSLPfXoEeNaxFqP/oaG3s10Pg
wBtjvKFmH8/ycZqmuAZ5Dtz6oDZFXOjpUVNlZHYPPai6Rl0GjXY9t9usvZswWBy/0R/0oLZ3sk9j
odpQd9O4nIedMxobnm7mDGpqAxaAi5rabwdn2dihTGM6ewOjqOgcDGRXYHHW5HGeT7CZDiV2rxja
WJv1yBjloTHmqGFqOyge6hl6+4MGxv+jUFC27wvcGjdi3mjspRFzkHMVqs6ogxlyU4XFA+WqLWTp
wQXeZ2IICvuY+zik0gcPanIU0nMGlPKHIb3MuylmHo4CWDdTkJVSyNBZbRFWZI4B8w95vRNYA4SU
Qcn51jEonMbdvTF4UaXfmgDiw0MJC/UIoZxw9u4IfgkbwIupi8Cpf1njlrLTOD32/gMk4IJx+GFk
0yFtROCnGarkONhM1LC8IpgsCN9NtxpuP6fbDdU1Na2gbkmiGjfy+JXd+fuxTkOv8bekrSJmabHe
NpGFBTaUc4DlFzDsWYVLjS7y1fzGTN98nkP6iEeGoeMY/8EomFfdHGvjIwNTaCg2hsZPvnz0u59q
An1SuFun0zG7csO18tFBJNS/cMwaXowbBvLucGJDdRQupRubG5EuytM0I/dzjaSpCGYMrXJI0BT+
Q5le0qkKzcwNp0U02OJ16HbtQaMK846MVDr61kDTCyKZeyOrksn0k66hEV/Gz/YDnN8JJrQJSo1u
zQkwD+7FzlD9plMfUyXvtLmKBCt3ZaFpQV/eMWBBzPrR4e6PbtIfDQWBbVLv7YJuNPdYs/4KdvAV
oBsQS8pMvN0MjGR62YJ7WFtNrApsZP7cjRdOzS6Kftrj5MbXpLuM4FrjPj8o67ZwsZmst6V4NUP4
VtVv3NdC4txP9hjrrItzXd9pOdJg/4F4dNtz+KkYwxhQV78vgBmpvGGjjR3E65pj7mW/8wI3blZD
BrEerjrL3mpSB0QHHuWQ8cavZXowVD8zWsaFWe4Uz3CmmGHR4+5Oa3IcM1C1nfZ5NPly9cxtYI5I
3frWupA23Wp4rWH58pOlrDtFkJ0Yd6M5hT2hJ2Zaz70qWFB0gDjUsBnX2mekLHtuAI5OWSDRUc2Q
XhlYp6UL+aKMMtR4IA3bIuXDOB8G5t/NpgaWimbtYVB9Oc9PVo8JdjxySmcL67IV9+bgXVn6tGOy
OmKGLpRtD8HkMhqZmbjNZ/eX0uVV2k0nMjSX1TAgL4Xvn2798nr3BtK+gWcfjEHuM0nCPgU1dPBf
pM1v61Ke7DmP3GyMJLO2UiuujBFPHfUjlW0wpzTJC/NGGsWj31tmYMzt7q9m8N5iNr7g7KAp/cmr
dCqFn/tmwSNkfeEkgTKoz4Df/hR+PibwH0Os6l0KC6trOwZFg015bV8tDx96bcVoqEZ+OD3NMfvh
HjXYHmjbNJw233/funONJ4qHDqMPMDr+gqnzqpRT45VdUJfzqNiVoYnW6hgBmH7I4a1THub9GJdo
qmZXZwmzy7N1/dXv465KO8RSs85sxMW7YkcCI9YhuqyCIbESfjrvq7lut336ztUzyTfw9HQ9xFPJ
GKldt6mOxrXaL3VwljiXDhrz51oy5ufnH8YWOvZQztahubB+0DIq/VJ6avnGIWYHuqnvmzf11O7Q
qd+VVzh6oXAPDTELzAPkkzHaQyJBISGUl140JEhbriW6AtYNtlNzrq7w+WX/4cetO9qctQxsBPw4
ZM7tzorHA33rn7REgrh0DgX15UC4C2DVWSzD15yCjqeuUxsQmNBSXEzPgj+fWcWfSwf4GEg/Q1fH
gHbQGg3pjZNHagsByHaIrbC9pYkK8h3ddlfZWc08fdmRn9buP6OtoZCWoDPck6ZlXjUUYzjeQi/Q
SD+qEKnHYqkxPmQoxwxvCxn6r2JN/r6S30VfJvZd97QvgH/SlsHM8F6IxhysetiwIIkJ5429cV8W
9/lyrzZ5cq7F8kXpaxlm1ExgHICZXJO3MpD5yVxoyyby9vOuADm5T9g1HiRYpue2z5oO/d8f+s9o
y6S/+9B5rJAcdog2hBM8QH/r2UaL8xi30yP9bZ9wT4d0Ty/JCQWHuyJYsJLnfsOXC/fdB6+Kb9k8
WaVW4id42RxBRscbz/F216osf75yIZc78Ih1PMNfhfA1CXuuwcDe2MtdtR+DBe8Kove/IODx5cKF
2z1EmxbTkE9AL4h5NUaq2UssH30V72Qm9oX9mMV+DIDVzntCdorJ3LjXZfj9Dl2Dvf58JmphGvzM
FnzU+jNzGIIPVm3xqIvFb2/Ti6CMxi3e4K8oPVzDEnUDee5ExtW1dcEf6AHeO3itnIqXc7CzLwcc
oAN7cQfDob8umFV5Q/xKLEnzi4zkbjjyx+KhvsyAVfw3Spoe7BMw1kigYcy4jtX53VhOKYU+FoDF
eA91+wyNUBQbN3hx/I9a5F9qKPyvbYIPrYVv2w7/HxsKyEvONxTq/7j51fZvZf7jQ2sB/+0/Wgve
30xwTpHswEcLBdOFn/ffrQXX+BtQupaD22mROrYWpO4/Wgv+35YFA7AKWFPorS2L+x+9BfdvlqvB
Ngs62JCs833jL/UW1k1CEC2w26HKry/6/HCw+3jkpX5BJq0wmphTqW3oLJ1wEJBJD4cUTh2Bgg7C
a6OBGFf1OqB2fErHS98t6qR00c4IrMFWG6MiFUu47swk8Jp8hsODUWdn8uLVFYhGs24CLGrj0tVg
QbSGNUsIxDu9x1BtoBcCfqNp80PmeMXXkAExjSOv+rd3E/pFKX3VBlkHXOOaiZtTx+8QsKQHq/ld
jRsFP0tvOtjyTEL+qev959sApYFcNz4MX/lxErq+yZ0cqtqx3Qc1QM1iw98kTDmMpLg0Q+MscgEL
63068fdPAxoFywv/+8TKVxlatVrXtvGYZNs6kdshoVtU2s5kfMvaeZe1/D0M1Pp1C56IWGKrz3Kc
srVVmbex6/CtP1U3rllsHPucC/TnrwGHYHFxAsnVhDzqKj2BX0WTD+7cxbY+Ry4A4WTsQ2blQV1A
PZJOYWuosC/O6tJ83jof466yhQniinCJ1RA3gwxAm4hjdpqKgwp+uABH+CBYnhY/++TcGf95WBfQ
r4OsE+1FdC2X8XiXpdQOs0Ruml1cKCIP2DLzk8Ykf+SmWf/6fg+s729MIRiACy9Wh64jXOpWU9iJ
fMiN3OCxAKqMBAMLSMAvrNDcyq2+KS7nWFyX22IPeNnmTOjVc2EJjTl1rQXmDF7TWhfGHyujwYSL
2Nq4T3gtbOXe3xRbjsTvHJx5lXQtoRwNx59too1rf1KQ6DIP3YABbaRGqyNg4F9Kmv9FovE6xGqx
NCxt8lIqGavOZbFk2qPrQwhUUfVQ0/QBmrtmDH/gn2cGccnlPm5B9Ol8aM//AdZ+SgeMmckxzcs+
Vgm9Ni/aKzy6ou4H9O/+kEEg5xN9H/EP3GMd0YTSAmyc9CXFXO1G4RbEKyE6imlDPwKWRpCpyI8s
bjYshGfIrl/gPDNeDEWQXxWLJ2B4DtCzTv2W+YSiBF5/0CmAiJKz+g0FMQtK5qaPhzA9eccmtvZV
GaCZlNTQON+JZz92X1xwjdg1h1yHFnE8QfttfTxH/vliq374IatZhxlTA4YmfgiU3KNsuPIKvCfa
7kyqey7KsgjeHQi0q2roGSNKx8tra+QLf4FGRjmfo4F+gqH9fWBxXSF5xrCu6wvgOesWhVhT7KKG
GJuRMW2aX/mG7dhdiglt6mC4hZLkwT2zez4ftctBsDiDQcVgMZL7+IV8mjhItRLQVoDhUdSVzw5F
Rn8GpPnVOAIpuGRXSIU+GZpzDc5tXT30KEk7kT84CdzNUUCW8fdb5MtRhJM3kO4+TLE+uVXBdsim
LkPN2Zdh+pLdaHG37+7TqMMIAtex10O8xdBz3vp330f++gP/J/C6jDAPGk1JNvZxL9E6VeAv5dvG
ts9pDCyrenUEuEhakfeCwg34y2o99sDrlt1EFbbfGJkX5lu6Q4tyt2gZlmNwLsv44vBGNBg7aR6O
cJQUP66NTKtTPo4MWL12jl0hAXE7WwH5av29j7Hax1BQa9vRRowhbB4sPJvNizKiqJaO4fgAVN2C
hRm252oBn1PepegBiTJY0uItsAbs952AV6PfwGdCdGhsQvEWLktDFQrLSkYQ14l2hiT5Rw5qPXMo
aNk4tnHff7rujRGWeGRZmcXFnPjBEd0kwNJ2RYIDswCcFjZWSZmHMpwONHC28rKCMi1AAunr9wv1
z0r87ocsQ/PuSPMnPD9IhR9ibeSuBPEt31S7pSB9Vsvpc/YIm/pl2eAl5cNcarV8KHOBmWktkBUv
cjAgVNBeV3ERpdf84FyA1YV1FXnbXA+MN3Ldb8/JM3+1Jd+HX62shquRmcLuY1Y5AddVxOHDV8za
mSviiyfGx89c7cmMYfH4lbNciWOUZVBPDCgYdzAQiOYchQj669zq/YQ/Xy6L95+2bNx3cwj2nOkU
QG3G9EJGU6xjywDO68dlYO7pdrbART1385+NuQz3u5g5h6xpmy7DCXB95KPKL0JgISioRE7gAkT8
cj57PDeFy+HxLqaVAc2J3LKPnXTazGigE5Dx6vH0/Zb46piD3aCj6yZkOT71hfwaKm5Cc8GWZLAt
oK/CTIPvI3w5eO9DrDZdP7QF57nXI9mvdyO6QsYvZW/0G5DTd/2V3ySQfzxbHFsW3nqnvw+6es0Y
hI5wCcIqKXb5chOe8hc/tjdLQVsLStBZzjxKv9wJ7wKudbYdUwklXQykjICOuVBowO9mfGO300DI
HrYAXn0/ruuy8p909H3E1RFjMgUZaIJxLXbFz/Yn206Xy4HmXHRP3pUZjpf7YgtvwG29EY9FKKNz
Y/zVPfI+/uqMyXNbm0i6LJ1RB1KKAgtynD3nymuP7gzalTqH1v5qR7wPuDpstEyMVDqYU13uB1eF
VvbaWSz6fljPBVkdLwA/t3k9IUg172AZGUIbPsz54/dB1g2IT3O3OlBkD5WszsHYpS81P6o7HbKo
+maUFwt7v7k9tzq/3OVAVqJgjdogXt0fz5LKKnMmLSwV7mCafBKMZfvvjNu7EKtxS3vD5LTzkeU6
N1160+ZHepbG8eXcvIuxGrVS6T0xBRQAVEJ+kDzgd+g4Rguh0gURyP+t/JBvzi3zr56eUFr45+Ct
DmKvtAvSLboDxkZFFBZdOyMGzgU9TtBW8l8cFQuCykx3K+6Gn/yGJedqFl/lEu9/wKpaQu2xMacW
s+emc2x15mZQ/tGDw1HtASvn/VTU303MPzOh59bM6tguPTyOnBlR4eUdzHMPIvru+11wLsLqjNbq
qatoj4Glxavmd6FlyP/bN6y5KqL0XGJCJCNOAXrLbBn65OH7b/hySeJV5y+VbpTOVodwY+v2bHoE
ZxJhqAxeMfdne05q8lyM1UELQ73OYy5ipNpRTcAxpyxg1dP3H/L1NQ2yl7uUWPAWXq2yxshsXZqZ
wjUNERe0YinKOGinQYkbAi409q/Pte6XP/HTHf0u4mqFUZvDXnnEg86D1BiFjlFuXDG1qwnwu+d8
MM7FWq210QMEkuW5ilvjop+OjZVdNgS1Is0MYBkenhnLrx52MJT9x1iuhenSrKgIEJ0q7tm+vKY4
pGjkXsopgoDDdLXYYssQLZFOD4FL/j7214vln6FXC9LJ9TFLbUxjWV3R7jHrdwSup9/H+CrZwRsc
YmdL0eSz+CnR3ByMI1vF6THdDJtsb0U89gIAPhaZ2vDcW3zd6lyuyw/xVjtgzoUJjBTiTXuIRCXN
Zt6Y+8X3+F/o1n9x2n6ItborfSomM5eINYQ5AwpDj9rQBx6j3VWoFlvR8nIDXXFT42ew0DzhpRN3
eVBc6qh+FnF6+e+spg+/aDlH370EAG/RZ1fHLyIytE4GaB5xvdx6MYDN5pEvQp9pIG7JNb3/fp6/
WMZ4u0LHEvJCUFSyV0MhKos6cDaRcSGKS0t5SWWB1NKnr61fn9syy5+1Ogw+xFp9ZIMhhwsIlRh2
b1Pd+AyXK+712LgFmih/AvqPaWeW8Rdb5UPI5Z+/G1e7yZmbDQiZQoJY90+uvYAS1ZkoX22WD2FW
+QOQCqwzJMKopN6112aEB+vR2OGNvJvvp8O5UvkXdUAYvKPigL/Q6DDW5mM9mco5y4ZxGclTCntC
kHqrUO0X4X0BTAIQrWGeZOLcDC6b8MMMAvgBMAaaJyaaHajkfhxOV3adUZV8QI9KQWPPGur2Tcz5
cABJoIs9ldmX41QMdeCLgl61FqAiqZ0D4GwIOia6T+iZX/Rp+eIHoQGOmuii+AcPxY8/aBpGbzLK
YYghnxyk0CWbUcYbZeKoh+/3yecpXkVanU+jN/cGlE2GuBTawWzNLS3HhEgIo4sR/799FuCadPDp
yaW6cZrhdRgh4ajVyfe/49Mlh00K7R5k+D4uLXRLPn6wkp5DzUahhD4vPFPqbJCVHDNrPjh9d4Qh
wJkB/pwzoBiL0dUB+IGGC+b8Y8CqsiYyjXRZagtcjcXiqB6x1kJ/0yT8mF91Z0qJa/gjencfI642
Ew4fjRrzn4igMkQi6O4Fg6aLQs00DaZbvsFD9NwTAEom+JDV2rZQM7UgNKCDZ7v+0N7ktT7JcoiJ
b3qgUPm9hjAp196mnsxVwlz0ZEsIDkdQ3zPSIBeG+1LD/viWmMN45UF/Mplr9OaCwR49GSrNbuWp
1Sg79qKDR2VmEQOPi1GMe90hDhhUbq4nZmE7dQjMQP8MU7rJgdqaynvQKFz3mVZ1tZUucZ9cYk33
NR0A7R94gbWelwKdsZTIh9H0273PdBUXKR2uRJfnW1SE/R26hGIKfDYyG20d09h2guY7AT/fEFif
7g7+FdBuSU3vphwyR4vE1JvPgHQMQAIWUz4EVOdwEMJZ4/2sp6nbpKyYx7guKwHalJ/b8YQSMw1M
+BICJlRX02GupuHCd6my9soefLhJVqUGWo2gFJQApgN+2Fi1dwQK2rks67Tf256Wj7GhZfmr1VTG
fnSYZxzH1OO/QTA14kka7X4wuzypHFcvw4lQA3NhWSyuc5/LwNNFRo6EG/olHVoTvhiVKytoiWQ9
aIaz/0okmARNVo8sqEYGEtMgev0NFXKK1rBlzXAIR5/tWFHfDkz8/luWqsqF6PVYJZkyiqTGpx0w
iK4M1KgygWxyrurAs4YiDStkBzCu8SWpb+DMYfwgRZ1GYw+mJmoMICL5rfXmSF+FTWmFmivvpEPi
vG6vC2KPZQxA7nAxmX37xtxKarFDKAWKsMuMm9qv6YZAdDF03OVjDC62EFf3ty0wPgfXkOapq3tQ
TeAa6lxqWdOKgM26epiaSTjRUDs1WnkLeb/m9L7wGcw85intIcuWa048sMLqQB2y7DSymJPa0TDq
YOkwOxVbu6iKaksHdwLFQRQbcPgA52eLfyO8MzI8z2Vp9cec0xlsJubROZy0wYi6YfKOZName5JK
ViVLCSS7GYsyVZGtT2a1JwVzboaM2QfBSQv1EsscLgirQeRrXCMyleMlZTXk94WY2W0Jk5nL3KvQ
B04hPw5jpqZaRhZXbec1fUL9YYC8U0s1WCfkJE6VAqtKOOmzk/ZjqPlTs011iW4yG0nbBrniTh1Q
q6ZtJArJX2FNAMYGkdl8o/ggBgD1zbGL7FnXGIhnqXuo4T+zkWnDDmXKwQ31Zn3bCB3ZSjloTRPk
TfaL03GUoWG32gudWncz9nazJaqrdoAeTWXkUhRleO1ocVvz4giSMgi2RUZeOldwCcpcO0TOPJQQ
WHHsejfJvNtqzTRuRN1WYJ5MVIbuANrRNLVIVtXgvBgCJl8UZI1jBqbQFBiFaUWgdJm7ptHdX1pF
ciMsZw+ECK5nPKZcxwu2Sd0HhXv0QhC/OUisnyKoRZ3PG6M30ZKx22bb2sX0AKtWsMU0WyTtVNNj
59jlrebp1YsEquMi1Tj2GETvyLaccjC8C46WLlDlT3nqOftSb/LrscnHUNCs3AGfVGWx09oeTqPS
u4OTHYBeva4HfTWChUm0BjSdou1PGAw1Bz2RaR4re8r02FRE5YHdOOpHhuuXxi2U/OvQQh55JyuK
xBGq6Pl1Oxb9tm28LMCBTO9JBes8wSnDvSEJ6Alj7QWjr9CVGcfav5yoaGmcZTV5MobBaUP4XFJI
wjHKu002w+FP1bYLtpfGexGSLucXKgMZK6G9Y0cpzpxkdrRGCzpipa8w+yluZn3+IS29SlLXv6UF
OrKmN4FE1w6/Ulw6AdA4N+jfgq5WN+autVQdGsRrTgZh9MAnwvamzqbEwQkTNqDO8UE9lsrUA6cq
mktfTwvI4UikeDNGCOfFD73R7jpHPVne2L7goLtbxifoDP9h6tTRUxBCpJ0NkkoHzq6OHCrou6YN
BQf+etJBIHLqNqa0kVdT47HAMaQdcFr9om13IlaDwDXIcazJ2IHrVRcPVVpvTLBjAttBFg2+Og9I
AxZiOksaSIKDtPEKwJc8Ak8ongNG2rj9oVTyKLRcu6s0j+6QtLabwU+LsNTqA/cpVKZmoW1IN2Fb
A0MYkLoEr5RxqPHM+QP63RZIbXJ2caH4+pWawXAmnQ1NNyiJ24FOe3Htp84IDVE5X8Psnr9YhV4m
vpLOb9FJPwKhFD3QASc2ZuwXtKOzR88m9jHzhl9TIXCqDTUPhIXuWeqY0HnnQxs1CA6qagrbdFiU
RjIvoBRaj9OFTsCKNWn+XFZ6GulpzkJldUxgdYEw3hp075YdiNFUvVROiQTCr/ZsXCrZQr8GlsOM
pOd3r5xo4wwOEJi9fQ93kb7Kb0vbb8GtrL1LoTX+nlh0n0+zJnFwzNqm6lwK5h/RrJtyIt6uUJW6
1lo8S3uh9EjY5Q8384xg4IbcgsOghyXAHWBEGhjJbrx2lXrqWte78jKt3GK9OKds6PWtKIciZJpA
4lpYwwm5VxlqXTn5QT3odKdLow6bFKxHi5M0whVchNqEkorv1fJUdn564bQMRNeMNddFZrCwqeru
ZFrK3eu4JneyHNuto/pfourZTaNJGQrPD0362PUksf3Y57emRZ8q26Svdq9pB2b3MLQdaTTlogdT
k5NnUlMGJf52Psp06LaiF/qdMVWoWup9Y53AWyNB1Qv3IjVT2DBbTvq7LSboAUDivOjCMQfnM6jm
YsI45UjdYSMeGXoPRqs5j2Xi4ABGg7x1hsjX2jbMqh4JDShicc2MOioc19/3ckh3NpnnjZigExBo
KWBmYTY56a0EjTg0kVHuhDPX4UwmEalW4tiZUnfXzrKNbN/qEl/jJIQjXANCqHI25pzJrUrBDx00
Jz/4fdomUMRpdlqPo7uap2ln6bQ7aMxwEn10qxglGbR6Z3nv1P0xXX7P1FzOdJ5fhCvzOHWFvq9d
6gdubpsRIay9MF2JxH00BFYWMKK6gX/quJOMOjnJYO6Bh/Us3l9mEIQJgZtLg64HcdyoUPeeRQTI
B8AKLYzvFbFsVKI7CyXKWm55SSEx0Mocbxyf7zxqu9eppowYSH4sZ98gCw3Ng/WtAXYLBUwY9HUN
TGFaJIbZQktMeE44ZdwGwZTlII+bPqjQonOxyBsNNPI8n2NYxjhtNHhZYSZEh/1FOODaTPrR8y9G
mLDpS8ZmgwhQOuZ9brjZ3nArWL+lCj6RUhZIy7ssBfPDnZwb/DymgpmNWpzpU7slKKHdu0h9f/d6
jauqb0l3YCrHtrbz7q3HDLziKqD411ENA8GXA38/Cf0+E5O/E3M9gGBcDc4tz2AuHLr5IoygUeGE
mjmC4dL04ya3iukAgfP+R17iUw2pg9vv6fJNIO+KutITEVx/MEzWoB+pU1R3LU1nECtco3rhfpfe
uqzpn8B0Z25U4BdMARAf5N6dDX3L6xQaGcLJMJ3MVdq1X1WgERXDHOWgH93anHV3XqPrpwKXdr7t
rJJejbzr04AT2OdCEn5u42rBUW7/c9ALfIEkJqhdw8mj9VbzhhjaYWj3j6Q686z81BcAqnCB2nmO
BvDyJyDTSJlv4s4eY7xl4dwCpQZ1BpK1wOPX7zn0wmB7CPcaoL9c8+PDVZNd29F0gvvbaWB7boYD
uL53M0ozNHFDy381T1DKxOkai51xwDk+P3//VP/iGz/8gFW5qwX2vc7GeYg1csuM2xLc9e8DfFEL
+BBg9TQfWWVCARUBBMRGkk4zQtYVrzJnQIOZENfQnO4Mmu5zUxPl4PeDunqbt8WADQabpVgMUcrB
y8Gpg4d5icwAheHzCImvyi4fAq4qTk2HE10SBBzBhaxx7bzRKz+UMQBbY1j/C5qqZz9x1bLwuClo
A5sjdPndHwZ8ihfiGL1Z3NmwyaO/PoUOyg3Au6L0gL9/XKRtOTZ2XutDbCN1CkluUojppzRC3h/r
UPlqcR2dWTVfboz3MVcfCG9EOeUtYs5IwOPqBmIHG6cLus2CdQEhcA4Z0mRQO5uE7Mxnuvn+k42v
lu37+KsSlt20JizpEF+Dbu9S4THuDSsw30oW2lXQxn2Elnwoj03yyuOl7l3B3arY0BdyB73kv4zg
XhocsHFaGufo5K1LmkzZ3cwy/JrazX6Cvb4Z5LnG1Kci9CrEasBda9RM6mtDnE0EqhbXxE1DNd2d
GdavjhsH1K1FDhl9qT/D/q7U3foFtzqxfMiFBM6+2uvbUoZZ/F/snceS3Miypt/l7nEMWmyhUpTW
JDcwVpGE1hpPPx/Yc+ZWoXIq58z6mvWCvSA9AUR4eLj/wrwVv09Oj42yr1xrO3I/9ALldn7RDtwY
o6v+TGo/sWUNbhO0kQxTA3P7d/29+yFZHeZhZBkik5zmoP9eZ/fxobju/6KlubqFZxa0vL6/j527
DwG3I2Ag20EpTASMDsnjeERIxGVu/7CS13pX9cF1OvOP1T76reYtfB9xPcx9gX7ZlWKrO/PcwbN2
gj/9HD6AvkpT063drO/FrLVJnjPJ00A6r+dNfsV5Y8t+4YV+ea5beioadksas5uVA7QFsSZhIxWZ
MkrMdJFISOnMrYNIJ3gI3rSn2D+3XU6kR6bH0CoYfEIXZ6V9zFhZpqVR2lqSZ9xkj4pbg5BDmuiw
EleKH9EZftPnnUNiROFZBjBOy3I7eteWRLE6JVPQTEJ2Vr3EkNQz0P/6euuc6DgbOjMEGuuQqHCo
2RykcSnOKpWewtZBMOZgvOa/EemRDwq7RfLKm0K1k9/y/ZmonxvOqyvSWp2gDYjbxib311oI+CKg
oF7XiewoLhXdXtvpPhfm/dexTrxH/BJ4kzKkglVD4eNHi6JJjcugV2ETRA+tJvtxND7PWX5m6X/O
7IwIwFLrErnU+OTAhEJLVAcoo3tai3Zb8xiPV7Ti7Cm608/p2n7OdoSC7UyCUfBs39K71SxJqFNz
1cPI6nJJl6dAK86h0bf2gqpiMWphAa7uK3gMbirICD0nwUo61Uu7ewRa2vhHPLWOKr0E+MQuijtK
9zAd/z/eISIba0Nm9bfYPlgWWtxLQ4Wg/c9qQQJoxGWmxKOEqm42v3+9Lk69RdPE/3Z1eKQW36wL
K8WDoitk1avADxvh4i26cPg6xOelB+EM4Xi+FqzTT9SIvo+mgWGG6pnVbItK6IQipvPn7IpPPAgu
rQwEoGvz0bZZUEhE2WwLolhS6ZYg31bI/dcPspa2H9M6KU9C2ZH7EBOx7XbFv7I1A8TxvcF6y0Ym
9ajUWKp8KerSmUinHoYBn6FBssRVYctZYS7TZoURqJ4UIl8phz+RGf5Pfb9Y27ArpVU+XyIlbJdZ
3+W5tIDv9JqQhmv9M5Mm1JnmfzLr/5C8/8sim//fSd675nfx89fP98zu9S/8m9kt/Wv1LDWgDqxi
PYiu/B9mN3qyfBIoi8AJVCb7Oqvw38xu+V/YA4DcWjcr3EyDMujfzG7pX7gbIBFA0sUrW+HQ/k9U
Yzdp/O824jDkR/w94bfEBixuQiEVqsStJHrOBo2HDp1NsTzUjCEaJNsoPu0Jv5hU022UC/eJHLmT
AN9DeAmr/mHQ510lVWfOsM2u+PSr1kLoXVlppkJuWi2/atJ/GkAMlOAcHHJb2/zvELALNB1O/Sfi
aNC0QZAnDSH84VJyUbpBuOm+wzSlgatyVrFji3naxtM2Ti1Ibs2zbtaJ23IjUEFJivrgaF2wTxPN
oZ+4S60bHcHPWH610vhM7t9O9v+JDj+XSw/AiU+V3KQNdYKwXOIaOFKFangILBpPib4aZ9JjDveN
EXv0oEhD3b7PVJupzJGBkmdE5zzt13PmXW7956fQCtJIrhaV3qYUQrdQlSOBF9+AoyhfM+PO6lvX
MB9NA+ekHnHGQfTfbcjbf/7x93q3m3PpU8j1UvFuObWVUhhV0CauslxX0fdSvO6KcxXe5sj4FGNz
vNZFFFrF3CWowqzeGul1uNcu+yfBW7HMOZ/awS3nLCdZ0k7GBR3E9qUBxuH78dlmMRWD3CSuqrRH
AZnDVlL289J9L7RMsrth2hmj5ESTuNMX2Y3Fn0uPC4D8qlfJBcvQnqSIWdhot8Pst9pdVMWGIzbG
dV1I+6XRHqfKcmMtvhKqcFfB0C+T9qpQDV9goAnA15qKi3Z5LZKnvkJCUGfGYY7os4q3FZT+Xs52
U1vcdYPMIDbYzerDVLb3WibeiGi9hMYFzLX90KqM7l7T9Kqhzy3E6ENg59pPpRNq6ls8ma4woR5k
ofmKZGUnyzdzjVuFOdl5Ej8YY35lIas7TaBHmvFBM9MdxnZOkcho2pHQOLubPjoubeWVqfaU1apj
LJqXWb0rdLhM9PXNgPIsPTxbDaID7/nByrXbWDX2qIz7bTNdMDpAOU7/UQ2SJzDHWlTZTVBgbNTR
K4HN2EsR/DJG5TotdTRJrXYXRDCI22Svq50jRiiBCpaDatAxiaxdIDH7V7XLOMq9KKCr3nVAB0w7
y2uo3pEzp6gmZ+o+ouJAL+RebXLFrgFEWCLiOFZyUOtns89cLS/90Zh28oziIPxCWawd5Db2DbZT
uWZ4odnuxek5qkJ7iX+ny7gvzBcw/TaIi3WwdouenQt7FTBJiJij7KXD/G2uxScV4fmWpJCIvdO1
lT8WpTtXxZnqd8t4+WfLrJWitDKwP3nXqeFYCHFLSjQzlIPN3I/JwUa/lwv5xtKCw8ACnsuYGVJ/
MSYleoC06ACZ2+0s3BVK78DR2Teh6RbNXdwDvwjmn1VY+mWUnDmPtiC8vz91TZ4yMFkuPNtboylM
WdB2JC3Njh7VPwUgYL4xOo927a5tK91XnvIH6T9E/34Ku27+d4mLqcJszBNhay79ecwqGBQnS1X3
6/z4t/W4zcnvH2+bkwczm5hmJK58Fz2KnvmMF4SzWqzvgUccs9rJrqcnnem4e47ZuO1Q/n1E1DhU
GdkuA2jqJn9FiHp1DXNJZAY7MB+xpx8nn62uwy4TSrrOyos5ePGl+UYeMMOL/6NO9MHt4P3pcKoE
kmUZjKOsMzvYwmIHkzU1D1MCHoP5X8wvUdPDVN9PYm8verH7+l2fytfvo62lz7tPiiwn0tcKz7ug
iStoy16YNT9rKl86B3M7ddACHoQMTz+A2cjmSjtKcoMuNs8TIZ67wPXPE0StuxKIFiLEZmuDKjzU
yePXz3eqdHsfdfN8aVW2yjwyUkR12qYTYdOl/DrCydWqIkK0QhUh5Cqb1QqAqNcEQY1d7Sb9uTwk
hwqlxuoBKyvjaX6TSzvaI2qOcqJx5tn+4gK3+2T1FYH6DxJI+9sOfffxwGvMAAaV2EWl6yg7KsYD
5G3zWfERggud+EmA/rzyAdob3V/lInIg3q9g6J/O9eZOlTTcGUzdBJ2r6NthwiyJANywpXODYb6K
52gfKx73j7PUgFPLlXY5QwvZkLhzr42td088FEwGe4UMJO+iWwyFMHXA2SffIVDtFc+Lt8oyYnx3
bnCwVmTbF02Pkz6gQRfrE8Mt6bApo/CnmmqkvdY+hvnk6MAtU13ihnKfhPG5vuCmt/o3DyGhhViO
vrrGfpK4ykG6jUlK5c8UJigrYDuxY/UXTZ16eSUjYC46JYgPHR3lUbyyyunML1BOvWrgNDqdKG7s
CD19fNUSqxr8SskZg+eXllY/chOsCcgBpO4dAUcesJa2rlZ7RcIBsKEru6rVVj9xBTwsDP2l8VdO
eydqY8+qggPy44310gjZXpyLw5BEXP27q0QYOESmvZUr2qrOfUkD8VD0b5ky+KpRPXdrZWXIzmwq
Z/q78vr7t99UF4HdQj6wuG9uKmQux6NRaNQ7PRl+cEVP22siwFP4DzxYfp/v4Z3eNHtlF942P3ME
v5FdeUvuzllsnLwM0bY0AB8j+2JsDdcH0IG1MJOiRie9zme7gQoyXDBphLZ0vbbuz6sxnTzm3sfc
nORmvZSlka8nuZf/nFzBTlE2tV4LFEFRRolROeyeGaveJx64tu4cce5UtiBHACTHxoRW02Zp1Ujb
y0FhYPBXtLZRHqTgJZrPfN9tZ/3vDnofZJP5M0AAXZwRRN1Zbzl5EKV8L97V39Rvs6s9izZIa+H7
uanqqVMONqfIEArS3id0QWGNFSgPXmzfq26BnrfYMc8UNNDGmJVPij2Vhp21xrlD6FSGehd3q5LS
JUaWSdm6W4ETCXoCrhRQWYCGNAC7drhs0wszWzugRy4VCJkvdls/sy+Alt1rhrALubJIOEx8fTae
On1pYmMChGQgd4N1IbxL14KkpgvyLbGblmiy46E3Vpb9dYjT2+ddjM1StmgNSFLKG9dugrvpsnWw
CIQjYNy1lxriLec5XCdf9buAm/N+RpNCbrMscYsATJjgYF4OLDi3+yHy6/mPWpwTbftrYfspVb2L
uP6id69xECdpATdJEQMhrhxcDFsYRuNfsypU0Au7W2WRjdVV75pWiYf6no2LhEPuOMLU3yXHfj/v
zw3Izn3bTf5sKrHThJkfFSBOL+Ibipr7mU97Mk/893Nvm1SGqvdA/gmBMwlWfrR/9sPFetTPbnO9
yumet3Laqsn8TRvrGb/WVQwZt/2gZtHmJaxJG41LZrzsbkXVBjB+V18pew4t7X51nkU3KreXq+jY
PuAkdNNcAeQ+J8N16v0yHgGuwF2AZvwmSYZZhyVHQEmVhjdx9SRVy5md83c4vV1W7yNsMqSV1Ibc
0CNx6/AulSs7Sn80qenE6lsHvwtPGFtqi105IhQU+Mt0M1mu1IeejCBcNAMc00ED5xYAPAkHdPVM
6ji5r5F5xF9ZQnz9E79KM3UMSEt+nXhsr+N70ILDIT7GV8sdTIv8V3CRP5ybVZ6OiZaQogLKQOl9
k6/KLlANQLHrvToDGAYRMvFFgBMXq9Zwdo+rIivg19erHHOXE5UIsm+SiHPZKoS+SShdHmCcbVix
OzVXSZbbtXEtovnS7ZN6tCX918y9vgQM10S6G4o/0ujGKHDe6H423Xjf4T2QchcNwJgpeF4D5bTl
qvbSMXAX7BOCPge9V+Gfw+UgXtzE0g9i2FwuIrWZ3Dl6GD63Y+5V0bMh/hoybReOit0DfGSMqvot
nhWRhGO7EeLm8jYvy0Vuht4w3ZUMp2vNF/tntQ79scPjabWh6quDXkkPAKE9ZcLqZjWygm2E1dMO
KpejLpmLfqtDW4ce7w/w+LsCmk1d3Fe4U6iaQAtYcctefB1ZZhCCLoeBgixIQWimDeashTul+qHM
DZe/4JhqCeQR5ZocF4VBcFeXFrP5FU4qV+c3SlFb7i9N+UEMA3uxFp/6CyAo/mwIidmZoT0U47OA
uZIM9HhU4f5qoruSajQ5uQprCUenb0JAqaB2rpDj3S7YSrELDHpQzXiht+OVbI5X0tjYppPM0zGP
qRGjpwH8PujX27GsHVkPdqJYP6QZIFeL79Hlj3Gw2lqFbmxIXqApXiRJrtpguyyizV3MxwzOjWZG
XkbvdBxVbHEKu5dnr5Z+pOpo5zhaVbXs1QugKT3HKzYFli8cTLVyViOLNjZ/iFrqFJq4G7IfjTh5
ZqMdFRFhT4H0ZbwWje41ee1YbXacqxSqk+5IqX6ZUgFPXGKN18godjquTyEOQT1+enkuu1n2VMiy
J6j4NIHKL1WUPqYXocp21cCGmQ3fSCx8t3KcyHAEklkRCRymiPtvMJExKxt/pmx5kcbKYTbgyLCG
VKnepRhGSG1+D8sRMyy8XqTbtGu9VP8GLsrq1N9KCM2x9Qe4DD3g/ip7EnrLjqAFVcJzpFwL6k+4
ti4rBRxxCo/YsDsjuaEX4Q34zcTDhL1TwsUQhkX0SKHEp8elT6ycTB+dpBndMXpZP065GPtm4nfj
edWHnWcmMrYh3N6tCzp6exhPbjEFsD0RExO/RxPAItN0CjFyBDNws1Bwx+FHbRmewJRWCbgXjcN+
yVtnHJlxKLtqGj0zm7EEammtAvyl4WtYf4r2Dujkg2Rmjhl2uwybcUX5FYr07ZvLNJ28iZ5XE067
Xr0dktlJ9d5NhMWvM7yKjcWVyFjmUpR2LvWv0SA/pLF+E0rGH4VVokTNscvmY2H+5FXqrXlR1fdd
It71GYidPryKpl9Zj6lYPdwImvhCnMcpnI5j3b+JfOIhClHbGXx9WV7B0f/GwhQiwUKaQDyqn18k
QffMsfjeDMut1ip3S5ceR11xNGV5Gsz6qOG9FMzho1ypL1LZ3PUKQwHM4vPuB7AAe6ZhOtOXaUp5
3zQTrAFWhaIvvzFgt9XB8qdaOCY5jitNxjKm39iPx0g2oENUjip2ZBjpp1B2V50Zp3atYFUxsc5z
EfNy6baB5ZAlta1DCBtF6TKvSr+wch8UsBM1+r20LOSi1NwHS43ZUmuvKHpBsEJbYUZlW+FyYaQY
dQn1dTELrT0nGsj4xB/N+naYzRd9QF4qKarfc5l8i9swBQc77ac+91Rq/66jGasnF9qQ/2jT8pG+
PTs1gPvYmckR6L6dp7JXZTMQEsWl8oCy8ppz76vNozKE3jw0x5iKWTLxHRxvetwFS2zmNQFDmqZz
Kn1yzMRwg2KhWQgZDjxuBS8REKmjFI1ThxPGYP31qAo34wyESbTsTip33EJdhb61hHFTpilOlem2
2JhOR3sIIL/dz6ovwr3QhdDrlkdlxiAJK61e6mmJ35Sd6ga68DNTp4sk6L8FluDoCij9skW9OHgp
Qt0XjcyR68yPRWxzuqUEQhI7YQImzUz5ueKDitpYCWIsNn6MtXmIreEQTbozkWArhh8dI0FL6fyy
1OFOsJElP8ZXUByVuyxmIsEgGJlSaoJsj2QTXyDGFQ7qJwRJVkcribuw/daw7dPQ8jXIi2yEo8RE
aJoLX0vpBGo33aB4bWU6gfYnL5pfmTXdGLO12Jqg76fyxWpfelk8EsKfNck1insRFqXe/myTR4Nt
oaGQI8+Y7aTPivnKw9paaxzrCTBL/K3LIenMblD9hOV0KLVvUh/ttaY5wLGxNY4L6G+c0mhaQKLR
RMHr25V/o5PCcO4jPfZ82jh/bnBW0weo5XxRkyatKVyWakbyTME5ZU4//BYAnSwqTQOI+AFQWjWZ
3DaYrwxethTjuQSXEOqnkyntXoqBoWNKPWoL5CDDyaB6GYOdJRKnVeqnPZup7y5bVIhmNfEr7cyE
5eSQmzu/igMJt38Qih/vMXCZ41VULEbvYvFXLxs4KT4FB9e0874yJ4ckIFIBJax4f0XfFNA9zJsx
mky6DDwk6uHO1M1O3HewDtmeTC+aID3gWWdbZecUJVaa47LXKvNY9AvWXbCLVfHm61pvKxH593aB
lCmIO+SwRXC/H9+AqcF+1kfegHEzXSr7HI2PVakh44b2daS1ZtzW9u8Dba6MljVJXWIRSFVLrvsq
+TV3mvF30b5OsXT4OtiJqwrqRHgK66vl7yeM3yjXcZ0vHEK1UEF1u0iKc5ihU92c9yG2PjzpSNs3
x3TV1R7EP+tFcLkYESt/WcGtpa8njvly3g7p1EjwQ9RNu7lu4Pjk6t/7wDwjOx3erN5Pszc8jkDW
a2EvHiZHOVa2eLlcyfv5FYag//W7PfEhP/yEzZ6xUqvLhZEWSqS9Fcav1W226ntHzR9rGKhfxzpx
3/4Qa7M61TDGNXThJSfarwLtoFn7HQ13X8c4dcf6EGRz60QBQY3qak5c8a64rG6pxR31dn2P7eUC
ODp8OKfpKZ+4X6H+DEBZZqIHG2dzv6pyQ29qna8occiH+GyiU+cUamAbeANpvWQL0WvIH5v0KaME
64N7I9EuIknzlrbwa+H3UiyODoszrl/Q77HrBQkG5uWtbCcpvx8rNrGT//kW/4Nf+y86vu+WzOqq
/sH2/IprK77ndf/7PYbt71/6N4hNBKkGih/k9Io6Z0zyHsSG5zjIQiCfGNLBbfxvEJv6L1zcDHlF
7tJ2Vldoyr9BbOq/FIC26JqInBcqKLb/CMS2bsmPuZepgoaYB6iidSa26SIwvI7jTAgLdzyqx3i/
7MOdshu89Zj7f4DcfE6+H6Nt+p8a02Kli6LCbT3xj3S5ouIDmvgriyZcs+J/auXAGaZbiOVjXQEi
UPsky0Lp23XSIORcUXE4DF/yUvbK8CxX6HPi+xhm81x1lytWoBCm+jYfjbfx5/KIMzFSIC4gtcgT
7mh4ev1D9CM/p326pZF8esJNwkip3aMWij4TmcUfn1UvPIqHxVntptZpzDkJLuXEgvnwRjeHNfzo
kPXFo0IJOUqPtLB300HwVUjCiZ3sksP8vKq8DRfVawIn0sUFeRd8CxnuTkdD+3sCZrv4wUycc3Pd
E0UUX4HJFKMM1vKnLpyaj4tltbyKzh3cAEkGX9qvtJoQ2kU6OPQvLppdvz8n3vc5ZRMWrae/IGT1
kz661ZeWBA6Q6zbgv2FckIJ4a+Pc10FBvUsut/9sy/dwixPn0epHpFDwQl/lv81ulRbSCPdTWn0H
89gzJ/qxPt/o5486PSWvQWcatNXXQdd/c5MhPsTcru2JcWQfs2fT9k2pXvr5gi7e/0cIpIawSuOz
gfn9WGkWlt6qcVUWHHZvcnoRmk9l8v3rECeKMl7duxjrun43l2iFHN08kRjKTftcXq+jF0j1V8Ox
uJCOiifupe/nyqET2Q71QYgDPNXKUdhszbpFqjKpCTkgAIKxOhfds5LSa5nz6eu8i7HZjnUJNq8z
iLHKjqNk4rbrSGk1AAls9QLu+jlozAk0Li/yXcTNLEURLD0feiK2nuRjmtxfdXsEWdyaXu6FdqZa
X/+xLx5vO1XBBbLM+4Vgs15z5Y1sa35VQsmpGuCXw+LkYcocv/e+XizrS/sUdWWm0dmTlU/IDWUx
1WGcO3SBJuV6pluXtipiIDpdB/lodMgPnLltnnzMdwE3i7Ophkqkj7fu6+5Q+Fhh79pDtzs3MzhR
XYKmVw2GfqQsxC02304YklHCMKXE7ZF7vq86Zm3j+3OxkuHkQ3BYEXnjJY2G+Wa1p43uMqfcj4iI
uAXSg+cmrifOLn4O/A2k6YDxa9sNIliNaAwdltjr2YXnJXogexOetGkzz7/KqrP6wVu7JU5LECoo
8xlcAVe60ibTCLEoqFW98GVHHVkI/GoAc2MWRGMD7FGk+YqZACDpd4oGYmZC44BiOYqjRy22wJKk
DvplN1b7JudnFvqJw+vjL9ssAWuRU1po/DLtZs5dfcegUndWFfP5W/TcZXZyPz2XPpjg26/X+ufT
62PczT1Ka5MsrMr1jWDwXegdXXRMZnQEEulefx3qBPpsjQVpi/QBHHTLo8pLutyBOvOMtvam3qU/
V3M0uvKOCnpEM1za7DaTBOdc0XKilfEh8BZxYAaQP4UW7ykkxA4lYk5pEfpCVjAz+Z6WA+wx8fts
7Xvtx9dP/Lku/Bh3s9xyIMttVRB3HH9MsECkjguk8Gvsm+OE6NLXwU60rD5G2ywhw2LwhiJP4cYW
87P5mzj86Gn5VqicB8z9y+pPmyCZp+qOkeCoO5i7Mz/gc6nAD2AgvebMtQLbHHj9GOu63inrYTR6
ya9Vkry+Gl6ri+kuuEFRrfRDkFL+magb/uE/e9qUtL/zSKqwzQoW9VLr1ZGompLedNFF2uB0LsgY
6P7WptDLwtzTamRh0Rg+E/nzOcHzvou8FgDvagpJzcKQqTJjPl/y5z+z1++C20yxE5+Js92NLOjQ
6W9HBL3c9FzlfwJRuUaHeQnAEK7xlmK8BDn6xjLA29ZjWCjbIN6QY39IbnIPpkr5W7rInbf1apXS
6GJUZKNVqO+zIx4vt+f6Fp9LnQ+/xdpQdMLeCMUYxK9bscKqsfeT8pys/smXvTpBrzdl1Eo2i0uv
u4pbllq4QllfqQuDHgTJ2vqm0EEDDPdZeWZdnXokeLNU6UT73Chs43IR04V4onmhmL3Npz6zfk6l
XoDTso4bPXi6ba8HjoEGYduksg7vRFT7sCW5zgLjWErnQGwnn+VdpE2V2E5xUnHWFm5dIwNWQl86
l9v/NjU/1kyUuApUBOzDIN9td2EjVlYUoXblSuVNpiMmlZccrEiEtdmjkVpXCQQts3wNlv6iTwFS
p92NWeZ2GN/FWnqg00WbKrQF81IM82M5XUvN79B4HbT2YAp3Cr3aqE0f0cY7wLbYxUrp9MqZZH3y
c7x7gs1u7qY5H5OB3Vx3oZ9Euh1kgt0Xj1Penqkvz0Va8+i7vNGGZaKMTcCNcXhpAW/0JaJVZnVU
ytevM9SphIw1Ie0l+kgrU/pjIKFfLNAvUekW1eM4XAqT5SR64n4d5AQ6db3d/HeUzeoS5yTqQ4Uo
8k7GhTrdF252Aydbx4zIT/zmlYoCapw/+wK0/dyPmicWA/CBM/tJwjfzROVOu4dhBabYn0UlhrZI
OjnnstpK3S4WQqcVQrfB5aYD31EuCzL3gVcC5JVlsmaf+72K2lf8ZHUTC8xjyKhU6G2xS9obmWGe
odhp3dpja9gmI8PcrBwF/cw+mQ8x8l5ajcsMOBsriB4EI/Nm6dik/UVRxbdahm388q1m3p7gVDAb
6c9ERDMmka4s6VXERUIy0GBOTb9e7kRB86tEZhEMbjqMV0NcuXWsXMjTA/pPjGG53SuYLcndvcyR
hoA0xsFvWXXTEryJLgMpdEfte5BontmyaEVrryPlxre2F+1PKlw2E1tOzxj5zyEVHs4JVuBHcXAM
UuRoB91T0qcelkoQmzC9Cj/RpOu+G51w+lnk8LfK34h7PSzCnax81/T+Zsj70E4y64hW3j5QwLdB
U6uDEuHZya9F5RptVUerkPEDzpPPvxTabwNKiHr3TeuyQwJXLEV8ZZl8lOGcqJR9IFye2GT7CqJW
ZNYXrantzBREyKTz8mbGtAwMi3kXh/iyBpFTE3QaH9X2UUB0EEturx/KC8iR/mCoMFJjOxNx+oF+
qwAv0ax0V5W1O1nGj8SEjsccszDaY9en0EZNJ5Vrhxufk6tIKyIBVqX+YvR23vV2w7R6Mia3blgx
+GnGhYGgaOWFyXJRitW9rAq7OJ7caSxdZcJKDWxD009uqeBjVxyn7leqTXtoeYfIkNwVljNGDP4B
YYb5syFw4WKkbSWmk6l/9GZxdTVwuMPZU1geF2Scrcbtu7eWGyjdZG+QG8cywksdriHeZk6tyn6d
Koc+193UHOx0+KUwXgW97YdhsC8QSROYh09SvxcbxUZhzs2Cx66bH+YWehh6xjnWbLViorXYMnFU
vQKn4qhBmvwpAiswLfllNjVum0VuubyaA3k6fwNH44sFFaxaFXY5lxdhEjmWPHhdJvsC1DgLVFGB
tlaXIlm6tNdhLgOQwuyt+ta0Lcr59UE3gvuewXMp30rivF+m3me8ftWFNagItH1FuL7DPuwjv1D2
GeqffSW7ZQqVelzsSVacsIA6Vsh+o9S2GFo7hTllghGaHD0gHOguFQy+yVaz1hn6WzRpOVw6hHwl
/vcBwI+Ni8KtOPNoyW0k0RfqgsOoFXYSgmrrFyD0EYeYavuScZ0l34QcFCsowjGO7SrAvAtywTSr
biYZjqL2h0IL3RkLeBxyeJ3ZZVG/qgU1KdJ/rfI2dJglCNlxFGY31yO/rVPfmmZbVZofuolENcWp
OBhoJjfgj4HIDohjiggMmlALQ33fG6Cx6nsaZXakKHas1G4OVEXggTIw1NOLKhzqJrENq7uaBign
YuPqiXxM4tar1MvaKGGo5m5dtrzRG1X7LgtgjEz91ujvRSO3hfShMx66yHRa+CGmmoAVyN2Me2eV
PiLEd6nP5q5ZWwO4PzfgAhgtdUF3aQbgDCzZG4W3pcocmJa7RRjcMBrtUG9dNdF3CrqqZvMqmMe6
ni5DUXcrbpaL8UsnDaO14QjgcaN4QC4Uc4kp2AnTqxb0B7KIUyLc15O1ix44eATIJLd2C4gQqxV8
XnAKUm6kvJcmazc0sbvI4y5u1D1KpU6iRU4U/5jGbzUwpbG+VrunUPsuqovDSwfPBQokyf1C0O7N
9iEbEmdJcXyM0j17f0IwfhH/JMHgtTB1s1b2lxkcc8jw3wB1N08Ypb7UA6TUuAA6gbBgFvgVGJbK
3Ckm3q0UjGmf2SIYPxRKbXVCPDeqrpIh2OvZ7CZhgjpwiuBsvBdrY9dX+KOlpj0z6pdmVMbCBzKz
m/UygPyLsmm+GSlsHkPzgvFBL5bLqntMyu9BdTkOq+jp4IgyAs9N6Qni4jXlbSg1dpDKrjQBo0R4
Vq+mn5OmukKC6UGR7+ChgalQDqZ2maMDoquTi9bFrgdwjxGoE6ianWtvWv+bCmJnmji0z6j7hPJO
AXlRDiVD3cw2gnpvcO1IYbu3RuSqK7gvP0xGdJzmxisB3s7hYUWGVkZ9UJXcN9pvKnh+RVCBjeSr
2jQoJpQoi1m6FnLsRODWWUnrl034Daq0W5n5U5CDO7ESb6AB1Q0Z+N2rCaQIo9lr9B/clmQ1TeC6
huegR64yfIsRk515CEnGKoPVM5gkRBBtU8yqon1nJqDa8nvK7N2gwd1Pb4xEuU1S8XdO7lba36Fi
i+CIVLJglzqWBd5OvEmFzAsXlEasPc2Eg9aY18ip+7k52uVogHmMwTwm+4o8FnfHPs0OtJ/IqBCT
6z99QM+tzq6YPe0NSbg2q+EYKqkXZIxnLYgri5eaYO7S3h5hF8l4VSphuLPwgkKUjc7T96C1vA5B
YEEMscw17V69B5/hZhamnUmLew5A+/LXKPuddRNrs2PFy03Yv+IjbTdG5go4IHSA88BUYh+9lwMo
PJpwXGE38ZwjgmtSijd7xJFZ/NlFm+61WXWECkCGcB+DVlNaZFwtAKV570gFiDTxtxHq32PpDu1h
Nx9f2yC7iNtmlxvCxWLdF7rpLEnh9lG+E5vBNYMHtf0jlanfBvFerw5KrCIqkO6yGKntF1FR9xMa
PhPNGRnxbilXr9XpV5B1aNWovrnENxG8sTrXXKV8Gg19rwBRKhFBjuTMbvkIBZK7qma6qWzsdfmY
FRQ18Gj0/rWaa6fOZEeQ5Is2RrLWivd5Fbq19p3RwxGqyj6cAPlZ7MEYQNvUgx8br3JtBoOb2dZk
7kXUUWkr+rpcXOE5dpmHycVYB2ioB/4wo9TDtVeuJxpov40g3sll5CgNjyce+3Lxg+Whl9ACMJtd
BPjYLpbfVvi/qDuP5caxNk3fykTvUQFvIqZnQRD0okiZlJQbhCy8OfDA1fcD/V1RKaUmNf/Malal
LFEEcHDMZ17zWOjl2VSy2RN9AYZpgUUX+KazGOvNONxO4KOj+kWE7JVVAsEq27S8eZRtZW2fG4jF
4W6eFo8KyOPg4FM9C3pkW3OxMAZAaQN4YCCfOPi4lp8vcjy5BHT1oNM2IngyCba64dkBhOpIDwZf
XdVYOVDx7dOT0UVe7f/M+ld8S9yxuxM5RpGldRztZ6mO9qphbIbauG+1U5Xfi6rbmePoqjYBjdW7
GuRYEKBxuhWQS0YnWlSCOr2dPTatfs1YcYxUl2MjUVCPV1albB31ocMqoUnPBI/oOo5EGOgDiFOa
Po8hRGKteRoIcAswa9qgcys6IXW18jVU8gZtaUf9lTUiBJD65lYP5PXoUMXMug3iU27KoSLHPjrQ
RGjmj3a8tSE3tQ3wOhzjeLCokRdyhRieDZw2BUbZS4T4LScSvZRweuyyGDxS95RE8a4m+iiAkrZg
1SPttZEGN7BAxkU6IpsBJ7r/kIsOaPQbogeuGpWumT62Psxh37U7YwlI+YbSmzdSHBkjxBuNZhXL
2T5reCp1OBiluh4y5RE1sFsAfXz5fQLwECn0hR48A2JcsLZQuGNnbXGyfjHzg1VdzJrgjrQXlDNV
aI0NE8/xVTdPw30qypU89ls7U7eykR+bpthEWf5sRulVLB+NSV/XTe3FIaU6C20G7bK194M2XCrw
JKohAvPH6PTdPnCIbsSLnhwpOK2jOL6RTdVTpWiHCDecrX0RNusW++SiGnZFIXuZ1bLhFOso1Nat
2VbuOAYnSbUu7D651ykCZPV8Kl77es4jq+eIE5fJdQVvALOBaYOUIXj4ytyoaeJpWvmjFdNiQsgh
4bRCFXNlO0DE4YatCDlG+1EZrE0M8j0jZ891cZcjGBEGwZ68lLMP9LBtwb91BsrM9rJszVWYWm+R
NB7ytIcOpeOyTMhUkNtZIr0pe+cuUK6kiuu1xrY0lb2tocicDI8lx5avF0iRS3hInsdeYRkFS4tc
M46VhR0oN33+mId3eat5qpp6PRRyB3JTBILUfA78aGH6l8ZwkIorRwm8eCzWPRh6Ob2UpGbViGCp
2s+TRVAEv+No+eWN7PcbHdHzSSuXalevpyDmbV45LTbDclOuq2DcO/L4w9bFwXLqK8B8/kKTpdH1
C6Rn8UBalDUgcTFd2QC5If1dlX1zV9Q5ob28yopgo0r6RpZISKdSJUjJn8zEoJ89E3qis2oCh28S
bcDp4RmcQ8USZMtp0wl5826vCovAyaTAaQrSnSuKXfSVbLCbCOMr2UPLTUjE7imeE1FWbdJM2xqp
+hA6+UXIvjNrTwzCgvBNkYf8S1Zv7X5YKiAh2653UyU5tabmDYm0rsqSnKp3feZ30oEi1t4ydPSs
nvAwSdaGXi9bjCvK7EnOqH0TDyO8P7avTcqhFd2L7NLWB080b+xxT7KBFBO6ylmXLFtt8jp7Vjex
ro1edsu83WW+vdIQeuv9gjPI3zWUCgo9eerH6Konv0ETCHj/uk7v9e5RUlsCWITWY8vNEeC1sWOo
A9ulJHYZIjASA8NVInmryt2NQ0zgZ/d9u09kDWJFeYg1DN1IN3LL85O7YbjuLYpmxUJtooXDup4A
WMh3BfDIGLh3rplUtTcyZ6i8N/p9MT5mgAqlm7i90PRpKTnUfHNwCMyPrsIyubiaxBavxJVRFEvO
jSWE7UVQV944MVjGUQI43CHp4vuwp34ouXGYTCJd1fAk8WLlB5lg2dLOpK2Ffxu1ZzOd4eCAe/2W
46Wx1/FEcj77n9SPKsGtf7DgnJHBu2pzCwNCl9dTdRKkNSEFlmCftzeIl6Nd0jMp9GWv2sdBli7G
iTK1Zu4dDo2gghZE5SXR8MUB6UcEmINeO0lxQDlG672E2qKoY2bMq9XKrlGgNTjdNdahsXCw4cib
RLI0zDuz2PUFSZXRIIGzKrnhIWa6IsVct4c2PtWzwQDfGXCNtEEpffLX4UThnv3JqkYPeXjX5/Qs
nBudrMZoMaQYqQSJ0FWo1owtZhkJp1Pr3Iy8JXuHaF9F8672A3dieGfUch6/EO0uQ+0+QErOTFeG
H67UkknbXRvSpgq7pSkfVMVTBfrJnFSSBgg2vFftyzqQFz2Ea1dn/zIbvLTIvBRaSECqI3DA2RRB
SPFfVPg0SnsTjvu8uLULjE5CKE9Xtahc1FfWQXqRyT+iSVrUDpwQphYzGYuak2ngrYOfqv4wqWJt
U45QUbqT45Pa35FlopCNIwAumyncKke9bSaAPz38DJxi6s0kyOduA/9hbGEMifiiNcRCbbeTdg7k
F9m8oqm5gVi77CjmIP+PHM1Nauis9MyroGYMU4fqrN5sm6Hw8tg8xHBAsHfiBkPg3rBhJkgFBJAN
MXGl2XvLBlmkyLwsmhiUtDB32QnjpwIcX++lg8wbbuR249gXhgqEzb4dozfTv6uGF4MMUm0jz1bK
Zdv5h9h33DEMqej4F111orJVR+Wi1jACYYqMHHeST86s5je2dC+bzGRp7/S8e/SeHEO5yGK8WYph
74Pjb6iFJSP2F1jDqIm512m/BXq+GIhD/Mq6UBuyde1kC5NqAXrjHf5MnJptdxQTFKVS2gHO9+xE
Ip5jdaenIAguB+pc1QTS3Z+2DZ2OOAdWxZlYqKxCcd8apmdErWsXSMoaNdS5FIH4wq1U7XLoaYCp
9sIQ+BQ6LNf40c6jnVb3Z6vVriwJ7RLYuaG572Dq+YSUkVXDrrizFNYBwzBnPo3yUCriUJLiFbW5
mcbYM+he9vEzTkUYV1UNRVUngCSnu9HYeHUwbGqpXhfSo0xRCPumPS2HRTVcC2grbdZvo3SNnD6F
pRvKW55l1Su0Xano+As1oiAZFV6Vp8zzaqNGrO9Qh39uzNYSC2E6+DRR3JK2ioxopX4rKz+MGiZM
difTOTB5qZh6rJQEpQdDeFKK6QIVxyoyqfIUUH6aLfgir6ZzlOuPlU1Rv9FdpQo2HXSVeHrM/Ffd
QoKVmMLxM/Kt7BhCuJcec4APDSmwkZGwXAXjg6hRjugFCdWw8sPgNkiwyhLlsYqkpRJQo+18KEiX
lUI11lnSbg7HyJ2yfVpUeOFtWynBNQX0UV5eT5B9SOVn1Hudnvo+8JRZtqk36QtEO9FCd8Afp46v
8FVZOKS5GctrrJ7jtl45JMpGfKNGV+PwmpYnERTbxL6UpzstcraVodKJkw9SqUHfgcOglW7DrOzx
q0G0h4LuzEFMyn1h2UgWhpuhq7cUHCgJc0LlntGjIkSXDSKl1YcnLcahtbjoyEQDcdNaP0sHpoj8
KjlH3EIWcf2W+dQwh2I7EkWK7i6qxmUU7I0w8loi+DItNhl1uLQp9128g9/G+hPX1YiUcCMuC9KH
Lo3cRmsvygaIeiLNm9KFOk77rpsOju2BsVvG3VVSQ5sMOcurwEMbklKLhfrWpZ3pD1LaIQzPts9h
G6HXlbTTKhbTLu7Uh3qQlhK7nMpG5qDeKanq0tfiPb5c21qedomk3nQmMiDc70z/a7Jghx7Bxgnt
U1MXd01WbfskpdqY7szaufQTh9o03Paqxf4DX6dxWsuKufQBjPjaquqkcxcl0zKR8bFI03YX1LDc
8YUJ8uByNAv8kXFiwVPrIk0OEGORKCmWBpDBCJKZgTmh1Egbjb6mRFW9rB8q/VV1fhQguzNMR2Jy
Ub9OgDT6iw7FhkZk1xQGNz60wzy/nYK3+RwLFRNYAxHKAHsJGTnqx2HD3jWTU+e4gFivM9YYZi+s
Ef8iNNFSsdGxhgQ2dJFo/kqi9KHKGbBxZZlFr73mL6vqxtBeFIIvp2FHWJbOtoOBGOvXQRp6PZXb
kkK4QP8kZ6HnEhFveonlmxvAHRTVW5Sw8+Um56wX8XQIXcTyc1leO/kraGc3IX8Q0EynIaFuEq47
wnQYqNRDvU5/7aQrtTmQi7qZXC+kttiW5a3fPhbqhTptM6I7dY4GgL6RI8asStOhBs0hYUNK8qVq
qZjsqDPIhTeXSequkNOF6iBFlONa01Ah6s8cJCRzy1wqVwYNI7Up3Cz8qUlvfnJgDatAXENKV4O8
b4zeVZpNXx5Ux9hW+mMve4VSIPqIAS41Bi1Sl6Nz9AvCvJNJAyiHRWbYmptlF0X1IMILCWIGkXnk
oKOHr0qOTl9jYic0tJ7TlUBF4mOKEWjaa8ux2bfGPUxKYipq3yOKfnkNa++QwkWgpqERF842vXW3
jEB2wWjR6fW3+UmUpyIiKVFJjCvVbeLRa2C1TfZtHq3lVFkX+UkKWlfUE/5ML6mG2xf5jVNEAKFG
FjY8HBDTenZvYV1nseeE6UNYrCxiKwnzvwExvquQro0ztrgjLSuxDCqIuMoN3k8uPjOl2JvAT5wh
uUnxifGtYKX19srBV85P0o3dE1mpOt5tRbEas27pGFAbqJeGVLi0RH3ps3pbDbIbMWsafABTI/Qq
m5oQ3IeKQytI32Bq32ZKgngJbELqLrY+clhoMMuIuKdTMdfK6rspjU86cZvtP0n0D/AbW1DDOaO4
tazxjutSDack/Lmof6oq84RSlEStTsmvBL5Klrxo07OkPZjgiJH3W+SUfPW49WpKDIoEM6OvV5rQ
KEL6rkIJYEIqsI7ztRj7ldlbHP/ClVKCnQCLDqQZQoEgHWWdUoPVTqOJGbcoi8LDWgYiIQCs8Mqg
yOpIxqKxfuJrt8Dw5q5BV66iv1fmFkNHGb5ux3Ne8mZa5dxLP3MiCxE8ovhSsDOEp6CDMph38EHK
Rd9DRo7wl/Pj66Gpf5RySnEY9rx0ATjKNaK3nNRUT0rP1sTKaOqnDt7tlJjLgmNcduAKpkdTlQ8V
rRPhd49/biJ/1bj9Fdn8CcSj2E6fFjaw8srUdvQ6t+q4b+rvKG0z3uojSOEjfvpTiz+R4iZRe/DT
ZgvOsIP4G1z1RLlADygt2rRbhpVKUSwlg8sT5TsTgt8f8mOj/BP8stQ0XaobGuUzWJc06GZWQSvc
/KlMF4qbwyiKwsV3oM/fsaWWjDY7IsnINaE3//mik+pXWgq2FJXAbb1O1v1qFur990l8XAaZR4h1
6C+jevYRapCD4MgLWRQ0AcJFlLxOnEaxscMzkQK6+AZy8NVAYo2EaKeBDYH+Dvb+BUBhtpYYMpFQ
U2/vi+THSNHRl74DHH2Jp0NvC/Fp9NSQov40J/PagsuWB/PrwubmhEKom+8nAFX+ftx8Bxb/gr/H
ABpMbV0zUfUwP2EFW3KvHu9SUBRnf3QVSn7A5xDmI289BAfHq9eSR645Uwjrp55mj0fZetl+ByL8
cmgtHQXtWfwQs+iP71E4adFHNtIV8bbb1q/dNvGQogJRTgkIrz8X27cl1dM/r/4v0a8aQjbwdKA8
Odqnqxa60vVU5UAO7uz1tBTn7OewF69YruJNUh4lihMn3/tOQfOrpYF0Je7gKLsj9P7pBdf09ExC
rflZ/V2+StbDjuNmXX+37udt5eO2Q7lStYGrWLhD84wfx3QM+gCnR5BFfejSHN3gdbjWZAgx6r3m
Udc7OdvvVAC/oIp8vOYnMCiTrDYE7vTLyVkgzLDR9tCyl3RQSKe27yzm5Xcw23mJ/+kxPw3naBRV
PZSgXY2WSFCfO7v3kiova/VpRIfvmynz5dXwwAZmCr/rN0+oqa+bUvQDAg9LgCXNVttQic8JfFcJ
s5Ufrwy3uyWW6MTC2v4/XvwT5MkwGpzUddBuqXYQdD3tPF9Y1gWgt1Vna4u6MXa1qT5X4jigChgE
mL2W6cUQv2GSvGjREI7JDP58T19OMkziQHlp2HO+Q6N+2ROzbCoSLJQYfbtcJ/QESoo0f77Elzsi
rEP2RJgRbPaf3rBD3Vdz7KkAcoqEj+pFOywq1/FRgXoUet/p0319uRmBOXvfwWD/tG7KINRS9KKL
Zfamn81du+429iHYVj/G5fdatu+r/bfpi6wRRMFZx8maB/iXATR4OhxT4wLlspkaQU/13dOs2EKd
9TBr/G4w57v/0/XmnfiX61l6hhCLwe5jXlTbdj3sE/cZf+jD97yPr6Cz5BZIr2JQj73Np3FsIsUX
jcpBNipE/YgKoCgTG6WXF8/ZJECFyP++oCHBhkMdxyQiQEDg07OBMY2ywmCiAAer1IWxQiZyUzxP
O2UX3RCGqwtKCd8P6VfAyl8vO//+lyFV4lFXMUVnSH+a5/5NuiQzQiJ4FS5xp7vP+fE4HtRNvP7z
uvjqsujpoh2oE2oBgf942azv/D7SGd+hp1l6hzvKQs1jV0H/6M8X+gpqOYc9mBSBGIaW9+lNplKp
tI0TzQQe0OY/aah42Wt6N17aW9LLn/KKLpQ37unFAn9cWktn028Q//jzXXzxuB9uQv30uG00DlrJ
QmkQdKWQ6VcnlYq51l/9+TpfIdy50GyxocmmzQH68UK0zMxGr6ErCQ8hoSvwND6k0/qRA3tpL4Pt
WCxwPV6jA+p2Xrhxzuaqu0hgDaEH8Odb+SIqmgkriqnruIf8ZkKVIGIeaVXPadofi+BFCVZNJ39z
jS8OtFkjXeZ5ZzCt8endaiDoZdhuvFvgRoFEs6KgcXUSesbQFt9c7OsH+udi6sehRd1zZGedAy7a
n2N55eiAsfyHP4/aV1vqh0f6dF7oep92rUxM27t0s/cpZnPPxnryKEut+823+N/5pj/tqCw/AysH
WKSq/puKiq7HfilY/iG61ngzeNm69GYFRH3zvfriFyPIVjqLhc5vDMuZjyM4SlaphS3JXMvpFL9W
3W2ffjd+X1BbPlzj01vKZKNNMgfcfqO8WsDDtBJ7A4va7JS5UCNdRal3Ua96KU7I37y6+fZ/G8tf
Hu/Tq+t7WS/LQCafW6cneC3bdtUeKNUvkGD8Lj7+YkOB/Mcgwh6Yt+9PQ6mplRWTaZXoWOK0WcNY
usXV2FjV68zltPpR0QPQyXvGb/mlX9CCLWJy8uKZEIl49ectJi9s5AHAYwiPSx+NlUmJHVc2KK0U
3/rDLCs83lHxeR/ef0sx47J8za+b6vW1uXgs/+f8p89FOVY4SDf/6+M/63/9O3gtZgWKD/+gQB41
47l9rcar17pN+dN/qffPn/w//eV/a1rcjOXrf/7Hc9HizcG3BVGRf5S1YAn8782cLoq8qV+r6rH5
7Y/+1sJQ/1J0zLSQVZpXJyyRf7Qw1L+QWrJxtTHIfDECZQr8behk/jU7ic2kYxzLTEBz/2hhmH+Z
5IwcujYqTaRx2r+nhTG/7F/nPKEfwitIanCSzwy2T+e43NG5ajVUqUzFWOlBu1IR6+mj7EJKrJcQ
mBuIwnWNi4hAuUyy862v2tca6Hw3Mrvrpq/XsQbooEkNF71WuphN5pqxdheEMBsDLDcVH9yPmh1M
kW76gXLhkP7Ehu2iwi99MmegZX7bJfoKYWYcZIBOWzlaZmZwdOaWVmk4ezH04LztrdOZZ3aGXTXa
xyBQaElN6xjEslI4CCfKyDFalI0vO1mhExzcFmW5jLCHp3NK266Pjo0KRCTbG8N2kFEt8B+afO90
DehTRHtGk/IUBdx+1ADlZYuuRfo6QjfOX3c9lfymhcOQrjt9RNKMChpabxpI1RSRS8uigyuEa9X4
Hvft6FowFAYVUIRA+6K30Ci1JHQniwXAqVWYXE80LusI0c6wR7UzkY9gfF/zID2b9rTUlcJ2zWjY
dyCIcgmJSGi6sqCfiP2Ok0d75vA2NujFZ0G774L4pdTG19LAibIIxBl7jC2cHvCmFflDMd0iXe5a
GYiIqQDE0vtHBa038BztQi7mTopCU4JMzk+kp8AxXqAbbX5ZEqd/zaVfFRzeA7TPUwy2ns2Ow1og
mvh4avT+QEG+o8UfPVKsp722ErZrIFRR3oFStUIXZNKOMMb1MEdYJSvrW9Xv92j091uY6xE6NNzf
EucgTFpJHbiFARg6ym1IBk+b/oEprV30S3VJOZs5DF1wGb7W2f/FxncRPVdFXbw1H3e5953rny3w
/7ftEYbVL3PhN6mgE1t0U/yPq+i5+HV/fP+rv/dH4y+KUUwMEwwf/5kNq/rXuvnP/5BM6y9Egkw0
Pyx1DhHnVPnv/dH+i49SobRkU0aD2Sb7+1sryPoLfujsdQftHZqhaf1b++OnmpJBMdCGDQldUbHR
ILI+n9N51AVdSlPIs4W1QEN2gVrVEsVf8CB4dgixVRJ7i3H1ddLSCasU1B3HSx5zIYFvqOtglati
q6XlhmBgW0eAFQMiJ7P1D6K9ysZxr/rtsjfxhAoB/5W0pG1r1XXtbizMpYI0rJHlnml1oCvapSLK
tV7Jy7RfoUh4CGUClQC9Gcsbk+Kka9Yq1HQUoTM4MqM3NdY2NfJNCf4dUMzOmfINBMxVkKY7FWaE
ZRYnU00OCN55vgKuY+zcCTZIb9CRb9ol1Iij1epritynUHVOeu+fkqi/bKYLs7EPqGge+jC+kYL0
1NnmNk98L6/x5G7qFS4umW7QFo2Papoe4nDa+7a+btthTcbSGsc6G/YqGyMN1wQh6yQ/VekMdmBT
TN8ceCx9V1wPYwzIzFppY7vMrfSAhwlQ52bHyz/kWUvXpl85CG/qVwgJHluReXmvbfKgu4iLbtdG
5Tc5r/YxNjUoNJGSoWnl2O8qifqnElhf6krkK1HmjdHW4FWqQwrZjKi71VYDCDUfhLUh05PjI86M
hMOGo4YuJcPH4d5TjZadIlB11Vapk29gR2xAm6n22VfgxY2QkeiPzf1OVZ/QzrWWuaDsM31XNvtY
G5kfw6aIiFgQOlsEJe+V6V9KBhPmtU025pDqhJGAGjGWnZ8eVSv/OQQm7IpwMSUgzH9Z+l8cAx8D
3t8v+inQaJ1himw/DYAilletfj9Y00LEYlzYmXPz50u9axv8s93/61o8ITob817AkfPxxGlaLcrD
hs5fLgsgX0GG/DaYazCP0CKFMYDtluI3Ud6bqvT052t/Kle8X5v8HZ4mZEzTxIzz47XNsJSLqcwk
0P/SDiZZmMq7pPAamZR9CubFt59K9L4Dfe9H+Dj62s4Qs9tbe1vVitc68WUFWAEa0E2mPhWiPYTw
haXqkNnf6WB8ygT++16hls/6Q1RQ5U8UdrPoFKeMQfE4SXEY7HxBJWAdx+p5MuybcJhASFXXbEoz
UH9v1c69Ah5eNPumcm7kIflm6L6+HRyKFIfqNobUn4YuMiatxhrPR7kRzolOr7sQ0VM401jH6r6U
iVkoEfipdemDHk7T7K0uJa8JsoPRxm+dKa7//C4R6fgYHr+P0CyhhBv37CVN2vTxbWr5IIH28iMv
giAdiB+lIY5pBiVNC4y7Rr3VzfgtK9qbwlhNugnMYEJtMDGNM3XcGowZYCSfeVZocE/0u6m8KOLk
h67Fb1qUHkqVrlKAgcJCnuyb2tbPYSbDZML+sXbYh/X0tQdzB+Fs1yjpUxgbN0pgnW0QsnZpPBWa
p8TZQUTGGQ2BlRM82ZJ5rFp64tIPudaPGlyGppvOA46S3OKITEMRiidDq5eDpoDRU1ZGmB9b0zzA
l3nKpfAti8uto4iHtAzhJCgoxZSVBJ/0WlGVF2M+HVSpB4Ra3VPpPIw+etJaQuN4iq4dnhVh62Pi
m+/PUlTGuS0spNF7/QysCrLteRjSQxADTqlHf9m29b7KjWOYmscC9zQAOcdWT97mW+8b4Kzzk9VK
sB9m2B3bv0Zq0SKPn6kvNYTLcoCIM5pbJeecC3k9hXiaoD+ahXW0amOdjtlTVxQaoEB620bqP/ST
eiE5sHqiGhXj0De2Dfdmi2QtFBMI7ViobmdbW7sSd7aNOrPcdoDJc3hyxo0ZO2eE/J6ksbn3Q2uC
CgAwKUaSTK8KexnVzAo4jIexymAuF6u4ZkGNvQSEPNYvlCR4KRROTCV5i0Tq5qq11gVYxN62AcVY
W/y5zm1m7DEHuExGpHckDsyEvGWpTpumawCgJdf+FByspnRloPd2C8pOTGAX5b7Fc0MKfsro/OAP
EaSwJdyh79CYp2riTzHci2ZW4VY9FEWOQiNCmAzzQfbzZmEl8rYdHIh4873a6uB1hVhDm6jdsakd
Fx+GQ2Y9BLqxk7IwdvHPBkKB1vpC9OIyGJY6yZbqF/GCfOfJTK3j0NmQobODJqzLOn3LSqbRqELF
JaHFBLE4S1a4HYVzmcX8JsVwdQEIBERYu7WYwSpLI9GAAZaDAxo6xM4yEI4GFSJ2w7Fc4OBAbUQy
JU+1FnmUd1A/raNi8JL7bDg4Vr+F84XCPfjtMsneV0XfPw9V9cI3LoqC9QIpr3TQFC0156YDle7b
41VUzm+wQDBgCIyffYKEvSVt5jXlAwiPG8teWIBFXFnly30pemsd30tjfGjRb4fDzrNIWvjUDleO
X993pS55eshT6/XEV84TERlSt5TMbjGAHIeeUfRLzdmZXfLYaOKhiAKYfjV6psN1IKEhbdVsgfNe
OxLJ9UH6NOrBW+YAfW3t9kqxpNO8xkSevtmRdSSW3kLseOqhBPBcodvMsK3eevELFpzATpjpmW4l
uVtJfn6Y73HMWWVaZ7iBkv/U83RVKeOrEWtnjosbcHLH2p7xQ8RybB2y4HslRgJv4HUu+VsCNqze
Tk7Y3BP3MZOhnPTO8FDYVU3GOqOEi+hWD3wP8Qduiy0uTN+AAVxIln1l5AaGAw3q4O+3Vvnpk9Zp
l5PS7P0AQCLwKmwbWuswpe39vKf4Gf93hOVsNQomCulx0rWzEOkbFPrDHPOqobV9H/AulSIou/3W
yoqdzO4gBaTSbc/t92fUgh6pWHBsUAgey5XpSzdGCyzQsLayaR3BATxJTgb1Z7yVp5k/Tkjtl+Z2
wBKY+oF1EiYIZfrZQQ8jg61ejpM3xxwu2srEf6KDndbMaPQpvgqszG1lRgP6JbRRFrkiTrHaP8sO
lNK80VSWrdy5PaF0GUzoeiMfP7+YQrMOQ3xM5pOmVB1WrM2IWNG5LJBRmpDbT6qVgmPs+wSWjYjO
C+g59I68ZLQjt1B4Ya0p7qOCLwihLkignRSjvnaq5mK2jAnl6cd8qmqcNnGaH4Wkn5tA8gYbMkkv
pVhAoPIDVA9Cdexs7Ci4rB3YXamjnEUEwTtWLjtfP0Ydo4DkH9iuMjvkTfYU6f7NZAVvE2daWe1y
K97LrbinSs35wHDFMtYjSu4VRrweO7D2sxBBW904anqT69V9GvPQAcoD7LEBqN0E5grrIJ346so8
hr1yIT/OPwnZuSnb7rnML2Ll6NTQxiaDvakLs2ch0HLQz/PYDWyw85NS9LzJWuM8v+jIV2c8JQZ3
7d4O78t2AN0o75W4WSndPKrztmGbR01t7oPZ/FpDqR4SsXNURjTu5ztUzeDJgR2KUgN/IEcZOi+J
m/qcjGpx0KXyXpIoU6sdqwlj3tDH+wPkm9wLwNON9iKyceebAUWhnFNgdKD0ZMZ1V7c/irpuSPtY
muOEdpXpXGK1vcc+DCBmBE2Y87iJq3s5CJ9yTTkHGXRfDaW++UGrSJycmcOO6MJNGy+RmyCz4Bda
ULwNsfZTvo1Lf1nbyjWiVjdZX9xP7aM1RPv56J7DraAH5R6gJdGk9nY+6GOoasyY4/x50RhHww7O
Zde6eV9eDbDEyMyIK8xrjvRXpfK9OK/v+xypszNoP05I/lwU3LMwmKDI+J9EfMwia4EVb4SNsi5c
xBLmXHWcpx7iruzyOK0T+ylXsAIApkts7LhGBvBQiokb0QCS1Bj/CBxA9LRFpS+pPLOfdYuaYG2V
Q+Ohb0aSs1BK9ace8H5I8SFxSNdGTRbQBf3aDuDx6eETZg2eCnYSGjzsAlW571OWWlemT3N0HscS
TsgWKFimKJ9+3/pn6Q38K6DuPCg5R+Yc1mcdE8qQFS/KsK4oaz3BY+SQGpWD4ke4jRiEIdTPTskx
aVuuXreg/s1tZYVPnQagq5fOcXBO33XadKIQJLHB3c7hox1ycxrU4AkMb36hWdQhFKLO9/NIKtmn
JftmiJybCA6mY/frNM8POHbM7r+SJw1Aq/DNUYJ7wlSUKxUmzXzqhiWvReKN+Jm57ePgp4CLyPHP
IhnG5A38ybEJfPgEIEf7CpKEgUwQlI/5Mavkecqt17ruIS3NcW6RcaPZUG2sMO0XQgHlbFf2gpwH
AQHUadzKbM7IeLzJvZ94qPaAY9a31lS4gnKpnIDdzqLoLXX812FAYbO3fwQEZ6Whre00fisrggGA
6DBzYUQpll0gbjKcanvY+LJ6ThMihEo2U0+laiH6dVFpjWe2wVPaR09pqq8HxBJYc48+Yk1w7VjK
vjEm2EucpyAs1nmGOXda4wuDNYPhOsgTdbpxqUTKKbI42MoAsw8frZv3Kas03EgqgXdOpWlhhhnQ
0fiszr4/gINF2aP10UEF63AE1QSf1UPjKrDti76yEi+32xer0iUcK3L8HJQIZacofjPKpl5WY18R
HyDzVUmPWY2crxwd9ISMQoPN6ja5ca8q7TqwiGBTX/KmDHSaE26qrLoPo/ipkW/Nujqi4ElBRzYW
SVqgRjOp6TIoWi/IqHLqPgbdmm+cjQpEulEQ5PwXd+e13EaWrelXOS+QFenNLVwCoAM9qZsMUia9
9/n0822qq0VmCcQpXc1MREdUh6qEdNus/a/fhKWzVvJJ2wW6KHCcahNGDHdnzC1OqQ2v1vHdylSE
DMDemL6HRY+K4VtYyChC2CJgzZyZkoI2CG3tVMgBqr+d0bCqZR1THCbGIY6qvdLzLnIx5MIuHRZy
bS/KXN9rxmTDU0dcGDVkzKfadT4ST1SK7dAjEWNsUQLJAz47kkHeSYfgNFUn0ZeoGZ2ejAVwWV/a
CU4KON/cSHnCxFZxLdEN89aojBdyIGNQ9bReKV5y1/moAAixwaXJ8/aJmfUrW+5IMU3QZdUD4mHY
Sz4qRD1eVmUQuIpkD65SbXw5oqFKy2alt3hqDMq4w1koR3nLmQZg6yLpndexRv/U9d6LU7PbKQEd
grxODx2iXqulskXn8PZvJkoGJcfIFf7SOql51Lc/Bg8Nlmrljuq0zsrmKlKYVzhxcJLsknsqzTsS
ba+1kgGcZEa4ZNEPw+qm6oD6PUj1VcvaZQ/x3spL+opWW+OqomOCYVBCmyB5TboKQ1ju+Kuwx3be
NdKEdeZzYFA9XhCmSjDVfaV5Uk37u5FDk0/RsnidOSz6KHkVx7eS4nFhFuzI5QT9HQUph2EOtA3q
RdXyroqueno7vYFBXTOQL/mDVT+wgiAVeeaAcoF8mqdKux89hqNiKRsR1Citg/A7OxeXSG3j0mmi
15I0n7iiEmn8c31qnqCXLbrO3ntK/VQb3IbYDcSIKbXwsUEeZ0SvorRF6+ImSb4XKggWqStxuBBw
xZj626pnNZ8Ym5NYBtos+DHU8Y9O4inEDtj7EuE83kAl63tLoyETU8qiV2sgRkYv18nQmatgW1yn
ebCqy/KbGWB+ElyHefo1lLCljuTNGCGqqwq3AaHtigngWCKPr0ENr9Li9b7KjX2XIdXrh2zvO5O+
qAHhMpklsf/SFjgDmcE6qnlqL9rmTbmVQwsVirbLrPgsHiXAuYlNpx6QsTC20HCPwAUdupJOZqGl
4wUCu/Adh+o65h21IcecWlR3ksV+bi5MSV81Zf+YBoCOplzedC3uAHJyDybM4jg+hgWuOXJbbMbB
YgfhS3vpbZr5523WvbSKuTWUTe2nj2ysOzXubjtdeQRXuBsCDxr7OdJTJB9YpNRDhAtnK38LOhC3
qkRQ2FOo6iP7c04/qyi+QuQnCjSmyIqlO7tjK1EBSwlG9fZtnx8qL3hNOuZA7KcHq7L2foFIuuf4
1bLhjUXwGvrsk3EV/ohMujqJN2ytsr0tWnn7NgZlj2tlSvU0mvGrP3qbsqvEUk+NoRbetdcpu8r5
Ho7+wwnkSCCMHxFI/IYpREgwZtJCT5zhRoS2m9kwBeuij9ZyK/cr05LuBABQBt3OQ7chGbrr50sL
B5I+RKgyhaTwRQNnHAkF0qnb+cf9QISD4WyggxdU4zmORa5S3QKlsO1Y3VWUI29aNk2wD7tqIwXG
ehv58pU0SVcOiWBxVOwh5axagIeUKacINd/eNl8rTIx6E7F+zICF8qkgrTPJMpQ4lOmU+pGOaLCW
b/pacuuJhT6trce4j2/ESU1t/XPbiK4Qmi1DOcVw7jxry41cuSZRcCYy49heTbXvNpiasNMQ3zqh
bmO6fbETacXepLAiiqq4R2gd4CToNfJXKRwvMYO4lelQtz561Ag5pOTvGOO9QyBBxermIeiRz9oR
8p1Bklk5GPtAArIoUlCYFocXVHNqwgKdcxg0z+XY26hqt2zjFhV0v3bE/YzlWkvC1xa9V0v4aI9g
0TA5JxjBntbiWVCLIhfkAD1HD3BnnUXpU6wzctlK2fBy87Ib6r012IeJI16sGDu8qndaBvZDL0GJ
yTEIgcq00FsXICdGhC0mq2EZhK+dYtyWyUi2F87jUtQChHj9xi+ci7qJryqmqIxXz6LRM3nV5GwA
PBBGO8atb7ip8AQydOZV6TiuM+rfHbnYljp55dV40Yk8v/ISB7elgkMRZ9htDtq1MAf9fFT88ziS
VrKnXdA73X8+IP/RgYBzoKiqKjpqhkmD/OP0yAsLrAXK/cpUgXG6JC0ohcydFTz7RvQYFZRpYln+
/KJ0COezksta1BJcWhEBJDOAWW01tJdYXK4yUWLk3ghtOV2Hl2rAyewNcMZUDxFxi20nvhsjt9AM
FSfUHyGHmhZkUGCTY8koSikrOw8/JA7HI+rAtz3F6JsngSgRR/9Y8iuKQIPfIIoeIEHMglTtLhTz
ddTi11iiTQfCWQ3OXWpVT11m78YQM8SgfiI04DoW1ITUSs/Bz3ZlwVGdzCsvoIGOfOepnfRrgdQM
ttjGAKL8grOkgGc0cZoRZ9BWbGq51z11nITNCoTIILVxcq4EpCVN5qU44YlnFLLHiaJaALWtQwJ3
9q0GHQNjYetIjXRZd91TRoFueQMbq7wah/JpLK2dlRsu8+suz/In4PcnMbZTzb5Ok3UZh69qWD41
knzd8ZtJTs73aN31NOf0CQOi4qkG+0WZ5LCh2WhRy6e3NcOvyBAJObtZopE2kHOnFcg7xZGbXRhb
QjlaxqIu8lNYDX5QED+8riIKTd+jLobQSHIkNnyVoV+jQli1knzH1kcHLnGuHEWFH6fJO8IbeVsN
JaxTc0YLYyoceeSgOJrSo2Q2553jX3tZvlfJr16GUfWQjJyRu6ReAXi/VnTyxo7SzZe+C0RE40kF
dOnnxZPVcdY1AexyMFXykXHsCUfgVh4U6xAsBV8jwusCCpKfq/y/Iljd5Sn/+5Rk8L+jIrjf88uX
9Hs9/6kPnK3/O0haoLvvFoJ/sBBuX7Al/Z+zsGnq/3nJvv3P5Xdc0z7yEfj7f/MR1L8MDTIllssm
qi5VYyP9m4+g/iXc82X+leDm8n9/8RGsv2By4ehPZ9VEOmV94CNA+lJMhzarEOLBtvubrvafpikv
8Sd97TdN1J/kvF+FhY0QAamZgXBH1jG4Neb6HVTVlhHa/bRSzYaYS2MjWc6lHcI8sqIvdVFxtinR
Kceu02ZnmhaGQKblNinUnd01blXhZuelWzvpzlSKkWaKNopeng0mEYQJ4bIppONcOWTOFxuNpd4q
hwbDKCXAAlFF7lzBv2ynQ43Ao0hl3H90Kkg6DFK9D2R7DdXs1Te7S1vVnnFHDRZ9rBHVOWSuVOJe
OI2XkcVBsUsGEiatVTvcKYONRxmhk1JyO9ryxWSEK81Hjj7eII/Yggeu2LkWQ1FtO09xwa0WNNlv
sqnbZTqh9TiKHMLeMVaVYeCE2uFD+XUKoq8BsaUZTmlNMKwqp181vrKTx3InaemVYY3L3Lf2dvTa
9Xdw9heaGdbLSXfo+BQhvljNOC2ryiP8VOVk6VAh15gMkofY+9AKyjOnxFHWch6nvN53Fdikqm29
kKlNs5BjFWa5coY5DfTiyFyrJIRiC7HRcmzrcLloh3zrgH/hpMkhuFsPwuUEjCaqEL7Wthvnw+rd
eP/dqPnYxfzPoEE5qCH5opn5Rjp/1/CvE23qokae0A2Rk4fZy7JcequvIvyiPpeWIn1C0FyDNbap
pxQtH/fcn9dWVFuHuo8ik2CYj1s93oB5ESUeKbhA6AnIFGTyw4nnE78xnxTvryGq33fPx1HZMyvH
mVbWbXAwNkBZy2zL8XCHvcwi3JxKXVIdwc79xwXh7aLDcqCUzdUPUVPQRvR8eaVFya1w4vMCAqo1
0/W0kD7lsHR8TommvR5yUmJMjJYaIeiutqWw14rJcXXiTVXQXBxfzeKHFUnbHP5Q1OJllo7brFlN
+H/YIBwS3Z6CgNA6k1yeclV65bohaCv3hpsGH8E4v6naJ8l+ljE/nmRcQtKl3OZnPV3CmiBq2brP
w2+pYdzjuAWLWoDVOSWxolQrVY9WgV5uqjB9iVUVvE7ZFJAklVHf5WFDzw7lrNyehY68ir32tkrz
W/Cr+wjJeVFiSZGXjODn1tdjivLyS1Cb64ldW03AphxkGiwTjle5MZGpHPC1G8mszo0Kp0hMn/qY
Y2gAj0DFkacNz6uIfpJXk2suhTbUFL29b4bumzzGN0nWJCvLIx4XYPU8MR/ylPhVNXFlSa0Xg8mW
GHkbHC/WFrQVKRtuJ4DHXsXfswu/lEW0zs2APlPwA5riVaX6L5hPfoem3+DGmVbLoVaWI/bTLF3n
kUjTbYqrvLKvsuA5UW7riDNr3B/wCryDcrbyWlzVIp6+oebnb+C9cM6bFmgyB1x9Q3GPwjzDEovJ
VPZLE4+tsux3vkqGcD3JuNj5B7BFt46zRTD2592AnE8zLscezY5FzzYiVXdQ160pLVWbtjRSdlO6
8rCIKDBMcfCySeCGVthFiCUtiMmyxtekoRPdhRhOGRoxdsSSWybuYpbX34eluh0DOi4jK2KXVxsn
y8gCp/tZEARiBgYQWPalVMtzr7zqmxeVPOelNcbkBQdk15KnaFz6uuOOvnxXWqkrZdh69OXeEQiW
btn4X/YFHr5EEtv4niH308F8RV57qUk3ko+xB2tciemHE1u4YRQvOj3Ehc1aRDgKadsxGc0Yx6rp
sp8MhgzGB/g7ezGm20QJtwHrlRHeyoVJU+0eV0YtuAwyCrbIX+nCaiFo90YH3sl/IHfKk2fQZu2I
p25g3l424bihknWjkWTJAjMGjteOvCm9dEnc76rDQNygIVaED0l3no7tfQ8uHY7qqnFwZcIDasB1
QK/0lS87t7EGIm8AtjgwifopoYFxkMKDb9GpCnrMOFlBg4SE3jJUHXyZh/WkaOvGwDNMwdcWs4uA
Y24uP6Cl+U7g7qLV0zNH813FaemKKdtRbW57HYvQol7IreVKUXyQLWtB327Vc3ErTdm4gts4as6y
iI6XR+Qp3LK3FfVflZL/z5FRRfLRca7+zzLwvP0avnwo/sTf+rv4I7gSGSnKaLhHGsdD9rK/iz/l
L8hBKOIttjGLBAvobX+TUfW/oAZpOjsrpFRFME7/S0bV/kLdZFJQOrrK7/47MioxJ7Nth7uD0/aG
5Mjc4HwvjQcIqFZUo5GvKZvk4EE32zUYeozBu7ILUmXVVgSpG8mVkQEiFtMKKHWdVHK1yA24ilJs
HpohdlXZW4UDRrd16j8qknXlJ8pmwiCrbfF8Un6o0PKkgLRl22bQSRhdIaguhZ16g8k+tLYA42P1
SeUUpI/4dHCQR6azjhw8OGJjZ4bSplGdJ5P2X5rIl1pUuoEuMcW+ltN3TSwaOK7o2OHUHQYqQpWp
ODjd4UXS1Rh5QtMeRZ8n2Ng5lrWM8mLQN0kb7D3hqWhZrkxvxQbN6hEtjNWl1WOsbx/g3YnGMf3O
ATJR5BomK1j3ME0PZQp1P+tu8Hve9ElNe+clpoaTWhMvtudpMFaxDsNBthYaq1jZQ0VNg+UUyMsk
vimxdmnukv6LbT7Gln5rpP6tjrf6iGAnqsharC7J5naniB2TdvuYsmSC5Y2Ot0xMzJvix7LEexA7
5MrCZwu/OQtKkVnc2G3o4g6Ma0rkSnoDTGVdcJfAugRMKtmmNozzOMb/hCaGjmyVZWcy3ySWahge
au5Y68tdhe11hofJZOZL2bMv6IOvG9KWJjVcaBFQAC6tWTOsYOSsE+ym0uLg6e0Z8e4wgC8iKXZN
Vush6hcYkTcKnkuvRi8tLMWjGXvotHhh4KdS+A9TznZifa1t/HZxHSNWYqVoyUaCyjuqZ6WvcyRX
d9Loby3wmw4XMaAAKcNZEovRMcBp2R4eSlbfkRGgYVUPOyIcaCpO9TLt4fYFuD+p7bqJ74BUX7z6
OUdN6tnpvuvpgMgc8+vxaSgRWZjPcdl89bDIawP/UEj6wR7TZy0s1hzGrhy/vyL3bdM0ACrxQsor
wu2xSod40DTOxquk+xZbAkEQDgD4w+ipHaNlZ36l6CEhQwFHpumpoCjBOV/Ld0AEhA/sY8vYWbyO
qbO3SUIKBlh8mn4FMbkKgM6zKLmwpofUltF60NAwvvsQs4uaqTbB+q5wj7dpBykB9Ze29gfjrJGC
nV/B2LKQgXEKqxOLxmR+bhc2xJb7ChsD1COr2pguymQ4NGrr4o+67OE4JHTP6Dyu+sp0Sy3b5raF
tSBWRHgxDdUFI2ohpdqyx4rAYG9qo7OE/bvt3I6G/3iVo0AZQ8CdqL1Ly4MhOgHRd0YTbATI3x24
+ndAWjwjL2rtW5SUxAH2qyl4kXj+sPxqN2cVJ7JkXKvOTYSXWRl+qWLv4HEYTPUBctd3OYE06RuH
BN1L6+eA4Dd1zZYV7gP9xQxfyw7r6aRahaVxE1uSa6m3CmtE2tHtM8czBZTVDBG5JIfCr7atsk3L
L6NPr6nJ10PQAePuR6XYVDFCIL7EJrHjnQNlyMqktRnQVrwG7VtMY7IhRnrZSsNaGbN9JnX3yJVV
u8FVMMepjXdQfC3klIww6TCxe2BX7D8lyYWN6ZCF36qUHhw6OpL+I0iHbYpyaBr5+8GqwhcyMKb9
2HSAr/cU+SAD+1Ei2UDXXE17LQyV9jj9/u4e7em1pm398T6EBGQHWAgWi6reOYG1bCb4MKlwX36R
rGcjAyZSIMSVN312PpXPwZC6Jpa1o9It7FhmTkpEWwxrx7pMS8pgPGjVEpoR1Ewpy7DSvPUi+PpJ
scsxmnLqdBVFt1lw51BZVSNmGMOhw7HMZ0XFPmERx5iZ2RX/amTt49sjbhbWpq0nvOvSiyyMYIg/
1d2wHIKXHpwh4gPESreMQ6wRVQxr8fKz0nsruegbWlGGmxOlMFrfgKKpaNKbNssmDNww708gtHvm
elAVzNRkHF51lth2iRvXwsJUytTu8pqThfmVvt/ky1g8TasifqprkFTnHgOu86YN6FR+88AluxGg
naZfD4VxGvs9LG/c1PDJHTSM0HskBfh1UaMCww7NtvCIrEALZoeXTnGlwo7L9cegEuWrA5e3YJ1r
8CoUgPtGaZUv5AFvsS/bVp4B8UPCKhq2PzhF673qLIOOXWwy7zbPkzX0HMV4VEGwbZmP3dBipbG6
l1k+G5kYtua+ldqlih+rgmm6oiGD6vC0rAzmhR4ZC10j+ClRf9QlAegxzkFsAl5QHeQ8ueIgt+jo
69psIx3tQX/gNKkDmGrhhsDLtUMNn+IVkekyvnnJUkPrpXGQ0/NqXVjmjdmFhyincq2j61DVd74Z
IZioFhW1aADZPG6HF6BWUk4M8dGvIpI7mgo/+Y64jgjRuSpjFsvZjeZBUcd7xHFEt8C0MxzShkpw
4BCZgrZykgcNMEbWv5RtvMx7WkS+s7eNp6qql3U7uSVimGK6stLXzFPoAMKOgfMhTgoD/qxjMVxm
Yb8MutGNsGVLhrtEStdSXXxV2I4Rvy1kvotMi1+rAYSaK50YmZTQhyhei484VmBU5MFrEeV9UrgK
wTmZ/uzT6c5y5+CP8gUEtuVkwVjMboL00UCRYWckBvLiPPNCmQSTD2Tfol2d87U4Ptag7Xoiu0Nj
LUrpzMavrnCMJRuuZClPRXI/Jl9qGbIPtqRYid1O09OgJZddvingMksas3Nnqpgk5vICD7wmIAYx
wX+9gt7kOd+b9stAsIxJGkSiwm0XDADQZ/XB7658H0odLcK8eW7rL7BCLnoF8klrLPnQEJSfJqyt
av8Sdu61JtXbkIbroHrndBDoSo1noT1dOR5mO5Xjyj10JX9yfd07tGF07WPNSCw60ye/4Gl1bVrK
uFx3NkFIeIk3Tb82Ao71qb2r1F3jPAaEZ6FjWhI+xYqVLOG9LQzd2Y16g0X6D9iGi0H6IQC00r5J
5X4veR2MIeM8GUm40SDkQBBZJGZ1KzndRdVa9zrG7r6HEX6K9jAplY3mp1dhDljO8lTwlFpuXAg/
WKPX9x7ypy6Oz+qGyqoOCfZwnjyJXGshlRzlvTRZmMBOrlY6B8uidB3Hc0gYlzF5VHpPeg6pMgVO
4asOLoc+RhcEwmO8X8UPdc6u7Cnrsfd7+moYZRgEVcCzyTz9NUrDs4CDY0Eyit6girUVF62la6NB
9fv0JqrQKQaMUYfEl3iDG+cm5W2Eom85yhujVx8DKtJ0GNZDcZZ0shuo9aszVdcaGTH0vpZjktL2
aZdRS5ai6eyDpNkkfn9w2A7gSGO9Wu3GobgoRm/ZjIxPvlI/fBtsXKH885CcDausNrp3rkQAKdqD
imA1HKZNG1+nvKeQLYJMDDbbH3GaL8Gn4Kuz3MFs8IPgIfS1VRqM8Ejs6nmkb9KCD0yWdTZBhzIN
d5Drr035rcRWO5Hxwa+kbUrvIlQQNaXpypYU0p17rLarfUMCgkzuVK0XX98d0H6DW6oCt3sPs4nT
mIjtFSo/rNzm4jvF19lKbcCfeg3NnLDcZKcdaJtvjTPalMkZqU5nxBVJS879GxgWj/gHsrNnrnP+
+Z3MZIBI/8S5UJENYdil0rOc6UASBADEm/TiTtIX68nahHsohgv5a3hXXOLR6Cq7E1cULdD5s7+7
ojnT5oROJCtK+XbFcU3Vv+222XZY6pvGJWvq7sTV5gjq2/PhfkY3VjQw5nZdMqPTLhUlwZinwa0r
wz7GuJlcwyXthQRT5d8itvPrzRrASqTmvtNyPeEzN60SOtdbTkDdD8dtsFVSRfDU+vNnFM3df7xQ
zUbsjuMcAvrZJ8RXL7V8cXhOlXEbQdahcF+SP7kwtYg4iFOOMXPc++0Jf11OmX2/HKKMbdVcTvaB
kdpx0Wo/5ED62fM73hD67TARXScFwoAwGOCp30HfkDfGOq+JCJL3GZ4VsVutMZNcygtM6zYn3UZ+
N0yQ21Jb0CVTtbnhFhF+JkbAGo7km/BmWtXLiGCKJbTnhePmSNtX3h98tPcXFIjIu8cDlW3lQeKC
hhIvJXT1fYgFPxW3bV7Vrfcnk44sX1m1AXKAWsTzv7ucmoeTPMgGMow9W/BCOA1xDEBZv0O4D+nr
J8z2776eTjdMuKkQ1DMXC3bwThLYmGJZKR/UdelWj9kjxrgv5oaV/+RgmbctxJh8fzlBy3j3eI4t
jQU9TAL7dqS5LWtXmETBct5G+3/b9plfajYuW6MuiiEkhSnMMXUcMRiIbnL1/vMp/Ru3tA8PNF8k
8cLzUhwNGR4LWuyresFhZY/Ruqutg71xanSIe56vILowm1N1Vkp13kaTc8lqmYbiat2qu1MW+Rcw
NAg2G5Due875VHhL88kjcW+Tufn284f93YJiGsxzRLtvTeaPH4/eIqmmHeIyVbnzBs7lAF3+qVVL
+d0QoYvB3CbzTPnHKpkW2JmjrRILc7cazolIOpMP40Zd6Y+nLMRmes+fm6pDM13Ffo7euTwbjiH8
m8yOOaEm+WJ4kvmA1ln+PV5GP8xFew6b6Ut4cgn7jeco+V9QnnAbsHmR8wXTVINY8aocIuyDd4Fx
c/rSnZMAeRusirPwnNJ9IH5hxXn7PFmHmxal8EJancwt/2dl8+Eu5rtDW0V1hF1H+rb/Rc+0gn9O
xfBgb/RteEsg/ImV9DdzhUvaxhu0jSWuKr78u8lf4QZfOi3lcHIuXrV25u2g/ewxGbr6X+TS/hOq
/ni12QbfK5FsBB1X876I0s06o7R4RtzOm8WKdzkSyn3an+rIM9qWkOs6JnYfH5+xjuVqyro2ZYb2
a+zm2Z+6M7EeZOvguvw5If+/bpIIgfPxHsnmJYkTwZHZ1eIf9ftGifib/+mTGNZf1C74U2Lq8jfd
5VefhH0MfwvhlQBIIgrl//RJJEP+Cy21AwcA/gq+HmL9/I9rh2Sof4mcc2z+LJn/SPgkzWgxn9Fk
xGf+tVBLqiIsO/BVErPu3RAfmkHq6RPbrvB9Tq5Cl3SHrXx2ymj240r86+fn1UGgpQSaTpYbJrfN
+IATyIbAM/fdGz/8vMv3djkfy9RfPz6bMHEXk3sVtLbb4lDeZ86SwF1AjTtN/mJ61anCQ1Sfv3tD
s0VAiQp9Mn3kMFN03ujfarr4OGTZ5NTE9nlV/5gQfgXT9eePNLPf+fVMsxq4jpoU7ltPF1MneKAF
ccIHEBCRRr+pPqEA7RZBUOiL0MatPvXwughGtyYnKofvUxH1qyXd3vCbp0QmCubzmzryEeduRNjI
EZ3aEeBkqA+K6VZWc5cjTv/8x2cugP994rlDiOGFVaEBzrv1elwrLLL0H9J7YUKsbpK1SAQ+MVw+
biS/LiSG0buh3vdemfmgmi4BWyOKgcrXT4yRmRXlr5+e1dxq0IXR4EwxjKv4fECJkEHTmOJolZDu
ogz6j1Ht0BCVhwEJ0dAg403JWgnJKutLLBXHxLv04pg04RTZRpxdSprxYgTWczgQTqp02q1Uy/QS
ku1YpidMWD/uOr9uWXzsd2/DlmQjllrPdM0aMZFNfCFkt1Q5VNHl5x9WO7K0zC1F5G5CcG6Njuu1
LfYGAA2VRH8mDjBhSNoL2sMid9x7NpThG43iTSXz5ZkArmbID1pVrOhEXFge6bQWub9JUTz7qf0a
YEiQROSlZ0r+YFQ25Pd+a2DCoufyNwJi742R8445+lddn/cg0RkZyPYKesXa8vQrn8AZCDv3kt4N
G7mPrnp5OmFUeGyazNY6Sx1KUyl5o3maQBamrZQr4WMsOyeQgGNfbLbceVqR6tDWHdfUnmWgVk2Y
c+nhKmv1p88/2dG5OFvrst7MKqdIDVfejw/FhvgxpKdkXIuz6mrcxq+yfGJNOfYws3VuCAo/6XDo
d23vckRcqWTDedc9m2Zz4m0d+Rpvo/Ld+FZwnpUs2NVuXN9Ihmu0SH7HE+/pyM1rsyrcKGXJQGll
ubgMoD3ZS8lTHt0o+omZc+zWZwvVMPR+14W+7UrafS6hTl1FZbb4s0+siWd6914sDQ+QdFIdV7k1
r6tdtvHXCICh7LDc0hZxpRM44JHNWZutLyqTbtB8PjDCrcUQJ+sAilGFUVJTvwRVeOIqM7Txv8uY
IB+/fxzfaVq0ELnp0hUjYA2G3h7D8XWwUrMNx714F2wbodr4w7c3m+PgRgEOZIynuF8Vu3Q9bIkE
x9gLZ2F9U16NW/3m8ysdGwOzyS5hMalbGFm4Klh4gbgzei7qE0EnRzbCeYxCl8BcVLTAc4sGs0O6
zFPu1yfm9bH7ns3rFhixVvPeobtgLGQ8MktrVaovn7+UIzuKKv78/did1NFPohEbGAyeBXKnuVA8
XWv3+c8feS/qbFoThxvY0O9Yk1i20Qarmz/73dl8Ru7RcLKmRZCTWqlHS5/K7vNffvMf+01xqs5m
M1nR6BsjyvfC02nPjWdDHt9XlWMRxwhMiwA71KItUbnkBSUXVCDQlvvsLB6MhZU33wvST5dBY0Xr
z+/nyMI4h3v8TsOxQOUDqfFe1m7TkswmBYVU6/7Z789mu25A5neKwnZ9hF0mBlK03ktSjtoTX+ro
+5zN78GwqklqKPaB9DO3X8vr1oUju2430oXvLYz9T0v65MRsOfa+ZrMc/lzr+AOLsdESGKjF4zXk
5b1WmNuBuO7P39mRGfkPEEPJNVNDn+4qBraaL7HxLe3+bI9VZ5NdCcMprWvNcHsiqisLmTER5FJ4
YnAfmY5z0+XIxFLCyAaTl3PWgimpnr36/JWICf2bWSP4jO/XEXnMukLJ4V0g7kA11Zfndq1tvNra
NJK2nToNq+zwxCc+9hSzyZ/muEwlPYdUKDU1IZoVnerPn2IG4fx373sbxO+WQ92zSsVJVYOTEymD
dIQQam11arXGlVb5iar22P2LYfXuImU4FhL4g+PyJMDRxkT/EwrAiUc4UiW8bevvfj0vctkfy9h2
LTmnXVxiKFsT66WPzrqMBA0q+5JXNIYllKNIUzftYH+JwvpLkNjjHm+1h0FHuhfgEGj76alop2OP
PFsE2AckzyAZ0dXgA6YlPcvihJjz2PH+7VO+e16MXmwynweqIjvZhE13W0MwkyrpKcT+zEgyFIs5
Q0RZtrSO06xc+A0iE/vH4Ps00v0VJhpfjNw68fqPLA1vyPa7u6mUvrE8LzBc4jsXNZQojz0iHU/M
smO/PlsdjDbPEbmwnSJcRbLfwODMg2ALi+3EbnDkO81xaYwE/TYg0MS1+3U/PFUYinw+LI8sy3OU
XRmkKGy83Hb7uNjU6nOoQzgi/QmW+59dYLYoqFEyVf1okA/KPhZkF8kAhcc+FNrjn/2+eLB3HxY2
XBHkEfuKCVnUwHGEKlXLvoksy88vcKzulmfLgmoMhddHHHajHUauIIc0AA7GBUTdfbMMV8mFV5+4
1LGvLP783bPUktF3clOzymHjqxFPm7bD+sRTHPvQs5lewXFUKpP31O+nDYFi+/Kiq2nOTq69yO+q
Bew1SD6Xp5rCR2aEsIJ+/yhtGyD76Hlpiv7gQ0U31vmp0vhY5TIPmgCPdBRcUi2XxNGNuUw2SbEP
7EUCd4xwNHkVrRPyQgzXOZw64R37MLP5PWSKNQ2SAlgwXunZfTOeWCTfKpN/bs+4/X98TQHxqxAg
LfOtzO8O2iuxazt5Xdx27G7aPrhJD+o5TMkl/sDxAlez7efD4fcPRBDbx+tKWkjsI7Iit1DoppXJ
yj5lj3rsl2fzHWqU5utySbx5+KJnVwi8/uyOZ/NcqsbMSBs+gaGVkFCl+NLJMW34sx+fTXGjTerW
8DOqJBLDOWEbJyu7388DHOY/vmg5cJTRILkRX6Z0U0kadmLmV49M8M9v/AiMZTuzaS3LfdLXtDSZ
C961pSx+whwIywgpbtYEqZOzvTlxLTF3fzdYZ3Mau9MhtxLmXb1WNslzf5GzfhBKvsZyo3JPYddv
penvLjND5mjeEKCr9KYLIecaR4qzAZcJSTcOZRk9Fp3zjEdfjsQsx6h2Ak8zCGEjUBlLi0i7soOQ
AyA1ExRWo0QtOBBUXWQnVtFjg3u2DkxyOBWBQHoseJSEustE6n7+co/88rw36eghAmNR4KryzjRQ
QKB3+fyXj+xftrDDf78UI6EMM0OhGYBGjLYnzO0r/wsw8QL5wrK8BZo+Re84eqnZ5IfQSxHtZIyQ
vb53Nu199zg+KxDFxlW+kV8pue4+f6jf72aYLX58Jlg65pBg8e1OyndchahhV1a4n8w/OkhCevn4
807pyRLsEcctizPP2wHMG+EfHTJwIP/402rG1gjv3nP78aqMUF0V93/2SmYrgSRP7CRCIi74ozi9
ynEKYocHrn+qhj42Rmfzf1CIsiynynMTDWygfg60E2u7GIm/mfEi6+b9CLX1WOoDH2gn7QNMADA4
dBI3dD3rVbMfiP/+/AUdu8ps8qp5FvhxOtiuEnkOVmHhhY1hgLDsR5k7XKTx4C+7/NR3PjJCRYP8
/TPVJTqmLGAqcLpaN95mqoiaJsJVOjGOjlRBiOc/XkCJNTmEsWm5oMHrMXNFZoq9wsjy6v9wdmVN
csJM8hcRwSnglaOhe+7DnuOF8PgAcZ8C9Os3mY1vdyyPmt0JP3keREuqKklVWZmQuEmP6aMBAeU2
Qln1/PIJIKD/vMEdkYBdmxzUnXowU69Ve40EnLsh4B9SE6ziRfcHERsEYVYG6ku3j7omvzCqHW+U
2J0tOLuK1JeG6GhFHYhOwX3tWLsV7810P7G8rafz4y6Z89zSAXQQOD7BrRMjpCs+0iQoAZGnMvp/
Klz+79IJTl+b1TKN6ogbK2c4lLqs9OaGg72swl3S6DxNpZ1HuA1aqvIJVPwZvHbdcS7ZFUHsC7VK
dRm44pBobv3u+7vC9pWOzit/dgGMrkPlCN61HRuRWb0QIvJSHQwghQmuCEsA5C667DzzJYEW4+LP
DU4cCGAeVTfQv1Q/ArTn7/2reAIGEsKRcmLpUVOzqDZAxgE6hfPz2czgM/MQQwaCEl84lk7pYtc6
Tu4NK/a2RWJ6RAgQ+ZKtfMzeU1ozINxAQN3W8RSYBz1OfH57fgKyzSdClBjsta6AvdneSm0fGAcI
1wXI8ZZQBDawGdnr3rVNslRoZv7Lkya8J5IJzFlR3R15clOT1tN5cH4WEqva2qs/emlfmopVuajV
Mv2SQtYSVBW9G5bVFy/RRIgCpB4gNNnhYrvdkNpfW7kFt6OTfrB89Ifsyl9vO/uJNREhCqDPJEsS
zl089tLYiN3QiKATvHtxloRJUexxVkha1Q54icEjDvK5ejrqZb3zUJXakeDYDTifk6YvCBKX0Jj3
8UQ9pHeVzyBwBrG32xEy6OT+/G5LvyU4dTYgK8l7ZMPB0OCvIXB6tecEaOTzl7A9tZGx4xwykxW8
OxmB1rAt5L4q+rQ2FzlY2HaLz+8F8k82W+wJKVatbHu0ikQrtW5JMt6k2bKiJ1G/QkQBqZ350Jck
bpA7UkfIxE2ldQ/J3Fsg5Li3oR/AWaygr4l8BwXFRZfYvYcy5tVMtSdDLa6zBQ2fq7PcL5UZlMQO
K6171sfsG3fRc2MWxzUbgioZLsBBNvuNoVyooHHN6yqet/Y1CqJVo1x2iqwS97SEGGPidDOBz7Kj
NOHX0HLzlWk9aCk/Vete44vEtkUoPHrioMncmk5EtUfbiheoJJw3NtlvF0JL2jhmD10o8LRab5A9
CWsLRUs0Lvb5snOGyMz5nXfwQ1avNjtQY4I/KnJj6yaJpqjxCRjyvSHQDwyqr3vlC0l4EfGN4I0e
5wxQqshMMnDTs3tqlDdli94sw34eC+fFMOpvMx12DjDZlojvDVCY2DRlJAJRSQGc4NbSik7k89si
SwJYQrxJkpy1XQP2mIRMxznjEbVUaEogCVbgk1k+P2p1HtK5vB9XekPKofLLzrZ96GyfBgU8qSAx
Q09g2T1YOpKBrR7v/LBtep/5tRCc+qYxdd53SaTerX5/LE6Knz3pDyzU0FQweePLzndkhikEJwi7
Qd1nJS4oFLWn1M1POV9vdd28UHXQPIxD92TNw3Sw+3o5zehfTlztVLfDr8yxPC1XQquFRmzKAHfZ
+UGbN38ycREaOUJrgae4bEX9IblK4yHqrvoLw/b409br5t7Z0Eo0QsBCELq0HTOQRGgRMLkuOSeY
N9KU7V1v3+tgkTD0vQfUtpKfTUi4sUAVroFcHsd5uXCIiVjOj2ZJ7usUjOhAihx0DrJdEMTZrH3N
m/Hp/DJug3/2USHeNFbr0iJ3bFD4IDE1HXOnCkcaLxtzs753sElcUxSbXxnJVOJ2IH9ob7uygsbH
nvy3bOTt7x9imVsR5F22XFK3xEP6q8z3aseydRGiSYfnEYRLbIBpEvNItKhpfuB0DhacyYv+fH7t
ZT9eiCmZqruVWuG8Z8Ps8eanyXZCvGxgISZMq7uypANA02R42M0kZGCnOf+bZR4ghAEFjb8VhXYt
Cn+9z93ukSdZTLt0L5xJfrqIHdQH0tuujQ0dQvNU3VdxcgTv2bG7VCLdKw7uce9pKIlnIpCwAt63
4SsgnTluc7k1+Y39DZTbOqo2X1opQ3Bn0OGYqaGsToTszkXZ8aNByiueD8evDS84bmXa1IK4bhIl
NbhH3OQ7IFR+pmg7GGXJPosYQmTx2xmIagSjPlbLW2O47Nv7879ctsXb3z/4rN3YSY8mAVzP1JvW
uV73MlAbS+mnwQxq03+NnM5Wnq9JnUR61t2AfPp2Minw3s0E92LqBRgGHruCQ8XXBRegYVd5YMzD
M2HsT8MMxTcM1OJJ3r8SNX9SXHLZ6HqoEPeBrelVyfpLEMFdMCifdo2roVWwvcAF8zYjwJQPyjJ4
M+MP7gjahhXs+T4SUCcdwnVVDQWV2j00fDzprPqulu2hrFncZSuO5ymFdk3fXZJlKj3iKDGfjBuS
pR5ti0dS1RHU448UIjEeH9y3alIPLohdeKk/NXZxjS61H8bkhIZSMGgzg+531kH3sTEPM+hK8ySc
B7x6p9l+rfsCdDoBq5DUKfTXOW8v6n4cfHWoHlzcSUD7kJwGSF7XY2KE0HI59W794CZgW+4gAmRN
9b2t15Bg6B+Stf2FVAHbuA/VcN6IK1qogjVmdjEipenVY4FGbNV9SxkPC1BFemQCXeswgcTKntmb
DVQizeHilvE9BaMjJN9A+dUuPikcUJCn0VAN3/sB4m39fEWtPoNYdnVvaVMM1sDJ02lVeVo6Xyld
9Q39/iBZXe0rcI3hVAavHjj2VA8M2LdQy7BBxTGdQMwEURJbmbxaAbdj0c6AXWRtiAobZHaWp4H1
EHbToCjkTpfQ6LsFA3oeJF0eFz2/qEG3p7P519hAtk6dD4bBAoOhFaXNldeeNrgILC9rC2UnUGhB
6gh4CxPMJmUyvRV6U/owv6vCNJOwqSA/Ag6zG4Ay3rhC38wBunvN8h0kZ6HaqSdjXUFw2C1XdZu9
DnNyrDXrxq027SzXgbBiAkoDotVejTfVPOfBYjklSNHKoz3iKUfb7IGORhagXhW4oEuqHfcVOq8X
GWTF/Wot78wefPRZDQNeNXIJOsu4aNRIWxcVXTSkhBaHdUxz/s1VaQhWpxl70t85RnXMWwbuPgv9
h86ogvcd8t2HylRAxD6zWM3UC4PZBDcWUEyT5kJtLOinL49jb1xq4N129eabxpa7yjIhOemsl/3s
3GyV00Vf//Srtpcc+zyu2GJdqdMyy8Jip/FILZ8rVjhqanQ+ZH1+10RP2N+BZa2XWVdokWKy+WXX
JDeTrnijhfSePqpeXa3HcrF3TlhJIt0Wa0nDsjS1AeaMiFyxZ1CQHvTfzTdyu75MQXNMnsFPBBnc
oN1D3EiKZLZYXCpB5gieciONN3aDVY/miD2xk/a64aohZFCCoz/YO3U/v1bZYrXJBldnN5VNBtLY
HDaGhlXooM1d62XsZtEfzu+WzBCEY8BauFZpfZ3Fpv6i1LfmHjgNXdKfHjC2I9zYDJ4xLckLjNwm
l1Zb3oBlCdQ65TVeYWA36055XUekr82LzGE/S7U7gInjfl3JvW6BcqhoUwBm0Sg29+FkdvcTRH9b
ZbqbbWDsEt29SfIVTKMZP41dEVvFcpFN+SFLu6hCmc7L3snRGLsoRvPY9015SHRQmbbOiO74pI5z
s3hgoMzxdNCKoocNamRzPwdQMbumE40h4TV5SMDiwGnneSMtXQPNRVuAg/apANR5kL+yoU/JJhAk
GslFb+FGoUJgyB9daw2msbmmkMuDcFjzrCrOD0Vzfo/Dej0pWWjmGHEqmteMllepqwCZby6nwm0v
hsm8n7rkyVpTDhI40FFVZvczNdC6N+l9rLTzRQVe2DGn5NDBBKaeMxzQXe4nXeGrbX3TDsu3dBhP
xVL0vt24N8banXQbtUobCoI8M67KDhWKBuEpo+DbS9X+F8Bpc5Q4xYOWLteLBtKkgsYup1ddPdyV
bfMNaHmoIXXqrVEWv1VXST0om2GJJ1zFSVGFbQcCqgkK2Q4o1UDsctlMJBxotnr2mN+YunJHGpDy
mwbEtNb5kGToOm+ne2Xl3xl6kNIFXEuD07TgMxta0E9Bia6HYpc1Py1QKeYb5R1U96KCt+izMnbu
hJLQAc2iv+OUqThVMsKhkdFFU/8hObpoNOGgTRiC4nGjKrEhvg71RTC27dFMy+7RwlvDYNRKOBgI
oiHTL/piAGMtWiGhzv67q82dgpvsMio8OpBcIEmmotCrQXwRdwmQLoLq+dv5aCFL7YitDWaxlFTB
4REZD1sGZUBFomxDsBOGkMNrgOltgjkmYQUpng5oPu/8Zz8PUo7Y8aDqJDftEkllNsQTOHuhY/PF
kYXDqqMzhQwfzlfVfBz6Y0b3cu6bFX2SKxA7HjTbrPSRt1sxDTRYQX5AQ+zbBtsgB9CWfw10+A/9
O95+eQYifCSqq981M8FMutuAJZuA8PJwSapOxvhe4jLRq5QfwMWUedj4UI0dfw8LIkuwvouuf3jg
NAbPNX3GZ4oS1Bs0hj4xdCfBug5mFiOcY3RltV81o22qH741cRVtEwUahAc0MKQH8vXFEhzbWoZp
wSXfifoAMlaAuLPYCsEfhs7gMtorBsu8QPDsVLWGkiZbJW2K2PhnzH6d9y5JVBIbGEBTA8nYGWkK
Ds51AmBpai8HiFZ5ujHtvO8lPQDOezz5sPTpMDkreBC3lqiCeNYlv6CoYvLOT4GOrP29ACu5n/1D
3+9AKqceNnNqIcR9NMMmwun/ZoLX8UrDt8bfoMbdWbbP77nO+7nyYUrFuNqjyVYSlVDAUzlufz00
63lFfFITXNRICTViyDSe3yTJ5r8zrnz4GjjlHKIzdPSh1pGV6F8xdi6AkvPifSU/DJyBpAikfwgh
yvzUIynNMrBGFvbXUiPvbv9h9Im4eP1tUSQ17orxpnFiZdypXMl+uODNWo8mg6IawWw8nNr+JuOQ
t//i0II7rzaoJ416SkArGM/klnH0Y++8WGTOJjhxxsqErf2cRAsYO50ODKCdEVnFem/Pw05eUPIJ
sd9g7hi3skVVAHh+hUYrJGYHz2kDd6/kLll4se1goaad2ujKhykaN2Wd3LWpGa1DvXOBETgC/wdw
owpncjKwvFvyUonccmY+LxCYxhJ0r/rz6JiPvKf3rl5fJhOiE0nAWgyN52eNDtAFnZw7EKmHlaHk
AYAlvpEPxqnOZwhgcbAzm2C9NZLiIss7HrhqFxnOXgpQdo6p22Z8MPSl1/OiGMCz7W44XiMurgrf
ubHCKeAhePaCvaZrSdpObGgYyoLow6Qhleku92qp3XJah6lBTr0Njl9FM191dYkW2oXn447ArvS/
u7EFpA8TY0YLGA2iRGSTWJs87HTo+H0Aedegidxwg4e6YQN83IOWQW0G8lz+fjyXmbLwOkUxEDCr
ZFGiDG/Fia5HQ5m+zzP91qMWf36CMmsWw0gJcUorXRXQbVg33cjAuUr/9PPeI1528okND9CjYmVu
QzfRfhi+j8dNwcZE3s2DkmagBM7eAfv5a9tRhbhS4qVd6c6cxdCsAXepeQUm+lu3g9Qy3tCUonyt
D6AstiA0CoFQlj7QHGCuBtwl0Ezb9EEhxX4AZV2684M+t1NoK/xtNnZWN2wY7SwuBsBM8FDcBJ4m
GxmMtiyCfgkVnoIEhuxgyd7ptf69b0PQ4e/v1XhhuugkAilQSwMIxcS2WoeD5vyaOMil7WdXM08U
PPs1CJfPG87nK45Cy99fdJCUIEU2ghO/XEH0Du76YuuJe2xzO9Ss2/Mf+dwBbFcIK1PfO4o14iN5
8gZds8OspR6UoD1aDoevfWHziw/+XTF3MvKCK1Fu5hvBPF7pXqleJc7O+AIn3H8CiC12UThma+rl
BB/uExe5VQv9k5MBGWJy2TbFzdrVj7qrHEGVEpkFuovJCI2kgTQ3wOBC2o+1l0iBf61X1xY7LiB3
U9Sui98y1L/T6dHeAwTKtkkIItQdsoy3cHLVeJ6LC/AiofTnZXtJOtnwwn3E5ExzIcwAdtyiWT09
hwoGJd1LAdlKl3Q79vz5DdN2hQjCSvD4qQaElHlbRzWEZNM2+9KNxBYbJNJZr/PJHtK4tFcvdZqn
ArWgUm8Du4DYz5fsWMShk7Ky6k5HtrTqoL1b3SUj0hGguleo8cUvCAtE6LQuKUdakhgtiLCTHlJr
QKSbQ3nKVnUvIyHZaxF7bmhDwdYaReKK/TDNzhvqyVPtmwlqSOcXShK3ROx5r7eDhsZObAaqdK2W
H3IXiZx+iIbJ+3X+E5+fqbaINgeR7LJYJeaQGd8t/Yc23q/uy9eG3pbtQ7gaNEarIYUptQ5U2h85
OeR7gBWJA4h4cvBZOpkz2KiJJEg9g3t74SQ6/6tlQ29///CrSUuzrGmsNF7JUw+AX7/zeJMZi3A/
Ars/bRPHTeMu0cDsXnnIlCHzdqhTa+f+JztYbSG0OQkwcOBNB+jVhOhJWvHHtjUBCK+sX+U4Qj9B
W29m0pMD05ST2Q5/vrZiQsjru4ZaJtHTmC1LBG7rixWyc+eHllmn4MeOAeGSXkWLN3FLCPuM7Loe
MpC5mXuGJNkVER2+OnqmzQl2JS/oqbXn0zo7r5sSg6ItT+fnIHFiERpOmGu66E9K4wTl7zSD0mN6
CfB+WK4Q16gP5z8im8f28Q9WSzvQrrACH6lQp++WY+0GfZN4dX3/tfG3734Yv+2SGeTkDAF1QGrR
Hq0jykVPFNRufIVi0PmPSC7goKf8+yukKFwGzu40xisRdL7JLfUBSX4GytqHbvjOVyQ2JcLDhxxA
YILLWZzTOUhXQNLUa728Oz8F2WYLXu70zejY6QZfgdRQMb8k2WtpnKYFJFXJn/Of+DyZZRPBywdT
AVzCKpPIql+hs+TYNAIlArRiHlO05ne9uwPck01FcGsb0gIam9FBx1s34MX9BtTLcuJ3WK7x9/m5
yPZC8G/qQuLA0dIE6Ev1m2PkfsdAn4J2oZ3bjGR8ER0+VwwVvGEbv7PSYGhdFIu6wvY0A/nTL01B
RGWvwwJZS10B4GpYDlMCjZgJvUdGBQzD+Q9IDiQRk13OMx+mjS6F6ldmjiIitGDOjyxbHcGpy0Jp
s7HbOCNAp10mxsFla+y6005h5b2A8slDT0RkFxXVKXwNPEFlakBQrb2D7uJx6dw64HoSKqUZ40BE
A0uhHMdBhaJQ+liNkMCqFihmjVDbTFB/HolRAlpZLNi6GiqeoxN2bspCFcDkcTZ+udYyQbrTuSQl
CbWlqXZWR7LuIqeZUxkWG2qkb7INK2Rmb1Qb9oxGkvyGouDfkW4cFAgSOSpyULrvRO5GmfetB6zn
YQQ6oT7RwA3APfe1bRZuNCl+d2EbgFL36X25/qzsuC523vIyCxLC3aArDSAjBaZBoQCiGLjhmUEC
JbXzv1xyqonodJMuKR0tlkTNPEZN8eYOwD1rb9z56tIIMW5WVy2tGVKB67JGpmt6CScXPZQAz/9+
iQlZwi6r6lSVo4rhk+LPiBIrKv/nB5acASJInE45g9jkkER0IVcO5HKUHvXwoe08p5q+DaUZLtYe
gbBkEiI4fGoB8ppKbIIKcVovr5IYhYIvZe9tU7i2JLTlTseRveeNcQftnuvKhKZhtdfQJlsmIcCh
CDtxYiI2O52+eLnRvVr4T6/zE6h4jqPVHKtxjxRN0rcLeZq/XboCOWW33SUjIw03eoj+bbmDhvCj
ctrvPZNlaEQGXH2mlTJXOAz6w/icUw+4wRa1s+zg+iOgeKDwD6GiG+0yDchWUHBwQNqMrF7RVNP+
ZIfxcqOnrC+AKtENj99Bm/7ATs2xAX4ZRTwgMM5bt8zi9L9XMkn0dONLwg2neHW0P2u3446SaCUq
GTWMElaiwS6aFz2ojR7drMVr4XbdTqCV3V9Nwd8bBkrG3AIN5oYkACCXQ5b1wvRwzfQhdW3uEkBI
JiKiya26nosEeu5RDk5SKJvcKjV0Sqwk3yt9Sc+nzR4+3venPjOYum0BSv3lr5of7EN6Ymimgkb0
BK1F7jU3e1UwSUXGFjHliuvkjg5cNurvG8Kngj3XT3b4TiB7cG/3qOMlN1qRqFYvHDz3EoTjzCrf
ZmVJA3WdQlT3HjjNQaGTFeF5A5acWyLKHFJaWVOlON3z+oXQqyqlgPc8Q7trx9Bk+785zofdWY0x
bRUXVxMQg0PjdA46+2Qmzc7oEvcT4ebQZaTTrG53kwZo8webHc+vigTGZYswrm7puhUyeEmkFOtl
4Q5PHUcnU0OD1F4H5LgaCpCbGoHv0zhoxB6BnixvTWXV8RqvfipD5SWu60PF5Nf5HyTZJhEhNdB2
NqwOZem5vs6nIwE0uxsie58SRrJP/4KhGqC6tBbxwEKY3oKn+Yg8hgnNxgP3wbQfQbPMCHYv9BLM
l60L56me1mU6GXh+DmH5CJ3DmNz3AbtUnvIHLfGnF/SwIRbl4GA47EmbSKxFRE/lyTwrgAmiOWG4
5wwkp0X9tWNApH6lDJqfNIG5sDE2p2Oyp7cmqVpDSOhv9zF43blmoeNV2DD0n5VofBxuzFb5UyiG
n/D1IgeINZmcy0ytD7ph9X5pAgfGFf5km+3lujQQL+zG1msgjGlPhaejudVfeJ14FLKU6DV7mmr2
qOyxL8jsVDyEJzKrygqHZDWSy1DXBfdSVd7Myx7plyQwvheUP8STpYOeEqjXtniFfouyuprtBXKf
Jcoj+XwY26+WGv9hjh3RbQr2Urx4uv6yG7+NJqCvrD4UQx6i7gQwYh9ngxGf92/ZtITjOKvmZTYW
UIEu+q+meirA0JPWL5B0zfZo2yXGL+Kx0qS0ABNVkqhLr0Yg/9ud3Itkx0UMlsJrCgBwkkTOgoPd
rIrZH+r8kWT8uYdOZXB+fSTh6Z1S9MO2z5CiTlqeKlGydmHhTlc6IOCW2x2+Nvw2uQ/Dq2rbGraJ
U6od7cCYyEHN6muNkp3dla39NqsPw+fD7FbdZMIrmpcSHNiQXds5AGXrIsSHFqp0U5G46CFHQ+fa
J77qvlTNsrPqsr0VvDlZCKmIidHtAsSrR0hSxPlynHY5TGXj63+vS8or05w4bEcrDxa/LzTw3qyn
Gg0857dVtu7Cm1mxS505YHmNZppfksrUo1xZ92xGdhV8r2182NXFAjoznzcZE3RtbLz7jU+j4UA8
FKWjNNgjbJFMQgReQR8eksx9rkRa95I3v2z+fH5xJIsvAq76JNXMSsHmFmtYtPc4WMJpRtrf3aM5
kNimiLiimwrCyOCzWvXCkoMBIQKT/T7/42WLIjgs+GOhF1hgUZwKNG+Pa7ZTCJSNK3iqVbTuajew
SFblB7VlEZnpznrLlmP75AdzQWK94RN3sN7lyc5rn5FbvX342nIIjlqbRaMYc60A/weZnEULiJXt
lAlkKyL46Di2VaupwM116W+KX13dn//JMvMTfNPpnSG3wWwecfZU0zABQnjTpc/5XseYbL2FI1Vv
OV1TQuGepXVbN/RapfZhINrOdn6+LlAP+3s7gXTgtZJi+GRIAzqpHFoo6177+Oe/nYi4I2gaNOgg
wuJYyYhmmMVX02u6x8cqG1y4eTOkfhQLHFBRbYYQWRlTgnbZPRyAbFkEx3THgjaagsHRw3QztOWx
sP5/Gq//gfwQd5vPBwdq+NaY0EMTRk/4ZQmcRE8oICsDOoKZDTJhGnzFMokILZoXquBHYAqkQ+O7
0UG3vuC6N2XdseNFE53/imwXBJclveb0y9gqEfhLHzsLVFyZMlxBEmqXyc7Buvxb0yCu4LltRRuI
yGK9xoNy0942JzCv8Qtz9se4DTXf8scoge7vVVJ5U7zXAPW5W0PT8e9Nsm2DkmHAR23WATtboeGt
LiFIw7WrEix3h/OLJ7MywbeNnOi8KYCMMqaoH1MvQw/3l0YWQUVMZfOa5B0OlqlTvYWrfsumP+fH
lmz5P+2xSISwHI83NPzqnr6ww6KYgZG1Xxxe8Gun7KEFZIxKhKZwz5nKIDGhAbSa/vlf//kThYhN
sQ5nEHksJwQ89gN9lnqdBqwefSOBDFC2V+WQmI/YCdt0CpjzN8hbYj2sBjvkEIhL0TZuu8uO30lM
R+x/7ROzsReCaTRolCYUxRqn2ykxvUt/fOJxjuDTEHui6upgByY/MO82Qb8e2OXT9k/xf9rRD8tP
ntcjMhr3e/0iMpsSnJxQkzRFjZNfp2ZsTMulObpe4/Cdwqgkhoj4t06dOijOwJ3VUbmY2+y+MJpH
fYQAm1VVl3h6f9Nz/fW8gcl2RnBqvXXI2DiYClm+dVrq13yvgUcyCxH9ZhpQjey7bWTnqSch+Ake
2iWgFKkuEGTP6rgTPCSb8Q8ITtEHs0K+E4JEwzFVUbi3eBpVKvCJ55dIkuwmIgYO9HGK2vaYCTt0
P7aWsDR0XoDe7cM5GP0JAkfX1c7DXjaZzUU/HLd24ZAlV7ZFU6/WXPcngMC2+vX5mchG3/7+YXSI
oEEMwMVSmc2ticbg+XWyv2ZH9mZfH4bWuTG12YIQriEvq5pukE75zppsl7tPHFwkTq1sd2ZQK8Kv
LpuXindPRT/9TtL8VJVO4WE6z9nELgZlLzsvcQkRJsfNpiyL7TSaxgKoBBNEB3vNc7INEA7qAtlt
QEA2W52e1ZKDAPCm0PYcQVJeIrboyxb0wpOsB/6bQllZ94uQx/T3Vl/SfvTRFJ83IgndDBExcY42
pjybsT5bFYvdqt/rAPWYt+LKDJQrFWK+2lXvK7ep6rm7BAqShRNBciDbaNPahF+ow+i5y8+6/77s
qT9IcJFE5EwFO41SpxNOEG50IF+pn6u5DgpjvCqdPkLLx8OQzZM3T8kdGth3DnaJUYtcqjpOjgTA
FRg1VJAHMJ3OBxwn8V7JTGLDIlJuWVhZJt1268nbOFvJDaPZzoErC4ciQK4w0TauUoy9HFBI8Iu7
7iq5/c/1dnC8+sp+PG9qsl0XjnZDaaApjPpB1LcMFbKXbql91diTQpOtkXCK98Rs83XGpUSldzMA
t+1SBl/73YKbc41lYz5gZK2cgx5Msw3pfHvepUrZ5v9JRCSCo69IbNJmgAeaEV8PGwlgAl5W4Ia1
U/ELbbiHPYCKBE9ARIAclDKQ89m+pN0U30HVZD8D4Ie3TPkn1b3uskNtv466nUAvc0QRK8cW0+Bc
x9fAknykMT0Z99oJXeoXu71FkkuJCJbT00lvbA2u7sb2Tf04AhsxREus5X59MQWGb383Yz1eL8po
z9ElVmYJJ3pTUFcdMjh6nl5P6WmudnxDNq5wlnfZUNllgURovnZeYv4kSCN+yXpFAlPOIYM3MYyc
jrmnVM+dnXmz8e384LKfLbi0o84u8KnI4PDlAkBYb6X8iz9bcOc242bpWBnOVvKLQLzaLTLfJdYX
RxdcuulI45Q18qqgxyLZKc0vlz0QqmxJBG9Wh0RDWgI/vFynUzZD8waZkK/10qBu8Pe9zF1dgk4g
5FX0xgg14vr2Yl7n2fxclXtdvpIoLQLAyrotKNNgLw4IlBm45CrlOIAq67zBSB6nIgRM4ZbbJhVG
H2b7sR7B6uYoh1IrY6OiOygzWZQzBR9tSy1nDUNieysq8MfpSgtAnRAq4DWAKtdtMXlrvAeZkq2W
4Lek1XrVnnB61vYPbvq8gf5gezy/VpLqCBHhX2ZaQgN5hHdtyvYLDe23PPPccAx5mJHAMj2626Yq
m4fgyPpIKs7BBRfZNYKndp8k4AgiT+cnItt0wZepymmqW9s81Kt8tbwSKOAUYmxuau3sueznC/48
27R30X2EZK/Re0rdeyan3lA+n//9UosSfNpok9oFe9xmUZs2Gg1nJXb9TRWtCigyEWpsvGi3X/uY
CPfqM0shC5qA8T6trjdhiekHQCMx9YtjT/3cY1e1v3ecyc5okUC05WQZygYfK2fyC8qZA8ja74fu
zjKbqG3MC8gxn9JpBi3tHtezJD6K6C8jM5Z5LFc3sjVIy2VYxGTvwrHZ0ycXKRHxBUmOCYzvYMwg
LSiQwBwVMNt7pzMJm6D/vXeNkmTxRLxX6kBdvVExgyGrD5Z6CQ1x8G6ZHquu3eT+vBVIXEaUJTfn
fBi7HN8okWzuwTDHJjT6XKR7GBCJw4ior7HsaTGqKNJZ6W253hNkt5PfX/vpgrc7qmG42dgA5Zu2
IHo40AycO86thurU+Q9IsLdExOpDYy9R8gW0xhtccWMmUsJNXkYPstMezkm2PoLHu8wgmcZ1Oyq0
k2X/7A28gXGt3JmAZHdFKNo8ZuWQG6Aby4/F/Vx6eDP6zRXI50zPAYsluBpAqxEUN188pf5BpjXQ
NUpriqYSyDPNj6V9kfKfO3OROJ0IQhuGIR1puhSxmcf90T4UYRa0T4AnL2H1Qg/dzhkiueqLwLMJ
7GLoE2lorBLnFix5L/X01KbW7ZKOL73z3CPZeX5C700Zn0QREYjmtgZFQyioBiveJEGbZW8gbXlL
6rUFLYyl+4xXP0aACUG2WqZBUyGtZAyQk0DkCRLklmqwqwcNUv3xYo1DoGkU/LFmXoS2WaAHtJyf
zaWC7nClQrBC+2Gs4E5crW6BVJGRHgzoB6ERC2oGHQ0Y+RrIhYgguEKtZrCYDlnspDczul3Vwmf6
3uCyvTH+vpVi94cyJWhHXBdQ10I24Ftnseusg4zguiLPvdhg/iWK83J+h2SZMRHAVrbdWJcKWlDN
yGq8CkBL6mun8h7c2qCs2vXS7fLwmSEIlwotAZvuvHW61pfsHQvfhuP3/9Zv3/uGJMy8V0E+5Fmr
la5GwtQ0VmxyatPs0KrDdaHtCXzIbpAiYq2mhe0kqkHBiqr6hyLmcRL8XA8AZ8XD3qkrOQ5F9NpS
g9SkXd6/oRen6vrt0PnZQf9VPS8Q8+1+uf+HjgjJ5UHEsFl4l5TMVGkMuZKki4dq54YnCcgiZdiq
MIepc43oUpwG9Vnr3ioj0FF4PW+xsiXatv/DNmtWma8o4dK46TrNB3f2/UI0x8/LPmqd6YpPe8lP
SR7yPcn34UMUbp70C2JXN1S6B/qOkPXFz9TqfrKxPYKSCVMcx35n6yXW+251H75W4OXPXFBlxUnp
nJbRuB+hHOIW7g4BkGzVhItENZvl2vYDOF8b5ZVk7m1bd282ANZeo/cddPLKw/ntkc1DcHSeFhYB
pwlWjddxV81+7STXKquCneHd9+rlJ6FExLkNuWOk7L84OrPlOnklCj8RVUIgELcMe549+0ZlO78B
gQQCxPT0Z/lcJJVUqmI2G1rdq7vX1xXw4i5zLw0ley1UhQrFHeGp2OwW3d6Y5Z/r5D9cYbtYSJkn
Tg0f9NHv3kInuOrQPcnW7iKnCBOH9H0sq+krKKNLp6hz1D75bNuV4FCKnhynKuKc+qmd7X+6bbPO
N59B3RzD1n/qe3pa82KI3Qg0nqCr33Ppvjm5pNvWoD0ia+g4Op+f/nLcgwO/ctOwx+i+NU21xF3p
HAGJbeFlEDwXZthTvzl7vUmWKQ+SKGrhgjPwWPHybrp+B3veo/WHn0ZTloZ0xtbjvJfWbbEs03SJ
9PI81oS6u6VgzzCd39Z8vRgKVmUlv8kKGuJiMD6Mtf2NW1yqKlhixqZrZSHp54Fs04bAzYXV99Yz
N6X4R1OJfSWKs82Xo3L8GwhkB58uW7XSKxdRHZcrLKjnlm2sbDFvFPkzrBnmnUe0TnhQHhZuj7Qk
U8Ib89mR6TCI5cN08mXMyfdK1M2y0TtGaKgnhI5fsPP9QjlbbWefPItlPekFJvYW53lMUCjEzgTB
0zcWhJU/uxAJM82SVruxpC4AXEEEPok9Ek9nkxf2cTnxc+11WPQilb5XkoYpAESf7kxXuDPKz5aj
Fao8leCoOJlq+hUzSSIC4lm7ZBHXCUZB/7ElfDKFe80d+PcbphALyCvwuoe27vO45jm6bs2L1415
zB39U2mHpGTFArNqnYtbV0+qKbBgXgD5TuV4yTlPtHVe2pYexnF6E2bdKta8L9z7j66wqzLhXUTO
d6BYtCEuL7Oyz/eRNzxVOnwWxv9mpjhGQVfE7tqnYtRPoxlhAafds4XGB0vmaqNcxCYHc89ydY7o
kr7NDlYAAqwu+LAa29KIqmRQAUwczXbE5tAMR+hSkLRfGpF0ytlpiSdP1O0LLMOOM9W/OFTP/dB/
ziMs/qtguo2jvyamC/bQn+Cg6YZdWlsXm8jjYy0DksB+5QfUAPgpLN2H59sHW1Uqyuo2oYe+htNt
tnCjh+MT/PfhMgMbwm3dBAX8HkegCcq7Cufv2nOPTiMvooL84EwEfsxcvcIQD8bzQ3TwmTyss/4t
3fBNshac4Fx/9ktRxrxZqxj//C2C+Qpn/1NhFTB5NgdVjFXHXId3z47Z6gRH8CxIjCfuLGj4vEYN
5qsUO4y22yhsCm5mDHcPTn61HKln2U0xIYDL1c38M3l217Z/E/HVj7sIk67SNJtBKj8Z5uCn6aFo
jJ2XLEo9on59L3v/n+5KGHayHzkFX1EwXFsMWCUAC0zJzBdsQ6g2WWr5Wqr8JY/Ep6tXLG8HLZCC
9tMf1lcamb3vejpuHJjt6/WjdKSftEGELQoFjnZQId4um1K5WWunbe9MWEQwwqAp6JgY8I7nqBux
fOh32zJHM2pegIlw271x2+eZVAhDeNb8cTrBSvBAa28niJzjadZeymT/woz4pYU9he1wshP2OHxa
3kXnZJi6qMGy9ndm0deJlttptATUjAgARBffJUY0F9piMm6c5ZHl9BLYCkPzQ3m2bveFnSSxYbm7
yzX30zbQu7nPT0tUw2ZMtUU8tt53KYYx5sJd4VMNdAJxPlu34OnIhkyipogr2r3nQf1O3KnaRQOT
mdLmv6XHUsnM33zwBAa5XjzXuxhWbueh2vFqhQlXnX8UdXeW0x/Bo64fpd/9euimr4N7IiS4raq9
VVPxoizuDum8uw6nbHRylbIahDwuX4J13A1Ru6V+e8/pnAEu+r6KFmHecTJR1qd2KBX6o0XSVqhF
hTJHXALOhBlmdLZDLHPmEH/Ky/PS2S94ajxNRr4SQRIZ1CJeAlhHzbJ7FSuY8m2EPS9h3BALo1D/
KlgDuLR6R/q+6T0s04BJuFO62OZFfdZRtR/K9V3zHNae7mWtvO2cix9rwjOU0INfeumkB4afUwAs
WL64xXgRkz7UXrPtCnJnsqljkK0erQr6BMb9daw7wCc7TMW6xgxJP7As1/170RhYGctyJ/tiSRSI
KM08JBHHynPuDOfKYYfZyAsYlpfRDdJBRv+Ez7FvTeEOUAb8uWr/HtIxR8PUBg/UaVGsRu87Kspb
17Mylo5n4oILlWAY+kHw9YbNcJqHKIRvvZMVJH+ygX/PC7oDoYnFDWbAsk63GT7fU9Vxb+/7bK9n
eHws4WQyL5QO4IWqhJc9kMDuMpI0dHAq4pwb6uB5DML3FlSUUopLF7Eh1r6/g7n+KcLZFHHLYmoL
8gcu2buaYvtuOPghOVd/d1+InR5D+BFGP9W4/rZDcTELxAgaafg4oMadxmkTrOIgcmjoQfAtQoon
sUcmoESXYE7kzS0w9xCpetsQ76LGpcekBXNiz5+qBN2nl44Er0GPl1v6lU3r4qd11kT144XII/cd
mtBZfDqBd1yD5TfMzZPf8lcFIwM4E04zFgFlsgbstmAAPA5hP094P28xI3nu/C7FgZqEEN8xqlzF
6+yfpSOgjkf/AJmZY9vYg0O7ImFkPlEFsx/7d9gsI1xU2ijPQAre0UWmrjJqt+J9I4G+d4xb5DoD
4kpxKP05LXor0y6ijyFsSToIEh1DnIpxWfElLWvcj64af5oBVutdB2BMruUd8wD4OVOxUb1/DsRs
Y9cXFzh83HIh4LJWnFo6n5yJ/Seb9g5i9n7gQUK4i6isCc5jE92DsTwTyT7zXl4qwc9atXuydAhi
xiRT4CdNt+JBFHLac9j/6HqFZb6G9yfB/0bteVzxRgw1aVJmGbotngJ3AasztEPuYev6LaLjy0iL
IVlxKiVL6Z/6CEG8H2YTT634cjCImhg9+3Erml1l2bcyCNS6ukUsOjZtgDyoISct8teiilQMlsjd
H/UzCucfGfLXiPXHSHAVD2WAnoWVBx3Yn6GUKsH5fkcg+gJq5dL1rUhUG+zDNczacoX9LrwC0qFb
Dv007RvWHXOrM4aRZUPFe8uweNf5r7ZHF9sl4Y563VvAeqSUzXpwBkQ72X20vZA4Z6LTTMROUd/i
lfeXJF/LzOvFpmzWVwBdL7AtPRetZqma8t/Arz+9Jv8uu/7sO5OOQzW6iRHLY0RCgA18AixfRH+K
HG2kqsq0GNuMl106oInYjwU6TE5uUsZpEBcRf5FddRgdpN7AbsRD7m5mJtJucnm8OMaJad9s3T7Y
hWZBJmHVZp0XbKcWbxhROwL39M6H/McdpvdB1LdiZNfVqgHeG/PHQKDMcw/gCwBJ89U79mOQcNVc
4UVzbIl3x1zHM20bLw4X7DQu7fBJqnKvoqn7rqZFxrCoSEWr4LVuJYrShaiEzw3oEfV4HZseBAln
PmKEFzjaQW78Hu3jKRcHCcvfjre3otRNAuDAsOnq6jy78wbsPxOveQdqVOH9p0O6daR5kao++EQ9
UTtdxrF/ijhy/pHmm54K9GooMJdVSeEdO7x3eX6EpyROj8nFlho8RmibNH1/bnr9ATfYK+gTZ9I7
f2TKU5GHJxAoz8IhjzX3ru7YHGQw6nhQ7bYUkYdmd3fSuc7Q7YWnK2hO+WzvbHI/wwhRS4kv1tEU
xpOnguY/iwO0CVjL/9CITM1QTnE1jx95XS9ZN5MxdRrAJkCPvOUK3J/Jjf2KpAXaJJDmebXv++4h
A+8QMPFaLBXZRj2IhzWrPynwWfGKMRtcAszMcGEbEzlI7kR7k55a934g4acgd8S2fTwu6m0MxfOi
GIonRDtkrXtn1rCBDZpdvtYv6OUfJV7v2BQwIVThUKel779NTfG8LosHShcqmbXqf1y9DAmRFgN8
KBpjNwzzGFwonijp4XV3o4ueAEwNTffcee59bMsvbPReeMn3bLWXMZjvIZJXzx5rUv6jYbUJB31d
vBZtKJ4UNTthfbtBzdIFqVlB26YSG0oRUoNw7M+9DLCFJi9hoC910RdZ5/Y33cOvZ+zdN52bNZOq
PGjVHa2ew9hb/W+HA3GF0PsVTRyRl9UoEhrAv8RvXs8bl5Ozxo44lnGjU1XzIWG6QE0FCimy4Chb
hH9x4V8Rq6BDJBVF4jji7DdIr+faqKxz5LFS/go72LpLrSLb0IxoRA7q0oJkMAZLslLnrObgGkYH
YJkFvg12z133l5sOrPUeIdch1ZFRtsPTeLHG/W905a5plr0eVRTT3DuHQ7/zwQ9LRivOXrukzrB6
iWdxpY5tHmWH/XDutRvZzXun9NFlJdEhqOS/SowfpvTeHbiyb1badPFKhisvWFL69YEyNykCupl9
AMLARFR1lEZ1+NLK+SpxcaX2Mj4WfkL/jqDVmX8clb97kXxBbnm0bv3qLtVL1MMfMIzOQ0/3WLJX
Me/ViRTra+Wg0jCyfARk3To+qteydB5k9N/HUjxXs9rUDZ4VJxQf/jpf3YplYu5eO6muy4pf/QB4
UHfDXsymQNJmbX9d+/aAijyRvbqtc6jjPAC2zLHV8+g3wY3VDhBzdsBs4+z0MW2rjZN7JgNlM0px
Ez9lSG9zxX47hH3FzVe3MB1jVvuH2SljgItnKGRe6Ex+FpN/yUD8wyqkxNmR02T4W2hYhfPVDtOQ
OiLiceXa32lpigRuoQqG5E0qOh9MO853okcCFsiqAyzAPXFTXwrrYE5mCf8EGg4lnotEtN3zDNsy
ZJD3ru9OtO/yI1nqCWjKHJCxPkJUc8sDioVzPqDW1554drlzWjhYoWJVyAm75YRNsCwqi73nBZhs
tvNWzzwrO/LfMBGTrK37Vhb2njf1i4M+KdSB8cKZg1p0yCKLik55yVBAmAjRn6f+cuR8GBKhZZ96
DLLJPKxjomlwDv8y9tYWzzlendidJG4XhR7QTsvJY8NOVXMauYGbTpH+GBr0oGDGR+OStEHq0/AD
GR529wzMhfi/gdG9KcZsmL3jjLmZuPd6NCkGsmVzM0JxarKOtZu2iI6A9UUxWpablRgYHchjy8A1
H5YRlq8KpQyELxUFT76eL33lSqCdkEzV/Ew9tD50g5OhQzE7DeQZVsR4/xzx0rIAL3CoE49WeVLw
4OD5ThfjYv5TUX3EjBCy4LA4zNibSoqlPaGs/TEE55eO1MNS97cK1I8N5+c5IBfS2+emy++UgQiO
Ou5Eoh6x2n2WABoWoZs1FfzoJzF8oTB2k+iPIGW6PezJgHwa2XcU8EzW0VE4OM5dU35OQiOG1N4T
l/OPT+hbFejtav0ELDkWhgBfVeWz+AMrWjWnHuHPAkWthzc2GTH60s/Dpq2df9MQGjxE3EPW2T61
RABSJ67FHHop8bs5BbniUakmrXt70To66ZFdLPLMqBnzDWOop4VS95YJnNhy6+kRYy5ziStsbi5s
pJO6rf9VbNjSLnzzcDaW1fpPVD+DEY8yhKIIj+4bVaKCsWA5JEDlPZq/wq0svN0C836DtzxGnSyT
oWJv/lyfuNs9SXd+RIZDzJ53fFo3f62sGKnFtRDT0ZbNK5uiTefaLcG4imj9zOriOITsPljyBh79
h/HdranXg9stKOVho50V7Xomc75DhvLJ1+UqebfhgFPk5bLzcuS+os5Mm3dJb+gpdKpvKBpnj4pn
CCbnUA8eCtf8xwvIV+l1B+6OC9Bv/JU6iPDz6L2YgGR61G+CYcPTrYbnwJIXWsnftsWula74xnHW
Gx/0MUeKHHsoEVXpXnIztYki9BMbuYg59QY+wFdXiDKmHGUh89RrX/aH3KDGikqzYbPER5Fvo9L3
cK0xRbvWG3hTYSw18N/mrv5qaroPCrFx5/4A1k4m6r6ICQeVixiU2vkGBp91DBnwPHC91yb8rwnV
e7Hku8YtdqNTQBTLryzEey2rIwVMUf0dsn8VWp7fnQkYTMpPODaejcivtSLfXtRcIh5sI2v3pWhe
TAVzH86qJHCDQ9jRz95S1FtQV0hU7Afo1M1KKxAZMUwxrDZmTfszKLWlVffazPRW5Ii2WEhmU50V
dk1hM3v1fHAnZ8AEMeMFFRRhMI+6s8ujG3LZw6zhfcIn95tAfVIQ0AiqWFHQ53xpMtcECQ2b88LR
z+/zR9uM6Wr0t+28V6OiXaME2Xh0/Wpk8AJc+QEa68dSmTT0m2PPUMXAzqOY/CuT9h8hxbt2/V0R
Lgcsfu9rp4csXEKsLLaAoO8GIXe9V//lZPrN4sxBuG6SsedJDfvFGHneZurHNxlVBnmgxodEysgc
uc95jTRR/PUzqbPrI8DmkfVFkXtfS/sc5c3FnTuk4aDdOYxd8Vqfc396aeoxBhGDpHAt/A/780sy
U0DImQON0nsuZc2TnrWpEU6XtIPzYorIJJDz96qQr65G0SWgb4mlTqypT33xanKxa6rmL4fajRgK
B1sbWIt8TtuGHFtdb6IaogLOLbjRpvC8OkKofkHKHDcVT6XLdqspMkvCVC12MwnveYXqpMfqF3lr
WtXNIYDWsuIvyWRh4IiT80zdYQN19fpnIcGWNvVqf4DDLbtPjdiNimw6uSL3crerMwEmwPJLw8QG
Nkt4nvzbIBQOlTnRFRKZmf9MPDoMvvoA0i6beJ6FhmUcwhUS5G7PK3L2efgZArsnPecNzPrtSprM
BBPcWnRKaL3ragwrcS/azogHsdADvkNQZsORf9J8SFrq7JtabUHK2sq6/4Y35Xkk4IM2aH+hKB2z
dhouWGT7aqf1SHqzXzA7FI9GXRqhbwMLT1FkChAF+W6Kmt2q51+l+m3j0H3Xsp82HEDMCU91iXFt
AXjsIv33yuAqptGBGQDyN7+xexdud6Esn3U0XGUDRRIpoljI1ZZBSl33wyrxEuIhiRp9pFgBHJ0K
MXZlt5b6SU7Hk+gE8Cj9BeqbgfJKDvkUZZ5HPGTMepez5mBd+97r5XPWSEHoArRpMDhxZNwdCdkJ
MB6IjhDiaD9tYRx/w2zqD69eoHZspNO8AF+UyaFZktFBAM/XAwYtsql04GHlGDQjAmCBXf2iGcrh
tiOx8stD4eqkD5H124j+6WVlKhVpkxYjiqwad0pNGUyiQTNfxz1Hroc29zfoTwWQw0jHBrrGfe6H
MR5/RBVfQxCFukCiF87Lp2b4pxwUsq1Ikdqc4IWKNkVeXmbWbemAWSjoZLxEMLeYioLemDgtL1PN
w4fbm7ciaL5dbX5LSre17gn0SvoWefIghjmxOnqYWqReWP0SBMjamNsSimME9GVlqoeG249s7NaG
INdXUfFt8YVn1gn3IZz9UQZzPLoTiLctA9Go2xat+Sltvbd9j98qlL2BbzPfny9F4eyr0jkEim4L
5AO8sAhLPUQDneowPzaiz2BLtA3kbx/UZUZqI+OIqUtX8XeQbLckQgzFqEZVza+mDp4aC5VekQoy
YsefpD8kowhYMqJgwBltkBKE/wRmptNIem+BH/KkdafUzysPH2QYk9HHohuKtSHIj1SpSzCHe4z0
6RiC5YcZpzKjzrxf3fpFOe5Bsm4zUUR6urzVs3N1CaSTEBPYccWBDJYmv4dL0cV1VKm/oH5cm+4a
mv57yf1PtkSnPHBRF5cYj5wBUvLnqYy9CDhhzfmjBCpQDHZH0eFkTfjLiuI+tKyOo3AMT6NbHLH9
HncCEQBjwYWQeRrRENoEg7YyEg0ycYgZCUB21OTB7sq0Z2StfRw19EnMrY2rQfzrhxqNtsKgY9NP
ma7RJWUO5HxOz5z6KlHO8DmCfx1jOAfIa6YfS+n8zG4Pg2v/EhSwb0NVhyBqHkMz73s1bWXEUA+U
YJg0wWX112yCMDYViJ5RvR8j51TowU+LtsC7IYJNnYM2wvJw107kSu2wx3tyX2HJ3nvLnvbLyZqu
2Xj9zOPSa3W2IngCEvjqROVXj0TVLMjN5ZRBsXr2J/vTC/uXFBcbyfMh7iO/jFtNoeyHj9qtrjIc
YlrMQbIU4y+nHXJSfIFq/tsyRdMx4zN26vweSlaf38uueibesCnqGtB18gTMSJ61De4vLeidlTxt
XPqtp++GNnrfieDoeDkqOW/eIBrvaiV/WjHjeWcY8AvwjaD5tnU7Q+GmFnlp63ixwiGBbk7qzWgL
2AkTksta4YK0DPamHPbeUl49z+JeFfPRAeB1Qxq0YjlnX3kVbbHz/r0GK4hRjvznGIxDdazYCDPt
mShs4hN9V8G6QSm0xKSZDzkub+jn8VpPQDdHK3CzLKsm57FUy6bT46le21TT8oxw9+Amhys7Yki7
qkMejdXO4+vvNJvMTNPGBv3NgybirfN/KxLXOCAmY4WvkIyh+TQMW17mnzQS51XhoxPlbyaiA8j6
fTz0EW4XfeUFGc8hHK7jykK3N6G4FBKLywYY2nrR/Nwz2FzqCRmNOzF3o+vmlLs68wf7unKWNCWA
1z1SqDKqg8NIimSal38TFXNSEyjD2M6ss6DEIei3Zyvma9SifIDZ/3+dH6Rz4W6X+i8//SPENo/G
b2QyV0MAO9cZZo50eNjamjgIuUn8RT4WF0bfvYfnKqSrn/mquNerC0d2j12bMdg7zXpq/WXj4D8z
LQDgvbNc6SQRtSMIYIHVLwB/pp3vHYHVLcGfnU9IBm5hZ7aRGlNMCALXis7XXCNxohylae94O2rw
tkqN0Vz0E//wXx4nqZPT/WjzW9+ZNyqXl8If0WMFswKStLfzoxbT6RaTCs5GVGWZIZ5/0rkCbkX5
QCSqOqlCcioGv4idDvZZxYJTM8RMwcTMdtX8v3DuXx1wxpKAQWy3A1waRyrO/x9Ws47QSbNUD/BB
j21e7xo9u+Ac6xXBH8LRGjhwtRIxICn7tej2aNTGwzT+k82ygkgrjoKHKdHVEW/baeyKlEFuwhuH
OU8n2KFhmI5d+TnXzh7r85u8grcAwmtaICpnmP17hjJ+GxYUAwumwJAntylxUYRANHteSmrjmRPI
qD2YPDzyEid3flSl0sGG+6EKdkbaLMhb+Dl0u37GIdP7ewx9fAA0/2gGaBQwYLmX1lyj0Gx6t3iB
WvqroM8l4zwARidCkhkNGBRj402iCYCBje7GGv+9hbKwqHXXTGFK2+CLF5WDZ9R7VAN9oe44JDk6
M7EHeF7nOlXqy/51KcUB2uXXyAOw1tFzimWkMH04nmwzgVhK7I9qchB9TUExhzBuu7EPcWY8TU5x
s67eyBU9VmXOgcNS9FGPson8f9JbjmOPZo7fvo+D/fXxrXsD+vnVChRg5FxWWmY+G6+tb06SNxfi
tPcZwWxhMJPOJ3atl3U3RiP6aAumUIKhPRP+qME/AjRy4wOelynMT53XaT3JLvhsVNds62iRWa3d
A7ocu9A1LOFR4SXWM2/eIv/BbB52j7rHdC3ZqCg/joy/YzAFnHU1oLc0YAyymYtd6WGb3dHNRnGx
gNmKp7aTGOAYCqyF47yG4udAoy1D9oQdFjwfKsrcyLm5ec92kvMqjayukhkTPTB1XJ14kmACheuG
oWWXFJZTiI3gacNwoMp8wFsPQFOu2awKgYpEfTokPFqP3PNF5fE8A3u2jJmX+/+ZKKDxasTRK4qM
GXuYsBBQMPR9Ia3FhUN3svD+BaY6e7o7FJUFu4dkJPBA5a6SrjXDE8onNKwG5AlTrjIXeWZFh6/K
70BtHptd5BcfjBevU2/3tEPSMo8S303DYJ1P7l6bb/xFb0bKP5diOjhWnzowouI/Hjgn7m3WS+KO
a4daL4eYRhtcAAVHdPK+G5yTvtDbSBjYwSPt8JavBTGrrz9WnPnYpQNRu+Py4C/eZ90jgwSQMM17
i14flmqsvzF/LftwhMpUj84OavYVa6ToZaMBXaP+GEB3TdfC/6zmFaauaI1Duz5h3gTXztsP4HjR
cugDvisanaIzhJgDKVg69H3smwcVY5hg8DYtQmGTdfTC2Lg2VnZFxuNhABAsqjCjM2pmTB99uXm0
xaO37ex0cKsamfOSslKcVrd3U+i/qaDk4kfAbpf+o3GUm4YLIn7ki01lB2Q7nH8Ab/ze4OiEIPjB
V8zktNUpWKfnIpz/+Wtw4yEGG/LOph3xb1NfNmnrV/dBu1fWsCTPHQRmaFHwAzJTeIz4fGV0/BzX
acMw1ZG30zMYBbfZgHVa0WXGfhj4zwUV6EI2GRKvM/M0SQSaZ0k3FtmMAeh4KuAEU49V4tPuQebq
kHvO5s8jLHfUyWj5CB1+C9HWB9C9bRKl8Kd+YTdarKjl1abqquvaIbTUvdgH0zSnTYjeevnXiCkw
XJlEXY0eV9NBpSmBjPckOgml5ofV/5tmA5Io8mFRwab+SYzmU7ThAZroLpcN+nYoGdzwyEZZpoNr
yB4gS3ii9bd2Cg4lmBsSnmPo8dqXyXhHr1plmo/hUx7MoK7M+GFWok0FC900tO7ZWe3P6lT7qUL/
Z/nrtARD+DmhOcVxwsaN3x7yEuC9Re183gKt7DV3VNi3urVPoTTbMJyuFgh5TMDhLRmC1F3IrerE
nSMJhBn4pvBIH7tFu6PF5O4JqTKnbLYld3caAJ3/2OJevA4fCzcL5+mjadDtr6K/QdPqJDgyxslp
NxhAz+HpFxIcQ8HyHYRrk1RMogu+/o+j81huHVmC6Bd1RKNhGtgSoBVFyrsNQrrSwHuPr3+HbzOL
GcVIooDuqqyTWbqFhygbfEAKfs+CPKyqn8Fdi8Mgu/WZwzUKstufdIzsg5MJbvaZ4srsly5Ia67b
jtd5O6u0RhbjJbFME3AR9KLgH4Nucn+2qwCB4xHa8b+OAcDigusUnun49mR9htl4mcqFAy//CiXL
e63UPYJP0s/Jyme4Z0K65ZVfLtGf1SXGdtQy9Bc7/04zoQ9yBQpYErpLSEVb21svRBxdhszb2Q0d
0JhHW5moZ3abnI22OCiUMcfCbM1M8S4tc79ilW/E/BHw8tsbasRxuadukoG5uhtd29lmqjI7SMuZ
caMLWiSBN8btJLuD3SX/2UVMwRMyIy0QI80ivTdi694i9i1J460Q4tFU9j3C2tkzPCpC6xne74LY
vSshTg+JG7IgcirBVdyHtEqZz5XuZ3vbm+HW9MxhYkaBWIBojJrblJ+N5mBKArhxmhlRt37GWo01
nfxmwAFdyPZgrxNohGeg5NCzOXm/SfoFvWKw0aREdsnhtbQufikzhm3k1FdHg9h2VcovNrVHVgxl
bIIJ681i1Y3PXt/LUMrXdMXMkGiCcp3B+lFr82KsAwWTg98qWxkGR91W6ZDsHkE9Y7gMj7vozhyd
0K8qy9yuU1duVrt9bCz57KU1i2ZYVJ9ZLsL5eiUnyYcUPMC5BYnZB8TIWiCJ4dapsxOP4Rw06pre
DmN63RG4ct6r0uyOcigZHo+fqoiPBdCDZO6nzOS3MJRvtpJJSGcz3+LTrBuxhVo5NZkBL9tyZzVq
N3juroitH1Z2rptcr4c2QylLHSQIOTC9L7Z1QQVfJOdm0JQ4nOQLSODDlMj/HKaegW7qf8mKwOgp
71bG6VMb8w7wgPCn64dT23s/ren+F7LkqludLBhK6EdtM6Ms3WErhfEcedPZ7pp70QUNraXPAuu4
2MwJtUMpKWvJBONQCFP9XTr6ao0LSnWxydLiuUvE7ZRRZCuwwydOW8HdPB6XLj6nubo3HbO4oM18
0HRmm5R+xOhT1mHLzq/ZF9xm7cFxkUZddnHa8T8E9ZHKHL6w6KujRFpUDQcEvU7DhCfe1ikcrhcZ
fA+FSXjJGFBVX0W/GmT81l+eaF+cmf0jLqxvXh3ypdupnEDvxQIISaIPo5qdjduUmsFts688e987
873Q67jxVBWsScKgKazPwuZenZbxjdtZbefUBtFtH7pmQMwuet/w6rfINEnWRqKMuuxGUwwkOM+v
uSMuaThDjdv7wbQJIU6J1TXerE4yTKq8Y9qCe/HQnxnT6nPRAAKYKxGKckFYGpdzueKBJBd67dZT
1XHHpKYRqLBEYIPdZkY+PJixbp7BGcuNnOF7hEFqNP08C9SXkCMqbqKjU+rUH3Jz3LNUq/4aw37Z
x6l7iXX0YsnpqpOb6p7xYZg20cgO9K+1rh1Jc8yBJ12fbDms6E7ec2fPY1BE7aln9iLm9JrMLU9m
2nMZM57LrfYMgrMZ7OJtsI1fZgXqyPAM4ae5T1rLpn9QDwmzF19YwHWh+k0s9z+nrP8Znfk5mvJ5
NCivaJnsIKstxvbOf1k0FEDEjcF83EJCXy+JGx3tUf9yNjko4fFpsNOdHU58aEuCZ6KkYuwGhOjR
ifjWKfseXWYMKdBN0oG+EM7XdMaXXSLfGiZ8WyVQBtdMnYdRnIqlWuCsqt1qZ4fFGo8NKWyHvMwO
yuD6ZOfiLrXXXVaVJ9YCPjkRjqnF/oym+F84up951GE7s/UdPohgJPCYlrd/x54kNhoIhfkoOyxy
a0c2/d08jEFqsUSID3hTwzVsKmQMbsKDgfhUOub9WIygLNlvh9nL9rqDScU4KeeU6eU5cb1D7IVU
Uo3+pFw7sgq79juGWXOyTDs3cwJht9aLZ4gXBll/ErLYvW3xzUOwcwvtblgHv42dCXlzLCgYs9pn
7x0/SowklTjhC7Qf2EcVRoHq4n/LKnymVnflUuJFNNHh6jBkQhkZ53DRd0khR3gFhIhC67u8rctA
F3IK6pnDMlNa+BGzq2dttlYQycmBfu0k1W6eBHPlpTvDU+nGbcNPw/YebLWex0Q+F2NJBdU9pEn3
0C7ewchmE5pMiI0sY+ZnN6ysNJ8jxpxN4f61cRMMUVwRUVP+OWvy2Fv1u+LvHCl1Z9LIMebPn1zH
Y5ycniq7+NdV6nWiHuQRc7azaz8yCrvgwHsqVuPAu4CvYEl3alI7WOBjNxo/lCbX0M1PzKd+K3AD
OS3RXZLOFm9C7u46vYhgagdC99slqELjyfCmXWhQIiaCri+/IYH5rbMyi+aaltmxuK0JS2x7K2ak
uyrL9SbtbuObsPubVAPV4aSdj84R0IFw/kTUO8yfjWy5zHV4EJl8jWfaipJHEUPtsxjra7suD1Hb
c8RP+NNmdU7K5VUmWeLXpkDp7FuiCVim7ofJetRy3kWF8yKbGhrdvDHEKK2GDJ+d1n1cel7p1OxQ
1almq2YrxnDcJ3G+EW7CWgXkUY6Lab86lErprTfNEHi3U+bcWVSJO2THcmNUxrdmErA1DPvZcc2L
nvkWMJRvHcLExF8YcOwxnqPvTHPzOcKBKSQaYzGdbN8vam9jrA5kn1HykBk/x4xxRbcl3DfaDlZ6
mVbvvScgJ7R72LIIfwlww5zKbSSco5UxEmrdX9ADiPc1be+aOckD77YEwpHJ3hmYPsQFk/Mm3NRR
SNV0A5C7MdkCtFS3mT50HZFhx3XKppeVwjNIkBc+KkYjbdX9VF4Db9o38uA5f56y1w0TM3urOvM5
FsV9GluvSqwXJxKvIoNyLz2ye9zWvIuaMruxJW+uzVJgFpo7fuHSYddS2RvdzazIjjnwhmJi/i7Y
TTgbXE5V+VWoKeQlThDTWuw8lI6bBmDmrgypBnkjPpxlfLbH5dFpYHcLL35QQKEbfAOXEmTEb/Lu
xWQVfNAmVho0IjpbceXt+mhmuUdRDBUuHHOrkQ0H19kkVcsWlig9CD4gUXSoO2ySjIzVeGyL6TeZ
s3uZ582DSljqJubVhQxu/6vijreDTOBANCbUiOV8Myj8nOsJDLJxc6aFseOHcG+7gvK3thnTsxUc
a9A1YjaUNOHOq+nDzfkxWYx/xApuZdtXQTeEXzNgEWx89rrO3R6NCxEAOQVKo5o2zThc67zS28Rl
HbYC5L+ImrmemgvUvoZiGnU8i9xnmrGLrbwHKbvXMmeIkAj9YM7p3lpJygu9nRd5j/HAA7saQVNX
exHjZErk2SvBO9v4mMe4GEd94vo+Nmn2tFDsmmLY1uW6+raqjxmhYn3ZUJW6G4evQrhjplxQLuW9
uevZMhcorQNn6LahqXjuYuuYD/ElrY1DnTC1r8vkBXvXE/AkupSeAhevAVBO8lOzMdR3B+fZtWt3
IxZGkLXdT5vIRLkd8stQs5JVFnwALrvdbJwgxexCqQrqq/qUjeVxhVhu2nDaFGbyJvPuM0mMU+1B
jbIiYTNZ2d04WUeOvykAZD+4CzaGUl8sDllGyToKwEbOiZPvmrTZyTa8y4jiIXxEwqckDya0F2Xe
RwZjbSFj+P0k073KXbmd2PEVLEa8y4sazouJlu/p4Ts23IfCTmGv9FksXEtxm+45wH/7GIezTmZ2
Ad1QGXFHgunRGadjF0YQen2BXCRprrxtB5AuCNs7Gk79padh3VB/ckPq4jXHPeSM2ScMxMFLvEez
DFHAWhoX1rCBeDLQy5d9W9Kl9OsRYODR9bIfNXMQKD29R3XCIpVYUWNilHHYPBvaZO6mTVnx5nW+
ayRPYxf9h90pWMP+ji/FiFaUh5JfPTTRtHX23LJHDXlgetHWXPn5mEzbxvC+avVlj4IfIDb8QlNM
2dHNfO035rpBxz+v+LM5byjaHH6XJNo5Rn+YunhfGc5HJDIwlOJjjJacedi8M8ueZEN+Me0Yj+xK
eZ4L+SYmfcoKYkm0F76oLPR5YE6WZzD9x3FWoo73+USHoOA4rekDCuBgxOuwc5b+bHXtpUCp38gO
wGfozgZmh6GqnqXL3vHaBeCv2XUdowFIiB9ViSfBdQsBdwRHfwYn/EZjpShfKFwZkdwtbvyUOPGO
piyQuYQJh0YK4e2jHj0+c2GmZwDnooTB1AkuOuZckuBvXyjH3MRNq2Ffp7uxGhIm+dASFTwt/8o7
TOjYwK/7spS7ClF2UXL001T7tF/JthRdFiw9sOIUZmzmLDLwgbo/NUv9zX9/m+f00lQ0inBbQWHM
4QZNZOul/OVJTaUSx+Lvrvo+q93DyChGJS0vEuwLcnbsyaM1zIrixH10434H5XdKQVbDuKt5cJYT
lzezfOePttUJXIiIjbdqBKre2so4+eaDWDZdigloKotHWnJzg74cEDYfmJ39HI868IR7KJ3+LrYk
l3BxNV1ri8F6W7T2vzKLoHfS5cIg89g78isNo0fqOFYMhcT1qCmQUWTu2WBBMmuR0k4Zuwo76MiJ
/6wV3Js39ay9TXkRsCIWwdjHH+G8IGxY06E3piczS0/I1noTh+FJrc5HU3fVdg1dcUSwhlYuUgpO
8TQsxWskkrtWes+0cluZimcImOfKoIOROTmnHrkuh65VW1GYz9jFvlssIoM5HqqUoZAmpnsSBVBr
TpzR0l1E1RxtbVFVEcAAZbbe6c6igYIa8r2auXbWPTjpzCzb+pyXEdUzAqymqZRz8dSgDTEFdV7J
fToXyAZyhMQv82MTRcwsuZyr/GExQrUx8wFETgCF1tbUBgZQgREuxOBlxsVpXMRWM4eoG0NasdFf
cdPSZiCptpP5Day4dZrwc+nLv1UvrEfs7tgq90oG/LUe8/sQ6mlkj3o90AJwpb+zr5UnVpnvrWj4
+yJ043naYL8J+iIDVRwkJpWZDTWi6nbJxM1hjvFx8XqempKlBmu3m6sJZGJa/cyzn+WCGLKsRICq
sDfJtJLRNiuT69LWOyFXxirFX0wMStJlZ2TMUx5576sy752m2npdf5xclqy1UbEDK+Bn0tNmtuNv
R3TGXgxovFCDHUPXvkhfxpYXSIZgYfbwSIytPyjJExfeOzo5Oh3TVxqsIZ/3de18zZVzqGCaTaP7
qdf+rSMAolkpm0o2UlMWMJmxaGWr1PxITOPBgxCrY/dhSXmaG6PbR041byvsDIlgLjTSsYoifgey
+qmnmqQFnZoMQNeNZ+qCqR3YRnJLM+m47iobNDabbBjP+Oba7fHQIAutoeYMsaO/tZH3ppndidz2
GSfiiEKfxSNFx5NnR2HToK7TqU7VrrJoOF2YAAYZx7hxnpaKQ3Blw2+hqCBksmyaAWdr21tnlYOU
WFiTO8DxoR5eEowr2H3SDb/JMasn6K/0dUmBCrWmiKeZ9w1n9L2pviRpe9N4+pZ2qbkYU3U13OUo
+5RLcl5v5kgMTU3tuyluH6sdg7CxT1luBQ6FQe8iiZveW16OI85PAJIhkc2O3XAnzD73fVi+5JPh
7aoaEP3mcVqGp3Ky9obhbGv2UatOvNqzAr5lBAur47DTu6VZTNxTKXu8U+qcevmrLoCgvdbaVa5r
7robphrXjzjr3txSfEppfeEqAZ7pP6tp+ZYR8lxclieDSHAIN2ufOyW+G60IsCcjFbJcerjKyGas
7c8aMRi1+FvYy8EKm59xgI+IBPLVaNLdT2181+Y1PH4t7sKpuevrkg44pSuLfocw3SpZHI04/lsi
hNclvSzCXv2p659rWOO0cN/pOLdVmf7nMmO2jRUnSOGr3HjKEufLHHIaebLBOp3fQaQyudCnOZ9M
P1fi3eQd6vg5N3OUv4sBh4jjLucm7KBJ6t3YWFsiAh9WOz6qCUG4y5nsiua/ppB3i9a/ZQFqXE1s
eqtD4NrIZJTaq6spNURF9DEZmIjGlCcs0ayDd+rLxIQtSS2QoUb9uRbqXK1qCgzaAhR/0D8CKGTW
+ZblHV3V0AAvj/XEjuMWLSdKip9BxL7y4AZGm/46149cq/BtY7KLseH60kipBao+JwJcXCMz27pV
/hIOhh0QfIx5D9QWh4atMOIPcInYEauwOHcNjQBXJjqGwliXJpitI3xTTFfUMbR64bud+y9PqH04
uL7FgEEq7/HAZ09op0hHw5OsrZOah4tW4lLmwMWx8eBk5ra21QkV8DTRoPoxmrLfWfG108O5L6Yv
tg0yowKFwP20bZV9VYK7M6we4pkpxdCVT6FM3nGKklJX25hOmOkN+NI6U+0saX61BUSGwSLR+jY/
FMaeJFgQPRcXU9s6vs7dzudavHaYo1t7utjEVHSd8aaS+l5N9pMiWqfsi4SxAhqsrqrXMcY8NDtd
ThXJzLS1rcsy1dtlIj+pEuxmIMXQrxysxVG27TCHlRGMVqrfh1jsIjWdnZK/6hhXtZ9leYPRpD7M
LgKyNwAftWzvZSgATVXtpWruQpQ0rJq4vtt4n5lKbvqy/rRbtdMy2rkFeMvk8ieryvy/qcWFnKwH
PYS4OfHT811waTmps/WkFbBvDXY+Gg8ACb6wm6C0MxzLLFLuM21tcG+cm2X5qz39QQ9RwBz0P2Kh
NhgzLNwwSenS3nzJ3epjoAqQRXwQSpzROcie0eud02Xf6Kt+bYWcwrV60i0l8+jZD5k1QAMZ48EV
+SmW3oQOOO9E7PEZWl/UWYd0yr/XXF7Kjj1kAmOzf6u85ihDS2BK1nQHOfIIjg6epJ7CSoOWbzJh
+Cs23dtNpzeimT/SbJS+6VbYHtjvTvDJcZWpb9uUp6I02ZnSPigx7Z2+3NMwv7VRf1e5EG9Zar7K
hp3A7NMMZodVG1q/jVxKLIk6ySpHTiChpaqfkXOOdIRXZkX7sIleMKbil60ZWALHLFWGrXhxH8ox
PTaKmUeckWZdhPbG66gbwwiKarWxytjGfRU5lKvjyQPnEEDVzJHY4jq2b5Nu9ktobGWnniq9vDdD
85Pmy1l2st0W43jvYQ+bU1Ntjd76aN1yi0OUByRZqG/j8Kg84wVIbr79Ur+FLN7SXh8Kk1qavJ89
OZ7ZzoxzPMd9N+xAxmmQPRhaZ8S40GX8Y1xN+jlBEIa/mNCMXv8OV5FgHCe7AuTCSYzHUDj44jPI
ovVmPpAvS13yqPXmb98gG9mKB2+9vRN2vHw2pG3aJfezVOG/ZQwxFZhcm41TQFTqdDyRoXUVNjH1
SdI8FjcL3IB3UjE24h7Cv1Lb1d5q5cmJoS5cw3iRJUkEt/hUGiIiq75bBp+bapnuZFLhJbGKO3z6
78p2GFn3+b4N+V/WLrLSFO6a3MoC6stfmm5uIxxT6LUTSVlxZR7Tas6OZW9g1A+H8T2ZQJNcIj3p
4lPwm8U8LEzrvJHqwqnrQ7Isrb96TKdcgyhGZe0GN76mjg7WznvVi/k0us2E4dH6VzhLexNX75qe
gWDXfjSr+xa3o2Tzm7eJneE9Y0nopu+B/0jmyNm8Q3TBA+Nrv2xqsJI+3BA0+TWJBcuFWb8nzYCg
mEf8n/NjzIJx+kZE3KTyXps0/rMFUG/Lhe3QxmWN+ULd8dCX5bsSzRO53va2JK5DmiSqlHNHdhgF
kOqXT4fNqFnEkVJgvNwwJXqpM8fG9+281y0rVSdrfk5F8cLXP2m8YJUdb8cEowBHm8eWPyrk6SMf
nNOwMmeDXj9qs77/v6HfMMa7TMw/6SBOSwTcWpU/wtMCZcd8qqKZFzYPiCTqfQDcAMeRBclsHbvJ
oZNJ4CV6+7tJMTh08/JXNRWMhcn92nrJizmwljaNo1f43ms42P+Zq/0jMveVRJHPDPQopzg1BoA3
WnMGSBc7mb7rlpmJ7Ok98jbdOQRSIhNX5JzkDx0Tn1qxzTRbf8JanYsM164qAlWqT1qzH1eIs1Iu
voH0PWwBSNz8u0CkvrnG3zpJospa6teUHmTFHOSuK/XXhMlybp5sqzuxEeVBwEo3o2boucBxEyCo
l52axYS8RwCKLMgyaGv9aggVOCxcXnL7vjCdf/k4vJv25ASLaX4J2BWBAMu1XF8i3CrdtH509hB0
M6auRYCo2LLHZsKUYCVHIs76bXQ7Hme++aSLQ5TfWL+U8DjRtc+WSZ9RVurUJDmzplz9JFpjbo1N
KxhzPApZB12OYMAwB+o+wlxV0ssm7O0uINvZO48gNIlHrDxbBdICpn4amqYMej1hzuztq1ycDdTo
x9R2eHjpqfqq/0AD//Dm+G5RZbLTDjeC6QzB3Fr4Y7urkyDjJQ+2px4tnC7pCoAIDi5m+74S68HG
k4jx9K6XE3yGZgINjoEK38+fdr+8jGn86NTxNvXUcWjGf145XtuSGLIVk3DtHHKTOsLRjdzNKROe
Oj1qUX3Wq/GU19Zfp4wXJJtvD1prtpHa4AN+WhG29DChAnTBS0eX9tcn7rlALGVy1TzoqL6LSSTw
5HwUKsk2bsmA0BHo91EnsGxhxm25LweXjy0GpRwMrkm7A6HNUrQANwSBn6AZyeTYVygIhGDkG2i3
jBM8fOXRbH3lthlaYnhdSN8wUmM3NLikDbKYC6IjtgxWmNKsDTkyjUfL3PfXNbdO0m7elxjCBV4B
6js7ZmtMLoz5qWo6UKPncCyT9zSn8YjT/hP9+lMtaGmyfJWmcS1DfR1t46eGSTeWtdl2dbHv9czw
K340PVq3CH57jt3TWK6vUED/jQuyLehHH7k/stLnIRqON02UhJrjsGJE6eWycxH9gA1aFmQ43Og1
USEbXWQM6Ur3ouPhxQzz+1kmTzIa3hh/78xEfpdDuctJsNn24fovk9nBGWh92IrOfNRIrl5abmXf
P+ta7LxqIsGg+zM0bvPY0/XGbIv/DG7S2EbnMBoL06A+rIP9mpMUYk/aV4Y4hKN1wiuy40UO2OL4
7aBpFQZKoNNgXGzIwVqMcgykY79qkq56UlPx4fbv9lD+xKoijiStvhqzxxuUNJwBbYHWXa+/1Sxf
BJavnp/xwDzixgzZ12KIl0BhD5apzi9r6r70Q/aWxC7mkqh5EgNyV0oNEfXNU5uDIXr1r2Oa14zc
jwxYgcdq3a9jdQdzTJKQZtYG1mLFWUQYT3q083j0mybLAjnERy+NZ97YJjrNXcXQYhheB8t+dwok
LJZi+oP08FnrKGN+k/1SmLNNjRtPNdOLl3Sk93fygxLX5BHLfb7MxwlDUz7DS7QRT/cQgySHHbqK
xmC8ccqEqi09taHexpUFSR4L6H37cYiLn7yFjUFEfBKsYoExgquK2HJrGk2PyjqnftEWzckE1jyR
7UPmUkr5LOhRt1k77gfElYp8yQ2fQ7JdmWNPzfACY3qnBYRYX4RvMsYyTMCTPbswMmi3WZjlAWV8
vJsKoDBnrVkbW+C36maI/XneLcj3kB3mETjlecIxlkzkdqRreXZM9SonSKLB7X7HFvvOXF8Ne/ow
yv7VwtqlW+0z5LxWtvzUw3KIHbnPIwO3h/EhjOSg8urqGPN9WlqYnfJ/05rF52LKIh528TaoARvv
hMlufdaiPuT5oPjEIFwxofz1lt7maf8yMzmr0+g0aDpJp/gMPSjOJi6+Mqh7liK5H12hTiUnHQ0A
f2KreLcS8D434sx1DfM1WeQ5tdgrbU0NI8w8SvatGVI3N3t3rIvz7Ol268KwkroQLDK+r0sSF1w9
2jxLzRmz2j6tYDEnT79Kd36YhPeuJ+fLnZpkNyXj0WE2ZWX1vrbTD+Z93BJF/bRW1YPpZr864q+7
tjhIvfI8KA+9Af6/T2syXErK99gg7SevJ3CWYu8U+YueV8zClrlZ8uXYL8ZPP0UXkzERqJDV8wLy
Oigk5rENn4AhCD/FFWbhH5vKuwI3xEY6bILLLASEnGBFvdb/RlMeXW8JyCZ9W9v+3nEo362iWIEH
vF/XKy5Lhf9OEue8xumzZ+cPar5hQx6FqDL+ytE4GGs53fCuq+zzp/n/KDRSPfAxnMUL9ii+mpaK
FuPDy5ev5TYdNItXU6SJr0WzT5iOFwaO8IVXA4KR8maQgO8Ws3x1+75tx1sfwxzx7IrBPdE4b/m4
duUakTwicDrF7g3i0PV1xlO1CRkE+BnySRabD+QSvVLJvU2m/JHi1rKNFhGwafqWFVAN48KRnD5j
A7+yBs6+7wYSHeac9h3taEYSdu4tq/xz7eK7sUhOUKZxnFfniYrc3bpLdW0m4HjhLIFnYxYfe+MH
y+U16am+x7ohvAf/hy9SBvLtdJlJZkReAKXNbejQxv2ZmfFNhBHStaczip37FVrlsaJpr0VytWfv
Es3uLq/lj9cnj/KGD09uUK+3ibQ2wMMa9czaiu1quXcrCLfg1FhLeY/8dVDW/D2RhSCX9DzG3peT
uSAt42OVk2FvNVUfDABElkXcQHeb2DI7wDSSHATWGEbH10VFEF9295ShI+MNjlggHr0Wa6cuRXaD
LmfZ3idrcxFp2e48Jn0uHsDrYjiPlNjch5y0ZcY4LZeKLivEybCEnzgSq+OoGvaeUyi8NrW+zlHB
9LgeLgW2Pk6N9a2PEx0YFmBsVuv/cgu4Ucy/XrzsikK/sAaVA2+czi5nf8fuhaAzEFJdc/gcwTbD
iqwEA4mXgqiZQNoB7Fl4Uwdhn2zdgmiOBY7F4uxbU0W81e2+CVUQKfvg2eLYG/jlkUDOeWadtf2J
aZ80E5Y9LGm671QZqKj7sqP1wczzQ7Qkl6XQ9+iAu7j4lXV5arr5gbfhuY3HnVGljx7z5cKMToYT
HccJM99Kn0QbYZ7xJF1mZhCBIF1wlzXFizXlLybSlpuI70x5TNYc62GNlienx5M85G563yUhxvJs
W4+wdE1oPvX5SmTaKGqfNOTv1O2HxyLjLzeaqOe2MT26FWqbpdv6uWVt926ZSK/J27vJKvYVFnCO
i+VOALFsxo4iIBz91sGMlPnoKR0SPZCaq079YoXbVQJFDfPqRyY2D+ygT7HMn8bQe6ps7efEqJVt
9ScZOWzaVL5PY0JYIrmBja4fW2zOI0GJHIHxQ05vuyHu81UKTk66nhuveYit+H50F0A8T52Xlp9m
xYYp83DXzc19NGKWnl2S2fL54tm8O0ieG0jX/eBN9xWZobHp8nJyziklfp3WACKNOJ2se11njyQF
3ZU99l8asarAkcmIowN9a0R6UBGnnu1ax6LXvssazqDRK2ciyIfI9mnfvNlOPmK+cTGb2tfZZRUX
rNNTWAwHN58e+E32Sw0ZuDYm+ZmkcCPvJJyVBuMY/CoMNELW9i5EKEyAwaknHw3PafbK4Id1um5H
KYQUQFM2NVduwkcrlnuxJhX0I+nk3qqCjooFAOPckO3jJYQYhqwhs4mgbNA7G28Ed4r30nBfRNgH
eNEJHuDOxznlPrZ595DEuiLrcPrkiXxd4v5gTd3d7b6fV0K80+Gl4Ghpu/5tDBlUDssSbUHqcM7Y
xrsggctHvBFM5zrv4DT80JYDkAeymCAue17OQKGejww+Zx4tDE4UmHsz99A51T/X1K+khz5IATCm
FoLoiy+z7E4cSXt63b07szaIJ3Qwxu8uGbc6c96IuvksbxKgSpPz1N302GwibYEgOU3XX5v1BaLr
l1BJvtcCnNk1y1f6P87OpLdtJWrTf6XRewKch61EUZRseZ7iDeE4Ced55q/vh+le5PIzpYY3Aa6B
S6qqWKdOnfMOsncIq+jNt/LfiTC9lxoMRI3v3tbF6GcyJzVNCmpCqMxqG/rgrU0L5Gqczv3JON2F
vnEVJd010/oi0GPyJAOijimh5jEHlRBqXXmj+NqLnGsONKKjr5ZOJou7UZ+u6RjCJoscCwTvhJZX
jEPqJpBCJw0nR6rMESXPgAq1ieicvJuS/mWIYFHX7d6w9Lte067yZgD+ZVY11Y3w1FJJ6MmFYYvL
JwF83LbKph1AhfvR0A7Upd/7InXo4e1njAb3P5ro/c9USE4YSjxWGk7OloHCXJvcear0lHT6aSx0
yuriizFUfya9vy+k8R3IuNNr8nXR9m5AVczTaMIWUXW0suFNgf4qeRxrgNSpD1UPQuOfwDfF9gAG
15OAx6bGnUT1ckyQN6KwfTuG/k6A/De14mkuHkVG9QDg/GD1KY3NUb+yWjYDtFF0vMzwhHYx2Jvy
NETGiRJhvkU88nfsh7cF+RW5wA8ubGyX21hHHdQPd1YcXVPtp9qDEO7QD3+kUb2TrApRB0V9hN/2
YEgpOVzm1nJ5jKL+cYJVsm1jdQBlFt/HRXUoDcCnaMicTF8C36qDc47o1vNzPrUpe8zy7gboKZeM
sTp0wKRR0TM2mh9C97IEaRPH8S80H9C7s8pflSncjZ3xaDXo/gYSrb8KrstkxmhqoBQUV0+tYuwV
JCLQCnNMeQ4vhiTtQoMCQeOjiICKgoK8CXQCgMZtl5BVmOo26i0UTCGTJam/RXQAEwfVpXjn35oa
sBwhyd6oj13D17z16Q8ORrkFCQjKzydbS4wQjDIYxV0WydkDmq7HAJyZ4sHFqX30QjPTwtMsVUEH
Dy776dVnwDaNw59jZd7Wtfkwydxh1QYKjhI4eoKMUD5cl1BwiwmEaedViKJKCsIeVXLXG8Hj5IVk
pkEApBISRo+YH90++U7Vyx8S7Qh03kgOGjgqBaiWMCpfKsXimiEVIHx9jA092r5T9JZpwJdbD/oj
TY+gOxRGx/Az/4NF+ci08cNKA9qG8m2Y9dxqgUEj5A3lofmMJ27DRn1XTNpVmdNZz03jVZos3GRZ
vWAUP2UDGUV0yy1bCkzTRnDSyasG7srENcpLAo2ibPbY0zS1uzj90xk6Kf98JePjseDZqy9DF1Je
iFQI71b+ayzB3dZxYBu9D57dPEqydUTIFxyJdaI1eKspSF9N9A/kurgO/XRrwBQ5GGp3ZXh+R+OK
Koql6eoO1VJY58pTNoE+MiCbTSF9Veuh6s3XOguou1AdKlATKaglW0KtkksZrqH0p9rSiX8ZhHIL
XEhtBA9dKequL4roQcGgyUZg28VBQzfwqi+7P6oJ0JIwg5RjP+P9i+EpBBVtNcG7yo3DRgFgvMJg
zduI1IGRbgWySwiKBawkRMSl44DUYUzRXCzLBNSP39qFok+boVKEm9FIfvqi8RamZmtrk/UzBSoI
ofxGr4udYkChoYZuCXzYJtKCXkWJOtipgUFdAcsmQXzvQmVvIrIlB1q1S0wUySLPuqIItKtz8Q3l
p4OGsnCeTU6Rwq7rOnMzBe2hrxFc1OBtjyM5gODJh0YIjgreg+2Ismigajt0qyhGGaACmvdmyKHE
Cgl/LBBN4fLni+24bYfgKKnk6qJc7etO+y2Bqy8BjwfUaZu+mn+Dm4rA4IL8XpeEU5xyzhpINOnt
XYZmSBvkCE1F4DsT/SFH7KlBkGlW5C4bOiRZ0aDjWR1qCudBhbqIbNpS5F3zrR7CJk7pb1PaUkWB
w4QKoT6K7yIsy60pj8FG8OsQj57gCi8/PquUlG2IrjFbzAAPBjslp7LeVia6ufpLOmIfaFiviCf+
bkfBGcLmPk+7J6lRjpCdXlA0+4gkbnExmK041ogjJbQ7i7MHjMeN13o1mLgK4Ldya6DQm+Rquy3N
8bkCr1B7M+qru/WUgSTBn6nTaF0kTXrou8It4O0DCqE15tc/AjN9TNAJSRPlSodRtinEwhbE8Qqh
hceiLbBwitV7I0j2njkdwlh+Au00a0oZP61SeA98cuQhA89bN5xkmbxX+mFX+LBxwB+e5ELh2hp+
FLgYUSfs7vpUQtIiUd2ojO8aiRa9VMrvQ1TeW2j6Ulutt1zH3KhSqP/S+Q2t8LWqkgegI4d6QD6S
omk2FZxKgoJSQj485HL0ZKrSrq31hpp1cyM02oOlwII2YVPKVZfSxgqetTy4IV2l5FuZrzllYxts
IpjJ4UkKpa1HYdJSwPhhQXzVjKTSUp9s/RlZZebNKW3LV63jopvR1pYJ4qnxWx4scPyqdWsKptPo
5c8pUbgvASTtDEetpwMoQhjsoxPk+rFXSjuQrS13051VjFiWTDG3IXn8kGrOcPr/u2gm/lgTSDux
Kd7DIkjpMRYnhGkD7rhwm4dOINOwfuVC95kN+lsDCmxba7WDiOwf1ciOtRnvZL/ICaPDryLo4cnD
xKZheQ3M6yox1CsxDn4DVrousugOh5NsUzTaBg6mC28nB5MqatQgpuPYprafSZBEvS2lF5u72QvO
GDdjkEFmi4yfftn96P1gl9VAz4N0R4vORdK3ahFYTjJEJIxZm1qDaBkeQDAT+Sd3LKyHcRbKAskJ
8JqbezIBwa+G4d33aPE1k3rnjWwV8vpPrvcILUORTcPQKTIT6PSYbYQ6uRPmS7FgzWCZPLGB/b/G
eXwrQYrY+A3XRV+uSAVM/4+BhiCgRfkdBOihnpJ7j+xYMWcwLaaemvgLWtqmUYrrlDpkRkSSgYRo
1ICCItoCZyJdF3oBtkWBLjQ8davdW914CoNwj8KDsRFD/c4H2ooXTclxxtcvTJoLjP6+j9K3dPQh
wUOQ39a65hSjdwxjMbL5D6qwbfERzFB6L5txFhpSYWGb7TkaY+L5IHP45zdtLrgj8bxA1s73qqPm
tVipRbuukg+T5zuTQlV6yPWP1vOv4qntHC3qr1QBrI2EcBeX/5ehQnsuRuUhGYFHBF56JZXeR1Ra
uCkAW/M79W5oBo41FTRnID63Q/sj82WnChGnzAxxM0hgM+D0fpA1No7gBaxL4eq1GjpSXL0LfWz3
CrL2gOch2plASWdYrd7t6rF4G8MWgW5desob8ulW+RNlym/EWR7pf4OFNaWSSga0/tigaYqUiJvq
MhrH/ZMcReg3aa9FWMFESAnniH4crWkAy2EGiRNFgGzpo8pbLUaayrNQx1BOk1E8eZ4IKkbWoeXS
OdtQdTtkgf+UmNZBVoyHMWUXJnl8lzT+49AOmHzAOTVS4ck3EOpPYzJUWg6R/yh3sEzDYKKtN3yi
QyVwa8zKLQ1tgAMwBeJafp8Z062lz23dfqd6xWdVgg8jJm7K2nqtERIZxHZWRu7dBAoH0pY0sMiC
KbcAPsnF28mqftQJoCtPFN/TlItCM3f9E+muKCy38CAjmLr0u7J0epYjUxGRzcH3+lmp6iti7OgE
15621c3qjZY09V/NAh+Wxi8UJ3QCzPCYlFAB9YBSiFGmjzEYElpU4G+5jot0IXZhTofNMEPIplHR
2RJaio7Ft673/HA4gTR5A3ekT2GbnNvbug2U49iETwAtXgK1vqYkwv1aH++o6NyQCPjQYcubuqVm
4IfaRxwh6Vh1yH174nVdW58qxT03LREvEWEhJj51f1D9AzuvQpQRx+Cg43DNdfUj8ktqZiGkd2EE
iDwFKM9YFjheKq2hhC5dbZ0Uw0gQGtNfra5BpUQX34j6tpXVn2k96juxoAod0UlAreQB0lexaSQu
W8BfZzXJ4BdKvmB/BDAPldBfN4Nqfnaa/iPQafTrA4yYqhLQ1JNINSey1PItE/0b8kWa+716Hyck
yL0XPaY11k1gTN5MeRgdwx/dWWsm8vofow5Ck+4DDh9I9Halg0rzS9+Wz1mpXfWI5cvi8FGLE+AL
cjeQgp+Nxq8pBPU6TVOIY/VD04U/OxXQDrKaDQpBXKYSuT1ptJM3QRAfEyklaWqCY9XNsCfIBRzQ
XNpFClvR3TjGnxU07wvWLP/7f31l8SQu/FQ9KQUWXUQRcP/xevCB7lnmfTwOu+89fjbM+scgZ6oH
ODhjGEGIQnCkf1LoEBnV8/mHr3ghibNtzj8Pj5pIbJU5WnQdhP++eynh1Z9/9Iodkjj//Z9H458K
E5VM3S10LuETWoPNL0tNgay3FyZ+7Q2zFc8/bygR8QvwQgpdq3uVB7vRZ9TJnhrq9wYwz9k/jzdL
09J6MMSuTszT/qDYsKlJ1rzp5fzzpbXJX1ieNYHVVn5vBm72xp3b2yPoa3Mbelar3bCVtrktQM2/
MFfS/NAv3IPEhRESBNJEmkpe5j23u+qguOBiUFVCH2BrbigNw+Danx/XihOSuHBCGvy2EkSxCKmG
chXSn3PvDwfMBR+kvy5dX41jYaoILiDwVVAErnmiooJX4HSobqerxi1t/VZ+E47T7+BoHNJv2VNp
1mJzczccRGIeCp46SVX+uxo8J7EuLIr69ResWYu9LYHijafECt1BZHOrAtqpZWAAsiirF0gL4hav
gsdxqO/SGMyjEty3nEbAfFHaCcWfDThmPc5+iFNzNcJFxlbkUbMa4wbhTLLiYbBrJTuFqXpjUunK
0xDs+1RUnCOJv21lmFW6IUqbsmkh9XQ4Kcc9co9AC31De65q/ZQa1l6QUStowXXQjoRjiGLPVhno
KasWhRk1ewaWZocGxjyTaVxwr12blUVQonpWq/CcfXdObaF+OJYJsC54E5XDd75QzZpf/M/O9nWZ
k6fPAZEN0i2mGfdppF3n+fStDUBy8d/HV3mm6pIH9bHO9Ye0oC2QG0/SaDrnf/3XYUOzFnHJV8de
bJssciWdbipsNPGSg520NvOLiDTJURlUZhq5yq0OdGyj3Xp7fRs5wjZzpftGc7DY2avpJnfPD0X+
OlYA/PnvVOUNSXokdpGbpdzR8qi5pg8UIbhT7yRoUht1UJ7y3L9TLYNrI9d8uSvhR6AhV+SPctns
O09ySZ5sMaf64eUP4xS9oCD428+Am6s1qLAi636rPdgdtD6vz//s+UP8nzFIMxbTlASVXzcpXpW5
gsj+ALQNNpHGHZkSEY5Y51+yMjXGYmrUEFl2i2zIDRu0/S15PyTSu9SFF8awEkg1axGmE0/LxrHn
MxKPSmBLlZv/NYqergI7+IkmpoUe0h8gwFtuqZfi3dfzZi1i94gqZVcpOAtm2Db78m+juDk/V3O8
/GJBzEWUBgXoDTWZnRvq46eJsgkKJbg+gfEHHGJPXN2UTPje7jYXMbtXgG8Bk41cz2/clKuKCoDF
ytrd+aH8tdX8aiyL6JfpHRUO8I8uwiCKuRc1R9zNfrhoXCCjahcvxp/pD41ESPp38qbYX3IrXtn7
5iIomo0gxaqWIk5WcPsQf2r1XZD1jlRaF764lV1jLsJiKmppZ9JDdimqIwHV2P6EqLGJMHafPdMG
CS5snJVUh67nf4NKWaVWjtuXj8/he1Ylx7z8Y5SvbQzK3cvvB+El9vHcxo8LlGhDrbJLLqzd2hQu
4oJRAzNBIpGly+51/bnFc0L9QFf9wvZZm8BFRJA6sRWoZEeuJko/aZMf4xJF+SgK77hxUFLV+ulC
lrUSe8xFbIiRNatohhGWteZKKAK6yeiE489x/htfm6dFHEiAU5FmoJ3VNZYtZBBteqDv+q3ahpe+
gZVD0lhGhFxXRr2oI9d87pxx57vBFqrEDpcqwP02zNGdcWGu1t60iAeaYTbS2KuhO6LVVKc/0vBC
oJl/6heBwFgEAsH0EktVvdDFO+cEZcjJAgUpXkP95Y90Y/3Eerf8Aixk/3B+WVZW3VhEgFEPqQUr
QeS27QjvQAI/XN7KknRhotYeP//9n6wLXGoXSymABsrQcv4OczhrLyR0krK2CvPf/3l4OhSq2qLw
xsMznJPA0m46v4MNi6zTplQiW++U4zSFN1001ruiV66S0njMuwlucrWnw3FQFd/a4vI2zoJa/N+q
DkF/clIDvbIRCOsEwDZRQYYGpgTgz/uFJoW2GQu0jAfEBKlSf+C1SvKMJgKM48QxVeVdtPDYSMXS
Dakl15HyYnnBfZYVybYILafTjI8mp0jaQ9mNIurZAWiFdjYQCvNHXYc4gXJmrye3GAup0H/xgwja
6GcjmPe9Cb7c0uA9AAXDdUTM6HmmbuLB98/HPQ2D69yiwTeaiI0piIQnKrg9lEGCrv7dpBoFYTH/
bNF08tTpVKfIx0gqjbGsnWZ/WAyqYMBt0FlV8atpgK9Gr6bff5aJROWsGN4E5IhsyTSGLeX7h4F2
MlgBhLwoyc74NRoUBqSDKoRHkxsqmZtnggqznlHZfS9xdi8z0GTt9DbUFQRr/TWMjFuklyhGJd1O
bsSfUugd8k5ENZREHYmGB5z4doYPrNDwp18Z0KJW5AwJRCdK0Czu2/GxttDBD9PnvOOtYPmLrRYJ
jmFQ6o6tm0xOc8cqFWiVenBNT/9KSJuPpMZNrK6gkUd45hpgtKtqrC9EbGntm18GUoKDMiF14jIh
2lvoSnhns9afvS0csxtsefAany5cm9bixSKqCpHS6iIsJ1cvkETA03Tq0Wgt7il/b2W1dtCGRN7m
/nysWLsq6IsA20m0MS3T9F1UNCgAeyYraR5aZRbN7Zo/Y4HexIQXD+V+WDMpHF8pf4/9yvWM5K3L
hvtxgpMlWN8LLvoiCqOMOamjz0SbwQRHyrJuUlkFYRmMF6KxNE/jF+FYX4Tj1NRywagVoFEwQss6
PyWAQYyyARktcVtBjHguLW9QZrtNgY6dn+aVxFZfhGToDaPXoXLgYr3wFNJamEQk/S3vMQ5nrLWk
XasAfr75teqLCC11Udk3s5P83Hhw0mqb2DTk7AGhWQ5N2R5+JzvB9i68biUL0BchewriBN4ZYxN9
AVQS5HAD42WZ2xz9rOGbL1H+ey5ktWIUYVlgEQvkuoSXXSBdM+qDLfU/zy/R2h7XF2lZ1A0AwujA
ueo+vwkBLAybwEa3yabDfKiORmxXx9C5lG6sfoeLkAJmcGoGX0pdD8+Tai+pu6Y6IqNbZ7Daetfo
PMSgn8+PbeVU1RchJVMUS4oFhdkbxycLIAaKXRcWZiVaaYv4MX/ZA34/9HIP8HRP4T49KDv8EC5t
15Wdoy0DQhdHodcjoNzYNI5fECJv7OwRBr6DGqijX4l2bAscqZvs2dudny1pXvEvQoS2CBEq35ca
q4wpuxY+kUTeejb4Yzv91d59O9/UFiGBPW8g0sPAkE1CmwKy/flfv3JUaYvN75lWbsT5XLUq70L5
tcqQq307/+h5/F/Ny2Kn+xbmCkE5EVcs8U2BSEI7X3TEDHNaTBhDUd6cf89KRNEWm71MQ7P3NMV3
5Qk0m5lJV4qhYsKF7RjwrfPvWDv4tOV2jxRLyNBqoWofvxQHdYfU8Nb60E7SvrV1p9ojTrr7ZsVE
W2x2s/NjsR4ERpRpxzQL9xPOnRcGMj/jq1VZbG4ov5JilLGwV27R1fgb62mPORDqrr5ZU1AXm1wu
aaumYoKztNz9rA3z15gF7lBkn6qgPJ0fxkqIUhf7HE01CRtsRmGMPS1UHZZHfGmGVr4ndbGfG8jr
JSYQwt58p5qITJR+RAwPYLmU2MBCoIZqe90p9livGRfeuTac5e4WBzXJC14pldIvrjHXQZifzs/U
Wl1EXezwKkXHfBhTRORfkIlNNsE23AnbZtOY22knbkLn0sm+FgjVxYYf4qjygo43lX8A7zmSa9og
Dj6gPduIWtnnx7MSsNTFbs9byVeYrcBNouxGMBAp1mkXG8qljT5v6C/2hzr//Z8rJVLxLZzOIqAY
Pjnyrtx7T/pmYqqw19pfGsRaBVxd7PAgQgGt6wZqydUmO6hbzfX2ynVyR/F7fDHQcX3Rqw3Cw3a+
t7a9k31gloFn4AadFb68S8fl2me3iAWlEMdFqHM3n7w5izgJcXDhnF95srIIAXGO8BxkAmpikKYT
frH8eH751/IuZbHzy86ScDThySR18mb8ozn13rTpYU1H1UkfmTX726eusggF4iSkqWjxsjYYbH94
9HAwuTCOtRlabHlA0ZFl9Txaux3paBYOiGk4fMWu22nb7H36HT4aT+fftZJ0KYsIEERWQ8GTV4lH
zVHccN/sVAdnhv35x690tLW/1Zl/tgxYfL3pfCqvlZ3Im+E6PgKgHzf6tfooOsDf9tQhLvVH1oKM
stj/kO2MGLqJj6SuXR0SBzU6fKp30M13qV1iun04P6qVOKMs40DS1ZmgS76bqhjdmtZ7Ra6vo7f0
vccvAsAUQp+wWrqdhtLsdMU4yk3xWE/VhTVZ+/WLnZ23CtzxPgzcQv5VWWgZ9++adSk9WXm4vNjc
MktdNzVGHyVMnTJ5aQsFQ4380s6YZ/iLCCwvdjjGEAklPc72fos64S5x/BOqPEcyFBf5wwsd/pXt
Jy92ttGLgSmbjEEPUhvS57VueBdO3JXtJi92dq/r8qj5/H6gf0ej2aUodKRoYQ8afnE37Uwyo6fz
rc/o7/nyz9YLglHF9mheCrCZhuoWM5Hc+94WkOe5++fhbTHhaI226t4LfwkpHBy3ipILP3wtLZGX
+7gSlVHsmSX92b+Z7HpT/7Zu6h/C8+jQ13Wlxj4/QyvZnDx/Zf8MwptMH3YmfUBJ+dXNHL2A4zw4
5OGF4LoWkOTFTi6qRoEEUwp7uFjvgoaor4mnjhj44IU1hGMD9V71kl/IuthtnG11IzuUY/JxfnSr
b19s9FQH109XGkQmuI4jKsTH/ASdf4vQXH97+SBc+ab/ti3/mUXTG/JRFnhNlGJCbmon5LQ8m5Ef
CtCkQQb0LS9cQwYxfX5g82b/IghIiyAQJHU3NcD89ojH7DXYDlFEMV52kqizccFC+PSbH+LfTvk/
Q0NjZqRUhFJH3yIPKQ9DblvIoioj+rojMsFZKtq+mr9HqfAulQhTwqhMygzcsnEJ27G2in9vnf/8
Bl9oS0vsG2+v7tU/6m5wUZL6U77lhxkNVimXhjp/819N6iIRAOoTaoglevv4pd/Nua2wDYFEX//f
UxolpPNr93eRvnrPInDEldIgFtB5+8ZBhXaPfOgcyOELbyHipG/TsUPJfA/SlEr4pSRn7YNZxJMW
NLBXpbzTK/AQ9O5E806bEsCsrzUONvKFY3sewVcjW0QTpS9AWvsDyTq6P8EHVoTnp2ztuYsg4iUD
ZNUIV6NMtARAXCyLpUsX1n3lvP5bU/zn60IGCvSQMj+8RglFd4aB7gxkwvM/fe3jXSJhi1aS6bqw
VeEJVdfqFm6aY+FEexh28Ekvl0Dnlfxi7sVFSIjiyKtwqJ7zgs4u7tJ7LHY3vTPsEF1+9e32wmyt
nUxLdKwPvlQWQ94DBfpPe1NuMTjaYtAybmAfcpO9lEb9jTBfDWiRKGC7jqyo39Emugfn3dnqtj2B
+LjxDuPdcIQaYu1niKZ+0/24sFTz5/TVGxcBwANQnElZH7iYCOxUij/eoTlCZ3Z85xK4a+VLFhd7
n740zoElg5Jk3PkyC3a/f+luPh9qX/38xR7XcYDulBhsrrrHuNZJ9y2rr22bfe2en6CVILKEy6JP
ie2614VuVWZXZtBvowBaJlq3jXJdFL9RQ/jeexbbPUsnH+w+kChEDbdG9TST8pqKXLRzsObYRuUF
8M3q3lykB5kFHmIweFH6Yu5BzbrWVtkL9/622uITfyECfD1r6hItmwmRWiO6RBfO6zHtQp5J+shr
bYO74Qb3uDD4VpDEfpzP4p845icCfqGFELhqCZ1fqB1JiuzzC7IyUQAL//vsSB4zT1ai0E0O3Pbf
AydG730jO39nyobIf/49X+8OdYlBRfeszjuN6lKg4QNfY5NxMaH+OtFVl/jTQg91RW2QaU7QEKJA
Hd4LgASQhdvkeJe9NPveVQ7yO159F64Ha2NZ7HQ5gM6FZlfgiiliKdwTTgHqEN+cqMVWxyAzoQzX
EEa67ZD8TmCGnV+Brw9DdYk9bQJAYliOg4jXpVtdbU457jmReQm+s/b4xc4GLW2GpdUGSLJEp6Ii
PxY6VzaL+/O/Xvo6gqvWYkPTkWtrw6Oebvbo6U0R50QGQyfpyXVCzyAvbz4hQ32gNwGVbcqugvxS
JXllvZdwS7EM5UrHvccV24cqf82HXxfG9HVYV5fYylH1+waB1NCN8FXfaZqObEAKi7qZvG2ZQyfI
BPMR7yAfEaSi3VhxeSHcr1SuVHOx63Nt0K1iloZVTORorVrBgq7toBDJH1ysXw3Ukxuh2GOs60YG
nOiuNyFkoYYWz1oFw2WYwcqyLmGYrZdVejFTAvqt5MAx3pnKRrVbW6XogUPQ+YmeR/U/j091CcXE
7ijvi5qXRB6W8IWG2bCxxaYH8AJmdPKF5VyJQ0scJmw6tTMqHWSclm7j7NFEHCww3mhanx/F11dR
1VxEhqxD3V2uNOR8pVA5hIhebVQtABUF+HNjCMHJM6pqZpojp9gn9vmXrvT/VFP+7/ngx1Xm5UrI
W7MgcgzLfwQThY+iGJpO0AUV+S4OVrpZ73B/3ati9M40XKsShiy1EB1UdmPRl7hxG+LjhZ+0spzL
1m2meqoe4Kq+H6RN/dJBiCn3qBc+dMdpqzrRUXgX9indbg7k829cCQDa/Pd/zl+pFendhyFtyU7e
lt01ckS77z15saZCFUIXxOfC1Yd4N8IpzI3f33vyYt2SIfHFfsZVixJ+cfKfJr5QQFz9IhaR3spw
acezIXT9wTp0c2cAqGyKDgMaX8r03kTZoRN0Rx6LrdHGf0SdkOYlWP6OAcIbk1KhZ5Jdw3i9tDxr
G29xNEBqx7JW5gd5Mqo23qDceIWFtaeHX++Q3H1rPpcIW9/oxzTMyZCDoTx0ASI1gYHm7PmHrxye
xiLBq+QC7GWch25bm694JzoFGkGJlF9IWFY2zBJa6wVRKXkSAvFJNWsWyM21ZiTpJovMH9NgvWlT
8HR+HGvfxhJTi+VZ1Fozqr5BpxKj8q3v1ntsBbcYLe+Q2BteNLqJlxowK/vSmKfzn32Z+rogmK3h
uz2+5GP2Q4GcfGEgK+eSsdjylgxpuZa4PyDSLezwE72Wh+iljv1n5MJepgFrQgFPcqfCB2xAuhBN
2ofzr/7b0PnitFrSbRrLBO+sc6vo0RpGBcGy8PAub6IxuK3l9FZPymiH0v6DpwZPCGckdt/Jdlbn
1yFb3g7L+q6UIsPWZM+Cdx/495i6e7NKV3SN+OEP1QtwFwomPgQfH5KuyQ5Wg90IAsAd/4zYozS6
GzW1dWyVDPshUznlfSaQm9DbOj/GtWzuf7B9MK3txYobDbqE+W8MG6njilW07bQKVQNI2tux7LZj
Wjs1egsqdnR6NV7YDWtfzSJ+eSgZRXVHLUDCjiLwrhD/vDQs+etEw1hEIsHL9CSbSq4ih+aQ3pMG
bLMXaYtVPQU/+cIHslKnUZdYVCW15HQqeUul7qhtOd7Bv26MjbTvbQhM9xx8Py4s08p4ljDTzGgt
fwAU4oL4dMKreKcf6jcdQFm19+3pu2+Zw9Y/21jDbjFSNY2eHTYf47agJxw4yk2OG/KbaFf79lLW
uzacRd1JQ79jSESRO8Qzer8HCimn6qrYRQ8oKX03KC1RpSLe1b3fI8tpiXBco/dBvtBeW9s0SwQp
ylBmr3Tw8AT4m9IQKKDMq2KjV9aDPKZOlAWo4Eo/xVr/CAEnV8ql72DlgNUXWYqMi5mKqJrvxjBh
B6v73SIQEZiZjfH3/flPbT7pvgh6S1Spiuqel0cAmqfe8A9+hKUoar2z7WJ04+k+ne6seozT4ELe
Za28bhEDVFVE8ScuaOugQBz3u7B4DxAaja1brBj79leKPfH5ga2u2iImaJqJCfaQC/vKhru647i4
8v9f40Fwzr9D/tuZ/GL6lvDSEWnA2bgc5Fmm3IuxueM6jjgpvocIhXYnzGjdXAfarKgnPWp34ZTs
y9IDnN72u1rqZtfyG9xXMqSgBKR/SsTfQjQZ232ax04st/suHm0vrhAtr+wwDPaK6A3XY6pS88qi
D+byYPSo2SZIn4hTeGeZerap2uSzszz0OLGxRKcFs6rWPEk9YTdUISlN1U2kVPveGO2yGg2sS4Zq
owj4evR1fZLMklSo/TB8fJKk4arNsEQLcYBB83PaRnG8FwTjWjO7hzgO8YBKrkQ1u0fYzxH8WVZs
dr2oEI+r6jcBPfsZoJ9LxpukFJA9IqRJgr5TN0o83JsCeqGl39wXaftjKBXU73xvF/cG8zJWyPc0
sop/d3wX50iFdJHCvm4GfSMKBTrtSSpscQssUa7EPA8dtsfKbO+42r/JovIkDMUp9swdPqO7oGix
fxatdzQhSli0wH/H5POvshFobV/2twI+HJGYPyGG4oizZY46XqPQ2KKpzA9WIsg9lSx+hl3p432i
4fTkTxknfYzolPrZpfWhiRvBqasgtEd1Qm8das9Yov+MqdFt18jmLhjwSGyUWxzjrpCkv+qT6KUs
jdteH9xO17ZKnO2KtNqjl3mVNNYPTe9+CI33Ko3tR90JGOZGcAiTGCLAFIq3tdXdZ/X0XsXGKfRL
V6m6K60cruspffYwZ2m4DmwMs453ldl3mzbN3zQo+62KzZvhWbhgZXe97CHyH8OPLf90EzrGcztS
TY7I1b/H+mx3rXmffoXFWSNVGxyvZg9ZH5XAwH+LoyjGkwcJvxxSlD0N7a6eeoJi0/5g60V2kIuO
mk7PVhL+irRZ6RX5ozC6T3Ax7IX0IS3N514oDwgReRvFa/CCKsttLxrIPk2tuUGzFv+ZUEDPBqnt
bWSN6bUQCLepgKZOr6j6MSvKt8g0TxmEwQgZ4gmHCTQbHFlLHyTJf4uUIb7qNP7dQNlIHDx9wh04
j9lELv+Rl40bBPnRSOhRIRHcMqzOcuU4v6SFsXK5WELD/ZY1qjVugrOAoZIgctbtzSCwz8eetVLS
EgUe61YTTwWX48GR/8gvpPw7Yzsde3vaKbts9/9BBVgbyOL49rH2xDqEgWCmhZMVAjxP8q7d+zvr
/3D2HbuV60y3TyRAIkWFqdKOznbb7olgd7clKufAp79L/ic+/KytC08OcIwGtUWRxWLVCn4bRH/F
BzZms3mOf6LEvoup0hmRWfqcmTbuMjRPrtPU3glLPBrWtGTiXj7PEL+dn0UHOadJt2Eaxwn0meC7
bNTZnTWpN8yK3kRevSZZdjWm5qmYmp1KeIBaGqzoszNwvHudhbCPhXsMVJaxauGkfCo0C7sBmnIQ
Re5c1dCgTABbbgo/Q0LUXTTDLWnj061NqHQ00aocakY6JBR9Mbh9BT9Hxo6GARkkzm87sOKrjKKS
btZ7uHbW/mjkv0xlSOH6C+XXCDL/Grv/2W+RsdNm1FVgSAAYGpdoBMOr/bbWIZWYGrchDA2jxLoz
GZy8yhFqXf9iNvj2FO1mYXucZH9tEm9VN1ZuBzLAOjMFOPsloKFDMIBv/kpPMJOLIBvDjrAF3pOT
crsFhl2ZfhlvDWk/CEwjiO1tcSoXgUb1fULP7fKErr2HtFnUYoqJUIF9TFT2qjX52ci3AspKriYD
q82RQHyuRdEq7qxD3AIQ0IJAIcoj7FY8m1T/DHvcqPWtZJ4ysprXSBIGhtuhpd3FNpxeytQh+j6E
ud7laVrpResyrDqjio5jDXtgUBToNObkMOfaievWa18oucurxoDWvxlkuvEi+kbzR/DE0TXDv4XV
r6fXMFCs4FMXjrddq220SVeAJLoMxi7SQlOKuEX1xI/u+Zv2soBLu3d45gX8djj2Hu7LhwzqJFsa
MWvRTgZmm2LMkGkBXqpArNXLBusxbdkx1KbmDq7FSPNYZd2FJtwqxEgDiBcD27d4rxObn01oPUbj
uJ9DM4VhLtKVDNlAA3i6PlWwlaRQRlMAW9ZMyO+M6nRsDIS0OGUQIoZYmkXT46j0t3xk79RoclDL
2xetK6+Mid8YpXKA8t5GXWcl75f73Fprp4XOwdBYaFja3jjM0HiBfuzWDXNlS6vSmVFAgYW3/bBA
NSZPeJnXAfcDIe17YHWRLngL9Ee5TbqNxvBa91aVIrg52lkUjnjeckGnHrzACrc7Dr4RzHs9ctLn
jV3y/XtRudOddVUHPQuhAEBlvohzgOzZs13zSnPbM3IqV9mkOay8EpWb3XWr6qZI8KjhxThOB7Gn
98oV1pmHRu5pq3O/FlekeSt7JcQ9A9HRrmBz+JxCyTYmSL3sXxsTtlyNv0keZB4A68uJxssDsrMW
CK+5iYMc3BM4Mbx2C/jrcPk5n1nWd89ZYvTX2kmd5GOhgp6lsey1LdPXcsKp3Vawpu1e4EjxQEvq
QSLm0HP60HDbh69xAHnVp5RCVbVM1JeIFY8TpITh1qTdzXqFDD+FGMJgWQGDYzHsmeDRrLbjP9HY
OyAuVS+kPHHaFs2zVIGQbl4YIEJ3f1ivPvZx9qiM7F/OY+TgFlS+tBa2dzBLQQ9AoD01jbn6mxKI
LtigFMFeRYexj/5WKRM87vk51vP3CZqLfaifOi0+K3n4NKoQp6zaV6qrJhIU5axZwxW8Pbb27MpJ
KXMdcntGyRp2hEDxF2fVFWfNKV2+U34LlwL3tE1+WXuQdCSHBVTkKUOmnLfjdd3yZ7O1N46x7/en
/hnVvyyDJINOZmbgSAa4eKfOHOgHvu8sfSOZWBt+eaMvw7OkyWIeIxU2SeyHwwCePVSnFWvruFu2
3XerWCowGXlDo6laPkHFzoUqTjUka1Rb3Bqx5Ra0euRmfZ6AgIWJ20Y1bSUCyDQHXH8hWqzjkaUF
NwlIdLMBPsT5a91uxMy1ry0dBfBY1Uk+JdGeC3qGKPl9D++Ey7t+bWgpevWxWsGmDQuJa4/w6J0z
9WffWSY41KFpQJ4ZyS+NT6rCdxxGVLOibHzmlVUk8xtaVZsqU8wRlFEjd2ohwR0/Zen75TlZG1wq
ItcD/PbUfoD+dDS/DDzxKI9vIUeyuzz8ypTL3IZCEbOmF7ieaPjtxqj6UftDxI9MZbBUyNulSo+e
Wc13U1scY9EFP/vVy9t82bdtpee2oODy4IL0Blem25xNG0vlE+b/zZ6VeQyqhbpziPrGHqKkyEzr
eHFLgf3XnJVX0Dj22zb0Uj05oDawMwoRO22l3ldt22G3xX/HpjnZJtQZez6n/kgt5WgwoDMybBIY
191OE9mAAq4tDPLfOaC5EpVmg8YtFITQXzqk2q9B5BuzsLYspE1ujn1it/YIzIdt1U5uoLICZeaN
ZFWjK0GKSBsdtldw/eZQqBBG+BB2w7UyU/uoJSVUnRg5FXDTcDrDUmGr0ehOaWsvMAacoWDRVNeM
VTv4HNx2CkzEE3C6ICc+31PbdEgOnW61BnHfNHKo4s8sgePTtEuz0dpTLspdzUdIQ5fD3QT9z26I
Cxf+w24rYMDJ+XDK7MpPIdtjA9MRm7YL0XW0dvUSijvXMNyDUQ0/mWb9WBoC3jFZdIYXScPurQll
y8Ro4K+W1pXbWfS2h7FcnoOJZCQwDoENRBiTl6Jii5zn+2zmxzwG71xonROWDIA4g3uMC3+K4oBF
7Agx7n2oAJoEt2PYuybMo0Z3T2K6M+bo76BX762I/dbOWqdJMV/9MMCFvgod1E3PEH7b98CiOmMN
i76mMq60MLqLs/7aHs1nuMw91iE7kmg+qK1iuV3d+Vlfn6La3k2QTYf590cPnV+mqDc1758TDXOG
RNlJYUQyojnTVNYhV/snEN6COsr+QdRoB0X9IyMvsGcMctjoAT1+mAoUg0sTklc2qjukPpsDEJJ2
AQb2UjbtUTymsGSFGXSZ0T1svwLR/jGAcRu6HQXrpiI15L6nCn4mug9PuEfd1oLSTq5JqT4lKX24
HEq+X4pYJv/dRkIzJ8LLJaGFLVTILACNhJv21nmoni4/4fuNSmWI6JyMSgnLTBwPqCMmKVCiikfK
LWLu90ULKqNEB7WDpQLSDPx+fYdUpnXsXNxZRt1DKR7guq7Q933ebCSVnz25b6KjzBvK4RPOFWtK
9y30lXzoqx+5ZeG8HuBOn94U7fhcR3Cw7WkMaVrlBMXyP3Ef1bCkaksUaZXJzUJyrybsd5bXp0nV
71nYao5hFFeGVnb+oNBrgtZLoPfGTaOjXAj9du70rXhCHRJWRdMdD/O/IYUKEh+wyKkNtKQABoQB
xiWUMKjYUMCXwjxnMXVtDZGkT6iATFYcBSG0PWCkG/9uxxZxZUbbxO7v1BZW0lBubwV7Ygr6p5H1
iEbjmcPCpKzC16Hrnk0mqDfp7XOZKVcatR2ori9ehAjyXOV/ptG+v7xalnX3vxNMZVlYmMyNjcZx
akINAQL4MQyuO1gCLA5qDwr0pS8/ZSW+y2wsc5G+BEEp3Tc2dXoLVMzhhzCEz4LUl7M5M1vT6JMi
3XNsJgveD/a0kausaOboMquq4JVuNhTHRhcO/lQDUkkqODyZkzPrJqwBYDHWil2iwnIS+fXlmVqp
rHzS1r+8Th7GLLJ1CzkpjFrGgPGnWvkIrSsrPcfVQ9pvYTm/jxL6Zxviy3MInFkbgH5RGav+qCNs
+Z7HLWryWivjE3DxZeymG2sjhD/1Im0EQGzpwAjrCBu5K/NOfLQHfZ8+bFaKvo9H+mf548uzwmrq
ixktgk9oBUyHdinQts44wgnarSMPLKXJnfwyKK70HrY9x2yLF7q2pKWUxbYUI2+7GYKuafeamZqv
5M3L5TWw9m2kdMUeNQQWE/p1MDVywh5cPk4cpfy4PPraspb5VrYCmFIP0DdK8/BF2eW7NqgPxl7Z
JCatTI1MtGLQyJ6B7MKdcAgDpVX+ElvdyELXQDuqdH7qrWH2Q4UfPwXD2TCc7iHyB4fu2DFy50Wg
c0uEZu0llgP8y8KCW8lQWFEJMgfUD4XxytnGmfZJEf/fkKury2f/MjLTy0ivKqhXt3N+TNrmb09t
4tRVj/8MyblTiYDndQrlx4yVrjJYL1nBy90kZgNyNeWhqOh5Jt1hsMVdqWoHOwfyqs4WPzIY+kSj
eSjb5o/Khmf4RMJmfIIG8DAHXaJ7l1fQ2tQsf//yAhY4jDiNK+AFbQtN5fsh/3V54LXIoUoFjGnq
QhDfQeoeAgKtCQgYA8DU7LVdjI6R+Zq4myI9a+ee9KQUHmHQosc78Cp/sSrYmSizdmBNcrCswoc1
octqdce0N2uIg8G2/WF8UoC/UIZ6B2dxrzEAFFf5hhL12q+RLlfNCDdiWreLYtrvBiW/EM6/2QgQ
bmLtukJsncLfBxaosP33wxlaUY2mgGjElLPdbJlPIYxuYAlqBVaRxAcAQnwzh4MX/MlzkoBSb/Re
C+1AHNkQQmf0l9JChhIswAdhwiVOZ099mryOYQ4wLCzkwMd/HdPZr8rkpMCjpgfRuiXo1wvbZo45
5n4u2BnN57emia/qGR7jMJ1UbB2WVCHsp2d9dhr4BAUC/nIJQ+5f2jl8QvnN0KT3pNKf1Ln9YR4u
xdjJmHUDtq74/s30xKLzqJ85NJIJ3AV/tJapTHeZhiIV8yIrBjvEY3RaaKAAXDj2nQWJmU/m8o+2
Iyy3/vtV+1QNC6ZDP7qAA1lX/CJbyo7f73Mqs1vGTk+4FpnRPio+muleNzYSq7VxpdCasnTUtTZJ
wfe7Bn7VHdQtmsXKApcZKunUV73QMHIE0BFc8SwGySNzo+621lKRmSk8j1F4Axlgb/yeQLbVnMiH
Q9oYwLn9pnC3eipr7yBFJqZ2PW8pWhEoGCCZrc4UFlVk3Gp1rQ0vhRqzC1nZlCVCTQPeC5h+1APS
5L7TXFBtHaiwAKmVHMP7rddZ+9hSzJl4b+bCQGhTk7+xdfoh451a0gaemejLHHIl+6ZhuzCr/VTp
Nj70sg7/94CmMkfBVlikGvGSv4Kn0gHNZ5U3VXvbwYvscmxYe4C0Y6kyFsJkQGnCzxb6G6cJ9iwR
vNEjurHDVj6yzFQY21okMDrCqQmsUleoV7zSUPHZ6vavDS9tYLvOMw5XcphLqWeFAmrnl/P95alZ
0eeiMhmhmjSQvit4S4H3sqg+TPs+8dFjiz8MR3NhX7ov9+G/eVMPalkv333sZd1+SWZEN1QKa5Bs
R9f5de5HR+D6XnBfcH8oa0dlIkKVtLrRLcYuC2ke5thu4k37aLeIc0Cjy7s8b2ufRNrWhIICzqwG
1xEluYuVdABNKI3cpNkiv6w9QNrHYFXmcPrCAxRFuGH8r2hMx862eM3fX3upjPhvR54ZbY05SrXX
priao8yFuxsKZU4L4fqi8Fny9/JErew9GfXPbdOOwdbBaTk/6NE/Aac/Yd5Crcu9PP5KvJOx/rZm
jHwYoS/Yps8Clo2WuZW+rZ0/spY0o4aZFMvQ4gYS5nswFmBS4pAHCIAFKPm2G9FpJQunsny0Pg5c
1ALPGV3VJW7rin31Dgyw/gA6684+8NIbfqYtQmWY/zT0ozXmKaarSn+h33QuivjYtc1GFvaZq3yz
vf8H7A9DnDRUdCj829qDlWTNTmnGm8qAHqKS1Lsqhgcx4F2okCbvbT0BCAn88BR2zyQq4bdpmUFN
4j9ENB7L4F2sqjiMgcjxdKvo3aGLT6OBkn6YpPdmX5wp1f6EfXZD1Zo4YTgLN0a7HS64KHt11jB6
c0wBkbA1ryzjc6qaqIcb8/3UmzvDSt0xmU6kSxiq++mHEeYMcFY1BTV09KPBKkAfrr3ZVH6Z4Qyv
ZJvfLl0AyCRkGUrp4eglgu7ncjrpDb8DkP1+bqO/SpfdNonplv0b9Gf37TS9MCLgypxEVy3JboZB
8+aIAjFkwvt9FIGhpCcBHt2h7Jp3xvjfIg0Hl2vNe7xgb5OUwQgcA1pZdBXmOnptGbspbPtPxJt/
SaMCbDkD+JD3yr3Vbmn0rsQHmToR501mlwVM+7K2OAnYTSsMoAhqwOha6ZXDlCmjhyrQLurt1r+8
kVcgbVTmUkx2qPY2bAj3o2Wc00kNWAmZlbAk8E2f6hs61zCVYp2bZd3VZEEwC1+jc61IfaQxCZSZ
+wRI/17vz3TQni7/qJXoIgP5xqlS6r4rwaGPiQMGQpPqP4tbMoBP09VOsdHjAismwhJl1OeNuvGr
VyOXdHiUwi4SxtlScpp96sVB+Ch2ja+5gDbvjK3AtXJEybrj8WLtOFMcUS0cBDJhHqhSHdFQ3Dhi
195CZofEaawBvYW3qAC/z40RtIfCdoo0OxZcOedV6HZmfyAzubZw5rsW7Au7yNgoG63sABl+TpMq
ngDbQFFNn0+GpgU16IrjDBfjuQxyrfTgw3ei86bR18o5KePRK+RgnDCgDFp/8uDbbbjpMYSdFD/D
3cllyMSyu8VzbWO3rXw7WZ+co6BV98SEDQWJr6ZO88QQ3pt5u5HSr+wbtjz2S5aHxd0phGAv04bs
zCQkjlDM98t7cu2nL8/8MnbLOWyPamQUKe6dmfEYdbVTjMbr5dHXvoN0HYTX9MQAQo73kUZckxdu
I0wYjjzN9fPlB6zUnpiUOXbEDkli47dP9XhjzMU+0UPfitW9bta31NR+XX7M2ixJIcA2aqbwCknF
EE97FmZOrwOCtmX+uPZ9pdsgj0ewepaLv1p0Z7sePAUO5Jd/+NqNRIbUqwjrCldQr7V+o+0TPwpP
cxLAEDXDgy0ULOkWMSQv23rcyqvIyHljGstqzGBzNcLVexfuwMAHSnQATNgXx+TXorw7bMkWfcKS
v0mPZOx8qVgqKGmI+s0I4EI7X4VNC9KaVjptYnhjZQVlrr5HQ/o4WuVHyqwpaDVxKii7nTXrt4mS
dGTFJxZGr3ZR34B4hbwAsuZaHh2JBjYbbd2kU2anb+i1ovOXsqthFQej0aqegklrnWKydnEPtnQ0
wf9ovqugFDrz9qOvpr2V1fvS5h68kXZVnW4UW1dW4qet6pf9Clo0LmQxcqF0Irh3H3vrH8l/X14s
a2Mvf/8ydhcjVzJMrPKwgQqFUGyI29bE1wFMuPyAtdUh7VaSJNM0a5AfSjQCImA9NlAj3Vp7a4NL
exSyRmSsamQXYf6RNqNTDIfLv/oTzfTdOpP2ZzHzOFUHtBurmt7RyYw8hWkuKDL3hSEUJ6lhvDCg
38k7+tAVxW6GA1+QJ8b1JNrSr5QOnAVrCPemXn2MXL1SB2s/NsjdKSHvQxn+DkG4CyAHu2UFt/Ih
ZeAxiK3gwJnQomddfQBXd6fWV0zZmI6lzvPNbMga5LRU57I0MM+sqhxY9BQaMJPgoU+RxwHuBR00
uDzva2+xxPwvy7GM7cyo+ZIuAtxEOHfDtoJUwRaedWW9fOKtvgzPpgFMhiWtUwCSGlqVu3aNrX35
t69NkrSVhjDG3WeAXFSlwHXA4MNzU8PWfi6Oas+ER5Mi4O3gX37YClOEyhrkADHlM6dYoBpJTmkD
+3cr9oqyfA1hNgXv+F2OE52HAoQpUV7pMQTvKzb6ZaU0uBK1t0aiusBsQObfjk5piqb35R+2cvzL
cuXNDKKeCYM92BSMro2qcJuXxIMtN3E0e94SNVtpq1IZxtvwIs5gV7dc+QcQLhaPB8jz7nUHExEU
u/hn0YtKAWZgOEpFAcm33iJXSYxFg0bX5YlaW+pShFH4POtWhjqekR51/WGab0L1/UdDy3BeJNbd
XBPoHajh/FxBjakL9VuWbppNrWwjGdBbKZnVxgTyEHMSzh4MAw5hHnIntejgaLEC3gtormAKgFA0
axMP0nIMlA7s6doyoT6TfNBKwWVTTyfHhPWea5Ua4HBlMKqwtbUm/ONGO5lGcsfNzs11cZPjZbxR
KwC/FdU/syPM1ae4cdKofNJH82nOshNNSkiV0tAfYhQbsrA6cRNG41oOInEGZWoQNcNzWZSABGZI
FSYYcTZV81YluM6Jzt6F5nw3FLD107TyvmPVs5JnnU9RQMFpOP4dKsPedVb4mHXZb2AvoV/aZ+Yh
miGBhC0EqmDSggmvoVZxzgcAF/MKnLWffE+AD/4bFVG5NsuqmtP9TCbgEU1Hz2604e5Hg8ttv7rN
WzElILdNAH1HZhxMY3afmWwLALFslW/Ojk9UwZeYq80ZIY0J2RVIA2GnGu5Cv1oMZbqrLYGPlcgr
g7Q1gTUC+Wr0ubpkF0bjlaEwr8vMk6WQRXu8BYNV3RKVXgFAUxm33U5qyOscgq99cQ1Xx3F4opk7
Auz3ayk9AtDjjt3OMvaaOOC/oYmXFT6B78wPS+eyTH0aR/PQLDqUtK690j53DfezrTbwSliS4d1V
oyZ9Xuj4XMMJp0jKzxP92eEuK9OzAdIHijJDzjQsb0tdeVXaKOhzbSOgrtwLP7/Xl4XGoggKLJbA
8M1bIm4rxdX63O/syGnp0+W9shb4pI1YEq0rhgmBdUjoTaPNj5kSb1yb1040GTlaTQ08WKEis2cP
g4e6YRB7wKJB2o66y+LZ6u6snM8yspGreUwipA57HaTdgtxnfebkGgyF2Mb1fGUByfjGpJzSOdRS
aJrNfq3s7U53icn9H30AGeHYzGoGJ9kaaFY7v1JK67HJN8117e8D1ed1+sv6SYAEmUmEsXuuvzdK
/wi9hsdI496k1q/EtK5C1pZeWMN7JaQwclV8VqUwwiX6lVazmwxAcCddIA0jiUXjlEr0oVTGxh1w
RU6GyKAJjQITbMIFc6/sddhzxTfqASB1Z3H32+p8rz5Dyr7tJlFEq6CVqZr2WyoiqJdMf6jQXvQY
xreDmQ9n1FwGp1aZx0EGfIPIx9buXatafDZ3vkx/2Sqs1iv0aItz6Ru77nHpO0LR95T86j2KkkXz
9DP9OPq5Bb88Ki9aUnfGon0M2jccik8KZz9coOS/RzW6s4AMLbLKDBlC0n/o6cY5uratpExUnxjU
UPAdkHPFDrS0IaSI71TkG8FzbXgpsqXjEFPeYXjRvwDItZvj1yjb8llfiTkygJNXFiM5hFhAIxyv
AI0Ck4U6jJoglLCf/X4Zwqnls1WqZQ4tSBvuOYPiVDPEZJH6Xo47a6V0GcZpkUSNBw3jN97sf+rV
HsR9Bl4vgXfLZidz5XxRlwn8sjBtI5r0ZsZElepVhZ6X3m/BBtZGXr77l5FVhQiQcijcW4vINzgk
PIZod3lu1oZe/v5laCUKiV5pXbYHOA9VEqTm+cbta+2SK8Mrw0zXM1PvsdCP4REXdQJzJBOW3kdt
z3f9S3Sr+QiAYDgVzv9HGFwq1d9krLJYgEIzKP40aMtMAeqKxEc3eT+4hjP5jVP9/3jcLkHhuwdJ
e5ro01CBG5yCywDpmMymUH/mxEcq4LXZ+Kc16pOwE78j8Puu1D+WTj4S6MBtFG5XsmZZQ6AlcTjY
EO2C+GiNQkiZHNIovkoLKHUW8S0azcsda2ONrGQ3RBYSEGo3jxr8H+CDKwBFM5+1Uxx0zuLD2UXu
Nhht9UHL235ZjQVtSgHKMu5K7uyqfut0KfxpcR07FH43OZG3hbdegUUTmRk1GXTuuJ2hhL+DRc8t
gsJxTB1wHmjA3tm+v2JweHbhuP6oB8WxRVvctY/0KQ9C4XGIATwoj5c34PfhlcgEKovqYdGXi44i
Lh3tg4EGeZP8Qnnrh9dPKXbgPm039mAgM511N+aGP7AXSFg9XP7134cPIhN69KRJy6ZFdZsAAjmB
3GFvXGxXLmrEXvb3l6WQJnMJY2w731cNO6sx152QMBty5vPTmGg7zYZaGrNn5g2lJ9KRexQ6b97A
FaC1ImiYoF86GPPfNDVMZ4YWVE2qB2aK1LM77XcugAD+2QxIOUMWWjNDVyvb1xOwHRBYiceNY2tJ
3P43wBAZP436RkGgdAPhGhY+z0Z6n4fNMYf+VAph26gWvy6/wAoAh8hq7rw2RViA4LaP3vra/T+j
pQESIVCiXTK3bTP179MUIuNlxaQ15sTwIGOeg0JJHTY3QZtuiSetDS8dZTzpKGT9WLqH/dd7BUk6
e6BnEdrexjx9f7IQWcp9qkU9pLkCDCjcuge4UuJswSXPNfD/kPXZti9bC4OyfPswkzqZ0j7bJ9Q1
drCbcyHwYXmgFxb+4k+7fVyuRB9LOsTmNiwrWvQpZHULYHzGe4BDG9Z6fOyDy9P2WVn5ZhnL0Fkz
Zk2eWsutzzJOkRpBl8QeTK/s5w94mLxB73yvZx2wwVr/NmvzA5AGb7WGwoKpQrOQh7CMD4fiGTnc
U6loxVIaD/QICnLJuMtFnkGT0bxWmuZg9P0br+nPBMqJjMvVkp6GlC0e5kZ6SBjbFVF9TXo9mIZN
0M/3OQSuof8Nck0ZWe2cphkK4aoL7Y8YZlQdDJupX/3mm443KwLfRAbo5nxWTUObEriQOgsL3de8
6iaFhZwDa8fine5QB/YgkcBetxyvV+BMRNYUz7DFp2kEYS0Gv9Wf/elQ3PC70GOo8LrJtYaySOqN
z/Zhur28zlZ2v4zkhb6VzW2CkyibYIaTTLDfOxBq+JdH/yzkfLOKZWlx0FeUWqkBCdMeOm/B44Oq
BR0E/5M2hAzFqPetV1yLKx4YkbPl7rVyvMpgXkjMAxhuqniq/ZRAmYuiMr/xQis735TOrTFXu1bo
0Epn8PIygxxOnL/J6DT7BqbOATnHeywJt9O90N5IWdfCmikFm7azMi0muIa1WBCxS0+5a/rhvveQ
/KDpY//osk1kdG+TMaApBbQjTBt1/u4B+F9XL/aX523li8iAXjOtphbgSL7ntjjHIzmpACheHnrl
mkpkMG9BLFAwRYM4gANm8Tsb0Kf2DAfWBVf265aNzEpaYSx//5JYTWZu5jqbsKZA8rVyiDVb5wwA
1SJrYV25da9ce8qy7L48BYytBMpxcYpmLcCoYQ1WT5DR1jMyKICGWxfjz+rzN9tSBvT2djEqZMS2
VOAqItwemsABuqcwFVUmp/NRCN91V8MvLXZDp3+McsBnUu/H7ntQ1P7vayqini2SMiwHbWftiD8C
zvtuuuYdGmbpa3hS91t9g9XVISXEGmAxVrg8yviNPLg5YPvsxA5OBuwIMbdNBdW1BS7FhZA1jR61
yD0a419MX8X4w40jbf6kr6CTquBAKETq0qpxta1u+krkl4GYcwkTtxbKXHsz/y3G0FH1cwMvgsub
cmVwGYWpDzavIMEM+I7Sut34qw7fWrbpgrac898sXxlmWVgN63uVQv8oKA7Mq0+jG4F4goQPaN84
IAf9QYnd7o04sb914Vx7I2n/syzVm7JGy5BUv0wwX+2betzI9VbKwETGVc61MVZxSzH2nQjsxlu2
BBisPol87D3Yb8ODIHSj98vfZu1AkXGWzIIgUWTZuH3eRffRvt4tXRflKj8s+cz2vWXlqJSdhHLA
L1rbwJZojfY4Nrlbd60f2/xvGdGPy6/yffuCMGlzFxD6s3m9QDpLmKmWEXsXtgp5kMS6tpkFJlLH
Q2cqiOYs3qsbOcBaEUQGY6YtjMHAzU/3cKL1ai3eZX27G3BKB1qTvo4NCLJmdR0KW3OFOv2ubPGc
DiFkBFn8xrWqdSxN3Oo6GLuJsQf655TaUIArhsfCVEGITKB3w5rJI5ASNeD4B4ItXHtzAN03srK1
DyPFlHEI7RTC36j1FfC3PWhQJyu0m3b8c/mjrIVcJtXVh7qbuBXauKBc9T7AMLvupF3nZ80HI8Ar
t8SLl2/8TRCQEZ+zWekEVYRFdbI6NH9BQ/dSF3pLhgP7gZ2dOHQjRV7RYiAy2HPmRVpB1CWFXpSF
j1ZkH2ELo001PqRjCohPms3OCOeYsQ9Pw2ZvbmVt61LA6ftJUIsAsaxgvzhTbgZhm59FzE5xbYKY
Dcs8s4bvI6k2CiefSlvfzeiyXr4kH5CFzClL1OQzkdK8DBrnS0wtd+Qp8hd33P4cvuSvzV3lKgdl
I+1ca8DJCssxBR246AEhm1j+j3Hypk35P7gQnmw9TRzLyO/6HhYg3PzVK7DLHYW9lRusJFsyTyOB
mFhkK+g+V/p9PjUusE7OrGSBIc66+Xp5M6zkBTJjA24MEeTGIOA5AQakYeS4yzZYwv8X5r77YFLS
UeVm3XFNR07ajXDCscPbFGJHWaXClsB8sNVYdYYa5NIqKp8LQw8s3diLWcCYoWsDHRJUTmSWt0nM
KhfqXMANheURLR+HF92LbkAHrC1c+8pOqGeM8XWnqzuF8oBowy91wE4rYNfogKZHz1FrtzvF8Fn4
qsGsgmpgIHK/jnEnEkPrwM/ZVSL9MWnzyVFUjKqLCsQMWpme6PPKM8L5FQVXyFCbv4u8dTWgiurZ
8IQxcEfveAZHawbAh6q+zjUEHvJKU8EZ7//qI3UgCnxQILwn5tE1q7x1GDePdl7e8BGuYk0ojpNq
nETavKZZFTsFgT5Vjxunof4eDePMBLlTo0ocKxXFHBh/j05rQ7ijLvdW08ENPnaa0nCrHFX72Y4d
qHncFFp2zEX2hMLLM2MD9fNxfuRW6YcWrrfGUJEDqzrIZkeDAXZZB5gYf7Pt+neV8ehgascoV4Zz
w0FxsGjYu+WsP8H0YbgeEkb+wq2y8oEZoefRzHIAKPUT6pdJUBjV6zQDU9vmAR3yfRNao2/11U2f
WH6hVL8KLb+JVFbD3AIidVUFskvUK45l6WctN1EHS3PIgdmHflaPhj68T0MeejDQWCQm2Act8uEP
DTW099mInCrK0UUwFlG8thh8GHygLzRHoQdJw8Y128gzZthlEyDMjBjvanbVQ2nVB5ugW9UO/XPd
dE9MM00fQMh9bPHWCwXk8QRSM6MyH+uxCvqR3VAFeODatB80C5pwMA1AkTCL3HACeR+FclRe6lMi
0o+4CsHImxQvA9CXzPpJR+8caGKW+qUZ7su4eYoRlx19hq9v2b7zpt3xzPp/nH3Hkts61+0ToYoB
TFNG5c7BPWHZ3TYDSBCMAPH0d8kj//os69aZdtmSCAIbO6zwUIGcNyzNVgaDCvOKwyeX/mgQV+2u
iQu1QG6PlV0IFYI7aGG8WLywQfxrn30hKwgUlZCsYX5sz/aOBvqDzP2DNc77mvaHwM/vzoNLXOkf
jpsnQAgfxGS92O3wKqhOKNFQxoAk+M4agvd5sU59YaS5rLaYqqbl3CXlgsE25OaAD6/aBNalS+gw
R8K309xaBqTPPDbPKPxYOhu9DIUudgap76fcakNBwAUcerxocB4fqqqClgd0kIdcPqiF6tBvGc10
T/uwWs2DsPLPqV/kaZJ823via1DA1LkBeRxhPmb37rMT5ADWzmy+dUFfyZgvUTf2UrUjnXSD6yTP
rCAaM4i0hCBj7PKwi72f/KFKbylyXfuui8tSAZjZ9LD9A3GFhuXi4pSCH1f9/HcQv5IwXSJw1hpC
SQQeUJuq3Yu9aHbmcvz690dfS5YuETiEeVwo6FLDQit/qot5M7XTqZvGw4J2A7aF+dRrLzNd9zQ6
BQReAnLPOHLcG1//9/vJvEzS2WJxrjnFS3pfI/laRj0mhyJpXo30XA1AvTv+9zdd+6KLVH3pfYCG
OrTMm7k9FXKFGk11Y2R+pRy8lPMnQNd6gEPiHi+MxO1xXknYQKV9QBeIREN9q276+yNY9CKvHeQw
49rC95x1zqHIsatF4ukQJ1QBsNbFRdqKRPH0vyyYdUluWA3LkYME2Q7wpDsxlycerNF/++jzQv6R
6K0weGW18NEx65/X4LFlNzKSK+fEvjiFgKKMvl5ztpHqg1rHAHePvcBB6PXfP/vKIb9kMqxB78z5
BDlSSXdgj0IzdE/rWxz3a0W4ff7WPxYlUItC0oBy1YAHY9R8M9MztLWOh015Wkhynun9f8wWzina
X1K3SypDDUNy6GaCC+d+GGU0bCFNu63fPBGx5zPd1rxRu1zZspfMhHyFLv3gnCl3+g7EhLCtn//9
Lq696ovU0xGDsibR8o1fv8EeqCqemgnYHSjT/rfPv6hRMdzxFsOo+QYsnCP3843Ku8zkzl7K6j+u
zcVxXlZKTdh2AV3YsX1tgE+5DjeYrFd26iUZwangGGCrhoNtCl1Dn2yhuBqx9iZG6ErlcklGqNCv
m4rmN9uRwU5pa0Uk5E/5Noe8+3N76LbFN39T7rytvrFW166pS0Q7iL85wBUWx8jNC/1f60sJnCLb
qtf8R3ETjHlt2c6b7Y8jWM3jJFeFW7x39oO/W8SrstJ/76dr4/pLBDvYud2ohYm5JNjtbdJlCE7l
25gGWRGVYbC1QGa4JR10rcN2iVZfvZoGC8Nq+R8yYZvuKN5oXCxhDkuUdZ9Ht4R4rhzvS+A6tKkp
EBsoBeBNxVEqedXXv5fryvG+hK1DC8cg3D6/bqha6vXVHNtk9HcWLNj//QXXhqu/ASx/vGurUL1l
Ox7f6CYaDkYis7EP2dHdlq8Q043Wg3phd5D8eLzxfdeOzMVpp0oVtgc1uU3Xm10KhMzHYphpOVpf
c+keIGe4pY3/CMXEiI1Iwjo77Sv+0M+0hUldl5VQmdIon5z6llLMlc1+iX03beIKfGqzWZrhS1h8
X3bCDGnV38q/r7zDS3CxZbUIER6yVuNh3Q0HHUOOGxqvxRFapU0I8SE7wZxle7Mhd17Jv1xpvw/D
H28UlwHsEyZ0sQszwLRqHWM5secxqCKTzRnzm0hX4oXxDk8avP/7tV57xotryC/zVq0T9ilvu3Bm
nxK0fhdyad3Lvz//Wu/vd9fqj4fKDWV32gLQU6XFI4Xy1JguryBh3XS1cc832t+W7WJjYqRQLdaM
a2ihHoCCrp8nrdu9TOANNqgzlr56EO764qFMTibwzJAG3S0rNIXgYAXRU4FkF7MDCYiXv0Qid4DU
n757tEr4gNqPo0UAb8mYm+x72ztLKGdnMxoqg/sI3KrmF8t1N20hk9wJEoHedBsAD12oQ2HIzB/m
DeyD3gur/pA+pLTNNu5n9Z3g3S4t+9kE+SvcbObIHcFaRU4Pp8vYLI0pbFycJxiwOqxNGiZ5aNRw
nWXYi7xIl87dChsXSWcffaf5gDLDjahy5Uxdgq4JhySOtaKY8sx7y9i37iMVbzd2wpV+8yXaeigM
nxmWbDa+gO9XOIbgPr8oI3Jh3BsWUfPAX+xbfKsrweoSea28suLz6HLwqQDTU18arbqWPvriG6gI
8X98oPOZ+mNrQzMSgp4W4oN8OFfoHEbUYr/eq6jftimJb+EKrt28l1K6U0H9igo8DMRL58hMz2w4
v4YNb1Q8m0mT9CwKtrf4HFcCgnG+Kf94qJExcMEXlJnaY2HXz4k53pt9F/k6yP69br+ncn85sJcA
bUsLcGLUggN77jChe1mYLlqWVLw2k95w4Ku4g4ZOzWKflE/5uCbUY5mnSSwUOoyLSROgNJOO26FN
FY8EE4ntjJBIHo0304Kzwmgtjw3kJOM2gCZVDaXVUJYVVCw7J5wWK/MtHH9YLkTER8kOtnUIe+C4
qedTO1aJs4C0X1lZbTnbmZoxCNEiEmsTgz68M/wpUmu/73kXo53+5kFAK2B0L2wjwwQrWxykQ8rY
EZJnHSM/rQ6tpH8v3N8HGiCF/t9XQxbiYmaC8s0x5NaApkMp/GRs+M5ZPw01wVgYeHc93rIruVbQ
XULaG7MTFjEsAEE9AwTYzjkQqjNFKzf0tbsv13orSvfBW/TRNejL6DkQUWsWGnI3j0qGHifVD/9+
9GtDjkuvPFLgGyCa020cmVpWI8PVswFJbH2YdzjRSoGIciuIuwQwZ1jmJyNwb5zya+fh4nZZAtE3
wQRR/wJeM8YSBfDEnRwH3tf2f/oG8xLlLnOBkMvg/rCM5ht8FqZwXvL9yu1UrfLGd/w9rpv/45Nn
+JVtOi44ERp+waZpwDHDxBkIuPpv0onmJbJ9AsmglwCVb3rTiG39qXIA+6pfN97/31tU5iVcHSBC
f+oY6zav5QHWs7guz2ClM6eGwnwGDnTRlODyxTjACCGzcuPEnYPe/0Yq89IHRK9+4HgujKClNrIa
Yl6jTP79QH/fVuYlgL3p5rpdAa2BuviCftt2VsZmLcZI8eHGNPJKxWleItl5x/Q0DEO3CaQ7hMQu
hlAahRsvC5IdCqaT20rQNc425UoGB3S6N7kxPcCm+hZG/crNZQYXEcsObPwKB2X8+WX1cJ10DsWO
Rdadh6JRAbN4i6B6bX9fdDsQDIvcFYD0kuKxg7+vmNdMF/7nv1+W9ffM3Lzk0uf8jF5DMg7dQR0t
C47/NPA3swHgv1mGlx6DF7/34tGe33llNpEHPRyYr3tR7Zn7gWHe5Q8PrDAyRuc7RtqYljPQSH1/
Yzddgb2al3z8lbndOK8msuxP1kfjbo3G7+jBxWdJJf3AyqT8rpKzccCtbvSVBb9klhZNDxAng3pw
wb0Dt4MnTcVuqoZbUqlXn+ic2f2Rh0jLCHKBwfbGfZG7Ja5BleF36u2MhOC/yhNMrmOOcVR0C8d7
9QvPJ/WPL2SzWdNmntqND9CFlZwFB8BlzZaNz9Ge9lHslbtqCuujcYOdeyW4/A8tgWHePJfYsys1
YlPYv6iPiPzvHXvts89//+NhtBagT+ZAItgrqNrmatxbvXFjs11JQy75CEZvjypnKFPLZkDsHdxj
15R96DR9zOwxG3wnNcYB1r+sHf5Tv928JCaYg2nlNcf5a61dVX4R50ZN8hvr8pcAf8lDqC2eq9LF
O7CZ2KzN+gaFpVePDXPYd/Nr7nfjzrAw44Uwp7ozFCRNLatqYWNhRzY0uyJPzWOKgNMmasCodbRb
FduYM8EmTNWhawf3NqexYug0zpb5swEdUXVL0ij7a8lH6AADpa7LPae9lYmFuRhaWsdc0ucAroFk
CNpogbRjxAZ9XGR7bHoHDvGQRlT9CsNgvzuWUy9CILXC2u8w0hyWnVTshzFbqe3eVFP/e4WNMfL/
3U0N1FVG3kCF3OqWMkPbPS2ha9KpLitQXYcAFLw7TgC/puYBglLfgB67tY+vhJlLMkQFJ3sZ2GAQ
GM5erF/wKA9FV8T/6ZBcsiAMt7VJUOOxZnE/GN/odONgX7t5L3kPaMG6tUV7SP+/0GzYzhlJRB1V
Wyv9XRd+/fvnX1ubi4Dlex0duINmr71kJPAiK39Y+1uOjVc6sOYlr8FxwXPhcqo3lZGdXUqqHdyi
Gdx5h9BKz2hmyJfdqjSuRKtLkkO+eF2xnkebM0AM1R1pb0wR/t4FMC9pDHkpg0JqfO7q7ZnY9f6b
YM+6PvbmrR7AlVh4yWYonBHkMorA1NSHtnw2ybOWh07/4uQwehmxbsSpaw9ykd4E1Wi2tvRBShzV
EQKfGbpSNfpXeut28xHmtLcUiO0rmc4licEduobLAQ9Es/ZEQuPIt14KfpCwMMkr76yt91hF7RZm
JkmQnXXq632bisz85v+AKljW/wi2t3gJV3bFJeXBbKA05ub4KaxmEWxO0ZcU2b+PzrUTekl5EK5F
B3/6/Zh2OkbyNz6vOvRbf09is/5vt/Al5aGTY57z87W1eEPkGJtg8W988rXM+lK9XFAlfK/BR58Z
XOvruRBaNs3ev8vDGqDt5uetRO/aWzhHnz8yiVpztxc9YllR/GqdjWFt/v0Kfouu/eXqvaQwAE68
5NUZ3TJO4q3vxMPkrG3ULPAeLXLqh4WY0550J+AVHxUzMjEQHlal3K0e47GR56+T6urECcRJV9Zu
km1WjDXuQPwlzHFhuiM0dmFXumsb5+gt/pfV9Q8k8I+Bmb/4BFStnLc/qrl8QX50Ize6tlrn3ucf
q5W7tHEA9wOLgY2PI0HerW8lqNc++qKWCgwmfN/m6JqVj0a54/Tbv1/E1a10EVxsAl8RYPoYer4h
2ifV9zwTab41vuhZpwbRvgHq+OZQ5fxz//baL3KJ3MtzUZ+/bUkh7h/XTw7oy9spMRE96p/OLRbl
tRN+SaCAMDttGPB8IH2hNRv3mVsnZ9ZsuWEpkKTAf91YvivX8CWXwlE+UHwaNa7qxdOMJuZkNp8+
Gfe2MHPI+nRHL/e+vFEeenv5FrT0GaTzIB47HTY9PHJJK17//VOu7JBLMWtDj4MfnKvURqcrfylu
qUxd+9yLRIPmvjs5AZ5Q05/CeTdvEc3P//8vW+GSRuELw56MwmngMupvXWN+NrQf9QFyPN8Xt3Kx
K7mrc7G7XajUe91cYHACNZAm7rIqczLIC4fl7hazjbq/7/u/PcrFrm5K4CodB2w/wLQOLhgJRmeq
PTB0J6NTB3Mtk9zWD25jbwPN0R6guypvYgqDsCZn77nXrgDODtBlQ+yyRwER/nzb0yAzFzT4i/He
kiCwuvSu1LAtcBTaDutw72oG8C5I56UQd7qDaafhw9O0mwholbTAMBtU+sEAkKvsTrR29qr0s9Fe
4R4KqTNYImeuQc5oX+d5te2TKeantQzQ6p7WJwXVHSB9l3SU5XEalrvCEvfS4ifLFWtIAIQNBxfa
FIFVoOAZT7Oad0E9bNq83k/M+3QU9O1sq3iotLrri/zeZCZicz6nAQxgTbs3QlbyKkS75Eh9594R
oATXaiWRbNaN2aFZvxbTowFjif2ArnMw65Q1xVtVdBsrEB/j4h5dlFYFGh9xrwCbEdYQkwbQWYvW
b41XmnHPLBYulruFBFLMvD5t5dSGHmm+2rJykMz6Hjy+HbBqp+lnO/ofA3G+yZX0sez7Y7WUH93Y
P03MBy2l3hEpZij2yrCfYNrtQM2rLuxkrAAtrVwUYwrzwMIcH4PK3TGfFyHxSwsuEfrdyNmaBnl9
ZLkMzlDlIVkEFOacgsRjPkBKzaY7ablWVK3TjxaPFfm4DLHK4/duku+iM/bK9++qFg12q4Nzr5Co
DNeaAgSYlzDxwwwyWgOSTo3x4YA3HhG4PwMEnZbUHEJ7MuuYWuphdNjX0tM7+Mbvp679VrSWiD0q
11BVbhGXTblXMHeA9mIq+qCNRe1xgMyrJ8nKMrRUfz+V44vttjrsqHM/iPqjcdFsK9035WojGvvp
fjlnppIqYPra9pkWPv6ty54raOYebb4uL6XVfA4re7cWCJt0mBbUdt8lTqefVQNAMYGsR2Ja4+Pg
WyoUnnqyAOGshrMEt/Wrn7znuQv2VeG9zAPAyvmAkjqX8wcq0y6sgnEIl9Lbq6qGbpSzYdiBvmMe
O6vJRAcZz7q3QMSgU8YUf6E1MyLNm9eqhI3HYugQM//vjJBfmLR8K4P8RzdoB5rkdOs6jv0CR5LT
0A6Zu7QvI9geYeuVP1zJ0JrK50cC2nQE/ukOYn8nPU2A6uZ9FXelG2mbkxgjvCoqfQpt4mH4wbCT
UyASD6j/WQLicDSZRZI3JB359E0TOGU5Y/5N9HAFAose3RQnFSSQYcONUz/pIloGgQmQxDPl5FcN
yrlNrS181VzQosBxKeH3Qpp830oBdEZ1n7v2EEnXgZjqyJ6KICcxY/m2cWcayWrsolk0InIVl8fC
zJPKdAhm2f3zJIrUnIzMlrCbNapdnttGBLHzZxyOI4bqWU0U5BN72wNMobwfA/+LL/Zp9dXG5sV3
k+UuOFnFUbbipQ+s/Tq0dShG7wPWYNlQQIzMdPx7USD1gDNmGU5FeUdF+wYDeczUdVL21iPLvce6
tu5gs4apUgOAbe9CWaXmobesH1wVmRT5s5j7J8FYkFE0byKDrRgxF6CrlhMLwfyE5Kqdf1ODE4O8
u53dKsFIHlrAUiZnmVsy+8e6UixmlMsIap1RMKq3RsPIPTg7ohTzW9mYe9JwCAig0RJbsnQ+lVMZ
qVW3d4Hn/lhl5cR6kvu5WU7V4nwjzQDFAdgtAhpFxyKyPfNX5cntjAZxSEoIA0LACWK1jgy9nP5S
WtwtUx+b00xDF6yMfJAnd+Ltoam9HOoCRiwDdnILCEqtGHrA4zbUA34ySDeIIo27oesCQR/57AZW
Al+cD8L6H50FfrBrndZGPw+WH2mR7725C72ifBJBFxWltVlNhiBQLz+6CqfXd6IJRz/CtD42egzQ
iZ1HukZAB4cWUkJxGZSviPJJ1dRfc+8kPfYJKH1GOuDMztWaga4Xm3AmHr1+M5h1urIvXmK6UcPu
vuxlbLZ1ZJXksHD+4C/0c4Usc7gYM6wlbKAq3BdcvX1IAKOAT0M6+NVn3zdJMdHH2gt+GPy1g8gv
s5xTs8yRMy9bb81TR+pInsX5SBNLBDVhQusF9WwQGh5LzF7DaVTb57lvhv0bDa0TtZI+DWjb37UM
Ms2ul9j1z77QfZgLKaKJ6U/pGPeyhtYUNw6VOoekZo00mdFraeMO8OhxrBABnS5kDU+puUTMVRVm
zka4uuCENt459HqJKOe4qEQI11oobueZYZA5NrwppSR/7ImbBWzeraT6zG0Z51NuhMo1d12uABop
7317zpYAL5kw+xn9tXTMraiZ/Sdquzvdn40myAAWeLczCS4UDWuFEAoFOqk1dZNhgp07L0Htn7wq
kj4ONO59e7QxhrEd6GLoot30M7YChvwdHCVtRe6hux13ICmtfhMPQn0GfRD7lYKS+0n7Y0jVT8+Z
H/LxCBXndEJLdjR5CKhsTM3iY6JjSlxyj2bxiVrBvUXkB0gwz21fJBwOg46Q8egzMHJ4Rsp1g2wd
Mv9WMhCrisd2eiHTEmkPaICiyWxuG+HolUftDq8TDKi0XVOkD/3HWJcPzYq60KF9qmFPs3oW/rt4
qxC0EM/7hNjzw5Jb25YLPBE6VpMRnLlQB/eMsbIaMI48/751+Ndssp/dPB5Ki4A2JEKm6YHK9n0o
i4c8UEcNhXk8vNx2tM4GiBb4wkplt3yaBjl6BgAmsxccx3a9m8Ahg+zlCmvuPJuEs6nsaa+58cMe
Sqyn7T4J2/leLR4UYa0yYtRaY29uX62cuGHbTZ9mOd3RXjx6oOWwpRojR43wBhwrGdWkTro5OBk9
Sfu6+iDK3cGH51fXuBJYcfObU+KFQxjqDV8eml6TsdWAeVYBdeszZ0YN0DtGctW16z13WBo09L0c
TEAn1ufaARnMm0i4NOShspZ4siowh2DkZ4wbh3MeY15xGA2Y4JamwzA8BhmHzJ+EDXujVCkaU8mq
wSMWy7yXtMo3slz8b6ANMQdtb92G4JGZEEto7wloxyEP4Pcc8JPCdSg89lR1KyRMerkZpX1w3AA6
UO1wD8/IDPOFPmmtceMGmI9yBxSzxTYt3FZ9nsGWnML/WZlQtDfL544vLchfQCSXkGFduDscpON+
5PkEjh4IzsVCdwORViwCA+VmrVAb8DoMymF466TMJlv9olPxY9WUJwQgCCCobbmbiBxjZc33Y00z
D4TocvAO5ew+1x0cuV22vk45gPUNVPEkyWNZuUssWnakbue9LJqQ/dqK+Rf+DKkuREA2t1VsIefv
vTLuR3mqB/lMbJI0qzqOqxWxadxoPW8aJmIoJQJczUGO9Yodl2aZutPkJHAmRNd3fZqX4gMGjNDU
YNUbzXOU7P051HQody1zRlBUPFZB+XOcWj8OclgkEAOwq4oydzM1rYqwITfAwoDLhHTcYiku3Fdm
rx34wMhmG++AWdxPrg14KpupAGYntLWVLGu9s21Qr+GL5tb+bmjdLbN8AUtl+4ET4+TWDg2DAncc
jM0OLrPOqxp2zsyPuVe/VwWNsamP5Vh89raZBJB2HvLpyG3zbWqbY7nOaemBVwmiXB35dHhyFUsR
+jf5MmO8Mnk0aWi/W0jwPRjrKWmFbf4YB7xyq5yHxOYmLN3GY7E2z92cf61eCSdkZJDNVCQ+UKxO
Zz2OpZOw1c7Gxtrxrv2Z25bGbx5Bc1t0rAOVGZ4+8Uk/+ijZxsr96Oh4GgKgjwTEGKOl4HakNN/n
+KDZHCKl5o054NYx+bIpcg3/QtH8kEuw9e3xriJrIlVJY3PVIsnH/sTaIohcq2+jcebPFqXQwqQ/
iMDqQ+h+Z+RKbVxD9qndSHlejy4MnObA8u5lKSsjsZUlUkRsmGzMvI+hd/G8GsaSMtlFGnwFYlQP
FaBRYe7D4k43Ixg3bTGncoD/rYK3HN5rQo0CsCmd3+lCvg9FdWd7xZLMSj6jO88zxA8ABLj8NjF6
D/fqZs+reY1LBWRBMYmzz3WnN9akUd9UJRTAfXiSOW68tiyZoTAQgo0TtR2qLjR1zVRy044WvT5M
VB2Z5y1AP4LLAamrBhclPOiYQi7uyzCHD08yjEgOusLtw5rDyBsEwwRInHiw5X3Bff++EsML/13L
+R8NXIxeDXQtk94ju7Hv04JAX6YnBaK+/kLK9ixHj6WDJhkr2ifZVlnJwbOFIetWKfaLsf5uXZDi
MAlD8OBYlKBtugIrJzRkiuATDY5GthbswGgeY9VhEzRtIZeUgQIL20XzvjPlrjDaNqJ5m+AAPIm1
3CMSW3eDQvh3PJSXw1Z3AVbFgzyoCwhxVe9KSAMGBM11kxTR5JckgY5pF+Zl/urM1c4uMcEYZwta
ZlWg0ryTPxZdJXbQREZZfILoCdlsjarSn8E7B5NZiO4AxHZqkeqpJP4DgJ1Ziy/OOxO3Ij1wFzdr
TjdlAas/1C9vuZi/I6hV29EonQeUsOXRglTlzpTSfURnNTYaOWOd1inuWshOUe/QtKsbGsvsx4OS
YQD+7jRAAEdJIPS6/A4ewxhuBwfhOr9MCCOVOH9ihsMIUymp/U+2mg/VtGxt2/gVDFaQSKtIq6Z9
0LJ7qBQpjnJy4NfYdWjxos6TbeDraB3nu9wvICLWMx+VKw1ivNYvU7Y0tui6qUA5jWlj7YMG8LB5
ce1srpi3UaqEe4mtnnS9HoEkTMBffSTVeDY6nOzNMMGlwy+rbWsaCbw5vWcRSFSngZoTX6Js8vW0
nVb3O9V6jAgFTXmum6T1y7tq9fesngfkV3oMq4ZnDPZlfd5tdTFlWpd3ijafYL+9aim3K62+GqnC
laHqL2y4SgjkJoKezkrh68CTYrC/7LbaAtK4pzON2QpihVdNdcjkuieO+mF4xgM2+vvkgfLIPNjj
nbsfzOwSBvVVu/e6RC7LVoBGzUCWXikSYUD3YeUlODayaHPUoH0dEhM3VW0dwToeSoCognufafCe
+VM78hHCmuJbA21eZ1YwAFy/uV55ot0IssQCwd6gb8K+hMI5kHFVi/AROCvwGB7Zt2SCpfSof2hv
gKUXCPFgqqfEHFLUMvfMy4G65ttSVSfcZxvi2q+FXTzlykIZ6H71LvOAZZzevQnyGl579Dwz5XSN
GcJN5JjQK4Ux4IyrAF2Y5mGwyaltuI4hf7A1hjJFYf1ztQEMAw4I7N4oF0WWj8UDDyiJZ7/7WNYW
LH2SEdPcO16zr/r6LSD9syrChRjvpMofHduIe2QyEA6LOlppmFyt6WxW7wY8CLk13a9rnUgaQL6K
ecADKCerizWDnmpiACTgL+4vmDzhHCNuGL1xnD3/fWz7Oq1HdL3dEQkLnTY90V1I3QEmlB5KQY2R
3lAK1HiNgN+I2YN83oxR0/uoCEbwJpTfwyzdZm+GjeU21QDZgRnvzXRMFouRfPizGc+uONVkdQ6L
7804l/6wsVyjjSETzU6KkXmnaL2EaBT7ySLn73BtbdD3oEnfYd43iQnBwI07Bk1G4M6jBsYoic/r
tG/JdliGFEl4JqzypF3UkKJsXgnACPt2dPbBUnxf9HT0Ibgf1gLdvT5ooCfkYP0kkXuTF4d14SEj
WqAlYKrE0Aacu3vLC8vGt0HWpYCNaAdSv+groUQyv9sQWMimYU39qvA3UFrYmzZcq8EI83q+Q3UT
4+LaoS57gepqG821+Vi0wYp0jm+Xkn/4BgnQxiApZ0GM2v9uVvnJhOtspKeeR9biavi8snfmQxpj
Wimg/WSCOrR/hOFLVo+GfqA6uIe2AN+6xPSAPARhfOnt/YxAdRC1/iVZ1+ImhEwElhkVmglGfLOU
h75pvudd9z7J4M6Tdux50D5BxsLW9sktrG+qrF/mAEtMNccYoMv7JHDxLmB3iZg7ZXODluiguhe8
2V1HeZPMHLfo1Hl1as9dGXssX7cYQPcQagiQjjNWRe4ydaEhFx1xMT4E3XhcymKHH/cmAfk793pL
mNCRb0FTr6Gf46pxzOFrgoYENAUCL5WNuavUuGcz+1BruynaIu7PxdrU8hA1OMoV1L+5iVtiNGDH
Cd8odHsSZcyfs+EfTVFs5zOYkNYHUiNfWlrgU4xVfXfhkzdPRlzpfNf26FX7E1x9hxpjEORI6PiJ
U6XRk2fDa20j3uEHnkvpGS2m4TDNuDnJCvEY4skjR7fc6la08LvmpMfpcwHWFBcTIpcVpAI+2oH/
1HC0f7xSJ1MBJTZvOY7VV8BMkDrqvWXzrBqxHwJQ7+Yp0jOq4e5VmQFaqcbJQOrOsUOGvo8ae96O
wbtV3dsG2Y4lxHFAMNIFlA+GYrs4n1bhQfIagL63Jngu7TaqCBD5c5cF49aFr4hi9v+j6DyWXDWi
MPxEVBEb2AqEsjQ5baiZ8R1ybFLz9P60tMv2tSToPuePgbeUZ81UTwuHGHm6i+C/Ta+p6cmoBppN
Ki/IHKqUwXyzwY8s8BKzDp3OjxoMiZP97fQeqHcSNhYnfJ6HhWNsEl38tNkowlG5O1NchSdYR7da
Ul5GLCWbQv5nV37A+ldu+tX+L807jhc6xjT7e3FB1N3pt/LjYDJ+1uaVQe47Nddw5hAS5BmZra6H
dKP8TFZMvNLyBhOxKctb42TfSix7bU43yuoQRnFEOMvz4ixXW4kDEPVnkqqGWCdjp9n8n5kt7UiW
uWn6bJM5ZPgTB/TsLd6Lk6m9wgyTFYSrZtreQJuasdHMBWqmqf9ofDMA4yUuBXBOLN8pGWt5/OVn
2cEaxothm99L7r/a8izqp9m6AJRFcvHeU73mUXXL88j33HWNGXR984xlOzAH843r8mGsSLct9J9O
Va/WBN5ZOv9qBj9OofnLJaekadfNlIyXXMuAX5qQ3fBmZs6j0CeePJKoYCvajdFmYTWsYQIUl3NK
1pWxbc2P2BIbxxhCU0JnC1yYpvY0NlooZP0k23JXL99wflElLb65vaF+RsnLy2PIAbGtkOtldf4z
CbBNQuoHLjWb18J6M0jioogq4o7hpgf056Su2p7xobIPpZuxrSvUJ8TXCH8/8HY30g3vPV4aOZSD
9mHwy/rzGOR5vhmgJzp3vDSaFlYs+NnYHQxL7QYoHZBSfq8fSTlR3b2ljbUts+ovpugRDD/A9LK3
CIFhbjn5bCiTOMzzFBEyr2v605DUj3bCPZFHNu8wjPWp1OtAKf9Qa5ztrfSADvBjQUK0vQosSztk
uvcA/bzph3mjxa0etEv5H6/5qUjlsTP+UrPbjiVu3DwJxsV8azxY4wW3Rjou4bA2GHtmj1M3u/WT
eBLj8EVD2hKA+n4MtvGYkAhDf2Lx2A6QZV6zF+sqQqNX9VZ25Px4yDvN2IiazvheaDHPlpIkr+Sp
7jmYU2cnXe2iVpUFnQWMzNl+MIffOu//61y4IjPM2hmqypwDlcUMsWKjStAqAuVpA/UY83l6vPJf
rs0RqB9htz+mITapeaMJlMjTs8q+au9ftny4sQeije7Qvja5HYxz+thUrwli4pzfkoK8TbIaGw83
pcF3VFhir9aRurRiK/1Piy6erJYXn3ueXDI+0HKca+cap7+uSVysq59GhK3AHPnKNWKnt3Z+t8xt
scYv+oLAR+yEaDnkaWjU7SqY5VMyny0Vv+RV+aviZOcZLeP3cNZk7QW1Nv7EersxudXKYtgK+bra
vF72L9NhYIMae3H/oI0u/48oo+cPDzmoHH9MXQRJ0W3logIRN4Hs7WNZA28N8jqj+2BMBQBKZtDb
j3G1meAs/ms5abBmWE6kJPlPsXiIc8Jm7onCubMd5urGUqG1jzYxcrNdbEZjDXzE1h5mOuNSS1al
tN6arkE3PIkyA87VozcsNcFY/xbajLrYuyzFsFkZV6RtRlzGQQY1GlcqoM8hcLurm73TD7CvvHJL
hk+EDwGMO77WljpaU7LRnU9n7d5LLnG3xX5Sr0Hs7BczZnV/tBLj1CbdvsDPVzjxxkuu86Dzun+v
+Yupeox+RWhoeEvc4pQaWoiWNHDAm5OCbrykD7hynzlgos6zd7EwowmU1WvU2U989iwG0wGWo0tP
DQHLE3HW4C8Hdx121QC2lfPbKfaUZQs0EApvuFTVh8sPQUJtrogdGpHs4s8tH9bEeahzfkNXBmJ9
n0hK0aq/Gl2vatNg8fVwKh5nkBGIvs3Sjzuz/CQzhIv/aSn/zOq4Gq9eWkeDYQfdSJlBc8AteR3p
l0SwyQT2R4fmRviPCUNN3RIu5zw7HNjufV1YfR57fzdryWkddYa4D3utwrIZom4eto6i53z+Adnf
oUy78Le30+gG2gwe3ZoXlRWbNbEYlRSs1VJv2xlQRnzYpCJBaMBKQBTQZmwl585kTLLil8X1dgo4
0iJ13OHwNpmma/em0jfD/iv4C2F50NvGh2uQIzXVhwGI2QfaEZO/LWoR5gSJw2fxS8DyEBMudpUm
t301RR29ce3ohh2HDI5NszOCrn4zOF87dzr2XkK91VvJ5e8vHArWXrYVrcG8lwXoQuf/G5Z4P5nT
J5A8UbIOt/W97rA9mQu9zHJ+saT2FDOw3u07D3BO+SbrOD/W5stXLIh1RqWlxe3L7ZaCGZcJlGNS
c3jdvYM4WOWCSTwreIMaY1PY7R36OiYQFj1E9uotJ0OVJwtawkkH+Lhx40MIWTnaMpWHFgTE4vkH
MiIjcq20oNOrTxpMiWZQsbVtJjDwxPvpPLaR5GPtG2It0qhJRhl6+rLPCv11zEkAL+cwd8XeK4LR
waMg6aZS7tZOtQdaxT8pc9yAzUZJv57KSu7MRl5NV71XlYx6Ap660d/ANPMYlTCrTr5LVu9bmFXo
Ot1dDpZuZmMNzVEAkPe3piYEKpmeSU77YfnVd2nn7cCJg8Ivr04hO96aIdsS6Is+rHwp6JfvbW87
5sBZlA6JRL8ACEb9QE3j7G9H1uq0GQ82NgtPZi8kwz0Qanjt8/rH7dL/Zt9/Ftb4mSfV7j6l5V3D
AWjuBkoG19rbrpMdjkSNbcqhe2INefA89zGXOGF4mmSWTJHXOyROgYJK1dy4VJ5NBoW6LTZ6Bllt
WpHHX7uDYNB99O3mdSSwLa+7wDLAWzNu5MneCWM6icIOG8PhyrKf6859m+w5arGldE67xyoTqsUK
x7IpgsW0DuX9MXQWKLgkIP8scIgfSzSqNqv7s9Y4KljSD13+Oel/NfoPT8cBY88BuXKd8LYVmMA8
sgeXEvVAjaW3IhofPUU7XFutHiL64pzN7N8Bo/lj0Mfv2Ye2avpP29WSreux9Qgn7Y5LFcMCWw53
k30hoY0y8IzBaeKsc8Y+Mmmb2gyCpEqdD4IMZrqVWk/8smm8FToZbqNv3dlCVmDOKCmfDTdG4cC7
hHjZ+UJwMt70kgdarwFluZ46ZCqEtS30jjbaybHxomJ+pvh22ScOFlNZIJ+wY2735P6Ap6P/n2+Y
kBmVI3h2EUWkUjhRF6c/aBCOI4uw4jcIp4Ta70XvzxMRe75pRLFXZYHtqJkw1YaKGcOC9s77h75D
YyeyZ0treegJR2fCBdluk2wMJ47bXexboFqUedKdhtyGwM6wMCt5c+hE+ZgmtefbfJ0GJj8TTmwh
rH1b2WWgUiBTJ2Y+gdDvgjU1D6ptBDL68RViy9nIpcWpUaLfMIyAr8Pa2JYKEgsjq7RImu9XQEEu
dfhlcVmV+2cBFXHUhA66yVmOn4uxRoue7+yC1GsbVq82Tp7NdyHdaGnsE7lcZ6PQD8maiKA3zd/O
WD6UAujvtcjDg6sTK83g1B20nmtbwrp1Q/1mSeaDPpsOdmMqfmtFhxLaCC92oVU6lqqMGBAAJNcw
fvC43MqpeCncniEUT1uTRAjvYbycrbG4XI0g4L4bPw2T0kB5h01XmodGkMk1ArXlLcxCuYLSyAkv
tR473a7VigYhhm5dZxMM0rSQIEnXY7nUzZ0LzsLaV/1JCkT4oSxJqV3sRlkl7EDCPsZt9yoSb1eZ
yoUrTx4m1823sjKvxgxT0k37dEhzrt1i35ZrsHTzY9qR8zfAS0K9hlwkQebpR8cWr2ZiP1JD+TXF
g/vqiGYDpeXuWjIdFyGcECxqYSzmZErb+OrehYQjjBsdPnoZDm1HeUUPBswsNw3YCpUtglmvnmhr
267LzBdgvhO47QBgg4+YMYGEk0OCC3Ih8glzh+fQdj69ZI1yTUD8YIxesiG0tDkQw7hzeiRAvRN3
YVWaj6phChOO+uRHzDZTU7r/dZp3MtWAFgF8P7EZPZFhVtwP0m7/sUeEw4iFmcg/5ZO1U6+Hvm6v
gnzHVHnpRUwiqjXveWmsn9U0r3m37Pj0YdkZb9hcLomXjhyBuJryaSZJwhuhvozUpqhanpzSPiZO
+pEb6a0T8VfBMDUs+qtZEVkpGfQT6z90xxdeQSamTKGvo4GpmubXqho2npo/7Ri2VM/Vk2i9M7bJ
q0C+Ipgk8WyG/XC/tlDd1/30QFzizcEbPXrLtlq4MF156hxxFH2FKWcA5HZCzawuhtuHazfui7Q8
jX178TJzP9T9Ee9AuKYQKZo3PBdr8yKlBlgdf+nzSvPKwibhq/y9nseDuWgfbeU85DPPQm37e5fP
GfvENS7W++rHu3it3wsjibr1D6o+yltr11otnnQ35Mg6GPjSczWfzZyYOj+rmVpYDYXa9fr0vGbi
QD3sKe/zT1OfLwA1+O31lHWhpqAhZTZq1sPkk+mi9Kcp0R/L3DnXyfCCds/emNpyG1glcEPti0T7
56ZEVY7JQCeRusZ9figLqmMUTt3Vjd8J33upXPYjf7DOXmc8Nzmcc+GbLLyU4unCvsyu9pwRARR0
2sz4T8a63w4305hfUPpdE6M46WN8MAz9ILv+cR6HY4pMaSP6+d9YFIA6lTey4xUvKnUHUtlBBlNO
vyH27rjJ+KlXGjE1efNH2BpZvKt2VJLsmtz6m3MiWeFm31Ar7Fyr+Gpj4QUEgJwNw9rG6XAxaNvb
WpP8z7zbtDiDuPXWAi62eGnaEVJwtqaDTyD1XIuIyl2aWJ3qOCsqq1dt/mQIDwxTcJAM1HZU5Wno
nYuqOsQZDVoWLZ/fsklFxeSd4rV7ykDK9PFsCAWZAxM1djtZv/nTJ3y9YfUbGkZFyviSkJzs0hbW
FwHl0ry98WHOmMta9+Bq3tbP1TElDCx3eyQ2NS6qTONvkFQ7J1uzMoOZAUO1a9CBYWjG9X79FhWb
gLzoq30qiYW/6z8WVEjmuL4O5ki5XHOmcfRJt8WxT33kNH3g5cD8Oc+mzQM2OPyALntB7EE4V1X9
1C5ihz4LPrrfEttyWhLtQ5VppJUMWa046f5wIffzxdDnR1GJaeO5w3/dnH0sIn5mnRhIoZC0eQ9F
KOsRUZXgzG0QA/S2dtYSRK4zU9R6J3NjlCpmmt70htpvMx24G/XiFfiTZYGAcWx8yU0V3BO69WbX
8ternDPRINEE7xnIdE5Cp7WwEhMfL9i125R711rOC7QSqKu3yUaYDXDW2zhMYWNC0zOmBsKNt4nT
RjLLLlqcJrsMHLc159dMV3tXDk1gWO1HNfWPcZJHwpuOvtV/l0L8Es3s7Mb7WONBl7QrhE1mLxz2
jvWQxLW5sZP7fTghMZzK9abTUrkxQQJOazu8+kK7ShfwzuwvSwyhVVrdR20IJrdMHh1v2gvHvJLZ
8BvfabTW0fMgdZeHZFynoJuROMaaGVEzdR/DsF74RGKEhiRhwo7dHz+xX6yFfPOV30FuDDmyhGo7
awA46F0IpDrb5UzEOvvHtCZ30nn+BpXPID/9wNaMi5FNQPKdvhCeVCykRwxltmuZ/feuY9zgeb+t
tQUOSPXQzkpctnDraTWgj0aqVaRFpGev1L0FcbdEfa4efXlXzPTKebL8brck66ulN4gb05WHfnmD
DTqRxHPRlX+elACNZyEt9OR58uRRc2uoZZ1t2QDoyrzkp0pYKurp3lwdb1dr4fcXy0dKDGySMSFY
JdvqMmRhAdJLISnvoEVGpsnllelEQa8EgBSV908R+tGhwGQ+9pH78Sda47nLDGbovnGBt4Z3APut
lRqoh2UJyECmhja8t14pN7FParBWdw9GabM8xf5Otwc38Nx6q+tVJPS2JV2bo8RaQmXlrIqF9qYl
997MRhItXvlgO5VR/couvRUrcKubiKfG8HepcF8S2e6YeNAujhetH3amU2ShKlv2dh620pz2vaqu
UptfjdG4rVP86E/GbRYZt8by6nRqb6X+g2J9gxG8ljEIoue2oW7V295JrqXRhzrLgyS4siO5Re+J
4kWyakhEduRCa8a405FDAVd8lEUfOmtxv622c1UcF02P5sF6EF6ydxIRxXl1aMfh7ODJdWhtZqFE
0stL/lPG6dG2xyfZzIjSvZ5WDO8GoHcyJ1TlXmHAZEvedbuboiqeUTH3V/KI69Bt3f/Sqr/0Lbdw
W3QFLL76t4ryUKW5FoFbvs5djIYsFR/WwrEL7uzGeRzod3DR98YHO7X07ehKh60SiVJT6x/l/Yrn
PHtMW3kteos4HjEic1EI8C0TgqKYmgVekGWhqtf3ps0PDtSL3lB3pepmN2NM2pijdrTlcLXthlhh
6C2z3WlJ9ZtZ2kfW8+/fZfYiA3gvOI+1+KB8l1FyUTzR07LNOv/WtOCxvElBZ0oD9ZV+ni3j39hk
hB3bZg0gIP/LoI6KTF7KvPrJXdgpvfGu2mTtnDuuMVrJi2Nmj2WauUE82uV2EvGuctqzZ5ZXj9/D
ZkQIOYbD2iG9oB4PxCGcx6Z990p+mtw+y8SOciV+7Ur7t0C+jxydoM7w/bw6M4fAQHtgWpKBpaeX
ioMfRc2LzSK+5c/7Lab1zJq2ZwULDX94MlMTAci4mx2bi1xGLv/7qyKKGfG8rxCI2O5h5HRwJNqA
IUU9NSYojZY3QCMaBtqD8PIHixwfU1fRjHfQGX34mRgSViL4ZMjNxpuzrgc3Xx/NWu2MTkSLtV5J
daaMM4nImglRuwK+D2CdSVptVs875N5IEheFIm6J6HPsjgn500Tk7NdYPOpCnYgY/kFnAoSbEV0U
V/MOnGnvx9WZUxQwOTfAcZ2SUVWt13JIz5Yoj6Yun2ePqXHtZFC7gO5q9U69n8XBCJZ9RCB5R3Am
ZDbdctbivNt5loZK+q4N6dMGdTPSbW8lSDzFIqDPZpRmFZYD62vSrEPlQUYM9BQNaJCZ27ZFi+h4
mCIts97mjJq/VLs4s6DHCDmKrBIuta6ixtKDnNOU2W6yiljEpc6WQC7NV1/MkfCnc4ltbmPXBcAP
/7SPvLawJfSLTgO3Wv7uaoZWg/Bxuq88KY6D7QSLzC6Fco9TwmVlDB/x2j+NKttptbFzc0SD9Rw5
svoaYpcTcBrPKWU9Czqi/C4NVkuoLesLmSk7nnSBNoYzBgUt8gyg2vlYjgLyvz+RHUAk2uu6IJbJ
5yH0u/pmFZkP6GIc9Xo8JqK8Toa77QBnZkfD2rFsMouQcsNfI+kO5maOE0Yg81uChrWm2iGL3M5w
XOFqo56RqP3GSg/Tunzi41ZwcXxpQve+KwiMwtduyhz2BS9W3b8ZfXWDM5xCoa9vbOJRG5PxCrIr
6/pZVMshVfFpcUBT4+UweXfe2Lng5ri2g3+WpNMt953XcLb9kr+vytz7RnfqMw/xB8o40W0T+L8p
K66l/E86gFoj8VBcNV3FAd1vSfQ+L4YX1lqyA6wIE5dyYkAdN7+fYgZveirIzqU8Akki7j+nYgN2
tW1T0vcmkWgvFrHMnnYtu4lNBJ2HhVRU6dMRoIF7H+VBOgdemYZe1zMPd+x4XdhZMz/JSwn91JFZ
6Oj87cnj6lKHtshDH8fPdN+J8NZkfvKe9TG7Rk9Y1ldVZD9+5d+Wxhs3yRgHPXSWsJyX0XO/nS75
Z8scsjYJfBK/1q4lftk4YIAiXL46OCUqVu0FbdXPWOrnkqAoKzPPpIEDjZWv7gxONjKy1KI56cn8
2mXcIY1ZnLSh3eJ0CmrOlHj9p3vVo8q8YKjVU1q5mAbUS9nCyMT9y2qoLTof2GIy6GeGpJJO3nbK
DtXEjdvhtPL9PZbzU7/0hykxX+LqMwOG7Sz1bynovDNjNkvKqEZVRoNPIn1cdHyCutuUrrYrnfLm
IcnsAJDLyt2pbIryYdmWmnHrcZQSrIUvwPcis1z/Bs8htdYf6i0sOUoKpH0MCbRk8DvWlI/4lAjX
iIEkIsZhJOCiv2jQEzO70J2+bs3ppavd7dS59Fv+xmV7rNJ5n5Xlh2zQxequH2jDd9HeNQU6t2nG
D81ZYvo7Ck+BTGTQA/ymSR70Cg8YKmOO+01lpqHyQVmm8nN13Is7aiHQ3XaZFYrFO8eZ/SYm2Oli
YXWA/O/G/kFPiWRzRKR3zqHgK6f3gv0RNS2sZgot243eub8rjkdKL5rWebHujH3nS35wgm6FeGgt
nWAQQuI676IRuqZhqGDCiAfvJxmoFbzbMSuPHsqcM4Y1osY+NM3QcSURcu1jbiyPCOg3Zs3RPvw6
8EF5M6w005jPQ0nXorG8Wup5TjwiYmdKvmJNndym34o4+VqVui5eycrGHMfD6U7zxugB/BVLRys2
eQ+UPPcMAzgK2jTKSyNc7BWzXxNpZnr224UDEKFSEfvbbNTAi8tDLekrl9O2m+eHSuSPaRMfx0rt
Uj7J7AnwYgGl25onukKTUHER9E7lMno1/PfWSFd3pwK47AZnEXIV/1bkVCC5eRfNqQDtdk4jkINs
RvB0WSOxlxFC+K+1bjV+VxIuE9vdjBqdOYiyAyfJwTRzfiC6Itb8M/f1L1SeAsCNCMuDEHw8p/is
vT85GnvQvg9RFIfBNN4RUIeZDw1sTFe/QUvLho8Q5S3t5KGculOZWQ+d3064tupwdbNHmZMwQdDe
ViErGaz+NeOWA6fBUrUMD7B127TXjonCzWen22F8NxYFd52GUpMzgIP9Jw0VOjXz3loeS+SjlDgf
59J8X5T7thZYci0+jF5sPd4QRlYAIzhnu3ksyef1fJLocVUyjqPHQB7AL39K9fyh7IdtXXCJLgD/
LOnXuaoie+kOqZsQfQwN6Hb5GXVZUJXz09oPYB7VsTGxH03dgQbWfT4aQW1kl6ZlArXH+CgMbZtL
cwzaZISfS6DE8BnNdcd3aYifPjFe/AE2TfgviZV+q7SC0sminsHCtQxkoG7krstBw0Voutqhxo9m
whwNK/kFnEc7eMaT05vTZnDrR1o+NqJZ9rndB/Zs4cKUWMqAdr3xWxbYbhuQxHLh7So41dgBOycL
9Me4RbixjPxBzaEbmogPd2N9hDMov4aVvWCxT9IjBitu7HMn5KPhjif2t7PjxruVYmzbRtdYQC3V
1S4HDM00N3C16eYu0MfZxB9A8qOH4Ml0j6mkTDHlDUzNTZXxzzo2fAsutrm8rBBZnbci10HiWltz
1LX6tvVbRCptfeXdPnZVV23NIn1XlontJtvrtURzbz0pNHcogZan3gYZTFptO3r1yUkVvKYgfG1q
bt6QVjf0S4eCdu+0Ezutax9Q9l2xM/xpufzucrvm9VFwn1V3zvXiamues6v66hKL4rm2uj9T4m9y
qtNo2hekUQxNqXrolXnECuzydDahb2VPWtwfVGcg8nDmExND2Ar336CZBFRqNQgz80eFMGbTrPJV
K7xjpcYPFILpRiYeahuVXUtdBZMGiQHg+JLphnGngD+A3KJU6Yd+FZdKTVtgfa5dJ0a/zBZgNsl3
Q4eS7eQEDukojfEO2YCxEplKi1nOGLW/CR2OayxlWKzOv7HTzlWZ/4yT9WrK9NXEebHROokRB1VK
NhQU4LRuHdUjHts8bR6KLrmhfFj2lW38WYX612r6izkZUYZBucIRoc3qS5bZw2p40Qryxy8J6k2K
ZoFgd1M4ZHTauOq0GY2bHTfkHWGBFuz+RhElc/dUlyzjTaPeklleEbHoYF/pW1rErwy99A5xMDpj
ircTzD8d0fI0yzFrjd2wmChZ76vo4B7d+yhsmG/jKkPwi5caJMRk8m0LTJKa+aZiez1Nd2Ntq6Mg
TeanbhgwUVkvnE/JJsXHfJ+RLX3dOwVCAd0EyS91hFUcJloszhYWdmDX0B+Jg1KKmCipgMTTIEHg
pUMuVEaP8R99bDd9UfI2nQsF/FuX0Yh1cZPLfOeM+iWNOb+JB7tNqXlaq7sPIWUPaAUSY6GjkRyf
tGXZxmht7JZ5cvVWhPqqYeduHur7kqNojeDpUMHo63Am/vy8xvIlzY1AAvZsWxcNpgnW4CqURv1c
8VIYO0dzqjDHpbTp1LJftJy+9/KmT+0OvXn+ayTNL4QdhT9m9Yi5mvUnQU2i9kKKfW7F7mHS7R+E
6uSAptBcU9tGKEGeXLP+b1BIEHWAC1KiNjYvkVzNKE8cP+w10ihdJ+c0bngnG646Cofhn+xMexzX
b2eG9KxKrt5RK577pnpOZw1d9vC69uNWgxKcEuRZDuEqHVKPNdG2BnoNls7iw48hO8SYP/j5BMOp
+nfbs74nx9iPjtpjLX00chE0s7XNxcxH8Z8wORBkNV5KnwVfb+aDM7mvCBZ+ap5JlDnI7df2w7Ss
Uz81+1rnXCh97N92fGmkjYsN87zb929FKc4jeXKBV1i0qRTajwuAJpl/eOXR9xZm+jSbXDVe1VyX
dKXHcHpT7XSi9ipUhcANZn2v1ritM0qRdGqjSF83I5mAsnklJ9zgXLsa+EbzIXtadzqvJTBM0j82
CBUTiSyk5TTiDLkuE4jIXWJFzwvJKVIyGVbt3zBn06YQ8VuWZN+2KnC/Trsa/nIjexAmMsrOjBGY
flv/1Gk+qjF/+ui0wdvMQiOjociOuI6HjVt3W7Ttr2K2biZRKw4iCdnWu1iPD3Sk0CXspw5kBlMv
yb0CCsSB0AyKZDwNqfesWvFd69V/rm3Dxdq14mG+m8NscgrI/3pU6/IXl8uz5Wnlg2bM+Je1u/QB
+nlOTCTt0tpqBYSc6yqXPbcnJn3tCy7nSmc/alDmN6el6V/UgnuGM21TDD0IJsVlmkN2Wy0C2SLt
oibr2LZconYP+CoVsQVrCVZkWbdc4EsazG+K4XaZskGdUDGPDeKLyoZ48+sOlGfE6o0KDbeQpITK
oujvrgZimGD+MpYX6ejHQQBIe/0/w9KfISyRB+bDzpB3zJ4hBeMi8sKcI952uwfL665tnvw2eftK
XAMlZGgAQmxF1C8kGa4qC53pWjbPPPN43oFWW72D1Vmtr36xqbgHJFhzCKS4aBhT2xc9QxpZaghb
0tQ648RNIYjv2h5X/bdMPQVoQ/5TDXifPYk7wW77r6mmCCqp5x9uIGeTj7oV5BhdvKVAqDr34ZC6
M4Cb/1Whgt04pnnCp/w6tR1kKt+zo4DyRz4dFWsfhUAH27oY32L/Sy6UlmMSN1wTr0pOZh4lbByM
x3zxzxZlMb5wtnk6PwBX+ZiAlr8sbt7KLP5dpPzF67CEyTg/jSMBqpZFHNaC+Lcbu5OVks484Wuy
0To3uMlF5r45sThJjHp19dZV6pO03QfMIjK0W4Mj3E3YEbEltpkOQTHD003X0rfPmAMxO9RFpOGZ
zGoTzKWQpyoufwtWsirzWoLFUUDC+T22pJrz7Y/hUIwz8rZ6l1rY3iUnJ1kb+Vl6w0cxS9bspjo5
FNRWnnYuWidyC+vsD4CEpoFVZuHdNkfJC+4M3QGR/7VgxoKS2BM0jmut2rsaMbfpwvlDEeDsk2Cd
NxgK57E5oupmf3H/sRZdBk3DPAeMMGf0vXh7maFXKvzT1FCTVQ/IaVWk5zaQkLnAXCTQxtopvw97
hZ1/Jbxxvu5ThTL355brqRsgO0CVGVLK5a+pEOmWiERS21qDqsbeX+dvtptrgaiRpd+NxEPS4NfM
W2ZOcpKxilfbdU7+5+xMmtsE2i38i6hqZthKaLBk2fIYOxvKiR3meebX34fUXeTjM9Ktu0tlIQx0
N93ve85zHnyObHVkHE3TQgRp6ywybbfWTH9XVaheYsV+LPPW6XtOmskEO+D1P5lhoq/y2tp29GPR
PQXJqvMi2l3GgVZW4ySB/9QmabruPeu160mAVfqbMOycMqtfvdbfxtj09nEcWHeanDr4I3eUFdfx
yD5PVxVjlwqSbrOxvNVL6WiZ/tbODSwFjb7SfMSaPRLPlVfx2W0E9faB74bR3He1dLCa7qcb8EeN
JlooWzwNSXjbD8HZLMxfI197fsBgo6B/hGVxAMj50vXynaaCzFDY81gcy/u42oYu4vaGFrwGo1PJ
08eaA9PYmU80DhCFu8/0eB5CKaU6HZwat0BlmTyEQX5MdLpLIr3X7fjcRMlTP7W3sjTbslG96/PB
XSmIgLDZHjWLpmA7fZIrYpJsnC710J3CilpLKXCDqvZWjvOz5zfsufy9HSKUkxX5jPn4WcQCTxQL
PXrvna1S5QJfkGLIA7ErhqNW2LdCAxiH/dVLUpAcMb1dz2Xr0VkIRIcqqFYGux3D5un3UfnHTZLb
Rit3feb1G0VGjGfXVrLK6Pity7G88fjGb4JcK7dywAqShxuiJxtaq0bXA7CWYjqqvHvWLpZZLFvQ
V6zQHm7oEuImp4c42HziRhPYSySmmoSPmUJyOf33f0Cs3jUEPKw1q98CjX+q3SxeW57piKmUW0s4
/XOUTGzLkYJKb1KvfJUhWDETOsC6a5OzEsTRI+1nipOptmt8RI9WSW2HE5y2CgxK8aHGgK1SGXs3
hMw+PFh5ci7p/QjL2E8fcbJtEIRRFkqJ9vWzjUmdJjRRrGiaPR2kYRE0Y66z3Sx/GyMfQzRU9AWR
oAqP2eZrD64mfsQe5zV9MN/Q8RwUo9lqqXixreTAoYPTR0ESizFp1ZteHOWGal4kWm9jSNlXjC4n
q6KQ0QBrhVIWpcRmO1htttE6PrBqT6FYih86erFWouW07kZg6wX2Py9I31qlFLukCd/d3vtIsX45
pREc4t6/FZ3+hDXprGkIkWOE+kEf/tF1Y2ViaFhrkXefs7VZh1HwkLAaa2P4YHpgMbLyoITxcz6y
xU8KysojTrO01Tf65KWUu9tC4FRRqvJniAJebSDkeAaKY1Xy2OeJmoHH9jAwup9KavWOxSEauo7H
MYqMmLU5VfP6oIXGHD3wnX7PpOrNH5Gje+VGSnCi1cVXS71LNtmohDXaUX6Geqx8K/cpBRJBsbvq
0QxXAE5Kn8AoAisx9G/YcTxp5YA40t+oMgVG1S6htarD77hH6Z1RFuhj9dRy+Gvl8jQY5A7mGt4F
D1xACsRvXbo9D71A+Iv0jb/U+9Fnec9HZTRuLJd44sKgh5IO/n3dohkbUuVe1NN3LcF0VNreK4vi
g4v0xaBbtrYkDJUpqERR+bSg3KaFUEuniHRgxLDo9TcacCqHLTu4Ck2wr2xfkNk/Wo12J7rkUHdw
SmnVIesdXyVz/IE5/KaPsZGlEcZ45OmqjZqvS55h76mbvBip/4iPSMHsXIeHoaxIdY1u25hMsFH/
JHLsJdcMBEWwN1o8bgHeLZN2Y2RV2GXYGbA9QBVcqS+5F94ncrodq+Gnq7bPhJr+6rXkd8jnwLfr
Tw68O7ulLgEvSd+biFdFpWMDjZ6bYDyUZbzJKih1hb+HqcHQw/Pp+XsqNpOLkhY4ugB9oLLUhu4p
LJV3L6YShCvfW8W63+yarkTklXWr2tWdIWh+AO0mBZVM340aqNP2FoUsW9eNjEhsjLBi5LgRV37U
hyi/zLexb+nr2d5bV0S3HA5IsHD3gMceKh5cVtm/BaeFlWKGO7ZtKHDHel+G8ZPIqyfDN+jdaLw0
KyFjLi/6ldxADzGS8Cd17gOq6PtSY4DQwT0EZA4OXX+waVyvDKW6KwmDLT17zU5vb2Evalqfs1dd
7lVCk1dmn03z4EeryG+ounaBhpNSNvq1rPcQTdKfKIoOVYnXcWwfG2FYT0BGzlnXf8R9eiq73ym8
FNz9f8LCe6U/+DoxXuqxfeuq8tPICd5TaS8IdnKI9GJ06BYQKFaNVdESz6sk2VOLdL8oeqfnYGvq
yT7KZLECWHqERHAfIjgZ6elrmNtxsKF7LIdjQ/gIbT0FB3r1bGgKIEiL6M4cW6u6M2BqcTpKfpqm
ysctfDeDMt5exufJC5y7eSC6gQ091hXCb/o3el7Zn/Km2qFZGj6pFYxrYDFOulavUBcXqIHzSPQk
ogHoDwDj4uo5LnZNTBmd1uDlO1m6kQkj+w+FMrNIZ5AFNzIS5cs8OBbUbi//9BJXUZvBAAONsqXb
SxMgdtj4a8BzK9epD3BjnElUdoWj+TfT5Bug3jzUvFUQSw8jsRv1WNw1bk9uuRHDPJNaf1NWbJHB
KGH369hpUpKySYD2gDZh3thlVnao7fQ9zPRDpjOlo0Rglo0jwn5L9HLw55DAjO9B1gGPSM66pv8q
aur0Xq7+Ik/mJho5XWQTZxcApiEyHK/YwQIJe3ef/Y7s/OjSFjCH4FZk0ac0lE7vNsN2NJFHayrw
qX6DEOclx3cplPBEX25jIIxrBvVFrzA1JuSZb1356tteGkrTKPjnbcu1RkyZKsEerB/05lPOdgbd
/yuvewGfqM2AptTHcYDRzNnj5fT26TY6gU9T1/SqCNmUrgyqBbyxNrFC/7kDo9CsDBdttu/K3/5w
O+CuVdC90UhbtabkXLmV6U/+bkjNSJC+TIx2MNoRMUrJneqMe1qxq2ErryeaNaKFK49MWXofMxak
rbWp6Guuo3jdLqqyTWqb1arGMzNMu6A2w4Y+hsFDr3ZvWci+JQ3tY2Uqu6GmBWVw9m8NGvRDc0xI
BptaClh3sXNp0Fh1NndsE/TsWUrdlxYj1ZWns/BHz8Nyc1xxIFrImFKIcFAZPyRJcqz0rzyUhRVJ
nQXmNp5hekLjmZj5g3DzjUaj7fJrXfrDZ2td7Bsez5oBmlv2oeQB9QjUsYFfeS7ywgSYZ+YShva/
f/m03rF13bbmqtuO6ykOAvPA5ZtQl64y3d0/MwDBHfsC1YqRqJo3oGHXGF8comEoyKO8HOjLmMma
fgRlnS3k6pUGx40aG9bhY42Av/SPqPodYq1WMoKzQDlqXfLQVgq2iZiTmr4J6vwplExoV+MhHuNz
i/uvqW8qtpKXb2FhDs/zeIfck/oqGqF1VyCGmgJCUGs8eJ37gpr7aOHQv/JG/ma0fjOP1dmSxB5D
t3SKZvu0ttS95Q/vNGY2GsdXV0LbF2O1WQVR9zNqlUecDXeTYaSN9HVYe7deXO98Xd6FyNA4JsEl
yNXAMewAxwMyf+LD6XSzsSNVb9/T3+cM70hYudAemVjH7c3lhzV9LL+7BeU/XzftkzhW8o7kuDY2
oXQ19NbVr0AZb6Ycw8vX+DtCv7vIbL3rW7b5XirFe4XCTVEoq1Dpn6IkvfcohStFsSd+iIbxbQbp
w0UDMVgvbWfvIsNeZS7Nb6+AWVlaaIhPhoWVuB0PBpq60B+3Xk9XMVBAUCRHE5mOPinNFG9ndBpC
k+Tgx+2+laiBdGI35NUOArIT2dqVEbA05WcLLPUqKnBBmu7dzr/Dj7KVmuQei+KVl7MwkufZw32j
VYMx1FTKrJHBwtHPuEvTc1C5nCl+Xn45C7cwzx9WBd0jPG1s/6ItgLOXkXjysJGuzMWlRUuZLYph
gQ66UHM+qNDh6+d0m+yabXTOD8jwr6y7C0NYme0Ds7qytaKC483KtU3jmqRK62dkW1+uLH1efkhL
L2J6eP8sipUJVCbAQLdHVHnqvX6dhchv0LwOGEbDaxTqpVeh/edVaoy/belNQHJXHGyqE1oeQzKT
Hy/fxPQz38zCecJwKwoXkBwZFCTQO2nEh8O48gbkacH77qdnq0joyhqoBX3KJud4iAA8gzioajuM
n8KpY9P8tJqh2OdFCR25z6lvKG1xaqsceVhoYI+xcedevsuFeDZlvtZ0WWRAP832uaeyX/HTE4yX
U6th7NNsOlEjTQ+9vBLMuzT0ZvNf7mUIL6YgDxN0zCrt+6ORiVdTiZ+NWNldvqGF3Fp5ni5s14Jl
ua6nKdRt1C0fmptuK+00An+vXGF6Td+8Pnm2J5IaXapdEoj26n0hbsRrdLA3hey0f4JP7TZ5sp+v
XGdhmMizxQCdXaTZDTkx6Gj633htt6Fj3ZTkCKylB3kj9sWVL85CGIo8WxIsPqWWbnND4Y23hwG3
mx4YVP9rr2Tpgc3Wg0YP0ThXrGrGQ32rbca9dqPcSw+QvLcQ9669lmkUffdaZuuBpGWqkcnshFMb
B6uChj9zYSLqwIoHhY6fRfxgaahnil7v1Gy3l9/Swpj+O8f/WevSYnR9CYwTCVftyU7NnQsfwnbF
Wg6ka89v6c5m64U9wuUaajXdJ81Qb5OAgHB6HH2fv0tmsR+hKWtGcR4sYOoZtcPV5Tubhtl3z3O2
NDRGaLvFoGR7s0NSrYYTAMXXEYWVjmV1d1gbN5cvtFS/+TuV/3mG2EfN3Na4Enbdu+wD7v6eTvTv
8WDuhBNu0tPVEIuFexLTDPjnSsFIvFMegaL3VNoVcUjqc4833oOSWPWouoR/zks+VPb0v7gNfg0g
sPywvocB9tCqPf4r1252nmZvjYoe6+UHsLAI/3fAMnAvOhEkhOAeVzprG7bgQhoFj7uUqPsuj9F2
VLeXL7bw2ZwnLGfy6Bb4eLI94moS3yn5Ud/Vk2snor+Lxn8PG2HOpiENCQP57tRX3Q3g/1C2OLFj
nQmrlHcWOoNt+WFsy/X1Dc1CZUuY0/r5z0tV0Ffj5OcbBhQA2kywy9rUXRm+vw+l8YSi3Klgncq5
fhqbHmcXkRJ2/uvy09T0hVVazBbP0lVFHacpkhLc3aXvbhWQsqWmPFQdCk69UlFwUgMW/TomSuEB
Dze2kNpod1AZxc2oW+3KNYTn5OF0gJd863bUqZw15kgPtv2ZqI1NLa08+12N5yRbK6N+lmrznm0t
/WMtLdey4X1ZivralLD2df0tsPXH0SweCyP8JfUdTrEGtEzjeS8NoVcbxRpfRJ/+sUql25ILsG2o
3yMG0W5sH5Qn3q2XSMK3wPz/gDp2U+cSTUxC2c0azJHWIXW1nzxyxkFYawQW6I9F2GaOHtuOYgWW
Q8/53pZlZSW1WCe5kTtohTeuUvzQ0KFtDDuxtm0U39AHovsADWSHyho5Q6thF7f6H1bmgl9QkbmR
v5A5TU0KZlX01Rrq01sLrsr1/INdgbEO/SdJoRvgYQ42uvd+rE+B1EMJGz/TrnjxC0T7Cg43wPMf
/hC/9AmmEinOxK4qgpveI0oVOTT0jIYSIwYqPYTnEiZy41iJFK3TJnuQ1Ox5qMjMIvivMeV9YvHh
rb09vdX7VuoIhCBmCQZHCrFGOSQWuFul42yv9c9mAtyHJuh738ky3IyuhCFqPTYunkPAttMTRxmV
B5Qhk+zYBcSbiRIJnanSiQesluKgqMYD3xUct6MJBhHSXq1lSJAsxOpDAD2uPvt2dzLi8aE36nOo
Gz9gt0HXkjGlYhVwUUx0evkY1s0v3VAftLT+IxUueYdy85N5Q8vdlc+V5G6UQVF2fD+rbV4EW6BW
KLtEe4L0cqrlUlpVxBpOcfZrUU6CyMZ7qTXq/qWZfuhlsEXxdW5S40GDPc6GUnV8DxBsSuJBCEs3
l2E0hA3q6qLGvS/BpKFPIin9PUGkWPlJh4YSu08zvNOc4R6bgGAJMm5RNsuPtmvqayiDuzxMMZ1m
v3N6UdCdwd8mJEj7RR46hOmpFL7Co64Xn3pgfYCWpsRdVl96lssAdfPGYRuPcCjhAGLhTuMBSOvM
RNdWht6B/eJBDRFE5kCZi6B4k1skpb31B1X8nVREBI11/mMpp3dmJ5srk24MaNQz1MPHmPm/FjhV
6Mtlh9Yydh3IctqxaMwnL7hEW8TxtTpeDQqmZHsyNOCaxuh5VAWZWDHVwC40HBuRtVN66RvujGSt
NsFbWvmRM1ZmCqutdLoyPZgS0aaBdWtbwa6Re8jHBkqMqFuX8njK3OopaLWpAIn0Yqx3IZSV1B6p
Omr1Z1ylT4WHoyHw9eexZ9dgA34dtegZ4BXcnDH+IZXZu+72r00T0Ywv0Tn3Pp7AwnpMGZK5p9jr
PmGrHhBi3xAcWZb70R/fCeiaRiRR9kp69iPzq0eZtSpkc6fKNOGmFUX24nXfgG+IpfEL+u+4H4V9
DHPvEyXB3QB2Zp12/V3USZhN7QnQMaJq6J6MsT4GOvxCQAXBuiyVR61F39BZ+R6UOmrWkg9y3IBA
yeWy2kjWeNv7qsOSd9S85ibL05dhqLad8hfEjgvDz+9bN31vc2o3qv+pagiMZTX8k9b8w9W7g22i
hVAAOniZoxjd2ajq9xq/vtqhDu2V+q4RuKCJL3DDmLp6VCEwqtHam7T/XfgnDkW9V68YT2Ftb2w8
g4A2kQgjd9nkoFlWQ5N+0l38U9vQpaHZCUexSxBFk3a8CSd/Qjm+IiOQV7hsQRZGww+7ccGCFIA+
FF+tiS/nJRauNznGXpUKHzbyOvqSwJQIr2iPpTIApu9RUzbxLgintGKTp1RJ6W0+4uLWB4CjNkZv
f9MKqPpW62iqRhdGu9Wr6Gx2yZeuVB98aXrGrnbrGsZtgrfAzoKDqOQvDKU3Ih9ooWA6LqH/W1L7
7BFdwyJIhGAzfPgGVU8+gNvBHk8FTN8NLB6ohnm0S2RMWHIJoZCl5peeSwD6XEQSkJu8CC4QCwcC
ql044rIX+W9ZKZ+QYu0bTz0Ekd8BgW34WGClSbUtpVfkbUlOUhsddRk1IqaN1KkY+SXkmpYaWQtz
y+nT9F2o4phPTCzMyd6609O3aIh8Znt5qjF0ry/vBaylrcDsnNNVJIMgUo72YVK+E/0ar6uUr1ti
3PY6J5BKwzlM5hhIQ7r1UVY/gGTlvcuQgoVabyaCugmeODTM90hFyyJ5xVEfvCeJqrgiyqdULj5y
HLLgW4hRKJDKDVl0NyB180rroKELXVkttl4PzVKfv1mw64bROKRlgTRE909yGtwmSfkoSC8AGsDs
1PSNILEqKEO8/Rp/Jhl+ZXobEzhEJq61BxeyzXUTR4kZHxpVcIKqxK09yGfQgD+qQNzCGd2P4HNi
A+qEq+YnM84OJVbp2O1hotUg7oBS2uprmTWHPNW3qoUzoS6zbaRkE3SvOyLnNDeD3p16RX5OJeXc
WpNJTv0YtOKnnmcPAhxUbnzWiXKl6vH9HliI2YvSWvj2PryffTvCTEx9RzIsfHXulf38Quy4ELM9
8NgWeorQgohEotONNVb3I2l53gFkW7HrdsEmWUPrjVfCSbYVB6zzGG4uj8GFhoQQs82wlvkeDHdO
wYZ4SHoFJJ15BN6xqZToDkXog62amHKUFZKwjISBqHsKw2e3evO6+0Gq1wLnGia+vToWu6hkCRhD
/G7Wqmndva88+N6fkm1nJuVOC2hVgSIO8JAf1K8cpxc28/L80SVWUid4j9J9/QZmcptu/S1wQ2hu
u2Q7/MquVKKmF/HfhxR5/pTAr8qlMpVwShJY0vwpaq48/+9HliyU/zyLBJjSmlCl+pRrr2Hy4APs
1sxrJ/Klv3p2ItdNhBvC5NnI1Vtef6jhlaexUP8Rs7qcOWR1KLVoGrDSvgx6tisr5cP3mjdPKlOn
zSy2c/pHS1j25UG6dEa0Z8fwvpJdyR4oECs79ifFuPb28l5a/x79dfsx/nFX5Yqc4vW1hXlpPtqz
ih0OmpLsM163D9eOVWpSGZbJL/bbaOb94d4voxbjZudIUbxN7ORBiREJCMRWvVkKoHbhk+nJD53b
HMpxOIJERu4WtT/iOK6vrBkLRWFhTyWLf06xEga7NBcUycAt1sFqeiIwidd5vLIfWCec6wfm74eR
sGcn1jpxwcWyd4VMrP5AHvGMlPHKJ3Dpp6dp8c9N2DCUkVGwpGls2tumgeH+/4qEFvZ0xX9+uatw
W48u0hjN7Sv2+hRq5HirGYJSgla/9jXulCujc5qr/704CHu2hCqlKgAPwsRI/LVxQNH6MHQrqKmo
iV7R7N2p17JOv18shD1bLHpZpPHQ8rR8KXLisn2wcu1RFvWVtXR6n9/dx2y5aBMg/siUM/SzbII7
ka1Asz0hmdlIKTvty0/r+4qasGdrB8EtaYY5NtuTubCtxWedvYLLd+LwYHfPly+xcB/WbLWAuVVY
lBKyfZAFJ8XTf5IhzD2VJ9VEoXz5Gn+L6t88LGu2RBg9ZBJNQowTNpgaK/Vn0Tf3nh39yRNxbD0P
20P4ywtCqL5UTDL/DmTQcxUnL0YhXutSnGvCV+hDh1fG+8LYsGbLgeIFXVhh8Cdr4DXSf5WgAtxr
Lf+FWWrNFoCUcHUwEXG0H8uDZn8axGJefooLg8GaTf9SbVogzREb4DJ0jEx6adwu3LVV/Urc42/R
q8WV17U0JGarAQdTD9V5RVwzmMkYUGJBttWgvEB+uXIrS89otgikmYlwOMT7JMXbnF/VURhcfkhL
Xz9rPu31JkvEyE+3W/MN9h0i1rUWOPJjv+4cZVWu3UfT2HS/kiuf96Vbma0DReA3SQaIYm9IGw8T
oA6D+fKtLL3v2eSHgxUGUqbEe7veDf4TUaHHBvBWauXrILSuPK+FP9+cTX/JMks56atkT/X+C6ss
B92hvL98AwvjyJzN+iAqbSXUIRYonnwmpWRjq8NjGNvYDizn8iUWGpLCnM1ke1RNWw/yKTg7uwMf
v/Nuipv08H8Qri28BnM2n2HuEzxl1zHSTuzr2+SF+4HK9aE6yQFux8bcjGuZwueqf+EEh94T1dx4
Tk/KKj/hobjynpb+ivnk17Q0yTN2p0LqH7tEtzCvIkJOgWqQTVzpxtvlB/r9blWYs+mjkCOQi9Dm
Oi1OUru+03XiXIJKvQEhuJetoudcMj7qZthuL19x6c5mE6hL5Nrtcz5A5PtE2o8GKbOc7loYK2Zy
pSuzNMhnM6kVOlZSmZuCa3irKuou0Mcr72XhSCWM2QTSxiZComzgIt/R3l0XX5RN+7XYqmvQa78K
98p1FuaSMZtLAKKt0hB6uJeBY03lc/++Sx+SJLry+0vrpjGbSJbwU1LYXY4pv+235g4ANWPbA+vm
5KtJCiqcyEFdf+1+/ioGvtkSGLNpZVFGG4uA56bsyC50vENYr5ot/UBHIf2AB0iSqYOxnkZoux32
+rUW2sKn35hNJCXKVeKDuG5NsyFytQ1mCbPTT5cH88JIM6b//2cjHWpqEoLAjfejkWGmomRkPl/+
5YVpYqj/+ctsnygQoSXca0a4TkqxVstfFIJC45c+7C5fYunRzOZ+nPkCzyKXkDRCMrVPHXQRfJTL
P/533/3dC5/N8zixdbJ/6LNLRLVoivKYTuE5Waac8Ac7VaOdrDx8JkyW/A5RrDMV23jTyZswtjaB
H0zMkf1EoanUN0mtjjZ5SDiWTi6smVjWsPU26tENsdqQRik8SIx9tRtVWhJWEP0AJL/zXVBzMof8
Fekb+KeGrampD6MHXsavBwr5A4jI0N/4veXiOep2Wks2kVVl1Fd19z5q063hJe9Fb55GwMURBWWy
he6asPusZPzhrqa9QZL/SrLsT6EPN1FNBTahQOUDDipzWF7W8NgRBSRPVFeAuAXQFcVaDRVh5UGn
UHGPqMb7dL8ns2oAlEIRVAeS5AuM6rmpjOMoC2yP7R2KwsfKTXbpZGdpdOu5jvsvHLFH346wnxMl
DXSb5ALjbvLN+pWkOTb0xlwem1U2BcxffqcLA0adrauyRURc1FCPoStErEJOV0QGTN///5btueRQ
kuAv9qZGCY+YFSM4ls3j5b97YZbOdYZRY9BdJB5z58K5VQMfFaN2d/mnl74Hc5Eh1FxfZGHBrm3f
bCbBj7TGQXlQ8clcLzIsiDrEXGcoKa1wB/G3Bho+Y0vcKN2z5VTOJNtv+xUZVKJaX5UYqQuLz19R
/z/LmtK3aaInXUbCKOTjTmemFGZApBaVPkIsyyPe27eKJqmL4wn2JxyDDGtl7Ha4JOv4N3lXgGdL
+6aFCjgCTATWUAGJBK+q64BDvAFagZuAB4zekWts6AbJYGMxtqE8+FVbEtpa71U2aUvlZSHgZHW7
qgZp3Mihv67jsnDiTvqjd9YHlDSWAiFulFThpOwNd2oHiatM8OqPepmhXUWrnpT+s9Srj55u/cCH
8ATE4aRFBLYV1a1See9elj9ZdnhU9ZjsWVk/Yy+jqs8XeJWExP0N1g+4pAcmFLhISJjOeKeO+BRa
bfgVqhVK/nGHyHGDiRmcaqNt4xxJjNnsDB8oppyFx1HPCHVsz8AHSB2x3UNuyLs2pzWr+jRs/3qq
CXCP2zUeHZ6k+WKnUBvi4IvAhd8ZrQ2LuCDZVAmt67mB3oeTV0qPMH7I1iBaIg9uMwOdtpRsIDQ4
sUgOALq/OnCfjax+aV1wFsNwnOjDbqDsGg2DmaiS3yDOnqxaPoV9fp9BthJNdKOR9YsvtHira2yD
tfEayvnRaOo7KZJkzBlopAOXBq8uHNn0jobvHmQfFo0xpdbE47YlLZIYjZrl/ppQcGHtkWffcdsk
wFX1croAtk3fhJNd+ovwQ+fKNF4Y8X8n3j8j3vItk3gAy9zRyqU6AW5Br45aqQII+OOP9R32v595
iWEa3nOijjAnUJMm+jEyIHEYLkXGs+9Hm8t/zcK9GrN1FqR26SFEQ9qNz7TNwi2hmwSC2Vd24As/
r8+2sE0kSRhRzIgokr3PxxO+zNWq+sK+VZ/tW5WsbnPwrqjrRnebljQUc/HLzPNDy2i+/HQWXpU+
/f8/ryrz8b23YL73cGt6UNmSU5sSi1SA+za78qX7+0n7Zveiz7arVCyoi4URRe4b6yElqOYt/fTI
yqk32p/S28VnbQ2p7QdynI/odrJPTWl28Z5zBoHW+V3RrsYNTELOhv7u8m0vfMT02QTg1IRbQat5
ZRadTyvzTCgQ9rUfX/r16f//eai4/V0fAXW2rw0SLSiSayf6l2u62zRZ4Z4PBYgbYkWl5HFkuIP5
JlCJT07kH+r0RhlfemiinoQ8DcIdzHQTBlFtxttMvo+yF619iVFEa5K+T9oeRBCsbI0WKNSHwNoG
46vfAlvC/zqSpd0lWIPVYF1lN32X70MNoluc7+CoOIV9rZDw1yfz3Que7a+p53p94XHG1fxoHTfF
CWr7s4j0cxRkP6wJRgrsjhJk/0eWRo28+gQ0lvyQ++beAKM8qNKwLibfmh1KG6uOnjsxOrSBd5lI
LGKXu9CpBWy0Nu62dLDXlVXe1DHEiDYnfcKOq1stAyEfhC9Forxlirja+1iagrNtvSwMQ1MRCOzr
bbdRpmHq8KIcYoS3AIo300FVcq6e66bt/HfPcbbNh1KkV9bkWjStHOyGrXor24bd5LXPYSdla4Ng
GSc1JDzOWix2Su6us2K8NmwXLj5bKF2pYG9icfGRz7YpvQsz3F+ebdN69c1tzV3QeIZAbwisKQ2K
E8V7UNFkgGu3ETqwl9zI3s3l6yz4JMXcAp0ObtdJNhAt7493V97ChuLXHQhw+34rNqlDIXCDNiF/
HV+DW3KOP4JnssDXwfZaP2+hAqTNllMkM0GGOyHbF6F+CLP3mLyxHAlL4mDhXIfC3aq0ny7f7cKX
Z26btls3MAWpgHuStw13L3cklr9e/umFUT+3Svf4SHvPRPabj0cPoMEUyyhHu5jY9ssXWFghtdkK
mY9j0lQyYy1UN0bdgiIcrjyVpT99vhTBCtEsmSEgjdF9ARCCeLn6nARir7oiuXKRpYPK3F5MFFvu
a0ES/7VygCPdSI/mhurett6la/n98kNaesGz1YAEmDhRlUl8nglHJzIj3nmW61z+8b9/6neTcjbd
CRXqYwAOE3Cu2rVaeZfLuhOV/sES7S5Lu6MkfEdLCUaDu6UVJHNlhOCBMsKxNxAPhoIViu+bBfHx
zic8tHP1rduQKaAj2tYBLdWh+6oWobyyleIRzMwUxgzF3hzD12r6LHVj46Itdn+Tbgq8s9u1PlUF
8oHKOj6ZhACg47oPPcobISOkVBCHCrAPl29/6RA4dycnoNwQL0IViW/geuZbVDDSuKL7vta25Y5M
Rj9a0e24crmFVzk3K+dI+EXp95Os52zLpGs9KuqVRoEyzZlvXuTfc+c/uw3T1HRFeBRoUw3QGcJe
cfbzYqcl4xoIz3Yo+7UWE26RIFwgWtYsgs2gfYQA6hN49UcZbowXEeVZoYTG1hc9AAfXqsQRdfvj
8sNeWpfnjufKbzkr9myI+KNOqZKeKrl80nXlrGLSh9/oT+qt/kRcdAIDPHqtmglwpmzSsdhkmbSp
jOHMHmFvtpNAzyRRzq7gGBlwlmLPnSzIRPWwFH6GnvajVP3wymtbWEzU2TYxHK3adqdPoinZAOiC
XSl1n36ALEQpkPlefjoL34z/sjmbVdMWypjtraEHb1+ZD6Ofv+gdqnA5+gFGHOVgdtDK+OXy9aZv
0XfjZbZCpiIwADUj58hqcKkFAdpeBMg+r+69yN1VBDlcvs7SmJ9tnVxZqdq+5/tkacTuQMtJvA8T
hODlX1enn/nuNmaro9xLbtAlTCnXomuo991L0/BihEScal4iczU/EoNM1Ma7zTRiVvT0BbLtnanW
mJWoOAI125mD9RUJFNLtyKFKKVBYh+exr85aR1lRxowvqpGzOpYDtIMkqz92VDwbyGtm/musBSwv
++vy/SwMtb+z+59ZXMm6DYdMsEIYj35718g6BVySA+Qrb31JxTN3jVLHNMC6DtmeQ8QHCR97aQNH
Uv0JytwRR/Cu19770p3M3ntuUvFKAmwnPbm+OmJ2QoDuqyDZ2oZ75dS6sOTNvaGQiFtiL7iXEugf
YOpbSy8eL7+HpZ+efRaRCwvLU/lpr46AxYGmHK4tgwsTfe7/5HdDEl1ohiK/MwUQhr51zGwXWg8G
O7j4ebj2SVjqR819oFoXseGmnAilkS5QVFcneHMno0S1z8DFffgVJ9IdRbN9qjRPspA3PWafII9B
OdVEVmhOW41XBvbSXc+2xCa7fNwB3PVYhmRjWa8VxxcZlT1uxy/JaFbC65O19j/Mfddy5Ea27a8o
9A4dZMJl3jgzD7CFMvSmyRcEm2TDe4+vvwuUdLuIqiZG83RjIjRqNVm7kEizc+9loGuzsjP8Yt/5
GJSjldQ1gAKlkYf9rXshmVsIj0pnfT05frF1LimVAQiV6lRjS6sBlg9uQekGPfqmhBjQANX7r2P8
Yvl8pJxHX58PSo8Tcl6n8HNQnsMp2Cj+j6TunK8//xcT/IPgf/T5FW/VWImw/Ve196OE85IuAkH7
9Wf/augXi8cHC1NrGpzztVTDh0myWNXDYYiunJS/2sOWJMk8gYxmO6FyX5nEDozE5snBu5McYsDN
7FHxt+HjyoP84sq6JD4m7aBMIyS1NnIFdGUnG9MQbPoePDiuuX1eJrqCXlhaZyYdve1QXaa7kFuN
oGxJLucWgwysB0dccfBkEDlLaMIlEkrXsxqnEDoqkKx5FuWmhgpwXonPkyi8dXCT79X2MM0OiiNM
muElFRzgMXpZS9RJZB99RXhTZLFgoNVYwCVG3NfFOEK6VMEWrjJHG5RDWfYboR/srq+hE6uhPN6g
qqrKqTnw+AYyt3sOv+YeVJrZPKvVoZDpNrAG6vqyNIG8Wmtv/WIaL8mclQJnQqDkATeGypUA1cKq
fSgZyM6l/98dAkt6oxoiyw0KLEbIrFgepK3Hflo5BOC2ej67WKKlGzmDnEqF9lnYdimciIJdEpNQ
B9r4gbB411fwde6QNdXxvRqiRAfDvU6H4Gqmi6PkjgQF/UyCI1xbc4u1wmUEuJkOm3fYI4niK5Sp
oJCaBLCm9+Cu05JcxL2ptAQIcgoTjBunAV07LZBvS9g9FISm8FyGOZwvPU0Dv+jBKgNWCi7UVIa0
crTtygH2T4IZqsOVwst7BkSnrojycwUh07CXAqsMNfQ6BPR9ITyOjx4hpOP5PtzqUHALcEjIUe2K
rWILHHAFzmQY9fSPGXRJZQWSj4ICi+YxC66S0fsh1uI3vy4vwSe/HGpQJbkw3mdDih9n971KTQzX
LRHg8sI5/FFhj9HAmQyW5LeZp20q/JRBm+StYiBDjflzr4B/pzDFFYbmOpaC3oiG4UKi4A0FUocj
ots2XQXRtR71ojFLDxDsrI0iUq6HFoyNJkN7rGawtgPfDdLPQ4uZHtkg0DUGEH/fRTl0wmK8ZB7c
RLnwUHjQRezLvNsP6DnoQiLce/AmdglYbg2tt7QRXHVE3WDqAKrldMNSCA7BJI/7cNuASTYrAgij
N3rRVw70A+5oKaM5PEIIv7qFcNQPb2wvIlBYZkOvXtXgWahVkxWw7N1rImo2UlsZgQA1yRgOcRGB
XGrKG+hYCg+qSN6Tmprt0JhdjDUDC00OT6weLb+huIjIJK5s1L/KEMRF9hzI/gSjG3SAOlv62EkH
F14TqAXoAOSaPiTz9dwGl4etnJy/yAKWQH5grKJ2muPNSB9p12wUB+iE7VqX9eyhxvgStt916piX
wBFDDBI4BCSzs+7110fB2Y0MHz2fEEfnJalIJ2Afyzdpjc6tWsEHIo+6CRZFKZyUIPX+dZjzJSXE
WeRJclplzJvPtsbsLdisWuzJd7DyHPAl79dkBs6+BgSZH/LoYfqO4QITtUhB3WEfb5vNXMYGf2pl
Wp09//Hx838//vhRStQ6xMeHgEkEFN6FEE6F9ux/OUTz2z/6eAIrgLoTID/VNzAC9rxDEzUNXNeZ
EyTTpkz5Fg4q+zqSUFa+jInwrdKS24/Y//M6/B//Pb/682JZ//t/8efXvBgrsC6axR//fVm8Z7dN
9f7eHF6K/51/9f/96Odf/PchfK3yGqTJ5U99+iV8/l/xzZfm5dMfrKwJm/G6fa/Gm/e6TZqPAPim
80/+p3/52/vHp9yNxfu/fn/N26yZP80P8+z3v/7KffvX73Su1vzP8ef/9ZcXLyl+7w5M8fDt5e23
l+ztt7v8+4ufn/z2+0vd/Ot3QRX/kDnVuMYUoqjzx/bvf/4F/UMkikxVVVI0mZIZyp7lVRP863dC
/pBUKqHBoUJmQJ73KThFffyN+IcI7TmCFaGyud1Cfv/7S356XT9f329Zm17loLfW+FwJc+RnuYBJ
jKBnQ7ioKJqEj1umkLP6cks12AiL8O3TNbt0PBONCbuzRHO4gAmWdTRKf32B44Cft42TeEsFERnq
yFJQIx7OaR1ioXZE7oOcb4j3/nWgD9jKyZNReCMQjRDGl2helVfEh1g4pDMSPd1lWODiS/I2HoKn
Eh0rbnUGNLzlV+UZDkE3xJAvOwuKg1a9icA+Xblc4B2fjvLRd1lsmpoPziau6LDpzO7aMoFD31vs
re4D56JwiWhgAykaPSEmlRSK9XSCyrb6LL2qWwoxxcRmrmKNr/Dqfhic2F47vz5KC8tRPo65eDJ4
rEhTPCImjIFyq0VPkELLKX/gr9Nes2snNfDQoxHBywBuDe5wyAZ97ZTDSjkdXzD4NC6pKpVVeXl8
D10BT7MEhrJFPLwrUQdg7sxkZnQLQC18Gupr7M4vbTHCm4MRJDWTdBFK9IffNPE+JlCVoGHryFyd
nCYHtESt1OtkUqEHwOi3bqwfqmC02ja8jcbKaik68K0GAQnIRz53E/xmAXsgepCBqC+MGiz8cAGh
PCnxuuv7xM9LWD3jw/wkRUtXRQezSfl9nqI4DYCbKQIxYfJ4PAg1O0hUgOgJgXuY8iRDFg+cPhfl
SfjuNN9DAso9h1uyHsNnxkjFYDDgTx+hXNemutyw+7rFo4ge23EKQF+SXZRSrZo0lWAnUco7VY1h
JZ/AmR26NTeeGB/kvH30JxysEzxYmxqC0W3+QwYuRVSSXaHypyYWriGS/1aqFXCGGQQ/fBEWRSik
10S025a7gyz9YKL3KsjJZpT9xyCCGiG08qXUN0RVuIWex6CXrL8syxxfLu8EXYNo76CFdjrWOwK3
t4BEB7CsoaiQPrW+4gRBedGVgaOk7IEzwalbmH2qQnZNeWNNQvRYJeBIQTEbCt0Jg2F2LOwVNnIz
IP23sgh3vB0duRCpzhWIAFezZ0YNZ2OLRTkxghqCG2ELK5F6RDkL3FkKS3I7LgZAkGTXi6PnDJBL
QkuomzCAiSG+XUI4HcV5Z4DAkwG+z5aBi6l3g3qZZtV7VKWupw0QDMAGUymWF8cA9agVDDiSx5ir
IK4mN8SPdn5GwU2EBH8sVp7BKECrADI8S/Bs1qHOcBWpagAaKrfTvDc9JX2UA2RVDAbBjXzDwfn2
JPC3U4i6T1BxUKDr30BGQewrzQJI04I2gNk3IE6W8eCmNRyVK/jd5TAchpmtDe6X4xf1TQqmupUk
9TbB/9MaZmCj5r9LWvsNPsGwpVTQEob4Pdy/Snj1SEKMwnEKJZKk/j6E7R3xRjsSyFsotg+EwAM4
ayDvH/kWLLcjI4/TtzGROxNSZZCgUqUbEjWPtZIwE6rlMA7rRHjtxTXsW4DzrNKAreSlC0XGjxMG
RxqlHK7xkghjkc9ZEZQ5ykzoAAWIXG/bQiPNd5kOYILTb9bovYsGzp+xZIbTnRAYR4CE/zmWWJYa
xEcmbtDDkBjfYJHUPMnX/oWgQ7f9OzQerOimsho9vYcnn1XEW9GGfP4uOuSbr0+7z4n+n18EDrgq
USkkEpQlE3IqK6CWyMANr7/vvdcGDLevA5zdYjmMJGSkJKKiqYthxVhL0zhlntGYKlD21VXl5pml
2dMGG8xl7LJXvpUeoKNROfXKwy3uAH8+3XFsuhjmCaYn3ojYNQw+DMUOt1A4gZMkyASQ6tmtdSUX
7OOPeJCNUkVkB4SKZAkW9rMC/lGVjyqQPVqz24VD9kCxFS7sfw+BHVrgM4DcZEKayJKVvbhZ+wbn
0jJZ0ZDoKaoiIjGbLyxHqX0SRUTToIZkRHt1C3UYWNk8zdDf7iGHEkG7I2vM1nNjfBzxJDEjQH6G
KiLmEEhxUpDdGs8oTahpGvklxCZXcNjn4zENc0khc5a7eEKchwWFrLpn9Eb3F4qo29R27sIhbVX2
/Px4/oymLCqxGhSkMsGL4TjvdOZoZXZ+D6UUI91z3Cf7xzWZ9UUd4WMGqWi7SFxG6V4+SUg8no6V
5ufz04UXsBX2tvEmMfv71EHrDda9RnetbkJ7dd6c2Qc+xV2slJawQYNcxsdKMWDfaSeXqovCmCMZ
jRFsNXeNQ3ZuZBGR4RKDXQFPvLinE7AFJuAc5oiDSeDLtvFcGCUb3OE/GiM0pauVjWh+hEXG+Sng
IuP0R58W7Z8BCc5JRwLfBxkbOub2cEEf15LLBc/4r1cpMYYrlyiSkz2+HXupD5IaD4jdHWrx8Wae
P4GtWMXjcB28SDjma726ACJz9ba0ADH8FRzrUoGKmsZODjPw27XG77ES6bXQOPC28dsbOI4Ir8qr
t61u5Sdu8EMBQ5wG2j1OhNRTgxkjtqbJQoPRlNyVwT9zXVQ1Oo8C1SiMoxZvW8GpG3UdfMPla+ZZ
zR7muUbqwCZowlYIgLi5OqPPve7jiIvXLXCNTk3YYSUFRnAVfMTz9xBbmOP9ByvozAX10xMu9qU2
9dRhjBAP2Bw66gJ4v7MKDL2CMl/yQ7TJw3QvuO2Gr22IZ5auJmpwP8E60uSTVw1sVsaBzp4PHc/J
4SUGWWwcNsUmdkezugm/QXV/Tff5A9m+WEyayHD5kWWNasqHVuLROaOlWdf0nuQZ2V40ZAPFWSTa
T7Jb25hQdmwj5VSeFHNlFs1juIxK8JTz/oj/fewpR1HrSBCQSWie4T8ACgi0S28hzo7sUic2OgOe
NexSe8Z9HMd7uDqlzlyTNYKyClNQFcC/LN5wDn3GhFHPM6TkuWp2sgghJ+Hm60c8GwOcEo4CC1Ox
fD+f32HF4wx6YHjC9jvPXLW884R/1Of52Bo0chRink9Hg8hibWJSJCCEeFnVP3q6JqtxbkIeB1gk
t0AowfNWxTMESmT7de209OXrUTqz1jTCiKYin1QljNbnRwAnLoQsvg8o+MjRaYE3YsfNCJydEXX+
r0OdfRhOoTkKJX1oJC9eCLSstCyBkbcBAbmDwP3nQGxvvw5x7ubBKMWlA89EEWiRIquCOOCOizcS
udSASdQGtj265lCzWE+Jz2zEn2LN2+bR24fsTdBGcyx4O21nxGVgsjcN565s48Z4/9+cup/iLcYP
Kn0+R7g5/ccxb+LEeQ+N8UN92jfTx69H8sy8+BRsMbXHIQuzYX449HN1cbjx6bcE5ZZUffg6zrnk
5VOgxRRXCeo5WYVAlSlB3gj6whDzCQ8anNxlK9hUTvm4ts+fmYifQs7PfvTiYOwEy+MQISku1yFo
Dor//vVTnYswz0EO9rlGkDwsIgisgqE8XN4FwbviMPyGf6DzdYhzL+g4xOJQjkStS0aCEG3LTKVV
Ye/oQQyysNpxZSM9/zDI3BXCAFReqgk1edFVELMUjLANbZQbjIysGEScu+0xSfwZYjEJOLT9AAuC
t2qRU1f1+Q4afVaewZ6k866FqvwxUeV7m3m7YOxMT43ge9w9VRyHU8Mfqiw08hrqDKDTjz11izzd
oIexMt4faLTFickkias4qlFnUJbwgQbKxIT1ObYvs//hb0BWNPpKr9zWSQ+KBYHHyYIC53wvhWBA
7ZaXcyl7NRWeN7CTbyFLBEV1Ctu5pX5zIXcFWvPQmKxMTRexxdWHCumJaoubtTv/wnvm43hjkqyi
2IBTWqRLSHyaaLWcAexqqEl90EoIbTVDec0D/oKN9wL6qXcwW7HFHsa2MWhasC7bRXFboIymWmo7
1gY4d9/kAVI8hZr6etpQVPegZy3WVlAXFfTC2sSG6yZa/b5872nh5Sh5m0Qbr+EAuiINdO6y++lh
FlOsUsY0r8tSMJI9f6VWuGV75bo3oatvrpcvzpVqmIx6DJNFqHqfJB9yVmoR9zF0EG2zvR/EjC1U
526iR3JNYLJXgKKTm1AwvUm/f70tnLsrMRgGokSoopGDyfp565lE0pGSVYLRfWNOt/fARd+BZmKT
m9JUnNKlZncA+yq2V6fmvKktp+ZR5KW6Vc79RG0HRB5gXluEAorno6sGxcWMLwp7yHmnLfQUWX1b
cVHSE9ArYc9qaSl5pUCgBFF+FRfwKaVTaq4Mylxb+OqrLdMCLrXaUM6DYhNb0Fun20hOv2/Wk4L5
0D+JpFB0DhUVVcmTJAcbj9T4gJgqHxl1bfjXsAbVRTuz+t1az/zsCkWFjOIySNS56/T5ZdcpTVEr
R7RBKO9R84X+XaZORj/JVx4fiDF47Ake3hsGjcs4zQ9eCeOUyNv2Wuri++8buL46fOwfMoH9EILM
gTN6tvcy/2bQ+utRytx+TFEjnpoHVB9fqrx7F6EvZHAgvlZe0XxenQwcnkBjMiGgByxeUSUEPk21
TjD8F76fB49/oxYkeeayG6RETFysq4vGYN/XyW1oIi2Dy2gL4yKCN4Z/SEstLjQBUkntUAkr6oRY
XpF7jxCyJhbkKxQ986o+MrRK8eFXAS9mKFIVdjey/qWV2le5q+pDT0ZZl9pG26OXIRoCE3yr4QVq
TJ047KZwBkfFJNXTHCrwRCCiMUlS99SX2bOWa8VG7FK0LPygs+AnPG6LnGeOF0/3pCxSa/QqsFJy
JpsJLMZ1byTlLVPRu8SPAdDgDZu2q3t99CNQyXjQGgFTB6sOu9ehpTgaqaQ4aIXAqg8S/2iMwQ55
oomH3lzvNLxMrjsxEs2qEkszhZm1HrRiY4GNnrgJOuVWFygAbYFbM2WafMn94R5qjgMkdVFqx3Fp
hxHUjwdPcRN02DqwSEXVFDuRmBmaZ5umki8lP3hSKWThmgnd5iZuikuwFqAVWaNhBMNmGa+7KTPY
uk6KLjbAOI1UhqDy8FKXkTV5gKJxTmoGog4V3ZIUsmKrLNEeJA8OCeC2mTyPrkR1fEoY9N+DHF+o
DvOXqGsvq9Tbh5Ms6UMnJVcCCbrEkESpl2HkmfAGWC3gpzjwGqSBI3NMxNGEznZkQJgN/sNQTNp6
2ahuoD6Nwr7UtBCADxkK4JUX3PEU0pZlMmiGos5NHl8ekSMBmwakFDG9Li43UBt577rwPY2gKx3X
mgi6bWPDEHEny5PvpvEAKoD8llfRq68ON4M0jg7gdtBlh970kIgzHE4d9aaEr9I4oukZCsB8RUF2
D9N1q5thkhkPXBxshiSVbi2h/yCrxSOakwD5SRfQaLkF2cm3wa8XXH8obkFY+RYP2YUaZReKIAEL
KouDXpQUQtQMwMi0DLip4Bqlc7m/qv3uW5mqF77km7Lg3cLz7HvCgRIM5RozFv2+vGDXaR7BvKIY
9IYUJeZCJNuxLO162j/QQLtiLHxBFxD6Jw0UYZqEQB5l9sCOuwuFwn1xIFgfxRCh5lDR24jLj2k6
vAxsuKJy3Vp55R8GsX1BCgqx035C2R+9NZRBIwNq6UbqiXdqEbpahUXQRfDlHUbtIcjVy0iBM88Y
+abfqI9F3qElm/cGiwtgZrUmNtgoBbooyaIeDhyAc3loLF/DBavLpOwqy95whx2vE8xIs5Wm5ypC
RKhPYiUoeMxkihqLS6lnJBUUzeO0vww6aSMrWF7ReJOBJW8EtD8AcHvRN/xmkAPZTLVm0ymVjf3c
06VMuaxH+SlOfHSKI3DKFemOjx269FJ3kc/2s4kMb4GqesvF3A1GD5oXWPKwbL+UZG+LD7kgHlQx
Au8lxuwDbQn1G+hMxz7cWLPMQTkToE8SOaBZXOVwRC7V2K2Gzqkrcgim6Icgx4dQbTAJ0h64qFR4
oRzaC1RLH1jkoyhTo8usNQyNF0jMV/A/NNQMemiUQSCG13xLPZ/Dd0V+FQpIG1NB3sdBhkZlXMG0
Nq6IrvHpIkGl7SBmJYfN9OxnN+4HCGKTgd6kknfb+RPAGN5lX8gQB2rvYkJbQ05BnxK7ahsPpcP7
6aUK2rdKGa5FrXyK5Doyq765LfzclcJxNwlhbwNEU5h+C/Q4IsjQrFUf0qlKdJC3HdFP7DatAKcc
I6tm/FYJ+4vUiy6gtrYvA7pRp2BPuxgdbWRzh1xgF3QiGzVR97HqQRsENSqJPaa9BrwnCLXbKQNd
nQgAhUolxFsnWOOqRYfOLcX2L9W9YFIKZK0QASUaZJj63Zj8oKTxUV9pH4VGRuMsp6pdzvx48Kng
PWBHAfmhzebSXVO+VD5p9Jo2I7SjhchlyZhsPV/O0D5WJUsr/d6KivJF8etoUzXitReKl6nGHYnX
Wy+trNEvE0PrJurWqtQC5x13wC3UJYRmIeISV9X9IOJw0QmN/AMsTCSdk/w7DiN9Kumjp2n7qlCd
VJmoXldsdosZYLRdPwX9CF+TxEpazU6a8U3QCDys5UtZSyZdk6arslKtcRJlHc3pBDekzPXGyCZQ
3dP9BhgDaC3pbQg784loV13qIxurKVZyNF7JEZm1A57h0V3iGw83FUDnOsSInoaEu74CnYIk0B56
1mxjD0hmmrcisBDJdZ9XsAAvc3gRtLD/iXJDUwD9iDi09ESZvPiY3TuoXmYU5QylgPU4ZFaIhMVZ
gch+gL9EZWRTT27H3qvMWuOePnbyNhtwP4GZB3QhPKDQ1Ui7LSXUpBWvcbRmCh9pnXk2vPumDauG
0ElptRlh40Ll7D1k/VtR+VuBZA9JEm+ldnBbv93HMhRReXbJ6gkDAwaknvclMAg+jM83wEDP80vM
jIblTig2z2qXSjugoRULBhjYT0IfVjHVMNyGwVgcyiGCIrcoNCbPgDYhan0vN9WVLAbjY848rosy
6ihcxsqnIDxaX6dsc3L5KWNDr0mEHjxWL94wehGfk88pyApfhJbi3OV3MhtpiK1sMTLu12FOyg9z
GLBwCLpbjLMPAMBRtUZL+qSaUE40MOzw2CMWRLbWks+TW/UixqIiNMotgQYnYswa9LhTO5D538/2
z/1uDYe2oPciuVzEWtSGQjgbDagvAJMFGYDxIrZyA8e6ke899NJDM7xdA4idFkUXERelosIHMzHs
P15UuIGomInbCW6CvhFt124k558OWAwqcSaiRrG4kfidCEgN0mw8HbEBDlI2vb/1HcWh9kyIGaG5
UeK6r389RxZ6oX8NqkRQGOEiLosfMiBHk6TopwRbjQrcXYESthAZuAK7Slvr7VQbE4HFNqkv+pzo
Qr1Ccj7tM8+jexR6nr9HoUONpiISc1idGNDev0pMzyy3MJYF5mSm30e7bAu9w7UW7MmNZRF1Uc7I
6yn04wEPLDtsO7kS0xMbdkIG6n+m4PRufduBU7NZ6xudXfNoE0ADSlNQ3Fjc0pqO5EiY8bAzaH72
coRgDsjpq7WEs4v+KM5ib5FYLLUZQxzq5A9o9pqlA+ccoGJNaDFdhyZ31/wcT8GqHyP689GW5XWC
zKvQEJId2H1js0pXcFWAqQIQWlfA7H0jToF2AsD2szJb6oaz8v50CLaSK1yt7kgn1+HFt1nMqmgE
VyOAGC7WUbWfhWrjQw3owgjJgghK9705e1qmaLrj6ES3Y2VDPCnlzNG1D1Q0wzJe9udCOlO0GjDM
R9Qa4XYCCydWwktTfOn9EIQfdv31+j37un/GW2JDsqwcp1TzcJRkdwGsJ6c12ZB5OZycVUcBFvOW
FkJYlxIC+AmF2NG3obzq85US40kMFBHQdYKSBJNlAuuxzxvB2BCwGNMB/Zn4OVWvaL9Lm9uvx+n8
ZnN05i6eY1aQVntkj4aXaRtBASeICxXAhiUIJlDw+5GWvTXy1KhLYLv9yIe6g/AysRD0MCHE3VrF
rVKcrnC/Xpkx57/Z0QgvVqzW5qXXBehBzN0pUMVg5XYXYS9s9M7qIZZx0btQyFtFP6/GXYy6RCfa
CSOmqqLzy3CXXCl260SQu5UBSInvgg3UM9cxCqfdgM8rRFmsz7At076N8LiQkQbUWc/e5m6jarZm
99BYAsgyKlDWtmyWe/+phmzibXwJTttaK+vjYPtqYi/OgWSkqNsomNi1xRzVqoH8hhTA3r/wnOpK
cWcNL2OEP/ZkZgQYSOWiwQzYKpUuOMyurulbos97SXsZmms8g9Pq5McYoTICcBmYFR+l6qOTsckE
H3V/jFFlRiCzoVfCMRFcqKaEF90eDNYUnP8g0F9ltGibh1DStR/kIUUD4YX8qF0obhv1Ssf+ZI0u
vtIiFQJhMoaZGb7SwL5r2kGCdmQob75epL+YG1yRAOYAIGtZTRxhRtenMYLM2SQENPMLFcB8jZj5
RWD4FjPlW7EFqK8C/E3VQaId98W1uFk7RM9tqgSKkXOzSEONeLEyJpwf2QSTTYClgf5uej1j/xgw
g+E8DrFYBYlHIRlL8KTskKQwpoE6rhHYDKugD6wZGfofaKSee4XHMRczXtaaMhpbLPh5dEe4hm4i
2zNRc/zmffMNeRPfwhxy5ZWeTaGBL54BaBIgvkvQVRpH1Ocl2A2KPkMliT5tqKs56OE4q7FOmhXz
oB7FWszRhEueXKmIJW7DTYkJEzpQIMRxv3azOu2JfUTClUoBwlZWltjpoi8CL58hmZEbXM14U1wz
tzNzvTDWDYXOXg2I/DPa4pLFEhGnI/sAgMJKCF7Bs2wdjIwaoMouZDu3i8MqZuJcIgMKtcpBEFbp
CcxJaeOoGQbAliGC6oiWbEmbxBas+Wwo9AaiayC+WtBhXbmPfFxKl9vycdzFwojg2ajCN9Yzxm16
4af6aA1Q6/N3sRXY0gWszXynNkdbeoBW4FPjJM42vkosYR0bem4TAPgVe4DGgLZa3p6jqR6jSECR
srY8B1aJ48OMx0dBbwbkD8+xGcG8bm21nFuiQLMBLgAIDhphiywlaYoyCSU8/Qydrm96BxKn5uS0
Zu6KpreLTW6urprzD/oz5iL/UOuqbkI6A9ThiwUpY4OYHB7wnhkaMnNGE/JZ1lqWfu42JCtgOoga
KiEnl91BqNIIFZo5CfjbC/6/vg3BnYlTpkoogyx38qIoOOtn4H9v9DjgO1fahQcZBzdk0SEWKJhr
x+QpKgc7gyLNB7dIkc4uqb9ZW3TYC3MA9LDfdR3QruFu2miQvgLo00chyvqrSvGPaKy/JKd+IrR+
SXb9/5HGOos+/prGevsCXuhvD2H2ClLsB5e1Cd5/c6r37OUtzN7rT5zW+aP+5rSSP3BMADYjEuBH
5zvHT1Yr+WOeLnCvYHQmtWpYoH+zWqU/JKhPadjwNaYyVcE6+ZvWSv9QJDqnaxIH3BmUgH9Ea50X
3OctEAAVwBDmDR8FoSX+surHpIsEeBtlKiojRHxs8tz0JxVSqcMObSy0BtHok7cwI3NzIXd6vqZ2
e4qF0PAV5idieCJyggZMGw09USi3mezQ7WPrDu26wHyVL4XDaN4r4CPBhdtZ00Y8s3YQVUY7WQZ7
GH3lRQkskjsPrkUDKIagzYOKaYbbGZ+NDoGtfvfNf35XRzgkmkhLsMGDefT52jk0MKBGIzUyezRs
Qj+6bKoWPWbRluNWF6Q1F6nTvf1zuMUp3noq3JzRRoEY7kWZaVAqngXf1wp6a1EWRdKpV5XMn6PA
PtroSmJw8OtptAZtP62ifX6YRaoV0zitEx+vKsf1BE14NDDRMFJCJ84q62hRX/058b9kXc9zEXwi
QPYVrqrL6oAaAUiZoWdoJmFukzrYyRD9jjK6FcW3ryOdnkqIhAAfzLuZo/R5Qsilp2XpPCH+PJU6
KCrMOMq168WZfO5znMXgRYMQT6KIwUvF9DIO4Puezn1fcEvzwu7hBd9AIAZ9qY0/DZaUqmYOWbEi
tCZVWis+nN1rAN2fGTDIZZeJrJd2PfQWRRz3B8kmZn1oNtqBGJWeXSfO2oI7v8ChFoBKMxqd2Fg+
D3AFNmiE3mZkxvlV4c55s+zG+zqHrLUxWL27zvE+JQnMs+co5Jz9HF2llQpYhrFEyDkD4IqVWsMG
XexrfgCiS4dOfmju1qiVZ64Hn4MudhYxoSwMEgSVHclmg5GYUBXagchkKSDerW5kZ+ft0TMudpam
SxgHcCJCsWAWA4SpvCs4dKO4Xy+PM3e5z4+1WB9xQr1RGBFH3Gq2ANkOpIgDruPkPr5cWyRrz7RY
I0HZoIw+TxVoOwDXHDuzuklqr93kzofRVNAUYR5yAvrrFL/pmPjxpvxNuo2daSsDEboW5kP48+RM
ZygNQ1MMqcOyLgxtS5oHGuIA6fAsyO9aoxpAu1kw271JqLrlUrwbCsHtw9wpkqeuiXa4YD5rdbFp
gLfGOjX4MAIaFdscUo/w3tmO6qsSpyYtVaNn5c4HXoQSqOVoNVClgjn1vp0KssFDaA+JqhGMdwUX
9ZUpcfYcYEjlkfGKyBMWUyKtg7z1UiUyw4fW6u5oaQy3ZAPmD1Sq9JICB6HTfWxnh/j715E/NuPl
iGIcoZsAuuucqnxe2EQYlTbwMKIjvW450XNx0iM0zKMRyFrso0kQfC+SCNio90grdQjlGV4Sw/yo
haqQOHwXusFWCjhjt5Wj5nvWwTbEG3UyqkbhxbB7fQ2RrucjEBwxdfPhu9eyfZgWewq4pdLF2LSL
V4CvDM1voIFFgNFpd/AUB/bgQZDYXdv3ZpQEFuQG3KASD9CssqiqbCCsZ5YzuEGSoCww6qHaXWta
cKhFmDijqQ9QNuAsjz5P7dQH+waNvyBPLb8HCklhoPKOGxLLeJ37AUPsi/yO8daR4g4jDnslJtwy
P7wLBrRYAtVMYeoedpPOe3Ht6DittlDp6AUsSbdNFgodJkVkToVkcBFeU9tuSmytqI1efdJgbEqj
BAZXqwXz+ZQ4efN455TLVEOKurgkp/XUkUCW5y19hLpSYnu9Tq8qa66/NO++OaYrs3zeaxYBsUMA
i0xn9ZqTag/V8q5B7wCHJDosEdaYzHaTB7EVfid1wEF3a4T1M4VQqqkySh3Ye1T1pPpCuKdmWo+I
1BEuW1VHCwJgth6ONomufYPDx8HbEweKHJ3FYE3nQSBuk7/NJRnPUlfyr9P6wOfvsjhBMxZMdVRL
WGhSq8sQw5PiFVXh8xHmYguHmA/0gT4vZTHxMhomKjI8+jDGERrd3sobPHciY0B/hqCfQyQ+kHJk
DiE7njMrcqUHz65NZStvksM/Z5qCj3gcbZHnFBLEHYM52szYFpFzlO/+fWky3dPrS+Hp/1J3HkmS
a9eWnUpNADRo0YVwuAr30KoDCwmtNUb/Fx6N9TMjozKMzWqQRnsvmXCHA/eee87ea/+4MX+zCv92
vS8/kTlnGbxCrgeDBZV2A/7okDrLfrq3nuXNmloo7NIHhp4/rMHfvRe/3NQvZc5UhWpSj1x26UKC
TVjrGqBLQWsPeuHn2Q9Rgn/6ide7yqAQMzHntT+sAZnUNWWMl8ptvQvtDUH6rj6szbnxVF5BjNmm
JObdVTR9aRC65Xu1J3v0+u/f+B9H+B9LwboSGBhO/2RVRCTSdYq4fmWOV0J0aOqnmZQ8BK23JUrP
JEnPHFj2WrnTRV9k4qx1n5k0bzOtcfXoJjcNrx773dCK1100QMZhxqbp9lBjzi5qL1qlgyFii0Dx
LXzCc1Hbq8gpQuSblsN1h6c1CTFTI8KsYmif4U8ZAutv9ucXxFCkGJTo1tcOZCqg/EvD9SarV4OM
fnw8jPXi/v02fv86ooT4z1W+vI4Dzvu+U0zim69QmxxCb7A7e95Up3UJ+6mrKq9FyN++05fXMR6a
SpwLvpNe3w/jvZbnztjLttwgi+oHW9dNWyAevS78Jsk3WWntKxkRZYr2OQKgIYue1r3AwdomieWH
fWUn+vOS7MR8hOqYOFMUuLL6KGY/BR5/V3Abq2DkP7fpy3s9dOGclTEfvKEhshqBKFCti3Y3FvbP
p4g/vWTr+/XL1b68zrIclIug8aP0oDR7O74u3qcbAoWPuZds9F3jTV6z2CLaRNfcjMQ6/Xwy/vbp
My26wqBDVBgmvy/TspYHUhnwhYPn0SN2vVjjOJzW7Y/LPjiv2YH8CD8UMt9cE3+TpqhUX7gOv7bb
wkGHdNS3K097JgaDaRxqVjH+KRLgm2deoRFNfxAUA02uf2hkv5xEjUrQS3WKkFnuuh1RCaG3DjEZ
G3k1Kkb3p0Pon19LgXGAVRwxEK28r20TlWVKkkLq4z7DNmRgGH/g0/2wA/xZGf1+kS8PqFygL4Uh
SCkW9dcdaKopa7w8fQYn56SN5pusIH9fOr79WpjqQO3RoWU2/vsT0qlR1YcSV4yQMqPCdxpTtGuY
TX+/DA3hPxYNKkxETXSIsQuq4peTDRkn8jQjsMWNYfj6YO6hDdxUebo1cqDAI4XgUDtaPtiD1jki
h6xwEuyWuJO6v82U1J45bAXol3tBu1C65WqpKlvJLHfRup2hXeVTRk9X4YiGy2mqtyuuql66bdk8
LPWnntwu5e0snMoWhG6N500gfdgwNlaN6TYAVBe8q/l9r4aeEGdegSC3VUVXrUZHLm8AbtlNiYDd
pCAmrrGZCqfXLdjEzHMA+Q/KxygOpLxUfrhqmjPLE7JPpO6YoLSDaqWHbrQO7Zw5sXSoA4jMYWdL
sMaKTHOiXHI1a9iacu0mso5B5lnFJdKmjK7N69qEyKW9LNNd0Ro2lgB/aqtPq1xuLVnFESI4s/Ta
qNI+CVEzZsWFlQbvQd5tZhIf59iw+0Hz1Uj0A2shcg2DSyVUr2vGQxazKgWXCpT9KIrdTEjdoJV2
M+kmy6LfmyAnysn0YFV7PzwKf543eBI0+vH4bNdu+JcnIZTHKRgECuDqcaW5gv/CWuWunJiG/Qoi
lv/3C373UslciVMtHDBAE78/4jQhu2YGs/zPwUoDjZZJr3MMOYoMrErlOZjmnzo7f+6QrHwM4whA
Y/AhfRWfdksoBKPKYhGXlp+r2lnMUy8WrpMOXW3A1ErlbneRS/Slq1Tavm3OfVEhqktdvXjrygI0
rPbDff+zNbN+JpqFogJ5FEfg77cBVVRuWSG3feyPFVkjyfKQdidmlbYZgl7XP6f67u83/puewq+X
1MT1yPvLEh3IU5HTvUlcpCGuYWGsr7UdjrutzObbLm9LeS5lwQshypV97OBTdZJmO3RXZTIfGg2A
twQrWsv3kgJELjPtOnwwU7bNeoYVTvZwCpiuwcUaozUN34lit8UxcMXeeACyJw+6247qflHCQxYA
C152qlFtY+vcVbJjWnCJpsatwxd1jm5aU/Njo/VaA/qeQSj50nhxkB/KRt7QZ9obvbkhIMJOqu5B
VTu7QOyGveGKaOtbISW/vL+hIUbor+FMxYzPhYNlxYarmY5S5H4kik4bB15ulPaCH3vUNlKgOojN
/VLLPKWdf1hwv1tu//fXphX9+6038qXG8catH2uMaNzusPjh/PD9FailcBeD1vujtijCWK4LnqcI
zxeYzYig9b8/P3+al431+fnfS3xpxPYLuNoZQCQDLDjG/joCFr0m2aR7co/AkXWxkxxkO3sWftzu
/zwCcmlkrSrYtXVO8uVtmWJ5asf1cERAp6PGN13MG6t94OH4+3f84TrGl1ekSJXcHHUOQNV80ubI
VsbAJqxnw/Bk+/cr4cPlN/+9bl+fCKzgiPoZq379Tl2esBQlRerioHenkIwGWfCLAIk4aT6oFh5j
AYpTKOO5bN2m/SBu2o4Mmo4Svkg0Tdoj9hNbVkdqefPQqo+5IMAbnZ0cJ51IZ29R6S6XnVOnud/j
FZW6g6S/pUnlkilmRxn9jkLbLIwDc9SvMo4uxdqH8VWvaXbQtV5YE2aKtatYj3JaeSyt2u2F0tVC
0e3714WgJCgBziTCVg1bV54qt1DeVSH1Uq1dA9M3EpbtxczdOg439RR4ktbZoXwTGw+K8dYLj5Nx
nVU3gzTvJkt1RryQoUkKm9SQzo77q8CNU9WnkD6iqEDUnPAZPglt5szMyHoGjBMs/UqxPFGM/Uhv
vUXVHFXDhZgNW6NHbZoNcmH3YeuU/FPV+hxC6I/V8lYpwoEP5WtF5kSJtAm01OaPbpe5uy/lFXxU
bsUanebyRI/OG6vxNHXUznG3bZsI2+kxrmI3XKlfwWoc1byoFE9iVDmVqro4gjZL2zvGFF1WsrJr
8bk1ZlnbSUlAnQCOjKB7SFOXWRecq/oQT48tVNFQuwYT7oW6DMO2cLRZ3/WJYM9j5DZW7YitYoeh
usHcuG9y05mzDgdjsg9xTsnJRlFbf+IuFRN1xhT0+8h4z9qHdA5qGzykq+XL498f4e+WnF8e4K8v
i5CP0iBLhLW12uNcvJjWT6/Id6XCrxf4smr2fTgqVswFIDxqFj1CYP9OcqkQbJr7HQp3YaM3rnnz
b1yD4P6k4/muGv/1+l/O8YvKmCuYuD7GrNa8DLFOyP0P3cFvxAi/LQNfTzKmOMaWVHCRJmQaIrZu
MWkuPBNHxLJCYofddDupu1Ypy6Qw9XMcegbKIvZqC3OVLLuG8NN9X7/XHyuTCWBzlS9BOP9y38dh
HKe65SNl2gfGGD3a5Uni53noxumRwYCbVJ+Bui9ZILv4h/uh/nTxLze9r3Up06wsdaNJ3naLZHdm
fcqU0Qnr+aoqcttkYjSJvCN5tIubhvS/AlBz5PX6vBmlctfEw+VgqZg7l1MRRx6f21YiaoS+3zY1
2Kc62hXF6mgmHXeK982ou7EhsfwA9x2sTacCgiToY5peq60qqPdiTl0D1ThTO18aIDTHF7Ia/3BO
/+5lYs7EnNNSFVX5uhuMUh3DWSb3KiQbnhV+wbD/37+uv1zh6+taJmnIBs4VFOzNVTbzn9e/X+G7
90XD47DOGqXV5vV7lZNJ8lhEAQWCXi5OKuA90isqu/KHL/LN/ECRf7nOV1uIokVm2Zpcx7xYSlt1
1BdC7XvVjjQn3w/binOWW++6EwMxsWBCV110d/0Ryqb33wtF+CR8WT4NQtJ/EgR+LamBX6cmWidK
ail3h/ilwK0Zd3Ro9R/Ku++/8y9X+lp8Jfo8RRXHpnk/O2HpszfCFvi33ap5xbHLCVhxzG1x377p
x85bXYPFc8BW8FO8yLcrFqMMPE8yX+6PqbKst201tWXKhCqYHdMPD0RZOGxSW4a/F8F5udcceVv4
1vvfH6/vClBqW86OlsRoFCXL788XqOpaSiMurN9ZFC+fLS1D4mxFZ8bh7wyfK3cSksK2F20MLT+1
nBA+/7kuwoCAN4piWFXwP/1+fbWiQNXHPnUlYOcm8YymBm4+eNStS1NvfKG+RYxlp+G5l1pPh3ug
qYInGa2tVbG/1kUBDp0pEZ24K/ZxWsCVSL0qk52qurCkXqBCafcUioin4HcjqBTw/vfNPmtFW5Qr
ugftIQiywxDO3igv3hKpNigCp5UxFIuBH1Shp1P3J+2TohW33TjZ46jYSeerc+DEaf0gy+XlNJT7
odL3tC6gXxxGwSRpqXJUNPPpovgipzCp1XZR8mzEb2pPdQcJcCN15RqIazPMsqWpdpsuOdFytEuj
Pk/B3sjhDgBwmnRU9gQVAcs4KVruWkLvWCpJTLSYklTelHLiQxC4CkjmVZpa30pSejAxZUbEg6UK
cKglNl60Gs6CWL93jEuYIHS3Wip/LKP12QrWLkj4ylndH4KWvFgZpUZoVGdSyz7h2X9YdeGR1u6a
cXyQuHeyeamC7DRgf/QcaIPkk6wsJ4QEMOgSPrYJVDzud0MHSJ9zCj8U0/sSvmpgC4RlsWeTepoX
bZJ6O+pMtxIOnYblvSu9EIl00nYe1b0ttTXOwNhWlMtQOo8k8pptszMBifR5f0Geoh1Wy85o2cON
6hTJ8ObN+zBF6a3QrQ/uF7lyMjV2I+1urk0niN7ioVjj0pxeUi7TTLRLrfMKBOJqemlVaB+kD70f
d2NvktU1wsRL7KiyHGZWnNkjxxT0S0FlWKwf1VH1moBaeAgMJ42066roN0tpXZW5+Z5TODYph3Dp
SAqLHceUUqnigXZjO/xo9EdZhOGfh5uu+1QBkEZj9oxVBp28kpxyHj8UHKN1KarJRSC3PECmeR0m
oh8XaCoXKT/K0uLrNXiIieB7LINx7aai8Eqq1n7QMMmvN60jgVPPl1PeD8dW0sEm4OGfVC9fktBe
d2pVfFwDDHv9cyGNWe32I4V311/P0iFQYcEONyLPcjePbsGBJjbx6rO3GzR7KlnfZRwpwsVwh+hW
qa+VHMaTqXEyeJppSibQ8c3omJqVX9XIi2hEps2jQQtumEgeSiyn1vxUKbyhgFwzviyFYqfTYSpq
J1NKuyVO2so7H8ukXcyjJ8K3iOPBzipzI8tIlRpykVIBYsx7wh4VGveqcWHAQ5uJURu5SNXvgmDc
z/AnJkvDq3clz/dqfz/TbW4Uchhy0y5k0dUnGS6I5UTGqQsMt1n0bdjclBPoO5KHAwjLhlDbpXS3
xFvS8uza4D4mb9IyObGFiikml1GxS9YIo0E0Aixpmd2EODpagnajXytReSVkpdOknwsdkQKpfEQz
rmoNt9Kt666r3RBJiTmb0GVeOrmGiLKX6o8M0sBgFJCNWeWUq954CZhjLG/USt6hC7Z5Zje1q5IP
G+qCk6eRqwVvxuKPxm3TnMJQo03Kemrci0a1sRi7qPNEd5SkG1oLC+dYiaBcRoTNwEkvfyMg7iJC
dx7GONXya7mEbyP2vLoPYnGo8BOK0rVYPlXyMVH7g1LFvLzmTu4eGRbAFx3seb5P55slehP6oz7c
zHrlpePkxlm4WdhVk+F24AmUFV82nowSv7j2qM30mQQe5yB1c207wegQtbOk809UqlPq8i4Yr8MQ
gkg2O0V7ThvFtapqo4tPQpQf6iW2U7XYkdNU5CiWzMtIMZ2FlMUAvYO8vAVCed+IlW0h0DFK2ZM7
RPWh7E5GdG4FRNI8c2R/tGK4CWQeAS3bMxC5i+KbMaGao1hE0P24xqREFZQbAitM9b3pPqMuOA6F
YC9G+kMF9s3oTlE4togQW1GpaF/js2DoxgsK2Yxh9eBi2PNSzPyrG6k8/5TQ9Y3G8fdrfal8Oubi
TZ9zLY67uh1j1DHd6EGr/f5pJSETaoBjkVblD33qb1pBbPEMtJiSSFQbX4pZnF1iAg6GhzNrHXEo
HR1Oj6LcRlL6w3nrm7L51yuZX5pO9VJPbbFeSU/3C1usodwq1Q/N329/MRGUL2pYCnPrq/kwnAVZ
A9KSIhHJgYJvrdPb4pS3/eXP3LRvr0XS0Rq8YUBU/XqkDXU45GYRZ+7qiht2q1fN8tYYPcKuf/iV
vmntK79e6ktJlkRTlQwVl6LBZU9lgSDwuhJWJBr7lfBDEf7PbOLLwZjeuMiTj4WJQcKXg3Gs612s
KQYdDw8tmEaIUrft3waP0apCyRt42b9ftP/K/fL/na9lPY/9v30tdhN3cRvhbGnCuPg/uzYjp639
zc2y/gX/cbOo/0IFRw9CpowCOboa1f6T0ab+y6STzjMti+hbjXVY+h83i/kvgzQUk2J97Yb/86/+
42Yx/4WCRTIsptTwoIG3/DduFibbX84EuLsY5nMoQatJGttXI91ct1kxDjlsNImQNlA0Mamn7E5U
0dnjtOkC+rWTr9Pa1Gua8qEz1ocgO0n6uTH3KSXT2EyOaDzo2k3d3IXRPqv2ogDwSeLkbFFgPMqm
VyPWaIbJFaRXmEqjfpkwvWnSET3nW2/dV+qZ0toYw60Yxd7UHYrYIlqUvWC6T7FVqwGZCOquUVjE
El8bPvKJ4ochbq85WQLJEAgTdKfEPGXJXtL2jMb6eb9YV013IyXnZGqJLerhoiWOkFu2VDyCFvb0
9lzkOyaiDFT6DsrREbAT/tsuvZgxF9Av/og/ytm3+Msv4tIhdAja0oV1ip8jGFHO9KpITiW60nJs
zlKy2UXnWnN1TkGj/Sa0Nn8zmyI5J3vlIvYJ1QO3xmYG5uJOFbYBEcrChx4ZtpoDUDTu2xHAFf9L
OsTUnpV2US6tq864jc3KFSp8RaQvjCZHIvM8Of34oFKdVybotlF2uvKjb69U43Wkh1Axc19za9XQ
17Pndj7VJuHEpb6ZRYVxNbFgTxQ0D8YpJf3B0tAvawKb9GfFQIrm9D8Ci0XYDjDNYl9prIMOR7+n
ODHT16g5yPVzLaROwIGqrp8t0dGBMxQ5MtuJ4DvxPlEvmhT2ls+Yu0pIUvY686RZN3GqIug5lkvt
6C0KW1pZMfNtDEAufFRbDyF9Or16XafPhfAgWueMbnPRXZZByFjgOqQUGzILNqNbNBtF3BcmElyv
TI79fKOhrW/dijAbYoJjy5cHP2h3zKXDHrXXqX7UbWwT1+pjgRk1FvzEG+a93JBHo56r8toMn7Lk
sgo/TKQzVFSS5ZTCIRj4EZfZnuJ3sXKhXVGn3QjBvQHettpX6kMYR26CEb7XL6ridTUPGCRmHCls
pPEqtW6X9BRqO8v0lNoWdhXjQ1CRl2PuK7HgcZLFW55pb1awB3dqz/JtUV/I2mOjXvfJNiSEuGS/
dpv4cuwuzRmcr0WjvHWG/FUR7OIx/2QuQvmvi14M6g89g+qjBRMHIJJXo/A0L0e5QtoGAGEVKKGB
gMnEq+OV4m5d+tMX6ym1R8Yt+wbA2o1Ippt12Rb3ZncXwTQQ9tV4M6LeFZvrzvooQtCGtOqhcsVQ
/KzbSDtN2TZj89ib8VmVz4F1KdcEkMW7ISLoVFFIND7k43NuPGnlnZyc9elN283q81j7nXYpUZcK
wbtRXLfJuU9uh+G2FF+64WpFISbSQVMuo85Pk53RO7NIQG5+qoJt2d8ttWYTxRzVcKKD94YNWvFy
7vPkI35yxGYDTLR9rYeXYrwhiI45RdhhVg7R690v1rVg3IfD+6g+ZuM+Cq5L/Xmq7vDXWu4I9qY8
y/oVE5VZPYfjx9wcRGIFw+Yhlu6GFAB2v0EPQcMDBtJqO0ZdwuMkbicL1qxix91IKKTktFhXBDKE
5zA96nV82S/5tSQdSuG24EPGiVMJfg3p0hp9Dc2hdkEnxbbSt5HFpqsEjoSxTYieHdNVmKUXgw6d
0fRYjOSNCLGunq5/2cIu/10C/OriYsf5Zh8gswJ9L/+Ood6X0oBst6SSIst0OSTth+BlXM5V5Oej
28iQ/jZqg9dbzDzRS+lW39E4Cfxe2YztZnHBVxJAZHrJ2XTlG+GE2mVBG8YSnCVPOLpskhobB+WI
MUMPdfoQJSoTyatC8qVkGwVexIpR3/SYFJJDDNlk3MrRPcRWTXlhCL6SJoDL8Vdmx/Y+2i0bVfaN
5Ch67dXazKGF5Zvhlj+gbAHVZewR94K2VfujuWyV4dCFHl2+CVYW5xP0GivoIEI8CJKX1eMwJRIW
uds8f22spz45FcU2TI6YkgdOr9iSWM/JJUM4UF2jOpuIIWIZ3lfLib/FAb0MEifqDjOPULEBblCM
bny7eBPY0Z7zKtJFp5sc4X25zExvxvA3X8XAL00MVvr9bO2szDUfa3FTSicrv5nqeym8kBCPP7WN
J9pLfRe6OBFYqGbaCF5CrWYwXKRhsuUspxf2opNLlH6OxVaf3bFDLnSlTHtd2ZntYY43IbmItyQb
evEbW01g+U10FfH6kFmHZUfP7Kx/ZpZf6Kft+ID+AHlntutUB9qyOr50tNKarRW6QkFV76rFVgtY
mdjFxqs8OVeMYgP8cWwb3IH8KnSDnw5qynePpblGAlG2GspXtU2vK5ncTSYRf47uSxvImxL+sFMO
GR5zngQK7MdLfvsm/HLJLyV53S1jDgHddJNjrtuLm29lgBWdaQ+iLTjqu+Zz7ciOC/qIbrb/SQ/7
z9nz1yJ9rcg43/zfr7wet36RuRSqHio5BxM65SRHLG5Jl2cnbcwXmNHQIWkYmc/aZfdmvdUnEyyR
8FYfBM2x3s278r5/SQ/5aaX2lFcau/YVDUIDoteZWdGFfkPbcFV22WSv3Rtefpdj3oLr5lq+eCsh
hKcDb9e3Gkm9K5ua8fmhwY0/urR2GJRfqIrTNi7tLWQFUYNagnHPZs1m1TbJrni2dsJtvxfO9Vl9
4FjmJTYcBn/ep2fa6c5P/WxlXZL+dqO+HKwDHAsZ6VZgWZpNdsu8/ZCc53vdiffGNVUj5t3CVWil
sywfJ8egfEB050S13ew58IyPwZldd5e7yTP9zZ90q39Qgr7+jGvh/cvPGFpkndYNn064Gb3Ike+Y
n3cH7TX8SEMnYm34CKBmejHZp6C7ji1xn3y6VSL43JeuvKVHeshfNe2nNwp0/bf3zcRdzwyE6c+X
B6wG05LNoBdcWdqX9NPb/YBPzQHCWs5Obblq7aOE6jas/K1xyPn81UE3YcweGvJBa5cdliZ1DfSn
dsqL8KQB6WZc4axJ5Fek7AAlQW6memujg7jn23ByLcmlwQWhXcqfGFeK5qZsD73k8f+jcyzTEIxP
Kux2tJo0xhSbOVGyamPdTvWsrRH7ckU6qx3eDBf97XQRbyIfSVRHa8wJ9pk7bdkvczYVuqSdjxpt
lLwOMi4X9QSKTruFi8JvTFWi3eimU12q17PTHPl3DOM/89YWP5cbtt4TwzZHfAg5+yACcthx6YkP
Tl64g+w0hT1tK3TW2ZaWeYokeTuFx3zalU7qQHvRhg07BOhTVd4El4JjstfVO6jHkVfNtlpuhsCl
0pay2wLJV2Q+L9VOT++77mEs4MB70YBrEPD2tq1PbdQ56dg4ZbipKnvJjymWg7X+SyYXt+BGoPbZ
BNZjx1MDcobjVN1xarhsbtLiNV/JiZVpm/c5+jF9R1hCEgAYXIXTO/TN9VXUoSklVsW2+qsUdYp1
mtkgjWBf42XD9WY6zXQQZ0/ANKF6IcGU6UUv+orqSUyWRZjrlKe5l6Ub4zwdG/iz1xZ6FhntuQGX
yYl2CrzRvnTklxpwbPEpjIcquChQIJQmQXc3mr5VuztQ9OQHT/NpNpxEcyTlZLYMxqejJZ+S0ZkM
n57tQiBxGqGD28gA04Ud6/5jsmer00NmZPG9+pkdkdDi70hP9YmHNgP8PRCwO+woNA23pt4270LJ
N6QjvdxFc1pli4zdiZuDIT2ISDKeUgspewwvfDlkcKft4RasldL7vbSV1LtWZedkryF1VnNVabOG
Zybb/Dh4oWLnm1UuxgmpjDeWsJXAnl5No4tnuhOdUbtsx53a3BX5LeVSvvhGexFWfrD4pXGorJ1c
+BUEBXXD/h746RZliAY8yGByk/ibajjIzWUqPWfhqeLlkKTLMbqQhH0i7Cdjm6ZbCzCt4tXDplAe
QFPDjgq9oEANerkOOPQ9kQfUmIk/GZDzNwZHFBrt74pyms3bIj3I2W2v+Rm+diI9HlY4EoO/yNEH
Nwsu9PBClZ9KrbRHXiP9Okx1GxvROFMZv2BBGIRNJLl647St0xMJbt3qxl6MN+vg8Cn46NUNv2Et
2tmdgYEdv8DYOvErouFy8SKOPuaL2XBQ9vTMZdyp2KJwXJBDlJcyJwgJHZVMQovbXLwnToaNLndD
w9U+wnPmJKUNVTsT9qIIm6u8Svtj814wNYEb6TJQ01kiol2G+xOgS/VuZjdGP+3VZpMyxEpwQDLJ
sU4gILPRZmhQP0TH3sP5KeYego1FREnmFcFFST/T2BXChiVLEA+cwdMCSR2aNb8sbPFVNGy9ZUP2
6JfUkifHm0I+MIpcPmK333LsO3PvyGqmgBLTXbDsTKK+twQZyC7z3/EV0j2UcQvDCqkFGRJW9NKs
fUykq0srfDHbo4VvUrmcCkYEBVrmEF+30z3JD+YBrh2HnfglarfLU4KKyK91DnVUzZA8y5azXnLm
yKegK6+IQRUeOZmAEAoL6GIM+CV7jR58S2aPqmKIr9e03VzfZC7LRu7kArU0v22qbcKttoUUHWWb
PNma1Ni2tlyKTrerKwfBOr9qcrn0vu5IBFpMfN19tQmeDMue3thVnNZuL0p5v7Q7kezVHRpWDkZs
EZ1rMGd5on5YX55jxFfJ3aLdkT4t8eGCXUpbxlNm1xy84lW/J3DEGw6CU7+Rl4GWjECG52VAjuqq
HvApipsOARrx0ZLP/6+n/dJOpKN6dbZBwzcPft57NaTAgQnRTlllb3aDYTvZyoqbxhwsD53Eo4Iw
3+1qdH67/hoAhPPG6OlTChypQrDQQ+B3ydGgTUCflmFhyBBpK/Gbah7LVpfb6V1KgbQd5dNSnIZ5
AgBGPngaHrpsG5MRrnlpeuwjD2PAgiFU9C3hSB4dyZqk7thTeCEup6i+NwgrRKFaulwnTf1Ovxhp
P+V2Wfgq2j5HqNzqfVHwpPm8JiuF3W0nnNYXPGJddN1qG7K92UTig5A74oQP4mJR7ogHmJ8GfV/D
ROf5N89mY9lUfMzr8+hauZAv4+P8mDWs4n5esEhykqfBRAqoIe9WH8SjuOB/m5CmqEAPW9t4Ya5e
3zAUTg2/8jW3eU4fc4l1+ZK9iDFUUhHaTT/NZhCNKJAhmmjZ46XwbPbO0MB5El1x2+u71MVIJ4Vb
VBmOpDmitk/7zQr27HT451fLSRNRDz5NAB+Jho5PrI7ooTT+DHRQ87ScZJbh4YKGEEPBXNgtzWHQ
r8TGGzQ7vlUc0dou93njhoqzMIFOfKnfcNJ7My50uuCFJ3bbNPAFbVOKfPJ9PZ8MxW+KbY1nOrtS
hwuNAzsJH3Yd7IfcRwgejP78BJJf3MFuKetHTfSn5CYQNiW/W+4KOYcihz9dJdAeTGSnT82hoEmz
xpltFclDoTVvctnmm8ZuXdk5KPt57Q2GNFgvUgiK0C+sHUfTjhWnhf/uSrIXva/nH3NrsqmVhyI8
SCoKlvOgOJxJB9d4NHInWTaT6iiyK2sbcnPUuxgjU/2BNsx8MraxF+yKQx9wOtW3aeMWrAjHSLSx
lY1kQUv2dGud2fbtdK+/CCbbUbZZkVyLE1ECecse3ecd2e5ps+uY/XE85L9X5iM0Un5R+YnXggG1
eGM1GCJojdo6jzBatPKeyXaR7dPieilswh3G7txUzGLtRfaw7rdEm4fbBcXysb0LObPAnOZdog8j
AMdnzcHmRjHDwoY8XHaUI80X7WFSdxzTDPxwm/VH0bf12wSDzaC5hsyezpYfd3eqvjFY8LYNCVWe
rHqdsm84D8togB1myIeRvSWxef0Xy30zKickfpduxyMvi6P2ThM7dCzVt/ax2lrO8EBCgV4/z+1T
3HB0vwGhQI7M53Svv5qPichqa8eKU7yklR2dDN2lgXIqPtV+p3ZPRrFlBYnoKCJZ+eRWOuLGpHB4
FLy33o2up+s03JaJN/bI0p0+fkNDMfUn8GQ7bkPlscJRZG9BDDzh3EJtiylTBhHZecS4UqTCMGPv
o9MJTD/1BqDSp/ay+Yj8bBdITrghpqr1Zk+77V9pZq7IJuWGUIHPxfCa+GDEHg1FRb00p2OQOEh7
mHh3MsJcRiJO3+4E6oF2i5g7o/ikltb9AkEKomkRy4SjaZu0dYGdqrLX0fNFT08bRHwWDHeSfKbq
YWWXEdkdTpLyhtrh0XzCJvspzB6GcqIYMA9KT+Nr8mwh+OWLsplfy6ATs+f5fxg7r93GsW1dPxEB
5nDLqCxZcr4hbJfNKOYkPv35WGcDu9tVaG9gYWGF7rZLIucc448FygB7fohkR9DtG3UYyilJ39TQ
plnCI8DlvJw38jbnHJRsqM7xArj6CLWvSy5vWZvY6Bz6U0e45iJ68rgGppmZhZvZli/8FaG9dCz3
701qN4I9HQ3uWFQiZe2JM9H1HZ+FaOOZAnpxpHEFghKJvt5vbjL5s/ui9dPqEPaB8BWXHqBPGwU1
rDJhMvq54WBS7ewyP8BUlMW+iSgtsLuzFt0pfD/8Gdt1IbGfji6PBW3LKW3TXFAU4d2OHApNvmGc
FCrHKg6ZsBFUfxyfxF8C1wG4EsvW7+983MHQDJsidWTiuV70Yz7x6NUMVPZ8V/CwUKIYXaIYsxdF
QCwLLqdlbPmoDpF4BVPGOsGXzImMQhXtkDQTWOFKi+6b08wdGzeej7LiVMBQSMQeyuc2wIfyOPDo
cb8SyD7cdZlb9a412lcRe832evUVBrby0EV7oL7l21DOcBg3+i8X/YC7VIqce8TrhQOkhCyuqDcQ
vOlL/5jTGSxyX1KSzPrDGRgOXtfZws0VHuHQT/V8QBVDi4jZeEbpyXxnxUp4UBZVhTsU2A2Y4iim
CHiNP/QPTiksgXyYkbkWSbCH7afRA2UXsz85ikwtihNvs2O+71S3knwNpTovV3dKuNevzIvCthx9
ofSLaG2iwB3hk1hFSOR3lHFfjZ7lxkG4l9bpa/Xako12C6aJPaA7zM4SF5u42oPV+oN47A4lWMy5
hZAI7dItXpFalU+1N3ohydbJ+fqm3k1HsXq6ZNHJyOhl5mINbjvL6Q94Y1wtuZ82yiZq90K+GrvK
HoVjpdxJ4SWzWHwdbXzjQYrfehbuj/lrYBZ6ns9o4PhHWYf8iT/Vc3LCKIy+lE1W8cwtwcQ5t+J7
/7Q4DTdq7rQ7ul/2If/jtjlPQQ/4d7vTapvbHUuEZ6qUMz2Twmvrl2TPBe9BqNj6e6t4ids+5ZHT
kntMJRfkoEL+BgdS+ULiSfTQePOXtXDN0Pi0JVWuhpKXW7BwTPYS2Rd4KX8BNykMw0wlVB6EyF/5
yYBtzRkd0I1WcNk1uRCAWUkSCJ+TZxkJreLsRMmFouqcW4b90gkXVCJhYyIaj0mlsXfmRYnsOEOF
RTxxuEIvR4zWsmC7PLe57BM3D5aZPoAP6Q+Dq3/d7mJ2uexkcO+l3n/j7YCXfwNhLA2OV5RJHPot
Uv0HPGROmkDWDSAMi2iIYe0JZ8fE1Oyqs3MrXIOhLoEa9Az0XbrbMDNyglHnci8abpJARuJHtYvB
idD4gMJMoV2BiJuIiEVfWPW8LV7HTANvVbnGgR6O9fUFzSI+EUtyIHUsL30k00wJbpyCbyOaZ6bu
1MPjZi0f7u0+hZyw8bNSIyVaa8aU6J4InJhT0A6P8HfQENnrghPqtABam8LjLfZa3Cq/hNlbWjFk
PBvoWjP2Ihd3XAW9zDhg3xK7RVQWOcOrUAQM8gBwIBfjuknd//6Qfze1fAMIDT5e+qKocrf+iGq8
RpbVph0QHMCMbsOS3vcTPLSPN0c1vY73mggh3sTurXRn0Dl+VXWtDF4JOkNP7w/OAMn6y3f+r9/n
G7Lct4p5RcUIlGbxSToSfgRKtdg/7sDB0jUznxG7KMJxKjtGucrVY64ds/BL717i3lenINEOc+zH
lStHPigcJfKWwbMa/5LcnC7MomR2PZXQrA1aS/cmHlMZFaON76x/Z7ZEoXr11GsQflqUmIDyKas+
20cg6vp1DYhC+/Jcb+j+aRtHahkzHVATVCjYLcVNfFqCWdgW8S4ltKpn++snHVHtAcQOJcC0ni6p
O8HJr43kqZ9PibxraC9TqUs7ZPw4THeTj+xwEYW1m0xfQQLp2WsK9Tm6IQrRNj7PUlDfA231H6Or
MqJ7tQpbeTJ57LhK4pX5LlIJXaKadZTsUlL46EYvPFWG6gvS3ZSsaUeCY0I73m/BCKdgNvcZwdko
y6xjmC/VLdsRS4hX7OOVTEoDhZ4usBjQYh16Wmqzw1R32nhRwAImkhZ8tIRhuoed7IXtPN0lxX4y
T4W6pUwOpAe6OEzvsozeBZfLqgrt+SSTigxi6GembWhO7dG2wapbc/dwXsLPoGIkQYSSLdt0aohs
Bq/uJ53Pou3648HHhGEqJLIQdvtN+3WbG1mMBh78eEftZYA7NHErX2POXytBDWFGsD9Q57AXTv2T
+gOXiM3mbz+e/BWNmN1FpPINYG4iRadccjnbbqsU4ICHnOhOyy4IoxM/KyDH5r3WfFO651NvJl8D
LgEtnFc1czfGVsBUb/ilk7mW36GtXQZd+Sigef1iVRlMX0L4zAn2xrLFhif/wlBDfxJKa4D0ydd1
9MKOVqwMWN/sUJisGO889H6EEGXcF6PfTCeFDmst6C6jsR0DdNhwrR2XebVB3z0AdzyaH0brQ3Mk
pxs7q7Vh2yxYZiPtlPV7Ce7PjXYaeseKMxarm80qawN8FYofzj6dYcCQCx+GJS/aAAzRNYKbhKK6
TVH6phoAhWXVKhoO4GX1iInRI6emk3yL9qQars1XNLeWvUrD1A3FucsNf5l+abQDPZmcyC3frSTo
f/L56otW748n5x9f3TdOJadcMS6Xa4kN3e3fwOOanS54wDL9l/7KlaRPFC0wm7Jwxp44umDnJQi8
cOhRF2b7actpcnW0g3hJ3zsw9sZvn9t0JwOiITdGWbxEzk1fN8EXEJvCQzmatEoLd36Q3wF0y1VE
UikDk2ja49OyAOSsYM81UT0aX4/93zeEZP2FCzHEJRGajpMl92M5sv9xDYdzGAr9GJqudIS+QJYt
+bTpgTo8h68gUskj+u7xLRM9o4PEoYsIPGW5omOAJI3F1bnJmxtdxDDSR85zAdh5x1m5i+8hqrle
jybiiwXwalyAE9Cvc8JSTQ4fqkLrXAa6m/pX/jtxAvzhGeYJhPPiggSDeTWs2d2R/h+mreXdqEHi
k91BJ/ikXvjJHY9s+aC6wv66C1fSRrtrrlvt1XhQYl+/RxZyStbx+0ngmiak4lHYI7E3d7PDqhPZ
Ff5niA67OFsByEz4UZwBM7b9e7yKn6z99T5iYCD100E1c7jdX9etqxwIXqlYecHcS7ukZivzb09V
kO5vdukLa3mLQhmNpLmCJv3dPw2Z6Kfe9eN6ShuOSltcKZPd7fs1o8W69lhVKFULDxSSGqfK0bfj
iofiuMzDwho2ZJMGEd2LqUMyFvtovbo9/Vha9js64Y/nnVBwUo2pz9W+88tCPxD4LkYWYL89fkGB
AaZYOBewm3BuvACV3TApMm9q58F6q1fCC1wVt2EH3reWPcG0UQQ0OeNpAuMUgoPWQfML1dxteiCL
oIoXnkX4AA/NT/obarHqZHxwetBaEaOyX5Da5jjm9iJmEDUX9NrBD3Ja+ihtAAu6tjgSiRx8myKn
vm+wLbo0X3R1oFTetXM59nJeDYFSt3mfVr5RIkBYRS9TumIVRFneuyon1TIU3+4ZorOX9P0GhgRU
E3sgcmC/b9YbCCB7lNC9AW5FzTM1voLBgKjdWXfDJryX13TyzQsKQgpIW2+66KK2T7ys2TtUQ0EZ
j3qILNTve7F1LNe4/+El/T0Lf/+SluRpXUauLf4RJhmHHbrgHI4m3ZG84k5rvzxoKsDJm55v+qVc
ET3eRkVLwtLQ+2VxaPq7ujsIhkfbxGuJiTvyrtwsE9tA9EtiRKmBvrCRu1IYJPl6NNje+fBZjhGo
6HCOMAbpSqHPXHSmK9TJoQ3Pcbs11KBQV220Djv3+pxccbpwqbuNui7TgNGMkDDsVcgDEb0Ma86I
Gj+zG6Vgn37+Dh8Ye9inMj9yZVaPC/cw0JkExQi4xsm4JHd3CE5mmzgXPcZS4c2cl6NvMLeeU1oy
eQW3gBbsOPfkC9KeC7o9yYH21h6TF/VZ91nWYDSse2PXrorXKrPz/U8KCflvc6yEdJUadtLe0Jb/
+9CcrdLUdIG0HEaenXhOLVveNGv5IeVSdYrtcsZk6/FlSfJn9YNy0h7Fn/Nu/8awI1j6319jEXL8
4+w2bmYr5iaPBTGMUIhe5ac+XnquKqLCYkKqSoQuQKU8t5pXZDvpI3pEMDQTiLeqmfpR3zvVkRXG
sDtvgQhegSOvDjg+F1cp42Kzxxe2BD1ytO3CBojriDmdng2gTkw6mrZQEe2LyfL7Gb2CaxIVoOOS
943Ith4Qi8kuPl/sNOqpe7/tUx89qG6bAP7swMh9bF7QFuThDb4YgIFzhE+M2SH5SM/6Ng8kMokg
ajpbRbrTOtXBPN5c6ga3saf8gjBsFOABu9rc7JBBU3mGocC/k9VeUq00NsHIBsFDDDqAVPz+O2/b
+sI5z5jvdG8U9QT9D1YA+bvrANXDv76Tb5NnPtZVJRs8GsQviCuqxEF9voyBhQYtFnwtI/a59ZN7
/TJ41qb084A9ZyV8tXB97/+Hcpa/3e8sfjoxWzKdQd8TtIdeEKOm4xkpdku9DcNoEAUDuAev9von
N622DLZ/HFT/+Gnfpietq670g/DTaC9k4AeKwrJr2eGmeVnWp/E8FTwd+ZME+MXVGjkSNr6g88qA
bRpiARco4M3SZGUd2k8wH0IpNYewb65/jbtge3UGAveVxyvirV3q3baQ+M7sU1KOpAyZ7Mt/H71/
3aD/+fF9e9ObOgqTXkiXP9D1bF36x/EMvVjd0zKcufKJQUV+kS+og3jOtQcVFNET6yDOvJ8+2t/u
7j8+WiQr3AOU3vxRPpUmYToqNx6sXHFuMSFZWBpRjdjWc6j61aL7c3V47tjaqw0qGrtz0/uFfsxd
rDWYaiWyN+xCt1XeC7d672YsXy7CCOtD9ECyrtFaw+/9In5JLn6PxXxGiC9l2C7cUxe6hgcKBGng
hB8SEy+r8If6MXtWxIpsD1+kTerMCLYYe1LlAMUqTk7Ll3UnVh4lZj98K3+kny1vmawTuk+ZBel4
5re3rDY6CU+mYLoltZzcHaBVS1w7BQmDa3E4kC5aotfkN0OkhjLGgp0lYSjCOAMRQkzuIiLBpIYg
pUhcYqiTicy7A7gIGw7AYHmvbsmvxvsGvuQDHwCKpW/KY/6FMv72i8/TeK20IMpPav4ICKl+xs+w
nbc8kM2t1eznZNELqP05qx8REE5dgBVtSD05aDAe06s7r7ToLQMncnLRl/h3DlVzJ3+Yp9sRv6eg
+Frt18MqcaSNymxzEIjJhqSBNHwxzqhhPjOHV+fLSJnEVmALPfhwSAQFJ7lIITs3rbUa5KDl7WK4
bn3iZEQWCaYYZGmT2xiu8DnxZSqxc7UCdORxsaL4zilx7+Hs45hOsWYBFgYqxzdsGrdY/EAaeOZq
95cqC6Scpcif39TOk69+cyDll4g3bvYQ4RuBLbn5QDGRnyHWuU/Xg4uKFVUl+LSvB7KTXRewYESo
/MkVDTJA9I38HjrRe++4vac0mNLkh5nLCrldiL1yL/aPdX+QynOkvhXZR9hepmmlxZvyHsY6WoOj
dQ4WRFFdJewg5Lg4OpDqFHA5ZxgsfoDW8Av95agDUyMyHQ2Z/EcWZBTWaW+oPIKoNFAJW1ikUJlb
DlFkuCC6AXwb9E8vz5qOuhRBTmlHK+zjHHSK+UuEWu5moGe8CdtEfq5g/qTshs5bZGbyzGE1D04q
H/RePPTGwUJBSA9zwo3n1MUvjHSriv/zatg46l1S9ho+b8i0ChpSjgIFs/M1ccsb5Efsc9iyr50B
HPdYMMqUBvrzCGlYtJeaL6jCQIED0g6lzQKAJRuRiOMKaB5BIRTRI9NBtUwEXiS5C9GWe5FrrBGA
LnecwYr3Ul/t4ZXkd7fdIOgREH474ir+rE+g1zDBuL2JmJ0NB9AU3VgX2yL9vbqNnxZOXyjXGaM3
uCjkEn1S+QGycgFWxTUJs9d7/CoRafMmCmDzUYhfQN9Ujtce0fHCpFg3Tx4WRAnUoAZm4A0W3ahe
HgkSeJApABoKzpQFSbVOyzMHqF3SpSs+mA15RJvus8hxD/hhczeXW5mLCv9BcQrr5xTxHGpg3BWp
l6JeAxUGXo5+RaR/YvXIHcwZnQSGaSdrnPyYcRDNAbtAweGi30xYbcj8zTwFnN/wsZ7my2kD2yNK
26w/WuxAIfifd0XRrth4QEvgv3k/RnBN64idpXoN+TxDT+FvHD4SwZ/EO1bf1DGukO720Ps1SoQS
4hMJCbkJop2RkFE6E2yBa4wb/pjGryTxsSxRJ9oYDoTJwCdqBj0GieBmrDPuaB6ORqSb9TKOm+KS
BdoeTqguHqJh1egbfdrcFLv4ancyQhwxKOt9Vu8rzqThMhj+cocv1zPmA1aNwSCTzyEP2IkQsKEM
69VjCRcb+2q50ViRaq/UjuF1r89ux76PoAzKr2NAQKC3wOk8HBFhApqr0D7c7XTkIKpvJS7a7m6G
TkZzv7C4KpKj6aiKHKj4+HnzPq8lskdSjAJSEgZq4DM/KdYtvxs1v5v5MyrXEmLFZJO4iJe6TxAu
Stuu0AcAkdoKzFkanBBgQVppdLSHt1drPmUGdolVqqMEt+m5BAgjBbI+RREaKhLksex43RQsiFew
CJHCu+pXGrs6VEVKUg2G5DuTu7OyxY34hsSJHxI7yJj6O0T4hEKa0t0Yegb5heSGibaMIKIkCcjO
IM8wkpL2H8S7lLnx6oHGwAXD6ahM+tCgqjeiqSi2CDJ/DTJKP7ci5T3x9VcM7QAwWNNNkneYjiQn
zx8FBGIsvgjrkuOiKeQLG7wW47WhXoDdRvamuijhqIio0kW37O5vzUat4G7z9kZyqp0YeNr8uX7L
UCoxnL+QB5aRtefPiKkzxwgflemumlaEHaRUDQonsVmlSe+3bEFoaPoAwSiL0vUEC1j6/e2r1QMu
3fsY3Pnmi8vQ4BfThqTB6mEgLZQDciCf2mnFOzn3+JxZwdwqOf33EPF78v0+UJHV8ztRBzOh8g35
ks0mJ3wCo52keDK6X7R9RASh6+Y729dXV+Hg+YrBOiWYpnWDtKrdIJJzI4jdzBbHPXuvtXBURDwZ
8gpMKLzU94Zq05QwoZtvYRHcfHhYtkHOGlSNXxqIMJzf9KL0vzGx//4TKX/DLhmM+DMZZBOQzf/v
fXDSzFJNUqbvwe8xqpCVSrbCzRYu3X11n3k1BwMCmGE7P+HmQ8lvR+TCyeSTOiBihDb3p8zPESL9
sk4/qcFVbRnJvn/cJNVSGqjpS8bwt5FtJn88j1Pm1/AVVT+zK5+v1m0SNvZqdgx5h9qUNpo3XXci
YpzFtUSgxHVhiiaUdSTFNHbHo2vZAFRK+5xCZPTnJjr18XOKmHy/aNHs22fI4CdJaH2Fl0H6SFRQ
o+kFDVnePOkCy+qwvibVjvJIePrWjsYXS3kTinXfuzLRbhdF3wAsNcXaGncIwOKbB9w3eVDE6B8k
7+qb7/KThskKKnVD8uwZmjzecMgg+3kpkFw3e2F8GKcturtB2sjsPr1zHYKycQfoDroqP6zCLTO/
5ZUVVtFu2ObNRdVO2vC1QCQwNyttN68SFl44eoIhbFTsQG3GtiuesweY31iG39KSo6yBjjFlhKtx
fjbDVdX7UYJCwIuaexPoMr8AWCk1jk9PmtfjuK3rdZrtC2V9FVY3fra8LcjIjnZi5Te93aFeLokx
JTgWaWp2HhWfO6qYHhFl6WOgyp80Qc3Wic5wRFMtJ97klxQ6ZA/ChEXps0c1yY8P2AMYwCTdl2hs
Kp3ckU4Cuy0i99rB0En+gcHVgqqG7ipOemL7OFKYKK4ur0vPhY769tnCfwju7GLFQHq461fJlx6Q
RNMy1bFEX4CYZF/nWniRB59/DGiRgjOPv5hgGxORoFdyZHAlIVXh0xJsi/4RXGnNpgj0Q+XOPkox
+tfjR/iG/Ba0CEGOI9ExSLo2DSknPrw3d1d6PRvqzRE4C5FP+FnnE8WAAUz7uG1CD+XPjkL5YHaN
7ew269EbfJYON9vw791qunJ5EQhhN6dhpwe4Eb+qHRrox9LDvuIj7B65cpzkIotAFWv4yXdFQde7
KAexJz0PjzAK0DprlB4jSAeVEEwbWjC8JYF5Woy4c2Dtoap3DAELoaJul74uTAIsXfzXydgZ9/HO
OMpfpVc8xHthO3zUj4SllG665D5MrsGHTvcMfq5Fq4oYBIfvdEYCKez7HScE06DhGfh9Rhe/5Odw
0gNoyLW1jtf14+QubVWWr28QoCAA3nKr1o55Jx2Ts3ap1gsF0OOLwGdqa8dyRSPJ2oDI5HfSPuL9
Y+cDJu5jLuNF+42UpXTzu+5LekPv1mxJNyBAiZm1rtwbbgYUGe5CSvDb6ncxr6sacNW3ph1x0Tj1
FwrpsL6MsC8dzmXZG7jxZzvPXZluPrDQG+Tf/CGNS6sdeR5NoN0C3fKvJ0L6OmDoIFdAmLAs6MW+
q84CkOVPh6D01zOQnZW4UIqWWBz+fUDLSWXNfcyjqQbV1ck45t7Mt+4oreYVKlew6g66xeEr3zXY
B37EEJS/slsKV4NuqSDJ0h9ov9WZxvVaLZO71noqLgffvTlVtgvll0hD9e3UqAt5AxcJp19fNyEa
MONU5jjY11F4kJ2l0IaaoquHUYNMGBJVhEU1B1nA3MmwqngqzAz2NATINKdjVzYD40Iwd/QGTVRY
H1201UeyowdHwgTUzT5DUcFKiFdebh5y/CaAqDDa5I+TSIbzoXe1eembv9r5I9Bh2tj4S/Fmz1Rs
RLs2WTWi31XHhF6n/G3E2N6tVMU3wnedSSzu9vnERdM7QniUZlSSXlrZyNDzcFOscc4GdXqQIHk6
pxkID/dT7ibXxK7hK+z1Yo3YA1tQvC+j/aKPJyflGmjxE4KrhrOIRC8up2GVaYfhV+4qbLFzvlN1
4i2HG4fbc5Tgn7FIsQHM7LxM5pG7VJZ9C7cGbHjjQ6MQS+QiReBS43PA/munH+Jh4iCxWLzvwoBP
0bQX9DVN7yDBdB8UtgIuiIsUMhFCC92uHLttfEJCuWi7ndlLWdi+ZN/SXA2jDr/ngBQxW1OOEDJx
5ujFbyP3v3Zz6GqqiU+Ejjv8/9rm29FAo+hKGX8GSIJ8g2JmmfNRHi16PnzxgnqvWx+NcwNndXUo
ZTTznjLt28wBzWTvWZixST2keEVIw5wZ9iwJWwC+iLVRbRPkh+VRCw+q9UZyVwQL11QYXvD5nPLS
y24HJKOASU5CmiPL64RqeI1TgT9O9j5/Xklwby/kDKSbQVhpwjkx7gayeuIXJHcDoEkIRXwciR7S
xcdG86H7Oh8sCqeOiibYo5xx4kEV+tWM80IiO5r1CEZ9J+mrBFi6c3+LthE6dMmGoK6YOc7V2p3a
PWfiRbUCloqoQRKCueZ+QaNHwU10b8TuDwdYLqfmhRoOouFssyd+FzmdV6A5dOSbP+ebZORR92X9
WGVIWS79CrIN+INoThFSmasWJbwXrzi9zGJdYJy74aFGPYoirQnicQ3IWejOoghLXPPqxByxoNjb
Wx3AmxQGiunlHL0WP+DafxYOLJDbP4+Ob9odS7qapTRydOBUOCwGWcd4hzBil0T18l7PQZr59Vl9
xK0Zm+s0gVtI/SQwmI8EJ/+AIfeEtxgVK+JstNg52zqaaoe+AAiGl8TJELvtFEYdrAre8rgvQK/6
QsrSwDeKN8kxgKPchQv02NmBGZRPGCPGMx1DFtyC6Sr7BbVCV9jdIdPhaUTr11u84aAXZ4YxCDOX
YrvINbuveXSW5adye8tP0GSCIfQEVNkgKdq+d9srJnU7ZfvAoKH0+8VItebW6Xktljd+4acE9xa9
NHzWQTIjYuUxco3TTybP31KVP+ZmVSfzR1kGZ+3bmhJqUq9nRgH3R5jIV3ZYYCT9k5MaB40ZVCeq
OgCB8z2nD0U1ALvE6t6TnqF2xzo7iPK2aS/GSBgZ554EVVLu2pTW2vithm8RbfWleB/9BdXhFkSr
JnbbEX662LMp5xjZ2f/mzxKX/ucQORPKoyuGEBid8COpbLKZS6Kk1ZVhPc6Yg0w/TwGTj7xHvUUc
8g+yHvkvhlcojP/9LL49g3EUt6Lc8gwCD27MB+tYrbHfARUWsFgcsrvmraeGHa+AM943wf9UWVNC
TfgIl9gtKot/hgSov4U7f3wZ5NXIFpULREp9+zK62SiF1mRn5Mvo3Ez3I4OZHQzNJwgtx4DHMHJ1
Q/GlML0JJysaUJflv4rB4hxA0Qyf63XfW3fVDdSg8yGw3Z5x0tir8XMpOgTtZS1RFuuCqbLdqMai
4SqGfavkjqZjLPQZVpuUqFzXxGblXzFJIx0hWYMgcYK9x6DCw+JIPRYBkUfiOjmd4DbNYhESnNHw
xIEHHeC42CceCw+THrKLWv7dAgo0zjk5AnewwN58g8sC6L/cqWqQPcH5c/dXSN9EL+7WEfaOPHaH
yAVahe5A7AXbhuBZdVNhxS+N5ALkFh2Jj2wTOETeX5sDS1sGBrbggX5LbZwNUgt/fMUGS4cRZlU7
RmoK3DKim5aZ5KkjdKNov0yrKaDyFr1FSUbiqikQgPoFmE/JT6eodoH8gOvj8c0SvOszBITkEeSG
vu0Gk08Ot9e/xc8ViEOKHZZ3Gt8nNyC4LUxGEZgFIt9AmfyBjsuCZT+4aasqYECP2KG6BQNKKRDh
IJux3JESifubSBHoTk5CAd/itOLC6QaHID31MGo4XfdXZTOzgwRyfJHjT3605NfESIr8NcCCSLeX
9JkYqbewi9BpN/sBmVHkERrojCjM1wj0uZ/5j6n1wsUwaVfOzn1/PebJfSU9ENYwUCqCoh+b+lju
DdJIok0KEp45o+LiNKhJ68o313Avc4Q15HIeiaUpUX/3fiqQPeoUPLOVxyo4tU+G+FHddhAq+ruA
QWbm+/GU2THru1nbCre9NO4QMd7Sj0kCc1XXZJDOxSa97jnWuYlNZ1KDOUDUXm0nqkeQzxyFFJsn
wvuV3B7mcqdNd1K+lcY37A9Qr06VPyJ70zaCxBPh3W4EZBDn6Yr6PvIxPOISTD3z5nLJt8U6HsiI
97qaHEVPR0wT0mXhEDAx1T4Lo6ZsauHIyChTYXv+sDSWaky8YLTmysierPJQhvuh8U3FE1i+aP8c
9g0WBhXaZH3NgqH2jHeDe5R1sd5UoRsPvLzDuvfzN8kTKl8ZV6TYxAxKetBhiet3ec7SiNejW6vW
WsXgjI6HOPqWm8QTSGBi5lJzvya/JQrIykTGvagtmfDBMKqdFhF7Z3THOP0Yu8MErNQFjIJp65aD
ywmQmY5p+InsNQD03DP4pnF58C9sIYQbrv8bOPqrkIBgOYnKpYUi/t6v0s9TQogeLGd7QwTEIru3
jvGe9+OOXgHrmQk99aPPEfjvbdnJ51f0Jk/Knfmh+vWRgMt++9OqpPyNSab1lpJJ0UKY9B2dg1hp
emz6mJm+jGeT022jOt0RmgKi7RG+EkNgHBLxxCIIDIPnaKTmYNHaJ62bdv5ik8E+BZuHA4VciHfh
pXnghBzLFU5dhK4/3dO/V6c/roZ//MLf7ial6sZaSMkRAxxyktW4Zx+BTdRoVQZ+/7lAS/rbJ6TK
mkgpGhGHfwjoo1bvLT3vEMy4VxLa+kB6MphfHpN7kam0+DSpcbd/iuv7K/P6z5/6TXMiFqOqjSo/
NXrsdsMaQzOAYhTgsfxC8blZlH7//XD+ERq9DJ4qvabIbGVTB+v999IsXcV0UBPmCa7MV87Qs3E0
A6jvS/IKWHGHtQHCMwK9tpPjT6y7pP4xclA0qCmaqqOf4Od/r/m5TpT3po2+jBwFXqcW4yGGN+3c
mOsku4Q0QSGT4ozmvMBNMvlQchjsQd65pYT+LsLjyUX1C4ID3ztGr3P1HqZBU2564DPsBsKvOj01
uG+zZ5mYuX4vdKeeZBLikUawoIARrZ+ACja/ITqIB7vCT9Iv2orJRXoHHbZkmnjsebwCsYRzlFZg
vzioKwHjvMO16TzdeN7pp84+iNauSNXBLEV8mcvffUBQNQ7bpOHgA6dkdtYeq9cyux9XzUN9tL6g
FbNwE9arrnKM/rEItwzJup0fGECp14aJS10NqkFeKffqGdFqou0o2ejaD/Hq66NfyT7FYz3lxm5G
5hcOVux6aSBMGzbJECSE0IuFDnZBB1CK9KHXb8ZtkwVsOcUdJ+CoBhjz/vuZksU/ZDG/v1aq/EBP
JfrnlpfrH9KpOov0We4kCJVXBjMUr31AgQcq9n7JLLD1YIKu0VbJmfWYCmXiirDNotTcgInSjtSP
Hv7LCrvfdUMUCBK8hD28RQ7h3s7U7uIQZixHb9HQfGRL4TFvVy2XHExs46XjhhQ7craVehXzKNOY
hPQ2aqHvn2e8STwVmOhu7HYu6H19AMwkgQsvNb6VU0Z6k4YuVlcOCvc43C/CGYDg2KcFel0GEX7X
0oGzXG7h0V80NtcHc6cSQIvk3bTlZxZHgGFcLLNmm9oOMjObT7G4F66Hpt21LrWRHcmf5mWaV3KE
muB1yr5SuDZr+ChmiCkyEtzm0XjFzyvx4WFSAGAh/yJoT/zDZsZvIdCP+PMI9kKFZqHjfFFl4Ei3
TB4q3HblCcTfIidD+zDd3KbiQbitrfA03DDvbRQDb7TfMZQRKp6tbwZX+CqDDbeHTxScJW2WiNA4
CBZ7FsYcbSMrewMTNSmG1AuDQU2XonfUylGIrybIAc4LrwHoCjN0DtIThHXv4N5HPA4JTAjLyBmK
x1R+U7eoDVuQTv/6fntXCocJE23+fz98irWckf+6KpaHT5N1FSmProID/vvh669pUlJMi2dufW2J
Y8sxI2/HUXbBMLPRHbt3GdgFTTxuATu8x+OYH5ujmm+JWVyZL7pbu+Pzzcfsl36RtZhFmMhqLx/9
gjBGdBCLf9flWRuva9AFVXkO4SHDjmwAv1IP4eDT6IDtdrzgvoMfse4r8Dyr3OUjboOHUt13WCSP
GrRYscWdWC/AsIwzex0r3pgHOqPNjJb07Rbv9cRhw8/VlfJU08kmyv44BeJ1d2V5GZ8qg8BlR+QM
Glm1oUjilThtiOmWZN4NFpMX+XoposDAgyY+coBSxWP3DPq2VNqKj9rcF0kN4IQZfO29O8q4XJ8s
yUNGHOLoKr1xH45wwKdWPZSy34BFIz3ALzpt9UfDgjG3h+FXw2gpr4lNHPQ9chS8gEmg30/WlqFY
U7e4QWX9pBIbieIJ7TEynmkD10EG/Uy0R/mg3bGXSGv67fXMF8ajwas9BXLnmDy/HLVknfCI3egF
44htmFadpo/tmumV9e72mLprfkT81KN55Tk0dhb/r3jqu9outopxh68fl96qNte95JbFjswDebqH
0OKMRpE+BqLiCAECWCM7ZM/VFb7C1prdNXn9f9Sd147cWLamX2Vw7tmgN8A5cxERJMNHpDc3RGYq
Re89n36+rZpGq7M0EvpygFajSqhM+r3X+tdvgMq05TR9X9zBX2Y/oaIl570X6W9ulO1MMNiAjRKs
trqJbR/pdUzHtFF7SEfrqcfnZTvhX7kbeNeg4mjtUekf6uS1ANaKzyOXknpCuUS1XmxjrF0iIunX
OLHnkHalE6B8fpbK255lZloRmdTVj02HoFiMm3dAe0uE/upthHnISKXfYaRpZP5M/LB8k0J2UIUA
f3IrB6jltselAPhC9cMP/AvIn4guODetVcDgaM15jihs6RBxbY+SVWvsWSLlHviUxnvH0L/gG/e2
beSxbnYN28/edtwQmx5ageAzGvgFexaIcMK11XcsLPYgjfWDtUqyB9U8OIEnm/dW4NntdWZZna8a
cxitf5HHb9Kw0+xjcqN1qPwYrCFstlmBCbncQGZG9SpBsdjZjKnxXSq5UWgdoHyxn5U0tmTAT6ar
GxsLwoe6hiNbfKvaG+1ofsaTa9F4mCd8YIDD8rvmqh3Y9cDWer6p++l5+FgAq+Q1Fzs4e+Ub9s8r
RWyefvI6xevW3vb3obOKG3c2mGtCV8Hkfk4ImdYeygnAFpJ1Ve8Cq7uJ67s/igfMv5FdWchM05SZ
62LT+7e00zKV+mKRk2CTNdv+h3VMHpDPdzQtsb5qvTvT0kvYYGV3PbiChYFJsNUuYlFdMWcG1aZy
Z0YW7ardokHOeFRgByw3Znksqi3brixBNCZ2A24Hw8NDjoUU3JHarbo74qo1QauVMfgmWiDeplgo
YcUInc0dyi0EcSh/NtusCxBICKG+y0R7Dk64wwMJyTxz3nSNxyCmUHBoxtqdI74aIutNr/t0ZqGx
Y74ZJq8Yq8xAHc2qEaavG30jeyMOn8QcbGfqF8Fm90gTBeyxn5sV/glg0JiJrWRGU843Miew/SDc
FO8Owa/g4yVtBiO2R2BufC4eEzfzrSOwtcrPUjjGWHEyCTMEjtslBwxu2fUg+0My7R3oUlcNXjHc
D5QO8w5Ffzgf1I1GEIC0rWnUuJQOYiITO7XbWmBGhxqLXbZ6FRZCvJltL9a2uKbOrK3zH7Y25U8v
hCi7fiqrcl3Gs74E45mYRa8L/Ak2EwQSHTMn6EGr7IDa3i83Uor+jFCV1e93VvXHzvl1ZzUZbtEm
yCaRrV96BdtsCz0YOL5+4pKnDQYkRzGzIi0USTAKPOUuYEibrME4V4TBM/8CjPJ0HPxYFB/QwAlm
nbccR7874kgEaY+dKD5QJO/rN3kfYCjiOheDyVTkZtAeWUWaa3DD20elWHjpFr7flnCfu+4J4oLH
4HuNk8je2GLaCdZN4tF1XtbDrtnhRUKtsYYwA7XecaNH7YwE4nZa38b78RzfWO/Tgb0cbbHt9STs
3mGSsqOiEn4Fxk21zXch+u9FMLn9/l2A5xOCFl+7TY8f0R2l+Vr3MFyBuAkuRlkDDcWDIJUDTACV
PdnXANBsR40o/kZyx4eY/egSQSrDLULe5Ts8ZJ4M14C9o61Lz7lBkz4goH2xd866eELM7DOe3usX
8WutPeAwRaq8iVafCRaKRI975TUH6Ol8RrSU8tlJxb9yPp9gB1T+i3l0TukO1flWSOCwPvILpBqf
nPGLvJW+dcVa2libcR9e0vfaTc8YQG2KG2cHV0rkVkJU9eYtLIwQW5pxPd8uL79/lxTnl2AvoiiF
3pPAb4a2X1/mas6UeHA2aeMV5KvwwbCu5b4d7wroKki6HflxKC4DQazqJpGlTdVtSThgvjdWPuyl
BJxBJdWjb9+XvsbO67Hp10bnw3yR6huL/Wx0NVH0FfdGhnXWZnaxoDyXj1icSFidosLaWFgUw5t7
pPhgnlK/MhuH5cWbTYm8Aya8WTaMrfkvXnsYBll4AMecnsd5HX/PAIwgPcjNE0AVRl+gKByf/9ch
fEqYHgI22pcFToHU7DknOgtl43SCVpfcOMLyNOB03vK3/Ds0L0Fyg66V1memmDaqxxYZA8ItBpbt
I/0bktX2dn4FzFtc7G9bH6/yTYsA0KlPVnSbnrNvzdG4UwkMmVeEtm8T1l5sGM5Ki9kZ4gDsLHaj
L0F+Dl3dPMj7nrWrr932OFQYL2KfwCdrPOr2Fvrle/tur82TtOMWTxf7Vr8Fdb4uF2HLq4CAf6MA
exEOS9ON/kHIUkvC5UrGjfwBt094imv4IPdU3HCfjHxDjbpNfJptcEa8S9C2IE7d55d6C9UAM+0c
mguE2w0MFDEf/25aB/V7941mPPAZe7jLExBZtEFuDK08Zkk+dFfHBBWGqbeK9/Yut9zkrjPemsCH
BsOThmPjVICZ24nhqMq8q8bdO2090m/A6GkDGF61TA0+EUyA9FP3wFWE676BBI7gch/5/ZOgscyP
YktjokPVUHglnunQ5vhCqODhIDM77k+24MdHVxj9kPvgEbq4aeHfFu9myjDEUcyL4G0fnX0qhErX
hVQSckBme1VBwWEyzhSsoB3H/eIFDZ7AZmFrnGHA7dVzwcx0/Ch6f2hdmi9ZhhD5VMLU4qngaMK9
PlCRMIfXuPWoGN8jJs4eEjmsglsCga8MqzfTHaOGcl7BAaRLmy1B4iEYtaGXjjx4jY20VREfY3UP
05GfZu4Enw5j8A+4OwibIKBjtcnADrrOZt4ob6NJOsaA3ETZd05KIwHviLEM/p32w3hIXKa6OFij
OHYnr5e3gXIKFYZXdBnGCo3rJtwjTrqhvcbpB1SEySNx6jTj3ZVOZoNxAt8tIKKHUhdenXbf6SZD
udbH6gmTtwKmKmESt8KcTnwLa+wxu/YAXfiHixZEZZ8WAQnzlVHbFbMLZu0r6th1dmNCTNlskTfL
XtvCvm6RvwDmbftyZ5VIDB+t+Y4rZrv6xNWfGFiXFRvNCbOvEuMZyEFY9a8Z0l2FY1WKVeS6frB3
GXQeruAbivPPuSOKczl2mBVH27Z8w6Safq4+O99UMA9YGQi0EQJCLkO5pN3Na0d7jJGTsX6xo6bZ
XZ1uM1YqmOTC504TBZXziGv2WmIaYQuG+HKmSkq5Qjv0l5hupMBko/JauM5QUXExxObPxa+j5l39
bt0J+wbBgAj8AtKDzpgMscpOgynVoCSY3yOmM0LpR6bjLaT1+JXip/Jz/BFg+QPwrMAAPGtDhltY
b1kx9l3nZy0PadmM8Vay9wyYU5QII5RIOTvQOCIcjt9bhNnVo/qe5qdgQhDyBmaKeBPlzKAx1KMR
zR8NCbMk32hQs2D2Wx3JmqVsWcm8tKG65TW1kKQLnv16qOF5oDlglF+yqfMlDXiMoUxlVWVzGKSH
ltUQqTulmmtCBdsscNi0Q/DMYoawV0EVrZyhIgnI/9g5rlptEBgVOxVu0js+dYyqgJQG5WAC6WxG
rB3Fr45Ln4HWCDWqr77DB0mflM/mZMFwqClKcbkMvdnvMYvgxg/fJSK+FQLau4P4pIbPJf4I9ANN
EzMyBC4Q0WiG1yUhD+pDkbq4Zc34F6D9rtnxml2DTnqvril/PAmyWS0cxI3gJjVWyUup7XvpyiSv
F3OXVWXt0OLl8zZ9yoZ7gMw1M3bV2sfqrarcxuz7eOU4nOURDOYJpTO1A7z3g1kwT3Rle/3a5tt+
uI3ohax1Cguo5RquJMBDSY6tTQovk36ClcAnuvaVHRg/zQYvu8sI/67R3Cm84gjIR4/feTseh4fh
lvgAQNwMOnKPX6/6IgmzcpIeeUweDoc9wxwkCUezvIza8Qd1WUr3KvwOeBm5X2qHaUt8G+ZH7VFU
NFG2wTopbLdd4eLnQp5cUK6wEPyE+UUtdIwGj7RXU1+p2W5YPLicTCyhvfK87P5shNso8WVffxXg
8Y499pDs5DXbKrebXfcUscoSZHAWS3l6bu67Y3Ht8MTjm1cOw7ZEb8p0NdTu423htZ8L/YngKA5H
CJYF2z0tuB/uLfaIp2lrQaUozgnJ1MArd8R/4XhluQhy3qTmxMlssbbfw36ecai0z1F/qcabWd0J
CZkW8b0wv5NWOZ8m0DOdBEm+QOH4sD7mKOBZEUWSFs2OoQGQA15eURsr3OMbsbqj9FkMF1e+UUYe
7TWRryHLIGOPT7335XibW08VHVKJuafBunJWPHQuEAnj7yoTZQItLot6As2EfNvjP+oxA4OkE7zB
4dR51unDFPo49S4f3FkL/IOBJJ46tYdb7TQIkh28LQMsKYWfNuBY4I7M0XqX/UFjzi2thQZsIcYC
qvGhlby5vEAUpbKCou+GvBdYPmibKd/Nwy7lktj4sN1001s4WOXmY1ontzhyMIJPvuWAI9vqfVZf
4+AYaMzAR3aJmgfCizrcyvXZMGDIrRuVGgSd8x6n2QU7qNg8MEkeNRwf2tuBSgx23gdEqpSa590g
7g5MDFs684TH5SOm6PdY17AYGLvwMoF6Vd4w4brMPOyuqTBqr+AIo5DN/ObD7N/C4lNHHzceR2h1
XAiEtbL0HSB66Gz1p2o9B9GJomB6ERQa6DQR4At+1wD161x+xjDEoXhnCo+GnjEHLYv2tKBsmKlh
kNLg/3LNSZek2olxxFuTcClhOb74KkSgDEpB7NpknBE3Jz3OyYE4mQi+FKzQN4wFjJFCFMpz+Z5c
li38h4yPgbJzkx3UD+xIcr996TfW3vyWYktMAnqniJaJuT0rDOFhmOphLwr83CsHVPxEHM/PU0qX
VWV4Nmo91bbywI0pz+QEsJP3N2jZlfatRyQ5PaUa2kFiAJ5wZnP8hZAJaD4z+9a8cerzHGOshhvO
muCNFWhpRw6gv4SfhgT2/n1I92ikOQ9AcMNVbIjla5UOr9sXDmbAneMNswEc8xJhV1T7DHV0fOVq
6XOk8yyfE8y7cAOiOGd48llh9+sith7gzTDGQkkXFWhId7j0QaDTq228eITCSJQQAWZG8y6Tfe4/
pSNpftn02Cc0oWSbrEOkLis459ABrYSgERwjd3Z8MK0LW5pBOgpWteNjtnyTqRZaTH4OmYfopo0P
U3VXfsQh/RQ6Pat4tQiijd0WTlXsYlCpIOrbwAzHMWw6/tDowmhm1gdFcY6OQQYB87FTQXbPwtCW
BsKA0t8dc5RMFXKhtVJuiEPFYSDdpQNEOTyAtHGNJXFXFIKYkDL60khV3wgpANrswrUzMqLXseJJ
NeWtcFKa1IutniNYm+TeULqhCmfEVu6lYOPwIadr6cy5Uya8Ip7z+S6VnQnib69nqBofyIugaWLN
h1zYZvJA+pFrg07MkCx2i3MYg62R3CwyQNxwrxf3EmqfDs8/zmhDz50IW8Vd7lvCm2kBM99hzhZC
S7GwPHjq3tv2YSQvoKPHZzsdbshhKmy89TxnvcjoraOt1B4wKwBQZmKDdKncasZ+2EWkunKzBEyF
JSOJiauAAREIIoXX2boFj4IG/Rj2rt74AwwEbBCoJtHaPOcMYVD6a0eFm7V4gL8BoH9BIgvI/ux1
uKPjPLo2L0KyM7hNh+ByM2UbZzouhk/UFBpZ9gUoQRSbEVXHI3TFkfBlDh7vRnoixsd8WmoBDXzi
3JDi8BW90F6U5T5GkV8EW4oaxLTGs36DV0m6jp+K4tay3LE7pIyRTBE0vraBobJzhQLUvi1h71vy
ayKdCzzkjUOJdwYiqwT02695ExAL97u4YmRIQRgZr3w9WCydZ0xcQmgqHDTJXSlwS21jZVdK+Gi4
sO02PJXRG8Uu7NuDb0t7ApSq4E5RX4rkKTBwI/F+4HCV8qzBzccfNDUQIRxgg4/KFfcd5lblWpb2
eFU/tv3BGl/C/AYXgYWSiELnUxAvqNGbZtVuKyEGB4Y/RkdHyM9VwsIQTqavMQ6uMkvOKrjRb8In
Khf13O/NGypBzhwEkGwRZksE32Y3k3Gnj15DgKRtfVbD0ZbPJvlQrbQfzEOK5Z7JYt2pxcZun+f6
Bm2mcwfRxjR3TXsOsQbGvVmhvjxZfhz5pnzVuluzOenSSWquNard2COCpy+fK9heULqA/rBKsK64
MOLwRMgX5KVX2Fwkrrsh67EaXHr0uvh8Vx70Rkem3/VHYR4NQcir8VoGUuQ1Mb1coXq5CZ1dB0l8
vnStp1XnDBKbs87pzUs/+Bi+90KCEi9nXGaL4Fxq34PyhVEy6Vpz8TIy+hh7PO03VBP6HcvaCLsV
mSkqLMYwgLVu3j/LtL8t38INdVod84FSKdufhfOUyTdhiqQjec4Tvw/3+XhKgvuS9mLAT5dSHr5F
YNza85N+D1enJHKZ649skreODlcnHtu2C/m9d7q169rbRLnPU0/t3Zx56ujO072NTg09yQn7ZTBV
UNSShzwnxzg5OqME93aVAuJCgeuOYs6BbUXmWcWVIQvaN3wszc5nkbgvOp3md8sWZm14caG4Sj5P
AmkMNfsIoOzDb8GvDTfi4owfC50LtdTQvSTm0cSQI1QeKsZv2w6KewmzcYXtXLypfOUaPll3MqSC
LHmFWgIrE2wNMw+hQQlpaPctuDkammSfaecIggHPiwSu/MDrhUsCiF6RH0iahVIsnOFCGskjgg3j
kZ4MZlthvFvljYg4kNxWPqnw+2VIdvhSMZMejoZHKltaPSJ+dDh4cBLgVH+i9Hfi1xlT7292RzWH
NSsqHcvywzcg1rXKJDp5asanApPQhmd7G9TwdNxGrPG7rrqh4Q9hKDBCEV5RaLgSaTWwN4+H4ba4
hVtyTU7U4hdk7Gg7HrjruO5SOZIUAnibeaXbv1OHLg8Krtz2K1lkYvpN3vFmrEhEFu1XgT8jJCwj
RTs8eNV4H2EAFX+gJenDP4DRiv03joEgrpj80XVFt1T5ixwvVpehD3TUHniIdXup2SkZDmebsIU1
eojN56lfgyAweBvLjQOyAFkDmQSluLUuTBIdSN/ZG/bjRDfff4vaC5NoGUIgU4/a2ZjVHRJLzT61
oDR5CdyxqZCUkRX4fRbZVVIMX6OlTgrewvB5Lq94gcIdh9ugPatuID2GbgH3mlCKFUiKeSGTRXJl
herv2djjNEa3LEgjYY4cDP8k69MOYW94CxEC1FoYeDPN1b5FCFnY3fnnfiOEZcUtzvmN7ing6nBU
+pPhx9+yHlaMG/sBzQVhuMQXwcm/pD5Hs0DfXeWB5hlLhfYDGEU+y+kxW2B1Oxci8CrDw+MHWana
7yMxzgQFREUK6XNd7oHmVbe+6Z4m1HL4GxRreEnSsoFII0VIjz3UfoPqpuaZE5ap47C+uDP5UDaN
C48N21fk+PRCxE5bmwLe6OI1KHMpxAgSrnyHzx55K+xxVPPCnlG4sPIq1bS9+P4ydLqbkXqTWQ8c
ucs9rPw8g6vdLPoGwujv8WjtV+LOn98m8bb9PFqZzU6SJ96mblObB5M2DMnV4uqPMzjNMbtrDvnR
OCd3xRM2ZcGxPsE7dPG+Kr4v84r+YzU8AARA4laDjfYHsFwzf/mu48kBNVo2eN2/8GmcLg2TWpDR
hnoD1VX7Rkd+hYP8UL5CUoK9zMCVPTB9suFurONHmjz0Jsp79lIYLmxfYm5qDEy4lbfZiYAU5jXI
V5nnCUH5lsaXBgkyDFo8m17upXzVcEbTX2yLVly6c4j9aCGhY6+zA3oME0JLVyHzBsaMt1ANiPRE
OGpTTzKkjK5kL9g7fGWt5llWfELFRl9jz7f2k+E704fenJXuTmkJc8csnG2YRBqOs2yt4ZEZX/qY
iE4pQyUFPNqBLM+rvsdVEqg0oAUw1rrtS8QwTJvkuxBpMpqFA/TDLDaEHAprdqOqxH5v2Gd+wPeM
QVHgrBnABKWnTjvecP0iFx5ksAto22aiIEB2NTDXTTaYSgGMIxs68dXYZNyvtU8gbNg1JiZ1I3UR
J4TlAD7lW2DcxNOhliLp598ioTFKbC+lMlywmixI66EyR6MSwmbVnvXso8peqrYD1nhdMKBmHy0P
1rDnSZW7Ycul4XDA2h9hzIiy2zW0bR5f8ass4CHBFEjwLKVgdntts8BXyJgqCQ5klgD4dMtDGt8m
0lMfE5VzZvUG3kHiBtxeRlhQuw3sExTkO/TxqEVHYduVBVsbrSnzKcbI/apiKGS5MMDRaWLvPfjy
Adhq+Cz2BJ3sihv7rD8ln+GHfqigR5PjzlxXfTfidfCu4JsPt23dPNAQwrBZLXcURtSQKXnxoS82
CpTb1RlbDsTxgxgKaOAMsFRcORJM3kh+QSCCLpVACPqy5A2qL7+AKCX1BsdoVFnbEmnEunmd78HO
aS00CeqdidNvsqp5TrzZMzBdetMg6gETGcWFhAgwGBMwwVbWmuS1xfekpYSE4pcJy8eGyjvcR2g4
1EPSX1T1oZ+PWQTZGcxlXRWbWaKuM7lR4drWtwWOM7g8rHBFyRsyNhgspdeQQrA+4tutTtQlygOy
IlJw6FX7aidsfIT5tT8TDME8RfAoc6/y7bW0BWb//Qpm/Wo4bChQLDWYxrqmfhFP6PFUyrpKPgEm
JtC7c3of3L6wUBoRDheMoaroVq4ekdTThcWMYED5KYkDY7V8IJulv7U3A0PNb1F3juk39POcYpVS
evo19GGqTRWN0touQiYBKt/STuIGCasv3St3hg9a18FW8mfyPMg8V5BbctUPZr0BDlkrrBhCqW8e
9OpkYt0chJtcqLdXc4kLCcXIQTHpvMiYZXZG7+2HtuZ1uAnq4R/YiX8vHAQ/jHrCFhHIimx+KRzM
fDLbOFuESjOwzkDOjbOf5T1zoEiEO13teY0/L1lJJ5yQBcRXcqI763YkvqVAWHhNJXZgarX1BMn/
gPflp3WWcQuRVsmdEFaVx277UTzORzIs4p39HLa7sX12+jeJqpCmEK7fuj51d6UvkMPhEUD9JFwq
oTmhFaaGW2vfzHP/xARfeAJBXsdDIS6uLcKYk3XMqJPX3wh5ojkqjnr7Bx/pv2824v4wlXWwQ3RM
5ev9kbVkNqzOEFRrPK5I+mOIQnku+u1V9I0BwGY6Zh8J+hAELp71IZzxJib0GKBtGwQ3b+NDfjtR
jGMxiOXuuvUrfTeLF4Kam1azhK8NX22FRA2kk3rcY+p0JWTBBRlCf3IebnCb0QCjkS6+jncoxRhq
L/k7n+V/zH7+cq1ftv0RS0hDybnWfh+fWSiONlVJ5mpP8E7IF8MqE1kbF18g3kJNbf7hXv+d7y2O
r/2L//xlCC434xAvcC04PslaDVO2A95WZ+4ObWGOtTP89hkR4/H3i4X+t4Liy3G/8MyjNO2cRoK0
hwEEdKpZubetNfhYZm6Bl7Kd5YnUI3lnvKsuuR1IIjGFfB2e7L22VaUtu6d0ixS88UCUFN8wbyhS
J7ySn6c3wF2yP2sHo+LN+I7GR/n24+T/o9D3U/zRlG35vftv8WMfZTU3cRh1//u//+3f/v+Lhuc5
/b+j4R/ufpsKz89+vrXd//yXZOr/MEzdQHOiwxxzbB21xD9T4Y1/EOquW6hNEdrZikop+a9UeDYP
R3F03SYfFA39f/2vf6bCW/8wUQnIjuHQaomc+f8oFZ5a+l80IjIJyNyW0Vvy2tvw2owvL71kq+oY
FhTKTjp4aowazA7+sMiLX/G7Q3x5v002AEcbOcRE+K9dRp6JGT7k6AHyZByNh58ewy+Ui//OOP7n
BcFhwacMXpT6ZUfppCENO1mGYT5DMCwupZ4fyxIJGj5TZXIvlf3u9wf8otr464iQZnArxCJNR8Lz
7+2KY5RNLS8Il+xhOGBuxeS1tBlKKfKmDmbAPtBCsolLxM16lO7jfD53s47WWduKmz3D6GxwhpMl
8+73Z/arW6FYpqzY+LNzhl+qECXRlaxcpgCFnHRbadk2GkXt2h9C8awbghKz6U+L6L8vZv/3Zvx0
TN72n3s3XQ1nU5Zh86To2BYDe4/szUIxCtG2Qh9fUZcQcbcu8N+TEqb4k/On5fQXb9vPF/2lPevs
1DSamouuYO8ncrSP9HT7+/v6RQD110WS24tGR7bw3f/6jiXWPJR22PHEAyaAcvFaUJJKHCtNzs4w
78xcPw1mf2hRKDtdeQXvWKzC/8NZiCv5+l1haC7czFWIqV8/3UY3ejVNGRWZA8RNxo+wnheQyrnN
GB46x6qOyHHCrC3eJ4bDC4CYY36sc/sharvL709G+3fx0F+3BAhIwyJYUcmaFe/FTz27E8x2qA05
DTfeMvSG2ZSTnMqYHg2RZALKC40PNFfMLB8KBg0lgYUy2hJ11vcOBhFdPeHcPJ1tFRIRA+deCdwC
8UIIkyThm5WT7NhXgO0OuD9DZp1pJgQGA/X90P+R3Cne0r/dWp0nDPHa4Mv+sojUTVWYegSpp9Nx
vIFS0LUoEwRbC0Z5Xg9+FZVIWxkSBL2LSdVJ5euanZeIvvH3N1YsHl/PBN0O4Q6qgx7cFFjJT/c1
Dyw+4LGAHVdvZKTK8Tj7TpNfqxJoExKQRuBA9If3+0tF8tfDtGUb0ilpNWxDXzYFLbSVoOkgO6fy
fYJBikEy4zLG6H/gzywj2aZigvWs0LfJibFHtMY8jJiSVDqKFS2BTOzM0lGdnWMvnPX70BMf/4IM
R4oBA6zwxkyJQXIu5YJ/d7yeNfNOm2eG25NvJyHjZmYmVX2pQrxbl5kuFkykhgZChLqx9C7nNRt/
Inlr9q++KLKSZayuLRkl1ZfHvkS2nUqdBeQICU7R803l7Jcs39raqzphX5V38BuuJvKlLDAR9ELA
73AAhcFYQKWPpx6tML5ISn7s0ree8ZeTJ/tEg8daxi/ThM2AjpUS4a7jdKl5sScJnTnorB7A+a6d
o6VgEJSMoDX5trAGL2uI5oTitSzJ7dyk26FB1Y22zEL5llWYHUJVUq1sO6mDO2kwdQgjK3Lyu3le
4obLNCctNi9zB9oK+jDC0IzQdLRysgcxdaea0VDHYKL0ShtWoTOetUg6k5+DdL6+DOF4lu1pa76E
901UHWaSHXCq3cldt3IiydUTgixnbW+gFEsT9WQCLaUDw/wwPzrMdQK+hjLmMkRGFqCqODUTt8h+
DP3R4XsGX+kL/FDUfQJuw5rdmdlLPXfIVTDZUGnVBFLQTn5NmuJMDt0yqQxBGZvbHZO/q6ypW3Hn
OyJCSswj53D0VD3eT02IDx/SDm1Al6zvJX4VixK0VFjM6Qn95ckOZ8IdIVxB6uzIwCjbzB/zEENA
nObRX08tcLsEG65qprM6cmE6EcsK6alpd7Ha8DZAT6jf11Xr5SYO8Eu0b6uBAOPopimya4inooUr
kEPLLIWR24fdxbbJOhBuIRMSGOtqFxn27YQDh7GbVQPvtLYNJAeO5IOh6VvTtEHf2CENznt2UHsx
wV2ZyN2gaWnkRtpQpAJXrJel+T3i6YpNSDzxOrtQSm60wtXr19kI7rOo2VZEmMXkBIhXJELcN4UI
mUxhp9pjPMN6vEzbZJXjV2nEfMHyvYzwRyzEKwcqkCgaJHzVMrw5m0I6isOVw+KHS3tx+G1WBCOS
jEQdTm1m36UhCDPNuTiYhfnUksH3NjuPtsEdQu4Um0EKOw3P+XXdF7uY2auVHU2j203SAjP1pDT9
rgPikDDdkIAzKsxNC9U5JtAwqwniLna3Yk2WYtlPA4Po+rWdRb7KFdWJsQ3TEL10dJsxFmiKfCtL
8PNgyfTkfzM9ldIbFPdqAq1CoRDLkbXYg8e4vpDuxN8YA8+bRzK1PWKqwLOFv6VhPrRZxDAeP5RB
IiydQZgN1ziilE1y8Hnsz8QpVb2xyi1MN2H7tjXkEnbDgpdzWuK11PGCIqZArW0anGpOp4lxBj+l
lbhEwfiSeRYLDzGDoBnPM5iHAyGGnm8kBFPj+uGkhpMb6OJA2UbcUZt3rNTxYEIHF+LmWIzUWsCv
dsZ2ibFBzp/KZJUxZ1IcB9LM8QFi4jXKJD9CNy1lqCkSJ8efvmU75vdFXFhszpuErTszFl8aYCzr
MM7gRBI3hBRS8qaBgjbESCICMm5xBVbw441IR5WtfRN+pxvapzN9Z8uhpsgXL3NnxnuDxWjM82uD
go5RVM2ZZCDElhoidCH7LKMw0Hn/1XtbQeCrJHtDYdTH0xU1RMrsXWnil5aaQWfwHoN56wFzT1CB
PN+OIwdJZ2YoUL0lQFDj5ff78a+2CEcgEaZMEIXztehamtrM7E51kKE0F8sGPy5IzTPUP2zBX2Yg
f23BDn7fFmx901bML2VsEuhZVaPRhi1t7POE2SVX2MApCDPyLlnbStJSZHwk4jnH/RpmbQNXAO/d
mrcCxqpN6Rnw+S0tznkTShCC3GUjeNKG9DVU7jvG0UHVXAIWFrt7sqbsGMhA0pSQv79fX4zg/nkh
GLlb2HSahvalCem0JCryAFvTME5egvFi1LDnDewLJ+eeOuKU6qg3DX2bqBpDCcpojGXC4kUxmXBq
KtoWPvxE39oKc1aIYn84u18Vesgd1B9FtGL+qIR+Kq9UIxszLQPzmUdWC6nbtSWmy8XyPnWL30F9
WBwIaYw2LLslbqV+i61uXVsA0Lrk/v5cfvlm/XQqX27UNORS3lqciqFNZ6tGAhCV1VvSWve/P84P
8PlLSWnJiq4RFmYpvGFfqrshq2NJ7cCblpERiKyfTEtyy0ZnmF5sRjvlXtOgDVj2WvOmZ23KFxgM
6nCYUeY6kie2DSdodpKMIaXjHMPyUpJKn/csEVH/h3b+i/fDj/eHWgzdumXyKag/erGfnpAZzk1m
NQqoHCw7CcuRCFyzldhgHnhy+GKjRDSYEfH6D1lOWBXvypLeiEUxp974/b37BZRhIQE0LHZdoqSU
L7dOSiwtqifZ2eTK6wSVqJT7g+hiYirerPgTsvCL/p0UBE1RDEWnHNe+Hq3SrTLNmICr0GZ7yNQJ
2hvyqyp1JhOIsqZ7/f3lafIv2ncO6ThUwaxthvXlJczMZsq7mENWOhUJm2LPp2o3oRdjf4D9e5LB
HAyoQGsCj/hPBKgRL7AS1PwYVsY+GNOteGXalDnoXq8NTLWhmei8Hou6NeaMuiY7jg6D7hTDROyV
0oLiUA7cJZ68qpT9HmpLPQ7uWJfrBW9XfjyfBpeSy2/C8GSb+XEw4TC+h9BJqly6m1K0qXVLfi65
A7ZzjFPtZEfGvsPlMA6NfdrG+zanWm2SmxxWpzUYW7WEIB+ku8bqD33PIJwoddYfOauPDQINp9+I
cQuvVzdRzyeR21UaSlucuMiZ0QR7jIMK/EJs6OKbEBV4z98VMKrECldltApFeJIYQzLiU/ruos+8
ofQA86LvFXnxbTo58eX1Dttw21wkaiqpYtTqkDeLzFzUvOx7LeIiamYZs8VQx3C+pC/ukn0Ypd8H
vlUNGEfvp1vpHWTxUlMmDdxAI178NIFUXdE0xO1OUQjvpX5Wasxs8ZAcBrcYsm1AER/J0q3NXNBQ
mKKP4V7Cq7uz8KBRu4MJU7BKDmK7mRt9H8D2xdYjwwMI4VAqHVoH2ymZ2106x7ZjCxnso4ZCOJtO
U5sRbzMwNkJXSDhvQHGRAQlVIGIyZPW4vZ+JXQJOW8/sYqJSDASnkBo6Gt6k9M7MYJXTo9S0SxZW
Tm3nHGcGl1kT7Ud8qsSTGLr6IufhrTOjMclwVaRb4BfECxqa/CBwJs25M3oggkk7je2rZmRbg8Yz
t0LfyWkl0sifeBzR8J6MFVTL+2ZgZ42Zazt0FXK8jql71BTPOKvd5+aHWbzyv4RCy1hCfLTIKybI
p+lQHmC/qvSZK1m7lppK7w5KPfsx65UjKx+o5CngtVMrTWhXrIeA7jhwaCSK+SxOE8XeWk8pghJe
I55fCNvUWShAcQU1zOls5JfWvNf68pg0tHjtK9bT63rEZ5zi0w4ofPFDU6r/w915LEeOZNv2V671
HGXQYtB3EAKhg2RQcwKjhNYaX/+WM6tekcyq5KtBD/rZbbudnUwSjADC/fg5e6+tbXuiqIox2Gqj
MRO9iyDENjci3s9py9ByyY34IqMNI7q9IKk5WB4ygmsq2VhLFbeBH9WWDKxDyQP3Pcb31P364NbS
yOB8OIrn1hxGksNQ4fcgK/nMiQIkdWroFfF+pNrQ5ZTIpZ62SLMx2UEaj48PehSVM11oU2P06Jul
dmlikcmQB8kA3ayctxnLmRZygzgeKXhOh/5qDI6T3HxDQ/+5e2fKBpQlRwOwozocWD+3VAi6iFre
H05a6CnEqSXVB6bE7W7iICAeNVFvhLF/aVn8xjrIZOayleacfr3Yfp4Rs7Hxa9DzN2m6ayrruyhN
PmxsuVzKlawxI64Tnm7OOp4vJsD0kdLmmzJH+xLT+X4xC6KQpmJdN21W988XUzJHyjLJtxe6EW0l
ocQPxqaCIBWcUiZNtMpbtXwUHbVajy8kI1iWbDKBNjKTfek5eLYGkMUyOI25fRV3rFyaupWdq6Fl
gQkYMSW0dob+ydRp5jjtJjBxMSp2vxsQo0dcLm2vtTx6GDscf5Ip7SM09P1YbwwsR/mIRN9mEi5O
YhaNg6LgwxUaa2XkQAht3lb7VW8icadbPJloNnt7XFnjhKJdJ1o7jdee1+4cDhy5pR3ymJYErYja
Ck+cUU41H8+06o+OkOpndNrzHuRN08/UWn5wYqy38aUUSOs88bNFGJgEESDMbgP/NrLJKjHN6Zgp
oFobFugw7XYFirUY3qThXKoTzZeMtX1K93oFc6NPrmogSFp4IcX5eVOleBqpvo1GeTY1wd3g8yKB
RE+3Tc0jD/lnVD0GtOlCnOCG4kGOzVnWSwQudISSSVuoCKK7kXAyDRX7sunyBzUNWLGDrRlNa5MF
fZSTta43T1IVvI6DiVrFpm00XjYSEAeTnhQLiESLrvalk9HUjymlXNGna6nzLnOTSlxD+OmX0j6N
/duGTOTQoZEQr6MAHVhfehCduiWr07a/6QtOz2G09WwsOgap4QY7vGgnqFl+3tP70vg9ROOu9v1T
2cgue5AWi5Rley+pzmXMr0HPmgzzxhU7WilzRqxKd8SaZNMtSiRS8HgIahQlGul7g8IJmCdtpOml
mVSmiGwH/74FkoL3Y1tEPRgSH7UJBXphXSs98eVNO1eSbB84ACGhQumFtHi/lBOtfVT6YaZvE1qO
FvgOA7mT2EucIF3EBk5jZINmTb5WywFdFAGjdCF6ICbQTw9GdhLz8utkb/UvciBv4ohxeMR+KU2n
tLefJD68SdY9tRhAcDfAE+118yqXkv17nKz95vXoVJx+5XgEC4ocHN2jd2IBXQivG0Q4XhKhcxzh
OouT61Vi65eRvFca/yys2qOWYJtkcSydFIHgQrSVIrYnceAzquqskJsnncZF0LfXOlKPLgvvTFSt
elAj63DSxzDGraIWK7zeF01j3ZQaRoIBN56Kqdjw0SpHy7D37kdV1XgbrSvTTs91AEkZcKvOJl1X
X4veQM9D7NX2y2DRMxDtI7ZzFb+sRMRL4ZFGiuKlzXFV9mAjSRFNc/qj2ORq01rlirZ12gczdCCq
MKrIzyqpeQqL6EKHvaXhNBCltPhXTAy34lRP33Nf18RyBmi+/WdRpoRl9Wgr1VnVSje2PlC6KNsg
PdfsiLYATFFVhAQq3Vz0x/0se5zUyo1SDTejQfWqE2LA4S1ClvTrBf2nwwFLuQxUEFaqQvn8dQ7Y
0MBOx1q2FrbTUxiTl015JHqitZ7tRTvp15dTxJr96RxnqowcORFqmo5z/2vysxyawaA14HI7UiF8
NV6KgjPgBsmmKKwkcEZo63MM9uo3+4ny894l0IlQUBzbZEzyVZYy2vydqSNmLOyRZBNQNTR66D6s
RRcnxgZClxRHS/ygyY+BEe05Ve7DIIUDQbABnSKfZ/f93fgPCBGu8pT//FKr8LeKhk8Ch/p/338I
QN3FY/P46X9QgofNeNG+VuPptW6TH2KI3//l/+sX/+f1/adcjcXrv//1nLdZI36aH+YZ4oL3L21e
/v0vUH0fnhvxm/z+xeNjyvchp38Mq9efvuMPdYL9G7lyumnI6EfpNAkJwh/qBPs3oTLgxC2mYBpq
gz/VCepvmsIXHD5ZDOzesV9/qBPU32QV0JeDMgExOInk/0SdoFqfGzQ2XQpEP+9iW5QTJo2az4VL
oetSJRkp2jYft5dcFaiRWoZwkQ9h1uh3o2JbBCph5g0HZVfbA3Ku1sR4amuXpRXQDcSWPWAfaEAD
K91jjoxSJRUBwPK+RZBng763ehuW7bNYSJVqcsMwvIux6eoRYXk1ze/e2FYqgmktmKv1cNGb0rWl
RKcmx33H7lL4DCYKe1WlKv6G3WSXC70tZm2iXpAkpOMoDjnLDAHZHY5E6bxyApKtYmOjGjDJ0qC4
zityj6cEyXtWTW+0BGetlrxVuZnMvHFAlKp79aItsDgM3UKWLjVQvGEbuib2ShljdETo2lAUq04F
jFZisfevG3Juwjje9Yo672U06rwmRVvJAAYDEgx0H3RRV3LaHPWLDqdMHh3Ctr3qJu8+HD3IXArU
FFx3UFQG6XFQ0GNxrCkyQUbVwIxb4LEa4rCyYF9qN4VGYww6X608G7187LMStaiivk0GvnMJPT41
C1QQG7utza1CjnKeKYob9NPJ5wieazBySsJGnF4/NpqymvTGRquMMXuyiEzhgJBc6ZgzQx8k/qTu
8xA9QTuGG1O1XG0I7yxAeVWtWti478OoufXMcJXkaE5LBYqI9tbSA7CZuNm+ucrHO88E6JIDz5LU
7RA7WzZ9KNNYNftxGdoSIBGQfhWAy6a0l6lcy/OAU3yetjMNW+VgS6tg8k7izOhPgBVQJmfMB6WS
mJ0CkScJYn7UnznQFr2UsWmcrPSWYWE5ngKDGHBsxRqJHf7AhFHT3NEEusWtLIZwH3feeS3CbwhK
kfKdWSTbyAZTEMdvrU1fxue+YyQlcJIuvCKdWxZekKR8LgL5vEqdcu7xWYlktv2eoBQp3Nt1Q+xs
CWOkuqwL+W6sOuSASXs0C5EXTghdWJHW1ysbYwh2oz9eeH6xMgZ176Sw2ZQCHM0wmcha9JUskXkR
8GqLBIcsaqE32mHEUk/kaeLTP/U+cmzv2AaQ63kCSFwndihaKkPzqDjtXQx3dNbHtE3kJDkzu5FC
alUU3k6qH+wEw7VWYoS5iyymoZnEiSS70pzo1cuCs3iqCdAu1Rfbt7bxQBTAWD+MFfVBP9R3Qagn
gJ6ICO17604PWRqc3LwzE/PcCrhpvu3cehGiYH/AZijVpcZzUSBKSdNLI1WhoSXfbM4smx/25t+X
LVi+SCI4iuOO+bxs+b2i5dZQkTGo3nshotKQuJjk7sNKfv5jq/8Eaf+Li6jMOIUswOEPX5p1udJV
elBwkQA7ds4ASe9vfn2FL73iH6+DjC22Bw6PHFbF6/xwSJ0S367NTlPgtqsXkSkdhiE6UvTvo8le
54azTMr4sg4cOOKVPtMr51QNOUlDADqcLH60Mh0XJNyhmTVo0BKw30vOi1GAspGsfJslxZvG9Pw/
VQr812kSRT/27zWJ87Z6fH7MP+/1fMefe73JdorUWrctTcZh8+de7/ymmCqITlujzSwKgU97vaOi
MeJBI372HU/9x16v/Oagf8LupVKGGgoN6nfRJ3XO708vJdLfRg581d+KrR7tBVqmH2qmr53+ouwr
k3pWRTqGo2IqLpuEzTnPursw788Vq3ATNVzodEl8D11sbEL9JOlWn7Q3owNI+OGt+4sPFy/6548X
wNL3CYn1njT3+dm3nTIK/Qn+QxdqcPp0zEdUu36ePzupcx0RXoJYZK/4zZ054d+Lwl0B3DBFNZRW
JS3e4VJnDN0BVrDpfCgDcJ18WIQGUnyAfFZZr0rPpvfd7etMcpsE6Vg5lwF+S2lAUO+uxpeSeyGB
ag6pVEzBF93I3COJAGNJbX6p6ud2TnVj1CM7VwwcLDzvethkWk+33m6m3JXD7kHTwgfm1TAZYjfH
YSQP/UZqpW2hOXub/gQQVKm69qNmJ5ns0QDqo+jNbxmoy88xpoQeoqa3j0Jk+DLxosObD/VETh+8
AT8hsIAGwj9D2Ep/K/RHNmbeCMC2R4XwuhpwbWbfdzKUEuc8yA8prtgGvpJPWiIDVjLLKc6cnU8O
sBdDAakwP1BxGTLgA+O2TjYJjQEVKFkhW0tQlK1QhiVcTPLdzL8pvdsku5qAOQ/Ym0tTmMm3KVgx
CayULGFjRSE23nohVGd7luHUl6V4V2P074BqqNrcALOaoHuv6P1q7hDi/fcziCrA33A+mMT7KDn+
c2wniok5whyAEVKU1aG/VTiA1uG4zvxjYY6bPPZFxdjMjPxFsl/6SFpJE621XjL2VUZ4QX1RRdZK
KW/U6cIZxJuWEt/sO1R0HXIVQ4o2AehlDaOSCdI9IPBlCm/ykGdAo3RgK/UM9SIgZy4gH340roAc
mCWZ90FV1zOnKk6FntxWdt7PHUlFCzNpjwQRHuQSr0uh1+eFPlwkdXwfSvhfHAN0ZkWLgPoYIFaP
RSydCm2u67d5CbWsnugGRzUPU9wPbO7qAE2+5ZCnRfFlU0ENs3I0N5X8MBUpKj7fwy+ZXFH78Xdz
3stMBQqVUO+RaAUnYjZJ01b37LOmqJaZ8Va2940BXDe/svhcBS006lgD23LygHPHyVMk/Jx9u+qV
dOPVCKhs8E38Hv2TNj4Hxqlni7cw2Plg2eRmdAfCJvsa+4yMMKgBJ0hbcUy0lQeMu4VMZkCEIRMr
ab15ISVzx35s6kM51eeDAd2JaK6c+xXv0WzcpGl/oabPuqdv2hjGJgWdNpH7CTSK4WzImz9k01ls
5bXbtw2ursDc545yqKt1x3md8nrTh4+xTnZ6e6mlxNFIT33Ce2rVT351UjMsy97WtoMzS83JKL+K
NGdV8UcF8JOPO1sb7at05ENx5TmXg2KtY/M5Y1yCmae5sGg3qb54CM51bWulJHeIbzXfQp7yksAC
+daqnV2rBi+9uievQ0fcpfAAespDKGnnUas+yNm+L+S50kwYmdWlUwuuk30QDbe4ODTBxqM5qpPX
J5kKmXn8/olfvct2O40oF8u+7ET4ieldh530FGUDTjEaWxrETypZzz5p2Bm18Vr2gbz63rYhpIzD
1HWHyV1G9uMVl2ZbX1UqutUAECWfnCnCYZQO907RHYKoRBYKU2k62owxRhtwYHUTIx7s0KX1jbdK
4pxbrXRHWyoxAkXNkzGNS4/kL4PJYpc/NZ12mWtKM7Oj4No0x5dgBOxH1CoJKsgpV2JxSu1HA46X
Yb045nUUOOi0BiSMt77uBiRvmUqxSHQSWmAPxUYOb+cltUcgVeFRj2TXceqdByTETxxGUyAB6sdc
f0p5vxSZD5/+4nksK6FGCOXRqatNp/dkMhWIC+zQLdAG20W/UwWfSS/CBxV7mFKAXrHi6apW9L1q
AZHqlLOxcnZFGO6yZpzlfvUo6aSe0PIZEoQ8wQBsKpxmUy3TFj/vcSwl5pHtFfJAdtPW7Sppra1a
+TuZjpmlE+rci5OwRBRhj5fcKp7s3iFFhaFPmJHt7ZDANRHBYw+nQQ92URg+2RgQh1C+SCpa72Pz
ao7hkfTuVY6brqj3GY9Synk3k1EwNWxuK6l6qS15X8is56Gsb/w+NRf6kOGIpUivovjCYNiVEtk+
nGVk75olH9VQ4dyHxceyCMBCrOfBADN50g2/ODmtd23znBcpUMOYnziQVpbYxU5NTYZkL3aPGLJ1
tuG7S2lbVFe6NhGEGUMtvfI4ryYOKAv8NBLCrALZ39A+J8BmOsZihXfK23BRj/qqbhhbQZuRdHNj
NUStDXsjylwZCmLR+K6tBaupPIXlk9xKVNsOpC5Dg4OfGPjvAqgkuCWzOkKJ0PSnsc1gyOuLrgAO
x/6GVgFB0ljGqNJDnKbpXNGJr6adrFnB3KYrFnvAcSkvUhUDF/M8DrqU9nMdJgw91othuGzzx4Jk
nqIooV+1M121FgyvCDy91lWCajjlsWBiRkUgiDHWIlq1AhwtsDmEoZNq1BubQa/dMifkl44d5dii
76R9GTbLjoZJ6LAYDSePtShE/pGXmyzQVrbGX4U+0UrjMpDAM48vYcVOlSezgXZza9w5TBODivQU
5bWrT2qeM2PE5CwG3KycHcGVER+XMYJPQ7vF4DM5wNnqhnuTgU/RtswDaAgEl0G9sdVH5Af0G9Tr
MbwPJ2IMaSOXHY2b5j5F72pMyJU0gRDgYCk9NXmycsbrukhdRT4Lh3QVgbKQ7Y2pj8fMZ7Xnqaz4
bGoIEpq30j45ARs0QlXmXFJ9m9okxvNehSn8CGbrqvKQOATNxiSch8TaVDjdkJsbKUqgmziimRnN
FEBBCdk/OD5A61wb3a2GkbYuVbjUUKBsoPMhUDseQGSUZXeWmRVNcG8ZgOzi++aSRoShYVzlQ3Wd
szglPSApSsJiYPWUpE3MkqNLSKTkak8bp5UxnlVWfDcMa0ndt8opl85TTrKTj/XZKK6l8jzvrkPb
9b3NEF0T04a24Vb3oaL5pNVKkbwJrZdJZJfR1Zcdc22E51g0XpgazejII6gjGmmS3iL9RfUxOQKa
iE0MZVHOBiOOcRNO5z6k/eOgWQRz1m59El/l+MypmpmkuhP7aaFVx8qf3KHnjli3XTgQ5UHxMlGL
+is/dECp1BtLsVZtC+cX9o6XWOuik1xfLRHVB+swqVcZeytlvWtS1VQdAe4lnZ9QPZcMumldfMR3
RjHIA4QNuyKWno6Ra2nQXqwD0iwqGfUAsmQh3v16ui7HM5uQyqrjaQx2g0SwgC3DcLKY8eF0JF3P
qSFzF+znkgCfPDm1tOooABqLqVEynDlknGQNLUL8wV0Ox0ktt3pMnEUYLg3OtcN44yVbOwZYSoem
nOg8huq+1h9kVqRYCJnXjnQmAVZI26e6vPRQyDsZQHoAuNNEGBPVfqERmtjPJmzSjQIstiEzi3q0
xBlsJyrIVM31Wvmgp/LcUxhOKf58MiGSdJdW9mRqz7GWuQbRflHbuG3Ia65XoXpjqiHipxomXriI
AHCnxos2Rbsh2sY0uWRYwi14VPImkbNHqxwyHDqutcN3OZIgyiTg9MuA7lnWyq6aoDWYmmxj6O0h
DWChjrRQC4b3USSOQ5giam+N7WXujDi00aOM5H84anoqpfTFkx6MRnqzC+UyNppzjyM/6D9NpdAt
wcQSePjrY9tnv8R7w8LShF4S8xfGi6+TiVj2CzQbKkKpjQ8usFtrK0A0q/YbfeZf9HcsXdPonWuy
MAx8aUurtRlLlgJWzWRTwkZN87PhPv76tXx3ERr9H5svXdp4vTlyEa2AHa8/OikkUeMb5867Zu3P
MdKPd+zjS/nSRVIa2IJ5Br/OIBDLfisvwgdn7q1lR2DYOZDgebWwxAav1j9yav184S8CiEGRfLOg
7GfsfeGNVw4rw6/fP0W8QT+9NEfhJGmbDC3pT3x6A1u7ceop9DXc5SI6Ebm0Dm6YVXGVuv2tdv7N
5f7q2QOi/X8vJ/R8H5plmZHLaNQlGgbQXbH8A+1D242Vn1iRhUWiJxxXcMawqoCozafvLv+Xj8uH
y4tf78Plw9ZEqmNxeWltvcNB8wvyD+1FvOm2MBdYOEQe6I9m2993bb65qi66KB+uKveyhtiP97jf
CpRJ5OYTCfKLdmFiJTfrHWTLsoZw7s2/ebe/ublfPVp5qk9t33BhQYfF7y4iFqDGW6tsOe6MzTdX
E5+Cr4+SISt4weh4wTn68oG3QnnqpiTSUFTNRlDmcAhh7c5Rz2+SZfOKjPCbh1dM3n55RfH6P7yx
vT8kXpfy8YAMdoX+e2PcWW5/Q9TFUnvyr/UN/Kd5ea4tWwj22io5ZWQU+27+nQD386z3x8f04yv/
sj6ojYmqsuaVU+vWaxE0QB6EPYPmvyQcFVIhvNF7Vtjb6eWb9/yv7vDHK39ZILyhGzqp5crSDhG2
2668hXJsXSRlc7Em/fpq371McTs+vN3IRUJWey429DubSjchSMCLngyzW/36Qn/Z5/z4ssRv8uFK
RcOgUSu4sRB8Ns5tKcBtC4+cMtUFPAhDhonP0vjm5X171S9rodnUyVCLHQu2hkKarLbwOQ7ObI3T
Cw8SGWc6MRFK9M1j/Jdr8MdX+2VR7GQdXZDNdQVKHHTgkjXYFAxt1mBDmn27LPzVImwQWavJHHQt
86sKQzdivWmllPUI9awMrY280B0I8AtirzbRzgGnTVG0Si8JwPzuzn5dJHQZU4hM4YE3nyJe/rIC
Z7mvRVVfQRm7o71CSnFw6SydQ0k2BOz103dLhCIWnY+L0pfrvStEPjxJXtzS0lG4HhvOTbrknDIj
QO9cXwPK++4+fl2O3q+laLalIH1X8YV+fmrVhsGuU3biPipufspcCKa32e0z0U2z6tisYN1E3z2z
Xzvw79fEZcPWbSBL/zr8t9MkbGJ55JOyN7f9Kj7UbnTCU7yovynnfvp0iCvpmHqwGjDPgNfw+dVJ
SGlaHen/YnA9YIVXtJwct3nyiOwAlAM/+VraDN95e8Wj//X2wX4wLCQOiDKdLx/JaNKrsfZ6yEfd
QEuqoIXGwZ0IAVl+hUppZtGPl/kfEMn8903G2Bz+fjJ2+fj0+Hksxj//Yyym/aayq2OvJoDVZozK
k/2HBIYvGTbzT0Kf3udifAkZfRP8+18KFA5DVqF6mHyLqYjh6x9jMb6kEBzqINSwf0zMvozB/slY
DCUNUmHYSEAVNFP/acpbNeaQYDEWJxoPxPY0Y789lIt0E7Lvd+HceA0vv9sMDfvLs/n7VRl7WbwG
/Pxfdv1RrachyB0idZxDV27G9sW7jttrEESBSEaBj4332LTzY9ieKnVvALEIioOaHcv8SJAL6Ys7
7KKHfBkeWxV1/Ixcl613rZzXy/omu6fhTt/lTT6NjCHcbC9vOa0t/AvyErbEWODadLXgRJ6Wnl7S
6lcI8jw1G7y6xh4K/Ca+qchjhU23UYBczU7dk3Gr7QO2M3UFKAD/6dxun8RwwGHI48wyOH1w8HKR
wBUfU8P1VhCxN8mOVlfgEiE9Pgwiz2TZ7ED+5zdmNYvJoZFm6ut4LK4UWEDLyHFNdhMyKgdA7svy
emo2BgkEyC08EVyCfL+sLtVkmUcbrOMjwclXCUC0g39rzATlc8G5n//T5wdnZi45T7vxViHAZHBJ
raKqG9bIHyDjW65VHbJFfojbM+abRKkNTwxGCOIOZu11exMwiMLpeUo2YLZviisiWzbZur3P8gX0
UjjXTLEw5LjeJnpC6dSsOQUo4iy86SexH8LDH2i5zs1zkI/DchjXaUNinIvvpJw3T8Opsecag8t5
CX9aQOBa7dIDIIK8OcRqOCfCBFKRt7JfGfPcMaMD1qld9Y/Zpf4Wr0XyU1TPEXbsiXVeNrc1uiA8
LNwtaQ5R8gDynz1ZsmbG87Dg3mow/i6aBWzH5DzZQCXvnp09DbMHdV0+VSuyka68U3qbrBKiIdJV
SRxTMCOQXVTh5pZe93xYcAdXDL7ax3h3RoizW+0lV1/RS9Tf9LmXz0sCN6JLZU1a1mI8lIfE9R8y
V9vTJpk3Z8O6WOIp4xdPYQ/aC6J6ttmZuAMM5ES5stGSZXGrngkc8Kxe+FfWoX8ENLhylnTE/H26
IUAFNjjCJihVoEOXzcrE0/ysKffosSOwCGApafVfoR5Sod8oe+tkURnUUHhpKO3TB/3ev1BfpFOH
DQAyjkg+RGWF7QL0g8391M8j+I+g3kl0n9tr4hc3SGjX6pl5BdZc3+Da34h04sTB7j0jKjK7hdKI
N7bCOAd5uGIOBYKfMUOCMngdXmsn5yRspHcwiUnn1e9JbDT7uQGXDnSoUiy7tZFv/UMurQ0Rf3hH
Fiw5jXrylKlLaW5do58h3MXP7ysw8ejzijkRqAS91cwF3NFeO9FmyphA0CnGbcBz1YPRX3r+ic4C
tiSFAVaFbh3r8vI9B3UOTxXMc/sqGUumFBbYL4eWEk11V0vx9iFz3SgZLiESbWA5E4YSnafZwSgf
A/VsSrdpspcA+2mMT8E+bpnNRKewFzmR43TZ2Xe1et7r+6yBEe48T/KDWtwjGUQ3x9RFOTTxJtMv
zPoqlmEkOCK0/aDvbLc4eXf6nnz1wSHacB+SY5usCmLssAkAml1npjsyV4ShEAviKOC8FAIiIWLd
GpBDTkhwsdCIRIK9QlhQ7t9H0johRinCjrMjumUvrbNoKfrS3VGE7QHHhSbMOKgx9yjB7WytDau6
Pm/ag1Of6cMSsIAWuxMIN8tlRlvk7Uwhrko7Ve2mt0SeXi3dve+V/6hs+O8rCCjhflEQhFnzP8u2
bh6bsK0/lwZ84x+lgfobPUQoXOy8tmmgf/lYGqCIQQIrwIWktota/8/SgMRbGXqXqsGTUwwOeH+W
BjrFJVYcHOTUnGC9/kFpgKfmcwUpdmlRGHN5TQiyv6bZW21TOGqvKAvYKH10K4/rrl0nIbO0mWfN
vQfMNmxFXUVpWa+ZPigKRtklGTuFtWZqvzRiFwa2sSH/zyRovERM0qwMkkGSRRDcRBdEvixguyz9
Y4mvn6hV/jF6Sn9hOYcowd2B+mYtmzuMRRIzjC5dB93KINa6ugEbkysH/j9a1bEmIGtf3Ocn2SJG
gQgnGkTsq5n4YQx8XhgRFi+jtevYu0dt5phnbNR9tkSqiBWJ8OnJXPK5xKNMoolmrJvLFKfMTYv9
sFqKfNxsEbSzmDQpDEz9DADkNLD1pA/2QMYbn5P12C/LdkGtrUGTYdclfeBqeNLW2p43RyYm5ax7
Imcdf6E9s07GLjhD+jAP99KDTvJKTdSCfT+RgPDG3IGVr+qJufWaBXgEsCUlmxO7BYaOToL1vs27
DQCw2icJAYglA+q1ciyYpF8xuI/O2CfDLQwH60mDiRoxr15I8rJmfx9xQJ2pL+YmPYiKh9ikBgHK
HRFEqnzXGUzmyGxxw3ErBADmwZlOpGDBgkasM9CJotDpFbKsD2a1ceRDmYMZhUaMJAUYhWuTYeBv
iwGxyKnoXxwWWpZHagNeQ6SfEUQaxqs82Fb5OoVlHtwTTpCSRGtf1CbKwrXc34/X1royyLJ7YHgk
KTN7pWPMJVZmY3Dbq0OFa9FeQ7SwkJjeEUIqZ4sBTjuo4FW8CpPlcAVoN3L9VzQl+mNwNS6zRXYm
FnprBQu75IfA5h7WzhMIFcGApF8AFYY9NziW3YYbxhkeJc8tMRjOrc/QhPyb07QJLwQjkvdPxBZj
BoE59WY/8yQI+wmZk4+htPWpRxlXkhozLptxPaEEwcc9nreYi21X9sUvG7BnOqum3fIbzxi8ITaa
kXgmSgNp/swa7s2sLSEUCxJvCPF7ymzS0kjay4/aGrTanMlhd4ZwoHPwCYkQu415KfGpW3I7iWxa
2zfUoOaFQ3YHv9i8uvVcDMAHQySQkHNMJNIb+UiNS95zPdFCRpVMmT8dSaaolsa2hWBbzg0eP4I3
8bE20sIv3IK4PI3h8gwdUApi3d9499ntdGEEEHIXJc+VR7iwO11YXMJaBsYqv0b3lD/Y0mwAG8PE
syUHfZY3y/LZPKse45emnA/JWjHd6TV9rrD5DIv2EhFMOJ/Sy05ZM0NO0YBXM5ljCVzataLAXDkp
w7ViQyIWNLtgBjs4fk7tbVyCJSEK7SVGih7djx7SJfIWGXS5jDWgUlcicFN7JSn1YM/KDc72tFm2
PD18+vuFNCzLalGz1KTznDcgQ/K+ADo9JVt47YxvFd8tizVjLpJjNXsXod2G6zw9kmOGAWlOwhD9
HrW6nYp9Hd3L5iHtzhtzPhCbg6RIsc+pT8iI77WlvGcXp5kxh1+1MRuSIja6QUjd2kDWwpySP3dn
5nADa9iWdkixquG+CdaJcUQ1EUTnFlFl3mvXHRyJ4K7gvp+YX4buhHrGsfaR6o7F1tPPVH2Dqf6J
pp9zYfmX3pGgE6KNkMl7t9ar9hixmLu6i5RgGZCTu87XIbTV8UkQzYlBRTNnu+MTbi7icJ+EuD7f
ONPWmrYqY/HnDmATArFmRqBkTNiw6oL6UZWnMjrrrQuFvGGiFeJlXS5lRrpVv+G01d8m5YysKsyE
c42B1gWnM3VVPMMRr4ulgYEv5g9rgaoCSKw9Es5WULpaV1kNawjz7IrMBoeE5ogS6qirG8uIZwV+
4lvHAuR02RbLD7v1+Y8myUfps8LO+7F38mPnI4kZ6Sn8PeNr66u1slhgE5RF+ibWl3gZxfNmTRTO
0XTJBd6lrvVjBPD/dRVES8Okq/RNHXR4fKya10+uot+/8UMdBIxGYdDp4PiBVfqxDqIpCApRtSxD
eIg+tEjs32iHOlQn3C1bVYUp+Y86iC8JcqHwYPPffOc/qYO+9pjFw0CJRocGKTKRyF+bFZ4VpXEn
12JEkR4xvXOOTVf23rmI1vLttwORL13en64mHs0PXVdLHeJiHLmaj2N5LqbMTPeW3jon4U8cTb5t
xvxFlQc+B/ozWEUHNwFv8ccLqlIRT43fQOdfFvsOpO9cPRELt8o23hK1rEU3XzRlO/FXC/w9bJgI
i9YcrVYVR9tmXS+yY7ph0eUryQ1IgiOkp4W8oPOP25eBlpipHEVwDnLGLYvAdwkhPwPRuUM8ODwK
jM7oeH5pJ8UGlFOvAZZfL5krz9Jl5NZLnCvL8aKjNyKtw+MuPQPDs/IXuH0unSttdlDuGsYUnLKP
5FJPa7HrKhevAV2FYFGvfH5GsNDqmUHbm/hBIp7zjXi1Yi6mu/odApbZQNYUOIV5tWU5J8Vr3rjS
/e6FXXKbzBkEfAuxVswvg6T3xwMEJo45YJiyJn9pJcu9PobTSKO8wgarrmDnEKSceVtzpJ2wRKqV
NAvRj3L7IzG1+mPCok3eNuYvHWbDRtklG5myKD/QvaIMmYdHpEOExKpbrLqrikSnTXcFpO4BaSuJ
Ep56lSI+BQNBVi0iN4oVirUKOYe/h8wQvAxw/qGTPcg5cJ+ZmdJx0s74m6ZciLRnghYZxbyF5sx4
4RcgZ2A11MuqXqv2nLJenwd35Hbpr3W/sFcBShgsNw/9hApvlRFxNC57eQMDUHd4agiEmvN1WjkO
GSVzAzPzDP4JKTDKAZO91e/0h0Sf0RybtWtkkl2zGkcC28ieWvRHQbk2jrSiNpTNNfLZc0p+FEgT
itZ5t3aW8XW8Lc6mfXfukdNASi1h2d62vy75Z8sCVDf/Pr1uX83zaYVYhgQWDVAh+TfH3HcVfjjB
GOHGu2gtsjsugBz9H+7OpLlVNN3zX6WX3Qs6AIGALfOgebY3Cku2QUIMAiEkffr+vc7ujsxzz80T
d3ujMqoqK09ZsgS8z/Mf6xVG8D7YvynufYcSLZad56arJ2n5fd3kiysVLx5VP/03HT5h901j0Ml0
i5fTkIOIrMwMnt8mkMNHoW9vNH4mfHD7PCYBs0k/RGbSA2TfuecOtazobR6s5rSid7hfqWQU/TJF
Gg9pvBxigoosrOxFOOyogI5kNNDCuuyBYDX7A2qZIdqgTwbrFBUhk4ZNYEDPxyvFFlBWvSE3DUgQ
KNLQvLZ26BlKTZpSwS21j5wbrHB6NN3ojWip7BfFPJORHdkmDXQ0YXrFbXRrw7QMbq1nyDPkh9KU
pygp+qqvg7MgyEfjx3VFb5hFlp3byZ7Sz8x+nBYTLBr5jS86vLTj1kgozDUU2+q5yijAOfKpU0BS
1ROavOkF5T7/0CM5EHAvrUsOiFQiBBl7qlpH91AFPnXu34Tp0SM1LjeUSgPbiT9w+aCWa8Y0aEke
3Y8eAtxxgz2PE7+KtJIahILmutJ+LK/zatyNn1+UKKBkomY7ZYPo1vTEe7hGhozU0mTfc18pYT8u
1jXoX+6QgwgyKa/PlGcC3EyBGR+BSl3v+OqJ8eLlc0vSAcxdQo1b96lx0RBl1+jdx41U/UcztM83
9b3UTV/P4yfoa0OX4Oouj28eXhZSgIE7K6o3wNBIM1SYAdPw6iLSbrQBIuXJ3vAGYvtuE7JxH9eA
OIQzmkFXFj5FBPRvKfPZY3T6yp4jc3YnfSWh0+gVUpKX1AniWhMbhC3Pzo2tLjOKcnANOMWo3AyC
664VVcVcXU69ecWXTX/sjhbKQmB1VbYlxI6f/ACSZtgkpca57ZOmikG7ThMJGWPnY2rgLQfSmLak
uDw5BKUNWeLtniJtDIf5jFmfODnV/7iPCecfhmYYq74UmDx9s0VtP3gcNBgaCKe0mw32/vNEZjUt
A2SwZic63fbpQWWte2r5Uid2BEmsLt02p3bA4sHjhCFYe+VB85wSeHm2JoUZdD0BjavUmg7NDy4X
diUZM8Cs7NYFs3W35OEUVDSDNnG3Kj/KUJ3dPFoScYo+M9PRrt7ztr0PEsy7mnsZX8NiWx7zm32m
Juy8rkIWmH6JRlkbdcvzPPX3C3WSTmlo7Q89FsbD+RHJW1GcfF5dqBC501tLHXMbgtty0Xl3ar7G
lAsbrzFZTCCCtLbsnWZXx3ogwyx6GGk0PajlWMfLktvWV1uspIi1k2ajgYN72ZoXt+0DCLwfIS/5
0ABohXyJnpYFVXro9+6ROqNG0LqSqnvsAlEaSvMzALfIB+a20ctIsugfEhAjFTXseO6Tll5ge7rT
zREoLHEBrOJNuA8vr3dxupb7GTeH85y+aBSjxKrdyf7QV+YLhWdvQYfkqhpl3CCme16mX5dpvr7G
UDAuFSEJIaqcuhnniwC0S2rIHdGiyW4PMvJICu82e36BUbtDvisMH77upStzZ04Jd9A8FMXtSOL5
Q2P6OaAF+IN6C+K92pA++Mx+bnV3/05k7s1O2bZLRNJOuc6CZ9iMn8CuF2w09uA+grc4CcR4Dw5C
ciQSSgHvOuf9bBAYqEA/KL7SMJFTN20QqTK/lnNEt7x/+k2rKHXqdxEzkVhgG8Fwew4Gy8db8W2k
A7sh+/UayFRrsVlZpIV6NJfnUwHVyq5sn1zLtQLKZGl/ZrMLK4k8Qd8sx1f8BfkmX0KOu3QjEymb
GO7AJmWUKh0aYXQPKWpReEP9RyZNMg5X6RDxOiBaeKGXSZE+MVziarouc7wILQr5BD68Ag5hRdRI
UQT99a4AWrBxL5SwoiyaxCwcmxXBO2Z0p2SHNmh1os33kEMgZsqqmtzABcenyf0ecH7s+fRhxJ6O
rNs0Uw36AH0xy+C1CQzU4+RxKw6mhVRCq+/tTb/SpmazXYrKk59NWXfyN1EDnik+j8xawp4c1uvB
7A5PRHPoh8V1qMzKqDEPCpb5cxfQcjFsFloR5mVICCloeTTgDyrLls9Rd+Qtqzgt2Z0ojRusCL1U
3gxOCFKGOYafoyevZWtALDx3NpfS62iunipfxseAEuzKhoOwH4jyeX+X4JbbooLoXSoJufIKV+aJ
1/rEqwRo+h+YS+zngcAzhucXfdNMaRQ06TZOHP1IhVhUxCnBqsAsplsDUXEMfppD/8ToIjnWyVc7
98opYY714fRR46IOu7m5UbRNp8YQjhK2No9HCW1UnU11ixoYnB+lTw2gnTPRZtKYpCMz7umNJLe3
HbXKHD9tYU5SUNPBbdxLO3U4vwy2RnaUq1gNuMgfQTVrHI5z/eRoN57EwJQ+xnS7pkQeyIrkujwd
Ic26b6j8PVjBILhvmk2mrRoFyoza0EgceEVwxFYFXsHafHLKjbSWfWhBxkv3PDcGdhlcE9KSTwID
OFsuVdHjflXHpj1wCGACRaRG2iIgdooRyzO2FfeZm7mcaZC7VEyhdo8fX2Uw9Hrx9MausOgpIWqC
8kWecf4l+0ToyqHBkcqv8Voo5C9Jibx78VjaNg5s8lgo93M7j15e2SmzbGPaAAodNxtpuYBtEG40
1dXubcz39/a3Jfg38MKv4ru/hnh4d8IXgRhIX//nylV36lArJBVxYWYDjt/dcqV+kK7KGMMEFbyS
+o3YsuJriECWeasMkM6LUC0GSHJpD/2W7iSz/ZMG5zegh6WQtqIgFqEz49eaRTxHe9M4D3+2KLrj
eY7CS0tOdtDn1je4JTKc/4t6/Kf6TrHa/wq0/OM1xXL6t203vVvmg8UbEXLqXuGCXzxv/fK5pOiN
auU7mYNcTHcs9t+vGsU/FxDblmPtNxreVm44jIni/so58XCp/uET+e33pCH3xpouwkZ+1e3w1lKp
LgxGUu7bCVHjhS9/q0x33XgwKjFaxdTJfbzoZ17hrqr8/eTkPoI6MOi0/fOW+zs+BnO1TtULrn8M
879I+1JTJ1N1r/2lSc0+xZmNtXNimbZMwCX1nvTEhTc/m7FWHc0N7MTVLkdpKMSrsMxhv1ASqADQ
C4YuGUPpN9WHhNRRRVS806RQxSgKrMLR8ewgYS4DqaVXWYMVroU0FNCRe69wrXTRPd6pVjmP9u/W
gHntYFBN8vAJj5QxIA2JJ7s7BX6xwngrKrej8n3w/kKtfPZKsuCvwQnn7KBnwkxDtYyeoPY1il7S
1AFMv2qGFq8xHXFDyvYNWJxZv6Jq2hvYpLrHcsMGXxMG61SeGVA++kRv0cyaM0YS74H9l7LP0Cgj
wipmlje4jPEfTBUpudBnTtcRkzwZGVNeHE6+rz84s1rQSDGHd4F0DdOnbc6HseY9cUIgWjA/9jFn
GJLrY8+Gsn4lZJNiPMYNjPELP1KEl3a4w09iWsQ+Utoe5+NTDGCeKbYRdqX7YsDRRYshAGvI70RG
tuqIQ3P5XBWQq2y6thJAUlCztO0GQgIAF8ul3kf61ddPkeW0uDMdKIanL8XIAcxphtQgDzQsccg7
c5s67GpEoWeuudYi70N4opGEU8s/I5kAzMkSuboF7Rgpxzav5xxjEDxVXnmphqql2GQdhQj85Rah
6FC0FCfTp8ZCmvAM/kvGSVkv7ift5qaaS6wnPkaXVjdiWs5YIVbkgY40F3PRcCVPX8mFcU3syOpK
8l5EEPpNO1LruVi1SpqmqCItnHMi1BfKJ/4e5VhHWjAQmooL1c7DeZUwQqSUhM/OHp2iIZmtM05W
dxCR+9rZ5Rxf5/nrhRdZ8em62V/jAamnH/2I5RmA5uGpropKkfEpuDgZtA0GKPsxZgCkfo4hPMV2
xQb5hPTHG8rhJj/tcz29RKqor5Xz8Z2Et7WcYP/MuC/kxh3qixMRoAeBbLURzpQTV11oeKoxoiLl
VrBd0AdgQ5khVKDo1LBrD+cWlMojLJf51b99piFKnnNkZbY55rqNpMPA8nVyUByM8ddBQrH6A60s
p2Y/wy2/QCSzxx4De4V/ToK1D/Y+BymHqNcu6/jlWUGt+3WYTWtf58I4nmt7vwGXGTrDuBmx09Pa
idFM2Z3Ca6BFxZe+d+U0zLoZGUQ287sGxiWj7EGAYXulrVBpsFR31vpkeB31upJN93n69fy0PO4k
drSnrxfJ5bwtHpSwLM+XHREv1/dhoPui4Y5b5Q49IjIFxUefkoq2pl9WNFNCJY0pmCXPfd6VvokW
sc80rHJwJFeWe6QJOkFfmxMtDbWt0LZ+wl0nHgjDpJqevy5xD7k4wisqHzDLUyH7Yn48pMt6TTfv
nJXGu4w57V3JBQZys6hxaLZfnoNyRJUmFl4iHrDSkKNMgiMirUmtJMWev5yWKuYiEppdK8KHhbAL
Qcd96FiVTx+LTQg6K8HeGY7xJsb6Coe28lbIh1PuyB3rIAiZe4f/uSTDsP08rRDhiM7qqPWL0XVk
UP+bzTuEwM9Enl4j0ufo5kik1TPRfPYBpwyoT3cvDpcgJY0jcW29PCQaS2C0c1RNPnv7RtAu/7AP
84PFYrHGM0m1pKAguHQpuYa3QtbNnXG2v+/cT2ylkfiD+vdjjHzD6UJGjJuvHMsjG3m13S9YN1xm
ufRApkWLIHSnBqcDDErWIQeJ8nwaS2mUXvFrBfqmXcoUgVZetuoO+veQkRu/auk282eIy5+pE3mJ
24Wd3XrDOP9AO7ZvHBpBR4zm9Yi45YSAuLkxfYK1nKb1+Xjpoz2DbVKPcXOdIA9lBz5wAlVcM8WF
WMjoicwdcjczhlvdVo7F9jlSbVod/nIe/PcmXEj+49D/F8LlQyhPxhAup/J//E+/+SiPX//r7/oT
kR3IT/gb82IQnf+79rjB/1aI01fRaP5MPoN/MC8KrWoUcgutNgkt/yBeSHszhdrYkHV+8n+JeBFj
8N8UzH9RIQD7MG1UYRFG+M/h0GjyU5qWLKRCbA82WUM7kF3iYLpjIgXnDfee8hcP959OpD+urX97
UTGx/m0iJWa2eXXFjyqcM2U6nEgheOWOAuxR7fM8DO7xcMoiPLscrAUyRxsVN2Ng5zdXpxdYEbe5
q89AIRegkfxndfjbN/qb7UH/08di/fMdvrLmMazuvEPjMSnZl/CLb8xvY1qg+HoiwTz7twS1G+xF
SEIUSxnhUEJ+wyRtMCY8Z6fgsSWQgGDwxYMxC3EYOxqyw9gMsRL4dJLHgzXYEQMtEzdbLSx86qMc
16N+/u+/jCG+w//4cWuQexoiI+L4/vnLaO3D3Ncl0nhiTCPVUb0mQkS6LjzaElDpsBNXk36yR755
BuIGJ8YhRArwwL9+GFOCE5SddWQsb96MbTtH2kEGm4s47wTkYzR0zwiuSjD5+hURSIbgvp60I4QW
st/R1yrNi09zR+orDhVEJQF5u2OVMTplQ4yRHvhqKLlUg3wRLSZRezFBGphYf3AqKvJvOT/Wi//3
Ifwy2PdDpT1LJVtQ7wxfkSoHuoXQ9LFq37NlH9xO7iDzlB2Yv3R1S1Ak88UYQVcM+5ItgWVAxrXB
bSlQBjLjAOsy5MapZ34yWbJDIo/4SqNXbAXq0Yihryr7qtLFDJ71lOw60cQpMUVE2oQ0ZHtiwXls
SXs57H2mHNsMyw94pYk0pyG1mhkfuJ8zu44JACemoZjdN4YaC6UGRk4Uqt8kEZ+/wpIM44TE3Pu6
d43vq4+9nDoeDrw30gDcy/pPZRvqb9dXqidoAoGvhUv+55VEoUn16p98iFlGhMGHjBKJwnSOy1jU
1Jd2OUHLrdQzAuL4isPzXIpRkcOpChHEn8w6P6vhr9c1yj4hcafra/Dzlf/tMSLfpXv9rHSxTLcb
1gmWizwuxv1YB9BcIhrWtw9F4CP7TxKM5dmQHPq7iwg4zlcIjECZR0PVZqOYF6uhfwuacU/c4N7B
GS53fheCmwwnfWFrV7/d0oSnr/79xmThF1fdv/0KvzLRykNPhXnGxRxH3k1zSKuZrKxUPVHP4aCc
ZmzqFqqPSwDA6BhE8T8LzbHqfiMycCSy3M1iif2AqJEDMZI5SxYK8C4QS+cU+mmwA2NQQGHJ5kM7
b19Wii87TbQPpq8I1g4qcAzQFjz42sBJFvXdeYyqCfxftucPU6ELszQypsT1OaebjUZkTyLAaWJ6
14oQnESMIsyJNIwY9v6Lt1c3Cg5/Lt1d8V19P3aMhztoq2HwgC4evqMo3u3HUFuEMd52+/W9s18z
wq+MFT+gSq4J7QphwfKfdGTpz9LnKPvSHiOJe8AiF8F9aciQCNn3ULxcg+rlavhToV0sEKzz5AoV
o2SfV09JQ1mbSkzmPFE0aBsiRsmW6lHqv/bj8rzeD3g3we0WFxA+J4gfksvsDNX7oHl8WBBDYKhd
9/ncIKOpPpTjMLam92OHEEn8+xXiu4zaZFN5gzcrqrynI0Um3Jg5199O30MPDRzj+dUrx9qkh1wY
wpO3McXM7mtGerubb+8+KxJ/Br4OBVhITveTQ6EDbXZ00jQcfIRggYSrIJ/OvD7mfRi7HgXixVPZ
jNfXQ9vynNW/bs55MfBuL+fxrfoqu4CQrl/eL+NmPWQiL+wKMgNI9+pJ9ETZRaIrNj9MJxRyyv5y
ierox9cwQ+L5UMHGyIVE/EcnOZgH6Tp5QoCC5Z/emzdhUygeMPUnBH79A1hD8YdOvUzn7RjyB6vc
5Lqm4huz9BLKEUoQMcP7z2HZJlB7eTBIXls0njeQUyWRquiV6KNqrh+e68uUV+RJcl924+ziyCSL
Qe7CLmJ6sHbPmBn2RYhVfKES/HjroWjkSespGE/yhZBJ1G/ZJ17Bj2Zm0s/KldwtSBH7ISkrYtsS
4sjY/ba35PquJELvkb83YcOjMzTWT3Lphy655ZMWZQViKHGwQ5iw6hI/O1zeNo33+JZRKsFA83sh
uqvEL+mj/kzDoWPI9uBwXz4/YMBPQnqJZTxn+ZCcYg0lqrkwr/cQBod3kq+hWDK0AW3AJ2ItYJUt
5vc82QMn3xx0rPuHA+h8CV8WPSw4+D3OY7Oe0fGgn8Q39OBgdaSdRv9fqH7rF9/aj9GvZ96goXfN
ho4Atq+Pr0/9NJEn1qcU1UH5rqz3PDtWbXSfQFC/P68e+70+yyIDlZmTndxsQO0on5tyJ66Vr39C
d4bJqnMZ3e/2/vs2arDUDXbqd3pfyHF982opBruzZaG+h1PCiwDX+N2Togv0HjMGmD92AqadaYsv
4DRNc695sdUP+bm+1M0UQZUuNGPUWhuZflEgKsJXCprtoEEIUbvo064DfUGFjGgQcRj6+n7cTC2C
VWV38BpdJPdUHGuOZev9NkDE6LxGUBUXtBLcKKSyuQVen/OShylr7VjAch02kf2435zCx/LhljME
CJzF8ocwgtyj6p3QFfQKl2kPT+fyi6NK841E3QyIghJMvs2nAuPOJ6wiOfx8WlykXBfxecpdMjhw
aaRr5dBdSfOzBQOnkGbEHLiPqi+6AbHr1LglcEmRccUUeCGn9jKB3kf0Sazf2Hx5z498YbTea9RN
dJ0+NnAq2kl2j4b+Fl+5xfuankmX7zUivYjH2R5C6TN1++ixHoaPieaDHUY3X/TZC4y0ZK4qAz06
7R2YsJaWFpRHyucDEH7z2KEhuW5uuqcBdBxbVLIbHp4k4Y5+PJQm8p2nJ26bSA/rJZerSvqRDywI
iZEnzRLwKFQ9wS16GpLrF1gNsTC+UO/sV0MbgfDMcGg0d3C4uyTv8EI9Oo+zr9Fhcw56TcB3lB/G
1TvizQ9zQxUPiUPcOo/a7d5VfCji5hanej85eTUkLF2C28vxnk2MeqcgIq3DGwTg+z1qolQNroV7
aaPXSPuRPwhIFnokvLydNvmEcCxPGQ2WKYKTekqcGkfbjzpHqH47X5qLEb31ebsexwUg0UJbPnem
qyBD23+q0SNWBiFfJsJtBOGUBekcKe0Uvbmh0c9GGQyGq8bJykQ+PnAd3QrPNMcW7B6EPGJ0suXC
AirLp/0uGMTtinl/qmh26XHnbmgMILGwIScEAwrafCLd7OcXWhP3tRqEIHxJOm7HOcarU4Bv0AFk
dBX+d3lKqCEmOCKpluXHGUjsuxrR4sLLpWs6PD3Ifl/Ixwj6WvIVaC4cWPCcpV9qxC/ZI6Ow7NOq
nCiFfSRc8a3ZDt1MAfXeuzrUt+IV05KzHlEvZ26o3jkzN2BZH9lER5dgLjW/8psnSBxB1yHCLieP
EBYIghZRe6J4hFgPmU7cu0qCrvPgJVZacgUwIh7rsX5odk2BB0poP3VLcLMH+pgRZaMyP3Bd1W4q
0zMUZO8d3JJzGYttFH89QWawv17+1k6v3JICtVKutvQGEzvTks6I2L5iGMolMCEKOaD2uGl8C9MD
6Eqk+HsEKoFgXlBm8PAGozW6uHTbyX7DZQep1jrX9T4yXb4+pFPKYvim8MCb1VwWfD5GYGy6VT7j
F6VELb1zvYOlP8HIrEm1p0jXU97L5G7Y2fQCwls97DOagSXPLSpT7kwFDMynT6x3ZFCgiF7zExfn
jeEYXoH8TcGvzCSN3mLyujqv75/96pKY1VqriczjXb8OedwF9SznsYM+CDxToI+cNFwU4mpufyh9
JMoT8fNbLF2PLeQNb/Mcsom8PYD8bcDvyQvs0DfQ66OLGRfv7TtUxyLlZ6O4WRFUxm1rwGRIzHY+
Z1jdcJXxZRfX+TWyhggsSvxdSMhHyoWCV0QuTvomELnniA7L4L6+eDDxKhPd6w3l89XPZ6/4NGN1
8ay3ci7Ii2OP3pIRJrksbhtaLvdH3uJrqiAVQkPdEgV1tasqHCZSnBmorWb5yc1nFMlUaKvn2hFF
PUgk6YeKY3xmEdWXo3T5TMo5qam4UD9Od8KOkgdjsY76Xs9wX7WQtjwNIf/0y7I7ry/Slk6SktNK
80jK6hlicZ+0g4VRTFIparAYaLNbkxiT62mCmI9lH53b8kbvrl0u8fMGw9kjNPisuY7f07X4VnHX
AREwPb3C3hjV9LdjS6Hmbm5+NTdP/u4mV+e+pTmIrgey7D4MiBScF99Q4WesmxN1SV7tG/cLiRKD
mFEClJFilE2OIANv4/QxdPj1zjz7G9/UFumTezDklJUlG0tAE+ZRPRFXBlrqKeId5ooQJNUaDeFb
Q+xrjKD4QhhSU9nWkWYk9QLlj8tXlRRbBOGzhwNKCnBazC5et+ILCvHVzdLo6fPfRir/ElklJXcz
YC71xmvjQ/lQyAedYh18QF7sl/A2eG3g6WleRZCFxOv8fd5iZ60pC960BIGhj6eWlfzKwQftWgA7
eqCm3u0bMlYGz/6WunW6IlQ3JtivX70+Trv2syboDWsBxk8rwLOIP7KKWjcf8/TmQKVELGBkcG6e
5Zyi24FA7SOPSefIE9eaENmL58CW4tHo7GPqCBCvkCHGBUx/F3fhSTy6avAagh6fIyuAdPoLXIel
Q0czTHpGqWuo2rcJ2j7fdC5rkv+X+E7s8us+IZVtVUxZVaSYp9IPREUxqjV5iEeDyOdgMfc7GD10
esXy4vBgYffh1RMRqN++X5zObq7EDUf3r5vunqYmV1yPVMYbTs5QXXOBZEuf1RJNRHDaXT+VL5V8
zEOJ9dGmx+aGncgbKNM9AV036MQ7mD7tAj6f7R11CL8L0q8SS0rhDu40gzfRLcY0QliCgx7Kfn2n
nwg3wcsxkG1KxFjHNndKzreoduUt6w1EixTeijgfLkDdvYGzT+TRvnHPxHPkI76/2tY393pCvv2e
pMB04JTf5rRFZNZPZVg5nGTVJB1Vo3b01DzBOdMZnsfWOw+7M1mIU4nvIHN5wpyQYd4Tjh019wGb
LoWnRXfHnBocjzG5hvMb3pwY7iM5ua8xbwWaClINSB8pAYi24mskbOozaaWv0hd4vJw5+y8zYNxj
bZm8EhZtz4SCqQj5uPjIIwnFIPAjZWySQgHy89wpnafLc+zLPPSWX/feedw5WoDolDIamSpLwEoO
Bf+RKDgVNMxRoWCLuf8Eq8uoziCGqce53HZCDSxi4SDeWq/OmDihPyDb+qWgRAsD/fQptFovTe7w
oz16GXggpBbcoCZr6jMRO90goAZQIlLvh0vRg5ahDimHBEfP5XZzLpN6wfWBmKkfUZQ0U0eCp+vd
64pH6vzuTcQX/WRGlEMNW45zjo3ZOtv0Ll8rg/8PoXT3v/dnqIM7yqzUOe3ENVvMuNh5WDSTzORn
0/dznaQkxN5HBhVQFiWikWyGVAp0WcLXAg51cypWW85ky4OyL3Yv3qSOdaxxrl9DpCuIDnBWZe5r
kq73bp2YnwPOSha/YsyTY9mvydwUo087PoWcRTED4X6wbLa3lAMUQsXXliWlyG8UEvLURHE3Kz2y
qmY3h9cXcR/iyaV4wwSN7MVjtVZdLYTu8houbn6F8DbOAZ3B+85BGwJryAECB4z+iZQU38RdnabF
ls25n4vtvfdg26yrS3QhCpcNykDsPMSpBq8ZdZrGWxdDXuE2KoCIWOjhszrHEIs3xfHjJuC+eZND
UmvxAr5f1piNCqKKnXtQo22S/hT1JIwEv+JJWCgUmQz2AdTBL0aD17lM01OKvuQM0CtcFJxMHlVM
RMBdwz+gV0I38m+vJf753+A3IsoLyzrxWjf35esgASIVYBgZwekti7P1v7+a+ttXo0UV7gPxDF7e
X15NygaP/AyI3QJqoWLBd5AukM9B/qJEDASXL4i7nqPrGqFHm/3x9/0dgkzOyP9/B78gyOf8rNb1
8CXegSxMIz/nPISibxFYlvrDyb//xj8GqP/w+f7t9X6hZqxCkspXxm9M9eqkC4ogjYz4Bmr0Jw3O
H1/pFz4mU61TNiCF3y1HT5bkV1gmiCkIYftT1twAW9BvLhquTC7PocBuf7GRoFhpbw9s1ch2vQbS
vUjHRgbDUIXcix57+x3qdNa1vuoZybDx9WzRnyNICLCqG+vmuN1cC68+Dt56w38B7nH0lUm6n1W9
WwlNEAW0qZ5ctIVh0ALXQ0q4Btn8R9o/D6qIpri9WRgfXYISdsQd42PAQGl6tdt+f0pvrzEn/EEa
MTDyZDaScnaaqB7Cc5cSwxqbDpb/FOL4dWxG5QwBCrqlON/0HttzF9yS4bcyRU7YxQCbdxaCz9so
wzrbL06L2q1J5H83SdYEbPVRtwd4N8+gQo5QEyFOd1H4MgRA8B6bBBjM75Gk+WpsxtIBmYlPSDZv
qPRTTsPifTjb+wUgJYnp7LJoELZR5WBatiZ8e4vn8OcRi5yfQkx7P1cnL//lpgishD3n6QD7kH+R
x48QW+s+qCYN/iN9VWwuK/njCaAJ7gO5nK1E/kvrafEN6Yiy7BMlej6xvuSc3/VW/F/VjbTNfIun
ev1hUu6zx0cL4uFf1+lcBJQ8nAnfAqW2LhDm+gF7AZ6EangQ35jHzGec+fdz3B9fKzFWP+H2p6eV
wfDKEhCdViD4JI6gfJB/Tn+ngVl4fLdtWHChZE6Hg5sJNPWes32UIhhiz8cm9QnSgtzBszZ6YxeU
2Yg0lAdK7mp5ywUfQQbJHJ/h+rw++WbSy/YeYzDb6zOpL/QEk/BscwXzHyskOKzzoO/3py2IGklP
EG9IRZLpu+YcXnqSEs+XEANsHnEc9WL0w336EDQ7Q/ql8vSXZyqzflW9EfWA8hl2iXG5hnFz0DOT
a689fdVHgOuex+eFzqeCmcatJxxWoeGcxq8AdOxnoMSlHtNa5Pz7k2bwuycbJTSGZYiienR4/3y2
nttTlQ77H1Wi4kMT+s0qQz864h7AjmdBdlVf+ZjHbCxH15HAmDhDmSVkdDKPdRbe4Xk4ZqXoT1lw
w9899f/+zn49Y6iZa19X1IEie66fpGQeGBAJ3D6LUwKgGYu3CJi8gFplWx3waeFwhthhJ2ADs36I
WoWdgIgu55iuzdEDqoq2U7cboXoWI6MQVwPr7ypgfR4Lc23R7NSJhF069/vDn6yA5m+NdBoFgyJf
whriCPznh92ejTO9JNbAdaXdjQ0oaMpp8/AvdB9oYA8Gyp1b6V/LbUmH6VWOzwMX8dhMcfsxWiYr
MIM8pGrJxKvvDbCesLIagoFB7526KCJvx/Q2ap/vaf+hq8QNgUki0O2GPKqYeelGtvuvIvRvLGBO
6e5njxtb7XUx4ImkH9OpNm7mJ/guvD92hniIWco3Zh1AvOkUm36Owcw5tfb7a6fvBiNd/zZJDc25
9K2tcp23Iv5oAGRafDTuie9LC27RC0MlWwJIdoWIZR+jDFqQjR1IM9PRxsqxi1Eewp/zoK+JFW5c
CXsISsiLDR2bNcKOdB4pkYWJ+ZDWLpEsYNfdeVojHCoMg7bXypUvrEeZ14XPxTV8AuucXSFt3NPI
7Zpi+MPq0R5ub9ckbRCsqeNQOnusY4ezV7lNgNj3TqmJjxTHscLq0PSOhv1tZo2uh/P7NbyMBfyF
bArXG3sy0dF3GDFt3nmsA7KDtqcWKUeTPkTr3m2l2Zmp/RxQhDnVCnZpeT9Wn2wNdjV6IF4PXgHQ
219PpBxvylAPMFwRQjzLt0N+N5Bd3iPNCaT9MIOrMcYxDo6+pzBHHJI8lDe8kJDW9bYjlbTMOOph
jxaPAfQg3rbIy71FiIQieL/Wu4bnscyyOHmGhMY7lyhbE4NahYMlyu4nS89bvuWzS/imwZ+cKlTz
8cDGxQ4q/vL3Y2PEI43/48MfgAjcxo9AxOv0yd4TK86efBsuZKSDiMF6vnHiBHZD5gc1vASP6cNH
GHZlkaFghnk43dx3Dd6/wOROG3BpURMaY5n7uQqolONSA772ekeOn990jzBdEu31hHtD/sogdInE
7i2wacsvox6gUqQnclzTB7LuUesbsF0HlO/uYAS5Nt1DxKkxnRhI68XI2AUDjCVzC/fg7GokpxCJ
b2yx879MHhhPIOL4ZiJDKZvl/ZBNBV7buxOx7dLaawaF7oG54lQxl5cndanYb9cnGJvSPplTTdk+
OFvUy0LehwM9vpLWgGV/EDVoFdfK9g4AB2nCvnN1TXolPP7mSRrjl+X0/jDqTqpj5ocXx76QE6rg
hynlbK7lV/wtgC1hGdp2MAiLalGf3jRzRLIH8SV5Fkpa1ObuSyTB4MZyhhuVxreXrRJy/+Ja6L6Z
oe48RvdfJMCTKcYXkMewgJ/VoXZR0XQ4R+zB0Toau8uMaR6N8/E079fZ/k1HxEsC18O+m/aFXAbk
k5gu3dPb/cMKquj+rR4BoOlUboQi84sMkETzLqgM2T2aPBR9e2RhEaqFvH7D6U9UifuK99PBRGCS
QlFaJwIXB/1PsP964NkYXdgmQCa7t+EMByYmtUgI+tidXRJvsJRSNcvAoR2fO8NDeB0ARC+rz1Tj
bgGQHKJgHdoAm/7l4zQjbp2bzKJAz+1HQEYkgPBO+Zr4zhdK3Eel/ZoId9xWjTqQCWIs1J1CFNvI
mFc7Y6xNq6j8fu7OelKHEsMPYWezDpoE052BmQmiqCQFT5hu2AUZSg3cG2/maXMmh5541renkmTN
UrkGWfYG6VM8AljAfD2YoO5ETjPDVZojxowMT4FKtlx5hvB10sHr8FwcoS6uPex/SE2d26EOjbG+
uH1TBBHl0S35P9yd2bLiWJqlXyWsr7ouyEYDQjLrbrPcmiUEQkwHbjCmg8QkIWYeol6qX6y/7RFV
6X7CM7zytiwm94g4DNLWHv5/rW/p6GykLZx6rNNGvEg9zNuPpApJ7kTw/PJdpUEyojCM9vHw+fCk
v+bhqYPmVJP2RqmizRdHZE7Ic7TIRGroaVk+Xr0D2SS5cgBm94SaCURe2m5RcQNgFiNXwBskCwSD
l4NPoEPkAB+C8kRoolwhfCRi8TgkxXI+t1vDW4CWIjr4GvJw9mg1W7MyVYn6yN3GY1EvDNyOKbzy
7fr8RC3jM1dqkWLEbN7INzq3stNnTcwy7URKAEpK7KPVDPPDpOq+wucTESiHdoK32D7SvxvdMJop
7ptM4/KVGbOcVtjN9J7IXrlBR0H60XzbEgg8tBPBEoRpijZwIJd/b6XlpBEX7GbokOHUickoukDs
Yk4h/NZ+U8ZSR9aUr8ZMWXJ3K0q7I3WCKL7e+1SKGqb7oArjneUgZLXFgcv8cfq8nzBkYvuzz4NG
egueG1ZXJT0um01b7TfCX+GCpRTn6+kRqlULw35bw8/w5aDVVutWXYKEcHS/DmmhUT/6r2D0f3p2
/P59vihYzNdLeysF2xm50muxNO9bPja7QPuFatD8mVbm+3f6UgG45/dHdYPt/e08TBJx9GG69DYd
c7a9oAOwPrSPOqw7h/WNjYNjfVS0WG5j+IR1yNYnaMdV2JCKBIRCcJHwD2w3zZT2F47a7uHT8pTY
pCtLd2l2+MQNnMl9LjzuXNQ+gvBI4ro1mm+qc+zVArmb4pYI3HA6UYG72kZwHjQdNcaoJoUrEph+
Hd9CyvK/113+W4tqZfKvxZ9gpMmKhCUijyD/XGL7//79sPltvfntsPitu7gvLpfNb//rj18tfgsv
h8Vp/dv/pPFX3a6b9W+LerP4bTT4eyP4ezgM/+17Ke5P3/cPYW67BcEESRYoN/gzTUujVPEHNVb+
J9UC1aqgsW1pP4QpkqmssHEn5bDZbsn0iO+VuRDjQNBqGLs4RSEC/hfQcKr+RWz37ZKR1wktBHUw
uY5fnmDlcn9vcSnNXavde2qU9AVQQeyZlr9D5CD1S1VaYBH1vxkHb5HRLaQqrKJuEbB02khTUW5Z
BUkedhueGilYbedMMRcsF6SDFeHGA2RQ1tZvgPOAqoW0sYnUca4An2CHhIP3fuUUkrQvoTIP788H
ocZRqzF6NoaaPjLyqEkrDs81kWGXctGe9/euUgbb+bhB5+uyGxdWRgKWc6MY3nxihbI+38UQnwxd
tle+qm/ekZooTjR4XsH5PNvXSEfR5YHMrB7rx2l03MUPDmk+y+yVvGV2RbhJmnQc7TO6+6a44QiA
13RwzYv/bvevoCua8pS+ZTonMq/dDBqHcJeHb8QKTzaN7XVtdvaKqM7ikG1XBp3+RP6a+Cb8LhKn
cuqXdyywXjVjT076AXUBNXur8RkiEYbjEgHmo+VjpujShUa4D8Cp8MpeY3pvTcysGp17NXpHDO9M
C3SbQzCSB9RfxfTV8luPpMqOVCvwJXHWROFAIV+l5O2cYzrdaJqw/14Gp8a4hPN06L8adqMhWqMt
+VdP8bCGR+bW4LGsE7odVVJO1MKDIGVhliBWzaOCPWqkzymbXySLjXW1MXmfkmgOcRy2QNLjE4iN
hMiheYAS7rE+VlFZ+9rOQcCHhrJhdHStxzniwVdFudW3pgfAc+s/4Dv/racvSs4qsauc1kmPIHcc
EfFfTV/dsv4sD/s/Zqrv56OfvtDv8xFsoL9ZlgmREkyQnI+YDn6fjr79F6JZsSOqukoaOgvfH6DK
hmryQzo+Aar9qgrKkgLJH4SmhkokLL5XYPaUdeSEpPxL85Gcbv6xofjjk+On5esbBlTsL6WY1/Op
bqv5qZjcAfdyZOpDM4glxEWeBthBPqbMMXQ5ORomW6e+OhzS2BF/dyHT39/uB2rYjw2OP10/68sm
4Fq1K2veOBaTfRfsHWJfFB4ehX+PZmlw2Lm/eLsfd1F/frsvNf8tuZZz68jbAbj2K1gLKG7XsI8X
je42wivmYrKBU9M9JC36vt5fv/uXnsef3/1LqWin7ovGU82LyS78wH2vOoZvrfCaOhAgYECzFcdT
NG46t17rE4jc5PNk/+IT/LgG/fkTfOkMVI3j7W6V3PSn9+w86WEdEhxd1HDujsSwHDdzZ7dshjdH
qlYOwW1QoFq9T//6Uyjye/5p6P3j6bPkXfqu02RY+b6h19yFa4dKwZoTWnSNazhIs0vn6jepzmyX
RU+Nfxkq8NMx/59vbDS/ROPoORltprErJsU4nzY385Th1thsOw9kNmiP0ZnSTjz+Yox/8SD/ftGt
b0ENcLZauvrlth9elUFA/aOYtAZn3nc/JrKwa/Sb9jE74lZAnjoPrW5G8aB7ClqJ0r95unPFdLBP
EWMBEdm008bwV70bS/1xA/7H5yI3gjiHttVsaV+uRqkUW549PteeipK2Ksu4sTp36W+IrcsafUyk
VlJHXY5ivfbmM0Va7y+e7NzgcUaM66IhVOJWYHn7gBBeSPjYGwKA9HBMUMcQEHEMLgRTKPEbB3Vi
ZbgMqAexjXdbvW3G8sg7zZlwQIZEfGV6HeBMcPOj3fJzdJ7vTpszwK3PpmNxSq8pilrqPQsM5WyS
OOw52/jpsK9huXWuq1ZvZxvZDQnAGRL4gVc/MKovXbo5FJskxkRJ0SJRWyoy8pFvXc1THPOz5iXH
8p0k8v2WwDKTGip7j30YiFxqIJ0zdxRZm7I2iAm17B6GV8kdeKACp7iJ7I72ZY05WUuNyRZR+I3K
FCUslN/iAkTrPbklqKHRCHwcs4c77wNai+d2DvBCzeroTvd610djDynVUT26WdTvYskEKzKShXpk
7djnSSvaHTmGN4N6c2BjUOMFDSsiHOlhvcaU6/YxVKfs1j2kXKjeM2yHz14TlARbjvTCqAb/chTB
GWaUV+Z0zVEmofjBrIQAfVkMLOc8Ueh565MmlL5G1J4e+nTzMBM31o++NXjYp5XW06MCDhqYWJyL
Ge4yNUF6jiu26gBJpQZMQZmPTiXSbPHxUaY3u2bWdvTkvsoxvj/GyM0vyWsBrHSkplr3Gtwj1GhQ
cjwIeFGjS5clYQRNycLzjsGNorNpt1PLkVIZGqXsdOZd0A5eo6Mn0iSLdf48Zjx1K+80gPo6ek6M
lIUEI2rh3tgYM8MO9osyZgu5S5DFzPQMus8A+f74lfDUo+GQ7ogHz6WBBSq7ron7roYm9QWQhYBs
AU+1QdjtRwg8tq46va3UcMeE3STKBimBHG10MuTpkL/aDltPeCxz+0C5s/vs7cdPb9/Fo0HQDlV5
v/SB6VJRBo0s4U4oM4FEIYFaYYEnuIkb03vTR4Ot+rg5++yUos/tIVNEpT+6lN4pxkZt2TqMDruZ
6tNmMu+fEDsNLuNnaHbuRAED3Wt1Dz2ajymb7EOs9bdDVEHGBxKv7tXVElhFas/qm4je6fEdundK
f1JMpNlThJ1wvow1fngABgQ80Tfz305NyZhhxbMLlcs+xWwO7q7h7DvzHk3Cs+wUvqmJK587bzd3
gBvERodyXAcNPnNan8LdfGDNeB8FiE2EpDAxhm9oHOk8PW9ABvbMtJ0dR9sItbYy2fXOPlikE53G
yaGTk4wuMAm8kb+5uo9Qu0X9mfvKE/qgJ0s3EDKY2EfDPRNLr/x8UA718tDsM1pnZlJhL0YlNX1k
5AvEKnico39ncPrtPnGd8wGe7C4oxrRMW2P4tHncSA49zj/49HHstzIlK4Y61VXEbuagSC0clJ02
f0Pc1t926EVnaDKGzB39Q/gYa8uyv++jF8yaKcqsZmoOtyOYXbgn9PSOkK9Afaxz9e6uekJVW6Sy
OopKacgMU/TLTTFSusbKDNTgqouyh7gEIB4b/vcYGmRU2xwjhkgng2YHSNUuo3rR23ZwQoXl6NR7
ZGXCrLlEnjSshhfaQAep6c5aGXGrxAik6qDVR2QH7ct5JqCW4mJAJgfl5p7Sf611RgVZo8rLXZnQ
sWRn7eM8eLL5Y+bYDxb1mBHqzKda9kQqhyqKvxm9/ZDqbHyi6Q0RibvLsQcDeuFcJkoKdDgDM9JO
9QyJDSXlAUnxsuh7n85B5PBIU/HjQtLoe1FXUxCJodcDYZM9PmpkLm8Xq/um6ZgD2aWUCjwEVwGu
l62X475pb8AWEx8P13xQ9a8jmkP5ZjugtIcv/cLgl+SvU2I582yL2P2b5uk0PoyfCbrJe3YAANHL
R8jwew2vlVJSjqnmVdGxp6WPCOLuAjRXug+uw222bYZMD8wbttqlGZISKaCk0oeUXRO9o8fVrBqd
aD430vmk5Od586BOsGokr/BCefXKNjoPjBWJCwuF33Fqt6kePnH3KE8nz54IRsUu1mM1Rp6m2npA
+6rePK5Q45m4Gh3SV0BCkyVnrW/BlmyAO+4IElahUIoDOCaUSXwnVIWwvhChP8iBw7Ti8OuDffjF
LlKRR4Ov+zf2DBBV1JbKOerL/q1QHzvzcbwUk/kGSOaLmv8eU4NEuF9WoEi2EnohiYN/vW3UfnZW
+MfbUrL5cdvY3F+oGNLcniAY8o+ZNmd1Rd8y3hESAkKriCktzwAIUsHoFCAiPlC7Ui2Mdv17AlFz
2PhUg/2g8Izsrz8YGWY/uyAtU5aWlDZnOnnBvtvQVsbh2DzrbGg/wl5bFOJjkCzHXtE9YzgJVCnb
orm9DJNlW8R4gITCngfTsztIK/ESKU2so93Dt4K74SjiU4h/okQgNBQKBoMMCXjQadg9FM68XjgR
bU5pd9E7CkoPg6PokZuDHjHmlMaeRxMJGcHiIpI40d249Gf9vei9BaJI4bXJudEZKf0n0pqnlyBu
YXcEGQ59RpBq9mrjpdNsxTLBlNXy3l4hnCUfi95yKWJKH1GPF51teXmUdAKxjkjGCe86HJ/59Qpb
i93j/QHmi6AUw4Pw4g+ifcQH4TdUfuLlUXxIl1nu9NBn8rJvsenN2GyKfumMg+gl1snszVdwkIK6
oScWnYcA1Rg63joas+cSCV/nc/EKomAtaW9kJduVCEYVxLfxB3/NngGdUDsljx5tTDB+85uewMnd
l3vQJTRWBEIsqCiN7YYIW6KfDCjDJeFVDP2jPbOCWWyvnyTYJCEZREDY2HNendkVLmaOSaM3g9Pp
cIlt72j7CE69e3wVhMcQIU7kC9xLW3fCp+3x+jBCkCzTX+MXqdtyXRRt9jOa7sTAjboGDrpw5T3F
NBjN7YFm+2cnvIiUUheIXH/SHWCf7IqUhtpVdILIYs2rXDvqRG7WMUVkOR9nEUOSAL8ZttwO/5Pd
Clltwet+Lkyoy5jtacYJHwmCuDhisGK7HZhidLKTm+iehBvQNOHOqmgcuwNVBO5ojfaPy6lFq9zx
r+4LXY8ESYru6CXnKTFje+8ZXDd348PFE4Mtt20nxha7VmwOoGPmwt+0bTeq/HfiknPK53I3pe0x
RBtcjkbS7XQjQVe6shPukPvpBra/ScmZ99w1XWr0B5YYdQkcEs+MFQD05hs4ydlNblH/ZSd39n2Q
VL2HjfIpSPYiRoITjRMsGxxdEobs3WHz/WJLPhon/OojQFPAvzT9q9flpNAW4yTuVyLKXWcnXKAi
IhcEWvbGe4ft8KcmBh/9pBDg/hmZnMTdYDS23ZTBebC7/nS0dY7iMw4+6NW/ERXvuosOBHgRTbf2
9OU9ubUK6nsTvdLdxSDPF9nFUsVa8YfPSiQOPqpzqJw5TD1IlPL1QOvR+GZEC3fkjvh0Vxcg8qD/
sXyIMfZyrgkCDs5O+MfCXoxGARMum2Onz5ZvgPg0qLo7poDoV4fmb52lP832301ucvL7bnLTG6ZR
6GcmNxS09oeafLydZYKEiKtYOTytWW4TC8FHxLiyHDJmjuGqc6ObOTEFPUuWJbmMM75/sR4oPyvm
UEhHwEmx39LULzKn5uv1PunKPJ9Ywa7zihQmvTEyDnB619JhL71T/CJUIoTOkZ6R+NT8xTqoyeLU
n67Mdx/gy7R/ys9K85o38ok8AHI0dG4JF4EBSOv9xY7/kVF+V2J0c0wusmHOIk+7ybtuMI4iH96x
GQLRMCqQgMpT418vS8ZPz/fffTxZDfnuxuXn6l6060LeuJccLC/BkaLM9MWVEC3MdKazeRJYNjKn
RcS+PTGm5hpr2tIM33rSVLw6VnCuNGkuF85rwjbQpf7HJovKs2uOml0tbH5ziaM2AS5N2ezl7BU3
oBc9vK13Gfp0+GovsZBd4HQBNOsXX7D102X3uy/4ZWS+6lppPOd8wfG2q0f5tICXlNN2f2Z3MSwj
8hAiwpbZptLdZhFlrhbtmJSQ6IIYc5s8+6flJFo1BwdXCop2NqdXzOCTHA+vw0aK7zlpD9shXYOi
B032V+NXDo8/DR/KwN/0zwbslx/vT6Xk7dezqQIGG9/ZCzaleFTSf+tFPjsuoXD+3mn8p5wWXVb3
/vSGpkTzmxplKFn1/n5AXMvH3bielXyCuGmVo5XPw32BeOjQeaNPyVUbAZiHbZe+DyIaWZR8eORg
4U/11JWp0Fm9eVJ+fkK1gXNo/PKMjyqjEeNgW30EJlsLirbwg8WZILvwr4ez8tPh/N2n/1K71BvH
urXV3/nE8AGxU3/RvJrzsSTX12gsr+ProrKAZf6SNfLTfSdVd7A/pDoRYvvjZWvmO5K8a3nZ8HB0
4GMnpLIMLp0DgKVf1YiVn8wp7Gw1lQI/GY90NH98syI3T4f27ppP4E99gzyUM85WE8TP74xgOFKe
8Bu6lyutnL++vioZln8eHz+895f57LWtd8dm28onMUS/YlFv/b02fMMQhbf5TtHvHTCerCxlcJ2q
u+gwPGv9xo3tGT6nAl+sQ4nkXQbYO26ccYGgYumMEZ6a/osNXlMSGwhGO8coIo/CILMamcrRBud+
RHuC0HFHn1AogxeSRP6UTUX7oGI9svfZDqrcAesG3mx8m3NbbqFBf9ivSCPhSVgcuPIRMhEBmCBQ
HuK9PiNOAoLJteN/BLTQiHcjvLnUvWjygc2qWLApcHkkPHF62H3AtrfzkP4bZgO4usxb0tHVEqcQ
9gSfgNyVbgNRaZWwsODTqaXlY7b30BMU/MAtbiI9FUyIJqfeGZEtnH/ouz04gFA8hH9bCuAzJKM/
SNLENj18RBDuZSEOWSKfPoGb5gAeYLuGLMbhlMif1QJ1k7TEPW0MdqiujPQCKyE4sv0jRcYmyQpv
0w5cNog82ns6+A66s3kyp7/KidWG19bwDhAXZHzSW4BL2DlalwpUtTw4KMrMiCxz2xqCU8O1dBPP
tJmhqrkzEfJZSb+koVt0gCQgGdo+7B1yxBAWuXKE88YO+JE+uI5rKtpyp9Q2XMpexTxur5+y1to6
ZAU4oKydd3OkhlO9+2zZCpuiklTrGEjQE0ZZU3Wbk1OyS6zhdmkFWg+ZMgGF3NtneO3Ry54c42aG
hmd9i8+4GEbNCaURzpdS9+2b8TkF8OFX8RzBcBEdqbncYPdw8GhO+dhQBr45iChYADXOOVOwiGHq
5xyfnp3DGNvp/sNCvsO81aJ4/ATrhNSocnWmYWA/n+Wp21ZBF9hoUlUZrWCbtYc3QUMqf3fweOVw
Qikoc46/2+R2XSkDUm2+uA8MlW+Q8xLJ+wQxfRiUyO7d5uKU+y2abB8YRxX4HGwW3m6bwnmRQXI1
KJYSLOAAGqTcIK4OymAj0cKG8+I8BssXEIs0B9og3zCv6TlEf0LLC6H7Ry6apDG2e1eqUWQj+VIX
2hJsjhrY8dwjkN7wJnY7iigl6jZNvGlxDduawHKAFCCGXQ5eH770R9EU7RAwTL2V5dcQQwc00bF8
LhHatngoWmuiKGgcUiX74DhJhscZ4SjFWldiggFlY+GlhSaKroEWNE/lIQrtqsUu90RBOsQHInkl
r6jFIbbpWwFP2pTqDhLbp3fOYRrwNO2SF4+zFfKE3Sj7YFXsWyGf9LR6Rc8Q57WMG2sm1gQNo9W9
s4ZBgrB18KoIWx9Q1q3eJWJpwstTYSNEn4sggvq33ejVI1miN7+dQWQP7Iip3LBB2fMM6vGtV1HL
teR3l4dUap9E6YHh9m4Xcc7eqZE8IrOP/oJbtgDQBDYKlyPU/8KuxyAdaaTRzoufAFCvDnObilsD
EnT/7Sgd/vLA7wz5ac6+lDFRCiZ1/Jhih/fuHZ3X2icywQy3V87UAEvYfiwkyLmKD8BTVxfHWDVT
ZPGjBpZOF75CXjmQ1ZhIBrdHeLD6Rf/ZwGtpo8Y4U3nKhRXro+NWUmAeh4AdIKrDlvuASoh0M9oN
GWlqVCGB1eFnOtrgfnaK3eD+9PTkNDJpalyp1m29gjAYTRNg9/GCS2Oi3pVeki30SCn33np6t4E+
F5Ji7zo6RYcgd7cOqgjX+MQNI81VcPqTO8L3kk5MHrLEaOE1QSeRu3oQPKSwGxIAkk78lIRdcIBj
BuigvqRFOadiVotTAAwba2TBQMPg41q9nf8esCntc+Mfn2grZYeasDc62rldA6OgfYUjWdJ6/Auz
itfqGcBVdOYWwy9p+lMtMUakI9rmt9SbbQw0D3qdPGBKBXLR327tRiZTXl+ra9Sc0qVwZb+rToGF
xQx/79rh+fOYLrZLSAB4zVmbLKw5VPsxG9bsK82tGCAg9KvwjPfokTQYN9BL7Wf/OnkzZhREaN/k
ninpC8NHcg2Xl40itjF1kw7bsFws0cPwbMPn7crOmIa7NIfTg7SGOUK6KK4dWnicCV/xwd52ZcGC
GAoS6UiF1kfvjgwZYVXgB4pgH2/lzymCXJA7QQRIZjtoVB1zUg70voqY7rEpozf/g+Ud+2VEag53
wRKq+8aaJwEULw80PiWUqvfwW8vSlrAfvhMNFw3HbM7iKO2gXH0SUflsjOP09dmW3o6IDcD0jGwd
AfMYFMgBCIqAN9N8oeAUhO1V69tMC05gfAgQgkPag9NLKMJFRVoENnVLa8mly0jczYbRT5/nsnPV
UHVfrjpmKrzYreUj0Q0pt+4DznTAPcy0CXki0XmEwV9aKEG9pU1XJ8kHfAhrIp5br7TY+TbA59Ix
DLcZCTzYuzqmX3RPzKx9PYH3SZ26t+/KkXyms9ke3rEjUNkjZbFlq23bMAf1Jdy1kzdi5It9wjN7
CBq44CD7tAMTOVKP3Vu+pAdiUss7xeyr1SkLMc0fm+UUK0eiPhyKzBBoW7R/JLqmSPYNUa6OYIoF
hmya8iUnNzryiIC28FIb/V0mkQ7kJYjbSqdv0wTAMWCIQjcAeZR9a5B6z/TpyWxRzuy+iZu+dq/R
E4xL2Tt7FKPpvErJBwhWsnk7G31g9A4x2T7JboA09yzeS0X+46yLPU3M9E01joqgPAnIWY+MH4lX
YtHE69JVUxZdvo4Z1vE1BqbyjOHc2tzR82Y+PThXUBXBMTHSbUKyMOHhlArZ8Dz91qWbLy1cX7Sn
6uU9fkOZDc+rC5MsI/eTtleNl5DWFf0cgnuol0zvpCyvs7pyL/I6Un/W17zPZWXhgMD8W4x1nHnO
HgoMawYAoU5O6sigyZ6r7fP7C1lJtJak7uA0YRe7IuDZiN/9Jso2x0IbynWdtk+weeW57K64ZiXa
376c8fTvfI+zf3mB+5YZTzjWdMzPatFtEyYlSrYiBB9hOa+irT7QYdJSB2CG5jLwRJ5lNOQBUTVg
egCCDPWnuDac48Fl2PMuhOG8NpTUFY5eHMbIRHi41lIjNomlH6oX/srCq9mGfrQLBsqeJlsHkExg
REDMxtdQnu3bMBMIrLxlhx6f4zY9r7jUzdKDGXOKL6t573K0i9Gq5B5QL9/ycNPQhCrN6J+zKvDo
+mdfqwOVWTc1d/ISYO8mLobKRuc8Ja2GTX9gpGrKsOZo7ePjGGL1AKD1wLLxsiW6CrYXnjPm8Q4k
Y8Y5bomA+zuHTg6F0jbgC3ZhrQgQ02fSFcYHd04L5JhCWcKb5+lhvvSriZUxO055lEl4P9CLh49O
VBCGxaPI13d6nrLZBSiMFkq4wtvhmaKpwThWe6cAOiO1aNZTFr9qPf/EKVJxTlmdelxqIEBsC6Z0
YM8NiUZjpoXI45NOmpFUdSd+gloug8fgs0KDsi1fd5boBEdIJMiYgphGMhEmzwkOBD/PzkMUxARp
lVOeY9EMT8srQQx8jRQfZ5gPzrbG/p5Z+SSu4weP8zN68OIDefmX86iJVz5F6iwLaYwHMCmiojYb
VuNLh/wZsV8bYtXqsvcNzTVwItqCMxLBu2bYnLa7OEiZ87mZVN8s/+2W4a1zEjcP0EznGrQpiNAy
znEe02vkEaUnuafhaiGEv9h8WZy7zI9LNhUQ4Es71Cb7kT5tdXncjAdrFVgbm7hd3gB+VwHCmmPV
ZcQUHzDwImt5cliKPPq7MTZRpAldI10prEMMDZ5fIDiZzIG7xpUpjiBHGdjha9jeYOGHmKqDF2Tp
eqK7fjj7sOjsPlVLrNQeNCg6pnV8FxPqU11r1E62oA4SRAT+rsc1aHdrAuQ4zDCTuJq/Yo44BYfP
fAmOuSG07BoRXGbQIMWX8e5r3YvTnG7uy93AjCxOUE9bPkXOeUTLALfYWdDpJQWVjTyzIY4GdhEZ
qe4z2qzgabi5HGgBCBscdkc0O3kn8+MdUcbvnGJtpvhKdvE2LUiULpQiyQa7IeV1Ty2BmagZ1kEz
1MXmsKzmdjsD9a6z7G+TKm6BStzwfID0HyjARB++NilLbmd5dW6EeVHAasFjosslbiebHvbZAS2e
bUfMdGa49Wkqh3eAXSszVEzvPZmnR5+ItsnFxltpP7IThUhjXLK84sQijmHMOQbQxRA8PQv4Qypl
aFRtID45Sqb41Y2kOadeV1N11JqU/hwbDAdAzhfMlLrf5r0N6X9ALANctuEeFlSCOA12H4gjGsmb
qfpT8VuuWonVaQJSdytWRsis41HP4Bi5oaeeMCNRI6CKQTlxSldYJSl2Qbza5srySpAMjc+jbONS
VqQ0sGfNERyag1vwOScUSrQl58QghVWmj2y90TnERNhFitsHolEb4gnIaKyxPMOu12j4vKaQAIFg
PgW1aCuqxrvMBCDBIuM1ubX0/duRxGCdqRcz+4x1HrgzCzH2Gv6xnRarE6yvEZ8m79xCjYw/FBN7
nIj3ZBfsiWnotg7igi43p7BPuCtmYloLgHiu/t03mNRuvVMEqXt1PwRb1hFovGROdeaAj0LFvY+x
+vhHfE069X9MyQK7EvssQA+10Prv7uYlDdATC0IRD/WUlerwKSWausyK1DlyLmC4PtL7y6ZKpwFa
otjwWXWpR0y4jDTMqUtsm4IDvjbgeHX6kF+EBYbz2pnkOqGs5ww+vqjqq8kt5iAgWjjFd/QY3Fsk
jYR3NpSR4Z29e5eSvqe5gDiCG2J1gCYJLK6OSSPmYDe2QVWSL0AVEXhQWryT/TVDyNQ9da4061hy
l5fJvV/DQ8+Ykbn8wLFwU4p53NqY8cLaGLy2RmYTd1hu9Q3PwlRairqrOlXE4x1d+8Xq2y1DXS7z
LngZ6iCEcK8P2OLC9wyBE5hiVAMSvBvtCOxq5s4T7wYJPLiPGLQmu+SjBOtu1zRmMso0HIW14Qtw
F8cHWuklKWbivdCoHK9avs4KwFhKd8wBcHQAsfTZ/JEtqri817Dq3hN03ug2kJx7EO0tYX4ATiLc
gjuJqOTEH8ixsLBxiuEQJShz7UIz0RMM46CcCrA0yBsKMdq5N0aMwQpWdgjtkfvsT6OrEOFQkYPx
6JXT56IS5dr4uIRnDHRsSqQyHkAT8RaZukJjw8aALV2L9EWQSR1zcOOku6jFtAznYqTH7VBbW2BN
TuTSaLqQUOKN2ZVnfeIduR0qiWmsUqOaZfnoPf0FzapvaZ18dfRixeDB4R5+Cse1KfHi/ZKzsh6Y
E4mbvyFfCurZSzxYrbx7/xZS+QorCHyLKjtl7H82O7dCvVUOzg1n8ebRQYgv9qmKj3a4b7nHIaMB
7xj+2s4t1Vy9Y3j3BcA05DZMK0+3GLYifm1yFPt4fdQBJE3mgeKD6bkdNT6pmeFSHBM99QQ1SNFe
XRJE6FQjFCM9+I40XdiK5YGE2dWjOclhAsmPa+2xtu4ibnxysq/gh/hZKgLIK9S9NPdLONZ5sDCD
95j3ITsPUx2bXRBEAy2q+dTQnDlYpOeQ8eki+xjuJ/WqOQNrNzCpbmGoi6kSmuKeKO45vI7feBXz
iTbb23OPbShwLvvSYeoB0SXHitFtZhfqKa+o9ij7PIJzjA2UMk1lL54JdwQ42meTTQFdP2algB1j
j8w/5+yRaT5ron4L510TUJfd+izX2mL78dy88EfLqNGbFmjuuVdhFOC9Dr7epbqj+q8+9t2R2qfm
CcLJP0XtzT1RWZ4Axh97O1Bvq2v30cEAG5YpFQWgcFTbF/rq0mnWYfNjHz7HeXYJ4fL01GBU+8zM
MdFxogIWQaYW47nJrW5F8uGgj4DxlH9ewomCi5/nsGMl90jyXorw8HliHF437bkLVYoHlrjx3UFU
45pV9wlP6+a82CYzVPm2e18uE8ObfV89kBBxjpRm4NPFqdMy4+DqgT8LTrBPiBihmb7rM94TMyuR
V25pcbDiu8Q4draxrAZRPOJ6PHtamHfIDmGevFEXwObsy0wUdQLhKSSZbZyDc3CXlzFHUh6GGrVZ
Tf2rTV2X4jdQIVyHWppvDlsJsdoxR26plpjd9vTZq1bsV1Yld/S8xBeclkut8Fsi9ylYU6W4e9Dq
Hn1lba0pYr8m9ebqK9RJXnBKmX9fywbl7ikKNxZewgZhiFnTFrU7qs442bH4d5RUVrwsfGrUmclj
/VZPhbZLuNyYiovUZ+SdF41wLb0EtGw4qkKOwnfOQ85qtLiEo9cE7grqVCppQc3aj9NGzlPXTUFA
CEKmRGVRRfMzPME0Jk+MbfiMUtNAD4Cv5FRzDFYaaSRVzoJ5keLOgr5Acp01oobPYSHFms2RhXL6
+Pzx8pRP63PHEr/SNuXAAN7EWRb10FobIO6k/g/q63Gi+XbFE3j1aq+RVvZj3ezAwUPGYbcTZfaO
nvD3FbpSxQr11UzBz7fQNsihTiM+XotmOoN/hlA4x96K9Kpki+ex4fdb00twGCFoZla6jtpp7pKW
s3wwjXvq+1f9vp+0K39or3zpx9aa9bYOxiOf1B/KyoLzOWWDJ4+UHEaHgI5G++VlyXP5130d5Sdt
xh/e9kuX9G0+DuRx3emb1TKtVl+wjeAYyDPFG8ullZkSgNWv2vPqT9pmqN6bmkbjDPG58uXrzlu1
eXseXvkEK5uP2YHD6qUPOG108fHHuzfv6rLNoSq3uKRqXJMBtnv+okP80+/+/Wf48t2fz/qSb3dc
8ke0zdj0k4axnc299vg8NCgt/+JK/0SQ8MM3/mJmMZS6Cb+Cb3zo7IMiqIfH4I0STVxm5BklSqRy
oETSPzfZxuyibe+v3/5ncoQf3v5Ln7K6XF7Nk/bMJ40A1CW9DHFGFx7Mo9dbGE+JANdDDH8RFZ+w
kZUdpI5rld2mB14yOCf3+Bay8u1aDiEEmMvaoZXuf/EZf9bEJTC9ic8SI6RqftN0fKdJOB+uWuvW
OucTc/a2RJ3qzrmLpZeUVNa7lI3tcQgm5cWahJngFx1O5Wf9ze/eXP3ScFcPt9dctXjzV9+YPfrN
rGLiG7ZX5ScHnNsHkpF83Jjp6+b6uWAO+nZ7/iWj3N9vl2u9IEnh9Ju4YXO9/VZ+/ja4Lq7F5Vqs
Lv9bvtiqrF51sc2v//fH315+//12UzqL6+KH37ina3F99W+b+pVtLrcDP/q7KED+n//V//jb5tur
DF/V5v/8j1V5O13lq22L8vS9403hKf/nRt+/11v5KqfF1x/5w6Pb0v5m4F3H1G0wMbRxxf2HKa7R
1v7WQgOhGHhk9K+uOOVvbcu0VAtcm/7NwfsPV1yr9bdmq22q2OJaJnZyXvI/vn36u/aBC/dPJRI/
dt8bvH5bxwVsyCf7u2G5P+53F0Orc/ekvGvqlcf6/7N3Jd1x21r6v7w9cgASAMlFb1STRtuyPMTe
4NixTRLgAIIgCfDX91fOSz+rIqlOZ9WLziInjqxCEQQucO/9hgUI+NoM9U22tJ6dicmPT4L/DHOy
Q1PE4dgPMADoy85+SajwtzRkSHZ/mfR/P9WvrLpnnoKf4DvWLvfCTgwncMW5+cQIjwsuz2XVLR/K
VLdCnBnoMSTjf56Dn4AUbOlpPvSQeggigTJaVuYUrN20EW+iiRbF2CSFtsLLD/XMWOwkhIt2YKTX
vLwigSBJ4ZEDMJ1nIBgYLz96r8jnlwd6evby5OS88lmVCGJcdRWVRB7ZZVDNoDI9WJ4u506Kx5Ho
r4kDd/7xOqtnHTmhvbnKR5hoZvtIsvkbvJMS0ELA0UT4Xb2GHfVUcSiVYRLdh9FUCwOINW/04Df5
0Al1KAowLgSxeWJwqWdj3Lf96uvXa4zs/TIt4BWX+ZSeU6M8xsf/4If++taQoHj8rdOqbZZaJO6y
KyRcuoOZ8F8GV90KUB+RLdALssPnlpFl3tRxCTdZFc5dJ9jTg8MZ5vHgWTG2ZFin8jJGgq5Kr/Sb
o4YYTLthQ+myil24ueTXtMzqfcd7+SbtrT/H4Xt68UF94/HgZUpbpqMvL8sJzOpqwU28bjt3P5cU
Pto9PDteXnvpcZE9McXy5Gjq7biyyUX4OeR5q95oRDx4UxJSS+QyrAkzUmlfKwAM2mk8lnDSZF5v
R0WTo8H7wtoROtKcsOpBm1V0e8fGFgyNOWpRdXs+t0ldX7aZX4r+xgbZyfSuc6F2v+e0Wmdo5jUD
W1CXrBadiasiunYZYPXYBo1uSxKW5kO+FiHDhX8GZRDpda7pgP5OYQpr5K4bw1Jn6BvncWrvsGPS
A+MJ7Yc3w1Aoq87Enafjp0hOApyqTT8xV4pLMY71Vc0Nf42lEM6sc36CLP1roUPV7fHr1tjzne+j
vTJEmuH1BLRZZ6560dTdeEWHdBxA2BpW6NXUPBn5G2wAQnGbq0NbocawJryZLkRqVf/VAIS3yBs1
zqbZ2jjXAYgWZRS8eptOB9SfUptVGhlawf0AeaA5K9b3tE4m+4OWSZ98KXWewu2n9fjDuzKbSojF
LZyZetqPU/CA2lR9qw0aDXMl9Del1ELvGjOv9VdarO0CE4S60ACV6FoJgINyRUQNiSyc/LgNpus0
Hqt1rSv7SzUmORRQY2MA8R5H5qDQUNASEmXOzEMKMyU6dAsMi6iGidqFYDQ4AAfJ5Jf0QMfFBXVv
m4Ik1WdSuDHNPpq04jXWLBSTfGjTbRJque+mpZawDAh5AuFoJQwqp3Na+/GNG8pJAM0keaaGW+LT
mdqtKbN5vANd3qlXq+PzeOn7Cbg5NFsXk6LPiy7Giun7pntIRjcr4vZmZorANaQetwBXLu97BZxZ
VKzKb6xtNQp6NRFifhhil0oJ7/FscAHqRUOtlrspn3lqb7Dksbvehiwga4KimA3itW+buLiDpy4W
dpckVon8omia1neX3k9NgQhsQ5lC/69vOnGfdlkR2i1pynJBaUd5IpB5diOZ7nLqOmkgAlK6CdJ+
qaxQDJ4GuWq0gMYlgWRTgk1d38x9MxHk8CnOitu6Xnz3ejWu1Z9iPnWghK1luQ73oa9tBFJsGoVD
caLhFcP7l651bosZCTOqAnndLt/TtI2oLrTEpB66R7zMBCoZuoqwYMj6okJ5JZE5sK/r3PgCqbRJ
m2xPB1GhDJ+LuUPntDU57u5owg5GH+wsTDk9SDekLeyuG6nBrt6JduYeJgvN6lYwHNeqKnMH+ESb
G4X60OgCnHJzhE7TQ5CdzYW5S8ppyNqb1RGbxrflxOaOHVQRVvcjcT1pUbdfq3QAGVW6ukGFnZF0
zjeGZVXWfpt90+Sw78AtsYLEfKhKul1Jlk2o9i6L8wfvyiSgqJfzJoE1RF32VfKx7ROs/00sIgLg
zVTVObklLa5N3yyZKjBYbZ3L1Tx046w5Si22J8AjDAjlb+ei9O6PJstbxi56AwEZlFoSM6AvGirs
F6DChqREQz2vpAPgD9uuR9/TN9kKOX6P4wygs7Uelqu0zJQB/8z0Aqp+aUx77S+pJ+MAYlxdtjjp
Vhj9sa1tZzI1B1fbFChMmXELNlgPHr2AtliPA99fErUWLkHFMkxQLxTMSJSMEqDTLfuk05I09Lpe
+zr95nRcDJiX9YAlsHPR52Ha9XmXKQC2hybNwFGVsZTuKjZ1YGbvlXbxwfHgcNULY8RLv08bFwwg
jXptExAUm3Jyi3q71sSADZxMXTMBsYlA0Mf0drSZPKKg1hRehodp6MbpjmoD8ParcqERdzqcYgTf
XQ2yKdHf53osYZ2NaQwwAVoL3uxD47V55YaQp2DLm3QQzY+mMEkc9pkWqnrHM5uif5vXa4QHbpOI
Ln0NVQ5BwFg0xGq5t8KnK6Bqg6kFaoRJHzuY+vQNDf1oAS2wCuWQYQ0RN9dUc+nfNWUS4VEd6jRf
cecEMhhwEEggjzndCS2Egq/KXA35bUu0h5BYMmkxwyFn6nk/3NBKeLS7oi7tMABqkHJwHYdIOPiw
2ou8B4VDru5ri31kDwiW+Qh8SmgW1HQzlgAwSKs0emwdPqQ13WirlxXkkST15fHOE1z/vdKW8q/B
Lb0Dwcu5ClijobR+RHO+GUcU/EqvsXVgARVyWKHgEOr6bZFqqJMivEJbHBi9qqxQp8ySXqECZtWK
z1BtilvnfqzbFsK5ONMnAC4hX8Fx6fNdcP690UtxhJalpSaXJuoWb9iMJU/vM9JolGYjZRJdQZwF
OAcvOK+n5SaVRYS4aSDDiHbaQqmB13YuWogeqsII2L6ooiixrJaB6vR7ObbgsA9ChWQ7pH0FS8lm
7tDF6bgW8A2QNcOlsAyA53otKJQMlZ9GgHqzgRt0YX3hcT8uVuKwn1tWLMs3hdN9/EqGqBygWgGa
CMC2QNm6/sIZbGJh4ohrTAtyr1Zzv8B3ylddtsV7tGgD0sQj8kK9R3bsWzLk5fRKz12PtkRiyfph
sa1FjWs2I13NRnbdYCFGVui+eVP3dLQfJ+VcnC+I0M36TXeDQvMT/2769yyNFYaLZELmBOqzXMrf
F9Ut7H2+ZNjPFzrS3H+qx1iqd7odDFihZTF26CDXvEEQkLUOaXFBmoQ20Ktr58lfSQh2a6AwCDED
5O6Vj+v7UdhOC2BXZmcgkpgZMGiQUlnVYm4pqMAzIW0rNjWrNGqltRts9iGvxQA4CuwJdb9PK9Wq
30cZVyyhUCGj3eYrhDUAP1YFP0gTanPZdm3px8O8otRxlY2aa+jlq4TWQH26Kiyv24p1R8klurri
GD5Y36cw/ZODRgU2yVvze2XyObsfZVdlfMtnZie0ulJRQ0TUVxXSWlfLOkKgc4SOUloJChha7Dq4
3/VkzO81ixIkhK7pgYgMrS78gDtzJ3Fsz5LOCj2uxjiPImw3DOydmopMfWNd1sm3gxHSwX2EmrUA
M1nUPryZWl7MbhfDuhYPhaG84TushgW9bUmqYsDiX2nVoCVUGIsivRlXNT9A9j4BZmmh3rBXdja6
+RZKpYEJr3Cdo0D4DtqP3wYruql4Y2loLXBWLTSS72gfGOpRAxPq6FfbqDi9aQXuVhW65tY1YLT1
YnKHgnaBvO5z0/bwpXI2899VzAW/jaIOHEqfdpUrg2ernqDufz/ogSXbl3OWp/Pln1JFv9ZMsBiq
YCtYiGRr8ylJYDHXzWsHpLOnn14e4Znr/s9k6ZeqDOSTalePqd7FRpkPWWG8QrtTDw8vf/zTDyB+
6rb88vGNIrYzU6t3wlcarTC+AkBbhYI6iHhn3p0xAHhmmOSEt0Jwf+sqnNJXdU2ra2c83CL7DByF
nnf7l5/k6TSVi5MaCW2C40ls7VXhWkhugBm377C1LieckFf2GKhfHueEpfI/CdJRY+/Xd64zSYZl
CZimtEbpPgkqVxfG1OvHNuHduzSzml5aDzCXgNbxnEBbmkzltYt6uJ+aLL6qOUeRQyQIz+AVnnn8
p2cYon2Pv9Vg0WcQth8PBXJzoBNrHFqjiz/aYhY/Xn7ypws36ann8tLVyi/rIPdJk0yvnDH5lcGB
+8qyNe6nYvw+2bS4y0yUZyoCzzyTPCl7yD5hnuHj9qXh8CFyRfI5trO9ckaGty8/00ld/K+3ievX
43kjo/FEz1zsZ5nButCaBCr7HJJIdSov5jH7gxn/yRJ051oGdphd0KhPveKb2C79bjleLKhwb+ba
0n0+8E/lSuetW5Pm8uUv+PT+hyLa4++HDIVBKQqT3mYBvVgplMg2cGvn9e7lAZ5J+NPT4tIg5sCY
JGIvRqIOLU7fTUXRgSwGApMD7iCwSMR0XcsW6sKFusm7T1W97mlAE1Ukb2UOWeSiCACE8amALPaM
WN1PaPqTcjpjef3MQuAnNYlkogtZdEf2NXcjCoMeNzGxSLhOZe3h5Wl4Onyk/GSeWUtwHPUKplKo
O+5MoeRhIi1wPhm6MiT4c8TZZx4lOVlvnuNaEN2Y7Ykard0ge4PQSDl4iDZ11poz0eD4aX8vpaX0
OPovYV0S1C163L32Cx/4O2tzaES7BbraKFvsKwt+1FKgu6OQbUMYsyJnFuuxBvX3YRN6EoM9KmC8
Qod3T8sAOXShif6ULhKyi+UEpG9HpYZiObLU+5df2jNrNylOimGGyjrHkaX2mqE6uvQd4Jj5/MWk
YM4hIl0MOTz+JEFCFilKezWXUH82OSxEErg74XfkRpiuhAQnvKFtC0ukNQ/dTpA2/6KIKv54+Xs+
HTnR8nv8Oly5tg1rqdyjfg2db8bioQ8lmvqJFQfKyuxS1H24zgMxZ0LnM28iO5mYuc9nz+pM7dWQ
Q06mZlDVW2Em07KV3LVNGjYFq/vty4/39GpDG+rx4024VigULOS+1wQvgADq2aQx2yTWAPXV927v
XKfgR1h+Zmp2h5dHffIRaZYdd/Iva5zTPLI2RWTM11m967X4OnfYumOXArmZjJBjqlGn+0djnZ5E
TpCqERRFQD7X0CJrfbwmImv2hHYAyrOp2wcx9ucaxcdl8bdtRDN+Mp/d0vBoiuN8dkkKjK8AJHxh
5W4giBUyk/5STIxvqVpAl6wA3ZMJ+9inrDyzXJ98nxj/JHqwuPZsrS3OHMqACC0DdJjc+q5gGiJ1
KD6gbrfpTHirVNpdvTzBT4Zfmp12uJxdphBXDIm0A5JiPuvvhERdaHEwpiC8b9//s3FOwryq6kU3
wqCox2YA/rJRvl36BbA8GuZDX/JzOkFPhnkKcYbHi5OtxSI6GwnqZVm5R7VE7us8J4dSNs3dP3kU
eZRQ/XX9+ynTLNQzAKnI5EE0qPorZLFwffamhFcTNJVeHufJGwiV2cmjNOhm2oILs+upCW+Wqlaf
U13TcziVZz7+dGsxPU/CDa7eUW7jleeRXFNpQfP4R99enAZC28yxyuGZp3Rb/EBBKnldZ+Rc5Hvm
NYuTGJTFlSWqm8B1QdVrK1wJdmgaQDtGnfnMUX5EGfw9Ghzrz4/fM29VwHHEyT61QHGh5uJ2Dp3H
Hc+9PATU3y/IBM6EHoDkgHg4BI5teT+oZTyzzp7pPiY//c9+CbRjTxoeVILyIcrHD/OafM1RzNk1
qjf3Y94D8J10n6FKIDcJSdmBW7iVv/zynpxeloiTpTdXK2rFvkEC4OLXlAcYIKLX9B61nXP3/ydX
H4MW8ePJ1WFNYtlLsh8zdB+vizp6NFRQ3RjP7J4nTykGWMXjAXyQPq1NwAAumc02mg4Cl0t7BFvT
HqzdKdDsWNH005kO3jPrheUnkxZsz4vaYtJaF+yrlDNQCsZBbmO2fKkBSNmWrlcXVexAiIRx3YWK
EOlOA6nOhPJn1guknh8/MvwMyjzIIPe6QgNCZYxtTGbMntUokJI+jBdsdijmFsQc0CqLAEvK+vrl
FfP0+2SnlopajWs3MWQKrmzcB7IY+9Zr3x9e/vSn73FQtX78ZJTkVUcEQm7WMHGbNNAUtMF9EEm0
+6JJGVhvI3DfKIVuXh7wmdWTntwEcsIl2pIZyLaeFzBp9+vtsBRITJseGM7GABpax/afzd1pZ7mP
czaNgKvtg8Ny3PExB1MmzgI0tpef5sl7BUMoezx9uMMMDc0n8BlseFCN22fQDs0cOAdiUmCYHXtz
NM8BqdGzOzODz7yynwjNX4JXVieeCo2bG7NwrZ3LsrlsJ408t4MKpBR9uZ/HVV8tZsrPTOPTQQtG
B4+fspvQbFER4RKteXvTAxuyYyIHfcSFYffyRD49BM1OhohBlhJJuUInKcvfq5kIdNKt+py7mJ9J
uZ/cSLQ4DYwruvUj6r54CkYtePZoO25GoB+KM2vhmc8/1U+cliGmBLtoP7h+uZ7QrLvLSLKeOzSP
8fvvV2joyT9+CWkkwxyIFHue5PV9Tad5W8ajC0OWDPtKmq/oPUHOAFjFq2opoWKcVXEfS682UbNz
l80nXxMtTi+BuWCNEGHEehdS3SiO4slQlrgJTtAXeHklHLfOE8+Znzyn4WjBGYnyVd86EAqqwdww
X6zYYSPkWEIr/8miBnT15JxUOiW2rVAeQe0ebACqE1DJ7Xrbh5adCa5PxjqsuNPgmvVUayPhUUEn
uLPTCl1OdFD2iy2LO3Rs5ks69/zy5Xl7unLwp1PKr7dnnQ6ofGu8DE1C+z2bhduY9SjIM/T5NlJl
N+Vc3mvdgL05rd9XC1xuPyZiO/YOmt41g0MpR9M0jCCVzM1Qb2Y7w36tadELm1lx5v0+GTLxNU8O
81lOY01yofah1ONd7gkMA6cCuO1Rlp+o7OCDNnnoHksDp6iMKnZmAz2zdH8Wv38Nmw1zLj9Wp222
tiCn5R72ByUYD0AjnBniycgMhMDJksqNHdClRGK0miy9D6l+bUzxvhpBJvGLvbSxMmALs3cvv/Cf
AOe/75S8OImZtg25bjM0wZPpyKVAo3g/T2HcwiQD5Llqgl1618dNMqO4iKbofDOWBFTofHAb7XDa
CiLXQ8/K9kBxG97JhZhLUgz5fqnzFAKwzl6V/Vyc2QxP7+s8P52cgjkTSoFLXAGDl3TiCRobRRM/
0QKHl26rqT53X3w6VOanxakxDEtCtYPzQ/t64ehoxiT/lIoGkj+yGy9XL6EpWUDygI8SWmhREViC
1QmyjgRKNC+/naeX2087kF93Y6DGyZm1xZ6nXkItStZXfNHuPq/R5X15iJ+ciycWQHYSXyqcAf08
VYgvUkO6h4MxmEBODdVtkHXatBkuiIPLmZ8QeIA+g7vmVKfbMDKyD6TnB9WP7tx3eWbOT6+p60r0
wtGt3kdB5WEA7GU7JgY84mj4Do0IdZVZDnvAuqmv8ljI1xlmY2vnAvCMbu3OZHbPzPrpGe+7gk6L
LstDm6hpvdbTBPBWn5MEdnpMzF9envhnRkmP8f6XUIITQi5xpsV+HBSoThP/oJVvLnWg8sx0Hg+7
J95senII+tJZfHRK9iVOCXVYVgHDvBLN73NF+6dTGprTk2fgaxczyhA8+lz6751wb3MLQZKyth95
KEHKiuBcl77pNkD936F+kb15efKeDpL5aZBcRZmsXPW4M3A57IDScZfAh9xmrpEX9eDA7XYeTk/V
6HcvD/j028pOLxR8WoJfcBLul0FB0FPEeRtKBJtkIf+u+Pyv2CB39R+uH/sf/jHR4ydd4T8sEGh5
dw/eff/u777Y07/5iDDyf4MhcsxsnmeIAFBVzzV2z59sk6tv//Wv4y/8xQ/JfuMiKYqCMQ5PtuS4
mv/t4SaL3ySMkbIsF5JzkR6pXn+5JuFHEgKwBYQt0ftmQBb9hx+SJL/hvENdXooUqorH3zvhg7zI
D+GPDyXJE8EwuISzE74mUNgnR2m+zC5ZAGrazZMLcEBBgtIBvlSBM3DXlZBGf0cSE+l11izAgdCq
R4HB9YzHrwJgrq8lcGbZZ8+8LndjQYBoBw4VOClfHFG5Gxr79LNPZPsVNazg9xRtMXAqvS6O8i2E
MjgkFDqQV0OT+2KzBrusF8KlYri1o3bZsBElz909YFAQcADKBNje2YkenN+q5pnb0LacIQGh1jL7
jP6bKi4tjzUgX5yONVwdQNspb/KVcGS/hCCUoKUu+HYEswRUdalwOZmbcQbxNfXAkUHfEKCm2yot
R/leZYZ1IFjLKoOEUpGUgn7jDaCv29K3UDLzU1Bd8ipa4NXvgJol9V1Hl9ZczWPSDhunSS8gyTNX
cNTm23RmAJ7h2scr+SaLvsghSDAmiESQ7xtCPf5R97MX+hLQ6LFI3lS8JAv4jYunrL4eHZBO235s
GlgUpwDX7nzqxuINUh8IVRozJcWNW6t+vuhFrcFR13jZF0zXAOEZj/W3SesVjqCy9kA9TqXJRri2
WNWQ8UNq4jxuk0lBL6pPJ9RvjNLQRgrNOsJYlplkLC/Gbi092Y0DCeslXYYEStsFKk5c4bOXoYSg
f5R3KCgP4+1ii254bSojVhA9TCy+FhUg4Wxm1XpwcVraN1VWIOCVYFYBhb0wD2k8jsIoZL+6Sut3
mOqp2Jg0gdlFvgCJBXCbFHaXmyU/gLvAjr8bQROfcvxsSY1mUBZiDj90M6BwPCY9lOdmDzWfvnBT
ewBpKLwbB2PjQYUFLg5JOU9gGac5R/CPQ1oMH4nK2vqKVASlX2CaNbsK/ZqSTRj42h4WMidjD7Z3
m8ca+oAq4bD/S6t6HJrrNEirqw0XqwYI3HTU1J9Ky2uzbachrQ5JQXV8N/cDVETUUlk4YdjJmJu1
h95zX08DgfqSzWBF3AMfuQOhwX0a2gXaSHZm82exaIijyIDu/sUI+eq7WQDueSFGRT5ZXiYwUSyS
WG0XdJrejj4Bfq3tugw6wcKDugIceDJvY6j91VCYJhyaZY7Np87Na3VAptJXgCQgDdk4MsLrD2lU
/FqxlIM13nTreIG/HNihmSb1eVUk9vdZpvL30U4ltH3X2pHboiXTl9pMsz/YmCn4lKZ5yA9dWKrv
2tbmrbKDbbeZkpCOQvUkgZmtYhyG4JlYvqx07MDfHaTA+xZygnMvUhX2IyXpUTwKtw6A2lu8o82i
VlHsbSIEZPNkBKTMqxrVp2mMeL0dbSDoIvyUbMgc1/lWq6L7MvIBxk5FEyAPREWAJiWSAyhkAQgA
gv1KoYrogGbFn6Mrto3MADddrKHL7dw2JYRYWiDhYTdU5P4wVcvaoHNYNd9EqesSd08JxYoVrS7Y
5dLgi8tIxuqhBfqEXKyUjV9ytFzMg6wSGa4aYN3Li54JX2/nGWLfh7BO2v3QLViUWzmvg9kBvJJD
Ua0IJtu0WTfm27Ysxfh+GLyGpFdXQfiFUFLHTUHQIIWESjZAQXYpRXYISH7gO1YjhF7PLYcUZ8EH
kVyuJe2g6jgqBA6g3cGSrcySAaIsREG2a6IIxA3mNshdpqOCMaUAG2ZDUlp0G9tVyu6JqGJ12bsG
gtmq5+Rh7BL5sVgUwLu5GkO+zWSUPxQgNnaj6hl6YHhMWSIRVKaCDXrsAB4OhSFXYeUjPxRgcXhg
cKJGS1nLaK+VSJADC2AIwWsGyhNFKt3PAV2YpYM1upq7r1NSYgfOph05JHaiAUoYJWp17Zid++0S
UHOApBgKqrj/wxbvdkWLobopF0AnXknftMNOZKyBmO60+ruB24RcY9JB4B/rQUK/qs3ldO2jqVBV
bwkW3k0Z5pIAqpPk/ZtlRTH+MKJM7K447ToEWMlgp9QkA8RmsnlK4hbVegWRu6lcfpRF2QDemPi5
2TGwN9RuXbMOJucWnIYdsxJTaXSazQeVoTWCwNIdc4JqnOFkpwYY09crmDJy7Lezc/3rtmfzW4H1
rncF8Cy39SgD3Vk0zqEXoRwHtqULM/2jT0qioesKBhn+Txz19yBQKwViwpbf+plO0GgH2n+5XO1a
bpqirA2OkMQT4INxcqbrgMZCjE5XdwBMo++uGToM76jtEKxLSqHjieMGxkR06RIoWbQtYEZhmdGw
BzIZUypoI+rbYBNMrG9VO94Gn6sJChJZbd7bLqEQiSoWNm5cGnz7QOzUwkcoS9sWZrsWusBZQFRC
N2MS4Z2pl8Z9iZi6+kYjTNstILdVe9HMyXIPTHwV0RhRPSwfrYWfUkKULXclF9bvdNby/nX0CfXX
C2vZdyfbBfY6UZbFLlTdOBx8wfpp2uUU3YY7oGCKankALNzmzauV1xmkSXVGJ0j2BDVt+ZR6f98N
Nc4fu9QROhwSfNqLtpgKSAcCUZdvEKV4e4X0E07iWWWzbKvbqese6gGA4+7CzC51EMGk6Rd9ZH9g
EsEN2oB401OQXzKAo5PEwQumsSKDRB7OgHCHg7QO13U6d+aOaEdhjDDn7Q/P14wD3C7Cgw+O8Bvw
UCAi6RIgrvdgmhAI+rjhKDjZgws1XkwI29Dp7MEV2quYYYuibDtAsKXCDWZnRkDb35u+LaBiCgBT
ss/APGzeDnOZfaxM36kHACOC2ddNskLKmg1l/XsHsP20X0sDQT3STSXfUN93kI4Djr46aIDry/Vi
WhoLQ+DaRZPdavhVwjOJq7CntfT5hS+TBY8bxQRNbU+XHN5WbcR9YcR1Lvkjt4Me9+iNjwkEJ1fV
5XsYkc7hzmZ40Q/5nGSQ/ut6gEJNgis1roRgvWEf9TPCXIPL4Pi6JDm057IwT+uHas1Y8aNLywaR
0vftCCuONe3c7w5Z/A+QBudqg9YfQh6oeE6+6u2qq7fjwumyHRtLi90smirbcPyLb/rBO7dbRgUF
6GUdYQzfwNHnd6xuKBCqFHQLPbAGBjeMVzNArME0f3BPW7sD3gI4GhMH7sEKsRQSXOtIJ/Y7zA1n
tu8aFtgbIL+ODw8CCnR1GueH5pXlIUCQzR5p1kOIhoG7mgizWUGkRyN39CYDn1Z6dUPayNU3iWYu
BO/KgqstBwgfIrl8gX5IDnJD8aFgIYmXDJ1ftRuX2jTwdyGLgDCxRzHy9wyaF/DvLHmdgqZU5dNO
L0teg79S5i1MekBpGz4sbqE5vn3nORO4W9IM6mxtBskhXOeb9bZsGjo90HHAL1qQ0G/Qwx/WS89E
yy60omN5ZaSXbBfVYOaLMaZQ6pkXmeg9mrzpx4XgFzYyEI+9gcCVHNA8Y2ihZSX00P24pqBU/Uzi
/j+d/dcRFf5COgsxqrr5NZs9/v1/Z7Mw7D3aDKO8i5yRpTLDj/5yJE9/K8DeTLgoMiS1PwUH/p3N
it+OWWqKdANu5AwZLcreYz/56r/+RdL0N2Be8QtA+6GYcgTT/W+S2UclI8klSzAONA/gAgza0mkn
rWXdipVYfqqGTs/7AFGGt0jLRXs9WjmfaaWdVI/AnMZYMFnHPzj7ZXLaizxGvCZG6A3ROMOuk+fz
tcO5d8gtn/ZTv1RfkFRBuW6FKCCXzU6Eld7/8mre/FkM+1UW4XEf4fgVClBeKKxsEuTwf/qh/lKM
swXtJ91MM3IVkW/A74HmqiHVDuddcxNR9D/2RNk9oCX+7bH1cGb4x1WlP4eHazMgbZLyPDutHFjt
8gJEBpyNvq43OgWfvgXr9xV+51xt9XEb6c+hUCihFB4PkFs57ViZkhVAQ3k86aAJYoNO8wy8l959
Gte++yak7+TVQoo2/hkHntXPOFZhfilDYuQ0gbILh0E1OnxHhtHjgierlmDWPImbsLL8IKoK3uRV
qK+64b85O6/dyI12iz4RAeZwy9BJauV8Q0zQMLOY09OfxcEPHKslqGE7wR7LLhZZ4Qs7FAgON72y
dSSTCLOTkMReMvk61ZT6YRhMUrTUMM8U8k6KNesXx0RjNdLQIXmjO/LxadJIWfsr2ugZozNcJ7KS
B0UfIVmqIdgmg6fef7/CPhZh19krFvN3VL6xYdmnLIGsNFU9SqbJqzsaKEgXj+q9okvnUJ8fC6L/
Gwa6IQcA68ixTyqylV4YaZnVEzHrZL4veJf73WJpl3oBwRPO9TIjliErBLkEK9/P8NMe0hQb0z+O
H7YwL/TkjdIFtfNJsiYSXcOWiMrVSQoJ90tH/M7NSpOPUQUG1p8NMhHYeUBr/CKuRH1moX1a4TyH
ocoOEhpUpCkWfvyytZgLRZg6Cq6NwFO4k45iuQKZVXjcrvoWEY159/3Mlc9DqpQlweNoioM9i6F8
HNLS5cRKQP+DW7dazbVmk7q3SeqgupoeZShqF0rTelKfrBDzuDExLEmhRgIRy1BgMkJ1Tlh0UCsv
cqHa0TaW+uyFBLSaLyWrJgWBABvdff/Unw4dbLGQxlENnVeFy/OJroQJn9Nk+9O85CraSnFRvCal
hJtvhMzBmW/yaW3YsqKz2xxd/rs21mf5x/kqdEtCOAf9azrmoL3KAslNHQKka4y26ZW6uuxGeW6v
Q20Jj1UpDZvv53qyLbCjNCyqB/Yq4rOu0ZN+cSlppTLC+UHNs0yOlOesJ2fq4iNCMeiK61K6zbNW
v7H1xjmzK05vNxMzHRbEWhLGIUjFuufj1K1adXplRnY1MoacPGbIYV9XbNMfFGHj0R2LVMa6tlwJ
qbZu5T+WXMQPbd6a3ZlHOfngf18CdXBDpkLNItVP+kEUPgzUjKBRqxR03pwwtPaAzRA+htB65rQ7
Pez/Nxb5mWFZuo6gxcdZE3i2So82DLTmsb+0zYgEzBZh69eLadypoUDvfOXma61cb+xJKIEFgfYq
KUkuFnCUZ57n09RNWfsbVcFvNFCKOlnr7ICOUD9MwN5HehtY5liiaJLWQ4IA85wMZ4Y7OQ9MSpDK
6gqlmba6hk/rdvjHcqd0JgwRrmL3WescmyY5pOlY/koGC4MoUgmE2QHFntljJzfM31du6mhhKVyz
9KtPDqGqMTOLYgZKypKp7NN+shG7ENbD9zvp05tkJxGmIcWlcdQrp8SwaAzHaUFtBlo86vEkfoNH
9c0EETCNwfdDfTEh9gwUayZD8cFRP77FdEmWKbEr1FmtQlEDHWUj3HeiaHbONHpPYoH1zTlsirWr
hAacfNrcWwqzmCxOYreSzAJdGseYEYtftE4/zlKURr+AaKKR/v3svniRjsINrZr4ZhFzrg/1jzUS
ZksIrx4vKqufbU9SayMApy4FlnMW7nW6HNf5KbTIbAPhKIec8eNQlqkaVhSC1LGTOA9wqpVfxBLj
hmigO5AYYbub1MHcfj+/r44AbmCSG8O0Lb7eyXFjNHCenKxkghLaQGr8bvTZIWybR2o+hyTtj0md
Pg8VFt2yNQSZQi1M75r6zGN8XkRIx7EdSU9MHHhPX3OVyJnZL1R7J9KHawf9p4tl6sczo5ygiolm
Df5Ye49MlmvmFBhUNXNDlRAR8bl2Su4Z5GwUHFQQgbCPlZhi7I6G5TFyqGKCXX2Cr0yRnuL+qPtZ
LpX2mQPoBM3x93lU2oPklggq2fIp7ddGf6cpgUW5dP3bjbrCicclNrexLmMP4sRFYA4RUh8r7Di1
e9MnNumQoR77cNeLBsMnsz1HQf7iU/BMgA6JAjBKPgVtGVkvZSisIPkgVSFKvVZ7HJLyX4Y165dQ
/woB0oiRYeOeLHbH0LsURRKMPeoCAQMxNQ9VQgOvtLXp9d8u8fVaIUfGaBIGiHUaQi15mVeiN0jZ
FLpgyJGHdY1OdYe6UG1SxVnulnl1mEjn2xjQZRbL2KSY05/vH+P0JPl7xaBIxWm8QvVPBcKaXOrU
aFnYyu1g/h77KNo7So7QDpWqc86hnxb638GIc1ntsmV9SlXrxhE5DRoUYp3U2cd9R8WVkjRZeVUZ
rrLU1ZFStkk1V472uirT20XcYW9DJDoTdZ8uJy5ZlViG9r2jMu1TVmWvalkDWQBSHQXLa6ot+l2T
Nurj9y/39Oz8O4pC1UW1Hc5J8+QU60YlxUoUbf1saSgNS8hzZ6QSNcy9oB6bX0bdh/ffD7mu0P/H
65gmuYturpuXOozJ/j2JHjKzQErJlNEFB/Hkt41wXDJhHC/4bVsin3MO4rZGP58G1OX1jNZXl/KT
OSYUJhenZkBJU2/FNL82okNZyIovhbTQWe/waFzCYFCSXRerZy7f09Cc2VIDU2WDREThojgJzbIa
JaKCE5LGn6ZswjB7oCPxC8GlfRvSq+oyQvIlt2++f8ef98zHUU+CpV5VRZmWiMnS6IpXREJrCne2
qHlHQ5b53w/2xQdF0XY98hy+LnHhx/u36ewuseoFszpEtJ7tCZgB0nTGoXdqPbAXnKq+H+/TK+VE
4lxSeFwkwLj9P45HLUL0hZXh22Y2lkcGUm7YKFKg2fl7TnvmLhK1FIh4+ZfFpb+5Dh+RuZLyQr07
idgKqNWS7mB1ZtgjWkYFsI6fi9Pi55QKqfpZhFV8D4yKM/LfTpizD41XnRx8XUgnOyYiVBsMq4Rw
T8lV8+cqn4ApFGGnX9cdIWSg2uoibgyrnrGG0cLorNzpp/VEtYUPrEPRpM7DafTxlecpvaVBriuq
lAhoq21fPrdOZl/Gjn6OwfTVUGTtnEZsF4Oi0sehhhAZFbAETLap7F9KhXuEqXfisermcwvp0xFr
k7ysNzXvTbOM0yyuXmAKTaqzOq0V1XUta+NtDwblHH3484xsLhSNCpjJX8HcfJxRPcmthUDC2kNK
m4NcmQXK7GUjFnfUQZx/v1Y+bUbbZk9Y5OPcHuuu/DiYVcEeTqYW8wS7VV6jNFd2a0h3r4oh/hnK
tJn+w3gqFX1L4XfcyD+O1811miTD38lF+PhojQautqto3NLNNIu7gvcfn5njp+/G1ajIa6WDQ53A
5GQf9iLrBttBP74bZ2NTNmG4d0Q4vHw/s0+fjVF0GhK8TU1DdO3kWLMatQFEk5RAKOTM8Mlg9IVG
c9J0vk3BY/kPk6JHxThkoJT1Tj5cpRvm0BdoU1H6wzRvSM2riqDozChf3fe6yq4iiV6Tz5O7sKyo
49oSrAFVZNVTYk0hAHjk8RXoUQ9aYtLppKNqP/6HV8kO0ylQKaj5nhwfvW1nWjhHJTacWoSnuIji
fd5NeKmQhuZnrqMvp0ioaBtU5Kh9n6xIQ0WLr+kddoC+KAlNyjB5jQvanwSMAzZcTitgfCykie2/
3QvriiFCpxVAeVo+DTS6RE7qmgK1S3cA996syh8StLtbirJN96YPNMQ2/+HFQjEiuWcrfKoh1EW7
ivMhshEB5dhoyVgFNbBBH775WSby+pE+hFF/A1KTAJycwOBI+7jTFTRXKzRusWGyneZ1kAfdV6UB
N2okUYOwQYRjKpV2L4WCS3meHlPgGGd4SJ/Dc56Bj8rNQFRM8ftk56O7q3GYVXzbBl2apsefm0gh
OnT4twIM2xToBkPH9MKqnDa2PtGwliPzTGT+1cEADJYAQMdN/pPmFAXvgiImSssJ2T3yI8rir3qG
bmabyZno8VOVYY3PWcQq9gYq8fIpF1qNgFEUsYZNJmrgBmQMHZNuaSD9U1r8tmprCVqrkdyiAOEF
oAzl0Zcppelg6KLbDAMacWdOkK9mT+WPjUyXloNK+7gMrGQA5mFiG7CgSOyJHpgHoFQMfab+nPrR
10NRWWZjrHnoyYoLtXE0NQC5IFwS1eu5Tt5Tul27uAqbc13aT/fm+qIdaqfcJ5jd01/+UK9S8tHO
xCzjqeOgxuoqIVpoc1w5MSUPid6OsVikCo5xE0/yaLhmnXTpKhikBrE0p7/JejTpYFmd/tQmeX3R
zGh4EBYnZzPUdYl/3IbEgoTZnDOqreMk8fFB0wlyfF+hxphJg+wBqGqOhh73N4jM4L1bSC98tChw
2llxy0XGn11pYYHbqbopa3t8/f78+Wp9ojOEOgBob5rppyFxt2hWBucCbzAnXa77Rq+f5ry0NkNR
an5XDDJWqHAs5cZInxdrFsdFPk5AwTTe7/bMs3yxXDREN4il1hYk3bGPb0bFA6RVImyRRnbIoyzn
1c7UumxrKYW9XYxm9Bw1jXyu9W5fGiMQ4gm5VzrFOTD2UUdCWQwhhXpKSNrYOcH3j/fV0wE44DXJ
2D0QS398OkBdtakM3IGag1bWWCjafsxrNWi6ITxzK3xKkKgrcwGRlOngLql/fhwqdzqzDtWWS96U
ezceUWLUU1ymrPAyRmbeF6J4RpjxnFT8F8OSAqom4rL4UdinhRpAO7mUj1xGfag46F0CoE18QEsD
WpN1O71N0O1M4tKweh4tDUD/9y94vdc/bgxu3LUjsUaFUCJOAqg0MzIEMvCG4rbsAiPJda81w2ar
9QVdv7aXgxY5zJ3cmDa29lJ+9/3wJ0GpvaJJkOnQDf6OG/lvo+wfBe8sGkKjEHjsWaWzYPdnOOgR
IBA6nYtvvlhIXH8mdV8OLAK5k5PKsVg1AkKmG43VQmFuZI0PL4ggwd/1e0S2izOb/GRma7uH1QR/
ROb1Uj85OfHrGFxDUyJOazi5AZARTt20D/V2NP/9QEAVgG8oHCW6ccq3ypfKYgtj/9okvdzhr6vl
rTcosyyfOSo+v0LSh7WMDRyHiPs0oe6iEiBMpbNU0lHzqxLjEEPE1bYc1XPSRp9X5Vpdk3FwAQtF
Le/kuEYT1emLlqipGrrSr1CldteaPXDXZGmuoB46B0c2TXS6dG2bFODMv1+Wf0vzH7fF2hsgGF7L
5ByMJ8sFBj+Rfh6XLoL4ag1Cz6x0Px56VCrRRFqocU7toYvkdvbgXIfPU5UvxyHuxeJnpdPfAdfB
Wr7W5/nQ90VxG4LP//cxBY0pzaJPQ4uBI+TkbGyGzFTSlipk6cT9PmvGPggBjN8WfRGdiai++B4G
PjwGDWIa5ZyTH8/GbhisJhaUVRXN0gJcBLJNRkSDknPGAVGPxVaSYlSxNRN3zqJfzkihfk5OmOk/
hl8f7x+nRGinMzhmZqrLtfLSgfp9Am4MABlGAZJeU25LGFAWISHG9+vg8yZmYCrJnBcK0Me/F/k/
Bs40IzYHm2w2TavY2ORNmEYbRQMVdWagz7fAOpDDJSCD9iJE/jjDbBm7Bk4EvPTZKv+onV7BUMji
p5SXDhQYMhUs+mZnwO33v5/iVyOvRQ+UUZgp9ZyPIw+V2YbAVEo37FC3cTM5l3cLPkAbxL+VrZys
frfAEHzJMtIzom1fDk3gyLqi8mKe6rAOUaom7UzmhzBh/JRX0bRbUivfDVKHwyUqlg+VOaX7YpzF
mWvny5FtnXj87x+n8i19k3TjJBNWSFZIGwiKnOp4xaKqiO7N05saO+WfxFbqW3hY9Kb+wxsHZkcm
QI+X4/TjGy9MLYtUk7NFqyGtLyItcO+2jZwWXFflnpCjNIBGWmyAQTx8P/RXGwmFQU4Ny+RCX4mP
/9xILU8F3nqNcazC8ux4wkC4DOlLulpf2uKx66Op8ihGCevMCfLVyJSCQbCuaFX1tBYqRgDX9cyk
uyrD3x1d9WCijXKbofnvaZKD0r4N2+L76X61fVfwK/I5/CmfdoPMWFCKQqDSRRXdvOD+j+6qbjin
4PnVYqLQa6M8wGEM1uLjSx0rFNnMiggORSU8ORs72Y4D4i/G2GYXZR2h2yInxt1kDNXj9/P7K/X3
8Zpi61prCREE+NpOOBlapGmdoH+OtRJwdbh0yk4Nu5+2gdES8aQdYAX01iQqgirjtmp1yotZ2kDG
nBIPMwgwR9I59Y3P75xHovO5wphJbU6Rdo1djmZqUGakAAjUn8qmacB6osm9/37yn1cU3Foy6bVk
RcB+2tCw5bS0h4oVNWk9tZQ8j+lu9lE11y4C8n/JQ3At0CWeq3NJ01dzXOubFMCpOVKg+/jaS20R
kq1xcGHdU/yIiaqRZcrxhPO/n+IXlRvm+I+BTpZWnHedlhU5JcBZ1rxMdOEb7j3xXYo3rZkNQRum
4XOb5lioIdeOtbVMmKLgpvr9c/xdR6frbAVw2itgis72STBbOpVI0BQmYR2SHXwH3QMleAl/9CHW
kLyy8iH1BieV3ViOd+0gfod2/6IW1TEvaaHltvKzaptfolCfKgfN93hIJdCuc+c5vWwEmkC5Qi2c
2QPKBBsS0Vd/lkzVm+cB6X/pTNXi835dt4pNLZeEA023k2iiRCWg7DUmk+WzCqvQ0KKrEL7z/erb
EQDnpkuvuCKM5u33r3EFupzUA9cYwsFbZi0kUwYC+fhx6ThNAz2NbldQddZ10iKxhKxXmuqsVzGh
DmtvAIkNIAPtKbLk0YMwOlCVbXpppn41YGaV9d6Yq8LeWn2qDW7WhIjihZAUISc78HeLl7mPWtwS
QkBGugU4SsRJ4Q8LwVpH2N5KTefhACJPNyoVQOMRNpmCdE85T4PJXdhVlG08G7aywHzczqHneP2i
iSr2jLYHtOpxsYhK84YGz4r1S+klDNx+bEL1pjT1Fu4WHjdiA2+7DWt3XmxYJzreLdMG0vUUSEmV
7vHmsS7mSo3JW0wpPZSQhA610ZmXpRw5nq7mhmvQsbxDXGX1JO9EDc82K5LjVDjLnVpWiRfiw3RJ
367083F0rprGqTcL7DevUkBPYX1HwZoL79DktXZnj3J7mSdw0cCjlFvkKGhAViLc14NcIHM1DV64
hIVn5mpzgLk476bCkvYtndsgoVCLy1Q0bTpFa1wVev2FQd+B7rA0mu8S/KCNALx1DZOgOMCfNnlj
rQiUKVZeW01Oj4CR7NcJYvRxsaZpAyhWelxAsI2eoHk/+jS7qjtpkJKHCXbgW1p2sH+AKAUSMCEA
Ky201ryBK7TY8ngsQE4GdmsU9+NgJj+lHMMgc0qmh5ju3yZZHPJba8y91MhTNxk6+TEJF+gKipQv
3rCkJbDnQogfllZHhzkavaS9WPkWFqy7AU2fec6GH9qYw/lylHDZIjagucSnq+TTAYK5i6+a/abN
PSgES64jPyft9ptGEttFs5tj1DryflD07LrAouLJmGykE6smuSQhUrBK6rqrHnA9SqydUvyRKjl9
MuMoyhij7S7SXFrJuhLAe1OyJ1+WsHnOAfq5uBkVl3luCc9IgcYZkKveAItWRzPsm42Dzcn9nNPd
doow3zXyXPvjHAM2iUWFUN+yDNgnx+BqhWTs4mXRXxclgptoIT8Azx3vrNqK/X6aiqPULKsSo8Yq
05ohhp4b2YE62t3s4S0ZbUVn3HaIwgRy2pm+KONuN9JWOzhOuhljI1iqFrZ/ay9jFExWORlenynT
c4lqwy9M8oB6L3IYJKWN/TZOetRH1UQB81bXm2JSO8IkJR6qLRUg5S6cByBkU3aj6CkVi/5PoWSP
oPQCrNt+Lbmzq0W7S/v8okyrxyqv35tZ+k0iZ3gS3bgd3m5g+eKSpg6EW9z5cOSStPpBMrpHYcEv
SaZlDHBoaQ5mralHHRqY1OLShI9gxJZ3niS4/b5s42ynj8dU0nAaqsYAP7o6wJ1r8uZa1m/SsLjO
cYDyqrYIqFStxbqW5gajyYvhS3rzIvrk0UzUlwEAJNZJUeZJnURpEaMviHGXlLMb5AyWNw67R72H
3xYpWBLNlgkaPs60fU282MGPhcFZ3jpm+g6j9zqxk2iTiFAQRRaRSxV/dnUUfnfCgX071jJrEnRD
aZRbVTK1DQ2W1sMv7SeNDjTlSfLdCNqJD/wchF7t+OlcgIMIJf0ZAr1PBz87LAv0y6w3xstqGG5Y
0sdWUxkQwWUvBGWAJGi3sF+VQ7eo1Pg5tjSjuOtiZWvzvt0aPDCnBkQmySj0TTiaETT0BcOcMQX4
XSBy7zs9HG1cZjCln1GZR45dmWiOYHyUI+QBGFP5jeKD7ULzK91ZKTeITMSbVQPhJsQ6zMcPiju1
DA2CujytthZo3QqtprDxFeiXV8qsTTdFWhOY0rBcbuBdO9e1lOEUSaMRQyf7fZbiC6dwriclvIZO
9sI5wtqmF+fC37nDInRnW3Rs8no8wle4aQH3ezVQpG03VbjsKeizz7zDFGf3EL8bObuOHO1QGaEf
hi2cahiyMfC7aDQpJBCpYM4iYIaU468Yx04YlmiczulDGqWvPWxxbIJoGRjZpTXbW1xOO7Ki5bJZ
pkekOY6VWt3CEBN+grSbm1MAqCfJ9swiv8hn7aJuc3+gcJoArwkmKboe0mSbReH7VIexq+l2Stlf
RC7QzcAZ5pui6SyfBmXiCbj6Y0EAPSB55Q2mvLjxoAalkI71YrxAcH7LFzZTi6eQqG9FBUeywm4C
ozyWErlc3s0vTiN2Zaq7UDN9xSI+w/nmEUATXzOqsZwyl/eoMoWvp/BdK/l9kENvsDvhUWfyQthX
UT9fGthwHuvYvFeS/AVhmNEXJiDryUnu2iJr3LFONo6W7PIm23Hcu/gW7oyqPUizBs7PYS0jkoRf
vG79gNx9OaM3AJ0TTy68h37h4xmo1sB0geMssobKvtQHWZ9dOZV+7FGEwai3Vrt5a2JnhWVUL4Wp
a3ZadS23jviV90n0OzKd4kJF4saXYvW5aRYA9EvTuCU/4bH2LrvWDoZBOixVRkqfTMMbeu1NkI1x
C/B43iQGu6vJtg0LJI3sO7Rs5F2/VOgRSGO7aXoz9R2pwb3Obgt0+KOLmvOMf4quFH4oU8QWh5Hr
ItOKAwGMZwpY0U4WVKnKMhYsMZVatj7vRFZALKFixvWTX42diuzjcGzGxLPK5m7WByq0ylUuFzd4
OtXEYlHuG3LbeE4XRl7fai0/oA00htCjlNN4K4HbpyvuYN+n3iiCjlaepFdx5KT8NIIy5PN9faE4
9a4VySEsRVAZNv9jYLSqGFovHTDbmpP8sDjRpZ7ZuptZCAqoefIsF9CC6oGap6Rv4gWkTd68tGjB
jqjbOmZOgJMbv6Ky9fBy9K1Fey6TlnN+YeXIr4o8b/IxftSktqWykQap0QTWsGz6sETsZX7DGq92
o1q6nRGQLFrzwREqN0FEET5Rd5EabVsRBrOewccfN7qkX5VZyFIO699KGP+MDPXJwIaa+6FJ/LhC
n2LESs+a7Juwt54VbbnCXm1wjUTfYB15n43KHR13KoSsVC16tMT8WqhAn3XPktobO3cuF1p2nqFU
+9SuLmszzVwaAW9tNtzikRH0ne7jR+dni+ZOiGnaahfkVXpB7DW7zQwpMZGj+0nOXynpN+4kv4tQ
fR5mWu0iD1+jubxZlGUvRYYXImlQONpNHE2Gq42TF4/qW5raV0Yu3pzWzsmhYXBHZXJjNOE7jBSC
r1l9s5UUkl7s+Gix3JR242pys+JX4VXUyg/+5bYk7SynVyMa/TrUdR+buktDWx6XuNlLa0O0E9OV
iCYoTtm11P+OxoEVrMCyJ9CD9JYiJKfPHBR9KAVZyhCQPysv404Z4iaIVIqfQr8pa7FxCmMH2/wP
1ulb4HqjD3+yJpPP3gs5+Vk7bGw4H4+5XD5H4YykSaFeQ/p7N1ajh7RodhmynY7ofbvhjWKYLeE/
hi4SzDBvdeNxS0mR3FxJttOIWHo9xn4rEWPpWP1Mhn5QU5jjmS4fsYa8UFPd3jWSczVnBQy18gI1
hvU130vLsNUG4zCprU/XPTCQhBxrG3eRZbigNfIutwYyKcRWeiLuDSHf5FFT7Jw8wVKTyL2OdBFI
hXM/WvVBaOmdoaV/tGW8zRbdy6t4gyjpRUiQQIYOoegneGMiLfNejNJbpFQHXPe2YbnKTzV7ZDP8
uU12fSRRAOn9LC0DpcX6rxfWXSFHvsb9lc/TFrBJ6OqFCVrA2HejGWg14s4WZtWhic2imd3NhhZM
uXIRD3pghM4V2hk7FRxFBZ4SLidtWj3z9IVTvEy7xqUbvxn6xBfS/GzP60iyiRB1yWLBfRYTtqBe
xr2BZEg2mb8x9g0UMuyuQkNqfHS4urpcvpUX7W6a8FhFeMLazqJ6dkClcl80z53JfmiXQ5HC0Z8M
4UEdvAfGlMFr7G6BtR17iDkufOnJRYyblqY2+paicXLwCuAV5+IhbvW7WkO7J0TJImpekBai/Zn7
8YxDYBwRLDVbozQeSk34Gj/DfV31tt9nkR85zRUc0r1eJkFkt1faZKFskviIeUBne2cDBIOmgeKd
3FitL1PJ5msjc5akWzupNjRMbsWQ3SB07sbxcTKWQ1xk90aRB6JcXEmioOBUR2E1btU8mKsagbY8
TPqLNP4Qyn2Vj1sgpE9dZ28EAVifkEQ7T0b1Jrc/2zTj5WFNiA8xUlKPSb8vmGRu9m4yvYbZZTLl
T9piH7qk8q3admdULRVxJcYrSTw4Mcq27eyP3ehGQ+mX1S+Ou62mLXt5lF1jfpSGaIeszzXgaUyX
JeWSWMddRiwRG9kf2nc9lT0rS9wSwSdNu5FKwgU5v8Jx3EvNy1j+0dPGJmT0oHbeoyR41So469a9
36DRJMP7i4fBteuXPA8DLVIPdUF1y3lHjs0dzTaIqruksS5xxbmWuqcwvMmX2i3a8CpBCcQun0QM
u6XoAiuimqGjKGHMfq43fi6h3dSgiSZyMPKvWpsdaaK4Ng5HpXKrcy1nMnFkUeyRjZi7nvhAuoAk
uYn6XwtXKA6QbpdjHj4PF7LMXeegtxtm25lfs0vbm5xoEwMNsMne0qwMqDMcUu1W7zYSeBwtGnxN
uRPSXkkf++Q1h9lnOwi11fFmJsGpOfmRHyeilqLfxVz5xjJsJH0vqislP+rZAUQ/LGbdz7US0Em9
mpOiH2a/DehLtXLozlkLXE7ZVNFjpF9Lqn1Xds9dsQ111cciZa5eG/LINrYpO+j2fsbT0+31qXbj
9pdp3hbktq0hbXtEvdpaXDW5vDGiODCT+pAOVzLYrFoj9Smsi0a3LiVUkd1pmvxedA/W7Hiz+Rwi
d9agKTK9Dn13FebtU2v/hFNOmSMJkjTU3DnuDyXHvjYXQVY8OvW8D83k1ij1+zmSN2FaPisqEY9T
B9CHgzHCCSDMiMF7r++kg76C0mfhlkbvxSW3Rp7tVjhuZh/Her9IXSCKebOM896AYOXO6hBM6sPQ
wqaMHuzxfdbKoNDvK+NlkZHNy26EeRP1h8VefNSjKCmaRynZmnpy0cJpaCqOUDHyPcqVqwk9ifKT
EW80uzqIetzSbCZBsQ+W0VyofIQwLiI/0e8Ne3jsB566wPyvRzAo/4lmrtXPVJaSS43FnNXarTTu
YnqWbl29I0eCyEG6MQjBURzznWZJSBUuzFh5aKv+MNbFph7aS4HaS0HDwnAC2mi/CfoVoM7TDTDz
H4NppB5FjRs8nH7ksrhr6okcnyp0VaFtIkm558zpXWIbPzgLdmMuFZ4Sdrc66NRm1oj2E/TIWkFM
miV/4llwgKtUPaBsPQiFH5bDGp03zTyqobmz7fySvydsyqUjZgdeJh8pOu1aSvEl2UFdiJsGLJFO
otebluskVzgUj4oVZBOEcO4yrzGMndJPV8A8N5g6PyJZxA1jYe8rc9sMQVemnsjTQ5JUlw0ZM1WU
wS/NwTeq16y8CaPkoS+HnxMqbq0d7xx5cs2qDbheyZj/aBO2PfLLEM4Eb2lQ1abqg3u86EOCXBbk
qBMzI7VVFcfcURFmNe4ye0QaB1nEykQTsJ56r8jpupuvrWJeIEVHYA1OMTe5CPo/qglZXXpH7PlO
cvIg54ZX5ikIRzKLUQuiQduSobm5nl5WgrtUIvFCuij7jaGt26BCpvBfzIC5y96465rpIGF1Hdu/
alXh7SRHZ7wxB5xLcwytJ0pTq1/WrYUtuqf3fHXV7v0wrYIGeb2eLl5ack8Ymr6duukeUaVDqdoP
k9UcCMDvDe0pU2Svxu/HGhwfIbdAd+4XEme1xCql3Gl80aUaAjzrPUmMRzHUT1SaNnmpgZN+TAx+
VOnqG13rL/pCpVzq+EWo/4hM9cGsKSApxKFZs5MQxeKcyy6sxDkSW+w0tXoxMG+dtNgHiHmtRg9N
JnuOE++LARfbxnF1A7UsBZ+50UN1iTOUTr4VkSCVgZmhwQ8+pix/rQZoks0rTyj3m4nXWfeNLIJW
oZ2m7kshMKRFNnGXycLvw59pguurtnQ7lMD2WJ8E+aL6iFe6rYQw7ji5JVzdzgx9S+r9wrgEbpFT
xB+JFcsdRmSumT7rfc/S6dye80Zf3qRQ88OxuCyr7jIz4wAyIaKCFBCMfcM3qxPB7YFQlfbkJNsk
Rb0v2sX8IkhEd4kMdyH5adXfkHVdmbNKI+kn7T6EavkCc4wqwfwCU2Yb2Y9wb6Guyb+kuDvUaryx
ejZM+IRqXpAsy0UtQUucpn1fZi+C/U0hDR0Lrd8pk82BrpL1JqX5AmTlKq2lywyDA9Lm7nfYxvsJ
umnQOLPit716V8/tn7hOoR7K2RWNagSlSI7pHP9OZf1J06s7eOH3UchMMYW5rmhKm4p1p2nFlV05
P7FLv8taJD/b6bFH5XHoNo51FaHH1Jt3mIL7UXmtWi85d0jTvhoKYgdK4Yf/x9F5LLeOY2H4iVjF
DHIrUllyzhuWr9sGcwTB8PTzaZbTNe22JRA8549WeZSS15oTsosXceiew/VuwCtIAfvVnJfYI8FP
p+FOVuVh6f/GJIw7n9w7QX4jpitgSZ+ERVH+NHrd3to1Bf/T9ZCG8zIIjE3q/ksTeye9z1FPBz8g
NSaPV95mGVenIf4Un2XB5oDmld7jjZ92cVB0kVnT9iGdU9FzZXUHCAG2//EU+sa+6fonmd97Ov1O
XL5novyFwalp84Mq541NCOiBaNrlDvUtqBFgFHdUOD9wiI/tusYEIe6K6TApI57XT5Kw+KDHnV7f
abzepF61Z8E/+l148OWHCJPTUo7nPM0R4HQbDH3REoh9XvzDoApfYkd5Kg4Vm7cxtxCfJLRV6fqy
WsVJI6t08hM9Sw8uZhEvfTES6+z7D5liZdW/a3IfzrzHGJfggyO57GiUPOQ5lwotF35fxus0HoIc
NNZ5tJmdCxvJcH0d5mchDQbt76T3N2SIbSr9lnYy6vVzxq7e8MFm2cnJgSmKR47zJltpmVjIS4dN
srv3ylYR+fSecuJxZF0RsZseSuNwE93XDZv/8ls6Ly4oT5LNZ3CLjbL5Af1vbdJat/7RHL4H0L3U
a/WtPDJqKqLvXKSqSm7LyonawkFHEPbH2fQO2nmoy4dKvExls681UCaJbXAIQ3hXe69UuURjA5qf
7IURfk2ijcfS2q6A4W3vEanGEgu+VHnnQL+RtXu3aKCtoIzpdwfyRREhmoNpT3tjWLYDE3MGvZxl
6mRoWJQ8H0Fop53qgqdbtVZX8RppgmaflOmO3NcjutjnUnkHO68PhW88JX6zr2zY6HSYrn1VP00V
Zp98Sk1MU+m+NwfuOsuFsQYtXK2tYUJC1a17xm52yCll5uU9+hGC7+ya9lMR61r+UGJOUpN8z1X3
hPPl7C/+1jbCbWvLwzLL02xa35rs8RU05lClwYtXskyGZkksZpbyBi8WmsY976/UPYhdE6gfbU76
2FKTucl1qqIilydEHvu5YjkPDZIFTei9fWAM95bDTG0DTE9ZK3dFDybd992Tjydro8KMhN8+Zf0b
3ZKhzDu4c3ogdzXYJNhIb8WxB2ysL1q19kZP4WvrTuAr9dpFYVfu5qrbD33/UVn+vasYNwb/npRb
Ga0p30jj8EAalLbUQQZhUPMfsCCciNkmJ0sOJjC2b+2g5HjvZdy+0yVwyr292l4EWMAmnxwpN4cb
hRtjvKzv7GWeoiqH9uqn5Zsapc82FIB34ZDdW8XaxdqyL51Ydt3oHNdGqt0t2SzWeYW+XlHFYIVp
thsd/UUgZx1PjafOU9/8x9IWREPLd0ssM0RwMkBkd3eJmJ/MXniPqVmfEPs9h17O3OtN+L48g/0Q
GpopoicyKCtzLBsBzdiJCgHHHA/CxKmoYJjrJG0IW1aT9SzMpX7tw7YI0clN45ubACe+EppK3mBn
2/2Rw1AgaWtVeGMr8jOjxBS+9N4sFAZ4ZcL19IDWnjSPUyjbf6GXkJpQBWl7MNLceyOJzzUu6zi2
1QNQ75r9y2anD34ao+nznav8AkiBZ+JCuqNz7Qg33ix9E5J8P6HqNuEn6Og1PwYkvrGtAhZT1oot
FEt6guVsPu3RTQ6Z7vVWEsvw5I//r6tOyhkfYVNdi8yB5pL9uimraXg0Uss/SmPl0a0EN39FKjjo
RnMxV8xXdl5l2y4fXWBPp8t3iEerOJjGJ1qDzWNG4c4mrEvnweobkp1ptHe2hmV30UpKf7SU2mAJ
KKbfiSJ6omV7RmURRjm257MPxnNZe+4ButeZxwiG3JZ96U27yg7UEVipRrRd6TNkM9b4KihfxAyf
yTO1bHDCARcvY/pITaMptgZRJmscCGqTaY0OufCR0jLa8dMIbPTbzUhS59EJSTJdtDQf3VYPW7ew
u2cjmep7zq8dm9oZGRk86L7UkuAiLvxOY1XTfppJ0RF1rVnExXAoEr/fNmuYXCgyJnfST9njgqTK
oyWR9vtyO6JTySrtFn4S1VaeP4Tl7Z6jgZZYV4z+tWPoU9uJDhlVmbPoS2tZzq01pHdVsY7mpk8J
f2ac47pxO6s6mgCC26pN031im8m/xHdgWlH7D6+yXtQpzFKa5xCybBciYRipZgCIxbQhjszgsKaq
uvRjTXug1qSELyHiPC9U0Fh+eKoNQF3idXihBINIyOltunNjuM5V2oQ+LDIk4Tqo5+2YZ2K7yLE6
T8VtJQFv3rVrXWwdzQRM5qV487zqyysmsVFjr/elZxs36NB68Twqx+ykB8wsdPFmK3Il4rQmLg9C
CxJnpQNma9S6fHIRCP9lQteRVQ4yIt+z2ZntVEV2B2RJ25y+LMTDnnMlreeyqlGUOrpq+z2ZBhOv
2dHuSut9qeEBcREGRCO9roN1r4raO/FxF+k1NGThtzeJZFHAl6Wtk9axnc46vLS9WWBscgDnW3J4
YfrKs1M6pvoOTQN53muK8ECS8k1iQ8+QYVS6fO/qynS/MQ+t87Bz3VWp7ii9ZS0hjkTdva/GmjQP
bW704mUNe59/EWOeKhl3+CL0uxCV4/25tvJmyJbCsGDxglUFywm7T1A8UqFuh6c8nNyQaSTx6t0i
eD9ext4ob+xQhhbf2iiSkI0gbguUCzBqxO+UnwQae86vdBHZ/msMKeb/aEaxWROcJlygnXwUjYzB
hKIOmdy2beGqb8COsb/S2tYnXWx5M9PaZqEZaX3IGrcKT5bfTYQ5e2Ezt+9m0foy2eChsT1AHjfs
JYeon/KmpUnFpdAsBoJLqs8CFTvABxdPOv4aAuqMTT01B/M/DpsAJUZbwq+0aUWmus+x7Orx0Xf1
HB4NN3f79ySxhvBIvKid/AmO/nK/NMm8fDieOzin3G8SFQ1KSBzx7lh7B1nr3udpbLMMzxjh729N
CGd39l2Wiy3OyUCRajq4/Q6qg6fGMSfRfHpDZw9PpdBzyyAwY++pRoTy6MV8IQ9Ea1nu3dB1vRNP
HRFb22wYEwcdSiDF3qYA7ZOM++BzcAPB9kJed5Jtc3sdUqjw1HXxmFbSCivzSN1oC3yo3KYepn3S
GgEjhFWaxfjHn9z5WzJHBMQcQR9/ozmO+refQyPPolVL3X9WKA0YJt1ZmBXYQ7Kq7NUwR002C6gF
X4fZtv5HEHLhA9Nl2dodlZpNRvDc91bnpSFd/r8hsOfuPNfu/IT/b3T2lCao/D70e7vaVg04OKif
4xj9ErU4MSqxqbPFgmqmekBD6YIYt0MsG5k0n65euVY7IGiOKtAMy/CmaVuz3OBnbmQ848+y2MCl
WM5JI23xLLkFKzIptPmLWXtRT/i47GyvutDpTlMBN/e3YBMjsiEvuyYihv7WFj8IPczEoCRlxpJm
ayNq5Wg5O1cMDN+9tpf8HCyt1fHhjI3R/Wupf892jUmmztnoPOqI+nnt7b9ON2KOnT4xvbdQmmvy
4/SFvooebkTfQhUdAYsj+dv2y5plYF4EwNRMGW7RpHGXla3xS+pRELz55kzV+EZSFxj+a1S7ms/w
NGtyl5q0IV1KHqr0QPTySGzCmpFGPq6lVsTr69H4EHXO9bkpadjuSfUzKy+ySPDs/pLBI6AeUdea
Hcg/lzPCNuSTWY/gqGxpVCeA2xzvB1qzq03aiDx7H1u44A85i9nbJ4lyxCVAp6xfPKK1aScv1Oj6
1NnkXftlZZOIJnKimY1H1Q3RzFfyX2mlgyTHd/TczTIVeR67CYjNmpjzj1uE6c2AaX3UQx9Ou8FO
7cNcppN7pEArOK+5HE62U9KUnMkOSVQ+rPP0QIctbpaEgOi7FHb0josSUWvT2R9hBj9NplCfRHB2
6Zuee7X3JbNqGYxes52GhRwti26LlNo94xaePjYu0jWdBXcI1hrWksQ80xqEqs1diqy6z4uq/ZcP
gfPRNzc+whiE+G2tYNzVPIqPXu4WTw7ew6+0wLDWGz2AbRHognlFsyvjGh5gUUw3ubNmvQxHvNNA
88sYzM+tGRoESwek6qO0gAWIRvQt2cZKCzDrOpPDj00exYQjqplDBAWJs0NgakdZsgx3XTdmBCMW
ZfDoq1avL6rsG/SYaf2LTD1TsdJu7qFob9YB9ZHlnKp5SO/JsevuU8vot0aSfLhy/GT8emvF0EXD
4CC+61q5qV18BdY0XeQ67C1/fPOqFc0fEVlMJeGwrZQTRJVnvFNWOEb0Wr5noRgvfb1UO2kjsmu0
eChRKrNPzvVJ+uq7Gvp6ZzareKUNoP8BcpZ8keW0zfzmGzr5/hYqvjGI034QoknP5E+ue96D9cVL
nP6LtSJl1O9OSela1AW0RuzlCQiV7qj+zWn6kollvRHSPRz6djIect4DZmTm5lTeiSKxroiX+PhK
fIL5kmYM8gYcmdZH4VrlowdK928xqumt65aqe3JMKr0mL9HWMVA8VZEzd9UVHQHCnorziMp27sKn
xbCdk/JHcvktH2vnBn3LEKfSGd4Rk6hN26jfTDV+vA4tNI5eSQ13rT9dt3SMh7eij6ABV0WCf2PU
hl1NZH408MEeZ39wY1qjLymQll/1mB071iPDApRaSCojiwzewRnQIlpeYkRNG1SRWnS4tRL33evJ
Khe1412F6SHA5jX60KZgF5PTvdkd4KYpmvXc24l8Ut2a3eZAvaG3/qpK+2yGJSsKCXtRWznVLTTe
3bRd+Lha3YWhBn1AIrjBwnl9G8cALUi+dFFKi2Ez9jIWs5jID8UGRncmmo+ZT3y004d1zTweNM9F
FNffu33hbRr/5gK/yTTmEr0pmjofqZvosOsGXtyOwj7TM/7AIPJtlMxHEraRY1mtEcJSPIJFy/Qn
GOU1+tqN561sGKbFp5ozuDmTT0ZzHhCQUMtTp53TeKuU8IeijnozjBJdVuDTqDR4sDdWUIg4rE3z
RBOMv/PaHg2DHmfeOmAGpKbVrPZFE008pneEzAro3CKNqJSMkFU+zngG+Yx4eI3idrvDFh1NlRU7
ihuGDS7fM+RkGtmrlfD6q9YtVrkwxtDzESoFXsngug2CuokoA/2Z4AzaWswXo3BfXDquoYmHt9Ff
nWigCz1CKzxvcfAUx5mQyJg3jYoL2ap9VizemRBbY48gYHoV7s0KYCh3i0ji3OqJieP/7SsFd2g6
tFHP6zhqaRKkDcg+Ytlv9mPvHboU0mNu0A7mVfEg0wxmUo1xJtkNlM75ng3tbFff+uoHciLRxcNa
1XzAWFrXqHDL8giubiETKGA1JCNJVZR7ZBywBpm+BKEH8QVyDRPbX9xkgGEsPOfIqTKismI8KtL8
3dZoGtzbq1quL+lctDGNTOemMp6FDYfeio/cAfyGGj/gEvU2oUgfEHi9ji7oxDq1T3SXfKTM7jeV
gk17S6cfZUOnBB+/fsjDfNqVo+3EZm/FyVzNEY0671y2zrbJuKCzAqtkiI4RJyiEiimVPMrFhqrm
nxEjItsoywoX5IS9qLrxwrQA/o6W6ccFYSsRgT9OnCrxk9jjvZUtn+huP9q2++zH/p72jbssHe/B
L3Y1w/BGkcHp14bxlknr/lYFg822XogfDUCHxjerT57S3nSoXrbuLb2Al2XD/NfQYrKn7hfcca7M
nB/DlEKCb0E9ALN3fnR7G8DD9tcIwqk6zhX4LLVRubwKt1BIcEyORUCI1qgcb7eo3NwqwkXAGYbs
CXxsgFdwyjNlg8sDUIN+MpEpv9XhsL72rqufcDc4Ox3q+toGodo3eKQus7ZTAWneoIGC1fKCbT3l
3fJottTg7f3JyuY49OsOfZh4tZDmkLy64D5nP/RVEydrTUlrQW1tFnXmcB08Zy8d09ysukCSYLnq
rpg7402Z/rILMhrf+SB/pOlB/omePZIcwaNm6ULhN60nZXZLVGSsnw3gzrZhEYh9j9ag8SaB8peM
Coi8hyxUQUuDfGIfwlCe56T5IE+AEllEpe9VDwsylUt3ZB1ut6Pp9+eiYrEvijTO0LNQ21DBxvR3
hTe7sadWOrJHZ3kQ2Ou2iWFNOzCdg1xbEF5LHbNEov8AMcgD2itSdon9UgtzUzuVOqDittmCqm8Y
qfVuHCX3Wjsgjlh1ZK5BeFzASU8mQbnXoeBj4VO1iCJLC4ikwXuVPd6LOocute30Pi3GO9BJRN1G
znOnewQPMn1017neh9Itb4GA/ED/guiPTRsbcTR3E3p64haRpM9OXPN1/ZbjACi+zs9r6IzgeqJH
u+L2R6tMkZsocytuoGdjAVH3TZvznivuGMFBnCZWLy9cKMJqD95MwkiijoWpV+wBwdeg9E87LDC7
DMx7FBnogFL5qzLaaLr82JbtsafwyTHq4kJq4v1awcR4Hb5wwVUPFI+EB/Sbhcekz05Nt9sTLZO3
TuQYhWHUO8WTHcoTd3Q8pvZPPrTvpQbULof1YcQEHrXeyBLQNZ+iat1d0Xi/1pwV20W4P3XKEVrH
zozSmQvaG7sjzfF4TSGZ9E1AkkwvMknDLesOSQReb00IR9J3T9lJJG/5Mpu2Lt9az3q2ggr1WBGi
VlyWi9DFezENh8pmH19G82cyC2pBSo2erpNvfkLyJiKOPPZkCDBB56aayzMZCMbJ1FwM6U2iMrll
fwlyeBPsvo+8Ys9KUtNTF+qCA/VUU/S2qZcWYUIP9WYPyanMgLGC4IsTHWlRXu1loW4ruDfz5M1a
poexnA+2C9G9pNa3Uy4A+LSrw3gCmRIEk8aipQIhz+cSTXNOzODU83s2dYgudswjkkQ5+TWqpszS
PlIXGvZM6vRwtqDc8IQSr7OQVgf9nLgn5mpinkOkAmPfXbsiGDYibTIMy0hCU1tcKmHt59TI4r51
DJZ4fpOiKN5AJlGjBf9vUFpddCk3NSh+oGjlvW3lFWvTegZcapElL/dzqv8y+6ZFbBBb4irQkT+x
PCXtcp8ws0b2ZD2S3edsvdKKO0BhlBjzd09fTEyqIM4ia/xNwlbckytCHkKiv5dafRUVZI2Ncj+S
ilW07+zHUjuPsuz3aYIJzJzC58zMwTK84Bf7HcoUoehkQn8QjTS38p0qxpZs+JhZJbOB8JHUdWIJ
T3Ts+mTm1UjbOTS2sRkHSuSII9lq0Xq7KaxOpMWqU2Cgp3YSa92amHbOqrWgYUv3Dws8IrTAfm0b
1+Gvg0VL67/azvdW7l1bGHXsFcCZiUwP45Ke2EPv21neD5JBaABXz8X0FaTJU8+6uF277L+aMR1g
sz72q/601zLZrF1Iq7Kyxo3Vy0cDqVhg1HeDFhfXtv5mskRIXTa+0dcduQeRC3jursyBl9OCIiYv
EdG44JDGrC+7/p8M0MNrkjlp3+ufxOrulyD8oWkvjGDhSRxv3HcSmR6csrjOoZbnIVOfWTbT7hha
HzlAGRQJi7zfrJ9YKTSfSnBI0M0/6mWadyMG9MgM8MfTEDaxSzxi9nGuAesvaK8XUdR2psRowTYB
hS5B/yjy2pBBuSPaed+PZFtxNfG51M5/pt1ssSQb+xT4knpFf3HP5Wz+l4vhU641Usm2elll+tA4
y4dZY7MwzR5izVCPBv+/yByzfW6XRzHnZ7XWZ0LQBiqsfPNBVuGxNpQNv5eh0tLMHO0UghZrj+pM
UK+t7hDrFG1+yid1dBvLjssKfy6xdE9p0vD2t4PfpJieWdn3XI33iWXM+BzmPwKWbqUktnMYPDA4
/h5/QsDAu2rrFPqX1/BdDQu0DUtmw0mGd44VIM4ynnxpjTEdU49C1SoqOwS0A4miOvkSt/SxkQPJ
ZNlwg05HS6MANbr84JM7BPfTUELXmzTOVXRkGYkdV6v6TbtMxtbcfSlj2mLbe8MJhm7MvjeS8Y05
5yo6/x/hoezDU9FsewOZCiCZcaknEmHcLt2rpIJ3bfG0whPhVYHq1kFab7NODddpWEPGrfxamM6J
+l0ERNOPNTsfsmZpToYEXoDfBeVNHknA1pu41Y56tnIuTgAs3ahYAAMhm0eqUizgiK1dvOSp+6gT
69FO2mHTujQ3lRbHVyweWo/c2aQMZjcVNFWj2THNAwV3zO3jVqx9Ur2lrjjAxqFxk+WRFJvX0GjO
Ru8ehEIK0NtHL6EYqgoYfVNv37cFqrYq4NXQxHapMDms/ie0wke4DDQA5DyS6XHJANixo1GfZKw7
gBA/RsDyHPh5GsM2ybjvmTfM6ZA1NuR0aJwlo0DUOAgVRsQQqvcuNGze7CQL+GH+0zSWv6Fj4Fj3
Vb8hCNc84iLYF+M0Rbxi8mtQGr+uT5mrMQ4vQDr0hZJdlRj+eUCKqjsHiyA6OmdA2DFdeAS2nmNu
e/9fkraPtmpj2kN/Sqc7G4HikbPvKE190gC7odL71l4/slBugca2c02LqDcsz/VoxE7JrZbb45dn
J2kkpuw0uWMcVq65Z6F+JORuDyq175ocCUUSQaZujYJuKoSelJSiKg0QhAii/rhanexULr8hJQro
17Cc8ep9aYL5w0omFenZe1beuB9McmWy7iYEGIfl2qjujoRJAZHNsesqLArzH84SrI1w0JHM19c6
X96XwH72WoQD3uCdXXLj9lNTPy2coog6jUNDf4AC8cO94d37mYAVq66DRDURpBiDlPsV1OKfp7yP
xfb9yHM5LHgPKXP0D/atqrIBGAY0NquDyqpjXwGEq77f2a3/t1gVj/RwqqC/ctc81KvYdL1+Dcr6
QFH5GUD9CunLIa3usrCOK+XvKQeieVX6p46e1o1lGajeZBB5Rv1Ax3e9TSTqjTCb7sMlOSurPuaJ
d3Fuhk4kMciK/P7LQ+KFDPNUSyD+cr4DnhtQ9wy7nBNrKOQxddo81XX/1jr6IbEUzbbVzbmUEG43
YVUenXxfjTNSv4axJXj1kA209p1Y9aEM0B81JbJz9OeZ0R19J7v0pj4mGR7NLoBUF4+OyuMsNLbj
LB8YnCs+yuAxbce9YdNaGKB6JOOh3LAENDTVeW8GHWaRl+EqwCMeNdV8N4fzbpmTHQBuyV2GBmEl
6Djm4r8vJE5LM6yAPvIfMXCobpISFIHhgLSeSS8ZSiKkrbMs9H9Uh34RQXVx3OrNMPWTt87LVgfC
iC3ZHFcxPTveuBtuOV9u9WEUXQyav8X+xIyuUkhBi43acpxDReNRT5mhRmm3+C6yHGwOZpA8OB0m
yLXNDkXl3+mEAtVwegHLZSOuzq1dnSB3Tr3CZbkEfyZb3MZeXXcz9AlKKX2nSEuL6krcmfQ++47P
tSm/DNv9m7V69jEMbRztv4NWUm9rZn9rxhXZBxZ8t71Qs4iukJxyTYO5c+4HdN29J06O8rpt5bjH
brZ3rSh2y+rBTRYRTrVDauItcPWn9JJjprJTyiVTdQCGngC6BrUIFvRR/fxtts7JnpOI87HLjPXP
qoaYTf9iMVH0hR1PmXMvbfaHydc7nelTbi5/MIreRgT5lUQMSB+0gfLfdNORVQ06V6WOSTU9LfYz
8YnvrmkyVgexjyHyJje30fV7w+pFw5R8tZ0JWTWdZZbtbAJ3uUeHFwKHHsHpoA7z8eSu5TatwHMm
OmmjRCIPhgUREQIKpHEJKq5kGodYJ9UR+OtfnhTbvieXMmzyZ5c6wtYYpp1I1odQW29TStVIvbYH
ORv/WXlNp4Csn0IzuQRmaceqk69ewQZYLeVOpW3srz6DnPavwbJ+L773EBaAJAAUyLp4+loUSJt5
WtG3WRZgRO2ehKWPqArZU+q9TTOkg7BI22UFzgc0UfstSHnNSN/FjIZPxL7HKdIBnU1c5t41Xe3v
Vlr/ZIOmNFQ7OavbCd5nPppa1ROHNZruvoCUGgJrG8whFCzPe9Xclz7hozycF0HJ5LaUQ6xy/ZO2
1RO+1Lscaxz2ge4420mcNyIe5uGtsasj9Q49D2hqIh7ryIFV82Eeu3994978QM4Bt5WJKgvHqj3c
mWN9CfBXO+pJD7QAyNU+pv5yDnPv0aiyrwk9TRfCkebBvSc/5opY7qQ9V9gwnNsf6rs7orbOQ+Ue
mi7ABGc8ky52Mtr5QKDbFS90uvGxALfafbKFGaduz9AbGEfG4S7Cz62w2KHIsSqz2A0Ig9X6piBD
rSo5B7J1tlNV/mVF8OKb2DRrTBux0PmyswOsoKwFddQ0IGJe+0u6TbFBSwPXUzO/+ZAuoLd9NOeg
h3ayPON2xvaNXyCrC3xOLlxClxS/dFrerSF8ySrQr3PHlIX1SFf2Wazt7yjyT6cuTlSs8wzCuzp0
Jevu3RyJmu70QzdSUMYfhBB9yuzPfBygLjS5/6WutiLAcYw7Hrbw5htDGsw6gFIsN9ZnwxoeBquJ
0cIiJBiTP3NCJjZ3RCCjBMUOHQYe1dBIVtL3Vpr70g4OmctpCtimsmkPIhlh8kTtWVo0K1HjnLHI
Vvk/20Fr1trx4ASY6/wJYiLxMCuadSwnV8VOPaV3wyqIK5nBZxEY+JCWLGyWqzm0VjLf6xQzD92X
zGG1aK4UlCqwfXs5d4ty9oE/DLuOCPXHocVZiYH5R0u/RWZZy8jqAAhL06y/Bd5KcrgJky97O49N
9D1X0+5LZF2gT0kD5ZNKBAOV3NJ+9VcazYlB78DlvBXTv7mdCDTx97pef/vcigRohqz2sMVHyqVd
AsZHDBMoJrAqcn9bomXUmDZVbp+WhsqRDtIbJA/M/JoqgjUaOUbDbB+Qgh1bvBVFwQBEHSiTdD/s
vbLdhZa6ow1ogxF4k+I39HSz9cTCgTUfatIrEp73pGqvNzO874h4ZNR2gvHB/P/6qa8qBXd1Cb0o
6rjAs1QXcySsaYiNvDyiCdrkDrolqb7pKN1Puv0tPRya+Gwq298YZfZST6yDKs0vXj58hLV/5eHA
zEd/LxkbosEag/PDkSepsrNETR2wcBk/ejK5dN3IkNaVD+uSVfahdTHIshqgsz8EZM1ngfNeSfcn
tLprnXdbsA/GfL/JY1Cc4qeemjGCds53/TxsaX/d5dpGrNbzfVmxL/wdiy21qRUS3ewyw8Fgfnqs
5QO/1a6e4S+Wyf0z6HlHIhUpNV5dpIwJ7e+Dkbx1EkoNuEcMRTzh5fXmfVGCHwH+UA/7lhs+EsbX
Znpppp8wRwgvwAmH8qEAGIIWInd5/ih8HY3175CJF9n5lJSIe2tWr36udsk6/Uqldw4Kck9nWz1i
OIYr/5qTDDIWWwkwg75ZEbInv6n3o1UdHHWr/kaZWlN33/Uc4nb8zOS1NrP9yJtlmMcfv1FXjKFx
KZkVILLR8DdetNbmXqDnunW5rAELRShO8CTHsRj3Onjl746bYnnSGHNvgQ7L+D2KZas4yN2YnYO+
vRNNdW4kG1qVPdervIbjfFKTcyZm8NKsyxWjbOikjIpA3aCYqljOrjAvlWz4OifnxMR3b8psOwdB
bLZQHen8jN8VW1t+akPel4a+T92FnAfvil7HQlkqrrML1G2s52QN/pXS30gCEkN8mgYu1mE2X4bU
OifWn7mWR3v1zyNzdQsIWCyEfHQEWWyGlitQ6C8egt/QMxhC8x0D0n25HEf/AS7zObWra9IN15wM
s7ZeHrBZwDCfQoCTgPaD5UYwJvY+gyNYQlC4qXVga419L4YHp3f+x9F5LDeOBEH0izoCaDTclQQ9
RVGUoaQLQm7gvcfX78PedmMnZiUS6K7Kynz1Km36pEUodQb7O2+jHxaAk30zrRw1ID9kpn5Ouuw7
dcoXDiZvTLttAc9/+n/DjQ6z0tk0kfa1DEo7Pz3pcfg8RRPhJyRba0jfrSK9y8TR1xiiHlIfB2kr
nt0IVG/EFzPN27LjBgP0uF3mKpiVmhUVCdbG4AQ4gYCSdWGWSu9R7HRGJUlSnArQ6maZeE7TIdYx
R2KrZUMAm6/nyuNzTsfpX2qliikXiYRKe8tB+th6/S/ABbEScwNbIfyUFDpR2j0P6PPsVti3AS7S
wZ5ffJN7K5TswLL8e7XIeWbzAsKVMR8B7qrZR3izMGjIXWlCRswI3EXo8fhkbl0jnoxqvLIKYRMr
/cl2P3s1k20v2CttvlmRs8TL8cIkdA2GyelKFBAQKv/Rc+n626H1mpgwwNCEbzQzh4y8SFbf/C75
KmOc2eXToBm8G+lRR0FpoPtq9eQJv96UGO4z4voZU1fLH7ZWGZ4MjNqdc+xinfal8i9jhUOrb/a2
kb+yuf04EYaYIi4VdmAL/Kj+TNoNGoTBPLg2Xyt/eKxtUWJQaNla72ts1N5VuvglIbNGFiEpFv2N
Sl3HeDhr1b2H4x8kAV9idNWa9EhEck9HeRHavJ/77NITD3MngxQyi+gwWNB0YJdhwEPT4KbwlwKK
3xghuG+Qndk03UNTQxavDh0zhM5ofijzjpmivqjKJQCi7obe72rZYqgXT5qcD1WYv1ntCMmECB3+
XZFvRrxNsrKf7Hrck+fCAnYgoGNyUgacJ5AH6vnfnGZwW+Zt3Y6bMmdj00wxm56K8Y2L4sgl8c8H
NCJLsXK018hx8YviEZzoIYiiuZX76nBx0Th7sTu1GyuWb8nY78Jc38dGe7C6ZCuaZK2P3BLMsx2q
D53EEzvVwsj0kt55Usgfo2IKX3/F5exFvssT7TxQvxzMxl8Ffr9RWfRFLbZSjVgbuG0VhtoS0ayi
Ekxy4eVjsjFLfRtimdaw7uoTbV45gh3X3NdWaH84Q3ZpRoFsQWhdgW8/ydTdhgHSeTVccbWdWxNR
x8Rk00DEyA214eDz6sgmfE7wu5jFuVDuvcVc24UFwRDrdywI13ezhzx9iAVLSIiFoiOz6WQ2j6yh
X0+1tgndqxjUuxFh/nU6Qp5ET2yxtWW9nkBAFIG7ZdbhkQBDJf6jK+D+znd6Y/zrO/9UI3kK8epA
GPFkOVxVNh0V9ogCqS3HHrrCMXoZ7P7cWuVTHatN2CbnuMB2URi/yygE0OJ1UPp91PM9UNWdLIzd
3HQM64FqQYqyxuaQDi5ZwXwTY62ezeDI8rlj43/5Y3LhgmPMB5CizCkazSdX17Fg5xt+7buhohui
5QcsxXoV2AhppF8Q/NUmpf2vxmxrBw0Y59eJQN5owjcwZxwYQ0w+QW1Y+XmSVQQoQ2JM6xUFRx3g
rgO/g700wUoXzIqhcMeyzk+HSWjGOCaKjbeRLSsrhsAMj3ns/I8yJ7LdPS7+pppAzyR5ha0X2E94
rTS5xly8cREKZLbLzXrnUpF2aG2e7zxIpgJN+2BMD0nyVTX/tCpfG84/A/6R4lwy/OJLjvRAQ6N7
sx4fCdV9hoN7AKTN/CseHrPGeC+ERUmHowEQL6Gi6VzEbKu3TpmQW7O5dgQzlPYL/ujSpGrTT/a/
gswDmxPhyjBKg1yR1+15UN8qJmefjJsYJsPk+ysj/NeVExbpllnoP3o4Arv1TxQTZvXtswXfXTSt
lzUVAlj4kFKMO/i+afvD3KDyBXFFPusMqnGPxguUkSOvTZqjT3vl2PUuiQ++FnoYGjjAebFMeZqa
97bOPFGTygOM9cJYj2Vx0XjpU+PbqrmW5664UAZ/BBiuJ44CTgQSr46igrWq7is166sSS+KyWpuO
DUHD/7ZyvGpmWFEWWcW667u1a+L2S/motTBbB11MarF7GtvkNYM/2tWLWp1AhsDuokcQpJrwXvG/
ZrH045SV54APdJBYsIm1Y2hB0uAwq22HaPMt8L/L6IOLaa2WAZ7pMPNXeJw4W7qZn2vupp2ZhcuH
Ot3HSP8MUd5XrIb4MysNy6y9YDEIvYcB1VRbfuUawXopr5VZfUS682l2b8jW2kZO/s6PtW1mhndE
t8/QeRzz5F87Ta95tmu410lYAE/5gEi2lTRCZfQMHOxDG/KzqzeeX+hfbeT+Nn7JKXZiUe26Tv0/
oRn7HOSWaddyp7XgiSwwPGuXJX4eSXZutgxqRHIOfKqxXEwXEmfRzRkn/7NeHskka1+jyHBwETIn
xDE2IQ/LaOOkTvHUliLzmGpMHrsmQyw6UiNv2Tgns3TUQZYtRA7oU5s2MU64mnzJqxDy+kJc3OcE
CL1KtTA0bHp73OJwJQxAH4ndkqRPq+A0aWaFvb+t1qNukCURasK263zhh/+ap4QRjlt+2pIvL9MX
RVsWt6wqkq1vT1+DqRPzcxkEipEscz7aahVNwWtXWfyb6Fj9KauHebS6XaVQQJu4hTFmjKewE93B
FLh/UBjYwrDAnNoKlC+q3XXQGXvbXZqug5z5hEVB2ZvRFuMAf03GIAv/42M/OTenj2xU1MygEqs2
viRsGHZ6tIqnXO6ccD5bCIcctKRzu6Lf9Y31hfG+oeAEiG0H7EJQWOcaO0AazL9taUEv0PkNFNBV
As4Z86aVDPSrTNyn3kS7Nq19UjLiikci1K3FVN3pnp2825ca/ws0VXYrbC2n9sY2P4Bz+nLQSWzk
kLjxr0IwOZ2WvE9nnN26W+ZW4iWlnpwr22P83SAQtd94GJkh9eswlag6ZKpUfuGvxsTOZxr4RrTq
SpN8Sjt/JyMvTD2H42bOaG0HHXhK6GQM+8aaQKB2VdI58PX8gqWySF6KQ26lTwMYqN6enpDJ8k1t
A7kyTGL/mDwQV5Nya8r0bBfoYkw1XwbMjWYy3qMGvSHGebgeVYpLzukOWTS7DGJL6kHX+q772bpm
WYHs5dcF2zLsYA1Sxps5jiIgYSwaOzkaRWsTNr/wkkn30UKvZ5W+6G3yx/7WhzhtiCa2t05qz5pT
/Kp5Wm4hZDF2TRAe68sfyxAY5/PwQKzAK2v16TukL5RJ/t2NGVJFlcIjnP3pkaVjEySk0BQUBkWO
oqywEua1RU6REIflzgcZTvgH2J1zGKPqsbTCBzztv7PS5ZGu9JvP9QectMZKOaLXurxik/tctK1i
qUpYkIL8VK/DCjCDrgjeTrYOuJJRx1A7/gq0ab8ewiFch/HwqbfzvSGHNs7zV7Ikvyu/21ZSwQny
/UtRJA8y4pijiYlWfRYBCermBFNlsIWV2OJBgGFY6mO8lTH4CZ1Tea14tVZxW3y1vnyeeblzXmy+
RSBUreRlDKFXHzoDLXjAsc8oEO9briBwjJb2l2FY30wNYRfuyje3bOwVNjJcgjEgGfrdTStRrhOo
6vpEAA1f/V+U47KpBrsCz0bGy64gaWX4KwCf75ts/EMAGPZ1I8lhxf0T+1v2DLrpjpKDwJwIUm3w
mkXiVKlAm8cWAmHmyNzrK1XOpuQfiPbhXBlGqk8lmFOk00NoZyTedeAkfq9ReS8j/UHqZxPokjfn
/cChIIn30jjbMQeukYgtw51t2Gvczql5is2g3flT+VKM6ZfjkmvNSn2XAlRexSP1ZR9cjIoGDuby
aoCJsg70jJYv6beW77/Ok/XY5tZP3rlcUoWXpvm1r8vPqsX6WAimkNDHvSimxZHyucRRBkAnV97Q
mNCLQ1/g3y9OVeZfcN+f61Ge4lrfG6qzUZY/2D6tbdPJegY599o7+C5w/tzyqftJuvBx6lisEdsP
cYzCk+F2p2zZq1C/1hFSiJTpLiq7x1ZXn00W3Oehf9MreUfWpwzVjBOD0q3WCiRm91ditj2EQzN6
k0TljWK9288OVvh03hmh9sdEaxWbC8+RwDZRZ6Kb5moqgoo4P8zBsQkAA8TUNRyWvuoOTcmmD+yC
HzRhBiEjcn+WUX2VCbMnLeacZCh2GYfsFsdLdTjjPtUkfL645uGIzfoxT5xs6zKAjGSueYnNjSMw
GGhOfEnoxFZ2BoZathFObFOxZjEf3gHrxCvikx8yIHE/Q/Aw2yZbsSSG/JDd29ugrrL1VBjVpg6H
A8+pWjOgf66kg+8BLdUkLrRJeh7Awp94pVuiPWSvgym4chAdm1h+O01yHhOSACCIgB+lbr/xq9zf
hiW+Z03i3ZHjKWIXje6U/2YNbX6yqVPBc2Jah9dygA370PDf+4axR2Mc/NKa9qJnu5FtwvYyKrCn
yzBtjmFZVTGyusjb0wTE0ovM5nGw2qMBC2rmjceLswOBETGA7E+ZYWUbuGWEdeKaPQdMxU3h3OJC
/kKdZ0MV2yHRrQVlqL9IT4wK9q3FHV30nLNT0nI45cB/0F2jTWfatzDknAEcsY9dnsmGiY+P4QfL
FLXh2G/Cxv1ohHm3Ydj4kf9AeGlvR9qTm0VHUzBkKETKNJd9RStauxuk+NMAqXTVTzSqpZV6aVtA
ZJAoOhViEPkiTFLRZ4X9YqbhFkHwrfVQhkbJiYW6jQ9THqjCGcSOXfTcOlBFUjt/zzNEUbJpm45f
PVs8ulPXo9WkyLB0h7E1EWmf+njLli1jHQZNu29cSJ5EdOpzoPV04CXGnN7GJ2YOvn3FG27va788
u7Z6klLpWz23Xt3Y0YhHA02bWwsaoSTOUkRgKvu80rw2UzHmb3p7W5tLyCb+P7eD0UNtvsZtm2xj
HQmYgCe2xmoBIiCCliYnzVALTrL2VpcDzXPwFqPilLH1WbJGdKXYkMBKiK3CrLA20uwhT5O3bFZ8
NQvPPwR4IY6dTndkYBMIOfOxgc9Tu29t8TI78trb6o1FZiuTsb8za+8T3KqkiCAIS/tBm+Cot/l2
qJPN3HfelLGfw4oX9/qy69MA7FgV5WsDHq+siUGaofbZlsOBbWQHo7Lfq2H6YF+KBkKlYygv1GuW
ACJVsdT3EfsIcKMECyx2YiSiG/3GGSTUErc897CfrcCuVnVdfDBruPRow6uAMR+8P+05CSkQS8t8
nYvmuaEqUHlzEDZMj2beL71nXEQvIhQXotqvYWg9+K6gvW9PKjTOsn60JwQoupyFK7DWy+KkCwAQ
vbkjUzqvSkTbdQPVCEDfVtXjg5UTmouy8Ssont24fgXLvWeQe+zS+ZYXDZ0OdI2ErWuWQPBFjcta
ZEvKrC60X3mm6vWAE1WSPEPu8q+zOb07TT4QGjT/mRUc2oAeTENzZSwBQzm26PDVmkc7OOFxrBaT
9mufBo9T4p9CxoQdIBbg1SsuJc/u5Ct0/99kCre+ll1aZIS2+0ra6UHBiIoT544i9NimLq5VRi5t
s++6LwbAq6jUqOPoFtV89tOiXwiR3wVCriekeESnwy4b37F9rNP8c7LhXU36q8nYPdKGc1G1x9om
2AP7a5V3mDmwVhMOOxeN9u1r2GQcLmFltC9dYUFRhtMIkiAYKEjd5h8idN2bBwyWK981t9JuvGLG
fjam9klwmJakmPFwXYI+PU1DdM7cfBeCKK8Lgq5arQC4+NmbX3Z3Q1jHFHtN2Is7KD0Ym+bjQMGC
nOvwrjqUB1mHZSlvID3Wdej5SuPu7yZz15q0s3m7Cw0EgTq++7gc2HdyDN3WQzBBhy3Xwi938+DA
IPxk1duNfNmebOmnv1iOsMkfYjQAG9yvK8YXhcNP5V8aYppeYiLGoNPoM/wMyyDkgIs5C/Zpz5My
Bfz5wVOYycUcoInk73ZxdblxgyDwlAKR0P4URFMpgUuM7HN071v1hUCDMDy231QNz8RIPTDIO1J6
t8Z2NoVtX6vU/iV8AdFjOpa9+KNs3XQ+qpru3AYggn3XbjPL5QvPPdMf1xnHMCHeeWPN6mAhH9Ja
UjdhdQqSfzIhoj1FeEuRMeZkONqsV1uawdeKPoq7fKtb/U534qOviGzZ4qowDqdsj6bqwbOpPfe5
sSjCnBCAJnSWcWxj9Ah4ZybLAvzh3CqKzWJyHlom+n2hPUHqJNSqEsbG89nmpGd2nnhVzBPPD7Hr
U1AihQEzcKYQm5vhs62snRIzlaKY30mEoNTKvajFmQD004ARIiBAxjB2Cj2QnnuMxKfJbtdTXN+D
EfOYltF89P8M6oG1NWIfqKpsH5b+g46ZjIjYqXCLU+2CaPWzll5cN23mFl3MhmgAxknGuixb2nvT
1/eOQeKYrXktNN52rdfpWoxk0BiFAOOqeZpzwqWlFGCL8tMImdKTU/seFPU9TDuOnJEKh3XCO5Fy
LVpZdw5lfKiozFn2jsYJUc/hWrYNnO46OiOc5mSDtv6WsbhoZdnmenChPGTJJDdpKOWJrvXF1BWZ
fPxn3DwEmpJ1SLp/7c6Y54v+U+XFdbAnvNz1qnPkBZtqs5I5qL2wqp/KyP2cMndc97H/EllQdEpa
ATd8KBcuOWH3Pcf3K6K059vsYLenY9OrG2UDzbvgWBUrNxsuBShAUnS2DnEW8+UghpPCM0av7hXM
y4YSFLL1bUIWKTMYIPhfZqq7AltfAiLDedayVxgQvGUOof36lNc0+4wvNRxeYXInfAMYCUEbEBso
o4JuKdOKfT83J8dqn13ccMt6cbTsqb4i7cRQgkI6NjBdI/UUWqzlctu6WXFD8GR1NRbQKYxPeTjh
w+QrQjEgG1iad1/Avy3Ag7W6DSkrfKVYXeutsWER1odOrYvzkpPNcEnu9JWYDlgPdxFG91VmhSRl
TBA6Yes+BSRMrETcyzi7QUweKDTlE6t3QD1YP5MeHfqaeZsNEpZB90AphvsjHKx05zj1piu7hdHI
3GXUd0MionVm/wE25/TilFHcpmWSHLucakF+MpvcNHWMOvgLU9/jgln7qXYeK5h57Oplj8jC07Yf
fDNGvq7F4wyqaOXiT/H8cCw8TXZ30zYe5w53jm+rq1u6NOKWoDqL/aPJgLnDruu1urN1h4rzd6Yr
tJ41GT6zXpjRZt1AFbEAF05aSYU2qm9r5GbGk+yBAuHBnjUqYVVH1IrFTXMMHNn6T41KbzjDhlAq
01FiSyPR87oin52oS8nejZ3wnVs65cGGUvQaps5O67BeMTb4DSriZ8D0X2qRONAX6oStTSFUmkR7
HProyTfNCyb8XRxGVA/4wFDXmp1KqGm6lr4tKuG+tD3CSDa9FtL9K6eCXgDRqcFrVIRMcAOTn6yA
7YVR3QwIE4OlK8wnC9l2XSRoJ7bqsF2EL+TEfsI03dYQxNpSPcvMfnVpMlbSCOE+1XsAtY/2MrCl
xeR0Tj9cob9MtvHdac5lEiOlpX+aSZWhipByHwhpWCU7FXxU7daEHBxLVn4N/XCNOvOFMR/Dg5C0
QGb9WeOF4AX44JrcRmmHiMx+/G6N5lNVGA9+FB/IXXq5hcuQOZHqB2z7/Ayafu8jfZ9yUAftMtRo
aho3PhxJsew3HHim2KSO2mqDBdYAJtA0zZxLOFFyb870l3ImbmD7zY5MPvW974Um7QRgYW2oP3CC
jDxaH7ry107j7Jl7qp2UCEZ9EJzDWedCDJC0Gcbcc67CSA+B8k3H1M9Q7+XNVgUPkEbTU1O7jM78
AHYfDKv12Kj23FU4rVx2CRRMxNNu/Kt5l/M5xlela9ye2r0xuArQHt7NmRUXshUXeknP1wTW+bRd
j0SvJ+2WDXKNwFEsPqa1GHpv4FKL8Qn7Yf/gRMZZDe4eJ4SnK4hH0r76SvBmWxzNCdNzZPe+R7PB
XhihfkfoAjQW+t7HcxYW3dYxbiGG/6CHECIltaxvG2/EcR+RyeIzabLi5Dburzkae9L0RzKAZA/9
hMgEDjzrx6im3ejDI+9j4zBUMSVBcoWH8ofxg2te+O+9wilJJGVet1F97/zmNvvvVcR8Ix7vQTrc
9DrOt7YElMHG6WvcjBsZ4LNLDOpmpuCDpp2seszQ0xIQMoWzVnBEZYZTnSyB50/57E0zySnNfarn
fENQZjMqm+9uiDbZ1D+zcT3yyrxmnqRY3WI02T/D6m5NoPu7yh+pJDDDEsXKsExjy0fmqnAdzxY1
q3ULpupHi7gN0Ono0t3QWuG83ppGfg6c5juQOMpcp1g3gZ3RhvD7M/p2+/aj6vQUXqTc0LjvNV1n
PRAOxzLLPomAUSxW1JM8oU+o3zc+iTWslGO3VB8GczOn3du6e1pcuEMut8rCreKaG+nmnwJ7rNZ2
h6Gpzm4bfaGaHaKiRhFh2MXintAzxLCbmvIC1/rAxj9EA/OG/VJfawSAmcALbYv28FdhxWCnT0EF
W+46Q98r/JM5o05RM/Qt3FGHJ9J8deMhl+RW9JmXNmCZSTDA9ekPllnc0ylc8CB46Se2oyQM/BGN
8aeAFI7teltVzl4rtyogXit/dB+/IL+RuUcUctaiNqFZQX2dBoF/AWJlp57HAa94m10CH25aXL8w
6cNbB6iXZK3up0/9OD3NhvmM03Yn7ORgByj9eKk7nhU3nc7TQGFmRsYfcV4Mw8Nj59OQctJvYx5V
rcYZuFR4sdm5azlx6/KNk6AwRUG1Gm60fOYyYEGLU/cC5nnMD8QeBCRxi2SjQ8p8rr7Yu5WtWRCx
8IAbLrgy55NjSC2pbkG5rFwGp0wFQK9lHOdR3vyZnMuMIeSH1CFkNP7NbYNX+rd9O5uPc2g8CNJK
gPMFNzylliCrs9bz/r1eGlMcN3crxwFEzOoj6pFZ9PS5dPkmrYIZjt2vMJFRq/yx6nTbxIG5iwKS
T6NY+xlxJEPY92JiKQqwu++maDdDNHip73P39hFrK0RB7h37DhjBzTACC+tJ+4YV9qzwO5PYDGMB
dZ8pYMtdrNvaOrB1ar5yYxsxy1MZg0xzy3ga15/ZugCCa6ZgCZetVsbnISAoVMbTOZ3Szax8ujJu
4DrhSx7kA0iHgwIQI0N28UQJyEe/Sk6twCk4KUpDg90p6GLOV0VKqFP9CYtRiXukA0cfLk7vPGdr
LVBlZzCfs9696SXHcBBiCWYZgbiymcSlTqjPwKfOJvm/YqiPnUGkQKtw3vyiZa+FhsKd6J806viy
BDEe8Mu3UbY/eV3UhIpBTZiBeHdG6zkrB0qfxtxMfbol8Yt1LsfAHls7l6JzRe6cRqq3f0kAvxaz
/5bpzc/ko4mhsBxl91MbCMEqCXczE3qfjKTssVlEkcVKDTn8y/MPMRNMcJznnA6EZYi7bDZPxvCc
2dxTOu7xPqIlZjv1mT9w81tqeGwrV0sbPrvUeSP3iaMI+MjOjEaew0h7jxP9sR/tB6fp/4UswOGU
doqj6ZsvpVP+jBqB9HIZfxl8uoEPaiEMT9lA0NJy9w7NRheTW6yZzRStsQ1z+ZZq5R8p22NiXExi
/rl7Ahj0nqMryNb+9SNxyfmQ63E8WrG6jyWndp0cfMkXYCMRgThtAu1qB+gQInuIBgaulLGz03iA
knkAEbii2tPmV4vBuqYbO9Ui34vTFD5W/HY6jseYGoqln5ij96CPliOPHKS9NrBixkXFj35JQVBO
jB4LTKkZrtg53RPXIVI2bhvi9kPYH1j97AUNXRq+5l7nyJqrjdTSF3cxyXDI6XRuM8m4FFGZVbOQ
pVseyLpdd4F60pDw8zTe4Ncagq9+CW4Vr5LypMa6jtJ8q9ig0gJR5IF508b4OC9GQpHtEgsfvjEG
5y76MmMmw7xWFWsK0F67UuztMePGc3aFmT+oWT046pcwBt98vEoJt04GHYydr2r7LWZ2YJnY5oJf
Z3bXIKteptT6YhTvBOnipQcjyc6Vfd/Y27YmZe60SHLymym0F4/tLkHl0ILvfIGau4MXZoy525ce
9WniBiyEvU8iE6EmoTXxd4nB855TV2nyy+KWYfEOP1pI4pBBBqrSG/yKhzwvt1P4NTXF1rTt7QiV
drF5Y3SHOpBtGnS/TDHJtN2FR7oa0cKdXq5lR7S3yo6CAUVa14eKMX+xUHwDE31JHHr2bdVIbJ1z
jnGt6/j7Whe1BGLXwLCdGR6OFXoDaqMy/84N/A0BaUwEo8Df4sYjjBrsatEdpfZh5hgEZmNVwE2K
DLyRzYcwzsBN+fphAPQvE0GYnsOQADnl56GYwMSSEIWPB0qb05krvtGbXQVwE5zqpSveMkFmmk3V
Xhiem1rhrDV+q4lrj2ulzBDkBQ03g9zpWXbndHjOh71Grs0d9nN3iMfKMwUQi9xHzeHasdNd3Ceb
Ivhx0CcSsCPmfGOpxVYT9A0LLd06wiC5OCrfWpgV3DD4dLTgPOXGPwWCfHJBNws9X3ey84IugFOq
v5hZgYpcu2xcsHE8df0vy+BWAX4krU83rIvjXG+nbVYh3I+SZG7NagSa0IB0YHmEV3JmifjVzCYa
qIRAafFb19NjMz4ISDtm75+kJTZjJNYS5ljEDHec6l3D3auGZ/qF2Ph2xpDR1n5EmysHRRWmbwaQ
dvTYsGaoZ4eKOCYid8aLzTB3XnSghtUVZXdAjmT8wVZHfJJyLs8gLFs1rJIAOKPQPYe4UTFnlBX2
fm6/Whfh03QPw/AUtcDccDUlhNMpmNDX52qr8xY5TXZuiIiqSxCC86vo8fXWfiJwzU6Ex7Y69tqL
5F3UI0+JLQcOKv1XHIA51u91cRAh+3eGp4HyIriOzWueXFol2ZiwzC1+MDCtSsZBjr4JlqGBozZ6
i8HNfIuZzpCINMd0LwfG9OxphBnjRZ1ajfbSdLJLomi3TaA2M6RYiYs8wx+vgTkLGGAAJ+J1+VE9
FLGEpPKCkw4ndpZrN5Wz48A+a/aWLmmB1evh91zfSxqiYEaqo4YcQz7dGBIWwTWB1ao6OFwQBh7+
wdgu+qeefWKuS6tzOX3l2KhLIl5z8M/59EuSntElpztFCnZwLepcghADYAetTdgU1sYePyMNwvYj
0xVr3DKdRjkjSLcb6h0cx6B6sBdiODywGFwZVEOLJtEst5nz0qQvVu31+I+tBlZuxJHfnM3gT5H7
M1hH1sxeL7DAuBdHzps2GI8mjhihyMgn+bHgpmgzl60FNZrjuKnZzFMbLucEKR4yiYFBxIdhLILm
pgq566k/2dNHEXdgeY3r/1om6/KSi3SN3eiIdYaG4TC/nszF5ctOvzk7K/fAO4fwTPi/QggkGyCt
uxtCYpXJHpfvsYnAPVvJXxGzdq2o/zphAh7U8ACMVYuHj/x4lum3RbNmp0dIMxaGcBrm4VsFcOwL
wKSsCyNDvBDp0/jVlRiQTDu+Ms8HKQDFBoxGRAykGO09K+W8DLmAss8zIno3Z8s2tHB6av0BtvKL
KnHlEUTo89Usn1MolbUWbwBWE/oHMtlZx7Ax1lrdXm0qSaYQ98KkKGAmmofRIdMeHQ2U40trXoP+
AVVqJWmLxcyqmvlzZCLVKfGQFB+9ThICayChrMyM7s3E2V7CarPKk9k/i1hsHGyQAAe9NrKPFpZG
cGW0Td5gvmsECTCigDFaZTRpaC2q2GfWOyRw2yeMXHs5SmdefLTi3uAX0aNmY4sZMw3xQbC9AQuo
tOUt474InsvwzdTeNetU+5d+CNArLxP45pbUXskUzIuh9unTkXrVspnfoQ6rH5ZgHpYRB2hMBngv
WTkxFEgOTe9uZcK7ywacjNiryRKeVL108065t4K1RwbNaEHeThLg7tWPXo1kXy8qBg20Y4/Ngzt/
DARasSBtAId5EfTqjgYcwTM3LxNOx+jVdg6p/uwU7xBMTba5D0AeLWcf+88WD6AZH2Z9i10HGQJT
h6O/sw4T7QJ/CXPV42I/XDy+Q7DvR0C4bMB6jdyLxUCdMIvbpd7YbZHdzHhr4Oc1GHlGZHnbm8/e
JRMjqZuew4qdEpuGTTE8oQPxWX+wt8SPziUXKsiI5a5epdAW2KqHZmdu9Xi6uUUnQDxDGbMMLi8n
cN6REQY2KfD+IEf6EcllbLkEa93X2eifNGiYeo9IJ9pjVyfHaiCvUj4WWUHf/syk/gg5/5rBsAkL
bT1G8xqWD4JCuQqZf+qJ+5lhyLSpgKE+IuDbnpoeGATC29XZj8D30IDKjOqtyeY+pAKjfqvgVTWH
hpVZs7gO6hxUL0PzOJKGTHd5mm8dmf5EIQ+qaIvTKIhkQfpjsrs28F76qbEDj/s5sf+G9WnWNtGS
XY6/3sY27/aYFWP93GbJP4eURGMOTxR2R8Fum5r0Otc80yh9nzMnG1DHg/Rcl8Oxb1iiIhDmlmXF
amrBEFfEpcY1f8+h1X6Vo3laZEHEoggqp9/Z0G593r/NTvSgN/POEghqfcWpWxjfgU0SGM7XnJkr
JSBbM2YnogIm2Od8sVmHM/gz9rRYEqP7C0R57aaNjkzRfozMeq3/ODqP5caRLYh+ESLgzZYkQO+N
pN4gZOG9KQBfPwezm3ivZ6QmgaprMk86i0gFA0DEIouUcZtWeEmefkm9NK7asTprwwAH7jo3y/Br
Nv4Yu+T3EAy5mTLxSQAishM0z03uSla/S8gjCNrszZbHpVBIodzETc/xKhZ13l2aGFY1b+sR4B+T
tExm8ievGtSeLEzfMwm9v2asOxmAqv7bl/uJKtvKjtOkrk2GOvZ4kJTS7atzADNGSIRg4W1gd93H
MlLW5pRibiK1wFehxu4k3ytoCpNRO6Bk3YjyjE2eE4WYqRZx1IQ8IDLEHSX5qiclqmoZxSXyRTHF
um+rJ5izg4EKTGkQ+ltP/JHpnFRJi6uiwDA06Vo60kvvWGpRkPlquEnAgeXigjHlR5ecS1EOlIgZ
XBJi9Egh1iwgXiMPK+gWKibgIojY/BXF8Y09KliAmQgUrrUIzFStb5nhuwQQkQH51zGUDJt3mQpi
wOKEVswJd7r0nrO7qaVvMeRbVf4xYQOngrwGJhJ1eezLF4B8Xm7KfN3ficg8qCyKsdauRwEXnYl7
b3NmMr+MxNKxVC+fke8wsnP+WDjFEDJGr9IRu3XtJhtwXNfhlliqR6z7t6g9duXkqcEPJxAKcCwX
AhngRFdlUnmn3DPSwdD1bQY+p+uvLZeEfM9ra8u7L9vfMsVg1r439asw+O7SbVI/Q7zxEfVn7OPk
qYKHj/o3RYOLRMJNDIF2vPvLZzSCCCmhAPlS3SJ4SqGL16kODNV16MvNsmTe2hOzYK4qDaeV+MDA
Gaq7OlC4iqQtlqWhZEyK1lsv38bwNQWkAgX0IiF9YXYhO4wfobkVXzO8zXPXokaYUNXbu4YOJsLV
Fmn4GpMbvjm+ntT18U/2PZ+UGMiKJDBJcW6DsRrjZ6tu+3ykUb9KBe2pIq2hnLpoqSypPWYhWt6M
1t3Q3nw+anSgef5lW1cbll+FhiEvzgNrQSd9NdVHo06rxuTJHt5FvGtQVJXEwLFs4LcZf1GR4ysw
OEGszXzn2nG9ITp57rmoWhTu7maoV6NA2izEwgCZxkp2KTsQp3BjRWPjlfCG25FtHwZSwhtx6E1E
/KibOfLElwovRmVOq08rBYfALvaJXa7L2lz7uPVlTT4ihHxwS0CPk9gTj+i+oq3oNDdJ/GVXMW0J
62WOHWteXeEpWdGHouc9Wp1xjeBuK6h/bGPYZLzgBSfQBOhuklTSYfQdbrUN5JUDAsOt7FN2lckL
/9E9IhoQQO9yIMu2Gh1wMAx+AWWFRGaFdbsgWtWNUswYvG2lygTTxNXKa1/0PzLlLpcL+qLG38Km
X7WIf+IJb0GibEAXb/vMucrOPyOOziEpCYGQNqUBTLymxNXAFnDDj3pG7ymDlJVXGeZCLY4gS/m4
EcdVFdj32OJsjKCy+PEax/gBc+rWxGy9tJBfnSefbbCSo2qh7DKj+L03LUYcFt1CNRKFwboqWLR2
Cp0wTX4ruLN5B+ewj46JOjwnhFWJlZOzWZ1VvJZZl671TvuUYvw++as2pkea/tZ5gFhLvA2CQGJF
OwW4wyst3sthcBai2baG8xcMzlvIjrYuZb6T+fq4gFNzg+TWZByXhvzD/uS3VfqVbSpuNwrS/cod
MH1wRRXSwwoZwCsvkBc683TUpmhrJijf1rSuk85FgbGy9Wzf992paKtXPdaMnQ6JDtUYyYADMcsw
PUjzktQDbcl3NnOlsBjvIZM08srXliVfO4JBJwrXRu6Z+2o3XDVrEGyMsN/L7NKbrP2dHQc2eqdR
cSGVe6YQrj70O86TryTid+TghRz3C8vgnIR4MfHW6xpPOrOHmN/DpkRJ+3zT2foxUWZX4VERTo/L
SaVGhnMnfYW4onivrI8JSXurflIBpUQuWNnPiOA2jaVVOKTPlsMkVOIPAJ0cgnhK5MBaRLDlTP6T
sfqGXIgBx29rsDK2UhrJiF7MMHfd9IKn93/DMw54D5XkFPouet/fgI9edPLS4BLD3Q4/hNraMuJ1
jc+qAKNS5AoM+e8+fQxkmvVm5ak42oRvIlkkcUBno2Wbx2EsznWRruLKxEqI4baod1PTwMrU4VSS
mjG0rx77WC77JzGVrsIslTvpAHN4ZdXM18rwojLSsDPpl1Hmy0iesfMTVc9Ygm7qGwSbAb5WBLVu
s9Kn81ga+NhaiEUA6XT5s9S4zxK06oaCe4C3fQLzaTA+yBFnWGO9KqzcqywCVJx4ww2yEhNpgUl/
iCJ1l7Q468QVMcNWD59zYgcRk3y0EfVZ4iJIOkcpgvKOfJn6PZIhCnQDqW8t2IZ5+BMcpKhzq8RB
x6Neg6TaqIzmZwyR39MZjdAq8Air0k7YVA+dtjMiFrFpCOfKoaOmQtOj5qYRe9rS9EP2NRTKptz2
TG46iahEkuP+oOLzkpVumprkl0wRzvFd0iFxJ1WoKgLXCDDJwEk7dqmBUz5xnVIDvxl4CGaazgB6
wcyWnOohuzL5uiV+i1/AepjpfAix8+QnVgjYGmNnMNdTHXOtTPKH7M+QGYMNIIwWqaXLj9HyJfwK
rYSWOeuUq2ykO7nrfpOpAW/UfyXY+qimQRmFA7KGIQMpnGiJuei78RuY4NUZupPgt1xmU4p4A9/n
rJCnoJemGRsBCyfLDK+26pEPIUkfKOKacz6O/jmsiqetE9ut6C5J31z1WXVPAWGRdNT+6zT4C4TS
cUTkPlK9RHuMYfCD7+0lhckvMJAXY4jfYQqpvRVOz0pAiInIm3Otivo1LpUv0Q20BRrLoWIUnatV
AvOymBoY5omxhq22H2Fh+3zVZd0hiTbqks69SNeOgf0gGs5mGDd4Q6QfTUsuJNxE6ykaWG75t4zu
ZdXwwS6FXpQYPAJwK4n+VAWH7yjwrsL1VNbOSMyDMaumtdwnIIe/M3HQBDsqTofBiAOiatS/MsHT
FqQa6pVenCxc9cwtLSwdsikt+0Jx0KeXd5mJ9TwVuqgA2paAJnlUDOMjiMa1nfiXLk+9YCp2bS1v
QpXTN1cfNiWlkmtrdbBOuPqtlaLAsTETtOL6rdYY3xPGtdBF9VfI0MgD9RWAeMVOHwKWxjZqyNIu
rPNHQ9G7yDSwEfj1NCHe5DgB3pOMT02Onlmtm6u8M7nKQRNGwBsSpdvjFQVu2qJjtNb5HDCeWMHZ
sFEXORZsWxamhcxO0MgkhuIWjo/k0JNqG43iYNb9joXNBpZ1sY6z6S0qcIfDu8f5Zq36gC6ylzyE
aTeRMnr0S/THxqctqguGMleLnYs8MDQaEITAUfeT4QNFyqEsGiYwiHkZSWqhRXpb/SIY4Zi29dVQ
aEjxXOJBl62DOkwsHVVvIDm7nrFSHHHMQ56CkTvOl1uht9ASZGVT1eZG6GwbmFFwn1Uln3CX3e0g
uPYRUpNatfdFk36FEYPjhiimjhFAOP2xC/mnV2Qri27VauVbb5B3RQoPslPjXmjTfRxYlcHbIIbC
TA6Sz4lDJK5jagr1l/9GMNlVU0aG0snZzLJXn4ZH0QafM1pJE8OhZvxJysY2KKbS07rO81VGARXb
3lx2G8LDtEg5lWrwx9wVHNewNWR92yAdxQqarcSglYumpaTIKHTCTmIUKJ8SxXZVUgO0mJFqUGJf
QH9WcscSd1vX9jZmW5tJww6q1aYOmxUMFcSBLXUqmwRkTAdJAgmQms/KZgGhJhib5lampJHLRus8
qgntV7RuAAyQH0jyhsmqNt/6o7IjnsOzyxTUOvAkB6QjCyA2P3Jym1Tfy0uoGP13FRFUJzboEtyh
xPfHDUgC4SK10yXkh76m/kWRyAzjiNx8TU7StrDVs2m0D/hP26HPrqQ7rwwqzaDLvE6RLmn1GyEx
6w2U4Phz1jNiOPTzqz2mZ06njRp1+0GGusFKRiqsV5dIm7q4W9O7gWFE7h6yLHkkEfyzpTmk0LoJ
9QK0+BRoQAn6eC/Y9okYhyVtAUL85TRa10pL3NDMAOyREmkifZhQCcV2ubPGEflvsXScw0yyIix6
hfdn1VoYDqgFcydaq5JFcUgORNVxx+tI+cxDEH2p86hOqnYaBjKEOI3zlY8EF7Ug11hAhKHmWiNF
Fi9kDu4wdtibOfw+DEz02xTQK7HdK5w3mRVxzdyAQTTPNAHksr5rff+Y2xopX9BRuEk7s1zLKhYH
/zfrHG9Ida/SpDVxTRuyLNzcwrCtqwyOsKo7zMITpndzf1RwU1Lz86X9aWXxmUposbrRRoZ7lC0y
RfAJwozyp2QT+Mynk5GXu/yjftzWylPN8g2BFYvGRAARulWaHGoo73LymeSvslGW0qh/aMNhxI0Z
YH4yYmeVoPwnEGmZC8roimEk+iKuFw96Ha6aRwQ0PEczG8lE27N+aRusCTHckEKjF2R0DJGxVOF1
pXV3UxFYyQoI9HTYOWOIg2JYKlJG51YjJkD0DMTJ1g529mEzVSf4hylo7kJfCNKrMqVrmdZOm4ll
c2pIKpiVFNRpgBAL8BgDlW7eqN4st6kFhzg+ihH4Svtt9k9lnvea93nc1NkkOBILFxjOgWyNjSZL
y8kJ9zW1f4GVJCDry+++K2WfCGPVIN8zpm/iKJeBrPyoZNYv4omxIRu2yme73EIaMbPVqARfShLe
FEO4eRQfoqk6ZhPAvIH7vva3uZO5doDZO/pDdhWL8mr29bcUkCAlHCqCmHUuXhXGU0RF7G2bbGM8
W3gFt3aprXvUe4N11yEOwTAgosNClj54Pqoth6wfpPSexVtsJaCHys8ufMtsgnOYsSgIe1UwEeFc
uYwzVYBReE+ZquPRg4yDEuAg6fIuCPF89xyt4/iPY2zFLX6omuAgs6bupnOgvTuyK4k3oKes+0DY
yoE3NNariofP3LSIrSzxXGsvZTT/OCF3kJSBOMhHkQFVYmulZldF/JloVgLaGUCZeKxnfYPTHB3M
C9Z4l6m2ivlrLYpNPvouMlA3NR5kLS3FrZICAreOGQNxk5erLWHcApFDSKcqz0HKX34tfylthZka
Hwx6Sv6mXQUuZ4K7gQe2c2B88GHBzdkMav0nJPUbkMYYD6ynQgaqJDdwWDBZixNim6Zdg2+amUwq
na05KxahskAfVjGAbCQcKZzXmYysqkk30zRvfYZ9DrF+1ICBsB1vcWnHWnaUkZ7ZCKX6qsaGVK/I
s0Q7rJBaC2oGmP5frDsow6udzT6EJ73lEcxIl+4wOZFqw6P+Sia8wXy1EYtuUUWzE+hFjg2vJRNu
nHtkfJNlWUF0SNc9gAJHfzbpDS+8EEfqQxvVsrQvg03UHmI0vzAsJmeT0OmggyX7vRqPJcK7IHZb
ecP4smm3XNYCVMfZBL/ivKvV05zesx5hHfrdSX/PtF+D9Yi9M42LVSguExPOryhdtsxD8X4J7QIU
cpIAd8H4+lTw3ZkeVlIWhdBIYGcr3O4WKICU1w8ZAKoaSrpmTugavJpTUcNHaHxl43vKBKX5BU0z
xWtmAcol6Q5aT1aJy7s0k+ibbx1MO0xM1ncjfaE5PkEJkD1wnwwYV4Bs072vY2mj3lxnbOwiM1yL
4DX0lCHh0YLhZQD9vtva1xCjclgpzgm536ax/qF2wISrAknLnG4bqJPhWum7nT9bLkxip9wIIhlb
NAMrwLAOgr2WrTtpxwCd9G+3iEsawrUOHrC3R6KkHlRfSz1ENiehj2HN/U+qr2b0VwzXyoB0CY8N
Ttyp6hZ6tqhSMKSLsvmRsLU3b2a2tuQjpWE2fdvprKUEvwQwhLQs7SByhpflg5T7OLuiEoglrCzi
JUqEyW5u/EQRfdHBgOpC4hvyvWQdvQFBsW2QTrNkqNoD1q+NLWkzqb3Se0+tPuhgZWCOfgVkEbIH
8dB18QKyYBU3S4phaNO7bAGZgkNAoJWhVIMjBuTdzTE5Dn+W4g6Xkr7Kqk4psBzlntufs6Ddso5j
zQ74PUURKgtXLbzOPqfqq51DJ5/gXSYMPQhxJnEEw1hmn/KclDG6EVt+FQA3tomARgFUtoxtf51G
9jHrg60pXfrMKxTMLIF+YZTKXbP0YXgvajAxzqUbADUTd4jJk6SuiMpqnZv/Bp0gwwBoW7ELmVSk
/KGW+ZDEUidujaWjBWRQs6O4KsM7AqG22XbhnVwPXi2MefVXLlY9Zsp+3VX42sBhwFzvz2bxxLTP
dVmgXsZIEbDmJ4MXNTZvT8vY/r18ywnqMThZv2l0sFCdRhQmPgo8jax3HK1MXh5NcuFJsXDVONqZ
wXNcwkCbY1G8lGbHoG4ToPywyxZEEDFED1213svZm8pvl4TXpPjtAB9QbUgXowQUj5QlzLxQ3cZi
2zZXMVzw6O3wdVX6mmVKzyUe9oj4f4B9RtZGg1YMuJ859AEX2ANAvTqbHgex1/jSHRqApJkdtng6
I2IJkFNlcFcA6cl8VjE+qpX2DVlICnZAdpTpNNhPqScAYoXKKDxLqMBSAOe8ODhnK9LgOgA1GyHZ
BFAem/GqMQFT6BvqZHoNkuvPxxrW5zI74oVEirk28I043ar/DKYfslKi8I/1iS31roy/gohFvOcB
YUGXsdlkTHqBqM9PFoqBlZjPvfLloG+rFepC9a9Rg1U4InBDNxJQ78sDm4cHPoN+/KdJbwI1TaH/
atMWOUcdebnl5qSTj/bKpgprgqPSbYHEJCgCybfVeEAS+6IEe6W4ZxiiWshN43ecH2r1AAuPhuEI
b7G0vkcm7hYvdHhPhYeTlZ8emmfbeQWpJ2HCZFQq/hLef+LCursDAlXemCy1u0OGJIpCy9FOCKkb
S8w4D8D8cB8olVDNjsfRekWEniuchF7eg5yAK7LLjc+0+bBKrw/OSfxhaF7k03SDmbtjIsODWGef
I0+mvub/KqYVkZJXH6e9vQ1zli3ZKtF3cXjoceBJ+mZAsjAp71AYWodlLlQmQnDsLaR3q8NkzVxN
VkdPmtWvxCaqmIjQSE2vHIBhK3/LGAKb/WgcCVgnWXQcf0T41RJtwN0JvaBw1qO6RHwWCqpzvJqk
GMyO9H/MxM10iXG4oFeilOT8M842dgsiU2j87320r7oNEYF6TFfEKIOJFTGCFsfflF4Ya/XTodNX
4bxW/o7blnHqcvoYKjRmG17OoF9mmsvYCqQqQmszYFmOPLCTzlnwysr3MmS2zMamz6YT1vaqwVnL
3JAD2gn+heqX7DzyFMDBfBvtE3alztPRHhOQSsudeU9SCB4z8tLsVk/vAYspS+oPahSugvg6xw9F
BddN/9XQmgWrJN2O8dEMNna6hsbv9d07dlpU0x8p8Hn5J9I+swpNB51aE7y15QceZcwlANTTnOku
2h93CLZqsx6Cd7l5k9RoZ6vyEvcfj53D0n/QnglSzlrnb9HzgRSP8IcleXOLB7Gze/ye46LpD1nx
RQm0MozPKXnXWa4iMMq+49BfMS6B73muoRuqkMEr6ixg675xHkzVY5toAhBHLto+Qig3yjB73j6C
/sPoe3eYhlWb4hILGZ8g9TawIEBWaqdHzsGFLxO+IqcySUoVCiz2g4LUNYsCQnUDqP4Fek6LJqrO
0Sga8NlPgL4mtCtpsRG31FTPrC4K6ZwbnqSgwNKeZjQuLP3I1kJ7t+TvmOcwxZGXazCFUODCYX6G
tos1dmFLXxYyIBAwavwws02TbLv04sRP3T/jJ0KdkYIAUp5ms7LbPWpzh7VQz3HJociOX0a85Aac
vBEAptrwcufWdcButD+Fr4ahDtzQvdrcZeSOuXGH34jmdj0NzqISg75ojT8+vDA+68Qe6aZLogAV
1Qc/Nzp0BE0iAHL8k59dfecpa9fW2CrKSZiXunzLBFhfL8je9elYA8dXSTEnOiTgOIS9gJ6BBr0s
DhL4hpoMASKDZS7njTquSuuZlx8KRWfgyCsbvqXEzJENskpmM1KUljsYktYitHZ9SyR5vY3bP6n/
HIIrQAsEViuI3uD6O3g7bm+4KH4S7JJ4tEj4XfJjxvSqR67sHCLjTe8IRSLGPKJUImcTbdpfw0IY
/hePExqsim+x3kpU0kVjnZKRgS4QvWIpzclV/VOWruyAnPw8C119Rtvz0uGagzuLZOOo2TrEZcxA
61ihBPuVEfCl/zoLBhS7uelLEZ8O2+/Q0NZmu7fLN5MRiuySj1dhLqMBoyDEo8cIRoe4GQ9QI6V1
jiWnwJmDHaVGfB2f/Zh4bdbQEGxgS+nrkFtjYt58b8N39Q3uiG6yrSDwwlCBbWKFfJQNe/n2d8ru
ICradFcjj2PeExLUEoPmL3ED/4zxWrRH2/wyuJSaixi/WKovw/FdH7e276YOZSj3BGtUaXxFIesc
Gs6lkIB3MFayAY4RKrix1G037GVU+rG2R4ngDH85VAPE9Q1pE6zSfEk+RgRrMK1GSLai14FMOzpQ
RzYVs/+IzbqC9h5NZlCfJETNo4w1bFx22gtFWRRu5oiKgRl1QXp3Me956pLeAJur2IyK55vPQPnI
6F/RUXRocETyl9VfExZQxQJHA06ERS+z5E6CZdwzaTrq5UWBohyaVAs8FhNzk1Wr/gxwIo0MbE38
TzBXqdR1xekEStmAyxtv4uphd9jCyr1ScmsKKhh9a3E+iTdcBCPJWNMbYwHwqjuePdaeuXYNmdhV
G7P6ZwLkc5j1ghX6UBQMLPM/AUBJNm28i2RejJxhUbmuq88kJuTpNOreJLC09x94FGZ5GV5WF3xw
QCBU0x5IvWC6PSwr4F8+VXybgy/9KdDqd/GhYwJaewg1FiOPQQM3MElOhf8XU/cpSepZumeVFw1t
FPRsjg2Tf9lwRcDZDkgbKyB79Lc2hjz6JHR17JDUai87/1BpapHshdXDUv7U8tI4wODLxZxTXVS4
W5YNUnL1zWfegRWBLR8BL9nVJNLF4Z9Y6ub8Z8qTgEI8Q7rQKE94NTlDP8ia1qNixfoyksFLYmoo
OSzTaFymUMcJRKitTW6/iI9nXmjy0Uf1Uxu+MwiT1heaAkxYV/sDppkZeFV6qqffoKISIG3eXkb5
vxRRa9m+gpDrm9+Cpt+ZBPVjsJK4wldKeG965huYXrz+VvIE1KsKEUhnYIjcBQZShghA3cps/vSG
qK+tor43eIoNBxVhc8qt1XDCmricFZwKKH4AmgFXPfCwztgPHI0+LQIjiyDbRyAWJvGjTIRHr6Tx
EBNvRIcD+hJ0voh+45BH9q/Iv0tkLER0bRP9157+hd8GCglV2qbaP6xcnpHF5BitBV9bPT/Wb0g+
bekmlfh7LW4UFsntPe7/9QiKdAeFF5bp4zieCcwiSdnAl2T5RLx5MnJn8MocK4r8x/oklY6+tKsk
shDvtCE9m+p6OnUxrrOUPHSwvka46apy7cQEx0IiMfF20B0oyq9JEhh/BpMa+2uUu2cTexrGZntc
mwGesJfGEDq3dNfkuOdHcY6CW3OmfynWrLr80cN9rxxE569kqpIoXUV4k7OwPxJJLvMXSpJ9AlFv
OgLZ68TeKS9ysPdZaPgv44Z6rhXvpsS87ZlCpjNGLw9putjUfuqoomzkcSYZVG1yr37In4NjEfY/
BV5C5j1gAI8BIldoqeqLfqQDnGBubJ+56BLkYdbPfJTFIP9TzN+4pBFmTbM0+pdV/tTGQ4u3AASX
ZrcreS1VyIB3YzpBindiJrxHhbWAr1OGzF+xxt17t/rPOPokayPEGqz1nlF4yM5AEfHKs0i2hpdI
YRRs5ZBj3VXsZWl5Ijsaw5J9csOgz9hyiU8mnhOII4gBEw5Tno6x2NKv4gEcnVXX3Ax7XFTDv4n7
iU9P5qBOjrCiGxSyCQtZ806LR9pKwmBd7Rmr7Yhk9cA8op5bOKGXlFfEqUx0zWw/RSdfeguLD6n3
mKTpyT3MMErl//qUFcRdltE6rkkngBlpoV6tdc/XL7Z+6hUXMlOUXpvxxlqsj/CUt78JArseA+Y4
e5s4IOM+IlVlQyVuqKekOYztr1Imm5rbHbzXaiJVtPicD8Akw1AfMdCrXsVsT2eEqVXz0JPGNvtn
hV+lkuzM8stmxIq9ze5ZQSwL65LTvGAEI1ORrToXFHKM2pPsQ9Ux79tk4hh3hIST5kB0G8mMKI27
TwgMKMu2cfb7f9H2VOxHiG9QZ3y9yjBmNpy5DkeTiYIaDFfHxd0X9OrxS9cwM51m6Lzg6wlDXLWL
cM7H+CYKHGXRkbhfLds4xaWRzj3HNKkqPQfNeFBJDiZEwDY47neqSXTcLjJ2hGKKH+g9Xfk7qYBl
4OUB3kDXCCYcNQIq4OQ1spUIf6bxx0IY0FFMZtVB1RClDoQzsfPsWKbyyvJUrpviYtFhxsZPwKxa
jrEMvsbkkjR3kW8aBUnkxteuuYMSAuN4oS2kGJoSt2CC1hWUAxqgYtUPqE3JVGwRN2A3qzFb/nYB
Hte7EfT89uAI5haPqYYE6UpuZLIZgiPMlYjxO04wZ+qPyovtUsLL1+1mAi0qFjofHKomql2WCnnm
6b/zvkKzI29mavYTeiBwKI/ExCS51JM9iwQBqZzTuXs3miNA+3DaEmZX2q+028G5RsEEqKqiU84G
QOraQr7g/uK5sC/sKrv2AIZqJCVL60699Gdpp+gl+bhqsDrVSGNYh8bAFFLW5mXDXXOC0UVWgosD
jcbKbrjuFjNC0dYAHy6KB6m0MOOiZaKwy5k7PGJOURm0bHgWlGB2vWGZikMTkcr8Bxr1VWb3Qp6d
fTgc3Fb6MAfig9ahTZ8BM37koZlWZILlCAy4JyG8SQHi7d/KcINhHzQhatyBe8ZVTKI+MIDf/cTG
hQRW+1PX7uWwHtkTYAzUGVxjWUI9hVJQJqui4L1AmbQYj7H9ILWEGmJF8KpePVHwkO3RpP8KbFEw
hRpY/Yk3pXQgcMrXmoOyW6NDOHW0rKcg8dr+CiaEauZIlGzJC5Tf2NNJgwFvmzaEvbTiReG25PUJ
x0No/Yu1z1B/a6bvQbo54kstN8xxOxTZbDadDv64brFr5Yyo/ynqPWx9BkxL1gAM/BDfek21Nw0D
Jwa0urPOlsyIdjluXsw+BmnBNt5lS7077MCjcssAg+BVKDH8D9+UV/KcDYBuGTv/Ool28qTdOxSS
ijKT3OsFJpuFquwzmDbpT4EpV/YotRX04zvrbiH+Efq4Cb/l/li1p4INoF/9ath/ewakNOEyG2QN
ofA60F/CX1C2ZvoPH9e643Uy7W+4E/GEDViUqMevXCLY9ydlL7pn3OGM5wtA2wdtpP1oPpP6EmWn
ITnn05eOwEFj01ViWdmFDFesvVFdRwfDKLdxzE4ItUu/b9CpMPrQsBleSv1m25Rm9UY1dmXj+nBE
Wra5/SYoL3341QMMriYAl13vQtBa2xDYc/FjJBucG71NMrd8iNFkwQQjzIsJBkjsPHq0ZPim2Z8+
7Cv5EKZ8Ws5HNW7byEZTj6//LJfvTVG6QDhQ0cs2N8Y24p0rxIY0d+gqlyReDwhHUgXEBfmf/ApO
epJAC9L56FubDGXasfQ2KhhojLP+EysFCs6r3O/6iQDFbJ+R5uWXvHGHhA2FvM0monC4jgb1KpQL
/VyZXCKcXIzRlyYdlHrSfM9OXCvRSI8SS8l5YOjGqgUZr6AK506eXIkjscTcQUohFVMIKCRrXwWn
DNLMrPpThYs4TaUDHznku6ZxSZ9etDiAYtJ99HCJiroldSvj70aHQPh5iS44eaNoktnb+v/f8i7v
X6ex6VO4LrjFmnn6X7Ima4xrZqxa2d6Hw2cG86EHPlxQS3Yo/RrU3c9+eIDt8BwCXnR5mRguwFTQ
hz9y/2UYj8y6mihXkb5RLzEbq9+AV2rVhRVJP/PRluyjO4JJiduYzGhF4Ps6SxhUoLdofDiU4RFP
0yYhLdiMsk+/PhjpPQU/xZi55vyjWvxAv4KdPIJGg43MJq2OeqjZMO3uAU1zXQR/Ju5LJ8QRHTA+
OxJWQ7KKNX01DCtSf6/0f/qPNZ4V0zNVt8nwMPCp/MK/HYFZpsk6RnU8Xin+NIYt+sOsD03C0742
e9b4Z7PeKJrANe22uboFRkLL6QUxpj5k3EWdbBw4kc1UP9AlgS0YI23FjTgQBhg3XH91hKOWs3xc
xvlnG+/nQiTMqNeFssjVnYj/xfk6pg3k9CEAZ9Rf5Gkas9ptx6/XULYZ+lZGCbclhrOBBKDZh+Gd
jCBDWzrGgf2Q33/Z6QWIjWGBforviX1WyhfLO8SyunkWMgAvNGP0GHwFeye71P1NLYi781gflanm
2v2FAbdm7/mI/ehmG7ca4WuI+XVqd5Z8keRTz62P+Ifdjc20Tk2+hYKhArUY6vGgPIoAqHYMeLU7
m80pYciuNOeoO45AvnoGDWRQyfOZRHYrQ7T5jl200ZYxs2lTzSD4gF+nEERmfKhGydANkAd7jzp5
U8CgJuY3i0o0Y+QTbsk89LBUsDgkuYpY3H1hw9p4td0Rzz0sK5Yw7yUsbehTC93gq71K2sWx8KYx
gir0i9lfjfQaUCWo6l1/r4znJD7JOVIJp6SHKW5h+pgXsz7WTP1HD9Z+64bFV6T4m9wAgly+VcMr
zG+CwDySDk0ayG1b3UefJ9wtHbLpBJbkxRRibiDrl2aYJbWEghgVlLj4DLRzd+pYZKItSLc+01f7
mih7aTwKhwPt2ei6N8Mpa8CQKUX/T2wzdlG8NP9NZe3YGsy9GP+jiD/E2hxdI1xlgtePy9LXaZ3t
Ah1k4TWUh5UOCfJvHquo44aAA2xPKZ8DZ0d6scQtVlajfIn0c6kcwIVRzMXE+LJcyTQkjaRDtMtY
+0AZ7Wurqgfy85vZXsbQl5KmQx2uM9IpefSV8o2ITqis2yY85NTWIeiCuokWuv8wDdeelg06yCZ6
dzh1xvFq5D941A3hTcjd2I6iqlfLM2v/qggRl7+ygsShtf8fR+ex3LiSBdEvQgRQKLitSILei5TZ
IFoO3nt8/Tt4EbOYmOluSRRQdU3mSWokzueaa2N275wy7QtGA95Lv4VGdOx+Jm18ccxpJwvCyWfv
75P/ZVNDQqihP5joJjLUEni+8cDbTLLDD/QpPP/AOm3vETh7lV8Qt0UAhyP6K+Yjire8in7T/JMP
lb1w5n82jOGgq9izlqAAUpgexO+Ys5HlJkI/qqPtVFk2P0y6UU+w7WLFgHOJycPO4g2TTNOuUESt
keMKP5TyjyczHtYElVh4jcuNY94UBpaV2JflWuWlq/Gt5mKDjy/GABmRmRHPo9DD5P1SiICTZki0
0PNNGaNrXKLGHhVuPwbPPpCEtis3ek/79LCKb702CRX4UZlvDIwi+n+8bVAtdPnHzqFM93aG1AGR
Bm/qnsGVE4F2/UA3Qr8GKzdj7peTFrFzWIfgTYsFam2Gq8TH6AA37jVOZqDBmnNuW4bTHTFc3ITd
it2DeAZ1s3ecTy15zHSzRAP3a0eL8RQE54J+W0kdZmUluOV2VannsGqXQ/HbIhjQlrq1jeAgT9pb
hrKQlOOFMj0j8xkNF6guTuVmoGTqZxNRPubXoGEIG+9CCYS1+FRZT2TEcphNc2iwHEbGobJ2RRGy
VrpXMWG6Og2LerfYHUdPPXjFS22rLNlPtRIvLfVcTOinbkgDnArX68Uz3HbuM8QFsigV70ENXweO
Jtuk/xhWshjX7ARtGGM5XRHSW1ret9B6CqZxI/BEwgbGfmVFb6p/crDdlOVvRTAMnwBzAm8PX4C/
ZdocPHAsW+pPhnD5Agr+JoxuAT65tHu32M94yF3Mp41WERkxdkou2JhiJ/5U/KsoT7J82sM1Ht3C
3vanKD3SwIAI6UN34n7K/zK0VHm8xc/IlLNPl2K6pg1lebtScfCAU453rLeSeiMe6M50czOZ6ya/
yWGVajT7q0FnVVAzeEZqmXf/UhQpfnYnJxVX+zUzz6ypGFV2rDh22QAQd+kPV4gKYtjK9rVvPwWg
8uCfiE9estGZXPvlozccpsXTgotiZch6a8rLYL6qgCBU518eY0y4xSnFxLAyRsbXeF4WkvBQyrXq
b6S4LexHUpxigh+GrT78pN5mNqcYo7nUws04/Dp471IEoXwF/DbGKRtAnnE2E60j8ErH/hfKCyIY
BhOB0ZryV3EQfvc3PUHyTugk7h+93mbBF0rY0LrFc3uzBljgydNAYc0HHEV/VfeFvirOtvOc00+P
A4ARpkaB5RYD/TceU/yiXXLO7Fe1v3p8tilCfokcf4WWle0OG55u6/cuHhiP6Frj2LCai5gpV9Dv
McJ/NrSmAdaHjuhaBRxIkFxClP7QVWX+bkMyTldg/ux+jeK+jW6Wv8f6FxZfivVtsMRGMMiqX3Jc
1+E6IIY+XMhoI+R9nCgcG/QDrzLE8uu2HwXxDeIyoCNuUJao883WEozk9v61hKONUU7/0WM8VqhZ
GYCjH6FBbJN7HRy7liPEWarenRmGtEoyVG8p6pwC+5ebhhvcjkN96Rpv6WSn0dSx7v+hhVrXfYGK
q1600tnAYV92jPqn+GbPMvX6U85+qU+9nMe2BMjFjK89yR3+U7XPwgYObfP908qyrHkZKcB1CpiY
Kirlu2lU9U5u7XDIKnIGGZZ9+PFHT8lRhhfFYotK3mMONJDBY0DvXGgf1U34LIWf9T2J0CSTH8FL
Ss/J5SdbV1EP7fCpKPmGK4BiXuVQadY0zVBGKu9XMEWyFo1+Miee701lwqRwx69w2oiAEn/6hKmi
sLfvhy9pPgLwSkQXEOH1YltnRTnYw3MOTBnXYbdSDHeEy41bRN6nfM+MdJSbmh9E/w777w5kyRwD
nvT7Xn6k0VYb3z34I7U8+hpJ3xcaIQWfVI8tCOWY/cwRUpbn2Yid/tUfZTYsKhRgLLBEe9dRhxQ8
gjRdSbiazKM0T6O+i633lGznfIOmG7mC/mBG62WQvJe4NyhigTe9WOjKJ95Le85bfWZsSS1u+8le
TTyvZgYBi50VDBTFwlzAVOAtrl6lxRDu35SAgPD+9PSgGnuJMAFLdIeKMHjgC9OHp9D3WUItyiNA
gAPNdFXB7T4avBix6drzr/NHzw/1PI+r9zgpk+CmYwUTFC4DFU7MYnH0b0N5L2KDAvafnZ61nCTb
ecy6jtsdEhMMwCmM5NbfDfqn1sM0TJfml4qwGc5KM54jDIx58h5kX5FzNfKdfPebhQOzkgkyjDaJ
m5ZxgJaid0ZkKPg8KSyrIXgBm+CbN7WZyVnotBIuaDpjT+z7Lth14OQizlrCaTQEibO6fvYsNn67
bNXNqLsKVLP8maO3HOXVwBcQofoX2SrN9goOLcgNciG+hNhotHGJd46R/2bKmb4xRamtzLCy77Jd
svMeM+oCRHysGs4OGLKeyFMCVMkEf4fBZH02wTWZVNLAgG6i4wKzRARV26euPXYLf9pP6kHrfkrl
RiJxKA58rCiw23GN6+Ol+qfM+48O7SyDP0abLQ+CjW3NCJd2+Z16K7OnwvF/lWHVyx+Gx4nnGkAc
dI2eiw4n0L6L0nkxkdy0DCDkeywWZcBc4ZFwRSA/dzERaEeZAQV7jDoamuJpKW8dmIXEv9n1BasY
g0ije4VRXPvP2LIYcNJAtJsBZYPWQ2rACec7S59/GZngfAauFNzcnf7Pqu9Zy7eeHLv4CB6sxz2e
eDu9/MPVaapf9riUpOni8hKtqykEcU8ev8mfoT2Da+y6ZweadnBeB8oyRXyGolibyXXEbNegyg34
VgiLWMSMtrSZwjfLFdljOhGOnqXqr/MoW6ni0XibmQ9lreT0PjLLrNEttlSv+SEbXMfA4pGeBVwZ
ayOrHcFnnOB7K94H8sTeCB/fV0mU2KSzJibqZdIudICmPObtsSc4O93FxVIxVz7+X3WP31DmnzWD
zNh+BMbdbv8AOxTWZcjvyBM5DMr0wJVcRbzGq7GifL60JX+HTSuEHzJv4b8u63KTBYeS97xO02Ug
bhJtOZzB+SIqgs3Y3LPmjl4dUOehLLfNP65VzqGCBKPk4Qd0NS+JBoV5iTYktW7dcGWIb0/A62+p
OHJF9R+mQLX3BoZqUd5ZMbPSYIUZcoflZGZw2hCcgOW82SB6koSyiFuX37XPNL41bbdo3jI2nSqf
KmkgH5rN3dqSfKjGK43YLo5jVPZheEdBlPPzMsphP46+174b9GZz5kONUDvG0SpQlyeQjzJH32O/
48H+MA+qs87Kc4tsPvTvXrv1tGVm7ZOmuYAtW4ZMjEIfJiJcYXLAWnTcgsXwGrt2KRlITe6syx+f
leUjtb7hZ1YTyh43rlZcSEW7Ch+d3d1hpy4ZzWQT27XoBAYX9pzX/cJ+qCvSUUJ0g2Rs6Udluhot
gLH0prbXAfamtzeSrxjoSTL85sYlLrijGSVVro2ABigvoaYVC9HuEgcf3vjeIGHnQHoPg99KIjK1
98DtChKLnWFZFs5aofRTPigR7PmqxOYLNTWlcFFZ7FAK4qnPkdhgiGXjnXavfr9NnkGIJlZKIGVX
1Ec0xwqSWfRhA9xX1DaV8TbC7uhQ9jrO75DtJrYYtvfTq+9CjCsfQrzZftAojwWYTRt5CYSoAC2G
ZAiVhJyr0U4xVt3DhEuKlzvY4RJiaFskSy73Aoodil+Nab5N7O6qn74Y1xvdj4aiYiB/m0nrIdZ2
mXkoKQ8H49HH+1HZDPyCxAgdTGMDkhtbjpnJiK9xxhhcW/DugYvX+emC5q0n8a9pKGgtSFB3qR8L
1lXVVZmOII0WNNUYSzgFs8A1wbfAVCLu21NXHZ/BLJaWqwhccV0ceeQy9oaMfXLrN6XMYooA3ag2
uUL6r9o6D8lJEtbVRgVHNwk6QI7Fv9GCg8L4vUExlx5F8WJReY2oYZEmlGsecBmdDHXr0/uTTUlT
DkGhfGHmU5uf2iOMvtF1K+oqMhaq/65XH2X0KwEiq+TSTvMCUDTPotw5MF2LV8GNjMG/2cvhwi8Z
qoJ0TjPtpGdfT+I4DX/JCC5lOlz9FDq8zr1AMALM3NmYNXpOxIKbDhwW3EN17xlk7aFGq5cNaihO
e+YLs+QC3T/nS8F7kAxID7onFpVlFd9jc3LNjrSQoXkI8wszmzsZOJJAw/oLRd4kOmiZNy+jApR/
QMrGn82EZPvPl2NeHqYeour83ULMQH7SpbSLRQ7HuiMfneSb1lDXUtzT6j1Sqq3RPPFnV+GHlxnc
WahNrWtnfbQhLk5mUnp3H5nHJpTRraetJ+QCWnRq6z/CDVc1ojpBYYBKcPDHjR5JtNjBpSTAvOLj
dxgcgicN6oUCqKJAmCgpz2LjM063bX6pqqOP9SCETqxH2SPB/u9gwCs1V/EuCfpHPV2FFOAOnJ2R
tO5EmMyVZnkzoxb5HECsk3S56IHKEXm/DBrxImGrtB1JiG7J3k0lMBYdaQcNCVuYO3l/I/lqwT8H
IhyrQja29aEhWCup7ykREz6nom24g+9GzGwBAr/0rBtxPMBMIkYH/YrNHnqKTPZYLIYw//Uk4gL2
pH/YECu17SZSqryVTZhCyQQjajjD6HHwNi1kj46CMYtOHpZTxutR/oSmSdkh0L+gWxzdamRVYk44
X5i4LHFXZmz55BiiWsTlj3WKEeoAR8HEB+tQ/QhopMDXeYSO2MhWEfKubHgjOGYzRbchZK/KxRGj
/8FggLga65gwFkLDmk8mmrTaV/igZ2RmO6k7CDAT9K31l+bBPKjq+IV1RRRtU0JQRsetZ2P+wx9/
W/uKwQqH5dWrOAfZ3MInk9nVUT4U719qH2AtLobx0XnXRPuQ5UcFOI/uYDpl2SmIPoW4FgRY+rxw
FbfeOLCCZLlCOQKlYISRFXD+MDMsRcqV+4ZvehFpr2pyl83nFL1rzrFmjTbaTxW1DivPiFW3UXoL
H8zni2BOLTgfA+4tMiPZHzJymSb7lA7lOmDqFdbH2YNfqKi4qt84su/jrJINSGZMw2+noGaEUZjR
VUNMeKm0s0oAjX3tk/al7+cbDLQHiM64OQd2sSd21AneI8TyQkd3qBDRFPAvUBt0abRJmBl2+MTI
hFukDBoF6j4T+0Vh6MBF5l9o/1Tx9Tsd94zIV4OirNgrgOlmFW02TDDpW0q5IdSBC0NDLv7dVazI
6sbnxNYPeV+yuC3/GkBzFk8FqDIuaqDqegjCqlyVbbWB4r0KESoOHUVN6CHN3BjVsY8kwW3xXau+
I5IdExKJquqtbHyigG7EhRjNph92XlacQxnj1bFfVJZTpU7z2o0rwqgZ53zm87c+fxh1uxodk7sg
YxduOihW57YKcEvIAEPsCmHwi2iAwjbdX6pHp9rQfhXUTEH/v0Bl0TK7VOxX3TyTXwCOhgsGZoih
NwhPB7zU7TJBjcDU1HSw0blce0GD+47FRwQ4SoQ/OCMAa1IzBejTt9LYCzYHSFI9efWsd7s7yIjj
tl/LOtmX74LaZmKRnGN8bSxj4cefVve/WYs4bwV0z5HY7hIJYVfrgIxJa4kjN6Ry65XgxaPpmYAD
ODWmxP6exlwQm5RpmmmzL5yIQZIUf6w1D7U294ZXaV7C3mFnDBwPkl6/dtDQdOkild95/jOpMe7/
CQahW7FZrosv1IwnJXoPUJ8rHzYlHfVZZbstGl/0n6GPsIil6FareMz2RQMSSN+pDdlJ4qj6/1T2
1QUqFXXBkO5S6MZ5NNJnxqqORkRmuxb8fYIcb9LIEo0PRiDnXISFiibQxrZj5d9WMbrt8AdmJsYc
USFQYxzDXn8GzesnRa47dWeb+j7OLAxXPZW7zi97poMBDqAmsyuIlcNNM7+JaZuQ98C0x/9SN186
uhvCbVnV7wC36IwOh/4eiRnD+tLoDN8Mcn03Pou7AO/PkpeAkJ/g2xovFMhCeYtsjESMQGxUMUn3
KEpoD+ojjyNgY9RasHLnhCcmAF56SPtXR8QY8yjNEaKIZc7TVPNL0ML30uY6IfG8zxDK2tBC3Sj5
Qvzst7euuMoSeB8/c7KwkQNgkXtpLOzwaLUlG3PmkUtdA7W/7J135ARRpi91NqJr33vYCtBAsVQ5
vxW7c2Ftv0QMt+CoBCwrOLJie5lBogq2sbYNDBPs8XPwEJ9B6WRrxTrmR/Ksl/gRcqt2DSySpHTy
lUYg/kz+hvjumHSfPZ/WHfVrxX8rvY1UL+q4T6vd8JeC7LNHZVEiF5l7WbZsWn0hwxL1B/FXhzxD
g36ZJiQd7NU8JDUnmqao22gYhjoGf0PI1KA5xf2PNEpgxBgH9pYgR1rju/3OC/bSM7csoWLt3Yqh
lkwHMHFLEJKYoSzDevExTyXqtLLsbh1r1FNECadwBlFT1qsRvL6HPWAmiXTGBvlbijTQV/OtJR4h
0v0hyZfzv5IyTMkbfEzRvYES6K/L5ji2O8VmnrRNH5ny1vpfs8eA/5QIuvRV5e1SmFk1aJjpVQld
pJw+ux+dR+CKT8cublaIdhKueUWsozavAMFq6YCuBFaOETkSWXxXzJ1HD7VKzv5jZBwd0/Fmfnma
4nmhC8+0HlUXNZQbYLtP8B4QafdvpAlounbbOAlOdWZNGsPYINnyTpHPaTCpLC9+3q4RXSY8Gj4R
e3umuKNczxkFAORIpuqB6JwxLQW6m5HfoboEfDnxNhlWZnJJSFH0DzQQBD3MQmSM4j4Bnx3zdtyN
BLHaaDKZYQ5Lg8F9A1jztS3WMF+MeA2xCdvIyAKm2IzCFTq6jaeC0/0uynMuFgXenoxUGS+K4fbc
uULbCVXEF1+nq6MPle2rr7oDixZ2wPheUGY4pEDX+leOi7Rozma7rbJ7gyZg+K2ptauSy6h+I9Dt
hW6R+IHEmBM0vjsm7EM1cVuQ3NHkx4RFfs2BrVr/40VH/WNSz3XNnkKshe8c6KaZ0EnOiilYSxku
y2pao1fH3aAPCgqZp6AFiqO3MercvLr6CVskf1uQsxWznYXWm6reejCoHM6+wLbfc5UMTHXwujY3
lbWzJLaYD1DwgUmyO9mMp4yLH0X3N4G4rWGE43gnJufUDavGuJeI/Bv7aasV5fcl9g9NeLSoA4Xi
UGAfAv3sNBfDYr2i7p3sOVjJcqSTNosPXYOyqhK6jbkVJ2SZg1dMfHcGrwzJMdWvlf4XsJZQtGcx
4+z7nYPl0Uj/yTZlBpch4D4S20wEdqTTifEnapKwin9pQXAbXAbKpZOtXhNS2rBvh295vCHNiCkM
Qt7NGBU7pnSad8nRQyTYqRTrx+GQGGkmq/peta4OWhgHCDBzFDeQxUA4vkaW29b+Mgvie06Wm3YZ
wmMwfSAaCJ15ot4YFflkculbJJc67+149Y1TSRUOR96dsg08FsxMuoFDD6nqrNDz8K2nZMu/Tcw4
Wl48Zup4qX3yVeOVYjYu6s0OEkHIFNzLKI7xbqEy0wSSD1jW4k8DTxP1Nu7NtVZsw4DtvO/v1PAS
9N8xqn9RCEqKaG0bbBCUt4aDXMPSavqzlxMpwMygZvPRRmc1ofB1cZptu/A0eTe7ultEQpgZqp/B
1fIzAzPIySg8aWcbVtxfvpznSHDTkXj8hmKZEJXkvZn9scuQDiEIMhygYijVI3lT3h3HXDr+R0SU
Z8m7IpUFOi0i2kyJbXNRsvDL2FIEm9TaWZB3c03sfYUFtkFjwbsdXW3tNQbZAEnHbZSJsOfGTWrA
XZXGDBnIJAI8i8GsplfrMqpYsf3YNEK49F8sRAv8ruMGDyofeIWrBDMDdxKa2xWwHRONqvkhQfiE
w9Yzd6X3Ngx7WSq/7M/vWZ2xijbx2XOJEP2gko3qcxQQsLYxbY/zBQJYjgxe4YcW+LXVbRD/aOFH
ywptsMZt2++yqqcJ7VwCN9edYC9BLR/iu+gZDBakTuQpVO42rT8jJcT85CyT8FI4NsRBw0KazoRK
M7uNLZzt/PQWnzWzAZLL0SoXTMemh2rTeKsdsdXp28RuWMT/WoQ1BRaeFBWMzKg3kGIkHoq3wvm1
u2M0tGwJMbFpASscZ4W481/IGM7TgkOjoyvzGfB50H+r7jg1I8oSoPxMxFuMFb5BhhlwGs/hptKH
et+b/3er5AHSi/meubToB1tytZSsQlyPj6Ye6nWJ/sQU+NS5eTv2vJRdsazfM7hJ+AOGrU00mtAk
WAIcHQPfxmS+JLJaF9PTZM5Luey/TshiHBKCNAHrmhIReWPEHF8XuOB40hK93iGAWVq1uQknmEjQ
7crGQi89z0Ye4QSqO7BWvkGkKP5v0S0r9W4MwYqQQlr558DjL5gOdkTFEYjWmL8QGIB1hMcsJhM9
YluTZv0fJjjGabXHcovsaGm5Y55gP7FG1zf1TwNHa8Imyr4rOTPZZN1jNU05PGIU954PHxOnTzMw
fwRxrCP4D21ebWtLO0Z1ztoV44rHx4wZbmE1HEV19a6gSauwhrfezmq/uLd8xC85BoYkI8HNUp8h
+y/AaLgqrNVEEDxac48sW0UW12zSCZcu33DWpmPzXZrQ/YccmkGOPYmcQUSRcegtlebfqALakPrB
5+3M7Fk97G8TDprcSOkMMT3wyJZl7wYN83l2FRHXecdDk1d4xP1twwy9b/6l7YXwoDPJ4gtisV8s
TN8OMiujGk+Z+ZwhC6pzSNAR9JOHabdd2AlCtyaG9+QQMCGRevhOcDLZbljlN3/w2ub6Vp0+uxxD
J/OpKnUb0umcfHxgNGCtk80041WI0MjTGFniRI4rZ2+nexWEmVk66zYJz2XHrC1VPu1qFC8d0Frr
X8B61MeLmTLAivSFDrZWiRDVZ7kbY0p3uo2ZHToUFUO61aN2afMqq9PGR7c95kcF6YjD8E6Acs76
74LOfURjo3U4vQGEc5nzs8tVK87w99ypwuBLEoMF8blKwF/n9waFhDd/vANfIkaZbowIOMYW+fip
QJBOlPlL5Ki7SE1JkokWmUh3ycR0Ba0o+qm8ffAxbMm7g3PFZYK6QNf8tZIeCL5hvAbLvCgnLDEz
lbNdhol2KKvgXI24f7DJtJA6TbPZaD3TXyOj5K0uhERuxGznFckttYZNgUFEImrMWdyK5mZyPToa
zW5Hd18GBZFjCkn1f+mYjC9V253DgERMOHKO6tDCreEWLZ06XdJZrBWdKolO1GNfRG3VtazHAipJ
4+FhLfRqTtHQ7pZaqR/o/1/jgGm9Ddnh2EKnpohaOogfsrZY6LSpCpaClPybsYVeC9fN1MHCNvZS
0eG2Y7gCvNTCuNZ1ZavQ+bYcIE+9X7fC+eppUj2e5UhqfxO7Me4Otq1yYQtjyc4c881CxcKd67QH
evweGcUzoMnUWOw2qWBm0bkNVhyUly9d92vB8JtKCueghBbBXN83z1ofLQdk3wlCHSjO7uzMZo7n
6n7P7pP6QVs36a7NzZURvVqM9RVSGJPxxwih8+rfY4nu459hg6NpoV7r0dFB1axYyWMwh49ROSLs
GwTaRzsh3Q2KZLfO1OJJqgiy9r7HySj973yM953vzPrYZVYUr6b12uQGZJwaOHbuQ8KA8dNcneph
2UdLz5FvfToVkVgDnkMfVndjX4umvxqIvT2u7Jp7WEdr1z5rNFYEosTwrtNHb1n70Hc2qV4jC+BU
S8dzoDg/YxlCz0OaPCCJqQKci/fWwayZU/cCdyIcWBjIJcVspbrnncJs29iFjbXpI49NOsqGEnwc
SQ+Yd1HmNzj1Qtoe+QOvdZFHtK6zqIHrERa1NCI63Hehv8dMp0T81VqM2iPjl3xZuicNsA3LTh9T
X1hv4pE8vSYgkjWifzhrPPdtC3wBd0fu/5sQ83p+O7KhqfCXg0YKipvIsNwoxhLFCH7+LPtmVj6U
5EWmP5VjfzvhLOEitEXrl5JlIqsC9rXOKme4NmJh62sU1TjQzFYhaOTcWhW/642C2lfn5dEZU+R9
dkvmvE+Pco2sva5/FhyVZccZfGaNqbJ+C/Q7WPnSORQGlUv1cHAHRXQvwV5vEcYQCJBL5s8fEfZw
3feIIKEPZvsdtj7rsKNjzVvtWV/Uo3r+HcuvSoJV9S9pjBi4xwrMeT1HY+QjqOoWPAhhQBqTusFy
Yd3T7kd0vkA0ytBe9UK/K/AxJgRUcLqXHdvaFL+ayb3spWA9vXAzsc0O5uUvD0bN76wC66eG6sPD
FNAKFbJ6j7BXbiKix5TSOkxhtINZSLDY/HKT7w369ZzWhH94HJURmnqJY893wJxxlTh+52qzxBZR
Dnt2/bfW2xcco6VTrabc/ujiIWWcZa2p/AiDi1myQu8kBs2ENY1G1TGuQ8CwgMHvZKEK4mEUGGWH
4FazXecv8lx+kT61DRtY4DzXTGQxzO9sCERVA+RcfZf0hbVY9qi9jZL87Ax2zr0ii6TGalhgRCqb
Dval9VJkX5OBq5Xxbq07uN1IRitq18S7YKUQ9u1dhANRYz00pKVb4YlW02o7GhEta7hSWGwXYp+M
V89v9jWRymmlHnXsGTJPFqlx9JJ0ExKTDp3vU++aXWrrQDBa4lF38ZxFZ9wKVbAKRJfKgEZ06Z/C
VjFWFW4eiOjpnC68r3nPSgORF3IkgSOmZ+wYxnLT+9m26tDP6+M6RTJJbswqpt4zkTQKO1wXNWSt
qvwcO+stMUdEWt85E0gNeK3liUXUfKS5fowM1s8cVonT3IgsX+psvdtKsPacTgDdXkIGFKUKC6HP
T7MqPgaylzNwAFl3g/hBEM6rbdAkN2wTG23JZUpwsL4XduuCFajyyyDaOXfkZ85PHqhnK/U2RO1F
o+bJJouirllXjrklkftFJuWjCXr6ije8e+BXk5VF1ZKX5UqT3XakOHEaD3Lac5aaKVSFNpGLguqu
w7YWF/62N8e9VO110WXrcu56YNZRzpMSQ4aAzdvBjpyE4gjMehar73RbqFJUN0JYqPbha+g//VQ7
Gw4yYGZ6zUjK0jVBC1BSH6bjzVOJysFDhc916yjgzji7Rg60CNdf5omnwGbLfiJsyf9kXyaIgyXg
z83i3PX+Z4YaK4peXvRuLQsUFh4RulN+jhhsyWpl84oVyr82vUgzAhzNloqM0z4EDIIzcFRPZc04
sEr/hnhyC5qlRvP2ThCu7SQ791W2K4Ez2HzcPgdEAeYoq95RnNINNDc+/AiNlEQ017XTTeaHTlKC
2CG7a4oqBQqZXVMrZs6p8b2jZ8Vnq7WXyUDfRipiidmVbU8UV+uh1N2I1MJERK5EtOrEqis0a+eH
YNRog1UGAho3CSZ4SxVHgLN5/SopJJxHFGIf9UwkRGQ5FDQ9Fd/mD8scW4SLHh9+jWyLFeJiKPNz
j1PTB8iTeSQ2sDX0JKsBimKL7cbWZHlQFANaQfz7tOuqpRJZkq+zemejZ00wWRUwswzc7kA+IB2v
Pbg0pgWPJXsLaFDDKuaqZ1TE/ZQV8d4mmcqq/COFJIo67xRidpFdtgpC9lWKv9FGa1M3xaqgLge2
j1y3vjWe8qhw3zZsBQYM0BOjkjHlLPbaFYv+vmMWogZw5rSVBz9FzXreYbayK53/h1iwhaUnm0Ay
V+m9XUHekWlCauKbMiVWsqfZkOGA9JPPINZ4R/DdFejIbcyo8tsrP8kQ9KI3jYlD5qtLBxRDBlzK
yTdURuvQm94ck3yroOfupA/C6m3oXxWgsIBtfq++ptkyVtH5wSfsZLnoJ4pDz7xMhsKIgGgaA/gP
Co5ZK2KNDLkycFw6MGKnd1sGr17nfzSkbcYpusa04lVA6gwbwgP+USGsQG6wkRNC9oRSDL+OjJK9
YTo/uvyKc6pqX7k7unnstWHd6wPmdG01UvoPgfKqOARTNM2x8f7a8ScNlw2XY+TP9ZG2txwFBtpn
bTyiyVn56m9v/iqGd1PpL+Z5fV3+6Wa/8JFJDInKPFbflTZ9TlKtQPAtdZwmKnOClB9V6FcBm3xI
2RzTTsYcEdh4FXa4UN2A7LXo4moIxOz7sP7IErAm0qRq2tAMvZqBgyEM6y5T4tpJ6OS9ZVwDrbD7
6d1C7tRhGm218DjihCmCYR0oDDZLudP0Zlskwd5grzpUD1mf2oHNj8oY0PMkjmzWqNgdTEhDeKxO
OPA2mqog3XCusALhbGOupBRH0bBJZXfw2R3bMZ6FEOOssDETZWSkeFsLrYemIhltM/5SUq+qpPo3
jcPWYrJid+XanNCkWS3XBZ/2SLYCIASA6IexK5+Wnewie7r6ghmaFW4lNvAcCnOnMq+cwn2Hblod
iVs1QTKY8RoW83oY3nx7fKXoY0KqrmIHYq2OFELmcCBCI0O/kOBAt3cOrBkV87uPBbP1yM/IKzCL
A4MgH1Uqy1kEySLWAN/Xt9E8tfTMCUm9qpf91ZDTX/JIv/os+VrCS2omnclUrrNCvcRIHFpHEIv6
HfoPtuRrS8EuAdmxLivUv/PuAdZMZ0KT0/cVf1qpsY6CE2PNuW9YuUjOiB6Rbz9AWQk0JOXxqS7C
V1760zgFb7YRc08IM1sM2lNjKi/KJ8OmjZUDX0UQVbCjShFrKeVPTugPgc4b4L2/Y7GGwe0GiPyC
5oNOkOrVf6HQx1iEzPTcB5TauokiJgNlhKcWl1EC8T6y9rn2XfrbiruRZ25vjParRiJ7BSA6HfgE
5jhDugRvmvadM/w0MQN77G0x+SwBuZSazykJwnekbrGNz6YI1zmb4THH2TqwWNJe5kic2uI2Qs8X
ROVPNpDfadJ0JXXijvgOVIbUXUA9wvFjA5PTzL+e8ZEy+kcPLkIF6aAItbuqzRRPWmqgcYa8I8vF
UxovBKj5pqU7RUtgoA+O1B8DwZevqlgtS6wd8FelfhnUaj1PYTNhtmsyb2c3Ftg6H/bF69C8qXhr
Q3hA3rjTSupdlcu+gN3CZvMQ8KaWpfEkHeSBiPPqNXhzzHQ+tENoeuGBRudiRbDwWPw1+tKiUFUI
7mFF9qKpzK0EI4OM4aYX6GtV0Y4D53E4gonsrb8wm1e4/3F0HsuxKlkU/SIicImZqryVVCU/ISRd
PTwJJJDA1/eiZ/2iIyTdKsg8Zu+1+WECC4TL2hlYxmfMTGBE2NcK9O2QdyZjO5by1oTMl5LpkLF+
DTHxlll1jF02c13LrrlcdcSDKRwHhtccSot0Pjymk6a3Tvxfu9JvLcdNadgUXC76N8d/KxoEjtTX
Mo8X1gsLsObkxLcKzkkVD0/F7G4ClXzEQB0DWZzGUt0GNgbmVByMlqdtyYBo0Ms4+Ss/5q7872Ye
L0nrMxCqV0D2N1LzqnbETsHjs8dpo9n+24tByA/e3YTGdayPFaCIpkCe4oR/XSFSNKs9sB3/Rgxh
iqfNisq3luOGOAIE5el8dnOwfnyGMjYJ/6o2tQ4vPV4xcx5eEgrvecI3lYP/qYHkyS2vzMEfY3wL
3bwjvp6Cnem35Zlb03nrXCo4K8Z/UPBAeAq9nN2a71n7jNEszL1DrSV6dUrCwioeSXJ4cvVPXbzp
YT41LudjI86hY3L3/CyBLgIoX+2urRHLH2hnswtP8zgd/LoBJhdaG90xVkqw7MdDSF4AOkWzg0pU
XjsoC2ERYnugbG6au10haKnSnUnMnsqRRgTMT7v+5PgeV0hMmklPoUbTIFCsRkP1Uk/e3jMR/HoA
iBpxTMo3M0KKsiSJEIfQ++Fdgktq9ISHYFn0tVgQmUih4Iodsc3ti569t7jt9spxrkMa7Bx2jqJK
VpZZHxt/3Lptdyo7iQwIiRkjy/+aqDzphudwuQS1wjtcbF2CrZyJhYjvbXXdvun8Oy5/5g64SSO3
QL45htgyVcPWmeNjaepDms9PUV1vQnTPbIGYfOcrd8b2hbPZmc8OM7Co9zdczOibSthGRF1aX11I
vnq4DqCTNqZ/tRV7ktzc98hVyuKSRlwm8UCG7z8eCgw9JOhBMR5nWijojCS8cweLa5yBqYTmPsTi
oENYiixhJMSQxvLR5jA2nHKbM1bfAnb+mnyWJE13NnlLmCVcf+kaFperdyQBCwg4KxEWgAmJtqbU
uMvCC0iabpDPEeJB7tr7pPq1rrATiJjdCKVvCzBoNn5KulIbGaYbN+ciCXZZ5v3GGs2GqfaWO3Mg
boLsvvQgmak+6LdYIxQs23qUJF81yrgRsfds6mOdtkiM/+IORb6PV3ORInRoX6x6eCxN7CmW+ej4
wU60NU6u8TgKsPt5QhoE22/Dty5tGB0ix9+IQd0My8M4B7mDiao/xRjSrh7p4HOw6y2wdp+VNWyK
msMUpWLBxHCwsNTKfaxQwlJyi6b9KfVXi0S6Cr8Fo23Ysy/hzHrblzsC5EhyLoqvnBs5SSdMOWNy
SjQD2qz78bzkXrN+Xxdej8UnYgHvWnqxIeUYoE3x5g+PQV1d4jBfjeXdXyz1mBKD9Gw2xbHEITyw
AQKCwISNd01rzkfvvpBOKjh/ebaXzUcxZye/e3YhyKT5dMHssWvwNITe+FhkM5ZOnACIxh1XY/pW
q2yk/FvAAjr4rJEMOL1+maby5Gv7bhO1Zcb1m5swIxu9TYce6GEy4QkCdfU0akgKy0iUi+N/viXJ
DEyjvFl+g5ax/jOaiGWfZk6U/VpKUv5pHrq+F2BzsvEDlR2JSDFzIZUGDDvcNiKKKtplKWFKJFr6
wCtkne9MtChzc22m6tmxyLlCfVJl5VNowyHwL3mcgq9SJRF4uUEx4p7r9F9c+XSziPoStjSNKLZM
8I4jDslBAnJprPekZIo5qUVtDAQD4q2blwRhIOUf//Uu03RodRsz6o/m5DH9qXf5FGOIBwTe2ZdG
4RcK5TrSsY2OhiptDi9JNdxcJMAZR5thdtc48J7rPL365rS1c7HXVc/92eOw8ImweRTydY6ejIly
ZvQfu8DC+o+LoKyfM+mcpkQdAtxbMxpjZRtPRuBjlWQwTNylM/SPOcTpNoHLH87hYYqRNTqArZeZ
M/kLuYEFk27KaPtLDFk5XWiBQPIgRnNRl6d8NFft8BEW3S4WXJHQ47TfrjqSEVOOIX4fSyZE3Elx
WozoTW1C9rV31OcL4tvi6Ip3eV8ehCGuBpe1jmOeeuLOwUilJUBJcoLESGe46NW55DMHPa/JYBKt
xDhT4CVipcpFS452zskYL3aY2TnArfjQmP8mgiNs9mpFZh5CKCg5wGL4MyR4O4fenvaNwY8sbUwW
6M8E/IvIB9g7JaC/9HPiB/GzVP1/iPD2KhWvSZMqpgv0Yphy0adqFI5Qe3tbvgVLtHeGWLNHRpUt
fTDupS7Uj1R+aC0wl4mQs4uP9bugT1OL28Vgr1FY7pdtdOchil4Mqf44Sh6nVlynTP7n+qiCKrSZ
Jr2iN0OQytmbSnLihyC0GfTYDCt7+saSGwKUKmhbf+beDlKHF7r/kYsAW5XYH+3IO/V5DWA3wLmY
NMkrg+R1LGO8WcCCH7jTHvoa41D6NVgf7XRv6nk3RDl7OsJStTws8U30lA+Ok2x9f/rr4pZTj1K1
aRtiPaGiWxXVMffJAAkdEjkaGEUPOJNmkGflwaqLl9Z/tx2emJbiwXF9gMrwkSKoTD4SkVGRUqvp
XI2AbXjaBrfcAJRnZ8eBs2qC7eDr+OQWzrUkdAdMk4uanb88BcQ3xM3nVNtvbkgkNu2+UfqHonNB
kMCujCyxKwNjzwBzRY29F1CpssDcGRTCjPe22tYvWWUv6z0cDBi6OHGNQh3TbGKB4TFsqtZdzD6z
6O6KBd824c2vtN5OHKUx0oNJuVcFEL/z5Xff6aPl0WqXYj0X9aWEm+ew/K2M/yL5khOHx3gWnzYm
Hbsi6ndG4EP0Ec0XA0Pc/C5qT6MD24ibs8pwdNbZS0+Wj5CSwNbqmCd6HzQ/mjq/V/NqGO4etQ3d
Cs5yhG9dfqvxb+FJBUTzFsjxQ85ogTSx5+JO1/sp8fSllr1zsCYbRc20R8E9xt0Tw5XkvjYWoAId
1pCe4w4pWbYIP9YaUGfkkgnmdWcV17c803evsm5GBXV4doCSgHs0vZex0N8i7vf1tA+wRzatsa57
akBBAocRfdbKW83sZgMGDqbG7MmYKpssZAkT33RnMW0o/qVGQDTS4hMw03+Ekd+GCf95bwWvuh6+
FNyyh0QtgHTrBIuTVimGazRXzg3h7M3PkMQbI44+QYlioVerHQ98VYB7y/xqcEgXfIAlflhpjTDf
Zjw4Tf2kvPxokXBk+9EvBPgzi3i4v/EtxBzSu3yblX5uHP+pcYhcIdfIRlSNQuSZi2FkksVEy0D5
mpaPpZA3i7leNimDSXm0c1t5EhWJnzXtoUQajcxEGOFX66CtNs0Xo7MugYODTccdIUfpzkETMzvu
1a2CXZxkOxUiJUKuIzSVVma/APGHZASbjInNdTSZbFYeh0OfsPswU2oImDe2au9Z424tM3iVDY1N
l4/bto+pEV1UZeStlOIrRBGAt+svpTwhguTZ6xMPE+2E+xnmeplZgloBCUtsEPgeAaiOl+yhPjWX
9G1oI27G1qKN21dLxU9uONw1TSgDTdCLNmC4USJjh5zGZ79TQJo6Bnf0wo8lQhAzT5hiqnPIV10b
5fwwhoTiBbGkOyx2VtdtPGpalRnPTC2ICRxgC2MFnPS7VPTMGMMHGvzUHoAsUfblgkOxyxJ6Fv1O
r/lHh4pPCIVZUzMcayDmo5Bn8siM3nffGtYVBb7LYlT/7IHdp02OSjOvxgIleTyebXadBvxiPhya
5fIwJePWq8KN6Qo8hv4mCQPCqYFVQJm1aFcQSa9nCABGb689vD8+lFcXqYrHuKtP/bseimFdBks0
GFqVOvyQDrhAyg5PKfZP7Tc3rLcqk+DQWw39BU7xdAwz/OsLkpq2eAFpq9i8DwWa3dq74sQjADfC
TyYBY/ynehhZ1UfV1ZRszrl1p5OqvVOt5mtdFs/lkO+iEu6Y3bqH1HlJYAE5HUJYj8EFEnSXbexq
am0ECr7t7ZmMPKnEWcllzhjWFxbef0UNBtcHuyVT0uHKub+g5ERjX2bXJgGhXhEAUBgBeyqEr5Kz
czMr9+5zziaRRFZZ4xnFkozhrswgVEnU0Jnfnoy2ex6kuhJ2t60pJYBGOR91gVyizno29Ea+km2A
H9eDr2Fv5NDQpzrV3dNMW3X9yFTsit8Fo4D11tq9iSaLY93v6Z1k5tFLlt+d49VkXATsa83mKIzh
XU7VT5jp9Vx5p85Jb4y4mSmBZyFlErhvvMX9/juErO27hkBGxWuIWZv/4UNEEL78sOv5GPf5XxWX
BJoZpxxtuqg9HoX02R2Q/vN/srxgItWpaGv5jIrK+CQoibIAWWJjsIBIGL4rfIkckMSM2FDdZvKC
Vc7CycSSFieUtAGlmMSVbTXRT19WZ/T9+5Ycg9hBDmsnf2aun2ob8K805p2Vo2AOJ/clCezvQYDP
zJBzTZRpyeCjUqSSBjU+tcxjyJLyZy98GHsmnRWsmEr02Tow54N2NDHUmMqEYtEQwifGzxNhVWu6
6mpH9cUby/9yfyDvG3ysjOtNbneE+4lmW2kixozsWBJNzHUjj9SpuBqQfljBoaKn8drPAm2gmuPH
1oRv7UPCYr5lFSTXF+HK9bOXJjd3hP1S4EN7dknsblT7wupwY8PwJmAJV1JiPpXsEme3XxsW8iDL
u9om9aWcsJTYzYEPDxGZsdGLMyrv1Zbx0knP9jVKkctQsLbVcLFN5y5TDvyyuiR5uC0r87/cQNfT
oAYKPILWbRXjCq+3ITRDJDd4RS12a9QoOkBH5KNRZZplI2IrngXCsoeJfWjps2hjmocAEe/9PL+M
PuRAFRsY8c1gO1NdjwilrCw9+T7rqJzNn2k1CIrHe9p21yy8W3ZxiM3hlKbuL5lhG+llp9rkQm7M
i92x+nYIs/LRxwGnjOtoNQb1ZxImL008oUoT5zxkTz+xUCf6Fs0JgALE4W71Ufrzy/JRSQ38zZRb
XgPssVh7WFvljC7jeMRoG//XRoAWakM+9sbwmGCyNEKuiMy5CCjO2TDvsiSkg7ExvST/DRLctu06
Dga/kZoNLU4ir6MhXhR7LKNnWWLjLBwDyCNoKB5kUTDrDuiTBhs9AoUW6DX7NFnmzulRDE2EwLnc
JEknnvsp55oCljKaN4J6H6pBrNmb772CpDbq5IeKuM7K6gGmU8WgIB966z0KEeizTyamOsRrh1sJ
0nDptVdTMNiQmN0iQX87UqdjuiZOsRPrpMaMMqXlWZkYoTuBOq8bMEJWiwBWJcc58F/LjFA7LJqL
xwmRykHh8GlN66OxxpfeW5QrMtqZ4bwZ9PDlewa/O9n5fnIt4O2iW7TWLa4ueD03o2f5rjz3XkXN
vpvhb1nx0evV88znLgWqlBIYdOImSDR+AwH6Kp3uwgmou+yKxV7x2teMXL2Qkk0/FqHiBKyee3o1
DzCcE1X3Ps5eTC85Tv38Ws4Giyj8N3V+L8EmSBf4BatrtjCMlMHWmQDviZzDzgmAAeuIjg+EE9Lg
wpJBnzXcBHZ/uq5tEC9Ud7kPMrFxdHERBEfbIdA8sw+/AnoQg0M+6UUIAQ6V5qh/VfDOmfFhRf3d
ChgQExAirLs7e6tU0oVr49YDRZooTYXXPgc4mLzK/vCm8Clh5FYSDN7QpaAAONjtM5hZ7BPtxnFf
c/ApXD1wqlgXoQ20J+M6j4gpBp6YuvRfU5ZHHtYUz23+kGi9J36Gb/NVaPsZl86fw0ks0zvb6muT
iYMY4fqnn6Lg/UQOIgU3bwM52NVnq0T/klbqZDnjhSBD3KWvrlWw4UzRl+Vef878JeYFlXickidA
elloMmx3EYHK6aeJ2ADhbXWgtRiYAtkAP40TD5XvrUb5ZgiF666glwYX19iHwY4OsfFPwgfsOrmf
PKDodq8oVqFAzIpvt4PVNgSvjfwYcz6ieHpLB9TRTEktQCyyIEUZc+noMtiSCTkjBDdN3OL9jKMu
LKETwQvJK0AYoKKXXcP8mWbIPSLvT1iclRUAqxxUIKGCgNEDFzeY+d3SDWs87rmeiJ7uzzIHNd6F
FwyP10h7Xw7XQq3tj6CpHlo4DjrIXifLJbH9V7fy1Y8BXOsOViZyYHZFVjXsDHxOfnq25gEHElYy
J0QBkReSmWlxlJbBiCpc6GKbmmCsoCAQxCMcZswumQkywmjNveH1oBZZZaSEhY4RJKiZShUu9WPW
okYTQfqsY3UVMRJSqxckJPfEc7KDZweDqmVnp+qU4q713d95WbZ43iO+Deqzn2b0/uVB9zjLZUyN
wqBIREhHhNepYZ6i9e+EuHn2iTlPDfe5Dlq26dM6ggzhsCaBMa3YvTp4g7om/afqCqkkX3nYT1dS
N7YjcjWm/YcJ6XWXkpzAI2J2wTuo+A+jJRcLX5hE3lmKcEleNB4qxX1RTt55HtDadhV7+q7aoZ4y
1+3E6iRjE10h4n5oHVnh3wAznZcp52EF8gZ2u2H8FPGE9DCM9v7U7820O4UmB7NtkCBdzuOjMRbg
jhSVWvlrBJ55rmo2Zp7GDCwr9KJ5TH7gECoyB2usG6aaPzrTubWFOtQ9DlqbArdV/2HauCU1a1Zm
7gQ9hWh5inYghkGGyFmGHZZQPFOF/edOGNYm3/hqUcRTAnrlw/JwBPQ5KB6QLYzARKqB4ablMD/g
mLzNlSI20D8jKsF/kKSP7YIUsxo2YKa+ukN9c3pG7YwFQDt0Jz1CDtGlfeS2oU+ZEFFrjz2DtvMr
0DEfgATo9rmcfwxZP9pVcKszBvNNw9+M+u85K+uzHVd7tybg2lfPrkiOBnnqosvfFEgGjZWoJGoN
aUD4KZiGtZTsShsAv1L65MCFDFx4HlYznPdk+y1RDRbMN6fjc88a6ACTWR/mAhG64Utk+c4lNct7
GDffISp57ZuYIhw8dWC4PABexGl5DvnBRUqTYRX/wBCv5/y/QPGVGsERQNlt1NU304MngiD2WcHl
PGS/MJGcbe+7yM0A+7FDYrTNfRKyqEgLcci4vB90+O0CaRaQClpMWr6o/3mu9dHn85FJ5LMY613c
JS91MG9DeyRV1WDeFQ8B9rT4mBcmFZGBUx1EFWEiqyjrXkSj7o4oHxsJhJJqFVUKwcUox7KZOHZM
ASN6j5DrM7fdr2yI100h7lmL8nmiUpjAQmW5RlmHMnW0yM4LyD60sIgGdvNip+FrYUOnDurwxTWd
VyIe/jSjjlEFkFOhRfjJAYjH2ZsGOGZBf2yFeRh5+eOiPMd1e2E1tQlMfK6+cdVRsAos3Odmt49S
uHcZ5zeFNZZU2mjP/ShcYCfdhM110usopZkbBEZuNHeWl0LEy7BNOxAQo5pMdiPa5zI52Wb+ONnW
e14RD6esLfEHEKkWHCIYV8dnCuwhM6iH9hr2GFXBB6ZWttb+owUPcWT+I+wliMFsn/tQ7rjyt8no
HVrnqIWwAI0U7sWzILZVyRPx0dNqIKuqq/qtPRZkajHVRJlqTWjQBApcPbZkSkzZdnIEATRqMxbN
2clZe/PPJKU1eeoLWJaRY24wf+ZEeMG4tEc6h1iD0J77BdtFCFrJjHnWYGAak8En9cqE4HySxouD
wmeysnOrwBZXMWILg1qwJh9Z0AGu7Ql6X27Mx6G1biKbD5VF8s5kobZReUtMpvgd+uDatf3LaIFg
VZX5aSvnIyjpA5sFEq5RlnoSz1eoco7UGsX3mMq9quZtK1nY2mm5jzATjmXsbnXrzesySV67wMbx
xjFvw2mIxtdsKl4dRZ4Iu3oOocBYaDOcUkr2B5E4XzqjJwP5+5hSlW8tHW5nDiLPcKkCIDoxl5Ab
ib/gQVn5j4y93/9P+e35I3XIjY1n47849F5qM1QbaWAtJQbzEBTjiZi+S57O34EZIXKZg9egxKve
tcmRfNXdCJmUmw8T1AjlTCb+ex9MX/UcPzPj2xWkRja63yf0aggr+zukowiMabTuq2qERQ/zyMS0
LJ365nrlq1EOFmrE4Ytpbrlf0uaHVpuorvQhbjlMdbD01hnSjm5kpgW5mM0Lo9wyLzEpmjWauYVe
V82r2o42natfZJlhHs9gRQwdeye3wlCYlM6NmnjJmavvpSfY2yJnUs4p1cH7MGFxjPJcL9FqnG2d
dW9VxxeYwBKr4+ri5cHVLbRYUVAQ1TFqlhUTPhnQmqbJhtYf6CKyxQTbONYtCav2rAMg4/zmX+2w
220C780b2E9amvq1o9N/MEL5VsKgCDVEATXyIZiG0W4t0lnDvCAQWXf/jBI7tsYBA6AHkE3QNz+o
RF5Sc3LXRjNCcbRvxqC/qqxGA2bRb7txso91zjCpOrUJsosUlftMRmH52EfNr+tSwuQ2zu9Q6ouy
xCcP6g9VrmLx04BG4k+jpeBrHYMJB4IAMlinTP8gIbykbu9fBVJ4/FOFwfVfgEPzswhVWQrUyS58
CM69OZj6sbQSavcxStgdMkZPS3ApVbWrmPamaf7fAGrOIM+r7HuyGMgNApRp1iyYfIjPAXncl1i+
kfy4EUF4VMNPy/QiYnCLnTaNqP+yLyD2bJsylpRfIGaeY7K5w4r+deboNeje+16xxKl4TOJ4W9VY
mAt5Mfvp2ycBLfdrAPM9e7rH0DKvo9Jbs5ePRoZ7Bf1RzBfGz7mHqnsyG/EAKb9W00oN1vM0DSfP
11CmvyFnrc1FusESe7b9bzcuz8QH72pM8QPZAhrh7VqQNnFUiVXuGrR0pI52P61q/iiKcfg5ZLIM
+Mk2fQqrUiWqOo6Nx3oUIFMQ9s1pxM35NFgITFwFnoyZEgII4OJt7U1HvyuyW+M1NQZiiSarIL80
fspn8Ljg/LuaaS2hBB7hsf0C7xg5YDpcKx4NZ2KGN7OK8ABL+79yZueVw/ZoIaMAucJzNN0cJGco
tVit8pGeR7qZ4FovkvsvTh+z3JUAZ9oPT6/75trNV6tb5Cc0EWKfEX6eo1JagdUbsp1fGBtIpqts
uIP0T9ik22xTmtfZPwj14QSHRhK7UMpN0FbrSH7LGP6osbUBaI8kQfnxHtjk2srLTaTgA4RrhMMa
KzAJP73/FOjnHpWC+sKVya6Erc9Drd8wpTKATLstfLS6v4C0ciSI9/3MOm6JzljY/zxDCF73Nh4B
VqdJdXcmFqioVJeUhGs57Gja8fzmqEKq+D2Ghh156LFvo9oEPRw02D0zoAV4PrLAM4uMM71SMBb0
+464TPV3ircqiULazf8M4JMECjAO+ovxEg1DucrQ13lO+shok1eWrp/T1GfPF/L4OnG2ylrW5AbX
RMe7a3TXAtmfh+Mw5Xem2ARAoqBmY+gLdvN7YLdFOmF3dlpoxfLQhHwe0Ke/EufYGe9s6okEM6KT
84xxdM32mvk72aus7le2vyshnroJVGBMgfFBgjSHgZO+T563H1uEaA/2F1+P1RCAHGwkgktaOLTw
p5HJuMslyoqPTkumj8vyv2neapIDEjbTbBklkb2S+pCwDEDv7NoORbVJXdRJ1Cs03rhbuHSGZfC8
qlD5muUbTGeLd4HIsqD9TJIjj3Hf7ZickHwmhuM4bNH8PLRs0JIHg1qpqv+Wz1ad6uosrAWmJevP
Kjs43ZOCEtJj30iZcK2akfVIvfKry1A8Jda4QoNl/bUMdEEf2M4jIRdm/zPOaD6uSj/noG3tnYhN
Esp2NBkP1j+fJt5jKGz5e9luB3Q82bLlQaKcX/3qhs8tBChIS5vAfa0IvFD86PccPUOXHpc9PeZV
5LOVeGu629T81TlmkvGvJvUgoLEImfcQLdbyFeb1ocuudGYttoQoRHgASh/0ZVU9uMxf6HeQnZSn
bNI3Cw6jTI2jR1OAQ4ZrEHPCKeAvmu9NcapCpKS0DMCDGv4d8Al8/MLeO2b62b21AYyDN4UN0tjU
4cHoD2332xePs7rNzgn7B/JQ3oqY6u0G7Ik4hZKZm9GsrYkzOII9OsNMLF5sAihAfbBAZHqE8ccH
bvGNuUElb1TEyxx83mt3k8brUSL43s/dboypZAbU2Q+6Nh8wqdClonffLcIsth6Fx93A01elzJWR
L9prWzHLv8GAcKCXD99Rdvf8U2nZ+BXdfbUgM9wKF0y/CdhcquuQfRpFsZsXKL/VPxDUgVbGVv+3
tS6xvHTfpXGp4UA14aVdHj/mKd7akv855nMqb+b4iUeyxLGKEgEY245DnZCPPPnOm33jvDIXFBwk
o8uzBCIgf+K/1p6P/0UidKSBw9qRX8wUQmx7LiPy19cma6WaTtkbgm2oUKNsLBSmxrcYontp73rB
D8DiN7kArqk6cN2xeHpIp+vEUoo2bKMSRHQDuPT6jt923Zg4MFyWSClZUz4ZjjsxfkIi2QIMWAW4
32JBAePRSz614lmmmzjcZUAYZvvZGQ8DU495SWpTrxEq2W5uuT/3nrEsPT65eJP8Owm2zQhfsH5T
7ptE4GW8lPlCk8DjsCqD+qGJPdrgH2ho6bDNAH963cnjjlmIZsTKondw9hA+yK+xjY0NH8wGEkHv
OKVgVuDzB/tOXlP7PWWeYMOWyYsrazEUJkdjhmVqPvZcyGNP0pW7HrpfcKFudxqTCwvsXKJS2vQa
AXzKcmbV8YSWzwm6a65HO/zXjudk+qecb5CpDdpcyaQlH8+FvGlto6zdZ4sTdjw2E7C95Dr27XNc
n2s9r0h02+UZMH1YjNGlS9/j5F+Ip2HMPmNeK46tAdiEWZ97ewdsYEhe0fO4j5l4IuUm5F8OBCiU
Wwt/Yczn0zrvjvWfSSUzr0PngxbWdba+fTLHR8iSaA7KcTsVeGSeNIpAzXHEK0a05ZS/2zHjQpLf
xie/oqblE8kPDW0VqSKFgmDz3i4XBpNfZqMPOc+3jLbUeAdB1FCyr5HoTNdGv1qM48WPgUEr6ckt
vUPAf3DaBV5QAGyow+dYPVXTVlCxR4Dr4Ac7H4r4JhbkrY3SExG5OOJyKdtziwLQAAAIjLTv9gXW
5HIOOdaPiXXqxG9rfPnGYSAOIyPfTrhsXjbWl8IZY6JuVAcr/WeBkenLZ0O9zYaD+wlwjeDywO3C
7rXirXAJzky6gyIf1jDC93wibANYZjbvfQ9sNENaSuckXlvuWybhEBzbQG2081YYNuKyQ+V9dOqp
JqvE/KiQ2ES05y3ha2jSBqJ0poUHcR4RQeKWr2wSXG4izdcOdEsvOhq8vLCCaNTWDhdM0V8jG00U
wy6OlnJrh+1OVYDseeLS2yKt4PG0Ywdjwn5hSfVwHBkDYk+vNZJmvA6AjstjQ09uJ5/Eq8ni6APk
zLJbFr7WFiou89UelpEV09skJHLl2QTxwBodfsGePRIH75cwC2BaDir+S5u+jOWHH771LWuhvcNS
LuAgE5p7V38JJukl6H2sHXQ7NUXlxStqBEj9mlC4bRe0K8SInAxQLadzPw1sY+pdl7MN3ZphfFDO
tJ2Y3NKV0up/SJ7DdtyDbN/Nqtzp6uq6mIeda1CJvTKAgDv7zkW4A2w+27v+x8Lbz6DXoR9r/Q8r
TzfIF1cKNSxu3JkwxUCys+x/reAqsMAgT2fghGoeiy/3Hw6pFugBGLQ+uBvxd2fj2MKIGaYQOEYc
wC2AQpzXixjK028+HCed+HtbNjdpJV8RiTlBY/PwLEYztE3oCCwk40FACBK74EhK/PH2g+rDC1tO
4i3Go9EY925gUB7i5igWv0bqpQe4F7uE5DkrRVkMJAUi7yeKXVq/Ej6oWYG3lZHg7BZrwW7DJAY+
4eopdLFpvcWURvTV6Jn1RbbShk4ZoWcJ8xf0IYB4gUGVpr1K/XDfLfKiKknuaJbZm6L1cFIcsKG/
m+A04DtXJ1MApRsX7oHBwnjVRM5ORP6uCCICzaLsD33XrZY8QEFXxIdeNC9Tg9QtZCr81AsVHewE
LvAUhwTa12O5NtK+fs+6BsPWBJ0dcetErRX26c8Y/n8CAn2kmcKzDv3D6NQL/3DGYC14AxyXN7om
P0KJOYEG34tDXBlPvh/n+6jsm2PvI1qbVIWQVJgX2XjvgWWNIIt45HRZM2KLPYtTHH45xAF1Dfhz
H3LtvROVzJLR1+7WG0X0hsyBxYLTgVAd2clCQGR+4x/nEqo/OknquXm8hgaGnbJ2/OXTfNLS7U+m
ETcr3yV+ytfY6D3bujLkpZ+aLwVeh9BpqTb0dEop9IrSxiwTPDohg8SE0mplt/ipWSzua6zEXWZ+
Ow4uyp77A+EAHWq9MlvbW5cNixrJ9qN0eWXttNcM8qGL9ED/PMJTwAzkcjpWAZjOSfwGBjp1YJlc
sx1ecdU4u9EWzh7ZyX5Ml2ii7CiED4goHLFWuPx7mnK4jk7+njI8wesbHGaanQmB/mQ17PBwhk0L
9ZCrVrEhlwHgybZfsgxyllQ1lEbT88ixIJcAg1SAaWUCGh8l2X+ocUkFJsW1FzebJE4jg8ScdiDM
KlLWJgTlomd4Ij9TN7gNaP8SLAhrNQy7rvb/qjn/jRv2I/xtbHRG6CfK+B4T7H0uS4KqM7+7brGH
G//sLP5LHONVCnAoIaW9Y1wKcr96tALKbgHeyUvmpocu4Rs3ymsZJOt6TEij5IybnUNHYV+4wRvi
HaSPYXVhv2WzYcfR05UHHIfbwactD+J9Bh44zfBTk8zmegpTpzo6vto5pvk/zs5rR3IcW9evMpjr
LRyRokRq4+xzkRGRPitNVZa7EcrKe6+nP59qbioiAxHoPQMMMF3dzZBELi7zm4/5CFYS+A/gs3ib
NAg7dhAoFg9uiVe8ozhGEc5LnvMGB/O0+xC31Eutj8YKioNWSwEjv2aB1SGNImCjd4F2cAwWGrUC
eTWYebR/oUkzQdBw28Idv9tOrLxvYQos9acY+rpntob0v2PjjJXZGD+OEBpQ8nSsLGUUUZRDQdJV
emWRysuwUSU3SWfVCzJLXM+MZiOnyhhwtT5SSjQzMFrBL1GTPsL1C6PKko9RaVxEgbs8QLpw4xSF
r/CXbFHW4D7VTQUWFr/5hnYWV1qZ0fxa8hWE3Ug+2wWCdw2Wx9BlG8VIc2E2/X2OKXR+2yAvMXHQ
SysxkFLWEAyfA/7ZtTXgi7DXL/Wgc7S68iRjZgX2N+hJGqx8rsyXKPAAMtAE01H9SK07oCNamjYl
NmhEqNYhT8+nUttUWR0FP+KiFA0dMwl6IssiaAfRVZLcK+XAgPJuTPOhyLa1zt2R1CMk0X9oHay/
kWrTg1NtWi/EpWKMfHXrpmOScwuNzCi2rXFytOhg0EV4FgOuLShJU+CM2dfWp8U8bwo7KmmPpcCX
gu+Byzwi30GmU/TyY7yGuZnyPs56vQ2zKWgxI3ID4LmIfYSYBZRRsLg1QMFhdK6RnSypB3RQ4a+x
0YapYM7GA96JpkLnIwRbzVP5e6mlkF8d8FZI7hh2N+V9I4HlIjZXR26Jk6rbjsHHHvkT8yEsTFih
CRl49NcWbwKuhu2y5ZJcqaz0+t+o9pfYcLS9HNDTzjuTItJSFJV435VNQ1vYTutsfE07AEug5Ri8
AbMDpv/TT5EVxd+zjTr5KxSynpAvHpK+/yToPskrwb5arBXZWCPjZYa0kMkOYdAZn8ZGpT2FvJpy
23xfEk/2CTmHKFGhza2gsMVtFtgm/50Vo23U1h40WYIy9SRTRjeyoZNrs8m9FehvVZi4KSEK85D2
Y2c+gMUPNVjSbvGMfxXNaeY7NE46F51vV5nSR8DXd+bpceSWA/dcdFxnY+wE02VWRxJj+nHulIv7
Q64D2sBj6DHfuojcyQSfuyGJodyZrpnjn7E2CWTUlru1/+GBqYRqRvTobubBmlc2a+s3gpFaG5Id
7nQEoSMasbtnPKlhTNIllMOQtgA2mJfG8rorIJSPt1paJT5ac5Ro5sm95cVIMObosaQS/XjHd3CG
sVsprMver8rpowuhAzJtopLU63ZASku6renQesxoRRcwf5LztKQNSPAiCwaUh8JuADjdMp8BmuhV
Itrx2xpzLeulZtLSeZZz5wqUBK+nJAz4yqYOwVahydMXDfUonJ+SjLHrmgFRvQYYPiMhLf35Y27a
sLXuirZPimnXWmNo2gfbcbPc2/ZR2LQwdTJnVQQN5kxV3wbTh0uM1lNbqy+SHw3KVdh2btMcRl0w
VVsOW0gPBFxBN5idjJtYvm9lEGSIsopUVdmz31Z26+4smAH9b0Fjv8/fFx7DxuKXaq0QqG2SVv6C
nr4dF7QTuig22TcVqFQ8hGmkalq8pVsADRtrCNDI34hSwfKfLZ37q5lv6/Ufg3RM5XyVNqP0J5Ai
dQTwmIxhoF1WwfdTBGWr8h4Dv1Hy1s7rAhNFyTf8MDlDSTUL7YyH1qBuGSOGbcguyOMkrD8DEFL8
zTXYwOEhAPgC9KxLL1F50R9C28UdaVKMQJ8jO8LDYl50geD+IBFIJnwCWvJnf80uo57WH8Cx/K7o
DYB3EHZm+CVV5mLzqTGanT7N7VRh0ut3s6Q+6pe6Eb850OHywLOxFZIlTONnBB5Lde+4Ym0YIDzC
3Z3YyZJeRVksnHt3arjRayI4FMPEoxSqO8qrHa1FkzxYyqxNwKbxrfuBgexyg7pxh5Ah//D8funi
7IVPHCd3sd+4w3ct5LTc2GWcIc4VCbhKiJx7wfNMT0EDhehEce0sfe6jKdIVfn+lwsxGMC2zqG31
kseILVZd5NFqnRJTv8AjsxA4NGVhx/TBlqYersFE+h2ytAmcIVjyzDg+tl3RQim1gDz6O3qlKtqq
rlmMzR0CM+6rv1Q0TtnCDu0F6QD0phkxL8lv7eb5CPkpDuPmPZDgnCbiHFgYR4UyNfXnsVUxiTTf
yKIN0oTLCFUyCwIALGERjjEjIyAK1/mEtTns8XJh79DCXKF1uivJZXByc7OEFYKlzIbbFGGaQGDn
OtAcQ9c5bAPG85ntTQ/ap419y6GoPMYWQwOBl+waSB+J1ezOP6x6wAA+9K2PDaA98HlJ0i/6zlJF
qhg8pEWWoJrkTyFw5mma0bhHjgHptl0YBzXD0Qr5H7b0vFMM7xCyDFH3M9lCwVj6cxVHAEZM6KMz
UuNIUU5aBS2m6spCrzVv4j4GH1IOGUpEmRelV5MwjL5zlyh26WDCpa8MTA7r+8Q9QANuZGp+1RUY
BN5bUQkL38m5J7YmjAFvmqJCw1KjXxHcW75iZG7bpo9++BDEeyYv0RBc1VYo5zvwWEP7iotICq+r
SQtE9WAxTkCkHBkQPCxu5qc5zRWqSwIPUPpWZVrAQqtkis911P102NAPsq1L8TMq2oYkq3FlTt/G
cXu7R6/JlPllrWx4YFYCwISJHBXYw+KjOPDUDq0Rd9VojcQL9mx9Uzh1re7qcAkqGhyh6OZfQdDo
7Dp2lpluTNGFDJyNxYlqgq4FYJh2qsEhpCONtdRSJK9RkxfdK0e1TDZjy82NRIbox3dE7Dm5BUMR
ALmc3Gm57zrOuJh0FW7bTsN4haHSfygahahPatJJ4sVj0CKbjBfjPcjwB0vcPirZexa6rm51O04j
vq85o6jonrlo38EVLBEuB7AILsdL3Xi8dVySxIvJVTp6sIuaCc1It3LYNQMD/UsV2PbPJHWYuTR4
NasnEQSp/yxosRLvlhrpOl1lHW7tWGJFu87OG/1tiWUK4aPQ4/BM/zXzr3KlNSBWrTtiU5MaAG2l
5Y/ZDeJtvdq5HBa1Sd2KsDhOTumyDUs0E2vZSCTv5zQlZ/M7+SPymuHn4Jcdd2zkYAcg5sFHzqUY
xTseJnlUUkU1TlAE+a3VjYxMZg3MDve1xkqAZowpffQU2SFahYtFZ051yA/PYPZxCop8jHslgK0L
PS6wYzNbgwOc6Y7OF75XuiA3OqeGXVZWo1l7o17yTul8cjcVetC4eHZe9z1tlWLKhzbUasth8ow+
kEj8K1P3wNEsxuLiRcZyAqLgpb56WeKFAasQoKYeU/RXHmUVJF+giqCr4nRJiCh9nc+AOSQOMi6w
8a+118zPOjDwrUSbhrc60DS6QwIKaDVg+bR4nbrEUCnUGK7XJUrcAbTa72Ur02wzybLgf+dh/gkq
XjNjBnWfXiZw8r7YMnC/+WKCs89MGavdtB5jWCUhgQpFAtl/R4/MoKGRR2BJZ3pIn2cmqi8II9Y/
4qzCX8etigg6XROXIMygF6Ktr5IeSR3Annj1Ki/CZBOcbHztCIUkp+VricwkIgrvG9tbcK3rINQh
iITY3Jquswss11EZjUmDFqPVjNa8nYky/IvbMUclx0k78AGtX9JjJI7Pu6kXOJN08NiL7RhqrITD
xpZcSJaBvMjiRbgrSDD9i1j6Lhrz8CjsHdRO5FXnKGYk044JXvQeYhCQHLVdDLTwmu7DZIGW2uW5
RpIago9rXRLNPXOfDL49bhI3LPybKHS7n2j1DwWO39DMYBzOLlUR+8riplZAUa0IwAIaVcVtlRuN
PjS6ukjGjakXvZC8KGRsssFBGriUuC2HykWjBbCTxqUyjZAghJRIbuPatEcv5yGz61eklYrusqMC
Sz+zIYv2EXpREW99ZdkAf6Mpb66NNVrNN68csU81cztGX5u+hzMr0BCPf2YhWn+XZS+A7CB1NssC
qwyUutInH8009vwCZFcZ0pUBEotIvdpcI7c6Zx998Fcp91blDfcdU6vxZgrsMvnB9ZmxSZYZhRpQ
b0PErJSMwAruh9gDRHAxUuMNpIUNqmk0dID8DTTIVlVuMS9PExk7OKJ4mSdUcFuy+MFzZfVsGq0d
HAb8CWi7X/fg0lOAc9OmRPeIsUyTRzbJtUZNmo0etdcBWj3xz0q0BQlCHVv4BkQVRl++ioHOp7kB
9d8VCxVpMljZyzhUFpiyuRRg1qSZ3EfMJfR0hfJZ/pIOntQvyukAxyJ3HX4jIVya3cBUQ11ng/LC
1xClUDxtOtuumOtEdUFcmKYgCRAVU+UYXw0A61CF7BsPtQY/Gx/ccujjnaqiMn8HqpWmaAxB8qbJ
JlFxzDUNc7d30dMd6jxN7+qx0d1VDCBlvLanIo0A/IY5lLRwDVxLXxbImS1UOhbDlrT0N1njjMGu
4pKLPmkwgT4UPpUzm00tv+pfwaG05O0h3A5GMFMzd6BJlRaXdOIUUrnKYbj5X0EcQ7aswG7C3NoS
QZns/qj1e9Wu6pH9hkKRXMwgIA0XK4Va1aw5vgswI8rAKXQdnfymprJlJG6XE2rQNG2W9GPNOe7B
b2UReDnQDr6aNv/+1//5f//3x/Tf4a/yqczmsCz+VfT5EzSdrv2ff7v//lf1n7968/N//u1p40qj
HU6jK/g4QFj48x/fXuIi5G8W/9WEU5XgyelsAnuOrQ/xpKFTNuQb1fcRdfz51z9dDoEf39aO7UrX
t4XcX87SrnQQZAUrOeIzHCJsDO6k6TdxMUYvp5fy3jyZw63p2L7xfMdzpNlfqkVOQYxVtApZJ9Nl
NcOsat2OfGJK4fTrPrs/vZ5/ZD2jVkqUdoV29frnf71Jv2kTWFnMo+I+au+cPAK4E4UVeJ4SJHyP
DrYfgbQdoAk/QyuVT6eXP/a4THG07/E5HV+J/eUTt6Z9UEmB4EmEHFFkjfHjQHVwT9s5uwcIN/84
veDbneMYm0+JABWraVvvLxiWCAKRyyOVOlT1ZUlsu3VSP95Jkyz/eJMa13OF8rVWDlt1ffa/Xq2u
4owOWFIS8NroOS+xyyD38K6bSFmfTj/Vuiv2z4PRUhjHFkZIzafcXwr2i1tha1YjSAJEjBve15Cz
IprH/Y+u1ihcDEUQhRukz1X1FRQQYOvTv+DNh/RsJIyYhBieV0r/4Ih4qqQvBiViWzlrr05HSLhu
O0rwGlGtbI6v8w4cw5lF33zMdVHf9YSRjuv65mD39EPAEARpU0ZvtfDu/DlFWiwJDUJNoHlD7+6f
P6PjKpbUvs2SB3un6rwBRiUS/RlzZGxn7MRAOyrzfCUBUgq2Lv4ZJbiH08u++bg8JYBax5eubYz0
Dj9uP2oE4Fk2pRH/KGlx8WXprsPUt+/yQfq/oUqH95buk+//fGWPdQWv2Jcc0oNt5brhLCXjjIj0
FYdXH8bX3NFaW4Ixfc7hNd30dUoTeOwiV//T48Nj/734wduWeqZRUAzkC82AjkWfglFO+sJl8pRF
wfb0k67/sr0DxGKAzIXH3SJtkIb7Txp542LVI6Z0Kh3lFUUd4rYGxqEOOtx93IoK0B30+L9Y1TjG
taX4c3IPvmw5R2NJSy7e5uOA2POKBo7yhM7VMHsPU+T+kAvSkKefVBw7NEa5jla28hU36f6jUhZX
Y+I49AsLeevAtNsuE7OSCtrIBnoyg13acXedtPSTb+nxXtFNo3/jMvOyDCxgcrLnfsWAdgajz9M/
7lgUMURKI7hOcQ84eCEoyaKv0MRIJzcNgj6Ok80PM0SJe9l3aMjFA7Iwp1dUbz+8RO5GeD5sWUEA
238bRTihXdB1ORpFLYpBtcrfgZZkWHB6mSMvnfYFuQq5PzWQd7C/Ajg2UAd7FBXjHF8Y0QSMKSMJ
ZjpYfv7jpXiD0vd4GK3E4fftVeVk3UBh3LSr+rSex/4WeG2FdEFyLgAfeXsMLR3WsXG/IOzvv71K
Rg2CfqwVJp19T8mtrwfC9JljcuTludqT0pUem4I0dX8VP2olfAPD4RQ6RzdpxWq6WXer62I+E+Lf
xgHw/EIDWFGS7+TY+0sNopwmBGy4uhAg4NocJ9q1gMwWVNg3oi7wv9nE7QgVdmsNVGxnYt7B8kYi
WCQJ8oprnKBgDpb3oB0VRc7wRYpAfbXTMLhuhh6wmDTzF5lM8jn1If6c2ZxvTx0P7XIMFAfARWph
/6Fjx+5Jb0NUYAnzw41TOsX01V5vedAvs+VI6LUyPRf8jq3KuwaDzI2qqXX3Vx1FGKaU5xECTo6s
H3AzLKMviIkv4busj/PkqhlKLd+dPhxvN6zj0XuA3mW07745HEvoMguFsbXNBwZwG3oK440AZZue
eaVH1jG2WXNMABiM9Q8CGRaQwnfaATefbsk/gsXoL6k4yzPJ+9uD4RiHqsSsWRCf7+DDZVVl1XAf
uD9QZ0Ez2AoAqgbIdtBjPrMzD5b6szOFFiQiCCHbwjmIkxkFmVV3UP+Dxm1uwtTt7n2N/WuMkenz
6W90sDH+cwiUI23KPP7rHRyCRYLAKUCIIVrfzFeOmuQ2DhB2t4K+f0Qbz9/9b9aD6sbLlOux39+I
uKZLQSMG8gXUD7A6HiNd4sAyIHVfMjKKIRWfXvHYy5TI1q4V1zoKXN/AX5VBTLvLx7MAO/I0T++K
ED2nWQ/VTTjr6kzsFOvb+iuz+c/b/GutgzTK6qXJu/XDQYAXv9iyJaBzSvhqcO2dCznwqg2ndDvB
WFtHULK4SWE4nHnFYn2Hb36FZztcf5x1bR98U47yGGUOhsUudjsXTtD9Lp0MrmyF2BDNnB8NZOLf
gY0rQREK+zppkTktaeaf2cXi4Fz+520YhpMoHVJ1Hoa6ER6FFBHAY4NXhRcFlxNqkxdUbxO1WXun
J+gFQmwRWsBou/ex/Qb4PZkJz4louBOmffnnO4EDJRzlEQQ5XPs7YYAyAiWowFczBwtTDkl158M2
/WTzl7+eXurYsWLEznNzmZLhHpzgYa5dxhAI4yirNV+ydkKtp1PaYY6FMjjTf8vxg8vTax67z7hJ
yTMdlpb2weMlIppDWHolhNKUWV8nMlyTW3sCxVSmZdMBe1Y13fi8BRLxz5fmVuOVauFTJh7sOOVk
vIYBIFLQu5aCIdH33xBlXVxkgiofdRMSKOS4bB14ZzbZsYfWtsOd7OCTS/6+/02jtPAqEmwgUI3o
fyQkCx+YIThXuFDAgVDlTx9czKd//LTSZwcRwSTpy5/z91dEyT07Ky0NAGjC/zi5a+wsyPFTR3J7
g49BgbcE3sDjUuAF+L9Y2NFCkXDSGDu8xVVN01JJFiZpkLeLM32WTfnigc/c+QYpbBKZq9MrHoto
LKY8x9YUxFT++++3kJnlzfRVIOGVPnYbQYjZBYI0CLLNdSGeFkhpvyPGeQL0aJqoDYlen18BdqMZ
evq3vA3kSvtScUcZvjcApoOfEkxThogOQlL26Dxy1YtPPYCLi0h704fTSx05vg5qlJxcOkq2d3h8
XTUhGuBGRAqBCsFFihBYu8lI5zrmZUr8KvKGAH56zSPR0nHYUZp+v3C8w+NrtbkFWSmnrZ/3sIzS
1O/Lq0g7SEmdXuigxUFYVrbrUhZxJ3p8joPD2sQDZ3hOCgzUSnkPafYpDBgSKpoPEPqT4KufVS76
oPgxnF747ROyMEkvKCM6vMY4+x9QotditzOz0qy3k/cR0MqdhWDe99OrHNmyhD+SCI8PRxZ1GOZT
9KbjsF01PNGrvcrA6j1LUyNEnyAoMWRtdaXjwbquOlpIgIwKfK7OtiOPPKqgvPDXB7Zxp1n//K8Q
gXJ0n1URvyHDRgpVc1dEJI5p0Dlnds2fKn3/sifkAz41HvAxRx1uVcNoP2x8xsHCG9tt01vWZWUF
CAwXZmJQg802QJZVmTrd1hU4VVDmcqMn37nJ1JBeRrpKLgNmGoAA1UfDjOeJ0QcYkhGBTF+4yW0P
AzwsSr1DNSFHomLKtl6PO46l9SN4jzuYBa91p95bFXgo7JnQUcBlEHTJ76FIwMho6KhFaoFOSYfV
XOZjHnvYcloApNJCAPFCkG2Jw+G2WsMMOHCmdFP6Pemr90k5fhca9ydQJEi+YKDpIPGXTc7rMEVQ
hj10FLun2Ml/tZl/mRYp3MVabqSL/mec2M991DylrfuJqRoVuvPP8wlePYHRMR7bzPYOKoKZIi/w
I+AiIigQa62nuN7hpTBhLZiG0fvT2/ptSFLkLDZBX9JUpwTZ31F5N6Hqn3HFVna8+hx19kPl2MkV
7tbFHQY5w83p9Y5EW0KRIhaZPx3Yg8M6K/RT0gH6ti3mYqcr271gpgcqAxDQmUvm+FL05mjYCK3c
g0erHAMAx/gU4kOH1cSMnx7KitNz1EPPOP1U4kjwI1Wgh8K9bZMlHRxMYMEM+RyOC5D37i5KEK53
8Ei8zFaHIj9OpyvI3UjJLPNnHUEt8Bu/u3LXxNR2IVQsXqO2k4MhIJ4R3u2o5t9xFKIU7VfemZzq
SAiRzDS4DvA0oEN38AGW0Qba5HLd2U073Kgy7+GLeMmZbfWn53YYPwzls8u7cIzU6777K1J1odfC
dSRrBNs8Y2ZakgY88DcjmLz0zNIvGquuBiwkdNtcpdUCgWnwpnaAgxtj4V0lDJWwz/PsM2H82H6n
onfXy5Awflhu+wstihp4wkXrmWkDFijY+YiEYuFEF2PoVfRwemcce90QOCgONBO6N1PO3g/ixGNK
Dv0GvvtmKPIYFC3Qq357eqEju50Zle8xwFmrg8Pi3odkAugTto2osefBHPuDBYp3OybavTy90pFX
SNVFB4Epqr+WvvufdphCbVugueDODs0vqykRYG/BqRVDYMN9qMMPp9c78grNumWJT8an+Fn//K+t
5PcJSJWO9dhIc7uNsgQ6sJy7vj0Tm8Ta6jzYtPRiGH451HNGH1aWiZ9B/qpsNu2wxOkGHBKtdOT6
u50Cc7KLHJm/m8ZSb3WURNdpP/3Rcq0/LEPRXVWla0Hlj9GyCBa4CknoZC+pn/dwE6mPLwhUzlNW
Vvl85q5eE9Q3v9qIdR7ArFKpg/cjM6QvlnqElpyg348cevE+Aa+5rXPpP0L4Ablq2fJc++PYqjT9
2NqCzBKIx/5XIcH10FNHCiOaQf4hiTV/bjv1uZ2QT6lkgrs9sOhPbU52b1X5y3p1ASmffPoViImA
0EKpBkjINnDMdLsmj3gL+cOOQm/a9aY0l6WL+k/oZgwfezyFaxrFW13rr9AOgFSDKEWyFM3DPhk/
iyGOULMLb9Uk3BVX4V0UDjKfmV3hPpIJXGwisXHt6C61eqTwnV+VH2CQaB76xv9dm9Te9oA17iqZ
mztsVD5XQ7pSc2uUk1FaCO3Z3Uy2zB8K0O1XrUpv/Rk5S2k34cZeXLGpWzBUp3f9kQhKIs1nJaf9
U5cdtLTqJq5bC5NeysFhni/QBf+OPhS+HU2PCmDIX3EV/TVgmRdeME8f0DgFsoF50yYUS33mDB6J
LtSG9LTXAQveYwdFUtXNxswe1PdyHoObaOTsQN1Lqo9D66IWc/rR3wYYGqHAZ6Tj+YSXw0pi6cbM
KTVPPqZYRGxtv19QlsAjFQXRLAbzZCp3MdvTix5pb7lk9npN7hlTqMMyImypbToiKDdDRKBmFITE
GFnM9Vpe3aChFl/jGQkjSzgd8KSILbdIGUWbHkGoMz/m7eumDgVpT31MO1/9CVR/hTxEH/Fs0GAA
hxqlb6CvAAjhmV6mcNLORPO3S1Gx0VBfW+kgVg4T/Uo1bRNVEBl67XVoddQRQsQC6e0EfQLPO9O7
f5snsZpH5kHHW3gU3PtRo/GZhPQID0CFa6Hs1DUyQ3MORDshoUfNf+4vc77BY9OjFXP6A78NWGu6
Qz7Nyo7hP/tLK282yxBi95hQ6CdbYFP9doqG6CawuRDeISe9iI/16Luvp9c99oI1tzKtfZJ6eoT7
68ZW3ESmtsgAahlfZjTtUDcDc51oq7o+vdQa6fdvAh7RkeCO1lkMzff9pZx5wF8oRokgxw/oPiri
cSv8wZz5hm9XofdLECD6M2pnoLe/itXAdMlCJliljOf70ErR7wM1cmaK9/a1sQoFvTRkM0xgDj5X
C8Z+sEuqxTjAI6/Hf+G6yoFO5kGbnTltR0ItG4M81cH3icglDt6bK7PZLoOAtuoU/CyS6UfA59zR
L3rxLev9CvmeTf7gTBCCski8LiXkaq85k5i/2Z8cinXc5DEdtcHFHfwI7kzMi0S+Sv6QM0Bf86A0
gr62AvwswKO2FzDGzgUa58+/dn/P8OzrxJJtozST4P2vieEZINeG7dm6kG1R8L2arRZFzw1oBv4/
buNl/qmoPucOrl3dT0hKFxOG9laIq7FGPwTjNZB0y7zJ0kc6wxdWI1EM2A4GIYsRDHMMueFDg7DG
smBGj9Rq+BXUL7mKvelDBMizl355MqV92UyImxfpDv4AXYEMcGV14yCriAIFQvGoJ9bg28Ql1Hg7
voaisMm9d52YECOKscdw7w1W7KF/byHM7UN3crdFBL7Gw20OKvVqnoCkG2qDZuXIoO7ZYHlQeag8
TshfBya7H/ukvs2j6YtFGRfiR+7fZHGzYvjIR76GjDyaYMJSFBZD737CAmXsLnV0Te1KOSn+jJbv
Uyhp4tH0iL8EarvAkMGOfVOil4F4s5o/BAYngdcICjr35+x+hF+AxsyrGuD/4vCUA7L/kGFKCsyr
ki99D9Jc345YJI+1c1Evj3ivwBC40OJdil1HCWltesX1oIwahIMAT+OapcHVRBCPTfBjwTTX8X7j
Orc473BhWjB3jUgeUjQTyGOW6ofL0DTtvqU93d6dj5p4ngJnxQm9s/ExLz51fn2rfMRn0vSRLvGF
QIRrSR8G7OD6/LKA6QHCVOkdLTGYCrcpFrX+l9Y1F3xatG0QU8SJ1uoRPZHX0uEYW1cqu0x7AaHy
vsbIHnmM4F0UtO+m7GpEPiBtHlaDwYSrF6B3Gb4iL4qLklgeR/v9WN/B3Lf97yXSYOkVKoQImfS3
Ed4G3XAHBjnEdQ9BZVG+TAq9puEpGK5Cv9tBTcMR4Ekh6l1GSMpZX+SCZ+dH2aAHl76Px2/YA+EY
gXSDQGBp/BUur2V3L0Hkgn6ld9DdeukLVi5u9izTywGf9Iqct0Wpsa2/TqQLTfK9YTJWd1hOxDGe
CzcDWjkY+QDwXirkd32oegty3Sua+V2lbnSWbiKIoCgdk9R4CEihIdN9dft3CNfn6IHEEAen+cvi
/yoH8vn3GdDeNC1u0GkRwaPJvrrIA1cF5niweV3Xei2KEu0ekLwoI7vpdItQ43WFAGXnXQQJlit9
cll5t4P/HMGZx1MB4hvSDLMCCI+rX9ZfIw26g4+5a3p7m9Ee7rynFOeyITcPQHX5I9LhQl0mA1/J
2/nBoyy3YOchiKLx+l0G0xM86p1ormm/pVDAPHTBTt9vb7MHYhWdIwGEjgnkYfsTxkQ45oJY5YRh
ddP4U3Ktuwm1yqxovsHchqrSJAMi9g4eGKeXFmtf5E2cZBi1YpUJl4eZy+QmYYvdHfX15N6rKAMO
j8e5ah9K5eCZqrt058F0/GkCN7yP2hYdfLxCF9CvF0OKZ/jpn7PesQe/RnjOihrgzqLgP0gqbJh0
OsA070L1iPtHvRrfL4njPU0T/tUt8L4zb/7Inc/kj0E3nTSgdYdJjImDdlpKVOOQKITtFs2Tf4/G
p39u7nbk1idDYwq1Jmlrp33/NpLO2DdQLFbKXobK3dQlzyIwCVIiQXLmkd7ct+T5AgQMuQUoNeiS
+0sxC1JusyzIq+fifomgb6JTUy3bKUYfBiuj4h6+dnemtDmWaki6JkKBtmIzHcIxndKTqGvYmKTg
U+0b+RyNcC1E693p1U11qhGTXL4vdR3s3BIVQq6QGi2P07vn2KXPr2AOZdPCoc1/8OyL2+RjEfLs
ZTOHt3FfLzeTLjAKmxrsmIHpEuna9sqv0wa/L4UtnR2kL4ICCuKIH3LfeWr1TkMnYBkIb/WM9LuH
wdQ//0aAfCQ/cR0903Ta/0ZYlHnMuFEMLCgIkfadJvvLSCfk1TYT2q5wKrFEy5soss98pyP7nUMF
npQP5RBy1vP3VwHm0qPGnx5m5mSi4loEDdy9JgzPNJyOxDPjrahnZNboofgHnwESqd9jLV3zTrPu
Ncoi+TC4ogWxiigVdr7jJSLA0SVuj+fgYudWXs/hX8+H4LWTeCErOyshtMmn6F0d4HEEfdK5TiIc
BaGd6eugxQ/99N47cuzQ6PS1C1thrXAP8noahzT0Ooc0oxXmfVEt6imfptUcKJzuat3SzgAa7O5O
r/q2s6fXcQOjZuHDOjmM3slSeXBqQqCUbv4Kb/0B25hPPWiKbYNIs2vpLzTQ9LZS6vH0wutG2Q/U
IFWYCjBfhhHCdH//RVdyST0vxrhqDXdfOyfsr8HGksyLxUkK5HtW6dHTSx7pZDBfpjwTFNmseAhN
ou9W2lFP/lF5lUaLG80x58LKA/tJBXn94jai+15WIkELIsCyAkXMIsVYBhF83Jr9xD/ze97EdODu
gM64NOkXwNk4eAXQudnFzoyNa0ydzSRRbcFIql0STt2ZePHmbVORKo4smhfETvqS+2+7t+PW7rTf
ANtwFrSzlE0XKZkbjFQStyCWTksUnSmH325og6m9w6UFAY5L/2BD9yg5xuQrNelgR3JWTzZxE2nV
OeyubIR0220ydVgTnv7Ibw/w/qoHF6Xp/ciKa/w5uiWw78yqxhU074yFOB4Tqv5xantcnhydnTlI
Ry4ws7ak4Ig4tgd642B+hKqWlZS6qy+yFGSnE6Pa7Is6ukWYG2MryHK70c3ir04+zBvQ1Aa+isKf
fdLtthy74szPOfbyiaCSewxEhe8evIYGvVf6pDa/BpmUrR3U2a6rbYC9EOKA2n4Ie68+c3m+uRpo
DgJaoE6HgmT47Pt7TPchNP4GLfgGKl+46zMveemzYsiuTn/h4+sAwGQzg6s4HNRxSLWgD43mPGmn
eEZ4wsJcF9m6+syI6i2ygSdCbBqqGjBXmlQHOziEoGi8EcHuxA7ay3YuG5zLhvRH6TnJXeohDti7
MRKS84yxnodW6lggiHf6ad8GrfVHgHsiF3NWCsfBjesnKwhW8Vpr0Y4oKDkjDNQCCdZlUtc5PXCE
Mwe1oRmCW8Cy2rB4AwOXEeDnmdz6+PvgWlYr9suG9bX/hUm4ZWvA4kCJ8RysQxcLD2vI02EXObty
QL4JxW68gTBav2YSpz7mE+Xomffxpt5YoyXVhkvaI9hnBx+lrvp+CYDMXwSB/OjWU3LfVrJ9ae76
ah5vEFlywHhudCqbHfJSAlE8kJZpNOeYlp0dwR17JWBBVr4JqCWQ7QfDCF691erKQ0gYDVm1Mc74
khbDq0qWCGauZ57CamYkAXEie+ZZkC0VE4oZ16dfyptbfH0n/5+zM9ttXMnS9as06p51SAZH4HRf
iJIsyXPa6RxuiBycnILzzKc/H72rui1akM7uKqCQBTszyGDEihVr/QM7glYXhTIm5vjDjPSHsU1h
t1eVFVyVlMWUF7C3TFKFQs9d0LjjqnQM5QLq8tSwczESUpHF0lw22BDyyOLGxJ6h1p6DriyvCTlY
tfAftN4zhLodBGD1EO1aeu7FhQi35Po4NCNmYqUzJ6JQuJa5up860xjlqO/1aRWjwWeZxS0+VgiD
Gkl+05tCAROJUxx6HsMtUujqJ2Osi/vWQhA3QfyBbJIdpKPtcouCSPbp/Cc5PnGJGYii8UXmdroN
LnXJdcWsaQhJF2fdFjP+EYhIUPTJ1Kldl/RGbmNf9vmFGTkOjG9DauxMgL8G9FpdXcR8bG5Qk7Lw
rmnVpDI35VgUv2po4MOFI/bUOAZgKwHQlgBozz9/lyO7VliZ6KJR59GAAyWNqj276J5cWNNzMPmf
BPHtbahlEN9ZWSywJe0TPrzq50IMKAk4cfQTHGBbvEouOfJJD/HjeT3/vU4MR78KpNz8vXR3ma3k
RqGWeVCyTwpW0tXoxKV6sPQR4xaTDdv89Xb/54jlXb+xvn/lxVhFmAUu/u9/3Rev2VNTvb42tz+K
/zv/1f/+1eO/+F+30a8qr/M/zfK3jv4S//6/xl//aH4c/Z9NRh9ufGxfq/HTa93K5t989Pk3/39/
+B+vb//K81i8/uc/fuVthsbYp9cAYYx//OtHM4HdYCf8N919/uf/9bO7Hyl/zUOOgi/z17/0719/
/VE3//kPxbL+yZlOJwjmHlwFiln/+I/+9e1HXIz+aXAZZK+zseC2MEgGhjrkr2n2P/mJcGd0AhCF
ubmDbcjbj0zrn/yuS4AG50mRRrX+8e8Xf/hrrf31TU4T8xn+3YokvoGshwNMPwADJXD+8xJ6t+7t
ONDNsrcpCI6h9SVs/cJZZYmaYa0HVCtdR6GJ+x5Xxk2TYcZ0YdcdL1DCOwPzMuTRNpdv+kzHoxtD
bMYSqbO9D/lmn/ihvinRA3jSwtq+dMbO58X/7L15LLY3mSwJLUz9D29am60wi6lp92mfh+adj6Dy
w0SiiYizb1mpp45W/JzTB2sPsZ+b404NSgS9CjVNqu275fGvj/BeDYGv9/5RWA1kG1RkBAhW+uti
kVaP+oSBaIstpqKnRFCj6NAupPuBEk14ZSkhWu8J/Jnzgy6TeUYlYtP2mYFDfGl7MWphoPuHwoO1
txxc2Td4bIABNKFErzLUfur7wLS7G5Ce6l2tVe3OLMv62c0SKudxld/2aulfSr4WZy1PZNJcJLUm
vybKW/N5827xBYUoWjXLtX0X12KrUxOBHo307dBl9afenfktZWhfJagSbmoseNbnZ+TjZwALyfsA
QX27P88/fzc8VR8YUkUp9mpYyB0E3HgjMHZZ1X3UfK+Q6ruOcPq48O0XS/7tnWeAtiUM0hriwvGg
zoTQpV0NYj+pIrtVAt/9bIzIwCOsJL6ef795+t6t+L+GmlUaZkyaxVjHQ1VyiuoOnNjequzhkV8z
vczFmloOkbKP4ji9sMWOz1DOTD6nLah+gIucCUyLM3SCkaxL1vW+pILItbxFTW0d675yCex5at0w
gWRIdPZJURcrGTcKq47KQN0rKf0BQ9bjI6am1soYDfeRale6kZkwPdsS1c6M7eYCHOrEe84NfkfF
pon7tbsYXqHKEzWcuHsTY3j0i5DBSTe5bzXKhfB4YoGSZlFNQq5kPkQW4TGLW3viGxp7Ebt6v0Ue
r8hR1YbFXeepGW8ipS3wgAHI1njnl86JV9TpShMqgInM2/N46UzY4MaW7E0+pdEhVOXL9JfeGem3
vz8M1RuXujTFQabseBg9KBszqCqxT7it0lv19XLcFQMogQvv83ErAG6nbsD9zhU6HNbjgbgHNxZc
OWtvVGaTe/g0dQDaGdT1AJC7EFFQd7wENTg1KLpLIGcoa8/I2ONBwTg6b9Ce/WDq5bWUXfUsQ8fw
Z3nc5JPSN7q6Pj+fi9OcHQgvwkaeBRoTWI1lvcaYaO9j32vt3UZU29RSqpuhSOO1lhoYE/lTcBuh
XU5Pv7zIy/849BuQgbon4E3oY4vrGgrfCFuEg70vMPH+VIwZzWULRVG0s2ga4rzaUDj0kKsx7vwu
jPoLH/hjSIDrCueE1gHiLQj+Hs+10WPKHo4WC3bKp3Xg+l+nQpo/zVG5R7WBXWNXtNodfAZyn2Lp
+WlfxvQ5dzPJYCg3u3OfZ7FbemoqmtJZch9VIr5PjTKINiqeMfD12tz8dH6w5ao6Hoy8/vhNXSXK
9bFSlH2vzIbLWplu9EBJf6Ni3WGjHdr/m5djx5l0AmcuyuKUNLLaqAfVloc6MoJNGAnBPJrDLlam
Sy3f5Ud8ezWuzaS91I65fx+/mpZVbWI4QQy2IKOLDc4628hU/Am6wv7FBOPOLE3pIQht7bIU75fz
M7sMt/PwhFq+I5kid+/F+aVPmNPTOHB2mLmoO9N3raciQLbd5gwBmYIwclS0xYWC3Km1YwG0JAhq
NEOX0NoGqKeFJqw8mL7vPHKKZLixgLIYB/weLrzgGzP6fUYwvyFtQCoqRFwy78UE0zZRjQHfyJ2j
oyLlxWmP0as7OFGwKa0QUz1pO4WxgpeuOmvsr7Ct6SuYeJwwd3nXgyGIJApawQQUJw0kW9xvnL6/
cjRur2t0J/NnuxTalzoerbtZWrRem4pm9leF5ic/UBMNEQNM6+qn3+JB4Q2Jml8PVgZgWhXdAJgV
KRP8nl2kW1cUtlCTPf+Fl419JLOYAHq9EIq1GW27+MRtnErwio6/07siwqE5UfTXFEVBTMPQlsxW
IdLPHYqERnsHWjCMwfALca+K2p1w06OEh4Wa5WB8U2ROfyFBP7X8KHbNkkwgUnnI49WvVradityV
h9jpi02Aq8Q9QvPSKx1zxAtM5X7QDc2Fhsay2PfXjMBz41JA9QOYwfGoyAjT3e38fu/ikwyivMRo
OLSNYliJFOm+PfrLVbWN0cSeAJI0+OrN4qifTLdy7Ault5MTMPdI5wqJw/8cP0ra+2ZS0gPdJ6Zo
xS5H9PpVhR0bXkVqAhJK7ZXO/jqVea7/vLAuTg49c5VoJZl0lRan10BXugld4e9bveo2s+Nm/HUM
sCFDgBgadFpg2Gfj+5gEirwyFOADpjUYWHs3MPHbGkl5XFHXhYqxEPrZvZciiXopV5o353Lz0tXk
mKNgMMNSjqfHrx3ERbUwwDfDcPttJ3qk6mUfPOlDk7qbspC1sUWCM7kaU1/8HgcZT9A2YN9iSSqD
P3WkT99aGA7yEDVO971AUK3fARLEU3fEOuQxHaYA9cHe8btNSZ8Wt9EiehmJhvlWFLrfrwbXh9gk
S8f3eVnX/dmEfn5f6B1apXmECARAV+Ret2phj39Ut9QG2NzqgMdqpU09xL+qNL2yQrsWQULFebIR
8/mRt/H03CmiACKWc+G7kBmcCrBUc2de90z9/cBgyewyz6oqOFgo564cLX4p07D9oqTBJcbvyegy
i6kRYyghusu9NJYIuiO84u9xFSmaq7iJkZqP9XSUK1oy1HMN2jrtDc+IX7mpZel8oFl66amlQxex
DjrxxdXRxV1hSVc72wuL/OQC4lh16WdRa3nTWnh33/WVslR9nCAPRgAEgdJO79ePg0Xz+KZBdqoH
guNPL0puwc9gK6rFdyMz8MAY9DpGGEXD1f0C7vdELkOtnbuNSvLHfW6x7exezzQ7x4MMOdfqK5UA
PPXcEv9YV8eWUGRR+3h+Dk4sBpo8szwbG9390DPGYUiYfjZyADpGbN9Uk5G4OPzSsfYitUTm+28P
x/WG1ulbUozo0fGWhSQk9Nrltu12+bRxO9l6tjTrz6yRSwinZU+NQE6tEC7T3KblVrxMJIpRipga
TXZAkSs7mLJH0BMtIvVK1r7y24kigIwhRiezxZtvfjf8xkQLT7bzVQAeo9Xuzr/7iZPFpsoFwosC
F4+07M/nBgh1F3OLQ9WhOosZWYpIJbinsuut3RhVWBvKCv8ud/aU7JRwow+ueuF7f1xgFCQobgJ+
IqFEkO/4A1gyQMG4EAEfwFSvWjEhFdPg+CHWTm+ihNr7g3IB2n1qyFlBgRU0dzmX6jRK1VG9bTob
8TtpbWtq2M+2iQ2mFpjhRrXt8kI14uOSntVMtVl96q11vDg1KYFMTqpmAwUlO7dv4FDZ4apD3B79
t4SqwoVw+jFHp0z8Rq2gET/TSo9n1OyRzvVrG/qV3W/wsTrYkepeQ7S0rrEpLMa9QyKDsnNxkaXO
P3x8/DEu9xAQH1CmEUs7Hnii1e/S9w8PjT7F2ioufJtTGH/fxC/D3dj4yqW27MekYB5RoNRE0RiF
zMWrxvmALFQ20IDVbfwkRViN+irVuofBMAHFjmRD3cYe8ty/MMcfSrXsZTg6AJiAnlIjXvbHZ/3p
aSQf2xORZxNbN32Q5lCsy9HnSMV4RLkHOTjdN6m0QbWjKb1OIFV/hteWPQSOHl1MnD+eHe+faG46
HNVKMT9hfnzF2c9WSV5Ja8jr6TyunFDdCC7YXJKK9KrpTOQeNYwR3WlytrNq8PP5qDKv5g+r4L9n
5sOG5nCry1Lp7T3S6PKpxkKsXgsYVOLq749D4QtIFdEL/b/FrlLdEYMUWOuYHXbWb/S4Ufvp0Vvf
nB/m1G6iwU5tiDjJtXcxDJoAoTUi4L3PxTB+bfBbfoDJA1sy82OvLKfq1lSw6ahjK/vq52p6Ie89
EavsGT42405YbUvlm0lNUr1t++ig9frUbxw1zj6bEDB/t+HQ3Uz4oFkXTsRTe4pG5JyEcCR84OmP
yWhPBM3koGgYRSBj3q8riRP5kIUDyjBYfBnReKk4dOpsRIeVgMwrvv33ePVieeCbDWSJPSoljVfh
Z7K2tKTypgQqp4uVzJ6rYrFtfBf6hIPCEiwF7EHhs+7Pf+9lg38+pXkMqhtz0J6RgsdP4vS5cNFo
mfY5vnWCitznWtW7bcU39xEOn4qXoOgRxkBrb62a/WNufa5EWl3heYFzSFbFXpIL8+X8U504QugL
sQyB21O/X/b1B6NsRGwkySE0prT0EOX9Q6Vi/KLQDvl6fqgPK05Q3qFwA7Kc1iXty8X7ByIuxqiX
BzT/zLsgnPKboZklGw2k779ZSLfFF4LpyRGZ77f+JjTTRQ7mOr2BKr5W7wPsmvbcTEyMOhvECkYq
qZtB9dULCcCHEEUahiYkwFfkBOEgLgY0zTqsaiPL9niBjfk6dVOSjrwrx0vB48Nnmwd6OyCQAacQ
OL/5u3weSU0grIXS700zmp6zqSi2g2lXD0rT6n+3SsVQDELCTN+F8u5iKA3ajU3EdfdZmzibKC9x
aJ2q7Ce5m30hnznxveiH0/VAFXtm5i+mz4fSzplYBwcS6+kGkImyncWxt1SJxMoyZ6rN+SX5ISTx
bpZB3Y/X4ph/k/t4N4195GAlUWXykLRSCbwEQ+ESElRF3C0UhfO1hc9+P02NfpFnsuhJk6m/Ic6R
kkPzAMzyIhrkgdkobPX0kBZ6uU3Tsl/TErX+UKvBRBiVaFhBBQaujZt5BUIS2wgKyPb8689jHJ2o
PAPtT4o/VNDZk4tnkH5Vj1aWRAe/RcOzABO+j8Mk3OpdMDvwNTqG31J8bqSi7M6P/EY3Xg4NtIvC
MhdAgDGL0y9zyyED26rtq2HSMc+bageaW1xnJS5g3HMmlB+K/oumZN2EmXysfFN6aW/DMGzVlVY4
PWWxEbuxaHLHXdBLXC51jGSTlQZ04QXpeKDXEyx59L2EbB+Keuq+1jmB2cOvI92Jxp2ue0ctv2jq
YPi3Qer39SHSsD3LtLR9cNrRnzAOjRFtCWI69h5iMiFeofiHwdzS2k+OotfkBX4POUc20nmObBt3
bK1MoEhUeq8fIjOvaUXk+rN0p/xqUEN/OJAXoTJfKt3k3jWJaLrD5LZdsw59jkyqbHqCd+QgQFcV
targGGz3sdyWmRV8lVEPkyN17ar0DC7I9K8o3L04dqzUO1zdqNpUXZJjzmJ1mWeLQFG9rMqCT7XZ
D9LT67TGYRq34Fea/Eit4Yc+/q4qAxHSqOjgartQccPVaNRMuZ2hRmRXSfNCsCbR0saxEl40Vu0d
fvfRb71PLewOhrb7TX5Y7BozGW+VjNvYqkY/u9qJ3pZPhHfU64cKGNvKQXWluKKv6d5YU9jf66Br
hwsL+uPFc8bMzEQXjY3Fqpo3/LsNXWkp+o8NV5RG5m37GYJAeatMel17ee9ECEAheNWs8rK0wU8i
GvSjyDR02hRNEqjPL/GPmfzxsyxrmhgzqoTUbNw3Zobn4rzNixRef5In9naS1U+NOPMdJxY8TvM+
uHLrzFlXo21eS1P0f/9kQmwBTv5fZcTlOW81SLa1YNUPskrEc1G0tbJq8PM11uff+kRImYl73HNp
iiGGswgptYzzVJs0tCPmbMALbaf/M2g1txI3jMr7bvLNL0Gc2dbaSPHLvHDgnxodt04Y22ikcH7M
x+a7z5/rOieFZWC2zXJcp+CsoAy3OBhJtKBFb2Gj48uK67IyXmqwUKv/GE1RsOTKRqmRPuySaKaH
pV0YMhJ7d3I64w82jKGOoBgvuyIMGq9xo+GPGhQDlvACjHXjhaLBDCwxsKb1sq4cyl049uYf9CjR
o8HGFZDp5CfsRl+IYi9jpE0RhItuIzvVe8+FtdttdGO075Er8TH+mPD/9BTLxlhd4m+nez52ka9l
3PuvKs59v6IeS9T16CfKF0XLZOWJRjFvU5MWW6W0tfRsJYjmjDTNDmlrKPpKamk1bAqmXABc7K17
OoLKZ7cI1Qd8AwtzqyZNH23DRKQwfTqjTj3fV6ev3SQiDM6kiZn9eEixqU+a/F7DQW8blIRXmY2b
FF5Z9nXAyVLfVa6GcUrf1vDyG9e4zYpmeJzQK37FILv+kSb49YDFc+VvvdZcuQsVAFpbX7XTzxay
ISbkudD4jaAyoGX0h6m4genuo02fKepLlTqVsRqsJvhic+AZYJZdEVyBgi7Rk1XrscWiycdWqVYS
BVdLt+c75VNnt08Z4g3qnen0XAeprDYYYBWl/S0bhkH5irgT4HHDymeJXkzBrgrpIOGWKKsqqrjm
zCGQH1OvQ7LXbp5FoUG5R+ldE1hWV+lTFakRyjYuxkk3pRwbdE/w6qNhLhN0soxKRwA4Iq/Fpzqt
5aZw8u5KavUYXisWzjZrDY2mwJPWWPs4zY5Q0ENHdnKDK2bQbiNt4BhPpe6r27a3EYFGx3C6rhEP
/mEZrfbYtpH40osp6C6Evrde2uJ0B1hIXkpuA1VnCd3VnCgJzQH0CrQnhK4TA9+5q8JwejxG8wrz
LBVXYe62hdPVL5FT/RraMXG9Et8lGMzhrORHWdiEdWFPKqp8UQZw1o8b+Tii1m1yJapm3yVMDZ9k
nyWf0ARK058o7SnjvWbIChKB1lF0xHwwVjw3wSgCGQGyqoOL4N23isbXjVa7MrhK8yKB2l6mcp0Z
w0xx1JXoa1BIjMTPR8YTya2JacXcgIWMCoDpODZZ1Pwr9qaztyKjvgmbLNtFQ/PoxomzcjE8u3Dd
PDkcQ3ESkmvCfj0eTmp6iGGT6uwHpR2wgW7THfxCZRWhPuHpUaFeqJqcin6IeFAespCz+YDZd7S0
rHV24j6mX+nJyUSkCGDbbkhq9+X8TJ4cCmA4iE44JICxjl8NCUqZAYJXsC3t4yeSPnT2tEIhqsi/
K1EEAJdtTYkGZTdApEuvET+AT+jQOT7ggBytfRXdXGp/8JYVDeZ3NArUgc6/3OK7gXUHEEvtERMF
zi9KBccv53ZhTlyU0cE1gbVpaPg9uSlmEOaAW+tIc3ZzfrzFkcl4vCKDqaDFAdQ58/O8OzJ1Pxkn
WnHhAVPViJ5hpe+62Ki3gbTs2amR1Bw1nX1hp5fw/W9kzHdRYh56Piep5NH7hsK4yBUmux8HcPcR
uHRHBN5Q2PpzaY828TNz/corEhPND5nq1mdI64mF7EftPoFhD8jwhYnahtRLbFoHymjBFVSjvt61
NCFhlRcDDtgWjlz5lRVM+otMQu06G5XiR4XKnMuGcyZjpUemE23asmwf3aFHgzNMdJhJeULbRo5m
RUTH4hhJEtt98RtNcDcMR+3FLvzRBnlj975XJgNsU9FqubY7/2EWq/xtdtBfgitFH9aki3T8YYSv
oshd2OFBlE74a4gatd4UQ4F+skB/9fn8YMvi1F+jAUThD/PGWuZtyDUlmMaO8uCYeJmqRdluW8Df
W8QNHiT2zqugd2usPOJyrU+5u5ow4PlR2W0DPkCpVwDcsiujrqcVEI9LhixzqFquk1lyE9AmVSMg
rcczkaOoYWsNNaq2KdtfftsjI8rN4kKGfGq+jdkaDqIL1MclZA8DRtCVYejsMr2KNllWafezbd0e
KHiyPT/bi9Lv22SDepw/K8cB+pTHL1TIoLbpetm7ojej567No7sQ7uxDlfoFMz1WAbpDEZS0yc5f
zG7CSOn8A3wMMvTFDPrAYNC5+i9v3xo3UXB4hrOTUlc4MZVhFalOd2B/1Z6TCP1/M97MVJ4/H5pH
i9LfLDcRRR2OMy54gZ1SutFVZjX6Vst0fdtDiPl5/v1OTTC4lrn9R3oklnW4FIZYCpQ7PSTIZV7R
+EZ1laV/q+E2KhTnYRR42+bl2qn/nB/41FJlx1JSIqujvrE4mmZVkTrUajR4EFKQc5rPDR8BPVlf
qMq9gSqXm4IOFWETmh5EksWUmrIxi6rw5aFFME+uudASvjWjGPF3xDPqyahzrfRGwx8/dyHIr1Vp
Biih0v93/U+yrftnBevzG+JKF+2zxKqcfYnM8p8oUKwOnZgaiRPNjJxthbHxrM4lxCww6UOr7ylE
rLB1lb/DxpAvyOjFd0ktq1/0KoDHxIPROCsf51BQI3YYXPi2yzv+2+4hsSGt1KmwfgD0RiGQlirP
kwMKMRGoHdJeNUFkrk79ch83lDAmQ9Sk9EWP+tsUEbpE++v8dz5xajrvn2FxdJWW1sakV8VuHOd6
HeESLazUjsJxK9Qo99dx1ZW3cRW6kgIU1LkLF90TC3zGTVNCnOvAH2S7Nb3UqFw46QFQCUAOEy/d
IOOWFYfuJy7Gxqboy8AbM9t+AsZ0Ud1k0RKcPwHrm5wBTzLSyyXVv6uV2TyE/TWlZudluRFta8rr
n1kO0Rp5z2ZbG4XqOWrKfSfR6u99mhr3wkHq+Px3OBG05wyNvc5Gh+OzOCTzeJyEqrTBXjFKss7R
KW4QxmtuYhgxfy/BfXtngD3g/klZKFvOj/IuUfJFN8Ums46yWKVfZ1Sj19gEa1vH6S4d/SdWF0cQ
wBhaLXRKllEEXKhSGHCTd3GDxdKqtbAkhyVFe2Zqp6usMd3rNg2ddZ4P8fr8hC4q4jNVit4+OQDk
htlgbxFWXGxZXbXNun0TGqTVvlpxY3DDV2hZYh0VpPZwLJwLR++ySTePSvYJeEqjScYH1Y/nNmmk
FWGuO+170xbIZ9nZAPLXQc5CGxuuwppTRPtKjPFDi38FIDOtz7+3JpLE23CMuUmen4S3Fu+74Do/
D8wL1jagUSDB6uKArq2G/r7aDns6Z6bjIeAS3VWNkuUhnkqKtNeiApy4UYIuva5k2zp3M4m/RXHN
SMZHI2qaO2cIRfU0Zk4aelHaG1+LwOqzb2AHFU/tWsyDAm6//s/SKP3kIdJHzLUDvYgepOJoGZjc
YHBJx/GXXtc4W+den5httDbLOKToU8TmQ1rlOIRX5RS5a/gaJemZXzrSi2yzsxHt4VRfd32WIvHH
kRStYozjf4ftmMsrrGXCr22uQ0gAqJP+MQuBsFiCTFsqp10ry3vDHj/l+YyORaAg2SnScoGWNF2g
38ehpPqUByjm7PEcN777GbplWhqDOSxNDadop43U7r4MtJwqxGwQvG8nqSYb4Zb+M1hUs93ZesWV
283IkJ7Of7zFCqZ7RIcRkBdFSDJ5/ni8lhQn8euKDOPQ94WySnS1XrcKGBkkled4lYyb0p6+/a0x
39bv7MoLt5D8BjrL8ZhNWdKHqKZhb2qVeEEUHTn/2uEUiGKxqu1BHKaidC6s0kWUmAc1KXZyN0I5
eHZhPB60n0IM3KEr7/MWV+0tpXfHuPKbqPM9KVDWCdRSIG6tTZzJSqcbF47AReh9G54Axf2bPyKV
sBh+ooHbjf6o7jvF7w5p14ZPtaZFTwN4nAun3bKU/jYW5WQQelDPiU7Lb2oZiUHhbtrrhZPoK713
rTtDOvXnUcLd3Osizg9lbbYl4gmWucMZM/O9EGyKWJHVO/aKp8suMfZPzT/edID332isb5DQdweC
SCmE97KaqEM5zaMYC3c3SCnMFcL24tVtgpAEkAubs8F31X89v+LeCGCLEIUCPK1Z8JwU2pYGtwhF
cKtWzWkfO5NApaCB/AJxF28SeOzTrBin9FnoiaL3/6QNMl+e4ZC9rfMxij+XOE+0SBnQBVg3JsLG
njEQL5C3c3M0D0vf+SYGk9JxKgD0xLVW0iPJC5QfSODtatUoKT27JlIGdFiQAqBnZSQaPR6MOBpM
APzpICmyU9vMpwAd59ziz5pdtimsAcX3N22lU0TJLAUJ76nT5SbVQdWj8kE9eYWbrHXXN32DNiVy
Bp/xqy8R80Qt/JJk0amFNTtGgL5BDgVToMXBIxLHBkfUtnsXTSHnWoSJi5WJDQW4yRKj2aD046or
4Q7ET/RSjWQTdLWk8Yc2TPesZNqErHB3CZO+yO7m5c5FYQaOCsHTLZ22kXCsJidQ1X1P25J8Xkuh
/XW7qHC+C3X4pDTuPiq1H/T18p/nl9UyuX4bmjoQJS8kSQCsLHb1EBZjmoR2t0+hme1MCE2/UUhr
+EAAXXNMSroMhLg+muadLGJU2GfitbYKoIX5u/PPos9R890Sn41KbQM6BNdGk1RziSItZIpnlLTT
XRmXNxpIqbayPhn+rEKvUmQQQ3/NIVmvm8RFydQsnuvYv0MrYp2r7RUqTsimqvW+FXxMu1xz1cxW
WQyuICiv6sKlFavmXtRcCgtvnfsPj80pxiUQ/p/7gdmuK/SDfT3daYm+j5P2hvv3E92S3ottO1qF
jYL8diS/K1URbnAY8CK0m73SqA8yp9wmSrj2vmUeajtZW0mzm3qAf32pTrgAUytWlPwm1KadZgY7
V2a3Vmxdi8j+Obric+CLftaL37lmetMWyg0DXtP2OsSmqR76ury3MmXbp0LxRuD7K+kg9TLoDRDv
sZ0lRa2tbcmbrEh3Qao/mFWYAPmXuVcQfL28Uq4TOkLeoIs/oa8Zd4VJRLGnwFgXoXhBmwPnn9F5
wsfhEUuWR7VQsbocEvdGj4b7QqhfSCPLK6NH6ViPrWk9pfaf1E0eitaZUGUs0bEd9ZugyPaZ33zC
QmEX6n20a0D+8fK9XCVxh3+Y4yDIOvQ/K9e/AZn5rdRpeE35N1EXazs3t3o9XHdQrAMD4WE/vc1F
iCOlO624G2zS0r2Hi/AYqdpXW4+vHBlcWLhvYP+jFQBKxWLf4mYHCJrK8fHJDHAnDHvoinvE18Qr
aAr7ZQprWK7tqKYwiNqoeXVbaw6nQWB/N7oSOyMSNqfd0p7orpPCxdGy65Bw8Fqrqe/gHCvxKurM
5nuYl6p+F+ZIj+6iJlNDeA0p/LQwNmtaZGJ0fiWi40Pkfa7+RP1vvAc73IzIsHVtvXItSS+2RK5s
37oomLo4N3wxCl831oTg8G/ymuYbKtAhErG5ls2V4ngi0jDA/iUVqE5aZos+Wj8eYNHIq8yEcJ+V
tbrqAzW6kC0sEhNwdiqeHqQLGFuBjLLmsPLuXM4NJ7F6N1Z3naiVu9bv8HcoRav+UBI0l8/HqAtj
LYUVaoSSuSAY0SGjPvuAJXW7G8XQ3jqjf8m44ORQnPgGqh347CxhqSG4lAob6uwQjq36UMk638aK
HmB1UZtP599qmULPMzgT0ehk0xkwlvryPRLlbWSk6q7SIh9nL9e5jXSl+Ay6zV3rRQuEUTqXwF+n
3g/hAMoKnDuk/YurvFpHkU06xaXX6LR7Cdn24CjZ+Ghn6qWh3ugu7zcoL4j8hj0zQXAYht56vETI
p4DbOA58u3iy93Xr6LeAdYZ9qWY9nkSxQzm0t9ZmY8eInLcN4JXIXQ11mKyk6XQrIzOf0jy5sHDn
Nzx+KgMGEUU9Ez8lPLQXM+Ciqxqh8DTsAqOfnlu7Db9WepZ6lAjKH4MWtRcIgB/HYxaA9c1VDbpo
y1uug8Y7ILQ+PTSpnezHtmqJnG20d7IxvLVyN3k+v6zmWT1+P25HWJDBc3RpEi5bTXIY7KQIev9K
KxmWi6Vtc1qN2hTCybHcT0E96AjNJj0Nb7sc6nJzfvxlmWGODEcPsAhHgR7gaBDZ8YG7oIWol6YH
K7N0m92odvEqMFJkra0wvcJcYbhqkSBbYU+gbjvNv6QjcXIqKNyRugOp5AZ3vABHtKBcfRT2bjLH
5NUcxupxgjcW4pVT5vXaBlz2tW9zWll5UheXbMxObDWuqXT8gPzZH1sdejnASAliZ6dGMFNWpR0o
f0yjqmwAaN1FbvXb7ff4u2tAvnDE4KJEZHlLwt8F5JYGY1iOMjhkMpi+ukrAFc5NZhL3aBoRGvph
gdvqzEbjHtMBTXrMZ8fAh3CivI/9TDVSVPaF2q4tpzVBoZl+Gxw6JNB+KXpVP/p5yd2jyFsJrNzw
ZbgyNOG7axcGB1dfwxi1Ffw8sTcwjnxGJgFvOPJuTHVqkncvbAL/p5aNECA1IHxffQDxIW4G5P5r
tcawDZQeLCZMafk+XIiMq1hE1nMyVVT4DT3221nbwB89KNWuehVQ9y68wfErVnGOfa1nTzCODypy
GsF2pD5icUzXqY0uvCmGfT002c8RH6/UJ4vzlSHAVcGSctiQ4gQ3ViOzp35U9MKjfqRYniIVMb+P
C/NiMCcpVjIr1car+ZbPVW2HV3oCMAUHx2688R1/oPJjUCnWkcH4KSd7nLy5+5RyUVeH6oXqroW2
eeb4mzyMLFzk06S7wcHCyMnRcpc2rJXNeSGxYryH4/nJBUttNLn+N0Vd2Z2zZfnMBaSgzAG0KLoZ
jQYhQffTQ1Yl+quo4+nFlzoJsTr2v2o7R170fDz4eMwxIMVjSIEQArn0HG9CKdDlAK2j7LIgFeu4
i5JNj4/Xt7ahqF1bBYZ1xKvP5wc9wRSlsksTDMXHufe9JD6KFksM6rg+slsO6k+5qJPJQ4bLvw/s
LLC90dGHL2ZU4sMRhF30rJa1G6wb5Oe7ld9pgbqhCM3qicwyuGT5tmhfzZ8AXDKiXNA0ID8t1XWY
aC3vZe/vzMmoi001ggRb+UIP5IWpX94z/xoJdTqVkACyYkmG0HrLyuNEhS/rTuNtTMXOo2BSXvtu
XcSe5ijlbQJwdx1asTorT9gHdlpw4Sk+xsE3CMkMwRL/j7PzWI5bydb1E2UEvJnClKOnSJHiBCFq
S/DeZeLpz1d9I+7ZKjHE6DPpyW4RBSCRuda/fgM38tI5xNU3XIrbqTz6bMi7BXeEJM6KJBvDcmaq
9cnI7s+Hy9UYi0CLNNAGXgJmdZussqwQoKLEgJhFwdNtz3niSO/+70vsz3OdC51RdMq3c7DORXWz
6mat1QNOf066aje4RI77rdq8A1tgGWjO8pnDzn9SL3/f4H+74OWH5NYbzrJ2UR5bo3dKSOPjeRa5
oj4NzMHAQb7ANqni0intqZttMG4RUXsjomjb2DfZ9KwNUzvFQ9Kw33j5OdBE9BpvPukhGtxYXlXe
l52h9H2Bk3gZT/qSVJEOQfBu5iTBIpJJ5bZ3HIz+PykaPnproMkmqhU2CmYjv28SYwbE6ZMVdGR6
BYvZd9sZBsaobfru72/tz5KAgQMGRexDGtXOpVg9y5KunSgPj77+Cy8t91arNiNqiXwL1DwOu61W
xb4kEvfvl/3oGzjPmc5KMLqmSx1Y7mBACydYHDuHhBpJhG80rX3F2YwH1SeI9Z8b7nmm8v+vdQmT
D0s+Ehhci2OhDd3BV5kggASYZiNZcG/b9BUskPKTKvfDF/ivi57/+7+qD+Yvntd3TXECm+zNsK9s
zD6WPhs/uc5HN4dpLTso0wckHRcl3bq6nY/VQXo600jcALvw4qu+yKXdJ2tBtnJhLyMZta3WfKKa
+ejCvDmIDviwISy7wDD9akDK7BTucZibh0aqMSW4xcTL0UjT27yWONjoWpJ+slwvGUPs4Odj+n8v
e/5Z/3quw9RkOtyD/CS9uoqtLgOjHM1/NmwmiGRK6usEPtdtnjtvSe1/VVi5AjcRepD7+hLDcTmb
SZDWuAoAu78v6Q8fCIUm7HpwB/q7339Zbg0tNlONOA5am8WF5iaBmys9RoA4HGAF1HFRWNb/4SzB
yBLeB50bZcVF9eKW60jirlBHqYzBfZr0fJM3s5kWP7qx/swQ5IPj0/bo2hj6kCLG1PTinZs6tI1U
WebRnbD7itbNGd8V2ULDqe+yrH2wJk3ORzcvx+baKeouiWBR2WO8enX+2cj4P33p5fb/rx9z6eUo
Eo+ZaJuJo/DS7RZVBJ1xPSdKD7ut0W7pXtUa8zi8rwaGeW8YXUsv9De27GCSPn7kZd4gv1jEOpza
svK9YHM63LcdxJLlbtOwVvmql5n5rOVCvfdNXahdvuTGcXXdxiAVk2BrMpic+R0LJcigduY57Sdr
6qNtEsIHnPCzVx275e9ryqyU6BPDS499s+pnWjyHmteMtz5g+SfT8I8uRTGiG+f0+XM5/PulRlWa
epOZ5VE41XaapPT5so3qIRns5P9QkmAny1SN/zkbzv5+Kbw/OZ+VYx5FMgPQjSMWIqFSwmv3f/8k
LyYa580Cg7YzKEf+BYmfF6eo2praNwYnP1WWqe4mEiHCqcfFWytBmM0Jj50lSQhMhrtN86bLTyqi
j74XmMk8zHMaOV/oxfV7jfCmntCbo23h5xTkUjHMENm0vthl1hhXc1mkejgVoMWhnZdGFoDc2kye
qlT8+Puj+ACFwI0CzR0LySVM4tKpz2UCzywN5XWvVe714t/Ic27Z0ORVpE1bFTMYGzQRuX7/OjBd
Wz6TRP+xvghYBpnmqIA7daY2//7Sm3rTJspHqrWi9PXAWglwC4W/Vtohpx/+zJjwj1d/cbmLRz8T
96vgFZYnrxHAO6teYHFujRrbcVpC+afcl3jF7orChGlBUOh/uzGbIA44P56RaOIcL9GHrtAWfxJt
eqppbo6ZFD9yYyqf0+7TFKMPHix4KSJzlyk1gsqLfnLYsHFuxiQ71b3KQytxhrAQjohH3xz+2++J
94Zm9DxcIJGEccPv77DUjAYieZsc67yrd1tfVlioYLOER1QdIsBLI6i56iiWvt2hNew/ufyHd/q/
l7+sdeYtnRdceZMDtDfxJjYr+zlsHVGuWyUWFf/9g/noYvQyNMx0i+j6LtarneVp0bNbELUn7N0y
6VoRtEhXb61Nzz/ZED9YrPApzkQkNKbkQl0UcVlTK1h9XXKEEWPcDKqZfq5bqdMJD/ZdYtXidbSd
+lgwuc4DCpzkk1rujybgP7vC2ZKY7cqgi/v9vQrPZBgubXFQxWT/M2VF9yQJUBL7FDlMwvwIVU2I
bkda6FkIh/vk6Png9qGwYILP5JJ5zX9qvn/VdL40zdofFu+IVrCIelzZYm2R9r1Ldu4B1SsDYHPd
dq4cm2PiiM8O2T+36Yvbv3jVCJb6zVAiO1lJUUTZuJw9gjIo/pvZ8NRdv2SvqMTdRodyt00Yks2V
3n6yYVzGw0PjOW/N8ALgpLHiLtnRXl2US4++CrfsfPP2OQkYR70iHrVdOvNhWQe2rI6YsCXOrH42
wtIs5zvPqq0X1WplHuG53PkEXWnZIUFdVTChy5ezKbKjkcDYgbAencpyukhkTf8ZtfvjZ4ilBwOM
M4Zzub3P1P5mZ/uCOco43uqASnufZ4gsWNb3a6LPx3wyiFJNrSyGL1KEzEC8Tz7ZD9YRYyoYRyBc
VDGXxgskB2dATLo4DEnmfsFsronK2r9endHe2x39F4S+ISBJJIlrqqhPVvG5avmtHuXK+OEy+vOY
G9CP/f4RwdwbKqn68qS6RX9w7NW7QQz42RZ8/it/XAV8BR8luAR/yD3XSljVqlZxmNU052EyaMZB
JO16LdbJjWy/9b5AsPwsxvvPtut8c/972UvD2cbCit8oOb1lJZJ9V0PIm6ZVCyy7yKJ0M5ewNlYN
FftWX2fSR8NTj1aQp1A1sAT7p3aK4tlZ/OrObvT0k9d+/jz//UgY9xJvAW8Fn8IzO/ti91qrufFz
Bk3HXCAWTyXGjYNdVrsad4VI6Zn2yW59eTKcr0d+ACQZOqHz2PD3F80t2/q0eIyXhasHS6ovINlq
iBqtNnZ/P4QuV/T5UuCEkFNdPEwgo/x+qXQw54zIMY0DVyvtXVZA99ylRlsaEePa5AsEreQtd51h
ChHB41tZWbr47+c28EnOhBgCGJHBXBYYGPOYE+FOxWmoHfPKy7omFJ4zvQ91On62CZ5Pust3eYYr
bTiUfKuXHIbVrhuhhKUdJfErKyY9+nIwe6W7qOf1DjYZP1KDkJzjkpE7fjHssMoi9+tsulZGUMW8
x0LHtjIioO2zcv7yA+dlGJBy2VnOCkDSYS5exmhJq4GDf+zTBpkxoAw2qUot3uvfXzqIxuWBfL4U
4B/lFmbv51X2+6UKLNYKGn7jiF1Uye699qQXz0O1xmPbPeOaUO6tqVkjuhfzIV82J0Tkm8eT4ZNZ
hQX4qaonPZBNikFa4q8oFSD3qmaWe5b2EmN+Yd1tflntMYl8VB4emfOWk35grL2388zeB/IDxNUb
3YJ1Z07RgBT5u5wT/8R0OgnELIzDnHYjGHqr7ReQiZdaeva+QyaF9V5ZLg9Q5L9y4FiETFfzjmHW
ezkLPWL/xMGe1ihoUtPE79SurKNojOlBVUu2A6Pb7qEv+sdWlwaDq2V5YDCtDiZb25Uy1vkki6p/
WEwTf6qVqRuxRd6h7o3mztOrJvILRebhZKo+HIx0uKZ/7ruo1O0+XkYlyBtvxbvmzdnOWdoa3yPH
idbZMp5xml2NINuIdOtbksftmZs3BqV9M9Ip/aFjoYj85JxRih+FZFW6JgO9TTKBI2X+qJTbknjc
ELwqlevuaOkR/xvr+tS3vs8z0dMOZEZkSyAXzQ/mYtncQCWG+9Z0lfW05cQbJ8mW7Gifki3oktmL
M/gSwdkJN24tt3nITSlOPQzT98Xt/atU6O2OSkU+WnVe3cwkfydtBskp1+RdXdXygIbTfzTpdJnw
Av77icMQNE/adscI6kx+6s2GzPt62I1exvfTWPUX3rdC4OG/NqVafrrS0O8E9jgZkopu6neYpPhm
MFX6PzWn7PvqYlk1SvvnsDokIwjra9Ok06816+1bviXta+YOc6zDs7xJO7vEtWRJ5x+6WE8LyZa/
ZlPvv44a4eC4k4w5cOy2fm1yu3tOTAsWl6YvQd1b946d5EukxqokN74CzwmE3Jxbmiw8+era+aWS
hKayRLoYsDXXwdpsVZha+j/2qNwgLQqSp71l+TasjR8PPnxskgjsAL6oG7lFUwR65xM4X5n5l61i
Oqxy4044fflKV7WuYYMD4fdVn56Ib1Z5AOdsiarM/dEC8jLKXoxtiVZKW7RHY/EzXZib1pARaMfG
mVD6Sl2tqTSiSUk70NyhCaWQ/jcHf78iBB23ogZ9A5D7lGtPzTKxMJHDdUs8uUu3RCWMyd1W9kZo
MSoM1jKxg6ZX6tgnwwvrO8OrCM8DhYtLuwzaHq5oczLc1HgurHQ6+ZVbHJ2u+eZNMnkmrvPaZtIf
ahrTjNR3b/Nhfi4UL2io3JO+1Om16viduG/3LzW8TDDd9ntCeGtgdx1fnOZVDvTQzgqduXX2Zl3N
z2sjhxQQYyNhNcH3Zp/r+vA1m/Lkui0GWyCMMno7UvZ4bdWeeNF7nhVRQEO4kDT3TvO4BUZfJAeh
+RAVJQhEYFRj6gc1itCd0eodqH3+PfG74tWzE3K4GUsPTpC7qXr1k9TcGMcUfcVoc67iwlvKG0hN
TriMBA2FEG7qsG7s9d4xhFPyCAswH/5MKUkS96qrXBFIzgpco7mEG9ZU6xhClei/eQMuUN1kLFE9
Fg1c57R4MPFmP0hrtYN6Ablw7ba8IiLOCthc/JPnS9y99Vz9yNb1h0yy7GB2xFrXqh3eBlsromZx
F+jJ7vp90XQJLRnngZwZ6W6WgxdkAw+/li6mBMsAZS5EQeHvFhzO75CLloGHd1Q0Mjxh0y9kuOSN
s+70bZBVZM9Vi3InK9LdarX6vd4lhRMIu+tvgfD1WzFbdhJYbTseYNEPceItNnTK7uuqJW88rvqm
gxDxXazzdqU0iA3F3I+xn7ZujJpBPzolFtCgbnJHL+d9R2eyniDFfqv1Nn1R6AWiBUYkUY9p0p9K
5W0Re1sZMhtcqVByqe89TImCUpTyWhVudT8JTQsmqzZCp9HV0fJJyZhrO79m4eMYwClWBpacWQWi
uTWN5sZq0lOaiSZMK4wrvEJC2qwAq6D/D1GR8lCw87iWxJdGbmpiRNE0u7RY/WDgLkKCW2WYF3qy
K9juY03ZEyYZaXlAADSF/kp7kJa9tUdQ091RFEHXSVWTRKk9reFYMZBm+KBHmd0M+8Gv7fhs7xGw
6lcyJtAB2qXZBu6MPTbOt6MXW4Xu3mCyBXvU3rI9vtNNIBrAR46m+9lEZ1629rI3mkpGndvmvyqj
dq/hnPfXKyKVaEytez13H9wFcwkiAPWoztw5npSRBDUeGm9avW3YC2b1bZn2/puJ40ckAcZ5XsbX
CTpfUEM3ORbs0DDJ5bibZt6EmkiK8CsyXIFqrtfK/r51xpum3F9OJtCqusM/zoSfqtQXN8Rs6jxs
KRmVTxiwDa6FNYbVfeudpYwpGY0o0f1vql7ScBH+Dxsj55uxs80HxyjZm1MN9MSsd0bqtYdR+e1V
64pfNWf4rVynXzYf+RUVwhoT5tHue50we1Flb5zSyZuB/dUYynVYeIht9V6sGzhE6tlxBpgSUfNM
gbbYIJeTN8bCm9jQfafD97h8MDQDpX4qa8AD+3Xypns4vSNGovZT0dtJrCrjlNRFEyeWXJbI1Wr9
FgOUxzphd05qK931fuFeTZZbH/VcS69kp56chpNHrdIIPM3g2ZqJFdJ1169Z7bjHXk7agyFN2L1o
ncNkIeqrVMSIws1REb3co20sj03XvxSd6AIt4T/lSQ3/afP8s4jnSq3tRtR5nrHQkP3cicJI90M2
T8iKFklHvw0RRyK3aYvXJVcqbvzqAdYM5rC5NkSZXikMn1s9BmypI9wFrqXWXesutjF5h54WQSRH
DbSvfhuvlFn58WSjs9UKab7rBdHroD4aJZX9XQ0+NDmIT9R0bYJpCodLoxVZnNX+jHvorO3KTvuB
sRjfjOtc9b5+2PTll5lzPg6csFfNbL9iI8RK04ufYmp++g5UYL1V0E9yY3kYAEaNtVnCydOS0G3N
J31W+g+tL/Wgw7w8tkiBwM7D4slWDG4pBmL2L3XOlXGClOiGQ0c2SWS2531hdr92S21xYkJLdpxy
CWy39iI8kZuAIQ0ec375glw0vcHz7c1Bf7Y3srXfZYZ8t5yJ8qb1R9pWK+edbCRJLzjOjipZdjMH
yvlJZBF0428z+SR7WpH2oBr5E+tMH5qmnX3RtXRPYMkcO2WPc5qRngZccjmwtxvHxUqzbC0rMKft
S51s/JO1PxrFiD66Gpl9DKIMyKO9JYbiacUuIZh7oYeVKPiADHgUBlz3zW/zKIeuGRZAORBzzuuh
VyFeFIpSf95Vq9XjseJVcVuzY2K2nl8JjUvj3TNc5bbVhvrkt/t0mK0wn8V7Z+aYSDhLep+U9RIy
1nS4pqE9lvTb/F2RRNU2f+mE6QbG2Ruo6fkbW7t8aXGdD00YsqMs8X8rgabGdjWvsmERcbZyPrWi
+wZrwgxmvV6CTbJ/2nQD31OaoVORw8WojYRGoFP8obQ1WQ18UNhAG2+eHPwjX0jCsKZ4Rl693Fpz
Wf7oPTd9GrbsQfO7l5rDORxm76qbZjO02zoNdKIUYrdv7t3J0cPRN5D9bF0S5tb0OI0Jplwr9ny9
PqVR3blXqyRjTs5d5KyAchEJTU68TSBjk/Apup3WCogAzuKllXOUeoQHWG4lQspm97B2a4Hyu7Si
eaHzL+p8vCWtkBuFD3ecbf+nkxo/GTAlgaNcIxycLo2smQxtiHX9G0a1Sov0ZDZfOqlOg6xl7A3b
r7qr68A9WzNiO9QPcdH34Oqi4YjxmwQdiVz0L4MgI7mU0IOz2k77sDFmmXFslQXRJwZZS6LQo7VT
foTQFInU0PmkNKxwY2xtxJHIdsqyCumgf5nlhHh05BpJmc7XgL2veBHdDFgI3lRbbQSMiqjPGv6y
N28zN9zkBEDM1m1pVc1OieEKIqWMbZq0g63ThSKNaK9pxZif4mkRerR5xz6vdnARHzKx8GmVs4H/
wZTs2tH+0fjdY48EBdaH/eJ1fX3rWuKfrSnuSWt2qfxyIOlxfauLeXxSiXUzwOoMLMvGO0qA6oUt
cSq7RPGL1tpGGpYxlTa1BEtFtV0PxQrNspoePGN24papRkRAC6d+kxtRX2OwrVvbdnKt6YsQ23Op
17dMM7isWxZfxrGnn5kqTYaOn+jXyK+rB2vzBetffxlg6alqXr/37mrfVFqaXfH1WLEsEuFE7ogy
ZESkEug+P61Nt/IACYXfp8DoWswZw7l3+r1TGV7suLw9ayEPQDMrfT8YtrirfVuiPKP+4mW3e8+b
XpIk14LG39ydmKict1FPKAQ3+BZVLa6N1r8yKA6pnVL2HEyWwxR6y6H1tDmGd2tdIf29gYtd3xn0
10NmlE+NMIc7PKjQv1lI6cwMRiltDkURJZ/EAqSGzxpNnvnmY/ka9KY+3+atFZud4zyTAnImKyZr
VJVEkGASR/HpJ818SiomirmWeZRdpLIXsvdDL6vnW7S33m4TyZOVdH1MS5zF/dDNsd8W/lG0Nlt6
RvihbtLAdJ5M9g6hAWSx+OHa8SjHXHrxAqvhYZs2jL9Vxz8YIedNpDWGGS52xlr+qmcRt4OzRHhP
jFGVsl+ZxjDTksBj7Kn8KMlcOg0m4VFi+EOwLMUUS7nKeMusIfDUvEWaWIYjKSYiTp3iDX1nsqMp
uYZIhOu4onQqoRbvtNZ5K/qCbDcgPM7bhU1jdKqwwikqApNoI/bjX6LFORQ2fB623viAH1Z2sNjG
cM29c1FGXjcOUre0tK/6Mv9VbqJiuZn9rVYMXaRwK4lcZztxfsOmEc5KLh6u2bbZz2EKEhScs50j
qosxVLP/aED7mJO5gT+8acHmJ++iNYgT1zJgF0qedMU6j6tqcW8NTWAhII71BlPkQbYIgSrUOueY
jvZMJDIcmaK8Lvg2HaPabavEWZTeznPAUMy2tI8pmgScmydimObNCCZ013e921zjFj3t8bi7dfu+
2jHox7N90K9mzAJhsI0v+KxdN1n+ld3Yu+57oA4qAk6HaX7otuEF4oAfYCNWcp5xm3NrVqHqNKrU
5m7rOrbYgQhEmfiPSYmpnkzlt1qWc6hWk/pG5CQXiaQ8lakmjmad0HM3szjU53jGJPPLqHXsPG7L
9GV1OC4zObwvuF/ifavN2J7O/o4f+zCCbe0zSzz06ZDtbd9meFyY67HEZOMR4arGmb/qRypq2tDG
tp6Fklsgi+FBchy/zEA+x95W9sO0sAxnxPbgVDWaVNDCq9ETVEnzaSTZZddOnQPvMxtCYWx1WIxa
Rr1Si/FGjuW5U7IaGg9zu3bxzMZYxH/LVCrDZGvR483TiAkUzEphAzOsuX1e906zX1bx2PgpXOuy
D2o28WfKjHshmh+y8K4trGhDFtnT7PdlXPbeu5cmNOxO9q3RmndykqpwbrQ+qmSrzltse9IlVPSk
Jm8SVOtGs2nOIdLOp6FjwuSNcx3iY/QMj7o5QAEa4y2V2WFta+0LnrJdmJ7DugxdECY/Z/4u8ahS
VYcPtrdyqurIxqZhnAN8iG7k6qd7LGJbNFoTesF1e6kmKW6sxR0PWAtR1mXsbso1Dc5Nk2aWTMzQ
zbdlP1e+eV9lxhf4HLdKWU5kKvm9yZpvvjf5AeLINz3Xq4DckvcatkhQ0sIHNqT0kM4cMKzsQA9s
6YMRLuOxz4wRp19Bl1AacVr53zVCHINK1QfsPh/MOs0Py6bSeLDlP4vTvk5DmXOsTQ9LdwYf12mO
NlE4j3qtxA73jnrvDAYgm2u1sb3YSagN433jstIwlpEnx1rsOFHTEaspksqm4r6qkP8s6HbijfX7
Bd/+1xLpHtLJDidcmKNAF+2D6rPlDq/CVyhbZYif0p0BfIn9zAxkXC0nr6RIbLJRRQjl/b1b6A8k
pKYciM0YENd9O0/6j1Gdf5Q1oP8D0eb7K14KdJtzjlYl5+XA83e++sK5Su3mmSPkHxCuWyEoKnrX
8Q90Ok2Q6i7S2MWGASbdNNrIOj6JjhJ2GfSX0tO/ef1gBQgt2HWdGpeEqqu9vWyG9Tl1x/yOowY3
z6qBmTFaRuiR7xAPtVHE/bz698NkFSfhZbxDgotHrSh2c6OMo7MlXZgPW35tWvPt6sot1qbG+Y9y
1yjEFOHlDCJamBFRWn1IOOXOscChpd+8F67KotWhlkt0SkNtUYxR1+JxyEYnKPtxiPRyuxbWZP2o
/BY4ZtKzvdXKYYdcIQlrH1JWOw/mPTtwERW6/OI1/XpSGSFqZu69lygxAng3+9avaa+7u2Krv6LB
9oPC6btbupTrqc1/+qpI8esRK/U58qOi6Ma9sLZyjxZH8W+1hylXv2RGVYFQj8oAfD1g+isP/QTb
Y7UtFSHimqKl7pc9ZiZPTQWctjnb47AOLHGSEw++7N3IH4uezrKljAW6jqTK0jiZi7vebt5IZG5p
3LIhkCZVENkbHQdXCfyzNQ2N0XZPdPDD6izbzSxy6zpTdY8XYsUj0FIrHDw94TtK7kTf6fG4mq++
zFWwNIYdNbP5Jqts2FP2wsGzEwsTGcM4wArY4rqYcIf1slfYWtkh7wv5qFzc7YBk5vvMKkHkYA0c
cZ1V1ySEq1sj1RUbqdWFtocyOS/dfIdF1Fe2n+8uKp9wdPNnO7fz/bj1z3gQoGjnyQRe3bhoy332
4n4p2ielxjwSg1yvLWetQ3edmEPUqKBN2DOGv70KXW63m4MQGTcH/FFn5zt1yRe97ROqbC2NnXVV
sestIiJsqA0aDWCgLpbxDuuxdleVZ+PsZNVPueFKjtVlb5aOH2or3FNndL2zxcq9bEnMybv12u1V
Hw2yA6k1b/tMVLuCOmMn1qIeAxRk297Ki+ylnBcQNdubvBu3lDJcocAEmhoNXoFS8ssI0Ho1ibQ7
YCaXhHhpZ09tCnJFB1t9qfPEe9FyR4snL5d4ng8NYjAWFnSf5pgNCIALKGEHkPvkjpwMjhwiwrmN
vutDc6w2UDIb9E3vnAFUlPBRzkGb8mpx93LVlkM6MJiKW9xXfhal1dwYzmZ9BeTS+P+s/U3ry1+6
mw+3md2+9LrqXtRigHZvEHkxj5g4sMCkZmzBN1R5j4nf/2ROqOHovKKazz0RWaYwI6srqilY/CKF
2kWipTwVI6JqmSlEk8zEfqRaZ72ufGW71EnS1w2ghniNbEHavCTa+J4P8PtdxCa0g9mVUWfjVdcY
WujP7cJicpOXVmSDSyKY3B4kKWpXw7oZj8mSwl3TGQMeaplSi8+yepuwBDqlYAhEdqrlaS3a8TZz
NC/GabqNYIlByBgQ5tLOt1G69uOdhfP5t9yqKgx55XwyqiY5+EU2xFgrzDtsh8sTu8wWp7UHSF6L
XzoexLijJSLSILPuE8ukUcQEq9ulCCbp9kQZI+EWO5itAIVZn1+XtjY/rWU2gV9k6VVG5XycV7O6
lhxV5IwYsd0L84pydozLjfojwXLwvkK3vAeEQt5VKaw50gxFvE4mCOg2oWIeWFHn1JzEXlvtVt9G
grzYZmAkevmkMesAgbIQzYOof3MlCHEyj8faxwthHYbqbKXMri/6n1iAEBZlLQJffMRlldnoIZqU
J73FOsGsgcgpTv/BzIsNpHIwSp4p5J0hNSMUadjcCdfYl86oYw7Q5ZBw8+rkS5KAsmlAPzuwYC0i
P/AxFdMOxMA4VDzZaIMwfOydbTtqoPVnN3uw8U2XkZO6bFlSZ4n4yB5VPeW3Ol5IoV9bazjNunPM
mbJ8rWcCEkD+wEUEJniIBFtUIfzDvab0nlYOh8FN64sDggKNJX62DrAr42tqCNR14Gv0P9P5wfvN
vTUaItRFBatsWdmUIe4H/ur9oBrqA8xzZkptsOWstsZ7w1i0Q7pYdAKlJq98PMGudAwbnrbVm9Gs
NP2uMM7VXWJvzw0IbyzKPD3IbXCusevuwkyY2SfUhA9YEBY0G+/MbsS465KulK1lWsqh0o5Vb2Li
UPYFgUUNkD/KRVNYD5/MxM8sxgtiwFmdbesY7WPucenFo3VlB1Kw6Mexz3GMLDJcBrIGHCNJ+kAw
3r3nSHZjitho1WibpgEh5N9/wyX1hqG8a1v43yFQx53LvSBaErvFh6Aj6JRmqu1WoP0DKoft1pI+
hglWTY+M7+InDPAPGCBQVyAHktiEsOqScu8s3rRNc2EdpWsuN81gDMeSECPUK9vEtKIbvPrdStIc
v8E6K8hQVXX3mbPEH+Qu7twnAxhbOPRjGPpfMB9aYorsEf/JYz8UXLpVm0b+vOkq+qBCmDvf5qBl
YOB8YZ4MrXemaHVifCL95JPH8QHX5/8ZxPk8CuwnL/QOCen0Vm+P9tEH7n62pLY+j3CTtkhNI3Qk
n9Qb7b9/7TRiOJba+OKcKXq/czEyFAOT55bOcfKUSZWOIa7wKoIc5rI6OWwa4VgMn1Ca/lxq0Fgg
25wlWdjQXJpJDGvpTkNV6sdCkCM6rVmrRQ5NcRIwlGgUjkeOAQCpq9X+L6mgZAicyWWYhcNkO5vJ
/H63TudNTeu4uCN3I3NPb34jySANjalB0NsMDzqZuM81Lp8vf/+4/ljnXNd1dCAlGFWs9DP55l8c
0LwpFp1z1Duy0qxwSowmrGuPwNsEym3DoObESi/v08HDDpkR9v7vl/9jN2PXNjQX1yAoU2eW/O+X
ZwjSYlOfpicP057bbOgYA4xr19w69gIG8veLfXCv/76YdbGReOOSgc9yyPOxpiORC1U7BcorcgQs
eP/OYMZAMpGQw/jVzxbzx1aV3ePff8MfHxI3bGrYtGPBY2Hpdf7v/3reaiza1VCGf9xwyH0tKu/R
gWvz2rsJIWUNjvR/vxyudPzB3zbw8wV1y0Luga05bPXfL9gsuWn3K+GcWuVpTOZ0KaO0EnMMsEOj
RxwEIJSzDWABTto5xGgsHSkDNjk0VbIKQGOI57tWJtYv0lR8GRpy9c6DZutbpdnJFb60xA5rOk5i
gKn6W+rY8/3/EHYeu5ErW7p+IgL0ZkqT3iillJ0QVZKKnkEbNE/fX55Zd1/cnuxBAdoySUas9dux
ZgtY8GdMkewYiU23GY8xCHgXkIJv/vMw7nNyrgUNEi7lWQ8awx7fjCkznqZRo7XVapQD5lzl1nMx
PbvmypRBNZVTsmWQnUQBRrcZe8hef9VK6wlHcX0k+EwL5lmWS7gajvd3HrTx1WX6BKZr+O5gFmn5
yxtF6TqZNPe2JZ5oQbsaR8OAkGMAYFG3Qutmakpb4+9suP3sK67JVVfmMeoc0tSmiJVeAMjkq+f5
mHybBwvkPKKTlIokXIRYHsQo1d6fbhXni6+jLfgBpcTlOiJXLP3eQjW8uGTprbTch6ljp684xOOj
HAAM7SWdQuG13UbTXOiaOB7ym0YJ9wvnQf+T9TmCxLmthrvo4+U2dIvVkgygePCy+kSTfFFRgca5
ai9+9ahACjnY81/yPjpWR7o0w7Qdkqe66KpPdzS8ja6PSjA/XtMoLQac8bE53SfwANBb6WQ0PDpr
Zm9dapxzf2YNFcFslxVu/VGivkIh+ubSGf0iEGHsR7tp70Nupnt6i8Ynw2vij2qiXptf19znZimR
zVEuSXyVFUyD7hwsGbtPommNLU0J80HJkCwn8KU1TgYXikIS9v9Hr4e5umVcM03ojXUxbKY06+4Q
/mi/RBzTMKjqokaKknV9H6YIkQuwujnbkrASn9wRWixcFuieFh7oVveVdkunehAR4afrYzWGGPed
0q3e2aBZTwQjZRmVqt2falhJVhyjI4eNkgq2IJmvk0CTYw5IwSzvmipps7PnCk7DTmLXN9JJAkOq
85ai4fKLMIruWVnH6cSQVR4Q4oI88ar/kAexPrPOy5ORagn5XEjHMgQWM4SrYlpDvrWyKb15U72Y
AUFQaC9dt7MyH9WTvU9Gbe7DXnEqOOhMO1L0YTlPYhkbkuPJvqO2lKjOE7PkAN+W2/3BMCaFjD6z
+UrNNT0hfpU7yZP/jhaC8nN7iFPXd5t0uJi1o928CuNhYHWJera6TnwlaaOXz9gJGuQ4VEqhCFvt
6nXqoQ3JM/dyMCY4Q1Zpz4jMNZ+0ILENcKgyIS0uLXRKNlpOE+ve6O44sbZLC+k01E/6Eo+4MLKq
VdvAKdLpX0dkYajNYjKDlBW19OtJXV9WCpXui0eSTzFIqrpwbflE2c90JYJXHZ3GGg2/FVO/6foG
CXRWOhbEND2lvkTAFLgEyB20Cv2ZzNwFPX9KFsMwDES0uuUrebcDFIWlp8FMB/pdGbXkmXAYphw0
QdpOeUC+/lyRvpzOiLBKlsHPtBY6QlHXrg64nesbwwkhCq0ml3uZwg/wIMk/dexmV74RCmk6EIAR
YviLE0Hl3VcSLyKhrChbX6vWhl92qgmVmlv03Y5bKjl2jrbsIPQMUMVkXKrbuFhoGdn2zRPBudre
U5Fc6WxNByT44uiZY/OaFNLY480eaAwklq43vPIjnpsmygB2XhzCJK927LgotXR7l2iTmm2VsV53
aezkmxi56KY2REnKSm3rf8YKPGlSyLQdHUQ9RoHMb51ySVwvs+jJ64Zsh3XVPsu6rTfW1C5sZEsZ
UupDvlKWGeadADXkbGmu5zmERZnOfs5SfiTvjtKiOKTdATlHX/mqcBKqcJhBQf8brTxoTlUYQVOP
clezpRGCXOlSC2iwQ15nSA0IMh9MZ6fkLRhQvRa8HdmIoTQ0u8E+ZkPWb5zaW64ziqddOXXZBTTK
OQxEuHywDXMpjCaxZfw3U5HrqpNDtiDNygEVa27oZoQ4MCiAjtjKijCs81T13s6OecT7ZIUamb7n
UdXqrWaA9aWStpoeFdGtc4fqNRHTcHKGGMbXKW2K9Vz7qq7CvhHT7mkhAiP9b2mo4051GgSyUinf
SGPP7WDK4x6yHJxA9ZMxd+9r281buuCs3cye+szokNSBVRuotoiXSP+PKfj/OTIYjCgUu6CG1v/H
sG+uDTiCNLz99JgZ/drQl79j3nsv5HoPv///AeV/Tdz0dVNGaCCbZ9XBH/nfxxOrnQ177u1ll+tt
c3KxN0OQ2vpdMaA3vbyqnuNsWZX/Yyxidf1fqnK+MTcoxeWUpD1iN//7N5ZE44G50k/amGuYLry5
xvI59dq37GYiCpxyP1nNWQ7ylXLgiOzMN0XjntTFQSnSm4I3adLnM4HdgaaLcy3VXwaRq6iL15Ga
x6nytrEz/kym5QR6o6PhiL1frx6+Fsc+mfW4V5P2vQKaXjS9xEhHYIbZlDv+yp+k6AfluHzFJHhE
aoq3IvYYi5dOHhcUyfUkGUfq/qqXHJlZfQVfv/dGfJpJ0MgN76Xr1aP+qIeqSVQxbCRufS/f69K7
9YnFwJeiX6SUTAFkJNb+jC35EguWSZ3s6c5iytfDIuc9IqwzpPR6S7PgqRLOPW/kj+FAPiFYrz3r
NJbDzlbQ967NP69pDwa+mIpeY3An4RtW+hkLqm+FVdwsG3VUr+8XZ0FmtLx4+Xwoeuej9dZfpMXf
rVKQDVh016ZL2yC3LaT+K0YDN7lyZgT92DzTjhItuXZc6GzxFQBWsXaMNtSNrQSDar36uuLwHJU+
Sgd4qoL+uyBThqOhaLuqT082RsV8Ehs0C2jaxn08O1M4GO4J5X2oGETz5H2T+GZfPQNoHAEUo1Ud
V46EmbnTwNtpr9vUTjb13JKlWGv+4sjnXivDTuiROnWCUFzlE+NYTl4pjFJltIfRaj/k8DY1Bt6r
+KVhFwviXEUDXdhQb0wnirmb1eJrpcNt8UDnK/Xp0aMEsMdhk9R1aNU98q/2m6yeKB8TZTsU9TsV
g+qJLJjSbxLNYEyDUNdl+dajjJ1sxdf4WdG3iYAl5NxkqFyHySATc9k2CcXCbodsccj+OLjK0L+U
RTQvxm5BtBKzAMxwG4BtsEWY5m4OyFLAVX5AE7TvKfIMl6J6pU1521DRQkdr5QMUhkQ37fuuXLHl
9K+ZvT4aj5F5aH91Z2wD6Yw3JHKndFK+MlP+k479g5h026viZwG3qOfyTEMoOGJtvqF6i+zK+lLp
Uhzd5UBl0Il2y+3sUOWbm/rFMLwkMEV2JlnmWJnQbYKkSVHRQjjNmyX1iPpaizMUdwhuuDM1Urek
eS/bB9Y4HZA9+2ZVP4kp/an74o3gpsMgjU+Skp4ImI6msfv2lHyjdZJ2h2bXkp3m46IOlVy9TSnM
l14GpqVsEs/aOxIZg6fMiy9wa7jaHLi5syU5IlTGbpMj7vctd+WHEqGnFKeOUaWtppc4XVCXJHsC
WLa6Xh2soQnih+50Wfw8f9wwc4Av/yD1/uIq630Zp33MVDV0pFsXzrSzCzsgjBI4ik95qc1vxc6v
tTp8QLkeklZ/bRVeTspkAquBuWQC3Ur6QJtEQEMz6tXDJ8F9h1affyf0z4VMjrFRbPRq/YSX2nbF
8iMbVh1Abk+rfsu0flJM75trKyA47g/x3IWfqtBnuWX8YmT5GJ186w3OXinkU0sPk543l1hRq0Bd
l3tf6hQLpPpVd9LNwouGdaB9XgrlkoJRY1tZWp5ZhMb0FUIzXyxkeeXcnh3Jptnmz03fHfRafrmx
FxAudGx5v0h+x7bft75Td/dYNBvkaxdLjJcqy+5ZrB2ovHm3hL4xLOV5cKqNSLLNnA9haZCISm1e
vwJFWx5izSmKB3Swqvjn9DMmTmWXDpyxgE3vhq5QKRVfKEbaVYtJMar2VHjI9/P+VgxIMO1Y6v4s
UIOk1nbC0bBrl3qXz/m1aTpKD+fIUKddlRRVILXhqI/la2zzV3Gbfb8OSIvc5ETZQrExkXnsiSEr
8J2053IR16xk/Umy0fb56FxqLEGq1RFZh1MXIdfpURvEc1aRHCEIA4+9hPFkNn2m5me7VUOZqPsm
S3ciKz8oo8XerPxlVmNYlcU9lXqgp+NWN/poMYzAZtLgQ94q1XzJNT3S5m5rkZ9jzvoJrTe2B8tE
u/AQpNTXeVkCtF34PkiuwDsh957T3vLOi1SBAi1Tw3ROpiAemu/SXJ7gTjcokQ6oio/WmFyTDpod
KA/tzIxlsK9emqKG/PfM3UBH3zwkf1uL5idZ31LT/suQSf8aJU0lCgs9GzbC1Z7lWu30OXki4nfL
jbYpDKRlor4ucfYie2czeMMtls2bp/abUtR/6AJjsV13at2ess5+LZSazt1BbOq1RmnkTVHrKlul
T/dxMuy01DVwIWB5Ut1vz6azLHHZhIz8s+PD991ZyKBbrYnzqrwlhfFrNcTgjLqKBmxFsTHMzas3
4lpo7PQjr/JdJtSNWtaXx3nUdcbJcestMU9h89D6j4+zPlWcQG1iXHQFF4l2X23jUEx8Mq2SbMjX
oewRYkrExn5ieOg15yNX0xeEocHAHeyj/ggmgnlQVw8bQ2+Zd80F25Sy+G3bfE2cxvY6w1V1N2kl
x6Hil4TRMGBi+1KEhS7PdAntLHJIeIhDnU6I2EY514w2osbB3mMDjOguPpAZAYIy4gloXOIX5auT
G9tuRVE/TcM3+MK+kTXDRTGc08T4jIviCZ3EB4tgBjIh39c2Kfw5iTdabF2EQISjMgCneX5IbeSR
mia3Kr2bNVAoqeuoB2p0EUEiWjfK66Hecp2cO1GcvcGMEEeVQa7RzFFlDOBIzlTjaK/9G2GtYdyr
/wCXo3nwjl3LBjl1vMaGehXS/XS15dpX5huqPQ5o3XzDNXwt2mzXjw46NrzgC4HCGZoQmn381lJA
pVBWcJwWZXOiSPOlr5UjSBJ3be3aYboORzQHO8qHN3jVtvqEP8hGzjfE0RwnR1Eid9XkLTaT365z
owEIq2cbRJKwSVT5ggZgk7nzmz6mTlQW/VnjOIVejWYKqM113PGDPzVtcZzd9StteBqQIP7KuHld
7eGrBTtSrOUfLzAStGaAMa/32qxKxApKqCnLUzEUvB4t9zpOcVOQ5p/l474cJD0jxd1OaW5EDIuJ
pPhWiOiIYg3rRFnkkeuVL+UsPwx7eS7clLjccv7qsN0JxT1zS0TEuW4L9kffMkrXXwwk6vaEgIEZ
agaF8RseGD+X8ikeOAJZ/o8DFQm0S0eL1YwIXuAMhUU9QWyIW55786luWXUnQvM23rB8TUNx6R3n
syi0DRr5C7g83Spt6ZNd4oTQUWEyC+Qq6VvfDYxqyrzPYuvNNNJvAjwR7Sfb1uBZapHnCbK/e4bX
AVUhfjgzKluS4+H5UnXc1N2INc44J3R2X9EUp6Gt4NGrMSzypuCzHvI/WLG2fSLPSsJ0PiIgKTBg
CC5/e008327UW+3S6lzyacaDHeKp4HqacUG5SInXqYsAD/xCzt8iUeAxvHfncYCyIO6HYjYoHqgg
uZX0rfFwDhI98g+34G6JrZ3KHgGranFK5koCoe48dG3uDd1iAusrnqBob6iOb46Gu4qmHFTeCOXb
sY+qTPIBDMW9y7KzIEcaxzJNcC7YL5PHV9a3700tMAAaT4NaUUKjTzvD+A/FO90k8z/CWSsapxGB
hnAuA+mcDX5cjn3y8VLVAsDprrNnHevZ2ouqPXvT9DaLamOrZWjX7lZ2xUlpBGt0Y4S88GuQalYo
hXhRC0KmVRYkdBGh2ZKEo9vu3dUrusnSQNeGnTkXT32e7tnRjmO1tod5MN7RLWAjcXAoFZ7A7ZSR
lURdJVzrva6rcz4lh7xq2c1FjbmxNEPUKvuyp9SiVbVLX0/AaLl5cHIT1ZiJ6Le512t+S9WE2coe
j6tq/jEN526jFzUmGw0IDkWBSpiuvFG/mqp7HxpcN1aLP0Gu+sWpSLXzusc/PZRY00OzYltE9JvY
CFoC2mqBvN3l0dQa9dwXnUJoyxSag/OFZ3YzmqkTxg5pRZk8xT2Og0n8KXVuY1w4XyaCQbpO5p3J
O9MvyXPZOQdqPbhlGlTcS3zFBEnVOMqpatE8wsEsvHZNSEDjca6zh7fNUSgYzFFYVvWHU2ndgait
OOT6jFiCz0IwY4v8POuoxNau/qfw8xUmqdgE9VQ0GiM6lLUSKVgvCO4nk/FeZM0bxvh3s80lOisc
IzYuDXJGF8Y446zn3RCZS2oFTu4UfzqzISLA9cU8FVze4t+QqlcFk9jGHlYkNqNzsmSLAAyni5s0
T8RxVGym+aZVJPLbsrmqdKvMnZWE3MvoaoXGPZSZgVnZ1ybnzMOy4PTjh7CqjaGJr7JBQm7oMBAJ
OgS7wG7p6dOzArkfzqL9lu60xRG8V5ThoJCZHCTD8GdSbDwk8H6ht9BMUOlZBVSV8T9LrnhInygR
/4UpClOzREk8bg3ys0kjuDsrNi9M0o+Aa5hoJX5p1+ScC/WEd59OYkc9SY1kRyvjlyrk+6w1LZ9E
C8814prUKwXNDSB6YLd61FSYvCuNU3vIh3O+LFcy4Lc4AMUmNapjzsOxoHweMvEpFAB0VbtWPQCZ
TqV4OajvbEbXMcns79Y2n6D1ssCAlmY+dTEAWUoFlYjKde22yH8v7NmhYebpCZFeRMTDAUtz1GYp
22iHD6L+yrtxV3Q4brMqVSBu0kCzFeblfBsDoobeimETVfOu7oaLmN1japtMOjZqEGmFnI3hQocP
Dub32lAkmCYqaYe7tV7ZIpQ+2ZeCr5UtK+jwIRTt25T491QU7XO63sYkPSdze0WZcEkpa6VSiZaZ
5KC6ywVnqUaU9/IRa82JDldM+Qazi7VR+pUEgi7d0aTFE7W444n84s/StX6sGJElQSGYyROvCofM
DnVX/QRtZXqVwYhKr+RlL726CdhzT+D/f6lBdKC6qK8EebSlelgL/ZZni9zg0kJikpxWHipf5g45
06TbNtpy13ja8wIHpHBdVM/SAIQkfFqgTtEU5e469VFixvRpqfzqRu0IHf1WSfKkbaPFUmjYRyqp
j0MbJ9FgFQfHHbf5nJxw7TyBpZ/0avzXD/pAu4j5mln1Zajcg/Jw3s/mj8hgEWm4oc+U58iol4vW
YT3scALVTrmzH0bausrSsxjw7RgJ3hJtmc+Tkn7oivVrmfKv1bNWGYIMAlfuRuxkG2Piiehdjqti
06dIs936Rlc9dnrD3eAYD2PEEeGqLM8KeBOZGiFupXFvDOKe5/oLt1EV2kSelT21F5U5k+9qnsxx
3ghSgFdYMNsDEc9T8a05lNgnpvM25hr5Yc6JK4HjeUCdOsRjaOKq+KoBq4OxQw+6jIwX2aTDTEH4
tZZAslUycnXzxurrwEDHCcCx4Z25pLHxvaQ2h1meR3qe/sK/87WY8mhFsj6JL9nYkBA22Q2qTbBA
P5Corar6PxtXR6frXF1KEoh4vmaJW/vWw5Il5/deHZhl41bZS/FhTAI9uOueXc0NkV810azVN6dc
lZ1eY9Cdi/hHzZz3pOWFH1WsGPmqouByGpvkXuNXMoRgpNEPPYgvhEL6RYFFHyQd9kFv5QB0MWUG
jZpG9TIs/joWVUjII6XRXb6T+nSeOXo8vVnOc4cf06TQYDF7K7AQ1lKXwpxQK0xKte1RBUowRGyC
Wnpa5ttlzt+ibUTE9nVcsmljNA+3fzN8s7WdV1d7ybN48mnguphIwh8L5n1MlznSrPrGqUPejIFP
Xfd2ECTwyiC5mOqa3Le0EXGw3P8HJLQsdNALR6nc69zOHKtkizzekxwLf+q2rx0S7N6uRZALZm6C
q5/xSx+pjAJpGe1np3rkCwMZ9LZx4+H40Zfs2KA4MkdWC73So5EUUtOUpzIWe1stcHsvWzV1ntZJ
uz6yzye0WKPQb9pQ712Rvc5V+e48hABrm32omnXRV+AEQRxXr5lR7UwX6hTuS8Lh1PZs6zxzjMCR
q1INDhlMMSPlWau+JRPlPgGc1YJ8db4vMjhYys45q/lIy0Hxk6UFSud8/aWTbzfWeZSViFfUFE4B
L3nlXggfDCEDIqOg4MWq41uhtkdquBLfwRvpte6L1n5i256DAjq15E4DduD7JKxDy8M6zVY8eYYX
tK3+QpLLFTsZkqSUI6ftvivU8mHqLYQMkhMU5Q9zgrMaJSEMvQa1BR0LMbzhaxLfHlex8XLnN15x
NtAZgZLOhKQ0wVkN9aMf8nCWE2C0M93TGJi+wTnT6uXJlf1zrmTnJdMQ4E5HK2ZEJUoEJZ0kbVgd
DkXjXl23/aSlI5jN5Rmf1T1dHUTKzrPH/aBh4fcK61TrmFZoPcTGvNcI/NrYGmuAlx5kpb4uJnBi
TqhwgLnqT5tbZF/k074pYeZy+R/KW/wBiIfEwjtSm9lHSWZT0+G8sDPb8PnQ/jMMmMFiLFFiLu+Q
QNtGZphQKnNDxzfzXmlv9dk5lh7/WhjOkzH0gz+7CGWnqXpr7HyvgyrbirNzsumWrPnz0Hh7A+ut
3nmHuYNdt6xrpoqX2Oz+kRf0VjnNUQgalKrlWo0zsLoVOryqU+yerJXEjD5Bbt0UOzuj56UU72qS
hFinTgNGZwyqu1kf/7XInnng5vdcxfzaOtY9iVX2WgyTSWvlfr6MR5WomX7sXylX2inmkoQWLjh6
sBIdytlh4WRSpmEUXs4W2Tt9n4cxXbH2qVRAdRIlQzNu04YcBVOiObfgL3X8rqpImC8YyH3mOdrj
atqtdHw+C9uksmYVA3y6q7EldqZ50Ubg/8zkjzH3X2qCpB6wsQKRHrCpB9ViXGiM2zsev3QnQ5HH
UfmIB3Z186dwzeZglbW5Kb3hqHXrNnEZLh+iJDxuHHUOghLPgO5N8TWmw3kZF1IV2mtqAP7KxvKb
QvkmwPuBNiYHpVdeMXz/AGJdCAQJJjL//QaMR+IH8aWuXwte27yh4KZfwUKmI33vmv8QguZZwkDa
oi8dXmGFKddNUnznDehAJa7LwtjcGT8DdjG/7htyJr0dw/I2lzpCW829a0oMmCXeHdV8jWeo6FlY
z1Vub2XNWJ9ZkZN7r1J4/0Yj/1tCLrUxDWIrsmNPXUxGi2yvDfG3qdcXwpzVwCyLezlro+9lkjwf
5kZt/ZK0eajmzExrblLitkQmo4oUZqXN3kWW3lYv3UjKKEDNyaJW6/LL7fN/hKa/2Qa3ZQngLGIU
Mw4jWE3vWm9sVyXZPd6MrGNuV3/RopBnjbQPy3sR1VIPNVt/rbJ6W41p66c95k8U838sRSH3pGmC
3KOvTU3QCQrsZMx/TyiH1IDwIV8d1CToUrGQB9QcaqL+/bJvXjV9Obp2ciR3cSMfhrbKzpQwVcwv
o5ckTdTZAd7kKodmEz9KzOTQ75UZo41ayp9htk8zDtPAw5+areZe07NrKkq5yRvoLksDQ/JC0O1r
ESfwKUQQZ10kZ2OzztqBMAg3iM31ZDZuNFZiM9VGtGrt1nr0/9DufNSa9LDmSuD1JdkUb4Ot3SgN
uhdLt7NrOg6ls1uS6m+nyF2l61FuOoG0vO8uNxivWgepkANK5nlX184umTl+wzK/TcqfxsVQ1XKo
8kc7wmAbxCF7FIg83LdW70R1byAkd7gxW3yxwt0K6TGy8mLps/mP2vVbktW7pn9ElTz82lV572Jx
QSO4yT0Pdh0nuOvlZ8j/s27WXGIKTJJzqtL0DRXRRuIeVGLrXe2mc8sUJBjy+2L6YVH4xBt28bre
d9wHtzVsO8+ZEbsoJplNyFAUQm/y6Ygm8Q9v/jcW5L899p2ZFOgxwYrflHXAH1f1dTf/xMPxXqDi
poLuzqXnjzhIta4kPWF9ip1lwxW1QWOzm2rtScKRIDE9pTqijJFL0u1oxilDQrU3Nr5Po3fw6mGs
lsiz+vzbEhjAswltRPY3Ld3DuM5/huqnKZzE98hDUvOaFAAmNMJw3mRJZaheXjxGnBjwhVqBUDbF
0QL1woR3Woz4bExTqHddoPZjJGBn6ZTbpJm+IZzmjBg1aEzxhgk/ypQp9EwZeZlogk7EGMJX45kY
yF1fIYVD3sc1E/sWDRDM4NYOxIaL3JlOMW2Teu0aUZvCvzpjfrQna1ORHOPhWSOMAjon187Eykeq
hzEmGd8tpdkPS73XUZbZmfoSJ/M/6jg5Dgvkr7o/Lh810QrE5hFT3ZjRtGiXh2FCZOvZwaFHFry+
VQmzgNHfTE56nFTnYkAqY7l3926ubMvBe6djLEANFXBO3Prib1wrF3CAuJ8iVCYvhaOd4vS3nvSj
nlcxkQRKqA/KbVSWC6H+D0Lry1LRITfz02Rw0nS9RbRIsaMX1CBIJ8Cjs5+H5qmHKWWtg1iZPhgk
SYppWE7HdvhU8rzdoK/pfZE6Fz1nP4dVSNzi3zy6X2VWx4da5FiwvQfkd1g0ogcW8+xV9lNh9s+t
oWB4KTlehhorxXBJcvHbFgAhi9yWFlJPB6+Z18jvdFV93M5Xh7w1y7FwTQt0UJ9iicOulZEhrQ/F
wgUzs7J7C2U6tBffnd78BqgHSpv3cnEPJG08J6juhaKwYI2cTbRTDG9CITRFuOAaauME9Pa12MiH
F90Vr8T8fGR2cl6rapOazdPsei8rZlFlSnbSLU69Zmx6PE2LwHif6uc+TV5pZX8ygMR1ozlZ+nQf
GcTbZgy0prsaBHHkqYtPnXFrpPQPWecB/76fWCDe4D1q273EqoiAUDI8yJ9tjPPB6vaLjs1icMNC
9K/FShOHXjyvjRsY0jkA/EKFNC+44gBCkld4EyoLxfg5EO1Sm/1maUh0RjhDsFa665PmBYqL400t
bhyCkTLBG8+GzpuvaA0Gj57O6wxJsfeu1aXYmiln2LIm+mmouxD95yHtWt/sPOsvIkZbBWTKFAJC
e1C4lFQsEbsMmxOTR5xb09Ex2odsjt2oSCs+WEBkCDqgteW4gCcuJYMG4Kbb93971/lZFO/IoBql
WmWhEFQLLqP05DSk5kjlT7Fa+0m49o6J/M84WpcY36yDEb/DUxum47JsCTfjkQAt1hvrLBNW3Mqr
n1fD21H89EzlZ4ChdKTXpTjkbbXrzCwAPt068UCfzEI4Wa/XIb6YZxpxntRa2y40eTrT6LcLuJhN
9RK+4JcyyyO7sZ69GZgoHi9A3Fuk1sYNdRYKIEvAG3icBzRaILDw3NYfEP9DVR/7Tt/URQ0RoPit
bTA+01RVkYYm62dnSRg0DJwAw07YxQvhvYHeziGK+qeklqWfi+RYEykcqcYUTRWnvWgpXOpElW/J
9USm22SZd6wsq7npWEvukqD+fYmIbqu6kB38Rdc8JLmd6nLNe1uNkcBbOVfPrttvDLcH1qn4oKZm
M3U58grYvwwcgHYh+qy2tH46b6hNYPlZa02SzfRW2FEa2zzRHmaOv57W/SqIc5Oq2dj5ovlFyaVh
0tpTyAPwzdlN5/2gQ2FM5jbhHa6+FXxShZZvug71hKG/d2a7hKrZfmhJD+XBlNTDK9AVfe3L+qR0
qU/Bb1D2bwN4XO3FGOLwrA5e5HA1DwN+96Z5UhBYpZ7+pFuPKuN2Yyo1b8QEF9v4a08EW6btS4du
L2bovhlv48CBpo0pQ6zxZLdTpCVfpHMFXQwj0CXbxRYREqGLp+B3HFErpECdWlntaay+59aWnQja
q+JhU4okIqQnwt8dqlUJKjDsRvNv1pogj/mJru/rrDms4PLUENtp9jOaC/1WtNw8LYbBsFyIH55l
8UzEqeF3ljjMkmWyrbVL8ZDa0YWc+g7MMn4snMeFbj0N83rtLW+vSsVXCX7mFxh94dWbxrFbv9FR
8rpHU1d/2CeeFmQEI2bJRpEXUaOZtB6YNH7NfUzug1chnamKM9T2GmqEHfKeolFp8vesUO6KTlAS
a0OZZ0eE1VzRQv1SXBqvHGb6tRh8+lI/KgOKMdHSq07ei5yaS+Itm6Ton1Z3gONKBT1a3s5bO+yv
ELn6/F+Uncdy5EgWZf9l1gMzOKRjMZvQgiGomdzAyEwSWgMO8fVzUKtKVhrTetFt1dbdjAgId3/v
3XsuZSylLa677YDkRSWc4UZzXUrNmxmcezomwwc7AjVtm2fWJ0hnl4CSxuOELEUSAFbUrE/anNlH
JdvkzfTq4WS7DRZ1vx+Tlz7M6xEume9+NBgadhYOR+LsGGLWr6qT/LPWj5W+zHNRnjEJRic3xny6
mnLQSMd6Qoq1cCGeHIQqjYOAc8Hx3LRFsY16OTA/tOifTWmeP6lAhdPC+5Demzle/czZRpGxs3z/
o/Se0jpalbTbp0zu3Z4Jmx20FNQwV9qxPTsTp5O6swZS6rgIg/qkgf/LKbqHaJhnnXV75AB1Strq
SUeRjEyWzk5Iinc4XiAqLHWMWOwqSOYdQY/QJfioKgcAFbzzMKzcKjw3Q7cFQrZCIr12TVgBk3cn
6PgKq+XFMfUNr3UH7pkm0jgxISzqpVfp77hPSdEw3G2SsbnF7UWENWpQrz92VvfEsk+/p9qRNJej
fjMKjPz1KdC1d6YhoPjgbQwOQg0v2YLaQBzDcFqn0oZ8c6/RWSgna81cmBhAI3sTo/6j8urNyJCA
Zj94Bwab9aCusZ7+DAORrcPOPtKypc8UfHrMfduiA10ZLKfQpc8n1zMEUOutjZ9NqwrLvOH5Zzdk
jZdg7zkY3dS4jauJ6sinlJRtvKThvEHGuaqYWaNXZQhvUlmNWw21CHX2Q0BYSi3MZ7sDD5N5EKIC
ICDlm4jq1zGv12kNPCEKftVIfxkqm3KNtHyBAWrrj/5tOmiPQVtjcWflgZlYr/spPvdRueiY/lS1
fBsg8jhRBCqQSs4VD6HUnkwr4MAS3PGrdlrUAeUx0Mnry8bKN4Dul3bc/kzzaa2NDty7cskOzp6X
XlE6mrRTgkOE+7hRAuZduJW5D54dPJiNfxYn5dmzyy3Gh20ba/dDydYDFebYF5y6M3TpNBLUiEJB
B5ky8hEZvf2uuhiVs2Lzi88B5qplSrkdFmplJC0YGbUSig4coR0bx3ZOY65/mIHkHM4MPK/fsQ+d
M63aeLwA2D5XFYN3xqGrXmaPI/VsAjzCaaBBui2XIij3qYnEz0KXbjFbNgvxWLXYGSIZUUZZ9TGe
GpQqiaIn4Ftn5J+btGP5QXmKYt07xOh3GriBVdotHR1NT+a/8quectB2tsnAcnJvaAo9pG29p8F8
xdW+TFyUxhXivpQONvCRiMYO6gzcGjcdCgZv8m6l6f9IRLKKAjCQTrRUjv/Rpaj/e6AfcVXv9SQ9
TYqStkSrNN6OlkQNiGUVGnXQe0eZdWtkysxUaEhIFudsNI7JZK5gl6QA9Ax5MxX0+gv3Fqzi0amz
m8gk9rtHbZjW71acPsoyHhl4NPkazicilHmqFeUba8pWFrFuEQOkBblS23FAuRIGt80g3/Qs3yJO
WkKUvGX/2PRkdCtUHxplDKs9aqmhz6ADXHyaA0qeoGddlZJEP7m8vHJXtnJtpDh9ZSCeZcrK7sfa
eiTAzaHwhVFztkpn3ZvZya2vvsoeyiIOeC7yZw74swwKQRM4vKrlkDsFdr8pSxvlUgcQhR6ggTeD
KdvFU+VDgMZn4ZDqJwamh6ATqp59rxvsZRuyBymZbUorprT1Lj54PsfdFn6EKqfaUYHCobCMDYb+
hx65DJkD4TLw9D6lxI6ZphFfFu1dDQNBPaZbgAKXlhsdBfouc6ql39Ao0kr2XYfdmwYR/yLrXYTi
YA/ylSisW7MDjR56h65DBOh367hJ1XIyomdoTpsyBufVoUjrgqtVmGvk1+9VhWbcQxXYEgnOqr0r
GTNESAEH84c0kOhnAX9hMAgvjdyzgnq6iEHfwNukn+hf2E22FcRVtEmLYYj2pT1u6l5uKxo27MKr
Ac9MoA+PrugZU5fNOxOvraVgctTV89STHBAwArM5Lyg1LmGwQr1o9vngH0YOdpXSXqzYuqc7tXWx
LfleuvU4XgLZXiquvu2HP0IOk7gKoiXM2l04S+gyTsge/EsGOAhgu59ZjYSui8frKKNNFycr6FEP
KWUhABPrGPc1Epn+5FUF4Jb6An70bhp2vGDRVg1SsNiWFrNnnSbkQw3wwhYDYB1GJIoGjN5kSICj
B2FX5wrrBbJM32Ve4U7c6OAMYQvkmf054I1YlloOdGwaz9VICV83vDU9cAa9c45FaW1V5B7zRvxy
8Ycvk1n4OitEIRNsU3I/6XlwHkLilTLeYRxrLNI2Xut6eVvG2jOYbYA/+aGOm33Ef8cwF3pZfYYy
v2nhONB6+BVH5pZtdNniAdLHeNdHOrNar6wX/cj4Npfp0evkFcs/olrOPgo4pdUCIjLV/aiCH26s
mFHimK+Tg+AwMntIc63qGKVotLcM77myrWseFuek8elUd8cI91xadm84kPkgrGO2xssc4Ltf9LzR
Q0dKfMFzQbf0PUEStOyDlBFBnESLouBAICuu01yidL18iES+Dwx/59Dp5Vs/MPx5Vw4td5eQX2iE
HKIR2teACLTEfAA1UC9trX6JZHjMzeEad3ShUvByjXHTleoGfwhFiR3SJCyd01BKf2nARVrkQnuo
2+QHrD/GM8GxMWga0Om+i2bniqhvZRMsdbu79buOahO0CiBDhMWBz2hbLWU+MQ4Hk4OugZOKW3f6
LpzVfi2oCatB8DihemoaS19UkAc2zRDcm72kUFBhvSLLIsLlaI1bv7S3NSJTRDXI7KvPlLk2+Jl+
0YxAmURlHUMLGXc1NMypWeU5Ix682lNLuymoMlF/2Kr4NcX6p9vfOR4CDmR9/A73AW7BPeefm8BK
Pou8P1vE/+JcW3uNohC3PuOCV5xV4uIjJogIdVq2yOFqkB7rCjWdpfKjYdTtRkXBuvHqj5AkeWB1
LZtFYENRMPMlOsNVwFfjfzM+Oji415iPb9SQP44JkHibLndL35W9CzSjNrTzqf42N/qLjeSoLJyA
8Vp/sAIn3ZaGe/RCUGSRPDE+XmqZxhGUe5uVtCgsU815X8mhb5EKT227gTR9rNljGBedDVYyH7Mn
ldSAAy7fQHo/C19/TQIL0HKgtkPTPQ0KXovwXh3DXveNeVBpxJFyQipCzbhKu+YXDRKmiAROq9w5
F2IalnVU7JxSoJyPSEL0WvSrdT5z212skvNUDHAw5iVvG7rly2hmT27NXDMtjLuYM25aJo9WH68A
pBy4kvs8MxeTnO7hqlqr0skAsMbMVDygdPh4zQJcBxPZpdams0Wn3mowrLnrJmpjPFOKQXfv3ccG
8M8qpAMZZu8mezgKrHVElZQghCXS4GeY9adO9JvYie8Uf4UwvG03tRsyrx9I0fpow3oPdvLkJ+PF
9ZuLE+ZUIPYth0H2T4CGAY74Eb5Ul3S/SjV+5i0gHvI18zG+6ytU8pZbPrvM0VJBr43g9pXBtWbp
OoVMbjqUz20/PmBC2eRNTwBAgPeo4HUNY/29doqTHmW3DDFXsGJuzSDlbhWHqC23DElpzunHKXah
TQGbI8l0B8f3OFdA/mheapT5VQ3O34t4kvofrrIeHXYHOfWnorTfRK09+HTz9FZ++ujCrpPF+DUN
fg5C7Seaj6mqzwPEpE6fKiDoXYQNNUb4NwLpN62SzSy/91R9A/ul34Ndi9boueDtF91j31fFGsYD
FHeWgqJAcW6h9Wuyj4Cvs2779lDk4Vbzy6PTOOdEajcaip240pBG2LBig+JHNXoMtGFJ2pZxqwK3
R7XAXHMqSRcIdfXW8jX12fXnZAV4kBB8SSk/s1TtGJq8NfpwDWX2pk39RJ2Z6LS3hmJvxhz3jJq1
f6rCdTbBzVWt9QKxrV+0muusOkrXMA03lh584ku7IUz4A/Sbv8Iq+5hDiPQ0hl+xLq49HNo+x1hs
Vr5JGwYxR4lo0p7eKVgfc6u4D/XCWGlNf/VN7ReEtqe0GzgJJfa2ZWgJj+kTsICOKsF6hk27TmkT
OXWB4bHGdJ1XD34+0w7b+wzKKq7t9s5tqxZwIzgsXDeASGEFL3iSfqpMXXLPfCGGSN/pCYMl0EYv
FhTKyu+3EHqei0xbp0PyjreEm6e18abQsw+Zew8JPjoW62ilmunkmzVEl+zg2/UqCsVjp9KfXeMi
JSAETXVqMxEsoFDy3IuSPalBtsOYp9rU0lP7bABZWQ5qN9CvsI08X0cDB2y/LkZOmuLQS3hGdZwj
a4SVCJJV4moorIMBsDYKzZXoBxf3DzlgPjyxtv6c+n5bKddA4o2fWyqKPdBT9nQoQxQ1LgsDBbjF
1uiHfIMKKWht76zUBfNmruyxvp/c4LmRcbMsExbiuoOMBu9IKz2WV2yUBujrUfW7iH2etuRTAeho
m9eUegjudvx/hp3EBrd1MCFReySfFbRB8M4RehR0nOXQGizq7UvTBEcdUy4z8foQdwScBzamxOnU
oj/3DUZ9RUhza0T+mzIlsoT+i3z6xagX54xBSF+rZ6vknAnNflz4Q37o/eQkBrVl909WGWocadnr
IK8+4lkQ5PYbF11+VpolJQ7bNcuaKxk6OH45oZJpkiPKzhe7kOckjH/p9ig5N7sHAkqHlRF41RE9
7DoCGUVPfpaOEU8VeoL93DGOIuufAQJdjdbcxmZ3R7TJKk/Ss5ONvBMDnb/03s2GZRrQNo8ioLuI
oqTP6TVmFiKDhkmd4IQKV0gmJsBvHeUOpuRny/A3VWbemBmjZWZTtOA2BsJMBsFyn4ThnRsYJXko
U3OPDMPA3wq8qGblKXjmed87uJLmDU6HHWVys8kdMFrCaZG9oWNbjVV7SmJafq0bD6v5H3KDgq/1
dwVFGmP1+JgiySE+ofqF5x6uibtWWrirjNjmEGzuaoHYIArVASGct4kGBR6vf9Sd6tblKYavxFBU
j4KfsSlXI5lj1ryw0fR49ej8Ga3xEIREI2BFzneYCHsgdF0Oril5k2N4lYBPaGahgO2s6UJCzV1R
ahdrpN2jTQ7Lnnd0dTC5hurXcPDDxRBN59S1TnSsFmOMGdvSL0EgjlKnYwE4HpnQVC0DY4DwF1rU
aw1HnMo5ewOJHFRZQxJeCswFdcL4GLW81eW7Ao3nEOWPOTmupmPsIMpsRToca7N+blpmZWDnjq4x
zP3uXaXhYrHrc9MBg7VqbonaqjC55o7EhIKKaBkGDVaiic6xaVwiNAU83MmTMzEjmnr72aqRHWMr
uBYjZ0BD4HjI7OQ99nzYu07nAODlBFs34aYSw8psqQ5V9NiIAmuyo98rp5zvHIKrEcOKqrdxZWIf
r1rm5xbYCjd4c51iL8Z0p4i/ZTjRcTrCudWaa5fppkI6ao7dnWAdn5m9TxSMl9wtb6KJEZ8ItRtl
pwBoYX8OE07NEieDYpPFqe/2EvR5RSZKrfJdBiIuk+qOoOD2YJJMMa9MG/bPbSmi+xIMDwPluROs
qBYZ/YQb/AIarRzG7z4krsTnR3Bk49ELnZLYB/uGa7m3a7G1k/aBiJJ2nSEOkUSYlMZIWWTcIG/5
BXfnxRzpfxslbp2k0V/M1Od7stiCUVn7WfQwIsPAzFOhGhZb16aSJSZukzE6nRT1uWm9Oig9I725
JfrHWKisPqCN2Kpgbuj1EMq9tv5ZlKipyeHZDAIxbaAHJUEjQbtA99WD2pLrWnWnvNIGCgKDvg6e
UVbeAWHVZEYrSAD5NS7KD6tkz4oYDILeDJxlkIzjFlKdDWVd/YBbSOoFU5pOuOiIgUrLpL5kvCVF
wGZOx/NFWe59Hk4cAruXqeVE0APbNbprMDti66A94w7tVjqp0iJJtmjwTyWFGxZRxoBxQwiPxD2k
Dr4/PJmdu0novbvkylASQ2YLNZIF2qVCKucYw409RD+7nMyNcdz5+FXR45/GMMMRIO1DoM/Xw822
RdBMpDhkr2ncbHWg0wUTjW3IUQDpnnqEMsuwsc5NiKrxux2LXZVjfQ3Hl3hQq85Tat3EerWowvhp
bIcTsERa/skgF1o2C/XcN7LWfvlBgdCsGz/swXzm6PcaGCNYmD46kYCxi2Jxrybax0PR/2IMBjI2
Gz71wcQbZj1WLqfpHisTbcLyVOG5wRl3HFWI8UHDQuvW0zLQawoV8o6K0u/PjUHkkhLPLeSCVi+3
QaMuZVIMy3jUY/Sqmo+0hLLFL+GResJCxQPb3x7RSqk3HUFgxmzIZvNeV7l/jQ2ekEgQg2O5GiOe
HpVPZYWPaWk+CE++xIYOWq+Bk1ieRDor7ELo9Jw9cIVM4ik0wXcZmCOZJ22tPr1hesRUM9SoO2ZZ
VZRXFwQnNDGG7WSJi7LjmyYj9KFB7Enf/yh84073qFS7RnAKKZyDlycPvcVMTI3l3dSE28h3z1PW
b8MMdVpdOoiGGBjZ4wRFW97iQjqEaqBR5QIMrOKtI+B2Grm7Bsh2SVBQI0ulQUFo760sP8KCsRls
jx9miGu5RixMyWvH3rK2JxodyYdn5dlKL3RIzTTTExBpM6mh4GgYrbxZ0aLYzWufk6bT0Dm3Otq4
8dWk7mF2hcxKJt6O1s9h7L2HMc+fDYfJpZ+sXEALo842ExNFl+c6A526fKk5HYfCONiNthh06+pM
0BA8Gtwpb54S76OVHScPmIplvpqNsysIhxrd7GmI9E9CwuA4q3MTxzdaNr3ksrvyfN1rbB12Fd8Q
UEVHSFtP2BwSr7s2zcys1MLz0ImfVW9zT5udMJhz5/6P0GYmL/TpWqPDWUDO+wwi1gKqdSqMI+o3
NNM6s+tuxwTgEDWshx4BP16NxG4qmcokpLxhVsbMDXLfA1EqfpoqOPkMb4f+vWO5N4qU/Obi0ZXZ
VYtM3rmmYFzm3XetdmlxKjiWuaQ6pClFV9KeuhefGAyO/7suxnvgudfA+fCK7KK8cic6ulATV9/k
+BdWuIxlr54LQ1xr6pTMx9w85K9R0J4MrNU4MBt0mAyvGtox0rXsZZBhla3b19jN12HuPBDVtWUk
f6JnE8xr4Kn0x3uzMh8qr6jI4qqu2jjec0YniweK4QIABX0PvKOWU15N17iSvvQuGTbqVnwh12sD
xIJZtYuLCQBpCvJ02CQdI+S6uTFb98KzchOUYhsYTnSUvoIhEPXdphqyx4zdwE3KrWk0a3QFy8kF
2BhWv/yp5o77/b1jtZxdgvpXhmLWlOqkDIUFkEmkFOVh6NGol+rsICdb96xLHIRpHKABE+Vwk4bN
yvF5UjJJIyN0kCd5rxrtWa027kyramhG46m3GBWHDnIf54lMLHpWqXdSemAQmzIdwhY/D2CGt7ZL
oFSW9HwNdNbQTQsjuUD4B2I/9svAR/SZRTdYMZZgRNBT4CqJUGoUk3xTELoB31WLhpN9pYa1J9r3
rqRHhNcS9ELQbrMgvLiyuRQsBs5YfAZ4rXjCWtyoor9xOvUA/mJhIclqBRbRlpzHzljXMV2qAEqx
K6sdXnWcjhorUnVfUwTwF25EwrpQGa92SzilGZzwO69NTsSLHmuDjGfcRIo9q605yMb5ezO3N9iW
0FWFuyEBZxF4L14fPQ+Zdkn9aY0lcD+aEQN0Zj7+eEZn9cLc86i7/aGVNCJmwRC5LHHVrQNGfmmK
7lUnQAH35z4NrZ+VyDd6Z21pOl5thn56LUjy6+cLkCSrRsWHRPSrWIW7JPYx8tmXWrC5j02zhtlL
fvVgbbTQvkvS7hkz3zPu731okT2GY/+MM2knMndVOcOOum+bGLjPpaWeyHpYqornN0vpi3oLnuEX
vdI+OhgXYROueS7Bi7tzlJ1LZTVWBLdVGxbvO6PEAlIOtOvJ7tbG7DDSg+YAt3Jbuq56IbZeVu75
4B+EimHLqJDVG4wGs2oXe7/gV3+6esRcjVQbaw6MwV7rTsfB0F+GzDpEmUSrZO58KEBtgZI3HI5x
TDVXJgQq9PabI7hvZAFxggkBKBDsRteeM1bZGQcPD5mRocZKoPYgO0ao3UhkaZLoGlz9N8oEBcYx
bpIZOXw8zcyBLRVdCtthjdJYxz3w7Wr9jzqw0ccliYZL1wBYnhOIUlCw1o1a+YyJzTo8l3H3nPju
bWcG921ibjWGQQKQ16RaxOUFK072a2T4WBB9mQ7uNQry/Tj11Mda9gt0gP3MGx0++RN+cmN4lBxa
iYdIBbbk4VpVPKouMxrplWtBdRjEzFejklePIzVPbq5QJugvFIVQDfTzbFAAP7IPah35orGyvWGl
OyHuc71nBU1WTuX96NL0IR4DxlTsa4QWceX9ZsHp8FxEL9ZQ7mIhVnbnY+uZrrk2bYdyfBvVuPdm
DzLeeeQMLW7uvHuOhEVhDcA5t/6SJfoH1CBIRQmRB3ql5Yov1D081K6sI83ZezEFv9VK+sYI/QY2
WGxKY4O2UiiaOPgSxNnzmVJ9j9X5T5Cp1P/9+V+xrVnjJYpZfHRI7La/pDh3l3EXsl9VjFOswKJq
z/ArZjHujf/9kx1Lh6buCtOxxBegD3nr6QDxGiI1jwqnNK2nUSpiNxqRjo36p0+YWbdpNK2Jlwrd
V7/+/vP/iR3+Ajy0QUlCtrM8aXqW8TvYJ3SHwUrRCRwoccQH1gr/IGJO3fhvKQPGLKoZz3YeAiAn
0+JsUbkMeHwvC98N2YzvmdlNB0d1OFDt1k2vpYl8c+lFLW7gqDTCcOW4aviVqkndI5WSxRLtVvch
zSTD1O6N7nOWe8SY6nBRxcI1qRnAF3TOQTQEYxP3wenzL+m98yX9+ouhwFomphjLlNYXpmTp9WHZ
tDlU1EiU+bpsw+gV8BGvWh9Pxdv31/cPT7YjhW17nuASm18hmrFPK45BDM01Ey/4gqygrFjljPhv
RlnjZk4dyY4WEAHR7SsCHYhqasvY/MtT9gdslCN4xnjA5i/xT6j7z7e7KA+a//d/xP/NWl0WWkPe
SK2H3iqXZcRBgGZ1O1lM0Yf6IxcA+L//5WLmXn25znyoY+i6TkfelV+eLB8zUdPXDaPmuAHvbdg/
K/JKnjhRejfAqK/0LJgYIGK/BFH8jrUdAVaKjO/7r/GnGwAk1tJdXi/IrV+WFkfVE3MCIzlgSSYD
1/fjeyvQ6ZgPyCnDbqYLOJzvTSJWDrJz/L+Aar8CTG2BQQduEIubaUvnH2bxv648/XRoUmBS996I
1rT1oKXUvZERPMW8PtZC9ZeV9OvDbeN9dXioLa65PnOof3+d6wKUVpDRP7NtGYCCwtgSyyZZarz+
x++v7D9/6983mM8S0nI9fQ7lNHT55bNSx0/scYxDpBtlhSnZG3a4HpmY52b8OgwoU8cylUvNoxFH
NPsMEGC6bdgcAYOpjrCgBA5aQgLQvv9if7gGhm44Nj1xaL3C/fK9AjUbrQ1g66M3BVurFtGtoYtn
gnqMy/ef9KdLYFAUm66pU/c75hfkNAfEzJZdlx4K333W/b7YzZhcimCPjDuHwZ6p6Wgec+uV6e+9
jzjmSD43TJrEpEywCj05UnnJ7V++1tf9jDtjmLbBojMvO5jIf38KdNMXVVdPwR6DNgdkYZQTLXPd
Ibs3iEfzmIYJ8JUYBVy+09p+6qnzyBfd9LRAX0OyseTGGzMGUGgt8mLVIuhlrg1WwMLfSzGPqbyT
MfoVRQbm9999vjlfHioDhAhPlaO7Ovfw968ekqYoG5XIHX1C117KyEvKjdHZefa3i/TPqvffj5IG
jwqdXCjWv39Up485OAojPLhoPo6DS+MjReW68OKqp08m8Q2R2Ur3wUzDZVQUhLCibCIzkPUZx8G4
ojUBSKGK3Z+hW1GoWZjgAa2R6NUz4bPRUNEwSoZDSMoNWmlamhH3YwHaI0YsU5Z7T2vLgw4UCqOa
V23DIP2VOoRw+DYNctcs6Kk0Mf4WB7hpP43hAVTBdMjNEchP2JXhueqh8fpJEd62ED428JbSTRZm
fPOMiG8CODVE13FKlAmzIkyto6lZKz/RfoysuQsNoyIeySK4z3SFi4/inyE3Bp7ES+jyw5aCZdb0
fM3CebICFGdJDifBhKhyjaP2KR/xgMS2RGNHwsqt1Xroaloid+gxmbs4CF0CL2od+3wAv7TGbZ66
RbiqRE+Pow+sJ6PMqeDdesNQXK7ycBBLnolpF9cQ5karpM2bOkH0I9Im80Yo3EHcFZRHRpffGZFQ
8RqXo4/KlWBMDSDktYpJ/h2ymaqP0IdsZFcrN5nW4wno0Qg2bkbaeToLtNSE6T5ztGOTEFIBT6ij
dxoa66moKCwk4kz89agosO7uALBp13os4heTobjC7mZT5Vh6BLjVo7lDmElBkzmAqzAx3vXT8eN/
finArHOMcJgNSnjnvz+p5cD7mk+6t2vYsYyFGevDsPBAAf+v4QEsHK4OXtRhmMJu9c+e/q/tKvF6
tDgMHXeFq2sr3nGC71rU+XFQXcwe5yS9rP33v+2/OyQf6cB4kzqSRN3+slaJOMSQZ5X41vpMPURR
Vq9bNWNwxrKqDoHj/fj+84z5D3557V3BsshvRXgovp5LHC1yZDZgGcSdaZQLjl5qV+YchdBrVg3i
L5qLV9H44YSBInaqMxSIwH6iRBj8jd1hXD/RBLOuWW+QJYSrO/e3wvKRy5dV2Z78sE0Eo4rJMVBs
W10LQ6BCjdj6oiv3rqnN/KnCTf6yFf1h03M9TxIJ6Bmezjz490dk0hmF1xBA92k2QlfUXeAcy8iY
YbQWy9zn9xfxn7rk60VknXbmZZrYBe/L4W6UbiSSOvZ2QZlmd0lkhbQWjGIV+n7+0HXj2UrGBkxB
J89upUwGfYa7MVqawmUfMAJphn1ZmoK4EKf6ywP1h83PNQi7Q+JiW+g8v1yJyLUUxe+U7J1ObIvc
RNPu5jQtYUquSgFAw0TN806q1/r7a/KnO2CawhVwKeHHe19eUkuB8i2iLt2bnaNf7DiTC3pM+FdL
yvnvP+oPm6Q7n2h16jUa+s6Xq08emEPzMw9xidNbWlk5SgUCUQ1L/OX4+qff5HFwhhrPMZ6X5ven
qkmdmhIcsjCj4gNBB3is0Eky0PHD5+9/0n+WAXM+qhhzF0CX7MhfPqmwfE0pgaHLUj4KwDxvT5od
BY/GaKuDl+F4//7z/vPL5s+zyAkBjywMKefv86+VjqOYSnLGS3tfzgFgbdFGsDUcG9U9Ew6v/MuF
/E81ZPN5jjGXQWDLwQR/WebcFmgoQKT4QIF/K0qlUJwaQTAuo743zI2m+TkMQMyCm0nXknsN+ir1
kKvVt3qRXb//7X+61pIEY9rrIKtd/UuygxUyZyYr3dshUqLJ5U3TjaLfchpiw78DdiL+ctT6w7Xm
V+tUX5yVub/u79e6h9FAb8tk1ofXZts1Oo6I2U7VGI61+v6n/eGjeP9cgmio91z+/fePyi1kVHlL
o6piuELbijxwfwVHrhgwhFpa8Ze15r8FALf135/35QypROQkeV62+6Juyb2yDd8B9Fj15St+EUSf
XVM3IDV6BH1CJgG4usnGPm2Xml+tNdfunvQ+B/VmoF/vISOZ3sP3F2T+wb8t1NCibfyshOJIMirN
LxdkjPnshMHvwRgMbcVUn+6MVpnQRlMf2QburXww/9bV+sNdwENru1Ina4uz/JeXOccT4hlBEx/Y
+eDumM1IeqtE5Zw64fb73/enO8BnkXXkeI5u8pj9fsf9oBqjGqPNoXdgHTsNKl2gUdbRk0xjBLl+
SzPOH5o663ZRggQLFSCCFxwxSI7n/wgLwc9r4CTff69/eoZfLzyxUxym2JRZP79c+KxH8UQYtI9z
sgdfFRHWwdwqy6gMNd8C0GtQqS88vwZKaZa2gpTWdxMA1wZBvtm2gnw6PW7yVT3AfdkabYVhoayh
44AKHWiTCknY83pwwijel30jr05YokouQgww1jTKi2iq9GCPrQfmx7TCbv39L3Tnu/jlF1o8UNI2
OS+6JC79fuVB94fz4SDcZ/TNMoRnUoPVWdTuT3pbEmTl/EsGhiJHvmJwB4Vv3DeBGG+LFkRcg8CZ
MXYIgDFIDPEqS/iVu2mGR/dMplcqyJzHKrXQyvT0H2+zEJocVzL+SYE/2buG8/6crdySlpZo5tQ9
lX1brRozsk+5OfUrtpnyPAWNYrTotOFNlU1vVOEANTMEi9wEpuKtQ1KVFtQUUQEyBhTQ5a5vkgk7
Hhr5tWVmNRlOyvBn8x1K2BKZ8GR3bO3DYIbHqbIRMydA/JkQCJOJv6cjW2LMP2N6tfTG1Adxo6u0
2sPnxyMdMUHFLpEx3cxiqNgGqvsfIH2ys5u28sdo5NrWc7r6qMlSewYfDmYhbkLzRO8i/BFg8OfZ
0GSN29Gc832/v6PiD3eUnB1Lp5vj8eqa83v9r00RVYA1TAiSDwWiXFAW9qNj92rRGxJJsGKgJ0xC
yVEyxieKlI7qVAjGeXm69vQ2/tu3+dpAZMu0aatwVmchdzjb/v5tPLyyHH5keOhGlSHLQKOqsFOM
Jn0VllU83RlZLJGFacTy/J7oSNgAfage/3JV5uf4y3PO97BtCgZ6eabz5TkXUcQvpmjeD2NGSMeY
yXXBYGBh+olA3x4Mq4jCcpk5M3Sdse08nZZ/abb958THtbAt28FPMxcv9pd9xhG+8J2AKK8Ru8er
YjpJK8cGdPiXl/o/h2c+x3HpHpF95Hj/ab9keZ3LMKiyfZwzu3VKWOGrRh9ilNSul4R70kKYR1TI
7qKbOSzpL/d8fsC+XGqHX0n+hWnioXC+LJr2WAi3Zxyz64YemnuRO4d0MLEK9shd/vfb+u/PcufH
718Pe4AompcoS/d61f70COD8/5Sd127syrl1n4hAMVWRt83OUrfUCi0t3RBaiTkVM5/+DPq/sTcO
jvHDgAEb9pbUTVZ9Yc4xd6QPLJsm9Yj5toG+2h28JcOPywfeSOu42Hr6+L9/h3/+uQ59L10vyyem
lLb1z2+1aWcyPVMX/ssIS2czGRDiNyQWkcMIh7KJ/8uf/M+HaP1xLh+rcHi713fqP/9iL6Lci9rQ
xZCtcORP2JpSFm3Iqf8/n6J//V3SVsLzyNFiivefPyh04oikNMc9oQKxbqtHmJ4hHxMNMZNovj2c
1PaVIF30ZUtEiMl/eVn++RCvP56wCskYfF29/Ktk+Ldv1oukUTADdk+dxT5xK5YiF0HhsmwLUh75
Fx7owj4v5ANMuzaerOf/+1v9549n5k/BJTyyMhzKfc//z79+XnXqUnaEfVaJT63vJ4EWptrC7u/e
W7h+O/jmGAkn47/tXP6354n2AsUkRalJN/WfP5k437bNZ1LvHZqp70gKcubdqNIe6r166f9Lrb1+
i//+sv6/x4k/Zd1t+OKfu404NefI9eDY6mLJjyN6okdiYJC2rvuVKp4+6uy/HhD/28+Uiv6JVoqH
2frHI0wEeRRK0slObjswNS2JdARKaAMdLRBqVFNjvmF2zT7/7290/cb++ZeyJIXGSL1DUsT6uf/b
A6Xn3mcBLHhPh+Qei5R4XpD8sOcYqZpjU7/ptky2Y4VZKWlK9V8+Z9v810f5j1+ADsqSawgeDhH1
j+4x1eSxTUQMnyxtt/upNfvjMNDfJKJIf/k9YzVCkvvMBWvazG+GGRU34L4kbJWuN8AmajBTOIPD
bRkuIUZAe3lrZxvCWVyq7CFFWUPhmCBmsxH4MLSOxcOsfHIKUgtIZBPm90xTV4kW3ZxKSJYo5JAf
VNrCEpwEGiM9qnGDD2++GwO6yWCSoYPJoBqzmvxGdASJ+x52Dt+ZA/TZCVK7ycadZxnoseSA3TKp
oU8SN2JQSQ0/xaLn5whRF6LDUk5IGiRUyP1iGui5B1GmTNEH0r12tdmA0OpTvxj3CVNNwAsNGIwj
tIiEfgOGA+wGNvhy08LX9jd+vuACb5JoerCo20KsIJKVXD+jI9VllpyLxUqTXZ1Dg4aWYsgPECzQ
jCpzdh/jyfUQEudYzDdjZIB0iBTO1KVYyeut1sO8lVY8QVvPwmMfjyPD+JTgCuAzI+5JBhuA8bq4
TQ8NlzB0Bj9drqYNBskox+xxIcdCHvJoctA+96Hs907fJt8IE5rXpFxVN3IgN7yaYj7GWLn6fRhC
2h0PZBYybo5zlLmLVbwNBNxu5twL0chZUxjg7+l+sWxErqWTDi2hkXfXxSXJuBiK/Ella6JE4xXi
t7kq0LPBrb6JDXRuERihBOepsk5uZXN89wMcIl0KB94B5ptNjEkkWHJ4HhkP0SaD7rl36lHcTQtj
ZyIs1g81eSU7S3V8DhYqi51b+WrnQnfiwvXq8mXiEQHaGYsSrGNvAmix7KRtN3HdGN6xSKfiy5oJ
+QnbKiWqDenMOPWEDze289Ga0gN/LcOnytFWYEerqXBKEC+OA+ojOnGIkyXqd1BGmfOsYMcVh9yM
1WuM3vmAu8n4dMViPHDpEmuVO1mBM7aoK4FTU5XjtkxGsz+Mfp2urYyb/OLcKayD22JLvs55SIaL
NvSi9x0FRLmJHDs9JSD1/vBc2bfBFNmTGjNv2dh5qj4rdEHJpqM/+LTLlSNjAQFYNhX7Gd6eIZ9O
UR12AtvjOIJ/jW1vsSHMqPLOFqRn61T3CWpe7VnBPEVQRmKbeJHKAEKQzPVwc+bQ/2K16PwqvQyV
kNkQqmQ44brhsIoh3/cuVDl/BZ36K96kX70NPGT6j5U73RLkWYkwd2ydgtyXyPowrXY4MhhMrgYS
kRsBLVhDplqW+0kY1Y8sCR2qQ2ncklRCqmop30jQa23keZnewVCABs+kY79SQ7Z+K1wo7/jDXwzk
/AT0mqvnDqNF9SQMsdzGpYeosHRzMh/JhIAxWBKjvGWbnd3oNBLYTkZLoKFwWzynfYoKKh1FuwrE
U/04mVH2wQArBpvRF1Z7njyZfeZpCoSGZMT55Kli3ti9758hdq1GBlLZraYDjgmhfXDOMOLMg1cR
RxWrTEElMqA4JADw7JiFiFsX+PEaF1o/WNDoYLuQrTPTgekGndw8h3DP/0QMncCmI8sDdGv5L2yI
UPYPLqB4i2QnF02xjWZVq+lUkKBxIuHqT9HlcAJ7kf5kHwtNWCSZD3iKFtNTodwajaj2tS9QOJNv
GcRoEO+LNdoPjBgxn+LdfRCTio+mmVR3W5I5wvI3vXkjezKvzhq0tSkGmpnOghPOj42VBdAwqXL4
L4K4KqGseGmxzeOo+3D9SB0GMAFBGVnGkWgBJO+cmI+ED+bbCojAMS17DbxT4UJqSatvN/U4I6lo
jehkW8hXq3k4on2PH2P4R0eWeU0YIIGHIwcJniMhcYoDm3Fs741jt5sOhM816WntmUo1t2rC8ZMo
aCVpm9W7gj3LhiyJZadWTRYEMaTrFlzFHujuipUVge1GCCuNzpiMR87ocdrO2pw2iSvLIFFEzw8Z
+lmvXfzXsC7tW40C5JGjMTwJcmSOZK3zH3Ho/yKVctoPfigO7ijHi5fTe+NIFqRjwYg+mIV2vyEZ
ciI1aT0GCUr8Exct8QbwtjfCqsWupRcNVs73l5n36i3miAPMZzsrpcyzrkAPiOzIR/4au3c58mb+
BQPSNF5A4kebYsVasettr7lY+JqQvOHZwZzLnazwoLrjW4Tr75xWqfwiWNS3gMLUK4osbkpkh604
dEPdr8WeiF7YePsHAsKmE1wXeRS6uRpFyp6UYPgD2BXP2ozCItag6IytD0zqdZ4mZMu8tTkeOTVz
Waa4WTl3Y/+PgDN4HgWhV0pVeI+tpflacr+3gm402RSSf7xt+jR8xwQDGaqVjfR3o2540fg/xAZG
vdD/hrxr8dqbGE9TC3o1w1LzM42QiqMDtp0gQzx8wJ3BXshb4uvSFeSDdTACAhDW0BTxPjFjwSfK
/ReV8S5TMtmWepGYcf3mY24wm6g4qV47Kc37bHGz0GCEeMJ7HZW7LnH0Qfcc9GpW46/FomyNE6n+
1LlCQln5Cd7PzLUCN8ZEkjXVxQDzuCchAxSmrcbW2htl4T9TZpvQemzIyEvbqUM95wypCNNJ+Eiz
fjW48UGN05K+9W6Lb4uxq7yJuG2z7cLm2QFPkJqPrCcMmnj+t1uDjeTfRLiMsmhQNp6d/sWIkKI5
j5Z3s9RctSO77ACpEab0uCf9pgTw7+MHvw+iAS80LA15RAl3wmBOBowkih0U6CZ4BRtvK1IYcbQm
sD/LpPFJpZUXbzLMOEEOzfKWyCp+N3so6k2FViBKQcGqsm4CV6eapSd4smnM2m/EGD8y5c9BMy42
8+sp+62ybg0MyZkaQbHGLiFrOG8jdhZr8arutNhr/qzn9yQwYSJ4t0qX+s8KWbAePIl3pMoqXC+9
ZVyj2V7awFMp6TUNixgwvytUhihgM2rU60iMI1YTDNkfHFEm0sIEg2/bLCh2HSkr5IK+TxoozH+N
tgErWCY4ApHDGu7LkpXWEf0klaMoOx2UxK7u4yJr43US6RZBLQtU9wSeMKxzCmWcUWjobZa7zu9x
xfZPbWjsYhemnz13SOfc2sewkuGKtBcTszVt3yqXnYmqtgoIptRrjiJihiQ30upoF/AoFwD+RwkH
ZiE158xvS+BQnxnNzkrgim+Wqr1Bgn3Ju+4nhvfwVc/tc4GU6W5E4chGfHFy+NukkB8wnzb7uuiX
ejf21bw3XY2jy5/e6lmPv+KM6eQxRLJEOGPuUMqOMRp9NVLasoxYycoGDoN5BppTQnsq8NdHcCcA
6cbbkRkgwSkZCuyw1rDw5miyL1T5KbcpXr+J1COnMndiGC+tXWHtjcvioYB/iKFSZk+c+Vx/VaYO
tmhQc4Pxj+roxdcRe3Pz1QZQvLFmMOvgRDLu/+Qba/XRsWq9YSDyIonRJeUCm2ZSzaRQaSKFcdvC
CKSRMc0O3sjMAzyJ7nl27NdpzV+Eubcru+gIhuE998xnnrv0EA3IcRa2DmOl6ILtz76GSEC22Y33
/jZlQL/8xP5jOnjsTQPDJ5oTa5rax35gfEulS6mTOnczE+CjgQHhJWyxcMIxw/HZWtVTaCGQKV14
FWI1l2eplx5Mn3yopgcHaoAYE/4CFpEc1QdUaD/slUsQivJQh8MnpPa/NLL+BtHMrmQxRXi6PDXJ
ku/sKr6M6Yhm1AEMWXXELdnDoU2m7xz8wX4c7Wdsi5nCKwgKCc7s0pwKA3/uZCOg4XzhkMG9q3ob
1sqAgRS0ihklw3Yupl+gxN4ojF4p5Z6bbmWhRfFuGTzImi2E1UX9oCB7oFxApMae9kCOniKYxiAZ
qbbdy8Qbu7eLJH2afd8JojZuN21l10FWz1cZAiecMFkYfXz1muk1HRfKGCt/dSCJuUuJdGUek61H
/izYHro+kXkxlx+cyXHSP2DyENXGT+RMADYpzY8a2KTd1ocxGXg9fL4yot/nrTtNy7Fd0TBjJj/p
ab/RU36FLkNZM28OCzux59HIgWRO6XjMSG06jM58SfsB21dNHhxpvTu+pYxsaJZfJvJlmP6F3viy
ugscHSWysE3sUlkQN/PqmYkRhCZ6Kjma5bkRpBWJBgfKYmFMM7xKPion55Jx4NMw3Dx7YtAP7J5M
inVhU+tVD1Hq/K0cnK6VJR+6hATbOkbPb3SRc84qv/qpIJ+/ui2qjUrm2ZGpnL+b8DGWRvmnMDmA
q2EEle4hVBrSeqeKgvcTyXXAnwhDWIQ+fq/ybnoGbVC1Ha3yr4kfzBU8h23on/p6JOeEKX3MhX7u
Le+paxZAtlPxGFccaGNHOk1hU7cTcWYQ4LQ6TS3jzVsGrtfSch6IAT+3LX5Ep/zRrX6UjvXFLhRc
3NCJsw8D//tdgzngS/LeWazRVIbxWzRGvzKn+G6Vgqaq+VG0pje2Yy+j1TK9GeROF6a1WQibi3pF
sEINXjtkJ7bBXYWPD54RGB3Br6gQx8us8ijEnRuerPxIkMpL2CD/As31kcxGeOjapYY112GsGKv8
2kXVZYH+XbB4xTFm/4EarQ8ynzEg4kh0SmBvk1G/G5I+gamlPlRVCyDcJq0FTxHBo2IBfx96H+TL
AqyxifoaTPdzxLtB1Fs9g6Fxlq868iATxDFhyzWNsGPLHVDhpzGrMEOpB4rQrd36t26BLlVW2W9Q
CF9tSDYMYhUN4qIRm0KHYm+ZrX5KyIx4KkyuemCd6cmv6+GoaD3A9Jfdky3r4r1zRnOTGlV0aqTZ
/y6JVQ0mX4PtlmCldoicThM2QXdDKvaXLihYO6oomXSHpSDH3S+T1f/bQHlIfzvLYn4gNtRB0ymQ
GEY9HxlCHcbMBECR/KTV6k5mNO20YZ0ya4aNkqMbXIB+6M68TdX65UXxDVy/H8QQWfaGAwFcjvY3
KsGb0Wl740fZC4Sm4reRNb/rkY+UPAYCcxG7b7XPDS9VCq6/dG9ziD1PLO9GsxCoZ6SHOufBNJDr
GDBbwVf8gOH92LRgVRVJ7IwJlvrY2hCsTCrmgACUhSuSvgG7LyI51683pKufYxBeddwcjKa4gx94
co0OGmKxVYoKgXnN37KaUoZkY2Iek2G4e4Z6MIsJMMMIjVL6JyOergD1+YFz+BOJ/hmrNcu4uU/f
44oX0oiwdufp89A26S6GI7hRAhgQnI8DsCIqx348pF19CScq+tGM7z3PO9tCDtE1V5C8l7PlNe4W
ANZr5RnPZeUeF5dcJ4gJAdaAtywF2GvwjJRlFm5mgsrrxv/0jGE74amkDHa/qjB7RqV8KOr6oOR0
z5MQc+Bw4ez6ibl0S4F+Vp4DWItUUDV+ZBk0tCQVxxlroOMtL4OnUI43U+A43MbkgW8Stky8SeqB
hfY9s0dAXJnPyCd5GNDAJbHxy1KNeXWm9lCafrLXTXpRfXQw3frsWBWsMFkFpBaPV+wAj4j8/4oE
4pphUzLPYX214HMUYBD4495Au7qwBkkzR52YblVCeFu8PrdIVB5qAwKrrvlcHdISKr/+6K3OCDp/
2dlJ8sXE+JDF3i2pIHxEuM/TjBZ1dJwvGNlrVnl0KZPuIhuCVGRRv2iepk3kE32RMLtTEErkYDzk
KE03g2+ukxySPVT0Ey8SFaQ7Q5AhHqmrGNHYM+WBZpBDAN/Wwtu9jcf8Jeo4hWRCbK8JzcGa/Gul
9KpmOqukPVluR6tRfBadd2vz8DKEDRxgPACOrp5nhpeZET5kTfzchPIiluGMM+xOZvAbW//rEjLf
cYf3fsbipwWO557hTtKkH5Wsz705f1RNfaeNEpQLDqH2yfJ7md1zOmH9V7BZOzu+Zb0PYCAmZZPE
YNdr7iwp1uHAaTRlSqyI89OMov08huAGuvzWWPY9ZHwgBE5b9r+HXNQvFfILNOHViYHcN+pnhnSx
+MMd/IaH4oIimVGnHW/JzuJasqx7X+gjJ93Pdhghr2FXDozJ2nOgQl9owi9Sd8pN7g1YSyvXRpfi
/raakhykYpeG8j2mD/BSLKXk/q422JozJW79oHVrKKy9kz+SCoMA0dv0Noi2iMBxEAdPreV9hQK4
ENdx+cPLwsewqLfwB44U+pQxI2e28sOg9dR7nxjXJWFb2/jzeA8ran9EtXjeh2g3tOQVhMTE6Ah8
fOfG4YNJk8UVEHUPtVW9JwWZJmM5+NyR+aMPuwrBFoRopdGtzt1nZlivoGnfqmIhAhy/JlxGz98j
BfuBmwxnrMpwTRRvyTye0HW3z1U6x4cpwg0Zy6cuIZZOTjiuEQ9tTdFNe+0wafBRNHuR+JAUQ5Lf
iiWtf1pkd4sbn+4oMed90dufGLAALwD52IReQqGlEhzJVsNnVetuY5mwCY1cFy+DI3euX+RbBwTQ
Ph6dO8FR3JQVDxO268dQIfcfe0ELIYaYiLoOgVwfPcJbQYciZeAmTbeVqv7DXMYKktKFTAKdBJBC
Ja1Ty456WxE28JzCNP7UyjUODGnBCJECsYP1r6+k68HaBwPJ82cfUj2DwlyMWxRWhHdqb94uyK2P
kauAMFn2CGvV9vEJ12HlbKMRvbdH6fxqjHbyPEw+Qz1Z5P5mGdBIByT1AEcQhUsKAwK3wdAS8pe1
vJGMnUJdK/2dnBHBe62w3sFyl9tZgvFiZUBqtV2bBLHP/c86zkqCITrGVf5ckmORvTht+ILb+Sqm
OHleTN6zBtsp9aQclwuZVNGbaWNsge+zp2m7oQO9cNVNW4ZpezqNq0d62k46VXkQPMTEePW7xRPN
1hU1HWSqmLsxlt0mRK0f0jbcM078zRQQ8zTRpUGVhesSNSdFEDfJ2zqTC5wRF7RtjXD3kvJKvDHw
eWLbN64Tnp2we6DNnihOxC1v2gzXGzGrk/ljaIlPqkNmq2N2RIv9MVmMDDwzZIGRMmWfa+OaMVrc
ulp+pW59k1P2lFqLu19tK5a1VkO1uDB+YcHg0Jtohvrzt1mmH4YNrC5PrWdvAfzJmANGgXlGefDI
+hI6CGyzumYWVvbGZUbIeihmTwS5Qwaw9pZtSq5KVs2PqKKYcxdY3YcEprYBtM4htLcJryw6z6F2
X5oFwHBCLG6LA8mTbnvQQ5U9dDOLFMLZyGyBheoGDnSoYEochjTYWQ5OTuCVnXmkvMbmT5Xr19Vp
aZIFsgf9XEK+K7YGLa4ujDcK5b+z1b2XWCDMWeGc6MomKHL7yY2WvUvYC9LOg9DjVVk5jLIpfPQY
wtpr5AMch4pxJXOYsLnpUgKFtSpuaPulYKi9XZrCv0Ref2B1+ugwUdkKAmN3jZgsThr+WFiOWysJ
SbvC0F6JHQo+wovkcMoNyVSCkNE8Gf/MhbqGkPemenjotTUyvp7J/+xJK9EJLodoLOnNKHbsrdZk
VfVVUe87R1SPSy7S5wZLGS+4/OoxVHz2+CKB+tr2S9IN7OpqhC0T+MurxrG0qc1w+qDeWmBR9fyT
XETvsy5J4Oggvfazk++qVhh7weB1G9d8cQT82SsU+VWltJVF1UXBNEW/GChxtg/xdBByfMEbRi1N
PjHT7ugjhjGxhc595daPgxGKN5wNnrrQa282cyTGNaClZ4u7YqNRSD9N/UiOU78WydrotgODUL5n
BtuomxGi95QKMaF/gWKksSUaxzlYEw9XX+fbbIF1PVpg3HVNNpAYXOPHohc/GM2K58SBRC8X6e5y
cChn1xkgPbhL+tm503LJAVaf+4RHtHQYoDTKJus1m0zoMC4Jy2wwLhXd8KvVgE7LKcsxY9HALqHK
/V3bN+43WXPpTueYY5h+3onj+Avc82ejNJl9KhdYhnBEpCSQ4Y7kojIUod/eQOhENcLrqAaZ7ImN
/mIVwSq8MOhp/bolA9cbfTocm3aqQZyEsmYmU3JVN9fla4KSaBe2meJaNO4DppJrUcXJW19Nxiti
l+TN8WBRouwQ+0YQGsiAIoYdBl4Ak0RvYuIr5kMpJc012/Cdk3lr90tsbzhTbNk6BxSbu95nNGTt
cYhcmIo+s+U+qWzcQARZRaX6gTDRgWvMZMxt+FKiDsdg26r+6k44v6BvZ7vIZ1gUDqxsJyXIOM/I
LodQdW6k6JhUs7WeZXm3rBlVmuirfSgrpqbxYod71s4PLcN0oHuxnW8HkMGYkNp0uDihIAoASemm
Lmz7MJmrWyi0yOXKuuIQz8YfQgedE65sOjzpMvtPZPocRy4dhIx+dKj/nwq23BuTXRXzDkDo6Jku
zMT7g0F0ibSNZT8OwxEbW86ODQQrgpGttmYEwcgk7q0h0XUaYQcpQ0I7GoySMmZ8qMz2HOepRySk
3HeG+yhJQNnNTrvrIIFtzDFONrnunhSI+6Itr2bJP1qy1ZVrUGNfkvk+YeJLYIx5tmaakfjL1hPV
eayB0+diIDYKxA2oS4BsfKZqrLf2YBfbwg71pmvJT3eHAY60v/BIjjblT8cuRU79J1sLuAS1/3Mh
f7DR7q9FxvfMqqadksNFyPRRhyDLq2p59KEeJa2t0ddODyT2ou+MRbz17aQDFBOduGWywGGxvInB
ijtNvE5a8seKTCHXrU5GUxGWmTLoNCaWIrPsTnHuPIR1l+84MW5FYz9ot+SJhgBhdsOeloDnZl4f
Htjcm9ZMTysEO7DDeKLud/S+tETCoT7dmGk2v6xleE5E5O6SLmQhqLs/jclWmo/d8vzfgtyU1m+P
Ik72cUf97y8OiJiaBrJ4icHBM3uIRWB21i5Loq+ky18oL15dQPLM0zlFNWhce+F3E4RwqLoYg37U
j3R26tMZQ8UZI1GBm9S2CZrPQCvyovS4xnHI9IzdbtpGVX0zVfGcdyXUwPqtBDI6hpi/dHrJHTa2
sWiuvcdx4+DGSjv5EYbuzhFkwTt+DHWjI/9VYQLKyuIzMe3fIhtPiEYDt+CIzRFGIKHwLnbLdLpV
xqdy0jsjjVOYgQ1vZfXMztFEB9d8mVN/zWW2U4BNFqF/+pjL97pXijAfQDwRfVLewtKimUJ6EHti
XzdwHIkfWILCIjyRB/8SUVrsHBJsNr00anAa+iH3qo8lJhRKOTQk636iLGoMVcYB5XDQkecFVLHd
p13/QiSP3HBH3rrIvOPpf3Xz9AVVF1a/4i84SJyaGlprS+LDnHWPqUeVRtQUX6gixdARQNhLh7sg
LsvvIWpOpQVzzAXiYodK70rPzHeFbL9sbX+j8uGZzMiR7AbYdBWxL5tstE5NUzwOZc5SFgZEVUAL
iluvOxVrUpuGaFCMPhDdxbG5cDLg67q/LkC2FQjToLbHDqky/ah0p3vHmRONHvYw2l28/w1GeAIu
4vatNtM30/IDSTxjxCtoNv6+bjMCM0gpYBla7W3tXGhpK6Q15W6YiNmAOUbKONhPD06WluZjZueP
s16sc9SBZg9N/1QP3nUy4xuRUEeq3X0+2PT3LIlqk7Nk1ZIGFni7ecyf2pT/QNX4h1A+xlDAifNp
pTRadG6VPldMlZDKwZZaPx/XfkqShDRlOFmDIfch5EzDK7+LPH+gF2B2MBBKpeuLz8pu05jhjfnR
d9PAOy3Aqc8UKcb0xojrJySAbzUXT83aAWZpfIxNax+y1WUz5r8vI/mnpbXG25I9HX7Xsx0HLTVP
35VPYYnXAs3RsiVO5CPqCc5swAZjonjoZIegybO2dmj8ysP2w7dNCiuGGlFCeZ8n/WXF+o0Tp9Oi
LbZi3SRAQ3efGsFg5fV/oSpz4/W6us5qDneja7IxVlMwFrGJcbS5xS5KlVhD2zKzQxZF51aOmuib
yn+cq/rJ76LiSQ36o8kUL51EEuCP/SlmweIb3rO90I/NEnVGFD4IRAxWNP4RCVr1JYPenrl7XU94
oIujbisRzIm8xVZ3ciUlbezHd6vR+8UYF0ZmMaTnws8AR3h4g93hm/UWs4U17ncwP6FODrQWc3No
OlZMVhvO0Atbdw+890VHPaX3XEAfTdnw2f2vuor24/pQ14iQ3Ll891v/q0ysBsoSuTRpazUBQ125
nxVttCSRUMj+r2jre5tk+3Al9tilukzFeI8j9aGqFMWGZKw/G8a6m4jpjvng+fBoj+2HpuFKxFrw
RNIVY/2m/AHCwg8GJ3tBkwGlSPz21Xw1lbxoBb3SUd4d7Dd55bCngtJA2LKK7/02fBdux7fbea9i
oOS0gHPxfPuAm5imXhXNADt6AjXz9M2t5aM3NRYDOihYfoaaK2GZ13Xzn9bVjwgl/zTSgtrXFvfE
Gw9445S1cd3h0Fflg2givksUOuYh681v8hS+ZEpd1HoIFjRT1A22K7K82BqFFjnMOU2Ag7dHNvz+
NizjzJ4/+sb8duiiXQUHUGWCVjgxv7ICPr906oB5zQ974IWocL5satSjG9wE5c4QKfbpyhw38cDQ
lUvnwbNhpTjtyVyY27R5fQLK9tuOomdFdHWgjR6CVeMD3PWLXTZZf1KHsXw+rPUAVHCOZfyhtlCM
6JyzAOEOuYXDDiQWa93XZCaNo2t+OBixvZSdWgyO7jxPSIfCkK0iKk0gvTMVCPkFCXtwioq5Gr8N
v7rS9X2ZVf/LMqJPKBK4pH0PeJQJZKtp2MLKFC5fTzS8k5RfObh48hGRHPQjPZuDHi3timMB7h4H
AlPs3gKOE7pnqXlQKzgblBLTR5LH7oU00gMX/pprxL95ur8wnLnnvftX+sNZZlA/ouJvZ6INnLPU
JJ2k2zapd/JJtwuIfzyScvujT3IylhBX5Pb07bKp2KWxPiImuvASMR5L4pcOgA+klv5En3QBlfbb
m5P75FcdiFibvGnju1tGQkh0yBREHsOKRQhtabetAHH5JFE7LVEquGL2xCWeFnwNuZrdbTFHPUU1
tzkDmEeZM/4eovSL7uIBCdHJUOWlTOdlW7VsTiRjFdHPb1iCQNblxVkYepdIH1lGTC6uAJe0LcF2
MO3L0m3djC+L4M6lF0kOjNnx5IS/uG6OvhmXQdEwdIk0IdsOe2jIahcQD2+5CSA7dWXFnrx4qTmB
z8hEuCxYZm6qjvlC4dAWGWyMGYeIiwU89wlH+m1uh/ZIKXV08vR1tKKXvLXns+DsOE3NfOC+/1tH
vDQa2/zSECPGjfM0s2fZNP50DqX14cw5ARiM2AgfOtiz/TWR0jkk+Qu4bmBtXeSTdOtifPdeCWRO
zlVW8jZxkwohxl1ClReYVHpplr3kZfKXO3Ln1fkdxjOhAJ36HjPm/yU+y6YGg1NN5HLyj9l0XHaj
CbCIa/qnVYk66HFnzjPLFIfFbrDUyxfr+GIn4YS+yImFb7IU17xjjIWA8i9BsuHW5CtHduYzdIFD
K2jv6dFfmKEwcOsRv5mC/pOrhwFrwjxt+mi0LA+5Q0BLu/7SM309OlZnv27OtymXbAEKfZTJzUhD
FFJyxMdWEPEGkTPTrMEM/VHWmkMzDEm1V2SQMYTZDO7wt64FZObk2evt58WKL07am9ukKK2DMTH/
Mmc2jm74o5hUdRQrUU2p7JqhVQSE7f6tFvslJO3u3I9E5tjsMzle2dxZyMZ4PfmbYnTE+LkfI7s8
wRF9mJf4y/J6l/NIMd1q7Gbdeb+HIXlhkWENj82EkmYNX7bNyEBiN5Vb9ELMcENmSI4/oUX1AjCM
QNy89FjXwLZnhoeMX0h3cYjcW9z5UCMeOZsN+a3SdR+IyHpJZvaJGYd6SUhUNHsfvHJndwIhabvy
2arbX7ZtXBvHPHJ1+cc1RXqqkYaMU3tNc5MI3IjDRFTqoKyEBZlY9qXjPIHP7jkh7aOR8fzobFWk
MMjvJUzDvNvqldBG8sgPK0xD2Nsd8sIqaYNiipjYzM6BM8k8pRPuLr+tmBUYPPN2Hx/wQzADnLFu
TfpsLmJn9v0b66YDNSt0/oxfu+6fkkyBjlnhi3FtLDerWW6NSwSraMIDev7nOlaH1FlFo4X8VRdh
d8zQk2/+h7MzWZJTybboF2EGuOPANPqI7FNKdRNMSkn0fc/Xv0XWREmkRdh9JatJ1b3yABzH/Zy9
1w764IXce3KnKQCFJXrYQH3OOrGFUhccxaQTeRjUx4YcBo5d4+vkBZy27E0SpT9sSp4QHtrnQNLC
MNFo9HVLviUUzTCS29KmV+WC7ZMGf7O8zcv2U1vGpzHUDk2oPWSG8VDht3PT7rc5pWoLe5wTofiB
NYoNsEf0ILtCPtrsc9odAeOofzCtBy0LU5MNjzQXnpIWHUELHnFFpAaaCntTsPtdc1a4N1PlrrJi
POW58bcyzHu8mmLjELFlmDEY7/4+62gPMEfKVc70Dt0AJ03uHoKYYlVIi0YM9pz74nJKmBuGLB24
mUBsb/qqaG8IHGQDoQhYJEfkQRtBJnei3fuCxqHh2DuVmmLDdoOYpuCnp0d3Roheh3MF6kT3d+VQ
T8x7lBa0a/cBJ6d1QantJbYJAGpKc99QhmhTfJlq8n95RX6bybJfK7dBsubZe47RO92Ip1WDRhld
/i1aa2uL3ov/JRuQVFa3ru/3P/2urw4DOLHZPGocgUkRXlLn27a3/2ZV8RDr5R0c3UNr6ae0YTUw
O/ndxFq8G/q82NV4+JH3ZFQr67J4EGlGULIoftBXhElNTIkFynKsxKeYL92dOWh/Eb59Mt36yYjD
2z5yEMMnhfGsDemj0zdYLUmQzl32iZKw4Y0+6j8xbj6SARxtqQHgxfX2Y2HceDF3UdVjdFOI4AUd
YLfy/S7Zdmba08nXNoTRhWRS87LQlM1QB/t/UklQqZnoEuVxzbSDgLfOet3ZlhM7Gj+p/tgdQeJT
M0eXeDL81XhWu/OsMj8klXmbUkBCIIfUJB3B+Wpijfzj0SoGfME2yWqa3NeeuXVxpLOtsOakbT6s
mWDLU/j5niIx8Sh9iSszpS1AsmWk6agIR9TadM3jveGhA0EtfduA2FiXcT0XcKCDksAcrNvG/Yw6
3l0ZsUGgKzG4q04V0zoyUgOWJydv12Nrj3Zm1WvO51yGP80mJ+eFfyXvuhfigayVl9pkHMkxRN8B
D43YKnqrjnzohXGvG7gpNEkUOeU6psrOGwf7VIMuPXAa2nIXoLA2ykKLQPyXracPmcZ3uzX7Z7NE
etMPw0iIMeDxgJ0qaQ9EVgLMj2v9OQNhyl31SPXp6HDSRFrXxFStFK7e0omh4GpsB42p+DOE8XOX
aX/cHkVvHuNGIEGq2aVsMQth/C1QwMRB/73Xm199lbxgOgtWIxquydcRnRm/CI/jeGe6r6jzQO8O
2SHomp2rcWONYvzRpZNAdZrB83cgVEeuTeccXSKcMR5rx7F35RnF90lWHJvC/HdoOZ+FPXyjC8Pk
o5vYtWydg4Gl3NLHH8JLjh2+1VURFD9NMlrwDbX+7wlVw8qa88E7URyssfxZdtERKf93GZa/Q2Gd
Wje/q01FZgC8Xt985mBh7idKaPN38oABhvP/WLy8hVsJT7zIsPbZlvb6rdcEe991TrAe4C/3+TEU
2rMQ3qZp9G41uhQlnS5/9cb4F7B4KuISaVHX75SmPzutOmBfO3a04VcpAANw5fbBcCNUfdqmbukq
Ian8HdUuCdRZtCMmmgC3Nio24RD9CmOIDnXkpLcJPpVVLWM6pCJHtpbATwVOy25VSztaaGg1QDYn
KGvDYd+VxX3ocZzEWbdzO0ivIiUOrUMAMOmcLzUUCiOisnVX0F4ukt89hbfJyz+RAIA4A2Qv7IcT
oLfvYZmfGpddDf1f4mjc8cFs469Uf9aaYv9WDFG7HhrkGR0G/bXX1Td62+2NyaC0UoHMtwd1zBpx
YKLCw3AJLc+gDnvqVGnOg8vpHDAwXG0WcZq4ai7PO2vd8Ip1LY1oBVvupirqrTIRQxtzmGRURCc8
4Q2bJgRHUIHuZKJzILcRUkzJSLb8uJFBeics7Y6993CMJOVgihv7bKQj0Eqfj4cxRtWWQitxxDgZ
VknShSdOhv2rGQ6EWpqx/7lx/Q6keEyGgWs+V/VA3ORQsbH0BrdjqeR7gafbOJYdNeOpqeK7Qav6
x6oy3HgdhFyXK0m4H+TQrssktXeFcklk0juPpituGeaFXvyOKmnvAiMFF01KwStGXfsuKVMIPDpx
E2h9PiWUIQ6carBIO2a1F7bhbxRNtaNnudG+qoLh2Y3D+BZNGvHgeN1DPk0mmNvRaMnVHHJs774s
OdzrLYv5hCQ9gkCCL6Fvo01QUeXyaXUeLbvqX6iLBhj1TfHV7rzolFg5oswKqV5gmuX3YArSY982
3bEOOUqUZt3g0SZHZkg868bowG0ySJcj20whbtsjCSiKYwjUt2xOICUyCwGUT5OziADBx1W6GzuB
26tqIPpbdflKuJdOfd9oTfg+wqPfawePcYIdMDQbucaaQn5IiW6bA5bCSyb4bq95eVE9BnPtzOD4
TSvK3pZsXnaNN8i7crR+uYBh1k5AOSXJQEQMpl/eo92nTlarH47Mmt3keoL8RqNGUCoA54GZadYS
Mn2+zjtrOBC5/styM3nSSlhnel82zKt6qNe9JPeRvTI+hTpvsn1VjyTRNvwMT8zceAKPtgVl7iNF
yYqtOhRqlrU5LtoaPiU0ZLaS7yG4SqLQKR2l+ygNY50CrKBxM9X4OuqyeQQQ4LGXdktiJQr5HONq
2cWx5a85GtaU1MkobWVL0O1UInboO63h6xGwNFk02Ta+RJ9H+Uk+91Nd35TDVD1loSD2XOIzLJPc
v9fgNBBzE5A+kgSzhSRJEJVYCTpgOHn3Y+RN9zbc14EI2dsZZDerLNjzBclE19GirGnK6rG3/P5B
xhrJL6VHIhQ18tn/7HPA0ojwTd8aVqfC49gIe15vm602Gc5Jpya6wd+Vsxp2wy8tKeakIKqbEpIN
fbh23Il+muBNAUT53lkRSvA2QzStObSB9SSq/mixql4ETchd0Maf7IIeRBXK6XYqSu/TyDVsiiTk
7b1sI/3AnmtjlVX80WGjmAuggV6JEOxUQAoaZso/dO3ZNhI1f5v28vvlkYz5r1oYRgXVF8eyoQ5J
7uh7x2qh0FjUeeYciSIW3FPpB99qv0S0lNhdbv2YwqB8am2t/41MwqHxWtMZybrIAWvtF3OGnhur
K5e/xA7hF+YFw+cO5E2CXltcfqZxwrPqlhxmU6f+qrv9UwHmJETPWvPBxl2SB1d4AuaS3cCYmHax
7JJNZCtIPe/vQ0PsgI5MzjlOeWiR02npHjuetqKHThJ1/xyrNCKJo8Ggw/4g8F8zc8r+8oqT3Bxx
kp11wR3tiJBF58VNOQCuWO3NGQApSypqEFg/5UHh3OTO4BySpI6u8DA/uGkOMUOgmZk4ylxaj1kp
JNkfUHRF1xsPSk/RI7XtsG9LEnlm8PmVO7Y0r4PhU6Ro25iNHVSq9uKGZSZun9H0kxNSmvamydA/
hUhx9ppv5/coHPpVbLgBQbUY4y7P2TNrNyNDkoNviGdfWNYCs6GC3iIvyUep3FMnswMPHcoYESUW
j/hHJ0oyHgDSK3Pyo0Hh8whqnJL5YS385FQLe9xIDQEXptf8riViMo1j6rZnV3SYgskjuRAQ/uUr
PbOTc6UOTxX9vAUV2l3Y9InvbTQwPwk45rZ+CuixPrq+1r3QC/8eNMUPzdU7JJ+q3kRgIa5c8dki
xOBg44DHAYQCFzhPgH+87CrDtxu0gX7oE2faVfQr7rvAUIfCDQb/ymR6Iy28W4bmwRhNYZ1nMdIX
V5pgH0K+HbnHMB5xNUx2DjE1pZqHoYNep31IuBNotygVrm1O+0TfDLKUxzSvOrmPYKJ/8p2hpmmg
UXn3av8aqers9WJJ0GEJWLblmMy5xQ+kyD7RCsaMYwKhDzdlousvE7eDbosyMrxrUXONcXJG4WBI
lmap644pIGQthqT+YXBcs2DqhUPys2Lr+wSjIbvyNn10YQY0Qt0h20TA1Xv/mCcL4ND8STvYBqJ5
nyrA3rNb7QmeY3dowQNfw/V8sHDYABlYaSHLQf1YXBbCxyQoiwlCTTXkTwWGhHXJuk6NP+l/Dili
7xStxr61SLS4/Dp9MKPfjbz4rkA11s0ELvFJdyp6iAB01ho9wqe6sr395aE+fHbKVCAg4CNZS8pm
QiWkCRPycNhwsXEba9xWnOSL9vN/HwejiOL58Z5KtbiZXhjExYSM7IBPL41XcdrE68krccZcHuej
W8f30XRsBT6N3tr7WSIT1AghHNRTMhrObdZ00478J2tvkuV45Smdr7RgwixAIfwBcGEvlveh8DPo
xWlETtLsDRS5oiWGEg3TQHkb9fr0m4xs88p9PAdnOPMrBmEWKooJWGgxNwxDIBFFUHbSi6EssPYP
Kl0NacMXpgv16VnrsfRtvCihm4WRB2dZUeYxEfVT6ln3l2/2+SuJio7mH1RSBbrTWay8FHQ6TXIM
OeVol7dR51LGTER4AzpsPq3ZL/99OGCkMPhNc17j5rn8z0LfCien+5qGJy0ubLJjyPw2qfWtUALj
lfDK9Ari8vwBQ9thbXNMKegYLqHjKbWiCaNreFK9o1aGZg0bKcLsUKpS7e35hOdQU76yzJ2vOgxm
8mgBCLOML5MNqOc3RaNXKKCxrAWHrHSSHxXU2b9C1QrwgOuSmNvH5k8Ll5R15VN6vhq8G/xt8/nP
HZ603EwqrdCOWuVWxx4i9SMMRtQV//VBMgwzhygIdGRAhRYPsq6chnjs9qCwXmS7ruiJCoQn+MKJ
TUhUmDY9nP88pJRkejMqqhMov++HNKra7oXq3aNdl3d23oW7gkLwITaBRla9fWXmnK9CnFBgsEKK
ZI9gLQ8GeTrWWpJTQAgyfF4wTCzOn4kdIGzTh+LL5Uv7YElgNFZw3bZNvlPm/Jr+89Tc0i0Lmxrl
kYi5ZnYg4qPra8zUVR6cZBcbmzR2f4pBpHuIX+lX0/Wu3d7lrLVY//goIzggdkE/O5X4hHEEbM76
A7aLEDknRSDaHwY2tQa6QLhDiCSojU84DbCK+9cSUM6HB9po86YyhnQ5kr2/AzXIWXxsqj+WftM+
oIrR93Vbqc/lmN4HhhwOwhTDIbWJpb1y7+fvyb/7QQ4WjMzHhswI03KWsO/a0mKPBK3kFJGx9twL
P7xPzKh9jVssQylSJ6ottkBWVuec/5GSSN3d1NUY3KeYrP7r12/+NQ5/HQsyByu+6O/vA8C+dJQW
4rho8MpjxHZ9P0TFsMFAcI1L++EtJ+6XO8djhwz2fqh6oLfjO5QXNWLkfkR9W4xbFmj3xQXmlAP3
r8Sjims/XudFkosrq+TZPny+UtCBrhRgWSW/4/3wLipIeiMu5iU7lEcNccBOYqQkD6BIHyWyZ/LY
C4R2+GGI+oqDPP3SEJ/9ODWF+ms1Q1VjQzHpcmpj31+htS0/i/Nvs3khhaHP3MklN9sMfXoydFaO
HEhp1Mcj5fZ58bnPihYGSSDD3eVZeG3AxbMw4zIs+zaJj4YGrwPn5GvcN9o3bdJrxBPy2vb0A+D8
u2m23INoWkvCOMzuU0mx7L4NCfE1TfQPbu4KkGVmctN6pfyKf8fbJlZJadmabd5tr75XQF6Iqc/j
lxTy69HIcnXoC8jQWji0u0iGzVZVPBigGjZN3dTVtyoKynLXOon/dPm2LVfpt7cFtzcHOo6t9vJ8
7iR9KnUMHyTYaVpKvDDCqg0g96lYkf6JD+fycB89pX9ezuUBxrW1tmzgdBxrwMnJJlD5MK4syOfm
ikUSK2RsOEl2ZdCzj8N8kZxV2Q3TNadKt1ga8f3kitx2zoNhRhwIsr8TWmQyJVhFNoGFXzACSvoN
WWG3tpEqr6XXB/99fpKpw7vgkN9CvWyxLLm9TpXeHqIjLDqsJTWBHt4BrysK5WYojHTjTUppV042
H81SSIkG+UHYb/gzr2D/fBZLv6BQKIf45JVkIW28QmRfKt5XsgSGTNBMjOvUpjNK4MYv0hcfxx5B
ahfo7Sc5AJZZI77uaSqjbfoURigi6KL3cAmkmSLKoDHypUlc/TNhOb5LXjGWJp+/5bXQKk8QMDx4
15LNlpszniTXI1lqdRSt1rLOkQh7aks3HI98OMoXEgAgXmbY2q6Ns9z2zuOYVI9cS+qGRVn3/X2z
WqTscYsUi6+Gl21K15dstAubxF+riCb47h4nOMLeKW1ffkPOrxDII3OE0z26c3Zri5HDfABZQsEs
ce0KHkfmTdmBkzAYq8sDnb0V/6ui8upzFjW44MVbUWJ5ZO82OEcykKNnenUe8kBSPF0tiLdEopJo
zI+J2O8XwQ1uCcrnpn1t87Bcf/gRDrx+Z36uNuTWxY+YMFHpYDecY/A/kQahofugBP2xbj3r9fIV
fzQWHGSbPTDAReoo72+tRKXCboS6VZkP000Zl0QAcliXR1bc6VpE2dtS9u+uaL6yOauCco3LlmwZ
56BLmYgWzMgxk2YMS9ExXjqFrF5VvmIvRvC2GpN8p4ayf5zmbpaDcJWYvNA/0GHObvjv/4PtibSU
MpVwWQnV8maXATBjYHPu0Slb9Q3FjfOQehm+QcJXD4C/y20zmNdiLd4udHEjXA5I8zkdkjvVgve3
3QkUcILRd46NGWdyNRits1PoQr+KaJqeWJbbPziIGmhsSRne6BN4gK2fjOI2kkP1ABhKVIe+HMJb
v3T1J6KjVEjWuFDPLjnyP6zA938GsS0VfkVD/0zAYpqSVqbsYJ+Fhm49DWPsiSPFOT44Q4+5/aub
jPgAUz9MCL1iBpKeWhX0HEd/DH7oddfdEYoB+sTQS8tFYmX2x0AX1Y+CmFf4L+gOiCLWzVERfF6F
9gagnO3tZGiXd0TqQlGh1vQQJbxbK+KHg5HoobboyKBxI/1UFxnO+CK19Mc29pvnEftsslY01tJV
hhBBPhEmxj/Xd5GUa1TdWKwiZBG4HYYyBPHvVb9bMWVqo5rK7K4sPx+tCi7HfCKJqPi5zrLAwPrd
4jfR3KNBM+LgDiHiJL5q2H0IFPNrw3usXCO5q8bQ2HWeq229yQjvLr+oHzV4XOS4LpvqN67xYsoI
IyhBE6Zg9gPV3rD3ln/MqghADCIiXje252xbzeJlamWs+G2l0NM1tPh6dk+r6bEQZY5EKcD3eWis
1OzWfm8n3yxtFGTej53yVjoxfSiFR7vZ99xX48p9XB4N5NyW4i7aFgV5myTO95O+tBFlSLRU2H69
7qfW5eoVBht4AGyTOsijLpjQcPfuD5MGs3Nl8A8WOh4flHWKZMBt357xP199cGbM+Z5+vhOHNlgv
K5sl8VE4DCc/g1V8ZbjzayWkiCoG3T+i6dxluT2rqlSkZuMeKx/7Jfha2/8Wu06HYLLM+nKdeaPE
rF7l6gf3DHf/5dny4fAz+ZozN/U3c7GzcpqxqDMUo0ezClH3GfQCwzTw1xgZ9W1CLe4R30Cy9Vsp
r4y83CXMD5k9HZsrjl8UjxcPGZt4QFKF4x4bI5mQ7/nEmrbSyevbvg6UIOEVVSzURUF//vI1fziy
ZZrUHFnP6cC+n17uMJXczs47VqjSb5jX+b6cChyAlWi3yuvkUyNw3F0edLl5ny9XkPfCnkgoyxGL
TZFRDk6bpbV3lJaFJSTobOdpSmhEZ6S7QxjLrqRfLbdC83gcFiTbE8CFasmNr7sSsCXNzGPZDM6P
CCt9ejArNPRXtubnr4tD6Uah9GfVozy22Be4JgE2rQmgs8rK4QfAG7UCGYuAf7ZSv1y+h28dk/df
Q+etUE6xBIg5uV7vn9xI1l2gBbl7rBHXxOt2GJP7fijoPRgboJPta9gaKMk8HvyL2yoQLXXc/Cq7
AHS+F/UQMrG4568dJW7AZLR1/+BHaU+pj1L8WbN89xngSgnQRimsKZNbT8+Xr+Cju0VRVuckZaJL
XO5rbCQvo0WfHyKu6H5FemCQIhxN/TeP5JDqypQ7f7cdw2T9FFQSyZw5SyM1qGpRbnOO2KQ7kubT
mm+ip3rtgPJ9ejVi1QbrEoM5iTdT0V75Dp19DGn02/wHDjpcTbbI82v4z0KKEyrNDTqoJ1qccECo
Kv1Gzu1ucMMFT55Wt1sxNf3OzDr7yYyJB+/jzllfvt/GeXltvnAIeXMkKx/E+R798yNcEoWrwBLu
oWvSEQVQbSffe1Z0BGijE760otVIc+4NkGCF2w+/EjOtIE303fgK2ym68lIuV575llDiI2GPqtec
Svf+1zR+XA6KWMaDLmNzi+43uslFWj6LqcCpTRzxF5nQDr58D5ZzbjnovDL9ewumqjRVNdgHZZb5
Y1537mEo4u4ky0y7UrZeLjrLoRaP3BJhbrE3S05lHhCGGRJ0C0R9wHJ/+ZI+qN7NN3I+iZjsdWh1
vL8mK+iKNM1KyNKR1rcbD9pCiJ2qn7TnHq0g/o+pQChc4VTMnu3BK5zH2gI0+zyiD9HBd+rxJ4vA
Gega+H27nZpZh0+Xf+Ty9ZtvBnsXvm0ctuk6LW4GOM5BhgikT+FYmTGaMvQaeFTSh0kI/1s0VNrD
kNvuQcOBce3+zBPp34XybWxycqHZ8GnlDPX+/mgjThwZ28ERyM9wHNBer/po9p3SFtxkBcpu6D79
2pnS8iUKQngDwh+vnBg/WgA4jnNwobmvc4hZ7C1aPvxWMRIFrEOd8/2gSVaDlNk3Gp3qRzsCLFuT
h9Q9lQRscqrziq2e2vvLD2H52eVGsLGhLEQ5gsr+snIUAOQtpmhwD04wl9KLYhiObR67+94B69+q
2L6y7J2/4hRlDZ0PImUzQq4WZ3IW3NYJ7SjhE1XALjBLc4N2PDrY+K82Go7UTe22+ePlq/zofWCr
ShCPOedcICZ7/7wzkGwodaR7MKeopbXpjIkC+F67XziRCX1Hir36hpqzwkkWDbpNsEqdPqBvKVJw
t1Vk7/BlmRzMLFGqtWlr8mrc3/xtXkxJh0q/tFEVcTpe7vcqROdaa1TuARs92cko37+PEUFc+iwZ
xWWdH/EHQ33D17AOq5rN6KCChzpLjWPTddeiuj5YFJFkGIQ6EQ3Ce7J4QaqA4E1nMO2DPWnpQU9y
827uh6MOheF5+eGczwj5z1Bngpo2K7q+IXHkIB3tT1HjI6O5bq7BPNiAZAOxNezc/nR5zI8uj0YQ
WzNCV+aG2vv5MDkZ5uRGc44oZYu7spvYcppN2926Q1lf20+/9QeXj5ZtpikpLM61kcXswxtST6Dk
tMMgPIlZM8Lft6tlY30VxMCT8NAZnb+TQvNf3SRkyTOIfp1epI4vakvLq3xEmMK+IEMJWTtJ121y
PxzilVE7U7knXhaJa2C4Fs6LbMr79dDGHbiCsWRf0QZW/3f+gBvbREbyF0Zd5YC26JJrZc0PlhLK
mtxRm3l8vp1qihw2ittbB8P0PYAcnRNH67BL4/SzIxsZ7MuCAIMrk2deI9/dWpSHCBVs802SctbN
xz6ZtuFkY7FlzQHZOvOP5PRNd7ScuD4iOkuQNjC+4xx9OvHg439VP6JPMWaxGos13SgSv97PJEI/
AN9Atz+Ohl2s7UEa66LI/Dtw8pxdOm2EiiCKU6zX4+HyHD57bxjZIgcZJY4+SyAXs8rO8sak84Ut
mSL1k2do5OIJM4mfJom4AyPH1D0aWVNfU8jO78bilgtFTZWNK8oUFAbvr9iMhMK5AHq4StLfdYT8
XKTBr17kWCPV1ML/cfBmA81XV3aH55tVQZaaYzGT9VluKhcjZ/TcrS7wtOPkVupAPMZD0Tj1vT0K
hCNmSLx6YolNYwSfDb01VnYjSNHAPHdl93C2eKDHYVE0ib2eVQFLOZ4hApv4CFB1TuMQ9MLyFY37
KInEcOoy9LZXpvj5PoHxAMnA/aTrPIsj39/wORfLn2KhjrAjxMFIsnxtTeO9GoR2Z5ZasI7goUMS
IQ9M9NWcNzdeCxT66JJpt85qHZf5thS9WqoK+BGjOvqThw9aN3jhsgomXy6CK3f3/FvN5aJeQcZG
h4Jt0eJyS6xudd/61lHTNMwEmQWjaB1AegZHRU962oITM/U/aY18mm0GaUaYcHqcp2ymnjQHovUX
qydd5JDAlMUXrDLj2kv/0Uyk0G+gSKCEyJs/369/zgxBxq7J6ULw29D96uoWE0UPfK4oweE4hrqB
uzetq5gabd9dKSh8sOJJ1jsdxRTpTpRp3g9tpGk9iUGKI3vVsYDqpFu4Kf3uuZNV5u9rWZnim9RS
EW31wAc1ykx2/1xees6Weh4RFSmmv+3qFg2I979hIkoi7QbDPnYjAHVgMwE8m8atSjQpkUg/4Wqh
w3x5zLem92LdQexN5ZbVa+78i/eDQjSg7AGO8dgObquhwBnEFidTYK+YiU5yasCWp4eQ7Ab836Mb
ngzVjuZax8MP/aKAS0cigQcg5/Lv+uBeWPNM5RSPQEYtVaxOmTrEVzEV3LoY4KZoSB7yon5qHCN+
0aPkmvjhg+XXoryDLoQSsOnIxdalhVjTiqCAHpO+OXRtP+tOuPnzn6Jq6Vi6Xjizs8bY+ayIZMyv
XO789i2eAjsmmzRAyrLnB4YhHHxdTwnHSWQCzcBrmjrdKdMf3Csnk+WSQ4EOgR67JYojJgvP4jo9
J4L662B9CUixvIssmyoMLUM4IpYYr+gsPxjLROPiEHFNyc9cdpEKaMhDFFFTll2XY0vv/WcYCi6V
mdC74s5Y3j+JNI41Df3sXODgEb6fxX2UaiazSB6NZpDfpwk5xKrym/JacctYzksGMtiPoY7jpWGF
WtRS3MzIM3fI1NGOcYvvG4rY1gpDrtdtqmheUo3Sl1+AnRfVOhaluXbMOnnsRW9rn4coVATWhkLg
ZvEgNa5SzgKsNakxQT2Ip/r18ku0fACUv3SDxZQy3GwJWzam80bVCf+Pj3QC0v8qiCbtNXJDi4NP
+efyUMv35+2+UPNy5tY7X5nFvCqpWnoKssJRKa/ec9g01lmktcew6rVdB/gLdiQEPzMW0+byyGcf
coLj50oblU3mGHN6sYJ5XcRnwvTVUTpNg3QqUuJnoXPSJJslgM+iy5nBOiREn3AejmeQa5oSWZwS
wFJ+vvxjzqbH/FvoLDAPHbo5b1/hf75gmSCP0JItUdaO0dibNHGi27rpC5yNVZG88FpnVw7hbyvT
v0vHfPnYSHQm/+xMcpaXP9a6S6lBHbHimjPQQuYrTTjHmHp4tdGNNL8PqTah+O9TAR2ORL1yWxSA
1nbYnbphmxV+Wq866iH2L17SzviiNZ32w6p6gphgPo5Y+KEe679QzAHrcIs8GvBiexgU0yLGW1xC
IDRil3OSordwrw2IkLYW127jOZgiMEpma3zi5OuFB0EmUviEETZjX1m1o75BaUCohW+kgYeIJzas
H4gL2hj2ch68Vm2oD5s4s3BiGmFRl2s4QtZDKFE076TG5mSjm/nY7l2cDYQ5G1ad/6XtMBrjlRX6
7FxAkChbE5vPEXOc4tb7FQYRmJFLavqnrjVFd9OrgZeWFDvxpUHSAjm7DfwvlMSGb5dn1Hn3gefL
O0VFjRKPZFa9H1jGYyCHsfKOUV9ANqjscHrMrNYwCXVwQGa5JAjd1YUaD5nXTl/NIK1/W0NLKwkY
U/410WLYE8mQ/bHByL84oa++UoeInu0yNj85cvBuqjDFX0V2YVp/xgLselduHUvO4vM2z1FezvkF
nfs1y1cU9lDcg3NBoB3r3n3QjM6pRvfIzqHuMwBKUIXXZVfFv6uktADqEadlrkyTVD6oEKpQm2wU
5n0UG9lvorDUd603CHSRfgtGSpDcgU9V9/DEcqArf6q+cx4ix6qINOoo+K/ge/jxZq5bjiRZBD1c
b50kJRCujXGfVjMsqNaCiZNsLj3ctQku+7WMATR0YRN/jmyzFYdEh922QhXhkSvdULVf61jkORuW
Xn4kpaQzT5OvNdGTzuY9A35X2WANdKN7ZLdZbQTofLHlHEDwFjBK80+TF3gfpe+W302jHbNDBAs9
WIu6JKrRxJwDQdAkdcuP4mmnt7WpbUnBEeOeGV6QBV1gnL4jIN3wH8oEktkE//UPKlLjLrNqe4az
l/ZrXgVYVbKhqe9akteCjUZzBjhT7LUVNMR0yqkF5e3namwwlcvRYatZClvs50SjmxjBm72ZrG6s
j7KNwhMq9zHfin4wH3QEaGCsowiXeF+JqlnT1uGJIhwa/2rCw+skC2ipK90T5m9+S3oTDxLZRss7
c9tOXfy3GUme32bYgh9HENV/Bg+HKJZzSQzZpKKUIk1o1Mm2LuOYHTA9kq950FV3mSabaI060JwZ
+oOebiWZmndxFgNdzRHzJjtys0j7Ik7GideJniWfNCPtQWQIsgNWwqmDAhx3VoD6raMy2FSCoiU6
nibLNk7XuSedZpFCyOHXr0oUIA4iTfRXXuyzLcv8Tthom/AX0ZuRi3VbOTUB5nwjj7TGlDwOKtH8
3RA2IDkuryBvx6blF4JPMyYCAzGPuzzbJO2kSuQp3jFLtN5ZWZ07pxXx5rXfA88cXFr8CaZ6cwoN
GgaIOXFw207nrFTcDYTDTiL7bhEPALWPLSyJpl3rI3yhYZ9d+akfrRNvDlu0CQpfwGKRHbymnfzW
nd3gg7ZLEL9uBMCXXUvk7u7yXflgKN62WQbAeRND9KLClPRCCzK+mEdVe0L70XgOnKqeN+M46cH4
6fJgy48HxWcxa7PmIr0ysWK+X8MTralVBkX7SMwRgYs6bNY0Je8JFSRsCWR7RKhxBLs86NmW7E0T
xEkaW5klaAu8H1QHrpkansai20FG0IOyJXNJZI8V7+92RM+ybV3eYXNOOL08MpKsswVf0RagE4X1
HfXeUnfQjZHDajZ5R6TWobez8FfYN0QQWOFj6ejyS4HbcubQtEm7hssjqf5D9cj2BCZnpHe0o4hA
f/ke0ka6cdkG63EVb4rB6L+Mllv97hAV1CsU3NPnti9L6M80GP9iUrGOQpUkbLpsNIBzFLpzIo0y
+CwVuu1N0IV9RD60RogbUQdgZDWZtEQEjuBiNpOcPDCDWlfD+0+nP7QTCQc0ixz0SzcRMyQnyNQg
5CqiARWS2+jGqM3oro7M4WfauHjnRwN7wbbNC3g5hspgUrVRQMKfUxuVXJljph6bVhkPJbWuVWIV
HUuYls15yFUXQsjNR5bkFDPid96Eptxmhp7Z6zJ4y+l0jOE7W8DSA2OjK4iCA1jpqS+NT4rT46yP
ilUxo59V+sv3Wy/ZzK6Tz5Yay3zDbkw91DnWsFXuTINxGEe9/R76xcCwVlTlewKDZHTUREqsaxC1
eBFyj7L5qg5GEg/91PGAw3byW5xERHSEWuPcevBS0h0ABQhfXZZlX8ifduQxItIVNKjuOT9ZarQn
h/0plO7aGkiJ7IzxKeGideBgoAe2rPEGMVtGHSRwLAE/kCwId/Ql1CoYTFUMCmOn88H9rmBMXpun
i2lKn47joqLYKCiCYs14/4oQsqu3xJtrB5RKj3rUqU3emc5LEYawX6P7Eb5dBMnaa/6Ps/PYjRxZ
1vATEaA3W5py8lKr3YZoS5v0ZJJ8+vtRZ9MqCSrMXcwAgx40TSUzI+J3d+ZoBB9f/LxV2K7tMefV
EUBt0NS2Z/zTKphEwHiADni3LdhzhtWAmkwfe5t8tmHvJMYwX/gqzzehl7k2w63/8ZQ1++xhzWXN
k9LE3Hrp4c6xrpyom38OKDFX6p9+Ptm42lziRp9vBFwUKvsmtdE2cev5cNlRG3OoBLp+JNjxcki0
OcFc2V5wm1TaRrkECr3zjNrGAwd3ZZTyRq/rxjMOpbLW0LPrT2LN6jSksR7GXVIPxQlCZCSyqfjv
L5aoVM4r9PxQZs/R3kligkj6ZnLUCxUNv3SvMG1yrouUM6woRvtYONTXH6+eN13v9mL5yo0NfcVz
5ZznopQAJG6p4aEN6f/nosv0uu9mHVdaki0cJi8BFaiFg33vHlLPGRjqYfd+4SbOa5iXm2AloY1g
OSP7fL2GhbasPc6b6RFePJHEABYl/oKbXyQZYipB1oC+RqiOKklVDSJ7sx++dHJ09+7YaVcYzvZh
k+BG9PFtvbfmmOBi7AIxDNHt2V2pVqoMOuyj49J79GiU+Xc4kTkhs83qP1YR2wuAE8bYgSHXBtu8
fgEzkot6VFjeSjVZyPja9ahpiU2FbS0XWC5bjfBvFbddiofZNJM8G+/79aU8c5HkYenFMd+gkWBJ
HXuO4iSdNdzJamvYtVpa5DiZ5s5Pd2A6/2lOlc66gBa9925hNLn0wKi5IUW/vgsjxbNFHVrIPBSE
zVUWFwspurXaOuQ0rbG88H7fUPJfnnozjmHAscH3Z0UMsOoCYXPxDlLigkVPFe9XDlDi7QhTIukI
ZmPRbfECRhV4ZbHsJqXWgnpY/vZsqyHZRd1/nGpud8RY7eVukK2f6+fbJF6HRZCpjQ/2ek1I7vow
DWa7W+3VvfD0771sNIIgv5wScCzOfnIwFqQkYz8cUTcP0ahJE2cbdY6MxHav//s3A0OeIZpLRcV+
/fp3ddMJOiejhMPalVqIl3C3W8qMzO2YednHl3pv03CtzXKF0w+A9ewnjeNslKSDiBN5CtaPQWV0
g7NtYdXhx9d57+2hUIF9g8aVCnj7838O2BSbX0V1VuCsebVusI8BunF7Fz/+7tJY+L1jZ+NTQ3h1
oIqeTz9jjXD2ltjNwzq7VjCYFhFXaVtEFTznAEsyDOrHobzwk713BGw8epAyTh1IX2ddBaEf5Ay6
eCp0RCb/tGLSgx3IhoZixVeOPQ5/gXGUJ0xZ05yknGq47tB16hfe8ju/JqMp5Dkwnpj0e2c3IYpF
MVtdK45Wkuh/qjlLdwN66Z8f/5bnvQwfHaDFi5uBDUp8LiKLV9FhMWog3RzM+SpNat3PTFBi18K4
Up/Su6XARJxoaePSS37v+eh2N9I4PjEc8q9XUZkzzVyYJR2mzOirI1qF4k+3+VTgrYdZ6z5XF8z0
0ZaJ7L7nsDX39iL3C6ybasdEJH2epRR/yWA1iTTA3+/C639n5XEZi8GiS9EDbv769hYN9fCaiPTk
KGSuQpb4NVP4+8qAHXorFsKBSoiGH/8Y26F2dhJB7VahMTmw2fH0en1NQ8wFUcNrchxmY3yMVWW8
VhXh/CkdPfk0KnJp/P9+QQYLiKA2hO6N7K02GBoV3Yg5FGVY4LWW2AmmJYccIv+VZQzEEH58wXe2
jm2abjBGBsfl03r9hGWmFCkeLPFBjlVtkNxn6kpAmzbc11kx/v74Ym/Xtk1zbnOq8owA0Nuf/7NP
DXkx1+gg0qPVIvf9UxWdJh+73Jpweo3ztaXtLMmacnKSizPZtHb08fXfYFrUFQxC+CUp0fGIOsed
m6pBEjPZ81FFTitO8HsMN1LVXrqHLsFvHZPSsZZRn3jacjXjx4wL5dCWyNSXZTDsz61Tp3Wkj0tW
PbjSTOoI8UZj+3VSOwnJH462XDhC3qLW2y2z13qYCBlwELcl+s87w0J/JgMOMcVgyTiPmF6qoB6Q
PbEBwoA6bu5mkvo+F+OQfM76Rfd27ihgKblGYd9t+p6+9LsFt9YL7/JtkcZ9uSYGarCEAQnP7uvF
G2XtdOeoMd7F+7cu8YlOlwMMnvYAy2+hhKEmxXq94HYV9ULl+85Sop/dRBEqxyst1+vXIrOqjQ2U
Vcd0KuE46qMTTMCiQUmcYaDVJScgJ2+kkyd9+HgRvd2HUGpD3UGw7Tobu/H1lcnhzSZ3jZdjXamb
ND5fdqZssqua2v9uwBUyIFra+PL/uCgiAy5MEW6eL9wktvO6tCzl6GlSZ75gf0v0ilZDxXNZSnAr
dHuXqL3ae08KFANniu3PpMt8/aTaMLQjSyc7rbAdj7XT2xGk5gXlCZHZS7oZhTKkiaqp/TJKSwaN
hot5jlw+dOwFKLbLyH9WMNTGZg9WUZwOgSuWSxXJ2x2MaoTK0dH5MdlZtmPtnw+kwitZa7oxxirG
JSoiA5yp9zVegr+coojbC6fQuy8FzhzAJw+n0xe8vlyWqCNeekN+BOmPwT17uxUksaQVbSgatvq0
Wg5Trrluuz2kI5xGp74gyg7HC2KsZdcnp3ot8ftv1y0n09WJ9eDk7Xvf1UaPBECkjNa3j1fPe68I
Ew6gPEApYP3th/7nFZlM96F+lfUJDeKi+qDa/TPs+dWh6FWhLH98te2Fvz40+TJg91C7sGeBg72+
GjiU4oIhiVONzu8brlaVGi6zFV9SMb7B2rbdfLPRgzXJcUlR8PpC/SjHdXHd7Kgs1Zoe664JK5JG
Se6e1EOnfl70dfgiipGkpEHNxmNTql27S8DFzWDoNfGgweLPw7XpOvfWTJrEO+WbQvcQ60MsSYbc
skMGm123sAbTQ6RYWphD8v87Xw23CaDLEBLS1Vk6XNhj3gAZL4/GMsMuCJcYKA2vHy2um9hUIIid
xqn44aJngFSgLiEVuX3j4GUeKaRtBmZnlTxy1gUUJFrYV8xENbW+17KF+GCmBj5Zgpe2hfd23k1I
yUSG8p9ZwOtbE5zTiGrt9EQYrQdXtTUO3tpcrcsjZvm+Q0AmiRJt/vTxonpvCXt047ySrUI+X8KQ
lgypj3pMi6P2X+pSd9Mv5MS5BJQ6sfb48cXeln1bu4bAT99qBY6X14+oCausix4jB77Q9DeQ3UTI
xVITcpa7tyQ0XDJneqe/QUCxPRbYCaXJOR0Qq0ph58aUn1Dd2A/OJOJdqxAdMFlLGeCX10VKKbE3
wIxj+WE7M/4na3uJlPj2h+Um+FyhQ1NsvNklJs5rUIaqOLF32d8zYIQ/Tl0aPsFfSVCSHL5JHe19
YolLdgRvftzNx4KWY7MexDb3fNCQU4zpDSXXsQDlvNWaqY9mY9D3vTsbF/bvdy5FacnBzT8vTmOv
f9qRaYodj+5ypI8doFR4g/icLNCFfQdY+RKV4qVbe7UXUiBBOUYo8GJ/ZZ0VC3nLSUjJm57Wuem+
DAmgJ7nSJnbtU2v9ZGDLhbVMm7posIdsCNSk6fJdp6GX2sV1Nd1ipVlXoSfF+nVSHmLCEcppn6A3
y0N7FkoZSqxatCiLE5PUS7V1MQ6WTmsBhZPA7E4E6qxx4lyXrm30uA4PZKfiHefFIa7/xIfzN8ly
c37NVCQ8ncxutKK2O0JUBvJnsQVvy3DBVTODBkoSnl8kUiM3qrFrDHKspv9rShcvDkWSO+UnvbXg
sA8bChd/UgJEGVi9nrjBDNjgD5q3amHeKd5TpkEl6KE7fMeaQdy6QsHjPkEaQLyRpULyn5dcdDv8
9JwG5Fp4z4OaGJttvNpmh8EdAFmUJactrmRS5UHqtpkeso+XgIwuDuAkHqS8BDkRTPof9wbWKiDn
xtTXDNgeZ9vfHPejULq1O5IoJp5TIp1IoABrx9F886JZmgsL9k0RBp0NR23gbMBNCu6zIkxVFg9i
iEM5NVoA5n2yVHu2R0qPee2U39PYbxCdXq27j5/zbDdA04k4n4WL9oOiik/z9YfS6VamiUqx9+ZM
xJtQCciw1qQOZ9VO7724n39Zbu1GayeSw8dXfkuOfnlkjx0BeRuDurNhoFoNo0S5tKDQFzjl0WQD
C6BHoVk7TK3gBOwT/DXQ86LciGpz3LduX1547+9tFFijsCmzU0B0O6uZ2H0B6Fqi0c2mmcIyzTch
FwGJk46nxoUH3t7l610CVAXQiLreNSjUzmpKYcMGmA0TYlttZIcyJm3PTUvtCfput8eJMb1Hg6KQ
2VJomOGnZqhlUGw+vgnz7T0wAoCOTmFLQXE+/enUEgS9iYsTCkq0GYpwyS531bWzL5SHb18s7SIU
VRoZznPNOfuAhjxBisMBexRodQ/0ccPJS3SivHAte/74md6c4xtt9Z9Lnb1Xq8uk2mI2fyR4NofO
J3MZdBM5BlPaG18L8r0uLd13Ho4p9qbuMBjHUkKcfTWkj0hiWiBXD5bxeeO+46mjZnhYrtB1hxvo
YUI9DoVSncqSHR9aDxuvg36UXLwRK1NSU9T8t5FaynNeWZDgxaR5l3gy794lnBDEZJtP63kJF0PD
m2xQspObCCp01yx8p/YgJeqr/vDxT/DOpWBk0DyiOIAhrZ99Rm1lCuxl8DrE5D/fr23VfVUbhVhr
I64v7Fjv/dpIgZErM9ineDtbWEU5l6Rop/BBlWK4l4TRElLmWs0Pbi/myML/4uNne7s1Ux0yCKZ2
sflqz1cye9KqqBSGpMcoy0/TTaqIE/gz6ekpNockXCZoUS5gYy9snbO9YvOPRMUDpQ4TybPBR0O5
QS4jfpZzMok6bFfC0gjEdNgVsrwgbR3TPBho/YCl8AB183sPqU8Lh35argyJcxCJpVNzl2Zs6cQg
NMMYOV5XJEGfShXBtDL+GWGjCOiXnjkHCa3EzzHP9dtCK8stPH10jgbIc+qP6B23EBw1jgocNU8i
z8UdpkTTcyps82bJYju+sFO+88bhFplMwlhQvPmz1ZThorx6I36FRVlNxO2qlAV+3wtichC/6j+l
t446xsPpf7UCo5/F8Bu7B2fDWSnTz45Dg/pNgVxdnMxR4fVWeS2QMS3TAYAnu+QJeDZbe3Ox7aP6
p18fjMkqbCZqJ8dpCvdQJ8gKgpy6ZAymcUZqCiGwxDaoUvAtla07jWEqjOkSuQnG7+tD4eVGHHys
2dA4it+Yj8wQ5VwtNfIT1Js6srJk2Xt6SdFJ0OLRWSAsK6CC+9owpj/EfU9o56ZvOc3+p64W69Fc
wZ/o27qwoG30rULzHlkppAxBEhvQ1tmFfqxXz73t6q6/Q6LmBLVqlze6lmRPpZqWTyItzAOMexml
VkHYsFl1P/PS1SLZL8sVIcQeIVT82r1YvufwdSAExLd01MRPmuPJtOjvx242gzXLh1CogxF0JPr4
5Bkhnqg1JQQi08OuV9Sj1hFcNA8LvjWinw7EAiqk8LXtA+EXWQPatKQk7TJjiibhEA6adAoRQo5o
nmvozEHiTC0RYymBJ3qiK39WCxLuZA1TMMdl6uvABWSNWcTaLY1ziplK+EyNceySZu8DjMpnQvCq
55j8x5+Wl+J1J51pOWGhQ5R3k3bVbrbKQoZqzjzFmjIiQaXlPjlTb/CSe6ndpthuP8utK59rkuqG
IVODecU+M4mr9lmpc+0GVwCu6CXkgzEzQwuzuutBrctmZ6vx38SNp5tlVbSDWJz40WjddkcQsZx8
gWXdozMZ618JOZgYQ12/wYbGRe1ulWugEGBAE5DUapjb4kmf5/ZpVPUUV1Vt/rHIkfAFS4yfZT7I
n+lqZCdOiwYKa1+ejJalEdsFSU1pJ3w7gwBfFrkMZTWXIVqh4VqVdf00kMYZODKLSc2r4mlvikzd
r0VFKpJIYNs5uC5EnUG2CusZPr5RJNcOluA7barcPQOc9FRk/fhYuxNU2bafwswy/zLp147unJJF
bwtxSmcM/K0kuyYgQoSqlRtHkxirYBJq71faUv1sur77KgbeecscL3BMkhRd0ZZ+ag1NYDRIAZpM
iMgoZ8zA8qR4pFhuNmeEtDkQ3flnNHQYc3i9E/XAfWZLnEVeJZt79uWWqaLi/gLXhE+8QiYaA6sZ
Jbmn5vSsIBNFW6R4D6XjCdPXaseOEs1toyKN5UMDaf9koyEjHaCdbokKjiNiH34sKp4AzMZcXyXJ
+DjiCQcvLqt2awGwZZazGkIflv7kiOqOz3Dau/3Y+J2qqmGa1Tklt1vdlWBhdx0x3DzyamFonzX1
3TRbBuPfZaBT23LdiT0PmiwmMNjrLfLPdGEBjRB7mSnq8Gea2jygf1w5IZMuMJaxD7WS6CosU3Co
19Ifvdv/Mntl3JMllJCr2hDVKcmGd7R4vccQUr3V5vFXmrufSdqs9oj7syNRTONuRFSxG9gIYFUX
GNgp7ZKdzDVXgpqgL1Io1eRXwRw2NBoapzGuMLFV5ffGqvrHBOWKjoKgU4LC2pDsYUivzNhxfMVa
9ahulcQvJOpvMgxJItPY6dLRCNc1eUaGakZinonSSpofmcpz+AVCE7T5xDLXeTpeowLT2IGq8oDa
esihCmbPeY/DEjAJAbCKkYdzvsS3Xp7LnzahjjMts6tEyjT0IQRCucvyqtq7U6yEVZcmYVPk8LVx
2LmfFWlVPk55djAnPeSjpXd35tD/YTyf35uCIGC6K/h2jfGlc2PtJ7Od+C4VWewbiqpd2W7eBWLK
na+OxJvOS8qv0iRwLx+JDUytxfDTsoBPpmjWjd1MGBxA1QtQy4u99LL2GBsoIiuTv0TxCCLHYWx+
ZHCZ3zEeLPZJ2xUR0T5x5Vf4DkX9VPSnyZm1x1Gb5KmScbdLjRaVTV0buyoekqDIdBlaVkYobqxv
cS2tETLXgMXftw8O9kJ+NyY6Aoj00fJmvfMR+A6PiHqsqO/d+rebT8bj6LA6dZk1R9chr6jF6Tlq
XcUgZnv7DLXYdb4nUo5Bko7edTKsQzgWZnU9cfAfKk0yQl2IW1PaUYusisC5qmdyXaug/Q76i8BO
V50M463eydJuh5Y03wlCk0ODxMHD1JO+DTvIvJpRWYJnpv0J4/cGYDE2Ixt+xk6RvfRVY8gOotSN
A47Tbsg0Vz2Vg6hvFqMur3sNxbEXs3N3A0HPK3yjgyE0yX/OP/mct9+IZbVikr1vLAb4sE7dL4BH
XWSVC1aoWk0sOQSaJ1Mqim/W8P8zwu4eMYDI/K419F3sivxgN7ODfaPVPRmuaEJ9wfMrI6J48fVc
1qGrNOQdN2zVB4OZC35dxsRcUrY7WWcOMZq10QR2Vivhmqvy1m0haM2KZ0dusyiYJ1hqxAzODAUE
UIZI1CqKxXujF9MPnoYKxXL0v9YKcaRKzZwXWBs1fLJ02DnL0D1PeU6oQwLHzLOgGLTobUAyOy+c
ahNvE23RvnYTAaBVJp+0YaquNSx/WeLZ/ZoUwyfX6LMjvUZJnu5s33c4WUfEOZU7b2A63rYkt6fZ
7D6gJFCvs37KH02ouV/hk5HaXmUkP+NuR9+gSe8wWUnTRLpNwjm5sBnWZtUcJkpccLSyU41175xq
26i+lnOuf3Usfcu4M2KgV2eW6X3myPSLnZlJaAGohVJyohcNY9QOQTraj6Lbi9yzmM+Nc3xLUi95
nyhdQkbF89HVpk+pmbY3Wb2Y0dCwelwO2at5raYQMZRL3itK+iLh0eZqJscS68qDiCUFcpYQsNRC
arlyh1X/bc5adRrVqSLDtZ33RADhAT505g5GSLrLRzvdmwuSvoT+mBUL1Jc3hZx9de673B+ZeCGa
ST03tHu9CLDhmQ4w3bsHr1dhMSeLdq/kpHOvSUy46JhUZKdjvay4pOJyyo+RVyq4iNigBTlZtMcB
Kukx7VV576U2VYqUE0Mtd2JvbRkXOj0mLjDUHlNEfjsrzZVDX8CsdfVeHAS24JEqbSvE8qkhvJt9
preFcSfnpLpRRKMgRSXVd+onAlFn3GptY9wUkqs4isw2r+gz3FBPLO9gj2p+zDFORcEaI+bUkm5X
KKV+XcCt/NIkZhXCyBBwW1OioGfKn2ayMTHAm+jJXixuzYvre5JyrMh1x3afzcMaWgOlnaGvXwZd
4p2uq9CAl7m2o3wRapDkAqI1BIKItlmJCuamWF9oeLfNGeqqFh0Y5udl1K1FuWcPGL52jUlSVQtP
XOl0kmvV0nwgUKUIu7ZunqZFTaG9znhnGCbHCvGjEPlttAYVqJFTdgkyxnp61ogGvxJtmul+hTta
MCSNxAu26ncSU/XIcSuiKawGSaFoSGRFp2Z8naY+3ec5iIiP7FdeCRlPOwngdtKaivjecRRBgZqH
mHJLidqSPVybvBpgxh5uWrWRN7KR6RV7QB0YLP+olj0xsa3WB6U3JT+IYKC20kszvnmx7HHM/rn3
1FSNTE/E+0au7ZVFYq/0F91FbNu1jkr05sq+QrP3aXKd5I6lO+3l4jbXszmxBhxkdyP8mqjCATDw
pmY8JApdbOTWafIFSj5e4QA/+xQ6o58TOXetqYOFh22FKaee1rvRthpfXd2MSmcsqkAy7GUbyuM9
T7/cZJ1u3lkj4ngncTjL116NPLXyvrFvohb1wKgCTOHqo2T4H3VNXB4WNyn8ksMz0vRSEsVNbZFa
XbKH1GwfNGV1HxVCIHwKLajbhBY8F/rWIiQlS21Mu+uW4eGVJWe2JwjueFIvUxs0li3xY0xXNjMr
Vwkh5T0ZXj9+0nRiyQPTG+ZD63T9qSggKU8TUj+7K5SDa3TlD9QhMiyLwdprQ1HerMR/hDW+z+EA
jAx2WC/hqAn7acY15STjttuRXprtioY56BBXn8deNbfKyb1yS5FT4i/VzkrUeF+seU7pheOGidTy
b9kN4wk/6jzatCRPikm8MyfRndKk7oHs6fGHbdRxKKfF3MVpvPjjGlfsXl2tBGs39Iel7SafxuBP
LTwbSjXc2DpJrUjUNow0doYQR60kQtw2/JAzeUdi27C8oV4/cQ7rnzA5mb5IgBLQk1ESP5Eod6lj
MqdZVZq+Sa3uhxXPQhu57t6uG+dGgfn6nEwEJyx2x1Gti5juLc73s7SbB2VQbA7BwYiWAjGmbdd3
LXY6dVj3eXoUhWHc10UOLFPo+L3aoxsQSE93GCfTVZM3TYjaL0WkV1W/6JLgcSwpH4ym0oDAsd8I
f6hUMykiPJnNvSQ1eUsfTwkNr9SvRdFuIWuVJ/ZwMEiX90i3sorRiT4eb53j6zBXwTooEQ0V3hEW
FWczjwkVclc3BkA+xEyMBk1Bo11imQNPikDB9TpZ2iUPSYOevldiTEn6zLX4RihmL3xHtAvRraZd
/W3qtrpBSmd3qDLNuiVJXGsAiErCqxG2cvzYplmHRa7bt5DkzR+lqDLL1x3h/d0Y2o+6k7sX2N1n
4+7t2Ti/N00cI2Jo5mfDQkUrGtdaNXmAw2diNmWr40k2DeX4xy/xzXWYGwESoZiAR+M5L8jvv6Mc
0Q+E8NrrYexMVkAGd7UNDIwokgu/1tmg9X+jmm0suE1qMNg5mzwrmifShuwEiA8mEJkGcIZ5yxKt
hab8t0HrdqktqnMj29hIZN2zEaQYly6xNBIrSj0ZodLZa0DCkQs5nqlQnMBZ//gdvpjF/TPz/N+P
heMB18PylJSK1/OwuLBlP06ed1BM+CpklSdLfUyGPs/u7dStm++JsyicPSnfye/S0Pt7BTj2SlrJ
UPhp7TiEi899eRh1S1J6EvpY72dwU0RPVturD/wP+l5ZTdGdRlF0RuNnem4NP8tFIV+BlAMDWZ5h
J/4Sl6SD2KPQIxAYG6lJxiAy0Kd8+VJ7KsEVy/h7VohQRxOMCvgQE7GC056LO+G+t9XmW5Xb+m9I
H7MIdE5pwhoGtfpTWErSRMSCVr6rVu4UYfjmKNTs2YRYr0/BwpgwzAAqd11q2qca+2wFM7+18kY/
j2/A7xp/JK3aNcUnZjFR06wnK/9eAoEyE5tHvN5z7VBTXC2RRsHv7ut2GpsIqDih3hJ51lxNKAch
NMHB+CkxT39w8P/80Wem/rUyVvtTMq3p76FaKRsaRYxm2MOUPo6WCREj4x5p2iazDApHaxU/ARvR
AydvTSdo1nS8USvimNHtIMDz3cRp64PSF10wS7e9cxgfi6Npju3T2s+CaGDXoBqDKlDcuXrSL88z
nlw3CYalsCGYw13yCNc2RPHNAuMlvcj28cU5W2CFjN26iE15sCdbRJM7YP62DnlzQGAjvsZStY8L
nd5N3yo2Z+5Y7kqj678LPb1kcrFd6dWdWHCaEOgzMYQ08MYbDDqubk0j8xAmvHG3h5pQDVcpJcmN
16drwsZb1T/6xUt+6yszugvY3DkRhTMYcAFPD1iVxO3AtHn9pTnEf20EfOW48OOmUVe68bdWhbbL
Rq2Xx3QYvHWHl33+d4p72qjEKFGYNzNDyQsf/Rmaw52AoUEgA4FmTyO89vWddIaqSlzak1PqVn+H
wSqiTg7ZfunJ1POMOD58vMe88+T4L8FLBvsC1QH7fn29uOtqI2GscmrK1g6Zv/dQ7uvZNzKL6mIy
m8gw9mudn+zGQaNf1P8RlGPxwhUB2YDbga8P/KPXN7BM7Bs8tLlDh19HY5nMoZaa/a7ozUvY9tuH
xRftxQNK3Z4X4OD1tdxBt3qWPNbRsBnDpC/FbsZW4p4I72w/KmN9Urx8CEpSu+hBaGBKrSOY+uNX
/uYXPruJ7c//ORp7NUVzPwhzl3TTyPzFtXbCHM2gxrn2yvQ654LA4c0JiXmMZkJ13/J5APXPwCNL
bRPqVQP+pZmTBz8vNRI22ED93qkVoLSPn+6NnguSCH70AOrIBxCznZ+STV/wrWKlRUasl39bE9v+
hK1yNvimFjt/UqwI97mjxomPbyvodBMr5pesjZMrSXLhSQ5M3ZOiyy9ous5e+os57AZiMdVAasU3
dvbSTYNE69zlA28AP1RGgj5dLk4fvDj7DiZWfQGwPN9bX65o4rEJa5mdhab49RXrFC7WkDs4AtCb
2KHRqe0STaWrfMfkTb9uBYDanqT2jUZfQVL1nQLeSWS2K1QwrbOz6MIPc1aSbTeEUIrBkwWFG4eC
sxsayqpdpemkp7iWwzP/Mp40R9JZ9klp/06Reys7T5unuwlA4odYO/fI3Sq/K7qg3+kSa3/tsjC/
4fwBgnrh3s6ZIJQ3lFQwK+GY62/RXTFZTRvPVnKSdbeUvlF06beqF/WnhVnz13GwtIep6ueHiZCg
Cish3QQFhRd+id2P4sjbyrh/jqLtPYH76dsyIZiI6vX1D0ctL1LNJpBHH2w8wFvNKfdYejFW8oqc
8Vg6jmOgYnq8r0ShhqOyqF9nA2Gum5urb8eYECsZ3VE7OZVfS0079KPK6JNstcQvzey5zt0sYFyr
7aGLJ7cJ6/56ytzuaWACcvJwBXggspxDb/VE68cxoiNy3/T6b19C7Pabcqx/a/GGrVC78espnZ9M
ihHFLTZ2a6E3O3wn82+gFMldOuIIAZpdNxtWaoo+MOKMXo+Z8XcyiWMlUPQqJl2OTLGnSmrxbVMp
jATioYh/TGjjb3v8hAG9c5kB68WQgiBmat6ya+s+vaKJSG+ydsUbbYqHm5ychMNIxXNyB5cRQ5/0
BFRnTImrpVP29OZrBE/a28/k7n1ae/NPnsYFGlMSSlR9UJCM6/NyZWrp+oRZjgwsGgZoBiILSiVu
tv+sdg62JrusZXLHwLC4ze2xiqASPylYbB5GwzHJxsmcP4aRq8euWIdfhUdKTrUWXQiyH0MmtbDE
m3CwUgjP+L1tip+XyrEe2BWMH23OnMNdC/uhd6wmKhVVko6eliQO9fVvch8b5ZBjlX0odWV6GmMl
vyKFa/7Vq850NKasK2C4d/Vfs+2VO5yrtE8Ezix+Nwj3Om3a4SmO2xlWM83kWgIO1ciWx8Sl4Z/o
aanDvH1ck7lXtYp1XUndujIXw7medIbbxCl3IqSP9qJ0KCDeO7LYYbkwHjxhJHcTcGEgV3DQLBvK
cKrG+Yl5QnNX4mp5axq58iU1480cPZv9Mq21ao9Scz31VLWfJrxJvyhzI6/qpmjvESSluw71l99P
ehuQO4ea0xs/9ZkOeObIDjmENrdhJSQcfwpJkpZE/pC0wgqB6hloMtEMs4mhBthAdzvp6rwzqji/
h6uvKU/MUtI26Ga7vSsWItVqOIxRwd8Tgl700BhbaoHMsx9TzDgSXxaUxxmt5JHyEWGeLaiLnDR/
1tTGuF/60gYsYx6aMnPvAavqGschU7uiXcs+Y/1R/bYESJ3NQJcuPLf3QiOMJs/qzm8W4pOLobMS
lAiJs09jq32u6tV4Tpy88604LW4TXu+9NTvat2lKGl/oXX6q1BlsqPGqNZDIkcAtcDXqKhimepx3
YS4LL6hGZ/3Ri17DmworEo1Iv+NakUGdC0/xhcO8L2BSLusbYs86f86tLyYzNbBxN2gchazqXtwX
fYN1EXAUXA+duZErnQOfAGNJnDMPcwwan+sZaVXMFcK8tp7iPv1eqFoZ1MJlhClQLVvkQMCefGp0
UfnQ+0xf9H0MoK9M1yuY/AHeYxGui57g3V+5JygovPUSv6SInc/7jvWJeZsZ+aCCagzjo+dK89tE
fiE4cd67j4tTKc8ZJeOvwqjnLKrGyviEgFyTwagyPkYYhS0JIgxsnjUPWGwRjrUZktIn2RjYtcBh
a9riWZSNZZC4cw4O1nVDsnOHVIIIFnZS+ryuTg9qJfstq6a/yc3lh1iwIFQ7xPFrzktTkriLxOg1
N3Bx4ACDrMwavh9L++Ri6ihv6oqj4/r/SDqv5UiRdos+ERGQ+Fsob+T9DSGpNfiExCdPf1b953Ji
enqkKsj8zN5rL94Smv/WRYXyYAg129fCbnBaoGZdTMGyOA31IPlB3NbbzhWT1lBZ5r2L7aiOzCHT
304LgUuHgxFzztlTNHghfK3UEfhFe+VFpesYrFRBvkT2kJlXtq1uuJWsQOChhCV+oaVjrS9S/zfM
CLUfuf4iQ47Vy+y07t/QTf1jUzRONAaq4eetvCIOumrdrdqyUR9o+yGD2vzCLrzdYQpennNhqd0Q
tuO2YjZwmkI9RcK01XfH+h7JqCONTeNYxW81T1U8DrzQepirY9v5Yx5Jb0qwTeAGtaPaMNx9L5M8
SjUJpEwHiR0Qg2bLqxAi0DZX5iVIszqNCoSO956RrGtEDdt8FvhGjrMhWXl2Xndi0mRHRjOVh6AA
PNYqMbxkzJ3quLDaaueg/IDIJNVJ5yn9ZtH6PMvhwnxMUJ7cl0L3r8lo3AWjqMeo86zU5iUtYNGY
yKmPK0GXP8YM/y7Og8xGGEKuMNI1/54opPCrTlv7hKeTAXfJ21eUxPFsDGW0J2dO85iCTD1VZVhd
gSmUV7YZ4tCmtv1ewFB7sxYEo5x7Y4L9gBUq+jFzbY4j+4g3ZGHrsW1cUp16q2dXK+TDyv310qHB
PgIBNc7YM3xUFcHymjpGcli0H7z2I0riyJ6W8lCUMBR3zTqmbH6Zy/CuLUZwmcIsh6UzGnu3q/ST
ZVhOxE8wHhdpZYeikAVXQtq8MD92sb008851OxqZShbvedgbbG7p1ISX5Ce4X8Fh6VllbmtmFXuB
i1KhrVi7nSh7nUfJiKf9NocMdu1NTtT1Q35vW9p4zHpnzm+6Dv0dchCbUcV3md8eDusj8wvnWLqz
lJEl0/41TZJ672eLiEJ2Ni0Ltq67rLCW4ho93sFuK16Dybxac5pejEqK/4kpQBi1EwpnRPYibRKe
htk7VjWkOT6MfOMlzYtNMCQrGuG95rW2D1OhzPdMF92uc3R/zauqeerZMR2CtmmeBtMV7y20yDiU
dXKdJl7TdnRYP5tZF1v1UFy6znB3AEbnp5XlIOqH6jedy/UeZpD/BFUm3/Z6dnYzseTPbtt2H3q1
9HVZbOBxpXKfC9Gse6cJBddnaf40HjaV3GbdPlvjcDAtbWPHGha9SUpfBgc8mvlOayl2YQpbaexD
L27KjixdWQRXd0wCEJ7Z7V2aw/Oo9RyN8/8bBvIrsdTyhaDT/0IZFnGYNwwAJzfbOmkpNyuazBdz
QUajK5gvgv0GHrvMjMI5NfYKk85DDd8a40qSbeFmdQ++zNlUmXMflaas/xCyNdulHtsjjYKzG2zW
IKIdqu+E0gaBDqlswApFJCTZo/3qNu+aOJO7WzJnHVlut5yCfk73zAco8OY+X+6zhe0KhAD8FNR2
2wn76tluxF9Z+syZfZMQydZ1944U5tkzO+urwVJB8WaOsSILD6nabAKFMq2i3Cjd845bc2W0CCjm
wfP2iehYevXkmX/5w4th/wUO7JmpctCo9GqDrrnYe/1aFZFE6xBw9LYNxqUBQehGlNUARYzFInvp
xniaPCt7KNM6ZF8zomUz0pXVct2zIVfuJQkmP3bgRf1OhV9dzW4Y4roT6UM6JQmjUJe8R5dd2dGs
R0U0QldeIPv58Updc9eQ3b1bvN4/T5Kct0g7fvfncCVSQ2gpH4Q1rb8MT9cXnlvvNViq5uwaARaZ
chnvymoMyB4QKv+kKSsulWj779G2EKy5Uv2ULgdilM6eHjeDFKgZVBNObuRkVv4WNmbBlrVz0Z1i
/XT0QXA1XmgCuFdR9JhmNKIYjPEQCI9TdEmvvTdBfifXmbBV9m0nQRDnZxFU64cQlXvDhZlvRlpP
Gy5E+1d5C/8vI7edHfvcqYhmPCiHsDGCe23MzJonMdRXViP+ln/DxeXI9CutEfaHY5IeK484U3Ix
USr4hbhnZo11TobOQUvX+TRykL5dWnqfuuPbR86k8gcyWqpnL0nG+6Bb3W1joBjpzK67KgR/JzQq
eHyMhVMMVKvzWqZGe1es3fpjjwqNQdcrovcqw9+n2byASRiX/pf0gekR/ny+SfKF38HslmCNZAjk
JRrmvntYbQJeoYqa18HgUY1Hbc1fuu/RNLQIxwGnFmpLLc8WdmrNhxSCJA0JZNuylTK2eGAf2qFv
XvLONvaJLsVnRascT/2A3yibEzj3RBVcx8QXl7Vo4Gkq4XxnaXdDUE7De6Ua2r3KMeZj77f9tlrK
7ssO0WoQn9MKaLAj57phtDYh5FozhTTnbsR936ptMXfz3cJDfKhbtW6sNZWXdW4hNpiEU7nDHD55
mT/vOr/K3+upmQDHeWiZoYVMdlQUatx1U+1e0dbNj1aC4S1ORMjR4mrXehuKxULYV4UvzXgDgXZe
2C1RzcHsAYzsBqxKWfMty2wCiFHmm94t+rPXrMWjQR7BJQ2EfDSdMT9oY5p+sjEl+0L4rb0hAp5B
UBqSWAoouDqWFAgoeLhP3oQAQSQ7nwfC6OXeGfvkpPJ6vs+CRB6h143VRmUp+dm5VdRfOdvlmnpl
Urf0WOn6UWaij7K6qVkPM1gNHVPnVQ/DOCDzMcFA1nEWrlzuVSWK//ACYCY3ar3++nDEjjhQhNtF
uurpSauBB99SGaDBte4P8wAiNdUzSjnlTfkFTGsYST+Z7uHCtkc8Wvo9NdPy3fDUfDTwDVGIiTbZ
6xUDaxqyBR4AwXN+sE5BY1ix5168e4eEwBj9r/hXZoJEL4Rev51s6rNerPAly/vqiFBlgNyzDruh
rbg23BoaFHGA93iqs21t638w/RYX3V+HR732ADoLvTykfWjtWt+et5gfE4Iw5pXmEyxcjTQDRSLf
efgLEc9zbiME9IxOQFW1dlurYrHdVV4YIbu4a3vsXqRNg4Ctl98RgWqcKGlz4JpC/eWzTM9uL60e
1FxtkttuSxSlo3Pmd0CyZvvGAb1At02yRv+sky2vXWjbAKGhfuAj5xlG/bntku4nTIY5SpbM/mUI
0u2VTG9y5aBAr6m9jQ8zF+oT84we5Uzcr8HjQj++nwknOjeaIrgJpf1qTcaPFXYpEYCqfZG1Wb6h
IAlepmq1fld4lzHqvAxLoRPElpNh4kPX9l6kGTPKejJRBoT9OQUdmsL41euWlVSysfxszeNxZgVV
tsqP3AkT2hzw61aAPo/F4BdfPdrfw0TB+WbNYffl9/74lBoeaUmVV3N4uwiZZFMNr47hy5ubzSr/
AoSJF2My3MfcNJyvZoTyaIfK3xQa5D0FuTNeHdzZDSAwxGa1P1f30EOq2GkoBKyZt6Cay/EGloQA
gU+EbBnMyfvMtedfjl+9KwYlzqtYnRfAAcbOsI2FflP34lElkj/IDuyObOtmY9OhbHq21tvR0/rS
LPacAUlRHYe3yD/MDNwbwdHJpU5o95PaeiuCW+q6MJy9DX0g6qbpo2LYv+08Zg1L1ny20n02J0yL
ou8vDgVspNz5PWDihETFEbE3ltaGVaC3Wcoq3HUjwz1dFA90dVwtpfVVidHEgSm570bzFJTNHblQ
j2mV/tYj02SKMB98dhR01hMshPvZtNeYiqaNV7WM0ZKWCf+hcDdZUKqN72fzFuf8ria9j7zUfo8Q
bozRVaGRr6qrrUNJMTbJLSqrlR7PgqoKPjNS4Aqi2jYIjx3X+9xdxygsgq+AKu/Qhl24W1im7EPk
aCz9nqsGZYjws4z+z+dMWruzZwfPtqVe88J+K9LJ2rhJnsTTwvfMgXlIiuBzlN1/GVrduKxLyX3R
65jb5SUN+axn+YfnxEb4NZ5blE1Ezn21mHrj0lkxMoGR3vqp+4qubYxgng5RbiImmZFi7tDK/kL6
tJkgTL9tV961dllF01DWTOEFIjzLjHg5BUyN8iP0WHUuray2eJ+LqOQg2qsxG/H2tJ+6qV6pbzdh
w2J2CuYwJizguGiXLOrkkgfmf166JDFq29s5XL51Dc5YSkm9Hy2DAtGy5j3ClX9l3tLQzasH2wmM
Njbw+8FY0VFWprcpRxcTkWBKVY5ygKatg9it5FHVpAway/Qz9elVecg/xg6fSN5zVuFCYOft2Ddf
cd+QRxZ++AFMNUOxxOyagmPLH93uR86lPoxBY32wx2v/piSQMPERSuUer3nky8GxEbB502vjO83N
4lTuPMWqDq6+8B7zJLfus/KmqZwriKoklpwDMS9HEqTgvxIOa59XduT3XTEje+6rYNhPgeedgjHA
JBBkULCteoqnZDUvaPtoa1vpVw9s56wN1jVrM3uF+of4lMqscZf3UKv5LNdwlej78/5Fp/5waOnH
Ltk44E2ZqvF5MvJyitelGu7F6CSxPc/YFxnxDtiFQ9I4VxACX14F1X4B5vXBgw+b1/C9MbaswjrO
nmpjx1TGQeo128/t0G2skK/rZhPflkp5LxOZuHd5DSFaTYG+GycuPmJmy83AcHY7os96HNMc3rGy
wyc/QJ3ZzkgjTOJnXzHCmZ/ukHHBTmQPgJldWeonwvmXFiYKacPoNoEesyPgBxFba3BiKTdvDFka
FFjWI4XQD5j2axk0B9gj5dGxerqJ5GzDt87HHgXkZNAtSPtTZXXBNY6Ka8C4YQ8eMxYEYhEOsP98
I/ibnMK7OC6TJtcRYzzo8RMobhJhE//I3Znpg2TBWXLexnUz721tkQ3VMTODdP6aZoYbFal810tV
AjAPqqOdlJ/LpJcdIHPruoLLRL4zw5PKCmvn8Bnp0WDYHKwnE5HfHua2Eds1iopa1vdJUNFuDO2n
P/j/sgAZQzs7r6bKHruactTIGNPnPYab5DD566Ho3aM7KBbDxQEAyU1fPj8FFm9JHYiNYdlG1BTy
GdH0p28Nz0Nu35tD1cWdkV/BeFwRxj4u3qAjcjIfag69eK6R0oZq7k1OZFRzKs25hs0m25nT+K+s
1IfVtwyJDbIbl6Z7IU/8c6BZAa+e7XRQ9JuQZf0mKzsfUAM1Is5oQP2EsuzGcBRPq4A0qDL1p/Sc
xMqGlQOP92ltbQS3bvMmOqraxtK7zK/ELuNdbhCb2VQnJikC11uK5p3RGM4loLX4FJVMHsZOOZu1
C/3ICUfnMR2BZYXE0jOpwQ+Ae//FqZGnS1vVV6NfSQWp5ROxV1nkNtMQDWa447b5GoYEmAatm/Kh
X00NUsq5exDaqiNjXfYVzoBNmdAN5gVrh95lttd3UE2JF6afWAe5/Mv9zrlmsKJead2CWK+5eWTl
4pK2MSwvDfyD8wA59FyFg/vMtMq6VpqssSjDaYU8pfTbZ1HgniBFJKJ/THYMr9LduMxtnGRkm+YF
qe1V+pHjjlGjZlKy4GAwXRjmSfiXehB+/YDpBp59a78KfXISDv7SRvvS3EokFpD6XQQyPNaoVCOk
9UOc2e259mUfeWx9EO3A16/zlQjFCW2JXcA54M9ylNZ3M0u/DbIPJKg1tXS/7nCpXQkRLjZGI0vs
Cih0q9I8dYFx1Y1KNq4SH/1gtAdt2uMOjr+N8Y16r+wldomq+BkGae4sb2Z1NAfX1e37qMmMnRaF
CVrJcDgT50M1CWrtun3u1/VPDg1SnmW/dj38dAs2hIBCsE3a2YpWB3hEiWh5U+L7iOzAyHZtP4x8
eOlboqt7wSyOpdv8VCsPqB/vto0B7Ky8/DxZA+Fvgq4ULcA3Y8f0lUBnuTOoBk8zi9nLsLBeWjIm
wkWWrYho5ackBOE8VXqJG6/6w+Wd7i3iow4ZqvdolOWj1bnw92e9FzTvkdmHexck5LmbEAimXjfu
Sh4WWJHzc5n6xLXObhnp1iTTJB3drZq7kGej+6fYEr3iax12rtGme7lOJ/izTYyslT0fupi4YsZG
GW0+lvn6MS/lC+lEF69jEeNXM7eqwe0ZOoIZUKMOuk++Qm+40A4frLT669E8Mij1XrAapJsVPyxd
jEQh7s9vYN9StNHCirWz3E1ajJew6e1PvhQ3XqvsGxB7FTHQfyZt3Ds6S4+Lp2HGj4w3R/2stile
fzSZLGtkMF8pCZzIn9DwDDCh03x+sVxivuxJ3mcVn4qHI4Lb3fozLIMk7zBf6S90sOf4LaN0RYef
peUFXmm6TRLrnlaTF9f7N/XCu/izyThKV28MGx8dkyie2RC/RmuU/O6WH5mTcwMHpBFBrBVLVBhB
t3Zgt6b+f0uv/kTPQDpIWcxaYunvWfh+lW5toOYq7rwO8s2QpxMVSu7unDFYiIUsPNpCNDKWzEwE
nWQIEnhzqOi140JbzzSxEptweaLAWDeFy/pgDL2LYPG/MYd22eTIYIHKmHh2e/bGqdW/Kt0023a8
HfZgRHzQIVh4zMviV6/sIXIclOXJ88Z5mwwjA8ppEtvW0l08D9xgNfmlO2teeZttIj+GebwbS/VR
+7qJjbb9SlyGNlaGcHmuxGtFFFLE5Txunaq9tiWEicFjOxd0jbsdXBFu/XL9agzjTd2G3Zm73msc
pHskdxIBvnouAeHvA4+6cRQLhjY9JLt85QQZEv3fNHjnZC5kNKn86C4DJzg7lAsuwQ+baQrl5Bhi
BV2Qaw9lRmVofdGDP9HAf5t57mzHUQUnDWdiw3qAn7O+NZdd/mM6w75MMt65wP61neHZG0m2h1/F
jdxmp9Gx/6224tbgUN2VA2WHnyl+zGY95cgD+GQah6JT5fHkaYvS0M7iAdNhDMrknkqrYG5JqUTM
qtpmpuqYmIpqSyMGRXwmOj3ssggz0zMV3bkJfCL7SnPaQMfbdovxlNei2JiG30WFap5ZexOjhx8r
HP2Z+WNCrKd3azG8lfO+7T9Hv3rBq/rZ+yX+IaZXTIDs5eDadApO15+xZNYEHFV/ed35u7DE4NQE
4UeISDfmQbxd1dkbvox732z6fW60hK3xuEYsfbpDbRVVLP2GVV4hs0Oq03lrjQntHgruKuHAC5ws
2dXpekoG1JP4a60oL9z2FLTK3ZIiXXMVIyvnamRRXtIA5nm4L038SmFuPpGAZO1MI31VmScZ9LKp
UZNNpR/OL8TiJLGf5q8A0P4W4EkgU5oiNlx6GEe310oszF+t+XGVnB+VWT5A/ihjVnp0RxI3nZnS
rhBl42xTT2DCy/J7h+CorErSOEtTK3Lrm4sK3EvUW0x4BpeSBbXPcnI0e0sJXhoVvfM5CrHs0tth
M86kSTiaORPQ3rPnebg6hpAqoC6JJx8QanQZnUamxN5T1rcKgTAZyopCNBN5XR1Kv/O2FnafC+Je
8qutDL9ReetYMVrwAk/3ufbfgE3SBeXyAb9fyTOqvlLHZv1QfZZFsRvz6jGXWb+3rVztGUj/tYv7
FnRDu6MHT3e5rXc6wStqV63kn5gnOqUnd1nPKk435iOl8M6dnQsYfb2FXfJj+PV2ccY76N2a75PA
oL7Ym23w7LiadG5WyZFoxxMA/CcZlP98Rx1JA6RgaqrPoa/e8oQZeNry9YdSP6ZTuW2d5UPUCIWD
lDsWbPOvDzQknvkkESO4UDxEWsI5WPsNFy6zOrdy0LeWHzg/c1pv3qfE7VlwTFQo7lqt5N61HIhU
xweLfdymAvEZCTQaEa4S7KNoKTbTzQ7uNyARbVa6kYRwiOeyfZ7zdYwdwzAjS1WsJpIZ80nF8Q75
DeMKX1qiShyCgXPFRsOrV6gnQgcYH1truEUrW26Lymw3hWWzsebESYbhTS+lGYsifUnzjsc1wH9j
WGBFAahssM5AHllDVhpkh5iJ9TKvCQk5LDXgP7wpSWtg1vQxOie/quGv9cP2pylgxWZNkDIIJZRj
Mm6SpAV0xITgOYYWwaon9cCYB1mNt+p/Dkq/437Kn1eWcsGiWMQJY4i6zn1qLdrEzlL/GNpRtKFA
33oKvpWebqCAIPjPD5Y2mlWTxyXLeoi/3GYjkt2Zz/h+bcnUmFb5vqysM5Ci/ecM7nfSlE8u6owo
sZ3z2rB5h454cz9zREBjwUnIDMzj4Y0KDUVq7Urcn+TAAUKZqFrrpttNla14d91TbS84VBhibkhb
xNyC5TJSi/+JeLLZrfb82HntUZr9hyyqZVOZLpa8CT/llKcvgUNbqawHf6oYNll8/Oyihqg3maZk
DGk2wqUUHgrWKqnNmVhIT2LYSp2NLNxNK9U98/suAuQRxqi9tjmshQPmK97szH1X7MOAcQBoaHsF
KiDs/6u7lM7PtMiFAYkdEXfxkqbmHffO8kOk12fLSWwRNhXh43wTrZ423CcX36cUXfpVcUPxV7LH
mDhcJlbesr/iNkyY7iJQSlVq/cJKCMmYd187f8LEXurXJsstRBbjwkLWfk1K4+y09svaer++Tplg
BynKi+7YeEyUllBdxkKzCe/W82B0BrQwvutqFT9Wy/iudMyUwiDP7ic93rBa5slRRGF3RqajhISq
LcOhgz2n59znMlomhBzz2HV32CMpsHzBhMXxl62FWZX87NsUH25SbKtpZpUX/AyuU28yG6CAQBJl
W47chZOun+x6PqL1sBgJ4cucdE4eK4YqnyudD6Z6JVQH6m4mX9MOMXC3/I2rq89EEnyq1uq3Xg0R
Q+Syjq3CeUnNwo1C7d00Ld9+kS9ZVKwlDvme7ngQjGkCA1oBtJGdNPMnctmuPpIktlvo40a0EIW9
Hr3JPpiKmMexeYaKwGE0ml+G7rl1BuhwNkL1MEGeba5pxeq65A7J8MjSeHeML1sOwkUV6gGCW3Uz
K/BsjxQVDy5atGee2G7XOkV4JrGOW3UezIH9O68y60ZkfnY/Zhf4chzM/dwf2PsUBWdb90rJ2b7d
ypwbyHm8QJtYH3TldsTtZWonEmndUa4zbhuV+l3K0dkvSDs/ih7tV2Jb8tzW4XQSUL6eRFeVv6aH
owoHDnMWqR7SkJSHyNa13lbAXs5Dq713103Sx2SpeA1KmKlxh4buy2+C9lyWml0r9hCmlY5dx/My
d/eCrN/3wCIxzRdreS8Kzz+yobQemcGUjEEClf80cyU3bTE4B6Wz4toI092V7jI9KF2Od8wM/TMT
kiLbLI5iSOylBmlGjMS/ilr0p1Y6DKqA6G3qABiXm9DoEjXj1O+lMS5H7dy28FVQiour+KrHvkhP
JfGn953j9v/ZXLpPtVHQyuCdDO4GQyRvLhETjMpG38U9jDOFCjNImgtz5enbBOsx0XJa7eeQ9+rk
isX+qjz0eLnDanFqzPUBHEz14o2ruVF9nh2Us8hNbRnjvW0OGi+6Qskiuy6rYQR19bGbDOOJnYX8
rquJT1yTf30Y2q49zHAi77Cj84BN5XwfdkX6OZt98eaOdXNaemu9TH1e/vUeYauM3VNC0giR760I
uz0ti04CcemUMdybbFuOQ2IZ94HMXHhD0vvpelvf24HUuLsnu3hKpGSzuWTLoy3X6pBJHDUzbygu
SMu71uMsnkYgKM8IrmDQ5f2AqGRc7ziF2AI6It2wYhyO3goje24d+7QmFTvwNZxw27Quj0XI6IHh
Rj5OF3j28mTQ573J1UtOEjzWs9kb0zvgPqCw0hYsHbphz6bLelaTxdJ6yRW+Ndl4n1yp2S6YJ5jl
0zrznaLG2q0TdqvSD0IWJ1X+HbJYpU5xh7PFlM5YZnOXkNGyRyjSHsM2qBmyFu6TsJPu3U5gx9B3
VH98me0BFEP/KKgLCKJaKxaLg0jVBeyx86BDfzip2SMZuwY/HaF6w5WcDVmz8YdS7fji80Pa3rRF
zTBlz5Kp+7YxR5AJQzsqvecxJqmVmu3AqNp/BDgZ/hoJnvm+qXBOw07hEMhY3YkcywWkp+6z12Zz
DvM6pzvz8y2K43JbNQ79PUvicedLr3kOZMsYyPXd4anRwXoeK8/4xoClf3Iu6lNLdPARS7E85aXD
hMN3oIm0YXGehF3uIAfhLmgAwZtlPV/b3DX3RtlbT12OTmCTjDmCDDEsnyNYy2OZef7FEV32IBlf
n1GNwYMc88JhpjAHP6lXixOHIDWafxNodKZdPS2BRKmZJPbObvLwq1VNc9bCSq/2QtHfUi19l6Vj
b9O05Xu3kuJ5LNT8plXZv80YW+5tkRYhl0Eg30Nbmz8lE4gOIjwQ+NZc1lPa98MHBJZ03/hoqrQe
fwoM+h/as5IDvBagFgrD0psNi+fYjUgkE6bGWZRWPWGklkutJGov35sjWvVIOT2nRYcIPDJ17mzc
bLEhk3iWuQctkl7bTjW/KypIl/VATugbQA69rx2wdkzrcAv14xyerMVdidvkm9oYacpCIvfEciia
m93dvsU221BEqB2qO3cVzTv9ubHxwkm8DikG3Yyu5WOsFiZ3Sa6/JXK3Tz2h/Z2XiiC2dWm2wyzF
P4ophk8QkivaPCEvoV0bjwKt3Qdgufy0DEjxYmm4nDt+Yjwkk8i265Smu9myp4Pt29aR4b15CCcl
7yZ2zQcKWXUtwjCNExqzY4f+4asubAXYphi/DZUkdP+2ecKstmyIvxh3EEEmAGiAEgjF8Q6jb+aX
gE1DzAzJuY710N3lw2IdwXGEnIbdeM4FjXatFOCEuZ/3rdXWu9Fvg7NPt7ZrZJBeAq6JTReUAV+N
ZVcA/mdKNa91p1MVmPau73p5JZDKdqKpD8JDAfR065ul90s25/qgAtE+eL7TXX0nqR7sUqVnn900
pT/RBht0F8kHXYi9x0gd7mrQCFmEEAUrNwWi2veOIY6BcvSTuXo3rswgWUx7zH4f3L4sT0tVswPm
YHgC6Ea3YNrDvF8MVnns6CcW25XMWGKGy3PfusY168vpOlj1sHGryWpj5ss9a+G5+wqzWTP06DuW
337jo5OTBN1HIrD0pVqN4uqzWt62jFr3CaSrh0HDKKf0omJlRvDg+/PHQl/zYMkw3Hu1ZA8AuejN
rB3xjtrXu6QSRoUNF72gE5L6J8k9deb3DTczawDQNOSG8MLI4LmZkKZ6hRcO8UQdsgd1NZ8Ta5y/
G7UMFK1m89rq0n5GosU4YyoRMYVJLZg46G5PmeBxXTTBXdkiY0MVml4cn+mkM3eYIvvZFNyOBRIZ
17TDbd0m4mj0BvrdKli2hgu4FqSCNM9rnzd9nFS2++NkxXDVYdA+acJNTg1guIYNqcSq1KBXKUpg
iYiGhuZp5OuPWibODCMtRAmMPJaNuYj6aE2V9Xh7WV8XIFXX2kWjh06WrLuAuMq7uTfWc6JEiut+
aZ+9tfPDyAXV+9t4vYkyw26d/zApmzSkaiq2czNZglxcH/urVRqXpnZui8dypQBMGWJ9F6Rkseyp
jcsyYhDxCln+EaXSn2EvtZGaJ5Z0bhpuuD4UOgOWRLFDyMgSexqwBnT66dANmffQi9nh0OFyeAga
QVw2UK4gCsql3RlmX/+Gy1B8k8LIXlP0jfufcrGQMRWkD4rlkFJilDORt0G+NE+rL+1z7+jl0tZQ
ndhDjI9+4QZUaoM/DXe+mwSffjJYmxZnbcWqrGCWTTL3caiHZuejDik3phirVwdbDHzjugTcrCx9
WvxOfAgcjN+JaVSnTIU83YpsdvBqcq7/JSPjL1ZT8/hedknFQH5Elc5wLJtO0HSXER8pLvO4npbM
uva2Wdib/+PovJYjVbYg+kVE4KFeG9NOpuXNCyFpJKDwFP7rz+rzdm+ciTHqpqidO3MlV9B0jYue
QsmjUm0ud2Yhc+Q8201uTPxW/zwS4pwFs6mGnX412QaqKpMxHHW/zs9mWgt1MnIelfMMWsr+Tsx1
xVtqF3yhwsJ1lBeD7Kizy7ZayyNwxqyOvAy98bEWppZGuH7IepCa6Le4lWp9nt1pscMS+zH7oXaw
QOts+GYYSMkmBnU/92WM1uCP0O6mRcVWTZ73mOq+RHiW3jBgNekKCuAd4TPs9ayzeBOkmvViO0P1
baui1gB6i8m6Xb3OG2OU8dkK+djX+YZntctDpOPkeeFhsA+DqXprV2w53IRxlM2CfYIS31t8TFio
WH2SyhwRnOpowkw5kj93k/4sO2/7nDn31M1sse25msxwJGbjPM83TdvqCSKd1i4RTgAmOG8UJp/0
1lSX1nCXLFoHBuo9wzjdp+Af4eLJpsFqipVkKHdcXTPjBeB/Y8dVNhblwS+Luj3jpqFeWy/rojq7
VDlsxAKoGOPhI/oYIUqOKsgV49zZLky7Dvq+lf55FtjoY9XKCV+HMv3yIKepTe4piPHRFytdz0JM
JehjM2wsecINb+SHpdZkEuXc9axISyqEEzJAyLO5NWIuZHIbrd0MfSyNariV3Ys+qv4xwcPtoYjN
PQtXrhB3uuAH+6fTdmcA89GRsndrh707KmajB7Q/NbyHHCdlfDbwgC77RLogkMttYyWOW6XXT1pj
btbOSk3WG3WCBrXSBGDEGCFqPLC1atL9mqjcQqz02Kq5mZV9AsPBIJtrlIofuDlJAUfGIccE+Xcr
0fhx20SjyBoRmItjaYEuS15zwMHx5G8rQBiGCamMWGZF9dGnPZaoBH86zBSVy7Z5oWW6kOSmOgRI
hm9/tPhbGGnScbUtGew87oLuruSQo1Qhm7t3Vc4K1w/4Evf6ZmoN3CuK7VTiNfVNnc7m69hWtoig
uzVeUMmhyvZ533YKd0jtUfzACmu6vkO5HOeIoRy4jVr/4Mj1kvO8nHVSJ8NnYXK47BKzgbliGG7T
PehgHscIlqM07kwcTPZyXK6mjzkwvbVjrMH9uDqYDjtnsDY9qHVp127geC1foV2VLQBuGE2nNByb
qjH33qINKFat68MFtE3rLenNMYvLVoiBd8a1wAcEsGtEAjKxd3AS8GU7oRn9dhjwc5xFSatZPLqL
VT/Nm77qB3KHhY8IkowuzWCWBdSoTVrWe4zMBFB33KOKK+8LDCpIHU0pL49dLR3pF5eiSOIaTJJE
Vp219R0zceJCPqx9TMKm3zhQXIuclTqFIJP32mw1eyUqh2qmDbx6SejSMNMFm9N6yb+NoDCBjirB
8aWrsYR+w4XPOmESXuody0mmAoFdjI1Kt3kwg+CIij4Y5dDnbrBiRpQ54bwk9Xn2jRp4HEyYKiBx
ZQvsuJ2BIUAzzPafXgCXXwRd3nbebOI4T7LRjk7hzdvLQm4W4RawfhPBJy2zx2EzemiOVoLsgScw
d2O5Jdq7tjXLHz8zs3vHd6uTN7DScgQbiR3bxY8zbdYDbt42e6OSWSF1uZTYRKa9jJI/KrMwxmma
rM6l2tC6RKkrWPtEKfvst3DXYaV5qM+au7UBwfoxOHSw7JQFnCImJN6oCLexdRUXEXh2nsTzuc/c
yZh/rG1WdCMrRlo0ukEQ9TqRTJ2nG00v8gmXWoLLQU8kLYW61hcnQM5cAAKjHoX/vfLxPYuF68+x
y+ZGYLqD6E6jcGL5/4D3c9Rx2dM/xdR4L7ochvmIozbXo9ROQMgPaqy/CNs48pS4WYGcpBludShY
5NsnKHga++SCWTbq+PFqO6+0wUnQe6NVkRy2Rly4XLHnLK5BwEDTgJTt2srtWDUprcv037XJTDix
izM7QYb/urtZ0FIMvBoWErjXs2fBOuhU5sEyKwtWByt+/6zPqZhPLKuyej+nZXOfe1rW72lp2Tbe
ybjEyUjWXLibBu8fsKt5cbGbXeN5QtSTfxR54vxrN5eduDHnow3kUhh/48bm/2ZjQVWE3G6W7qO1
0sbZ017drIxds/2NAxdoB65H2RxMjpP2o1qUQ+Z9NmuzfqlKw55C3+w2/Y6VZ8+CvhQiuxGbdLsb
i+5IdVsaXjE+Vb1wtSeUaQ7Ynjao77zn5h0bKDnyAb0Hl//gs0jedYp2pcAaFqZg5iTij5ZS9l3X
i+Un9Wu7nIky1AZq1Ux19xxasHpsGJttPuyFS63XiTznMoKUs9c1knShVLjrUvTxLKOj9Y5dk6Ij
EcmoYAGsWc7Jssy5fCilp9yA+bj5mUG0synRMCREEgWLOEGHaSiYAHOZfEsX17sVHWuceLY2YIqi
6z0YVFphFGefNKwfu542Whwc2BkCUrlmDkygGMcjxnCuMayUiY9Fs1E2W1iNyA3N3PIq6stK6Jh/
sWMjlwqddUUxGjKalD3JsM23q52OMAG3Iz3lS9Nh/8kjf22H/GxLs8D7R8llcckMJ1kflDD5atab
PmE5yfvvHvCUGZBuYVTqsb1bwVTlXRrOQ9lOH1bZZCpk21bTKasbPQzSXIG/nIRutFHjQC/+1JSf
QIUyuENHqiqoPNXHvOXi3wDfBmw4gQTF+NH+Zatrv44l8kXIftil+3npXT8sPGuZIqH5eFabyiHg
hnTKcYoPRy+OKOzOFBChBl4ntM0p/pVImNqvq1KZf+M36SW/FIlmfqi1ijF+RRtl/9q0Kt9uJzro
tj0PjrIeSidnWyDaDVUUKqQo4nLYsl/fNIk45ZNKCkoRV3Q23CKgWZypmfvvoYO3gCWFrtnIXq47
wmsCqj3KkQrZkzcl9bPlz8aHSql2PpQpyNRY/9/kPwtNvLnjCKEPEuA1ZUoW5luylMIv49TDckua
8UrQw7Ndhm7PTWgPODdlIVTV4D7rmtsbVikIcudFjS7bn1bXkhfmJ6895nRRvROcGczP1RJCRMz+
hXfYDFVpJzg8LItwq+tPZVn3xzzV1LPmYpWnCWN+AkJufc+V4/3jlayefNvFvdZW+QhWj3DUcaF+
Hf+EwmoP2bHn4SNtATGnco33sWAhCLxqgbdhFhsbIJVeU/W2k/4lm8nB5gI3Yhiot/nQl5ClHcrh
L2Yp61fJVBY3HmcAW/OrY6cYyTTuBuUscDxgCN7368r7dZ37hDCKkTphUwwJxfSzRT6jXuhICzz8
BdfKvGUiMVBpLDDZ09j6LofDWobC5w57pIrQmyK+T9f1hp103IcN3onLyEsv8d3bwhsY5KcNmYu/
bq0loRArNoZK8Nu5TpdemonSanByqWuxABuBG8mkfEM1B+5L4APD2yZMxAjdsIeTQzZl2492rf8D
p5G+Dr63/Gt6DKUnUkLWvTEkbuxnpuKKtrYr31Bbe5WdO+y7odNPbsfmLUiYPBV5pY0VL4H4pD9W
/Sb22mhjb1vKUbtsTtk+Yk0uQ9Rx2qpK26BOrsFutgk6ZLi++3nMnrePS2M2jqj2xYlupv5fkYgm
su1ZixW7tS/+V7CUgjVFLCHK2qyEyPLfm1wDkLLO23LrePg9cMFdnRz9+jCUNDpapP21L7Ij4D4b
EkSvnNyH1L2p8JVm9w5LxooBo5zNG0AlJ329ndLmLlkTKJQGmwr5tKV5nPN0mb16d/ACO+LVHds9
HDeBvQM+93ZWeYfDswsdoAHN/M+xiyP6V6y6Ns4XZmkcE/0Qu27xUQzFTdvh3SrvYStjV/KxMjSB
aKw9C4R36VxsjfVgjnPc7Y5sbn5AXoLL7qzf1ma1kGYf/lg+Fa54lUkRD5BDu/m9t7jcFWvkj9q9
Ks0n+iDBrWyvW1k88I0HULeGQ7nkJHzLaEm8twnTZt+SI9kuZUlaqfViQE0xrmKat4anMdOiKpNB
pf36ombVk5A+kKyVBX08Aq8Z/A4g2+Gg7l1mrqIF65AlJ7OzHwexvEJP+La4LJMpWbAhG9Hqftbk
B6YmuwzLV8GtRebGDvdXYr0IKpF2hlXdTHrCnwR/1iuCVo7oPl2cjS8K7dfTbulH2tEAOOzmRmuC
TfG+3CZ4BSCbRPVYd+a0m4c50LeBj5yeEeImYY+XD6Fwx8JlN6ZeQObnhplZcoOmFAF7Ur3EgleW
felta6fkHSm1EJvpritzRg7KoqyvpsRinfnBnPPQbA/W9G4YWMULqCo0KglWIp6D2FYeOOP3LqEJ
cvBETSLfa76FnfF/xc5wJ+zJG/Hs2E5eG3StLoTBiK0L1UondgYdJcjTJxfvUc4dUiw8E7hivcCZ
57hcD4mdh0OlXcxZfsNAJuhnWUdx/TlcDeATRoN+hFpRFxsGXuJMGDln70nP3p3xSjMDSlDnn0vv
gJn3zvi5LrU9P7bifnE+G/PULP9mKBSWzrJlw95qhol+hPswQeTUTjBzwR6QYCNjyse9jrCSsCfg
tV4KSrzkxR83hCcP/wOywI3dn0nJJ+lnze/Dt/2FAxXN1g+vFGEUCA6/AeABn1J6Hoaj8Z3xElOi
gzjR/k3yvCEoQF2nw5V8eNyJPZT24nktvBDrq2U+uGxVtf5XK7605MNy9z2saz1u+e8Od1ZsMut9
y0ZOPJWQpqFH4B+AL6zLnYGKoEctnGW2J8u5LfdsfTbr2LE9q743M5DajdZdbPdAMVWXRKYBjO1s
KBpy693KyyV95CVhWPeNuMW+6ia/G4Y9D1I2euxHY+wTxW7/tVlfnfayLq/bFowFIz4s2Z3Ae9RF
rowMB7z/AcYInpq3sr1vylf2NL26qVVA1DXKP4F9sPVN14DPILfPHec9/Hrfu+QplgadwgM2vnkL
a+PWqTWmvIgFHFSFIoIOS/C2jRw7TNExSSPXkGabmJPPcg5FjqsQ0kmp8rvRNHhL5x/r8kMaUG9P
270NZ/0BXqyRPdgmvjwbnLbIgCfMREI4T6eYwaXHOVYHvpZ/OreqGv6xKt2BDcdd5Q37Vn/MUvYt
ia2T7ShuSwxrbce/FAbWpeYumjb9vucXi64L/SR5zHrvuNEqAv7jDqOQoX02GzHfNOdBhqNu/SAB
IgUtzOrte45KztsltHMC92tHHSoUAo6g73Yx3jLJlahMbyjKaoHlb/kd7evkutLQpNkKn23gJayF
IDI2wJMlJitbpz8ygZ6bQrFHaC55nmlt2HddHRt6+q/NJzL2esjUedA3ecSJtINeDNcjOWZLSbzT
OHv+D/HzEAPurki8iPVizM32cZ7aG8eQsWrMoKr7fTMal8HAnZG5Rz03X2FAXO/iAWpfOPJSRfth
0cdPfkhIBV470YYw37A3G9hq0j1Zw2gAOVib69HgUcRXEXBaBdl0M+AnQwwjmf6Wo8wtOldSKUKb
yyKv1djAHewIJ4C4Fy/sT7fxB9bC0dV/u/k36y95lQZ0ZU40QxT0RwTJavBy5a1QsJbfSr6zPSaK
nhc8p0zcZ0tWPCw4v9IIxjA9lPqwgC5x9NLxL9a6LSss7qTTA6GtbUUSak21iEVBMcecx2l/SPvW
6T5Frqk/3RquVFuZbs5tm9A7e1d7W7uctYmqzVunI0qAkVDaevlDVr1tjkbadFlEuFhZ+yz10vrv
WkGNixYQ+LWagRED6gkfZ6Vhuk8ngrWtj2lOTJjIvU7He2PBMzcB+fer9mOb+vNGenQ2Jl7tDt0i
5VNu+7Cxt9ty4MudySnwWCCDa0ah6ZovA7wsEIlDPWMqEpv3Uov5eI0m1l1bhrI0QMBoW3S9h3FP
rnbMOXpQbZ2x7zzFeFlNHFudnyAlMyFMA96RhXQkQN1dIawDPUc3Ja1CP5roOUYS+1+vgwVWS37T
mP4jO9SzrNV97qaviy9wUWHyogiD5iNS26Gv2i4YfSagmWB5OukkoLTnVBtP/TI8aIRwHCzHjJM6
aU4zUrr7PhTtEG4YGAPPupqQqG8Wa28FzWbfLJbBjGxhKNMt9ennxaeTEbnC8NLtGtc4Vn6Dn6U2
bhx/+O5NbIXX2oBxHU9exVXWBK5IH0SVBTBn1bEWEHrqVr8Y/vYy5tlLadrvDttikmr4Y32/uyE1
BTRZXnPDSXpC8fsdVcPQ6d/qHG5sGgxsd1b1moO4hqvmmFiB+iNbUz5/PHFQlPdIE0+1ZYdYCEDj
4LHsITEjYrvTCdMDg3Cb3VUaew+7v88zjDZQ6wfDu+Nqf2g68zCy5trlbX9JjOFTl6AtiXU1xk3m
Wgdurp9ZM8ZsRYlVjD8p3DJL8yJv9N+g1exQ18ggPaILfGKOZ9qCDmETAvDwL1EWPTb5O09xMJOL
MyWkG5HEqbeFtj/syBURp1/u0QrhK67DEQ40L8JPUU6HaU2QXJxH/EnBRvjruvgb4OswbunIkyOo
cbNezqZLHHKhg3nlQyAgwFgPVtxV6IMX6ej3dv+D/n1jd/wN5mwPcyjy6vXObZIviGDk6KmUYr0V
NKbza/C9ZOHbAhs9stDBqt+GXnbU16PrvUt8YnpN6gW3IR/BIOQWuh73EKJ9fVJFaJzhsP6BbA9a
XI+YVh45465r9YCUduTbzp54xu2cvJN/jf3CDBx3ieX8PBE97rzpVPAPhQRPwjSstYPtXYqijxMd
J6LNphvDn6tliATHFDqj6UP2ilntRx09Amkb1GqPbheszaM/fSuC/fgMNWohtfo9NWIPkD3rCNBN
cYozBBtHPd6u7nvLHQ7SV2A251S815kXZ+kBqnSwcIWcDOj3FUeH2mf11Vz94SSH7hpvTi4oysE1
Omq57wmtTeN0snNs8uWtq+mnhrCW1tsXAFCYo46iWPf2vLxvWN4SbbuvDTfk5ukIrljV9tSgLsv5
zfH6uxFJoKpkQD42cknZp1QY93wVOk+eV2LW13/n8HH1KCd19ri66/PAN4F5C6QIv0nlPKsF5NJA
Vsaq957WwI03To2XhBX6tt4Cu5HPpfmvIvdtsBksQoxBNwkmqf4zR9xYX7T6LnXDkmHR96OOTNjM
/lFrRLQSKHWlf93NhHNXcT6UUXvl7o7PfXsD8e1W+HW4zA8mOJuRuXZu70zzmDX5F3nIN2k2YVla
D17TnArZ3jHcTyCo1o7HNbstKJAaYImb5Tt7dU+95g0k9R9vhOI7IuyL32vxTJLdLwZBPzXHNfkZ
Snh2tLkit9y3DbtPMKkOYIiqxVmJYaKuztkEH954s7hB476KoNtEhc4GsLjLMEKxDRPuGPV6MGwH
0d6QMWLHWpPLycJKXFzrqIxLPnyk210qu7BbwdakTnJE6n7s2xJBkXeg+Thh7sOyT+Q7ghormrvU
iojngBsZQiXaY5J8d/mLhzBZVqdhZnlgf80sj5THUuHKBy5Ojl/tuPwBdhvLB3f7Nzcf/fZQt8wW
vOxH3hlY599kcWPis1ieHHbIJbZiGbMv1Lt9Zj5l3jlF0Ry4Dr/WCMk0uM5B1zxiWVmMEY0r7Aca
KEK/iao6uoIdqKtJb1R1dqaI0MmkI1HeLOCbvBL2XNi+z94t/8knI0UWNBvuN3USxZF1WqafJQ46
WpdImeXyvpKXuuenkdE78Tbkf/JVzcFMUtIM5dUw926pfyzjB+fMEB/7rnUaeLvM+BAfVPFAbcs0
v1YpGJB9scWr8T0NpNQjXFK7Kx0jDar8vnXNI7QXYPanheCM/Vbx2aw/tXWLylF2iIv7JD1IzOL+
x7ydgG6Dihc2HbeBru01l4+NjxlXxktnvprsugGPgsNbI1Pyxt7bzsUs9ivS4RaAWRFcLN23xjzb
xs7npWNz6rcfpd/fIIlh67w0CaUwX9NG6qbfa/Q6Dp9+cVdVrxi5dhj9QTHjLYzwhSw9KUN9jdbs
JWk/5fyL/KA3I4ra7cIBMpWgoRrCdpOr7Vuum2170cfIME7Z1fpvbTEKepAVf5TKVPl+aX/bdb/I
o2m/OlyB88kAX7by5/3VaMxOcanLY0eDuVt8pdg4FJ5WFjxnsWjYkW+NJCr7M/Ei7pJXXktGGAbP
5/xlrCZdHEEvSOKcbRpfQPnl6mhVe/LtrvhSLLLy8qYeD8766TBdNdOthudsHe7z1gmwx0WzeKwa
oFgE13P9jM0V1kA54IRd7z3voRz/qXaIda/Ye9xZ1+wO21ZglTGic4jtAaHgprTelPD4zS4DSNSC
rK6QvA5W1N75NltOXXerP9vzH+7wgtDlh0gi7izdcge5bqCbbCA73rNVMHs9LkmELdXw0uK0tuW7
l8Zl7+CzSiNV2qHlkMlibuYnsVsgwY9Au7xpi+r6j9andq1ZiUyH0mpvrerZ9da9BgVp7myCpL/+
UuzNlYIJrCB+RRkHtQ1eyxxJLkXrb0z7iGN+py8ISlAXDRyelcY9K/vK9I0FScFriiicvCvzBvGX
3EdjsGF0qr3vpERKWkSmJlrT7Sav+3hek57TTfuTfNB6R6Sg/kht/9nKPwmq7vBZncUwxkPGsn0l
5lF7hxUfKSESwkKE47LQWu2Db9TH3OCb3dhhUd4YCGbgMgb5pon3pNJ2+WId1PWuhMtq6+ffggqM
cR7ibFmfVqsE1EEOgojGsXdVsDKIknILm+7R7XxOZGaX1DxjDeN0wfygP2HAChc8vkxRoVt00ep/
9ZikGbrZAPIXw5VLyJdBCfiGS3i2wGiRkL9qjuT/ThnxectLYoLSe2eq4sR4LPOM98LAnhSqLAFE
bDnsX3mld+bJ7nnLVS4//iYuU3FbW3s7uxPGkQpuhj2s4N49DusFdUw4IRvAoK7LnW+D/SYlp1eU
yBknz0x2m9xP4gCwPCQx9KD5D4a+fdnYEhRubXGfZI+pBbh2oR6sO+bqBHeDq/fnnL9XdEc1sT7z
YAErMe/E/Av3n6jdsnPgsa8ai7Hk2VjfDWSEbSxOete8NDBGtkV8+J6EZPHbO3+pM++I5LabvS80
Edt2drDc/lAU8t5PGRQM3pUQHhZmuo7Dc2RusB3KieQckeGguA+UxaBx73wzr+b3CTmEoNeUrTuF
A7k7z81XUb2tKLmVfq+Zh/Rqv2/uU6ScK8UCpM+uHzV8UdQx+8ml5eG8hsyTiR9Ty0WEyORAu45P
usobZSDxPyWLv+/dV7Ugl1icpTTU5cSWFJfF4Yfl8tFa/OfUo/JX3IOMJ4867Py127sJvDDWXvr6
kiCENdw5V24xdVHsKS0LO3TipvAClqOhNY5xWdHE6FZBq9sBfKiab1EvSPOY+Znqoru+xFPHSWFJ
7LBffjVgOeHy4ZPxrlEFNBlv+gPrnkCrLs36vADPcylZs6Ziv1i0EaEpk5tE/XT3+XoZNBSjD2nz
xyl+utmb0d/QH7zf3AaeGZhwDdy9blKug/NskgdjeRXLo8/VRQ0g/IsTI1UIDQe8Hhx+1rBdwtDd
Ee47AjU61N502/RvSh3IDWJADjaDE4p5Qb+OlsiBYxaohX0YYyQwoF2NMWvKDw6oJY9wA5pYY323
5kdlHwU4wjn99OebPj9yYLDthSyy8Muv4z8OUrZhcENKN8jKhWu+xxW8UdpFN8wDRTNotuOpItgE
ItHd1YM6U8R0a9beQ9qnd63pvmS5YyJGKBno2TUIZg4PSz3QwJLHVoYq7pH0B3Pj7SBgXwiQYwX0
qZThZANTsdphSwyOa6gpd2jsd8vIrOVtv9mQHtYxfSJK/IEblgyK5r2n12wOrgewJFuyX1YXMuVs
7zWnOtHyImH72HsH9Sx3+yjbnEdbN5PAF+mHcNGOZc27yBmzu/6K1nYr9NamY7vZrSfjGvncOkKF
Fm4qjZws6Wmew3HQHdhT1gR1AshUgbiy83IA6LrOYkEzXVplNv++zYQ6kGfke4/NO/L6/rMprmq8
2lCG5riR+p+BfDYay7Nc6sN1wE6oeJNLelGtfNBTMBoD+S7AfjWBBpZDPlObMvF7CAwpE5IPrlWb
Hb77IGX+YNO/FMCdjZxuxAEwG3u6mS7kpmRsoHT7HhMHwO9LVaIom377kEiCraqyWAe5FdEPot2F
Wb6aDSacSiCSm5aojyqbXjMEs8iuF6idGyYqZ23QDRqeq77k4B63ropaTR3S1HxWCtdHZ/kvdV6E
2SIec2P+Guv6q+xw76WJvG+Ka7iOa8Ggq4vTcYAnVnMak/K79keoRNx3G7psUh5dE9ryYDO0ifbD
l9afM0CLlOM3ZDOwILn515XbvdM3gs+RWajsfgym1V5DroAsyOvb/HaQjZp+ftlW1iyVaX6nyF3B
ms0v2Ctj6psIdUxvbVLd4bn5lbZnn6aFU8kF7ZZktBsPJkvjnHgglmH5S/v5WSepj636sc31f0lD
lRz1TovpncBy3WH5I6lV/IM/dk9KDLPu8MANvUdUbsGWz2h52K5wrOk25r7Jj3FXnLs6ceCCsXvC
sOkGuH7yXQLeV4z6flq2t7YT3/Z1H1yuCCRII1V3yPqliJXWPi0GsoDeOQizUHnUOJ5a5N15Q6Au
PPLDGtWypLtoo7Xq4U5z8nmfzdt5q9o7T1osOK+WgSEvjuz/IRL56sW7NjNlFj7zxTmt8A4j6sVR
whf/TW5OnM1+1LbeHZCvo6mJVzx9R1fjiyLYUEi+ooTiI8C3XHLy9l328k3Rw4LWqz7ybDlAubzb
Zo6rljrYrnTe3drH+1WQm2B2dm+c1YTna0ZQxf/otryZFrL3uDCislBWYDjpHmd4vqM+DPVL1n+A
UI9eK/Z4wf9qaV9ae3zGrsHwni4PRkNKDrgboz/Ru0yRhRf17YjRdLTN+xV3GTkz48TD/ZyafgTs
edrZDM2BlpsvxQBSFDhwGmDBQgpVy1eu7Nd0rZ8pmXnpW6VOVNad7W37SIb+NKXD3q/MmAKrfJdt
V6U/2Zu5/znZfkulL8ySHvCVaEnPO048Tf0ZQkjUV/IHzutNNmNoYncmQV0Ks/0i4c2iydb/OuS0
QMK+owENw57jZgKJTGMgA/S2g1z4xi6bU0zNN17evrKP/pVS+/Lq8VGtoAOH3u/eNGUX3Fh5MqxU
xfS/vNe9QZ8kIqpfjIRmsF4Eym1e+HsGtWEh9ucICmNihJVVP5vSflnd7pxt2ovqthdW5hcM9k2Y
rNt+WXBN1tgoaSte3qiKuxjexmWGg9lw89+BSWXns2ix0uXYGvAyayLADA9ID7BUCDnm+QPdy7jC
huSIvYL6Kl7D9WA+siKFHkVXz7bczLP5sppu7JZwtyFkt156duX0XSiu1WCkWXqPL/3ihiO3FJjp
uIwX/WzYZk7RlHbMIGYDIetDx+Ovr2lcMuvD0gyAyLll4QuPpBBnc9KOrqv96za4DA6jbzVM/C1W
Boms2fnCOVfW7O5yH6kJndmjrcx+FHKqQ6wtqDqLeraveOyELApvhfbB8JaDpbKHJqdJRxDOWyeT
MmQx3arJeRpNPBf9BLQai0se1LZ2Vin+24q+KculY5b3eZpq31vKV74zxWUWvkkQuiO4S0yXoN07
sKH3QXTvo8GLZWbZqSkPf381n8YMPaZwDk5ahLg7WrZNGu+UvA1XeK+Eh4eLWbVvY3k9mQb7NDTr
PZ55zP9ib9s8yEnBv8TDlUG2/DlBhmflJX76CcuHWXxRF7mn8vyrSvNnzfdO9eDfugsJ48oYfGQu
PsJqsn6rdfrgPYWgjUTJhmaILY8ZPvWiqe2/DUSMgRbI0auOK4vTxtGPWEifrEGuOyqwzn7XrvGm
/QCgQ2sACmGwfEGGQwgmC74cVS0PrDMSMthyeTCZzpXt3Yzk6iWvXo1iltRVx16rDr4L3rZLkPEA
FuV0iCwFfHiS83V7SggSOrn1s3RKUi+3hlfVEBrrLpUMriNCfA4R2hp/MGHHVNIlYKXKFQlV3OVd
/eCugruy96s1L8TNdym353xLotbzYlIFQQ6Mbil/Evy+G1OlNpl84TAMlRpm6j9swGGe9/ulYFFS
8/ykNbEbZ2GRf4uL6o7gwptgleKnUOM6/zZ3LFQ13e1YIMuXVrOQ+fA67QcbMKA1po/udk0PjXve
lDPdqxaXzio0uBWniCspm5QdqEgcV48GldZL35/pDfc7SkfkFkMdDgGrorGwOjOf4dnz0vzQvH9A
GsNBWBe5WU+WhrrrmnG6uXtv7AKglN+eb4ReV55au2IVqC71SHqqC6GxlXxreANxIpdUaMEyf7Gq
v63xdoP1gar+4M+vZg2nYGMqGTkGkWUxw8eDqzjmug67tBVlfvkm5xiaIPzUFX2dF7REMlULNbQI
+SytAZYEcBDa9SI5F2YWIbhfJCJFOSnuKVnorSwczT9j+4+j81pu3cqC6BehCjm8EiBAgjmICi8o
UbpCzhlf70U/zbg8c21RxME+vbtX/1Xw0FDQMdHM+vckHvWkt4v+oyxB5ehvSwKI90tQXKFg05lX
+7GeVglmN+r7vAAbT8hjn1A+XAjY1MZb30s7seEezAgAn98WRJTHuMYf3B4gPqOGaG5gNIeBa7cY
lEdJjTFUFIyQdeFbBdVYdJUxMhkYLLPle85mvJnxaVFx/YbWA3LMM0axFvtmB4r7lsWTF4ftZVBk
v5N5ybJwFYtjZ4YsuWObRuRo1RnqXiDNW8CFTGAP9LSMNU/d1B2Zd0LWE1SlMTJEqlRzKhSmr3z6
isRknbCSnPTfwHD7ntMuSr0Kr3vfEn6PoaZEmRPD72pLc9MG6KiqBi8p3MYmbu3qZJCHTgV9h90T
qEjr9T2nJr+0cszdnKrgARcg78xtxQ/ahenFCKNjMOETkxInHobfrgc0S0qeSjPtHGaKo7aqB7fF
J+wJ2fsCJRozGOR9awEJVXhl3G8Jv9DficYwj+ZbOYmHqVAxJZonntNtaMYyt8Hggnv/JVfZZXaO
AfRZWXLurPE7RG0IkquJ/YAVCyavf/wGdS5EfXYgSnYcY+NNne9VckvzZ6B+FeQKOvSjEZUnKvAB
jRAvBhTBXDqkKc+L1H8ze7rcbXfidIjSx0yHR84qnIa1ahMUja/okFjrU2M+5uwqg1Gu8rM4KM4c
6tx4U09iwZJiRIhMfaOV2kVjI8F9MhsOVvPD68RJIgv/nbKPk59wem/67t5X4sVqXoNkAMjxrRni
XSqdMwt/mmgU32j8J6jScxRtzIUu8FrETivMPmP6FQYbuxGyGEaWOnpQuURdGHi+CShr41Nk9chb
Y10rxRd1KCjF0QYvs8eFClBVdE2McpMqiJSLzsU3xQPewdw2BdZnGJlJ2L/wSji18arHkvZqioK/
aXC4rItZ4pXAt0UsbnH+r1j6zTAWyCxojfp0WTrZtvSfZORIVykfhbgyNR7O5H+DkV1mHABVHznE
gEJE3ygUV8pEWWrEsIGbYmD3IonvBtoEPtWVUP0lZrwlnTMo4prVF4pdu0ZOwYOElETBCF556FG9
zbaU+BW0dgzh+h5oJq5ZwDjbJGudIvK76NvqdoCleCuxk0LszkbfTIq1zG6syR8G+Dyq2mizxjch
JR69GbBSWHhGjJSE3QdMQip3i4AvfxzavNrsgi3JSCUn0C+7hlmUT/g7KhZWOpYMGHDSJ7t7/qD3
RJC5Bxu7pHxLaMVoLRXQwzS+mwY/+8BllO3DBlrUPUtoJ+wCJzBJH8WibIP5cUt9Uu04BTEF7AjW
1UbgaqMmfqWprtLe5vSWEAsTskvEjj/41ptTYl70tnKT4Z9VaHtRRPRV39Tmw5RwgHqjumm444Ju
W8NxRDkk6WOCB5t1Pgj9iydViYOHHMwOWbXtYv2QCuTDNOpPS0gdqympTwMKlDKelzlaFqGIezGA
XihLcfCnHI5mUffHxSRAp3V0yJevY2B24hR2hFz/ypS3F8ZtzP6a8dDJBPJIrUNzrZ7BnK+ijh1G
tKN2tefHprvnB3G4gPn6JWNHSXkDWi2tWUC6iCvZkzFhQMZDJOwARhKH2IqZw3gCNYJwLI5VuOfa
6IWFR5FjGmHSLSS/iUtOZkaU0/Qx4GNbNsu0Gcd/IM5WhbrOwt1U3blQoSy0xnNIHYnViuSaxpE1
pInmmthau+/Ur6HwIvxts9tcuB2tgMiuRvW7rZ+CYoOmGwaOIY7hys5Dl6x7Bu5e8Nr0rk1HMK0s
Avu7hVapqTdT2WJxnUMiEHYS+ElzaBRU70s/uuOw1bWnPPkma63BraTvzsR+SsbCRBUGhxNKxzI5
QbUc2NeExS42CX2GnjV8VriwWJARgGhk8r9uR2FuI/zps2MVn9BgltwDyzypZyHZGwIMTifokAQl
2S24sAz+XG2pgOEN5YqKB0R/NF3uJ1IDqeGM3wiGVoY4zqpcOEMtqUCbYYXuWNtp9P18lazVCBt5
8vhdSUcqSo5T5Qg0ZvMkJs0lyd9UzC4G1hRfqhHnt1J+56likYto2PBEvbEZa6ppG8oHpNxg2auc
C/06T06AfyElxP1JfDWgSHY1fwcEFaoT30Nb4AIqfEbyXp+eBNIAGbFNmV7Up7Ws/3U1kjyHC9Jk
o3kVHRrIRZ1Yv8y026LCoMYP1t/xzK1Uud7pnbCF6LGes/GUpdIlEm4inO5Yf7Pad5njETo+7BJ5
jbpO+r+iLroH/Tfkf5by1ajuq11c+gj5ypsWJgCi8QAgd1pzzrW1CgxZ8kosFMu1Bh9LrfvkSrKP
cjPoqafFvEcGFDzlytv6SoTcWngE93n2JdHsw3HZXZGD5GnH5MTVupWONUsAFO98I/Ye9EOdTPwW
qBFf2vWEBdWCtLMKKrIfftngBCHlZCfVVuPD7g46myh+OYBeXrFtj2JfFIuRzUIDLIiVRnIxJxcU
b2Stm4k9sR/LRyPag6qtLCylbgiNK7XnlvA2xcX7uTnIJTyRV5bYARtnRA/2h5rhAdpY9T17IGdK
3Lk/VPMqJXGY3Dv1oMWfo3wzeb7Lrdqu2c2P6Y8ON5YTbYYRPPJ7sJPujnVAKtYtTdrqQZceUfdn
fCsY9gmwmjqU/V8iyBGuw/Sel26iHBB+VzVLLWWN8su2UA7XBCG6dmNwtFwVFt7kVTT2Wq5M0016
tOYfDk3GhbG3M7Za8T/JvEcsNJsrwfQ4vctfo+hk+bOVr0npaeb+haDgeBoQQtBp6K/fDQmHto9T
Giu38/+eFBoCqyRM84427Y3gDFaFvTLvVc57Og58MSSCuquVdfHHsE3gU2l3lcHoSo+Bl8GZJNzd
eFW85YIkNbswx1g67SXEiixAzPIbqA447ea1kPy0Fd0snmWuw9jL66vRHWWY7fgswWqHdv+C9pP1
6DHomZeKYtbxfYahJn7mOq7FNVmJiORAiZiDVYlRgNcuKc/AV/Jrvewluq5fPrcDJ3u67ArjozQv
9PxJgl8P60XdZBr/RFyw+6m98EjnOGGlU1+wWlpXuqshL1X2XByAbvSSyzQEbFqLt4UA7AxM/yGK
masBZnJ1wYh/5CKqzGeFzvuYZdaqAduEnXZgMLU1thYdm7eVZr4L9VYM3XbaBP1Gl71AoZyMNp0V
YUyM+qYdwdvC1YuLub03KnZVOBnbgFI7YCaTn3RrzSTuhgjqQaag3Ae2LvMcNYab8fUUcRcl44Z/
iLOjQDv5w6D2ypVQVr+4yEoLbj5AMc0+0Kc1sxdulI9QPcwdBVF/IjhbBpuO4KCKFMd9fBV2dO4e
ZetqGrzttsF0EMH+jb3L2t0Gg5vwWUDOJqogeYKckiNJ82OnvnWgqxcQd2Kk7GFub7pl2QHJs7Vk
m3WbFjxsgM2+YwOZipqTScoxkSlfb/tNUNKrAt5OEWcqu/I1EuGh7KgmI9u8HyvzymT0OnKqXzWH
D65LlW9EUuNBwWDhb/LxiOHy1nbc6i1p/OtLwR2BOK00pa3s8UVAD5rolbsYGc6IlZnR4GUTHD5l
xptabmcsKdZrOTlBWjK1X5NhLGHKnJOC29xhsGLXAC3UnNrapECgAsp20bua2xLoPIhFyfQb9ec6
p9Amh1u2j4T3l8AxmY764hNQMeQmmQ8kXBBu1ozGCdA75RUpvFnKToo/1BdhFKaSbWCYqLe490XF
JmLMS3dvVgdR/VWig9H8qsJbUXMpL5yOl8z8F07/puKJE4J2jEVYYfHEKFLy+XLfYcT1p9Fu7GWN
JPrx4mWMDl4vuPMAp4LJDfB7hZv43rAoTWw8zuITGYWvE50WWnzDuhsUl+iFcDwtj7hjR+zKuV2b
WGgwr7nMNwH8Hz6wYt1hK/shcaX1tn7AQgtQuVxVa/2zmG0EfYqTtT9xFz8N/M6YA99MhCLwpigm
xq5BinwMF753/HG4qpqvwGDuvjB8ohwUYAVoh6j3r3HAgIfhVG+Cq78KuHdcKdhLxMTrdyHE6nAj
YEDaTeGGYUhC3PMUrj/JNsJKAhCvcvt/HAp4L6jU6x0GDg2Kbr0VtvzfMH5DYhAPyQ2/HSwXRsz5
mv9hYTPQVyG38dC3SFlw9bEW2cld+A1olXZm3R39irugcGOQkbF67JM996OFl32Lm2UFdwpcZbIK
j9MXXTYeeA+THwlq2DaU0FFoqjxX07FveAsTo9+Yz+kze+Cp1W1s198tLrNilXijH2PPqFfFV45t
GnomykS90g/zNnvr+ZmN7zE60FfIlYW987xsspjjcFPgyGGzQufJkTBZtM3OYKEAgXa45T+Sf3Kz
J/MQF1ulJA/LBtydybpbTi05mbyRfBoktQ0df8kjFrgweaxv0Z+08jx51hk8vsy4/CRFMpD1fpNM
t8M8i4qqcMdCnrlOvctCHDIb0ppTQ4mBrLiNJ1s+pXfd4fOy3q2N/EdYuP4jnrAswFn97oQvGpfQ
SIz1zICA41a6FV8BY0qyZnLYFs+QW/VvdMPfoMLVOIS/OGJgNfPXw+SYOOrYK55xa8ziefDYdanV
KjhZMNp+pqPBaQsiEW+UuaKfgduporw3fqfbC8O4scO8IeNZgYEjreY7EYRBOyc7/IYSVjukhWgL
ZxibIVl0nEUjJGVoAXu+vK0G1uxuVGszfjQxUbhdlF2W/piDbHs0T/4jxN/UPLTJZqSuHvLotWf4
ELkr4+nWvbHdDezY7VQ9layibPrSQoRgxuJy9SJVX1U8b17n5kdrw8YaVzAPiCCsCLZhDNrp686L
wMLDc1m3oArGlfHRPo1/bBXZeN8IRNV45XlvQfnHYQMqUsK4vknqt+ECKVIqXYQxajSidG1xHl9Z
ssfzyfrJrO/0mg6nFLpIvqIVhdQLEGYb5eiPNzxjVbFm5VsYPpND/YUAbT0zyc4RzkOffCqS5Gr5
IOwkhH917FazL7j1Y3pdF/H8r9TdNHnhcO41jOh2tMkzN24PLX9auNWP7A9nK8b7sCsxl27L31jA
l2anuEzvvKHNe3wvdvmv/NE8IQMSC5B/dCIMONTfRsmNeNS3CMgtGQtwe6wQqPZcdC7Kdp7JDnT2
FX1YY7LT8o86fcbqzKmluSLsYsR72LQcngTaYvNPlMEjaUdTYV+msx3koWjbNfZdc4bUPD3Qojhy
j0XkKohMQNut/rfiZTjio6cXpjG+XgxPsXiSFGK28wjmglh7VAF7QORbFO2Vnu6TlH7ABAWt2xoF
kfazEd9ZEFbFoaCZcuLL/qO0R6XiN6SUx4yarib3tGAvmDf+i9H+ExtzFXMsx/m3WkA4xOnSWUyX
XNp4uCWuJw4iQCH7UuNy/6K05LMRRfo5tHJtVtq7BWW5q8ynOv1l0W+BDUVQbpoKKCD/1ui8SzxV
OgrdfVHcON8KrCtfNRWoP6ofaNUBDABzzU+/wYtCkIGTEzcdV4chRRLOX9NX/VB7OCPFP+yOcKzu
BQ7lDrYmJ0SRhg4JSgyjuxljH/sToIeJthPaa4pgpX5BmOt00jAjXajhj8Z9nBpIL2qkNdHyOd+Z
hPUW3FAzl6rBemQttGize1S6E58yPhjuP2A77zQOs2Z/zaKRO3RvEX6tkdRDhvgN9qdVNuK0mRri
X/guBIkrpCcI2LfhmymUf8xHdlINL1v+torPMJs43rjoGeeh8NXFIzBOS4u4Kbi/gorDkp5RTtvc
k2E5Ti88f1t9RFK2p+B04IYja+WtoT0ZwqQtqph/wf1J7IwVFYXfyteZ/pWFkgPu0R7APi8tf2qc
uKZ0Uad9JwqPVmacHeNDLMt2oO6AOLAdaDdQWrjV57tA5hsPZXRLKt6ZhoVULYBfERzMmMB/N3ne
KDQMsLvx9uv3HUonxZ/Mktkh1VV/6YRr3TZ47ziDyJI4dZBgexernv+v/qmSr7QqhjpW8Tq8wlWk
sHpkdsHm5RGxF0H8LF+AVjp6JLXtMMjQ/BftqEDbjnByGV19S7jqlYJoz8Aa1AEqa0dvC6hPYFaI
WPihYIyIhIEidnl4zhsOYlk/9fOTmnVHSPDXwaAzRBx7pFpFgmEGbWI9+i/SKTMQqw6lZzA3xvxD
CyFd8sWSpN++4R8rqDpu6PG3NZlqEoF5qrPew+RTB9k8VPGmGvWDYPUM0gTTk8W3RjVbR5ZwL+P2
TqXYAzq9HRLNJcjC08cOtRR4wwYgJKKOqFgnEf3PSB9jNi9qkSgtYB7zF5s9subLrRhLh6aMCXnw
BIqt1+SNH1r1WgP8vqTKrqPzQRSw3fHANp2GDWhGgSt+Td4gsYnYawbu2Me2mbCJ5z6fLtEZIIMK
N6i+Q1/YNlQEccTmRBosKCrD4puC6ZtL4ovK9KbKcPkC9dAF7dZSso1uVBtrksFLSsepaJ0FhHwu
GiTNsMuQg2jL8gOLoQMDkpmCAaCqH0swu1MqsW7ieo7plO0LsGum5sA3lJtOxSDQlNTsuM5Z+7bL
f8LhkKXvmdXAS72GOZacKt3D0gPyj7hNGQJLXnk8lipjVqyyTMNhGMeqwBEaTp6mAITvFQXYgcpF
KIqSk1ZF0jalQWM1y8MjDzonQ2y2xOky9GQTm4nJjO6QCU4pZMGlhwzBn2qdXoVSMjZ803zk8j9O
AbcNDSeNWLbm7Ijfic/Apy58pc83bORXwCrfYyw8CuVRacm1Zj6G86WWL0kogE7ERrjoPc+yxJ6S
qDgVo0fsFYx9VQlo/2ghOCY1nQGEDvpe4wZNvxdPS0XjzdTSGmwCTVrlNc53EvNU8lKdt5La0DOG
5j2Ycl+U5l31yg5oIbLzaMlktHSTbFXx1hfWDy1Q2zhLvSz70vl5W03yFB7VrEB+0V2B9NOYSZtx
pnyqE7H8FFh++peg1kn7KqYeU5t0ztW2+oklwSJ3u3hKGGs2II+vHJnGI0oru006bo1cvQIIablD
+Gq1g1egcUc0wUqMxPQEhK4uHAjcCDsr70kKLtjHh9820S+tQn92169bZklBVp2gabFlmOuIPo6V
KXMy9QtNSUFf+wH3LTM2DlIsbLNWPahdfAjC/DDyeRuPIOwOrOuQv3FM8VOyVDl1EG8BFD/ALb5p
4Cr6/K/IJ5vmGN5u5orcRtAGL3a2DeNkHVbtTwwEzIbK/q+MRreqcYzgfvextZ5NEIJUQtwlAHoN
2BgD1KGELbmWMZovrS1Kyrru9eOMEozZnLkCOxzJMW7vMAX076AISF3jpdF+wLY0I1dvdi8agqSQ
G1hsrV2l3bkC0qDBo9nNAEelgQznoNF7oLJV1AsE/saRsQ9THHga59yTIVe3I+UcebQPZeY/2sWc
Vs+9QY9uI6QYDBMPPU+29JX/Qn7mF0MNLb8vYUDFbtHbiqn/gNC+Gczl2mCWzwzswmRgqTA8yexB
G/TmllKjOSpvhUTaF1KRAG4b7L5QTT98P/xM4uZVQGJrL0I7dkzO6UkQQKqygjGhopXkg+cIpDvK
NxtRk9Ninu60Pq57/KFB6c1yjHQtu3RXMJ0rDF8Wh4xAMIDcmDUeIZZ4tSl4KdmfqQtWUIerJqXe
SSXkxnQXPWJSiVq56+NPvWdtmn9aJCBpdcunb9E8TuNTyPc0oPMoSZuM3A2oYK/gLo1db1OZyBxs
V3A72irLLnMo3WjQ/UR9B4A1R1QFyiXRFD5qnE9cCUNc8pCqVlEocF3niKBfHIMcgxOvwtgkyk42
IeBdY2rvOvICLzY/K5sNrz2nrs5aXjmECJ1inLHTBaTgsW6n4k5H60khN6Ry+kx63OhVr14gob6e
hPUIVlHXLG+OFCfUupWSmiDcqvhKdS3MV1L3q5KpC344PiCAAxPxuop5XMpJ3MbNXiFsBkzrqBmt
E9XVUeQzSSwM9xyFLEBWFgIj6UNsIulVp+xKA9w8WcWlxIKhWS/7SWIXy+TGYrx7DZDBbwq0h/3G
2Bc9xRpcMLR0ASPwj8DvJrEUnyFuV8sUp8nLeohe2rvM2p53bsqyiXepPh+wJa9HFmTpPNPEiLmS
DjSd0rVI9LMelVUyLL9FI9HbcYsvwUsxK0bkEcdSdhnTSfPMLDOG9t9rm8iCxamtQ2xwdLHoKXS2
02V2y2Zhp0jloaut97ROHvSWbKehcxopOVVI5kMyHnSUQE0Ee9NDIyW3nS7ZmyGZzyFmWDe7NxOI
jczFYowpa1CinWlUl7DKr/T7bQ0UVD0Z/SxIt8XE2yrq7FTuNCfHqkAVipcEHIBmzTzemluMKH7b
VU7K+ox/C1dDEmHsoqL7Aah3l8QZjvBhE1MkK3K+zEW/jVjikq3YwxiAqGWcdXn81EC+EBYdDywt
XgayIA0+daHCSJxmO32QWfqEuU8LMyNW2j/yBFs2UceacoZXEQ24P7zzn+FLZK/afxXjnYXA9v8S
ZLanPNoMUWCHnbQFagAoE0kvhaWLB0NPZH95gSwWwN/GT9vyO02hF3CZCrtvEWt/2v8uIU/vwhcE
WwUBvNn6bLhBvmrk55odfIlTFNhzdG9fqb8FgA2oHew9br6QNqQnD6fX6rWalyfkf7Rk2pD4Y9GF
9Mrrab8Lxum77Su6YxIv6qjl4xNUu2grqJZpm0PryKgCcY6TyqqZHNWj+TIrnPHh2XNdfQYBQpwJ
KpOwYaxs81Z31OpfKj1zNB6JzInMdNJH0XkIMetpVrTGGsR4WGr4asmoG0NOKxBNIRgpn8lLzFaV
hnBZdxwD0pksGo2RjgW5PnTY1snSaru4i4+61nBH5i9UAB1yxOM5hI0bIm2u6llFXZefOfyjf/L/
PUQamz1lHJ7VAMK1YJ+QaQV0tDj0AN2dyApfzD5nfs8+TGG6Y/qd4QDRS5BWXAKq6QrNFCxTIr/1
kXoxLb4M6vioBeWcavrLXsIzx8AjBE9oWpj7gcOPaQCXbRACgJcQRqomejAbsccNMVRo3dvY0KCs
R8aWYrvPVjOmyyQHrymGcaYkMjeKKjeXqP83KXrtRDLSWzg2NDr21hc/CQG4xkJNzYezbukFKiW7
YTp30OqaARMrsncQKtBWQvPU6DobonSTtTSvJe2m7cMta2zg0S87jkBo1o6D9K+W43WXSj7YwFVX
XpR6iegSwYVnvnoJS7Ul0gWXCwzN/KbLMdj7Cd29aQHZm1WHOQM7EHTVgTI5vjAJO3HYQBSmNbhP
pip+H0wUEPg3aAIZH7zcyieN3Pg61xd904qYhVIDZ2MiqMNXVrEXjK0Oxkchfy7FfFIj8ysJhHDD
abCFq3SROzS3NhS6TQhwRrdeoa8Kg9YgMTxaUszVYCj1c6oikoTTgNbe7qYSi6m2XESDcBVsZYqt
ttSROHw6ohvluiOqywkk1LslEg+H48j0CuzUsDCzDIrReswfh0FMvwOTIEhOfDRrugt0Ussb5Wot
Nzk7hy5/H3TGAVooMJfTMyt0EcFi+axVMrsCVh2maX1zAYWtGBafY00TVNuLTzb2ka2ryS0rzAOS
OfYxi7NW2aSjgRRJFBJS/jnTxjdQtvdmYJfV9ezo8/lQgXtiGGp+JoMl1GBI4Dpp4pjnaWtEGquw
EKtx1m6nCChnZU4fFkRICB4srlmsEPxncSg+lir5knXebPwS4wNIbyeNEbKySH8Qt3cztbkU1tLQ
otZjo8IDN+XpW8t9u26NbZhjkZVDNlxqFsIzwbnGkvfX6DS3EcYdBUO22iU7SUBGIopoaOZXIzHV
6S/hQys28YsrJBePJdXmU25hNZ/4MPsRpclSYiRgNfji15cdRrUx/apa2CHJBcpzJgVOQUcdalJY
c/rzwU0Ka5NQpeEd5AECmE6IeZTwunAFDsqSxjT+XdUCI2wQ3dJQImE7M1sGr3JFq/xmtt+JxvSj
V61rqbrPM3NdeImtJdU6UrQ82rEK5g+ewFZ6oYHNJHxfMhaHSpu9paK4G0gFUA6yU7DzDHWG/iwc
1ao75EOwy5LWDSrkAKmDDsRLf6Eda8rdOTF9wt0kG0IMOIVq7ss5+5BG42qImZ9oOlpplLmphMpt
Ai6hkGANJOC97XodSD3fFh2xptCiWyDlCIckSs0w+BAq9ljSUm9TlrGWyvwbC9pnlyOw9YpJilPF
oJmsexGvHXoGamyXzr4pd1/BJH/UQiXBZpJOwaT/37l5TXPifmFvII621L+oKOpFTzxIeeXD4oib
lc5rpGyLl2+aAFfrptgb5ZDO0iqEKtSf85k0DjEVYGbYyqrpb+ylYySC4y9nT7Eyivv64glrkCkq
QGaGqb24UCUEcraSgabefqIA5CsQE/0tUazh1QIuHjWJYTdiupAgEK+1LvtT5YArYqh9FUw/BKGm
jTaol6IbqzWVU34hGkfgfz/jGOe2kIbtJs2nZ0cF6ioigCwKcuOaVv2jatwT+vzf1HdcIIFo2VGs
/4uhNa6Z7EidZelnjvsVFGoXkV9qJX+a6xQnqPXkm/5hxRZ1IEsbeJoK51LgmVlEchItvLWVNgcE
sWXavzWZxjWrukx5cOtSZk+p2r3QZiI+02VJ7KwtSQYDHG2st1hOjqMarxt5PtTYcNaq8nprUJFg
N+yILfzVk2xyBo9KuVpi6xM6L1TiqP6gwOOK6TQi2gUHUqz9vhx2vZl7UVpCKFTmd73O4a7UAh40
qXCrkGeVGeeqMRpOvTZv2pdog4Oscjqqa3oxP3NEHZckOgGiRvrWYXITUxnHu07+o9ZYGBjSKeNJ
zcv5yEHkWMYAzhF9gwYXp+bVYhq9H6qa5ldWWT6BvJp7EReewFc+nGKvE9m0NdYnNGskknwdWwpy
LyMkCwjyD77ahr5Zfg/ZRE/bxH7jI2oOpfgtW5coKjGslLgg8A/N32P8sApx1Qn1JhDPvfG1YC0f
u20WiVtZ3Is5agDQR3Sml3KO47iLuWcB9Odgd7OoBE4Gs8Kiri9TVgt9iaZ2D4QtyuaB2wc0Z4RR
bR48Th2naNWLZcnwZazdUIuUUiDi135ci64QvvISQv4btaojgrWpFVZTfAvlYt6oGfe44jQEmguh
dN2VuVc1wm7MSAMPayVEm1S7bUCavKe1QxClhapicHzS7ARYHxcu5106OVZmHAMN8qg5qgeZx+V1
T4/J8nXki0ZFvINW/JfAqABPgD6k9wyh/J0QXx4xBCKRFBmwy6j/wYdm99hkjpJYb/hTd4JW3Vqk
7ajt3JTA9DBgNtX5lsyqr46dL2rhvpEVtt58gEOjwe5CZIxlWA7k/PVovsD5xM38FCK2imXK8gpi
Rv3ou/lSSRL+FcTIwaKccc7g0sQhCxisZAxVzCl5oW7VMLhRikmCtueeY7CDqsm6Jcm+CqRb0GDj
kzKcj3Uyf2eycCO+lDgRoM8VdmrW/blvZMXsi1RRgC5htYT1HxSzsAcpjeDEGrRBbHYpItxPALq4
zNQrtUOFnoFWnEdI3kx0wjos2Mh1MdHlqFKQO6RnppqeXkbAqYI9+ty3TJ9Vo+dwLCxHBaUXSTjH
6vwE6++sRDpUiVFcC2N3U4cIwiHR6K6iAbUP/5JECtyKpiVZ1qm9Y9sYZJhDgyG8CmVIF24YwffL
FpSXDLRRwBRHI6iP5IwPgb5dhaIVuyqZxGsVAmGj0SvZaygKOGyyQae+NFN37YLFkPbmbVylv4ke
u4I0IN1n10E3v+jYuI5kGC4ZIn6tRQeY0TM1WL0BflzZ5YFAxkSItR09s9V6kia+XDrJ/rpEEDHV
/jlGKgoztVqN3P1YibKvJi411J0p+K0IcRIbwFKSkriQBfE+mkXnNyqXYpPzj3KkBV8ofypXVvN7
rBEEMiPEDjOGmLZSLCyZBd09EuZD33cSZVXLZamsAxXi/C/pD2WiQFWwdOM2wNQlh27srJLedZHC
Haebxl95CslwxB3uH4nWs6L8nOfgR8pZQkAWvYt9BalKYPbQRrNll89VKhf7vUI9dR+2J0vQ/Cyh
iTap/dAgLJvxWWYkSLXhNaoZeEyaBCBT9BqVlarC2G2xC5widOKultw+xt829wNEE0UgOc/E9zmr
CPFSyvpVbMavKYAxYekz7ypDzj094nloewqHh5DlvDrGnjBrB/AcEG/Ho4xVnLY45KF+J4vKKbaW
P3MxwHE18j4UBx0Vr8S3JAtwZuL2S9W1jVqwMtdjJodYsWZoLPwcmlFgi41mi70hRkVEXm4Rrw+w
XXhNzQLOUzhLM5zp1Zj0n5MS73Wg9MzXPW7dQeMvKYNjn8fQMVnZGfCkG0JyjeMAEwxEGpH7J5x1
9dgs6o2rDD3rQvHXzy8Gsb44jcga3hizc25J/7AcI5bCMF0N6pBu+U77AMN3KTsymZGFf+EbHTYU
FoRv+pCex4RmjYHfm/TKuolyfcNE+xVm4s9U6TelMh5jAF1KbHHcWwhfrfS1SOykVLYUnMRs0QwL
W5qcjD/Q+0+qEO41K7xEmoAvnM9gKIZ4JSTaPm0DRj2ZnF+F1lxHyTmNAi41OjuzUeuuzEPnCmOs
E3B1CWJrhBaFZJmHUmdXff6phMZHAJ0vM8oIlIQ24b/nDhUBxVqFxvxv7onKNZXl0jeA+8JsBVo1
e8+KelSMZAmdQOnukqGzRZ6xvFm18J7RP0q1gXToxJ41ihJuJD0E9DMyPM4CmFxM7oMEaMfs0YTG
FPdvSqUg/0bTqpbwlPVK/Ek9wx9dSjlIS+jZs/pBA87CwkENXUsCxqZqEHBNiWxKpNb7VomeYtV6
I/ZAyZB86T+OzmM5ViQKol9EREFht+qmvZPUshviyeG9K/j6OcxidhNPUjdUXZN5MgcpI2znx2uQ
RrTYeH1HCxocCZBsag9RjnAJuiBLN9rZjfigIJqxCQ5vLYMYN1oUPr174EccrRLVacRshUBC+oPE
7Bm5lf/izCXAlJwCkMEMCjVLkqPePWG6fBfk6sxOR6yFd48MW9/BTEWboo/bnOqI1nWu1rMFBXtG
feC4UbxrK7EryaY5DXUo8PMXNUJU5yrzGnJh+AcsnBhXHgGStnNvK4fJOrpDAo+B1icby995nDsu
hOoZDpK1ncc+O5FlTdDfyIuCmY6l2BC8eiUjbj3Q67U+zca/wSk8VBMKNGEULofwDCMxAKsVuygF
8g4GeN7R9JDpif2Br8YQOX1DDdXUKz6HIRG4O23wVyXQc4v3btflFtpWT7vU5Kydkkl+kZbzD04g
QqO0Pwez9Zxns1+V9p0Esk/LMqdD2DP8HhOIE7oYhoNpeaM/Wx0eqNklSQL3Vq85W4wFGo9stNNK
zBkmUxIkBpbnywwmgIUf+uSJAZ2cDedwEg1GKvu7cVCLTp3+z9AjhjYc03bqQSEPh399aTJRNUCq
hV3xVLHtlIxvH5iiDZw3BhhLq3OwzKr03hVI9eQM/0wHv5dpEDViD5+zEs59zIZthbeacRQ5jRHG
YjmWJ5Ylp5wC3AAZIczmjp23w/RAYhobrmIj8hAbRnTLo/mEs/CGA+8fJdiHYec/GizwFXsrYgkz
NAVuhUKcGJRwM1SkDRILgKE2yJ+1yMwp6J3tpKJ/SsuogrMrlvHVmBvcqNWhyNSF3eSVjIsbU8fH
fmAVAaDJdsS1mPDbz9a1TDgj23rfiPGuus5XLInwvVe7PjbeLQt368z5o/ca/VqL8LD2C8CCzKjW
to61yiKJljHLhvzbw6zknZAJ96Bk8AtsYQVZfKc8ZH2ZUe5ZIPhSOn+p6tkVOowLws+ZLEeWdtTv
k7UbZMiTLemxLT1jTYJiC4wAmXo9S12dwCJc7sECm5BQalFkabuO1oJN08UZzas5OucsYusqUUuI
DmqGyNtip0nsrwj416RAHRvjuwynrdC9KwyIW96ljyDc2LM5mxjyUVG43zx8X0ZeA3ozKc9yZkQh
YCJUbnalTlrfnCNj0d+HFPlWtDW5nTqXcj2ycYKSka2K/Jlk7zd+jE987FpvGJ51IVrV0VvjavlV
nuYrtkIR1X4RoFgkIjBv5OIWP7Wa9kUL4zP54ACV0z1mCC+KlDjPqvozpvnJaJsf+OYECGnP+Hmx
/3kO5HquaCrzvyrQPpvG2y0j3wBxaNPU/F3lNjflfsSRProIzK0IJFZltvOtqicYXJmNHCq3xVFx
dDeY/fyJVDfEAwhcXMZ7/Qy4yZ3ElyReYxhMZ+OGFg4dpa2GSGPoyQ+3SuZxnqDXrjDC9mQPPJA9
fjRUfHNnli5JaWBn0ACXqH3Ka8NLO+Rrmc3JOZ4BmvCBFKABIjYndvyiGhv9qZiOLAiZlbjaNXAT
RW7rlDzOesrO3lkC5QSqp5HIN8PatKQriUWwgYMM0fsvTTe4KfM1W3zxMUtLaF8XcHQXBk0Szef8
ZNna59i1YIJ19WdE1mkiSKwgkaZN3JfQdNjZZOIetRoS+4pPzewRBUaG+iqHQt9mJJ4BfesmBHwe
3jhndP7M3kIYG6UHM8J7m2vWo0yig0kJ2vbekdbsFGiLxbZ7NLXhbbKNg81YhciPN8ey09VYJX+e
mSQ71AOYDZgGMCa7Cnt8Itfxaew7RKj2/CEbdkqxAXy2I1rJtb3HHiwRpb/VMBZWMA+09mswqgsB
9VfLcNB2mOoTpsXnnNckps9PHS2ZHRuk71HUVLALPa0BR4JjX+GVBw1hnosQqKCYDAfY4Og7s3dL
9U7ubH5F6PnbMjN8vtq/XIvP9ph8zvSjvlVbR8/QnzTLeLUDCl6g2IZv2mhhK5vjglFI1I1cgRhV
5eQsgNBZoj6EdDZwHwEgTF7CMWStoJ4i8FpxED6PY4iOSH9iANQx3FLe2TDE08zQXaDT59m0YYHv
M1xCO9NMUz8P5umQ9+FX6Q231BvZUzswz9rauo2N063Y44Ing7bba1GCY00dCHWC5O/86bIjxKuG
Edk6ZJ8h+lTNZzMBnrZpAWqdRl26E5qnrs+fu4Gpj+563yF/1iakh/OF2dEyuPJQ5R6bSfjMm1bg
iosCtvZ5m+49s9zqafkd5jQGzIiZKg+V3FRzGp3FNNIXksjAhm/5o7SBAn+BblhDBe7DODBuvEu7
eisiD0+JVXxEMgs3dHlAPhkD9Q4SMVil2WOdoNXpM40z2jCmVZgzeaSBb13iTF33MpQeq0E0uGLm
pbEnTCl9EaNQbWGmVlH6KWyP9PfMqNZxydCtiMe7K1oQsEI4hLm6EIPTiGWfFr5brXWvNfEztSgm
gRIiF8sV4MYlrJQ6l0spi8JNXl4Mh4QILCNEmmMuewM7fWJMTxALHYlXUsO5x3iq9zjoJ7+Lpmub
lged3ZApE5SpZA/EuX3quuZuY5Fu3VdP9v+mWbuGiMMHJTfIPG7WPG0zK+VPKvFLz8nnEM9IU8tt
6xSXJe5jtEiJa1I6J7LQt8wJdiHDKsNQ/4Myr2M5vwyUxvwidBb4IkGk6vY9n+rNkESfkrcalPid
FquiD2zFhhjWdVi3kBL0Vd8xWXvKZxZHRDR5Jgd/a/iTQjqjd78uJhgpHhWD5jL4WW6BNoSeia2F
zTywPmJ5fD3/SaBzew783uajqJ7TrjgWWosv4ANc6yrQbdycyFzVL2q9yxj9KYmAdarWbo4fNidN
2ymP+CbPnnHu0IbS32jswXXGMhOXBOXEqezxwb+C3sROBFFgbXVfudxW1VYqeYnyV3S9iRl+GtZ3
b/7rCLrP5CdZAysCsFDXkCqtpW8JvGOtZ9s2MsmxvS+djWiAZmsqnFsjLKqwmxf77UCtWaOnkbuq
fW2sdhsHgnkrRTPifoUtVPQ3LzsaqCoyx2JiQKurshdVMv2uzcsSRl/m8jTTj+eACzpYTIChV7UN
wo5Xg1N7P9HYUfBQ2NIKwqYXNXRuAYpU77cWI/WyQb3Y3wLMKepIehn/EPQvdx8Ze5hISzzUNbSe
J536c2FJNbCjtOVPQ0deHSp4fnN64YIGYYBD+bXsHRw9nBjGV9sHWML6E2cFCgDyb+TsB7a5DWp9
JRfBDYN9qg6iK3ZMl9kIOzjAAVTO2FnhgYWgn0m+WtX4zQJSKvseu4P268x+o+Mg37rDc+odZikB
uf2kHg1FFfGIwEFWzwQc8zeXDzQb6xS9BvFT1LcfSzRXAQjDaHV6YQg73ECIU/Pg3zi/Aks4gmkF
1Y+Zx6w+Sjv+bJAgDVm4NwmtnYnSwb+Q8/VcGdpsyKzeEOINevpLOZj6iVROWNU79qErrkF7dUbW
u6mD67lE0kR9nW1jcXPYH9Dgqe4+TmeyTJD3PweUTgZlTDeP+4pzyMk/OevWhuUe7RKu/bTttTdy
XNZpc9Fo2Fr066L4dkK8vMwhE5DAZtkdZ0FbYv3TKkpzO9t4xL8pVzvPJk08AIDyA0hi7z53DBVS
qpl6+iJLaZOVOGXMP8Gk3UaIMBAENCw2G8CcdEfHOUV3mLNqhoJuW9ye6HkD+0OHfZoD/JI8gE7P
KFInojk6Ao37X6NAagdI/W/bLS+lQHxmQNHOF7f4A9OVTdIl711T4UkaPlOnXWUOk2mxaeKThQsF
QKYu260b82gTMWdAq7N63BHKxMQ1HubpR/Wv0jlUEjlFaJ9HEWAFBzJlgylukJVy/qYt9b/Z79AT
cfZgFSXdvLVvXQ4Mgu9Js39ydWdMjRb02TTo4ebHfEATbH4ANGfGNa7HoX9KWw4BeOy8NEzT3g3O
pTrhz2CgyzqmHy8uiBDd+W2ks2tEilesx3CBm75BWF2yMOq6tUApMQ+48NDGxzVishEvjXmoXZPE
bYI/dEYHAYdiedKF6YdR+5DoaktnsCf1iYnptO658diTPcSIn/WMuPbuLWIzO6o/laCjaKNX1u6U
dRqop2UZ95Lme8d8HgntcsL6wPIWTYPlJ0W4ZlMwoj0yo8JHrUzGAL0tg1ALI2itXUsC78PEeRy4
n93yHLfPDtTiyr111bglcOAhdJEhaFClS1a+2PPs6acfJ0CF2CH0+EUs+8o5ooEJmBazZAw++lFf
MQV8bFx3ZYh6k5reZnbCA+Qgwr3hD1banuSUp8zpMXh7eyA9fsDLmUo6DOs9NvKz0BaAPEb6FldD
+23x8zMHUap4D7xm19WMHjj8kvAXAe5OAhtLjXbfOS8NXOG0Ybg23gknfsjdX4Tbus4FVexqhqtm
g/fzRuJs6zwbDFdySC+j/uChSQitPYS5IDmlwzFIz5k8EhvZm/us3KYI/s1rl/+MyYcwbiF2Aa86
jta5HnDFn4TD6DoH6QD1M35UwW8VP1vhj2rJAG/WhfyS5iccFy/EK4MYBuWOM31NBuJ/+S8Dg1MT
/HdLko/JwGP5Iq1ThLRETjyJB9fF481h56g/h4TxGemQ35eXvqaNR9x7DM07en6ZHip3pyMqdJ9n
9cYOJw6Q7fNVV+CvoGgDHH3qwve+ewdr9BDWz/043KV7KYNfuueGceY07UKuDOwgBE1CkJpZW7fe
pSAxffqi04nHN9zZMteADm6R80z1vQp+FiJuhaElIVAp3dfTOsUxOA6N34dqU2suqsHi0sPJ6Kdt
pVucI/huI6rH6bMaXw1dwDl4itu1Ki2/prInQiMHJxDYu6L4aqf1MF7bftMON8+iXqYGHg+sch4A
iywm7BJdqRlVD1H7wvJ1bXlqNzHZ4xzrl1J3BRFHZ5sNxSz3Jx1zGs6yo5dgcnzMgl+dHBhyS0ax
N7td4yLsgDiwrq3zYAJ8uGnOzXA3PWnO1Y5HTXRw4yAIsIAgT9HLXkzt28n+CSTzgd9BZGkvOeyF
LuVGor2uGc+m40WIe4ZPIHXvGrx5Hdu3UWKggrUs6mdPf23KdFeRMSPyd5OwjvSqU4dMO+pCRogP
cXiKgcU32dFCbDp32zj9NvRdr34jBzBnzr9EXIYeyY8BX0qekGtbc5rUVbwuPaY0VlXvxxpjJxjB
o1WwTEoHlsnoJWARNeW6GlOiZXC0paG3p9ZlP1ZAMnb6ZxUyUggEeVr/k/ViGjc0ZpsQaUHcibXJ
SCPu6k2WxDe0N35cuNvOvRoDWmOMQ/owsl1mG65hQY1poMTMV+zUku8Z+y7rJswHSfAZOd62Yu4+
NZTNTHrQahMFnSCZh/HR4Y2jQTpoFWbj1oIbjudduNeRuYprPaNXZdj0HdrzY+KODPJ1PwwESy5E
55G9i+PsIOicPMe8zVN0HtSAKxERMU3S2nC/rfmDpDz4OOEBKPQ9xwGh69PWbsWWnPDdgI6RZgjR
/AAxYog3deiuWpDA4TCRn5qvRMDiMT8KKMBufDRoBLViXgMCX3E2EQXTIqbxhbBY+dtkdkabcS4f
vegfuWT80N96FBcXkQWGwIDBl6SnfuB3AMFDTz8k70ArV8IwNyZDN4HzONbb95Qize3frNnDbTRf
kRe9VIl+gpPzYPTlPyGQSloe8cF4dbVRi9Ztysdmjs17JHh+jX6NIIG14ofiDW+MekO7dveAGjIJ
XdfKIYujbdEUBtvMNAgGn1c5c41YbgN4uFn+SglFZuLwUKfNLlf2iqRqBukvuVFtggIAAUYPA9AX
lmPSGag8ZXsdg/rSlvbFQh8nuKNsLIzMbJ+6+DnR+E+noW1e+A795bVwu78ZGIUWTU9wyw5GVfkz
91RQOlvLqHestBUrMfkmE/tIsuu6Fu8hn9vkMshKmoM5/RHYTIjfqsq7x563JLSMX4GpiygYQN+s
kSBort0EqxHrAwT6fq9Pe1u/9Di2yxLMoBlsbYv5N1sDHYuioIvWStRHXXyqMGoxfwn5mmKsFAjh
GX6mCUdaNT4vU3AzoW01JbLT7KF1O58YS6ZywUDMd82ONdw2vfGm8DAJBseojrErsmRzKSV67UMH
8oPB6mCHCUUdbvswfMkwAQWetl4yILiqdnyAq3iwLy4QWzPCij+Qr2bS7pJmR8op+dRHknEfGiIC
beZDDUB7ddEtXlCGgiNrzODPSvEFzy8O8wx015uIkUgOKN4JZratIUKwfsd6FQPek8mBMlCDNWRf
5EHDPORpGvqd0dInd/k7aBu2KZRMYEGndlvR7qeEM6Gufejjb1RSXtBckNghYzuxWq47fJrU6C5U
dM4Mfynqm7GlcHudAg96xnFRCDJYXKkw5TvGNBgQT8MDXbjClwklkHyv4hiAK9u42MLz3eyzvNuC
4mY5Lt5E5fpJpW1rFBSkiq6KMdxIfKrEVxo7r0SbIgxUzi7k/AAfX+1cZA3Qe0JQHTXBObbNU4RK
hHEdVxyXiheinvno8IVB8ZMENQlQcetKlsfSy56Iqb0Nk7tjM4noO2DwUT1mbQoCpWGMyoRCPBgG
UWMuG8KZuW5s/iHI4vJQBiOWsfzJIiLAH2uGgDaHuFdl5OVSUaUtUkXnCZXRxitN0EzFNgT5E7oh
xwcmbAgE6hSZf6o/jphvFa667GqxXWCQznye/KRoJ6OXViP5ZgR5EJ87855WzybSQRy6rbdrWMW7
OHAa5C0jyk7xXhW/kVwkOv05t5kXlu05L+3r5MbEV/kBF23ShCd7ggTTEqaWXQ1+GzcTWwIPfIlX
sBPpZQpN33UPU/9nMERyps/CRMGjy6digCJku9uUZEuM2enCQA6ngzSncx5rkI4T/swlkSz8abCy
6Wj2QHuayNKGlNLCidAt1wjGr0VzHKLHKnDXDTvAWlHDlq6WMO3Gj5f+5Hn8AU/NjyChWKysUCh/
Glr6OpbhY+pZW2DRe/TsXMnOh9E3qzKPV3Ymz+6AM6b7wv5EACgAWh1ijDomaeUjZjjY1cjW+mi3
h0CQfDl3T3UMMZ4Rjej3IburUjDatRUORNIXyqZ+tMeJ9oWwFNBJOfPfmPBqo8PNpj8GcC+KKjkF
JbC+OPgIZHDVBRQWN1irRu5dUWzybn4C84ZTKtngwdwqgC827ZOHOYOclq7vqVWwgGa4usJnV+h+
174rPPUG/KaANzlGRT5HL73t0o6D0CAomqw8P6v+ObC/RjqA0Ln2VJdZoEHWvZbtGwuPgYAt620k
yyRgy6i49WtMVkH2UfZXO3tr+eBMhxbd3bjJ5+i95+DKddSG2soDlFm1F4RmA9vCysHRaN1T44WQ
aqjl71Wqwet5myiM2p5PygLhpTEZ9FYlOt3pnxfDmvpqpoPXGytW4jgs2Ql8qvYaAxt0yl+R3sI2
xEb2aOLhyM5h8FjrN7KcwYGQuILjHj8VOojVrL0l7jVwnloDL5bO2K4311XAnsO56ryZzYDES/9H
luKaNEqCeGkvh3QVESNG5A+yAwtmJIpAnOc9EsGA33ic30AMrJQ9PmCiqrqdckiTMv/C4YUub2Du
DXEQSixeHPePEJXB9VOHukd+2GjtNPEb4kjgvaOmf+wIiQwPeCQfNDptOZtbKi5mh2xLigCZJx+M
7R6CuAK/T2mXhAHhFaTUIDt97ZcQH/yR6bHVvgPSeEOkuAQ4gfaLv4vq0dJubXoOEeM0aj+LEqcb
fD4o4xMNU2qxw7LI/aDxY+Ym1ZO7pEzU41pnH0jkgnQPZGvENkKxAxRCcyG9JKtJDZu+P6nhFk4u
Qd0cTKDMcRCuOpRa4VKvEbtROPa6a/HGIO/znNciWnS4TzZ6gGnJwxwiZN1MmAGi9jvprrGD5Q1b
KHZcvd+rcdaQ32htjpgltI7gbpN/y5r7z4EPygTAGRY6q1FcotkA1cJ2xHmtCTkN18m8cF4NCrdz
1+Ml5b5T3S7qiviptSD3oiOI/vTQcRnPF2P8UzjxBGU7w7TDUCwJt33s7Lxe/logYnK1gHOG5z58
zLB5V/aXuez7iACzmZOVg9iH2bdwYY2r5sSRw14qYDON6Dxs92QxY0Hp9zP3emFOOEqJT6S4GNNv
E3SYgZPPo+XR+Sbyqj8K9mCFPJjLdLEwbym5vKkF/6d4iZWHfb4kek9tcr6zXCxeE9fXcFxD5UAe
qIjOntmmgNbEnRmAWLfZ2raSr4K6aOCR14bPFkl6lvwb0mabmufBenNN4jtjYBbyZhndWpt2Warw
a3bnrvjtBTb44k/0vMiEnEJeRb/BGK63nhziNCRO49FcEsF11p0ZalcTVdzAe8lR6VF4AUGIsoQr
rngY1Q9+3ili6eM5Z6d48cjDKRmUzIR4aDz3k4nR+S1z4YUSNBPIs8Bo188/JiP22l0Kdf748inD
QlAiaS1DcvIKbD9QzsfM71hAzGy/8zcuvrJtj107gueOjqE1P1Ag45b66ZldEQ3M1csZTJWfV9Zr
n9nHCVXcZK4IPMBN8ejQfVvmW5tbj03lsph6lOadfRriDBuBxb2zkUAJPu/oXFGTxpwdgQkrBH7r
NP7Y9q9evSbdL5VixrJ1JMSsEgRhswCKuNuqpU/66OXf6GgnyWZclc82EWg2hAdJ7HqAaNBp/tm4
PSocwmxTqvx5AF4eaN6aAJGgcDYTq/kuqwmuO1vJdxrCLFtgHNPJaR5z7btiiRBa25xKvKPGwK1n
Qw3Db+RIAqFSX5SPA+drRYHYUY32H4izD0iL7/NwrbSb1ndvXPYPNg/YwAluANnr+B2y1ygX6K+W
9EbklJ54T6aAG4dhrXhu409MKA+zCYUHlkAg6R+WVAAwl5XvtawtYvL7AkZgu348Q/fOWLEab8K7
mKaH9QZwLHUsESfFPPtxQpvsAoMs3YvFSMaAauFN9W1KRsyEIyaekWm9XLbHD5ViskghsBiokvAV
lowPfcdlIDLl1x5bq1fcchdzjgkEDJJE3YQIyDP4OKvUjbgTkXZk+mcDW4cQtsciuFdErbssuHT+
DTw6jcq2LqmJGEaYbu97iy8333QdXADFUIQg22n8g3/MPPhfJPu/sWs2mmbsrZDdw8SIBJdog2sV
F+VKr34XnVvpfTrVq8aNwlV+UOZJ4gwDIv6Qm/vR+PCyjywCp+s67SrsuxP2VdYhp25+H4zfxqVR
Wj4H4tkoBVf5BMOrfGq4sRvs/AmJrRnr71YG/G/l8tX7mWNcyzk7WR3Sw3Hw21AiJHq1jOYtY65T
zc6WjF+Ka6xhRBPrU/LGtoxNg/Ixy26sUl1nsictqiInedXVfHKGDyXm76CBudAKEGC/qfPR9J/Q
wo9G+KWFvLHRkQ2kVj3husGm/xJy46Wt8hsYDyW2qxKJo13aZyVfswYZaPkUMobQvGCf5LVvosZt
2YOI2Ny0YPET6s5q2Klp/BC8EpZwiYL6CT3pZxChTPGVM8vy0NdKbvEqPEj5tzzpevfRx93anEpf
Wejo0UYYGqLcMdslg8WXxwZqMNGdhEyzPmfzxCtC5si5r3Y1tl+UMkfFrKjBydkSR5HMEALir5ll
RA65JXHDi9N1yFFhNFt3kwFTuOyAO9kRIuJA02ho7Nq2+IxrDcwdaysyO6yGvrFvbey8clsvQwS7
JDMnGnED4zQukh+vhYim9KuRaO9AdndazOrP9qLbJJMBtTihzMOP0yd+GmzJCaGfA5QPRrFu9N1i
3YIe71FmJDOTeV7EwVQXDCsrQUuVm9PWNcKNEyF9nKBoJ8VbYcwb1/zMp2eByqQKqq3ufjJC3g8s
WMruIiC0ZPT4OZ8JlkhtuGIGZnm/lwQcGBEGiSJ91WY8d7lO+jMVp1b4Ew3ylN0770mPie1ihx51
H035U2J8VtW4H9ujQ4w13R96Q/K+KsQyDbCgqJTMbjE1mTAgdINAGHs/A9bLc7TcOKXzyv0u2wQr
eXeXiKs3KXonMqpmboHSe9TbbKe7i/qYiYHs2v8rEIr6dNhadXbxouCUyHzjZIDF6ApZ/mNJHyWk
qSll1exoEZ+kOsueE1avDcAxc/0rSuPm1XjMB0dotL71ybbQUhU5l20E40yhqSKmFh0tXvH6bTLL
4zDMBic2brhepJIozAJCkgNspxmU8QBn7BqkpR871R6/7yUUHgPn+KfD7+OWyzaNfGldlPd4zA9x
BYU1d7jnxUU6ysFZKP7SGZ9Jzb7IaJIjGhYcmWEAWji4D/BeODkcqAHRn8AiufYGzHPmfCDLklg6
71wmaDE0pKqtCjnh5YT+pCOJpQmOdpV+Ty7gDsNLsJ62P6mG57MEz28b5Zdl95+tzR3qTqRKZYjX
tIDmbWC/HHmMBgFMEr6GTJ1MvFvW4FArsECgsVjnUXm0wWGuVQbbzQELEBRkrZbFjX0A13StGVcc
uSwvuH9pu82dprEECXLSVBN1C/ORqWKhQSKr6fqtnDl1BcNPJ8Sj0a5JS3UpqQE33MPautDje6Wz
Zm2N7top8nPIc2pRqpnkv6WOje4tP5umfJvmfCIIXB1rNW263tmPskfxrw6TEH+iUd9zbFxt/OO5
7R5NAOgZwwk9qD7yJnhveoLEe/coJXeMKTrcu/o1bdRH3MhnE1UneiOIFo2IjkVqbXukkEEdn01R
3RFuH/lN94NH3jPPf7GQzRiZTCRp2/a/LETvP1i+O1Y4adqYkhw4ErIyzGVcWOizeGWy9LeQVPA4
zNhiFzguQ9WdxonpaOWlO30ggzKZrFdPC2vGw8amgmk09wpqo7bOEFGScmccuyZ/j5MEtg2JDryH
JF2XyiFcLjh5kM0temNZTJhvC6faCpBlntfuehfh9oB6GR14V9cHUlU8HKY5RX/+qjPrzPQYpaNy
b63OtWGyb9IKj61+lqMhlpxXKHVXFtoq3XWIbW0bYJUV+0zRB2/Kzvwyfq55qYO2g9SVDe8oGl70
Sez01LsCXt5U0t3UAoBfvGDWSQRbhP9i/JAF860FiYZ/zcU5YrDcpw9Hner5RdhB3UvX1f89XML1
YYP3i034e1m8NkvxPrMuJcWDW9pSKDGatjLXXeX9CxY2R8lkGhR/6xt5cUCbRl6ny/2BwDSfzGMc
oZxlLUyGX+V3CymfG/AhbsO/QlJ5GzUTKtM7R6L6KZEZvsYeNQ+UFKgQQ3GLR/aI7tLl1IX3axrZ
d4RmATfue5iV+zIqziil1/xBrO2b5HuYcuXPTn81CGaQ/aXuvK2TuHjrzXXbF/QiOlpENJO1PbAj
JrbKxDC0KUqbeOSA/otoLRPXE0tuDxYSIDfFRMfg2fDHJT+T+Ty1XyEMP5cofSRunliTAHSD92p2
C56/1K8jHc7XtAk8aGfCfmkd7zUX89Hg+1QRHU7aArQbwC9401feextMqLCW3M1MKnlfPBLzJ2Zv
Q+twECP7E8ScXHDLpUwseAtwoLpleBnc+Tky8k3EzW+NAxy/b4fkg9rCe44UpdfEqfbwvFvXUHee
gLUeUL89m2z7u6zHboDUhT6plw6hKs0Kh9YqjPXTsu3APxQTggasry89qq55PbSvoUNnoPNMT/qL
myDwibaKVZhm4gFJX8TowbgpCOMb+KfT9YQPhdH4rkq+zDpgm6Ig3Ac7eBcbzYu3YfRSCZYAFmz1
WfD6MtubicGwkH3HILjui2hgCZRMdmnCNBINTk3Sa0IyV3fJmtNCwqHb2xigU4opBZi5iw0SWX8L
Te4We4cdogA0xBXYI9IChAMUJYuqMVzyQOMQ3/S1ZuTToh1bNvjRhjmvgvU8wcwqgy+vxbou2W8N
v+RGo6x6EACCZpDwLdsTj4tzGMl+1P6NJvNUtopRa11Hc/FukEfmI5pOzH1jvOV9vCE0CAk9Asvs
p61fWLGk6dFsDsYgDlaK/4zNd55+xCSFBeCqHAf6H+QSGYKWD6jF82YbZ5gTPIKu2GwW83f0oSEs
am7VgixO83BdgWOpyqOyuN4OQ7uZHDqc9o4VryfHFt95pp8jayMV8U4ObFigy/oz005kxLBqthGT
VDQPHinHTAbbd6PfdXRepvwGNOC5h2EormP7qSFnaKp5reXQjG0CfGaukIkMM0pxJQ96+tfhWGjm
bUKzXgOsZd+w6quPFthtA+ektjDojJmxN0KB6+65s6Z1zqwmwDhdIUgM8ZliiffHKjuUaaJtGiqM
DZ9Lt56EZ6y6hEilYaDckqYLyDhwXpHUp6CirPLDqmFNtGj/N2Y6fjsFsDc1WdDrCkQJYezuLZOp
TKIAVxZGJIDDWPzT8aubxF+xGF8JXDb5ItNj0zm+wcRdLyUiJq9cqYiIj4bMUkzhBVsEy1WP1Qzz
3UU19DB0BqGVGgdmEPSEagKfGKcRf3OCrFWHNhEm4DTb/k4wbb11Z06fIKfylEvM7WSA44oZoVhd
apMClES7ceZUmvqeYXF56oZA+VGMiKZAgAcm31lLBsWjVn5ptcJgQGOgBMnQM3tJFD+RdYDlsgpt
7vsZKSYrdaAKfiHiH/R7pyhghgtzmeHVA3rkRdV4KBhZKw3aT4riI/AsBGMUYLl+qLp6ZpNrz+Xg
WzJATpdn+BAo9uniDkxTSJkTQRu7a9dN52Gj6wkja70zvF8sMww0cNgntxIijK87WjIdLGaqJExU
GVkhylXjq+31XBJYvXPrO02xnG9hsNoaa7HKDI78wrih8Wlc8qT+YpE6cTdjs1FuC0jU0ZyNUKCl
p7J56s2hg9JGqOyhGrS7bpMGD8yuk59VUhh3VWIGrAoZ/+aZZfyjYMxvkRr+o+i8liPFtiD6RUTg
zWsVFEV5L/NCSGoJ7z1f34u3OzdmumUozj65M1f2Lo5KytY6iIxpCGGyaRAgFOxRYcwPqVM6RBsd
FSsnPLaRYwqRLX38i2Z02FJe3vCDZnIYK9R5SZwCfRwPB5Ar+4xY8VnPCQmrEudIRMAG6CILXQyk
M2dCwhYiDSy+JBa8bS9q+AYk3ZEB55zEPPrRfFlflYmy1KVk3PoJk4BoT5s3K2XES3T41TjhCjhe
XfaVJ4KyztMMlJI1tO6Yy+q+84mImQZXDjkKWb82fIA/1XkkjKgIBpRYrGvTEOleERO1UiR+C+ag
zOtx1NsbxMHiq1KV4OAb+oLnl6ieSYrQIzxRc2LE+HYjvwL3LvYvSQmvVq/cOrlzxSWyG+KmNQwq
3w1Cn9yKH/OYnwWKuygvlfZAiJ4ggtet2u5SNJZ8gKcpD9V9NqXDbCQqkR5yldEY/lNJjQILMfmh
dymAgv4tTSrEHkGgnMTfl7RWNgDJm4LmS046e6qt9yYet6PAnn+JgTPIzCC541Mk+W47LYS7EqF4
Di3QpdB4M3n0cohpQR1/tAtRbxzsVjLvlQL0vpk+8uVsGhZeb7wYKkKgaMoSmWCaWsWltCQth5U+
p2cp6t98gb6oLo52vSziAaCCEKi/wZWdwoCMApSuL/JdTcR7pZQj5moaC0x53MhSQb5cIeRbMrR2
hNWaQnyrfIXpNuTWr7Tzodeq3m41lKVcnHYJX8poaAfZz3eNHnyzbp9YqGaXoCVxWBaAc2rG4iHP
RMy06namJTjNhLvmp/QsCrQDDtAnixz081w6Yak+LKH3pnh6solxfc6NWjXsVgc/gUS8DwztWzGy
bafTxqenP02i0KDH4Z9E+oGSQUwtTPOq7vUNldd1ScljuouU5gHoxEvSaq8UgG9i9q+CiJM9TNpr
JkvegPSmRSxdTHjQWFzm3ji2cYoAnf7qbYaCMG/HsXV5lRPQSa5qJThtNWy7Kr3ng1nCGyeFbSXW
zFIcw2yKnpqhcq4ty3i0itquLDJyLPVCtnoL9oMqCFkbmLu0vt/MGvtfTWSWiCOt9oIxPgZgepmz
ISXTVMfSgO8bhc2wc1L9ST4dcL0TeuKoD+DxQME4Ww0jARQcGKcivp3IB5jA559wAfi5Tte9hH/B
FlvLKcHIqBhkzRL2mJjEn3FXfcftdO8Ha6ZWK+cSFC0DCrx4R4FRlfjMHa2oVjsSE2jIFlKKJVAg
Qw8qTbNoemqi5zteYJ/GSE9EhdbG+MFlKZG5Pcyy/9lmeryrSiHzptJiBx6g0KuGSh2TT2UqgDKU
7u6tbvmK8NpxIk1DaiP+/3SdKdi1rhoe1Vck4NJ64RShZIsJdT28qgiSk/djN9preKlNqwNPahIt
UHpxXGqMHmM0HA2lHtdaQYK8L0ONCbFkNbZsTxBtEQQ/a52uUE1HDeA0TrV20476bZLobLUqf2P2
tYwqr1O1bVxm6quTSqOiiXuxnAJPkmmDZGKLAtmLJvOs9eOWIt1dN4u7OssOoZXHq2Ge9maU/o5q
N6+NlgQD/ze5BfqhWZpu2SleK2yXbEqH93lgtVKLR03hAlGUnRdrpGPogIWfl0ISpG2s1gzeR4FX
pVgLO2P6FvTp2kzjAYtXiK0GEbhBiVvSaxhBw+FDkpOzBq+15ru8VIEWnzRAnmVYbrnweJIFIjSJ
laU6XTZZI5XEXDT1CXaG1W9DZlbMpPcOIBoZjeiHSYoIZYlzJgtvqKAaaw2uEHNE+rLmnG0HFklD
qjXOzJ0NhR4BNw6xlPka1s+45l001DisBu0RT9mrU1oYzbyQa8naUcr3m/T+e9OQN/Qb/sY4/s2l
9IMk06lupP1cMW5FVYa1cqqp1JPbDP/H5BR1x60hXWQaj0bEm8G7ZTE4gREA8OmC/dOXXf4//rZ3
LTPvSovmBf1LE61fhc0ppcvrLsSHq1kneWSylVp+QS3wplVhSO7UF+dobLxEJP8fA+uyxulXVTQC
Y1w0U4WGvUZ0hiZ2a4NE7iSkbrOI9UJKBxb7A4Buv6SCwEnIjwTafauFHiZje2oD3IjxH1ounnDj
ESZULwuUgeJtOTbB+CmNHZcVKbzKGtZGnVaHDtqiTJ4lCnIFI0e77eWCeCEpQPCb3DX58fA5Dlrg
xLrhyb3gwsP8ov/1I8EXDiQMXrXP9KuMjLZGkp1mXG2GrH2LcvNWLAz5ivXtNAcfFEq5c1puRtK4
rGShs84BHdJUO7J7oljqs8V4MxuiZ3UwutW2d7NgJCs6h3ypXF1abkkxlymdEaxj/VAzBm1R66E4
W7iRc78/xUiIfivu8hqvTVXBPcX05F+yeapQeGN9K/kpOxYzEKFi+vTXLC48jHDsEPiMrvVKfBp0
VWbsrHTIen2euH0GNqTS1LNuaJoTWMGvyATJasdt26USODxkar0dNX8jYnQOLP2+qGLaLP5OgfTI
BW4N1a8ehdz7uls5phdxhKsjmTjA+SltRJzY4px+aJHl5rijl2RXM9GcElK4EsEl/g0FkV22AW8N
C9VQeQVbK0unLmNmdkrNTY7ruyQ7pk6858X80XPvnHN1W0YtUdzkpcf+Y9Y1H6SFdeIjRFUR9fKY
pNVQPKesNVh7K+cqExE+UHJSVNyobr4EASzNFDoDN4EhzT4KAyO/AhCP5+2SdtquGlWwARmyEhp1
OsFc0DF95OWXMDUEPnHwdo21K2KFAhU/PIQFWzA12SQx4zHLdXYkODS5oaq/OUUJGu7T8iF0+LzB
wfXkgCX1s0+HexVO91wYbwghPBSF9tAqc1Or8suIuVEKpG4Gzua6022ik47Qk4Nq/fYpd9qjIUzk
q9OSuIcIoDisYn5M3n6KSL+Wqtsm+VjDwpEXiKMnpYQaKeMzm8nDv4fLvvFSUyVURVtQwfFUJtZR
SJtd2Wh2rfW7EDxnlXU7yLqHkTvciHW0xS1AHoo/1XJGs/susTRNEVZGVkWUgXHpxbthSrxdA2s7
a4h/RqkfrY6XHhAFO2VZJ0qgTnNZ2uoCNSKF5AU+TojKtDXTv+l0fjpTRGoh1Upbx28zSNpBipmE
J86aKJu3Kp+HlubwMTVecgixeCaHQPMtVGWbBBylG9h9sf3pQfVBQnrNoev2WgN+wnKM4DdO3vyC
3ziFLp32BXCLT1Dm+GQVpIDXsIz0TwQB9cIeShEQQ9C/aU177VnQikRacrCiRTHC4eUWwapi17E3
MSlMGqKBZwzsViCS5gGT5g0xW5ZB/CFSvAkq4iVWwGsq3/Zl4cgS0t54iTDv+UiBMxDYGVhHLSyF
RLpr1YQ16oAiLowuNa1zrDRGMyKyZYi/qI9cW8kTQngQdpEMpXxMol9Sw2+VnqtUq8uC0yXpR5MJ
gVMk0cuPwQeMkGI0NgrIkAMmBkOxbiK0LDbRBG4qWnJC+nCtfPga8jy8ZAbb9LjifJio+CONjQuZ
EP9Yz9TcWV+VUcM9G518nj4ykEuLAOSzs+TrRCAQVpVfHcNY9IRUvvXlNNnDVOCeZtpRDM7tAhjD
KqyE6gaYD8ofO5EpJgQQfk59QjtWxrYBLqmtJA3UBwGLr1CQdfNj9LgwR50qVeEqaf4Fkoibx+D7
SIatwBUaKxECepbQVyKM+XjoIzCjBXbMNKrzLWlpz7IALlsKvah4lAWxbLnzgOQnF1KapGA73ZMI
waxrWojGPMUN1SfnmuduIwnsEPuYa7mUdtGOu/hfFmKv8bs8cJshgTARVBg7jfQn7vsrajAzY8Ky
olKImwMC07Hy9yDfUjjLs98zMWYJHfO95pUYwewCsOZK59layQr2BsJRFZuF0mTcYMsDIUNtBgIr
jMYNw/QyUuCADJuHmrRbplyF7JdSepl4FLi8Zq+2OgaKO6P5DYT/jexZ0pNbcQspGPCHDhPG0nZy
mtADmSkXQG1HdGGK/yrEH9CgftKisfzU4R5u8woURUfws1lCv5zZ2g3wM2Soi9VcFXx1tJXbJmHA
VvpOyNwP401uriGAdwSfUveMZgf4tJ/eKKUuyzMdztxBJ8Kq6ec4bID+Qyik6SjUOANLV/fPpYi1
/j2RnTT86YUj5pnKXIlwZMzyFNRPIV3+11YYnpRJaxI1WeALKiJGb5CRyW4SlDgYJGPSIOR7CUs7
FTHrAs+uzsWdXScGGjHFRm8LtGXC8AfjFjDw44lzlPASKwggqAkAR6ATEQeYrtOeHFPC+/w5Va46
eRnFHNAotS1NjUHqViyT602vO/zkO08rcGw7VX0Ywm38j/+wpY13cmd61OBulE9sIXDEwEtb0lYr
YexsWmMfi7uA5L+xHQ4RGSBy4PIaQjGD+5LzXCEjNKFNAwyDbm+9+6BJNegBBFvrLdAyGH+so8L8
Y+mXEwjGxMehRjl8MF7GCNXWPz1+aB0u9ZPekiuPTnB2VSRCNpN0xKZ39axQRshkimcKABRvV4st
vi2H6/QCiZqysy66ALk15u9m2klsq+RNisdKtimwJW/Gt2/UzHMHOlYMIDbyeNMpQU/QyLgCNdZ5
ir4l1WXh0eUrpXeAGq0XnV0/xvVn+1LvUngOxasMluCCNjs+KYThY84BU28FkhURx9YhxIjIUjFz
ZuKQ42YuN3STZNr7GK3YTySoBXXmmNEbyfk0OVTzsb0oxGLgfVZvCe+M/jfR7zAa1m2pry2lxhLG
Yo+/9NFVn1l+k/SzCP6min5GmFJFefRjXr22EWFyYnx08tGeBQS7tTY5Os4n1sukKqMbWOI3vTiq
P9CacEOBucBCVCH4wvyeuBK+5cZKQqhHRXpjIwkGhbC26Irlz/Qid8eRkGWYQtlZ2vPClLDbR/tW
W7YC+BNx8F931DnGijVmOo3n2sv7LRs3ALpib/Pboy8FxAWLJgX75oZPo/jXUFRB8G60G4NcLo2R
G/jS5IJnuPz4kwVieEzy677m9HG41zf5RsDdbI8/1ntBdIbLs3o0AdLyo4ee8M848xnpf5fP4Ush
wI9N0cVvLVmr7uZjeAJvSKxuDehHaeGirWDoWKarXOjfmUEX+VgX+HVCBfOyT/g/OrZ+TCMAq+/J
d5V4+m/+RiLQzM7xaTnZeQ9iYOKPpJAceM9f84ToBaIKCmz+F0aUcKz9yFYe/LJw6TWtXb5wjXfN
jiwhi9Y78AK0rMHgYOZx3g2YAF8CTiYoPR0tpk6LURNHkoEbFz0dttSq/bawg+F14iNyJg0o0N6G
oXtwYgp5BqR77Jr78IvaSR2olGHTbcecrU6b9C6gWryBjYSnUON7F2xUTHVcV8EGdRft1X+yEW/R
tlirODXo7Wvo29GhJtor7nngheYrCndck2tIABCPD+yXC0cl+kEtUrGrfE7nz+k6siOKqId0ltYu
IJUi8ZHl8WBUEoVtGOO8J93A9XyPcYrBJaaXgKkp3064cGAszyvssp/WRxBulka8BlbIJkZGxxx3
o+YM1830JI6IfX8pVMqc3rIzhydufqgFn22eMvRO8labVraHYauLG9ggOt22OSGbN/QR5U14tgXf
wg4WtAZPAzAJ3118oBYsPXSn1ELwdcXm3AwHOblqk1v+DEup0qGA1csSptjJlNbpOI0xXK3SQ7/8
zXJ5EHdxCfMY2uvKpKRoeTyE4UEnJdsBPvTBfvxWc6fz4UDxqiRIhnVtJRwwtGG07WM7/8nlvfoJ
lzoBJKtvJJ6eEOqcjdM1+q5me37nTwfvPhJzhSP7g14DZ6Z+YlVsNK9gq0eu45vOezB987+s3GkV
PMoTljTUA/7GhIdlWoZvRnpExIPebNVDIqxLRve3/J0QHrswrN4qJxJHTXVg2FhSTo0X9me15elQ
aAFV3bGv1mr1HVHJoGOuhAdmOubVePBB0ZQTXRariXiKOnwawr8C2zT7LDw/2QEAeqYSN1wKcjCi
sBWONQdpzbh0fzh5YeLiNFLTv0H2JHgOtf+XloGrdVcBn/Uyfp1KLmw1UROyh29ZtTU+KsVwqKjP
dMSaVU/7uXhUqofER1jk7nVRyov5puDoZmUrOWLImYfzD0AlKymJz4ydLbU2yJJuN7j+mU7zpbO0
2LYxRWcYkPDM8uhf2SfCi3AiLkEfDRgx/ZCNOyHbVZpTpoeJy6KGQ41n+ksiQ2zs+PnEn2r6SwaO
9BoI7HXCZ6yv0PT/SYSmuAJF6pZnVKD4u1QvgQFdmteVeNNo/AaFrHij5ITdKpt2SDmnKNpGaPuK
+iXxutT6ix7vp+gkcHK103ejNCv2Pq2pICct1XYOzamG7ygJbcb7/DjslhbBu6L8VCCwhLXG3oe8
cLaS3hEbs5f4ZILQ+XjSqHMM/hICewIf1x0PQ/kHNasMjuo/JLEcQbCFAIRyuxLJmzBtoVI9VSxz
/+i4rYaNGu4QWWkZJJW9rIO4r0/sR1Yl8n5m17fhzfoT4HM258DaGHf/1GQs+g7RW9FscoFA8iq6
WOYpUFYAqcjb8BCQ8WnzAzbSsnXz6jp7gA0T1ZPnc7JAV55kVMX21kPXeiW+15g8kS4Ub6Uk8rwR
9j2FxHjcQFJkTvCNtjV5BERzhthnN22kl6TvdbYI8X65ZsnbqHh1lOfQ3vkvmrd8VHMyNdOGstCZ
x0sDUnpMuh0bB1M75tKhqPfNB7lBtpszhAv2DAGFW2sgEq38KoZP0byTAQnb3cTQ237K77PP8ZTc
ZWtXatyI9nHHI3pnPzuFr7p/Ne98LRrb9WxfiH/ZpVeXV3c9e5ghhtrROMo3+NuTFTlfFFiWevMz
0I4EiBH8W1Yf8qMghHrGsMyAZHwRilK+DP9m0Il61mgyF97KbgfEXa49+TBD3GiBuBzJZgr/0pQv
+rcxNjweA2OBQIqSSTKQd+J8zNDbFPmk8sCp822k6Kp8U6Nrhm/MpBds1ydHhRdsy7eQfRXmOTKf
9Wn6BiJAHIgpi6+Nr7ojy8QOcoL5RZn88O3/VrMOY3Srsm1O91XrlUK9kl7mcqtAXz7kxg8rQE6W
0N+O8cGUD4a6I5saFQXJAYpcdnV/lHg5cNFPKHqozx1+jnyDYowGPy2ItbXcbWi7iXhk9I+ieh/1
3Uh1ZOyMEDKCHcAQRX4QWUs5jcDhQgUJ0H/GZx6umZsgk5S9vVhW5IfJqjZ6BaAmDNvCyQeOYtqE
8DvUf2T8ZWnDspPTiRhNnWz7r946MTGToiP2MBDJnrGqrqhcwGKcYQS3SI2cIUKSgpHUS6HtZSoN
yBKgVQTNT9lm2AxYTtOUOvfvIelPOfbGAMISCT209/a9QBmZzjG2xe6LjTP6a806ZUMW3TfdWtrF
8hYvMHGnSJEvUt2uSmtdvkiWMy9jDWYVQk/Up2F809DUc81qdxrailjxHkiO2nIHcRXlnmO8VP4Z
8qksyYXYKf8no4p8YARvWOcUX014Uelso7TQmOA1csHAWiArL+tlGOsaV3HBIb2N7jxYPRltCoo4
XeS2QSVcRf1nG3yz1gTXpp8shsHZuhvSYyxPBOa0XwNQCJk5j7dVPye8Hg/qH4vZgjsgFVHkylit
81HSuTu2mZveqniDS4NgCnteDhopcnM+4Tirx3sFWWbEXsRPC1P+ZuRdJiA1C9vc/KOiY5j5Gy7J
7Bgccj+FcSW5LhNmaQ8S1YP0qMqHie7FJejlzuWL4D0Fjnj2GA61ozQxl8lfzLay4TKtmNMmeM+F
v1ncUM5Wc75Vm+LBtCDHZyk+qT7fASg+BMTxPAY/IGlA4TbSq7Nuln/QFxoXD2LMeXhs+odMMNyn
XMEvnmL4KpinivxpVInTSNK6KR/MgYqxr6YT5UkJHndp+l5EsjiiwInyuhT7cE3VL+rkjd2mUnOL
2lPfp8DI8N8L0luTE4m2Im2AhTIXCk+amKEzI+iQPh8Y0ljWudNHHz94QanhfmDkjUKekm5V+MfM
/wziJ34sy7DT5tQrXmCwPXsfOHF59uhJ1BjNgO5UR0HdTT9yTVHlPhF2IzPHgPZlgwox71wi5vY0
ck5ie9DuOH0ifsDiN8nnlnd2fR2TbUHiLJD2qWWXGUhfO3rQ5GyObyKSsigdQOczmgfRDcWlD95F
6USHY6+cqdNrJK65+Sc6FfK1m3DFyRD19Y7st5husQqvOrRYp3lDQpIbi9waZCGItV1EtQWDeHcW
F+sJi2uVdHSZv41om0WNnKqEDKawtqfjGG1VyPgztuO5/Wtoj8/6Y0kLXHJnvX3H03Eq68sobI3y
IWUdNbtg7Ad3GNgmdeUmyT/qcFsztbSW4kp9uxqoM1ms7kNTO8IM7KTE1MFLP1eMdcVHpTKqdV61
h5Qqe7N5gK4DjQCQeea8oIYr2zcYPjDY51eo7rkfnRUp3waSYpfokyZ1XGSsq+sUj184sBL1y8DN
tSyhxVLAdZIe9RbywJJoV8iS12RH/2k+mIJpGSZversfJJXv+KKSoY1IJVNPAQQ9IdY0Q4cIckKL
0suou78AtmVKt4D0VcHvizGdci+YPaHPvJSxx2Kda52KbhsYJHnpSh1kuxRJxEfinxDOfMr8nzTr
XD02HIumcblMbuV0LhV6V3yDRt8CL6sE1RSvnPKmV7DzuuExpbzhmrj+1tOOtfF0JQnNM89Vu+w6
POE1Cyixyv71YelBIk25fGtvcZRgWQpTbg9VZEu6/gmI/gWNjOto8hrJW+C4Ud2mlL0ZAlFv4pgP
fd7m8LHa+pCaC20hfLHFpIp3IGs9yeoHPPyLUPibbmwxY3WjuFa6AhUEqa0qyx+xm89dBxbJMikK
HgZF3rC0k18drrs0bomBUEnLMiAPf3zA8j2/MbPZWoyNPnMkkadklVBykcoLD3C+CEMP+hpTZ40Z
zYQciqciQK4X233HU6x944lZ8R4OmD61nyE8ZmLJxy5xSL1VnJItJy+c/JpemF2u7UxSROTE0zpf
jYjtaZZsoyV7cNDbHWcXyBnHx9g+idfQsP3vQBKhP1pkf9io2AbyaeOVqmv1Zwo4JQkZE1rIvB5o
+Z3ar3jUnBlyhwztyq7zr47NCvFS7ZKLJ2G4G/1TFz4G4ZwKbp7QS3pld1/p59Dcp73T4YNaKEpb
Lhtl8ZynSzEBU9tEMRjS5tH4oPlUXvMUK31R/ItpaSeTKax3nb5TilvCPbDQe6+QLArLWK9iYqBP
l0WKkFwirmN0VcDFISD23iBrj/Qa7DPWrNpZ0fbwsfkcd0zFyzfmjmyZlIhutftk3evulsb9Nlfv
NTLa6CrAF6d9Y3417RvMQOBEkcAvd0+JUyQ6sSkC8PiFt8BAsA07BNzf4aARGcDKJf5YGMFNTywI
S8A9GzZDuZn7tcU/WwD4tG5nxB7FJRl2YGyCm+pr3Eh3VpjhSjzpn9UfkKBb+c4OiNIg/ViVrjC4
6hUvLgKMBzHqTz+Ku/Gs74abJq64t3/G8bp0hg3Z+3FXvEDTph4VCm/TVbuXnnRAR7xAYbO7D+Ym
Psf6Bz2t7/6j2BNfMdfVd/prYGzkvxpMO9nTx/SdHFnv3KE6vRXrwRX3lEc5xR+eIpuZBWvFeXgZ
ylpmAF7jJWr+wsYJGe5o3c0c2PXFH9oJuu5MrnWNXeITdrNK5/otOkoqZQ/UlOz7bx3Zb2P+xF/K
keznerDzW2ZTmucYy7RYHIRr6yjHzo4u5S39HPbcEzekSpz47j+SrbLHLLXrXoSjhLOJ4rmrjmjB
T/VfZSsTcSIOxfmWHHgkbONW2eYKWegwHaVD5AhrWmshZmKuXE2uSsnwuM+/I4yeD/Rl88EGh0ox
BIngO/uG4rsBdHox/tXvOUeAJ/5S18LrUVvDZ/AIhd21LRrSW3wlOYkT9NTawZaGgHLH7EWa06CH
ZTX5d75MBiX/i7F3nyFtlKvpop4B4TYb7cr4R5MINlCubMNP8DA+2YKuYTc8w7tpN/kZM/Au86AT
/gWPaNpM7/KmdvmQbYqj6JUO7VBZ+UDcRKL1z9VlOAwb+lQYKfSNtRv+jUc0bjjRvBfc9lh8REQm
cBnuh9ARplXOSbvSN8WuOaIerSFslKfqQhbnApozqdYYKz1jT3+l5tQH4c5Mxq+1WCdrCbftSvzh
p60t8qt/N9855g/t0fwpTzMIMWonV/Sd29YzPklsINEPVj77GEc7Thv5LHyiKmhUg1O7eUWkRHdZ
YumHmm4lCOnwV/Au2DM/KpfArNMeFBt3ZmiTbF1bm+6Zbed8Vbn5W2UjNxKsLg4i/jluCafpNTNX
I4oygtvNKbpRuuowXL6qHx3xY4OC9mau25/5nU4Ld3DCD/1v+mrW1ZFVBFuvci+8hGPg6J/jGQnG
mT4jJ9qGP9XKdGcb09mG0VzaVZ6+T4/FviJPtuIHsoPKtjNOxTZ79V5qc/i6DFN8p2vqWV2uW0hz
8Tef0VO4zWxworGNn1/eBhzRh+AhOTXeznW4Gjx86mzX2a78jvzAnfRfdyt2oiMjkFZf8/t4ALPG
0vLTtH/Ms+Ji+NwuLjRndqyr8pI3CrsB3EN3YhuIHKuKa+oaR7fqabfQM6+4/OZ3Ft+QAd+Vd+Ue
nHhMqxvMBCjnyjZyYeIC9lY2ii3t+WxgWt3Fp8SrnXGl2ZgEMB9t8g21Knayba6RE9rhHxMXu0U2
eTvBDR7ZI33xF93EncmLSdvAUb9MbrOlQmhP/PPdOOQecsex/bD+8TJHRZyMtbaSNuU/BHi7vo9e
ec/W5iNwYK74qOP75cb2ND3Dif+Wprp15FgOzdr0cK+zDWIRWTKXj3C9Kk71ubpFjm8zKTJlY2XE
CNHZw89wsZx+aziQi/4VWzJ07+WDBwsNuVuNFwmZ7pB6yYkk2Ub7Bqq1R07c+h5GKZz7K5RP3aEP
YtnPbhts29Qhkdj1ZhJYPMcS8f7jKDuCw8+JRSh2v/f0s15d8rsmrDHRuswa1DggEZYXElLDAeo3
159/5Jbikrc0zzMnPZMqO6JPg38d4k3oqPm+9Ipqs6hWO9Dg/dHoX3RMo/AitvsPtI5oN+6j38Il
tv8ZHAl4w6q/MTybtnhGlueqxb/4kX63e9UzjFW9x26Pwcs2jsIVeZiLM72HhBXYLazp+oBsvNJ+
5WEjyyy2yabj/LqKXF6+yXgbkTPy8zix9jjBfuWHfp830bZyBadEhmTY3+ue78HdDVwapDlWMPM3
WzhV8w7YQfNKZJfDwXjnOOXGNkKKwe+l2ezuumfHB01wMEHJqqPuxB3YBRoRsW3xGupOGZnzAA3W
6/fajWct3weehL9rs+QFwGpxv0NI+uPHCZAkAOz7R6ON0/8KqMX9dkAmltapi2q8+JVsLOY24YKl
4deBvPbNQ77mYFv139YaCnT6VTzMjjfv+Gouxo6GocjC+rJObkrjlF7NJRgT0TozMVcddcMpnpT9
JWssu7zy5EdvF1tY/DCSq+MiAXJ6sB5W121jA5IJeXgRbx35rlAMuWIBt5m3eJaTJ7Iywiizsht8
8VJE8H4vTuVlvDefOqWH/JZMR+bfAU2MqHOUPUr/SJxhYP/O36R9fB+Qjdc0eAAMWk8emZsPrthd
v4brYP11/7g0AkSg1QwwF+4k5Hebg6GhxdHl4hthqYHS4OEdcitlC/d6jJ3UpS1rIldA37Bt7Opr
f+LIQD/04Cp/cl3ikzreywsxCPVLk1iCrWQmiu6LHMTk4EKluuCl7oJgg7MhxqJJWuQVLn/pjQ7h
TN1BtuX6ira2ys+FuqqOw7NY45x7+spKO+Xn8Kxfmmd2ZOfGWjF7su/C/jJWLu9TZD7xEh2M1Obe
d2tvoxOsUa6AY7voNh/YV7zqgCuYsJgrbvD/aPa0zS45S+a15fGIb4Cw4yfdAPPvx3Xpjm4i2uJb
BzQZA8ryGqXJkongme46r3j0V666j47jcAXH0G1fkvPGSXObN+VBOYfsjTYSr815OzA7rhMei5nl
irzK0Wb/WW8we/xwN2HLumb0EJB74h1iN1cOeUBQZ2TAVcvQMR1lkpiILMGae6+LZjofeDujDf0w
rK2FLekK32X1zLlSHEvdXY5uBaXhyXzjIOrwyhNcPg87zTV/oLwdfGQk4pyP8WT+I6KIb2uC63kw
buE3LwfNUR2288le+KZOd59uIOrgo2HK/YRwuVF2XL9kk5kDliPL90vpZraKFXnLgzA/kQaAN0Gf
ZHNGueQj8mjI3XKXjmySu7yP9xbTyrpQHBSBDA0dvszKovp5Ve1Fl1DBhpMwdIVL+wSLgE8NAwXB
BiCUEhv1FX0o0luwjBy8yjxC7ltp6wPyx3e+SnjzUWCWPQEzrQabP79zQRldw/XwNS1HZ30m6rsH
QIUnkhkD9t2KhxCIGz+jzbjlBUKshJIGSBG1zXYVMcr/od0U56Qkec2/6D2fXfUbFpTAS2FOv30k
wwXgyjYU4292FSf+WNbvyZ79rxFsBcNBxzSY2NHo6z39QSEGFJGtgd2P7mgcEK4BRfecqm9p6CmJ
wxaRhVPUYbazweCVTyj3+rY+oRa3uTswp75TvRiwhocj/yf9FXyeH5gSwesAqyDoUPLm5UK2XnIB
8RobghBeZlRtPhoS26MV7/YuWdNCexPllf7O2FnFh5ZjCMVcWVtX7P8cR/2Xz/xNPOgdUnhU7kiB
LRgGQ7kDclB9Yw0h1jDfxcaLMEiH3OeVlMk62/FA1whrk1/sOtghigSjM+OYlCllNkc48OhU7K+0
0lihnue30DqijRQDWjURDhYocKi0kQSRTCXsachv/uDyj2n03ec/+OQnE83sTwqZJgt75tyRj4ZK
zHLFfzphjK2UF+RSUsyHOL1EzakZT9F0LeZ3tJ11Soue8JdomMwcQMBCr2NOcZemwoQ9G5ZwFjnV
G6EuVmAmW77WoVVbMzcaG21pKn/mtnv2wCqy5u4jDKsBRoMUlIyUuQkgtmoKyAb9LQ6XypruwaiD
sZNWGRi7nhUiPjXkVPU9pD9LnC8yM1GzHWquW2R1/nN0HsvRGmEUfSKqgCZuJzE5SaO0oTSSfnJO
DU/vgzdeybY0A91fuPfc9tyzECQU1ivU+lMlHX3hJvDoTZFaDK8wiIgBnSOBVT+japNkVH65ApT6
xMCOnDj0SigPM60PVpiPDqHa7AWJcfo8NkUhE+hZuBwdeyec8miOzE8bd2Ib2E8mOglEJq5SnkUD
bnNM0GmqnfhV8VjtbSmUjW46d6hay0bqHqgxXtKoU86JCh0gFfx0nJbnHEJtVslfRQWnqUS4CUL/
wymb91z176FCyp8/5uvGxG8c6gUwHA1YSdYfY9M/lqTkRgKFq2nW6BUj69vOWPkWzuAVKLwW0pjg
go0tF52DykEM2boD7OOHof1t1WzF1DHpVmRY56uqt158nbBZhfZHVpJZSktJ1uECGXHtGo35VIZm
noBqiD6JlI2Ga8pnD+dh7Yphr6rKLba4pdzB3XYjxq16GlGc+FzHjk88CjpXWTj7qXVuiZE+M51p
iJ+Irz4oV0rc3sxyPEzQrKw4YPhn+ghBrVEileQMKJQSBHholQfHCqEn9k29TCLWVq67T4jO9mvn
GWMH10jCk1r/Z4jhPdF6uN8qw9xYeSEHZO82TGYyGEEzEUoiMZrfvx65dcDyKUDvkU4VhE/m2OFX
Y+Ipn8BNt6q2k4Qy8DE10b+eiDmDC13pZioJM3/zpWjTdUZxZ9XthYjCRViAayXCzeShitmMJa3J
7OU6mvTvlrZIdVIcoi8REFFXldvexZpofHbkTEfmUzUSr5XudpAmwlYIHkDhookmg11noF6F8pU5
XIWtsldBOiWNiyzSh4tQ4RP4jR3GBFgiRjYdScNmq5qJw9jJTL5KYAmj7sBbc3gvweOYNq9H4aHD
XoR0KArjoLIrMAfSt9mQ/oFUoBW/j6wnEUai9GcCzBQHGZgLMN1AY2nXeFZjotbtYJkmWyv4K1OO
8FjhFK5eCMuj5DlnlbMdp0OhbTS236WKEomZQbmL8WSo7I4D/73mSNHZosRsT5SMGZb5DbfqUfkz
o9CFgehX/4QT8yFMeA/0ovLKqrvYCaChKhLFEgnzR5XGbEWcC2fbqZHjth6V0+Cz/Ayi+Jgp1UVY
yqrV20PcNEuNGEtdIhrlsgxItc6y8GM09TdUkUgn5HupdV84zDm6qS1S572tMPnnDlKbjm0DdwDj
7ltqJGhRoXTIkrkYFqkmV73AxmIvD8kINNPZ+dQkPoRKvzMpig55fYY7beSvE2x5t083BpxY1ERW
8DvSEynzKYHmNA3db9upvm1ewM7+CbAJmQBCCGs/RwYwNiobZIvELJ80n/e/T9ZdSwEZVue0ulb8
Aqn5UlcgwcacphjUsWFecU5lLcIVVtqJ8inxFQHOxT6zsxK+Q/bSkzFd+5m8DAt5ojh2tzojWCyS
hGgtytBe2krEPrAiGp2pWEGHHM+5pihSrG1gYd8Dzmnmpxo/Hj1H3r1BFNwUpQDktPNpbnzx62fu
wUJ0oFonjUYkZd02dStWvmmB7ZxToHibgVk1bVsi++WcXUHEDCcw1Xl9VhHpRT0aEO0z5mpta+7e
jFGbO89tg0cp5mvxDjlKicWqyr4EqwEqseyBVVehnogYDVo9G9eL2qOlqFYBMxS3/zRDqADtQ2Vr
YGcpofY8seGuJ9fOd6C7Xka6jPw40LUJRtG8vnrISjQTRHR9atxzCopkTewzVlep9RYnSDQ4W5Lh
T7cAbZuXeTFbojZFyK6Zy4heN6iYTKQMV9rXBIuIQnGr2N2XDllWGbKl0CgkUmjl7DvkSx7uU1m8
asL0fFffxgPCgoKvRbAuARGxL0CYNfG3xvSQUZge/qgglu34NlAySLNHb39SmEEB52AWvhN0dXZR
XxognTLIMcBBCmXRKIvr2Md4hZ765GnI4pTgMxJwLduz04I26U6gfNdqBX7O+UhlsMKYAFHF5L0b
GVglBORV7bSTKrY4o1IgVDBULeedid+v23pad/20q2xuHJaJ3UsW19dhRIeKIaQMwi/HoHxSrHfd
6PCslYgrzOiUUD/2nY4XDr/UmUhzTiMFtOQs6w/wlyWrdtBY8ucDoCY9OBYlDQ9WZbS5UXwoJCm+
yfCm6e4ndAkvItB24WbEcxYZI5UQ+VgevSVGDhAPOyaAd5aSmDy2MWEuif5RDSSFmLZXA6tMy/EI
teXFyMefLiqfhil2Ws7ZDMV9AfbzYJe9uhrcFkM9zjWsbEZQvYdJ/Rx82kndjDYq9WUB46alW5iG
rwTVA9th/IoOj29LtIeaN2szpSJjfATZBRFHfYU7sZisVxdlEKbdews8rQyZuMZNhBT36OKpbcfZ
EmTBv9QE+NUfOqBa0NPVEdEFAK0wzZ77CcO78jTDf7UwTjHr3RKogitNXK+UYaQxtOUnzGKkadUK
tgV98WrgEuHMynmI/JgMiq1Nzlvq/ExQy1TxKlPEoi2nFR1Hhe4D72N7N/gAg83Y7pFr4O7QEfA5
+7bblM5t6l4scY/8v9DaUGZG8FVZtprwGwhUIYSD9T4sCIRZUCM1Njqs+4jfWQEPhzvfyX3iemaw
85EfMfaKLxVuYPNDBemALAW0WkMFJylpUYtOFzAtfKaQ1vw+p+piaRC/Ts45Ni4BE2cqJl1CGL+M
7JEm9x1slS8gVy1w22jpapCvRQC7InOpP4gegw57rSJcbcmqL5El7xv/mLsemRx4KAp2jWht5WvO
oZuzjjT22YdFcqryPpTHxAVVTJwr4VzP2vqd5hSvpUpXv6kYH6KQ0Bkef6MtaMM9HYutv0kwlOZS
qTaGeUnYCbBPsDwD3pAD8Yw3y7I8hb8zCFaO+I3IYUBjqnksDY2OhIxknXRHXxwTUgFsnZi7B6EV
JK0TQeEeDOW9Nu7JiMl/q7Vkph1gDQ/NP50hbp4lwPyQClgoX0Fr5Tw+LFzAlZFRS9wTeL1kZha7
c7Xq892YS00eeuUL0+WM5x43Ax8iB+aIFtcctoiPJurKiqKHFV3I6oBDvPypEGrSUU50CcWWRqYB
u5f62SovLhqrg+QYhVud5imDTdHLDd5ujDXfDWzLmrmr22G4NVYxnSiGscVQn5vUWNIysVNW5N8Q
Uvr75wgYgj1XJIhvFOtp8SyAbpGbYFpn+msGsPfQ8GtQqNPbQcwhnXchdigNeaa7kTePkV+zVuR5
MA/2cCBjG5Af1GyqmuxN7NR/8VcIru2GCtgI0dyAktsZ+/A0fUSog87YedwE99QZT8d4Bu2kM6FG
VYEMstom0xYmk7XFRVXRQzOCz0BwMfvl4+HXNrzpitQ48RA5dnvE2JSW9sr5l+3zd0wdYjqi4oMA
EK/78j48zVViIZFb28221d74fdAAITbldNCpIr7wTjuRR8YeFgaHEC+6ld8c0cuKTtby+BEGaQ4f
I5NXCKvTrgFwh28ajxAZX4va9fxymZHzBYDz0z+lZEzgEW+W42dw7c7aT31xfgH4s0h+RCe+HeVW
IDbML0Rl3qx/ZQeMnPlv+IeACULJEU0m4ojpAvml3WU3wTXrYTty15onP0AkmyvtqoE1ZUZxRPLN
SHickMx/sfOe6l1PtZOnX4pyyZyVka3Lbm2aXhxfJkT8xTr8NxBXoX7myV7Xj2lBGbiw1f0MNqNc
XsiTjo9t6bKvIUMsA0fosToPVhMSAuYpDI2//K1efiIabJX1eGEeztptlg/IFcx8TfnOclIDuLUX
+Yoin2xEDtkg2xZgm1fJntN0ZtTuZ2f7uQb9ibp0XXyEyjpKjnlwmgPqk32ce4pyrdVLFyHYx+68
pE1BqgUYrmX3Cz3jTX7OFQoru3QHxVGnJyFNvrujesJcjbazIAvD8ZwvYd4Fh+JZHVGnLEz216gD
tlq9oqCMiR/xrH9h4PGesEABcswyIryaLxX04yXRIJ72MQu/f9j/OH/9Uzsqu3LFDCnFac0QnYFS
8JFcon/+jZ6r+Ue176DFN0g4WarTovAYeEPm4Kse4kXzh3CTTo10VYyC1k7s26cg6B7QY0w2+5Ks
yfrBMYK+RIHS9tO9cWImhHButGdF+UKi3n2ihk5WsLB29Wf1x+1oMr5/ht/dS+ghqrqFj4wsh3/h
NrxVm+a3I6OS1fReuap3/wKrGGjyGfUEQ7rqc9yKnYN8bx2irr7F2/wE5Y7fxl5nu4iyGLtYsKY1
Mm/DLn/0385h2PJfQ6GG+AchIOcK8UQt4vandWl2wQmHAaWrM215HKqzxud2YlHn3sXVeYQz2JJ9
gHZLMJQug63Y8i+ggKnmoSn5uaBxKGZpxDz9Ij6AAL4xWeH/Ph217XRHYOe8F6/1KfsbuLo8EyME
03tnVf2Ab3zkh3ZNi7fFYTycpmfAwi0H1j8s2jUfxZd8BJ5y0k7D03JX8RffqPbivoJ8t4odXIAj
r6p/bTbUFdFhOsgbVUj43d7pp1xr2b1L5q8cCdMjZes5Yu5ZG1sfIak4JA+bu5XGnQeAZ9E4GXtJ
q4aJAufympI75QBd8Y72PyjRmDOQvAKi0me5uTXIvtg71yE6mtPSujDz2ttXf9uxvqr29Wt5yU78
7Qc2Bg0HBzrXC09nDDmjWGDC4RRFj4qq+zLslF30DN8wwc7SU/+TZY6O8ns/HqMLKwRlGZIuvWp+
An9BuMOp/baeCkJQrovPDAfmtnwyUkbGJeqN5uXfwwfu4hCJcbUubvXvzPHeu7jNsJ1c5WwKXCDA
jk5pwHXLRP0U/pYb+9xenKuSwERbsg1rxo1kFRBT7SEF3kz2SoleBVUas6rf4ZlwcHHUMm8n5OQR
otVfdN0SPxo7KRt9dY6wE2ZNBLvY2TM7ZdpqMWYsPQpVMa6C4o4eq8xfs/nBYcSxKMd7m9AmbiFU
kLt+JGurGo9QaaLBWQim/hDssOB32i3tlzXempDQtF4gq/Zcd4vAN3HvFlmm9c8QbdhQBNVGRYHw
8BGvhQZH8T5xHln5B9zQLyW+CbhrYJ4+JyLGCU3uox+AxnG1MQe+7nTl++vZvcYkhkVusjJxJ3Vn
K/zrZ7UKcNuvYNoZ4WWGRvcKYrpZN+1ZzcmUtzxHUUppxfjcfVX7F6E9gPQb2clPvS790HLOCA7D
8NSAYgcy2O8y6xLhEui4NWV9r7qYcmSlMbRmQrYgnHEtO5VRE241dkHsb0gSnvx/AJ49u6pWuLFl
wRaqp3RklFsmV9yyAYs9XSPUioR0xHkqa8D07isl1dDJsN+hPyDhPCnuve7ic1cC224fmniFSpgw
G81zxh/MJlpcHYKuTPFDdBrrPvgBzJLLg602q0wMq4JAk6FGXTzSZYsKP4JWLrs/2jI79Ua6udoz
K6zcu6j1CKqS76ROcOcGVGuouTHmrJlqR0+nQAz24WhbpQGTv9bHdc0gc4664B2wvlXzNcfI7Hsd
lXhzNeItkqlU5UbPXrpb/0ysLYW4VNcRKyy2bq0E1EgOFouI4ORXB5fL2IHtpd20CakpC7+ZyYcH
zxKcngW8fuTaESsvqPWkYocjR1/u/06Eg4RGthr4Q7GLc1aymIqT9VTG+6z5FMD0STEso2lNeoDX
OvThdr6F53WYSAhO0S+05TOo9yVz2+6sGFcBEQKZb52v/J/Zd/EzZhtmez/4UeHdc1ubO7pCX/Oa
L3nEDwQUHqMc0owiQ1PitTf3FYG9z+xsnph4AlF1tFJ29UYlu+eN1TUvXPVP+SCBI7/leLMgGDgv
VKnpl2uteOlHllU0jFdEj5ht+MXjXchjxzT3j1ecbc6LJDX5Qa8CSIXZJLYlEoRmo9YiODVHQnj3
8SPAkUcZd6CWQgZW7Vqv2zJijARgM0j0u2bEBQzRAUWF/SbfsZ9kO+UuGIjj9XkE+sr9CrAk3uZ9
+bb0qMLlWd2aK+OG97BXFlxpYCzwVXrWvjgYexYt2BbWnempRCCdu43/0XvoNCWwqZfgwKoLkWJO
BYmzYdb5sjeYKATyAysoaKH74K14R6+UPEvcPpDC5B8qAoz+2gpAD12Gv2BglERL9ZYdEZk1P+zt
sk+Dzci1feu99DQn3CFZY0TjLMjV89eoxBDodmwTDs65/elBwJ6dteHp6hZVd4PrdxE/yEfh2iAY
rOHa/648jPYYhC7MmlmX1rjRx2V5RVezIyZdvHHGTTzrN6JlwTjF6NA9ixRV7jiSaox9s82PcBKa
J8+D7Rkv1k92mg2SwAKJFF7rT9q/2Ni4pzxfDx+MAgDV3cQnAR53nvsNJ3rUY7rC8zCvc9Dv7Qvm
Kmv91HsRirtFgO4WxP5q+CAKAUmw5x+cYpUelWP8Op4CUtLxjK1bufQflPy3EnTFpT37m+AKTpRG
ctecHZgby+rFOCXc/8/yHKF5XkY31oPJ0dyTNojBEt/ipQfi8EkgDBSiDasqZVuxmV/o/9iGk1K5
81eIb27xVQPY96JecbF3R8yIyiM5/f8hfOp01pQe07vchZcOj+G63Yc/jKJYnxu3dDsyAl82+2mA
ibtssG4wKkmuVJ/twySBCuI4Jc8jFgeQHUDRRYlJwescVsub8IGPM/7rb+k53aLPZUwAWaziNezH
myjMa2sQEcmoJ6Q0NAFHFpVzdqbJSzCHx3gZouDTgmczVMaRYOO172ieSOSjMk6Rf2tKZRPNP1yx
bTTpDyN/o9Nz2EVyVOBVOQFCcgHVEuWe073pMEPHYqdj5e6hcbSUjrJngdoHFPqAkwdRnx3dfnOC
dOOXSCkS2lnoaMUmDblYF/W1ooUCljUvPy1nXTJ6RMcR7gf8lACZ8RTaWspG4NOKyXrhoYOmpyK2
PUY8GMN6gEyHpij7CIttYJ671MaTwAFJW9WQS7Pq7rbj6cYtRpwVZqR7q8wH3lz3QhOZZOuI7sjk
eluNebBJyreiZvRb7utmryo0RwdoUKLZhd1abR7Y70t9aTKfg4ui8DiVK6dS8MfD6N4m0R7LwGAy
yb6rBrgGYksuZIU7Jak2/Tms9lJlULEfLUx6UNKX+gOBNVX3LF3VlgA7ajIN6B2NQyZ3xQxPu0Xo
uhAxwrv3Je2SvSOeHWLnuvT3czZQE6Ao9pBWAxwYGe+wAqDXZUbb5OwKEOfiol6CrEh9L582GOo3
RNECdv3wR8aYgDHnRgojH4MHnQLJJWb1iMTZSGZXy2Sh9mIb77jnZgK8vTCD70C7YeqpWLZmGbkq
B4MC3vUkEweENkxJhvqZxkdF4AnEXiWqG6b9EpzDMDwSFHTklSTWJlK3LlnDTkwcxtaGkrzpXMZB
mkBdKhL9t3NHwkTaVeTAgs5Dw0vmGAy2CcDyFcQxRCLzQJ+IWFl2SKx9l7WOzAT7lUhxiEdpQyP8
qTXLXPmaznoGBHIEzkCrLP5Qo/qO0lYnAbdpf7phKp+1QtpCoATub0oyxdP1i3o3DLwV8eAm10Jv
yFNJjEdQj9Gu7wJnb9sB+AKr8VHLsuwd4/IvHkcDU3tvAoMyAqjkI5W5bQYExVWGidGrzIoPUpR8
T5WExNXFWGFrAiO7Ju7a3YSkdbw0kgVkVNbar8y6+oJGnYhDjQKxU41+owcVEpgIC1eaqIQR2p3z
2rYjhvsClIhWRe1VZgXnXaZ0AfPMltQQTdeNo50NwbCIbNTVkOfdXV8V5CRMRUgIgYvQRti0X77k
WTBbkd7cSB0ntvEc/50+KW9Zps3TrQKSG0NAG+t12oUfSdxnJHEOzVsb1yo942g7G0GU39oeUucS
V2YGOSm1sY0bpAg0tvMVNSm3jG2U6i7KyLwMrYhBXplrkFods6EWhfEZO4e2K5iRmYV+qa0WwRIM
bMa0TKu4Rx2GTLqMbrHvptdUkCNjaUIBnAnvjq1XY2w1NuXbuAuwNEvCnoaIyAIZa/mLmvVMDgYG
ckGHh7ad0ZF60o670g2hOJnjA5a2jLjUegAVWVa8djKyacg0eqkxYbRBIkZ1CFuh8kt1efGhpwmE
ZDNp8MkLo0ctmI/3QitR+KtQpRlU5/mPEvBIIi6QIf8BdaYuSVNpKq8wXPsZyTG9BkOL62YsgYXr
cUJNUqou1fVoxy+tldJmlYIEGCAeavVVm8psijTsbUPwgFuoVAla6VI0pIL+hH/gPEnajHO3qgYc
jn63A4Xi4FRnDfXWBJXC4DEFlqc7HWbfCZ8j2fTWacyb6DEFBIWmMvn11eFnrFieBkYrXggMYzpf
F/FKFN1dhL1+mHynU/BTllW2IkhpQFsec1rkiTVT/MjP/cwN1muTRq5zHbeAGaTC30p5GBfqdtS1
qtlHZFYcIUtyWsVxkxD+1iYjAwS9SNeO43CVGoLhX9iwp4JrqF8Vs/RveVEy76umaryHPMnrRm3J
k21xIvsTYCT2tQAHB1aL0Mrf+e7YyKhQz3epAuSE6bHYkG7rrxonj69h6fpkx6bgn/IxIIGxf1YG
GxX4geGitttuP4qM1qbRCGYY+/FQArWR5OO9qlFbfyc+cQK8CDW4lTnd0mzUcz820aUOwDrYBTxg
E6rWdjII/mFNWn8V5IptLEdHgwVzhYwlUkCPChDtjSEryju9dli9WeaAuqXR8qfmB+PS0Sxmb9hS
SHKuyllV7abpllQqLkmrR7zcKSQIqhwXV0v6wdlW0+E0xLa2zwhLwGKKFc+ImsFT/KpBlclLJ0xn
2JcWAYKN5fQHUSvdmSzG9tVpRIF6JdLtg+sOHer7EWchNCz0L1Ssvk4aH/M7E1wNICkiAkHXCb/U
GQka/seogU5SpcYYwqaz1uzEIZrOmn+GMK0nWgWoCrzeN40wyKU+AIUgTIvB2uCSxBmNAjEliS31
rmE5vyK0Mb27bSRfYMg1Lldkx2NUIyMpi4KyoYtnw04Z6rueOHu0e2Sd23pT3NuyCM7qhILGZz+8
kuzR7twDmtd35AOouUIMTddru16PUF8BpTX2qRUNmyDpjVNeSuNbGjoiTtfGXT1MwTrPxuEZ1yPP
dhH6NtPrukeMJxyqz8Ke7r2Y6pPVjXBlxxylVGImNFedtnXaxnEQa6AGMasmO1dpAeF+DKA4lOls
NxsyjKuaUqenbJDMmfBUApUBHRlvswrB3jRAeYwMg2yNUoUhFhnBZ1aMDFOl/hHK1F8nJL6tR3VE
y+L3mHjTMKqwCiOf74UBL6OHGtHWDTS+QA/2HKCME/MR5tKiaoMEb/QUQ4NSekpFF5SFr8+Zk0kp
UBqG7rUIlZLmJcqGe2UG6NcGg/OzTckEHRLy7rgqKAdrBrf96DsI7cIiAgpPtAfAxZKhXZUqF1H2
Fpv7Frhj0iJGQEcyyiD9q9uoSDagtoZtaGWQPwoC/8yyCG+KaqHstYgYtA1f0vC0EGC4SAIAWKDA
3yEbzXAay2Em1MalXOt9mJykFbpoa1IWvtItLSDTjCv1ukgvVDLsMBvSp3vdZCtiJRDRgt5kHZkM
OmsdqqbuOmpqahM10DSeGzbtpklVvIMZfICsJw90SQgA3AF7ZGO5AONEr6ckwG/6MKZhhv2LRjpR
ENhEtYVQ0NcrbxAYcLsa3BcChwI8ATOZGLXV0a8DXvEhCLwh6UuvquHzkjahcFaNiP50ySLVTXgr
gxSj0VBOONARskQM3DInPDlwndfZIAit16V5NGK1PkYom3aaXVbHZiK9GYT3oH6nhX+HwpU8hG8b
P4aI2w/SAcKdqhDoEJpU4QGFgedrKJAqteO1Fg6rQ9XOIjDQxgRop21clGtRYuOWHwJj1xuBeB8m
NX7Uul291XFuYoEJh+qg1W74pvvBvwFF1Fyk4VRMU/SelcsiLYiGz9YwR8WzxUDPbrFKGYmASvHu
WwzMguAZd1G+CeI48jSiiTax7TArjmsYXbrauw9yvNx9Leovx2zdI1G0wdbow/5oWBGOrM5lbcJs
xAr8R1RNDgMYxyWuthUOtjaZoTLoB01fabKeNY+uy6ddtGN/FGXc/+oN7+uy0lIyjyTKkD/kVvHa
Le2vODSrVTcMQNTU3qSv5og5i2hyi60PFQlPYEJ4aduz/1EBJ8Uh3q6WVsNYofviyqMKYVWo41bs
ujI7+tMcZ1YW6rUooNCx5otST3fJLJ0CWLypk7L6zCQxJUu/1nQvDll/6k3o7Bi22QaJgBoyzsBM
+10jTew0JeLyIs66i0SNtLBKYkV5xIcb2GH9Vult59lBHu/tfmCoEQ80JXU4PcqyzHg5snjAxjWM
K1kh8eyKltBgN4kIU4n9tWqY7tqCOw7+T1eOvguWJI/9cNuYtnONc1ZjcLCKjQQvveG7n3cJSful
WbIDkxGY2yliZKI75sA+J1cOkwG9whoLPvjRsn5ILivejLSAlJVL458RV+JMnlvmod9JvxrJbCg1
gv7EVa17WgPaykmTflUOdbZ3hyb1pmZoX610RH4cynZpAkRF8STdk2pryT4zmuSglaxX7W5ggEOS
fUMZLgHUBzq8Yoya79aAY88ny3DJ49G/TNrwXZkDdie1057QW+O9JUxtb9Zzw2PwdwGMs5+KyWSw
0h1Eo5OlB8Swu806qInnqnSQM7UCKEMkRrUaTN0iqKiamwKdyHIUjsu4UDSAYoN/4QhBjhKjVsb4
ii4iJrJTxonyUKVwUbE16XufkEmZaI5ykHqS3ybYgEsiT14C5DGHVg1D3NJJsE1GWzmo5P1umlGn
ua5Sy3jv3DD8IAdYvqbI1TzFcexnGI1kyweuv+WVhFArSr6qXqLHbWU2bt1y9P+gO2oXq57X3W7e
gRSqkr2DQBakfm8zay/p+xkQvOa1SdCkLgaWD3pn8CRXUnK1sNMf85hLPSx74+kGsXXJJ5PXPGRL
TvgrPTDmRuXiFiD+UzeDBjhlDuJVdGGqMtFGWnBfAaM0bHzUIExZOda1cs/NuGZ2kCf2unGZCaKo
GQ6y00cguOYMoRQSVQXOZdes2kNYoVCNzcjfW0rzNoZjeRqCSDIAsCcb6nbY7/IUmFoYArJUNWPY
QHXXiTxNKaXGIf8pdHgMzLRrmW/roLsSNzd4fR0BTe8q6dyIvxshUuS/fV4r68GenN8kTwNPBTJ6
qMNB2zM9ebF8Jb0rnSm3fVrQEGvc6reodbPnECctM1MXdVVJ61oxz23/6rANke7aVIFaU0QftR1D
YaAl/uZsAUOi+vnZpx9759GZVjZfKXYHY0BjZswGGiPr9ySWlsc4iSDE0K58iLSwD7KIWOpT4o/I
e0uARu6IY7Xs5wWJo81Dvo4Kig2IZV0rs4pfQ5qvjmdxY7ZRiAda81/9GIeEYvgGQc16eZk0Rd/J
LgvORumyuOIGAmekwvaQwXTwJ43JFgmvADvi7N0x1MlkE6rKe9gW8sNyaFgsMRXeUOGB64wZrTIK
jYmbQViUZRGX1FestXuqo7BUWJRFGoJIX2fmVjXGBgQbFiXH0ra1UZAwp6nhX+BHxMpFDUAgUbf/
+NoFbRf8qqoWLALtLmUKUyV4313G0RXZJ8vQMYnatYwASVpefRiNkmxjdTJIbA+4Mktz+lG0fHxt
KpaluSjBmZvFdMstCP44rtveRKqqgpSRU89i1CrAd2l+M76kmW7vy87Vr0Q0nPXSlP+cJPNPDvRc
puSjipqX0kWMHSIAmSAR31AfpBvGXOTPRhqWeVTk6Z1nrEEqP/3JFNkXSF8sqxPBMfoUYpdASHss
Ine8W07GMlLNQyKSwHb0nW+f/D4yPjI55Id40MKTrfbaNi5KBJtxNscUUB2YK2ck5ncQjA3tzq4P
qug4BFr0n6LgL6zNsf50ZBWDbZ3FxKbv41UWIH05kRkgjNBAmP0rjq3/9EMXvHJiWu9ua7qXrg3A
+czi7bzpqzcKLdNrqh4vn2ubLolVRvEQjhGdVYFcqwsDmKV5WG+Gugs3VaJOW1eY2Gqg9JbFSulL
YExOnBYfztCUCJFy8c15zuilKvVdleASqVJsFmAmGDC3GhcuSmBs4Abu3XAyfnNawuWYEisZy8Ha
1aOPXy+vf5KgcFadrAATBu3wVAySbJOYOp/jF25aA0rILx2eandiB2ohU2paVtB6OVJj2+kBcLVL
PEpoPhRX7w6+U9dYXeBjEA5HJCrfMlQcixmbqinimLpBhvU1lbA6Zl4oeO+W9Zcgr69s3Z84McWB
YYS9I+EBi6vjkqHRXHo3fMnM/k9E9a86aTwahPqVdTLA1UNBMxXoQ+cgcisJvKxVl4XdbWTN/Win
5I4CvF6ofYB7TGyo1pcp9Cspkvdsslndq0QLwqMkeRexB2fTxlGnV3IfKCRqebTqEVhO2d1ypfsu
XDQvhbWxAzyGUyhuRdrBnxuoLSijqnU/xKSlDU2ytljXaEzYjMY/W1FwbJLk1SQeYClaFERj7l/a
KP/xdeStPIidOb3oJCNZGoeZ4sCmUfcp1GK+QnlUwvEIZAFenbEliW7tY+Uwa6SfpkIl6Owcy7hO
Ma5MXd9odrXDwfDqB9GudRmTldp7Z+FAndydcpaIFgMFFoZoEFRqBD8gm9AdL1K0UzJ1XD3DsbcR
fTYsH8a0dugMivtotjRCLLtC2Ih+f/XL7F5RGwcjSziWbQZr5ZJ3VHTi1rbGNlerg5LiG7Rrhuwu
jE8EFKQLRRrmIeAnhFKdLcnxLkL9oJbTIzFM1IX/cXQe27HqWhT9IsYgCJC6lYOrnGOHYfv4kkGI
zNe/Wa9zO/ckV4G0w1pzZeso8H/QKe5pbNZq6Z7rW5sm2V+FGEuSedcj/xVY2Zjd7NAx9N9hItdQ
gY8MwahgbwqRaLzv8A94RXdfJv2JRvDZ8cxf4McPORIDu8BMPhVP7hLH+EwjjKICU676GpMWn0GG
26gDj+rY98ttlab+vOQGyWuOfUGwkvuQdd6eYE/cywxady7wqjjp9xZ6Jg3JGIGvyxR8gEbqDcEp
mNZZIF6JZErsB4CSLeYNK+guNto8FSzH0GO7SWrH8MLIArqG4A1Qmwn1xPLh+O+t/RNU5FYhVjzB
q7HKu05uYV5Azzz0Eh/0cgjoK4Zwi42EdRdBqRhHHKYN5fQ3mX8Gulr4WFSvoCMtdZZEOJCCncRw
R4X8MuiKBIqmrvE+E9bGdqVgoiyrogMfSfqqnS971TW70v5KJcmqn27GLDp4XEoYYxvbPnTxlrCr
VVB8U0CjF7vXzovLoiBjFl1sMVe59lNNpAe1K1GJ+rcGcJr+Nvo7WLggpvtMY7W4ybq1g3wDUvBP
7rLDGjT74+yw2OWnC2OUIn7bmwgBuNhnCPBiXL4MwKlJSPBb+yPTAcXqair/s9Juy87UjiFboiNn
VHNSfn/nRIgFWSDXn0l8gMoW8wAW41MNIoXqx3nnoF+lJDnrSVM8sxAAWTf5pAw1P64zXgzu+SlG
XzgyklzCfYC+m4FX5iI6G2/etqY/pCU18G3XgdpVxNdkAgD3AwZ8jyFn4wBjHCL0Gbf7rLjxqb8l
Co7IYjktxH2W/IYjLiM0EPL+Brm4hQJ0440gDxWfaiuuvr3FPVUAQWL2uLKO9m6Ze3u7b9iFqx0l
Ca9yfOBUKjmIGGW2pvpbGnGdU8A/OIsuMV+nH/THFAZxIMfvFOpClLmbyGLNieAu7FMWrSkZtLzD
YYT5gOC3hEFGzjXE4JoWuueai4DFCXIeVMToAKkM9thpxs/j+qdSVcfQHa+KEn5cvE1powUPe2r8
cv7wMGZNUjKzdi9kYH4ujntRqTwrG29suwzHXo27LmFwMPO73firVA7/htz/pDN+WG6wP25SpErM
vXuk+2sKdG8rdSDOsQZfFozyraM1OGV+B3yH8hlbuPhMWiBFeSFoSBYOSqexMIay2wAYu2hsl0W0
nAm5vk2N6baTddThmZUVgOs0uLih5KoM3Bfh3HSiwYC0ivtx8L1wZc2RQXLmn4OuZY3tm+tYkDkZ
D3I1DNRcpSgPnQzZNzcGWSWxBrcQIo69CZxaWgADkc0Cxzf4nu3sIGlYKg8rdOI/WlO81zNJbzGz
o5QsLVxDrw2mQjlyvCahz4g2UdA76Z6iQRJ9VjWw0rvHqIb+ZrqPYQSKO+XzWxV6F093p4gISppP
SPxe1LXcHv6Wk+m3drJ7FcuHbk6eetWeB5/IKeYihxZkcNqxjbM978HNrGOm8m1Cs07FcPCt5sqs
4c4LEVelxHoT1RrWDSJPjRVTR/FPBF11hPlje9lnIcqXePDeMiI2VlPV7QNbH7wO41I0HQKR3hHx
t2G+tgnIILFF9TlSXvCc1g8CXOGM9UDnOIuCqjgQgX0MB5C31FHrEe1mEw6b3Jsvw4DOHKtQx7PD
faKQnuYSOCCXkhqince9W7D7zG66FjdEnUR4KWMTwraLlynG51zr54QgTWqA4Mg24CB5rFbWsPzI
pebT8l5qlwl5REK8HXsV01ifOWK0cSfSUmh7eaO9Uv9DtYPU2ot3bGF2xK6+LL0+0Zg/LlrC4kOe
LCagw/gzM6DCges/T3Zwl/t4RBzyRbW6Ele994bsOGTwsEx91/pICnSyL0vQclQY9FfHoKyObU7Y
TgV5pl1ucdA3dkAbsfIyr4liJDujq2kWBsja/RrS8ELlt2N49s1cel147i8V1CFo59eoiA9Ksexk
ArRti+LH4/jyvWajIudkEhQKESuZFpA7dX0NatczN/Ru3/1JlT/7APmmyEYAvjxql18ouebJXT3F
Xr0dCXg65QIIp2KSyK2m712JWjRhtCKr+jedCZK0BvPsoGajEUo2w+zd+Jz1oS+SD8vH85LZ6uT6
yP1Iep8Iy1q1klK7sLdUhFtqlbNljcciJl664knJSXyj4/92LaKU2mU+kjlJzeO4KE+bR2J0KIhs
lAPQtFmwMR2Mf4oRixWONO6yst7UcfmvyJYrHeprGfZPuo1wYlvwykY8EWGK8jlhQFFostGIjzsk
ubPS7YOasb7GIxQhTzwuFPTar+E2cJB57ofvzP8tVfVQ5Gh9ycc41Fk1AaA0P+5w2y/N3om45ZNs
zaufReKiDQwQwR5wnfhMREzPIDWOEr0fOUn4QOZtbvMdeQyTsPgxSGj7jD7SnF01XbpUbGoPgUk4
u4dmTqlKpPwjy6sg/orDn1UZIg+8GW1qM3Fx7v3OHrbj4l/zJKOzZZM+3Vpf3/5UCmKUiqExpz7X
W+je1PxeCOWxPjthwSZQj49TydDcTq1T39QoPxzwRjESUwlfu83YABvsA5mAcx+V1l4tHMhN7W5d
OEAkFl1SBhScPm38RC/j/IxLz5XZ8uNWOSvVEIIKZKM8TgcmX/q+GIKXLLT3mFNZPAzjNxO++8lR
uMViK9nQ+nB3p7pbV3b2jsF37aQwrGJ/O8dq64f6J+D1C2J3R2DvR4bIS9jjk8QFtE68qdhpRkAA
UMfuEiic+BnWab/jT8tCBi/YNdjWS17VZTpLGyGpaG5f5+xfRutmch4xcSVAHcZsejeZbW3KIH2Y
CpBVeXKh/fgVZfrhiDlfDzXK4IZKPxdE0/B/Bi/7Ld3qv6k1ihHw8NvJ9sHzcSQIvvqmFpK0B01B
e8N0u+P9EJH2O+MHJ7wUABN6Wopr6AeLeWZycJnb0VqVISOgGwy0mkd8Msvy6Hs2kv/uu9dBd2Cm
5fAbhvuiQP2Rzx579vkQjSDXBJOuiKRJ+pzrNHGLCyf9rOAuWhbqDdFceGDv49x5q/MGhrZrXZ14
ceh0lguJi9WP1SFbI7vhyM5oA8htVyPQNEYiPQmW8+Biz2x9tYDCG/b5ZJ861zk7mBNtkME03S+e
Bb4q4gh3DcrwtJYDXuDyp7TiHz4wdKloOo1a7iyrOEQ4StsA7ySlzOzne9uKUTmb+Y+J1Nbzl51I
pcMtfRvFThnTHktgGBL5I6XvqcH8UizBPyJt79uaQX4CCCpIqISK8GbrnvEO1BJ8Ar0zgBGQJHnS
uxtrYsVonOxbO7TElmPLe7UwmsjhjLNj+44GDdKtFc+Zn5xDSHVrQ4WTT+M+JACBGTKUVXJPqe7a
Nz9E4LmI4bUibMa0N9J/4+PK8LA0ME4lphTn+yDD3ZLaw4W3PtzEEl1a1ibbzODVMLBWgSsWzphu
/QDpcbu05lxX7VGwMWz6CBRObp1LF4Cmr8q/IgoeLKa3+05EnxkyH2LAH6Kle7VuR1E9d+8EZh8l
cg6euHsWDBwFKn3Dugm2w1bpI+ESv1jcIC9hcG8HZPJld0dIJnQRkhPrhXCdUj1OiTpFZvwQXfVj
bq72jt610u0ZGcDDAlsVjtt0ZxfeKaVU9TV7b1djArKvUV78sJE5tx3zHcPcAgJhkgL5ayOzSZEy
5zVOTjPfc5jdHPkOTGNRPMYc4KsA65kTx3e2upkKG+Q+2n01Sj6riSwzIgNcNHpLh7xSWxqTQ4e8
tD6otjubxn7PRv+3aNOjFUGPnLP3ooT9Iy0O6NL9tTFQaQyXnfSvFim6rIUP3TieomI6hH3whYd8
a2rrSwdtfR90YY5Wp4s/WgdgswPXdZWFt7Uy1KmJwIu835adA1mRkM3MRVcN50MFjNSbSuyYPqF0
7Hr8jJjakkH9BIP5ZykxE4bHvz1oQLPTkrKqQiAHM0CsLd8D+8j4vZeoieUiti377LBoXrTyXyl9
4Ml0I32+mSADFajryCxYeSQVClWdZdmf2RY5q4TgUlgBT7UJrjJY7guDjHEs498SfaGZbFhxADnx
X2nKAkQQtD14g9i6nhX2WaeMX310grbEe5i5H1JQwxfJzV7jMLlSKLVH5l+Zb22ajIAikgXSwGOT
ZJ6yHtI94X5lxwmeYZbEqex8x/g0iyxG/SrXXk8KjZHX2i+/CU76qp1wz6jxV4wh8Eb5VWXOdV76
7UIRk2qUWTK5Sh+EqdGPntW8evFbLl1wphiYpPOT9jDeZ263vn7uSIYL7TkkdGs62G13stV41ij6
atCFETnnxBkf67J5DIqbgwxjpsCAvUxMEYbmKbXmR4XUxxBsgK5kSxbLOgMyM6NQGlS7cenlDA9O
4qU72tI90zZe1OTq2vqzK/w7Qkj3C+7NWAti5qyzaed3xqsf4YRnLKenpRFEl2ERNDYmF68WWFcK
ODRpeLWJR4wIqWnp/HVs1suEOdFqHjMzechFrWNu8u85jX5bjzVwmgKfCNQq67u3BYB2WdWHYaAI
dgZa4kpjEWrGs+U5F/o+vCGDesTLPK5H7Lml0ax8fUFsoP2c35Iw6viun9xLMdonkaLOtSGUJfFx
pEpnrfESDTjNK4Qh6xQrw9C2Dw5nRukmrzMeqMmmLFG3bXtgc14GmFBsJyQYxODHcUACtTc7nWab
dWRNtEUrxM/H0z05c7Mj5TvdK6j6VZFDu8by4+n8LWOGY/tUhBMPCoIjHI8jWdpVFyZ8DFnyxFom
Oxad1+69Tl5sHxpWExTNR8a/3sMQNZJZdg56eH6zjbVCL/FxyfhnJg26ex97jB44kfKpEmi7afyV
4/9xQ6SnQgDwr9L5nHrdsdfIg4npLBhSWLfP3Hqm3yNjIraHUxeKlXH13eI1mDPRIEHx9WNSKFS9
NcKmp0mY+/xfXCRE9Rx2OLMLR59Dhzqyy/Jvi6AcMQ34wUIoP6EHGLelb/CJVc+5p0xfPQ8t/Zp4
QqPHCKxHaNXPFNxMB48izT499BFpmoPawIQRwZjBEktDrimnlna+zJbZE+2DEoIrRXGvTWP31ffj
KykoB4KhyV4fjwEDiXH2ouc0LA7FMv9NzYgPUTJnyTrF2KdGDNp1CNxvCnt7fp2kaxgpB++OTABo
DPEdypyrX03etQnZ2GeYl1mOO8CUZtAnS2whCc5eM4Mws2zcU9FgZZIOjs45/Opr/+qFwyGd67sC
e4qU+R2XLqT7DChLCs0lTpZ/SabKNVFf/nWcgOnxDpwK06fbosLHVynrEE/wBzu/uHNt8DpuVVwX
RFUAHvaxzZ6XoeKqFgy9mPi1QfElOrKYW+mcpsJ/4p6/D1j/7yuUAjvLKOuUyYKwYQVtsXPKN5Z9
+piIgDDuxWUHj/cdwdMlI7yHWMp9ny+fCRogDmJsDq5x243ysI0Vk5p2vmWtlR0AcOoM6PvgSZt5
U5HNIjwF2aZ1tl6D010zP00m/1p24l05/avCvhuzOtilCCxbNI5xEJ0p9igKB0otY8QhCRFQh30C
edtByw5zFZv5jMuANtoYsm77kr6wJi1M22epquYL+cvG8fFekfK8djtdPLAuCfYQPY4RNuIQL9Cs
mkdujC/qtc/JiakB1HPFr5ZWWB4bJcmNd1hHO4RkcrazEvX5j8eiG+9RSuqTFz8WdYzo0dJyl+hC
40pGzTYQHs7W067X7Auo0+anNu/Gc5MGzc645j33cHjlVoInB/E7GdR/DT0G4CDShYhWJ1y3Iulp
pHGOGtLJm7RmmgSKYzchUQaZjO2o2KGw3dotaoAenHMYPjcNNWc+1P4hadWbCfCqJQrdCPSEozfb
22bI/vKWHUsbjyCEy0dRsEWg9MEwgbNVu88ZEjF6hGajG2gywhs4DDXe4WDmBS7bjE8aAeljPEb8
0cRPLqF5lDmBOFl+XLzhVdrYwprC/TYdWoq82iE9xG0rrNcwD99rAG99SXKGrLtX19dHiCPzRpjx
5OrWZvZWFlvjdtUm8PQlVP1D3bOtmW6p93lOKW6M/zLl44v0Y/KbiiCBMOrcyYBZVujaECLDQG/K
RX6VC+feXHN4D618Tu3gubKyvcW2IY2ZddCe0ruN86EKJWrtEd3u1EcfHGjbhDk7rgzSiQ0/KaKV
7rGwnftkHK4Bsy9Cpby7vrc74pbK6UwLpEDXtCHZutV3Jd2jcRnbCy4FfhrvWins6BUREsp4W/5W
c2QR7V5QPX37avqIXRcGdrTsiX8PtyE74o2TUCkvw12A+4eEbJshkh5RhHIMHRdrsCg7NYx53n1n
MWq3BMt/S/pRz+qhABiTBhMLlYUJviQkFq0LQxHftw9jxvGRTP3JZ2xgGpacFbbrupQfesEencXZ
p0MJaiep5IofXugSD34BXHtugc4pf9nmN/dXkozxfem3+T60bFBuC1zHMpEeYAxxXqA7S9jolAj2
PWXXfuG4BVxOaiFTGDZsaK0pSLI93AjOOjJA6jzYqioAKVGX5boWiGyzEg8LU0pK9RjxbOK8F5Z4
cdr+1fx/0O7Eb9OcnmUkXlsnU3s7Nccsh0IZ3S01VE9GB7HK5g2tdfufBLwuKv08FFgTlfCYorXX
xpNQiNCXrwrFwapC6y8MB4zDZPtERjPOZqffZojTYiSMlzgNqBkipjxT5UTAuUXHuswNEC7zG1TP
+tMT7l/HF7Fyo+hL1wD9FIbCNLj2fQ64G/uh8bN3q3Y6pBIA2cobR5GIv30eLN+E275kU8jDwYWV
KL71qf4MK2wtfoJL2dzu01GEHKmEDCQJMy3BgsBf4lNyyxOPSsR2GOrm4dlv4kNiqkOrki/dsZRh
zfswJhNifWdkYWgJ2NnunZbxe8kubl9a6NybvGbkGDavg6wkSQyps+3m8dDcTroQaWk1wjZEYLfW
vkLj6+7s0IJdhSQ9Fu3eTcKbhaJ3yYlLmApUZjnMfLFZngOYmaHcte3z0I2XFIuKX5fPXmXxPZev
XTvfV2FI+F+FhTHN2NFDM18VpHNDLXROnZgJjYcOFUFimfyPrPDvqxsHSGLIMND/6mZ44Ew/awEH
xCMcKpYjGl9ceeHsHfJaxo+zI8ADi5eclEW+aziJ/nKSJPrk9FaxxPToJNV56Mtw15hitzj8SfbD
TCakVf5Y1gwInB20i1p7UxdxuhKuIiBDTk85QsZ+rrez1xIeFoFLzQckgqaP0jX547+ZbN6Qkf3w
qaPJyg95BrYA2HWu4tesDzuWMQjr0A+XUfneEifSjcT86fB1ZmWEu0eIw61X6PNpn5nsaE1twWHk
XfvcfnRrfsSqdykyOP4YwCITZraYo5IFthDMOt+4wGGeKuZnm6ELnpz2/zhvEgxnKA21hndK8UB5
cPBJJK5iiifGSA/SmekSaeSkU5wS8N+Bv+CIc/cR4pkk9t8Zenygn8uBc1kb8o9JuFFetUbqjYBs
xCyPy8wHJoQQaxcIujIpsk008YuXNvlZSgMylC1VDOyiHcdt69nrULGNMZAbnNDslB7/quJfC4JB
uOFOD+bYWEBNu/ihYzgvpNnInjd4gVUh1APVNWZUW1Co8bh2qIXIrbDPPeujdO6OkYc/b0yHjzAv
rv2MSrGi7mC+Ee+bePmviYedQJg+uDFhjwSKZk38PTgJ3u+mKraZRZpDMzAy0T1jyKbQnGcsKkOE
x1yz0BT/VYZ3tqnwbosW3qRxYOkPuHzrvt1WMiRIDDdoDz8jGtSlRiZuObcxVOKc3JAKMzcX4TKA
82xIxlIw43IaBy6N356mNLourvUqNK/zLDfVxOS2BEoQTuQ3TyzXw69mOKcxmbB9UWocjwKMx8mD
PTBWj106b1BDmRGvdH+hB8cMRnULoHUYvp150v90Ustf1DqCjNDR2o1o+5iymP6vQBz3hOSVxjaO
8pgEOL+GPovTBFRbIYfnApnNNh8j662t6vmnkBk2X7u02rsysuyvDM3A2Z+W6Thxql3dIe1eJ3cC
c7y0zdrSJWSRwXOxgTo27itRD2Q4d069ddIITrSPKVzZUXSEl8SdkWDPrX32Q7IAoTGkQ/+wYMbZ
Zgadea+q/2xf5FuWmTMm3y75rWofp1mNwrDtSzjNnUNQS9K/tyUYXGvaphJPSZYQZVmRj70WlgIO
NxisVHNdPwwttULcG3RTcN9cC9LJyKiZ4X88qfd0yj465HN3mTTYsq2Z5hTHDFtNSBrs+tIDH0jA
4plPu0Upzj2WIEnu23g+98tiQ8HIyLWtcSwVt1DnKoUfUpfUTa4PEy8mCpszRkM3zHSH/qNhpCb5
jatSEQkYGN/jIRwbIhYJ5ul7n0kmS30aN+cmHUiKdMvn8+f7cnmwR8dL7gLv9mf3lqKjhv8X5grK
fm3F8D9tK83ndTcu8zUWXKUIqqH7UAhJCHuMEILsxry0LfpFBHAk4Xa9jWTB/rQ4pcuIOnG2GNc2
txVKF1KZGKYgumcg7shdSwL2Pq8Y+YtssT/1RB3BzKO+zqXzlLZet8278D4d9ZeLNL4YvKPqwusA
tHPoGc3ndfiLhwefj2DqpZfkiIDyJSoJWIgxSUze+FCXQ72jO4H6Yci0SzFl97LE6y4+fSQDs60d
1s/lA13E7yzZpfgGWr6nybf28/ia+tMxSiFw9u5zsUTPi8i+VNZTBHeHJC6eU4l4j6jzfOd0w8EM
CRd0teWWSfc2CtPEdnf0R3cap5yR+q2SEEVCeXFzAlgGto3zWN8vCDzR1X6UnvtgO9VfgAAKy1Hz
KLqGPqvhvJfPzcLoPXPctygXSKvcq6mADuUuRcKYsh9o+0d2cct7rdqjl0o0Om702qJ1I6oKIjUI
j1S1IONnb95WFGibSKhHy7KifajD59Fhp0pf95bH03Zo3fdxIBImbZ8ryqhV7+F+tgtO/CwmSS5F
MnvnM0PiYmKPv6Q4dFItXXQJg17lESqSsXriHllFrGsccp6NXyM+cVnturc3rI4yhrBYdqqBEnT0
tyGpX0aXfNHizsp7RY1rrVHA/oul/cNRIm/bXHeXEHaa9DBs3eHR8gwwHTtlM+bY/XPu97ChkuzV
AkAyIXa32f/Rp2bYUUP0dhgJNsXCk+mkDvpb0pfKvp/e8jxk8t4KIPOOewrjOtzzmRxyNfxHfnFz
14Td00iwI2PHdoPGC6aC2UHnPGhBUAE2tE0GZVJUFrOhDBiYxSOl0o6pynBMXbkptPi0x+SKHpVy
owqOXV4MV5SnazyEiqUxIZq3Dq6y0drFir+wGMSm9RiHxll4xXWHuNyqkr1dZ39zzEmQdCPgrh73
a+fFa7lA0ChwIYQzJVGNHmwM7C/Rm/96Qa3NiWfOgxP9N/viQcZMQHBEYslcbhZ8r/Q2vq0h9AK5
WAbxkQb8qV518eWAUz6uV2k3bSzlAABxnQ/loCQJXLTMpLSUIX8dAa6dw+FfxK+939GkjMekAJCt
kkt0U5SCYN1GBWDvJg8euyzdeVO9ZRr/OeoJllCDM3oMGtqKVo8niv/tgJB8KbA52AK/Xc2MzLKt
4NDElc0sprOfnchCxVRX/b3b8tYX9s0S4bTXjIOrYTcwlss64TElPWVFFbW1jbt2SZnx6+7Z90Fg
SMRfgqegZ47CEmbt2PmdQWKlnfjHz+a7KtJszpxdlnrQQD8l3I3OOzRR/1fLJlt7bA5qhrbc3A8F
BlTeL6CB6idH2NLZD+4CLZ1UraXKLgLVqRRfNSVVFoOeUhLkin+LuQTCAhicFSWBuB8zlkBE4MdK
4JeH9TfL5h5N2JayaNt10BKiYJUFzq4L/+ssgg/dX6PFi0BDlAXf7GBuh24cwAQQp0oHO6iI13rE
hgxtxMKt4bgTRFNEMWwB+4gkDwLSMEZwG0DlnqDKg6GaK6DX/nTXleCwBGAHniJdcxz0xFF53V1s
Ejb6zSZNmNJi8EygDDAUUwR7esq5axAxReN3SFofFcfKpRBOAnCz/LJ6iL7DueIWxbPuY3ruUPQp
BLJuYzZGDNtZOyQMiJ/RotxX3KG2tx1q89ACKeBp3ZV4OfKmWw1ZufZdAwr4iZ+ZXfCmxnKO6Kvt
/7lgtrA/3mTkuwZuFjafVSjtXVJtULnDiQJUSZeA6h39kX0KcgKShuDYBvtUvrALYx8278LKZ4Az
bQsI4N1r6LPB0K+Nj9bfRUyybDC0USxf7Eq/JvM6NTymLqFFwGRYrStGAu6pTLAfxPeIeQs01i5o
DYQfPt8BqLNtiJJZLy/N+KWJ8RL41+cFlTp/HercnVdYJJ1a75Ffv8fwi+IbgYZTK26DNQDEXUQd
wLpzTwg3OnuMmgAsusLZSfWJVe5wy+YOaus70Hewhy0uj5kdWCyCq0ARlsMJWfB5FsKF7wvPkMVD
jSCUJCiYbf7aK7v70CJLqXkVZA+yU6pJlY0XPtElv1adDYcz+OZ23pfh1Z+Pszw78OU8lK1BD3er
JGXxEGJvVqQHZ+O1KfNjZhZ2GgxhkmPnfTkL+JSlPGZLf25nm9EJuqqPiMWLTwpTeLJ6Ru8bhW4j
n18K3k5oIQEWBlefOnig8sUsVwnnIyS4u4DgihwlaK6NsdcNu1AxfqrsTVc91886068ORo+QnTL5
leF+AbaR2z8ztCgevxumCNxATD6QanAwPHHK2MNtc0kg2WD27c3USsKX8+aIChb0OQaQKerHGj4T
aoeu+leQ3ccXVtye4Qh4GeTp/wbnKaHixCVKFcf0pj2a/iVKaHNAZBnrJu4Fe87p1zfQJf8Qcq3Q
a62WcmSJfYNVVHsJ39wA4XIhGWHZw8Mfr6vJocbr74PQflTav0xDfx6m/pykfwvNQ5stmymFjcVl
hNuNTNz4IUW4Z+FvwFe8H4qnKSCzMGOZ71/jmKeIxg4NA884EjvCS3PZM3LF1wwKzrcfU8jCvMqF
+MsALcziTsBmtl2z1egoFG2fO4d73F+wz+Yn1atja3G5t0+xTsnVgraasvIELFwSBG0V1lc1qYMu
n6nXL6YDqcOsuoNUkQzsUd+K7J+OHZT8viBAOKM489TbLMF5IQnadwE3FfBnpKfdkRXVaYnHj1GX
f2UrtniiwcnGlzACizm9zCmhZZieLDRsSEkuy/h/TmIaaSbxMGEYRcYziLDgj2JkNem/OnVWXssc
yhnXc5L8mNbbWUn+F4/1nfBAR/OR0Aat0Ntd7ABoO3KXZRofpozph9+s0dMzAPkbvPGuSd9N+2ct
4pyjlJjQ7a5in4BT+zChqyuT+Dx7chsY9o7pv8ZCjzbin/XKayyJhEkpVFT7I7vkPILPHRjFeH32
b8nmnSAmWZZfTtfBHss3QXdUxXCwYEj49k3MDCPKdd4U1L9u+KKEOS+JOniUGEmmySmLti4GZH4s
/hX2TbEZUPQmHlbYR21lWzd7moGLhUy/zYgdp//TLLbdKthp/9/k/xRc/4ITwl8eGHU+wT/W8VOR
2PupvlCRcHGwp5avPYLtYvioyitmsckjWHRTdbuGuTMP/9X1LkGB3gJ27WA9WqBrRLeslvyGc53O
DMUhW9SrRf63mFe7vs+Lb5PgdySXzks3yQQI97Fk30BckKFsLWD3BwylauaTKrmT8KtTeIOQOPTL
At1JKra4yJC9YIu1bJ03FweWd5kSW66RGEdk5zr73mb9JBWgL1i7MXJjYBEQeBHxyfWEn2MlDAO+
qM8gd0OapLFC+35oZMH6vmFX4R19is+F6nqNFwHyPOCLhEpbjfAC2f5Qecv4nwTV3XePNs0/jcIK
/UpIie5/Z/F3mX5XBSPdVK985tRVBqZlX6u7CEpx698yXuF7zAM11oRWqPXvGzy56Eo0ix3FV51j
OwOcF4NzIR22M19dBPbEzvciV4+OYV2YZOY3IeNkDvL7m5Wbd6jx5w3mL1xxLCQow2vIESvdpYdM
oiRjk27wVS8wAmqYNsminjxvF2Y/7OngeJYPWts7oAhbyRxDqOF0o03bzqcz/ZcQC+PhwUaaK6dj
DNSl8U4YYTf4Qg94RziKeOUHWM5kojFD27UlEuXBWUd2vxvRQAggChZuAM2Qz4ne4xjStVAEN+Km
onfDluKwFaVazd77gO1HaUCiDeZAfiXTNS8icixI2StpfrVG7tIFLgv9cnkO1UwDmX2KgbRdtCPu
RIPpynKdkDPKt7VNpj9hR/8M2qOGT8C3f0lDhDD1UnqvRY/6G4SClVzzwFuV0XCcynvdnJf0TXGQ
JQBqKglbLoeWSuWFBb4dphVzwmqmK3kZXKjVLsg2vmW6kvXEICnMGNFBL1UmuADlKTtwd86hxp/a
kUJvbrZGp/saDPwB5RGSYuO7Iyc3jy5j19635adBPLPo9s4hV3qKn3WdvZbWuEMmDoBvL7npsOzu
sibHp0Rgg7AQizJbSw/YhdjnervcT/5ZTOQHgRLEVnvLZ8soyy1nSQZC0f3WblpDtxqS5xbCgheX
z1VQXjqcfCHDr8DOnmX/0LokIFeAKfEfoQe8ROh/sI3dafujlzCUY/dR9+aS2S+T98+jCG+bd2Pj
pv0fR+fV1DoSBtFfpKqRNKPwim05Y2OTX1TABeWc9ev3aN+2du9ewEgTvu4+7Vyb+J0gG+PRTVoe
ZRtdO2qOVaxtdam2qiUUyRUiopowWXqNlHbqA6oB+V1M9AZrsXzXC96auPnxm8hjskcrQOq+DLiD
ueBvgZqA2uccGTArodrCJKmdP5bzfcZk1I/FRaOKran0Teb0+YPPmKzvw7UeXYPuLff/MOO1xjEX
dKzFFGoSMevtxuPYv+7dlk/5Yso7RBhe+2EfFe1G4JLvLW0Hpt6Tmb6V9rTuETnwOhT0k5xaHOq1
479NseaJWewVU8yi+p2qLxw4m4SwWWNMhzoRqBbvbXC3s9Ny3A0w1c0DZbzUGeLf1HjBIWdKiV++
jY5ZwPWshvpa89LNXFSky7kPyx+MkgcJmaEMfjDAr1GWyFnGmFmZvA+3sccqxhguM08tnVRS/Zvm
H3j6e9nT8YS1ow1fG/pJUsyTNlKGRZAgmtEFm4Y9HoBCI2ruD/j/7ZpvmXag7mzDIsqXKh0n2iZ2
d4ktiLFjWuzN4D7DRav53U0VJzjxUgKrysRXS70fSRf7aWYOaDK09OBpJNNvlgAibV+FDcJp+jTE
pR/PnIQOw5AdLPa5PD4RECninU6AwvadB72o19bI+I8PKeUnLeZ4l2A+iPQ/hp0eJZmd/kSTRyA9
Ub7SuOUrPtONZr/iH9rm45J7oT/85MSfrQt7Dg9sCa+KTavqvK75Fo2HsghJJgxCdheOSf4jm3jZ
v3EnaRki4GGECDBh4j3iVhMIlDhXoVzzzwxbXDQHMlgV2PiSnIEg/BMmmG1Ha8vIDZwA+F+8sq3F
g8/lhunbKoRaaTO87TXqiDJrl/P/EQEn/cedxE+uAviELq5NsJisQwxEoZdYXBJgvavmm6tmHV6r
8kr0cVNRyS3AUQmv4C0o+Yut/DlQF3xkgHYbsFDswcGw/PKOysFiABiJPy+1Ex0QyjjKEsDwJL2e
xw4jbMxrEj+aI1AXI/FybTMzLQcFNuQYOo9+c2+TQ19siEyo/GRhRsZbBBP5xiVi3U7bUWRbs3li
wC+zL50PJsSMPvBlJb4sqVOijfl0QjOhTXjVcDLVhte0eExqjjVtv8btvo+zpaeV0b/x5c/cHOSM
sPk2trnnVocZPPDMTCTMKeizicUMVO26/IB8eGmO/Zu9WaXY8UvqvI60tqC8wWBBy0xdlrFi1eFd
DTEgUgmg2/1vGh6FKLweTXjCFJ8mwAAIDcBc0x1aPJIRzT42qQMITpW6lcW+pSSnjgDw5vKpzTIS
YNQtcTJOodD7ci8wpowqA0w0XXWtIxbb4t4cz8G0TpaUgCA689WO7p7ksGewz1I7GWnuWvn8Qv0A
YvAM36p7hgq00SJsytJhP7aHR47BD6ZiX6Z4SuyaQKEyP0/VOwYp5MSHCvSpUOM6NAlSwyxI4YkL
kzwOISJBHw+5ArbXejWM86dN9+yUUbeEeOHH7iVS58R/+Z/g0wIznysaiOXGKN/MGRsBR1bfPmYM
1I2Az3bsHmOu1rkEYnPJywuMFYOmGmopMQEeLHoEXGKlMWEcdM8tjr81s0IewZOCmQ8RQPXWmb0c
9G16Zi5PRVJyMdRNBtDFZmh3o/Qhm7pennf0Vxj4skavDqrvYNb4gA7YFgQ8nHrMaJ7C0EVyAIx6
PPCGqbNlqXBNEsJlgh6cLDdlVp5WzeOYR0utyVA/1qlGiVWS/gLu+Yj8uN9kS+9zmGGY0zAxrmAC
4GYYmIrhNyEKa7I6hnLhxovntlLXcYBjVPpUmrgA/xr0GLsJsbzh/miJpOqt2OJvXSR65yhG/4Pw
NaWPCCFtam47MzooGexjTAluRxkoOBnoiS59dSLMLnjteOGiQ2d3W+kOnALlApad28s4T7xJNYFR
t57A9Fu4JvtoPsYqJYGRVdT6GWW+6TLtk3nMrlAMZqdFwZ8sCsACm/MhXeHCQqxvhUkyrMzIYkFh
YQhm+PtsuQpqxtHQ1SE0pi9tYmBl04LdmfLLJpKKq42TErOvjH2WHMdISiQtoaQaB6NgxcqSdSi/
ehDLeu+vTRzIBVdS4jy0g5bmFX3xYhTu+zgGSC24ZVJThDjIQ/C4Gq7dedGfh+nHYbxIvkBN3uAO
P8xBX13H+fbDqcUOhK/SWaJZM/a3BEfmKnAZBOMReCRMcOGGpn/zMFBXnlL3FdTNZ9VZQC1Ih7kV
ZZgD/hCnSygpa93lMENEoMZAgfSbziDEE9mshdReK2DuaCpRZZ+LUPygam4bLp82xqVcGpBUSm+I
oufK0tghyF7QUyJ1hiuEVkZf7UPM3qYN1AGTa+xchAaSMHdeRlq6sJITpcAuCLcnFLRFa5yR5uBR
ZfLY9deIoIEseWGXVI/eCxY7XO/tWN1HHzM9CScb6UP7F1KErVnpjtn4V1sL0JtwxjB4Ojc4dwZT
uXbrOCbQwXhtWzyZzkCtm92++77t9QDf8DIbaIY4aoEo2tQ5mHGMj3m69sq+GYDyw0ydtZTrLGPq
MH0hIbEfEgAPWs8BD6erOT5yE1pHdXM01LMAiYE5kwoEOhIwqkTcuwnWcYAw0Y+4J7mfSVXsUxlu
i6l8VSTqUsIT46KFN3IPU4eEGbNwKJYxt7amsTdDSUAo9Sn9CjGxGutsCbG6I0OZO1VIHOC6tRFE
u4RWFm50HDSGU8dLW1SMWqyNxm/DMezN1Lz27a0NXoAAuISJuc35+UWNxym6Gs25hgadQoYqGDDS
NTRZYPTRWlFGPZAK2wp3eIKtRmc+OGYDY3pA8tiQY+C0FihoxUyql18lEIvqVcfM5lvNBoPOphrS
88wZL9W+F3CjgzGkHo4xg2t08Qcjg2OP8bDJh+1EVwvX9mNZfw1au7H8L6thWSBfC4htjjjTxT50
453O9ITqB+4wmB86UHohJoRMTZ8zM19JCWa35DMITOUF72rtRXVCPw2U0HYZ9yxOfDJUTUv2J+TS
wvw11zzdd2+Qknh25/AtFe0lI+yzvNH5TMxwIfc4+Z4ncV+L7jkn66wQcTN72OEyPzrTvxKId1/9
4XJ/sEDOziV4loq+USTchiBz0tFgjFNVL1mGxLih8mUV5bw0xk7HJF8Z9lPpLjmTubzKaju131P0
Vg0Es1vnUYvII14cHrWosXBby9PYfSbRJQRgjY/yIVbNxg1avtjo6Va/y2IBzbhdK1J5JroF/Bdy
At2qU+5r0CyVdjI3+ZQTyOjO8K82KW4eiwZqbxAcpSy3QWv+DnGKsVGcYjt6bUoqQVNShYnP2lYZ
3bzuxmw7GpLRcKWDp+DUWEwcl1hLGX8NB4gZ97a0ziWmhJBZVAw/3e3SnRzjPxu4JQu5fUv98eoA
iQv81liFJBw03EFYk8U5rHRClabGGiA2gjB4yDhVpAVyT7+ZFVi0cKLdeolBmCdTlaSbtS8XcAqj
HI4+UVQJKBXpEd4jJ6co2iIMoREk+SHR0GkNHKwPADJAJafdmWStWlmJ6Mk4AbGSogT+S92EO8pD
v2ytjoGNPim1f4E+7GTbUlWfbOAWORhuUU+iKnwjg/hd+nKheHxaxuK+m+23FKTmqtcdnxYr4B4K
cRHGms/6Z5CqpdqrxgvaOsyaJ8IPO5XXn5UCeWlO/Jk0eLZG/D+Z/1cGw6HuFKZp1tyBWp4omHYN
zPYuN19VFlyqkOilb323ZkuYrHhJiv4L4t2471qfmlpRXYryS2MWW6iBXzmeRKKeFm8/864C2Ptg
XPKE2jEdwnEwPc5Tdi/w56iUAvbS8OwyXDXjeAv45ZM9XPsxh0jhQNgtF4C9jhVNN+MtAo4XtqVX
SvbMVH8ynKYjgcPgPQ0xDKRV/mmkQAMaeaxHOgDicLiVzJHw7gQXZZnPkRYddRBBZpCf+6pcpnVo
YyAkBNPwwidkExvXtrMIbGgbtLaDFhR/LYUIrgNthhc9xvzItJ0pXOgjaPMoa6sO0zjKGkRIO6N3
uyL/aFWkvZ3sd7a6rxJuZ5QMdKj5cwmVHahyhRLUtdGHMEFF16zQbgyW10WLTOdxo/QUmIAanqoe
j75oaSDKYrPaa0bnZcmEotgVb6HJ7hbXXkEQdVWIJfOkwNmWy4E+bbsPHGX49fCdcv2JT9XgEnNN
vn0NZn2INWtOaFI169k+pxF3L1k220Cjc0Dz5XXyId/6S3sR5YPePIFjsU16Dovq0vT6yJ3NmPhb
sWo2IQfxytLX5GOJkANMmjSNK6BkuMtzF7envM4+JxnuibwjnwzvLhqgHzRvaUINuoaXjzjSQWVx
z1jfZW3StrVNZacfEHDvHPPPUuYlMusrVgL5xl9ws1PWgCErb/oIiyskacmYFD6wmekpRQbkk/sq
2eRGn+96vf6mxPGcltk/IyyPRmCcTX2S69TVk62D4TJuszdiLYfWtpdh27Lt93+41rzAMj6sUcMx
YJ2KFoFlLH2PqL1H4m09I5VajjqOpX4ca0DDWvGYzepP9PZT0/uHxqg+HIPTrxY2BgR3rlnDoL2x
dmydeoALFR58wOJSZK+10/AAAAWc7ehRRNGXmU3MNq21Tm+FFlv7Pm22qWBAZ/u4HVX8PvV8gmku
MaQ7JvTIoPqHtEzYdxFL9Gutd/WjXUVnt7O2tjA+4YFkpIfiT6xDhzEo15rUF2rzQ++TiwlenJ5O
TBdvZ1XEW+w666ZPdhFkZrfAq0+/aVFNH5ih1pnvvxrm0nfgHOjJJAAtoTrEPipAxjjFr7V1GBon
GvTukB+NlVW766ykYqZjJYTQe8Xud6YqEpmEc15fwkeIi3mXutzfCh1sPIcFM06OjZsO8N6z29i0
jxMoc81a8mc5WF23abxixOpGnCljCRZ/dstEokThI4pAPk0TdBLowLPhIWKKtViRSws+fgBfOZ1u
0wjtpYuOZRnfoyI+T2FzsHt7GcaCSrEQZezJfQxD+QL5gALzTr9nYf/YCXDoUm4KGe462+L0Ua50
NzrXgqahIRBIGKCsOJJGn8qucQSx9UUxE0OztG56NelYDBISKrP+2A7lOfWjdE0KEEKSa3LkN5xo
jaOTBg9TTofZ1v5pnVNDVGivg2vzbRhg08g8xX3E51BUJxlx1zVmqjx6svWYhu+1Gl7NgQKJAjzx
CvfeF3G3M7i/sxW3S81n9y11FNK0mV8Tq3rPUZ2LkCILuCBPkYxwtujrtkRoTw3r2LmFvtFZVQG1
4WcfnRhnY5z8CEW5hzKHTVASr0pEdtbaDlsjYhRmADIOMlfGBqYb14HqfcD6xSAafU2bfoLSPkQU
KOwia6qRZc3EG9Kl2JTbRJxbL5hNq03NPADjTcKMWnxBi6WHQAXtC6b8foXVm5+DsA02F+SlqaPK
qqgJg2nae5jVrEDTfCobPKK8Yg85CLkVsTlWFTOst7wLL1HJuUln5IAakVxGOV6rkbNXobCIW2a/
F3VI2EvbsfDtHad+mn064xzUWHhMS/MNH9feSkj2JHgTNyolZV2THfQ6QB7sAO2xnqj2Nse1jv17
ZU3qUGtJsGnmWKzJKi2NMcFt9Cm6b7WO0SWKkYmbYoNBEvAO75qyaly4Lr0rbfscRjZnchucAJez
OBjgEyh1Myg5VhrXsQbV+KHNgm07oGITRuEgaXH8CvgaYcAIU/cZ4lJ3az6IAU07KoYXNWBd5iu+
qxqBDY/D1hdUUoXdNKH6NOIcBxmVVLGQ99kMaSda5lYMjPwrVmpOMNFvzR0xcUyYxuWZfYD68QiS
oDk3oARg/OV8NSPOU69wtXyhCb7Hc9PyA+ZvToiSFUmanV1jzraWPzJPDFxwVoNlPPSif5XFzM7f
06cQ9MiqnO2HFJqcOPldtnP0zkYO5wrrK1CL6G0xqeHCuURjvsTfh/IW9NpWRgOspnn4p0fG1xxC
GsnmmPWED0YfxvvIwtVUdgBCg23VKONziZPjFUIOy/lg8yDKmf9Gm0GAWx23dvyihPkyArRAWcPu
p/Tsb4xhrOiA3HipkNgCjam+O1Tdip2CC3jFMaHuqZIuUCwE29GD6jN6z/WP2qWRxs7AOI618+Y6
7Ute2LFHhOTUFhksgil7IzxwnOWw1VX+bOv1Nk3958SanmU+PwZ9ceuJGUmQsUBpP6DDXSqlPC2g
sFof0MVtzdlUFpRRvyJiaTtPQePv2rzwchHeJ7ngTRIsjbHzWBNOzlzOVADCvWGsWY7Y8yrueSQE
/gCfaiu8+JeSem6/Z2se5mTXWToGmYFxfOLsgdIecx2+BZoxm0sae2G1yBtL4ngMNJt4vsuoj1ba
iQ/fTagW65dgSGc+4vy8utrwU4dZzsRBXURh4wPl9gi8I/mhFZTLKmOHqtOPNpwuh0AF7OGZoZnv
jR3oYcnlxGTdIYD+F7HTEAXJvokjXWPf/zAHmgedJmYRtn8bp75ABX2BX86xTJ4snyhrlDPaDMpL
koAI6Z3rOFG1BXOeKkEDqzzPHgEXXAM6/MgxqpmfG5L1LzNxD5QDeYUAsdEX2EYdjVe+aUomlMmW
WD7nl7jH1pSFiBQpN0BzcncIsns1hec67W+6owhmcTJHPVhlIYU8GOmeKpkcZZFmO5nS3Wn10xmL
bU4pqbiDMNhaRr+Hxn/N5+mnyqd3jsx8Mjh/EM8HnxqKDMZmPq1MPdSOJcsN51OlDVdB1Pcd1G5w
7+D67uoF7+9WDPOjaC44TtOO7I06uGqAy9nJ1JP7lJnxYx4l9aro0HdaB4hVCE0ZuuNl6jq5sRij
sOxw5xsFkx3NZceZNfKQNG9v/Ua8RCL7UgSoiAA3XPdL8Ys7fTs2qt0XzcDYbqx3Sqni3tOrTFSP
AHMZU6LY9WnL7E9Q19mU9d4tnfchFJDFUiyzIFR3VsVViEnmqqmQJDvdvccNQaIIf8hDko6nah6W
gH6KVdT9cEObfcZCosD2kjYwfeZlbaY4HDXHeTNM+zovi5am/2MOdS2dCZBJ6FLrXg98hai/EXY/
xtpw83Nx9KV6ZEz/GYzihUMdKxt5rc5AiJvBvvnEvx/KiUnkNKvvuaVBA3jqGXTHPwK2r3XOESSj
CWqo9TeYIxRQB7R2OH7zl6dMxh6gOIbAlhJ5mPr+O7QdtWGT6nZ4k9cDrZK8pSO1Vd200QBp9UFn
s9iiZrEvNA+Bjse/MVpm6IOJwYPOhnittSXSi6xOeZUfIxd2g2JayukWPEY+yc+M29mmAS7DjD/m
AsO1qqpmAhQWBtjemT79jN5O/jsRO6pnHLWtXUxpgBM/2G3eY35yyC0vgA0eJfA7zTCG3Ziz1UK2
94aYcWTIK9RN7O6jAy0gf9HnhI41cHhZaT9aissxDl4ukM++37HEUqUS1c/QK8iTGUx9Au3acc+L
je4sUudTJ9qPHgRlHyjSWvr6zczFU2lK6iWmcuNz8kZnrK9WQqHMIH7nKWDKIDDWAqvRUevmgP68
xNrbjUQlmV5Sxu+cfBm+xPN0sW15H7qldUDzf5mMMfsnlmi11qfTDhs+g23iwMaRzpUl4CHKDdJ+
lR54oFLaEwbop7FCgxuxOGyYSdNaVUfasWsZbbgOidOKAZLXGjiqUPfKbTbPzwlvX+piV+hi8n2B
NV2YXynYZACtkhrvkJnhTrJM0T4IrZy2QLWJDbj+W6yBOsld7Bctz4NvWYQ1jHRrUTK74GHYwvZ1
Um97DdT7rM9fzmAfpXNTIUfnPLI+e8jca4fXZSeBFHKQWha+EpqgKOjItSJqtmAiBPHBJ0/IEYuR
G7lkRDfBzhKms3aA0AfrBORySoZttGGEhSHhYMLx4tjKyn5uw3rEsMVy22N/4QxaCiaZGZ56w3RX
o8BZog1L81eNsEJqmydrETDdn1yZ/krDMmiU8kQC8L3WRYZ/uv5FliaHRhS/SPCgRcEx42FYhSYT
3aYjcW9AIDF5v8l7xist4ELqp9ZHQp/0CtroPgTzSUcZH5rCx8RrTtNGFCjPwIXEx1iuOMTgDMDU
scbJqzZtnZiHFnNuKpp/Vhz+EzJd0PL3OqCwmz/rybrzYuYrdUQjWrN0LvTDZtJZfBPzrs+4YIfS
/2ekHGS1dIGbOf7WGRHyocUShNMwCjjRoutKQh7hsBQCNRIbMEYwyX7cWjPeNA1W0kjJILLzwkBa
sDOlRyEzVr98gUsZ42126TQa1XM8wSIxfN7CGPgcWDFQp/kukuY1rKNNORi3vCt/sBgfALti8Srz
z6YR0/L4/cU1iklIdQudenPi7vKeZtDQ0fNd2SSvYzEf3Kp9C8zxt+t4sxPl3mHwX7KB2vsoCnGg
1PNK9f8zDTniNVXxTKkD98fWUyisY4TaSrAAgItTeKiVfw2lynyP3JNpFoo4ygpq8wDO70gG0yjA
Przxh/InZ7dfRQjwtywbTxH6M/gtqnWgIPxA0H4mlvgHtea7GxqfijpzXwkLBLRL1Upcnt2h2IVx
7nEZ5xraqsdc2MAh3LY8V8qvn8JQnKFXXbKwBsIZ1Ht2qbUZ1QzP+LtJ/dzbFtPtFEUL2/4nMjR/
Uzjm3sa1jJ4heOKd5p/LtXMa8RlaHeJ8PnJhp9arbqnDxN62xIne7ODcDcaRMQ4HdMHP4FMADo6/
3KWDtVBC3COjTmPv+BRNT10NDD7J1CmRI6u/7d5iyAUEllmDRkJFDTykR83Kq62pcGGauv7q2NXT
lEyMwWn6Bi3HozGjx9GWJH806d6gnHttLw8QN5iLYwbbLZGjmdG2l/nIgy4ORFkABowSJiIGWDO4
VkZGr/2sv021+en0OJnSSl0cTfsoNbo0RiBIXoKI8RDFxRfo9wg1I8GDSYY0GG7amLza4fRQlc7e
5FA9E8IlnOff46B6jtS8VaL7iqTxNdHjgHqsmOfLn3gMb3h2blRNvJV5f4ROQZVzKFZOAvMxpix3
mjctmbCEvzYUGHJmtXWzaF2VHPPTniRP3Ue3ThmkC3OYH2rTiOqYjxNeBlQHo5+YkpMqdG11qYfi
q+1DCGkBd6N5QMODKNXF86szGgdfH/GdRMb7DFQtM/1NmLnbJJpfYz+52SHlVPm3o+ETVvZxTuLL
xBhzsCnR6cCsjtY9gNIIwIr6PJvNkQLFdMa1624b3lC/bD9Fx4to0COncZhEHMTfQhlUyRaJ0BxP
NtIiTqKgRbD/EcMXqSqOnO1ea4h6QrklN3Jg86DEsqCavjsX2XSJJ4Mpavk2R4zFM7YfBPaqyHal
2dAu3n06Tnxy5+RW0jPl2+qgIrFpKT5Pk/zY0R7AQWOf0q9RV8Zbggrb0CwkmAbTJdv8RvNvAvoa
Je3JZaxbxpSP0dU7LYJ0klJwhna2LR3dK3KubYZj3Todj4BBf+WkhRd/Dt7CottlLNFVRsFvQya1
NA9xzyFfEOt3TIGX8U8vvgpIo0WQnIcE21ZTxbyBPKmborDPrm14caf/TNPo2ZzdHJv7baXXlHf6
lNZwg23Sv86RuyJMGGctI/5XbhoPbSlvKV6qAn0imp9cBid+RREvDyhphGvVdJ7l9LuiHTdNYRGz
nfCAylU1GC9TMa7LrE/XWkfcYukLN9sX2tTeomi66JH7UgTR2ceZzfL76NKljeQLYEYD+xEfnKjc
VMV090MXVsECzGBNpvcspXqgbGkNVZ1+6epp3MUZXYHmuO3rELysoTy9R/7Sm/lRM1BrBL3YYzh/
ZzTBGRhRoCfhqazDeuVH1Tdr7OPsMp5oRj4H257+4nT8VaGdQuXSoBfFVFhXEf74DHxRAKb63KIh
7E3yg0QcUvdouyT7q7F4YozseknfnzXlfM5lVq+I7NycjNCwgV3QT4unqcAmH9ABymFSsm8iqWim
i7cVsLcdQLycm/mdx+GrAxJAyYLHzQpb90RWEd4j1TmxBOcqYg/RwRuzeGPFWL2Akp/p0IrWWg0V
oWSQZofdhSvDQyfKg4sXTyEedVZ2jMmSO362B3t8NAtK2yBEGR3EChP4LG0W5GhyylFiVa4ByOPm
JZMRgRR/qMLgHSYy26qwDIblGn9SosjLBMQQdmqm1AI4BMMGn7qICdi6SzdGq1eEUSDlJeSon5dV
eGZ6+WBYYCPlxOFlMh2ileOLwVmn1nFAztmBC8BlmZfFNumwkTKPqG08zhSHRgMkhPjVmti24grq
NX1QYh2PjPGShv+Dg1i7lmkJ4RJ0Pu4lX9AarNfGORm5PtXMWyqT7qcUL6XGTk72Qh3rJWGcCx/3
FXdPLHx9dCoN/RjMA58wfctjvre4dYzafDLqpeJcvuiT9eJbxjFtsAvMLjrqjNUL2wA6ltlv+4Q2
WBwFCJmqos7NKvqd2dZ/pGmhDuZ4EirBbmh4YNhOfdU/ZgpwQ0ebw1wvKQj0rcgyLnVr38MZMciv
5j1Cxm6E1s280GNkQguEeezjOd84lovGZGS/YCpWnYW4GE+vAj9Hq4XBWuKQiWqY9fiNUFZXtg9t
P5o9qHzn2W+uNlW9tpy/EKV2ulO8gufuCAPXe2OIn1un/YVChVVb+LSMY0DlcWIHx21oHSmE2rSi
+05HjuBlZ96TGS7waP4NYfjhYhC3MrXlfEd3fFJnazG57ByUmfv9oTFhQhbWcy1QhLr+XbeAVMjG
eAnm8WSaEUAje79UgbV2Vz80FEdg8NPPTV47fBuLn8ykyi+qtItwOhzyQfHhJ+ZP0ISLZrsUEZb2
jYmPv2r0Zkt2jgtHAn7VnK+myG8Q176Lgh+rYqSysXrsM1wh7q5dPLVNknlDbt16GAZoBHlwCajn
MU2WYzsCnEbwQcqISBydTeil+fdUp7+ay/cfu6TXoeuS9FtkxCJu1rkVbpNm2qDAQMBK7orhiZbi
WB0DukkzsgN/zXIbkm79rpBbrXA6iqy6tw2nQe7ATxJwWAvx2TA0IN8J0atk2lVx7xFDODRW9Yg9
+Z5L7CghV1N8LEgF84bOK+Ym5bYE/cDZGHdkluUIPuk6gd83cgpfdTUo29Bc2chQcV8dmpBVjlDZ
bgyLg13Mt1Lq77HenyV/aHSRcSv5UfG7LCwXYdV/ipPsEpKEmYfhcx5pTupUzsVTThKTgPvEXfVj
SLE1tpgLpxrTQYc6HxvyLpYkn2reutrapA1xb7oOcV6Q0zITDr7GMTJMPI1Mg8NAPiLsvhpBcTUd
9U63GyAzytFHpoA4nRN/3AJ3/kkH90Ci/6oHITm56qQZ6cscc8zztVuB2dWeEBbG7MDQeWep4drn
/c1X9Q4o6MGkLKYMWDnw3IwtDRdakO2nYdjHDKzczmCfoEBwMO5K5pg9OoYJ7aErJY0m4UEL8U2I
+tYA3cgz7YtSp4+SoYOgAsCC8Yhs7S/7P2qjSj44tNzLPr3qQ3BPBjAhncyubZ6vw6RYVbgO40L8
ti7QWNWYALNsur10AWaRrUFnaobB2KLCbqLrl5kWHpIWgK2dfJDHIVfZt7xNGAlAmxXxsK15cLLZ
OgU0UYf+dDUtIlHK/gtS96dD6kBuV09Wj15Eo4LEeJJITltE+Vxxrgq4iQWgZ4hFj2IIToiAS3X1
P60cn3Rs63SEHOeO72AegnWBU64KxqV7cRMm5AnoP8R4HYJyLf1TyteUgY+2Nz5Bot5WJNpzh8FI
72/nZLxLHwGhb8r90NrnLpdniItfMfqbyz27MKOjZjanpHS1pZsGS8lwsoJwZ/eQS51y6yfasyl4
ZAIKbCNCW3BGHgZmjQ8Jm1TANQavPZVAcUznebFRrQa/bJ560O7+M3ZltdUDAEbJQvLSq9mibjHc
j9gGfErsa4LLJNoa50B6MGJikb3ONoq661J9ggNfYwnCcrCx/YThDRCpSnY6ggbNBL02vyGfHqeC
UVQ8oIKNp3IwvSmd3kYh35wxvjLVWYfRcJrqYSNy6FpUIVK11nocxc72FHFz58KHsRbcqkOhHkSz
hAoA9Bv5qtplrhDhL3Lhb26KVEHG7BkFrYtMRhdAXuVCWwT+HqvoA+JAsZ6cqb7gsQgoaMK4YBr4
IS0s60cb3MBK4La+ziA6TowolozWGH/grXV+jAL/98y6/UuxnYGUbBBPSa3eWQdDPH04FrEto3NY
PEp7SdBmZgMUY27NzSxZ4FVJ8t6GmHLKE0cdYIZZl0HY4i2QoU8TfG045NYmqAABBqoSTghuKt6C
QOkkCvrpbuWo93SMW4qxNgkY7L0TmD9O9jO3J5foGffzxmT0U2srIHmrKhlfiUt4Fb7RkEy8aNuL
Ez3pFG53lrgI7KOzWe6FS1pxeE8LpIduYfVi+JFLsRFAb/7d6IPnGaoHN0KPARgNPYIdyH8YYE82
RFS5umEZc5sPLjT4seWONDB6v+HNFS9sywQCA0aWWVCEswe3Fw9dxpjPNdeUEF5yCsEtQT9gmb1q
QXwkCXeQabbvfcjHvMOdNnDuUsfYGj+zAeZTI689b1hgv5ROcIgqZLuB9RIwLA1/3tT+Ncm8ySE6
oJ+hRVBkyFSq9eme7r9Zw3eKY2zDPpk2nwrfQuq+gp30BHAWW5kvWLLWjdv+zvp0KmX2FJTE6OZo
Qw3WnQK59TIsI6i/U13H5D84V8NfKaJdo7fwP8aVXp+xr6zUTA9EQbd54XKaRCh/wBx2nGhExqT5
4PgDNTwAoEtr5cR3oCNM+qgILYuNGZGHU+4JL+YKwQmr2ZicDS17UVWjDn7PhqIJOz6SvvbieHpP
4NC+9CntqmUpFoMLib//ODqP5chxLYh+ESNIEATBbXkjX/IbhqSW6B3o+fVzapZvJqJ7XhULxM2b
eZK0AQoyOd9unm9FtdxKtzmnCTSAEVMrz6ObXmqFPdjN3yR2gHPaZikVoHFxiy+q34exbfP0RIx6
rCswk03to8Zph9Cef49J/hvAD4KcM7GAFlz4yU2vxolyNNAT1iVt+uF7GYqY9fxwHsvkuCg5n00m
+i2ezXvGeH6t149ExW4KD9c8m7gZv3TVfol2+BGTfzEGYmzcs+uYI5JnWGTVKH+ROclhDZAOHJsi
OMWU61RklH2/y5+bKG/2YgAiFdMbcY2y6XC4sEI5+h4Ab6M7nJdaq+EusIL4GTeI9anHUZ3svnht
XC971xaOEl691TnOaUJaSgH/VCi4hRz6rp02myKu1anrqh9aqJ6EVeM10V5+TJNJvbDT/gWl/S+3
8wDuZgqcMgipMqacrK3I7BNwKk8owePZcA0/1kVZAjwn1sPyR31a45AhqUbgu5crFJjXZIoZnph+
PU8Qo2tvQtYMYc/jY/iuEqrbwQGceW/Wa8B3f4DA1RtzBH96XumbXi8/eTL9JRUxY12/lC59UhwP
2NMm7rP8FPcW1r1DMfXWx9LE3kElTUsDVtbd6qYdH00c0Grci2RdGTT7VPBqrKoZb1kU/AC9I9uV
+MwiXCpm5GyaAXIFPbCSBHqU7ZmHUrfdvQtLeV1UjHdxBa2nHqbkljqWZB8pkD8yOzXVgubQXLlg
qnTmr0KXv3btePdZb8xNGoyPoytd7AdZ8afdkdNqcgwLQxfnfjOwk3MjwhLKwc65pDz5nocFZWmi
a8wCH07VOLgzRqogARMjT1XVWfG18TpkW1YtnBh+BYkGflK7o7arZ1UWsCt10maHnVsQ5nbaF/Ys
atvHC7z+xiAWB0ERk7aM5P3SSIpl3eDohE69LQFfPqWd6I9+QOcaIu8lSSUVEREEBP4dv8gmfmmX
8aMPyNB0oXAePJtkn4TgwXV06Ldp0PbExmR/NmkBj8Npi/k2giW8i+f4TAYaRwpICGjs/XKra9lt
sMl++ZaX382+Dcs2ptZRB17C49WltMeJt+aK/e4XM7+bJTdg8TguoQvgTQoXWhxJD3GBDJdbp8VF
ltuM7rOLQXUKeIDqGNa2F57dthAA73NiuL37DHqXNWcjgbEVtGSraGm/ujLlyjGjLMx+6D7rhRAX
oMwFgTF4irvrsicAq2lT7XR0FjY7cmKoc6zZX+M7uh6ZxCUa5B8jsKbQRA83ALrpPiZntTEl7bJq
bB0CGzDvjTNebPwkVFTqvvsX+rhhAP6U1+SyIYsvmueIq+GhtOJ6SxvjNzz0gI6SBkhPxv239xt/
G4siWRFRnhHrGBq9SDMYJbG772q3uK1nHe+003r44arPCFwsyHlNM9IycCTHBVf0wAz3qkEkXLyW
LFCWR5cAQOLWmSiyTCzcspqSgRVf7SZTXrAydvehuvI+KBHwSkGcHbZIf/DF6AKzlOrs5E6xzxxc
caEviM43GmtOkoIhb9hCJBMc1CHzPjvqOw9puzTvxVL2eJXNh6/kDqTGeShy9l8Zv0wnuBnG5sNy
kfvziJ1gZREazkA4HbVDfWNr40QZgASuENfurTJlpRVUf/4C7HuENbZi/ezcqbp/7rAXHfI6PeLf
YjwiQw4LDCyIjvqnccFRjBD1i+fwvW7Mu2vpZ0bVCwsDsarQdjDHQ3EaZgrA7UzB2STxNLpXfm8f
mR9AmQUyXwI4r7+iCMy8bHLBnbQtJ8o+B4iBwPianYQ/gjRhuTvJnwdtiIm3p07R1kRtTUz4ZMj1
aZA5PYfX6zOO8lVVmORG4sReMQp63yJ0AeDMLVH/hWoe4FZii42KRarTsX6Y3viUbmsXK+kg8NkH
hSQ0VBU4QWUb/FMWrbmhc30pajT5ZfaaU9AtuFWyNDkpZ/7k2AhXdsN/HbA5673lnUwOvVy7U0y4
q67WdBZd2IS8NpA71ppnG2bA/MEAyPK3nD86q1LbaEZWSZChTlHM/CFcpt7iWjCYo1IH6C1rOQHJ
mBPKZm3gs9ul1I9omvYuoh2DJ1KyuzTusfLdYmtNvHhQqRRuMIdbdkX9UIyVgN4hsihavw7JuBxc
KY/cwXhKuvkOq0VNxBjIZN0ubPAq6ONt/4D76Sbher7H8d4fuhT/p1aR4amQ1i4suM1RWMFdNB0L
2NfclAI7cXacGd4NTenjrmsDDRtgieSxrMLqJosGsa+m3qe9IsdaUNczRG5MOcc8IXOb2gKnn8W/
8CefFdsYq9eePD7RTi84oLRNVI0p1mMB6CbsV3618z1CaKYqCJXgrNgNgRee/KVatpGdsiJ27LOv
A5o3gykiqxNjHcDN7lx1429vvPrJo+zHydmYcUYNW8cU7s7T7bwHv8xXLkOExszF5ko6g2cj6dsn
yyN1KBB2cn96UORVAO+ULOD6ArpXZkt5l2vX+629ojnife3WJFYIamVLsWFsJQ8xjRLPUpAfl3pO
npxw+Vf3KVAB3KLP47DEj8pueDGZ66gV96HNaYFLGHBjsm+YtLj1k6poLJt7ekA1lp8ojDX+OLzL
iTLeqimp1oh678+V3Y8j0niftiGYGTpYVpQgg+MEmcZw42iWr2l+dgMgKXnJ/0wTnEyUVJntrDMU
O5GN8SlrKVVVTSF3NZCuVUo5y5ZIRfKi6haiYuoRqnOC1zh26ZyC1SAY467GoDkP91YG2R5MOG0W
nCQUku3sAoRtwtuC4TF9a/sKBHk1EOkr8XbGlvsxNDb13ZbvvQxCs4UObBRhhr6V9uuEGxp0qh7W
3xI2X7SzMRk2HZEHFeH7Byy+VY1bbeBo0oo2VP3JGYMPVYfDl1tDW9dC/fNYJdPZ4V3sSL/PUJdW
3OBesCd7sMcAZbpTxisFA/kt3a1IaFQAraaeSDRbbfdAus2676Lm17nCmgtPp0f+rsc+Sh4pc2Rz
I9n6CdLvF8bQdqfy+ECR3LfWyGnDANMidR34gXnMD4UQbDQ4+V9SRNNRluHFQ7KFMcTSQMKLp8pq
Hi+Uc8Kshbl0LMKJGLaGf1CD/cbhK+6GtnsvbQf41wCHp4Q4wUPyrZKRLRMDLE4+CRqe6osNNu5X
vUzAUJNmxFvhYk6d2OTT0GaAPYjreZZGL3OgT0hqI5awtD6YgqK0KuBg8Ct1N/GCL0oyKvNEjKEy
TcxpjIUCmw2r7rzfzVn0mAX+T0ifKD6EBehwFnKSNg75LKV3lSybA0p6tWVQhzgqaUPrhvDJ006I
EEKB4WT8kjfaSEOOmMf3zmkfaEP1UPSkPk4LxUNZQSKrIRW4MT5BvNytsRtP3AUrHVrb0ptgNLqt
8T90siDVFll0A9mX3yy8uNfKMx2VRfplGRu5micDDbYs+WlGpXnPRoDjrL2nU8039yFwKC0sWXnx
hREb+q7ihmn3VXWpPBAl9EfiaJqiMzw9yZlUspg3IbZKNzwDRz15bN3fFqzZsBdaxh/vH3E32sU7
+44Dg04OSVYtxxLZ8l7lNoXSSfXvHDzbISNjDqf+CBYWIEFMgSVs2PIUy+TbnvPscVrIHAvTXzBs
AynqbdQwt3jOhpq7hxhB8IyhzZIjTj5ddwx3CBIsnK4x3azOA/KYcFAyFeevPkIcrVrjZnbGWwbA
bydkgZ7w1oOFc9UIhokUTj2Fp6LMK9JR6j7Nsx/pcrXxpwZRL41ZHLWREbi6Y1SBqq6Zrm1eXRZw
sbVIPf8HtMen0Q6OyvkJ2c8cpJtPG7oWwMFyzN01Y/vd5PFH0c/RY1x2lNU4/W2Rdj+pJ57LJP6z
TUlbD5C2kPjOOuh6kj7JP6dTly63H+2iondoKO64eF8d53xhLKbuC8wtR7ReHjFb7ViUsxAqmoC+
4to7qUj98OKJ9mTFschxGduEAbiHNp9ee5T0IF4ehO/cwssnOD2Csai813rw30sfWs2cwz8e/Vvl
j7ipsT2vuhl3tvF9igCsEARbmJdfWUyAN2ZRkZhG/YpBjrSvj5JCqYkua14kEAiuDUxeKh6tKB/2
5Vwa0GE27AqvoP/HTq7TLVsXFBdTH0Kng9idT1V5AqCgjhaw/MO81HTkWktGcjXEzk1UMtvP+MxT
ZKp1Z5UQNoQg5OxMaDMO4QZZB9PJqaaPqlKfaBZ/iaB18UpVESK27gdutl53ZbCmmB14rQkC+4wv
lIjuLQ9nh5ezYYlSVZJMJn9kD/17VhDdJOI1zsGjnvVdo4jkGomRDX/Hv6BqT/9zbBOnelK0q+HW
8aGaJO0XRpR4PZmO2kQzPFaZ/88vae0QbkRCbG6aB8s27EMFykpeexfr2siZGA+LOH1yRxzazhPf
MoOM8OIDZUOHGMT+eqAsA+N9ii9c2P16rsSyK6dpukS4clizy2SN2RxlQ1uPUgf2rp/aik4nfgdV
3nxhQ6pekqXEy43fBcWGgk8RDeBDddAcE2y8zQogcfJqZ70GS2zJE0Fl5yvIwN14uuLVrv35ZRgx
Na0c6g03kWqnp5BcyMoq2Ewwq7LftKFgSak4nqYr/lYoeKZKWf1hymkPQ651Lxg4xNYjg7W5ovs2
FhxlMhlYS0CzsQ0MOVwSq8BiGM+N94C6/Uh6a8JxTnY7iHFnl+zHVqayxe+C3+suHVuSP+Bt2co1
LhA/OciMz6EOLVjgVAYFrmWBDUHY+5mjdu/1nvdlOfXEr7l9MB05GNTMlp2Pulagccq1Gm9IkFYJ
p0pfLrynvBbhmAeNfw8VqPTnS8YwSiQTh2yMhZ/muXK4NGYhI9iUGDRNxPchMzE8RhQDsXHMb2ND
0549R/YFbyj9FpEFcmauCJNOqfWkehqYU6eo6VxiY5kvMbAJQjo79sfsM3qfABstAGtW/c8ttQlb
VyjAQi7zjuxA9VsJhD5QwGaPhmFtq2HgYGmwswTsI1qsZ9gHg/s5yA6l256l7b92ZQfjr8WPK+Si
96kNgQDUIp9cAjah9cDYMH8zLZsq24xXfHpxnbsLhT3CeBOQHq85trQN8DOlCTWVN73bh3uUdmeP
3e2OEb94SpjeN2MBO7II55fJ1w0mQKpV+PVu3DBTh1GJ4iT09bghgk1UqULK9SC3rnSg/vmKbpah
uorkDmafJsBin+nx7JOGoBUAE1njpxHra2ibnpC/dHmqG5DWFJnQIwRS2bn1Wjvc142Uz+ij/D6l
3C0uzsGKjOqJbNLymCT9hyWSt9Iia6FJl6DTcyig/lgP9OBOu0IiK+RIX6sCFj5LVwGCWfQUvEaE
Q4TH225s4mUTtY2g5IjUEOGYFOp69Gcpiihc3/Jv+PlTMxCDY/TT4F0jMbNkoTYFeUTftsB9iSXy
N1Tu8paG7I/4FnGxzVF/k7MDQRQp/021fgqle+nr1EZmKnKS66l19qIImUN0Fs7tIMHz49fnWXRf
o+MpfEQwzflge0DA8XfeELw3UfcTN1m9acOJ+lJ2ag+9aqobVwdXwoQsz7Gr2oOd2dBHPQwpmeV0
LERcmFcW6+9hyfp93zTSQ+307PPY2cVOi4KeX6+cd7U1N88tecxti0qxLkvGyLqHmpti6UvcGY5R
0JGlr7FoWH1Bm9I0FmeZd0d6Q0yK/yhxb4TwQTfEUorHeugdCDAVUqHKuACT0Ow/Qsd0j16pqmtz
RrBtXGgYZVQN7M2j/GBXyn+XlkeaRhj7vsqt9oTvtjxMWdsdS4hCxPtGvS640uJmwLfWJ15wb+JC
A2es/EuaWv2zb8viGFJgumc7Em3dRmmqP/P4hQtkv+dtzFUF17yNU6Hru/fZBSmX4ZqEJRLSyTu1
eBRkW+3DymGrS2Tn0DfJ9cXTYIRAyt52tI6FKqftdzG/ZRtbO6OAl8wREqUl+Lin602VXLd+SM10
lbJ40hiCi5u5lhP2G5KZgqLiTWmi966BJJR5JL74T5BH1BGwESXBqLxYiCcm1XMZRHqbzMvroKqH
NLdqgDleCIigpS6Q/RhJD4EUMJTzlj2itylHmqnqDimwIMA6+3hK57zZaKsLcXcCg4dn+TRr72sY
MXPN13hHQMgQ0M/wOEz6OAf9j53odt25+t7UDCKjrjfAfrNX01nBY+gTAYq6EQOoblsONKipHaL1
3rKdKx4UAwlPPrtSu22+8wFbD/R1pCQnzXYR7w7gSQTxCDr1u3xMrG2n23hXMDdfMUEJCJawuWkX
UV3U4M13HaUBHr4aBn5iqhaslsmVLi2Tor7LdBRcchotuB1G2v2kyoQ7haKuhRAEXu0/krXmh3ck
TEGNx2cXDVTOkMF2vGc9Jvi9QnJj1nYAetPBxJ0XxB0ryJ+xg8ZsSlvyQlTJEuIEH1r3Lwt1YHuX
KNIhDKdnGS0uvOelvAjRZrBi6PbZV8b6P1HiHniTjFtV19GZcc0DWWKFt7bAUpYEmbfJ+uG+IfG3
rlkNnPCiZIdwGhZeIAO9hQk52RC5eeV0dvXaSkNqzvJ7vn3cAsriG6PwBV0HQ+d9rsJwW9jQf/0S
aryVIsN6HTeEqLLIwHj8egOh2NNZrPcTATvVCY2zrR1pP1ojW2wqIJKDTke4b7wt3F+aYfrXrnP/
Sq15WvukP09WetU7EKl10A6bNvPFuuET3blWSLNvUdAuBxkCQSjuir2I/PqeKBKZ4A4jLJfrlMBU
ExN1deNjTQ3Bxi55AfKnviVxnLPLUP1ZQl0loFXfYt8IV5aO7ZNQGagtz/F3ocNbt7U7am1T9Kgg
8J8nOdxI7fa/heXH98Ws9EvbFkAurdaBq5JTK4szMMa2BTOHjDXdwckUxdsICQ/+E+f9vh44CwlZ
qT1SbQwSUt3RWKd2uaECw2LCvY3r1oHi0rlnaQiAJVkAtCPMHwfpkk6nZQcHXLQe6uQZi+6FFB1b
T9AENGXkCV+VZVNAaPRyE9WiXUnP/CZT/SeCOrqhSv52hvp/wTU5r7no5lsfEjhAjv4QZe1dGBE8
luxmt3YrsTrNWcICa9FbIYOZSlCboK+DkSpHn9uw/m8O+QS63mEPuFngJz9S0GddRWungPFkd6fY
SxkNenGauvCFtQSEkSz1MftQVMjn8oif/VtI1Ia0s7NjEmVPdSbUG8ME7v4rvcbIqD52xeCsWhaw
XBeDndXCog5pleI88MPtYvQ3KH3atF25nVilvKEIxXvpt+2eyBUpOh+pXRPqrfxros2U7UcgXYtO
css9Z7H/VzpNuuNkvqFb+CcrfOcQLD18SPA9f7UX/vKYMpPKW4oJ4r0zUuuuTP7VhIjnDDc28a2l
3+dxOh74XOq9i/xIP5xXHnhYR/QfdrjgrPTaDwJ2pC1HKa6geePSn7ApFIyJdoaZLYFre26zg19U
760x7DYTbdmvbtLTeDXgBB9tbZHrbu2n1EgyDLzHMCC3RfnQBMNDXob8CDieCViUh8YDwWI5+VfX
pZ+AK3NSeBwuLGfaTVV6tDFRrfMy1B5ugaGpTsls5LmJjEfZGzysXEG9B//x68eet68TVFTqeMxp
mpt+UyCQX2ejbtO0uGMGWoNvPPKB+yriZ5le+bL9FOtL6i4Vt3P3q8YRcBQZcQCTA64d7YL7oC33
jirys6UTG8AWZPdoJg5W6jfqWUnbTDmJnbl0zh61Wps51P65GmO2eFFDvXeAfTatxwGyS7FVHT82
W6FWcy0Fql2rG4UcT+jbP5RR9+SqcMCpmX+omYTDONT1hsDWUxSEcqNLxtY5z19z3cJt9uvvSVZf
JnDh3kBY8TwDaCFHYfWuNJv0B+JEv9YxZNphohbLy+TvGCR/wgLqx2bvPmlC+Fzw15+sBj10MUTj
QHZF+wwWNBR3oHrDYii0obSEnoPpnXvgM4CrDzn2ep/gd2XZB5UkRXFhI8CaIkGoQ2uQZicBIh5d
fM0rmnXR+QPE/t4Pzpm6+uDZXh+qEFufvdQYAPMuvKtMSiYrhvliN020a9sECjSUBqtkjCncRxEL
JFeRYJlt3bcMz7+QOHsBDmGrKEjHT9S3ke39QvXHDYkeMhYaVrfxISi2Zg+K4q6exm9yVABGIEPT
u8iWqqy6n6b3+EjZ42B+Ho5Flm89Ebz4ZSNPoSf5uwZky07itFc0Acrwagi7RVaXByOvRvw28Dfh
wrdZTvlrjO74oeeoZjeLod8nXrde+uAh6kTAMJWLn2xxnwIanZ65Xeg3Onz8nRwQ5WcqhbY4V1rO
TBq3Rz+8TXXRbsCx0PYQyVf2QuQPRR1sGAvwZbR58Lwo9y0i5LGSEYXjzoiZJmuy4px0TKlN0PDE
sYO5sV3sl6nNiSncvryR2XhPvwQXBnQlxQmNv1LjVoR1stTdbxl0zVGzMNkFmQGSp2ym69b6xE5x
pfvCgkCLxGmTwVkLeZ4JRxJTDm36eHusQoO33CQ6wvaTwu1S3ktPIbcl2vHOtZEqQjuhaVf0L9CW
3nTqgv4I+DOZsJfdEoTTjequ8FuIB7usnLsVdRzfgygfYi8DTFRxJWikGg+FpYnTNbi8xQJRl46I
JvFPvodcimU/3S1V+E0FNBtKLgbMGhjgqokVt8VVed003PcZfPkYqrF45taKhJGQtcsmc6KMJTm1
ffIGyPZfZcHIcWz5RJuP/cS9g6A+TQgg/6HWOFiT3a6dnwKp/hXcqKgf4d02h+Jaq9wMH/WErBv1
CSpsSmEU7VuCx10RoDYq/awy8iOEPzDDpBbqVlZYW05ktvdeZ1+0IvEyWVbd8J4246bU3CLwi+QP
jQQTGS2DC9nRACmyHzKDjg06YzuOw5up4oMbeU8MMlR0z7l7njKCcENXZhufCMq9yptfb8bw4otK
rS0rYNHv/rQVV3pp07DRssjwMv1id5EA6+0Rz8mZ5/PA94kN1tE6K4HRLOVNSP4CR1/xMF/rgkqr
HnFt1QOLORSuxtfnvDJHo/JkhxyxK4fW2rIaLHbAkqdV3AGNE9d2UZ3HJ5GU4A+TBiJXhqiA+eJt
7stvACvbwvfDB8+vP820YHCK0GZO2k9pdkwQoecAs0UzpeVR1oAAlqZfDnUQARALptI8MOSzy+zS
ggYJe/weg7i9degBx4wszZeRKOmc6OXnYtB68wgYMZMQ1p4g/RuwFMG2ASmV51W30bTs8DMr20NK
vmZHhSf3gqIKzgzow0EaY44OpC5K5rAMl6XzbnPDofew/OuTKoZTg8+xsGPndZJz+J6wllrPBUGQ
zjX5YRSte8eITs9hQXNEHePmK6LEgsvnW+xMW/sxTQXGUbuPPlzWek7UPLv+FSluKP+LDbTXyZoN
YDeGrAkp9wB+hOZr06ZbpHtv08TiLnb7dzctLzk611pg6T6PTUQGLp30YSINtM0SOHiJTP1zx3/b
ZhKBQ72vByCYUwewxa+FNrFh5VgeAjrtz7VmC13GvOuyPvzoe4pk3MTG+Z3ReV7kNMjwPTjaUFlo
s3wsyKOvKOiR9wPdJBBtjHMQafdVLZl3SnCCEfTw7mTblsgzdvXCHu3ssM/kOtelFzfR013mcIGO
uyA+FLGssPuQP3YEu8hOBu4umVqCXql775bJeI7mVu8nf46pbfG/+AHDegxRLztyQUPo3gs/PqDA
f7mTfsKk/eSL6J+xCO41iyiRYwH/2AuFbdfBP++IQYgi/J562mLirHHuR2hpR9ufnhigf5hXp407
p3j2PXdLr4p1dDBPbeOlO9hBfJfEHDto0+mNpbLfhUdmZ4sKVnhZ9CeMOXjyspYcO5ITXmi8qSOo
8Rhe6VuvhHsfWwm1X8xxXZR2m0jmwX3K+pvzwcme2qtLDrkRi4xDLj3i0t6IoaNWKQL9NEDxuKXQ
kJdqDO22MWzjyXTQdJC+OJ79KCP5kGHx38Ie8VbVGB4nAelWQ9kCssI+NFKudWAjSEGzbm9EI5+X
dHwLNQdVOy7JEYcdtkOA27xxp30dSJ6Z0OUG1XDrKLp6OwXlhe55akAwEF/3rihbgvfTeL0m17n/
ravQZ00en2jcu/aDEbXtIzz7Nuvbuuno4sUyEoTOs+zCs8qmU1Wz/u9yKggQxvJVG2LkGCPy/w4V
UIGvKQlMtH+ytO7WYmzuMWM5aBPznnXmzYiARYsise927C5ukMntCCxhXXrJ+2Cbi8qq+cZvAugx
fvtPVBY5iathFZ0z3ZcLklxXd3/VwIZptgVoAlbHiLMQpCv82+tuDujfCePpflTjvp2S+aaK5sd0
dj8wCKJ+hngMfAUsMCt7fropnPAIUDiybcfK3nvyVPWS+vZTXGGo5rCDAdn7F54Y7BV+Xd8zCzNi
cFFD38UNAibWJrQ58s8AG2ycVnONM/4n1NQbC3F9ndXzdhoaBtS6HtehVbmH3p2PNrnZVeJ1aIpY
hc9ZTSh4mrBi4kC6LgxZ6Ec2g6Nx3xuWnPzfrN4cqCZX/EiynhvLP2SG47mEMrBijqd4B5V6xc7t
qgDK45TJl6wzUOsKrlxGwAtKgCltghy1VV3NDHn9UUEyQKwVzA1J+wiVG5mAMFnAA8naYiEgTU5+
n18NQX7q/kjPwTIzGGAStvfem/LHIa+9ziXHjHajfd03T+w03pW74J1ecnudeuUZPj25oHHedDlW
w6X0BWB2jEUhcXBXTRmlOGhDKrBuJ9l+V3lwx24ER61jbswy4i7MpvtKd8WdqigBpcSDTRprawof
P8ew+KhC5752QMu4i+YQzoqTFQIRJfEhtqz4Ea468p0EYICVLz3Pkda/kzB3UZbwTyJwT0MMvnRw
p30RyZIUSXPwuJpQqkGrhmd+XD97Tln30OHu/A6di7bpfLNZJfW4eLwGe3BjoWHWcO3otbYlbjyL
HqVCGFYOy/gKpuyWSuuPVpOPaia2h1dr1DBH6mBU/bJAJ0IE5CZQxPQiSwpCFA2IKu6abT/rA80Y
8HYFR2KbBFsSlw8mxrwO5P1Ux87z0ljNLdI0FEFayxyeSH6YZ+3bn2VPxrGIxvuEOIOnZlDCmNuI
SsJZhZ6DDchnw4HPYjJ9zngIJJqfc7WPHdp4MDw41BVwT6vt8b624o9kNK9GRRAhEzwB6dT/1Xn/
pnznoqPlGQjaK0nnG/IGxQao3MVaMMUOGi1xqWbvUDiazUWYuEfL6+9MovZGxF9BX/I79Jvu6MYd
VVOOeI6u/iuMnWhDJvlDpKRzw/Kw1HAr/7U5H/mxFewVlI64aMiIIIbd38Zt+1Ob5I1z9msUXNSX
qkCaBpmeUf4iUX0PSQwrnaOe8Ak/oD7lb3ZwA5LvogN5sN+YlsJN2uQ91SEDteG5X92lSWTheaH9
MmaPfIyQn08N+aYN8S/6pjM2Gr7pZkzYzh1y2a2R/Zc9JxccsJRH9P42U2rZFiZytgFpoDVG3K3W
/lGnMnmopK1OLtynPXkcMPsBW8cSNzD1llmwZ1fQYjjvGWLE/AbA+M/pYRQ51XFuI2u/gGw/EDdS
a2eJUZGQIuVwPeNhh57C1CcqXKmeJar3zx5apBBPvRgM84zTXbpROvisUa7uh9J6KfHfbLLR+deT
Hsfqk196XMP3gYv/QRYAH5dZvncxQg3+2Pmti9NXMGEogFmhYOPD/3NJI9Rheg5xPm74f4t9MCZ2
wj6YcyvTqOvxFLSrvPKq3wiPEW00LPqW+DZ1Znl2dHnboN/zzHanWo3uUbNKZlqjhG3s8Gr4/dS/
yqQ4zAUspiR0T6PvUrV1bRm8foVicvz10NkQQOJ2yy6TdkSwuGr2L7JrvqkEpHYsNvXDUjdoKx1F
mBhfWDXb7o0tpl0y0OI0eVSejUShV1Ybw+YYPXVT67794CJ1CLq0/mnz3tA7H0+Pg+Pj8JOV+yaW
nsIr119OCc73Pbbi4IMzE19ga8bysjhWvodFwH7LNHiAEloFyo5gn0oloPcCYmaEn2UHFQUgf22a
Z3Q0muiwJKLOFRJ/veI7q40773JXU//udPotA4RwC2Pdp7kXM4IlaIARQfsz1T0yXpaK6lNNjthm
k/MzFrbZNJkg81vTgppPSr6oOMyOwSjrX5Nhb6X74Zk2SftkkEhWDM/LL/oBhouJxU3NIgBShIeN
3+Sx+vAK4d9w3Qd8y+c0bcIZKKfX1D/0FF9tl5AqGRCheFaUBI6SuG88z89RXmVnny3CjeW5+hF/
N9BXqyIEV9lOgvEnyr6cia1EXLkg8huQF4Xog3sZ87CvhDchjLFKRyH0YxtXXt/2vyoX5C/CwVTj
iUmQ26o7/Et717+UKePYME4K2w/NwlWfLDi+yEylcOHQmdgJ9US2UJvpiuXBdEChYRRTKbfgCWKb
uQq5kZsJjLmYQ5ykpkGiNvzW/aslXBaCcuV8fqSjMPrkBeLjtmUBVtIGmblU0/jsd3c2LX1xxTpM
2pEBQlUSfZTWhlUqpO/EILdZjy6r/gdx7bod/Jkqzbo+6MK/5uasGGJF0Xu3ZrbxN0bXLnfb+XNb
zBel9DRWoHmnPXOPJUWsgsVibh/JBqyKmmmAUXEh0dk7/c7QqLhhnNHXFskCuCoBiV0Vg60K2oTB
PcBNw917TuP7trQYTuP/ODqv5Vh1KIh+EVUIkfQ6OdgeZ/v4hXIkZ4SAr79r7vsN4wlIu3f36nTZ
unExrTi/a95exD4FhYzgEkl1MjWc6s8WpMhYliSkUZvOecxOgeeLBUKsyleznFm/l+olDpT+nOeK
20rKbW9JrjvhNj3NzfI6EOsndnysQoVeHyt0waX7V1Gzitu6va3D8q2L/fAYqUT907FgznEJCtzT
RovHDs2XR7BI0h/ZE2uU+RCx8+7yIxRBpgYoP/QqerVFYkT+gKvE0Ok5mFZNsTI9pXx9En33nh4e
J7zCdBVR0bsW/VQebLhi+rMAiQkVdq5hRgdtaep9pSRAQY1f7Gno5oTLSXufg4HjZjuUm0bzBIbu
QVRzoRPAlFO2HQfaH6s+V/gHi1s1+M4GdMm+S2IYrAm5YDb9dNzEzl0d+qB7O3jx7gBDVNberZ26
8BRLC7k/vRQu84dpID12jnxxEhs7dpInFscuPSaY78CxOazvuPr2rKM7hzQgdq1Jc5gU/VuZDky5
PdIk+IGmY8bQCWlP4Ho9nxLEf69nUTL4kHldv+2Iffb5FxSOG2CkyMC+LR7Z6MzPUxdp7Iz+12ir
NwI2mCAVYxMLSH0lPxgClGzEXbYpAHttfwN1oUNudt/dxhyrCvdaG7ZPrYNOqfkk+EGW/UGMMBiJ
eRty0kR1W4nnZHGxu7mG5WHMew3oRpHWKxieYRqo4BpGgmbuDfS+s03piamhDySHmO+JZSdkP9Xc
b2LEB4QiYAIhPsOtblqAgUSX4NFHzU7r4rlLhwsAmpnOXGKuEbMzZRIcogSiHsaIW0Z4FW3mpsBF
agxXCBf/UG+xTeDJ1cD+IrGaHeNFXAprJNqA76sviMLlff1Vi44anyB4rHjOggc+V4VPR3Nm+Ja5
dX+tL7oupbIvzXS8Dpvml62e2CQOh2pHe0LizOPFmOIzL4o/jExbLXxuT1i/MZOmenGGNZTjCo+W
LSm5bZaWkBna5vLppF2mAMM6C+SExmMemHKiUswMbfiUMxq7W5WVuBJVj3V3i+NtfoK8gojbytK9
RTGh2IgnbPPmZ5oCqNAdFM4ofOL9/WKXHRiZwjbv2O56wr7AJjPcSpnBLFjxBc+UpHCgpJANzoJb
zOzW8J2tx5YHVyuSJzvRwb3w0p9JypdmGu4ZYjwOXtfDrsMR7TS41xtVwIwNf4aUdccYuMUngQOc
PUPxKqvQrBtLlGd7dq83NEyw8XVQdHuWFQWyy3qBj33ntd70qrgIHQEC4OQamK5RLxGSqsj6quyR
lIAkS7efHLJhhJdr4GysMo+ENGLKiqh2RoGaLNrcDVUlbIQC9rbUV3UXv2PnSK4222iohisiAjQr
pjhP8Vam74CGi0/pUL+Nt9ImoovLI8R9sCozDH6pwr3hBeSbM9kUj05RQVaoW/eDfVhOq5vmD48o
25ORC9DMq3nwo9gwhFlNAf80dqKVx1p/x30tA15d1reSd+CH26D4Dbo+2NMSvexoRYp/c+nP3yZS
8b2YcGsUHpXC7MW9fdiG5HeQRmjyZmHFr834aivzuLhNcQP+GwixPCDqtE+eEcPaTUq2vEEdVFSZ
YJczO8F8/RI6C12FiI7dLqQEHvBw4ncPVdn0z3OiqkvIIhA/hCEO5Q11/hjxiHnjE+wutkyvZ1CP
oNDmlrdrEgdHU22XtD1EAQdOk3GzaIcFVLwuhHNZ/AFvWkPNr7MqHcAKy7C040ZcyZ6lo5wTuAv6
hacFAH/pWeyNOijdSd6fFkIGK60tHkVFmGBXg93ojRieGm1cRvkuPoe8iXDnmF4jo+KdBz92NVTp
v3psYLNcYexxeeWrXwcpX0/FOslhFlXaDs5BC9stNQjKWVrrvRThrSB8g5yInL+IjAmjki+mofA0
Yxkni1HjOUYA0t1IRkriF0/RRxs/oZMgQUjMRob8IpvUKpx4yAUW1wBAg1e0OW4LkzTH1geAIa/E
vlK4hvIYbN7d/6OkX4R/Nh7/jVfHD4D0KdCL8zfoFDS+ZbQ8pWnNJdm60htZlqakShZ+BKy6k3IN
uR1K7Fz39BukDdrw8KCrWWFmMOzkAjaa9LPjHI8aStWDhYZulbrqmQ636qO6Lq6qazVHMOVfczU/
hz37Q129ZqUpSLMMvD2edY1Zdt+VjQyAJhOTg+V+XSYWKGGLH0cQFPc8xt87vz9lCzHfcE6Qi/sR
E7tTPvlh9bqUDSnzNB62eCnNjSoABAeaH6Xwhr0YEmutcqyfjF/Ji+PoVxNTM4rasJ6EeOO2rjkc
RR6fipqwAwvKvDwKK2Jjrhms9wzoxZ0KrySuHr0iG+pwp3MHMHAxdjcgGqa1tnhu88NsPkos95TG
8nAwTvnj1jE82dk8RETp8LPqzyhCWioXV90Dp0wf6BNuN+OUPWcVHDHWS1ALr1Fdw4xzSFwT7e2W
Pz1Mr778ekIO94NxH8N8WCcJr1VY7IEYQ9iN14Jl6uzcY5R5WtRASU23dHt6k9VqlMNvXVk/lQfD
xg/gc8Yp3zXuQFyziugchTPtV/pUBtzjgxIKTGacT1wTCL1F+dGmxAU7e3bWTbS8mcnDKtc+s9iB
QOLGfyPSNxD0kq50Mzp3XjYgmYH13Yatday1b+0cy3oOI/yzJmR3OckrXtlx0u2imrs48K6Q55wO
C4cehpGH4IA/1XOgE0/J+ONTQQlkkUynr8hqpj2To22cl4jdFds98xpN5TO1UB6fG4thL2/+yqW/
bSN0rzAsHrCCdAyddG/Snbsf+5nutYk5y8VOR1+YoT8IZ6oOxKdwVXuY8Y2T3E6+K1EDcBfCB99W
vYIL7PYi7A0xKzziRtHc18YE+5sI0YrTgqk6oCE+QJbC00zatO7ExxCkTE3TLYUBf3kkce3jdjth
g4RZHIHnEJ5157n1ZchI+VehDx5PIqJfAc0uKf48pLHPmiN4oyzZMfQ4CsbmfPTrPD52QfxX6BGY
Wq3hhoL/fKitEax35GYM/cYchhaqVbkgYyVpkZ3HYs4OqUYXBkQKTCNqNLQPOJPrwQ74CESlDgT3
TyqOphVAYocHcRfi/CrfvXagIqFtnT3rPoFeT9S17O6X2KvugiH4Xjp+A+Uor7wChQzc/oU58xRe
3fc0au+T3rFv5qT0uUO13H3cBp/0yvJHvIad7j64HREe9x3vh7RC8BEDlSSAznK9Nq3Z4hOZTzTE
YwdlPqZWNlf3TJmo60yrZBOFZIklglOO+rqr2trezNW1NCUj65BeLbRJr96aOb5aK1F0CW/Hd37K
ANQRaCBi5L/h98vvhrQZ7zOjixvjpk9hwIdRYKs5hnb7bzSVZuUaoNpFSbE2qSoulS9bbNtUyhO3
tj/bhIYax3f8hzSY/lnViP+jZRfVDgfNU4btLK8YBhytHfyUYxkkm6G2EdY8ZZjRR6RabsTLPo85
ZIrB0HnfJP69MgmZIlpiD7ZlOa8+Zd8HH5/AqkybH2OujNnKC46jKr9rqiDW0IAfGiL+eae+PLZT
W65bPKdLiXqcz9hlinDtu90vNktcn24Ht3ss2psyxyatJuBkCGtdfS1Tus410zw6a3wmCUrrgmem
BWEHvMm6hpWXjdfwYBVz+epIc0DRjwGfjOVDYjn+P2bqejO23XxwyKY+uFP/NzRYdFXbtvtOxiwS
kyYEGUgLgebCaudEqazcTdbcUL8YT/qVN/k/c0theMo3b5tK670L0vToS//TZY8JFCBcjgHf3e2E
eWIz+eqTrqrvIU7pWwlQKwPcUKhszavfZfKm9EKz9fT1ft2TBe1iaU5yCNMP0ndbJx6w36ul25iu
MfuomL8SdlCEzeL2qPoquLBxOEMvpe0psKK9jpCuej8ReM3n4FzklrVyJUO+NPFXqD3MvJ55xyL+
4LVhcGj5ce35xAKAX5U4RXGCFQjzOC7Sr3EMv1Cg2ZXM9PeofqjvAuGxI7LCd4XQdWH1PhxTq4UA
ppPoN3ETc+cHPd4VY4YNt2t/Tcn2yPVnTOAKGLpvSnYYKeGGnZnDGzkIfuI+nQspDjLmVKvyyebR
MDJuUl4i+HQkk6ZyyCo7rgCHuZwAgh4kfawE88/SmR4qy3tTqvbzo6V8cS3BNlLf8yW4qFntMzxJ
FMLBSpqTJ7e8Mo+tfUFpoWslz3YtLyL3601MjZxJoaELh2eOrq1Lwrm9KicgxDDtJ7M8Iiki52Pb
TNJXhzoVv6o52FxyDyHuVQ9M/jVoAIu8T9AQ5hSOgA+gIVJsQ/pyfLwSLBp46iDGYjRooR7zJfkI
F+ckr6jjBRmh5YdfDBTYVuInzPkpwjBY1wVUbOi6/mJv42y895r0Q+QkrZLumSsdW7FqeqGW6jCV
LOIwhfEYrrcLhbASWCzuX/fkefY2r5N3pYfP/9kzuOTIn42a0sYoBmLKwcbcmXzq2e8xdATEMOHT
ecq+G9lVQdUI6bqU9l1Y1DcLlvUNfmu0R5x466sl9ruaIgaOZDx7PmvOmAN2hVEEqyF3ln0/NgSU
KwyDH8iQdGL3M+RaL7unLvwyUPs8AsJHELBXTTNM+2A0GCEku953dsF/nZ8fypT73LLofwSw9/Ug
T43K/1Xd+OxU5SFnaRHAnwMSFL86xGRzwVBblsGxtKOjGcNXpylBJdvAgEZTwMPIs2nr49k9cPxy
ieACsBL2bN2LOnrA2H5ZPP09U0B3INqW0Vk28QzXz70dSD5X8owg7O+9rhQrT7JOgpj8B9kZmiBR
sL3bu/bKA2y+ZvO0x+ciNrOXtluSytnOpM0jiTj+ofQryMsXGrqiHQ4q/sCFG21zH9eEM2iSgr6f
kwSrMyJ0Mx3iG8pyaAwYZv87Bp3zxhP6jHHrgj0zAQzrf6BE2jchJORSTj8+Sr1bNA3ZNEqaAhQ6
G2UwHIPDUjj/0nF590ZIKCPOECuwfv0yRLz0mz+7iaMtQiocWM17YokZPnHaPegu/uuy+FmXAWty
9WZTAby+suVkdD1B+KWtXCqfM4MrQ2E120ibPSZCHpn+hSSfVX0Tiig388hYnAvzVGYsl3kHn8Cj
WfxC7L1NL3U3M4NwI3iN445UXvcZpwS7CUTz2iOso4Zb8NpO+rPt6u9mCPwVycc/SxMR8NrseUo5
mV19tXemUMBm/eaJOd953gTnk7FzA1UcDwqhqwRliChCdovhvYJ6w5WWKuOHep6II5RYToTrsLYy
15eTu0/EaQFk9ztdXC/OXt3v0xRBNWpcbzuzZnokWwvnQhXvNuHFOKxRasSytrzurRbunXC9ned3
DWGx8UIM9jbtmblgPNPN57HBbHnqZMIlrxlVlGvMxDvqITgGut2qYWTuseGfDXdYNJ4kuVKyHu+J
420LKzwJz+HC2ho0ZR5ySXC1yzUTW0PHvrDvvJsX61HrautwHSOfzuubXqwIzsgYcZjxNP4gYzA+
ujNLRozC7G204o/X1jawWACKwQF1KAoStlV3kqK5mw1CqTudWwn8xFQvJPmefF1ucsttgLh2eFgh
czhLdKAzUG9iL+/Pvcgeo9rB4tdOnPPchYVebsKmkmuTdzccZ/gYa2JtJrnT3AesAOJMcKVAZfHy
2XYwxEIr2pkewEGZN/epnT52ynlgF4hQjcWpRO93TfJI08I2wLu5cvT4FGXhd6klH1D+Q+3iT9oP
/0rgCn0i78kaXXrF4aFA1HuKzluLHFlHeVvH3ypnVFmuzDgSqnUocvop1NmGbcF39M5LMGoXRXZH
0vhqHGTlMhf2bchku6fDemPgn28DMm79El58ai1p+domkfW0ZCLcJ37PV77+bnQ4rFqFOWqx2VM7
81km7rmsSNGnDCJRavZFmf35C0BCrZ64qL35fvBi+/MvSZUd5dvOGgfIsl4mEIV2VL/LesDN1nXf
yvX6zyVIucaBWuSPifdFK+RBwi7ftJKtx9DEyR1iqjxKM76ChduNBZ6OXvBTdez4IpnLOddauOVZ
+TwisnstYYbRJNc0ln9DD2S80Wx/gbSocyz7x8AqWJnL9NihB6+bQNEgnwR3/G2AIevu24lpAMim
32Bmqwfyt9u2ffBrkzshqfSYefzL7vTmTeDXcSMdcKLs69HeUxz7ZVseoYnim9/GzTTRNjzz2ZUI
kWtZqwdtJ/khH5Jt18q9RcCKKNPL4kevbdt9pbEKKQ3MXwatboJEvPmGEKKjAsVJ4fw588Bewe5g
uLXN1hHjy7zkXxAPLxFphWunDaKeDM5AQu6LdjbcXrPXlCEGp0x6VxA7mGN0kcrRb/z46G0IzV1n
18xvc3KfDB4tKTx56VD5yJBNMPcnx7ye7lq6e8NKo5nZ46Pts7+Jcv0hQGmvGQc+Jun9BQpyr4Kh
fI6IzXk2PsBiaU7aLqnq4vu0at3sbRlosuaKuE3sMFzBGjNITzWGL2oFYi6KPdD2/mT52OaGigh0
6scIFAnLkOnOHSzWYqn6xwdfrmy8zynm9yBs7keuDZg4JuqAsU4EcBRCx4K35jfvIAro0iPWVDUW
x0Li3GYj7y0CJ6UPAMOAdjyA+l/LNAUY6kDFrU5xN31GkiZFz7fvZ23OiSPvJ83CIxkOQM9/rjIo
rWADThOvvjNWti378cglZiNE8RVz8+UDrywS4ThDlEN9BmgMLrO0SqEtxMfRnqgv6fqneBKQ7w2u
Cd3eZLP6zuuUG5IkdKveU8lyWs5PQUj5nWPUIQ6zPd+O6TIpOzv4nbTWcZ9GawCbX8t09fW5absr
+TB24He8lUJGX4uiLPH5Qi2bg2HX5hpXFJdfs2DBy6pbuw7fItHuehgSjCBcfJlCN+C2N1LzprbR
snFxKm8xbOzioXpti/qltES6zlX1EtpIs16dnISCbtRmb9idsFDFHswExK68XXZzVEPLofbEnasd
4eRm28CxA6Fzh1H0s/fq9TRTLRrO1o1s+OFl43gHmA69Jwh471LszYK4gSo0nQ/Q+AFhXCLE5WHE
iFy0zRlQcLGOQk+e2zI+u5OHAlkse9LBn/WAFQLfFfUPYfETq3w7TvLNKcWGbWq0NhjIVjONUKR7
dbYLOvFCZh93U8XnOYQ3uXAPDXAhXPPZyW2r5DZWNKPxK4QDXGogGvzrVgD4BFUVGtayC2q1CQD1
Bil/gC5ZiBSlfjNxsY3mgjPMpzO+DnlOFV7/wFOYXotr+XZPjGJjRnmW0HRWvhRgg9qQUfKKlybU
UdQ/2QSNPOz/5WlyJBh3lt4IyDykVGnA1IsPivIqZfs52FScbCl12LPH2nElw5mHZv5pkuUlmTWx
Ei5Bq+zadxAJ5xxZggRp+Exv7XHpg+Q4A4Yepuh9wRgDeFpHO/wT2FsHKiGQmTd5Wp7CXvzlPUd5
FR2Hynor6lbSUoiFNr+iY3QW8jLBVU+jf/EVUzY8ZOW3jwBsjsry3/HmntnJPgQ4IdbVuLyIPpjh
T2XPArpHxY2W6OYJhQ+HgAjYdFX1ZsLrIqskAO46PoNcIsk8W7dCqKM7eO1GDCMyeHLM2OmXM5US
iWIISwsPV3kbnnE83bmN+FWOc3Hr+mtYSGxHhArLsnfXxvIPHGQ3bsNMU5rnJYrEYfn/Yg+8aWn0
Jx4Fmi7DGfsq/yikXHLy9L22d628dr9gZUVIsjf0Szy0RUWCvvyNGJBMhjDTk/us4uxpDP1/wGxw
v47xo8mSs0m4lyndvYT9sEP1fEzx8m27gd0YntcfvjHsegHE+lKeRFW82CJjyRBwj3SyDgAi/a+z
Tu19uDTwpPHGWBKTEJvvakWd2mEZi5ugoctZoTgGzJ4jOjBTQ/S4AGqnwYUTYeALw/t4WLLwF7/p
ayPzm8jyTj0rCy53+ICchoEQUiCGiCF9bUbcz7OhtheEB0p1R1gGwzdbKIUwKMSBGvNvWcRsUnMW
hYYrKdZRlyDmhn0i9JTqRgnxUIbzV+w1d7Qq/DZs7phX002KzdsBvy4i7xZnE3bvqvyBKdGsZvJl
fuU8ZWFLA7NWFJxcTdEAuAYDs5VL3nka6xuReTeCEoilYjz0MuysaXtsMnqA52584pr9YEJxaJvg
IXZL2HDcIHIADibDnJrzX63jibrSkEqMLk2+OhUccyd59PLxFEAj29PqxnS4ZJ+xqHkJqTzjZTza
LgnULvba9QRJeT0BusrV3Hx3imEuEcjbiBVnzD3jbSJofin88Uu0bGDjK6CwLRu5V12OabbTZ3Yk
v9NYvUG9ImNRjyE3leQkez8AaeTeAS0P1246/wVFH53LwN27ef9MyB+kfE65AkK6dWIVm6xRKynF
s7gqDfN08lLaLxN1dtGxh8pB7aW5IIURuLKW6XkQwwURnKdNnx1cqwbQaQ1/Nh6mIcp38DwOyBKv
wMO7VWbhzmN++ZfW9p1zBfmL66olS4LtIuVHj/1UJ0R2sQ3GXn9vWcMLi7lL41s3Orj2DFC62On+
C0rrbzu42JfckbJqsvgAWw58D+a1baknO4ymHfXNHK6pexexixVF9yds3LiKzvGVadqLsmd75dCn
lipG3SorbnV2xawDzy/Tk+mrr9ELw7VjN+pIpKTDEpVw5HlrPu1XLCk7o91fHZbFztd1tIPb+lCU
foc1l/xcTNCQuR9NPIXVviY6Sr9xNEDta3n4Bs3jmHQvOAchOZi4pp+k9jCnor+wX9gY1+OryxOA
OoNlj9Bb4ZuDWyzxvO+mQuyjUkGrpZZbltUpIFivhEWagHIj1hUbnqDryR9+dO7n24Hl0Y6lMXwl
WG771o5w7ATg9qG4c1IDBmr+F8SuZ5J70U3yVEfVXU8d8yDlXi72jrKEbpOrCbSC/e1InuSJsX9y
wQYlGBUgR93tGU0v/RU2bgVHei8XVidkh00W74Me+0gi0u3kDHAJSF1ubbySazCfZj2mpGnKJYp3
xiNk4vA7a2LKGOcuO6Dzv6R9TsfklO1G29khwLzXyjvbcbHpZ/O65DSJ1uLBicsX5cy/HKwvap6/
8tzBFjq63n6RkJgFPFAduTdjUmxD7//nb1VtSehovLHYb6KRi2vWPPPz4h4yDOSdQsJB+hzEDRTl
luRNDuPCcf5lFaQ7jD13ZNJ3RRlxv6OBK8mrm9wL/lV2/hQ6dnLC68+tr0rui1xe2Ec8DC5kSA6r
7cDhulpCa1dM7j4a6g9r4EbqJH+J793micvJOO6XqryZchs8DaEVAADB51jQxUeOT9Tc+mTxgHV5
Q/vTkaKOR3tUOKic315y6k8FlpWrb0D4xckRwXs0m4MR9cUrxoaDlc2pTY9vWZbDASLLpm4xUXvk
Y/NueFZRd8EJuodJJtlh5WwIc4A4CZLXOsQDey9avc9xudSZfW8P0Iac4ayT+tPq23tv8vBxkpuj
lpN+QAzEprxBcP6jL2szRtmNGeDGBH781PWiWQWL/S9qaQG/loGirL4XGGaXyX8fM9FcRn7b5JWR
kRhMuZIT0SZnRptCIRA+HXYG6BiB9+FgVOYv2FIFeByd5KenwHGduk2+DvL2sqBy40vjiOJZdQ5K
uddJ9zVrH+OjL6BMlY2HwsAsF4Pc4DSa1qPjPCcIck6TbHmAJPvBh3tN1YHHgo7FRXCPyTvaGJuE
LqEFcPJtIdeFpgRCZ1GPd2YuEJKJCIVqORW272Ee63bMSAB20R+jMPny22bPen6BLtaOt/M83mFR
t+hOZcRwVOheU4evdubaOzXCVG2082CzDjx6UQjbEnLHc+unZ7uXX9Ykz1Y50+JbgaeoZh7GSQOO
LCg79jV4SOfuhmsVYm2y8Yn3+fOy8yw8dNLZs9z7mrvklzqVDIcXT44M3ElIXH41IimDJX3N6mY6
qi68wDuhH53/T+7Mh6SdEaZN/KhzG6oB8VeuuvTy+v212BnuehZBaohq61xZ0TGdFmIGPp1GqLnw
T5N7hs7H0FVHFVJDNtTFOeKmv+4WomkA8d6SGemkG53HHPp8Uc8fYbRcUu184HU+lGSYVvQVZutZ
9E8mt94sF4Ha1XyiVPiCtvFJNEZx9GWzrsJXDjM1Hq6NrMC78OLpQweCcktIl5OfUDyLByylbU2Z
ZiFoCTHRV5A5Pn2c17CWTwxsiQDwdYHzD48yvSixc4trfwdRpF7XV3o4OayJ2axnKdIN/Was3acZ
Ysams2gfwlAdYvbEYd88MQ8DseCt6yf/ilP34/3U+C+gaj9wRDB7+u+kpr9cUf2GS0x4lX+85eYu
u38sZREvqT+NGvU4FvHHUmJU0dTc+devch0Nz5RPvChUVnqU6I7qA8j2xDc2+QIYqpsamhjcaDda
AzKi+mtDlnNzgs9CMT+GPbJnz9oxDvMb8IwDyWhWKJKPyLGHidjFcIomOuB7JIaxClkEN+YU9OwJ
pSw447tfLDf4ckbOrkUzDDXBRHy6HQxYebjshp6l0GofqomzbkpEtqGMYtPaLX2vUUYqymswSuHr
3ELA2hZd/epLjYIatFvjzz92P75N5WRWFYxNrqBXA0EHk7u1eRhgVBFrLBo2JjGBZCDrvcynPyEl
cAyqTlJQ5c7sf8UzoflsYobWY4RnKExp06C8bD01eEgWu/iwEvvYR4CeYefM1fBqdAKicaz2iNKX
2rPvXHfgQmrPF88NkPtrdF+fUgjk/dvIOAiHpELQnhmN9L3bSmSJTPPVoX4wG8zbnEqy7CPrOzlY
H37HEhEa4waFZ986EAhUearAt5K5VXQRVu6pHe0T1eHbsl1uGQ9exiphr8+JiUl72TsEAPCvPlSt
B3G+B5MZk/ZaCvevmZwT5v8ZXWK5ZWMHMCjwVlkVvGG2ximTqPc4rm4XZF1qKTAA2cFNG3bxHlL+
h+QWM4syW/uD/SJqXJeCiGGIbZKem/gEl+UwLdFbXveoXZRmBALlNDxpiJwrbaJ4I1W/AUtHRiun
TC9q6RwZdlzCfgh/zTxRGdGtMt6aOth3AYnTcKDctiv8pwTrKYtGXg967GqBxQPpAAUeDbXjI2Qn
3aH09qP9qtz228vm8TFKaf1ttLrFbAgIEua1b/8jzL6b9XQIfWbNwYpOqpUwjNnGwDbNcDPM57hb
zjV9GtiYKPDyFkC/qW42EV69VVjkv1UTPlrFSEmdNrdxL/+CQe3ovDrQz3DnsosZSoLImj2oGWtK
vzU9HZVYXmnYlbzR4kfk/ZOrx+nGRWZbDbbVrDp/ls99Wr8OHe+QN4bMGYAWuDy1ayb8B79D0M+h
5nqB/qGK+98CY4cUv8PuE0uXzffaGXgSJSaHg9V79xCwj4qWJxWQbRc6/I1LtvrRQkUokHzLi94m
a7xPKSVCO8WgMbVHyqqfEPeSTVuIGxnmb5hxsWjP9UfYiif+YxK+Yf+ZUZEROzROUAdxNpwYqT/f
ux5r3TZYUgj15Zujxl8JfpOU5ASkVF4hMJX3DRaZVFN5HlphnQYPywd2uXY7ifzLTpiKZgf+Qsbm
GqtgfoxnxPLG4LOOTc+SKSzeujJ7D5zUPLpkKne9SqND32JyCip+ek6FwhzPUBodQ2/r1Rp2U6JF
HBLDmWs11Rt0/HvQMBeT5qhMaTvvbSdWzIpDeOgWd/iwNHbCq5Iugr5lvLWLc9zzhvQC5inY5G9u
6iTyU+AKqZIx9Qu630KTtmCINGLf9QB95kwctYHsURNcvUPqrHe95NVamebvmrAu+pQA3cQsB3Z4
W8CRz1X7mbhRgrPHfkHdlregJdq9S5PpBHxteR4aYbETlYTO61I4h2L2JGtwWjKPdJ+UryIb0COX
4KsnlQa+xTvBL4sY743ZJtiw3yFRO2ewefMhUEP33nimf+j47B8pLdV0aYr2yR2Xaj96lNRmpidL
prK7DPkKThptAzgbnlzWzpdyrBoKjkLWqSSrmaYB5PL9FBYZvgqbVzledM2NsphpflOqLw8jozTv
WPBKYEg/hlr/weT9NuBk9qPrJ8coY5Jk4WKdnMWqbykVi7aVHPaRN/9Sq45XINNvspVUqjIb0QSe
vJFqIEnaEIdeIJLTDIoW3XrFi4bViTG7IkXZPTeoK2RnADmOoPG2XUAkpYb6IlKeW+mwyQv5XvRz
vR+0F68py9jDfGUPOLni6k9sg83g97Ja+2n8Q9Nkf8JsQYWWayPaOSrC5aLd7nFsud2ECTG8pKjk
jUukexs5kM2EFw3H3KvsR4rMm00Y9JCfWce81olakFPpBzY0wXC156Tummx5tLIccFhRv9pAfVZ+
6StEN58BjramDrkveY2W6TJm8jmi/4uGOwRXTPzUIMoOuWSwsPBK4cGGyrgDKR/zm4cE6Hb1NwRt
1jL9OHF4hZwLU/TEOQ5fY8BSMaRoxktuqhvd+NmLR0gZo8jIjUdal7zkUpNoW4CuKN/h93Hc2+3Z
mqGagXhMiJRS+YDBjq9CiR7OVPrdeQYzBWBMVEsd3U4Vx3BemWE/z1zhijxmOzoUMHqVODpzBhSh
16dRII20Jo8IWo17MbJMWjoLR4q/fJCnA4AzpncQA+gUEt5XJMGETEouJ8lan+iOnaf7BrrCrV9o
ksbhS26n3ibAtbw3/3F2Js1xI2ma/ittdW7YAA64A2ibngNjD+6UKFJ5gUnKFPZ9x6+fByyzGQZI
izD1IZUlMUsOOHz5lnfxqMF72kBLLuv7bTp1/ZXtBySlkyWI8BWOVU7xrHLzWofIvimy+ktSp39B
Wp1ukcD7VsBeWovJRsDeQscsMfT42QyHcjs4TfiAIJ++6St0LQrYZPuEYubODl0kiT0YD5a0fkqk
qDe2QMrD7Czvb7QG3Z3mo71f058tkXC4sy3UgWpKapQDKGoMNGK40ZnqNsE6POC3oAuO8Itf9bT+
mo/TV9vMn+NSdjutSkuqt1GLxydZv5UplyoEdhx+PDzVlV6uA2XeCbsz7oxWxwMpNOC/a1ig1Xly
0Co73us1MaCLywLsbwLE1h65udIeBUSA0hHQx6rfgajxVoJuDpUQs0A9krAi9lB5CoIRqe32KQUy
4uBlkPrgtVUUagDsufbAQKX41iq0H4Liq+9LlLgNYmHI8e1jbconLu14g0NQBja7vOd5Z2ImEcXU
PxVFsk+QblyZUXTQvWwkEKKp5yHjfe0gnbZqJPIzbkHtRCkdOJQBlm1vWp25kXrj8dvuMUUka5Oa
s8x2m2Bpo9oXqqfjbR/l0z7Mk25VhN7XoXYwi9Vx/xhnGP0UNfNhQ3swK2H6VxGWxtyczppLroG5
17A/WyxoNwB7ZvGdSHsZuNGI4o38ZjQrep2A9QmcsNCaiie0UqtrvYN3AqX8C6a85MSVYV1R+sCq
LzVRHbShDxNw0WxrOYIU+TaAtwE3Q9ClNHOrY4fA2MoNmn9Q6M33eelnq9KLfhl1V+41VxPosjnN
nTAtfdWIDONvGX4xfQTafA/vVOXk3V+JrX2H0Civ0XiK9xq9KtzJBOAfJ0wRPe0pLAOU5PetFgHF
dDQYehwuVe7bz8ZIHJOi5T3EalpRbp5tY/PyZgo6HCkjlBNkSZuT0xnPOULmof4SggJ+tVVlYGGv
Q6zPsvHGRHFpzfGYbHIX1eQ+msQzxBTrJ+V9+xVR4d8F+cieqCw8wF3QD0aHHgco4/K+CTFrQtkc
RaNUAAaF4Q09BNhn9z3qyYd2iGLYNx1R6C8EgroSxKmAAJCVFXYATmyScCoWn/Kl9xc9QeOr8uDV
Eb3aQQeDgKQaXI7xYmaIVYMf925bt6MLEGsmWHBfYRrW2dohnsL6lv6kS9/DddDzaV2FHbRFGS5S
hvmFtKT/20Bw8tHxEz66QIiB5DZCdK6t1atTNXQBe7P5UTjRSDe7ir8NHaX9QG+aRy2P1bGcKgtU
lA3rNxo8ScKv02FsMpMkPBJJdbS18W8RWsYBi6kG2bMR570aOSo44nn/K69QTCpow8NCabCAwx3e
fnDrAcSS6VavXerwt5sG6g9YaUOA1QpiP7NOe2JWhOQsay6iBTjm1XMAgSkEYQ/yyiuB8OFNWpJK
S+RJ7pxQ/YY752yDwsI6QFfkDY4gQ6xofIJxwK2LaMKPkOdSxJ7rftLkpgzCf9qh+EdCvT0EpgOR
sum6R6PWbimwtY+hTnVIZfSu0JVJt2ZMOAu97FcxouYQZC7tF5d2kIdR0Motu+H7lPvmCwsO9Uzp
Tzsd9taeGpK/ZxN1/rbRsfUgDCaGR396S5O62hh9Irfomnj7IvXV1kLeBLykSQ029mrKr4N8HUGX
f4ctkt5CxyHr1dwcBRR4C4ekd8JDU6Hbqaow3FcDlhAc8/4sDo6k8KsTV9p1h+/qY98UNBPQqUPJ
hCMFYS9Gw/4rGIoHinkKzVcx7nra+I9SK9Wdxwq6k1QnVy0SO3zo/ror2u66kHbwk2Y58LMSwGDS
1uP91DIwJadEPzZ2h/vbpJuIXgEvm119qcHm+cSplbekz04yZQ91rki+R0n06cAxaZQky87xUUIc
UR2GoEbTb/T9X9Atw0Nv+s8DZs4HhX/vUx1I/g8TaRMwXaZQHzEUFPZwo/U+kV43UNtI8jTYsQSo
d0nfINSpqZaKaDRmXH5/nVpldT9TeZFzg6xnkybY4KfvafJi7iTsKtjE9oSNVl3FQAlcWBie5cvr
glXIWavJ4diOCVEtisnHyAm727YRjwoe52rqRUH6Cw3CQHiYKAQK86ALayMFoKLA0mn3Ud+F6txA
5ihNGwX5Fg/elWGm3TW6TuGVR/wPklI29K6yFERuD4nGK0bBmtIcda30Tlwj6Ml14uvE+mmaoKgQ
6D5ZT6MPJf4mk6HfoSKPvr8GTP7awPN+1Zoop+tULAllI+uFjqf3IBojpOLTwPfxKJZgj2vFq5pI
iu4J6GhgC62+ryAud+sugcN6hQ+JcnZkpRYWWaAN2KI1vrrgzlBOrNltEcCKK7jn4De40DFaRCSj
vs7HBGT6AOm0hNkoUZFFHSmL96qEM8ClmGvNjjBi2P4n/odN3qNUDzA3RWBoyp9LgOQDenU5Asfr
Lqr/qbTspZb9bVhwRkwxHiYZrtBYWsbGEYtxzozA7krK95PoHv/1H//r//zvX8N/+f/kD3kyUnH4
j6xNH/Iwa+r//pdh/+s/in//8eHv//6Xsi3bNpQ1U9eIPnTDcPj5rx9PIWcw//V/Zn2rDGcwtYPr
V92xDIiZiwYviywjufD8ZNw3yjN3AXpa6yhvgUo0gU53hqgdTfD0LkEHd20kGu3U2fkOx8UwjC48
5PwMi2e0dF2A6dMNhK+le/qMUBVSrSliF/dqFT3UQBBXWoElV1xQ40Dtf1vVen8t8FF4OD878198
OrByDAcZGdekoa30xeS4aNeSg3v+0cwdc93ohXljTwZ2fr1JHpZDZpZDsWr8gta0xEv8/Ojqw+g2
lWbHMhX/1rkWTl87zkQyUYGEIyLJR/tKxwFQgNdCwgV8fnrhXa2Po5mGQKvM4I42LXsxyQhcuJXf
z4J5UOAARcCDgtzgiqm6Ov9an6w4k+VmS8ZxdVfMD/JuxXnoT8lpwE/PdxowA1EVrC0NdhULv9x2
AscO7D7Nw/lBP5nLk0Hnn78btBiJRZMKGM+UZmKHUJ/9lZWfH2VbN5sOD7jX8+MZxifT6dhIP5iu
FLYt5p+/HxAWlyJ60w4UHsobjn4YHChMokTUfaWmACjBisQWQRiKrUPe3lZxwi0DHf/CbH+2d6Ru
G+a8zVlF89d49xzIbOtxl2j+sZ19ZYpIUQNP+h9Ko1VvTKJYJaFB0yVHpe/PZ0Dqlkl4iBWghV7o
6chV1jVBnFiIo42augPKwsXXV1+BAzTXXpr/bpuY3NRNuy3+AUevoBhch4ASzz/GJ+9PLxNGgNCV
qTv64v1RfK+hRMJ61wfP71Fi4BSn8iVmE/JG0+97odztBJP8OfImHEHPjy4/rgJpODr9ad0EHuMs
Rk9AwfJTF76kgwCOnTfBc6QgO5mmpq/OD/XJCmdXSWlYNigqRyzOqsTp0qlFfeIoaWSSfxkzYTa/
SUrQR/HUdfs/H84ydNtlJJDCxmIXtyJvzcp2wDToZvRtMoPgNZnywKZmhLk6giV1+Nf5EZfnBp+R
qozFJ3RtafJZTtdT60527QbcVGHuip0hcLjsHC/aigSM04DdzFeUcrKn84MuP+A8qCmlaXM9GgYG
yKeDYubXe1Cxw6OXU6IEs6B/l0bSrIwiai/ccssD+G0oxRuSNTnM6+LEANqh52XXaYcmNJvjLKwY
4CRAO+nCjlgulLdxkA9gWwqL1bJ4pb42g84oBNTzAQYY0pIKKybDY/N1Yo8iabs7P4WGudgEbwM6
irvMtuZDf57jd0dQpfXA8YYiPlLFoYVmqQIcLbaKhp/9ZXY2rNbRtHE6kN+MpgOrP9LR83JaF4OF
BlLk9M6380/02UqyOBEd7L+VyfF8+kAU/s0wj0eczg3DOiih0Qp0I3WIVTW86G1vP6I1p124gZYH
0TwLFBp117IkabK12J/MtXT8ukmOnmr8jRZ25TW9ywrfPiyIUXOe4WIEnX4Z5X94MryNzNua820k
DHcxsjkhtBjaZXZwKg9cE9vTj7cJbJMJucM+pYqVZOUfHnynY4JxOJ1ipUQkYpQAjyNuzw9TVFa3
LfzP+9wdggtDvV2l76M0xoLyKwD8mcrinF9sHKiKzViU8D6zEFsZIDKGOT5ghKB7N0o2YngxwXyh
DzSEmDgpIyldKvxW9pwHICSvlD2aT3RBTKROoY8j2zemeOE4ZV3WW9MOx+hGR1d5lyt3BH/itMb3
Jo2q8d5pKl9cWCSG+GSvWK6rQMA4QtjLcFxFPcLkytPoE8no6GAxs45r/a6Mc1TOAoCXCujrjyzp
h22dOPGd1sjga0cZZ6fZlXMhJDQ+Of0IB+le6bZDACrnp323c4u0Fk6a4SGL210L3t0WWniUegtr
wK/hatdo1x+9bMjapzKdHDRxsblYN0PXu9u0Lqyvsijxn4yjClsHeF2ZAmUUFfb2/H6eT/7FAmCj
cp4hkmlbkEhPH3PqQ5Qb3MLbwytQP7xYkqvL2b9Y4AtzcABgoNZXI7VZitK7Jtgz/Atn6ieb2yDE
YPGBeRTKXDwBuPg+jocRzgklFHoQlhXtkqEsr62J0qObkT6zkCjtKfqN51/+syXDvWRKYkxLwYdb
bLU0wpOhdDqw9dJOEbdX3/UpHmGdzP2UGiJDmA4ejDcEyOopbzZh7AInMo1sbXIgXThrPvkUnHFK
SdIlVo4x//zdimkE3CoBJ++YyPgmoq+2LkJLQdkyxU2dy+46FYNN34hZqWw7vPAZPjnYBSY1toLc
ZSlirtPRc9XMhSJAsOS5bnEbJlrcrZtp8pu1okBE3xHm3u961Lwv5z/CJ99/TtEcRVbDsG/f6N1r
h46b4UesxRRP2CfQc+c6UN5sPRo/VPgDC1Q7KBhoZsbu/Mif3Oac6cy4C+eUBH4Rh3lti3CBb0ZH
URTmMcCuA9z96Ih1iR/5lzgp5P8gfgDq6VikE5y8hr74xKAP9YlmP0LzWWbdRoNK9hNtIViYBa6q
haovvOEnH9U0BQEYlXWX7zr//N3cNp1WgWXOYUPVbamta81tnwyjL/xjqevt9zhCbQ8LIDxgLqym
D6efaTo6Z7FhK84VaiOnA4MUbGneSRS36MTRnbCwNkC7oE9e7KQw3AujfVhCjKZcS7c4cW0mdzGa
yv3J9qCfHAvcAah4jgodl/Bvgcn4Wuv8bj+EChSxM1Tf/3AFMTDBEAERnVP3w/dE0mZECNXgttHE
+NUsAQslAs9D38jUPbJGl8KRD9/zdLy3cPHd9ywbdMAaY9AOzqSZmwH6591cTMeftGu3eTKAM0rV
6/l3vDCmWMS8LqbiGdLp8bFoh1e7R9iJGzzcRZbt7cqgia8RbVa782N+PJh5UfIUcAfuvD2XCUuG
8ieaSrl2aL22+FpoVuRtCrMGXcdNtknBNnzJOlOsHS9P7jG+0+5RlcADSC97iP0xCvLnH+izFWaa
PApFJapKy8A/VV2Y50McHSpdjsWWKjFNUrRvxLcs6oqarl6v93f4/03PMIMw8zw//GfbiQCU1AbF
ElSflyeVoeGXgtQevbTKOJJ0abtBzpCfDDb/nw/FpuUeZkETay+G6gcORMTMooPRoO4iBzM5FAnE
diPGtvD8UB/OXxOBVEOnRsitg4rZ/PN3qxkde2qTpYQ3CJwMeBwALnrOun7l5gL3mTzRf5wf8GM6
xYhEuq6QOl/zQ+Y9WMEgxgHxvxaWY74byy7KkSwMIWaEGmJw+wDO7qtmaaAtEH6EQZJZ6GADp/PF
Hpdb3J5yqi2/koiKyYXr/+MSswjFAQaxxEhyxGI2SpDCQWFiTtUWhVffjGBiAKc5UZNsqjQv0KrI
HO+xRBYO+sTQWU/n5+aTJUY90bRdRfpsQi0//RhFTP0dkn12NAvXwbWV6iwICvp121b5drQ+P9rH
Q4WQWCmDwjQaa3JZ3Kldz50at6LLr3BmsisLdxfw4HTChp91i+RXKL3k+vyYH98QCBBnCvvIkYar
Lw4yoklTr6pB21ddCIe1Ve61fLOqp3ty/POhCCiEadiuMMxlXJlVcvKdwbP3ASJeBVK2iOuu8qKS
1TrvtDK4sGc/WTpCSkIKsjluwmV+DEMMrc0kSo7N1OOBMtjT4wgU4Vpl9FsoMIICj4ltqBQnN+df
9MN3RBeDq8+kQEE5zl5WvtE/H0YNcc6DofvuDpsUqFyR+Wz6kdrQVPiBcof39fyQxvydTlIWxuSE
kmwXKuG2u1ipXYWrpxRRfIz1KDgMNcjx0KbK38ip2CGzBksYMPZKR9Lq0c2j9li2njqcf4jFexPB
uZLCsBC8NpV4Y7FZ8T1x/H7qwbQnbvNUVDBF4rz4aTgg2owp7I44iF46mefg8N17z2PaxOeSs1kX
ijDndIdi1uTTRaugQyB8+xWBe3RfB1uCe68SfRP5aXnvO/DRCu4KeuYYBZx/57fazuIBgIjMpS9L
2DTmFi9ddZ5UTdjHR6f0IBgqNdBODMcWzk5r4WUDzRAqmSchtKkAlVe9TMWzLPwMKX5cmA6YdoYb
1P2BgmLxSzvWGipE82uQWFCPxR5MXzd7xkb51lJvEoAOU5rOBt5olcT7BtTbluZx/WwMrbpJUVet
tuffcXFGzHPszKEHB4XhCNo5p3OMr0aaSJDR+5q4+p9xSNyXUKuSl3QMmwtnxDxby9lkJXMjke2h
W7EIWuGpVLpfoxmPa1mw1wHq4W2S1ZvEQuQE8cBhf/7V3tKZDwPijUS2TYhMfH76bqq1pdW7XnzE
eBfLcc2Hlugj19M1SNNEQh+vhjEHWoS7erFFVDc6oKLS/Q3nCUgGzpR3ehVRkNBxuDv/ZJ9sJofy
3v97sMXCrj0NmXjdz48Frsh4njQQJUa7JDWJQUwl634wuuRaTap4PT/wMh5wqOAaQB7JGljOHNfz
wfouAsmwmZz8IUqPjR+AL0R3HziJi4mVjwzHqMflVVx1+q1e5Pq+RykSEwgBFgNAGkazrc9OsFzv
T2eDZ+KRONAVvRdTLp7JV9AoKwpHR61En10QTG56+mBfJAS+w+h06jahRX7hBvlwtjCobRETibdc
XC7WfaEAZoQIvOydQS+fqkh37/0KR8Zc09CpJ6Vdz4LvJOZTfV25AFUufIgPm4Hx6YXQ1ZSc6FTW
Tz9E4RWT7qDcvsfGqflG6zjrwBK6SGN7XdfeIOTuvrie7J4pkYsXnGxwWS3b0n1tQhtBSnI/EvgC
UE5T47hDzQgpBfwZUcE4/6AflirdMINmtvV2uVNrPH1ObKhDlZgyOVLvTtZxo0FLL2tzN8KKBsEK
1J9axXDh48x/6cnGPR3UFotBs7QTSPXJfatDao9yVRx8hcMQ5yn6ll0Tbca2Mbe1RPzzwtAfzkM2
Bsx2QQWcMI1G/unQXeiOzoQKB+XUQf/CISa2CfP6jPJrcOHoXeZ8bMZ5LNeGaGK4lKMXayAEMzVR
o0NjgO+20dPmnyCQ+bcg1+85+d2r1MC+Q2iW2pUeFBjkM1+QGMNDI4Stdv4zf/ba3LKk9cTCVE8W
J5KHXqAM3SI5ol/m3VihXh9wIVD7WiBl88dDgZV15h2v8D5YpnagZzts1kCmjoPjrgqT+ircfogO
lVNfuMA/Ll6IskwyXRtlOnQ8Tz+mM5kZaCA/ORZa01z3/A7GQdogtTDoz/qQ2ysN65/d+ff7MCh1
GWAnwlW2I7js5pPn3RHr5jU6+l6XHt1Imogk5/CKZNJAka6LNchQeXBUre3PDzq/ycmOwenHFI5r
MST1meVxhtRinmYj/cA2c7UbWZnVA9oS3YWu6jIS5XC3HcIxQlHSCYxrFqdBBB9P72NJtJAo47qv
le+sQl2MCK67ujauVJ725kpanKTbGHLuw4iGQ/iAwmF74QBdLNgZijRfYxygbB+DTOB0liW8Ub/n
dDiWpszXPSY1+z60df/KFr15aXMsDut/D8ZlCQEfgBOiiKeDZYmNXQQ6dkdVEBusnBaRJgcDMRSG
0WzXrvTGDMYrvZ6Z1TWyj9DQUqT4kK0aJanznPH5KRhcmGDS/ho3DrZQGPRikENbyOhWddf1OB40
YQLHRdbaNU6nhgF40G6ReTWm8TWoEIraRWLuinhSTvU2bywZbwK/G5GishOddlMwQX8s7BKtlRIc
2f2Qzhhnxw/7Z1RisHTDICWbJbQA7hrY5qXryYxyzAshR8J7072qurZ4Cf7Eqmpvi9R++sP3wqS5
ymHIHGo367SrIMTdYJu6TrdLgak1oPUyAefEkGG4ciBuKd5Krx7ssU+fFJKiSNOadXmpsrxY8fM3
UXOLn1SEahlF5tNvkiRuKVrR+kdYrA06MXrb8CF0Eco/X2kghWkYWjaOhFyEpwM1Ud7IcWj8o8Ay
aetGXvANcwdA1VPmXzivPltnQG+oiBAV0PldLGoMEQrdgDuCk62L0B4Q0703mt9RuE7WxqDaS5fd
4qh6m0N6EG/NoDkPWLya7bUY9QyOdugm0JteO2pXTa3qDZT3epuEstzU0vp9/qT6ZOPS6sF8nKPK
kvoSJoc3mJPDa3QPXZDqGMIXiB0cXctEpwzIUxqvzw/3yZRyMNLzcIh250FPvx4i+742uVMIq9BD
FsMT1W1mQU9qIER9yaT59fxwn0G5HMwhOfe53uSHrpKh6akX5iBrXLgZ91gS2ZQhEHO6E9QUrnIC
Gyz3JDj4oeV/CZSAhmgEvtnDzDr/KIsIl4/rgtigzWorS9DuXiymmD/BHIfuGqIwBmAuwLSVicBF
oTfhRmBCjYOH7/zjeTI5jIaMLxSfPq4tlxTHpHLsEEqxxk4nPkrK2YvKdw5lEvZbSN7yoe5CEzku
r/qRF2WzbUDOX9irnw4qQRSDM5qxiYtDwcVXNEubODwKj1bPukGhcYefw0vo4jlh0fp+iWoImucn
+uOKdi2amOxZfiXPXFz4FrIZTYWZwxFeknmQqoQPmGshsZPpXVjNn73fu6GWfR+Bz5c952/HEKn/
F3zBw5vKHWTBti0m4y4IVDZgERcCjzv/jstc+m01qfn6o3jt0NyfJ+FdVBMNA1wvI4mPuquaTd5H
lEkLWpVtysnu0nBGrijq9iWZ/xptLOtq6sgoHRdGEnhzhK+GTK5TzIi35x/s4/5m8v//cy2Bg37a
Wrkd1f4x7Afw9xjHwgvETzrPM3ubaJn9Z8nqv+eBoHVODxDndRdH5mAUNez8kFAgwEcsNo1n0cTN
zSjbDPJJiPBVg4vW+Xf8bIHNtU7K9+5c7VyMWaatG6NvHx2hpoC2jSGQOqR8OqrUsHOMP1/OCHmC
jNDZugSxiy+Na3ynw390DojXuvu6g+ISaD6Ehri2v51/MboQLJt3ces8nWD/OQX5lSrUsglfRl0z
ADELjkRJEAlG18fzIIbEhbIJePrJ6jBL7aNvsALTGwNV8maN9GmN7Iwckh+D31g7bLm6R0cSvqwE
2ljYMDhdgZiCS9MwqrUnAaP3ODhx/lLIUcdHG1OTfUT889tE8PqrHkK4aWhTAIGMHPhpDd7hdCJ2
GeVV7MaG+kedhsa2xCXyJ2ctBmvJYNtfQgscf4ynGlK0ZvIgc7S4Iyya0C/Dkw0fQ4ggdVPDN+nc
TL9uMLvZicD/UUwV0mtaDst4lFhsVGV5D2Gpue4UatUmwJe9dAK804pSxkhYGZn/Jc1LdQ8FskCZ
qswPXWPn36gUVetqGOpXlY3RX5XtFr9CfbRXGDJqt5EV+XsUc5EdQxu8W7dTbG8lnMC9NXn2TT/A
h0x7aa3rzLOxIpz6o14KY+04GJf0FmpnMYbsNxPC2khxmAaCSwJjiSsXx9a9X8TJP57WVF90rAvx
osEeyj9wH3YQI2odK2GMPkW5QSo8f9bCXNvTscfkqFJUGPsa+VPdzGyFupAX7cyqH8crrFlIudtU
/lVYJZYc2D5POyg1MQK6nbktW0oOGqyvRwtoziPCgci4eUojgNVgBOW9oHCEK9xtHpfeV1dP2nVf
SP12RnETVzj+UFxFiGx+c6F+wp/FaudHr+XdqxoLGx9iC8uzuhj+1ulw+pDzK8yH4JUgXpu018bU
RTuFW9oa6TGx8Qmofsf4p+yrJEW+L0ijLzIXyNh0k04xD0NKLHl8e7q1QPl8yQfZ3/VWJeGkhMl3
DIqNayPG5QlHE6xOtMhJnvSh8x9qEasbdHhIirWsxWIKTiFErzSqs4OXUQXXcy/eoLAUH0HO1Nqu
lyI1oRIOLWqW2dQg6DcLB9h4E1AhR3DkiuIV0mPAB3XkNPoQYewwc9eqK7OV5+MXLokPUNTOilWv
acSapHMTknpT/wpxvr0JXU9fxRCst4YKxKbp6/aQOpKEoywUvIrES5p60/pRsZXtmG5tI1FfWyyf
77W6mg5YLziHtiunX1UmqFpoQ4t4QeO3W09N+r3X2fmGWvckVsiwIusVVyAtwTH4GiwhTPVgEbtW
jB5Q306wqXsLX4xJXueZ29+mxej9zMd6Wok4yDYZZZtb/Oi93WibuL2gpglQexJasYrx/cK5uxBw
vuwWbYuw6eOb2kpDpOCCdHypayR444JyBdkcmGQfb4I7K/VxlfTGUFpbmkjtTC1t3V9pjRhkXDbZ
VnJYsFza+IAkkbXHm6S/C2M50K/nhawW7O/UY8pG4NU5dxBFm18YjdQxyaMH6d8shu2IMjnyKHEy
rHsxuit/Qp06iD3/VgsQH2LJDL+FUVbqQmD4gcYDEge0INE35635MUqKqUt2hZMFBwo0kIonLu16
QyxZDDd11bZqZRO4CbxyNZc5s2MWoOMpmhpTKspvBs3m6GFE+12/ygevb3dNYeXY9yIfX6wmANe0
otxIq17PXxZz7HZyVTjUGxz6MPTeiPD0ORJ4F4GIogUD7NbJccyM8C/fgEu/GuitZBfuvw8xFuHN
XDIidieQByh1Os4YEM4ZQYU4KDpg28FlHQjaBtvM9Z+CEo+TmmBod/7dPoAngUjNhVzwPBaFI7DG
p4P2BjZ0HrIyvBxKttakINVYAvgdahsra+padCjt1VA/jSmLFTBuMmDujFLUChND5DnywIlRfETN
7fyDfQg9eC465ODkTAgR/HP6XGmPymOhbCisZoB2ixPYNkZAqIhhMEGNS12Y+w/RHMNBSCAgoG9t
2M5i7tMGfG1ildO+GineXw3KrF+c3Oq3rcyn70OVeJeAJssiLNhqhqSrSmmLdWUvuw9ZnsXCCSJ7
H3aOpV35g5Ujdlx1PgQYv0KlunVrTLCUnev51YChQXdlGKiHDB3t3yCs7jg44kt1tjk3W6x1RQxm
CZggoHuXHd9Y67p60qbkGDkqPFAy8NcWlUbMXoJHp4Qgj/jro7AyazcgV/gUdp5zk3XWwx9/fIJN
0meKbEDC9UU2NcgkGdNqMuGmN/oPbK5Aq7htuR3TSF1oq3+yucmZlU54i4QVwnin60xgKjJKVXd7
r3Trn9INMrjzerH94xeCVeDOI1Gc/XCEtDBa45xWFhzbMNoEds1NlQrn1h9d8fX8UJ+9EPkgjSIq
3ZBsFnNXpbaGlfHgHhTKdxhoN6LwdoMXuL/Pj/Mhy3fmij2WZ5zmkDKtxcHh5mWFujR8CRHQRQQe
Zk8m8uSZ15InNNGDXzrtF2f0qhcctfpH+MH93fkn+ORN2T9z1Yr4fS46nH66bmZFWr7p8ekacjwQ
6Lq9NqvS35wf55NzGY0UytxopjgUYRdvSl8iQVjf6PaoXA3f0O4xiJMQHmjbun/2Ukv/NvTIpZwf
9OOBNPNcWWpAhJneJTWBJn2XBlNgIQucFNi+j5nzLE2fgCT3jbK4Qnw+/X5+yPk9Tvc+5xEUVnLm
GWnyljK9u+fyyhytOsaqPSgTi0ZQ77wm0J+R21Ep9d3zgy3fTxp0r2EsGTMEGkLn4sBN8gmeB8Uf
VAxctfEnU6cRjXgY0U57Q5QpLnzEZQeBhcKA1OJ0ThUH4NeiKkW9akDiYSKXFXF3PQDauHKl2WwC
/KSeEbPwfo0deqa14b5UEkEhQotLsPM3rMr7GZ6fYT7XTO5aWjVLDM+Yp7i1jBbsGsBud65d7Aw3
jjfCwp7NcvJ+Zww9OiSdNyBUh0p40414UuiRJJTmB1T+Z933xr7LTDQ7jCq6WG0RizXw9oTUnCkg
Ugjml9M91fe1Lf0SQdDe857M2kxIPxMytqBPfo6+pmFdnIRPRtr99kSsvZYWlqW4Q6rbPFCX6Apv
NJIP02XbgJ7Iblkli5YonrgIrIiuRwG/3PUj0MEmjL0rPJEe+hTBPLy0NumEvwB+gpYd3ZYF0YrT
l/vEMY6i1rVtFRivBDY/cqr2N20b//zzRUwndS5jEx4CITidLTu1UGpxPYW/d+Ecwdkhvt3D8tcb
bdyzmv6cr0ScYAqd/TITSZa4OhR+rAhHuvAYKenv9CLLX52m1+7CtkG45/y7LU+9eSW8H2vxbh4Y
kDzGlQy1gNqoDmk0a+sPQ5D8Uw5Z+LuVwk92eNJOl47b5TEE201QQKYGJCniqmW4jdARAIbAtQ4Z
RgvO2nDd4e8ckQPqFk6N0t351/x4LkCuA/88rzGd6toShatnWa03bToeoEKQ5ZuNjRJU/1TSW9z7
cW/ukP7O9tTzwlXto0eMduylwH95lfLG7DcbwBdLiEruYqqHambNsIwOlp7lf3uhqTaVh8pLK3AO
7orJP1j4fh66inoKtRD3whTMIc7JNmMGqLfNLHfa3x8QdkXFZdA0hTx4XlOjYAUZoz8YWTi8hBl2
c0CffVzWEbNQakuzGyWa85/gw1XA+K4xd8sNvgAzcLqLdLvKiCyr9pBZIr0fG4/8SraO6relstr7
LOQkvv0fDImeBOBGdhMN3dMhbavQqkEk3kEXSfebXKz5TvfR+0LVxb+1xyS4BLv59B1hlcKZ5c6D
IXI6YN3FMpaanA6NO4yYyJF/y8BEftNzXzVHVKvz77eEW7FzmVMuWJ3+E3HaclUjcdl4Jnbjh2nU
RvNoDS0mI1PQfu/1qPve4/P9ZNu1fUQLQ92DtCqfOGzVS6dP4UNi1v0vJ3K7Pz0tF8+0uFs8vaDK
n6Od6hZ0nbcVdnLuQzD4rjwgiJtVK9fJwwu5+xuhfLm430/E4ksXA7U73KCmQ0incbh1+9RNaRmn
03c+B47adM7jEmO+MQ6ORUyCftU5o4trex+bv4B4YMRLNRqPpayt0+QIosrAua4XmosPr4EOu+hQ
utprgOgAbRk+HT4De3l3oyk3TY+6P3Zf/E5Srbd89NPJxZvHiPKRRTlZOgXW5eoiSPkj13Qx04vV
5oY1EkZhYWGVZtkpGvdle4NsWjqtushLuw1m0qF/NxgNEkyhU2cI4FZtupdG39wklFlou9uYLG6Z
Jtfbt3QX8msdkagnm9WLXwKcmJtWsw37Kq0COT5ouq49VLHdX/h6b0DbxdezZhQ5zCYQ8WQZp9um
aHMkvIqEcESRDG/wZUShEUdq87ZWZnEDqAVKOC2Fqt/6dSdfKXbLG3hfUAZQE6CqEQRoYF61gY1C
dhIEeIeZo/ZkluPsSWJkFJWMJn4dtaj41ckBH6TWKgEgor9xxFArfgB2EpOwCRcFKravccB1sPi/
nJ3HcqXYtkW/iAi86WKOk7eZqQ6RTnjYGw9f/wZ5O6mTCinqVbeiCh3Ydq0556CUP4/rD+hWKymu
amJggacOe0MaZPVCk5AwRJnoACVaRBa7qjbFBspJvZ+UYYzppigtMV2UCp0Gwi3c/jjTKt/LdSJC
CUxNcYv8ZPq2NQXccOyaSiemUdUfR2jhvyGVjravJMSc+vNUrF+S1Jw6lOAppjNXB5dKkFIeT35R
mVApSZ29XwjD+iaHVj7HajL/Jket47/N1UESdQ0C5eOV553NhEKK80etspX79LdfTFu62LGF6hyl
o13oCr+ftNhuVyzDAO554aLY9UYYk4z08XO3kXA2Uri9sIWrCIS4kJ7ViwZMJmkx5zy3kimtj25w
vy1jDvLu4+f804/8s1ljlTJ5Fud4ezs3/XVL6spaq9tsdI51LYAbu32yhKVpl9HagnPoEpLLsB2C
LszpzuFp77HN11XkAiEOxBz/SEqi2ftydu8+/sPeefHIhNCqU1/A2HLe9nbrrrNimbnHxRzsFYRg
Ev/2FscjlFRfxxeHeFasnZkSA6t1FFn9NwXJ9kyPkhZWROJ5uF6dLTky7eoeml8G/c6i4WWPv60N
aSjtmNUd0MLu4197tp8SAsU/LDCIwZxND3b2uGUCVprj0j4KxaD1MNCYuPZIXtwp48bzJKPjEw35
+Xf/3xM9a5NPU3VQz/vQq1A7xGVDebKt1P1apwjuoTu0DoW7sr3ttpSWFXG+/eCJLlb3sZcK5eCR
t/e9pQHUk7A4OuqxrFtZBTj67fWzgbnNrL9mwJ8/ULcoMXHB3TR5ZxfceqGuSQ+InBziPfvIbrTR
CaZk4QwNTr1IA0fvCWdCcYPkq0AOCC8plzQyShN0WEDCN5VHLS3S6ZPz5dmB/s8fhs6UhBmyLP7V
XfakatASS73DMpTefUI01e+sW1d6fNPySf3yvWFBlI1J3RiXqu6dHTHEVnItUqoKSTFuJCVpkwbt
bLnB08ihxly7/PfHA/Fs2v35cVwBWXPoI+vcVd8uB31KX9AsSMjvamCEKZGpUYeJ7KGTBpflsYEU
NqU/uNKrn1Tu33urHJk3m93mbz4voHTjwovUyX1GRr4lPNs9qIwcWy5IhORT1frZbfB/P5M7uEMj
BP/+uSOmYR91K7vJMA5k8RORzaxompE9TF3u7FQ6tGHVNMsna/o2ic9HNNcCbRMGs9jqZ5O8lOTW
LT1ZOhAcyOqTTlk1vlFI3b5VOk+/TjqzA+JrkiYMxIOr6WVtJZ86gf+UGf75M1A/OJsJiWLcNgT+
WvEJYqWTxsnuqFaz+qwBJvQtUxkOPQ2bbynzjnDzDl5plFm2+DHrakPY65xeZjlp+2HrlfFtkbu1
5VNqSn8taN7pYZAQqPvOPGAtiucqF6EhFGIbC7H292mcuZOvgcYRpA2vVfHJUnG2V/75mGwQBvcD
PNz/5D05eVZpKb2HU1LWcDxz0+2WwK2V4TMf1XtjFK82QideHAPn7M0lvaWuBHrnR5fysB00xejI
e3LMiN4dB93+ZIl+Z/Jvlx5T4weizD3XKBkg5ecOeMCRBDzgCfNsaFfllMGnKFva1TZex4/n/vkt
a3uRCPxwjjBEmRPO2VmgLbecR9gKB5hWWFgpa2w5i44KGYoYSmOjGmb+lKgOGKxEHy+0BWdF6GKh
d3x9Ntpqw6QpPzAc5M8f/2l/vOJng5aNGAM1/9DcOM/6GA1rHGpy2k94+2jHP0nX6C/aeUgjc/kT
JV3/pLyAfohCs085EYxIlc3BBEXzi7k+bFGpZeBZVD50IuCxG9LpR8OnYBz7ZDSeV0X/vEWObUwt
yvibGezt/OpwynJsmpdDkQr2pH7U5/3aCvOGOEXHCAgGKaI4k3EoatV8skWbXBdy3nu98MjEdZTA
gIdzRypgcaWjqqCV1lemdfj4hb6zzuNApDq+lflYcrfB99ciUOJTmExTUw7CKdcjcXXVY0Yq/96t
yRZGlwV3kgtEUHNu/KxUfrb2/pEqbXu6ihWR3+Ns0/mvR1dN1SSIWTha4VE+agpM6WSkIgOv+dFJ
GGVIfoZPfu6/fWH0UXjGPdemeEDj6mztXaVJ6b4n6GFMoeDtO91q3Myv8ikpIlstrC+u2SffiTnK
LL8t8tIKIdQnNwmAhQs5ZfrPfNY7x2/JTnf8TjMRyNcyd79//FXOFpjt1dDl5H6vYjOmN3P2VUjl
H6RRxhl23BzbYjkunMq6frbCxCzN/pP5frbA/PkQm+BycwDQsThvremCjLBKHxF5rpWbBFNlm7cl
wXInmFXaI2Eb/11DjOGBIy71XpLJENO+/fILpz0bQABf3usg5lhpqda70eRwjSDFoTMfS/lZ8MW7
r3RrdZGcwg7xz8LRzR2bLYTVdOxGaD5DV/j2Sr48IPvhv3bw+Hw2jTtMMpR6nXObzJyXYnF7h4wU
vEZ03VVBDr8dd2SWfjxO/uw0fy2H26fjdrKtMOwO5j8JedUwjGpVefmpSxKJ+Dt3YQMNTevSSRPj
8jiMnfMlK3D/UeiZgDwp6WBPSLeSHGSWmfx269W9tiQgGL8zVYEzUZ+nX7Mw4FDSHytQQihKdWFB
MIJFqAJxJ4NXfXQz7LikDg8rbs82Ha+dNCe+uaiVUVyZeUa0f9Ya7EycXzax0ZC5903nZlfctxro
sW6i7dFOdZsOSSrP2ZyPHiRjqvF4POpkJKy67mCfY+qA6VMhFosGoJdEs+Q2D85x+8pdPLjS8FE9
e98xHua3Bt7m/3j73CYib1enmqpzAzyv4XZja3TOSALhsuS/NEna97Lhs31ppetlA7LC7/UsiZB1
fPZpzzfhP2sAB2CWZlarzTT9dpI0s2b3HhaFEzJF8R11e+wCEW5KXCfUZ14yIEhlmFKBHVANzeNr
gVjxB2iL/EEH5oTmTSbNzUA6+GfH1/fWUPQLxC9w+dn61GcL90haABuFS4ZhbRT71hFguVTtNFnD
HEiJhiXVs/qiUMgpbwxWdezktT+a1bPBFdNvE3YW24RNpJSfToh3ljKkr2y9OEv4ZucJboQ7U/2L
0XOLZV6vNiPVaSWia4/uJY+oH7k/P56AZ0f5Px9py0SmYML8w6P29iPNBCUSDEdiXDmXQEUaK2X/
nrRomGPvUPYbpa1wxg0yPEeFcNPnjx9/duL983jcceimUU9TgD97PFMMxcxUJgS4AmZqBE0fn+O7
/dknPzsl/O857A/oxDRqxfZZFcp2VpR4DftRm9YzEhlT2bcuvfPEkcRlw4q8TzNPiZJqal8//oXn
9Ynt0UQ3UpfA4kh16jxfUDFWj4QIB1geRBnyzFTEgDnoOSzFNnrgvvvZik4+JbPU4YlZJY0lKC1s
k8M1m30SbFYwX0Ni/smp/J0v71AUArCyHclZG95++dQba6ZGlUOLdcRzm5Q/5xUKhKvNRGM3IItk
WuaBak5OlLer/OQc886Hd5BRYIxkpPNNtnnw19mpLUEnCJafE40SCqu91nwXyZR80k5654TmoDIm
W48lcLNVv33KMpOyUOLoZw61GaU+ZzmtaykDIIWVnw2N4y9p8lkB4J0pvB1FaRCgTeSkdlbvAe7h
NPWw5GT/Z2yeGRCRMShmwbbFBqBfIbJW5ujjUfbeM7cjl02BiYalcza+hzGh2lYQNpaYGolfpca9
dp8Z4CB8bZHDc6vO6cPHjzw/j2xxwZtYggMQRjg8IG/fbTolziwA650WpTCusco7oTTt4XaaPOWT
8517/h3/PIsQGSIp0NxQRnr7rL5wG8gHBEU4saEVYFOtuD0UfWo/usXST7vJlMV67KQkxa3iRvdC
nn3NxyUnBqaRnYEiKoAo3Pexu+RBg/KKLLRyALQxjZSA/I5mxhgAImx/2rk1PmaACX5ABFQOEtLI
q6HXLZAQhNonSQYDjEAvsV6d2e7DVgGwjhFewS3QV6UdiElKI5zAcZ0qUwxfirpqL1OYHpc0a+xX
Oy6KH32bo2hOsKaouMoL7RecLwdeiqNzPlgH78HMFgjdushNwfgxhfQraefabbM4bh6JuUxy/Grg
W/x18uR3dSm8jCjuGPIuGZP1/SozciqSRTUmv7SkcCHQOVUc6Yuc0qiC81qGTRsv37Bugrjv53We
Dza4OjBQihTc1KalGtBcd3PhU4TUx12iGMhjNNDauxRwynFsqh4ebo8E6wocsf0rnyZdDSxpT8/W
KtVX+HCuOCRqY1tHR5fWCxQIY0b9DAwgYKG3fxmSIN+gTeFz+PZo5KVPOSK9/3iYni80DB0KATh0
yf9nJT53hdqmkquQwompocq6hyOZ/8ICWH77+CmE6jME/z7Ibs9xN6smJXayHL2zIarrk95WPRYT
nARgenNIsE+AjxCr13Ly1cZR96M7gI+yKhdCh1r3EOAq56cQg1w5LaaV6xOxon8p8hobsDkSru52
HgTStvpZKtNvNcunnNOt0tErK34YsSa+Jw2c+H7ptX0OWcv3smb4ZsQ5wTNlvTxpg6yvqkoxiegZ
F9qfEtIoWYjAJSyIB5jt7SP9RlL0Y+dn1dZr5JBwsZs1R+7aaijCuZ26Y4lmfVd3uucnFdbgLF5e
h2Sx6CcohQNyvfKAoYMcvWtq8xdFC+NycuZxB8RCweTXQAAyYukDnsqIyRMI/qXm1pELYWRXGkYO
citO56Co8ek4Lj4t3RANwN1cRVzuciPAXxJQ4ZiOXVrZYZev9KuQoUF7zftrqeXdM2+5Dgy1+Fnb
8Du9oSTQEUrwhVEZbihV5dVRCpjPqbHe2OAN7+xRB57Yc4ob2sGAtzuud8jTF+i7PazQVgeWstpY
InFWhMNUVLCWc3lRgondxZSWwmzTBQupd6Gc9dekhlLurnYKbw61T1Lb7r1miPICkI2MBCmmAfwV
FzftkOzyAk3UYHt9Ea4NHQdt9rK7uBnHQFNlsXFlCoLCqaxc6kkMacuwYsERIOkv59Sqo5RKXQgY
yrqsnV4JWzSPu5wWcTjwn/sxJHK47+oSmbC0ICfFZrRKsOjtWtORsTGm661a7Ut7mvbqIuanae6z
e7vplxOvvrhfpMiuuUf0+3GJ8ZWXpbmXSlU8YwkdkAEAvsksGMBFjRDPgs4YjUUCfFyFXiQzdF2d
3SiRQ2OTmirQH5MMsJAJPkHmTMd9o5nKZZut6q3SEx4+QqYj+Exot2oB44X4dxPDVN8HWVwV93Ci
7Wilsn/tlSTxQhwik61StQLiOTQw28/LgU9ILco7rqo+h1DmyqMxwuwsTffb6hrCL73YuCXOlit5
Mrl5iLek+spSKnb1StZDppLMxM+a0mNNlT6UrWmiMmKSY3bS5W2GIe5yalPlO+RSPkZFxnnGhCaT
I5QxRv8QaetyymXfP1VO5QXaytEtU3QIsTWI5JEFdZ+iLzjKdfGuK6OHe2aVSrT2thmkTpKRgmqP
oLygDGc6PQnHmJcLpVixKJk1znrmVLCoSnJIklE7KCJLSN4ZB/CvHoV+9gvusLJ8kUXbSz/3xJcl
cYpjmRXmrlZ0sHMtoY2QA9rxpm/5j4lh2wpCcbmzwO/tClT1TrCJTgPkDkaI0BMxf0q+CZhkACJ7
tV3zjJBrM67DWZBpFbRVPSaAYgf72NBYChTHwTHUivVYr1Cfezejizwk8ZO1TnPoLCZbMpJ0FW9q
KyBlDzRoC9V8bFGAHIxiMZ68fP6WqRkGgnVqgYfKYazwJA/l17RTu/sU0PlF1wsRzlPveH6DOxoS
EOOHJRMkQ+JNl92sVhEp8UMwrR2TyCrX79ZQON+71Ztfc7XD9aPDzFnhU0YFscZ+haImqnUxXVKr
JcKSUucO9IEadczKcKajFILXe5SmpQSr0OCo0+/XAlubU5/z0LRbCtmcqkr/Omm9G661pwW51NpT
Wwu+vjGN+zgf0iApKv4HSkcUmpM36i/HrpRI02NnI/wZX8Z2/tXGI/E15OMhWfGUFzxC3h4fl9xD
5isIAlJWQuYL69Zyc/e2o3gRznlj7rBhWkFi2jjGktiNjHRmNfFmEU2Krv/O5WgZWG49aL2tOhwM
scBGztvm0mSvJ/oKLp/W0u4OG4IhonXueWhmkT02yxQM4/CSmCR5puUAwLGLXxYYmYCnzZoAerXZ
y1LGO3Mt0VUizfcbF7P+Yij8NCPp6azZyl6VqnuLxGK8VpAeRAqgSfxx/XqjwCS+VUBTRtngKIpv
l3mdgnosvxbw6j85GHNI/Hdj3iq0urNhVOgDnp1TMV8KuqkcD2VhZPBIS2BnYEiL/ZSL6WdP6/Gb
KdYUb5dnyZ+ic4ByaaKZTw1kye/2qCRzkOZmlrN2G9yCIfq47s6Y4h5Xk+IVV5U+zdWOYI9m8SUf
+qvS1R3JuxSPOvrOm8QAaILfunbFiWCxr1fhgXAjnqJnx+mSh8bWJ1I9zDk9SVLuufxNyv+quaSH
rKVr/GjoXAOIV+Vr6apK2CzS3CGmVibGcacGFdEXpzKB60gUiCEAaNa/Mj3Lb2XXzT+xX1UOIGcb
A0BCzhk9ESBcSz2cTFV2zwt/yUVpaQJQ+gR6FGB8Fg1GPfpZTho4GUD6sy0mUHnVsgQGK14AfTGv
wB9KplCrZpd6KcxwRmn8lDRJFsAFy772Pen4qzGUj1ABrUu2//hW23JyI8dKmRPL4qUXmhYrX1I5
tgdSYZb24GhTU5P1ORrgWPP+Eqeq80yi4nRpNGZ+q2hNTFvOBQDm2Pa4743VvcDX3+2oDbuXQ2MW
vyGpv/bz4Ny4c6pe2KC3L4oWA8/iygV4HgFmVBfnl8zJ4ouyR1vqg2ssIketyWXoE/43VjF0XNQx
2wRNh3t8RAR3B5Qs3yPSKkK1LNaXDg/mZStd/bLuVxPvtTut15niatcO/OD9Np4C3UD0oQpYb/vB
EUYV2lM/XCVJmuwxWBo/ByvF58r0UWCxecVDY9GR+uTm9M4ljbhES8VDs2X6nbcoJNxmJeuX8uia
lbeLiRPTfQKP1jsDJt8nNf93FLskeDjIwrYbIW2Is4qCw3WrTL2EMHHPM37Sv4BX3sXGa9UqhB3h
dY0DNXFicai4AXOlwdXRRp1j55/UtN750fwdW1Qkt0UCZc9u/cnqZdZUaOXJ02NlRxB1eq2oAmSP
KCvlk+vFP24xzv0uomiiu8iro0V89qPz7bgl1bY5zorRPM/28GPRsa5axPdDP4dzZmnswJ5WWb4m
HPMeOpoGRKM2Aq+d7M7/+B5y3l5EX8qfQyYNrQlMg//ErhrJZKZa585HXVbmKyuyxo7EGU9QW06A
8LrZiymq7Los4umkiUJ77Fo6GWFpjVwbALYlDwCjW8Ap9pwc85Gs3WiOpXmBNYqr41pI56kCNGWA
bcyG8ZO+wztDiLHK6KDrgMad3sLbiz5VWbPPlUHjRJcglsuBgx5Lld3O0IztgENbYBFDjFN6NU6r
Scj13KfpJ3/F/8Kxzi5zWFFQbOH5JJX/XK5SYLXA/ji4R0JoTm6//moK4zmd+1AB7tsO+UWhzU/x
vDwnnn6s0Tz4Xloea4FcpxndHzLhALwaXAu01LPg13Ycq+JVu7fq1Nubk8rJtILq3ZEjwM0XVOmQ
T9eDGr+Iem5IXF6IVkoVJTTTFdatyYl7SnQrLBOhBgITb2gKL8i6mvq4sbIkGfVRn1jFZ/3e65q9
UXWnZVzI2Jiabz2G72XOykhoFcj7aiMTKodBa4swTcDeEtUEZpbahC9r9y4dJ/oVLeqV1b7r7BnJ
pcSXn1bpC+vcBqa2T5MOZ6yseqon0H+URST7qdOCdjIDV60v7KazOfIRBlgpl42tXBvDQ9+7e31E
XL2oJSffprzuQJfVnPoH+Mdm14MtSqIsj3N/quvfnhS/RdffxL1xYUP39FUL+oKhRUJv9omr/GLX
BtG9KKH0gM/YTXxS6uLkVUX6RLPhxvCA4mjD09jgUZ6VDhiiePZISOGw4Z0I2DtqqXu3eogsiLms
fVVMIerJ36MrjwKRgAv1fO0sqjGq+mC5y72yug+9PUctpEdv1gNXsUJ9acNalrddmUbwuY6aTGmV
meVTt4JJGyEYr/JaqstV2f2xEkWqm0a1YjykrZL5VF5DwJNXRt1jzk9JljRT/THp1Ithqk+Qw78q
ThJNRf27KuuLuuWS09M40top6BzjhA3plsCPIqyrmcu/A9SeC3DXt7uSRhKVIXgZ65VhxN8dM/8C
yCEw4var0schDbYrc3YehF0PZCmkP7JU32kT4RCuYKHq7V8TBwI11b8jlyyjukoORbPe4pAS/Ns+
Utmy4zIl0tluo95Mnid6PIHbyjvbjm9bxfjujG7oJOqV5CDkj/MKr554iyArtJUd2IvKUTvmTnNN
XP3Gxdb8YZyvSm4YTq3fUVHk3uNYnIeK/VgozynQoXYpn0GGnexp/tEnMRUs4sXM5LqbrANFglAl
sgL17qOruFdt2gSmudw3opt8sZQ+buidx9UAm8N+dPQrRSFlG35nNBJDtPT2zq56Ugwq5nD9Vdp1
lCvejlpiWE1xtGgrsQHpIa+6O6N0rtvBu2KUHOok2/e2fiKIOVzd+or/x0NGZggBN/qB+/y10hg/
03J90gi6G8s6UlG8Dul8Iw2OjZncTlgBhamv8yCjDOc9LSf8LU2YDtVFPCg/0BHWfpV017kYrjSG
kW91VpD3WWgpA7Lr+dqqNIAERkSuFONCGV84Suxcegy90d0u5RKgMY2mSRwmVNfrmHxtzfZxSYZL
jcBFXymdyjdmuwsaj4niKCcKOXcA6H0sbQQ3WPuC3dlZuieii64dpX4eyaXQEOxTCtoNo0GXrLTu
JuI/F+iERmNdOLkVMUp+Tx4CGpKsHgoxX2RreTAzC3mIve/k9jlsN1Lifj/3+rUU6dMa57e9mPbE
qEWsLoHnNPdco8O4ET8plMO/0eNvAFUDVcpDU69fFDOdgiWnaiYaMw6wpaAepywVeawW7pxdJ6Sq
+7IhgtCxJ85WnPobw3pIFZIINScNqSxw5DJSPaB0cjNN67fKrn6Qp3w1i+F734yn1MxdHzl2ytJq
7ippHNyMAq/hRppVRVVRHFpXjVx+ImhVyljivrWHaQfnE6XxlD7AE+e+rRPSPIZKu5GXFb+Jy4NQ
3dckoQJddfuxJlt3IEDRH4SXBGprXeo5iF9R02ofxyczIwbQjRdmhx2V1dphgBiOjp1cVy3M5tp7
6i1xDcb+jm9/Ketuon6mUloUY87ZXA+9ZX0Ro3mHERZGZmXcov5wKHsrL9kqQ5IF28BYu8gS2onC
DAugnh2WxFX9KVWDMeuoL6RHrTevqOeB8yh5W9NlGcN4tpYTPeQrlSBNHldelFpr+3y3o0EZLGjy
bPI9JT2YWrfrHAKF4YYdR0LF+IpcN/WtGnK0eVchteFbtaqxZlRtE3rlfAL8dUr75sJIu8fCdL+6
iThafdoHVmJfjpMZSSPZ2TgyrbyKBmcKqy4JUzFRdgVaEzd3htbymocATcvJHrSIgONjYbUvfN6H
gtgivy7cY2MyhHPo2aZySgey9GLPvajX/AWIts6Vi+I/RUEGs/rqEhg/atVviwxY32vH3WKzhiJe
m6zx6zwNCA5aJVDz4WdRGtXlAk2MiJ54h8AOY9h0HQvrppDLRYa6zB9pUATFsP4CmtueBstK0eyI
i5yADA3IQSyQK3S9dSK/h1Ah4qA5avllbP+wZ/mdTlpojckBeS2xOwRm22wag8wkZTZjiZxh4sJJ
4syuU5fHvHH38+JdDnn1DO0gYF14FIvkzt6WgULK34VZ4Jcox/aqNKfn2DV8xPPDoXPqV8JyWG0a
y+TYGvfhVDq38TLeyIyWyigFw7y7TNRXSpy/plr9YYi+8kcaINLuLiq0io1pHvq5CRfHijQKMmEs
h+u+Uryg7Qo2u3V+GQaDt98st5YKoJuQY6RsVZRpXh7WpgnTL0m/pYbxhIB3Z6Php96ocopRDpye
o9lWDv3E6q6u1T21lTvdIaxItx9kmU4+9vNDW8+3iP4wmFQyXFzlWncFu6T5u3clO1p9u5hALwZq
59J+XcfuYpns0OqK22m0j5zn/bSvoyJ56kbrxi2zo1m6Eze1LsrXGmyv4gZ6P+z0uN07tXlvZMsO
TdU1d8BwZs4ovfGodNwAwQ5Qf++DpO9uCi2+kcryJZ/HQI2LfVEWz6207mi738amu8sdDH3ecLOY
ZoS54ZtX9AcUqvvO0a6VarjmdnVltcN10eq7YW0pQ6blKzWgX8U0PrbVcmku9Y0Y1kCpNDMgQ/e6
4b7ldPQ4p4xjsh4/Ol51W/VjlBfN5VSKsKrim9HoGn9Sct7lyuSbcRTPR61drqWncgzqD3XOfu59
y3TxUrbVVWPZ94lX3sSy+qputcVqSe7crjhAV3jSZ1oLAwU/tB3RmE9fEOYtAde8p6Ghuu/h4O6X
iyatoKdmqebjdht8e6gf1sG4SbXhayb1nRfHOoVt1lelBus7IL2gYIGfA4VPDY+7SerI68ZAVk1g
s0NXBWdEkNNKQYdFpwo+q144DhNn5Kb3BfmRuVB2OHyCylZ/QT1/xXfBKEjLe+JRaEcgFedzTpeU
+2eyTN3f3HI5ODS7ItGuTepf7hQfHRK7UkuwCCvtTy+HyzV76o2iwyEe412ypF8aCqw+raEgzeTr
2BePkyDLe3CCupnhPsU0Jcy69umlPZizQOvgHjH/Pdeacurzbl/xfbezbKKlDFtnPeDr/awW9k4p
jLm+NcGQvqj/SMjarF5artvVUUkdpT14bqEQOCuWDOmSpQ7KTjWScozc2ZA3gquCc2nKmpATDR1n
8Ull4t++HCJdxFK0zTAFIUF5e9ND+EUc8aIOx9XTCU8a2gKq+bzcfnwf/rcrx1NwaUE4I7YGl+fb
p1izY49oMwbCu9z5ihXeDPvOMPxUaCnyljGLmtrqxCe38PNuPFIP9B5bzUVDm/qPMF3vRC7mWkXy
sVbjFMxDad1KYfrTIu0XZZZO8/94IKhk5NW2C5H0XBTa4ce13dxRjoqqcFk0h1nGvpON66veNPpA
odtMP0nzfO/7UWtAfr9Jg7ktv32zXpY2Wpo51rFmtLhRrA3mD23QqAN//AXfew4ILJRruFRYIs76
qkqq06MpdOMo82JGCDMU86NV1+P+48f8WzNCK66iFEejQ27Jec2ol8jXhWYOR92Ll7AbLPMqKcvp
MBbFZ3SDd36RRqA8IcWkVBMjclbjWBbBfogY6pjrlXtb5lrxoKyY2j/+Qe+MQQ2HxqZQRddFEvjb
76M2CTxYK/eOk8yNgIxB8bvRcGv6TWn1V1ztPnN+/RFhvC2aMPhUC7zQJudED/32iX09y6SzJd1m
M3fG2idgOqYgLawKF5YHjnhRUmoGhgVSOyxTw5UhppVFRo2CGEAkRtKFjVekXzV1JH7MqDIPJYue
2Rju+7G1wljXiyIgl2JM2XZwUAVT7tBMJ0yCDEZzHaiia5Yc5kfTkMmlHAwr2WE6klnQ1K61+l2s
cYSZJxHXe6cYTPyiPfo+ROyp0vpzrHhsll2JuJNWal1bv7opM77Y3M4J6q1JxPKrRhnlcR2zXtvR
8xJtOJK6+VXJ1uYR+23en9Dm2BbRmGNpfJKI9I+SjMIqOWCbk4y0MxPjzdsXbOg5obmFtHBF5/qD
geSf23/xDS2B82JV+p8UDnlQOqy4ubvJBNqBu5hRR4vZU77SrHaPO+ezmt2/wxnlIDYS/J1QAtQ/
Ysu/lFzNkMzAB1PtSJRej9Ckb5UrNDntZ6Def5fyN7/+PPO0HVTOsAitjyWjoPYNtN1hsRDUhX69
uZvyrt83yDvu/+s0evvUs0Gtz4qZrSMtOLWbh9NQatI3dMXelR25E7NefxbA/e+0ffu8s2lb2ySW
OJi+YeYmxi7PV/2+FZzsYsO6R9zofbbs6YyZ80n715j6I2v56+vhH6FbQ/L7sek9MV8Tm1/fxbKl
MaFMy+r5CylAy22rlml1icfHeC4VLriXqlUBUC+AXSfBYmgIGVTHRE85JATu7mcTh8tFPnXrZWpg
Totoe3VXfaMpS9gL7lpUOlSxfB06MV6oiijJwbdr8RsRW6X7lloVUWYnyIKHOHupm0Rg1lsTo0KM
TackyA0u75dkhjMCwLIuia9UVnU3isburhThCP0oRC9enbywvopcA5Qygvh9HDuXpRCHCJ1S00pr
O6w8iS5w7UxSUhNKVssTBlntRVlqokVy5r1L0V4rNtnmoI67/z60wMO7BjsOnfJzE9aSx5mFTd88
NhTQ0Am5qS4RFJSJQqF7pgfeIAr6DDGyjZ/z740omxAXG8cMqQZv1xCu925b8WWPKzC4g+bRu24S
M72ZlWQKGzW1LlMsJYFJiPInG/m53nRbvXBNsO/xU5FQnMkide6oU5aaYNPbubvtiPV7yPpCVqhM
rNVFY0AyONnFxAe1hLEdu6orvnz8wv/d41Focej8k72h4994+9sJpx6RPvTKsXfVp3TRFcqRAG93
A3/Q639/lIdRg8UekCQv/O2jMhGr5P+Ch2/FsN3pY/JCIbLZX6bJ1j9Zot75WRw0ISaSY4cFWt2m
+F9TeKIqMup29n+cnedu5NbWbZ+IAHP4S7KypFLs9Ifo9mmTmzluhqe/gzq4+FolQYU+NtCAYcMs
kps7rDXnmPahN9MxcOVSn4p8STayg870t7eFz5SeGjfEFdngvr2UV41Kko99csTeVBwh89l3qUet
DozJNS/k+7tyOBcwXlxUwmuyw9tLadGojq2o7UPn5O4xzXLMFKlQEHg06bWF9f1HwcZy9UPiXCdt
9dLOk00Gpx2FqFVTVZajLdpx4yFJIi3QLEO1sohoA+kUxo32rRsNQR+GSvwwyecenSBCmznHcwQ+
xo5oKpOUqQRkm7dB0pb2lVPTq5v97fcLddHSyAfS16bu5SqYZ6m1ZIaOkTofioC6XRqmyvKozuJX
rPanjDYfqrbplp7TzYz7ZdOX4KMV6k+q9m8eUb11nD60zG4Jm6rbL5ok+UCJ7scUhaBYoWdtTSlc
qU0vZBSPAXyca1mN73cMvFO2pPSIkSxrl6MINn6CdlTkx6SK0AiZ2rCYNAZy2Vw5o7xfTOkDr7GM
8BDXDffFYlpXMqH0J5X9YlbyoWgiLG+DnaXeHnlb8j0eIle9Mql/0MFk1GJ4ATyG7hRo6dtxq2BA
FriYsiPWCvO4aGp0qBNP3Ix1IwNdYsHxq2WkXJqMxtkbOzP0HPatn3+nH9w4ngr0rjgiTU76F3Nt
X0TUUcuIQAeziSVF2hKNpa8mhlfvFGn10zG3UP0fPr/quhf6Y2yuflGd6YHQIWyYPPWL2aFcGstr
h4ECGKbqIxQxQRdxcJ9KhMZoPop7F4LxFbzF5fNeL8rhhkOoTfqmysn77fO259RMMsV093rleo+t
jpwQQ7oNFX9ynfZHpFveA0v+8DvN4YQj7LovO+Feed4f3LnFUFuP3yYww8ulXMk1feakHx2abtB3
2B3GTZ0CetfsTqVcnuRb1G/9343u1ztnv81CxlzM0f/izqOlGdyRHGQSVhGbd3NhbW0ljZEZp+K+
XKAGf/56P3zUJj4W+JeryOMSAOe1DuxXE1+QbuG0C2ljyzh0vXz8go9b2P5MQMy3XivnR41tDWXw
Kl0WH/FRoW0+/ykXi8N/bx21Nc7Btf5wCSGWXdtHQPeUg643aGZa8B82IKk2x7/V8qF9+fvLwWKG
uwckEl3VxcDmhOORG5K5+yGtnUNk0s3HJY7Ybalk+Pml1v/VxTf0+sFS6mCSZFV/O5wRJHijo0/p
gSzmw9RI1Ucpr8GUN8t9UYjitpi1GMWmEv/Iq+LKY72YmNfH+ufFL50r7dImTd8pxbFMarMJ+8G1
QV07i3etqHMxP/33Qpq1DlzkSe8m5tFdsHOknbPP0ybbUW/Md4UnvzZ0wxDpLNr+84f6Ot+9e6rg
kNlrU3DU7Iv5ULB76GoUoAc4IPTMIqhMyBWjkn59nhPU1STVYu6jKRlQrxvkiAVKlZupX9W2le10
s3N/TbT3QyOev6uisM9Nh4x5hwgFGLdSJ0O8SerWyTfUAbJo42iZq+3r7irs5oNxD+ZmLZquaXlg
Ad+OjixlW9mYIjtWzoSgiMAw60Uvldz1nU5285VZ7dLB+fqa7HXDDLqBsW9f7CwhPtIOr3TKipqe
uNsknTztJTGfl5iGmjcaUxKwXzf6tfaiWSGEUtqI4LxSEoC9cUakMMRfe32yxiu/7IPxg5mLSCyP
4i5/rAP5jy3vEOOSHASMFc7j4ylapvxhLTLvpeX2oT2JK8q2i/3hf5+DQbeY5ZRI+EtVUpJ1E3b5
KTtYdT+ZAaZr2n9pOa99wIZQCsSR7QK/v6O9dGXofvTG14Q9yDk4CY1LJ/YypVpekVyyT0e1DMhp
AHSQ9fYdQjTl1+dfyQeXorgETxndE/ulS5ICdIyFdNsmPkQkWW9nHF+ndGir8xxP7pUd94fvj3Mg
MHN2sWBy3r6/sVU84PlWchwla2Ol4YXkG6TjZWOW2yTX01U/mNlsPLUIy5gAgBpcDJgVuhLVnpYe
kzZCnFAa+vhgqj1pGX/9DDnMo71jV0u+8KXhcEy6uAaakxxi3cgeTbYgodIZ8zc7rq7Noe+yqJmt
bYpFfJ5oHJkQLpaKjokuEZMhD4Nhp/I8SoWWGivG5N2KPDZ7RBtz3IZpKkpxJMkv0TCcT9USGjOM
wLACahqfwV65dVhjbZmIDACL8iB7+iibJle9r2PStBwWojR3NxnVW04CRRLXGqSy2UqNk9ohO9hD
KlS7vZeRMhNUwzhOL+AY8sSnwxPpVwbOxRh9NdP+6a28eI/2QvJsDW0DqZfuPAxAO7eZly1hRlX4
ypf3rty6GnepzvD1c4xnpbpY9ZUIg7BQ2+xIR957Qr8qB39SaEyi48mrmwZLC05A05FoLmROfE/B
9IzxX2huC8jAFEdJlbxCDr24XzEfaerhrwYbCkmLYA5Ox7h4kXy+Tt9/zIKtir9Tla1ziDVbfeE4
MnkUt+2UnBjT+f1311ofxh+chkufOOdiJjgxZ0ebhplfZa15tyRRtZt127yyr734Vl/fMVMd9QVg
3NTFLlYd7orEDVPNYLA21YvXNpCjUF/Ia32YD8YSq9rKjqELgwv5YizFsOkxTzarT1fPbudSX9Au
0pIvA0wvsdh8/gA/uCtmhPVQRgGMXeTF1ZJ0Lij3NeKoJXCBfFNUWg4ke5quzQsXc+v6+IgOhr0C
+4xha61nlT9GhakUcW7pOipslhXflJODmCcfN3EvvYBARzf8/MYuzj6v1+MxwndwoSlw/Hl7PZGx
+toDYMlF1ZafhtdUO5qjSEAzeO5PtaND2dJt7ASfX/Zyc/Lf665bIeqYXN+96IbUTQJwp1jiY512
qe1LoSU3OvyENoTajywHaeZ86wLsKnfg3pYvVGOMG80o869qWyxoeXQ5jttS79viykHpYrvAd7L2
QthrMnt8tNggl/SkyWrmLHnbkLrQVQe9tpetDUAFzP1S4IvqzCMmgvjK+vP+qVAeApnPvggw0Xoi
ffs2GlFQwXOprcRpZ28qu8/3+oQ9hZyUHwDSsGQwpQSFMhKXtQxig/cG4qGOUPwe8US2JaUr3/4P
b4oOvI5Anr/ty4anNliZRzlCHDO0KXRU7ehuUucqbHuJYWxVEjYA3m4G5MgbymtuaIm4DTKZseXs
cGH0fXrlMX3w6b9WMflOyOakUPv2KSlKrc6mvjiEI2dOOI+J/SjxymzBtZdX7v7dYOBzXAum//9S
60/543McYhobGdDuY2qY7b6ro+I8aJkd2I3VBbJUk02XVMm3lqzcKzPOu5t0oaB5FNko80MHfF3f
/rgyPQDJ91oSJg6Z6wxJeC5DI8laRC7G0FwL6rmcBiyOc/BlIMyyMSQF/eI+Re9EtmxjccxRLYHv
NroNJT70LtYSnSMEWaigmmuE9MtbfL0oWzp93QSt0pa3Dzfy6s6a+jQ7pKih8nUrMBVhpDpdtmvM
Lv67YwBJFYR4w4GnwU3epeFcbLgwfhUMRXMtE4Nl8zhLHlxR5QcrHYm808WIB74hwUyl2fX5J/Th
fXKLXBqFwruKaZkJzqc2c11k6/Is7VT/mRVJsQU3vDz9L5eCDwyazlq9JG8fqeHELcUdqz9UoGie
UxA3L2Nvcc+pdS2b9d0O6/WBsvS+FlbAOlyMGcPgPOlZsXcQg51uMx2StGuR0ooEsAnMsncDYuZk
mDdpEnaa1oHytZowtUS7sxLFeajULNrqA7L6z5/B5Te7/i7Sk2hqr4xExBpvn0ERuR6oOi87oDrE
YoJOKBvgb1u9FyzczXIehxq7HDGjTfOiCw/I2t//APiaRFCxEQKYejE/Ca/Nlr43ikMbR9YW0ScR
dsQaDkes5lZ0SApjucFMn9wN2nytCPTRzYOboKrKVuX92XqqGzK8S2s4NEomS0DdwvL2EH2dH6lM
FozBrjo9pJVu/EygylxZOj+aRSAzOVS/eAlYNt8+eeRU7pJWK8/dVp8bYY54vXV50At8M/OEaQp2
bv6Xi8H6tvm2gSA5a4nvklCNgp9fFBMcL6moZkg/mTgItGt2BrPlP5+/2PXF/VGIep1C/ny4FyNe
tl7NqagHn+GM8RAgubY5oVllV//t9giuFWwWdmRk61igdy+nRpszdmZjGyEEBtlUTq884QsL8qbW
zzSqSAh26e+nSg0eIBrl3ok4IHroHbd6XmjE+HbiL5fC9UEzoihq0hyhA3zxcju9MuM0HpOja6xK
yyyajm5tjJhYNacOpYSHgVTcxjk1zlc+qI+eu039hraEZ6+kjrfjylW8TlMRCeCDnGCq6rpiocd0
4Zb8L4Np7WxpqwaKS7290NRpE2Z0uzh43hwXYW+N6WM0dIAsCA9ymytv+aPbWk1q7loQ5LR0MVEl
Yu4QF9CPrWI+Gj/DrS63bYWW6sq5+8Pvkq2ShVyNJ3jZ4AChOM260ccHvtmanIYFkKcfN6p9RnFu
JQdHTwotzGph1Ffe3GtN8+0nQ/+c4zsNWnpKDJ23T7QcyO5cMI3s5UhRI4QjV9za7eolitjYlns4
c9mj2uatexLViKY96+Y1HLFQM2cTmeABgknOW1rw6ugLymw/jKGsxiApXLJwPQomBKuWA+kTXlWo
9kmXBCr4lWW0wyZDCGgfq6UvRTAX6fBMQXh5dpMOA/fnE8P7FR40tuVRC+cR8+lejJsFz99iGzHF
t4lFYaMUdebiiWfkbFNC2a/t1tav/+1D9ZCrgW/S18mWc+Lbh2omElClOwJ4rJM4qCaAVNYi8I+n
zVB9rQDGk2VAgGuddF/HppuuvFTrw+uTp8nhG6sn+LG319dIDswb24sOqT3Ew21HKYtrFxbWynrM
8l8kjbaZ7/YKsR2KM8z0FLVmsHezaBqkfhVErc6JyiMgp+XWJv7nV5mMq+1Wq4bGZ6QsSxgtTDjh
aPej2BDYitd2TOQa1tzbGAdjy6HCoBjFCGsn9Y6DOjhildyoJX6FuVj8pqBQ5kNPoqjdts4g/UFZ
zJsY+eBWdaTAuoKscfanWV2e+hF+BjaQvI0DM/OWdmMDWcpwSA7NTUzg9L+5lg3f8jopz8PcCzKG
GUTLtkj18TlSiRsM7GxGL6l4mqzwPEDx2U5ZWj9GadmeY62yy5DangZDsRzrbNNg2fzKUtz/mwyE
yb58Phzff++MjJXPtq7E5PBcrFPpYKutt6yHa8eIUBXPU41BsnGep67R74beGB51gp6v1S4ukcPr
MsyYoKwFjpB14lL10TJ/jWXG+t8iffs2jIm797yCuuYoSELyLQURMLiDSi0gt1HZ9Ns8E3c1QQ57
xD3JOZ1FQTJbZi3OT9tSaErSl8EtOYGdujL3vt8neYgLOGQjG6ETc/mIhn7G88LR9thOWjSFE1Se
yHdr1uJdh33sjMN+YnDA5f0+6nZSXLn8+wmD/SlFkBW9xmO7NNubeYeZaEySo8xkcavbWEUmqaLM
0VEYfD4YNGudDi6mC050q56JYyzH+IvP1bTmlNbEkB+JKgYZ2kWJubN6ahucgdqnxgap0Wm9vrU0
IV7MaMG+Kd16xSgt/d2UW9i0BE6+UkuNDRCXOFRVmZ2n1rNu+6HJTyxwy57xVv4gIielb+RyCABC
iO0uj0+qgPnDTuE3tSxvi4EyPbVZjFylM50biDVLyAG4/4q9qQgLI+r2drFQcVFaLBxm73BCIAo9
NJ2qW4kAhh+BWG/pS9M5LhZGjR/HGfNfAySsk2Ptj420jgudnl9p3UJEQ3ULZzkpNrll6ZvaK0nl
XrDx9G27Gms8JKhjkc5PiZ6mdwno0h0upXq7CF3JfRrx3T2CZnnINGcKxMxctuQzEYNtZWmh0jDP
J2CXQrAB8U1Vih4FnmD2afVoK1XymIqkzm5kRvunGWec8bkmj3lS/lsp8W85JN3eqcffiRDVaYqo
Vou2UG9aPe59V0WMoKjYUoi8Q7tcQlEaOqcLFUa0r005kuzGVDbN5MFHgjZ1o0zEmSV9wbwEkwip
tSa2Tmz3OyWZxJ4TR+Grs6sGgvU/oC0O6gUW1Z4Yp87XJKDnTlu6O4NuNZZq+CcslEaoUrA/UBKd
k10/qNZDOi3ibiyKLnSRE2zyLDOxaha9uLPamO9ElRM2RmseVB4zGo5dPtp2MDmDiW0+F81tZs4j
DFlHIwB9Io7NlLaxEfBC6HhQVImXgukBD9O4kxRisQXGlnWkMG7uYDQBt9EX7K/qpPI2pEena1Hd
b05MmONS9wPQ8iLGzqCeNFh//jKBGjNm3I/kiw9BMTrulZX/UlbxOucZVBaAVZCQgYj67VpoNubC
dwNBwjOSL4WlykcTyRl8LtW8MyS6nXFGV71yN26tBRA7dZ35+fMv/IPJhM7YOok5zPuUVN/+hLSe
NJuIGvtAuDCBrZVbfdG7uDxYJWvDldnko2uhGKeSsSZHMN2/vVY7L6nq0ls5JHZFzLxAkOaPBAvC
d86xZP79jREpiiyS/ghKzIsbUyQYmYRuPPBVPLa4meoDFKDo2Xaz9Erb4sP3uDpVXMNaCe2XFf4o
bkzZKgpTcKfN7IgnJWgnJdk07mKESVSom4qyS2DmldhPRoHbDUn57q/vl+ambeIFoiFoX2pB2xzx
oaoh76U9V53talLDEWQV1Jmme/j8UpeiinXcgsHkakBtOc9dSlWUOSocoxuR8ZliKPgK2+jFjhyJ
cb5xlfTWmLr+pswXZ7vkSv7TSWdY8y7m8N80PcYkEFOzKKEypMu/C9P2s5nnVuYX2dw9DWA9n9MB
fl9gx4nSbcelhvctOyvTr4yQdxXz9TbW5BQ2osjl0DW9HY9OVUktXYr20BZtfp5kI3zYFuVGs5UC
UGIhdmy1AOcVDrnbUJ93WHdIW+81L5CtSB5bI52uAEheoZQX6y3B7wxYRAsoZC5V2raTSqvCw3Ug
iqL5oRQV3kfYse5zJnTmas0aYvIr8iiyYWfQJ/b7iESroATXyZZoHsrfeVdUP+ws087IBcRXMTbm
Vxes1c1oq2x5x0RZfbmW6NOtqqWiiiAIdNYvZSxFEpIwihc/H5QrZcyPPhFzBT3TolBXLvnl5zgV
i1JGVLAEYembDLZjWLqxfscRIfYtr//tNkpyaB2kFdOceueqj68dmd8De9b3DWaC3h+dXT7Ut+97
7FeXEsrTg6n0yRbnHAZHRZb2jqa1GuAMwz0/tveu1djHQfPY40xd8qDFXb9NRe1c+YrW0XX5pgFS
k4hE5ww77MVGmxwiy1tccz70qK0echk7W61LMSiCmcedZPdXXsG72ddY/YG0zNYUCbJFL5QXqTdH
hszN+KDQ699XBOyd6tJRNsmwLFfmIgzVH9wcdHWag9weDcmLQ62MNH0YVYWeJ5XWcNT7OCzLCe5n
YVRBEQ20gKymCrUow+GtqII9Pd0Jo4A/oBZIsex0+hFhp9qRNyi3qYGnKF9SHUL4Kq1dDcDIoSow
OnKkTjnmJ9tqiSSZKgz5jbTvRKpFO711QSxEnvD7yp02niiz37UyD2i1ZHR0m5ggxSYaQ72hNQqs
NbrNBw+TtIjLMGlAGEg1E7vZVMb7FRTOxkTvj01OlqDFXvi5ytLslEdS3beTJSChlu5vA/8l9QUR
bRBXzexYzWxDFEm+T2lG7Rcn/tbVtupH5NlvPGtNVYk8yJo1TJpMx2GUucZ0Vxex4/fC606a2UzH
mpLkKcGWUW4Wpy22Zq+RbpiUxmbyvJ9qXnf3gqJFKCI3P3UK4jXqfq6PKLzxGyWd0NUNRFtHYgiU
BLiJ1enmbz2x1K0w4dXWs07fO88Y5Pmsov7RysfJ06F0ZWAjZ8sEp+oNQ1BamBrAzEzPnTXKQyMX
7WXJVYL9RNYfLP74pjojk1AlMyCgvW2kvm0PTRzAqJOqL4pFBE6HuaddxCpMZj83aWqFK5zH1SaZ
d3CGybiD8mTdqmolTKSWyfDPPObNXTuaGO4EVmoDiVLQKp2EaxObM/WaQXOemn7UwPOr6mHy5BcF
e1aAbKs+V1rHJn/u541lR81+qN15X8P98Bu17G6qToDj8Zx4C5vZOWdprx1UaUWQYEdrs4xwqOgS
2ogeYsg5KUlCFWsv+B9Pnj3cjX6d2s+tA8KzKhS2wErd79mHDk/2bCT/4oSzfwDQQmefVobxNRs0
/YlAhvuxE9FjrujpCaKc2Ip6Pk3WzMFe9L8A/0bHgXYpVVLdwkpPob3m/F35sM5nhNzuHDYzJMgy
0cm9EJ16mOOxPPSlWgdxCVwNqrodyGkAnQRlbG9jcD1Zk5HW8MArbCl4jbbxYIhNjBNnR1EUHjoF
iA2L0XSbQY3hEK1O3xCWaKE1u9oG83HzfW5b76ZqV0xT5mk/taJmP12kqv4FN9V8gOzg4Mkr+mOU
9vFNLIY65A/ovl2thfClj9pA8hbD3t05jQO7JVbdTTklxk9OLZnfARHYlINxqy/zipoQgltw8hDQ
WH+jWLMXTFrd3XntpB4Ia3B2laicW5XBfp9QzT4PMG1uGPsk/s2T/RDlU3On0XYMI6GZz4kBPAcx
ToU7LGlOQ61R+mn1eUPWHpjtipOi7NLvWUWXfEICvVmIl/1dKixDrqrfla7jnHpl/GfI7PG4GE13
yhv+U9doWl9pYRrPJsk29uIgxDQ8SkyK3eWbVBud23JSxNcK7/2t6w311pGGto0JEn+IU9ncETTB
QaNgdpzm5SuKBeWnY5Q6m8SK+Qrh/BOnO9BDK351sYz6VI2RuU854MIdTNxbqQ/zOSVV6ps96/W3
hnjuU0pFiTNkV230RPle1uZ/urT/3rSVe6fkZhf0PEmeYaFtFazAWHM7XhBGsJuuhNAExgsa4uf7
xdel7HKpoxFN2AAaPFahteb0Rz96GIvOErWeHBWLnvAmSkbvJi+FsuwzkSSIG10CGlCNzOzAir6p
ODunzfxUliTYBYuTOGAWS6kc3NTShwCDijGSpqmPfxvuY2EDWqMwqOpQceac8vZ3tkusNI4+2Psi
tay7hSaLr4tWngU5jORwQQr5/MG8LyRxvVUXwU6Ui7oXSzJZsF01p2l+TPth+u6oRRIw/okta7vZ
+Y4AtDlDpOHDarzpSgbEeitvX8l6aaiF7DUpPl/m1vfCXSFHVXFUsiR/om9ermLMbDMsxCtHYvqh
w1m6ct59twNZH+//XfOVYPjnMHDcUrV7bncoiupOG8YG/bAkmoFoXNf99fmzfc2W++QOL8kIqUJt
CltoeUy9xqUca9QQCqxI6Ey2IKGDmUbk2dAIowA2WPTfZysevkZRl770jiUrP6Ux+DXOUDyDBlEm
w5csSUZQAhHDST7IBav42LuPc5RNUL8d/T7NlQz2duFOEKMaSrPkE1vUnvUe1L340fVL96BVc6/6
a1zBd87lC5M+ncE7Uyvt41RrZRzGWVycUnq9Kbgv/grjyrFPoq87EViTbXCMtOv+Bjitu//8iX2w
R+f9oB8Dp4dohZPd2+EfS69nlmZMLG7bsrA63XDSYyVKt4VCJcpX7Dljq9Dlbu73Ej0IlCATlK3Z
19oVc8/HQ8WzEAjjLab2+PaneEZLaPCiOmTd9aTDlBHpvYArAy03l/98ftsffwn/d6mLBqHjLFWc
aHAPK4zXRCHExX1MeprvZtILPfjpe0Rl0ZX7+/Cifzzqi7Jq45SeYptC3c9lPn2vX6mxZiLSL9mE
odOXTlmllHv09vvnN/vhc7WRp7HEONBC13//xyeY6W5rGFnq7CMt8oKxLmfqm7hJonoaN59f6v35
htEEg4IGHcIVpv23l/JcRfeoc2akzMzyuSX8GOjDZG+zKcZ84VJk/PvrrZ5CCyb5qiG9eKRdYa21
LEavcOv5Z03mbLJRpQeiF6Bp8dhPdAP+lytyoNThzdJqv/heGsNDWNXJ/Gg088imvjGg8Ml2YKsr
i3/GAqbP5xdcH9nllPbHLXoXvTv87MU40R7ZD2VOgcTskbcGbpVU34yxnK9MoO+HKPmGa3Q1CV54
Yy+fp3REg85dKHuSZRXiPfSFgL1MyLYI9NVx6WdsL/PNFCvXU/1epaNv75SLoydDwkCvEL/X28Hj
mDKve4+IIjlUdgga/z7W5L/8w2GhJN+O03DgpCXDSqhPUdyf3L4nW7hbRSqa9gtBNBbYdJd5FRjH
fqeBk9KL5butkfnUeoRSREkPJnM+QeGzfbdxSSpzDhUtNlm5JuXziN0bNDnFTgkXoAYtuhaC5LiJ
WvXJJS6c5UQr/CWanwpYT22DL2xexEkf5AGb1nM3aQebgoyXDxu87/fkoLuwVctt23kvXVSfxsba
8yZ3bcx2l4in3Uinwzfi6TR69SEuq3/i1PT8ZY73+lDcLFXxLwBeChLJYzFVL009zHf8Px6oLrN8
FTU/YfmyAG512Y3m8PwhWGmQx6VxHErvHnxLvaesAjFDaqHGOY/pbciC3sxuCqf5rQv3pdTHyPcK
CJmt8L6RFVlvkmZE2z5oIzUwDW/TABBLKYJ8ir64nXUi/QBYhfnYWA1nHxuNvBMDuZ3sveIpJBrU
0xO4X28/OtPMxk7JyyAv6vmQd0303CrFXRu7Jy+LoM2p6Uuagc6lCbRrIrqsk7VRRHnUvAWGX3Py
CvWQmEMZ4t/SfTXvHvHDbEd3PtW9doYa4Po9uiHOkzuNlEu/b+dvirps44Regyx2tRvfDY66bYf5
3qsAC9KE8Dst2/alvffmYbc4sABTSzuY9uz5cukIepuar63dbYUwI19PHOjktZ/VcX2MwcANVLPp
lBsnmelTYOeKehMnxi81lqHa1/bdmBZbq+aWEjZUyiyTA0k9fjPDgOuSl76qs71nVAdmwxvdS/el
XpxI/b6dKkOnVJr+jFKGjKHJfxb4cZ0/Z8VBJCASBr26i8nUge0OWViXGyfygAPahBaUd7Wd0bC2
fzZ9fiuK6azLaQzHlh6JtB3fWZJ+11rxnipXy/Mq2Yi1J1nREZr1LzJbpTitHRCRd+ygl9lltrWK
7Kdb1O0XfQK/XnO0G2s3QFq/NZOpPIAA+DoO1SkS5iNHw5pnNhxEYX6TlvKfJIp3WvyliZbHEvNS
n0QPJFaYu4KMKiyieXcYchO9VbKNoDsiUk8PTe3dcYgjIFyvRFg60xl9YIBC4z/qYvNS3SUYDCc0
QSBO8dAHQ0IdTxnyII/1mzYfZOjOgIWzbuuSnNsDlm3tlqNzoal+ssyh0a+FqHll6M2onZda3LhS
h7zmbJZ4CVqZH8zp55JUD51tHPgPQ8OT9zGGP8os/2YcRdZ+3z4bm98SaL0qh+elNW8tSpr2Uv/s
p+bJFcvXVDde2FT8MC3Ok2n6SPLLk91bv3Skz3Zin0Dpf0szRNplsuLtlC3RJzuHA7WqNA92nE5+
PxnbqpEbM1M3Vi8OvdSDOtaDRct/FS3MYjjgv9Wl2eZkVALmLQ5JbJ3KqroHak3ztflJ8sDN1OrH
oRrwnaNwpq2/hl+k3yQn+51StdopmpYztL8f5Nk4YVS293OmnKUw70FrduGaYg4KNfuhGcMLxeFv
o8y+s10FjABWciTjssuch7HsN1SGQhnh1TDmZyAIK3O0PZuj++KN+q1N3QTtTnJvtvbJnku4e276
bItFIXRQDTR34QWVIzO305JtlTGDiLmljDGecmKSQgyKyB+8Q4RsLLDIjSeghzC/TttA2bgHZhvU
erlLFbnCdoMxN//RuuqGLT6Ewrr4Xfb9Ua/bYz1OvAPEpao4W4n8CRb3Ka07SiPkesRmA4pzuIfj
T4pOs3N15IClbPYYRP5B6/FkWoT7qhbBXH3rmzlHFnNQYYFXAaTjR6J97o2IUuGo4MGW2w5Og7+U
05GQWCCe5Yscl73trswoR5A1YI9nbDW7pq++0uvLfbi2lKDc6BTTdbWTkXSn4qxl1W1kd/d63D0o
yhiQOLkfiC/KVOMW6/s/vefsvKHbRwRm9q2zqazpaRBeOAk7iNXynOujE2hG86OdihukUsOqq90M
AzjG0SL4LFMfMfgeqln9UmgYWyf6f1Oq7t0pApjL88jlMxzRf8qu22R6830sou/gOs+VNT+oTnNX
ePHPFtI0ksGXlnYz29fZdwldDyZj1DdEL2xNvShDBfuOmpdfS9itABAS36tQZCi5xfCfdmJe9kau
/K7iIQ4MPYYCvWzpIQSasKgUqjok50HPfMsdD0naEjitbQwwEvBz0//0McIDEMQIjEu/lr308yq9
K8t8n9j2SYus/dAOx5ZqpTVWQSXigxuVW5s0JUOK05AsvqIzt8ZGElaa/CIoq6iWMrIqq76eDSLA
46VR39SLTS/tJ4B6T8zbO0Ka9uMwHqNoVA4WRN049U5I/4hQtBSfEIljKqNuB3rgZJB1whL4D7KA
L5Gaf3d7o/aZIgwfbd/PpCm+VLUaJnP/2HnVS17bX4rEuEU7uJ1zpvLZMk5ltuD3Xediokz8euwD
dWyU7dAqx1QZH9Hk32Wz+s2sbAiiePnM0vg+dgZsTxYfpQerRIwnhNmuCT13rrf9kO4ioKZtwyIQ
R9/cwYHd6pzXfLg4Njd1PJytctpMskKU6RkchAtrl1vOF7A5Gz2P6pXqGrSNsdNYMxVbkgVG48HH
jy/5kq0bWxbHlm1wJMdp6xTLToPK23b9sa+WTebqBy2t71uq3RVDODWLfzwVUXPiudTFR2qB6nRe
LGbkVA+qqjmjS//hQTjsxyhcjDWUJ3lQC52+VTeGwktNqA/JT9OrT6TRWb5YMoWPxQyxyh9iRbnx
lOlU1cS8NPkSltr/4+w8dtxmui36RASYw1RZ6uBud7sdJoQjc45VT38X+wMuLEoQ4R8GDA8MUCSL
Fc7Ze+0+PziWY36QhvVQpxr8fMQ69HZfVJHeOW23ColK2kR8K8SxfhFAynXChjMV/LpwanqX6mPH
vGUq/iNnN0pnxkb3gduWvBRJTg5WXf2VY/QvyqhrovMmFvYB8cw6NPWHrmnvSEF71er6vgpIJAlI
aioUioelUa9cPziZZvTLV/Rjl/Xr1ICtBgl/3bly12blfeRGLx2bt9iJ3jT2B9TaS8q8xDKpFMzW
CKZOmtkvKEAvTx3TXpwFhR4VxMf5XryHklpkteUf2JxVBy+IWvQhuWbtPCeiUXH7iHN5ajy/mH6+
8R+A77QaYrBjadfhSdSV+laZ1bDFc5lsJY9w4eauXg8/Jf48cqhxeJ9fz21YTc0Wy2E4xQWtamNg
l+bKIf3dR1H30Y37ZuGKl0U/lGMU3uBNcgrHI3R+RSPzcfDDGuQkoxF4nUXJ3iGmbm209jc7JarR
CowK0rLIjrcf7ZV+t8VhnBLs1AZ1AVqcXxkOjRdVNlgapqh61QmrX+lKi4fVB8mcct7Yitzz1xxv
SInWa/+16kdlV1atsh0atUL7kyf727/p2sOgMGzjjoRngr7s/Cd5gSLIgxLs/AKFuge6rvx3MkEX
7awIP5IDV25lFpTfceZX/8N7gPw0pUNNIBF7dpiOBIaKpKY+EfdE1q/hCYz3tlSKaFdrTfVHC6HT
m4k+DOs2d7rP/3zfLsgpXgd7IyoWs2FOfREHoVcEgJAgIqGnNhwBbR4ZFKrmHNREEAyfInoUP83G
sIalp36p6qMzO8nHYVJOxNrZqHeIVVXHBA5xHHX1QxFWibqSSWsWj5GpZS+ZLVBctZhPAlDMhIui
bjTTz1bqZR+NQA8rzgiFgNfn6s0HooyGkG4VR49k7Os/UWqM7SHsKjqIJojyoFTNT0kKjTn37nrd
Yhy5GJjslhCHXCke6WwO1uckyEvtKDi06vdu2pXOb1AhcPrdkjLSqjTG5LsoAnfcdL1o1K03eIT5
ph4ay6NAac96zYn1rbNT/ZWur56vvLx13M3QdzBAdWswhwd42/nvMXU6e5XWTvg1+RTLYGd0bCKS
Yaw3kTnKvUuyrbUqzTJ/CafnYRlJepBsJxKKnS3ZXESlih9kNZrsX9p2Cnc0p2JpxfzdEt2nwQfz
Q5k8+rE0yn1mxHW4y/0gaLcRRydzowz66KxkmaE2jpSiArSohznnh3Ko37BEjJxSyN/7Dn2DZ1t4
/WNhy+bJqsjPW4+CgvSqVzPnQRpwSRYm3yszvQvlB32EpmMtn9eXxl5GLVHJ9bEkkRBzhh2zr2qk
K/cpm8glK+alRoDxgcpYn2xOk7nt/NunWyqt2i2UgyFQ74Gmf9fmdx287dsf27XbwiXPV04ZkoLy
7EJtV8M460MMMbbstoArvVVLvXMf+Gb4zyVBXLg8OCYU06MYOZtUzF4zwoiZ5BgPWX+HAEFs0agp
D2RpExYsOnNB1HG5fJ1fbzZ/+rLV1RH97rEZZHEA4U0km1cOHFHIbIGvuST9uiwKQtpCmwTFDY02
Ppfzd9aRL1e7TY1oJfDTLRiol04jY0Il22fPTsw5Cd1cmKev3eLfl5xJSegCGKESE5vIqd+pSTku
PbEOYr/+pWo5jZ00bvB83x4xV66JEB3PCdudKY9qegx/lcljX8nHOnDco+xsPYe54ykvo6r147ob
7JIUcbP8dvuKlwsh3igqyYDjkOhciLqByERm1CB/V3GwP5RuSx5OIeM3VU+tF+Y5gZygJHwpHLVx
4fO4eukJj8n2h69xjoyrnMzFfTF6x0qtYFnQlSItmebYpiCzfF9yEN/WmiXuhp74o9t3Pe11zsu8
3PVfl54tgxVLsIcXPj4liVSsU2RrKLoN0CabBCAp1BK1askqaSSIRTl0xPk0def8+fcfQcsLk9hk
O4SgcP6yfUGPvMYndpS17vypAlInUEwj+UVE9JXQFGOHZf9HEnckuntoqG9f/XJycuHhQYVAjzwp
wWZDDX1Y7Ldl5x17eqCHqqOmE8s62MDJWnTdXnvTE3cR/a3qGEy853eqjKDwnSbDNGaAbCHCqot/
Y1gwH2HWpHe+5jZ3jeoXj4T8quFj73Tpi2cQe+N3dvecB2O1Yl2gO++ZonutVY3KdhKY5irzMusL
q6P374phtsg25Dn+6BYb9NkPln1GhCkd4xES0Z1bUipumGt2tjoqT//8Htj9w9LzHBcl9rwzVifk
pscEf54QSfiPZavqWxYNZUvAqbP9Hy4FIQgDxwRHsGaj3iH2FaMdDCuCnDnIp1FxcNq+3QJGMhf2
/M6VmQxIFrtbmzA7ACGzV64psg8tzqtH2t0lGCtFm5S3WKnkGssAOUWOiH62tY8hTmdj8mwjrkHs
Ho/EfEad2fzJmXABitOptXc1ST/1hoJZ1WxtQuyHyQ9CrBK9zF84Bsyvo2q02rbuDGroeAb8X2la
KxYxgqOLrSyXlMxdha3h1s871VsTtCk+6s0oHpValD/qsA5+6uXo/66skawvDS3KZDSJRpLr4hKb
I9O1+m30pfvT8TP52afIRIZMmJZYg8ok6ckiaYhvgRnwESOQqEl/6xBe1Xr2x6n7Ut2NsTBjsrTY
c20a0VpsvdNWEFoGHeTRCwKdRGNHbb+VOSSqjdukNsF26RPeuM9IyN1d77mkfepmrX0ldoGwN5qp
/dbKCS5cQ8urn+0oIZNbakbMwykJpKu9QBJ21kITv2tQghQ898I6VllkBJvCqUQJ1bol4/j2GLuy
ULOY4Nlk8WJNubA2e5TjZE5d2Co9+1CovU28Sl+tZDRuQkkR0i8LfWFcX3H1uxwukdDQLkQcPt8/
EvCUJ2aQxqeiTpx4Z0Ik2US2qrwVUs+OWjAG24Zm4iTsMyQl22CiuStF+aIWmvcYM7cT2tWN7VPI
rLCkPrky+XkmhE5mebZmBD2czyWNLbXRxPlJeDXsmN1QDUl5SM2+jTdsGV1zXVIJ+0LZXk83WkbO
y9u/vxE4SmjFDEAtF06q3h/wEyZxfMp6k5MBJbr8WY5B8VAkWeysXKvo6y17DHvJcjmbAtzJ2aET
Gqez2Z6CLmY3bpZ+3/s5jj7FddW7rAia+w63znOZmvWq9IwlutLF9dgi0rdFUYHFkw3NbMOWSyuo
dSsJTnnXWPQIUA3iXxrDl6yR5C9GGjniC/uIuXsQGCg3iSmBZQJVAyC285drOxSpcr9q95yd2N1H
2kee8fch7z6ZyVivFbqTe1Pad6NZbFPTgVzW7TSp7UgG/BlIDKetO5AL1Wbjwk5ytryDl0P+jNyc
0wf/ZBE7/2FFz8HECUd5V2qBBhlVGRoz+ZZSb1M/4ecol3auc5E7qg525mCPIcBMKh5ttp9gmovr
LHLbfU4oHrVneRoT0tl1yA6k5olXr1YeM6I5w2C471D+r9yuPPUFOqnbw/39zv7a2/EjSG2hez/Z
iljs5vr2wUpTFE+Fh+KUMEkCNh7LOKXDW1fHqHnqqHjlen4wjeRL2/ubuld3Spo+ED10TOx2zXlN
Iy1U+4mwdgvb5VCG40EpqPWO6SfFrE+tqW4Cu3m2x2EpieFy7lQdJi+wr+ge0MrP3pmlJrls1Rbl
A9iXko5OEZdrLTFJi0rsqvih9LouVhI3q7+7/dBmo4VzNw/NAn/BDAWAY86ZKVCP+Oyt0hPbsAbW
HjkoP2nWxohhiZL6X67FoYOSIDi5ubs+JpXWT1PUK4HKwsBSVMbBmt6IuvbyJlk4xF2/sf+/mD2b
g2r8ki5d1uhUIU8l88mgBeQPnruz9ZbAu9t3djnTE0EDsoBEauZbBOHn35wMK0OvXAOUCMayFZ8f
XV6IGU+9X5F03qndoSYAdA9G7OftC1+9S1ND/uJBkcHZcH7hOA2yqocreGggat1Fk4UkTgfMsH1p
H25fajbJcibFP8dJ0aaSPJEtZp9568eC6T4ITjWS4H3Qmk9NYaS7PKNeifDYW3iklwe16Wtm1QUs
hl70PQHorwOxXcD1MCm2nbKGoM4sDawPGKt+aklLpLWgBY1aoV9bnUx+ij6NFkbPtauD0GP6ZBqF
/WqcP1c/wE+v0vI5xDE5aoFtFLTIlUDaxU5kfinXeqQH/kqIImpXtq7L9B4rHBn1t5/5tdcL2wNl
JGw3dImzRSaXPpInp8pOeLD6U9KP/qvKvn2TjRCnFh74O4jsr+lzmgqYOyd/kIopnoXt/J6Jqo84
q0pxiLzK+GUV0VNcdCTa1ThCq4jeTwWK8kPWuB+LMX3pW4RGpX8U6njMZX/f4YPVqS2GTFEhr2tF
2su2pxAlO8LIBrlmtNxnAh2gV95rafbi6+JDNFovXluTc589eBnVRvlVUsqqp8eJUpXqFVIjBXCo
cwL7S43ptQIXa4zdPXmCq1xtfphBjaFEpRylwAZuCv8R9MFOr0bC774HZFWbobKxqhTRQ4lSH5g2
OAeXbNCw6TCxlw842Lb6lISd10N28E3nq9KNycIse/Ht8Gg1ym5sBtUJIT6bjAB5IcW3A+dgdAVi
5yod1l4fdyendbqVJtUlwoc2fffzd2myJnPqBq0Exev8XdYlW86u88SBxrhYtR2aqEpEFh516RyK
hJgrJzS9Fz2qUKcgE981QgGOW4yNtjCsrmzRJ5AKBQeKDdg358EIjozwIjScqHNbGe6CER/Rpu/M
5OgPXYmP0B3ccaXL2PhG1yM9oDMkVNmxGTmeAh5qbwsSplfJ6Dc0pcPe/vcC6vnvm6aCvyYa0dSQ
ptgxHFRyj9DFRB2kcLdck36RkiBLgvDtb/raWGCjSiuGPaSpzpML7CgoiazU5aEWvpqs5SD7B6Nx
y2evdbAOJaapuAvv4Oolp4MIR2ZAX3MCiuRj6QqsM6g5eqB1mplF32PTrOkEVKb2sx/jf69tqC4z
iQW8n9tU5wE8Wm/2neEiQUutUf3eB23wJ0DnVCe+sXDsvHZvEwF5uhYdLGc2U2PrJWoYVMSBRgK+
J6VmT36oNYJY97U9SGQAvuyWBvV0oDj/vNhbG3zQbHo57M4PHIYoXWjZyXBofGBygeyJoEtVRfl1
e6jMDxnvUzKO3AlNC1wLMtH52GRhzBx4AMOhdHL3Q0fOw9YapX9Io7K8Hyr4AMVomuvBsx4NN43x
AY7E0gVUUrwBWkxgKbiASmxHnhJGa3Nc/IHTPHL+IAAwQpmdMIz0FOewDhCv5aAWXXhid9IW2xyp
zp1JzR4bnz9C0uuZcjdR1hjhurcThJReYBfVusVzsrATuhwH9D4wI/BdsX555uwzjnSVfZCPUEtK
A7yCZcoR4JJtMNOaQDO0JFqibV7pbqP91sg3NYG1I1WYTbLO0Djx5NEnOyGwvU1TV5qH1khJMRx1
keVSXdYhkZDVaiFdaMas3Xv9GBzzocWvqMjIzVcJdI77WvEpYdweO5dHCprclPssrPkWhrnZ0EGf
JUyjKcejV3mPdd61myQzq60oUhSCtpYe2gAVyu1rzo+CjNfpopyLNXrJTDizg7g0w9TXwkw5EMnT
ogwpFXe4jwjBqVdOWz5EgXWvdhT84hU28BgfB/Z2naHitQBHRtiLK9DPxOPe/lmXj2IiJGhI5pHN
Ux+Yb5LBy9W5NgLybkV+L1obAklcpBthNOK+ah1C5PohWehxXL/odLLSmXf5hM8/XRKb+iZAbX6U
ZePdZ2HxEbrHuCnk+KcoBrHlFKkvdHTe7UznXyM3itt6MvNDDZ3rZqJWVUWbJMYxpeXrf8/IDlZQ
64q8fgTeEqEOZyD/bgggDjaW52cVZVe73gIVQA4MoGlXxhn6a1ESmbQdRseAB0J4docYO0u3YRvw
XZdNnN3BIYCvkNlmvmTbv/yM8YkQOIlohCMNG9/zx2ZVqLQyBIfH3u9IBi8EjKy17HoCig0hTQVA
bzXmC0cbfVok5g+OUUuJDvTQdOo4v2rbKqUdGZ5y7GyfjGrVzcTnJqbRsGnlMAhEmDp522QMZlB/
APg4a9KNrG8ZFZYXAj6tkP8haih/dts/ZYXZfFIKNeLrBvk9rByzUMkV9UTrbAkEbL80aoJTGldT
mG1CtUdtVXjtEnbtypNkyE+lWAYguQezCYDjC3V0ESenUtF6yNC9Vm/liElsBVS/i9emSFkvb39p
l+cVSsB8/QAloMuw4Tt/jl5BdZ613j12LAekYw9ZAl/OHGATxarsyvU/X44lmPIFxS7sbnO0ctoS
1xuGHZBSta9OA6S3TTiW3oc0DpYoqZcHQno1KNHYStOn5Vx4fmdITtU+Zvd8tNxOPfRw7k4Jr/EQ
xt4bxXmbPWMjt1Q0kGN2SPpu3+jFu+TsbfE9cP7SoPbMNznk9voyNFT3AEnafXDGARWknsWPWsk3
HLQy3N++3sXkBZyEnhSX5LwPwnI2dgAkSRYPxT3qSJV2KcDonW8YA4LphsqqX+NtTqE/3r7oldXj
fPRMT+GvnXiAHTLzWjRCcjSSnK14YjyB0cOCr7ttFq3ot5jqrsoU+ctUpUJzFJDjj7TuQTp0Dd7i
ta+PmbswyC6eBUs4a8bUqEMoSIP+/FfVHZ1qJakkPn9ksaR5lPVdrBV9i/GnHcZtpoXaW+uLpUba
7J27OGSnBjF/TaYoYz4TDpXWo1ZSg1NDtxjNc1psA4/qbWFm3XdXb59vP/0rl+NwAMSf7wikwBzL
1E8WVVKePHYnOUGrXW3DRYlcuWGutzZeoy4JO2ZzxXR/HA1ISsegTad1PsYyI0880Wc6cffJsFGc
UOwNqxNYgQv9ePveZq/wv0tR2YCX7PEw58bAvi3iHvqacqg8p9p6OYqKVekmRI+KlvBnrU33eRcu
RdTND+Hvl2VBxvBMHxkW32zfQQzECGvLio4eUsd12TTG99jpwGZg5aJV5RcbK+SGQaL9FuVQkYGo
dGDae2/hw3rvJP+1vP33Q6bBRNOflzw/rhSR4YZqTWtOoUvyq4g8ExyFMhVyqkoe0KMEzwEemRd2
du6r6zsoEewcRaJfiGDXgQ0ed7mp1cjr4IbQu4onJGZTYPAZ0zx4jgqhnagnGfeuVpYfi6YzMDlU
9RtexfzNzWz/YwU88qM2+NUnZNTyMyVY84jqcjwG4IZ0EipCIrGqoN1orZJtLcUAtea0Wgp6RFqP
Y+gbP/WGDK8A6Hm7knEWmyutsOQ6zyrtQ94W4ntoNQBZY3j7LOBp2f3R00QDxCJ7917iY/xAULRm
T0n13iqBLdEdRGHgKC6dzOnXMI1yd5NmxDiu8OYK0gkIZMG1wwv+FGVx85FfNn4D3pJa676s0Ray
5KqHClDt/RjkJpAPv7jXzc5+HLNsfE0QD20T+Fv7AaLMHTLDDqpCnO1z+qcnXjIub0mi1cfSNdo7
Gxhevw6sxjhARjQ+q3oDpSyuFP+ezWv9FMXtsNSevPLFT7Iq8JcTiprtwPnE1uWBlnt2NYCYR1v4
JRjxAoQZFjU4SYlW7jsjyYKFndbs4DyNRJy5OgORXYKD0fL8mnEf1S0WHerVvOIf8ZiafwDCLqUR
vLecZgP+XWoK2JMO3UXmQuj0NQi8zjuMlgpmQE3jBI2kaHIsggmHEc+SQKCY3oy3ZlSqJzK3FEgI
ulm4mC4z849iNMkT/N3KRKSpBfkhHzIVlnPcJtohMIel5vlUyD3/wRwiOahhDuZQTxn2/LmUTTF4
jVmJQ5U6cpe3Y0OGQ4FEgl61fNXDUuPw4tYbrSrThVdyeWnWtEnzwqtxUUbOLl3p0sjtLOyooAqy
Wesm/DqOAkRGqGknoY3W18ElwaP0x25ze1p+L/2d3zUKMJXHakwZs/B5z++aSEO71aRMCCD0WmuV
xJMZQ5WR0e+E0Ytvhq+MPhBK0Mh4GQA27iLoOillDqM21xGiEIgunSaUjwRMhf06ls6AxsNuglPq
ApfY46NOxSpLgbN+cJLWRURoyeHgZOPo7FtkkgAbi6T82QI+eYr0TkFUouDOqoQXYHwEyGYu7CYu
V72JuYwAeiKbUlid7ZCJIOpQn5GqR386vqPTJqx1yVn4p1WgwV14wJcXm54vqlCmFDTvzuz5ukh4
Vb1L8VHofV1tVOS24XZwe5U6jJp7+b/tUqeP21MND+45LWYbBtf564wpOZGzxkgi6KbfjQS8bfTE
jb4MPsSLxmn67cL4mWaL2fhBagRJ0mQLQf1pdn967aGRk216BObchdtWkS093hrm9hrhCzQozSp7
ZdeKrv/pJoWDBzmk2L6HuOIkKy0svafEjHqonlJvlHVVxzQTILON9PEc37zvY2s4GaovfqL1tt6s
wijDlTOkZbXLQxtDdxtV8VLP58q07IExo5PNxpMd0mxaVpQm82qcIHgmdPU+Ih3ihQm86g+EiCsJ
Wqi+9P55UNL3AZQHlZMjzoUekeMpo8GH3182TreBfVY9VrWnrKlJBq+339m8pPk+SP6+1vxoQRQn
LqcwOWZaG72gwhLrWsQkRItGXxVBiRDTGtO1ogGQZbiqm8xMX0aUB5su08U6CUpQJ8UY78ArNGsl
tv5R4PzfD2SBorD3X97T+ShWA1PtPCVxDjQ2w4PbyhcTKxa+tCjejpWxhHSYo4q4HttDhi/iX8x9
FG7Or0d2X90k8CmPQxXWBztU0k2QG9/7iBUpM5Q/RER8ZlGtT6rXi60y5ozcse+2hg2FC3tjWqxz
si+PaYY3YuGLvpxA3k8EbNNtgEGkTJ3/NqoeQVCrXnQqg6KatkeGnu76GmHsStjKWC9c7vKQ/e73
IrKLgQ8jdjY2KLbarHxJfAxxkjYnzR4xhRR56v9CE11SHSTZudiadOsKeJh9oZwU1DdLYowrVJrp
+0PCyGmbqWVODRqNSutqy0tOnSMAgUIn3unK8AfaNUPSikyiKkmzGqAZ3WV4c/toQWK/+ANmU4Cl
jFkJD0ocYsMhhb7b2XFW/Mr6oprq2OYdx8VuC0xixNOu0x4lv3V/+zOdTUIUcpGlUrMn7AjTDvzM
8xcvCyp79iQOz5pc2JsWaDAo7lTtvrdlHP9wA6Ga/37JyaPGcoVoDI/BbDIHAYEX3cnVQ5oIsU0S
1kYYCB6d2RHh4lpNwkAszHvTePpr/Zjukt48EtVJPsEUMrukJ5VAV7Dln4rMcXZ50DhbD+PM50Rg
Zu19iyyTQosW7nP2Tf13USSBNmnpk8xvdtEuNgIjtXm5ttGMxyGUEhBZQVCa6PGH/vNrtEkdY5tB
xhIi7NncYte6nrJSoQB04UZFdIa6Y5o3SsXuLg2+d0Ok1gvP9MrIoWLEqMGzQQHJmI1dIwwcS3px
dnJqqtw47NNHXVrqA+DbitMSpNHbtzjdwvwdTpIURivzBtc9H6mBFqqQ+/vg6ChQ6o5AY1Jn17r5
ok/0yntz0LDrGqvkFEsye5ZmnLlV1vk2wdzmD50k8ntp6eMOere3UIq5diWK0R5HS+R0HAnOb0nB
gtAkQU/yMmXyn4nVKRQVTasLOScTLbPwAC8nXaaLqeDDZ041dT7pVlqkiizRyfolrmdcdao1bji4
29Dkx+oVLXw56YqCre7q2bd+gGaw8AOufIX4IRGp0pnGKTAvVNtdwjtDPnIydFDACSe6Z/zFzQfD
8r+kxJCvOkoXCx/hFVUCWng8uOwaqeoxUM+fMVBQwOeVDknVE1QUCiThydcM7BcTPhwlZZfU1Go2
3HmtbIMe3NI6VgHA7/U8bdWtOsDaPPpBWr4OneV91xCRL1lVrtRDqdaws8WxO6298xEnVCEqzLvh
yW5VgP9Fgwxqau1quFdtDtBr4tPNF1JN/N9h3IKYIQDiEDmav7KdHrzh7Q/t2s8h5Y9lEeU92qt5
3nBQuR7I71o5aKAIEnZoRvFCt09DRp1W3yB4xr+MIkF2bzdtHRDiC/FvjaU/tFekdbrhrmlBYiz8
qtnpdZpNqWthL6EyjxR3rvmkgBE5bVxqh67pPWcTpSOrdRNmJvOplgUh1WoaryvO3sWrhI2wJK24
9q1SPJm2SRyfL0pr0I1Bh+JwPgR5lH627T7fpEVvvXVuvmRUvzLTOdDyEPdCHOOSswnIUXpBaDbZ
YdQEup6UEmVId64oRL3wcVx7pmSe8TVSMMWsO/s2hCcSdqRlc7TzuF/XpTvuwi5VtonV5HuZq2LX
u2a6a1BWvt4eY9emgr+u/N6n+6sDQMxM5tZ43w5NFMDK0HvfNR/G3ByJ8igQ89PAFO5ntO6KvnDP
F8sWbSTqdQwjh17xhWDK81JyQ6lEndTScZ6Dqp9U8pHzue5qbe0h9d79450i1iRQhS0mIkOVF3o+
/4RpS+NZ4L+KrLKBUuKE2St2YNGCxm2tT/WAFXiNxNCJt7cvfLm5nNTqEOvY09NTYuE8v7JIQgFW
IaU7D9B5PTZjCZ2ctUWKXgRwMTlUpKNu7bLOVVdDMrTgi1R/oSV/MZbPfsTFzovyKy1VKw1PTask
GXxjkT4HdTosqYOu3S2WyilHjMGMDG1Wk6hdP8yI7HGpHBvafRga6RT2Gu/xZpAV0PgFLWY04oPh
Z3RrA1jDsqx/3X7kF9+TgeGOTRhXd+jfObMPt9c6HI+oviAm5dlbGlG7Gp3IBWon4W+rFP1zkJvb
sh6M4+0rX3xPXJm3DOp1svxhOTx/15UsBKk0LX1DTJzE0ASe/RbpoZ3uUZxzvoQfCuKpp9q1hFm4
+uCxntB6phFMlWa2zY0iL6Qb7GanwdH6565V6r3fIvHUmzrd6U03bKwMhnnUas1qxKr4jCY/XFgc
Lj/qqR7Fhz0pdPAOz4a62fmExzSufrCUBlIYC8lns69sSvBR99xJ01nQfFy+aLZsOicK/ta4qH7+
uFVbOpLwruxEZmsB5Q3VjbkanSJ/QhzZPbW69L9ALADZ43Sa83T7XV994iSMTzthbpdp9PzqHcT5
FLxmdKKxG0owy348udHMh7CK1SNep+hDrg30MDuRtqt4qMNNN3jt94WfMd3k2YacmAMiqQkKZMiz
s5r9DCMUqZFrNYcqLY+35dBrOPe08ADEW9mPUZHt4Z+OyaqcZhrddyNa2cVwysPIY+Gus5fbv+fq
GGCXxy6KNIiLGqEtzYGz5IhCrRDRXm8dMLMJRtdYLdp7H7bMwkJysSHg9qceI4dYYzJXzMYcOa9p
mnVefUwEwL5V05thvQmHfJRrr9FBWd6+vStDjk3z5HzjrTLqZuuIY8at1CNTOQh4fS/tOMBFK3CR
rDEPNp+kY7Sn2HLCrY9zZeHrunKnU0YqnzffOZ/XNPn8tVhPRraQxD9xqJOiwZFryAe/j92d39RL
Yrarl6JE+b5mQeecjSk0OUUZS9Ysvy/lPf/KV6490C2hE7DwQK+Ml2mKZt/DHtfikud3xYF2ZM0o
42NuEhkkhP1JBf+9gVrKZrYnFeL2+5uGw+xr0VDNAdZleCLemN7vXw8xiAJcPYOLMlwCTwc6boKo
rrGZvlrF1PYY1Nz6kxd1mLKH9RNjRRlkXBqzl8sE5h/malow02C6yEbOxlqj4ob9CEkjLFI3/Y2r
NaFpqQQf+xThcMbfCw969k6nuidqXdStuFamPNzZh9Km5MiVRMCcRsUHZCKwW6xTtJuPZpQuaa7n
c+N0MQ641NQRuE1Z9bO3GkK3zjQ0sCcfw+06tN3sIFJzQKvTdyvFrcJNbgf1Dn15uCpI5t1ogoLX
P73q6TcgL6OGMMWT0PyfHshfr5ocqnrsiWkjsEBG9x7swVMMz3gFmLlbpbDoN2HqWHfkNxjPHRjT
/+HyNnsQPlZO+hceM1OSNVEOVnRqvDY+AG/b+/m4ocO5Heui2Luith5MvzGPlUUKx+1bn233uHWc
Q8jA4f5MLU7DOL/1tLczo8llfpJQfSIgyUBjV1qbVEu2zPdF7q/viStZVPOmoh4FNkb0bFKKDC23
XMVOT64CSnjdwR3iSoXeplvbL/h+dBG67W5gdSTdu64hvrmWEA9mVlreo5tHwS/4lv2z4dexXJeG
Nb7FaDz9XQbvxMFJ7UKhLVy3XWPy+oZ3wDE3IQHV5cojPcIlWsMdKnzsbXgcRWF9DFON9G7cmmRR
jH7Sk9wQGQWEaKPoTTgTXvBDocQA3c0Y6oeeDpZ/TzYb/M3UjQIoFVYffYMvmB+qgaP0QVcy9dE2
a4N46oBN9s5nWX0Shqlku6zXEbYEAqT8jtKUdupBUn4FuUBkik/ODNBS6gwfkFX5/tpPgnCPz4nt
ly6dJDvoItM+K8SIPE9TOR4jNSF+cehjubs9GGYz7PsrAkMFHGBSqtLvPh8MeLbx5BRKfRwbJ5n8
sMY2cMgxqX2DXNxJNnn7euZsepsuOK3I7AGmnDK+gPMLgpLPjIFYzCPRsxoBLT3F1jryxxaeklb4
zO1SAxBuYFBfRW6qfs+KSryCqNRo+0g/1I9KFBTPVRS7P4tEQ3oCVLT76ccDEEXSJOCFmGP3rKic
2HyleaKpIPc2L1zYYshWrtPp923lfXY5wv9BTjBi1HcgMqyRgxTFxogj5y7vSQh+TBytVOFrQic9
FoRCQhrFA5YeOdqk5Z3fjdAWe9Oqoy0ILEHks185ybZusJqvqST5+Z0TOKN5X46N2azMmNjrDT29
SP+UhiZqm9sPdrZ28VxpF9KoZKXkD46W8+faGBWhXynutGZMgxfVjfynEZDWB6GGXD0MHTrBmacf
fVnbwdqp+jLf3/4Fl2sI0mpmcxbQ98jQ2eoJpDROS9DzB5ZYEml8smKkJu1PQx4vpVLPNlrTzU6l
r6nSpHIcmevpIUBEftS07VFUtvdC+mm9quzQAlqmtfIjIhQSWTVFyenZFfnCg77sEU6KUy7LPg/5
Jw6y8ycdcq4IMi0yD1XTVeU6B2FJ6nTRAoHknvliXbW/N7JIIwnWi3owl3bzS7Vy+Ra1WffbC5Pk
ORwS5ynTayzouaFubr+IaSXjN5zPvGcP6L18+NfyxmFHxYeS2gdNWsQi52NLlEl6KIxuQyzGnW41
j6WqkG+E6wlqs3UHpeI1o8ZKVstW18lDbcROVeJ14X1NY/urWuQWYWnRySAx/nEs201gAKBu0GMF
wZupJV8KLwETEh5MKKG9DSE3UIsvmEZ3BV7Bzu/+lB5ekxop9jHO4HMk1mNU9Nu2+eWOzdFotGeI
CMeyzO7HJF0XRr0NB/enVavfLDOncjhVujD0DytZ0wRWs3KD8sHaZmlyV4qsW/VD/KMjNmo7qvUr
FAryjaxnzYj2qOX/KKEkNzjvYD2nIl3VobgncOqUivyZXRhBTlr7gL9xM9r45bPs3orybZ7aJ79U
79FRf5Gt84zpFaJtvUsrN1srKixoK0kmZ2NlrgM/RyIny/wusDhNAW/9iFiUICFdI+XIWZFk8yJl
8SyM5FvDOGmL4thbcgtd59jGYpNbX3DJH8IIWZ/ilWso95+DcSTgWn2O/O4phxuSVJNchNXDa7U3
p2nIMfOHR9tt6L7Gn4Ks/GoQPp3o/QZy/oEEJECWjkoJKza3FGPIco42sQiNgxWan3VVT9ZIKJSV
+X+cnceS3EbXbZ8IEfBmClOufZNtyAmCFJtIAAmT8MDT31X6J+pqBju+q4EipKCEgkucPGfvtc0t
yWXbRDnAzaCHqm5BOC2R+EvEDYdeTI8seCpapfc46RgmO/qQuxqfIom3Xiyt/MHQtXXv12xzJcW5
W9UIamxVhbRId9JPh33jYc/1vRl9l3gdNedKF3kZohVqj+bkNuFQK/R3jT3fl93w3UClYjfLvUQE
uXbzbd1sOFsLbaUuc1VYGOTFYpRIZ2EmnRIHQssPxaYlfSn7cKwZybttdjJrARa1BuDepv0GW1gm
SJzWKDf9PESq/XsTADfoRzx7pfmqa+51LpsDHU/Mho7+e5s8gnnnb6nfPA1Fx3ugP2xDFjF8iWks
n/wuOLn89kgqySBYJ3NLBC3XLE3qcnWTvNl27to9SSt7hFWeE8/W43TJK1RkfMxDiBzrvupXbJTD
cmudKfgIzQbUBNKIpNu9ODPhl0uzd0lpe5xtle0aKNm7YCVaAtEeR7HRgbP75wEbZDj7pAko3Yws
a71Fw3CPvvPEUi+/Vv72I/Og5wyFqiKnnLZYz8wksBZwZmsmw3TIZjDVA4EGtRb1KS6VziLAekCn
R/YSUmvUXHPbPYhNBEnlwR1MMWnEW91m/GjuaCXKSB/JO7ecs653S3FSBIN+lWqde2tsJoTgcjNj
xPpxxs54x/ZiOzgt6JXGBq6fQV0JW5KoYvpmckd6cnsIdPDEpI6RneOtP/VmKqJx5OH3/PneqPLX
xjbuqB1PjlHFiH6xapr8C3gWhWSdha0znMECqe49OwVMrVWuPYheCG615j1A4sBMk6VDspBE8qb7
2ZPjqDxeACRHxZh9sTUv9mf3WPCLbbX8lrl48N0W0u9iw9G2/mlN82grZtIzoVcJEdUENsjhKOrW
TECCiJjepk+DPCfcFDq6mnOxL1v9fizS9uDN+hQZbb/d9gHeDyZ+u7ExHqqmOPJ5/61A/BNGiWDK
qH51RMhSaj5szXidlTDbM+Io5tyxIxyO5CFs0xWO+0hTeQIAoI7KctBIC8ijtCqum7W5gZ9aRK0i
ngEYyW3uSj2UyrPDaSDeata5cnXfQv3u/6nbkvzjsXjpHUA4bf+Q9tbXACb4kQEujkHzkPnNCUAO
Oa8cPDT5EggMQnHb9S5pfND5GUgSY0GCYljz7QCUPiYOocI3rtMeJhJnNgDTRZ+fyrSaEiOYd4Pw
rmQl/oHCFE+lc7TUVMZjZ/8avGk/6/N+Xskt9MrUhF49iiOxQDnNtOZnnxZ8NNK9dOWx94ke6Lsy
IjW0eFCC6WCQ3tQr5Va60MlV936tgHYidN2meyoz1BPt+MN2mZ148LCadPpJs+RrUExfMKiqU+97
RCxObh1bWv918btsj3SuDS2bhcj2ai61uGpL7UGm+dFxt+/GrAORIgQRhXN6Bdbnh6faU11k/an2
7Jd6ovRb85o0swACuUyLJjTqvotqXZgHu3Xu86qJC1Ve51nwUvkeAktSHQLvuPBwhKLOf1iTCTrd
UPdg1hOra7741nrgc3DoXPMeAeYLaVH39rDe8lK+0tv6NnnG12asCuwa3nWXdzfZVj8OjYGmzpE7
6eRXc2ve6/30Mo49ar2eiM12IKDAFddBS97Vurl23EzmzjTnPY6Yc8RG4ybmque7xasfMZLuOun9
EjY2YodYCdMu+xA3Hd66YNmN07z3S3VFQPuVFB2JGbPtR0Zn/NxW/Xm0zVs2xirUV/a9he++Inv+
qjUZjHyD13wbvTkkZpy6ubVZHBY9jYPOCI70v6yo2dY8kkMuXp16tkJit5YIiSrdgtJjhlCVBVOi
1iN3MRijzbWy26JdIKFXtUXoO+YlWBUZvHuJpH5vl2m2K9Uy7Ui6Ed9MHGOhU/jpiYSL6xEZx26Z
cyPUnW0KU9f4anii3fsT+4YONEvo15a/s8lqIzCgLqLF9H9J6AUhzCEZWpPY6cyUYkILDsUMnhxd
/EJ8YD+EXtpCQIAzgykWBnkUAKCK7MG/N+oBMErVPhOeCoDXsr8ybX42O3KTRklzRgU8LOQDv+QE
ZJh9+0Du2BTzON4VfQk03yIAMrUQ8Bn5Rj5QTXwenlhMFlo9RMIv7Ni1BwP4Of+oMnE16Nq11eov
tPzXUBAx0DBFj5HFgEuf+XNueSw9+1Yp594wi1dSrW8AJV9Nmrjrs+E209tbLdPu3La95zs2kqsC
AD3r6aC4U9Lb9k939XYs5Xu3yrRQYg4O5WSPV/1Y39l1tjMFCJ+J+dNers3O09p9OiKQ7WT/7Fbp
L6obI8l054eymken6K49v3gZNXk7ze0dE9dvbmoe885469r0VObyrQsog7Se6IXMPbgV6S9ZtnOl
f1PWhMRrASkqWA6+sR69WezHz5GNz2Sv5JFvjBO05+FUKsBvm2E8b/yoWiwS+wO0O/J+8ogmhGDx
nr9ntvq5ipxbuvm7UhR7rIhvI5GUkWkUy87aUjcyvCryWVBK3380lwDG4vSG1HdOylnot6Y7V/CD
x2/CH3kIdFElo1hushFpm1rFq0GbDGCSvVOidVh83JJ8KZePUUAaiItlgmJ5Yog/y6UGr9fAFTas
KllNBohWvg1H2pU/mC/+Im/ucahHEna7zI3r3HiaxsCJzw9s6C+8tf2aAa5feA4MjaWcVKu4nxjQ
qGYD62xO38CvZ6Fh4XMX/YPl2I/d6t8q7ZzL23rfda8aI3ZpOgja+dhuilFDVUwxislDZa1QrsH1
56t3ROh2BJ/z6CmGi26XZqQUFAd9A5gbIGPs1DpEgxaonbemc8JSVO8z2biRo6X/TEgsoyDFWEYa
wjPE2XuE8kcW8p0y+tt+MX4TJuHhtQ+AwLAE3AjP+AVnIzi0+YhbxlytXbtafuxsPVNVzzhuZcNQ
NZu5tg6kILMnDHjusx13giQDJZ8dsrVDa50YCeMbDofBmtnx10jELO22c/PvjeO/oGL/omXGFqbO
uPeUiV6HhXNIO+OorPUlXabu1sqyJva7jbogaG6U4A8NRJ5TFX1lc2yFNJlYQ7WBOIdmCoeueWkM
R0Tp5I47ujfVWfA/3bnGpEXgSY39YJlveLr7nXVuHWo5cQbIA2IKUuPG9AoVDlb3YnkkODh1sOfq
EYk0a0VYNQFFuhhfp3Zck+YsYMnd+ammvUWdtWXRSvFDNMhvt9YeujUIomxqxF5Yw6Fc3A67GyEf
TTYcZjBcrpze1Gi7ydL7+g5pjBHalXujoEeGLtvubkAN62kAa4h6r+OUJ9qy84cMBVUsHW0j4wXx
TqPXxpH4KI/bzVagyWfxmpemJFrV7v1bC+JI0q+FB0VyYGO2zKQPsvlIX6RyjXtwe3gPepGd1sXP
DkDJCJwbbPXdAoVgXmt8fQJSJAqxzxbXjEeUrgRamG9b6f3Kbafc5VVa7wd6+beB3WkvmdaaMYpa
/cHI5/m1trt5j1/F3EtRQjnyz8/xYHp7y+2XZCzW6SoN8CCfA7KMm2VecjZUhj8RRMP2AvijMybE
bzDm88eFkOlhnL+JwVSAodRIlMWiWQ7ueznctCIFetJO08Pkkt5xt7gLBbk0zenemECB606T7Ucj
e3P4f0SlHLanqvbyO1ebxBfH6WWUsQv/bhUae8E05Vsl2XhHMlVlZLfM2PGVzAesm8Ou0dL8Ph9F
87zkTr3HpL7uMbaYXPDMfewIddhZNVBMCbriZPupHlmV4Z46EqBjfB/BTgQzmTD28NWBR04dn8IW
MrP8hPFe/Lbo7t661Th9Jc5ygM/MhvjQLqq/Q8oCSrjugis9Xzxc25a23BjMyiHtUihOQ/CKQahI
+rZcTq0On5KqNrhNcyeI2bqlXx2i03aWcMlvGomTJ+B26A6mIq3N1FEYrrB+DmulGVFfWdWRryg0
Yy9zklW4TtINo7FHbjHiTmXN1DyD1vca/LDZwR69NRhjv+4y9qPlBNutVeGs2A+yEXah4kzFqRe+
wz5vsx63XrWh7AHhIlZTO4e4P957y417W3NCMsT9PVOqfM8Sbj2vgep3I5X0fY9u7VjTJk7ypZ6O
ElRQbLPYnQxltnHXSA/or9u8CGZQ1Dru+uDDx38QiH/gdrp0IMzes3ANmsa954k+ctU0XI3YpnYD
/vbrcQEfG8xtfz5V934zOh+2hw4ea6lpMWzDCO+Rcpn9TjGqb0BA7R3K7+Im9ye5Z9Ax4+UzWMhZ
KFK4twvyP2sqo95qfXJ3+pryqqjH01JTvNT0ZL4FaQFSFofWUSssUqx6rX+ejSX7ng8KHW3vOhhy
xVjB1zfWq1GBZiRV4WR3MnYWzYDTuFEwqfSB5SwOKjvetO1609YvxVAdocOxjpfzHeXBT99UT4CS
XlqlqOdBtabFCzyZ38oZH/rVOEdg+c/apn5Lzb9Cru3vCoSbYV9NLwhRnxZsfiHhiY/weJ5rPxjo
9WdP9uzumll7YGPR8WWc93ktjmaHA7LnhYp1v/7tTqy/ubUjjvWNScbXRtOfNxieRtfeZ24OKmj8
p1ubhIzy+7VnMKlT8BUDe6yhb+q4XVqLWKrmydyYtjMxJRTzvuxJP6BnHWZVkBCa5salhb+aUjSa
PNiQVRrr8yTjqjWu2cvcTVn9TRriVpXq6M4akWgT3LGKaHv+92E2CZYgnlbtjGdWy9Wy2QevWPcm
3fRIbZ4JgtV/0jZThV1jHNPUPa1u9dUFEJPl7PCnZTmOTXpld+ZAKZMfcku9eTpbEaSH4cwPVxsJ
dzg/fxB1fbtuQbyRkwXOplaRPi8bBWcfUGeWzTTRbBrEj2yeyaXZmm5B00ISuDkGz0Gp32QdHcHU
JkxyXl5k5S1REMyP9lJux603I92qDirvz1lQe4SY193sGAnVIu2aeT4Zq/d1qsQzHAyq25E2SrYk
qUMKuDlfe1mT5H3/w5iMKhpzSv965XnNPPeNMJcrqyEpyGAz4SBepeegtWFaGo9N2+wYwT51/vAr
qKzjOC433chmYLNB0BZT6AFPjhgRbMRtS9RhGLvYweT/uM3QXOmNanfKrr8iBaDzW4zkJpAbEXZs
IaPa9spD0/nf84xtCUynXdlv8TIqNrfabnLoSrXNfbOQNuOtgxnNjXZDBs8YFoVP7qJ36iz7pE3O
gW/wS2XS/cChFI5ZFpedGbkEXYR2hhjVTGXOt4RmZFpVURZ4U1JO1aGCbSrKJR4qeQP74WRmhAIQ
4xkuqXHV8mZQrM/hsrArWLbgtVJLUuvzzrfyl27Wv2ad+OatPfXCVu1np0/ESvGgWeW+ZsYQAjRr
yN6rNQy5/QMRUzHKBrZ0bGiHvL7WFtcOU9mw6yyTYHQeNqqCsVHJyAekr1Qy2Bl5kCKvonWDE7eZ
0yu9r7uuNBJYB7HI2ePjZ/7Hd8ovadB/9TQQxrgL3dl4Mb3xl77opxHZvD/XtxtBREjFHpHb7CZs
KaGArcrvnb84xfxWSFR0hdCuPCY6MdSNeocXjc6yvtGcsb5n2XoPSPBKL+zrJjeTaZT3WMxu+lZ/
0lhKCmk8QK+O1tm/cUTzQ+nF3q8UUnpnNViyZqZPdmWRgsU3CSL2y7lbsgYdFOnAjrRKi8ag/acr
/Z2Vm3dr6v000i7pcgm22thufCr8vUShD8EhIAl+Cu7aqv5u+RnP+FJtkV8QyhdsG7ol4M3NVF4P
HS971XUMuLZXem43Az51Fnc13WaBfGiDuU5w44jQ1edfwMsyhmv2vZmX4Kw9Rpb9zMaMFi7Tbor0
Zv3JLOq1zeUY2yPjsaoo+yiriYJ0WCluVZ3JQ7lmdzhiX/xA+0HZmiyV9gIw/0WmcjcGGRlYOQX7
QDuxVv6NadZuqAznDZGMRWPdrmNXdt9b0R1nvOoRMajBFVQiVgFLkrXKpzcqNY/l0BqJRCSRiye4
1+PW77h6JTmIGViNyVWPus2JAl6YLaZv6Jh9Tf9d0jAOncG7Nrv2dz03u2zqn3Rd37XBtHeC+Uro
gn398EPDH5SK5l4S5Rr6g62dO3cJff87rF1r0iICyD3RRSkxK3qd7ibmvdI2fptEuIT+up1amd+Z
dXpw0/SftC37uFm3ewK58FJoJ0elO2KTqh0M/LgqgiPF6Q/I3zEs1XOmIXypNnJJFR9QIbXa8lIO
1VUQrCzJTWI2/lWtNFRgdntnkMBkccKzLHZkK/OG2THqzIM+pgdcOQkaDv6wdWWmbEPmhvDFzXgU
529WRt/G1o5T6xyrTZwms9k51pAwMfzlCDg6ql5p4Ff7cajjhS732N0O2XhfVMY1GMY3Ua9vQm/i
yvCrGHrLrgWUWluZInwvRfsSBN81J0/8Wv4jnHneb6ZzGk1RxNnmPOrMLXrZaIga9cMwu3fNUBEY
OrhfG8dia5hu1+jkb9ZF2zMoSzqvZ1F38tdVIjsrdSYimZh+w93b91Z5VbH3I5snGpryKrfbMXTH
2YyrTdIQ7xEA29UNHmUMGG1zTbJQaBCnDidp7HdpeY43FZtkwzT2x2nxr11S3zLDb5NyK+/E0By2
lFWisM2X1OKV06lOWq+gbFNfZq+4Mdb0mZb7jt3qz6zoCLITAeuufLP7nGCEYM93OqYLA8TNuM5H
UELadp4aZ7FvOTSg02eitSMvsxlPQUWolp+TSc+JlCtqDZiY0iLyzrqz8/RO97rrwKlvXAhgjyOP
ZV0Ocd+/zJu6tnMkBZN+8Jwveqc96aUbbtlKvEqJ446da8PQikz2ZGq8l1opOjyyuOslAdQes4DA
igNo+AW1X6DGhMS8cMmK0zCPr6NLX1KfH8lSSKoAZsSkjobnMcnW7Vdb8V/XVRZ32VPKoqW76mu/
6o+5h91PiWyvn/eAmHg3cz0EnTzWxfLI1/Yxles3J0iPdBF308KGPy+eBrvdL8IlP5o5oWfsjc4M
l5Id4SQ/SVP/4zT4X6U6khYEtheCtKa211mZlX+Y9LpeD0jUt+UQuNTR4PfoXnUSVmtYkt0yR42o
5f+ey80M+qy+gw4LYcS+GL0HREAZA+0dcrmFTOg/0PBf9fZhm0h3/vto90Ku4eGwOKuXGfSjvkPR
eKHT0s9qjTzQsmNgSdHEdWot/z6eWr1X9E1JLnFniv2/H/Ti+v57UPRCGLvQCyEyuDi/PHWsDmkG
myPKuRuzLOocLevkP/Y5A4/ELgfXTby1mq51SZbv/yZNQ7nLsN9AbfgvSo1wnPfjdo9tBZZx2zti
ZJYD/abuPCiqZUFS9XiOef3fTxY8rItV38ME7FwIw5wx1cCzd8PRRd0ToSIr4sBdiRCVfXdsPF8c
gnmaH6Zirj65zJe6uH+vM6g+iLTYZ3DvX9zcanZx0NMRPTbZRNgrEupwLjSKrtohutrTtqM6D5O8
nMyVlAcyWpq6/ORd+qOxCE4BzABUDuhIz+qx/ygHzg4JXzQYwFoEXTSpRxEhjqNPljPnd0t06xq8
fGsEpVb7dHoUTugbNi7lqx/QHvrkbvzpeT/zCzmqgcruUr/sIFUjti2TR7WSko3nT+0HynCmGgMJ
LY5kFP332//HA6IX96AEQa+8hHtZoAYyNXf2gYmDGvdGineINowm2PM2QrRIa1vqtb8f9HxN/6PW
+PfGo9HmiuNZArhnvr/mrtpoEp7BnST2DV/GzNCm0JlQeX5yNf94HAesCLpLsISXBGtJzbeOlob/
IpDdk1n74rr3ne1/Fd4b/wZZEe5GCU0qw8XZ0H4c88ZG4UXKTAO8wZzxGVjr3qiNMS6RUyAaEGJf
zJRaf7+Of7h5xA0YOiwrsHAQy99fx362tRo/kTgaZbFCVt66m9Yh5X3ky3eYVfaZ6PpCc3W+bxyP
40B11uF6XCxNdIMWb87JFVbLtsQBgcaR6XXddcfuJYY0au+Iz6kSTe+7mGnzZx+DP6zLAUh0foZ3
tuhfwpzR7hTVIvX+qDy1DYkJ7+7HwIfwh+uynfZquz0G5FiKXeZMhvrkWv9pteLoLJXnd+X8bXh/
sZ3FZS3bVHYUuWBrTZ92jMaZq927pCiGyyin79Vws+ldMg5PWHwm/5N39UJw9n+X30UVfnaN+oBH
3v8C2hB9W3QqPbT4rdEqyM3uky2drDdPy9PPrvafj0auBeMN8ECXX8GGZJa0mafg0IDtxjPiyKOb
Ds1RF8pJ/v4c//HG4i7k28fzhVnq/YmRApmN+trVp7WnbtTUZp1gC1ZxACQ1AdE+HfymSxnkeJ9o
2y7Emf93Rf9z4PML9p/Ff/TLtJUmMcSWzLZbjWD5mxriSlyNtMrtoVvj3HG1T3SDf3yLfCqLgKAQ
FNkXB0WIiDDRx5wEW4tM41l0VwTwmsfBKir6kNqPdO6qPbXUltA81j/54H28rVxm7imPcICi8NLw
LEpamRVqwpORZfr3QeAfXhhq0CsiIuMTAsDH+8qxcBeBVEV4DWfv/eWVujFVg9MSoyBRx+5rN2Wn
NG7F22D6ykZAJmmn6JVlxIZcus/e2I+r//ujX+gWe3/kJ/lbcMxLVk/kcL72RS5F0X7y9P7pOC7U
CFoczPOw4b4/Sx/jNtea/QZ7DCbZPMlpdp11ti4/WYL+dOs8Fj7yKLiBLMTvD7R0c47fZhZQprPy
TvbafNhsfzlUi8hv//5GfvyyoI22XMjm1KKwlC8OVaF+K1N9kodKbkMd2m7jvKTspBm3+bkHetwd
tM8sCn84PcgbZ7M5Sxxf0ounRXWetXlpQdm9ZoyjLZuJgEZ8uV7n1ief7EtNKy8+Nef5fnlnsxRG
wfeXMlhXiP4kvZ861Tg3FmnMKyPoYMuSwRidn6B0yzkSbT20h5IxOHHB8CteiE2o7oTtn+l4Lcqt
YBJWHbIJthu628VWfnLD/3QXAO7p2LmQGvPVff8rm77pLElqHsk8S3PVbvXU3mnKkeqw5BCUk8Ws
xy3++53/F8vxvjij8QrynScNWTMftfcHhfq3Tb3Cj1MzwGmuFROVpwy52PVaW/RDqI2Bk7X2xhS3
C4prQKn5P45s8bFOrYWozG3RT+6tRjNul8VFqrdA4FcHbFNjTZCx0Tx5AVPqaODyPjZYk4Kdsc4E
ZQ0MFohWHK8VlLwbDZDZjISNkJWkyju29DMRdOXB2/zpqp/d9Jrs2Wm4Tz2TAdtQIDEqV8fSP3m5
z5f4L1cjuCh5ikzHOmgvOLKEWd4ZkwcHz9/GbdylwIIolUmvZKi8SCk+ufl/eh1shJQYlfhYfMig
0ad1xo+vpUfk1nIM9UlHsSXquo7OKK7/fR9wBq8i/j2XONaHsJdRq7XAlyiwNBdi2W7xR/NnM2fb
zQDkSA87oys+M7t9/A7iw+D84D+ypBHV8P5BE/6GTwCsLtpr5qbWchbEiB5TSV1t92ftaqJbWhb1
nfHNCzLr8e/P+R9WbUxn+CUBQp6/hRerTeNRlLtBUx4LEE+n2dWcvaKj/f+zqPG9hZ2ALfWcEfH+
JBFXbyymRXooq1y91Lot/bjSloAxkCCi4O/n9IfNrEuN6vAXTEPe4otLalEvGJzYevSbXhbPZu1p
yNR7UlDKRDAkAb3XZcUOovX4rRxUWyUCjbHgKW7W276kkxOawZy6n/yujy/Rvw+wS1giu5XAv9gh
6cWwONjgU8AhQGsMlX6BO1Y+L12Ai6Qbyp01wx74+7X4uHZyzDOygmRq/nYZkRd4GQrk9iznnTbA
jujfDGZIJpri0C+07VVUZvbZvvZfqO771QKr/9lpT5fZM8xLQ2zabVWQA1Y95oVo7wq9XfbEEtgR
VpV8hydsCZmGWok992m0ulQ826Ij27NpNP/97A334/IBqttDfMFcHc7TpeHPI6hTc1KlHVsrqK3D
YFvNNfXWZsC1ygwHVb1WNaGtWe4XD/wn2uGxUiLSlk1D/V3qxS2eZnHVaUj5iL4pVvR/gUjpbVKB
zAQpDdVtzmTn2qywaYVdNWBDo62FwHoOSgg+s4UOJcxmX9Q7e+tSBEf4Ou+lViMbtCT5EzGjk2lD
pbi0v6d6Dn4wmkIn0Ww6Ygq5OjayB1WRlhkEfdKso59GBBsEbsx1Hn6nvoPGTpY5ipdBbLWM0syn
bzzaq4N+W1lq3Y2Ws15hWFEt6u1N4TZbhLZE9qSnP+rZG72wcZ1tBdso3Duk0XoRbTJrrxp7qt7Q
C05LXKJuullF19TYsbx1PcLWxRuy1bgId61fGQu6w3E0w9Fix0echDzLtsA0cR2cXp/oASOqDJXD
rWIAVTRf9Ew37jK18DwyeW2vJQCpPmoYEvoHrUTJtz+zmJFDt35+381T9Y1+9fx7ZIonwcTm/he8
q+Obh8iKfA8xe49DIbN7BbblraM1PMVMAEFrWd1Q30zkyaJ1qpoSxSVOnjLstqD6XrJ8ULO0/TxH
9YYqN8x65Nc8BC2hTPwL7/tizQ18n3lCxTTN35d80dC1g0bMURAWNpOtpjFIzTL6xwIxcU0m5RqR
Z2G9jDBTCTGcz2EG5Vlm0TEu7BH0KcMKs4ATIpnF6FEtO6WOkA/wCWvkXiuqLloWOLl8089JjRma
KdiFp0Gb+nO/nmGzGH23xg6hg4KeMuxfIUNOb4i1qUM37eZdgHdQs0QdrhNSMXyRQulJGYhxDNU4
dtdMsHwok/2yPW6dVb9tRE8NhGL5xZNDTtR38Evlq8nKchJ6NbYhH+bWI27edGEfuXLdU1S2aUiZ
YvoRpH/fRyQ7aU8V99AhH2K2kUxqHpJrCiV8khLdSRCX6dTJiPekSxqUuTLMc96rTwqGP6x4/33j
L1fZRlp2P+TLeKTj5SeLNbY/AriFzwTFFIepaLovf19j/jVJv1vtYMdQntGbB7tKz/JiWbczzSMZ
PnCRHmEeYho/u18cyuo12ma3IelsG5Y+ooOPlDutyOU14YCHmabwg+TM4I1EM3rcx60YvuCRZIRf
b328tPr2zZNaC+VpIZG9U4H5pdpy9SgXj8Zsb2nOz7KQ+m5cWsnXzW/VfpMIIWggZm5oj3pmIIRa
OqaJmpk9am45/eqDAmUT8o4BXSsZFEeN7KajSFcLwhYZGTsZTM4QL17WbnE5rFVwZ2QiPYt6nDV2
m6xAjCqX6uss6Pv0XitPdAPHJnEmS97pw1DXiLZ8XLoWHSoGbi1jPtwJfu9ce0QK/JoxZ9aIRJi6
hnmaoerIQLCeqkKWDM2d7gBcyUL5MblRnpfz/ToYWlI05AKvaGYIHh/dSBv0da9qszqtqq5f0JqY
+7zR7NfKX5ydwPEW6dNg3nR9I6qwbg0xRPWAvLRRmvPJDvFD/WQR73FGq9DAADD/oYuhuUYnLDc9
DmtXVuRKa/21Y1bu4e8P2YcWAocxHXzjNjtRZl4Xz1iQLrlem1N1Up07hKQD9PuV+Ku47hwZqsle
En2TSzxP02fb+g8fUBqM1nlHT+HGF/TydVpcxas+G/lxtfCaQQtnyW1kn4GoRWHw97P88OryJlks
B+a5fUwv4eIs1YDBop5chGWQ3ZAGBo4mrxYH7QAATrdf71ShjZ/0vj6U3+dj0nE7NxTO3eOLypRU
rJZ84tU/rhXxL76DKmfyzXmXrU51Cyvt3u9r9nTSW/YQTD5jsX844zN0Fv4CkyfYCIw73tfFotcm
OUiC+FRhTU4443N66DFJrhGAcqxELMPT+Mkj+6djkjd7hoqdA1AvYbe2TnfR5dN88q3Wu/PabXnS
JgwUdtk++aYoP6nB/vAAMbEE/3R2ztKvvSjG887V7FJa2zHLh36XDaaJ8FPNiUEe1CcF9h9eRp8l
mFkpzVqPqfD7q2krQKmr4xQnZ5zbLOFz29oEWBJfEv79Qf3w0JzP5j8HuuhI9AonhSb64rTOHp7X
yXC37QbZoZ0dKkyPV844FCLJW4B3JWzRnW+sy/+aLcZcjLN02BbTUfTci+cWh/HSbi4LTWU52dOS
jlkXTr7abuq2Cm7ouTo7MxcEtPz9zD8uRBzUB+TBZoKp9+VuVQm1Gasws1NgNiUCefbLLVnPgXO1
OT3BNHJZ8jy2Bnp/XBlL7v9++A9bKM6Z7hgd4zPEA6Tq+zs8mllFYgRN48J0kOOOrujE1cZ349gw
Eh8gs6TTs6qM4TNz9cc77nCVWZqY051zmi8OjHnT6nQwvEfQBd6XZdYySjHZJ24xuA+FLearxXLz
PfrYYr+g5Prkyf74EkFNcM+md7oS5/ij9+ft+yjmwHA2AC1Q0zkpxAhcFtkthrHPkko+vkSsCYju
iWgBVwCT5v2hMD/APQXgfsQs1p1kVaMW1JrF/Iw98/FWOsEZwWKCBiM7/pIIYWaNWGkk0thRtR1t
m23Gthbgf6uEgeqnnx6d0heffGE+MkcRiiCmYK1H0sDfLvod8/8j7DyWG2fWLftEiIA3UwIk6KmS
lyYISaWCBxIukcDT92KPus+9EWf225IhkPmZvdeGGVA0/WAelAJTe6syP1jO5Gwv5sYS7vIhmxW6
Zj+s5Y6inymX1lSpTa1UGP21xy/CymuVco3JfgoqvPKz8V/qyf/lo74HaRJuya+f38/98/l/ljFo
ZYJ7Ugy8b6clQ1FOaezVevu0wJD4b2OZ/+WpJuKNSD6wHPcp8H981oikh9WpAnUA2682OsV+UcXD
ItuwL3Oo12sxR10+4ageu+6/XEP/8yShjOHmpaowbVP/z23XwkyqMepCOwD7re2dHOGCyHpZbotf
pk9+2ZMV37WzJ+JOWcv8X16o//n08dWZ9ZlQ+SBn/SfI0+oGZ8oHfz3kkg3AdQCU6oX1wOoYT5fc
uV2R4FfCrfNfjm0I6vdZ6f/XL9wXCuAWobcG/Nv/3N/2qBApTD33MAY9lQWd6nYEDRP2ax/smkpV
HGjsrF3VVZHRa/YJNwPz3rY5+u4UjnZi7P06tV4bIb0XapoSuTVS7QQJyY9EooWMCwP/gvjUNKYt
by4rJnMxEE76IVV8vSXeaCMySmFIn2rbC/OBJ41f9khnK0f74AuczE1HaPFdCLzCG9hYPim5Mrku
JvqbpZHf5dycFJFBG1GUPmwdH7fxYjPOsdfn3nBPlpaHmjnfFlSgUVaPt1ZPI11rl9fBX/aapfam
ECVd0IBseSBNgQi/h1oTh8RXEf/0N8Dl4gtWDJBTotqEJjCi+VvSlK+WYBikWv0pRV0ywsl9fHLK
rfHEOzlYpbQlCWix3X91NeD5FKU7YBTuWmOTWRoIMdNN2Vyvut6FGTHap8Cr3sfJ1/7oE0NsZZbp
X4bOZbFt0ZlSp0xuGgVS1w4ZsCQ0wI238/q53RuZV/NTWlmF60Es+eOSd/2wRQ3ndhg4cQ4HTMSP
3ZSUJxT/w5Yd60rTXSXxgE+P/MISCwlj4Qi9/hQXFsMbqenNu0pd8xU4jhUmGoARWsPyZR6TT0sT
GGDhqYMKmB4ZKbx5uAJDc85/59V66wTydTSH3lNHWfuKNB98e9ZAQewtfLVtOieYBkexM1Y1b2nQ
jppvx5lygm2HS/nYpVN2IgEhiyo8QVGTluZffUpl1FMJHHIISEhMqyaGdtTcika4fGNTa+I57zzs
ALYeC4Nwz3F05Lltuo+6m5pn/DPt0dfzKp7dbqY5TPKTu/bGMZvnkym032Xxs1jqC9ZPWXq7ouz8
aaNA30ezWDH+pHazFYXpyU3DyZvyQLfqMrfdr5lbFjOeqiw2JOGVR41SO4YS+y9zDWOrNMZQAkNc
SMSznoXN4Pk31Lzms6bsAc+pVLtBK/MPfW75erP9A3ZBi9I5nTAaBOa7ZMG/IR0kwwpSEHiOkuGC
2dh/EKnPVohQPNwjiOCVQMpMSoYRSsfjBxzG9iKt9BMJyIK0fmI74uAKvOVGI4EEZMuzi4nqdXDz
5GWyvLe0p4JaJkS/jhqGx2QOuvO4evrBqgw/doUDVMSSXZRydUVei3IWK6IbVibfnsh1562wy+Jr
djzcYoHsNyyhrF0mAu8jtV0ZrymDzh2RFssQeUkzY0ebzLnZ89CXhICv5LBvSA/WT4uT6qfKlYwq
3AV3Mu4hXmNc1SlT49Z6cdYCHbLX4FZGgHZECNeEvF/iIdel+c66zNxXOFZ/hYE8BUdhr4eumXVb
GKdlJERdeduaVw7caJ+zSjP1BCM8D+CjsHLyOclcuhi9u948bfLiRaTzU7KmTTglY/ZnvDMis0G3
wlyOGjCjERU7SiRUpkL7Vm1if+kZCr7NnNmI9JSldpJL9pu1d/0ih2zd9qZVYIGb04e0hM2REiYB
+FKuYd2mw0/C3uPEVeufh8lQCKMJW6KPWN41AzG/c9cyTYYgo2YIvDi35+pWiNnGfJ27nJ/W10pA
4d5JU+0lKFhCl3NqXi2LBxx4E8kNLltxn9itvwUD8xE6UYffD7rZzl3H7BIU3RAFiet96EWhjkPJ
Q9VPxryzCkGc9FTVyISJXjQkAv2wN5Y7xQFZMwwaNPeV7Mc7k6OJllThvFTOUkVgPdbfvoDbnrH7
2ZuqTfdiJLtNsrT957bmFToqsxHLUfZ7ihHsasm2DzW7hz04llX2jyX0vwyQ983gmblb19Azuczn
V5ASOwk64xHHUb2f00ATWw1FtNyXlKVb4TjikYY3kpo7/5YD5gOskfh752To4iZNoRL4gdIjkrC8
TeL11B79QmxUJf5Av3Oex1wEW6doymTT6IzFar3Rd8yvPF6PwG9hpi3Ehs0pZ+xGMGCsMD5by08S
qJQr1MEHgf+8PZVW3ew47DueIDWKY5Vp3lGnZSH2ePBhLo9u8Adx1bgvWr/fDMirnU1fmneRY9ZV
ANal7u7RHyw7L2hzBpv6aERVjpUsGsd63CXLOEZTbulAVBfjgjoxu6SDtDBTIGxFkdsWnrmBIbHg
lWugx6wiDbVeQRybnfGY2oEWeT3HspM6XGxNV3t/ncIf9ikWPpy8THKcTQaskIiDZP0gptFkKuvP
F4+VfY4TD7jvxjVtWMp2Ou0He5y2oEGKrYbUeZOX8EbxgiUMozC5Dp5X1VEvUuKv1xSKTomxWYaB
1QGGKCcMO07nzri7O3XOB2oRDXIweWNVYc6bxJ84XMvFfHcnDaerhgY3ssQ6+KwXhHc0W6/Zu0WL
ZRz5FfsRcO8pL41Mf7I0K587TFekPDrUITpeMCaTubGFrQ14hjexs4WktCiSDfGEsVIlD2/ym652
dy6mOtYbVT4quFBRls5I2tL+I7FT7AwEV/4MwfBpTOVzbyZnL2v2nhvA3VrlpSmKkz3I5wpXRDbJ
4aQZrfeQIARfupH3qtpPSznuTbghrpR52DQuLIK+f7eAFW6WYYB6hVhnQ9XL6c1jn5rgIbI5iyHP
vaxWd0hHnhoKAH4dOYQfEw3vRgiHsK12nwGN4+YQJqsGjrZJt1dsWeUTrIor/t8l1K2MvMQU2/H9
l4xJ0uhxnmPN1pf5q1f3zUkH4jA1IpnPr5nkAy188erk3svca68F4eWxrsyr44zWplK4uAlkxV5o
AxbA8cSOc1yxYOOzxxR9c1IjZHPz5VfWE9sSazsNBuuwZpf4WJiy7GxJcDJjhtsvtURo6pmIEh9X
X9fqWJhl5iU/2tKIiIzG6koQrfeKMTi5uSZ+o6HLMLJPrhTAGLtY9iryi0aLWC3ttECV5yzFoZYo
DyyjWXpxL52PQpdxmYDoEgqjmweBoPgzV80u85wz2y1jkzKp98fhq17tT0bgp5mZ4QOeN7EzW+dc
uvh7PH+JBWOIFuJQmE/ua59pO2JdvoiiNfG7Gt2VtFywk4UDjKSXPgdj96RGgEs4VsR+rc1nJd3Y
quXFmLC0Tdy1mCI8o+YznmPp9lFOPDOgDwhUhsSYboHZFV7r7mrHe8iYBkQpQ0EgLIpMztTh06gP
JFO82/78mEsOrAIPiZiBLLm43HI3hpfwpaFpY9b3R7LRs01WvhCDOcWAh9gADvQdRb+56db613Om
DfvVX0vZJHKK/AF79EaYfZRMd59LDnCKFZ4Fu8cxOT8y/DY5x47eAkz0Cwg5U33jh7+ViDE1P/9L
4Op18e2Q6T2mffHXqqanzDGuJTghKZLYz7qHJkfiSE7gl6zkQcw5/Zi2xcr23glm+a4Cl87TARCr
+NLVjPluIo6Y0ebOgDvcVJlg8TWd7Mku2KWXyw4m4XFObW9HrVDticH5hrQUQdm9cd29OxX/O5yi
/koUoBPPmtNta+nzE2eHdnaPdNmSu8O+dTBjWa1EVqt2KsD37BpRooJz5uVb12yivO3obIqSvdw6
LKHKqn3FppW0SfcFHpUVBu70ZGCWj1y2/1Hg8BDAG803BbKMndaIYLPktrcfs/SQBO6vB1DNJX+3
rQvakflC/b/tC2zVadN+tCbBSE52bcEXh7Nv/Jk9ODlY/GyPA9v2Ej/q5PwNpTDMGCMTiwOozb+6
VfG5mtNu7e0DV/+f0XS2+HDP0wzlzshxgecVwXcQYi/aEsQg5qJk7OJlyH5UWXxnY3LzRzokVV8R
kmPWY1YVilGX2xXF7S4ozJQTROP3g9Kh8uthPzfiAyDi+K8cWNSOrIeiETJ5WIjgMVvyyAP+DyuT
ow7zO3i53rv6lOWpUXzaxfDStMV3Ib3PAqwK7NY1sjMiiJPgIoBkkdIYtW2GxaamC1qjZBV+PHqk
sQswYnT8IZ7kXzaqQxx4UP07q3IggXS7OrO3TWtsh8p9ttqcCtCmurs7krSZt1k4WMKzYQzlBJmD
2ZbYACbouEabw5oQrQZwIQi7AbSYX46vTQe4Szr1WyEIekVssMIOgKIievlt1YG+KRPXZCdPgFfA
j+KP06G4vywikLDHU/II2mQzMi+9O7kDWvEUKigpPJnq1k2rLdekDaCEDF2EzKEI02x4GCv6lKy+
KrvcBSWdySr+Gv70BD6P/3LssfSmxdbqGWPIId+Vlrg4Y/UxWBzG1MW/neEn3DQk9Fqgj2VSWNAz
qKRnvQYaJ0620fESwxKoyIjaZlZm7pase86V8yjcjAR7rivIVS1ou0p+dwxq2WRrJ9tSG9iNGMk0
Ft+d0z83w7rh0i3PyAbHcDD4YIJi3KeOtq/s9mLnfYTSNsGCal9Gvh/EacE2n+wakEkHd697MLG/
b3O5HDSNx6lCWh904sBPdbmvyPWBsJ0i55pQHbwWuTZ/KcNDO23+eljVaCu0C5t74DMNjXDnpZdi
bb/h4kI+8/lw3QocTknPKDtiH6nsomUVAXezOicgXzYkSrVMV3VvC6cWqV0Hw3Ik7y7dmARzhNbU
JWfaMf0KQALEOwreg1k2l16H86MTjWP37gPMwMOC6I4ZfDgPzRun9Ea1xg4h0hAlUr2zPrWi1Pdn
fJPTP88AiFsvIArAuZM5uTz3ygnTzn0r+nS8zMNohA4G6UivAsQWjTia98q2CtzlKamtM7NpTNpt
t5d2UW2qHpaZbmGXHzTmJMbQ0XFwqkeGnF67IQBC1m0IQLq0uTx3U/s86AVFtOjQAtwds5o3+JtO
OCylfC6yBsjlpiOlO1+1y2yZRwrOA2CVU5tqF51CdpNIuU3YCofZWEtUiByFdWfvCeIdWPrjgGTm
tNcN3qlZJ6W5t+eXKYCxwl95VTQl3B62ln9QoLxVAycC9KcHFXQFmdgLtBn3fjzJ8VzDfPcgXIXG
YkK67JC/KPhOsABK3d7MiIzEUE37tUzjvrb2iDpf/dYP61q/sMva+NT0JpZSPFZ4FHObvx08yGQe
Uaj9io0TnQF+mQhczbPfFi+muexKegyH4nIzBeA3kE54G4NNN1yfQQFbmomMY7W2z6mry9o+gQPe
wSDTN9SOC3wf9yPXpj/9YPwWSfoq23tZYCRbIfJ36vsoEc5jZk5b7o23RdE8tT6+J3s1Q2p0J5qV
ukhteZEUjMS2PQZ2S06vmSCGxR8m9ZQLb7gqUk+1gY2s6X51q7OjMouDQv1ZkuVVWi1teZnE0wJT
wJ4Uz9a89ev8EXltfvaQwEUMWJtQz9M6rPGW3PIA0mnbkIze5ONVW1OxZROOC8sudZzDHRAzPsxk
1v75jX4gyvvN6myDtrGwomwVB0BLfw23nu9MYx2M1RL50F8KCak0BZjYdBc8Bv+KAkiCpl+XtuGP
NrIv2EFZBFXll1zU08BidFtr/oN3B3lhnbYW8bGMSdyV42OLoh1evP8tuYRl5f7UZhPDVP/0NC3Y
LdQMDnrX0FjHz7TGHwbbMtlQ5IwRO6snAdFoXPvHlFLJtxd7XzvlpxxY7joZaC3hwxqZWlynOOEr
Zi3pxYMCgw08OzRopsBfjM7eGdxbYYxHy52upes/rUk6HUqEQRuv4+O0V0X/sb51jvpL2edGdQAq
q7MVj9b6aC/myzqVsZy7i6HsYguBk2Zz8F6agnWzEvJZumVzlaZ80u3ceTXs+knjcGbitPqhMJvD
klpniUhwHYbhWJt4b9pZxcZgvSG0ScJ+APXUe2MMJ2M9o3MEG2VffEp0UC/RZPV5hMfnUOtJEEF5
c7dNY0UTQCRiymN7znc1sESVvE+19wx8jfKy2faduElnfis9529hVX8Td7zptS1OwkKzODXrbhRY
cacuzHWKGH9QzBhqScJN4kXBYNKW6epK936TtvtplYTgGOCBR1gGla2fOhSRmxUm95zMDx2UWk6R
KW7hh+ruELmzYILTblW+7tbRfZt668vPloM3B6e1neNOn/Ax6wxhluLKyZ6EFYyLuEwb5laNRYeT
9g995W5aHcxgnmHJrrV4bpqrX4HJGgIAR2mCRrGDHzEjwdVL5DsOuimx0Fc5kNayA05zYzNM+KLv
j8dUFM/KyuOiH0594Y1h4KVX2TBZKN3x0trIZkxakApdWqElceuzWMA/i7zu2a3AdqXrca0K5u2A
RQo9OGj+EEvHCYPRo5ww9xwgZ/R1+14o/OJsWDsdDNyigo+i8+N15QwwCMRo022VNztpO3GipTjT
NftAvCTjuQAhTrAcucbZZdxt7ZAxTW1rDdbZNPpItfOONJYomJbNoPGrq0Rx8igxIHg8JBOxHlby
2JKWMwufEfMa27ZLWTpd24VMkcq7GK44yybhkV7iip4gG8BcuABYPOOK0hN1tnWuJn8nIeslecGp
gRW+XjwoA6mIrQA04TLUl3Fhvl5r31j13Hv/FmbQqZd+OvP+xmRVAWBrdxorda2CWgxq10tAf9Fl
wPs4oi76ttckhkV20Zvp0+B8BJH03rpc6i1/Uwzec8/krSnaXZMMHLzOpe7V0VXraeph0vrBdcTi
btKqzG0To6LaSza4c0WW5Civ5jgeJkO/mHqxT++wdps86dI8NQsKJ4zZUQ2yUUrkBEMj9u3i7bue
bON0ult4n3RMgDx9QEirpxY1tQDEU1F9F1qT75fE7G8l6N6wV/2jZ9fcJNUx89rt6qULBDOF671L
7MOU8pCX5p+yGy51uuDXSR58MPWzpo3EdEE2abvpRzpqn6A2yrws0nS4T81w1rP2URVOjEzqSqkw
byu9itvC9raZIA7L6fqTNoP206whBOuSXOVqk9xnug9JRUPa6eutxzT51Ab3HCdRxrnLZMuvtrlf
xmKUMJzyF5vngciUB2HM58HOWZiskVT9yanmnaZ5W1O26Sav9DfZJRsGWpG+OJvaprgEhtPh7QjF
4OwZ9m4xb17bMWO/EvAnOHsdvEMmuw89TWBYGPqzy1HSKOZMCsiheYck5owKGdAkpBdwAGjPqlhg
t41aWGWuTuQD3ZPTWxejgk2sa+Av0swGctLAvRHmRLsiE3ZDaVBwlPpP9lQC+fYNyoEs0Blj1OjF
uW2rPjsL8AaDznnGruRST+VXP6gftLnZdkiYjsPtLmiLpwdnCh5dCcssZyqfY2qpBNwfJ9g5E29b
A2jMbpar8MUzE13j2Mn8lXFle+aoY/RmjPUdxR3iP2O0sXp0nZr2R1bqy0mr02LSTsFeuKos+0zB
VYV52pzKZdm1Q3ZL1yCeLHNPvkecMRhjrzVHzDtj1fATzXCil047GqX2XvFgMPNaD5mONbamoMzT
ByulUPPdEWYCJtrGXVp0lc7Fn/Ld6jgU3cZnYd0HAaw99qpwKfithUEu2aGfnTHVoQI4tIFFBMTc
UActYArj6bduMeFFziiQnWnHDXX2USajECTOoKjR9oKYkguDxsq6FvhXGWn2Yb1Mw6bU+hsk6g9p
mT+9rJ0Xu7lT0AK/CftRNfwqawonFwcLqtREh6/M2uDgOzX1hQ/9c97ONXQWNTunLJDv7Jf9faHb
TiQswagOoOjFZjL6RwbLKc3uBeHURmx7KNsY0Uc8a1t4dM+6FB/DOgrGtnoJhth6SwQMSsdAfrum
V9Y/BDZUjB8WzdlqK7lu+Hp2q4FtSbf++AMxIlWgvS426OoOlo1Uw97T+iZyumarSvjZ8I9ceM26
YKTihAn3wEA2Vmg5VL35wN41H6f1MPN7jnzFUrxj/m6W6k1NxFmKqeY5S0xWkwPKDJ05lwf/ImI6
urNcCMW2py4MaF+48Meow74auV3zW9krgDbeIJeFGOJya2/mwYsr2FZ2IvlIra6NbIZcoRnUjzIY
mLY5Gmi1nvA0AKX58i5kdbDy9Owr72xTwYCG+c4XBaVE+55X/aYPKVkJxVsg6LgKM2AymFhcsNV6
Gsz52ymC4DBl5W4B/Q8IH2g/4kzAX19dEliXpJmMr0XMP6VBXg8TCafsh3Ay25uniteyqs5TvsBP
t7bmypIhNcn4rNZu4xUeE8kFjo+X77AJH9ti/JeX5QVcMBoDn7dVL36D3oqdCoab3b0ZpqojUNrB
BiHGaUwqAujnSzsnO/SNW2ut9rOXfor0XtzgIdjkNvyY+5wbsfk/UVafudN9uoUWa8b8WPfdk2HO
p5J53GBWL+NcbZsp2AakiDDmKB/SJn0q04LgdhM6LelHmVgWxuCKaVP6vBTrbZL1S9vxhRjFpwh4
xWlxsf8MTNtbvTh6/fBajFzZyJ7IJIZqNcgnct18oBjaEg3G+D20FAQ4LNBvJ8BBnbH5yib9g3Ff
f+pnDonZAxqo8R55LlyyIP+1/fYQyLyMUgEXvZJWx244m65N3jCINqqTvYLBq6jTcOQV4GZb/9HP
qrhk7V8Z6XaGk34QWv4kuy7mikd/3T9owr9kJlBj0QLnWSNjWW8Krj35Ogw0G6J4zA6AnG8eZdA8
TOv4F23+i6NSPZz08hv48YedMB8TLZdWPcP6lnmyG1N/W6fQydDZ7HCy1vwJbSSBdod13poblDVf
3sgIwn3P3AHibFLGyl+fNW/5DkZ2ZmpMD7pd/7i2rKA8r0Po24zC0ZV9Bl0mo6QpgV8h1QlzoBgb
C+5PHOjTuwZrdQiqPX646zjI9FOKnjl5cgg0+xmT2BRlGRHX7DrPyQhBbjSTR0efo8r1Dyn0g+Pg
olxFP/yO5D9SNSecUyMDQJ9yzBqmDlqa3XH93ffMgmK3Jtql9OZX/Cz0yww/mmV6KrLuhilzK2tb
nVWDnBGorIT/4p66Cjm+6fyt4WXkpQ4rXEarNZ1V9tZaBUM4e22Zv2ngF9SHniNirs2nFUFHnCzG
q7MED6sLHX5pjkyxuCb15qg7VRQAMlbuFK8BuQADBDQnBWHeOS47EfHoJMASgVlF6HyiAS8iSK3x
YeHVDg1HIzi0iplAnaF5UEsEBqh3zGQZWvQ56VxiJ2w4nb79biJjBpS5bhkI/eHF33ZJdslkeZ2X
bIIyKrx3/lOqnOBW2v2uNHWFGYUnVa9wxiSG+1SBjkK4BRa0ZXwyGQaFQ5ClZKTUh8xpd5nSrgQu
pXsIK6/cfqCz83LnjutNjsOP3SYPk6692yhHkFiVH2smrmSlP0xlcltm+FjOzMXHKf/bNfWHqJ1d
r/SHFZnKfpEo/9j0z/TFsiGjuVHGfiW4A30grov7uADFe+itX31uPOqmeUnJlaubFbGZgqGlLY+I
DiNbMR8HecbrzFrM4JvnqMzeRzv79hRbSZ0l9evKUKyb7C7q8E2p3DyY9vjpdOmx56xVzfS3hMLV
dPqvSu5v6uI8evhc0Ond0r7fdhZ9UL5mOmcPKRh2n4RcfXvmTRb6Hz+eguYfLctDTwRVgQVlCfQv
16QgZxIJj0pAXSAKvMofFt+iNrLmN2aWkiWxfyDXyuWbbv66mk6PxcZgHHI7TGDX6rn1YYBRK52e
CVNSfhEl8dgAx2oaVYX/l/5UztdysULTSr7lOL+54/BKT3lqnDIa8onRmnNIC/cA4fXZbNyw85cj
UOZ2U6gy7heBHsh9go0aOxbJm0l6nRuaDr864lEhaiJZXnCtRlYp78WfBYGWTYs3saCwo6q64/6J
ksiy6jI5wTNH5Jbt7GEoM/iB+tdwX0WOJTzzMpOHzBiehlU8Wv54SKFIJ9bdlyDPKchqY2o/U8sh
rYamz3N3hbDPZJlHwTidOmnEuArucTbOwSuodslZYx6ZbwlKYo3RLmBTg+7daZt/OlpEqfVfmemd
V6ONTE39scacuATWBUN9HoWxA0O8d0Cr3vNTzDY5o697KQgmW20NKFoumJBmJEKpern1U7OrcyJl
GoZwPLukl1/kbNBdeEc1WY9eoCKvc57SMWeFrOD/6l48TMWpl+02ycs4y+SZ/gQuYHmYs5Gngk0J
+1uV3Zn5bKrUVNPXlDDGBHp5CMNZQtBPtk3r9SklREGfmNjWrRaEXq6dWL1GHeh5XFsvVprsUXge
AaHv9K6/jROK6Y7ToYdrqtkc5sXSRHWV4CdiJNEhddE0e+dlw8vkLSxAeNkAz97Bm6d6SR+0leoF
Q3UdcQ0zEgB6IJsYVfmZPncrC3ev3OJkGVbodwB8W8nT3Pytk5E6VZ3q1f+TOu7xbsokXmsKjZIB
830ciKsqZrx+bJz5BT3GmY7uIHPwDS6lTCbHEFv4zZLahbTmczOvBzso4a5BuCO5+r1omzMf4iGo
tbMzOXElmSt7A6dDUhhnjcFfV6yH1l8foIiRYuHWh6kWU9jbyVNdosKQurMjoIgi2k+eMcHITVra
JOA0h+xOumYLcNWUis1S+ydE9skUl1a7Ql9WIoyrxmA8Y0vZzavBOlpnUcsEkctiZ2gk7zDcYUOy
rIr4HO9xJc5qsczmXNM8uGoO2WLuh8LiKdOcYtPavKUaVEUFxWfJsseqXq6SOBGxeCwjjCtpTX+8
UpE0wdBe2Aa9S/aqZ9ah4PskiJn23vFxgLbXse33fCd8dqX8ISECnGT5odZpX+n5lc0ERqLkaTXB
dWIKXkzJFDW7KalFep5FkCDPYKpje7CvdW2GxFO/m6gPKjjM1eq8dt1yHsx618/WLu2ptjMNmKBB
MatM76ku7k679I/UDL4Fcc4xSNVy/RnAxk6iPLvG7F2xzp0cgc0eUcqtrvoQ+NSO3RcXXbHvK+pC
n37DGbQLIVu0ZHr5bBXlNXXQF7aO2iRi9sKKgpTuyjuy+DiBSJr2bHlAquqSeWG+vNQunZBWOQeM
om4sPeuntXQjlnyNExODDSC9V6IAyU0Otlg7iSNEzhBpuXhZbfdqzcPFX2lyM2OJJl3ooREQbRyY
uBnzAJiTZV2Uzq29Js9EtQVbXwP+N9DVmDgg+rK6OZMGHpLnAkOhDt4/eaAz3edaf7TyJp7s4Gcw
823QE7QAkgzQ0RZkOD11QIiiODdZnbH9tl6TfnkFmFPiBZKnuk+fUy8DoT2cVF2+T8w9PQaabO/+
4JPNwpokrNCohie80wcEXtuq7tmwIjkqUvtXee5RNweSr0ASaHx0XJFMQLGUQonZuDMuzsp97Hpa
KUohhBVQzrWXFjjAkM8PfEBI42fzxx4yUoYLwI2LRht076Zau96ZoqeMIqcrR6umdQU0YXrBONUA
juer/Ztgng4HGMSZm0WLIuyJp5rt7rjlOouHyiS9aLwTHJvTMszdU57lO7OgUVeuPKSr+rZRpkTS
q/7x2JghyqwHsTiR4eGh9+Z1YdVHLeLYPE8IwcwdM/H5deFgi+wVT+eMRdzPB22DKEZssn4eNhjn
CvhC602T3UPXMKALrOM8Wt8u1KAtmaXLzjXErp3RttnGatxMwz7C70bao7n5sciceNXhaGgmI3MC
m1jB4vOMetaYvPbYf5fsEarwu19a53JlWKjYD5XTGzutz8m2vmv0ZleqjXCyCVHKWbGeWfVgjxr0
n7t3vfDHB8+1X9cR0UPrGpxuMqTCDFXREoO5GmqrmvYqGd0J0oe2bm5c2fYDh8ybx3qlV9N7Y2/k
OVKmxdZRvGc7a66OJjg89iz/h7PzWJIcybLsr7TkHtWgCmCkqxYwzpzzDcRZgHMF/fo5iKnpjrAI
CZ+cVUqKhzsMBkCh7717z42vjJSRUdtEW73v9GVZTLukqNfIqh7gGJHsI9JtDQRj0VrWpSuCU6CU
R7tPgPIavPxR7I7sARleRBkQoX50kMRYRrK2evjD4Rg/qs7wMCj5N73WX9UkYuUsr2uTdVA3/XXQ
ZjeTaK9TOWxLw3qs6QgjQwhWw4SUKldWVQ6jqE6vCVXaxVPrLt0+IZnH2hltc1+Mfs3N2zqzzvoC
o9wCjSv5WeNt5n4v5uQiiIDKMm9/cnKKkYEZsVYR26SO4U7RsIkH7Q0AUxy5xqHUee5KX6wn7AJ5
Ht2PaoAa4bmcRbrxGNyndcut3ljlMlZ0ysLcCdYV+uNFFxi8yrvqnhUh8YgKpJhP5ikibl7Ct121
fEVxrx97deoWiiCMFgAF6S6mfBJJ8RBDaFqih9C8wi6idd2V8br2w0eDzHgZlOnKxRa+JNIbhlJn
rZvSX9YNuo7QpnEqQEaNfoszyb+mZqlQiKqvSCH3ess63XUo3tjHv/ijv+r1fBvX4VZr0g+DCZE3
OYl9mlIE0JVPbBfb502ohdll2sWRVyPSaAzrbehGeYPMY2tktaBNbNzWPNFOrxJ3hhnLVZrkoExs
DGsRp/ugC++4zdULp4GMr8riHl3TSbLse0z/L9uhv58cWS0MYC8UOEzUDPt2aCB9E6TOyGRkfl5k
VxI6RqCFp2IkX6k1qkMRTheklIHDVrpgEQiD9r68I+GFf+rcTa1mLaOw6ZgZMGEShQLLVTj0oPLs
0U902h5a82JY8UoUzcGhnYmmx7Pw+NP9xItBm6tB6EEvGGOqy5w3zQiUC/j+g9QKDqmb7C3o0Osy
NmMUlD1awdG9G6W5jYVDJ4QgoFJRobURxbAoTf1VCctbode3WkukBBQg2FuMTnXZJEurj5xjUaP1
bgkgc9HgV6RjJCp1mGCHE6f5MyvLTZeP1gkV4MLtMZtRDt52eUQP2VT7heMwLaaYgCIQFeuRQeoy
sIKYqpROomvkI5u0ZHpnamt4Kpqsi6idbgyEpy0bOr9hRqT2zC8SMd6PWvpoW9m+QFoflsMevTLZ
ZfUm0Fp1kTJNhBK2IixymQxZt7aRuWd+sYmyftmG7v3Q583e1voHGKlA7vtvsYukzujd/dQj/4nZ
AOij+0DpdVCcbOc29BFReHqhdHdurqP8ba7jslsVYbsNY2ufm3qNkKK7HBvSOVKxMkp4neWoYngv
7GRpZyX41zC+DEe4BJpzsGAfF4P2llaaLD06U80iJezDpGtOAFWECCFUy42uE1w2OQZZJob2EPoa
XLD+EGvJkqEdIlwlYDgYJtNNI6frYfDB9BrOAcg7WWxq5h+zvGegPJrVWo7iwmSLaU3kxDYywP0M
2gsVHXvGSKjHymxRc5gbkNs0Os1u6WTxbVxrj3pJ+GRv73NHnOwW84Ji6kjTpltFKr7Hk8O4i73H
ni6LWLCRpVPPZtlF4s+NeVIrzqduzHaBZCD1WkU9OjVDARGjxXIryBH6ANGtcBirSwfCv5FQ0syI
cXUOzokFvZwMWai8tFMW2MSusm2SFLz4ekm/f+oJRXPaVzKP13kC6LYuCFMYl+lgfYuT7ODbZJOP
DeXdUAAmDPoSeEZzMxrwkKShbavE+BQ2uDVFVaHJ9W6x6A0/8sogIaMj9pUlL4diKVutu4hsg9k3
+cxOhPi6h7GwhSbJHN+8SJr+OazKd3r7PddbAM7PtVtR5yxqgsmiFNZnN+ZIoTSeZBLVaNtIo2Cg
rD6FcrzLqVTUGrWd5W4cXSCSC49KJD6GOHkH6re04zmDgLBPnCwoSRoCJorutYvlgZBouvVEo9z5
2nSdMDRXFW0tWutY50K/w+V+1FP10snp6MU06UhWdfQl3/4WXmG/IN6RNCuDTzaK4DhayoPMA+Jg
05PNq5km75G7C9+kWsh1Xg4XQ++/DWZ/C1rgEHc8MXrlph5qdoqe4pnva1WDzltqiVPvkXMu8Uwd
CdKLGCAbD2yL7rXGuRwiZUdtHq4xHtPKz9wdrYVwSaiVS0fMV+80i0GqQf1GZ9MHRJFyHahrd7Fd
IdaXza1hAtbyzWibT8peachrGlDBx/pw4+jyFTvkqWWEjThpW1ryauoj0v8i6q7QJsxViuKKQogi
yOfSai5vtpKXKdZ8ti4N21b9KQsq+kNdlhAPriWMFNhuJX611cbk0mc0tZNthZl/jOghhNFRbeJt
wuss0rMAT2K2yY3yRWjpZ2/l2j4ZY2fOVKtIHw2/0djqN0mbbxmXvLSZukvc9CbKUUoUESR/YUe0
5oJn2fEdFc6WoVJH909ZDba7iNid8Gg/6Yr53IaII0ObVMkp0J6tmeTlp9URLRmbIs1f52227Ei+
GrVwOzbmttXHu86qWm8keRUVsLNx6gwqtvykRH6UGjFw0rrr026VVzBBICMeECDuhEDOwtQlbmpj
CX79zsJShhyQO6ZU2ACHRqGuKltcka1LxABbRkcKqNyzi4LN7NGIUGjK1r0oIybzQffudBW/xewq
Zc8yxJG56kXI3J2CYNnK+oE8KWaVhcXS1zKUytpo4abBQ2Bk32KtuMnZkHldUt7Ql92Qyr1zq+hi
iOQWw2OCWQ8xjpjyxyYdW4DsBsXi2L/gLwEYzt3FyC1A40f9kGPnSghz9Mza3sQIc/JgPIQ+Cr8B
E45J/m7UHjOH8J4hZlxRLdoywufkX3dYsZwpOlROSHsxKnd2WRywAPi3ZuZ3i0rTnyOhiDVCWx3S
O7T5FNsJlJ2j3sTlohf83JVvWmwHXmG4GzkVz2MdXSgRa1MrzHeBMQbBaPlq29aSJBu5HxpEFKbS
HfBu9QvVtZ4aYm0WooaBR7rMMqRKHd3g2S1p6xaaAA2M3N9uefumNM6RaxOS+MhLaWk1+ToiNSTW
xY1V2UibC4QUsWs8m0H4JpoW7WkOHk63G+2opQksDNywC7pGYtUb9XXl98lyYNtL1CIPnM8z2bn+
XWr1R8cmCjDDT2LFGdib+OA3PpeO7PahLpchqZdFGr4QYhR74UjJ2GfVSaKq8dSyfQJ85K5ihkQ6
f5ecnOKxyhymhCSXMcg7uQ7dcXKAQEXmr9Koli5zlsIfv1l+e2cO4rZKrZVfiomtRXpN+tmVaNtj
6ottrKkb33Iq7rSY8DFMdgmuATSU8C1nHBYS424jjZQUFgM6ve8/lEOwbxMa8LZOUJ6RHBNpbAer
J2sKrWljLzs2Sk0UoDLOvykmy4AGfaExxVXYWWS0tCPvYmNZ2+WeAcITwoXa4zbg+iIhUQjOAbmz
F3mvkt9SPsvG3KgqDd0oTXZSGpf6jKavOuCBrKCFVe0NBJ2aoHFpTFcNLoTSMC4GmPi5MV1Q9qxL
xfoW1l3Lw5ms6a9c1qHKX7KZ24/XMQI/069fK8Ncqb1+WZIB0U7QgLk3LkmVpnpIT5OgfE5LROJZ
cIm99DjJSj1SoBqb0FEXo12iIhte3Mw61Il63Wo8AYmwDz5FV2aHj3yKB/zhx8Gh/lXIFSOBc6Sm
RjxTFMNOy/1LC8MmViqpHBJd644hAT9AQ1gCYErXqUGjivfYSqfFfkBcUTFcR780DsZDrYQt+nRM
Q4ycLmveiwu7KG58B/xs1BgtYkCH/Q6l90Xfs4XK9CHi6ujfJr/dA7ATS7uzVlC9ZuFAwF5cIpet
2GgHvc2+Dbb5oNQeCta1ILEPTAlwGe0YDPFpGJ0HnOgsIBLbyxAl8ZqVPUM5RSwHAoBXpxI7nSFS
FCCnNMcLYxI0fJVlmxPRXE7XRkCShZbuRwbMHs/Aakz1ccNzNtIpoNgacSHsjWp8Rra/HJRgb/n6
jRLZNFlkfbJwB97obJmQDuXqFrFs4dnNBO+vinCjhPG6hB1FWyUqoBWBXzRTTNnusHed8lIijpWJ
ehSR+k2xi0+7LD+FIb+xKAcb3YUen0nGflTRtXXD0rWodUbd5RvysGuLbjoTxiPAhKUI3mAlLZtC
WYWk5Jnzo0FoS4A7iRr5YCoZO7dQ2TkTRvlILksrOyZWeSFCJs6x+9omznbo4eYELXs8xBJ3FGKX
jOK8nvGbF1fRka3D1RQZby4jHi8Pe9RiEMhomjGKkJKRSdmpTAdRX7fqZqoZ3YjgjuifV+kqzmoi
mjBN6GMZ2TPyoIupqI86RKlCYZmpuCna1n2rSwA4SQR7KM1zhIPALmkrlUqzY/dAGyzb0ms7dT6j
SaDnwWpynAuohMos5T6h9F3kXUQgL+LHskEzm+wRF6wg195i5l/FLn3aMiQhV7/3y/yI8iRkR45W
1uXeLgdao5XJ9FCllUqbC9MJfLNgOjI8OMYlGRajTi6Fau5Ji7kpeO6zsr5sqx7PcXIt8mrV2eRK
tfU8Ro0wL03rfDDv6XiNxL2FN1bKzdn67gU4rSP8WYIQEFSl+msCeNYekmclDk56pzjUGs2LyVho
zBJmvCiwkmZt5fLWGZSnCB+WlwSMoVObkVUg+5c2le99Md6YkXIKnWHjZDQTk2BZJAbqcWytXiKV
T7VBuMQN/5BQlC8mtPVVxPeDwtdEZWTwibEHk1Q5jsxdibxmgPsEcOZYFvQmydK6CLTo4Lb+tGlt
1ua2Rrlm92SQIaVAUN0Yz+RRQpvJEmTNVkFvETidDFRGhk3cX09t3O3JhSfJLNaf3Fy7rySWhtbY
SRUqnIGsOsl4Uw6R+RLkWMWHCkGpPzbE0Ewrhog3NWXxBbUcodm9eA2xinyBsv2VmoCp3kKGbwlG
Sq42kw5+oCb4oSOsxEyCPU1rIt+JbL2DMEHOnNKK9Z8ZJL8CMvAPk8IAPprEAGGfISQK8qeijNV0
R6GNQE2k6XWkuv0XoIDfAAo0nbfQTMfgdM4pPdyWYZIZDFLxp5AFgVN6NarkOg9V8jRkwvAaXSZ/
/0sEikHYOG07ztGav+QfvkQF9hKS0dTf+XpSXQCerW/w4BCXHuNi+fOX+Bv6AzhGFfa2DljK+o6Q
/OFQsdMS+zkN0Z4WNMFbvdPtoqqq1/U0tiQw2S0a/PHBt8y/jcMGrP7jgc/wGq3J4qRYvC+TPgzp
l8eaDBZxbOrVF6QcY74PzjgPmsvpmQ6gJVvoZ8iYMImnsIYsskNB3j2kgv7bcmbXB8vGMqaM+MaE
ZIQoIr15qQHOpVKmXcB4o7BRqHdThq0DWvAFxiXrObVK/SHMmN6FjeMyXKxLAHMRjG3i9IIE05wg
E4lmcJ45H8RXSihhRBTojNlijJfRaI5vYCYz9HF63Rq0TUZfem5KpDZB2rlTfAFa+c1DoqsQenRD
WGQknKOYOuRFFqRjf1dmxfQUt8LGtTxVzNX/fB/95rk3TH4Z3KihkjxxBiY2ar02Amkou6HpmXgg
THwV2NnXjgs24s+H+jX6AJiHoQluIN21TP778+MRpiUouVJi6MVQtne60VjlKdXQqEzuupp8+6R8
73pbCfReIxzuMyM377/4EL+hh8Bq0VUeHJ5SFqGfP0Qg7MLqtWnaNQBGjhHDH3Y9UBc/qkE4ixCh
L7MnVLu5gyrXxs3f10L1XF+Jtn/+JL9ixMDJWhCCQL7DarPmBeyHJ7gswStWkSx5bvuI9FaB0b2I
MM/XRXVDmMC4+fPxfnNHQYvRiUEC4cP6dLY4sV+cgmpM0BYngmitZHKp0tNimOy/vQq6lg0iyBHk
a9ByPntu9YH6pSBKlk1j1pqLuA18e8FmkXJRMhk2Vn8+r18XesorR+VaapYJiOcM7dQFCmQBbA47
X7HbtRs1AUkETkgfnQm8aVqgZudt958P+iv4h5VXA6A/p1dpcKd/vnhM1Ite151414lCLMGh+DsJ
Q5btBCHiSZ8lezxmWLF7zWELmulfxS1952X9vDjCgSYmYOZZcS2ds/e146J4yTpYDk2mhnc5IyMS
1dTqIa3G4X3SqCRHP8Zz6lPZ95Bl6bdHAyMjMoBIyBm/eKq++jrOPo3tW2XqjGQZGzZEk21h+NOV
6VRS2wyhJcqDUtfC3Fl97DItj1E3eO40Ioj880X5zQIDjcl2+D5YY2BjnS0wnS8jxVAqdwv5qr0q
zHgHfVFshgnPQ4X8OK2AsTBqpteQXMV1YX2xmP7mawCxr7KLcm3urHOmHLq3nPjHwkdkkpcnJ42p
zBs1OZk1ETfMIVSPir181CdJRJQqtd3fP39HU3VVZ3Bq2VR9P9+VAtqhIUyR7zubYBsQsTHvM9f0
klwaV0MnXphSPLnAk1BAht81aPkXl2BeRM5uS4cOP5hL3YX+f57FJfoeREcVRbui0eo7Rjz485Us
vuiUavxi/fzdoQSMEmBuaIOEeraQRxOMNcMQRDbmsNVqfDD5ItOaWHooduMv1rTfXFl3Ph3bMHUc
d8b5a3KwkVawRd9pVp5wKTEPj1peryKtzE8KnlGGpCblt13hsY2k+CIB5dd3hQvRk/EJVEZe1r8s
qb2jgrBmM5uhLyG+t9VXDZJATxmBI9qJ+fTnG+nXzSWHA97hzncSq9vZqwl3cjLRdrN3k52djGjp
RheEu8U0oHSx0IStXLD5Mb9CI/72JP/7qKZ6tpC7qM3yBp3nXnaEtjEyZNvrFbQarwx8yMUhzmkn
fPHE/rpkmCobdUPjaYHhxkvk50emdJ1EHcFQ7dm4Z8GTI8EKr61iKsD0hGFMdPuk4x1Shla/wS1J
KreM9KkgN5PMjC/e0Np8hmdPj8veR9hcYiiJ56/oNLBcOARTvhNtjio8VMxYX9XSqY4+nf+tH4Rg
oAaV7ij3eBMHWJUiDV7GhMRhnWCdyBlVKADDCofr88VX9RvuGrw1gPQqGTzwms+Bc76GNhuFs7tL
JxLWgRcLHLBsvEkb7i3nRWoAbLwxHsl1khJ4N2Duqd6HpByCTiFoJNx2Vc0MSgbZKVLBf9SNHmNx
jKtuXLnqkFGADyYOT4UI7BtEX+ZeK4quWv/55v51HwRrmieZtDMIdrp7tkgWOqz1QI9J3bSV8RqH
DcJI3ktK+UWF9tvjkEfI5mDmQTpn6xP4+cmJ0j7aN3NKDEM6BAnrdgpp+P9/nBAbyO+byTmk7udb
2BjoMvoCLR/v2P69bWLg922NouSLjdYvq4JJvTmXmo5tC0r3szXQbrAWt24ikI3iYc/gdh+MSOC0
VrPQv6wzDXAI2rA846HV669C435ZHSiC+CZtg/8abG/mr/uH7XJd9vTlssLfytGO3h0e0wk1ejDU
Xhp22CCEkgdfvc1+c0xO1yD2TzU1wjfObpXINBpYhDQpWt/qPyYaPsmqlEG4K5kfP5S+jqvzi2v5
HRn50xowr0bz+bGVYZd+jpQEHRpaFtPXvVV2zZtR0uSDakPCMi06pjIWTVGUa55aGRrpOGgsssBp
PSvEQNDEycNU2SeilQhClIpxSlvijukQI2w2m4lxRxStcptsYr3Qv3cledjciVROcOalWxPM7jSa
B2L8kvyPZ7Uwv/XMujxNDAmGqshZBlntHFUo8IuQy0WySrQLbPFNQQr63KX2kwKKRrR2vnRC9SMR
E269gtmzRdQNyJxiQhzlY/EuPjnHZDXaxbdUk7f6pD2kOTv1Yh4emPB27LxheCu7d9H5A0KIZt80
ZDwogfOZmNanBrTLa/r03WxH0OU1oQQjQxLg6BmifVzyxGljlR+N1yaaLYWl1m0yf4rYD+qSdOmo
W46+Q7a0VF/jmnahlmjvw6C312WUXdDyjwGrhLdjS1s0wsh4cEswOAxtkn3sJx++isYubzCBMlW6
9aMZymbLD7jeICkavhcA0QJhf/+kzQl7RB4cZlC1F+MRJ6c97JejnfRHXBzfetMCuld0gTeY7pMt
WyaAaa1hJahw86BOES+y5TYLlBSYE8HPC+xuN2oYu8xTzWaJRhRAgm22BxeYCJGbEbmnc3JyhY87
LkSzSKb8NOX+Z5Fmp0xNoB+l14ZFkILIg3tUYm8tDmBvcMp7VVOGVSrGfNHlTCSnqXA9AyaEBk2V
CbOD5YNtSLj0g+BITjb8LVuhj5Zn+QouuLIYpe0shRg+SJIuFijsR0+1x2TR6c14ofVdtCmK8r5i
4Ojxlpl9zPFri952kY/ZFhtG4Q0GUyiZuHdWgsi0c7JrYcLgwlA4e/+g4KCy6IOnocCph83QRi6q
M2WLx7cpS0HtjIRIa8yPuiJ9LFxmv1L49S6OANbAIOzIzDZnsiRjn6Bvkgf85o9qkuC7qthOEa+i
twyQITLmqaksRIDWJyol3TUGyHWCf9NwZr7ZmME/o5G8FNYwy1pIEDdqH38Ut7Tb988iyUo8PPqj
VaExGNELQG1wPxTLya5cIFJaqb2oo6YtlECEK6u0ni3Vv8eMVzIoqMMN8K7TFPZkrSuOhFtobdvW
V68yaVfQpRAmVnZ3r2kVcxE7+iiC6ZOYHm0F/a6+bcMacec01Uz98YEPtvIQUf9wHbN7HEC3Ji6v
hROpaPkgAk18oqAz951ApFMpuEkcaDGpX95lcfnGzPYbNlR/00N4qUahrtMyv61K/TDEtklKRdiv
i2T2YbgZth+pJOUidVChByw9DDIwAJitvmdi2a4M+Fgemx/E2TALd9Ao8CT42Ebd4MWO1Adidm6l
MGZxQKduRjyNG3aIOjRO8FAqsO7FzOkYSqIOQ13cda0dHrDVPsGuTi8rzd5mmpICaAo3IZ72VqK9
GwuixjvlJugUKHyZA25S2VSQIbzUyp8BISUeRvbkxakNxuQwQ73cUMv9ZIfq0hADFM9qGte9PX5U
RX6ld/aNDN0AxL1+EJwIcazMGiCz78t2DPZ+3b92gpMJ06c0SW1eS/JOHc0bUBLaUi2m0QuT9gE8
LSgfJ0T6jbTE8dRsOgABRB1hq/eom5+ISwk3jS7usYiHe2teW3y7UpaGGzoLYTDVAEseLKCH7iKj
QnQieBuQ4IAWCJgCDIMIrl8dFVsoctd5Yz4V2VCtgj59trEEUmJcRn1wmJw5UsbK9aWcn60IQ+G+
qwAMqXzINWLZz4zKBsNJdO8y6OGav/hZdLIm46osqkOCrnnZzWPeMXdPFVE2mzIkPwUn7JPEU03G
ifJiWzGKEfwGSA0ZrVkoq80CA2kMKpahF64npwrueydsEIPpF9xpPOQ46TIZlR6WN7jwbVMvYONv
WHqqdZNNz4Tr8diM2Q511x4CPnMy3lBe7SvqstR6f2Ok+hth7s7Cj2pMZVXwmpUiPViJXiySSr0c
SiV5yGuEWU4ybbq21m57QfSslW3x9KHgTXzEJiZmCa059fkY3/mNsPYB2HJmeliZkDSlzxZviEUl
umcthYNZhP4uIBAAXUFSHsWIHAH6LiyfOkDDqVcBth6Lx7JQgoek0J8Lbeo9YQT3QpftZcoMyCsc
e1P34Uc8EzK0yX4mNMneZGkFBnM60p8MmCBHPT69wD9JHYthXNLJg9S5DJI42sHk8k+VrN9y5q47
P2dS76rjDb7MERMY6zieKZQdarou0T14fRndGWNcw6VOXzmu4lm1DzugOqqDfzUjYXeMiANPq+rj
UDmoehperzpCqpvUhEQgu8rwWB7uQMnM0jFGnH/eB/3S1GMXpIsZk6+ZBnaheS/6w27PrwJtKCTD
5lDEzooP1y/SuDFW2mTVQNIYTLUI3r7Ysf9S5H8/KEnSmqYxcTjfsY8BeWjYwqK9O6o6Rj+rwY4k
dfPOkJkVLvSpmYzrtDeQk9FN9Z+bmAfoi838rwUpHwJEHPEI7PLoyp+VDXqjmK7fq7NRqYwGvOwO
ZGFdbaGrDDniflyXqfPEB4qAWdmcyY0o7dC+dysHacKfr8IvLRY+C7h34k0FTU5w2z9fBYxkroqf
K9hXOXbwpssintBRlPsgzeIvdr6/OxbUfMeChUwswnnvSsks3kE26cCBhGnBC1m1LxzRyBEreKyO
X5zZb+4v05xHK848YmLy8fOZBQS4apgH/Z0qDGUN/UzZ8Jgo16XtTMtSgbLp1L7190+Rg9JaoV3l
8ofPLi2ETd5jVBtbYqPGUxIIbA6wVtbjlL7++cL97vQcsi3mRHqmdeKsWJIcoDHdONonKXLSDtrO
aqT/9wyEykWZAPhiSBt78+eD/uYK0vLUGbqqBPoY55ULIMeqjNJy2AXwlZHUULnHkfM4pX59/NtH
Eqpu08vk9AQD65+vHskhjpWaTrTT6c7spBOXV6HixlsNLcPj3z8Uw2quG50CxIRnTakeGTOhXbqy
S/u4fa+HStLkL0zlXuE9+FWLZb4sZ7UfNnh3bvJRctKT+vm8CqPTfJm2KVsmak2vDyP9Q1J73f75
nH5T1grigeYmrcXc5DxwC4FVV1ukj+/SMXyOdGmv86K3lolWmje0TaYvJvG/uS/mAQ3riCBQnMv2
81kpjeVbog5AAkvQvR6GWusZT36AlwTCxFff4a9NNCQMxP+SOUy8Gh3Ts0ULlXUKj1FPdgpzWjIH
lXgsNoMmWrhztRmB/iWq6dKMykEHuWIpd3ZbUU74o25e9mGiwtRMQD97nanLL+7bX9MzZnkF/WP0
CLPYQj17Lq3eh/DL5nFXpN/QOkJ3TPphj8mL7MDSeghStDjCblFtm+yJNReuTqsE9XoWFnht7wQn
DWnX97vhP9+H/xV8Flf/5/5q/vVf/P97USLRDEJ59r//uiw/81tZf37K02v5X/Ov/vc//fkX/3WK
3msCg7/J83/10y/x9/99/OWrfP3pf1a5JIL3uv2sx5vPBnnO9wPwSed/+f/6w//4/P5X7sby859/
vRdtDuP65jOIivyvf/9o9/HPvwQ3/n/++Of//bOL14xfW723rx9Fff4Ln6+N/Odfim39g9qRO4i5
+Jx0IriN+s/vP3K1fxAZ5Oqqps73mTn/KC9qGf7zL+0flOtIW+jhgt/mF7nXm6Kdf6RY/2CO77KK
cO1Nksw156//+9l+ukj/c9H+A+3zFZwL2fzzr/ku/p+lwqIHRwOW1yX3EVkYzFp+fqhKe5R8otJe
+tng0zG3oKQwcBtfu9GHDF1GDL9icnBNz+VFQxe5jpSHH76uf3+kHz/Cz/1Abl/dJE9HZehq8U2Q
8/zzR3DT0lHEUPMRBneijlCdm9CMiwObBchP2jfU/lTjilNt/3xc9h6/HHoe8LFG0idjiM4o/+dD
S4fEBDBemNiMdNhZwNtUqDE0Dlb10Oa305hOH5YGYgxXJbYryLKXtWkWFHx9YekLNepTCALp1N3N
pSWwlb4GMWjQMniAJzeOi670m8em1rEzKWX64bQVipqwjalfNXIsA6+mXU1+I1ageBEziHoTaE/u
cjP136Nmsja2IfUbp7Kn+zgPtENe+LOK1cBi47lFU19FcAcek4DBg9HazWPtVxqlpqNCLtH64l0p
e7If28jEIW9W7BmotusQhTrgdnp7GgmQtkIx7rhlT/ABfNgPcyiJGugCbTowEi+2Y9z7Fw2trzcT
MeBqbIz4lUAQ816PrfFGos89jKYzG++q2sVpYib3QvXzVRUYBFGgb5r94cMjGBfzSLOsuGw0s9y0
PspDYVTONwbN7sL3+QI8Ned7xkaFglbKqHgKywySKG2AY5/kBZAjjVaZ5pTX0nThgBPwUedAInSs
EJMtr0mbzM2t3ebJUcPB06+xBmsAVOrQuQ0K2E9Z6WvwOQdV/ahScqQOtK2a1TCXM4EbpteQbeuL
1gzbt8ZC2gkBK9+VeWafbCXB2Kb4xn2b0rHxSruhojcg8XL+kbEUpVOE16Bzm4XFA5fLHRBuaCqt
PkdKn3LKw2mpJmGT9xcpW/7hOTGmborAHw8SxITuG+JV2CIwnvSAUsZdAYizQbsx7uhBLeISZSZZ
KB8hKPDcU+Ki1UC/R8G7q7Xli6qoCq6mhtxiryzx3sBIql7r790Y0Kn+BYOQ6MFI56FI7cxG7ESa
3Idu527BocERrgsMlGqjHQDJqasaC9w2zVp1OzWGflKwuu4ny252aUAkfaib1FNlHcKyrJM7gdP4
Fd4FBokGu7St1dHG4k24RZcTUPzo3d4XGEfdrrS9rrLrJ7/VNcjhLrEIJMz4a2uy4mvDVry6G99N
LHXjbtAs9cVysKfQdQDgboNAYwnCLYW40eU0sQXbz63eaOvA7pwDQZnFXlQKJPUqgN2DdbNb53qq
b4jFabatOch1NLr90UjhepfkNMNKx+hF3Q04kl7Oi0Gm7oaJa0A2pxxvm1gHr4fapKS9QEG7y4iy
W07DJIkhwTXsh4XYqTUYjhh44FU08HUg3PAfssTXD3FVwBEp+/qY6w5t8rBup7u2d8s3hM/O7DYx
09Ab2SRhApmM8TC2MK2XKlmj6FybMVuD0He2VW/Fa4D/GXQB7jPaMxqxEIpt3qudZjzVsL1Ip3fK
tyYhjcCbpIKzRI1K+0D/T7vrGv4B/M6uuGsDR9tktmjvDSFjIDS6vQfOriLBpQ0so4khsBGk41UP
FXpr0f2/CEOX+AC2x8OtyYU+gq+E5tFM2Z6nihvYDGa2hujkbTnK5jLVQbnaYTTtozAnKbcME4HJ
0y+J3S3qUHnpaj297Oaj4xqDc4vydknKakhOcgNBJwIVY9KNeeyTOHiukqY75aD7LA+rULXSMSnu
ybzInuvOpvaoDKvvjn5oiIPqY5Hj0nYbOK3hUmPfghwJ2D3qu7n1wAj00NuKRjBy4AM7a9SiSTzV
8YubJHFrNFnWoD7TkTKOoerkxzBTrLvURyvfAzz+qBmBMal3aJ8UXJibosniBz/J2yUK25SsBR+Y
Grb+Kn9Lrex/c3Rey40jSxT8IkTAm1cCBL0TKcq8IOQG3jU8vn4T+3r3zoSGIhrVVacyWR2NgtIi
PimGXT2P+lFGDXMstXhsVnDNje9en+PHYLCXM45NddIMubkKvVX2SZ+WtKrIaD8ED8Ih78fwmPZm
/5rkEPeLRjGBK6gspkt6HNAkYir4kMHs4zGICyi3em6+6Ul4VfUUcVsI4azP8vbeWYPsq1HsHOJB
YtOp4bRg/wiV0zYWhu5qlIL7UpPGdmuLEOpJ42CeWyltp/lWxhZXOjAbYAgSWZcgr8ieFCEQ2kzt
HG07wWxmX0tI1qetIlJXxib+7mYWOdhYN5R9VdnDs1WK8aI0wtZ4wltGRByRhOYbkntE1C3rx7Cz
nBxNEo8Q9qRSYynTwOikTL3wQERb/sgv5h43tr64I6SzZHbRLYOziKe6wRcyk5a5FIbOE1tHdqMd
2kqSNvh/+1MUhTUfhhrvZoP3/FDYjqvpneKzIkW/MMM1zps4qk5KKJeu2aXlGVmUBVorjWDbaP1e
GyyWJJ2xWo+G2f+Ruu7u07LW2CejCVhkiteWWSvAbofyKgJLezDWCm9hm2MlDNX0Uudh+owluE8O
9mdAZ3yL8nGY10ncNLfebvNHL4+swk0FGDpY2tpqZkf2TVWV+GuOoCYOg9kJrB71+G2D1nNFbYGA
siV8L0BDHGLsYsC0NMinsZGOhZF9mbl9CXFpDHVx1WVpreBEl+ntmuZLDw6p6e314GzBBsBGKw4R
28fZ/1OOLzP9bGgESzCsdGPBbDMliPdydwJcNutMNNoXoKVy9VTTDgTNUWNbTNsVOjSN66g+5eyh
yutmvA6mJ0+/KaoHMCuxV3QH2j80mDAvQ7GStrr+UWmvYfNX0+uH9xBOl6C76hkx6xdWIlcWRE4F
kbahrngecVZ9l8lXbe2S6LvLF4r4uOtq1W3I1cNe9bIwWKfGtTH+dckmLzdGwYtEZQ5YrKx09kOd
CuIyAGCvNXOzNIiTCKzBuCWlC38RAVPhWDCeOZnOQ6PdJLquMcuEkZbdGD25EXBaZh1p+JkGuK7Y
jLJygOOatNLbCxr7VRvkLqZw/EKgbtaMKj15xI2prG2Yy4xYISXwcArB5/sOCi8jyJeZssee4uCc
u8TgN5K6BuaElknQZPAxDdLPHLBPWyl/EVB5XqZ/qp54fOdWHYSAUL0N0XeQPji+ibnAgjTttSYV
viUZT4dxWjf0h6BVrrHJGkEW8rV7ryLTT9PuBL/nNBYM92GOI4ly4Ql3bFEuTg40SEDb7wSuPKhJ
YP5h78j5G/Rsl92eI7uUh1yIJQr94hT8swe2wuH7z7DPOEEOKUgV4sXLwrVbd2QH647dB3Yt8s88
bh55Lt4S2+FKXDCVafljT0E3lmVIATdqMUb8AxNzRnTPl5VDdUxYFjurgcRVWrtnTgfKm9WtCGTG
XHqGLtaTk2xUWfWksmZt8zsR1zB/KtQHGdD/ovumGl3bJkHs8GSU68agiG+HXahOf3p6neRLxEK+
NTk8vHA4M7HvgnGVhPIKKdpKVsxdYMwt0+JzCFIrq3mFFI0vSs3T+9ZXwIprA2jfK+EM9nwZnse7
GM+QmUQPJQ8tZoA8IHF9nSrNRcZyludDLrGziCOmiNkWM+BvBhI9NCYq6HdWGVIYvUl/ojr3O3i2
+Fd2go+xxkAczAlUAo1R7lVxmk3gsJuj1HCj363q1hTOhvV31xjBBhNHNLUCsYLM7jdMPYQSc8fk
brRXBB4PbQfuFRc7l4+U6aw8Lo4c0+36RQ3opnF/5Udm7vsWJ7+W/DsSFVLmiE+l9gcbzNWYXfuF
jTVCYQCjOjvVBYYoTMyJDZYIwpoYVySONvFYQReGtMC+mMHGph4y8tRZOqcDzXCKcuMVK8athXkb
lpbHPvoKDsR2kO5iQv+Qyi6FwFam4Gyw1wnG8GwvY/uT2nZryZsMCJ2Yo20ZzK4i5o3Gqw1uDZ+5
g19N4UPep9EfIKbWKbepDXPiXxc/LWvPgveq47epHqrkGIahq6fvOTrE7FWDc8lmjFNwRn7EcAfL
RFpze8T0Jr844QANlw3pFv5hFU1HS2KOCVIbx9ijtQDqKM4qHA+qDr2Q5EAVwAbDOl9AgRbLEQKC
RaufznCDs7CKkgz9WLIOxa3uH3n7HGPLYxt+TfMQIGDhDewSRyoL+/Sw87RxVVgaQab7A4U/t411
0wugkZI4sd8kfIcQKMeZ7VdmQ1nPPllzDcGqZvwgifIXhpdlz7pk77GD18dS0Yry0p2yf3k1r2z5
IOQ3xb45ebkyOhwYaMCKX1s+Bt2XoflmeWLSJ7FKrdgbK8FvJPBWJusAkpaqQAzut5HCdFFeY+uz
8ZPNXGsz7oMYHkbrSg277fL3nqFLsA/GZ9FHa6W4jfFnXe5AXi0RAy+vIc6+s+y8Sst+NSSX2jmk
zjbkkOBiniJhSpozI3qoPZfSviTmQ22nYy2/yNlHyQRQjg5hcUeNzqKj4w0tOBBqGJiR7sgqLVpH
UN98qQOQ6qzg0r5blQpvRIN/CPwkmy1qS83XLCrzHURxxcWng5OefBQoVBxQWg5756yLMss/Z1l5
MNuYdU3QhW3nsg+9atmuNyOLYeHdih5h9mIpL5lMb+SvSWqv4QZg8PHA+eExHtzSOTNOl1pe+Yo4
RMpjgKAqFeCBo99B+6NaQegHgnXmBGkfioxhLnyt+38iP1o9Pz1jOBn6b+U8OiOG0jquLO09E88A
r03inGRN2utUPZAp3SEfVg7uEoBui1VqBzRoi/pw5YjbxAzStKK73vV+FRtrleGbE/4U+WF0jF1A
g2HMHljmoX2tgRLd8/g4LtEKcCio2DdN2Oz7weHz/alDrE7DtJZQDRrQ4xuSG9XA9etrJl4zR0dd
Pcs5zKXpJ5e3YdCtSmbFIyaWYsjgm37NXMcqjohStlwrcFwjnte68YriakWUix2/lNV3sHsk/9Eg
1OgrQ0Xxm0JdMiqb3HQgWOJ4K/Vr3uwX21Q67AIFQhW/a3NgRGv9jSzDK+/yYO8zzsQS7/CCHZq1
dWD/i1mzLJclVpRRfwAfStwAXMYhs6B3YAV1+qpH+7VXPiNWoQf5MPTL71Hbxgm6nBxCwBvq0ZUJ
HZ9lUqA4JeYqx6u4WsRj5wXcK4ZfQCKtcZkbYr3B10jWxrReavVfFbzTq2HnuEYSkt/IZ3A3DC9q
Nq1BjHPWwUkcNLBF9j6KwQ99C83xmk6FqwxbuYZMI+uu0pPN5xPlyPElPrMMtjg8QVCF/8LY8Hvp
EeXTKqbK0qVfvfwMkpe8v6UpACTJBA6VbW1V4GmAKKewbyl+R2g5kbKpZ3hd2laqP2pYoMn42rbz
puXmYkKvSjpzE2iHHrAI951Ol7clhWhu/MgWe5fHGUFMI8CQMExMFWolfpzI7caTWqhrCihQXAQJ
fmyx4HEcL+AAAVu3ggG1LruXbH5C5BthBBGOId+wGhsTSE3nkCFLcsV3aK2F9Usi0/8RuXlbrmCE
LPa1yR5p4usmAiaIRXP4yMAvqTYxlbn3ksqCdgICQ5VeoVHwhcggH35YzZ/I6luW1YjwcjdBPjNT
tuTAIGw+VH2x3R0j8QKuO6evlbXfCwuaqOw2SV5gNcAzRY2iWG9j9hkaNpCWO8HqS++AmO4pqWhz
JD18XugzxI+Rz85rx+GLaSV7LGVSPp9CNoD14dnVFydWfFk21xXbp9VvUWtvUSnep2rX8dEXRuvO
DZ7ZJj8lMF5LCaLtfUQLnUfrYULktA+pMFCzODPeTKuAXEtYDLxPC0UP0NspjO9dxqZZZzlHw/kx
yMSNSPFYqGWUf3bymzTj8wAsFiVX0ez0MKCrZ4Hpl5/OSPq+Lf0SVxlUg6uCdkiY1itcGJw64Ety
+KZdQ7FPak6MPjvMK1J+nl0Efsbeb2533jC1N6p5P1Q54+P2kE362iG8ws3mczRGP5Yhkvdy/DTT
4EepscBclKUWbn/GYj8gNMJuMNgsZquMXxJMUkq6i8vhK3fafTnMGxqLICDNE6lyEGTKgWkUVX6M
8EXkuFCGLXG6Y1Fgx5F5Z+L6quPe9NR23tOb2gM83jnYEQSLwql91IzSVeMS0R7sd0JU3WQ/YNpu
MhMpnqLstRLdg85WYS57mTMBJC2x+hytpuc/s7YP00oj1GGAr8wQywh99jJelY34rlMEETzdoXay
ub/08lkQ5MCkQJebvNUAOoDTtALYVDcptDIKNGXeGlHmGcYxm2h5UQGzlZKtUueAlZSScyydZVtz
DaiQNyb5W17J2EeULvSTAvZvyWtocMAMzd1HW/2aEpcVp4SYbQByZ2bleCCaQXYJ0yWtuZ2hR8Tq
VVJ+mnbTzLU/J0x+GcSCmuHMXWQ/MxQRojC8V3Re6GqOdkizNrXBvZtWlChLn+ku7W0uYWa/jq14
IyXzelJ4I3fdhZffOQfPFrQ4cnG51qq5a4EwdQAoaFi8sTJ+rW3wTpGiHMHZPyflT88yB8lmAVmu
6k6WXZ/pZYLt/tQynoCcV0hvgzAOfzskKNkgv/TkVXnuqXw7eGBvZmZjkRpIdVG+cRziNWyqlhie
9DdzpXT4BQXCeu1zLo5KSMySxUmC6Jb9FpbRQ5p/hfUklU5DCodwshla6JHBTy7kVxgP9irLS93t
gEivqSO/lsEdFCI2lGD4jNt0mv8lkvkwJJbXmg+QUmth/mRcEtVJBf0rOoNyTD7mjbPJSutWgTh1
mtRHkrtL5YOx3LUq5wqAdheM/DNEazQEV4PDVMQPGpsbh7ytE1t0qhj9QfzxB6DdyBU/jEL7HgqF
n6wF59GSWqVFlEfG3lFSeSspsNasKx6oA7ncXWOOvizaGAAdn380X1Ng7FmI6yRc3HzsfCnVPuiT
d7OKP/SWoi3GBuQQGE0NxGG8CZWBHnMImcJJ5VUdb5tO+43bms8bC1FIeCkW3Tqah5NBOoK2/W9M
2WS0Dkv05W9Sxri+P010jogJt3Uoe4UIzrDyToLp1DBcm0K7JRANau04cuCJwzgChuPpLiad0GFO
Nss8t+G3DYhXrX87XT2aVg+jvVnpdrcGubqVh6/RmNcFteLMwc1L5RZRR1vSBafCvmx5PSeEA+MZ
fFYHEbfaTlyRVJB+SRCf4trcVlm0tyf76Iy4enMNq21BUn1l97B7RImQIBtM5vyxT8HiA4zeExjr
dyiS2fM19qkF4oxVVV9YysWxldA3Ou6/JY65jWUPxyKxdpwzK9UATaRPB5uBg0/C8z2Si23b0hVi
PSimn1MA93hjV+tbNlXlruUEEktN39dpP1S0XOvaI2M+UWOJi2al5a8ytnibI+cLv0tynqcy++1o
nG0TW29dKWd2Yabtbwmr3BSRuDVmu8tVIqrpGFfDK7RpzSdLzmOWazodTU4DWZu6jRrGEn88il67
Pnnloe7/RiPG5Z3mRnkMyTmd9SQp70UYOEDEJftDTatyI8+JwW60Y+E4UJ+dWYOsy4FNyX7QKTwl
TkDp2k/STqooXJDsAdKjt9e4skXGj4Vs/unkVEOz1y4NEcGDUtkBsKD6qsYjdOtEh7telPdIJ3LF
41J71hyfRRh80DDj4dblVNuEgjWvXLG+ejQrdCwSV7JRyEik/DiPIatrRMvp9UT6UVOtwDX14oHK
eD3orMUA7jtEBRIYjs+CpZ50CQePe0MbLmiwDuC69XXK4Oe7cpaGU5ju4956mj2LDWlYNcyo7P4O
3FV7HUIqEzXqQP7VveM2Ca/aAf8gO+mPSs0a3A7ZtAGYSE+jHI+m3d21UXwW+fzbzL3pzggFU8x+
RI8uMaJrPA/1TZ8R2TZjhMQW7KlnRHoI1zbZTRnw4XpOpnfolXj4QhbeCSWnPNvMd3sz4cbnVKZP
siddp1w0fCXTPVvrIM1xkgXm7CeKMA/DKLjrkeIioN6/1EZ0wkrhiwFSs26+DaV5zpFBjom+E4n6
oWiZ7eMYLbmasjvaavYuc4JXs2jk7WJUlYrsr5fThAYjIxYxc/2XgR52EoagaCJsP7IyxTbIoQfl
yiR7bXXWIo65yrqEehrfgouaF1GZ1PJ+GEcg4wPMtLQVv2lrLx+lAOOZ5L9tTT7WCsR6DOvKq/j0
8yS0tnato15y9Pe6KI8OgCGW1TLLr8L4ZkX2KeMoimVaMW2KZ85iuiDh24B9g7mta0y6/lMi322R
kFq2ZQh12G9385RXF8msBrfllukZtpVjCC9LutDLVydlJEzrHNM0N0FGF/h2q1phjJNy8jPNm0i7
JuoUl+uaWIyf6krs2VVBV6/MV5Mm1yu5L9qfZdFrDSMD3hA3wTFLfkfwoWxzTbL+NJwgo79HmuZW
RhjtsV/18SecPvKz1qCrmTeCu598zcwbul5mSAta6U1uabme/Al5NGhqRFl9twZbL45KNWpbfVCc
myKiRTWMHp6MbWYP9pdTcUug0nJCXDFdgaqlp8N/acTceQWLUutE64sPNQ/0X0m35205ozzC4ZPJ
viV61hugrdc0wHkF0uVqW/3YlDbPb28Sq7aT5a23DA6Tz97IdUbmjMW2o73cqYcB5Z4hLC6QAWir
vqNSYiJ2SHX8h7JSP4Fs7SfV8EDU3hVDoMZOzRYrhMODEKT3qe/+mYXuKZPh5+wlwXVBRsNLLcaJ
xs7tkYvtWUrHa2p2R+y4X9VQXY2QOcRYHpinpauhAz2mCVZI2I22Lcht6qOLF+ZizS4gcEa6cHLI
rZtmBMD4j5B/fy9lb70cLl9W31CbtS7/RsybTCM66LmKz5r9oNYKSQvL8LvllGVBjlrHM+lnl5bE
hRNiNKdhscfzeC3DnBuMtjZCDDbB4CukpO3pn0IeOZWUa5poXMHI2odm+0w6+GV9jbBBc+yfpDW+
4jaCe4kxrWxoAgiV6D0O3ZHyK24+2lT/AscLli09I3XqvggKZ9cQnpOysi2QXF2A5xKBrJ+K8d1Q
LfwKjWXzt0mGmPh2t7iG6BjvJdzpq0EtDbYejIOGqYnl24z2P1OzuFTurEJIbjUWP+VUukQP+EtN
C2MQS4S+HXYXRmCsxnatfnY4ps44otRqZetzdU9oP9AzThxp3zj2aa7FFjHsPzsRvu5Iqi8FQAuT
xrzTByl9pcau1hGhouNmcqjTpLJNjHAcFtlFGlBnQ+XYCFv9tNrakzQLWM68sRgfVbJN7RTxU3by
t2MN7OgH+Qdl1ZV1ZVxJqYKGDyVVq4/E8v8SQS+p7FgoEjDChXPWy/7cAjSGQQCpS4Zfh+LCCwLG
4Wlwdga+16yl3WspuYDR8Ee1+rTjgnoNg3S6iwLB6EVuviRTrhN67CAlWb65V63yDEXAMufMXnoZ
iIrZ8+LzzMJx+UPzp5ZMDT5SLEFWEnVvRVpto24odxkmoXWQY5/LE1aRhZMC1+79sMz5IOx89FWI
dLJNa5qBkIl2WE/wpTQ01U36+fqBZYJ8cNVUXKJgmJ+Aa7tfmMOyuoqqbs2FHpY/5HVLaXzHGr2w
t7YslDLyzl5JRPpsIR8G9aZ0t4BGGgbMlyFkS8PQ1pZIrnQct7Vl3+W6W7rTRQgWDKS4NXcHEsyc
Fwp7rPRal+qfkY5vsAN1j1jTXafECnjrkXMZS+jlA/Pqtc37dI7iO/tPMArJTHsc5dxIpS+76KzX
1A5vvVG8VDEkTEcf/U4BpJ91Ppw0dqS1da9iWANFjsbu0krlJ1dKzl+MKkyHi/FTpTU2c7kRJt3P
LtnBTrvpxStHI+TU8hz25FUiI3Z2chJswfnJKxRDF1HVuAh7F6bfzhntDRXnraDNOGU9wMDxGMvS
frlCDb2ARh3wFqOHkohLEzg0rspnMyJ2YhaMzCgTTC9a9QVOJrD5mVqzCg4xKiq5aX25gcA16hyx
49bsM6oc46MLeqL3R1B1m6KW3BwFiKH0nor+LYnnFWF6b6pCfyhRzn7KdvrOaewnJrMieXSt9HVI
m7POkLt4bctD3mFJK21MH4De0M6NOBu5Pxut7SnDly1/JEiN57dMfLTqg7kxXucg2zu8q4dpFw4q
wZBtR12sV6RATOhX7EU0er8CI20nDObEd1mA4SRzVeMZz8dLWr72HHW586ebxibllod2iKTGbgAt
HXNDTZbWh/NJZtmXqXw052JbZ0s/dmITdS+KupOYe3JoDNmxguHnaAdmWA79uki81/aHYJsxxETS
0//qYdlF7w3iAUNsNIoM4mzsnPyqoEqJKJby68iFUoaZWkJG1kuxl/isRdNRHt2d+WHHuKpJgsbt
Lm0pEMWXzmbaYjWjd9KiOVMiHlbMc6gAwCC7KOkN7VXWuNEFnkN7Jrsb1t7sTvW4sxdDZX01HcUL
B3SuzOi5XC3ITUlX3LKwVkKLqFN5ou5NHLgla5eyvO7SN9bZWjSX7Bn1OaMTmztO8h6kkgczM6Mc
0Jj3y82pircS3ficuUPJktoUFNtp/nLkKwOajTRyi96FNOTsaG8y89P/lc7OoYXe9P+sZkOScFuQ
mFH4VFLZr6knMwiUfNFkNJID0gRaOfZ5WaHjL/fscAef1h5qhAq0tOiZUWHxyy2H33IkeWZ/RMl3
b1LSMxHO0mOeHUKiB2rBIKB+hP2dZvQqs2l1M2xD1ep26NUKmN8xySMr7+jLNGuLOVjLv4RuwgoG
Z1l/AIMC4St5FX1eLaZbRPet5za4XBSK7NiafB3TT7W393GBiHEa0TnRx3Zmd9K2wjzHxlOTtnXC
eJrpLztXQ/pozKeWnjPyYubTnjbFzFeMMmYsuHjz0YHGdgYwskCiu/hfTUu/5XFvI0x27wVbhxwi
Slm4Rr2BW9A5m9L8iiVzb8oAWfWtMnSeqr1G+mERKbULba+7pvh96Q3TPoVNF0FYmy4RnMBEbNjY
rsz8adQnih5fySH6pWgq+4VtCSC38tNG4xiAZQJ8PYLNWvMvQ7NM2MvNTajL2SmY0l1nP4HWXAlD
BPKdIAErYvreMT6q8KFVyg1Zn1GEXjWr5wbjtZKDE1R/5DJ3LQt6vQzmAfcZOC+N7JtKENIr2vEE
NC6kWOZQLTJa1mXfg8xW9+3cAyFY2rHNTqNCJ/+I8QvvUjRss4GB8sjRUc/lodfbvT4Uw26xy6lS
5BqcOHW5PORsfEafFE7OpO2ipoS9PvJG3qgT93/rJxnq7QJgmCgJm4T3du2lA52cSGkQstuCwoM8
HtWJz87ZKmKmP6XimtclwD18fkW3qVT48dHEBn68nhWxTkmnNEbOrfR7aX0rzZvNKS6aU2jtQlve
DuUXDcm9bu9VTrKUGkk1rhl7tRHxEvnLGj+Vobhr1uTRcfLFkv8CV6nHlg82z5Mo4ZX8w+HLSczM
zVg1jpx2o9iTJ1I6BXy4wrHcPOObmb0azZvjjNeKY4EP55KSxVK7xBsxwjTMF5qKOYRerq1BMF2c
IMsTuZSY/2TGtZu+BbD7cgxWUdPgn9AYaTMgHJtzVF0YZojh2lo3I/uw0bIWNZJMmxvUvZzoxnHI
Cvrbyoisi2BiidqSdgXr3RDvMwWt6FFtuY88B/mWImjkNrrCyZs2RBt1jR9jjbu4SciYTKQzB16K
Mu6ZrZR+mGyrMTkr7jyJedvvyoU0Pb116bM1K99pJHwRp5ZRUkC7ux5cy/nupW9neb6ZSZdvEt4r
Q+q8ObkNDL5H4xWupD7lK01Lrk39qeDTiRzDZ5xTa5uRRnirsZM3zl5jveghpFFgwWJXk7spMr/E
LBxbn4PyVmfinHDKBpwE03VB8TjSp4zgZlAekfSriX+CWByGFGsmoTT5WW9iL6YxoQovxCNZld0e
7EZf2nvSHZ5s/RrhjsshY/5NzTgdPuuqJfWHdVAA7jWcM14VuX6BhQNN8icmASPeisxC+8o8WvwG
s30QtG+NZWtyGUbS65X8IqERXjF7nxm+POgAkwoEOM55hzRipQWnPrM9i9lrxYVcMdNd3xXXKUYg
WeuuINOsdx81EwZTgvQvHxR+qMB4MSOm7gx5/xXs4Cb5Vm3e0vQWKOeopYnVftvym0STLZida57T
s8pxWuXmsM+5ZJdyw0pqeg0oOMcQJfWCt5zyDLEgtIfU2iqaeTftQWFoS63I7K5MXwqwrxMjIDtb
fCXDspfvpRqn/F0gq9aeUQOfdtlquKKGyBVw8zV60ldLe8mMZ5t9E1/Qo5OynLrt55iN5zD9Sayc
gNAH3k/SK16iktTRzBUcOdjcHOTHst30Ad1J0PzjK4RJljGjzTTANq0uzszyA3j07lzV6spUnIcW
Ll4aogZtQcBhR1rB7S034gUN04ffRYOtslTrLQwaBhbnNLmW+s/MXr2Ru+zvMfVBcRtpbsgae7u8
mcu1kQi26FVvqSmqhjQ5u9v6wKH+W8jPvr3mJp6pSy/95CkBvj+01i6btb1lr+X+c9ZPZfVizy8D
c146wToDKPrubvLD7c417WlLQ5MbFScTwkeDo6f1ZjbIk/ZmWvuAe77BI3PQkaJD176yOOU1MJGV
6UyhoCTHzNrYil9g1EryU5XuR/PWq8SxkL4RV+7SX6t6reW9CgaCOEpRiWc+fWZS56vqjcaHyRSv
qQ+FSLwOYm0R/Er1KZWtVRPtm0C6V+JQdg7fNXU1F9uySn2U5KuWV1VjZFtNZ1LafYEqgE/cvs3M
D3LtaLDhhNVPaKPbY2eJMAiNNCWapOTIOwQxdPqccKK0bpBPFybL7hTMjQNdtwWQbMl8BxIfpsOa
dfAlJqRsGoVsLqsIOYVshjhiwMG96G4jepR9s4f+yAXiasNMNn+bJuOtKrlRAcoWnFIlC0qEX/D3
/kg+qa92RHGpbu/1smeJXY+2u0tckM9QI3v3omtP3aJFZfqqfSbazzEQ1wyFtU1FGoel5k0rc1V+
i50Q/kDviuBgMbQooG3Tmg31SzFOHi8d7iGUoPVeULTKEeSFgQe5SSnUH2aICCALVrjR0vhcU6L1
ZrFVAVbqxkZbkP5JxFyEl2V7RpdKNGTXSftQfQsyOB7HmD8u5E/HaLxOfa25Xc2f1OGIJwb7lRM2
4ZIJqwGdT++E2yjco66jl3gH+0Q0Z6GHq0R7xPxhpa3LwiJYnjXrHX5un7AZcieknlaBO3DzC+ut
iYjKIurMo73Vq5Gm0R0jtKsGXinXgNnfO7jPeRBcTKG+p+VplvN1q2h+VzssuZu+rK5b8SnVnLi4
jo2ev0UiB8nqGLCMkew36WRGez0Qk4JMhxDo8qrAj9RmG0mUF1n3leTjoW5m/Ocy9CbcmOtcl9ct
PVaD1KFJLynTtJ1sD791QLJjQr+eRcMtqwgZzqZCDDtwvCLGa6vp5ceAKYWadCh5RWENSxxjoBZs
Xo0g4v/gRLtaTEEAbT2nqojrH1u2dNcZ55c8j4g0RP8SXTmPZlHeyLxJeAvtI5KPFzOnfZIHDbsg
fN/VwpfNDBe0jKSpkE5TYfLaKl+GVNF28WxuHRM9gZLBYEdSiXq7mZ3nMDlHuq42frApJmVlQsVg
tiVF9obxAkfU2JC3Ijw55nuJiCKDMoaDw2YcLK8Nin2ByE7OD1kmTasaA4NVKBklmPNnCazNTu4H
+BUFGj/R1Oe4zLY0oXZQPtZxqb+xKgzMmWengWWhUJo54sQ4eT0Z4TloSF7WwKfDEeJ5MFfctjS8
bob1yGPOSZVPndQLGSvnT2vKfYtop6jmzzYdXlivz2lIgq21vxHLuS1jZZunEO0rcH4v4vVnwHDB
7gk2PP0wchKdFYSpaBd0yKWphFOceF2PnbnYoV+fxv00ZOhUw80QmR4rm19ykhNlitetedCR4MTL
Xd4iC+uyg8HGH90DlxNGJNtEh1/TBx4Nvkz1M5kFHzrfM9P61ciEZllEaB4z3fBhZFaWCtqXbC60
/3gzMqCRxmupsvMgOP2ZUtqfxOB7Unm8taYW9rnlVtVVsGzDViIj3OTAXUDCihEpa7XP3ZoTudwr
8zFsPgk5ytOZPIphfxmFG4X/mnqfD0/42VN3boxTT7kWnbA1ktWs00dFi3PaOD0d4abeZHSYiFeI
BTHwHjR+2i6DJp8uWFvso4z6/KXg+Apfun6rBs+eYGN+MYOT/JuTU5tug+oTKBzMLTalpjlEBGjA
bzeA6W2P86Uxbqwfu/xo9gTXcBUyWSGJOk9HciFM9mZzT3MhyP0QvjPla31oUogFL/LwXddACVzq
QS6Fzk+GvIbAv4nwLJ5/K4CVYfrSaze+soxNVZUFTdjdtOx4MnHMqIpXffI/QXXu2qUUTZPPcXgt
tL0ckTfepNyAzRpYPr+ziEL/IZydSisN8wDVq3iT+rvWfWn5TxfBYecv4KLTrmfkgBECin+D8VCc
17nfzCYFKud9h0u+3Jmknhznn6pvy3JbaHeu6HnOJcrPLXBnvB7Cj0Y9V/kfULNV9FE4RH9lyVV1
QjW7Ivj6j7Pz2HIcydL0E+EcaLElCVCT7nS63OC4hAEGrYGn7w/Vs+jKmek+M7usrMiIcBIwu/eX
HaLc5AffR2o+TY9hGvpqjFh0eFCQKqagnZ9GvpWuWPNX6tV5ZSHxtIqITfTPjSc0yogCyJA0rFWM
ts4wbiarrVbpkJ2kJZW+bnBV+8mAvgXdHBE+MUpqvKJWetYsVK6nMNk01BxyRKEs+Cz6wGyJAKL1
ghW1uEz07JDFnfLfsl+N3MCrRMLjtaSea+spCtDwspOSyREh+8h/WKEGtdxo9S5VAtH7avW6BBOm
TwLcYGAxo866XKvyw3HWHp0HBYWw2UdiLMLlRzfaaeq5Glay/BEx2RPjrnF/+LH05FFJNmVK+AR9
KR9Gc+noCWo2VsoflZCR++CU51gxSZD6AKVx2zecGEuUhwJQfa65UOEMsPMJjoK8ARSgV2zdzy6S
vBPCf4AZpbva+SMXBnwMQl3DddaVdw4ZwH+hMY4GlGuX+66oV7NK+0p1rwTEKXOFSyNqdugSjkz9
AxwCN8Ts7JCRzMstXT5a2kajZhyG274qwMFGeMgcAhq958Z+N8ANausw4mPoEMvckiVeAKEOjRts
JcNJz94ijr7JPZBbGw7HWf2YrfvcXhNUHIByctdmlHUtviaW5fScek+pgUiDaY7/DUaS6GeZAMTU
GwdxI3qQbuc1oH1akNo7yyRhea+mJ00emHIc2rYQ5BXJiZZfZPS5RjHLNg//SrjREgU8UlTP/u5d
5OGs6OF7MWXbOiJ2I12Xy4pI71f7VpTvCXK6mXCm/ksZqEOYThJFk9W/Z5qP78XBPrccNd7anv7m
KBD5OYc3Nn4S1pSx3Bequ0lr33ADfDVh3K4AP9d69ahOT2Li0Y6LNQ5PMOpfXvsl5a3+MRnMRX0f
UYe2aY8V4CiBl+P3GOoXeKBJP6hdgpPMl2XVt05qDmD3UrglrgX8SOA6cgm02im01ekosxd3TFVu
7RGHwc4Mdwg6tJxWUbA4+1LHb2V/dT6K4Zy0ty68OtJe1ZRH21u0t5LLo6ifJMUKULTUg5KtpQXF
4C9CwTrQDNQwl7I5Y/faEDDFMrJrh7+Op6Y69yyfEpOh29A4O31PjcJtU2wypdjUEY0E3U5vmUzO
DZ4dWloFfQiptQF+sbCU0P5lCt5LroRXLznAtVj9KTN5L+2tRVKmYFnmkd+6SEcGpGnWfqlyzbWz
0HYjQCqbtGO90oRHhd3OSpAaLy3E7YOcvgj4WTVhsZJdFwyjRwLZuBFZv+YvhgCxeGjoDKsy67F2
h9cZgKxMUu4BLLfoiPoW4LqHA6Xwml/sIGY2fDc0r3Yr4nVoGTs3rQ5Okm6HsfOjMd0YdX6YPDAw
vDXfeHCOJLSfyZHaWN0R28pQ/iRwyYgXDnhdUa0gJrpjbNs1oP/mkjHIM2dUu9RWaKZywlU3Z36T
dYGIqIpFOaVryPa4yLWc+qau3mW4gdWU7tWGeRWavKQu1hzrdd9p1IvYL7ph/YbZUtd8EtZaR0vj
Ie7qEu0ppZ9oNiMb7hY0Nxk2bcr92GEN8A46wH5pAUBEdtBa1FSPr45LTD3nn+T0dm15dpzhAPEY
5Lm2zWV3m5L3UH1D8HVNQFokCvwhKRlZml0u1LMNaK2le2MYECSAvRc3NWw20oUTC9clMTjMsujk
39SQmLCDonIO6yP8wiWyJ7p2XD9qoE/IYwjXs/HLGkinDBXRbFy857aVEif2oWY/s0qqDuDihA53
VO5DPKzIBkbsNx9r3qaOiDYK9raqgtHFTr4EZRxUY0fq98zw6Dk29w2BS3H4YGfKylEt5JYOGtYD
jV4rsMO97vz2SfmMPyxIqD5n8PH1llit4V2vNX8GNlMGJIzwoJKdJ87WJijTrBc0LiPpUWGVUiN+
spLhGxPrbjYZrVVgR490JEVHnRdVLTsMQi5Pv5WmS8lR+dq4zWG06lXeqeeGAqGeZlYjPw1kSKmm
cSJlPfDwPshha0XRDotyMJXZeqysoMJRqlb5pTHkLwmkQdIynA7qtmA3VbQb4dZBHJ6q6jEub5mG
np7idsTEVyHohEdUNFPJ4XZUy3yYjX2S+bCWGA4wmW8ryogld0fGNuJ1bEte74dyGVrV3dKG7Ibe
dkRTIaVxTIeaxSfFyqudpO5x0UeLE3rVmZZfVItBBOBPQyrM7o9zcAv/R0ZfeDF6NrNUS76UuEd+
nW35BVdpvRBpt+saGMN28NFloAgVK/yYq3K483Q55S8iQxuEms4v3oAl+029eN3N1b+1IkQdwGrt
kWw1CV4gSyPQzmHAi9aIvkP8v3FgGuYSSYRtflyVabdWmZ7pPh7R/ulfAtF6VeHgqJ3VlMNwAVPm
2CrgtFvvTiB85NxzvnN09VuMicdU5I+2bLgXUT6RMailYkNF91of3oeO5o79XJZ+Wm3JzF9ljkcl
Z7RWQia0kmkguUzEtyqZs035eck6Y3x6NuvjZO1GDjxa4LbSBE9QoS9GmpB1GBgJBzKg5orgjHAI
N4m6U1UYVgCd0n0zK2KwsnSHvR75LoCs1gZkTT55dn8JF6m8p248DxYUl1YfqS9WQQEkmJIMP5Xq
VqQvTlcHelgciBnaGA1Pfln7ulX5FduaMOmLyZ0n3YPzGjjlIufTjtm1Cyb9yARzpPqGo1kirRdU
7ZBitpVqvE0VcTYNqJKE5VlW4qVUzaXQc2WnZ0O/GzPoM1eHqUOohf2LNb3Hc7uJwXhNgCdyFrn6
8yHZdz35BEugQRW2OwMVviPscWXR5WnzVSay3PQMsW2nbWf92Y35/2zLusuSZQDUYQjlnuSLHQpy
gA6g7ALfw1QZD0NhvKkmQATinO3Y9rtUcLJgfFDQvNfVBz3Nh5JDkbRl3LcVEyzFlGTtjbl1j6Ji
YxAlJ5I4cOOGkHZ6epRhh/eaidg7p4QyEh+/zpF+JAN5n8owwWtIkpI1f+LPylIVRBz2zrbBIdq1
3U+BmbVgC+J9lg4qNueJ5OqdrXCGO97ILyAAj86dfuywpmvrvCgfBytEqaOggeZvEEp2MvFupupb
NITPBIWs4zree1r0MLvs+nMVvZLAeW0sKtygL1zIsajKznVpnzSOH5JHiZpBOMm3OonorNAGRHs1
Lsn5rBntkwBzxM2z1W0KpEOx1YV27Ypw26BmMxt9n0TDuprFsS9hPklr15r4PXV5xTKqNuGuhMsP
W5/jvL6EDmXcs3tXqZlRkm41EBdnde8ehiUkgTtLg/6jSbmEuhszZ2WZJv1vD3QaMmJNZ3LgDrYt
nuM8PtUEhmrNsAVXg5xKfbeDr1Twtcj5lHGjZt2ubrks45sxVduwzjYdhnhr2s7QvFPN+zW0/lKz
FQ4Ed/Viw/32YOXh1mzbk4W7bczfo1kA2mcMNtle1VFfeGLTQ4vk8DV2Ml345afWlHfN1S+d4awK
z+I2UANNjH4z46LNJSBndHDyS03onrApkSy1QzzTOu6ZyEPNAW6hjZO9KZ0vJWrPVK61UFbt3dQ6
KoiVm1mBpwxW86ZbHBwTVdSUQNLNrKf8EzgYIgXC17DG9d9lW/UbxaS5DFPqXyd7GczUu8Gzo4Nw
XXrLHeTOTm7Gv0bRlwfARO3g5ZbypMpJe2yc5aKzIAGcmFnAADQrUKLqztlQlNlXethOJZ4+cwMd
DYt7aXw36uJRVa0XYiSvsUqScutFTKwKROPQsQQWeC1pn/PWZW7Q49bV76TEXbrJ64EFGTq88tsr
JrSvvYe8aVb/HOIR13hdsKdNEFzKCEqgCOkcWkijtOhNqsPAaInr5YZQGMzbpHdht8Iva6y+G9fe
GYnykDJB1aI7TLVnr6LGfU0SeQHSW4sWO7ITv0cp7dYQ5Y2t3N0QtDd0SERth+Q2lZTaK1goCZE+
DTRLhy9tW/ph/mNUcPwkM2GkN6Jo0yv1RlE9nrt/lWBtrIrxYkrOg0P4aiY+lsd3GjGpF/biVthU
A8G5CRKb3POz5Lcn0ykb65033fWyetBk99hUn8K5S21k20ADgZnRseOnmf++7DEIuAe6C6cECMb+
0/SlxjTwxM60PuhfW/dFd9eR92rWvdEmhltfjH/xzAGMk7el9TjpeVdHQetmw3xIYG6N+jt6kHG9
K8vBz/qiZP6b/lC/A8l8Dm78lGln0zxkJNo1THIFIs7ZaI9zD2GcJr7m2cSRPHkeFuHYj/CxTK6D
I++1q9Eo189F/Rj2/lS9KcLE8IGIOz2meotRhJJelT6jg0SfEHIWBXYLskVOcVX8eNlnGt9VXgYZ
7ZVk4RarW6+JK9TRWR/Dk9E2ryPNqiymVptuTY36TX5+xbqGVIcgl+bMeBNO5Y9NvXVUwPh8uJsM
Bl3swT5w34JvCJWAUIqQR+2R5olPneMjxeczSph/RjPs+I8jJbw1DE5SWasJ09g8PtnMWEidcerB
VkLobRv7DXHqZux50qcPJwom/TmyP93qaNHzIGtlpYIWhenLnM9wHnttZvJiGw5D6s5b54X8+21i
43kG1ewcEBBh8u852nobL2ptIGB8ioZ5A1CzG3PoljC8d3j+Hc5rQoSPlgcyjfmljKJAHfLTHNsH
aoKIQEA9xQk2zcqVTNFAw7dN1SnTstCfUuUtNF/7xRn0GM86aDBISEzpCqZph78HVv7lwNbGkhmY
r6v6nIb8rUYYoaFJUet3WYh3wOxj1EDtl2q+dRU58RrYT6M1+C3GKmKJPls5/o1ei0PM2LNE+fwm
DyGq6yCbamCzMnydevtLctevOnoUB7Y3h+YGjieD5PKFHLeS+VXofK2XttNJ+5jq9aKj0Br13JMb
NSTNdUJHUdfKwZuh8BTcsj3ToKuixMd6h514tYhN8+w0y+zcFuaTAigxekssTRYMfXVuaWTO+uaU
UDNLSiea+XfFQz8sofIeBvU35XTu+1+Jgz2bXwgk5ms6W9J6bC2qvXSFjx8gdCXMmJVKnhtambVG
gCl966iLhoGJzhYp3HOd3Q2wx9zFT96PexXTEG/fhjErcBheegb/DpwnAc6civHgsKJ4kc4FizSo
wAPK7xM/ONZ4JV7sKaeZ23PAdl07X9lELnRtsqk061QXwOgMSRNwA4+tWXcHxEmHqPdQV+VB1SJT
4B2Nh+RomOobaUpvEXx2j/NCFyUZEw4dvPF2wBbgCCJfkmgbMtxWBW868q4iEbw1u4EVp8jUbUTT
sgrAUOgAgKUciEyKwHWVO77mt9EG1NRneC+ktD25FvNb4VDI7FWPYc2PVNndC9nQ6gqWQcDGuXc0
tTQaLyuK0YVBaFXJtmFXXVbNCwHuWNQ9+T3O2VsX6gxn83305LqZ7WHTNZIMb9kZZ83E6TRk9c1u
3ZdZMS6DU0W7jmwiv5H0iav5osgJ3Dz/jXIi7foZzFFhzE1JzFbFANtAWNGVIE53q1WgS8ZYfsnO
a1d9zRKvzfKmeuNrNpi30V7CC2pjS2HQtsukbyj6eCnH7CFsMcIKw3vpNNV7cHL72ZTZt0yARTI5
NLDKUP0G6WtrbXguQL454bQRQwz4e/eVyPHSNpjH2tShHKjGcSwOoYlnD31+4qgQ/3RNz89oXE8U
AiDzANg3eeKnY8EPg6w7q/ubqYxEFn5YIK6qRcwJ/EbT7rCDk7oyc7gpRPfmxdrrivemzS9R+jkA
sLZTchg9ZcWxmCXJBH4fbmMXRyysSUUg54pJfhePGaIna1ubgIauzDBERBzqS18yvCBaaQ9yztOj
fVlKvyLkXSu9Y1OrtxysrBTDW0j3R+N9yp6AsrDF/lrs6xzKHWzK0Ed+C8YW/rkeCaQawr+5nr5j
crbn7EyhNF8Ev6z6K8frxHOH9TDH08ba2GT3rO8uiYIcqO7iXd/8oFeuUk5karAHpw7i3IRCQeyr
DFctIwBAhMrJNb3T3NxT8jMqhMJ1lQR9Er7IJt7FwlwP2CocHpKWjP7Jclln1KPA7pujOSCYBueV
WKekEsRxAU4QHXv1qkGqDyWoe7du+DaW/DAbEgk54sj9kYna7ziPs0jAbWDbBAvKCh1KPl7lquTB
hrUnqqox7lkBhKn9Fmq6gVXfmtl3ZXXbImw/au+NuIWga88ptNC48DThy2wTrQCgmUEE6fxzCyRq
GY9lEh0yVIRxPWKoFldJ81gP9O1FaLVylICWul9qlrqYkUO0zFnfBKoDQ5ebVtRIYPi2S/UMzl/1
4a7HGlTgHNUJzCc0CdCYm6P0aEYOYoRACQ+ZplkP1CAGmoIenI++HMN9nqkH8IObq7rXmuggCweX
LCckgNaee16WNqnizNktitcmgq3KhivMJ+rJpQCqvVrqma4jIFzv1wM+zQ3eTF7WhAietk0eEqzN
sngbuHhH/Wh22TVSob4N/TjFI95cHTocpNhqKT+/R+VNacgeGSnX7uBw0S25nXMQurtxp3BngflB
GaQ0KYwARwlowUiN7eSazDfgbykhegAXHhM+A/Gp79yj0/5p469gfSkG7tI8mNHc04WIgjHizoai
yPt1qyQn1YBmzhqgdO2AX+hVj5nxTAfHMStJKmv2i1tNHznBHniVK1gddx5V/Id0HtYV5ZI/jfgI
STErzP6p4fFT2+YpMrSg4tfb+qWg0ThMIc6b/lUsvx02vwSfiZNZm2Rm5Yi06+ip1yhHENqVaxmS
POa1fu9BSVjSb0Jtp5E85iIpiWi/MHAvO4pNmBIgpCJ3IYYFG8ze0wa/7wAtIUIVXQsmxBBmODzV
rkegQ4wK6dWJPgmFhsR4kdjcW3U9S5hpFFY1H6a+bF/41SQlFCTSrV3i+ZqBb4p0DMvVfQfIvOZj
SZn0FWPGmRAGUMN8vIzm4tboFYM44AO9zy15EE0VhERU6erviFJBUzRfc8pViCg5BZLQ0WXMg84R
ABUJKTLHNwfWo6ovJJTzV5226TwcBpw6NnxMbtcwGCc8j19R3ZyioscaY/gxac/U079h44vWOnLh
2fXYWmK4vgHs3mKH8I3wJWWitdRy15KjRccRjJ22NpDzCMCNkQCHWSrgZDh7Ipeic/W3VbKLbel3
Uj0v6hDfCJx6VnArGuBWdECtNVN7VuL8PaU9tK3D9TSZe1X5LrHaYuZh/YCIrM3xZKEdIbqK2Kl4
M5QdEvJkCioBEBGBDCeJRa9vB0JcEinTMLDgWiD2pxn8yBxvNki+gJ3PepK81UWObp/TaYlO86p7
bPDZWBh+IShDaRMo1R7kpJ6txR77vOgpDQSF7mvWjbgTP9ocGZfiUAS8o5eXc/Cvc5/q4Q7Ji4SO
Bni+2ZY8nVg7AR1GizwCuLWMN2GxG/SHRWjbIG1MOgzD715RrMeMgR6ncnxVPQ/cXgDNUYAquIzZ
JVLNxAH6wn/V9l+m7Qs3XnvAer32rrkKAiFWTLRyoguwN6CPPCleCTn7QcbFptKRHxcySCgLGIgS
GJMXcqDRKDBLuy7peyBBCJNNHlFvHaXPwn10Og5DdIeobioEVh6AML3hKxe1DvXzO1TEJSBo7HKF
HFVSEzheGCRUWqZsE+7Ufk3Tz8a+mHyDyKei9hbyElZEaTCWTN9UVEwdCs5IfcZZe5ur7xy5ulWl
a5u071Rup4kkf9TMvTZvFd4SN5DZLXZ5N0sqXFzhU6bwoGefYClGulcjJuoiPSpsZ5NtoCGdkOYd
dAyt6m+c/YV8OMYSDCF5PkGYZgNe2cmOw6Cs2UF9U7uT1L/qxa21dyL8zft3bC4zW71mXjho8vkl
gTFqgj571xyAi2zVtne7fqkqP4xv1nDDo9E3t2RetQoW3/oZM5ZncmUjkOCm61lIs7+q2EJ3x+7O
yZHuAEOBWU/lPRMvSY/gFcQG6Ydpfc4NJ8Cuc05ATGWe+ORjLblJ2nxWdTMY62eS9KJVnyLO7kM2
CdBwDh2Vmww7QYlur26uxJCvVWLwTQt7fnS30yclor70EpO40nxZuOWzZ4tDq7ejjdM9G87G4PuZ
gIjwVK8z9gZpbjU4t4g5xFD9CjWpZ98zrKQmSlfIKErnHzDH7CRjkTYl25rfbWoRXbxzXO4y+RbV
UImkJZT9K+OcneBmYIzvLna5NmBMmu4mxw9z+g6nfW+g9d5NtFoIJMhtkKFCzqbbYsuiHz4JzymO
/+FM7nI77rIZX/sqjPZEUM0e++5Nxkdj+CRJw5huhvda8EKWJ5fDN1NuKdGb6tUFfvOI3o33KvqN
CPaTEKx0M8ygCSPrTUkHo3ey0QUmCOOMHHehslURcBMAAItEAh4O/iSw7ceqQMLKVTbD0DeLEktZ
5cgtLSKfpn1lbUfCZ1JI9onht6AjinQk8m5sZIMvraehWsR3NzcAWTcn+sUPVaOElrzhaNc4tlS2
ZlyvPEUHZTnCkU22T1p/CzHAYj4iZQ3YnZSfPeQOSTrDRsjXsPMR1zjztznQ+XGcUYHpJYALXUhR
ECZqoHZgPsA6LZo0RPRkP02oWx0ib9Vdx3rtDuZ+mnaW/mJpp6l8StOLiWkwyVgHgin7RZnvxS/Z
8FDWl8h1SRQ5GBOjLiM+gY3zrXM/RmM7Owwp+j6rDrlRBMp4KFDGeW/OtISkEqjW3wwgku6n6/+Q
hgUGKLGL9C7DVspXhZByUUWkK11PnozG2hhV89zXpm8L5zSCtBgDjS5oS3geimx+q23rmpOHAUX9
WhvWmriHD0JecT7IIxVH6N/ahzEm2Sjk9bkRGYgmdaPrGN9JNkP1DzOMP2ytKApv/akyos0Uc4y/
TQKLTMcI+DiDDkao6OqWcgmxmk0ofF67Qh7nfJlTHg1vwGf6MMq7wuQcS6S/LPgiS3hFV8b8bAL6
9YJ0WI2el4Eos5MCfZTPVLF89RqOo+SpwOwo63fRfzbKPoY4sypYQmvJpLnO/Zvi4pXQyJ4ozzqz
GLGriJ9HX3UomCpOffGztMp4s72pxauXVqz2r7RxTXp5KXKeRwuDtvuAQ8iBsqZiatJOOZezmHcj
hVUp39dkv2T5fhQ4pbN9Mt5b483ulMckxQqEDKIzP/KZ253XTepREDOWKpKQqYOBGNX8tYd3IzQ3
AGQEXEk03Ke8/YwiPlyMXXHfnHWbnDTl3I2QPzujtqEmyZd9iCMNmReAsHsVKF0lVah58RbpXCe0
W0fLekWPjaOCQFjtU2WWvgkbrLvXokVDEU9HY4GVUy70776daYVa/HFbi+qiJnx33Y862cbyySAI
ugB2Vq1bhSQ455sAMdtEEtkLSIdyxLnNosl+hrTJ8Z4NKrEK49BBRGbLBs5YY9IlblYZRozuDRpz
00S4Nvgsi8JbT+ajgSomw2OkF9NBl+gYcS846W+dlXtRhad0bA5SvyjKn2pcGphHm+1EKwKQDSeM
+DcehqZDjkR1WMKaofjVqUd8yGk/4ed/rbyAfkm/dh5G2g1EG7jjPjWQPSUBvCBS/+fIexsa8jjp
Xnf4SclGX+tjD8zmBWLJyssR0urte2LQyBVzGg7D2saF35YMLQQxNJykNYppOtw3dnwt3e7YM72T
ZLWdE2YX2sumsoBM+1d/ZDAWYqWVT+ReHaN2a7h86zUacw+TOFYtDHteOhHbZezJiTqOpPspovWh
VzhrF703sgoMpX7bygdKb9ZT/ElXFhlhAEDuWuCB8pTHCB+mpVfnEfyo7B5LsvsAFw3FWheW7ROe
mUt+F4RuZez5EquXAuVbIVEe5iNEwaZz6+0y9mSAmzNHtolFQIMnsRePjRdY1h9DH7FSFWbO9CkU
ZLETo5Mkh6niDNfFSXRpYGjKwTVs33TlxlxSqCptg+t6hysWSm8mvBvpmERK3+lBUytncqP8Cv2B
6MJNqCApQtBpiqumxYh9UTx16klt33KQAjV5jrW9QoPcmHLMAKY01teAR89sKl+R58LhAzMwTBN1
BS2uzYlf4O+kKPo0OMm2qIpjR7vFMOk/VTVcyeRGcMioHI+P2eQSJ4N3Laz4elLFd4xy3RB8GA3X
lEeLWsg9k9EhJuiE42oXau7BDE9E8u6maI/rFlJAI+axXZvUb+pk3La5t6754qqMLU2NZOGHtrO1
Q+Y570uX4++cgGMh3UkLCL7YcMh7mhESxXmo3DQ5wqkYto4GOAwZ5aIy3g85vENkeMpR6WJc7eUE
mimj+j1l8zvWtKNeesfIb6TGJnusE+ELoXD9l1pUDtGpqiPgAHiLSzXRaIFVzGs2xykTl8kX43k4
08lwh0xJJ9CASViEheZlUKfTj8bJec978gFadT4TefTjOjOxrTSe9ZInXekbApDEQuwnydKppyiZ
XMeKZ1/wly3NvrEJ56tg9GKwZqjI6slCk4usp52RpidxPaBi7sO7m6vZtu2W/K08STglhro4O5oR
w7SJcN0ZY4riP4wPU1u1TMpk/NhU3W08rA6BkcUk9SVLeLSeN3VQ6np0VYFeV3QZKuFiVfc2wonM
rYlZ8V3pzBylymiBwYxJdYsVNyiq9FJqFYHiBJLgZa3KByLPj5oqdp5AdBTZODfkn5NwrAWN29rr
MtP7LzdrSX9VjGi6uGXZwwLkabMzKHYA8TCxYpfRFJGQw8JAqugsQ9CW0ELRb0Q7iISM3Km2mW6j
N41bPJDZrWq67ljgr70qmbbQbCVXftJU6oXZCYcFCSO+0uYzuplCHOoqjc+aPZHWgMGYtlzBZ5Un
LgWQzlw+VbnBd0RV11rmofXIT0zonyRYCv+Yt3CsvTk8hOO4XIYFckvsHla6mvoC5jLpZvsbRNXp
V45LB/eqJ4raBCWQHRRWDxnIBT/Gh0RRiZctoiK6JxbgK48FRON/pqaVBttm5Zav2FvEpozsblew
oW1pz1UvkemgDp3M7CaU1oXKaEqPo7+3zoZQFGIje+DWdEq4CruwJZW19ZqWnBs3Ej2KWuG8lgCL
3qpxs2TP1xDd1bBkxmpEhhmx8Aj689TGaYNJ9ZTej7wMTLRwTPtkCh2TU5/LbW2Y3oME8f1/qoix
PMu2Ddel+0ZXYXVZLv69z6GIhgojVE6VBC3CwVxkJCDWhu4XBem4/317hLZ0Q/yX5gz+LCB3W3Uo
zuB74Kr69z/LaaeBihjQQcF6GZh90/idrblHAQKy6yar2SZW/9cnqrbPSgvlK4IjXkE5goU0w/yf
7Sv/Vr7yX0s0/tVk9o+/DrVCum7RjWNRG/+PFg1zxoEuzFRDhVtxDfatddAX1CpLwLrKqTqRJM2V
NYjbqIFydbYDTOu+Y5cr6BMd7l6aHiHEkEaHg83ZggaTKqTp4BnNRxzL77AZCXHKmFkwEYaPwoVt
FR6JBytVR7CjZOpvoqXd7X/4lNV/VHQsH7Pj6PxAqq3S6+X942M2BZ1CsaI5pGgWxIR5UA7Zz9To
x5mMkQ1pQ+zkyk+iq0cnt1aah2GGEQ94eBVOhPXpHxHpRjHIN3XyawuhuzmihOlvCu6fsBBB3N/b
7rUwwmAgkDnu8aKSXGG334l3tD1EIqQFINIpxCkcTxIgpuqD0nH8ujq65pkQPxQgH/WUBQSyHJUa
ssZELoZMy4YlL1/CcVfoIFnlUp8lmflk0HcehCAhIeMBDuY5ggnLY9c8xqFVbJ1Jlr7qZr/ToH3L
Ba4e3e7eW+I7KqqFm6cQ613UERYdDgKbLZO6+gRDROJ2VwmQo2FDqYeUyx4nvQNflmr12Sjxc5DW
e5qJmHdEt00wg6Zk9dPQByUxbtxmOFXLRiAT+4c2G/AT4KhxeO3wJA7JiH9Z5Ls8Ks72iGpZuKin
UO3Frf5YqekvI8xuTJT/oQjs//SKuZpuuo7DE819+I/vfkorVYw1/RRoheqgj/WOoWOad6Bk9mki
+3kTOaNJ1EfTvcbplAYcVOVhKDzxqSex878ajv7v79i/92otx4tDtbtrObpt2apu/6O5Oo8yve6y
3tkkeIsxOY2wY1TV1KdpCIe7FuPIK1LbO8vcSc6dvuwDkkxWjgVlk7v6sDYzB40bVvCgkRpe1cmm
S2VCcttOYXI1JxWTgN7KiZVnshAfTXQ3I8zFQlxyQP9/nGD/9uP8o/3GKPS0lvFSFjBIl2ixfCB0
kFsTN58fu9UjFylJAsNNEt1hGC6XvGkiuc8htv77t5wz+n8/TF0+VMfi/LKoLvtH2RbUmdu5pJzy
ooCGZcQgkc5JZQLhSRxc+blljYsRfrqxQupo+VY0zfcQOk+hkTzXMld8oYTXgrl7VVhgggO7eVmG
jySdLbI3lWXMQISs2FstN++C9PtUdVO/azK25mI7p4gHjR4wNtVv+gAdp84kT6s3D18Pb8pU3blE
ESguGQ5nDbKxqjczpml87LyElPp67Zq441XmHkub+AOc4o5ZEQVzEIaxDS1YQDwNpdbekurXcK4p
e3eS7MoWAYQH9pk+1E6A1D8B6rDax9l+pcMBiACmarLfCvBAJ9qTQnIK3ZrjKt5NFpy5ppzxlZIR
SCIva0aeQaf3Yu1BdHsA4Dnt2soiq6X2OZ26DR/+g50DpMwR7j6GsN6yD7Kb13R10kpDELrRXmKv
4aQZzjpxWCpATTrHr/9B2nvtRo5l0bY/dAhwk5vuNbyVCXm9ELL03vPrz2D2vehUKCGhcfqlgM6s
YgSDZpk5x1S84VFLvY0bkdNbsUFJ/E2U1aegLbeDN41wXfeN/xCfXeCDa+KTxJ61ovxUZ50jXrva
OFSxf2ja6Map0a6rUp6QJCzHHpQvVDNaYiLNcDN6N8oQ3ZvjXgk3tRMpczcdP/1aeY6Md9Ft/eTB
YQ5WJcNhouqM9aFuBpQPfB9AuTrNRIkMK9DKjamGV0ZUPDs6U1HHxVZGx+tWh9LdZv09zY7BudTv
8LtdpGFESxVg+B2Ue81dhsp9mBgXnWaxNDAfchfwEsJvn3Vz/ThiB5nG8wYcvDZHV1qMxomkNq4c
Y1OG7bqXxAfygK/cahMkEDn6RWIC31fIIGjuS6gVSIgHr4coEt8G+PcqrIWAgR3lYmBC5gMQIpSQ
6ZfJzIPxLY4nN36JUnsWMOMY3Z3SXPvlcbQ+tfjWFf5a0vyaXcKb0NyYU8wzWwePwRxqoK0M5EUX
FI+p3swLujbTvLAcNngjiSLEfn+S3r2sVT60cmc0/aKEjwBkc/LioQHR8fmDER15zjEhttgGxIOL
/9TbZiW27UrBXPYgVLl2q/cweeScwZMAPCWeU6TQGnMhhnono0ivm0EcY8j0/tTRIjb2MIk35q2B
BpnICHZUs4wdIazGteecErwhoNkY6qv7UBjLfnIMAB1wyO82IhzTNDq9MOeej1rLMK+qaTCqHFvm
f41FMOV7QNo2yJFlZy6rzplB81iIRl34mj4fG2BAHsV4HFcf2fiUsD9svNtyOFY8a9AxzEoK92lE
0xnGE89qxogXhsFaKKWGYr3hSoafiCZt07uZDLEdwLLYGS/MyJ7rLFk66yWhbvZjcy6JbvYgwfX9
+yiiB4+GJvAMHh4AZ5PoQgc5bvvd0h24kHp9ScrMBsfvyVXpBFDELAeECFiDjHWByNp0k0fFGC5c
Fi4hUPq2YQg6BIt+QKdeMHui8sOWBNJf0fIPGVYbGYLWDlpYcwO8+9hBh1LZK02yhPfNj3RsD1NT
Eg5Ho602Ru3jEsjvQoEYP2GG36HG7dnYVJiQhugDoDQWXw9VNEjXrvO4anPjuctDfHMmgSP8tqGA
wNKwJbCaGxdVN5LV/nYIYFgxNDCkdd/CVSKLl6Vpsoco6y/SDgNWZLJUjgvnl1ebpn5/VdsqCWqO
piHdl9SPX6tzRj+hBGhowQ5AMG6OQNKireobN7zi92KwwEgZG/Ka3urYx3Q83JvetRNDZoM2NzMU
cUE5t5DexMJoN7ntveuawSyVxWaaWVddU0OLsk95wCkfWCiT9LyxifOb6aXFeLx4reDJRVV27PH2
eg00LWlBfJLLKg8ODgHtqTItxxIefPVb4GPJ95q1jwwWjNhcScfLADRRi/tQVxAwCHYjPMlvfUyU
Zcc/y45hFTYrj5u5rE51Ntx17WPdMNdKXPM1BXHelcV2NIMN+3KTGR2mv7EP3nzcfpwJiCk+jUpM
gqy814OQghebVXzFqmlNPDELVOsqzevLpL7oxQfQzF1kh1vicCi9um1TccdKylwxRCvLxOIexiYD
Vwku46LV+hvWcA9VxVBzdNbhMKBXgn5Vw+2yzHCpVtE7mVj+vG2bcs7ds6aCvEgCawMXeQFHFsYJ
dyhuM5eBTlV+uFAKY1pyje64xagERjRkJaahb7ZUOHkVCnXW1oS41ekqKu79wnp1IbvqpDOZ6CJJ
SOCsbHKhPEsRblDu3/rFiH0CGzO7cbCIh3IKJXu1pPc0PcNV75gpxxhWt1uT1hGZgAfjpYmhD4H3
yoyiGxgFdrhqiCtJTFh5nAnACJ3/ptprAoY2iPIPJLfNSE+cK9nDGEZvPL23LA0ypdhT2Ltsd9xK
3WhpcK0wesmtdom9FLY6t+nHgCO5k4wnGSqW1p0Q/WYkqY0oNtxIJpuCx4Qtsp7SmeR3Xk1iFmLW
iPwzk2kdt57Dg7Cxhm3PqxnFH1tZLX8ktmIPXmzt1PEiShi7KY8/F3Hf7ziLnBBNIMrRLZvu++sd
NyrZiDKfGMcS4/gyG3HeNl6T/E+Zs39KcEejHdBsW9e5t88KxSR1RytraQncmlW+2zlgXBjx0X7S
mEKK3fz8pb5G3P7ncI7UmNVZFKffus+wbqvGqBgoKEqYXHdF3GCCgtRVEnE4z5qs+aUS/ppx+/14
Zxm3kZWYaahwvEhHN0tRDPfN1zTmCflv5f9vX+3sTGZx12BGo7WlqdeP4VDXZKCQddLaWXIUIevN
n0/ln27tbEJBZvX/fy7Bbn29QEyFjVgrLGuRy6q8CtMUYasujRqmW6thl+8gs8Og1z8jRa36nR17
YGAcMyZv8edPYk9H+u8nMXGVCFxGttQ0IcnY06Zf4e3lBEmRhFTxfwiUVDrCqwksGVmSm8FSyRGZ
QabwUKVY5s7Q3A0c2i17ksu4hNlCO8/242qoXgO/YOtRX/ZFtWro3EUOlYKHp265ixIzXO2KNdmA
WBoucACvonTn+u7KTPB2BXOySCCxsXl0zYOd90irw8Xojw9VK1dOwBLdUPaOUi0VMeBvfA+D60yh
qQ00TsuwdQiXUHXnYgBrkFAQjrix8VgsAx3vf6vMwrRc+fonKURzt3b2Nax6fuK5b4gVTX1IhqFW
4GHWo4DKvkaTsCoD0HkhGXXFwSzZAgfJLiqbgwXqyOwlVjbxEGhwNQygFmqOocH65W7mRfXlp5gu
+K/v6bOrkBlEFo1iisLqILCJ9JBlYcUCpVt3LR1bhuuyrBh269pNkGq7poEAkAyEl10yn0+He7hc
InrMc/UiQURrpmxIBuDZjuI/1kiqEdYt06qD61XAQVWXVjV+Slr3IH/p45uG/suHeRiLF/IrEFiR
QEJKlAgRBSRvJoDQAi9R5njrQL9NVYIgEI20XZ7N0WJsFL9deAjkJWAG/C27oIy3dItzZaxOZmYu
Cz4bOYZ7VSDHltmbr07xm/5wH+Xuiw4M0E/jFlkI43Kj9C/1bHxHsMJOUEU8E8ra4JxgtM9GmxAA
lWRnhA1hbO9x6ESALD4TPC3DGPKGDda1xFhsWWtA2zuRZFuV1XlXiLWMr0NY1mBblwxxliMbqb5N
WIwC54ONB/a1AZtoCJj4xG8xCEpbrDgtaoG0XRkMgiuIm26RXTKemSdZdCjjZBHkyjLPtJPrseEM
40PLsxC2CoZ/YtIyiH8aqAmtjHzo+7SlWTVXqGyIN9yUkUVR0CxVY9rl4jHHD37f6eLKdN1nr3xL
+zvd+5gC6MrBu+ZWuTRqoFL8Bb7YEwMCgDZxAiO+eWpQ1sUNMETTQwRtKL8MHqfr7r+PiD/Xpaar
OjN0y+Yh9Ke+/OsR4Re2hwDOhnkaNvklbG/k9MZkLvOkSsapFl+LQie9I+wrBFN5/ssgeypPzw/v
qEiZoAQKgKdng2xVTGzuhFhmAn1HVJm0/glaHTIhJndr8krRG/3y6vnzgv7vMf88FTWixJm2WVLX
SWfgM/31laVgqBWNvHtk7z6mFkudKqzeh6bZek6/dOJyZenNUodbWNXJKql8wPjwxTBjEhd3pJ4G
NYoGhflc3ec3BFTd93jKf350n71E/nxIaeu2KSzJ4N0UZ88LvWEKOHgJ7/9Cr6h2pd4T/jloO9VS
i3dT95y10WMQMkrbwMlPJVLFeXT386f4+ut8+xDnpc7gM+kTOvUj44VszQEmNbH9Dmq3g3nkYrPT
Fj8f8et87D9HdIRlkpTNK1S1z+qCRHEZvWVk1cYBnKjCNtpnNiq0vATyzkb2grt8JI6jHY3ul7Lu
bAj759CUP9Q+JI5zEr8NYaMgM8aEL6uoIviQxiB2iZGGDCJk+wZ2x0Y0kxT7pmMaVHZavLc0ViFF
m5e3o+6Zx59PxNf3xZ9PY6nUmcKk/HPUP2uQvy7S2GIhqdchEsAmwRCT0x1vuYNReJap3fu/nPbv
R9MN2zBZ70iD3ZI1/flfR2uz0h2KsJqiyaP2oIOBW+UqwNyOZNVfihLx7Vj8roamg6sl9MUS6lnH
2tRF30Uxx8I0114SUagBPOv9y0In904txmLdhgxmOyHYIGdc3Z6tE81j1D16dUegGagD8zKaNEU4
D+X85/N+FpXOiZ+qJTDYliUcFjJ//vyvUxGTJQKw0NCYq3QaIUgI3vhC0arLC5eUs5KlootGHudt
qK1drwmBRSksOpdGlWSPKrtj71haGF+I7zxpBj6zvkQSAvD15w/67U6RPLYtKbk0DNUW5zN6Owhg
TDRcruNgg9vRYG4JqFy7VnGKtVk7Epl4Tqum46N8+PnQ4msLNJ0jjs0jGwcQO0FExl8vlz627baN
eGrndtxuFCt4dYAiz/WEPKAuc8EA5sBu8DZdJLJj4GQwmik8BSwKSiUgXGAl4pjQw58/1vcH+/Sx
HIE429JU/ne2tugN3QisNuRx5dEENlUlV0zrRpIZSx3kFygvoIj9XM9q/dRoms5sRA9W9L4fvq+S
MDjG5soyFKS/QZQwUPS03ThqzTrqYiIK6GW7myqpx//1Tpe6A19CdUxN52Z3zh557ph4o41ygjGv
Tdov+pFtqk6+Wzzpv7z6vv9uXC4697llmZrUtbMTlPtl36ACwV2P9/8EMNfc1YkbPP38O3wtKbg6
DFaYgi+i8gwXupgasr/uoFqRbWc7fKGoGborBrE6gl3MDp7jbGVbKq9RWrSvTcVCoC5H9f7no397
Z/EQV01e7vLPftzRvh6906Kg6THlLkrdElutq9qFasDLLIIy2zWCERVC0N9qim834/SVdSF4mvET
CuPs+Zm07VjwXrYWmRkpG767fVV5cbVTszQ8BOUIDMgT2SbLFf1/KqD+v5P915HPTvbQTfkyfs/8
z+zMj7EU9SGTWcFAaEBBQcIPrvfY9n8pT+Q/zjJfmLtf4wnu2PZ5eTLadmfFDvLjEjE4csW6QtxF
LWmiT2zKdBvErX3wchv8wAgzY2RPcMhlbF+xeySwmz3Gc6YYyUPLNnFvFoF4ya2+RTkblvxyUMpU
u0qWYT4mT5moSMbBmYdRo2G502I10zrKVHVK8qG71Qtg96Sz9GJSpfubdCirXT0wKTEagC94MbTb
WMXp09CbJjIC/GyC5LFNNqcdHt4rVXPI7VEMN9wQo4haLQ76jYUHYjWtDj9Y3GCvxt8GJuDni3X6
db6UomcX69kNqYD89+ySUtQzUEIqBJAlA2DWqKQfUhUc9f/T4YiLUaXGS4NnI/mqpn12uCZCLiGb
HI+RamAZCJiOzuoqxmSs6Cyn8lYPVz8f8byq+nbIs9sxayySEbrQWQjfHV+TabLr+9YrwN3qJpSR
PSMHI51rVS3XYQ9ULhJsu9GB8ssobXn386c5u2r/82EMGnHD0R3Lds6+f9GVpW8MqQ1pMPfQUVNf
rcIwLB8KUO9HLfPLU17V1i/F1b/PgWVMhk0eiYg8vj6S2nxk6eDYzOKFQV9fhChWw3LADq4HAT11
hGlEKRBEg4aVu8FUSXqofc9/hGPlYXKqM/FLlfOvE8ELfLp3ERwIffrzvx7Rsi/k0AbIM4mM7I4p
oJc7o4u7vc7eec6t3J8whcnTz2f/7CH55+xLSkxqTDo+cX4awJBVbpkDfks1n3CDInxGOtA9gJzN
F4Fuu8vYakir4CGy//nAZ6+9/xyYWpO5PZ0U76av31aJSOqtmCQtUplXe7NU0SG4KZkaPx+G3vPr
7fyfA1GT2QxsBbf22as8I8qzKRrVXTQKpCb2xCquxGbKVVaa7ZAFm5TkoohMYHGZIyUeaoz1aGEJ
9FFsmAjFW+jHJF6DMk5R+dbHCAGTjvZCKK+IQAC7bO3yUsUgFoEEzn1n2WTTXcte3nzvYhw8F6Eb
zW1mMwIVg06Z5YA0ZK76wnV3rw/sm5HWsy9CtPdpMHEfDqU8duEHGTxLu4JM4XZYXrHiKKfC2I9G
j4qjq+cJ/LHeR9LIyCodiKlI9wVR2r6/sgcCth90tFUlbEoFAHigX+kALWFLWogyM8YpZctsKjq5
WouosKGX5P/G5DCvgb5qGAUraBIOw8kUM0JqL206W3hX2F8ETnJvOFB81+4hV5S9Bd0iqaKDHIl/
GdEotjQLwUdU30oEfsUkj2KBs+LWjqNrVTn2/kNAMvtooOud5NAaf+Cy/84vYzKHmnJPoQ6GQULA
cdaWg4tWvPXK45Toofg6jknlFtHnQtZvFrmQmBiXMfT6BovAxBMPtHbtx1DhYobJrNXxSKEUeB8r
7UTi5NXgIHkvoV53G7cx57XuIZ/w9wm+NeS/C0Ki/phC0+rOEs9F/Z635qo1uV60mxRHH7kSQMXv
KrSjY2YwZHvUuXhEj94QtqUBd9DWrk07WCbVDf3a3K8uMufOdlZxcRWKd98ZAYEcbQhp/q7RCPSC
FEKOAHCC7lgNF5X1qTAw01V4d5tAfWzUYmk5z0P6mWgDFja58NjKKLYgJsmEyOQvkyEEAchZzO6d
AhtI6gFSfdF1uW7B8pJ5sGgNbB4slUk1XRZ4CjGNOHhvuNsvTB1zrYyuhwqcDoJpSH/hukU0m12D
J5nbxbNB7BC0mgV6sOOEHC2fy0myba/7dqmYhN7cqAXBcjgRAMqDoLoYrDdIgB19DhmOrrJRpUAG
4R9Fma8qlkEsYhc0ChjjwNM16zK+s0YobW09s4ICtzGaVkrTI2LWXTMSWTR8pj14qTy9bOTjUN4o
oz7vemMp1PBoynZXWU+GB60z3bTeBGRCGYNpH/JRlj80yG9qPKpmLubepM9CccLkuoWWgXFey+t5
ZcXHJtDWuJ5XvIUnjfkvj59/PNMNnV5Q0Oagoz3vIwKvba0qqNxFPYHJRFmlV6pamPcta3ew/Y6E
u00BMCx/fupJ8a8Dyz+vVKFpzEfPit+w13wpgd8Ao8nm1BTzUgApvC4G5MqCML0Uy0jHM6V/jBsH
U8kVZJ5ZD2GS1JG5WSqrkOQQJEeJX8/TCgNaHYXXaiauZa5XS7hJe7tk5tPYbIrazJ3rNaNZ7b2B
PRmQ5N7IC1PDxR/easFriPnBZTXYWzvETouuvzaaahZWKmwWLBFT4Ml9MaTIPXJScxAyqcSqWXIm
URaqmP/wVuo1/37AM8Ir1WtNVptw4C/Heb6u0bwb0zBc98kJvGuLbhWB/va0pYljhPcJPvWZWhJt
8dr5H5UgFlF/kP1VV956ypOHkDHm4WivG+8mg7mWWpdO9RTpR6ZsiwxOPfwB18ZywzLWwrdLOsZW
mW64CRLh9Nu++iS9clP5sIuL8WAZxW1i87GH8q1MwmOSYs8jsFh2JSQxrMi6VT0hdSQA6AXK3VbN
jH1f+YeIcozsBHWf+Vy01k1EuhaawpMaJbMWJU/Vk2bjiWXQazC34AbXmB6i7CmagGhOs3OzGjdF
sxBkL0vixrXMXo9Vzbra2Gm1fVc24ilt422NH8jSq3nLO3BokYGbp9ysyEgOEYY8WLk9D0jmHrPn
YZiANw+m9u7aLrfQ1iEkNkwRfXdrJXsxqvu4qPZND53WIMUMJuFAxLYZsTTHeTtUwVWpIpJqi7kP
2rEINEJ6TkndbzsJp65etQLb3rgrSQjXN8TbzfyU11o27NlYzYX3OCABJod2HQti8cQUIl2vAgwx
cXRrIC71c2zTYDbsttyzT0Op0JGT1qxxPPfqAJFtgwHK5i90cspwCxeBdamSNFZbf/KqbAepcW0S
WrvNzI8OVdHIe6Z+sIZXwY+rlnchgdxDt0PYunQEmN+1j1nWFjjSkre8Jcoel8ZIEAJR78tieHdQ
LmaQwK3xxSrMK0XgQMYsNRiXfG7F2CcA8TF9gYJW5MMQHZzhjdjqaFjnKvcYCHxXAo7GZuswZr/R
83im+9cgxedxiBwKHGmXAGGAlZuBlLVgQhJoOdUYlf85uNweHb/4raUmhwhGw7wLFqSEEChLUi5U
nHRdiVtdfgTKxWifRtIhnImuR4YOhm8cm0q1h4Doe9saU1VULozgqQnxi00JEgSnX1K6qBSf+Dwl
waf5Zy4/B0NcBp2OXtu8rGW39pRlz9hviLejgu2QQidX37qQd0URvWLtWwikvE6bPgYER48UYSWh
SnSF+mQlLRaZU0Garm/HOFxbYYDe96ot9MdBOUTuvlRvc7FWXPJK64NvPfUDgI1ybpoviMHnyRT5
3b1p1g5yYjHsC+RdzjWbuyK7Ls2YpPaVxX99hOII4WPgMUIw46wpjbkZFiBU4NPF9sx0wbI/Wv26
icfVIKGYj6cx8xa2HUP1fBpkuagroNE49H0TjE/toq2AfAv3sBomF2+F/s8oghnSw7S6UT4GC46i
vhAJzLbgdYT+1uNPRqHPXTddLHXwiOnTZ9ZKOVFcD/lFSGkJ0E3WCHd7ghsegJ5u3HC8VpzxEFqg
7hdlnc4a/FAdZ3Q2OOU6Ic7G/6U7/EdHYPz95jgbXijRaBp1gngJVSERMmLKPKvdaCnJ8Vvz3phW
tWq2MHS25j+/taZ30l+N91SpI8ayLNs0DWEb+tkOaCgVuETFlLZgpmJPAhrBZApaSVlG6vb/7VBT
0/BXrzVESjbYXewsBtEUc5lZzSmcdpRqWDe/HOqf5/OvbzU1Qn8dSmMGNJCp6iwc6PFCqcmVG9Xj
qMcvNQ81hgzI5MNwfPn5C1r2P88mHY8+nVRGr+cN1mCHbLd9ItZCY9u48KFb/WD2i0i5p/fFCDsL
9Wut2YZUzYqEao0KUdFzosZ4CePfjoE9UlLBhy7EhoHBtqLWHHWMSAWX9IOi3ava1s1xzA5zp9z6
QbXRIGmnJS7GV1UgLhheHWIwYdWINFmTREKIA+DFKYHLnZWeAzMbJxTvTmWnJ1sPv5p+6CGbECto
pBcZXGs8/hX/bNtti6AppbKsU3Xl8V8i3HWW669KfSGreFFTpVuljjepmxnVJYaNlR68urDTdOA6
kcYsA9cti8dl0Ki7eNjWFJUaIM3UBAmrriYYbz6ZsfDuTUDQYgrOMZp558sV3wvSWX/FK6WNX0sX
aGKfLtoSL0RzNeBoIIICbOa1PRz0lrDZEfsjfymeMNcgQkJupCzfC8yiUxB87+8sNLId+VNdBXNg
Yjy6wGFnProBWwfe5ixSd4sEg+wv3TjhWZvL8QYBdokFIvGe8t5ZFsVNYV1WYN+D7tOEzpnRmuju
s53kaJcRn/vyLpTWKYNK05n6ptHtXZ8eISr5+ngBBZp522uoEYHDEi/NnL0ahqiE5x591axhWRIf
NcTW/bXSW5u8ubeBtHkG63l1AwY9aeylJaBTWNu2OFLRzu3cIMMGkbBPYT9Chl145l4xSMZBVkHL
Zo+LwaFfmRqgiZDsXaWAT7Pmzk95yZuSB+dAAhLefyCOuRZc+8VzRCkeWxeZshfRpvGfJc58K9Mh
7TxXpLpIVWwrwzr56SkfBpAcKT4Cd5tXl3le3vGLTJrVmO71unPqPQ1YyRm3yS2vzSsX/gdRZcjk
nA+GzmhAoIv4S6It4SkTrqXyZfG/URE0/WnKNcwfBHiAUQK0rYEHMR+reSOyDqV7ck6hBn1ruHRw
+FS9srTNuzp66PQlIV0hAJK82OEqgGPeF0uPaq3JekKwlMhA+AC0vOc3Nv19o6K4r7ytSXi92cHW
0YslXcknojJS8U6xuZbQ3PoS4o4QK6kAkImfNGsr6TjpnzFQCFZewOfjweBO5n4JL5mrcr3NEv2G
elj1Pu1oZVDN6y1pzdXJGZ9G0B6CHTs8cVtdqOo2JRdDN951+U4w55Z9MMTELUjdGb7pWQA5R3gZ
ZZb76FTVQrKmCdFaEMPpNcYxqwE+kCfNBmc091WMwAQteFdu0VYGBKaqFarhgpgDm0wUb+0wblNd
nikPbe3z/OOOYf6SvtcG9Y63KYel565VqD5+SCRjxhjlCtUToIlolkYIsZ0pIBlMSH7bFzdJ3M57
7alJCGPEUjAI97KEgZrCpTa4Wg0gKuD0PNS+RvQyqleSEBRXh8vaUGKAIVpV3QtVY1tditaeCToQ
cu6AIWfUYWl1awG+pNXPQOAL5PcKgRzkDZKybrmXXXWacmEFQxmdhAWkNqBoVl0DyTMwEZSqay1/
Le2IJCUBnQD+mct11ZKnmDxF0ZXmEH4SWZSo9cZHcWuUqJoB+UJRI/1MTQhP0A/UtV3LJk97stI3
KBWE2EEKR++y8EjbLWCLT8pxfJpltwI872nRlJiLHeGF0Rqjoz0SCsg0wbxVAQf5dzoVoCLmfgIj
c+3VFwMm/syCJaa+DOJVUKc6zTEKDmm6E/31mOIl07hwxS5W4k2ZFE+mxCA7yq3f949uMawiYd0F
fXkRi9uJZAaIawnwHfgGgVsDLmoJzQRIgObB4tXKuXQ+K42T1Bbs71Z5dGFMRj7BhYt9xlXtRUQo
F1/HUy90E/N5eetDUIQIaMXrtNtrJtSPkYyKla88DZ41s7KIZiZehs37EKIsZoa+A2tHcEPv7Qti
wWtihOy1n65J5AUAaRJVtE2UrfQulPEuh1QSyBNpSS7+iqoY6Qb1rd+A8RhUIu8PaJlLqBeD6R9j
DUhFQKRz7q1N7yns4w31bNXMSF1kEIghmLzdlaF5uyLXloR/j3B6THmX04f66dbGKFLRjqbdcSQk
w4s3VkdkiZib+UUzJixKQK8CMi9aonhQ/Wp2gNT3LSGnIHB6AAs4dMFYkrKu+ntCt+kcLB5WkNQY
foiOJhh1WR1euoxRFGzdmvfWtjXasMdw4vhjrDPdWzlhN+I329c2EoRLTMRfKGgoRqL+oOFEtCDs
8bhnT161IaB9nplvbpLPDe3aMogR6spVj/hllM46HTRuW8lraO45oJMz3mqAv0TI25X0adVaFUR/
ZjuvOVW4QVX69rz+KIo7nzzjwv/QPGdjjyWcgCeRPMCIVNTPLr/qzKs6egTg0zUN8TuMlyj9ocB4
E+cL7DLWQbqBeete+P5W1Mbc63a84lz/nQqurW6s6hZBKfCNY8DvJVW0wE6+tvQ3IsJnidAYc+/Q
kAQTIpQpUBw9tGiLfJeQIK4AsyzvBnbmafHQtnc653vUHUDWOOKw1nqf0sYs+QkJOolffER1I/bO
RvCiC+88mtYagxZvEYs5S4RTc2g6+tdrH5+JW52yTL/tYwT3CeFnU/1OxAcbN16+LwKzDSX9Mnav
ROvO8IRA17uo+EXgzoIFI0xuqjUOPgnmWoChMkAXCVeh1YMtmY0bAJkzRY235ZT1kE+x3sse0CRe
X/wJy7onXTUB40+bGUoES1kyi9R9Rf3DwEH2YueHw3w0bx1Y8BPtWR8Y/OKhWRpJz0ztIVEb+PTl
NP/gguiWWb4zmchGEos3KzEnvWcXCPkaQtlwahqVBcqhMd6ckHg7RirQrkX0CoKvqlruqf043Jp0
SFV9ocZo2bN6j70dSr8NYwSMuQi2RaS8um3As7p76bL2XesOqQ2hQ76XMDxGskLwdNjeVSmOAS+E
fthCnaC3S2e2XxJAadmvHW5WhjHL8f3n2vpfuyNDIrJQNcmEjtXd15KeVRB3ps2mBlUojEAV0St5
0OGyz9N4qcgiXcquCPet1XNORw1gedUTpaA7wNLjtv5l7/tnd3/eNxnId1hyoHCW1lmH4fWeiJOQ
xA4yBSzsE7JdlfhCgD5142sZB8qSPRey8aajry3xgAj7mt1G8p7koSBRNiTaRSHeVSqk2jS+5f4y
jfzeiaAj1BDO8ekEyrmzTsQHJBMU/CCLJlAdwN3jCLIuUecxQppf5q3/PJREvMgyVRrfdv4D1qms
aUPiIoGXc1+CcJundUVpUpfqw8+XwdmemHaVr2UiBkScRsCAc3baW1pVB4m3zVolMtcu0bOzrhav
oaob28Bv334+2j+/2V9Hm/78rzaSlSHmjr6xF23FkKvVnYqaO83Xbqgbv11Q0w/y9YLimzk6mjPL
QAhzvom0TG8s7TJXFq0JHWrVFCmrs1JJmgiLofBPLOuya2vQ3YOpKjbxJ4yG1CT2Xh0r0H4ZCpzr
mqbTLFkJGKZuoCNC2PT1i7tt2dpBzhcvc9feZEXIfU/3yMRwAmXVo6gJMCUDoTAG9RSlsJNabHdU
rtS63IXRygHGscktGd3//ItMv+/Xs4S1i/tOWIhLnO9nycOqXihkeCqZXd74lDM87Wtr+fNRtGk/
+e0wCAMci5kIDoWztXDP49p2ohFXBo4ejMWGsY7lqMxj+vkjWno8QElh7tXCA5HNDQA2UNXWNQLt
dcP+eJaSlrFosQUQ2WczzM+reClKBVZqBesnrtQaF6yot9DpskOvl8p9IUfxy1Dp+70ieQTgYhEO
sjhwa19/xNZtCsg4bPGHsovWoUqlbrACpd514k0W6uYvx5suirOTxo+iaygKLBRc8uyiacIeworu
WgvNSbwQrXYYP0m8NPM2pkcjsZ36IGXmug9DWV76LVaXn3+2f7wj+Mb//QTG2TvCDAKsWRoBjLx2
0yXkSzn36iji/Ya5AUAIISW96ohLEaqMHwu70pfCKNimEGOPYxsD4S+f6F8/Aa96A1WUpRuM2r7+
BDw8csQ0vLRMPgtYVIuLZDIpskdIY8BtUHJ++RG+76AkilIHI6Rusv86P2Lgmj6yXuyOXaeyzxwQ
ckO8ZIEYCizy9ajUH0b1qwzqX9+TdyF0FLAohnWuwRRR66u1hQ4yyWjC1RoDCtb3KPYIUCc05pez
+sfzdX6l2TbTSpQbaDDPx2xQmm0j9CpnMeK7H119ZtJTFfTShos2XM58s9gaZveqxOABbGNbupSA
fb0bvfGSN/ejmBzDQbNz6mZVpPTCuM8N2rYuufZs+9ZW05V0R/qJ5snobwRe4CCEbmmsKo0IdMka
gCmTJGyXad+iyfEuM7YuYF0hVV9xlmatBYUc349Aumv2CrN2SN7tZipTO3NdZTdOqa2s+qa2LFDJ
ZHdq+dJgcJPF15azsLvsso1va2A6QF65mKF1i1PRXMFw3KnuppryxFnF+c5lD+4XA0dI7xy2WBdA
e8dXTboXmYqS5qntrgKw0X2WY6u2F2bebHV3r8pxEZDIDMvk2GRb39wLwmVncZPReGrzXmXoQH6M
0NhF0n6cHDJJWr09ZKj/f75jvz/OAeQgf7YFek+HxfTX+0MS/hrlMlMWXmCTNeXUChHBeff881HE
98c5h0GhNykSeaqfewh8ZWjU2P2/lJ3JcuRIlmV/pSXXjSwAilGkMhe0eTYjaaSRGwhHzLNi/Po6
8MjuCvcoSe9ehEh60p00milU9b1377ncUJxIQYKhDxLIF6EUQSzwf+FhhGhbGzdbKcPvpA+iR6RQ
GK/1uqjXkBWx4QgJVOXfv6rplviXHXN6XShxUB6pUIV+OWZgAw8pWkFvrk5Iv3BcjsE1qUjjNJQl
XSQlZtDUbIwyXINnL3GK7gvdfOGaubUQrKVDiDt/I4nTwVyrR9hjoG/56SaB9etnPS5me8H1jwkh
wYmkFeVkj3oBNuSRWf6M4KM7JwT5n+9leE4AAWlQdIv0xfVpS2j5IjCIIQ11dEKsfcbWRAgNxgM2
QiZg3ATIHy9pFqtg/ZzoS1MOXe2uvAGZi+riHCPZikI6hrGlGjToPMI3IBCLCVuI6oYhr6HfgiAh
0DDauNZ3TDdKJlHDSOpaesx1OEXdhFa9d58zFu+EmEl1VZbVtqbpBSZmbuWIB/I12YSu2e295Goh
SyHSYmZrO49Z22CrvIM57wQFPiG8EVG5Eb5hWg/wCNBKMJXquY7fpsgB3dyTxbsvdUJlQH4mEw++
IOv2ymGi0vlL6F8GgwZwLKNyIrsFU3c/B/GnqVsNrLWmasuWESv5KSRB17NEsLtnKlY0ZyPgpEYw
E4tgq5r7MP9yaFumRPj5tGErQtj7feG/aclVI69VWm9dLPF5P5PZXnaYkks+WkErkja7uFo1uDur
2/fafS+/C3F1oo4+XcwdRVsVHDEmtjEELkb0UdMai5kju8An7QzKM13qmoOAc2Pm1S/A6Rz4XaaF
TiqG3InQSoSglWEi+L5yp3a3jEExKAQB9MLr6UHajO+MJaaLNVkei7Z4G8gzMd/biHWBnqHRj1lK
eqtKl2ZqFC6xtc5K7T7wb6F7kCq6pBLgClY3OnWEvH6P6VnwsTrc4fX+A2xEXAXgSmF4x688ywRl
6Hdet0SlQPdqbSTImT6T4Cvz34yOFRYTFb4yzQ3tJyvCs1aBikdgq/IrO/jYZP82OFevP5c0dyrc
ksWA3ApesskroCSfK8OJLjDuSPw02ZcOtNWbMlHf8Z8l1hYUXWFdwvZkEs2CIRyC9+Dsc2rg1IMG
kr6HSDOGD9zZzI5r7aUHmRHY2ALfhHV1abWnE6JJYN4i+kSSMV0ATJsrEeQAuuw5i7wLd3ZxUulb
kJ5ELIpG5PGqyRdR+2TThnUeEgjmALohvbDcDmn9WhVXCNGVxbcD7zmhWmsT43jEdYI2q5OSaVCt
3Px7KNe6eax0qNd4DLCF86TX1bvX0Rknqeo78I95QFcbqRuxjxGJDf45rZ4UE11TJGDcgOSfOil8
WgZNp+Q2jCqbs79AJ4yWnX6y2fN/s3CXdf4GpDhy1oKKu8QoF7kLPcHVr3Cfcvc5YrPIPNjJA2in
eQLQpOuemzzfDdkpQk5gNe0s79pFK3Z1ukTCTCvO46Al1hH7XXLUm3I7lvcIQ+HKHApaPWWfLguQ
8tYNQGlGIVTypGXmloYuwc2PoWYxhphpCCoGIyOL8d3QXwMghHp+ETW9ZIYJAUqpSg6bTt/p4QE9
NhdUzjasfky4kxRZXLUuxTuOUOQd1kwviL3NJpMmdN1pZvUAwUU13w1xtCfgfLRgIp6QTiJNNN00
3XM4XAX9W+VZzdYmhweIW7N+VaFK28FTTW8NFDBAzdXQfMeMb4JgwBdDXzbdNdZLVI/sIGSNe3ex
/PZYN00JWGB88lEITlEH8UH6e4GJMwkmJsBZQfpHjrJzZH7BbYd99k21NoIucfWMbY6QAdcIUb3R
7R9a2ofn0rkhb45EQnPPRBTe0DsDskDogVA0PstNqBnbsD7HsJVbmCFN7e5MWIuutrT1ecKS0JFa
dN5LrLy00bfIebJR1yGwL/qHvj8S9EIAIc1ke261ZyI2yFFk2yWvmozXGUZtBoxQL8kDRRW6LVqo
tyHmUEYeRjUuZSs3rQpIv2igLxgM7hc19V7Y3OuQgyMYMck76skFqNgvjIPwiy9j1x1HdaKwGPNm
wlnDUjem5HXVWUfue+0WjBLY7VXUkcwNXeWqWfq1QUIUyObOpp/v2TdWvB4MM1Qzs954rAhUr5gT
BAo025ZFzDMzat+ZlR0qQYZezzi05JkrzIMqqRB1lEqIl7Ug3okR5qbW8rFBhIfrwhm0wCn8qPXp
ujNrzNX7nO9OOX/Hx6C2dD+hJfv6U80900Y/pMtDMylr3giHB2NsZKSH5CSRX3OVYBkrosO+HahX
YNnFLl/ng+SlBQE6PBcXFICEkqGtshrTd7tljBbDfWdRA0xnrxfdt+j3vvkR9tssv2jeTEYbnPEz
MxgXGLlEQOwzJzxc77zCuWIjX7WITU33akv8jH0y0k1XhzMDnU8vo4WrfGTypklMVoScwb1qgY1E
7bfaizmTqB8DGqQoCdIw693FECzOynQxGDB/M4FwOCsH5VPRVo1OZMB9XANHwjdvXgZtOY5rq3iK
tRPaCY4t5IY7ZboWlY+9+mwjmmz9ozlMmc7jyfM/PQ57YdbkZSFy8+qz0DKG6zwdHkNfBohQmjbg
TTn5Pwu2+rhTN/547xucYwiUm2dp1cSk+ow2iCXTxHkQQFbISFdfB/+x1urnwpJnm554oY9bP3rV
imLDmY66jgBMVyN2s22+A42dy6kmHJkR73QvPrQ5+bNe1nxFhDdJKEsmpJjSJXusfVQ07wwxQyYZ
0p906UEsJ/65QdNiQgaJtLPsVpV6HggKTJiGkqBCkGd6NmqElduIfaMMkUsrJLcACUeV4r1BLSAA
5LvqlxUjM+tFopp2QmY14yZgsiJZH4sOOHjMqPO56GYc8qsAdBPbLjAUt7iQ3LQEhcW+CkKJ1nyQ
sGl4b53CnMYgwbYO4SVek5wYD7YVE41Cqj3aWUV+YT6LiAaqMuYdVflWtMq6yEGOc4bFNfe/+Dm0
jybjRdmTfWyvY32DOtDzbr3xLpJDBTJm7DiQtGlWvgi4rseTlJAEtEx7NFtI9QZDSAlmiwtZWM7D
5KYNWyN4nzIgiXTdDWJumO1GtddCuXXAnALS6DUgCnHOddAgRidbSNzLBXddUL5bNL4t2nFjKOE+
v2LxZsQNu9+fR6BsSU0jtja+RJPSreWOGo4LM9m5qJeHgVgFJgop0j2rDxY4s6WPjRN5wlDOo5Y9
RTkbzkfHHDQE0qojAOgXOD6A1ubo+lBKteCdX/zwJVS+FQZvUfo8uKesPJvyy6uuoX9upieK81Cr
GVgwmr5LVBL6Plp3U7tHMaKbBDVt51AGB3ahSSCxj8Jv2vSltslL0JUlTxQAGmK+h2NKiGLI9QdB
s8KxEwXzVGy8yFu0EM3jxnwDLHwXh1+iWZI3Q8yip2fQjQRMCrIDen8thi9k27tRZpfIJ05ei7on
Le/Q4zNpQfCC5AzRB4fgwq/WGtVBDVOfscFYrK24gxkn9zpn5aR5qH1mjZOdXI/3njKvUiQTTPGD
zya5phDOgk+v8BA3n8MeQb75hJRnl5XJU8w9w50yq1pCFKxnf3iIymtGD1Be4vh1wJat+yOUPy69
prdEkTqCvKA3Myug41VMxjT1NR3GFTMPLtL6AgPVQup8r/ytSMmnTNRFwYZDYQ4hglhq/DmhkhcI
EqcUgvCGihfdPG3QjoBTumgVMHazIcQXUFEYdHstqXdJvVHbNWmowr143adSjhutimbV4Bwtbmdq
4IOir09xkPGr3vctRRhdB7X/SJyjHr7JgGXWPI4mv0P01qpvdVAsy4Z4CAJShBXcj1RlskTTo7lo
a+9N57ULyLVW+agRAt9rJnvBMtbPUYGAbp6jiDuyC/SMZ+qlRiSfu4ItXpl0B841wgSbAPpZ1b3F
xaNwZkqBGGhOSpitIwkmMGxAMUlEq7YAwNBZs+Q9KJ9q+3NQZiFga3MW6zu3O/rKsfQeyEzxtSUR
ycDv9qFkhL6PWJXFuIbozqE2MxNEEDfV2usIY703WG9ZvIcZzCMUQJ9w6ucGDya8Pfse5gMGDqT8
hCLz8byEBPWqsCCudXkmY6yw34fsIYlPJmHPbGzshcpTiCufaPvmLk/PuvFoaS/wrnk0cFcwOvbi
VTEJqXRA+HunXBvORoXznPaLxHgJeEbUR6j3HRm4wATz+9B+r4ZNje4CuICeLgeUJ2JLKqYf2pPX
I0f6wT09IEaALOkEogZg/VuCyqqyLwO6IvzQkuvlvCSpEPQY6HkKtMGcd/WTqOZluCmIsrT1Y+c9
i2bllUe0CaI7x8hWx3MdLOuUbAR11pH7bn3p4iVJGGPfsWt65hcrWzD7EkyR2cpkx4g/m1vWs7BS
ypwHrIMUQXpNkX9QHGLE8fqciMbNH/mR6NGK4U7r4HQgp3Ue1IL1bTKKnLvlwsiWWrqU5sHpH102
2P4AxByTCGroUR5RaHkc55ONAM3XuI6DVWfgV39u9PWAsIfJeofE6zsIF17zFjmUv8jRHPeFgQfS
hhfpbf2UayQZcLBL1mG0AlHIJlFDf5SH6mwXBx6kodjXnOfVVtH5CfOg5pqyi+stVbhQXqxxwwat
PEcxwl/l0+sW5nj0qld1eKHGoyxqxB7dr9U/MED2zGMbr2101vG2RrUxXmqVifI7GnIO9f61Gx80
8SjC7ZSynO2K5HUk/Q7X0VfDSsqDA2FKsJ6r8aK1L9xNB2fDTLhoL3W0dTQFxD3n4YYo5kguPcwm
wS2eHDybgVuHMCn8V3G5QOkzQtF89ttrnkii6Hd63ZOL8wSWOAk4iNc0wQcTSOaxkAhw9uOEjORo
XjqMDqgo0S7zSXXboZuPJCwQYSAsRCk319kn3t4QG6zdpUNtZZKBMJdxkM6NeCypauHBSPeZB7xD
oBf7OyYVVrPyeQYsNqd02ZN+Bwgm2FvazSZhAf06QwLn0S8fnHDJYFzV1sVA/tBCQfqRbVX90mZ3
uFaIPL0b9JWtI5JbSC4sVwPZCFP3ELBlvNZ17vgxZgKJdemSdu2dSyspIUJcnzkk17CrJGRv9LOY
61pbHFEGknnXpjtvWBJwhj6LG91QbaLsznSOiBQHTsIUJMpU2cXPDkmARJL0/YM6riieCn3WdXcp
lpNOvwtd3turl5cLU7t38zlXM4vkvERe9GwVmriE9j5AZ2WbEaXKe1IbnwzVtPZNYTQh3XcpnqJs
5tY7Wie5+9LnP+Ie9AStwCpo+Lg2kyPRaPeaR9EUEqFOaN+TDZG25UJCjXlivl4aESorLlC4CPod
ezl94ukqqioX6nzHOhTlNc8Owj8pydHD5+bGn9hweXgXEUi8YioW7jL1WCpnLugBBA5v5SZHKAER
z5DySLSLBAOtdYxa/X3kLCLsRbJ7dkDFcGdjq0c2EWTAV5dWM2WojwquwlpZlOZzS0U3LMxggXTD
N3j+6TjPQvT5QMqVbkeHjl5fWm1SHl8+2ij4UsuHgFiR9Emvls4wyQprebGQQMfE6y54ArhadDRM
Lf5jcZRy6zTwD6ns10EHvrq4wyRChPaa+ArhIuJZgS01ueWB2EjXpfds+iylBbDEgtwBFN7q3tdW
gpAVqmUDydqd3i6Cj0occ3W4Q6XVxJ/VS0e09p2sz3gBexuhEe7lXe+sMX9UdCmRvSTbrl701VOW
fLpEL1AU9BD/l4G75Ryf0wclL9gaLgZsYELAhxs3Ss2ZZeENYZeSLd1urYpN6F57whX1vdm9EVJl
4T7V0PTgLCT+gg0rjQ8dtSViG0t/tNzHISc3ZEtuQKu8asbeDK9G/sDJkYbriF+Is6M6uO27GIn/
IpyqWRfKqQ5PZnkpCyRU3CuXPQYp7mrVrOJSZDezoHkIMUQ71jZCtVLPUvtgV9vCPjgu/Wl7l6U3
M15qnGCkq9KeJIHRWTukVzbqqepXXMqMeGtyjI+oDBHW1smMa3bvng3rQ0bs3GdHp0BAooaMykB1
t+gpPML0vXKfOoyP4ypNwZstPePW9g94M/X+MiSE060dYleQpGgkvUhana/ORK/aAhHmwzfKo0Ls
RtR95HS2uHv370m6T4YXLXsrws9weOUmjjEunxYvtsZtlWARab4wHRXG2lM3Wn2y+HemuRyqrVE+
d8Nc1d/TAhgqnrL6Ce8bwpPc2kTODsHhlCvorUc4NTbdS0CQ5PxxsykxOFDtWK+e/2JTS483U3vw
iFvSeF7WYVKiDOGy9+7hRrNmIwQyhSxMwCGbXnkVzkYZl7wit7jV1q617m2Ub8EHrsspbEEQd7Oq
tKOtLzveHrjKKv4ByuGtyVeb4yjmer+iFKneq4BovZUBYRi14MMwnsi9JQ68wbUQBDO1e5DmfWov
CUDDQEZWydLN31o04u5mSOltvwYulpurtI+Vdsutg14fVRr4cC5D/5GlnpEvwC6TYeLKsvvUXKo9
6Ez0ulCqgAUwvX8S8PoR2SElfcVKEATHjr5Pks8ZWNO2WPVIy9yUAEPN2MB1V8BHZ4ja8mpV5YgY
i9XI2oNwO7Qzy0OIeOrUbccPscHJM21zuxcMmWl/jd2l0T755i6z3xv1Kvqdnb91MgZ40c0CbLvW
qu1PhuffqeE1t77ZD7i2i5a2EglGw0NDbW2rJ8vianFT23Jr9vByyU/PuDM76HavurLX3bmiy5ny
7HfcSDa+dq3le+o/BNz8de+pTB9Alpj6kzRmY780maS5+t0gXmqUt6kpSNlkYdZHdn/CO2jjeMW1
pjYfHhRrjXbJN9Zy3HUA3zgS6u6epEC32xnRoR9vI0lEubFsdGp3PGyFRZLPWprcJqaZCGsJ+T/M
8JXebul7t/pLHq3GTJv7EQLwpUe0czYva3LVAavziZTmhsbdZKKqyecAUuHYn2z3frarcbOCJW3k
VxLd4w3ErYCOkIBZb8Tgsy6sja6uomTjyV3fX8f4TFpiQrJdER394sMY1ykBsU3w3vTf2kjmcDkr
tH1RPlJ/jHQyJZJuDGdTd28DizRx9iLcpZDP8InqqxRMIWbX8uACxi08quuTasIanHXmUUKsIKyz
2HfJBSeobPAq2AwO71Quv3p172CLipZdjr9u3sckq8wwfQERV+hAFPlJhtuAkBUmfQHgYrRbrCvq
lHoVItP3eMX4wg+tBdkJp51KVPDWbo6+4AQCMLS2QpzUj0l/5leySVGkw1fVt8j8DFOOkDnIZ63d
OdpL7V+69m0c0NhR6CfNMi8vabqErHjXF98R+mJbWfl4hzuay4TARS/UDRTCI7aqYFfnZ6c5+/42
RzCtUj4bc6ed04IV2VNOh3UantokNLUkFhkxAC4Cd55LFj/CS2tXgVssT1zqI0B/9nqsQfYSI0wF
yg0o3aoFuNhFIDFkDuu+IXKQWK3X0iTjYptWjy5rEbH+9G5J1PnobWg6F9qhaZ47v38YkbuCKxTl
IxFVd0mKPelpsrTT3BOP0tpyZE6p1IAhJfpr7nYs0RMt/yBcMS3mw/DVjah3prVWzK8RvxrL3b/z
ky3pe9mws9DY4nfIdlaNcY4d9B0FrkK3N55PWNK+HpBZc+FZuCniVIQ+5kUkXJU7xiJgXc4FKdQa
TtN1QGiyswyqtZHvpNhkjBxzFmRXMPLmsKnwj0ACYAwSOwdsqkbJfSe5ok6OW8TL1neY51xPqRrW
irI3jHIGB1J3DpW2Nun5dUs1O9GgKTgoG3amTOwYeFe1eIngP6pM9z3k/QWH+ZVE4DRf+wI6+UjB
fAr9S0BH2txCi4aqeJMKmzTcAVqWTrdB8T7AwLMSkkeOTr0nubnHRIdpktzYllqqOHvcQdt51GwT
m7w7pO0QkEkQ7cWdbz40sYRIi4B8MSXC0ofpooeEUVhHV7RwDmpKpf7VNvy9F4c6NpPXrGEoi+Wv
VHepx7bBYQOv0WcglgFEr0D4u8G3ql298Wiot7jTkLhigXCCuc80Pw+DheY3pMQ+NOGD1ticnBQs
0VdTguX282PStMeAFgWgtBVLYoxhEBOmbJdzXTuI+OKV3zZ5IsN1EKfKv88Rp5BIUD6xrFXnzW+2
5lTCw92gKvbfJcWub7HDNQU3b9zJCseW9+zXZ1W/782b0C+N9BmHjcSGRnOlZrMcT4SKdM0yC199
enCeshtLnnbpk0kqDl14k+UhQk8qH2IN1fi3tO9ldsgcpi7dW2990Tj5cdChKCRDnZPGI3xHRU9V
LdT80a8OSf1Zum9sESD6lprnk3VgMIS90j8SIz8wA992qMUjmQ5jtAuHryJ6V7R9VBF3VVDu2CBu
TA592kIQuLmEYofSvrhogDmc2/p3BBc2IXmRcTuJzWnwSnzXIjZOGqKToEnXvfmVt95bWrsXW1gP
+bBRreAY5wbU+G2nk2KccI6ofo3fg9tM6KbtFRQYZ1rBx/iRehphnEULUHyQzftgefgXK/RTey3w
Id/ocNkDaxrLAgFiVJbnpTIzNV8t2NSsGOVyF7dnR2lx6w6am2+rtrV2DXUGgkxmzAiez2rJc+0l
guVonNwxYzBj0lcXM3g0dLco8O2y/IqYnW5DAWFvkKhlgsQzriiXgHZrwaMdtozxw2HeR8Lg7AKI
3pakxVjD0SjokmanWl+pwVVhQJdlUy75zHGThUlFb4fWWk0YTZjfSfIRQJzBN5JG+MzIyE6oWEIG
bepD5za0niADw9mDemmbc6u+HwoFP6fANPre27uBvVKr3J1oHJX6CKQr0apKYy6E/G5okvkazUZm
0AyGTRj7VDx3Cb+l4zx7ub82Ixdr0Eeo1GtW6SIdlZXLLwsngeJ70ev5Mhfmuwy5PvlHG6W2I+Ra
ek8M2rLZ/yakE7e4jeJIMyHIErxsLtrLWL+5QK5+J90Fr/dXXYiuuuiokF8aRKxNepY/6U7VOu5c
R8Yoansas1rrTqRiQYXbb2IQHCT6RU16BOQbzHIpwadWO3TO+zaxFhZmGQ8In+GDi2gYatkVlrvW
OCYm9baesZCbSK3ZRqF9ZL6BhyiZm765dVIuBxzLY/BCtr1G42A0m/s8+bAs2n+euUpzYgDcuP2w
OH9DGa6go64sikM3rZadmu81tl8XDISmVMxdHiOV0lI/VhEvnCCxupm6BCipfFpjFRWWficQjrtW
ubScx9gsuUF1q1ZDWE9xRfZdVN2IeOejATmaYJJOHVK2VeaI9MdaAkRca5Xph7YCAx4/q5PGnhog
qMNln96mZCijr2cxJYDFEGA0EQtw7hdIAKIPA7Q29BS29minMJyxqmEu+nPoBmBC6EJMng2XEg89
+iwurLscwXkcUZvQQ6yZgjnIc0JHWTTel8C51qfYyenD0fQiqpcmf04YusfQjglGT21dVK9G0E9n
H4VnT1WxMxki6CZaCXnSBcZntSYrDeFkZwNZrHBD62G+TD3CaJmvzNyIGrWKS+p/uvRCLHwO6D5M
P5HeLHR7r4IvUcfqKUfiiR3Bw0Bt09UnT5qEaJ+rJBEUx4r9haogvWRlf9K1gY8ohgOYpT5DOLt9
HOG0hG8Z1HkTR5NrpPsa/HFOZwnGKb+mfU6RJMhEviUNhJeMG00bLYhfDRryyvmMdQ5RmTZHVR5l
J5H0AFJCzAzwMMxuhBbO9SZc4KhfarxVwtGXEW3DhE3djKfwkYra/j6pYCzzOzLnyQuuXowuLTX+
jVz9r1pFR4C2RD0Ims+yfmh///xwEV/v11xb50YAb6kwRUgTqJhWQ0XhUFrid+qzv/xACHy6DiHS
MggOU51ffM9tW4KaEaBraiXp0IAEpXnQi0g9T0kdL6LyDIdKlyOEpqbiI7ARPeamIdS3YRK3qGlV
yrTE7ZyXIlS512lmUqJrxLT5G9f0j8i4n3SVMHaR/5g/FLwTOuXnfSdrczgiXSgWZi79i5rAJvDD
vN6EvRWdwibr5m2UozjpmYl5LuWuMCoSEvOk0VdN1hCNNgT0K5Gxd/MyFsba7Z38NoaNuct1GT3Z
epA9m2FCHkmeJ7iKDRWEydBhz5xJdHv3BdlYM9VQ+10vOnmvpPT/8iZD5ZI3kuGW0tDgTGxAe01s
tLuiaMadk5fFNQjy5pA0Eg1oYVZnScDkVxgUozfXLcCLcycraWyJVF07iiQ/E/JMcambwmUkkWSf
3lClv5H3/WUPR3fNyJ8AOwtSDMvt5/dSZK5ojQjvdu156T0BIxM+exjuTatA1FA58UHpFeXz32sK
f7B5f/4EJ7qa7oArA9vKZ/nzT0U6X4YS2exCpoF3FFWsfOQZ5OZFyoHDDDOoKLlRjDSghVGv6t6H
8E3t+JtXYf5F1wl9UFUNgdjSxq3zK1k6knaHOUW3Fn1bhVxJDe5rZe0cC2FmC8RoclZGbrjIh7jy
Z11CYjXTY07yGovKXZ9GGBYTTSQ10CgmK1rsCK6k5GFex6IungbL6j89U6r7xhbK0u47eqEF78ax
TEtu8LgkaPe6NvSvMKlOcrDFTpOtTlsAoaSjwooN6AsvCVTvjryfzQullssentdbx6cOMeJIW5cK
Hec01mOqArI/7DHRliQxRkudqNmCHhrIl3hQ6VS36PwjW1LLjzJiaFcabCZImtDd43ZOgK0QmOk+
5xU5XMQ9+E+OohdPtkmUGe6/cmVm3ci3qaqiPoYak22l1JSNSPtmN2pV1a9d1zEJFzarXqUc9ByU
FoNnk/g3DGerLOUaJWEUrKPKGrDcqm62arOiv8W+qNd+REmRoBfB1K57xq7PqshZJSph4mFoc8vV
bACDq7iHIDTWjTDYqPGCboxh9A+JFzBrqcYJ7d5G5q3qP0SgVxuUDKE5UPGzSTN3r3SukV1mp4xI
9EqfeSDon4guxKWn2nq0yEqNdnCqT2dq3mPI7htwtDMJa5mDIw/UY966KtOzNFl0jkfvCoENfKpa
7ck09wVmK/oh/hjRai7jXRkJ9oskHJYSdBow5Lhbw2FpNqUeOPdVAo4s97Ecm05vbmtnAL8j3Y6b
vj9NdhQLWlmFehWfX/pZJI366ukRWcWKTbR0kkcdHIDAXNl9jz00EBpqtnhKYS1G2ZyUOiTNtPMh
lgxZxVWmBSh/h8HBQvBaelc/SbiadsOgSyoGLZdI/Q3nWSdE2J5FY6CVK6V2vec0Cgk46HP7N9ad
vx42Pz95v1wdldSUqKvYwnXLUw4Vr4PST7kHdxmchjLXfmNb+p9/nO2obDXwuc1fflxRlDYF36gt
DElYp5eE284K+4Wlgj1uNeU3cnHxP2yquqo58GVNDlVh/WLwSGxCca2IwYPb9e1rKavJCazZ1c10
EBW2XU0WX5r3XgeTTqFDY/cSYA5xy23Dg5Ppmyxyqw/TzTjdcEzj2LVarodZWYQzHyHGUgATvOcx
ShXkQoE8DQIGRVWlPA8tQwkLTgt6Ik/Ffp2G72Nl+8uA4C2GNciYgQdki9psJtCyw3ew0TNnUCZS
ATtqbK99J90nJBcynv1mw/3ZPOYAWuS/CVgO0phy4VdbnO0Uke4O4FMtIG/cKW1x7WlKrt0wB8qT
CucqbJksSlIjZsJFNtwTPHguRWVefvNKft75/3glNkAZ7q26auB6+fkAytTBTlsD01EVNgy16jDr
l6hmFdoxMKv6gO4ZkRkx8o+JoZ+1/qYyFbJLIOwzBGpxHuQNqhrmLP9fD8a/XhimJFVg3YJ188sL
03yNlO6yZVTthc3VIgeV+VYeabPEzlGKSMW1f3MDED8bon78SEoEzkDT1pA//ijz/nTTTJRQq400
c2kzO9WDHrCzt16v7HPLpzrwTPeENUiS95fTZAmhc85GIl/2benpl7ikhMm4463sUtqAHXCds3cO
SyVqp0Gyw2SnroZVa4hyo/pwToKYotRSnO6UBbq/Vxyj3tVdi9k9iKkmpK3Q/EUMxRIn1nnySuvd
qDx2mVG+FuDI93ldftXQVxlOTB/LQI6XXqTJb3YM7de1ahrYhHDN4hVyTcjJ0wr607sSNkNL+CMt
ZhUpT4u33R7YzZXILBCWdRLWq4c00hpM/bszPOMJWIlN04JwxHVue93Dv1+wP677/31jcoxfX84v
N6basgKoDr61CMcUc4gkMWfidwzis3P8+qJ1EN3vygHJfpWaDN3QIHFo1mgD3XqgvCR+1AO14vcz
q+XtQrSVlO9GO40E8iif2ptKTeVNPZ9s/VxLL1ohipgmfGDoGweDXfobyOuvq276hRySG1yDVadr
+i97JMENVRFXwFBiHz5ZG6U8VCafqAFuYBi3PLLlqcI/deq6hllInXgIF/79myqmkubnN9VRKXag
jwubXenXXaCLFDP0S8VdZJ6DTtDdKiHPmIIxIelSADvqZYz7VTw0KG7sVe6Oc/qCO89uAcxNTYB8
4YbMcRM4Nwx3iwgKGonnpJUwvgV7aVm7growZSDqIBV26b+2+dEyU+LIx5lNC4RD8I/i6D9+CgOu
//mf/PkjL4Yq9AP5yx//eQg/qrzOv+V/Tv/s//61n//RP0/FV/Ygq68veXgrfv2bP/1Dvv+/fv78
Tb799AeMDqEcLs1XNdx/1U0if/wQ/yuf/ub/6xf/19eP7/I4FF//+NsHhZKcvhslW/a3f31p80n+
lcMj+h9//v7/+uLxLeXfPTRVmPG//vJPvt5q+Y+/AQP7O2HduuWCEHM5fKaqsfv640vO32HQY7wy
HPj3qjN9KcsrGfzjb9bfVY2MApypONQxfqksoZoiji9pf3fwreLwBpxP8jLW9f/z2s5/rLE/Phbe
i3/9+c8x6daPovW/16KJV1wjPM7FCMsLBNU+7Ud/2m98Xa+siP35rrfKCEYeReOSiwKCfQ6eCOJV
5pMRGwnvEo9FdRlyu1gZmWD0IxUa6Y6WFKdc6ZoMhIzj47pT7X6v6bS565iJT5IE+oZEqOZkmqB8
epG0zECMflOK1F/HyWi/G5HmP5Vj1L4Y5HRtxtT1j47UJ/uv532rbkyGezL8F3tnsh43rnXZd6lx
MT+CBLtpNAqF+l62JvzkJtmTAMH+6WvRmX+lpfS1yzW+kztx6jIYAYI45+y9dnEuCGo/MaEGQ9ka
Ah+rXIaXldDwZjKFnIvok11D6XdLxUH4KlHAMKACA5JnCNVyHvS9OqPfmr84rG4igoeG/anoQ3PQ
TGCvyQFlEAhhwdpS80x3aSudPaROMtdCUJpyWj1AI/p+mmGxv41KU164C+HhnI+G4DkNx34f1nI8
n0EgK8znyXSaD6tDxFtTSZfJDxjpTN2XOiNBqZl0+JD5Qp4PdtNe5Rob1S5vcKjUvYWSLMmA48gU
NA7eqE4Daw2GgblqhSWyDFv5iWSNqYOAzpmZQG2/UMfEBD06Zxsvybar66W4lTFN4E2XeN+GfV3M
sMWB4uTpxa5Q0AXNvSvMdFA0zz+LcmUuOOAJ6yyoyThnkuPiV92CDxupnSSWza5DNuETvWUPqO4N
hkKClMGVMG/Lz0bbJaIqZ5pml3XyXLfIPbkSU8jEXZ7K3pOfsqHHYSV65e/nwozntpLeZVpJrIY5
up0oTNxnlyPBES4d7pq2RJkeyRaMC/krAN8mhn/pmJ/pWoy72k0q7IeaDp0zoBdP2fMvqRXtO3sJ
M8RTyRzRGLEm2mRNuFhnXVDQesV64x3yBSNeBGD9iizK6kAifbMNpznCkKUAppXNcp6Wbn1mqqJ+
aTWToHHyiY6zAD1OrlhuozwpePmBLW2wn13aA6aAZSB4uq44vWw0OMSbTjfdLdHpuHVCySQ9aONN
Ves03BjwOXsnY5Juq7w41q52b13RFU9xuCjQd8xiD1Znuy9lTLu+6UEpNZ2dMYhEQ1CG3XiRupV/
nzSFOiscLZHnRxYS00DMN1GPwFaqhZZpuExfirJctpMFvIpEkongLlEfu2RZjnUZQlIDMIjFcTJw
iaKcgGRM6R9Kd/HpOiWowyIXMZrdNWjBIAbu/aowF140Ks5QUXDeWg4d9DaqqjMrCJJLT+r2OQ3w
km7smYnp0vvyWfu1/uLUU3ln1ZE5tuW03JtRN59yFG4nUR6iA3V9M2yLPkb83wzW3qHZdRBBrWA5
lALL8ogbkBoag3EQz0+9S6fqIq7s+SkT9nwfW1N+neq1L51ERY/iIrLFi/CG6qbNQvtLNybBZZxm
47RXVt+MjGrL5INVN3Gzq7yCpwJICHFOYoDKNWr2l6GKu2tvavNzVdPr3VJp0TfJ/DLxN701+Amb
B/aFWS7eIbOt5IoTEhoWqBFox7DvMQXUU94cjTH2xySxu+uMrsE1mxOjHStZAthTqyCjcBX7nSst
jRJXo5UJi8Q/U0WFVrgiIXwnMc5fGFFkHzvGMoeR0xTNEjtZx8cUApsgttonDozywZKCDHaaaYx6
JDV3cjZHKecZVrF/206psu4T2MTWyeCX0S1laXTr2G340TZ9hgRjmvEfWW6CHikh03s30jV/7JnH
vfR5DutfdUVrtlRO2bJzBiHV56lDyFeXC8M76DsEgt9XTmRh4m9vmfGtlhhdfXRk1a9OIa3uZVz7
kK44heAJxD/9oMbMeiVVOTnY+B+2S1iyjufkdFHRi56UBDPuvMreuhtj8ISDSePnoRaMBibjqr1d
+86RT9J+hXFbnGdp2p+nU/xaV+F+xmGHG+pm9mGc5UwxxnI46VKMV0nuX6YA4pcOfPD8Tatfq8xS
G9/q6m0eVXdWZ8UnTd69OhpYcy1n/BQ5CehJ/pFMGL2L6NWjujLipGYFncSmHm+tumhPJ/b3u8rB
hDJ0xAYFpYuQqpYXpA8mG08VPpYyxRiGIgN3ca0d66qX1nxg+aRXqgnZ8CrZpLRFmhbLMn7CFJs5
wTh+Gr/4ZQvRWI7FvoxEduLQ5ju1Zmvetbr5XNiuizFZSpylLYaYKMHvJVkHU+vYWyGpZ+ZsGU+o
o1Ci+CFPb4J0IRJBeZoUIVAuD7pYV6yVKEjoadqZqXpaZHwplqY+ILe4WDMFp8nB1ViUF94iHt0Z
IGMzXia8Ce4Yl/C+I2z9xOQFynaYmnFvLhFgT8c0Sk8tpM3B7F30KFiGObicrfoG+g6rgdB7RkXd
eVI0V0ELdBDk1NoU69Foc/N7K2O4G0ERaFrrQEhNck7/64YW258khNw0Em+WxA0NuXnelngLkkpd
eAlk7bAQL1U345ERjPVlhXLdTfiq0c3UrfMkmzKQrF5nArY5ZQOHiw7c15B1dr1fYg0FuXR0gh9h
KPFJqwmraFbi9eHpXpgLe/WCU0r0Aql5UdA35X3tJfVpprPkglkUus6K+QFeuWkIFLLwXH2i7T88
1EM/+7uxNgaT8jLy6AEmMVcgKDLiqPw6/JBV0turmkS33vDmR6NS1rhm7IJOY+6OHuIvZlaw2/no
fj7kN6MweAGk5hHctLlAHWvrOtqHS25dT92a35L4fXhZuzONtzSa7obIgiRdjIt7FZGl8gCKv761
qjJftn0fNc+eE/iYZzwsg1VFQ2f0ZXuSZB3iCRVXFz1NxQsXbtmNaPFh+yqIn6K8LG5UHrTJoXTD
8cx1MjynnYu+0VIIUafSTY8sv+Wj3zj4Zojp/KrKGvoGr+P847Jo676wK/jmGm+of+m17FAY8h0+
jeek6N5IvoISL9Ms2c8R7pAioh9NlzOamk/CneNkL7RnLoIi8/+E1+falJfgmC7dzAof2tHKKUo5
z3Y827GR7Pt2Ue7tbsmS01jBCIfnNzYVj2ygV9ZikL8w7V2Ql3XNiBASXkCzdVp7vk76AsXwYMl0
5HBCUmzcyfFzwab9PGk9tfgHSvTvs2uK65n0tWPssKZ3I9tavfUZsTyPaQVqk/NZ82ymoLkC2EUb
ygAhfnYHUpqQnuVMPhMEwGEXN6SW9/zfxjS8W3DkSXLl5I59Cb/EeoE0FF0M8ZC++mOC2yMzAF02
Q0xKq26WFWXKPT/IUSYHJ+jNLux89Dhu4166aZ++OniRdn3bd9cBgc/QVlMLQK0dD9HNZFXFdTuk
2XEx1Wi2TBLSo9thVGSqA7mu9XipJQqQpnD486xsnrupwcWeJZ5U+9FrucfGtKR9z/ylbGnsU2I0
xbWZSx+Pa5k2zqZIB7VP2yp64o2Ly5PtHX5Sym/odMK5Xpo5+ezQgTpWrki9bYYsgglhsa4IlcTL
Mz11U++ssVHRK95sByJ96UIm1d2SMjJ1x+V5KCP1SkCmpPfgD+nDYqz5Ap+hv/PrEdKl7cDdVqPz
lQ2g2aYqTb4YO5yuheuRJoL2CbpmNas7q9fWWeFhP16nejeKY/YpIwvEEZYTHPxiHrHcxetJbZa8
wzM4FfSegKvI2DpJxBLcL9GC6vdbrfnfspuym+72fy67b762/duSm//875LbD/+gg8nQh7JVeoHt
UtP+XXKH4g8anDTJnYg2MDNu6uq/S27L/oOK+1thHbgg9MJ1bPd3zW2J8A9oQYLAR5eKna7lb1Xd
5L+/6QDBZiOtndkOxT+fgXPh2qX6ruruei+xqcoG9j8rDtiJ3L6ZL1M5us69k9MaRC+6Rqyfx1Ot
xy8G/XHxeeQc52AykSKszjiZlMibY6+ebE4Sha8SkK1kxJJN0UYwEEUqrOSoM/puOS7HAB5+2NJZ
/JIuloSPOLh0SFHGLwn9Ibzdw7MV02raJnU6trt0Vst8JQpQxOTpZFbZpYwLjYuIJW4nEePJzFWC
2LclWm47+qYMvozGzsKnqEWGRV3OdJ7ME/rV3t3Yshk/jZJ9LyJMpdbFa1WrFHCz11Thh5AnxsUW
pFTFoVgyrTOfTEgBCTMxVw1jMUYXeXE7umoqK9S8PfbppxABt00Or0gt9aHJayv9nGZBBQiEsOuQ
eXZQpnH1KEa7yO+SNMnF5URDEYaupLj2gsuFhIz+SubFGN/HjioGwBNDFxbHorFCaP0mh0s27exx
7pIPnmXLmfHViLkSxSZ7xSVPfKn+bMzQ1Tc9eUEGkaGbzNsgmSrnsamcqUqu4TIufrqzSxoPiIrT
1HHbLd2iab627bZu2ch8EY0XIb6k9sXPRGxHaD6iKf9AJzXvTyKV1faj55eu9zGbmJaQdR03bXCe
6zSLrhYAQXhWFzHAddJggY9A5E3/pwgKt7mTI2G15z5jruC6b8O0XFDAeAlWj5KP5xNqk8d4vZ1i
8cDQdvW0eHdFloFRJnvRngJ6ku7XmiNjaDaplWDIy6Y5x9SB3GBILrrI4KsnP5QUr4OXdQg7of2S
Dq8PSTx54pwRYGx9rEEEtfQ5FXaqvJgyB5e1CfvLgXAa2g2VKvqSPlPpgE+oc+dWWZqzZlHUHMzD
jnYJke4OOBuGJUn6ZKdxMJ0UvcjZ0isIcc7lIquS9jimkPnod1YFJxdE5rzTUYQlzPZpBZwliwt/
2USpS9Ji3Xke4rghRTMrdR/hCx9M9hw6ahof0fopf6eXNPNuSNjuoErlSo09OGXXmYiJkoMaL0VS
TjZWiZ4jiTizs9wNz8Oqt2ee5WBEqRfnnXdOpZ21x8lXeBQbt7Ssa+lYAeNiCPiWu7Xtzl/1fp72
mPaLVeQdBvWMQ8ybCrAWOa/161GMVIxGMjW47oZZ4rCYyjQFSJt3zrVLAkrwoovJKY9ruwCMF8Wb
/Bw2Xeoe3Dwo4mOtc9S4kiKPjlfuh728DYUqfRYkJ03vYtS8zx85w3XM9Rsy4o8B8dXeAzF4dn5V
cXolhb0OSHEOdYOzrY3wAb84ngIDYBT3cxuiBIjvYoWd85NL7JM5d9IgJ1mLD41Wamms/KRNGCox
w+m69GxgLZXAYhKouddzIwbYt7MzjDd9FoLXwS69jB+XFro4pqm5D4IPYK6rcevMEJEP7VxLg0Yt
NgUnXxUu9tNoa5DLowrgBDIsiUnLkdFcXVpGOXhsawRTiMf8QUbEcPONvgZjZpyzZqyGIgTKbiuA
RzS4cqYtnHBmNpbQd/B20BFjRmqPaNtJA07ARBSuw9Bq9JscpTIUiPiLP8a193UeXWQGl50jc04O
PiOZGsZAOtl+gZ9oaluLaTcz0bZHqNOQkr21hAoU4AGQRSe6iIx3F0QdSSmm6rwUbFBqI3AmOJ5X
AcbGZXCTje8PLe8AJ4ANDOsmYSyzWYalsE8y3WXNpTKBsu9Ejgr0olWVX+z9jNCTWwIIFpyCg+gb
1FFL2gtDags1OXwfBHHsLAhdI6upTnhtWKiWkHoF1cUC5BhLZQugD3kKx3/3EfpuG17HNGPDqxZ5
pk/17LkyfaDe8lHA8/SCpSnLLIvRr8tAtffIEgZjLuuBVwaiXB0lxpy2Ge+AyyCr++amWqp5bPdC
TSHDLaeb6+olDqvUOo2tIUjvOfd5NKctaosFV7WHZRpalelzd9qxGKFFHRLlzN6yi6hzOsTh44D/
uZNlEdi3IzwLMu7GpUobQMt97uCKnJYkvWbr5vY2JK8u1kf2wjSEUKx0tJ96b4m3apJ1czoPbVV9
LSe1gsPgIfbkiQYlgV2E0VRkUyHo1r7iy3XD3MJJ4NfDCESqr9j3MAOPOUGym8moHGm3zPH9JeTs
1CCwciw3QG6xnuZDOeLf88MiBU4hFgvrVo/9/tHu7Ya0Bu0VRbgzxiFtj68tCZ7LMWpTkvQSpcK1
A62SMjxKVZj+ZWl8CZQqI4IKz7oyoMKctFPQQ9Jwdohhlvl8jIm3dF9b8A3LVsN+HC/ccurHh7bq
03lXlbPk7MF5SNNvifNBPWW0VvG+oWATSD6y1C7kV9692fDAtkHyQMPfgBILpyqwu0PWpLpvSE1B
IHNg6L2EwcFz+tmIPaVYMFSHIuj9dssbvL8UYxET0zN3+ehauzRJyhT3HYcRBd9snlA+zeS/SHpv
Lmw6m2w+NFJfHCYkwQXt/8WmiPd9cNh7O6KAavZ87pYA8O/Olz8YlXzD4P0zKVkn1OjD0Jt+C4cM
A/vdKLRLYcH7BBXCxQtuRDPcMcFgsTqpfYhi4uxEHmRnuYjw+ffHkI6DismxEgVGjDhndidh14H8
gPszigR1XjFjslM3Uxv0f1UFb2Zxb6Y6b0+X6ydl0GOjjw4Y6ctvM+bvTpeR37WSpqK9zxIbty4j
HCJFSWewkhLN+ehVye3Pv5t3whMUbI5wA+kKz4Yw+6+hdWqcmiNgPu2HSURAHUbYSyMt6WQr+yo6
VGiDrrKYouv3bpSOvudwqxx4o3WW6737SZzeG6BeEcLimVLsewJ9wTeJ5caenAm52VD+3n3+63qr
3ue7L3aZVGSFHr4Yq0udO3+Gd+asEya4XHN5QSasOFH9bP+WNmOdVXOXq940ZPLnCvvdVXVjtdpP
SUjoQvTbouQV102exMmYgitIinr/W7/mej0EMzaUVMLNbc9bf+3v7rIqTVpTO4F9cdP2tsoyIlEt
4kavG51aNzpPKjyyTdCkv3jC1l/ruwfsr+tSodgR4/GVG/72ukqkOJ9Qoe3rZk0eSKf8bu6FvlCR
Dg8/v8Vvepbvr4VGClY6I1nH+7Zy3LfXcujP9DXhjHt3zWzOenMUtr0LZvN19qcHt+233sJRvsaV
hIdk66fDpyZcc+jmoPzrtv9bw/8vR7JU/3MN/9j2Sf86f1/Gf/uLfybndsDq8wP04Q7aLWr1fybn
SLFBx7s20nGkMpTq/1PGu9Tx1O7rP/rU+uwK/5TxrmQYj3qef3JshjYgR39jeP6uiJeBzUE65GFB
E46o+BuH97vnZLZtKiWE3Eh2QZQVsZ/dqNHqDmnCjDzG1nOve7y4fJ7lF/veWxkZip71yqtgnhxP
NsD3DpjG7wYpR8uB7D+TmiUY/nBUWFz9iyfy3b7+7Tq88+hVSI/Xif+uTSGGxswqQi45g7GkFy2t
AvM0aXUHyqbqIaoa64bxbfrw3TL4wasW4cHbrWD9xdEvOkLAhaZP/v6rjd0OPg4RZHuLJO78kDOg
c7e6zwaIqKUd549jHRBTmGheuQn83k/SkFVEtAJyrTuhqAxgQylBSzwfDckegTQBE14977Ho+Kho
OW9IRGTNxks4gp0EorK7s9ZIzj2bWuaesxnDYbpUnHpAh032DW9/OEADQNKmq+RuaaFXxUh0PmT5
spIxC9tPzrFYgrg0HKiLfaEljUUk+Xc9CrMr7czWp3xwIX4ZbX0wpsPn3LRp8mqiTpAjyD1eVaDv
4lNptMDp3/lXRRt+scYA8mRJv/5Rj/1dnwx7tNbEu2SoG2b8EkQ2DZCfhBOn7gk8aNJV/DF7UV0b
PdKRJOwmGKt9z7jnEIwd/Y920DLcTdLqytNs/d+DKjITnRpdmR5o1IgQkmAk3eAlZwD6FOs+jq8d
3VO5gJ1HKTUO5XM7JSiJhl542NBS5p2v1D1sjs2QT0DM+i4+9n5n32bUUQzzPDrdulzUS2HX+sUp
pXfvDI1/w5kvxACNbrn2YZ5viHfx/gyqiVqnzGV3XkwKz5Qk4MxuovTGnSEIjWnDOZJhyEVpHJ9u
ru+dtkhsocol5A8oNB1mM+V0LPCO4jGYK8Tw+aya49TC1+plI07zYnAP/tKlZPQs0Rca/DWwprL+
ky4UobwROMLaobXVNNawpRdsdl4/p1dNUBenbh9mx4FBANRE7bpo4cmr1gouzTyXNR58R+xNTj24
lbMdQvvvCYF0w2hnOh3SfiLI1NBYPliWjVnZrfNjPCrS6aKkvQgWxwAHy0cfymwDhTWvmEZVgesA
uEsQq3Vj03ylFnR2HpHDgNMyqr1NPQzYr6agZ2aVWq39POiqGykx0UJAOtLimmBniuJ4QKCy5m3R
41iuOMDPtzoTESSNGKxoyeSDmczUla8uIQ4gY0ViEHO57T4rWsFK6tRj7ibmDpeMjQDCcY4cekJS
7VoShVk31nOZ4P9Wdjye0qYTesP8B0KRIgmpzVvr1taRuenddgLpVUJw1l1/UUY6eHJH1ex8jQDO
oi9DJOFQhkC2yfRx7cY7GfHVQR3W4XQIBRaCwujuYxUnjHvoH8idJf3m6BazfPQTqz6PR+JnRYsJ
KBMhwTx+aM5HRmKPNk6snQBJdqrbdtm7Y5+TLq3800k55YWDKeWyKiXZSVrVJ4EFhqisqviabT7Z
Cv6TzyZwxothdNrTqgDHlmidnUPLnrYu6qWbaFl4dhLASXZSsoZh6I747IZw53RDfOHMjntVE0mx
bZd0OU7Sgc85MPhECRNez4OyX5JehfuR/NmrxsPqPA82hpy2rYczV2byPPML8zBPbgz6z2UtuxNB
GGEFlH1j2FI3s53q69AsuOcbeyAlfV4uVUjDainQPW3E7HV8obN7UbDSznHQVofJLeRxnFX9PJc2
huhEJcl15jLx2QykjZ4ZoHSnfe81z8qqBUymUZTwmZbykpq2Oi3ilWfaKpe9rUB+8mq0033y6R9s
p3rCe8J+10rwd1b6bNBpn1dDC07ANfMJinuwuXwpe9CG6Z75EUAmKyVmafZ5MjKR3ncqW4FGOuzg
4ZEQX8UmO5Ssxoegwx8+4CE6iz3lfok6+jkprdmTXGFXmtquv6q1Lm4iWnhPOVv+DYvNOS9peR1n
spp380wST+GzZ2EHjM/coKjPIjPWZ8Gc0O2jAI0u6DsSC+bm/hG9OwO00EKS1tGZztxObFu9suRq
kTxIE8I5nlY7vWh3taMxqyeJvMmdEmt5PoRnla2ifdt6Ja5YER4CNu7jrBfBQFXRWLDqXj50Wue7
abFiEErJdF1WGXP6aAqOdJb6i6a2oSqgFjxkeeF8nFvCy5AMzmAfUxyCsxc754iTpgMiI7ntkXAc
pNvrUx3O/nUJ6nz1XBArmxrRPw9zU9EFGLMT7eubkgEETKeKuWI1fyp6fDs01Oq9GNR00jeCsLWi
09ZpwojiNEsaHPHhwHzZISYj7dx8F1CfXyMrt+8zbDSHArHgtptsmpvpRIw3be3PjO7BqTIF2NWF
429N41hf/NIiUapoRvKYuuxRCtL5EgggBztyeEI9sKF1bUeHuSQX2Mpy+dEV0lwMWbFsVdU0x85u
cVLPMBVaBD/bXHrd0XOAphg3hbGlPCQ6+I66WzfqV2TaVK1v2RbsZKNk8qjTnES4Frg8cYgqKo70
5QgflfRseDmM4ablFQEblbV2ZwV5dV3Enf9RB5Z1SmxcdFV1pf1U1ZOi70WuH0tggV3AwaZ5NC6J
Absg66KXkkk5zSuXsCrMx+UDkg+0T36LepBZc+PbIMNn3aM7bOSfpgzdcT8xqwEfqyef3LXSk9Ve
fzPNRL0NhjnnFJBuMVlgz60DOoMb1KTm65gtbr+bGXk/2964kBbqJ/rGTkA3NItxbqqGjPKtF2cI
1arB1q9WFyfhYSg8H+09XVhxEokBBEcMEPbEpEv7pSuN9xVzcbFrBTSbsyVIvAf8of0ZZwx5XbR6
kFsDxKreVBlNjoqGYIBeL9FnCdtgd6zGFBhA69Kg2SjPo7ntd1PNtKftU/b31gqegkSjKUy7ur3t
otg7ay0fzy7NruRhJpZtgZLSWwj6Z/bzHQd7QMv1CAAK136jTkfXRQTNYC9jN9ADqaqjNPOd4w/R
VclRDo1iW2A60RFP5raPTPLg5Y4F4RUEbQjKw67HfYn94DbJ4xJf2ULDqad5jIkrz7HtVlMc0Pjy
oqnbzEZLPBJ2bfuHJjV0x5ZG2WS4+LxoT8hNqUBsdXG2GTowBVvJUZSfeJjqZE8kj/yoOMNUbIvj
in1iJm5zUFK4fpfQQmljBxoNBmdGH7XgGso5VWX9YHJm//Smc9BBPllZNmjJgFDGpo1KgqGBY3HA
VNZn2ZtmhlkagBy0Kt4K/ZyPNxzv6nV0R+cGylVOr8nqlmDvp4hnxmwOT9yoya6c0bPOotIuHnXp
+B+GJWVB1J1ZLiZrVa9GLNNzWtjBNYMVc97M+TAg0BRmrweARLZCp7O22EfCUk0POtnAQM8U8Kks
WSpvL/DmBavegizvum1wvRiyo65corn2syVsIgDCbvrKi325iF0F0Mo1CDLJJDSsG88bPXFa2Itu
uR5A6m4gNCCwomk4SZLQChA4ufxGpFAsFmpUa/hYUjBEd+x2hJXPPDoMpvyGxS/9EPtT0GQD+4IT
DGd2Z9nnflrXVyKbnGTndiQ+joXBoIZgrc/XeYl5yjkOkT7flJCU2hp44Fjo+CAjYr0DXR1dx89O
MfgjIC5rIhE0PBFEjlAabUATaOuARxYlIEO2A7QhUP6fi6irP8F4zk+NCBFqzH2F9zQon6Ug+nFB
WUcscytoph+teQJeZ0dNNOx1n2QwzqL+ulRot4B6j13HUvQdc9aUk3iSKeOJDXmP4K1YYd1HN8pd
DC3x+LyU2BqsygY/NqIu1l7eXUamXPD+8QSKU38KSPPmkRnueMn4G+0y3mPht+JzbJCTgE9t9F3K
iGbzvwNGjg7Y5mAfVDOJmd0SAmL0+q2udbD7eTn4ri9EO9ETgiIXGRrRX5gm3vZqGiATtuXW1NnJ
PHFO8+JLikYB25RYuW+X+m8vhl4Mxft/7sU8fa2/Lv3X8vVtN4a/+Z9uTPRHSC/Qxq4VRcIRNv/0
dzcmcP9YH9SAyCGcDgg3+AH/7sYI5w+BxUvaa2cYPQb9oL8lFfYftDFwOCClwAKNGAONxG/0Yt52
RFZv39ohoumDr4xF8r5HCtyirhhle9t06uIPVpEkIKCGof1F3/DtUqQZFQTe6tpZr+CunZe3S3FQ
Yux5MiW2Jdqnu7EMx4+a4rTf495ZfoFGeNtfWi9GH8vHCOIj88Ut9O5iWHBMguDf3Rrl6ttEeVcI
JDit29tJS7JQLCSB0zJ9/O53/0Hz5d+3iFs6tCExELPHUWn99++6Wlijl7DOABhngdseAxPnI5Qw
r7tP07r69PNrrZ3rf7qwf90hbqwQgyxTCuLk3l7LWceCKFUlUcmpue69nKDcOUhvrAXQqW7m4Red
9B/eGx5HdhMWJPCYd9dretVPDDK2fgRTY5t6AdoXzqHM/YpsLr/8/t3RqaO9wTHYo6H99mpJL8vU
WNrbegTNJJtmidpX0saLOxXlzrQl1vIXq5NH8F9fJ+1NKUh+5D0cvfs66yGIwt7JIddY5Sdk4rvQ
ASPXrMRsZODzJs/gG6KJ4oALjeznN/ujrzaQDCrWWQyDg7WV+N2y6RYzNXlK8u1ckx+GHd4d79WU
JWc02PvfakuuyyZy8Cqx57C1+ME3vsL312ppFelcuFvRx1V67pUx0PWGoDmGW7oPewYlQ2xOSC3P
2O/+76b4//JwMJmA3GDzhCAx43O8vUtBW0ppq8YVQyug2bIrwd5CPCG+ig410S/avOt39ubxYMdl
5MOvGaGA8t7f5xLPJndydhvd5eYWvTpyYfoGF2nk4a2pATXYdWJ+cdF//ZAhezhbm8M4jYu/30nH
OezSHqM8yQ6Rt8txr228LDcX2Gl/NVL996U8OBg0eUGqCImy7u23SfQbHgDB4y+lSNzzvOphJk2d
ZmLdeTHz9d/98dbLSV8IHkc+97vL0VfRHuNBdxt1VQkDLWpCSOTCGR8z5UF1+/nV3v94EYAPYrlD
bKbY8VfF4JsHYuiEN2cBsKM5b91dN0DmYDeo7kwsnfOgqvN7mjz2488v+n5DfX/Rd1uOItxD9b0T
bnMdJidlDyMElbzcRosKT0LcYPufX+/9L8j1SEHljSt5fzMBWV/L3z2JXjCwaQ+sUOqd8SSv+/hg
FKLoAZPSb24w3y616iXhGzgY497t3Q0W2KAKHbrPeI9OQ2PHtPthUYZp0578f9xVyOCczdt2iMZ7
e1eDnNaHMZOESJUZ70G/yc6KeCT/ABNEdfz5xX7wk2HjXIcsfPjwL9rZd19hBVdLWY1NGDYoY1jQ
EtyecpYUZrmUrxjWo18szPdHpfWLZHC2cnfYVZgsv727liJGV0q6W7B9UmNTs4JxF4SaeO6f39kP
Fke4znJJvkSNG3rvvka71RPNlMrden6/Zlsx0bppOm9+lbSufmHr/tG1kGSHgBVcZLXvbyoGjoLL
34eGp7LwMq3T10oE/R63kfgFt+AHz3XoBmClGEj6Ib38t1/fkmTFVPokQhDzBmBMgMtD0pK81ABU
XhQ63WjjhF34i+9yFSa/eRfwqzEH42zis52QwvruSat9CGgT7WlCruYF5aVrvaDttW8VG+yJG2Jg
nP12NTA6eLh6lV9mbKenxIJA38mYiG5+/tv+YNXycQLBA8lzz1v/7begk9AGh4NrvsbuAxwGDFZc
gB1dm7mfXBqOv+Ai/OD3ZQv1IUUJ3v9MNt5ej2eQdwhZidt2WoJuZ9sxm9yos1js5jjP8188I/+6
HC8lwXwV5bZwEQq8+7b7Sg5O3xHNigGjes7gUFyMYLu+BEGa/eJM+u6Uzwbjoe9wAsSuCC6IcH97
Z31s8sbXZQDVoy7OcliypKVm1lD0zx2Yy/iiKPuJKIhxUst07LMy/9WU993N/usTvDvUeENoBDJa
EpS8nrLJBKUmDCtJ61NYyPYvFvK/L+YjF/Ilw4lV0vL+8fEAI5WyoajB3WP7e2ZUndgHahw/t0E/
f/35Kn271a3x7jZHxYADm/A4t70fI6sO8CAzqnirnSk1V8EYW81WD3lb/GITf/sjrhcCYga9jlKG
cfW/WCYWsede2tHfTtPx0fLr/0PZee1Ibqxd9okI0JvbTKY35e0NUV3dTQbJICPoyaeflRoMZlr6
IWFuzsWRoKysIiM+s/fa71nqfrYE4KGbJdXN7TD2VWFw/+9f78+j6P98KsYEGmjK9r/jzFJP6rkp
jQTLtsKMWMD/hAqF1D9fR8hYHmpOJxHDYsS9+u+ffHsk/m9l+r8/GTmASZnI2+j8vbhpM0ez3srg
1mAgvrS23R6cFAK1MaZV3OJI29Wl4ZMgKaNYIC7/j4fof/riYGM4fm65sMg5/nxnUphobrmUxtrs
ZuJxPRBpH17jOykXdERmWlBM6MVdIrGe/v17//ODaYhtDn1Om8h2/+7bKGUhxnkM4B5HNOf0WVPv
bGojEDlEoXmEQha2BkHHdRf5z//+0X+euLdf+e2jEWGgtHNMop3//M7zUtZhKID1aZSaDyTLO822
NtsJgmQ3i2vaOOZ/nLn/fHtsOh2CrAKHVofhzp+fyII8zcJoymI1oYaNl9lCMT44Y/hfB9Bfx+mf
jxMdDu0Ev1qGD/+olZXsoakvMEQjFnbOgZesych/tCpFCE7uVLHoquGDsWpBoIyDjWwA/hNl0R6U
T0OSi7LkeMegWRZraTdhvQXqQTiMTJXzaQ/lsvxcRtZF7JRz/CF9wk7ibPd+3W9TmVdV7OCxz0+a
gNaGdI7Q+Y8/3Z9n3u1PR2nD3cXIgfoE5safv8gceYZoXCXjKYpIPghxEltxTTX7mSZO9R9H0T+f
E4xKIK8Q7IQ+r8jth/l/6sl5Yo9uGk0Zh/gUyH1RhmfESjkdO9dWFW+ATfVy/Pdn859fEIU3QEUH
no1jI8f88zPLPLd5KoFPWqgh9apiW/CMdaddp5bRbv//P4tBAzUAbEpGcX/7LNOeSfBZGp6VGjnL
aggQfyvQEApLKxrXf/+wf74ClAC8dbZjc4Mwhf7zizFD0RG0Q4lyo5SPgS+zL1M34j++Eq31//RB
YIngPoGJQxHztw8aWbEbKJVAfJh5UV5y5m7ZMQjkYq2mUUgctiPh6RKOWrBFo+1M+z4Yivee3dJ0
xaX1AOav+ySY24BkvfC/m0wN+ZdQDjYLzBHjLXCun/VRII6C645F46O0alutW3Po3btktPPhVDgB
MnuH1pj3LAy64SaXSImd6cJObBy0OvMxZ9BSbf0sJGt5cHTkPau5IwrF0dkObHBIkmIxJIXkcNSE
VIgJ/t1xMZCoH8EdJNMxiBZNtkqherVpgwmSUapMdPN8Z/U9V8qM6zLs1yQlkT/fF4zJ1hK1gCYi
SDbOtgb50m/botPke1VoDdjpKA1ksIJFE2fOAKDqBtgwd0UpCOac3ZR4o6X1pd6NCHUSkmoIPIYl
r7znuTez8ds0PBgCBeb25FjXfUQ0ELNrIqldu1nOcli0HztTRBuvMNdBgmgsorVl6xM1rYQ7pXC5
GaZsODoigrj5emRJQ6LsT+QUCjYtIefnwaQ7VidsUbeREac3E9Z0AYCvzMwUG6mCsj2PrdXJVaAH
RxI9wnolnp16fO/HqAxX/jBqvWkJH73lEvjIfD5Kw41+U7T52cdsIYm7CpkO1VOku02QAIuoLMO0
jk6boivA4W27hyriQLwoO0kJXAtYa61BWeD9BanPqkoZBKSCMMepcXT63PNXUYP17xWTYIVmyA1V
9YxHzgZI04k8uhpVPnWHAMKxH6OcD9Mvz+yr51BpcqaDnLMasEjYPPX8icnM6thtXrra8D5TZZAu
3Q6uN+7cwipvWAdNuSTS1J9j217K53mYiNUQGYt7wlB1Ob5YUXfbZUW2mE+tV6hw31RT+2RYS94c
FuQhrKiC0LGfHc8dWuR1YzqbVxoKaZyAb8whwgzTeRl1a5sxvV2ljzodQJZP2paE93izBXilBI1y
MO1svExaFc9eKVwTVnjb3uu0Sa4TgXzEXchpIeEwq7MXH+EPlMQBkFO2FYY3zatumQlg5DqyVzmT
pbeF7q7aT/QZw96aM0BCbVOkOBX91n8S0iflFspajuStFx0h465Qd7x/7sUNdJM9Kdaa3SE1fVIY
RT5r6JvlWOozX4kgw25K024/ascsCWexArwjmt/LtirnvNxJrCX+uuYJ9NaS5LySrEEFAlyLkD/i
aJuQEcbAsn73uBHRlwSyBvsPwI1s8cahpnmoO26ZNSMu5EOBK9gSnypRiW7azU2Vsx1wtDAusrPg
DCsj/zYrJe8zkyShNFwISJ48GHZk2rj+k6qK/peLta7azGj4HgB+J+muXiAxnYEshZIMA2V+NXYb
El0ILKFeJe44XDJaJ39lm4t4xJa4bODuodO0gAWTRFEoIPBtiH1zWXKEf0omC091XUc/XL8P2rPD
aNrZVDnqgHXH4ftijlkeQdi20RvC0EM3NKhgzs5Vaw3dT7e3Ir2NRAdwqUy95idCjUxtQhzz/K60
YzN2taYKDpMHzWE9CmAdq9ZgZbbSVjSTPcZlBCyoGV29m+nlzceW3BISsNMsamIwUjd4m1VMZOVk
SpOBOGr10ohERhshUfpv8GgOH9KvHRb5dn5EL6WvrSGMj0XapbE12nT5TsMZeiYaHTKdXLw2CGPn
hTQB4/ZauFUDkIvEjEIDcIxSdxX40YwMVvbqJci9/reNw7C/t83Ra2OX3Gb7Nubqb5qSLvppLNqy
GHEPFcfkFBXLA49hrR+8Je98Mid5L0kRYKrVY9tc8ntPwq/ihykDj/yuCoQmlVZqfi/KNe9ZN4Q5
KGB/1o89xjb3SZP6LpEWZk5w1L6XREffwaq1u01seBdJlkUzlphTi50EVxd2WHd+63DG9btmmvmZ
QjXBJ0Pq6wbndGjnr1mVGQxloThUrQmFR9Vo+Z0ZmhD4RRMGRj5wZ9+n3GYEmXiYDuMgvcGLUFma
Rycf0nrbOyG/0AEDxv1ihIocQaGs4TBl41DvA+WW5BNF6QJACvyjvWD7uTkCE3RJAP7ES8H/lcZd
40OXMItlcg+TxF6174XW+wSaO8j9BdJIXIqw6DeZ5RDaIDudzbslF+Gu53o+zkg4btm3uZmfHBit
9tHiLofLlTpwPWr0CuLNwp9m32VjOzwBwql/1apCeLcg1rifB1+FfEAgr5OtuudAowP8jRYAk+Ac
Dc7rBGAKlSc/DNgnG9wpYpvQI6UsKHos5x7ez/SKM6ImGCeH0nGQ7GEIwEGDhmzBCJCQ8pdB/3n0
0j61SSWyupo8TssfrxLtqLpkHd6+DT5teF5S1qJaa/TLuBBZYVpXMaa5bNfV3NbtOTVvGLbECEMJ
v6bMiX8a3bz5KprZuGPCR5uBAhARTTGIF+Sy5aNwB+8BiFFDIFaX8Sx420H2cEtmiewOzsqkLYVC
UgXGFRltP6/aFN7LkUjtnridtmn5qyZMIFfl2LvpPURLzhso1nUxb0VaREXsRgCPDqitC+sBdENE
0CtNUPIo5hmnbsFQ5D0w0bkw8gIqEWM+G8XjPCb1NVeO+YgDvf+VOigvsW/mozu+8o+mEglSH86f
rqrs4XeYFvCnzJwDd1/UHBz70StnUG4t0tEOZBzXXYUwlEE3JH5smQQHr0Y0o2Jd5jXqLKa7rT4a
zrIEO1O0hLM1une9azVbJpZAikwCs/qcWDu36sw3iUJKbSc6jWAdMeup3yKvdpYzWQjSro+j6BPS
q7sFEoa/lmZqFFvTb0MweHnTq5VjD2kPpl2Gq3pqB+/aOIPM7kw/ImAEEtcoyg3CzF1WarY3aWkN
+mXuYbeV3NRQquvKv9acTCBR5l92BivHmIoi7qOuXmMbvW8N+JXso7ZDBlNHTVAC/bxcJwg/V8oi
66i3hblqby7sMnsBw4aR2j4wRUp3bW2C/IEvOI74X+3wnHnAgz3NiRK1SE4RNTcb6ZYbFcmtaxq8
mR4aeSZ5eztEUlNWRbUtLe/Uj9YbpbW7Klr3TZog27A832s4V3gezL3fVtfaSH8FxAxs4IwQ6FzN
j2NNYPwQDJ8YJNUW9L+1EkgfveHGaEiNU9siymyJYa3N8DrlwYJCDpc+aTb7xONqD4etp/Vx0iTZ
FdYFddPDGFSvyzycsFZ7CCSbx2jgagcOdcYN/xpN5oTUvriwn3sJuuS+otnd9U7ypYcUmRhsFGfy
3jyT+IoZCykuyV+eVz4Gi7hTqfzqc0FeoQ8RdHB/jtX0MVc9prKSpDD65eOAuMAmyhON4E/m+Tu3
EWKLpCoWvZ0ghgLgMnNxkuktDt7Yfi2G+YNHpIups/PNAsF4VWXcmUE99Kd2lE9pW/UxDcUvlwzI
W9uGTzIjUMcYyISOLHb9mfHZ1daXiy10AJ7JDVn/TpvwNVDRhc0c/1pqI0KPyEfvrOHYlvjXiZnb
ZB5d9JC/MP3gBWFYgFvD3FuJ/CqHaT+k03YgkJMi6BPc3oaT9WIE+kCpWqw5ODHaGizGirD3d1h2
n/OlGN+6ObT/khiuWPGIuESVufa5Rp7mwnABh9nfZdDdjTINiN5FjJ/YzrYrk0tJoKtOeM+nbu82
pLXUUzzToBPFCMtGThG7dyfHHOyBccAdkGbrJgHuc4M7WoBvZ8sZV7b0Z9iGZAGqXhxvJuho7QOt
+lKeVXC9U2BYbaP3RKvc4wkRtGhVt8kC/iFQDLSSQUcUfTYdWKeSXGIfrKQ9J3W3Q6CNRDwlZ929
4q0jXzPdl7W3oyrZKQPZdt4Pz6Pv3juC7JNxAUntTvyXwq2t/POkg6NUBmFN1ioJ7Lu2SoiW0GYY
8xBfZXWr7YyfTbh8Yko8oWr+YZrpbxa4azcvL7VanlujemCSfRdyBuLjXzcUnS7+YXgBD2Nh/p6W
8DxPRR/nDgtYao9llWY5wgEQCUjwTmUNX5xbipJ4q7X97NXNeQzrTaiNH8kAxqgSYrUk4mhpEPs1
r0fIIQr+HGgX+924kB3p2MXGXMrtYmbDyiULHFcaJXquUcN7zc6WyXtjjgdnanadXWy6oH4Z2gSl
LzEe1FsE8eTVm7b0YznAqUgahMjBdCK2YicshJSWf6FT3ivbukjPfzI799oYzWmsqVYKwqnz6NIu
ej905EXiHRlH6+TIlhwZUnpsMwfGRpKJyg5ofXepO8S1E2yGdoLNRXSAVocK0T19gTwgGiUjnrC8
QMzrGv/PmhQLRA7hwQZfqslyDhJxonNd1/gAptqO6x64G1n3aey7vIHN+FTZ1StI2Tug3m+ZbRBN
Q2oVKd/G3J4oPcHDm8mXA/Uzjcp1hm7YNcvzaIo4xceCI32/JOmpwO0b28NfYfewGlr3GFnNPiU9
Hr3CIezrU++XnJENdQmbsopzOj2awfyrbPx7e+jtlbeMHYWa94P69Z6ClaAmiRXIsHJCckjjwUQc
em2zsp30MSSWUXT6GpnB8IAmeYRkMRCZDguk3AhWdTDlDcKEQXHnI6yu0nXPZk2GapEeLTLeVjeC
zdil224uyaLsKmQbUVSBjxCPoPrI7SUkaMKEj4N+XHmjw4AlVVwL2HqFaROTFbQHHVQHA0TLrgJy
u5oc5hCu2V7MCnJXkliaGHHzhbxQcxXhJSUu2nC3tWfi88Du0pyl8ok6IK+lw0JR7jjUjhCbb0U0
sxeH51X/mHkGeZKnp9nVzyAilxdSFRRJVgiVK/FRpuJxKhdJYAvwtqrrpmuz+NV+qEzxXOFhPfZ1
hUEjCuaz1Xu7fuBvVBqdnDv8TiyeMS0V2vvQ1dJ6u7K1jPA9LQyR3tHwufJRuWIeeQ5ti449bfXw
isQIf9nKipqp/J2hjZ2+gcQ4lEKgf/JvJNkN0vTe0s5plCKJPkKQI2ecyiHW6zBKnH07pOlHag2B
TRK8IgEh7doZ4r+JmoXupPf8rzxRhX0P1cZS58Gwk+IqgQVn9xa5VqSSe70sV6PwBwtJfoXNqDIS
/eGblbxgjQKC2DnJsiA3r6omxqlRiWvkztBu2ZVRD8oMxXks3FFV5L+pOVnRyxAo6MosoHh3BoNo
TNxFL5ZVwv60dJuPseuE2ATzvp6MH0GIq5ADtEmMjZng9qBwFHN13yTzrU2T5fJSLZLDpohYBpON
bVYkk9QGOnmLLukDZZkEYTcRnrAzgER/hm7nksMM7wHK20Bk0Txw5somybfofZd1LpybCB40DLCK
JIkl81Re4ZC/5Mp1rOIKRIX6zJFyOtlWZPVxFi6hWlsZqDFLEIpHe/7ObKJ67eSNbCzBDIcMLw+U
OMHXEE32Hf+Bdq8AE33lXZdegyRfnigv6QgEMpaYqbi/JopIvU54yIjhzJ197ko4JappzqKW7Vdv
lckcq3FwAT5ElZhXje0UX3aNhyCuFqr7mGlwA78UKtMMFo12mB+e0qz/QLoeIkS3CaHmqY1ilWU+
oasKF+m2G6T1nll+dda9VLtGZua6146/g65YPmsq+s/WVTDMcwFf5LBMpDasTMtQp9SBbj7AclkH
45B9FABFVkvD5BC6QulskZOI33TR/ToVPhBrVEIPycx4de0OkT7U1VAsfHHLYqWDYePQN219zSrH
eW1d/W6CSy7Xus2KHwPU6LWlbStO/ME+UzqLFyLb9Hgph3BONlbjesiujb9+ZQH5aK0k4szNwZmW
OBQvOSBPgMhY3beuTDK9lkaYkZ5bJIR7WUAMDgWXxmUc64wo5tJ4TEJn+q16m4R0FpzEbfMy72ym
GOQBCuul87vvOQgpdep9q8pjUwQEWurpWo7WRlO6qnDYg/66R0H2WsgMYtJQ3dMgPN5wjw6OpsoN
q3UxW0crIXR6LN9aP/q2Bs8+LFD/e6qgKcvOorCudp8Cq0URj0NzQ9fxDTjyhf3Rk5OTVpMIsjdx
oJ1bMXMXpG9m1nrrkSf3CcZjPAhCZfGjWZ3aAJjGGSnwLZj5g0jx+aCr23KpAG0mG7nx2Kx5s/EI
gOY1USQuyFDew0Ah0b3KN1pBXbJLJ1il1UiKyGwxtrQddTWSlDPWr6wTbgXorua9i+PKLHGo9d1v
o3WvrlHv/aZ4YypE65Y3J6/xbsh98kvzaHoK2hr3wJSGjFU6/mDOLXUvbX/DaN9kg/yZp9OpyEEc
Jzl2YC7jpertdZWpNG7mejvo5pVUmb3WWJKWgiiRQL86fk7xMZ3thek9O2LSedTPRRYlwBRxVwYB
nDJYNKuUR24lBvVgjHzFqjqGYfibuR4wEbJ0DICidkbo61gUL7lbAfL2Lf0plrq8eAtJnioDQGIg
tFuVhItAdd0UTtk++DOBTkzzT7wP9q6xFT97SEirZ4LY9Aa6LTt4ssbvaSxh0BRHXzK5Zn6zKiTz
29Yco/0SuEWMR45g1F5N+A3qi5gIY7NhdK4Df6pvWKSt4+hHnbqnNIouNaHlmALWrSf3Zj+/zMX0
AOT8qRbqBVnVPjDrn7eRUJsULBWTYWvnJB0Cmd6XZnYsffcIO/jVi5Ln8Dbo5m25mHV4h8f+yqLz
LBTtcNEkO2GAHtLQ7eKl7/y1dQth8ombBAHN1wfJvLvx+NeIudj/d8U+D02IR1YPNCx4tHlpWn/5
gqG3nojylpN7UU1+xjyxtbz8Klra8FA1F4Te0UqUkb1uZ3de4cD9dFq4bIk/P2TTjQ5ZujtrZOhL
tcWG0aP0M6vPVPOUpob1aLvTrxtpmnid+8aUz9xrbw2dRC17hJWJ/Uoo+440tKfCIfY3bD0Snutr
71vPXTZ8J7d8zhGYUJbAK2/9Y1Mx7QxClpV1cyjyCBi8k691Ob8yYpArLeBn55XdHSGpvSCIeAsb
mazNDOJ3g/tklS3+ssa4POxAaFmkqWYeXWod3PYQQEE4bnHktD71lT/mL1WrdkMLFMysT00yPSSM
alfdjIA4KYo5Hkib1po254ZMW7UIcC9da7wYHnss/AKEBIkEQRs9cckPWhYEY+kPG8/hegrIuSi5
osVivIgmufSlwMaYUJMzOYjH9Kc7fd4y2Vs7WAu0ahncn8Adn8syfGdHEWO33y/44k1I9gstmJHZ
F3eYWXF+mxNP+A1uysUJD29RcsdB94Aw4HRzzSEPXzPUfJl6hsRNuAl5+4aIYnrR69yrtwbFajoi
M/TJcg2KGIbpucqxSRbyAnJsWM2YZwE/7KdxZluntqHz0iXZyovatUslSODey+QAL+aZJ5ilIEkm
ykAAFqN3x/RSXfFL/OpCGrXIFXtvrLGguju09Q/ak5sk6k9U06+sfVhxf1VkkSIWp0kpmBAaW199
a9VSupgPpmFuIzYJNc+4U0ATwwoUG9OAAPNpGUfMow8EoKz7KVj1nohv75iaSQLzpt9l8ZQSD2Ym
0OP8SzQlaxGZr5j+1m05n+1RXzjHvQYD+pzTxuV7w7xMME8ZwEJnBP70zB5lpUmntHV+bqp0Z1Td
/di+B+N9OBL3PZ9xHa2r4qGR7fM4gisnix2wXbZiN3i77J8NQTaaeOQ4RUHG1e1kR28cT4WZHNOB
IIUi2eNEw3gJmH+gWHMWyOAsNcxJrE3SpqOqeILyzHgpU6A3PLpe/nSWPjT9E9yALT066Uom15KJ
3bSI7SB/RLSyYb53tKc6xhx759Xltayro2Ea77jhj1bbMebZRXrcOWpnePowlumeyLA7x/w29Mnu
x2067WAOnyMxxlM7o6v1gFw9FS0lmJG9ZsVEJl+1yqPq4IfzZpm+1HLLuPF3MnGp0ub9YDEcyeA4
NPpuKswdg5oregdSu41TmqQXmJLHJtF7caNnFukuo1TM04qAN5pkw7vmnsWR6GF+zABigIpukniw
Qu718cima5e3lNuaxyWDj0yygHH2ycrA8EaWQlYdF/ss5+a5DFg43uaglrFsvam7cwly9/mD9a2x
G6W2No6tgjX49WE7M9V6GOD5Hls3OZpL9O4NFWh+RmoJm+gdVsPIZFpeOIxu2YGt+kCYO5JTpzXW
4iIOtLIPINrui8R9dwBwS5rvv7YoXLDYRId28bYZ87UP6QE27Qv7xSznfktnIY/lUACvCiYC6nNZ
E3s7YmpbLQjHd1YNtW7d4rs4FqpsWNfmarwPTEKB1/lUR+3J7MYEc+TE+rZhz/xpLbbpxu2U6Ho9
ZtZck+bsqKMw5+EB9lq3xRvO/F0zoeoALmfJgfp9JngRhNa8m1RNXE8Zgq5cO+TyyrCJDeGc1IjJ
fCTWFju1nvdFgZXTnkZnjNtRLQcqAIeIvMYA9Kd4gSqK3jLvNINRfbeU7UvUJeFd19fZQ9eEBtT2
ST6mS8/RyR+CYkGI+eJFebFfOifa2IZuLmlAT4+ylnmpCnnc/LR+wwOxp4yxnKsqXJ0cuyiwDbJs
hcn4Z2Ze+mouNvcNjD01QYedbbva68iX8xOH8OSvzTEZ3dgzpbwGi1FK5ySZKPMGTBZNz2PkAPDa
ZIAGjiSUt4RpJ2W5HWgpVlkWoDJ13cK8K6b8Rsmr+YdsXjx3J8KhuF8i1e3GJukes652+rXPoIWV
IH38T95+61I3Dkv+aXE+Fq9NFBuKaD413pychl5OH3yG/NCZuVw8f6Ytb2v6Vp8Kplmxicw3A7FU
+wDP9kAiQmocBiYPGxAUPuHFxRSckSaUdwtPwHO0JGVsG+R7eMrofrI71N9iBtK5TuDhPeXBreXN
rK5/atjb7pnwcrQkfeqJdZ8GVJBjV9wXbDRvsUuT+CxHQtUDU1Vg9SBNgYopqp/IABirL0G01Xnu
5kwsS2Pnsyu5Taa0PLIVUTtTd3IPxK+8k9pennWWFlvfqG4mgeE3MPmPbrLuw47b3vZpcQ3QgXHm
kRmnQQNspjZMoO2jEWF+GJ7DcSgYU6HdQISsISoYLn59i/TSkR1XUZMXXk8/EsmrJ6M+i/OwsDd+
j+s6qnJe2Ekyrmn7bxTFzb6nkloPqZ6OKunLrSA5YZeZU8S2OziU7RBwznrvfVgQPxWOSOGqUsRJ
67W888grW/QWGxvUImEHgPR7Hw44a+0Hl+u734d+W4hLmtMpIjMgEjpwyjtnsj4gqD1luJTWDc0b
jw5L5khCIwY5xASgu9WrvPdB+tsCTB4Bmdl1sjmqwe3x17bkmkfPU8beQE3UQ8JCgAgdhfFT8pQN
Ub2Fv34UDU0sPBQekmrj2blYmaVDiyTpKNlPEsQp0JEY6fThk+8Ow0TqrWP3BgyDot0kVXrJW9Zw
fmf9bOjeY9w/xToEa7DOFhYlCUPGlXSG4MBHz6sAyqRZDPTJqsW16gQfrpnMF5+AbyXbFyNTFijM
vH+jbsSjLG/goVadFc3yKrAoNb2EtsqPps/JAU6JqQWORPTLTY1zWdCyhEuKl39AVhFF3O06WcKV
kNFXlavkFEXa3dBsGidSTTPaQ99fZ7o61Zm49EOi6RVuUfceO7y8U78jAeozoDT2iDFdsdj9MQ3Q
Xuug/0hCMtFdjnQahPGZdLxwRUR0yNK/5rzznVW+GGJrNva2Cxjupzq9GJ119L3h00SrvCqH/Jti
JjBjatMp3AEUoQZqDFP5Kd3E5J5m2/CBeYJUdeUTU6WLNdgADdBDrOBU74jVuestMshRf3dMFxjC
5P1MmjYTB6cZf+RKP5Fkn2KE0glqwVUPToMIvwo2TeG3rLRxf2P1S5M3q529V6FZT1RzTU9KtF/P
hOKuaovovZzGYbc46CFygLMZXOKy5A840ftpUCa51IIiL6wnhtFN9I7s3d9FKHhiky01+1VjYj5F
9EJyYBlXbO1BGxtPzHmLD3/onpyBLHTSsPpjKsZw3Y6dtxcm5sBksMMn1nrNa+hK/8F2MwfeMYcg
28Poywtna4dcjJQL0Ar5S2+PcAFm3IoQLCDKRJyAmaLL8QfaNgl4gr9IEHEc12bUv9wQB8cwKsc3
QE/ejHzB8BHN+MiCcXi73HI4vUmfqVOKAa09dYJpJs858/nPDHK1uy2z2QhRaDkMJCOVOkRsMRrT
q7SzzE9gqAlCpXpgUR36jI9rU+gfnYLDyZObVqfSWzQD/hx4fwgD+MuJDOsQuCqFhDIaX36hx2PT
Gd2Dje3zYhWmW5KzMy/vuWDGzu8MIkWWMoMV8FrA7YdvE7ObWEKhXPGraN88jS4pACgQE+uW75bs
02Pe+I2UwacFcjinrQFBCpkIjPmqSIiMyBAOBqQrPgisrrpy0C/3xdKZkm85WdwEjTS3PdbNYytN
gExVXuwUmxsG5VUCtUgGpNvYnXFJoqz8lZN/cSIWPGF7IbOzyQr+ziC64wvqFvM/6e5m6pidQpxw
UMzX0hW6E860zikdsmddmuhBGrxhdbgtIPycR6Vn8j6S4Sz1GF3Ij9Vf8zIG75W30MAlY+ntzbJ1
7vLK0z9bTiOKW9/8mYJqp+a1m2RDbgb9WDj0Yj2HEykkDBTiPkwttu0jnIDClr9DeD0/J6tKTqSZ
zdwv1Kb0pgsdtYcY5CY8jNRsPbaFbe/lxMKNkAU6ILZHH7e7rFgrMPQtZW8eqHgJfdkwdXX7UzKE
8KMR6Ybhk+3n5JRscwd2IvMrQk80da2Pks1XBxn2RBmnU9rN8aySBFdqYMwHWEZEimVt1jxpMFHm
al6Qc6/Gvg+vduvwtHpLIbcdLLizXeQhEJpSfEZwoUkNnSLjEYRU+kl2qsmmbXLC59lR7c809CvW
u+CJ/jK/Rr9kR9II+17e2K3iXaUnHfL+yXSd9iOpAkPEXgHNeUDbbaygoDFfKZRKTxRhuQDuVnp3
HfWwuyOCosvXxL9JrgCl3R+VHbb3zWCN5OfWrPA3wmxI3glqnFZb4sJaxsULE7bbxcl64iavr3YV
1BHoFGnI0tMFYoKczvGYNcIwNJ8w4iTLFjVbaXwp2BvRsx6BX3xl0M/TH34wNBSRY55ubyCcZZOo
kEEDWPP5ht9SfjfsixyEyzZzDM85IJDOQ1AprVl/ZNSd1Q+0nCOx3nXbmltjTkxz67GJquIusbnt
R0Em1CaPhjbtWYYUHuA6m8CxcjsGg8r2dpel3tnOsRzGzjho6zGzg7nbNNDhqVIL+B9fyJyY8mpu
YBee8hDAfw6Uw5hUiF5e/Hlw3moiya1VpkADxoXA7UcvX/TUcZOHfcEzDN/CCiOXIZ7DukzWxYQ0
7jxZeGdg/TX0unvls73ZiIyF90kinSPiZ7QWsVd9zsrZTxfF2sYP+jIeu4oB/UqAzGjeVaEkoiJ0
Kg66mZnDHpCKZ6E0ZxyD0JEBzHayvIwmWgbo0VCN5qhu8zxDgNHUE1584OLme8kAPjm4mU6rnZu1
SIh8KfKnIUK2e/GKfgjoGxibwY7Pd+b/Yu68euPG1nT9VwZzzw3mAJw5F1VkJeVSsK0bQpIl5pz5
6+eh3LOtYnmqju/OxkajG7a0yMUVvvAGtTO4oV2xfuaa1rJdIAiDdxuC6B3OIMKPSQtAl0Exq5hG
GkC0Zzh+003UqEe+xwZmgjWVXz3BUgFkKYLdK72CBRro6RlE+DEh5nDMGUobW6ZKjFIltgNA3LTx
FYzhkVhfaSDqgEpq2aYTff/CAkN3Thzzj0ObSHKiAULJarLv/AqAd6EEGY3E0FIX63eqapD+0oG1
Y2yZULtxx0Vd0WdWfVQDT6PF/wCDVykckrvCoFaZ88ORx7IcVN9UY1vkcFrV1KkcDuKM3L9SnNND
TXjwA8YEgHvUUSEYTwQYc04pSKRagcI25EBlgwGHe6WHjKgBYzZQ3i8raStWSXJO/viI9QPfHrUO
A/ishHPunBqOco6a5rFo2HB+JZSPEoS3zVxzrGwIOCCC51RT1qJi/ZC15u30+859kRV4IROLFFoe
/yoqcynSJsjBddEDppMACgo7zYIsVqCoBuZFGC7a1lRt1I0M6i+V+9YbkfgAapYjGNmgm9PPMjdF
RvwDPJIIt1VVWL2qNlthNd0kBQuOyKZEu/awlIbchxJ0iJiElqQsd9W/R7XfxZPM27Ba1khlbgl5
7yug25T6CZ9FjFQXRoorO6jghSplT36vfm8T9UIbMuw/vclaMi/yM7yto2mEtmqC9aTOoUCv07XZ
vgQiip5zHCS2GPb6ZakX0gX4iBzdrlrcaZgV3JshjN1mlDEZ4wh7m2xPHaxh6zNPMt8rPAi1CGU6
mFhQTOPhXknZ9+DgJke9QGkzYn9sU1ZAkTJ1NYKHq+3T3+xoOKJZBS0VrgGMczEdPxwu0AHWiSMC
pr2bCLSO5ML8MUrEUeuwzAfhDKHjaLTp5VDrRlJMRg5Hm/HTJErhSg5MDvRsGi1p1keXoNjTtUvZ
8vH0i80Pd+vwxeYcQMiwsD9itbdRZysvIzS/LvK+hjcVuClVNySiiqpzndODfkpxfz1+plEhrUNn
mDhbWBkdTicuOlyKitZzieAYIbYrzLOv6S/udTV6CYvhyRijj9qS7EowITJo1OZU3KjVbif64JBr
1/qZdomdT2YsWniLkv6rCS1rAYgaLzJSdLlPX4SuR55Lvjv97POTc/bosnz46H4rjQkGHa3tmlFo
D6XWXCRgOjxRc7fYsZ1jEs/PzF/DGfCTUQMD5j/bcCqKiyMCCb2tCFQYVMs1nNRHHtQzHnWyw6Wp
A3RIBmBMUZUKf3khzQY3Z6xpVqbkgyXGLNeXcG5TunClqlmxzNK6ORNkHJ8s05JQTBHzLFliW08M
py+8MzAt4Lio9kGNjNFl09oquUXtdPjud0pyUeCN+iEWgfbBahxu5VQLgc7TP5t4QpX0fvobf9LB
j9anMTlkSyLLa9Kd+vowhK9V68c5ugYqBX4fl91FlGsYd+iezDmXWIWNjmr2ncifppugl3aElcWZ
M2fO6WL2DZy7RTh/KFlz1h0+RCMg7NlUNT66Ol05LPaG5wJM9N/ejAxjcSNyqjMGluCz28iHcosf
8sAwmW7YfCCoxkOw9skJ61xG9iMN6eYFt0BJL/1Mf6hAzJ9505k6AQfd9AwGMCJTFy0E22bzLQAV
Msqw6Owcgjf1fd+jNGu1bGgRrVTVQMezwcj0VdGC7FJS1F1m5K8kWZQy0vHvdF5Mmro8CUIBPAhc
bG2+6jE4qYA9IfTM1huv6rxxXzraFnuctPszocDsMGEo5C2olPAPi0hgEkX7us48K0+bQsasE4cV
6Uc29qRImjv6O4vM1zZd1TujPnE0IApnkGTB40pIdxBLHQ4ouhEen2I22jhTyS8lFY01Tc3Azin/
rVLVwmz29FaaLWK01CYVMsOQ8UqgYzCPdUQphVbWgZewKCNduZUAJUQ1gjNM9vkozJwqSoouGxBX
ceGbHcoB6p0V9cfGxrjV3HRwo1780vV+HYd/pe53k7+nKFa/v9dXL/n/mX70LcuHEjG1+v8e/mf1
67+998x+qV8O/sNBjLYe7pr3cti/V03Mj/4yZ5n+5v/rH/7H++dveRjy9//6z7esSevpt3nUqQ40
+Diz/61QNf36f37s+iXhxxbvkD1/vsx/4B/NPl39FNnDphufJR29EuKUfzT7+CNU6EmOdHRuNMIU
/ugfzT5F/hf7WURXi9uK3GLa7P+I9vFHZJFI/fCVpoOV7/Q/b3776/hl0v53m5rD2IWwSDRE+Gi6
hDC1pBNIHC5mQF5AOPq6JLuOtr5GmQ0vow4VBRVwjUyHVQOnodttNFx7ZrSRkmrt9xrsOuAFvgRJ
NlqDtVsQbuCAtZSqAjkCpMwja5nU1cat2IGCsMMaybaUn2r9bBkYMRU0IXzvWx6Vj02TrtxCXwE5
3kglrszdErj6CvCgXevBUnCFhRfi51D737hQ7J5rAqoa4uzJwg1isEZU8HqUtLehYm1KHWSqqXdL
K8AnCY8dgpg0fODE/u5a7R7rvzVqVw66nxeY6irU6mq8/NDzWEj4LX5ZBP/M9H+kDagncN7Vf/3n
4SlxPLGz+NPE8k4n6SxXeNDvcorlnX6Lt7vTFtrq9EiHG/d4pOnPv9z6ZCiR32M1sLLkW0H+0Upn
dH0+b47fN/k0APoyIppdk1oRC3I2AFLLaSWHHTBd7yoQw2Vi3o8RUheTH/aCJM+Ts6WVd/gVRNe5
f6HgYBbJuh2GN7jlLMs6cRSM38rY31UCbbD2W6NU8PeeehaOnwFyqlFS5+dD6CjT76qL4dLSMFqr
wdkod8IgLhqCwhBlVITmHUwEnCqsFo1KCRvTylGINmlG8w2YZooQPE7mpyf4U9jnaAIQZGOPoMSA
EcrhDIsEGS5QS+gMU8MkC9b9W+iJS6v51mQU9qQUGDg3bM87TiwNhNZld8XFcybkP15SfIcvjzGL
+CHFKPrg8R1CCwY1mKiBfoNkgOLQ5DNriqPnS23jn0/+ZahZyIwwd0vRv+dYgIM90SpdgD4wDs68
kTxFv8cziw7WJM6g6eIsOrb8Mo9rbD9XlfwAUnhL0R18bwhOG/SH/620LnVpXNbqrhSb/ShcZ1nr
VOM3GbDQqDLXubjIXMd1YSKcE+E7zBr+Zwp+P9osplOrpm9BmZUrakBImhqEp4DeGhGnN88Bnr1u
dQHWlbc/vdj+/JF/Dzs7kC2hH9y85SMXOtXCyaBEDoHrkN651Zl1fXxwTOvp91CzIyrVgiD3GoZC
3Bg2NM3I5Ix86rkRZieH35RiZJWM0A3PpfFQNWeOpj9PFjbDGm+hoEV5uDERqDSxPOeQbTDXGN7Q
Y3AqipuW+3b6o/xxOyjU+Sw6Ady5s+2A5wbwh4pxCkgVVou9CUiO+9Nj/FKuOdoMAI3Q1SC4RPDl
8G0qDInB0rHikjLihOtW+cBNF0AuGUW7jkBRgQg1QSI0SbcKdPj34mL06KEb0EpBD3q58SFrwU3Q
QQouc9qwQv/Y1k210AOgrVLAXzUDvDDcdoOg/WXSP4aRuFHjFMfJCBStfwMpy07gO8SIk4r5T6/u
ViKMm8Yar2vjTSx+Cio/b+Q7IRd3kn/d0nCdutNa3S3pG3a4BSk/K/VRypZjua012E1gVyFPbWFJ
2KnB7qYnKwhIlQfpyhvdVYf6y2LMt24P6YnaohvUdjk+FQKaCW0IHrXZoGOY56KDL8C1nL6Lu0DK
XoPS+EBh4EnXxnvT7fe1sa7l6y7o75rY+Agby/YRAWqlErKgCP6AiQv9C8SoVpVvXIyIzKgIawcN
zO1EdMzcsPXutozxCOiewVktBFVZa522hkG1yNG0ifB8x5SSJXKb1NF1VMmXUfGzIYQA9nJXF28Q
U1zuxukVulRbuRKcCGHfZC+p/uaNz436rYysXZG9aEFy6/ZgGIbGVntglN1ojzncCVDHtWU5Q6+v
8Fq+GnvzounldeejllCAfcx2ugUKkcJlUyzFMbzC3mYl19nltFyE4GcRcO+a0dqUhTs+DyjIEK19
F3sDzfYy7RIh/59m068gldx3vRcvA9GoFnjWg7iVr8CI6gAvumul7e7zAusYo1r3xb3rxzDkLhK5
svMicOj4QpnSP+s1Ey7E1DdiAsBluh4CvnZf0mXTliisoPFT2j1sWK1+FRLKPFjHqMIyKH72/CUs
NCcGp22+QrVwdK9zoCNui1rdGt5Fxi7TDH8b0q3Gy0GCWsqcp+Ae2/pKFX9FBDGenUIDsj4Er5Iv
5cBbJKCjkixB6RNabHtTaXCkdNsaKrsi7KubV9l3cMBZWPI1ukOdeCuqIMgLYRlW/j5LWjDUqg2S
wBaU9nvoqdx+KoxbdlmUwOSagNApUOkWOJLFeSxfWX5rg5FcTTDG0lBfIjF8DtTxJgU/nI3dvupM
iEfgE9Q3IEM7ikELgyC0bt4aFahAWj4pQmy7xmNboJ6LtoGXvdbDewd7WMTPQu3DTQkTX6+HpVBW
9/BkEDgR4TbhDn7bBHBbw58SwhdKzX0oSU7A4xtUGmpvrXY685CvJZ1I2gquewE2cUTbEPeHke62
JDj4x1zmQNZKWH4JeDxfzq96L8W2CqiVLDtmdoMwM0+wCGGFmR6I6QkR2XSOSfmfigpSG749hE+x
Ru4AUaURENCvtVWUP7tDfusizOWDX8jodJUelgF1eEVHupMz3C20JV4L67bHhEGTnUooF1MwKU/l
oRjMqrbtumYZDMo28nonKCEJ68JSE90nRS03Os1Zk9U/UvNPfYfanaMWQEIH4wYtNkI0caHh6bAA
+QklpdpaMH+FIdngy7oscbOY3jAy63u96tet/Nx2Hojtew0BBz5O3l1XcOKo0m+BBD+bOCYFdbnr
q8k7iJak16174RKDjGUBcKsan0M5shW+gsZxXWOz3aK4wR6rc0SwGEjKc5gm3VZ141VZqRvFbbY9
Zg3iSMO3sWAaeososxwToQaqRwqQ604fF4EgA0kKN55gjx7esGbhIHK1dmkv+aX3jcbIWojqy0T+
ABgGUeAWlZaLAXS1AL148C61wLsz5PZaKZ6RH9iXTb9tW3yIYCgPliNE8cTZWpUxiJl0m8o5ELEI
0C2Dh/21EIZPpZsuQ8m/KPX2RjIS3IuiTQMwwdUCIJDxNqjuS++cPPinTtXBJUhSSx0OuIRmSiKQ
ldklyPmfwPwiZAAuFspkARPmB5GkzLQWohyvkpSUEMZBP6gLoYEYIVoOZrsXUQtCmlgJV5xbcMBl
qJ+p5B4FhLMnm13PRoQ/OgFZudITuuylewOWjI7TuNCqp5hvaVVAIurYPh0WHIUes1FnoQdkH2oW
0NhXQh8tLfWpbsK1ip3e6VGsKdY7mnYUfTmYaWVan867X5JI38ACQ5QjXs7APrnRN3T7OSTr20Ys
J3U9O+stRwLTPgUAoV85gwyUcmwu2gIWI58iVpxcLpbtAP+ruZBpf2honk85usjGDmn5qo36qBbI
w6oTkW604c/ahfhT8yknDPq205/qfR081JKy6BG/iioY25DS6d5ly9bsAAUBf4wWYhY5kvo9dx1F
JToB3NEA15NlPoCirCt9QB2hvlWNEVbAexB5t75Q3U57TpfaJ81Lvgu4j2mjdxtXlhODp3HbdGV5
3ZOvS3h1dXfYlT8Dt1ia0h68Ag4wZb9C8PW+gkPlt80mHdwndAa/x7W3H0lNEG3Ax0RG38Ra5Eb4
0RcETI1pe+gZ1RnsBZCdAReJErKhfWV5+svNbFTJU6YF8vvLfaZYX74cR6BbDmI8LctrkTMR0I4q
rKYyjgmzu2WOx6dmh6oJuL971zoTGR/Vj5CA+1WMQoydKv+0fL+MXmEGp5Uqo2MYVQXNCngnAlja
ZZ3+o8T+V5XDhyzh/4c1ws9q1+8C4lXwVmZV9lGf/Fvr92yq3lXzv3RQjPz/o/qonKw+3mdxlmTp
f2yr+CX9WX2tQk4/+KsKKRkiHiAydQrar19rkLAR/oWIHxKTJE+aiNLuv0uQgvYvzHmnxJw/okxJ
C+XfNUgBTxEKh/RxcT+lKk0h/G+KkJ8Sfr8PH6qONAl02gSUVqh6gtw4XERlg9Q8wn7GvYY8FEh3
JIBa4nfXRv2K2APOsL5PKkIxwL6a1S0i5bGOdkqS3Waeu4489UxZYlbw+eeBUMflyKMsi0ju4QMp
UuKHGUCO+24pLuUl5k2jnSxzFO4WMF834TMGRblw5gyedXBQTxYlaksSdf7Jb0edPFy+7qWwgQBe
FoJ8X8Cqw++DyChcA+C/EC1/laO5UVnPfeCSJZiLRjS2fdace/Fppr9+CR6B7BN4Au35qcDMN//6
CLTrhriE2nRfaaGAbn2Gog99r7WmNYNTJO7zGMK3SxQz3JKBTNzB/KYDh3xmKj6/+NfnwHn6E+UC
RIJFi1Lx4XMUXRErAHCj+zQx44cgNgG3xF1HXJMuhcTSN3IFohS1IAUodPZUjf17XXD3dj3hnxwg
HkZdAKFuLfdWPgpRkKHzV8SrBTseA+KGvL4xx+FMJ+ozQT96atySyd+RyNfm9vQ9nU3cKqPoHsq8
vGy3+Sq9z9bWsl50trQUdslKX4Ez35jL03fAYWRCW3uarS/jzmImtPcSWYwYt12Zu3QVraW1uqrX
1bkAaJr1o/ebzhGRFTItk8Ov4muFPlRJEd33viYvYLRAOtAGx8BAYoG0AZXciY4O7yaxYWp8iyD7
OogLXFspV347QCqXqrSi9oDKmQoxaCm6Wv+AORYhht4NyKJk/hZkq+JofXQvF/VHJ+RvXhRRJ/Zy
vOUAW8IukFdJU98DqtzkRfkAbhICbAlWvuqTG5ce8kIrQ5JWqwGwLknRSvJBrfu+KK3Norud+nrL
QKbu0SNZaISiciUP4jJvrHvS7rvQra+h89vimDyhNSUCi9d22lj3GyEp0qUiJjdGbmCyVah7oCQK
h1F65efjrsqZk2bKDEJWWAYFXvetnd9gfer5ZOxseHgoTQenyFKI0Btt7SbBQ2NAlvDbvLY1g6So
9oTveNLCs9bFctOpyoffRQ8wBiMQAwjFNV6KV6YXp5M2r7L1wzp0Gle/8ane20VYPvaV76440yBE
jtWZ4+FonRkYLyFFTFdqUp7/DCK/XPa8LshXMVTu1HW5rdaEZmu0Ydbh+vRynlWFWc/TOPQ8TVky
AHrNW7o9yNwx9BT5rgZqRv1ioe+adcunsLVvybpa8YmLbb6XF6S3TugIW+Hh9BPMgqpfT0CzQ1ZQ
euZmnK90MVMBrrMT7kScpRyzqx/90TIvgDJACvXaZEBOVYTggkvVYkigqqkiHvaIjgqO5Xb6M2xk
7/vpZzqsdfJIIAzpyuK5g/ONYs3Rd4M75kybr+7xu1zErrA0xVWPeJaX3v31QLS1J9QUawb05rQK
vnzlakjkISFi2KPwiNFocpNK8Uso6YhgeR9/ORTZBjEGrWdgWmj0zQ4UT6oldLiKcKK/QSak0BJ0
qwJ5kJp89PRQXKXHpxcLSgWTitI1Yc3sesWjcihaKxf2ePqCZi7hSvhxItlloD2UIU0myFu7rJJW
iIHeW3p836WdcWXEqqNWaFwVBUeXJyr12hBhlGWqty8iyZGa+h3FEIoc5h0slXu59m6QLHkOwvRG
C9wPQc8u1cp/jJLoHbPR10IzEvIa4yaNElhzwo0fCB9DQ7Lf1MlSgxKEPoO7TrRoXw2K4wnVWh21
CwtxM6c3UneFUMB759L9CSfvUgC2mUOtyFy0ufaquhwvfd9u3TjJqNP6T3i4o6hj0jtoPYw/kS5Z
hyZRVlap33UcYhd6CAWxwmC7KfVHMyh/xnV+nQOqWHKQoCDQiS3kwuSh7oVnMty9j9oE8qnvZVY+
Uwi+woxjWUVboXXv+xhGmadGFCTTl9EIV3Ae1u7oQUIDI+onIhxgN76ikPIhaeVD7hY80CheYiZt
Lbqq/hHI8dZLagP9g+JWgQ2hoPvpdLn0Y8w86o5NeZnL9WXWUT1xcblYIEeMKoOoZ3w7lF0U4wWj
XSTmUrdYK2DuWQ7fzLRRUAjoXpHrTBEjUT+MWv5Jy/sil9OtkQvVmYydI2K+0gzcQQyZGIBIbmqr
H+4gAcrPYGLWc5eN3E1t3o/rOuqMy1LQW9uMMSk3Qwq0/Ciw9a6ooaH3wSpUZe8ShJBvUxitEFgT
kPRIdPkpazA1ptigLOGFB1edWyqXRouSitA21QqIYKyvQr22bs2AjgBGBOOwDHUXH1QKgZcDItC2
qKfXxlDm66KNlJ1AgbG3WwgTrwNX4j4p9ehO7vyoBs4rtVd9UJRbsfcsR0taz4lrekO9G5k34tDE
l7UWartglPP3QVXHBhK6YtyoYls86UiC2Ig7ag5Mi+am6403TcpfjA4Hahd8wK7qAhOz0cSAj1/d
1Wr9LU3QhK4iER0pxcNVuu8sW7caNLGRrl4hpiiuDUtqFxSuLwW1b/BUCy5oBlJWzrraRjdSwbk1
KLdKl2C2W4+Jg2L0I9KZN26NeXDSIb82CUQ7ohhKaKtSdPThZzuGDooGwKPtIv281HnqVT4a362i
VFfoJtTc68WLGjT+KuT6XgeAcC+FstRtA1amP3jjXVpZ3RLbgxyzZ5B0JhRThwQn3A1ozG4hKUOW
VKVnknOA/hFSikYg1bYr+O2VVNxVwoD+rVRjXCtl5UOKVt2KknFDjVkdnXaQ5JWQoG44qNJ7ItSZ
E2gKxCg+mtNJrYrEaOfthhRUo+Xq2qWlouKBJYt1T8GI67lJLPQ8UJQTZP+188uCJpLS7JIkae8i
UHFnItCpkXcQGYIN58IgFQDlIv5qbX25M3SN0DCMfGPfBgg2DoV/4wbS/ekT/E9jKODbFLje+DRZ
s8siHUxgV4Oh74WcI2XIpT0plHbmmjg3yKzchqUGgr01+Sbm3FRIteTFBT13+kWO0ksyK51rnGnC
B1EmrDs8H6o4kk0Ppbp9bq610pYuAdXYwTonw1OW0S1m6+kSmYgz59L0W+ffCKwwbXZLgyLxiR79
8o3aZKSRHzb6Xkcmo8WzIanRvaLXdfrtjnM33o7sAKsFA98pVZt9p6CDQ4BYtr5XhF5eAOOvoaQC
DkK8CzCQ/E3UiY8hGk36CthXB5STlR4xYs1AuIh0wM8a26oRSqz7R0nrPIJmVYBKh+Q3UgDGQvLG
l9OP/KeZ+frEs48+GF0ohGWh7zvxajAROst+wC8/My9H6f301UGjQsLUmBT+efjVMyVS+0zyGGXZ
OYOj2FBib4L1sEIY+7k5k6sd1VTmo81yQiMdsdtBU2+v3STX4Y9qASZVCJf1xZv3UL/URI8UJBfh
3bmBj+dSl1hjWF6xmiigzGo5MAFDkDCmuhfQYSOx30DJ/hnl0dvpT3aUihANUy4CPieSJ3zC6r4G
qTlMwU6m6bKXvUnLUi+vyoCsOxn1HYK7b5M8GKsrXg6UkE+P/KcXpESD4hQMA1A2U5L8ZRtldWh1
dcELptqH1b277o1G8+r0GMen0PR2OPuIIqgDkHmHY0SVr3FTMoYaSMsEUdx6PAf+mNb04WlwOIR8
OETciOPY1QzRRu0iKIaF0t2GY7emnLKQaA6K8uvpd/rzvP1+p9m8+arSDH2gq3vagugmcIFjKpCY
Z5KX48ztc2H8Hmaa2i+fJy5wr4WsPSXnC/9heEnu3FvzYbwj1DLfwo2/c885Ic1aVr8yM4P/YTGr
T/Dc6c2/DFnAuNRj09f2TRq0l/7QyBu17vF6RwfdduWxcVx/eDMLvVlErYC6D5TZrYFVykNZouNU
6Oo1AA1inFz+LpbhuotFFF9QgPj7D8AV/Zn8iLQKZ3mdqbmuWxWGup90XgsVoqdM78rtz6zdo+CX
3WghfAhBC74Fe+RwNth1lRf3g7LHMvlSSUV6/ZX5mhj09CEz3ylCtz/9Xn9Yyapo4u8Owh+Eojpb
WKIQVB6SDsrebTFaESGyLAYXeCdwT3qhzYrAFnXEqEvPHAR/2KQH485WmurmMslQoewDzbiOAAIq
Q/p2+tVmJIrPpXUwxmxp6XHsRpLWKHt1EMZtQb5IX8x/JnEGwKLp7TorJolmzXymuO9t8iQ5QyL9
XLyzc4InAHk+HbQA+Wefs2EhS2WSMrvPaIGIDnyiJWo2SFQv9JvqMvkZO93G+3bmvf9wvH8d9XNe
vmwpOVehfrfMrdwCVvAQ/EFxpkmfAqn4XnH1LLpeSRZhK/RLxTMVtKxLbVOnYMysvLoKLeUdwxVc
Lwd4TD3Q+gVOSLsW9UQdVY/Tz3pcVzApUP+eoXlcBZO/6ycBfe711had9EGxx41uu3Z0UbwnS5xm
1lOtqqRubmvLyEYK+MwO+PNK/Pc3+ow8vsxWYVYJelC5sockuEjHK/nvWLX/swx/DzDbYoh6aZI7
8IqBLH2ocQe2SfTQ0NWG1enJ/OOCn4i74Gxhc9ASOjw9eqv28OwOOT1QP7rJUZKAhB668k6PPTSl
uuC6FZP6OR2NeCOrmecMYyvenn6IP5xgGMXg9CbR/cIvbHb7Qpyu0VXt5L1JWSQ13n09uOZuXU0j
Belonx7tj6/MZS9PRXwFq/LZHvfRvPWQ0JX3ldxuSqF99Wvlw62D90hAUkOnwqfLF3WlPZtCdq5j
MX24+e6G+glhiCIc/zJ71SyCOhOnrfy5dvut8ura1rKxEUjdBXZ3cS4F+fO7TjTiCUxtHBGlIIFL
CYp+jFfntucbm1ge14aWrD9L3rK1Eq3ielKzzYYze2SaxfmbUssEvY4XLhXs2SyPSFCCQdKlveRu
R8gGqcpyas9CxeXjYShpgpWgBQSIRZ+tX71v+s5DOmlfK09SBr8u0ejX5dsBNfFYeejBAJD5c0Eh
855kNkIM279fThCjaanSviQZnyM5AvpkeWp2Gtc8wjv5k144ftxA64xvpELCrm/SyGgdJHPOLGT5
D4c2xS7IdpQCFJEr+XDvJnKH+1SfaftAJ7mIg3VgaS/wr1H47VHMoz1SSU9utIZfZJcZTdVqtInt
gR2LTuKP11Ft2WOMP4AhYl5vXClytEqNDj2MHwhyyToinuqyg/kRj9WT1otIj/Z/Caf4POqmwBik
HwTt4x4XzhVajdakthfbxx5gVxW+dqmKw6N4kaAsMYSrAAnfpi92ZfiBgNm2Howzh+Af55HNMTFz
EBfQZvMYF0Xntzq5TU3HKHMvQ8Siav8CUW4klXBtxWYpdd9PLxv5D3cIy5bAmI43XDpzeqgvdwjt
C62KRouUw5IWKQZLnPZmkKMfbSDlCXFYAsoKFtFIPnz3rcOXIm9dpzXDpaSMFw2ejrno7dO2JVcp
r5JBXaIuhQIRyrhhd1mG4/XpBz7zvNaMOWB2aS6hK63uB+QWDHCUZ1oT8megenBiQFK3KM5McGw+
hDzbyl5k1Fqsh8yIov5Muo4CdC33IA+qH3kCKlvF3rLwgnxp+tJWQVhoI3aevI7G9qodVH0phyXq
jhVUBSkY42WT9oT4MsVA1RsRnC+CuzYpHhM3mQQdt1Y8vteS+e6FwpXQjj3IWuwOtPybPpZviScn
rwmmb+wg4wnJEn/RiyQIPkJNwNAonuCXBk3NtMXcekcv6mequN+tHF5V3RKUSEJm+2nx3Rz1G1dr
3hOzv20ktF+zHHWVFKpXGZq3ddGAylIoLKNOLS2q1Fo3ESV9bFLsJMCPiKaprllXeH9uKzn6KGP5
tRukGznDOTmt3yIdi/Esz26ooK1T17sbqTyXbfOA6vd7jn6kp7x1iXmJpzLioRhGBPLGKMdvXSC/
m2F9NUhqtS2BMl2ouLHcNIHI+dCk5rpGlnXhesZP35Rtq4FG6skXY+FfYQiGX1nj70PN+9CQ8xTk
wfHlei0J6p2VSMnKTa2VhE0VXiB4chmpbZUR+DVAAiD2NMQeUNdXmkXaIASOO+rO6MW72C3ewky4
BO17a/j1Skz0Xd5Ib8kYopgkIQ0h6faIQGEhZ+sgYmIAWC6wR7uQY/e2zmqJX9qhtCveyAZSpO6o
7YYwv/VTVobQr3oa2zhn3gKPJ35P7/FNaJaRrj1GZXVbeahOahWdGaNFvj0KfB0+gNwsNVyMETf0
H4sB95sQ646tlGbeqkhqutdegpZWb37TAlUFEpvcAf56MXKvJgZGCsfgBihbs1iUHeaClt9cIix2
2fjg6Ayvu5ByAL4o5WxDinfLoAVj0xqAvn3hSRQp4ily6DlG6/7ERua2TpUdWkaJ3epitAjL5MqI
ArRk+h3QHZpO5mseyneWpO3SfHxtixaZNDXAtHLcqXWGj0OzQrYAr/K0X7iZtxfiz3g+q5ZiaZlO
iKGVjTPgfa9a5aIchh/m6D4oTW7cZSE6uF2Do18m3roa3GarljDIAOcWGeVTjHItamYSoqxNCRyd
synIAI2rciIQWJAANqXZ3SMLhXOT29udoi57o3fSbHwIYUSv88JUdpqW4J6gaftWkm3VLO/KWHom
THkVlea9reQfamE+elHhO1Wg5ctEUnLEDvuXLkJEK47VbgP9G1gKvjyXWuy2VxHGnHdFIOk7Y0RB
tixLehQK5kJooE5AQQVLjYymvllnF1EZlJP43ZnD7Cj4mY4yi3CWJUzFTJndKAYNihHklbL3Cmkt
pUjnIx2lczSfPpM/Y4vZkUlRjlASaRoKnUeXSCilOHsP8h7Rzt6x1KjdmBaMvUEHdM9BJ1n+Ou2C
FWaR9cIX5DvO8OwSDT58qAKdWw5nNidCvsnxRON7IJSBrRe+cDUGxrkgf37JgrZS8H2nnWBAgiL2
PbzvxpbuiIevxR0EWDaXoOwm3S+cGJZZD6F7FJZ5mj9qKNufniN9FiB+jjvRqw2dGgyV4MNxQy9M
EXwy9LvWfBSgqFQyh1zyVGpnkphjMBIpFGRFbapTiii9zUL7PrUKFG4UspirdNtu25smW6LD74D9
fkwuq0voOE6rIpC+1LanX/G4BmdBWRdR2iCZIbP4FO/5Eku0Xlt3nY4XWy1JuMANCi3zLF8WESMr
hG21h0ce0J+K3loaOIinkNVhNJkG3nOuVf8gR/93kvNsyon6p0o0skWTVgBoxcMpH6b8x22LYZ/6
AHbvw9ha6Fwt1didKZYcVaIYiF2mK5PmBCb0szXldUh8KYLQ7zsqQmocrBBKpYE3co3Gts5tJwTW
z9NzPc9V6eToCtG+KiMkpAGaP3y3qBYGAKK6dZdmEBDMcqPU/rbowmVcabe1r5/7tPP8Zj7etLy/
fNoAw49Adcdg7xt9s7DSG1eMH+Q+p7UqDO+ant1OR8NOGcr7VjF3wqC+17IenOluHG1e3toik+Nz
mnDi5m+dt1IYWqVlAUQyd7+ASNVW3pwDvH3Kg3w9z6a3/TrO7G09oRdyxKz0uxFzGkwLAvU57AeO
KPAXSzeL4Dw30q1L31gGG2UHFESpTPkPCOzEK0vIpSvJDX4kjf6g9uUjksBrIgT+Gqa6PeAiQAKc
eTUEm8gMxg3Sj0DPcFIThf+m7Lx249aiLftFBDYz+UqyclIpSy+ELMvMOfPr7yh3N2CXjFN9Hw5w
AAEmi9zcYa05x6TCIghvcDO6YV6v+E+1lUwUbWuTgxsMd6mctr0/3FJefZs0rn/w1Z73QshrY6br
82xaC4b6p5TMBG3E8UKfaVsVw53An9UH6a+uE/eYwlZK0MCNFjKowNwD47RAC+fEIF3+e5x/qxxc
39nl2/tj4CHoITKjCM1znnfbQei7wVcrjzM9fv6eriDU9BOsaJxGlIxWna8//PcN3Bhy15NIrGZj
otZVdK+tgnW+tDb/R/t2a8h9q7de/c7rWp5shiLDshTdVylh16M1YJUv/XjNtEiZk673Yuin0S2B
ZXtaRebSEAEGC2dqKUwFLXG5voHSgLgmFCe3iGHfOte/Vy8gADb6KQ6K14uKHIRjq0SDdm4W1XO9
KdEpU+g03WkZ9K7i9AfJu1lSuUzPf32El5X6j2tepqQ/3nw8JbEhlVwz+Bg90kPXwQJejbmibZo4
t57/9bHy9w+0VAujL50E+C5/X6yGT6ny4PWzXZPA8MIx59ZA/jaD8nN4cigAhPgNJfr7CjOu3bJG
mH++aMuL+/IULhN3dAnAua9vSnavN36XnyNzYkdsBCxMvV6RstnuNF/p9HOvEntrHKeM7at0Y0vz
rbP9+yq4hmj2I65jq/n3T4p6q1bjStOZjttN6jUEe3nmwfhUF4SE79q3//4S/zkI2V3+v8uZV0f/
cEr6trR83tFD79mFk62rVXIQPxu0oneKk3j5V/bjxjW/vbW/V4JrYbxo1Noccj7/ZgG530u9cUe6
J+9NWpFfaN4YJN9G4dXVLn//Y8hrkK1xDXG1Lh7uDGtN2Nf/snyCy4tqzwUfB6eJHfvVRB/lI6fw
wkSziHfWqMNFMMY3fgQbPW7zry/36iJXc7aI9VB0NP7uwf2HvCmcm8XUf5QpzjAls9/StH6agDTJ
gVgFlLecPI+e1Vo8W3LIsYs5rFHLvVAUMOThBVzccKwLAF6QoCfcZixfYGS+jB1Z5tIFiO4nBvtK
MIZOF0Uf+TTs0sB6yrN2TerEPlUT0kqh8WlNcRJl4RmERBlNsSyy6sHS4sOgZ595OOaen45MMXyP
Ufg+TNzGGGhvoWT9ipXiaJf1wrRjzuemSqcx1w66b330CtB0u18aAPZbeV5nIP5btRoRWag15OTi
Dh58QxLz+GJHyqqPo/fBIgSSUq7XzfJ5mOwUQ24OUyXSzhxd16FUfAHblOH2SQu292d+IXwXbWcJ
dgdGBvNDSkkTaKxmX9ttv4QLna/tARv3DKGK22vOthauCj3+gQIR5nJFGXOsy8HJZWIb2rq/S0T+
I6vCc9M1pGIqW2TZAUE0xJmmlXbsbRRnIzGl0yTeiAs5TXW4Iw74Ezcr4JEMG4pl2+uoZW9UjHTa
QK52jjHMw6GUx/mlkmoZyWL3CAlsValm49pDypm8Hc9W1m1rxT7WhbWLW+lHy47Cv7BeyAVdG41p
uG1SBc6gsdShBiORNsP8MUuL2kAbmCIeav38hARklyXtPSPlUHYJe1CrjR3FqORzGLE+QQH2COIA
BTQ1OHVpvduD/EBieO5SuljLVZ0QIqV/dC0uFonil5UHd7WFclYUH4NlHxPNIlgswVRXFDrshLFY
WpkSuGqj4H8IYRnFuO8WtYltGhgJFQCnm6Rjp9cJsRfTKbT7F9+6XE6d6QjmyXyArtA5IAExNdXt
U4fmEjG3vFQAxzma3IbrorHgKZXKZ5b4uyhATDk3WYnskGyAjprja1ka8BdCU1lX8MYXyjieTX04
mAXpW0h+CWmy5a8WXzD5AQQNG3gmOAtqbh4Ep8CuuPFRhpQw/8qJInSnlg5bGiVUKSFFLLQJ96LQ
pgdT4ZhUtprs6ZJZuyrR6Masvpg1Zoxx8C0v84n8nDKpc0vdjyjihwRVj3Q5G7I3iG7heDDb7bnq
Uir8cdhf/N7+iq3avdIEVLKykLpSbpzmof8RDNSPY6uIPKvC9ltOM6lCU78n7gX9rEi+gH2TGTmO
xnogJ2vRTiRHMWNMzshU4Ei5YrvgDGsvbeNir/R4U4cg+pW3KRANiUQg2ej6jWzHDPOODHReb90T
sqWQeFWKvvjAE9pt/aT5Ict16OptZzwrZUkygDF+xZYReY1JGayBAPg8wHQHdi2+/CpmCVcKYlTn
IdzD9AuWVpquOmVsFjF+HG4pOErZoGOoxfoSZ+9y3ZIMpGXPIsh/RVYGDmFMeMkEauVKtpYjuQFt
RV6oHwMRJ1RCXfRKcrSkkV8fzE8Ysi7ZPjWcOfxhkIfgw2h5ZzrjnCiOhITNkZUOsa5ZPbNrkp2u
T+99OOFOU1qWq5j+pbQGeTkhlEhXVRJui3UbRk+TiXWmwRMOa/3sN+MriSgF4It6S3rNe6maT6TX
qBcgurYufbPeiWy+L3GcEhiztqVYLEVLnrMZ1qNLu5IwWU061GQikTH+TmwLtt0al/kUHg0hfQxD
/dg36N9rgx8QagN18qBH2BzFTmjPFG0ry0nkaeWnyrhALB+QGtoQcdvuk7JMXdjRa1zuj4UtNihC
XwiwITjMtGkam59zZH0RVPPWGOWyK+SfbR/ywSb2WzhVp2kaf4UdwV9BLuEP9jfNRJSQmFvwqJNA
i9O0W4rCvldKtu4qNlAt3SeXvCCaYQjJ2FIOQeKj1Z/QtUwXTyIH4jtpVn+oUvg+T/GHQvfPJSt0
01kM4jEgbJqSz5dMyBpyoDurTj3K/Fu50x6M0gaspJb3giRIp1L7hl+GZKAriAeT3v1Yi92BR4cf
YVMTz4i9IPRAF4xunDaHep54YqOnB/IuysPWMYBn5LbxENfMAULtedxgGtTaOMZGoiyTbjoIRDFO
CmdCDsiCxS+FK002H/pRfeU4TXifBCY0wH+RScWO8vR9oFNtzfLGRG5tosJnUE7hKhqqJzo/bwo+
BzMG6i+rw68abronhcF9oBLCQirvyojFDoV8QeJvdUrb+VWD20RfY/pRjeITgssz4tjdRaehVsNx
jpVDYqmlIzL7K8nbZTIHr1ZV3HMQIYisiR8v84ab5kRsGwX5svq4i2xqdxBkdr2C90+0T5k2EUEQ
1Z9DMuzawjCcKDZsLALcUq3atAFmnzzo4isopYc01z5DgVF6bvNPSbEA0FdsJ4WBJrey4kNelTyA
+Chaic+PJ2s14pPaFUHSAZXbIqbboeVQ7WnS8+GkVNhql8E+LyOWdC/E8OKSaWOg8Z/AGaBZ79X6
HLRl5QxZdadkMzKaZiIHpGdjlCqGa8sV1flSYc9SPqvBkOB7a+g9Kjqlc30bWv6mTonOyPshWRBq
NXlNAeO6aYbdVNVntYVPJghwbYgXcIReHhUpil368Q8pUQAuH65XFLlMFE6/16HwOi2xRRjzc+gb
obbAXjARxocUbTAIhKmHoXI0rb9LFb4Yuek+pG50rQCyRyo/pDLFJhBCY6Oe5bw+2EE6O2acHEU1
nQkmJqO6OBrZnLsyROFs0N5xGbtSivrdkI+KVb9LAeQ0gFc/jTnaVuW8G+RgXcfJsmu0lxBjWw+Z
ztUj+uVEkw0QBfV9U2UfrZjeEy0O1kM8vDd+GHryFC071TiperDpi+Qx8Ot9kI1HMRb7MDY20hhh
FlMJnjAanxzZId72QZbgFLVOmq8vLIUhJOZp1yoCcFt3nxvmY5rka07rlpv36aYd4/tCZ1+hxS+2
kXuQCBIshuM6J7jCoXH2VJvVXYNDCqEx+azQa+yeTBrVTLds4nM3reuN0qZr6N89zacQ5sclu6vu
ybxrSkeSm8xNMumr6ee1botHK+o/A7nZ4tEhVHy6k/vhDUsCJNcJEE1oZJ+9zZk7TPtXpWrwmFrK
fWVcom3TWV00RrWqWbecHEY09IXWFZX8qxC9RwtzKen2UZam1vUnbW90pBcOhfXLT7WnLFW2mSy9
0ps+YNlKGQ15s0GF/USyys6Y0g+A9wYuRGle1OQjk1jZL+x4+qFhhWrb5kW2tYVu2Y9Dhm6mas61
2a2qov+ldvOvTgdGMBV7fZrPQyS/50ZzL8f+r2xSTgAeQYIXTJmYYjaAa57Tlo5QMYsfNvKAKTa2
MK5DN+si2Fg4IRdqLhVLsx1Vh/ztW2eX3xqfq6OLwiGc5gCKSdidVzXjMW9nMydx/RzujVW0lndW
fCxbp3uifVatLG9YWqE3P5HKDpMIMhLwaqxUbnrraP3tAK/gWfvjPi5HrD9Ogkk9KP1FUvJbNN4c
k8W4BvHoDp7wjLXkVfx3q0PxrYvD2VABp4bBH9SZTIjC39fs03lMdHKRzkj3mZ6njaZBfRHQz5J5
GzXFIgz1NXjLZy237ibVp4fdvfvavEmqZpVq8crXxMEYJ3q2fYdHJ57ON07j/3oqf97h1VMJSxEK
nbASaig9VTDXXo5rGF24+hYEjzr5QuCp2tyqDf3rPPvXg7mq7ycAjKpOxuhHOvaHuZzX+D7ZxjuB
W7qSd6ttcfNyV1WAZqgks4kL6zxsy017CrbdMnicF4oTLlL3lor5nyP+z2d61UkgzLgqLaOQzuFG
bDF1L4mZXRqrktnKzb30AfjZCiRTt4cM5xEns/pfi8Oux91VtV2eVYVwoVI6KytU/LxSYrcc1cVw
ubkxfr6VFK9G+FX1o0EJg3CXK2mr7MhWgsETbapNTO3oZh/uMiiuZ5I/n+tVEUSdhDLpdiJRMpWX
/hZq2bJ/MRfmSgEU7hBtf6Ps8q9vA/eNKaMAI9vhulKlj4OhMWFY52SWnOyyBYc7Zd+0KHwzmFze
1p/XuRqdRajkBenQzJAbdvaP+C0Wydk+kgy2pzKxHZ+iJWlI3o03d/lXr5/mn1e9GqWJVldjpMk+
8zLq/kV717ixl7hsQS9TYr1KV7fgCr8f2H9d8mpYisimZqtM/ll3yr21rU8j3z0WpV9sKVyOrbem
/MuAuLqeeimiYi6hnip/a27NTVvhgDfP5edwkVuvgnd1Lb8UW2TXbrZhU4dtwlF5vrcu/c14zzv9
69JXPzWj5xD6si3xU63zqHj+dlhVyL2dCNf9y+hmj/OH7mo7Y81J/cbv/se4xdVuQCCHSYp28uqb
NAw/pR9mG+dIPbN/4+T4NOe3gokuP+CvZ3uph9OY5qlS3P9mOJd8DP9iDoyz0ZfAQoIVYKV9GcJr
VG8htb79Hi6lCGJnBOwcDF9Xv8dM7ErVyeQ8iw6bhfWpUvKZpKf//h6+z9qXq7CBVnhk+C6u5QRc
2xSCnOwzybkb8zNZNwdahKkbHJIvAr+dal+l7rCEhLGkMFl5he+a+xv38K+HqtMS0g2ZXiydIR76
H3sUbdAEOEdVu4yaVfJ8adKkHgkv9qLekLCYOJL7aTiTJx6ntfkYrnWoDcnS9pTdrf7lvx4HDCrB
iYa+MIXtq05ExWmUHecszqX+c7bhceTFgYPBYy1l9bpMja0CbZQoWqcMaqCY4nFIwl9hlD32auAF
ykcbak7dFneDrwBytpEfHSQolTcemHm5jb+GoYIqg8YMElOYDuC7/n5i8hyEdsZad0Zr9JFm9fQz
sK1PSw+2LQiZe0oWW7OgeDc2Eo736Z6OO5ZNocHju9BYc5R7vj5Y6y5qHzsYf4gtICP53fNQ9Xyv
prFujJ5CX0nBRAmmCwP1VSNb0+atNKlM3kYJOm0aw03fDO9inB4GQ1lOLUf7GXIMIcJzmh6TatzM
TbdtYRo4Q6vsyk472ZV5jwN4G1jlse78VaioT33R7HpC5AIAwmqD6hkuxVmU8YfZ6ZtZjHe6Pu6H
JF2Plb8xKrHJhUYiYbZT5eA8gNNwJPIava6rsHY376i013rRLzkfbDIT0nfiZ2c9rO66fP5Ie0SG
IGs/Z0LyMM4ThdzJy2Ag3aklna6v38cJ+CxHaq+s+0ddGY99XX5kuOQdc64qp4Dl5nbj/KlJRN1K
ktE4Smkcx0I9VTl8SFFVMQc562fTdq9yH6qr3GIThPNo3UrDzhcG24R46BZRrHYbuQspaTT6PhTt
D01GKUna4kEK7TM80/BoFpSR4CzQ0wc17wDxCV07BYCZ2A1E3qYC+al167kiAXC2KYRY86kos7uJ
SnGiyQD//C3Bm+u6nI/xlJM6ma5URWmcNg0Xo9Tv47xaxT5CzWw8l73yAvUWw6xPBDhxl15gpJvS
N+6nqF+XPHcCHc6dobBJF2J9CfUkG5P3c4y7M0WAdR+GxFVSRIyLcNcMFvltlQJQIhmffKObVmUB
Atv3ra9hAMqiKdKBINnQsZCW61mzUytzZVTS2mzEqzmZZGqBveEE8AgrqQSbPR+nLrqUYIzJAz/1
qksWUF9jYefTniwjggFE99XE9r2cU4qjovlQJvY6nasAth7FFhnvxWw0R0VPHlAr0wZKROcIHxmR
zVYRfmxSq68tka0NBX1zUCnD+v5HIF9eUVGXTuQbcPhVInFNG17+XFbvxEo+aAOlr6QGDtuXl8Di
KaKmmVBpjYJpTwG+XlPEzp0yib4UPQ6cMpxXIpDWfMHAQ/ptx2tfaIz/qdWeqyYl8NQIGmi340+K
mEAsEtjMxWzsUqWet2FdPIJVfW/1zCBuWM7cKRUwkZJja4eWK+ehctepDQlNAGrcJEwpaZj1T6VT
gkUyQjotfFGRvFo8q5M0IdWNFoZGkKIfALNFggQWi8yVrV7bT3I4PxB/TcAl5A7CNTuqB7EE9oRm
BD7BlxLAiVPBXGqb+l3rxoM6ybvWyp9K0zzaF/JsHhbKLgr9/WXKchoNam6SLqtZe0adIi9lht36
vyfHf0yNhnY5d5Mdc+lMXi8mkURweS/Ms9Xte/kXidZ8I9x4FHlm8KTONyRb39xbbHn+ut7VNpb4
M5gDtWqeOzAMxDBGREbC2z5T3SdkryBFmoX8jB6X3Nck78902ff5xKcDVW8fj9mhkaKShFv6ONkF
daJcThVp8ivsi3M0CEqEc09xuLix6H7bXVxuGw0tHhP+R7k27gSiKo1OK0FP6/sqv6+oN0+f//0m
/rXDR8V3abMLnRKEfbmHP9b1OunG2p4S82y8p3hmLq12cxd76E4A9XrmGf7Q87iCKXJjCPx2PF0t
j6ZKIpGqkzWIPPNqDAy4Yam/MAaQ5G4kp9ia6+5gbeYXa2PlTrQBhOLVlzP3XfhE3u5CdYpTfYBW
6/73E/itJPivG7kaHEUZCeR7KfKJKP+wJcQgZSve9IYpsiII1bEb8Qi/2tz0RrsogvSxrANKqVKr
uJocvdV5umVR97TCfLFachlhnitaevJprFICJraihG+VqshZkrRCQhV2HvpvUMftQyTBmTYNLhIb
lL19SV5jF3gu9eK1nVXfSWgyiWh6jgv/MdSKIxVllpZOJvFcjva1UkIMJPowaHFtSlK5McfmwxcN
mPSRzAyDdsWiGW3qiVFhWFREG9wd3cM06M80OF5UmgpVO5zkfpq9QaE2Z9bl6HbW8Ko04y6oJbeJ
5zu1jj5zIOFzPxluacrktFt6sphyv71xZP82LVyccSTiqDKZdhgNLn//YywmlVqJtqeSFG+C9f8/
euwfW9k/L/NbhfbHZYJ6tBE4TdO5KcL3OGnoQ9N5oXRcrMJau3FSv5wA/h5dNi0A6K02OX4oMa5O
CGGUTH7YMsyDjpK8f1b6FN7ZZq7TdaDcOCh8+2HQBP681lUVospEbg8BrgjL8CLWMH/I3ECuNvpc
LP/7o/letkJXbXMSIc3jcu65npokEchScPFRNAvzVfWCrQzjAhOvmyxvVzu+PUPOP+z0rQsyE63E
NVSjqsYc31nBfC13KEIA6EWVJ1MoVX2mYfvGG/sd9PDXKyMr6CIl5nihwZ6wrmYmElEuGVIcdaR1
9Sv4kJeqFy+bFRAVYB7UIdpFli3F0vDolzw2Kwn044y0q7nrHuqv4cdNTt1F6vTtfnjW+O1JpcAr
9vdnkcbkGLJz1c7pxv+/5EcESW64uFUy+8dz5iRLxgbSOPTk18p+acrHpm7T+dyP4bKw0a3FwQ87
Nr/ytBVOid/mxiHp2wLHk+bojLSZ9Q1YztXH4cf9NOVKp507Gj1mFLp+TCkwvhEg8o9p5a+rXH0W
SVbWUp1l87klaQEpuzvTDi7GGtX6Yapb+AE6IK5b6TqXZeP6rSGRly3sxRTqfvPD/phlrBbgVqQp
KBrj11p6GdSP//4EEeL+6woG9lMAhCrq96txavep3TWVPp9VP0sXbWH+kNRxHYCzcvoRXTGWrnaB
/2VtZxF55rrh+tX4VrBYOGHT3ycZ/gw/CZpVpIiVwVzIhQYnVO1pVdiztiLS+07WZ7DfSYsIpkAK
1KjZIrXEvmnnr7SEjl4oLnKTRVEQAVyAj82DSNBTrL5AVWEGaKdsWUfNTmvEcTLHVWQqh76JzuqQ
kHsv5KWo0NjFxrEN4nepvWSNtLuyyJ6kWN+Zc/kQtsZSs1usZNmdXcWeLfLXZJ7uoH8cOvp4hkLE
blUek15bVqzCOQEJZhwcml4/xI15B9xpJuJMebAn+80W4h686FuraAv2hNDvsOcuY1OCYY6DrWjy
n3ofHDq7/rwErkdBKy+b0n7RxozPrcQEhev2F5PQ6KSyemAtHAB7WAvM7IdQJgOlwVOHOFf9FU/N
K+02L9BworVCfomxu1wYqNteMe90td0HlvTIEeg9ztqtMZSfcZ0/Ctk/TWW1LvJkL8hMq/voI5i6
B+CJq6GOF7KurRJRH/HdlOuiUKfVNBT4EOzTKKdbzL6YPxRjk4z5ppuJfZ1bMljilJAJU6m+xkhf
shqh4mkm4fUN4GM9+Qgb5aNTo7toUN84oSrLzhCmM0jJuYmtR2qiHAZFeVLV9i7S84WSzq9CnvbZ
jEUOl/6zrc0uGRNkxdhbRGKPAex8FUdIOdkonBoum9ua1wzy1veHHfE6nCzwT3t0leelBHI5pVmo
CqyIUSeYXyN72WTx/VDWd5qvLWy9ob8q6ceo5vhT9PI51vEZaVq8z0wK0HF916v6k52npzFIAneO
w3UaNstKDTH8jXYB9Y26wtgBDBTypzbXpRemMjY9zoutZb/EkR8u2kT+0SqWoOepXby31oOE2I6g
kzDdDjnqiFyk2yyQnvXe3gob1ZM69bpLsojhdsH8EpbKKjCknYZ/dPT75zKP7uxCWZKm8FDrQeuU
efVcaM0xs2vSK7WHIC1tvFG6ID84OXeN9SV6GqAd8qq4yw9mNqAAx2Y7JNbBssvUUcPgo4iitzJI
3uOg+lTFWDlIkl5EqHQLELag/gSw2cb/YiXJNypd96kz11ZbbtBWrax5JB0jVDZTRyGhHOFvR6n2
jiLqzZjkVS2N1YkeLAX3NkGdkXbbWZt3ah6Ee+6bwp4AbGMGJDzlukFgjxzWKCrok6pyB92uydFy
JSTeRn2tuOZQ0C63iZYRkFTLtnfpNmqLdmgxDogfRZL7iyAYkEFxp0HV3itx8tFpouBptLA8CrFR
iStJZ9yvU5YXL/k8fSaj8RSl5UPeR/fhrKxAbC6GmK+riY6iGdcx5tK0qLzIlx9DJYQwet8Ymaco
2knWpz2Olsc+kjcNLBWPeNjQa1ryCeA83Utq5XbxvGRXgDVVU16kyjwkfn5Q9eI4t4oXBuWiM0sW
iXZrp+VbUMTP4xRsRpwIfheuYytDPknnOLGNR47Uj0ltr8wufTYay5Us+vWiiwtPBPMqGLN9rpuf
mjoiHIrJFpntQKEMYGuYRMz3qQjlU4TByeWI3K+0NlobYjpoSXvW1e4pk0b0+MWDJLU0JcUoEHmZ
EZxTfe2X9tqs1IekLyUEINYiEpnqKBVPX0k4VzTDZ6CW0ckKW9JriV1a2lbcLBFNFi5GLkEkiLyL
J/0tHqkpJQgvFEoaSZpsh6Yojkjgag+2ZX7XtXm/GUSi3ZkM8zbNDyngHmcgv/rYm1QRfY2EyGZO
zY3sW8+KaZMLaEnPkS/1C7nN9qHuk6Eiyw9TLt/NSflgk5IcG3zWGZK2lByM1ZhrM0C54KUeIh36
d+z1Nh34VkakaJeHwAps/OsSwYMGyrs2H3HRyHzadoNyFHyi7agZeS8iisyFoRrHuTfP4G6XnLKe
7Co1d9U0nkQESWVoSTYa9dxw7IwcpqK4Z6UtnOFSQDVH/VgNRDgF6eUdxXn30+6Qf2qyiWasQJSo
6P2zac/bJLvMnK2yLSRi3NM4PVVTqG0GKUrd0E69zOw8U8GaWxHR44gpwr7R2xsZp5xHQXWmRiQR
gSXdkXdOOpYsOZJF/IaKoqWPyCqaQwZ/oileP6XPMX+HgtnKZP1kyFDicV/WabYOLHiQkehPmNBd
lcs67BBQ7U4GIVRKxbbZJ9dDM4vwXIXtF8ujTiGzh0ItPVTqdBhjLK0GOjEHjN1GnpEI5aZSO0oQ
INdMqs+WIO21ZqnjvS7PQEgDo1wEPTo9HLh0V1Kz2EWZHezmIB+XsSTtpCD5hDP80M/9SypBE/KB
ey99k2IKYThbWE5bu0j0xdT467DMEND5ySIOEUIGRqKCPm3ahVnXwaJJI9lrsQMgLGZSwx21VDV/
l3eYG808TL2cEC4kzfeJIFxkKFpqiMOpb2rLNRsMmKlqjZy8409jYAuE+EqmZCMQpszVuqpxX1PK
lxaBKVpcRUO3gvRFRyMb7vzcCFYm0cPYcpJTmeCx9OfWC6jWOVGr9cu+HZ8bZJjchqS7Vm5fgk3G
7CWyMflqKVuGlhUSYdZRaf07KZj388TRfWjOYT28YgKLt7UvRtJMu69oyiqGMDRYwxYPJmuaJLCW
d4NSI26t2IKPRCOq8pBs5hnHrWotGx8Jtx56lhmnHjFyd1FsrkVrHoKmPdhatTCxSmeJsjcVqoNS
FB2oS6RuawabDl4AuGTwBrzVylR3+QSltVUeMtN6ZjY9T3a2QblP6lO7UDWmdNWgttEF+lrvu2OG
g7tSo5dOCp6iqH2gkogKjS+Yen38g3XghNvTQ6u9Ztu99sd20ZI/l3Xi0Hdi26syCmBpp8fRg2IV
aJHkuyCW9wUhiI1e7Yt0bikry88QgfbF7/xRalEpa5OW9bMnjZyFSmUZN/k2l5H7B37ymubJqWqw
a9coAd0kV6wLPhkokz/XXpcOSPzDYQthgRJrfi9ATXkF+2dsBwq1H773xNDuQ2YMjOOrtE5XsjXt
LMtHAd2rO8MX5kKDMBdUne/WVba3GTiHSJ352TLK8SDLmagjv1nM+IrGHjGzKfuPgwzvVZGlcxHp
oxO0ieYNEEq8Imzhq0/DtKPzFztjiZU0UVQH3xLc02AjddIuwpjw1mhwmuvctz/sUDqNhk+D2MZv
oEvtpbuAzFrJReLSIdwSzPNUJ/LGTvL5rq7tnqJGWK/CIcTlPvobG5NQxhLkmt2wKgdWYLo63YdZ
TO8wHRGVixyl9wx5wq/Q444MKNbxaUD9nZo/u9Tnqc5iHemcnZj3pbFeiSH/2cvt0xSIHfh+6lUD
eWiDZP/0CRf1WjPkm1XQoKap9BiqGd69Lq/wrUnvVM1WqJPQxUnTfaLS0xCj9pFSEhN+PDoSiwAm
w2wtBcoqyy7mBZ4TjOWzLYFtVQLQltGQSGQUtz+DiJziMXks4+leNeu3LiZM06Z90sqriDQlReuf
UAR+AdZe8RXwCKfgtdE4rfvFMu3U6kVcWMSJ0VZLAdW2SqWvpEiBSo/1KVbUbZTrR4VQobxV16oc
U3gLSA1mpbDr+YvGYrhIOu0Q+DlQBnXb5d3k2Nb4MNXGSSu1xw6LXxgLL+7Kh1jCQdqG1qsct0Qm
dP5TZRvQjLtlqAaH3MfjmtenhK+nlTjxaMl6mItHi9ZFpNEZnALbq8fuyCe/UbUWLIc6b/Ky3USB
HRPbITCPRK+xiJZNHW60LKSZJGNAENPH3FiIvGY6i1GpvStx/5RqhN7N5hMMlF+cUbZmhhbOoo0G
n+fUjsVOEfHBv6xcUpxs24lwMSS8+SX/Vua1TEaNC4ZopabZpkNoQakrF1rMvgrtquBLAz2703za
b2xpXs1Aeh8rtl6VYa4uDXqtnb2y6I++4S9I+93lfdm4kq2y6bZJdxMdxyEKnnO8MgJsNnXsf8YS
AzPK5EfBrraGnOFUaR44F4W+rUB/KIP+ncx2whlwALkcNZa1hbj7f0g7rx25sWRdPxEBenPLZLqy
mVUlqaQbQqZF7z2f/nxU77M7k0Uk0b0HMwMMplGRi8vFivhNWN+JfeQYuXROUv/LiOttTl9s0DWU
z5FZN7VPaYaISlFKBwqE77EkTLL4LUlZ8tUyDda2t0uHwVGwms+y5i30MZ9vm1dfHyXcrBVemUlQ
3kdjiremf68NHIRd5TbIVyA7iwQ7srCQK8zs35dQqC9Ik50NsszASa6LQyD48Y9IWvXcI3MihsiD
c1xVr7drDTN3aJSdqcxeRJmz8SzAOJ4v68O5zZDMN/zHls6zAUHIpQ4tRJ/i+F1Gl7HMaBmYn4ox
cJLi1xC+Z2GyT1E4cTtvJ7vpPp1AlAFkCgT3o/ChsLBlNMJNK8TnIXA/4+lxTHXav7/rIX7SXQST
c/MYWdapG0jQOhfUbGsrbvWo1OXGDYqjlXwnXaPLz0IqklevF+xARcmmWFNwWyhV6VSnoVjir8QZ
PCtVtZVgFYKeq+cweEl42Zs+WKRSX2lGfKjgTt/5IsqsVIVcq2fppJznPuo+Uyh/pfSzJ9PZuQOP
29uT+pEHTjAWDlgOEwQL/jLXS4fHlJ6FozTxfKlzVHayDb5lOHDb/Z21z3YT6NR7dVEUXoWvLVTk
riJPn+GiNgbTNzSSapgqmt4hugv2pJtb8bCK5VyMQ1UHPyyL5/tcp7hOkmz0zHoAQtptC0CAE4ys
eKwP2X6Ck4mBjfjMxjqJT+Xjf4Gp6MCQ/jf4DL9atDyFS3DtZ60NTxNORVdQh5RUyjKZLUT5QfTe
+jR4K6zHLCebVo+jhHC+y/EWIvaDeJyYuG8o4GxbX91n4y/q4+XKGlgoUl61QmYYlZhMZAhlsPzw
h+2h/1LHP1cW2VqE2VeAhtGjRB/9PQXlm77BSvcFLX5b2piH+Nwd1vp5S/CgqzEp14sLUlbSNHqh
ngcVBB1lErpK91VS710/O8STt7PfvqAqynH+DfjYhtRio0vVZ1/z33nh7HLKD1LzVcFzIys0hLzw
muaauf1dlo4TjG80UeG9hHbJbO9lfdFrdZkPZ4XaQeMbWF2oR4ma0/8tzGyjAZAzS10nDFh6Q3oJ
rGdlFUb/57fOKt0IBVAdkdHR0LgMrz94n7doh4aVfpZ10gO4KKFSH0dNfRygFA1G+lqE0KlrKHd6
/FfZtW9NGd8HcnTMcKBQSmmTopfm46NEMwbQ0tFrQQNBwJVa8SAK1X3QI13W5fcy13E/NJskexhF
jDGiyAkxiZOsQ+RGqJC4PxRXuwN86IyNgf5XfJ+aoRPqw6YM0KDECloZzH1bFLB52hWq9cJ8chTL
HN60LnVTnC26akz6oHLL4ayq92326EkPhfFvdTy5hIkB7grVfUuT5le9nyOcWlkJxJuDehfAh68P
OMXQeSKt3HrO2un5RzdgNq/EszBqYo0qYAOu5xWNrEBva7P/A8DPOD2zvXonfpe38c518JJxLEDi
6bbeDwdqJXeik+/d7e31u3B6TK6EFgQFDbDzHCabiT46FBo/Qa3jTVoBD0Ir/XaIjzNHbwYbQI38
hmLgvEE7+AniqKGXn638Obbe9OZdC1ZkmhZDcMOSOWiQieaj6JS0BiBeZecOscAu+K2awqZXX2+P
Y0oNrmeLcYAOxUrrj8HibAUao2RgSaP0Zzr+E1BIR4CsIp1GcLNyhIxdYaZGsYOetzK65cD6JLtE
5A9MEqUl3zUrRhdi5FgLmCtrj0npbfrxTa2ws/XWeDsfk6RppP8EnF0pSQTPUnZrAqKdm1s/xRAa
2l+Ckuxuf9GFmwSVMx1ykAK+luNtmteLNCVJ46pJkrQ/l86wkXbpSXysvvVH4/3vLYCtLaXDzx71
slPiDIfiy7B2mX1UxPmDhZhUdMEBISQ224NKguG7FVfleXB5tWmyfl8hSNRkr6o6gMMwn8Q2R5Yw
2/PEW3lZfIQGXcfWZxIcOMDw5gwBRqE/s6V3BCzI30n3k9r1hPRtTvWn7n51xNPszdaxRn4tAzBA
7gqE0PVHV4LUxBYoK846kmbeQToIm/h+vIOKthGOq3SUha2JEqyEKjOvWlhgsylu+2jEB05Tzwog
w9aR7+Tt1ORvUTylWYMATXxoH9cRDQt7Rte5+EGFYA9D+n09yLxL8j7OPQ2kmbr1VPFUA00vDMQI
lP5RE0CkxMHKOfcxF8Zk8yLkLBXoBFVFpJCRyvj6TXQY72jt1cMahmDhVQHdF0g6SHH0dT90pbuy
hPdYAEIZAEjEG+vZeO8fEC/dWpvqfUA6ooDPagP6dYSj8vX2jl2YTZ7A3I5cwMzp/MaKzVbC+5xb
OK/iO6FuvwStscdsawVPuDB7mMaK3MY6Gtccetez1/biKGQFWTMqWhurfJf7c23EDmJZcfvidb9v
D+rjHYjS9D/RJsffy1Oossygjvt0OBfmyTffhixdWRlLAaRJWm5ycjGh918HkEtD60vJAlvMg8jS
0AUJPt8ewkewH3ZOlyFmiy8TfJ3uIiHcT81W3cAd2Cn3xV0dOPEOvY+tdtdDzqosgDRA6w7hWRTt
wab6+Mvf3/4pC0vk6pfMjhevRF6D0ipJjSVuAMU/yqPlWHJwvB1m8ZsCWpLxHZjywdnDSqlR0PIi
BjykJLP6j1hZAbUsjkNBx0EHjEpyNhsHgtSyleQEiJXPVnvCQtXsf90ewwLIi1m7iDHtg4v7r6Y9
pWWC24LHA8uoPEwno0HeZ76353Vi0tKIwBYgJ4mxLkSTWQIz6W5QZSK9rbt4GxblWxI2Tuu6n26P
amlmdErq/AeFLkqf14PCBlEGq0GepHbxm6oPr2kW/PtMHemqiX7ISYQS4hwdZzZVgkqOzJZNjaeY
w94OjfbdDbK91pa7RgBQrQBjf0bfB3RN2f6U3OwJrNCxCpTMWtne096aXagmkErdwBJssvKenVZx
VfitMo792QMTlHo9+IaDpke7uFyBKy9+WQ0+Di1dLtP5koyTFqZgmg1nowwdXewRwD/fnrvFJXIR
YbYge98KWrGaXs2hi5xr4DQaAJJYd26HWR4IDDXgf7RijNlKlAM8K0QvpmZRlRuaT1RrVk6hxQhg
lLhDZO7/Ofu68tuuD3qQrlZPGmcNdhWuXIVL2dvkV4IiHNc+AuezA0KNTLnH/4nt5JQP0QsNu7sG
lQpojeW23eJWCLdjmzyvvRoXR8bZA0wTJsyHwoagul4eNxJXcDn5AzwqUbAyO9LiKph2rk6KocJh
uN7BPqow6JwTAudgJ/+FdIXjbYVNuwmf0hf9IH9J92t82wWs3SRGB4DX1Dg7mP/rmIjjF0me1905
UYy3uvGefZW2nlVrPxAYOTRd/ZgL2WegegeIW69KKaw9epbyqqtfMLtCTU8AfzWwu4LP0juteU5k
DRHx+2Cb4D6OgCRU7uJJ2aLy5ujb2xti8YtfjH62lqIqGvqulrpzObaeXYApts1QfnDzVT251WHO
trjRTzLk3Mtn8xGa1V3zJHxBpjl7zA/RsXOa4/Cq/GX+6O6Llft0cd1eDHG2qBK/8dnp1XBuhNfS
PanNSoFo+e/rU/kGp2mwvNcLKEX1brAGdrwECkrrhH1r+K+3Z2lxy/NSpUakKjLp3GwMRWMEDQbk
dGl2+t34gNHxY/ll3AuP/Vbaqvfezn0yHOW4EnWa/Pn9chF1btIAE6FoUYMaYGv3u3Gn7dLnPtxN
lfb4Pjo2D4Ar7kcckZ7XUrmlT2pwgPKqIUH+4Kkj8AiQoUpwDoAwijpkltI1P8fpi30Ym6RSBqAS
jL76fNZccaiLkpwkF9OX3AWk5ev0ZuGKHzp8TpJK+qWkoOthLrQrV8SCAqaEWA6y3mQRsqrP34hI
7GHCGJf9udCUfdwVI1AxYzgNenJyh/AoxznP1PwYD+69ksdvdYUSTW4owqNRgu/0oDKuTPTSKXD5
g2YnUO9VTdk2RX/WnuuH/sHYhe/B1oUo1DhIW3VvMgXA1Qf6dNd+mIGLrzA7esCTdYKEWu65qqxz
rgs/tL4wHhrhUUlOfRbeSQXOCEmgOG2CCUSM2XDYn8UUQ5Pbo1/Koi4HPzuX0GTMC3362xZiXd6A
vlDV2bL8qRvX+AfTX7o14tkuxt5bBzrcUHWahBTV9hBWv4143CQdUKwGpK4o/ro9tsWN9M83Nmcv
THPw47Ipcia2RfIxOzZSsZKDLt7ZlO+xDBWp3IkfEh61K4UcWS9qyQ2+qIJdbbAp4owQHuUdSNoD
snorMZeX6z8hZ2XCiIBC6xMyyz4n1oOLcU2xu/3hPqro8K69HNa0ei9eSGpiAi6B0XoeX5Xn3klP
5h6vedyNYGkWdnoIjkBSvktbT7LpQX2JvtyOvzbEaWIvwotWDt47cDvU/AIb4I1ToanX9ms1ueW1
/8+XnH7GRRh1GI0mCFkfulxts+Zbq5u2hhClAh/y9oAWr38MnfE0mHgosKauQ0UmoCV0TRiRsQFO
HL0YzUZyyHE2LTx9e1C3wtl8z07k5Ks32eLX/Cf2fBtEKlSUIiK2ZP7A6Np2cWYq2t+3R7i41/7Q
i2iUmdK84OhjeWgZYLDOphvf63Lzrbf8le28fHOQHBsY12J+Yc5urayA/ifmRkeCnHyPPOS7w1fz
rR1saeNtsl3gYP2ylj8tfryLmLPd1viYmhiYpZ/V5kcR3qvjU6mtrPalg9FiSBBhSfwtcXYVhKkS
waSj5DHq6LOMAl0OMTvReISBNZbi1vcA0+mpJKypky8EnmhRk8oGZFVMC68XpZqKmp/kxnQ+glwr
K7sMvjbg7oZBcAYF5+vmr9uLZOm4hBdF800xJZ6J80xON2GVYibTnXXNDl7kjfxXEdlI1u7dgx5v
lE3xq9zE38S1jb4wiRb5BtLvwEJ4w80WDmd01yA63J255kHQ1iZcke5Fy8Lvt8e3sAmwY6E8wkZH
uXy+CTKA9NXgBd05rqjy3KPOe/vvTythdoVe/f3pQLs4sIasMPIex+9zzPVSfB8E/xX8C+VGfNgr
cc3qfemrSeRo0KMkigZzHlaTI75kjpMSc3tfDW8dzP1EyVZus48c9umPX0SZnfWlgjVBBuTzXEy4
Sqn2rF0eoIQsyoF8h5edesS36S4rH2kUvfsF3iem4ZkObaV7tS36XYHwA1YslGZwf0gPOLMMmzZp
fbQSjA5wungKM1r1o7SmkfPBOlmb/fLp+13MhqVaAloabX2OH+KTtqOP/K1pnH7CgTz4L8oWH4n8
rP8QnOq+/3p7IaxNzWwh0GXBZQ2UJUID6asKGHErWRHSFwX8l9uRFpf0pMiFnQB133lRog26qmh8
vTobHYiT9nMKb+k/RMDdhu6uAhhv3gqMZdSyE0Rqz5l40DB3TMRxezvC4rb5J8K84Wf4Eoq5I6+d
gdpGlu/VMNiULmK/2IKMSPzcjraQVTCS/x3P/G3VmWUGwtNF0RTunm9Udj78NXThY2SttGsWp+Yi
0OxqimtPqVOZp708cdPUtyFaUyxbXGYXEWZpIBLylZGJDCXWig0MXuwRMa4w1xo1a2FmR4AJ0DlM
RTpBovjYRPey9rNcU7JbDAHiQpTo3CFPNv3/F3u17dosRe6aJdADLO4AXXjdXdGuQAYWp/4iymxb
IovUVZHOQGLhbkAcJZRUQPsE9Prd7UW2OPcXkWY5Q1wbSlPKlEQQrLVRaOi0fw/A5VxGyg2MAC6S
H0oEqpwXbt17QOiaZIvKyzcYoQ9WVa7Up5aeGjhP0U6idcG+mZfxC975dTEQRxmSkodg/F0tsm5D
0iMBXxsiYOD0dBuhdGTMQzfoLP3MRUTBcWiCDdRE+rFW9ObQDenRnbggNUmqExTK7xJVm5WtvVCJ
AtymYgpG2QThn3kFPfUQsndz8pfw2DvhSYaxvy321hMYYfzwimPwDjLEc9bfD1OGcn3zExgQGhJl
FIXoi12v38rN/aiMwpJ3pgiFzlYOGE3SVcx+gapfmZKPawtvDTpWk+8KuKH5XhHEyCssF3BSVTY4
ElTek1SY+9vr9+N+vI4x2yl+3RdKFjHrZUbdN/Kd2FL2eNod/3UYlMrg5TIeBaTV7LNJ+iCTuwOp
cQMAsoi2Z/3owPtaSWIWvthVmNkBpnRaKroDojmpIOCB8csL5e3tgXxUN8T/Bj0/jX8bQMfmbx/f
8pFERp8MUDOa+ihx9qld7cNXVPg3413+PbfHrbLNng/5Xunsf18on6Ijyikj6iizKq6Xn2K1bpV1
RXa25N8ZxCBFvx/HNVDnwutAViZbQYNKioRgyuyQ7rGY8OCLT7ikEcqKbTxrO+UAtWsXfrbO1Ruc
9rs1vz99uiVnO+sq6GwlDk0dw2JssnNhCPdZhg5nnh47TUJ3qt02Hto372FzSmXxLjHlh9KVHMPN
3tsSPohP28SENmTKgS37lbqz0kLc6pn8pYZLZ7WoS5e6HUFJDTrzpRDSdBcYLexZtKfTon72S+G5
+aPjdu7E9ksLNbIcOkf3JWfQ8/s8z+1Whqmi2gr0zwiCbyy3uzJGgcytc7uUIYqFESxvxC4N4XvY
FvRhs3ujMLZ4z1DJMz9lFlKR6gCJo32p+p+x5z+rnrptYnmfDWu9nOlT3fqUs0updCvBxD4xO4+i
ui1606aKs2mr7zpWq7e3w8LxgayGBoJTxowSjO71eszksja6mpJtjxuPmGNF8t1cDbK0qy+DzFZG
NKHn2jboz3KIReFofMuhCv2HcdBVnGrhk7Tn7HySS26UoafQ1WJVnFCb8WuIHv3P21EWB4Io3VSk
1Li+Zs/fJOoRs5sKQDq670EDpXylCfQxwWbjAtMXaZDj2jk/Zrts4MGlGeVZVPn5lr8bs7/kstjg
umSb48poPlYtCMYbnjICmp0fqkCljiVFilvkWR+zx74bT7XlPgeG9NU0scXIglOewXq+/QUX19tF
zOkQuUgf+753+wRn4bPgfkq7DPh2aId+tL0dZXlkOKdzz5ugQmb7R8SLO5VLpTwnbf6CVOGXPHJJ
vYptElaQc5rDIOTO7ZBLAwO6i6ALCku88GYLsKEGIlXTwOjsQdD+S6ISSka2uR3lzwKYnwyXYWYX
ZNMLOiSAsSRv6r6rE0oqc8L4j7xQSSq+gfm3dhgt3ibgLE2JShOFn7m6EvYaAFPUpqSNZls/0Zjb
j7YLDdnO0ed1kGF7iLferl9rrS3thcuws1ODdL+XhVEuz6NUbqs86O2q9L4NVvEkDma9KeQ1mf2l
VXMZcLZqdDdvRUFty3PfvidmdYcixtbqY9gKySYzsedE4eL2dC6dJ5cRp190sRsa0Yx6GgjpGYeh
jQJLsSLM7RBrg5olHIZs1K2s8vJMkB9pJs+1Eqm6jZlJ96oR7cNEbhAP+E+J3MXI5nzAMReqQYlZ
M12Hcrtobg3BfL09spWPZ8wO44bnjtIYIJ9xzw5gYFO+TjHDWPl+i/v6n8VvzA4sGrkyYC02XCac
8vRcqVwv2hqSei3I7PCAOakyISm2MOKhUL2NKbYI1azZ9q5FmZ0dQjlaWVux2moBwY3up+Q9N+bb
7UlZisFlQjscGMMEyLte0RY2YbrXlNRscHPx6s6pI+8Bd6GVl9W0aufH4GSdPSUuE+5m9sGKZqAM
aYrluYSb1eoqfjRfcj188P2NX/+MO9xWBOf2yBbqq9Bq4C9QWqPuTqv3emhZjhwwwugFUveuZg9b
RN8cVM/inYQb1yfzWN5r2+BonXG7c5Jqn+7RkhHtNUzDAtCIn8F7chJApM43B9GJCGGJAzaCZ80e
d/Wx27eHn42TvtSrtqELddnrULPjSVYby7VKszjXP7Ewe9Z/V0/lV+lgbUjZfxp3AFf736KDobWz
1tVf2NuAtKeOCqBE2BWzZeQlSj4qYl2erSzdKyV1iGblQbt0q12FmG1sVbAs9MHUnO/YOtNsVvvx
T8NZtzvHPGSv3n/wVAF1o5IbTAB4BHvmfJFBC9sgM8fiLKKQLmU2nOX+OHziajOesBz77L42D+Eh
PlTPxat/Vl9ur+CljwqfUAcrwjL+gPNMDNltAsMrzlZgOEjiIGiTrezLhYcLOrrS5JvLGpXm/SHE
2uQc8l50FrAMlEL9Hk1ddFJM1IPiMXFXtuTSAtVJl5Hr50WPWcDsxlbNwEf3DSpIy05gW+4r6jkh
gHGYBftxI+9IjrZ/iMr7259ycZxodSK+S4XnQ5MW8VQU1kwrw+KKzlGFRaNoDk6ba/4mTcq1TGgW
jQOHD6RDQpm+rcL/uD55XDniAZU0/clLfhvlV7HzNn72pV4D4c8O1Q9hZl9TQEPeQtEIofYG+SXz
heqCLTR/IWhhW+NbkEoI3ny//R0XQ1IXnfxnISxqs32uIV00FIbUnSwhvauG8EEI6pMIAh8tHhU9
Bd1rt2JWhm+eTBPoduzZdvh7uBN50OQ4B4g/jz2IYRYGcndK+vQwpP5D7f/8v0WYHTHigO2p3Ijd
SdFerLoAH6ac/28RZvdgjLoPOoFEKHPjOahh4wf/afFdfKbpM17kqFYh5bHl8pnSXtoM8lcN6e8K
SoG7cjotLnIqckATEbpS5gBav9LS0BTa/lQlVMbgmHQPgxP44sqsz8vk/zPt/8SZbaZRgTVgaFl/
Kp3eGb6jwPIpOhd/gQu7184FinrH4Qhv+G5A1+DXqKyEX1x0UGi4uCm2UJu7/ppBWQWJrzTdSagP
TfgjUtcCLI8PfhOIRwk0/zw1SqQmQkvPwjH6bG4mWQN1075O0pPoW6V2uDOdyqHuhcR/tde/BKuX
3CwD/Pv7XsSfrRd8f/VGMIkvKS9V+kVD8bBLO+c/rPuLILNcrKykWO8jtzuNwqOYxrarrwGN5nXi
P+OQptwSTu5EfJptLTdzFVVQNMYh7KLvA5J4+/gBsJG6ibbCtnAamOKdkxqOBNwCkbVztDO3t0e5
dDpe/oTZpwxFLY7F2OxOYa5P5qeJi9LqgG53j5NnLufnqnGfhohGeYpnwO3YS9MI3ZnrZkK2fuCS
d6GFTEKucDrWyVGVvSdfEDeNFKwUvJb2w0WY+TvRhQxt9SNfeYwap6mGTVf8u8rg3/P4z0DmqWSS
0bmoKyLgp/LAAxjBzyx7KHTvX5a2/g6kYhoGXQMLj/n7IEjx2vbphJ/GDpdqQbYH62j26sq8zLFb
/xOGih09BIUS5OyW7lQkN2uBE0R79V6iFxydneST+RYdtTvhzrwX79deHItThLHp/w84ewXENBBh
x/ccKNIBlrotScrKmBbX2kWEaR9cXDFq0gg1HcruFKDk16bVq+IfZFVaydlWxvFnw19E8UpzlJKq
7U5qdhpRjSrKfuVwXxnH/HDXpcA35YhxJComhMLXCQYpRZ9vb8y1YcjXH6tC7yCyWqbDiN+atP+p
WriE3A6xNo7Z0Ve0VRjhS9udcqWyG3EboBeg1CvjmCfvfy9kUlpLmlrW7JnrgZTaOORqxUIWDtW2
2yq7aqMcogIN363/o/pp7DlWt5SHPfxevgY/bg9x8Sv+E1ybIZpTSUuwMCW4H3yt/E96tAbFWAww
DYwaCA+huXJ5arZZH+t5d0KiWcdwprC+3h7B4iTB25oKAQtvSb9GUQFDq+7UK79qJF4zBZtj/78c
zwCYJ/NRjL3m5ZzSGjt46AErYcD8OHow10ax9JngLdIdx5cA5frZUkOB3I+CmHnownrjiRrifyvf
aV4y/7PO6IRSRVBAZsLJvl5nmDQZrZtH3QlJsfyY7/yd+4ApOi2vjbpLJgeyl9szsxpxGvTFSTME
SMrggUzq8Nqwrpu974hf2zudznK8tU7/5apGacEC+2dC4Jx3pYrSBGYeC+2pzaN9l0cnBfCXT5d0
5ZhenKuLOLOTp51UUKTRaE+p+lsVvlXGyk29eCJcDmQ2U02roUGvm+2p3rWOsou2SfXNQxAKq92H
evuHo3SItOcGKWlp0xrb7HB74pa21FROoDaCGAvH0vW84cJIy6HX25PkfdZMAXOWlNx15ck2K8j/
vRzBKEt0W0lu5i2+QsvVRC7l9mSg4a7KDwO24qlyVvvekcnKhW4Nfbr0sJoY0wpeCiKU5mnUF6vR
D8aqGxAbO7X1e1/Cv3Lrk18EXwNL+A/3xmWk2dMqTUPR07yhPUVj96BiutePuGA3WHPfnqfFDXYZ
aDZRfT5UZqx17WkSpqslBKXt5M67szbaXriTsIbf/cuC5J9Zu4w4S4IMl2ZJHPTtKYcBo3XDxk3N
48qopv1zUdT+OwaMWI5DskcWyPVE4aSaDa3BRMWZjX6pu2/2rqMfdcnpt/Um36+BuZf2My7c/xtv
NqahsEZZ7YmnF3jhoe6arxIOp+fshyFRLAdzwzuK/74eUqTWQ2ahm3n6+yGKzvWncT9pB6INu7v9
+aZ04Vao2aGbp0Nbl13ZntT95A3ESbhTd+V+TbVvXn//e5YuhjTbTkFsllDMQTxSk9xZATbog2qn
aeVvIi/AljE3dPTGw7s+0/gFQrvH5nDloFycuIufMNtnrh8meinxE6QEL/vyk9GsgcmXIlByhIuK
E+xUn7ueNykyMfIIo/akISUtesq7mq/eyysx5mDiYQikpFeJge/eRPnqKhvR2GBb1/bwq96GL4Fi
t95GW7vG5tjDPzN4Mbh5UiNETUlHL21PaIm6dg6y4ndyF+7kr8FG/JmPmyC3602S2vFm+A9PELpj
U3sMaT9Vnu3wPtJlQL9+e5IHZOfdAvF/3NW2tzfC4ul4GWW2r42ylepMJkoK5+t7sw+25Q/VoTRt
3P3tUV53K5nB0sUJ1Ax2j0S15ENPqtcHvcYHujl1ZvaLPhzsPTX4hHne2gvrT7I23+Vc0KQ6EmAz
6DbXC3NAF2RExb456Z3b2ghKfKtLxPwpSn6uRANZdPdXPHhbU09pdA/59yHV3wKha220zQ69J6Ls
XR80FfEfpXipfPlZH4uvVqIGwE6LvSRWni2UT0kIisgc44ehqh8mzGYSswzBwX5VtfJL5rl/Id3y
JQr5pxH2LTdd7u7LIvDs1k++Ja6e3WNIRe+vygXbk6QGbeWqtYeoYZFT0TTrXalKydYtsvgwxK2/
lYo4coIsxrXezECttE89ku9aN6K33h2FEltMCUHsEAHhqvHe+56eoyn4D2jxPw1C+mZkQvaUuWVx
l7mytUMCyHJqP9e3o4uNZRQZj6C2nwaMVvOgVFdO3um4mc2JQXaBkg3U8qkxeT0nYpmgbu1F8ilH
XjrHiM7DlKDHodJbWdkfUyeQQ7QD6UoidQao9jqQ5IdZVE4Ve3EwEPl9z7qvnpWxsnPbck+ZwEe5
vZU+HlFTQHQFp5GBfplVa0slxE+vF8qTW7JA3GeEo/5vAWYpdQ193BIqAowRcva9hE+x5f28HePj
5rwexOwOpiBR6uVolqdhpHKZRQ85Lse9HK08FT+ugusws8kp+rbrfJ2hdNJXD5OWqtJswz+72crl
tzQcMmcNBs1Eep+nFFpboOliKuWpTwQwXZ9VvD+aYg2nu1hG5yDTZJPahAzT4XqtCXqfFAN+t3/S
iS6ypXvz1PzkZIHOPj3kKO/da5jZCW/JveqtrLul6NPbgOLBBFRGo+U6eqlgwajWJDPCQT+nR8mJ
nfEg/pU++7v8vtvJDTVn2ZmaxNX96vN1qn3M9zPPhImyAFNJn99SGfPsNpHQnITC39VecO77Mbez
sjoLY7fTOmmnlmi4Dviye0mxwvz4k+V+iE53hBeSiFzh/Lkei2Vg5gEfvt5hlLDzDs2Zx/oXrLKO
jSPv/AOq94/dqhS08nGvm5S5+RfGfnz5OQFdFHtNw2WqOZnfpPdhW58kekH75FE5jLTo6+fuyYNS
uUv2lWOA8dA28j2OPU52VLbDa/5NP5RP7VPxPJE/92uNgKWXsSFLSEVNRq/TNXu9HoJRc308eBoe
PIO5ydVt76CW+4Uf8zXYN7vkhNtI+b07IoG4isX480Ccz8hl8PkhVXfikBgGt/sm+W4dMC6Ij/2z
9Wru8122j+/D30brREDN70mGneQNj0fHfVHe5L2+csYsfweOf0T8SExRtL/+DlodYgnYMknxQ/9e
HrPvHX2sR/9ZehIes7dytI2NuJMfEidd9aNdWh8yBRa68JAGPqAgdTcu/SZumYJsq3rBJkZ8/vZB
vRZhntZLhdSXSdecZPy8knF0tGpNfGnxA8I+BExAVwvx3tllgHmqPJZ13dD9FH8bz+VR3o7H4Cxs
3d2wUzbad+W3bOfASNegjnOtuCnrnqxHOVYIr4LYuJ46fzAys+6IHD+kb9auv482yj58wdPpj5D8
7U+51CW5ijZbs7IciFUwEg09wd/dZ38zSZOKJ1y0f4/bYuffrb0LP15L18ObfdiijGvIlwRMpGFX
pP7GjvVkRTZuKcaknAY0HA1LuGTXn7C2ArUTMk/EtDAnWXhKR3i+weH2p1tahZMcGJgM2KpU56+D
KGDcy2BsmlMbhhuhSB/iZO0ZtDg7lzFms2NEmh5QAmlOkNe/h7/0Tac5WG5DvFbtfqthW7XPTHv1
Wl36fubED9Do60698euhCYPpRUXIM6Upu6cJCNVaAAYRHv/3eSPSDf8Emj9tlUHEI0fwxVMWufZY
6Ni7/Tug1Z/dxCk0bWQF6Mz8IFTlqhgRImtOY/YVr1YH6yR7lKFlYRv4H9bDRaTZa7JtSkjnBZGq
qH20yupJRW10JcbixKALiGYDju8fqItqbKBd1rPmdB0FQvGnGbe2Ov66PZDpbphfYyjQk9PxegBW
OJv9pspxqFPZoYMm2qP3ORatDd30rTf4dhaufTZ5cR/hWwtlDloKE3W92MYoFuSUVPUEU0lC1FsC
EOq31kbx1H5TWwq8+qBKjvJYWJiG4yPVSacyauNNkotbZSxehRSgfab+bDEttMu2f+TVtw10HdsY
P79LlZajs+TNqUVNtBdTVtrt7/VxUlCuvUi0pwFe1o1hq4dhp5anwM1tPxAcU/s9rOIMlp4NVMom
QjFoVtRyr6NEuYvVpJSUlNOg4oVfq0BkWF97nuy3h/NxPqaXI57FE2APDN1sPgLfN/RA9MtTYuj7
UMvvVLU63g4BaWppjfECBuWJUvwH0dWhiHNNqFjIZoy9aN3HnwVP25dxexdY2lbRvd9lQKo2mmpn
B1J2b1lU/3FiO3hR+YyL5B2J714fxUdwBIkt58NzjjTuFiUcB+L1q1QJz1otvWamiIXXsI/VzLM7
TT6MY3k39Ig9uL73KdT6g1WNTqkVT1GKEyAuelqjPeVof9pofL4kgMQMoUfmIN4hWYjWS5fc4R+z
1TTkMuXIezW6qHtoA/0o1ODKulA8ZnqxDQrpRevMb5A0DzJ4Rww9z3oYYgsWjr/KTvrSpzIdXMOJ
zGFn+gbkYz96iQYgoFpr7PqgudcjSdtotffoDeYPLDHPZie0NnkPlRmhxW0xsepdrWWHVLbeRKH/
UeCma8cC4gJGKT32WfJbKJBS43LFRliptjL/DHLvnxparXml3Zu16ER9cy/kylFLSFBHk2fo+EWU
woCSCRxyrRaSOz823U0u1z/HYXBtQEBI12aY1/2xb0TGLXA0IfzpNmK/GxLtK13KB9VDYD1N+syW
/HE7BCThApOEseO7FflnP6ufC4hUkFSeKDI5pe/r+zYpFTvxMTZsPV4GkohOeUETsqufrb59TFvp
exvERxCQj1wZpk1fRnT6RPqWaMrGj/t8M6TCPe+WrS+Vql0rZm0joP00phomFkWcbOU0jTcaPra2
72rbzFQcN0IWGVneT+EkMSGl+asqoP3oqWZuS7Atk//H2ZctN6qz0T4RVSDmW/BsJ3ESO9MNlZFB
gIQQIPH0Z9FV55zEccX175u+6b1bBjR8Wt8aoHI3ZIA8M3jHtFwdFHoZK1DV1oi6hVs1qSJTIko9
pLd2Xa+9GrBBkJK1kupJ+cN9VmRLox0+mctfYGB8KPiAKK5AbYNaPTcy+HKGYmcib2yWJcC4zOoz
rEYgkQamekXYGvzYF0zNDYMtSMQNRGyGOUNLz+nHqLfU3lb5wbSLK98EruOJKo9xD5iSP2/LBlmf
HRsO1khxAR0m69x6ZdrDc+Wz10K5fTT6/t0QGnqeeogzFcjJJEjNjLyxOlqy22Wlca9VgADMAFTh
EbFjbd+9jbU9L3tjxxNjqznHZb93kCxnJkEc+vl9QPN/yaMLgEFX6IcfbCPvImQ0vHQt7AlK+Rb6
3iJxkXMrW2Cu0kOiSNl4d0GbRNC6TuF89ROp3GDWWEzPkYM6IB9w6tn3vIi0HY4zj8IuaHBUG3Np
3oyh+1b0HZLHOH4iYeSKDrD91YiMnDEph4XwuzSGJzCFet+CdQ2ynwAsgmTd+3svMNZStAKz3UJW
LvISzXS4zWUXY7ffFEyu68K5AS74PqkdoqrNnxViLZk3HHOjOGJRgLVSKxX1vobAawRanA/9MS3w
OdRo1jNdFsfUVYc6EDs1FEu/kltL1Mh87imiVMC2irtB3BkJUvQsbT6VodyXVoDw9jLdZx7yckXb
P/Rebcd81NWU+YmtqE7iKulWoWMfoDG/cjNv6wknbov6WlXtuCxUsbHrfkkTJAsjdPyV985akHzp
t/Q45OP9mJULkkIPwrwMtxqqW8RLB3c1yZO1WSrsJhBZgS6+ZJLdqcRG7K1wizgR9SowuhcHrecI
Mcl0ZVJmzfqwOZBCXGuV3/ZDgD3S9JI1ZXyXiYrGjLUfxEJQTN43Q1R7sOuE3ilCJVDjHzH3TcqO
pgKKnPRON69DNDXc2vCRpQmbiTarpzTuNImKIoRLa4sc3sSw3ppmmGmrNOe8qrpZw8zblI5PToGA
A8d6KuCMvQqV00S+X7Zxo51PM0uz2AuRpmtW+Y4i53yuTEsuUtqlC5P18I5GsbXwQ3lj1M3O5tyK
ykJxKGS9R5YoFQdNmM7hobgSOXpJlectCenIeqR2sG8UfBhM9VBQAIamizgADY4J+BRqNbk8xmU+
bgip9tnglJGbttde7dzhAfsYlIu5parPJPFnRu5V6AEj5z0k9NPWsEqmGYIARXLbcLFN+7qKMq/T
az8drsMGOdU5ySpEH4/uK4CQbGMELImGAYsb5hfIePVIBIKrnLPB/8RBbEcNiuFIpfy5pS5AVER+
I5zQgY9QZyGQBoLuyGyxdfvB8MYNcl0J/42jGIgR8GnPdFUNiNUMl65Ua1O2Y1wL/lU2LlkGJfsI
Q/ZotcXRHZDNiar7Pk/gyp03iw6dq9gf2odCohsAN4RIF1iFZht2cdjoZ9IbHp5Rr6QgFtKxM7mk
Qh4tiu3ALRAoLxq2HuEbhswOBTWlKVaqUs+Fo5AkaCExxB0fpI/g1tK3k4U0gg8qvJceTQqvrNmW
kVA/Yb8OF9T31AK1zIvbhndZkEIKN01iz0+dDdgibSxt6sSqRb5tWtKyist+SCJ7wPLgyrkKa6wB
oy9JRBps14FU96nDt6ULrXtmei+6NbFJWv4LVQRRiim9ZyNHXnWZa4SWlwyrTa/HXB5K11xUg9wE
mXqyvHZHwvI2cdRV7g2LfpgmhYU8TgozrMhhw9FDhitcMl+FUaurIOiN2B3rZ/j9XHWi+XCQXB0j
RlpfW3VK54nvbnlpLkXGsljSetlmyT3BZj4HQRcVUOJiFU35t73M71PWLREyf5+RYJg5tWfGViCu
a6vZZYRdIQd4T8Z0TV1dx7apjCXyNEmcOgnSb/sM5uvcfyABGkJdWFix46Ql6BnoLpDg0FEeLhpr
2MJh95jlBGV5O4YLyDM2vpWDwKby9zzQKxgBLau0/EqJtRFjvfCdPo26or/vWzRjIBOOKl1vqER0
XuMhyVnXq6qyZilSoYeKruq0utF+shFaLjMTKbGqNIcoS+UrvDHgukZRSMLeVCKEE/Yi97gDbcNs
fC3zfpd1sFxA3aEJCyPE/mILHV5MkWyrAXFmrm7i1LavGoIjsfbUq7SqJTw55+agVxTp2J2bX6PL
Mmt7PiPanZVpvgi5vYcR01UB1mwxQATiI9vaEkigG1SGGHlM0dxp1Db3GnEFY1IElvruwvKSTZCQ
p6YMdsJoENXoX+N83laNeJrSioVNVzwdq5kgzRK50FdD6+1bISEps63n3Bi3lgF+ipgCUDukp0Zj
J2+02zvX6EKCXymCCChTHmVd4ES0PjjEuhG9dzAsewGngwch+oVfwE7CleNOKpngipfd0qLA+5dr
XyYbbjdzIw9Xlh6xXzBvZThAidz0q0+rf5WWmod1Bu8IuRaIno6om1zbpDsWvhW3dns7+GTr9mTj
qRFRY6J7b4xqIayhxDKDcKZp5cIYYVbFxiESFAneSPlDNmpyV3dA0z3Odzw1Hm1q1hEste4ZV4vK
qhD/BBOAyPb1urW6q8JD/LZDOnT7Svrk+c2u59yPPI+vO4nOtSyym6I1F41rjDEtaqS3Jds2V8/o
aV1L3SJUHIqaiAbyser0a1uyI6xBbmXZPjaMIY2pDqxl0ndXPLQeNHO3bquQMN1XKx8q+T5vlqMR
AvYexVVqJh+9oe9zS9wbhTrazJ5jF7nhmbsltthBVrH0kAY/R2vpKpSZPfN095pzmyEEvd4yU32g
xPiwlHcYPXhA1/SOt3TRF+w5E3JfUObFAWkRhy7kI5pHG4SLvXravrHtag4V2ZZwdmhJ+Ox79a1X
J3TGnHzOHHDFjLaaSzF+haXzJbPh4GQuj+BFPM+r4ZpXyaLN5GooFRq1SXktu6yJykxfDwzMeju7
z3zIKI2eRE3Gu7nVjTsjNBduYM6nEy7PKKyUyVLK3I5Hg27hf7gaS7ecWbo9mCkazYAbZn7tj5FB
UBhWNLwhjdzpwPnMUr2pRLbNGmz0ll+vRlJ/knBE0VM27xk1hqi0/JtyTBHm2MJrLwmC1wx507GQ
KOcK5ODxIF82g/vUuS0c+Vt/bbv4oiWCelD7mXM0pO8CD+aPLU9hhkKsS8YG58G6b3faEwBIdMYo
67Ig+1AtQrHqn5wNrlWxEVPEH1m3FHg/WV3qePyGBYCgfRv0BBaAKWHAk150+8LLYmbkSzM8jrhG
me0l7sL0L/2Chf7/SM4JE5g3Tjcqiu61s6zu7JW3HhZ6V24uIe+/0RSwdJHngCZOOOWFncCqVd2V
iKdHJcwkTllkySM5JfLK278RiN8gx8QFhoHy5EgOEPf0teVjlqVlIPfKSkxc6708Glg9/3uQc0Da
t0FObXAd7GgJDeEXEmDLizVszeKsb1Xctdi5jKBcw4X1Atx59u2Bggz3qWBy0Zz+/hsWZRatHTKE
yO3LPnm23Xru2O0hbC7lspwZJoDUHh6yAbTrkDz8HMbgNTpMmTnuG3BMTV7PuMLNk9H47xd4jqHz
Y5wJRvr+OLkjMiNT455PJYw3bo3CeEjH7nPoEH3c18fRsGd+Ke8La4RPkaQPZYn2TH/JM+5U0z7B
yD9+yElHweAiqEFLGfeUltdu2iwH6lczGO8BUe7cLgrs4U2S4sFrkArKHP9Bmu5TWpIANRd5S2sC
02UfEa1hSyMV6hWrxzsC30YEao6vlWyXaBCn//NcAJAHJ7LpK8Fw5bQzz0sABWXGxd7CDdqyqyjo
cSVq+aWP9Hst/RjnVJrEHCI6mTCxRyXxxD/KWTbzZv2cLKoPESHnPb7ExzxDTMOIboBAQcxxdF5O
vgYtRwfApNGgLYLcEsTorVBmqLhYTPEd/oY4cbJVV/zq0mZ7GiKIaYCB4Z2E9LcAScjeycCpL7IG
t70W2wa51ZRsOHjCVu89+tRZKAKmFTEs7P88i/KcPF1YDWdAU9ihEezBAMtdXEh/roYih7SbD3zc
qyfny91NUS3mvffU7Tm62Zf24TPb/TRrQlA6zMny6gQG7iq3SixtjftksHfC+irg/+W3jwI4nWTZ
khKJpsDX30/4eyYF8MokNsSEPjz0Tn2pS69G/GtravA12zhJ68hxjn+P8I/1cnKKoZ81NYImqdsv
3w10T9yet3iHXlqyWSOTep4ngHeNeixm3JfwbKgbEhUoRl1pvvdNsUY+zRqxnLH0jA0xMw8gmebz
obDvQTOz7o22SGPsu/O2oUvXgxMUEurTyGqAUf39489VGCBzedMDTPFTp01pC1wfKAtzvceOY5ZA
KKLmtr6RqyCLNIuG3XBo7zMaXSS6nPsugec7PoS4iAs6lXgqv+p4Y6P47FWw4tSQkdNY824yKsA+
eHQZe9SJHQ/MmKW1eQvUBtEZTh9BPvwg1PgfBISIZIEaHX/+Ixr8XAe+OdRmVWUjfJbLDSCyg202
N47N13+/7nOHHCyVYX+JsAUwUU/O0gH+ejD9CfU+q2B74V11DRwShv+9EAkQ8AjyFEJA4eJxcpLm
ZhMWnYU0EiPxFg1KWQQDXTgHzn09yIYcBLtMvtentY5sEO0SAE/dw9Udmc+iXeY6ZRe6Rmf25Omb
IPQWJDDsy6ekfNwPfAQ22WqfP9Drem/v2C3dVLBZd26CiB3Mg/eot9aFT3Sm+v0x6EnJXZEil41B
9b6C8k05m1ECCgPL3Bju/sNcmCoq3I9RnJ6K7tNOuySgGQYyYejcA/hF4YOL/IW3eGbKQeUHHfGU
OAAf1JPzxbBrqAAAGe8NpH2yVWd+1fYln4LfY4CX5mEdgxyB2NTTaE+jQGepzXB4+rW4qwp+0wbt
/TiICxSkC8OcXheEtqmXl5gPwJGG/iYtXiR9//uj/P76P57klImWebSiiB1W+z67M0ukCAztSpYi
rtJi/vdIv5fQz5Gmk/lbHSp7XiljrNu9Ce+xgL34zfHvAc4/Ci48E5nkd0QR68OUQVes9lQ3c1MY
UQF8vC2G2TBemMlnmE14FtROYDuAGAGa1s9nYfCnbdIxb/eIXPVurYU5d1fum/VWxTBmehnj8nro
kW3B43Lp/Jc5gQrq//KSTzY7X3vMkwz+LIN96w3PWhxc81KRdPZNfhvj5FNZeVJBeg56rXM1fJkP
3oO2F/lLsDb3/Eu8tvasuxefmfpfYzv+lYbfOdcnS7fJEgHTeoxrOsAey2Opi2UW/od5+L3+nObp
t3lYaQb+s54KXyvb4aoDW4fiwkw8s5FD+4krMQHPABKMU9/fRplNl6R5szddRO/ECgLDamU/Nl48
eS9l12UbVc/qhd5fMsadJt7P0gwDIyYVlFq0I36pCuUQeqpLQ74X/dbQCwornfLSZeXcQg5gugTy
KsQ6GO/nC2ycUmoAXXwfEMxzChy0Ci8RKM7UmJCYgjIITi4snn65ChMyJE4nB77PdvAhumleO+C6
cT5HC+6296J+bi2dg7Vku3aH3tnOW2Xzcmld4gdPZ9/p6/z+K6aF8m2u5Lj7lQ12rn1I4uAqOxT7
fFUvrEfjLnsj6FO9h8tiNR7z+3ZVXag4zgyNnQUe63jDIRJQTtY5WpOiBmwDdoebswj9cI6Z5KPB
38JMiwO8nNWcVDEOwNnf2+g/99CTh/4x8snqd6zaDblbdXu/7a4t2h5D5oMWoNeFZBvwDnc1T3k0
6GqjKBAyH/222KuCmRADm1tugiuHKd3IDlvYrZK8nzWlc5eVphfbCTQqrfT2OW+O+LiLvBmP6FeL
OGn5k996UMyU5izwkCKfS/ZUm/JZ2r6Kaa+t6O/HPMOZQjwKbnuTNTu6/6d6i37MgjwNAJKZy4mb
6szNz34/rhBr/T70s8m7xl3iOvCB5uUsf/beug91NJ4vaT3J2e/87WecvO2ClhDX55DJOktADDld
t9f6GmznmVogVNOC7zmI4FM2mRORRbMLvwoRe12MZv+sI1HnxMWmvKjWPHNL+vlyTnZiytsAPAn8
qsm4CI3xONmPbUwBDSCFJ27ukdlkHP7+IOGZUwc2/TauCmDnTVfLn4vNpF0XBvC73HsdkKnEcEMI
qZBfQkPcB53O/ejD+nrs1KbMvXefUYWusybgRyugSEHy5DC0EbmD5oRbVkevS92Is+DFHiwzkuig
RX1r7cCG2lWSNQuaBWWcdk24oXp8SsZqXXpjGxXU3CBgDL2wro8tNDSioQNVCL1+0EeJXDig9zjS
Ohpde9O26mHgWPoZ/VLafNChoOBgeBlkXWMa2VV6LUzlzWCBZ22QzP3uMvFiYXKh5/GmvGpJCyOI
khDhbINpL6RX3ouGdpEyGh6ZqgB/AVQbwHJ2VGsjx+JozFgMDXgmtf8qUn1jOAIMJzRmtUzBMWlw
q0yz0bk1855DVQiDUr/PnUioqlryrNkZGoafTiLTdQnS9kylhnGD6/DUUdfukjXqhYONMSu8ZKtp
hhgM5A7HNkUoRl76rwZuetBcZc1MeANOtKStZ41Ib8rBXP49F84QuFHDT/I+2CaiyPrlaOGwSvkT
ttzO24dJYmtcU2TqgrJwQHTC6u/RzhyaGAwYNtASsJD/aRK+7fJauMRUjoW+kIn0dSHxym+SS/nl
52Z3iPgEtME9AEKnT1Smlq8kWnd7kwcbt+meC5u+51a2AHruXNjbzo4FVQv4pzieYVz6cyVRRDOE
esAOXhn+ghYPLN122Ja7xr5wVpwpBSYK7f8baNrcvr25VnlmzVIMBG5RHHRD1KYXYrzPfZvvI5zg
dUIAXhoSjJDAC7Te1NVKdFd/f/6zbwsiIAThui6ujSdDdMzqdKl8zLUQXod9ft0PR+ldG+F/elv/
f6BTkLclemyogxOntrtF2yRxnna3fz/L2deFUw0TDEAFwLmfH4RqQ9M2m3oyaGOHOfryzqYqLu3U
+EdOCgR4c2OfBk0JS+aU2g7EwPN5Xsu9RubKzBPWbaLEune8dejwN82bdSFcpGqwx78fDsyHv0c+
5boPLPWzklcSMm61dcOerJTwPwn4rNwdfBhIOld+ka2BIm/zEju24sUtHVkd+WNHY7OG7FsVHhBm
XQ2bbORm5KXuh0OGcW136rrW7rUIbb6oy2Tfd8yPHLdfYiF1K78db5LWLbcVyuqQo++bdu/AuUuw
9jA67TY0g2arEvrdcaxtDUujODCCJgJVK4hgdQk+hQLfh5T3rq4K0Drrz5AhO8DnWDaOqQc0/dlX
m5fP2SCTeWrqT1dztGzbfFsVPWhNrYVPGjivEKu+h5l51SZeGaEdfVBSL9F5W4LJtc+H5LpQaqOC
ceMxEwIpA66kpX8MnOy95CaSeX1vPqT62FN1L0i9NYuJNEj1rWHAvy/LkIjTOStQ54BSDjeBZq9W
myxTv7zNbfMJ/kMjopgkzgCRLwrLv+oNe0cruWkruXD96lBa4NqxoXjoe+DbwGjewTFe9QOOE5Ar
+nlpZGlEAmOfd+4hqdhn3yuQ2ez62SfGcYDCeF6OwdaV3twb+dwtSoRzZC6OQNCNury+ycfkWRF5
LfLhLqBsiTTEtSRkndSAdNWIaGLVp3Jn2rSdhxpEoqoB7s4a+7Ya0RlPu/QoQXc3h2JOORGLKcAa
jA2yMGw6B411mEuet6DHosIa7CddCwR2uGPskxGhffyNgjlnd9lnXyPVrkPXs/P8TzuDWI2QZQN6
Qhzq7Bjw0IybESVJl/ogo7bkVrrlK1HDQZXB3gzxm4IquDLkOMtok8WjCV5U0qiVw+iKOayPjCS4
JZze+2H6VPvegXfsmfvBe9GUKAm9cJ2N0MLlYk97A2YuzAS/s/cVev/NV8Ac0PDc+7bj7pXswC51
muCNlPRFGmMHlkR6NdgJ1HN8gAbLUiEOff0ZBvwA4fZVFXqxNSQbuzTh1sH9A47+d+bQx9DMY5k0
S8cpPxmjFvLFkqVmAbKUXHE91J0JAlH3KmR5leX2krnOzq5yC1zgJI9q3/ySdrgGJ/ID0lq4jrC2
2BhCLOrcSWICR7t4qOAe0Omlr8Y1y0GsYlXsqOaN6eEeeSocRr814lepoWZuUD/A8veYMf7GSffp
E3BB3WEZWPpAE8eM63BK8yr8x0YUH1mYg0DYPDi2sQ3s8WDXKo+5lWywKUCbY2x73S9b0j5lCaJy
HJO6CLNpPpF7CYkQCyXsGL1jHxYFCPU0nwn89llDnCF2hWsvBBQlsy4zn/0grJdpMsi4DRI+A1Ko
dwnR5can5gs2GxH3petB18KfIQ8tZsh1KWcAySeCG4MXRBk+/b1pnjndsFn7aLrhyg4H4ZOq2gh1
2Jsetsy62zhIEknETUDuDOQ4/D3OmZOHAOr4pxaDiddpSCjVbg2n4hz3mObdYxNDEWBYf8lRdTq/
To8eOOhClQrNLjSy06/4VnBY4J1Jo/XbfRG++u5DYuBKkt71/RvDtvT3A51rVBKoKsx/Ci70707G
QrKQqpwKIB8UqDtrZczf3aU1F1eX1HxnOvRopn0baPqE3x5Kgpldhn6GgXb0jpnzakOXU61ryrk+
iFhvm/+94J0k10gPQeThb+qB25VMmUYiUPDKmBgck8KMrDK78AbPndbIhULbZ6oSfvVay46P1E1D
AQ4koKgqf3ZZe6HeOTe7Ue54sEsIJ8nySe0WdkPtjkMPTwNsbjUCNeFcRGqE8XiLv2fDhYH+TZZv
3ygANY2ychAwqQE/33oh2DnC5gtQ2Ozvgc7N8EkxCzEXZvkvVk1VW8INlYB0yMgEoJPqjmkH1zqY
z+J/uoG/SHNhxHMrF/EG6DtBrIQu3ck7zBtdlEh3F2BeknXL2p0PiyZLmhfeoH3uFfrQXuFTISks
OO282lUb9PaoxF4FxnvReTYCh1LACUZ7LAvxrtPxtbEQ5FCy24EEj8RONtI23npLbzxYDw4DcSIN
uyrXz5bawlW9ew06uRhza8Gq9KpMU4QN8mMAUmNkCr4bzeFKULFMLT3PEvsd0ZtkViDPeTt6WbGw
tbeyCwYmADwBL4B352Y+WI/EtKbUa2y+P1e0LamB9G7MFlIQYDog62WXIl7PQTS4rMJCIJwCBj3/
ZHsq/LCSqgBlZNjUa3chb+xtD0ZZM5NzCATuxNF6/ntmnt2nIGicsGW4NfxyLbAJEYnBIZ9zlsES
woFFv3pXsZrrWb1JL4q4z75DwL+T66T9OzFqkGlW+9Jr9iGSzzonYsl44cg6M4IDu2Xw4yC3AB/g
5Gi0emGDro52Q+Vsmvy6vviN/rlXnBxXP0Y4AfdS185pW2CEYt3PqrthyRB53uG8j+A+SehsfMzh
fr+COd/CWIIRs0y7CDeW+8SPIAUCIxyU6Ofq7e/veGa9//hRJ9geM/1y5PX02OjDlk64DKHlg4zg
wrZyrgmCHkFgWlNT/rc5eJJRBWIB1nvGx7UYEFxXscOgX2VDY0tMxPc7AXby2N2pRkUMju8D6v0y
2ILrGiM683/3cvnxc6bZ8G0Ht5XDcMhjTY7ZrsgWlrWi6gJYcW5CfX/ikyWJgs5X6SCxQCDRmPIF
fX5hhGnjOJ1Q30eY9thvD2GJsBqsECPgjytPQ0nC0/eSsnddhjttQ6Djikghd/DvKXPGKAW+ME4I
vctUMJBTZkKmwdLJYef0z1tP7uVNexyTmdz683SnYmMplixf6McmiC5WR9MqPH1k38VG4AAPcH/1
8x13DImsUoEyTK6hXoNca+5F7Rq2Ws7s0mhn3u+k2PYmNBDkmF9YUMdDMKNJs2d19aRqXCiyLyLz
mQPHpKwNcOFt5hY0CX+/3jPzBhYLML8JYfnxu2sHowDTs2ve7MthXHAESoZlemE1nln0P4Y4Qeqq
ACqtuqmbfZdece8l63b2pc70uQUPuHY6kOAi5PxKVUhxd2YwjkfXc4OEFCgRbqBguMmvWth96B3Z
DfdERugcXDIN/9duP5kiPwY+WRW+KMp6dEu8v122Nx/8FUJuXA5qH/Qh826Ny5izHR7lJRbImVLt
x7DT339bjIYJdpvLKCaL+0wEulTtjQ1rNdteDGxc/ocp8u3dnnw/BI+KtnSKBpYf6SaoIOqAau/v
Ic5NEQtscZTTYOj8uikSL2BGWqBpHYI1mLjFBkTbo410sL+HOTfZLTDGgbZ6ICqeXqss5MMhEddp
9twpVjCag0r8onPf7y0D62ii9KPQRP/0ZB9uBagmINQ1+0Eku1yL7QAWiANfOxlwSK9f/34gVAs/
x4OTNGhAoW2B5IaJD+vWnxOhd62BE7NqJqnIB+EKons5oigtF7nhxq3olvDCuXMt/Rrq5LEOMjfu
Rh9FKcQ/Rpv3a4sg/S+v70fVXRd1+VyHeR9rVa2hEbp3Rn1v23rRZ90189IjT90j6XQPKRISrFsC
Nw4Y9ZtxK8vr3M4JbFpSY26m3IfoHLJMqm20ZBtQNe3BdGZB4K39cLxlbJz3w1hGQwjVew+P8igz
jNsM//xM6NCaNT5A3R6y3n5MYcPkyq+hLA/Ub0D2HwN/gbIUToFJ30a+aJo4zNoZOKNv1FfXhuOj
12QmMWUQiiQwGogcibQk6sDOLNcSOJqJyG0rf0yZXHi4wMVN19x7pXMNXe5TOYbXOIMIaN5czZGw
aT8XLJg7Fg2R2ZDNK9PYKWm9SEVx4OQQOFYleesR8ws9mH2tBr4B/wdBO5DvzgFM3RCvOXT28OkL
gmJDrE0YzQeUHnTi9rHThdvaCu5Za7wbYfc+kA4li157ndhZrX2gsoR2vC8+Or+4EZI/WF4Kcfew
aCtj5uXurhAp7AHrZW5a6bwoUPDYyc1kOwPJk3PIDDFPJbtRQWpFZMxvdYLIoRxWC/j2w1vfeVuZ
QosWJOY2TNQ6aKyPoiVo9w/mDa3VzeiZiyCBcwLzOljdBcPG8KoPw6huHcKyqB26m8Qst66A7tF2
0lmbAL10izGEkQa70on/lDJzlVhq5zGpYl87/ML5dbIR/pr/05L/thGWgV+7Kamb29SqVwWKAMm9
uJSIuEF2cnLhbgU3sAvL7WR5syHPndYL+W3ihmPkMYCnVl1vxxCSQ8LHHWs8rIvGWad5vqwFXQWD
X83DMYFlp3/QcCiIoZqDZWYDN1i7djY1PvOa6u7TUcDhm274gqLlo+Lpg5c4LAY810XoEtZQfyX+
mjZBB/2kWcZcZf08T3Vz33p0euIWZi9CPEGOWsIUXe5Bo3oIeLYDiVBBTsSuFem2vjSPrQ3t3uDS
rTMS+G9RWcUSRrsbq6yq2JZ8E8iSrtqmWQNlreGGop2VE9K7wishmaNNjyBbd2tB0h55QcevehV+
OJosB2f8srR8oIO+SuDL6XHnOUn1nObmLe/0LGQpXCzMWafSGOUAPHaqGy4zBNYa/a2hRD/X9rgt
3OxV5fbaU6kfD70FLF3Pufa/OpcecLmH4wOYya5frj2C9F5V3tdI0DDh+xiNrPiQ9XDsywLpksgr
LLIdDZOHdPDGmRTips7QnCI5rsQltoDM5tcQ8rvLLusOML/Io6SFNUNR2svOLfaFi//GLcxbCtYb
pG/qAymmZDlqBAKa7KXUFg56XT1nAAFDaj+lqTmrU4IufG1caTquEtKx2YhEmYa1GhI39Y6OJQUv
AP4QNratKOXllRtmM24UaJbbTTnH2bQmQb3uNLKpZaLwtNxdm5Wz5x57STggbm6mm0a0i64G1iQo
+0yr/hNTpYo7qsAJLB6sxN0JkbwbXVfAvQGwdZ/B8ZfD5KDmzl1S8CXiKKpl2VgbqzdfoIm+d4T+
gNQfrANrGaDJFtkpIscrEzMlTIr16EM03+dwCxyhKy9cgklsfcLv5Fg33iLLoX/J3TxubHo029GP
RdXOHA/XOpiljFE98C6mhrXUvrkRWfnUlv+HszNbilxHt/ATOULy7FsPOZEMBgoKbhRAgS3bsuR5
ePqzXPtEN5g8ZOwTvaNvdjdK2bKGX2t9K32iOfmTIhfNJ6lxwVgDEgHrJVZJZLLJJYO0LUKTT3gp
9QCEkE1u6gEBSOWUvtp9ighUWbwCJL5pEm3bAvfuJza/Ie14VL36mE33iY3ekzL6MsDkt6djc2kn
9BG053OavnVp4tsMtNoBQgySkRrsothOEigqin1dXuhp3FIZKFCWmSZCwzqMWOiqtIyqxgk02pzZ
P61FC39/BGTuUCuApQ8J6qrqU9LWzBXiH2I1tXvUgLYw/fu8lFvVXfVy25YPwtA3tdKuQIVBQlYq
ozM7kRVNc/0L1kkjIBjQxJFMxuZWXmG62qFkrW2hmDgzB6/2cN/aWVVOpNfgKF2iHdne4hP1hfr9
c09OTfGQZbngBoLUBGXG1xUFOB9cvgzeGKPQF1t5em1VhRVqRkpD+GuhmQAnRuC+4UxFaLUF/tuv
z82u6jUM4WHUHs0xTuvshkzttciK0Xezc1Llv6WlTyeWpSF0DJYgbIABb1ub/wazJlpiTHWsVU0o
Un7XO92bW6qLWhXvgotwqORdJ+zXaYYpfUAqhV1B72S213AJ6mFH4YN2nAb27xkmknzENmB0butR
PnUlp+cG9onHghqZvuCsHIoUqNXbwLGuU9RRdbxEILwq5RehDNhx2IwRWDQXKlCBca7YuDqJ/31C
gLShtA/rHXwXqzZbg43IdK7quA3pxn2fwTQ55nG64YGzHULV+PlNG/BN+u4cUSo7c0Y51/hqHBRu
yV2YpmtkfboHYye2fG9uzLPCoxP7JtQ3cRTCxRzqxPZqIyMyprkWCqpx10J53xwq93eRW+AbEQSw
nfNWn3qJnxtbTZGZJgdPNhy5zx0UhEODcwmYP/YZyax+Ygr60qfVoZiWg1skVlbHVVQfrU237RGa
jCzAsN41v8kGTIRw2JGj2CQbeeEK/yxMeTlsrT+thf0JlDKGz7fae1dlQ64leHfZEUyse+oDNRbJ
o9yTsMaAOTdUTkyF6O9/mjOW5/Fp70tUQq3awLcxgOagLpLp9ueZcF16+/shAFpnuCh/UROA5q8N
lHQsHIfgvWm7eQOV4B+J/ID+gm34fghpND+bOx4Wwbl8mnVRZd3uWq2kN5aphhkvsg7Ng7HB3qD0
k0MeAL5LA+weYy1ML/PHn3t78mlSKNhdd5lw1sYanYGMzCSeJqtdJ2w6uc9KW0Q/N3LiuA5b938a
WdtqoA712jlP63gCXBJVuQ117lrUwK2sOtPSyW/uU0urSazKHdWXZYKJ0yAhmyY4HlXQi3PNnFgt
v3RoNV2Z2qAZtkJaOFcPiXiwi/HBrHY12Q+JHll68e+K0P87Mv77/FblDpUkHBuqArMjqMgO9MkD
vxmTC6fYzoJfGJyDa3FGo3fuQS7j5tNXBrtVKnLLK+MZW1MoloJGItpgfPt5YJycjz+9ruVXfGql
bdhgguCGcyxAKSjl+0PTRXkODS40QC4uKX5u7v/4xP77IFdTcjuPCU47+LTrGpo1v7kSh97dwO73
pm+GPf9jHm0s/v45C/bJbqL6hihp3CDiAuxrN/XB9pBIMXXx1A3HCky8djACp8aFk4jLZtr8f3r5
qbnVu8uSTJFymcAwcWzqvR1Mlc/CZmP7NFCHf+KGzkoFly/r2yrwqdHVq8w71MbMzMWOYR4eGaHP
VorakzEnR+izPci8F7/vaEBfNrJip+mZuUkM5LDUbRLnKHqCLYHTbGlm2zYzit3YgAxndpdaY3cX
hQaDnMI9QfDzkzo5yD/95tVwUJbRuILoZQzBNSpvKmRevdXEmQXlH+72T89mtUQjfnoUPSvHuE6s
Y1kjCERS8KUqGxtRv0RVBPbnVvOCzGhqVAkgF3MGvdl6IgOejT31HXwhTcF3aUZuWiC+/aaERH7R
gLq594Sw+wIEIYcDpzcC+jhQHYg0/qjq/JKwLnmrhy7x0xymzKEUB22cHwza70Sb35Q5SIK5Gl/s
ZPQCLdO3iZVDn1eLcO4UmPxJB8BPVny0hfbWO3TH6zbWkVKOSugVEJgxdALbXvEisA32UgzKgTYN
PEWtHNAHkm1zW9wkFIUbRK2U87RH2OjBKuDXM9tDN7AwU/1b5uBv5DyytXlb0Ho7Km1nsuFB07Q/
HZfH3GZQCWq/hWdd9rRN/FplO5TOr8w+CyxvetY8b1t6DGGZSehAINob0zWA+gJk0QY1ALB9InO0
qki0GXnV60Lz25blQQZ27w6lcUT8GhpqQsm4p1Na+FBOkmsXNq6HRnb1RnUj9lJ0sI7paNdhLge8
pwr1UzLlUW7lInAZPLXIUvpl2YWBuqteRFneJi+WmzXoKbEgScw0gEAhCgk6E0VcAigNFCZDGnaG
LPBf2RuqIO9QV1SX1ODtiwQiDPYdl0E2AdfDhWbAKpHYctoTzWwOntuqsHJJc+hFl248CqF5CgZn
5NYwAo1N+9aYMLegeP1qG9ZHPubpkfO+f5y0tN+O4IdtitShEfW4tmfutMDutArZuXO/R4mtviuh
dtw2tnJvpGIgfkBsRoMqwwM3DdFfGG7mRRUgeRed1oNABWJHaCGuo8gyFAQACJvzB3CF1M5g1N4i
HDbZTdMEVKCObCYf4VDv1iDsN4yOP5LCD++g5OvbzQjlbMqPUoHQyscGRfIJ3ZZsAEnM8JRvkPm2
dzmIjoUEmK0EBbAl864uyatd6iqaUmNBn4GRaBCMD6MAJY8iumcjsuEaqgRUgcHMi5IhuxomcE0b
1i1EQHPE95Igvqwsb1k7mWFjN9jFFvwFpd6PgrPaH1znNUs9wKaUE+q1O4Ffl1V+52hvQB48ME9d
Jqa8pi2O57MDe0muuK/zJScYdCsfH2+yocoGvdcQQT6bl+WA/Q8twArNyWBHpaZtaa1RX5aWBVLy
fAFBL42IUQYELHN/6O3ahzV5ub1HH4Erq4OmMUuf8qEMUpUdqIEltCp77tuKPPJJ4oLAsVwfQ/V3
rYArI90Nklt+E01HNKawx9DNrZ2JD9KHRN4KbLuHAUrOV6WnDkpHPJeF5+7PPf7GNMiFeUaJn6cE
ElSrvTaJeoISAfk8DHkGrOeXvByijo9XraWHyq4ScIMdSMBt6yH3wKPQ6ke3zrZAXN4WRLtzBb8f
5/a+7Z2PVGfPkvf3TpHHXgltsqHNTSRmhpod3t4NxKBdMGEK2agKkJLCIN0WjNcysBeGqZ3xe0rb
O2WZD5MNrIVKl8xs92Oshg9PL8ztOMHBM5JcC60S11+Clld6m7w5pY2vgLQbZwZokyEQZm8tUNJK
ANNr9vBAjShugQpWVIA1OwpjEEuRPj2oQYiwqcS+G/EhGRIu3USVAWf686ST2En1J6k1eaQnRPPx
ccWYDkUIvpGioVZurBaaqpo1jyOpb3Oa4Y42c8oqRCov8BgUuWGt5tTRzPH4nIrlkWyRboWxWcOg
s4dmGhLYEe4qRxIMlVSVly5uh65RdusjR2SNT5hBDx4Du4/oENf6EAXWd1NXVk+8zo0msF3U5Pwq
B17cVqC7Vt5tBg6B7NzqqYI06G7syjwywaiNJ2RLbgHVu1JK83aukxjbukQMFriSFHxrqgG8Ko1r
0Gzdt9nF7YOblFnoDrwNx0oYkY17p5AoFOOk180QvYAsKBvQDtK0ng/DoM1+p/PbGd7dM+qTk2eO
T2v7soX/tLV0mnEesyGVcYW4ZkmhLZhAeT165pnz9+k9BK488R+KmKzVaVEf4S8hCL+ImZsFdV0G
EzxhNqCtP29VTp44cMH3v82sC43ZJFqtKJmIXYqCcUIM0F+7DLM+dTrfGCUmO8wVc1+n53aT51pe
Hans2TLcnnVdLEGMx+UHLBaydAP4m4KFOAhH243RAXU/4pINgvEXgisMZ4bXbbQWOX5gJrCe5s5j
D1n4Of3PqQow/Mr/fSyrg1gLNDat9KGLlwjK6aG+y8LeX6S8WeK323/pW/vnHPaptdU+vteAKndE
1cVpkYYDotzSY3u2qn1mQFmr3XvKVQKrQtHHuUBcXTNC07S4V95/Hk9nn9zyMz59H6Tx5qwlYoyz
fX7r7Ni+2ywVm38yBM/Br072CTSvhV1nGt/8ccYAIC02p21cgWUoDSS64TqrQXzsmU6dHKuf2ll9
9IVtuZIPbh9PJR4emNcaNH+wbQ5kiqyijYoJN3FVfegxVIbq4DDrucY9lzZfWqICJ/Qde9n3kuiv
P/+uk0WWTz9rNUck0hLJXKFckLlDoBf1ZiLFmc/05BETbLuFmIMq/rp6CzsqQNNZX8UShHPWvVrO
s8B+B94jn+i/fu7OqbcJjblDoZimACutjjMl2jcYdqAxHR+96SEDPvzsqzzVBnQdKEbD7eihYv91
eKYUqcbIelSxZr5zHAwpuV5iAn7uyKn38qmRbxpzp8+hT9THuO3KWC+svczGu3/fhI2sFgIuGYyh
a2Fyhv2LgdI28siTLDC6j0yyM29+7atfZiUAKPSlVElN+5ucPDMkwou7cYyB+/ZCRyRPw+g8jkLf
mNXGSd2bieGOjkjjcurYs2fUBzD8Lu3aZn5tay+yoViOIZxAnkNZhnLENes0RroJJzCx/4wpwZbL
njAXTfBW/fx0Tl0juhgtuHJYBtI3x4JegACa1xOGbWq99OS9ah4rANhHC5WK3oYGgP5ye+s219xb
DQT4Tv7m+su//w0egsnxzxJzCd3j16HWIzBjNrhXxQrn1D2W1NIH4pfcySMN2qC9bF69M/W873sT
3AvgckfXMSNCyLT6gBC/WzA2ZHpMeUW3IBLs3TmbQ6n3BpjH47nZ91RzEGaZ0HUjc+8beTCpCCZf
baQx5JcXXT2+NpCzwaAZC0edKRuebApua9gNXITgrsvJltl3Kaj0NC4GIywL/U9nwu/fZDdjcQbL
c7olyzGgdLaWNfnrW1OIXqDMRqeQIYEbfQuWz+cq0W6kFv88Pr7PRLCFoOCPOwdcj0Fy9rUhIxkh
z+fJGEPkFfARRFzhgFjghT83830u+trM0t9P67GcER3CPL2PKyf/0JV2O3jinCb1+yIBfwvgc+iM
AQ7l+pk5s9UXWp2iK+WF0dwpitSJ/oIOhg+5cfRzf9Ypl5iWvja26lBVlBUY4WgMQSDlHuT/6TKJ
9T84KAaLRlS90MOCtrAv0si7sYwzM8v34YHWQf2DjhdeKLL+qIGJl7Nnc3QV1bL5ui2uTfNtyp5+
7uTJB/qpleWlfnppvdBnYYGHEVvCscKh6XF6nIvXrm1BkOAToqAmnNZ+bvPUeFzuL10bXhcXrOSv
bRZVOYGLx4bYha86T3nYapD9nXXjnWtm9fpqD0O+6NwhzkqcVnMQrO13lZ85PJ0a9J/7spoIE3Ok
ta2aJi6N16ba57ZzZhicbACTHuAmMPxhnfz6sPTZ69I6xQvqx8e0f1Djmfnu5AD49Pf1r39fIWtO
7zq8DKHggm7uGyMLmYaTJuowY8LCn189XX7u10IyNnc6BQDaxnxur+Fxhjmlup4tG8m/BqQkyoPC
nwPtUMTnhPmnPiDcf3oWCJoLOHb15CZCq0pquI1s1LuccfeD0M8aWe5Ylc906vumHZ361NLqGUIe
Yjtzg9utOlR78ZDeO5vyTmyRGfFs31ux8bFEjgJlOm3PXl2f7KStY6ZAABmO1qtdJmPTnLmwV0N2
YH4g4gEiucf8gAuJgO/JXR8lCBzZlb/SM6NmLdxf5kboO0ygpgAzpN+i4r1KCT67morbjXywP+jR
2dELsdX32UP94B2mO3037M7BtU6MVZxBcFqHYNDELevqY4NkeaogOamwDYDUjSLv1aQ+ePmo/eqB
8rozO99vE4iJegg2dthxwEXyzdlR6bD6jwDwxkAERsCQxlapHyxh738ePqeawaKGXZRJwEVZf+Fu
NSUezawsrtGrMgFgAtcfc03OfHrfJhL0xsJZxAbKeHmEq89hTI2xdSqpwEKT13CU3DVm/a/FUGjD
BrIVV8uLy9Bbzew2g4oeOUcYFawIqP0saRnR1DzTk+977qWZBd2KYwmO4usjiUqXyrmLZrBUXVrt
BKJwI2UwKnHsqgTROwQmMW8YgUkoiqWKjegGKR4Fmw7IhDmXhn3q/X36NWs5R0boOFGb48HWlm9C
FNvSDlCYKfp5mJzuNT42G4MRtfC1GZY7g93DTSBj99K7Lm/oX4GMAG0qtIIiKs8Svb5NLctT/tTe
MqA+bQ0MAZEtGRwZIzUOevVAziyYkUFnQm90pmvfVoWlKRcj5+/HjYPm16ZqUudU66cynhDtiugB
coEK/aYuu4uJ6G8GKF2ouaIgVgmIogelXpKevJ35DSe76wF6AF8zvJ326hCVI7OpKHtXxmQK2BZR
pdvilcdpaEV8j0uIQD1nzyw6pwX6viDio0fyApzUGMvIjF59luAQl7jNsRn8nnoVmFFy4IGxRZbO
PVgpZzZe32dtFD3+7iUBRLCwCq9WC2/EDWYBSiCSj7CnTUo177iUf9K5HSPKZr6lGeuveQ92tJnh
yN2pXEfBlHqXFinLSNm9uzUkHKnKa72Ie0l7+/Nb+LaS4gcC844iMc5ECzj560AQyE3RPQbSCy4J
DvqQgrvj4E7dmy4YiA2HKvH+7f4XDWLexZyF4FUc+1ZvfRq6AR6MWsVNIgPPeFUtOEuFFkoyhaL/
+Ll33zWcS2toCS/cQXrx+vhiCrgcrHZpLeqsDYn5FSt82WxoGtJ7eqEF5a4JtRgmTVUFvbygUfvM
N+cAgt/dEH9/BlCjy1KAw8Wq08y1DXilseK4lywWV/kuj+Yd0qT4PoFTMnsgoQgR0kheu1175nmf
+MrABl6S7KFhROFk/YJZDqNPS8uY9O4hRckyGR67yt2buDD9+WGfGEpogoAQa+Ag/81/WtKeZZpj
i7hNxt0kEcSQ4wbOT438BUfkCbejRdRb7bkl8Fyzy7//NGsOncdY0mIqk0S+scUcAvtR6Quh3REu
Gr8Y9YOHLM6fO/uXz/ZlXw3sJ1ZED1QLHBnddUEGl7oZLwUCTyeF7KmEageQ1hDLafPfXdW/cLe4
ImK+0yHvws2CcScNA6SlxHyoLFyEc1nHIAV+AFD8y2ESqncZGw2OSxbu4DFUrpEDhb2JVt7jMl5F
xpj+It18ORTT68h4rGCOLtq+DosyG7czB792ytg7hDEiRHBkHw5LUAmubRsUqrMULrR8qydOCUtM
Tn0Ozw0mlCxupYg6lo8+F/jocYZ4QUJlLJP8uSjUPf6nG2nP+xE/JZg4EA9aoXiQI4kVConCODNX
nljVvzzQ1Xs0CuQ46XDAxVq9xy1cALhBuJipfn5vJzZlJkIlMBXg9X0XrWfVkDNbb2Wsd2YMvP6B
y7ML26meYBuLIiuFTxmYt68j0gThOkszS+CGqQ/dQ79vArhc9lDLXBoBYjiJf57EcOorWCAWAP6C
loqF/WubvT4is23Oy7isYT5yMn8EQAgiKtJXmF6v7fn13z/Hz+2t9iolQ71V1gnEfll20w4WQEIj
Ml9+buTU3PW5kdWDLLPETg2OB+k027nqN6A6QbXBLjr1/9lImwaKI1iZMDaM9QUF2G6iFV1Rxolw
0Q7dQ9NwD1Hx9ucemSffE7IlAM7ErPFtQRpnifumBs9N8bH12ZRfphRKNmMmb4bdo+ZeTagWihrJ
XhQyCyotZHMWcHhpxYzgNxADRQ+ax1yHzG72cy03KUybuCPfarUK6smMPWN89Yj4lQ4Qj7g8A8M/
KY661dh+2cFvQwtJcH6rZMBr7C+b8Q4l5w1Q0tAU6NZrV2hX0HX8yWrvqayby555yEnUr1POrkc+
4DLKHHXE0+LgmznNrhpnCBYWrOSZB4Xxup5ewS+hOOyikgAc39fxXHV92fTEEDECZZ9nAzj6cVZn
5vBTG/zlSIOtmenghdirXTDCUi38Y4q4hvpkV4AFi/25Hti0gMxsno9z6l2VHOToRrtxkuxIoQ6u
Z/sdmtAzk9/S0rq75lJ+/EuiwYbla3cFCLCDDqBzDMNI6SMPbzc3De6jywFyqZiR9PHnx3uy64CN
LZARrGF40F8bdMYhl0hdVXEBFaMPsp3P9n2wYHl9sOaC82FGpyZFVN3howCbAuyk1besTyacgNzO
4t6gCNbsI+KJsLeyM5uQU/M78K3YZOGaBK911QyWqaLusi5DUi5Moc6tZlVnRub3a3Cs/GA+IR8D
hz9EmqymWsVxFta1HLLV/fCwnB/ewDzCoddf5vWzJwj9xMjApgoFJ7DilzCcry+qNUSqZIPWJqnf
9hXr/HQWSdCm7RAi0eIRgugXZWFX69gdtF3Ijg8sYW4tlEd/HjKnhiiKXriRxJ2Xjn3s1x/Cp87F
gkLxZCHNQQaaXyDgMLcyX1v2IdXLz62dGi6fW1uWhk+7ukzqFY6OGo/1iewJ6zejpT2Qgd/+3Myp
4YL7IFxLG9i42n8Pi5+awVZpySpNspjUzodM61dEgJ8ZkSd7gi04tsRL8X1dbeplrWWTvQwXF8Tr
wuj3qUfeoaQ4a7D8x3C1nkbAcvtPW8tg+tSdqa173TB5HotlpSC8O4qcD1uaUGw7FvFEmVRIGvac
W0g2R78Bk9AXvLxxpPlUNzlkqQlCrmFYR67vn6GZrrHZAFjbsT6I10R5DVbjSLM/jPaQC2rhEvXn
J/q4dQcU4zPEqpP5ksjMgIhg/DXY9SYphpsJasWgqDG3De1dr8gusaAp7I1N3+Yctlnkiepzessa
1z0i3gQZuLKtETmvrplSBz033ajKcAuJdM4ZkTSBLszbRrgQrY6wCVc4GPvw25GdzciWafMUYnuw
zTypNmOdPBmVC1MxqV5qHbl0dgKeQOMjhxWyUEiMb7yOwYfqYb4reg95145ABvewBU/mmE91tUtG
lLAkufLqovb1qdnopH7rvPwOTupL5vEr3Ug/uGZTpJh4CGnLoCli3WZwkDCc6cRnCkiT0ZufDJ7d
e8N0M9XJjW0Au29lSNHuerXPXAZJpH7LdCjykHCsO70XUstCZHMeN7QJHMIAaLDGX6LkEesg5uJp
cmcZ+Z0DdSe+VjhlRyp80iFTvSjHA13uvpl578l8ClEjnBcyhB1kJvPgrZ1MP5NNsc+o+NO1PNtw
MvR+VVEa5g2ox2pCxPpcZcnVjEnUB8HW8usiizSZNpsMAIZx0LPII50W4qAFrR60qUjktLYGK1y/
x67AB3H62mDsDUU1E4xz90Iv5z7wkCXrY6GTQYdvYq9QItjZFfTSnoWwjcSCcLYobuWAcF1e5tMd
ykZC+I7THse8yALHwRvL6a5c7N1Zkx/4MF5CwcKjcfRubGv+7Y0tbglTtwtaBTR84xFtM2cW/KjW
AMyyXeWYRqD/nCsPsIr2RpfZM5i3qLRRiDGpA/QmN1AGM8r9WMzXGqiFfo6Xh5TJFlmrMCz4crL1
C2LUGhi5ZNiCAVFg9E3lZnRYFpSUJX6DkoavJeLGm8C55/VMbjyrn7ZM994TG+hZlgxIDZDGcS64
tWv67nkg5KBVxivk3wTqfjiENK9FtDm06IXd3qbMvrTNt7Jps6B17I0+u1teeZAyT/mGuT3UtNxq
DvlARWhVEKC63dQBs1/dj71z1RjGG850F3bjgNrrMNwAYo9RcplFbaPwblF08qmnrlI5dVFP8IC8
rLkVNli3QB1cuWl20yfuLYz3WZAz0YfmRLNdUzZvmuX+4gPgB1WrI597MGBtLdNN3Wi5XyPgaaM5
80PBCUC+TYpTbPaIPGsAE403p5ucgLflH8LYiNJx1uxTRNUFbtlrh3kok71mMgRKlnuuOS+wC5q7
Ukt3pm71iGEGlwOwRUAek+RWFbC7t5LG2rQA/ZeY7bx84wpCFrALfRcX2P7Ip6femyORZW6YpQMi
lhv4KKzEeiIM5N9JwjCLEuXVKDC2rL7fOzjQayhRBo7m3XRju29r75CwBpG6U49Zx0T+nIaZyTAG
hJiXRu1L1T7m0psx9sxro2HetuL8HQqkJJw9owf7t/jFNf4Oq/0QdLh+REy2d8Q6HuLkkfqpld6O
CnhZCOFfULi4dof+2Cb5rmjhoRjwiAfrMh+Jt69ddZcsxHg6/9EGds1zsRtdfjkbqO70qfOeoiZQ
CvUCDtmH1dT5JhPGQTNkG5WtDrU7iMbM6FD7LJILhRIAZKBb5sgXbZE3Nxl+gwXejUwRe+dKd1+V
6pB31Q6z5CN+UFgsgAMrsSNImBxwi/GXapE+WgwYGYMC82rk+4n33qYrBMKqZ5hPklGLyh5ZGa4s
Q2oDqpfeFxh/yEfGJIqAGLh6nGq4Erl4B5TFhvrWlj6FMi9qYWEAKGSsIyxpXpQlgxvwHrN/xVIE
MzhVEsl+enSHDNfaTlEcZys7VmMhdjOMs7Ve3DmYnKKMERm0Bkg/CUVdIZ3DmntPuYmwcVAGkHkI
LgdvfkHKdFG3psCqOAPFKzGtu9pWtYgaafNNreRhzvk99PW/YcTZ1KxItiUfjAutY797LCw2FzQo
lQ3EcjVkIadlsQQnutuWey7kUAqqaIjd0ZUUrsb03fNAEwTqFTdr4/DUWKBAdCabAs9M8aLM/Fdr
8N6nDbkTFoA203wFsPRtg3gIOMrTu8GQHJO5+mX2YmOlw59RT4yom9rABscVi0/nBK1gO65ExOfs
MdcJfA6Y61w+/uIlAd56Rojz1P8e0tLD116UmPDIb69F6EWPM2lbkDdnyh2/b10Z5pO+78t0n0r4
G6puBh1n2QRWDcrXulJDxFMEwWA5+aOMQfkacX+1mMQQ4c50BP6BLqjlvXlTwQGzU5p13XhYMLwe
Ir1pdmK+ZHsw5ItESO7a6tYY1akeOkN6rzWdG6JuXkPIr23dTjtqEvuEuhzu2ZhdGMLdt5517JMJ
M0Ga/ipL9auc1ZWN/JFmzNkGS9hFr9Ktx8lzxscpTAjCauoC5cleOg5+fIXyG+ZibmvI0kiFD+T2
kxjIq5iMcC7brUsC3dAOpSlv53Hc1nWy9RrzOC/R3XJoQ8xiz0J372XhDhiVzt6zysuu13Zi0a7a
HmY72dM7XU8vZoaI8HqsrtLCvrH1/hlnUKAIkfEWGnx6q23jiHvnyocbbt/ZQgsSDQlVTAdGedAe
u6GZw6HFaErs7KbTpmu3NWJT8thN3N/EAMNyBjQ+r25LAbcLa+mWdtUv8BHgS6jEZjbgzsD3gY9W
sz70KSU+ofMtpW4REoBrD+OAklWpAd1fb0iFkQSQTQrit56aD57gAe/onjUtQCxzxEb4SLXkg4IE
rgl5tIbkF7iVYT9lYepAg5lNd63rhQws98547RCdjg3oTZvZO7ugkeBgKgHQsp1NdYDQkMJGPM7s
1pzTrd3Ovxqz3XWjtp2xXhkjiRLzqc37q67rAmLBlm4AcJMJGC8YBDsPKNS+mOyeNHqg83pbYvHu
wE1uPDvM+nnbEXroEIimcO+gA5HuVqj/4+2ms3uNhTg02WMFRJbtwvuDGynR3GqT9DWehTK1/wzI
4fQ7FznsiRuVqt3CoLwrmBbZwxh5NfPd/AMExqBiHyKDOHJsjoUFwXIJjJgcfXPZhcNp1xf9YWwT
+M3+NPawKwz0n7KoEzRKsz4oGn2Tg/hewR3Wm2kwgowjlXtlesI3O2cI7Lx0fJTffzGr2SMDCrNq
tU0n3A/xO8ODEbUQ+PShJEp/G0CUpQwaHPVGNBUuWntSyTATemhQ6KsI9vIZ25Bsfig9cj21gIgN
RVRZw6FFcjNhBNk9yU5hgsoB30fG97NygO+1ZqDg3dCz8QxAKwKucCp+a0m6A8jljlq3M3ZRYoLh
yO42iTQW3H9sO1eofGFpE1HrlJe4Sl6cnEFdWUeVMZQBYHCr0vRgkOquxE4Wm6OtGnhYzSSycz2g
Gj9y6iHuXdZH7IbvIGq+8nSxHeC6alUe2iTxlbM4GbHbpiDtYq5AiepoJ45P+2onF4BON16gBuQP
QxIYvX2fzl5UWAvni3mOP6vp0mEsypGwAN9b5PTD+1y014n8LeCcTJfPmomICYpJSG0F1GnW5GwG
qz30nhN65hOF6pXCKVU0InRYEyDhAIMQK4547xIRe029YwgHMkkHBjKEtDhIGDrqefm1DhoeDgn1
rdYqrFRdYJQMJ6Z8n/ft1pRFj5CMZmeIq7LA/oMIwEYoclxSsYFv3XcmgpE5xAz/x7STQWaPb0Q1
sBvV+17luPiaNxykMaR039dZ9ZvoE/BzcBSDwGiPADDSuBwTJFuNIfZIu0Yvo9pIEFn06KV8x8W4
Leo21Efb92r7CipU3NONoaj51dRB4wvZPBJxqyBT5UXjiIDgi1RmG8H29dTgQiKwMH0uSQh81Pd6
ah9Q2EN+grwbhvatn+edZ8++cm2ccOzwf0g7r924tWQNPxEB5nDb7KyW1C3ZkuUbQpZt5pz59Oej
95w9EkU0sffcDAbQjKsXV6pV9YehDPcyertJ0O+Nhq6G4qxAN/5w9WoDUf+7UlbH1Ico6hSHVv3R
F86+U8kBNeOxw/4rje8Erd1Eamf3KRRmMXL3YohHVSXZktiShyDWG1FC8YJ176ItrQjfjLT8KSrI
c5XdMeZKK7Bgb+GNhmU+Cv6bK6+JtohBrTvjsXAVuxOKneU+lQU1z9Zo4EK+SanIQSu+4Zv9O0jq
bkV34BTwf9Hd8D4a4N017j4ui6PePyWI0nkJwCRFfZAR0HULfBvLaDtU4g5dm8ciq28zEUB1EELV
jx+bNCOd6VDKdtcZp5sZ4r02rHk7P/BBV0phbYfmm98IW9pRp8QUN0nqnwTF37QFj/68QndPZ3dL
8N8wpxXSTSLjW9HA5OIsPZRF9002zK2RtcoB6dN2G6gqpDgBy3n5TdcQlMBOzrGrIX31BHYPXutf
UijCPNCLt2wsxvfOpYvat0BB0s5oxacBZ5dOV79SUPjStQ0wQGpbW67YGCYaxWu8RSBaOKa8kZT2
Bk06yg1BtNdbbrha77d6IR2EWj4qfn6vNcNzVqY/B6u87YaYcrWUryOYiIrorP0kQJ1S5wbuZQ0w
PrbVmWtuw1Z9QaSxAKjkYk2JEg8eHbHg8Ebz3IZWHZajQ1qfNHw6oZDHXyMPnnPsF69B45/qlC1V
myTsdWlxOodst5ECuwlVXl+DwYK0unHFqv0lNXmDSJrwSM523+s6z5P4Qa0y9KLbdt2J+necI57c
gqIqYPKXCiy6p6AlFwrh3nCHnVwI+SY1upci5uYZMu+tSYMTjtDbSqhvRQ/vG6NSdkNgfS1anvJG
ZTyXapvZban/cPxK3Tlu1tt4gd6Ug9BQ1pDXqRbtM7NN103Q/Fb82rgJnPKr4ClPfWK+dAKmY4Ug
vzqudnQT/aap1E0iqTeI7ZGdG8o32qXCKQXJ3/nCunXqmzhST5C6v3Rps5dc5NBqcUs1BPCNVbHL
okvRqVsAHvdVChtIYUW7zSUyOXBcoI6bN07Os+hYZwqL+sYX8ueqcY5AUgWsw7UvQZncVviylD3X
teL2Y3UKB7PUgezeCd7B6uobJ2heSIr9VdYrb4Huv2ad5ayTMN8PfkuD2WzdfeGXd1Fc3iZR/dbp
ZB5Nkb+4qtbaeWI8tWka3KW9qHKTsGl6sSrXw4CnV1D091YJXHWo9D2KmTE5ugNyMc2eXTnm6vfT
73qdv0YYiyh6HqxrrxRWbaA+c2feVl35hpJdvSpM/6AMYXHEYMMFL6MeWklttpYrHIpACFZAHm7R
p6Cu0UEy6gzhkAwIeytq9yPJBHo5ck9SBiV4VwzqA8ps39Q625lWf0liyuR66X3tYiPdDJ77jSLU
nVIHGA01pWY+RDXc+IJ1sLba9JvaR/paNHPqM47+nDhBsOtL4SclJs122xZ5rj73qWS4JXuOZ1/Q
GQ0ycvHvzKh1ewhrniWa3G+iODzHon4jYdDDveccOrqxQZgdc156xSDzQDKiao1BC/dVroHxdM7U
o/XwmCriXaNr91LWvzohtPZieHVqxbAtt7yTpH7fd+FPq8WLF6bpbRd0ETmTeDTLzNq6eYhnYtDV
dhvJJ5x3dnI4XIzBt6hR9cWYHrHISzTaLK9euX50G6QsAGDTP6KhvKEwiuSUX98NjpFsGkn7XovF
bzMuHrxGSDn4I1qI/RDZiQoDPYaZt2l9K1iok881LQ0Vij7mJwo42EmdXGxzISs6Gh157ETrXoFP
XpnySvakFx56C8Xl2T4Oev+WjP8dgr1TqoHuVX5F1TYECfuXCWSwFTBgVVf5Id762yUDyNli9rtw
k7J8o7axkJmmf8mlFx8AiyfUB7N1Vv+iKv8uyqQbVohBWUBxCS+d+sMVbuv+5/V/f/6r6Rgz4NuK
K8PUfG/IseIaQiegQy/agBZtEFYwNeh/SXb41u/lhTbDXM8IsBPSujJNAIM+38fCfNAKNDRVfwQA
yUd/nwNV1k/aTlxXO3+9pB0zM0kfgo1Nj3ddgNRKKS8Zln+BKfcsS81DO/S2Yf4Ls3BN0iTU/2gA
ACGcjEkEyxN1Pfn/eL9V3WuRfr0+TZOdBJAIW58/IDHWN0IX09YX252yhJufS/ydkow3iwBPd5DQ
QP71LyIxBEtD6Y0H8PhF330xIddFATXiDNsTxI+dL47xZOl3kb8EkZqugz9DAsY9GgmZ2tjV+xjI
yMssaNwhxdA2vmt30aP1IJ6Vi3I0t+JeXSIIjf/au3bQGM0yDV35o7ENZHwSzWoRyihqFYNm0TtZ
QS/bgiJiTrvUSJ+ZKAtJajzYZGxhQdt9HJWYwJGjNpWdm+BrYh5FtwLkcgqpcl+fpk/jUf7gBi2F
EiBWB1PUqojbjqVHcXr2HCFZVWJyPyRcBO1QPv7zQNAiDRppGiS/qVEWDmLxIHdycvbUX711alFf
SI3v12P8mesPswPqUsY3BSA6twQQso9fLcmwzFTDmO7bPZeghX92emdAnDl139QjOiWb3A534SmT
L863VfxFf3PgPmW2sOji8nlV8ktQctMk2IVAiKaYTF0LUPxVlQgjb+Pe34dH/RAgQLNWt8UOiMgC
g2dmFkGaSijHgTjl7J2cGyoSvbVVF/gg9umNH5Q7Fbd6VxIX2H5LYSanYFWlbe2UZXxWkuKYdfk5
LeN9VDYLxIy5MCbETBwVpPEUHP/+7uhIU3x7aSlGZ0UbWJNyxsvdcJ/TIBHs6wvm0y6jRa2qkE7p
VfPppsDlVhbTRjT08AzY0w5V0kcHM8gSQ7pFlvPMoLgd6c4Z0IM/4/19xUONexjCc6Q9NR6+jtYj
ZanN9fEsBJnC+Ls+KuukEMNzk91Lxnelew21BYTP7CeDUDLe83w5fTo5SpNaVtGH51r8nnfWhja1
Gb/q6pK7xVKc8e/vFoFbCLHoIZd/HrrEruXAFusXAfMVT1s4mJYCTU5amKVWgN5QePbkpyiygHhe
BgWRmMM/nxodiIc5shEscXpNxYWp5rFKfTlPf0uBtZLqE3WJhdN8ZiwAL5gUeFQj/XcCQSJ9dp3U
dFlkYHb17KuLAJDndVRvhIWVNh/JFLkLwUx8up8wFca31bEw6xap1EnxritTWyvqlShWCwn5bChe
qJjgGNRh/yiFvlsJZRy7iovW1VnMtFddqnq7GMznJG0fDZUuyfVpWgo2gcw2YZJQqXIAYDbmN8cS
flP6WVuO+igaqJNdjzWzWw1oV6DpNe5FKAMfl3gIbnaQW/TeFbc5W/6A2Zeq3VVZ+XY9zlRwEegq
Sq0y9RCLUw64zGRZILjmh3qSB+fQH3RbT6R6LYT+c9BqOJtGe82gdZZm1gW6/H0V6za9qNZ2QyOk
q1b+DlP8qZIwXFhBc6OHO6krI7SGuR3//m5aDcgYdEnb4JyF5RdBdPZuVX3vmn9KbfozeD4u2QCo
cmhwk68sV6P7tFAFZ7lP3+re/FFGDqrKWbNwOY6X3yT3GCfx7ziTy7HrTYRPRgFtBe0G5Mx2iEW9
XJ/I2U+GdABaHKOf9hQgr7VJ6CZmHJyF4Hsmv6lA1IpgKSOc2wG84v4OMtkBsUIdXkDL7KyoJVWY
YkOnCn/a+zRdAqR+thplXYL+RDiADBfw3yRdkwQpDdQ+DM5Rhnss7CkaDQaOLk3srRscIFZ5/8dr
pNXxUBPq9dDkS+TT2VnjQcTpIvFwnQLL5cKgXt/ySevA37N36Mk1T9dnbS4EeqO861jqcE4nuy8a
BDdN+sg/m8VvAMkrGpLXA/zZv9Ol9z6C/HEr+TLPxrAgQuCt/T0myWv6sxZ8L3kFDMFeiDa3Ckdj
O3Uk9BtA/z9Gowcj5GElB2dqQrugLO/79FHujyEgh0FGQVCu3zQHgJnanAKc4EDPJSuxGFvd0tYo
rH+eLBrvf81k7CkIBq3NxOBcurdWfOm1t9b6cn3EMwM2FQW+Ig+yP8nbxwH7si9VUeXQZMWDuQ7l
rYS7dpUJC9fBBA3KQQV/EKihZZhg64zpbmgE6s1Wr4xXj7eunGIv04ETRg0DXYQEunBczUXjUoXh
yvME2Nfk+K3cvAtquecsATBQW+qq6H/wiqCN9U3VLtc/4OcdQMrDwwTSL7Bz/RMyWqtKLCE56mVc
UOtzSjvneoDxoPi4AcY7RBa1kcuNUefkjK9CS0sTXO/PGsaLa7r833Op1leGh9pgMIjmvcybKAis
twTtvIX98Hl1jDBUWTdwziO3n7LXC83shUDhENMsytyGVqxTDGCSIP1xfYyzceA+UxRA0hFPxY+r
EPPWxBJaqCGWVu/zJrz1QF8UsvP1epgpsW5chiPpxeDhqqljceBjnEZpHTlxiQO+8bEOtGydDe2N
4KS2PoS3epdvMtyWJFr8ipzfpIb5lV3v0fsXu02s0cBQs2HYBiHl7tpUtx7Iseu/cO5DULXgaUjJ
DXbJZLJxNvd9r3H8sxJZvS1YyXdIFMMmzcvt9UDTmuafT4FwCUVNFhaM3cmniKzQa1Mc1M/FOjlk
53Il7bt9vu423WuE9esSMF0ef/l0GSsULiQTyS2Z9fTx07d6kKly5AdnWN7mStaLcuUbJETokLyE
YXR0Aq3Fhx1FSmgGd6BryrWBNUiAUCQtG14wmf7LKarvaAWftML6AQZjWEnYdEkteGE/pRsYBqW6
7rjW99e/1eykmNQ6oH6gNjCtdwDJSx2KMv5ZorUuhQ8CclaOuVDfkaZcnz8zQs8BeShUz4xPgmRw
rDMRWis3XS/QYWooyCpusDVqGqUVukNC3+BCWIC5EKtLajm0JQsN/6A0f3DBH9lilu5zY6T8WP6L
m9Xu2sdV3VL7V2w4sa0P1okE/l5RK4wirOxrWihfnFzFY7Qt7LqoznT92lU2oEM7tDSVzWzLSQM1
soMGO2QPEqLfqxyzKgcxo5WWFKPGgynQGUIGrvL8V78zBjuQemNtlFphW6b/DF08sdM0e8zC+qb1
9X3kqTdxk2wS1VynAnhdrwRpZzXmmjAnZIRjUvbuyG96odf0Bbe7fZ3zLGpy4ZtXST8VCSCmG0q3
jdIAYVYwYiv2RtHeOH7/TZSCH22CHg/n6IMY9lvm8nvRuCdHbtxjo5fHoqBiq4ggCVxEAIxU+oLb
ysHx4LkiUZyiNS3LPQ5e+hfX7G6cof8tozxst8bo4Nmkd7WqD99r2mq0sO3IUen91t0xklx3g9Zq
CkRFOnfZ8MvF4nRj6NlJwjrSGoSz7jtf6qi6SQUwHeaAKajo9L/L1jqFdb0v4ubBV4pqE1idtxF8
9RD18dEpQJOHEi38QVZu8abG+U0i1defQ0eJ1pki/260TqA/pz9FOjKsVZ7flUb1GFblxgDzsHKN
4QWpNRXEUNngFSUygW34SmcSaEtUvmbyCB7E0P0GGNSTlfPktOJBQSBfW1JhmKlfQpvQRm8cCdoS
WfjHA6CyaAH64K/Piq9jJ5XLOjQQMwRs4ZzEQlZAsURbPfQdW271N5mb7TEyyhtkOTK7Ir0KA2Cv
qjPgEdscnda59ZTyqEu4jgwWtMJsm+nKXds2uCz6CnIAZqIu3MQzVz0jQA+J48ug8j85MpVOkNUi
5jY0ZX+rWvlWCZbKg3PH5IcY4wvm3csRFedB5VHHMdnTzBL9t9Bs5Y3ZwLaoSv0R5HH8s6QnYKce
PpRB2KvHbMhawJPQ9ABbJjhfg8iTojDfyI5UP3Mel6dAUcMjJnKgq0TfX8VOp5/rzhspCe7r9cNy
5o6VdYUej2Ryj+H1M/lKXhso9HqiAF9hfafdtxvZTrbeo4lr5ZEU3kb/3EVa+Lf5QzM2SyYBn6fo
Y/DJ58vMsBWblOC5ENuJ79lqvZBbfr4MxgiWhnoKgjDoYnycID33MN9zBP/spz0gLLBQAhjBpd0y
G4VKvy7xEpbYMB+jGJ6B3Z1k+ufYTO+EyPoSekO2kvN6d322Zr/Xf+OoE6ubTjUyN64M/5yDhXUA
d0bBkoPZ56Gw72ldYRuus2+m9ftBQCJZgjfCDX6vVXdadWrVhbrt51F8DDH+/d2msYCcCyGMy7Pc
9f3KyqIYdMSS3ttSkMm6bgTDS4WQ3DEvfSwmQ1uXnc312ZCWYkyWb61yPTYNBIrWHrb1K6LcN4YN
E2anbpUNJ91i71eW+TSTtOzD7Ewyb7kI6ZGpRMysFdSlQ30XbvxjH66BZtwaD8r3nsjhun6u8lW6
hXcjbeRF06yZIt7HCZzUZXK/cn0d9edzvum20ZcC8Rx3ox7CE9jHrbePNu3NP1QfG7OtDwOf7DDA
bKaQByzLBiKX5N11JHVD8dNYsrmZOQ8/BDInWyyUlVquqnFOjyqtkW+dtapOcKc23Y38gmWJ+aih
oKKvilVBs24p715YUebkuAJUl+R1zarV4+icus1d51cLZ8i4KKdLiCYgL3wqvWOD/+Puc6vIdRqn
986dFp4E9y6U/ENgCTcpKhLX98fcUWKIyLiOnvGyNsXK5FbuCHlBJLx36/7Fyt+yJSLpuNKmg4Fm
r1K8htj/SftQsRql5KHqnXnwAweOvhdOeIudwm+wtveOFl4Ep1ioIMz0U/+gIhQMwZDC4xN+/ICR
haiOGgzeWXaELxDMUcMqUow7pGo3SNKhDQRvk0ootwYtxoyOX9wYYtMgWeIvtFrnZhK4gTEKG6D2
9Edw8905apqp4QnYfZxVa2hXRhSfza59HgbpJgdW8S/mEjlejfttLHJNVg0ZtS+1Xsdcgmkpv0bV
Ca/r6yHm1r6h6PQgKPnCkJqEKNRcSeI483i3xRgYu8NPTcTs4HqQz2uShyGFcRJCSiWohHycPN5O
pWA4VAwp0K+LqrGl8FteL3kNjD/147Ico6DvPApR0ZGaDKXS/cb1YyqBRalA7swi1Bl065mPeN+P
/G41M35dH9fnj0eeI8NApmIHb32a7LowtiK4FmQG5rdcfgrahdrm7L/PqaEopqoSY1IP6HxfzhU8
1Gnn+bjNKIfIXYLPzE3Nnwj/CTH+hHfLWS00N5E5/DC97bZmHdimWGxiwLjXvxRK2HOzAxvcoN+l
IpM9mR0EsbtKtRhLb5kg83PtLvezn2bs/DSt+kZEHLRvS9iRgv+7M7yXbIgeq1jZ80dl9Ih+MEnb
sbbCPV77mirqJhj4X/eG9tOreCrVRVGtEll6bDSuizysn6Du/dKT0rrJfAWnTt07OXr4UEHVXUct
7qNlkGgr/ON4CEdwSsFge3YO/dDuQuOGBF07ynHfPGRJyfsbe9JVGqpwWZ2BAv5PxLpvjcI/IyWX
Y/QB/jF13KNLKQDrZC3d+In73fESCBIi/2FW7Zc05b8ggJICl6UU4KkQH3S/vZWL8gz2WxvptbeF
Kmwrr7it4uS1A2TWhQNGz6Z+nxndrV9nsAkagLWuIGY8a2BaVa136iMUMqE26TA99caATOlb6BFR
lKDgGa/FqC0PTaGeZTC5Fy8bHrPEAhWeA70O43yfi+FB1Mp7BG17uzeD01AL6srXASGX+KsCvduh
98VJW0HjVNPwJqucX6pUwn1O6vs2h+lTyvkO89ZqnZYl37SRnhT+5U1RRTtVGE5xJb1mYu/ZQtlg
+SLv62y4eDIgrbYBou4YfHfzpAsSZkx+92M0Xd3iivIoVu1D5g/S2qX2uSr7IbVdRX8NIWWs2AxL
CMm5nUAr++8FOsmvLBewMOXj4MyL0tb8F2ybMIAO7esbYW5L4z4HaHGEt9D6/Ljf3LoVNA/q9VnU
mn3XxLeJEj5dD/H5euYcpJ9KiYwEAPzMxxClNvg1sg7B2RBqOECqGdlOCZui9n87GeTGAa/4Ygm5
+Pla5CgUUZDVSQzQdZwc8WbvsClxnTmnOneJqxwpYR/1pNmVZfLt+vjG3z895xWkW3U62ZSA1cmp
2GiwZiWFYr/Teu7K9/NNE4uPBo0vCQnmdNhdDze3Lt6Hm5yQLnl3AHFlPLgcW8xjXMS+p1z916PM
DgoZRYgbFqiaaVPNkDMl7QMk2k2lrjZCpeE/VKQ/XN/7lVWwkTJBWV+POJNSMWXvQo4n9rujPxQy
EbN0GuMQE9aqXdruxnrINvmhu0X29nA92vz46BhyP1PcmgJPGynmZpZYH6OuSpcCps40qoXlKtPy
+6FZalIuhNMmD4oanrnUmil7wBM2+MuuQ4FsYJBtZ7gZitfrY5tdIWM39K+xTXPTEnKyV7YEk5Xg
h6W31CNJRM2s+fK/xZlMWFM7culaIAySEKdkUJq1RE2WdOp6mLnzY2x2gOqhqEKuO1kXMpoWlcUR
hazkGv+mHDauBunXe8gd41A7Y4mxEJZaePPL8V3Y8YR5txxlN2Bjj3200URoXI5w6cIdymu7dCsI
q0UBybmE5M/qBy5KuXLa54LeVwppIvnniuZOdc6SVbe3bBqgdhysxP2is/fcCfk+3mR8Ioc9gGjV
xwjEQRukl7OV53MhDtatlSZHrQ53OKEkMDLq1yLoD64Rv+ZBTXFX/iWlxkvfS7+SHrGA67M9t3hV
en1j+o83xTQ3DzHA0HKdjorsfkmbQ+Fe1ObX/xZism61nreqi+HrORe/o/O1Gr3TlKXNMR7D01th
tA1BfJomM7yAj8tHiowMg0MsedGQXPXwZ/olm6vZL4WoGak4Xd5PLinZoA+J5fKlQvkCWcvq76P0
4fqXmoqrUnGh6zpqkqOHxfU9LUXomQbHMQrpOMro2VQaBpUGvSJT8hqEEMqTIcjDuupJxchOd/xK
f5tZLaZ1wwsk2KMh1jLsIfW3nBRrQcCnrglOsKHu3Sy+5L5QLhwVUzHev36vLFPLptQPsGxyFzvJ
ICgtXL6zunP3OfogP8rbsYBdr9E+cVfDbYESyTl8XKoC/kliptONvvH4pTBhQD/r43SLUaUWkcHr
vsQBct+bxaFszI1UmIfYNI8mLJdQ6874J/croXP3UhhvBQePP0hiSAADb7Py6CSF4k1eo1huSlW3
6qNwZPvqlzTNSaNzpd+Qd1dbL8ZtEUyyttYrpzyktb/Q1pw7GTC3N0ZYl8TLdZI7DUbVFpEIfKcS
MpBpjvw7COQbLQsvbrqkUje3iEGZEEoCK0EV4+N3q7IeUcmqxs5RpYcX+/daUPGuShaqzeM/M50e
FOcl9EqssVoz2Y1lasm1XIr+WRRcbRXGnrQyQuegK6a2t3p0UajerAIdG9LIv7m+h+ZGOKqPkQOD
xmB1fBxhUotVobcNI9SdbYDX80qTwq9dm4ur64Hmpm3UH4angZn0J+DH0ElioSi8AjVFQxqoT757
gvXmu9IPpQkXDoa5O3lkcyL2B8PhEyhDQxKmE3SW+9CIN50RPwxRBg8TGnqT1XaAd6mno8HxLwbI
GWKR1MNmmJY3sBwM6rAE9yQgCt+i+1C59Y7Hiy0hnvUvQunwF8h/xxLfZDsbKTKaHWnUuaQ4UPTy
qjHhPkKFd5WFlTl3T9Bg4WwFUUzlZrIB1LCUKr1neZgFEk0y2g5YN14fzEKIaTVbs0aV4Lbyz9g4
f+1M6Yir74J31ewi/+8opveEk8TR0Mgltx2yKNHJ77410sIza2kU8sd9lAeeDA2RUWCbdzfU+oOS
FQuPgtnr491kTAEvljqgpd1zGin1CkWFZJ2scW45IKVsAMTYSLvB1rf4z1Z3S3M0u3nH7isODHg9
TN/hUQf+WOrYvEoW/7IUL157WXtLTrwT3KxYWBBzrxHAKn8HG3f3u9TWcyst19Sc2XIGKh7di2oW
OppdcbR2O+9SFHgVX1+C88NDjBSENQ+u6YctFGB4EvCfc91jtCwnKy2UvyayeWm7JbvH2aXI+ff/
ocZ19G5wLfJkQSpyNHUJRuBFt/aBomBit78+orkwpoJGH0eRBDh5/Pu7MFWXMY+NwgmhZQ86okwQ
v3vkm/Sn63FmTlqkVEmqYS7SjZ2Sj2TB8Z1EMryzESt2OXx1LaAFFURJvISkAnuheMnUZCniOJfv
RhabNdXpUqPKD+BaiJAnK0Hudj0YF2E9GBmJibhwCM58zBFDOKYbI/lpiok3Sz8rjZ7GAgXJVSk8
mBqABzVayA5nFuGHKJOVwYNFS12HKIGg2jrKP21trGv3bJov1+dsdjjcipCSLJCsU9sLx0Ru1PVL
mkONvvbycBeX/SaN+8v1MLPjgRYOxXAs4E0zC6P2fGMsip69XDsYWfGlL3meFc3Woza7sIFnhwR8
gvLWSLWaPmdaX7G6wogZUpLxBGy2sYFxKkf99SHNhRnF9nmYYqchT0WSsV5XqnAIvbOCgAUqPtnK
NdUH8E//4pSAf6HQusOyA2HoSVbm9Kmn4gHmnd2uswNq9E2AaEu/VPeZQQdgLwaTQJLpF459s4+b
SYuDWpIL36NLXm9Q9bqrQtsBDq/tykNll7hT2Evt45nT3VSB9asUnUfrlUlGUeSF142yPWAS7zAf
c9V2VUjHBElDK3m9Pl0zSH+ZVpAiYgWBI9en2i40xUbFQ9s9O7fSVt10e2dv7HB6t/3FrvgU/Qop
SUSJmacdotYkntPl3reSEriy6l/EUP4dqwU5plema3KNWAY54pvdazpUNzVyd3lNRlgH5ncjEE+1
am6vD3vyhf/8EvS0GTnuoKPdx8dJLQIS4ibT/Avg2a2qPdPYABj/0HjlSkY+/XowrAv45949Xv4T
DhL+aDjJ63L8Oe8O5NL0XattFf9Styh1lUC1tk0jgMVXEUEyGwl361E0OsyRqqGi7q17D+hZbiD3
nsfmW5djZgylipevSBWrD24jOYG+rcuIvyQvIPf2eYg4ZpBpz3Jb/sgTSdgYRfNsGtUvlOZ+xC64
ZgtfiKQXDkjX3jseGpOdpD2KI+VHF1Bzos5drtAIzu020xDJKkukmFx916BuiIS0eiMmUbHRpRrD
BPQeLMd9pMSMypPgrzNQ1WsrFE6SVPTwA9PHuJY2Ud68YONDZSGVkXNK0K4q4166mJZzRP5TX5nq
sJctGXWYXMRaNMk7xN7U+kng7NiZQ5GvMA0pbGRTC1uRm+9DmD/jG3oOheJYQXd1O6TuCk1INoMQ
tatKUr95WV+t3CLP1oJDQ8fLHH9VFMFX0wlujcZlcXv6Uyk6h1CKbhwDqcdAuVMHUM25h/JMVgot
Rtbis5cUPxHT27poTNpGQDqVCygO1mWOjF2VbloNrTHgrIgQOomzRiwYZxw3fzJRX5Qy17kIYIeb
okXy20GsrHf9S2Upp1wTz1EBEvf6Cptfzv9dX5N00CxgwZhi4F9a9Rih/6Tn6kqKfspSipjAAoRg
ksX/tZbJmkzCwdmZMpzTGrBzkY2i3wNdBL1vn5q6rBYGNB+EW0pFiF79dDH6qY84YhKyYaCKGaa+
djxvIcT0YP/PQP4bY/IcaR1RzCKJTYlwgLkzttmjt9XXxabZxGdpw7JbL1aIx0fnp3OA0tKfE5dG
5+TYUeUAxFyFoD9kyDvQLltpjx3ipk1X4lreL+OQZs+dd/EmQ0Q1E0VZQUJ2Unqxip0gnHxhd33p
TZFWf31GVCxIktjln8wyygQJ4sTnMzZv7p3yrbzTbeyD3KNByU6lLH2ID/lhtHpcvlBmhmeQabBC
RIX3wvSejBBmbfhbejFCc9V65hrWmp3R+l4Y4iRNG4fIy5hyGg67FsXgybT1qYreWmN4l+CkXyiS
rvSjceMcjNvwNttUr5LtrOT9ElRu7rYk6phywO7HTHpyaTQ67iNBHgpnNyGNb03jzv+qVU9Co5xV
qfo19LK+y/Ph4IbdrSRiRGF5yFyGlbjUx57/JfjkUAqnzPFJLalIkrihMJxewt8WOu5rGfN510bZ
9gWBY5puLvLhK/nh+lcfk5zJXoEMCNgXcBsZ+JSU47ma4KlVG/LAtPwVB+hdYgZfwgHDO78aLhlK
lJYVPzpcjv8sU/5rut9FnrwykCvOBs/w3At2LHZfqCttMIBwL3kOzK6qd2HG1f0uKZAQwEX+Kuaa
6BDYC7B9qnaZKG5VXrzXP+XMaUoNjB6GCDkWAPVk/VZOKiZVVIYXuW6CNaaQdwLyRwtB5jYjzR7u
axp8n3FfMZddolepcPal27jkvscWygmDhcRtPgqgLxOe4dg0+fjREs3zVJqU4SUI240wwFKKhg28
noUwc1+MkraojlueI2TyxfpSVpykKqiXq+h2aiIULbfTF86VuQVA8wfwBocnj4xJmq+gM5e1XNsX
HZtOQ0Q9klu7R3+u+meQvHFBjxIRKEVg7sJ1MPlouWhE6LUNqJ2pJLeZmA92KcoLPYcp95oolL5M
a+TRifBap6dkIeiRVyckIdGpONS35sE9GMfCznblQuHmz4f5eDRgTYPACkNhfvCA/rgIKjXRDLPW
vUueIzhYykO3tqoc0wkJabxCBMbkG8amI0/ZaH76qKvDPX4U9UpNkPqTLIT/K96LRj38bEorWYei
/mjqMCSymNrI9a33eY7Hnwod1kLmiaRpcojXpVG2Jmyic6aCLpfQc+9LeMvGOlOer0f6vDMkBAkw
Dxy7MNKn3MKtO8c0HMU4K2JuAzPaNkaIuOGSV/VMGHjn9MmM0Zr0UzVrSFOazX0fXCR0/IxAWGe+
AEZmqdy4FGb8ru8Ox7igUZCwbC/N+CgsUcKVKtj8RuIsLdtx8U8W04cBTWZICKshcrTCOWP4Ug3q
NhCqPeYF6zDQaZe6W0fmjtfqTaWqjzW95oiT00jihXXy+bbj1ciswdFCOuAToLVVMsEKaY9cWsn5
VktGDcKqDHkWQhzKegjVSu+jX53X+VbvNesfn91Ep0tCu54b4hOGLJTbaNzRwaUz8p8qBF1UA+uy
6RcGOTupNJwoIFPwQh7p46SqUNG5RksGmRl7zdFunELcl2V+vL4Tpk2A8STigYITExx7Khp/6F7v
Fo+ji22L+4Vz9nAk6AXTpsO6z6Ew9k6z9vBsFFANTdC8D6t6baX4/qGIrid7BJs3FDA26AQt/KTZ
kdPnR9iGSf5UZclV2UN4nA/cNMG299pLpvuPmMs8Xh/5pPD718C57bAEYiF9rsJijyNCNA0uRoPc
PeXSH74A2zdtzW4dZOUl7JxgrQb+klXxXFxgekihUEsnQZ5cMJmSZQ6atsElMswNOfmN6Ag3VZAf
8C+rbMxtTzk0w+tj/XxFU5FDHYVzCHED2ryTxeQbih+aXngZVCWwPcCPcuH9uh5jCiEaPyjrhyGN
OnMUGic3Dd1YRfELfbzTxifisIc8d5JsTE3Wy2ztma+IQCOlRl68vHmniLZOKLMhqZGEzKzmof0/
0r5sOVIc2vaLiGAeXoGcPJKe7ReiXAOjAIEESF9/F77ntNOYm0TVfejoh+7wTglpaw9rr+VCEnT0
xLi3W0ECTStSqK0UG08RK9HBQniPRX7anUPbwE8ix1hJ3A/YnhZmG1PxmT8GcsN2XpRfr6k7Wwsu
94vB2a4OoIPG3BjNjy2qSSHLPUATRwEFhrJuH1Xm7XthuNDaHeLAHrr4IAeQV7ZuF7VxnWyR4OQo
qNhDmOcG3bilFH6d6g10H9BgoRBkwLxrGRQcj3miU+dgFNXvrtYunQ5aHq2FEY/uSjbez7FI3mSF
aWIG2msfZbtHRMnFZWtCd8HkIOdmJYXGRd4GFRTVk1EF0pp0G6YnV/h/nE2PAYtLp9f6rWnHzqXa
NyB2shu+1ceJtz/VtUMbqzL0RoH8wRm0IE+h/LZyRKf3afZ+IYLExcM1Qn9pfmowbAFO5yx1UZ+W
2/ZAMdv7VN6y5+qS8B2UbqZChosQOXDv6rVAbAI9freNKfxpOBOR7OxDxhCplVy02bEztxl7G8rn
bLjo3AgiD1mSh1SBIuXP8+td8KRY7qdJ/eu1F61E+KfjsBZkvBsUGzqgNLDcamVQYuE9Bk2gYahg
IEAW/nGET54QU+hJ5oFi52gLHpSlviXpq1aMgaqmeyDUE5ZuYgh5nV/bkktDDQUV6WlODtizr2sr
ZMwqbYC3yRXMSyhjhtTTUDfnjSz7tBMrkxs6WZqa5pTUtQp6YFPZWeJ3zB7k+DtNjdArf4MpduA3
HgjLMfvis2GtNfn/sA5niu71pMs4c9sQk+8MnStOpOwxqLylOxe9FHKA5i7m8NY8zeLdQJo4CbuD
YHU+/e4WIL+gCepfugG9PJFYAEOOuhvYNljAh/TZg4TeSoyzUOuHN/206cyAwmbnAr7mDtkxbn+O
lhkY6IK2KtmJokfL986x79G79ydSelO5V7wfKbSnlKLeUNdbOU6Ljh0eAVU5jLi532L1NmlkPjTc
iyxgIbSwBBXP1g070I3k+xo1ulB3VlY/n2z9eDCRhWBeH50OvM+zz6t3FFo9rsygu6lfkBt26A/9
rXFZ3kNaeYNKDXA/NJQBP5iX0POb4HM7K2r+PpwFNx1GvwCfBopwnljbDLlwGRMvqiFbYKQY1IKy
HEGHYOUmLd3XEzv67FNrrNNGu6xQdgdDdQ/XuyO/G7wGB/s2nriy9r3y5+/LLCBl/Vzb3OVqgyUI
QJleJPMr3j1ScAiS7HVlYUv3xsWoJ0q6aAsip/zqImja8k4BAgPCs8leecYuQq74pkFv0NiJsA6r
Y7bll6MZpitu9+Pnz1+UU8vzvE9LR4VQ3Ynixz4UG3NTo548UL/+rQTqLwjvQbrlpv9jbydObvvO
1jbJGgpvcfHIb9GtA2UGuJm/Lt4QVkF7qKocFbBmgakLZxaj5169saoMk/orK14oEKABO9ELozgw
ITa/Wis0e0hj4HOPRXbRdFDzEBgv8KCJh9u7ci2W4ksX6rQAT4KD/lsSgkEvFDPH6W6WKNGNCAzM
Z2o0m6F7bUGs0udrLfpFg5hnBLMb4hNUQL6urXahwdsDKR71HirkPRhnnOuYVr5JjxUYWvT2fuXc
Lr3aYLPC9UZHYKq4fDWYtw20TSBRAwS+GhTST3/1h492RB6SgPkyIKBbO7Bd/0hfs+3a1Vz8lP9Z
x4q/WrdMRWRp7NpR23TbHi4/G1MIlakIONeAMIsLdfCi4R/Qn81fUTttoUJG3PRYVMp44KkHgaTO
vc3U7mdaKgaU4Ir3NkUxqBziNWqJhcbZVHubbCPmw8M6uyBFPJpFn1f5MVb019qktwp6QH7RQNF4
bOs6VLsS9DhM+ZMw57ZsTEy9leYjpLygvVkx9aZw2n+KnKaRY+jDIxKdo9PwV9VRgn/uOKgQ3jC8
S8XDhN/K6VqMdk+MTM/BaeAEnRzH7VGvHXNh3ReyvxkyPUeSZr/UFTrEpsWjgpvOhgIN6ucS9Ern
f8Hkdr86R9CnTRwogL2A0GselLa116Q2bEdl8Wg2Vwa7K9e4i5equBMPKIoH4A4ETHd2hUQmRqtF
8zcye3s3WA9Qm/L1FizxVga4UAOZ3g6EGG3/y0FudH55i/fn0/THTzvZX4YeFhkldCuyqr8sRH4A
Su7JToc7pqUrmcuSKQ+6yJgdx3Z+m0gCa3yTlmaWHR00f1v9yawgnkU55qyiv1+ThykGjDICio4C
7dczA2rrgXqd7UaOVC8YRHo977noq50LrbPzlr4fDvReMAWN6iHgUN8gLdSAvBv0SRF3svq66Qro
ndvGCxmhFHve0JJXPzWkf11SmqNaKFoYUp28QepVh0ljHNA1fTA14w0qNi8Qul0zurg6HfiZSZMB
ydHM56AgSkFE4dhRBj51Zg7XidlsRPf3qhzYxI8SnQeo0jfcQZ/1uW4KnIuByE2SVCNGrfH6D387
G/wRJ58amm2i3egY/taU9JhZKoTpU9+qnxxQ3Jz/VIsZAHgGMY84EQHZcxwjMlhdKsjSj2w7bAzI
FUzKM5hJ23ZX9l7s65VJiekrfHVQ0/Z9mpt5SE6UXK9rKwU2pAJTbI/UvC2Lq8pO3oDnKrZCq80V
kwCPrRid/vuJ2xCm8GhD9Owo4gZStnEDZcdyfAaz5VuT9WDRkHW1s6FKL1U96HQv6nodMIEx766J
WnUqpCko2YGFsL8oGeEQectDo/EuMa4N5dExhwy54VzJfuBHzcvBtRf3l9IqCwzIm7/hJaGSpGe/
NCpBuBU373amQ2YdBMOj4jo7aRtP1gDMdDyqb4XX7TTIsSO37mIf8++gTeLiIFwFVHuIF6ppIlJt
f1LeBUPhHZIGTUGjDfWkB30dF33YA8m1dVVCQS+ggHUvf/QaG5R11RE6vPaBKfZjYvA/euypGwzk
PxAtjoOkttiejO7eVaA7RdIBwUJp/6gp+MG7ig5B5oL6EHQaAnqCZM8h8gZmMyb3SaNPQo7gIhg9
94pDW3pTGc7gTxgsuxsvLQcPrtclQY5GXZBJHaCAht8nMb9OFT2+0PouDzouH0WdJVvpOLdDKSGz
ie5wl2kPfae/6nS4yzTnNSfxtqTOo83lm01dv6QMULxK/kDhHPwEsrZCgpHpfeOpL41wR78dRAcm
RHWrZN2vglvxxjFJG1jIWqCGnkOswiZ/7MytjlyxlF3e6g9qPOHJO+/FsrPXfFh7U5bioi+nf3p0
Tg5iD3KIqtBQv63TYSeL7jnH2Ek13nHX823g9YZB2zkxoHZ01EIoH0IavELUjUzGU1ZquovvG9iF
p0AfI0vz4fmyZvg+nCIUlUYIyemjOhQQv6u2VNX/Dvn9P57s09TMk5lFVVS8Z/DM8odZqJFXeQet
W8PgrC1oliaVsSddm3EbzPZt5HpQ78OYMt/UEqpDpdqvgJgnPzXzY18i3OkJPPmSkJEuOSEMkYjH
f+Q1CDNBj9mvOOcFv4WgYCJUArYYxLMzv8XLDPjDHJlfMjg+FORDvQQL4yo/xJqZ2aksvbrXFQ1F
xVp6BzGJ91bapO+2ErwtuH5wUQHHAIGaaQBnthq3dLyuJrUdAbwclQR6mW4VNrmz85x4CxaQlVO3
9IXALQQgCGyiazqLB4aB9YPkphXF3Pxtq/0mzsyVQ7Bw5CCV9GlidgiqvDAIGO7syKzZHnxDV94I
hOzIzQxi4CgFrDzV0z2ZnzkESYhxJtmYbyToLsOQoQrAbdRv65vsUrv0NmQIujC+NTYNqKZXvtfi
6kxEpJhaA+3FnD2HC6iPGiOwZKVZBNLikP57Q2vfV8VaO3bpAIIGBVB25E4YEpp9KtPN6pHb0oik
wkLFPDigdufZmsje9/P3gQVBfoTSDVqss0A7tpsyYVVnRlnCAg4eY2hAuOo7Th64u1YO3/cVAb8O
5QcbuRg+1pxs0xWqm46cySjPy7BW0yCdJNfvzh+I72E2ZhtUIP8wnITcQZ1tW46kgZYdLhR63Xtp
yVe9ELs2I5DnNS+czhR+1mzOm1wIFw1rYh7H6DCuFJTJvvo9xSoNPZeuiKzb7qnYS6BT4z25GsIP
/Obt2sz1wj5OlSEd6CTDBtpqtkTec9l2UF+OgCAN2PBr5HeAZq9crO8HA0kzoDETXhl9o3lNKFUM
CKI6pgC3q/6U9NaF6SXXPC13UEt5m2RJV+x9XxTsgY4EhWd4QcikfN3Dsun1Hm1cK+qEuW94VOHV
r1Sx8qmWrbjI9DBFC2jf7D1084wS6uE9rMsmSrr+wnDro8mVFR+4cCKm1XzamUX0RYquZpEZqNFD
hD4QUFO50pxG2Tt5vGGysA6gBTqaTnOQbbrNhN2GgygupW3+stu1Vufimk0MYuvIcvGv2RVPmz5t
GPRwIUohNsQt7uq4fwSL00pGsXhgTIxkAQ4DxaP5PK+VD3DxuPtRNYIC02h8y3qz+A9E6UGmOMH5
K/f9HcP+fhqbT/aqVk3aLkf0VFoQ6h15mA1rQInlbftvPXPPOOqljc+Y2pGrjUGslqHidJtYWwP3
fPdXWMmEL0TTAAual+CyzIhTSTX4K9I917V712nWNdHE24iCUetZz06zNln50Uv7+mZONj8LYrPT
mWiY/9KbxgHfgHufOg7balryPlgJD6HoHV8bZretm7byjTzOfS8DztLirA7UmgrwjxERJI1lgPVd
Yj64cJ8swQxIpTISQDjjrVfG8booFcCUcNBL0yaQIxneWdmXvpT4q0lbSd+pab9TvGEDdWPkhL1x
lTP2A3/2vckqiKtb/JbXTQbK9bwNhanfcKV9UAXI2oi86kSxA3/RDefqpqyNK09NoJfc7jIr3YEz
dN/l4pIi6fRbPgICUXRNICpBQxcSlZeYtXlUDMzGekqN96eB0oyMSkfvMa6jg3vOaTZjZ172LTAN
jOng2GmafcsBj+whqbtF5WGNs//jLT/3QaazeBI4K0J3O7CpWxHgPxBBBlac3qmP8j179H7INCAP
NKK3+nP5uMYGtXiPTk7CLMo1heIwyhA9WdkdMe7d/PX8PV28RHjvAXLwUG+f1586aAhniUvsSFiT
IPUIzEjqV2jknjfzPSrDgf6AUQEGBLjuzK3HQ92ojaMizXEJXMHEJSB84kIN2v0nzwPyTLy8U9F8
3kiMhdEUUnZ4QYphx9Om9aUG4pJ/WI+DHQO6GQQJcykTjdDS48DcRG5y7dqQXO9zv29vUq6u+NFF
7/NpyJ71XsCrb8cYxxKRK6o9VcUduOP+CLD+tyoYNKhh+/o4rDwUi2cOBBOTAo0F+r3ZYS9jPB6u
liPzbYeLnGggV1kzsXjsTkzMjnVFqGtkKY61wV6cpPdjKw284uf5jzSfAUUKj1OHo/0hEqB+A9Xb
NS6WbTfI3bJrk0IaKIaz2Oj55UQb3vuuVW0680eCGcnzhpc38NPuzH031PZAU47Hr2lTcBMlw0tV
d/9ycfFCIPFA4xzz6V89UgseaKWtHSui7I5b900ddWu+YTFg8IAvgUIBmmLzqJm2VjqQFjGSDmV0
iKMEcOi2DvYJB8Sh6d/X+fGxoKbzwewOSMssRq/SJC2IHVtRzrI/njR3duHu5WD/Of9tFk/ef2Yw
ZvV130roHlg6oTYYSYewUVDZa29It3KDltydpqo6JiwQw6rzRGrkomZNrFmRl9Z/ypFuzcw45Cq5
HYzx5fx61kzNblLDmoZAGREOPFa3YEMLxcQDitPdJdXuX0xBbAOYvAkMO52Xk0fQFZBDUKdLK6Bf
0ptqAJmcG67XYVfS9/OmFqDOGE5RP21NfvHElk7R4Bm6UkQ5kDYKmOZ2Q1Q8esEYND/QAZUYTaNb
5eDx43nDS/4WzKZTmx3dZ2/O5NN02LaqwXb2kD7U5aPEcKxObuMkkvWmwmzveXNLV+zU3Ozr9a4p
GKpy8FCO5edx4lMgJBxx1ajkYnTT7XlrS2f/1NrsA1J90NFctyxUT+l1R+qN0po/PblWMF48kpMo
E156IOLniQYmM6s6teB2C0sNcnZsrQFSQ13gpWxl+xYX9GlpnmWAgFfEKYqQEEorbxTTvkWp/mCx
eKXqvOTPwf3wvwuaZxpW5dRQ8YNrimP7Cd2zvTeU+v/nUvTZgY9FG7tQc47sUgYeM2oMmrmh5M7a
RMbikTtZzCwUk2pKedUglDVGGrAseTeTHDRCbQGpICcJe5astIqXdw+wIw0AKO2b1K7siq4EyNiM
eN2GZmF6AH+O/3YSPo3Mts+gAytTAzm0cJq70uxeKyXdq3G9O3+Dljfv08xs80qq5pJYCJdzBQ12
6FjdKmr+m4OwCGwHofm3knkfEcxUd/7fvZtFEqRxvLYtRzMaOhkYA7thfNiW8i8lT/6vmQlmDTL4
CVw43bMTbzv2uttqdm1GVgtdmHIMai8L/2HnTkzMPV2atrYBzfnItdhDYmfE7zn/2VpeD7p5rmxA
FLGGkl08eCcmZ+7O1lWiSNbiDYm3rC/CnDib84tatIAmNITkMUmBoY2v+6bbsUljDFehMZAdnEK7
wbDg03kTiy7uxMRs35oaWGWDCzOCCCWINB6tIQvyVTnsBXQv3tsTM9/2KgXrfEJg5qf1wh48sAaM
YDF/NR/aP+Ah2mqmz2UoV4LYxdcW+zZNcUI2bo7xn2IXW+h4/hiry0ClaUSsZm+AYyMDwS3GGTtw
PlhrILPlLf3P6nwuRGiy7YdGM6NKheKaAuJcTw0aOMHzX+7/safoD0yocCSis4hWBbWXE9vGGOk7
0H4G9EiD9LYIUL34E/u5n268wV9rfyyeSKTzGEJDUoDWxOxE5hhWBmgA3l0zwho4FmIfzi9r8XU/
sTD9glNfIdN6zGwUtxXtj4qmec2vHeO1AUnveTuLrvbEzuxueZlTlbpd4/ba7ZWgLcTuvBDAdr+u
ydEmysrXWjQHlzANeaMLMp8lx/ieKfUUgZ9HmoDL0tesH7SFxf59/IcWKW7bibHZa9XaqnBFjh6I
V+cbF1Q1AUA7YDFja5zFa6uaHQcQ3Pej4yqI+DBg2dqQfUsavyyeiVZunOz3+S+2eDJOVjU7GayF
njdwI2bUpHeAN/it6QR5dtGX/zBs8XX/5mcDpLZQTUVNlhr9pZcm74lFkNrbXqBwB1RDRfpGhv4i
G8YHYrR7ovVkC/GKNWDsoiNBWxPNEMNBz3uWg1sexMuZ54xo3vPQKWhYDPedtiYYsHilT6zMDosF
9AXo9BBzyPEZYg959i8Z5Mnfn52RsiqZ4iWDGQnUUX2l4ogGaW4FCmtfSGz8NS58+nTgOADAV9OQ
HXx1H7GRDK1Za2OUoqBAyyerQ506PXblyqqWd+3TzvT0nLgpR2HpUCW4YhARCUluotq4Fkkvfn4g
2zEVg6cLzdmvJkCKWZVuTkXUZhiTIOZDU3v7MV4Twlh8JE/MzFaS21pPVY7sQ7WR1StPaW8GOgWn
E2UhzfMgl+VKH1hf3LwTk7OXq9GtrkxVJCPK+Jx0QNUNGNsqhtBqrINB0wCjpQDAoc5QgOFHNW8J
z1FWU3zgyAInYVcY9tyNWhJy5RXE8YFDyL1NwV/FfpIMvEclX6svL/o5B7zaQJ24YDSe3UR0QboB
jzq+tqlAyLWrUU7MLCXs2u6u/MCHoGlw3tstf32QHGomZkyteXUsYY1qDSpiPzXpw8EAk6eq+GBo
XXkGFzuVmIsBMBpJAMKk2SkD/2SupoQLsP2nygW4wy9KDDvZRlgku3w//obCdLXyFi4t7dTk7MSh
e6/m3BNoOgAjyrp7wgZ/TNZWtvTNAAwB8BXVSzy70684uaGQO23sQUVDGapK4A8lvjZKf6DQIdVv
03wtQVw60qfWZnE0JEJ0jJSiWwiJYOhEp9XR7e1ff38kTm3MPlVeQ2bZ7tDlKGzlUQz2jUuspzKp
V2pUy0tBE3eS2gZOY+awoeukKZWCMo6uDFeOhzcnM9e4gpZtwKepHjRq3DkFVY0aKWB1sAFufFAN
KHti/z13ALg00fH+HxPerBKrZJbeKpOHzlEb0iF6Kts20MB29Q8fBZcUuGeE4pjZ+XrM2g6KhUJr
7WjkxtHWu7CW+Q3h1QqiYPHOfJqZN2ocLScq5vataCqUpxD0rMvK17K1Y/wxezfvRAJbh9EqUARM
MLuvywHUvk0bsJZ90Ha6F+NDpfkaOBOhdRBgDjG+TffVRvWzUAMvS5RuqiB5/5cN/fwFs5sEHscR
vQe0BVR2V0Dau3iu12Rxl53eySpnN6nTheUSSqxICPYEufRb3RirWxUv7lZtkgaQWjAGmINxUMsE
vBa2CWlnhUJiuwVrNH0+v+BFR3XyY2bukDpmPuo2ExFP2Z6CW5NptzyvfA95waC2/3ReMcWG4zoN
ccxud0LBOcw7nFfAfrZKL3ccU9ro+q/EYYtvPOBr+CsYpUW3dPZkat2guT3tsSontnyLGKrfKkUK
Kk579PWszn3uksSHXD1KQqrebxQKgZt4osV03LoK3R7uuu9MjN1S61dWWJYPqNoD08AkKztwNDq/
hlS8xybEyV0dArdcH1feqeXLcLKGWWjsZLwy9F618Db2YXejvPfQcnN9NdKO9QGjeX4TQEYxADfo
vkTlxP/7uQC4sEm0AYpGuI5zOLKaaUxoZmFFbNC36Jvc9uQC6nAbzAr4eAz+5WScWJutltvQPGnU
DODniSUaAB5WPw3KvyTCExYAVUATOPM53RX0BSFSWlALglDlPcYtN4BiIHLbmfEYaslaLWbpnQFS
DsIJJuaWvklRJm7RGr2LChB4vY+MlXe2PezOX99lE5hSAukmiGrmARSts6LIgKeOCI06+ujkv8//
/SX3gEILIMIgTYHY6fTfT+KY1MIsFOEeGpfZjzHR/LpHEw7ss3IYwK62Nuy6lGRPnCagUAbr3Teu
oY6gfFGqKL/gwUH+BKFFN/YJgxbR0/llLbbgTi3N/DwG762hy9DF7jb2RRuJa7nHKMcl35LeTz5o
DeybnPprJNFLD+mp2dl29oI5RcEEeqcm2sz5rxH0wExdqy4tYgNAgwH6QDDUAW49c38OH3IpIKQR
dUneXVlcw2S7JdCtz6A5JWhKg8LIQ7VpStQUtMZvGh1jqGvqFItf8+RXzK50Yqe8LEGzFrHODWIB
OiyFh3yMulWK+aUsEsdzQuZP43RzhdxEViBMRXgK9aoU0fZrkYrDqIO7dJxqhLav1Gso2MW1wS3i
ToACDKCfr/disCghhkB8z7QiEPV7S591973M1zoLiwcGMNipfYER6TmfqOqyXiYGVkZKc9/26SWv
2gvRGCtUV4tuBHgLrGfiTZo3AXMhjRyYfRN9s+pyLOp9la+VVpc8CeJURG9IsZDGzo6+bHRFeg5K
npiIMpWNait78HxXgd25NzWifv/8DV/6QKfmZnFNUVS9SRkKS3pH3kbLvs1K5V4f6i3P11DsS5sH
ska4Xww1gF95tjK3VbqKJwg2BpFtag5ttsbweHh+PYsFd0waTGO+QMuDEfLrictdaeZ5hiYGe4Ge
J7kbbqxnL/HhPKon12/umgtMhsU31kpFfDEMObU7rf7kBaipx2I0MtClQxjiXohNsXcui02xAVP5
g/dGr9iPfA+2pUeR+OnvtTbX8rKB2gcx3MRTOa9ExBlzHG4BKwFwRgLyA7qHdtymB+nbkJiRQiAZ
y4pH5sg3SNUUmPQorBDObz9S+lCU9sWoYJjq/KdYPMmfP8mY5XYgw69o4/TYEe+mMLjflpgE1Oud
0j6y7Om8raX7D6KJ/13+PAhzqqrwagdfXZZvivjJ+UtFH8+bWDy+wIRg6Axss9acNrXtET7bCJci
pVCDDg+vUO/OW1i6i2jXYMoZhUQMRswuCM8NRxTM0KMaYx6VJA99y3aVA7xv5v48b2ppMQiEJl5E
0MhYc39p0UTJLTfWIzcWl2AzwoBht5IML31+Gz7sQysd0wIz12+78cATHbWxzFW3mBpofU80R1Rk
79t63Mh8DaCxiM+10bgGyaPhoqA0u/mUFVbMGSrxyATfueEdAL86ukV1S1oGBQ1mXXYGf9EMuZXg
vvTlqO9GWVQo2vMLIOAmdu2y2TrMjKEiLeKX8zsOyhN4gHnWfvr7Zh4ij4Vqdjr6MFbWPQzgxM3d
4jCSEaRv/L40Khe/kV8XmnMvUuMRDZtfQ27ulV4cMU+56VtMrVAUypGQvenuuBkLQLXVTrtM4+KS
qcN7Znk7qowkjF2qh7mp3wOtvu1NZxfX4x3BDK7eK29cFBGt+k1dGM91n1xoRuKFbZE/JXEPPJC8
S1L3JifZpkr0bdMbhm+Zya2a0bvKYBg/1dijBlYgFFIwe9nvHDsxAyVFh0dCKkHrr8Dvd9Btfhfr
1b2Sk0ntYSMxn2uMydWQ6BelLPe9lJlv15BGTdL+DTIGt1afAutHQYLKzcfcBAM3b+lu8JpnKBaS
DSnpBSgMgiRrEVPn8gAOszuoOKi+5Y2gcuCA35LWsS/7xvsTgyIPOgf2cfAG4etd+9iK4UJPRnQQ
6X2nSgy78XbDDPunEjs7I9YeiOLq/lCONw3hN8j0QzuTe7Mb0Rq2mktVQHyFjACeDeZ11Qx3UJ7b
lUOzozZ60706XmrO2IEKMrmIe3Xn5F4OQcTqRy/IjaOjqOl62X5o49bPigQQwGZTWsqLKQaUPHO5
L1LMxgtXahD07u95Y/9WvWRDuLzWrOwl9eSzrWXv6uBgL6Afzsd7ySCdDi1wC4yAHRSPUlC3ptI7
to68cjN5VWfZr9QAJ5SAjtC2iR3UhOxC+kA3IaIurkUDuH/DOwEiHmPb1eDT9Kr8YvSaK5HZjW8a
xc4QAMpmSrFjaf5mMHNjd/G1V7a57yC8GviIXhsnoBtjQxOkGLz2lbT/yaoSEvP8kQpk2qPWAFxb
Mx8siDtRt46POdeX3mTb2NLfnLYMgATKt72DeIo3h5QVP5Kh2bJBBolEK5SIwldr97rSvfueaLdD
S57goO8FlpiOdG/rdK95ZFPq6FlhVueCjPFu9PJDJp03x5L71LKuQZJ8y8Yuqkx0I6dBItIP+5HQ
+6zTa58o5MFOyc5Rc4hI5Tc1mGfAjEvoTiUQH2OqCPJS/Mrt5gFVACyG7GN0EfSuvhya9LXW40fo
Qv/Ah7qOZXIgY3bHBXRFWuXKkQzD2OQyJh2YApOdJ7oLqjrPlIkrw832ACC+2tBhAsczGpNNHyl1
doPO267WrDdHNUu/42UeeCX0GgZ+36vdFYibruvY/kn77r5oO4jIVPrekNYPpnRXPFYw0RNf2kx5
1lLTCJJB1EGuage9AOsviQ98+ii6Nl6mTXbdFdVNa4KsRpreS2U6T6MDuq1RrayAlymU1j3ahi2Y
z31NbfKANqbrM65nvm6nB1GRX9Tpw3rUr8qs3Fl83PSKeaH31XU2Ohduzw6l0uwZ5tF8V23T0JIt
hsT5eIGvusuZ8VCmo7PHWMlh6Ps7GyQCouqe3by/ae30Lh6KkKTOvd2IiHFFDcEynV3kKmLSBiQD
QdLSY1u0GBfUN4ll4MPGWHihXmQo6PujHf+QpXoYoT+OuaM6C5XW26tWdRdn6WMGfTCeCstPIGtY
Osk+Y5z5Jcvuec2ucj4eKq84WEJ7xOT/xmqzK6L215bRPfHY0EKZUMc3TPGDlfJYcffNtJufHkkM
X2n6o1nY1wgUCtyI5kmFFIvkpAgrS/6lIt8HWuv0MZm9rhrxdKnVlYlJPGjjZUeNaLtEv4O01z8k
CKeGpqDlJK5FwU+vIE02Rsx9zMR+SO1DjPtfJSv9xqUI7tTOLPhBJO+YDaVmlLevOuuxm5cOc/9l
MVCLmQQ1oOM1x5fDpzWtNxhGxDlcHRhns6Q6Ghsct5X4amk1oN+ZdGMBIdbnwaINLZSEMGQDlnqT
aHjNxB8vW8FUTk2LeTyBlpluA52vgQ951tTQRFI5hbSBPJDWPkGXoSv6AEgpP2bvUrtvExLW/fZ8
FLMUoiJ1Q+kJE8kqeAS+noYEQJIKevVGRFkcGkm6GWIPVd37skpWsoelaGmiv8fuQTIWowdfLeVD
3qtDWwCMBl4zdHuLK0OqbijsHK0N8B9uYlQpt5WRdyuZ3AKLJyRRTizP4rQ6k0PfFfnUbB1DGSKH
o/4EOld2ZOu9riaOU5Hp22eEEhpsTgH5fPKTy5qnVcJw8DW79R0TMl1sclxJaxx66XUbUEe9VAww
Lq3T7gXXrsB1BzecxIUfd/2dK/kfK4cUlD4mJrRLJAV5izFsss77k9bgLvEUbwULvXgKTn6y/vXb
1E7cGYmpjBAN7jaurA9W7G2qpiXbKq69le+xlEeA8vu//ZkdBJ6pWlFRSD2B5njDh1utuEYNJmDm
q76GF1lsOZ3amn16g5FMS0bLiAa7CYqq29A0f9JS7+iVP101UOi+B04rxMl/pHbzfv5uLfoMsDKi
UIYhdWhAfN1VQPZAdJplgE5NVAWgEtQT7uv5GrPnmpnZGse2ZGVbYY0ZfSJS23kauSLs70nrcIlQ
6sFgugZg7FyErjQSJ4HyHpARmXlDbMtXhrUW+GL5FqgrpJjgEPhOZon+t65RfTQi1RxuxqJJ9h01
HT+T5FVBKSCxmhtJk2ttrAxfyMYCTMVZ6aBNm/Xt8qLg58EZAiszrzZVXhePmCaCalFfIMVptzWN
Vx7GxcsG3QT0YaaawBws1WRCyliWZkQYg/YHelvSR9/Oz/p/GT+AJNN/lma1QILqZg+8qhn1rEKM
BsZDkUAPl6+8IYsH8MTM7N1C7odpv6lCZ0KnT894oCCpUHUW/sN1+jQzLz81ldmkboKMRyaxAGWj
+1vqxSZXst15O8tH4L9dm5eeOMY0oGgJ/wQlzSupG7uGrUHMF3dsGgAA0wMKw9+YzpwG5YxBh1vy
XN8dG58jw3R6dSU6WjQDz2PaqHEB8TFrh9DY8fq6wEkT/IdSIaN2+41o1jzDoj8/sTJ7PDBTRlCL
iEHO0ic/3e7NNDYqSAMx4BBq9O78t1leEVwDaIVBiDhH5421a7iDAl9ngLOhhvS74BC8Gv7lpE2D
Qf9jZXZvSg1SlzpxjAhgSVa/2KUKtcqVatr/Ie3LmtzGlWZ/ESNAcH/lpr1bUm+2XxjtDSDBfSd/
/Zf0uTNW07xiHJ/X8USXABYKharKzMVOnHFjZHZqWgbSphDrOeefCo/g5f5cnysnflISG53uirug
7gkOqNSsTTguf69/VvcH8+vYgMGrbBDJ0WH5KvXFM1HAU6zWWwrSCLU0V3KLxeP07zrBUfHxFjQS
nRkD5ETOJj0J62SxH/ddYu3vz9wPULHCkBvklUWMEcrgG5Of7htY7AT8/lLKXNxNN/JMFRFXz8ZT
vMt3xYPiFk5/QK11F76ApMAjfu20vYM5i8CR/BVnXLwubvZvWv/Ne63MQpB81FMWQTnQzU+svJjR
A8s/raxy2qc/br4bO9PRu7GjWqlQRIR9/EVHvG0ypwcVxRs4540rO7Jd5Sa79AFc6Fvx2G2NnX4N
W1/7fv9XrH3MaTNufgS1xjKhPa5fvfyhSzUwc/XKZbW8nQaYWQAgB4ZjtkyWWiWpW2ynDKwXRDac
AeOQarzha6FqeSm/Dc2WouWsqIp0KtDV+xqqH0o+2vc36//jmL9NTCf9drcIZGziBLtF9tWDlu/k
bXKyvHovduFZhU+iEfwS+uqWfWpP7KnY3je/tEBMGWnQHMe0H5h9PlpvBkuTlALWzWKAKi+qgvQv
vtWthdkWJpoiGS2Gi89DjIoQTlqBm5K/Nlbi3l/KAhuiSm4tzXYyS1G3A8MkIr6LLq2T+yDMEJsQ
qqCjZ27Ll2a72uBbOm+3JmeXjAk19VCe0vZIBrhBOUXJIy1x6IzUNsdnBTV7AeUe0F+aZeSFfA2A
QKfXx/y8o3ACLDuknqC5MPt8cpwrujmgdCJ+6hdz0x77HUrXmyyzNe/Kv1WbZBNMzKt4h7r6odyk
J+281iCbbNz7DbMPXGBuoGn1UjnjMtzh5/jgot5k1bj5q8/7e62zzwsu7KoVHK6K+xyEeO9gvDxI
TuuUhhs9IF05gDV0hS1gQWp2cqnfNmfflytM+08SIV6rVxmU1H53GgsPPVy78bV9/9rsdMgzPwq3
265p3Uzr+WNfQWKHtiaEoP6YnmCWmqG0iow8KjoQv2D+z8JnhfhAoEt+2pKVc7r4GTH7h7kQ4EDA
BPcxEhRGTFhgRcDeiWMjIpsakV10P+9/xMU13RiZ7WdTqxEvDTxm6mB0M5Hvw/CBowVQBVACj9KV
IsXakmbZmaqMgrWTNS18oRFImAzJaZT3+0tajKB0IlBEcQATFLN9I71QgypH1KmKn/p4Ltf40df+
/mzLYqF2Q2DimZGVlS1HmDkJ1b/69L+XMNunTgHTcDqp/I51vStzzQXBxwlsfdv7O7WYLQNp/s9W
/boKb666Tg6jDoRmuOo2ZG9BuLl9kg+Bqz6TT4OLEcDH6GLt1qbWFstHt1ZnuSvmg5uqYbAKhfeN
2Han7KU8lN7oyJ78MhzU68oql73u9yqnO+NmlW1Rq4NpIDWX0v+I4PgoVZq6w12A/LzwXF4xczts
1ZUUfc3srFCVmw1G01CxPatlCE7N2pf6l6I0NvdXt3yAfy9u8tabxWnWiDM1ThdeQV6KgmRQ2eh9
2o8bqyh8i48rl7qy6P6QpwJZECY51DkQeRBJzGlZ45U9DpWTtWZpR2pyBhqFHgNaXZsgze02074V
XYfmnDyeJYt0G65LiZsqI1geQVpJaOFWI8f3SMvC1lvtKLVy5Tda9qTFOZTYIq5toy6Bjlt4rNlw
SIn8zczyAOzd4imyoL9dyJbDC3TaKsjkPWV6KLZpWn27v7uL33CalkN7AtV8bba7OtOyYOhjXHHm
YJutsOtc9gxz7dU6zfj8cbPcmJl+xs1HBDmr3JrDlCj1waG0BuqofaC5St1Bo1LZi4Du20TbSU2I
aQLp9f4aFyv5eOFDHPhXOWMOzSeJZeYawxslT6k/GKptdD+NAWCp4lgKjLpjEmJMvbH+ocQ7OVk7
nfrS2m+sT/9+s3YK8hoA0WAdYkY/jU9i2wg7O9WHSRIsDx3V7zf00B34yrlZ+bLzSbA2LwtVLpAk
jdbXvj0zSJREANbc39rFs/L7u86La7QhXdtjTPLc5aqj1VdjXLnrVlYxr0VBdFdtihH+qYxvbMTo
rfa5D/+3M6DMwiemMqbeC+rHTDNezUZvbLRo3KLlf1NY/TWa+p/DpswCJiS9LcqmUxDoT2X0lCd7
BQjl+19kbcNmBzpRAiKBnkI5Y0YEirCx9sn67wUkkKLefPTZYe6FQQophQlaftMxDs2UVwmV/f9t
HbNTozJWqEUD9wWZvy2b35iBaZxhLS4tXi43S5n+/eZsBomidzm6Cmdonw52pdvA0+KWeWFfxAka
my4mqQBxeY10l+/XOn6LfYvbfZzlWdVY1YqZwniQgCBTsvsJJYa5hRpSGYHyo2sv4POzLdwAPJVW
tnft4M4SMDnrA9qATeQMJalTIMrzGPwNw9TN8tTZ3GcoOPrpZo4Gk1Z4mtbYoYyJRsW57ydruzjH
qFClzvKWTVdL8lJbErQSQo/yt7xXjxIrUfBv7XYkuLC5nZFqZRtXTptKP/pPaulJLZMMqTIAUEb0
qTU+Re1KErt4f/z20TkNMoEShszrGj4aya9Maz2KPpaVcMRzBdX5+9u54hfqLHzUFBw5Y4ScTjO/
suCnSte0IyfHupMJzOmFohxtaLlB/UBFnaJtfjB8G7zD8B7bynzH8dIOqHd/TWsfaRZKlE4y+xBw
iLM6PJa0thPyUPHP922sLWseSKQIUEgpxW2LFVQAixRfsraw+9SC7MGlINBSTtbIANYcYxY/0rKx
lNqC5xsNeeVGf2h06iZD+SPKUv/+8pbLEjdOOIsXvIsDBiZDXPTO6E9Q0+gsPU5i0ajfxa524VfT
L08DOh6nYqUksuKSc4qeUsaAzdBHqIgaP0BIAXgide+vbs3C7L1WgLdrkAUCcWvKjhJh+mKNDuUX
hOiO22uzQJHz0Ep5CLcfH82T9WRuJFs5lk87jO26BkgRDr0DIkPZo+CTs63c/ht2pZtgPG9QR0VK
aVLjTQ+dMTsmvqLtASnbGUlhd2m8r2Vr5dCt7ens0FErI0CU4v4OgxBiP+Wh6MvX+59t5VzPYUx1
MhahMpVCwblmC45tDM6NzlZcf3khFkAFv5SS5+h3qTaqMo8FIuJQe6bGTiJgP/9mIf+amKPfs6TI
o3xqHavkuVAPBoCDXdWvRPblVOe3kbmTh53Fxha7ZVDJN3Pq8iHHe7V0w3ZPcnnlWl7+Nr+tzfw9
5eDILqYqf2HFbq5tB3ShjGptKHER7gK+lX8+znzWPzWYxLtmGgryZF93NIjwjtnWdEuPX/mBbrXO
ifGfd/e/1yLE4Nbs5DM3aWPZJOMoDbhRur3xWB/7Y/eQ7eVDu8UsLHvm1+lNBx6bt/JvhnbAMI0Z
SBS1MOsyu2ZEkpZJLwOvYWAIu3kY62sTX+4vbjlU3diYXSshoZhUDOoe7SHN197k9ERRwRBe9UU+
TAqjg0/d9pQ8Gp0Xx16VAnHqDG9/gxg0IQkigzkXqO45JD1oClbxsEJLLykhM0ZdsHU5VVzZ2SpF
86Kv3pia+WpilopcVBI9V+YnHcplVH+Fat3K8VszMnv7qSKAPBZgw+hZfIUmlt3mP2m4koQs58Ig
VTdR8FbgoLNbOs1ERARFrBpUYrOA7MoeZJR4RrzFKXeC7rPQj91guTyJV5a3fBL/Na3NuZSVAEq4
IC0DXNUbPNkNPXSC2d7cyRvZYY4EgeMt361VIBdj2o3RWUwbMibjRY2ZSVTHDlzP3YpqLgUoI3hs
1hoJi/fAja2ZlxRs0DMeIg1patDVyyjnVmsE78s+8s/nwyjZx7ASqrTmuQQTbUQ8JY/8SmKPKVgV
7p/wyQv+yEVuVjKLXlklTDPNgCyOdsEm99vt1FiK92v0g8tR8sbOtNybKGnGVYEWcNWfmz3Egc3N
NP/AybU9GI4C/I+teMMTv2RfQcewEqAX/AIESaCRBAyM6H8AuqeB6LrMgTmD0sE2Yue+BGu0Zmwm
BEOZv9zfzoWvBlpWE2gzwHWBIJ8duloyE7UNuu5MGkCQWnHpjOTFUtZIOqaEafbVJlV0aDSi9wqi
iZmZKq8zs+Rld27VprM5sE0tM90wwWleJbNbsgUEIqgqocALmdzZNSOVXcdET8czpBlcgF3stIE8
HLtY4xpOd2nzIKUGACLFXNYfiiqG1UOjKxrxgM6Dd8iujnY25MdAXRs2XFoRhnFMTUYvaEI7fvRF
Q6/StOtU+SyTHjX5C8TitgYPXZWvIakXVwT+CgqpOAo+/tkhJlKvjlmdymeWVhCFHu08ezKzFQD6
r1Lh3Bugcz7R/gAiignbj+vRLBbzoNXkc0uNdyNov9OS/Gh48x7G+c4E3YhmloYjT3isUlEw/xBb
L12ufJdLbZNBqtKBxiW1hTKyA0g8B8fMpB0gxYUzMubrkvqWWoptFNl73kMIRDQEwuaSKR40qOod
RlY9lNwY/ZL1aKbKo4uJxdBmOZiq75+tpYMMdgsZGlAW4PxzmvlY6/osl6P+nI+WbdWArnWgdMkf
+9iwc0jY3Le25CS31maZD6b3lB5wULSaaLCxcrwDwW1Xyek+D9fKIGumZqe5rDKlzsnYnSMhn5QO
OkzRpohzJzD9+2tauLbkmzXNq3AiJlnZo+V/brrgU8K5CdnTZPVt8atPNPdHoPmRNoLEDQ392fkq
mxpDKSXGltDEFT/CplDtmGIKpci7p18GxVg9ML2rpgnsDVHEqZFE6emD4YyWdQ5aaHGkyQOj3bVJ
msARTIAaOho6JxkBzVLabULZWSkQhwgm152eg7mNjqUfDWBFz8Ecsw8hIWATKLA6poh8MKZtOwVE
z/rA7a4cLD9VzWeEh0m5fBsmRW9zZnm5Fb/0PD0X1Nxkoe5BbmuvkOBHhqpGF5SY8ydXplx5Whxx
NdtEhIUbaD0EtYvsM4RnXECIH+pS/tY2w16Q+D2T2xNvoJlHGYWIOO8foTV+5MRoj3Jk+UYoOieQ
q8JBxaFwKiZ/6UlJHZ6RvUGLl0YTngHsbqI2ns7Fo9Ib72qhXogwYxucEI9pAICoISegBrFAb9R2
sheP0VYdLdCvkOZznimPqjC/xZrmdsA+ZpX5VcGrNc26x9gCd2NN+Fkp+x5yO10GvsDKZyS/6vrw
AHL2BxG0n4Du26sdAwqP7tVKbEtKDgmGPx3VyizApLv3YswtG7cVwG4qxOwKVWyiKlFsvdTcNFG9
YUQ4GGiQ+GNCN8EYfZGs3E+H9F208pHX7UUj7D0bx8FvUvJFR88V4/ra97qU8JLXw6OaAqbc990R
6LYDsA/ndBgDu6wbA0xUGQac4mwH9pvnMKONLSddAvlqCk1kE0qpebOLLX7q6/BkCsUro+QraIwA
jwU7u9l0X0Q6Kk5f5zFc0boqIYEPlZotS1B5SKPmxDqTuJqEexyP5BJ00E1EdNvMhhdiZK2dqWUG
jR/4T5klxyENd6IphBOJRriWmXZ2A8KFaozeanAj20WglE7c4zmYF68S2o9aR9pJImtXFulpGKUT
J5hHTuLX2OAnhddfU3M4SAokHWkTXeOhT108pn05ML+l0fgts8p3qzd+gAZ8i2kd6iA0n9Kw9/Ri
9FLaQ3nSuDZmsweSBvM7Uv6tGZT9SBtHZPqzFZEnqw0eq6ga7XAgXqln3pBw0AxYxVaR6kPW0M/j
UHpqWIwuivaXQZYaL0j5LkuGFznS3qKANDaLMB1Uxl3mabn5PhIEfoN1qA0yE4IcOEAoYEQvY5RH
9pCzF7NNv0P3Ey0OGSJgQJen7mA2tZc3Y+EOpHPliu1Tjh5ImgCSP0w/L4ujvckTn4zRT1CfHWkh
XSSQqnYZ36NIvRVC/p4HSmrHQQrN6OpUNPkl5Q21m7Z6HIz0BcKmrZsXdFMn4hjXhgtdgE0VAh8d
swejoeCCD5CQJle9pldwnp9oG7j4k9sGtTq7TdqfZWs4LVj27L4dn8YScs1jVb4GcvmpZ/1BDbqN
pdZo4QsfutF4JOMFMoTNN/Bfy8m2j/Rvlpm8lNH4CKAU5iq15DOkVZ8J0L02Fa1XQTG6bVtmB+mw
YYLihBN2QPZaYPoqmmYqyKaM6VdQw12HbLiysPhUGGIngHx2E/CugbbtFKf6KSvSM+2zHRDkntwJ
4I+nZ2zMH3IM42ai2I3DsAk64vMaGiaNXEMoDlLSNsjBXwSqTaSpvkJ0IgTtYmdsCzXbxAM1bFVN
uy3lQnb7urjkiNOxMNPHGuoyWcCuet4mttGWkEBrYwbgvWICq9T6oglKV6j9c1Pz0AFDQ2NLEfkM
qQLc33G3q9WyB1EcBlQ0Mgo7Lnl1MA3laoEXxrMK+qBzSd7GJPwexorXVZiiaHpR+UXSNo7ZQnKN
JBoGWqjyKUNKB9XwDPhzkXxPlOKnoPJGL5hpGymv3KIY9xKxkIQNkB1PGD+1RVQdWjJ9Ac34MmTp
FUmcuQO/XfwOiSbwQSSTa0sFoI2SQzP1aiUZAcwsuCZR6ZtqcSlqC5BrOQSaHrxoaNDpJzXTPkts
2FRicAXQeldGxeiyvMpspWs3JQvTY5uqkqNjZNRrmvZSSk1pF4weB6CDB6Z/EVpz5V3nSwRDAW0p
i41cJl8tgtdmr8jRhhNaugYIbF2TaemxMwaw5Dfp4FetETsdyGBsM+0VCLdJsl2S4U0Q84esgZWL
iV+T+tkPOeJkEtHUnXKQNkEV7oMgP1BTx2kjEJvJ8gr+Jl9BxSmBo2A4BVn8hGtZsTkZzqNqvCeB
4UeFgF+Nhtsq6Y+wL4+S1r3k3HrsldAB3vVoKt0mjFH9inqnapOHjna9w/rA50TZcpqbn7qmc7JB
vyJCnhINvh9Lz6yL36Cu8mj26VE2JV9LLMXtJgy1xQFxH+qk9sA0sGU4+HapR5i9lCGS08bVJQpS
gRn3TnKijL2IVPpulVhTnKMZYVXNKSOYh6ozJfRKDl4Ck7wCR/ql7ePetrTWbQzrChj6q1WjW6MM
HP+v6PSdnmiR2/XlTmHpCfCH58RUfdDCv7QFw/zgEDxESuPxznRaXTnVKugc2vLYxfmmgZgY4PT7
ROUvtSwndqC2mS3hcqTgX3CAqdn2FfUxCyBsncle34yaWygNt/uoHewAUs99aJ1ABsZsDVh/Ykrc
T2uDYERSeUmTMAaY3sBTNqatndL02kXpnpPurTP5QRuKXW2GOwVc3ggS49Yaim3KUa9olW1XxJnL
SOFjyNTPVPLWB8XnKpBfeSZF0GnnyWOMXB9UlvFFFuErWENiW6IJWBFotyllc8/GEGckazH+GivP
PSElXgeFVxr9FSwaj6XKvhaUb0iDJlEO8rs29uKhc8cAMUe0uAdb7RpnxbGSxrcur3+CG+SoGRXI
4fn3Um53oQh3mEnaagPDvRiZscsr87tE6l0CHGbbAkHftlrugBpzV0sjFCaHR6lpnjJLOqhh+wVC
oJtYAa+Iieyjiumm1TPMGAmHqqpX8XFfpPkG92LnEGocaSNf4hq3esrJkUXdD1bpG8LTDWSxcy/N
rHfIlDE3y/iu4crJooqTV8y3TBVyDQZoFCQKKJ4axs+i0Ss7z00DwwrV2QLFmq31ikdjjBsVUYoG
5yhrV5oGidcqxnsTgPclZ7GNY3yQaqVwOm7uiBxDESdCKgbRXrvRwydllFunSutPVtEj/1IvVlK/
5aANc0Ij+hZEqKkk1bUVGP9mmQFWmApXMsEFMtTDLm57WIuVn7ga+QYMKcROuEjtPmSHViZI8CCh
JcL3uCifQTeWu3WSPCcp2XIWuXkmhGuogYcWS2snmnXF5fqMd/T3UYBPRRSG7oyqNlwlaQr+lXUY
c9Cq92GG88MEINpm+KJ3TbCJo7RxxRhmyPwAVu6Svnb1tJQB4cWjIKpy4xQJ+Ai4iEJHtE3lNk0Q
YhoHUKa+J51HTGTEVkvfuM6rR7BPbFuzvvSthcZF/1PtsBFZdGjHYJv1IJeKm+xMa112c0OjTszA
tEVbE50ARUKuSlkIJ+l0v60z2cm0vt/lA16WAIn1dkU6qCgmACRq43CSWmLtFcBXfTzFn1oJuOqO
jhi0z8AdESdINWq+piq09F7DNBxq+4RgvHc+8KSQONNK0dEzcP02lU7hWpF4qT5xa2BWx8wiRUht
CtydliHaB9GuTKC9SnvRr7yml9ARUDBWUYPDi3B6vn+sUXAwRlqxxnv0jDE+zz/3T6HXv9HvuBWo
rfs1c6xVaMDy9qFMBmgJNf9Q26tHhTddCZtJ9S0UX/tiDQa39HA3oV71j4Hp32+KmnnRV3Heoene
tKZr4R4bjMpV0tbthe7ef7r/4m+eP6phCXOoU4dLnc+LSWGhayF0Jc7Bj2FP99X74EAI5xnKWfvc
j1xoNcs+7WwdRfbaGz1y7B+Sx+HQbHXv/i9Z9JmbHzLt+s2iQUYYYKiZ0HPe4KnQvFLyXTXXRpLW
jEz/fmOEDBF0UCA/dQ7yYRsh/ZRMPLR6daV0tughN2uZfcAqA5FP2OKADVBKLvT0az+y5/vbtdQM
mVzk3w838/xsBOl7UeKM4cYqXbwgUzd2mSfAHmFxSCVCa778wlz9umJ3qi3ec5hZAYsOLMk7hqZP
5RmAh44+9eRt8L1y8cLSbeGvTQKu7eWsisUTwQqdpf15mIhEgUvJ6crwx4pTzMtXASafpASFwTOn
GAHFiB7/KgU/7m/b4pEGhTqwfQZojvXZKlCAFp0kV4CCIrkw0i+lEXqG9lmsQtHlhTFowGs0xHZ4
Bwr5M78YC8vgZj1BQsE+Bz1i3Kv19CiQwdwcSf2O1AB2GyFyduzqq5EGxUpMXvxgNz9g5iAVuG46
EHb3Z62CGkHQwhebvzlfNyZmu5mAlIqC6Eg+i/YrUdJNXma7+99reRFocoI/FPSrc0qYkIjSLFkt
n4HVdLiwHEq+3rdAp0vwj4OkYiJ+8gg0M2eLyK0eAJsml3GQehey5T53g2fwLhTNI1Hs9qD+Uh2l
dgVBcjffmNcoswEWSJTt/R+y6P43Zf5ZTMz6fsJdo7fUNuXXmAReZwjH7PgKt8Tijmo6ITqQraCX
mOLKTegVUUlFk9EOzeIXPS5PEkAJ9xey1JqWzRsT00+4MUFJA7Isjh3tnM5TjsgEtoY3+IqnvlUr
m7a4Gp2ahqlD7xPn+qMp3ud5W4Yoqg96vu/r8bAui734XZDRAL6qY5h7jijQ+tSMyxEmsqT7JLHq
i2ZkGyXP3u7v2mIGYBk62n1IoigIQT8upez6tDaHmuLxzXRbbqz+0Oc9imoDK089OJw3mclyO0Iq
XKn1PlIVN5WDLcOLwzEDfgxi40dS4IHYktApSyafSlCInIy+B6GgtIvjdMul/Fin/S4hBTuIBGiV
+2tYGh1EB/H/rUEh88mAsdQNKY2K/tz7YeopigNAjfmTepYf7iXPcACE/1RUu/A7rqjEN1aCxdKX
urU+cwa943QQqFQjX3unaONU1XYkn+4vcc3GFE1ufFtUVWEgWmFCl55T3QAm6K1f4yuYroZ5RLpd
x+yIQoh4ROmqp+d+1I54OLkqiU9kN2RQYWqjYeWjra1odlqFVNFG0fDNuuFLPHK/yDNfSVe8e+ne
vV3S9CNuti2jGjNkPmJJyncoediW2oIHNfAgOObe/0DTMbm3ebOcD7AiXBkJJhGY2l95pO20xgRb
vgIKwVivH+vwM09/dngO3je7FIhuFzi77suEDSG1BPTN0NlTQQfS5CuhbtkrLAOcBOg3K/MpqUgb
sr5r4N1cgbSW/GQ0zabJpO1Qfi6z9/urWbR104udeaDRosRhKtNqJLZF5cEGPNwbDO6Z7EsJ4sb7
1hY98MbazAN5A0I06FoASWtc67zZRBLQGN0a9f/ammYuSNVIZaHAUGRtdQdiod4Hit2kBl2FSUOH
Qrrnf1vVzBHTCNmsXONFp6cAcZcGWCt/oGP6v+3dHBIRJjhaILvCeCJrd1UKNqqcHKzC+u9Jrz60
lmdhr4/IUGH2BgxbPQg5B418y8I1SfslBO8HIzOv64w607sRmPSJX4Q6lZM+9ZLD/dABZa+XPTUY
IWoOwcp3WvALSkDlBep4BbfunFOxMK0cHR0OrUy93Hbxa9MHe7QsXZ1bbpjWK99raVLq1tz8lVOW
QT0MaHWeISEExVGmPypkcPtRdrvE2hY12ccJ2rl67eR5urN6kDsWPHZFORQ2iKH9sIq2Slm4mdG8
3HfYhRD24ZfNrs9BWGhd4SOfW3GVh9qVmjUWgKUyEWIX6EAQwEA6MJ/h5SqeX1kakLP2lO7wBnoJ
vcI4Nt9GZ3DlU/sjG11arnzf6VzPLgRIDINVEqx0mC6dV9kqa+ABJmnTyzh0tc3DfKfGxlnhycqX
XbAzZTzIfFGOQm49+dnNFReAgmcAFUl6sdjghQTQQrRoMIkQ/MV46QdD5kdDpJMxmFMZyYUbOw41
QKK4ITM3951hYTWYgdGxZ5BvsKAP/tGIGemYG9Tk8JKkzeMYc4+V5etfCZ2rYPuUAV2RCUSHZklv
UfaEdVEcXkK13Tf1uFdZ+qYFfyF0Dt08HW8edPpAoDpbTVplaKQLSTp3LUrwifSt0Zp8xc8WEo8P
NmafZey0ksQRDy+Mj7pvVPJPGDqS1NxVjO2lKDoKnj63BXpE//2nul3cbA9LUpEmxnD8JZdfB/1J
kzpQij7dt7G0ONzQ06MOWBF0nD66A2uDoqCBKp2p9DQEFpjI8bJTSluDZqM82mzo3TZKVzKeXzyH
s6M76V/+a3W+pXJY0q5WJDCYj37PMEZaB5mdoWvXaCx0NP1H0Weg7hf1qY9iiPiAHUdp0y0LpGNt
5s9RDCpUWn7JU7JL8mBLhbzp83FHJfKAGW2/zsglbquvlIrPFnq8lpBXXttL+2ZBoAOat+Dv/kN0
QZYsSTayjl3kqHFzFQprDXNTcLmW6INl5gga/tpp0KW9/7mmzzHfOKjTKtg8lOURbD9+LoqufyxX
AhgZqPomg2qHWuWm/egFQbmRgmpz39zCKsGwrEBHXgYt5h+ce0EqRXVJg+jSWPVXJU4qD+pKkGJN
LeolvIAOSBW/5QqmVGgir+T7C4HKgjoqxvOIhvnfueZERUBYMwQp5srEjveNP0794TFb2dAlno8P
ZmbZnAg7s0vQOT1rdopRaighbKeq/FQcyr5TkJ3d39GFu3hiaNDQSsFEHzb14wccB4BApSQWF23M
azuPrGOAdtzK1i0VaixrUmBTEYGne+ujlSTgIpbaUDrzHOKV9BpAaVhKrX0hI/GqrzpajtD08yma
c9patffPFaLWBhVCEGVPFJfzAfiul8waMXPymTbxVKXdCCPM/Pvb+Oc5QIkLCjETJzcFz+4sbKkp
r0GTXAdngqAoEvYy9HwLcshNUqD5KtS1DZ3S4I/nTiNTMWriE0FLb14rCkcQEI0Kiy5oOTujWznM
M93KxwyNH/prFE5/ev5HYzOXHKteYOYwii6jpQO6k8Z2J8STWkhrZZ1FQxYyNhB1okQ6BxRmemuV
CMXBuZCf4+6cQDSgWlvMFMrnO4dIr0xoJ8xtz7M0rsgYVRJVdNGTEMJ2pA4OpLK8isiVLVWgHBtj
qLzo1X8vroiooYMtBJU9Ciqs2RGokjqJOMYFL7Iaf0ahcY8JzMgGybF33xOX9tCQ4RMyVTF+MGea
ASBUUohRRheIur+An0V1M1h1cT+83Te00JCCEW0S2zIhTvUHRiGspSAYRvigIdvSNt8lXvZSb4HH
Qy/2qDmZSw4YVl2JjwvLgxKSbE2pAd4I85l76DBZDeZ3zLOaWI4Y22m6xWX1ytoWYsYHK7N8AElO
z4DLCC8AfWz6lL8YVX+9v31rJqar7iaL74rKrGmnhRcedlBYkToPB2tNAnuBpQaE35jmV6Ehj+x3
Dhxo+7SJIqvBNypc8dCBSC/fVpbd+dYm85m/xsO48OjUwL0G90YqgKg0J4gJmjiRiyEMf8Wl+Hvl
aF8hdfJZeWA7aVNvLDfbYiIJXBTGSkRc2s4bw3PSGLUpQS82BOFFdLqLAWKnaP7rriHiLAVoABpQ
mqabs1drAG7kMquiEIAVCuEztqshrSN19Uoit7QQc0KTUJ1A/XSO/CGtmSRjDKX5KmUYSVM83QpX
QsQUr2chEDILyHYp0hkkNDPXo3VYCMMITWCcQfOPZ9Cg7oZC8ipDXrG0cFopQgQaGhSwqT8ed3lM
G26okOBOxUvQIbaCn6FuV0pGS4GIIgrhmW9ZFM2Z2XqCHnmt1LQouLmG7CYP/a5+TP1sYzmNH78W
u1Bx6XYNiTb90dkmUmShBobaoKzwB68hRlA4BA5FeNFx46Md4ooo8CWo4lTmF0n7ViL3RaVsJfot
pBkUuqiQTDdkKOjOeU4p09sEc5+49vum37QWSxxLHrirj+prKobYjvna3MHSJ0TipqBxCbFoBN2P
caoUVWH9H2lXtiM3rmS/SAApkhL1qiXXWrL2Kr8IZbusfd/19XPkmbnOlIUUuu9DAw0UYCZFMhiM
OItUcrjANP0GeO1t2xl7I1/b9gt7Uj0fZjoWZ+Gwb0DkJkCpPvCO7rouAfOnDXcN1d50jWyvh97F
pTub0jTls7E63YtbhUbhQ1l0z0KGu8zPOHTPoQMhcxABjJbcpbFxqxK+pqS0FCBVFAAhTYlk+29O
i4AYCtB2io4m8EQuL7b5d0867o6b0vR3YE9thp3rQKIHrITrs176wpPynAaFRyQgc+CP26C/TTJE
yC5UTQIkeMw9xx2+2iZeicWLBxJ0HbxjgBCGBeAsVLYt0iruJyDqO8YTsaAYZSMDQVuusqUZnTyL
7P5F/J8M6/8z5JQwn61prwT62DFoiQTZ6KhBcmgjtiJNuEBix4UGOxicA4628xx7ptXS5xDg1k70
yX+OT8mu2ob3wW36pnsmt2unuIkfCUJNAFHq6E3ZK2v97umszWMOmLyoLgL6hhx5dhaBwIV5TE/1
Uxmomyrt4BwVqLaqqHet5lq9NtxWohosgwWFGUmGOm5GawvQ7ocBkqgr+2nhpYrPgfcctrFOoC47
W+UBNt6g2FN0QQ3PM2kXvNPQOwZA1vP2Nu/smFrp55AqgwktpVMJCAApizXh6YVOMFw6iIGsQ2dA
tM37EmBrK14R9CCJJSTGrxDMJkrBTLjEbf06eQfp4QbU9BdiKI9GmT+QBvBV0HlwNu8bjW0DQ98Z
YOgYtPo+jt1KlrfQasDPQ9URi4aADc/zy30pMsZDFuPnIUmufVj+pB8UOFDbtSs0u3DoNWi1gPZj
QVVi7UwshG4YmBDoE+Ktg/+bbpOzM5EkTQs0eIdj2GbQVNAdjrUxIrayERaHgei2Ds0cpEh/rQD6
hf97/Wr9R5Y1Zs7eGQSyrkevhWcbm5S9/38Q9XIuKknDHNQftMOzD3eUZlxReHtAf4D2pguRx0Fb
Oe1rs5qdNa4qFW6FEgOC+9J48XuTxPuojn5en9fvxHR2pi8mNrv4xho2oaPAxOqq3RRC+dUKvnHj
6Dnwxs+Oi1MdQqyu7PLPxNBeu2rCC7dpD34ZPYFBAZYej38qNHsaBL1DNxVCBREgXuPYP1fdcFI6
fk/SbkthhGJndXioQ+2ojLGT0Wq0cCnYqtZrKxeAmFbjclJQMzQ4MCwMvmt4I16uFnCcqqgqBtjl
S85fo/hHrHrHRK2/fFogR8u3EHFzTd2IfiSF8l6XEJMtPWOnagVYlJ6TR+wgdXebBsp+6Os3BZ6L
aOLvofQG4YeqFmZZ0i3kh1p4uxiv4AT2VjuyXS1C34ZqVmVXor2pDOW2gfWkUtWHbPRK7JlyI2J5
VynNQ8XgGNDVR9VQTnokfhpRtIEWw68GcWyT6kpxSzT5oYzQd9ZBwoslDDGFMUlY6+UaPHvhlYbc
GODfqUQFDfu5GlsbJUCR9wAtJF2+zzJDAzcGfmQQqgQjWYleu1rcAT5lN2rx6PbkC/gG1JBzED6v
b8alPY/qiwSfD/DHv94eBa+7lLgNLlGIyKrwjbSCUG7B3g5WBvrdbrncIAIvRPDBOEIiQbPkcoOg
2OdJuNgBMG5C5ZFY3iOBnXV/NCMr2D9WsA4QWxwDeB06ayIwf08S6tYCuTuSMODh5+84NKOoAi1l
DC3BAQ5taryN4PBd/5ILDUgURpD5TB1IvOR+54FnsTdocbB93fceqjBvrLprK1MtErkRTbprhiY4
gOv1OhjkZ8TFl5fzfS61J1cBkMktqUnHeCV3+Dv7A5gDbWcUnvCr/gIfZqoGItZQqZC+eRoK+phG
B99nDvxBV2Y+xavLlb0Y6Ddc9Wzi2ZjqDCIdOPo67I/7mpld0axBHtYGmcWXEtRMDmdN9aSopTO0
wKUpz9cXcPF7aZCQh1oFBSJ0tkFjNfHw8EvUU5UbWyPQ2I53FTRGaPHhU6NeOQ9ro01/P/to8EsN
PKrjoxE1fqyM6rUf5LHM1WeFe/vrE1tIzrFAuKrxAALPiP3Ocs/GMhSFRKGWYWaOBtDcYMYtTCYK
vJa7TVlY4WN+Nxn+7f55YRJ3Ar4nKuQ6p3+9P0K9y8H+yoHMkrE1hK9wMHb6fM1TZaHVMA0jNQm+
0rR4s2IAwes4lyqG8cfcEdqbG7wDdmNSWD/D6jD70YWBI6vU6qrWuf5llzYll+j6QkoFcWWenfsa
OillOyDdKvA9xRiazPB/Xh9jStnmp+v8Yp2lQZSOTQ2XPfXkedU+RGeRN9qdmqZbgeshoPHL9eEW
p3R2j8+SIKOvRe5TvKrSwXjxlRo8Q8345woZl8nC9CPONmSJ7ZrrGgSmEojHDciT1QpaNNpH5H5c
n81SUL5IS2aHetDiKnGrEHZqDNwWt/sBRuFdK9PI7vWusMOUxLbU1OMQxTb0ZQJ7GNMjl6Dlw/p8
nLywv638orX1nB18no8jh8+oipdyv4E+k118dVv8iH225TZOI7NCM9j4jb32lpymem0jTT/s7KP3
cYfZKNDAhhDsjofkxDPAgLs1xcalwHa+X2eF9ALS9Sqs/9RTwJRjlGr3KYv4hsVKbOVu6648EtYm
NTv7OaM+DQtDPWVh/j0n4ofrxVs1hLbC9WVbmZWcqRB3Wt8FDXLcUyFAwfVAvImexuJXAxLx9YFW
zt88V4ED4WRRqoFXxD0bRBxQoZuVq2fBueni+MlZSImzaGRji8kMVmu7vyiKQ0jFslvIpFQdjGk6
uzS7e75TbOm0mhWk5lopdWnZwEcAAGhq/Uk5izJ6DFODIJG4kWCbFoPvOVANIhel/c8/pmAqk3C6
RCI0hwDpYHyLAMCdE8p/dhRJ04hP10dYeO0DHoAGHzAY6DCi0315qowwnMCfSOTFU91sKU505HiH
rt96e3bonfGTfpVb/9vaB1yIIhfvh1kEVYNUYTA+Ab8ThUOpuNuqhuBr/wB5MgvpzcqmXGAcTXk7
cojffj4AM17O0qNZU9AxAEB4rx2622RbmyCCnertGjhhYWOgYAkZLwA+F4onbSGSPmcQQI4hXSJE
aXUDNVt/TfFzaRg8BlClAUCA8/kpQ8VZDoRBALNhzxEo0QJUXdKs2RqsjTI7Z0gZgJ4qsEgFtG4C
1AuBM621lbVRF0ITHlR/5jI/Sz1UHoJIRZ6vKIk1pkZmi0B8gKCF1z6gSFCOhkZw2N3RurBaCGuI
brT9Mbawoy3fiBy83O/dNm5ge48StZ++eR4LTa6xewFJHjMeon1miMKSNTCHcZvamdJ+Xj9GC1EP
c8A/Ce4Q4sFf5eOyKUCQxv7q/UfF8By/XAOkLK/FnxFma4HdW0raY4Sk1UH9v9NEZUZrTeSldONi
HrO10FJcFNLwAJkGPQkVMWgYfYW2T8zabJ3gpwChfgd6/fWPtzi1CU2JDQVkzzwEtZ4ygKrc8JNa
yI0/GtvC3aJDvP3vRpnlLahAJRE6HPwky9Ly5W0hf7n5WqBZCGt4q/6ZyixHMYIAegEp46eAFI7v
0o3hMhsCHRYMnl4w0RWS4eLRAa5sCtz4b44+YfXAS5CdcA0p2q4Nkx2vs8dQTfZ6m//jJi/KHmdD
zQJ2FtVZlWYV6KcVtkPqhx9VtQZJWt4If6Yz/f0sw/O6MkOpCUh63Vd2LulfM1Inpsqrp+tbYemz
6agrAAYCeVg67yaToIWMOwWpIk2q+7Rw94Gr7RuthiBOtHK/LgUG8O+xrScradQzLqcUwbu1nmhE
J4X9Sv2Pkr1fn8riv08JIMI6Q6N/DhWT0A9JYGDOT2hHnkIhn1hGH68PsZQi4Ib5M8Zs6VWDMT/L
8Lm8V/YDDH872dHj42NtdgYgfskJ6dfxX+QHF2POtkKvDwz6fPhuhD0wvX6gIt6J1NvpmuLwKluz
pFnoDMFNHt8Q4nh47uNTXq6TVoWGh5Cqnkq7vEke4SfujMcIGEbIUwHDuDa9xYTkfLzZK8MzdCAz
GcZzb71d9xJtJ7Rke7dew1gqnlzMbJb61IFCip4hwSt+dQ4E5iqrVp0QlmipMN370RGRHdhjtlmD
PS1l6RzsZAHPe9SHwWm4/KSoPFc+8N7qqd30m+7V/VWfus/IgVcCzH/VewiIvXeVHTqKbdw0x7Xa
zdLBQHUaoBQ0HpHZzhY0TQhNwdOCiCV4vJOGZVSvXFt/93cmMiqyZ44MDOpYs6Pt5XFL2gDJud4a
L8DQdVD1yuttp0Q2tDqlBYkfxRG+NlrXz+NS9AL+FWhADQ35v3pk/QCPjUEMeBQQSCxSyxDvHf8+
lCtBcqFNiflNTUANRVgOY5DL9WOJpjV9hbLUcGhiGHCmUGM0g95sss2UPXd2Bg6QSYB2sLxN5vCV
btZiXng+/izsaEmslHBLUIGRUQen5g4UXX9VpQld3G10HF65E9sA7/1gD+EnUOPBZFPU/nIpDlKQ
A5WwemaXrqfzHzSLSW7XB20A2Z1TOGxKSOg8+BvOzCQztZ/Ri7fvHc+SBbazHOzrK744sIFnGuDO
k+39bOAUY4akp2i21LC4jYQZ5Wgj1WtIj8UjYwi0OGD7B9z4bMFJ0g2xCr3OU6q6x1yMz5BhWvOz
WkqQcBn+Z4zZoho0Uo1UgSRIjf81IfKjQiA1HSx0Ll/Syi1NpjYrV+Ty1wPTAI01cDHn/eyKpT5V
BlSq076wcjzJNP9uNNYyv6WOGJTm/wwzyy/bFK2vPMYwU+pMXqNjZrl2a40W3EPr7Rq5fyH4ACMO
0C2AxyrIE7PgmiU0TTrEvVNU0BDIm3dRbGqofEfuT428Ff2q4fHC5jgfcF5A8nrUrRVkAlBLB2gB
ylfhM0Aym3rXoh/2DAGgqQ2mCzPbA0W7g3SHtNRbzfFv9dMaSGBhD138lFkrpaC5LBQX2kNVfIDm
nBlq0Nsiz4kGasWak+3aWLNnl9YXREKiVD1FNN1NPVbPjWw/qrdDK+4yZU38ZyG2X0xtdgSRsGYK
HQyoZtePujKiIpJuQqk4hrdWQVib2Owg8tIPvdLDxDSoxhb8ze8TKCRGThtGFjS3rH8cwS7mNYtg
vlA00g4KhfVkt4eEvO32k17xGKxNa+GwXww0O4WubNKe+GiCjdovX+3AVq12OvQRr09n7eNNfz97
qMC5cxi5q1PoUVArjj8batymBd+5EVQQ6Ro1dG1Os1yx6dUYdDkBk7ruU0At2WDHRKYrU1rK8i++
3CyiGIyDGOXjVMU3vU0h1ATkjbqf4KidDYuCXWhpt+te2ysbfu75E9edAgk8aEYY/suYEKvrOpQb
VIhRxrv/as2MWdSIVVFXYE+ikwIJ6QKi9LKvdnH70paKqUKn+fpoa/OaxQ0PrhjGMB0vPgpL81yb
aYBOVXcjabfXR1oJzHPeMG1C4KOmL5jU4qgNxiPla/ora0PMYoXSFWGoK2jhleNXW+DGbpPN9Uks
fi7oyekM6abU5qkHL4GEBLWAwdWBHcJg6ByUhOwsAV9HU9GQvz7aApYDkjVnw80mpEM7lGaoBuFp
Al3Gn4xDXt0cn7NvCXpY0Aw9oIkFBdscXYT2y7Ob/3b8WTisgfqkGgwJkCv09sTmjx7cU1w4cBiq
bpMX3alsdRPv+q80v2kqa43zsBhQAHRCMx1FalCLL8OXUTK37ANgEfIotxKXWWXYbMJszQxncRgD
LW0KUgBeYLMoiQXVkyAP1ZPM8wfI8MDOkzd3eNSvHba1gWYB0u0NregS9INQmTd7mHwjjbXrau1y
Xor6FBx9NEoAIwUc4fKzZQmqB2yyEi5rl5kBMRxPiY7RoOSwbQw3XbvmmbxwKkCVg+cDCHpgEM2Z
Q4ECFWcKvOxJzU5KDssCNEcM9kEg3Xr9QKhs4RNeDDX7hMXIC2iZTHlOFbuWW5CfGqqXXPoPHdUd
GQ972ZB+U4rm0KB/P5blKcQfeAQVvyqqB8vV6083iY7p2O5pwWxahY6LT1T35Ds4lt8SSGCaladD
GVj/0Aw/t+N0Qtoo+bvSuTeeERzo4G4IyT6CWH2CTAzkrom6TVKx06DM2UH/gFD4X2neTelH21Ef
juUkLzvyxI4KsaVeBpngUA/NtI1as+qNwgLNQtpFpR6jTFh8KK0sUO5qom/6lG/KDq6emT/eyKTd
KIlvl034XfXLTdnmL7HLj74Bu4+uANcpSv1bd8y/MVe5z/UwveOilTCpzY+04HtpyHtXQwLaQt+2
SXLdEjK4b/vOAU/q0LeJa49x/NZH3ZEN3UM6wsY2VKtP7LRv+NWngNZbnniotiuDNXbKllSePaoV
hHSrHsLaTFGdnBsbVDJbW4HSkeZCmt8bxbZW+3cS6TmwB80djO2OtKyE1UhyW9TpqewH4AGEv4fh
coPW/HgESwNqqlDPKlX1tucNLExSA1xkSL6mEUTKYS199AvyGBBv40L2GaXLXZMZv6JkMBlVtpDi
2OeFOLK4C/dtABsLESs71kU//Cy2gxhY6VJ6H2gqQmYrVmoza3LXGTQoI7bqFm1hyO3X+j3EgHxT
SzikuwDob/Xwu9G5FhEd/LMBE8wn5AKrCg1avu03mJ7t6sh7TgP6LD3NM+MkxLj1+N1vfMOs9fKj
VROg0ET9GRrsAQDTzGoJxeqX8Za1yn0UGt+DMu+tQnczh/Ess3nZenvOEHil9uIPpWYGWXWr+8U2
4QKs8yo51l6wlxoUW42oyy2/Ea8uhyDiwA+oHoYWr8gzV+RH1uUfxcjuxr4/Ge04br2ka0xUL6H5
PJ0T5Var4YbgcnCjYGx1Q/oQ8uHjV+l2r5nr1lZBIGnWMGjAkfpWDfgGm/neH/x3WrrfSCJ3hRLe
QJzxRkWJFq4Q9beiqn5S3gUWytYmKBKVLYh7CLJk7+eixgrI2u49YoUkvdcjuSN5m8LSoYNATYO3
Pd6nSrEnLrprAXdY57Yrl/lCnLyIJbM4mSPwJ03DcL3AT0KMOmw0PLrXci2HSHzfWzSTwUpyt/T6
Ph9znkcqSqYHBeumYhHOCIqcgZNZ9aG6SZ31pHWawAyJAr0M0Itwt4FAPaco4hTkAxQe6Cneezt2
rHfDBpLo/6YGfjHMLEsZe6qEQ+9CDkd5wqmDQ+l3fSwBG1YtCUOj61fAAs0H7YOzSU03xNmbJpG+
UkGoH70kVfmWF8p3GCLBMKGCZVlQF4g7QX0IoAZxKFjxZcQg+wRVBwfm1IPD3RB/xrxFeRD64VkD
TfJ08J+u/8CFJBQkEgrvKpRxNNRTL39fHuR+mpGQnhLKjznzDqq/hjBaQuJhDNSsgS/BRT9H4gUE
oGuhtgQCRD4U+V2UM5SM22NYvKKX/1EV+QG1s+/dKG8D2v5kfm+sPJSXZnm+ClNKcLYKQK8VpFWw
j8Pf6vo1IhOZpOavf8vF2/5srWeZWRtglnmEV3IRALlddbi3xgzkrqRZSSwWQwH0ScFBEhL1t1k9
w+NGS4EmRo28bA417XF1h71JSG8Xw+DoWZ3Z/2ZmfwacnZkcNUyPlDgzyginEf+t7gqHriKQFr8f
modwupu6rvNpSbcBaEbi+2kdYDIw4WiC3GpBA7w+mcU4czbMbDKNx3nmJigz8K23a7b1rnSMQ7la
S1xMM8+GmZ0s3mk5PKAwGzeXh5a/j/HL0DW7fBVrtPjZAI7QsRUgljXvCLkDVCENNM8BoW/t8lmB
VM7Ot0EIhSyJ6ZrRj9Iywu1aI2EJ1DARk/9/2DnRGgUZBcKNGkEjQx7g+9xAfpo68H7bTuIT2CBp
53h2uHKSVyY7V21o4aGmZzpKXmDnOWUgIGgMhEo0rkAAlocBN5oTggRgLo2q1ILD90Mnpzz2fgZj
vmNFZWlFugJwWdwj0O7432FQKLqMS+0ggfeGPMWJlEFkF2n2mUr6VTHSmtKna2SLxSiI7h2mg7as
nCtPRI1aU6g2QW4NTY6ouOfx+/WTtTQd9AOYmBT5QeqYvYDHVDSqnyjYElG9kwPE5uL4kPSaydee
Vkvrgxcj9NxAOVShA3T54WBZ0sMjOcI2aAY8TYASgg8W/FIEgE3X57Q4EtieE+1Zn4CJlyNp1ZiE
ItGRAjXCjrv+Rm9B7YaTxn83zCwojcCRdmAXIKR3b1p3q0l4zK6AJhZnAuD9pNz1GxR/ORNAhGDX
B72Qk5uemLgReH2E4Gten8fiFpgwWxgG6LN5EteVUVmyEQtT8I8MD44EFD11KCzRRCts/9//1Dxf
RFj7z1CzT9aNQ6EVUTCJPiv3yhHWKg6Ml9jRe4DLV/Je2WQTvatvyLSsX/5vTnWw2o6nC1xgcFt1
IEmBgwSTaR594S9KXb/AoaKNK80i624G6KTC/S26k3n/QHMUTvASJJZe+M6ghBR+Vu1mlO53A4Kt
QsA1xBf9xmsamLRB22zoQC3rPUjHuoWZAFdh9q5SmkMCFwjkqe8ukfet30DTVuqO4eupNfAJQOZH
m4ChWZr0JdDq/BkAVMCj9G0k+5+idbeN1rSmFnQ7uD68dpPhVF8MZqPI9yCNnqBz89zFMJSCLyue
OQY4C5K2X2UI6f1B9Z7gmPcMQegfPKjwrMqbQ8rx/NLqVtt4vLfDpHxQikgzRx2MOq0kt3WiP4ZJ
/y5lvGkHeiBCoBiNVWmZZ7UNlWZaFYFZI0CwtoaLT0Du4hAeWIocILimh7CCSAPoQ/UWSgQHWcbv
vIZCeapDl6f9KSOyHaP4vSwDO8xbufdVPTOrQPvutvKWRRmKjFMUHcf4XgCgODTpN9VP7YZ1wlTL
5qEIYMinQT3Jkjl9dkHZwKzh+ugNNbVhhwbBYEFyM9BQ3qikHHZKqxt2DJqRlXikOiWyVSxaBk9e
BcsepsNEqowjshk1ahVed1eWxs+66Vv7+vFaCuG44lFjBD8QzqyzFJN1QxorMqanxks3g9s7fbSS
Wy5FifMRZiWrLNdrRluM0I2jWaFMWlXPMI77F9c4TArw8kC7VQJJcxmLAJxhQxoRghocfAJCBuke
CJ5ZcOhcqwpPv3ceJVS8bUBihBD3XzDIxudZ0ZMavIbu0YdXW5+OG8rfO/2ryFCoot2/yBzgHQAB
UFSB/1ZXCPgg8VTH91Oz19DLUWxhltqtoVUWV0mHDzBB7jDlKJffT09z7sOAFK0yFV6ZjQrTTmK2
cu1WWtxuIGkJ6FVNkjfTzzh7N9V89OIsVslJDq0pyrsiXgniy/P4M8B0nZwNIIbI4yPF83OcnM6U
4ygRpJR/c4erZ9OYnRqZNrRNQIY8jSWc6/0YFTnEYneN7bwECtOQkAjAeqDOIn7//Ww2KS9jF8wi
im5+dSeOxbY/erc60vAbVJRM5uRbesqKlQO7WGLgKJloSOqQD6mzRSrzYMxQYyZoMcbP3V19X3BT
+3Bv3B3Z1Hf9Vt2p372n7G1N9/z3Pzw/WoBoTQIqE31w/l6Dw6pWetkUKqA9p1opTGhEYmIjFt9Y
bbIdu6kA1oCX4nuHSP9JP4sn+Io+ptmN2K+puS3t1PPfMv397NNn8FaFqgmWuA4GZ1QhTWqQFazu
UmoDB3bQ2AF6QTSZFeBQinRhWFuQUxO/xY1Eje9Gh68dp/7Kii4ONHEdUJbhUGWabddcy4I2KTq8
tvWdlirHkL5ABMTxZfwvYtVvUsX/DTSL9RLlBXiw5eQUCX0jFWEnSmNVVN9dv7SWDjn6LBRJEt72
fz2m+oZ0uFOgwTxMkhtKsqWZeIgV374+zNIWEOBzo/WG3g6dg3cEgVMfKQaccmitW5Cj2deB/P5v
xkDXHrTxSU5t9hoQuVK1vAVLrk+rbRFQxXJDpGDXB1n8XuLPILO9XClJlqGrTk5Fnx8UVF0geAHd
BmXle03baH58J6GcSYYQb7U5/7ePEg1irSjL1Z5/bLj2qst0r1Xs06vlZ+iRb9dntWB7A720s/HU
yyPaul6iaH5HTooP/10gneDsbhcQrBwfFce/DyFJ4qCMbRWnERaUm3JrnPTT2tlajNHnv2K2grJo
oc3ssvHEpfveuAqHG3MbmaHLXlhovEQJGEatFsM5uAne/BRSWirg5hbR442ojM84LWuTiuBr5eMs
bV5IyaLs/RuROO+CdrQaRpF440kdISiUD2+othFTh3TGXlQ6vclJ8ITOWGbSoL0VgNzB8TIZMzPR
ezg8koOhuCF8dSEsEEy+5oAi5qaM8QBzcy2x24rDEYC6P0S8D0Mlcq7/+sWPevYImteCKtdAP6vs
8epzGgfEQQ6XdLibWuFGs7tNGlhNsimtqUa5pqW/dFYg+TMphquQHprXNEamgZxfNxTaHdIcQ1Ga
fEwfxwzSINfnuBSUz/fN7FAmMmF14UOvq0ZXrFdGG1adu14dtqM/rAgM/o4if51MoKgh18MYNOVm
2V2k5Z0W5Ew/jRXYQq4RQ1guSggsm4PI0rSeQsQZjrClB5mIvIY/C2PZNpXGVz3CLVO0UbmywIuT
R79cm3oFqvpbNvvsdq1l2IzEFyNA2eEu9noLFq7wXeaG09b6yuwXw9LZWLNLqfU6VwnSQT8NSrTz
0OsOozI16xFGE7AB5X3zcX1hF+sI0PBEcgChcWgUzr421aORtzQfYSHENuQzOpTH4UO3GrvaBsik
oOdFbLlTj7D4fuBbSMC8lLfGz+s/Yun4n/+GWWyMqz4gTMFviH0YPw9PA/u8PsDSOUEZWEP5B3Sw
v3wQUPcZABbMxlMQAQujKE9wBnc6GJVeH2ax1zO1eXA3TtXh+SWcyFIMfuGOp9bQDjD9/p7w7FD6
NVoTEQqB0Nt99iN4gUPA+6Zi8tZNC23lTbHYtYRqDaGQutJUVLQuL5o+KgyRiYicqhHeljw3LCAk
nuk4ddqgSluOwbtaUpsOwPj2ZZObTeM7LA5WcoWlT45HB4irENggSE4vf0aXEAUdDUlOnlHiuosJ
5F94opmAf6/hM5ceuedDzbZPx8awHD1kvz5EXi3A//ZjyqF25v4aDLw/Wy+5yds2W0kfl06qDpqs
xJbCs2d+Z9G8yQJdduNp6OAYPOrQoHgPgmdFP+bu6/V9tUR7wfvmP2PNO9FaxJV8CPkIsZJ8n6pm
+jzlDslt5PgbRMJX/57brcM3/jF9CND2WAmAS+fzfPjZWgKpEgxFXJIT02AbHD6X4a/rE1xsp5yP
MFvCVlUVDUJO2LQAhm4SJ0JxwvKyDdQo0Ky0S0uxXb5duz6XAvv5qLNsCNqlcUQZlpBG7cMA23dT
CaZmuB7cC3VNC2lxsD85znwNFVRnMoXV46k07nmBJLDsLVw5Tpas1S0W38RwhcNrA+DHiZ4+O3ut
X/ZuQke8xFO8blAVDu3gpT7we2MbO5BADDb9Fopg+7UPunh3n408T4WyuhZ95OKLhvvcBdO330Ga
2jIeij027QGLuPJYWCIUQYgYL39NqnhgzTMgMBX6Vka4OgLIh5kwx/TAJerag4zC3um09C0m/MvT
agf695XJFIkw1Ki57QKdmDTQyAT4IGYgHSZM/JS1+AgKf399cy8u/CQ2BDkxsCrmq1EPpUjqOiWn
NHjpjR9l9qMsvlqx0t9YLMUjBdQZOD2o+P2+m86ylDEMIe4WD9hfuEO3Gsyc+JfyWB65He3h6ITH
Re+oZvYUPKUPnh0Rc605SdWlQIyaJpqPkzXEX+BMKoCt0jr8BO65Tiq0Txr3X3CyRUm7q38YKdM2
PIeava+wgxANoIDDU8XjLV7pL/j+h8ynN/BlPBhV60HVXG7ysXuFMsfWC/VdTuBi78MGIg9vZRy0
Zl2R14HAOTTowRmLutKB7tD3oBteUN3OYR4d3Pk0f4Ml913seXe963XmaJSuXWjoAI49+VZJYzCN
sP5O0uIJ2uEo2/TNZ5l2T4Nm2H492ajzzUTiHUPknjEJ3ls3e0iiwDEEYFdMfcsF8IXg5NGi+RrC
4q2qGshwZQnYq3EDib3uNeJVbLq0PObquKmY4agKG4DQAi9JoyCLa2W7L3mZwGNFuwv68M5Qk19l
qd/lrpGbQ5/suklwj6YH2Qphyk5x+r4OraEiH72R3Lh59jgS7llZwZ9Jn78TVEf3odoacHgYP0ge
3dKgOCasAcu+/lQrgCC7AqTQWj5yhdiixT9Watw3o0xXUbHVnkFkLiwtE7dGMf7wUhHc9LK1eibQ
qNFBe4RMiiO4XzhRmSumoqpO3MSl49XKY0Dpl4T5hVlWxRPKqt89Ed7pZbEfOB8hswUUpfQlCNJi
JRIsXcdQ7MPmI4ikfE5arhNZqWpmDKco/OXiO7H2h5E9yZFuopXMZjG84sKHpTEY8jCSn4VXHyBv
vMj4AAgF+6EYpleZ6an+2Z4mdm9vyf7J3xUbVpj+YQ1lvXQTT7VomGsISC+R6SucHfJA69o+NxQI
WrZbWQAZqq+1yZc4GxqSmolaPrnZzKveZdoKaEDL4dQcxH26V8x809x6h8hydz3EI++KDTlWu2zl
3bP4DkGXAiJzaO4Q0M8uZybQVY8TJjWQz4LAgi2hZxbt+MZqJI5h2zKL1Gpu6j5s2WCbdluGbbWh
aX1XK+RdzfvNSACLZfFpKIqXhPBdRfPQjMf2B2djvkkCsBxxYb6FpEter8f3hZ2HH80Yrh8Krc85
z6DVZVO5As7grPEt6sIHNf/mBU8RNWygZVdSsaX0/mK0aYec7QDeBw3vUIM/abG36WMJUDIMMFle
mT3LbGhJ2qhG3HAWbrwsOw5h81TngOJen/LClYYfgZQUKpnwepu/iLOgwMO7EWAKokMbodNIinoj
3MQagvCfl0/xbpsKmipUULApL+cbppXidZ0EUcm4043G7OV73T1fn85iBQegDVxaQAJC0Xp2rDSd
KkFX41gVTp2Z8raEi0dyqzjyudoY36p9cT+8iX+RFpyPOXvppyTlg9fjnAly07vxxovvYqOzg5Ct
RMbFpOx8pNknlK6XkXzESNptvu+2xdZHW6K3AG02cyuwV5kwE25nXsAB6hslb/Rk4MI1ey7EHaVR
TWMcZY4sI0pN6JCPyc1zAIn1BoUqziJTT6KVPbn04DwfdfaESOoi1hNaaSfDva28L017bKL/Ie1L
luOGlWW/iBEkwXHLqSe1xFZL8rBheOQ8j+DXv6Tuu0dsmLcR9vHCG0e4GmChUKiqzLzc95Ot6IsJ
ItAKofqt4s+tL4qZPOOClqkfSk9T9ALUMWcNm59qbWE5eKvT3dYEyWsRa/6UJ246CRgWrZBdmGSG
vJcw7M08Ow2j8WSkgj0oEMyc0p9kElsHigecivXmNYc5ZCwTk7EgFWc+YzFJvR4qhPqlm75VD5IX
77vrItfe7MPY0p5CX36Q9+NJ+nJ/l8lWGrk2zHxJXUSjPwLvsy/n5mRDSM6bIj2GugQiuqqVo6cn
0myPVY/SBomuCrJ6G8+4HV3GTdP2+1QD9zeLD8lQ1UAV6wPYiiWXqM1+7gekKs0RUrSQhIM8sV7T
yE5i8ojhXFtP6E9KOn9I5J/VlHq6mH4TRdUjdMgBGRu8LKHPxaB/EmLtUZPp6N1f+HIO/zg3BHfc
okeEGiAThcRkzPW2njSMV7THuhwU3Cb6LjK7TyMGPloaHWfDOIPZdua53eaOrywzsSgpAx0wg07z
oeDXua1aJm6jiM/lrMVuDiq6J1C6i4+1SmMPheBvNC12UMM4RWR8gxyA4DW0CFwpFmXLHOvsuxyT
r2PS6s/392fjhK+uAlwKt4djzmjZDSLIGwBdfSUxmCKV9KkiDa+CtnnMV7vBxEtoY6mCICC/C9+E
J+D4+l3kiYeOWsW3/KVAHzv6xZsn3VgaSFrxR8Hnw0QIU4no+kZuIJINfnxMF9G43IGb5lRRXrd8
Y2UAzUF4Fyz8soqm9e0OBtko61OEy7Qv4qsejacyS3mCCJtLwfsTvUhFhSwM48VCWQiTatRIUHpi
qRSEz+ZrGf09ET6Gi1dWGI+tIEGoGoFG/FYLPKDdrDD/jUF74HMKG3njQUMh4L73be3dUiaH4AS6
LQC/3u4dJAzk1Jxkxe+n6ldbd5/1Mf57dmq8XD5MLD9hFf1jI9TnElPOYPr6GqW102NobTTxaG95
TDZbH2ltafn3lSUh7sYpK0EBS/Do1cMTsEB2IPMKsxtp4s16mNsMrGVh0tdgfqOG7o1o42pSf9LT
+FHreaV33oIYr1MFiGtkdT/5QJwfSFE7NUncASbvOwHPDON2edS0CQ1ANTJHIBkKQa08gmSJivv7
Zray/JudYw4qYEdzlQFe5mfEBhZRsVEoiI8Ao1pTuh9aa6gtHsvktn8rEFKEWAHgqMx1Pxt1UmlB
hx00kMs3vT3n1/urev8vmAsOq/owwVzsZT/EVQb84fvITPsYNa5S2joKMuiVDo9zdwrGfZ7uois0
fL3RCW1VdRrFSl6zY+jJooUajBC8TbLXgBUHkM1Xkwuj3v7AHz+ROeVDjg54lWISue1SC68nu08g
LJ3xYMyLn9zbCeakg3exj6EcD/adtrOKwJNxh5qRLcxAliSRJcY8KNbGUUTFwMRI3ju4jOVDLNNh
AvSjRvQCuqTQMquKctBKfasiTltkK23EUIUJhi4CIDg607ehxZjqIQiyAWwZo7qrS/MoaaWj533n
mLmUO9PQXmoJoUYKZNA8KUB7grSn6pTHKZVfujJDYgeBbQCNrCoUOMd3cxdWv43ddswZaHEG1rkM
EqtDd0mqzoKU3cyT8drwops9WP59FV7lJpiLOaxxfOtqIc12lAxzWS0nQ19iGuNEN1aY8Nqim5sY
IQoPlO5l1CH1cbJS4SvtVVTxTOf+4d1c0keVQ2MCLAZvMb2N4oc/DSdVfdDUhyLnlLA3v87KBBNc
oWUjJGUyghxMeFTDLz801C54HsBbBhNY5TbQpHCcFtoJFDK7C2RfHHP4cn+vNkLpTY2GSVSrMA7K
Scsnf46/BcJPOrecXISzChZqEuY0E1HUVfySEK8OqBVmISipD/eXselfH99DZ8I1Bv4MsO2h1CTQ
qzTJYIidwJMIYHiaWHKiufetqRsx8Sa9Zy6gGGPxUSgLo4/59VeFjH4gdkcxNUtLCRIXQ7/Qnhhs
jXa5naQgk9HG+FdvaKWVpZkPGgMJT7vZD8oGo/nZuzjYgxBpbpWJC0qwspoAdNBU6HcE5SQM2Usx
OgGmV3bBV7z590YKNj8a9rmVdO1FLxvcuMP4FAYBSKSz1tPL9qA3mheQTITiNXWrqPXCVob4gDGl
x6mKfwba2AEnZRxIVU5WnkUPsZldiqJCg5HuzVa2oAESPEMQMToZ5hzvi6wpjtAlBXlsXUAZS6rL
v08pAUbC8CHB/IoO4cLbSGSY6QBuBWj5jkKDpgCo9NtTnZJLVnznfL6NYAQDqKHibQFtcMYQnq0t
apMU+OV2n4x4VOPDBCDRum9l62StrTAhIpjFpi11oKTVCNJ9eZc+CUrJccQtHk0I60JEbSFDxLAj
s5RmQBtNUSfFp4VxTCLii4FpV0LlYHja0TBLVgLO38yZ08Q/7i9vKwKuLTPLi2u5LPWCKv5MMwXd
KwHXo1D+FDC9gMqH8fcjvTfrZGJhXyfgfMA4i087HYzWkjV27Z5mr337D7AKU8ekJTICFMjx8Lz1
wkzRorAWpdGPK2mH9qFXp6MbdBx2x60AsiBDDBFBS4dU562VEcNwTStGwBPO2k6K9NAFTQe1ozFL
7USIwb6aSqpdZejQ3f9s8pZbYuQHxXBjmcFlOZNBnoLfFWlo8UqTB1mVaS9H0rRHqvuVoj9gl0Zm
eD1VEEOl0p1M5als1VNTiTPA4JXXEFRFyRjuTFn5OrTaZMWqiOGVDoicPLoMpL/EeljtGtpknhbJ
nHt36zZZ//pldatsZYpMLZjHaARq7ajIV13eGRPHsTezQjAlAlsDxQEdbGy3NvrJRJRGcRNcuKOr
2BH4q665ifEV3R5cYueN26a23kMsW/d5vaWt1xRIFD+MMwskEPxEf/7d+P+nIYuscDfZwi47GiG3
Ef6nN2D6CscRNEiQWcAg++1aqy6TpalNB1/t9AxkIt33ucg4/bI/I8WtDeZuHsxSD8suG3yl1a0w
UV0d86V1flIKTjWMZ4j5cLHWTfk0J4Nf99+DAIJBCwaegnZHlTmnaHPb8PJcBDDgjmwNrJGFvlb7
evBRC3sZ6QRungDAm/tHdcsIRjgXBNmCU2LHHYU+GlWI3GHfQshNdp9mk9eI/vM0AYm+EARjFn8p
FTG3BxmzTuiToPfHMbNKaHx3g46+GA9/snFL3dph7opekLXILI3ebw3QskCcJzSgwiJ+F5rK6eYX
DCOAmWipH3GS2y2HWK+PuTXaPGykvjZ7fxJrG+hxPMlNd46BDOwizsfaOLhYo4KHqwEucgwTMraa
AJDqRonB4QP+UzCwWOA0W4ZZdoUrfudNuW3vKErvaD9roHJjYXkZKMWKTMWYmyImb2QIFFdFG8YR
janch3W/B2sVxAjn56Zp5MewnHLOmd4YH8VycX9BXIkAYsNeIyYpQ9nACDB6uy20Dx+jWfB68qDG
pW3OvRXGj7H6ZuyH4vn+odje55VhJkCWU5bJSQ7DixyzYjjNU2kLkCmWMSPl8pnKt44IgYo8LoKl
hCsynzXtUy2hA1AI4ZAfgB4GLjHKfiMfKf8hpKBW+05jj2ENtjUvaA0m+xJl8AkVgJT9WRo8F91c
CobvAYgxMPTB+oxGBpliRmTwzfxLU3+ZuxBUthJnGRv9aQM0cB9WmGjfIeGem0gdfHlXHepH8Uz2
5VlLMJ6NGxMLs5vXbMeLMFsHHV0QwHw0ogPfsCx9lRaAl1gq5qkYIKcj78I6cfEUdKc62M95z6sU
b4Xlta3lt6xtlWpfyYGMsDzrlmS+0JK3ms0PBUQBlL/xGoIu3a0FrZd6IW1jDArOsS2nb2pTeQqe
kZyTpC2X+21RBp8KI5eLwKQi4h64tUNngWh0Hgc/EChwWHrgSWl9KYV43+rtPheDfZGHP7K8OiiZ
fg1mSG8OvSjaBol3lBo/IAN1QOvmIQ+zvRR0x0SRWlusgodGAauaWtTQTw5/6WL1uYjjR7Ej4JSM
O4z/iqNpa9mAehORAVuvSqBlwBlnD130qEX1ryRqdmEWXzHac+ql9JAS4ymnoUuz9kEl2esEwEFK
q+GUC9JbX0EkowZYrR+HeddMSeQWUy7YkDNPMe+UHYBq84wRks0RSM4eBE3P3CmIMHbVdIbdT9mx
BBgFsprfBqP81NWTm+Btb2XhEFrDFO/GOPEKOoIzO+ssGVx5oag8mIbpF6DwjVEctWPQLtNOOEAO
8qGm4x7DcMdUTp6MUvamoH3rR+MK+NbXIU39WKWeFExelYhPVQjiQAgvhw4GY2eHkuBL0wi/a6P7
PA6VM3TmXujKh4QoX6Hkc0Z+LSPbruoj7UdvQNI+JBWm7URqU0ndySVxxdl4FKXqlJL6mLXFw6DI
oA7UxStCOJhmwtrTEmA1iswFd+CxNSe3kMynBKopopFFYCFPfRVDSU2TPWoVyihmFJ9jWXKHTj7k
mPYIUlwvOf08S4NXKMalA67SAhIit7D3n+WkRYaKNvdAx68QYvYqWX0mcX/EmNhJKtHp6rt9PKjX
dJAP09ifYsV46ojx0La6OzSmo1LD7XuwkVZjYgkRyNz0STcstVLdVO0PhppwbpMlwWFOwBJxkcSJ
uLEB1789AXoKIZRRx/iHEGbOVCd2Pp7bQLGHYrRjHtxh41jDGFqaiL3Gn9XmKCt1qpEUPXNw4ZUR
EJajjo5J594/1xtrQohHZoDBVpwaNqVXR0ku9EzpUdTOjnGunFQNGVdRdz8h5Xkxonl/397GsqCD
jJoNSAKAg2IvrhhnvJ4oLq4Ko7r6sIdW6VFXIs6X2oq6gNzhO0mI8ECMMF8qN6NIyXB59VV+0KYK
iqAv99ex8e7Da3xlYvkJq8Cu0QTg+T7HVHIxWHV67rrohGnoh4F257jpnha4XmimXyH/7dal4Ezx
/KPrW1foiQ6SOMFpaX8Zm3nH+V1blxuqBKgT4DZYtI5uf1fQN1qRJkDqiOBvag5QL/EswV7mWq54
j6LHj0kz3+AUKDb2G7uM74ocEzPS7JiZmhQdVMmHwdd77VNjTk9q0Xj3F/ZnDWQZwP4wwb4KtL4s
Z2kegP4BbIxKXisI6PcQNw9Ba9obOxp0f11ivDXJbOVcjaSFHPfgp4P2LNJ0r03ia0eiS0DMT/dX
t/HV8LUUQ8b0LSoJ7GwqnSQR8AKt9yn0ttox9YK4tQlJ3X76ed/SxiSWgYIOwZAjRgIlpHC3DqIZ
XTQP4YyRmINyXAQM+9qKf+nQXhCdESzm32te9r+1uLVFJskra41kWgWmGNGMQ7dvctHtgzQsLIh5
ApqcS6FVQM0MDVMxeSwkxUkMcF5WVYKhxcTchWnp5HX6FCwor1iaeDOfGyEJG4I5H5Q0FsQ0EywS
c4y7ROw0n2rNdZT7kzTguMSAPHF2fiPW3hhiQsY0qHkVdxjkky+IEwd1T/bSHkTPEhQZjvrOPBZu
d0bv98AVjdv+Ah9LXLZgHazKuAGgPVB9gIbOgfmMQoEDQUnL0P6+Sbp414el5ZesLIWmkapB0Gj+
eCzf2m/Jl8qLZHv6FJ6HYwt62GPrN8cON8wviVPs21zjUtRG+FniEOPXchGaIKCdVXRXdgbUkrOy
seXgtSY8BfRNf1kZYty5moJJUVOigpDgpxGfxu5ggNv3vq9s2oCC3DKiCNkSttcca0D9TZKm+tlc
ewFAuZKYg+WX02flWWEcspqQwUdDjRwDMomhelVBOiti1vvv16JLwO+YWA8YdJjzJWP00yCYMPST
ubClJLmQWX+Lurf7VjZgQotE2EfCxCxmaMQ+SUccY+O1c0CMhWFgRbVNVJpTK/iJ0EF2qEXbsoX3
npdLLjiQ9MPfj7vhR0DgCrPW8ME/58eNpFTrBmOuKsbdNHRSkpx4INbjHLOND4cKnwy4hIHJB6Qh
t6dsjNEHLM0BQw/lfKYahtByuT5kzcBxkA0UGtBnH4ZY2FsgVFEHVnqKbCJ/nB7Gx+GKjuC++E7O
s60eiRt7yVkt7fTp7weSYBkIVBmcdsCgsimF3NE5H6pM8UX5S6z7Rn2RdE7E2NxFbB9GXfEHlYDb
XQzbKMqpbkx+XFzljFhBf4GkjHffLxe3Yx4NWMeHESZvSaUubgChw8RES+woBIat0sTq78PFjRHG
HzK5bIUenTXfUHN7jK9zHbpAbnAO8uZSwJODEUEoewFEc7tfGOsRyqZFc37op29hXD40We7c363N
T7IywcRWUo1jn+mYY4mmT3WbW0JuYtN4ta2NixiYyo+FMBGpQjOvGZAI+IL4kHc/+k5tj1VJ3oCs
PslxGnBcgLcoJjIJTVljNzFbJ6vxUzsrp6wbEjTsefnqhggczsxqXcsPWV2+hqqE6IrLky90dvqW
5fhLXlhcF30aL7Y1YI0O8dkQrAUlIdmyA2B1a2let4sd0+FBujYydnB36AbmShFD/pj6jnQqF3OU
w10IxtvmAPIFodWhmyPLdjlCyiPf/4PzrAwyR00CAEsZgaj1xep30//u56s8xv9w0hbeNHCBocUM
fu3bLRYHXRAMlH38HjRBtpg/pJlWW1PM27wtn1nbWbKd1aeEUnoahD3shJD51UBXI4H8SJV4FC/L
f8NGp7UZJgTWbTREKcWkFTSn7TL6jMCxJxWaYO0/FBrktSXm44h1NENJulNAE/QwqbIl1ZIVhtQC
Rwe42iP3711hbY0JiCB+zUFbhYFMPXyUG1QSI1+hCicecjaPBb4vLEKdGoC6H7yWthrsFBBNDs2P
SOY8oDi+wPLGZEksQBm0wUGawAga/oqblxhKbvd3bKtVsv5AJhN69QyNtdnAmKx8aX+H+wJ4mNQu
e4CrcydyebJ0W3fJ6gOxCa5iJu00jQIG9oNwh4fRoZx4c+1bUR6a7yjYoREDQV4myhu5iaCTIkka
8/is9IUbUekMQl5boPO11StOP3nrK8moC6qL4A0YCpjbEbynWiFVyD/7IXXTqLBDvK4I+QdfAIUc
CgWoPSHdZQ4s9DqasqzxygHZ2i4Ae41OdtJocJxhy7PB9qJAKXl5ULFRrhTlOSlTpLETZEnC8SEK
dacAErMnHefC37aEXOJ/vhHLcih1UxOZfYGXaU1sPEccoQOzrwSefU36h5hA0HQFm5QEKAqLEWmQ
G9Egq1XfKH8VwYzpOs1qah4x6ZYbEDR1oZ2pgeKbbXUCAKCQXI40nxDtVLXjG2BEL3qr/31tCgg2
lHEUsOEA9sJ42xiBoaXuUB6Guq2b9oVVyqCIUgvHKP7hVkXfByMfeM6Ag29Z8OomqqrGjFHnVHwS
ZldM/8aW0sXHoVf+4U0D+A44C2V0sUCTdWsnFfpSwh/FR7PDAzQLtL/PjZxyVrPhb+g3YnYFmQnI
C9lCG+R7a7HtMDYoke9RUhzK7jVqiRfWw8/78XTDD24MLT9ktW1pb+p5VkhQOM1A1i8krgnNSK2o
OXfQRhxFrVcCvMpYkHUKs2tiLiuJmSBhroEDD5rPE292eSOK3hhYfsBqHRIgcTN4RRBFzdaWJmrL
WW8rYuEWHV6Aw+H+rvGsMc7WFtHYTSmuOhWzqGMY7FFpsWQxcRPopVIeyQpv85hv1M+Q+u5rJFmy
UR0BwnTESuRE0k03WH0fJl7Tok8AXAOgXE2orZaCF7TjKZZe72/bplevrDDJ1Yzxil4TcZuOYQOR
I+AsRM0l9fNMOE/mDT4jnMyVJSaxgmCIPIsZcuzOUX+YMSZX4BbgNv/RubkvQBkKPUObR8DCWZ4q
3vqg3BiRYo6l4udhZ1fg/alySxa+dfN/6RBsDdE05m6ccySpaF1dx4TuMD/Ie0HwFsPkWaTsBQjX
YAcDUXhceJqsKmjOHQjRZS7+lePg7GU0RW0dGSFgkZ3ZL8Pe2pNEZc5NtH1kQYsM1hCgx9mGkynT
TAOPINbTYNylbNzCPNXhY1o1bl51nHC3vXn/MWYwnkAlEvXm8oHmAhMj6LlrVHdyKPKYWuTdP1Pb
J/fDFHPDlrnRBQWNJz8lXwTgrdO8d8bh939nhHGGLl8YGiQgEagC3gJIQY0gsgeRzd/frTi1H2th
bokuHpJyiFGBiBMZRBPnOQdKqP12fy2bzgYqN7SvkJ9CMfT2lGZ6XBjFQvpt0vhF79Hdj6AC+A82
QJG/UFOjVcOKPEp1KtABpEB+FQxuLIBvAeOUvBO6QdmCILeywoRTIRnyaKpRuVikhOQJkw4ANLyM
v/JdDTa6ziagnEod1Dwvyav5EmH82iqf4mty5sWjzbO1+iFMtM0TYVYLgrpeZKIYJkXqZCnl1FvK
BImAJHxoJ56nbH5EzUQJW9VQ92XfmhNpwbQVzxAsiUpAPobaFxrl8/2PuHWywLUNlhVMkiKnXP59
lVLEciir6gLWrhPFzoZjAWycPl/uG9mKFIoEUm+MZYOziH2OpZMEoKnRSn7TjlYTvgpaYHeg6+Ah
G7ZK5ASAcIyxoSiq/VERksQQgJeyGuEs5aP2Rs/9mczOGO1Js8t3A6bAVTugb0B5Bsqh4N6Nm5u5
Mr/sw2ozozJsDYGI0CuUNGppwXgS6+wqtQOnxb818IB14lUDamnMnLN3SYaZTV3NAQWIHsJv5fwk
PC3TBWQfHDQnkBxN8KBg8tb78inivKw3PyUeOXiyifoyeXO7xAkP6dlImhH10z6yQLf1NCYg4cuL
0i/QzHbvO87mhgLMgRccJjxQ5761FqQTRqAEzNTnQQD+seYJsIcGWP/AuW9na/YRYQyPefgMOv8s
GmdOcq0lOQz9D88+QLLghAc9tq1Yslc64ndCd2rp8ZKprRO+MKkbi8bcMjR4uz7RbNNJjQCKCOdX
DQRKgtJyVraER6aoSOAgmG6GcDR0AdkdpDO42SZ9mRR8rEJ5pxkQ3ex8kQCklfws+pCTlG6u6D/2
9D/oM6KgaLUowwksfwP0ZmeQRb//rXgWmD1DVT0ZALQY/aKWvUTRRzy1QQH090ZAuoaTBa8gOovy
qSSJmqAIgz8Yn+v+C8hZOAY2GNDead3+Y4GJFaQH/DrN8tE3r1PmgWYcEET5NfFAuWO3g0VUK3gC
pa92wkwxJ3HbOlXrxTHvoNwIUwz2CwMIhA+QarbT5Gs6847u1mdaG2HubYCGqZEqWJ9SvGl1aFGJ
p5i4NT2zMOP9ZwsZ39aDSejjCSY6wH2qyoLYTOR1VueCiL23Uic6tvv7bsHZOfbxUwl1UUka7hcw
1VpV3TymVAEfb8ErAHM2j337UIiQllVRYEZfG6xomCA/y1NS4Zlgsl0l7udShEa03wmZdpINEVxF
ysBL3HlWmGQ3nKc8JTM+kao1D3nQPAK/8e3+N+GZWP59dekacanK3ZCOfm+al1IMfwALd7hvYvOl
vfI0lpOrJLmuTx2+++QFuxEEMPvcni4t3iBQUUidfm98zb/ft7kVuNcmmfjQ9YkOzjtEoDqbLD1B
DEq6Q1EWp0YTHhWzedWFgZds804Ui68toO+kdzE+12gPjvJWQFzSAxOoDabN5063qx2v9bCZsUHg
chlARWFTYuf/oaWWGZOM+yK3TqOLIsY0ek/ke24vlL6SHX/pY0fbYwbvEQ2d+zv8f4TgD9vMFueS
1quxiFMGQvjJm5x0H5R2BllP+QA2Wc2SbHoNe5RRBI9jefvjflhmInCjzqM+Glg1ZtL3ikt/kU9h
6iyEJBhzPzbH3IsuqLCZDvjBHI7t5cixGYGKqTB0LJAUALdye15Cigl1SYYvN47kZZpbeMN+sEen
eI5AD3uF2Bvnulm28Z5B9ibo5FYPpQDXDbivOxnK9EJpN9HB5Kq6bD3R1ktjLoQ+1+t2VJfkA7p1
YZWc4nq85AMEOcz2tQ+qC2crN0PPx1bKTAWkaoQRmuVwoNYdXQ3K3YawR21+By7xY3KhomU6oAS4
b3RZA7ubOjJvtDNAWAnivNvPJzdNL3YVUkYxPUr0d0a9Jjk35ZNK3+BUNsEM432DW5u6NsieEkpC
o2gRiEC9ZoML2Jqm791oODokEZPuy31jm2dybY3xzkbQyjSF8Bokb3XLMGyjtk1Q62FmAtrWXmE4
arHrbPlUfyKcIL/lpmvLjJtWRYSJhRaxT5dBUBxETixrVlQVVqi83l/kVhaxtsS4aYvRE9SGsaPZ
dK2ix3n8GtLf9028u94dN9EY16zxCKc6ZvD8+UquoLlpPhsYgIsc4zie00v5y7TlJx3kPNQLI0c/
lk5x5ukAbZ2O1TLZx03ejFKfhctPgAgE6V6rMePEMp4F+fYsgD1JC9URFrJwtgatsjPh1/193Lz5
14tgEhgVLFYCVbThXbkk+6Hu0wuANbZmUae7zCBAt3kBmuOH2rLoVT4T0ZyqaYugkomPUlPtqjw/
kFLbK9C/vL+4bT80wPOsKFC2ZouEJqEBHakJpECYgcvOeKpK+pzpBSdM8swwX0mr87AgsQHIdW1Y
mE0FJ2bvmMqn+4vZwrViDggjRRjBFI0/MHFmHYpCEYCchUYjCoWSG9bdHmCu127UnzWztCND/D2m
0y4Yf2hhyHHFrZEN6KEsqB3AagHuXXZh9dlUJdaMZgSQEXzdXuHEF1K5HXKY9pB6JOEmTltReQG9
vBMOLGMVt+bKsBL6PMO7foq/QvQV2ieGLRhoOVNwMw8v9/d265ytjTFXQBMXgZ4t+NMhL6xo+tFw
mz2bcX9tgon7gSBlUhUmeChAYT3FLD5opmbBLncLGGJ2AyjBnuNr+/1fkpO1XSbqTyEeWnmF09aF
I+RqMlurvgXhKeGWLTZz67UlNurTQZAEiuRktCVvdqCq4oCWYt97wD972Ssvx7z/zRS2EIPc1oxU
HddZkoU/qij9Zpap99+4BZgeb31QM0c96hdKj7A40vIyQEPqvgHOngHpemtBECHVbJrhkic3h9Ya
X/tFLapxCfS47OZi+hqXpXb50ezF+fGZ/qD4L/Q4jQto6MEkdSlwqEfDGWzqERfRizdYzftIy7+v
gkZcRI1ahksCWc1WZzyGjcBJvjdLxev1MIGiXZBTgoj1tG64N0cPWcBTnzjBy3SUoRHlVrag2lGK
CRyr7SyDZ375Qve2kwkdepn3vb6QKyQHzYCusxW7gWN+m2zqTIVDT7xZzc0H5Xq9TCAB50/V5wUM
yrsgsuvH4SCek6eAWNEn7TrbdW4Tt7HF79kv8yfd3ffXrZtubZsJJi2YCEJoveD90eD6IdjSXjS9
Och/3rfzf1w2/xv9FZbbQDGDIm4znIvl4ZF9iS9Ix+38QA/Da+jwvuESmO58wndGi5WTDjQzzSFA
CrR04Mh+2I9etOfzNWymrKvdY+GvtS5rgrlUPEYbALT42YSvRtf03Ow7jHJaamKnUIzTf9MDiNog
QOPxXgCc0/i+66uFqrmupUTDrgYVcRO9S91yJrycleMj7yFvZSQtJwwj9VglMBVWp1aW+UvUuVFs
8bR734wJLGNfpqUm4bLRzhC7Gt3Z6XemZE+n+Cw9m+fgKfW7R+3U/RL4REj3UxNQb9wGNZgthW55
wjXOhCKSAXpVgF4VC+hyK7Nme4ncc7QPUPvwek684e0uE27SSJGg74E0glSDFRK4ESiap5hXn13+
m3vbywSZCjQDFdVgxmiTg9wb3yPavmajdmhjHmMhzymZmKJlaTiJKmJKI0JPCCU/qfnGiSa8A85k
JiN6ALoZwIT6BDYh5dIcCi/fKS+Bo4pWftZ+Jm+y19kKBDlTK36Snzn2OXcEW0bpaZOQ3IT9pfk2
O609f1JdzQosY0/3PBXrd/e78+1Ymjh9FHQENLgnWNtGlzjpZWGDeFUOi2+aO/EldnTB4r3qNh+S
q+j2Lt27Ove0TfUYuGW4zJm+gafDnlFDBh/2dVEtG175XR6O47wPVqwMqqROU6jdoICsRT+mXH+t
9YH3guSuiokzrZ43hdEiZM5P2g78Im8A0Tq6C/nx36q9COpx93F5cN/7fEx0mWrwIoXkPT9TjtND
flEfFSs/CLsGHR9+PsEJKO8wn9UuVkOvV2qLk150UA7bNxWxknziRC3ep2LCSaBQqS1j+IagfquU
l4KHhOS8roBivQ3JxRQrCVhWR7/6PHnpY/RlPmRgSraMB/mpfJAA67LG67jnUdRywiQLjezlOEyE
BC7YkN+gEbYgvuOlCShjhOjKiSGc78SCI0NUBua8xAqjBwWOKLogB702e8Xqneg5tIEz/a9dkcXg
9T1Uu0KKq1w1fpC2tmrtUwzJsUI8d9mbTvdKnOzUJLTIKNoDBElHTEveXzbnqiVLZF15Z9hNNMoA
1POTtm98cVBFu5jUqxl1P5MYEoxqIQecAZBNk6BFAFmaoUk6W9XrCmQW6XJZJGr+bEjdCZoSX2sz
Pupx/2OQQNbzD0tc2WOWOORoVZvvz+YepE2VauniuFNxu9OmPCp5yjmKm/NmC+3D/65viT/rLVVi
eQRzGNYXurhtIau3lHPqs7jcD9QajgBBeiWE8HZLp17EcEj2Ne8W6VDOL9l+/K5+CRNbqUDVWRqX
l4xqxd+I1++Gfd4f8oeFtD536HeVOPf3evtulMBdtUgLA2vMZAIYj4HgXoVTJH9VM7s6EAjABgfy
aICGCPdx8y7lxCvBbF8iH1bZs6t0monB72UewSsf2+cMDSmhtaQddaKTcgodBaQ7+/9upezZbTu9
leLo3aZxnB+kF7xL/fjcHc2d8lBem1/jifdBN6PhapmMJ+MZFckhiGr8wUiAby6tglzK5hTrHMbd
zdtkZYfxYAnTsnWzPGM6ZIxG93WeeVn2dgz4j5sQxjOlfsKovtyKmPwMrgSCfXK50zTVCYX8Uowl
JwJslzBWC2KufK2da7WpUEAWCis7TM7wMh+QmZY71a0d2rqyBxHPY+T2n8jLfTfZvFVWlpnnRNNS
sxJHbKUZPlIwd9ciyO+jwr1vhXfsWDbPUAITibn09Fo32KHm1KbO+HVBCY9eL1vyQ3IxArtIueUn
nkcyaQFqxlNZYI7A12PVhvwVJmg+VQN5DlWDc2vwLDGBBf+hGXRLDUFKwHQOFuPGGSDsYJF4ONVl
zpuP3CzifXw3hel+kSoFkHYOQbIZD2Cwgb4JRi0kT0r67m3W5QLlcq17mPHssfQYJHlCrlhNlvCY
Q3gflh18lcLcmNsQ/qNao6t7fWhH7W6pafdOe1DfxmtZWOLs8MqKvIiqMKEmDzA5TJYJr8brXeLh
uJzi1MnPuh3644P6KggWIGr3vZhzVlj0kwEwCsipR9FvmpfOVBxpOhODdz1zIo/CRJ6yGtS5mnBS
tIm4gRRZzf8j7cuW5MS5bp+ICAFiugVyqqyBGlyu8g3hqZnEJMT49Gfh/uJvUkUk4To3jm47IjeS
trb2uFYrPDu8sdQIiNdbkNub5ydZnsograOlOD9yY+z7DJS2broHnUftl7cDms8n6mYPzjvwYK7v
5ZbJo5LhCTFYA+pGlOZ6D6hM/yi51xyiHXkHnnB4W9+2t+0v7QiOmvB+q26wnoZb3J35CBYOEBsL
zMFwVJbITXJ0tB0gg+q7MKDvOTyexsc4wWPoGp52HM+588LBEeRfX/wf3LkPId7iCySzZFjxUIAd
TQ9yR3vlba67AF6Z3LoC7SmcFpAeJPTRyTFsAhRskHFV7a42m6eC2Dsrobf1lOs3ZmoYz5jDm7zM
dO7VAkMwjAR1YaW/k5KHL6CQrvy8tI8g96YuGInuNGorfmsC+UkfxD5pDXXvmBTESw7wLc2aql5T
Dd2BzwQoCWM3qR2qXjT0r46apB4igXI38vFZTPW9NZZnK7Yf9SxS3LjV7pquKry2w9wAVcZ81xcR
pjdBvwPW8dTXc/tQgDGBKtWPYgJVVhcnIInIzXOXnXvbULzMqLXHnOiRP3KR+iOgWHYxSypfA7TN
ruiy0AM4Jt/VDPPipH0HPFt6lw/VvQlwVdcaMcR5/YjWLwYm981/J17lwozZaNhFHQam3mGULnHb
pwT1rA52rftObiOv8qJN1qR1oRjkBJYghiEcU3pECoObpT3HeChlPFFPBPlN/DDrZO83L91Tuis8
ZWOgarYnH1QRVFU6mm10jBVIlwG9BbQAAtoU9OTbgEbWfjODsvpULSRIyi6SUii1NUxBwUrww4On
PDJPVuy8qkrog9XIbePiqe7ir/gM1yRbbbrrqYGFfGlTxWjXQ2TwKagzesB45BlTrOdYE/+kioXB
b3Zb2SIYIJuiQ1Tn0VsRmk921L2CgMYvJhy5yTYin3UT9N83yc93oakxUgfaFLRp9UobAAEXAhNf
WTXulTI+jUl1LJv6Rzulwm07VFjq0h/B7IVpGR9IXcFExwe7so5GhDvsdPu8r09lAVfj+i1YffHQ
tkjA00osIs8vC2LTPDSASWgBwLsS2UkRzZ1WbQEzzyfwQQcXYqS3wDS63KQW4gYH1DK0fedT7zHr
xRaZVzs3Mb0B5dmGCV5d2cICS0oBYRhHEkAGBeqTr0/2Cy/FIdWiLT9twy2U+6m5iPusI2gNdJ7t
g9q52bl6YA/xQ/KYHfJT86IMfgP+8fPWI7d6rf9bn9xfHYFY2uQA7QoG/m6QOyfbmILY2D9D8r/i
srBTrdMQsTg/MCnmJ4AEF22+cU9m0/BBMRarkAI9pQJIZ5HM3qX1xXCOcYmxgT7ye/rbRKzebHFu
rqdGcPCOCrwW05bRB0ob8+DlnOw1XESWugvSqUd+a+1TPz+kX00FrgkAw/38ZLvxsTuUzwUY9arP
qObiI6TbkPK0aRIL2KNWpe1a8PNY/a/c0A7Xr/Z6GXkhRjL8zOyyiDsqCZK2PSEC/RkBAzvOjeOQ
Jw8YbLmN9XbfFtMXR9FvmtoOojQ+Z1Prw86cxtA6Y3SPzPM8ozsoxdZRrOrv4uukR6MBkW5MVJiE
iPf3dtSehnw8buzAvMIP2jXzE1noDAO6haRd7SiAtz2nn4afykN9b9t+/ggmlZ06Ry8AKPKrbzzz
pzuUSzaOeNXgLSTPq194oE2upWQ2DQHYCSztS1kiOz02XqvcMQU1sGFyEx5v3KX1kvrCo5nf6YVQ
a6J1qk1Av8fAwosG5rG94ojxMFbJP4XFmR+S7sXi+hlg6u9Zw1KPwXlkbbWRvFnd9YWxl/SORjxH
ub+fAgAtnJq03vNR/Rqx6sZRq++1Ym2c8qqhWoiTFKlU7HpKMKERZP0t2NCAz/jE1Ghjb1et/EKI
9Jp0daJhTWiNU8LQBWmNq2nAmkIA2jcbL/J64PufKHkm3cwzW0katUXc1IOYye0P4Ym6QJF/o3uC
7GX0sJW9XL2KC4mS3uhknOwuxuJ4DwKoEcMg5Ov1m7gqwSBo0QSpJHoMpe1zEnvidNDxGNfpS8zo
rTqZG2qwKmLGdjRtFS2UfzzvhfKbRhIp5QAnlCAP5aFUmXvght7wpVfVYCFEstyJPcYxz1J4ung9
QDruARncpcM/1NrKT65HCgtRH27RYGtIZLVBx3UbkGYqqE34Q645J6fsHqY0Ht1KsZ5YjWZN9Jeh
TadR0ZoqfopscnWzBMbrUL194hgX3yRdtagk4H2twA0BiIlj1+n7rnq6LmG9YjATeyMuw0S3PJxb
Z6Ni4XAJuC2VyI8S9Z+CAEG+JyNoDmDEdk1a1PteV309BklZnSvA7uiS4QSM/t7tKJs20n7rVhUw
BBZGv9EcK7sMIa/TuG/wWk9qGMSNceqFfijBXgAC1/ueKbtpwFDIEArVRz0ChAxq840b0dZnrOr3
4jMk1WPhIDiJLeQDHxNyRPPlGemUA3p7ut14i9Y7VI6PW0m4VdO6kCnpYFKPWsSBpBQghPbRmVy5
guXnsC42YBi25Eh6lauhGVYOdN1ucuGC0PmrCTJny4HncV29Vu/vYkGSHSJ5PsZt7pCA5GiTYO9m
lnhOwzyQ/X7CHKGH2wZSHOC0gBF2+RaL0Shs/Koa2EW7V9UfYfIJeEp9KUFSiCxqx7pUSxJkBsj6
gCjS6Cjhhhs7tnY0SymSCqQosoW1oZDA0W7h0Jw4SO8IPVw/ltVbj3QIDDdGYVXM0l3uFkF1NLbx
iAcgxOz86CiekSnsdsprfeoe8SgBhWAjblu7TkuJUniTFqFR2xTuZ5YkAP2410m34TKs0WShkR/m
kuiYxgeR2uWi0pSLqRIgOMtCZvtxqP2u4/BHUvN+x7PoheVq6+ZtT1yLxy9la264YWu6vhQv6QcZ
x87M2gH1ChtMA41nCn429XBXqdWGrq/OLWD4UcN4PvbUopKSqIUG2JSy69Ahi94nt3hWvJ8grNpn
D1t+9bqmUBOhG+DKMakgufShNhVpS3Gv1Go457q5m4zhzapMZBi1SOxipTXOKO0zFEXq3LWQcfRN
c0CGrVRqt6xs58d11Z2XJocYSJ0A2wSdEiaVoQ0nQ1RJr8N3QkXxDrlKtyI/J6builo9xOwzSrsQ
Jh0pOJ8TuxwhzG5CA6x1ZFeUzhY10+rNWAiRDpOPacE7C7x1doOykjo+MmWLNGJVNRciJHuPjo+K
TnlOgrIEkUg2+LX2O62ol2yCdq4vBiOGs6oAbUQy+Ci7qk0FEuhA7QExV3U73iifsZAA6fyfCDkB
RGJah/3MYzjCDif6ubeoZ1SfkgI4GJAGg5oLqKCXxqTsRzXJ7aYLGhVoQRxURU7sEfv9ujav2yzk
ism/oIlyx103xFndh0gWay3oHGjt5nOLb8Ndat/ZKMdPlQ+z4lrK1tz2qkosBM8HuXDfa32aOsPO
4N6M32gBykkdDk2EoW11K+X0p03xw5VdiJK2MouiMC3yagxMq3Jz876gGCeYwAAZY9gpil/HuDja
GGvsEOmh44sXmOgemBv21pElyms//u6rr1pVuZa+FxHoRUbupuHWyNmq5i6+UrrraZaMdR2ls+Za
yBDF2j/V0Hy5ftzzSqWdgHdCgQ5iwm7DU7ncdBPwDIqawKdUDDSrDLHbm41biQ3vbuVoIcXCWtBA
AXZKyWQ7zcS10cFDNHRApCORBbjhMfJD9AwcZzSKv7+PF+IkTVKFEk0VMVrAB5o/RcNeh1H9pw7Z
10/sHUUaEbThMzSNZCYB1myXhtMiLBjr0yDAoJYbL6qgG+mA1SMCng8MDO49AHYuj0gbowroXBBj
aznCnmeRcuQctmi0PhzRjJOK+UkdZLwUA0PSYprMDpXcqsA77QQdI7uh0I4Jg9Mgpvivs5+zLEeF
NED5WGAKu1xRJ0iL+gzgl1AFP1cTyDXC7KDwdnf9fD46JZIc6QIxETKn5JBDlT45ZiwDvXQxoKKC
8iVqEPYPArK1W4aCxw0tk+8CQ8RFsZVFX93YxWKljSVWozB9xEcwJ38s6/aARlzfKsPH0hHPGwue
O0IubrO0YOlVzavJ7uO86YNMe7EjsDChmSBL/omj7qTxB9N+QWoHtMRbdLAfNBRiESE4YLMHtSeQ
mi7Pc1A0K0oGiOXlAFrlEdW/8h/bTDbO84M9NFVKDF0DbgAgmTCmeinGbu0uIRkyqtag/TJZVHp2
3yn+9T3cEiLpjOhzZEwxwROgw8a1jG8YpdmIClYUAsvAyDVoXcBgI0c6TWGYUdGhLKULXrl1hzyN
Av/UTSbr1GpttSFufUH/iZPCHKHng5l06DsDymK8Q7SK9rPY3EJBXlEBSkwCYElA5AHLSFKBlNag
LDJRKwo7ELULsF3FhduEW71IswJLCo4kq4XxaLR1Oh9gxPtIUSzQu6NkoN0ApvFGAZMXxgMwIEM9
2qpo19nAudwSKKkDQ2VqLEH1GRQZwIqL3Eudbw0Ac0Y8k7EVoXa8Bdo175S0RBDUgGdPw4uC1gnJ
3FPqNFU1oGKRtd/r5Bnjr0Cm/UamX/C8Nt7JDVGW1GDWASZHKDPoUEKAym81zzpwJ0d0e1hoG56m
cSOBtaL4c8wGEHgLhM0oNl/e30nv8JvIpAWjU54YOkKEWoKvs2PfQtJkX6/f4z/g6x/2Ea/ZH6ME
7kLJWuimCK26QrMemEx9CDJvupfkXD8OR3iYxd7YzZzNukfPon1oj3898GSisXwhXdKbdEQCf0wg
nQ7fi/HbmG6E9iv37eL3pb2sWyArVb2BoBNsFx3tJ3RVZK7Z4Y/r+7hiPmwAzFsI7ZHogVt1eWiV
wvJRdMjbK/nEvR7guElebjnkay/1hZT5Kxa+v6NGwp6y2XzcjbtqPxzDY31KQay1DW+5tSBZL3oA
b/IO/Q5mwz3W0nJfJiHb//2uWaoDUAqHYtPkF5EmZd1oDtIhpLTcKrbUXdYodEPI2n0CaYP5Z4YB
LMpSykzRWK5pEQLCmI+3tgF4utAk3K9s44m0xPavL2lN45bSpHckmzgHJHLeBQYw8KYQJL9UO1jx
FivnqhiUKwDGa8+Yj5K+TWE/8TpDgsOyM9fJ71iZuu24FWuuKYEFywA2PJRosYWX+taOjhATy5D7
A43XIymnzNf74RNiNAJsKgpozD8dX5KYGKQq6GBQecC06mc1lh4wZLfoIT4uBTJArQG3HVU1nJC0
lHzKkk7D4EyqUa9qNd8wiw3DvXomwNbFiwuikI+8J6gUg8wFmVLd/MkQI5KsAlzxj7/XLxsIajPW
s/oR0auwNb01uA3e4AKdF4XjDqrm2X8Njw27DFBdywS0ypyalW7/lNOE8By0qLEzuobzIqBeifYJ
owlSEM1BRlBDtCtff73KecJrBKAW7WtvKOtv1NgaYVq5/ZBhAv5Mg0P0gWuuUXo22XxsA4O/E8JO
dfiQNl9K7a+L64A7XsqRYgorG4fIiUgbqJFzz6OwdVFmO/RE3bBmH6tssyC8M9g2cP7Cz7lU5DwB
wjKIo/6tek9+4bMHcTQO5j6dOYaPf61tS2Fyyg6xF281p2+Bv/qYp60Xc0S9Gxq94l45840E5y+I
W9DtebkgbbLikFm8RfiZPKRa/6xN/YBp/B7dLpPl25VC6o3XeuWmOiBsA42jphkwCZLBKUmhDIml
C9ANZA9TFAbTEAfjJqb3qhjMxCNlBCeHyphLUUb0trBrQDOPx86KkSZM3Xr8ff2IPho2kDMDVhjK
DXI0wIdfbp/Z95UWkRgKXr+rIXWH7q9RDKBxKMsg7wF+ZHAXSwcEVE8Eq40lgrL7OQJ+Vcs8ofy8
voq1rdJVooNnBlkVkARdrqKxuT3wQoggYqbbRqfOqLzy74kUsRKYmpm4BwYB3EeXUorUMaJcxV5p
oDOGwzH5thr9c30la+qMpjlUMuHFzxx8lzLCro95FzpNIAzTzdGzBpl71ch3pPg1jr+uC1vbNphP
ELzCDdB1OS9JpsypaGs1gaUrXhF/qzl1E7RxfkbKn1hkZuuUty0uaC7MiTaBCdBBRZxV5W0MtY07
uabHzr8Bzx8hsyFf+LYFDx1bCLUJ2jZzRd3eEjPciAa2REjRgJ7rzTTmWAcoIPdakpztydjoe1k9
fbiaFMRACE5lj2konaonSPIEDckfSF4eo75/o/A/XdZR1E8J2Lc/cTgLifOiF/vWdcLUWEGgb91b
Sd4aftc6WxAjq2qGZBK8GhVUVI60cQ7wcA2M/jUBAMy9IlF8xal3ydac5tpTDaBSxAF/yvVySA8w
pnwoWdkEaZskPnWG1DNN/gqWNWuPyfKtRX3UBrBjaur8BwqkyOtfblyKFgAlTVOIm8obi8SaK9Am
7F0/nXUhIM3AY+OAcUHaubHIiBKlIQ+G8XeLwWmkzTbajz9qHFbwh8YNrBwAxZPszVg5Uzl2NgcP
AcP0LO7/+F1v7/W28nGdvlxfzkdFgDA6e57g8ULPhrScrB9HB9l8HkwA6emV4WDyHn7uFmP76q4t
xEjOVAXc7Qk2HM76gGQf2rWA4v/XtuByJdKjNmqNGAtLQ8zRTPt2sr06Gh//frPQzwAKbqj0HHRc
KhgdszpNI8GDRM92UA4vUn9r9XS4LuVjJdLU8GKisKIi94B65HxmCwNgAeKkZcokgGR0Lpn1PnLz
ODX34Fo0wf3KKTkKoh+dzY70NV2Y31FoA7AcPlSMyzGx85G2ImijhzqqbpqxduOInK4vb1UKXAKH
wOn9mMoUSY/fLuEYpBXgi8Odk/7SlS0yt3UhIMBD6ga4XXI0nTM4odZYCLBdR/thSNypcrzqr4uI
OCjYtv+TIllqq+mjjMdMBA2lSPqWN2P0ynSyu75ha/ZgjgtwfVBswMTApTpUdVkrY5SJQB/vATjL
MIxm8duiQbW29q+LWt22hSjtUlQkslzhLBLImZ9j07rV+nNUbc33bgmR7duUjAwT7iIwlIeQOsji
3TBnC3ji49ODowHxNApucD5tmTmDg5A8FSxsAjtzfjVhvGPKvYbyPSvsrZzKx1Q5ROFckPAA7ALe
1MtNo0md9mqoN0GGeS/0cRz0hDSuIRBg2+Km5eLOAGnh9YNaWR76bsDhMofzH2NGBo/UiCc8dSo/
ifKtLyu3BfJZs/EUrYmhQNPARmqwSHKg0JugKU1pxgMxxDsRpq6Rv+UGv+3Z2/X1yIlQk2h4UlFI
MZEBwbMnNxNRloFiyCrVYLAiF1ymoCJD410YJ27VJh7CoRNnpg948GOOWYY2azfcPOmB+iB/3omF
zc2qrBuVOZAYDbh2ptk+Dlm51VGIaAE/s0jOfxAjvSBTZ5YNnxQVSYUJDQEFRn2UDGCKTXUcU4Xs
Z5JIN8nZeUjs1sup8VSGXXoClYDt60p1Z058FxmT6RYcaKeDbt1NrUrcjERfs3h0vLHi+s5q9NbV
bP2Z5zwF0QWNHsZRr/yywo+3bHoehrzznJQ/pqZ9P5gAdTejbtrRsn3P2uwVZTo/J85hSsMjwZCB
q+C3RiNuvSbSlDNRgaVJLKXwygz1BT40hU+TQd0bQknAmgo270yvHnSzaDA9Q61d2+iND47np9y0
H6Fqb2Uff8Erzd0ypA8d6/y6qw99kZ8JK8+dlrzyYboxzex7lqALJWbRHS+6XVYlHD0UwPRvrGan
crxODK3vbq+yG/zNvTNULZhXshs9zMF8m/d+ZY7PCgsBfGbfdJi3ptzAJvBdlQEGxtJuzNr4rsTx
N1vNb7sivy/iaQ8sB4xmqycMHe/VrOSHKlTOIqZ7a+hvLRLFrjM134wsMlxhYKJcT0yvr5xTxYCk
ASpbv9TaPXXiHyHvVR+ZCi9K2S0mX28ix3m3qoa4qTG+F4qz05n+tWyt77YAOHSd568J1RPPNusg
tcjDpEy3mbB3elk9ZgXFaxwd2yZ9UQyA4mmKemsnwChOcWx0CJgx3mhD1Hg54V+qXP9ZdaVxUvqB
3ap5VvlmrxrENes0/6LF4XiPdpUZgyd7IwJ91GqfFbtcD3GxevNcQOsqR/uV6/HgF50GKL4QfkdC
7S+loMZhYFPmGVqX7vQY/0hDjh4G9QiP+UlMyg7tTKdRAyIFT34QI/xpFUbvtuk4nDMnSR+FNXE/
wixWMM4bAx6q0u1a7WvbtYfeYm8pFOjAtE0iZunV+XDzJA+06NrBibKaAPmo8Fho3dISIFoj/7um
lf+JQVskihN4f+TwIEWhoMytVAS4jfvWjncmjb28avafsJcgEQDLr4l0FAiML+1Vk0ZEjZRYDcbu
u8Hsby1u3diOfididzCaXcXCo47hWWYmJ5ZYGyGqPKLxZ5nGzBuoo/fVsuXGpkqlWZVmVMwIBxow
lqoZcvBXNgDkswKii3arl160T7ZqxNJ79EGs5HAB2kkogxKiid2wXZa+K5MOa/lloOrWAudHWzbU
oC5DXIQc8MdCSZNqgmRzEq7j1kPOUpBr6OVTW9V35VQmHjqG3qnao2OfFC+mldzFSsU2vmHtSUJT
iY3hIWS4VHmEz2gdE1MIyhjALAWlA37tpN7CllvbUOQBNdRUUXdCd+WlGkVWXxmV4aAhEDgKeWa5
Qz74FkYDmvYv3aQ/Z+cg26Ch505FKk3S2K5Ao0TrwEWpNbRKqEX20Da4gkwFvwCLY8etMta44yYv
+seLb2P3DFDQoR0d6U7pyQ1tVqDGEqHTz0TCVgWZQnc7hFtgI5ITiNVBCi48OvjRCwS4AWkjG7N3
UKlqAwY2D8xjvU76dEN5cai76hjb6V1Nle9/bQMgEweHyQG0rqG98FImemeMCg4DCdhJnEAL4QnX
OPSnykv29u66LHmo/9/1LWTNjs3CP7KjMSeDgqqL/a3fkZ111o/lgbzzM/Ubf2e7kcdu2JHj0gNO
ZXMibFbDy9s4rxQrRJUM0G5yB4Wam5PZOJCO6/9Mm/5o5sohHYBZQaa3Nhuo25E0sPE4Gb0gB00o
1EvL/FxV+j3NtHvFBMVEXdTP8CHA3otuv7QFis71PVpVNIzboraKciFKuJdbVEMDCCsqEgz57STu
FfuctBv++KqWLURIXqoJRyEbZi2zs/Ld7HIAE7XgirSzR71Wz2IU7zwrflxf1kczhL1fyJTuTyxi
dOUgDQCZ4Z2dGPuiMTa0S99al/Q4I9PWamJAV3yq7OEvFC5yxwIzCwnY9Iza8aIqgpMS+mKKfpnT
ZByBVZQfDSM5aHTcqU3a7pPIeEjqLtt1BRJlU5b+dLQ69tp0eC2KxwQB09kaK+PAsvh1EBgYm4bb
IQYG0VQYcLpqi+z6kepeWySt31qT5VpafWqLuvHrdHww+RjvdTvifomHYENzPlphm1LTcFD2QZHZ
cqRnLR3GMGxsNgVRkiReV2KUt26Ll7lLwItRAbp+oGt6upQm6WmcxkVbGpjk1MrfRvpAq0eK2vb/
nwxJURMuOFhBsykATZfviH1fgxKebVX9tvZNUk1iDk5rD8jyZG3ppdNtib6jcqKnqthqqV2VNE8g
IJdggo5BMu88DZWpN+0x4G28D8tvFpj9+u7G6Dfa7v6gJcqWDiL+T5CkCgQzCGXe6VCFYvKi5G0s
mj2wityBMm8yhV86T1nHXIbSvTGe1Axo633vWQgZqq9hUfm0pN7ErXPbtLuSP+J/0bKXHXqj9pqm
PZTxj7bnR1t50NXK7a3sqFR8I8G3ZjCWS5D0K21DWvQpzr7R6x0RqtuLl+vatSVB0i6QvYYlS3Ff
7Ki/7yf1aNfNVo/g6i1ZHISkW3aqTrzRMfCb5RjrMiO3VoXXDxsGfU3K0rhK/tdgxgNmdEa8GQM5
VzoKZV1iPHRWuaFXK/mVCysuj9arTdjrZYbHqdLN58RBpiDR92lS7FKhv/SJ9hgq/iBa4UZJ+iUd
ui2UxLUjQ+MvkJ/QEuCgl+bycbSGeTRejyF/Kg5Kkx4qyjYKAPOJyFdnKWL+hIWLAlhwmghTmQJd
fA3ZBKiJn3r/YKBpNVa3LM+qQwI2bMhDpZ58aEGjSTGqWaZh7C8B3Y2z6/fmPttvTSGv7RpItw30
jKpEQ8XpckmkrdpwjOD+1/q7CUiYmH/GadHQQYV6mY7BBJk6uc9z0akJrhKd9Hs2z5e3yMoOk3/9
xq7ZT7RmzGUNgrER2fnPbHVSbAVnQ0i203D0scoSt0OPeRgCxvG6sLVLRQ30htkWqjRAHLvctci0
YSKHYgoYiCBbIXyDl55WbWFHrOnbQowMfGsUlsULWgJfSyuiXVxYz1Y63OO7apebto8goPjELi4l
Sg4/JuHMCP3/eFXzzFeQGitLkNtkT1T7cn0H1/yxpSDtcgeNztYqngNRoq9enTnPVmQnKt6Qu3SZ
07u2sTEntabnFF012gzGhaKqdGK0zRIrnfBkKDo4qibWfzPULQDfVa1YOFnSXQIR26SaeYnNs4iv
O/0uJz+ZuZFGXtWJOWgn6NyZ61uXG+e0yP33dYiYPUs9x/jdi85tiOoV0UNExGf0/D9hMtBa00+E
KUxpApQEX+yw2SVZ8z1Gvva6MqzdXWRAYLmxIoAmzRu7sKsaa2sKpUOuJ9Xc2vgq+tsGoM6mkW8I
WtOCGanPQK0BzaPyXFnYq31e2XBM+ThDQIqXeuo30nNyd/yfOHYpQ4o00rrJUUwgIkheC+5PYIkC
C+DDdBRHctIPfeKKCEE0SE48FnnNJnSZDA36Qb6kIHZZZlpMoYWZoiBxNFBAvmuWr/L0yWnLfTVl
oYsE+x0pxXlqhp0WG4PHp1j4DcJjL9SAiaeaHHmS/BWTaxsnsHZHFrsjewkVU7LaKKr5NXho6XOi
/4xTy7uuTusydODhYHDY+NAYVifhNJp9h1Puehejy24m7hTlMwEIXk08ArD/VJNhd8AzH/e6A4tC
mleT3lvVb03byL+sqitaHDGWjEcGFcDLezEafLQIw+Ns18aNFWlH4OduqOva1TMWIrRLEUaRM5qF
EJEP9jlVXga9uenoSx2/Xz+TLTmSbUwAjcoxYQ85qEoZI/Vy9CKr6q3YGohdPfzFguY9XdgStIWz
vnFgS8bM+Tp11h0SOl+UPtsarFiVo6saGA6oiQT1/O8LOZpi1omwKQ/a8pdqR7uR3E5R+pnbshAy
7+pCSNoptdH36oTp3rNh3JrGbZF/Ij4wFiKkKASDLgrvc2sMVDLsnQ5cM9WzxurT9eNf1WTTQE+1
bc99btJuRUVVqm1oNQHG0MERZBSjm4uq37j4q1IwAQWgKlST4QtebpeVU6EZuTYGQzQcuty+sar6
+RMLWYiQ1Iv14wCUqnoMUvoPAdocfOvPnPlCgrxVkYNi5tCOQBbUPA6095wCBkvdfWYdhoPeEoL6
jtw4x2yW9hpQwINkQi637I5TFW1EhGtX/k9LqwWHy7Rl6+XkiijCqB8DBnhVllLN5RG7q/M2RydL
sQUv/qcgJAdnIBxBdhyj3AC7kRQ5i6t6sGJ0alI9JS5YeY/joNc++kcNL7LoT01lpmcj/kDlYO8g
E+ehn8uLDPNWj/Staco1L235MbITIBILU8K4VRjLOzINPAvgAmaEuUDjcbP876ZI/jz5sEEA9sJI
BBKp0pNfIW/U6BMO07GEV5Y5EkdgcMzerqvM6nmiGocuunkYWm4a03IRjm2Yo5KD8rLnJOjrb8NT
D8E7QerDdWFrVxn1XHiDaBfDcUq3oKScmOhOHIOx4cCqyD0+bLxIqxIoelwAyAH8ILntto4tc8ob
LEfET3z4bcY/rq9gVQUWvy9ZCqNVa2OwSliKSvfs5E0VjWviPxMweutb1cT1xQC6R9dmamM5II2t
ymJkGoYgUYDymgP01wCewfUFbciQo9ESMx0VxoiGoBgjt7PenK05JRlr+l89Rp76f6uQSVdYrypa
0uoDyN2rU3gTnbNdsstBozPuzTcFJOQZWHQM//qy1s/pP6GSB8RSPcpa9KUGpPvSGbdU+xojCmHs
zLYGFlYv0NzVCZszg49IzxNKu+D9zGHZBWhCWg7gkcLca4bwafp4fU1bkiTdK0eaqLkK3S7FU2I8
kuSbmT5V3YbZ2ZIi3dGuIOgHMJsxMMTB4kBn7oB6qiFDTLYQv7ckzf++8IPQLzgB0SQbg7z7jtoM
dQxfsx6UTUKHtawEhm7+74RmXVnICeuhrfoSKxqtbG8M1XstgDpl8/xYTs1L1jVvKJh8wgFbypSe
CtbZU6grsBNhwd+oUF5shwGRHE1q13VidW1o6JiDX5g7U1pbXfJKa4cUjh7waKbhjYJnxNE8nd/m
o+qaw+t1cTJLw7+XeSFPWhfcuw59FDgzTeC56HULnUgMPGs2fW6V8EXL8nRnKoV1qkUOShs7fFNb
Aw0tzuPYtIYXqixySa+mN9zI473dacYPcJbsysxhjx34Yr6oJMbzUzfll6RHM3Y5GKcpG3Uvo3X/
Qocy8esaPUGW1U5opbaLW1WEv5SiukPfKboC0LoG7805qXZ9DEFA1yad6XGdBaog4YEM5XNm8y8W
PBUAtRDTVTPrPXRAiFzod0U4c3yNT+jN/d5GFHgMPNF8MEW8ViIXbiyip6bUb1jFTuMAMgbFwHF2
vD6kpvPaRHHoF32lANAqetFH/Vft8C94C/0GaF1lmk4uup1+WFwZPa5Ndw1jfEMX1kz5DBeLgB5J
e6RML/U8T8eymji6ukj0loTOXmjx8frxr9pytEXD20eLLLpIpdhVE602DSk8IO5nr91tdLbOqT98
je70g7obQRN/ROPgYSsFt2Yo/ji0f+BMMKl3ubBhQsdQMfRoAUFroJ7AVCQok6c3XW7tri9QW9tD
WAoDyXlAYBvyEEWeM1BNoOsMCfo2vtPfmHJTxbuc3aCkSm6iY3PIDqR1R8eNwVXKff2f/0fdly03
jmRZ/kpaPs08IBr7MtZVZu1YuFMktYX0ApMUCuwOB+BYv34OocwkheKIFdkvPWlpYSIB4sL369fP
OVexkPkDK8u8uotJchVBMUX1jyPu/I0ms35QZxDlLUAkiuRinhqdRgrgZEgl+A+R2YGrkhyVqGr+
mNTpAfTc/kqvOlbu1AM/tz+pfF/qCji9VbfLhMpOeebwgNvITmBfqXnxip3JahALQ0PVAm6CjITT
qUKMnPiRnbiC29gYM2lKKNK/Z166YbNEIvKKbaor3fvSZDpKIeMoHaTnKarJohDmqWsdgOhweEzK
diaGu6ZFDr5CI7VfeRG9+7rQF+v2qL08GgSv6nPHNhpLo12BVSIRHiN2qFQdmNkrU/alHq1j94TR
OgpVTdqvCMyWxS16dJKpKToK0Ew6vXauddHdOjMyaTwmNUVQF1G/M9rHXF7EeWGHdNcWT3LVOb9e
Z+flmax4aZDyNgfJelcx4MoLajNLs7l6xS2+1DLnVibrXAJlEAghWt1OjxhOolVzxksosETpr4oh
/rGintpnss0LMJs2aHg4+dpdYawzoGGv+fgXT3HPSjON+A9IWlLVotwhh0PjRPP8+ZiE+Jg5Pl6G
V9zHKxU3BZf1bSxRceAgonbFJpOiJ0PN92Fd/51z9vMiTRx8AGKKDlnW+l0td7ZaUKKWjMDN+xuz
37mZiXevlgJWVAGjR5WzZdAhtmBqIfDpefT+690akg34z0LwWZzG0gbFt/JURnkiq1uEUXOQ5Oym
86/5pReWUg2BOjCSwa8HcW9SniRTRBooKA/XMoeVN4lfkgDJtVrtmjdyyVc40lsUbIl0CbIOk4Ha
iZCToyI2+w1OS1L4BV72rHAiuKqjYyZX3NTN9RniVFdWkgs98JPdydClVG0EwQxRk3I0ZxCOA2p8
HmvNlSO7y2YsA/vaozbTNDyTxAnNiszodoopeJ2kzuQCCAUxmH3dLy41GNakP81YkyUiVSqV9QGc
uoiVduy/CbHkdCG3k/baVuKipWOAFTuJYzaAY4HPtklBlIYB4OHdMfbNA+rqfJl1D2F55cz2Yr3J
qDWENGQD25bPZjRBK+Sy17oxsVFoZkREymIW/vy62i6sepqpALoLHQR09ymnN4w7FvYGqi0261ln
CVuoJlw5ZLngLXwyMZmBujYDwbtm4FuHB0gXuTRsZoFmIU1JNZMRlTSs6Eq8/dIpIEyCaXlsI5Rs
slZABtLvxGP8rPP0ZflDWVd7eovESbPayxdQG182mxJyBlcdo4ttdrKrTzqh0se5mkm02ilFYwNH
SRB68wLLuDKkLtfoX8WbMhZpVELzscWiy2JKrBy5tcXvavNYIddy/aiCpvR1H7lWqkkDZv7As7BG
jAgaPY6ZdWSoTYeK1wQFL/hG5402DUkaPiRPuFSAM980XlRqnpK29iA3ttSBd/GLAnxHd+KTtePA
OB/FaaRSAGC7HSKhtuq32Jhmbm/SyjULJVishjy5IrF97HSTDQIs6hYOzNAnEbH+bLHnST7gbLkD
p9D/GdNwZRTdQVDa1wQpOIgy1A+8G0ySy9JVJM0105Op3kSW3oC3iEZYRmjYRT4bGk4XSlsIjsSs
ygbRCvnnI+wm6q6GEhsHNQ/Z9baJ2QjLnkvIdRfIK63U8rlRaxqJGxDgFGSeS3RhXipgwbW68FM0
khds/jMSqO2m0SGJBykh5HHGD2pOeyduDOQL54ruYa5OXTWmg6NW8UN5FOEQMs2hpfTgy6lTmiXC
Dr75pGJhnrNIT+/11sy9ToxufJqGpPHpfcNgP+sba1aUGbOVCDmjea9HczBWfVvRSs+PCyTtNXMR
rIuMAp9pyJ5VYkQyjq1pFUS7OqEPpd/9SHmKiJeKPGRVoQUkzuq3iBkbYLbe0Y9AMEqhVd0EVYIJ
OGUOstrMrFiZAZD1vRd8ZTb4PvQiq1IiUVJaTiQk718PwQuEIHTXY7ACLNhjhG7SeQoJuUK4j0XH
kEjxoHgSOgoyczrIwBnawC1EJHPi5/r1b4QUPtmd9JwuaWU1MbDb5DKGSWClJO9jBwpHr4EoXzvw
vbiynhVyMm13g261WY1CCnLpimjeQIrnuv6iZYevq/PiqgcxTFBGQIeVx1jC2eBP5EiFYBSDn28i
C5L10qtXsAuXpky4jRAThbAsSOWT5qpFwSiVFiXxI2VjyXxZtNAxEUG7/Log1wb2pMbaUOhDKPaj
W/D21YiEpzBHsphQDDwrZltfiLaKoj8M2rV0PRdb6jSXTU9DWqMtS7HD5lJpV0mG7E6q3fX3rSlf
WXqu2ZnE0epQqaK0GOBriU99+gjt36WeHJpIvbJZvmZnssSBeMMEK2y63WCVB6OvSMW7WSopSEa7
+LrFLvWM84F8vH7W9WTeFmLNYUmm77XCyJD5BAJR5GsrF8tzNpKO18+sFELSUYDAsC3vb5poIMyE
GHAqk9yKrtQctMIvrWt/2pJA0P9sqw59cH0iq90hA+KP1DeprXRpR7CbwPFVJCENsMYPLEq+9yHI
uVmsvZU8croauwGo0DudHyogPrfrSJwxbizlophDiXdTA0toF1UFvJguzniQ78QQsUS5CpaxJC5l
ntzosnwwi/jJrOMfTKD3mPhfEt49CUG6bJLI6aP6QQAYypag/0do3SKNe9wsaAgsfwv4QmpwtxNF
JFVIsIQlmbQY6nYJKSXkKEwWSlJsELhfhWHwI1Jxxiv5/U0m0nmsB7KNDWFFEj/yCkNZCEmc2W0L
KowqL7WmU+xeMFM7PWaAqWk6E61hBT7nohqqlWWVS3CxZ22RPjeDNavT0pHEyjPr7sY3qIXYSboP
GcBbPBhku2PxKtTCtdAyw9bichum+tIw8sUwlKtI1t3AMjvXF7qExDI7dK21TXngu0bckqTsbvQG
4GmzgAhRA1YzKrP5QZniKRLfBkWypV3nmgqd5UW77xTqtkLqFmGzSULFRRYQ0jSDM2TSS6dIC6Xx
F7lfeJrQfoff4jVF4sY1kHxJvU/Qcr3JsNRa7LXtEruk4aJNqrUl5m6aS4g8RStBCjyk1vquJKDc
V6ErluomYgIyQaeeFnT7uPE9P0Lb1dSD6+FWEE6jqkiQOYJIyN+T4f1N5OIqc9B4EMsoiZxGywbO
SAvpsEDKHL28M7PK0dV83ejKY4YE3MoQbpNMDu0cNMaj1zJLdfDoMhHRKsPpwHnnfk5y3bQ5Zx6g
KXtVKLYZ0jZ3EVJ5FuYcx/S20TUkVxQnU1ubK5rLJWFm6JUL78CNom5FmTo3TaxalTKvy35bRvEi
794lCNiphW4ztVkhjReJ4oe6VJ0m9d0oBCsdFA4bqzqAET7citDHQf+GlaId1zUpEUdWGsihSfsw
zhxRfuUxs3XfmpWxeOx/8MExsiEx2uXsXtJvFfgfvhZt4dLZ0vBUBkhPPsSkGRa1prqgB600cLzg
s25qVULqWAptPchhBoGL0yNiKa1TayFJWW03QrTU5NzlueoMqXXb89jNY37L9F2mxbYcAM5RbLgs
wfvIbV8N1zl9SuPQZrlwiGPVSWrTizQoMEim2xlgDPoWMnwodkyDRcW/V+K7hIBK0x7wVk6U+3bT
19CPEQB/3jTRWy+8aMl7GSIYglQ7RYa2AE8sLb8n0qbvVzJApK3PbZGKhKavmfVuqq5ebYy+cE2c
UkJvn6mardMDM+eVtBqCtdKtfX0uJzhaa8OVnwmOHJqYF56jfKuCTI0xJCr7JF/KqFeprJzOIu2w
Zu2qMBctu7fijjTSXopMu7EcJdibQO8ZAzHNHxEPPWBO3VyTXK2V7v26XUGMHV6k6rRGbYPgZ4ts
21g/ghIp9JjdB++ytVLBu1OLN67OEdcORDfPHLNeZtrKkDxfsIviLhksEmQbKs0qxIN0iITX0V3T
L7H6qdGBCz+ZcYejK+RKJyy+NZQnnDDacdy5aXfHOlcDzU2z1mm2lOhTlEZeX/wsQfszQ6jDMyQv
Mn03MefIAq1rgiuUK9m/SbsNhImSriVDFKPze+AW9dWjL90b7G6g90m/NiJgeDiyztPnJsHwBuFX
8EnfL6nu6tmslu7BAJTCW0uIbbw612syNLldDKqn+esgtaH3OlDqdJ1u8wTqW3FBmPRTKltHbhjx
My+uDzFi1nCuXK2PbKY5NWAdHUJjkI+ze4CnZOiJYyElpo7ZqcyIIiWHNlGQQOZBKsS93wZukIOt
m255typj0K3VHj0mc3PjrenlVd8g/0zqU9ePGkcz2KqwWmcIAjLoz4Wk21JaLxj/Xgg3PKntwdjG
aUNoNeP1RoAIjcBLz6KtrR73KVmY7Y2U30WNPwN3fqZSaa9qxjvLi1mC3NpOWtVzI1ZuwqBbWX2P
/FHgkgYg1S6ljD75Wr7lUv09jzHJqVVEvRjpOBqRQRsqiSMXENgaaXKyV7FpChJo8atC+xU0OSKk
kAFLPxPwdToc54mmWFktkL6QBdRJY9F7TW1Xeps4rNG3TDUekP9zO0DXgBRN9D6oUNDhdblDHBBs
tXBRDMYD7X1oh+n62g8bAkEzEUrWw3KI8wcrMvYxszJby7uFoiSvojKgwbT0mGhMhqRZfdCi3A1V
ZZFCuiQxYw0LA07AlPKac/OlCwWHY+IUlgA15wqDU9iEL1IqYbsJTYb8Glb7SxcKViYuoVL0gcV8
nAVUDGzmWz9III7y0NbXwokX3SfNgGA0pLSgGjNxCOkgtzSt4BAmarUB+szToRr6tTd4zcTEG4zg
PDWyabS7QhpezCGGbn2PZfVrIxdb5awcky0PNyk3zLDukEIBpHDWYCozZlpZXdnxXCzLaes2hRFZ
vkDFyOfdrlBFkIsTpbFzaO5e2XccX/ZfYjVnVo5vceY/B0JQW10HOmIZ3SfgKisid2rrPvffLOla
Nr9rJZp0gNKqh9CnqLgQFGhkkZzL8M2+bptrJiYdwBL8tG8lbNeKcB+Xt6bwi5qaH9G0s/qaNL5q
ZqJRJOjEYXLfVLdY4svi/usyXByPZyYmkYisbNKAWWh4CwqKZoIzTb+xdfE2bu6+NnSxI58Zmuyp
czlTEGxCSLwGEViGpmYPXzzUroEWL3Wx8xDBpDxKoMlhQLFt0gWN5BDVTCDRAeUOxu+F8NqUec3Y
pEwC1rkYWjcIeNCbRnrLtC0Xn9LgJsRU/eu1d1asUejibOQkNOXA72DabEHh7hqdHFWlwMC9Mttc
EszQRREMRIjP4ZBuqt6iZsUQi1A02ck+kl1aCltERfcUVs2jlPHUZjgnJDQu15oQLNUWwMlscJM4
9jq1VEiptYwoLTwKpe+e6qLbFoqI3QPO4bCMBn+DMPnpXSeziTJUeg2FLcS1lIcKR69M2QvZNTmb
C+Pjk5HJNNKDyJCUQIHvogTLcYwgaVbYDcBTWtH9eht/MjWZTmIxayodG+2dUNzx5j0LgOm9/eVu
9MnEZEKRgAOI/KDEEUelfKe0uFdz/yGGNOfXZi5MjJ/MTAahKmZpM6hau5MKnLQ2kCbrDO9rExem
k08mJkOPQ2dfbqtjqMy/BxGYaMjjWP/82saF4X1uY4pbSMJa9pUUDdJp4lMoDT8VA16x3kNMW5Hz
Q9WHVybjSzy/TxYnPlgbskDgLAbfYMYXzY0lklq3C5XoLQk2lWPN+nVgJ455aB9Z6/qSey1d65Xu
rk7cM7GTmDIgerHTZGPWBclGSeWQ5G31mHDpSme80kum5Hpf9qHlXcIbMPlB7O+CvwPS+FSbkwki
kWujEkFHRPv9BE+XNPltWzx+3UeuFWIyPzQVj5BTBv3Q9Lc4HId4ZvR3pgVE000R4tDHRCufnaaU
aZki5RnOCYWU9CkEZrAfTcRrQLuLBTkzMxmzTYuDKrUekF2KspXQD25uSleCtBc715mJyZgNenDP
eno8HwBm0GILK2CukZREsULn61a5ODv8ZQnKJ5/rDLlhYglpaRB4LjZltjfDQ5cf/nsmJkNV5CC+
sgQjBbBqRGVLm0JSDuvnlRX5Yp0BkmOaiIchy8akznhvaY3M024HRc1NxqNXw8pd5Fp1pRBbp79R
JBnKrEcKuPQv6nyKOCgQ7Q3gohUPQvhUpo/htVq7XJyTieP1Mz/GAGRBo1KITaaVEGGIiOhXs5g/
RAK70tkuoRXgQJ9MTcYNGIM4cWhgKnjof4JJUG37TbFBfrb+SdoXoEw/8O2wER8Ljh3of7MmJ4Op
qNu0Y8xvd7KeQI+zfU8glWpm5pUNyMXaVHSgZsAvO2aV+VybFApUkAUwcYyo9gMUPjH/+LVIyrRa
1Ll4BVp3cYIAeEuF3i2wLVOhsJybPscREXY7EXSrin4TF/nu6w54ccE9MzHpHW1Lud+ZON9LEXtI
6R3vIRxOHwR5wI5BvTKvXiwP0hdBpBp65cAtfK48yGxFIavUdpe30k/Z5xYpO/mjgf7jrfs/wXu+
+9jbVv/8T3x+y1lfRkHIJx//uYneyrzKf/L/PP7sr9s+/+ifN+yd3vLy/Z1vXtj0zk8/xPP/sO+8
8JdPH1zKI97v6/eyP7xXdcpHI3jT453/7sXf3sen3PXs/R+/v+U15cenBVFOf//j0uLHP35X0Db/
cf74P65tXzL8jOR1885/W1TpC/0x/dn7S8X/8bv2TUNqQUDLoG+nAiJlon3a9+MV6RvQzxp0xSwJ
wA5kY8OcR/OSh//4XdDUb6IKrj82JwD2QV4G16q8/rimf1NA1ITanqRjpQTB7/c/X/BTS51a7jda
Z7s8orzC+4zyfKdoBeQJoSCtAXaEASabUMabTCBDCCQLFIh86P0GHcmsXliqfYFNPkTChOX4z/hl
D1nd1fjX+N3HPafP45fsr5+Icj440QBlv7OHnZ5zeuz0YWe3nx7Zyar/xwudTJxsW0U8OF1RDuTj
xpOd0z2n7z7umRTndHn8Sx9rYLQ1tV0IVv9h7PSbSXEu/m6853TjaP/j2ZeKNHm9Oh96yIvVA5lc
OKuu0+uMf10s5vT2UxVP3gzBkt6JYkxJ48Mu3Td+9/HA0z2T15u80+QxE5vjzRPD4/OAEQIho060
BeclW0O/jq0LK2RrH2fgUsmE5fj9+BUkrhIO6ojI1h9/jt9WeahC9V1P3PHHps7gYY5Xxn8+Po+X
+lb3PaR7fTm752RwfO74k9N3rMBZAg8wVv56r9Ntp3s/nqe0lgIY058vcnrvJjeG1DndLvFQGN/j
oxRQMuhF7+w9j1bTVvGX0/ecVNH4RBqk6ofVk4Hxr48ff5gYfzgWX6PB68cVUY9Rm6CqDaI3/kA2
/yjs+OnspcfPp3KPFT6W83RBj7uKFEhwOC8LrtnsmBcIW+dgP/6Ta6nuSrzJHSRgDz++44JQzstB
F8l4y3gBU2azGqzh9vRTBKeSmyyCKsZfTxv/GoTGDkPV2FZB9YeVNhHvA1mlq7NbTfSNNujTORLr
JoEdoW84ZTWI7sdDjs9MomHwwqaQ7NPvRKEuF6YOQtbZd6EmrislWZ++yvKu2WWVeyrVeK0wh1ls
IJ3t6Xuhrd/lOE6X4w3j9+ByUxvecT4bizB+52MP4ypVbzknI3Xp17MIur1n71cXYrVUtOht/NXH
72vV2AD9+VHtJ8tdta4SI0VSmz9rntFhY+ZVtf6ok96HPqTelcniZJNqEBLnVf9vNaJKfZEMfzXP
50YczQJNn9ywyjirzfH7YyNGLTe2o+WxGF824qkMp4Y8fYfUl+cNOV4YG5LJzb/TkLT/aEhw26LA
PjZiZlr95lQrfzXiyaapA9YSomfPxtvGWvilRuzr9K3uyziwg2MDVmHjnZ4+PvOLBhyvj7ePjRgj
i9niNB5OjfhhYByFeSfmZ51rHIVjA46PGX/8uQGpTMFIjXGEl0pNOBdLrXKgwQ6cJTAwi6gHU2n8
2OcaxImHDKkAjleTtIiha2c8jZ9EEaQwbvnL8ZPcSOmtoWsfd/Z+Q+8zNq8GAwmTOcvvVaRL1stB
3Y+X1MHfa3JPcRaJ5xYcwVk1zqz1eFErMDXktax9PLnCWaUN3X1zPl6NKzWE6p2QzsbfgtNae2EX
ye54tU2VcA4J2D/KEwCG+lGe8WpvleZZeQCBj8byIIsPvR/L4zfBanyuwdlHecZr41d/lmf8cCyP
eSzP+EnozL3yuTz6sTzjxbE8Vs+15VgTwMMaNo86cz5e9aUe4JhjeWTNSD7g+L/k6d/lGf6fOu+f
nP5/bzMwe8+PfnQ1fdT/wH2Aiq3t/3sfYOdvefXb/1q9v6cRDf73HxuC6nxHcHzAx47AMr5BmN86
CvpY0HWEz/3njsDSv+kSshKAqqiJ0O04ijj8uSOQpG/IYQO6JIgwECtBnOS0I5Dkb+oxLwt+AUol
mMn6r+wIRjb7aUMAxUxERRCBQcZGqL3hlGS63e6gBEqNQpsFDR+WRRhgb9DUkNaxB07jfY/8K3c5
LaTvrE6j0pYaFdIcAeS1QxLgdHUDFJiwqlmpHUq1CRrHT0vzqVfaaB2YJpPW+AxUQKdxO+pE+UUQ
xRah304Mlkau+Y9DUiN1X6ZJAzEQeHqIW0EDRDzzgf+W0m54hEZZCe1ouRTekDZbf0ToqGAkwqHr
fefLJo5lCqG8Vxspy4lYq2FLGJVLCAHFZfMOj7bsEb5sOTLtggobEkEN9DdLSLRZD+b6Q5kyH0Ax
ypp1L4jScxL43ao2BaQvsbjJdyKy6A6zMqj9Hw3LLI0IsSYXiFgO+Yso98KPSO6rTd5lpkSkTgSX
2lAt/ymohugOD6Qd8pCU4haSUdpdFfrNH5jrXxqh/1VXvHxJoxf6G8Qw3l/q3/Kfv93yFx4hTvv2
/8N4066Mtzy5NMiOv/oYZAKG0TcFA0ZEzEgDGc/EpY99tyDp2jdk8wX+xMJ+F8njz4aZ+Q0kCuhQ
glYAUp0GYtNpmMnSN1DWoVanqkihjEiU/CvDDKmgEHn5NM6AxxCPecMwYo/JKyfjTLHKMqOaWN1q
RF76FQnX7RKDIkP3zGZH2FoC/cNN8CrOkGgJiBrtDpCuJnB5AuUTkmsk+in2kGA/XvNfaG3r95Lg
NcBIJZLLqmU+zMOFVcyL1Ak7ZLvxARFidrs099AVQGo30UnMW1F01YR0ekKAV24soqcuOBT9PnmM
wCKUSL2kEFlJiPqs7+N1qs/TNdRX0vWAMwDfrn72h+ChipdpObcUt+jhqeEg1AW+qN0DPVj3RAlQ
CGteq16AUmkEAjjxGgVCFpzvyLyg1GD12zJdDtSWFkDxGroL5XwkS5GoTSE/lSIFmQuRi1V8ry2A
m2z3yDZUuP0S7KyNaStP5kacRa9l7BgLZA0oVvK+Sz1hrh7q1x7At4O0M46OnVNDYcXOHH8VOb6r
1K6CRN62BFWNVw3ITAhaKI5pOYKXqF7ptXPpvZ0reNWSroenQiQVnSciAZPOWgNyDIRZmnthayfx
ssgd/jR0XgrQ316vSPQg3NYlUTdQGS3RXN/pGgDfUrGpv6SLeBccrOCljhfq0rqJ76KKmLPSMd3K
BaIU8RJ/X7vqluWELjrUtLXA10PoBmzVaMBhAihqKzKxSseXZ6zayDZ7AgJckgmeZKm2ogL3jPna
Lbg33KnD/dDYorrH9AWfrKtmANpx84fZLaRqloYAJ7nKugEiuUeUayYkthI8WLEHUN7AFrLxKDCH
iU7o6LvYEV6Rnql9D/baQTfdwXi2TAiFQI8nt0MPZ3cGWzLJLmSv3gyL8gbobGUOiTRwvkA12SmA
F4ZEeaUhPjZ2MislGy50a7r5hnPMzqSp7NJEgPfV2iYdgcassI32eH6wrNq7+CZ+8xfaa3qTbXTA
M1uSdbbi4JR6lddQx+hrh78iCRruLzZhAtCFSYbXGhDeeb/BCHDoo6/Z4S3S4OgLc60vmhUt3G5O
vX57vBxsss2A5Fj3pkDwtHApbM278hGnknhGKNj+LhXx4r7qFCj7I6rBBaA4ZE58w27BvEqWYrvo
1AXeXNecAcBvLDsE6QqqdlFqszxxeGXjooHghOmmEOv141XcesUsAtzQ7pDhda83Lh/eMrj5jZPt
tciLlBXVbtRkRaH6In43LE/klAiRVwNuaIiHdLSbOM1reGMGi2if3nTMCZDv4xYPNCIPBKgddZR+
3aJAxrMmONSD6sJSgDJUtwrcYh87CVoPbRUiBg1utwe0aHuvOOUddXI7UlGwbIn8JRthi5VUIrh/
Q2+p5WmraG+tlFU2MzaZrayqbbH3i/tGsCtsFRs3vZWAao5dABlXqedLXpTssk356C+SZ3/RA6Eu
QpvPq1VH7maWOvOFmXiL/uXgDGMGyebH5J09Vk/c1ZbZwp8bh2xjbYMZcMJIWgCaVETKFwgMOcVM
sDu7WAeYFlJbfEtkp5cJc6P3yskW8SvkYwLNKeeNXT6UJWEl6ZaRReQboSN0bjraNthYAfHXXeYC
d5baYLNl3/GPtE+3w5K56WMaz4F1lm8AsuEasrt5QYNZC3Qum6fE2siY1hJrk1ZrAK/BV8OZz7DV
ifodxy/dkvo7vXQxUsKtBPjms6V6rFrrwUF3jC3qGknapGVSQkJ2LklLJV5mCmZHZjOASukPyO30
5TwJXih2xszfaanTVBHg6BHG80GtoNnRP/MA2oCAXKqgTJBUcK1gk7KIVP1jCWnV6KDUr7L12qTz
3PgRh3sf3AXRKficqXtqqIR2TvczfCl8wrdtSNoFhbaOeOPHh4gvWuPQB9tYmlN6G0UuDmeLFPPp
AH2dWTt4lvhsyg7EuFg+a+RZ5RM9mHFY8gEVdlohIab2HomPabMu+3sdsuLcg7xQEqFGCNsm3yFV
BOxtZzplZBvvgP3AJs5DzGYWz2WvuknnYDWA9acfs78R8a7PvOG5veNYEpBWcQEwOyj2+/ypXQ/Y
IBKZLGtK+L5YgAQY2PK8XCY3+EbahM+6Om826Rz8C5ySy9jgzX3kiJolb0kIgRciPnb3wz191lfw
CuNnDujrXn5EopgbOG0SHgceARy9FdsLi/aW3/dz8zHAxE0BJQerwIY8QuRUj1D+mDM73miJ62/l
Ob2XX9VDeY/ta0g0gdTmvosfGm3HAHanB2jG1/MYMHg6L8FBxCqoxzYSTDjhsl4hW08f22p/qB/D
PShgbbLXfgDxDE1eJ7aFuYD4SzCXGdiQdgyc9zyMV1ih6IbuA8jdJ4/Z4OT6Mn738czYqdjSoHan
bk1l0VY21ksv3viQPBycLPsOnFpRb7HSsU2gIb0gwNi21s2M3KtXys48wAm3dvoj0OwGAPuFLfg/
ladCX9Y2XSc3hlO40CSC52w3b8g551hrOSNIw+ckXuCUnrlVN/0qegzvB0ZAFAiuYbqQuP5f/Skd
ooFHVSFomBrG0d86O3SNGDMCZMQUMRvDaeCxx4pF7buSODixqdphj1yA4AAZlu6pM4WCEsB7W25B
3B0WnSM5qRPs5cI26lndvkDnwi8OAHkHwH9HNmSKCkwJSAVjR9ly8F9BqiCKui7TewlnrDXSGt4U
yp0JrT1FJ716B3A3MYJ1C4Rp1+4Ypk+lxwLpJPNii/EdVIR1qwqTXQ6kDQFo37SxJK/4vGGzPMbM
a3nyLILeARyCjsh7CEr3pHdjLKudp77rKVE7R4YDYx09Kvo9+dl8B/MDTDocNmPmeBtuwE7MQySQ
34AI7fU6iXQUEZxvTPPiMZMhAp01acxiHdJNNuSkQtKRQQOzh4KpmgC7vQJ1BaoVlg9bdtXcmOkD
F+wwu6ty8E3uNeHOMgkqp+jcWHnloicm6J2OYqDRFS8aGlIEtqreDo0Xyq6p7SxQ/BIgfaxunmrP
KkZxnthA59kGXSTBvKxufT+xuWDYcfvT5zdV/oKMFyQIFmU+Z4/6Dx0A9Sw33KhH3L9+VwUUIhFI
ItUzOY9djvGDGebI8UWelZRw2XADBMt8+AjRukC3qOP77D7BeiF78aoKHWk22IrdgdLsdJjdq9wz
tGWc7BMY8tu9z0iZbJql+F1cYH1K1ZmokEq3h5WVboYQGZ48YYbfPJnVHkFoUKzu/NhlOx15ghYN
8PWdLdzcYN6A0BK1Yydw0Ztm4Z3/bM3hXMvVFsPS0m3BQfN7ChxKIq0lAm8ERJCNSD1fdNJhcSw2
E1+H+E4slblY5IuiWAhsZlLSibZaz617bV9WW9qu/y9n59XbOhYt6V9EgDm8MorKliw5vBCOzEEk
xaBfP5/6DnC7fQbHwDw0Gse2JIph77WqalWVw1NOEqaXfLOFSMNbpdssrC3QY/GdxqjsH8w5dvQ0
EGI/jhrvmnK7bfU1rsJpWjpNzGBN45gDO5sbZbVdtgvGaJuKaQRfLk+1ktipuH+Jm50lR36WVYyw
ZXYUe/dJ4tmWxYsTX7RQKZtTozNMQNTkqNi3jl6ABb/T1qL1mrWH1NjFyruRMI0hz7a60nBbVPVd
e1k35Vkcn8fc8icqxjEZ8L9jXsOSuFUlu+IeHeTV0L2KF/qEm6dRjNWOdmFNYUfMg8n0kim8GoTl
FZF/Q73YxWuJkM1kXibU3ulOzB9SLbimfoGfKPMhTtfb90LdVXXqeFSgFztbZsHodIWdZwtBPLfD
Kut2YI5Juo+Hc5Z8MvBXNK/Z4M3Jrpa8jvqInFYBIyvJFxQtkPWlWWwq9YkUancuNqbpx5fWtsZA
28lJ6+GK7qrTe3qlUjdjhrGDoWISyiCvUaLr8stodb3vdvj9qhcf7iUeyZNIWJuI+2Qx8iN5EeNR
wrBUmTlGYhMO2FTrAiBirJcmOxb71eV2aG7PYM92PHxbhLs7U72eindVJpdxPtRXyZfElVSfRusX
0w6Z5vpna4tjNU8uiRH3AO4fS/E8FFJr1ObtWKzpeD6HR0FwGAHXbi41s3BOent4jx+o23AP2Kbh
5MWORki3gF3gUo3c+b34uo1wMvZvkT7/OCP9aLr/c2R3ucS/NombURX49euwR8c5cRjMGWRXjZ+1
m08Op0FZnDsX3aEgv6o2XYnZ2N1LjMFA7Vre1eX6v0zBNDkM2NQARk/Z6zDZU9C8aWLIzTwf4xdG
fKhDoieyMkzD1n61ZPp/wAb/+QY/BB03AfrnMql8g4tb1p9JemLarBY83XCr7uFaB7QGhfFtDEtm
xDoWHeuAlpp2Q3FwZyllN7q4de6X1qfxellb31gQb4o50GnBTJv7bt8eukeRBh4Awgz12Mu+9V28
n86Xvfkuvqvv1Zde2uQwp0/z4V+o6f8VJ/xbjHBXV/z1vvmhjAFPlHFi0G5HdXCL5BBJQSxs2Wbj
4jPJXgpjqWbbkopH8abmgwjhLYW+Ex8ZlhUIJnGmjTTy/PpzH7aWI7yKnxK8MR2Ec8XcWXRNtgJn
bp7+ftRgs38ctm7h1I2Y7B9Vz0/E9FJoVlakjXXQX0v4q2NcBVz3TLDF5eiZX+ap+WIQYNmz128s
UuPkryx/raJdxpxoFG9uruIS7cvmDcATWdtafqGj6KrvqCFhbmdO+GAw4CgsE6LGZl8qnFb9Yvsw
v9ObI+R+GxoL/BMvsy2iMvQNekYvW1+9DDCm1v1B90Zpo7UPVRI09etNdsVmNU6LWlrw4eSlMtR6
zyZz2hf5RjKwKzuM0s4dubHyiZG/mFHOYanILl4Wiq8SRTq4zUiRdNC/kw853k2dK5IV1Kzivg3U
2FFKZ3pMY5vAYyzYK3c+taqj0xfTp38mH9p7/6kIrmLeEQvJ1d6pSdKHDhzBclqsQahUmiC5LJQV
U57p6rbQFZtPlYiKcppd/Cr0lGb30mJiZb+u5psje6LpqSc+bUY1jG2jozArzuDsS/dVPwCNSI9s
BO3xAvZ0tek9Pamy76aagqN51W7+FvDNklaloz5SJZ8KbTE1Yea2N0rEp8J66PXAYlQsys73nThK
A31asnJoNjI71S7O+kvF9c2C6FM6lOxGFg+mows2u15r+kZnX69uMfgXUrhBezTHYlADn3Um6DKn
fL69R1Mgv/TdSg77Jw4bacLtoX2PJ97TVl7z1/wkhww7TodhIZS2+dhrG6Q6IN0Tj/pxYsb5XXud
a4CphTg62iZ7ao40aTJ//pZ1Tv18fS5H7zKEUxVK21ny5XDMvHE/C7ZU2jXvQyvOgORJfaTd5NBf
CC+pOqd5+pACy/STJxbEIlphjSKchc0YL5In3fDMT2wOhbtPm4tI84Jv52jjH89XZnj3xjgyI5Gi
I38UliszkQxmmRLWZpuSG5lhj2EtRTl2LjTmxZLnNcHcXrIZjKfLGgFFUq+/+HRoaunQpJbJthNO
06s5r/TML3VPEF/nKKwO06tluAlFeeVapcusp2iFbeWKAGieELZBtKNXFrJQwiAWbflsD7ldDAfZ
1p9accchmfbbfAP28AWVI/SyZk9sN/Xvq96HWM8bZ/MjsjvsSGUKe+d28fPrQvjGaKDXXHVwmsod
zWX9YtJLlotidhvaznX9GDvWxRbfNYssI1+4OQY+my5tIhON87tx7t9iuHok7/4lpyj2iler8flM
fDgnR2r8PmWQlOTWOvPpTTVOj+WZpXMB4N22SdjiCwCI5qZH5idxTaWzSIN5YTVcyJcmpkXkzVO/
frfO0rmdHFF2asExxkWRu8qwQw7SsjTVi6hzoDrbZLaF6SFtwk726JYrzR04vNGZu2N9jDw6xPpC
rbXW5iDyqJnSC32dxv2MjOMrbp/05EXBzGcME3PNFDnMTmrrUepd2EXKzhmmIBt4fjlhklfFS+WR
Wuy2mRcj8+CcZ/INpqCbXWGv/7KlqD800hYRDZJBGYL8Ee2oLv/YUuZGqm51o+XHXnGAaSWXk/R5
dfApv3dKHpjcAzUJD5r61bHg3YJ6An9n+scWZT8+tZ46+4rpJAXP3dW/riedNtnuv4raUXubKXxO
tvLWvFksjkAR1svlCSyfEee/bzJ/Fi4/vsdPmR7jkYz5K/mx9QmPnNwCUi490O50pZffnJEbTPNS
a9Xd7OuG2fcUjG9yzB0PRD04seoANOkF1kZ2ntrZkxb0W1wfLibYvzMyXmz3N4dUy0vpZIi8H2L3
+ss3+Dn18ceVuBeN/yq9+ps66rMh58fhA3BKX1q+Qmhs4xKdp6wIafHAlN6SVYVk0GRI22UC/Tfv
M0n+uVPfzyLEJqmAqgTR+qN4mkooyDQa8mP33Yf1Q/olfybJ/TyxWMwLLf2tEP7t837cfUZu6b0w
8HlQK4MbL/KldUSo7WT7xLk45QlnKGl2rh/T7EmeuOjZdJzUrX85jDsP9t+66sfX/nHzZPBPWX0b
cz67PDPXI+1yt3LKVf/R0bYd5W21pi4x/HvrqbvNe+Xqr7dnqJ4QacsiO+r7iP1xWmuLzB0WICxL
ZYlguffnYYGlChDu1Yk+LmAI6+lszN687j5hik1f/KcCFjMn3V2f4ve/PxN3zvuvX+vHHTXUYtY2
Fmc3Psc6+tXtAHYjbvrn/A1Upi38/nqn00qTQRIANXYvX1zym0n0r1zzF4va3/Im7I4pkcw9Rmo3
WpA+TOCW0i+tX+kRiMeqllfgHrgqPMu1Xz1dRng0m9umnwBTskVl/vNsPWMEIg6giZeX4dQ4HWSR
BeztWK4uOl3j1YBr3THRn0rZEbXQAuKZFqzhtNG56Hfik2qF9c2/nefnLnZLihZHJrVBcNWrb6zl
B+zIKC7/fgb/mQ//Tzv048b4MXdxkRVsuYayOOZiUJdBM+J0VtjtfMQmwLCocxwwkshpKJs/gbsr
au7C7Y2XvHcn0bs1zlQt+OWVl31crgxTe2MSROhPTIJlQWjZhheX1I/a1Sie/n7sf+J9/z32n6ad
TXsxBRP3lyP9DwO2M5X9VkvAvqKTUNc4NIT37qfXl3K17m2EW2q/HCSMmejpQ/x0dBZ2b/iKgYOi
4xVcwZa2KtWA4slYOvg9zE/qYy4ndTaWLy6+9X//Aj8Ng/9nQfzfxeinfaZijpE56Ny+GYkdFZxR
z4jN+n5UTVD+llr00wTuj0+7L1X/Wn7b4johHuF03VqvvkOOYGdLPTROdOO3rbC5eQqd4G8hqfIf
vRGycpxwRdw0RVwKzB8r4EXTMK1OI/EIm53nYT26o9fpflrQ8tzvm398xzE8ly8PheEWd9PaAgPl
Uwqy3ui/eF/+HPy1QIZ1hstkopvuU6A/OfepUpuU6R/5QGb56ETBMDg0PoOAwRN3EDBSh1WP5dWF
Y4HrVblnACsRcuSnviIAE/1yB/zRy/84nB/XpONgqvxWyofejYJm3wU6tYi6v6OK8kpRt9Uc/HZB
/tyG75+J/ohIT4XwjH/kP/+6D9D3G2OcJvIhC4u9+abgZuX0qx4BvQSAOjk3D5IcSvsEFdTkruUm
g/fL176vKv9ZdX4cws91m9j6qL4fghqki4xGVoY898Uh7O3eEwLGlWjFFrEf8Rw0boVVYWn/NgL6
Z2F4PwgNf2aJ2EyFKML/Pg9qqqRWIlzlA3KDya/fJrdzxK/EzQNz2MS5B3MtNZ5MH59vujhUOldW
/FI90kZJM7TWlVa0VKkc95dxqQRZHQCaCJqvlU8WeYBJmLqy5CmptLoA7xVvWnXQy0XvGh/iQa7/
P8qrH9/nB7KlprcSi4NROgx+EzIIVptYzDhRTnfiJb4BX+ZOmn+7p3HYIyV+buOkHP52WiXs7n9e
Xc1A1oKwRUF2I3OS/3tih8tNHyerTo5SjF2vm8lujE+VZjeP8okejP343K6VnbDTl+OyK93huQqb
UIi9yR1YlO2889UHze087I+KT1nY14RgRA9m6RkgnmBZbn1g9QqioLj/OX5po+CVb8pRDeBIIDKm
teIWkJKybSjO4Heab+xgEpAKJJ4acP6lYA6EYxuKXuXTZT5LH1WIz5ufLtJDEY5L3JSM2FOEwR1n
O+kWc/05I8KI3woW513VL/N4Ex+yOGjDyBtwCTYf0sW4uDqz04SlFMgb4kfC3u/dLMSyZ3yov1HA
fGMS5k8faDtceZntZ6rAcH4Yl1A4uvVUrjglIXd7WB/Swp521+/RUx8uKw5nlYXGenpGDnNdGkQN
GiFim/oMqwex7ZZvz4MvARNBExnr5kNdMiZyc68eQJF0tbFVXVtXvLA2Se/d1t2ZgAKzxfTMlp5J
WR2rgGy1bpsebr7gQxWZ4f17jJ7mm4G87LgqYBtOhVFQhtp9VYSS/4/4ZpmElEnLdGE95zqtncfV
WMoBj9E232ZhUjrlFtZqqVD4MgEJzC/CRQy2sevBTlo3PRgfCckaYXFMnGGdPapBFdnG7Nfnmztv
kcx0cOhL3gT85Jw9gnJFdhW7t0dtAcOTPVvWov/MAGjtu35DOaSNgxCmva1n/VgWbl4ENfKSL4o0
pULFcIWp5QqXXqSj2oG0C+8leAaMuswPkktBiIojXV08DtdNHE3i8x2tt/NN/GCshO1lqazrpXKv
KRBgDMcuuC3yIF7Wr6gHgJ7GoP0E8Qpqzck311OkrIodfm/FUThYPtOfMFev14fsyK9eil31jhCk
DKSVrjsg8JBiUBgZxIuXnuovdU8SNwvQhJcxGbg8Pq4BcSR6EHjoIzJIDM+AVfMNz9iiFFnktTOf
AGH0EMuvI0n1Jp8sOIBJCvZzklN+8ebN8fIF4l4NfstPakd6R6uj76eQcYIMRc39Z1B+MHTUuSBo
gEB97qCugRa7ibb2rlz31RFIPH+4fBk08jgn3etlaDMQC28+mSowAYjQnTXsIXCeytdykXotr61C
M14oBytybk+YLnl3f9a1CMlcOzc2GvTaEEev8QpCQHL45o22mzVX0jZmD1rtlkvIsxO0lMr/J+eQ
QSSemsXwjo9tCmCBDgfr3UYNNTVkK7tk52SA/syhSbHAvx0wAvtulAWjJ7K00qBmBshIMK6coekz
NXxtnm8861wEUYCbgOqFcInjJZc/xOIuehEcNByy041O8s6lnD/l0bbiHYASyLp/W4KEKSUOYPey
2Ki2YH5V412eszMZjm/JeRztYtV+xwJIvd9iKCJ6WrlQr55+FBvOBODet4Ko9QUeTtwjh6UM6nYW
KpbACPBqE/Ymmqk6FGnPri4iCxdOIij9fMMW5V/87FgGd1pz8mg01rhmsqXL4dWVSABgWi244N+4
HpaWB1xJpI6vQxnshw2QW+qMruJwgUe3P4uP2pL1ys0WpcrP5vUNe2CZwB08lG3kIQfER4f/IULQ
Unn5CxKLyHyXHDHxxh5KM6x6HwI1dYbWFn2qiK/5UZYx4cRb0KOtV5gi7/JDp4eQr2UfpkMgbZoD
3WigsNB4sY9wg6/cO9NJ0QEs/PqlVp2IFWNTnAZ5SfhzudCHYLg5XGASg/aAYtp3vJ/D9LOpvQan
vbtwOJws5/KZ2clyqDzlLdFdyvjOtHv61O4x/0DkcoaR176HbbNVV4JruCyiG3y1nas7u9SjnRPR
IWPp8lq8GcsC1Msl1+pqmz6EKg5CoJelj8yCJ/+xuDjNFqjxYAWymy1vp7wisNDVcwejUJrM1SVU
F/SHxeKf6Orax9/zuo64JplHZ3yc3hBDu0VQecRbe6D+k72o3XqNgMCNnftp0Z/iD/wj7MRLvuBD
L2sUN06FfJKz6CAc6UIyg06yaMfHu3rGxLjFHr6Kg75qHOEFacr8RBCJ4ZhPzVZf4VVJaWlc8ZL0
5KfaF1z9wN2AH53fH1r815B6aE65Nxf1sXssfbhrJ9roJzw9o4OI6x8L8R07irwklLc9n6VbGEK+
45ZdbTChzG3ms6sH6dRuLFd71KBsuO6RK1BTb2OnWiJC8gbFTr7KXcyNhOhqke6S5f0s8AJ3fEp3
0zZbmug8gTR7dkX1cHkfTtewWvZfVtgto63uNZtGdyJsuo8M1V2lOxp3ebcGTtFV9khBT6jlbu6d
3805bgbZetz5apLDr0vO8O1ceNkDQhgMf9z4owQDeiiC+GyEzaZg0QOZerzu5NV1lT+1m+ak7dvN
uFBO/QltfH7xhHHBi6WXcqcvcLh8R1WqshA57QkZTLckQmmTbU3fmoOKj9Bf02O77HYoHoQXuEFA
3WajrkSMLrDhp39+HNjAI5fPe8JeDShWFlYMptUJ2qPwitk50srGNt+FvbDAT5LXF18zoIQIkM2T
lbISs/vlHnICoN1K9tErQc3P79y43K7TWwOoh2Dko1nWxyoACmRjvuzajSmsINofhnp9E1e36y/z
9NIfIM29HJTJwzOUe4bxP8Dmv/oNMcsZZKmz5Ni6oqP59H1eH16DfKOyQtzvhfv6Iy9+63NM495Z
/qfLuH+wiYk2bDq93s9gT0mtsyqHmju0rnBUJt+g24fzp/XlggNtFdxT5nZ84J8X7Jseoo340J31
QH0FTDJPlzec23bV4+Qnod4ipvNGlkbW6Hs5BlryNrc2c03m6+RX4YwH5mIigmUIYeLd2TGeEyQE
VeKB0GofxRrEk8mxFcu+4ly+jf0VMp56TaZiurLznbMQOH4pcjc74/nq5Wd9qe20Z/mhCY3dbcaJ
4J9qkW008kpEROiLEVc9D7NvWk/8Ejqw6Lymdft2kbVu1obdN4d8KVEcqK8qRsFIueNtVdvotWpb
OSpX6r/hWQ+k8OrNQXyQAyVMtxRG7IPCWp+dHpi7tq0F0ovoLXmMz+2MhttNWmTlt2fOFaU6Iwc2
hbVR79raho2khH+k1FcsmyoTJYcTr4iStlsffY1r+LLTrwnvQIAXYke5Ush9u7z04NboQJbXregM
z9z3lQdXADrhXfhLamTvFtniafInV3W6B8Gev6s90qX8oEQ2pU77KL5pgNs079vxjHs5/6jcBgSK
7hIDmfSg+dNRWchO1XsW6B8Aa2nnSNWWM/p0H+QFrvGClydYxHCv6dHAhGMwsjJ9oAeo3P4TvZU2
BBSgZIGgAGq3oEv8+fh6T0+78ee3sF42e+jLWHepp3NqgdS+IcduN0zFwatS9Fb75JlCR1tcNxWE
K1pgSMBNupIpyL+Vdfeq+f1aRSbuV58ltQonLDXpSi+bHVSypyu+aTJNA0nliKfsU9y0dFT6W/lw
QSs+hMpCfylcPZg9+WRQcOf2e7LnbH31oX4Hwp7QXJ4b2blulcV7v06c/PUa3MVdDk1VH0p2DeEH
3a/Y01FyJURyNAAe2XAQHKtyeReZm7bxDklSwMR2AVwwQqhm0S9YuDx1KZM4iwSb/FmqzlW5ASzm
gmePtCKBCZ3KZ6pEzVFx2wkKKcLL/Ob94tSUxwXiYOr46xto9Pt1sosPCu+Jlzd++lrt0mlTfMSe
6VJmI0moqf2gi+ugX6WetgaQfIflfbKK5xIZvewn7LWDd9dat47IjsNblRDniJ8wtF4Y0gk72+ku
3mKdrqOvG0tRdGiap+bqd1lQSZ5g+C1DgLh1Gu2q6lawQ0JuI9g1w3rwtMabntpLQNUrbKNHitKk
wWvWFZDlfEKpDobdQ901lycchhBRS6M9N69D61DzpkjNajfRl9G4tN4ihDvYEa6Z8Y3X+Zo6ktzO
XUbXHndOPB4HbSW1vljtontiBt7eok2lISqQTyuKl2o8icIybjdFHha6D+yavhBaqMP8roXvDDZ9
yzaNa5gi7UrFZkpQjWzldNlr38w6N452ZiaX/ysem4/lWF9UTkhkv3SdVIwlIRs5QpZqcGfqRR0J
rOU1ykZEu92Hongc0YizhPLMNKuc2rSDBD40PKP4W/NQREFarm9Iz252b0CFOsiBI3g3rLYdfZGs
IGWzQ3EG+fHarzlUKaBjIoQ1bFA2l/FZuZ1k3hr0dVPVHkzVrHu3CQEm8j4vdzEftNst5hyOcCPi
yoTmlBcIeBnkBun3LDd7gIX1MzvzCsrk67p2ufjlXS3yUnnZUnisNrVbbYl4Ihc5PzYP6ru0oUxC
7psQe3jbpCDv9Yq5Xbt+rN3yaMIYIzdeVkvFo0gJqdPtllpJYJrkm/tszcX1kyD28a4+mov7jxvn
7Qp66Ii24Cabli2mXco+9D89C9MquYvGXLcL78psGhZoOSCzvH04VVs6SBeF0bioHzlAvwqkF7TK
T5h7Uv8Z4WkK0iM7O6+HqNvLUBvCutzLlIyJl23aJUWVC75JrTQ+CcsOvact+y11FhjmdQdtWcB+
rJJX63yfhWmc24kCcAtgn7vqOvf1Q/KgvbSb6Ck+tkG2kRd9wIumC6qm6EC5QqFoaJwfvPb9xLvX
FVlwVLz2TnpQS+/hmytH4xTdNpxw/7YDpQka59IGFUrnJ6rEljo5d68rCZp1hVaNDiOo35uTcN0x
hfI48WjxnsmD3ttcy7Vx/+OduEKDrFdhiUsxRDHIHeXuDiplre3Ol9240lyQk3KXnXh84EqER3kr
7GEnnLveUgujQ4pqOvwtBdu6o7Q/Cw1slig1dDKw/rAuMxDuyWTSxscMIiJ2L2z0BDfJgVC8Rqxv
xBkM/aaJYKNWF+2oiYc5RwY6LgxlIWmsTKwz8bQs8k09OnW1rlatR2q7dTI2WpAc1N0M6MGjogwu
z1jpMILQ158IPvNlDeUc8tAvpQACQwm4GcjfLt2btKyqFa/DxMOwHHHHKKSanpIbK8DbrKyLCa2Y
fXsbHlImFmSfvgGJpDWCX6LFXRcY4KMnHwfX6hGueFEr21m676kiFUwnlhUbRnVlIYbfR2zqI0hs
S3Y8IYjV4O9YsfIHmoiZqoQPk6IjoJUZS/0vmtgoDKCOuZocr8vpI6/IFWDHMPxxo1A5f+nmOtXc
BkXQI+KE12RLBISrIcn7qhi4ufe3JWvAoT3TNzrz/V4CQ4ucevH3o4TS+HkP/DjMHzRHVRei2KtG
cpTV1ag+F+NRNbcDQv7iWMG/T/wHEDpdg4aIIzVx2nUf9rt8NWnrvnPh6+vq44ojxLNEmYHMg6mI
y4HxH26THiAa8Ka07xY41GYPZckio65o0XoWQpoOmadfWTIOcyA142a6gukIhjsnbr2vPHUVi+7d
Jn3JsNZ93qH2LcoR053DZhk9Tcrqmroa5H+KgJWPuaPExGfYYucx49ISBiE+SpOHfvnKxVc3CTgH
Wmtla/CmhenPYFCGnd3Fz04cM38yfUoqk3PD/gKXQvBSPQdFdeGdXuqaqGlHp6mBfGVASss3t0X3
MOKEf/MIu0231LrSXRNPsYhAw4SBMIJyfmkjvwOzzmnw0tsJE7DK3MSGPRJU3HtZvK/L0YlbR0sC
gSXSWijrMVCe1P7qYd2BEZTdLhQU94kfM5N1ga7mTkdIFSrbYsW0DhFhkR9fAfwWuYDq3hvqMyYJ
2Ms4KqrJwlUAea5sNSHuqGPiaiNbn43ZOadK5MoKzN8o60hYMt8SUx42tp4ErfXcKS5m/HL50H/B
pEy0ybW+GSPZmRN0OlfEi/F3JvuiFpTGGNwQwGgAFW3ydTe5iUHX7i1rjGJpekhYUtFgNev89iGu
cHgkgSKhRu93bfGOeKaeQCSoOmpld0vO3TLXfrHOJu38l1v8h4iA8MpZKdtbcqxpzEFgazFs8sgh
vt4pKtNuKyqK5GbH+Tf8eauHWsdZR+TWIL4kgJ4xAfqOCD2cGftNikQWgbxOHX+dHgqIbzNVbDmB
sDcYdswC7iQuxKgD4bBUTZd+nUoXJ+8XbVyxip1y+MTK2t8iAosgGOzcmem//OrmGTd0OHic1Klv
CRR5LvsLylco4dFF7b2rvlqqzZrwwOjqx7e10u/MJjBYe6++AD5ENBfOChry+0Vl0KykO2OvsJ/l
+4Kakt02/xxNO/alaj0zytZhzeJem8dW3CTSQ52tRGVrTsso2wpaoFPsOBFzG8HgK8/loYVlrJHU
YRTs3zOXbyB1ubVEZQtwqp47Z9T3tBxG546IqGZXpaAdPeYSLQdm7PuirXWgiCLklLZTKGs7zG3j
3bUAXuTslrdDy42BAt0WLq8zLo0jkSpnU3+QslWbfA7ZR3NFTdcDddDaNThF9/OzyYRDcv77gvgn
y/jPeojGRqbpl8gm/e+yDbhK5MRVTCBlEtXpQRPThXlmfswrADfbbdQvU8ad0Ew1y7FxjcFTPv9+
CD9TxiG87zvH/x7CD3K1SLWpIb8tORbpuixd7erQ88L70qkyGAzkgXnNohDp/6Jw3E+zfRVQ457B
cAXQoXIPGOUzU/XLUf0Bh/w4qh+0YySaWdWqUnLsPPplPQ/zdt+pS1Sazm1IbMMj4/KeDLIc5bMJ
hNMjBxTGswUsOdKm1V6GJyZVEyi9JK2TbKvKvx3iH/Tsj0P8wSTql8zo0pYTN9afVueh8qX/ecrc
9Gus/F58H9QdcLi0TM1FQr37QZJJ9hEvZ2S6PGKiK6lLWhE1VBNfSrea+fX3U6j9WRIg4mISX9N1
FVmf9OMUCql6jfSriqTPR/kmtS53WMwz1atrEUG0uFUdJsC91qu2+aYY/QolXLNoX5DwXhFUck5X
qEo/IoDt5+msP6JZhcSIeIZQYoK9o8tlsAfsdLCJjLbNeNW0n0kLuu9AucHdFvAW2Gm+04FskEaC
Kv6GXknyH0XlXd3yL93iD2/XVEyUaOwkWhPgqW6tggu1tvkKjgSTli66YMxChoj5bfc+vBhHNM0u
Pxw8htku7uRHM3DoA3xZA9145l8ziVP3ppgdUkHjgCA3HF+7L/T1VKzMoANZEOWxqN/G8/Qo5nZq
MHyfEvZi2OScNOU6009aFxg8yiATndsf2UsJNWxftGJ3BUbRFlYbxMYeCkar3Q7MtXlSTF+OF1d0
wd/j8+TRJVleYa2xmULQu2+LsxY/yVgZtB2sYsIkV7LKjKOIMCN+Nqrvy7QyrZ3aLvrbomA0SREf
RtiP9jXbSqh0suAyhzq7g/Ikc4iWbVDJ0LKdkgfA6br17i3L1jxML3Lr/P0m/BPW/HF9fqwuVpH0
llFyfUYHwKyk02PY4sY88VRwsmxmgOhZMrYpR1xEvwgofr05fjwB6SBUtZAq+fEmIY/2Mk4JU88T
tCW0Gy2W2z7dFU+AUe9l2N4RgcyD0AB+jy7Bb5T/n6KaH6fix3oxKEOfV6bI88gwItgZsWW63TdE
ZDEt3vBwAYnOwIq+KCFmu+94rkG+mASU6ja/Ja/8v1eHfz04PxoG9arVcVUjM4WREAu3bn0WfFQB
wge4oPCsnkdEbTtgqxUsp5nu4T3bJ3Gf0HVDtECEvGAzlbmS5QpqIFDvShgUUPN2z3VyH3+u0fPZ
yQPQ/J2toP5Zo+0c6X4yAIpAbbzmPjy0aHXSx+xU+uW+M9U/xlw526Yk3rXMmNTiDvrfndVIRaW9
Xlj9svqRwKubtEZJQAQhBKjnGiocf7+MXufhzcyX9BsWU9ugMcdMWYMbR/VZ6u+DKMgS0je5/cAz
DpDLlck1bXY9w0Gm07GmPssMFBV28QgoF8S4OFCurieG4NkyY6TGj1m27f0oUNw6SOOlKPncd9sm
rNYMr3kMdFT3nkbqcJnYSI3bXirHVHyWmMt2CkusSZjRKI79e3d18+XdDqLaCe+3sNhZqxuc6kp6
IiRr36yuG8wMfM2X3sdts7sz1cw1jEogvknZoW5WrF2bK0qQbD2N5Fgh5Pk/pJ3nbuNK1q6viABz
+CtGJduSs/8QtrtbFINISsxXfx76hG3Thgl8B5gZDHpvNClW1aoV3gD10T64ssB0djFQIsSk+f1L
szmCXKjtaCssw3XB9CN7U69kOpwSEhKH3fEe1heeZlAZJGS0GKaDHcjtw32yKrTN6UYJjn74PDwa
j7Jlx+/mKnrWX5s7q4IEbLfdQtugefF4yTfFTbtlpp3ZDM596626hXjS3h9XowrF5WALkN7vksA0
1kfIIXzWg7wVZGdgPMtXp+4BNTH+yQh0qLfHgDZoeV/E1yPlfn3ZMcmHnXGjEWneKJfsMvGNN/Ge
PvFqBOoqmwOT1Gd9NTbPwbM2Tzn6CMlSuD1xQ+peegP+InktMhudkcsD5VkOVN1zhE3lbK0FDT2m
2BvRhrlik4PoC96Lk2OhO1LaKC/JzVu9lx+awcv39RUtSrfel1dtia2W215p62HduyPElggAlONQ
eZfXlomAdJM+W8oGftM4ApIsf2zjg7Hv+lsQOWnmRee7wlqeGGcXl4WaLEUmWWWfcVrhZLvcwpA5
F+Eyey0H28zXukbDIkDrRLwHTEGX6e50A/9jjXmhzFomKzrESrQ4/QENj9WfzWAQ3v49M3KXF6XF
vOiC0mEkflihc5KsqAZRf1iLS2Vf+2AqmMJAB5DWfFZYfMHxgTqbeQ3gkcS9/O0eAf/s1GfjRQe2
K4AOXIwjc8Ww9QKJKE9GFMbYwBOGeFmBRIo946rZMDvS3h11V71LaGiQer4LzH5RCtjS09LuKie6
UV+3BUOphsHM8vgKohUZIGTjL7Tw5OD+fuxqVgd8/jxYoP0OyCIjlEAnH6RK3koPDNrvaFQjm3Ui
xX46L2g4Aye6V9f5c+KF6MtgwI2VHz5uqGtsum7FXJjevATUTlgS0wqGwtSXTh3Eid8evaSiDYrq
wKnYpwGd1a6DHig4l7We7fpAfrTG0s459Dpx3aZ5CLvjeF39pZuZvZ8ufxUp0COIzQyCqxcAAKA8
NNr5qJ+mq+yybDTvBABN2FyW6prhNDitkSINXK25UTNw1Yu8D0hwSA7CV6iv+I8KzJ8uULyC9OJc
XpvyumqfTri2OOK2fWjxvgxMn7nCFiX8FkoLeKOrsPebJYSxGO0OlymZXSSl0+5j3TdvtAAkH2wl
ZBUcjr4ue0qx6oYNueLB2qCzctjxZ4eXtnVr2ctJedAk8Ptj4o6SNiSVx8QZGHO17TOuRUp83RAb
kuL1zMEoCKf8XZg5M6ldnP6xxYQrREMWSIIMuyOyJ8qC1p+yFV5CT9g27SYOb+jvZIe92cGqASsC
WeMoI6HsKfKKm8fY5Xeh8RZeeBlmcHZzdaaIvaHFcAB3nwn3MtCAgQEDwyBo6+IFugtj/iK8PQ4n
tz4D3L6VbN2rcNVDHoEKpw9fDeHGYA7ypO0ln2n/Iw0EnG+AgqQwq2OqTKDunCTAHOaTsJJ0yl7z
Tctc8rKy6SEy+kJxNaTIP9l5vrU0tHH4oK4+Zn2L+i1KHCze0O4dF/46zR9hBuU3TF4QMC1vctQ6
nAHY5FA6SKZVO+EftSqAwRFHM6qHCAXhiEyi3jQaoz3h1fhn7RRfARMBBskK9PeLGVhXig+QgqEu
jn1wdA47BEtu1D8WA5zrwrV8vFmdFgtRiuLz4Ep03yg7wdeOfxzg85pvwjAY2TLNqnGJrx7Wd7jz
0Tm8je5NmK5v6YoxioEqz7AWUVk8PaCVfaPUGx6aOBKnQrLp8UYXWhnMwaiJbL2ObKoFNdvSVk1f
iiio387MJ2/jlZwH0FBJlJ1LIKeFCzqBsQPSnkeYx/U4CAivTnrsZDTt1k3HdWCfjwFsLFJmyGKV
uDq+H5HTaGiFhzbi7ov65nIrc/x2qOsOdOZfj+/59dEcwbsHad+l+EmCAlB6fwCmofmAM8rSVQsH
kIiKRM6wBtTS6BSZrFjLC6l+i7RsPZOzGnN5ywT0Wx4iqU67moT5jIQMrR67/8c1lA00Fe2DaFNp
ld0SG0wOm3FlPouJX25NpwbjdPTpcozCTMU6vmZ0nDj5X/9IR6R1JDej7c7/Td/Ea+iQlerhDdtv
4jWaR3ftLeymRFkwRjg4gFdMOu2ML3aXa4UdCcL8cIuCSQX6CVwuH3RvnulIjKSLOai3+g2NMEnb
JqjY7iBVeX3h559pKSFw9i97JZipOwbzKQMKl7j4Ltt00T/kmgBhooGkPvfvoZdvQUGRT4RBiysV
IeTpDIjeUb1uJXq0J/8iB7OEomID3SG1TZx0q830Uj5AGl9GHF/f/iMp/QTiKLJzEoVWldxyIR1f
WTBKyOOe0TT8EBpVqc/0vbnOGF8COjG9Ikg2Mtj+N6Su2tjPYl++Nm+Pfw7tAvBS+gIVUYv9HqAg
6BVjxeUBoc5NvLzx+resWvxeq/1If0LqDwMJWUaIX5yUBJpWN1EplLC+XNMfYLidbEbz9Q7F32FE
lVp4Xt23f5EnOCOgzFDphdGKza7LF7S1bRBUDo138Qa+MUEkDtIWU9EFbGBAJdBVqUkR3PMP4gIl
W1gjCdfYeDUCAjMDLs/V+S+Nd1iB6E2E500r2kfSOchgj7//zp+bBp9/6GQKkZSilQuHc3J7hE+2
1MpleLoChZ384386p3013syR7QC3fnEs8T9kduvAhFRXH0lsebDrvcokoF6AkU2HTbbnOqUVBqyJ
OpPFRuuL+9UCvU4qWyGcA8SSyLi4/B20+5ZPsU7flcfyHtgosn9O9FC5R0YQ9HLZsp1LjRpAYzKW
Pap/vY3V8iK9SvfJHa3b7KqghhgCwa0WtVO8ik+lc7gzn8YtnoCyc6yb/AZYpuye6mvuGD6xktsx
qvg3ubxoHrrXiKuBGHLaiq031Kjle73sMmtlAmQyux3oSXslfwUjSWT+YJ42QNzEhbL8fRX0cTd9
Pyv/7bZJgXbOYj0d+iK5NW71FelLlDJPWVxUj7MjguehcRdEuis+GB5pcDBqqJW7hsYzoWpVob/1
9/gyUvGSXfh8fiO5UBGwscXn8E/opaEt7cpwBZ86oRoFLNj8qx6k8yJpaFn1NIc24roQAp0l6jcg
u2oTD/GF8BzuTVvfgvAJnTlq6s/HS1apRuHUjN3erxVpKWqCWvd5wohOwymeOc3DcaCL6ZVUj+ly
AI1fUpaID81z8qDSiXoY7kiv4tuELdC5pWfshB3M+IHyECWa0w3zlSx9kZDkY/z5rqMRMGwbw8uf
eviR4Fn19eE26lZUCCZMRfCKkXdhlFSAWyovNoBBKwwkpH8gNs0Ewh8JpOan3zrpdUjlCT9AcGW3
+va0gfHuc0u9Dx+kGYb8/u9b6cc+z+enTQJXZBrlQT/xNKYHOHbfWABeRiT2GtVAZIyMnWR/pDdk
42f6ERjcOwzs597ixw396TdPosqFPHKoB97i7A3U4qknqs4IjFYCy1iAzF0duYxrR1uNHFpEL/PH
ePlBYwUrP9P+UMa99PVwMXtVIOyoOhKu0oeo6qeL6CKkRV+1ogRsGht2p2bS2QOo9jUm1f1LTn8z
am7V9CFGIofkNX4/csW/MII8MmuRSIaBKBCKpC15FvIu4qaiS5UORAnZ1sAG5mCGdOzU0fb5fS2l
7wnA1zef7JxYi7T2UEoSyjPpsiJlvXhxMypY+oarUDsj+ggSJ2+hmv0fTeAv9jyfdVX0783kr8+e
7KNEFkqtqHrp9nJcliHc/3ijjEoJGsmGFTBAuxy8RPZHMJtbWB7Q7LxGqqqmmS8cwK8caCz1tp55
hk7Mpj1yupPb7YXWF0QMD7f0vNkCN7psgMibaAeQIEfL3tycyUtL+bE+vhzr7YXedPrUH1Z17oEm
sQGzRlwJBbewYaL7BOmlTAAwUL1K+1LcRB0g4f/RIqiqIY7i29p0LMXnNw+HrORDuBTcdAL6cQwd
DnQEVEcEm5Pr11UXXMgkydfNucePa/x99/73+EnTOBNATjRdK41NY9fIgV4s8lUX9CgZAtVnsEkp
AJhm5tDI443z22MnATqLYtE4njrptnJok9+Ve8Tfcv8Mau0xuUcJFbJjd1WBhXwx/MGl+dShxGEf
3tCfEQKymPRenbH0+qF9Pu7I/77E5DQ0qVrmFwzvb7Xb9A4M42Whv5JkMJi1kP1lRCiNyLGydCiI
kFGa+yTqzyfiv+dPToR5OF1CWcsluLdFuABUSbcT9duLBnPM5fOI5HENFahzfIELmICmFqjqHAlZ
AuB9qIt1oATtcinR6Dw59DOqfC2rbn5xR1Czwe72k3CtGzvVumtA0GTLXON23NalPzfo/GHW+vVb
TuLzyRp6gcE8y1vJvu4bHm3JyGt6pzw4AL1wBr5sZGshGaMoaeqpXoxmJUqT/59na5L3HAVRLeqQ
JY2sBb1WOjX0jEIHZEgdu2BcrkYqCQXqiQEAbNP2//f5kwLzVCaplJ3Z5SaIjtqnu9lelT69Tt+s
F3Fol0ZgLrSHeHUm/jzP/Pi5IzYp79Qo7oVGLSTm3Tmb10ncIy/QWbWNVi24AkitnbyOGHeERw8B
PyrsOWWwH+YwX/bBRwX+6W48V3l4rI/sA8PAywJtGsdCE2YvxwE9nU29G4u1nJlHz4o4g/kxiBmZ
HTOf4nuhz2twsgxTk8VRTf1rOpj0ahgrfczRXtA5u6KDHvQeQ5RrYybTln4Mp5+eNNn4RnfS8zyK
pNsO0XNmbyf/9Hzxx8nvUd8bZ49Tywx/bt4ljRvpWzj99NjJRm+GpFQ7E0o7+HtHgds3tMxJlcek
2Sl8a7/ZH4Ffng5/DgaQJ/os3tw3/iEx/PqNJ3tdqo9mo50PY0QHonJeJkjCMHQoDlzdlKY9YC20
pLlku4cRQSoZm+qwBA5IfyHRV4Pw/vua/7z1Pn2SyfbX80zBv1UQSVQPgUUnyzazN5jSHYitc/pU
N7sKcL9Ne02lbRa5dYKIaDDu0EgPfn+XHwaAX77N9Bgo9aA1bUyyY+j3XeVDX0CwvTY8FRDxmYKE
+oMxTIIo1RGpT8+IfP2vKntW9y9nNpX6Ye3IRPo8YD6IYFZ4p94lG1yZQvVdeIneCuZ7B8Tccyem
yEZKc9Fdpamvhj6sdWOX/VHhc6G9dFo0ceFU6qNZ+tVhRWeJIWFW+r//Wln5fTMaE6CNmCllF17G
L2+txJF/nJ+cEyzRNA9E1PLR5hUCrfZCxa17b6CbQXcLDmV9hebfBYfdkQk8BxWbe6dJmpNaB7A3
JREgMTgfmdtqV8i7ls6IdkJTuVofhFnExA9V6NdlH1/qc/TLQym0Wj5EmawutLhVkw5MCkclCbKH
pl7Vx52cQ8CBBKxdZfQtsm6k0zY3B+2monHoKv8gzhXLFnT33wrN6X9S70aZI6EuJvsxs0hULN3L
My4k/KreFR10Y/x6VXpp73ZYBlxWFfvhYN+SsVR+L/FXql6uL+lezC36zyHWlCWITeMMePJbB6OW
MLAgAsWwOp22YzoFC4FzHpyDIyO++klJllYSqO2ayRRLHr/QaatnTpr5YxIFxer/vsYkiZNOsZKE
Zz65Vo2U8RKopA2BG4MCHomgKdhA1+xB3KCDN8oKgnq8GDQkNE89U/xAUq/IPdWxZJBkNwSm1/6L
KaOz3dHwCGn0dyRbUPwzhxdahVMxhQx62rdUv0fQeyitB1A7Ls4AK4Lh1hUU8PGSO9wD4Dk7TTf2
uM2Dn+QvWe1W8tZMN0xPOgQfDM8ABn9rOnB1luXycj20GF/srBFtKezP2mM6gJc17ZnTOt5936+O
/77Y9G5MlaGjXSLe1hoT9SMEbYg90h3D5gERRBguJwTdafGG1zosfIfWCKKvO/To1lAG6eN3IPXn
hLn0H3OXT8s4uUb7rhSac8VLiav61fxbUsjZ4rL5x0QcWGZxYzabSxpAbInehsZXLZu5zOH+sATK
azFxQdDfRuTZRka+198ZQ2kiaFsY40H3erhLtpnLGBkvOebIf/g1j11g/kGceFDujIvX5f/0ClYv
1BOZYwOsEvOS3oClJtojDR995OpveWbIAvXNWKj05+9m1mTuME2u8zQvE0POOUxjUTYgwiQuGYaf
wyWjQYatduMe0nvWIe84TDkT2ABsdeP8/hY/F0SfFmFyo5/OSULSxFsA3bKu8KD4M1TuifE3wXtf
LdzHmoIdMncgnLyZR/+4KT9J9EyukDaNsyMGsOJt37lRWYANWR24GdzMP7sK8ylt5PM6upd4ZreZ
S2WkuadPLguce/rUGHh6kkE1AxsAckihgIFZb5cOmtKi5WvYktCER0fs95+uzKkTTQJpdqiPsRjx
8ArCW3/CzQSRSIwe8VLw0KggyqdX4U0DF9x05SiA5wB0EB6/stHBhiMWA34ApINI69VROhuNZfGy
hnY8F/HVMYH6Fjg+rdEk1GoJaOli3KQ1FzZQP2bayJJFCmcLaUU/v4ouy0O+Lg5+Dx2zWTD4PiFp
1DWQ7/v3Pobdky/CkDz1kjodNhHw5+uNgr/X4UoUED93T4AnuhTpo000gJPVvFaMbPN9JE5A+QH2
YzHXROMLc8zstDxBWRZ7KIGnu6z58/uq/HwWPv3YSZQ8NxeZkQ0/FhHueNmRMNqpk/1NuGKWlbEb
G1O9QwsviNCynwuHyhjuvnzqiZDO5OlFzb8sa4OEQBKtgapYKlgrna4YxJ+homPMwxRHf4yY/Hf8
9zQ4hL9FxwzIjjFTAmIAAyxxzeQmdCxbg/oKjQlvj+FaIJtQkNunyYcTN12vcF9f5jzZvyeEk9ef
RPNaFsXYUhp5jxKs6la1L9rVndRfSfLGUIkmtvyKdQvdYkpQCxmJXmEotRvae2b+uYJWwWUmTfi+
nJM3mgZYQwhTQUCZqHLIBph6Do58X47yKiqJgQviABVWwQ+ZR7+laNAtZrbT3IJOQqt67JWzdOyk
vSYBzQQQBBnAPpjuuG6gLOKTO7jmug+MZ1WcCTDfC6PJb58URk15kg8p9lt7cNSMTtGaBJexPCIK
2+1ge16cUCJBM9fwdU4oCi0wIPEx5piN8TPfQBsvwU/ZsW5GFzWt2RUXV+gepcgflWRipucCdOmH
mneAJ6VfRW5oK9WcBMC3EP/1I2iTC6Y45aXZmR/SVDCu65KbHU+vVWan6xClNXCqlAXzM/fv/YHJ
cydXSx1H6XAYJbHkXfPE4OmyR7JG2RtbUDjhU30zIkDmIvXHtOuX8PFBo/n0pS+51AvD+GNxwwGT
ki+S4GKbsENthUaUXaMiMdcIMcYd/O2ZlmgYhk4RJJuTkKV1URWXHbvsXNsG2MbkUUg2TNcx5roW
gKwbmxKyWXVtgUmT9BUxC66DskXy6F9Pl4qAehOvQEshMhSChXL0yBFpnwEs89GYWkDyjyAf+Ri+
ufSt3wFaRrv6D6qIY64fbzD/wuUAxTEYsaY3oCRI12Ecs8a2uKrOWw3cwh0gfesaGwISPc0FwAQA
R7YVIDvEH6C0ZO6Pv5/77z3ecfk/fZVJJNQO5tBcYr7K6Wkg7ImgU8M1DOLxzVIbyb0dcGDyCzd/
MQC8YxaSYBuCN7Ldb6BFnysvpQaIto2HOOrp7lQssHhsQeqBXEpfLzjy/YOaNL66MJOTfpyI3xZ0
EjIjLTfKS6FIe3GlIFoGihHZEjTRUqbeAFicI8oo8dUJX7HWjb1OC0DXZs1GyFsYYF6eoBh9viXU
kat0rvQa0bPuMc5zVHmfYN53eTAhhI499gVL2QHKgIQ9MibFJ1ncn0aVFLAY/wZpnWgB4H3ahXNT
45/PiTVaKWqYmurToKBkjJKzkyrtLVgv1+NYfFQEAGqKjr9bQVae69t9T/Y+9sN/T5yEA03ppEw+
puPN2LdOwjWOsid5n/g60kJgogmoCqgCoqwc2nYbk4WidVQ+XcItHjHpEmcB43CLFCpDeqsJ9PhO
Gp66wyoD7ZBt53k43wqTyftOktPRC6GpT73E+6L3jO9VvDHRALuMBmvIHEiRh4gpRE0yUQ8J8rGv
fgtseOb6/JiJfd+L/322SerZH6zimBnsRXR0i2UPnXhYaPiH+c1FR5IW1OG+xxtnQZMXtmmyLgcw
tQqBvkN3iwBrrKT4OkuuKsm1KAK3WFBUABaW5gKIG4o19EqNP7DjIxuQLO056fZ4i6DA4exYPopE
9FEIFEVOwGrv4GOJ2KnAgsL5RIA5zhxhId0nQA0QYt+rp5lW1vfR2WQNJpG1Op+68HBgDcZmNuhs
wPFJ55z/pBhKPOhAfxEDiPzOKyoYsk7mAtpCyZx39bV0pTByFlxluCOM+r8HN+XnkP/fqkyCm1qo
Sl0mrEoLsET2ESHx8GH4aIDEgo2ZLkaAYeIqj8DmsifljMDpsrYQbHMBk45dQO2wKrEgIjTDzWD2
GaEU9QGSQySnNhYpeEdPaH2ohb+/+fdxlakYoqhquLNKholvxtdUpJbyOK9CWdqr25jZ/btY+EAO
cQjHNgKRPcgi7vmfhcy57NTnpeqBFyUtcX9/i5/S5C9vMUkKYWuL53PLWxz+mVsBde6lFT/TBq4w
w/IFXCjvGVc/GLrXHQNdsE2uDXRIbURjYbsBcnN+f5/vQ4XJV5kkiop4aQSlouqonFK4yYjy5wNs
lAw1lvUBWLZ/uaxqJ4LcXeFy6JwKKNZ4LOjy/dzWkr8VxV9fRZ/kiizZWax7Ps1pFC0X7TOyFnLQ
oFnxNDgH40pCS+c5/ZcvYdD12X15cZoXDWMIR3me+Sg/JI6fF2k6rlejUJJEYEdEwFoDqI269JPV
QT3GZiR31Xxn+RmHMPdiMJTGqaPl+PsbfCc9m/ixQzW0dEmT0ZCabFar6GqpVhRt31GoZGtZW2Or
q5j39GiM81IubkLgRilaprKvNhsJWcIU7Dw4rGJTYfNRJg/F2c/NDTEE06WV1oWYia5lUK8ATQR5
qaV+bD2qYN2s67a/KmNwk9eH2q+qvSE/ayffOvlXyKgkT4i3ZYiB54ESYl2otCutlPa4TKEre8YF
4zinGT/99hInFJVgxZD4j4l619djejAGPezyQkVPFiFW1VbvjXIkI3d/dI1fvEA/NvVQqLLPOkYS
NmTn/uT3zb2IMhsZIMZl2vJcrIA4JyncxYBC52Q4QvYnPy8bFCsuG+uwFZKA1CrFQNIpuuUF0V8L
DvY16mpEeuUOVj8NGcGF9CDFDn5Q/dEDhaK+zdao03A6/bWTSy7tu9iq01zdJ//M1AefTNUc4rSK
DhVaRj6qirRPTtdoNJKy5k67lueKpG8AoekrTK4a/XJsD2Dh1X1eoQmV4ez0MgyDYxWA5yrEc/KH
i3AzqH9NZZdkwZn9GAV5sUdF3E4xNpXwRKk0Er1jb0ugFTrNCCq8Rcrs7dAG6Nf/1VWn1WwgOoAF
JURwYt2G0/G/M3XMmpv7cG3tBHA/Oc36a/AgFyaKmSNCyCI507c1gvh4TBajlZLWrxrgxghS+Ga1
TtP3tF+J0DWO2jUWbBlzkAQxU/DmbhheJwIOaEzfjLfcCJKL25vXibhuIq8EGdG4FuyM5Ia2iZK6
gnR3Pq3l7uqk+hKmsPFVnC/RW4VrquD1cwwO6GuKjvEWeapzerAQXpZWzXB9HNYa+fpwp6QPJQev
RnGiOfyrktquWlSxEHmTm/ffg4M0u2STS7hThugcHdk1Fap2I/518GJAUljUYLhHdWOuOv0av2Dp
gsHyKpTXWYc13k5In0TlNk/4HPCkHQnXa6451IaYVhX3JTjoeFOoiHZu+0OA0HSV49ezLtDnppuU
rMpwm5+3EbJIsHlhICJZLAb6sFQtnGHc87uGFli/YkEE5bHHWRGZmcpXEClsMWKxe5xgGJI3WwX5
IE7mELToOjmWGpQ4ZwmYzPhH0jMT70Es6fzqeGPWnlj6B4gqgysou1E8xm3X4EkLW4wDTEoNSH/o
aqD2rwYVViKn1E8iX4XYhW0NYqdwIg8byNUC4EUmjg5/XCBy6ZZ50EKnVPxSXNA6BSzWg6Geu1nH
QPU5f52eq0kIN+iFdW3EuUo3Y+e03xJgqfS0bb40A1Qf5+7P2V0xSS2sXDEr+fgROdMbaJCJW6Ir
Lv+REdKr/HKJAMtNTgMTEM7NzI6c+62TLEKMYiuRczYkNeuTyEKhEYzmyz9tlWDueV/45cw18a3H
wtdV8FKxZNm0EHn88Eb71O6QBEtgfHJS9+FfTMo6R1icbyMvZYhDKQJXOw0yr8i9md/5Q7j+8tRJ
KZeUUtkmYHH3NfJlRtDEG81YMuZv3fSmgC2BX5WAK6khMoJEKKvZAoiYyWONcd9M9tWXd5hckHk3
xBKaLupefRn97v/lp/HhNwrn5PGYuqcWJuHIPAQuP6AFXZSri+la5WOP+raAmUfhkZrTAZX/6GA0
TB9EvJnue8MHUEt7LPWk7qXAcENaGYUdpjhNIXwVlgFRQr5tMkQJFiZ8/G22REp2PXL9KACR0jDc
7vRqZss+W1bZXqpsTiicClToTQVAwKqMRzREKfrYw51P9vFNit8ydWvVS/MCvn6Z9W+S/BgfZyB/
ytz3mlyxQ5a3Qy5l3G+oaxe7/HTVeXUQQb+G44lFb6BxM4Q3KoqPdlT7kge5GEyL8Cq8mLeRuDxW
Kybyx+PehLwJadJn/GIfDGQpr4tXauD1XFvtp4P8ZYUnN3LY6oMWJrK67+2G8TVir29gZWH+meK6
fhrs4zP4TXyxwn04py/wDeEzPVeTq+XQ1gmAhlTdIyomlA5WrNKTwOgh9gQ8wRYJtNxyjWxFhr0b
ci60UDMHHuthIcyZZmjjYfpto08CaKlYWlwrHDbWh3aZjXFgSx2SwsL1I1jvGs4rowvrMGrCwR93
JdzL3MII6JS9Do4WIJQ+muJh9S6lO4XsSbOb1BFETGkds10XeFHfc8V9gMbV0D7dGx1WOvDqnBLN
ulFsGRrXye5DO47dmUgyRsTfftwkWPepXGSSEat7hRwc54vREkSAH4fcCkhlzW7foz1SgrFHqy9W
UBc7vbSBFS5nXuOHwP1lq00Cd9EmyknLEnWPn+MRKedN4TVr6QUxCeMl3jcQbtX9zCNnllWalHnR
0MdHvWCHjckLkik4O6F8AK9slLWWZn6gOvMDpckMQMlVo+pPPI1CqqIPudLFZa741gUAuK/qqPB0
zZXYbeXj7gTHJ0TmkuGvLcIJX+DwTumEWg7QDiT2mP7JToMs7D/FHulkvW8BD2GShYSd4lkraLP6
k2ZLfwvMlyJp7u6ZtuX+98nk1jNNAx2aqb+FdkmlIckiTuay2dR+5tce2niIPM9Np78NziZPmiLZ
ws66nI6VoOwPhqNCyn1GdpV9GTuhfNWE4OmsHeLu8MpgZcMJFSHH/8+Ox//7sVN4mVDoknpOeQVy
QkbPSNtWN4mr4xXPeBHlbdp/RHM/uRntONHDUFHVVB3Kw//RZv3vPcbN/CnNiPOslqTsMMYgfPtk
dwgsu/aahwPjabyZ7JnH/XxX/fe4yd0uJrl11A1+drQcPUUcmI6IPCiUUe/5EgEgpgW5071icAYY
5Pdn/xyQ/nv05Jpsm9gq4oTtRe49Umzc1ouCeVbPx+b5Hvj+e87kctO0Tqv1c6jQW2G+k/S13cjc
p5f3s/kmIKae4VXJP1AS2oKoLMuhBgD+7YwtaNa8qaZjdvbR2mDiblVXVvNHjF6SA4g7JKsE6kc1
Ql3vGG/ODFRipPfGyHnB4PvleAB9OPwZ2rusDzKACPJoNgKJHz0/rDrMv/2r8p4DldRfxL2JnL/+
UpS74+NBvpeilV4EOsKANFVh1v05CVd95GPHadZrwdokp7s0WlGMiPlMG/gb7Wt6Eie3cXws5aOi
sh9GBkX7ikP0qn/+2ArwE+YKiG9D4+nTJheuXmR1Usls9gawNp4ptoEEBFtegC9XQ5CPtuZt6yAw
BFMoferQqp0LPfK4+r/tjsm1GAoX/ZCOB6ANXXx/RVyhEDVCHlqLvAyRUJAfhd162A54JUnIm/wo
v5/+KStYyfe1uMjfomrmXHy0HX97pckVqQpnucxMDgZCT72NjjpfZTCDpPIOWLrieXMSH+I6QJ3q
gLD9C7a6xaLU7DPOQ5KPgtZIe9gmt91L8qw/oQzgdqQl+Ht6CuJVyAIgT2Iz1rxNEZTK3fzmeBNe
d2697O8ELIkhwHoxwgErUFCQtFdYHN6MVHoaNHO4yrndZk5uZrFQOtOIWH+M0DCjuYB6HJ07kKob
8V8z95k87t3Jd9UlajdF1A3F0Kf3WR2dz0aWafLuQyHkGN56Sg5q0uZbqsW6C/0wW1W3kKK8OF83
h60Be7eP3AoBm3H6UUH6DVIUOwgXzd3vsfCb2BEn4fO7TW/AOJXE5CKo8q4DG5hdNsfL5hKvUm1/
VBl8oYAewWvmAiKyqEHeBmXna4xkQ/eUrzRy4cKNnLoNRKBSjlg62nGpxLd6/pxZPgISIqJPgBgz
+/RCTzUrg3RHP2BAJWvmPvmp9vnyOybZT6gKbVuKsrwTT2szdeTzIvtHG5RaVcNfsnVDWPQjcWjE
kOkO/ew9DstYmi+QhI29hRR7BaZw8Cmp54+24XMFddu+9c4pcsvyTKX2beg1/eqTyzZJ0SjNDuyI
ERFZ8B1NH0uE2vhAz4BRrV1D9yvmzoFhnx4yDImQrTn5KKFq6dIokcJYnM4PeDv5kdvMZezfxhPT
t5vczfh91mJ1UuTdmb8fHyn8v+0aLYLKWGkYZyC0ymjWidDS9NqNhLd9UBijXvXhdhbO+0Mq+GVZ
J3d1XXfdUQCSsVNfzhuAPAiampvLPRKDqBHteapfejW+PAhWIDBTLaS/fKW5DswPefyXl5hc5G2E
kZ2qcEbGaFGodsG6jBz6DHeEa4Y2M3H4m67m+P1lRRuVPU3NYjzwNRULK+lYyYIo7xRjybj2EICT
TQovezH/AkToEEChLtdGIiG26WhUXSexlzxhKASTFCWS9dwL/VSmf3mhySpcjEscdRkfgADmlCdH
wrPUSb1Q5T26PQNlG7VZKb0ae6W/x6dv4NXpt5h8e+vERjRUvgWCLx2hGjW10cLcNhG6YwkwcUKK
hybtrA7cT3fElx89yUjqUtfr9jxuPX8M14ONdvN1FygvBZfVyRawc59ZeOWn3f554SdpSX7JBPUg
dgRj+GTQqnrDHtBby1+4G57F2j7ed7Ed49OOeGTuHlBZu6m3FSWlwLjuqv0jGOs+QfsRnT3LKfXd
72vx4ecyvcc+v94kZTlKSl1ctFLeSbeHfd1sXgyWHzH/VxmjqOczPmDglJgieNJjeBe/UjmVXqRs
NfF6UV+IuaPMxzFf4RJwmi1ffkinvqzWJHexDGPI1XYgZjFPBSpFhYv2yNsoDkVH3qGKNR+t5VyL
8qfm7OfHfiSan6qmMpEjOWxZMfWFyQTuIPnoErYfMJ8acb3J9SzD+Yfq5csTJxedOFiR2lbNuAij
ws8oStotEcRD/BvxNILSbhSMMVDHxKwSG4T479w2/egk/LIPPjprn360UrWhGsvSeDKITdejdM5Y
Qo094Lk0ee78f6AMPj1LSATM5VWeVbGug5M6l23MnIM83cQvzfrLTl+Gr79v9G/IqUnQ+QjQnx7a
HMsyPUk8tPGA8yrNaPgOT4FaCsn36irzLEecgxXPbqVJpCvyYkiVjHgjQ93woK5U16g52+8d9A7b
pIxb9I9zIA115th8pK6ffmkbKqe2rAmvuPBKN+qOzrnybuIo4rUugLdsUf8VcbgZFRdH4/LxKA1b
aDKyuEBG39dZDmG0OFnqfy+drfZ+dG3ZsIHDBTLdiwZHyBfG6qW+7O7JAudr+R9z608x6SPT+vQD
tHM5RJLJcWjBZTJ19dAx+5uaCwxlQ+mpQLQ8dcvLfSrsJKRjh/9F2nktx40l7faJEAFvbuHK0RS9
uUGQlARfMAX/9P8C58xpCs0RJqbvJqQeoQBs5M6d+eX6kOYzO3USJMT9AHgQkKq22m0sGSiEuBYw
vysv/fatLgKm3MjNSSpJ86g0UG0tr6znUwdBj2TzMPr5MY42Zf3fVljmTflPX+kiIhplUwyp0Ms3
yS6/lfvbdLzsLyN3xtiovlpw35ivrH6vf5P9LL6dzz3uywvJzdEsu5F7nj3l5qNVQVfE7hnyR+vX
jLRst8VASdIWH2ckN9+THV01Z19G7RnvxsIbme62NmgDZrKjheWiipdZhw7HniZUagQ4DW9R2EhY
OBJuZ7tGJkQa7AReIJJ297P5pe5O9G4SV1fvcWHaz3+A7Wn7XFbzoAM9bGoxNZOTTXPZcsTaz3yz
EyF7hgfu5QTRvrahnQpCM4R6qFym1e20na+EM4SWbpmZ0cxnLdkr9SFFrTZPEZkXczNOlVluARPh
KAocMKontzt02LYQrayzn4s+9RZDOkArGOoQfd9526rXbXOVlA/Z2CItZOijelp7K/K80P6wFj6F
m19eyqQJelkV8wl0r898LsYIleyVRpAh+BGAPeTijzzlTefg354EVzk4pw8xuQhP10h+cLih3uRL
Zxv3QrzxVnK8b09DX75hZXEaCtSmG7qcTRTkjBK5qjO+jtip+u0taMRs+sU6IcuZjau1GTM8g1z2
8X399C9+Su4Lwhb7v4eVTWAlNC5HQA0tyqPoTEaBZcIEmlT1iCCofzcCqt8ex12nv6YmvPIw1raB
T7uWL68qLpNAKQ0eBiC0eOaXmI+ctdzhBooOUp25Mrou5P+uIPY1UimLzSdpgybJ5XHO8CW/22V+
N/eX96f4fqIaIHjVxeQxaR76N4m+NemVENRNP/9fyoC//Y5F0q03NalFw0NP5tgBMh7xtYUFD8rW
nlLIairzXWnm69JbZNxowLNMSnRcACXXwCrhXnJj7xNm1MFSDwFdGVhaANtfLQD+TaW5DJSLzaHh
VBmf4s+di8l9CtEw4zjoTcRDxiK13UxZmHXanXUBuZIyCtjYtZLf6o9YbBJ9I/eyOQeGQnyZhqdM
/5nl95wmnRI9otNo5O8vQ+XI0xVGSK5ebAWQjoSplW9tTlr/EJ+W9MNJ6qogP3PApDX9yGliTnzw
9PHGDsPU1erfys74yWL88okZnT6cmownP5/nGZqe+dIzLo0UD/txzyixa107yKprF10EOd2Q0zLq
z3Oics5dc3qFnHzGUUfbpYSSMvG77qioD5lxHao3TGobxmWEJOuKftCvqb5Q+WWwkx5j4SGihsWo
rIbayMq2MI3qDdz5NNlLwnZUd5kDHiaCMSTb1g+FVl57AH6KMFA5rry1uQ7xp7c2//2X5zicB6mz
SpJHdZM1HjqceTQcsFOOVHRTIJ/FVrdbVTevPcj5779cNUu7UpBFQkTzMdduxQfQ3QLFW6BjV/lR
PSCuXlmen9HvTze6iI5DJTWVLnOjBogFHxtGmvDpowWsfTfzs/HndnPwXIjRKZSC5E+d/KG95HQs
/gxZyXADXZ02LLJ9V9gV1/9F2rX2UBZxc5q6DPbpZ4VGr/1o8uf6DEIAhAxzWu4Hz5jyaa65Ushc
263URfxM8rxK0pj4me0AkgsfCkoc+oauYTrG/tNYefVLWr3mInDmw9Ra2omD0v8r3ttgNeczL3kj
Y1a0pF/Wjkl/80hbxOrP4eEva65QJ1NrrFa+yX8x5YtQ5QojiMgGf58pDxOAtl8aeqgjAz6hK+1g
X2dzblrZFX6lRrE/CS/U7inifnYY2mbydXV3irfAyE6beI3GunbsWI4iFpncW8OcQqS/ZnxO1qK9
Z+Y7ph7ByDk5nldLu0j0xG27XftW1spm2qI+kQhy3glzKD8jn3XmkgjcCE9UwXadvNgP1+52rVr6
Ka758m46IRj0pmELS+iH3p6YKwv0Q4o0FjOE+YQhOLDHVLzJ9duEwQeUD1cd0krMqoJrhjKxMHkQ
rfvVJbOypX3q3r/8LMq3fZzMNYQ82VkSJqU3/+o0Ke/d9qN1sTK71tQtoIdg2DSyYzDlvPmI3mD3
A8FGg7SHNYoiI/2AZO3nTyuheyVeaIsgKiqnUs3DzwoHmFzIwCNYNmxN9PvRL6/CigSPyby1TH+t
mqMtAqkZdWmXpVy2gAJC8IYgE+9TZnpSXlLrYvdpwHVbzfJWUnltER37RB675MRlcSyZC6pJP2OU
h232LmlzDwh/sw845RK75MpzFtce9CJACkWbDG07n7wY7OzASGlWucs3Z69RoftuI+xAs/2A2ibG
XGhO+dTiOtcvznMEZcPAaq0PD4J6PZOgm22I8eLOeBrfGmwsgJGO0Abs4bydcWhzCByfDXxGKkc3
d6rijC8aCuEj/CqOTfULpRrH8JK3Pn5rxgsJ+/bYoqDGf8rBdvLGu6QDlV26enCFi4NKsAhcwwN2
JTklmxuGxj3T3Ht9dhmGwP9KoROcNjyG7RhuhNZv5n8R0LvqhhFjz28SNrKM9IyF7pggq81kdkeI
Vr161vaDT27Rly/NKIJpMkZ257PHof7EsEzgd+WcTpuu+CH7AqOYiSe4a0i6tUOTtkieGYcJ8Uzi
3aqbWvOYBuhCHAcyv0Sme4GOn9JGXX6o/dNgHM4TzUeYPRg/2ONq7XClKLwcKDqFbTKJ8y8pwsup
uu/FXTU+aBE+AYfZRIRh+GeAiVLthyfKLAQ9cM81ttOr633lS1vOEwVSJBqKRpYbPNQXwd56ym+C
owWcML2vb/vrWUr0T9PQTzbrl/cvxlnBCOW/3n/kQudQvfMlwlZo9rl7hpTq4kadrH3ZKydHfZH8
ns9UHrOGLIQx19brKLcf6iPc6XnmfzZA4MtVHpFN/BeH9e+kfl9PyfoieiuaoIQdJ4qbYRbqbgfl
FltFfOlrnHoYn449okklOgkHSMvHNRSEU02vIPONX+KFTot7ixsgJtA2HoE7IYOU6Jywa8I+O4SI
Y76dX5kFwxxxaHZp6LfVFdaf5X28lR+0C4YbmM/LfXDJ4AAFBgcLRw2dhsmpNwEEJSrVNxg+jNVJ
6YxuwTvgrHsF6g7T7qYNxHAsEnAjrIc9I77pk3UXFD+hwqiP3V11mT6MCcmC26ZXFTO4fC2aGyQ/
UubDVRXKuB+km/q6AlVtOAVeA1tqJPXO8ss75YKxWFG67qWdydEnZ9OsndNRfou1G9F0O9WJRF/f
x9u+8s/YcO8BjaL3YT7Eq3DbtOsL7JO86E7b8kvIJOzn4qlxB1dx6balB/x9dNxjQpTlH8lzsD9L
O+uZiXv+Q1qDcPlb0D75BQaphnBdx/QH/Lx0QN+bOFk9F6IDGkGhfGiPGsNFB8u8xaxRYQpt20lX
6cmNT3dY0cs4O6FP8MwBo+VdXx7C7r0vAoztDQqF9nR2oMrrR/VHbzzIycWItWpJCtFQnu+zB6V7
P5sfxOpSdLSf3YD1xT3uvrZgPRfNzdDfdkB0xuiQGU4WsOflD2GRuRaIlQKozXUbYvZp2pIYuEHw
nsXPZf0zlA20kOh7Jru0nvl3xfui2ortQWWCMyi3ZXAhP0XsZBiO3ZyfyGURvK/soWsxZZE06IFh
xIwAzfH9XH9gJ7pNNxRJ3pJ01yJVe5yB8+tHqrW8Ul8kDdao64UyF+/PHjE9CTa9eKMcFTvIvU93
LaU7ApmfSYB4NXrafpgFM/Iwc/BnDD8E1rXc+lthxpdqlb5IJppRSzOtnruNG5ozHD2348OcO0HH
8ZQ3MG4HIHuwFTQ6Ldvzk6KtvYo5qP39IGxJc/SxTNFcPJMiCbtOG2u68ZTXNxE5i1M9UCenKjtb
v+Jn7q9pZf5Dt/Gvay5uOs2qqMyS6rOJsusv/5Ur9rThRBzHV5ba99naX9daHC1lUZdiq6YMmj03
VIbCA6DfYoPb4Hy2RCVPRNms3uD36/uviy7SiCKshFJUKUedPlD5dJt5gpVsD5FD6zMOOXmwEjnV
rFMO/0Pm9P+vbC1kcG3etX1bNtzuSL9PhtaNY/Dn6BZyP3Y0EhbGztbUl6uXXRwRO0vo1REE1I24
F54h4WHLsAkFaI7m86w2Ft//gULgr5tdFODCUsjDQSI1SaiQhZtZHIYiX0JJ0kygErDtnT8b62W1
or/yfpdE/TpsLDXIyE+EbQeGkc3ks0V1pKdl2bKfbRNGApl8X1nL3/d8/rrfRZIQpkrbVhl1MsLm
o2AXeD9Qw7f7y1m8FO+knFFhooUK7QS1CD3flevP3+UfYoW1CNunUT43p5JgxdToLthMDFzEe4bl
tqUnXMrkINQsr9uDtpaYrT3uRYzqw1ngPdcHeyfDndGW2DCGAyxMgyYfBl7zOC7s2H+8qhdxigJR
pBkGr1lHtQNxao/bImp9ny0RifHJY46KbQrbrpXnvHa/i5hlDHEehhF93t4pTCQSpEXsDHRLfs4H
tMEDzAlq579x0F15wYu4FVTndOxbTtUBpt37qIWbErEXRjRHN0nhrSvq/0Oj8N9LWhIX8SpXBVlv
M7YCcT8BELLZh3Wa+kDHQehfm7tJA8KxOU1ORd5JHXoGn9yPTl45wWUeuOEzNmPh8z8OpNJyRhPr
Jqnoy1a+iQOPWf5ZpwIVykSU6GCuAsT+EjjxdrX29U0kZUEZkm5Ymoi8WFzEtDqUJ0tUzsbRHOxe
2oDTPTnKdqpwT95MaDXIwjU4hett/r8fOH+/8JwofDlzNYOYJFmaGceW0W+QOVb5rGnzXjmc6FV5
6C/Ou364Y/WB7n+C1K3KaNbU3f8Q5X7/IYsop9EMEE0jN471dMScUH6R29tiRvhYBV6sfswocPXe
yfdMYkrX6NHG9P5ujK9XvsG/x9rff8Ui1gmWEZyyhMeB/xUTlOXhXB0xITXdsd+JhR8Jzy2Ai/ai
PapghL2ifjr1N3rkr/yMv6cvv/+MRegLgzbvi6E2jmGypSYhHSEVZP447CcaiV5g7iCPJV6Hgnb7
5ytr5p8zQ2m5EsUxN4Yp5NNMdpVuV4/JTs3geWwPzIu42PFhtyYhz3XDWxEodHXJdhR79SFxXxmB
mdzk2XoCBOELCBN8TlXg/Gzzl+yV8OWRHe2il+FONl1M0DjlBQOZyrQ9v+JEqcwnQs6FJw6P55gD
7LjRk8fuySxtBmk08Z0RYHPYAGhgf/fqLc0irWU4HNiUJW0mRqlPaE+sx2y8MMz7KSvcCqsa0qC0
srHKGzXJzqz7U4xixj+12DsItyp2vWEF4A2WVfHWaBQ1yrc0eBy0jaK8mXCUJP2VOtqJs1R7pYsj
Ot3jKHJafNP6n3nvVVD7exCFsH2xMFA6XxWfs/OTia4KDQjKnFZz5RAWR3HLIbh40I/0mO6S67p0
JZJ9uO90E+gNYgrKk8C/V2FDv4mjPWD1rt6MwCi0DVqsGtQHpY/KK2WQwTYEaJrLOYKOKXEk6V3t
XwLtamAulH/hSXoP0430HmB+Cz5cf0LsHTavhn4pAVkygpZO5SZD+KK/8IDGym5NT2DsmQY9GKQa
LynbUnZ5Zd+Wh8gPmLv+0RzSwqmfOCg2YF1JPz4KyZ2sp3B4OtnltGOKUBaPcnoR4KfM2MfZzbId
dNwGG3O325QbRaUGneFpOzpT7pub8z7b5JXX/FS1HQjQ66hzsbPZpupOPGj9DISnnskIb+0aH6MH
1aN9jX7Mtcp8cw961R9cTNcoiM4aoIotKzxkF9bzeR9fzT5sxSPYSCamKc++yaSHk9/vTUxdQS9s
C5sSDzYfLtyS6XqybG1G79USZCpxr18OxibE63jy1Ss9cYD6XTXOgMfapbabTfcSx9pidtNsErSL
n/kHXry8hiupstmYTzcjryW8KGg747a0Q+HBSjCZ8+luhodyz3CaI7yIja0zBwJpHOIXXMV6o6Ru
dIPrhjfOUjsvdM53gNIMhHdbngN2tgFB8EJg+uxn4BRedS248jsjDaFkW8d6L275H4JbbRG/YUbb
FE6ROripDz+xJoJkwC8tHIw6yZagWOE14CN5bkjQQ2e2jNGw43MxF0YqFf3sLb/hl/ElJtcmA4qb
rnAq0c6vM8vTi93wKm+TaK8G7ljux0Oyd4KAAtUnAmueZjxdyrLX72Rb7lg6qISVHiFUnKC12mjh
tsnfeW76u8CshBPcMkoEzHJn7BRhG19PrMbtiD7kmKWAnT4LjLhDNI5KVPnZB+5AbeSaxw+ZA9tU
eC38714Ei2a3Ii6uTlf44ayg182bHBIKJme65IjCwUrc9kxxyp2fCa5N4yaYGL8+85fAz7WNqV2q
GEHndt/5IsaG88PCbTgZN5pgny6HfmeBGb0Ir/nLtGOOnaCgXQmdFw1OQ7v6fEgo6YDcloeLzNFe
pORwKm4FBK3hXj3t2gl25qBedeWDRqUW48ahfIj6e1xErZ3J2O2rKnnQYqbOyzPMnp9zZtmGC/7w
zBS3cMuP5E8KdYcZgdRtRdNv+vuh8Gm8bMAR47yARs0ZNtgR0/foHRauhutYf8+/mZR+SsSjHdQe
Z4s7kLuvgX49BBdq7OV+zWAifU1GAVpbNPdCdkg6aqyre/ucvfznE4QkLpIMQU/7s5GTUTfPfIxX
s0wvepyxdtDV/FUU1t83z3nq4q/kcpFJ9HEdZKVCHo2VY0uR0jd/Zj72Lua1bgczQpNVtAnX7CWk
eU/+000uUodTeRIHVeMwrF422Ic4CRw03ZvbOfTECHxOgjqkdCCkrYtSvskff7/nRcJwzpo8KxrO
aMadnDPmBf7/fVbVaXuopQAPsHBd7QF++5xxVSBVMSVFWqJUBaUOtMnkHD5qB7P2RchXoPlDeMmj
W4aXmFiSvNMX11arV9+eSL9ceXG3qSkmYpqSpUc7ova+PBb7aRvsYuBTyia6TbaQvm/aw5rJ4Pf9
+C/XXZwMT2IsnsaE63a+DnUj3p58uJ8oV2uv86qdgsM4Tc/dauHh2+/ny3UXJ0PcWttKTmcdwOgB
FNcxhSFDF+NNCsrckc05QKx2gNZe7+JUmIpCKNRnqlmt4QgIb/f1LAHwJWbJc9w7LDS8m/Z9LVZ8
fzT8616XpSxZKMy0ne8VhTHTq14AkLYECqwyMDS2710PJsafjH1FsSlBsaPLj6HqZcLT6eThWj2V
x4xxSzU8xvpDqu0GFQxpueqg9W2W/OVXLipfWjUObRDxK8XOzXZQ3JhnwAUPG2mKMRvRbV5Lx1w9
Fqyse2txShyzPG7SE6+k8UnL98Vtv5G24Z528ka/Pl9g2urnd/2hWjkUfB9dvtztIn7LUijHk8qX
3oBZ9Cw7PKR709Uu5cwp33Q/2VuucbFyEPnmXhmYkzXsWbR52HbxhDOciaqqGMQbC6tvzVeuwZee
G1s4RPeDG+xztODGVf7QX3YXQL4AZdB5Ih2M3F6ghHC+YdgDBCzOHLEndY81A2cA8Y4KM7mOjIwK
ZhDrZdYgJ/TUzmCG3PN0dSZ1YVTcq0GltmT7bkjz/jkJt+H7n2/vu6nx325v8SrbCaimGcnijT7b
AiMS2MhkhRy4oZv/oFFloXDgsDJib4H9UuXqoUeaLdZuj+6fo6dho+JVO+x+6dT5w+oY1nd6h99+
4OKdV4ZYZGkhijc1liPQ6G0dQZyw6URXx7bySAMM34+ivsoNH+U9+L/sfnjG4suh0q5cWLkjqRdt
yHHhQv/Zv2riR1jO3TUdFhAniJAv1CnimwzvG5y4T44FPxAw7pviij9bsqC5zJkyZf5MCQykQnzF
KDDVIC+8oldyae7Pv0SwubKbxF7afCQv7DxobuWHWH5l700xi6lx8OP8ID8aB1jmHGgG/EOB4l7G
noJuBOvp6FqlbGtaVHk0/AlKyM0DSyGBbx873RmzYGb55x+mPYaKnZ43euz32mWV3tTSQQu2p1UV
7zeB/reHvkhdiqTK08Jg0c/jxLNwAy3IJcdan9TWX8PafKeG/O1qy4ylKEOpEHjFU7MBpsOwXXOM
gXeALzg94ickgUbTrsX8Q6r3jCkaAmPrR/xL8243JTcJ5Amqo9kFUIBBm02kC84C0AIUBo3dYLzI
G87V2Y2o74V2lwmbP39B3wWl3379IgmI4qgB38azCh7kX+Ux3csvEPTqJxXEk+rXMAF9Nbf/fNG/
OV6gH/ztoosMwJLEXMI2XbwZcG8Tf4qFo9MofBuux5xjOec+xT574ZaFLg5Ub/Fl6l/S3tZuM9K+
J4zA00P7YL5YjnJj7DPrkNf7etrrJOj5qnOnsraaFmmDqQ+i1Zs8IfOhQUbaQprcqq9DYivDPn0C
PxnTjx5+tA/WbWfYU7mhnFBKHNHt6JeBnkhyGVUVLVu9m/1e1S0nkbFwV0PhNwK7357pItFQe6Ex
mnQU2V1m6mDmBq5a2t2ThZcM+i5Qw472ml8MXkHzH52U0ySuOOLY6P355X5un4sM/usPWSIUsiBo
QlEhJsuYoWXWpQAmLkTgFrGuRulFzO6K4A5NYtDemhJQyNtY9MyeZkDIfsxzyqyPE7KVmVRn4ZOW
nQ8pB76wcVtjq5w2DLuckl9086sYohdw2qtwvCvll7J87BJknNu4vC6EPQZpLWqQmuPwsIFbX/U7
5bTtIHzCDOruTB1b8PEIuKEsrmLjXcGTQrqoR7BwvvzDqvyAKs+h235KV34lB2nPzM0BQ3rHQhQv
Nl4Z3ZhoBFqvaIFvPje9pyUQKG10HBrbihkDUJZReemYhrXbIV75br/rff/2lBcbe9LpYhNmikg7
S/KnxtF/jW/t7Qxr65zkytqwEyfwwTmhW652H3nruuPPiZ/li5ZNUcYYW6EBvjy59GdFLIMUGUA8
7Zi9JbstNH/6UO5TbWNtk3vxjYkyVPeRqwowi/OAVJOSwBnUevuhiXehuNekD2WK7bi75gOzw76w
85PmyxhH8H9UhsArzlTUzHuRE34Y/LJictniIZEeTPmqam/y6EHunxSm/K3oUqb+klMeszpfLqC0
2EHrn7qXRL2Sr/Dq9nJPlH3YHGaySWgLPUCrvccoLEb2BZOTAgm7VcN/szeEy+68w7smAwUHTVjd
VdBIhUMdPwIFxhOqlu+UAf2DHe3xuo8qJu6RWsd2AnoyvhNLT+TXmk6PRc8PI7EpQAysE3VjWIlX
oxICQ3pSocvb1v1WgI77PlabMXBN676lykid7syo+20pXSNTaaJnfJjslgrDkO4i9V6TaF4GD5Jy
o4YH/IpDylgZToOuuOYl891Bzfj6ghd7Qx2j1pzMTrwBf7+LjtVteQ1a1chxs7NVJghnf93Tzekn
hafo4c9R5LtJnN+uvdgigkGoA31kcTV++pbewi1Bffl+AgsTb4Jt7Z0vRiCU6hMF0NPDmh3GN1UI
juO6ycKGV4Xz+2JPFzGDCpthMI6n0JP3s4EPRszl03gEaAmGS7b1p/R63Tj7m0nr36+7eOKRNSpd
0nJdyIce8DWQk6f3D0YWYOT172unA+UbxNHv11s8ZUXqilNXTsax34dv4y+hsOMD+vhTue1pPuBl
+KgQ6nYBsmA3Pqg/C7LM6/MGWI9O3f6BZkLqoIVKnQ4QSnGRs7HojiUcqiSxYRBHBaNz4s/qQUUT
OLvrMWx6GEgU0cJpTzJ8e4Z+nGvpaRovisGOX61bHBvChyCxJ9Hux82ouePsAgYcbHYkQcOqY/9H
SyAnL5AQe9kYBrjIgKvLmsm4p2kH6Bz5QnroaIAYoT28t/1lij0JZ910ogtwXyMqU7cg/8TTu0ao
MD2MC07XCecAxrWZB1av2W4okt/O5gryMX1g/oxTaf5qHOiy+gE8PLbVMNrqO/EaM5t35al/SD4U
v/0136JpXgz55czXwaHwSryu37mb0thP5ztGJFRK1YCV4LOXfjU3YRpb/hiv53/ykD7QZKnmwfFw
z5S5Hm8S/3wJXsTV98FrYV7FV4rf38YnkuxqTxODVofEiI1opzdR4ovpcYz2Vn5pANWeXFzudR6w
5jaBX12S/bOl1tfnW4h66S3DhJv0sng9ueezrQiEuRl4HZ1u8DerNDbB14IhX5uH0j0p7/lNed6I
vZfe0MWdtnH1FvS7FAB14cicDCHG/URxl6YfPOeKmZ7uODWHnrT7PBNjX8/is4X9a7GbHaqtqsGc
CDOUrTDiC8OA0F6UDkPpZdELi8hUAek8BXR90DnatIzyjeGJH5nyIrC36HQLNEerLvSn+sFIPprk
Q3ihDF81B1k4CMUb5Xdde007TkhQP1Fjibd1emWpla0kjwnCpTq8y3DVGDLDjph+l0P0YSWXpEmV
G7YR/aoSbVv1vgRDWfwgFxWNvQoAVae9cJhgZKp2yGcBBg0BMcV/Gj8dhhGuqbzVcraTUvgE9Fd9
k3R1yt/PsmeJTE0C4sbsITFc0ag39Dba/JI6fK4rc4k/v0tiJBFDYWfZY0G7RKXh8awrD5Ts0/yS
aTUuH/d4DrCM+20h3g5MV1s+Bf4Bf2/0oz2uz4Z84A+obgfDhe5lzHPc1GsopM/JgN+3/N/jxSIX
Vs3KzJszHdVJmns+4dV4U4Njkn8Fo538yGLvZO1wvJ0/2uba8CWe9C5FeDl4TH8Z76lqz9NQWDJF
IadT5xRdNrlr3Gg3TfE4mXcy3iuGrV1KtR0e82NxNLfmIYt27Y7tmbXyciqckwdyXLlT0I7cdnC1
3JWN5+8Fu99vcZFHJ6VQ6UpNCG734j69ZQ4WxcrZuUW3C5zwjQWg365Nx6ztN0tKgJFqgtyd5/1G
fjT3RLYI2TJQ2+vk/fzcPc5r3u5epZZWUj2spJLfQC9+u+PlNLx4yuJaq0fjqOquFuzT+pGbRsVI
0d8pa3tQ3lLjCAuMCKBgWIXCGMgdh4zoJcA9M01/YAowq+Sgnzkmg00us46acqAtUrT2xGKYJUal
6dFCO70a2S6t90kJqavQL9ca79+kLL/fy6IghDQ2P5kFD3K8SR+1D4IdX2Dlgb8Oux1WS/h9Uqwo
fBWbmYAPfm31zBvmHz6Q5ZS8plJ0TYuKZ7k5z5wwSIba3XDP1AHAKucDq93JwfTQnC5ivuyVN/mN
NvT3u18UPpRB7k510hhH6Trp7PJHuid0MWDROsRrX17tXcxp0J/udpEm5aphCehcjCNDXeWuUdh0
Xgn7jKh3XlL9GNpbwP28ADc4r5QQvskPf7/VRaY0DKNZmBGZS/qrNZ2T5kGIBrmUDjtL3ZXdMfgR
3GGWnjtsGlV47BVEhZda53WrNb5vH8K/RUeytdQzjmoTV1rMQ6hD9xxe0tCIL1UHgt5QbJPWZwUq
j2mAOzY8sP/tDXy5+OKNV41lnAQFvQ+U4w6vC/NQY3KF+zonGluutpHmY14R0jn2IqYFnJVguXbv
iwVgpRPEgJ57x+sef7uN+TZrOTWaxGjtGHAAMmgDaF0Fpa9dd/H2DbEytHPIbc+gdOAnzCB7sBdz
ZxTwnMfbAkMJqETtaa2GP//Df1vxX573ImGOhLKOpoYNsHeSZm+Kl5jMVIxEcGnj5FonHJulbKvN
zjkGfpdrz/vb8PLl8ov9F9hYr8POnC/fc0LAvlg/+wb8PeXqQ5q2kpOJnv6Uc+Yv1u58rlT/6c4X
+6LaiaIh151xFNklEJXci16Ffnd7lnxZvkChMl7+F0rCP94wir6lxNEoo9gqUPQp/VNUvBjBtSlt
MzduXqNiOyrHidzZTa33UL5CUjj+wPwjWLvzbzOCfz90fsOi1GJNhl7LRskHzrGcAeIZR+1QRuqY
b695EoyxW+56c+yPS43LLpZaeJaAf8A+ORa1X2T70UOkRb7OIYVjBlV7zIw2ikmJRy12RrI+Jfr3
uicR9sttL9ZalhuZ1Rkn4yhL+166bPD/CbcnzU6SXdJeoEqSOF54Vev/k5jCfS8WWtfUoyUl3Ldg
bFoWeTlRdwPoNj6D4dBgBwzVYR4sz4Y16PLKE18C6o2sHw1J4uNWNzml3C486I5h+ZxJNNGxMHAl
376qTn5TPZymfeh2hrdy7ytL7XOD/6Ij1Zs0mRq1mM//bXOB8xCauRmlkFluRyHqQrbPojseLGH3
Dy+8yJuq5pQ3+thy6+LmLF7KxYyBRVZn+mOz6fDq3k4FpkEA9JTVds0fg7kifhZFvty0JFRdO6Zc
WzTv5jIBthfTReEoUMLQA+0Yt7WF7AoR1erWvRJdPpsjX64sq1MVKS2Pm2gu7AO4Zxz8dY7lXHlI
tjPBCllP7TTlBaaka8F87b7nv/9y9bqwKlEKyRX7WSBPGPVUfT7N44ilegh0bap7jMhu5NFdedtr
C33++y9X7qZGOI/Z5zJLxV29O1GtsYtoD9io2WDS6/WxJ/Ouo/RqNUNeCSufGfyXa1tBX8xjwsYx
TnZBtmdeW3Bk6WDQHYXgjk/HMduMq6XMtWe9CGaDeQbD1vOsG7ds9kXzHho+qlDcMxFPOcLp2EzX
RrEBCZFi7bX2vNc+60VIU04N5IuSNGmmuY8xZTDpqdnmYFQhA6LSRTLrS6uGt/M9/ccdWxGXME6j
b4U4OBPA1Y04XZvKvZnuYoQW6N/8tqPx8aiM16KPO3JKTNPcCgUf0uRV/4qV1fbZyvjyxvNRP2vn
/PPucdw5T1sT8CGux16oO1Hi5A2VOabBT5Ynl4j8cN1bWe7fvXxFRGKlybKkiUvAUSnGXTKeWO4w
+MxdENypThLiaIndTyUegv4weGqD2+6FtVv/1tYuvoispzRuxUJDR0yMobjo9K/z6T5rILGClQts
SuiviA3XhiO/PQl/vek5n/vy1Fly5yEQ0eCbgxeLl2LXOrx/CnkZdQV/aI5n9aPW/KQ8FChfukOd
bgKUkmtB7ruX//VnzJ/Gl58hCF1eaXrEOQ2ZSOAXxU/Jr8/352nfINCMUvsCQ6s6v1OcMHqVKD+u
BpzvPr6vv2ARZkMdLw/TnPOJ836iqL2l9EkRxy2CPTplR5SdBgHnaq7+DQ7BEL9edxFkz7Icj6eJ
1JWZkAbcooDp1OSi2QDH2f5snkCK1TloHCqv8/Sm3VWkU+fEWfcyWVuCi0yyCjJhasbQOIJ7RI/j
YBzcbqoUFFPl9ooT/yvYI+39x89+EXanKCnE83l+9vquCzeTy5TuVH7OCOfBNlc4N0SjQwVztRD0
3XHl69NfhNxMaaS2m7jnkhmUjcoMPuAHXf6kIpkyX50oOWv1l0+0xjLifrnokjTUtYGsp6KhHyek
3vWuQs5JM8K6kuuPxnyPQlTCyLRRAZ1UxtDTV7W8yscHOd42/VEt/baO7KpT7JIGR2wc+XJgHiKY
xpioOJZbEQ+ywm19YZOTFShYB0cYz7kmoy31w7l4bU+lo0U7K3tMm0stBKo0MJP+IhmH6iR4GXY9
uhzZMVhYWAy07iK+QQkegrcae1Ye/hJ6JGlx10zaZ17Ve6cj7iWam9OYtm4kZ4wQs46rcWbtkosw
K4VxHullMidToiOlF0bAuKHgDcw+RW+Dl9aUjYvqbmVn+S6Z+frC51/1JboZp3hstIarNm6CwwP4
OYA92pw95htdv8VHCouyNc3OWmRZ0oqifqjSUGdjb0dUExsx3VbBVRJtBAjQWKGYnpE4cCNiyhB4
pjX7DJXrmbHe/ahu6Yv842e/iLC4MWrnWLL+j7TzWpLb2NL1EyEC3tzClGvfbDbZvEHQCd4X7NOf
DzVntkrYPZ0KKUI3EkPMApC5cpnfrFdcjW/sHnfPFs23fbEm77N9UH7Ph7EQlSyCqLZVMSrUKD93
Je/ebn/op6I4DMXLcpORR3xBILp9atFBUHFl/RtuTYIrxdgEVLvXklYZuFtR+oM+M//mQqfRhce8
uuuw5qpkd3r7eKu9g+j9y3WylfVJpFTSzxMBbX7iNpERMaG5vPK+JOoTxWNI6QQZ75txKba1u+yT
8QcNyFUwWPFQzbwLTeg7H/+md5uw19t/E2SHJleaBTeXx7L7qiZfau2P3PidWPcMfcvnLH1ECcLA
GfftPH6WWsho7cOAvhW1ezkIdsM7YJS/vJ6t5M+sWRJCWgwqAHNKdxJYrdw7+4kE6KTHi1I9siMZ
54Ipgrn1deZ32fLrkt8t2mfFeYlQ/YLPRDsPQyo/QhKouYUNMp2S8K02v1TI+rdQ34T90/cK0KsX
+F/w3Fh3HHkthqZsF8dgxTDZvtOcY90GhQETZQciqa0eYfDK91ZxWpygBwbhCz6j4CRtFYPSMB+z
OiFHq2avo8MS9LYPCS6OMSBEzCrQ0YbGozmgNB0OwncgWn0bQ5OhcEKVjT160kP6y/ye+4UdyG8d
XHV28/K5QwU23QvpAKJ1N5lpE1lKXzj0Ujtw7xT/wGdlcANAvtrlOAVOCVkX6z+YRsIXLogf5vrT
rq6NpcnzcFpbXKOHYA9Lr7M1tADccg66I7lBtov8VthoEdyRWwmXWJGMsxRTiK2YMebH3I/Kc4uO
9BkSruNnXwT7SvSYmzA5nM+pbMxkwKHzOJ6R27lptUBb4R+eGe44bVJ1UzmwM+mVB6Jb6VLVfZCM
mdvcs8gKM4/H9WlXvbfbWUbmCErPivGIcJJHQL1nfslYWTvo0NyAMSANBuVNOywgl/vpJQoiRuzE
9T73lG5XzTeRlyenaJf9AB/Qp89R/tCPr0aEcATYBelvEMtFn2wTYbt6aJYxpTdWhbCwmCytSHyT
NgKD1Rs0yKdDHAi357tRSVEdRVEcQ9O3Hdi+m7SuLNmeHdNbHRPgsr3rkJbHaIkgKh1a9WEcvyTG
T4xu4gLSIE3oaBeL0un3S9g/f8e2H3uOQ7O2MvKcEJgjRhC49MIQwXAp9puzH5c3eFPqf8jgzi/T
nk7YJ3s3RFz9gE3nP1WropMU23xsLoFRgTvuL2Q2v/8TFyF/SjQIiYvCr/Bubnm1+CajtUPb7OqZ
/bvOeoA1dd9W8c4W0hC7E/LsXnBaRQ+7icNtXp/rbh2dNy2qkGW4X6W+KNWASGIVhm4ZXCVwW4kw
HKqyaOlNKFYT/BftkWGuOR/j6iHVIcENKuHYD43KtYZ95+V4OwGiar+0UDra5tSALrjL9uUfOPeO
bo/asgwpNsa8tY9CrK++TcXXJP9po9nNzpX2Y/7DTm+S6U3WdtUUhOhJtrg0pedP83A3QITK75f6
CBW9gRQWeQMeLnAYopX+PluB47xU+c823Kn17ZztkaeOQQ0ZxyI6Voa/xO78OwUv/+bgUEqKQQsr
Q17WOLtWjaCktjdgsbpZfJrRsIRk+NjYAFmzn8Nwn5n3CR6yN4lB69ngfxxM/sdkJ/WTL7Wt62C3
2kxv2eCH+o5vcps8SSBiqdyLbyXOqOfO6+6az+0CosxTAans04fmyY4QMDI+rRYx6zPsbV/6Ejae
UrmmFJitWzquEwEu8vNH44DA3etK/MkO2k10Um7GehefvfColzvjztgXt/atnWO5cqu1O+mbxZzv
VrqrVJf33Cy7eHhGLE02brPIn9DjzIPzsrfPNzPuaGikO/onNXyLo2Ojmw8mzT8n+TWNhy55q843
A3Msp/6e81bSBo4OwLssAbUt6YdFzl6S6LZMErfQz6dImQKEK6GZICcIAlUqzduy4OXG5LsQctsl
O0Sj5E0ISgwak1FfBiRMlxGZ3VE0JxLEx4us69X1PeptHC0NuaYs7zOy7fzExy59Vd3pqwVYlZMs
HRtkSFVu1rk+IIIsJG++19zVrqLDprvkdGecTw2ig/25+a74qAHCzNJ5h3Amyl1t+WOMNc18cF5a
kIX0OpigeR9HjHdsNMi5r37D5n5vhgQ9I0szHzMkhTEEgWLDHL6GMYIl3LCr6wBTCITaqxsNRmf8
G8yNertqXhpv4Md4Jw1gPGS18pNQ0/7dtuPVT9tc/koTj/Kw8ImaYp8ZUAEwtAeq5/e9z+35s4Mw
jb8xk3onqCcaErVIEPP9eu3qF2xubnkYF4ZaxLTYOi6KP807dK4Bmw+/un1LqfhkFp+s3IsOMLcW
tGBcoEkJXO7mZlwemf7QS8Bw9NXEUXI82rUo2gtul+1w4NwNTZ1rfLvRQx4S7e29eUS4XXVxioQ0
IMrG3kW4Xe2V7RCgtOWxl1Vyz0J90bU33ZPRxoX3QT2mI4ap/27U11oKMBylgt8XycvHe/VdZPX1
+pvbtK+SWp0yclF9PujpwYr2KKpU3jwEPaQ0+3O2CsIgndApgWDld7PgPzeCurlXNdUupvPaB66T
WySO8ekpAgocxHCQmsS8xetW3QmYBcI2nGjlzbXKmmlhKIweYonAea/seuVoqcGAraf1NFpHRIkw
fwpvF+lZmL2s2/u/su+rp16v/OsYmZeaPRhkE9IB9y7bn6B1+9KzcmP7K6dmeU2ht9/HSHWoX+Yv
wuUF539r5KXMkmZGOo8OOle7ncBQh+itBZNbJ8dVvFAxd0jp+DZkRl/wvQXJzCUwXD15nsHzDxNS
9oFKuoiQqqaw19yf50BRT3D5Z4otelLWTrDuu6XC1RvfhLxsdrqsKM31kaWfpld/igLUdL4tSDVY
v7Gkff54vUuR+tEX3gS40lQsp+U1P8oncN1pcQsIOWdNP1L3CRid2apoX/wu4kOteo65xxgNv20F
YzV/NL/UKCEDwXxrb+SSHHqHPhEGVt8jdPl/8ZLwHZ4tF0ZfyHQy9ovss4I4rXMo81syJZvZRWB9
5uwWdLItDtM5aJxvpbWD6zq9JfJzXMCfnVCYicF6wr8Zj5LUuvleJHr9Dn/yL3fgFrkrmXHTWGuW
nt6aJ+fMY6x2sC8rdGCBD/1HOj4j9iKK3v9N9vvrqpvCpE2T2g4VVlX39RGa70pLGCAcmKsHrght
d4nNH3zpC0PyakdPZlMMukkEk4FyR3er9Kxyl8Dda4/abr6nIH2LcXiQHgfpUU5u0/yTgY/D6Lbr
RFF4vgRRbQuxrew6VsKCbvOK/TMRd88utA1jCkwX2taEfmPN9hd1T4RvYRNNx7laIs2mS6bquzr9
Ftt8YYkInn1Wh2ddu4FCbd+mzR4Qe6UHFq7eNQz0snmd+h9yfDMND+bfiDaCPPDCTr76Nrm+6Iod
8qva3MNXARnqDDNkSGceqlg2GTjtO83rsZxY5WmoVKHRjp6omSbKdi6M36ufISVm2YaVvgaf6vv/
cH2w6fpUjjuoPfP4Equ5O1qBHZ1QHcvd+JDmIMAjX+qD0cLr51jBYQP6s2Aje/w4UInaCBev7Kvf
FoFStayIw3L2UcHALQ/xBcya69v2x6y5ujv8oXgSw9f6BN/D8bVfgvUFgVnbBOZ6TDLJ7i8Xwrl9
Mr15JfgkHrIPZvWwumnBHBV9kHesJf4aITbR+VxEZ9XoGUWiooNKg29BC2UGNxVHrl+EIBCWXegn
gKITxSZBZrk1r1LC7uxUA4+bHtvC6/fLFwnB+3MOnbzwIcyIguE7BPy/POoW3hG1uDeeI/ZeA//A
cGH2MmSXo+NoB7l5V01PlOYwvagadX9R9gqqG1Tf9KwcBqqJ31ePGZmf6p8TkjHtdxi5yi/ILTC9
WxjfdzVqU82qIvXxtrAEJ1ffZKRL1zeluUC7QKXzmL7FR+nXSESzIMxp6HGh8qZEewbWJIjeGbcc
qL3QZ/baa6mf6sC4Cau9dj5A2venXWGvE/3P4Lf8lVbz2t1GHlBwc+fkJ3hE1kmGtYF7Y+aGfnko
Yy96WonC6s8zomgp7PrqK+Qkym/9dxrfdN/M74138ZGqKdAtfEK/2HHQPUDuaT3myE7/ZJ1nQaL8
jpjHX7/jJlGupJCeI049j/ktXR/TuZ8D8ztxbPLKHyBuUa8Z3PwPk0/XPxa7COk/SIf0bQ12VvQz
Fxv7CpLIi4fZVeDQKkdaypiNVXK5N6+rHlRifKH56Btl4lbHQqHvqJYH9P3FLi3vcq2uKpYLbedq
9TLLpMpZXwfSLcR0A6P1h+GQHCNK7GZffEt/DXCkkbag97ArkUcbXb4+ymDDao+rj15P/lG59Zv8
G6oZyv69r/yxfMeq3oKDlUEo7faGcjojBXiwcChrBq/OXWlPuvK77Co3+4EMWo4pmztonolhEARt
RXAI3vGr/es3Xz/B1UPqbVVnyshDnn3JBh/SPw8RGZ6/Vgnp8wTtGBn31sW1dm1+IjSH6R6cuXW0
K7vOW+5NNPxikX6pIGLrm8ZG1sYSTjUczVUrGo2Wzstovq62zsSwCG03UVKjvhs0UaBSaLqbtrHF
wMbnOZYbiaDZBYzzFbV1TQamQ/Zt8uXiiz4G1Z6Wv34TJwiy7PLyZ2QDn/kjaZ/mhbCaUD/m7scB
6v3p7tVv2iQ8oZPoddaT9nXwpya/Qy4LDCVOXot+cAKqdvzmx+8A9yyEN/sDkBIVKxXaiqXgBr/c
kP+VgF79kk0xaYyToWYqg4AcKE/6ZWDYni4QALvcHUBRNlXn6s3rnV53cF4nr61Sb8CyAYbtETnz
8lTSCdu10ZMhfbKt2MOs1kEWWrPwgQgcCy158ri5eZERVZ2+RPXDEuhQb6EF/0M83NWjbDa8jc9Q
PZlAYxQLb48vdU4F4zP9M0uPRkTbYzGdyheDLmt5KHq33jfNlyRWRB/33Sz66ndstvikLlrcgfF/
1BJsbYPkAFOYXPqICgbevwAJVsFqkCT+x5vqfezK1bqbZEh18qqR4RVw6w14MN628iPTJvTu7mbc
2xFAwiI42SGf2hh2wG1nos95f7ErSgWv4P3Yc/VTNimS1BXNqKcUsPo32atf+pOyoxV2Ps6oJEE+
hrCa++kf9hEidHRnPvYICOVBe9diBPUjh1FcC37Q+znbnz9o25OLEmey1RyQ8qDehnu1c2XtpsI5
8l5Vf022J/vZrp5Phn6fe2F6J/gw75aUV4tvSspa189h5lBIYKLT7sLuFhoAhz7aORDmfdg2QEmU
07QKqwzlvlSOwBZxQuGGEDJuVNGnuYTLq2tBtso+xSLAfOxOZGKp/Jg+qoF2o6o3qe3W4BbRY2yt
05m8rAK6v7bep7MbqQhiIGV306g3Drrj0/iqnM2dOQSK5Z6/hMMBSENzZ+ow4lxgM9OPVXTAuI8R
LdGPGrpL4SvUwSn0kQqW4W138UEhw5DtQEkf5hg23bFGChm5gXmPzwyyW/VD9rTuD+QIHlDAyrSd
2Xy2zqufWmufZHCmvd/pbv1p/k6N/tjv+8V1bupPWJ09oMFnmPvxrv8MPz2CIm27E4R3QHuPJpQH
FM0+f+n7g44hmbVnsIVmWfZifTNmWLqe5akP1udMwYbaY3K9a4781rv+OHyr098RHPsM252DVqHV
6sLbwPbGVlbdVsAU9Td8mMz8pcwfE5wWZp5IC8yDhcqS7aJyWtNdgUi+b9CfynlbD2jmVpInV0cG
LXrxlGiB6uzakYTQXBkabjm+ZLw8iBqmt2YJxt1oIxDtgyhV4I40btLfD5ixXv4jcx3nLdIf5PNj
03ma5i7KDj59aXrm4p9/o8dmUKHchYkbd+75ecKU/lP6Lc+C9Ld+j5uOerciexDEhfIEkTZz0fCj
oENO71VFieLLKgH1e/6hjEcUbpXfTY2xe3fDZSrdohTAMLtIwZ67VekWtptj1qQdmvWPPz5O7xed
V8dpk8z2rWmXY8wMvQ5PfUASyUgTq7vVgdH07WmnmDfnDPjHikQFcyBuuAsC/MXP5+oINdZUa70D
tKiekL+Rz7cKY3qU0JTUS3P8mZw9sm+rjK+oHhOF+K14Sq5Vw9koCfFonyPHpO7l4lTK92D/V1kq
igyVvbwz2p8mrr1engdaf6v+He/N9Q77IG3YNoFnqy+WoosuczprvCn7k0Fx5GMCdpnTTbUHlw3P
+WWd09UTc7pQRDxxRJ9hc88WizRkEj4Nj+bn9rxP0N3r3OFhmH9l52+awVAOQQHU8l37sT0s+ygG
MbpLTdd4iip3fjsHM0G2RZSY7dq7yp16m/3ETMKmoH6ej2tn0f6MIXayK8pjq7nobytB82P8UX1y
iOLWA1re9+PI7loTs+KmxYY2bbhJ1n/lP96qs3fzSTtFVFbfsUF7ih7JBdCKStY/lFv3j4KOSO3X
t79wO6cWAAi28h3/RmL0btv86sBsEgNun8XREDgGU8m0jk7WgaJ39cFcwNx4a7+iRMzbFTZK1lv+
o02yyQLS3rDrOSfzDvUb/cTnAWBjVX4NtPJmxj6iCvqvNhJ9yueoCQgp3Q/hnEbwE7Y95FKKcnmQ
QHz3JoLwD2l3XHwL6UeQLetOdQJYzUV7lPv9KNEwys5r32b9RP8uZmmbFCDJ8qHXK2Z0ra/scs3P
u0O7QjGSIEED2YLUb8OQgW1Ni5Wm+r9+D+pfi0GzXOgdNZeZ5IRkHivXDxHRYXe2Dxi20L4C3+Dr
Ocx6zHodzDtFb0CwCbVN1G5Dp9NqE2Dv3N4SuNP6DevALKjUXaT7so2bwdsSOAmb0YkOQjjt+rd/
sBUvtstXIbsdDblmZmU+5sxDjhFeleuIxG/bHaMRNmC2Ey1pCULktn1cJLmclRIppwlJpXpou2M6
7DVC0bTT+11PaYL+c1VgvpCfQss3EY1F9yfaJSoDlVOVHepjTxN1Up/DaHcOH+LuoO1SLdCBk1jg
tdDNepWkh8hyKaPnFeRo3Q+ebn9OBq+cfLV8CqU3rfnckbHku7bao3CWq09vY7TXPIm+hbPjn9b8
tCzQMSOq412tHDuIOzSJ1H0XPTvnW8z7iuZuto9284SCX8UGrT2k7kU32/tD5D9j1LbLPSnWWU2j
C4ASM+fVVsVY8+ISmSM+ENZRf2eeKEjMt+3r1Cr1xnEu1EXt6wVgIbv9z8XDB2E/irqS78+zrh5x
E4bHxOobaV1tWR6T5j7tD+F8UqNTZb3CpSCftY8tchLxH9J0skTTtPcRJVerb4Jx0S1trxWG+Vir
r638qvY7OflifIL8Hy5gNfY6pQjloRNM3mg8SwmooqCpPsvmIa5+ARGy6BYFS9BovnrIvfn8+HGE
fJ/g8+fv2/a2AeFnMHK4pJy5dTWVanV+lOcDgpZYDg8XXhPObbZEE+4mkY6FhNfNjemrzl0jP+rq
b7u66yVU5YfHxvTRIxvkL4l1c155gernHOopslhwVk5R+9UasVKASIBbZbt6PyDx6yn1U4jwqbZv
6tNi3pvdU4c/3n27X9sybibhTnBbDb9aTNl1UYH4f+wM0zTwVpJN297eDlUsqZ3Gt1miAE9HVPjd
7BTbuzM39MRRXn3TRjF97902ufrnsptL4VyHJk3CdUNWdyM1Av4RDJR9TOfdDkn+vf2iGF+V8pFr
YQmMiFRaeCbevxX+/AnbWwFB4XxBXpWeBRTOMTjT9w3O/eOwWqhpXofpCj4T6HSJtcrfvxL+XHpN
L6+uhLDvY0058/S49On74RZNwMhL9l1OC1f2nVdx3/n/6EL8ueSm2Ra2U5pLgwIyyHBR+fbGBKIJ
e5YhmVc5bmr7KdRwwquoNyTcYZveWLOijo2S0xW2t7r0BZX+XfQNTN98KKtHZ2+SD+yNVMzCEG2x
bY4ut51sWbxkGAgc3UBGmorUq8juz4fJk9rdkp1WKkI7Hes91Crn5uOwInzlm6CbVXq4xDkP3qPy
sRoKK266ouRRF/TKYs25PbCNf6NIFO3sTbxdYv38P+Tks18YGE31SE2s/Qprpm16Mxu46DCKYl65
q0UsNtHXdjbSLpLVRKXcU50x6goczLmBwYXTfgRG6kn7EGWxHbzo0PE+ftmW4JmdTRyTxyFJ1FBG
xZ4BbLcrGL+10PIXX21/h9PdmP5W8oeyezMtujLF66R8abx0Vdt7yMN10Ob0mKDQ6gDqOOVPylze
0paa6+e6PlQMtX1p9ucJ2SfzZw+QxXSdnMmLBgfLRgER/gOGXp2vFuwnOpxJ9gamemLYMR0kk58y
I76NGyQKgtNvPb8b64Ne+xJOQt0FqcXfxOV3fkXkzMWu50eZBTkCnIPDd5J8pucfv6z3YXt/Rl9n
E32tJIpks7+QZDrpMS/YIwrIZaYxjpchTAmY4PtqP1NgLyf4UMK1N2E3lZVQLmY6kvaMWvwXLfmu
Rfc0HW2EL5mfW2YIRjtwlCcYrha47OShyb4Knv/98v0/wfBS3l/F36hLLE2aOJnMXVaMdMOtwz5F
m5qplOkuARaK/z4GO5sYHDXzHA+rn2CBPxF3XVoTEmJOJvDi4oiJO/2KfYfEseidiw7HJgRrNrFf
N/jelk5m/XUI9/LkpbucETQTqZkxYURB1B9br9GPU38UvO71k/53BfTn695EYuqvaC57ntvRgqQM
8LSM4XPukADFYvwcsNP8FGiV4KkvZd1Hy27ib5Qhbx3rXHn5Mf3Vy4BRqDfL4kVBaZ5qokSTssTw
gNGpykAacX/J+2n3bs7w3PRXqNcM+ba+TaJvOTRzbNGsk9bcNglzSmF7TVmP3Ec/dhOzjTZXrGWg
owS08RE7l3UwKr1OHiHjJkzFeKv17/u/13O2ElylLIdmPq3dCfu+7o7JIRtu2+xhMPZheVtgYdd/
l2buyWS+0UoG4b12OBTq91kI4V333kc/ZBO4y3goZdgfKx1ob+Nrs9MG6A5oxUIeSyH2FxLecGp5
Ic+J4ZUfRwJH3kTCQVOrTplY3VFcNIFe1pwIvePiq/JH6Fb+GcME8bRQtOgmBC62k6ZdSEfk3GO5
hwQ1Mwk6yHbJcVw8BgIQ+mPhkE6QjzgXV5OrqKfqxf8ngJ2xTKH7YPk1YmfQgYhBknpIlnvAu2d6
2H8jJ1E/jgHOhSx0tXhlMJJbDGLABAG0uQtVLPVou4QPC53bQ4jUXrbvq9s4BA7Tt8cco0HpcUye
o+5Fj/ehAdMXhrGwOfVxZKQCYnde/azOMoxSWZNTw5U+4XMy/AKEwS0I1/zn+ft8PO8jYXvm/2g4
/G88dORNPMx62MFVSs2V4wq6A82BfMbBJB9wi+OA4p0sRk6/3xH6c8lNLFSctmyHldN9pgmoof69
Q4p70ffO4JaIA7HxtP1qOVcnn6JdJ7SOFR3yTXRT1dFBIgpWf6oHZwzn2hUuB3K8OkGFnuf7Pqbi
gmu/SrZUNMi6e8EVJDhyW9IhvB6tdXpAP6AedHid+3qnKF7oF+f9ChyX8lMeADyatX9394ED+esG
M2qrUowZyHrdBeZpRvh4hwCIDQ0OzSK36bFFy2GO+ILnFYT3y3Vzta/7tEvSRLlodcTOfkyPfXJM
JNxX4KVoZ9d5Rgk4PDXZrbo21zpAY7AkQFcLfobgeG0BMDCZCtOuudWUxl/dGtCowZzXV+ydjCEC
+XNUUgXltjjYiV7AuiGuXsCQIOKh9VR/Yc0D35nVq9R97fvnykb+r1pOON06+j7rX5LwbmxeovBh
7E8movgTw+Lg49egfny5O5fIfPVj1EQql2alVEXpp0J5asMH+TU9H7sl0PzaeSrxTbJfHQIBkJbu
fFriO+X72fKqbj/292B7s4zSUZAeia6DS6J+9aNi27L6Tr4cCasLjF2JMiCDNMtdhzMOajYBpmAA
V0R7QnQUN9GvGh1pzCKiX0INjIGUh7oJbUCosP7I4afllPlrifhvn3cTAtWws4e2XLUkwDStnloJ
c9Pyx/hmUhAip4H9ww+8aRfR8wpuvgsg6+o9F62ZnGHCQvamxXWErs5NL8G+rTqcVfDtiQPG7MK3
LDh5W9RJWQwGHSYCgINGTuxT2wI69WLVm0cvQfbycQnO6OLtkJgRvWjBB75A7q8e2HTkOLcqhuQF
PvH2fmLqtTM9Be9pr7P31bEZTk72N+B2ghzauRzDq4UTp2lbNeOYdUH6Eh2UVbT4mZ6yj8TmP53r
/OdKvWQ8V6sR2Mo8StlP0/I4BxrqcyoztQU7IiBztzG2R8GZOl4UTETZwxYC0Dc5ijGrDFOSu/jq
esCi011yl6Bu4jl7e5ftMlmwh98H8f6nYeBsh/9DNyY9FgH/A50Ez7nXfiR0dm7RLYgQJbp3pltM
PuheYlwxPKdkrznyj9/p9C+6r4juVEE2sUUAhJOhdXMFVwRoOFpJ0p0GdtJTDoqCXn3cAXVbggwD
UD9ydsJpkWh3b8JXJ3elZo6Xm/UyzpRc7VBkwXi+Y4j5FU1/3ZWORvuPwKtXX2ATvTTZPuuGxKEq
zYNmM0oufUM/OkFeYDmP4BrcKmylBRfXZfLxQXGmrrfs1R6PNCmbJFRzOVE1l9YTVtD0DWbrdgB5
Prr1dEIDXt9r+a7DceQAZsoeXjTsj9y6BwNCJ+fGJLAH2T2NOFQGMgjktxbSRmQ+e73FJ+yYpM9Y
HjnaTb4fhHxqQRTczuBH2Vlsqbp8LLW8UXy0LnqasJKnQMdfDrIPgmJmLO9/fOGLzuh25q4MqjxN
I2Xl6vjTwg2Wp/3gzV85Ht+Bd+AvIoKkCPpqzpbOlTf9UCsV4YjXbsy7BSKql52Q2wVy0vvnV832
YEfgj30U0rIFR+LSiLnaJcXYLM6MnvbjknvUMy5zMLgwpn+OVwD6r1VGZBHM7JR1v3+wM7dT9WKM
uyzVifVteitBrQ4MA2ulwgksvMHTAD2D83IEIlgG9FTrPCi90r4thOm96NHXDXj16EpnOoZikmbG
AHuAug6/VkLkASZH7GHK98aQLxZPz0SrbqrWtBxDrZ0JBtOOvjPARWpWrFCJPE/pIaGnSD4tdaJN
LVp1E/nUVjWi83wZqLRssF23jsqjAImHFO4zZsud4tr/VPTxz9C3ZVopRY5cy5nDhD77E1JKXvkQ
+/3bSoFd7srfQuyQKGhsgl5mFEW8VBQtq0RL9QznFYZOgEY6UIW3iGal9BYGhTBtEuSJ2yl0X0tO
Wq1ah8jPMWIY2UaGAyul7C68LmyCGBX9I21y7c+Xq2/qU9wGq6ZsyE4j4MHpUYsDmVEk4wccaPda
ecMglKQGOsC+FK4taEpsuVK60yfQ6KlA2vZo9IeVJ6XCcoEZle7M8rvkoIpj1m/4f9AcVoRtacF+
1tcPcnV2E/k85XZL2NIHcFCHqsLi4gAdpLlwyZf8IAHx3Wt/w/BBsMO2FKQixEq30dnRffaJy7yI
dhJaf/6SvJCtVg+hS8tLTuB/5J7YR1e0+CZkDdbcypF9Gf4Ad1nNbNTf+Gx40oLmU4Az/Zq9Ie4p
bAasW2kbsnVL12VEIw3T2rYAE0tO22UVDTZrBDK0Q+yjqInOog9nfyc6xe82HK9X28TICTn0/1Vo
Nhx3hZ1poKURJVN+ZvNhQPsohWAN/awYXRLG12LaVeWLUQA/34XFXQTTXZBFK+/t9+uftAmgTuuc
59kc1/ok3Cu43p30oL8Lj5IXHqyn7AVdIDQ1V3SIwDD83Vr/euVN9qguhlUXId881xlFl4D/DrT9
QLbTbQ0jPrdr7iBfdd4/ouler7wJpiNsI2fJSEtoMTRPq2RDDJ8tGLDLrVEOuLHdOD+obgXyZA+j
v9z9g0zsav1t468fFylWbeYcKMg699kBCajYb+MdMGFrH1YubaDqVpj/vXfGrlfdRNVxiCw1mibz
UTVcrXKNkEFfdZffpBAdsRdZXOt7vSJfRd/5vTvkel31ryGtiWtVUmum71g7YsKM6WMK6W782ULo
AqfsA8wXvN/3guj1ipsgqsipI1cKQRS66uJJ6yA5CmT4z4W/qqCsIm4Izwhbau9m2Nfrrr/rKnin
5zaMpxhUpY5l61EtTqu9fVoedf2Z8W2OhECAJatQnlb0uJvgOS0qVofyZTsV3ztzx7wIcJenvxTH
0bhMMk3pRih7LVp1E8vysY3M+czxvajNjyhCcEPGHYcX37EQCHfL8PKfkQ2u3/EmXllz7phyxi6m
iDjIn+0JwiQdwsM6HBkWAOwghhZhzSaIkpfM/+rL6uemT/uUjrlRP6EZl4AfMb223df9PeSt+KWU
AdAbtmfuQO7YsFKWH074T1oM14++CVtNHJJfG9KlcT3tMgCyDbfFOAQOI8mu3wMc0i6SSqYlHtcL
TvG2dxf1Zg8jlFnZmoBqg9sBFPHLGSwtGH8IA/Khd8NSpH8miFnbtt051qpFW8W1VtxMKONy5haf
uZpK4EqKVy48rjEe/sY4VLTwNmildtfCDFsXNudgvanjr0lQDcE5aDssJMIb2Ec78x9VzFffeNvA
U6NRyaJ5TX1Xzy0WnjhKhtt4HW0Mv892uYxal42bB2XOvz5d2z6eBJ3GKeklPY4WSCQ0AYidNk1p
pnJ2e1AC+0bF4vDfr7sJYQaguMpYGwUXd7cxGEKkM/BsVZE4RFfIYQDuZ5lQRl8Usbdduz4P66nF
Rf2x406Y/FW0Na99A5wUqN/gvIJAAEx5gvtJtLk2MayYhzabFG5EnWGuv0R7xHyAeeZ3kYaIdikf
dbj+AMu7vyEILDrHm6yrXoENaczdOHpqdpIXmFLJalNc6/tyeWiSoFs/sF0cBM8siKDbrl1MYySc
dQRODTcq99V5x8zNdp+fDfWIRpe3YDOwDlsNCgxL6KsmeOhtyy3vijicAJyTEIT7EvxyMBw6zcUm
APtXPvKM9oPwKwueeNtvC0dHVWqLN936MkZmyXNWIQKMhzFmyghe9vrPybyxSUFX9kHm7PruRjMD
wWtfb+EP6pttB87Rc3tZ1gBquAbKmqfhUXEhskrg6xOKOyhWiI6sKAajFO1yQYKw7cA5dT2klk0I
VaZduuwsA0XdDhyH10ir8xPq33T+yBGOTeULnvq9RtxVFN024s6OYxRhzAELrfsi++SEpxEtz5u2
3MXza5o+mPlz5jz0y2OZf8Jlvb4xzzfK8BbZL4IfInoHm7g2n2OjSUB4UGm0MYZ+bHrUVYIW1RjF
Xwl3XebJDUWGYF3Rht8kZ20Ux6nWco0YPai+1VFdISPs34zWXdvy5WdhdSFacRPTZnxGwrPEk5bW
Abo94KF03Kn0XXHbCaRV4Ry4vFA2eUXufrS9N9GMgx2ZjkVbTH3KoTwPX1awUvg1P/3bmlHbJF+R
nGtjonKau6CoH8PmsdyN9OFqki9nxZDDCr81IBoFU3Y/affheVeLdrXgFW+bcWZfgxzMSUIh7/U8
4g4jetyQh2NoHXsfjm3D9haqDF7uwA/e8bYblyVDnUjTDFrEeWiMm4pg7auw0HtgqfGnuD5Wn+my
P48/V8tE+6H3rRmKknqAxFhm/gATa0FWP8cV5d9uum2zrpP7etRsur/pUaHswX7md4bY0FrPyi/Z
J12E2BFc3NvuXF5Wad0kC4XlT3l2LTiTnrODhX/v3NFbz4pVDse+qfeVCLYviCPb5pyhjOOkl2Tf
qz4QpSXtyJGoHdQ6Hg73knxoPfOM6KDY+0S06TYRLKpHp9eYnT+mvVdf3My4tplVMUHD8WWnDh4C
SX47iPIF0RNvIlhjKg5kVfqwA07tvi4fkTMAkS0dUCQvggH/ExKkdjz+o1nq1d2hbwKZ1qkxPhH0
QQdpF9X3kAOCqL41fVm5neju0wI9x/C3heCINYB8dMw2oazpbVUKWxKkrPit0RbstTfS7+RQZTeS
fmeVPx3jq1b+shQUH+WVGZvBezxZCVK6Z6GPnSB30TfRzgi1ySx13r6NjIG9b9VHy9wrC7zYivov
/H+kfVdz3cqZ7V+Z8js8aDQ6YGrsB6SdmMPeIl9QTELOGb/+LlBnLAriIXx97CpbEkNvAI2vv7DC
HGWD4hC+5rYBlTm4pVq5fFg5w1ZeNrZgbdSdqrekRqU/zyuDh+4yvzcckN3QI5MuP2X/Vnthruu+
eAps0SSjY+eliY6DEy0cxWl0CwrtFYGQ+dYzZ6KIXeF6K+svXuqi2mRU61ilI1UqiyNM4podZlcQ
EZ3aqzq7T8zwnQtMtnl9mtCh7NS18LJ2q+cg8KG9UTUhp4E+8x8Gk29C301g04mxA5Cv8DTXgImD
6H2JCL7WEV9rAi8NpsJh+CO8QG+pdXQ41wH0v58l7OeZR/mttyXk8qyqOFttYK1ENraIbNJPExpG
yFhwnELUY3aDLS1YBYJ7ADzQax+gffVXE7OllVTfeHkczT6wwLxGQB2cM+SD5SaEKEpxhOEwNKqr
jW/na5koXXvEi7BWqcwICMfbpF93dgj1qqP+BvH0/mnYJeUWmjBt4gy3NTpo0Evfds/o0LoQQPPA
QoSShwMNx37bAdNiYMpo1pmpxVaF1KeExouyHgxXov/Sggr4iCwhOQq2BqmN0xibvAIA3x83PjSc
PWgbq8GmVSw4yazycFZCH1uEPl/LR08LsC1iJBQVQOhm+ugdwUPaqHDsGdxy19zAQhG+QSWII6sa
k5+S1T6cP0t7qVppoRgmULtAfsY2KmBqAFzIrRa62tAjbOZz/t9owKxUTEt7qDbGcABiLTjmEzcZ
bvscIMjiCogeVx/3FNZWyG7QOW8hvmt5E9Sp4voW8lB/9fRdGkTpNElJXOD0LY2rcroclQsUzPAe
hKZPcN84jTikEOnaQ+NnLZl87yV+Efr5IgiyYSRFPTOugf/ZavDaiFxYJPfQX/Ls6TBLYqY7/i1D
Yk9dRTFL1RSQI+hNBY58awfCyv7n89c/BOR0qKOqCdDqTWDauRtCm0EhCaPJKN7PqpSVpcMs/N9Q
PF5pF/BFTEwKv4JMw3tTH/56KsB7buzjDNxi00FMCCh1q7+MnBS2vrAFcr8+Bt9FDb56Asucb9SD
gHXzMRRuAZdE6y0RLziCGVxGLuPmZRhvJ+xLaPFhB7LvBFNKgOlcaU9QlUwC86qnb8b4OGXoqfT5
Lm62FRgEzTemH4bsjasgrZ+PwYWC8KVOz19/+LVWIl8E2FSjf3x4FSAjO8L4FnIepY6ubVxtlU0I
UPk6Q2ttnyySxkFLUlZzBCsKhuR+eJ0HXXqP5sKsmGglFYDsoctWB2wrMZIvYmSWehRkISw76i7L
L/V4K4WtOeLkvwlLh/rStM3IdeqZ1EGfWv83zH5XDm+xSA59jbStLpAtz+MImKmjxOy2DdrlIPS+
z/c8p4qcv/aIxSI51CBSOVUNyHs0drOd5gRwGd504Ib66KTB3RZeau60uurKMxaL5DDhKEbKCmU/
gdhJflHtYlDG7dLfgySfPYx2bofk5j+0nvxwEIlFPOTALQ9hiFjQIB2xUIGpDtmio5NAiMHpZwZc
tQFveC0Or71IYhH78pwFJCNYNxpdufG+z/S3CL1/qLzVTolOObqVQ/8XI+47l/tDxNXZOE2qgooH
KtbtxttMwBvBTwftncCDSQpK7NwdtMMQbr7eVO89ii+CnlgEPdFQ6dcQ6rwKzmbab31RHscZQjzY
wx2f+6SzPNConveOUp9rcEh85domLd3ZXg5sETjh4K5A7BvtRQtOFzU9G42NA4VpPYZW/BmrXai7
nvsQSHfouFnFWa6EgnfZnw/3rQ69XM19tETexbRmCHBUbCfAbvEq+vU2utFsjEnfQJ6oJ9vo1h7b
WhxYBMCy1AO4lWKzTLfTt1mpI32sthKKWphKQoL+avVkXsmjxSL0FVIJo75HQ53U+5kZCh5BAnf3
QLs3LKwLL6ZgywZIrYftGrx05VrlIuZlXiJ84s/wUrCWmtomW/8NaCWrhqKBC0RDZMJb8Ovd+Sf1
mZBUGNTAGG7xMnIu40SZjV2iEMMZp0wd4AB1yEBX6k1DnBEWWprZ34Xl1osu/8Ns8Ofqi3SkqOLM
q3IAKgh8p/JDCFnMJwldPzfdxdHNu6JfYXXN5epT/jwd/rnw4qVMSyqNZl7Yb27sOoeXdfnaNNsM
bnU2w4nGLAAgK3CTdhlEzbvwHO5b27Beq8s/D/0/P8Yip2CM1X38o+nsbeoOag9Q0EbLOTsEUMJx
YDjyDIWkZkWg9VMcsy5+Lrt4qQR0oz1NQa+7zS7K5HZgDp44NaOXfpbLDiGgXZ8F+UZA8JQACgqJ
gNAdlLWt93lk+fkpFm+aTIZCj2aFtILAmdachyeQ65619WEsMKR2mUNCHO+4jfwmWR+hzMfq73H5
X8sv37ZKH8NB97HzBxfq5/CKdZutAss5J9jyQwGRmpXs91Ow/Ie7vlQ9GmUWkmLW5oPqaAFfY7JJ
c6d6wFEPwVLbg6qHsmfcFIqjYj+u8wPeudZfXfEi0ehZOiXFPJZugns1wGwKkrut1QROBB8dYVLo
vMPL794YLqAoLaetnHYZpse1Nbx0GJ1zlEXATEI/N7mp6rOugCVJfVMoZx69ScOzCXry4n7IXyJ9
ow2zl5645bA+bSHIEvt7COkKede2PXqMApAwPYxNHaY7Xnedt+cjhyYbBPgzR0UhNoQQsa3N75N3
zGNwJiwOmEJySBWY1ScGuB/8uwqPLae/YJcS3nymot1WDFr61WMHcb36oIPjq2yT7i7J70m3m6jZ
ADAOVcrCbdNvTXkfCMNk2u3YwjzKzRTwck+t+lSCLAogtLJrs8MQmbl3AJuM5u5ql+jzQ+bn3ptP
gg+HqtbRmtEGI5ccUFRkAsFDCjmyKdsBDzub70CwDomu3eVre3Bt4UW4Vw2ptuHMVgvBxd8o8Rn8
XcgWFUXTuqVhdk7e7uGwZ2XtXw72chHsxwqg+i4HB7O3fExwQM8zILS8TyMb3n5IbgyUg629pkv4
J+nmz3u9iLG0bGPit6gkkh0SJjC20nPMZF8KEM9/qN2vxDX9U+btxxd9EV6Jn1LmA3V81X3L0dw1
bgFShMibV5kEBsLVVpvOgzOyAxpjdGCcmZdwq+abHIYEEESVFr1il7Q1A3gLqztghLAZ/adU2D5E
Ex8LzGKgnAXU0qMyuJXchU/TJdwQm97EK1yGbhNtsjcGutGZvMhis34ONj2gz9JqrfgJ2mpO/5Y6
8lhlJmrXDP9LDxTCWKBmX+MDA1jWOmN1WRQvhnJWkyPcmHR+vynRNG2Nc09s0gDvb3tfVHPDYATw
sb2fI0EAKwHj1MDhITy15bey7kxRuuQGllzQ6IWYXpeagQpnp2+k+Z7nLqkOYXRBI0vrnOI5vc8A
t4LrKs9S6NeO0QG6qZCmiNEXizZ615mzZUcDweUX6X2P5F2en40RZKy3kPTMo03k2QlM6dvzttui
fBnxW1h5a+SN1aaDZaTmMNndwZNHrpiT/9CpZgq1YiwJiqgwiwb+Spbfb42bNrJ5K02jddGirugT
gTYLFLkNYQ6qSZ67Q3CLP1A0dH2L6JceeK26iQ4KSGiK4+2iAM17EN2b5+E5Picp1PexboxL0C8w
XdHIYcRrTiEQbpEMkJxLQneke42F04DMCB0eqPJEdkF3emH6b5mHKHQtm/OKX6v5OThV2QjGuFXT
YxRaTBygCiWO6UtzrR/CSwyKcvQP670RmPpN9qadQ14kuIuq3VDutIvAMPNnA4K0Zyo8T11lC0DM
9EBgkqTsetVqCwe86+lS9JugNCfYa6qQtLoYcSPv0meP7iTfQySh8bddByD1paHsuvvsXDqxMHX0
8B4AA0ZyfICMJNCZ8oaKMx+i2LAb5lDdlpB66Hf9ITqvOmdq7HZrKCZYwJAGKBxfuvjXpNuxq+g8
13cQkoZxzgR/+MiCveeD0TrkCmJWNeTDhdOp39oDMoIWlCvYipiQrSrhDlZuoJsXN2bQW0Z2Vp6M
6AJSxux1uoIfp//drw/sIceWga4guO1JsM+gQ4tG93N+wvXiNvgYAl1Ada+HT/0JvzF7o9GmFWZt
QLnerNABeIU0IlS+6QNTAHEyg8KFE2paW7hH0CbPs51f7DXj0G6RKtHCzLfz6G54GZsLmJ1QEBfP
sZKPyglziK1+3u77ygzOwD+E1lZOtzgTY6ic9xv9kd123zxul4mZnfXX4Qn3CV3JM/1aOSjumO+1
cwVi51e49SH0t4uX/rqGwx2SiQEoPitG37Da40b4mNP3m2ytlP4TlsPPiLpI3MKuHsoefAsM7hpg
jPjLhEKe2+kAR+IxclVLCWboaomdcA5vSqLBJPi29y6rnDhwTYKrTF3t4Y8p1063lXT6Nx24fNCN
rsIHg+wD3Jkmd7glWwhOScS00Q0bICs9DzgVqv7VlRedI84ib9JrJJO100oc6IBBIW2awSPREyQ/
QpPd44IL5+vq7R1U90VGZywyuqZgVTP0SOT5fWMnncnqrZQW9Pc677wj3/VKsypvjyIWErn1qe52
cfJcJjdecafKDZiSkJXiwU0lOsw+nXC21nL2Y3K9Vue9j5O/+pyLfMcXMA/1565/7Tk+KitX8eAU
4Aaqq0tLQUYXAsLfwYPZONMg3GvFwxZG2gOrNjW7mPKd1l0m5Z5k13Q6jsPOB3Oo7a0AUk2wIzU9
XPe96u3y/BrZo4E01nvwAJfmYAu6eV1aen+hwtuqAlqJXdB4LifomuDsn8x1/vVWLPXdapIGSTib
ZjZwnb5CohE6s/ZiXF+qwQ1SOscnyOpJePx6D6yVFUuBtyny23yAqSJkS+0seedm2gF0bji9VSx/
upqzSUbRPxgQX62vF39HhX/1YPmviaxXlsMgZ2G92kmg5J05tET5bkOjGeL4M7AYgAJES98Jm71q
qw18yR3Boau1it9aqeiNRZqXVU0lEmVGGG+oq/qXDewZBqtTEZ82DRjh/YaGu+RJn9toZXYulBuO
sz0bVhDt76jHr+7IIvnLtFrofoJ2X2P3AB/Cp7XYwJHCczAQlhv06NgxFCcWQ44cSccYbnKQsobx
vAAQQxkfpbcZ+aUWQVFBUXbSCtgNzy96zSEJ0nKkd6vSDmtBcxHN/SjMhslDWg7hzqdmh00E5xBr
1gtVc7O6mRX6kQ6s7Js5Hv75XSJLJbgYtX/HZnU+fVM+aY5s7RRaSAPGvsgMLBG6gRtaEm7n8VZD
a8Dq+aZIDr7Yx7CkbVfC6EoTjKjL6O0TT2oDXqF8fkzUNdIZFOSU2U0KrVwTBHoomMBJaL/2/qwU
J2QpBVemo1bS8P0o1eKtNwFCG7hIBDtAoJxUdWFx7mar2Kv5kX519xfhOInVUo90TB9pcW6MblmA
54KWOHzhYMyFDKe5aLTLUcLTbeO3Tjk7fjKobrge3bzvg/9+Gf7Hf8uvfqxZ//N/8feXvBghaB00
i7/+8zx8qfI6/9787/xj//q2X3/on5fFW3bbVG9vzflTsfzOX34Qv/+P9e2n5umXvzhZEzbjdftW
jTdvdZs074vgk87f+e9+8b/e3n/L3Vi8/eNvL3mbNfNv88M8+9sfX9q9/uNvs0fjf3/89X987eIp
xY+5EMJafvfbU938428KEfLvGlV1KiEOrmtE4hf1b/OXQGj7u4Q2nAHVbE0IOoMEsxxj4vmntL/r
QMwJQ3KuajiEkAnUefv+NY38XX3/RVwHD9ZAN/D/PtcvD+jnA/uvrE2v8jBr6n/87R0g9WHvMI1Q
w6DzfzjXGV+ivqeiT5tBjbWT7LjXjwTDOZlvlKaFjmLak3SviHqoDu9/TDWUwTA58NL9QMBw3374
1y++98d3hZmhv/z44/xr059/l6BWQrbufbGf6/5Y7McP/FzXr1n3x6d5/xw//v7jIwED98evGaah
am4//6DL7/2w+o8lRbmWLy26NLjHQho6MQDAo1QwujjLgrRK6jiO+lMjAAsoGcrSwK3gTPVhz/3x
bH95lvPv+fVZCqhPqgBQq1RT1WXcSzyFGU2pdCeu0ejC06hbZwGSeLXdTyOOgYBpzph1lRk1tLbU
sbzNWn+fNOQ2HQaYXoU6KrfqOGaVasaNuqEtyERy4ppJsvRepWj+ef0+IM2xpKhHOGVbhapnNA7d
Nq/20ORyIzRDJz8+SQ9YvLSqYWbbimtCuk01kGctJre+3z5mHtrCSVA91r18GQW/0LpiW036S+IJ
VPGpcmIEFgbjCD8TL5xrof6h0tQNMdL7IgYCiqZnhUIeei/5lis6tVdu5Cf3kQiNMF1KVRJjEU8z
MnV55w/dqe4LOw5Kq6q9Mx9dzK+XWfq8Yl/A1I8LKpmuUqm+c70/tA2LaJC6NkbNqcvhaOX7iaMY
4inqI89S4votjZpXHrFXRajw60SzzS54sNOzSodtQKdvUqF/jzO1M7sR6GYDkEAzxbavR+Ms5R18
UqcU6UoK7Hc4EvAKBPonqGu2Tawb5sAjdI+KESrCY+Q5htL5Zm8kl7Gf5fBVDyRqYkxwiuq15+15
n9bgWhH9EelQtJvK4Fs2DlfRAPuPoYHosK5QgsOmJBujr0JT85LGhoYXYGuiup5I/hLWcCTVkkOh
8AcvgLBKUoG9rQ5u3cEMvYI3+KDD3Mzo0Cpv+DNTjItc5ddTWt4Obbcv6XjZBfA8meL0MvC170n3
xMr2shnql8HLRqeEwLORtwW2a3iMZHCfsfb7149rKQ02Py5N1aXKdUNqGt4zbJsPjysvjEwJyVSf
1P2seDCdUuuFvrdXjd3qVH1xpv9YjDNN1+H5qatLRC8hRSng/Fmf+n0CI7BZa7+BN1yxReFrKY+d
0+/Q7ryaKW/Gw+rqc6H5ayTBpf5cfYnljbAd8iAn9Sk7a3Z0K3fDXgWLEugUyEmsEiU+u1YqcKWa
bnBMqxY3FtUO0eM4mW9s/0TPKCSWgew8ASZdwdVWmu1Oh7JTtEcbCcIPN18/1mWG/36nP6y+hKao
vONa1mD1HoW+6hQ7bslNedNumm3oeDYcOEz9WwmySLWB0vd22pdg0tb24FAHIl2wWM7Ogw1ogWtJ
tfz9IRi6qjKNUYPqmlxugRpNGTp6WXLS0qkxGevie9rWUN8Lowx9WxX6+2N3ObXlfRLBMISjR9P0
5VHJRQiWmNpiFiMPkQfC2MRDkPm19DkrldQJOVRKRdAhH9QeKyHsWCfbLDWOWqdq+0xLFbjSxYnT
q/wmEiPkVAJ0G/uealbbxJkthrhxe4hT7bUhEOgQw65wnEgBh7HkFsUjc6cMCEh4YygQVhtDs0yH
V2y2Ny0oN4XSXVcablajCMyOoP6lx7MZvY6n3aixk0ntYkqLyBwr+TT1OcTQFCg8FlUAu20fetr1
dFPWANjVGCWpykjspuASaMfxASJjo5vzZnTCpNcxPUL7VkbZjYIiVjD9BlqVt4zKx0pOzSGa5AQN
Bw3uhRrag1XV3tUp6c2RU/5KoCqz+3qbLUsDbDND11RhCE5BIGNLxGbkkUCvkzY+zcIdyL6dCjKu
imPcQ2AKjqqFvnKILXXX3hcElQonGNJElSwZnL5kfuyrIjq1k7HVAzyHxOiUTamjoVgkwXdfRBTV
vHfnRcMZi3OYQ3vVoQGowO3j9DboBProFQZXcWR450kwANfaxZdF5TnJNISOH0C/qJeG0wbkm0aL
72EKK8qO1IdUGMd4nED6rupnzjBzEBBI42V0PXUFbKaHfVt2I3pBEAuZxHQdx+m9VIrXLuPxSkdj
blj8Esg0XDmXSIu4xjScsb/G7NojdVBy5h1lBiP1EIMJMQjbCzM0telwvfKMf3tjsRoyeQNyzAJ5
8rJpkXS9mNrW846TYaYQs7OTW+MGmw89UnN4zFaH3osmCcMhhNRS1wwpVFX+nvDpomi0gnhH1g2a
maRdAhoKudf4zHqh2r0sla3XN2t4ws9u6sdl59vw4SDU/FSmraZ6x4RVR16hJ9RMmPMw7yFVoQ38
9U1d9DPet7FkKlMpjl1Cl4ClUht9XGEOb+cqApWohmBgsbLEb9eDV/PjEosejwf5KqPjaXRK4siS
U3o2TcOOFLEtMUNZuZrftgga6VRDGNA0XRh8mfN1cBYewqQNThjbnqmBGjlSYoLUkQgOkKzHiJpq
D5ooUwhZN6mZ+7A56ZIirr7xGv4aBtxdvaHF3IlC3iDNi4teAdTD6NFW8Qf8m583QH8HxXCfEbb3
x+S2DgN48wbTgNmO5JddPDu5GYmJcFXZdd1dS8kQwFMfMMl+wAvMKeZcmAy1IqZ21aSx6ScKOuCt
D31QldF9aMSgVg3asBayfk8EEB6ZiuyKCBw+y/enKKu4LfTcP2kNS7ZJMRVoQ8aTnXv+vlaQWCpz
TlmIAbYwGqxqIRGfmdyvHjMVvtBhPsP9S95D6QOjoVFFQzCOIHGiRjnO8aQ5V+LGwyihSmzoy57l
XK8sjymdq1c9CCVTXMPz11DsAbWV22vlq27AqHbkU27iiglmkE1skiTBGz3BZ7CBJ08Rw+wiNRoL
W2cHiTQEWRIE+2bqKivStYs+w1ZS1L4KzGIkUCxg+rSLhza3SrqKSPntVdFUjWjoOumEIu7zeZ9/
eC/1ulWVGA2DY7Kb+/DmcIuG7Rtezdaevs+8cTdU1jUZPlmVMoaThqDmZFIusjfYqKopr3N5DEpI
CSb1JSE6cJA6OU+TW62Kb4hQXaaoEJuRh0bRX5sghd7OKfC3X79b/LdPQgxDEIaAqDMC1ekFIoHF
GcfDUoOTzzzYw4E/H5wyisk2zW2ac4ehSxwX4jRBuDlqahfllFmgvDRKuimQv6C6tduxR83EzKaj
ptIBOZE++UN1XcoUc9cWG7C7GvrNoEdb4kdwO2TeY9iBYRl/L/MGlw73zSSHBoUK1NXgb/MMJNsx
eFECucfhsJNDfGnI/FiL4Ojp4k12Gqhj2l4ZE8cLtwzHFKyOvOtahVJKDs26etiP3qsBIoPiuZRX
hx6eyx5gBDXv3UrJ7ayq9iwDAJa3t1/fz+UIZD5eEHV1nJycUyKXBQ9NEr1lo6ockbLMKm/QZ8U+
DlzSQXe93iEbHmAtZ60xvd5x2YtD++O6S70tf8hUowixrjA8UxHNPslg6VBBsGbAHJZA4kuEFicF
+rvcYoS4Rly6Kait0Gq3poID7DVcTOF8bzjce7PzpJYQZPHtAJcRpdT2E6hpRPlVHULiAbSoumFW
RGpIp9+UGgT96/56RBdMZ2ynyexcKUrUuhOGojXMojvjWheY1KeKhez8vNDB0Y9itwzw6JgnnGkS
e5WLnVpr0GtI/L2nDo8BpEbNuo73/tCfK6H6SEVwWRA4sygFYMFAH7SJJSBtH7HWHht+GqBqn1al
pWXQbSdD7moTGMxqaysEaIcoWemZ/9aiQiZBkLug5yi4zpePuvFIpnMk2Hh1ENli5qTjgcXhCkDy
t4N2XkVnSIOh3UcYo78GKC+QFctrPFgDki2MhSZNZ64ggqb2H6yEQ4RyOmdk2hKcVxedX2utjpXA
xx38GsQzsIBT1Wm6ZOXU+uzWfVxqkQ21fWAocYml9F6z8vy2QNOIT69fv4ufLsIYgpvQ0K9dJvOk
anU9MRRketMA12yGOofuJSLG18v8Xgy/Z5RzN5oLdCuXlAmvplESpJp3NLRA34zKeFd2eQFLq6C3
wym8NsbSv/M0AN0Rj6AUXqQ9+n/8EOhy2/vVUU1CmI+x6W5oKVRzJ8Ck8oTZMbxYeAGlwmDYxADG
Vkx3SaIhNCdoR45TD4NqwW0iugvJyyfWgWtZoGYINR8IIIKi8+vr/O2kwGVKNFWwGefO/HK7j01Y
FhyWGkdlaK+itNqwMF9B5X6+hKRIXdHpZ8u81Z9IWoy0846twIQ7yy+ZvtbwXc6K3/N/SfB/Gg47
St9rzg8Hfskm1ZtE7R3nWd94zH3oiwHOBTvm9m54AtsfnPt16vtnVYdkmBbohCEhX+7F3G+VnsvB
O47VCI1ZTD0Bb8tksmmmx2zaV8Gq6udn99IAhBtZoUYxpVhUcX1bdGpS4DpBVXLFNrFJ5xbPrQuQ
2haST9p/4EDwfm8/rrl4rZHFyzaGQiDW1NDvE26XwWICEqex2cNgk74pdrqmkf/O0VmcfGg3/7zQ
RYAMDea1+oRNk6gaMlKZeDtVF66ei9ZCZKhMvYOvE2XgM479IG2/6E4a5YbZlP2DLCEmj1B0oZZR
dulH8grj/GvB/Scj8T34H8GgPEEPLZnCiwDAhQDuhL4e7WCk4XY1jCt07zmHwZmu91ZKOLC6sLAj
eX07sZxtQ0/JbH8Aa0Etve+lRCLOiumlVItvPvegg5oYcEXvMCrjiRko3XnKgSNE3+G2q+ur1i++
pWl8hgaA5yg9/HHByzgWuQDcg5eGHcU1pDhUGVhJalz1pQRlsmx2Xu7fRhKgOTrsmoi4flV/9z3/
Fe1tf+cZ7GloOphAdbHbDilQhWl5yNvp+HWw+Cz2fnwo8+78+JZVaZXRpPGOFIbUXW22fAfp7JUa
9PfuMkIS0leEdhVlGKYOv64yjElCFDqhcwIFIAgoWO2bZ7+MLkD7z2sZFplfmMU++6VSmC/5wyUF
Y0yaNNTkMVZKpC9BGcCD0j8LuQqCOOO7TkHVN9R4mWN2qPX2gsR99mNY/Mus+Jdx1e+fgWK8iape
6sxAYvDrZ/CjBF1+WvJjU17343Uon9V0JQYvtXDml/iXNRYv8cw5LCfW8CMcCC58w9hiLmhFTWmp
0zfIqjkpfGNYVgLQ1lgeze98Nm1wLJhlDDxjF6A8DuxA5C9MQN1tpi2K5ABXJOCUYjQKMksl/TYJ
jPOSpKXz9a777Bnhs+Ow17EZxG+ND15n+CRFC+L/hu+JPbs8sot5P+SXa/vhvce92A/UgMy8QNUI
9May1YzCmXiGxo1jXV70TXKnM6A/JcTlVKi46LVbFxg06LFTqcO+UKMLtXucGIe04reqv1NbdKcn
ZOpsMFG+w6XUNz0PyhTtizbRM1GfDJrCtyF3+r4+T9UnmFiaPebLQiRmn9BN4OluHFKTIk8Dg9Hx
/PsuR1YvASeGknGDUaKgk8WC6cA7Zgb5VVMChAiHbS9GYszAr09SeIHe+iy8UlhyYQTtTT87/9Up
0A+RCTDOJkfkagoU93yEP2nrJjDcwCz2TE+5lWblkTXDg1ZUTg5NoLBaha3PZK/f7jDm+ZJheIQ8
bhHZjZwoEj0L41hVFOrkRuBbQSeBQG2jM79gd2xkrxFkfsNSbIo+XsnrPglhdEYT/N/qixBWeUmW
9HScW/z+lahA12gDy4jJClrqtwE05mPIdMScVeGFXlICokptAwGsw3EcozPWT9vIhygJ861hEpY6
5CtX9UlagGaRARVwNpeny15aLms/V8jAjnzcBip88ACF/vol/OS+oX7ENB15DsZTS8+aOkul1OKa
HbvqPNGwW+vrpnz8eo3Pymx0Oek865EG3rJFME6NzoCvodCPgpjqHjzSXQ2z4HdaZLoT+26j7BT3
6zU/SeHwHOYBN9pBGLgtEAnJFLWhz+LkBMjExoPbAwNVHwLAosDWMCAUBevhr1f85E5i0K3jSlQG
ovdSlWyqYHWkwLTrlManoqwtFnoOS5//g0UMDE2x2blm6Is7GU5jWOOgik+GcTnx80a7i7s1Vucn
NSw6/D/XmL/+4ejkPtxgG3iAnWRslsfwIA7DSVxkh9l5jFndhjqQelpl23xy+zAHBhxBYIiE0cLi
sIxjrVZU6UUnvaK7WEDBSTF22mD8/5/JvyyzOC/1KRnzQleiUxYWVtlmAMiDURCNK5vhvYOziIYS
g00OliqX/Lc3N0m6BDcSlzMgr0dAT+H7REsQv/LkuedGZA4J+rYxSAY4BY8eTQPn652y5EzOmQFq
GKoLRBD8d/nSkTyppkHJ4xMM/OaxL6xWThroBz8UCc3mBt2jTXJt7MLbten6klD0Y+15Td3QDQyL
FtsUxtl0HGoZnTzZn4E+f8clYDoNZ2cRuMrIr+mmyXK4wHQn0hTno4d0v9bSHWmh5cYDcMUnGX9L
M+QkOSzAk/KyVQHfqDVoIIm83vaS3q/crk9CLc4OANHmZISIpcpaKgNuyGB+YDGUSDswHKrvJNxV
MD4YsqeMPjfwIR1i7ZonylWXxVsReLafrQR8LPTJB5lhOcDEASuAsdfi3rEEIAISeTq8D0UK4kGo
bUjfDnbrYXYTKd4WPGCIzbSYPgYlOZbTANHtioGFzDLwCF9ZgbFkoVzisHQ7NXPaCrPoqoAwJGYs
rznk0vxM+maeQfC0m5QnjkeIwmSCS9qQt2gHB2j7kXw3CfUhFMarFk6QTpzEnaYNUFavp50e0cmN
UIl0/hg4pYZJL4O2/JRjuJmRQbe9tsThn+kZepuKW1LhQph9PwaRb6VxBKJVFDwHBjhTbfNNbeLO
KrXpdvCHZzVDTjOlmG0oiWyAHUZBGDC+7xPPRulYI2UF4MofEmpNBAgrvFsPZQ8qoiK2BQmhzGIk
IHlpNUZKWndoVeRUHYR8heYWcQBSTDGZwYj8Z9CR5VLf1nt+DSWqTRF7wuKsvug8aQtZ3lftsOXc
swsJ3p/aomOYlMj3GLhEIhROSUZQNAHawlu2LbXirNFCt2Y6bOVoc5nkKVyWhvY5AnTAamU+YKrP
/h9n57HcOBZt2S9CBPwFpqD3ImUo5QQhk7rw3n99L9agX6VKnYp+w6qoEgjymnP22SafT+at2hzL
l7pJ0Cll6Vvk6y20oqRd2En21hju4NXM7NE54PYsFfPGiihIHqUHpmANiASN0+KXmSF+F0P90lfi
DUPyysvsAReKajhlRf+k4ccwRthvZpm/MfpmF5TKXBdQDsraIVWLqx4exGKA7DMr0HhIo3kvIhTN
mSXVmYyje62WlJq6tq+stvIcIBiAX4ILRhRiuK7/SqBCz6ck/Ewjh2kZLI0lA7WXTmhvqu/suqjP
l0XpvPXCGj3NzHaT6xxNetpVJfthp7vji8yBmrvJmmeYTXgqShhPNigOlbTOZmahE+rSEX88BJbL
9NVxdxJmxpLxgbhUrV4+JCHWcL2hHozIfRZak2PJYb46Ikr5MqpDPZnLocqP0+213TZn0KiGy7zK
V30wImfDSUwkzoNrtMRKNuHdKE25bHTt0GWCS6FXBor07JoFxhPfk4/MtJtVKjtpbOXJyes3NYqu
tWa9qB2555rRNeDtfHI7qO1V2XdiH/sdUw8nA9HRMYCxKzV5jKQ6j0tLh+xkvow29Ok+Rcqlt8Oi
l33hGX0b4gQ0rbI0Q9wb3agub4kTrtjQuyZH7223u8CqL/6k/E6EUx0zrZ5X9bhsBI7siTtTbKKY
03HTh8ANSWO3ntH1j0EMNR6wK521VcXHbeSDpea/bG04T+BuM8vtH/Xc3Rd5fWdiYevBVw1vhFXE
L/jWGPXat52tGJqFcLVVlmfnQAjGbQN21YGtX2VYPAVDSNNj5IsoB9bQM5uZLQ7PgfB3rhnvK7dC
0BkEn4Uq78U4vo5GcCxl52msuWAs7l3JzVASfRwkziHv8SytKwz3snxtK8ljYffzbMJzrfbPZlLd
IDlz6w/iQZjZduqDwNON2PUMLXuAnr6M1GBagcFqKz0z9W2H3/bMDAxCa/zqnpzRVz7NZ96l+6qd
t+W71tuermNZU1b3Ihm2jm3RQjHxd55qP6+8Vp6lkaLqzgmKMxjBDsfetiPPVOtF14qJFaazVeO3
VAYETeb+U6FUV0bPi7rGqH7Cp6IpYJe5OC4VBj4uw5ycZ0+W/qqdkBKhsOvtaD7I91B9mPzftq5j
Y5E+mIo1G1Q8XXPGQ3oLcxBOISdPNgbzrpUvxnQMIv934RRz00f4moulSMpFZ2Nuqwkae05fwqsL
/yBqIgPkc1O1mx73iAg7d2FCgC0twOmPkI7Nj7r3Ciu9KbUuNE/VPIkJlVD8GfzKE4PfvaW8u7CR
nNaZRzkOHxaZwTnqmbz1CjU7c9SXXqiDrrG3lKDYpi4A2lCuqnF4kMnBapL3IB4u5Mtux6HcSlL3
BjW/lJq9twlfzYf4o+F/tUYc/txon6mffvHhx9Ohtfy3sot2XcNZpeuPERiOGzqI409hfbS0U9hW
pzz41UTBqpakVms7NHVLVTf2sK3XHE8bV6IQqcetko1PmassYhhXoi1PQ8HRTNB27n8UolvLFgpL
GN/7JAA5zMNFlB+HHHpu9NwQkpcDJYFUe5nE7SAPZ8EgtlYzzlFP33ftgYHCcuqrOQcLu9gad5AU
VkrwWtmkGBOclfX1CqPFqXBmSaCuVOnfMYyatw7sOsXaGGG5dR1oC345M+J40brRhsNwmYfVCjLB
ciJFEirU3RC/KjqoTBfPTSfY1WPMEL7xMt3qsEDLYLqeKgUGRDr3sQ8QnYsb2bTOW38RpeT5WP5d
EBenhKSy0Ig5I5JVAsGCxKuZrFAwS7GuzHdhu/M0Khb6GGwizo0+dhdOnW2tlsALtM/h5G/ittw6
4j2QEdl2eLBVkWcI5zhlFFCqPheow5MiQyTubjsEtXr14dTmuWqvjfuoDskpsP2FrnNgZMqG2c9s
bKB6ErgdhJhZM4LlvF0Y7uQNTFBSRTuNZrqwkgYGCCKpvERE5y+ctE88q524/My177vzVmNZjm8S
s61KjmdhPg85uw6DlMgdNiMQlxb8Hm0doNmBbfLqRK8Gc003MNbRgJFH/tY79dYZtr2VIU521nHc
QN91VyLvTkWK7NwkVQaL9LYa90MceVnx4Vj5TGjVMsTajV8RMyj2uqGv/BG6Ur+6EZFF5R5b3Z/l
hbas5LAM8B8yut++q/IVDDOhFEcB8lOwhPOGHZuOwTKq7a3Cn8kb8guN5C5hRVZpyZ2mPBdRvArU
9DL01SpIDFR7wQLk2VOxA0zsdlGH5cJHJA866TWtuHQBVkAsvKLRNqY6AI8Ui2CITmmUvtW5ddCK
fFbxe6dheB+Gd4afzrWy3emh8xJTtMRmcPC1cR3Z9tK3k13bOfdWJA9FVs8VZfRSyeFuBGgI+Zi+
uh/HnGXSzjtln0vIjQVSQl6PVBpK3rvA9WfY6Mzs4SLCfGE3TyolX1QDo7RrRYMzF+3c4ixHjkYb
j5MnNRX8hBpK6Py5VzNMB/ayCW8E7HmgclvKY9EBrGvZrpD5VaOhwu68v6F2urqIx6cUbTvi6QFB
eNWpW8W95LAFLSVbNmE76yasq9iyDon3htmu7TzFuiPZo3Q4Mlx7Q2cFgTw3Dl1pQw34VHLIb0yv
I17QNPAqLaZZmn6qpbIMXHywzG7ydOgxWtmtggB9WmUQ9iujs2m2r7rIueU+ojBedZq/dlSQw9hm
V/G/bWuyQe3w0w6wtk6Xjmg9gtBWcVilXpkkZ2aLyehue9PHjVlix+KGptdAj+ilhgVOtHZDFc4r
AEs/rAIBe41rTZzNCFP/IX3p8/sGz8zQipdqOp6a4rm6UeqLrHt07P7RV4NfSa4uLHV8TbT0sZkc
SRJEK2edSDV2SI3ePtV8Dvn0oNSh4tlJ89u0q8vkxr8TGzKq3/aQ7KXzGpbpoUhc/Fhj2AM+ruie
EaqcmAqUrLDHVMVusX8Qai8/ppwKj3XUq8lblgx3UDpfo9bZ+lazU5muiKZcQ0pfCOYiHtYYH7Iw
zokmIrgH7dsQD8T7VvgQhWJf0B30BmsNv1SqdTgTjr3sCmsXUXrGxThrjDMD3WUZqyvRD3fCtbCT
NNa+waO0gbgLDMlKcabf2BoqilDoUC1MrXndl7N20le6OFVmslPGKfaqyFmUcd/OXcucD2O8tgv2
N944fZFhjzC9+T3h1tFH1hTHodYvbaIvS0ZHTqVTaY6PZm/ssg7VQTusRGlflLabRz6OgU0z142P
EFuHCtLbWBTroG+WoRbQEJlMnqz5mJAFqVQbn7lx1/d7oVDtV/5cxNMuH+RHmFHeE9JuZPeJfacw
xdSMZNcNyrZImr1elPPAOiRTECxl3mNmFExXVm+5irOy4S5s2pmWqgg6a+JuTLy3vWZCZNEV+q80
dg4JXXBXI9JWcds1MrnzO3PRl+HTqCfjSvdduYi4ApFDQh0Szc7pxU7TUUC5qXbxHfkr1OIXpe5e
EmM4yASTgbw33lLocl4n25MWWPMgLU/CyS6xEi18VdZeB5F51Zuy3YSqdk1H1fRID35PVec8jZAY
O3Nal374JhIrh2aNjqAdn0tVPXNzUqJZBCs7FZnM5TQDlG5pShxzJlMDpwgBD7yjnjEk8YZqt4yo
0lxih7CJRLWhuqmKL0B2qUOtmWdl+FkO4xwM6xS44aFzUryRy/5VYD8Uju11qLojnehZi8ON0VaX
HLuHos5/DYrynLnORQ2t89QnGG9EZ8tEH24E+yzT9j1ihFktBAxNNlzoJMdW9S/CwMu/EG+TI34P
hXWMJ+vedYeV7WI1XwfhKlHHZdJYb4Q4/varnpNWF2+2Ghzr3L9RoqEsOC9VLC8pPbAn+0R4uR5+
lEU3zkK/PriB2qzcJLiPG/qk1BxOisw+zBFtgGtiBV2f2hEOWdZ+wj1/Kk32g+3kmz5qL9J2zto0
vLtEqKS1+Bwd6zVUALUyZHZHy0UXrOJJ0mry2vQM/OyCROu2j72ojdt573IdCDsdVtmYagu18y9D
5XAXKMlFCbqnSQvaR9sUqmf6iLX0TN8Ggy5nVhytB5tGaErreXpzJ6c5T1Max9R0BJulI1IFBvis
sM1Pe6x3oZs9xijJ9Rx6UVqG/gGSNOdalJwiaJbrpoT0VsGZ64zgChT+OgAwUV6Od3ka3Tu+dSmC
Tl3rBn+99LVDY5aUnP66j3HtKJLM0+BvkZbT9bPGqriTrKHz9MJA3yHzfVaSu5bqcxkbF5nDCXJD
ig2Q3XZtasg+6ajMqaQRjqxNZGDsJYEj26T/ZTj9OrRH2M0a0oiMcLOYvJoyofu1kidud0hUo2t7
hprq9JvxpxPk1SIb+o/O6u4aK9uMsb+KqiptLS/vQshOCt+4WTLIHidbReMw4Wgu8IatOLo92DJ4
6KdYsQjDd0GWrGrBf8ZS9kKNX61eh4MOuMEeTSVCeYPjyOsrUqs18Vw2gBORU1+EvKXZDM9oH89V
VS1Kpz3r1fBuUpC6Kk4hxhB4qlJuo9zBCchxiIrrqUwityXnKrRf/dh4thtlnVuAGnIaHpzU2bWT
ykwsbYZN1mmbZLKe+0SdO7nxWxhwILl41lZabA2tQFFjDBDg4lWj6k+JyY3QI+d3neKiw5PCzkhd
TRUNmKauGr1fStCsmBO7cannQnmGVvc6de1jrTrbumyPYwkHVw8zutxcI5BL+jsTIx5d4RjnLNrZ
gzA9SMUZ89Vu1ZfFp9TaDzvMj0VEPAVfZYfLxfDpRGBXfZxgwALJT82I69MCceCf8IfU9WdddHs7
D0YUbca5jurHcFD2QWrtJMp/w+H6RwxzdfsMLflw7jUyQrNkN1j8cJldbOMpj9aJgbFND/NXiWjE
hlwlqtRulzF1fp35W6ZZx7itfpsK5bndI0ODO6959qgtezxOCqRlM9E1WB10JPo6JBOpVboswKdW
Y0gBrlfqRVXDX2rGFZ9SX3CQH6fBf4s7scpcbe2P6AhHv87husE2hG0XzUst3qRgfwzg3WAeGg4H
VvEaR9Od36CtmGAKeDllX5oa22CiIw7Ium8FzWBAooxuHqSCOkdHVDyvQzir+UDqnGCE25bxg+zK
Z7t1nVkkJ4o/md+lY3av+QE6j1DjJQWoQB12S1WtV2FY6J4vyOzT40M9+Fe1G5u5b6WPSWlCAknk
PSRmf2b5zLlzjv95UtPXG0Pyu69i28tS2n4VexLdGH4Nenjvdv67DZDsTViCd7JZ1XX6PiUlYkVJ
YurUAqyR9g6Pu6YM19TyISvtuxKpYYbXCaO2kzZQNDMiDT3NV+u5n2Eu5YQ4fGua/wqMuPSF8uhP
DsstwerbNdlwWX9A4HSv1w6gRDgYJBj5d4hGSXcP7t0gvlaGve0C804Li2xm+CMZZnmMhjE2UK6A
gc5g3i+HNNNnXVD/csgbmBupfiydofXqMXk0ihCqvFVbK9fpy7lrK8Wybk1C2PqnyaA9b6sU+6AJ
UdVkjDthFZsOTbVtl+fUrOsdoXnbSfMR/kBoyRrzWnQdOe+y/1SZzHq667+NdnWKXfPT9ek5ijhu
F7KKn5M4z7x2EhCTRXExphKEqm+o6gwX0wtf96xA2YaTOLkjWWGNcoDxw9mUynu9G5/jauw9M8Oz
Kzabvd8mJ2vof9s+NVSJTJjeIldvECVqMYzF9JEwO7X/VYEUIJNNod5OJMjctm4U3ylIfUmWkTh2
B9MdPByc7RpH98I2xX13VGY61w1RJ/kwswYMH12DmiEv33LVardWgLMWGggfYYNmbxplektIhJ+V
sImGvp+VodXP/b6FRsSWIPlM0saR4GQl+mmojGvcZG91YUEfd/d5klFXtVnCBccyn7QqXEEoOXBZ
YvEHNdpT6CyndtrFtegvk2Ycg6lIOVEC2EeK/tBk1I9MX3svL9qN3Y7pTE+IzGnjbTJWxmXCIZzX
JjSTUp1WVSardNKOdhWe/V7Q2QXGpcPY3dUiGJJd/E5LMKuLZPRkyF8uR+ZntWltxBAcYjk1Mwms
5mlleCxTFTa5Pnm2Ktdcs3IOMXbTZ+YOhPOap+0v6VpEaQ+cDUHDOaTEBsNnZhYLZlYurlPdIYzx
ZNO14LFNazpjEyPrKcN9zaii96zrnrvIePLrNJypdYu9eNaSOtqG+RLxhjKvei7bnBnbhh/7YtbT
Z1kYv1RnAD1On7XeP7qFZsO1zs5JUz8D+L2M9JqjkwCUYvkPVmI+JAI+TRC/ugRZhep0F3X1czhY
BzMxL1rEqMIqWLTj6Kirwmke/CI4pW7qeqLDoc6pa2Xdq5SXoY4/R5rJycvjepFPYTpLuGqXAeBE
ZGu4wcHlndsa4fW+gaMdR/Vj6bpyGwfuWkzqpcuadWHQPtkgsqLA9LS0BmJfQvsolIg5pqIdWmkd
uAvIQR2jh8iSj61v4OtD7xD7h9DvL2E9PFmBLL0gDD9zO9rkTp4d6kzLWB23jW1gbWZ0UCiqsbYX
pB0tLCffx3m50Upx33b6cz+Kc5e7r2XKfg2jbZ7Z8z5DhFNOjzjrnBRLP3Zm+qo06i5ziAnKBdhY
K9GVqA+OwJg8SLNzaeecfRQz/bTrY/tosA3XUgJBZmP2LibhYmEurmGSHtS03Up7WDhC7sZaLJQ2
OUwN0Pkw7Qej3A23qUyd9xjtCVgwfhidB9X9KMW0LLrcWRQiNjEs01+CzOB6s2G5Y/pBNSanuWpm
TFSU4VH63O9j1nSrPEkzeDq9sZQTp5xDfe6GyTqoEyzVx9Hy+hyhsF6h5hzbo9nlyAP7/lJ09rxI
AaTSUv896pB1/Ok1yMv7m5QDzLbcuxYbrWzhBcNP54rNxKEORphoNwWnO/DnhSPFPtFrCEbIPWda
N+6b1H6CYs4v678asnPxRJR4B7bcY106zqym50myRBtVGc9jYS+csTmXvU84ay3XiqweI18W3pTn
HAtiEUg0ro1PHlvCWWnJaRPWytGQ6l2RWauy1TaWNUpGMtWxdosXtRx2TaU8k5WGsNFRmMMNu8pW
PxPYlJ4c62UXEx/dFeztUJH3ho8rnNPoAkBsfDRC4xp27uhlfUsjgnfHTMJCXudTvrQrXBxtagmG
arE+V+IimiXqlM8gTXJTmfq8MLNpPrkgNhyy0jNqQK6Qh4BGBC7pNFQChtECz9nyJ1Labbr6ZW4P
WQQKh4WnMGSfLyRFmcEPt9o+uZJt52WQRGLGq2r3+fdp8w9P+ao+F5BQTXqw5Drq5jzJ41WZJwvk
/j+xEL6ZJf8x1L6xZP5F5XBsE7nNdCNVHNxT9nAzrscpaBaGCKaUFT79y59G/98xtv945JcvcMwV
hsoDo3+mQcEDerAFl80pfmR3fyqWp82Cnbq27oYfWCvfkFYcW9Pg9wko76gV/nxTUalpUIdudIWA
4yR3uMFgaYiaB9vcv/90X72X/uE22BqMTuRnSJ6/8tyMoo+qotTgNhz0Lby9XUQQisps9Z/w0m6V
3sPV+oHm+d3viH7cQfMFh+o/HjYuTbjZ+fyOfZ3M9BpS3U/ymH+Y9F8WPpfc/zzi9hH+tVRUobUV
tlqoUJdyHa9xI5OLDoNHLK3tnX8sHn9iaN0Wwn8faOs3EYbJa30h/GTZpCbSMFibq3Ct7cJVutHn
8dLa/PB7fUPZg4RrWxYqYsvVvvIpXAtrI90yIXYssbVtiADZD/fATVhYW1BK5tElSdfNr2LF4foT
m+PbVfmvZ3+hUo1FHYetj0I9X+BvGHroL9VX6wrP9ZJ8TrP4QXsVr+npJ8eHnx77ZTP0tLSTbNmD
WYylaZvPUzDiwjq3ffTDbvh2YQrMG/gdDXSJX37E0OlUF3eD6Bo0FrFdzQI6zw+Uy+9447CEVRvi
Liih7XwhliZOn+SKmzFuX9RPBQEn7qxfiq0k4y/8Oejo2+WCLQUIHsvmPxfAVI0uePsYXfVfzlmu
jZ1YhgsFj/e7einO8i5Zdwd1Z90ZP63Tb+4EXvP/PvjrnWBTkQ+yGaJrNSdgqZuJdXYCtJ7djDgY
KEwHc12sfjquQam+2YYOvv2GDlsMKvZXulGbVTGgGed1TQw0ouvHVtZ3CVa6AG93AkDKG0WDcaoQ
FkSMWpsVNwMLZn8elmy/csV4TNLy0Gj5c4zTzUpv5VMQmbZXgGxOvf1ej93VNKuSSYRMuPcjlylX
Y6zVRHlMVPBmNAH0LHGleU7tz2PHz7y+m9pFhvnGrSPMZ04Z5KR1OOHcYTIkw2wemN3BVJOlZpDv
OoFmWfKOVJpqZfjRqnbjmAZcwax66rMtDJhi2w2lPR9qvPoCq9/SEzyWtv+YFcajBX6hWoM2C2ss
7cMsI2elxkSk9q2llUGTTyNjDzts2xbyU2jOaYjHY4ucwxuiHFKUSPDau2EO6nRUwMDqwD0zCnvW
0/xeF8NJVimT4QFaUgzDg8i721RZu9U5ptf5xmcZuKnXKzpQes9gW+QqRVBULI1+mFd6+iEjRffa
qL36ir63EyTqfjacgjG6+EO6sm89byKUQ0NOWAD729YjCCVuf9+2/a6M0zvVrI9hOa00o1oonXMM
hzRd2OWE/DZNfrtDvWrHFuy3yp7x6aE/i1aythlvCAZtfj8ktLPGLuydN1FqciFF/E6u1KIfnfvJ
sBaBHWBdGbeemKgvh7jauFP/UCMmza0EqEclNbKcSGqTJZbTU/OqZP2+88MnO4XjExVAS20c7H3p
BPM2jEiYy29wF6c271k/aFZ8FiURcJrxrjYTDIMiPapDiExW9fddwvxKg5Ixa8Dfk6iMmVoOB0th
PDNU7mtggsiafbssiOCi7LUWegzRyK2BeIfC2VOEg5OaRxp2XKC0YREUkw3EYeMK1rTnSYe3Au1B
SdAkxU2/EjFtQV0XTxHMnzSJwzkMpGNgVDDcsatyCmttmf5DYpUH0x5OVY/qvguDs+kS0YZ72SHq
CLIcVHEyy3Y1aChwNecmfFJ2bkMXUg2MzUL1XU+ydyemflGxrW6Gdg+9/K6KR+TZ2OshBzLvdGva
V7hfMAQe58WYvAR6zsCoxmdrGN1y5qvTva5EZ8x2d3ikVTMj7B6nul31NtuwiZOUSDAGzWNWgM3D
lkgUQsfjM33dNbbQPWcM1bwQmyrXmHrmnDLc+E3+UBY1X3kBnCS1YJG5iQps2Lp47txQx9S9Foqy
SkfjBIJxLmX9Uk0ak/VLPNXrLKsPTg3eikgWLOifkYNtfBiFzxc6vShufsoyZe9qDASSDvZisM1l
82qn9bttp3NjqD4t3V3Xtr8zoC6MUWB4ugm/IXHITOdkMrEUrmt3LyH42pOO3by2KMb6JIXwF0XG
yLmQCnFrRJminBl5vfjemYK1Y493kxIv8ETjy1DWZhM+5hxtXm4S7FYoq6xxXjI8tTUJJpV1cuMW
oPBj9lYm8R0Az7JscTyNJmwBUqWfa3lx6PrpuRqNfeVgeW2JdOV3EX1uPsB6cc+tka1E5l/b1p1m
FNS/Vbt/MHxza4to3djaGST8PsJmaBlUwcCBkJXIwcZxkd1IaFNL1p5dEo4ZuJa2c+z4w8C2Iffq
ssGSzHZ+6255V8s+ZTBp1/xrwplx68g2cQcC0GVVsnAIdcBRJXE88vWGFYpvsmQV6EtaWd3w/eky
pHCeJldeNVO+o868uuaAtV4Bq8TtSr6tUpVbTMPytXKj4zQ6iRaDGsitiV3nMipDsH4fEjl33hEl
5bMhlceq4wk3Yx4vBXxcSq2DVMSYKNbDO0WRp4nZaTsVYpPCPgOwDcaFwghexKrjtXX6MMbVg2W3
3Q91zHdsadewOL6xYRGaKr4UGXgAZHks1Pga7OUrZmSvDFCgTOdnDPg5Yevn6Di89vfqtVa9n9I1
vrn5/3j2l9K7NTqNX0CLr/Szb42kutCdeNZW8gfJ+LfPYSiLbw9OndbXq36C+GlFWhVfSxK6ZNl8
AL6u6mIcfvgyv3+OacAtURll/dNq/KuVGKYmKOIUIyhd+msNyG2qoXdr/fLvlf03tSeiRXoiRANY
tnzV4mhpruhjWcdXxXwv0PdlwP1/f8J3pSe6PQpb9M0UuV9XBUxGX7jURFfnVzeHxLWKVyN58tMi
W/zcOn/3tWl4W8K3pvb8j546arRAy0k7uQI0n3Sr2gVNTnqMsf/7S33Td7n8KLzX7ZVwf/yz0WtK
eM/SZ6WbE2t5SFqSBaanoPbvJiqWUCHKm1DgaFbazEX+/uhvfzENcdhN7KezDP98tJXVKT6+QXKF
/L9Nc+e97tXr3x/xHf7A6rZvZi1Ct8RXJXUBj7ZN9TShjy02zu9wEa+mC+Z29Aso6lbGxp9lq59s
kf8pzr80s9TOKs25huRD/8d14F9LPrKlEsrCj5GVRBCDGk5hMya+IkawVSdkXgzGQ2S3+8ACqk57
SFVl8uq0wwmP0HOU9OgArRaOcu7HcFjtd7M21vDAI9ifvuKZTfaRYr3lhZE1YlOu/zKKGKrepFBZ
qnf1UMB28aPn0jWrBUq4s5HDb0wGRMOGRh6HOPiW4PaGTxFFhLdMPmKMjpCHQTXuAXevma78KjN8
k1vHZEZtyEstECkr2lKHRhHnytvff6Xv1iBiH1tYN70P8u0/F0JcMxGonDK+RnV0lM34HirNLFCr
Oz+qtiWXR9DAr9Kin+R7320xAJybEYjD+vjqUzuog1YifuBkQou8zxwbDmllbJvKfP77C96Ata/r
AfkPQjD8j9HX3T7Iv9aDbXG7uVUYX5llhvGHWVozDZ5a9tgH+6h7+fvDvttW/37YF5QBuZbWBQVv
VWOjdlMlEJLjt4//m4c4LsF7bFzz61HIaKEIEwuAzceDrYZP72bih+Ph+1/nfx7x5R6cLDUcihwI
ynGK2QQNpkf8GjbT/H/xJpzpFuosILyv1hh4RTeTiPToqojupRrc62Dkr39/xHdo2s0F7Xb9gW1h
IvHn75+CwDNxMLnSl9oSdubWIm5ySXT9A+Yha+Wj/gEk+W4J4EaM1JyRs+N8xUhyKKV2bRnxtcdL
tdf2RvoDvvr/eCMqh5uiUlBV//lGrdojx5Kgq828mxv7dKHtiPuckYtFAHPz+P/tKI3LF6WrCd6D
NBxB8Z+PixmfAyu10bUtzVkwHSRYXWj95PP33xWHmxhHATAutR/+BH8+pRdiKrD+8p84v4/NEN5N
Q7ENyuSH0+C/eNyfj9H/fIys7DjmvyC0HZVwRwBdRvaN5BBm0vzDHvrnfvvz5OEvYTigI2FzMAf6
8sX1UmnM0CGIrhliNIfWjYuaYwTq2IehEKckxpXJCJ+ttF2nursZK1pDzA3JwXKNLcMrRmk2KqQE
0r7WOb8NpWwYe5n33CjEPKYYwmV5cVJlcFBG990t1L0djcW8Cm3EBT28whACTlte26F56ATV/8iQ
fbSJJ0inh+YmQ3M6Zjp90W+EzmwlTPFtywP0awgJEwZfJGYNghCHqLzq+gT/LL3TfJ0ArpGGTWhh
CjJhX4CQXjK9UebuVI60ZYgYjfA16MZtG3QnbsTX0KxOQRQ//H1n/3ejadwf4MgWZgFU0V+2QREh
+s59TFMm9aNw50by05L8bq1QN6MbxVTnZuz551rh2CuCFBe/J2T8pKtfIgwRA/86CGP29zf5Zkdj
HKphSuxgOYMD75cnaT3vkli9+5QZ2QbBzErXiuWUOwdkNesq1TQG4fk1nxAHmKyWKklU2HzD4EWS
qLe/fxj9vzAkH+a2CdGHkyXwn6mKU+WDneTuk3+o9vSxr8lHfMRLfqas/w9p57HcNrBt0S9CFXKY
IjBLVKQkT1CSZSPnjK9/C55cmWaJde8bOzQRunH69N5r5wfEuBvk0k5+UleWJ93f+Y/VoX2Xbsof
wfUO8L/fbig8JpQSKMGy+o9xVvYna6I/Zp6GHRFWOxwqD9WufBw3rU3vDg75GgjieIvfblVtvr8N
FzYcf4999inPCjS5RcLYNcnL41MDopn+Gwmf1aPgXnOsyxde5r+udHkoX6oUIwksWS8m89RNAr4X
badkJgciRebfjGo0ucbSOxDRmTpDRnNTyaXP2ormt9IYCgyk7W9Fj/uDqQSjl0vB8xQG8MHUilC2
Gl8DGgdzJ0HlgI0YCBs9VBCrmIJ75ZZdWMMBupkSZAHQnKJ2dhF1Y6RWx5t16le4qdbZOn0RP7OD
vCrcYaM8VptpHa6vjHlhkv415vIKfblxIN27yB8Zk1DK+3qbr9DeiWSu3GVbnB+IS+10LT7EN7r3
/cDy8kE6W93/Gvhszpr9IDZSqhsgU5RVtqturFv1DuekFzwDyPZQe9nTHg3NkcwwhJ77axudiy/o
l7utLxSQL1duoUAdE3YTEDiXcOv0CMYeh7RjrWV32uTXsuavPNzz3VyczmVCV8w4zcHtIv9Hk7cO
Sml75bYu5dj5bTVkzEkSAlZUGWflWp1EahQV8/IOhXfBO1JBg5cp84aTta/WhpcSbPc+kOoDAKG9
ke1ws8Qra9dqrEtP9+vPWObrl5ubS2mNP4Kf0bqiQ6vPDXbi1lhXq2lzbaW5cGOJTiWzY6HSc+57
/iJ1lt4pSRi8DCaW4LCWfgV1t0NBcvv9rb2wmH4dRzl7X+okLNREXrCLVm843TQ/dgaqI61/mGTl
lxbkq2lWr3zZLsxOQMqcZ9HfkClXz1YEdudQlzBivmRFs0c76YmBsEWYuhKra2FUF28j8CIQ9sbS
hDp7caRY6Mc6MYRTyr4+5DwmrJ/HdL7ydbywTnNB/xnl7L2wYNuMYi0IJ9xax2DuNuxhrzyna0Ms
F/rl1dNzGSBpzoUobB3tZpbvx0G88nW7+C4ooqgwyWiTnB8WJ2qgSrSWhJOWM5XIWGvawNWV04QL
GB6X03XXLurCvGbD+p8Rzwrv3hq0Nh+4KtFEONECSUbh/mmA6xV9RFxdjCBAz7fZWH7o3XLmBqhW
j2AqzUEaOao249tINoWibOc6wwWnyISi4WGyCW77JfcawaVC6GhV+zMN8siN0JR5ckWOSWCmG7Y2
nGFG4l4N9ftBpPkDi0skyCDk6GYKxFWkSlthxIYo6fR+QIfOtir34N/Kez0ifsYogtfvZ+OF7thS
XbHKIZNRJOm8AVIh89fqqoKyaePeWBVk57iBhxZvi9XNNn+2TnY0sOJdmZH/ThO2whZSD3pyKu31
s7erJzLMyE1KzVhOjlWg31SynNjm1LvfX98ys/9ex/8e56x8KhOwGHI5WicDusvCwk3FD8W6m2f8
0Um8+n6wZYn8ezDpr5frbO6LMARmCWjgSdzhIttF6wF0mbi5thO+VKdbJvk5Khs7KFDn0wYlUhjX
lS6c+sbTdwB0V6T4Ct4Su41oF8f29Vb0xRVUpUnLgYgh/tMiMWF0NWklQXyV+fyBhcpwe9S5QUKO
8b8sCqqxXJp+oeutyXGqNOYgnGrso+S8bbRBcPrWsDs2h0UnbOX54/vndnGpQ70FHBUI7D8MJSsA
STDmnXBq+eDasW/d1JV1raK4NsjZm9i0EWfP/Hw+5b3bE1t+F+sP/m4O1lj1SHfl4x6zl+lIdV+U
9G9CslVMMk9topnd60TTSw/UEv+IaBYC13mjQ5C6QeSF5YEmj+hLdw1oYr+YHPQg/8O36utIZ0tu
SJBRmuoys8JvH9jQHQstu1J+L9lw/8w8S2Lzja4LE+55+9gfimbua15PncQYEK448uXg2UTR3/bJ
FsAeAlUyu9xu8uVDJ8bPUTp52iDeFtO4SkL5ZWpMLIVWin193NVz8pwBkGm6wDPN8GCNuuEUc7vT
MH3i7kDonqu4WhTzgbNizxB7JDF9hiFLeFat/Pd//3Z+ubY/IMMvH2KlymUpb7h/YZeVwPLA/Azo
fr8f5N/1eNlnywCCaYPK+nkzt0Xa4StmD388tSoXO0MD6bx/LLSrI/0RXp6vkuwi2UgTBIh+8azF
VrbapADBFk5CDDDCR/SsyRmIngq/u3qjc8PdANTpJIoTri8oGrMKIWhs4AnF4hG2zc8ZryXbgP3c
KY/f34Y/yNF/fhxYYc6kAJYbxlkVrEtKGLRCIpwSJBHEdsq2vJ5XkksqbWDrBzx2burNvwFTOdkb
j/7K5+rirPzP8OZZcdyRPdkZdSqcpuE9MjNnMk7KHK+HuLoyKf8diOAEetG6ZtFU5Tzi7+puiJU0
k/OOpiCLrCY/oPy34zhf+eP8P3zpv4509rjNSRlqWJr+aQB8KyJWCo3HsXz+/rn9u7hyOYCn2fQr
bNnOu+t9XaWiQmTdSUMHZGqbOL5SOF68X18GWH7Al0lISlsQShpdPlx/jjHtMdORyqIBbnn//kou
DaSAfOaQGcfxPxMxlLMASCW8GLVPbxQjqW0pG+0sxbOcaVcwjP+W30txBIERmaHJydRZvTKHNVoT
q8PfMSRrSFMYJuftLKf3wdg3wGF6p8SaceXNu1hxLozXhbeOSfZ8/gccsPVpV1mnxZP0k8iOLe0m
eoir4BkLt0Xta1fH+RkLx7XZdbkY/M/IZ18iXS8J4Opr61T2L5OIdKoabTTiK1VA+Hst4u3fFXW5
uf8Z7OzmTrKWB5LMZWbFrzZ7zbmzCF3++5eFaoztiU4l/U9VlrYA3LQitU593cM76GKX8ycvn1TN
pba+MpHlZU34e20kxYC98mISoHQ/V9SXFSuTJcfWCd30rXaUVqqj7JNprW+RhOLdalYLqjfcBQ3k
K6d5iX9cU71fmhxff8HyQn+ZhUlSCjEmEO5pVzvsUPHcJQe/2nWGsvr+zl56Vb6OdPYdMAe5mTor
gQ4cCPAxHgOj92p9N4QfulB43491oZ7/68b+ufFfLksc0bjpWmidBmdeLTmLyibaMawz/tZXyXF+
+368K3fxT0vxy3BtO/t9JTBcUvwKMqy4ce/o7ZMkxle+Zhen+pe7+IcK+WUkKQj9rm8ZCRHnsalt
OpQeKXnFIbXnetV7mlMdp43M0XF0ZehLs+/ryGezT/E5fhLxGJ+KGqJRr9t6Ujp68P+8k2dfhaCq
hyAHhn0iNcmpho8o/BUqwVb/748LF/0PCFYCwTQcH2ff0ADNUz9Hlnmy5r3c3vSptVMisryla7X6
pduG0Agcv0qhBdLp7wlG169DlgnkzJD7ZwQm93qWCZTO19Dvl6YXzXnYuEQ3achj/h7HSmrL9Kve
5PGs1PR27uJ9iruyEkhxvJYKeOmaLJjJC2VeJ1Ty7Joibawl2pjmqW0Nd2inXaCZ7w029yuL8ZVx
rLOSChDnUBdFzTh0+y3zaUCvEE/X+jUXRsHiRzr2Uub866+QVR92xWBZp86J3qffwYZc6Zvqxixp
uY+emjGj/Idr3ZoLNTtHnF9GPftyhnmA3X0Z1fwhOnBeNvOmv0NS7JJWdkpv04fUK2+CY3VFn3jh
cOHvcc/ekyQQdB+cnnUSKrfeZiTaq9voEDwVf5xB14jlF+qhv67ybDqn+UidavksjH5CSHCUb8R+
gaCY7Vqcl5ylYrirmvDj++X4whNldhM9g3AREeZ57Uoql1SlemaepEQjMSZwkTFuA5gK3w9zYcoR
DbSIPRVKZY7H/p5yaI1B9k2ghUtJcGfpQ5FvOtIA+tIerKfvh7q07rMLVzgTJ5ZtCe/5eyxlNtpM
CxXtRNzmwI5pK3vVjy2HNcO95RlrWIYE+VJ/cZr7/cgXnqCq6qhRdFh+5MGdXWSyhDIXgi6fBrRI
2Sj8EMPuHhmlN5Y+TgpTfzC6av39mMtbcVYWsWPWUK2hoFxaSH9f7DALsyjninJSy1t9QTRBIPl+
hAtaZPmvIc5ezCK2ymqoJOUUzUDvcrrMlZ5hNeiE24bsaiTSFbhYCCZDvi3k5hHN1Iwjt97UI0Ep
nd5tTKn4YeTtbA+afJrM4fHKL1xu7D83AXUJwGSVd/i8phCUAbUiVllKGNGRT9HOuNXWkoeX+vpx
/LWxzhajuR3HcCwZS3ssKaptWG2u6vZeUNrqxth+f2UXpg1nyMgPCK5Elnh+3mhi5YaB2fN0541i
KshjW2+U7odunwbXNFsXug8cG1FZIxNEigak/u9XKQKpJFrA/U6xBelaKKrclVNoyFIVfJqCsKkl
4z4X5V0COcw19MSABJh9GnLwJsRiD5CufRiS7j6BITG1/u+wLB44oSquvY6XHoCC/nlx1sroBc5+
JvdE0wjdWR724KlO7kobdZttzVV4f23Ldqk25iSNjt7Sn/1X/fLncBYZoHIKhvBBb6W9P1r37QCk
qpT9DefuHGoTgOhUo1CDtIvI66xmr2yzzCVzJ7miqruwVnPZC8Ud5AJpocvb8qWgnZOZRHYIJKeu
O3RtbveNYSfQyb5/5y44ipcEbI5kKJBouJ6fxQ5hPMtVJLCMEX+0K5+MVePErulK65rO+xMZxhwA
X7vVF6+NOJ6l8qP/pS9//uXaQgkoWi6bMkdj+z998AD2yN2VK7u0WGrLlw7nLU3N85NYAbgxkZ2T
TOTP4M0kvOQc+5CN+VZ78ipD5ZvbgatcG/XSpYEGWyYw2kFUVH9fmmVMnUQWFPeT1anfwpfKduHK
ckaHW+nmHi6y6/fz0qXy2i6CIarcf74L8lhXc8SDPE3S9NYFnBzGxpWZeGEnp7H/X7qV2Nw5v/j7
uqYpk5GVMgTUtmNmjC9qLP4uNGuHRtzyvn90lxZCFJEYBDSRlsO5IkJIhyEgcEo+SfLgkLglxJJd
0miPyrdg+Px+rEvPCzsAumJ1UWOeK3iEphwlVewAdk3Zr0xsPmap/Tmm5e/vh6HFfeEh6Yg8RNGk
OIL9eVYwmHIg1hptoVMfgY/j7P5nooyqo7LKW43yE/7HNtL9dyvXn2tQmpY2HMFHb+p2fk269hdg
nhZ4h7RgHF9UAVQjEfWVobwIrXwAV75HP7XSwQemEpgnakgbk+O+VIfNUEs/dN8guHjojlki3ilC
dm8CHocxUe3hbq04Av6AveTpFhKJsr8ZCsXzk2Atmsnb1JUpSF3J91jy3kHBckxkVF7mt6Y9Rv1G
bcA151bzxMtTeCn0dSdC2mU3Wf0YlNWp7+L0IQbA4mlKKNHE0Xyv00ld6vgPZM0014mSgYseyBiO
pXaNIWmrlcPA4OUTuZKZrff9aHOo/6FGHIr08rxesKNwUTAfBIcsTmZP1Cr5ME6NCs56/Eg78Vmp
+2rth+nKqIN1amq3owEQPAbY2vULRCyeXpogfDJL8oYn4EV9V6Ucpqt7dbBWSptvRyA4nrxssdeQ
t1RvLKwJwmawjmaCCgxrR/oSK4jfAVKqp5VmcCgfCs9zHD1rQ/NTSoKbUMkPeC24LoOTUtT/D6lC
6JevEZgV1rZelC++ktyYWbbV++yJ1LCHQLAe48G45ftEQtOEiS2Ud5mSPmih+SBM1Xvm9+AGjWp0
Jo7vAYB1gl0NLN5TZd7x2hU4LMIX9obPJWJ6jlfQz814KM2mZZ8RIm4XQwnRVKabbtEVCLc6clXE
7NkgBtpTLeK5xjYgYshcmWOMbS44KgHkzEAYXVK0P/LanxacasyRrOy1bfKkGO37KGODVWf1LSc1
256D9nUAEpgr40joQvimd+GuhqNW+IrsmVVKZkCN7Qd3qjOJEmFRElHYVHurKIhBWZRm4qVB/TEm
odtaeeI2ceu1kv5YtfFhonc08cLCewJEKTWaq8eF5db6PO0jnQomrduNhIMzGkf8vGJii5EYOH6I
9RqGNjEOgW9sw6akUq8kXOBYnhUpgywdaXD0m5EJo5Yw8yPMsXKgYTFlFbK0EjB2q50aNYS+7B9I
kMXC0gk/odu/aQ24cWj697JZxV5ZBp9TUs2uWc26Q7DFrZAvefUi/0XOv8eOLAUODnNtpYiojRuk
KZ7S05gKwNDC7lLXRWXex8CxAKPPpp1X0y0BGz+SzngKZZGWpLCOBWuAnks0byrB98v0APerqu34
/vAUldAVRj1wAmliTAy363RWnqdJhfid5ZMrEMfeacSu4fz5nWJ65vgtL2w5qB7jhsyGsjkqSo/7
NyAnUcskdqjzMY5nQOBCQVBbwJpQCCEQRz0H4k6aQgio2OqbQztmH12xrjQRTU0f4uKOQL5XorFP
9Sq0yV1bV5lJCLD+UFnAfKQ6POVltyvY+Za634JrnuTNVGo7jgiptVp5XyfCDVzqzJGK5GfSm288
4dAxSvzHUBtspS+Y5ISzcA9ejCASHavDrjQFBorZRdoTliUbwHRy+mTeCkZ8xC/1SdQj7LtJu5Un
8VGE74UlWDZddQrWlYH/p7VaRP/9IHhEgNr00x2Z7SWCwMSpzWTdqdaBnIIN9Ku7LpG2EMW2fdQf
Rql57MbUVbX2RzZmq4K9o1OH+p2gTiXSJmNyhxnedK2IOzlQDbeKu2OiGatOlA68AuS66fVjbAWw
4Uzf5mkfVZngyVxpenC387NgwgPM2YoIujg5GY5pyPvRHrXIr8RY6P7zD33MjmIrdWDJ+flapIVu
momkW8wkRE6BBeIIeYM0RbIjGIhspVmsD2LVRV7nd4+RiuNdMLt0I9TlC0FCqQ3Ab3SVoL3zZ309
C3LvWnL3ZprzXTmqkqvoME1nNbpR2YlDdpzx40cyOLoa8PoosFQEhfnaJXlmC+IoO37TPBuT9WHF
2a3cchqI8BfGuL+vyJrxzDR5MIzppxnjQx7iDQ5msLvBluv9lATrU4nLZz0uHyYrfKu79q41esMF
Ir+zZizFtfIKcvBBqGKnCJmCUY5jWRykfY9Wpp/ZVUHtyrxcG9aVn3nWKN4ASoS1qIUnPpy3game
UiaVb9LyDyU1Wkuz+ZSxgHt5NOGb0La1ilUjM2Dlq/W7Gaqf4wILMzQ40YRXEJBResUoHuMyOuGc
dsdi+p0vVjw5YH1ocWwbLQD4MH0lOYEPkUpMht+zlM2ROdlYz+6lKDkKbRG5IOUf1FYINhMgLC+U
K2HdtcaxLC1YlrRfDlii36qqf8d/19qg+u8tmeiMttXIwMMcbgvIpwlLnzI7Nuc9zXfiLCzX58ek
YDDZDxwIHHlN9WE7+9auVCYnDNd93a19v7sZet6t2JheRV+80+D/m31/S+KSjp0WMk+3I4VgHSjB
ChsHTfZQIMiw7x+srt6PPRO5gcVg99V9K1AxFOZHbGhPhhG+934JUaQv10zFV21OBQ9GvbWSpeYE
cNLJghRqvr8JBdP1gaDVanBgUSZ8IVsZFhV8C2PfnHeooO8lK1hpeMoF8CAy6ni1+VHA/caouK/Y
1fIF2A1muJ1jgnCU6TYOhJ/E84Dzqg7K+KLDCtQUfW80ihPqJCz00cbInhspdpl3rtLVKyIcbn1L
tUuMECV09lSqSN0Z3VjE3kJMuU/coQ4SyZoOdQ/xDkhzQklXCnwZj2Fx21e/TeWYDa9jBZK93KIg
d0n5WWEy8SZ+sMGOuRefEpAkVTBtUn329AJ8ST9C5QJ7pstOF6ucYDx0cb0K1PrNoiEQ3mpRRZ56
X5EF2z9XBX0Q9VOvu5sYYSNxN5ArWxuO6GomPzgv200n3JfWCUXuPsmFDQk62wGguBbHm8SANkoG
CFyH1FH6mERcbaO0P1pW7RrzeWwOq0hGgtBgl7HqhzTc1g0SlTzcgNuxJbJnJiM9mAZ+lPpJEPZp
dNQsjuUqwRGhOM07QaQThiXV8jeyBY20goiBzDOFPlePtZNFrKiBiUXxLWYSD4d2Cu4of+x4fM9A
jtewzFuVWmraTOngRU2zaqeI+7uk6li2Hy542ZhMzOa1y19bAXaU4tulWSyZK7ZBRKKqEEQjiW6E
v1UCXpmuyu7ZEF1Je+381Vi8NJRA3VLKIppsxQ8i7QPUGJW1ERZeZly6bSY5kCpBUR/yUHKs+HPS
pFs92RsESBC3WWrQ6RtXMV8C8h0WpDrcaoPkpd4n+qNF2AhtVVWRn1TEXSWdU03aapTH321T3uCJ
JlnhYHW/GyNzW7bdA5BFM52IbJo9vyyPIwogmczeINVOWa45c3/qLHB+puEIIPjMKNyzOruAwTaJ
NTi52R7jtnZIz5hn7U4CxqnW9Z59lkck22OvWy+qxLKvZodUEDcJ67c9+dlaymdgqeKhi/H5qtHe
Qp5D6Mt64RwjyKPlwZWW+UZNO3eEF2+oZI6WYGRZDpbdghGtDdQyuJJUagkTYjlsF6817rUlrSXt
HFH8rLQbJUdu166XdvdMl7CT7iyWqmrZCsGhEcaneXbk8iE17qsFGh0DQuBbVre3QrEfR+LR3Tgm
akMsN4K0G+f3NvyhtDtdvWV2dzIpQcV6GsEWKb7T5o96icKcZb9RFK/mJ9X1wPyE+hu8VuE28H8p
JBeUd0m/qsebtvgtNZ9UV123U7S9PGb2WG2G6DVuYBnmkqtK4YY4htngECSOjMCuh1UJ7i2sAy+s
jd/WFLlpa3h9/6R1J2XSV3gHyqAHgmV5PeRXla1MXZv3lf4QmL9lXbnLO+1oMW94go4PXLxSx1Nr
+LeSWW36SbWL6kEeSKzzP6hZd5mfHKVsWtXFr9r8UFphlXf1zi8yr0ujXYXWPK9rd+op/UIwsHEK
sCT02nlT67dVglUuGGwheG1mIirGhrsOC4PqyCeFXhWMtY/rWZx4w5n9KkeZWdGvtLlaSfxdtceo
F+bAIcKOgkKnzKI08J8D4mLEttqb6S7Uf/jTXWe81um8zsZHOj+sUrGttfG+KMfVgLKpEQpXrMJD
k3e2ZT1mc29Pwrw19OIZf/q6zMu7epbdNKWUkFeClDqF+S7zxPyxA76zFur8pWkTz6qJnyC7RQpv
M8V6J4HgvvTiQGFzADabTUo8kSpX5E6kP4/Cb0F6liY61RIsXVoJ3Et7mJ+n+KfRHlLmnIbINBZv
lRmrVTNy2k9BiG6DLIAlwSjU4aDXL0oMAjz62Qg/C1H35uLTkFik831Vr6REdMr4WWyjVaLltmjE
LjG0Xg1GatR+z6TzdFHjaf5gy9QrfX8Q4jdp/KGE3bqmJPZ/YulF483Lmur7It+V1l6IMsWeJCjm
Sn83iHcm2JnCEt5lQiOAu1EBrnQK7AFUjqLfpsJtQbbKCKukUF/U/hG8400upreZth0b8Fmm70Xq
7FTYhdpmyc+6V9XeGWuyWJhxsfQhzTfJaMDEdDPlOLS7MX/o9GPRN25nUaDpbK7NwetYVZuGxLP2
fuxXac4qDkW29Z2OMOGCxLaRckMk3ERG3w6oVyJnuNejPb0Px++XMGFutJ/eqwm/YyZUZv40q19t
aXoEn9no5JwwIc8HdQdb0awWHVNFhNh5c3+bWuvO/8WefB3rSw7Or0gW7FroXaysDtGaP9V4pjUP
ZY8PVh+xaFbqLlgI88JYr4sI2FBrOeYIIFdlFisskLVU7eqaL0LeODqpE2KWuBpFYZ/ylpKupJks
5Gn2FhU+OfHVepwrz4LOOZnCCjTwExztHUDyFXUtGgqfz3PuzGZOPclplwANSzJlj2bnSku7BNow
bDA1sxUlRwY038y6tB46oEqK5dt1p+xUQLQWaTr++NyT+SyTuGr7bbuiJl/PsQ+dP31sEpEo9uAm
8UN4moPh0gwgUkYHXPabpCcb3PtWSeIDLaqNNAFgH+lBitpmjCSvLpgX0UBYERHbBELbnGYf5aA+
1GWxNqfR0yVyp8FsgR2tgKHnW/D3TtBC86Jz0UmSM/UmK+DdUDyUqmmzb1qF2lut+q6UW3t5qG+y
Nn5uVfFQ1RqbDNU8afH8XCX6ISCeZuD2lClJQVFC3EB2X0MKt+O0W0uNfpMpijvXPYFmSvlSig3I
+MlTMpXAKgIN0vTOH0XPhNNjRPNp0vO72Ri8hg1I4tenNmxBUhHyOKkG/GPzWSjYs5jTi0T8lxJP
C5ML8bMUupUJUE94TUFvL5ErhpQSZQvmyJwsV1LIVBNr6FiiK/JJ69InWa/ICKUFJoOfVpNjbsTb
sRAObX3Qo9RNqElKGO2xhA8tSW/MGYXXpHk5rK0lnE0Hot91EzwxGtA50Wvqh1z4a2HE/tCV7MTb
1ClnpgmnCCVhDIr2rsID18iHVODZiqJKN+pX1t+28ns+yYt6bF8L8a+Qkmqi62DKRy185YTEGa23
qn1q4g89JZMg+amhpyuF9jPwR6i9YnhEtYhaytyanbLup2Ldq8QAlGK2m6Lyh9CGr5FJZuNMaMPO
9/Xd3IJYj6Yt4QXhVq7L1gsL326n9oMENWYU7aRORQXGUkKekK7fWLXmaeOPQk/ZaYfMhuJWDghv
jLpPqev8rRHUXhazfbWWP4TsK5CC0t+OE4VvtheqxG4MyVETbgiiRN4hJ+llTxADd0JBgdMLsPxW
Ud/D8kSbW2S3kkjpWzp8ZuEBJN1Oa+e1FUqrkZmW1a+hPjoELtl9yuK5i7r7KjQp5DXivES6Bjpl
HZW8anXruUqf2tA4EGswED9FuE+so2xQVXfw3wVlW/HW1NKpQJsysRuRCslTfd/LAWojzkauuzJL
eRshRssVCPvPsfEULClLxraBrT+kP4xUcNp+2GTm4LCpc6SwfEbQ44bhdC/n5UZp8COZidsZhLSR
5D5p/ToayA/Uyo2l4whKfgtDfFAE8zhE6bHy91L8kPOX5breNGUBTy7YFGPsqEgZu2BfyPuECL6m
D+w87Vnbb+Y0f6PnuWkKtC/DEUD7VgzEXdFYq46auNQnl3TTVa/cJ6L/m2CsdR6Twjdv/0j+WoI6
ql8mPU8+IDG9txFyVyL9kmlBCxGpuaz1uv/YCm+S8ZGhvurD+wkcmiT6O11wBabP1D42wb3Pjcij
3NaIldT6aq+J2ppszA4FOIh8ga+gcPI7dSuDDzDNlChSutRSlu7ZBT4Mmub6YOLTiY51hcE+GkBS
P2eDsaqVu6TTSY7cE7XjDvWP0lgKbMIMC+ZgN7Xr0Ke1YtCt45Hr4UFve69V1Ve6DbTi4sKROtEh
ssrVSeqopGilJdW2iXS30e5LUgCT+VbPxW3b3JQlO5obzCIw61s+P8zOulTWU2jySRfWQvEjTvqb
etI3Wh88t2Lm9XJ1TKpiB6zc96u3QFcgKJKQUWW1RrIAVDuZvbXigPSmQ7TWi09rkpFIU6n1t1on
u/6ySJIFa+SA63IThNouhJad1tGdmiWblO3BQNRdx9MNAdcNhzDUHVryD4PSbpoJmSTgAiMnFAk3
jT/691a97bNd20Ek7+4qLAUiXcYafnvZCKtYJj80AgoocL3TEVXb3oz6dUIn1VKJR0tfLCHe5bW5
LvLXRnwkI4owSXFFruYqSjTP526WVFQKp6fhOH2a9VMXPSfIsZNWsyPwjZEFGakE5C/VTiQ/EbMJ
azO17qJQt7Xuxh9CClABeHi4asJyrRPrx5o9lJqTUocmSfVg+SYr/z3HBGwVuPqm/iQVOaxfumBw
G/D0QL9tzuc8PAiUZXyIZirPgCL5tqwnr8rfSxXioUWIrc5HbFOOT4QzeBlYzKqjfggCt6o+C+Mz
SFA7RYdG/sEBL7HF7hQ8zYRbqTUfEpCIJTmV0AlXaf84W6x1evieBsZ+WvYA4eimUP/oq5Pjx9FE
Q5uN42wn7fNNPie3PTCs5bvxZhZY8Dif+gzU5W+JD0x2p0+jvTCUvwgchkmvy8+5Hx0TmQQ06y2i
XZRxXgG1wKlUkbDTfN1O6gOtsI8iNrbJrILv1OnF3bTpXUTKm0GZHWW6ncr64xQLt1JLpGo7s+2N
dpFBgFvb0aqjVJnVTaDnbkKKoBk/l9kN55xOEkODp9Iz8m4FB3OT+fiRxwFrAhx6Owizj5bFkOHG
X2lGuB3mRaTBz1mwqeaXUD0q2XON3QmZGnK1onWUmM1/luTvYqutjf5XlfxIux8jfVHwZGS4vchC
t5FL/WkuJHfyH8dW90ZdfJfgtyrwSwdT2w5TfT9q5VOl3El8ItLh5OfxXUYECM4rhEanRKGeErOb
5UAHfLcDd9Xrkp8Veaejqh0F2rm1khDrMNtCTptsJPi7eBDK01TpXlr9NMNfygCBkfMovX9s5Jq4
oGOAp2hGdiffaHNHdpMUeZr22NDDC6zhRodCKvcyTM3WE2B99kENS0jh17AVEdSNGr/69EkXLmFM
Z06l/5TPjpjSe4K0JYnpugH5hxV1zB51ynppKgnRAnNj/uzg4pK7MpSFq/kpRWKzKTldEAAiYXy0
oao5MxmYhZx6KvoMQsJd4Hdt6pGT5kS16SSg9hRZsTWi5dSYAk874c4GPMvZSVp4cs95DZFqXVZ9
9HPiGURK1px1mACX+qUWvtNNTKz3VNI3VV8fKpIRsjbhlw7Pw/+Rdl67cWvZun4iAszhtlhJpWzJ
tK0bQrZl5pz59OejN3avEoso9l4HaGA1VqM1ak7OMOYYf0CbhZRudGR/agOF9XAnthRIe38ATGDV
wc7T8hck5vGbr/ceJrcY72C4C4ik3/dWjSXxWFcoTpYx04U4aeLjkoYix48kaviDMq16i4LmRlGD
F1GyghNyqdukye54lLxaVYcjFveaKQa/20zpMLzBwQwZmk2tVTZGu5MsqMtLqoTq26QfYtS8ehyj
shneaR6dObo8SGTVCf8H5GROihx5eNORLupBeF+oyUlW4vcSmKquuZE9GupD3w33SpUeYUeKG9yg
WdYJlp0NrzZfw58pkzDnaoqcNm4iffXq/D3sPOQr5cnwMc/tJtdvzbT5VmCptFE7uf5Co+erpzSo
BsdPKOw8yaFm8HTFRIqr0Pc5/yD1cUf6uTUV0O/lCodJ8rXKFlOcPss2fYUC+73I4Lg2kA2MvPwd
NbgcV01kRym9Ogy9WrtG3oUjTkK0WA6OlsLCDXkw261VBOStKThSXIF4vqqwcxtsLagZ0gbN6d/p
9EFEDPfCStzpfoHsRqvwWkx4+PAKLA+N1dGiKfQXfM2jW63sf8qg7xS1xWVGkZ9wNyBMANlpaGRj
W+t4o6eC+NojsLMN+gJPbDL0SdsU+V8pfOctt82ipt3FvTZhoWh7qnl3zHl+rrTmFyAAMINhwKjm
RISZwxXrrq9DNQl0UHU8Tmz9YOxhigVv7g/3Tn9J3zOm7Y1W3AqiYi3sDCkijXpaWgZhTeQQ0TRr
itfYXZNk+suumqHlJsAnCpUKNH7sJT7jNnCFNYcMSVwgydZWp+wTYNvTpyMGfTSdFLrQFWrJjFfW
vRUYx2rsGYcicd2kUntFcRBh2JpRd489G5Y1gf/Q9Aq5snmrYk5eR3hKZcGXla86Td9s4JOSEVR/
U4f1PweGClHKXq+AIPaVjHOv9ILV50lEbLYscBRIsHbxdq7/wxy/yQV3Dv3D6z9gAR+KRpMC8e0v
hmUOU9RExM37JAQIpCiHMXJiWiJt98A1ektzFE0Pc43utAAwmTRJwTqRNuvaX8jfGapK6WFaSJon
OfD9Qar9zOMVZtrSB6UMhbAXLDtEPOfqdeKYDG4fyHSgyy/3of5npGalRRzJbGoKar5wV6nH69O4
hMrjaYfwFYcRMvzGtI3ORuV2qolhdiI61Q5Xx3qf7ttjuZMws9riRXm7DuxdmkZwd6Deqc1YCIZ+
DtiNoUz/xR0dAb0AV8A+tNfeVwa1tDjMSQcBvReEAOf8Jhc99F7QzdHJFVuC8xnu29sSNx5AO1t9
4z3p+4Ia4jcPSR0qZisHzxLE3jqPPt+XIDbUQDBG2FUScD/cYEkMy124N7ca8JgNOS+a0BtSiO72
X5x6n2LPcGSFqfhGIzFya+SmULQvmDk+tVClr8/wAoQMfQR4BBPtlz8zD+ObPV3pQHT04YhPqFS8
GiN6ch2Yj2F7PdTievkn1FyVSAZdkxmeJzqBJN4MdHxNis//fyFmS1KpalPLsXNzDBpNQ43Zkyav
LYrFJXk2jOk8PdtnGh3/sTMYxt999oBXaoxnAan/1uR5fkLfaeefxAccHXNtu74olz+YBUVHNEzg
eLMhRgNkwCHmg6W9AOoj+9biKtl9ERUTWnK7Ntjpr80vBx5U4PdFDbHHOaxYKQzqhQET6pX7FMqA
d1IeCglgN5Ltqz4X01q7EmzO1gEdFjdBw8z6WkEvWtyMgn6Q+2inYBDg8fgSoaKmJEbXF420uDD/
GaQ1m1JF7zttiBgkvm/v/m882z7cm2LbAdjYWCdsBu1m7bBemlfAxAo3Loc2SjufF1GeSo0WG6ro
DIL8o48wf1SLCeQg0882zHsZCSEXxQOjyN/TUfklxeav64NegKkiLvDPD5itYpkCQW6l/AB/jKWN
3KPhJwy/LUvAjqI5XI+19F3PYymfB6vWSWN06Pg5dYvaf1TfU9QBkVcgdF+1P3pT+kO/6zZQ15DN
C4kjPBeJ3EZBIgU6yOe4UaKELbU80SnH4JC5/j5SszdPWwtzOTyF6jIaXTSGeUfN5aWMJi+t1rJG
JxOfSRppl6kbjeZFjkFFXSDVnzzo7cf1Kb38fFNMXuOWijAk6ernocVh00tews0kFyVdd5pbvKBL
2v1huHamSpdrlVjcvRCNDQWM/ezz1ZGmi/A7RpDauCs/RKdJ7nC0/aN8uyqjc/nJPseaturZ4Vql
NLNUjVj1ttsJm+4wagdzK95oCEuaG+EkHvG26euVm2khd5rCYgEP00O/JGJ1gZ/KedeLqATVUNri
rb+N7HhjHNQ9pez1YS4umbN4892XaFWcmsRTDyb2ZOkjZW0bmG/QoYRebcV9tu/UY/VTvgPMsF/l
MlweeAyXjJ+VI3ECzameUjOCuJV80cHTk8Vp80r+OhmkqVvjOQTEBxHgWK3wBheo6p+Dzj6tV3Sh
iG60yDJqt+VTdgp2+b64T2wTb63H7BWh0ANwBTsMNuV3ubS139e3zNKgJ2uqiUtB2j/fppZQVGFj
yaNj9hg7K++1K65cJIsRAMiQMmoLZmld0ReFgD+bY+XWg5upH+LQrgxigYbCFoR/gnqwzM6fb3w9
k9xiFDhstA0CZrfRCXnHbXu00JmSbP1YvHTH1TR4eVz/iWlcsGgbg+SNmN1pInz6+3hfSztEYOxh
Ig2mG5Ob69u/+FqcbdTk5AXPsprzKBPGdnQC91siBJu8W3HrWzzWkB1CZoPHPhSK2RFKVTWru6we
EbOV9vm+P1b7+KHc/DfCTosT+E+ov8/Fs1OtGwKQGwmhfOsrLSyMjldUQ5aOTRhqLAwoahBPZjdd
a0iFLxkVGQziVKMK+su7w2t1JRuc/srn/Iy1Z035ijLJ0s15dzJnRja20ugUNCeDxJGkr6byy7do
h9Tiv4glQzIjGjeqOv86edsOBbInXATUXU35HtI7rK500zc//TV9l6Vx8XxFu42yAKfD/ILLdGMM
04h9y4shBME8mMVWh2ahA5sUASlcX9oL+SaFgbN403I5Ww65EQZlbzA2jTbDRtr77sHnDPZ2+l0P
3P0g0AHarxGplzKG86DTEjoL2kahOzS+Pzoj6FmleDTGeptQqcwwbLs+vqXpJOHSRbjTsMnmyyQc
m36A8i85RdvYeRpvdRfghsY7GcSmiBjQ9XBLA4M6rfE+gZUEMfHzwLwurLrGyCSnEsEt5NWuGulY
QZ3QozVb0aVQiBRLKmt/QUi0H/Cz9YB+OXos31ojz/84L2GZKOFTHVH+vT6wxbNep+zBmkQe7UIl
PtVAU3u6Nr00RZuGF2jVvYDVoLhPnvITviG38fd/s0xQMoCDhAEMKd9sLyRxQV9sqEVHVrqnoczv
KH+/GHp4sgLlcH18S+tk0n+Acqj+PYg/f7hSKNyKnSbC82puLUP8XQnaXZ+4d1jd3YUjln3X410+
3JWJ4ijhwjF5Hs3fskmu5Vpbi6KDU+GbGbrvXiU9KaVV7quuv6XIpUFt+HM95oJaAhgqA4LepICl
avPqahpjGZ0F+uik2nhMogoj6CG2gIvrk03il8xoHnwXwhovUHzUPWkvRjRmjbWqxcIN9OlnzI6c
RB9xL1cULgg83Srk4QXa/P9iqGx6TZ2ObPFiqC5W8FoWGL3T/nIPk3Ki8UW/G+3Jwng4Siv80aUB
4d0BgRRzGg3dks+Lp5cVwfO7YHASvfIh22iD7aHT9nh9TAt5Og4CeFcp1KfpCsye6YGkBzVpfA/W
wtigxLz1IKcU7lfF/aPrdIVu5Upfm8aFu5z8ETEnlDYxfpqvGLNTy0Rw3c6RfoHTfdBuQ2svJRvv
zrpv7vSjRFELepBri1+uj3VhO3LRTi9lRCKmyJ9n1FSSvNZ7r3VMI4dtAT7B/IMLVFK1Ns3h67EW
xkgsarqcpJquzkmyEmaMQw2JxqnCo6Y5aQU+X/r+/xVDm2Wtcml0QamajRO20sZL8bhA/dkDn3o9
zN/sd5YVsToojZGsitRUZvOW+gYe6pnQOI0MiNAI824DhuMWE42GRn/yVFYwH5MseTPF5laUo6fE
U49R798UunCw6vxxDJs9Xoa2MDRH/g4PTknZ8SS9GfTkFATDH1XTbjWauGYZAqiwAEsmeQGnIsw+
Etk8ufQajmNQfasyK934Bc6r6NJtQ6XDzrSKnsco4IgFeteP9HDrMn3My9TfUV78ARfktgq85yHx
6DfJ/o0YGL8VRbnrXXpNhtbAZR2/iW5705rg8OifvY4i8WsIViouUJ5vPpHcfh/c4WXsxgcodnCl
dA0VMjfEC1CHOBODbW76BnaRJWF0KPwApbjyqRc8EvhRU+lFxSWDh9EslzdxqqRpzTcw3/IbkBFg
nhT4Y/bwTmKF20BkW2/NVt17v2j6fG/fJR1wNz0Dbyus1NMXUoTzXzKvYSpVLJiJyMpuiox2shOJ
kOtStK7C5+vrbuEA/BRotuzoVEdZZRDIF356xl1Hf/xfBOA1gaMzXR7o5Z/PAykyavpYRuPUKOK2
Lvj0tT7cUiKscOD8J8R0Y5/lpImUj2XVEUJ50b+aB3WHew11+9+jrZ3kLS4JqzrNi5+HZQqHfSoB
zA/XzipwcJVEBiW8pVK46+UbtbcwbF3rai4FIiuVEO5CLOJC9YZXUsgpUEBAqaGmjTbK5HbSIIQp
vV//TEtH6Xkg+fMcIhmKc29DoFjugQv+Jm+1c3ktyVam03J+ymHKhgqZOCmTzxtxgZFodD0g1EBW
+eOe/HsMcQ/AoHb+ASIN1AQKWDiSJna9UX9JB2xeH4q75hUa06FGuLw/rGtu/32XXfwmUnHkjGRE
hi92/SjhnWvkLfyRBsPPhjSqlWEgRSkoENeIO+ZD/yZp/nvWJ6+ThuvBMoXURlhVtL1wQNlMSnyM
QGBaUCB4ruoO0Yl+OJRK96oXGIBJ9DrSrtwFnXJwBe9ZL4fX0GhsJe1/o1h/K2XQf+LWULdqHD4K
lgvho7J+jy0684LKCYiU/qm1pL2AqgDSx+9BE76Kvf+zwDwUWFNwJ6u4S0Hr+yNAXQRWg2hd5ZYv
UWABxMKG0g4r/VHCLgo0WvfVHSGEtWN9J7kA/LK4eBFT7a6APcWNrf5APvq2V0YR8LECydSsbS0W
f6eC91T16qEGTQboVf6Qwvo5DYQ3lzfVhqn5aMbu0TLqX1VcPkKSAgwruIc6jGEgF49JUN9i/v3S
lBANr6/dpU2isRlVcaq54qb0ee1Kep/mVluScvgpVpN/Qvmn7wIo7rrd9UALqb9yHmiW/sJ8zo1I
rlqnan5KAcRe80sO5jdCYFvW7sw2/Re3wHm8adOeHWy5Ake+M4lXgN4E9Q1IMd8Verb1vDVBx6X9
fx5qmuOzUKkia4GoEUqv77C+3GTtRHdf7ZGtzeDsNlDGKFbLrp72/1S9jbfSN3fr7ouv045v9sPW
w3MFFzJLWHXeXZBgUvh62CLqJoKqGHh8HmKMuhZiChxx6qG8oQ1fbPCgfJbt/sXbGQ+hS6W+uMm2
cbS1uqOwbVYuwsVVyjNc5QdYnDKzoWMyRd4hEV5EOIQHzkYC/GQEL666khWvBZpdh73repLYEwjv
t01bPrqxuC3Gh9IPVrbD4pqhrTsl3zSG53K/ilgIbSpAvGu9h1D+6oVfDPfj+o5b0JsjPZme9fQX
UGDTZh9NT9JuSBqeEynduY0VgeqJwmwnCCN+2EX1vWzrFwTKXhHs9Pe5N5jbdFR9yGPmsyVVmJgJ
Iyj6ACNYM/uy8tuWnjrnv212HBRjhEJPGbROeKPsAwhBWFFsML/bgeC98f8EiV09ldCrKAavdrim
cc8vLTIqzQLwZAIenOVtStsVlj+GHEU7Kn82dKOf47P/xaPL3B2Lo7+yppbSxPNws/SARjJsxpxw
kfqaZF/zVfvlxQBsS2XSBkKFZpZ6R11ZV1VC6g0y8ZSE+WPlDytv/aX2HO/v/8SYJ9WVYAaKnhIj
hPSMGm9wbA6iwFNmYyFg6/CpTmsdenlpM57HnH0n3yi1IHB5PlI5wb2jkE+tHsPMSwqs2fPM2Kr+
ROtNWmgQMHBAzj7y9DpIOZA1qYfnUZmYyojhTol5omUp1tQNyzoCLWYPofIRjiQbhhjfVoVPzgTg
hFeV/E11EUa5vtyV6adeLDm6fIjUWlTS59cssMbSR+mkdfykQrlDgEWAwc9N14Y/vEj+kZfRGx/w
HeHzfUIKuCtU9bcmGyfVDfYJtC98FoKfitrdW170HmnqozrwkESY6as28CosG/J0/07J+gI7Of8h
QqQTzZZyFwON23adhThPrUsMVlwZ2fIhA8f9bwLM63t2NPdjVqGjrzRO4ADO/BIh4gHqLbKzX70t
7+tDhKzKF/1n8fP6jP5tkF7M6Fnc2Umtmj0UbHdkQd64B9UGMS5DpaB11N1Yu/4kPFdP/UcOreot
vg/fkv0Eig3+WD/WOjJLB/kkwfe/459tvmHUCp/bsXEEC3pZXrk3dcmRWunPKwNeSv+x8YBnjTY9
uMbZRBsuCh9JMEwvtR7V1+KURJBSwcdvmnu01AEaCgfzFgR1ORywA0ZEtF85BBbP7LNfMJtyVu5Y
e5B8nTA3270Jx3STJ+NebdMvJfLMR9dEbur6qBeqf8qkKggqDr04IB6f845M6PtS7Xve8kDSR+NL
CPHExY4FyPpYI/uEVqvfrFQcF78ohgnGhOUEmzq7Nr2kioxA6BoHYxaz/15LR1E+Xh/WRQiKs2ir
qZQzFVQ05zdz6UtlVuc04msNfw+8grAM3jetsP8XYcCp0W03aBnOLwZF9tqqmcCTAGQ2UdmQNuHW
1awsi8s2LqOhsj55AysG7YTZhLkqXNpkQoxM96lC1dlM7eFx2Cu74ahb2+tjumzJ/I02VUgN7MkB
TH5eEr3em+Po08md2u/BMd6KX3ua7+iq2vq+egQIurFW3hKXt98s5ixbCT36oKVHc9d4LG+gbGYH
mkDfS558NxC/t+Ix7Q8rw5yG8el8m4WcltDZo4KTrQi6jmFWu+ghOUob4cF8bfb9DkGen95+bYgX
OcQs3HQXn4UT+5CezdSK70onCt4k4c/18chLS15CCvZ/P9vs+Oq1tBgrvaRz3UrwKPtyxwv+O8z7
cRcj9rdHzwV0USEqNqC8UxD173IPyKEOodZKsZMn+l+JKehxifDFAtcdpOpeREiis3qajV1JUcEM
bvuoOQ1h3yMTUa65w/ytsFz7JrMD0IBW4hleM0GjYIxC0fFpRbxlB/HHLxKhJtgUT+OH+i149Lar
gKGLZGj6QCp1QJ5gYIXn3fio6KAvRaAxjLRKbsLM+7C81Nt6fnhjpfLJVNB8aRWkddLmyfCNZymS
v7hkRHUUfa3j4oteVK+hPNjXP+vSsqEYhQEzJmhU9Gbncy1msRijxOdEibxpLPQ+VnD8F3cOwwY/
KOpAUBZgFX2bu4YfK4PjI13UZLsSVLEm/jDMJ2/tHFsMhe0fYGyKrZY623GpMMDviTXGYkQ4ZAdP
pdn8jKvpDaKaqt0ba7nT0pagz/ufgLM9V3fwkQaXyfO0YlfWL64ybr3EXzkwFz+RQdHQ4hog3OwT
YYXZBQWUYsd3k/swwpukMn5dXwWXZAu+0qRpzuMclKdpzqYOMT1d9yB3OaUBnNVTtF0tKd+8QuW6
kcvjMAQ0dtEQQ1TI/YoyuLIyxuUfwGVq8OmQlp0jywKvbwJy797pcv8pwkF542ft71rsj0I/IjPm
F1AFYpCgWoRUW9uuGQ5PO39+MgA+5UKSVMOA0/L5+EQRxqAvWfVOrJt3SYIp1xi/GBrUQOxntK0n
dXahcWBcn/elT0veaU0fVwM9Pfu0peYKQWEMveOZw7HWhsfKzNc+7dI9BJOVQifJkEUl/fPIPHHw
22ospuWjcCwPHNJ9/toIUDUj6qEbVHr2bu7BZNTMx1rtHE+yfvgupzaEwH8xXAv1VNMCQnjRHqXX
MkrjmPROWrwG9ZtWflz/+5dvmWkZnwWYvdTHqBAFJSLAJIgcP6HmsbX2k/FncIhuhHKj2eUBgvba
E2Jx8ZyFnT7B2d3rJk3va1nUO33toguYu69Rpvxss+SAjP1bEicmfPBqd32wS/fJ+VintXUWVKaM
HVd63DthUb0HBqS+Xq5/RrGIQEG8Vr9bnFkaWDqHHcWui25zlOm9H43BNLPdTtoGuwCGvrcZQ5tn
Yp9s0X/ax4dosHvNvj7OpT1yFnneg/bbXFOVlMi1+FBbP+IoXNmES8mhQV4D34u9D7R19gLUBJQp
gZh0ZGoYt792BwRN0dAW981rfIoPa6ykhQ93Hm5eienFOnI9i3BC/JZBju6Gh6JG2ngNBTFt7NmR
BuxJR3SfT3Zp2VwHSi+4eou1d4dRs9+2v3jL9HYT5dHaDE77ah7KArGCmL0mYlAxP8fqxsuqMO1I
6f/H6am4jw6BPb0gxG9r8KrLygFv5/Nos12eB3KbjNnfaGjyPGgvoj1uq+f+W/Xm7SKbpsyv+E+3
LTfIb22x7IrfhBtj5cJaWJXTS2ma4Ek7fI6+COrAamQ56Ryah+ifVR4EEE1dg1stZDTnUeZrH/lq
V64EogTB+KukMg806MH3GoSVq/Q7/LY1stLisNBdl3EvAoL0N4E+O1SU1msstYso5pbdK0yw35iW
rySES69N6CSkwVQjNSBOs+1WamkuYe3BumyqV38sj8zzttT6byKgjnYwPgb0c49NroQbMBgoRuq0
966fKUsPgfPfoE61mrNxRmFVlLkUdBSfWDqb7qva2/+jnI/6ZLiJH2TwVsnPdSL2RT1kWrv/DH5+
44Pg9w3qE6ybm/om3UcH6eAf41O1Up9YCzPbInFpQHmXGd9wCo7SsbzFgmefH9bCLM8jjBZyCxmo
43w4+igImaUSp4I5i4KO9Uu3ur08JDdZIRV2IqpIxxXRadByOhHDPfoLKDHqyB03Hj6gYd/Uth8i
lywKDY2CIPyz8qEvD1vSOVruPL1ULMbmeeWgtvR75cRwdHWPPzFK3rfRrvgwkAzZtPxH24vbHEpM
bMtrZvaXuEXgWcBpJyIDSDT++XmRJXqpmznqRXzr+GmiEten6VQqbfH4X9jHXJ4VROPo5aEF1fCi
iaC7nVQPbmA6kzDpHpUv5Fy/aN8yW79B64dzv9wqwyZ7orS4XzsNL1Eo01ANU8W1AYox3qufh4ry
uZjkUWT+TQ+ETbWpvno7dKjgNyh2/hzs13oyC6M1RSgorDtUgClbfw5oZi4w2zQ1nFKR7iLk4MSw
uun04SMTRLRQ0Li9vpAWLlMKcDwPsNlYQBQ2AUwxo21aJxDfeuM1K++HNdtSZTEGZg0WLS2Nu3Q2
iabCxqBE2zpSG7yHeUGhKPeELXJVj10KOoMWQrft83CHyxxanUHzGPbRTa4Pj2MWogQpoBik91/E
MfhRmkJoI7bloUWMCIdF8cEetLLbxVWr7rwEEUkR57ONwB+31coa9kAUMrQwMieL0+cBBS6wae9+
Faq7rqMrPCRFvqdbudYjWrhwTDpeEs91FWDMvFbbF4mHKCHwBVd4yLV7EwHv6x9uKbv7FGH6BWdH
PXUleAkGHeEOztI4IiWrqwgCohW+MZXst1B7t36ZvDXV8CdohceiE75F8gQn9PQVl53Lswi3Q9q4
Kk9tDqV5ltR0/ijXU2+6ntSHBnzp7CyBv93rKLBF8vP1gS9cAUSjNiFNhmUXJiqGJogxIJrW0bJH
FETvGzP9GYvDDeLKN3po7Ls8VhA2WEM5LV3vxKUhbtAa58k+7dyz+UZtZmgFHFXgEmS/zIqb3Fdv
sro69pb5NfKrDz+n3mchNhm0L2IRvF4f9lJ8xjuBYSb7E3FeLjGypu500av/vgGrh+rQHjn8ts1N
fNJursdaePd9CjW7ZV2TI7cz3cqphkclP4KOQWBE27jdS24OtlaL/2Itfwo4e2jivINAeBrVTo6p
gl02HdYpYZggiZvSUYVhUFMY6fDkNRREGkVXRdYv1QO0va1nc1SS/fXxr871bG9pjarhyCJUTnyn
n6y9d6o3+qZ2sv06gmTpBUrlgHORLhIXzZyjEqmI4/N0qR35IO3hWx5YSenmNbovdx3IGTQsEORM
7VWvxoUTipI3GfEkN88DcTbnUmzIjWwFNbe4/iehXRFu0dmGKwjGS96W9ro8wd+kZPacIiQ1Id3i
ULyk1TVB6VqjWZGdqqf2FbHB6Kjc1k8J/OTX4k2FaGpukdPd6fv4pOzSd3/cFD9ENErepdOwlb4i
KbgF5L6evi7kNECM//lpcxpe2LeWGWX8tKl5kz9px/aoHLIbz56ymrX0cuFCBEZPvx2WtgZfbjb1
uul6Ze2xvIoy2rnFgEdRoWDn0a0BwBbyF4YFvx4UHaflxQM2adLaNwOGNRWOgmO4Tw7h3t0ii6Ud
Ji+t7iiv2SMvrquzkLPDQ/QLq1NjBlcbuLQgciyFK329ywiqziUCmRbiDC+62UlsJUnY8JYTnB69
ek/KXypXXmEkL4fgnFcRt6DGP0tZvDjCyEBoBKdACbIRFDRk0931Q2YpBJ7GUw8Uuv4FPsGIK8Hy
vV6g1UpTCB5CUX67HmGhI6mSQkKlwEgL1sb8kdCp6iC6ViI4EArIsLY4VX8zf6ibYZ+PNirP4Iq8
VUjc0rgMFfI4yFsDxshs6kalRL8CkKgTiho2RMDh9LV+l3J5QfHu0Nk8DI4beW64hya85wNSc502
62Xqg62y0THAsAVTTB4qUXqrvfDJl2QfPcDuNVbxA+mEX8jRvXmqiein7yKX5/HfWs+8a1vF2nQx
UBSpyL8KXo+MdNw9yxnYOrOUD343GHuU/8irelW31Vp5T0Rk233PSnZ15GOtxlWsDkeN43RTxBYc
ygFdWBrTeAqJ2mNQKcr/uXjIBNA7mQAX8ErmX3ZUBqlti9qFTn6PJvVGEtb8ZxcXD2c0OBxaF9S1
Zy+REmGOXtdjl+rhYNreEbHrDGOsXbUFA4eq+UvGv9h7q56wl9mkOrlHGvTs6a9dcPEl7CobmqUu
0lEOD1xkplFk7LCBoCy7sj8WlpFBS4Z6Df8wOVQ+p3QTQr9NBs8FPOqNmxSnFoQOqu/JnXaYJF7E
rXpMv1a3+TY9rJXWpz/9+SrkTXkWepqFs2yyQOo2HnvfdUbwnJH8WOP/0Ee/Vwa4MJcGbUpzyljZ
LnPdL2lMy9xP8IGWn5N3FLK+o83a/8SL506yjT/tlxwgI/pUa1X1tbCzweVypnrYMVjQq8KdVlQ2
SwnZExkp6NVixNI3pEIDHZV68NTm+zyRyDMnde/yYEZ0PNgMxq2xH4+NspGe/cDGTdekORJtcecw
j/4utqO1M3ZprHA4YanCWYOtMltDTarrEeeGMa2hI0+sZ/WHeQfM74Q8yKH6KT6ot6m9tnoW6lNT
+eefqLMZLuqQ58jIqMM79xAM2/AXksvJ18iWXyrEnm3rA92X8L7Vtv9F8IUT/rxGMc+V2k4Ly1gh
eAeHwJZteYehLG5fFEWyV83uP7hUVs67hfyMG+yfusjfjP1sv5hjhFrPQEwFsOAvCP+FuhF/o58u
2eIrzmn9Zg2NO2URsx0KzAp4Fz3GqX06S9IyKxY7P/YZpSHfB6pyFzTJh+sfoqTZCvKaG/3Ck4MB
gpPleUef+qIRxdA1GCWm/jcB9W4LOzsEh6nRUN+vpZ+LI4MML052tdR9ZlvG0wssmNRed9wSjAuO
Q9qAVVShffdbaWeN8cprcmGHmCAkJgVJklB13obKqSJi2dXpjqqOkh1HyGt74sOgZNUWhFm+slIW
DlZqhcwkFTQ0bOYiKFpuNnKgCpqji/dVD1obF6HWC9aujunrz1cHogI6EWirq/MEURb0sPTHwWIP
jHt0oZuD8IBL5DZ5Co/p6b/YdJdlD8iLZwFnOz5ETBqTEgJWu/ymM23dtyfCAymKMu0Fc1ufzI1i
axiPtLa8ifZrztpLE3v+A6ZVdbYDfUw0pQJ/B5wTwxtZ6H6kMrY+zVqYhSfL54FOB/5ZnAhdK0lo
Rstp9+oJZXA4TH8Nw7O72hlu8NZbr/IurVCEBqb1Qr6jzTWPvKpNujisLUd7xKH8NU3BI+JVusV5
jzQ53jU/SRVr0BLb/l+U8RjuWezpsD0brlDnYx40xMb/66Db3T1mOdZDa7e75qZ7Se9x1lxJCpaW
LmItIDM4AHjazD5kFisAYSZLApWCw7gtEZjCx+TQ8x4oXtbfA0uJpHkeb/ZBLXHEG0OILGf8pX/V
D5mH0+RWt0P0KuBZKeFNM+7NiW+7eksuLdnzyLMUtqhKK7FIyB3V3XW78PeEm8Ad0jso2gbjCMvm
eX9wH9Ya4Utb9SysPmvCpX0jtWZC2IlColBJ6PbCQf6/81WhM09sS97BcBwvstcIC5S6S5lXt/kZ
Ie0WCYUttrT9rH+Rz32KNDt7JNdQ0f4gkoDeaJO7e7QPjsgUfJXx41hZnYvf7GxUs9UZB7XpWWXA
frjJX0Xctez+W7MHfpLvcC56kr8pH93RrNY2xeI3m4R/J9ERluv0s862oRhUsSoo7tToQXBA+I6k
ynPz4b2JT9Gd9VzgWGWL23AXmZtuE9v12gwvnnqoc/4n/myKCyPph3TwmWJv2zmqzf1/34Y27ggo
17NO87f8I/q5MtdL59550Nlct6FY6GlIUByNmx2+FuNNcYi+4kQ7SNv4FrlSyl81nuFwU75dj734
mVWNZjkemxxEsxzEl9yuG3pC90KM00CEZO8gNJvCClZITsszi5KXpGqAQS9kgq2+GgHmyabTP/b7
sLXV0/g6/rQAcQjyaXoboCG1koMsH3km/UIVTgR9kdnEZmmsZEGR8DVxdhw23btxW3zkjx5TaY8Y
cxwwDasArG3XECtLqTlFRUCvDJWsa3biUUU3cZ62DCeCe9TJ2oazfnf9yy3tFA1mAFpHsB8u0rkO
VnXVj6rB/VzfNAcT/cXqZp3BvZjxn8WZw4kKt7EElfYs11RwlD+mS0o6Rb/lTU41fFwpKU4fZJ7O
AXhh85PwUy6dzZvmVWLchrrpiNQ4FAGxqAahTorO0Xvqy9vrM/iXx3cZDVSmTP9KuiDMp5LpCgXS
7Rw2wiMmDDv5Wfol7ZNd9IzXknunJYeg3fQ785iD0pLf6JGudbaX9t9EDZpKw8DD5vmrpOaCKBgD
uwKH5DzLD0UMbzdYe7ctrcfzMLNjreMLak09mjhROan4Wga/r0/l4t+nKYaeujzV0mfHSBRlHf3M
0kTp4mQO2AWuqiPJ8tLSOAsx/e9nN4PXZzImztX/QAA4FrGhfItOxjH/jakmmenUGqLkZ95OYkby
N6O9GbLtap1joczB+P4Z6JTUnf0KsLpCNPaN6eAZhqWXusHP6JAJuEHXNFm9Z5qwK1fi4go5izhN
/VlESWJ5xHEBykOVHppUOOQhfr3xGgDhUj2CNAY0n4I0JocWbpaf44SFXkXYZ5pO49Oj0PYNEvW0
X3jbeKfoNnnDfXtX3XmIvEq2uzEfkyfUQO34MDU+8Xe7Wa/NLS6qs180W7Qj6upmFIimU/Z4q+vf
w2ZFknGpfPNpzLP7Qa97ISpixhzfjHf13jxgWHPob3tvY750dx6XUnjA1mmrrRxzi4eqTpsLbjEq
fBfNxgHLbWv0QpPDe0QyXzl6J+2BSso+3SUvykq0xXk8CzZL/DGPTxKtyE0HjUZJ/T6QYFzf/YtL
9CzA7NQOE3VEeyAzQYLq2OVhLy9jmKyuoeqWwqC3bVpAzSGRzeslBeQaZLgBAWlxeog1Uoe8+R66
wo/ro1m6g87DzA4asYp6L0mmMI228cXkNa8eRP3d19q7ck0Aa+nTGJB1ECgjS7ngXgRZFCp9LBhO
TuFbqDHdspzro1lKE8xJHwhmB6fznEnY+0IdGkpvOIYf3Q4itdgwvWkL7RDV6geg2l3qyY+t8v9I
u7Llxo1l+UWIwL68YiFIipRELaQ0LwiNxsK+N9avv9nysYds4rCPfe2wY2xFqNBbdXVVVma8uW12
aa3OzTJeK28luS7aGfgpqIHmBo6SHELYrXZvm1mo2kPk5mx4jNdCNnJMoa5Do5P0Cejj5kVHcS16
hrTRAdLLJTpgbVVyItWWOTjTxQsJlU9gTEGhALfJ7PpKkVoUT1okJreDV4CSPj6g1xbx0RZkXa/x
lpbQxZVyBDkuWGP8yjcDhxc+LHqws49go7NJVjpTHfARwpo6EqAAoRK1nVQ73Vd3mI4PypZbWytI
XvOe9Qt7F3lLIAGRABdxczDOM42mTOoLE9Jb0JDtc90LCY+VfuFhdGGC8Vx6JQo1QiftWLeQ66Zj
kLaV3EJElZf/WTj0lgJYnAj0ByJ29vaztJxE+jxpRxLnkE8twsfCLKAaPN9l9fzRDkXu3d65i7P3
DU8GhAmpLiaQyBJTkCswYB0NcAzIyY/Y4Dy4eAboz8/iBosEs1yUs3aE+vRHVQ1+k8ovt8ewtPsw
axRj/ecgmNNnQkQ1jFG+QwBdoQCS/eo3IJV0o1Xoj1sCcvbt6GdbBEin/6dhJjSIkryAwjsM16C3
ajaqk3qlH2wsB+y1q9kjeC9H3v/QZEl9P/NiwIAtxaCdMWAUZOJcFQLNgpZiUsVtv9HuarRy0DYE
fdX/8T+AYRacqPVNagmkDiSQ2Bw6atpD2wqjduxU9bEds/vMHIG7rfqPcUQGNO3FoxkKjduABCJU
tfc0AIVDUpH3wSxd8FuFfpgB5X577q9ZN1Awh3wRIMd03VG4uNxYsggO2Fktte8KSf8ibxVwpEAm
k9jtR7Wi0CFhLxwpMJf8qBFEieiS6O7CB2XgNkYtxVEX38I4CFKXQ0wGghnamr60g5jei47yF3Qp
t7HLc7ZL3ggtrLR5ASU//Pty4I0Cig7JLLRj2DYutFun5mGevKblRfzXZEqY4XNDzO5uJikO5hAz
DIU91wh9dElC7mBF7Ogobqw9cJ3Gdtio62QbroQXjXeqlzY5cGFIxgAxC5kqZpwh7dfVAowzAZ2l
ra2ktenWblZjRROPL3WwOK1oXKblcQUoXcYTjpUEidIp044BLsimRaKxGb0qhFJgUHASQguvN+CA
wYsCKwDIssfXrForG+RUO4IMc7JpLyoa6J+LsD7OAmRkA3LU2trkHJilqwU2JRX0tOBAYM+LXgpB
1UaRdozwxO+VXW+u6rR3jOK5qnkPmiWnDztAAKMEriKpcblF43BKCy2ItaO5ByCneK8d0G8hXwMx
6YMI1+FG25mnObhkU6fsfphZXKEWcwazZB4NA5QzRz0nrqFoTp4fbrucBYz1n5gCALSgb6LrjMsZ
JakItExVj42LY47uwMCd3mmdmxb3rQ2Px2SpCPyNYfjLHjMkaMUonZzr6reoWPQZb6s1LQGjsY3v
5ZenD/sC6joALij052f3dKHKRT+gexesCuCMqCq7Ajng7fm75l6FQ0HrhIVOFfQew86lDQ0YXlRK
R/Vo5Bnx9UL/yGrrdezKp6xXD5GmNmsJLEJukdU/i5rs+jlxS8imS+js89SxJ8Aa9bndprHhmFYt
2ugRSQBvlyGpPTxFUo42AAhmNoVylDpeGef6FkR2U0OISTXsNASalx+vFGJsmVmuHPuqObRK8jVB
ekrtcRPenqVFO5YKv0DVtK4q/3lFSV2qVAHTIdmqXbMBLCqxa5D83rZzveA0W/u3HbbpLkKtiIhD
poDlH6C3FqRTbcVphF64FzVaVURaFvMFnDrzNukqkkV9GclHtL/NLqSrlLXltdKuc/Ekol5AEPzb
o+KZZNEoATQ8zDwVJLzEcpF2vUF9FeXw+g0UKJqXr3idHQvB58UYWSjKoOdzA4ZIGYc0mDyzALtp
CKS6C03sHJzmodP/qJzkFTyj2Q8eKGWBTwDGMbcgWAah8VWiupb7JDUVGA/EKrHBvfmOIs4fw6x/
9YP8LBUNuJp1o3X1CFCvqW+fb8/29V69PND0Cj9zGp0SVuAOwIEWB8MRIWJfNcju8KoYSzczHncg
hMZ5wD/MyZsDRSziOEGkB8JKsR8OaW6s9EZGzfH4L8ZDRWQotkK8arcSgZ00Sk1QjyAg2mY6iNya
COLxxLttZun+RzchuAGA9Kesv5fTlhZ1GshSiAGF6KUosvyjaNUd+n2fOgk1t64/FfUkcYKOhY2K
xcJJVEV4d0SIjFUgbdo4Syz1qBqOXjmoBlEe5cQF32z4h+EIgZfd5Zv4PXcr0M25t4dMfzn7Yjk3
zsSSvUQExRhgvK4/Z9DixtJj2PyLzByayoD9A5AahIlskinXBtKhwIIRQtNDDnQnH0+ZLqxvD4U6
LXYouAgMAOlxHVzF37Ex52I5oILRtybwS/JaEXVQnCl49xURqJub2mm1+k1LxokzidchHJWNwxWN
qBFIWDbzmEZ5rYGM2DjWIXFAiW1PFjgUVxlE6Jv69fYoF4KdS2PM2W4nQ4+7GMZUX4PoEVjc8tIh
d7Urr6YNHhtR6Vgvt21ezywdGx0c7r1rym1zmiK5ERP9qNdHSQu8RMeTLX0t0NyeZIotGBt5/HXb
pHq1mBBxRlWWStNqtCh8eRQDJevrTIDJfujuZ90EYb0k8+BhCzk6kDd8UyIhowtEARM4aloR91OI
QA7MY6UdQR52CLc0OwiMuh+/Ra6FPwV2+5i63bpxE8E2E6449tKKXnwFE06m4zyX0BqjXzG6NHwl
/YoaFnzig9S/FbkP4wUOg8uBMwHANJWtlhcYuPqjPMpO8Z575mY+lPc5KFTVDXQWQbdvuiOgcpBJ
31q6E0IAiLPGSzEBBq7jtYzaJpr2mEXOq3mW+knBVwCUa2GYbov2YEd8o83iVbnjpSQX9jG6sKHc
BNlVGv8wy12PMUnkXlOOlbWR2tHN0GBjds2dDG9fDYMb5Na7BQzZP97KF1aZ5W3iQDVqUVeOpNXu
+yx4KLhMUAun5cIEs5xaXsaChRvtaGbBW2iKbgoJUM4wFpwcbODVCI4+07xKgaLHtw4ohv2YtJND
9KNRjTZ4Kz1JetCbgXMpXocWgGOAcQq1HEhWXqU/hw7B7wiFmGOrVKOr9J1vSI1rDFJia0Q93V6g
pW0B9SmQCMC9gQ2J2YahaqSCkuNxMgBvdxflBB0Geb6XsF/AjpJ1bpUiiGtrobZrQx7c29aXhoqm
BiD8ZFyOaCe/9HS4MnIAZen7JZwrOyT9Wp2KjWClr5VRrv6xLU1Hyw+luwZbO4s7kStDh6jJhLg/
RenDjGx1zHxl2Kn6yHli0Dm7vIw1WLJwGdO+jau2qV7OiqwPR/k4NB+zdNC1daRy6paLJoAFBcU9
GmyugHVhUiZmqcJEnj1LRmQbBhgdas44Fk6WBkqDv40w8VGrSNkch4N8bLTSVazWEdDP/s8XBQJF
YPNECKRcPcZIUc15G+cy3QBfVdXfxXH8rBFxB7/BGc1C6hDp+N+22FdYMsZ4iMmwFYDz+CuKPGWV
ItRMnfozOTVeuckfZ4dC+GQ78nROSWwh0oV1gPQNgMlQlTIY/0sSostBlsi46KBvfw+VF2VNkRn5
rrNsCtCg+MswdVTD5nmvpXVE77KMShz2pMHGE12P3FfXxRh49KbrG7xbOKu4dIt/K5P9ZYHdKYYI
xNUECzVYTGUozEuJo7/8SXyCvhZtY3Hi3aX9j6YHNPUDDU3RO5eOA2G2GAliiiOmq7Yl/xxQjwaj
MWdcC+6JFnAoQTH+ApD10gpInOrZyE1o882hJwNRCXj5RtKfpZHXur+4RPhoeEHavs9yXAtGBZqW
wJKOCvqJiWbYc5v+C/+HVNrfJugnnL2LLSVHuQSAvGOsEH+s5rUexq94fK0TVeMcNZle66wHRNke
Vwqt4F8Jj6VzDVI2DBSUHaYK3epkowczaPR1tDtqYeqbaiLaeqvijRCUk9OI1aZP+o2U6juodDp5
gWz3lLthWa5GwXooA4ikoK2/KecVKvabICYgOqmj0u5EA7D3VNgStYKUrII+Va2t4n/caouzi0cA
4ChocrmSUIhJPVURLuBjZvQeyDQdcxg4W23hHoYJtL+BxAWRP5vJawEvJRBBlY5kpW9Rqr7rAMgm
Pi85s3hu0OKCfknoQaBx+HITqJFVtVqEgxpmd12S2br8lQU8RsnFY2MiGW0iO4KeM+XSSK0FUTpq
cHUhyRxh/AKkym7md/nf3LMWPLqIhKR+rQMRy4OlpzUOTVGijF9lY4O2HUO3lV7m6bkuzBve76gd
0B5146od3oxTMqO8CVPJa1Jt2vE5iTkUJQsoYMqpg3wuOnYgOsE+yIY2aKOsl6VjDmDCByiqXAXv
IVVzBgUtHlTSofDn99v374LfoQoXgL8ggQyIJXMrTVlSqWE8SkcLQYSp/2wV3g1/LZytYFiA+0K7
Ek2sqA9f7gYTkji9MGTSMVIc83UMvQqEFeKRFsPRpGvY5adhOOUuegqQfgVyVuBjnZdGiUwvsi/A
zsIbMZ8gTW1SiXMvH41nNEXLTil6IDVwDSfJXfSUDDbSob62uT21C6cAMquIqcH/h8iWjawBbJPQ
f4UQDcIotjzuIzwUQmsN8iHvnxvCCiKIMkEjfAU2Gc1KGyGQh1gw1O3CWqPUsbUEtJHAW9629I0x
Zvw6Xqy/TTHPOcMgQpCaSGS3abWB7uRpHMpdNUt7KK21dhKYL2X1ALEir5qsn4OcH9PGV4gFsQnN
VifDJRXw8zJ0KBWECT1e1eoOqlZiBmVpAS1ihzYnnml1jjQ3m1L9gojqhnRP6bwFoZ3dJoZTE6it
lI0nR63dj4aLDAZSQOlKVFzo53m9hPZvFcyHk2GbkMuK+z+EtHHFljimkUecIGThxIKzkhJ+YYWB
A2dze6Oe1ySOW4jyQU1MdfrH1i/9cN+iMRsC444q2jwZ+ms/hIQlOjDggyAWfNU6GOeWMOlCJx1L
pCuaL6nvgCBrOA/QRSN4VpgWEFxorqc/P4sUMrBtSWlQ48SWpjPEgzOKH7pe+bc30wJYAppE3/p5
AIzIV9FVUGGn5aIg4jXd7GIl3MSWktllGTlEBmCmDyEPWcarwhj0J70FWC0MzcDr1PFETPFxMOrE
hYjgcy5b2zAeAg9q8xkEh4x4k3bWVhanO0sME+iWBaMrzCKqh+n4UGYRx29/YxsuDwXGgQocrZrj
bzazAlwwkq6jgoI5wMHhnXGXPcf7oECvs+WpKMQaGNRj7goAXQhr0+vBcqH68v1wF3Fm9NtbM18C
GmVkt+AJaHMp85wGerWVphRfos3FSxoYJyFuDvlUn6Z8ADkQJJMdE/LjKqR7bbWWAgitmYqbRvGj
An3OTjW9trP2QqscssxaqXmdO8jcQx/dGFaaRPagkvKGUrWlTi5s/KaXULNsucd6IHUmpcBNCvdi
Ju9NPSudoJgeW033MuRV7LlJI/wfa1eL6b6VpfuYUksLRnnUG/EXNJvf5oKAXDp4yPT+SWlMQD51
hMLILPdOWaG6rLVi5A1S6899U7lVD9l2sSF4yQEO4iiNwvHeC+lRnC+K4EOEihc2u6pBQwSjSyVQ
csd2sxtd4866k4+QH4aw1ea7jfad6iJuk+09uQ+d54oPYLy+tvAJ6PiE2DMeOVdZpzyuOiUWRPE4
AesiQ4pYtinWpVtRpqHGcrI1v6dl2aaGiwRX9TX2TtLbYE4CSAToQ+wq+V3R8vrY6Ca82qQqmFcA
i0BnFRsdhmNjGVk0ikf0JzrmDNpvTcvsMcnXedR8Sl27USu1AOGE9Xzb4SxAFzCPSLWiwAwihqti
0yChRpKRqT9OyYbklZdBBknpq2ehSp0g0MFuM2yCGnOaB6te6jiPiIWOK+i/IbNnimAGQkGBOZ1z
BlXERBC7o/WsTnbwRWuyAsTfoH1gQBtZc9Q1nyx34Y66sPrd23DmzAEXVyb4+A7eafCaFwLtu9IJ
92ikc4Svb9QGL9P8X0yC9xMEyPBD7NEheGKEXSR1QALKDhheU09U0KZcblAAs2VwzdrGe825i7/f
4pfbypTxVEdBA8f1WhZmise4ifOOjlNaqbTpPPE7RAP9Kt0D2Y1m2tKNn4kjn1DFzH7EhV3ycb/X
N+flR9DTdTbZyCRYo66S7qhrgte3P0fIYtUd7wQt5JKoGSocoeLavNJsNjtUayWj7Y6Vjnbs7igF
nUPA+ZrJAL5F2jpHPUGFIHunHKpIcIUEKqEZcaMRZOhT/SgP5j3647zbx4sG0dcLAGwQSMNAbsBi
voMIdMmSlHdHpQidNgrcSnxXEyx8OqImKHHuuoVnBR4sCOrhQCjQgM2YGI2CdImWQUB4Ez51nrKR
t7RRXAXRB63dTOU3v0m9kzx69XIlReSF0Z6bZ1a6aqssbxOMtsF13iDwS339QUBHDC6pNS+BJ13n
Uy4Hy0RketgM+gi6o2P/ln+M6EyPvdy3HMPv7fhAJSwNXwQfng5gCWeeF7Kml6bpM+dsS6eCmLfR
ANOtRzbhfbyuR5vSJ5MTVQ6iOmUt9HX8epVssz2vPWdxp59PM910Z9aFeAa/dwnrxAURwMbcRhi6
cG85KpC0o0cFhCIPbwce/8hC8wR8NMhLKc4TSVM2Bp4lQZtAS9gdw495RSobzvogOOov5YCq4Dsu
4gM0c+DIXm4fogUHArMo4kNcUUKtjkmdRBYNvmcT+ll1sFe1eCNDI80GIpbrQ+hvYo7rhSVmAwPc
mre5ZcBV7fVt/0hppXAjfkyubE/2dMfrN14aGLRFcNsAdgWMOLODC0urEk2DAlsySraY3unxq5jy
sqgLLggqgRBSR5KbMgYzsycrLTpeQh3HpLTsTPS1YNc1WwGtnQEXiLxwJC9sMfNXCXVWyhFsBT+i
vexPXuQkm8kDO+a+X9efvei0ruDnK0vlgq0Xasd47KOMgB4aiTI0MnlpvPhlEMXBtvUMGgBvXlMW
kLa3ExBc/xsUJqzhOUExyHjksokMCKB2Up3iOidJZ8/pswAd5tu7fnlAZyYYJyNLTaoR4z9Bikw7
Fl4BmXcttKsKrv5029riVgSdqKTh8kRWj5k9otRIMxAcbQO8O6TDfld0Rwp5fcWLG+TMDL1BzlxX
RAZpqk0csFJuQ2/sQj+SxVei9etySGpHSwy8IsSRU2ei24491uAg/3twzBEQ9TwxpZH6LVKCaQcc
ERmneWbpRgDiB3lKPDDx1jSY+TPkNi5QaIVq5YewLo/xOt3CM77UfoByVgc5kmmTvgARDOLGibN0
C4Um7MUz28ykKkOn1tEI2w3ug+FewvXXgygBNSA/8/qOq3e7PJ2/x8pMZwYkYyCWancErZHdzqVb
m+//ZjeaMl7sQIpftbvGQ9q1CY7Y0SA1hL23DZJ4ovjrtpFFxwj56b+M0L16thfLoOsBbsK0SdKO
QCZn/urReFeDvEdUvNumlgIzLNFvW8wzJ82EKNRi2AKWb8Kbw1hVhS16ZAcH6Qoe6L3bT6Wx9VVK
O+/Q+iiLNpc5+PqRSffJ3x/BikwYda0EkyrTuKGJbWQtPNkjkY33gCM/GPfhjhKHiJFNtU27NY+q
AXTXS8cQ1GBIa6kKfsxcd91kkFmlCqtKolF25AD0KBXCs1o3HyH89pTJ9X2QWSj3avW4nvPMRw6C
2Ej4rZJueiZV89wrWe02Uf9uqqDoMEphbwVR7TRR2zhahfKNXv20oPZAquFBqzOXpPqWCGJs43IE
YkmyFbkG8rYABbUUvxpjtMvG7q7R5lcz7R7S0vIydbhTi1ZxWqKo6IQUkWWJ5cCxhmIzR/GqtMxn
URq2naC/tkMr27oObqRAeuh0xUvnYLpr+gA9MHG6Dk0jWwHo/iVG46G1jDeLFDsliO/lSv2ppOY9
tDc+yyQgTg/GSeTtws4Oo+pu0LLTpLSxo0X5g1AZkdeGs+aSufuFgt+LFZuljcI9WFBbCx31EZgo
y6QLndIq110ZPah5XkKUeJrBYhp+dkl7RM7vSe7MjSxNuSM0Q7WyqmQzjvlGmaunITMlO5wmfEdh
zWjEjjH70+DqiULWFtjtHKnrgP+qypdEhxJiNdWruhW/yqjTvLSOTS8x9XVvlatyEkpALozRuX1+
ll3c2dZh7kLw+k6dRHDdgtTUA7Xpnqyhz+kRXwMXbuXzQLBLbwtg4dGoi3ckSK/ZkFMRLNJEMl6R
A7JMJjRLIE72g0riiqv34p6yzxTw5AeJg2D5L+P8bZcJoBSQ8Aa9jiMi+uObstLW5gCFObzTAYQA
N5zgyrn9r6YWFPk0q00L7ZduUEEJADkvAq/wTS0w7EFJS+zGow15/T77g5cJoUt1dRlDfOQve8xt
ZRVWDWo+2JOSwdVI+9VNWWmXuiHYYkJ4+aXFu+rMGnNXgc2L6IIIa6JvHrTVsJ+hzGH3Dna+0xxA
03LPC+qX1xAMvHBxAMddsaVDnrewxB6JCNWfIy++C7doM30AvefoYbf+oCnv20u4OEZKQQWL0NVj
nxFSVzcaqbFpurhye3Wr1jzprqs1A6KKtqMB9QQFB5GtiBaRIidq03av5bwpAF5AchA9DKmnEp6l
64TgtylkdpGOROmVTWHMSSnrlFfkFamZlzC01dd2n/vaPnyRnPhdX6sny7U40Izr406NooItQxMU
TXAsXnuYBp1UY0BeW0/dajItXOEBMWmOXji2+gJFOa95In4B5Vgn4MQGVyExY5s5D+NcJEkpWeQ1
nGf7xzg/qeWDru201LegIXB7pyzOLtDieL3Tuv2VBNBo9eCfgT7gq35odlHvJN+PeK+6A9NmYaPX
R/poDslB4Ezw0v45N8u471Kq50woYNZQx2chjbwpEE5WGu7kruBUnr7boS78C+bz3BaTHcE1B/nf
MeleswbXtVoLu0kAVHQY9b3YBbs5A+eIHCUPMxoUXVVWoBIY9zuxbIijtGYMPbr52RwzxWvjRnMs
Ewz/alsNNjEqXAVtDxZ+wXoqgvkjKavSia3mUIgCeHzFZ3kKWwf1OtPNyRDijh4bJwdMwoOiH1jc
ZwPtsLN8sMi4bZP0ZKjkq2imXdCkn3JS7sMudppc1sG+DrEExYwzJ9cNAADM7IATftdMgr4GMBQh
cVN+3N4ZVz6EzhqaalGDsABu/M4knwXD02jFilaF3WugjU9FEzxIKi9rdvXEhAm4QxSPABdRrmr/
qZkIaA7ARi+ld2JF/jylXoby9e2BXLtfmAEeGbcZYA1o9mbusx4s5KCvVtvXqctt4JPA9967oWpC
2wbBGra4kT5pyaFW0XKWfNTjAKqRf6yTRyFllOvCkDXpullBjlRSZ6bVvkaF+iQ3/WZs48c21J5q
WUNlV/3j9pivFw/mgCehvZrAsbNZ5nyc+6DNtfbV0L6i4qson27//uvje/H7WdIQKx0Ltenx+/W+
XktQv0uD3ityhHxftw2xVRJcLTrS5Ch9q0hZoQDOLB5aKot2wiY9NRDibrUZGF7iJqHpaOGLMKfu
qPS/mkZwygG6ZXPpGbN1IMb4SSrlmfMp1NSZH/nzU8CzjP4A8O1c8eXlpdylOTGlk6S1qzgsnKJS
V+NE3FGL/KG/I5V2lwSqrVjlS28UPsc8cy18m8cEYBPjxUYLCJdhWSOGRYyS8XyS0m6vmMWPBq7C
ScwEbzbTKmwwQCIiTOLQzUA80qXq21CKg5MPfexYeUTcYlQBHyEliD/V0iOVCZIuJeB524VJ+v2V
qJtdfiVi/2lMEmE6mTjeTpWA5Gs0Xueo560GjdPY1fhWF0BVAyV5NsYZwgYvtyKYTmjMWQEmtVJH
fzRACWv4EJzxAZ0ZCSesWlwBKmjwH5PMpYXPUGpZTOdT1UOyCAwA+zjI7matLG0xEPZVIq2VIONM
KJOU+HPZz4wyt1evTeg0wKyeUkX7CGQNvaI15M4EMsie0Na9Y6VFzgmSWdDJf4xSVBbgIOJVihh0
cUGq5v10Gt+GL/WreYjX87reUkb+akV1AlEXvQ/eSrfx8SK4116VrezKgG3c3vNMfuLqM6ibO7uD
hLTHDqjwGeI28DvoZHWrYcfn32WDoD/t6MBHWjL+fEXjCFmRMpONbjqp/rhrHup7WjoSPPXB2gYP
otsWtuXy5phNflwZZbJNxtQXQE2T6ZRsKtBv0klFc/WK+Fwi7sV9ezY8xnOkIkR2YoLhDU5wKNc6
aAZt0Lygg4uuY/qo/JggMpmugqd/+LRjx/idBTtbwBJtgEEw0okdg90YhW6URMdYRev/VM//5nT+
HiV7U3TQHYzqcppOlRYdkXL6EUMBehSt9TCqXtqT54Enl7d4NM8ssoE6scgcx1hBIuFtnEHccGrs
wgQmSN+3yKPdPgxs+v9qMqlHPJvMsLH0bJIHmHNFiDW0zowaLmQWNwX8HQ8lxbXGnL3UsKSuF1q6
PWnLYbYSVNRSe0/ywLSd2zG3yZmJBq+GR39+NrxciWI1UrFXJkf3Z0gc4VanufJhBQTCWtqnbnDP
S0HybDIePU6VODM6ejIMMOyOxcroAI5TeBcHG4JejY1x4koud2VWjnTpere7B8Oab3nyp+Q0duIh
h8MJz1gMD+wZaBfERYXiDXhcWPYG4JZqPEGU6hSaUrnpumHczYbxk+jaZ0XhYCDJ6e1C7HS3t9BF
UMRlZwOQw7mjr2cXX4E3JXCfYIcFxuVyRVWkHsNhgrZREf6UoONIAFiqO04phy1+QxWdCr7REgsy
BPgzM7eNjgQZah35KTzK4NHTnW5vrKjSgObpz2DwQ8+zDvIonmtjG2Sv7DL+W9SbqiikIT8ppdTa
SJI8d7oqO1PS/SQZElh1/TrpazSThJ6WyneGAJHbNo/uZSHa9A3SaUG+BWDDLRXN1dLk2WwbfwDP
YZaTnZjMjTuLOjdtSl3SRdTETBZzFSio/JKKYLIoCjP5lXvjunZ1e/xIgCnnEmxcbQBqDQLD4M1G
ggGVy8sNIOH9mExRnSNGU95m16Kt6HVt504KvUtwKopO9CO457ou5nXy58qcmWX8Mjp7kS9q2/xU
fxmWnWi/wrV2F7lqZYuQEWrcuvO1xp69xulBl7DhuGneoBk3DeIOaKUht4FBjy7ZZKvxZ/Ez3MZA
gaCQYweibVU2N5q4epwwU82463lokjmLqvwU7GUH8I9t6hNb2ZqraKt7/88R0hk489RC0hV5FWJ+
6bJqG4iIwGL2jIaliFY2P6k0OU+UnUWuXS0q46onJCRMQhdVs+c3YIOd4ZWc9GMLVfQU8MDBNQ7a
tnkSwcVe3hUjF+tCJ/Dq5JxtKsbNIP8zWYmGvdwAFhdndhvxcBksmuZqiIxHqYnSzYIME+QTDRjS
hriBX61Kv/ipqKt6Q6v8gROveJ6Mt2EZn2AUskXMmOSnDvvFgBDd3SQ//P+2zHcwfLZlVH3uNTFp
cjwo8tiR3GmEHkTkyoXzOToaSLdXJYT8fvLECa4v3stj8X1RntlF69Pc9y3sDlsIjjdI86OjpTjR
oyi+1ABGcdV1ruN6xiTjfWIAG6sCmgF4tGirdEvWwl5d0W3JA19z1u177GdjK5p6mmQRhjK5sYNw
3QofXcpZuGUbcOJoyYW8A0sgmQsBcCxpiaNe03rqew49iW7gXeEcKwYTKKRSoLb0nfsd2eJM+9KJ
Rn7TqtuR+8yLPGPDi/yuE0vfy/T3yFh8hgp+Zj3ts/zUr8I1xHoOUeWq0AiRwaBdQBzyBJ7Cl391
Cn7bZLaGWcedZVVw0qpvbrv7oLazVfAYO8Ezep/s6qBAftrmPaKvI3lmpMyFZPbWkORWSt01RV5J
6+oUrDs3giZB5sc/OWNcvoh+j5G5iDQSTnXbYMeIKJIWz5H7mW+SdUX9ln/bFPVL1x75tyW6q872
v44n5JQBEX8yQzTfCIE9jpGD3iZbjNBSYhyyQbFD3qG7zhUws8ncQ+FQGWpAML6sE0y7scIvoyVv
XV0eQrEsnEGP1uU4bEQx2JFkNN2qqiE6qwcQnerkddxNT3pAWuf2VCyuMWiFgOzWQZMCBp7LuYiz
FkWOJshOxS6/VxHVmTsqN5PYxf9AY7o4B+fWmDWuU7kYoyQsTtGufxs80Ys+53VzR/s9kqf8F9LB
3MVe9OTnNpnVjoo6qYgSFSfZV97Su3lNKXjyzbBrgG4FypQ3o0v3/bk9Zp3rEqoJiGvpqWmP0UuO
nNDwOq+RS91rX81so1Ls3V7ExRDn3CQTYsSRQYC3wBCHbZ3ZSeNCIrEDnlg7RRnkxBvIT2kmCE7t
rrRjP4O4rR1Ac3TF9RhLAfT5hzCBCEqFoiZkQoaxNyFAm4bmqR/FKv9DdcfBnWTbmr3ukbxmDje2
pGNkD/W5aSYYqYgaCkYUFydzX4H8IXKlF6lAQw99M2C9X/rMVo7NFjltfh6QBWV9B2Bnxlk8lB7V
fRD3WAAa2EKxLnqU3NYPMjt7jNCGMiP6QjM9sHt6b6eoDqa2/DPiAAc5c8+iLzLkz8Ui0fLTXHe4
1pMQhXVT8SBc8GvIopyzzXk3L7PlCiMaDDLiFkQiwVbKtxxvMmN4v72xdXqvsYsKmfS/ogiD2U+h
LramrOfFCTwRydoECeyq74LBafRqVSj9PViRUbpQhXWRRyFqSdkuz9TtJAO9JDWeESUu2hg8cFA4
Whk+S2F20EfRV2bpOVWH1zCu1yDIcmdlXBlDulX7KvNqAcXEvobgJ4lyO52LEkAu665X24eWGGtr
nDfgN9+Cg151EqFtd50SPIT5fJSVHDqMdf0CpuFjQvUOxr4+TGMgOrkF6ei+Txo7S6S3OtFSR8Pv
bWPtJR/jfJ3MFejxdB2iw1HfuIUFrrdhTqptXyEbaGnNs2YGqTu1KA6b6KS6PcvLiZCzWWaOjiCC
IhjLkp/kw7ySEemO68Av0ByPPNoKdBxO/Vgglsp5vev/5d3y9/KaTPiWCVo0NRkMU+VD4Bc/8xCx
fZ0Abk2V3hqnQ2r7TnjkwVw4m5cFeGsKCP0rKG1g8ypbqwIDLa3FcXMm9O68sXtNJmrrZ4MMuYH4
ifaGDfcVgStAT8d2cFW4gVVockM2tq3yPy/B3zPKXOeV1ull1CO0ocUt8ThvMhemPeCU7fQQbBoP
gfEhsrGmKETVDyj5cfzCf3nF/P4C5oo3SI6aFPgtEao26GPp1/FG8BMQsfN6SJbu2TPfcIWbD8s+
gihLfipUNKnH90PGecLwDDAXuSJMo17kdHcan1lxn2WPt8/dN7/yrf3B+NAgFodApfF1JaaWI8dx
5PeJJNmBAXdgkAbaCTn+a2pTu4yC2inKYqd3wKjGgBmoRfhLBg1roUid2+Sx32nEXAOxkNuBbjwS
Qk6aBdRKKN3rjfJWG/9H2pctt4o03T4REUBBAbeMkjzbsmT7hrC9vZnnqeDp/4X7RG8Jc1Td/d30
vugIp6qoyszKXLmW4UC+GAr3EtTUW8Y2rTE9gGzlk07qVkWPwMz8ZCd1qSdGGqctuLaTp+FxcRHU
ttaA9kTal4QPIaCzNBg5x45nYXHu+yomUQl0/lGXw/uWoeuo8KbEVuMrZmyAxAPLk0YXsahpiwjo
PwG3GeAa4C5tXxf3mv4upR+Xz8Wad8L8yd+Glu44LWpJGRD0WMdcI39BpLXS6vdlI+uJ/x8ry6dz
2whdRH18k8oZre/BGq+wxHtpJ16HO14RbtUrnKxp+WjWc4xT6gXWJPmZ3dZAhQMnT/sPLc0dQnwX
cPKNEhSmAdp/zkLn7VreslPTi8M3aELTQkgQRV1H95Kr8DMA/+49BhlNcHA6IKvrbIRy2RSvBh1u
ivseWE1MTzZ6cTSn3C+zXvBnl1xNVrvFbGFlTuG3rGnkgaLaBJJa3DeJtVF5BPmrof108fO9OXnq
hj2TyrHAV2ZueK9An6d8Mm6ruYvL8CKJtpCrjk1Bh7YC95Nz7os2H/MT02VBqjzVYVp4mgXiVfA2
hJ1ZeND5NEcbEHmbMACueUV8bghc3NM4q2Ul9BECA4y9A6eFknYKnUpQytv5XehSTK+y3/W7fJ3d
5Tu0zf8B6HvtBp+GpsUNTnIaqwyadkdNAkp/qxf7iXBc6uqXPbGxRFLhwMWpjvoMnrWYvjjkbpJ4
2mN0DRQLTtN0A2Fja9hkscXb4NWs7Y83/zEaLILWtKx7vLR6t48waA/SBvQ+OztxMquHPF90HxFw
kVmYAec+MFcv09/lCmjJnx+qIYGUNOY255RqlmOYi/jkVvv4zqsASGBvyBk3zU5+/C9O5MTu4jCP
upHlIciYcYlpbQa/MfYBIdnqnVqzEA/QEKM1eTpYqywqz0KQfCXryxEO4+nnKw8qITCmFs+7GsX9
CFgsL4MgIohlQaYY2pk9CKB24lX4ud96kaK0bYhBTB/rHix5B5mz0Yw20kZw5pHoPDV1M39k0Bf7
Lwn66RFb3GFxGI1OoUF2TJKt3Ctm2Bzk4YvzTXk7uriloJwpNZ2h9NW78+CzismM0K43nyCMmKuq
witv+ng95v59ikDKfv4N01CJpKyg6THddhTzbmaxy7zKFl2JujM3139Jkf9s4w/xjUTKGelK3NRG
JVtmlFuW+pvLu3h5EzEWfL6kvEzzQBuN7DjKgmSqU/dexSIHycbdt0UIDTD0rHWg9/x+SIWvoTV/
Kbr376gbMpNXTlvz3qe7tvAxUtqnedxh1/JqP0yileSQphd9Tl6yGh5PzsLCozRBVvmDDE8W689B
/TgZzM7HwjEKmWOIVwAVF54jLSMikx53uMCF3VGgf7Kb/EryZohDdxc+iLyuzPzNf2RcJ0tbOI14
AP0v8FspKvnde3sXOL352dn9e3P3DzzUanp3YmzhKkIfeqajiq81QJrWxBLje8NN7b41Kw8Taonp
QwwRTA7v8FOJqWsmTyRmOfKxLP4tMTNyRIUcrI/zi3dwok24T26LR6i3W9TW3iLYrs3xKbzie0ne
l/3Ouk9SrLRt/YDlyAFmdBC5Vjfg/PP+UoUr3yKX55VXW18nN2PZFBVjoxjLEXs9t2iqBwJshGGJ
L4BWQmVy7jHzlC4vh3vl2zGcLHDq1KRtRdST82gyO9Rzi+5OJr9jFNcMrjIu594v26KdFsRDIKOI
O1rkExo8uUk+2qvSYQ45iPscE9fdFffwzK7rwl353vKTFZIcgu2BhC3FXAkYk8v7AfwG6k2xH7e1
F9hckAnHX393aE7sRQ3LSryP8yN98L0GY5ommGpzCxkMSK9kTDQ4vtO+/k8x4jvJOLFZD0Kp+vNT
c8qqVyGK7/ps4vgcXgvkO10+sSGxVA9zHSdFBa+6KYRzamiTW/8QPUANdSft+gOQO5g4tfzbblsj
V+IF25/YOTT4Tm/HwhNptI0jUZ4Pa3CrxoOpoOWg4E2Z3VSohNH7iv5CncZq/d//2/Yu8hiNtMAD
o0B+BH/lrFjPHW/nte2WeLxxpkMK54xffgj3+b7dG+6MRFS24BXV7XhT/4M31OoD52Q7v7/4yRft
mlBTih6nBoyF1GO+ieJ7Yc68ppEnStB6bM0ZVCowK3/gXRPecfp+ZJ4YB7OoKKPcPue9iCrpVnIp
6J+sCdFkhj6nj/LT7GmFh9HGm+NLs3MeYzF30xdJD8u7Hv2Iv3pKMyJMc1vwqNnMsPPf0k7dqVaL
armC1ISTMHAyk29Jt5O1G2GhDeowh+8xc6IIJIXtS6N49v90ar9pH0+sQGJdTrUcKX6qhmYUoiPW
8Eo/HF/3PaxwYkJrpFKdUoTHoQzMgoDGX3i8vAhOyJAXmc4Qd7QTZZzRoboa/d9yuxX4k5a8ZSz8
SqLlQpq3SY4uiV+bSu7QylRFM/OG+84mVlp6E4C53DfYkmV8mdcsCfVQsVPLbMABjLdGCAiUCU7I
eF9vkV1NR30reehjuLILSSJ38sR7Zk0WddMdPmXvAbaBdOB/2uwl1Z4ctlUwGtjsJotuQtTClYLs
tIArJ8f5qGQBPlUncUQfGesGWE/7lJBWIZm7iY+S5z9lewAxPxCXf11eG+cbkzmlPjmqE2g5/ULD
bTDyeZ8bE+jY/3KtT+qQi2dA2fvSrIiTHSU9uS7r6H7UMQcQCaYWGZxW9LrvOrG1uBdFq2mT7M9b
eBjeZZRag28aNQDaXsCKCs6D5sg7HevJ8InNxTWpE7CSBDFctvake/HrHP+lR/oEAmqreco9wb38
xdbD/Ym9RdgNR4A5KcMaVRNToVczRd3gNluITnP1ztcT7z+2lo3SOpJ6DMBgbeVLvmV7CRh8O3Dk
bYXqNdrvFl5Wr7zC9eo1OLG5uAZtHgldQBQUnGJwpPdPighUQct9nc4n+0cCfGJmcfLTmDY1CbCN
467dAkwHVesCWDq09e3BLDhV01Xs/Uk9XF8EVS1uO0oBoD/SG2T5bgR549Ikd5MLjjtQixUeqcF2
NGFuRDlGL8X9+IJk8d/KBPzlWU/WPHuDk9veSkEY66icHKXqIVbf62ybCTxxjdWn04mN+fOe2Ohq
A7xbFWxo2Y0Brq/uvgjAHfkImQ3OReB9wYVjYRgn0YQRX7DFE0axOi++azcYL/TYbe7x9OJWk5OT
ZS08y5AERGwlGCvH2JmGA9V+UQxPlWnKWdaqRz4xtHAnPTgsejKh3pqXQ2JKI56DgpA8Xt671Y8E
5SsMd+Nxqy9lKVKxjcbe0FEEatAVlUaXlTs0SF0jxRtm2F82tu4hT6wtPhRYx1tFqVGrm6loWI+m
uWUARgpNHtWULCGyEn7JYK08Ay49sDx/K8kvs3gJNH5jCDJR0FVBbhZ8fY0jWwDvzKls6UT7IPS6
bZmC4rK1kDoZNn2+vOo1N3b6A+bTe3IPqj4UilxR/ENcj7dTqbcgiKmv+wjQ58uGVoPeqaWFb0mS
Oo0jkvd4yuteNjdFImamEkjKhZsRavTxW6K7fErp1bfKqd2FN+kjRgbQFxRHYzLA8ZOnT4WilyDo
L4BE7pi4gUP8FElyEJkyODprBBArgU4clOIQIctz5oWNKl0ZU907tSgxu5d7yRQDefCAqMtNiTSf
XVbom8v7tXb2T3/2wkEFeSpqEdNQidADZtZheod57dSMZDydjRz9rCHkvql+YozBIz9zLCoyuLF/
6HoVTQDou5D9VUjubtWrdqNgAqR+rD2elMBP/3FuanHZ5AmylvUQg38LxEttaNhyxKVhm/sF57Hz
3MbCGfpMajPNT9JjVqcW0b7i5BU0VNZQY0ghfa6zK2X6zMTj5e+20hM6t7rwjLVAlGGU0vQoBcWe
VdAYoaO4GeOZMqB51IbMUjqGqQlMf/rphrYKkhQBbdeCvERN+iRPSQxnEziXfxZvvxfpmBywbEwD
/CrfuE3wVO9zHuPkNyTi53bPo96QnYNg1eKC+7VPiwKVrEMsxRvNqEMolZeCqZKC2FUlfMYzaVIO
VuwqElGzaO+7ToPypKi0dsKGh4yAhKgtp8qqSuVzCJNfCkl+kbrScGlDape0dTpFQcU67koHjEY5
8Lr0S5CNfY3Gi4NhyftOAyRObIprTHDc+6XSWPlYe2XQbqH18GWMZWmmbXatK0NssUz+JD1KpZMU
3fu6PEDuM/+FeAM59aG09Fh5EYUW89x0YlZf6qhU1fOo4djcdRL481rlWpOrjZ/J74GAnwZRELeZ
0odRiMCLPPl3vdphnjjsBzvJpdTE40K39D68FpGpmhhyxHf3FSiTKM1b0fLwBT+/N6j76UzFiRFR
hJfF964gu9ZQiYTHNtRvjExITaPmsTn9TDYgsKRTESOi4ET50T8TlZ6ENU2jI0uFI2P0YWjzrZxM
Dw0UPi8f35+m5kv152zNyz0JU1I8QdelhWeKxviVRDat6V6c9JuI8mQHV7A456YWjtcACgwcpvAa
8TbYFLuZtJF44Sbf8apoKwnHuaWFD8S0Q99LCiz5N7oXXM1duwS8vfKL/D29zOtW/8w1zs0t3CG0
RSkI4PTkmLZR7ECrKtz00/BOhZqZUwynqBfShxoFz2gY/fsh+1mi5OQDLrwia6OmjH1Ef60zBye4
iu80pzEQXCQHUE+blwfPf+6HL6Kz3MIsYfFD9kmsA6UE/Do9gh9TdNtO2oBj8VoJ6i30GZjVSdE+
NoTt5UO66vp1SQSNDJRY5tHs81MqjJmhVjXBYw2w9g0Q7rbwHt/5dvc6txNnjvQAmGGr5jEYf9cc
l8s9NbzYXXkkow9xN7xmysoWWEctMrCvOAX7ZyhmAJqo9eiFqgFpcxmKE0NsB+AVgsYGo74tFfQx
9NUrKcEchJgbNgunD0NpnARRY+f3KvrWMphMx9eEcPGwP/NPyJycbNnCT+lppHZ1gC3Lm50+OpOd
Q2PEsMKDEFodMfMRVWygq3e8LvZP/zjb/RasgkLFDzkMSDBLeGH26THIQ7OcDI+OufufjsPfNpYV
uQg6CVWr1ymgdVBQsfD2Q2WndHW7KxENgKJoLUatsnd8vrT1yszF2QKXZToj0DvW4oMd+0/JVV9K
sCLaAgojkCm36da4+aZJlG2pMoUaJZJN7PDmyPQ1p32yx8uqHTQxwHFImvRYQHfHIpH47EuFB5pU
UELInkI2aq56fVs8yjS6qg3Z043wiU06nnnqE1iYLCNtId4hbnx1sBQibKkcHqQBA2npF7jjrQmL
ymixwSzHtp00R4xLO9Ni08f0v04yGzKo4K+qXkUWbUtjRJ4Zg6eFTHdDJt0YfYL2E3SbAsnKGYbb
UnrsY2obLHZxJu+CtHFbBobCBDS5jYa+lCcZ+Xvid/bUiWaZHSiQXUkFoa0MPLuTGevRrlKGXStr
V53Y7nwIugb3ijFa5SS4uRTfsFG/TsNfKeQC9c43iXZs8vpd0xPTgBpSHMqWD8WyaSTWoO9Jl5ha
htlJom6GQXigxT2Nyn+dFZ5H8MXrjxVl2oCV1TjgDoK34s3/DywS5xYWSSFjRlVneREd+25obGh0
xNser3pbzANmKbK+7SM9sALS3ZepGG0ipZF20wRW4CLSoM3WGewK0+kJZg/VzOqo/Cq0LeeerlwV
pDEGFFblWckDxOwLt53RvoPIcID5sA4IE7PBc8ucriA1MWPXIDhl1bfjVnGl36oFYsG7WuC8jVdA
mTLSKJAuQcYb8rxL0q1MKKMkiol+0KacmEoa7qHXB9dtPIOKyvQnBULY7JfPlMikMX1pI2Xnd8Dz
jeR6kDXPH0JXj8JXpa9umK8d6ooBbFTGsdU2xQHQb042tpZJnF7sxYaNconzkrB5KlJ1ydVc2VXQ
2vgPPBfnPmyR9RVNUSV1Xc5d6xY31JmruqijfagONMMOmW1sh52w53jt+cf/jKV/vPYi/wtwDCel
heMUan0jtzgM2PUgR/FpYB5IYZwQkyoiiJ/zFJNWyQckMpwxLDhHghOfyCI3TFV9kOO4S49T0e0m
vbhqY06xl2dhkazoPkkh5dYiAoIJu4uv9KrmAdPW6gmn52SRlgRx2mrqVM0QQrojtr9tXHU3I/n4
PQDeahZ5RJv0EDKTsV80NSxDRN+Xp/G0ArM7O43LKca2BzecoiFlYJhsT5xgV0pOD+Ym4owbKXYk
TjbJWZGyaDAIYRsYHYO5LrhTG8yvI+JxjvpageTk+ygL998i5Ch9hu+jeO228QTMgrYOdVHt2XAs
cVIBZeExlFCSWx/XEHDsGStQeTqucmJNDz3siRvNTq/5BBwr0LPzLzZv8cmrsSITi/MJCUiIfixk
uarELsHeMtn6ngKcy27RRJEsJALQ81St2uMeGc4FWPp1PypRwC5wKr/Lu/sGbHRz+6S4lze81+T6
GwAKbxBxgMwN3iDni6VhSGohwJNHuuttRDH5d2jNcwzkFjxEqRneqbcxxNfmgMacYVu4w0a7Fv+B
ZtN8an440D8/ZJn2tgzq24WPUlP70tuq23jBM8HzR8EsAR90t3awZnpBjAOBXxA8MuerFghytIqq
eD9k4ZdGJ5ABy+1nEuuenjUvnFO8sjKwjc+aXxIh0H5ehIZsbPsM1aX4u0MgXYN1aVa/Gl0Z4dnE
0M6/jwFn5hYxoI6GlhlCHh9VJc/MjqYJ1PpGXuN7pXsKCqmTVS22MM7jNCqMbF6V7k3XFbSm5in4
wa5c0Kh7vEHsFb92Zm4RFCRWSXIwYROjJnD1NLZjHELOh1qJ4Wc2FnehnFpK8hw7BwILW7oev+In
zdG8YVt/KVf84LPS2zjbwiXStENRnpQD1tTamgm6Y7Me3NDVAPmAe3lDU0W8Cmze8VirVJ2ucok3
FbK4jUDjHqNS1YPMYB7lV0HSqhx5L7mVZv75+haBQpgqYtQSLM1+LNrMtr7pR+KH/9nUIlLUcQwx
2wqmZtkU5Xm6EpwZJEycAvVeTlhaKT5gA0FDjwoEPOZyBktpaqOf5mPS4XEhtJD3DW+r9otzGNcP
/B8ri2usTXhKClKeHP1SfKn6mbBPq24joXyUUxCrGGCkgyITjYsdNNI3k5grlo/JNCsuVFfoCO+x
wVv04rrjrRukRVglqHxMlq/07qg0YH8u3MvLXnnT4MwoioLaMNwzWU6Ry1QxhFBIcQf7jNwFoGg3
4ynaZ3UFQBZ4/KIODERKb9MxfokoBvlHya3pcKuiuatCmdXu1OGjnOJPjeifqVbiAdAKCCNV+iz4
6d1EWh6j+c8PJaPVDCZoaFuK0g/RXUiv6IURFfrByLIHCvhgllFO0v0dhc+D42wDevQoS4KafZnV
RW2hYEY5gSicLUOfNLSGm+qLxG6em5FialcxqN5uAtFioRkDxEklpAs+cN2mEe6Cl8CuPpCd+W6J
OQVu+299/X9+2+KWl003xFKJ3yarZvYoAUpaFFZvCocCU0YmitK7wO65tcuf5/F8RxYXPpUFjGCm
Ez30LrOHxoyoedNuB6dozCLDJvg2ii+oAlb3aMFoIDgExWb0Szbr5J+Mo/6MHPg1UKbQNehwQIB5
ETmYVPdKGAbGtx5NmLnZJtrNRgV1DobARfO8+M8E5szgclAxAtvC2JDQOBi+9ktH5ywsDStuUZkT
Pi/fyNXP+2dpxuJBkWJcf/D9VjgM+kszXMWUAzJf/ZCoXlAN8iU/FYaNSGKslGvtMKm/kvwzwXnO
uHNBP41IuD34LiiWoHS/zKirQYsoy1hyrJTySCiovgapPkSl9HR5s76LPucXFYgT8LzSuR2OEvH8
Q07eDvEw0hyNw/CYs26DrvhzJSj3OgqCinKs5ftM6HcJ1AiFg18chU680obKymQM/g3qnua/8nF0
xuChp+WDIJad2UPxFiNaO9lwVPWh6EKQl3Zuzcg2xpBBk4nmRO6iJDPB27IJlbu8RN0HelP+dEza
W23adZAJVDSIjtIJKFc98TLSP8Oresa0b0AY0GpBb4aG7LDwJer6q2CALGoIMSuwaV3emp8ndt4Z
XYcm44zJWQrHjEC6M0DSwmPXgUwhfND7yjIK/NTm938wpAH7A45bTAMu4T8+OF60elLJoSxjGx1n
S00DYB8US4F48mVTa8cKpOyaps16rz80LSO5of4khNFxbOPXXDMsHVQhXhaXlJNyrG3eqaGFj51b
HRpN0DM1Jj+y8xLsNyxHq6MyRnNqBi5M66c9BBpJQTyb8xuyfBWOaSZ1ELvCwsLW2GVFjGYAxmRN
semv+qbCVpaiXUy+CoJtf4O63nWbE7sNMa/sGxgFT8hL2tYbldF9qzWbVtYRpXJSWu1Q3cl+dteM
xnWgY8ywQQ1ybiCWWWnFeXXFjPAZFazwhtHiudAE6OxJeutGQqh6CVzILm9T7ToSILbQsP4eoLXe
C8f2jgZU2pE2wm8Ewn43Bl1sUdq/FmL65dfU/bcf/rw+PTvNk2suahCUDITIPwgCedS10G1Y7fQY
TblsZmVcY7YD7SNDA8GRtiR81CYfyl9yHCGt9T2IWYzUxEytiAozOiM3vRMoFnEmPM8pdI8KzqFb
KYRA715EgZtQ9CahXH2+SiWiYE6uKh2qbkgtbBgvXQYQYnpw0G3Gwzyx45vUGkxedFvKdQLLieMH
hWAJilkGDuAi21TyAfk8NCsO9UtijlZ6nzmhW17psZm8zWtXwLWTP5YPBbqkXG7ZFScOCcRZSUsB
VzYFXdH5umvNgCK67+sHtIbu1aGwS/BrgM9pN9UgPleAiizK8FEdc6+YIHc3JJtwHLf4UDad6FMY
GQ9+io9ltILrq/lDpIkOySBQUuVPVIYOYN5gliryBNI5GFJzUzm+rQdPGtud4WP0ZYo2pUwskrMt
hdwwkYgTUf0xkD46tbdB4r3xCXPiKXnsMsggJ7KTp8YNBq+tXj4kUGGBiqBZjw+iCKK4IbDzibxn
Pu8bzZ/gPNIhA/kTt5f1mqL2jVIgiNutCrVGRdkC6WGnSm8lwkfPeGy8cwK1tIZ6jQSfBB01BNjz
T6JLjVTplQisNq1kS20kqDAFUw9VZqw38KdHUUIPm5W+OwCNbF++hitgQNwBKGeDzhz/+cHnyLQK
YxKyGqLiWd1CDG/T2gV4HYcb1qKWMxMtEku/St8RrE3lyFcznosbi9Wf2V+4m2YsZU2BkMJxqoUt
Xj1o/d7r4tFAYNPCXaoxnt+Z48klg4s0Ror6jCoQ0vl+uXe3wA16mILzxmsR2TNPfWylDnK+vXM0
OvGmVdZTUsZ6eMx+f7PmHDrPj+HjFLRXUQoxUnBKRm6j8Va5GuVOPuvCy/QT3lS5oYRHUSmvE4Ag
zCimltGGh0CPPIlEriRhFFcqAXvJdyTubnKtdicR9M8hxBeD7q6I2a/LZ23loJ996vkonOxFXo1T
CuXLEM0PTMtu5iYZcPsbbsGEt/bFi2WCjGWkV7Cjv5FPZstOtUPnkh3pFvJlh+6aulSwxg2PsPVn
xnT2qZfdEJQtWr3rxfDoB+i011dS31kEie7lTeRZWQSuFqKhQ6HiwxbsTa/uJeBBaMxJATgbuOyC
jMM4IX5NsOELV6E27FQD/zaDM3YNx/+sLwfiwMho5TmDPj8TxG/FPgrGEOPFhSaZcveky7xYz7Mx
e4STc9fRtg2Scvjrxrfb8FP6gOSOLd6BOqG6n+9ft/ENTv687tf+LGzh1UXfj4UJPMHHsZ9MpQHu
Mc2cpN2niJBNBYpRjMhdPhmzp/zp2P5YXHjSoR2KcgpgcRoFa2pQIQB447IJ3k7O//9kJ7OYNeA6
xk4mWEWbIk/V0SJjX5etrNTf55v0ZyXz+TwxUwN61+FJi5cm5IUPBO2xb0lzc3wJ7mfcP2i6OQv7
//jpPyYX/rKs9bIT5zOiPcUqQFczZUiPf+zeEl0NwBcr3Q0bXheQ98kWHpH2ZKxLCQsNU1AVVA8R
j5Jw5YMhzUO1EdolKC+qiw/WNHHc93IgHEItAQ2gYU7dZxPmzuUPtmYFr0Ro5+KdiFR+cdbzDmpx
wTQaB1Z2N8Bm7OKa7HtZ5kh5rjT0ZKLICnwP8LWQuV1cZD3u4s4oGogwi/pTPgKKTIVom/jS9STG
IAwZMsijqKmG2V16m4+JNQSS7/Vhv4Vo4zUJOxdMrl9QzNtoHXWHKr4BneKIkeUUZTx1LC3WMGZP
ioJORdkzzi6toFvx86mKrBtvAB2kgOfHOtdDJsZp5qOS9s2waXWKWePNoe4KVxbN1OKhUlaOlzor
+KGXRfHWWkKejV5LxULtjEMgvRrQHo4x73/5y6/dG/xhgnUZs2LukqqBUSWsEZH0AzXKr74vroOc
PejBuCloZRspJnxVAPqaAarf5ADK9geJYI5u9vRpaLKQg6/4Ps8LH4g6DIIJ2MlBeaUvrjHLGiDD
1EI4YJrAi3RpEwZ4W8vRXdQRV/OrwpYwVmACarXPdfJI8AzErIX8Isq/5X4/xc3vydeuBg3cz3Fo
ZYphNkE3mVXxpaSqGRQ7VQqdRH8uAaTD3TKbHCpVQWrVOepcYmVKoG/I9a9+wIhZVdVulQqeYoRu
2LQ7jLzdoMB6HeWxPagBQg6GqhryrIrdPqXiFrU7dyzkX6QZIweQKMxoMxnlnQQMnULJCGpZ2Sut
Idxz+Ruu3N6zPVs4oSQPRpYqTDq0HXufWoOZRtC7csLzEisR8czO4viXBDNxUdBLh4gNv4Mgu64I
+JbVaPKmAVTBw9CDezxWeAn/SjJzanZZTu6GKov9GGarIXBGstfQWmqDO2hWce7Cym2Dk53fUnPo
go7F+fVOa1nsSwznHRRxcDL5Pq0CTpSa/8LidJ9ZWHypwQgJuD4BipPTrwgQWdw9K9FSV5Efk/7r
8qlY81Znxhafa1R7XxkNVApmAScBtZmqMvtZnv2ANpCde+z1skGFs7olaUgSlW2dktg4RPKmlq/L
8aGayHXt/y6B1xaUzOxBgy4lLxMFwXQXH2L9VweS2wp5lQ5NBi28C0GxR6FbOSWZVXeFqyYDykqo
shjBLcMcDCCEFmszR0sMT8z2gv84+GBgUlITrwWrCEW7TwZryq+ZtOlm/2SEqPP1HqGg7lMgSzLc
0bHfpxLwmYLhECATL+/BWlHsdNOX049GaTRq2sj6AVQCI6T3oJ/YWEKxmQtD5W8QzemRKd2kD7EC
WiqZM4XPOcDf/cvTtKuHLHKhRsaBoBhV16FFuCeYZ2KRKdCqkaukkPRDBoU2rfkoxl+Xd/CbQePC
HVmSkQxSUv+/7tFoFA+hRqAAGY+Pg8RQ1cWuVZIppfpV02UbyobXCOqDZhYOki0N/ZGUbDMk9AGt
59iUewA5p+BqqsJnrZR3VVC/V5P/FGnRrZj726Hvf8W+7uhj/nZ5EWsJ8NkxmF32yZdgEgO3c40W
WO+Kb62dUZPY0qbfNK/KpxiZNdizuK/mOXn6uXGU6iomxaAfvbjvXRxXXVmgz5de99ezsEfpZNeS
paISavBJbue/dsHa0ivHcuLXsg5rMzsltNNQ5y/3TWMO3nQVeOmhuC72zb2IQokbO+UNH4e2fhL/
Xu6y91eWgjZVAw57iY5RVAvglFGT8pBlo36vJA30lZPOUiJ1uCmnPLX9GkToxbCNIgkw1+lNySki
viwdxcgHdl28BfIkusu0/qkpWWijn49Kaize+9RPTIwZQh9FIandpBH072j3UYTQggdp9N4IjZu0
olv0FagpaOJzA31YizHEQVCXuApEWGzN6DdohRBMIidbpc4/Qk03zFxiN0NXvjAWf+GMDhhmGNEo
Uz/EZNjgY2xKZXC7jJV2RMXHRK3v5BLQsyDf0BTK8pIvZCAHUl5zPUOZWxefIUsZmWVd2wxgL4uG
/gHC2x9xPN7gdUTMPprsXlTepBp+khhb2hu4HyqYs1tnMMCtqpXvwlS4ulQhe+jvRL3EdHFKIDAm
trYAicEYY3/2iKeK2ajqZ5UoXlMRtw0CbdOEpNrIavWsZfI+r6WXMIs/hiF1alKNJum63BRr8S6i
ydPI2ne8EqQXVdEKq2zLd4w2UMcPJPDmUcze67oPfqVKHS3f6A5dUHt4IB3Ehh2Tgb5fvqpr5xha
4ZAO1wnk5bXFU1URs77BREVwJPEbQzJpgDUo1GpL17+mmQZAfkXN9j88JOip0UWmMYojQXCOAhD8
lFsCfJoPEgyom+0kFGn5iMIVEgz5zN4i7wj6TJBDjHMeQVpo6VVrR0PkVvl0BLUuuADq56CId/nE
nLEMe5NmomxRo7qdBvE6a4RNBapqUHK+tSTwqrY1gwhcZ2H4BiJEZ6iDGxJwngErY2fnP3jhy/RU
hl5mWgcAXOI4Dw4wl2ipgUta3/eW/KJg4N5VjsY9j1PmuzOwdGsnX2bJuwLnqvuYMgqOWdkBoULz
33EKthXSPjcpkCNG9jVW0tUAjSZMP7yB68BJDXAAa0O70zDsAYT7hlWdW4RsWyI10Qfq4HxZAauv
QxXUpSyb54RBv62VH1pIPsoo22lNASYGX9+lk/B0+XSvILxnKMofANAiXlfl0KUGQbPqGwmJqsiM
n1W2owug9zOvGrL62U6tzT77JOwVk4gZiiabrU1ugRGxaJPsZkBphsrtZM06mnxM9OrpPrW6CLZa
JepV0KT6IUazZ09kU0Injr5WN5hvghoxhtNcJF7Swb9S39D/BVK49aAl2nNu9co75WyrF54kiVXB
D3QsXsF0ddfEELBFnYt90EjlZJlrPR+kF39i35wKnOxzL3Vq3Otzovdk3LXu4Pg7CNZs5a/KC74a
tzwI3oxtgtY0QEUe2hOby8dqLdMHUkXRQfFhqIB9ndsnAhsHsC1gqSPdDujojdnoorLtsSnfTF3B
8dHfvG0/bqWITA6TW2AIXBaZQRhXFKNWaodK0ZwiG5+p+KoGolvG1yyArokOQmxfUH9LTXpbseqK
NE8YrXaoFr/1if6a+OxGGAqzz3SryR4AQHbTCHz8U3FDhmjrg32rM97Sfn95l1bQrPBiJz978ZnS
fPw/0q6ruW0kW/+VrXnHXqRGuLW7D0hMIkUqWn5BybLciI3UiL/+fvDMjqkWl9ip+zDBJYvNzqfP
+QIk7gArf9L6ZtUq9LFupXXeSoVTRngO9JC5lgJDL/fQkFyYoYvX2lnTwgzpptYqeVjixJe+zk/y
ZniRtNwxImhOI1XZJC9d0y0sy8ur4tcsCbs/RJBU53Ceeo61Ajc+heaD7VGaOMRIttAE2Fwf3kv7
7Xx0hW0/xU2Uy1NDn22CuIYkB8nUVmPS3aSoZ19v6uLBBuKFqurISyFMENtCQbmuaUKf5VULvEH5
0MJeB/6g3FFg6MAO2muBKsQSo/fiE/68WeFIgdiErCQpQA75U+/Xx58GFvBwkE7U5avYW3xCzN34
tM/OuinEJRSgoQElRespg06Mb/zoV8BBmQ7ftS8mgYdDd5dbUN82moWVc3Eqz9oV4pMxzsaxbjKK
WovhRfJ7BXx5JJXgoj1dn8ilhoS4wg7TcBqaCNiNJPPUSt0ZNP0ih6eIL1gJXcqrQh/gzxUj4udl
ubGVKMZQTrYzAv4Lbi/uopl9qabB5NLv1O3vs9US+/ziDJ6Fs8JCNbWRDXpSYqEq+5bea3iokIUs
w+Wu/WpDhEHzhLZjPSBknkngo9+g0oKSePoePpj76qY4AouiOcMSyPvyaXrWrHCaMgC/CLUxoiFv
3daWnb4YXBX635GsQTcl8Vo5GCbbh5XAwva/9NQ8DwqFw9QwIyU2e+z+zAj9RMkdbtsLO+Bi4ui8
DeHwlG2pMFMTTwKrfcTD1kn4FDQWRL0H/d20qOFkPbSShvJHnBVB2hSBXiFzkSdBAaSkCWUUp821
XVFnS6qAl051GPqqCpBWuPDFu5cUitKnMc6g2PwSFeF9lD9ELThJSrGjpFs40y8tX9i/oyHA6w2I
vH8MLFo9b3XJTKynQnvJii9ycgPFnIWh/hmdiKfcWSOiEVJiKnU8loP5VCa5C0I6EELpbZIUqPLq
97nMPJneo9riq4kZus00eqhHQC6HwaErd4g6rpSCr60xdhs7Cyr6LSNvWYSKVOay8FiMLw3S1H27
VQmUBhO8u0PoMrhD0oKa0Lhlcc+iJbSINo/LtS4JVfg8I8TgjOFcMwqXkMrTwOY1lJ0V3aHaVlXN
tuL5msOJs3tUGL9loJPmgOATetSAc1X7cT80sEZFzSfNPKldM/lOsW/H7rap2IpqjZf2x6mx/ZBZ
bjY+ZO1hqJ/avtzL/SMh4TZKVG8iJ90onSaL/n+rwhR2fmlrE1VbAha4WgVUJo4MR7O+qBa2+cWs
3fnCEPY51qXcVCHYEihSrrSu8ngI+5MoWYXgxTE8OnsrekpkDcZVhwKZEBQ4fasjfqcrC2v00olz
/k2E06BTGdQEVJx1qJeCPlA7Vh9cvwkXdppIFOJjWOsZx6OJlw+RhqoA/9bI3663cXlAf70+TWFA
IwbDS65iQAtf3Y6+5mlrJHyekXhbAcPzzFZLgkAXA7Wzt6ApDFylkTwp5m7JK+NE1yzgu+EbHI6P
2goex2u+Kl0V5eUFDszFQO28WeHaleNxRNYAzbKb5pUgoSO5pZ8d8pvBLzwYaS4M7MUH4Hl7c5xz
9gBsDNrIJMV+zzZT5Cexj3jUeEIxJQuku5nBXR9a4sNAVXV6wNhBnXUUEMg99e76DGtzZPbp4Dmb
YSFiVAeqqcMcoRpl4lAiOUVquFK1T6bm1hhaL2aqw2wYj1lAPyIfqaKm3+1HrrmTWTpmx50y/Vbn
IBAbUJxGAae3qUPHEy9uB8Ncm2PrwrTVM8eNhMosRLkUQj1afjWMN5ZVNymwbilObIbaf4mow+r6
hYfU4hoWYtMEFU0za+ajFbHO8JB5KXW7nY0wvNqMD4nfyI79/fqoXpLvOE8lmMI12OTplBdzm8mG
b+ADa3PI0L8N23xDDsNsUIFUSrhjXxMUrL/HUNb0r3+Bi3f+r1kVs2BEY5E+zQeh0m475H+75qaK
v8f1qen01fWmLhAxP2SoxGgS4NnSxOVkPdFDvSGokbxN8PVCkt1d4pNfCv7PNo2lftw0Rpk3cQ3b
iKdm2huoEzW9Z9tf0mF0Fro0f9CVTSFqDveR1GSwPUR65DRz9IF9OmDZQ1CkucejbeHWuniQn82V
cOKFY0Tl2sCTpi1/jEmGLPs2j16u92ipDeF4i1hJCoid4hw3Tb8GYa5qSggCLsCDLj4szidIONWg
WqhWHSwEkT6sYyd7gIbRrDkmAcUM0AlyePZWX/8XPh7zNXRtvoRDzIxlRGYdthu5DVfTZoBhvAF6
nrSiqJ0tc6uX1qFwooA8gJt90IwnrhtHcPNci5IAxZEdj+KFpXjBcfbj7hJPkrqSNV5gSPV9fJg8
QHmAU1sVB3Ul7WYFL8nR1koApMw2ChBvv/Ves4mPyqm5Ub1oax0qv19Pr9iNiwIa87q8MuhiATHP
6kjqFYozJtxM5dtAFw7RhTUr1gfh59XzPJGNp0iGgS5sdc1ygkret+s7Y+nmt+ez4OwmplEzEAge
Io6CIIzkyPvKBVD5Rg40v0QGzFt6vVwatnOygbDdC5uqVRGC2pBEE+pyK47K5PUu/fRYF2cG9BLV
1gmxZ/2oj10a6g4m6JACe7ZsADmxEfWIQioIEt+lPblSkxpwbZXxFNKsr3zWDtVUEDlmNgeJLFjc
hfp9rJuj004a8CZRtonsaXLMsbjVNHpjsmj2YNefB62GBETPH6aOvBRD+1DjqzgxVyo8ZeXXxm52
Qw6DVJniXWEx5ikKtA7GPPT6AvmpAuGrQ5PuoZXBMLam0F5DPAq6RiE59Mb4VYH6qkf73nTkRHmG
ekLnFDU7RI3xCJjY6FCrWOc5+iIBteIUvG0eG4kVLXEQytwq9QidEdJA24Rmg1fzbqWGgF8mbYhC
s2ncAOxMnKEw2aoa04dEVbZS2B+lOn2h2XSaWH1bq1Luaq25h15h6GZRFUCpMl03NKaq5eg1ZK/w
CZ1a5ksYip/mutdmUFgkERhgjZ6h3qdPuuyCC6cEip5kd32jEeBsiixIQE/2dSPhx7aBZG1Nesmr
23JtDRxPQN0ECk4mj0UPV/EofqpjirQndO+8pt6F4yY1WmXFB6R44Rmy1jpaIgozQtSHFVjOavgI
cIzYrkzTY6ZNTxnVb4HqPMBlI0ItXX0GQZX4edHhlNVscMF1qd2mUj94PJWVwEpwJePUok4PEd2y
Q1nHloYbBrhdTqUtHw1kYBjCMIPBGwde170ba+1zb0jdyrBCEEfziQNTldirHsjx9QQ/vzu4lNNd
zwvL5dOICC7S25WtJ/2qIcV4KFPFdKAkCu1mWfejQW13tlb7ag3IlNFl9ZfrW+zT2QRWpgJAp2aD
xIhVLVw4HUe1npKCPPWgWBVT4ZiWtJO5sbCTP8dWczsQ0QaGFIhbaG9/3Mk67eqQow4ANT/S+mYX
PQK90zqSmryqfXJQ8+LY1PIxtqFHmYO0izBsiSb4GfP78TuIidC+I1Y7xbhcB6N7SsIhKLi2Lm3F
VcAJzknxYMEkOIYg2VgTDxKuXgNCcc1rVx16h7WlR5uTmp7kqfNjwMEAoNubiLm1GUABKtdYFt71
yflcA56/sQnRIQug25ln93HUGp0mrJdT9RkMwGifh4Di3w/mUE/+9X/jUGv//TfPf+s//f/vn3b+
0wpaPEut/PEdkOYFHSEOq25U/OsD8PnJMw8A9F4Vndi2+Un2OuWjNhSqguXphicZCd7ChSfUgw6B
qdBhW8nTjgstzvmpDweW0KJwYBnqVBSsAmc13Od31RYRwYpBoBDqsn/dVEhoSohlK5Dt9b4bradS
ibwRK8jmb1q6lJH7HBcIzQixbM06TRuoitrffevrPxoXLuAudySAp4G+XH4GfK70Cw0KZ0qvsSar
J0yavrdOc909fkzhmeig6A5bwaWMx3xyXJswIYZtwyZv0x6tGYCkQyPclcAsAvAR9gdgmo4QlSgO
ElsKtuZg6lOrIFqCeIx8tC2SfmMg+vKwgBxk/DrboxUr07fue+8PiNvCNviMRJxH9Ky1+duchXYN
3JlaCrnbp9CkQBTGYPyhf+33RE1wbzeewSYIItRfiyl3initNanf1RBT5NBoneiKgjVOcwb1AujD
MWwggJ1UqfMnjFIzBUAa78Msd/MoBItwiZR/8YaZAziQBgiGSjj527weSWVT8hQ2eDwB12TS3iXp
9+v79normizYG8tpM6p6ZrbPKoxsWVx487vQGpYi0nn3f572f3dGE0sQw8hyXsaYdhZWh8HGRKTh
0/WefAaRYLLBTdGgV2rKWGHCoR+yvuwiNWyfo03/pCM+gE5L9w28ElhZUXdWD8s3BdISPfSn70B6
DhCEDLNei7z0oL94/+iKIqPYrBvWJ+WGwoJ48CSx8CkiYbqzS3hHN5VPmgmKTjmK91MGtjtw1h4z
DIQp9I1kbFcQGJDgvh9WycBQLcKTdtua0Y7bLNAasrV6/lWvINPPNIiuRVbxamTz9TmNsJPSy8lT
Jrz9VG1bNvGNDC0MKHgskWk/PXwxxucdEzaUbfSNnI8DkoXKAy+Af25jDyl9X23kpb176aSAUQBU
IkAzAmpLKIiMWZQWOWv0pyY3K1+3ilOXp403MDJ8G1PMWhQh/zgblkms7Z3e1lgQZaSGTpNygkUr
dxVT32ndfF7HUbnJIhukn0rNjtJorGXafS+ZMRwUYlJnYSVeWO0os6ky1qAORpb4cI2rHphTTTef
Rkq2rJU8hY+HBuzxMZTcLJQeS2gYVdGcE+k8vR0dpcvXajb4etkHhfRuSPK2i1hAe2ttGMV9n9sO
V8s1QkGH9t818y8nv03zwxcWpjUZqzQymyR8mk0DgTvdknWxCm9K4jRe7+Xfk+1fByoITQq7Ffk1
Q+u1GMkDLT7VXRfYyb6DjApL+Hz7+LH12KpmMOl4d0I9VY+ZL1tADspQxEyX2LYXTkH0nwAOpWGt
KbpwF1ZDrmNKULRsdXvTRGsoUOPBMnrX18WFzQN2LTEh5QX+HIBFH2+j1oTPyji1YCfD67ZCat1s
BreAXo22KGhw6d0A5ALuPixAoLtEiZVQNaJCzkv1qe2KwSFN/JhB1bAKZceIm1uIUjz3WbNibXSU
meHL8C253tdLWwB3PGw+DEhWGbYQy8TGNDFrAnwedConjI+4zNzrLcyfIFwpswLSny0Ic4YsJDPM
UdaedGzuzqpvRw3iXJ15CgfLDZXX661dGFALYj/Wz10NOqcYuFTFKHWGXUuoD80ZxsST3CaoNuFu
9tC+3pb+efA+tiVsR16zOKoqw37K4woyPFOK/CnuBjk+STbkyDsCyNmxt4z9NAI1p8nBnLSph9wj
CkYbvOeVlckbpYg2Sq6nPkPyR1ahsQD3emcCIdGxi9IDY8vRZwWQEjVt0wy3XX3kJhiDpu7CNsOV
pRclKreTfuKjHOgAhFlm6ZXQ5itCHtRh9ci1AwRJhoHv8jYLro/B59n9OATC8dAOQNHPtldPRh/v
NNgJl/2PKAmRV3qs6kUbsHmtfFxLeCtBhQxarQTMMVFXy+B1pZnVED/rIQczsOxtP1OtaJMDLuGF
IdR3WGXzjSVBG1gm8bbkEd2TuolX+SRJ2x6iYI6VwNY4LeoHuQBBwZjK2qnj0t4sjMvnd9YsZKbD
HEwnUIUSiy2A0HeJanbdM4mNZ1Pr7koOH58xlmVPmpCOw8GauLXahKjFxT2E27LBkfIRwZBs0i01
uOQZTR30Y/G9Mopd2gwQ+aPJLq2kVyUfb2PIhvtNCKQKTfI3gyvPaV6XDo4Ra6UqWeHlWt25yQBh
pr5pDlVoABeVjDeW2Z1qBdBdI+y/hl0O7aYwO4LOcDL07lQp3WoK6bMOjD4g109NgXwiaMonUvYI
atTaoWVy18jmlrbkKSr7XWNWLyyDKJSUlQrwV5HqtzSUXVPtkYpDzsMpu2mftc1Wr8hLp5Mvcqn1
Ho8pwBDStLNI/lTVoDjVOPa9qKGyVxX605j9oZ74P2/D/9L34vj7Mmn+9Q/8+a0oRyTKIi788V+3
5Tu75/X7O9+/lv+Yf/XPv/qvj3/Eb/7xyd4rf/3wB5/xmI+n9r0e796bNuM/28R3mP/mf/vDv73/
/JSHsXz/529vRcv4/Gk0Lthvf/xo8/2fv82Fs/85//g/fnZ4zfFrQf3O3qK/zV1n702Mk/L3D/33
b76/Nvyfv0ngv/5dB1MJujWIuiG7hqXav//+I6L/fRaUxJaC4QwuOzxeWFHzCL9m/t2CPBuyEqDC
Q/xJNXBNNkX782eq+Xcb+CRQZ2DLjv8S67d/f8sPE/FrYv7G2vxYxIw3//xNuG8hZWESxTbUuSX9
s34abvsyLORKPQGIvSaEOpGBtQ4UjWItBKtivuVTU8KJTdOkKLhUqKdw35PA2kZu4vF17U+jg0yo
tCo86bgkmCAELZ/aFI5ILO6w7CqunpIKleRe9VqImNJFSM3lUbSRDCeqCWK38A6tONQGyi5TT9yT
XeWm94HIh0463au3igseasDfl1M8woH8s29YCQYsNqFoDejax1CpKYAtK01qnEb5RR6NlVYXXmr9
aOTSJwoPLLJEV5l7cXYDfGpQmMCUKtDx6yxyYjf1ZvgO5dckkA6gHhwll25g93MXPkvgzDxLL71j
LC0fQfP+U+vCVMIUijVVbZJT3xiQG+2DOIXOaV1vilZel6DB21PjtoUUDOq4EGxcWkXnIz3HImcp
EnkIq8ymGGmIgMFdtHCjKffp4hULOtfCCM9f5KyhiimUSaVEThHtAGjJsnWo6k4L2IulBRm9S8EC
lekXq2qOcc6CCfViiyJ2NLITOH1bsOMDXd7Hcz2nkm76HvrVSb4t6mNjDsFUTms27QcabeQuRNIm
hrBlfJ9PzAuLamubnT8qNGhL6pcSlOjbaTuCYGdCIr02vlIJvD7A37gBIfp0vG1k+8auMof9oBHZ
mBHy1GAkGPHtaKcbaqf3Rasyt+ujVZJrXh++h0YFfJe5Bc7NscN80+ujj+cptAWidZp9q0Elhs9j
b4deXbZepuA4GO+rMIgVn7aqW6mPRvlMWlx+kaNVxc4alX2laY+omfmGDah4CrfVFHCrWHbMAnBH
5ZCHHXwEM5+S/hgR1VHxWTLsohS5XgMM6NgwM1OUL4l04uEObEInKr/I/QrOJSA/jg6AbwAJ2hAK
bR3USHyjgNxdpWz5ACwq+Rbhk42SO1y6TVQCaA+eqeoN9I69Tq+d2KZ7CuY1AzFAVtwSdUwGbler
PtN8cPFDSTbdQQX0UnpllXGn1QcCx0FqvKnZqZi+RNKqZFIwsT3Xq5sqAabLhDtj9yPEG5gZGFYK
vJPZOU3NnCHBfKGyweAShVxLYJDUScvJQRh8lEEw1LBlCo4sjy47XOPraSjc3n41lAQ1GeKSEh/b
MpAYVyDvI/yNILkFsmVnPCrtD4Wg8qjXzapCacoEygrGvo5iSkBeQhRkqLcUTzStZDdUVTCz1C/6
GusP42WXQc+6OxnOT9T8HoHkiPhFk1xwaQKAOYNCVZ28A7E2OQ0S/ZrVwJPBDiqe0zLtGiB2vFXg
rxSPKNOtCwjyjSG+AQ9kEu4pmWlm4KSpEtZN4SaT9FXOK5BdzccJgVOKunQdvTOkgfooWWsmO7T6
iO5azsg0N8keRnsL3pjLJtnjgLlKnfy16SCEhGO0Bs+XJcAgRdIMe3RZzlYt9nslqR74m6tcCr0m
724oBm1IBlhNdlspRq/lHJz/Yzdhose3CO85MzI3k/WDSXyvTCUmaFtqxYpbxEtqHqjJ+MS0wWv6
qXEipp1suFmaqN5JNWg/COJSpAHhTfUcqcWKVBCFirr1bCYUjo/ZVDs5MYENn9bxyFCVhhRd/wrI
v8vkCnVHqHmmO5I+4jzxpoGu4KK5cC4Kb7Dfj2QF7CioRKrI5AnHFSNmP2iJQk5yYgRqPOzMKl2f
RVV/xCvn8cnFoxdWmLMx3xwSCUdvHfY9o7gDISUA367Xsr2r6Y/rTVwMTJAE+LMNoRtVxxvKIcJ6
6l0lyI7IKZ3g9nczuPSIl6ITmk60Wmhyvio/XaVnTc4BxdlBb0PsQx+rkZxQ4h99w02C8hsSOA5/
Yj40LZ+vN3chPAGRTkWiECI7CBTmh+RZa0oSR0YhdeRkGb3P+XORQkFxgobsX7QlmxcEGkI6HqEp
JPIsYSSNqIFcaamTkyJDxke+NeO36z3RhKfdpxaEgUMRfsynCi1Ye307mw4Oz+3K2uR+sc++Nfvw
xQ5++lObCbLZjTcLAxCIsz7quyj1usfo1K71OynA6Xb9i11Ypx96LgxxZbQUmQBshSrF3u8sRzZ+
TMW00IqYYZk9xlCrRQ4fckkq7GGFQLOuzBry3KN2ghQdGaElH2Urbs5UDc2XFJA+IdqT2HjmJppP
dMm/3skLzetIe6HIjkeDjEkWehkBR5PqTNZO+iq/y/1uXXnhreaqTuQvld5ENiS6+rEtIXcll3GR
AJ+jndQVPcDfxIMt5wbcIvBwZnH7JhhgzGmsmfM2V2ypO1dso1XlL7FAP20e4XsIQ47AD7sGmuYn
q0ocDnNt+1ulcFfTuoXT9FN4/aEh5C0+7tK4TiHH1XHtJOOWjnkZ6NBQ0vIv1LCgyGetlfoY5dpq
YUqvd0+RhVdEB6lufUgT7YT7BJoARbYdFL7J4x+KkrlRLr0NauSH3ehlaeSVfXMsh3BfSrPf3hg6
XbqD0J53/Tt92kvCQAjvjESRUJOEV9LJ1CNHzb8Z2o+x/3G9jc+HvtDIHIqfnYkmVdVSkzrtBOxP
oHgELr7h0fQnd/T4Kluz1WL1/9NtKbQoXGVmGqvAXKBbyY21wr0+vxBnCKb8BUrGEAuEq/3CQIo8
AWEPKSKh07QbiDww7KH4afQhgbwOPTzZcM+QLferTeZLXuYu7dylFTX//Gxka6sqclMbtJOCUkwN
SSNWznIeoNws8Ud+UmI+XKPCkArnESkAryy7Gv0jreSP0HGL0pe0Jkg0yr1LLXttzGQne4iB4+12
kD57qQ3+tTUBvEVJ7QVaIYPDZbt2i1J7iCcgMQoNJW1GXUVCcRRybK/2OB2Kon8oUupNEPlgI1yC
2H2kIuRqYCAHgStFhz1YNX4By6pyqrFcJRWSfNSE+001wb+73kcxRMPUNymO3IHcG3Lmh2BVcaD1
ZKp72aA6lv7N6lGK0x0ddBxQz1cdgrvIqr062cpRuW7a+DGv+tscVK4u1pxpgAkNCqWQsoO7ikrK
k6pYQaXaz4k6ePoEZGv+ra2Tg5ktXMLKhQ0KfXCkO8B+J6jfzj8/m2Gpm7IhtfTsdnZNgiyVdAvW
y3rijuXVfvoAzud/4xi22KywsDq5GBVOtOyWjn5JXKN0gVSYrViqleTL9raeNqMHhrK3lEX6lGmB
p8x5f4Vl1sh6Tlqo7d3KsuTkMwmDln6tExeCOCWDbiqtF8JeEVgz79wPTQq331DoeLkr6CsK9T9I
oKwhBXxUVsmrDte90CUP14/DC3fPh+aES65W8HKGPmN2y+wBOeBoz1ntN5oaNFnrqVG+twc5qAa+
EFBcWEhn8QRCio8LqY8H1WbAbp84FMwNG87V8ej3UHC73rulZoTeNbmu89SYtBOBXUcu2Y7RAX1b
/lV2q3jciiBAAOyB+pPn7njRg2rBbNTDOTCDokxf2ht8qxcQ6JjVQUBCXIgeFvr4M3Q725NqSI1S
o7jPLP4t5l/78bnmS3pfn4Lvj8ftT3DWWRt2GgINoOA6CfcyXLEzuBKWuz4wguXa91J3hOuZd2ps
NTW60yKzZ2TIo0S5Z6GEd31lXNpnWIFAn+AfHWXY+XucdSmOU63njfV75hbcda+YvQGRVlipHksd
aZHI8vOx9fnO+tWicIrByac1GrhM/QwDFM9+lgt3zqC+za5eSBdzt34M78gGNe/rfRX5Vn8sz18t
C8eY1MUKLOPRcuNHx/ag1nDmnZW2QOPLftSmc5M5apB70anEvJ6ot0T4ujynv9oXdrvSWD1rma2e
4vy9aSZHtZir8Ma/3s2lVoTNrhglsjcY4FMlFcGkoN5oxchwLeyFy8Hcn30R2dUgsddKroZoRTkh
ixOUMV3ox1ILQmBeDlDQBIgTlZkeztJs9CRAPa4P1dLqFynH/cAqOLpJKjIfEBTG6m/2FMJkUJNG
OSZA2vKvF4F+HiG/xk3Y10koMcpitJg+AaodxFtLciay0o9tgMAbgLSt2Tv2wu32H4L9X63OY322
y5MWYSLlmK3Gr17niCEJDJQovNYLnXJbMXBGl/Bt82a6ss1F5nE3tkqj1WhyBE6mGSFIBqQ/S6E0
gunky2Jr87FxrT3hWIkGpOBHjoEFl2l0whXzyno17AbT6SAGBVeyR74HwR88hs31RbSw30zhVDFB
geC9goYLbUu4+V4XHBqF7eP1VhaXqnB49JmeqD1DM7U3GxFnHmTPu128nwmH9SpSA2vBFW1pQIVz
ROVjW/UjGuyzH6WNzPtwk0M2Lla5d71rCwMo0lDDlCR6IeHAUkw8Cs3JGSHKqy8lqJb2gAiKkFpJ
bpMRN10X5If2MMGvEBkxlCdh8Tt6YI5p6Sr6upQ9+Q9P0D+3nkhHreV+RPEbvZsvneZAdihXVO8/
XVtQ2fJkL1T9EiKSmyXtzIUNKNJTbalimjzv+Y51jpncEn5Dpy8yeUy0++sTeOlhch5EWJ+Ol7Rn
LMfQ6kP7CqF7v5+k99q4qVvUKEoJwpsH2259ZO/AB4chI1Ap0JPeG0bmaqgtXf82S9e8+DpTakKN
yZ47Hhj+rFvaruJ09xC+5HvjyJ3ZIJi6yUlvD/f9bgmXtTjfwjnUSlOuw/IN5942Plhb3TefjX4T
eja8GKHGl630Xb2HuNLCbTlv/yvHn6ionsV2kucZbsss64JGBZ8mN2HxpHlt3nuhWa7s+i+XJj5e
ZZZwIslSOFm0QTilWZuwf6l0SK6TcuF0nZfOp34BxYTkPUCXRJSKiTPYIlALGQ7AQJ0U1LQ0XFow
Iqfi97jwVxtiLIOyXQaB4Ar5tlsLWoKpT6DZ7cWb/obBTAL8pOsLVLQW+9SeENkURlzBW2zEgZdC
hrVBcVWv1n1sHSmTvTqDCpCRkruQ1tuOQUySQvdVJSPAmOWK5Q20Y8fjlCmPWiRvABJfdbb+ZeEb
XlxNZyOiYlbO4oWx5SYzJkwt9yyU2Fda0K66b4AbbDsYIcQ3rVejQumEz8sqpktNCwFSNGkp4UxR
T0b3OiSyl5l3VhgjxUDhVLax+iVnm8XZFw4vE1xbyu1JRZ6992FCBKv7EToi861KjkvBwsJyFqMi
Q6ZJNGBksU0fQ0t3+1pdWF0/YS9XdowodRsbVC5kbCjEtLN9RYo+WSvZb09ZUOxTt3N77yZat0eN
uqfYW0q5LnVQiIZsC5qouiQjvs2Q1oPgB46g64tzqQXh2AnHVCNhjBYGvslQj054Hlxv4eLNebb6
hcjH0ik8mhlWvzQZrpZJTgmm2oz2QegjL5IYLoY/v1oTwx8QPjrdiE311Jr3tQIndN5A+ShcWBb6
hU7NKDdz9jSxTUN86I/9kEZMMaRTReRjDgCFA2cx8Pw0aAVnLajKmlUPMHLUEhcECfgoc9PpLThs
5xP1c8jjInhPiBOn0UFtuxw4gxkFEhm7hOS5DxWX3hk0/Ziq3FXHbW6OXqUYjpk+VC2KRcX3VlV9
OwyVWVprdOQh2VvMQoIBcH6lrm5JNfhK2CZQliljB8LnLdCe6eCFeg/eqML3bQxih9qGzLNZOrp5
Uj+0yRIp9MLa+jBIwuVt5foQoj/SKa8ATq15eCgleUEz8Kc+v7BBPzQibBEly5pKUbl0GoLsARGC
27/bh+ag7eKdoUO2wYZG9PxikSwXyOsidZN9in+tri/yS/EwzFcQioA0bBEgmz+e8XbelEVPi+x2
CHC8j/vyPl3VfnszKesMCQM38dtd8lfl/ea770Or8244u1nssO8iyU6Q19ULE3AQea1kcH/gMjqa
B5DTv4Xa+o2SZlhbC/TTCzfLh6aFyVWYUaZZz7Lb1Gw3NejI0FfwTSv3yxHWFDPTT6sXzqpLl8uH
NoW5xjrOkeFFm8otv5F0ZEJDb7ydwA5NRpS8lhR9gH39FC59aE84HAkIKnlaRNltb8kuhKY9SYO+
/J0M2YRSnjY5EEtJ0b4oZnbCmzyICmj8tXR81pXRdOCvS51Rs265ZL+ATu9PMOLoc/1Hi9QZPF+y
LVPkdynZheF+VOku0ZoAsgwbHai8NJMOLStfx+y+MUxXk5Og0vHQh8j+CMQchIwBwiIuOB9PncFn
bTd8g7x7GwsI9bfpOlTYV92KD0qkvfVE87EHaxANCgYYVmYhIGodw4gh5omFabM1nET+v1MlnPod
Z8AdxJiqfmuths20hp4YCusa1KyX6RufcRwf94EYc3LFtK2pwe6TjPS2Gl5MgwchNzyYBmNdAqyo
N0Ft614DFUwSrUg2QhZLd21gwmwtdycOpZx0cvqROQlmrcqpO3WwQZveCpq7IeAfJN+MHVL9drSy
KP9a8lur/aJNS5flPCziaXZ2jPwUqTjb0GGnchs7OjzhcnENqfGnku8zAP5HaGxMybuSjqvRXhI+
vvTkPF/oYuYOeH7Zkuo8u4W0hOqGNPYjojvdSL1qok6KqDXjMFPgTtMweBbpQVYc1fpFmqPtJRri
hRv8w3cRQta6TQcz/z/SrqvJbRzd/iJWgQATXhkltdRUJ3e3X1jtxATmzF9/D323xmpaV9zdWzUP
U+XxQAARvnCChJ1TDbVdAXBHJzhYAu65cWMvUfetpV7d2AVnZUqrZYcistOhlT+bktUeiv3oDbtN
6+UrzY5Ps1rd1GWcEHi+YoVrfFhJQyQE5YoUEMcgFbsW12baf2/K5xmFbBYBxnV7smt67PqhWIex
elw1SVThgCR7eHwbhwZM3fq1fZp3qqNnHvXZSQdkvvRab2lSdLXJn9gb90t09GtTeoDhl7dVvd3a
66vbvGrrqmzk5cmERBVa4fXIrJaO5iC/lXwwjQkVQKPbqq4s2+fvz66AcQSUoUJ/E9gvThg4RhCI
LgoJAT00qQHPi1z4UqJDE+1qj++3CrfXKhj48H/GW70hvbQo7etGsCBDCpOw5zJCNTV0QGazhQY4
4E4SB8M17kpvq4n3f7yXf8ZeXcJJ3zdlnWDTLVBEyey8xIaewkE9AOjkyfvbe+xaIn4509978HJl
g7glAUztfeUrkQ/j+KQKlzhwkdlPfgXIRGblslcoThbZgJY9l9aw22qtX99S/0z49ztx8RP6poXr
RIrFrptD31F3biIIzkZAKVdOAGIfAQqjD19vT3y5KG7sKLZcNBeDFjC2UOAZjn3cGhZCdYAhf9we
YW3c/q/j+2deq7tKUwvSDiXmtTBCghxsyBjgkl2mo/UQn/oD3DqpN+2BZZdGHOKtQGhrhqvLy0hV
dQrpMkMFlvExBB0G5/YMl7N+aw1X0SRSbL1gHUaop9yKKzzB/b7voWMp+ZL0eHusrU2yunfISOHD
ILCYZTI5uty5cp5Crne0e6M7JUXlhHkCF8SNRGWZwa0Zru4BBeTzHMwK4U8QlQAM2USJ1+0kYLQ3
Og1bH2t16CHxlY4jQn4/Y7hnmsmSNuU9rz9m/2zHtelz2fEyjgnm0rvhTr8LDyPdt85kN/6wy7ut
e2Xjxl7zgJteQ5FnGc0YNU+qXxvx0fUyIOnCbGIIp8i1SVuUYhLFTqsDZb9CmPLc3jK/sRY3vp6y
OuNGqDfSRPEbukO5z3bhAeIR++TfYCJfA8Ve3qLKKvyBcFImgJ9BSnfM9+25suCrda973fnf8P/d
2Cq/WdEXNxegmWUQgRfk09FpAME0s8wEjmzXhTaqA8KdncV2eLNke/WwQ2aCMcIg5LVmynMpItoY
Yor5CO1SLTShAWXhqTZLcOnmcqsiffW8/xlu/S5FQRfQscBwsu6DCGVp4SFQvsM814HRnQXcM0gY
7X9zCC/GXBWlYWrT0lwBFajWA7NhSL2SzcL3XxS2Jem5GGO1J9Vah+/mcmcurzu/G3dkX+yNf+dl
v3oCDfBDAVtjhvy7m3qxT/Su7NJAKnKf5bHXAxhHA/ZUoa7B5e5nBSKKJENnGMQaEZa2FBAnY6o9
9sK+fQqv7hsO0oGB3gX7i3hQtvDSmuM09yUZ5r6aPZLRnJDtwjH2ceq2Sr9X4xkgsWHZo6Kq8xf9
IOaq1obakPnlWwyR6Mzqa5j7Wsk5QqqQeZUtyQfAiFhtps/kCBjftj3hta17+RNWzyJB+a4Ysyz3
q/5lCMM9L6GOSGF8VTROh+RLT9q7PLyP5G80RwrLkSyJZ71JzTmaj0KKXKV90hoYSxWSd/tbLE/+
+kK8/GWrR1TrGsGrGIsTBuNLCunDiikvVb/l2nTthrocZvVqhoYkaFuKHHf/rosUu5T/G9TKwrFF
KQ3CVRpkQj+Hb4OMxm6hKxkeM+VAndhJPeMoe0t/ET2L/dbz/Pv/t1q5y/HW11EBC7tSzobZH0PF
HMAt60PVTJPhVHSVTQuyg6SvLasfQw+/aDh4RyQygwBqm9HPUfvZ88RqQpADKzDrGsRJ04sS3ef5
1xw4jTmH0IQieUFr3ANt6wdZ15ozADG3v/019MSnKaxutyhEPD1FauYjtBb7ujclGPtIjmLLqF07
wHxtWtX/TsturdrqspOLJKRSQzO/cMhBO/A9TKFemUmXL3YgoAmbms+9yNWeQ6fe8ftyt9i1pW7z
mr/E3zbmf+Ui+jT/1RsdhfKkKlU/+4k0e6yFLLY8vZQafxHyZPbkfSFPSk1wHOCJqATf5h4nEP6P
/dScZfic4YLbCdDobv8qtvWrlrN0cUtDK0VayEyZ32gEKNvBKsW819ov0Ka1Moaup3EO4DoYTuUZ
7BBzEl7ZcDOKzjpQIrkCT0veO4VS3FdV6zblez1IXjJodgtAhRheMiM+TNn4PdIqh/HKhDDKXTbO
rhyC6DHV970oHgAQ3+WivCtbzTN0Y2OGWxNcpSHgMhE2Bth2KciRZJEhlfvHotxFhh+VW7X1K/G6
YeCVgZwOZypdk5Ngkl4Tpc0yn9DQ6UjvTfBMIxSyUGq0u/3lrsV8n8Za3XI5pHfVmNazX8NBc6wb
jy/QIN7e9U1zl1WFmUBnAIqzlByn7uftwdcibktu+Wnw1f2HKD+DuEqZ+woZwW8ezZJMZgbN8obG
bsGanQQCs8ZKUxgyCvwAexDNqwm7DwI/Grs9tLGyvDRr6b7XGztL212pqibvjmpKNzbAtTrlxW9F
PPJ5iw9pp2hFiruz1NvTPPQPE47RNBeWDP5uLjTLiHaKeGxbOEYVb9Mgg2SuHzoUlqp+o/9xrbjy
6besLsG4VYdykrFui5fg5KQwDyZncLFRQgPdZ3/7K22Otrr/oCyayjKOmw/LGQ+Kca6cGYdET/ct
9MvCxuqJW3fI9Ua+67T4ayBv4cpunwdE7p+XXhEhWqsFphtAl6ihbwLXXAtaZr9xGK6EPJ+WdXWL
BSWHwkw3Zr6AjUPlaXsVtidkt8WZvRK/fBpmdZfQFvxdXmAnTaq2q6WXgtEz+CDm7c+2NcoqfpPh
7dkVNUYJ0sqXJmj/GEdONsDD1wLVT3NZ7s2Liz8ntMlzVuVIBHrgbiNLcpfFW1gecAEB9ByNOQ+1
1X+j88KXq+mvd/mfaxIN0M9jN0qU5nSuc78OoZtYf53h/IwSq9kbwKkC+a3osTPDuL3ieBLj0qoM
ZcdrCDOcUY420Z8yGUS1NYQ8mSZ7WgkZheirNuu7tlLRQvOJOPD6TuanupSgKKDB48ufltinTZys
ew+nwpwCjmQ1ezTk2DUEGsDFq6o2ZlntWJpb1QyTWWhspdJTwcpdiUZc1yy9uhBSlJFZ5N8kglda
TBbvP3r8niyrd1IIDeuJWnCgHUfmFmVpwrhzmkH7bdCFS+1ZSd9zKDFqGsgZ0s9x/NDSxNJA0W3H
2TFa2SpSiFm1mT2k73GjeiIlT/nY2nQ4jUroKKrkaNPZCKH+ke3pXLng6Tp6BY54krli6sxJNkA/
kx+SEmwuLJ4cN6YUyHcN2VLHZ1eONucKEnENNGuoZ65eAA0ENpb28fAI688uOcsj1J+M1uUVxMkL
bZf2kKeKH8AUK03U6Z5haP2SG+wNIujvWTsh1KhBLgXBgIyF24zSyRhhOzFm9de2Rc11KoLnEj7A
pFa+pOVTFfbfgV64y4LOIulhHt67/IeafK/K05yepzrcuE+W+2K1QS8nx1dPhhpEiPqDcHhMZLQW
GuiEiQ1vvyuH/NMIq4dACzlsjqdoeGSLc7f+0EW5yYqNmPPKN/p0xlffCMrtTNIlkvlR0Dvt3GBD
NSbELq0lBLt9aa3Vx/83ItAYiPfIs0EPXk2oS1k+FbzO/LynHpQ1zioHUIzq8qOA15lE4+chHR7o
ICw0pE1tIo8TdNlaIbspUSug6+YdrRWzruYfSVO8xyK960CEGacGna/I5kliq+kWT/Tqu3Hxo1cP
pJLCJX1qI4Qx3uJ/knoL6Cw5bDWtrnXSDLjs/bM4q3cw0QUM2qNs9ls5hJAf1Kml2gnm+Fs+6qch
+FXktdum0znq88No8FPGW9WTuugNYv4mIi0r1CAh2KGWEHeD1Q5ZD2gO6PUpWOCgKj/FE/AMqNxG
BVwoIVTJenNs/WCs0BcrrNtf+urlfTGX1VubjuUgZWk++9KcW2GaHwryNiYyytPFgUE2Ree5d3vE
K6fx0+qtnt1ATVslkpcRhdsb5F4Koo06+zXE3qchVm9uX0SpEFM7g9rqMYUcABA0pQSAWjTR4YzV
4dFY3ChR+uvg1mfAYlCFt2A1fJDR8BDQmvqUHWMevFcT/ZGhbBfgBv7/rcLqwYZs3lxPSpzhJQvM
OYWCxvvtAa5cSZ/WYPUqz1EytPDlmP10fumScV+II/AY/6GG7V/3xOpOyrSgK0SAlVZOqALsoahg
q07jajC9XQzctpp719OkP9t1TYjUOmU05B6zWlq3gGt0XuZ1bv3RnbeBs9cq/pdL+PvHXARVhgG5
+2rZRst9Mp1Cpzfng+LmD1sOWxvf6nfkfzEQKTL4ppAYEVR61FXQf9sKqUxu394R/8d8NLxUkBk1
INL+OVDTer1QKkUD3blMQGhHrZYnT9NU2HzYCw3qJn1oZtFZGJtSn+r1Q/9n6NXVnKZMHmZYL/hq
r9qG/KHAIjSVsq8TezfgfDf0hj0T/pxHxBsyoCJEbQ1d63bNzgBLHhVar4NRLo/snHvwWnFryS/0
vaD3KjjswY6L5w7KwRAGsLQ+dhLa7Xj73qf5KRShKenI24cxO+ShZI5NchYF3AZJZNWK8isu6KM2
iruYNnsSCUcpElNLajchMoj8yRlihk88gCMfekscf2ZEqjOn1Eua91F9TIL5jhtgoij8W91/CYFv
1SrDK+oK2qktbExnS+2FFcvVXjLSnVqgUC81Vq6DkAPYRTncVxCZLxN0wxHNDrzbxfWESeIA8eme
kGIfj28RZMa17GuX6XalJY/S2JuGDD1cMthDN3paEDhtTE4k/qHn1CM6rC8j1W3jfJ8ZsptL8UFt
iF2mlZMkqk+Kziti6qUcsn7siY4gr+W5a7Tlk6TQUxjqVie+0EE9MQb5A0Lxx8m+jGcXpcj9EGv7
BjwbkQHDCnvXkVskb70IxuxS8T1hd3MIb1NIuOkuy37gJJt621q6VO1I+j4mr6Tcd4BVETaZKdSl
w4Ga0sAARZvNMeBmGPU+5MGcmuZfxuk5RFu2E/Vr0EWHySi/jHHgVhli/9sn47e95ecIUSWwlIH4
gAFACFnLLUaVxPuwMhanH91q0Y6qa9gOSf1b2ic/+Bjmpj4n1FQ4VDaUDPbXHbGV6IcGaflGSb4L
kn9QNiH1gExb2e9YnO7GMINWBR57eHTcpcTwMiK/J1X3AffXxqzAaWuA1iUIiDSoTQDbFLL7IaNW
GD6LvvYNcT9Be62DmmuIIEYq74qmeUEhGPbpcXwkrLoHOSW1lXZ+QJFDNsuZCmdIEHfKiRWO1UFM
6anolX0M3zlVLnd6rfzkwCHT/geth7vYqL2YQUusrB4NKX8WsNQZ2vqhTl6FBDeCKHIbUnWoe7Ww
3Z4NS40NewoZdN3bjff6ajGZE0VH8Y6As7+Wk0r6pFd5DTkE6hmH3AYtwkotQGdtAHKseNOEY3O8
1dsYZqBxqRUqyb+z5WNuz7vRBFAcZYbK3/YYuRa4X05v9UhqPYFwyITpTd0R4ZUwUidpH/Og2DAC
vEbUgojrP+v4+88v3pEZuhJaPXLhz7jo4jj2Q2OEkh6pI7s2kuHHoP5oiTHZSip94/Ohi9EsSKpz
mX4X0Dosi2jJN8k54QGzc4JUD07MTbsV+lwtZF3+zNU7lCHvy+vYANJD+ALawWZbouwC07LQDEBQ
mdTMTgE/m6rCGyXFabICxgxKvlXevVo0ufwdq0dpmgKIr+bYBgK3LJqVJvngd91LBtW03QhWR/Nc
P/Jf7KM8FE/p0yZe/NqrzyEKA2FzHYjeNa1u6EIOq5E5w67XoYzU7LRDeU4dwKk92pnpHmipokcp
cSvauAZURzcTlW3ovGoK2Auf44AkyYKJ5lh/uMD29ohqUffS74L6MFqyRY6pHdrKFqTz+mL/GXSd
hOvzlBt5gr1JoLSGtxfInuoDVAUzdGJvOGfHjMINBtpFMdxCIif6zzP0yzmv3SES6JxFRY/hUQmH
3qQEIsU+EnQjm7qG0vo0zGpL5aM8QmQCS4v9q+GfX4smcQD7WTTGHjA9/sBRjGut0jIeu3DjGbt+
sC7WeJWYSj1k6Yfu9z2qeGBsA9hI3uOj5OWH0JU3qt9Xt+/FYKvMUS0MSdYirKhWf6tCf6CxmdQf
tx/ma2HjxU7ly2+4uNCGmKpRyzEhqD61EJQoN2X2rr8FF9NY54pwugtZjmm09uDM9uAJG/L+x9aR
rflUnjar+FvLtkr85ooUbathh4zyUfeXUm3sGLZaudSPPogLBAzMu7YgqFuDrh68PFZKVqOs7jft
t6l6GcEIapKNV3xrjNWtQohCwXrCt+qbN1I8Qrk+aJ9ub4frHwvC5rAa0gnV1PXixROUUHvoRA2H
zgl3iIVsSDefoSjk0l3g8I0H9fpNeTHeat3aOUDBusGckj0oDN+XBLewuIUgFCqqe2rH7hbO8mp/
C4qa/0xxtYxZzWejT1RcVJ70ltviacgt/dQ7zKqtUjGFtW1bslwLn6NfxbgYUlvVR2mE7EWNMUvV
19/g/gIf39IxfOqitGhze6t+tjXFtSWLSnplhtEC0HwnWHl2eAUASvYg8FnuZiCTO6DqUl/duK6u
obA/zXJ1NRM89ENTI/tF2A2tz0WrBoJ5h9jTEfjRJ6DBjy0c37agZ9f20CclrFW0k7J5KJCRI+v+
AqPOvRyZ1QmKxWfNT58ZZHEiZ9o67tdW+NOYq7kygyWiUnFOjJPkd5oJLfPXcYdU7TsKt8furNyF
bvVf1II+Dbp6fbppzFkbYlBph4Bqt/B+jWPxht4G8MjZa7OlHr9sy9W2/TTe6gEK9FofVXhm+G3z
QEQN3WwR7WkDIS7Ix0GgT6L5C1HCY8S35Pl/U/kuhoY6Poz0cP1omoZC8F8yiFI0QQ8BWuZ+WlOr
D7LTmMRfKjFYQmF+HRcHSgVwjMWkOXoKyhN6SqJJrEp9jcPHBl2vHBR0GRZznZSYOA4wSSAW5HTT
4T0qalsLZ1PLIZ5EuFlAFhQxOoNrrzR9l6tzrX5MNQz0zsZwqtBnEOW3EV7znPQnlY5WqZbPuiaj
hzValQSqTnIfNHtleM8B+ODjfqQvYQDtMHqPy81Dod7VYVbSTeG9hsJBNiD1mgF8Ut/qKNjFEeQW
mszkdAvVtSZt/u8SQtwX3Saiw2xsdc8VU1tU6kiZzybQWeERAbxIGKQ76J2dgpDaKn5ZMQpTwHVX
phYbClvvPSVInwv40Hbsp54t8JbmfkKbMRqC7xyi4mm+33hxlpPy15f+8zPXBUcV7iqRFuJnSv1d
vteh5MwdaNkrqBF78E90N7OC5Tq4NeDqumiTVlK7rmX+oPNTYnDgGe56ozDTqLCCCCy06pdWHiPx
GjVbCdHvGPzW2KtrQ7R5KMeiYX6u0zc4Idh9dmRDZOspsWicHsaqrOyoHt4NOd0palGb3QjgQdmQ
73R6NoY5B/RCB9lWmmJ7SkBqDpmOzJpADjUFDC3rnkH3PkzTU0gCCBo/Z6R2+7L+VlSPkSScsjpm
U2EV8gDCG5nNRBjCpvKwk3SPdAeRANaoFvMR5YtBHMshPSXhI5mfBNOfpAQPSANLLUXOnqeB6mYA
ma5Z2uvDN9EVJsu/FMPPsTn3Ve4q2kM/fY3g2yT3z3p9TGBbY3h59Cy609KOmfTOTJQ3Fay3FuWT
lkMP2OjMVulNNUB1aMaxw6kZ0MBMWmrlHUQjGHmr6gJQvu44qqWpRhC7ogDFZE4iwwAsyJzbW3MV
G//rAMGlksBbD3fRKjaBJMugpFBF9Rec16KQr8tvt0dY5xN/DbE6o2nYydJULkN4hqcA3SLuICkH
aeTIEZt6g+vgbj2asQpDAn1oxoJjNMGsmZvlHo7SrmbHzOIn6aS47WnrsG0s4VrBKJ9h5zLkE/NR
7LVKgryf//8+0lqsqMwbI++hfuCHXebU5IVBBGDjI62eQU70xW5VUTUVLnpE1lb7IJFTuEELMvmJ
DtF3GBbE6pce+3ecIovSwtb4dzp3LgGEb2Pkv66q1cir7YFup5IDk2n8bsbEu/xpcerVPdlJHra+
1N+b4/NYa3pv1mny1AnW/U7T2n3uZojbWminULdwA6gn2Lcnt8pm1qv6V68kSIo8hBW5X1eJIwR3
YzgzoHy6sT/WBYPf4yz+qTJd5M/5ugjURWU5DIBs+aJ5kOMUrn3tcYy/RUpil/CwRB/nAflUPucP
RtjbWn/smq+dJCOUAFFCU0DEQm0YxmfT1sddFS3/+mGrvHhqoO+Fahz3JRr8xihPIRomPLUAY7EK
FYVD6DwGBPtslF40ER/gP+AOQ2iy0u/gubLEIBufZJWn/PWTVtlfCo4lL5WM+334YRiSR4z5YQji
DyUIigNXYT/CMrvODVtEHzMDqTObESHc1+AIsPCpSji6v9xSwfrWqkMZnCJyiLWHJDHMAuoYhiHA
BGkgcpxY43TQpACk8NAuCQN9KneS4Bh3AoX7kyYqE+p4Nh5Ds5GRlYGXHatHmf6YoyewWQGkPWbi
PexmsxEP4siDEw9+Tew5KzYFYre+0vrwiwLvQEY7INfVNxkS0Y+KI++WHBV1X7RYztEOrO3NKGVZ
6U+BAk7j5a5dnfwBxt8Ljoj6anNIa7wIND4maCo2vNrLaJ5tfPjbo61LhwlaKlUfaNQfC8Q/mr6P
mvk1DLfQ08uPvjGpdYkQ0opK3HAAAuDMCtYEMNCFFTOYP8jMAgfHjJv4MKe6tTG5jU/IKX7WRY0r
TGTKpZRRX/DSY6P+TVHb92yEP7JcRR9T1j4GSSlbTR2/l9DLtfukQ6tiBlWrnMqHETIHJGIPmpF5
gL7co9HqzIsuRgWdxi7OzIiiMS8aSMc1x47WiCEjR9JUL+t6OzRiO86OESTKx2q+RzR9aOTGVJTW
7ggck+GnYHfNK2i0dzqCbm2Eqak8fRkD5kX5O4kHYCY8CixPxaY9a38NgODKlWb1za8ZMqxRmuzr
pnOKdCswufbyMFVDGgblHdj9rkIFCjgdacEW9al6l8AyQB263RyXjozDqkcAUU8gAtaqN3bcUxW2
8cno1U92MfwqRhe431KUTKi/IOXDV9Cizpr23pe5l4bvJBy8GaREiG54YxiDlKjuQ3HiBsQvoJFY
RjB0g9unUWSOKqDT03xTYS9kazTdqx0w8+p4qpFy9V2z8bO3fvVqo8G0TpdbrnQ+WKgg9NPa02fl
29gfA3mrirU11HKTX+zpGkemR9wSPcS6q7fzu2wgxUUGO+rpVtVhueFundr1UEEFBEOIb5En1K3U
3CzpsEuAH+ib6gvUwQ6Swo+kfEjmwBblsY4+4u4pq0Haat2c+TF5TautyGjrN60qE60SQNqpxYWl
Uhwu1Q51as9q4vXDMetbq+t/3r5D1vWe9cu4rpNrU620zMB93DjITSFRhiz+gNvrZ+MudoHFk4Cl
yUboQvnWhbnsgouvzEeNVt3Yxg8jHNIiMN+VFNFnJ+6VLnWmcdgNM/fEVFmZVCABIlYDwCJN0mMN
xW9d/xDGIdYPkfSSoB+kEWizAI07TiooUMyMDaSXZQUSBOzk2kB7rw0YhtHWKwzVHEIZBLh2pwUp
oO8RTMN+GGXk5KkMGa3SVcFmYQXkdJCADg3+dICbl2waeL+LIUHSWu3KNgEmrK8eE8af0vokpyjF
U2ENxjllv4KotFMyu0OQW/Uoed2ku30jTL3KD0qrurNae4GWPzRI8hrePFSxZBmzC2YiKikgP9UK
8CQPaV7A7Bexaa59mZXMlgbdZil54WX+OIag0Bgcwio/RxhTc5m44RKlp+mPpu2fC0YWUMwhVxSn
AoZaNyp3INWTPkbHsSDATtATD5e/Lg7IKY4qstCJhaesbc7w0Np1KgHfyNECxa7V8q2RlDslGB9k
tT6kCrlntNpXMWzGWAvETwSl1sxNAxUSMwSPAjFHSBvBqOHYB8B6zvdT+9aIxgEG+UXVx6M+SvbU
gPdVlYBuD1ZONV9hUKdHuUuDwTqVvsICw4r4exyHe72pLS2AK8msH9D6vwtTGLrF8X3HgEtgqIWl
w2vPyV6E0FAGFjAasxOCGq/VykcCWB6y3B0QX3cq4l+qw99Nnu1Ck+xxDhyleTfmM2A+lQS0Z/Au
Tbs6HE9pj47AwGCnkR7AST2zSdw1DHoiRug3HUycyGHBoIfizFP8T+dhD+0Bx8jonlS6UwPcLZJy
P9dJD/M79J7jBk5+EE1RjPui8gfmy9qrEXwLam7HND4MWu4McHAPmgI2zfjeGcpWRvaekfw4o3c9
QjOq7+4FAsJUTs0c1jDpd9CfrVBGnT2h8AEEzOKcR2gqRNUpQNGiBDUrDKjZIb7sw/KkF/QZ5u0O
lBXvclHfRTNxg6nfJ5H+vVTCuymFVWd5hgAZAE4lHAQrNyRsX/PvTY4SEoDwpV5ZE3wVpf5EpRQa
Ur9yI3yoEa4mw7ckC19zmYWwCknNqErdumxdvRtsCVoIyVjsa2N4zNroORy4JYD3ycXkpkxxuFY9
1bx5rLPkET6NMGScuTXjyxLFjQLNUcIGCKPhfmYwSCajsKqJOZDr3Je0vlfwSgMOckLL0lT1M/QB
KznYqRoeRZXtqjR8ipKvUS7sCql5Pz/L4rHEyyjzFHZb/deQ0R9pFu10CBJt3KdX44s/Wdma+RXE
EP1qiNz5ZWcF3uJyMwKHCzRx/YCWz8a7vG6N/+v2hmWvQVTFYOrqCYOnoq5UUPv1ySHrviXSAS6E
BDwrc9wv7XHNnlyAxeTgPgREDQENlOTY+8aMr9/lf37D6skCUEloOaixeEECL5idJIcyziTdZyX6
kxBFCk35wA8ohY1mhtJzdPyPJUb+WoYlJb94ThpNJYMaJnDDTnrwybo7PdgCel2NS5Q/s1y9WP0k
94x1YDLA+wZCqMq+z2VninK4crbu7RW9HiRejLVKzYCHnzMxhswnWnnQ4acp58dYTw5qjjKN8mVs
Wy+QYTi2AJKNxGojCSGjykwZAmVE+zpUSK85xLUqwwx4AjNUvjfS06RrJotLkCxArqkalB+Hh9s/
fFnmvwOqP2u07JSLz1CEnVHCOZH6HDnPlMD3U/k1KB+3B/mr8vY7gfxnkHUAr6sFlyOjjB+Q2pkU
1qjT/Hh7hOsx2J8RVjF6JALVYKVOfQMeKfkASBHyUznJ7sdamEGFXKEu/7MO+HoDa6sAWwrjeG5K
nOOkz8+QXtmLmZlqt4FkWTcU/xpmdV0koSTLpFsSxqP6naIog650ZKMwA/2sCUZc1Cav6v72alLt
esr/Zz1XF0QJN0hGU2n0E60x4+kENC9kQXwRvLIUWSeBpsZbG3OXGV23jxMVGpQ1ICExvBAKAQvR
bIzbXzxloWeARazjvwezIK+VzOy0EHjDSh9tSkMwnKLkHWWVx6zCi9UnNfa4DgxaroTPMyERYj4K
cEatwcUXHj9C678mWohjBOGjeHLh/urEQ+Ew6KFOYC0ZKNbInXhXM+Uu0IU969luSX9UlHTGIHJi
aNazoNjFvLQHqKD2KBANhWkE3Ima3hvL0esqyZIb4DS1acdm1Srbb2MrjujSe6jNm0WDYLOCd2Ck
nxgUH72ItU7e4+8FxJXiRTUyewmk0RIJKtkKiNjFz3j+DtFSKyRI0lUIOcqxqYrvtGntIEEcVdxB
5xJ2X2DHDU9BI1mjMUFCxIC9a28TnPxJHWwiw9g4C+xA68yifapDCRz0D7n9mlWzg56+q02hE0FF
TSRfxBi5Ux9aBPEeasJOMpPlg4BNh1mjwUFeR7jwqpHF5g8i+bP0qGoUyN03RRxT/RfajA7CNU+v
uZVVnlhih2MtnXL1RwkBMxSCTUN40UMYP0e5YqJjg0ohqk/hl3Ie3UxDlKNNdqrLCH8lB5R4J8tr
ABlCs0/uEhgzhzIanbLqVKpscfajlAC+0yW89IPVKRX0LiJAiDNLAqwbErsC/zrDBynPQyCdj9DF
hye9lap7qYezKmTaBQxtpcWmukbaRewMFJ0yTMypwO6S3Dp8htyDXQSjzeO3Oi2tgsGJV/FbbbB0
Beib8Z1LEO4cU4f0zIrT08ih4qpZMXGnaVewwm4jKJym1ISiJOpCNXauguwDOIIF6F08iFF4E7jU
Tc/tKPkOYo+HWqJbJrCkzqkVSz02IZplka90ht3Oms1y5qVolsOlW4XgfNCkdyzrMEV4ajePbPpR
l8BjAK4AnmCMQ4P9aukBrIdFavPqfiLwK8PhB5RAhsGWMAiUPr9EeQxXZn4uc+OsGwj3oQGSSDhV
WKOxDMxIOVP8/TgZYPb8ULHnPD1L1c8YORKJYRsxNOYgiCfYpjbo1UfmooKyuk2gcTjVei7ih0Xi
SDLVY+rEP6UasN9FRKr4H9KubLltXk0+EatIgustN1GSrcVb4tywHDvhAq7gzqefps/MRIE1wjnz
36XKVYFAAN/aX7engt9/qwiM2PU0+WJVLsKIG9SpStmejo0PXsNt6aW7Ooi2JdCe6KCjlO5LJ9GU
8VU/dLEmF3JkpQlUNVq6Rw0IBTX5oNmTNaigzZm3RdZ7U5QKdilyrdwm2WKkk5bBf5eI3Yr8RbKF
gySiJbg9LbGSYxxQ6o82i91xmrZSXx6WpgOCdux/9e0Qjk0eu7lhnSooRZhk3sgQV49muI4yEtVt
r3qmiy/MBVqpyWo5T+DpqVmDoAeGrHqlJSr3tNjT6eW2IxRdXC466qIMZGSaAUmrPPfqCZrl8p2a
Pd1ehAdy/8vF/9kS3+3Km3GCxvh6hvJJQZthmnzZ2Nuj/myjhtFnr7KxeJb6rNiHRQMXUP5DX+bd
qGO4Wv6xyP4SwyckPyNwIt/+ZYLbzLfFonkiBhmQGMVwLgNkIpd5b07mFpMOSHOl/axpAhotfmrp
v78FhpMVG7r2Fq8JPlFWal2nz8dJfuny8SEaULgz5CAfzSelljb5lIV5cZDb0+2trif5JQ6GNvL/
rMtdcqbLrNMYSSBNvEZY6zQpyNA2Qj2bTyWRWwtxbS19sgnrShss1mb7e1aZZ9qwFKAtXmjttZUV
1DEI3IfHRIn3pO1eRjlGNKCU90U7v43SCNX45KWaZAAqwJpoTC1cqI7hJQwrlcV5rsxvSBhSDC99
U7pHm0mGU00t9DQhYOVrGOJ5btLYU+veVyT5TaJq5nd2kbtS3Q8uBut/jPpwlmd6N+qAaxsW5gng
SRAjSRN1G8j8pBXSxd7GwFPlWROaQUUFMm6UTvpxN0yvuvKYYES8r94JZM1mFK1yAI0Q/4OonIIu
DJktDYruVIE4Bxq9p5Z1CMF6r59+1zTdEHlwdRuDsQjuIPzjRVLvKigwkETaZ10JJeFkR+MRLSjb
VenDNHVo1nQOURRANBq/nwGuRVSpJA9t1XtlXjkYTepNK8ha9PoQu5m9AulGrCd97/BsJPvFkM+N
hindxPZYqrvQ6PT0CoXlET89/2kY9abWZpfSKWiiNNDr6SFDwXKKTaebiZegOzJ2p1FBD677KPvM
zTCjrem/NOW1WnI/WXsCee1hWDlIAHDqZ5DgQbi3NYK8fW4N1VWNyiVsBMe36kVzBLARmAKeTetN
qWVfNQHBQJe/HKm7rB9wTvzxbMjfYvQw0zyEBsbcZ54EPhaZlIEddS7FiGmfAgIzbhSVeLFe+tVS
+amlOrQ7JcvglPjtUfSqYQ6tr0DSGqegNHgrUeczQOOelK1vallAlnOsQmzJIOCyQ1XbHj0zaU+0
k74bGkqncg4sHOiEmHa0Z5Fb+xwC+vJMbBMQYsNQiWVyac9USQ1R1pQRhUjmgHGuBeVKu4oen2dM
CnnKYcIQBQpPbvdL9EivJ/MXi3PxigkwwBxFLP1vDRAsCsQxKp+P82Hag4bO7V7otr+LT/OWrXKL
h+JnB1kxtHE0z2ICI3wdNHDxazgXPyJtGiqIBAIGnR6G7+iwHYiX+gXCp9pC5zcFddnia6G0FUUz
PAnXv6zxxdKcVSzQpprtZkhWLuNg+Gh/JR6K3tZW3SYdGLhAUuGqjhwiHPfM0+iqO3L6rYXpIw0Q
V29uW+irYcjFb+EMJ0FKmmkqfou1oNWOQkL3n9IyfdkuF1soKOEmaTqk57gxD+3MXLWiJzuq95h5
3tL8O2SaKgp6EvterzIRwHX9lrduPBdraJGWJCWlcAyxDzbjEoAo2InNCLJFE2hRB8JN0yc9JyS3
/duf9qqf//NpeSwWmMJ74D9QKJtA/YkjRyfkhZUbOUGPYLyTwTl4ez2ecIL/0DwUa4zhBe21MrdS
sdN96oN+BcLTnrWlbrrtdtkB5tFPAUZf1YoZJiSyjZ45Io23q+Hdxb65Ek63THPTmrhSNJZcprxG
9WurCQJ04V55S9YU1TDCb2Gv9NA7xV7dpIWXpq71u9kVZ8nX/Q6DpE8KRENkIAqRmsB440X9G+Kx
64Zu3DGLM2wpWnLtlCZAj21XGUu6i7x3TEaFcmgLp1Cuh3IXX5ezWxj61rVu+Nz44KVh+5xu9I0V
MCGwT7gSZ6ZA61QrhoLW5BAAueiWwbBHfn1SQ5FnELxRXiZu6NqFGWsPVKoHh1G6rdihMiCTl9ui
ut+1pTRZNlWE2BDV1biKZgyRM4slGuRhz+mh3hKv2bAQIc6KulvnQ9D8tKDG54q2eDVtvlyYexR1
HWMkM4Mure6gIwaSyTisztVGy/wZyvG+7E2/DOqCk0yQBl2tdF4uzD0Uo8rHhaZgQGr9VXlLD9EM
OdV+6UQOhujAsaaKko1rz+FyRe45JNZSdN084mnGY5im1X0zybtE1Z0pwVyYGnuWdp8aA5AxIcUc
yVKKDO81n3b5A7gn0mWlZtTrISfIK2PNU8te4DWvQikvl+DexpghJSiSWoH5UQJy17pJYD7UPlQN
HeXXGArnNETflHPTUyPbJrRglHP0rAQKai6GJx2oO0Pmu3oUDrdes+CXu+M8dqf2UgG45Lq7CfBJ
F/1zFwxbACS63W8URhHyutIWqi+3HRg/XvTpwC7X5Zw1GDwKtBwq5YyezadM3J76UNX4GDPvHS1g
+GkVgPBKaFSvpakX6+ocFCpmda4Oua6cYwYw1yS7JVt+2JniMHlbowqfV5g4GuLfgu2uh8b7jctl
OWME2ZtWlQhRIEew7jYP1PJhRPXRnO9UEGW4qwRs53ZAonR5YKO/JnCiItugc0aJSvZkoWW92oZV
vjcLkiGQy4cU92olfV3iXZMGUykKvVeTc2vfnEka0T4EN3uxZiGoxEgO+PV3FuJ/NJlQXv835N2v
RWKXH5qzSCqAPQqZCuxTvScF4NwGuEhI+bRYd2CycA1zDG4f7WdB5dYWOROkW8DEKz1sYF2ADt5q
/MT0qS39Rh/kBWwRz030xEDSl4L0t9e+5+BcMWd2bzNyVw8kJMnsZ/F2MPWgn1Bz11vXGsFgkate
aUIrEbCzEtWF27+Z5wXiX5/O2bQ4YRmgwbgN5pKe2tl+awsgG3SQIqLmmoA9r6pddcSghFxK93H1
A3AfgQH4OtCElublQXFmDvywQzqvP0F3VgxWgq0GGsQiR9QgdmoDtR3zsCBHVYPObbs9m9y43naW
b5u+SPVFZBM4G1hmsin1TYrHieEzYG+2FB31DlXYIn/IrOQQ1czPQM1y+xCuWl60Homi6ys8mLs3
s14b81irKJgBnTWkr2t/B1JagqO++h4uVuFOmrYNEJQSbmdSPcHeoqcxu7Ly24Bq0IRqimG/3t7V
9XO9WJA71zTJ+8nQovXFj7mj3EHRPly2Nbgs/fxfou+rxZl+DKBI9pvjvM83NBCd6NWw4OJHcCcq
g7/W1Hp824n+6M034Mpv71J0duuNumj6M7VKNQAwkjMBLA9jFSV8ySiSoLpaPND+7IL3VfWE0pCu
K2viU7yVd+3O9DDlHBj35dYOqg0ewla/18B/EW81qLaF67CREbAdAs1Qfbi9Y8EX1TkHtmhWC+5e
Izmz/LmRv2vQxbu9wHUPdbFb9e9vStsSsx3rCquHQh/Y/DlBXgzP/mTvelB9wVmIoESCY+SRRAPL
CNWKtWYNXt6yfZTYBwE3t2Bj6w//4iAuNsa5JGQhjT0wXJZWIVupnX0V0EFVjjfd+M1O5Z9ggaLp
N1mVd7nee132cnt9nt7vX8b+Yn3O0OhmmzaQO1+v0eiPL+jqDo9gW4IAZbzDZHWQnsDbf6Yn8tKd
i6MR/vPvzBmhaYLWJ+3n5DwjF8ihPMOAvFDqXPClrwZZFxvlTA9LqGXUHTbaZIUXDZYzFHnIEoxD
Umdonm9/VoFh/VTCvDABVjLrcaTHyjlfKm+RgGTV6rCpbb+qENvI77NOBBmt6LZyRsfSx6gdCR5I
1daeLe2IYfv6LKiiCRbhkUap3UMmszIRzSjEU+gIYDD1qvbb7Y+3HviNJ8FTGlgZA/3Faj9rsw1i
20KkD4VosIVVzeb2SgK7xYOMTLMym8WYcPWGVykBJSjYlW+vINoLF+I2YEpTKgvHMljdnoAoIS1q
b2iABUwHwQW/WtS/8Ai8Zi7Ve0KKLErO0jgFdAJ3pB4d9An59gDR9rjdjZJvjbELp186RVnuSd9j
JLf20Z7z1BmCmEp9HMpMcJyiS7P+/eItzFJbN8VaBmyqX1P+RHPZ0YSkyyIHYXBWhJaD0kQzLo22
AQJu5Z4he0DBfflx1bPVpH+DrFu0Mc6iFBSgR0uCRVFAhQyfB9D4A2ghBTfoavz5x27xI6kxjeQC
m0MVFWRLFsBfagq4OegHqoPUP1EVc+OmiMj267DyGn9fLMpZE7JkLGWWtrrblQJ9FVjsIG2ZHYCc
D0XMMLzSBu+D+A49ZHmgHUoRkIGtwa/vutytEcMU9/0rDfOA3td741HaTD4EwZ362ztytl18r2zy
g+6CbB48I8p2rf1GD5h2uM83IrFRwQnwfXq5m5SoLuGgsi3ysA2q6KjpMmHzWnCdeNFYmhNg5DXE
G1NWANqNBhScsArAwm2LJDpbvveXsiKZ8xwvJR69tfJZbayn5BtoEAMUVH6I+krrI7hhzE0uvrFy
2nR0gidspNEpwc22oL9cQYc91Z5bWXhxBRbd5IxNA5x9s1DY22xb+fOnTCcJuzD/vdZQMDWy/U/p
Yb5cXs7wQLmesryAeQOKEXP9Swh9KPkDUkQe8UtQtUQHeWOISqtrQH3rq3Kmp0tHQ2ZzsnZ4MAl0
UPZ0YxzbLUYRQlEXR+DBeGoEjZozBEjgIyc58boGYzLFg5INPuayBDdTlNKYnNVRMkPCYDTSUfUH
5n/A5tU+gxXVhQaR5uXoDMtHq3T67yCLclCOAq5uMwTmiWyb31JoHDDPevuliH4P37jrgducjRi/
Z94BcZ467Gn2le+LhzLopnnQnpXQDMqgctemQe9lIbRKFWjUl0XIdupe9JLIGivcOHS+rae2fT6l
y6cd0sBR8/5pl3cI1k1IIiFv31ov40YPq43k0jvte20BcODM24liJMkxwuFAT2sredwv9+xHKsyX
rteN/jgNnp9hzDFWPGdrNcF4l0p2liTiQ+xnbh67ajMvcFmgK2zZLgKA/PZJXW3iX/griwuzMsIk
kzRrFuXTQ7ZRNwSGesVxryyMUJpz7HtwG3hx8P+hNrhcmDNvSx5F+hDDaBvrUMIyYEKs8qXoRbA/
VXD0nFkDoKma6Hr0UzD7BYwMAAKYoAM9RAJQwCJAawmevMWZtKEBdXsFEPi5mAtAsid3lkvXMt6M
VmDHRPUgvuNn5nGE6TYYT3WzgP7NDleikmpD3T4YUBEqQV7bhVAb2YBLOgCd30ZEvCjaKlcLirvO
bgsZF4dhvLvVDgQDe42BOWjROINoIc629TqrY4tBk0pfJidmj0TqHGsiGzlSH6dsLvxK76AJZZZW
aGbfo3JwKjQ4VCtoksnToLjSwN6C7datAbjPdNBAy+CWLj7oCrbVW591VhAnrz0UFGswHPUAstvD
UcZozgAUdtdJXrGYXgb2WqWBdLXCggZQrFlXwrmFgrqmoBdJghqEQ3r8UE0fUixhJmDcpMPzOonJ
QOygtLqbkNQpMcdSAIAbTR+LClrlKBaEvIJI6AtHQTWX/VIjzSRWjlkdL6tyl84CPkLRIlzNKp6m
TGoTLALa9EipMY6KAQvp9fbDFYQj9vquL3IfBdzRUmzhJRnqPmE/20RYGBPcK5uzfIxautWkMpKQ
98nDRDDoNDwWruFHDFs/+bq7yrCLamOidMvm7F5dKLTSdDzcVa0L5H/BSh45gEIG3ZtAC/WTFPyz
L8lZQOBnmDZJyBEWDMJo4xD0VMREJzqs9VNfHBaIRAdWAyt8Too1AEcxSvp/ob0v/AU/DGkgbANU
EOFw1gF2SAhmIauHZrTOlTQF2UwOhQlaA23yUELeymX+k4ymY0NH2MgtUbi1djNvxBOfWlQX+1Uw
hdLjHDM0WZageSjAGQZAItzY3vbXyQH7BbKEBIhob3Tq8/gN3lWAVLr+xcH3YepodJifYImLX2BD
x2BZpjI755i3iG0/G1NRDHc9aPqzBHeoc6VQLcFE7dkiGOFNxm+KCjKdKrOe6prsI0yyUE0CwhOE
u1J+11jlTpdrr0cFBZxwB9Y3/jLlXi5BclhDILWA4DI5GkVQYHIonfWft2/59Wzpz6/l4noEEiNU
d3A9CBB4FONeLTjuW0yU9O+EiKg3rpuOP4txvq8gvbaoNM7OGAIGMUtIGpDDkTPoYQQ37XoC/Wch
zvehEprC4TD7qDXrWB0GjZTkfQEPo53uIvlUdz9yVRL4kKuwf03530U//35xt9ICdMcyggsM4TYv
6UN9Up5WFk2ILN8jiVnvN7IIr/2pgiB71STwbp/k/5Fm/1mf8y+QiZQT+PzsDDa50TfcFTmRgVfT
mQPid7/68PZ6193Zn+U4TzORugK5c2Mfo+Q3SN5P2fLcVtXj7UUE1/NT+/Lymy5dRJZOtY/F1Lsj
ZBEHCP7IwMm+zaagnn29gv5nP5yDsWsztucWSyUEeWCbOlFcuKr5Du4GAiBsJohEhcfF+RdFjTIw
+bfrdVmpqwvw2Q57018PK/8hOizRd+SMUkzlSAbTFOSSQIsk0TNpjlAYCWoWJtLL7SO7Dji7eAec
SUmMckTiCBurO9aZAN3R1wDwdTvUJ9z0uxZSpNR7UYuViI6Psy3STGQ16zs8eQx8mCHZy5aPBn7W
+ONzbTnsMdGPS+MP4wncKvfpvYbkfnhB6xdEZI7xU/7JegwUZg46+9AvjDyA8dgv+9UqQLHhjGgL
i36x6P1wNkqPNMXMVGgQSzl0b+YnffkxaLXAEP4fJfr/vdW8WDUbZ532Dez7BOVbpiWqs6jlXW6H
tK3OmtqAdOeZJq9LdMrHnzqZ75u2B92nBiI1VGAxCJn3ojAAgIKrccCfH8VZKsOsp6pqsuw8m9/1
ut6M/bSdo+JuGdjOinIMd1bQxynCZEYT0qbf28xwK7QOQKDlSm3l03FwEKmHcz14kTmvwyCY2zU3
mqHtE23CFOnsLgoKcPW8mUxYwowh9XkYk1Dt/qX3xki0rWOItJXGqTVs8IvutZRBUMzyMPzsqiVF
IAJx5ciuHYh9oZHR7yjmNZLpqCwnvZXCdW607TMZ7HrlFsBjJ9UMR4kbKIUqGJpWfs9jERILUWoG
jJGqb6vFOpda9Nue7uLI3kGCbttp8Rnj0Rt0JB25qsAH0oWdHG8nKDTXurlPMDxqsHPcGc5YP4DD
Ns8xnd2jrwHVvvjn2KBNLEPPt8fyi31vROeq+ZbVwJZbxBnKu9hk0MRJ/GIs94WiQQ5Qu4tA8RIt
G8mu/KIDfzebT7U9g3Rv8DKK0aAs2y1gp6nrozY8d5PkNx2w1OOOyToGX1q0xGyoG0HO/cOozjCa
wLb/NPXZ0aoSZ8R8W7KDvLTvaW34S64HiHnGjDzpWezlsox4pnHVDvKfmuzZYEmTR4w6RE9KV2Fa
fI8Q1NCVO5W8mxVq0VQHq9bQYFYXYhoU41Ek+VBo+jyYiReP5CHPU7+e2H4pTYcMwpRDYDQJ90LV
ZtDKaX2hGBXZksRf7soFazmNG3nASEED1F/ewFWlDm51FOF2BZGqxiEDl3hIm7mGxVbanWWjnjSk
goDhOlTsj6HmIcmFXktKUkPc1ixAGkQ3EPbbopFsOksT/5ZkZUON+wKt8XxhbofJbWZhrLouNqCa
gXyUGQJI59cwD7aOZlcP2tc2CuzsJQPMWAFFUZrhBMkg+NWawHhoXNzBFCtmSm2lZ3kZ7q183JG2
zrbz2PvTjLlvcHiDI0rt7lAbBHwM2Ias2sl9hFHqY45wiEAoq1xcQ4nvxmTeGMVxslDU1aVdl6Vu
BdISGTx4hfkqs7OSnSUZl5alRtBN1i7J00BDabNlSQ4DpP0qa8jfNighjZpP5eYAtroDbMemnOuN
LUOGFtnx8oMRQRYj+gRcCm5L5tzmSq+ctSyUEgxgw4wzYTH6esn/f620xgVEIzNi0ILhQ4Oxy1df
9LBx2TdIcyKsBGbSdNcnUHysgLi1tJuAR1D4AkUxNeEOOzJaqOAUM/SXFxDuxZgbWfT3WR3sUE9Z
71pm8qFV/ehG0byg7jT1Qd/1Clw61KC6xiuHuya+a60WjAatS2jv2nIBxgNk2gYG6AfixBjDSZZn
AtFPSK94GtFh1RePGJO3LCt1+qowrGPCg/mqgZAgehwijPLT2ZnAGjEk4I4/2WXsqk3rsewjK+/Q
FQ8ItEBzzKDYyofSp37TPi49xg+n1FOHx8Is/QU/V9egeTfi+QzqTgfWVzPsPeRVkRnUi58OQc6+
l0ULTrMdo986sCEYi4bB/58rHwEDQkhOtyQrgxm0bCy9L5Ig6VQ/Nxku84HI5ZYtUCUFL4cykoBS
6mYEU8elBMYlzOjI1aZEjKv1gT3MbknnbaY0jqZEDlTFelAGLJUJGVH4peUumx4pKJ2j9NswvSmY
Ai/SDSO/5fxeszp3QSVPst8gquomUuYZkFsuu8WX7PHYxOU2QvhU2LAvai/ItBVBOvnZvrhIDlo5
yvQyQgS9tkll3auA1+w9MgQSCHkwzqZi5qidP4jlN6Dw/ofxO+Geh1lhlDrpkW7l28ZwVn5thvld
B8LRHtJozDoJtisIcMlqFC52S7TGwBEh32pkC3CieLNU9K6ZdC/R5TBF17arROgbYfTIpQ0WM1La
zqsJmA6DB8d/gNaHKz+qr2CEBL4vTA7/niz59TGHP77ps4N/sVuQnGnDFMHErb7X/m68NC6agc7k
9gnA+PVGfbidtYjuEpc+THlNImKxNZttnKgrgrHA+HFt7Fsmol78urdVf8K0/4f7ne8dLZIiLbEG
IropsNarq4S2Pwbli0FcxceIsVB49Us5hFuQu6p9OtWSnIHHfFX2UMJ1bssI5FA0XvolXuKW4W6o
rKsthtBBAV8aUlCyfaM+mdZONpdNWonopL+mz9xi3NUEMgxNCNAEglIcDL960G5AxeKAxlL22L8B
vfny+rjluKS2J5CfiUd8wqjD8DdAi9Vy7vrEmdsAGhcY+NYEcc6XC8ktyF3IUUbpOVLBbl8oSFPM
2Fm6yq/s9yx7v33zhV+SC3MLw4yZ3uHYukB5J8HKl6f7QAxiAqTciFz6Z8Xmrxrw3/viWy1d1QFe
BCdxBM3i8t1+1FNvYqESqD5Myy8IXm5BTtD9ZrpTAxT6Ur8kIRpMbnwU2dOvHQXul3BZKLMVfWkA
zT5SafQH8wEwcUfSV98/eoDG+Ck0XKzmO/LQhmKOc2Uaor0nR9Lb7QP4Es3hd8AeENlQbWIZn2H6
hamrUsNMLQs3ua0PNkT9ZmKA+eU/JxvnluEeTL4MKeiR1mPGzI+t+1CH7IZNHUzhO9itFj/W7iqw
rgDQIapMruaFP/LLDXJvp2rnxaygE3ssUfrpVvUNKnDG117n5QrcY5nTKVPiGY8FYEKPzqEOLtNJ
bx5kJu9ruXAx2iHwxleN+OWS3KuBxrGd9KsRX8tK9/QhQb018hqvbe6TBzBGhMLZuGvm9WJFvpST
DbUy9AwHmG3t5ZC2KFAG9SOollzQs6aO0YLn01tFUdzVQQ4ifZmv4dbfF4hw78Wumz4pV4s7uuR9
fNGQ8+fOOtVJ3XcNxSXJh/c6JxgL+Efvg88B5qZjnZHgcMknY1zn2IYOWi/RAIzglvLRZG+kI77+
ekvrymkAcpFrAZhZtML694uHLoP/Zk4RjR+ribnLAm6J/tc/+1ScB6Z5nlWJjhW6Huzu+je7RWGk
Et0E0T44SzI0zdiYJS7iCOHVArWDJRVOKXxJPrnLxtkMtZoHvRuxRgo+vN5QHSN9yFHfwuTXaDyk
DGQ+yPP6JtvX3u1v+HX6fF1ahbQVtF1NiJ6Tv49pBJNwrfc1OZpHCL45lRvf68C95DtRiedreM2t
xF0I1baULAUZJI4LpLGTDCJim6VOTt5LUBbpw72y7Flbu5/QjbV3CN2e7t6KKsMr9BZCGODDsxE1
3v4AXyss+FkW5LQ1W9U0YvB62nYBMHwzs/Kol0cw+LtSAXRzTD0FLGBqe5qVGnnkA2u2uo56X7Ud
mtDSS2+ke8oYxglfTPM4J5Irx3m4DLsCyqld5NSDb/SgwsheBwOcI+X8yobxm7EowSznwQJ+7qRt
HdPIwF4b7cZGBSO1soMm1L2Z6Xtax8yJqhqhFiSu3CVbUMYcFcjDD3J4e/9fsV1/758fdLLSoe2Z
0pVH0qCyl/2qk/jYdU9VWR1SYGMUoMlSVQmpzZzETgPaVUGH3LMeZqSZQxViCj0g0ysIe27/MHIt
Jrw4GH7qiWFmNqUgTD4qrNs21rS1zBL06lNUbqsW0wtN85FY4yZqbFAepRBGQWEoKiXwx6f7Dnrv
CrlnSG/6uN9LqNvhiiflY24dgAbaNm2C2tbktJXmrxCAnqhgI/pZj4mjVKsSS3qqIZgly+W+L8/6
yqC4MmXf3uG1T09k3VYU27LAEmRxBiyxmaFLKwmrvAPupzE86wVVRFUNVmidvpnvStM1vsmJo78t
oKh7FoWnV2Kxv9bnTFvW5QOE7aBHYMjhAibT7ixX29t7vBKr/LUEZ9lyw1z7MZAXGEGlHkd3bHgo
pcGJM+Y2GNGQl0r0nr+GX38tyAVH1WTQXlfAsLfQh3J8SWZRQ+ezEM4FeH+twMVClQx1HpvG5Gjj
Jtoyyq76QR1G1JEx4dmjata+Znm7VdJhU1bYavEK0DRYyEzoBHwjWTDNP+LlsVfvhwzcmAYUrRHd
dDPdtSoLCumuR0Gly+mdMsk+ptd2iVKDszz5MccI3NtfGsiXIbgRDhkgbioQHfVYOiu6//bBfWV+
AYGzbBvIC3TbkC2NOzl9iLJ46STl2NfuvLN28V6HX8LwuvwBeq1w/gHiLqCHRw+1wLT11kS0dvN7
cUB9LWX765dwR0pQmMgkKYVEBaaVqwclHCAPug6yDs+lKyoEX3+UF/vmjrfpgbG10haCKeWvcjzl
8WPZd1sQ5LoN2Mdaxevg/xVSudAldxfoyuRoGmCgGhR4O7kiXkTv+1hQAr+WvV3eOT6PjAcK6eda
WinPtR3kGczUoX4CTJiyG4B8ODUnthEBojXB2+VFhmINuqG9FqnHXpPPAGpvGqqFmQpuH+1cTgag
JqC2Q9shqVKXlcQroTSZt2DFZftoOKiR7RVm7sjZe0QRNVmxF1Vvs0TcHGzARrIrhwfZ1qFjF5TK
Nic/M0xWtY9WcwbczrPtzmsz27egp2nqe2n+yDuQu9OHHK2YBlFSZ8suk89T+R6hy6kgkIDEEBFY
6PWO33jqPL6w1+uYEBufvYhakBA/9d3sDMB2zuavov99+8GJ1uICMTmKE9oMsJRZC6r3BP3D95Qd
IT/ijOPL7aWu3/E/joeHF6qAzrRyipNds+PuRH1IU/oR9bLA8loIVFsthjmSENSZQhj7Fa/+103m
fJ7dWhUzOtjnjEjuAgEmG6OoC1ScEk0oV3Xt9P68ZD7HSaSU5dIwqcdaoS746iECgnBzrgSX5CvK
+m9LydfGy3nB9Cup4OPyCqoa7NRCizNWDroaZtkvvYEgxxgY2Y4aoxOxwmWt+ry0HzPadKiMgqMy
7BNIbdQbvZqhhYsnIeRhXy/Pl4t88Sm4r27GbU60Hp6+9fOnLgJNsr8OtaxnPcqPzMVAz0Zwx67k
TZdW+zO8u8j/lLpLs9To1GP1G5yW3XZ6AhOhvxruqN/ELoN0vCieES3JuaxJq2hsxThwUGy4DCCP
pRBEF1cjpovvyLmiyOwpYgussCAXWTAya0EYZhBgs65b+4tVOBdU67GsNxI+XedBarkAL9AUosXz
2HuzN2+ro+SJkrOrr/LPinz/fbbNgei9pkD7s1bAU9G5iaocFb1E3C/qZJmCY+I78XVK2snI8f+z
bnyiWsSCSKrJbppBz8IGZvqpCRUKSKK1CpSFrH4fg2cVVONUA2vZW6cQ5B2g1ZwG2QbvO3k2muI5
7r4bMQgEgPTq9n30praAWVYdST3UU5xiMh9NVjhNBgj3aD7EpfE2D3gNzAiG1nhtyjgc1fSDjdPH
HBPPzkdIVmSlL8kP2nSMx8EvE92PkId55jxs+ioLMjUCkCnaQ7/Xt6AdxgZqhD0wPAoUpFILk2NS
dz/o9S63yDYGR8RSp8jmj4PyLAGh02QE2PvYkcF1vjS/axuhoXxotQcbCTna7M96nmyq6dftV7ne
nBt2gIcTgJE5xvfoEdxsuk+i4HSLwY9Q395eRnTCnC+LqDpGeovEpp/vc7Kdy/98yvJvm8u364ep
xQQ2aljHFCMMdwwiqwCxffRB+gHTshFpxH2dveKW4+wn/FM+zB3evXVfb8eNdMBKJ+as0O1/aMS0
9ale2M1OrmOVDricpjV4YOtz2u777dP5iln8ezd8yj/D/dpWB/tiTW9MP4z0UYlfwDsEzbsHVFig
jwaDrZ7zFACT8lSajzWx0PVOPMHvEFwTPsNPu66WKwm3sfVlCAKgNQhb503nzgeHuEcD81UU3YtW
VP/+uICxTbo5ztg5nt7CHmaM7t/e1CcL5Y0nxvOatKBtLhvEXsdc7c9mZ77RCiZVZ6/d9FHrQF+m
7701+GnzPE3PlfaNtO+F1ji12j20FqDUFmhDweRspkcFqkaD7Myr7SCoPw8KrAakQ5AmTuVubt/i
5iVTwMo86k4yPxl9mJbgpenB9YdXMcSoMannrD+QHqjs+qPp7wcmQ/71QZp/d8prU7w3ueQzTF5m
KjQgLfxbj4KRyp4VoykDVJvVrsTOodH2j/bUP0fqi5ofZrMFHOi1afZji4IlkDBTHRQEZMotdDSq
n2SAsnJxkuzFT5R8b9enOP9Jgb6roPJslgSS3MMcIdzUoVBuo9c3Qgd0rBqRnxE9Wn29DBcvySzA
aFNWDcKBeAiGPvOjMoJOO+IrafZLECT10UfVWC6z9hm4wm/fg+sx9h+X+gkLvVj9v0j7tu1IdSXb
L2IMAZKAVyAhL7Yz7Srb5Xph2FU24n6/fn1PvHfvlcbZqT59xnr1KqWkICIUMWNOng1KO7VMRQMh
wAiAXd7Mbv0XV+hAospGJgpUFfAbTg+lNU/WdZfkKWuOMav/b/doGG/BQOyCP2hzLDF1qR9Z5Vsp
4HGIhDOyoePwAWJtyM+5wNIYdnoYURgwIpDq2dFR1iKRJCtr9pd50grwNC7OeEblNbQByQeCAkYv
Ja++UJfXVUJAQc9QGtfIqgmkt5aZKZmqHcOgtzOQQ5gVpmhU3W+nlzBKdqmGMo9pR/pmiGXjUpeu
8HztlasCH1M+s5lAVwEIbZT/YuQvidnJ7vDblBJiwfkyq1DdgNTEbAQUmsIKgrv56Bbil4m3UqIq
oEwle9b8GWfoUpJG4v0vuWJMM/NP2QKKN+HXr1MfyspICryagvwjqX/pgyQHuVg2Ol9gFUhpOBNO
oQz5MKMCb0SBY4bGDgyUKKeCx04zUYovoXA079vxdYTgY22NksO9VEBRMYhiMQrFe76mgihqCIvr
aOc8jG1xM7TBjWpheNt0pzJ0lBH8GmW/lXidxSrW0ed8yZXPy8I8irWuUxFSUbt3URtK8OZa3nkZ
GPwd8Xh9vUtFi/PlVpdoVNwQXW1qD4o6e+bUbJUKrJZ57FTpMVRbyXleaspCDOGfA11dqWUoYYo/
0B6KprWHWDhFhkmLNNuIdiwhV9R4mDZ2q+ylil5r8cuygCsEerLS8EzT83APUhbJT7psxf/8opUL
tNKqKDqK89bFQwWtiCGTjqAuX+C1K129OcsR1IHNiCUWCjHdTZd2FHehK7bB6KliF8VWGrtkVrR+
gBpli/YKlqwhDAAtqQ0ZELM6d1kyfZxfrhvRRU/3z62ueSCKDNpzpMdqBPThpN+OxXtlSsrZlxAM
56azZneIR60WjVmqx+ne/G0CCRJ72qn4NXjFTgdln2ye9rPos7o1fPXE5CifM5N8dkPPwn9Xg39z
YtjUQjUTmy8DqsbFEPqlSZ8VjCrshjg8zVB9y9ECGa0fnB8j6zZlKJAAmtoI5b7XxK2gnTuw32Fx
sED6R4D4HarSo2Nu58JEORyKwUa9V4PHZcIcjbikMB4ExyCCEc83VJ9/Xr+pSx/gl12tbFEZeDGG
BLtaSvGa0wAGomQ2QOZ3+VsLPCiFm1HUgyziX3CkX5Zd2eOYQzwnyXT1KOhDkj1RoGxDqNMxkW67
7GfVN5Kv+lLqeL7gerqxUcyhsJZ9LgQwn/t8DH2CYbXyVlZ6+bSEK5bySSF4Ziltb4w9qhz/+r4p
zjToN4zuZignvyub2Vf3oILeMqD5xbss/F8CqH3Z6OIJzhbvgtmqxITFl0qwYjcQSIZwr2NhBKRa
MIaY4wQ3ROShyNEjkriJrf7qAHpRwHkpyZgvuNIvP2WVieSx8W/bCoCFm0CVlrxdt94LfubLAqvY
GCajloCHGMGKCVtEL1Z4m0jdtWwXq4iI9n/IaYlKWpEl0AR/HurZvb6Nxdiv2csqCHa5wnplCTkp
0LSNv6BpKfCt0gLuheT3y3GtQlui52ncQHFoeZ07i10iiJabhSskOlaSBpfsalZ+JVBm0i6cyEfV
aO1iiaPm34IkkpO79Cb7sqWVH+ms//6syR6SDhgMwFADVBfQ81ik5wM8yzDhBnGqt3ovYOwyUb/P
t/+3qzMANsGvoJbJVkeq6FmZD6JVjkyxPlQMtVW99YcXH2qIET9I/c0aOr+TY6hQp8HQRdokTogR
3RDnMQdObgQANfgF+dWI15E8NigKWKx2pvGZKpo9GbobawVkFkxP4emtMNRNkEI2UKWbKFMwAPIa
KHuFelb9MxEPgOKAKOW9KyH7ihMA+526qHD1lcvzaZ9iYq0fLbeFLr2mq26YEbydUZpIhvc07CVY
se+aRYwxenYwq/sfm7qARmmnACawz6AyXFUPy7RHb0E/fbDcCRwrhdZ7bQvETUKcQlMhJIfxgxjK
UyaEHeo/hXbbFdBaUITdjKOHlrkW7GP20IUalKTK7fVv8PONee0mV5aURxGj5ZAoxzgzGuhxabcY
FQRehEA2VflbFx3UIdOouBda/ouocwFV7FlzWU6qzTSm8R735isRBK4I+KNSou17YXoZ9N7BF+1j
rGzI1E1W4l1ZdY9C9PuqBz1Pbengp8kdUf5JuLorOG4QEzQhlNSr6S0Gr7s6x86IyYwg0BbTTraY
FvOEkR7BugBtWqvegh6j9Syl/FUZKgGfCf8bpwnY4VMDqZfuEIh5CjO558oxynongiCUQB08KDC5
UzUbySle8mT/3DpfTf0pATes0MDnEJc9VKINty0P7ehfX+T74N9X2+KrRzw0iCNaWRlsSyvuyBC/
91G3negfLcs3GG1VsxPpAf8eb6x2drrO2DAGphXwvreR6cQKCD3nDxVzcCjvA2Frc4iiGpVntig0
Ty/KIPkULnrCszNZB+Q+6Kli4UySVvXLjDtijjwdvfTrp7J4miv2y1fBlkBZPA90LJOOgV927+NU
uiRVvSZnu2Skkju4VCk6/77X3KlsiMek+Py+HeMY/6xe8UxcsCR4h//pc4jVt768qXWpj/Zl1VUs
7sywiCKlUI46JExtpf7JSt1lwQ0yHrdB+6bUqdtAY2PizGU1pIqBSyx6ttUm4f2/HzeKSCa4aQxD
tdbFDloGfYYGrHLsobejBqdwemzRYkon7itBLPmsLmE6QU3+z2qrDKHgaWs2M1bTi96bkR1rQ7zR
SbphM4Z4pxhy0RhXQQtLDKfr+/y0m7VdnS+9inBQqFRMTiblyMPci2nwIyIzpuVyl0ZPWZYDzfza
Tg8kH1zWzd4UaZuIEz+IYmCIoOzYQn4ZkDwWaptO+cjFc9+BiFxpvbrI92oZHvCX4F7OXVBKAT0A
XvISBK19o2F+XbmdI2OvpeSdKdVdUOUuZxBHfAm013r6Ab3ntj+hnuZX41sGhYe4wyjg2CWPcVP4
aTLeW4P+JkaMEeoCiNOSe1x9UdRbbtxTAzCuCSJf414Ex8DyreaYh+KuZrHkmXrps+QWZapqqtwg
6wShEsXQR1osjlPfHLLszzJqP7SDPWgp6MJkI0wXn3Pny63CbpyxWdXUVOCZM7pMc2fh57ptKW5+
zPwewiggOcT4YycOiSfLLy/BJlBV/WevqxBamozrrEyWxUHgktrjbvxLHru74m7RaMEovmv4/Z0K
uL/m1vvSad5KX/awvORtz37DOgKlkCpQwwAHwJXGIejuquONnrYSn36p+HC+1XUI0pjCxmhZpnUh
is5thd4guQGNGKQ8Kcawd+lexoFy8Vl5/iWu7rYJc2vAGCrCniN+ir+YJgi3Age7jFAMXrKrdgLw
wxfyfxmA+eJ9VvcahE1YjGWvgFKhcCqtgsCq7DwvXdvZ3j4d4NmrdWTgyQmtxZ165Q4aEOFhGZgE
qNwxMApvQ4bWZyAuve7bLr3szhdd5RHok3GqQmnwGM26Zyqpp8oGey5+j+dLrIJ/wyxAapZ9YbD6
jn9wRz3Mu2UItdyEp3gEyBKCUC6T8qZceuqdr7vKBlACSLq4xZUNJNoUwWOSPwfaDZ0mh6eRW6oR
dG8rr6AWmjuyPsfFKM1US0NgxJCotq6SV0qmsLxGKtK6+S5Ex9FrHGBLN2S3aGroHO0xme+Rrrnc
9ZkBtXPWKQB5KsdRY9u5bo6h4F4W31nkOQkO+fQcVJ0NwggUlZPynuiW19SRowXS8YuLJ6+hQsgg
lsd0YxUvsz62IItV4uRVxW71CowjfwkEWbPmOQVWRKE24+Wzlc8bXrWSgsvlUzhbfOUiRjokQxLn
sOhiOrYQAyM9SABasgkJ92mBwl6wS+bkCcAqJMG5A7m50K7A9AaCFi75Md/ZgJGmMx28RSqhHAox
q2RNsfjQ6mWsHE0oSIZNu52ywE7GrY5xxACATxPRXueqW5cwjmG8zaPSHafhUcujLa/fs7pwyuRY
x82BWcFNV1c/eJ/cVjpk3GmOdC/fcDHETkmCv1r/cd01XPJHZ2FkjWgaE4WmjRkJwDVht2HuNNVO
TzNJkWRJ29a51fkqK+9gxiDCEEvAnCF2NSSZm5FfJmBSCflzfTuXWmfn8Yqu/EHQKlZWJ7VAiWlR
2sx/9HbkZDv4VWfYynrVF4ut5/tafYwZU4y6i5YgzIkd9InHgslTzACJmLnpIdkyAld1MMOTYjxd
36jsRFc2h5koUBuXBdKtudkoRboBkaKnNgl0p2VQYumZLr/lzOUIxSg1SESKz84c5fa/EoDZUT7a
e6DKJO87mUWu/MoYh2MRL7ZSTKMTJ6HP+9JR21aS70vy1U8I+dmmyDjNVdosCWRzE06m1083JCW+
YTxXhSzoL+Z9zfxXeUXacytGm10cCUmeCzXzuP4cpRYaKMDDx5AY5QGoadQDKxK7SE0fZXX7urlI
dstW9YpSSzM2mGZ4DFL9ZRp11HehDZmjC6LGvwkE764vd7E4f/ZhrPFRplLPXaXjEpduC2jLqqOK
D/FQ7WOkx42nefPvonfUW7TNyidA4n3zAdQDclztxVzy/IesPM8EPXHepgEGw1ywJaMUnCzCPrZl
udWAGZAZNATxJsxurV3E97KqqezUV86o080IBRo4124GUL3UwNAUupACdrtqK8Dvdf3QZbn6GjUU
xQ0g/2oujjowJabxm2CqlGDVroFjIvs6jlBkzNwc+9enmyo4TlRITF3iltbQIW3IQZkxw9IV5ZFn
90nh6114bFQZa/bFssz5va58UhRwZU5aIY5AYmCMabihVoUQik5Ql+xB8IlqY7WxIKDISnWrKqic
MORnYJlqOQNg3ZLBq7nkrvnK0OZBHcENgJ0XhO1J/ASknNvHwRZ0wRCTqrelItCzOTWWvqv0wSkE
sPPTfp4oxHjugyH1e2Qwvco2fNxrnKKNBOgDqnlM3xsk8Kq52CzXmqVvVaajLFLtQITnDxANEnyP
KrLIa8zfJr42+RqqDhBIrsoCU1i1bYW5H6aA1enUafUEwF2r8Po4dMoc/V09daymx7Sm6uY8eiT6
jzo5NQMYxo3BKcsELVttk5hAjLPE6p0c0zB2VPZ/gPO+0cPnsmkqp7IGxB4Aw+Y+lDAGyIx6Xe4L
koKNWYZAt8BC+GtxH+0zP3IMX3M1xYk8Gc5SEn7W9b5BMRO9RnH3qNcQe2amk2bQRJaS1i2ZwZWQ
wFfxOxnTSgdlOjKioXJZtpAESE5OtpHVF0IEGBqjEAWZeYh8owfXbNzfgGBGEllk2cHnh3EWSItw
IjMrkHFBLc0lTwBU+u3etFGn/CFXUpdtapX3iwxtiLzA7dQBukN/UtCmR/0oiV6yRVbhmrdJwoDS
XnKrba9jFqwqPDkGUWIBa20jiEM3Op+RgKT1bVXG/hjL5Ikk+1jLE9HBMEXbZ+KoTcWmA9SvA2qs
DmLJcUk831qeqK/zJuUMX6hAbmjUh4SlO714b6wXplmb6zFOtqVVRFVEwFqBMcYjACw2J6h4YopV
STvv+jIX35fcMixqGCh5AyT1NeVVI2j0KWkdHoe9Mao3uhFsBMAFBfgCi8jaQaQPX5dXY8SvSAHH
IZbPwEoowxVcrKqc/YzP98fZt1VxiMRVBoLKp/N7Cg9g8uj8zIc6e+WMG5glshfUpqVVhuUcv7un
/+z/86M/W1gj7TCNChb+5BRE2hTndg+K6k+t0K31Ikv6L40m4932z4Kri00EbWncGcjTMCNaBkEE
BsETrd67kNtWCqGWQfPTCMhccWI9bRwe6i8plDnyxOGIh3Ft2AMuKDeeu8QAYQ6C1DTaYNVDjm23
xmA3FYhMNQbdmdymjbapEMf0Ck/sQCiwoNKdNLKJgsdeSZ5RBxS2nrLNlL1yWcf4f3g0/rPVxTGc
na0IQVJVLGcb7/ieOsm+PujgrRhvQ1cKklnsdH2Phs4M8CGiPkXXVfkSRLSVWpXhMbQAcJ5Ld0nH
WNNN2yHEDHfL0+lWNZLYznRdHCBpJVDKGTyMcaDBKrboYbxFnfEQZClYHcb2LswgIjGOtskNDazU
PfcTCySEYcwPYTXdUxADgwt115LAiZTSS7Je4gAu5gPnO1pFgHoYer3X4NQGh/1Jfy6jFwkS+XQR
84OMl1T5/ZLHOV9v5QlaEGDMuracWgFGvSjAVBb0nrTel3icJT+8clPrev48MG2oiwbJ8gbS3pgt
wMwDVDMsf872QtvKgfYXA/fZztal/YYkswnawGXFAFwUoQ3g0hb0mV7W74tuKy+vX/Sq5yuucuS4
Uymo51p4VTRtNAd8lNobBImdZZgAEtbpdC8Xkf1OOI7i3PmiK8+SagAb1BNeRUE2A1iAsYXh3cLj
LwqUTRw88/qkDjcWRhPhaSJIQwJhNXbvU5eC3aB0q/LDIH+qCQTb00NXgH3rISPHYbzLwAtUGfSg
Gx16TR8cfLsZ+C9KoBdUVfdCXvywkExnaaMAmyOeE/XHUMhg2hLjXCerUEkiSlAP4TG13tq43dEE
4zedDOxw6VF3foKrTJIyq8+rDtemgZa8mSEcA8UhDlh6oaiyz1u2oyXZOHOOmui6mmd9eMx/LUpv
xR7kWZZpVz4/LaYJJ26GBzljwMVIe77HlVuBBmGQZRQn2Xvhtkr9ZsbcWGvHoxeAlxxQtckjLjOe
9WFy5cSP0m9x5WWUOB/rtP73t6jwj+HW3DVQt8LHj0/xf9FGuJS0ne13nX2OcwKOK1AlfqIni9A2
P8hjrAHXgHlzb95gyPoxiyEl+r94YcnOep2XimHWwBjwudnRTdW7CWoD9cdSVSS7YheKQ0sPag8S
99SNpLpsso2vfFBZT3OXZ1OINn/mK3Fw6qpbY3wxAkzw5tImyaU86vyYV84HLO1ZFnGYc8n4qcJU
ougfDCFADlG5SfValgeWYYIO5AyqBgUUHaTCqXT2QPYjVgmH3nalmRv4fsm+v6GOUW5jb4HhozMR
exVeabK0QxakjeUrP/uKSZ3XLB0RNCn09qzSRY68NG9nB0OE2yK/hZuXOA6JjzJWPqrMI9qhFh8e
qwZo7iTZ6BoEVaLO7joZQF621MpFKVE85TyA+VosRgaFpBgOijbVJrJku/okC/6eFVhgoaUGZ5Af
+HqQYc7ImCtNeiRVX4Az3Xgt2uZA0U4oOLQUggagoP62KKPHTDd/qxxd+Tn1ufKbBtxugOlTjGbb
GMKpQe5FzArvpcKvc+AQeygAEAAwIRuMUpSag1M7uoMeta1xsJuBWa/Sdgl/BIvIbVYZD03ePV7P
eJaffm1rqxtDMwzASn2pTzQMDFYRmB1edEOi5fadmPwz+v9zgKvLEsGMYjpTEU8oc+PpCTMLd3Gm
6Ps4Hjw9FL4RTwdl5H/moUSLqE1BZqpA3h4U5hbm23k3O7kVu02wKTLhjBNo6sGDcf0kPhuE145i
FXyApUqMLupThPHqkEU5ZnG2AXhMNe3QTYGrCw8iYG7VP0d65GXFIzMnFy1pN8hvBqY6IwQ6wCeZ
gQd1AB2Hici8XLEFKnWMfzuC+uWkOSD6TeobReNOPnZ2jEx/mqGCLVqfgs8ECjdOsKgddaETdtFN
w2+GMd2kSrkFgwzYCrLECxMjdzirfl7fvswQVrFvmnPAoDIYgllGrtUrKCf2G1ORicj+D07pP6aw
5uXUlKarIOAmjuMfrQakpPMTf/YBQf8DongHM9uSusjiVr/dKrWoaeiWSSxtta+UVmEVLgU4wUs/
BgfQ1G7/Dyf3zwrrHXGezqM2wrhpF+9R+Ia4SrdjGvGuL3PR4Z0ts4aPNChPaxOaR4z+GeLa7SJ+
xyLVSWkuqVnKVloFZx41c5WD6uGoMQiWxK9dCESj7va1jLfykxbkyuV8Y9jRQpBJGHl67PUbdVJu
pgYEGwokdxLFIpspKB4W3hnbTNqfTSP+0BH6nEYD6vwcSsN9IU467zq7tnJXzzpnmsGuNDxbPPYy
Xr6KCjUZ3ra+FtJtBPIYemxNTG+N7ZumlvdhXD2ak9Y43YQXawc9mPGDpmKDzxrzVtE7M+u7SMl/
J4omMcmLn9rZTS4mexaX43qmLF9M8rPKwnekUW0avl03l8vJ7Nkqy684WyVhQ9BMJYq0S/Rv+kWU
3ac27GULKVz5C+/yh3223iqSZN1gmVYM99lCDSq1/0WpgWocOL3KJ1TJ3BxTtDvJJi8mVWeLrgJL
qWHug07YpLjBpmxTPaaofFO734hsj5GE9Lds3Er2cayihFE1/3499wEgh0HsqSk7QOzVIzKJtctR
82xzK9elFsSiFUOZtYcWBTPQtO1POVWXdCG12xxSRaqabmK92RW5CXVUtT6U7bipgmVMWe3sTOEH
TU/2+sB/lkKHBse7QZ+v34DkOD6/8DMrq7KmnVSKC2jrLRFoQsV/DM10Z9lgssSNrxEyDZuaeUph
XUaXHyBHuZ+5BIog+SrX1DYia4cQilMheFNat2OT0wQZRlmEzGRlJ7Z6jGQ0iBO07eDH0dRop9o3
Q+12nEFBnBIIrZHhoRpV4I1OHc98rX038/4whuohiFMdgyvVTVyXktTn8lvwH0tbs+GYPYTBTQtv
k2ajesHTEDoq+FATt5xBJAotc79wOXlIBk8uSy479pWbGhuehiLCk2F5ejXQatF2FuZJrlvpxWqv
cbbBlXMiGpSJJhUhLSqzXTHcx+R5RqjJGHEHPPXi9lSnHzxBtSEfH6+vvbigKzFuzYOZBSB5EiXs
KtGQ8GEkxOofUadyRA3yqZfra8mc8BpPE41jV+cz9pkZ7pTaCxB6Sa+aws5fqx20h/5/86s1/TEx
xrBtUmXp1Hau0NHsFn+vb0piIWvUDDOLMaoTfPpmX7ozfRqI6sTlx/VFLvoXdMI0HYhtZImrQDKj
9pOD+TU9ThxkpRb1UypB310iRAUgHQ9IPCINjawLLuWkFn1cjemx7rMnTspnULxUtorE9Safij1v
yb2agYmfxtAQQvukVILAFWoErN4oXBaPm5onT1Ou3eUoLhKuOkoR/S0Jv6vLaY+/Pgw6udGG7uH6
0VyCEXEdHBSMULyAMYHyNZMoLcXMLBFlxzAOvR58m03ADCcg4iHn8U+8HlE3KdpD1Zr3WZP60fiS
c9UPE/UxikCNQZt9rOiK15ftNoa2UcGjE7jNUE7ELBoSnz51WKY+Xf/Rl15z+NGmaXLKdI2u5/Ut
0JJAOaPNjtXAgEcdbkaV/0iKzDcgdRkRephK+gp2lgOGMI5NtK149teYtSe9T16rvttbNYTKLHpH
8uqJFABrq2SfsLuIh7ah3CCBdKdk8mdlthuOBabqI8ULOhGDw00KgWLNrrQSfh3scfOQ/VIw/Vzp
o2uJ8BCFvT9Zkzc2GLZUyEnp6S/FBC4NN3/9FC7EGo62qWpRAGINgIS/3twkaGgNpMMhWMC6NSbY
IcnGSPDbTBnu6ZPN9auf41yDmYDvV1NNus7leaeRMEzy7kim5JnMFri/1ArF/Gl6SDtohoxaSew2
pHQvqmNilO96SA5hxgMQaae7yWoeqEKhHscgZmiLeJrAlB5iPLPhR60r3KlufNJHUJVrdWB4LWUz
6mayZ1bsYzisctOEvVd01J06a/ZQlftrxkFpE25A//Km0us7xYDp6TP4YgdPVEBrgzwFipNHjWQ7
8B2Bn2wGwuZHPKg/i3sOymCoL55mtfMIhHlqw8/C7KEpcs0mKBnq6sOc9TeBEe+NvFcOBsYUeMzu
w7zfJOD7icpUeCnGlF6rXCkd/C92kNfgWab5sU2iw1T05iajzWxnFHrWcxQ+RRMmVUR9l8UJmpGF
9WOoFzoLUH2lNfvV5OYRMPtn2kW1rSah15iqo9bdpq/nu1BNAKRrwAkdhLLIueSz62vFtw+KcWIg
gTdW+W6aziK2ZrU4qezNMhuv7SxXoZajTKWtgdBYR3smG16H6Y3yEDizBneX/6ibd8CFPD3NvRw6
bAORllO/mzbn579rlRwnFBUgE1Dv00CKN7ie/dDlP5IkfajyEaQ1hS2gXQe724dVb/eT9phjjiyY
PTWs/Rmkv1T2AajLildOylyhO9sgI1kcTcVpysIbivmyUad+JKLNzMBHkJu+Gge/Imsbp9SthwQj
2Q9Q0DgAvGxP4HUjFZ6hhHitEni60CQp3gU2fG6oBuGgLNJVjv++ugKUMNH379PylNT6JgrLW7NL
wTutBX+zSeldfZp3eY3x/FgB6z2urBkDaisc4uZMLRwKmraoH56ApfO6hN7E07AJMrDuUou7k1G7
evS7TZWfQoMA+/jbGEDhxiKU9Kir0fh2qDdtC5rxCGrUg9btlRSIOOiQOgXYZ667vE+6iy/XYFga
ZhIw/QY3ZMAXfd1o3UPfNtdmcWqm3B6nGqQ9FsjooH0wAd8VTxAuzlmPuYzZacN8E5MXMZWnGrW5
vip2dU2PaZJ4VojHY9o5bZx4dUbvhQqty+u/9DsqdvVLta+/FAcTo3cfJSc9URY1W/gILTomIt6X
c+ti2N+pBkDKebYPFahIhjcC4L6g25m52A4YKOZNsIsqyfl9s+LVj1o9T1SVl1MDSOoJ0/Jg+Gy3
DNO1tS8dHVz+nWvXtCqCcLR/kiZerumD79H6Um3hLYp1CJzMmXbyRPX7VOtqZ6tgGGlJMGrNKE4R
1DMI1HQnZdqqcFiW9qKFkT2p5m3IWrDktK7kpr/nfqu1F2929kyedbRTZy0Q6D6Vdz0EjM3mWPbk
kc0/w1KcPk20PpDmZx6ArBfs7EEIhiGL3U7ZhzpWNosCv6i9fBhOEMZy0BdFwCNeb1RA17B9Ur0R
48BKDVFudHIFrQTFC9FGHY4hFDag0dwGDegXdgWoWMaMHWsVBWY4Z1o3OzMEFBo9KJ78nDtgWVFv
b3KnTolLwaSAwSbHCnRngNDA2G2b4EemRhhfQ+teRYH+BBlbh4bvY9dDkljfEPIIer2XIKvveO0Q
+rNZWO0JOCL+Ig9jPIdgF7nJgjs92ndFuB0zL9BdHoILtaTok1A7WRTPK0ztQtgrMIE7ihEJoWhQ
+AKX1GGMSoEz0nh2k+b3bQ/edjAcND+0vjuUEE3HFGpCqWuhQMhqqDRDUzoKX0G2sAOGy+7nh0I0
jgKOXrRSJsvyADID/QO9M4w0RomTvYukd2foFM/D9BRM7V0StbcL5rdMoY3pD6EkRfte5VmZxiq7
NnITyN88TU6a8mxCFyFhp4n2NrKWUvvbNcK2yG5kvydQ3I1/B+NPBxBphJ4XKAnsjL/Vw7FE97AN
ZTb7LfCvftc68A/IP9pQFScQC22oU/4QiaOHtvVgOcmNvlcx0OMqO3oHPPsSaSXxSnosq/hehEUe
NxYTJxjaXYqZzD2xMNYHVe8fAByDHbK/A/e5+lT9pFuxT2+Nn5Jv9luC8XX/67J+Gle8MMo8OZm3
y8xCm2NE3OkP+sN0VG4nt3DTvbLLMB//cn3hxfFdcYxr4bBICwezF0VyUvLCnnqwQ/JZcrjfywSr
va0jDwcAaG5xuEVqT6bTw9ErDrWLHZpXM2q3duvL6qbfZwVWa64CS5uJsrLULDnVmAFR7Nzt0AOz
7jO/cqtdjRDnQjs6saSzmrJ7XM77zPVqld5lFbLYkzXTjRak0NgFe2KmIumnkoguyz0+G8lnazVz
wZWSWeKk+bMnMNgC7wTNj8xdAHKmG39kO3DumDfMNzW7AIQlLG05jEa241WwGYGh7E2Q5Z7M5Ic2
B7dR23uxHvtEfb1uqt/5kFZ3uvJdJrhX4JvxjUBW1OPvarUJNwuQDKTCaGJuOjewW8z62N2zeCSy
p4n0tFceaoqgfhCO8JzLeBOmimyon2GucZP5lgPSszs0Yl3NRVql7xnarXalvlVMSgEg+15XjqoG
/0YVRTiDZog2PdBtSXqUHLMkV1oX2amqjRZsODlRP9wGnTtvP9V995afb8rHInGkfZXl4q44oXW5
XVNnpkQNDBm6GhjxEOCwwzCPsCOwyem3nYvhml9g2P4lZ1T4Xov+alPrOjxJ0TUvJ5znQuuwMMrF
xl55APbBy8A1X3j1LaACaGYYG8kpL07v2p5XDqpuNarqIz4b2nfLqLajoKKZTfe5tldC5hoKMpxW
O0TsvetPQlFdyfoSQ1oX4UnVQTHXwJnrP8ZfzesikQkuy329jV9Vh97I8W6yBVcJsYhIbZICnrEC
b02NhtEwJTKPuDx6rx3qyheFCh6jCcFzotn04JNN3X5rYGNgnaJu+6GBETH3Y0fZanfQqpBSSUg8
4br2nkSsJSpDyo85sDulFzYx3sSk3BnIOa/f3qeC0veNWiAkRvmYmebKDXCD0cSYx+xkqOUm6Uq3
SzG3MoEOpR2LX1VCXkUxvs0zaPFNUzj4pD8CqCQvCE4KHh/DvOVNSp2cDfcZGQ+WwMu75ajhBwLa
c6SEDmyNjiNL7yz0i5oEoWXuTHA9ckRsMO+XYgcv5ITsmOUYLtOf0uE2GyOH8RkSFc3TnP82EuEa
Zuo1HJzFBSbGgCP/mZHaqRVz01Hm1TQ40J4fVUL8CVpjonTRrfKpabpmM20TvXrtVYQsrdZ+T4q4
F0v6UDxNqGNWI7D+xR+UNW0jxEdanoIMTO/dDWQx3KS27GqE0Jnx2IFFnJRYAUI3M0Az0+DG5d9E
/Rsy8hJH7HUwstu86Z6EJu4Yj7YCJCB1MPpDTW+AUwIQU0iyoe/17U+P85+rW4tjgcLyv0i7suVI
cW37RUSIScArQ05OO9OzXS9E2VUGBIgZBF9/F44412mcnYrT56FfuiKslJC2tvZeA4NANskR7ITf
3Y3XpHIp8ID38axduyuuUc+FdIZ2lT0a++iVbpJhVT7KaOza+YT762csCheREwHOFpo5orwJ9Ldv
XsHG6oU9CB+KdTUo3oqfrWy/DqI/zt8uX409QGOusVH8+ZqDkcgWSyVL287HiK8ftcgUB4tWTUFG
aJzpxTbvHkynlqBN5ihz4eAsDUQL2k4hpRhBF899FL0pFdgYJJF0d89Hgq95zPM8yczgQwaxJG6y
Y5mZXmVEnl0fQGd3BQ0l5Nt/SIq+hlqEVYU7ca3URn6s2DMkYNF8wPPXYjdJUfrOOGwg5vWYwBGm
KEyXsmxtdd2hgnkjQTJcPkXoiaS1vSLTtLkcov6hCPH1wxaxuNHVgkZoL2GD1dv22N/zQwI91mdI
mM9qTfMeN2wX55Wk3nzbtH65vUrus18ybSHZJ1+kjXVTDJaSh+zI426jGL9U+8oQTNJv+9nzXRzr
ZXroVE49Dg5GqflVJUSGddVRsKZ3JMTFk1VeV5qvKbBUXgzJy5KXkqf9HPIv7ezFlTACs1BZNXa2
Gr7R3rkm2eBlA+iZ1eCC/r3qMhVcFkPi/nT5xDpkUYZOcIbANZ7yo9aMb6r6K02cp8sb6fK8HLII
VHFRNkliqezYsU0TPWgl9Qsz9nl1o0FN1IHjnBNLhjyfj/5n6zpkEYZqLWGWOunsSLWicLsCsNqY
bMuQPWUJ9EUiur48xcuxGBSR7+ECmFgB4CCmmDO0W2DaWNe532vgYwHKmWeIxIUs0l4+FA5ZRqje
CQGSxXcLVVSE9etCiBsmg+v8bFJ8OxQ/hAQ1HnZjy7X8WFdxUGgo6IhUrDM7fR2ml94cfbD2t0k+
XovG+tXzyeVt6neRtdNtbdVofQCQzMy4RI0QUtaxDK0pW4RFiCpqe4BKKbIoo9S8ziSbSKlhKsy3
lz+v7IwsApAmIugbKoiEnL/2Dq5W7NnLI/xDueNrxy6iD5obTJ9G3OaOSR6qfIPEzKIoB2jR1SjQ
iWxy1HdD6ImCd2iydUP4DWrTLocPTk4GSUyQHZ9FJMppVBRlruD2U67VSPcc1NJE08Ck473hueRC
/0kw+77HPgvxJ3ctK+woZByrC20PVD6o1yp+gTe58EYAqtyOu3KT13lj/HOshSXy9wMLBlafhg6C
faLmrmjxWIQKvqn+gtueZHqSvbMk5RahAf4cuI/HHCZHNrpCJjjdlzePbIhF9Mk52vSKNYfwHlq8
OvzgGjrI6CGfHb9LS7YIOAZwk62WwGkpSVO/BtjNRjpfpgMI49XOGuqVkbWxa/XKqiGWC9froCfc
F5CqGKAtDzWTjPyJ+C89RStTqICL9UB6Uq9L/zDzo8L/LQ28CzpU+6EUzVD+cbpjH70l7e/QAhJB
h6lVfEu0wQUTwO8gHFcWCtL9o508lAnaMT1gMUeewaV2gvdjRr3aML1oEutJADejJMqLYTLH01sr
6Gl3jxt+T5P4sTSaNYhcXjxa60wDn5G1XhM5/uVP9A9liv8/35/n/2STC1JD6bXEJp8hczASuS0P
09WcRlFX9+IruKUEoBDIHgmS+Pj5q05GjVJFSUsF92AkfulODxOIDGVTIdl/slEW4VGQpGwhGM6O
KUgXBMJPCazOeyWRZMrntjn0CHFePj1ZfmT+wox5N1b5MbZ/xzW64M2D5CPJRpj//WS5qoGWwhow
gn1tIp2FUjHobWWgbYU3sw3k1SvZgPPKngzIqMrLeOrwmOlehvEF2YLkXjn7WD1dtMUNSVHFVsIS
rwvzPvlNPrjjJpMXbbiPx6Kn3U8mCgZuqrj53vkNj+undp2AjU0bV5UZy8jmutglJUT/oq7W82NG
wfHHW6pN/ki+37morqsaxA2JbTn6ErQgelG1lY1YO5OjoTMAYEzrRlv7MNsRAQNzpcA1PFnJ3ief
PZZlaARXH9Axm5DZWeb7ZxTK1FI7bNobFiU7Q+SBakA0EIpNwHTd0X74FTvtDsjnQ6KRwnVCkd7k
mQHZMKdDUErvMBnXSisvr8SqzRlIjZbY1lwrVvC0RVdTd5sMKYcVtx4ZIctpa7toIOlap+ZHZ0NV
oqBWs0pHTWa59lmGWszMAAAbElRAz2hwz/o+M9grxRBtaAWEpN+mBN1FbkEE2Xrnabaj4dC7BRt2
/XDvlBu701fKVKGsA9H8uH4nOqD8Ouzm4+5dN+76qn7vBHS4bRhaT2YD1tAYulV0Fwq0jkklNkwk
ftsWr0ozfLQm4P9jVm4y+NUx/SU0FS+04t8h2QN/VRjoC0NqoivDD+gyHuMJftkirx7b2HqZsv7V
5GTNRTi4+hD7Sva7By8rh0BiNqJtBNdjDfKbXZcdrUx9HdsK7aU48hPOV12c32W96fhWlrB12SrP
nZMDWKHbz2A8+ZNCLBQji52RkG1MgeLiWXegvHlgEQUZLu6ewO1GzlKy3FPLatokVg37xEa5AVsK
akwO3aaG+s7bdt8ptRZMsRqk8DK347AN7BaWs+qQSbLXM6dihjJrs9cIseinEuZJkCGVQkRFgTJz
SOtFKIQ3zNwadeVZDpfUxs6c8W9DLbLYmqUAFTH4XZojnG4TaPFKJb9lQyzOmt040ZBHMJDTk8lN
yFUD7tnlMHKuUXQ6i2UrV4OQsJJpsGHn9W1c4xtyZaUMil+Sase1P07z3Nq4rhMRGMIJcm1dh1EQ
UQbz4hY6AuGqaAE8hHwJy38X1jEVfHX5F555bn77gYvsNUxhqgv7Etjqcvh5lwB1ACw1KlsC1EaT
lG41yCLrnEL+iAMIAZaq2yrgsYsHtZ3CmKBNneGA4zbAA0x/sACrbmzTg9uDZ/XmAccc3O8+UKDx
w/oSEgDNX6LKyHPz1/3xOyydEPCzTWIv4eMl6XRSmtMA7U7wJNNyE+MyUQzd7bLfIyKqEbNbp3i8
vNznDpD1NegSUa5VbZjgtwwHLbqGXspEX9joaTLTgjNZFISL/n9qS/VFmo4WiwaMokI7W7U7CN0w
N4ml4svzp7qwhObiUzbxkNCkN4dPohfq1kCuwjnP3paBAq+dpthWz//b8s0n+iT+NGnZ1U6GATUd
mnkPwCwmCthGRJLq/GSwfarzfC3g4q5qS8JbgCUHWCF1h4bUkY9bbVfFQBnRx0F5M5L4qoNjuzsZ
AkIi6d6ELP//NtV5J51MNea9GQ7NOBwsMZdLlMDiIOxUbxYQSZdHOhcGLdzLqqmBIuAsbX/BXNdg
fgA0Tx9ngUb/DlkqCYPn1/NkiMV3i3K7AKgFmLCeQ5BfeymGzstE49fOdQPhF05uS4gCl3oxuVU6
+VUdXJ7imSoEPHq+prj4nqxwJg5w3XAYsga9RgCICmiNfpoP5wEtZX2dc0H1dLjFt9OLrOTEaDBc
9QaRVbilQ4EaLR3rutWqoFcl9eazkexkdot0OCMCmktM4FTk8M8Z2TYzRrjMDW6dOJCD4W7BIbkg
LMnVcTbKQOjJVDXwM/Ql3LVQmJqkiOEHPnLPgNMqZPv9bGwkm+dsyDwZZhFkTEUw3a6wdzi0WD6K
KPTr6Zeu65JhZLOZr62T8zaFeWoNBhYROpybLtK3tUiCmP3XUvxzZDmZzeIkFCqliVNXA+SGrrr+
XhsSyWk+v9W/vspiq5t5orfcwHJlkNrO1Ze+9ro6GPvbKJz+x6EW2xyiArCoHhCizF6szGYd2Y4L
FLjXcMNlShz8mzP8NbHFLicwxKntFCvnpKGH5orPeOzW3XsDS9qEyoSIZLtukX4WSpSDiD7Mc8s3
Rfsrg18p5SSANdr68rxkG2+RhRpjWFp4LwBMGR4sHdencNws+nN5EEMyn2UiakfDUFp2PhzCJvT7
pL5V6xTdyFsqJqBVbfAQwdIuyse8rQw04pp7vSjyIDHj3jWcLIXAHsRr9DLccLPemloXbmlhdAGH
sTon03WhDruCJOBnodmV9XnjOUpbbkXW3TRpcd9nCPTADaC8eB8102Oa7eOQfQBQ+qxkOpRl6496
uG4h42uB/FRXv0Ns3h4/zU5tuINCD6KW7qdz637yltEXcYWLiaOfpGngOAOcUFpuA5/SHJCmyyt/
7jyeDrOIK/Zk4eGtwvK71xO3wGx4prqwGHI1zfCMXvKdZaMtwgtQs30RhvA1t6x0b5TjKhewhggh
oj7iiUFl+kbndtXp5BbBJgShzkKiCSdsct0zFpQUMLj4RqR8c3kVzxU9v71TFrEmJmBZVRwTm4Fo
duVOV9FaXY8v/IOsNBcx7s326hcp0u/cJjkJ10tIbFSqbaiFCDoDS8HeoF4WKRCZlLRrZaMstqLD
yzTrNQSbivyKIoihtxsLTa/LS3hua5xOZbER1VxETlkWyBJ4AooMMgUChG/4GKXddSFN+c7tjNPR
FhsxBUAyJeEcP6uHRMxthNGLEyRfkMu7PK9z7ArD0Q24UiIRQUl3sQmRgZhdkSF/hVDSipfmtu5H
z0CCN72lQxkUiXIvCkD6SP0vIvfpwIs9OTpZxyYHWWU4/J6i1wYeX8PT5cl9CnQun1inY8xf9SQt
GSkGgPa3fiBO9gviPTVaTNqqDZ9GjW/6tPBTlIcKQVYDtNDtPlkLvbgFTguAs5xuG+hXh0V6o6jD
UwSSXA02AUGSCJzjdc5oUNW/CyCuwkbdGmig2BrugxIa3816AMyniEy3MOKNFfcbuwURaZXZ8T4T
xrZOwQWyxpVekOsY/I9aK4NEzw5NlG7hzgcfVPGctXd9E7o1jC8r22h3hSrWTQs6fwMORczvMk5A
ckRp1RxlisTnztPpoi0u7wzcMTJkyEwH7nhOVAZsek1oLkl/ZKMsLm7CDB0KIPj8JuoV6vBOxVWc
yqru587RyVSWBQPbSRotBf/tYKKCSXKsloGaLn3I9UJyjmQjLSpBiRn1KI3iGA1tvoVE7MouYSLH
vA5Gbpc3tWykRbhDmdkaxgqfJ4a4o1qtFPT900OlZZIZnWsHn0aG5cu2jtSwYwxfiO35tkPDboOq
KDTvCx/GAOWNtumgMtGvZLLN5yKtA7ysjvI9EJmfHIjTM1uXA0x1Uv2QM3UVEXVHS3MdQsA4Hz+q
QV1dXs3zV+PJcItQO07C1pgR6YfMYC8pHWArqD+AYt6lt6J4hWS1BwkDCCdvawpmYWMQTygo7PUW
/AU0cBMjybKfI9Bg2b/mvwjIed6ykBuxfhh3de+SIEMkhgMzxEKh7eVrL9DVBwHBec2Ey2BgP7zJ
mITnT+bXD5g34MkHsEZUqZUk0Q/FRFBZPJTdLzWXvX7ODvJVC//kWJ4M0giD12SyUNoN0QaruAtv
21bmp3F2K50Msohk6F/yQe8pCu7QVtdRFwkrGHvxAgVLy2sKma/W2ZN5MtwipGlFQhHeUXSvzbu6
fKkGY5f1+tpCd0ayaecf/uNe+xrpcw+drJ7WVWzoGFZvRmqkm0F4EEdIsSHQ9w89iHpD+mX4UwuX
vMX0OD7/C7jPaT65LF4kTdVYkMLR8R7aNxXMCgqEcVl6fLbudZIfa4tIN1kqtB4cfD7TJV74oW76
zQxGgZDSPSxZtpfXVLJXPvu3J0s6WaVQYISrHVL1gY54xYnboeldOx+9UV77lWyVT8jnyWh8wqUu
zLk/c+j9mS7BV/pzfzWsshsTauZojvr2nSyyns/1TrbNIrRM6NeqVCC08Cn2STKuS6VaZbm1AloL
0gmQkbbpdrBa15lk6JvzYe1k7EVUKbS2MFu0OA/6fXInVsaOros7Dk4giOl+swXtCAKn414E9ipd
yZRAZTPXF4mgCXVHM+SOdoA2HaQbcxhxNx8mhd5zcqvSwdVQg2GK6ibJ6+VtNV8fF07qp772yYeG
tsdE7Q7TznK6i80HR/q4k2zcT2+AkxE6XVUjuzK1wwQZpFx3AjtrwAKeAJ6xPU23JLFHEnqWnKYS
gLQKwh3aQYzMBIYqXqXioU96n1agC+dl4fewYv+fFnHJasogyGE7HG02ywK/3rlSebi6PMJnLPnx
nUx471oOrGlRh/p+6Y1hUvK2q3AgU74ehmJdIrcejcntLLovouxWNblnm6qr19GKxuHHZD7DRDwZ
1oqBtFK/NSt9NeTMQ9/VgbIhwK4z4CpUZLFf+kuXB6lKwDFBW/SgOCHchmCHrD+SxsKbDc7xGXPH
tnH7xHAptNSH2lwZk+nX+HFTlm1MXUWmWAZde+WIfdm/oWiFuhT6BsyRfLPz0ftkRRdHjsDes6VR
rx0Aar5OcidxexioZE7m9dl1DGGZQY+3Rpg/RwoPhJqteS+Thj2bZJz8hMX9Xyuo6zdxg5jOFC9i
NxF0XWt+d3nrnM8gT0ZZXPsGg8wTYDDzZTwTrmHEdmvd9fUVLd3GF0GEfM089smxkT2hZEu8JMBM
SkiHpEZUC4spICXdCGfahqLz7MHZJ9EtYZY76i3A6+OT0d9Muswl6RxW34B00H+Ozae40EnwaRM1
GYG1QcpDkZ1CT8p6743fDlrRkbIxhL0xu867aU1ZOeZ8QD8ZWPt+XlvTnMgEkOgh6R+ZY69GpgKO
A7JPNNzWUAxCQN/Ugw0FG5kChvbTsRRdiNNJ69/HHqB7ZGlc6Q7RlEDo2FH/UGG84UngsWTPbRWK
pqoJjWgNokVCwPW5pvpKH2u2NUPU2CIR7ToqoHpZO9QzTLTt2hj934mKv0oeX9mGcc8Zv2bKVLus
SR5TJ3l3OjvfNn38orD8NRWdazlZ5FVpDKS3kU2rfOwhQ2Lo6x79XJEPvhJad4hZB6PU32B0ELoN
aw9FRJ9Aq+v8NLX/otwIIdoMEtZwP/FKilhGQ2UvdPHIjPEuFaB8RVSpXCMfK59NNq6V2IPQYR/o
sG+wE967CkoFvur0ecBaqDxkKJb6loazDoDttrabo9LqkLOjHfTN2i1tYaQL1OhNEzWbHLabRkme
SfhcQC+5dGzfND94mqwjNfcoBKCg8fGgg/Qd1ZMXO/iviTzd6W5ZV9+ZbD8pFKoqZorSM13TrvBi
qt6ItruhDIWTYXAjs9x3gGrZ5LVpw31YW1h7WDhHheGxkCEeWW+4mz/0pF93WnZnj8WaFgXsMq8S
/BX4/5mZeg2CHVhHzVQHTQclDNY8piZMHHq+VZVul+KPVvHoqU64rcwsAb4+2WRO61Z1fJzAd9VV
do0eANTELH4ndG0zFvmvkTPmdlMDg/OhvoGkfQm9jv5xxBvUKzMUjtJ83DeiunbG8Qp09KJ4hX5X
IHJ7hX0XzOtNde5NaBlWGcxipjZ3tVLx7QxSnl1npy7HjdBr2GNO7KJ1AXgYcZ3yIzbSFYcbzQin
5yyvHibTLt2hG73BBmIG3ALovjJ/arW7ISIbzahdjSlB36hrJR1uRv6gg6fNNOM4avkTC4ttMolV
XnWOyzVQtkkTOM2jgEhQQ+HXmH3U/LlK320FbvbN61SA311lD2MGgR8wLSuVB53QNjpBJlqrQagO
2IsNGq/NyhHCcwzi11Z7V7UsaIgJ9f93I36n5MZCdlPYIYDJqQtxmCAbDT/V1BBExWadAVusKcO2
r0M3gVzaZKuyLuE5HYZvEWBxt5laqjEzQc6lmltdwNwHMQcMGlOD2shvvRGQIIefDsp1jf63im1P
H2R93fPVGQgaWrpFqE2Wsm16PbABZloQ+fCIBxZPuSrWhq/GXrOHHLdv3yTSysw5DCvqxF9jLmol
itF1RumEKqwQ2i0kzxuwqzfhrlmHfuVbYMV1MK5rPbBZV+QKDLF7SKkLN4bkVCC5c8/e7Ce/ZJGu
8doK7dJGRlgbieuYfeRqIfRs2gFSlk+FMXpZCjFYqNDQVtu0Ivds40NnrQsLNLdNK8nPOZsTn/ya
RUrGHXMELRfr0oR0byvEzQA9rOl4JSy6mfNBWuS+ZAXmv3khYXUW36KHP0TVaXgcA20Ii67E4yH3
2AgGYL3LLXJIDG3nRBl6cgqoc49D3O9yZkC2MVuLCqoA0oqONBtZfBOzo6bCSaHBmQvNOr4SGwi0
Pjnr1kN0u5c6TZ5hqH87g4tFz/HkcRqS9wfYPZlBMeAq7kj0C9qCBIIvMf/gprozdHGVKOMtqUMw
qomnc2iQzncGiZQgCyEH03PoIxirMm9xtTFPqHGgDdYTLF7WbdIfc/uV23bQZnugnf9mfXMQ6D42
yUsrjGDg5tGJH2nI0U5Pdik8DlRcimatrKZQcbMOkixK9TFCtxQpOUwIRDJ8OIkCSacmfVLhweoq
pQr/0UlGEjlHZv12VBcRig8m7zsVutpGC1cKY1RvW6EaeN9yD2rMO6b/pk7hMygARdClEm3osrB3
R+fA0iSwjKr3WxVSTJUCmG0t01s5n72dHJhFYj41EyHKjIRVB4glmE8k7q9ZfAdEriuAVi7BhG81
4BTSf4WLPRl4kasPaAGNthqhDtA8TuNdA62ry+fy7Gv8a4Dl89gSPB5banWHsad+BbfVMt04XQI0
5vMwTJK489Oda85ET0ZbdB0GU4wlqrSoooJdaRdwZoYYoc4AtohVLxYhTBPAArTRE+2vDXqbWy9x
HV2R8dqu4O0yDmt4y++JFdi1CgCn6uXmsyVKV4BqFncF0KzDe4O71lBiP2nHgFvlXldqvGpYu6NG
8hzroLDXpVtGyooAHV9D/taYZBn3HDh+hLqTWS5yfagHFI3R4qrL4t/Q54QFM4xwpDbjkiBuLLJ6
LuJU9D22xvyMwyIYa+LB7uc5hpS28CBM/yZ2s3xUfpD5Rcr2zCKUK4MNsmaJkS3wMxOrdy1kDgZU
j4qJBqWiSK6OeY//WE6EHOIgb4DM7GLTpJaZ0swaNNzi5mr2jdLXzbZey7Rozl5QJ8MsvlrLrSm0
h4YcakD/wTzzKou5rNKRFo6ry4dONtTi0+UJzCst0ZIDC+G7hULD8K5gQDPcXB7n/HP3ZE6LLxXW
k2WIViUHvtc8BHhfbFIo62Sw+5PRiuc/dekrLW7TrrF4buc1OVTRgzK+R4MMZnk+iT2ZzOIChbYz
LxQDkxFtGVhF71ZZvRW6P02wvMXTjhmVm2qVGzd/agg0RS15TwsuAW+c3fsnP2JxT+ntqCtd3pFD
jCSfMaisW4g/VMFVhNcadFYuf8GzoeRkuMXFY6YGHEzHEsOlnZtEm9z4aOx/1ds6GWRxyRhW21cV
6cnB0faGdayj1xaZxeWJSLbH5w17UnjRshjohGwgB5BbgPpdDaasoy1ZqiUzV82HKGnCCUtF/2jm
DSO/MpkP/WeSemGTf6aUJ7NIrd7qqhJFySZrb/MMxf/UKLeZNhUu1Rn4pv0e0iq1P1Rj62fo5XsQ
Z/AiMh4bmgDQWsZ4YeD5D+3Prryqa9x6doNULxqBoRu4DrHzFJG7N+6TqLqK41+hMOAL5WxMrt8O
0PyiHThIZHQr8yUyrR1DvdRJ32jeXNEiPpI+dHXtXRhTUMXKddqgMBO3eC9HQVsOf0B2Qo5HUEuA
jiLfjllQltxXrOhKDxNf0yAp1rU4Qu2fsGoAJdHyLekaGPYViIfFY6Y4K6hG7mKj2KnpuAdIz83D
4iohoz/qagmSUn0smBpYrh7jRuC5sx+S6shNCxcwfSpTctu37aEvY7D+2SGzKfryZbkdTMuFPwOe
RMyFwTj4WjBzE9nOpsWLmnRenKGmQ6EgEIHaBdLa5Z0p2zeLYFwj7RinFjtTt7dKCX5YtymZLbnD
foQNk34TLV8E4lg3ByNpIVpuZoBZwFEX1pZT8Y50yOdM1oj8MaN5MORZGmBSum4um0dpjltUj4ru
YBWvjF6P2a9skNwsZ+dzMsQiLkFP1+TMwnyGZh/rtRuDqqSR5wQyqYS9Xv5AP+7/xXQW4Sm1WFMV
BqbT1o4fTTq8isVDVKVHh2nrXhGHsoRUKRThJeNKlnGZGndtbArbnpdRA63w4LQrzXy8PLWfVZHv
c1t2ilKTW00eYR21W74HegE0LC8KHK+E9iqeN/v2MQz+a/zhYsxFojNo8InWHczLsUY3zN8mpiED
kShB/EhxFoMsThWzxdCzuOwOdWV7aWMFBYxnIvKhtBLRQtlXWpys0ug0rlHMZkI1S82vS+CIC+P3
5e8kG2T+95O4D0XlCmRXDFLCJVaoNzm4T4OMRS4bZJHfWAabUq3AXhgdBmewWxtxojEly/XjHl58
l0X+Uk8UJ2mODXR4TKpHxXq+vFKyv78IDBmsR3AL4++baNtFDOYb0ePlEWTLtAgHSNOdvNawTDMR
hQrmQfnIrdWXy6NI9u8SiVclbTwm8zwqo4DrSOFb+jVIvFDElorkno1vDhCtsPbQtR/MGssqGOu0
UhxyOvhFXF4NA14eI8w8aNH/rpzpT9lXkHepnmtaPtklvxuz5DFrxlcrqp6TUdmIuNoUjg1YQKG8
2U4n2TM/ea3YNDbAbQCpo9NMlpqDlTrCFFQz+FHvIWTdKUGI/rZPRqiCwxD+aMFrJOxN36zfs2pf
IT+txkMz/i3i21K/V2rL5xFe52OTP3dlP7igQKxrOfzmR4ENvxKPRFMnKCESdSnzIASPyppTfszD
dmX39m7s0A4f4YcA10xkWI8WMYOqVG8aJpMoOLcnT00iFqdKdE1YEijXHWMHjpwxUE2a4Qq08y5v
yp/vOdgNqBbeOAQycgYKht/jkNVEmVGbvDwKO9rUIVS5DYpGagxr4xdtsvdxaW0jAv9EtJHXUz1K
gvpPVad5fPTzUBvRqEOXRfyuGFnbq2l5NJJtZXDwfvB47ZI1rOCCJv7ItcewLtELQciHo6NToy22
7VU9yJrsBqoqgTDVQ53cO60TXF6Zn8hp0yJA48D4SLNtCwac31emS+DRo+lNd6TCDJqKup0RRSCV
8DvQgV970axNpr5qKZrLZX2XxPYVQCHxtjTa3uecB7HT+T0cdE0gEmJYwYJ2BCl4yNKLCdawA7DT
z22ir0jyUDhQr8kt8FSgS2ag7ke8CKmzTjWwb/v2IULxlMWZF44K5J818BwhtNc7u7Yvt1wz/Khk
fg2N89opQwA0rY1K9Ufo47iOc9Rpu6aDuA7T1wbF1kLQu36m6UwfvcWf4kkGnf4ZrbFqtgbbHk0l
mrMUl7GLehTI2rsjOrE3BtGvHPP+8of5WWWfP8zJEItbLQsbs+QhhugqFUbYqi+ya2rYV4TEewDY
Asjd+syCUUFdP/KuC2osvuQn/Izl33/C4nRWsRbqSBE7KCdDp3+rOO4Egdh4ZcH7dm2rvgocgBfN
VX+pN7ZsgRfXoWqJbLJqbMtkcG7TQr2G2fnl2clGWGx8ZbShr95jBM56iKBCQS6SkZokQyzRm3j/
MRrHWD8S3cbpLbV+XZ6CbI8s4Zl8Sia8QDEAaoj1tlsrgeHT++jB2kHgYyPTNpJNZ5H/4h7LR4Ng
xYqh9q2p9JNie3lCn3DIb3WC75t+Cc4khRoV8Mvsjiuydg564bbsznLWEPkI2j/YepDQGRFLAGXC
ewkK7T2cSLId7AU85m0u/5afZbPFb5mX4yR37UgHdlg7T7ccbkjZ7UrtOFYoFrAcbJnHyTyWjfWQ
hJBmbrjrRE+jKfkJkvO3tDVPIfcSdiV+QVT8FQrd1dN7yMmdFaWSW+AzXl1a90WwGbuxC6cIIw2e
bgRQ4NQ/pWwbfyxcMwf2YBW9Rl5xL6sdn3nHfQsxnxCck0U2s0IrC44dHI6b6Y+x04Lqsb5SrkML
5VZjlfroda4lH3Y+2Zcmu4gtPfRSdCPBZPt3bgas91Afcl7oegAAonepxyDiKzzWrDqYHpc3ADjI
ha/PpIbzxCnw/8gLoKC0KM7bdpZDcAM/YtbGL4SvFmjQuc0EzIdb7yef4jkLW6oyyO4icqNWXn03
Jj60DSSf/mev/3Obf/2QxalulIJow3yqmyC9iTZ9HMDMfWZhBGzlePxJv4aj6Sa7BYR2l9103Q7Y
B3T+/+s65+JnLN69wH+HEBrpkIekzVaNw8CMJNn4+fD1NdHFeYZ5WgNVkXmiLQRQwShvo0pyY/5M
Z79/1PnfT3ZzqLIuMymGGJ34hmbvmmXflcPt5f17fvt+zWNxVku7VWOHtgj6aDQzAeOZdjOLazDz
NUtvSPdbWkj6JGn8PDFfQy4SgS50hrHVMGTfVG6WWqsBXouWfTswy0u5CsdIZZuMz02d+XqnebWu
rItyhNoshBWSxNNUcdBDZ3V5HX42lxdbZnGO2cRCB1SyeeeifLyebaXRyN5q0hbNmfT9+3dd5Aqi
7PnYKPiuMw0julI3ikeC4Xq+juwDFJld0BSOMP9dyW27P4P8hbVfYj+HvshLNcYsq/xPZV0ZVRiE
JqyeUFPWI3+099ak763mWlD0Ewnc/aIYALm/M1SGkXtreES/cbLbO+AE/ShW3T67iqyXsLlvQl32
Reatd+m3LoJaZtb6VOU4xMPO9IGbQ7ZYHyGW5s10DpAsazf3I6jdSTaCbNhFCEuQJtvtiM9jrGEz
OJMs/MJLHvO/YOXDMycLxmfaurLG3dkEgeoI3pSYcw1icdqtUABhRDKcChQ4VzMgGA/YuYccwz9n
Bym5lYyOc+7on444L8RJfMniNGRto7TH0b53wnydpRTErW2U6J4KGxCjUPxIySU3xNndfzrq4vSH
mQpuTlXM50zg2Wp4U+0XZNPdpHCsB5fDB/5gCszfVbOhK5iCQa7Xv/yFZfNenHQIw2eZEmPeM629
Waf/R9qVLUmqK8kvwkwgEPDKlntm7Uu/YLV0C8S+L19/nTKb21lUTjJnzmt3W0dKhEKhCA/3VedN
mndLmcGSmdkxxxwSbyUVH7T3Sigu/V/NXEzbzzZ03tMraMQTKYC/8qO/6jcAtDofvW28TDfrUoZ1
6dY7tzU7koVeRD2BUOJNCOqwPPkDdMX1bzN9/fmZPzcwO3wB4GCAIHAsRlOh4/knKTonHT7BrewE
xpIjXExUz63N0wQzDtVSmZ5Uup1uqCOcxFYftCMewtDGBJ1WCj5EZ8kxLgWYc6uz1KFWVU3vS1gV
Y7Mdum3QCAgA4lEcLwmhX0zHzk3NgkqQV5GSjn59A1JEBxo/x1GR3uIYRARtDkaC1GQrNVRscK27
sTGCoSm1Og3ZYc1sKSodCcJzeb/htY+p3XrdFflrMPYfWRE+KLFwi36JsPKyf+kaU1CDnRCjs5DU
x+AoDgL4VxZ6GgaGw7DwrnvYkonZ7icR781Wh4fpVQ41xd7Jq/JfmpjtOiXaWBBVNDc54NMdvzcT
fyE1/DkXh2wFGdR/N2oWuxMTzF5cC3FO4tpJxFOkcycuOpd0hSfngSdnkJxvAE4UxAkm4Pr4QYB0
puIWXOgWwXBS8M77m5iDlqtaSCkv+/ff3zaL8FS0I+va6QwbigPJZKM5Nd0kQLlU7/1fQt9fS7NI
bqpSXBMDuyA26jZxR0BHS1fbCuvrpbeQGHzJuX2LTQzMrCi6aibEZqE0PgvodNQj0H4FwwlPnNt0
UGoLEPlfskTwbAe/w9BAMUsP9W2jR4dRT3Z9YP4JAlVay5ofQIAayj+9gBZt1su2UiWyqzQSJGch
rWAVofwQyMWad8VnGVKMNtQHXWkMJ/INh3cjdIMYCB+kV5qhxMs4yKZNi04Slik4uvtswYG/etPz
pYJijGKwk2om5sq/n8OC9q3ahn1yaoYAAIbYxlSHO0o6hEJ5+RzTbtUP4anqu09eQlzDL72MRk4d
hDbvFCcUo8uVF4MVjgYwAZUh4S0V77UsIAik3Jb8Nutf5Phz+OIRvAlRskVJ25YTCcNlkW3KNQgU
gVKgAslPDjwn2/VU+/MP4wC+poZkS9UwvjaxBnxfomHImZ8qbX6q662PWEfDpcfwz4fOdxPzm1mK
TWXowQVwwlDTtoWmWXlDNTf30tSSXAzleyOzDP1TIqcp118C8/44hjPrs7taroQaVDmsi1C6GZvP
vKOuD8AnaujXd3IKZz+c5e9Ofp3SszwypwlTQSacn3gHtdb+KYOAUcIWmh5LRmZhG9LZLAXRUn7q
ws6OqG/n+q3cqevrS/mRs832bBa5g6wBiiHEUoR4TFlhk+6tVB+J9EuJG0g0N9YEl79u8mdCPLM5
fcez7aM0FFWTw2a3HT3J3KTSKSNuKG9STALaPl6FrUvKw6g+RKpt1G7CnWUm8ylSXvuGswOftFA/
1XU4i6+qQCX5bqF+amzV9IXnszch/b6+6C9ExTV7s8jdpSFGOrHskxF1XljnoEod9Kcyzdc9SHH2
oO9aK61x2xYgU/UDjAiqaoOBWSGv2rHE7LC4a9XMDerB4ZF/MNNJf0AxNiRQH8xWgYza8CmV5SYg
xYqTbBtVVegaGZqeAiAx6KGvh7hzCBtPoeZbvgRG80LeNIO/qisC5NdbAOLPIUnticu6VhbQiz9n
P2effBZ7TFaapK37/AShKGi5QedQPMoYPGJSCn6QZB3Fkg2dFqDaXLmn4J241TBLFZg3cqB5edgu
MPMveP28swAxePAGl/j4lOXA0kEAIACv7CDcFO3lmnvtUICdMXev+8DP8vzXLoCqQdaIJsO9vjs+
WvEtjSWYRX/QbrsBrEEt+DV6u6KKVSP1JoXuaNGJmo9dCU1RxrwC6ug1GwAdH7rn1OjsXq8PBYVG
HQZVuIqWa0zT9LFQgArVKoDqoCdz/Vf/zDlmv3rmueCYYX6Na+kU7MO7cD2ietPa/R9uT+wLS8UI
5UIQN2VKdJ2ZCmO49b7vUZFnROvkKjmFAdCEoe8C27sPtG6DYfOdHJcuLjmnk/pjytXYCkz+IIvi
N/QF3/QgWoV1fJIxq2lVFbhffHDCqNCe8YWXSP6hpZzYIYafLNqWDDOOIxxQ1hZ864vSb3bSTVnX
VLxqDAbejdk1RA2amD0FIjnDbCFT1uM0Gcjvk/y+6/iW6/lWCuJtFco3At5Xp/SXLmNEcyQ1bv82
TdxGo3ZRG6VFef8ifPSkpG7dBemRDN2HDOlky1AI5i3HJ1pWkZXU6DAMfMfM5lHnYEYdG3Ov0GAh
yf35tGLEpJSZQPZpzFC+WuFnYVvPx7GWJh7mJOH7SvY0TLYl1akhhpOwzzLbFsY7CCTsGDJAtMM0
k0I3eUi8SI89PTK3knIQVNmD79uVw9IeWH4L4GYNBtklh53O0fwLnP/SmcemsdpKSkNBmaY0G/jR
u6zuc4PgfR1Bgb5On+U2feZ5BRLJRBxQ2L5PODCegeG/KyFbC1N89pics7pp4AixunRaWflD2uTR
VMJdq/teUsrH2hjAUxk9EL1BE9037ImQkOmvKSZSIycCXVej1+smwKflxKuAmFBV0MXh+aJJ7xGL
0Bka3Fi8xqjWm/U66JymdwO69tE0MuI7DeSUdblt/efRx1zKfVSMNgEFh5oii/oDpK9DlAfiB2uw
Wrgg4n/MJIzvAXoiCug+aYbrt4pdx+o2H/XYacwSyE/xkfXcqbrUE6MsAzserouweCpBdci0/FAP
EKCh9CUqq9HqidgYFN8yHZvfmohtbVDhzpVlShzjp08x+TA61QuLEzzaHwqLVyhSwmYCzM00yZrF
N2q0h/KhDfyRZaIHp5+6DBJJYbiR61ui3YgYcxwRwLegZW6MJwoIHQiGodjdOwbtIdu54wAuR0jh
wlSG4OjJT2/64SHSxL1Jmh2YaF6vu84XV9d3z5FlEz0lgI6oTn/4uC90Iml1Kp/6UhxHvHWwn8Dp
WqkAAUxxCpoA3OMvGR3sDMwMA6rWRWvJSN8D8x24TcuvoFws+EFWHpX8mBnMKyGuluXc01DjDNV0
rbb1fcR/KypqfxV5NP3ulg26JStrI48cPM/ROXv1m9eQnzDOEGFI0gDSvxz+lI1X+KiMQqStiEoI
tek7v6p2FW9vVZSvNZ9BdDt56IKGWpCFWSJt+pmOft+Z2Zkaaq2K+1ISGFOJdokCzSGQRPD2ZuED
/Di5363M8oRMa/BuMmRx4iaxaAiZceizluE/xS6wb1bY7I7JAHUKcLUIZCPvvY46MCQvrq/jJ/vI
zMTsEugJGQceGuKEoq/TJl4Vr3zA74Hb2cvOEGy4bofA23YeKr/8pJUQgnKIlWuo7y8R1E1f5opP
s1mFUSJ4lJHGFKekfUuwl0NBNkUVnfIiWPXRh18vpLo/o+/33Z09XETTNG2nK+LUYbRP6kYPt603
8ls/EKBAWILR/0zlvlub/PbsVhIY8NYavHZPkEgD663OrUJnm7Q+aGFnEeS6+sh0jFc3zvUvPK3i
2q7OHjEB7+SsxqjWiVfo0FXSDpNpC0psP4dTZ040yxejKmt57PPoxAYNhInFicsgCqnA5vBuYgwo
SIiTtKFN9RKpcu7F4bgeSLoJC/HAQiBAUCJr5cHNRbO5vvilTZ8FA0kHLUfWJPIp3mietkOh1AvW
ym6x+D6dkh+bbEBBUJchOY3E4/vHDdgwsiFQCFKOilo+iEJY3m77ht5Jod9YUlZA9b4zg3VL02Jt
pkFsmS0IlvXBwBxzbTyJ8U3kbz1UfTLyW2YgyY8/W796jvihSjJHxiBXsVdGc1Xgpi7TX8rX82tA
SkON4DNTDSilZ+arwXYgtkXXW0dtL/ocUrbr4vFObrqb3BCvYLJeiB8XSm+TW2s6A+CRQoB6Fj9Q
AVSlAVRFpyHFRM+Qbou8sdssvIlTvoPgVznVzwZucflpKE5mChqr9iBjgKXMK6dtnsMYPL+U7ol6
z/oUL8H7tgrsyASNkdl5fYwMPj1E5p8OcdaQcpcx0ETU4AGpzMamEnRhjKF9Zv4SVObyNfJ3XbNg
xDJe5yTEukI9w0DFYxszpCGv193z8tn8a2TmNkUB7kJW4BbPhsbxA+JglHuhbXP5BPw1MQtyyO/T
LC9xAjqCDgLb+uNKh4tK43vSbqt4q5oP19d04Qn93SNmgU6KEqGNLXau9aiXv4r60KzqtWqhf644
Rr9DUrYODFfYykIh6vJu/jcnmkvYqEYhyooxccrHJ7XZZJG2kLBf9on/Gphj3jFI1EnZiLtS9jMw
4nAZeR7/7Fp1YQsXLqa5YA1hvU9CCXYGMLtAr2sfhjvRGU6ekI3pa871D/ZTZO179J7r1vgiG4I0
IeIETfgV9dVVgteEktZrxpI9+J5WctXt9AxJb8Wb1Inj+E6qDeR/ZRB4ZkNXGfslpmlPHVEtjDF0
nh0x+4SplmJdqnjKQioe8ltQtLQpVw6mTm02hKsReNcyIb/1NHOVdHEadjqgP0LyWYY8O1vUVFHV
7hnGHRNPQelC10zU90MnHHybpL1FVW0tyMeA+b+khjylieByfWN/AgdmGzs57NmVb7A4QtED16Jq
HFEreDAwjBExwBoTFjld2dlyfJMO9yoEsMK9H/nA9rZLRZFpmde2YXYadd83DF7p5DSqf1Kw56jI
NnQwSOCBCCm2Wx3YeF1fhb5mm/k+IjcBIwvbsOTNswQkFZBcghKcOKmx/tSACiprIG7V63uRyl7f
NQvmLu/62V082/U2YhCgiyMwZazqDdiixh34EAoHJFduvqKfcEVzoWo4/Y8/9vjM4myPCzakfZvH
gO5XrzVaTeOSpM20RdcMzLaw8AuSJjUMsFJYJcA/GHKwdMyi9vIS4n36rddMzVK5Gg1woU1rqbPq
t5xj2i7QS8vsFxKzy7fE2Z7NMrMu62hYM3wlspX6nWo3q3Ftuqo1vKAO4Uce8QovOnHHWHLHn1DU
6VSeWZ5uzLNTCYqNSsnkaYVxYo/6dgDjUC0D6cjeavPop68TYwMDRLXGVK1eWYVZ7CW6EHTZxXP5
91fMn3Z9VA2yNP0KtaaeiAmAdCtRGp4w7tWuODX1XkvXJE9v0urZoD645tutSOP73u9PaQ3OaOOJ
8HDXsNSpJpGZBi82vdi1GBPuRtS2cpCwBhn+WWGHdehQSbII7v1OlHalKLaRgYoLbw/wprc+tYLS
tBQQkWHA4MBFZxeAqaI5BS63ah1KmWpJffMrVmhk9fqHQAQLElBpKqLQrTD2H0N6B7Lk2ErL8bMH
qrjJdC8k4VMLEUaWpyhLKNlbhwsNzaiD0o9LaIpLZx64BGjXGRi+MVCS/f5NszQahyCm5KQlsVOD
MBUyyQgyMrO0fi03wh77nQzQrzDWafWLYh7ILBeSg0uPoPPfoM8e61UTNVmDLvVJa7YqOHiKXLX9
SOpQXxwQ4EtrjD/kdBJshrDNhz8+QctgUv3cNT5HUvw7HcAo82fhCroQmhTUdhVQY0+6fvNeaqr7
Y1iQmhxrh9gD8M/tKnKTVeM1e8Z3Yl3ay1DGi1/jzOi8u1pJjOcgTZiMgkBzdLujcHyn8SDRKtuQ
ylxukqH5/TNunS90zm4gtX0XK2VFjkqSgR/zhYZo+UsH0d1myibJe0s2VwJQzrFZdbjzzKh3E3/c
9cT0uiYHmxMCq/+etye/fOq0t1pfcUTyemxCiyfJS87EQTKhCyEnXptLimUaUmm1DNoQDOKDKy1X
gnWgjpC57ltz16j5C4C01DIolId1FqdeTdipHf0C2G9devL9tt0amaEcpAg6UWi+f9SUA2lQvwPf
cEMa7YmydmWAFEEzUxzGIrlXW38NkM8DOHoxLDiCOrBJ0PWPPB5Iv5pAeLyqtxCDFbrqkch3kkY5
FpBgSKHoGI3bGhyWI56bfvTUQsRc1ijqvaC6q9BWHJ4VLkAtBtyNRF0Gzday+1MAJSAi9QnN8QLt
R/9O9g0P+a+njR+t/oSvbOWo8Q+AaOltt/Hl1KlLkA0yaU9RxXZopNgkAD+BxO+jZFwjqT3mrPnV
MlD/gf4vIsKahCy5hnc5ABRqeujCZj/oNi3S95aC9UDVINVIebOJi9QZ8j61eIumZ0oix6/TfWjE
tpqr+5S1XqIhP5XDI8hLb7WkwLidsgYV9jNr9U3e+dsw1JwQ1kidDJbGns2ocouo2ddRBjaxDtx3
aW2FVPYaRd8bNbpHzJV0baWEMgg/22MaSpHbxdCcUPPcLUByZUCEx9LT4E4OZNT/ngaD21ofegH0
aKuxXy8c5QsJrcKAiwCn99TfmDflhmzMkmLocKqKbN8UiOm891LSupkAYbs4Bdn4XoqdzB9Qbze1
5+vmL2Rx36zP7usMylio8cI6wPUorSqbkd1K4Z8g1t6MTF64HS+08oC2PVvrLJ4TlWuYvYM1IG8C
NI9DZZeNd9poWoGvPGh1ZLWE2SB+cZLh8/FfrXTe2KMFtGSgdUaOaQ18KO0PXfS7BtOlKjtBEC9s
6wUkyreVzusnvM3LsAW7BpCN5rGpIfkaveolFA2yxsm0Q9yBt/QkpQg4IHKYGFrbcN/3jzTMbZQT
rXFYXV/9BdDD9x80ueFZeiQ16FdKI37QEN1jZOcggxePgAZMUZkl+PtE/5oWlaVX4B0xqy0vMjsH
5NRQXxItwOW2TdAFAvt0TZd+2YUs+NwpjOkKOPtlhHeGFk4HAOrcrylSRE2ClM1Gg06CX7xQSb0p
4heeqLZkDI7u32VZ7YQh5F4ptwgoShc26kLN79vPma7es5+DKZYqSqcTEUjye5TflTV3RYwKnbYx
OrYKxnYHpu5au2vihffGhRz9m+XZeyNIZFPQaSNGFm1C1fegBIbomC2Yubjff3OHOXpIj0BIipk4
cmRE/1OjRs6lCCysT6n/dH0rlwzNP2wQlbjkYKgOTDcakani2aaRGpNa+pITXYyiZ4uafTXDb4eU
KCU5dnaNdt26WBmOjPY3ylPMG9ZQbLu+tp/TK6A9PE+GZh+rIhVuHxBiHUsZ7U5yEOlDXii7WEZ5
HNpPwbCppJvOf71u9kJz/7vZac+/eWdIgm5APkRo5OpG6Yihs6okWiv8DuBjq4f2lanfSsaNwPhl
Y3z4xPH7dCVjYr3Mwo1ZIkssVqp0HIJ9TnYFqHml9LkznvUUylk6qtzjKc40m5WvLRIdXZbXqtJ5
15exmErq35ehaGkJkXCkkmQLDtKhgoyHBfJFl64isDnZYABZnkJYNDq76wjTEWnalhzDpNi3texU
/I2EbsMPUorMMXKKPsEoFpRk42dNeQmAgLi+7AsQhu9fb3b/cTVPWDJ9vQglNRA+bzCl55h3Vb+l
zY1k1y5YTy0T9J9Os8aI1uhUkm0k1qLAyMVI8/e0zPFH0sSK3k/PhwqUkujouyZUGsGH7Ulu4/UJ
QLCrtnc1IPAWATZLpmeNBd8fOFiB8RF8JM+iEWtV6gPwMI8LLrbwQvpqkJ4dFBCiSn7VY6s14Jb6
4ha1wufrX3Nyl1lJ5TwCfH3sMwtm0vKeRAhvGi33Po+9pAtXlfLZUgWAlLem/7huT5+845rBWYwL
BnkI2un9pfqD1yFZYijbFtELoV4jaU8lrS10ZywBEmNdMhyipasEZXsvUB7k5sHXgdup0MrPtC16
BAwDu3TFlAdJuYWoJdSTI/CTJy7oGd24050MhOGapjhtPiJ3+VCB7SkfMiDK8+yEhP0Z84B18GEC
KxIWgSXG6rPooS9kuLHZHBrUGUgHmPJOtGBnb3bx8MG0cq/V0sbwP5VBdfOAeYn8wEOg/j5NDLeR
8Zcx7svqtmGbAc+zqqstLjhY0Jr7UH004vjEFUz5ZobT5TgWZWMzYbyp+kPWVzslaXamyRcO7OWE
9eygzKJ8F6CehckRRHlncDEa5Sb28BptUOFeVTtpARZwOUD9TY+NWXAPq6BExxEe1aTj81CG4LVH
Xu5K5m1KaktVcFSJfpJB0j9BMyGQU4uln3DRx85+wiwwq7qgeqjiJ2T9r7Amv6WsP5bmPTW3MhgJ
ev0zzNccmgjgvFHGA1QWQcizrup7HXhZDrb3RFqbytL8zsWYcfajZoF70DTIjNPppHXmI7qkZin/
WpzW/zmbNN3oZ1ZmwdkYxiQpGeCPkcT+AEF3ahrqKehqRAJKHZj1tqJaPfBUexgVyC9VD0Un2dDT
Xsnt4OpR6lw/7ktPiPnkqN8B3U+mRFRCT11Bl8UcIWbMsrsgjSxZQkolB/sWf9ZAS9kPIHZXiE+5
1aDvAZLgdj367VpZ0nH+uhp+BKG/uzRXEhFSTOJcIH4PW/DuJg7bqnZ3Z5oed8tn1QGbzJP8BAJI
sOSskaQvD1FeDLtnP2DKBM/DbpgW6iR9eRSUvDL4HA261PI7r8s+q/hXpC60HyePv7bgWRZbJ7yL
6ymLBRXpAZB4y8CrTZP5RmrZincLmIuLrm6SCbupyJo654zoQhL7TEVaGQ/PRXfQh195dnfdsS7e
jGcmZlGmbtSYJJOJPiusMrk3w2ghbF7Oc85MzKJINRZ9Xk5XY54q0IbMHYiiFID7NFFpl0r8FKr5
OpHeTIVYYG2/hzC43ceb0odcL9ipszq2uA/53vpVSPdQKXFEt1PGezCdLvzQy6/isx86iywFCnF+
F0174WEytTuFbvSbgT0C3La900DCGm8Hwx1s/QMuzb0ltPGlpgUIpf5+7lnMCfC90yzBRlWFeRvW
u4C/QdjeHqpDjKQYMrVWoiaPCshJjHupuFHlYWW28vq6Q0wf/IeH//0RdFbhNoF1UzoZRzqvkrXU
iRuf9c5YpPeRscR4Mx2Wa6Zm2V9XddB5ml5N0yS+age2YriBB/EPm9pKakHycWnk9OKFdra4WbiQ
CTi40qTAgSpfDXAs9UKsWwVBkqoo5d+kAD1Domh1fUcvoMhxl5xZnQWNPDOViQkSVnv5uW+pTdsH
E5XLIDkRrQCmFRVaqt3IzDPrXc4Dp28jKwYaX4OuMBQjEGR014eOq6Iei+Igg+MOjG7rWGevIgp2
zZDuqLosDXEx1p397FmGqUtmVxUBfnZJbWPVHJGZg74H4/ir3NVKq6gxJg5kLaD3q+WXweUL2ESv
B1IbAF3MiexoIKCDpsF6Zze6E+gfWrCaaEElzORH0b7lt6LG2PgyW9XlxOvM8mzdZhjIPhSpkGBY
4wvG4zWvWk1TBk3sgcDMDtylSbWLl9iZwVleachNK4cCBk2R3pZg9I+N2wEkVoqWOVytbQzLLIW6
i3WtM5OzsN81sdAh402OCSp9o9duJhoM4DcA+1btxPt/5Wxn5mZXQF9nnaRMK1RUNCXilwbzsR1o
cq8ftEv9Zhy0vz4zC+BalmV6acJnJpwrXrBOnYMY3cHEg905pZVhgGwFcv7IyZ4XLF++Rv9anoVu
eQgHVkzpmQy5vCzr1qVym0s+xrd/Z+U2CqvfQbzCUC7IAnMgBR/86haKUe7Cr5jC18+A+j+/wiCz
2B1pRgH5MfwKwEFdGd2JVPstGnkjKZ2VIPSYqdO146bmeBsGxSpQwoXLQ73uysZcpkD2MUCu1z3K
t9TVjMTJknrbi1+9ke+qEnKhMSgDVSeowAmuNruyrdH42TeDJ5NPFnwa7E8xFjuzzmwCncoyjB25
LSexCq8HrkyYihtJ4O9H6bfowKEi30bFncBUAFPACG60j0W/JxgECTXwWIC2tBaVncW5TUoJ2l/j
JlZTe5rG1PYFAJsmr7dlXK4YEo6FD3H5Zvv7IWb3jMaZHveQqD+ObeFhknid8de+SZwBC+QYqZ3m
UzrPB2qfk9QdMMMgMLx5/Udcd0mITcFZzlJjXarNXqAoccRI5YrqIFlv6O11E/IX1+Y3j5u0TP6y
5n+lNGdGNFUeqzYHJpaDIbYc5U1L0X1vmNMxfWeGEHDG4JomyrtqkocZmwJiJ6mlinaD6WdHSl44
XvBJByhs+QJYKKClMfJQjvKDD3kw0p7G/pgDSCuZvUP0ewJ8I1d3RblT68grDO52mEnQDPzXw2eD
MaqefdCY7oo6wMMHOmOxfMsydqf6cAr2omgHOlKHNUfRiV8Q7QYsV3JUEhwVH2pybHyTUDHVoX8k
05Mw3gfxGSYYatOOckIslP/b9kGCTh6K5hY4kawyOFLpLigO0YCf2L80wD93YWjB99CQxYu82PrB
NPW4ScAqV9bAJtD9kL7L5a8xMTasKFxaEVvSUhcqux7ucDsbIORbYS5FR0MDaZeVqwMakL43ivSo
is+m+y3lD1r/O5V+S+pnMHHhsMQKZeRLIRhHA4A10KrG5PG+SVorSMfKVobyzhBqvR1G8lSrFHPh
WaMfArPGxIvJbnKVb/0GC+0V/YF0QbATjXmrpPwYUHVL0vGuUI3MUQbt/br//Mg1Z94zu/gGPQ+L
Iq3JSdJat6aNVwrDM8PBSoYlyoYfT6mZqdmFB1m+dkwxdnRqyg8DvWlD4SioKAtnbmlBs3uuIVHK
/KEBHlF/L3PZwnylK00xT//nnanZgmZ3ncKSIoPwAFRNqLxPjPgl8A2IYMVWFrANPtU6E+kNh9CV
lITgAfBX1z/dj+gyMz+78Lo+yYymhCZHpTD0MD+kaGlS5Eeu/t3CvCwNMFNWA3YOuH2IMd0gju/j
srBBLPfQStWtIaJjDEXhAnR711e24ClzHs6kV8GChirfSRu5Fap3kYGH98u/szG7H0zZTzTA3ieZ
HQSzt7Z+LPslnuQL6wAWCJy2OiOoHszBMkMmB0XGzBGc/ZlTyg++cWdiHvP6Qn6m6cjOz63MVpLm
nem3aYH5UldsxA3fJdviYIC3Zo1L3Y0cE4RIrrFgdWlps6stjPtYZKo2nph570eJO0A5GTm7e31t
S1amI3B2t6mSBo7lClamNh4TT5ikQxHO+3dGph9xZsQgoiJtGkD6j5+USfqWP+XIyf+dkVnw4wmT
dWHCSEz3PlRtSvTyNND9/Tsrs+CXm5BnrVppPEUgv/Rb4BJD3U1JsrBjP8skM5ebRT6RmsCUmpyc
BpQNFBsCt/eYc7QgPbpiHlmbm6UO2YWo/s3HZ7HOB0o2M0gMzaVc8bRy63fGyqiabW8sKiRPx2WW
T52bmge9NAXeSJcQVksnOtYbuht3hgPmVsd8iv75q+z7Rv6IdFmXSDqBW2jFIc5NK4+eVbYUxn8+
ymZWZhHCN9QRIkFTPAU5KpqYdmtYvECFmDm1S0B7DXlZNJys5RrChTvq22bOwkTfgUiHGmhhdzJy
boBDguDPdZdf8sUvkoWz40vNPvMzivDXTQxmXuImYMJ4hvivDU67X/mhWTcLp2zBGec1YblIIHKk
q+Mpz177lLk8hpKoOdijsvSm/VEjmH246ZecrU2YVKlLiJOfEllJLCiLrCO5hUYxOnvgJemBNETP
EwwI42pUQBaQvV3f25/NhZn9WTzpcRGXeo7Pl7lspdiqO4zogmdWfhrXhoPp9lOzYWh4gEI9vqkP
PLDYMVtf/xEXkpBvLjSLNXpVyUOM0REMAQUWxC9tUFBZRUItNXvMWQgA/XuS5gu51cLFMxc48Fmb
BDlaK6fYFKC0gifh+VIY+eb62hbMzCu9KnpcBRGIoyaUoHnNHeglWBiWda+bWXDYr8mkMzfKwI8l
BzwiJwJeKpOOmBTVtlr9S5P+8VT4d4f5gsucWWIpBDLTBKwyubmZ0DBlc+djVP/6cpZ2bRZUqFnl
iVkKcspRzcGzDsAiED3ixXbdzOTcVy4COks+WGWwXummYx4mdhJyN49fMuWGqYDKZkuou6U1TX9/
tnGk1XqihzhpnDWORg9+gNpz9H59RUtGZuFk8MFR29dwNxkgH7MbnZq3ziCEe93MTyzWzAtmYaOK
Gl6WIFc5pRCPinCtldwdddC3KJKd1Rsdj3/SWgkACtcNL4SKL9nXs0002rgcYhPeZ8j1Kq/AFNXv
8uKtTwpLHgyHYdWk4AvxaelwzVITPZI5iUd8uaL/1WAoVwtN24cIY8s/r69u8rcr/qjOSos5qcZO
knGK9VByYtCA6Eu5z4J/zFXARKDnAwUdwEkoTyy4l1EIkaOl23PpwlZn2UieI6EvJOQ86op62j49
mS74Zx8gRLBP7sUh2EgLAMulZc3ixUBrXVFabBxkTEAMhKGd32PGF3xvKclSp8935nx4p5RBreKu
rtzBhYrB8IYCGNjLgJefSH1JYJWPeF0s8zUvOKA6Lf/MMBl5k5hGSFBrbZxY7t0IfVsdRdosX7oW
l1xwFkBMs8T0gIT3WJgrjsR2vBwXtvHyt2IMnEKYFDXm/KcF4P9llygIuhxaLAFzKv+NpaV7/Shd
Du1/rcy+VZkVtVnJ7YhpTdMuzVeTHAYKSCxmM9ol6dTLn+evrdnnkShVRVE1KAI0zyeW9psa6iu4
Ta6v6PKX+Wtl9mW0MYxHIRN8mVR1MrofA+NffplZUBdm3A8EHFmncfTUtMeA0VbVygUjS5s1S/a6
mkYti7vxlLYFYPDc9jO4gcLclJsLcXvJ02ZxW1P9QA007FiZo8enPGWYIJIWEWsLVuZTDv8h7cyW
I8XZdX1FRCAkBJwyZ6bT83xClKts5klivvr9Uiti/S7sbfZa+6i7o7pbCUifvvF5WWvm+WzggTI2
2TnN3LrA8CUc+J8//94yayDxyQYYs84Fr8lyFS1hnSCwq6+G3R3wf7nX/3uTmRvLPfa0SaTAK8tn
QBIXYb0aGM2J6CWt5SFW+oDTfLGbyLIZwEj/f0+4MeJKqplGzPGEOaY2Ogv9f0LzSgwb/bzMjmUw
2b8v0irrVtU0nNYiOovophkUJ20h1aK8ZMkuSW+9sb/e6P95n+tX/fTVBqmOWt/ADOVodi7L3mH5
pSLf0uyCoESHI+0pS2XPpAx+fsjdD7mxFhKd59Ei6WotRl9ACKxt3uiAEcr2vQOxS1Wg9pnlXlPu
BJQ7x9vc2JDUSBIUuLBuhuZXDUCCKEL5kVc2ynU7odX6obbvVregwKdDUUz9UgZlrT6PMxXLVUcw
Z2tBqhjFv//Fa/y8xuY8yCxfrNEqoPvd9fcyma6T+nXOas9sXgR0O3STHlZa8tDlO7br25zv55U3
p4FqGYm41S5XE0l+pSW9p0V1Y6mTX+TJi4lurplj3BhUujPE+w61qK/0mvs6Ro7JbHkc/LWfX8Xe
294cm4oYadlQuVwloCCz9Dcrxc4jf2fhPj/x5qwQpo7o58YKZvqsYuJRyUNT7DWpf7c/Py+yOReY
4qwHOmGRgnK7XeIgBikIiG27BlH15zf2naH5vNTmKEyE9sCCdrh+xvZsWfJgZtDnG+lVNMahNlrO
z8v9pXp9PQ8Gh2gjHCuyHd1GIr3QyiVBKgki3XSena4/M0FCiIlWTqxA8kIh/bFT1fPYaTAIxJrv
cOG/1c3y3MppDjSB6c0aLC+3yTu3A1LdrMHRTCq/t2gIUgKsZDQ5dDY9kWZgz920gASm7QL+RQ2B
30W9UMzltoJ6dwI++xwrFyYUiuxqys8RaN8cnhdkH32Zx6DnodaL7kKTg09kmHbTAfqd3UU65lGr
Y6be814+xyZH0brTTlwfcyTC2BNGGJ4yIDYGzDRRjPsWBYEEIhip+d743ve78b/f5nYIvWCNMfEu
gzOUKQe5mEG0jhVqxN/5at8asf8ss7nWtRXV3+bpctUbIEq3NEBviT9ruZ3tAim+P8H/WWpjy6x2
YjrhyHaUhm7rWoEu5mjnCO8tsTFaTdJ344gU1BUvNSeRt7lBvJ/f11+Gzg+73NjYoQlzw3ya8RTT
BPUPcF8XtMJL1U7QBDKXArLz514+6EqFCWLTScePgoDRYoK0UAgzt5c6cfsGOjuldsi5dTbUC3XB
7xwcwaVrZqAwF7rNKBgN1aGEamNRRwEVN5pOTjOCu1r3Y/I2V3fq9F7Ev6pGHGPwLDEBgpYGUMnw
SqWinFuC+DA36Q3p5GWtFG8YjmE2uo+R4+26wuvJhDnrZOfW/5tN3L4czBCCN2xZBvuqkTYYokt5
g2xufar1ywhtjtFAvR4a8AweaV6L16oQbzkeRuHpTTIDsRKn9tJQpzdPET3UcRFONXCPfPRqUkJy
dfC0LHb5Mj6R2AS1shoamw1oB1JGCRhZX/tR9SzJjhvxbaz9+Uk2m7WdhwRZf1zuhgVkr8Ry1nsZ
3dWy90B8d8AWyMC/E9YtSTH/zv6kKrGrSj9GhgY8BN/Z11/F55DvQpOkzsAVJFB/3RzTKWPDDHFB
SJdWwqmTwZ3GFXsLGELZupYaeWP+BvrEKc5bTzcaFOspMEDJ/cpSn5QGczOjzQvhVuCTWH3hYNwV
Yi/6jkf0FzS8/f6ff+bmrWUR3CAa5fQyUoj99xpQtWA2GXokjFtl6alTgO9WjdVrQbRsFSYL0PyM
uYYERjePO/VYK2iGpkb/lhG0ZCrcH9TUGQiUJLPZZ0p/mOvYq5fOtVIT7bMYXmQ4X1FmuTkMmFoq
/ty0OBLDn7wDcdws7tAxpDhtVfigUp4qjeKgNWGh3619aQkhjyq6zSfAjBQKwpCwvE50V13+p4im
QG0AscswV5VMTqVkjpkD1xBDKi1uvVr5NZgUDIb+Jlk1XSB3svM26Xe+ggnFOZ1QTYOo78YhQV9u
ORrFSC8NRHbYFJ4YcKuhed4CRGxw2wjC4Bn6rC4spUJz0EVSXInoelhOBC2RNe9PWZQ+GXPhDVCE
BEH2qEFpNxczkBOFy/rR08vrvBqk042pDyfzmEMZotasF5Tboc6TzH5ZpcAzRIdMqDvewrcH7PPD
bRwhUAD5gJkVigZcjO82mIefQakpbIaRqzwQ3tLj79GQBbrN/4M+1Xe36+fVN76RnnM+m0NFLxv1
iVDjrC2tnSxkB8z9tct4PbafvqD5b/hVVsZYKwPOw+iojvmhhyuwJb6GNomNvbgrybi3YTYJh8SI
AJw0SoqG3/nAUHTt+W9OFNdAT+XP1+B3F+2nB9uWlUZghkSZCxz0bgxqXD5k2AVLrS/nizH5z8vb
1pREV2hZFLf4RrxB0x/43voCvTi+yrYAkoH+g4LABij0YML7kyRy5YKRZ/BYoeHrmxiBrtWzya+6
/c27s322Rah5snCvdvhp6nF+nHA6Z8tZErt1FKfxjGNVAq0MVVBo5OwCSndeysbDSQDijzlGFC97
A4ZANndV87/IZX/+tBsHJ0FPJlGH9dli/gxiuWNE8XEqHn/eQHtvcP3zT4mJdK4yxUSyF6OG7aEE
1a9AL4nFih0b+m0e4vPTbMxMQ3Q+o88fJ1C7zzFnvZSLOy/XRFzLAgSfzsDljRkktuM/7J2PjX1p
VWjXyxn2RRthchEoZHXk//wGv06q/mtctrUoY2ygAsywxorHU2DxA6BNbMyTnwgUDXf7sXaMC90Y
l1YUZSSXjoLkcm6bKjRMzbHKLMimwv35ydaX88PB35ah4tyqNKnCjKUDc5UM8iLAkuAuOPWdHozW
HthhZytua1KJqDTDUPAeC5ZAoqh1xRxq3fA/xbf++7W2Nam8nbQuB7gNXysN82Me6AHUqfaVT1cD
8NPL2xgI0xpyAJtxfCefH2tpN350ABfKNSA5B3u0Xxzae30be9EsVkKzCPuCivNkGLdWOV4oqA/9
vCd2DtS2BJW1iL77v5s9ndypIhdxH939vMTOfcM2pqJT2Mjb1d2ax+xQSxAq+sJLO0yTFBDIUZBk
29kSe29uayQgGyJVCLRcCgPgQr2wTTTAk/0Zr9Xr/mlLbLyQLBqtsUhhaycfGhrLiZ7yQEIaS11O
WjiGeyOOO4ZiS+8d43letAk7nWISYMIQ0KRL6P6Yh7TZw2vsLKVvCtakwqcaG+y9FXWYoA0gGiPM
lQos+z/n6/97gLcs31iNTSWdcLDWFrf4ZD3rnYftntdenJ35O/QrUgw2rkctxgwnpApaCHbcDoH6
tjdo9RX1v/kpmzArVZnWINLDT7kynsG4LC0nTSF1AhC9Q+FjrpNQBeDhHxPKw4BeA0lvnIZbSITc
sdufD81XhaHNb9nYG0HrGu4WfkvnDi7JbiFdwRTPSlwIrqidX0F4D2qpBgS2+i6cHk3UP+36nj5S
ElrsXgv78OcftHN56BtzlMhsGLoE1lwZp1BONxOIFjnxIzpjmH9ndPt7/55CDN7QLG6S7fxiry5M
jWucrAHDxCR3SgCs3NTJLokHvVHiVO97XdHf9jZgOZ2YiAhNvuVAFqKb+lSP2aUFcmw+gbWhlKfM
zJUDa/NrEIKdlUYyKcYRohZel5incRKJW5rtvQBC8+eX/YVYQJgOdSGG+odFLYo6079u3JAOZc4M
FLfX1kjASx3QS9uH8oG5oysPA2ZGk7NyXd/tHQG8441R2668sdYKHhtVCEU9Q64gTKiwm+XPgqSa
IInPtZNeA7F7YSTvPWgmFqYzqgqnokOPdyPPY5k4unapFcECNKxWgKyK5lGMWLTR86h0IWjTTgr0
PwWVKCkTd9Ryb5izUGpvVhuaY1E4hUQiIQFJqe0wj/OkqfOprZtrSphn8QIjSgCr6a8G4I9gPvbL
4uhI600gt5CDSlNXkU/9UNqqOZ+0bAJsuz1L0rjERD6RDIe8rQNj7LxxyVx90MOkBmgxj5x2gHhu
1fjjeKaqcJBTc9qyC6sUfhEDe1SJgkW5xyidQ8vYh15Om3MgYatjigxWn0k7ty6mpLKtTHNipNKT
SoUOAXNz+RilN2XXe2mBZrcxsVWkXdAm4UJ+KQC4VmuhxIP8ewWNIQYVR9rDVcpf4uY+GlRnGEBf
ZMlKUn+CQJQ7MMOWmrigw6NZYv7fhLIKdGyNQTmMg+FZ490ChlWZ1hdNebMmKHhSose1ukQBFgOx
64gLBfYR4Eu1PRQcGvWQ4gTC7lIg3a7oILIQBcDpx4HkvsYwtEulx7U5zEzTF7niagWGouZ3Lc3A
xH3rrY90vlHGh6qlniiaQ2FVtlpG3pCD9JlH1z3hR4Vn/igtOy+ll48Z0A8NsrY5qk3GRSEg5zpX
ByA0z7ROArUW4LGMdmY9VYYPV9/pxMdQmAkEvogTmwBUF8ZFZUWuCfWkjmVOqgLS0wHYS1ee7Z+Y
IOmhPbeQ+S0vJu0sOBSLrGe1ah2dNP6gz2cyz+cy/p0vUzDUzDUWJIf5c9pgt421T2fFE/yuIsS2
ZshwaBy7bXCS+DbCNhNR5zYA52gk8qSqHxSqenJ8UBdxpRXSN8t3Fkt3KtPQMpqLCN0WFEN8c9M4
uYZBuLWEx+9b1twYIvWW5q2zQEIYKy9ur7qyCgeUTMbklArTU3KCzCNm2YF6y1Ldy5B4mpqTxq8q
VvgDv+5S7di0is2jN3ME3k55HBoCeZ3Htg1b0eJfHg4SdMY0UezBgNY9PNYau7gEbTdBB9+Y3kI3
yTY08GeGxoV8G+Yqy1DDoWzb/qjEtcMh1drUBiQR3isIo2AbHiZRwgPoXIND3V1pMOFTIj8Yi1uD
1LemOrhgTx4q9FPXJD+2iQrp1SBrHkbrzhwFcqMKWGjRTVq+p0t1lXeDT7LM6a3UMSoI3jFyBn4U
M4zkaunnY6oi+VCepPpnUf6gO9CGCMjPVvbLHQtbx6FLBwa+yi3rC/s3as2ao5dEPcMK3FelAyF3
oH+ZG71gMNAtH8Qpe5Kwt/2dahcBvxUPBkTI7D2j+yULvfkdf4PtT0G7NQhrjtffIb0oSJzmTlyP
D3Dymrs64Af1LrqYnMnrHPTu9G+cHapgz7f8cv1tf8ImER5nDFniCD8huzADsKmPzVt84O4KaFLh
y9Yevf755X93xeHlM00zVAaFri3XU4xjGnXztL781e+TDjC7k2qTzOlsjnBbs2tfPRmGNz/tJXv+
jm999tz/62n/s/bW0UNnl9DMv9er6qCi5dQPaWAE42EO2x0O1DbA2i618ePQkZJqdTuo50S7KFE1
yOX/1Fn/uwKkzozVV1DNbVzQUWPRrRo5udko/ZRc6SqSZtBfHrv7nU/23bNoaO/jcEjgnFmbwMrs
Z9lnPRCNoyMuMoDuHlE/gMhr57WLr7qrcvXe+BD7bmdCwlPTdWR8ASjYRqhqUmZz0i7qWfTpEZ/0
Isug19aXhzIlbrUgvz0o9gL9xRZCG5H8raLBkUFHQpML0Pww5ErqjgCFqBAJpAy+lKkfl1qEc5MF
ZYnxUqhNKUA9m2ywjfLVMBdPnSwI9JkoezzOyrU5HMruIi11r28+rAhU1wYwZdy7ZY19qiy3BRxz
2SLZbnFnUs2gS69Ns4Y8Dz+qyz3DLaGBDZlXf1LN8hqFHzl70so7FPJICbxC+pI2wNmWNxP7yGQE
B6KyefkBFp5dNENQicZO2FMOl0aBSrpsFlw68P6lAvXAxJ4xllguL3GRHFPcFkqeH9oEEw+xcKa2
tWeqeHU5HFrDOhNMeag5bDH1VNx9ikYAEkDpL7/oY8XlahnE1R2sgM1p78jyLp2CBkVS3FCzUh7U
4VnN7nNUdzQeuXWFKga7X19wCznDsUhsHeIrGTJzqCZSBXcLqLNl8QwkQWMofoccodm+ERnZEFCw
5/SXpi4OLhZbGe5Y9VyjXYrgPhYHaGA5Yzs5EBd3GP7aRNJOxo88FwEikOeeQmdxfFI05usoEXKJ
uXCh2hjitNUeLVc6YkWAx3k3232un4hEuSZ+jPRnfcStVYQVajVjebfgn0Zano3pQ4IgoIOrCqnE
wJoUf1QRZ8rXVcSzwK2My05Wx2munUrnDkODqxyhFFjdRBm3a5CseYxaKtducoseCgG9cVAqGk16
RCi+snqogBlG2nziAuo+GPwxepQX9eIEcotdr8EMWu0bKKBirvyphouJFhK3WUBxANE70uFHnNl8
HFO8TYRBKZLui3iiPXdUAn36BuKK0+QrEESYhS9Buit1oFcG6qfa3VBknsgBO0IJjrHLQTQHMHsq
o3CS5bVI+VWaT465CEhn/S6HDC5W6Q7l26y/L9b1INfk/0efCl9U9wOQEtJClKlf0lWHZYxsBemb
pkf32R8D7LACFMVIjyHlCBIzUOtCduFsfqT97GiCuAv6RczlLoGzNlgGIDTSySj8DBSqG0w0xPAl
pulMhBnw5Y/sP/oSt0Fa+di/Bw1lQgVjg7S6k2B5RTlSEb9ZNnvIHBxMxAHjcLdI4k2ivjbK0W+q
KpzKjwEkDMO4niGiOTPuCATxDbnLxkDV4c6gFaPPIfW06OdJKkFmkA9KobsFY5GtnZCDHaWnsc6c
CiNpC0KK5ZY2IBlPSG6nQQsBzPxGh+mozEceX4AGsgaMjlWVtsT35SawTBrERJd76AVd8yTzCghR
DAoGoZoEuOjqwNUpENboKRlzIZCCdEKjh4MCEbjuMsakisCxisQI4otXtSDmWRwf/6DhY1IXNFyF
D7ZFnrXedMrhYxifCp0AptbBfLzkypn1H6Ny7IfETiFDLSZITdL33Lia5yYcOzeuD2kHz7zSnamG
JataFyXbOeu8WEETU3dM61DEppsu4jrq0NaTLUdPEhtjDIEcblNYvzm+WbqX2QB4LEXD4QJLCqVe
Vf/QeYGBm8hTlTGYIwsy0O3VIDDvA/XVSbklEjcF82q8Jb2pfCOabNUq7VjHqNx51eDK+tLRm+yq
SKCTVhnQw2bOzkW2TWbgyvznTtkGuVVbE8aM+SwkpuAMJ8tFOOVg7PUR4Ci9WwLj2cfQdUWvCNxc
wMXsdrDsYdKPZpocjEV1on6vdGNt85brr9LAGlFxzRn8i0ZHaijKyIg5I+MEkrom/SYrYSlrdGeZ
B2RQHRoZF0p5o7AEfVZAu2QfEpClBRqrsPZsfIuVW2kwe+xmUHCLR10a72NpHTIOEr0Ow8R7x1Ae
CLa/nnV3S9XDR0BUIVb+KdSH2180hXmCooLBckfGqFFD1iWLr7viuVhMh/TWyciRAiuysI1ka1cW
NHRT4jUa1JpSMDhGdmEav1HGcxYmLzVlgBE2z33e2gXXXB3i17N5No0JKseJN6lD0LLH1HwdR2QY
gS7h46nh1gW4FsBfntaMgTKpwbjcQR/LiUvFteSvOj6tEpB1/tRJ7QXDE7GTDvqBQSJEB62msWQA
SUDBQDlBgJPS2R+g0FmA00oq9RpNn7hBTRcDM3t7aq3TbHzKz19v21hm6azWs1qqZ1VgVskBoGl5
lpf50XTnq+ZRv8kuqQNtkXvuT+fY3fOTvvD3/mvzrI40h8Qiauv/Zoxoo1lE1A3yNoc47IM66M+l
t5zyh8FeleXQIXKcQ/iHCSrke/70txvXYirjuoXdu6305EamRulsLmfs2TxB/0lxGOOXnTP7TWIK
2cD/LLLx2ZsmAwqRFOqZXi2+4beB5UVheaAOtN4duZeA++5rUmoaBOBIDdS+TQIuBl4vw3J4JOav
GTjW2gOYhsMJfpMHmXdcfZf1QVzysMkxGdTbPz/tN5628Xn5rYFK1XZSpmU50wQKJsYLyx9+XsDU
v7OBVNeAxyTM1NjWmWdtZizDJJZzB8mdGRShhaY2NHJCq0u8xjJOmfpk9o9K/vqoK7/iRXf6ARE+
zj+I1z5vdL9UuRuVSP3NlZuUGEJfRDBnD4QICB8QL8ZkrDprvwv20CIzjZbftE4vWgUXeh8HTDxU
/ceqhVk2zBZzHmhR/WfQoak9MV9Tcp8urcOhj0zMszJafrNiB9u2BAWMOHn7pwfJb4SgiKEiVpQ5
dFdSf65MP4569LnyQ1o1N/0cPXd67bdZ9CjU8tDjrgMuB1C4MjAIGuVy5k6sAjgZTQbqGHZQukKx
KowxJDFFt0YFbd/qejQTiM1D4KGb/QbZGJMIfzAAfe9eGhP/AWZYa/Ig2l+ctn4Lzax5fpcjHiwv
z9Yi/bFgLwwZHJCPzooOsYj695yhHDoStx2aQwQt2AHZvYZ5o4CExPA7Q5tQFiOfA3HI6laL34aM
emUJI6uj0xhuzfqpDHA0l+o2w5U/ZAPDMId2pbPkpUbBq4ihroQwovfQn4Z6tt83Eprl95wipxYh
F1Wo6BJdvEhblcmZP5C7qAhlzDF7eQ+OkE0A60XL3UmrFQdUSwcNuwBMqnaaZn6HqKPvLkn1Jiwl
sJAiqjWM2QLx28IjBOYXwtpvo3XJDejNwK2XZm9zSFxBdxqKWkBG9cQf0NSMlilECRTCOegbbnrL
mxOGBnw4QBbiq3px1XzximTAFTIHVYuFF8sd4Kj3DLB+WsFhKtyGq4EacVeYiqNDfSu1nmqDhYp+
3w1AHKJ6NBYUQlz0HGuzrQpMePaAzQ4i0IcItxQiNqN2rbgOMqo4uWr6jPNgbjUAorFXWB3mVAly
9tybBIzvHj1dUFbvWahFQL5qi4MSrW1CdK5MXgwUBlQLCbfofcSLhQvrGFaCBapDb95xihu4b08t
kD909GtyrrUazwonEffy0MdIlGfPparhyzS3ffueQk9y4T0mAsWLKEy7H7rfaJxHdhpStpbmgAuL
ntXZnWPDZUuH+KHGlD2YklPkLnN9IEp8YuymWAXP+F2jUbfSW1D9GhsFXwRbYLFiqslqzoxfLygv
IV9vazNQWxkcIQBhZPdiqOjsnizXyH9Vw03eXzVzGSaFGqa4W8FqQoIW/8e88BCjg4VYR2juJ66h
Q+kAr2mSlwJO4jyjAPsMxLM3QeMrtu7L/AK6tDbmLewSpEYkGn2mo58SlIACAOJ8FGAySb8yn2o0
S7eATSFEQvvlXQX1l767n9EdKh9LdEcNClyD7LKg8QFK7FR9ifH/08fbnhZHK4UpUXFSk9YBEMBN
1JdumcM6VVG1yxCxPszL4Cj8WfYvyAwfEtFCp7z0repFhdWpCcRmq2sxo6BgYmIKXe5h2Rv2VNwk
SefK5tiuiXM2hDSuUHcQcG34scMgIs1uEwjID2Dvjjpx4N87JqLfLp2dhD8UQ4Qm08XVwSvrkoty
fgbGP4OnmaEpF8GkfDC1O1RZ6ihzm+oxhnoCxNoWHeE8R7cGJt6yUoPIE0SjKc5pMmHSSIKEV1yV
KnnIy7CDbbBIAeRt4Vi1fmiZ7vH5NSe/1Lw8djK5YhG5nCBtWSmo57QvlKDs0lPPati5AfdtynG0
QFRaoDol88GesMZoQQeNPOjqK4Ld3MgvIcyHvLXuykmDusEDQbBiFZca8txRpbq8yK7S1gqLSf8L
0Z9lfDm1eUCLD9ZJD41DboaeVLj+0SwuasTrWQ7fKMugct0elch0zMEMyyg6KtZdVWuOaMpA0RrU
fpEjRzc43FD8pxDbYndyJHbHY4BOjSsK2VLJ0YuBKkM7qT6pnyLWeEWVOnAf7GjCSTETF7wnv0Bb
RTHXwQwl6G6R6JJEcSdR3MUwoa74MpXZRQPjmcniFoU4d8HNEsWp08d/kJQPRqM6l/poDw1SAciY
UK7ZtHsXyLjwqHWNeLVqsMEUQoKl8GMUvaC6RfWrXnki6u+4PsXdahkRzBc19Amlz+P6USKOzgkP
Smit8f62x2FW69k3UQkZC9iI1fg2EMFWUYkvzBciIVM8vS9x63SEYwyFP+iDBvfc+oPuB9AoGNrh
jaAbLKdNhEt56pZIJtXCQGL/o1esyzyOA25hFkNSf0lZoCixLcEa76YS2DXudzjiMltQ909yJ0sS
pzMbdJw/KFHjlJEFsWLdgRaXM1KYjOmmaF+sZoE1lT5mTi54VpxAeHEacHFITKHk8lrg3pNm4VF5
s4CHa+UMzWn4Tqi/6OQGo5BnS7kY5asALhcSZixlOOMS3gXasAAyUwp+o+emJ0Gun9mpYct5su5U
Hgqop+ZIMTCF+Fmj2ZUWIXWQu5qiuxDKsOkcuyWrjgLJg6SY7MFCKj0pIdD4kg0PtZVi86V+0eMz
ifsZ8DnAmE6iqFHAnDzJfyPk8Eet82g5BzMUN3rYqj55EPLdjDOU5y41yCU28CLMtMTIwkMdP7ba
O184sPdrvqlxsjLIOuzOXHUsE5TG9j5LDwVImpne+yStXY4bbEqG0xjBboyjZwxgc0Euj4DmjOr7
UbQd4ubWTRvz2qjYRRrXqDkSf4T7lGACVjb3DX+dLNxqEbol0jcN8i+FtN4KhCKotDoN3DTR534R
m96oPdGlOqI/cAGzNqZRUDR3U1MeBjY58UAcCw0QauR02VO9jIcl5xiAxg1FXyHg9Mg06AHBRxkQ
1CVCc7KCHhFwu4OAFeQPgB0ciTactFy1ezrexygRl+UFH/sQaS9Cz9Xyq81KkEYR+mt/ZH2DwqZn
LL2nGui/FK6qGbct6DRxo/i07P6MAkCIvr+eaORW7XyUGPZAlz34aNJTqnsIkh0tSGf0Ij4pAFOn
SKzhjzGsi3KGhsonucz1Y1q81m3lQYjWyVH2ZPEbGgF8gWTdkjSOQFevUPDuut5O6t6DNLMzJMZf
p1h2JRIfLxGcs4hAUmYC7/2hz25NyRFMxl4KfCctUUGWbz1wj8ZvtOujffwsF1g/ZfJidJPHg+Lm
8GVU40UQ3YU4lyjXHEPsDNMvS5G22RVgY2X/VeHO4PQA+Vkkqs/ZM0FSKW4z5MBGjH08C+PQTfPF
ur0782Ep3kpUGJPxCvlmP7Hs9YXncdAP12j4c+JCC7vkNsO+X2pIxSOpOrA/M8HZKiK7GM6ieEpj
kJZ4f9D5rS4p7MfvlteuDkn56mxlvzr1ceQqAFfUjtU5lMgPEGR0JaYzRTceMtTOhfFemgq8wsZO
zRuGPCHJIIBTzw7a4R0MxTjq9LuLMVoB4BxfVrHWGWG7YXMGJY4kcRtlRt6r8QQ8KWa+4t2gAN/a
OVL7ZBcP8zW24yCAIr2KUFlFjLfp29Lz2SytuJ//hso0XFsGk1AEe2W9Lz2yBK7i53XW3/GprDfl
ZsUqJpHPQUhOwyFEE4KThBo4+D8Hc9/USP5ZaTurXsTQPQSRdUZhZnKbP0aYuYqzroa0pGZnN/st
8V9D/n9X3NQLmVBooWvJco4qpBcVaDrQ0uvy3N95sjXQ/Ter8u86m6h/JGhwY201n1elVJhn6tIQ
XTdoyJ2A6rDrq8heFVr3WPd/4/uf1t2U7ZjIO7WGwhRKssQnbndoXtoALQ3B8oQWLCDKrIB6xWvh
ABvr6o4azi4cGH/vd3y7VXFe1swKOpO2kpYWDl6Le3c+s0D36akL1+7W7Lib7viaXMFr/rTO5kiU
TWYWS4p1tBtokaDZzbzOndHH4BtyVXvJjW9Kv1hNpxpGb7huQEf+34NRzX0xaYU+neuP7N7wo3N3
SI8YM3DhCXiIYgZvdmsoZu29ze/PyaeFN2kVi3cE3GhtOqsBP0Ix7Cp3SNBihMse3cpLr6C5tEeL
177mWf592E1iDu3w6ZAsUMlEuNN6iw+KXxAf+yDxAWg+QSLKncI00K6QW7CBZrnB9/XGECznh+59
1yR9e2zR7oAmcgOyANvGuqky6VjoYjpbYe91hz6IXO42byl0AYijI0cYX6l7zXx7a665rk9mkKsx
K+N1TeE2h+oFhR8YJ1RN7XptZLvO3dTd3c/fvvRPz7ndYYKCRULk9Pf41keEuV55kfmmC0U8Bwnr
QIaDr7h7xf5vsrD42J/W3Www0TWVEadYF93ot/GJ+vmJhN1T/lo6uICxtmxsHToIKJW/871e7m+N
xafFNzsNbACGTq1svW+6Q378C2fytXB3E622b2sbTRVJQ+BxcYi3zYmmgSHOWMc67KY5mI+QaHQx
LHlT3GprI/y+tMs3d4DBCRxIYoErhMLNvxvIoHqna4OmndFaZM9w0KI4O7I1RNCLsDcuLePeMl+V
9g3z/6ijS5tMmHnpuncD8/9D3Lg/30nfvGb8HAvjopahcfX/kHZeu5ErWZd+IgL05jZJplWmUrYk
3RBSSUXvPZ9+PqqBaRVLo/xn5qKBxsE5imQwGLFj7WWWxJW0S6XISxWZd0zSzSbe4IFFmMbFaZ6P
0MU0/zXO4ujrzNqXwWHmccw/s9yAOz3WiRzo6E4vfKT0Pi6Mtpjkxk881esk+djKKvwJEgXHOb1a
3ATK78/UUfXOsh4i0dwV1n1PpTxy45mGp7oLMYHPVxM5vOKDDEMshRs5xSJ4JuzdogeUZVX0Atci
ykHtl1h6q34yV4KRbkKRv9bSV+NChHFvQp9aCg38qUKoGgZkSezfhGatlAAFlcTNtdhX4auo8l6n
5inKm7WEDZRI9yvN6lVdCzTSSXyUoaSO08qUhhsxDN96qKpTkO/T7FaqOjsaFccQOtfyIBpYJJsL
3LbD6U5oC8wRuOBQIlOpK8SzWAWMRuHUmfQYEiLapX01nDWpcmO0tzlYdMcdMqZPP0lQA0SYUsNz
K3MnLrjdCLIbSA0MjBwMLnISAZpK8kLtuYbOUOXiKlU6Wy5u4LLYcJ2vm/K3npzEGjhWjvdCEh+a
VAL9hvEsPOlBteHTcEgsOzVeDzh7aj0YGPGalO8xOkahwm1gRKz+mnAFVFLNkZLpHFDvAzO+RcKN
bN1O6H0gvW0C7P81pH+KOt8m4dneN9LGiIpVIt+Y6q8huW6562vDb0n4hUmePecEqEJ2k2nBSZsw
yhsnu2jeJPK+a79yzMk8RAXR9bUMFSV1TUgsCtTLnN4cru6kETx1eKurZemojQfO+BJIT0YbOvIE
CVY3jnEzYjUBhixzGWMtyMo5ob9p6PdD8KIKvyOAXVlGRzRjjMT9ILVVeWkerFZNfi3pttVARqqp
OP4oQjMYuO97rjQCxRrSOhWGTWT9FkIyO7j9K4IjlCep4tQxrJVc3Vj1IarPfXGTWVdK/pgryboZ
rgRrW/oilxR/MybJxvReFS0C2EFJohR7uSArFu5RBRanDQQOpXddexIAQa3sBL0naIwV4LPjVVe9
JKxG6DZ58GiQd5YSCpUQmiSRZCTdVupTD2d07OjWAwBqHMqHqh/sXHklnchuQFP8gFkMXsfpjQTK
Q6B1tMoVO7Su83ba+jru7tgPCZbG7LVXgm9CzIQTRU/HKPVVQz0j+ckNFcHemBXKkCoTz+B6W6+F
rHHShoPJfBmtzu0NyMVgQVVyl/NPW7I1BEIoZSPa9tmVJmj2iK9HQQQZYNxVMAzu2MtrqQc2A6DM
ynWVPxae9+a3rVPlySEajf1oKm5RigdLwWzK+IhxhjO8R5nXIHl/JE+0E/jhOUhCxqritgZJK9yk
Q7erRva4+GGKi3UmtavCeK6L7TAaKyHwnU5RtgXvzqxD11MBobvabUCukuo1z00wHUqo8RimuSPh
rx/BQKlnz2TpVxJaR7EmzCM1YSGtJejnGZxKq3tTEt8JI1Z1EtkSjO+8xA0h36vpywQSXo6/VO1B
UqE1G2ur+zXOxKoGW0D2q6Ro3VQ1V3GQOUUgO3VzKwqgvzRQuj59Moq1TISnXlXbCUKU12EXJWWO
T6gKhFc77+nQQ+KyGhtTknMyFeBemOTCtimGaoWXrQ11103rYZvGeD6RaV+9eBlfjbCzWIOB92D0
x4R8NaUBbKlhBQmkCE7vtOH1AeJ4IiAYwXKrnZyCf0MVngWIDFN821vEcCbYjcsr2X+IrGElWxYs
/0dpvA+UP2b9q5ZfNe9opsVmkD+aQtlYdNwms7xwnH5XlP91zi3qQ6XEV8pkLXF5/Q8Zc6SZxR0r
3w2bcatuL1cU8vcVxX+P8EV5qFSS7LUqQzaOtM4fWz6U++iMnCOhPM1t01E2Jbbobu/gogEDdT09
+iQ7NR+QnISL1eo3BfJfE7AoGjlsVaFWVPmo9bD/FYvsuhBA8ZIec57Hn+qJRXmIAdAg514rHy3j
LTCnVYId9M+V0ac09qchFtfIqRUULespjYxr0wb4edSu6pNy0O3oHn/vmxmXgGDj1Ffa3EPfCTea
nbneynJ/tw5o1BYm/1vuJjYkuP+RPcF39flfU72AZLIwaZsy4QdGu+Gqd7PneB9uQn81h5xrJGZD
sprhhNyJ12Ql2j9Pz6Uaa5lD2oRKGHWe+J9l163LQ7JL3suXYic5FO3IR9yc0HUXl2c6HWdzqx/o
8DnK7sLPWJrXgUsZOlQKGLWWKknmYvW3vQ8gndZkYqbZJoHeqqTocurpCqnCKuyRVSjKdR29p0G9
NeheQfFxLDPZpID3gXSl58yXle+KVqShBUc0Uu5+/oWfFgT/rCOuFmAeXKc0bVGMdlbcS7LCa1I3
dGp2tBSuJyew61fVLtbTL38zbA1b3TU0Jtx4p67j9UyJr+xikz0wdesCa4tLqIX87bR9+VGLfSrK
9dGMan6UvIkJSZPWjZPtsnOx5j7rKsfeER3jxj97K3NbXL4NfPv1GrCODQ1LPF1cAG7hOOb1oE3z
Ltkzdrgt97n9iYPZtNLV7WWI7zv8EhqaykzzBjAeWryFJMslTaDoRDQDw6ahs+kjjSPRUgr7VQV6
G47Xsh7a86H28wKQvr37fBl6MdeaX1ly4FvSsZgCxxxLt6PDEfv3Ho5GWXjvDc9mcRNO1jqup0vU
n2+3Y1NV0ZQZmiYuH9ukxxV3YTkvvt5V7cTxb+JN/mESZooKyU7R4Ky0C2qIf7LAPr/JL4MuHjiu
lciMkmDemDxiIsN9vC036Wt9C4MzfvFdzG5d2s2uuYq2wU16JdmwzGI7O5IS42hOv71IKPt2uX/5
RYtdItbwvOoHXz6O+2qnHZrD78kW9g3Iyc/vWp4PhX8+9i8DLY6/wVAEmB0M1K2VNT3trluTAG8z
CW587DL25hTfGhPHGnnFNXvVX0Xb5gHvqlvPw/dyJf+SLryN748JGgOsftVCFLD42OSQBEnTC+dn
H21EXvYEBgxwtRaP/p44PFeyjVeMU5/C9SUh6je1iSFCOVMlw+TLM8zFSgjGsBCrzuw/yyG85PsX
xDEb6xTa+iq9H/b+hubYccaTWme8amzhOXspNslR2UHu+fnVzEP9/Wb4KXwHJNyIBtrY5QbQ1sXY
JNF0TKuHqnrLFeNCwfDNdz6PALhtIPNFjLWoSTSxIQVA8ycmOmAn9fc0wp98zv/LqPP3D/PfoRa1
CW3VSpUK2LWaL6zE4EMdhQvTJf27kv9+mkV10aljr8wqfXYOZU0ubfvg7XU73g9vzaFBwD65uaP4
9jB/r5c+o29A9b8G/zy+vsCslV4TSzoqE5/RnCRubI2tt5/1OeNZI9uneYhWIev1UlFjfvpPLleJ
Ius6DTVNF8Ul8TU3IdTmqSQeVXL0iiu0y5sWYnzpJRt10J1QayBPd47WwBieNG2jWkTRDh7q0t4N
fayF4C4eMotL9KDYYviWar/U4t4E55NJY6OSoakOQ7l81PNplTfNDdw7x2o1pFTBUw7TRUIhqxu3
aq08yc1Nz/W/GWiz0QUegUJ6ePdWMiJSTmz8txxfGeALIr0QYI1VxKOk+p4W0xUMBfCu4TASLtlI
6GLJvxR6DAiR5PaoWwsFDbbueUdFiXBpppEderZXvAbFC6GdK9yhbVl6jXyLsATsYsRkFweFK4hk
MwNpSHHkCngGqPqvDHK/hUB4UOlC9DwS6EqkYjkvs5vIzVZU4c5rgS3WghvBaZDLzlaZpn56k9Ji
m5neKjNGV0L7OsGJKCf88nAC7fWTWUluXcPuKHdSTq/ZHN2wfrNgqbXZhwwa03i/DZQb4gT/RNZc
P7Q2EOoeugiWfYbMO3MMYLg47Z2Sdm45TNtYRzrCtSTmxwA9ifIAP6wCPlLXuaXirtyj5VgPkL/H
yNjIGhi3nq/TKXdCMSZB8Y/sn9UxfxhzeV+2RJup4d7C4Y+4cMhqL2L9KPNezCZca3FMECZSiv5O
pfUrNvUdppB2F0eoEHxXy8gdTKVDnQBc+R+dym5IhGXUNE8VYShiJdlh2m4kyCqjASELRbCVC4gV
wIyiwimk0skRIeSp6GDD6SpYzWVWeTUb+SnpcJ9pQDP5PkQiE0TWUy6cO93Y+Xm2lQy6+g+qztVF
COYUjHLTVLciGAzFK+3uAVlsfBdhNY3SmjLpBhEsuePFow+jqGvhtWY+aqa4l0ELT5M1rTXrxpOI
c/HMrdGPr1VRQSHUpU0kWVdFB4KVFmh41LS7Zi5KaNXihCtGzR6CpZLfIl4xDdsSBHdqUFcEWLWq
Iwuuwxg2gI9pbafI2pU+HNAqLQ65nrltKd+VqbjOwsHVyBuqq6vGypG73QrBZJsSMKwEjbl/7eGP
ikfPe7Qs+jOwnAMMWhXtdcwm8LRg58Wda8b9vtTiczOGGxr+avjeWA+B8VE/a9MIh//Ja95iIjuL
pnRSpXamIXLLaCbVlm7fPHrVKYeCamrI5MH1+nbn97dqKB0SLB710YNaLO5yXAFLuXbUHAXB2Dta
dDuK6JpGWgxhaEuwlEfgHTT5ZbSK4/YecA5U4zmX7xr5eSpmJf0EDS49dMj7W0nA6yhZicBQaqcd
UugmPr7VY9vaeoFyrZU303ujW4+a9LuHcxiRsZvyBeX6W9Dg0lW0G1kfdhmLKIQ2ZI+i56hdd5Vw
A2l580oIB80srlovcQ3s9QfvJk1qpxliJxmHQ8w7VUSw6wB6gxI0OzWWdnphwT6sQM68zdCYq7II
tyoNjMxiMb6rCffgiT2jPnhg6En8Rs4dbBkuzvq0jvtHDP2hVR4866br5E2oocyGiVoHlcstxZYM
7LhgvBErZxvFaJMBADSrH5seZPVVK6/7IDmWarUezvnQoo2KtmJ+q2A9VVrWFmalUr1JGjzTqL5p
BXyBfeNozm6ivfiMonqVqo2LaHJXYP0LkaLPzg1924ZFlOlga3HgtjokJDbmQnn2kvGqmB7hX93h
auQMDdgX18qcbUZP+T7N2joRBwxqPmIvcBOgAVJwOWn1aBsa18YQQyVV+7vMM5C9QKgjKFbzntsO
Ciyx4gU/K69exwGFkUHcewiFGtxcNTZJwNURjaDR7HI4sRoc99J68qPHitaG37Cryo+xMK3w1FkL
AI4d4zeQPedNTh4+rOzDT+6tWZg4y9PiFNvk0S7rEdpLtmrQBRXFQ9o2tuepa2vq3ULK7mBE6+j9
RHBXq/gwRtlpOiS5WbsxUWXmqmkjot3W4MFh4G/F6UWqMjDWaSVJoNQDWiNd3qf+r8zy7arDzCE6
5BF2NG2wbk14j2CG4bRns9b4FFQYEKkabbUahoKm2YEnQaI+E168icb6qMfdHjHWSrPOlvdsNL+L
WZE2I/upvC1oGBgQQrnlnRViDbuSWz2+oAMLL8uDVZ3njshhlhHJ20ugsjihRdGfsB82Q+K7aUAr
wRSulIQsIs2yldo/tOyWtWw9TRIG0YVwNwYkJRJs0GjrnI+mJowpSGAhp2TUGsU2MJsXzzOcJlTt
CFR2xF+xbAmtfvdhO3uQHmWd6l7+UOk0kfqMvPCdcOOrOYnbxF9EYzk12Toc1MOAwqiCkyhL/koI
wVKl8Y8RDCfYWc4kBjSR2iszesdJZCeyJnMl54zU3Vw7p7q6ToQSq5/9bGaHXeZkPgt1vFLkkEPl
nFtHf3qNptuof5KzVxWaVZphhvFEhbRGkG1L6a+q+FVA6SssXAJMNgJuyTqgrWH5V7P+0x/IT+ce
E/bCWoxuOUnXggx5k+OlfhoqHUa6aPdGuqoqwA5qnK4l3bmLXSOhfshOGAsfJU7tJi1cM+gfLKGH
31hxbAWOqIofSLUDO6CarYa3Vq5cT5ABkIfrsXn2hm3ybAqCo0ijzYP1gmKXiUbtcFMbAZSupzjo
HTYGBBVXOQLBxDznEQyQhHuGqJ4SL7lukDL3WrGpqkM9s4KRMqaitjE4wZTB24Fn0VMq7SShhUD0
xxzWPAYwuSWg83rbwHcdW2j9AWrlfi+L5mowvJ2IvsMP0Z8p+NnSzcsmmptg7xNagzEZ92nCcZRR
SKB4HvkcJwmDZeVYYxqcqh2s4xKtHlR1sadR1kPJ0/A0eRK9axk6pl/me2VkD5PfuLnG90YOC6qY
diJ1QJ1dD/11rNwm4kszptcj5r4gHLiEOdL8qVSHDKAjMPBGQQKpVntLyWkfdFsdsCFLPrpe4YeY
e0GttxJJ6dmQ2gUcQ4SfbmVxbxn/6OMAu96Ec3uIjbchChAaz0+MdUkTQk5MMG4p7KFp53XGwaCH
hFkjt2Bp95b0KtQbrW9IcvYQ8xOHjRFWCHNXFR5EHxyOokHuKoB9Gl012IiOBr1S92mUuJIX7ETJ
wj3wDsOXdTDdhypX1hGOyQRcFmVuqnm2PBXHIUeCYaTQQGffk1PGPqJp/qaw/oglvRmzW3cdDN+U
jzO7TUy0I2a5jyt6RgDgU3hfe9PGD+lgxdVaQg1UUI1PdAfwbNlgtXwqvYiAdn9dNpHDH9/I6kM0
TStPf82HfOYa0qS7gq9Lg4akOSVZ+TjLNH60GZvsnORvptHano5MlTlMFDTBiFy4pdujVm0K2pqd
Ymyg8LkiE5Sl7Q50Bc043ZzUPJQYcisG60cJYgyQ2Tak9F6bRLs2tIMIb9fgeNP1PxMdwM44NbG+
NTxSuztE5F62ljWPk5OedNTaipXjeG+48kxknO1ISKBPrtX+gjPot1c3FagB9wJFtExzcW+sUggO
LDkoQjvrqv4DecNVQD8EN7xqDsNeX4lX0/Eyw0CxvrsTfxl4CUgHupaEE2luRznP7bbwVn7+rgc7
VbK2oik7sKRXYga/N1CdCtGprN21nJGzPEIqdMK5HwxasoOvOc04bYKi3lR+49AOPIecSElO/3X4
pWR0aUvkHUq77aTmJc8epxSCrvBuyvdlGdiy/zSlt5rAxQPn9Gz2gq42k3KV60clFFyPu2RMQLYu
Ywz94AeoNNDfJ9GDEBfuoHFi9h8YM6/EKN4MEvVh0ODOc99n/IusdP8p1l4rtLxTXe1wMHOUiFYp
or0GdDsfGpRGzcrjyxVKE+3r2YIHHks3QvHQJgF/CMf+FL08jPwm0DaK8lBXMZ4+sIiYLpmLyoTa
cQCKqyg44kOhPY7GXcjfjONfkRCsDR6kfe9G1rokck1N73PlOaEAzvvRkevXyjhiPZ0jFMin3wGM
aIma0JetgxX9rrGkKNiSx5T+W0ifE6219ZrTapfZSdTyeeC0kGA8Z2WNVUNv+xruSujApeINudgu
qHE1SLhFSLupexpUwSGQaRcn70jsXA/G9NRl26xr9orJYccpJHk7yyANVAlds+nXoTjtU4n7pBKe
OE7pFPtbLPLQPjW7Do6zVkaOggFmPUT7hl+VEOBX+Y++JKMcwL3IaG/HGjZheG1NB4si3Oj0FbRc
+O0or3EqopQnXYIGJGC6ci6zx7ED2Zt6p03bVZKxJ4fFilC0w5hAS5+UQwcT3CjpYxa/sVVxRxaq
j0YhTKI9Ph9uKP8SQzj3ZsyJh76Cuq2H7a4Z3jFh3/Wb4i6t40NOIJDiv6ns4XU3cGdU1oUIsTvG
E0AT1yOIAQp3+AuaHWVbsIFBbXYZNb6AnzlHMaFTsAWTxyz28ENCBYJHRFakCJ0DtlME0g3dLiFz
1YYiyRLwTL7XjVfgioPWPKbR0Zv8jdjIeyvN7EBdt7K3iVTRmaoPudyy6yIKoRqOeRF561h4Mqe/
lO6sTLuw2JQ5GX/Zy9Qaj1OFu5Q/IawjrpF6up92speshRr3aNgRyDx4iZ+nREnD2vwU5vpIPblI
h74dGAJUAEAAARh5UE/cdX950UlWb2JvS/YVfJ1wk4B1q7W27cvRqSPxT528xGOI48ZjUB+m9Ewe
1qnvazzTVXt21pDVR3psMOkpwHnwPn5spffSg/IM6FGoxjpFPFjlkl2gbjDHx9kjrkCNVobTjrXp
yspDyl3CPCglrotFvGk4+AXvXBj9JkLsSfPu5Iu9HVUHLpvPgVXvw+YG3TVOA4FLwbuqsXsxOh8m
eQOPKF9bAtNArZdIu7LFKkV/7dHAhBi/6RwadW6tpPxG1JtVpSXXsoiPmEZEQn0nD/h40pmvDqFw
EpVm1YsPDZWKkT30kE0EPNCGwjomAqi1cjcYHC3vMHlOdRr8akNxrSFSjwvsZiyqnO5j1ErbCt8z
ESeHgqa+/ydT0nVu7vr+fZxOU/laTxa4GeoDXVtlQ+aa0b1WnSOlpKK9avTHKThjJGSH3FtadBY/
I73f9HqwYfrvEWQtEO+sisqirNIB1DmjNRrv9Z11xJH/ur7gh/Rvd+XvgRasNn8SJSmOIxioYNu1
fugmzD380L3wPDM0vQQlvz7PAroOrMnqwoxh8OFwhNVLbQd38m5mnG4D91JM5b9s07+faQHZF7Ik
eGIF67Of76Tgjgkyuq4hoEO7VqpLNs7focxfH23RmImC0PIFzN1Q279JbbWq0Ftjocf/YOLnGBtC
h7swm3MB8u9sGnRE5Jn3+akl/4Ita/IwCE2kT9Bp41N6QrcM7TFYz2XKjDBjyGJLf7pTjPDOuWQ8
+n+ojv47+AK4NzrDw5M1nrm8cwY6hwKA8ovyJtyqEMZlB12S/pavs+PFNtD3i+i/Iy/qMkRzsifJ
WA40TnUF19Oetjw0fZjeaW6ri52wb9pO8zr63+Ppc0vuyzSnkl7IgafN0yytgfAP3IPjY7hhf71q
r/r14GZQw5V3Ydsf8gvf5T/BEXQ7/xp8sQOYHZEbhcQXU7u4TJ0yJz/C8rRcFHiPxb54iDbFxjhf
pORfmGN9sR+MmaEXPTYex2ENH6W7L23fndcTlFLxijNjc2nE7zeg/07yYmfozFIeA90Xj5kib6cq
d7xE2BaWdmFH/Zdi9Pd0LvaELCh6q+69/pgbwkaINUeQrhWdcCwuVRe+znmKfvg6l3xsuYJQF47W
vGx6F9025h/NtrOBe93xzbuws17YCvRFtzaENBoQwDkz3M39LJ5SEE9d7gp/v6X+9y0tGoPeKER5
L7AsiujFbH6Daq+s9jGHy8eK2fw8gd+2XFWS1SC0i6JkLDPjKzBdAuT8+bDwbrL7dBvexB+UEg4K
Vbt2NtKv8EGHDjZe6Ydq452MK+tcHoxzuf35h3y3NL+2fhefoIYuMR9HWr+N8e5pZ1E8tcOlNM5P
tvxytXwdZPHBWfhmKPok9UfxZt5OtS3pbA4BDnZ2q2+Fy7SZ7+6YX8dbfG+xCv+xaxjvP5tafkM/
5yFbDwdMNdzmV7DWbsVrCNrIXjqcT7Gzfba21u5SX/27VjNcJ0uSVQNnR1yy/t5cm2zSgkZspaMW
Pozg7IIIbpSa63jST6mHKBw2S4Q3SIfU2YytC9vBN58N8gX0TiINSxMGz9+jx52lGD5NKj6bWQvY
bGdx1eUj5Jtd569hFi+XTojfgj1Kx0rGbbbbd+2fUZxbAs8/r1Tps/f/1zLCRtJURTAFdBCyuNx0
IqlS4ibsEYEMIQ6/zTlGmuAraHza6SqBOmEq2da3oGmMISrZ4GgU2c2UAI/RYQxrbR9BXYawetX3
uS0PPqzyHvV9bpy7ZtoZY3RWDWhcRrGfuMQkhQYK3WymQdkHBaV3lnLDgUiri9HGSGuAREzQ4uwt
761djdhULInb84SDEUw3c3ycAa1epP/Yp7ntCea5A08uMprHlR48yJ9GBJh3VHSmM3lnjk8EgznN
NGDTazxWKiZ+UvWWSPy3tY9cP91WeAM09Blb6yM3bkdLdyOdf6JgmRqYBL+a1w1Wbv6A14wBcwdA
dAKXrtN8FU9/sjq7iy1rH1pzWJ35WxTN7UTMVteiD+3pY8Te2sPWxlC43I2jtdIFeadn4rUpwBQ0
skfd09eJhAvFpK8UfGGUrLdntbUxBL9Uc3KiclyXZbeeqspuVA8ZPOKKQnOFId9p/nsVHf2CqgkJ
tdSpGw+r2VJUd54xXKVSeGoBzSTgOg1HaD8NryYowD5hUhGq4cB8MjyLi7DvJqNoG1PoDqCZFr6O
sTi76LSIjAkJxKnGNnx0XppoRz7g4aC5cdkQmTVug7548OJrHeynxe4bXogT1M29ZlhXepM6Hhzu
Ts7huzT87J/X7ScL4p9lC1PBEEVd1Pg/f3+HWRZ1RluqAywJZPHG0/hHulI0N3OiNfD/k3aU36k9
qCq5tmXIqt2Lp/U/OwEfjiWSh2mgL5fEZS2tpGWuimE+11n6HjEg960Qqe66P5UfrB7y5Y6DK7mB
i0v1dXD8+fk/j+fl838dfVFMj7mWJqKWIb3UzXMfoWfFwaVNhZPQoYRvguom7fxdWn1o2G2n0wPE
rDsD9D/TxnNWPkcNvIQAh9Ce9y5JTptjZR5hMNa+6CrGHmQtzv5EbSnaOpyEasBiMj/1kn/uPXyK
cO0oxOBcj81OqU5tf2eNWPmkWA+ZpptmE62394kGomBV6yCod0quvgUs+4HOXWetGxrSwtRshu6t
gV6DYR7NI2uj+1jLaOOhbuRXLG32jY/qRirdEnmYoDUH8Eo3TO99lDRN+fLzhC5PN1FHQwA/nXS+
WVAuLso8tes1LTZa8aQKd7p2NsiM/HmAf+jxyxEW1z1Jz5Qu9nuRrDO2pPus2+iv5dFzlKP+GzPV
ZFdtLunJLz3UosYrxWCkVdiJJx+yhTo9eVV34amW5d3yoRbl3VRkYsYNXTyNgn9Tpx3d0GCLqwfZ
rE47Pl6YwvnU+7rol6MtFn1o1HLSC4z2yZ11uGK8ILNx5XW+NrB4sf8/h5t3gC/XuFaQZJEeB2ti
o/4Zj9NKsNGrzYkhzeYyr23+8T883Cey82W0Xm5NY5ofDhu2lelFb2EfrEkSRbjWQZvdCzQyLjzg
sk5dzOdnqfVlyNYjLVMOWJKVii2ZI9oa6APOo25xgL0e77x28z9zg76wbKT5RX8ZeLCSKGzmhZmH
40qAjuiNv2Xjd40HwRD//vkpl/v08iEXJ0Uj+vIcTCOeMhGw3OD6i62KFEF5nsgy1qJ92ptbiVbE
z8NeesTFhjJ1ahpUBcNWXXQuK3oMgv9s6Xe+RRjGhcbThe/8M6v8y3RShpiROLBQ8+rDUvfqWF94
mEtrc7GRNGVAFJPHQlGQIprloWpnqd74MhrXgkIz//7nubv0PItdpYrCIB0HhosK0W0UIlP8C1vJ
pZW/2EmGQk4mC9P6U6dJp5nXBS3/SQPx/vlB/rmkLRffYgvRiqZvlJ5xPLwG4aTYvmq53fC7JUJk
6htYTIZjqSMBCme2to0400OS/4fZBMOYbScknabkYjaLpmrkNuU3NI1PjOAaz7kLy+Mfwuz8mF+H
WEyngHmhgTsM0zkr2JTc4YIAuy2zheExgL9m0TbzpRsfFcCqHbQjXKmVVcu3alzacjs9V5ngFlq1
TlTl/+UNfP1pizdQQRAM04Sf1hPIgMkIllCOuTPs7o9h2mj8VsLzxdLwu/X73zEJpPh7e6s6P83U
+POol9a6ja0X/UUT4GFwUycLtmpyROl76Um/2+i+jrq4mlqV3lmFyJNm2PCW4rppTHysE9fPtkJw
o4eBrWPhJ3rBXUYsvDmeQ9htY2lnUu42I67hVuuqhmB3lwyR591hebJ9/WGL3b5uxWrQ5x+mEBxT
tGe1etfxBB2TcHfhc/vus/460mKv70ttDLx5r5/9c0ZmXHaKNVFBdlet9ZnmsOo+PHe8uWSc+0/b
5e8PAFji7zfuFTmWy/MGiUMhXVskBuWNEGZuNR28cpv3TxIt0qFLLzzwpYW2qCktOWzbYl5o6mwc
PZ0tTPF+ntLvjrGvM7rc+a1cDPx5o5zU390Ata0s7ARetJqOp9m26+fR/gGv/zOPQCuabom4Miwe
CDmtGhQJgNlsEzTsuMYTdgyw4GH4Ed9jpm6LfLHUepsLA3+3ckwNQMdEIqVh4P33C2RnEqWSyPRr
JL9OfjuFjvaWz9qM9azQ4SqjY2i5vlSgfxY6y0/j67CLjVMKIimzArG+nitautyp220/a8yn4XhZ
uPhZCPw03GIzTCM9KfV0+s9w4kRje40h8uzjAvICi95OTAeXyHB9UYX03Tr68qDLlkjDYWsQTTqP
LNoEktl1dz1/mN6dZCv2cCQnIfioYEBcDH3+dk19HXqxLyZyqoS9rNXXyKddGeuYO9/tVjQt81Xg
r2eZqO5mu/j64pqa//APs71siUxRK8dKxsudscLq+j/9NXPVnMTtJcRZuTS/i50PE4/cigWJh8wD
N8JKPrPuVLCe1j+k/XM8RdtOwwsOooIHdVdNYtf0RfiLWzkGqYkeNLA1bHhNMdm06UslEnrONSTX
fgnwQULjfcRAKqkcrNFPHcFrsFZhYbyE9TWeiysFVYMVNHapF7u4yvILe9BnoO1PE7nYXckfawOA
wfpaMW7bKLSDvMdQ1X83u/sEFpAcfcg5cQgRWQdjCO+c6I/IzeVwqwz6JiSUYER4kkSjYxb3aeHZ
nXkvWRx06U0Y3HpVZGvlWhsf/fGuJkgjyCMXh+tdUKrrSRA23NzdWkEZMu1xKF550aOHiV+Fi8Ol
Tei7E/zrSl3sfnWIK3spD/V17YrQvFfEv3y0WAomK+zz3qBF2bNsEC84HFuUdQbLZfvzNnjpByx2
+8qEmO8LbX1tIcuYUCPIk7mHe0czHKp5FeH08Sj0/9cp8FSPXx97sfd2iV6OdcDr/V+kXdly47iy
/CJGkATXV66SbEu25f2FYbvb3PedX38TnrljNqwR+ky/Tse4BLBQKFRlZQ6eAqTinWSFru52H1A1
R4UKfX5eD0E/dW+uLTJhV+7MEHORCk4LMOlUt29qH+YZ3KXNhaT+TOYHofypAcQ9gFoTHDZC8bSQ
hwbyYRrKZt1VA1qZScO5CEFekeHUmK8BAouKKktW7iOgDuPQBTOJFUvAYmHkAuJ/jik/N63fd36G
5LdDfXBSa5RSMUs2FL5BwF8zgKvnPgZwCmolvXad65G9iCYoQAtLAXAOiCRMPkBWK/LyDNQKuBij
28x8qzATQCTMHCkC4M+da2TQT8TfblqQkYKHFHXroC48zI9sEwMs+Et0axRPogkaia7LAC8GSEmX
h5vzrsS7az7HzVaPUkmDKE0nIiJRZwaXMUG9Bmw6mHYMd5QUArAqMF1wHJh3obJDbEM7gUkkRrBH
n8GtMdTgg7/Sw7SKZTzGDs+RvjWjaL6yciSduVt0FfVxiIH8FeIxxQbKidFr9u2RryN98i25tsWk
0WVa5VNZ6+0h2ea3ktVaoKz2EdMsTE1Zv5EscK4vdn6aNogloiAYFJezW3m531mQ09x2/m/c0fR6
OhPhPw/syllUsOvpRkevL+R91TOQITlqbfkWepX3v0NdKMuchE9nYi0IPRtRbrG6LMnRQrjUp2AX
VIEjGKYDkZRNoE3EImrQXKUB8l0M1m6mMP+opkWxgWovoNIpQW+h734OKmitynC40iMIiaE/OF+3
yvQjyoVLMU5ewTw8OKIBjF8SyICkawQY8bh4zkMjvsiTHndYV2mbNFDATtROh0oeAQdM3qsFoz6t
DkHqBOjtxjabwBuqOxXP6VzfEOEBfP4YznxvBNPWJvSNAhxvbB5R/QqMSXn4oxcDkJkXeOsRkBqU
aBRBAUgHg3+agFtNx3+b3lOz8YsMaBhRchJMXkjpAxh6AVwcbSObQYEfAFQIxW9j34FWZakRhojb
VTcJxgWSHMZzq0LDQa1uNIDpMWwWAuUPTDCaaVJ2mw69DRS/ZwgXgFX5hRJ4KaCtBWa1zFp3o1Rw
1TgAKn3B5CRtrwkYsiytVrpJlGd9Rl9iiEBTvmvIT1n90dT3JuDyGcKsOG+1RPY7MPu2AwZo0D0Y
l34DZTsAtyY7b3JAmIaXODPRlgJNj5xtyuECp9UBYfQAdnNDrNxCvVEj4UFFMy9aMHfV7aLwZ1fo
FsqiVoZVCXmPsUwMG5obJd5SzN+w6N4wY9gRNOb5zhgUO20Wp0/lyS7SDtD3+FkesHXpcVRfx6kG
dNh0NLMDO5JKrpIIOzodTfVoQuV5yva6XGO2rlVCz0Q3T7yGsLGFro81jK9NBrrx/slI5A0Y2Kms
DnqWtymesAIw9m2AcbkwcQ31Iip9MmRO+QqBMbG5M1UISc092KzuK3RoF6D/qr2cNOjYIc+fjnG/
7asJY1UQuNIhqDqZP6ZKeZrz9khC6ANN+zpaDnG5T5VuXyY7AddYUE5P0RDsIw0zRUl9mbXzLgEV
/1heRSlUlpb4Hrz3II7/0Wc/u1o8CEp3d/464RxXlutklrug7EvkCIr4UqaUYd0iBaeMerKMtYqw
BpP+qLUWdFGMKASG7lfMlLnTJp0xnYhXKDqgO8y2hDYQ4sgIlAYdAO4jiUbwM1HQYBKhKKpnMsd4
hNLX4HTXA5wH1JaL6dejwGWxOVWVWS+WyYGGvkpMqcRixeGt1W7T7FqRr4WYB0fj3CLsTIQGRndg
KrGmzpkc7aHwUh/KhnfFDf+G5GSv7BSEUhaFWLVYEeXNpJCm0WvRVePmGJwlsRhbHRG3HUxkjxlo
Ywpv2LzPnuDTa4pb0+O4vcnc+TlZNHWQsHtPmJvyAnDdTpt3S7PqregAVGdzC1kcFzSZd2QhqLFQ
l0ho6Ds9+MALxB82rQPC0x/8wZWTPdGVD37OtayufZOMELSZOpojBj466IdMxkkbkGUgzmHC3s6g
6GidjyS8PMpkbn5pKLUmUrCn840GidzeBx2gqx1Hh4AaDKBzzuuVlyOaTFRZ8n4ohOqzDGA+/ZVH
aZbxBEI0LkiLF8HYWj8YXc1uHA162ganvu0WL3qi+Kzc1m2qOD89dBMcp4ecIH+hJ31HMyUJiHsA
IjQmGYZIuZwIik59h7KX05OBBBXXh5WDG1i+5XxHnjn67yvnMfJgqbsw7FBeKfGYAAs0dEdvRsf8
MLzK5+El5ZOnfrU65mSkvRBHZIypuTE4dqiBQDShfoakNkZhD6Ud+sWDAhLNHDqZV2DCSKXrkPID
8wtavIUz5ZBcy6ICCljd5xmFKmQPYh2qtQxWXVBncTllv8GZPx85q5UzB0Y1WwxCtFh5spVk1FLs
4YCkAGR7ArBXz5/zbTY03WsbQ7Ja47Qitp97ik6+EFY/gjlFIdSRU1AG0EVPDiql1LsUCxMnd/ja
qOFxQy9vl5nLuO+kqRLFz+8tvEPn0k/BxF+9iiC0E/hX/8nbeLU85jYGNgRClAWsDZCJsdIHSMaA
7kND5jFsoEODSkAG9RDARKxs998KlSvjTFkYejS9qZQ4SeKuucucZfMX5TTNOnjsaycvtC9T7Ps8
D2RSygp8twY9aRG81QCqQZWGV1I6WeBZmWFCEeqdkI0L0+6gmy1eUMZmGK8XsbdBvLBvKfyohd5Y
HBWvVQjWlVbbqLG4Scz5AiBFXvznOJLOxKmuHCpi0MBBKcEUW9rkcKUZXNPD1Z8HB/bVHlSobUHp
lZ6T0RW1z+Aw2Is9Iy4h6Kvb81H4U5LiW8662mkmOMgAHgiiKiDpMjR3GQYQEJaeWqqWOVReZP4Y
i0Ns7kRh24dPGWSb0g7aS7mXQD8PpAE+dM9a0P9GmE0GS60lKmDwmIWNEvYXNQFbTNx7kzhjIBL6
yuNT2IZAIYILAAQAoOv15zLa4EHpjOLk1QRy2GgpJoDpo0ynyptMxCx3DxSwjmmwBE9M+otk/AYB
vH5GCREdadNIha2ZV4Yo25hMMYdsDwlzJ1RzV8nx9FXQQKTMOdep6qoJsfXJcCinjwBtsFJwDfOy
iPUNXpvF2wCq4Fk8YJYSTfbGycCuQRaMomHspF2qHwkBbYoZcztmJz1dl1UoQBLFMFWm16yPGgSq
dHiXapH3xYBCSQsxAMBV8fKOQEFZ7WKumgUNfew3Bz897NFhE0jW/3rzLn2emWqMQ9wBmgQiCfTx
3AXk0fUMkg6wAJ93MfVUzFiZ+3TB1UU/4kUEMmJD3o+YsFXGxR1RuzC1j7Z+LyH5XBlj5dIpgw+o
15l3kAMOnvQcOoh9Dl4dAdpLVj6X5g73h28YBl6ygpVMHfQioD2GPLPqAFAOGmE3J80mAkxx0PFM
BzcVqBHAyjd1mOMDZ4qFZsICLchk8QahrzeaGF9B4r2zykI6gocTE87AvUvg6hBT3VlaBdNjqKDP
mJS3uhE0470wbmbpPQhgReovgqKCVBvmEkpsIEZk+1bdQjAwCHnKFScbYCaUZA1QQILKgsXKNlUc
yeAA6g7Tu3CAliCkBS8wGOj0T8B5fWhefiif+ZInJ/PetVkmTelCWYJCz0zTQTxdfH0T7mgFcXpQ
Nrxny2kP+VohE4Ryo0uacYRDNsb4uCh+rxi3Ucy7VE5ZWb1WdCYFMZJwqDPTbA95DX4u8C71IOzI
k9ekB88sECwS9JvyDGJbKPPVAq6WeznXPXm8nhf5cP5MyCcvla9+NSso0ynKXBQz6iEz1e57MURo
Y3bXei3d6fpOAGQqXqBGjgZW8FbF1QWdaB7lB1JDJKyFwDumNqrLzAQn5QIimmhvThXn1HIr8UxG
U+ZzVqYBCqzgfu3xzgL9oy3f9c7wEFD+R15+zntLskFpBtejQGa8yul8ytA6NEHsPUgxig6eH96I
ZIZbsDkVCFcewUYmEirNmOifNjEpXoLEa5+hwAE1NrsefPpgTsDZ1EIPRm652sYcd2T1K5qqnMM5
oO9YQQSV0bEA15YJvozznsZrvhrUE1fRd5Gq2NDAHXIAm4KWjnZGQC+BWQZRvRPyoxZ/hLgoBRPq
5kMEXhzBLlAMHcfN1BFIgkH9VVJQMEaJtXkMQMU1pXcSlUw9TNN9toCIfGww3w2RohnsNhp4tqL4
SurjHShC3CmDSGwGNVQFjQcUGhfQoYCwFlToSIjBD8ITXuH5kMG88bRy0gpdwFOdtiE6/TZ6oj0r
ytAJhoBmuCx2/IxNOZn6fx1llii0W3otUiqUrep5k01V48kJGq7d5Yh+njLuMgSaMoC2AOgu1R4d
UlAjQdjQELyqe6xAYCZWvV1OI5Tw0P6GZAB57IW3znwJahSSs6cWadUYfYjobHcRZHTDD1AdJZCV
xfR7GUNyQLoTJPC9geyurS7TiN5EB7D2gmBjF0rgoFAOinHfCw0nLz6VuKyvByaaDlKmV3oREchg
gPVufOmi43nP5d57zAtOEEMUlyrce7SWRdvpL/E95HV9vJNBHYKXeWCjS8qneD4VFdYrYyOfBDKi
OsLK6tkyfNmGEK3bWuGNvlddVMvvevR/QXEtbDX3/Iq/sQ8zL3X2hmqVqA3rIYD/IjEDzZ9WHlLt
uUU6bIh4SUJZuxIOcXJf9wIYSMCBYXgGVDSh4+qmMhjmRt2qmwJEFv0mz3JInUDHAtxgObgw5+Ii
id5yXYUeRnbVgUEqBNaf4xOna3Or1wTzyZJE01oB5DOoX0EmDnIUf7/yhwdiG4/gPbHP79jpLvXK
IPOtZq3H3BqwK7g1qq2800HJ8pNOZQw2Sgu5Deqx42/MDp3yfRCw/n+ljL2r5LLAs7fDoynb5oaT
7tEDhBaeCfItC7QlgTXcinxxwZNx5ssoe1mFYVDPswbnSLYy2H4WDzlt6SMN9CkBOQWAJRICECaW
uMUbTu2MvaoUKBXLyYT1hvvAn/cUcJaBR3d6lTe86vzpxu5qmcx9NYyCSUhEKwwDeq89BIaqTZtT
rjAM4YGdZcZlokj1FlrYqao/CPUxrKLNKEO0crg2G90b9W2v/6wSdBkHyZ/MmzEcLhNcU7kISd3F
iDyOD3K8gb11iJwLaTAgr/x0emAjEKXBjA+941cJ0LhxQLD4b+nSapvoj1pd66WahvXUwvEp4JHI
0HOxaCWvdqDHiNomKpe/AZegp4l9OK78nu3iaWCLJTrN0ztn8WLDgWKD8EifBZqlPaGy5ku502FY
r4RcAjdZ41QQ2e5epU0qYOpYMb0OUL3ElER5E2xph60dbOA7f8PxeTaZeCbMBVGVCp+W2hQfZEqG
DpEBP3jqFgsEVHzYhnzSm74KAuwQ/DwuajsQ3HrxAxio0MUe7dlGV/xHCz0vcTmoYGUPHFD1GTY0
Y0EeJyyb+q7XoXwJvDJfqvDUbYi+9f8XKAhboNCNXtY0bDvK9IBAAAe0bDSIdDQbMN59ahVmLlQP
uJ+bsw+f2hQrB58UCCqDEK47CDXuksXJXUrFj1eaj+pBvYWHc+G8J917tVQm9ISdtMhhCPcW9OF5
6S70Qb4vct3WQUmmgPIgGzljoCc7niuD1P1WaxySQKszg2Y4IMgWIz9fKvB0X6sTMHONcpvLe0V8
Ox+teNvKxI2wExITPIYoVGfFa90WF5EuOudNnM4CVstinvNjMAQZRNppMTxSXUiOQTN1Y0BXdJwu
qHoA/yX3TdLlM3NamWSy0UwolTGcPk2OD8iX9MbB4AZoI9LLRbZkN3cjr3L1xsILOjEcYZd71Gf5
v4S3v0zEKFU5TvIcPjRoOCHlVYWy4fnt5Xkpk/Ik+qguNYEFSX6PQbusas/D+IjZjGuplG9nVeKU
iE9XAlZ7y5QLeyEJk/nTZTyQ+qqetBFsBUKBAH7/Ti/l5Lv4y9zng3Z1KEpDCVJVwacsYtArx8sN
We7G5fb8Jp6c+FiFNYXpMJhCrukNtdI2oTfppdMi5S6ye+iRmQNgocZlKBq3gjbwQCo0Xn67Q1fL
Y4JMXJV4kCuf8VTb9ejOQ/l2S/t+vKIaJ7goTHABGGaWc/rZlCF2RRJuBxPS173bKF7cEEhAuhCw
s85vK+/bMdEFepzxWJiwiQreoxzvGlV+yLOCcwI4VxKrW0yqvOyhx4zuEGh224k4qh4eQYG9T/Id
qQTOmnjWmNCiNCF4x+k+BsV+loDgWEwLUmFU69Al4/P5DfxGjMAEMoWJHxD6MHMU51EKdfTWLbNN
Ft/K6Ya2BQQXKiTG1uiBlwNqzy0Dq86g1Ny8xA6PoIC3aDbI1AGmbDJssQpa9Wy8rEL92gjm67Q+
AODO2WFOzFSYAGOoTb+otCGuS8mLQOSHJuKVhk455roHwRx3kFNOaVKb8l4Emg6MxVX7rkw/z3+7
U4F5bYM52coklehY4NOhjInO1+iCzvMYRpfoc1TqXT2/nzfHWxJzvs2i13VMwcp7owitRLwMwQzb
d8c/M8IcaL1IRyOg96oKBvs6eF0aX4nezts4mS+sN46udBXxSRP9HTUUv4HgEKQ8ccfEPiWDhbqS
0x5/A+xyyufWNplTPerJFE0adk+5UZ/CDaTxPMHVQPCGs4UG/md16fwyee7BnGyMDPz9sJ0g3aWg
09heDpo/1aLbCOJ1KCn2eXs8/2CO8FIEdZ7STCSiE+y0mStcTJjXP2/lZAVmvZHM4Y1SRSknzCTv
Oy+6Bun8ZfCQ30BSGJCScLCzEJpo0Y47eMdZHIsVTLS40c0skPdzAyFbDJhbUBp1UUw9TnbzgGrv
sM89DBpO1+eXeyourlbLYgcXAxqRIMjuDktLZYUhZgLmnMqUN2Gd3PVt7583x/FSFj9YRxhBE3Js
7hTcY0gb+GUeToZngYkiAZqkbTxQC8UdRKUNcv9nK2ACSIY2V7tQL1TC5DAu0aU03/yZBSZ6zOOc
RkIBC6IC3SqQ1yo5Zw3/Uon+p2HOQgAbJfn7q492FYHtySVgZLoAWdEBbNBui8aYFyoY1v6NavSp
LG7tcEzUUBTwX3SfpxjyQ2VvePGYuWYBVkbSAqAgWNp0HZU8WAKNfmySurbKxA5QxWW6TlEJYyxh
tA6PuEby+1D08criBBBOWDSZ+NFBxF0yaL1jBumyWKg+lIH9oHxNyHgpgK+r1kP3DxwGTINMRQMw
gRklfri8DiaiPLmPq+2fGWCSDZX00I6i36xMQeqnKldazekfn/dIrIHJNXJTDIeyxxooE6zwFF6o
m+w4XTRAbLaXEKnInegluFWd8wujR+lf3QJWmWBhBJGgSjRRm4qDHFVXTaXe0LmJ81ZOvs3+8T6Y
YWJGLqNbUdCyiJo/NwD/lPHRmEyMpaCwWUkuIYrXCOVNNJgcz/iXy+wfIAL7soByhJB3wInuzWP9
GuB5VtuRg6anHRzKu34Lbh1u0ekb6yXN+Fftps/+4ir7yZpUn6sWmzrU6mUG6jtxWLYL5G7mZHBk
KIILYe0XEEZp5g8l+FDDi1I6Fhi5kXUopIcjFJDe5LLZjVX+QgbP1My3XtMhALQRM8hCSepg1WnK
e8aevgi/doqJS12ZyFlJm2TSQfNFe8KAoGwhIgKLLb5jhoXs/kJa8noRp++rL7tMZOqWSjEzEpJ9
lBcAsEbWNHJOL29lTECCf7ehQBubDYZ8yvCw9Aq4KCC7AT7p8Om8q5+Os/+shkV/qQ00yhT6ki3k
D7Ezb5LZeCRkF/ectOX0wf2yw0QkDaJ6GkA2yAX76jgp7W6BLkswc5yCZ4UJSgTlxMTsYaUziw9j
ll8z1S8wM3V+zzjfR2W+TxsGQzjTIGQkhacZV1F2n/b9JuiOSaNwbJ3ETq8OJ8t7INcTNAdomWi0
MfenpRs99B069kZs1Wt9Y1sTa/RmB7zfPfAMEfRh/7ghzQLzK3OOsppmOPNO6d4gOezHfjNb8eXo
SLVdO9C0QOZRYsKDl2dz/JOlQBDqjnTRRC1L2q0oJl6PuUG5gbLyMHPulpOzD+utZi8XKF0RFeyc
qBrHt6SEbKBV3JGnls7RR47mzEBWO0N/ST57W/8tD/7nhGjMndN2c59q9CQKi0x14LCzt+f99huB
OhPoWXKUoCjBKo6+MXwpf8UIuqm4xZ1mL1bqA3Z7Bz6LpPXKrQzRc9535JzMTzrK1R2z1LNshANW
Vy3So1oHl0kPtRXyen6FnNisMXeCoKStmtGbzNQ0gH8WN+MBw3kWmOifzhBy/OsrIVE0xdnL9D+L
lOzYewOCQlOjkTKNq30FZJ2sHqTs/Y82ikXRp1JlyD09VjVwnbjByh+1zOsQc7bq22g7ypNCRD+G
CHGOqgNs3eAAKnkWmHBfm2QeGmohUaEyFECqK3g4v08n3VZWRBAbKzJ0mZhQ35GkIbqAy14l0IsK
tkLxo+2P523Qv/Etp/2ywV7BvawqY0MrnWaYOfHsTzIwbwYIZtRXAyRbSXSjQxPxvM3T6fvKKHMf
p0E0t2pPF4ZJX9MCwxpmglGCMpzcBALMjm5R1rDAEGI6+eN525w9VZmvJhbGaBohTOcAvBPo+mTz
YhW8Y3QaPbxaIRPNhayYYi3/DHaTI9tggtoVG9Mv3MLnwaZOXlIrU9RPV8FtDOOBFFDb29dQNBbL
adtDxFgBom6qCuf85p3shZkrW3R3V7aUokyQYGP3ssv2AZQYvu5Ou8HVwEPE13TmfSq68JWxtu+U
uabAb0ELrrNeg9Rg+iAnistZ1MmMarUoJm5DDdUgUY5FBffz7JaFL7op5pbypxaY386K5F33Sh5S
D7R3nINwst2x3k8moMsF+IZQtyH7BAJ0GE6DSvC2BLsBSK1QVams6AGYKtMXdnjV5nbmxk7/yD2N
vH1mwow2QLG7WvAjzE3vVriSTWX7F2w0p03OwRcfIfBcvnG2XaaLOxN62OQyrkXZqINJPASDmgJZ
K+S+HEM/Gtw0L+YUAN4134/1RyuAQOF1Tp+r6Yc2XlfKVoESSXRJ4mfgSktwGqUJ+ttj6EZ1iEw0
ccalBTIcL4nMUsqrGqqHCSjGMe4Xh1SZKXKLNrgs2xoKpB24YyCZTD6KAQPDZuRUy80CmgCgrKDO
5rUhJMaGGHMVoMhGEM7SayN6kRNMbCwmlEc1S5YewcTj9KByMIbdslxN9WLlOv6vQztIll73ViFc
mtBnHOQMENZNH2y6+rIi21G6bgf8AQzMRc0riQ7FeNDko6RL4IgAr2HR20MbWUUZgnRytOu8d4NS
c1XwJgSmgnGg+yhprEQvn0n+hDmlcMYMZXYnaJiWpTt1X6eNE2mQiNPfJPE2T1AUUQ+hCfUY4c00
JLcI7lNAmEzQKiqQK1Ok1sHbyGrx5iMgniiBFoCQ0CgNFlF+Rk1qm5hmrnqgXjLoyMaVrS7aJhim
fTAZdtCNGXiIUipLG/rnXYXjoOwDQJKyAOTfuKMMOb5QFJD5y+adUPwXZMHqMLLZvgyi01FNcA7K
EOMGIByfDmK5r9NrCGWCC3zmHP6TcO21PeaOUCo9FQwV9rQXqHFDPN4Gtyc0MIKj8rS4GHfjTj7x
Ll42zVfqVBtNGuryB/SZRJA9yg7E5BT3L1BT2dxAPkG1w/dk127Of8ST6dJXlGXT/1ZZjHkWYboF
lacsTpbJq1zwLDD3BRR8hGmkixPx/QLtPlA4D/zT9bHVGpibYoBCUBWOsDDf4NAYM0Q8rWELjoEL
iNnmrvQRPmOe4YJX9OF6CnNN6GqiY9oPdkG9cuxx8dJej26HW2mnPKm/8ebmbSVzJZRjXKgYqSX7
KhfdYQ4dfeFkz7y9ZB8Bs0ZAN6PDBMUWTigy3kHa3nnvHQJObV8GO0Rxz9tITqrEPgpqoplQkkdG
UcwT+I5eluUjl4Jr5X8XQ/p87H55Cjs1q4dBpGQVVqcfmkvdWzaBF+0hSQ7I0G9gQzlJPDs1qw9t
0odQnD7gLt8bsWyrKBunGTQRU3tJ77oQ/ZJ4cAbplXSbeXgk5qsGiQChMA9jXQLtM/olhJRrHQPa
50/96R3XVRlaM1Cc+SwKrHK4WugEoxWRnA6QI84g9lwKuHJRt1QarnggjZff84kvW8wpWfJpAvkq
0PdTs0kwHQCNNgiJ3guvRLUku/wBXv/t+dWdzhy/LDLHpC0pf+2ANmxbG14N6i1hNJwmC20FPLrN
8nTe2ukKivyPuc9scrWZY1X21ajAXHZZCbsao+Hv4kPltVfxVeP2Mqq1EEhxA5Akg+yVO2Z/+hb+
ss482kCXG5hB/DmavWCc4QraryaE328CB3nDh4RCfGkBEset//HsMi82aLbXQqrBrpQImwKS27Ie
HpLkx/nN5TjqJ8JytbdIRM0ipCQCyVxvjeSnmsmQHtUw3s0BvXK/Io29K0tBU6FdMeJIqDBghZoF
Do52P04AsANza6uq1d/Fkd/Zy0+Qb7nnl3k6sH99RLrZK+P9UkLjmZ7HboEWsvhcqpw7kve1mEs4
0YpKCmX4qCa3btb/rEbd7ibe5UG/+ZmjLjMXcQxYgNHn+FrRNoa0/QblHRt7KVv5XQgX5BWT/uWd
9rVtTGghod7FItgfAJfRdtpN7YKb7CppHQXkNILbesNH+4y5elB+7lVbeZP+S1VudfCZOFMYQd0D
sIP6ZT1uW6iyC+2m0R//yDVYpHtllqMcBNjTppFdEKo5Ws35bBznYzHtyZwrgR5jGVM5X45yujVz
jgWO97HqamnbBXXXwr1T8ygN18JwL80cE6cL9V8fgzDnd8GDaDGCVkQde3QF1K2grHKb1bvAaTD0
kt+Bq9PLjwVElH0eLPFfkqZ//JAwxzddIjHQ+5nyg2o+VeJRPfUi3GUXOcioTb90wI3HNUoD+5nD
Rpgj3dTtkgkpjLYgmQLhVOTEdtw4qG+7ofefeuyr3WVO9hRIUM4gOGkp3rFt5tfLZE3BnwUpwhzn
bsEoaZ3ATXQF9IEQT8f8QZ/wtDd5zsicWiLIdd4WcHd5TPxULqzOaLbl8vP8seVYYfHicSoTIjew
EijTVpov8qbbGsHNeSM8x2Px4lOvqkWlgNtZ3JW3kV3eLBeGkxwHi9K9ExuUlAJ63855q/QznHE8
hbn5BQzBCAVBRDIR9kaQNsnDdJXXuxhU74Kq2m3jnzf4L2Xbf84XCxpHi4osIhgyscz5gbLVAXIM
crwJVDe8CR9OwqEwYaQXQDfaBdTRdTj6tBWUyqoA5JPK+/OL4hmiDrS+8rtwjqQBzr6QH3XzMxeI
BdwKUTl3FC8uskAOkuiDtASliEmp6If0ZCw28m+n2sjE6txoAxW7F3DKYIgLySnPU3iHgIkaYz3g
ZVdhjYoZ2hJpbL34iNL9+Y2kf+ScOzJRo54HMSUaxkCjFCU2EZNgyVWQDl4++CEPN8hbEBM7clMw
cKxxqosK3CNjjbeTdDHzlJd4eQ3b/QnGeBkTmkfpJLKTQvS74WEKJU8GrW3e3k/9q6qBtiu+mbPW
aoA0ta7bwpuBhDPV3ldr0KUlr0PGk7P7l4LHP+dQZd4aRBGFftERbkroOmwLsDeL27/m/qTd4poo
xvOeN5yPy/aFBCHBSAV9W4miYAWQUsqlxjXrl7G7Wbrn8450GvH9dcmxlDZ6JDdZ1VQAQWN6FbWP
yps2MVg3QHAAYtzfId3jvI1VJtpEdZMFcwqL9YfhizFEfRJIiE8QdLKbvfw72iD0L545LZ+0SKuw
o461kI90Fl67IqYF1h7Fpl9wsPNL0FNNSB5+A9bOWyaTqoxpV+nSDKNDZmxLE4KiUukUce4Rodmm
iekH7UsF/I82CKhYg3jCgLJZzuMB4C2diUZQxGqGZoEvxUFlJdV7zdPE4p4PJhRh8KGJMZmASgBo
fNyxcEF/DQC/DJFMq3lFlemFz+b6/TaWZSJJEKZWNUU1PifXVx90ERs0iapgOQSksqBSZFUpuKUx
dZFBzaEhoyW1Iqd69H0jfzXJfE5o+KKFKiDiltF4ZbbZPoXw2P98Fn+1wXwsVZ6LXMhhQz/Etwq9
8i0F1O36DvVxDDhzu228NTGfTjaCYO5S2Gtd0tvo2YDfG5MXqt89gICyAQcmnw3yBKvAr4tkrpM2
I0UYU5q7QDIPsnwh6flOg7buLHVoM6J2hc9YB4MVp609tx1uG78HzCkdiBtI6CX1YFY/GERzJXMb
SyjR9mAkuRUK8LVABjmOal6++f3N8csP/vYYbSuyzJ8EUbtwM19BRwmUC4tNxxp4kf9ENP7VFnPZ
9AMo2AzK8TzaIAzZQlumtuJd6qu+Bi6R/9TY/tUgk9dKqikQkOouB6VN3RonB6IWFlQK/fOuzTmw
3x7DY6NXpQqQNGlqCH68JzGxi/BtAegi7GK/5GJuTqTPvy6M+v4qRJSRFsVp8EmIDBKrIyXmWG6g
b+oEofW/58+/2mLS2nRpcsACaZBFd66IoIEI+exSgIJxzOvUfc8NfjXFhKG0gOLXpOP05Fq7lyqg
j4mvmOK20qMreeZVSU7gv381x0SkDCqImiy37UErfhaGuFNFHUMWxJFUiGGPFy0Q56MU+FqSchzm
RAr/q2UmNuEJDEWEAQtV/PYV0QnaBEaOSXKKzFl8QBHkJ/0mvNZ36uSIm/ztvL9yIiNhgpSIDmHT
5Il4SCvILzc2lRU/b4F31NnHMiSURWgFIg2iBNOYYbXHCtfm4qN04hHDNR1eOePETf3LlrIPZ1k0
8lIh2FLa5goNR/coYUhmaaYVX9Nonx55aEfuKpn40hoAvqXEWPCKjTctuUCNEtGzhuwGmEhtcaM7
w8hxHU6sYR/O0GnXhNnEyTdm4O4hij1qNmZbHEkLHLBNTgUXL0sX8Wt++evGMrFmTEiXxg02dvBA
0Cd8EnPo7hBh8E4LrN+gcOYtkQk4s4RBULmFe9Zu70IMwJbVo1671SFPIfcSgxOXuFp6gOo8AQ/c
DY+q9vsz/tf1MkFIr0LBSOgVHkK5q5Qvw0C1i7q9SgGZ45wSzuXLDmHL2tAg0YOppkEra4IgWY7j
QQB/Hgq7rhJHTCUvVRZHU39OycgpJMg880wUGotajEmEJD6A9tSSz3ZeGts2LcBFeaGRG1UKvDLQ
3Wr5kYEDVQ7AZwtozVDHTpCFngAQj4TAlUmZFbSTl+i6lyxgQT2/SZxgxWIzR1OvGo2mpotZ+UYh
e6PKGXL6FG084+Hs4zwfAo1UqrkcwmRxMUPVasGtPBq7WFUckD33UFYRwCnWNMt2VlIR5FfQfRQX
vfRNDSOgZQ0GPnWeR7sEk3Q1EshG61ZnHkkgPKe1AGb7wsAAiSDMoE0rk4NRTYlTFNNtZBrkOcmm
2zlsbqNCuVaN8rUqKcZf2uczhNvi1JGDGz24rQOUu7XMytUf5vhQ9o+j+phJV+kIXTttE0uRUyK3
ScNNOO5y/c0s7sP+aMa303wzBC9NxSnscr4KWzcIyFiGUxqLh2aUrAjslQt44c5/eE4ywBYK5Blz
9GRGpCtVw9Ihx7dIuS8RchllD2nEO4vf60C/nHq2UjCNqRSNZiECifRDUF/l4lkhb+cXxIlrbGlg
SlMDtXCkiaAFhgDcNmsrq2uPAyilphCKRvCx8wY5kYytDKBFqM+5gaNjVkNohc1lUIsXLaAKRk04
pngZqcpEzVEVki4W8LWCK/MJWhkelHBAODL/zkw950ZiRVilbGxrdUABtPMgmeUWXvcobycMx2au
cF1ylGl4X40JklD+G5qqhjF9uZ7JMZR2ZbPXCO1lzA5EuDjhjvfNmNws701NyiU4STlqfqrvcfM6
KLZYRcCDcXCOMIsKRY1Vq1L6xf6PtO9qjhxXmv1FjKAFyFea9lK37Eh6YYw0M/SeoPv1X1J7zxEH
w23s3fOsCFUDLCQKZTLzKd1Nw45Ihnfd/0QWuPceCdOESnNIJmv0sWL6fdqJoPt6bMJ3Emqln1lR
hTDThJAGe4UAVxs9X1/ESur2N2Qgcyps8dYKFV2NfRMOUH+M98mI727Pat3TsTtGNyDIDLb+rt9Y
dzUBXWeyybciIBRt4/z3xQ/IadRksoptpIq+8SG+ZlWlIBQQRbJ802BbTiCqmJBzmuN1dht/zB2S
4Od1h9v+HzAir3u5TmYZZdCN8/JBmaaNiWrm4Jg07qG9Sk2MXakXf7AEd8j64f2yw21d0OQm62XY
0XVyM5Yttq+HPhrIK4npqugqnvpR4PSfVdo/o4kvm1z42lC5msoGV+NMFcogs9IhrEP9GJovaHhP
N+GGOjJCWOoQhA2ZTW/txlU3mTt+y58S6D2UHhIw5awhtnsW1W9m+Lj24ziYltC4mQ95DZZm0HtX
EPMNs2k3BTWaqtDtDHr5drq0uWic4W8iza894V7aAVKane4H8jlsFDtqJ6dvs41fZHsr6u0QNMUx
IC7WKCbTSpsa7WFsT3mboL3uXcn2GTQJNT23iZTGzjDKdoiHj28+Xj/o6xHA12/kgD7Ms4ahoQbH
LOifClLd6uwlmmIBvv/NSfsywwE8OBQGJQhhpvE6N7KcWelpnvyWQf9/223FJbv1OOo/BlWehqCx
pk6KFRiMtHibQnohsKrbOqhv/ZBecmHQcX0bVZkD/TrtJCIpBd7h7Xs3nYIKo0W6Ijhkf/Pa/1rU
HCIsMFEKCuREJVipX+beENTUXJohnzw5aOiG9E4ppFH/mwjnyyR3D/hj0E8UPRrngEm3Ez1o8ugW
cmynrWpr0m3Kgq0MhGmDxFEkXxCFrN8BX8Y5IJNN2WDxhI/YxdOla48Q2b677v4Cx1RlDrfm6V8/
l4Fbc7tNcEyRLZecD91WHHMn70Rd6teRWZU5IOpriI3GCoAoaGOM9GPat7+b0kM73vjjuaWiUHil
r2K+xb82kEMgM0PTYafBYVpXOlutk+/nttVpciHfzFx2Kl6jV3FL5fV7Djmo390U1H+ZGmH48iwV
rzrIxvJccjLzZyrH7vWvJzLEoQpG7TKVqfh43UicSEejSHHDCEiRWkFtfqWr8reN/EyqLk5e0lQQ
dtetGb9Gj3zvoFc/0zSaczPlo76JvbkgVnnC4oHgBHwez4VdovlpnI44AY0cb0uw21dZC2UNdevT
3B21j6JAH4R/rOT41opnpvvMzqsfjSZkDZnP+d9foern6N7ih+QNgoq6QNYYekTsGeyfjnkheN47
3Xckcf6JWp9o6RzydENkmKxEADjmzVGJD0Om2+Hwg5r3ZvAUIT1UKuAvI75jhVuzxzQRqHpriT1c
dzERQHxi8mLhYyGbBdXmL9C0p7ZOnd4f3UgfblLZcnOImTTkZHSJF5jIGRUJ2ofpNpqil+s/Q7QZ
HEzVbWeGcYDNUArt4scS5sRer1sQnKXP2Z7FOns5LBuKgcizlG0S39oUw1FJtlj65n+zw0ES8buS
jH6JB1jabBsQ76tEsfM+cQNpEPRCi5bE4VArMaOJGmzaIFd7vci8AgpZRYnCY06311clAPZPpovF
7hlKqWnoX0fnZGnsZYwWs8a6mcwXFj1PcI4isX5dN7gyK/sbIn0+4BYW1aypQXWHfLE2gUaHQn2X
PUnBu2mix0t6lU3cx9D8YhhSNOpnsxEA4qo/qroFNUvDQlmDi3fKjjRJJs8NREZ1xATPvqtEylbr
haqFDS7agYSJonQtbFSpcZHjY9hX5w46H3IGTe/ye5CPt5n6jvZ9599s7cIwhzxS01c1ieA3jdee
5O9zox7bSHeK072Ji+erkePC2LzTi+9YanGuGh1WGdMJhGDpYZAuQtYd0efi4CPP2Bj4c4c30rE3
pB4OY1GJQvz5k/9xQywWMp/GxUKMCqRSlYS8ek1UG0VvsIAeda30lLFyreSOsGg7ldG+zoYLdA7/
zVFfGOdQpS/Ggco5jMtBj8T1TQgNnHbQNlEnlG6av/61dXKokkWynrAAewmp0+e5o2Mm6O+8Zv/P
eqvWX5GLpXFBjpZODWTVsLS/GsJ1LwNNNDQanfIcv2qneVavQ1WqByNjvk09+RuItwWYvUIADrD5
+g18+BNXEIcv55pJ4/We/izfpOEW9FdgpEKbV+dACRzBkLxBTrfBnMTcr9thHusfiGWs4uzih3C4
U8cN1Ot1/BCthGC8ZEfNLmh+YaLW1tJuj+Z1kVev3iELgxwIjSHVwxgDEfjaoDr3Kye9ZN5fb1fk
U24V0FM68TEWcnCKFsphENMnJYq6DCkLM3dLS9kSKbHNGrSffuL4eOzlIlbC9afeYqkcEkmsVJRy
fjLPjqY/zxrhut27xrP4hbDeCrCwxQGSNRE5oP2nQ9EPYjq5i2zHzGtK79D9CoY9JEbQ/q/ZeLhv
RKnFGQyunGA+1NH7qBx0K8ErTDU8WuQ3tbHTierFgYI+pW7wrt8nInMcNqmdNILlKoU5Sdu3pumS
MfamGPVD9UdFAsFZFUD9584vYJhalgX9bsCTYta7rGm2ur67vh7RkeAAKTXRv9rPXZAWAnBC74t6
w6rpkHai/KzgauRDnCjUUScesZSWxDtTzuzKIkezKNzr65l/7xV3+ATgxY5FVVQXwwQzICE4StmT
LqNVDsPPw52SoQ0RfWyRiMxatDIOVWg4FKrBgCpSEdxQehNp9anGyOz1hQlcgR86jHMW5KSHFWXu
pAsfUmMQhEoCV/iUW1lsnZ7TYmSzs9Wp9KBoN6kab7VBdbpI9AAVWeIAg0z1VIAtDcIthXJnJO0u
8i9JH3uJyLvXA+svaPpklFysCTPFqtLOYyEgiJ+cebiauMWpmu+1fzJdLQB6ftaQjFUfBjE+UhNK
zqjFTtP4x7RPjiX0cNCl7g5KtL/uF6LI+pM6ZbHExozjWJ1rK6FmbXTzVOAl78eBnUryXk/vqHIp
tRvCfl43K3J6DjeCLq+0bG7ZjqzmNqw3RqkeOuPbdSNQCbt+nPnezrRqGh10Hqi/TXiH1WV4Dkzy
LBckhmBgBQ2xrADXj7ZTYxYhlQkMQ4+DvzECvUUjoQ62/zLKDmVG9L05SpJTBQwUTlYxOmGugHi7
HokbZeZFHtAiw6ZYdsIQ/RDtkCHLJcWDN5FIO6WZeZuVLSw08kE1ms3Yn1leglh4tBM6/y60aUFk
yWprJ7cSLwQlKSoSrhLcU+T6taDcGcPFCEx7aG+q4CiNAQUTzaYvH0NFBa2L7xYlOGl8dgjU6UCQ
cnCZr8qHxIdYldQM8VZXyyOlw/vQnYlZbqZiWxdPU7YbqvaR5qCUkEynDGbRFshRQjPRf41BLmMi
ztDzDHajj5ZEP/P83ixf2pnWZmxtdXzvouImBH1ghWDLtEro/ybW3lfQ+d7HMvplSpfUEqx1nY2G
jtjJoinzohIhKyglIWxWoYyRT+1PJZxuyxSCjjqIuOTS1dF4Q2vY9engZUH4HLf6HSOMYp+6zJZN
6c4HMW58lhJZtnUp+lfXmqnNWtEaJSZ3TU+QP6PBHNe3RIUGcerFaecWI1JtmSjpPMP7HzcOIcos
EW1Y9DPntDh/rdqpXSEh0or39EX3CkiegwT3IwD3olhCcz2DtbDGxXU6a/xKS2eEmQEtu1fswFPu
pTeAW2oX7rjL/k3afmGQw+qEGoqRzr1kZpnelISBxvNdcMpXsWRhYgaBxQ5OGBpFEIKP1cVgJWuS
u7SOH6pWPkXIhiRUOyhTfRhTDZyh9QPL+hsFvE6kOtaND3nr4vH6z1mFnMWv4VxHzqQyVwsseGi0
FzO7t/rd1LyjriboP5r/zzW/me+Sxar12kz+UkYcgumip/tqwOEcf2Sj7kb+IAiL1qtNXxchP089
GKyA0vx8ICybZF6noqUVSoyg00yNDaTRRjfdiQt3gqBF40KjQmU+5k9gdVTJjVKnNybYj69/LsGV
y3eut21dNuYcVyqpvAvCva991MyrrHRT96j8yIEgShJeSdwJrMK60WSK8w5836Q/aGebz9WNhK5O
DGUdgwsSyhVUmEXvnFW3XHxA7hwOffP/5ltiDQy+AbNZ/Ast7bsMWgfXd1T0nuOHuCPWJoFuYIVz
faS5NX+Cumg6wWl2lRvKe3WTfEAt3mUOpj9EyxR5DHf6MtXok3JObhkQXmZgRTN1QcAkchju3CVF
qvqxlgGvm8c2xRy+dGvlE/hJKjubjhgV2FzfzlV0U/97FfGEspJqDnpWYEVdwxA8sC1EoYdCACZ/
E+h+WeH2TUnJgJZOxGM6QoXDf5THpPyoOYirQ1tYzFrPnH0Z5LYxT/Qmnmo0jneQhq/Ke1o807zc
dd2hK1JninM7CPYTKjpakoDaDnrAsojeev0yXGwtF4Q2JKKkmxNIYDuOIIUTHSxnOJg2NCY+9dZE
CaR11/nvmnkeKvQ95HqDboRzFiKaIG6SyGj7UL2gfkpLTAdQybvuO6LPyrNQwXXy3JphW9+y/vvM
Zz3TTHa92+VbqOcmZ+F3XT+AX2vkIDttFMWUE1iEqtZHZ21VT9lZ0Mz1x40cfT6bxEqegiPCc1JN
WQlmw3J+pWnJZpRAcIMWokxQ5fiblNjXyjjgZpFa1fXMftBtYuT95lxv682ze+JOC9EmcmBdNoWv
t/MDNy+6S0m6G6MzBPfQ+n3wtZr574vwoWgzA5Uc7FmnJ+c8S298disF3/EcFFwHoo/DIYuUTgjq
5wxRRtG3N1SuL2uHxn+87umio8XBidXFaqW3sJJUz6UPVDabQzWSbaCXW318DlJRl6poWRx2KEUZ
ptB5Qj6lf5gw0U4ZQeeYYO8EfvCHEHVNzcKaaT0iKzrLw3ATSs/X902wDF5vWqGhNhOWAyBC+TYB
UZMyBG4FVq/rZkQL4VChjagVkBRmLFRfSyvZGWEtcGiRifnCWTh0xDAbEM7cXYahnafSP2n//7xd
c+Hjv0fGnH/BwoIWDV1WDbAwlsEmYB9J+aqYvkPGn//bZs3fbGmnZwyxLr566rMT+Kf2spArTwRm
vMRzboEKeAqwlkwa9vIbVB0tco8cQUBPPemdKEchJ3gppVzwlVb9bfE64o6NCaJvw59wbNJUuxvb
58DSn5pcUABcdYUvI3yu2CeRFVfzEGVbDDt9oLZRGYJnu+D1xeeJFTOfiDH3YESsfqP5TckCcMaM
sd2D49sqf/0Lj1gsiDs+yA9XaTLTgVCJHFPd2sW64Jku+C5/pIcRB83KJdNZrW4hC3vItPeKiib3
REa4A5ShJaZN5y6eyCi/M5rddSChMU3Bp1khe8Y5XewWd34M06fwYWU6D9a+Siq7SBMXCarcNVUr
AetyXzkTGEHtsnzOisShHQTrlepUd5Udj2iQNrVNC233BqyDTM8cI4xcK8vskHyEBArzWuwG/qUK
bjvwyXcpElZmLiygi1yYu57rUht0Ng8OSDlYF1SHOB3yQscI/eh+6M7V5V74dlqPFhcbx13VZmSV
pJ4P57Dxle0cLc4d8F2yk12I3J+Fw6OiRXKXtjJE5pC0sDcPrCIn+Bcv67xGM7LDnS5suZx37UrO
hFd8T4yyVHILqJcyy9VJcImrfKOnJiScRO98AUDwmeepratEnuMDdTJfx+SiQeWg1OP7PIvPRBT9
CNbFZ2eiIMAcS4aeESOSnVx+jUBghYywU4eFAL8/qzhXtpBPyZQTptDlOb3lxzuIxfu905q7djyS
UXXAENqheht47c7YIs2tsfepeg6UW8u/ZZirtN4xqmfakFz3/id85JM4lor08Dg36YyYXSvk/p2K
CJ8F0MUz8bW9VU/pAAuFAiGu4J2aGFUkD9eXIfqMHHBlWoyMRYTPOIHgEQkbENUnjly9WirdXLck
Ws78SxYhRkKjnFjzVzSL+iXDU4a1r30jWM763NAXnmgcnvhliqYFFs7nW9n4YMadNtP4oLjWuynv
cjfcWNB0TDrMOLiydoqNx+FGzCUjABmegA/M/6OPiiS+3Ah60I45Adle30yRBS6m0X1wGRgyLPRm
99CH3Z0V7q5bEIDJH1wCLekMnHDknEL1w4+3EmgKK1VxaXdORdNe665hGRhKUixT5l8Efoa+D+iY
QwqjqH/I0zZO0LU9ic7Tuqt/WeEimibKpIrksMIK607pfkkSWtDBpDyJqEb/5lL7sqT97uo+q7Qo
9hFN+zfZLXIth5l0x/yYlYfFmYj5U/+Jjl/GZldZnKuqqKpWVY3pXEQvUpzYRax4iOC90NK2Uj64
SVGg2vd03TuES+Rwo7Ry31dyuEcDsoBQ/UxOZC+ToziaeRQ37Kz7+9ciOfBoQJzRoxUdt+jQvvhB
ftEL4TCtyD846AiiWJbozAvQeMomKDCBf4yQRh7QDTTzJjnMjXDJUHSB64f4QES5HlnwHbnIpO8N
1gSyOZOfgst8j2Zy3GiaV25FQyDrhRXytZkceBhqm1Ddx0EYPtqT4pb5TfwJi6NLiV1TjPHkW0uU
7Z19/oqb8prOaWiMVTv3GehbZOjVPQQ2Iu+vaccwQ4n1RqyLtj5+8rXQP/SciVYknYqF9o6FdSJQ
aU8NRgd8F7J62i+t+ujdws2EGUkBnvHCzhhrj/owhrcGoNKJFWNn+O2PUBW8n/7mrvvvd+TnOQ19
MiJp0iZMKKC43UVu0nyr6z01HjP0CASZ7JbpTo8iO9HCH63U/fQTjGqwxpUj4zDSyKtYdG/mocPy
zBn0bnMdI0S7wAFTFE5qmPTY/Za0XkvM05jKT5KsCS4q4TbwUGSQBFUl2Ok2o1dGrnGSnwLZyZpn
2noWHlM7f1+5g2fKt4p5lKrbcT5VohnP9fTGwtk4iDKSQGPTLCYZI8Wu6o+Kf1LzQ99r2zJ9MdUf
aZc6oQ5OufHj+j4LsNHicMts1b6tZsnMOg8+SGo8pum36xZm6Ll2djlo6kpa/iU2P+k/zMk4qhnk
gMzELeLoWQlTR6f+v0qnfLk2B1GsTUMzmKUs/DR860v5KRRlHwTfC0LEv9+btUlJkczfS83ij3r4
FVfxqwXyqTTqLr5MHiRyCcC9pdUfebC/vp/XT4bCTy/QXJ26YhZs1NGHYQ8aC221OsupiF5jvfD7
X59UeCFpHVSHLb7edKY9ePchxZRMkL+pLUcjzCOWM0a9MyBdkViWnQ1o7PUTm8TDtoPkVAIJKLE8
N1n1JWqZs+qfoikmd1qR9pe1UkXWB1ODNgK9h1GlmC3u8QIJG2NbauAMrBNJdaCMntgt2pU6UFfT
6a0GQReR3jGi4KZQZquhI9Y+TThQEyhbWovYegoAILqnAANzEh/03HBzQztpGganGERGTahcIV2m
6pWbM8QtQ/8ijYrjg2mnBbkRiOOs5Fb3wRla5G4Slo6u+Z4fUK+vvxnpA6kGt2bUodVToBaHGiwU
fVXaVjwdG8m3tfiiKvWpwjhclxQ7q6qdjl0y5VKk58p4pXJpZ/nkqm23L1nutamI+GE1Yl/sLAdA
aS3rmmwg6qxCtqnKwgmzUxVKXoQdk4kmSK+vRxELcxzsqD6lFkjqALsv6M7Qxg14DDDdCcKx2lOR
1R/dDD0FIk05kftwUJTJTW+MAU5tWWfvNXvyk+kunDDxBva6+7bJBasU7SmHQ1M7UAwezhn+tgCv
f2kz+n0w1BuFnbpudx0V1sOVrx3lQ6ScpNQq56GmeN9jnmry/lMT9x+wu+DsvQROe0MFYLQa9i6s
ciMNfhr5I50HgEL9xyinj4OSnTXUzVRje319q6i3MMS9v3xWov9x7r+U9PQVA1x3uvYchyL9gvmL
/HFXLaxwby9rUNK6mMvPDGNafdrskzxwzATeiZqGDHRLQXkgbcdG2TWDCo6vi+IHjtWiA9VItmVZ
eXqNGGIoXZoy5/oOiH4bFxEFZqtLrYLfJkXSNyV4MiSyS6cAHZ+/OuNWKjVHzhqBTYEHWxzelnrY
4DGKXR8bxNul5FZpfKJaeWpStN9+u77A1VBksfkcBJW5hD44CQusfOXsj9rBGE3BiRS567zexXNX
T/06ZPP3LQr6RILHUjO/Mf97IBy5nt3xmiNxSFNPdRyoIQwF340PKMSDMjU5xQQiQJkrHsNbf1DP
rOeQkkJ/Ik+FlTUDulWpX+P513vdY75JtrUnv0jbGEzSxuP176R8qjX/sbqFOc4VlaGtMMaLgXKf
WB6aGZ0gGmxGUGPQtlGFntdKc0b9QIoRbIqJU5DCJtMlSiEcmVioqYf22L/F/bbCNKtS7vSKOTLe
zLGJ9kdQjGP+zqNR7ITq7VjnKHu8dd0L+sy9eryV+h+yoTpxNNmyjtGbAdpADBxrzfdQwrOl8Iwh
cFL1XZcPWvCsd09JvyOoQamtm5WDGwUPcXEew8jJ1BtmfpPJJow9azgOxtsA3bpafk6Gk2Lu9Thy
BivwaNs4iOtC8zBpLhDIbtVfaN10giDDRVWAZjBxEAi6kRnth7DwlPaBsr1ex1CfpPagKzbzbyfZ
92TIj+TJq0ZOdXqWQRefIac4IP4dII8Z5e12wihxp1x05WlCnTY5Nv5Dn+ZeozwyE4190PwEdbZd
1L6b1OO+iGqQ2kV7CMXZBvlgPVS18hLSBYNdKlClrDH9VN4W00kuoYVS3yXdbdQ8N0PnVoniUHBd
5iNUUzXzbWhrmzGM5UFAQmc5oqlXo7kz68HtdHJI8/senL8tdgS0o1DO9Outaj5UKnTviLppjcph
NZSKVWrXkXXXN3IOYrnXGF3OZmfafhHfT1J3bAoQ1VDLqFwjZK808X9AKHQ3j1OaYbrvNfwLSytR
KPLrB0ztPmuThoWEP6977hqEGjoal01qGrrJswbCz5KhxejvOYOuVKldenzkTlGhezrti7Jx09Zy
GKiGrltdA52lVe6OZKpujmhfAbtQCBVSYHTOjujj2ulgIrluaQ1Bl5a4S5LSLM4HPN0RMlKP6QPo
3QU35OqFsDj53IUQQXmGqHMihsr1rshUezLx5azR6+VLVivu9fWsN7wtzHFXgpFluPgrmMukwCn3
uhduMM+iN+jdt317Ton+g5bz+XtcQzfukoja0YiNmVWorXfdqT770PTBauHs4LsWvfxXQ9LFCrmL
Is1li8RzX8M05I9T+D3Dw7/yt2E32gitbKYlAh8RGZzPyOIKDNFex4weq8NYrJs1oIQIoemmHAxk
GPLmSVZ3gm8o2E6etE6asJvZnOz1b5TNrObg7+gBX9MRf7rZ+658OcKdtMRMQl2d3SVsjVvSpo48
Va+B+v4/rog7Zg0hGJVhYC/wldda/qG1P0jxyiIw+cpOisgbUot22eZ23IvKYOvvpi934ZntKMg8
GJ2HL0JQ/TQHZaNhipm4k2EXiguV4Q5USuK29jUE0xZWufu+KiwSFHOdXclfm+JewwFsW9XR5X+R
jDI0Raa6acmKRrmTRwrQkhYFNrYn2UExoDPOQkFEu7aUpQnuvE1RaGRp2+G1qf/yNdlJ8JI2Goyz
UtFkpsgSd9CUyEyysQZdUpEfE+tolbVtDU9KIaSaWPP6xZL+aLoLu9ZvMjY/Yl8ay/CCMsidUI7G
nZI2P40cc+26sY+7tt0muRY5mpWdkw6VCqnZZ9KThkfN9QOydkksfxB3DINO8Vsa4DPG9EeWQPky
PWnDvQ/fgTj2dVOr6g1LW9xZxIhHRYYJVI9Vkd6SzAKFUFi5Yw/d0SIAuQ/r7TRMnnwrc5PoQsof
NC8cTQIJqXlUq9RrauPo09Aj+kejXrQwvE0bw5sizRsRDmol2i4SUSvm6rW2/NHa7xic9ZlWKBRf
bB44kGx6pO++20JZY9j6rS3W0/rsE+GB0dB0Q5FNollU567tXoqNNmcFykNQqw/M6o0Ul7C/bX3V
69o7nxwstmUK2Ijit17FyIw36apNIHvbpaWjdJiDk3V36gtbsRKnBjdi6oPKxJJAihv6P0aKfpj+
sWu0TamUbkBFiZT1o/T18+e/L+4swzKHfCjB9Autc0dKDHsw57G7ZFPVpcChVhF2uVUcBhlK3Cv9
TIYHcu0cEUdwyCEH330qAoE9zm0J5D3Al3Xdj5X1M/O1RA4tMiOLpUDFEpvyMoCdIsWoknLpyq1V
39FstA3piSFv5U8b6o+Y0jwSiBxC4hokjIWevF7/NeuI8t8fw8fJuToyEtaII+P0VOQosE2Pvrq/
bmM1Vv1ySZ6OupD1NM81LDiipk0M0FqmwsGeVRtf8T5PRN6UehGOI2wUSmTZcpLuqnJw9JQ8hzG5
pOnDMMaOGftOFOh3ZjtLAAwvhKiHFKOc15f72YbwxxH8+i38E535mV6WVjqdCWUeJbJit3kjHcCM
dU5VEC4m2m1X5yUoNiewkpTIFvQas2UF70srlF9rSjK7V4scra7o5B2Cx6jp7zBPfswVA8Jj7T4C
h41d92bj+GnjIL9qB/63SYOSbn8IldKuu+hgqrJrFjvSV26LrP0ghfum0DyzfzTrH6UpYdwpeMhS
qD3EyaWpWg8NPV6j5RcpAB9qXrrmgDf31P8qfIbKthk5OZhBDbxe+xzAwDRbBjnfhHx4DQm4NLMD
o8EUY3oyGVq0KTvpEj0x+U6KBjy24szWxrJBw0F706OvG6LbamGD6kfe4Cjs0+LBj4idEUxm5A+F
9i2ZGowZU1ctms31r7Pq8Dp0m3RqWJr6eToXAKOZQ6GMaiKDEeoeXJsOkzdVLwhu5hP8pwN82eAi
j9QPjcDowfcXIyUyTPeq+pjVvdd02y7AZEYaYE7x7vqyVnFzsSweVKByk+VpClDBQGcd2iz0b0s1
8Hxf1FKkCXaQb2EG3/8Y52UIiO7OI8OkpZE5GQiwo+5cGpg+Z+jU17p9ppmbOFVsFczmxX2cfbfG
jwHhJCkhuBSUtm4ihI69tpMPCBFjuzNbhGdvVYkfL79oWrZHbULGvHpua5WyU4P8TqLx1ocAg2Ll
c0pCAFNrzyWkCv7jGXzfNEpIFJEvvhpRH4nW2yw9lEg00f6NKZZdW5noubR6ESwMcgFNrekhpNrg
iq3bQ7os8pKf5EeJ3LMbnWJw6aI0UmysPWokJRPUTVfTiMvFcnEJwsg4DArYTljp5niCYnDARWHN
laZsmw7fmvRiKO+y8pAO4aM2iGr+q0s3CTLpOlUMlWe0hrhWXA/NOJ1Z1bpWH5wSiKjL6l1WvnRK
8W+O/MIYF1MEee/De1A5BDeLlyUflXE/ob75Lw7gwggXTAS1buBz1uDoHkH3yPZqDUFkvbMNS6TD
9EnS9we8LExx8AK6QEkOzQqbV9PH1Jw2qarXd6YEnqlGSb6nAUqjRgVqIlMvPpJePxrZeK7bch9I
nWZHYUO9CGNwDpy8cUsZCs2+QhyZiSazV4Fi8Ts5TAqzohq0bJgQy0D3sMttEzp90SB656378pcd
fnYxGhVl6AY01ePy2ZabmaZA2+Ji+Wc0BfOpvLL7/NwiGaxQjQI8K4dq2Az1TWK8la2/Taw7Slu7
AY0zzpYzUCW3dfkyNqIxlVVWFGOxXA425ITlKWijUayn4LsP3tPcYexcJMyr65m0402q8RJC8/91
B1+PWxd2OcgAgQ6xhggens/0H56PrQ7dzDFn7TwbzdW32V7xYq8/Jhsmgsr5f1/bdC4tgctcCmWK
I4z2/20PEVYMO4Cam858FC8RiiBCPbxPuL9mcvbuRaCgBgYy06WKKC7Mtm1xk9TvRXJWO+0WAmHg
DElQvm4Lp5Wy/YgWAdsvR4d07Vvs5x+kKDUbRO4PlOruOItDxijLZtNrpJpMgG4CKKUcuhEKsXeF
YWusuthUoWZPde0aMnLPmuIWSiNwg9VAe+EFHM6lJSMao/CCRt6Him9Hmmggb7XjZungHL6xtFHV
VsF5ntOIM3PhtMU4BDLAoPQVrGb9DbhYDodRTOsGo1XodAbdtZ1g8qbTf1bBKao+aPgTFUS7Hn70
Etu1KvNSKKmy/JcqlJoSACWf1vENSemhBjOdNRAcjeV3X0vQUiOIEOddu+LPfzRPT4FUjqTBhytR
/Op3GHlC2GbYcaDvIvqLoVR3HTDmrbtmUP39AFmor6eGAviXDZAuFu9xZD7pneZobeqG2VtcoIxl
pd51owL3NDmQ8v027oYU7sn8F6k+msJx0b+5bSzdJLpuaIQf6FCUGjXFio5oUNU2lZ1vOrCuNnsZ
InbiNPd8eP/cwy9jHO51spqDMQLGzGkv1aGTRJWXBIUtRYkARla7SsCRSy0dA2om5Sci+l4fKzRV
jWeJ7mu0wSZKu63raBukLyDRxV1GPdnq7ClSd4msvVWW/xB0ybHr3gK/EbSsrn7FxW/hEIBQ1BYr
TR3PEdRYiXJsW0ngnCsbqymWTFEgxGpl/itWDdNL1e+qsxXJmEeqN9BY8bqReR1kmq+75FoO8Ddb
3EekPqtjIg/VWVLIMfC7jUnCfe2bjsWkDTN8G322m9ovN9DbcKpRsWkPb8rzQvBDVnb1t9/B3Wgj
S1KWgMjt3KZ0U9GLVKSie1pkgruMkHtUpjaeKoSmG9Tq6Qv8yMsciFoBu2u3P6EaJGyp/Zwh407J
bwvj76SqH+KqL6qzEZf9Bsn4N0iDICpBFa+LoU/avTY4zODiKg660r9LfXbyJRf+vrHgzJglSUaw
/j9p7a4ywZJLfo3pi1+9xOmz+X+kfdmO47iW7RcJ0EBR1KtGy3aEHfPwImRERVCzqHn4+l7Ki+50
6viG+pwGCkgUqpA0RXJzc+81sOdGDmVr7D6U4l5l39DIdPDKJnK48em2vtxqyxeE92MkYXG6ZNiN
ZnaADc/G+l+5Zv76TKu7TpG6MFOWxTFrZvf0K4yinaieft7tG/Mgq44APN2ljEPd6iR3zJEl05aG
fz/EX06DqH/fK0Ie68hIMcIAfBYtoIfabMxhIzisbTw7jSttDOv2U61CRqPrfC1una6AGmof/Py1
tkZavuZFkklmCthZhDDEYcMOI18nFca+6xrPhAnhz0NtrP66MTArfUHYsvqQEYQZ6fcMob0y9H4e
5Nrb9K/FWQWAnE9mL5dddUoKZkfmR04TO+z6V05fwzSza/OOwoY5Tu6NVLGaatxrFfFDabaq9FNC
VwE2GVaVAGg3bLFer2k//fXTVlGi4rRrB72Gg+Q0ZpaSZfvORPujjTwkgVYZI1Nv2yADYJhD1wdN
NM+Au+/U7DrNVdLyjYZhUHepJ29CyK5kSn/9stXZh2NHxuVi2dEwWnHILd7w51o7ym4K0ezYBlZZ
7axEDtjrEKQAlVUbsWfrhlpXz3UCF3Qtxw+o3AHJoQb+y+CzYDqpcMUCGOJ/wbm58my5nPO68RC3
5SwUcH0AYlWaXR1afbDQLg2XncrH1mXWcMpxMx7V3aYO0JXH5F9Dr0IUz/8MXd7+P9V804feniVb
O5T9NqLuRkBcO2XmszIb6bK4JjpvMcTb4s1DtzXEKunN8hTmjhmG0E50L534ASBECJ0LwwHRzpV3
oS1vsNA2gsnaLTPONF0Ol2BCamUXj68l+oLa7G8Ek+ujEBTpGZEpWfMfhpw3g8GwR3SLRrb2qnsN
aP8CvQRg+3+BGu9KQf6CmvLGuNf35p9xVzdM34FjGmoYV94Pv2RgDe8J2GCJk9oCOt83coA6y+Jn
CZTjFulua8qrpYxkeYATEoZuYTLM0hcoLcFxZOvDLhP414TpzwRX147Us5DFy4etTat5XuQSI6e3
Ku4uDuDcI/c/f9CtSS3//eKWm6NQ64H5FacRdjiyGR1Yjj4zMbbC2Na6rS4fY0j0KWz5EkdHR4Wv
OR12QgV7kFg19s5x4XPlL/DF0cpNwsHWHJffdjHHKVbjUSowdp6Icw6BuAZyJWbdbSQM11hsCF5/
lm51V2RA2pYUXhWnvk5u0kJ1YmNy+RA7NFy4LQX9qjthSZFuSeFnYZzU9EVTn9CEKUnpdSKHw19s
3psKBxC3r3ep8R+IHf31A1dZJlw7RJg0+BCFWdtSeU429cGufWpVJrqqo8mj6GsvtLorS5gAJNpp
HCFsKD1DJtPStwSar93Jl4Os9lIbN61WlYYAcKM/art+p/nRrt0k2W7NZbVtxrLk1FBFdZrS2FK0
2hf1DNmKLTDn7/fs+sRfTme1bbSS5SH+EVBVQNlWjiyFf9ea4dcF8SoNPuZmA+QHcjVSAi77NSS1
raBzkbHehaREaLIgKV2WPSfUcCVxzPXB1rOD3v8a+kPb+CG82pR4h2hlicHAI/aYgmJeAWhbbyoO
XKvAwHPuz/qvdlhPoLgftiYs559lG32zPSy+nMnrgvwkOVuozY19sLYUoUKHuFasGmfit0HjL/Ih
xJM3k5KNffC7JnoRPvJWV0uWVtVJwBiloDu9/xgVeSNAXlNIufxyv7/sxSg0r6Y5Uk35nKLL2syz
zQzV0Tu207vWngqyY6K9J4nuqnXmkKY+FEXuoDLkknYO4g4MWaOxVJMs3f76lJSAkMe5lYYvEUej
lENET9vSl7jW7vjrN69uRJlPStLPVJxmpboRTds+sJQadm+2O0YreJuj8+bldTp6egiatik2Up3l
oP9wcn5XkC++WayiZGCoWJkZwP3mBQglpyFHGUrlP1+S1/orf0102SIXA/V53ujZxAR0M6zxrO7J
vg+QzlmZ0+/o0RSYqTW7cKt539rj1yrufw29CnbKiHZ7BxHE36R7vMv8yOH+BBvc6G5TD+dasnpx
etcADGxzeVKVQlv88qwZLhlFmv8q5+w1UkbfpDdYQQBi0DeNd127CJESZ+hyy4Rbk94GOnw8xtzV
6c3c4ZAkjxkAfhqQgVZL6pcmvckL1M9m5d6ET0DTh1Y5ZsDR7FGCg0yWTOy26x2payARz4fSJdVj
L0Z0abXwlyZ3J6MSj2aqnOQ8faBy68gbmdDVyRPdgPwDuAnmGmPQAQnLsqYTp3J+koXm68n075dO
4YD0Z4R17lpLLJsUmMeWaeXG8pErmf1/3Kiru2QeCjVOKtwlS0hM3QWwkVp4Mg9f6RNxTJ/uhI3+
AtsXvvG4MfZy2n86javYH84tsPIVYr/qMx+0IgRklJjegSvzBLy9ta3xri7Yn7tmDXaBRQJAV3qz
ZDOSHfJkH02G1yeD25WDD3QnAKYBl33kVY7UNIeBoEuoJFYs5e7GzLd+yerVymZA3isF4aF1yH5+
zJwwAGfXNnzNhr2NDCzpJlJx41JSV3uJl+C6lzmSk7x+7hvMf5wtKMhYQ104FdHtMmxuzTm+wVI3
qVfnko48rMHx8hVubOw69hvS/8PSr3UAYRXRZIk0GmcIvBTWoJkuTBy8upbu5kraqcDwgv+Uzho8
/uiL2iWADiWPxtS70Az1eiyKPC7sDrZPcoVbKSwyjUoB27u57VuAPtmRQQAMAOsD6kRWnFNYMYLW
FT7FQKbpfX+PGgmITugIqiVwafAF0TQHMHYLOBo3nqHZx11WlU+QW0JAuq/6Y9ffiBQCZDe9+IqV
d9bldscUWKPCgBXFxE48VUizOkIdZVIcLQvtMc5tktSWmsdoAAJFDiZcV7ZWWYhbNeTQnT4ZTW31
IYxGK6+gws1Jc+xm7TiYoSfl/JSL9JF1hmvKJbKwuxAyNBNRIYM/uGasWEAc3huKAXsPPzJnK1HR
Q1eZh6YHIH2VXRs1eFlvnQaHNOj8OQL/nsEAfFbgCgUdulE2dj1AqVmH9DAKLU6BJ6nQTIhCW1GJ
p7WV3ZZNoMUCnnqSDeaEIyl4bzVLx8qfdN2HEOUOdr9OKCl2isXMSsmD+69T6aWXyt9Kknh9+U8f
d74xGEFSF0FNJh+koANtgDWL673ZaqWV5+VNw3u3GKrj2FM/LLSHanxaBKxr6CS2so9JWBBPsAGJ
8SfCv8ouPlbKBIx6X7ngMrm9IVl4KyH/GXY6m56VELKCynxuxgaiYySYO/zEYmoChYS3jTp9JS1e
r7ALgbetL0nCUatgalBhSQBmU7/VGMR9Gdif8kmw2taUW7h35w2cfrOGAfbSnueEfykUKx1xIOTy
D/SldrA9clRdeR9KvORg28YhmRFm2VOhq++1Uu3xnAqSQXJUqTuEcM0NY+FEoeJ1qAhKlQ4DlubI
CvXAmvE5i4tbFWzXiLPeSgl0iBhuNdQ22/BGT97mKQJTLHWT+TYZniPjwwRzMu28gXCbRs/S8K1M
zJYn7QPi4289elOZHu7apHAL/bscdJfxV12KHmkKPDLTAli/7c1iukPv5UOeS3zsh74GWq/OwtLi
4wcfB2fQ8WiirRPN5lvchJ7GFnfTAuTJmB9YrME15piXfg55C9WoPK0qjmGsAHdnurKBJCTR/Tzr
b5U5siLjNcPrVYtGsG1SB620UgL7hs2yX3bmTTIUe8XUvJm0+3JWj2Zj2LAkXA69k5HantlDFFV3
szLcRBF6UAW1OZBaeUmcZn6V1BN0bZECI7NtB0sB1Q2Efq/JDTfVR9nKlZpCibEJTHZbweB3BgaG
qvO7Lj6JXEV+QeVjxQen1stDFCWlHYfSAxuAVCEj+1UbZFdkRaBqCViB/BCmwhYN9HSq+V7W+E5N
w0cpGhWgrxFeDNU2hmNFAckyRiB7e2eKDSvXlMDAnwyOkWSp0CKFkaXCA0UWJyV1Zy4CFXB+KtfH
IpO8hIOCLCRAUpgllZET4dAoJYGWJeDmauMmw1cHG7m6+Ob13kD3YYJOxQSZ92ga9ilEDFJz32vh
64jw3xX0toLWRdcKN85lNyxMD4ponm6WZ+hX7Mb5Bo9+y9Bv23GEUMiLmT2bzcdUkj1LfoEd65Ho
hZd3VfddoQ8Xja6aNlbFpmCGtlqfczss4aanzE6UQT8reis6rB+q7jME4dvoHqCbU26G58YgtolX
i0I0P5QBd5YVt0WIMsCU7YVM94zvKXcTEKN0a3Hy0ZvRYnjsZri4WlxcJQuGdkdTX59ORrQrtEfV
aO2M3hZJoKd43+a2mQVZ/iDC9oMont58jsprqNV2BAn+Vz314upBwpeVesTBo9rAgnAGjAG4EPMG
5Wo84KDvYUWFQ2HnROHh9NoIO09wVmFglKaHIvJnbZdR5szctHWF+gbAYm3xixZ+2t7H9HPqI8uc
F2elRwaBMdkl8gveQO9lVuAyege61snwvyeeauCqqW8gPQaKxnOmDu5g1Ke4GKDNXANdiz7K8M+Q
HCsZwVcCyYrHu0ZXsIi3UfWQqKHHFEi16tp9LB0kuQCASfKULPFTkjxWEYRUTO08gGHiK+gCzGHy
MlJwhke+AOkJrDlSaeqhK5wlNsK9l5mJbQD+K/Nur8/C0kXpFgwY9DB+x/Npl8TSfoiQPxjZTs2e
YLzegcX83YXyJ2RIgxpFbCudyn2Om3ES0b5hr2Z8A6MruzfifSFVTin1qpUVSHny6DijOCE02WUx
/BdLGJF1ThrGn6OUPeSS8KBR+xD3qWOMuyZvrG4qbdJGWMUKawKQXF7ZhHoNtjFp7lrkUGNgAMNu
Fu3jkFSOkvsMMsCwYUbAc+s4DXEda48TFnooY0dr9ynV9x1JTqM+WeWQP5oZvqDU38/t4IwJvG6a
/l7S6/Ms5Td1XQXUhLmUpJ+zJL0dURZJBwmx3PAVUruVjkd3XB3TGHlNTM1dlZi2XApXSmeHDaEV
1sQBle1I5No3s3fcwj6h/VeiDTaDMWOjvUcS2J1z4VEBSbpOAT+R3fAYEOpefU9Evc8Gr5I1K8+o
r2XZMUrutRrKloPbdoZTK9/6zGF5Qn1QtT04M9xmTPJGnbp0iHyh30dxFxjVbQREv3rbStBHg/pN
M02fUzVaORdfsLzz4oa7s07tqOJ2FEMNp1uY14nTxhDk0Yodlww3ibsbVSp2NZchy/Nac22vCQNu
YZLDkO9ApGVM1SDv6YkNM0xSNKvPhdsmw2FQXomcvsxp6YbI04rc9Hjznoe9Hau9PSD7I/Vn03R2
AtfKGu7SlMDad7ohRYsUq7Wkod6B8/FgaJNf4kDqg3hNUMWCZKxFcuii1YhC+FVqcaQk9bNY8mj+
1HDVRmrHAVwtUSvvmsFlvQlpIOgE5OgJwyBYAZ7dKFNX4tMZ6YoNQ1QHWXo69S9U1884IDtA86Hj
g+Iae+PYjdTsLOwf9PVCRyelNeCEKtULaXcDDo7WxZ5U5/iU42dZVs8K7L3q8R7mLpjhHv1LlzLm
sRyqQmVk5Tq0UT7rCS6o+vyI3uqzGstvGUwoNWwiQ9etZjStCoBFnacQH5BuMoBN2qTZF0bvQQF1
Pyhj+fvkxU1lV1UJ014V8Zh4I4GpoByIUrObLgfBnPgV1N4naBhN6gcoJE+AcN1RbXYBcLFamp0Y
LnU87Z2mXuSiNEtCogRNbV9voJ0aiyPeDbj3tIcZ4NReGv+ZR36fyCDmM6A12u8IalI5746Z2R1D
dhdzzVFDFWXJ5zYRTmnMtkQSS+Ctw+fuWTFSBzAhrxggQl0BmNTidIqJP7Sa8CGy/ZBNd4aev7Xp
GEyl5jES2yCEOq2q2JNZ7XId7MAo9NIRWmsx8RrJeBqM3JKQO+bYdGr+nVJuFVp53yZHiMIlovdl
6SWvnlp+IO1hIXuWpi2GDEILDWjAE7jqsPoNfQ0P/DYCvSHKnSlLfcOcd3KWIKZ/FZ0O2ktshW18
QzUovdVYuYo5EugFujm6RbGFdNooYK69L4GHy9M+QbVcp60dTc038H8+bd/UtHjqlCkwRXOuupeN
1+oVlcrLitJvMudFMauWB62dE1SUBryadBkJKxKoBLl+lb0jybbl6Fm03lTzjRLn9SerYVLF0FCK
W7vjdbwvKyPEuKWA9zQbLTodWv7PxuyWCse/PkX/jLKqgMRdo+O4ScZZ9pcCpDO5aKuAW3UXu5K9
+GwXhRtaqhWDqH231b++1uVS5T+Dr0ogucqjeDYHceoxtWb20ioYgDLHpdRPW6pA11DQWMf/Gcxc
qd8ZeOsMgCBqJ5Y88OIhzQDjLypoRcpq4jT6fSoKu2yB18g7CCMBDjxIdg2acYqkrkB5xMhzV8K7
OwuBIpALd1qYYL2yoVVxFXZy+TNXxZEwnntuSBkqFTPcIaRfhhb7xjwcamUIzPCtLGNroonfNPcV
i8BDELcMTwc99lug1KK4D+QUYV2rq2Melv7Pu2VjvdYqn6QmZjJlRXWKwj2P78bBRDbYn8ZC8cxw
i1S0NdiqWi5QhDejOUfLvINlAMGdUVZOLt0V6FxrW8qiV4/BRa1xPVjUzYOc4LKrJVCaKXJuPDaE
+SEQVpiEs06jjW95vRtwMeRSJbuIK2rPo4aLGIAp9ZGH4j4lkB+UUKJQtMErBTHALMSs4ehimRFx
fl7J652ni9FXJXoBoE6aAal5ivtFODX3wzh2hxZSDMNTU8lOHmmOlCe7BkXpjCSJNVZb9udX2xHE
xFOWqKqsrlU8OSmhTyjr4jSFwqLVL6NlLiCDTq5uttOv3hwXQ62iXNSOmg72ujjp/SHSn8tFmXCI
rXZguj2q8VPR7LuZ+qLPqI1O6W6R+SziKbLVWvWAMHa6odx3Gcg/OVrTBezTf16Oq7H+4vetAqEi
R3E7xhm2H/0OExV2bA8o923suGuWHSio//cH1+RVBFQaFSnjhP4Tge1Ey2BKKl5Q7G5bi98hrY5T
h4Bug2LWF2SkfqsZ5pEVL3vBqilo9jiBTvY1Vb6kWVsV2qun/eK3rcJeC/plCTdwcar4a1aY+2op
vcXeAHvkTTj/1frzxVirYnALyIBgOb4DD5EIa7dtvFXivt6kvhhiFU9SeQKEQo8EcExkH+6F192E
6DPP0AGyJDuy9Zd0tCS3hx2lZpfe8A8ABqCELELY1B0iSz4oX/IhPiG97D62mmTXlBX+2gir0ANm
QR32DT6AvI93aueYaDB94cWmvczQdEBNyInsIrJSv3GwS2yym146S4MOXG03JZoEDo8s/W3LVXJr
C6xCUt2STpQ6Eacui/ywQmO/ykvLNNpdqYrEMautu/bnU6fJq14h65QuBdoFSAKoJdboe2gypNj6
bOPcXe9JXmyGZeIXkR5FXVHDYHXpd4AFZGuH8oYfq6D3t5d2a0qrQAdJAFrMCWJqUr1lTAQoPMhp
vfu/RCtNXkWrLiM6nICxfdQpt5qhwWOvsmqUF34eZuu7rQELIlJhmi6H5Ym9xxEsUPpXJr8ajDod
qsK1BuY0+J9d92DE/0nnUTeRzGsEF4O52hj63KSs5yYGJncKHz2eVMHG3JYA8C9598UQqz1Ro44v
VSotTyhVhR2HJP0/vDZcPUdYCB+L9tihuiSXh6Q00eABzyL/j3blxS9YbRUd/AmioFF0Rv8RASr3
G6+4xaP0P+P+aOrFUKsNUwk6CR14HPAtIekwPUst+iHSrc74BsLhamT/n4HI+oarS8jxFbJenqQs
PQrV10m3sTWWn/r/X7d/AXL2VIXoAxQfIEaU3ZTNdNJNCYLWo/5IUeokvNiFaTQfI2nY6LdfPdkX
U1tdWmWnxaw2tPLUoM4yEvUk+g8pUzam9xuz8NP8VhdXCaFmpiXYl/8NPMyBDOV27sMuGS1imx1i
j9xWH7gBtpKgrcVb3UoD42RKO+wSCcitxBg8ZWSnn4/dcqp+mt3ykS8isUgbJqZ8AS3kqaMfQ0gJ
TWiSNCUYsNmG/8PWdFZBxDDgghWlCCIzimKq9kJQ392Yzc9BBLy1v6dDZ9LX6dwuJZr6M1P6N27K
HPlqgtsSggxYONSN0XITCNhQMB2/oChqQ6i88nhdvvVJf4SQ5a4U9wU5a2b2NkOmWB6YE5oHKpe+
2b2olEAq/QwQCQqfGlo4sm2QswIzdAZWOGtBjbrhqeJR+paX0/NseonKrTGBSLiU2nFW47F6Z4h4
r3dBk/ZOi371kO2VqrBrtUH/MDpUfR3MWvLVZUJHVaf2oIf1hEI9dDUVDapYVLkt+6nAFRA/o5io
VTpUAGZmQTtWtwfanTMS3bRR+tzzLvRUHUobRh86S5KOemHePPz80X97TKz3EAG3UAa50ITQ4SqL
VmMNpPlpnk5dDKllXkHKaDgKMh2Lkn4MXIUoEIOuqRKlkU31iO8awSZPigkPauSdTl3N3RMH79it
TXR7ZQPtAJRAFahD9lXi1HCZR3UczsVQU28ANI66gGP5FL14Ktl4F+k9t7lAyz+O7KkJYb4Q24Sf
U8g7z/mnIiOfzJnVYMWi8dhlb01F76AK7YWJclTQYhwLc2eKymFLGy6DlS/HM6c5zOkXYFueiSfA
wA9yelLAX1FFA1kfOPlo0q9xEUhB7ycJhV2x1CWoHI/RJ1HOHP1GyqhdKMahU58mdq9Mt2ULTO/s
4FH3CXegs9a8g7F717DIT8Jv2ryp0aGftAPVic2R8BrKfobcbWfspobuYxxKWW/tojc3zsyV+K0z
RnSmaxAN0fVVBDAoH5IkkeJzPLOXKkbnCkOltPR6NSA8C0xFQYFIWD9vmitP3b9GXcUCzSxMvQD4
8qz3xSOInJrdV+ZdlAA+QeXvn8e6SoH5c9sSeXWxq7JQRrAjy9+gJrSZZfggmBY0jx3Jr32ACKxi
CLZKeVvRbnXFDyUdm7gc2DlBt9dEA7GOtljYy9KsD97FvNbpoDKPNU8XxBlAcJWELg1FXyt3Nr7e
1YlQ1dQMDYVX9vvrXlwRaFgNMoNi1LlywRhyiRuD9YmP51VgfKpWdCdt3BO/RbT+ZV4XIy6/6GJE
oadp1ZQ9LgqoCwOYdcrhp7mjZPgW8RMaPAi99eSVc3yMQ/GaGzj/c1qh/53TX6SlAlrT8JMWnYKG
B5+ei2qGUlN9EOhOWZLMsfp3CRq2A4eKQqp8KFm6GyJDh1k4BIW7Lj+DSxaBMtHtG8RvOSudKFJw
tM2XIceDP4ViEKr/hegspgyWaJ51gvpYB40s2bA1iEXDWsMKwyUN0vRXnST4mzsn731K0eHkWzvt
Gr1bUy++1+oIU9hKynE3IgUTBFIUfq23VlcftOFMAaBA7SqBrvPYTZaZ+dHM3Vg5Ctltq3RLeWhr
q6xOdRJCE6ibenZu3MGtCifMnYWDlb/SzFY9yCLWfuxsvZKvnoKL2a/ufK6RTmVpzc7mjJ423kBj
7GXFlhrm1iirGNI2CTo/yYBsc+zsfiDBItPP+zD4+bRdhXETRaZos5uwk1VXs6kTDSbJZm6e8TR+
bYPcrYPuNt8DEXXD7xbwLoTYj+BaPyouEAvCyfzhn23a9dVq6OXPWE13pE2T6A0xzqAt7mHWZVV2
5EDyxqNeuumVdc2jBsfiz6RXsbKkSU/nMTYwaeZLnm7htedztJ/RcBltEdvLK2zabeXXVy+Gi3HX
bqm1QpsBvU+6fGxvIRVlJ+m2cgDucMTddNjkYl7bREQhiior8Kc01/pCc6eGc0XFQjhQuE9+ZU5p
UxiRqZ+wJwX28pQD6fofzvLPqKuHUqXHA5e6Dmu5p/uSW5m3lLQAzlm+awzllS05oasBnKgoPIDa
p+hkbVsqVQDLzWqZ3KlqspfUzCvm6RiF5r6l5Jnok5O3ihsa6aMcpfuQ5EcqgASHmA66tmYIxwDU
u2IuQOIFhA2e4BlRn2pYFi1Ouk4Phf3BfIdF/Xs+lEdqpoEmZtcQzxovXOggOCjlOW31VMdBAjbw
0tZq+sFuFo3/Sni0Nx6ncXggQ7vPR6xEHjt12/wKCQ240H14MMAIOFnQGQC8SQu+j+9miFXIFfV+
Pu1X9wPVqW5C8hlyyauLTo6GsRhqfKe52/NGB2gMnfHC/XmQq1Wji/xcX50u4CDTQpdlwKJ6+aDR
yuLxYxO95Ew/FdWdjFQorm4adoQtZ2pvjH2tV3wx9lrLG2cgVbJQp2eoYgQQYQ8yHGioLey2yJXX
rh7o7THUpghyFW01STZDFas1U+jsTIXdqADnbckwqr+P5zovuRhj7YfKYQ3Gq5ni9Zco6Hjzyh3j
BiIIQW+OXt5n9xPwCgbgpdXQ2TDWs+QkshkAKIp8ZINqpT2B65R46Eh0r3HJSnLTKcV06nt2VNr+
NFSfVSvOEh2AaBJBqD4y0TssMYNoLh2peI3H3g6Lrxx0WWW0KgAVE17bBrz1NGMvAV0DzoU309nL
OyilJbkvA7vdD8XB7JZCe+nTEZCi1HgrFEDDICddD9STBIMvBdT6QNbPvzWIEwzADPQhXVxwduCP
2Nr4mZdf1Wi4HPigWo3sCiYVXmOFz8Ifa/04ssyTAYM2gT9RIXQCUNMug2Jalusc/ZLs2DX9LVvs
ryYZ9hU5gLaMq84QTt9MjwJZol7RTru2gVIgaSKnqB+6IXPj0UVdxx71xYar9IqSeSpASnki79Sq
fJ+AjRPR7ExmtlOq2U2mwWmBxdU63RbQ8ggjAiXQV1oObigjiNTsVx7Fn1qdHnk327luuoyWj2Nt
nmoj/ZqF9oQnLhxCyEeXCBj1aUd96fMNw/ukVUCxjOg7SnsTbh9TKdsSemQ6bmAwloJBfikNw+9C
08tS6K+22ZccssAwcX1GFQBfUNmZTMhq0oMZczsR6Wcq0TctfKjJiSpnLYcYMydePqXgVXYAwTRW
Vtc2UZlNgWsuJO0RXtAAonRwavzVcy+HUH3KrQjdb3160uS7tHlXIDBJgHtCoQUOb08G8EjGiN4Z
DMuU6UntzqRL3aIavIbGPvDndtnEANanPcbiQQtWjSiCHsULFgKviyYXJJZCoHCHU29UD2yunKjm
EIae9+hKBC20e4qzNkKVrDdcMWU+S9MgFDAmkYAEVdAzTmPg6kDukq04lT6AoPow6qKHzn3ht+oA
HBewNR34whXA+nUPX29deVS6Fnid2anKz7mBEm0dBWUxOEo4vqAR6Bd1oEjAAYEdGr33C00NGjDe
XNZBxhPUrQ5wCwQ6vnSz8rXvA2P4KACZlz8kwH9DfpZBSjI7dG4SzS2ocRCl6bUle61I6klgs+Li
9sLwqUr3Y743YjlIAegTaoCyz06D6rCsQC/BaF9McwhmwP83wuVGFFsrrGiUFXEmJ3BUh89Y3bzU
8+0wvss8DOQuDgoDNlYEn2eR/241J45hEVPNltD+/aqxzlRUcpZ7iRjy6l6iYmg7eYChmlGrPjVA
v9tUE1ri8SqW/jXEcjVevPHSthx1pNSgd97ElT2ehm/VBn/iRv9AUWbHHI067Xf7DKDwAPOjrYbf
tSfTX8OvXipzjBJLMnNIejqaZo+v8S51Y2LRwR/vWlexR1Qod8BgSv3WjXhlif8aeZXgN2ijwHai
Ycg5Gxxe+BQ6lS257X42b0nmqch0pc030rVM969RV/m8CBVVYdlIz+bDorvHf4tIdHBE1dHC/F9Y
WV0pxP413uo6FpnaaSGqoqfnV9lW0d+ddz518kBzY28LOLJ8sR+20roMgktfrdEax1qaGRgKlWcA
TtuVTlKpoKHM/8cF/J1uXezcfgIUi8vjdIqCNIfajk2hsQCQul129jxZit3fbj/INnbNmt2bGTER
coHvmctojY2pNeuPG7FnART89BmXJb2YF+wzkVwZGELArH7X+Knfy+h3a3bhDrt0S+n2Sup7uUHW
1Nt+7HG5ZNF8qmXqsgIiyf0R6enGnLY+2yrKmKFKlIwgyjQubD3tRXMHSQwgbYBzNAFgW92mB8DW
kKvIUsnQSFdHTEwCpzeRf2XZeWNSW/t9FUGE1A8s6hFBFnCECRm22B0Pyi5yPvOgAxjYlg+60x22
AClbE1uFkJakc0hb7A/4ClhjgwKZeffzzLb2xDpo9JnJeooRdPPD5IMlZbei+PXzGBsfT101KyZT
gL5TIljMqBZVR6MJgbl++i/SvmNJclzZ8otoBgqA5JYitEotNrSsqixqLUDy699h3pnOKBY78Gbu
phedZoUACDgc7kdU9Xsy1M7toRYXTFXBMNU1HaCA2bu7NmIeFDmUDluaOWGHCkpPRMFoccmuxpgd
WgDzoNlalP/ZCzm2OADLn2CF4ZUFsu4KKPJsLdoIojGneV8FioKUIYDnoNkogGt3TWXlymcMkYHb
q7ck30qNq6nNzi4bYg34bg/Po6zfSK30opcd+jvRj8BrtoP3oMS/+oyBFhEcAl68GAqskwL2Vioi
d1TRd5yd6L7MQ6lM1OE8Au4WpyPs8EQ6kqIlnR3pCm5vlVpgSaMisokUwpANXKr0/vaSLu79qxWd
nWCdsCjSFG04lxo4xeNnk5YbrXgNRvCkYkEKeXtGf1lrx34oQQMfG7OGj2yUnGXUdeRYEApFg8ww
crTSPR56MpaNARHOTpp2H4JOeHvVRIPMjrHUpLAZqQvz4qVgnQ4E0na1LYe/bo8ybaK/bt9/vg2a
kn8eKtWHvGZSS8M5R4O5NJ7T8mhWp3IQbIHlRPBqnNnhLYMshsfw9F3casXW5X28M5z8la5BtzuK
vZqXQOZXp1ieC/rkQd8XXegbF8BlH6Fmfe+pxmRr8hjJ0b2EDraX4T0avKiR8VaGeT2xs1tHMe5I
qf0kRugQIju6fC67DjQRuPMa4VoDdfr26guXZXbGgYetE9KlxqVajav+UO6SFciEhxYdwn5dHKlg
4y5hnf9YltmBL1IWZCFkec9D1aKs2YEHhqnlGwoB4LEK9wzXBQcjJ1EFd+xSrZ0amgoUF8RxDVmf
b4DOlGCfEpnTBvDRz2vfw12xiQwbfSt9nTvQXWo3+qP4TbAYRq8Gns7Z1bVBIBQ2okGkX6qKWmED
mXW6uf0VF9+UGtONqQbIkF7+OUJWjVjUkaJ34tGXyBxgRnTgA4jdSbLP+mid5pI7Dunq9qhfLZm/
ju7VsLOj23V+1FU6CS8qiJlVjHdsVUFFqbhvoFeSNPseNEAQlPrwfmpL6lG3Thtzk2mNAxT4Sivz
S2b091ObPQhAxAYNSyvcnNcRJFTgOAsDWi+E/nxabg2RcPgSAhq74XvJZrtBGWJfhdVEePEg7STn
9InG4BxHH83IIhQXC5e00N4Yql2jUrfvN7Emg7h6yRvgaNRfYwgCsvls8N9+JD0kAYx0+d4DMTYe
d2Xc7oMucdSeOqhqWnBwEiy86HPPNpRfZCayewPIha5Cic1cgxmwTtFlb+LSUoJsn1EDsB1NlJiI
xp3FinqEfAKPiYneGIfvGyrAnp2vqzPdoNGLbk718VHcd2vzDR0XkR3h4mV09b1mcSOvoHPDaYx/
WV4T/lYHP+ECKprg8kn93hSzPCEKajmLqnRqUwUXfzPJ9DeWvIZcGPr9bC8ODaIVnf5+FRoGry+q
2GT4kh4M7QZmwZKqrZJ1j0ouN++kxoM/tC4gFn2l+jfO7Zz/NOpAu0OZaZomXcHNqL1v36eXfH83
vKqYKWxp18YqduIHaau8iLLKpRbr9dGbPw9av1fUXsH25WCwpyis60F89ArQCL1N60H2DvQ+S44H
q1OYPQJLKRfGWhC6poh4awlmoasYisSsA8O8qGfvTnoFWA2uH+qROf2evgQrya1cupsQjinMigq8
mx1R8WbaS7d+wSwASWGmcurJ4aUaElfR6VodQnBdL00RrWpO154iMev2rJeLf9+HyJwFjtaUJGDW
vKnti+IiGqLQ24mccN0DpJBefJtsxFj+5QzjatBZ1Ai8saK6qYSXQvUtWCesS1YfRj9w/foySK1b
VjC9NIKT3/SvHph26eQD56uuYO7TF7213rMAkkCOo6gqHLWm3Prl76GuLF5DNCZh247KD9BJV+kd
J6vI0PZaUt/zWIA4XX7XXS3ELLpUxuD5ELUNL6YMSfwut/Xsh6ftqsh7GDTvQJIBhmCG05vhlgfp
KorZGoxwgBpF7/N/SYX+iXPmLOyMKsCJfaCF+LdhQSJvi+hU8WwNg7dNIOkbcHmdToKOphyB4lvA
NZM4Gm/RACrBKjbdrqtE9arFr3MFxps9aIDuq3Qp98JLt2qfR0dB1+gTnu0Wd+gzvLPFxtXqtO3+
2g9XI85ypmEArL4OU4hwGNwxCLSolREyxkA2KqoNmRy7qFBKkvAdMvIBWaMcdHg/9kYrG7BX9Ts+
qns1fCTNfRY9+lpvl4lmV6MP6R30P5sfen0qvJ8EipGESBaDEvdYZutRSfaRvDEhk+AErFsP1D+k
/U/BXl+8LK/mNotuECnIemnk4aVXfxfFJsirnZLB56LosvcaDMK8TDc5Em1fXysS/rfsoVwC2Sbe
6dtUqUQbX/RzZkdP0wqV5XjcX6JtlcL3zULrhsVO1brxe7yu3NE1vAgeMU4oLEouXzZXSzE7dMnQ
FU2kT5eN3TmyA0q7hKaDZuVbbQOnI6Gpk2hbzY5WbwxtR3G5fN2tpLfoRKPawpQWOQTkKDKrO8Ld
+Bi+3P7ki5nL9zTnUORabVotTUCIH3CnBvVbFvWiACqY2RzRAAUgUic8hBz3XXjK0B79DcUAN1sB
Vmc3bgmRr1fIiIhNqxYvyqupzQ4qWnUeh96Neo4o+6l2aDIPg62WjV2HmUVRt7c4+oa3l3MxL7sa
c3aAIPkVx0WhTV/xPx2Byq23QMxubg+zJN9/jQZmsySgznPd71oTaOB+hVcR2Ux1TOAY3bbfQzNn
Sj9L0xrt0U0dBdIWgvFFu2Y6uFfpZxFKSe6nsnlpi+fS/Cx60Ztb9O1mdz/E6jQJAiTTOtYf8Ye6
goNXZvnv0wkEZuFUH+ot26Rn/0GYy4u26yzoqHJNiDJMN4oK8ai0sxXPAKQB4heSZumog3skPir6
eAyVh3oonQLW44FWfJCx34RV+NgE4Q/B1xZccmxaravlBlDHiHQtUc9mg5KDUjoRhNP89JfsAZzC
+3UXnvrxTtaf9RzYQ/hzesGb4CdM9+iNW4/NwhM0RZOC4Pa5BJ10F2l4yJnDWqnPXgRzghi4MQgg
D+lT3D516lowtuBQzS0Na5MnkV4iRjUOpNHI78GFF7ULgUE8Hckqd9hl2hQQCPwUtxGXaxXfJ3qO
QDQK0PjkaSdCfceptua+XEPibz1Z+XRbde9tpz4ShNEUmHPbst2glwRtQrJJSmvYR2uRZqouuBP1
WVRTJbkJMmjwnuPJ2U4t3L4gmyx8GuJP2dMPtZqc4agNBYKuHQB3DQBX8se31mh6Z2hVyFBzSBe1
B8bJEd3tUxdAJpBufFbcAUVhy010bPRftfRa5e+eugURzoKzom0OsmUU40olAA3DSzIfUYMDEhIe
okkMbdwBUdWj+7EEEyJ7RVkJ5lwZtKie1fiU1z9iY7Q0E98uPXZAzqkfKqqF6r7zjlkAMYr6vgbG
B2hXeKun0HsEl4Nkz0b/3Hu7JEC7ffDt1n/q+hhsHd9qzHtpIHDsDJyEtXtVLlZZXUPSUVBzFO27
WTAPzDjkTFbNC1UANqqhgsMg2dN4TqGuqHZfhj/ARbIFm10QWufVRrhwsbQ2kfNA1X0TRTB78F90
rl5Sw6wtqD3aVRoDt1/BPTlYVzrwLODGWKxrieWZwuL3FOz+PvYGUWRVMZj59Ua7ijyUQhnrP+l1
pbhVoTuaGRxptx1SeatAbxqG3lZcGAe1w0O8Ay8LKCz1TWKaE0oSyF3x1q8ebq/Ql9Dqrd80v3xi
CFfqPZJUqMWdUkmG9Eqj4/jxsT0bakmgBKj81BGeGH6zpLxI3rEi3bqR8UTX9H2tQKTOS1sAiDvv
xGi6ZzpwXEyD/qLUHVIZqo23f/G/5JLfqzi7zZKu1ACzQwDjO/jYr8aNsq2dKa2rbGh/inbQ8rb9
Hm12gbWDpytQBUZuIAPY2bbbqugunfbR5Z1bpN2vlseNpcF1nqgQWETXuFbpCW3X+8LT96WBSlKt
pnsJguedqQJySAVlpOWHvWmoiqlQAmT37Acqiad0pOlCFNRlYCL5EfiCyaIFfhtAIVvoGwmWRJuC
4l9b5mrE2QWqBnipDyaWBKSXDQGGT6Ng5PB6HeZ0NTQmpGyhooYXaxU1+zAtdgb0N5FAXsoYUu4p
OZKUvI9F4HhQL5WK3OEwNPYT/yDjRWRBUO9MtV0vQ2itbuUHGgFrmqf9SQMBT6b8TdE+CG3vUXWF
FOJDD7qYlKlAo5JNSIZVUpqwke8RIEHZI0KStmjus5s7lhJSKRVWu4CvsdLyVQtAM8gUb2OfQBC1
2+uIsFWL5IIUGw0GrmHDBE8AY2lLmvjQjCoKWI/G7Mim/eCVXJ62ZFVAKxHWVgXnVhrKYGsCYDJs
CtBr+KBatNrrQ7nJgwepKKys3eu6Z/u0dhtl3LTFuxJKUFD6OXYqnNYHJxk/QU0kHIqc8KLqUX3X
EhR6H+joWWmhnM3kVSXj2iwhS9mGrlZwJxxfWTUeGj+2sRC7AuJvZq+vDDwHQuDd+xBcBkirtyaA
0dmHGb/I+DRMVaxUCRwFCg84NRBWHqFf9myoHT54ZpVIuWMKUxzq70ZIJ+Vtva9YsAlK5b7Mjgng
riO7r4LYSmJvpVPfSSQYahkIQalumx4E+UJoc0KqJwkym8KJLkxGO+eV3YDq4N1FOQCt5qGFKl9e
t7sBck15KDJEXCzyXX+kWZQqDLz9a464SnZQXA7sEKC3iU/S4QmjQGzf2/8vgtVSOnM96CwWQO5e
kuBTOMUCbw3T7SEGIRb1xcAxDo2b9Y7+UTYbse/VYpv1euBZSED7Ka5T3qOCDrOPWKtWEvUgRSHB
woH3wMCNXouAWP02ctCxoHwLzduNCrnzNNIOoO5azJsobOkA/5AOpcfCNUEgi3GbmHX+/5GHXP/U
2QlWzKw1lR4/FWZIkL2M3VYt92FRbNsa9QjDOAzTWYEMj+DaWsj50ewxKdg3polAPRuXpUZrBkg1
ztnB30yablCChJybtKvWIkbeQp5xPdQckdikYTdmKqYYtxAnbANknT45oC1lBz5oyH1OVoLJfQk5
zO6EP4acVQ5HnkfRCMFeQNn9AZj7Cph5XkFlMeoviaTuIBr+UKtDsUs882GM9U+Td9soRcdOA3zc
K5HpdPBQ8vAaq4+QCrU4cAhaFkC9sL0rctT/S7AGXrkRrkI1BGYKUq/EYunvgRnrLMw2sB5yqlSy
Wk3im5Z0bppwR+30E/GYpTfE5mht+7iYIoQvNSpcD3j61vghAd7eVABSZsdgUveCpO+kbRaQFjLk
+Cc92fIBh0gJMP31F/wmZ2dNeYBAoAXzCFiB5rh7DqFxDGWIWCkXs36gCkTk40sdPhWZI5c9ApFk
q1W9qmT4fSbH0Nx23ltlEttXInsEQT6f+it+b2tev6qKdk09NF78HnUHrj3EE7I8848UlDTP0BG9
k01HfwFFAalfHy8SPbciMzgbNN0KvutCQPnjs07X4VXGiscOaiODEV7wyc5RrT1HneJ2Y+dAfxFy
v/HJMOpnJQsfKl+hlhbrjmGUW9pQyBQh1eFDIPhFS/nqH79I/fMXVSwracFw+UmEPlfQ8DGkbW8e
p+1iKLo9gQNpZ65kJXMNSEgouuT01LO9yFvx1turGdRi8fgwU3WNx5Dj0eCTxD56tyIs/bzoAvco
nHPKACYB9ovMaU9UMv1EkvL+iOIVhFnvoB++AszUMffxXQDrxfRQv8aaDQd38iKqKP3VWpApIE8U
HH9iTMi/uesitAcKNWYGP3I7f24ecR1rNj/2PzpA81qnfdR/160VuCJc+/y59TUscFxE00EI1r+u
iavtouR+PtQxni8h8GNxQl05NQUbYL6shAHW9x1G58DdsByNpunwoqszXCtALASmn9osDgEI9bbe
iJcb/FFED8mFMtYfo85SLsK4V5Vo213yoTl3NHmCLrjVEf++DwpBQi8aapY4pEwNAedEbYhFLzh+
GWwx4hOLwaAGtdO5fb5FY83yBWImXimVfnTh7Y+4+vDH4ahocLQBgef2QH9tyPlnmyUISU60AN7U
0aX2H2t48HjKHeaz8vpyHUqktAIAOLlW//CHPSvjh8ZQTkVMHEoByx4gQN2Om9u/SJ8Cxa0ba3Yf
56SV67KLo4tpfih1ujfw+h9M2IxAVjRBMYqiI4IktZYgaj8Zzmq+paZsl4wQ6iNF9x5SeszzJ5np
Rzkgh6yN1oUGPJsPhRDdhoa8W/tvKTpSUrlXICrfqIfSzFc6qPyMyFuOfowd9SCV6tWpM/PJtPCU
+CpkAcbVUJB3L61+Bzk4KaDM6m3jArzjQsNh1Yxwh2Tg6aY7XzYPatIcjfLe4Plawp3RQO4eavkf
xcSSayFKghtplOoDCZijRcFnVsQGtIQ7cI0LKH6b0RMrzN9dB22RPg0pOHARLh6ihStaRk89E2qI
CZZ9DoDWJdr0ZoP4PXncywUMvPWHZPV/xDCi2B7pnbh5oQrusXlgarR8QGqMjCj1XuCWTlnnmsYO
9ZbczjP4N8LtYWQZHvJD/aSZBl+3tfnR9mCoJLIrQe1d6n2H1C89re8jKj8VLWTbx7RxGQ1PkoHK
SFqqsPcerRomEamPfQI6mxIfcxTaJdSZWBXbWXOpmmeFvt/eyaIr8evvV1E3CAIdcGicYv2c74sD
Tsy5fKarHI9gyaI1mPMI++7gcLg/7BRH/sQj63/BaZoOzI0DpcxuZuy4EkJt+BlyAEOx5o56UC82
m7UGXhsj0XNUxRq0uUNHUlKLytqAHK85MbYNoYdRfcbKuA+bZl9rZ8i7rW+v0dJz7DqAz6WqaYTM
Sp9+3ASa0kD10uJLsCod6Ks6DcqoVnNHADJ6uz3s/D6cRT1ldm1QDSsSpojl0pjvDAl9XtBwbw+x
uLMpjPEMoisG1WeBNdNHyeimiZEMQqi6amX5b1rFq/9ulFmwLBFVAkYwStQCPstaO+SqnQyvt0dR
Fu+j78kY5M/kzqtqxGSK9ysk3e2oRlVJRQWJM9P1PJO4QRUhMyarFJVjJvdHSTY3HuK0klMnA7kh
1B59MuyNQdo3tNgQD0+GY+YPG1pDOX6A748Bh6N8+BEHVHCTCj6DMXv/eExPDDLifpNBOWawJmA6
g8iYyAF18WV3tUCzfBxEAF3i0zBGBB6rV9mTA5NSwWCTot0AxyjBB5n+vb/O9NV4szPdJ1xrG62o
zhrgH4WirFNcFEFaWCU1NwVyrkxaK2jZpQXcK2GtgqrVRvM5bqXPaNjIDbwL0uBxaLM1LwqYj9ZO
H1B3UIVt8Wln/PVDUTii1DQ1VZ8T1EJ44DSGn9OTCgpz0vt2wpFUyMivB7LmqWLzXr1j5l1RCqLv
4hG/WqHp71fBV2bBQAlDZujTfF2CJg4aheApsbi3/pkbpFn+HKJtlICZRUdPRpdaBbo+QdNcIqkS
fOzlHO1qnFm0iiU1D+SAApvl9E72psOI4kF3Jxc4yCy5vpPttBc4R9u399jimb8adfr71QL2OXxg
+BjTUz6eB/0lGvLNyLtNm9zdHmfxQ12NM8t1s8TrM28YEVuq4Nz6YNd6/+V3moXiLo7boiwN7dSX
spVCSzM1jtAiebg9D9F6zUJxVsOrK2EJPUn1LmQpuNFHyPJtiCFYL8Gum8NTtdSDCmMkaacCx50m
YEmOn7HHV7dns5g0fH8VcxY3laGQMmIAvK7XeI5mW0/uJ/MsNCilfRwnABnjas5L9/aogjWcY19z
E+WAIY7oqTQetPpX7kWQ1XqMuCJ4y2lTfPz3sMS+tAuvNndM5SgvckD8mga8Ee+QodpQpltfezfJ
RKI9MGjsyaw5RoAb11KxU8P3gj50KGJzvEPGOPns/fTDZDEEnvsMpIy+hMFgnv2uOh3Ny9ymeoHy
NeJC+wmttmfuJy4q+EcP0g8N3gOejjpsKaVu05arAX58XJddHS4KpeSvBsiJtSx6YKp+D10I579b
5FnYIkkVp32R0pPM7iWpWmdoTPVGdcw9AWxRtFNncQumibh65JaelHBED0bee6jJyUopiI/T8b31
LWeBSla4FEVNSE81VJb1ZLBhHYN3LIX3GaDapIBr0SjYp0s8HUaujscsaHlxZCRkMLVTVj/mLYwA
UEkKqdtK3s5ML0X/3PFuN3m93f50oqnOIlmkgmQeVg096TGxY9Ow0e1zE/oKqQZHg1RoLkXb2yOK
TuQsqsVBw0rZ97RTCw5WpMB/JzQ3Q3UkfHy+PdJiCvXPkupzSeJQBeZACSt6irJzZP4swh72UsaW
lLsILaXbY92elU5m0U2Tst4LPNyocUXdUqLwaTKrNUy2XvJIFcQa0VjKn/doDgmirg5wL9SQYW3g
vU4HeK9n1V0A+ePb01qSdLralvqcLYjeQqKGKtbQV4iT08EtYAEIcV074IFNxlOc3ys9XNRAhuF4
PN8e/fZx/0sdpM0KX41NxJUcDn8gLp7yqrq0gSrIS0T7ZBZV+jwwkSLgjhghzJEpEao2ybZr4D+j
F26tmOvbs7qdnqCG+ufna9DhRo8fFyFjuWXwl6p6uj2AaNlmoWSMDCPNunoKX4UjpdrKwK7Xql6w
5UXLNgsdBtxikTiAUDGWqs35IzUkyJ4NdqmYVtaIwCCiSc3CRh3lQx/EHO6QNRSWABcfDDRXddFe
EMRhfd5RQ+moRkcPe61J8fbivtsGMiDUUE1X6hNXlVVWQnoDiI+IivJjwRTneh9cH5W2afCy0fGi
rHCu27hcR/HP27tjCQN7faS/YCZXmYos95CgJvqE0EZbCrCwM6B4Zw8+5ZeJlwKLJclGtwwEnORJ
xOhf4mT8MfgsVWg9FiZpifLc5HfVe0AXTZ5XTv7Th/maq1KHKBBuEQ0rOHJfNaOrKaemVJSSMZ2I
7kmNVVh8Gpvbq3o7u9W/XlxXI+T+OEaliZebxz9qOUX/r3T86r2MgXKog40B9osOCdfbgy45Vv2x
mrOT3sqlLucRAuT0KatLwS8mW1N9B4VeGyQ613hpY7tJ9vQpjiwOgUEQLwTB83YCoX/ttquJl0QC
d07DdR7DYZnBQpCi0tpJl1A3YYOqA4QieIYLws7XmlwNOIyRCqZOQE8sOPbwF25lYhtBuCpK1OLN
8PX2EgumNy9i5yWo8iXYdaeKVBZklu0qBwAN3sNV9jz0/h60MsFOWmILXn/UeQWbs8jng44w0Jgw
g+WDw9pjL01SlBCFgExcGDTWWFe2QjlYHZKlkcT1ix9j/zMqQfLoKmuEnqSU7ouQryDzTgVffEmG
/Y8fOMs/UjQ/osrocR3HxQtR3mBzCaPj9AiBBAjVDsc4UFeKXLoFMKdSSOBoGrmB/JBABtkqIghw
h7nL8l9c3afaez8AistgM2ySI0isaePjb93ea0zgcX8x+Fj2Ffw9TeCClaDadBWaKTyVmxXUCu2o
zZ5S7rm8ZGupj18JaleZprgxY3Bqxx9MFSTdMLRV2jtg0+J++kyC2jbgejeV7HrIFpfBvVoZrlR0
m6bfsHKbMHJK2hEKgiX8jCXblIfNUEarVg8RGg9ZXUCNmcKvltgm+lmGCRBJBx41DN+1FivB21M4
yGvYcJ5byLKXuvHadyN3arlHTNBohZdZhFdfO0iOXtaGHaUkXOVlMNhVAru/GrqGSYJUZBzx1eMx
/dHBArOBDx6NgWW9vb8FkXFeyofjL2CqHa7VSRgV3xWigB+3RxBkq/N6vDZEfQ/jPjwOtXRTZL/T
EQRY8qlwwb22PBMYA8jQj1LIl1TsVVzoaKCVgR/2ZyV7oN4l7QRooiV/Dmz77wFmV1fcDqnZ5xig
ccbWriXXCL7kqyaslwpDzng1GrZ/kV2y0R1s+9vLKJrelDxcTS+BoYQGSaH+bLDMqQZYhI6hYIh/
uZy/ZzjLTKHBx40uwhjTdSIrjur0G9MGiuAQjRaMdaHgmwiCiWhasxtMLvOUqNOiFnDcpZhWEz78
dws3RfirhZM8lnkQO+zPagpIjvmYQ//49gj/kjP+s25zMpg5ot2t6UEPU69u265hwbvSVtpGgq3Y
7ZGWM8TvgWavzH40u1KfPlCov0JENMp+m8JOgGifM+XPBTMzhaW6h9kUr6ZsOUln9TAlA1QTAnTb
MsF+AIL+6QFWFILqjmj/MfXPkceCSChcYWRuZ1tOV7S1m+2kD1c7pHwkTmWLm5mCDThnhBnw7pTi
6VxlFSTojNqOhrvbH+1LhPrvctL3V5sd3aYrcwoHQ37WAd712m7D+EZr3ssWCkIs7J+T3ED/PdKc
OvDvtVFHrP8yGw3A2smg+2uE0oEXz1Kw64yPevjl5RLsSc9c+2AcjhJ6doziA4cnyKhmRwWQrbIa
N8EAvwIVyGwC2QhFZKy2tBFlAniNzgyiAdH955fyIZiql1Ow1ZP3Kjob5rnHS+L2ui0eq+tBZieX
AXSXUortkGggu8BVQO7PlZbe1xl8TwEm7r0vye2Gih6Bi33265Fnj018J9XLp+klLWjJx6Demtov
ELXBp1tP1oGG8kxxw8PVHWeicgi8r/Gp8IAZHsTM6cWO9vev+UvhiuvgBCnMn45FDF2ZwIFmLezI
rUmiH0DCZldZoAD9v2O8pp729bizaBPVna51UyAwK7L3YT/NPcHRkLWl44ceHkzMJ6iX8uXmeBWd
jTqTtS6AGlUCE8QiU06BWv/Wh/QU1wO3Bl4zRy668SDrgGAYw9CtYB2uOCPagxDqCCFUHIA7xUda
W3DmQUHgjfp3XbRm3k7ujrV3TLWPkn2O8r6E00YD4EcWncr8sRo7S5E+NPAT47CDNPsPSs41OyQl
oPOwY4bKMzHlD+gme3nt5rJyn4zcDtT0lXQt8EFatR/qdt0PyiNtcpSMwpcquZj0rctPhPzQzO4x
GRKnj6mNqwFw1OJQx3eYqx0U6a6TfoFxAz0CCMaDRMMM2U3LtyL8WbN+lfiJ3VSSRbTYLqEinBXv
qn8uYoBZodzghxTpZvMYoiOQxpCgB3SVFHiXkFemPEu5YkVJ7YwcW7X7XYGikQEzmgD4gy1ihjrY
EoCYggKg5Tul2qWwdmCB1aUK8LsvAXzD9RbioqjeyNJ7lH+YOhIBFbk0PM/LFr1VDvJN9EMC/N6L
UmTyUFmHsALFL88vXAUhPztk2W/VA1wWPzQYHoIR/KAotA2kzaztrUjN3XiEyLXSWOgsEwbXu+yn
N1xqoGZrnbl+CPXnEEhPV+0E223p6Qi4ogqfrSl0zSXC6roZEih/DGc1cMsS0SMAPggNBBR6PEcQ
vJYejjqDt4bGqE70eTpaqgYgyARj9Stv3W+7hxbyBFa2StcQgFZ+xhcwHjfBXfTJofMmukiXwvP1
4NOpuzpVkdnCKqrB4N0KFlUtXRWPshU5k614DzBOi0Zvf4pXIlDoYupwPe7spqtY2+h+i3ERnseV
v2nO6gu6WJPWSwNgEoQaBqfPHNjc7IRA2Cktmd+yOrAWMBMFEBYqw3/OWSkC2o8qzMHABnombuZ0
wFT/LLfKAQ/GjVDEdgmGcD3cLEvSCz7yIRkZggZYS1r+Bgk5O5TNVTz8Cti+1dD9ylZa8irYV1MO
dGuasxzJbNs64MC+YJq9o8FJRIbpGqxEehe4/7UEaqnoGl4M0VcLO9tMLZerNhyxsJOrxzSi73LY
wyAHsaEW8qEJHRaWXozXSzvbRUqreaAYEXZWuG6VQ2elBPxRfjZFiI5/2a/fe2b24IEpRz3oBqbW
rdgdfWhdxY5+ljbAdEimdhyLGr/Jx1ioA7CY2lxPcZY/sbYzYECOKY7RU9vmlkcgTi6tTQR0pX8c
4SWvssE15NEWbJ/FyACgOrhkVNGUOU6NjZxQSR7YWZeheG/1wHvYJb6oeu914C/a/TPQP7b+NohK
sEtkTiDkv0eerXWWJyFOikLPUXAPFNtWB8mi0I4lKjQGOxcJCtHdO9XAAkMpOIA1gWDmiwf2avzZ
kvdKBAw0Kmt4pHmgoUOLcM9hMtQchXpbi9fM1UizvHXs+GiGbYfQ/xpGeMnoq9ANn0hkdTZfDU7l
9ijNpo5YfH3xzrkaeJa2ypGumkPGwVqJ4BSCx1MUnBs4jYHq4iQ5sxJfVDJYKntffdS5rxECcREy
1LTOXflahrCd7GEkSXDjJ8gZiGnLcEwtmKASI9jD6izSG5Wh5n6LL5my1wTU/BayL2EiLK6LhplH
eJKrYTD2DGn3BCQtdz0i0WaEiXhDrSmDgYC+HokdA6Z/968I//0V5ymxF3EwkSuMO4mG5ai/rNP1
xCYER5w+ibP8xWh7NdwsvOse5PpzFatpBk+jcR8D9leWkEK+F5w/0bRmUb1VIJ4Pg6jh7B3ller4
O3bobc+aVpFvRMzlxVLC9cacRZsOvFkfAmCQxN7pFvLWdXAmhaW+MyhelCtpOz4g8/8vZziLMLwi
sqeGGHMqXzTb0g7vwjUkBi0YvQqtzEQnbxZkQI/2wjHBckZbYydv/lNzEvM9FwEA1ws5iymm9H/H
yYynEW+HCA+VMk7dnDL0x0foECUOG/i+gyltpL7cXtLFXsjV6HMjJEbljkg6IlqaWMSG8eImgcjF
j3Af3sMzHrP2NtIRZVeSIpAbAOs8+oKfsJj9fB+PuVGKlyQpUUZcmOZYWWrzJPeb23NcBGNez3E6
OFfJuq+ROiUt5ti90teyd9p1tFIuUBpFfoWE+dBeQEpwlPu0EWzYr+L+jUjzhWm7GrmAQp8WTqvb
mwUqUxmAYQBl78lUQP8NED3mm1td1U1elnbahc4IliOAIJbE3rWUP1a+fKfU0GUPM/iXt9o+S5Ut
L0s7bRTPVjpTAHxZ3PPwBdU1CtIZnWPsKGtaiSc+O/uZ7PZtAd7fLjYHGGNFljyZK5X3DIopgu+z
eA9cjToLkKD7BD4NW/iNQ8mGM/xHQUzu9mixIgEeHDTrYdXjCkZd3HdXo87CZa+RoveUaMqM7g0D
4q/pi1+qq7K7J3q+n5pOcokSUAMwRENdcwQQOg3+h7Qva5JTV7b+RYoAgUC8AjX2UF09d78Q7m4b
EPOM9Ovvwt93t8t03SLOPm87th3OkpAyU5kr1xp8CgLfhV9y9sVx8ktmrrQzhr4KuhzxSCL66MA9
tzclMIZRBM4Zk3pMAn/d32Aw3CNp7poq7ABnzBY25GyYOvkVM+eq6VGVB3WCX6EekEqCMsX2BMXQ
bUqXFry09TPXGlkWCxVrJQIwZoG/9DVYefblx+cInqIcQ/aJu5gyLpmceVmmNywFfzlWp/+M8Nrp
eLwy4vtMojrC7p3c2kpQJ8DfQ7Ar9Nq4e5SQLdOGYWHtv2mZvrmEf7bZmmPmnNSqIHvdyIPZP0F3
1ufQYuuIBGU4bvRIAdkrTVXve/qRDy1mbsFldQVa/Dq57btfURS6jn2bd4cONPlpd9BBc2Nor/1g
3/LhpyM/6hBjWIm9Tut7PXhL5RMhKKY52i4GBXmj3VlSuAF6t00+uJUGoVzzEOu3rLgr5WtoP4HR
y7XajUauNGJcaRKiZ9YHBzVdkJfgu+Y+NsaSX3E/uCb0HKGLnYM6+lddPVsYxmtDCMaZG+Dx2m6X
q22VHQtg1yJnegc9kn4BJH62bmuf7OUsT7V72uWaDscRhYOvhe0TA9tql0I6qLhz+g8M7u/KAGMM
SBD0bDUMX6Z+bWf7tHu7fIPPcW+De/R//aalzSJMXwdNbaJnfcgwVpCNbN0ZEjXNxAL3VpNCp77d
gzxpldYWoBSl/DGKmxiEJk25cziwy+Jrkk/rdQgPaRp0iB6E/aCnEPtlZJehgwffywE/sCvIl1c7
uzLvehS1Lq/hbJR06FTXMTUdYjqz+z9GQsvChJhALZGD8qFldRPvwYc96SFxF2N3V2Lfg0ggWzB8
7mae2p05AyCxlXRqBrs1pB5RpM6Hhc8z/QvzK3dqYXb30wJc22kIjcxMK1ZRUrrCknvdehkE+Km0
nQmOgoW9nL73BYtzUEtl9WVh6djLZjVxwlUb7rd7tjHXGhJxunANpp9/ydjsFogKT7M0sk1woxJP
q75GLQULmAL+wrhqam2rIsBa7MXn/rmodbKr81FJ6NuF7VBb5h3jahPXFQi/CvLB2gDjn+UVJo1/
1qb0JSrwyiKoFBZ1gmgK3EyzRBCz8H3nEAvGSjnohoENyDAspkF2xRo3hRltRrpPdQzuatpCrDxb
Xjpd/HSoTxK7sOsjR4Y2O1AOc3WEXAw0BKUNoQAN5sEUIyi9wXVf9WRpTPGs2zs1PstcALMBjCIP
2EEZmAR9L/HZ9f4xGcDWg6qOjtFQqO26EfyGSo+VDWUpWsco/vi8X2TQXzoFs9zFDKuhH0PTBNxw
BBtt6rdop/pTINd8ug19ai/craWPPXNTWhdlDc9QEKmgcGpWHlQDQB5m7pppXjPW95gSWrB4Fs/p
TPNwUPaFqsWcJMo0rZgSW0ydhuk2i3X7od+Dcvz/ExDh8bBLvei6ulL/og5zani2uR1TCjKno3ln
xjt9/CXjj+7fZZ+nRmYbSo24NyMTvqo2IBnqFNcEcuip2XrMCqGwWu8j4KasptoFSXBF6rJETGOg
3KP+v3GaJ9s8CwRCG4TegbgI9Ytg46yhUOFZYIqtdmD09hcTwskrfvOaJ9ZmQSEMO8wYGHBfg/HW
dVBwtAyPp0Dh6NLHS2vH8ls7L34mdrU1QMl3ea1nDzEUX0E75kDd5Dct2Yn74DVjXZWW9sHgmd+L
ZEt0tYI0gkfD0Hfy4piSX5ctnq3EO39MzmfQrKBVaNj15l0RwlsV5VUbQQe7sbZFKjSsGu+dtNWu
NYdvyg60vTLbCFGvW5Hi/aM8ArweL0DJx8bj5V92Nv6f/LBZ+GK0lUGmZfahGkFdZ1Q+i7qFpPts
hDwxMYXrk+12RBaCFZ+MhwDpmXQMr8DKulysgR5M49vKeE6j3eVVTT742/E6MTn5zROTA1ibMIsG
k1G3z9Qr7/Zdu6DLde7BdvpFZzEo5zb02rPWPtjVeNVpaEOGZDMweW0ZS8NTZ8tEp7ZmIWdAYzuH
orp5V0JnUcf7E0D6O00zWq+s6v1QQQrUIj6v1SYBwnLURz/hYASOy02qmz8kUm/M4GH2w64fTG24
sliwIl2yvbznZ1Elp79y5i8FeEA5T7HppvVa1tVT1qPbYfTmBvMglatCMIC0yb0ahzUr1ase3IwO
qLzagzC+qvGXMJB/kjfNoHtc3A+JmgdLbRfjMAuebvKol87GzOOC77NJHEead1ZnuKFEHAFxo4aJ
qYFqN6xbOIlnK7WnuzLzqyxSLDQR+u/SnfVLPI67cG971fWwrn+kWxB9LpdWpvt0aYEz3xrxPs5J
hLjVl8dQZjvSvCSJ9stOAmgMlXugXAh9KGSwxqJ3Tj8s7O/lu+fMn9hcjk0hB+yvYUUew5iHBimI
tM7/SzMzx5VGobAsO7cPGFbZ6I3tQVIebItLCc9l5wW6u789CQd7qKXLEBqNAgR3beTpDndpuYkh
VG6hQFQ9jskSmdH5HUSbX6cYCqNsdkKhiy6cuuvsQ5S898Na7wNggZYIGJaMzM6lxfqw0ZIAxcbs
p25/FoHjWePzZZdwfvP+LGR2EisQu2EUx7CgHn9viAwwYn0X157Sjybprmsr3rVqSRf6vF/+x+Yc
rEpB20UUt6xDEWW+Q5wN042dJcDnhsnvy8tb2MK5gkGWS0Gk2duHLP8U8WPWvURLtY0piny/y39W
Mzt+4DEwC04RZRpFQOXX+km7xGi1tIpZrLT0igWljvw6UTYGCd4bvfKqbGnmeOmzTAs9ichW2Too
OjJ8Fox2NEW7MURwE+EwoKHkXv4sZ8lXgEv63/tjTSs+sWXyMsgMjk3TjsAAiLsSakzxTVG57MXs
V8W7vBF+uyXvziZfAcS87SKUrDypuQIOGYqei9idpcXPLvSQcSrMNkLnTAtXug38UGXgNR55AS+E
N9gYs7CT6pmltY/3j9eDjhocnjvO69rVIILnEkzfuryKFhoO56tOJzs1cwK6UrqGEWiUQwFNz7pb
mb2M/Ahs1boxRvAtjUm6QjRZa3B1aRlC+0C85BXaNuGQ7CMrxwRwt+DXl/Zq5jNAvi06VgxggNL4
VZRANRuDV9JRPukWRDkWLNkTouLkmICdNxq03LQOKfrBfeYP+XWHrDzL84UE+Cw25ORAzsUCjFAY
lu3gQEIH7iuDClzlF9cSOLGJ6HsJpbbgMuZKAGnrZF0PzuUDtauVwhRR2KXryzdsOhbfvBIHLtoC
IyTu2eyCxfZIqN6ihR8lUDmzckxNpy4b3usyB5mYvLXCaOFUnE+jTkxOH/PkY4WxliZmn079YGtf
P7ItVDU8tslAdYd9LKHN3Cxcjt/gjkurnN1aFcaiiFuYBPsE3bfXk+YBddNrvkm2FaYgejyR0UH4
7NbxTf8y0VFO7f72J64Mx3+WQPMX28sbfzagnuzC7L6SoOKyiXR0azMwboj21u5/jYny24CDaZA8
WUm6joJxc9nq2QhxYnV2Je1GdawTEvmI8zQqENxmD9m/UQfGafrnTP2u+Z184DQctGGcdruhR8KP
jXzp5MK0//TBLnzQ+QByFERdFpfANELuEvNtut8lAwDBX9GYTsT3S7f+bI3jZEWz2B1Ss7WMCisy
N/Uu9fUXx7NvxC3FaQXB7uVPdBbHcLp9syg+iTXJdoSxrthQ1mGYcJelJnxa7rf8tcleg+a+r1CH
HLOFdZ71NyfLnP785MMVVpBD+RSWHXTUG46Zzm6hELd0+efzzT11ZGFOJkYJ4hgQ5OaoGQHt/jPQ
XlRXga4SDXIReVzlrkTJuY72w/BQZQvn52zAOFnpzAd1+WDqzeSDALL2MDayDRCVFWSAQqPfXf6e
S5s68z2SRkWUC8AyVImSzAC5o3KpCra0mpkvqVsNpJU5bjWBVg/gLevSfCVA4INUfOGEnE8zTjZu
5kCcLh1oO93t2q+vpXyHwN0W9BpPxoezqplrALOk3Q5fy+Cv854L6HRQt1mQSpzdCpUkBo3RbDtA
lwQh2J2GATTQWF/+WEtWZjcgM6XKejXKg42pVtaPGIvo/RgaLf+dmVnUZZKjI9xgMRAOgDYPBWgF
uqML3+r8wfuzY7MzHpZZmNljA9w3ALNQuPYz7fnyMs574T8WZkdbQb86jChQOU6vQz2v9eqJSZNF
Xm6Bwl4UCzfpfPKFatz/noHZOc9AC9zWaQ/U6GZ4npKvdq8AzAs9sV+eYJxO8vcQ88fY7KTrettz
CAbgKHTQJoIMEE0S8JpjgqkmXljCXbT2SsZLYM6Frzanm0wMQ44jbYEjq77M7BlzTwvH4ryz+Gdd
fFZtcUKgFUCBCrBosk+H29IKwGv0Ac6m/9LOLGbGaMhDPyVVh8FJ/aR4CcpxT61DYC7BnpZ2bOYZ
8lEq4uQAwXRF53Uojtbq9fI5X7Iw/flJXExZG9llApi0TgGpciBE2y/Bkxeu0rw1xuquMMIeIMks
RKdR+GMNGYYMemTDTW4sAaWW1jPzDBXLKy2JcI8a6FxivjOALMF/t2Mzz9BbbQWxmxzAJNB08p/Z
4njAgqPmM1cAGdPaMOMCHz371Q93TQJpquHX5UWc7w//8Tfz7pI5BkYhNXwUcwPy5BJKC65MXLFO
Nvyh2tVuV6/K92Xp7/8jA/znis5bTKB0qPvKGMQxHLsfRQwYPtRBmTG6NTU9JExPtp28cDF6nNtu
LZdu7sLezvkPG9T1Rx4gOtXgnkCDx0DrCqOP/10MnPMdBnrUNtKCf83lXRffRAFxHUwBX/6ES0uZ
+QYLSt6VIQAS62WEYiUUsZju5+G/KvP+OSjOzEEUTWigSoXj3v1G3ZWY9YQ5IIEvr2bBdc9Fuluj
6U2I9VoHDaxtBejxY+WBsR6zvcPCi3nJ0sxDWEOagnkSHq8wHwOwt3Q9JAygxgeds4U1nf1Cjo2U
kgO7DHTx3761S8OetqAqPjjyNsWQjwlMXTsugrLO+tcTMzN/EUR4UtWBJo4Q6DoarygC7FLc4/ti
k3gOnnIYWQi9aM+WUpazrvbE7iyLsPMWDZsYSVg0CVqBnJiVBAC6cReXP3oHYDvMDpP+ShtfbFX7
ffmkm1fgFfg3sfjPr5gnFXVY6flAbGwyhNY5WHorgl+Sji6U5v+778np398TEEc6hMB/HCx9X+id
r6kXJowFI+b0ub4lZycLmt1r0QhWBKqyDlYwrIaR2dDZsStfNeATGqCTFBCrRKfFelOdY2yIzgMv
S6uHxop2VRL6VuBcNUOPJtOXhIa6cHpPC3MM85q+wAlvuxfiOAgoOSQxK7ePPllneKV9bWSfWpJj
Win3qb7P7Fum/xxJ7inR/nDQNLYs7lPFNZcV9Q03CMajpXMPSTlgRKEW0emZ4WptILwwY5nraNb2
XziIk22Z+aGAgxQOxTXI4tifXFhPOuHQQ7ZXRfx42dDZ5PjE0HSrTzKiyCqsxDRacawGDlxLfTMC
2trZEKotxF4mzO+z0U+hunTZ7IKz4DO3lPTOWIG5C++m6jAmx0q/xYz8ZROmfdb3naxt5pGamBY0
6uAqGhLc5sZ0mnizr632ineBy9COZ8pZt3jypHrkprn9UCaNhwbmB2hRPWYCPbyHvILfQ06dh/m6
R1ezKcmmh4S6aBMvHAHxU3q9rXECwQN2E8b5FQ+dX/ZQXg9dsq8aw00MeRNgssJo8mdtxLwl1VaS
4p1TPeV9f112phu04U5P9ceSoanIMTOdYMAkibZ6/JRMCqJgEQiK4UqScl21A+jNkMAQ4Y25PNLy
joqNXu1k/KlJ6N4GP/QaF8ka/IiE2y4AEwcEiCXOeoA6+irEwAp67S4TdMdo6JkpBr1Ydl+AAngY
smsqlUczBsHEcds0GJQiiR8owOhyPKEzPqycALMiUqFYHjkfQkfLBmJ3kL6rY+eYEWcdCNON5Rum
O3zb0a8KzV7LBBKLBnkysx5+qiAvA+FuF9aQpm13GYvWaZM82UN6zGuIJZgQDC67F2XXKysgW7Bp
YfKtw4j/EO56fmUYCRx8CEy2cdUiRrdGC30rCAqDGxREQi40eiAdoN1UoCkZ69aLIW+VtNHaIK9N
Y2wEzbZa8jDW8V5pjtuk4aoeoKY+xCBZKPxGgJEWcyn9CFU9ZrxIYa9b5y6j9xrYHvL6p9VFvhCR
a5Sxi5uzAfmxaxBnq+e2V2SmD9aJFSVbVbWuUMcAB5yM+R0Db1cdGVs7xXMj1obrbMheTW30Iqrt
S9kb7gBFaK5lrkn7lQqTXQMWhRGqvTlGOMcGajY3aQM+0mKlSrKdvJDSruP2vYHMH6gjUtB36eQ6
4ZGPLp4CoCM7miHGa59EuTftO6gb6OrKCo9xeEO0zyqnexHsskRszOizHBo3DqGBph7TdFsSrL77
iRef27XPZQMIzVXIgRhNmQ9JMRU8CLZvgxAtqDdH++ybFUZk3BjVWosemXxNQPMAWKsJdq98FZc3
Tfwcy3tFPc24japXU+158VM6K1msiTmuxvEL0ikbkKHe2M4VIAo+KZr1GKxyZ8PNAaSeyYaO+75e
xcMbk5/g1wU78iv8bdX8UFVxrSKkgcZTB4mznt7l6bEJNpq900AhpFrqVslL3BySAYrX5mPP1DoD
7L3lkF8vzJ0U0AcedEC97rlZ3Jssdq30w2CQ6iCJG9cdKgSpz5svApAUTZ4HcigxLEWgUiGQ4ARV
6Zr94zgAXW+k2yF6ohBuadFGLDhZjyXkCcZ6lZKjCqPXCjQc+Iph1SMDf8CAgtZAcy57DsYWsxbF
qmhBL5dyT3X3ifaqJ2yfD4FfSOXHxirD38GUKzUwnj76QX1sQ/Sp+mxlldQjkGjOrxSz3sFC4VXo
rnZRjDLR4EbRa5gebbkzgtIDFHlTJtVq0NVbHx0r+QD6dRzS/CAt/SbV3gXY2CQTjzSwv2LQMAuz
caMGYiuDuRpr6cdwQ5z/7LX+CqwqfuZwKAW9OcatleVH0NNDnAZotWGEyHC5TRjOqG1gqJ3ctzrI
AnLmMwuVHhO1b7VpDcM1oRsWojQdDR+tRL04Ln1NOL5l/IIANsDRYLlPnBXL5aT5yLfo6/tFB+W9
pFoHaIUHeYGIyHy7qfw4q7eBbFdGVECTCBR8dexVzN4okAZ3hr4eIfZRZrUrORgq8+FB2slOCORw
eAz5bNQ34IPeV8MvmVyT5MOCuOvY6+9RBwBzXl93ZroNdLHv4Hnqiu76StwEwrjXo+GY0o3C+BfV
vwJG0RKFy02H+8aBV03ttwZUnApy13EeHwvzRip9V+fhuwzYym6C24bQuy5h17Lf9pIdbQ0Cg9Cz
LTHu1McrvYi9sVKfWgMwc3mMVJpPHH2bPH1uoOuWFgQtaOM6sJQnLDjgMt5UlQ3KRlAJ1ksEjOde
0ACFA/xicaZz3ZzlCamZ21atU3GMnzUIGW4tD8Kf6/IKehuf1Q6zLXvnTV/Iuc8kCX/ZnCUJUlKj
bjFod7SKdgvKQF9CXNWOny/nCWeyhL+szLKEhPM+HfGmOTT6ox5sbD3dsjpEh2bBzrliwF+GZi+X
lAs8LTFtdKwb+xCC1h0prduBq6TswOo3vEQKgEVgB3NhbulSyXVpL2fPl4EaIJ6wQ34owFECL7oy
q7egaleX91Kf0vVZOn+6Rjbr3ydRSbtkKnhYqd/8KnfZSjxgIJl6xjG6t7Zh5EYLsx5nHhB/WZxV
QZO+rRLSpvxQqtFV5nVQKlewYROUoNyxNkG9QHRz5h34l73ZsyiiZd/lFY5LCwqA1gaDlDpe3kT6
rUmJx7NO6cRxxphpfpvGJ7ylWoBWPvx+mdA7hBSIf+blQda23+avkE+HGDN/1MHBpJvpriPUr5oO
MBkQiRvZkwXCnSDDuzDBRJzzs2H9z6QJ/9MXyvQjbRukHoZhceO3KNrJw0GW0hwwDBkeHVWCC9Z6
NiAoalLlSQg4Xd6Q333mv07VzNbMEdgqJEhWgIsbo3Qf9v0uarRVMjj39ZisNQhyIh56/fiUtNbC
O+VbtWH2KWbvsNgwNC3RenHUDM1XWnVdqMAzLWufs3jPkQZdXum3wzUzN93ik02NaVRWVotuuIUE
0sYwlpMu+FT67cE3MzHbS9IAXE8NdA14j3G6RvsgxispFSbrFBKHck+deq9qivlGtCDjLvO1wbjp
bAiItNKNoN+n53yTxvp91n3EOJv9DYk7KDYh/ocQysobL0ZiXamP3tmUFkhJw1+X9+h7KJqtYOaw
R7MnpQwbceQ33QqERKv8kG2Me9NHGXyXrsqNs0s+LtucNuXbATy5kTPXrQH4aagBbq0e85VAatKl
oAYARWBJ15ctnT/rJ6bmjlq0Kh96HAFz0+7wxtmmGKqJttr2P6e+/Hsf50QHpk5oEk8NKrxlumd1
nfqFV16ZYKuob7U1ipGL0tFLn27ObMCgMzdGFa6T2EmMeVw762qTF1vLh/cCCYi6AUkaulgfS0xA
39H6s7XOvLbTtCBp4wDpmEzDG1RzAx0tJh7egNBiU4xrG8/IMvwwYuDP0+htNDIQCryYNcX7/UOT
4LRM03dUwzS/1ItVJRaqMN+i8+znzapgY6iLMApqoHkwr8dAp60nEVQiN5fP1oJ3+U2MeOJdBhKT
uuvxwYWG0gdenaK4X7Bw/qKAnJzZ1KF8rkmiSATmUNVJwNnZm17Un3bIwANYrfW8mYZrtLuyc0xP
Rla1Qinzg1bqQeXhR1/Wt2Ulj7K1IUEdtNcjS7bU+mXRL5FB9zJQfq8deVitO8Le6yZApa5IfdB1
Hi1OjhLjAlTjqwCPm6hp7jCjdJ1i4rohTxUesIka/SpCb76dpj7tLPVyFfhDOr1CDPLDbsQh0F9U
8vPybnxLTX5/1T+bMTt0o1U7Ki7BuNVan1FGbgjVvjQtWguH7TQju9LtJZW181/4j8XZOYotEoyj
RbH9DWgPmzuRL8Btzh/UPwamH3ByhGo7NStb9jHGsRS4M3/a4UO0RJG2ZGP68xMbYw/gS5rDSZBa
u48wTQqNqy30G9zLX+d7rjr7PNNZPrEzADZUZ3SQx7ZzS8c1j+VuuA33DUEauWb7er8sFfsd+DCz
OYtdwqRxnpn4QEbqWXvInBc3xINu4YpvifLaRY/7f+SSfz7YLHKlKEHSQMBgBpe7IqB9e9fXoPbw
inA3Ubkqz/BA+1KgsrMKmhUQGKswdxfxr0sHcxbVIi4tM+676hA1DgqDH32f7KiMsl0W8bvB4buI
BjeaGTxErXiLA3Pdo/6Myfr2ygj4ru7S3dDa0LoFObgTrJ1YrgNUQOsRxFiB2DrQz2XQJgvSwmXa
jwF4OiS9YL0cUbYHFUPj9SC4MBty3zfDKhcoOOnNtRDEs4PUB1LI1yDArFS5NnLruXagCZBkC+Vo
43zi9c+XmIMpq7QygzbKzAM1QOCij1d9AgBi2d0NHCXK6rWjNRaMB5NV3ITsruiQ3CeHdkxAyPWz
aDUgeKttYgdrii0q+Y+ivzfIcUBhgkHLmst3g91Bl9IDUfsvygtXZohcPPqwaLfJs+HWrCfIi1O8
G632IyvoXU3A5qvwZPg39+rkZTA74709hLzl0RTk++umXbMrvlP32Q4DneU+exi2dCHqnN3ZE4Oz
Mw6xOwtUJYU88ipxHVZ5hHRQgQBxiURHJxlXTg8i2q5ZeJbQhUM9x67mVRjBnZf80JbHjuZuS586
45EXEBk0k5XMfpXy0xpyf5SR76hPghIypG7dLENNN2tQ3ENFN/ohcHD1LHQh5vwkQeDpZeq54Etc
Ngux6LdjOnF2TQwBA04bfgj4uGu6z7Bl2xhQAAMdArt9S/KFPHZpb2aRqBRUxBDcxSgTSLRzaNpB
L/fyOftOJfW3L/2NUD1dkp7rQzBiSarKMC58PzBrB64gXKKPHLlT1r2VCoSH8W2TfFHU7uK+h8Cp
cKNxXA8tg4jrq5ZnYPgG+2bbu/okah4EOwLB1dXln7qQFf1Oi09+aYTpJ/SOKnFMGPqTBBQm/EAJ
3uo5X6gdnA8wGH9jhoXBfOfbGEDXRZhf1+RRa8AnqhQkTIabpoQMnUBAq7Q1Nz8hVe4VNVnb0n6o
qiVY2nS9v72VTn7BLKwiUFM0s5D1RCCTLjQMA0QDWIgNaH2o7on+5x3M6Ric2Ju5Gy3RpV4DUXqw
KGgecJAxPHO0CF1r+lelvQxldazqbnP5i551OSdGZy4nZqS30QUxDyS+b4Ee0qvumpg17m63ZWAs
K7RwK9Nywer3EuJsrdPPOjlIqtIzbuZJeMxsKCTTDy7LdQA2siKLIWKtNqwvr3RyZ0ArjMsFL7vw
Xefxy5AM/NXTjdZxRxrmtrp0bfSzICHqI+tcuDJnk8A/Gzz3rZXeKdpgYPyAzgx0RqGDyTS/Gr8W
PuOSGfr3hpaxGvLMQPUwVlumf/SY5VbQMA2K3DUEeEzQc9TB4iTtLYXUYD44roQmJwH9GLp8rbqr
4tjtnR+8QgoJP0ISa8U42Czt68oI/UJ/nXD/Wvog66cMk9eahX5cfGuaxDOj2s3CBw5OKCjzGMgB
FI1caeMfqTOfWwN6JbFnh599wV9r6wMRw6uQqTrWR8njjdYjiTPHO57n19S4CSzA5mrdy6q7nj+P
ybXqNG9stgmQ9xGQUjJ5rdt3uwYhuv4Rt+hxELdPei+z1324b3PQ347omEXgWjDFWjM5CAHQ6zE5
uo/VPfRe8Vgk+tE2xIOI9ZXoKSbiAsy1yI0OYVsjHkEi3G3ixgS7b9tCh2zEml5EFcRuklgLkVdn
03e54GR+5/YnF6FmtSiZAsSSR9o1q8g2FeYe9EJubb+HSbgKQLUe1OHO0NoH026GSVfRlSGB00ex
A9KmoHZyRVD7mU38nDzGCN998s7i/taUzR5zRutSgEtfWStBwFtstztLcbcq021mppuelQ89BTuD
TXM0jNl6sN7YeF85wZ4R54GUd4QY6yK3/NQRrszpqgN9CEpIe6bFG0m7FbfuMsuB9IzpJTU6REW2
hezEscianyJqt42aRA2L10Y0Hh20bTzsSwL2Ulb8FI0DPrNbVQS+To8VOJT6dDWC6oYSy9PEU5Cl
K4JhrxRMbXGLAUvB8dQeb8wWmX6R75XhWyFiA6zUEn0yDcdVML8hjw766fl4LJMPNZSr2A73QzSA
be1WJ/lNAj0e00h2RY+JzLzeBNBUSnDieKie2qJ97Cm5STobalvspiHQr6X8tgd5XI9uaYQScaGt
jf7FDJJVVTh+VN0UCMWB8zCI+7rEkyt6V9W9KW5Utk/a25DtsuKuS99z4oDDJ0hdnj1OTfcgBoBS
77djjYOdjS4HiU/TW2B3iz8YarNl1a0G9cYMqKqoDEMpJTqA4EECooXp9S2wRvsmFu+YBti3hfQv
u5Ozcf7EaU1J0cmp5BA+waVKzIOkb0mDBwzVs1uBeYDEWJiTXIg/84wijmvKFFXxcVzXkKv5f1Ss
9WZpSnbJPc5iOWZrchnSUhy74iufoCNo7bfRr/9u12YB3CGkL+kYmYfEClFjp+8pueZ43WSQmL1s
6WwSfPJ9ZlFb0bDN+YigUnbDDjJQriwOBmj/ujHcDNq4bvNmYUzq/BvhxOQsYjdgqhbQygX5ufEr
kN1KjFGxaqG1TbRxldVoOKYhAmkQkSsy2nQ9or2bgVaoqgxfF+OnYefIEw2ypSkL4aJqPBR6h+4p
B0l9jReEmcBTKH2dVf8xNOzvZGNO2VYXkpA2w2mukuCHFPIqpeCIb5WrAw9rgLmi0tXWoEvDxueL
xIbDuIOMzcLc1t+3SA+6CJAhUC3IKaEDw3edg5WOqqOeje9Cab5mw6eOoMjun9tG2zSR9inJHYv2
Sl8akT/7jDn5LbMLMIZaIhLZAmhVYE4EuBh98bk8tUS/h7I/y50d/1SvKwEykviol9ITjrwrwe4a
iTfTLzt+ldsMCLXRkyReXb4M5+tfJ2ub3QazHRpHFz3WJr1gg4Y+RxnCjT4AZ6kmrjJ3aLx2CVW6
tKGz+9BrgUjbEgXiEryGTDgu4J7u5YUtmJhjZKu4SHXuYF0trptKXAMjP5ctfGcz+H01/vlm89Gb
akx0YgUaBuJN9IFs0zUowIWKPODt+ODwQeJ/No9SwwCVrUFPYvTZhKZxiJ8CFV0ythvKL7xd3bGD
/KH+MnZ7Af7KyPiybOrpjBiuNJmnx4un7Xzi9OeXzxJep9CbvAQr0CG67lbhttmU+N6W6+xrb3nU
Tz//ZvhjbVYFwKu3UklPyJ3YUS+aICO5a+3KF30zjXtRt37it9mVX71c/j7no+Mfs7M4LCrdQujC
Is3NtMR2yzZTO2uJMPl3I/7C1Z3P+jgtj3utQtsmK6XbZ8m2FU8COK7mB/hmgZ/l9YOsCg8d1J0x
bJN42Jhjs4qaG2ptOgP5doDCLwWr8T0rroGw2zTFhvTPgRWAWIIBnToBA8MPztvAb9kdMKeQkpow
0Y+X9+v/eFf+2bCZm2vqJA20ErCUkrZoS+AtgqywxiCTy2wkoMGORwcp3vrcQYV0kU1w6ZTMPGBG
LRPX5X9I+7Lexnls218kQNSsV00eY8eZkxchSSUUNVHz9OvvUoB74lK5zYPTb/11AaFJkZube68B
y9jDwcf6jtz2hvqZi6fV5KImuodmjNevo9X1Sc9zuvbxFuHPDpVyGDnirhlFa8n4Y4+ohjeVZ/fr
/26gRcirWA+/CrgdnLI8dTv9j9mGftsB1SpqzggCn70A38iS1uqqVI8nygCA3FH2fn0i/6G49D/b
ZMknAgQsRpVhFh3I+TYJJ9wX5bpFI5FHaIVHLTSfxjXn1jqB3loVaY6UiAgDwt+wCGA11C2T1MQF
EiaQRR+8ItCJK/nkLcHLc50dGxElSHRPLiXgSzB17AEx/aStRng85ff8MV8bDr2d7UntV4UK7q+f
wuU/O/O3nq0sEiAznNDLrKHLo6sE5Xx4pY1QDSPQ8VB9nv/Ri70+HXqI97Z7CNObypOKBsD1T325
b3T2GxYRoSw6qS9A355tilb1ITtoLt+i7AEvBGDlo8D0DYdviA8hyPrPMLjw1/KFXaNLJ/TsNyzi
As2sydAL/IbYvKOQ7O3rUnSRXy4in42xiAJpCmJgAeHeUzcQeDMzQF7Dba48ZmMfUGL7cQ459M70
ejn02gKNYwVPWjrdKgXzdG4GioWCTuV0ceWk9YQqd/4AUsHehCkeyxPiTH21VmVl3aVsW8FvkwOX
a48roDd9vZNvUNzZWwxYHzN1k6nakay5mYAk7XVwT3LTXHE2oQJhuC22NyDPRouFBjWmlNRN1QBv
M4bbRpf8cLy32WNsAwplxDD11KGhYaL2jbKBIZUo4lRbqtOHAZJ6dvOixd9Flqy6WAua8HEEwrYF
U1UqCmjDrRP5TdIrt8tW+O1bKPo6pR37fZu7qprujNG4t00aJGHry1JEHDXqVoZ0Z1U3cd3vpNlS
Eb3nrFa2ZpXj6kMNi2wVbRtpqJqASxcDl5zsKxjCyTz0mZoFgxbtqzq7HYZy2w8vaTIBdiv7dmE4
VU0BgwJKUr9PiQrsur3RhtjranXPpJVa4B1AoJEWZX6SZVBx171YAiGqyNqVDRAxa+VbVqo31cS9
wc5dygGII9pbQqI7E3BBS4Hw2QjLw9p+nqR0q+n1W1tAgdAat6Yk30mN9jJDnmCG4FbkrYXPaT0p
93Zk7Zitr7MEd3QFt5eOgE8HuXIFkdBuHLvU3WxWkgcSrlLAMpXSuzCSO1fVoRJgT9tygnIE76EB
rZstWEVQqdHIn4pKTQCIcgHtYmgiVLQtvWzUH8ZB8Yu+CSI19EraoVM7OF3dHPsY/iOot6FxBBsU
4zDYAwyQDrIOJfWbWikdPo5+ZndeZEK6HBh+aH4G0ED288JYg3/xVda3kwwl+And1fohq7dcStxM
T/eGMX5FrbbX0csCpFs98Up7nBq+gX6Kr0lwfiwj/HXFybR23dHi2ZhA3leJn1voow8fYaIEWgi5
HYgsm/UApit7bTV7hTrS/+kR83t+f7quZyUX3uipOs13nrayEJ6LgK8a5LPGi+KMDhO6IV+8Yn+H
W2KmKJDjzOrRaqyNXUr+xL3InPry/XY2wgwOPZuQNMackw6VzdonwSytnKzkDarSvrJG51wA5xBN
Z3GZ2qkuk7zE8zYBhRDERkdJBfBc4XwWT4CeQ/hPHShIWBB+hweaj7LloQ/m+VBPvrt+bV1OZC3Z
UoiKFpPxD9F7bJuC6rw78ir0JpA0VHnFyo2KCoIl34Pk0cg3SfZIW0F335qn8c+d/TvwMveq40Tq
B0Kso0q+IZaw0kq6hxzmHW9Buq0G86uOKzOwYFqBMPsK6MFNGCYvOeBwQdUq8KOq5powbIVyZbgN
084diYISFRgHsJmwhifLTlfT7NI6oB4a/6H6jtNDpr+YoGSS7EFvO0cjA5gSm3ogKAXjP42n1DA9
WXpF0RdkiDJ/qTF5RfOgEAZLBTin5RtF3RZDtyqVG24/9Mk9QRdAnYA/gw13ORx1TcfdoTtG8q7T
9xTar3iiJuZd1xeOLj3J8nroTyrccBsWeko2rWWUiOxOv2nt6pvYjxHbllUCFzO1DTplvKn7aDOR
+tWoi1U1yO9UJ6KAYM439j9fwiYE+DNVIZa8yBpg+KVL42S3+BLjW0UzsPt0az8qxZdshnse6V9U
kr7h+BDvIWw7rjSTT26e2irU0rLOLZqh9Ao7P9pzhU1TCJxErYjuDK7fTXq3bkeCjo8ZTIbxoSvE
gUHERxPqePfxXaJwAPrxYDFfI40HKkobEFn2eDYcFNKv41bFxQ4LITRrZhMSC1YlvU1Qx5ICPbwv
1PsSLiIst50CX6gw0w1qvG7Y3HN2VKbnCuXtWv9ucMG1gKv0HXVK7ZupH/24NozEzXs4/83X6Bsd
24CgsT823xMt0cpZFyAnDn8UdlcqaxVC5W2NAXDeKRzd8bdkDdhe2Bu3xcuU3uH/gYHr15jCXcNS
0eM4NGRjY9go3MfR02Ci18R0j9mZk4C0zpqHYki9rHwqbDCj6B3p323piyjfqvIit7Uz6njpg507
hRvUYpD+mDBASBwC+67e3mV4RyjsWSmRQSnUg2+BQ/gHKuY53D1GsMGm6ES63fz4Dcljbe7iCL7w
xp2Z6D61HxMGV/I/xvSdgChsDkCPjh/AL3s0lVcalJ/LTQcAoQQGsByDuN3ChaQ3AqZv4+qrQkzV
3qNhcjUVPkvlWsNukTjMpZDGjKbtROBEWbnuci31S1BwTUhDUujCW9Sp7Q7sskNCC9fS142seJJc
eHa6mzSgl8iXDqJZmhpBDIGZKj6Fmi3KXS8+YH83+hL/EJp2NfVElm5HrtzhzsC2yPO1XrdQywTW
0QyRrafPYdg6Wp9vq9xel4B2hWDUcTTkm3FaJ0a5p0hedLVZRZS5ckEcWflOGtuH1hV8KSCdxL5r
IpI/uFifOfvliwdOaPaageZdd2xyzYH9l5ugsdmMqt/n4BYB2zXvZiJtBJeD4Lb7gcafXa0sHGAt
XoA1W73AZqbYMJ8mHlsNrgyLTKVeWZMHSzLBZyIXJ/t7oauLV/nUZbGZMlW6HcLhnofAnSg2d5uo
Pckc1EHYobVeIzVHknugHLqwMWo9u4HhmQKqYDv4YTWjZ4bhoA2WO8hIdRsRl+MyPPrsNy6SjiJi
kioXaCf12/6b3/Wr2T6525aP3Q4XijenH7mfBfIO0tzpyhIs0cWNfDb6IgvJuNQqxsAoCtH22px2
DTRammzfK4+CDTD/oX+uhrOB5kv8bANIVt9xoxwZchHZjV4jl6HMNB3MFd7VkRMLCkyC7abO/342
mjHZhoVnAUrdshGUYJSXXe0IZnRx6c7SjsWHqxOlq/oakA8QgAPilatkNVAHbJhq1wbZpnzgQb/O
QncUSVWLMq2l6gs88IbRhKrpkUrdVk4/8uo2Gr5stk2Z6ZmR6ltdsq6x0+1M5Itxufx+NuvFd+S6
VtkRHbpjGafrOomPZVR7RIV4EIa1X0uEsWyQPA0NjAKRpR4A+jLBre+yjQbkQpbQbW6Hx7B/rkF+
Bvc5VouDlDLqJhFYMN3khRz080IkSndxR5z97sWO6HiSdrALQdzjr+PMCwV/VbAhLm7xsyEWoXXi
ej/B0Zid0Huga7LGMYZFpYs+YVCt2FHEvhPNaFEmimtw4UYaYrj2fSbD9dnp+oQuF6LOJrRI51D2
MiOpxz7rgnxTHtobIPehZQvfL4TwLbKozhncwYftAuqBGhjbq6h5s/qnFPKz13/KPNI/0ePslyxK
RcNo5VUa4usBjeZE2kePBAEuGr46bGzl+fpYonVd1Iw7Xhl8svMOmmvQk1XAzBJZRM0b4T/PBpTG
v6OTKhklvLExm6z+qADmp+EIV+PP69MQDbIIT0VZJHoJiMZRnwy3MvsgAxsEYNzro/xrRzS34/7n
y5jyfCjOIi3HIFI1KYiC2/YJTxa6zoPIA/xjUjfMVbfEpS7qaWGGpxOUxAvBofvRKLu2lot4VOb5
UKZpaB+NTD+FAzSITpzso+wt10xHlRp/GO+M6U2qv7QGoOjJXqfaPtaOXR8fQO4MGPA4RTes0gz0
Ov5akXepiX2px1vKYqdQgRaH1J/iVvH0DP1CpXXjzD40VEPwQ60NNJKYHLTppc+flHa6acZhY+U7
Lf1Mer7Kp93UnUbpOUoaFHC4bxsnW0flmhrbrjkVqCA1/XcRftoMnkoGlB2Gtxa4MCpBwbUYNCfr
vgCVcdoaspB24RpAUOkJBEuwvPAat3J4hEQQfNbZiqqoEhc3WnpjTbc1eY/LfaY8Nc2fNEnRHv1T
ap+K8dD3QQ0ivo6ewZRNYKyHsiX4ItevRRg2/L0hJgh/Qkcdx4cD9gVAvRtBxEF5V3oRP/T6OTWX
cNtaIyHhKeoNkPKtgDovKtEVLzpCiwirSiovu7BhJ2RIfmiiFEgKjxqVYMUu12l+c3J5Ed1iNiHj
lgbpNgf3k0QHJTEe20FZS+U+zjuXTjFInkBK6zeaBU/LLBEIlZkXcRBnP2AR8qwsJrFi1gqsK4v1
EJluXacn+Ok9IAGWHTlXPzmIeC6b7Ma1weZDrZ0oPh9gGmokp6JoXlPWBjbtwAyOT0XGV6l6b/Tm
g97Qox53q8ySVijDvvN02DeA5WnD3jB3A9JsaUKJmb7Zyn07mK4Zff2APuvCaabX1OjdDHL/enmS
IXCRal9VtI5QoGmIEvToCMShDvGvt848kBriqTRfT2nszmzo3njJprue3Fhc24P48jLVvce0/Kjn
sCHn9JhYr01+P+v1K+FHPvHbgZXbVolvjOHreoi8eHf9Lu4SvFt1VkzUNO2O4MW8NO29FekrWftW
gHPVUKa/PtjPX/snHp6Ntgj7empVDXCkuLPtzpeUacfoyiL5Nq8jgPZQOeBHM+wCS5wPz5H22siL
mwCd9jaa0JI4ylu25vQZOCvX2EO8zCuwsfzQRcQSTFY05PzvZ5ePZGQhUEGsA9iArY3o/v8PCZ2x
ccOCThMWoS9Gt7PlXYSE1CbpmFNMspZurepdC7/junZ4LMAYXkZvnI2zSL1gid1ppay16MuHELaC
7pXTbcxdjZzexSOdOzyEMvWKgkAm1s68GPfOBl/EI1aELG3lmp3i6iEzwl0MfRilFJkPX27ung2z
iDptjKu7RoD7oVuX5d6CmhZ2JhxeB193Q+UD5DGo+gj2zHwArmzTJbSuU8NKlyezhcOb4mkoqzY8
hFEprkcNUvSp1HlJSp2wh3GY9KymgmL1xUvrd84/KffZjp3UDMg+DcFggj5NL/1pkf5dn6BohMUx
bKYaJ3EMUYNNNFRI3zRLdFsIFnBx6PQS0GWlwxGwSQQTcmlLQF/UIk9SHkArFMxGEDx/MJ5n6wXG
clp2ZobBFPDBtQcp517afJqAIEqgGV5fusvd/7OvMx+Ms9EiFa5ytIOzCp72rs3WIV7zP73Q/BT2
9xDhCYZs8JNhG6F6pBSPcI1zTB1gVsHvmL/RtT26iDI0SYskl2R2ggjepwnzSc3Ln4iLYl3APFEU
FW2YRagpUAhUWI1aZgtPJYsdOO5nwXwuD6HpcJiUDZkYiy2DlpE2cqliJx24EdQLoGq1Nl1M6WSv
QPiEotKNaFaXY9jvkPNPOvuUY92NI7Dv3dGwwSVpMoB+jz0TSeOSy/UQ+3ecxZbpAd3SUqi04Lg9
MvJhGp1f1IVfh+bnYKi1Z03I3gYLG6UI68nV0+zAIBGF3oPs6ky1QD1Q6Coh/WMqg9wBZspo4ktr
h0E2by2uBlp/m+fvDQOSHTj9rAna4RGPxa54G5qXTHsk4eTaEd46kMSoijv4ljrt9NbCgSZjNJDs
1KfVQQqDSkKLmt/S6pX1TxJ5mgzFLzvPKD+q8aadUEQ6FuOLbdxn1kNuf7baurEfLcgGNrrt8OZz
pPtJuwuHyKmnGrRgC9JCmStPbxoosYmFtvjoVPq9nr0n7U4pDrl2KEzYUcChsTqk6I/H1R2DSqCp
vaoEeoz2Gs4sDgs3OkuCsg83k3wYrO8EyMwavhVF9smU95RTV0JTLalmtcc/jVE6HESHTH8fxmdN
e++bdO6MFEYNUYVjhSUoxydif1lx4nHKnXq808vaU8N1MmPNyWv1J8Y6WMPj2H33wDjH6e31vS7a
d4ujq9vwVbOJOoI8FYD+R/KDEb1eH8KYL8Z/w8Pvnluc2KGDDAs0iToY0HR+ihIFgwdIlerOiB2m
2iCL6OQN9GrHUvlGMjctgadqVDhcO3XlM+Eno3yMrY8KRbZqVt+c0oDbuaej2ZChLxZCjJWVTxKM
pKnUeiZgI8woQFR/Geh7BN+wCtlryx2r/uZoGtj1y9RHTtO8VlhjBiU1UgBvCqmJhN/FyR4Gag6w
RND3M104X65hLePw+jNC0ymbSee7eniPoQ1RmZCMRKYBew8PBmG2q2c92jm6gYZhGnR9rrjWoLrU
IEFCVbdLPq4v68WcS4V6BpRQoIaiGotlVYowYSUxlePcLqcoWMAQ7VX7St4gVehDI25b/wGkOWMr
sTjBpV1zPvQi4zJqiw4xtRU03gyH1aApZHTfjIKb+2Kx5nyYRcZFCHRYdAZLUutGOo4+WG03H3oG
bLDkQ/cXB8JLoXbDgnYnBf/d4v48Qc/icRmPeggEunJsPBKgVgEFpJz8Sd6a9SyEgNAwq0ltAXeF
gbVXinDp86dbnpiziS8dx7rWVFAwl5QjifgdN577/DUO12rHP9O82gimeum2U3VD1nXbNOZR/756
Sg2gMTmVIrQ6oOEEgtqKOGCh+w3IJ1B5AJfRFWW1lyLC+ZCL/cPahqS0wtbNIQBFQQGz6mIDjz2n
q0yH0BD6oeE+gvbn9ale3LZnM13spxRyITwujPaYSDyIrQdDC32hccTFXasRDX41AF3ieM6/4mzr
gFBuQ4O5so+ljzBBn9SNsiWeuouhPrmt1rrfjY5MV0ZAX/pdLdCcu5gTno++COiqWSUQOWjJD4gG
0tTpJ+B6fu1Fd5A7bw7DY1UK21fz31xu1/MxFzvIQJNYjsoM3C8wcNUu2sjAhYzQhc1qkXedaKjF
zolI3WZ40MYnQNo8UCv8lMKlBYiMhoteJhd2iyXLikxAjTcNQ1+UJgDRS+sQZsOwL3logUkYutzJ
NRFt6FLT969h5uT6fLt0wHmmA4ZRVqq1YgcVys0BpNF824Xe86dJVvD90ojXe6o/ApHhiJBdFw7j
Xz9gke1WWdihqhXjB0TFKbeJr2Tw0oTjrz50nsX51oiOLBG1ny5Enb9GXSS8IK+1HUta+ZjDiCSH
PPrEvq6f9kt9x7+GWBzE3pog85yl9lFO0jWq7qApfNQa2wC7A0zGLo6/mnFP201KRYQp0eQWh7DU
OTWUWLWPjGqrJONBAyDK9dldasT/NbvFoYtSOSvSIrPR7aLrFNLED2w7pyL71IF2iwM4yRYwd9+g
znpc25tCVA+59JT46wcsjqJsJiVtO0s+tTEeCuYUtFCcadLRnaY2oHK7o5T6agjMRJS+wBTBTeCb
p5XQnyWZ09iqV6XTgRSxbzA7QCkOKif7CWhRIutOHvUuNzNochYzwVmwdpd4g3/99MVFACScaQBx
aiN1UgMzqE/5PfAdkj8r2uHGI44mO+mXCKQuCCjGoo9GLTsCEBv7kUhHKX0pim8lebm+K+Y1X0Ti
84ktPY2lCWUwGHYjZqXKtqiVEx9f8rhaVdHkDVGzai1JtJYXIvJfQy7iF1VAoeLdMCFTkt34j+rF
gbXpoWjtIm/e5H4OHjDQ5+5/u5qLsBX3udxDUNs+9uS1x0tBB5JaZDkpmtsiSGUjs/OiL+xjXkAR
K9ZuzImsm1lmG3rx17/chZTvr2VcBKs6bKB91yJktANb52HrsdF0KdT+O74ypUhQsBVtxUWAwqtB
abjBEfM5pBtSkApehubt+oxEi7cIUHkq5ZKuR/aRJ70LNI0vW4PHrVd7TL3rI4lms4hEZaKELQSn
45NK30M59XRwEyTQJa+PIgp4P+/cs5u6kFupSiKkVmWZrrUJD1aeRwakxZnpdjWExi28TtF8dqOG
gPHQphCBmE71AB8Au/bDtgSW8V6LRz8lzJfC27y/aYonSR8DvJ5YKfuDujMiHVL//+UCLV8zjOZy
NsyRp40rR+HGejRSKPlH/vUVupT6YhMD6qvLSH3lZe+omADHgwK3jFjQeap8GHEuw00eBogJXhuU
m5JAGICBmnhDoZ55St1WEI4uES3/+gmLrK1pOXy4sb3xE6rKo3eQRpefgI2+hYtXfzdjysEG9+u7
BP/LBJyvu2PgDHYu2m148zPH/p5VwSwX5dv/BcTv8in/XaBFsCzDUlEiDb9ulOwN7OsYL9aZCt+/
WYNEtGEvH4vfwRYRkpTGYMsyvkbEX7XpNJaFo+QC0L4y/+J/b5zfQRYhUo6SpDLshJzivVIFoF1B
fvOWOHwVeVrhgMiy7R/kPZgwk6OvZiLvpDngNorI4peDze/PmNfi7GxWpSonIyi2x2ws13KWHQ3w
TeJSOpSxyMz6P8SB37EWwbObIM7Ow5DAD3UK1ADYtcdhTb9KFyYK20/NATRfBzB4Q1wY1G9iVz+2
LvBjz9pBfRAcuAud8L92+yLGZtA+KEg6sJOdmDu8bbHnC0+CqCHvSy+Eco9WQLKx+syzD8HIP2DU
ax9+EXSlkI6G1UfKUeszlLqM4q7iVeaSmh4SDl3CYUwC02w7N+ememJ5/DSgKZGoUTGLUEDVaJBX
afiYTAkw4aPi8rAcVnVI0D+3QjAObIimM1q+wIoDSF/IdkE1OvO1qmt9ybAsx2pPoT55Usxg0Fcd
Qzn0yxa2GJkNynj6aXfVoU+yZ5kAC5929bpV4AOOTmQ8ZpA7qgHc3+Zg6sXdMyRFHA1mT0a+hqis
g5p2lzz3AEcm35DhsQfjoMwGXR3sNoa9HBmArqF+zO/y5G2qPyEgz3NUTABTb7GtQ0iS0Pw7A/yb
qKVj0ucsVRxIbHU0d7tIubHtLggbeINIcBCAnQfV+tUsSl7CbHBmBIRwoUjZE4e/lDdiLnCE3Joy
WcVpvR+Q2CcNMDxd/SgVOxqSFYh2vWy+RTANKSS4a2QNhG9q6nbMMv0yadEUgskVle5UC04i1Ypn
W125h4gQRKlDX5HNLZwijkVj+bQtHFp8jNVGg09LCA5GOMR3VkOdMYRYDxhshQmCFirqbRG6VnO0
jWfBphIFk0VePtKsUYhNlaN9r3/qwYxJZG6Y/giPMk+UQf6HZ8D/HORlb1WGXQfw7raFgzz6zR8G
TaMABhsuVFbyJ1DY3Czon6nIl26OiFcOzrKnGkKHs5s0AggYyB1WsjOMSJCpCAL/T8w+C4b5QA1A
gah9HFjvGXHmmwz854ivrn8u0UQW94tpKGXalD2g4BJyHiN2M+hIXR9CENaX/dRwrCF5A27msc/v
2x4OOypogumGx4YodRGNtLhAiNXDhks301M4VYEEYg96qjeZyR1Dfp07DEb+ZCi7MEbpoFbd0gRu
mkhgnAIMDgtaODs712cuWtzFJRPSKWXlrPVS8tup3Hb15/W/L5rv8uaQ7LHUi1o+hkPmg8gKtnYV
b0wo9F0fR7QXF9eErct1YcehfLLayq1i2CL9ieKv62OI5rIIG4ba1DpDx/2YmGyX6Mq6bm5KvhtE
aIhLxdXz63ZJ0DCaNkqYjY9Sw03AhrORH27Iim+a9+QV3SAPSs2CfSlYPnWRznLFsse4AycS5nFg
LcvrXkFNpxGBEy/hsP6a2RyZz0IGV1uqATxoHS2e3iYt32VxubHHaMvgeadZ1aqP4xUrag9fU9Dm
EU1xEUYiqTbsFOzvk8osV65HNxmRr2eil4FomPnAnc1QVgouyTXCbqN9q/oqkiEi/Xh9H4oulKXT
yUTCwhhkIz1xOLaZRr4Zbe0+hx7B1KzLfLgzCijphDzgqIyNfVq7FrzroBvlN1LtQtlfEEMuQZYg
rI/qtWLrqkzUxVeNADkNxxRzlrcZcxU/DaSDedA8iETBW8uJtiD0CZZgjhv/3G5nQy6+JhTzaQTv
InaSQNDzzUB/jj2YNnigeN+Rg+HMAOskoEG5Fgx8MRU+G3jxfW0FApuVKtuAZ+UPs1F8t4Ux3E4M
QLkcBc5Gmnfa2U6yI1Dw9eZnVY3vZDcToEoP+gt/FEd2vFYwMdG+XVwEZagWpiXheJTTDXkoG2S+
AEsIFk9w26iL2yCdErVIawwib2PNhcBXMOwMTz6qK32L7QoDS8S262OK5rW4GEo2ZVxLVARt3drZ
I7LtSd7RSFCEunwEfksSS9Z/C7iLlEy4f4xUWxv1o0YgLKWUgAPbmdcnhaOC7hOHoDDi9ZRBqqIs
uafR1+uTFT2TtWXtd5DSEAdRPjVB9p49yd/8ydhOHlxNSgeqEl7NneSWrDRvfiTHa/aZ3IvS3XlB
/zmZvyuhLa4SY+qUVCtAaRuBFmNKsa6mjz76gEch3jswUxFxHQS3srYIPmkKsukYARUWJigGKV9l
cQfL54gZwfW1FWwkbRFxYFrN8pojR9Tkt1C7VYw/FbsVDDH/1mtrtwgueR/pXK9wPmwGZXCGEh78
Bepa3stmegwNibp1FqGxmj1oWqTAlqR28e70ui50lequBi4O1T9dfoH4tKOWOzLAqqKvHFxFkoIs
0i7dupEgfiF5UfXNsEOnGalif7cUYBQoaRbxEwO2yTb5tipuqybfUsK9iQBE0ybjyZYIrMfHoFdM
T6qbvdqtm6pe9SasjuFcAHZ2bN+bUEbhj9cXRlTxWza7o2jKoKLAUP7ZQPc2WhtQtKcuwAMQ5IJx
7jvqW833rBAIgY21IlJRFYQtbREbrYlxi9O5/EE00GENvMBDUWi8eKGdHZtFaIQeBEDqMnhr2YBW
RpKDAADRpefOfEXd99VmkDLOtkRbYSEOZdRU8FkDHobjYZ9U73TqnhMjB5Qr8a6vvKjQ+WOXfXYL
GZyoOilQ8dImaRsBvtVNwAHHMAbk1InSUzUG0giAGYwOgEctS7yfNswKoBnikPa2sbcq/nVQnmWw
crBv0+gxrjiMRT+zEZpymb1W+hC09k7VZ50Bv2LGRpbvraZ2ZP2/u+K0Rf5e5gnc7UbJOtpF7KkD
JHpjEijg819fsv/QEP6f9/7ScjCLe8oyeCeeevRWZrGgQQV52k7cTj3I9UZKbzr5oQd+LGGCoX8e
9VcCyBJMIGHZ+4LjuaUep6CKVmP9iYyshieZC/vhaa1t2F75ZH9g7TIVUDIC2OwVfcgkECkRCraz
vojKxGjD3qjRZ9JHeBuAFKm3iksba6XDALjLRC70ooeFvozO0P2OGwtHVEXEzMOD3PTeWJ4qS/Hr
LOCM+wN8H1kikKsRBSZ9EbG1xkbzv/rpA8jgIN3HiqO/JGtIH1AgK5B1v+Q2illek67hqeKZm+t7
TbTM86V1djrHRlapmaH2bkJQqoH/lA55q0SO90arP2WxqPNyMRD+pqTKIkhZUQ3jAhvJ1FhCel1T
Nz0RFSQuXrNnQyzyNWqmplqqGCKjg5fYXrXL0ea6vmoXU5SzMRaBII9CznULY0iNDtWoyms0GJU3
iZ/RD4DU/Az07OsjChZu+aIPwRCVY44RTbldlyz1mvbz+ggXd8LvnJYveHk0YmL3inUsx9Cjqgpf
7k/W5G6bASXfSiL813ye/gk0Z8MtrkSp0JHMIyU69a7szkqq6vPciTccy6m20VYX7HPR+i023sSZ
FRn5vPEUdZ8o5aZi39fXT7Dv1MW+k8MxpGVbojJhAY6fJhtYDq8aOOdcH4bMC3Nt4ZZ7j49xjtr7
DyZEhbuuS8td4lPf8ABahiqvAVG9DUAsgbjIc/mR8vvRlq+DGOLZ3BxQV4KEIroUPvRWXHSX983T
jL+kgagzKPhqy6cAB3RxqjQFc00NoJrfbVWwDQWbfpn7DwAmsc7EtiAyRLnp6KlgvIIh5usEL0lY
YFz/eII9snwCTFVokkrF+jUKRA/BfjGhBTS9XB9EtGjzv5+F9AgOp8mEGsux7QnukUDPs9X1EYT7
YJ7n2RByKMttn2MeAEx4Ct7hsKeA95r2A6RhgSp41lzGkJ3tu0WwiKtenygdLdRMBi9ylfQp7EEm
D+qbDDEDqYgrATW3hTsPo2+oakFrxxXtxctZ2dmPWIQQnbdMkQpjnjQJxgPaqEEYqFvVj97+Dzor
5/WwZc4s67lJsvmaDIlxA6nGmxgqhNe/4c9VeyWOLJPZXg9ry8jmAGzxmxbe8X6eR0qQprPvpHlr
h3Q1KXB60aBvPUmuykanluAaqt9L1Ym1g1NHWQCjS9doaUChSmAQlyjgpoNdEIe5X1M43WljsdGT
8E0S4gov0QrO12iZJOtZJw3ygDVqPHYwhx3t4G3P3P7AfOO28ot2dsLca+3/kswpHH9Rpoi1MZMg
FoP12w4viIZw8qg26jr0dN/41I76TbKxt+GOiTNjwdW5TI21ztLLEW5CR5l/VRIeRxpavWDVVUrq
wxAC/9ED6a/EiuxSGU9+0+rB8oZTBJqlse4r7SCtmrFRgnGEzp0dlQzKCDaazdCCLVs3omttmN6Z
CuVJaOYN+R3s+SDYK0PW/QRTV6fqyKFij0P9kDYM4lah4cRy/kVse3YLMlwudf+PtO9qjhxXmv1F
jABA/0rXVmr50eiFoTGiA73nr79JnXtWvdiexhdnYzd2HyZiqgEChTJZmYeBghxNmzwr/Bxrrx1A
rl3bUu/18WYco6MNXk4yeMBQxl6DUSJtMTAYGkE/DHqNIX8k0HOvjTBax1tALA5mhhqS8ovxU4EO
oBG+VlHmDzUEO8NkP4UsSPnKNT+5Svc2sGTHFiMo6MucyXjyZUVVMU9YCii3kAFeAGNBwJC0Dt2C
HzUOkM9iJHsukArJuN8vF+W+PI+YI4TmxJapxJOfcKcAMiWYX4zN4qFf7oHPPDFcy4uBk7qLXALz
8y59696Sf/sY64LT58k8jnOIjKzhlctBE9D82/dRF/x8HTI+Lmtc3dsEoyyKV9UWaFdlKYLkhRQn
SaLUGKKp1KwTtF+dZehdZXi67l1lj4UuRIPdzJbGpApHvcl+Lffhrg+yOyP4v4yVX04hz46HEBGS
QoHutYWOgsJcttf86A00JLtyY3j9K2Y4qhdA9XzIiXrRSZalS3ZShAqriATyRNdRO43vafexXvLr
GykzIHhZlIHTuC1AQlpCypUVqTdVkXfdxOVu2Nf+GUKpwVAS0PeFOHVgJFoC9GccYLw3q5SsbbyS
YBU187LgXhYMSgL5f0zvpn1TJ5kGYLC6H6x7tYoOef9EK1sSD0qCTmPd4rNgbchsokwM38hcbo3q
PYyetUWTfCZZNGEIzmGKItIpOdziEMy+5ub7cPDpIdxFTvqY71PP8tTN8NImzq3qhgeyNT3tht3q
ijN9z0+y8En2NhuCH9FZpdNQK8hJr250cIu35ne0i8vstZzAXPJrAHudHkOEiJ+szIaQ48c8mL7O
gPiLMRWrsnh7/YhJ0gxxBLLCADw1I42d1HZ0Jl31qvi9yu+Zah2bWObdLvHenEdGhuh7ypWiL0dk
ojufnc3OWeFJ5mYtb4MtXaaoxda/70okKeKN+cKsTCXwdWoNWXkOYcBCKw5hNQepWR2mPLlv0sgE
xCz+xUY1iHhuujPmPLqw3LcR6CBbiLY2+q6odC/vZq/nPdAssXWkfQg1OwNv3krTi1h4W7Sg9ww5
cMHL3soXSV5zufr55QlE/HGVpED8GSjGNR4g4LYb3yHAsRQ/L3wclzLDvOHyMGHcFgPnYNIBg45L
a0ihOd2N9AxLPJ84W2nMREedAjnPyprdtw50SqptubG8zl/8EZIzb1Ego62UJXam4ArrsreTkdXk
RJPhSJb3br7r9OecPvdKv4rYOyTHXGD+gYmGzO1BPbaKMl6/K7J1r9HvmbtSm6aZIxV1qKGDCEBz
IpNsaFbiEE3BISasnCG0iHDKVH+x6sFCYzXP/yena1PbsplhaaKODpAwE0aPESyR6EZZHnh5qAxJ
VvwHL/dlQ/ByXYFexwTGaNTqO8/KPRpCc9BBXur9hy+ev9ttoLsgmJLLn68xxT/v/JdtIRm2lTK3
2KyhozUA0BmGN3b7jUc3EwCvKlISDeN5C5G5UemKBc+mm0lZ1stnzjd4c/WhDw73Ih/uJEjJ21qD
sj0VYgUARErv4+Xn+mvFQpSVt+BmyVW0iXWH7Amo+SPo1t2Dmx98jR9oUa0sIuYOPHH+9fvwh/Dk
L8MiDztwtEulqSiC0ccpWEGymquCdB7IZPBOu/VxWnztEEkpmaR2hdCrA4/BoK/Hq/GG0skXd8Ac
e+okmWN42W5W9lUC6pTlGb1giR9WJXstMrGOVkdInhJ+3yYAJFHtrtPAXUEz4JansHjtIWfdmWzy
hhBAah7nN+OsuglqQEgJfdW0X3mUOny4VYrU7XJlZ0BDe8paX2vrySmXDMqnB40tx7G/baFBmGtg
L19qAlVC/YFS7i0dKC/4hPkpi3/nTQ9Cv3cdKiSSLyu5RKIMTztD+3icgXTgeuda4co0/rsNj6As
OICm+ziMkMdoYozlIK0MewXRw5sdj8Gc699IbgSsa2/7HFQd6PoGU2ZKHPHliV/Q4v9/H2YLfpKb
isGjAQeA7LtX+ppBpBVYLFA4A7Rku+xk9eCE8xSIB3+sukH/hyN4OW76+gVCVGlXRdtUA0JXvhuO
GmgVsm3xuObadB+BzYo5qZ9uoMkrGRaRrlzwrE3cgIMgYmupj3wm+SpG/g8P9o9wx+7Ue3Cwb9m2
+p1DK9aVvU5/KPB/LVpwrUqlQgc4w9OBhGdvfCzH7pTf0E0FpiIUjffmHsSwGxnTgWynBc86tkai
9lpMTlAB3+TR78445FMNWWiwSS+95OCzyy/w1xIFXwoWNEqSEN8VHZIdqUELhjIKRsf9ZNtjIIfd
TW78EAZQlHgdd7rLgLdyuu+Yiv4hczV/SJ7/+1N0kTSWqoNZgPofMSpCPhSU0MODbkjs6KFruuFT
coSr8/IgzjxGXfDQQ7NK4gWub4ZOBD+7kJTMpMRhK/3ZTUA9ipl6VC33a0VpxISM1wDVJqtmf+LJ
/vyA6yLB7NBypWVhZZ24FruWnRxmMr2MZjk4BQfXTBwqjWOPYXsLLgpzq6kQxOLN6E5I2cJQ82iG
QqE5fdMbBMPGDIYaJY3eombZlt0uLo1n0zJ6VCbth6RAuqNBB7y7RxOn4AwjM7emep9h1wEfiu7n
ZrknVf5jjovHoQfCy/zosuqo2LJR9IsbbRBNJQZllmULF0unDNTO5UoyaIKecvyWTYrL1N31z7k6
xX/s65kR4SINBMow3QCeOAVQF9B4OAs4PK6b+EOU/nVmhRCZRYkdxzlCEetmbYeAmTwOUL+FRzQC
UwfRy7/zDrpIPhuXKRo+EwW2KDN2EAELSuNX0o8uiOldDcLckvWtJ/4fe/jXw6OLFLQZoD6Ud2py
H7VBtlSnrht8FjUpMDCKWzHlATNZDov7QzbYh9pU/ev2LykcI4H+2l/B/YOAVSstwslp6kcHiZij
DS3AbydIh7iRmbhJ/iusjxBK9ZR+C+obQOXeutH0sjbdlMBuDHcxsV3ej9u2GZ3Zoj/GPHnR+W1m
yZAIf0j2v36rcKgnkzKMX0TkZE2QMAYRtV7bIK3CiGP/s7Wf+mHapY3qLKZyqPPnAd/u+mZdvFRn
eyWc9zzN+IKABDhqkCl3WmB0QM/IfKTMiPBe5GRkJeTnwRjc0n0D0re+ObK0knx32V6KY8E2RNIy
A2PfeJai7fC4Vq1ASHMbb5uNfadLTvn1F1f/rCCf5bmEKOncr25/Xipvygq/gVa9xcBKB/LD+fX6
V/pDZeOvY/K59DNrjVVB3WWEyyD7Zjful2DxZojUgP7mZS12oqrwQXboLkweRATQyXLZD12Wr67F
gyvX+tOtnf0GhUP5O1mr+/Rk/6S5Cz37AGNKKPK7xeLIxWwlp+azlXNmL0yoMasZvJbe5jdG1AOQ
fhMDMHh9a/9Q6v/a2vVnnJnBV0wNo1aWU6Ea/hDirjXTnhfoDlmzi2lKDIPl782S7qtax4RbJ2nk
SpJi/TOePLMPFqccXL3Y1tbXMTb6BA5/ow1U5MVrrchP7kILiFev28gKf5IMUf/8ZWeWB2orSP3X
AYM3DMtbELb9SA50q/jxtyT2CXgCnxp3dspv13f8E0pz7SAJPke3CrWaC5XfUzqWQRWlAJRGZBeP
sTtAxKsJCIkcJbxtoTpsZOoG6lzmzqxeWl3fmjXOdkogXNgie1H2UUP8npseX7aLeUv6lb4+22fL
oUgSQKAMSDwld0UzvfOoddED2yigfRkK45iW7bYcyy1iKG8mD9eXeDGK+PKqnwnK2c52dqNgQBff
VCMmZqTRhZ3v/5UFcaaUdbRSunh1PzYEDiFkiCt43cL17BbCYX+/F7EWaU1L4bQhk3lsN/km2bU7
tpUWZiR7JU6RzhgaVorVrYyVi3oIB4lZhoAIZamXpL5hQRkkgQxOJnEtnxqsZ99H1VJokK4nfyEf
S7M3+HskA71cNKEbtq0ZKpi9RGmnGhJLjVlPeIxaaL1oz6gngjxM2vy6uHtfZkRg4dyB6n8cUV0a
3eZo7FUPrBK4PEh+yp3qg8pSjqSRmRQORqpnxIwnmEyNXYhB2RYltOtHbw3Q/uEgzhbF/n70htpq
4nnEkai6/aJlDocaBFTjaPrzuh3JN/rEvp8dAwLWziojSNUpCFVjBQprqBvRXjIbdDFSOFvNup9n
VhoCbxc1sBItu5rkTgSmT7OAdh2gOWkjMbb6zmtbJ7xmcZJTSFwjBmpNHYplttcr/JTNWjBiOsMs
Jj9nmiRlupzPnOVMQng3Iu3UoN7So4xd7erJm55SQBs6ByJdgDeqwDRIncaaIv1jmX+ZBL3I3/d0
SXsINnZ1D0RZtAXHmpe5P3tvAo8kZum3svzp4ok/syaceKNtU02JIODYoL1YTrfz/HH9IMoMCAe+
zSJIrFZg7GeZ4k5QV4tKKrlTl0PIs0UIWSd6Y1ByrXEMtRu1d4CTHF+Wox3wINxVB/KYl6iD++Vu
PI5PkCXwIRghOSeyRQr3gILH0gRSHrdtgGLoeKz139d38XIodbZE4fCTKVs6kxRAG3C/01464qvj
Pm9dBBZLtmnYR2pSP59BqdGEjqL9iqIXbeqdvoSQskwMUbZaIQmNS5rHetH0p94ivjGBE96UhACf
ja5rl0DIHZd8LKe2rXoAHziq+QS1IBXi58342EXJJs/h1KAlDQHQBEqhBqXZHbN66phJ8qTG33Qg
3rLlhefbXEWHF9We7hcDOcgymZ69tQAHzbZNsEBfp6/axQNLdAGKbYVnbgkBL05PtHm1IYEZxc3T
uoukO2jp82IjjJwnt2WZ21JtcQBRhNxZ75YWczT2PKb1nWkDfIz5oEb7xoDeKSJMJlrxfZq28SZs
owPPh5sZjLRUD1/zoTiyEDo/8Y6yFmwmwHKgc5OACqLpDlOm3ykIgEbjWI2zN6P7XAJhBS4sn+n6
o+R4rbfw2n4LcWtYL1CyBBP+qXtFJ2fbbtDG2PMXyKH7CuA5EmsXn42zwyx41SyJEKIgMjqBZq9u
bi1qQ7fULnoPHIagJjbsTa8l+5nF31FxRmll2TXWj7R+KBUkgBmeTfTUKtW1w0XyxFyetfn6ZWKe
XSnmxBGXs1OC8fNyKDwe1TcDqF1oTT0zxyBXnXqpZTzpk5VI3NjF9+3MtuCKSc7bOQ7N/mSy/jac
9yFyYNL/zKN904U3XBYhSG6xmPPyeYlTVPTXuY0aOQdx7EpSgLkY65wtSPCKxhymUw8xIIgrdBDA
SbaRHkKzvT4MsjjkYrRzZknwjkuodTpbZYjTqoQExq+MB6SnruTYytYj+L1BL9QkVvEyQyTuPeuI
V07Qnga7Q14XQFvArWggluj83vqZGGYA9k0vhSoxsV8a/iuVNulkixZ8JE2WvtENaFdkeFVrQuAM
C2cAFfT1ZcvMCK6BtYMJzhg8rmbfuXNPPmaNBnEdvV43IzuOgk8oU4tA8RmPCiISxzJRaRq+X7cg
WYiYV3YYkjSmroXWR3nQgKoCc2BkN5vrRi53bb6OophbGjTpxhSN2RPIm/sP7QPyli8YmUPrCKiu
zsk2oEH2q33e+5rlJIEsnpOcUTHlHPsoy3oT5lU1Brf/tykKjAI8WzJndRlWd7ZOMeaKG6PNITV+
6lGyG9mm6R+neAP6xvJNyYP+OduwR34LwmUgqHQvnjzVpc8Q/mh/5eChQmNN8Zp7uZLRZRT02e8S
nM6Q9OZMM3hRbaOBHgDgqPEBgaAHtUonbdEhWjfdv/7RJWf3s6l4ngZ14EjOo1WBJ9QCAmozosgk
4y5T5p2tS3A+VhEXSBspBvsoWN3m1u1Qe7GGJzMF78mceoky+tESuRXGrOze8lUObK36XvNHO7ID
AulCKy39Em2fpgCxYPvDbpWg5u2DnUbbJq9AyV9A4xuju9f3RpJC2Z8H6Wxz4sROITCHFGrtWFdg
aXwpb9bPMfj2h1KDX1kGFZN9DcFhVV3U5GWOh41MDDjZCtIrwfU1yTyJ4KuqYV6K3sgGYDRBTMfA
IAC8WUwlVi7GAyYxVUtXNY2I3dckH2feWiNiEQYmPO2hzEAJPFbeQKHf3RZeqWiSb3Vx584srlHi
2aea2onbiT6wE++3Q/YaG7JM7eLGnRkQnEZLVk2gdkZBWHmcIu7zrFl1Srz/4fOcWVmXebaM0YCq
YlOv2Vj5vZ52SQaFE10q2bT+1n+EzGdW1rWeWVGYjvnkcq2w1DqUCmNwGE4PaaE7xmj7rFuOER6y
ZjplXPOS5LnvZoQElWwi/6K/P/sVglvANMIy2WsFxmKQiON96kD/hy3jYem55GmTmRLiDaRj6TgD
1nei+ehAUt3Fbh3I3N9qaSYxddlpnC1LvMO6NTclBwYgaqGWy1BSMttwV0fvo/WT561vR+9F+152
D1ZRuLx9icfw+d8dIuGOpyPGjsHoYp0g2+vY+luFCTMyfFw3crmv97VOMd8YxkwjXY8bVyZg0Jw4
9rRwW8RwZf1ShWiDWToYfseXste8mN41iqyjvX60f55ijUJkg1hMFRHSid6OZmxhNrgNga+oFZfe
Ev3XpEYup9KnYC1dXTEmgphtxeJ1E+fs5OVZs6EWdae0cqjJvQxUCn13kxjjRuIM6OcM0jWrQl41
Ma7UEM61TpmhHJg5uO06DFIoyrDt8xRqKSr4TVu2dJ6tQx84XAAEKcfPmjZKB0Wdf3RjRvZKAoGj
GlrBjhIvJ70GoyeZLBSkAVJzkhHkyMAGz+6cqjtogrupYTc7qOEagAPUTsnMvWF2vy0jNryJ9oE+
dOBrBdlvagLmZ+XZNxbnYHCq2ffK0BtoMKF5A/LGzp/TsAaTf1ffzEueb9N8qNxF51DiZsvOGvvF
mYt4gdJMfyzm5ZCFHfSa6PytTxH0WQN0DUJFV5/6uB4PPM0NdP0t80AMqLcrZRnoKcbUEqBGY4hL
ajtc8B34myZgFId6Y2PY86QzgBvThv5olvmxNRDidQqgwzYC2UT38x6MsIaNdUJMoQTWJn/op2pT
KumpA0gQryMYodUClBVzDtGCLAxy80Mhto8hk50F2mNELBMkmqPFJ7EdumrG38Jh8KrJ2ixds4nI
sGtJuDVCMHHWdhs6mapbqLlQy1G66rY3psKpExJvprzVPUCej1Yf70twCI1K4seq+ivNCXMqq30x
MNkwdhX06gFn4lBj07y06F3QzEB8OS1vtFDf5iAEStriVeHfVZ7dLcMIeTJVdztm7aoiw0Bdzip0
qKc3urRH3WqfUTLwZhZuG+QVPW0hqWcUxySLR/Dgop7TRMYmS9XtrKo4OapParDL2BDV8Fg1j24U
U2ip68Xv2UKBqn0Jm8H/n5zMX3fcEt7DPkoKY5mhybpWlLXnyF/noRe3vitP/wdk5OoYr1w3EV9u
NrzE6Do8Su0rj2j7Qs+4RdyNqPQbQFm+uUm3lbqZ3oHR7NzUlwsByn6A8CSGWTv2hVmDFm0uHbb8
mCALl/PXRLsnZRYsWrQfin53fY/VdQ+vrVp4HPucmpNZWPSkmeCn6vpNV/DGMVItRD0xnW/LfsLn
L8YeoQJmR605fmyn6q2fmm1IoRM1gFW9sDEnzm+1Fop+4MksnNhWHtOuCwANc0vd/hZ32ZMRp35b
Me2UK/x9NvW7DEKBvd07AzoSPFcxn7I3m2e1l5RkZQsUXuQsMdFYBKDnNJqvnfacQnL5+hZeRiuY
X8dUeHHzJuW8oAjbCvoTKhweN+tvRmf6WWR5NeLdcdwnFvnBObSyZQX8y4HpX7ZFJDsHhrmqUIeE
dgRmZ8BjT+r7UM4mKTMjPEU9rVuVpz2ogyCLuVKL8CDa40NXWzBuf6CpuYl+mKpkYyVfToSsV5NO
66GBdIEOGLoOULTdf7/+6S5Hhl+7J4T1MQsppzPgi4Mx7hSAJ+0o9DV7vAGlpGQxsh0UfJkythAi
zPChaPJezRm6AEiE/qee1ddJtNcfcRbagww3iQerZSejfshABDcPklVcrp6cWRB81JAO/Uj08nOc
S3WnxMkfsI6N6dONcaKb3z0iBbfeZM/gjXDtjbEdFRcDcuWpuc9PqMhL3JdsV0XvFXbNwOIGQAV1
34wvZnNnj7KQXhL82YIDQb5kzoqOV2hpqdspGhRgUGKHQBYbyzvU+x29G2/XjkdGS/f6+WTSGJD9
/YuaVKtbQov+VJaPCujnMLpHlwTRCoie1GUG7/BQnMZxbEAqO41OS1E300pSObWJ6zmWff2Qmx3o
X+eBorRiQIzEBlGf2QwADusVCdqYMFczlwF/r/UIa5t6IM/1ZD5kOgbGrWw3go+wRZTY19ODFmrb
cfoZFqrDbJTD2Eu63E/J+zDtGTCES605Goiz8wJDLfRHwhW3LnSvbI8KtHQXGm0Ge19ZsWOVUBbM
7+JhP3bg34wLr0b9edYhgx4mkIhA4hs/8fQ0jz/y8nWefygKmHQjMAmOpdsVJhj/vDmB0kKBinXu
THQGZ0YbaGxbppNDKSKS6EdNWqdvG69cXqgWtO1tnCyOCpZ8Iw0drdp36kPLR7dXf7TmfTRDLWRC
VQQ6djT9NWl442mIPpt65LWOlkoECYH7kT9m3VOohwFJWs8werchhtOR5TVJDFDoD04Uqn6T19xH
YTiCuKGKSdkWXwO8jnV4W6jpfdiC6AMI36SHAK9V3Kt6ttzz7M3IHnrkiv34zKx9mbD7Gd3Arnik
RRekGYJ2sPUt448ew7eFWvgmqVwrnt28vJto4S+gzMrzajcZzFumTQ2yHVBGgmukAdXUa4RNzH81
FQgnF3wPQp1IO2kIcpr0F7EhOVx0oPpPXdD/uwZSHA1nSdEfogxM/79aNnhjuWz69Fs7Aaob/6jH
o7nsWbpTB0g8hUsQJr1TDVtElU4IfYFCfTH0XYZ6j1bvSXXXG1pgm9BwZbf58rMNYRCcExQdCIrC
WsUOcRmECvca/PXqOhY6mW7N9lP+mGgvSfFadaeUH8cpRKN09AjqsvmMzwuEY3QKlbvIeLHAFpaX
ix9BmrXQaydRbzT1JtG3IYxl+FZU2UDXwc9wUgoUbpQY+ozlfcUt+HzqZqGFwD31R612SZZtMIHo
2hxIHRO9f0tzKIP0AXTQBwviZCBqGavZmcmvEckveFR58hBCwtzMek+NtzO+d3an95XEGcieQyHM
aKZoNLIR4WGHifqygPi76l13N3+oXvz3PUTp7u/eJlQq1hsjvA3ZM7d1RsyMYDLIvge5iWug0ebN
Eue6/uY/R5+aWCos5hmiIBBvOUVk3mI+KyGzPxnabWZWGyuf3dCigQnek+vrvL6TmjioMS1pOY0R
ArYc879UDQbQEV63sL474roY9CoYVQGTo+IYWtanoP3sM3aacuBukCiD+y8AR8YeLS+Pwz1fNycL
QU0hkCkjDJYpvGOnurKQKVjuQOOgVlS/pkDwwcXyUguK5FuIMNVB2VZiX/IMi+O/IW30BigCPMPD
+9j8xlV2dQxS/stFCtGNpXDbagrEHiVodWj0RowFVQ7DTdvKHepix809Db+FWXGjzHR/3fj1IwON
wL/fDAQBU8pKbLA1nya0hhYkSdctXDoy5CuyMtc/P4vdYnD3NRNQxycFvL1hjnpoeM/6G7urt3Uv
4Wi7XKH/7z1XTSGk0ZqZ1JqF1UzLnT3ELqiHCEldSKYfIwh5NIjYri9OdkAE31VUqP5ELQpoS/7G
i2wDxSbMZU0SK5d7mF97aAn+K9UtVmF0Yo1O6c9WByCkAO19CCjGO8aTAu3QOPVx3DVviny2V3JC
LCFFWhQbKKYyXxF3K7UrhQ5WcQp33QF6IgDMYtpNFvxKsheL/f3EdI2SM9KtJ0ZnTmkNrmEpATNe
MhBwXP98l1FcZxsr+Bfa5jnJaAOg2ptxX+ymY79BkL+ZcEId9QagwpeV5nlKnflBYnldxDVPum77
2bXQUSZT0xl9YQ3z4ZpbBHEA/SJUgbrbPJDC79ePdM2a4GKA++9jfcXRNsCnpfXTgOb3QjJvHm8W
HaRGFqLJ/nvK1yJrHPmStV56Dc9fDcHJQBc3tNiCV4Pvou14w6YtSIrL5wRN52DwVd8e/exUlG56
rx3yk1yb+9ItPbcvuCCDV3E9UICpbIZQMxrcGIqGpf4uWabskwreJ6uyjBUN8AyrVGCyRYkI/5Cd
uVF95U7W4r7YqThflOB6rKmvINuGTV1pdGK3Oq2iDcvG3ICABGAN7/riLnmBL2tMjKD0moUgpQG2
JdZzb6m24chlp+T69kGk+u83oqr5zIsFqtHjPQq02/o5fAq3KxVN6kcn2TDv9SPBxFCpGOeqbcoU
cu3Z6C04/ktqOJnFt9e37eJ4+Pm+CQ4mIgjFFgNfqTiWt/NtRx2UwAM1BWgeEHAPL253W4ODFTRp
zyVY92SxhWyd65+fuZm8RfSfJFBFRbN/375DhxV8ELkbBp+olwe+rTayo3L9tjMi3PbK7iwNY/H/
wUur2247ButYnMynXYorzndWuNSgxudVS3EidRtaDDNqJOC14689mGe6RPIZL5aHzo0JV7upa0UZ
NaxpCuK7Bf+FLOA6fI0X/zR65j6+zY4J2FQAg802AzQ49XtzA1E7PwIXxXepSIDk8jMiXv4mTKzE
hF7j6C5B/VAE+WYlN42+o6/iynb64vDW2erFpmgZ681EFaRPn/xCQO9gWmyfucb3FcMDgM0W5PL/
C+XZuU3BG2g0IokJKqHTiAJwzm8qdcZsrekNzfP1Kyq5IeK4o4oImE85aqUZEHtJkrvReFvqsuVc
hMSfr0dwBGoZ5ao94gS1/uwX3+k29WzXfkuD/pZ7+abyG2PlhfGSE3qf+6J2akls/Amn+3MMwMQZ
x0jNwWu9JOvwHwDNd5qvHuKfFXXqG+U2AS0O9e37dDv87noP1Q/5ZMPljdZV3cS/RDeELwofDM5X
C6Csbtb8cdqZ2eI3k4yP41JVkwHq8V8r6ytz5vDKpTazIoWVyn4viqDJ0mCGri90cF+UOPfMOUM1
Ef2EOpfJXV9+Ir8sC194HIuxCjEGc1J7kNktoPuMZECai/Hq+eqEqJHb8URiILhO1Wv2wvbhZthV
AcawfLbTB8842fvhJjn12+Xu+iWRGhbeEaWo2y7HROxJP3XMAbplXpkP76cDmqQosdkggACgkDw1
z+hgms6/tC48KR1pwtKM2v+0aYbdKg3zLdxBHGTZ5Du02l2+nw/8twbpB1kJQnZqhWeGq0s86hrO
04Ba62hSZ9GzQAEc4/oSZYdHeGDS2oYOewV3p/SxV0DnZkj96xYuAjHPz47wZlRVn6VGjVAAYq0b
tXenI3XWYSYNI/J4wjD3sJHOTkmWJQJMeKblVYXW+mneqxj6OYFuy1VeFpe6yj6FkJntSTlxLoeR
f11DkQyviOPR4C1OavQSPRR32d72led1Mr9z472McUtyOkzB2xjlpKNCtfq0vtuZNtiGBmPTk9/X
P93FXVR1w9CZaa3/+7tPsxQlHaheaifa8n0+ksAAoOG6iYuVNnZmQ7hiaa+3hpIDsR9R4kEU4zHi
7KMx6k1tx6fGmr1hAeWpRrZ0tN8HEm2u27+4kWfmhWtmcCvqiLmgjYhZKuNGKcECszxctyHbRuGO
YY6HQbMZ21gvJ6sxjihlS3ZRtgrhik1VqpU5KzRkgIa2D8GDbukylaSL4fXXTolXKjGr3q4rfSW4
X+eCum3nawHbyk72ZXdxZkd4rhuulyk3tP6UN06FVyYOyPdorY24/HaVl5kP7PZffR/xMs0WNzFu
A2CyVXR3LUoBi/707ywIT3RIaN91LeiPwUGeGY+9VKb4IiPX2TUSK8Yt4laQGSoxOKLiJwyY87sW
RQDFb70CcHfD4ejDeM1GLrghOXqm4CNashTWYLQaBGMth5m6n0R8pzfv1zdQ5ibEenGSVkPZzTjh
YG8H2U3LD21WHrn5Lc1roOb6/RjuY+1xHn9NpNldN66uTuAfEezZkRScBGmbJK+1FLqR4eCOwNcX
rXpfgFhirwyg3VHC+TnX5h3V9XstH7+DFrbq2Eers01R0O3YJw4BM7yuIAKMs4Dq9uOEOlgTPkTq
E9WjY0UnvzWjjUH0e2Oa9+XSHuqFQ2M83/ZL8pK3ueGqobJXteiBZ5PtkBSoQ6OKZPnm5a9pU0IZ
uIRBQvV3j6+0vaFONdxhnm96f/HIjQp5x8yh30IMO6NI+AIi0k/2ptqnfnUbosF7WlnuMk+W/V32
ml8/RXjipgxCrGO7Pj7NgMGqXQ2M3PXv+odD9WVCuJaFwVE708wYcrm526f5wchyv+9DF8+MxnbD
wrxqNP3KyAIwOEhensuhrfplfd2As4yhKE0aacOIvvGmsDfZA+mPqpcGa2CU6kF91PdR4g+3BPAv
6WjExco+OzMuXNsuApwhJDN0zYMEjXqfY5odbTUFUE/I5SyQic8DDGU0Lpq0+vfkm2TnZR9XePUj
yIiOmVFrp+iD7yas/pA+WgB6OWHtLS562XnAQZ8oBR7Lzrdwk5WqWwjHIDRwV2yfIWw6AlLrrlte
79TN6AEYJZ8KuiiOcO6chQCANUNiDevznB4nxMBmkEzbBpTf6PUrHvC/7HleUP83wIWjBXWzV59T
626YbqpNLEtTL0apZ65MiBSaIdLLzIpX2W0ALIgPrtagqvzaq3fcz2pwVUq+9LqjV3yn2EIa5i60
FQNrbzxrs/Kug0pKV9wS5+y4ViKnN2jzkXUCTqb3fbl89HXGReqLLCTNaBZGfN/vq53mo/7or3xZ
GiarHQ4RLyMgB4z/XV+w5IR94kPPbrWx2FmhmQO+NXQv4GAdsLE5Zft43Yp2eVv/ch6iPDbQgz0m
zvHel1r/3ta/45lvoyK+GZZi3y/5o8rbbWIMh3C0PJ3eJdFjTFET1P4fade120iuBb+ogc7htaOy
5DBOLw3bM+4c2fnrb1ELrDUcXXGx+zoGhiKbLB6eU6dqaFZaNKFbY3zQQmFdzQaIGDlg3szeNPCB
Oq3dN4u206v2bgpBGIjST70VNpomr8uO/OwTqMWhZLLo8NuBjeo8ImOe6juzFJRtOtS9PWuFvO0X
5SRlVmN3ypI6M8gxcCXy5374zHvIPiTgIthpl/2rQO57URhU0SN9GJOoV0Gy0T1xfhGywr297tcT
oBd7igEQ8ALmtsyxp4in+LqTbFS0wCAbKQSonolc4XrebmKQI9MKqVNLzEiI3g3xXtCo0xHPGeH/
hNzf68aAwlKpaq302LOD3+1mORgeqUI3TBbX6kvyU1XBzubiAv3lf+LC32OqTGmZyJOVpwkWkpZ3
p93ktifkIx2BYDFDG4Qreg/4tRMe4Gd9+yNyLh+VCXLMEYLEZYa7D09eULF/KQuH3HC9+vK9S1jP
NjToLcZkYUEnNN1+CZV91hyDN3X3pWyyU3eAidWCVhM3clr4gPEqITzkY03ckjghMvqWIF+EwieY
ZrD4Ax/LUz8VB2Sw0m5/EQGKrbwCOm9h6d8vsG+OxkomFPvAobbRP1JDWOP2p+MFTX+YJA/CshQi
XlJDcj9M8XOqgU05Sv3WMtG8g6PpEVN+JqQ51aniQ2/mAfYskLQjUNBO3oYBNPxFg1vt2HAuOpkG
i7c2NAM+Vq2rMkyvqCayCjvqdeSajhwk72CXgsHrFNjRyHeZNsyjkPyaEID4hZs98A4W7xswAKUv
RrssKSKcrngU4/t+/Hn7C1xP51/sbQaSKn1spUnKKaIjK9nMi2JLAmKJQXhtzRG+atWekAUyrHss
n63G6KvSjCdNhYpWZLzV9SFr3nXtM0ffTa6UuAp4WdurZh8XsS1rG9cogz7o0OI8zqm8NRr0moc6
mtriJN+ZsbKmjuKoqTmhuuvmdZYEeQcHiccKt18CFmOGPLOc7QqIyCeg8tRgK8gd3gelYeLEPi/a
6yzg3kMtodDvVbiHcNb3ep7lb2DUGGCMmjoPNfosgF2ra7zoX0MCgTMA4ukvZybaPT3BOf2n6sng
ZW4bKGPCnMxch5/T0/KuruCHygFM3q2nsYiJ276Vs3PY/Fe7AnUWhPzOelzPq2Z1ewV46MmaxzUR
5L3CrFPPjeKduRJRgQNJRvNJIEHgQkfmKbQ7R9Od8Se0FbmF5KviuhcbiDVQGyf07c2WFt/NCBxj
J9tQCr7gjCfhIENtN/X+clKbYKzg0OeCvp9ex9SJjjwJbM71f2azXwIqZIDSBTbpx0g4dNXGap7y
nvMi4A1B/34xRKvqaVHpFLOhDtzPm65OobX4yfmkHHBkXdM6S1NTQcQoo4Pc15nNtVdPsAF0QYU9
/Dtd1csvyKKgmglSqmE8S/ssYF8kgOstNJykFG/pGCTsMi1tugwhzBzdTeZiL2bhxC2vF5935WlM
dFaDU6+EIy6WGGYC0M0p7P4td0P3cwJH3ym9+gcMYo4wbgt4uVh6Zd240ljrNCFa1GKQAUVptyGd
Yhs4bxCXt37d3h2cUJA1g8qsspB0FcctKyJfklW/T/ZESCBjmvgGulH1jCujTAHr1syYNQWpv6qt
SIbanYtOXdCYok2400CYijc8xg8PPNnEuSzjQrKqBKu4Tk8FjCk6CAqPu3/mR8H5ZGwVCqFtvFgq
zOiI9dAgwTCVIN33iVPmPO1UXpDJps2bXDAUPZRQOmxWJd7XpEKQkzg6XB6VAPlm6BS6Cd8V4GqA
Y+impVu6qossL1Qi6MeXKlE9oqHjKyIg3djtroeT6We2OMk9gUUC+nYRc6Wgi4x+03nVI1pMJ1iX
vINs8DW8oz9yl+y1ILTn9fgQ8982V4Hh4icyqctGmcFcnWYVGn226GSwOUS+Y0JbjQPputqOHq3N
9KOEMcftc3R9p12MS1H4AsvDpoDPYYpxKRHQQN+K6sArAt9E9IV+p66M9e0Br4YqF+Mx8X4ztUgk
jyOQSYXCFXT1ynGXaU9W5yvJu1G1toL27ttDXk9cXoxJ1/5yjouVWE0ITBp8OK5E6GpAmpo4pLEt
j/iRbBdrsgtbt18rsP3hLTHvyzJBfi/Gohkui3okg+xIWexK4HaUvDzG9Qf5xSSZ60s1yl5O5wmU
jgf9LjkMO0rTDf3+BcaPkP9DAp4H9bxTxdxlfaaqs1BM6jFHP5PWnxrQE//jl2MwV61mJYViq3Js
4RRl5+YYDK22bZqHOfwg6nO8PI4T9SlAz/PSBJU8OLP+UwCpvYNtchvJjmK8tDVXvuXq7fO91mzH
b4/kVBYJmDkNrIVP88vAqamDs/IhchHVo/Q0hgGE75GI51+xV1uE5IvhmdBanRoj1FA7w+1QHLLt
sjLd1LCnzQCdV9GOjlwO39Ub4mJABpyUIk7aRWwbCC4Wa0j++WJEntvkLuWK6fNGYuAo7aKcLKZJ
7QGbMlD8bIPmr3v1RfYNUNylc9XIcgvOA4qzk1lLqCGfU7Q543sakeVF010b8c7K9WLrxRIyGCQq
et0bo64cxQAFlMq2Pq3Y7Q8Svl3nSWWgQnUQ7GF4A3POEG9uDPxoOenKrMfcoCcRaPm+iEX/9inl
ABxrQAP5jK7JJQCcOKD4ZN0lcu3J/0Y263LPM2DT1OLYCjmucBEFd13Z17g61Mb4+G9TYfDGjFo1
bmPcTk0GwaDIntP7dny8PcbtLS6x9PQazCmT1JiJDv9yc2qOYb/Pa+XRrFe3B+LgBO7V3+89UdKg
XtLgSuhQ4B/fh2OC0wTb1B2EZru38MBlcN/GRYllqpNJaozUGnC5o2ilb6Jttp0nO3sbVgnSwnpi
ywi87MqdVxBE4rKp6A33R4D+9xGTRAY7klks9dDETgfleS1OaA32++GeRs+DA2jMdw0MY1+Tfv2P
pEvo/35rdHoOL4IMqmc4kgmLbQ4uDW0bJ3TLbfEi7I2NbM82L5C6nnG4mC6DKPFQCvPQpc1ZDyJb
jZor2bV+VDCcatfiblkZDnjm465zJigyLZvM3NS/LNnvTRtetr/+VfH94vcwQNOqRh7qYJ4fk75G
s/SdpckcKONOmYlxMjjytpKJYBUeTbmDHM/sSS5kMCKH8g0gkLlHQOcOtCLqt3f53fw87NFyDZ9w
Xrr8nBC89bkZPOqbJVWNHqe4c7ODDhE3aCq51X27Fo5h7kILhPj9l+iUyLqpTrSKC1+xMlvxIdqD
FMY7QXq3W2Xr9KB9hXjbWTBUbz5R3KzsGp457+B/DE89bgbTGWU3PZDKNgLYEG0FlzcVHh4xmKcl
Y2MJFm4mfSl2NTwzMi2DzmPmhqnGSQpyTihLzh+EuA3HBidUAJF7/iTq52hCQOq+jL5uQx9vIAb5
+qgTiD4hYGnBTZWVz0wlXk0qv02iHyHRndujXX/Wfm/98yPr4uxHEDyoRBo/nOmqZG3JbrOZtonT
eWW+Wp5wGAkCQd6X4zxspPMFcDFuZ2Wz1sUWAkHJbRV73ET3i4uu9DcwnaERpT50X2RH1oU/bylT
/z/OmkE8o7dqOUkx6/AHeD/ZDxStITGHgjlc28BKUJ6iMBAf+TK11zk4F8vNIJ8C8eIyMjBtNZh2
2paSMUafrIf9yG1Kuv1clc5h3cUKT0qiqsIMUKND1f6wUgLIxa/+I3ae83kXw2hGKKq5hqVshcEL
0ZueV6V/+3NdL8JcrBqDWGYrpLIYAzzj9fJSLU6G9ObKDLBzHmZIqfqqq+WuiCh0eauRGXQSV72/
/ROupyUvfgIDNaQAtaKPMU01qK2AFKB3hBvZQqNu5FEmywTKbhkgTkhhRNpzwiG6HW8g9nl9LtYY
ZkdtjV6k5ohq1w8V2BonIWeNOY9wiRVwtqquaY0ya3ArjJ70qECFcVlBUAX9BmNsW9lWXHYt30uZ
NzXmfTao+RLrcKNEYVx0khUcyEp7+hAcMA9RLq4e2l9KyoFy3pBMsFUNoPwlClazoEmbshPQK6+8
c/YL52o6xwMXn2yUU+gvijh9En38ryAdg6m5ggcNG0R0LXpyyvOLkG/mc51/9b1VZQZjZMEAoZjm
sQekl+0JrAJkzZ3QQ/I3t8EFgg9Zi7ZydGDva2/woJ7zD5zIOOhz1nW+mP8iWyHETBFTzhvhOD6V
Oyg9bhS/p8V5aJutxYfZn55Qp0g+/4EaNieiPTcaXoyuQS1LC1Wwt0fnbAuu7f6y55Y2EoQp0byn
c7g41xvPLhadgahEQQvojDLpOa+SEjeUg2YDTaMMFUvBab3wE7Lrp35tvBu/QAHrS/u/puugxfF7
HG8IVV5oEkKHQpvdUQcclotTwjSbs7c535Z1qJokOSMFfdCCfz97hvo1QnhnOXMLLQdCTcg9Z+up
fYrlIIe4VxnkXuT3/4rX8r3iChMoRQoSkrl0vnhML9Xewo4n9MLDRIUBpxoiL9Ui46MSb/TaxGsf
a39aNS7ZJYkbb8nDP4gQOMDB0viSWNUrITIVnF7zDkSDHK2Sh26NBD/QA+qA4YMCAcnE5xVfOajI
MvniNNG6pMdcqa1CFZegwooBZ+NwjiVL48tbdGn3atNgPfsnSTyUr/SpScvLi7iqI9T0ePyQ69X1
i11Cl/sCCXpLN2KolkJ6IsBKLi78avOj4Cl4kZidQ5m/VHpCW/enzIen9fLKmTInnD+T7S/GJ5EG
BTYBT93RGaDrgceTPuKJAnkPA/eA6JZ3iQQP5kOXwefG5k3/Ok3nYvoMLIXLbM2TiLSG+dbjCqA/
Ij2pd7DCdKHRYNqLTdcfTb/mA9gf6Bjz8k18x3vw8/YWA0wwkelGlb5pwultEicfenGcNCinGCSx
BLtiGaKYKLj0RidrEEggJzmC9qrbxmZ+FFfc9wtnK7Osuiq1kmRSsbDn/iBHec4CfQdiit9uYs9y
Q048odIPdSMEZDl2TRImUUE/ZD7CdUlC40QNnd19BnIO7ICy5dQLDw2oXlT1DcZmbilR9bdf6CJx
VePZSN+mqnL0avbHYbtoON0h4MxcaU0WFPF9AZ+EzoAYy3QQpaMRvnQGegcJjHimF7hQScmhSjNH
Qb+0Sl4G/SmFxrPWOmI9/RwkAk/V7r6FM+dQojOf6OMKUd0PzkHiLTj9+8VBWoR4juUacE/j0wm7
t/9FHemkje6rH3w936swbIoKijOKqaosq0royliHCzyeNWr1UorwZulmCJpYqwrO6renRuOxPz7t
91AsBaor5Xk0YyShtQaSf2pqk35Tlevbg1w/IBejMNfloOdtm1UYZfLTzpO9Jmi3w2YxXNooFR4E
To/e9QfTxXjM3TmlVteNFsbDPRbt0XVB01143KuoC4cQ0T/FkJA8UEYo/+Ndv7gvBmc3SwZfWKM/
T7Z4x4OxW0urYVWvggw6MRXBjHlIe04A3fqKFAMv9mcmhOI0NXhVSFbuF5H6LpWNFyaGI1QnOYeK
Uz3DDCqGpK/JiT25s2UC/kjUxLhYJgXYN3oCuADSR4FkORJx4TnYHe3k4/ZuuopGF+vL3KptNQtp
XuB0RLJySMNtSb0mYhFuBYpfkTsT2t63B7x6g1wMSK/Zi9VtsiFNRkqDECrlJQWGRbno3B7iep3r
YgzmrmyJEE+DAJViNRCIZ0CvqXd0J/K60JkgEecJjQOr+W4fevOKF33xMIC5IRGhJEIoY8MKUnkf
5goENqVDlfG608/X0o1dynKcFlNKs04P66NpSKIvwYlVH34UUvYkzMnBHII6/+izD9NcdVHkyXPv
atVXbGpry0xWaqvtyqQ69HO2m6qAAICJP7c5JBahqroQp0intWRiq0cKnAEOc5P71lhsY3Ky8mFV
TIZvJBsxlIK2qVZmVNhlAW1YME+XsgjSReNw/TgQznb3GXGdW9qEPaOIxk8TShjKfgqVZ3n+dXvj
nJ8BtxaVgToh0qxEVuLmqKTjPVRUD4LxS6iFVVrexRJZ99UxhTJ5eRotFd0j09qC1WEl3bUdTDv1
xFXkuyH8wqKO8M8WLcdM3xIh8hr0olXZxwzTKF2RYa+YwdXnUM4/O0l0RLnjocjVC/Z7++sMZgqz
3nbiiO1PmQHDujvGLh6uX5C7QWUeGgI8yYfrqeeLARnEDA0IQVkJ9vwCdfgdnBQof0fwym22q3YF
FIXB3s9cXix6/UVwMSyDlrE6DNWoYFjiZcS34nutXbVrUE7AU0+fyOzHB8TDVghbKZ+mCvjXE29j
MuiJJ0kbGvRqzLJul8OANm2gC5vheRfycl3X604Xs2WAM1NKIelFfFX4sg0uUuw+xOfgZQFDbtc4
RCnI1LIv7ZtTvqEdElpsp2jRqO/4eSkevrLERyWSoD1NMbwI1ZMRQRln1gMSqQFJ0yAqy5MhrY0m
dFRrcuv4iTTUaNWpJcHuovvZ5KDD9aTyxcowkNtmEIivR3wFWgbLwY6bUQaD1Qk8aOzM6f3Zb98h
/BuIPtgwMvzs/53a2/cvYKmSUd/GpjThF+RNbY/F/dDy9GQ41ybLj6z1eoEHCZAJQdgG5Pm94Khu
tkMazGsDC4SN5vk2FvIGZKAwnbPMIBleepZOfKgNe9no3x6Bc3hYrdqEkKRPB+wiSUlXvaS6rTBv
xFGCJs1/DGFZlYG00YS0zTGZOI5XaaY5RWGt4lJypLDeiyF5ShVUA5BP3qhGAbdda4DoI3WiWt7h
bBJvF7HSHVMrCPXCcW8vw/UC2sXmYWAM/+PcNqZVY/sOLrlPoBCAUgRtzguP9RaC7u68pl6+fvTM
07jiRH+sOoE2487u6NtIHptjYojOPL7CIvRxgNRV9iHhwHLmejWJcjFXBsQqERNNjA4WGTt9tiGr
46q/zuaGEMxG2x4C3eqx3sQb+NlwJZk41yIrdivNaOVZYkxWO9aynS++Amk/2oNSZDsLcj7UWfv2
dOmXuxFOGAww6Va25KOOTFze3YVlYadTbksWL31K/5cbo7CdymSuQug7YF5KkW/SNHUWoVsJY/ck
ZQezhbof+QwVXhjPmRrLZhaMsCEk18Hfzx4E8jBoaNeNeKUs3swYDOrgXRTH9HqVlQBdiV6kiE6O
HnAkrVeavpvNxc2bifd64CCfyYRPjdTH6Cw1IRC6pg4nGlThnXwrv7YosZj+vMKpQNPM7Z3CG5P+
/eJVNOnhBMEifEP4i8HIe5WX8ePtEa4Tsb6PHmtrFMl51kkd8k70bYmFc6FUD01CaCbMu8rvV/9O
K+FiQCY4ykoLDg/irBzzXfEeQrN33idQQew8qIf+lS3gcb94+4VBly6p8lRo8HxWA+QJtpY3+rS9
hFco51xcJvO8lOco7gX6saQ6h7W1hdrJ42xFH5DS4uEl75gxCJLNRIvbCncDkqEHeHYE83480FSv
6hJKqVZhvcOndFz1apW/Px3LLY5FRe6bUlGOYQH7qV417NbsrUOu5oIrzbOjNpoXthOM0iTkD4v2
eVp0P4FBNP4BSoyafL+MfaBm1R4ekzpcLpb3Hq4X1qi/18hiO0uYfagyCogzkTS7WZopEDshDURJ
cfQCj5TssRtyu9SFVTynAkRNZjTfl9g8ceJpRv02KeQnCttFUKrSvCrJnLtlaN0L/XQ/9PVBakuX
gKytjxm6SBS76U+S3gMshK3adE7fFe8TXM1kcTiOJpwsonE9wASvSNutoPRuIXRvIpCTFC+R9V6P
o2cVJQz3ToVB1jWBJrO+N8PNInwJEIM2h1Pd+9Bmn+tHxBd2Ev6qtWetPC0ZuntfZ/SBm/1qhIVG
HlTZUUFJfthVLYwyiImGg10uxP4A7pgs3yPqclsJ9hI9ZPrE1kYXbFGnTjxDgRbsaiMHZWEnzPdJ
8oBXt18Ae+fH3AK1PhTsCn6HORY3QkPoEvlld4iXYGmexzZ18xRZJOGu0T9CvNTRbCH56IHhkXE4
N6zFZCYlc5KsacCJJ14EdVdn3EcbWhPKBtRmULx2eLB5NZywRF0VTc2yNLbhUZRwNOQBF2yNUzhD
UpHoz3ljbubsbdF4z2rawPrHPXsxGIPRsZarXWcq9TGfYndSPqKo3iTLc6qfOshlND2a6JTjP0gK
0lW7NS7FiIu7oYnBjUvp8yadjCNRs8Ncpk4uDvYAA25DEzFxv4Gt7jRRWz9O6Hw1QryYNAOpIWRB
UAKgK1yZTiJVwYiS11BKgWaaKDL4FddmifdNGXRttAGF7magZVP5C4HaspPF1XxYVhY0V0G3SEHA
0FBvq0EO4u2n61W2i+kyeFs2ZTL2lEQHO6DRzeB0Aj+6u+VzRp5d/lWsEi90B2S97WX2qI6mhV4h
pwt4NCHOqrPJvVaXJEOTtfrYigblAKy0rD+FWh3ZZQqKRw4eJ8924moE8j1zNsc2C1ChhnMB2g/g
bpXAMJMAbm+HILxZMeEckiVihPYgBDna6ChK6pP6mXQp7XJ/LkO4YeacWtvVeOBiTkwkpxICQ6tS
qo+9vFlGwVlEmITDoKuBQNU8H8TUciM94jxrOftXZ2BiTNNOrNCBelx0fZMigRpVGlgNGyWe7opE
cG+vKe+zMeCQ90bfGGZkHbOx8marcfCo5gQh1xkxF8vIBHKiFLX9QDnt4B19lX2QDnZ+mt+7k7QS
PMNDQHcE/ad7QrJtEjzaH8o/mddzThc/ggGiJAnFMLZ65SisEH9s6kdQB7vHv4ieo98aWxpS/gMC
Et2UN9CXzXWpc4O+uRFw1KGZoNmgVxQFmcWZ0MqP11bw374mAz99UrZDm+CKGebJm401Pi1nd3L2
C5upGskY1kZo1Mc6rP083QtFydmR15mx31+KTVUZRZbloaDX554AWsSaVvJa9BWvDHiSC7zZMIgi
NaqUoXEYpUkCfYNorcQxB7OuBuAXk2EgpJ9NSS9plx3RtlMj2UP9U0p5Yf71DObFKHSeF1e8MrWp
GC0dWgzdeofGYND7ujU5jIHyAUuscwwFFUXIYSanyhdc/Z5XBuQtJAMjYieSoavl+phohg/LY9tS
8+Ptvc1bSQZFzFAY9Q532HGCVVOstLBq8sEbX90e5Xp1/GIpGZyYwB9R8wTS17W1DhMZahvEUTp0
MCiGP6vIlOZPafljKME0Jp1fiC1nw5xJmTcAg00zhXqdkIHSqAdfzOFV7cAL3YMgGbyOVtWBUAnp
IApQM9eCBBLPnto71oagPwNi9rCp5vwc7mlkIKW0cjnsKBtskdR9IomgLG3jeQuZ7kMfvU6o2Jjz
KlyeeO2MvFuDTUuh2ThulBaAne70QCKrfHC0wVY0jzaVo6HSKR5bHTLzNhrBStMt6Ar8E1Epzr5j
M1VjZDWRLMGyqKk/myWoIZpTPdzedJwrnzVgKuvRzM0Fp0cePszxdamInyZrvVu1ocg5RdeLXt/7
m81OZU2cTLKGY3S25nPA+ulMe9rqLprIH8tD8RrRTqNXdV95BvJVnO3EiahYJ+5RKsdKE7CbNKXZ
GpphpwreIO2dBuq+0qxNo7CHjKfYwIkb2czVpMexptE0qlD8yMbET8Z1Gv5Q9NlVYAbcybN3+3Ne
p2FcrDEDVaMgZ1PeYMDObdEvONtUwod2LS6xEx4Xr9xA4INzbXIQ2GRwKxNVEBZgWHpEjSfP4IFU
92vOtHjblK7zxS0jo3vVynScBB36Gr6MRIHdnrRVHdtFAA1VlYY178pk55Gd+bzmY97OYXBIrKwp
C5GDP5qK+IKAym2XwtP10NFHOQglkN8sr5J5ZTPO4WcTWbpWDL00Y8rxut2JENJsAkU611aU3EZj
IjInfh6I1X/cQWwmJAcDBBceAjlagk9WvY78ja2mEA89MwuDpNvGIAJzTicPHFinbHOAJ0JvYroJ
9GAPNHvd/Ih+teXKpCIx0DWJjtoa3qzwBn5G2pIza845Zc0uZbWxiFjh6jXnt0Id/EQ9JdboCA3s
zgunFe45+1m5HZqzHfN4rab9RGMzOeilIAz6gFJgieKYx34HleeAV8/hnFGL7raLA2QSMcoSE2dU
M1fRUNmRzjPQ5C0hgzzGVJRJQqfUKdKhnZEBVOF9nDtm070oqM8JwoqziPR/vBGusI3zPRRNMyUu
abv0YNmChKKc6qUwLERtIHfIS3ywIDiTb3iai7wHHWunPdeLCD8qxAeavfjkAHeN2FXQekC5oOg5
jfcdAqKIu0l5AaLFAJGcdGRRMwARNWdSISDdgvHm9y4KwxvtVeMg0LmF4v+vr8522mcV/I4rA7FB
54+e6GVehlJuvZMg45Pa2sE6dKK9bFsTZTpHPkFp0yPrBg6VMjh4rrpPfyTVGprpefEB3kLxcfvr
3/74+p/N+aKEvAFgCm8Oo4AL89j7QjmsSPx6e6DrrUx/X6n6H135Qg7naAPIpIG8osn2eCD7CDrS
K+kQVZANgV9G0PxFcjTWsKcGgG35qiX69StQFUGkVxQDtry/n+ClR+UBnAPkcHuI0RsiBO4XGn6i
Kz+q4GdV4BHZavfQhJRBdMu6u376OcqS3RWbAjdGZ77UKQ6lvlu6tZzcqwucxBTT0ZN3fUggq4cO
22qbx7uqTt10Jk48fOnhPlRNX23XoXi/GIU3prE767Gv163dDoWtFlnQdqOTzq5p7gXUiGvjzpqQ
69cSty6es/yxy76K8HWcByeaUzutTxBpdjLdctPKM0MAUXc39oqrjYadWd2qSjSvx92THnLzNPUW
Jyd8nRFsfa8i8+w2Q1VuDNoSp9l6AMaVWz7AWrjYa/dLgAZK5EXRBfhjJA4PNP7PQ/l7ZHolXCBw
35NKaGjzZucqOVbXhtS9utHvYC9wUlY0NxujM69wCFrec9sKqtM/IAhfT8h//wh6TVz8iDoT9X6p
8CPyIXZD0/DmXFgZHWrSkkuqzNWFt1GuXKK2K7Ob7Nsn6fod9D04cwfVS6GqkoW1rxsSmNGDFA6c
K+F6pPY9AnMHJVkadYuJ/lEzCffwSkd4lCDBB5C2lmOkw15OyGBmDZv22zOjv/xPpPwel4mAa1VZ
KpN+WzJDm0N8iEZtRcrH24PwJkcv4Itvp1lCJ49lAx1e7aOeIRbdZH6fvyea8z4lP02Zx+75P8/g
71kx180EoSQzm9A2FLaZncrtalg+EtnYoDXDauEmX9TF1gIFOs5MW+q19YB9XYGZpOhx0AMZNGVH
KvFOaUnmVG25R8UV6rxoPLy9Ltdvgr9/JtsJiDJqFlUt3dPT5EviL8N8i6sndeg5NcLrAc73OAwA
N+BmL3qHcRYRrNAo3Ihpb6sTOneT0lum9iGUOHU7DuSzrX/LYklW0ubgIGrDBipom6F9nYe70ULW
JeMNdp0K+w2NbNOfVhezMC84ntFT/6VvtFWsHZN96Edr8wEf1VOf0+zAo3FxMIHt+JsiopfdiEXt
azzhUAosCK8ri3M42YY/WdLDsSgwrxZNO/Qhpap2DEfG3iVr6IVIXuZCv5f3oOHtFgaK6j6FNP+C
iaFB67Xrnts++0HmaAPn2/shReAEXbnb5+D/5Mu+NyiDQpMiZ8nQIcbPd+1aWUXeYCdrqp6T/Dun
mIu9wmBRbESjpNO9AvKWY7aPesrz6+btfQZ8iDKRxYiwfhocwUX1zhSildQcLOlp4iam6KV/A77Z
vr2l0JewoF286dr4NHw0pcOdRGuhGy6iQ5pH9eFsebZrT1CsWZPMxTwKMCxq0BfDMz/jbD22Ta+q
FS2EIRlYdYqY2L3yHEGEK2pfRaFdN71kWxHXo4GDwaz6fSossp7Qxji1h+p9o60rOMnpiwPlqhjJ
fz+PYVvfflrqUwO2pJDMP4wKao6ybA/iG+cYXCc7/H0MVLr+F/ekMeTtRGoEAY0k/xi6U4r3pwTm
SNN6irYxdfSKdK2jWP0LZ2Deh2Xim1DLi9YSsQj6naE45EDlwib4N2l3wp3kwSDY19zbQ3KgTWVA
ZharpoVqFkj8ubbJ4OWjFZjh8nl7FN5+YnClV4R8CilGoyPkrrYWO46mkyBu0SAeZHO3ztsftwfk
LSSDLpk2hiGJURmuhWMsvuYpZ0K83cpgyzAbyxxScQoNlNOinBxxODXjw8QVFb2e5vl7K7JdlZVe
jWSWMJAaoKDSHxB7ni+e2V888ZEvq/V/MgTfAzIxSkZUXdLHEZUqX/ILL/Lw5iq3A0w4FS/xKx6U
/Z+K0fd4FFkvzlpayq2ZUtEymFNbiBNtVbPV0ZX3k58dFhce5D6eytQAyJid6WuSN1AdetGWleTk
XsLV4jrHKDeQnGVVSYOs5/EiRiciktzRDL1wJDyM7QINZ7Y2d5UTVv2xGcYvs4E6sJmnkk1MCYXx
vooAlWGzUqpYCUjbwEhBl9F9k6qbbjJwFSz6hwi71rKGV5bU1sjyRHiA62b+My9rqCSkJ9hkCK6c
GI3b1uC81bWKrv6FjL4gGqDYFfe3jwnnivxDql5uIPASIj6Po+EkyeVGGpxGJHAXg7yKyRuNgzUa
g26SAifcLAcKGGPqG5Xg5WF1qPPn23O60sJqnklxKtWaVmTWADUUSlDCFXi6xripTGj/i8pgq9WO
iOtRGJxkTtbo/1vFlX974Cv8qd8HZrBUgYJU3HXQrxc3xT36cLqduBk9w68fKji5CLkn+ia00Z3s
JEGyXHPTnQEhRl4t5UoQ9/vPYMBWbcKZhH3zV0uF6pQuZNL9waPHN+V0H11Bi9/HYnBWimts5hnt
wpSem75Qhthnj7QpbcyJiHN7ga+8L34fjUFdQ9LkLlwgu1u+QB+gOsQQohi282vv10/qiwJ5oIir
TMubIksagZu9FWUtdSV4WPwxiDbElzYhIjuaoOXRjf48Ir/NkKWP4MxlS992+HbtegZZVTKkQOoz
3mfjDcOAbg5DPcNEdvaYZA9Sd8qsrRKFThV+qbnlpEvnGtngC1BSGOL7qX8IxV/yuNxVFS/6uFJs
/H2+9Pq7QP9Y08tcnJHnj57wRYddD4vacGUQmzpJwWvHN0abp+3/Z2zw+5j07xdjChrJ1HkmKCLH
8K/L7zvBXHM26p/hwe9DMEinRboY9VZLWUC914BrALUW/SSuIUDZu1TaTXBhP67X3BL1lUaH30dm
MCiewzIzDVyn5SJ9Wt2xLz7Trn3Ihde5a2xh0Fw5D/dEXtXmRm8b6ExWLQcHr9jc/f4bGABKesu0
lgInZlrmNxM2gZBPAi9qnyb/I+26tuPGtewXcS0SzK9MFaVSluwXLsuBGWBOXz+bujMtGmYX7nQ/
+aFsgwAOTj57MwxaD24LwA8lfdHMJHblsHWY9cTsZ9m+T+X+MFvUbcYDsG7cMev8DBk3FemL/HZu
vhuAYLBofMxAa+wS3TrJsgXuOpNqLklzO0C/Lv5VId0TGt7UbYv0shYGDT3YJohXi8LJZHMXRUAn
j3tMFGLEDXmYHCIwS+m7XtughJHyQ9yIXvVGaXI5EY1YCwyHYvCJkcFSW+BcJcv4Ccoubu6hecCy
/P61CSxHd413ugd4kJ+jS6wIPUOICbD93j/X50S+aQrdCjFJDuZx1DlacgAsMOlOWk/guyBKZb1j
xqCEivEr+mxHtP8qJPEm8o4skfePHsfnx3CPQzNbYgwypqfyNxXpr6PqAT/9rn5HM2XtmPc9OGrJ
3niYBcWov1Hkn+tyT4PKcjIhjANrONyC3QKBJd91EJ9A8eV97gpHgLaVwOd63DOoslGjcVdYF0wj
WzcNCFoBzRl9lQC0KF8YcxaLJZ9CX6hU/4wZfpc2zig3BHiZxOxRCD52vv5W/qgwOOZMKiBLpsTR
X0CXrovG4EUSxplm1LzyLFIxq1MAw7Yp5Hs9my5MqwTVl41w4be98YkWdDyOg9FkQNQmQJYoq4BI
4MKUJj+02VEjXzTp16RhQghzJPlkuI2e7O0GFPX1qVPZTm/obur1o11LQZs9W0PpmoAvBZmSM6gE
uFatUTlyPu8FIv9neghfrWu6vYxqGCYfZSeVVHXpRNWLkpZubNgutWsQKGpoRChfSiPyZNW35HdV
xhC7kibggyeiHOZy6b/HNb9/AieNElVSq7RtdrGU9lllhTsmT7VqB81w36Mul4Tf8/4Loc9pPJ/y
ZvAjdFYNdudWEaps+o8qAp9xIyJz3igQLNcpW//rq/P9gkMcKqVSlCV4DfSjNg9fZ3spNB6bRDnR
/IiUrleoPyWQMWZy6CgjAIwAO18YdxOQFXI2g9frbHZ3vcFuLFbuWDELjNnfaI3PL+QEu5OqEKGa
VF5sDJ6MzaOd3MWF5cT6oahqT8voPjJnZ7QUv0uzyElzQyDy22rkrw/gWwnbvqVsXgJkEHE8jXn3
VGvfW4SaiqgbQrQQF/lPca/PsQS/yMZ0QPnQas0hz2KUxvV/eaZ8yyBa+Ma6iOAggGC97tzyUIIp
xXZ1DaAVS+Tw/+8s/03K+LZBowgtaSjhjlmzdgplT7UjQZ1FdHacgVXIBJpcBVISmeGxVgEnroQA
YFbcLusE8iCKb/mOwDCX2zxiEIi5THa9jP6fPD9aVL8n2qm1AWFp90clKQ+sYSLT/Wfx9/eDXI5h
5TpbQ0Ym8Bxi6cF4HMOvXXWOwuTOtuc9GVtPL1LoivB1NKIdOOmd61p0OcM/NNinruCbBItO1eN5
WTwN4wOYDrx5/PbvVuAMJ0bWO3VUsUJSA8NXLTHn5V9fQRTwWJw6kYg25Eqy+OdwAELfYnegqYH0
m+4YIssOZj3jlAn7K7et8186hO8E7LQ0tnIA/V2KfH6P5deojH5UkqhVVXBBfN9fHBaF0pgI5jrQ
5y6+XCGyF6IVuLg1qTqTaC3iVjt8ls1zJv/4d9fDd/H1GcmUccT1tK3p5SV5JNGlNYNsyr+3wBk0
dfuotq8jJi3aKf0pmYCdQbtf/H79M0TbXH5fPTNVrpQhKqGJTTwiuMtgvrV2/24JzglXQHWWGymW
kMh7hXm+iLSCYrcoFLU5ZSENyZwqNfz84Vjc9pdleChxw8f0ofCANoG5gOs7Esk45+CoPVz71ELa
y8pyt7NRdZNvbSsW+VGbrtynFuI798LQns2ZILtY2ugWXMjpe0f6Nt/bgAfOb0S5ir/xdz9fLqcv
wrKSxm6G6cL4ma+53Q5I8Tl1ul12D4hxtPPmyJEDyGDycr+4lM85KtP3suRKTxIgXO6S9l8pYZXv
6JMaqZ3zRQk32aOmq66aToIVNnoj10ZG5fvytLqIcw1jv5dmhuup/DB701PK1qkxeZxOGITtKzRQ
zL4ufa1RnIiWUlwVu2r+KLHe67P053XBEiRU4YT//hyjMM4GOsBJbYDYiWogGM+jMzvMN3THBJHC
dT9C5Rl09Loa2lbC8UYp2gTL0dWrHwQDZNG7YE9/ljiXQ/4rOOVLyJONrr9MBs5Hq/0c7SHIbBAA
qE8pM/whSoPRSi9Dh2C8EM1Ubz/Tz4W5w4xHy6zMqUCr/3RKVTDGVNk+l1RBsK8u7+JPZ+FzGS6x
iPkbRckmjPp1DVr8DdKUbsO6gDYDOLYLoCEUk9/a9bvMfjVa6hkZ6MWz82TqoA0ZRj+KwWM3Ox25
16jbssqdezT0sXIvGYpPKfVQAfTGKjrVyE91OZJYVtXdEBlJzGzC2FM/2xj6z6tXpaHgUGvq74M8
fsO8rWPZT2EDBoRE5BZuG43PHXNGg9VSFqtFWl6m+n1ukpeWwimLv7T5zyVOmpt3Y36n6Ppn/a3R
nyQgaDRkFujgjerZ72K13P7KcqUFOoCGGrc7YVSl0OrAXqAsksgGy+TPMcYf5UkbJieXv/Uo6M+N
tasAqKjp4MeNX/DLWUZoTjpg4+on2z4rbbPHX/Tr4VZFstIsf+m2ftCKoK9BKEVe+lbdS+D6tuIg
SqP//7jR77vhLBgtrAigc0g21J7yfQFjlpAh8DDJoN6SJxA7eSowNEnhhLfo4VJSzxTd6WbQvnql
nE2Ly3AKMwUf0B3Dr6gk+omfavulSRyEmYcRvekLh/BS9mhEhdm/0Xqf8sQ5w23dFKMKaMNLDDTk
SH0jXeEja+EnnenGZe8YzeBVFmRauhRFJTACIi3Bmb0ht0Jr0CFHpXaWY+Nc2o92NIiUxKYS/EzL
8KjmFjOnKE8k62KFg1Oy+k7VyD6bKr/sMQ80ROCONNI3orAbUw7vGgnzUOoAXdDiOlpjx6Z3wDV8
q/rwgVp17JAh/TmW+uDp/YhqdRZkXZOdFLM1ntN6NlyA296oA6FOaBLmNkhFC0V2EYg/1N5qR/yl
2RZjZRGVF8iu00daMMZPqnpMwKWblYqgHrcpnavFuEtqKiMfUwWLhflL18lBPT6p8WUwLlE/+pqo
HW7TNH6uxmf+MLyVpa0qscvATEfGgzeM75P6baqj/XXbKFqIy4NEmimVBgvZZeq+SSkYH9itrj+V
oahKtKmwVxviLGGuSNQGHzO7zBg+iC1QadB/lmlZrcGZQcIIjVvNZBedTb7BkD4rgCU/xUelfdJ7
5dGSC68wMIGQWmerNE/dTARhwHaKb/UJnF2qdEyIgnKRfXhPS+0jr/yMIdz1ijRzGB4arhM0Kix0
Cg8UrvsOwx+x6QJcV6TTNrXK6lM461QWeqnVNQRWy0w3tYhbGywgvaiNcluALJkscxa6InPL1HkS
VYqpskuGBpGKIWVo+JJcerYpAsDY3tDnSpyBGjVbo0lj4E0opl/b9yqNgTsqQl/dAGmEHdQ/l+HM
0GzYVSVF2nKFkCI38dXkkjfu1HrReTyyp2xBuI2Aw6l8HzCL8fP6e9yYe/h9eV6pKXPVV1OpArYB
s8XALOnjpnyMJ/T/9a3ptv17lT+qDIlEhAWOpIHShNa+HrUXfbD9eZgPVlf7EdyOwlqALVPZG5Ra
hCGzrXo/D4nThpgIGcAXT9hFQpkvccdeOfQhKHrau1JonAUS9pEiXLlZBdqFygYFjcto7YsEMPTW
Ab2JkrAFebvj4vPmP5yE1UJd0TYDGgUWouP5Eu+WqTHZLy9spx3yX+XLcGiFydpNz321JKcWpVYr
+xh4gJc4Pcey4sglwEfsBghfzwq5ZNJzL4sGu7d9ndWanJpEWYhNbQkIioVZpLyjoJlbBoLLB3Eu
ersWvFqL04dhSCeQueDuKr/DcZZ3xX66yeEwYwKu1nbLugsPMV6xBOiyn5a2u/6cBDrj48pXV1pU
5pgzG495hNeWhD8yfW/XooqzaBFOMRlxqVlqVVoXhESv0dLA19qo/cv/xE1cnSWnmCRDlxKrgKyw
8K2wTK8ozn2WBdcPbDtnu1qF0z9pP6emJVULstvkT1+VDGj66DNAS2R8qoJ+/C+Qd8i2b/WXNvmQ
otUtVWFppUoO3vURaFRhNTq2/iNi3aveH5IizpwiiiM/rZyJUBAFRtJ5jmQQCiKn2zBjV87Wgp2H
fkUJeZH4wFL9odOnKlAqwJsAs1rRh7ss6jw77uIAcSPIfJoYFKqa4IK2y2efZ/eh21f7wHygPJcU
0l57owfuDK8/GQfMWe6KIPKUL9dvSqA6PlyR1WJSNaRzSiDaqv4AVGGnRpAo6UEFvmrzgtSxw0xN
4CxuCrqtW4TAr0ADGqc5omyue7mgAC2SLqauosyfBkXZCjztTVdxtQqnM6ao0jOpgW1B7dvrlDsA
9QtW2JS31QrLPldHN8xZBQrBmV0K69SN4CtVG8ck6FuiFLkPzZGT2r9+WRuDlDDrqyU5HaFQW8oz
WWYYZ5Rd4hZ+fWjc5ib2yn10zs6GE+8BXyo7Ysj+xYT8ESWtVubURsN0amfK9OmSWikGNhoUX+pd
1wurL5vWerUcpz8wOK+xFkOTly5668osmIfzbPWOPYuYyUTCyLkgk6KWLCoWF2TGbGYy7QjwAKoh
FMj8pqfzuR9jCatXstJXLOnYksJr0tfU/h5ZLNBTw9cZ8tOlcS8QE4Fk8th8KksmjEEpi73UdvU5
PDZQv/2elI6Khq7nFl0ti6CYLGheRRBbggM1OF8kLMs8VzoIyqxC6SflGTFnVRWCPMR2pWR1oJwS
qdHmPaE1mQE1KdpnPrup3/PXFvBIyO3sSOqaT9fPVLQtTp3YRlxbtBrx8vpdTPI9McDhIALEEOgs
vg3baOK0SXvc2zylp0m+7XoRB4bgXRmcAmlqS9ajCLpXJb/UqriNNdmxZtBD2HFw/cBEEs8pjHAs
ylmvsZcGA/DK9JIDS8kaT3oOIh2bCBSjaFucuphbRWJ2OEDgycVOYq8zDyw8VPSftbasxI5TFwmR
x7lMl12heRuNTwDnetY8gHNFQKylu0HUPrCBg/CbxudbqRMTU15phqIjk+OHSJX8RKs9VRue2pTg
QUf7cUC7b657uYZMezrfNVrnE+MRqNb7Mt0r+akKW1fp1XMx1u+qVGA2Q38s23x3/bq3vZbPk+Hb
sO04RXZAxRUsWNo1KGTAGne/ELmQvXknSmwJHorJKRlGJ5lEI5RM30Z7Kz6P6Li6vh/RCpx+gV/U
66WF965b2r4BOV4ibEoRCC1PMiGljT0aDEssIeKSIgCyR/0uRc7CRK66yg055YB1QlZV4GGK9rbo
upUxmiyWzqUMIbbLJmjL00ibf3l6nJqR5TotZRt+ClxuJyzRNlx1/3IJTr/AwgG3GmAkl2o8tGi/
D4WPfTmGKy4P32iX4HVhihlCNhS3jdTszGIH+gtBvYJs60kbrde6AkTqjwmZ1WW0tpnJmQ5DtlRK
FTBM9DUSMx67oQC4defbEFWTGVETbgvhLdBhvfTe8s1L5oS+2XqFLoRz304e2Z+ftMjP6pPyrJwx
vYFPWghGFubSWXYgm63iD7o7Hs1jfZvvAYOwJ5ET/5ROne4Moryjuu3DfH4EJ6RkmOaeKXl5UazU
mZIf/XQqEJtUOobCGEJJOQ8YErOKphxUjNhlc+/oGYbgADOhjV8mlTmGGYGROLsYhukrFEAKUXqU
SR3klYK/Znm9CbQE9JzJdolabu9MURK0LEY6zGIvU01AfZa+Z3m+Szr0AqOW88VoIlcFCuR1VbOd
MVqdN/dacnnWLNlsIWiu6SwgXFAF7+bD4q7dFAeKgplRu6EIeHJbC3weMPeAjFrri4bils2IHvrs
tQXZm2Bj20HD5xKcWa5KSTUago0Z4Z2VvsCt9paizzDlZ2I8xJq+6yywusTMIeYuqaV/FKB9Ls8Z
6661zBakRNhh1jttO3sozQcWmAGKuATQ5sHEzOD1HW+r9L9W5FExzCHSez1daN+AwjFABGsNsxbv
cmKKzK1AbahcxUWPR0wE2FhpAYzrD8URILME3kh/A/8KaOepHwIqzwqsB1t1RIA+G9xii1fyuU/O
/pohIDJyHauD6/xXhHnTWt3X7a1s+n21s7qb+rU4xgEIEbz6Jd/Tr8BgfB/UgwroowJ1f4Ep2FbU
n1/D2Wo7YrkRxkvlsy5BnYA+qflXqz5ev1rRIpxSHDsaaxgRxNXGX/sO7Q7tvT6JotHtssHqYDmt
N04VqNJ6vJgWuZ+FdIW5CvNwoha40E4mAu7uTDAB2Sj+nHqVkApQJMCcKiK9qqg9umA/YLcywNdn
P+XWI5fm3Nxhlt6z98pFfhAloQSqiC8qkyTNdTItNpAeh3rwZnH/9GbdenWwnCqSTFUyywIbK+mN
ov6yybCrU9WZqn1p3A357OTVbZmqome6iN6fPsSnaHIqqDSbUNdj3CfZkSMiBnC5hx59T9wF3xq1
PBERgEBK+Ypvn4/AxVEhpV38qEYYltNyV1V0gQO5md41ZVs30A+lyMZHC97KQ5BRMM+6jP1H+4BQ
HNsyQTtS7XrXcmQv80KMeeuCsuimnVyvyglnNRVRXUYZnuAhvSv8ed+r+6lHXnkKFirjvUEPxewx
QfvickX8Fa5X5SRnrso07ClwEdSJnk1zwETD6CRWfkDr9s/SeA2n6jVLFVFPn2hZTnJYQpsRjsiy
2YXDuN3ru/+mz3/Ljqx2x1ssNadqPGkpIikQ8wx3Jpv3rHqLh7OkU9EI7dZjWK/F2awBVC9JREp0
CcSjYxivffuWhBgK0X9IIcCqEt8Y0TmSgS3LdLT2mDLRVW7pmfUHcGarbGUds3s5Nsvg+rG7lMT7
61Zis1S1XoKzRYqeq33XQ0aXBAFIhW5k/W5O3Tq/V2+Lc3pLPICq1jtA8bVAFO/9onFFuxRIDo/u
pAx5m+kpWnQoQHrbovRLig6C4iZvTfRMvJIRLD9COpAtxbPeN/c2tQYNfSYiywu1fozIwLTaFwNN
gddPV7SzRZhXasc0QEQA2DEGfrxdZt4W5L6WkX6eHxN56SZ8m+bsHzh0621xj1+ipYHin80AkEsD
pcXdseexHYKxEJoK0ea4By9JYP/r9EU4AzXoL9Cl3Z2kquBc01G7OgDb5lLuiiEBAtzR9IxbjJuL
0iqCS+StxyRLoCvSIbyt9YCBlGDOjlUfC9T4ZnfL6kz5PlrQL4AgQ43tS36I9uTZns8YtXBJdDCZ
lw6B9qXy2Fn2og79cu4A+ZX0Wz3zgGdHXVGYudksvv4YTiVoisIGuAU2DLT9fbxYN7rX+PXZvLBv
43nBcslcZddkwejW36ij31SH+qEIhv0/SZuvv4PTG8hgRkmEhilEY7djlqJFAbDERuJef0ACBcij
NOXjoIc1wwXn4NST7Ds1Fk2ybzmQ630sIrZ6ovosRfWUQw8Y2bDLhiFQmmk/xshkTEVwfTObKcf1
WpzOAY85uMs7ygAekuzxXqgTfZ0GdLy6s7uUARJN1N0qeiCcApqyXlGtGiv+B9XuI1JXXKAv9oqf
gCh+GYvO5HeRlIoOldNCeadRMLsUONT6oRlvRrMMlOygArVVcKIi+eB0UI1G/lxmULDo3gXdaRoY
SsCe6Xvpz253wN5CLxQVCjaH81bXyOM1KSRVgP6N3U0qcLmfquJdtx8MY3Kz/JmBOTNFaKu0g0Cz
b25VwTQG0RTNsvmxJQ3J6mhIYvTMgJ2rNi2PSpnAc9x2WFdrLN+wegxIPmkaJQBfafzBBzPoHkPC
2AyomNEILXtJ67aak9+I+CY3iwbmal3uEZaagWxSE8GUROeZlU6UGxjRBmpEemho5CNntjNBbhEh
39yfYumWZW9G9dbS3Ann1jGVzp9ra5djgKTpc0AK3wHAV2QFNp3B1Tdyj7dPzViiVvKZ95RS17qr
WKC89q/JrvJG3ZGDJdbN3fGifgHfcNDrgOsVeGwiOeCedBIaskYNnJUMp7StTZcMoShcEu2Ve79s
iKxWyuFk/yfHC0CyR0wiGefmA0ScISsm0PObeYS1BHAPOTYoHEBiAzACNnbE8FOEnr8AnaNqA1yl
HnRUrQsDK1d+fV/+rKW9yJXYjCv+73ptmR966mmogxN0eV7jqa4qN5PLvTqbQYHGphkTCgLFdfWE
sRwXWrTA6MYrVy1AsOlvS2jYOhjbOIx+6tRo9Rcp5Ovni/U4t6GMMxpFS+8HykJqVzmt3jolWB2p
dFOZIK6ZFmpJ3a1i6kZD4U6s8YbEH7r7NmyDESiksPZuqqmCe9+0T6tTX45ppXC6rLGrvifWpcyf
GqkCPfevMRENFW9H/6tVOLVmDu0Q9pFEL8MyoyO7A/rHonAv246S3HflC40f5e7FwJBJat3Y4H1s
x+Rw/cJF4sVpuLBSZ3kAcA8awUsnHNHFljtx96PE5Ew4ibirty3UasOcrrKGGsh2qY73a0+nGYAg
3YRpMzC5RreAwHAygvKrhZ5V/V9eJ6eb1HFOdN3EI5JTgBeo9q6q3qqofrp+lpvTg38pCwgzp55M
mk2zgbgKqYZoD+Ka2xm9qlR2DJALSPehs7Qqd3tFlKvaHDhbr8spqT4KGaXWYN6mevEKfHjIi4Iy
DRKeqtmddSo5mR4d+5wde4wVJy2wSyfNb62dXIz3agR40UrNvqEwPjtya/yMa3Inl9PRSCs/JuRU
xX12qLLCdkpZTl2pzMF323fhIa6kxilDdTc0zVPIcJGRmn0fbOmtsNsIqC/lSZrygxLr6LAHIZ2e
ivzwzUau1db5bmStNCzSMVgEZXxpsgNZAFNrB7rSin721FMV05FY5MX6KVP9sbb8qD5o0TmxyiDS
REPom72866/htKdSx1bT9Og4HCb40GnuyonuoMCOMlnkzkoFGGzL7zLQqoKyMctFWOICrfXh56+0
VlU2pKAZlHcJ5FwdWYNCe0mlXOBxbDrRn4/4o6NotYoObBuiLg0pWVrvJAbfNjYRS0t7TesF2kmk
IT9+X63VyGkGEkDsqPGlC8YeAdcaZLv4pToj8bKAQ4vxCjY7otaXyKnELhltLY4/HCo1WCKTgT6Y
wNteaHww2GyEJ5GNF50opxZh1EpGIvTOJfkrEgeOMXfeVKVem8qiA11UwR9J2NXlcZqwTrOun9Jl
MB7lLoKSdGk55WMxOukFM1pLZ/Hi0Zgd8k6O9CV9ngqRD7f1BZYhm5pNLNisjxe9utKxYBPN7PE/
od/kNy59HKYdpi6l9lQgQXMDbondfGSHftfPjZtjDll0CItTwR/C+hM4Pa1nRJkzzaCXEjkKNaBe
6knucCcHFDiVqmC1LQu7Xmw5j9V+pSJvk2HAfpOiPMx57vdN4hepDL513SnEPvKiY65sju96ltqS
LkxUFEYoD50F4EwHU6zxNt7+EzBwQOh93iXf9KwlWd+0E9C+ZPJWDj+y5J/UgdcLcO6hbpizmg+T
dakkTLwCssdOnmSwfeigsBcYb8E98f0jNtPNfjBwbtMuPpAjzAQoitiNdbB+EIDe411Qf9gDBWpm
z9eX3lLb601ybqCldZhWBr8f4vYwKGK2Y1a2o3O/u77MpjJdr8MpNmqmidEV2OESRacH4wjilkOK
wWK0WAdwjMheCH60FRSul+Q0m93YQ5Ywk15k441pakBMJAXD70beHJhkejVQaMCoMaRZYNsHpfwZ
5dStzJ1eFV7T7KtY9ez2uUKXwVgWnp0dUyL5FGHYnHXupKKfJTpI7QMbx6Xk0WqPpX5qhx8qfcxY
7RjjLemBKKgw/J/frUpyFTNAe50D/eMYkldboeiIRY9vEbLVYwcPdISpVAvu9Pzayhlgwi5AdAFv
+U7L37KYeJ1xoP1jBRdUcLkiIeJ0WpOXxdiF0GnpQQd6teIpzrgv98kZs1k7Fgzv4CwSPBnRkpxm
o7TVVdtA84Ju989Nlp9Cc3iNRk2gQMmWeVwJEV9aqyor7MoOW+sRaB9nDyjGo9M9KAHg91rAts7v
CBrnveRWXucpbvuQqJ4WtC/ztwKE2POX6ye9CbW8/hzOyQN52pAABwvBhNH4hGZBQrNd3pj3RK0W
bqu3XNHcxEo8RoZzUv8Y6slTkttx/l6kA2AdIrcbqUtp+gOlQd1RaPxVk74l2ZdRFVXRBDfEU7DY
ZToYZoN+ACvEyGQo7WfWepmWC7IGomW4aDnvWW1k02hdphRAq5NbSc+akXjXz10kBZyWLLWuA30N
nlbWm04/Ar0NhfEsiry81QQe7qYfv77iZcOrZ6wTBrDOCFEx1Tq0thkB0WwHaB4OKtcNeHNmu/JU
7DUKbFmU69xqsFivzanMUWsMaYDv9DEPCDJqoBKru3gvVs6b0fh6JU5ZyRVRaJp+eApLs1we1Kcp
MIIsEGWVPsohf/okmmLpxFBNhUcey/FgQkNDZhqI+8Rl0VNZUL9Q0Y6JltbERNZjLlwL+hJ9+kp1
ItisoT2bFgHwDsLnmAZttbeKG3jKjmmeCfjjVDA5RDnUnFw7APd1WuBpZrV1TJKbbJJdG48uHx8N
VvkVKN01+1ExvsWgdmqqunPiJv0SVkroAtXxPZWSi0LmHxO9p0T+R0/jr53z6GdWkmtmDLrKyzTW
rjk1YM4JnRFR9PXHsWj3KwfMw5+RtKJ5laDeoKKHNC67nUG7nVVaQTbUp1yxL2lTC9Ty9nv83Bnn
mtkpLVqt0FQgMDxGZR2QKnKSqXLTigkADv9GUD+X4vQLpsrrVqWEXmqpc6r2vYt1X6K/elAT5Yor
jU8kfEvDRGBSt7Xa56qcwkkoWBN7HVeXGcyJa2D+Zce4moLrN7eZwbCMz2U4XWOaKjjoE6pdmE8P
5tv00vVnRj2M4iB3D+h8eU9tTHL7/Q45YEEnyWb/4XpxTtm01YAJSfjYqJX3Z+tlfOzTYAYGCTgS
Wkfpgxgp7tlVXQx69jcoHOfPMvosQJUcmCSQT6IGxM0q8vp7OJWUqPlo0bBYOEKLb4XtWsreAE61
/FWKdlKzn741TnPTn5ACP9ZHMFnIczDLX+v+oS+OITqPURMS5qhFgs55Vjpm5SIkxSnYdW96+Wy3
9GiWJ4BkCVTFZhl2vXnOn0q1yYy7HnO32k76rvnj3naLs72Dv3r8LzLv20Hw/8kd4QsLVlolZgOs
4ouRDo+MxJdWkXdK3x6jsb3VI8Sm9Y2p6o5USi7gzisMmF6X/Ovvi/ClhllvlVatWusSmz9IbHhz
CZRd0gjchuXQ/l4zEr7AUDVJUxMd21xysuoJ7Uo7bcH2F2hDRfCUiMwpKVXWST10eErgYofdKurv
pVX81GsTgQidDlJR/1SMBCi6muznlXEEzFzmmZ2Enj/beprsQgqmnAGcRE3Cwxyqz3SutENiZwRB
L/h34jl5CUNEL6TTG8eYOuRsWoSjSqKhMNlnewOqwqhQpcjNGIME7WTeJmF2BKNM6jfGdIiT+nko
AMCc6sEcU4fGtWcXLGjz+SCnpbqvQGMd1L31XhTZObS00akz4HWXPfgZI/qzr5T7wgSsTwok+Wh0
Int0QMB5GiiW1GiQlKpnlW9NX3hab+7sSj8WWnWrLEwHSr6fO5ACNIVL8nqvkrJxk4Q+WEQyQCGm
Z/4USTdy1QPWOE5mT0I+COVEwMyCyGYsTklkHGuZvY50Ohmz7dYMHzDn2Wtvyh/40QXktLm32+m1
IRkIbEI/nhHCI6NtD/UhydT9iIE5SssbRNpHs9GPrE5+YWAhrE6FsZuL3dgABcfsHJR7nZRWbrjQ
z5OjVGdumDVPhfJe1Pt6Prb6kaIEnIMusq8kp9Lg0xe3GvsS9oloOHMxMdeElzNBdB6J0sU4h/wA
JDdohPCHjpHMj8b02h1ee6DHiYztomKvrcnZI8la2N1iGNuFMHjxC5UTdKt3tysO/TfixP7gsL2o
znpdxxKZs0PD2Ojd2DLQ19RoyJ7PMQ2dpMXcxihw7Tdncj6VLJE5C1PkWc7SCW5Lfh5eqOHbJ+k1
s32J+CWa/QMbubIZ4AaBbvthu5+fjdbp3kXumi46ZM6mWEk3qP0sQ/km9W7Wwa1FxrdQtn0tAU/x
gDUBIzCHYeUU8NKdNCImmBKKYAQl+WQNRyWSgyJT3XjYy7rlNN1rZRXunOmu1aEDFBX4MJ68qWbu
HB3kyqtC4tgYIeu0zh0m5he14jINBBRhUjhjLt/FOahfZ8wx99S1ptfI+EaraGfOqNyUuW+ryZHR
yK2I5Y7WXc7QUEAsvyieY534qoE5mwVarJtPrFL3Os283BwerpsLgaNEZM48kqKbQQQP30DbdS+D
T9ybp/cFDxO4E0sCCx0O79pJqNcFT5AvMPVQx6nWwT0DPAtDAex2meP6qP9j+DuEtrhFkuFRuKzA
On9EqKsItFGGPgeHlAo2vggYLdFR8oGueivtUn96FaXpNjsJV4+CLxzZY9V08gzPIz+bb3LiovLe
qYH9yr5WX03J/c+zCJ1b8+cUAlnudfz6X9RdBDqArytZhCYxIPihAxZi+tnrdvSysIDmjvE9fcFE
mpcebU8RGO6/Sef85QfxJaakUIqZStCxS7so9ebTmLoAfC2PeCKAUnKl5/gd43GgoJMOBYJR2+vH
nQ7IqTYVuCp/k6D9/BRO9XZDphXIQC+yVv0Pad+1JDeuRPlFjKAn+Epbvtq7F4ZaaoEO9ATN1+9h
342rEqduYWPnZSImRiMUQCCRyDzmZRpBB5hBZNVBxu+IV4INQANhxi1a9VXkjbtEN5mEp/nC/x+o
Gwcy9CSnAy1dboR25VuuEb6ann3SHYKWW383HmMfrp8qOFHRXgdNSfCWFcTGdYPIHBs5a1tsRg5B
4YZJns0RBhXTryK4m8qft8OKIAv9BqhcHLSY87mWZax5rB001OdmfkCIuT2GaI1XkStqJXiajrJ2
1nIChl7QM7odyuK1yRRB9UgQrdbNn0kfI4kzrN2Qjk4tlUHRS+HtyYji8Lrpow2d1BCOu1qi+Vbt
4Vn0qzd+libM3jgPxybeynBJnbgGgb1oV9rWvhl+keato+dI108wGdUFB0c06yWYXnzDEpIjMVWR
snSUO7JihKU9CT6haIhVdl80cCaLCwnxWDZc2Kk4mUSC2wsrSk2+XxiX04hqfC10Sb6fKrKr36dP
i+5261AfFo/OAgu6Z1swdNxhk51F3n3LJryR962pSK2ZRspka9ikavFklGjCAGFpJNumQRNG57uE
so2RMv/2pAXH77v2fzFnyahTQEpxz9nkU88tV4fGeAtg0O1Rvl2yb01ulfXFrRJpSYy3Zj4hos0o
wcMfYCDmYQDeairMLQebA+xo6MuiqZmGkT4SRy944kuce12JBkM8cge+vF0oJcV7ZpKneC58sBrQ
AjDdgskfI6A9OuyCD4w+K8qhak7FWG6ZeszgMi0VFpKv0YH+M3UVWxZsT0GE+Zb0uljGCu5fJOEq
inElDaADFQ7yB97xj7bdPtxeStEHW8UyBcpt3E5w+pNJhZ8bhORKeNNUglGu0n8uMpJ1z8eScqXI
DdzKiwpGHvBPaTxE22QXe7BeOpgBFMMWA1Y17N1CehDl5/+jAfDfm3jNCo5rVsFQQkOrdHxG38Qr
IPLeKO9m/8u0d6A/+jlc7PQaqbNo4oIvuW7ZlMDQtqhYLE1aDR64cRBJ2y8Tku/q9/1ff/5SNKcW
oTIEX3VtElcPmtJ3Mb5qJ/1QoABv/C5SwdUkujfWdCoyNRG0CHA3tX61BTnNJTsNkMbYSQPiGSEg
S5qrxk5xn+5EWY4os/qODxfnA7zUcbb771X9jzgE6h/SSU6dn7OrB02YGaFwD6m3A6q2fOmLMY1E
U7m9ZFaLsCMgdw4E6DamZ4UkmPZC4zXRaKsIB/NuWbHR0Pm/z/YWo7HQ8ifQYxPhXSHaLqvnq2ZW
aTWrkXbuFeDvk8OEQdpZcKtf1SG8jAGrUDMXad7yGKMAwO6yhxw6GSb6vsyvj0rlkUU0yPaVGF6d
8WbR0cifk8AApbR3VNBkjpA542EmzJgFc19zu5rS6uLYQKulyKuNjYZVllowdGsFhQpBwrEmd6FJ
O5l0QsJRKOUmnY9WnAgOpGiEZUdd7E99TKhcEaQbUzP7VQy1tqQQDCEK4/oqbVL0eOLI95b+ghY0
78U786cR1iEPQA16sAT06t4h8vLJknrT/L+8KgVpzZqpVcZSkqcGok4DExMTbypkT7KfQcVt4Y4s
gDeCuCPHTokqiebre1HzUxT39GVDXayzyUhmyAoKwwvsRnfr3VQdsvpHgy0MMX07LKGzEjv6fMDD
/ihSQhPt1lUQmgcrM6IMgb2QAKwfAJiATURrCkr5V4kyF0dVX0cfJPZUbhFf422xXZzToQSzkyGo
FTscEq8uMQAyWiCUjdtAZTZ1rG067XK8o29nJ6LXvL6KTLVdRhZLsNiDa4bJCRZG28YjYXM3uL07
4olbeLhxJB+oGHgq+6m/KVyRcY7ottFXgavgSpPz7pumogT2PodUgYEN1wc1NIvJiZ5F95vgKK+Z
X7M6orpdI1uayt+xXB96NRF8YUFzCh2Tv3cxNSPFHGsk6ukWRrmZO+qbCO4/cmBAhu5QPIvcaAQb
11hFpyyRYOfVIAMz5hZw/fYgMUgj58rD7Q0jSLfWGqqZrY20GvHiN/vGy9qHJnofTa9PRRxL0XSW
L3gRBNDYQ1tDQZkhtVIQLFQHigSOLXK5v/6VLF3HkwlYCwBs/x6GRaNhcjxMIFg5uQtSKtnp25/f
KcdGtM2XM/2PN9WfsdbQBj2zB/ANUcO22+JYDHd9LqFxAjXTBEALUW3s6vpdDLbafpxmxEgGpDcd
qCIoEXY7Caoft/eCaPXs1Z4zh7hJjRrB0lC/6gb6Vc38MtT9tqXms1wp+0Z56iEFEDfmRoMgkysX
7dvtn3B1O15Mc3Vf8hYN+XzA96vIZ1v0Afp2cKm00SJ4vT3Q9VvpYqTVhkQrMrHsaSpA9EoeJCcP
irs2ZG7mouNGDp0fOY3THaXKKUUjLyH41r5ZPvXFUaBRauW59I1UBNt43rVZCKX8+95DdHSLHWw/
IT6SnYcDLKl1R1TmuJ6SXEx8dSOO5ZymElQdkRCoO3UH2cMZ7kpO4ZXQ4e38LHKgQsnhAA9DiBRO
caIfcL1RfPEDVnelpoMUkubAxC7KFgaM1DbgitrDby65eeXx125j+UMAhkPY47qAl4pshBO5l2UH
zVhOfFGC8v3wuvVBVncmsIzxqC8FvTwCNklnjpyqTxJMuWpiKw6VDK9vk08+kJe0sHdwkgAcCz1Z
qfvRDK2rZI8t505iPtkWymKg+KBWtiEgkcuAsVA9gapm40g2qJGTmjsZXGogaaN88S5JkfVM+F9t
kgDFE8NLSB12dSvoogoXfBUUu7waeKJgw+mG4RojtDzkyqnRI5O7D7spHK4VbqJr8MQECqbGG20A
DypG2Q0d4Hx4LYAu01LdJ92TYtL7uBg+WtC5wbAq+ldtFlIir2as/90fIFb/fT4mY9SziSxwV+TM
RHfM6jDgn6Ybp0F01+2mYPY1v4EFhmN+Th2mIW4ILZHuf2+Jf/jgVSCRjXGChELmvZvXhR8ltjcn
P43q2Fm5YxkQbQdbM+dInSXVpTX3bFJtYkXyMpl7ROlxhEDjoIMztuxAtJlBTiCCk3IteCeJVmsV
s2telupMEDGLlrgGgwFSdA91b4fnj01luTNEc+NaRBa4Hab/YZUHNyYjiSpcfRARx6B10BUd+qrS
pmxjQTfkOvjtYjusArUs69FQoRp2TmzmVhlx4wV9YP/MQOJWM+5S5a4mStAykWTu7SsX+JW/96Gs
2oCzpADcxkO/mU2+rWgRmIbQq/Nq8noxwVVAzuU4ruccYNsSghMQ48N5pO6YKcdG/kXwVBhr4k6W
HJrTWwInK2WwnvSGu4wPotfqVeitZdmqrcAu3fzu2l/cTJNGrUarC3LW6CdA3u9Rkvlz0aH8ncN8
K3PSbAoT1d7TSLShrndgL4ZexWC5ZklKJ2zj5dBPhWfFIWS/533m68+S6qDL5tlHHSkjGnB6foZr
kw6jTSHW7fq3+O8KrOXV+wL6W0mHzdYkP8oGLmKqGdxOPK53Of7MdK2prpOWoLKKmeoh3RitB0RS
bm7rY+QBArart9UD7gV+L6dBGwVl56KWI6HSe/tXKFdfrPjM8OwllgLA8Gp3Z7mWAm3Ilm+NCw/V
eRstgSCeR4+aJSrbKf/QhxRlUHYn6cZn1lVzENuN5EijUQOPiVdkE5cTTn8H13hYfDsSA3LSrPXJ
GRvzB5MJqn4cNyOLR/jJ5MPJ0hvmNMPoqhogzKXXxBo29ewM/C3u2s9xjn9OKvU0bXQZzb8iWfrF
KWQn7zP4URmG0jj93LFNn0TQPNCkt6mbnZo/JTVQxdp+ZjgTsDGfmOmPihrwdPB4ZcHk0t5beGxE
1U7qFWeWTW+Ap72mczhy6A7YKp49URc0/B0Mu1ya8q02KWGe+lLMgjyB9HQp429kzjxt2aRsVRjW
JSokfbAOfbuX7BMkXfdwDr1rIXPnAKbxnM3tVq2J5ZY57lcVtDCJpluEKRhFzZsBWm+83qg6bOkw
lSh7rIZjm4DQ2Sj7CZx+8Ck0SOIyizqtVTm2TBymvzH5wUwf2vZhGH7r8qkwUVg4kX5wI/Y0RfR3
GrduzBMvUn7Q0vIUI+au3iZPt3fOtezVVmzFhC8u/LWsVTJR8DmbS66xM1dMpx4rkFDANWk/4zxx
EMOSvvNvDyjcqav4aHdzDYNP7FTzOD1ALS9QvzjcKthHekY64Mi4aveVD3zEwdad8SvxTChfC9SV
r90Fl6dllbNOcTZRmeA32NhlEQETvOtdG5D7fznXVRgkMk1kLlU6XFRMdyxequKNAsQElNHeguNM
375VxX3PUOGtyj3p3kdwMzo+9E7RG8Q1Ezt3iibxdWa9aZn6Pg9RsQMhoXGmXujXfe22uFyT1U6Q
R82ymxJrsiBL2S4LdQf6IFuxbdO1oHwx0BqCNEDObGg6LErFPobk58REOubfrYh1une5qVfPztgC
lQmYVHibW6OH98lGkhUoNCcK1G7IMZKMrTWibZk+TPkQGJpx4tT0qFH46piAwCSf82FwixRFNVp7
YIC5fPjNlMmDyaCXVD9RO3IK3Gi0h0tHwr1UjhFQ+qDnP2yoCsAOAlW5WnuCELnhpwpEdfj97Y11
ff/+ObXLEl/c7IUxQhIMbIVzlUDBuPk9RxSir6PgqC6n4NYyLr/iYpRcMXpLtvCQYkWC1w9qfrGC
yFc7CrCFTS+IRFef8JdfbRUYulGeYE2XL+R4foi3JAQ99nXe2D9mFwV93w6rnQran725vZZXyySX
466CARzxdHNKUctqFvOclyKItlqYnyJH3wxC/ZvvFsGtRV2FBIWlVhaTqLrL2bhTDLj1Mvjx+QgJ
mygZ/anVfMMaj0rBqEsaddfioTy0hQdWGnOHOg8jG9TQyTqAdL7X9Kx1rVqrNxbnv4aS/05pHSqN
Aql4Atvy7sCJtGdFvlPbCAEm+ZGDtVp17ZYmzIXdkquVKnLubukkFCwwJ3KaFTg6AgidwMXZkJ0R
MAq3S6KTLWVUVKG6usNUWzeJZZqmQlZlMOhuwkrVNNjZbDNHb0p/kq3HIYGcIu/9moFiJCteXHxE
rN8qcu6CK/s4MwCGR7ZNRimgsvVgKpUAM3xVgARZ839/1uoRZgErCrLRZJ/rzvJTG5qHP8d0CpT5
i87Q/VBAidxTS0YiDeg4HuCQ6ofYzVtt3EtI7qMS2oDNTinVgJqyG2dBbQ5eSilss9EnnqC7Ted7
lewb8jIPb8gUgHBFxWBuHgHrQLmqtQsoBaEpTlJ5Y7GvpPywS0Xw0FxO0z/24cUcVzFSBz5ZTSlC
iNbtmhSub4WfSe9gN3uC43X1XrkYaBWrki7rmZGODK4SCdD7k1th11n3Mf/RDwsQznYl/lNuRsG4
y197a36r4MWLLulpxtl5sGAu0/gToYLU/3rAupjZKmCZ8tw3DPwAPHLyp2QzhMY++ciOiywe9w3A
l0FBn16tO5GQ61Vhnsv9uYpYOTdk26K6fd4zB5UbmEOUIYIW3A5Q8QNj2FXhaq24Ig1H0ZKuQhej
RZuqkK06S8mPAkvKbVWwpKIRVjlIaeG5NihYUVs6Ew41DZWFgu149er889HWZf5Rj3KoJyns3OZq
5XQ1PUKy2q1SkK8yOzQzYFQQKYtk18t2QOtyN821Q0DN1vLMk/RMEGtEP2cVAWlRmMTQkH+3eunb
5bC3RoC0gFm5PW3RMKuIllaxIbcAO53N4lclPzagrYIvI0h3r9WuLrblWjpxMmG+BctYemdbGyV+
ry2IbuoaSmakhvCXdVdAZlAsECKIL/aypy6yFKltRwTylN5Ns+aTagjMSnsZuO3n8odGsqMdZa8s
g2pkJKivXCXyX853FWLadsLdCC3HM0u3RfRugaow5/2+NsvGh/IcblTVa4rUGbT6GNvwXLOGII8O
ZAq6Lt3LSbtJYVNdD3vUw7y5eMx1A84QxIkHzUH8Ckv4msRJLvhKoq2wilqqkcct0HX0jvYHi38R
67k3hDpWgoNsryLUkBqWPXa4Xf7DukFvSXciwAOWrki6r0LrXYRPEo24Ck6dpdCYQLMXvo4B02rH
4kSUrSxX4o0rxV5FJ0WLWEpqDDEGUcgW+pKnUOD5F8zVguVPRJ6sV5s7f3bYP0iNLIGUiGnj2Oof
3OOHclc/JyhTP4JItx0gEmmCRw+Q0Db1E09Epr3a9r8cfBWayl7RYWWJ0CRBYE6F6ai0S6dyM9fZ
JtdVdB0Sxxqy3ch/gtyCdwH3RgsqS7qI8nh7w/6D8piptCVVCyIF+NneNFq7Qv2wELNvR8ir+0dT
gd6xdFk31iAHuzXaiJQNvSt7lEeRd4KZqHWCLXQ1Qv4ZZA1sAO1WZVJtRKcplw+SEh+mgoGV98DH
swos/djlm0SuBZfqsvP/sW0vBl19x6GdUpDEagbPb1iBSrEfFamnLfTAfqG4P3ajyPRNsJZrsAOL
OBCK3cTgNiHtib3BVtne/lrXY+/FpJazehH1m8So1ULXohPHWdR/tK4WQO7RJk4EGSC6Hz7yQELb
Ea2lzJEd5UcGQqfitIfmpG6krSj4XAXY2hc/Z1mRi5+jWmglxlBag+Q0OAL3pds52VYP6kfq9YI9
dD0oXIy1unYIoW2TpPKSdmpBd67e29YBp86jzxwcLhTO8HBNC8Dqp9f8WTTT5Xa4tZlWt4c2DPLU
13p0GpVfWfk71ywY/KBqB++s219YuKSrK4QxgzVFXyL2Wcil2ZMuw0Qk2nZTBa8gFHpz3I2PcPp0
WiFz/WrEuVjh1V1CO1nOEnMBK761fgcTJbqrPucHlH3DeI/HqdduVEEeuMzm1rqu7pbSzmRTS3rc
LUPq18OnCSJxpj+nKoE6sy6ICKK1XfdFGjWhM1WRBMMGdqviat5OZ9NRgzLIS1dE/hNEg3WHRKPA
m7QW4fcEFbnKOo5Z/XB7rwgWb+0tWyN0y7PWsLPW4uKvS6gSvQ7Zu7x0KxSRajMRjbYKPZJcZlTK
S+ks4VPpBIvYals60RE8wxFVlRiucAwOX75l6SzQ2jzZJDRDaWdpsgz2LtMg9zT/NkoJHfsGjNYa
uIGfFN1CcAbdsXyIue2p+ENG+tUSSAZKuBmgRFJUuluNbyy+S1GxRgvVhW6PW+SPUOBzwHd0Jwb5
Ul32DJ66fab7kvZFSerSBnrS7EHJUgcmJ04KtREYsN2Vc7QtdPUUc2WnwXKtnqhDKAF9/y21c3g8
cC+CFXEkDUE5YJ9ApKoevlr1flLv2u5Oq6k3FuAYyx9KkjllGXvD+HNOjq36TAr2Q4rnPZv702DR
T5piYy0kfvsZ5ntBbg8vShGdoBHnRWbkNTDgu70hRFtuFY77MY6HrMftEIN/Y0oPvS0SO/6GgN44
sGtPXqkp4zySUdmNFCk0pPncswn0ebircXP8qip+qCMjjFTlhRhD6+hlFkCRdtPOxZFq42NR6xsW
wWsZfJ1Y3XdV91gBh6Vajyl/yAtIvHYvgE+h2f9lpfsE323UgrF6mppmV87cM+ugLAaHyYi9meHU
6AlYJAuipvdScM47EKCXQlKQG5EnZ/Sp6+0jG7LtaIjsewTBcm0dnMKvOok6ZMVK/9bl2Jjmu67+
+Hffc3UXoEjYzjYUee76YThBQPpQ5S+3R7iKqrm4wc1VzDdSaihSgi3TBZC59+yA7PJt9STDKZuE
ugsmLfRLWuixSbsWhoFe9DYfs0BEXb6q1nr5M1b3AI3rMuJjRb4js/5M/UXOkPvyoXHTXeEKk4mr
b5o/V93aRzgae1vvs4jfT6YU2rbpzy3Zzol2N9rIqKTG1fs4kEqyM9jsK9nkyBN/QtlLcNsLNtHa
JViN+hK9ejx0RsXY5Bks7ZIikHMqKIN8lyBunNq1QXDa9AYc++ToVI2IjzQFdh/l2zE98qx6TPGG
dGF8pTmx1TVOVUqPtmq+xn3pWbQ5wIjnc7SNXcWLjdklucPlEsIE4NJF9KtEZ5uXv2rdlN+UCvoy
pWMoEPgbp2nPi/TRGPhmkqAiPdvFvRH/TqEUVhDFA4bdH1DzZxGAtET/nNvXJblC/93Mj7Bj9quJ
B7rV+1KrHjTZ9MGzjVjiTGEGkcC3sTzO0W+WvcZERoZE79XJhC1gEkRM81uDQcwfwPU6PRBE+Uhj
D7IJUAooCnWrhQ1T9kr+Prfxvsgnv9Z1SI/JDkPpItMtv5/ZvsiU8xjnD11Z7fFXOyaQxMweGy+V
jAkEQ4Cnykbb83p24OzEFNmx9cRN5NFXbZQh61aQuVzrHiuGigeaqZomXmmrSBCTvELLv4AC2Fbf
kRdjEwPb4HDFzcLk2PgEhtv6Xg4ipwvtOwsHBiQEEaP7yu3y129YhQpLKnlrzik7R9p9RwsfiCbB
NM1/ZoN/jbCKAl0zzUqX4nIplbDrTWhdWOGAeSZs3tyOe7dHMtbovCwhtUaqDIVB3FwTrAEG5dTB
TQaWVrcHuhbZLuYEisjfT6RGZzGLSmjfRs+TSzd9SL+y1IOHVe9VTuEXod0LHolXgspfI6p/jwg3
a11iqK6edTRpc7vbTKPtoWgv+FjXy/EXMXSVbYzA9msSxas+lyt/NA+VDtXXZgpUvu+M975Fex/d
/DTLvAwtEJ6qrtp3bjTi34EOkYe32yv9TQq5FeSWdbl4jOo10yW7wlU2Zr03wgGhlwun6ZLtHO+U
Zgt3JKfnbaAOEG3vNN8aoIxU1VCThXd0LO+KJL0jwLh2EXpRBg1bLkOY9pzCP2EYyUdDD1ME2fzx
tzVbeJHN4QBLMLv4OcXwlEwjp6g6Vwe1jVixJysPk9r4CTfAq588uXuWSxOLA8KAnEBppQ9Ye0rr
X7nawbZZE+255QvfWoll91+sRMdMKhHU+O9g1Oh2XRuU2uzM89Q71mSDGu2V7QZY2o1KyS+ZU9fK
Pm9/i+s9oou9sYpXuolGLJdrGwQeErIXaNn6yuesb203erT8/8iTV4Nf80CICVsO1K3Jr8KU3cPU
OmKoSURH6We2obvhLncUd/4Q4+yu1wovprkKWCbLi1jJO3aW7+lDtDNeoeQ0OBpzFs0/Fafclzzt
/fbaCt5hZGkMXHxc1lZRnOV49VXQZxjHuxTKbtpwRBfcyZBx3x7sOkrgzwzXrep+niMjkW1+D6NP
jxZeFYybBDL6te6SvVjP7iqu8CIRJKvgpdpWSSpGIZ6SA7rdAAAgBQbElTgNByT4vOl3dVm9yAyi
XREEk9RSC7sZIK6q+qXwug76snV5BKgb25tNGNsv/3JBVs9gcJlYU5nLD9zNgernwbjXtznUbYLU
N0+inueVe0q+XI5VjLV4Ww35MhrLlcDI28BWP5pEc1iUCr60uuzVG+eGrMKnpE7o6nAUR7Q4egF1
apeUs6fxO0NBu/4IhMomK5Q97mi8LBPId2fARYZWcYDQhFPyU1u8a+DyZC0YghXSuL4CSSCMYwiG
tMgUH7L4s5OAcm9e7CgWBbzlTN/67auAJ3HTMmPW2GdSUEcanhJrX5Q17pjEzUntVu0xBSmiksdD
m+x1q/idKmVIAPmsZ4g6AKPanRrgsW9vFdGPWsVAaiYZbRheiImhbVP6XBWKIzOQEugDlQa3GUVa
rstmuLUKq8inlpaccRrr5yzPoA3G3ThR3dtzEg2xCnjlPMlVB/n5s2T91GzNV4Y6vD3Clezlcsev
G9W0qwxK5padZ2AH2xJokFpzadH4t4cRZS9rrd0iY01OstnGi3MRjKqPWea3vZcc4dHopk71gTLy
l1EK76drqfxfE1xFODuOtVYdsIQTeEtRKP8YnilkJJ1Y9U1IQG5RjvRayV00shoX2vf7xTz6JErm
r0HVL7JE3VrFMdusMuRIyLW7YHIn2PHljwlqb63b7NNX+aztIKAHKEflSnfGu/LeFIKd9K1Es9qt
f/2AVWijzJYopal97qf8yWwAEqZIoNBQHKBW2kchtw5g3/od+6iTLyk+qdn0LmtPE9xF1G48wphk
M0z3inkvzVg/M+N+NihQTT7wZH6U7K/b++XKxv/r166iY1LM7UCIye9pnMHeEo7M2izaklda+n+N
sYpi8PuQRxAV2TmrTra5ywGzstrGVzXu6ypSRjqh/L9rIXd4e25XAtVf464CFWA1OaUWjhxPkq0C
P5PRUvw4rZ8irXErlBKLhnq3h1yW69bHX4WqJOFtaQGZfu7YCCnQfNs25Y5IiiCYXEtf/praKl5p
pV7nvQHFoI4Apq6Mr3WlQlQjsv0MuokpedGakySFXOvDKDOPWmoKS03Leb4x1XW+RuOOWU1dLU0H
SXOhfRaaXvvGtkDmPsdiXuJybm8Nt3pvajF8C4AwW4artgz+ZdB/YqXb61BRP8S9o8AtBJQzRwq1
r3Qn3aEhSoCb6gzPeBdxi69kL5erv07myqRU9Z7AUUDqtF1UWm6hg0Ofq04Lm7rbG2rZo7emvQpn
RWYUdsFxPmXpRAFAsTPFY/QHgDkbq8kFu/eak+lfE1vFrpLyAQo/xpIVL2IQEIUxj/Ej0SS/22sw
plc3qsbCHDhawYYWregqDDUpqGpFhK/bG3u72oy6HfL6IaWJICRcqwv/NcNVLLKo0qRKX9nnJntI
lGcGuX0LFJsILnMJbkrVfpeNt7EaXRPv/M5QHcu+T/AC7us7C+pj8XhnQyJCiRIvBfZRsR5Gi2/A
/ba8rGQCVQPRoqzil2ZHrZ2RzD5P7WJ7+ArL+SADG9SmlejDC0I0WcWt0tZsuYkRtxCv3BHPV1L9
KLAmqjw6ll77afQyNRu95YLvsWyoW9t7FcdANB61ItP5fStHHxxo3LKRPm+fIFGsXGdeqVIPhcIx
xpIRybWDd2Xk0S330a5CZyB1RBxZwaTWKdhkjnySGxQUKyN2LRsAwNkWrNtyHm6s21oLQId8dds1
OZKM8jfQhXn1NeuCFvY1auflUVnj/wzFbtI6Qya1mLElG23TbTpfD/KdyCFSEOPWkD/YM1OrVBIG
KqeNFLFx9J7DHqmGVNzgKOT3v9wPy9peFBpgSQzxbH2A2p7mmrtFxIyGfJe+oMjtJcK8WPSlVgFn
kXdvGYhx5x7mUrLBg4K8Q5hO8LFuj2Ks5d0bpaWDkeTs3Mh3egRC+/Bc0fhf3UWGvLodNDYYtg7p
Oehb1ImrQOK9ySDe3kyuBvsLp55kQQAUzWr1pRCT+kJVpfxs61VIKyOAiH0AM3tByi6IEMZa3xt2
6BGLMxlGcaPltPFTHZenysi40xDpNLYPhZJuLTIG3EIRptNeG6Gz8e0jYMirUJ/XrTFJDe6/CvXt
Qh7cFiWiSev82gTBdCT3/+oMGGsvWBWdXWb3qN7/56KHldxzAoYY5J6CiDoilJHgUQY4+99HDjK2
EAurSnrXedxbzL8AMZD8KmhqX/I5QE4gU8ROBlfSALeuG/vSe+TfnvLtxwC4kX//BEjCxQ3lSG2W
ardafiq1Ap/ZTyV6lBXuaYPoErj2Hr4In8Y3aOcizBgJYWAyY4njLXAyWyP24/fCM/bjhh7YId1U
x50EH0lAAVSoFOW75P9HC+6vX7Bk8Be/gMDcQTF0/AKjK9xJhZOdobhDInpmiVpB3//9YpwuVqta
z7BxNW34TNQ+DXRNWyxeYw/uAAEput+zRk3QRLTTkBPwgVXJUcvaLSfRXS+IGN+F7YufEtnVFBvQ
pzjL4D63PjSjw9QrFyIFuMMwcQLD2FV8eaOIACSigVehKjLVYaYlHmSkMXx9aEOT7xVJEUWq2ykh
vL3+/qTAxymGJCOXmaDaOOMgGeOLqZ+I13pV4oIEmfk0c6WnOb0TNSCuHyCN2KqqyxpZS/7xrIP5
elpqZ3VErXSSjA+lnvyqT8D0wqOkt8CxzJLg9qm9vqx/Bl1tYb3QlWnqJqgA2ie70LzB+EpMEYT+
f2Q6f0ZZPbKoLJtDypCwpcbsFRYDf1dFt0NBne5dnV70+liT3sW6iD7n9Uzxz8CrGxV21jI3lCgH
V3ER/mzd+sieLUREKcwRA+07USQWDbjapo0dz7FOdZAyQcyumk+ZCW6W6xv0z4xWGzRJkimFYk5+
nqZzNm51VGr7/IMnoheLaGOsLkxZ0oCraZdCS3MkWuvV+XuV5YKE539Etj+zWT2LoqLsSWdkEjis
SgAkBDTeNubj7AJNch/t453ojF1DciJk/xlwdVHWmpoNuWRh+QZjrxRky8gAcEflmnJ6ApLdtfLM
pXSPApArxcXm9mm7noX8d/Q1nj0Gfak3JmxHAyW6GjukyXW/qjsfekl7ooleGP+jVPpnvFVNpxpa
qbNwnpGFROEAwY3WJXRDBx9mz1C/rZH97zQ3983X9CMNpzDC09Sh5zzsgYiE5JPgOAp/zyrazPE0
6zG0685adZz7IpT6U23IqFm3VVCnZ1mu/axK3bro/BYI9FGGyHN8x9rUadQPVmykDCkUuZOSxG3z
HTM2Bn3I2QfNj4BNivamIB4bq6BFWk70jFeoSRx63/yNDxUAf/Ewv9roQ4PczqDGAsMEH7jOu9vb
RHD2jFXUWghaNZsBMsESVcCTNmo4j6IX7re1wT+fuH82xypU1YSqZiPb+bnzBl/xIFO5rdGmpfcZ
cHtSyAL62AUmerWiGCk6BasQpiRSRcsFQ9NT+VRp3BsoWiilfSqy3DWzVHDoRLfPWtfHykHhiiMD
pwAusdH7/yHtupbj1pXtF7GKAUyvjBM0GiXLkl9YsmwzRzB//V3UPmeLF6aJXfuUH1XlHoCNhUaH
tdJpttM+syozR0cWeL/IQzunbpvpPA/iLZRBtwmFijSMs4U0szkihToe1XPhJY/toXby4+TA+HDN
HzN/5mU1ecCqMjgnmk2gSwKQRhxCtyoVWxgmhKaIaLQYDEvI/hmig1q4TQXNTuX4K0GRUSa8l99i
ZsfH2Mb5ocg6Ig4KyEuMx9GMIdP52PRXs6msrhOt1nycRMHZPzy8z832z7d6CgZWHXdKcoR+KhRN
FtG37igeeMx5nGPKttF3OfiNowoAUXX6VU9kN06nl0LimeGhpsYAEWoMpI47HNSSflfi0I7HNwAh
2PcjH+zCDk2RM9IeMr205bxAeVi1KtWPqnualGCJ07yJ0BDMfCb6C6ujEaChOr7tx1qDLrUUO3Xk
V3L6wPkInDhIYyBs6po4oiDOuraTBjXku0l7MszoUhkXfQrcQPoVhJHbdYaVYF4/LhzQ1iKw5tb3
eZ+IwTjNyAxQLeLog9rPEd2F5dFIrBw9wvSmQI9NZsePvFQ7zyYDb2lAc4GM+FxZCx0jemuYMQTI
efN3f0i0/w3fGhOgSXowBHqB58KiFiTbGmSa4i81pCusVvPD09JrI6KBzI7QdOZBAxxa2KEj3wpc
hmuZA3NsKzgGxKsaFJGI7jPBneJ7AxrX7SB60QDVBLG29Xy0E1BUBR2xUvmb2nauCHFPCDkDmWSH
yCAwAUl0hn42U75OEtLGgfYd3FF3rXJR27eowjyAEDtxxvMPTjCtMShZdYogZR2C6VlvrQni8iT5
EssPc8c7w38o/Pz9tdi+cSEVlzmwBgIyl95Bfc1Fw1cCBvDeXqgPivvxMhxyzsD11uTbOthlu8Sz
Ws0xTtMr1zwc0NGYR+BrSSDHCP7hEfPfVelURKcWUsNLmY9WlzCdJr+ez4X0NiTCsdOyGuMS38Iy
co20euVgxBLt/XY5KARjuhK4TEyWGX0eMVcVGQDquhp8YQjhyMhdZNVzpt8KuXmp4RAhhtmK6b7V
XsbB8Pd/wGaAt7LPHFRaS2ZlGFJ2rcTGGmLIbCWBrbcB0jkY+Y/BXGpG3r7JTVhcmWQOrdoO4Kgy
ZVzL2e3YRZYx8Z68m+izssDEHGFqpkLXqOFdrbzW2qOKZBzJOGlj3iqYYyPRghhyqmSYdO7sBk36
GADkfJvNwOFzGexLqRIFTctNLEOnpzE2vbR9l/tXqc5sMfslTuoBfCycFD/PJPNYghDzWIYBvo0R
dMcO1LelnDhJmfuG8tgr93p2J7Ui50W0Hays1rmckVU+rWnKae5z3JNJczSi+pSgBa5H4n/A27Ml
MbSzGidMtNPMo4/iOD/7uiknLQGbUAbekAFa09F1BC9Prnydy9Ypi28YUN93fHkJUnYOO/umwexG
QmMBPmNcohsJ8WhkLe1Dzd14zBxkhOhFgN5e8EhvtJe2cM1Ta0MYgs/8yPsdTESgyJVq1BUSAH/J
skQ2htYFjB8X1uRUp/RKOSDMOSsqAzJqm0LnM4VXTRhCTMCCiMFDztbyTDCggiRXNdIAOFrk1WHu
bysoCltDh3x0DwJes3xozdtW/jYZ6OiH/oXalTZEMTxj0JxCPJWYAE9iKx7HmyaeLEHCbAHe16Uh
2KL6luQizxN4P5dBqHgwSjWnmABsSy32hlYBsaXe4G3QFn456xjjxFC40D2KFYkupVF0jjClr01f
/yxNsJNnE96mbeTVY44GlQF6FmXb3McG2laMLLRCsbghC7ularSDLVcRZ1SSg6/swwr96Wk7LJtN
IJHZ9rdZBHZBnUf7y8Ei9t1kGuoUh+iZQLlK9/sst7vhFdQWNu0ltJ7+0sNXGVH/vh9xEIF9N3VS
oYPDuEes3JngAI8QORreGGtWC8atEEz0Yhce9k1uNVNK6if8sU8oYyQl7QotvAu+ZHitlacUoeMZ
M2aSP3n6Ca3DUFfNvoi85A7nK7LPk7nFUwhi3aDeGTGHq95DH8oKTF4TPG9HWayBXm6XprjEiPRK
w96tVYxMNKk1JZNTCm+D5O5vJ29VDNaAwtEYaILdJNXsGlFnE7m1M4j47ZvhOSeDN1SWQO0ezdlV
wkB32byJ4MUremKHwpdmejFBFUtrnhrUdgC98hQGNcoo0E09n7LrqL7X81MXEjtCL3sx3SWkPpfx
ixpU3tRl7iRDGV2i7gxylT4x/ayvOFORy/p2rjL21ZCXVAnnBJ+1ANueUKh2j5xVOIqnfvoiE04g
tJ2x/lw4+3LoKqlui1nMrsXY3BSp7uXiaYqqU1H0TkEz0PN+j0YwAptfup7XPcTbdfYFUaVROXTR
4lFo7UnP9UV3tWtw6Bd9CFs46k5yjL78T97128hp1ySmsDhxcowP0kE75seloMhrMfzD0nRN0SRF
1aEx+f8jLyFIs6TSR5SGSmtwFadOrciB3PCz9LCQwoHO5kxFi8cStBzB333n0+pyOa7ivWgWo3oi
CLtIkh26/jLJiGZNS+XxpP3BbT4NMdgT9xkE79QWy2sudRhapJWtoBx8pQjPgmFYAkBdGANLkn1J
q/4drn9aZ5AImae8SyJs7iJyoZ+lG+Lmp+IxwAYvuN5jNO44fqm/7rvOdqZM+TTLIFOTB1GkdTCr
9OfGPGi6fjIi0ymib1r02oVPolSiXf4lrO4FAULOJlrUqsaiveljGMrKG2hME3eGugEG6NEY1V51
aWiseXgLlOJUpjUnctuadsP19/l7GVDT9Zim1YgrNzlKeG6+Qhs4tDEgnQRe6BrO5E2OuvDBWyj5
81t+t3H80/ry95Uvalpdk64CpC4imwXSpJJPwV/Mi4D/8Mb5287H6NbKTj5BLXAacV9k0nMgX6LJ
cNXmKEhIw4v3Q/Sjy4Nz1WvP+86wfRl+WmWecwST2wNdTlqlJweKFvgkr44KFEv3zfBw5KNNZbU6
A8kvaUo6uLpqpc/kRFzpkNvyUXDBk4zsjiZbucfjiOHuKYNeWWUoYkJwvHs5PATVswa28whqekrw
bhaJbUzSqdHpfVGUnPrzdi/Xp89+5CVX65X0MiZDi/UunU1I6Xd+jsam8kY/aWfxzCvY8r4iA2OG
UidDhIrtFdEZaFcG3xwUN6sVzi3LM8PgVQT+a7ODLBFeacpRKNqLiIkGWmu8zduOCD+dkgGotlLi
SkpzATx/Hd5aptU7upc5iWEttM3Gi+y0l5N+QuL2wNvJP8Tan7YZsJnEOBXqbLnwXhZd6cxTD4kn
hOAZXHTcFDe5b1OrsHnVvq3JzDXIfcwPrh1GVKYO4hYLzMSjA+2B9JTaui2B8stf+LdEB7Mpx+gW
cdTFfE1OvHw8D2VZMWFJFmSzD/Bx0+fkKVGs9hrfa04A1R/0n0DVvkUK1EngXU7k8uYwtx+7f286
qyRMTJrKUYfTEhvKAYUIm/TpIweBtvOonzaYHJIuz73cSlgfFIysMv5ayBC9ac7pdEiF7BQFtwLk
u83WzfpvplDwXHrB0Z2IhtUOrqT5PxHNggfdrXLoD4NHj/NF4BaOleV47Nlioiczp6OUIaUNzVLz
vp/RXoOxGyTu3ELQTnILxVtD8oVUv6DTwhMyTO6Q2ZGr9jEkqR+Judcqdx2GVowStB2xdBNlpZWA
ig08mEcFOmuC9p4OnpijkQ18vQlu4mCEPMio+LHyZcpAbWa8QwFabqCDFUAIPtQ4QgucK5kVKu4C
HJW4XD5l0ziF9jzWnU+HxI7N1A/0SxXUdhwlnCuMZ5QBv4EkaWgY8FFoDd0Yc+Z0s5eo37poctNG
O7fBzwxy6PtOy7PJAOHcgLSLFoh8Zukuzi9xAMrTAaIaDyAKAzQg6RkY3r5JXkisMAAoB5E6gVUB
60yV23x618iTqaExrDrT/G2owW6sF05RmAel5uk/Llu457hMqFUn0BPpsuXSBMaCOOZkkksn3YFx
jfM25YHdb/rEahbqbYgbhvj0ub9pn1Bb9UzwXBuWaoNuA5nV3BHPPJDl4BzbvNiScla6GJdLXr+D
2ctvA4HjpZwrmjAoN0H4qahybKHcKxaNJ19A55be8TLyHMdkJYvjSSx7eXluC4AVuf5eohdzVtX3
vM8PPZ7cqQAiIrPgxB/bzTi6StD8RHQTb9L/H4tTLTGpKeDVqwqlbcog4zWkAiT46ONVki9i/ND1
xW2ZNxDxyY95Qa9t9h16lVYjBCB7rCy5PjXQBFCN5/1Ds7nrq9/F7HqMghVN41q4Zllgx8UIvTHJ
Ks2nfSubx2NlhYlmCw00fGEIKz1krQqRWkYAGtLibYZyyL6l7a7xlSnmChFMLemkqoApL77tnqkL
icer4kX2fIjsxFlKAfUNmpmNq+Qmp+D8T8SntsBg9ROWPV8FRGES9fUgUOFaTshtIEstVZCchFcP
8VcJNFXidBRRCO3CkzK/VYrJ2YLtF8vK/vI1VvanCDmrJIZ96tbP1VOKLEvoLv0C9Kl/Dm3oMKIv
Yn/buf7N4D2ZFwrWCNsOHe5fylGxqqNmZ87w0F2Eh6XhrL5Bf3UPQka/Puzb5jkXA/uRICkkwPv+
OkcP6ES2SjI6nfAkoelz39AWyS4kxT4PMYvyQR5ohtbhsXIpbynSkF7s56WFxzVSENYDYu3s3IFD
zUd8b9n95PeXCvP6wlm+VxOu0up24P35c9jMoUBB39ZR7Dnxh2fhcWEroJcY2VkfMyHo0zcnK7+R
vWYZDZkvIBl39veDgx1s8lAKUeChEuwr8s8s9s363Jov+ya2HzWrNTL4pAmo5VUqPu6iv4UWV9mO
bOkcOO8jnt79c3JYeAB5etvbl+zKKotX9dQpXYdLdrBnr/X0l/RXg56O+QwGf4FajUuPxb35M+UO
u21esyvDDHoprRB1kB4GdGilJdGHSePFD5vh/MoCA07qaCBnslggPma00I7decWtDDqHf8DMvGzT
b1HRyhYDRHOr5H1jtAIeR6pNwfkE+h1SY/oXV59GHbF4pua7VhZWRTurRMY/BNfgvgNtXvern8Dg
kqZCzQwjv+hBQV0G9KuNAdI+9S4Tcyubf1ZZ74SYY9q3uZ2mXBllEKkhrZFnOYy276Vr3BdPOnJE
Lv0CgEhdDLpfWhfMybeTM9rt83Sj2hiG9jNM3fNOKM+dGMDqxNqoJgF+LMmRRcfKnkuZs8E85Gdp
DDKtwnhmDhuyDxrWe8NXoL9SIL8Z+wiwMJmVP6k2ctHc1yIHflgGKlQwwzHpEFSE80E3TrLo5bxG
7eVD7Tgwy1OQCGUEZptJuOra7E2CeKQUzOnwIjTaCnMOCTvO+5AXvhgM8hBDzUSEDUsCSXppHNQu
Wm90jFP9DRK434M7w+k8fbKK2/i19RN//AevcM6RMRgM0k0zr2jVCFex+7Lw3pWFYIX5SSPUn9PG
CqBPZ1bcBrrNAfrPM8OyTBFz0CqoMguY9gv8hUwsxdWVWClOxv7p5IQLBgNKnS5lsTJjh2fMaOTj
97iv7A49iaJacnCAF4h9MGevArFojnUlSLGmv6h0CkcBESlaAutjWqG+towW0FPNaUhRlitxz2kZ
9Ck0CO5OmAxBBFw8oRulpFZ9qn0MoEOH67y0JGa3NWoP1FkGtnOvuKiO5k8HEHdaui97mkfONQhz
uBQk26nl1Tdm4IhCnLsCqS086xRCF/VigHCkd7PZktEJNHCnZjkAwfIW9LQNei3H9dNE3yVoO4zG
uTN5NC7b7gSGH92QJV1ns5+1WQmF3km4YPrv9eyV4Fin4bMQPu977TaS/22GzXGO40xK04QZHVMN
JSj9gpQXam1v16cJ5omam8U0hyOeqLqESbrhBly/dqREN0P8mJO7CnpMUjQ9h+qlrK9p2qE7IPaQ
E3BoyAHB7USO/vlLmKCvHdqq6zDjekVi1UrVr43+YxRJdoxSsNpOoPGrQk8qTxT815Uk8yKkbdD/
tM5AsDREcVNo6B3B4ORNBFI4e1Y00H1+n4NbXUjQwApOz262Flk6WQ4soYS0WHQB0chrTMD8SZHk
T8hdGbeck837YQwwEzHXlTrDDxuhCY5tGCnqTwEki2t8hPYpCZL7fadbgqPfkMQwJV3ViSIbH+na
FX5JSSVpESG42kG2rtTzQc6gvC4GDhEbn8TcoZbNO2Blj0EuWZYzNInJ4V0DStZJCx8MUBVQM7Ja
+d5onwcV2kICPdGoedpf6OYhXhlmgEmXii7swdJzJdJT3YG2lT5Kc+nrM+eMcTaUTd6FOt6PXQA7
GVpb+h4T7T3Ev4ve66Svw/ywv6jt9+HnqticXZF0JKlNWOuhGu3Mik1O8WG6La7hvQCyb6uFPAqC
7uEmfZ81q/kWO6qz/xM2IWX1C5iDTIaw6WcRDiSCAkdBW/rCOBzrPHktdfNRs7LDHNmykcUI3w/Z
NeVXAc3pwvjZTbJtznfteC8L5W1s4OWRnFTlC0R2cSuDrAiyY6nxVBTSLQhN/NKkTpA/NOVV0i9E
UJ0qkb2aoFMAbINR/7NJvpXBgySJz9PcWlRBRdQE15vUQ/z1pkF0PZC3LPM6YakaGLZeRjbEtB29
651IG+5k0fgZaRUY00b1bPTznTJWs10o5VGbX3NR8vb3nednDFJMIl7mpMG+t2C+E8LXasbcfl+c
5jl0S8HkjDNuxzmr7V/cYIUTBBLBmBHBuc06e7K1Akq1mLc7QLcZTfbZm/lLdvC+jCxeKLcJiCu7
y7Fe2R1qsZ8TcUHqUj6TsjzG9F6KG8fA99AN0y6lydrfWJ5DLxu/sjhm+TyR5QALQeejl9pNutAr
ofKwb2b5Pr8BL+5XSdLxT2a5wcdCFWt5HMI7EUzVyvCcNTwqms2FrCywJ1NIUeLHj7/LZ0igzA80
+iYk7/ur2HxIrGwwp1IbdDUYSICYZb4zW+ooRHIHxRJbxZbBsT2AJ4ZwJhd4y2Ic38iHxgwVLGvW
f4moHSjSNyEmHFTbPF2rdTHuLgUz7bNKWPqxe5z7Curjqg3ubqs2jBtl7DmHeXvWc2WPcfM8Soxi
1BZ7VXch1Q16tt8DwXgryvexHw56l1sJ3mkmxrKMQvw+TzUIyiueANXmYVv9Csb1IeBIIPeHr0mi
4K2UDYdAmlHAZYm628mIO0vExPn/5kBMPBBArYZkYRTehVpugwLnUMvHBuVdITKh/APBiYzeKebD
vtHta3O1UCYYmEicTyMkj+/MiNokzJ0WM58WUkVeXGtocXgL0FM2jZA3gmKRIo5+U4oXvYIAQyh7
tOkzJ1WpBa2GQ5nf1JBGiaGYvv8bOSfro3toBUMqLUK9AE/qta9AB2umVkaNL3F810rKsaHPSWCi
6U0/7BvdOlvQAlRUQzXRAvyR9VoZ1TUiTkYA+fMkGlytQSRYo+4ocUUeF1hgwW9th3H3OS1EUYYi
193ScCBY1C4ex8Mi+1Iei1McWTxiI966GMfuIj0Ad0ka3kmJCGHHGHM6hRPILQc1tr7ZelmMM3ep
IkTTBDMtJlRN9Q2SfVYdnrsCA0EQDJjmwe56XrqXtzbGl6tQKUuzqQnI0/JTH2hu2M9HtSw4ECVv
BWCrxbHP0wjqT/ksw85w0q/lrfYmeeZVf49+ZHii3IUnE9WnETKPxiE6fAQDDi9nz1kp24iTthIx
x64iV1AB6zE5K0PsZG3AWSjPCnNt9pM6TBRkTVdJ+aXl6c+iD7/SIuO4ymYCeb2dzM0pVkKEodqC
XOtcfqDKdDBDehjLgrppPz+GUgd8748Ian8hdn2bhF9dj6Fa8Hn0C1s55rCcqtJvRrk8CjTwxgCq
fQJ4L1GERkdf4QUJvaoJ5EtnXhF/62pc/3Dm/h2r1shUA1/BECqrzi4S4s9mNm/lpEA/T8X5Gsv/
toMUbDeN2o2j2JcNtikQj/MQu/r0to95myO26wUxYESFUhvUEgsifnaHgnLmtI7khYfKK23Blh/r
GD1uo4thtgrj1zwOtM2rf22ewaaskMF/WAALwZ9TWrI7HxaWuRn0RsRD0oxbf+KAFNtCI81kysIY
O5pm2k9JS72Ffm2qD53sDjPobJofkcoZy+R9RAaipnYw4iDEtdKJ34KWugqd/jc3YV/dQ1mb6E7G
oY0TKbJqRb0NjcrddxQOMLBv7bhOtWlOFxVpVXRAtewM5JeI1vR9K4u37Tg82yOjCvqYNhW0vZuA
eihsgZXtHNegVCQ9J8LYUjCRVp7H9snMw6ClZQzHR/KgsUBID1ZRO3aRgCut6cV4QeUV9Yf95XHQ
gzDoobVlOYYjPpTWz5e4/IoPd5sBSPBeFnj3Bcft2OH0eBrLDMy25DqFwykF1bdcYyxtfz08Gwx4
xCU1JlPBHko65NIgR1inOcfE5tzt+jsxCBFEgjEpy54tzJA9GhshXAQpTEl12+kRAoeC5VEbVN+m
HSF7lkEd1iEJSJfPg9r+1Y/BKzryjgIb6ERlUIEFGahcoVQezECNGHwEvOE7nhkGNwQjGmNFxcJD
9EX1fXAGVcIXaAPsf8I/nANFB32BpoLFmbmKIQYnF7UCM8SXJ3S1RK/YTmeRPoR8UmAlIBnhlRS4
NplzIJFGIckMmyC8xfy9q8aWAr3FRc54/CV7euEutb/9hW7JvODAfy502e9VeB/mekCl5TI1Hxcq
vRYMwmiacsJzH2PZUPgpBTd+6Hv7v+s3bzXcRPgxARAh9FPtR2inTmHz/Im7HcwxUkAEGo4tfhku
B8Wm8QcXyscXQHUgsAILcjL8YtX2Vfi5H8zBKkVw86rCx0fI32TV66pFxrZwZMx/kKPiE3qc2pc2
1aCX6MxQQbZlS3AkTm5t28s/fwVzmPqmh2qbGYPCnMiOVpnuQND8HWTu/tffTOGtvz5zmqjUVkNS
f+xxBtpe1Z2Rgl/iDW2ZUkq/qPOhoJZiOI3PY6/eLPd82ias5l4ldxFVGtgWT83TwhDYWqov+No5
9HjDCn8IqP67n4TNrCl5FORpB1vED0cHr5PILv3Fl1TxGKGZiM9IsH0JfFpkngzjXM1qs5wr3Wjd
tjBtdeQ8zLmLYjCqMReFpuFjUXPjxLNVOKFr2qOtpgfVLr1/IHC2HYl8roqBKKNR+qFMYJK6QHcU
NJ7An3cNXekB7T12NFvxKznwh004WEBEBqXkeY7Buwy7IMG60U7DbW1HmG/RoOAHqcvKLmxuDL4P
BJgr+//AqFcRSl8LEIi+fMo1S/E0NJNW0MpwWrd3JyjLNz4ybpCk5cMQz3sYFMrijIL4C+vNevTT
ECQmJE78zfUeBmIkSoqq1rC+0at6qwNJJzrKY3SUS9RbEJ1PELjZM7Q+8QzamEQwJD2nCBHcwZUz
S1XduoUUYOCk+JTxU/TQaF75A3QPOJEer0NiH1MJmz3LVJqFWo89FUbBGXrTk7Hoqv7FgdTl1P0e
rP99RD5gb3WhdrU2FwRVGEAN5qKq3q5+FM5/RPLMo6JZIlcFhOMtHw0YK5OUpmVQ6/iUE/LspgpG
rkfOonh7x0CNDmoPOa+wKOpCU2N00NnWzo+5W/rIO4Cq7gZav+PlH5zCBSb3dpMBnK4nUdPMMAyB
tBshcok7HooD5PVKCzSLfOXpTf61lY9+3JirvVTMNo3z+OP+NxGH1fYE4VAs2bT064wMQOcbzija
SWu9z/bshngR9dnXpZOSD3ubOen1j2EwSIvDcU4WhEfnDCaXndEj4nEoMNa+3F6Aoe6B/kCKLbMa
NNMsZ5YblPLcmUEiEdRh04TuTcwyq1h7DZgI3QUC9eA2/Gjw45pckGfvmzPIJORFGA6Qi8E3h7OF
D/lt84P8gtrMglCpjSJuAA4vO6IW+qkilxcSb182KgBCJoZOfhdXNtM6S5fAJDmOyg0GOa89iuaQ
lo8eFpENr7v+S8Bf2WTWPAq0locCAqnG2GGAv8Mc6fP+Gd4EiZUFBnzLUJ2LsAH4zqp8QEuNk6sc
6Fu88bfv9reF30SUS7Dmx2gXXHIHatnbGHqzpYaeg4f9hWxi0crMkpRenVAQTqV1kS1bJY62COLB
bIbG92HfCMcJVJGJ39o5btWRQPCoNS10j+FdhNlaJ8a8IeIOaMtFPsZzUq72wPaRX62OQdqw1Qwa
LBF5g+484R1X1EIB2S4wm9w2B9WfoSYFUfMbKBOjuxZDhPsL5+0uA7iBqkujoSxCT/JzlF718lbm
0UjwTCx/X33A2oxlIZoDBR/wUqd3Ztg6XTZ7++vYd/fftEn0jJRiJi/7SBo3axq7FTmUUTx3Z5Ax
lDHb1ESCcg3aHCxXl3aYXTF9qxIenTpvKQw2YJpQJpGKczXRKLXQlDbq3CaszQ5k9Gj+B/R+kxrR
+jxt1CXCpu5Q/RDeI3sJsVO7yKzctEY3ObxiqlpQLcVGaRMp795f2tf3PxrHM9gQTcN8r1zGONpN
XNkRqIshOuaF9eP/ZoUBkG42o9DQ4eJx/dxFiU/F2pm1xtq3wkMQNirLVHDPt8tJJr76IrqQtngl
mCEpj3AThAvZl3+XMfn8hh8h/+pg9cnYJWYHRxnstrQ0yMNA72/hAYhlK7mNHtK71ud2cG8GCCuj
DGDMgq7kRQGj1FW72mpAORJ5lVtoZ424QwyVltbn8WRwTgQbpHWKitLBCJsGMY86Sb0svud8Pc7p
/phQWu3laFa1qlOY6L3Ra3orz51BWPjUP1q5AYumr0XOEvfxdpS3OAZXiFhL1KhhORrACN1DZC9p
OKvjnTMGUbpJkEeymJBk5SwS9KOH6IA0OF05PEz5qLKt9lBp1LGV/vLHwQ3PKA4b/mDYGeiJMCyy
KBiJnZ0gh/Ykej00vJFKWzKJvCtt2bCduOTjyl39jC6TqJoVuG9qLXTQfolHX2f3YWANGeRsp5Jz
82xXxT9PxMffV/aiLP1P6gdsZSXKsjZxazv8ZghW+11fHth2f294+i/Vng4YSMKC73llDh74fHya
1W+opElvUFYDFDSW5EVQWniidugu0TNFWt7VIcbBTSZvu5WuQuVGk2RDYy72IU3KZu4qAxeUepgG
P0hUf0p4/dCbiRnMY/7XynJyV0sromREnxxwdaK5W6RvYGIClwPY2l2dGIhqSwfMYDww3/ahT6PM
oayaOAzFJXURQdQGuZKiRBeo7JQP1E8x8KSR4ihfNdTnX//KhvN8eDtTu1o1c2QnI6nVOtThxFi1
2Q4PRAzsul7Uj6XBoXnhVJ1pz9BgT5TYRQrCzgSofcgPqE5eezV39/Hxo3r6+6H63BDmOdGHmpFD
6t24EqNzw07THEOfFSh8GuFJncvRj7NRtucYfVsdequsIBZ7qIEOj4qhVpbaBoMtNNFjOnTHAjO1
Q6c6KUVpRUttU4deq9x9jQrDQTXyaRqzwZki6T2qqTVAdcwwiOKZJp2szAyPuhj399lgRJ4ut75M
xzcpar5Vsx8E9dIw8aAXsiUpMmcHNp3dVBW0L+oK1KWZQB2aupmkLX1RkWlC9OUk0dJPzOf9bd5O
kq+sMLdr0NRxOhhQUE161dHVzB3q2W7RQxT3oq/Xs6UkulXlmT03kmtG7xzzW635GAP471ljZ40H
QxjNHi3WqNLfz+18FLISrb1N6mZiZQWhaKWlcRMJyIeQf1MBWVlmg7QBnbB9iQOXCchuNMJR1NCu
DRWZ/RVywISlJVT1pIFgIcwQvbLLASTx5uBgCtiPxWe9uEnrV6HiJji2b/jPXWVcRxrKjJo1AlDl
cfQM6PdA4+1jQosotoi8Mn9ocjv1utpOxo/iMpmHEYWkq1pfxES7SaDQJb0gz+xIg/BdMr+HFKxV
cQT93vgIZlgrKhH/189pl3lJdzHE4UCIzJm5+cNj93MjmAujGGV91gb8KgSsNwhZoSwATUFUriEp
IOCyit5M33RVDNbnjlr/k5Hv5Rm/A2M6c5nURWMOGK8h14CG7oh8UkIuTfuiCE80BJqBoy83YisH
Yb4SjpY8dpxggecKzL0yK6NsVEuIRMGjbbXJaR5K3iHmrZG5OlJxSKEIu3x78JJlPyovOC7NRP1b
ceIHW7wFMfcCFcNKgXfjngLbdEUfjIzLGbsc/Z1vxo4ed3mRaEWGPVNj1KZn4TSL0rWMA9cIDhgN
duiYI7CMjzFIEcpZettHjMUj9qwzwKT3UgcFtRLaNyq1zYSgCfech9VBGDn5Bc5OslPIfTFHYV3C
NbNpdrJqdLSSd/54O8kAUV8noj4GgHfqCiA4NK3ZxAOuQ47LUCzlIfCoYkuQR0zuS2+4yW6Jx68D
/+GV8DcIsIPH4M7RSlGEe6KRyk9QVa8HHMO6vRAaHOT63DdnQS6vivYK+sJrozZ2UT83VWubb+j+
BDED2NcSw6YKtJ+mHOp845cglQ/7X327XPYJoOygsqZ14iAHH3UBxRv8GDyejRtCgmjpiArs8Ou+
Pd7HZ3BpLqCmVVTYFEO6l8mpRll+3wAvoGSnlKVwUOsoK9BiYJvX/JZSEIgsNXjNEvz6RrLNn/w+
Q04UzcqlhwIGpBQMp13pVIOO/lXLA1dFTmmE5uhUlw5niZtH9TN4YvMhoFqf+hqaNMjA6C9KfwJf
rnIYz7mt+NpLNR2LW+EEb7I1Xm1181ytDC9fd/VE0aNAHsySKB/6lEsv+3huT7JXuKEncC6Q7eOz
ssXcoWFRlqkeoWm4b0+ZcK5UUAzJFSYUMks3UWOtalCgo4dFPBb5vRk+DNndoAgHrb2fi9qduy9j
f9NhHjGOviXSC2YrOHHy5jdf/T7Gk8d40hpj8bMMJNdBE9ggTbMzzJ2rt3rDo/napHDRV9aY+zQe
laQpY0Tlzfuc2QVIBWQ3Q9lIvstMx9RtEAK6S44h/z4W/yaUXJlmr9k5DIJ5CdVFzFvGpxBU9/+E
4Zrn1MwFO856HKoDuguDGW++8FYIDYyfnPLpYf/0cL4bmzWR1amfgkmCD4sRyLsC34TA3jAOVmMq
vqBz06WbT43P7WOzJmHYpfUwyagKyLldxabbF4IH7QdfGVDUjn8aw/cC7x2pGTgwsQm1K8NL+LQ6
rMkUm5pcw0FLkZyGDNNjfB443uKYQ/p/pH1Zb+S40uwvEqB9edVWVS7bVd7dfiHa7W6R2vft138h
n3vHaramOOcMMMDMoABTJJPJZGZkRKu1ucFGmKXt9F4235H2sQGghBSeWT9myV1Z7FLr+fIGis7C
J6/VamKzkkxN48BSutIbUbQ1/aVJwwJfVHGjHjT7AT2Ts7fk88UPDoGVfoqLrcYejbkzcFtqp9S4
H9tjrHUeNV8IkKiCSYp2jzt17RQBIqDATNnz5EX7PMxuIEZP9p2/FMrMyB2EHPPLn/wjAlwZDHcC
SzpPRlvB4w5a7KXq5KuSbzuD2xN04oGwLx4FnmU7+Pgake+zSaI5YoqRIhqIJ2impu5gtdSV4g6U
p0XgNN9R03ga0QxYKQSfIZ/sBlAlKqJTFqw132yTozd1nI0F4ouZGlkN+oH/5dW/mih3FmtVG2li
4SxKxPHyRgXrAvRsJwG6dzltFzaQ57aV9UaVm3hxoSWa30ER0hqD35qidt7tRPBqNst6rg5BpxWx
opaf8Qc9qx55rj/S0D7AAxzYDmLVBsAE7Y5ErvEPuZK2n/2rL+D8DnXkSe2XHYu1jynem1WYH6yQ
Bc5tdDPeU3J22It190kIA/CIiCVZ4AS05ffV/OMuBpuHhfnHDWhexsaV2g8juzXn98tOQGSX3KWf
KXWZWQtmRx4yZPrQnauJwn9BRMd3yLQq6AsS8JQhUwGy0H3ljXsryA5VWO6Mw7+bDedeVD1T0RHx
/05Z2VdBMyUCrynYGL41xorK2kwbbIwNz4FOy+FNS5k39KJOXsHG8O0xulSmqqpgKiWz0S6de4Mu
eMJuRym2ZcmKboGshHuN60btOImdoh2gvafN+ECgi1G26R3CXzSeN7vLW7PtOL5G49wTU61yHhLI
PaLvxyfljTYHk5QElwfZbj5zvkbhXuXUzvJyqsfF1qCeDtQJGVzbj5DYwBPiPbmekSSMA4I5+8aj
BjE70XWzHa18fQDnt/B6GZ1BBfpcyxrfJDRgvRIChXBgfQxl4aey+1mMZWDlsSDlIVpfzl2ZuVkY
Fni5T1a3U0CrZKErN60FZ1k0COeVRjUfRwn8ESczN66IYoVtKl8zMEZf3kbRMJxTUmo623h+aic9
l3bXk30TUxb8uyG42IdlFaVDM2mnHnSk9ajvTONjbtvw8iibZJzWyh45h0TqPsvRFIhr3z5KyV2R
P6uD/ABSFRA3+1IKcJQ8eWXHbidzulZRxNHiBwBhhgkkKGA2F3zNtk/5yzh5ei+Sa84gdy3WFfIm
01P0Rk/O/bzLrpfkFLjhmxfRc140IudjwCif67SB3iopzyPYbHQaCSa1HVF+zYnzK3WiVnKZx+id
RqUsbipPksqd3hV+b09+ShrfyXOBeW5fAV9Dck6mQCgHhHmMTY1rEHGOrh09VaDnmB1RO9zfvEO+
hlrWdxUGIIeZKqRKnFPpEJeZu1796NubqbyWqe438cscJy40t/1SA8CzUb0KtEWphXR/V/qWfTQA
erpsQ9sg3y+Ldjg/0yvlXHURHJzh+qOvoreJXT2ynyim0h/Ki3Nvlm6+n68mv/WSEzLKGigDc9eO
hdAEgZNwOF+UmvpM8rqDlG9xrCXVK8mDUwifD4JL0uFcEbUR7LY1ri0DkliznwTK+zz72rFCMzNA
GGOgBTX6mBQv18HxKFhs0eCck0ptXMmmBT9oKa4zvugM6m4QJZ0z1DEjEYBsO6u52lnOVyUkjQoy
4SSBGdon1A6qBlo61NXLc+Jo3phesQqayckY5GBviewPk92r6G21NIHX3DpftuzIli2bto2i9u9G
T6deUxoo2pzMqXPVSXbzeHAjE8k53GuXzXnLiNZDcUaEuhypkdJDRcJ5kaJzgWBbTf6HOGs9BmdC
KlMpmSVinxgkFeMOvGLqjiXnfLK8qcoEvmnzfK5H42ymbbVBntHiiroEHk61G+37U7VbyEAUCDHF
yOb1e7BWQpmJuFoALN3P+Vux74Qv/c1QbP0hnDk5RiYXBLwSp7aD4Jle+Am0VFtZ8gsoTsGKvLk8
9VZzgHhf3n4blL2RJIckB7VxL7u6PPuK3D2mOnvvSlHCbOtWWn0afw+q4Di2bLMEMkD63qMr0Yi1
w2W72iTuXA/BX3xjW07Ksg1LkzGwhN58VKHbZ+LR4xyEVfGtS3A9GncJdqnEVEXFxb54KftXdzf7
DbjWod6OmkQJ9T4kdMCaB7yUqNdry0WtR+buwlmvrLrrsZTTnLsEJt3JQDQkzq5GijWerP8hyl0P
x92HAxKpbWZgWW3nbJFDVJRglnu6vHeLYfIpjvUYnPuJlD5nThzppzy+LiUoQUHwmsj9UZo+mkK5
UiCh6TppK/ASQovhXJGZNRX4KAG1U/v3pIEaHMDQUvpYqFEo15D2NBQfb3QvdiDNqOG5WUmSoPay
mXRZz5zzVCDMqky1zDUYrRKq37N9m7vKewZVqM6v/Abqqch4Pi4Uw+a9PkMJUn4TITg383Xrb+D8
V23V6aCb6VJXJbvGG57oA9RofBu9iu1NCs8lcJifMIVL2835qcyZGAQ2MWlUjL2orz2tKwNH1t5a
PXJBbrSPNKXyMqu/LtUqdqlJwMuTf5MtskvYDxlE7QG4rwBWtIG8ACQBSi+dekqiHBdoqTzVFVSu
LUZKAO1QiVTq+dusxYrblPK3xsSEUJF46cHJ1Woq8yIih1Tt7roRf1GS1ds5G4hrMEBoS9lCvFHU
R408D2X3rBn5jQ7CQDI5u6h9aMvSnWcp8pwoG0O1YqEJBPE8tZ5pvkVpGUY1yUPtwamqo1bn4HIH
nrq6cgrDTaOfZUVx3cM7DdE9zc1DK1lhU8hBpt83nenl05usdT4tjCuropBCRuKD7QcRPmDTLyuq
oeiyrpooa/9+8TtFRDUok8JpFncsvqJmLwioNq/71QCc+3AktRwMkFmeYqf2ixlMSyD/mUYRP9Zm
ALMahvMgJpjuqKo59gkAbz/RHhLj15iD6NF+vOyptg/LaiDOZziOTpLKMPGKHUeIUvty1rkO0PJR
6zXxXdTAS6TkNi2UcFLBpC89yWmyu/wNorlyPgNk9uY8tAbC8Lk66ZF9dpT5oxl+9aUcXh5pE/Jk
r2bLuYYik6V0rLB7C80ZcB1ongyKO0X5jMTN1/hW8VqvfRpe0qtuL32AR+PyB2zesqvxOU8x9ZbR
WhEgH5J+LcnvCmi484XFr6uP0ZztJ20QrO0mFHk1Y3PJNq2ef0NljgojMCTU+HcmpDygFHCVv6Su
DEyJinZYW/CaFpxAkwtb7G4gUd3a9kmz7ufpre4FuPbNu/VrCXl183aKh3JOUNsahuTZkNJwGrug
zRQfPjbQ2+a7aWr+UCeCsOGz++V3J+8oimMqCxOf7Fj8vBCHVk4cw7PEh+Z2EXaF4p1b34px3H9O
8PeBuEjMiauqLhOUYtNDBBWhBCgXPRS3LW9EC7+Pw7nKaZBYkxumfYryxE26226UXSuHBEIG7hEn
Cm1ZdR3y0FuAMGR9oPS9IFgQTZRzpbEBkF86dBZySfVhgb8MoR5moZDq4s+E6u8T5XypY1ArmRNY
ZKRBJzkZ/MKufFN3gjwDFs+pA+DpD1aTu2raiY7fsoiXrIZzr5RKfTTm2Ex910OvublbugCMN2dX
hNO7WETnz9vp96lyrjTH85u2EYy0G072QoppRW6uiY64aOM4L5rX6qCpxefGLT1Oye4/GycK5P70
JL9PZvmMlevKpo4m+oDJ5BJqyiDG6eqHy+5Y+WTUurA/FuceZV2xk0JqrVMlRwcZ6uUHtVEV39EL
6GdFyXcw9AwusyBeWc5UdjUm7xJdeVNVsJQ26TGb7BAg7Bho+h4E38ZwAP/SlabMwajXv6aRzre2
UoCBN6pkN5YNsNe1FvvZGYYFpaFxaS0dg7E2WzD5JJJvAnfm6kUKkkoHzSuVrILTFNWAoEk01QMl
zc5WkldD1nZAxIMQaarD1kZyQzduSqfezXH1qlv2mRr6AZG422Y06Fmxq5tDoYHBNZf8Wq52ShS7
UoJws4Ybs+lOhcJpGe+ofa9Ev1JIR0o6eoUA6K+qgyJ3RweOYEzzb6ad3imjpgeEJj9KywlHCwJY
Oj1UpnLXlndOnT/XdvXcW5ZftuyFEVvxEkv9pps31qR406geSWbddFMXyuV4nQFz4hY9i/exg96R
Zk6/W6QMJOcXgZB70NmR1yVQnmoxkw7Jsc5mmh9b1GXd6DYx9WQK3dtkgr6807yg5+aB9vUNU9n9
rBhvbavPWNV+8qNxcoce03wre+Oc16PiklQBiwHRAf2GFqlqxWHJOvRr/Bqna6sZdnXyEUvktVJ+
RGwI9K5BjHy06VuaMb8qy73coMduJtcsoj8sM36P7SLoWuUG6SbAdYQiaH9GSMtJcIyFD0vHbc6d
BFJ2SYmiiX3qyVWdv1oWwCNXNTsLTsNys/CHQZUd7Kdum5rKV+bTbDTraBjJqX9VwLcSBVbmWsHs
Ebd7mPYiCbktX7UejXP/eEzI6uw05CTjgChO+TGrudtn4/PlWYmG4by/zNS6LvqMnMoeamxWqCdT
0BJRbXIjznLAGf61dpyjtwuptKVqWbuwPKhBEiwNZ/tFjCkNpEP7lO5EPP+LL7+0W5yvB/LWYRXJ
yclun4rosarQAspeu/gaAZAgbBXOjvP4SR0ZiiKlZIkiAzmoIhdHkPpWoO3yW+Op/ieNg1vuf72i
nNGbY9vTvsGYJh4h00Q8qU3Cy7axgdD4bdf4Unxh9GQaKxiHekfuIIUGgolkp0C9WvKqm4VrAP2C
ADLl5Dqed/mNKHMgsE2+Qm/B4otJgdFE2UMpj9doakfyOBHcclveY7WQPIGlikITsqQwFHTXeDPk
stO0cZnyAjppT7CeoqGWcGh1ZctSr5Zs8SCtD7pqUFdCr6F/qQ30kfQQy0WH6YPR3xgHTeC6BGeB
J7FMhsbOzKogJyhQ+Ikzx2ga6XBbj+5k2b6Uy/7liW6Op2ja0gUpK/jn93maQJnNSJc6p6gvAsMe
XdyVbiM7V4x9S2TB/m1ayWow7kFAzI4CD2o6J+geuYSYnjn+LETYr41kO47CahR+6/Qpltoao6g3
EzS/T7KnezJIzv3CSzy9vmp8NezvmkcQ7p27vTDbvazYH95sNTx3G0CYN7PA6/efNhm2Lx+kAHmV
UAvaJ2GZapnKH2PBYS3Ng6pmGtzu2VRnVlnXC/i+/6w/Wu+YsWftwH9F3X9AgLd5LFYDcjuoRikl
hY2uFZApvqKVxEP2rNhJt0s+30DGoTj1FXgMRVAS0bDcluYp0bsZhPEnZziW6KIHaSn0Se9KhI6X
j8Omq17Nj9s8DfY5JxPaUUn5rNgvtiF483+KHl3aMe4St/OCIezO7FPWlE+m+QJyWjagMqF8IHDy
gMJAQGu/Zb10K1td7A8GubcNVKma+QXQX5e0SF2V8+QSyQnqFm6+kcHm3BReauReaxlnZulepbHB
yy26tKmz4mqQjdtxTG/TuDa9wmh+Urm+MbIH3TnaQzjlyqGUfl1ex41sHA7haiGXHV37z06XJVZV
SF8im8rqYZdkzHPqu7LOr1WK1onBclPou+gpcrv9PYsl8B5H/3I3ucDC0nJ1UE3sZlfczk2EXO3j
5WmKzIWLJmaHRVZGl+OgPo6sDRK0V10e4c882+/ryMUOcapIk2QW6D2pfiiDChdNd0phhWVV/qRV
F5Lhvxdq+G1EPs9mlrVDlAg+haQ5NM2vpu6hJGx3eVqCheNzUPiCeRw0LBydr6Py0e6YINATDcA5
qjY160mKMYDTXmXQ2u0FBi76+5xHonkiR1oD0yoy6DaniZcM/73Izu8bsXzC6gg5KpLyhYKNMKMb
VANu6ugR0iCHyxuxgcpaRtGBh1N0E1pB3BlJUqmqRgeoGnJD7uBhnG7XEjdD54np93i67mUaGBD5
ceudiF3C3L6+vsbmjg+AOs4U1RjbBta+qnS3jaSggVqRpKKloEJ/T/Se4CnnJUa1L4zoEMv1Fdhp
7sDnM+xNFaUXUHJYbq704BZSmtrNJtA5yw55okX2EjErdy01+lVF/fSTDiXaVAv7pYue8hTyL00S
EuepZ+RosCRsHfswTsmR1FI4yOfSvHbylwwwoiR7nWbn3Fdjsc/j5Dygc7DNn+wOq5IpN0N7mDV0
iM5TVnu6fB5LFR2HKlIXdRRAzL12xwopCfwtUpRBy9rEK+Rc8yu05O9R4Qnktvcv7+mGhif21LS1
pXakQCqGCwuQiChVRVfpGYpTjUdifR/1JAQK06uM3ptTazcQxY0GAMSSOSja+G1urH3iZDfdPDzp
Dr1K5zkwtY8R6rvxSzJ2vq5+1BJ5b4l01LrmVmX2O20TN4I+8aDvJ+dmRrRlthC4VhUquDQ3z9pq
OtxZnpBoqi1toGejskIbSYuGiQrOmwHGagjuOPcVnQ2nmtDYEgzKVX1QrpduL4YHhis90Xt23VzP
gThDvhkQr4bljngcU3WyupSdpeEoDWdb/ygHweJtQJl+NwYu4ihkiIHHxUTPqNvfgOLTK+LbWX4b
0o8kk70h0ZCykH0DhopcgiOB/qFr3bgfYaZCSdvNZV45G+42i5yp6MulAWVJIkNDF7ROIIKMQyP2
hnARtQafzNJGZHxcPhGb4yLhtKCoLEiicQeibAttmuKMngGCDEtd9nq19qo4DsBBLLh4th3qaizO
WnX0StRgBrM+If7NdzB2Gf7CgJaiytI8trvsVN4txGeXZ7iBdVq2+WuKnAVbcStHXcnouZjNXQOR
0dEs0DiPd+N4SsedLN0mqebGSbyfiOU3Bjqaxh0pZmQpoQ0ixZI719NVloCmG1Td6QQlbueh1I+K
DlAufOzlz102+o8wePW1nOHbbGzMIuvpeYpfLPkB/t6zJhVC0eAbI9m+ocekZ0IE6Vb9ZL1G3FHI
JA0a0aNmnTJAC0w5C6zGcPFv17GUncUgdpzkt0ORB5CdFAQ82wHxasaLia5u8x4ivympGgpdKiWs
P9oT9Xu3R1u8jqzvlfipttzbl1aYu9eBzDES5sAebPBkDdnZnDvfhCB4VWl+pov2c9tFf1kfd5ND
XKgoGwOP3smpdkUOQ7L+e42U3w2c8x1sgPo8kqv0XNmvXf84kfeYCSRyN0A/v43BN8jFdmn2coFN
6kMtHOUw9omv7Ehousj/x+73l+Sm95wdWInQ+ztKLmsF52L7QvhrHfnWuKEdLYckOT03Xe1lEnXz
6pftPF4+fCIX9Rk/rGzRLCkMo8M09Z0SDgBiVuBRc4JxIWn4Zu6tK82bRw9CnIJDIDj1fFpeH/C+
broWp75iAIpXCMLA9d5VvcdSsHWjjBOUjvOzqNDaLZjyZlbm6/hpnMNR8jZjLU3pOckaNzd/OmMK
YWCS+WMLZkOKNiwGFuYe6YyKtQdzeL48/oYm1++WxbkeRrVpbCTcQK+t3x6M/bhHu6B2INfFjzbI
PCvofLiCfXdE8SYg9+mr5Tvn8gdEuS5/iOCg8r10zaKoaToxPVP1eZoewasnsGCB3/lMgKxsKzF6
XacSBlB6zW9Rbozi1CszXLvttSKLWgM/E8sX3BzfUDf3daY1NcQLq1lD425PR/B+3RdOcW9E3waS
X49d54HUHLCt2TXz4iTX2b6rute4BkXQZO1tzbjpowRXXWS6QwRGP6MqXXWOPCkGpZjqqw27Ulj8
QtEv2+NtUmi3lgrsGxjJ1MgJsijxMqjTllEetpbzg7aVBVLz5l5WRggQzkhNR336JBuqYCc3IECL
Sf0V5ducQ6zAxiMTbbROymkK0N8VmpEn/0wfJKQ5pZvqIF1FDvwWoDHIyCGRLKKM+Bs38tcH8NDh
pKjT3MYanqLv0bP6lh/KMA7zF+le9yMAJc+QNfsHucDt/O7XvPlmB0vv+kgaY4abNLq3TuVB96z3
EYnW6EoCJYd21R3osQjbyBNLqm2mY1Zjc7eq6ZiZWhUOPccqwMQjdUEeuGM0coHCgMrJVU4+Lp/X
7Qvha425izXX4qkA0oueGYm9zI79iUCoSbfCy8MI95IzJoLOyEnBhM4qrgQs6DG23fGllt1P2SAo
1JVPTAWjGLjaLo+87ZD+/wT/YPtuWKJVSm9B2DIz3FzuXMkZBUP8Tez1NQYX/psmhBf7DoZqWp69
W5D/5Yt5qEAYCsrvkzhdve0Dv8ZTf4/1xk6fWCGZ0TkZNFciuGC6xB01xBHjaeyFjXXbd9vXcFzo
PxHCCKTPluvcvMqgbFAGMsSl2p2YlmuDSHDtdAyZu0f7mCS2Y9pLGDsE7SNq61fdt+JQ+HUlFOgW
mQZ3ZypDmhYShU0606003Oqa0DAuH+c/2L37iekW5HnpuQ2H2l3AAtU9SkXQaooCBgUc6c6wPcAy
VLe/EZuJ4NAZMudNGmkEIxyDXc4/Rp96zhFJhxzCMCnc9vAoH7Gq/4TEb7GHP+/ML3vhfIo61lEO
VlcHki0LrLy5ASpJPzQIQFR3rlA2Av3V5UMuOhCcd+lkvMwVHU1FEn0qnZ+SAR56hIDKYPtGov67
wXj27zhC85aqI6ky5BiCzCGF/qTSgeh+tG67ythdntsm/PDrHkbN4/fT3utNZjAZu6jhLipDhluo
dSH18bw0BwgpqwVL+fk1q/hqULtIZc1SmB7Undn1e1l6ACgwpHP20vb57VgXXj5H17Ss0Fn10JoH
qYMoTg6OD6aAJeubU8zPfV/cK9AkSIZjlUd7apya9Jc1V36X6XdSPF9bANhOhxQ8bvkI+Qxwp8UW
1MMpQ71p38fqnaPTo6kOV3NLnxqj3Ds5muOk+C2NalBPlkiVFVrl2ol2lUSSDzYOwSZvoljXq847
Patsh7icUd69IrsO0L0GCaR/Ihq1nTv667R8IkpWC047jZChtKOzmj9Q5Tox5X01UcAua5EhiUbi
/V1ho3EIeLVFrjWsSzcNHUAP/iNRVS8+wbRhUak3CBMjAo/w6ahWcywKpihlirBmaYaWE2TkwICs
+AtjppwDWk28uQsuH5vLgY3B1x2MUYtSyUAGKCrPhX2WbehLoqXn8iDbD86vveM8XSw7XRp3JDpP
NUPzARL0EgE9a+6OmKSOyJ0y/A+JqGBy23Ccv+JE4zOGXS2oBmlhC92c9Ay3Ux7wEMJQkH0sn9lP
4AJ3iIxBRRr5GZABexEWZxvj9DU4T7klFb2aavlyNHZdoEL4o/JQQT63kEAHBsjNd4oAtCKKCvj8
KvKdLK3ZTM91DlebAtxB77P83UpAAKv8yNpHo9gb7btTfr+8v4LktsHzk2tyQmiaYarMPE4B9bQX
Kcj30H11+wCYz2foO4llA4Sjcr4nykozjWYUJNLr9lr3+ocMIHpEXYOPxMlNf9N3PlDn/86WPxPA
K5NyRmYprYZnjwqmX+gcHoewOYhLEoKg6zORsRrGNKkDR4AcTQW4K/vRmw+Xt0zg5Hg2MbOFjHIM
Bv1z1F1H6TPYQOp7LRHh/AS3JM8bNs1pYvf5tOTRChTAosNgQGnTPGQA3RZxJXg9/U3e8C8/o3J+
pjc7s6pRxDzVrz3UT6UXdqcHeRgFErQh0+9O0PiDb3jjjXpE3RJETYfLi7q1aTrQW6bsKKahfT6A
Vps2lrSPpamLzrkhH7sYhUfFePl3Q3CBv6SbzNCHGiFce9dOxHWKSuA0t26E9SSW31eTaBtjHqUK
6L6e9V5cJocueUIrjMD+REu12OdqlGFoirxsG9gfsJ82Q90hEzHvbGZm1jNZrHM1hho1gGUZnxmK
Huq20FlD0ySyMiaAtI1X4L91V35dOrQqwJG1j8s7tRmQrofnrDHL0pZUEhYyPthX9SlG8WlBtxJ3
ESiVBCRom4/r9WhcbK8k2UTTqUV8NNReD52fdrwdqt6PpeZhmAaf6hDYU7tQp0glKNFLMx1qpAQF
c94q7ay+gr/zZkuTcQb7JY0Q7ej4iyYUKLFmb9egSWvfBhvFHcnycHQEIwus9o+rTx+ryckTdo7s
FDIDtTtId6ZpCs6GaE/5iy7tuwIKCRX2lKReNx86S73tZyukY+E6qt/kEoL6zlPBcG9F5oHFliA6
Fc1T+92mq95QExnUyuhprK817Yz2Sk9rRepyW7fDehs5LxMZUpNkFd5uRv9AE4JO74UaEfFaLCr1
CPwAf88lxZwkrMMhka+MUDZ8wMD14aCjuTvxKarSAKHYdxNUh44VfDfYmRO3M07mTNBkcZWFaukP
78LIbUkM8S/z9fR556Shc6ECk+BnkVAyAL4fQaXc+XCIWAQaiGKKzcBtPSDnqYyqI5pcYsD0wPbG
cXQTFOKVIL8Sp05FC855pTSJMrtSjOhszNSt5gfVvrvsAzZv4fVkOE9kpt2YGDWw0wvzw8LGQ5Lb
eZ+NXnTXvjQh4kFMLL0rIdzj5t2SsXIkYdJKYMF8CVHrzSKqVdyTOmJPtZ52MlGeGUl+VHQML09Y
cCT5YuGEklXVTjiS3fI6tD7wBofdNoKXtmiUxWZXl9lgA9RoxRiltIirtxBLIWB+1vx/NxfOvaiR
nEuSg/4FK33L+8xvKttVRB23n17ywvniq4CR3fb9HMG9kJsCygXdDhRRcnsttVd6DcZ6bS8FYGPP
vBbtX15c/9CmoELD3D15EWf/RIayrPtqXQtVs6KR4caqoUZSdJHfRvlVkROMPwSXF1dw9PiiX1xL
o5rlsMm4eOu7D8UU+ZHl7F5aV96NSHY0QxeZne0eTcWqjkJZhQbBZqdr4FuZnij4Vi5PCfh2wZic
P4lse6qhbBCdNardSf24T/R+ZzoGsG2gYxpNlHYZmG0bQD/lQcm8tDP1fZkMrlXYb6ld7xSJhcwB
I01cohqtWh9SCu4dB0TKTAWTmIJnevdDKfK9CYqKIT4q9H6a0CCqmeFMv+tIseU/cxVFi2ZhZIJG
UBYFWVfubPuoxR+aHrt9jEoiSrhNjQbkCG0cmuOmFThvG+obreIXI3Ot+TYGn2t3KheBEOeOREeZ
vLVguWrkDJRa1lmtQgbx91IHxcsNFA7Q3jtWIRrEfQldlbBSA5IfViIF2ljtM1n1JUpdEx0WOk3R
lH+rIS7IFvRzf7YAGAcHnNu1D6l6k5cPBTygTUvPMm8NKCjJICRV9pbyU5lYqLCfE4qnFKKhEMtC
Ow8alxT0D5LWNRbyK/OV5tcG+gxQHDXS8wj8ptIqLmvUAy0eaxuyx07nxtGuRved2iAeo/cK/WFL
fgU9CNWByB/Amr3z0zT2mvFOB+ZJJTob3+vK8OTW8dv+3gYOrescl7anWXvUkh6N3GeZvpeN5cug
Xm+sG1MBTA81j4h4NvDl8a7DSiuAMOozqlVPemtgD8Jq0IMeGUnVgciCpodlxNxqANpPj/dj8R7j
L8/1WWW5GxWvEnlRRkhU1u8K8HLgE0LuGL8gyeHV6i9dSfdGbQsMejkil44Qd3lNdsZkucDllVXT
DkFQ0EkHG7IgwHjuJJILojmBR+DbxWqnlypFgkcoizdsz87QdEGAJXAJfEcYbo0WQSncG9o9wfaB
I1JJj1RJggpok6nHFV0lglew4Kbi28M6o+vxQEZIR0BhTXHdJuwZUFxBmLGZ/VmFGZ+d2CvHbdi6
1Y1ZiS405Ght83aaiu+Jbrq1fDWOz9J4MpNvCU62BjIto/H1WXbnvA7rVNT0J9rE5ffVhxSKpKd5
C68bwx/0/Y+ESgKj3Ky1r+fKXVINQBVJn+Fxt6SkDXQJu7R0WQ1P9RmZmm6ke4nuNeBPM/HTrryT
xNrhonlyUTFNZVDT1HiyT85Lg1e75KDtxYS7VFN9V6BtHOTpaI9LXGjaeQrYhQwV7PQ6A4v6/L/g
Z9YLwt10QNTJSCctDxRW/wDv91OfvVy+2URWzN1rY5EONE0xAnQCAU7sPKdSAjP9XxDPuuLoKNaC
wMnkGY8j+GdKZARc9GDuJtQZsrvK9JQj8YEQB5s/8uJohhUrwW+HPV/jLtf62mjntKtGCdObrFcV
10pSfyPOQ2cI0hJ/8xj4GocLKNHJX5EOT7yz4YIPFcyMYYEcbYrHVH6rPhhhGkoeuQawvXALXzrU
g9uJQJF/82j/+gbugAJiNKnzEJMTY7nlyWUZlg2uH6vx5EVwsel3ad8HzmgeOsWGApQ63CZMF7wS
/iZB8/UV3BnuNLwpsxIrkR7yx9m3jsWT7eufnC994jJf+IrdPq9fA3LnlY0kktq2QGTruAtzGfi2
wBXCDuNdG4yAkiShcMjtQ/M1JHcsk9mmtax/+imy07/HP8A/ZrVuv2fe0nopDXuwQYHJU5D8+ZsH
xde43GFNVayrZczIJn5H8eM8fvRxaJV75Vh48Xv3ujC1qWowP/Vv8mN1Hh7K0SW3IiCW8Cu42GG0
R8cAHx5BQb8+0FcJ1fWn5Of8np9S0M2Crm4M7LC8Q6gGIToW5jcmGChPonaez5LdnyHMX4vB48GQ
fouZOZfRecaHsH1z074oQEadi6fWbQMkTnywg5yMGLITontKYHJ8x4uuytJQ67BxeojP+jMLip11
q/vL3qNv6R0S44KdX5b00lw5NzZY0PsDOAteGumjBp5l4TaqxbLYAsN2ODdWSIVUxwRruggGSC71
Yr8FJagB/+wN5+KQB+zB0txRBIX+m5v/azM536VXijooSrGg7MAbgmSKAUw08ZrxkKSI2vfpcfQ+
iQghhuTTESLhvtCBftKBXFplznWNkxkhSMdHjLr2U5/+j7TvWI6cR7p9IkbQE9zSlTfyZsOQ2tCB
3oJPfw/1xT+qwdQU+vZspQWKMJmJxDEnMzRg63bujZ2p5dDe04ZAMiQ3l3u/aFtPlsjPkgJyOvRH
s6tPUeqanXSqgKtVq/u8OvblvVzg2dUs7ulkbeTZPLCmeuhqlcL+JFsbRvxwO5v/lw7b9zxywVC1
Rn1SSsk+DVrmWv0iHZl5s6Jvmi7eDjGQRQO4buVwmLL1MIhE/q5CjC7SPK/ZTCOpLomOfRo9g9+w
tDiwffrUNx8XXeo6oNvikL6PL8aj4LsFed7mIuMkj2UcWjiRB6t34sfFDlDymebA5tc+jN4iRmEj
+3dOI3KLEB0ZLhpKUqnSlBK40dFNO5CVxEpnLv//hc9t5XtiLXl5kLioY+CUQ6R+OZgJKHS0/ixV
XwLeCA6OtyfydmQDS/Pfx+nMCMI+OY5AaBpOjnZDmhaCIW5PmCVzscxsJTbiwQpNYBCzUnginu1B
cDW7vRssmQtjKbTuYUWIbbhot7cDMBfWRpV/tMMoygTLvvrvIcPiAYpmHxl5GmHfFfv0LPto8UHB
5gx4WzBvARDC+6tVoRJAeSsWABYcdkvm4hVVqTnEKWYSjY8OSnDE6/H4tZE9dU3uhS9vy7rc+lQu
tAxR3g5VhjrLqr0K52uG+S/UsJKNsS29SpiLBGWGxcMVS62aurzXyT+GIs/qR7taVODrp2anrOSg
DJKTtlWgcyE7BpKC7QmFlkSHgQsqrdlBJ/H/kpIdkC2UWbbQX32IA7ioTp/kTQGdzKmfotqhn8ae
SvCXcvpgqX9iP3TDXQL8FNstNWi/Jod+xxyQeVAlZJ50rtepH6EchqX443AoDvMhOoH/Di9LgV7g
VfDaZfDgQhSlFcktE0mhKd/MptrPdXhUs2iTRb+bPN9A9dap9SJIIxFpYKmDb2wZHhtpJ+VMTD0D
etA2IdYJy/XyKZLPCoTlWaj/b3Hl67RchEh9NGbIreboT5TQQIkMtEFMsUS14H4Ddue/R8hQi+bM
YiOuG5AXXzRJlF2+gjbhCs89d38Jgb5YPB5sASulStY6yDklpu5ppeINTRso80m237oIfa58P1vZ
vRb+LHLRpV20fFxRNstxpBVxCJrdlv3W4MBnsT34B7iwh064AyKD+mbwJ5hhQYr46oldLKXc58A8
yQg1OWgIKQVLN71rRaK2gmLF4mGIksraokvlpdsku5Ds2ACIPbzAGmA5oIF0TneLzaroEicclrs8
qiH63iTDS0K6qfYheCxLXEk9NNTfJ4ydPbJ9t2oF/VFBKPtCEF7MaNdWUTeConnussIZzXVP/ob4
fblPuSBT2Z1ZkQbJyLzL0cBu/YX6EPm/ktSXFQcKwf4fXf+vd15Um8gQ+FMA7OaSoDnZsTKoxqIv
m01e/9E91tvF57gGDbrGwVyk5HTJs7djAHipU7nm/e2S6epmvfgBXF5MQkiHlmaSnvtls5pFUKWb
KTNXt0e5fkO6GIbbNt2UzqmRFwnijhL0szN7+V17xA0N4NnJRWMN6WRc278hDBL7oo6H6Bu5TJiH
iiGrPTDcWUR80lovUQO9Pll5Fnzk1Rrj4iO5TZTKk27RPMJclscaSp6sgIooTP+a0mNmDWWQxh8q
6pZVGpRl7pa50H356kH5/gV8V6Gu+ywFZDBFUEAr6a0KAM2IvcVgGgCq1qne0ycRh1E0JFdz5/Do
VvBcD6hlhsYyLDiKrBPtnqXi/Y9MfPFZXNaK0LuvVFOF28phYQ3UMEuvIC2nBpH7J23Xq6Bg/WI8
rgIvpGLqtB7awfEGlSm0SJ3Q6+AuPAZmYK6TpRwSIQdE07j8/yLEJbYGhRZLs09JdKqKxieNSJX4
6rXi4qO4UFNmuZF38dKkUN+sOQ4mK98MthUoUAwWHISr94qLobigEplMsyi8Cb4E1xUA+hoYUYaF
Cz74XfnYguyIQ14GVRkoo2uljqjhJJpMLtoUajT2A/wjYbVpuKytnWQSEWeWs3xrS3IxpTbaupty
OTnPJoIavI3KUFpFVrEiePzM1PBubB/7rg9uz+xV5YrLncmFGDrppTRYPV4EVrA52hZBnfk440nm
TWtElMP4K1shD59Nx16hhfjE6m3xVI2OfS5FZMTbUZXwl/ohaalE2g56LObaME8FOSbqp+BzryIV
/7WRCH+hN2aTNkOpg33j0cGJbLdf5av2EC6uInvjGby9LaAvLth7T1nwB+Xr7Y0M7fN/P5V5azeJ
rBlLYw+qgZv2qY8gEapLawgXe5Dz9hLc3IrJKU+RLlRHXHbpf99ihO8D6Ezv7Ilk6VlNFV9CGdI2
lt/1UOCYlJWqfdye6+sPMBdzzUWgJo16lkEg6dRBrBAvlVvyZn9dDMjLH8ysaGW5aES0pJWrEgVB
eCDYxvAcAu62fFTXotrx+v3x4ru4YAQ5m042IPSNnKgFul+v1J/hgwk/JSLyebgddgh/5+9kJTZr
g+Gb9LfWGJ1ZEZXfojPHRZ2BQCp7ahDYGIOUePKGktWJrMYVbAXRzuOiTKga1RjPiN/ytjwae2tX
P3UvS1EK8iomLj4Ud0t3QFSnfQkQ3Njx/I27rOphZKGWfFGrdN1J0Ey3X0AyVdZfnM9qXW4XmREK
PscEjd7SA93qnt6FL8UdMDguCZIfBPAzw42d5v0P3BME8YC/pdvDTDqVGsvEWAGaZfAY+sx+ISzB
+Zz6mBFoPqeH1HShTeEIFkWw9vzV3QY2BDbFi8UGfBF1sAoSwwiyFNrBDTpIc684BdMO0MN1yvIc
2dM5L1OnDVWHGZoTjqrofn07AxL+ah8ngzFIBvbi6JbP5Ud+zyZvXJV36CkN6z6YiTt89I/zO5wm
uztxUS861zzX0CzSIa2NGRkYwkRhI28SZXYmYEkKuKQTKPekcBvU1N6N5vvbSyE4HvwFf1SVtqgX
ad4CDVopCuDf+dtgdyw/JRI0R28PJorL/EXfTBQ1nmiLdnBVeyQ0XsdBelOaYW2E4A9IyEy1jFhg
OhBmc2iZObrydPsn3K4cCU8/TGWqyjFF0dFD+Mzsy3NiPsblNpH6t9sDXe8ufMdq/qIfG1Hfmy1y
0BDIv+FjW+Cwyz8XrR2wAHfoSae7P3gQF+QinoCozugLjxR3YHmbgC3WrfUT2GJgkysbwfcJzjDP
vDBGqSmUf67BgwegheS0aJ4UL/ah3ahrFbqRYkiQYPW+WhAXNwsipVURU8ypAZxpM8TbmJ2MLmhG
0Tb5wlDfCN9fPfGLkQzNMBujD8lJBbVjQHedzLKLt3bmmbXew/lr+DmQ/kQNZUv7aDPR0OujQwXa
j9XAqc2YnTCDRvkwB6YOs7pYWslWtx+AC1NoDkBo/FPXI79SYJxrHYAsdArjjsA+sERAtEzgY26v
1hfU99b3cNdAs2nUDG7q/1xjdLcIviQHsgheD278kBwSt953DmBeWEOyySBNNIVgK0E7LJig7HyO
n3C3yVRfBRg0yJ57+CRLG9FdR7S8XNkWZpI6VHmcoiQIPXPQgfgCwnRyUgAwb8+HaPMu/79cXqZn
9kgwHXG3nqniQCnkMACFenuU6y3q7xjAkx7rBILVaoonyX9e8b+u39Aix4VmWDE8SYkm8DpG8XtA
3j0OUtEzHqNQira+vgUFCoZ9wD8tDLTpt+LWP8mabkVq5IJS0eBWjXRRmDQGGjWJ9BA17wZgAoJp
VG/fHgxutWo5M5GMkB4NB3Lnz+yAJi1mUQ6MD3Ut+hxoKd0ejieRjnnd6aEFCGscbu0MBL7IuAu1
eq2bL4DL2i3ofBJouCZz1Py+sSMItiXOFA5unJdrJdQ9+Mw4SmHvJsk6NnncrZSu3hIJkt8l2/Y9
8xIq+xV7Y/F9QV+R7z0w1l8J0dd4ogGsQ15DmHcj0zR25mGRrx5gGmt6FaCNffx7qNmDWhEYCsle
1st+0ZT7nBkbRWudTAHerE/cMGf+3Eto2+m4Y7HkaQITpliPvfRgG7tisYtOJ7ceLV8uoGhXvBF7
8uruZTFT1ML7OPVp+BQmP7ImsKF2VGiW19sgH3enqIochaxagib9IyjfblMyP5FMv6pDp8z2UnZs
289aB62fQXHQ7B2anQlKFzqbPkQ47ExyTA1s6ab0c3jiGIarm7u0etWGNZFPmfqDQoW3cWUIEZW0
czUJlUH3kgF23xwigD8pSNbNzz5yIqb4GQNAfvhs9UMdvnT2p5n+ZEbpdjBKVpXCzSABDsb/7e34
ReW5FUu5m0tSEapTC2Fq2Y4NvFIA2j5AOemV2lupWk+q26lwHvDq6a1cLQU1kgbw5eNxHv3mHWB+
WwsMumtWi3zYSrh/RbGNu/HQ0SznUgJsdgAqrKWrtHAV2Zv6XQ0TC4BlAmXyLAPtRiEcT3BweA5U
AwBgMqghwFHjkuN0H/fKlWY8dqkuWANB2cpToOB5ptQU6uHnKXlSx+mOmfq7EumbJJNXRpz8ur3i
ojjOCycmZZPGrYRuuPlu2E71CEFlGC4m+2HE2uKmFggxdYLbGS+ZKKMTrcA4elHMtWkAIYlTjVYR
7kSO5pZeupWdca9tDRfSvuv/8WO5eJ4MRJ5SfVxyyPLUCEHws7oJ1wNs3qtV+ZJ8CsYTlKwaF931
aaBJFWJyFbUNVA0XIMjOwoTXM2VYRiuDU1dDQGXcSDXRe7zgqPAEqaidzEIZdWzY1YLn0337MyQ+
fWjWyy240gK4zcdbXTCsoPNJtGV3X1Qfsd3KsoakcW5JF0T6eMcgQAr1Hu09Gu7LyXBtM4Iw1ZMO
dpoZA8YJ1Erb5k5qJW5rgiTfWM+dfEI22acjQxqK6SoHFr6Q7436E+wn//YSiU4bF/DSvNL0XLOg
FQ9mTLQ3+/QJco8OVZ6QJe9vj3UdTfpdwmhc+Gpjvat6iuiqL3oXjV/Hj3ED6TbidXglmWG5zFyU
zanhWNOmWol8a0V31P+gyEgVXvPhRgQ2KXMXo8x8NSCGSyvI0QeiwyaImDxbRlILFBY1mrIapOvH
HHaHYDMA1ylPoaiIEg21FFkXm85I1BJqvejoyXHnmSWKGMh9ESAzYJRxzgmqgPmjGk0vbuk6Ai2x
tPx4wdSU4M1OdxCWOAsWWnD4eD5NJNNEAc9rabpor4pHg/jERvhsJ49QLHDgZgn5/L0u2l7LG96N
5M0bLfUmK6omAnI73YTM0dbTLodWxwy5UijGiHKx4ODoXGijdM4GJtfoNtTVUe4aN441L+72cpOt
iuGvcDffJ0dfdsDFCutSRataXd5xZtuzY+JasBkYK0WQe0XrxkWvUYtgw50gGmR4fVaMg4UsIUmi
3bEc81vrxMUcbe4GEsHOEq2iwbE06xBpGVwks0OUR0i/bH5VzdhwrcjWXa2onyTlUUYlGsk/mjz0
VXm5tWaW7UVhRoPaAM+v6vvft7ewKJDrXKyyUjurUEAD6bRR3dg12Sqh/lK4wk/rOGwnH9ovutM+
SB7x8yB9UnwUti2eECG2JyoZBOfbWNLsxeqnTa/BgQr9XF3CqH3xntLBC416X2d/p0rxvdMM7qHc
KmBekALxCCEkiIM6QDgvTI/FRLVU/gD0sFQcN/aCwYcuaNGFmoEevmntpgK6VgBf3V5J0Qjc0WmV
yICrDrr1s2E+qGq/N0Prr5hJF5PGnRtaFTmYyRquJEDEBQuCMj8kfv++CL2p58kdfImBN5L6Ieos
dfcHD1WiLcKdqVgz0x5g3PQ8Qea8O7F8HTX3i9pc48P2A5TF2FElTw+D/CRKdKK0bnBHpYzhCxXZ
SnSeXsnWkuFcPgG2ulxHJBSzsT+tmnvoXh5EIVgA1yG8r1GnhXmsSujt0031mJuQ5Sm8clWc7F3q
5QAl0SNUNqQtxP9/sZ3oGUjUBeYNj/qQSXjixpQvxbSyhzWXhsTWwzzNhjUjpMetFXvQ/sQ7TbCl
eZtxY4RU2aziTRsCbcjiYdBOuQBqJhqCayrG5dh1YOCgjrUG0OiIW5m94GAK0oC5/ISLqNY0DbV0
awD8oThFNPdUorkNUxy9MY/VRALadPumbz9vhwNREWhyiZt0c6Sr7Zfp/MJjSwMTnHO80/9zBbIe
bw8nKBNMLvpoFmHjyFBywigCNhzEH6XYbyHIb7/OlfVye7DlkN8IpiYXhux2qoehA3Ym6YLMVv1h
uicQUUje4U2cTbmg3hIUCyYXcrrEaOJJQU1Sddspi4ORAbM+i0j0ogc0k4su3VxmpJpxyDVVclFW
rnJFdZOceKE2e4OWu/U8+bpsbAhS8+35FEU2i0u8cQ8JeCWDDX0L7YVOggos7V1iDk5YlV6kR96s
n5uIQoo9d2T92E5D5Ua42cH32W80NLSMo1ZHK8GvWs7ejWW2uBTdRIC0FD1S9NJ6rs6M/qQB1Apx
hUqUBxmTJKTGCbLLl3DHxVGFdRCTR4aeDB1f+gTCl625AzIR9OLt7W8THBeLCzud0SV6U6FBAYrr
ybZnvEtUa1XXV6FRepa0uT2aIAJZXASC8p4+kBmdGEkuTi0b12221aPhXQG9KEx/0PZZHWVR/BHN
JRd/VJJStaxQWCbPow9THzytAVWirKKzDJ72oimYB39Aa1226q1NwwWiGnqesWZ9ZavRT1Nn3oMD
CJY4SVyje6G4gy8mqtYHG7bD4CU4yitRxhQEDIsLTxmZ4tyc8JpApH2HrWOq8KSTBVHpulLfdy1m
cWFJGrO876t/PYdRTyKBUm0LFLLb8Ewe2cm+a475m77OvPC+GQ5ldnd7W4lWmItYtT3KUw4h8jPr
6bFoG6eOMMmA1BpdKOg3iaIj4SLUVAx1p5UW+RLIinbtytwsLAl9J1KpFpwVwgUd3VBMLc0Q7ev+
I22yzbmN30stdY65N4juO4IoQNR/rwzyeoJxAUGbWxlMvwSRpSefGoEafSs5pfBACrYl4WKObCRh
q00IbqMru91mAieXepFf7KDU4tI1QHNC/QvRZHKBp+zRPTcV3Elsvd+PCuQuSLtJZNsxho+ouDfR
BFONIviftiUP4h8MAnGhAs3YSfqIgIIuYAbXdE/K+FfaVN8nkHChZool25wL7H9VVrHvn+tZhDYR
nDDCRZISUBYG0iMATuQrF38U+Vqd+yfJOt+eM1G1SLhoMrK06EIN0XoIGB6DIt+C97QzeiriIyhl
b7eHE30XFzlSqOaGxEBmN7J3w+w8yLJDJ8krR6EZ+nJcb6QDHoKvTabSVV2BpIPmeH8X+bZrH+L1
8Eu82UUXJZ7Jz7LSVJP0aw6je/ZR3jUwmZjXxnExCDR3uCmNTh6IApbgWNtcECnKPi31Ev1XOdaC
eHymRbrKmSDbLAf11jRysYP2lW7gORMu1lAiNcNV1IsQ3KIdaHOxAnYWuZ2FaP5UXv97ESaAUP3j
GMw+WQMc6t7egKLnMJurTqpxUmE7+PVCpAQmHIjA8D7DzNpZoKjli+HdHk8QCHnjn7GugGa2K4g8
JNMnLY0HrW9QWMvwKIwOKrGAVx+hFibKmsuy3Fo2Ln7keL8megZtkaVbwkofeOlppx0XBFe4m+x9
Inw/Fe1GLo5keZgMcYIr+4TYPlixK0XZSrZnQf18dT41TdWhRW9YCg+niCtVN6U5sUHUWsjK3Xpp
3DWrfn172a7GqYthuAgftm1stmWbnjUl9iO2HhVo/rc4AH8TDy/G4dZJjZlBWdOnoEO/VVq/bSf7
WMl+rT7d/h7RtPGr0xegXY/MPpVTFcQNc5o6c+1IvWuVn8lYb2tJh43K31io6Bdft/yqi1tVbpdq
CBtktFpZ46ik8GZyHwGUooNBzAzn9ide3YDfg/G9soHqukwpBpsL6UEqbQcuyp49p4JW6FWj4ouP
4rtieM8Eq2aGu3nTmn6h/UiZ7c3RE0XXxbWsx0bVDm1Oeg9fv5UgguDHGtB3DNwzIzvFVr5N7XEf
KjXu0RlkkCExNHeuHkEbMDHBiLXoziDJqpDzHzTTbScPVS9R633Z6MfaZznw+Zr8d32Ai8njcola
2VlbJkUKGsCwzz6Yr3iwYV0Eie7ZKXqkx3gHlx0VkG/373BfF2NzKaYrxrofijI91wk0IIvQqUrD
kUbTjVnrGFp17CpD8jqsZk/VgEqWr5T3gzbseyPpISIZl//jTuISkqoVaqhRtHstAo24AW3XDFIy
TPTh6tUgffHhXCrSQh3moMpon1qfEVcBaru9B42XAcg4wM1pmwD6Zv0unvvBGR+yRzPonopt4glT
oiDY8S08FslpD08p8CW3xYYCcbOWjtWancJT89wDgKvuJC8+hEKaxtXa4uL7ueCn120YoR8aneuU
ObNUH2Uze6RIGXo47RpZbfxiKN4b3TxFuXJfVFDya6h515YoEiRgK4ZRggRcCR9vZTxAcc5ltkU9
2Y5hqV47RritrEAKsyCCfEw1Do4MhXe9DWEtLAdFaAdqBJXSpYnNJLx55d0vuwE8tinbH3qZbc2m
fY9sdVsOw2dFIc1aT/gBvdpAXnQUXKivV5AXU8HF50RrR2nsEFRGV98a8EZsoEIK7jFUsV7lACC0
ALf5B9E19HoxdDEsF6DDpm7ytMSwC08VL5MQ/xjcaJVtVK9Zha72eDtELwv6H1XJ93B8t3GcZjOP
CLJQCxFVBnyKauvvyfwT3/6aiYAfoo/ju4hDi01Cs685XdSglisvWodohUurPIiCUlAyfJFObn0d
F0PrsraMkgwL+GLw5j2IW562UiBLKH4YEpwcvotIKOqGVEWuKw161Hv5XgFI//ZaLTvu1tdwQTAu
40jXxwqwMd305ME62tAGrePeMagWaKPmw3HFvz3kVQeii9RqcQEx61iVw9V+oR3MQd86PfQ5gelu
XgZ38iF27RKoIn1ABw5sv8oTDC4okSyu5EtHvRjTMQWsutFcQ34ZGgUoIduZmLqFeWXsWlUx7Ek0
3lU1ymf2TgfZK0qosY/3UqGtxy65p/L02fQQBZYrLQkEP/Dqjfbi9HDhMtZZ2pspSt+lK67jyT4+
hWtEMr9YiURrBBmBbzFORq3LY4391Y4fIWWbqDU2tEH0MwSvcKKBuAAELfjQTJIOHVM12ljNQ2Yd
C/2tRuC+PXmC4pDvIqZSQasqxgfFbRnEuu2GkrVqpkpwaATnku8hNhaQyWmJjCZBXzvXt1MuAvCK
ohrfOmS6ykik4VyieeLFiTfDpudpWNeAAYWlk48rUPEE51IQtvn+Idwz5zgzMXmhEp8tY1XmQQL0
czWGMExpBMWXIO4QPu6YI/qV9QT6qz0HVmp5VgjrhZwFoSGfolg/FTb7dXtzXO8xf58svnGYw4QB
WtbIFOlm2NBTsir3oZMC3ywUURKUfHzncGy7XjYa3CujDyWYHihe8ZcqD+AJFTZ54taUaENyMcMi
ZjSSHrV1SCooQhwURUA/FBxgvn2YVko5dCMOcEcgXb5GKweA+nS9IO8Ei7SkzxsJibeOltvKyEyK
8Cetp8CC+ATc4XziwLnxD/xGBVue7x4aahrqWYvSvGLAtCSJa9mGW9upq9Q/a+1T8GlXn66+9x/f
P1QKU4X2C97QtXiVKdTNkkM/pr9hn+xU9nMcvZWmDwG6v1k6S4GQsm5btsqT+jV4CZI2HBDkJeYx
qfUTS3WSRdhepKR3NbVejMRVRiSGWMKQTQt2h2xpMKyzzQwtxb/D6VyMs5y+i36DnFVh3yOLIzaO
PqnaL8XvDEpTduyWj/0jqBkR3lu82P8DgNLV/XkxOBe4inmKItbiIztI68TzrvuZ+ItAghr06lls
6Hf1ZF8Mx9VKPSVhWBQyhgsPkwGstZR7t7elaITl6F/MJp1RzU45wwj6tLXGfJPagl7K9cB78RFc
eFKZplegJC7SCpBBYzGOF3NKNYPYU3qs6CoJj7L8IDUibptorbjrlqkpIJHoy9b3mS91sL2D2STs
FxXTGX+Ke6PXYRYX38mVOUo/0iHNv8aDA3V1mvd2EJYurDAomLUoF4M2f5/fpXIRZBEs49XS53vs
rzW4WMZoNFpNCpFyDO13SCRfMqHrDzL47c1yHap2MQz3fAoXvLoHtGDBbMwBDZ1iw/xh82UPDasq
t1mbp+mjiJzuHdX7Rha1Gq/foC/G52JMlMeJljfKAr3XAjNbF2fohcG+tIdvOsV7lv07lgE8ED3C
XE0UF8NyIcfOkmZIZHy2nVMPNaZbwDYdmjNFDBnH5Pn2JIsGW07sxVJKCWmqWkJ8m2bLyzIgs1sY
DjZvGUxSI0Gj/XqhefFlXIBRIYQoz0uAWXoDtQ3abb6CnMBv5nWu8isJRJoaokPytcIXXxf2KSsb
KJSdx+3oK/t+1T6V2+I07fQNDFX21f18gMFS+yJEBF8tOS++lItCTTmVRtNjDaV1D8G5cDuc0x/R
bgnffdB8gBtY/8SlM6Cutrm9oILEyPPsoencxPPyyfI2Wv/fa8Yf0EIFoZxn1rcTjEuGFmu5tCYK
GLPlWyB4V4vIejg/oMpwxaXn9dv897TyJPvRIH1utZjW1oeQzbP0muH0m/7y4rbYNYTRqkJbOUK5
40le+Xl7ZgVfzLPtQcOBEvKSvBRwv+Fb5U+TSNFGEFh5mn0GRQilKnEa2eyaegzrdvlUUYHkoiiu
fTWRL06FaQAwrs34kGUW1fpcoJP1M5wBBI4Da8FdE7chnk1e1bXoEez6y+zFCnLxxjJGWzUoYuro
KkG3gEn/4RPl0S7Hmski1INoRrmQkzPwjYmEb52Sj8I8KeVvU4SeEg3BFTVNApqBVeCTIMu7U+rW
TYDtZMXD7d0nGoWPKJWexzTFh0hZhRGe2BTMmag+Ex4wropJEyIZOvBm57Fx6L7ddiD0siewq/PD
BFP0rbWS9+MDKO1N7cS/esGF7OrN72JzcDVNM011qlJs/3RQfWYxCMitsyUBypWgthCMxFNzi04Z
DGupEuNO8tGYdHSgUZPcT0NRPbpk6/+4Y35/E0/NbWIoqzC0cLDhR39GHQNfnt2E5srkD8kB8mbC
1y/BTuHZubY1mQluR6gfTloxPtlZemLz79u7URALeT5uWOtZbYyYP7jJOWoBge9JBDS9LtV4MXN8
qID/TyubX8G+/JBiDyKXp2kNQn9Qx6vIxbYQTp3os7hogfd4arbtjGgBTkLebTNbcE0QDcDFCi2d
2ayX6G3kUxQkCSr3SBTxRENwgSIkzQRBXQQKq35MxsfceLq99KL08SX1dZE+5oopJUmw9g1kposz
4h2YO5Y/Q68PPBZfXmN1hOg/0abmQkM1acREXYzwp/1qGMRXzWM/J6vbnyaonXiua15bcWPoWH76
hQTJVhrcTNSdkIOzXBxuxASe5kqUfJTrCbXTMoPwZOzOyfKOtIFpqQRFS2EdfH3ydN1SdQvXUJ4O
UGuyTMZsyVDlrzh8q7I1xbv47bn7L7e1fw3Cv8SRLgzpRFQE740qwXe28BrVj2G6HUFy2cGTFTD2
WeXH+Dv6kngS3tz+AYKP5B9bBrvTKjvR0AedSt8e7CNQ0z9s9nh7lP8Slb4/kztexNL0UlZ1OGx7
shutYxfq/y/Lq6q2HY6Vyz5Fu+X6ef4ekEvJ0lSiISphXvWEgSoVmLIuSLvXZXKs7yG4w9Vphq1S
NO+Qo9TtwtxUZGgf/eqcPSzQfFBHxef5+l0QHoEQv4QArsm/N8pTE8rFMiZaNHMg+8Yu2S54SvSd
IIECCUIRNkI44jLRF3FrqOZOwiRE58yB1YBXeGmQH/TNgIQCzwY4RPm3t8p1BfCLT1x27MWApknj
knQ4dlOwuAaOh+Q93BiRM+2kz2y7NGkIXBi8PNBl5wunsgHF+29C2sVv4BJOp9iy1NcINcs7hLKL
VgbEY0HcF90proa0i3G4Y5FLdprKISZ3egXY18388ilbSdA+G36J07T61b7+zwj6vWO51tCYhVI6
QVPunEAl0bI+SX2C1+Ra0nZ2+MGo6lZpswb+iPlyAzehNEN3Smuj0a2z+VdtmZUzd/BEQYmJN28g
NZoSovdRGjRqtx1t7axAsAeGup6ia0+KCrmz5DctNm0aBkYhuQNRt9Aywqn0E1gx5bQ9s3w4TqO+
6qF9JKEnJdewFkrrJ42VwJNMm1wj7hzZvyVdAqgkzF5rYqw0XPPGDELGEyGpU4fUD2HZOEj5xswt
iED2D005q4c26Uc3b6CHwCpQUPrUbSDqI/UdtMqMEV61rHhtoHfRQ8DSZ2r6RMjznEhek6brsgtb
b9IAlhvjw6g/2BDXHeedOhTPqaZ7dggCPl4yvapMwH1LoGIxQ4A2gtJi4nYzZqanDoBRbovHHqoA
tHgXxbkzyNtcB3QFgHUDD9vF52TGa7jJ5Br0koYe8hwGsDR0J9PIYT3DfWWhKj6qQ+IjE7ldvVfL
zm8jyW2jyW0y+U4vbDexoXiofUzj1qb7Wh8wA42f0EfFmgO9fmP2sR2YW9DjlE0bQz0nBno3eua2
rebYJvOajnlpAamd9k6GFfg8IZhQN7J712xgRMd6Nyle87bxkkhy5hQ026kCftBYEb14B3eiXQ+l
+dypimcrh4ZAekIC97A/s2oMLOBqtWR+kOvuoEW6R7vsaMXEy9P6nNdruWlfZ/UoRyctfO61MNAj
28/ifVrBeplZbgzem2UU2AsEbE17xhWO5H6ctp2f7+bKY8diHrG/mCcZ6ToM66NUoUPVPc24e6UE
1yDWrqYodGYd4dL29Sg5IHyeY3l+Zx286sc1KnBvslS/hcqBzTQfDmCHUUlXRIXlr3GmMATLKWD4
9qNmHwoW+2UH7lIT184IZ7DI2k5EWlmdviPjDxmIuMF8mNHo0IoiMOsxiGoZ+AzPin4XuZo4Q5KA
WjLGHsHEW8qm7+7N4TxrkafS16bS3EGesM6y17fyS84kbJUPa7qPiikFWTXeoMv5ox+mwjHK8qjQ
GfbRb+X/I+06luPIoeQXVUR5cy3TnmQ3jSjyUkFSmrIo779+E5yNYQvT6rc7OjOCaKAeEs9mZs0a
4z87dP268SjvrZKtoRHjZdA4S5LVrBbesiAu7Us3ZRtNOajKsWL3BTQj0+FZVRXPkAqvs98jPFla
3d3lrHTRWeF2A2STVXdUGrCJdl4D3WUnwm3KisCM0R6lR26o7xh4VuUJQ4hL2biTaq+Hut1UI6Ne
28sR4Rd2cSg9exZyzOf2XYgHvQ2aLXRc4T5jOBBPbegqNxh592Nzc/0lIh94/pPOljQKU1YZd1q4
w4mTYEFhu/ro2T5ud+5CWMTjZLJrRjGJ/ybf87VZ4dENNcvIYiiUYxakvOUU3/oD9NdQmub02lTa
9XJU/7WY8OBGPcgtTO4qhSYGSaVq+ZHLd1pygM43caDUcyc4ZXbS6kZk4kD/lgWEttYWTGdeu+Vt
YC2VN7/oAp49roJ/VjnF/ybN9BtNw+van/qbGIWIFDyZrrWLQJCzp7wXYk2xvUWbxjEBPy1iIVXe
9Vq60WWKhfOix/61LbG1Zeh6+LaMhyXRKR+/KfGpolgmLrvrZ2sIl62vs9wZNfg/HVhIETW60UaD
uK/laadyqzFIcRYeyed8sfh+tqhw3ex+nBLVhnVwp6u+SThvP6T+5A3VIHiZm/FsJeF6LZ2SsYJv
Lz8o0BrVvodP9isfQsl2aLiFhA8aIrddoMAyeY06fop31ht00Vbzvny+ficogxEun51GyjzKMJg5
79971XxoSyJ5cjE8P9us4MtGU2hg8hibnVHagILjRlu323RHWf7lqtHZOoIvq9Wzos06eBwauHZu
+dbhGyrMnU7rHqV36aQE+cnx2V5zr5/gRfg6W1cAlbnSnA4sjngYsodkWSNpGBhdFmhwca8vRB2k
gCd1M2taNeMgh9V0+LsIN3JtJ+rZITYktrwUcPCaRMKG4gQhl77rtt1nCZWzlYYPGBivt9CyImem
Lz86XwcpNr84cZYncve5vw5lcS6DNq4c5Ax5PxQVVxJ2L87MSc2EHC//ah17glgdslLE17osOHi2
HQFOxq6wpXbCCpB5L+CQHhQfvazy5lVfkGWJAhMCv4zBP8KE5RAM/XuEZEtEqjxTGxWwxnE03WYL
TjWpUpA5PNnmj+tmeTmzeLZRAUJMO1pY2QJCoLGbPkXlGrqGgRN0gbFb2pWDUVIdQMqbs8hKMX8H
/hVQni0tYMssK6MWSoDs+FAAtJd9srZuFo8zVHG2KmKj1FEKCGMViaqUIY6yKN2odVMNjAZRMEUu
6MNgpmCN0g8ZSYl1ecz/bJMiwOhtUxn83pd/2ac2iNeaq+9aV4kPvJOda4SjwUk6Dd8wUa2hXZ8E
hIv9xmc/QAAeq05aNbHxA3g3VfY5eY84DeIO5R3VRXH9iP8lTMvyZGl1bq29+lJGD2H4TnzDyxZj
q5jhN1GlEJO4fdyFjdLiVhqufVJUt9xFAXS+5Y/lrcWojU8V9n9zO74W5D/o3Im3jM7ReJ0xPxSq
2x2mQwgytadub4GPMfww4Mc/tg8xSWjNjfHfV+NrXQF++kyuIqOr8mNl/ACBsj8u0Zqlkmu0kT92
5Ozu5Q/3tRz/+9k2E6uE+gNvLGg+pMifFfTe9OtpU+01eW2NvrVbbiQSxC+/VF+LCsjTJVqoxkOZ
HyX5MIBlOdNXcl+5oda5f2g2wtUfpbRMNAtAw4fjoWSxAo3t51A3+I/95eX6ap9GeO3bCTc+bkJD
a8suh6axtR0Q0rcjpr1K+yELZdcaf/TqcjfIgYQ8TVSG6yVMt1YQWI63rQJobgwTWxfOuELfeS49
F/obpKBKVKxK4zG3XuJaPaGz7rEGMUI77B1wPM8GlELMH7pp39Z2vC60lw7iZOD2qUKkd+rHekmJ
ltPfZFm/Pp2AKV3FOj1XUbTR1+M3SJ3397nuRfv5Kb7DkNvRWuf3JkPiIBjW6ArZWlukWqmGuN/k
lv/5ESLbYOyoYyZzj5/Hg1yfHurm8ar2teaz8iG/W4V3/dPybV35siLnYIlegFErPmOM+lbZNxtO
YdLcUI36l1MH9tfOBNTRJ6SuOh5hcP5Z+Ul2gtTXQJ3t1Zw6O1BqF3mf6IE6UQIFROb+bLQqp044
2A1xICe9Lzfr6wd4uVP0bGcC0MRWpcipgxPk1T7erplspbW6oR2n3/ijX2cooEuhlovc80JAG5QQ
s0FbFkLCxi2kQEYASs+N/cZj/FpQ8GayUjXrAiQL0JJTPkAYimxyugXZXyRvGoitbbLdsIm2RrOK
mS9bm/jNmF1zhSqET6pzE8hqCHgnKyZz7Bg/JT90K9lbfPWpgZzthgsGto9IRd3laJ0m/bnLnsbX
CQjAN/aODal1HHk/+hgug4JeeJBAYezzMJgyVuppFtkc226yDa35vCTF43LgJXFzO9SBFLQrzujY
PtjlZiTFEAkMEOfTjSRRzXnGyzxMsWcsQGEdxZ2yW1lRFOTIFoOfy5vN0/WLQ1xNcVpdntVJmW0c
raGVvoFEf8W+XV/hNxH4P19PJGvM4yF2tB6BQGyOSPiPAUjRA6VtbwfzfjZHV006t1Y7zxy+p4nu
26oNmmgIwEJDWItlN3W+18v79d9E7VrwgqAhNOI15XeY849FqHNkVA3tctroa9cCINl63pY9JqeR
Nuq2OVg5nUDZaUgbUX44tRcBjyYQqWsSj481Nri21oKHb3v9tBTi/okD4JrZFWhD+nyeknvNj3bt
yvzO5y3pAJz/2isvocjgCP/EiaYOxpICx6ZjNS4gvKJylZfbG75ei38xN3ZJVTEbHmLnW+5rec8C
NkLnIim9wdVd3uDQ3UCsSOn94icpwkJ9MMHHqWWEMzEPZqosDUzzZy1Jf+iXiu0bdTK1XctDM/7O
j2seEP69MeVbQw6tESGFxa3nzMe3utqu8qTOj01zskLLHbp2lWS6G9WFJ43k2DZhISIVY1/FrJh6
7A08OabbbFEDyiYXQAEZvQXEFAEm0wPlzsS4WehfvwjU0gJsxGk6LJGJpZ2pCKx8diftMekI5CDe
WJGTET0GVTfzfqLI6IO+3vZIcYe6ly6Uy0TcaksADgzXaJXNPg9yDBAHZDsHsYu+ml4TOiVzwUhU
Ga2zpmU7muKIXUuWbJbMka0MFnljrFBOjKagfWI1FJv5YA2EPzrPMW6TFel8Xnp/zpcWL0OsqA0E
JhBTjAZ0AVZcmRqlyGeUjbswqA9vt3ngyRszwkNA3MMLN/2XlcWbgXHsaZSz/JiwERIu8eNEjVde
cBp+WUFw6OfSgGctISRMVbDLjLsE9ChNxD5So3+basuTZohyNuX/30R/WVW4B4NaTHY6hRnugeaX
rqnvhjhe5/+l+/GXdfj5niFLqSWjKtV2dqxlSELZH1r99P++0L8sIFwBWQrNakBV6Tig1KKnvpL9
VKFMeX2RSw7lL6sIDnzVgSvKkPkQ+012C/KmCTMOTrCc8MJVGHRQkOAF29ICiW2qM/pSPP3L0oLD
bo45mFaHKD8Wh/oWxf9CcbV9qbvZaZ5P2ju6FVEvln2lfdJR3X9Q3/VhVdyQLjVlpoIDH8pWm49V
kuP250cwFdZuV9Zuj0wX+EQgEO9nkS/NO/sdE27pKXlIa5eiLCBhQHh2taqahrRv8yM6cwYfidrq
pX1F9NK9yxq0ABWPaSCPAOPLy/8hV8o3KLg1599BLMD2kEKRm7rIP1MK6Ut7whRYezPtHTQ8eeW2
uTc3zSt7iE/OC5mfJqBXrMyqi2O3lY2m9RY8zZGfb60VH12aGnz8xcIwMfBXhUJv6pnE9aJWFtDJ
ZjGEDiMnO6bGx2B/6IZzDygOjDZ0s+Tl+i278Gz+csICJrEokeISBEHHnIGtb7E/zOIEzdcyg5ra
9ZUIVBcZCJpoNnSd4Vv29l7WHhSzJhbgqHPNWARUYm1Udia8xKOJYZ46ZkE9Kl6vEh+HWkVAJWlh
TZ4u/D6gW0tCE1zTogkB5OzXT4v6LgICNXK9FMuMh5/Z33sZ0pt28p0NzVuuRt71lS5lZn4xAQFl
VGaEcl7goe931kO47kEUObjw0hSoitF5AsoMBDyZdLQYDQowzax+9PZbWhHDJsT/F+utrdpC+gUi
LMdFTtxZNxDXKSvixPiluGJpYm1VRRfWPPEeeXU9+GgJW/E4AdMsUPBlq3w9r6+vR5icWF1t1J5V
cYo7qtktoGdcTxg2cWbq1aNOToCCnGV9Ns+YPBpL1VOQKWvVt+sboVbgfz9zTAoTJLVVCLdr6b93
bbzTUolwsaij4n8/W2GSRr03+HTt5LwtEKtO840ZEmtcajg5vzAi+WjXW47T2fDj1HV23z02d9VD
Y7uL4iW7MN5ByaC4K9e6j0DYkx/znQF6XDALQcrSLW13fu73zuOfnasAFpJdgkkowbiLPHRrs7b8
OqL2TJm8ABKRnBisKlMe+tsnbSW50K8vI0+Nd07l55mHrlmMv3joiuxeecHY7lzQey+ZP9YB+sqp
ecNLMku/fAMBRmRUj5RmgYfWBstKXbzytvCQRl0Xkiuv9R16LX008KeokvlcJa7WDvXgzodhzR6o
TNJVm1Nlmae0zmwu7dKWc2RnmH1Ep22r7AeokI4GpU989fJgGSEqUlq1aMBpmh+N+S+2oGWVhTbV
fUNtRfA8QoOZeRYB2ORocpMl8hzru5l9v26t1CICzoAacKyhqZQdiy7bVvL74kiBNrfe9VWo4xKw
Zo7MKWp6bAXd1ZDKhTSwTlTdrj7R+CAC1uhltGRzge8+hcztMk9Dh7oa11uK65hah//93L5kB/1D
PJzTzB9VZ3pqVgbyEm8ZZC6un9ml0devW4UtCUBSZ0ytDB6h8gSYDm019EW4iYb3zcQl0hOX/RhO
wxN6kdHGPe6pNiLKMgSQgfylZGJOOT/O9YdZFRulDX3ZjAgPgdylgB16kavxpMITVdfVoW3R/1Xe
894T9HvPdzE4LdZ8Oiu6q/eD5mrUM0tsUiQOsWWlMRcGz85yPooouwOq7tI/Nf/P3PSZ0digRTLz
GcFzEn1vOoh4mf+FGuTcWD79yrMlFLPvVZsHyZj4+FbfWpso6J7DVQfKF4xMYaLBRS4Y3fI+YaRX
nyLwKwn4AbJ7Vast+PmfBAiYPVM23GNtAmdd+tUTNdZDfS8BSCILMuMNr62DrtadjMXt5aNtEO3N
BFp9VqDPzlJfakepIj6ij470TGU+K7bEsVH7EGAkmqu4GCN8LuOufAMfLpg70T8dzD+0NaaJV/mr
szWoNfmF/a2jjE8l4EniFH09znGOFM7417RqVvJOWznoZUl29tbywP44zG74vQjmDUWCRKDmJwic
nSgSB1GiZPBm6zmFOA90ORYIqTQp+jkM4qmhlhLwBM1BsuMkCGmY9hKbnRtHRZDqczDpVIh7qQJz
fudE8o8YNN+Vw3Nio5erLpTNb0HJO7xzSYQFGfxxrx6ab8uu32K69CZ5vm5ChJF+Zs3OjtRiemaH
LYaeId7tjsNzaBG0ldc9a6h8CP5HovdxUhd4ANSTCdXM0h1Z0NlPyeJJYM6eXda4Uu9WWxZoz5x2
dvDC9JU1m+qvrEdyDEcedB5NNEV8YJEsBNSIqKP3OZCOT4B1XQCKN1CKozeI4le5nm7DCQhos+RW
NiYRwK3x58DgSgpoj7L9jwb962iU8Bi6dx2fcjGu5wCwLAePs087MqdgI4/9DBdNiZvaK9GeYSKA
mdYJOShJ2ZGARIk6aCD0RRhYqmgPCNcYOFxft1QC61QBd3Q1mTLF5IlTpOsqPH1WBHX2piD8Jcou
BH+liWKjZxi4OSbqo63eSGG1baLHrqASANSBCQDT4AVK5I5nwitoUtkOMlsjgWHEEv8iA0myRnFC
vHJdD4p/C/o76c/r3+R6Ul2VNSGAycrEaZ0U1WPjrn5D0WN+Be0xrm344tx2UApRvKV1o2O7NTGL
XL3CeRg3M5WFJCxDJAYZLYONhokfMWUYo8QYp93WrpJTX4xaRvBRsqQyxljFe+6oqjsob5AiHqlc
x/UCCQ5UwApnqB1bC+HHNuCsxTSI39xJ95hbXe47A+6Q4vFmf87TVP6Zt6Lx3Z+hRWnYdR+XuF7Z
pLmlKXkQYrluLBQOagJGxK0EWW4JS7SBstJ88O/cGRjIR4N272ve/Gju1X18Cm8p75K6BwJyKH2i
YfQRpa1Ieijskx4R8zvU/xcgg+lhB5Vv4HuNkqMBQr9IDYijo2xPQIsuV5AFU1G4UAbLL9mtkd2E
ymPVb9rhpJSPEtQd9BoMB2GIpiEFDBXtTVparmpRVEZUoCVyiejj0BgSdzkRaG3b23LX3kSYKF7z
+hm/7w5m99CvOT87W2oMkjgEsTO9k2pWtwrSwFFuumExnrp4Wc/KQhw2tYzgsDRjkaK7GFcws/cO
K/0p/ZmhOk98UY4W/3ajwSULghdL1jTBKJsuHy0pAdckHxlQoJO8ILv27ASTp64wvIfJS2Jb/B9e
W1Cw0irJrNExObklxoTDDOz+6WtZfk8weWzkkU9sj1pNMNg4lZ2mLBERG665Dot1dcQOkU6scjcP
g/b7iLnBeaNj+kwnJwou38d/jlY00abIsqG0RtjJeGf2LwYZiF+2kK8FhFfPVBttZCY21xapmzXf
hk73Gft+/QipRQQz1BtnStVZR9HD+CtKOzdNv0/S/fU1Ljs7XxsRnjQprexlmJG2W1KMThrdureq
dWoMmwI8zteXUrl9XbE/nX+1swdm1CKGKXzYH/jWtq23PPc3w1Zfy7fOY4fpbf1TyOXUv5Sg1UFU
t/t7qq3eNOtml+5Cr6JawwgT1fkHOPtBSiJrsj7O2VGRnuqs3bESymaL6aUpZv5NaniWMkrh8ZtY
m9lWNqGBo3vSM9WbinBFnDC1If73sw3NeRpOiYnuM7mB/HkMV8gNwa3voW3XnSRvO8XustExSif7
9rP93kzuvAm9zisyNw3ygJ4+uTSYhdD2y74EzGmHZUmSGZuWd8O2R13tpz3v4JzpoC3Ogjx2EQVx
fgD5EZmlFpPmM3I+PymmoUvD0r/8DAGM1ES2x7JueMuB7Kle65YZmq34ewWijWPm52sqS0JcXnFu
QrYd1o2hihK80x+tYXSluHmNJAJliSslzkrkUjKk2aJlaCeuPXsYArO9VZqbJJdf+wkd2miluW5i
v3FP//mghgBK5oRM/9LggxoPzcHcMVTjKjcL4lXnTh7XbGd+flv6yaqighnqRAWoKrMiT7rYAJOv
Vnm5qULoYNr1IQUKxDU1BJQK85g3WuHtULInW/oxd5RowyUpq3NjFGX5imSUGZQNeD5e/6u9XbZS
ue3rAzvVNxkGetkW+mFPierVd9Ork3jVrrzrfkovVIXrN97416cUAKmrqrEuJWB/G0T3xkoPirve
9Pi1mFfOTj7YG3kj78PbmEgIESglDk6k8TLb8QAvLgH7yhihEdE4dI7psyzezDNRF6A+pwBAo+Iw
xa5x2Fn4oAHTddqRowxTABerNBwtjRHI97vlo/3G1ZM4h0VyULd16fLJG8dXiFCKOENxQMKeDHNA
D2l27OpNHP3UczBEGQ+OouwW6ef1K0+coDgVYchlZKcxLkQ5vOrj6EuWvLm+AoFi4lBEKEnIUmkN
Oi/6OrBN2a2n6LEoWneurLswtXZm3xHB7qXpr/NLaApoMmJa2Jb4i9AG3TbtkBqDYeC9NI/VZ75x
qN083tDjX79JmPxz60wBX7QBVYfCgBfkGPez1fptX3mjjvI2e3NY86iMHcalm70FCqgia+4GMHp1
auHq/XxskuVtYeOpwDSuBcqfRfmR5vpJsSmUJyza5H8/8yP0ISozO4HnOcz7JTI2rHsErw/hrVCL
CPCzsHqY8r7PUBe81cJ2KyeFP2sl8WBRtiW4RFY+9d3U4DvnA2R/QCWS/uiryFPUR6t8I+z40rDk
L0bFf8zZuUHJO1YVCWHBp6qZr/nVA/MyTJ8rwfJEe1fUzRSAB7qLhpZUuJlIS21t66eZUIkT4huJ
7eK5rY3OJCl4IjRk6GM9ALdhwEwifUK9iOLUBOutSE1mbKQOlA+259FAtpkxreti6Mx/5UQetQ/+
xDb21Y8O+odwVvv/Qgx0/vXEYYpkkSZdDmGQjn6YrWE1xiRJOP8iV0IgkRsS/dXTEKY4T86f06EG
oK7KyWXgVzLwZoSPDbCn9PXFZ51XgWYwu5331DclboQ4U1H0vVIzhl7HSm82qgLOyMRZ2f221J9i
q1tFE8m9TVmRACfd0hj1MHIr+kz7lbtkV950G7BEuqE7rEESOSIMuf6mUC6/yJoK5wavIe+BHVaQ
C3D7n4npOR4XdY489oAxo57sdCDuoyVgTWZreopxyewI99ErlGOSycH1XVEnKQAMgyBgVkkLwinU
PNtIudPUbGMwygfm0HvNTAVgmWIZzYgZ92hAIrfMujdq94Xeu4P6fH0/VDgh9oLPdcuMpoB7xr+S
ihAwc/OH6dmK3CoYfRlqvh7MQ37/P/ThE/dAbAXPJmvJkwiRTHqoDqEBtaXqiAmOtRX0H+Gh9gto
y97aK5MXYBnRefebku8/XoCoTGcqsjIr1WdcvBz0nxgCmMLH2sKkn5uBQ0heDbf9Q/Wazieb3aQT
2nKoC0J4kLbgAMm1njMtQfKDdYfFeLLnEIO278pQ+NVI6ZERF0PsEk+yXoosUFYeC7TvRv1uHKkK
ELWCADFRmhusHfGChEkUhP1DAkXm66ZK3AlRjc5wqrnqBly9dmZun6du18c701z2Tfzj+krEJbcF
GHGKWo/sDndigpB69q2Rbhv94foSvykNf9mfACRJLVnREAId4y0vvJdrGzSNtotXB3Os1ItDfRwB
TpQWsfusDGiOqjGJPzgBG0biQhFLiA3ifdIvSoUBr6MCnaguvQ/Vxb9+ZCrxdov94eMAFkY2IOTi
rArjPVr2IZkETtbF759SxTWeu2ZtGGs+xYPJfM9+BjNvknl2s+6yvb4vEXvukzsQ9txSuSbqa4q9
5FAlTg1bAYf8EhWuigaVvLrJ8ttskdxMW1xdulcbKDxFxa5VPnKyrEcYrCNASbSoYQyi7b8bDCfI
771GATon18auuZ1u2zutdmfSW6MW5RZx5msXaqGoholFe6ny5EHbTFniY6yI+OyUYQnAMiuQXh40
tMcwDNhqRuIn+ct1w6JWEOKgrJ/lSEtx3YvwrmqeFZO469T/F+BELlstz1t4X4uje5VherqTEUmW
39QE/4ETR4CTZS5Mpi+8tOTaym4AOe2BK+BIQfQ03YeFm36TTtI63bAeTBx/CC+OAC+aPbSlOQOZ
cwR2TcJbhk5/8ol0sRk8txpFmipc/ciY12FtbKp0Xl1fgogddbET3JTibCwkHOHoNSBxb4EuzLMP
uuuskZk/UvTp16+PLgt53FSeNdsGFTRUi1Wv1Ip1pD/ZGlXzuW57uiwgw9xmfWqqsO0OjRmNsklN
hXiWiUSOLvOfcIYDpeYsWRLD6W7/ku54y2/sj6nLVezg5/vODlqxJN/cxcOzHUNRLNvGgJtQ/usd
yF4rYQU6XvagJ5ZXoBu9ljTCJKhVhE9kMkVdDL5KhCGTZjxqKnSENWpS7HKJ5mwzwjcyZ1XKQ6fk
MWnHPOXQ3VV32RrjkF4CKXHETGgLxHvGoGxhbMd3kkfnoh9+tr7wAZ00TuwpKWAj0AKtXlBOiLNV
/1rdIUI8yN/r7bgtpiBREBt4dDR80ULPVhfwnS1gMXCKHOg7ovXd2Rt5sSFuNvUdBYAPB1UG2TY2
yAU0WeNZm/amND3eLwH2J39A8W1Z/8fs0NnOBNwvJcwaSk6THRv1VnGqVZf+F+I+FZWsf+6BAPu5
1ql2yV2ieDsGToI6UBQYt80zj7OnAINEz/kueqgJX++yu3O2rAD4ZsNUNqlo9+IDDfWpRIoNRURp
193QigzExxPreCWGcrrW6lA/6L41Y3gq1OhoGkQCjLgCYhkPLdZROzigO5JNw4sh21C1jl8VDijM
k01j165k/afs69cZinU8Ne8NFORh990greC8eVryV9UpVJqdg8e/MglnywjgkldJ3VcjbH/0oMgH
UtfxiSvn8IxoA2oN2yPuGnGdxeqdZdrhArE1Xm+WPtBdvI6BZQ7ay6BG8gKhnpV5T6x4MY4+26EA
IJI+jyG07Lnzm2yg7tZPj9N7tMs+rwB6h3q/WmvlPSoJR2qyhtqsACyFZmbLwLBZPQ39udXRxkO1
I1LmL4BIyhQlbmfsTmt3k/HW6aWbZY/Xj5D/zGs2IqDIYndxy4Yc5Lj9rlCtjVNIq6h03M5OCT/u
srNw9rEE5HBKa7GYzHi6SVvZkTc8OM/pyvG6YIYgrRd96Huagpf4TGKtLl2WJRzMFiiZHSZ7catl
IJwg4iuJJTo5NYxqyRmIoqS3qZv8VO3dOnP+cBXBH4mU1LYcDebWRa2/yMqKTejaWXrC7SEulFiZ
i5V4tvIKyIR4FdT2oRsXf9UOyg+ZG+kE8FKfhv/9zHkMqyVEx0yPlD/GEnLZ8MOqISCQ+jYCPvSK
k1bKWCEp3Dyq+fJTMvddZVAiZZQXJ9KSdVpr5+2CHMvYuPZaPkGS0c8CRfFASY6kJk8qMrBA6u/y
odrFAcWmSdxhkaqs7a1Ur8MU2cS8cVkKLt2ud+c09YZ8+nYdLqhvJsBFPIbT0M9QdG6lytUjc1vl
VIcC9c0EmGjsYmBoAOOPvuVm9c9Ws9ZGSLwcxCJibS1BZ5SqarDzORzcsG22g1SuJrJV8XJg+YV5
YnGtHiqtHe3PJ3iEynjuOyA38Sev3vJsX3Hj/KdZyLMFBZxgU6qXMitQzh+xYLpbljVrhuC6FVCn
JzgWkyKxUIGq6nGpH9PxW6wZXg9q7+uLXM5rnG1FwAejkjqbN+5B7RpNrGs1qL3oVenQUte5IA8e
XAXyMtmDczSOlHNNbZD//QyaCqupm3bBBhUQqnLhryZMvXSiXkTC9RTLZKAYLuKRRwnY4Ym9Gd/n
b+o3Z1/fVPv5o5GO0iny0KJ/Jx0wNnv9dImLLJbLWJ2AES/He2LHYGrVp22kOJQ/yG3tim9hCWCh
hksFKhx41tz/1A558fnpOM8UFIn2lDN4mcDgzF4E4DAnSWYsxXJ/K4hCb7D1lL1q+FXnxSsuZyCh
rRXCT8fS7346L/mpOZkobv3pDxHrahJLw1ouENTrYLOI9uoTksJRstPz2xxqZvEmt10JNmxzAw7d
6VWZvDKJPPOdK1I9WDTxEvGxxWqbZOsz5mfwDP7NI23itiJTwwPFIYj3xWvxRKUFKWdPrLE1lVS3
bYgwkRfbDfMuxQfg9d/2aG/A7swekJdOVmQIwpM/V0xOLKzlibl0hYn3Kd2O3/RgQp1b/pBXMICA
ogghXl2xrraEpiPlDZB2XBjk4IZTbgwHLf82qcaf3VVbQCPbUqdRCnFXFetJZ8+xIxM3ld+Ma6fG
t3oGd6Y+DBgqQZz9t7JQBjlH8DbTCrXU1xECGkeRnTxukVSbHYYJpyIwlF0mWWDhhsRpdh8b6E12
oGBpVK6Z/ukpCmgUWZoTaw6eE1b+rNW70lCIU6TcQFsAIE0bEUwNJfiFwxtIPW9S+zHtfujxh4nt
hsp324n9oni2q8cOWuc25Omk+EZBNjsxXgdjk2PMwGw3kkNdRuL6i/U5kK0zJaux8wy95qWq3zUV
RXpGPJhifU4LdadFwzUIfKDigtMNJ8AuJbtFLSL4NuEUd0W14LlU5RFydvbKVnRvSqX19aeReJXF
ippc2+kYQYnxaNZHK5pWbaZupBqzqMaxz2wQkujB9QWpfQmOjop2GSWVED7w6UnFuEtGkCMOL3+2
CP8RZ3e8y4dpMVU8SuD/u+ulnVUvrtn0xNlRWxGQBMybixk22Iq53BX6XTvtEwp3Kb/QEVAksZtI
Sk1cs86vtstB21jhPlW8gbn6Q7ItbpGy3kl+/V5OB6lws/fr53i5X+7LzRDLbazOc0NC5z9ed221
bJ3ndvIeU+e0PHfQ2C5XJoaSPNPlvWTKeOOMJ9z1ofdZHYxkHVbhe72C3GL5rTOjeYxSfFXO3BH3
wfDAZ9vbVVV7xgl8nm63zm/StSq75u31cyCWNsS6HFQ6Wd9yVNHXc1Dvqh/VQ1RB70Ddjh+jb3hQ
OD816qrv3P8gwqPKjurolmWqmi0LONto8xSmZgQcKHO3H9kqZf+J8+5rCZFSJgJn9YD/jgBgGdAP
uK5lKmi/7CGdLcEfy7MLaRpKr3Utn1sN8m0ZdD4v2sZ3PbT17qwTlGI28RMV11xu+TpbVIDQIg7z
eZHi/2W7KBNPfeNcezxDMXyT+XfL3Wktb8iywUVgOFtYCBklFqlOamKsk7ugwzZcx+jUL9fSLZ+5
SDeoMNFFmMvR99miArAWcEKLaYm4QsYYcNWvLvTVF22tryCLE7toiCELavwA/3Uhz5YUYHbWOwdc
jFD54zHP4sde/QS2NNcCkU76So5WXXSozlYT4LaYO8OqLZxqkoxrhBxBkWmbWkesoUP/y0CXaeSz
RfIKNJDrKZWTvNxOf7a8gMRGUi7zWAIKecs1V3hH427fvubKuxl+GyCkKIPSd3myFz+U9lnl6/FL
oj1BVNglsIhbz7VTF3w73QDvRawkXA7E/Ct9NFbJDiMth151400HqTXKo6KsWUCgsdXSsW6wXhvd
ldHPKnqsoS58fVMXvbavw/30Ns/wYQzNMGwYUA6ZvJ1Rxq6uDtvrS1wu5p2tIWCQbFdqM9hhAgIJ
PrKYrh7Nx9E/lH52Rw1Ak2sJ0JNOchziMvIglAu2tF7tDZsQQib1qlhTeHPRhzvbmAA3UWdJsVMi
/LQHyzO6Bzu0fKYwPwsTnzWn3IxXxFFefInPVhSwpjdmKZ45dQSfKC9eID+NFHC6yp54gUNfZb3b
3WYYzaN6SS73Wp8tLCCOncisXBKAnPUwe+x2XIMQoMDTv0edAO3WM6giMR5IKVdwC79y4z55h86s
sxucyZmVGPUI5ZiiWIopS79tD3GtuAqm9nUnXw1WtSEOmbjnIgtNHkIfftJBG9R9TKtuC2LIfbR2
bsI7JUgDx6eEcDl8XtukACuNnC/y3GG5MVY8W6qCKhk9Z/yeKWxN7OyCSsu5T/PZAHl2nrGOsdHQ
SkFI40Q7W209S8FY2YJaba6s7JJBJi9bK5rsTzrZxUOcqshUo6rMmRoD/dDjrtqqQYL6abRtQURu
/A9p17XcOJJlf2Wi3zELk0gAGzvzAE9SFClXMi8ISaWCT3j79Xug6m2x0WzmRO2jQqKS6W5ec+45
YDvhUyNxVnXNWlMGkzY00IQ7RoYngX1dTAJ3AsnXxK1mnQ8Vvu7GmpsmT+coC4v45wOluSrKMsOm
qh7Sh6X9eHZaL293LN0Jialrpn77S5wZJ+OvzBAY0/KcFpiqoAuW2MVXgd46qNf8SlPnyTAr2xOj
vyMAcyswGeGe0QMFrWSInGOibNtisi+fVN7urcwN6PPZoBk64FdR6BBxI2nMnILUpC3PzT+fTzmZ
1vJVTu5E3ZFBUmW8skvBmNnVXq08Iu1o4cb7PkFprXcgIL5D1hQFiHy2Jc0RJSf9Jd7Tk6+x8nLm
IhHCgcFRH0Q/ML5rccp56T/N1gU7o6zsTBaVmlhJ2k8/VXFBRw0Eb7Fpi03W7oZ0F6Y71I10m0Da
ONu2UWYV+Q0ObPIC10p/X7gahE3oyrwQj2PklZWbQ8RQMNhyfRanvYL+YP4io5FHspANcVRn3C79
PP1HLkMeGN+A1yXBcxnWVCIamSOQxOEAjK76lCOb25uNnUPeDSTIJnc0zsleAwuTRqup1OEhXRyU
cAetooWnYPZioKkpIobqUThK/08PjKy8InkcaS3XOFwLPm14CTbZjqBtOfNRHfTSx8t393zny9dR
Jit7FJYkgBgY3CIwN2YbWGA4YZH9zn4I0F+MEKeMVnbbHNJDYPFS8xz/aE1A0s1lIIeigDGHO1nr
zYgMW0pq8O72dqDdX54obytXRgqw1LIqQI0GzfNHPYutsBscUdjPKQ+iw7NRZGWj+jIT21TCirZ2
eBvc1CjxhtvKm68YlDrpRj6MP7Jb5RVpmA/DFjkXlDfNlWUqkA4V5Ax2owwXJaitgHWVgW7sA54u
KM/LJCsTlchVVrECTwyaxJdSrNe1MEezNV0t4muZ1W3V75f3cPmPF4wiWRmfXsu7gkop3s5usnrp
fSKCn0UQKlOO+fyhiQ1nPF5uZI02JG1bSFSGtZNBkQOWZkiyJMgfAvf7BkZjpPPGcBPdhHfZnufD
c+zsGoIYxA3whg0WN9uEfrfXNzkY+5IttwOWE7aucYclK6miS8j+/IzXGzPfZofIjpGuzK4VJ3a7
t1+CyX1ZnLXiKlLpfTdGcBfEJDZVCtRhQPzLB4V3Nte4Q6YI5aw3nxlZ8HuCQghZyNAboWikWsFb
uYeID8+a8VZyZWDAhNlFYolpKaAoYWFlh6Krqbx4h3cuVsZFEOIpQ1bnJ9a28VJvUUXLXS4ZCceO
rElBGmlQ9VLC+ZMOuqe51UOwqXfqfiGUk80S+ZOFRYPbhkkuX3B1ZVLmoAhjNLj/TJVVjQmKsh1K
jzfNpjapnx7CXyNlRZCkEYVoRNXXE1VrCj4kqHl9pstB++bme9XJ4FXlrmALnEfobPrxdLTVBMVW
i1lZgPmwtrvMXIzmkpqf3GKjWIkTcqvf557Y0/FWFjOvVTXSKoiJ9tWNPoN/sNQcfVbNPAPBVFd5
l6/dOft8MtoaWVnRTMyKDGT9EqInqk67IZNuMxkZDg1qlSjlzsOvgJtOh1ylq4ZRHvVWgSbnXN2Q
/iBGglcUBgczyFlFuvLIprkVAt0gyZFlL7EW+Sy9JXJnF6O+n/WIo3hwTtFUPp3SyiNrw7TqxonE
OCNADjqNNe7m64V2PT7wXpmzFYfTsZYLeRpPRSzSGhnLt0D3G7CupNvCo5sFmLEQ5TAQx17z7P9Z
43w66MpS9lM8VNWiuCb4WmdK4F+e/b4E6+hiXQA+cZIbcnv5ZJ7NS5+OubKbbVQ3qZAL0VE5KO9Q
4rSzqyEzJbu9g57MczGYfY0u72FDdugA2bej+R+oc59LzZ9+h5VvJk2GWEciUqsJapTFTQC4zQK8
Hx/4bRK8m7iyM9oo0VLJsa/NXJi5UltznJvpaFwxiC6qiuKjm8m+vMRnnaXT6a1szVwD4wQgKAQL
IfYgbpd9TVzmjr72wF4Fj/qlpz1zD9O5B/Fk1DVsM++URlQXNnNw7JWbzhv97E5MbGKrnoY+g2aj
WmDdt6kzPVZ83gCOZViDORUqFpQUenwsn2ZX95hixui50Y8dzvU2vp+3S6MWpHmiD54vfLbYejrx
lVGq5nhUK834eZrAJJg8dfv8gWwCX9ir2wCkr/JOL536gYfGPRuDn468MlBDpNdJMuAcD1ZvC8gB
QGjgs6ClONGWa6J4S7wyUWIx13WlUkSJm4UrMHoaAJ1DeRIkDDZDRnsCYTtprOyB542cc4FOp7ky
Uymtg6yLcIem8Gker6WI2eBy3Aq8wjJvnJVpqlUdHdu9ir5Cth3pQyXL1xG57wueMuo5B/V0Pivz
A07ZcNCWpzKZIrskb7XG/E7xL1sBjuFZAzyNLtegqgRtMJUkTj8SS68Ci7C3UavdTKVmbwjPl0fk
PSfayu5o89hNjaEuFyGHhGlmB5setb4MnbpICyJvwSXy56zkGs2pSEOsAK+1ZGjqTePlHntsEnNC
QyYi3w0Sck62rxOHMI4fwpvqGrXZDHEtRRQ3b0T6c4Gyxp1NjjHCmgUcgPq1oVq8wibPrq9xm6Gi
kDIOMeh8oFtxn76kD+F++j64KKR6kGO+nXxtw81LLUZkHeufnNY1bDMQgpYaM8zb0oYqICwFM7lg
aSDFmGzpAf4lL7fMnefK0JR5gIZCnf40ayX5bI4rvPHGuFVuFq2dpWz2SBOLV6rm3P81lnMWW0lU
W8y0aCQvLA4dMlMtq82OUJ5ryRtqZWomFdlzLYRUTP6jLeB5qThEsRPd1b72oh/Gb8kOaWObZ3h4
T9WaQaWtZw3sOvCfF1YhYyc95oWl5aY8mEvLbWAmprgDAxTIp+OSW5hftu3SQVq5QpGgd6xqMTj0
ENVidush/f/ZvDXIU9ebeIpVrKpR3E9y6lQzAuRyBCtNYaptAUS3wqnufIKNLkzqL/jNQO1kLcSk
hv42q4fdRLQrMSihgjCZfZnbSqiA0DjzI73heNJnC2gnF3ON6ywnmqsx1eKjcUd/RGjtdwNbA2o8
8aFPvCn9xYnX3dILLOX+sqXnnN41rYrBSJJHiQK1oeq2bLW9mqkmEj1W0LCnyyPxDO0a8EnbrisC
A15l6wbetE9cRTNHzQw3CbCECydPTeyWV0DnRWPGygKlQ5vXLcWo0SbrTdHpvN5PHgmoxVzDY1vY
WQAJXR7sjPNkGys/R6rYzIoBo+Yq8ivai7rQVCfflO5Bin80za90Cp2en5UN0iUo41Q19ApA9mVK
VWS1RWj28bfLO8i59WtEaNTJM6MqjKrW3tXzW5Rq1uUBOG7pGvM5QWWZNC2CWDrva3qYutwSxpsA
RD9cCmReRuAvkM4GZCRCA39j2KLD0wJ1kC0fW4e6ss9L/F1eN2MN4ex1idVFA297nr41SuHKEF++
vHCcU26smVXQqTpnU4QhfrJy4gW60VpTcJbaweyM18xh3jiYnFEvGw9jTbBSRmPZiiL2axFfWrBG
Qmga1+xuktwe/pOCtGYcmZPipy1v6MuujLFmXRE6RYrEGgkdyLp6i9hU7qm3sB/YwNTNHngloPMR
MZE0gxCdyPLqPg+0LBRNN4BwoG9Vmmzz3vDmoHSNQnLKCNWE4kXQpF/zwr9GXV3rVhrFsJDk+Bjr
ABrqU+02imBWPTHHVDBVIGSQcy9zSBUKqlmCfM6MhzQ1a/bepJR3xM6v+NeXWYU6VTgzcYjoT5AH
FAVLZCFaU/X0J9lO/gNe/b/xHb8GXDkZhtC0aUqx5u2S1+03lSdY2S7dk2Nv1d8onkPlqIcm17Pi
TXQV+9RaV/1UlOqRfZDsyjPiw6Les4QDlG2iPQ++8je394+ZrpFBbao0TNCwtIt22sKtrUpO8L32
iRl0provNoVrbJKc43Wct7Zfo67SvFFfgaGxxqissyTqjLPNCmOnRZtE7jnkWZzrswYIkUBnkIIA
R5KwJBqGzK4eyrHfNPmNhIzhKEDAnb1yjJN81kf9mt6yzSdpWGZogASpEAbTc3mbE2mLF0UTcqfT
f9TKfdTdRYhH5Cy4B0+sGbL5gTP++czk1/grxyOjlAwF1UI0t7xCHsdMjWxbKhRFVi26MfT6KRp1
N2nlq77orwWFCA7nC5y3zl9fYGWz6JAUbApwfyC5uKmcRWmrAXXfcmdDr4NYbGEzj5da+qQu+KsX
/TXqymbVZRlBOHMCcAnMfLXazKiL1HCgJ7QQi8BJR1KDXl8y7TOhumVZF9roYHwvBSgz5kKYWONo
GPdlq84vedfWrtSCX57moMooK1DvoB05LDIkQR6GcN6XJRmh5KJbyoisekWJz6i0l436xwwVRqZ2
LzHJXtWs/VgyP+pgJQX91lbG1VjGHwWDt5vMzCdST82hpDdUaBUzmSrF7FFbaRjwPzS3iUCuw/jR
iHWHJaqDr2FGUWAauuCA9suKI9HKwHHO+nLXzAp6pkvZayhICtMC6iS6wAmM/iZM+VrglR2WIr2f
6xasZmTyJS1IzDJM7FHZRkXoz6rh54V8FfSBr2jfLh+oz/r4pa1dGeQUXEvipE3xMTWwo2JUXWVl
odqD+JSoP0h6F0+BWQdbGbDKJgj3fVXdSdqtHqVOJ2VmG11HdWXrAlq8IwMNugdxQbJ2odeHsZOx
HqJJJK68QcrsgZVmFTHLCCcrLhKT1KBQhnRCKffECSEZZOYE+TYwCVXS6DIVfqKGbt/0e5vIkJke
LXF6DNk+iw1vCGb4+QMiRoBzY0kExXfsqL32Sw4JgXegKdQwlDWyVCypLsWjAeYkTCTugQmWc9BS
pqUBNljgfKQPSZERCjRXbUWewtZngmR1YlJYl3fpbOOU9PVF1o+JyPpRH0YQVhFvtBtT3AIjvECQ
MlsD0YO1AE7xuqA6ivZsXJrj0qcBxB3P+izW5S+H5eRrrF+XCPgncVF2SjbBNnd6Zi4cVuJB8hbA
a4B+e7dweHj0szih08kvj8KJ0ZfVGILEagO38Km301uKdJ7KkNoWMG/Vey8fK3uBmLDUrg7RDTet
d/ZJPZn06s3JIMBDJ4q1TzalbKJVzFJ2NUTBkGRz8tgcYhM+sd1/ZA+8mg1vuVevjapko5EFWG68
5PUMBWvDV2Wentv5it/J/FZPSt1FWcEWpRH1rv/ZdrMHm3XkgoDloFnz21JBAN27S9/ig7Bp3ggH
icVb39XjEgRt16Yxxg9GvxvA5ascQg2tv6XDA4ue9z5Pproys61QTEYQYCuXDqPsebyLHeidICej
QK2mB/FbbTGreuRcXt4EVybWkBMZjduYYLKh4Hd0WpwYqE6D96q9W6gEeos80bvianSaIznM6DzM
3eGxeJOvA2vyeYfqrJzZ6XVaucKalGdjiq5mJOV1r3isbbYpXbQfqrDwSDIeiS266GLBvfZBFr2A
uIzPkBMaSWCAUBI7ULiWhXPS12hVNRnGbhza+ChDmIlGG7RHmFL8cXkjzvpOX7u/Bqn2cVAE3WJE
43zbN/S1oh/5IOMNMzhZR95sVgar1uKuj+hSECvep0a0xYk5JUQhLk/nrD71yUauEalGBF7nRVYc
0DfJJZCeb33gJq3gRnSU3bRHV1V6Ex3qt+WAi3a5nT/q0YlulGfjmQsAPhtfnaztylRpOnogSCqE
iHZGe9DtpZu1R3viZNfXxkfk8Kzy2eDjZLyV0VK6lgIVJy98ebGfbg1nwRlD9Mm5vMY8i7HGqIZ5
Mo/iFITHCTRefd14vTh6CiGWlgp7oZgfxmL2E3iqePbhtrLUlw0QE4Fp7FnQ5atEz7d8BAHvIK/M
WIFMZBtCAeNI29jOQDxaacpxVjqoDvBqu4ttuvDir7GrSt9oQVfgzuRGszX0baujN1mHIDMmNqTE
bdjscpZ8uR2XhlzZpyaj8ZhQvHpLQYviWC8vfXy1AM2G3S+1Yp9cojVyVU31To6MFmjEuxlFl85D
q0RiLWmJ1mQUYRXcX6v0jOeK611ytnENXe0SMhhswLuwtNgiQ+C2qicTO/bk+8ENDuBpd6DHWye2
aNicNeZc1zWaNaStEIXS5xqzzQKdCp3Wz70lfd4dmCffcsbjTXXlQ4HcMq/GCOPFBtoWO2JGU2my
HjD9MHXkonIbObnWpN7s+x+F5onVXZXe0/pblUKLKODVpTnGYw16rRq48dBYWYwHhKp9uhmALsq2
vBZjzru/1ssbgq5Ph2wGbUT/WEWPDe2vhlYyJ/E9kjset+zZzMSXQVSXHThxkudaSZSqxGDEy287
T3BS3BggUL3Q5tVhz6fZCdQxUdFWNE1cGV8ZycpcJGh6E5CJGcLaRi+zQ2OUuQPtWGVXuuCOSXgQ
U2Zqwfh2+SzJ5+3D1+irmbIkRnNNl0bHstc3tSQ5XeUa0pbU12VKroIoNrNKNExZk99Q5XOrKfVC
ypweGdYeijNaOVlpBt2DBA3XcnjfzPN9LsSOoFfu5W96Hv9zsk4rO00EDfDmhWL1p3pnZBUPOdgC
loZ2cFXx7vT54/a1Lis3UzZmeTCazxPQbqLOzF+KB3qUN/MWvYJo10u2wtF4jh54kEHuNFcGOyxU
IlbJtCSRJwCPmJ2/BPa7hgc5e+GVXc4Dg7/WdM0ukemTMFdlu0hu/aSbr5D+IpveKjbMATXW5vIe
chb18yqcXKs2FOaSpkl0rBXFzou3sOrMcOpdVma+VJQ83MH5W/zHHn4u9clwxjiWWk7hbiyIseUe
9z4Yoqt76Bv7lyfGXciVSSZFNCOZiQaY9l3e1hvmxg/yfbhZGq7BCvJQccbjLeTKQRzrWB1IvOwb
WE3yOHa6ktkh60xw0tuZxktO8w7lZ3r+ZCUhNCkzksUxaA00hFsABz8il/eZIIX8Ded9401uZZL0
MpaztAefi9xNqGv02172pGy4MYbdLPMsPW+w5fcnMyuCuKsHpFWPrUCRvaSQm4zL+FqY0W0zoElk
3kVVvZPFezK+huE3qaHXkSDe1o3uNUkDsWIkRENW8TgXznuKX0d3ZX7CvgKVaw5jJ42PYbaDHrc/
kaMEjlA5BEEf6teXD/ByYP7qJn6Nt7I6XZp34SQV0TEOoApfh9bMjbDOoxu+jM2aR0I3jL7LBxza
1iXb8SreVcCwBVeqE98nvtyaxuZXmmOkkxFXGTaBMrFuFq7iQROcMi8diF1YtSpybuPfxDV/rN7n
I3t6iOasSyEMFX12cxS3qR9DSwnduQtB6AJMEe/pW3STcAJjzp59pjlPRo3lsvnJQlbkAKiF70mv
e5dPxXLTLpyKT6LLkxEy9OKEqpiiupr9EIA07jW4IokZaM+Xx+HZl3XxWBGNSE0UHPeFs0KyGTp/
lkyO5jEngjACZ1rc4VYWBh0UaSgIeBiyTXnPnmNnkWsyvBpUNegy4kH8lrtzaRVXJiaaSwm9yx3s
GZlslMa9PCagqPCNPvULCV1OWmyygXCq0Z8O8aVhVyYEOSBCVRk6T0x91+P3tkackF0VRW0KdeqR
4DoP8+tudMrh3lA3rbGfpxuV7YrkrqDyg1p7ChvNNO4hI6VvY602NUgAzgmwA51hdoBgxXVv13Ji
GtINmUILMrqmgpRc073VCWpaamEGgm41g+IZYuCJiZxZatTbcZxZ/dDcTQNgCSy0BADGwrJ05ha5
h7ZCv3l7lGPtrgehc5MmllK1oL3oHLFpOfmIxbO+tEIroyeAG0QgGXzfuo23ZZA6gxpdtfXA8SWX
/b0wzLrcUIxDVtNkec9EP60hLChFkEDSr+dxlxSzefkqfYbYl0Zb2Twt6fu4p4sl7zOr7OdbSsPb
KZ28iKC4wQjagfNsdqJuvu/T9h2tu/c5G++NtNoSkfqhuNPiwA8UdIkk8kvHWqdsQBxXTeg7T0Ab
OaB8NSF3f1epcBXF5zzKN7USmkEMh7Ue/F65ipp9pWzo7GbJbpLuC6Uy02wjUmAvVQSldY5DcTSi
9L4SZ4eKbMvE/lkqj6Oa2AhsOU8bzzdbl9aZkv2uBkHDedul9QsY662mDUGBDZWyEQIlZe6Lcbgv
8ts6ai1oozq1InKMDseWKisPMc57TUZrTAT5O6AVp+LWyPrN0FIki0fOgfubIsQf75GyvByndtvo
46YnePeSjeqWd7HZ3DQoBdvgIQZ9w0IKqG6ZU48mbng2or8/PjSNxUtj8s79KrCNEg2qMYvgn6Jn
zzTNt52APpEgc4W8NZEv4VQ+zmNEvl57ZWXVm1ZRhbKtIrj7n91dZmzmaEE3e6t9Bc2w6QMKxAOM
n+V6PnExlJVxlwuiK7WCp6S1e7szLH3bULNzkNMDOUSBktaefSfoDiiheQj+JdpZPUKE3lILD3re
4GnknHbeoq+sfhf0nSwPCB+z6E2TwPOEEKtsIzMCU2nX8HiJuCdtZUIrMs9jUOvdIV7YhtOpfBtT
VHYDqha4ytAjQSNYBOCANisP0N3YhBUkWdgMXalWcbR8eCK1agYDPqqiKzsWrLnKqSmzl6h6uWwY
OQuzLor0ZAgbgAGQe8bSD1lmsu6276gJhIIvBDy9h/N45a/DuC6PDIIBSbUMr2/rDk6MTOi4I8fI
Tg6pVUPTtoUyJLJJaK3kbcnnMb/wAKyJPHKFMBV9L8vlj33tsbqRHvvApr1fRub8CPwhGUzlcdiP
vr4JrmZvcieQZBZ3UWp3MbL+HQOQxBxAFXhUbdnTrVCw6G0GpBXnqEq8LVmZxLKBqHCv4sLKHkUl
Ht4F+tj0o+a0juahrw5CpCn0xsbj5ZPAexDWDCDTFDeCsSimG/GrbjwDYzEUb71QXqsJ7GHSImNK
/QIzzotNrO+aiG0+v8F/vY//HX4Ux5+70fz7f/Dze1FOdRxCHurPP/57H78D0lr8aP9n+dgff7b6
q0P5we7a+uOj3b+W67/80wfx/38f335tX//0g8PaGGqH3Uc93X40XdZ+DoJvuvzlf/rLf3x8/pf7
qfz412/vBR7+5b+FccF++/1Xm+//+m1BPP/X6b///XfXrzk+5nWv+fqvP16b9l+/oWjwT0OluiJD
Sk8j8kIYM3z832+oBESpQqhkSPBBfvsHK+o2woeUf1KVAEyiqEQmukgwOFhjfv8VPiBKhgw8qmYA
J/1/X+pPu/O1W/9gXX4sYtY2+L9/dhR1CXAVSmSAr6hOgGFdaxT0Uy0Y0CbKD9J7eq26lVc/Zrt2
l+3m7Qy+t0HC28k7pfST1OjrIv8+KqGyTDUJT+Xn9Tl5xUsF3QZ0MrJDr1N3LEDdJzH0sutXA5HB
awdaCTjfTBCfe7l0Qvj1XQ2fRlH9UdGdIruHlphXtIDaNNQH7akpjc2m0gtT7sGukJebUNVtsQjd
js1WphR2P1CT6B8dEX1lHqxGZjahaWSGgJYT6G+nUQ7y4NpSSnYcC9guOTRFqpkQ9jWbUbOyIQKB
eApwBfoFBMFLRREf1gy/IRCCU19l2sKPVKFqXbBNM0kek4AlVzSrrrq9GqNRXyjoLo5nr69bJ4OT
Oim3XeSHGko6zVNSwiSEIDZm9gSiJyI2voyeAcUINmMQPasiAasqeNXGxMoqyFUkCeIO4oDsbj/K
zCqM3k3V9lAZtWvIc2x2k+SLQe9XTHmQe/1ZyW/CSL+flOdeEqxyNCyDvo4DptCCZ0/3wrxxiuhu
QP+iBsNgtNpNqGe7Uqgxwd4ri+EwsM6t4hI9P7o1KuiLS8BYEcwwIoWr5+FmVLQD2GN2+RDaMkTV
ExUgsaJ7nEhmpUXmgmRsI4i1rzfDdZbW13kCveCqiY6CkKJPKQC/WW8piIgbVb43KhmhI0gVoBTX
ZoIjaYdIuQ2uqx8DclJZPtwOYmZ3UwtsmHxrMLZnrQZAk6+WXi5cJ0njdZZAkfWaR7MWbgsRSNos
91uxdCY1mi3Iz7kotx57Idqwmdx27NhW9FGRxm1bAs5H89qsFbT9CqqfVvpW18stzsu9OMaW3nWb
tumvmgqya9PkthqzhrRzs4xCJDPbBFnl6wL14w7Uu/1jnAxmKbZAhAXuKDduKtcurr1PeuOQ0gyy
8+NW6SSz1loraYHJbHv8LQNmMjZLEppKIZlhJh9ilW70ObY0eBUGUeym/J5OsS137K5GZbdPJlup
Z1ep4O0Ghkk00P3KkmgnwSYZmDUVxJ8yw8pi4L4kVQSN5aDeaMnLZBCz7h+TaboSBEg9E6g7s9xk
inqMy+IwavZUQnjtZkxmG2jM1BM+ysBKrifcgvvwoQodRZkQXEyWOmZ+Q4Hq9YxC1JwwaDy5mJ/Q
gOM2cVhYOtFBKZ+IoWWk861cdqmXNiSy6kINnBodujRoN/mAw9XF9buQICYPp6qyKkMKrAI3UDTA
JziJcDdlcVdQIDWreFfj8LdE8umMJi3w3+ajjqmhoyMCWVuE/EOjz5CGHB21Ea+KNrLSubLRzG+p
wZXW7orQcIqyOWjt4CbksQSaMJlLeygTqxk/ZhxTc+7VbTZQTyg1sx2eo/FVb9gugkWqYv17WCk3
EtTSy6Hy41mwU0V6j2tUhtX2Ohm6WwE+ST+ru6h40yoDEWdnZmH1GDXQjmoq+a4s+hk3vcKrbPhK
xa7qYCxwoLT3KaqvYUpv2gmEbJCMm0i0nSW0w7fFthekzKrzHqwgBqCNqYG7TCqvgbqSIBPQsrsV
JCtbdD1JT3lgvJByzk1QWTlRMdslcrp12KDVS4jMvAEqDRB0kzHtZawLPzUkVFe/pxB1Iaz3Mp18
b8R2l6fibdpU+16unBwAVwkxb4xqu/oQh9tcqG7EUnCqInfkVrGrDJx5ExrZ1NCcStaYsXoX5RAU
ItK+hXvc9oDETaATLV+HcDDToHYRQVqy+pRpirUAIZq22sos+R5m/WML/KAs5n5WjYcU5ZVKGTZt
0HtqETgKG8y6SC11+iYKo5tor2FTgYr1vS3ABSu3Nsu+B+noF+q7KM+3irEtIDlPBnRJSdAZKKXr
cQQtiAHELo1QyAe1qqHuo4Q4CXQI6ro2s+kFoJU90ScT4cBTINhRk+ETmhXRHp+SsaY/wIdj1uQl
bg3R7mCCgGG+y9Qc4FU997UGDU2BKZDWkmAWZ+VbmY5ePx8G+WkSHpphsEeaOkDGOBLZCGlu0cEn
Y2uNggL0KlSSpdqpSLWlEewCOqKaLn+qkKqKWummgXpmMswbsb9R5OZYg+2bTsAhixbpCuTvX3SS
Ly1UADcTSLPKtzjplhi8ZuLg54M5C+oNUyd7MlJTmURUaJOdVNGrVNXvW2GgliwJr4n2MMaxxSTd
DIE3Zrph1q1gwuPZTrN6N4ivBnWl6anA1pbgToVD4coCrDPat5UmcopxMuVaQ3Na4wdTu0UxNje1
udtkdKfpgh3PYF4GULRzSymx5Bra0JqE7FsbeZGWbHX6oLDkijUflDDFIhVC31ByFNzLqFqSdGDe
ZwejeG2llzrF25pVbgeTDoo66LNV8k4VRytgPcIw1j12AaIjafyeaL0llt9lvDFMn17ZqDnFNGyH
QDPpXH+fWbYzGCKGPoltJZ4dmalWqEYWrp+tDPFVPcEc1Pu6zM1GLi1D+JFG5MD6l1m+DsPcj6EM
RjRmKlFkZjoikD5x4y73QZhuBoHuaBVwKyywizS4ExRcAjzLMRY0l6/gGu3KithMFrZ6UVp90z6q
YP6Jx+5ZSMGnMt+P6VuLL5CAeaQL+9sQG53LqOSAA2m6CpSbOAvMYQx9sQN/ZAvvhpbHgaEGJCrI
WdWd9ppFmslSGQ1paHEXbkr6gQyDO5WzK4HXKJSYm1GYszGHYyabE5qM5jo09SLhpHRWxZO/OoOr
uL6QlCauAjiDgxWg/1S2hd4swNKogY9CQyMZOKzRcOTx6uB/zlr9ddhVfJ8IERVFpsMHHe7EHmmb
6AeTiC10vFrt+YEMSmVqiIa0bkfvazGJSmhQY34/RQsj3cyh2Tqi9R4FL7C4xK624bJeLt//rz72
17CrnFGnhInSjBhWvGlt0RK/Jb0JyTrDwlvkJm9SjeqNLJvzj/Q5eEOnHg8St4Jj/77AKgocOrpd
NHVNS9dU4pAIVM0O86G149sYdEjBYCnkoKMkIbvTZkbrzaK95hpXDXiKXlSeANvZ4ObkG6yShWIv
VlMRUnyD5EGLYe7p97LmpaXPrTNEMkRdlEWVSGSVCwxiPK3t3GSHqtKBNtdzeEcIE/LhrYt3Lclw
fCN4WoHEOVfLtVjvrw4EoSFhcIqA8M+ZUCjCp9OsRPmB5oM3U09i31Ry3wQZBI48bXo6iWZ/Dxz/
l70v240b2bb8lYN+pxEDGcNjk8xRytSUsiS/EJJsB+d5/vpelKvOlbJ8Sl0PDVw0LlAuQE4rOQUj
dqy9hvcbxd/dyvdHW8g273ZsCgFZHU0C3MoSe4md3T+Y7ObvD3EGLL0NGKWUZsSmqEDRwvl4jIDP
pKxRimC40PWEHNndmD6xvVzPW3bdiHtyZV8tgeKW7QK2/6x19pv7+eHoZ+9LJJPAbk2bX9Xxra5D
H5IRf5DXNmEuzV8R6PEZRrQ8oLMH+OGAC4b07pYmdFBdzXDAZhVshk28Loq1DfsGrKGbcdz8/c39
zfNbbi3GCcFBFT+7tyhuHF1Uc341NqXb0K9jdZy7f9S1fXt+mi5jURBbUeccMI4SkpHGFNnVyJDR
ivW/mT6REi4v7Nkt+3CEs6UiQcXbdDLPrqzZ8WFShV3dZ54Bv3mdPxzibFmo6lhkiuAiFgM3vl0S
NsJtvfmsc3rWqP3zZtlEQZ1PtT7nxiVxSVAidRlWhV+5HunVovmkXrpFNMz2Hz99TBM2BxHB5ogR
Orso2wltUlhtdpVgCwgYbTNhJh77z2Kaz+DHXxfFiJK2huBJiXPjDsNMRaHazTCkE4QzwPsRW5nh
jSqwsIUivf6sS/GbxRUTxr+PeO7bEQknbCRVy5hD/uX8tVA/+2JyO/VJz/m3z+v9gc6m20YlvR0Q
XNoisu93qvOX4ENnM/nAGBbc4rNH9tsr4whfkrZkjjjvqjm8iCMyjdlVoUFWJMd2yk+A1GZs4+bd
aHOYWEz5enCe2m6byCsOH93aqjw5U9TT8xGBuF4YXjT5UQ3XdWBcy7xwdbB7VFm8B2iu16qLX2oH
ttRRCn+K+q5wsp3dIYaBjzYCLTKUuOOqm/M1jeN1DePlfoCfTOfCnd3vOzDY63oXJg6D9QzIlEWG
yF1b/3CiXd1f9eld3KHjCrxh6bhCA+r0j8KyDnW6SfvT2/D+H9D5f8Go6N2bvoDaH1Dn7Y/n+vu/
dk36nH//1/Ln8OoX+XP659817yHpt+/6hUlL/kVJadNlLQAEqySO8guTxifAm7WD3C+Ef+k3tPoP
TNpyGIBsQMQSWDbhdKGy/IFJWw7/gn2xxpcSamMNAI/oH6DS/G32ezfRO7azHMnGUiKlJuqcd94a
LeBXZZK9si7nKkfBrEuM7ypcl7K6afKau11iza5C/89a0FplR9xPDDlIIxJvsibhibb0QVCALInC
RjAjAIXa+HIqq9SPmizy8zrbVnO8D/SMl7gbsJuyYtQVTWq5cWGj0+mU3jh3wjMJpKQyGlbpzDDq
u3Bl9bTzsiAGBqJIsuZOEbkBfiUVqVhlBNSSBk6GUHBpKK6Z0/rSgUU6dformP0Xm562F5WaEy8i
HJnsE5KHKsUyD0JY7jrNfrLGpwRp2WU3nSzW760hDBGKone2qgu3CBdgQU/dmmcXJDP1XrZi17Qq
BySE8rMaggDcE5164KUdVRaai57vItJ3qzgXXoKgWjcHpA3CHX+J06Hf2uD9NWUIBcFoazetUXBV
deYWU2AjzHKNK8v9oC+v4gHuQJPBrjXObooZW/t6MO4Qjwg1s529A+2pW1HgGQ13gBAN+lDk7Y95
qkpQbfJvpm4uqQCgGebHvJoHP1jsLCgdNgOjT4NlJrfJCeAPAwTSsnAGQDo6T8/NKtIZwLDWdpVJ
0OfTyPQlmMqKkj1nRDroa6UzUIEE4jNDXrAMgqAmhkerz/ewdMuQGaiDE9yOtt1qbAAx5hM85Ux9
KMJqK3lSuZMDefIsELTRA9oAgWZ0Bz2c7DBbT9PFWDauLULPpg0gH+h7x8uuRY8gE+sOp1KWX+MY
wohg3uQOfWSVAn4ckdeIPxQRds1I8Ugb4RdRYf26JJjE7gpkTEQpb9x6BOoo8xHQo0IQAjfrJJOr
OctXI+AHDsVHjMbqbK2ahjwlEoI7Abyn7Y9VbW1AhrhICntTBMAZpra5dYrGBSP/TnXH3KrQULDd
vLmcgdfS9AFIUu5HtahBW4GzH7M2c2G/mhK/S8rJ8XiXrJoyHYGain0wAhq0zKovxJZJuYXbYIw2
wOjMjwNvjwr+FBadH/WIZ2S6ElFMdjS5SaaOXEUbeKMdHCNvcl1FfswAggDo9ULuFUgNcIeqPVbd
gHXmtnegXimT9DWlaAGkwZGnwJY1d5HMtW1Y43Zzs+6A1SJ7GnfF2kiZb+I49rVY6eYpgR6xBb0m
GScv5uMOC1qKPB8K0LAvEDjTGUj2QekS8V2Vm4umKxnQ5BQouHLWEyKkvdZC9yma6UuLxyrrBgyx
dGWS+ZBk8+CyABrDronQUQCSP0NDXureJ10O3WvNtqAJbHQQ74vQ2TaWPbuG9VCAxd/zckCyYfwc
EF66Yysr17FatiSc4xobv2KKuzTMVkkeZKu4x0cMSnFJLrm2kVHdZhwGiBkibZpq7ySY50olZ3fO
TQQvNICfev7ZVMOvTck/WklPRYb/zjuyHzq5/3cd3s2PYmmONudf9d+wuUvJ33Z3txgQy/L6a6X9
uKjiF38tqhY24l8EZbYjmXS4Jout9a9V9ddHjAuJxdXhDl1kN38sq+QLSmUEI2uHCLSJsdrhG/9Y
V8kXqcVSsBOG7jH+HSgR/2BdffO1eres2ljWNaQ4yxYNBEl9zteDXftUN8GgAIC6UbLPkWFkrUx5
bdk/Rg1M3W3hQTPQ3TD6QXnRihWosQXx6mBjnJssupnFyh5d9DzDBTn2e7S0+EvRgwuzD4djBC+Z
LOKrBvPB2B95cGrtZ/rQjTcyOUXlZSKup/4Q2rvWOUwCph4RQNvVVPl9vZaTZzIvaXYmg+5rP48I
HgKCeVIvDV6Gyk+craSPBVoIrUeyG8ZW1li4XVyt+QhEeDUNa2wJRVLizfG4eSic++kOTdkxuit5
7EUzGhHIfyf2Fsj8pNcgwQ9sNSd+jBDlAbOrn71k/Aq9FHKr7q0L8/A/JWo7LbwIugC6/5kYgXWu
jZrwX7v8e/Sc/+vq9Qf+f/pR46+LevrwKi1f9Ed9yr7Y2lGgBzD6JzPij/qUfsGOCK+LI5hWii2O
rf+uT7+g8iSgRDgCSJx4q2r/LFDlF2je8Gt4h/B6/lPWxBl0wxwmFeNgYEgHsB/ArzPoJg2mIQ2S
BoGcmU28Htp3K37i8+RK+IzqhsMg5YVbQEHSx3c37zc43Dl14i+HPoNAnI5YomBx47e89cKg3gRj
45EBS8eUHGhQXQLCAk0C8XIJX481Or/VN8WtrYZtjakdPzTZrhnzHdgoK1OXAParo7bRsqbzUgv4
hs4eqmO368t1Ouv1ZNGLhvCdnpNNwLbGjnyt2BqpUWuAkxfjWG1kyg6tcjZh9Bmd6QyM+XWxy0hw
HAL7NXV2sZ0EnImytvGByLhWkHqMdCspwbUIHyV/cbCKDxpK9tD4sb1WjX2o0UKxJC6r2xfdKnIi
LNLdeuqqT5CoM22j+nVqwJYZKJLYnZ/rKPsMXUCegyzQMeUWfNpYPPSa+PuIc5qsFDGtwp+p5Yrk
SX2aW/rbowPKk6AVYdmg54bJWRRTDr8c+JoQgxCd23hCo7Id3Gy6YRzJ5jZKM9i0CYSdp5X1CRH7
nDT0du02sQHUcmZjUTl7LFmUFHPZ1Y0Pyr1XRv26LqONaORJJsTL4LmCLvM6EiFKyWCTW/Wum9Rl
bkY/6SAbyz4LTnoDht8ta8v5aHvhSglG4ab15mTxDkkF5VEpYjBMiGNBN4syzO2vytAGGbhVltuy
4ZlDIlPZZGPDzNUNHTT9aMCFW8XKl5H2ZxgbDbP4EVVD4cLsH211+IKW3ffUBufTKcETinOyHZ3i
Sndl6mVNx1yTTfcyxE/hNDqg+uzymD0ntdmRedzRwnbNXGMzBnYqcTZVh8CoamI/hjSDK5A1/UyD
bkem+jKZa+aJAmZZA4yfUJuiozzJr7JsnyC9syB/xvgxsjs6mHX8caFKteOT1digd8OdtknRKY61
eknBUXfpTFuvRx6QOzf9PrKY5Xbj/M+kZW+DXzsOVdjzKwe3fknafHfDU4gaAhaDlxCb5wCuo0P7
YtUHDudjeYjKeyc8gRqB7fqrOTH5Spt7W91Ed1aRfzIS3xif50/e0Rr7GSAVAsXXxxNpqrhQPSUY
iXl4nZS2gy0vecW8tiexnt3O5LmXTt2mBhaFHU7wStA6zwooC8UDq6fvY02frRT+LjLaSyu6DONd
K6LXcdBXedpMEK+gP1c724WbVnNxbfjVQMnl0JmLTmS3fBbbtC+PslbXKW9P4BS6pR6gGOnBo4kC
6quaPqG7+61oh1v7c+vPM0D8beQLBiQHbn2ACs5noYK2E60d3vhDJd1B6G3dTEcb3A60/zaYP9Z0
mDZ9B1PxCXqV+grgw4oa7F/rZv33C9OZ9dSvMSFRWXIFUFugGfbxUbA55l0+isaHdB/W3rM3mO6l
F/wqa9MjlS04RW13SEjzNLbdNYGiy8q0N2foAxrs1usC89RcFl6KZr27cHDaCqghD2+bkK0MKT5p
vzi/WVu0cpBThDIYUJNc8Nd3YzhMpaBxiqHTivrBkHB0414fU2avSOmsrUh4LVd3diZfeqLuEj17
mVXcqQq+2nUw1Z5Gb79RoPNoPgcusyVgYAPJOOx6ihxKRmJjuE+5DN1mvolmcS8UVqPWTAfdlCsG
AKrP+QVKp03BzKbFVKHCxnOq8roq2Ivd9Ou5Lo9oRnxL2cIxsJpvBFvGyJ7vLTt6Sif9HAz0Dnlx
K0IyDNXKXI9NummicPQrzDKuFclVmMFZJYUFawJyhjvI8GRll6bIP2lGYrDhdn18E8FSpSCrwn9W
oQI4azGUYdkDVuhbcOOzFZz3Km8eHH/sQMYxmELT3CyUOuyVp+hG5F+1AxrElCHWI7Jp4R4qcC3c
oaObTgyXfVVfdzy5pxzXF0ffSWon7oSKA6AF+B682hf95Msm+hbq8pW0LHUltS4mNn2Li2ETqdTL
gVOLPt/Suj7OjnhCdfR9bMevraKgWvKHkLWnfiPtdBNme9iiXDi89MsCh0gcb4BFSzsEjyUtT8g9
w17HNAcRwp8Q9VxLNOq6ZZWTMoXrn7waBEG+VW8fAqV24TxcZFD8wOXmvpX1AxQi38uIXGW3cU9u
7YJ/zekxkSAbUSQ6uIXtXAUNsv0MaIqglAVYNsIpvaXN8NMqr4UCXJ/zH3YYga9VmXujAfhPyUr3
dCv1eNXE+pgE5gmuJwm/zuzx0oCZufwpc/sZ7sNulGUHK+hvulx88sq/dfDPnvlCIOaEMw5U4nwZ
sM0MrEgB3bQ7pPzOQFx0aEBFTjK3TkHK4T22WndqtL87VnOCO9pDbFXSn5tiX4I0ZWJ7IxC74skw
AyzUNHsU95ehqe0dRMEa8C5vc+LmNby756R6GpDXCibTKqiCe2ssTwje/Uqwk7XaW6cDwYqS4inO
9Etq68tIpp6w5G0yGAUeEvQqjcP39sInnLIWi0JJjkGYXrF+3IKMHLusyhbhfn2DgQcczfK63HkY
bKf5ZMl622N/uGnYf2DgKsEll5Trs3kn6AJKqgLkHwDgj31EMOyaHQrdwQXFa2V1QNlSO/7WB5Ck
IWTJL6rvdmX2Ot85vN4wE7ktDQ42M1dy8LXFDmbMN3gfHlWKrTILuk0+93ByBSl0kq99N/yEPgQj
NkqvUi0/q9D/sgC9XQ2wBC0pplGxfP5uFuUWH7HVq4EbAIbLQCWKi8lD9gImnXhNozXcoB0wuILW
VXyEko57kOsAPv9MifiX2RznAQI7aHcEA9E5Pw8ixrIIBGn9WmsPTuKeHlGgwQ+57F/B4vNiEPSC
nn3yMM/k0Vj0cNilIcKWfifgk7NFDx4jQwvPaJgUt+U1cfrjgKvr1TcbZqGD0n5dBbvKEmsBIGWo
n7CU+2lWngQl3zPrMc8/kzX/tTTHCcGAElW5QFEATcHH5+EEcUULLVsoAC8JOQwAn1k2rUOn9odx
z1S0p0as0qb2A9P4sq0AAWFttS7TpvxkhT0TwbzdHBTl2L+D9CQpmkkfzyUm9aD6Fs+kMugBU3ul
Q5hVw6ub9iuYV++HclwhvW9fOin6LKlrW+KursxlVZo7nZlVlp86q/xk0hLL+3X2/mHGElRiwCr4
dp/doSRo5hoEu85PG7i5NgLaIS1rClTrBmbAzOXKSd1wWJeaF+6o1M9JU98ZMticS7tyRaAuCbdX
otBrzdFtHtt9RkjlEoPMJgpIzeohT41o+D3N8E1E3I8VRKQ9TTlUAOrYonWCkHRjhWB91n44Btsq
cV7ERH4gtshDH6hCvk/gZ4fZKn2V5BegI24XEDpnk2+P6gckI/eBnGc3LybuJsj31YjKCbOy8Wrq
HKhdchfkyJ8OQ1eKGzRj9CFfqIwIRtL4ZAcK4uA24XSt0ypFm6tQfmohB/vTcOu/3msFY9MFasTb
ib7g+eyQcVQlLe18FdleVma7jkQ+kWC0u0m/Y3zc4llvOD9EmQLTWK5qOvhWYt8MQLbR1dj9fY16
zjBCG52g9YPZV+PJMxAUPo5IJ2pzOUGc5WOt8nCbwFJFfZJ6s0pcM64IJtdoiU25zONtKk+qAU0e
hKos/ta0j7S64Ob7J2f0l/nz7YywkaJSgTVBzu9QmE6joPXsj/I+DO7RqNBwu0WEntmq4hDWiZuY
i1qv6htiLvP89pPD//UdFZQLNMgI0Cywrs59EGiapxj8iDgn2Cmqut+NTK8pdtkgZZeebQhCwBPx
mIzkWozTfQDquNNZYNuPt1k/3iBVF/JysxpNuMZktL9i1bRJU2cbEbOZSPQEe94tFvHNEKHhZU/r
Mo+9IAI7nPbrsI+8sOm8Jp/8OBnAvob+oAHbYYCSN2J+CC+Quq+v2lTeV1m3Q8vlZurNBkSWmypP
f6Yd6NmOFW2r9mox1SvFdxI0V6LFoeNpY/Jxk+TmsSL0PkLxmPP82xTHF/PwaGh4y8cAfdjcYwrW
BWH31WErIefNYCGRKe68qjqNgzxVg/zetuVz2aXY07ozqa7qgILxG6O7lKyLvPDRTu9cpaoKf4N+
6dAFNzDiv6sw57ukGi7GaFQua9ANtMiDBVJ2NVT7MK3dOYikC9YgjM1Aey5baCFaASUIo18HAw0N
slmQiVIGbjCBzs0tlLyiwItuZcqv++5qBmuVNt1tkY4bZ3xGHwnM6tLLYA6doLfrfLrYLSSxD1Pn
Mli4rTFYKZY7cVbjizpBOUVD4jscHfWaWAXelRwN4MjLGDgjddkdjKkmf6lvEbkU/VSYgQY17so6
hPOh0xc+aQW4thKiLWxasJMJfaui3qC7u7HosUW2/KlovtIKt6o0mXsKehUteNKVsuQ+hB5Hyvol
7racNqduCvxxpg/wvOi8uGN3SUKvVd5et7iXfq/QdOwYDFl0dIxz/AD6zAowzLHQiMMAW7NyIQjp
3TLV+8rmUIOqnTKgwqaBvmt6PCke1OgMppFPp/ERYKtfIxqIU+ykUmC9MLa+dBg/ZB2SwxZX4SU+
h0TbwZ7cyOh9kkTb2YIhOGY7Iy7aAr1eRbNjhWhM3ervkJGgKGnH41T3LzKF/VAPoUBxSsgMZVHb
r0pnJK4Okm8Ra3ZWv+0y6ADS5DLJJ88qGLagwIAnK9nU1nQqo1q7bQIXCicz4PNTRKep24AjExoa
gQPl1o9O75ZCJBwAS/HQn4PQp8Uh7e8sjU2kEXudjLcskX6lYVwhoCSzUG7D0B029mY19/a26seL
SAg3j/S17BLuhhTbo4jhRYX5lSs5fhKh/c1RepsYCVCymb5i3lt1hfYjCtVDj0vuyP0RRBJQ4eVT
HydQiuUROrTTYZKDhca+dSm68tLhZjsVWMp8a86PPCl8AYkJa8ttBAVSFAdPfJxwOC1/xKo+BLk+
1eD0yyxaxap7DCP78W22/EfN0f//Op8MzYv/3L5B3zpv2iL/1/9ugSR8aNcsv/hn51PoL0tjEwOO
vzGKMDP82fnERw4eN2hBKJAleEP/bthQ8UWiPkCLE7sH8uujP/o1y0eU8YWfxIXA5+yf9D3Pmia2
XpJbcGwYFixVCNjoH9f9oKtGRGxE/GRXLzost/F8LOrUq7q4Bp2OwIgWsKs/ZKMf90CeuraAYOhC
F8mjGE8D5JiZxXY1EDRprZM82ud8H9dLGgH0dj9Y0EM203hheVQJTDa0CT0g/5sinI5UJStJNp2O
t5SKr6b1LFAtwDJq6k8w2Tdp939Nzn+9xrPaxrY0NkgAAU6kWjvidqy7zOWoJSeUZ4CuAPhB+Vi6
9p4YDaV+b8tVOmDPmwaANIfLfAfo+yXrHQt92Rl2Eqq9ZaR8HvV4V5FVjA25XFv597TvL/qC3Za2
wuYe03vW5VhzWvoKlSBEJ+1U34lSPECcOlz0Cm4EUeVcVvFsVl23UCX1mPuV8xMppK99afvvBudv
2mNnAQl/3IUlpAcjEVPIIrZ+vx8twxYqHJPyU5qlYH+hWV0HXoOJtzMvsniZQeup68v8Uzb3G4H6
L7f/vw58Dn8OUesEDQ35KYiR8gzb+0SvchA54D4MKGPbz/tm2yNrZVyniLLQxyI6tORYBjsnvs0c
b9Lbqfd6somrV7EbrB3NL4J5Xpf8m4AaC2IrhIigO643DDaa4Wep3x8L9T9um7ZBTWBA9Nn52ccT
a0pAPewUwySziZPVOEGAjUAJIYbN/6tZ9D/Otf8dCSQL+PWfp9HDc7f0wbvmwwy6/M6vGVTwLyjB
ISkHcxLsSTSy/pxAHfEFTwSLGPjbREIxj0f3Z8Obki8Y5cBdHOFIbgNS+jdzxGLkC54leJQMbE7A
3GiU/wPmyFtL77+Gt2JMg7RCwfnUArACP9/JFUPFoe+Vo0eH6mvUDtdo0t/aPMQWuWnWZgbUPFW0
Au6qURlH1Q47vxtRVemmQFC4y6z4pxYb0XGYD7IXqdrR0zQBAQp1YjA3LlTYHtIr4KNUqisTPNOp
2ppsPMC5ej/V3A+l8ZTKbssGxVM5MuLB2fU5DsGhFCHoIVWIBJE+gMxOpB6NeoVJ3E7WJfJHRpgE
NMDjVrDLg4ENm1dBAA1cMQSfFMhv5kPnNwlbODxIyO8lJ2fQQmoVzhiH8eSN66mmAiZhaYSNf+7l
1XCVg3KPkLYTxOh+53R+OKOHRMWRziCtzCDd1F18wafoMGHffnRUcCA5wnDtcjtk1V00j8IXOYxV
5ggFdzLeBYXFUKkG+yiKDYzr8ssyEpsuiI4glr5maXQqws+aPOcseAZLCjR4CLb0CDnB4FrmkXdw
X+BEADPstPRNoB4i3RwlngSJEA4sUL6SxE/Rbedt8MLzdlOG2d0wvr57b343w59zL3AKsNFYMDfo
NND8PrvJOY48hkaWmAXH6xCFahMoCP/F8w9WNN7A1JbDhAhI7oqp5hOFy1sX4/0TXg6OXfqCakBJ
oc6bRjmtgKlwVUJWL9bhTF0SHcj8jaXwH5eNJ6b7DFvAMK98PaqVMciJB8JQE4S3pes5C09Z23gK
ayxch9eo0+EyjECF4Vai11UAeO5ocUdA8wNxqYAwvQg/kTH8BX1+uwAo7QVe5oWqhnnm/QM0E+za
INKpfNK81tRA9jwNR5A6RhAWnNlLDEwUGGgsNdxzoC/tmldVrgGc1ujewS8GGC7D/i0IRohTYdlR
mL15LRz1lQzrwRr2XTNfFzBncmM6oPsVoCvA7pCr/rXSn7IQlgf94VlIoK6o6/Aw8LIxdQadIFKs
jKa0Q/chFwcmrXv0Fy+tyHloDX2eONtaHXnupPnZCHv7ySBcbtPHY3MQ4Be/FFujqjzvuzK0MCjt
DYK00sRxwZZ/CkF9KHgZI4AvXetsZ9L1pQyHTQv+qztWVv8Jugqh32/OAdiCBKkP3UuU0B8f5Rxa
I4zQBGaTCGLpuM9/YpJeYa14BXehkOypyfiT1UG0AfuTa11hRQf8VnqdhQaWnrivA1iTZn0P35Qy
g8qtCleddWlV47pzahCpAV96Ja/heoIwJipeZx5EEObHL2Zxa03qCUzUCN/aNhlosFunRRpWqKPB
y2uM6AHcE54mF7Sp1sP4DdvQnKhDxpZvJuLV1jGo5GrxK4A1QZZ2t6b0mqkAwkpHULk1eMZJAaWy
g8Am+wnptJYZD1PGH8yQnGgfXZRNfIG8K7TD7G0DHTRp7BfMnOF8bHt1sEr61Ijm0nZKKGja26jX
r0TZD6oVr7GOTgZtiSm4Uw1/GINFQA0IoemqLU+XRK3guerlz6ZEWQ+iFBz+FRxCrI3o0ffNhq8V
vrisRyjcE/4UINaJs+62YvxZDsmFZWCyV2ReyOh6DrD9B9PfS1mIJSkXfgtBtp4ccK71Lrenwh0K
67lK5m1Up6eB4knadQtOdL7jsl2VA/5F5qi7qvyOjrWfVwU6Lckpy6KLkOj7kDRwBzGrpHYOPXFe
x0LAwEZcNzF7GgHDGcOf0gCsRryvOTVuhtanbuDJkhncOFO9wEUxrvG5SCJwwpe7CQdkbj0OPQKs
ejDdC4IILocAyplB6WA2+KE8OdZK3sed89AkZMfs7iKR0CVkBL+T9tn3vF28PG4BFy0eLi0WbSA5
Y8S3Be/chCy+BE4JK1lKnzqYRpb2vqzGaVeVsKIRPfzdoJ+1M/Ozd7CgjFA6BRl5Kmz65IBc7s42
cq1BcwW93YuRT+P2DFZsc8ifp4L8aLAliYcQ6Brrb6XKoIaNgOEgkerXNToxekTculBIanNEdJGF
cNrpgPzYKjmVI3p+A2ywxBED/iEQ8a4pyVokdC86mLhg8Mxe2zmvcQN8Ossg22DhRToBFbUCvOsM
ogqrCX9iZv+pRvo0oyOFa40Aww/ojg5FjzWChT8VbCCKaKBoOBJ0++o7BHKEsAlJFNr4+VVRZRfJ
1F4mQ/xgzNbpym5VEbWbTAxf0hxqkWBOVxbvYboC7r5bjMWlCYHfxjBzGexLp6FbO8OLOKAX4LWg
w7UteR4nbBvCGZKaq5QEPm/KXVDhsJ0FwYslgHPzYDwp8lpLYIfhAK+blIM5oCHusqGzUB3OHg3f
/VBD8zCpLgSbf2NSiVitHkQvRjJ/MGDl5uFeT1BAREV40RIL4jKjEdkHtHeSW7zFN0kpXke7vXzT
Q7AB6HDHnoVqocawtjiTDnjbgO01iH6RrfewBZrhqAd8iXeZBOMSGXKjL2j7LSQjaPmV/RzUEQJ6
YnLs+ZMj5H3Dxh96FBue4ZbadoHQUNifwf+oQgpBFgDybxJ2LIKNSOUr1ojaRYDJPfpV/mIjapz6
Mojjm/aZUSQB5A78Lxr7uYBjzdyTmyiwn6oUL1oovbyxL8IR4362oou8fm1HcVvNuFljuNYws0pr
+xUZsQw96G6bRmCDyAEchqBDz1rIO9vm4An50SGOxqOALsIQcR06BI0nA1ETy0ovhnuA18HPE7Ie
VK0KRpPALBNS30IsvcqTFmAZ1j3LXk2Z9EVtHSp4NBVj8JPC3q6NI5AKWNqsQdj6xqnxTZXhVSit
HaDRA1eh46ZpWHsDRICIzFzlFOepLC8bn/uy9ZBLcSly5Tmtsx+xy0D1br/qGuaueQrEO6LZS6pw
+cGihRoi2kIegSVhWXqyzH4yPQ/8Jq2+t9mt0z4NDNzyFFiu7IAaDkO8+I88wEvzUNCTyLpLJvOr
KlGwG8FNilv24IgRRqvhph/1LZ0WU6zMhrC4htDCGZCX2lPuG2RnuFURPOplzZGFvs8bnBJ3ujsb
ysWch5Y31O24hgTar+O8cGkMnFTO/eU4I3S8TOOvkdR3dpleF8GAnpu+Dlh+RWEnxJyNI7u7T8qH
cyAd9cpSRi7CXwDqzjmvVVdDp7OUwhI6TE+17hYKhI3Fl61zm21YLw6zEdcxwZsOjkdsz1DUiF1i
x6cU02ko+fPfn9Db/v6snhGL7n7ZY0LE99bnflfXT0kXlVnQoo8dsKesm6Bo5eCXoLT7P+Sd13Lk
2NWlX2VeAAr4A9wm0hsmXdLdIMgiC957PP186NZMk1kcZujX5VxICqlVdRLumL3X+taVVsGvHF1k
wdPsOFb6s5VbYEbsWWKJigcPksXFPsdOMj3KSjotGzRI4jhl7mdi/PmXKua0rfnyUzmBcgCxJp8h
fffzrrJpWJHuNzohknq3KIviAdvQQtXCba3zuwNryckLZVYXrJMhuWuk4SAiBHmJekyq/FFpUt5A
ix1aeKWXSARrDAsGhKvMC49hRgCV1jLv1g+G1S5ofx38rNyq3bgoI2vetZMLT14UFnq1uv5thgov
Znk7dN6rZ/YnlQKjj2qwbfy9yJqt3NX8l8p4HkNWNRscmPZh0OZw/OeGQJ+ZofVLX+uvGs2eKWRF
tuQmSW9DCc3SvaEbQaspmbNm7FyscD5nbTfn2NyAwDNpCqr9b5RpS2BhOp4081nKg5dcTZJFjRmS
SdjRe++u9ZtfcZvCzsL3ZQWbttadYNq0DcuWbwCt4kYKA3dWtbSjbWXXFbxjZbG2p54XJxrs3Ecd
7pde26cqHpYSeK2u+WW78Y1qSvtC8fd5d0IofDRz2GcFTs36vq6DJX7N9yBKb5oivdXRVDW6fmgU
hbVAxqd9Yk5eu9JrVbaOK6BVZfJcgH2Cs7VJNmxl5VRd+m64Nw3pIGvDbzuFDzdq2r5B1+OyCOPH
hsdk3Hsliz98+ICFvoe4pdxoBY37kudPySSYC8s7aKy0xLvMyA/cpuXgxMngoDrfWNG7ipQV1XQz
G+2hmKlR82Zp+baoIfUB6051eBN0eiSpOfRFuLf7+qrCch2N442asF1gllKggzvdYNPX6NqNUdAM
++uV/4/aDv9ferIEJ77/d0nt6qP7X85r/PGepQHT3d8Mz78MKdOf+7uspgj1X6we2ETApEC7szkj
/t2XUAwLIwk+EdibJh2IaQr+v2U161+yasgGVAFs91AxKUH8Hx+Jqv4LHxY1N9mYpI6QOP+TstrX
IxzVC5QI2FxkStWwgWTjrJZh9K6tD2EjToIpZ5YqNqWiUUUKEbqho4/Jg/DiaAWpDGGo4n58ul3f
VFKm8/E/EykFAGQZ7C+wEXClptDOzo/4V9My8+3hFFfqOmnRMHIEsS7M15cGOetKsDL7eqK7w8kA
YFfIy4KNzM+XcVaT+vM6zkr+WqsJSQ4YYoJjT/FoQzjXCafQl2A7nsX7z8N9rZT/ezTYJpjSJ5jT
Of1YeHJqSA2jRZXy4nUD5TcF5SnHW8WPL/R0zvQq/x7MFJRpsFsY2l+8jU/LcpIFcp9r3nRp7VyZ
Y+x4wynsjDt3723MX6RFAjGOVzKnq+ufL/MM5fH30CYlX1pvgtrv+duBYDsfCTEeTtapffJuua9z
zPe7zp5Ve5Iq19aFx/jXX3j+OuJkYTukGhqulmnP9Ola2fnZQDaK4WQnKt+8qTr9UGtLo+939jBV
QfvqrVPNbacZh762HjjstLMymID2+Y4MimTeVgAiqRwixrWjvVRJrxmxRcjmNaTW1b6whk2cduRD
t5Dxa1+rZ0VjarMM/zUlZSTGYLqiuTa4w9wyk49s7PSdcO21l+b1TG2aFSegeBUJO7lQVvz2Ff58
7Wdl1ZhmdlmUPOd4T8ls0e/yRbsAzzXLncuxbNON/OlGn333Iab+RkOHfpqMVF181eCTiezlz+/P
pUHOvvvSSMuAzfdwUjg2J+OWKgoKu98/D3Jmg/r7JRUYAXXeVApk5lQr/vTOVFE5AlBi52UApre2
Yu1u4K878a2+vgTs+W4iwzxrUWhTmPeF9nUoHdVg4MV9fyq8G9E9yNrbz9fy3Q2zZc1ilUJKKv9V
7ft0KWOXerXZS92JstpjbIh178l7wkcuTCnnK8406U+9eJDPkP6ANH29DDMgKHp09f404Y1Swlcn
vFGyvESv+e5ufR5m+uefrqYPTLvtAOKejBpXVoN2Urr/+X59+818HuJsvhirMhyMv4YAyFPfkzK+
pka4woi1kuaX4pYu3bazD7QzG2TLkd2fAr2bj7W7a9pkmbXB2hvrI89uWeoYRFzUzheucnoe5x/r
56s8+1gzmlhRIEn9Kdz3TyloDEdZW3ODA4+T3XsEjl7C9n375BBrwh7Hq64aZwO6XmcWeS76Uwvr
MpLwnFxIK/j2Rdemd5yNDxu0s+VarSsKvn3MG1io6CTKZaS9jP7Hz/dt+pV/3DadRURlZ4NS7ezl
kIyMynA/9CeP5uOIFD7toGsSuWMET3qur34e7S/0zY/jnb0fQx0hyp0moqEBLw21ZNt70lHqwG2p
RgiHhh3KjMSiCEpstXGDZBeO7qZplCtzzDaZZno3sZyLVS+lW7NMrhORPkYI+petZR2tsT1E7dBy
KO8XpeUtvH641tKE5c+qVNZAKV0Mwl5Zk33KjaJNp0cotspFjk65U1RgE56+7iPzTfPA66a66R48
W9/FnY29PwxgZ2R2jGWjPRY90Xe6UYPD0NSZ1FMdaVt7gx+O/aiptrNaRt8/NMa10rhrKYvvqj5j
vGFc6mqQUA2IaUNC7ytBmPv4ESUtvBOdaS3sUAs3eVThZBL+fqiLtyHpCHAyMC5rtzSwsUBNjAHv
pVXlKzWPd6i+1gosANWzfomG9UPqlXVc0TSjNmDPvWCywVhmf6UXSF2KwT7posOSPZC6o7bXaptT
4LXumiG+MXoK9+GowuBo9F2Z91sCDKKZqJtjNSjuLJBrDoPtr1wVD1kuDnR9uJZgfE9s7HM+MO/c
sEC82r/tqNrq/XBXmslWrdRHkeWb1Be2I0L/vRutO9uvtsmgL6gtf7iZd0pJhkmTunjpY1P5+2T4
JWvhM5TxzH7w9/qHtJrcTCRW/PvZtxQ1PXddCYZTPbdWXId+Cuc4V5ZiSyLAvLiuqS3GbBF/ft2/
/YL/GfUvDc6nyX0ETVabccaclFjvsdrdaCZGj+HS6j59M398wwIXzNRsRk5wNhOZYS23/jRMb5vX
wXQbB/AsMWIrTTv9fEXnYS+chejWq8JQULiy4z3vpcVVO4w82u406fepHq21+zybUV9cBAtzM97A
Ky4X4qrd4oxXl82G0J2Fefvzj/jztvIbkA4YCLE1wan065opoqDHA+9zW+vq3nK7294UuzhKL7SA
Lw1ztjOzuwoxh2lwqaCzG/9U+085GWc/X8s3OzMuhm0GQAY29LQnv16MPXiaXUuUhjDUbrItU4wD
u+O6XtkXY4a/vaB/hppO/5/3GoEUhUZaFd1pJCYbFkjyUI90AWhk/XfXJM52m+4gp11YWNy5/QSz
DRbRqlvqSwhT8/DSWNNT+Pryf7l/Qv16Ua3sW5KVMVa8R04y766KB+L0brxF+Yg8gAq+f4vZbU1C
xy4Xi58v9KwaPE0rXwfXvg5e90URtDl7UfPQ/fZu3RdfnZvbZqXjhLz17q2ZBviwLZzyoSE6Gnrx
/OcfcIaE/vMHnG0fjdwb46LNOvb1g0NL18Ff485BF6/EFmQynkDn4h3/c7qZLhpRO6+sPX2BXy8a
c7iQPaIupjKC5tiz8HmAczO33oun9EFx8mqGgjy6s+fGxZr2928wOgZ8KQit5Omff5pQwe3FvSXz
sYijsiwJCHjX1uVju4UF6yRzactGaVhfvMnTU/zjFeNZU/7iX9b5icYMgsCVVLM7VYt0A4GAnaW4
ijb9YoIy56vqwsnj2zf603Bnz3RUFU/pO97owWerLFz5TnPZKHjpjZEqx7zAHNReMvx8+0w5WINp
mfRCfy4hXVAkntdz1D02mAIBhbCsv5SmeuGN/XYgUAjTTMc1nh+rhkiKRlVm/ajjSQWUOEbs02ST
Z63UX6iofb9WWVPjyAQXhW3n69uSpHGEAL5jrLlAEzrTHXxfG99JttlH4gzX3n1xn83JR4sc/mOZ
Xky/+/MwxJfy6QeczU2jVOpB17YdZ0gy4VbWpltWG3V96Qz57VfxaZizWahLPBHnHsPI+YcPDq7t
tUWJnvh/Mtd8GubsvUQKmJlWzu3sl/JvmHjct1nmmO8xH73nNNbMnsNY+XnQb7+FT2OeffD0mjUN
MDnFhIztbC1QwPRhsYqS6NZyyw/iKLa1UZ1+HnS6kD++90+DTu/wp1mGigxoy4gLNTTzzrC7ZeCG
tz8P8Ze8+qcxziZRPRo7XlvG6JBlEhw1OOlGmefLjuxbZRE5bM+XLtj7Z/AE+FPm8qUf8O2kZkPN
NUyUtCgFv15kOlRmoBa8NP4me1X2hRPOh2dEEfOMzbC8MzY/X/C33/2n4c42U1YnyCkSTGoKwSKp
OfNxpHXoZAzCUH8e6duv4dNIZxuqGO5jZYqYNSIdFihdNyOK+shSL8zSF4Y5V1eGTWX4dcNEljfS
XLPTYwOWrTa0u//qas4Ld7oehbpaFf1JNoKjViTXXa08sixfqGJ/O1P9c9MmVfXnV15rdSK/DNZ0
vQ5XBVoRFr2ZCInjw7YR35JcCxdy9fOlfVOYYnr8NOjZvGXmWHPtRkzTo7eO59XJnf8ybqSVurav
7QsYqkuP62zysmPikvKenUMwCdEssnMCIkkoUV64pkvjTP/809zRRDLNY72e1pzxqdmKYz/H8nXX
rtVNU84FkavkfS4uDDo9nT8mk0838mzCGoTUhpXP06sW7XycV85Yz6hA0ID4Kzv7Ugfiryjun8Y7
mztQDbpSk3CR+s3gkBiHX3uugUTsFsbSWCtvhBlhL1tU89GR5yUB3tJNepveACN1Llz5t+vDpys/
n1bk3PMzFqWTe6AM05E8tIp21Sqct2tj4d0rjrmMF9Rd4M6sL+UgfL/5/jT42UyjlGbdY7/vmcNj
DJHbZJusGrSjS5guYluvrCVdp//yWZ8f4kyEdW2GioRBp6ySZjVVpuPb2skd6eKJ8duV8J8rPD/I
qa5RpZSiON+I8TCowUaSQMj8/AwvjXE29URalnYiLlmI1OYZoe46zLX1z0OcmZ3+fUwiwFEoBgEC
9Ky/fpWZq4pi1NPpQIpTYGVfdUtpFW//h4cjDGqWoUyif9TjX0eK/VQrYJF1p8R3BKCeYaYtSWla
Rs4onGgPzHPaLOWUmy59C9Pf/PWj1HEUUkPQgaUAhDybTVPbDgu1j/qTFaozuZNnoXrjKsOFp/Xn
Os4oOBBhiGHI/6OQNga1aowud1JO6CEj9xyE2Hl5uKz6/j+uf6MbwDpg2JO0AD/i11sZZCqb98Dj
HITqpI/9eTxi5w4efn43vrkge+oikcOh6/h/zh/YSPfSw6hwUnS8ILuyGza6+ToAi/h5nGlOPHs8
jEMbnNqZxVWdPR4jUqtQqcPiNGgWIYuTnDEbkrUxVvNKFh9BVV5Yir4bkOM5zT72yKg6zgdUCMuU
C71B40fyW/TqQdm0Af6ppjKnHHphJv7z7SOIBrEZLio8PVQFvj4spTBUKbOj8hSLTahc5eLZHS48
qW+HgFw3ubUQYdh/DIGbSVR9cyrVDyzrQDrVhWJe2Ah9OwgGXYRYxL3S2/l6HUVVSp4ItObErDjL
CIPT800c/Pr5XfhzyuNmwdeb2kbIWs7f7JJ5amzzND+Z9t4sXkIyH38e4M9lkRd54vyRXEBl8bxH
mvdWLeSmq9k14ovHi5LL7bxPdnn9iybZTFQXPlUNAsYf7zdDTnQjYlqmWKKzp1PHrhh0xS1Phty0
S1eptiUdmOUQWMWiIyKQnKcKcUA1rArF8xcWHvm+oevTKeb9EOP8x8CwkSPr3TLRQopW1WdakP5q
Ae+so0p6ScJon9ikZvdNNVf6kkBqzP2i8a99RWz7Id74jXQTh8qtpXubUiRXUha8mpF0ytz+lA7+
MxgDlPsSWPCmaj9CYgDWfjvGa61M/GXrZ4UTTc2TRvZNp3HjZMlb+NADWdiCqz51lrx3qQQh9EOj
H2n5k131T5KlRcukU4NZbLrzoilOklXtYrdtXmC0bclr24/aPEc8ONLmGsBYqCMQzbp5NisaMl1P
yOuQOaIcrvWOJklO26fT/Y0Yu49eRxGe2sZdS7ZJrvkrifAsx7U91C1t9oL/4gA6a61I9Ubrtvav
uuieSwMWAf1EmpLdQTaqhaco/SwzxH2e+/sqAT/aheItaost6Jz7LiuGGXLi1wR1M/r+HuJ0jwg+
QeA6jm641JTuLix1ZT7G9qKo5WoTcxDBhRLv+7b46FoLaSTnZf4Sf1lrwKVtHeVfZX1AmxxWqtL0
UJ6KcqEQTHhleKaYJ4YSzglwjZbY765Cq33IAv/gi/TWl6NtbwbUbc0b4UdPNf2uoI9/Vba9yqRo
03jKNuoMexMk4yaqCflVqtx0grp601xU4MWYP/Fnb1stljGX1+S7KBo32nunlHkVuxLdzThli+Y+
ikG5KuTiFkG6sihD0Ga2+lIaxYM99vd+Yj3FFeppKI3jTDKK9Eazw3gPEZwIyPY+rciT6bviNhRQ
VEs9PvpJsgs0Ih8A9d/yQMCNCMlGeynt9NAT66gZt54gkkby23szLwnIaClIFS0pwwjkrVnQjOWi
0rLfQRMgMgnVZlN1MIuHrkcFWjYymhC7JvYvmRIlmujBj3GIJISogWc1cR3F5as0oVKiKPqt+epT
l4qjpzd3hHN1s9pGCCVhXypV6QpxfDHXh+ADA6a6Cn3xairSM/iJmzEM+YWNey369PdQp89RrD8m
1TSFIFJFGNqbL5adh2vb9vZy3bxVqgR8RymgXHgxoa5BDnapIluUeMJeaYsZMWGIydkoO70ZGlsV
xfFidOs1L9KN7UsLzcr41PR9IWQnjDGkQHdbEMz0GJWN6kQQplDJJ89pHy/GwH5y7aredEPylAMe
nDWqttGsynbkuv81puo6TwwoQBaePaPwNoUnYJz3+cIqZcjsmeGh9+d1T+3h0TNLcxZo2nXeJddV
Y2arJh5jXOVBtbDUSAVklNmslmmxTvv+SE/xum70mxrPnAJoMCEYnahKqYHhaHqOV3De8ms8+6HX
vhGJHAN3K/qFlpj7uFVfopL44XAMtkaJ0aFQ4zdV7zVeV+O3V0jBlcKrg0rfGl3HJtRinoTtuiMc
YaG1xWOUB2+FAMQK0iVz8s6v5ppo3o0YTpvSKzXwyua2h5BDRqWEUSp/sBMBf8X1jrVm3HnacM9y
c/Ly6CBbnO0tzFipZVy5Xr6jaHprJ6RriKaHuKJbIwJhGfmvSibS0FtHQw2uyzjxHN0qvLmfgksD
fpXMmKa0mTtNeQjiTq2NLURLxnel7D7azKLnUmR3TQYSKQprBWpY9ySbkXDccjhO7VksPQKNtpF+
xGlY45BRYlI9y3rt1+p1iUxxl/RyC6IXPUxbFBrfSEQgYXyjZJrqpEb4UOjVq+LGoJBE3Dilgea5
6YJDkCrXWqQuaqO1YQKKvVuor+RL72o7Ejwx4xRn8ZNCTd2pKu/IzujKys1ndSo+t7WGWB06y8xy
MU9JefNoBgMBH768aoVuoDoN4EbisPb1+yql9R/6KgimCga/+lLzTcz6IaWKpsS7IM12BHUeGk4d
s3ZQr3TkG2Wa7Nl4bQ2vQ0Eqy8oEv9gFghieJnVPSWX68ywkVtQH1AukOvltmNldzIu3bHx8UJ6X
sV0UKy0iYLrwll1Y72oNkGhqpzd5T+e18BUqaopJ8kxiz6Ou2mUVkI4+/x3FnTMYZnTo7D4+2n2V
LeiyGBCfrZM5uPmbHQ8p3uiKKG66LDPh8cFnzHm0898bkLNgdKpi7ibpq26QdO2L7WhB71E81OKS
Vr+jlOpg/cTiVhZFtClqizNwgO9KNkIPwq14DSrlFUsNPrNAxuBjLEmOIa447K/K1DslWbUwmICg
R9MQsJjSjXq8Ba6E+betZ9ogkZyubjO5OEZBXG/KCrcbeUW/+9bdlqmB1120hL2CslJrMFKSFD7Y
ansfhvkpVot0ZvYJuG0YdFqv3Mk+Pl4rybdaGiMS6qFc61KEZ7OX2Fe03rLUwgbSmTsAuG3reIaA
6ldplc2RVvOwj5Q8mutFuasjFgBPQipZ8jXMTQmgnNUUVKppUtHeCLK561belavVYlWm7bCCwkWz
vPMqAurVcDEOY3mTAN1MG/CzYQ5ZflAdVwZZbQn+cVfumO7vI/64yqzg+UFLqImxGbKErQR+VtJc
pL2t1rvRgnIZpslWYpXUqP7rvcihBtKI0yaytonkRTa8a8JrokUpYhJrjMJ6LGpFyzGQpSmcJ+zx
kZYeksEnRzaoDp7P020RppWkCm1I3jiWbd8c08jT5kKzrwEDouWSmxfVVjcG9reXQLJx3Rtqq88t
ePNj1pByP9TDjeHnR63qMM+OAAoI8gAm24ZYzBoIwGZoEVWEXZCnX3kguuQ3LSqR+4TaQ23F6y6V
r/BApTgAg26mB/GtYfQk56U+nOAa84NqNjeD3e7rvIZ/FOfE6YFDSFuOPBgmpuQk625UPf045Bnr
RRVJB6kijkiPaRFH7cHAlYmxK4F355oVU2r7qxDB3Zijda1H6lYei2IsDmZPADNSdBlOg2nsuxAv
aGNYOyXsNl4HPLoI/VUvorkcBJKTlzoIKZPwVl/Bn9TB9uTjIpo9L7f5JH2pmNpwryyrgnIRUFIn
SfhfBstfWuGwB4lMgn3oqphW8natR67PXifd8KvAQIbDBJySUwCKHFIGHIfWZPVXwUaVagMDMQhu
LFnZu4b/q6B3M1czdFRldFWpnfXQDZ69k4vk2S28h7wDb8hyxAuk5nW4s/Gkr4Y8JJleWUY+s1VJ
CPCSBW4pSllZobLHPt3V9CcQrgGEHOx5aNl3tsgf+w57uZth7Rv2dTjteFAW4YfaDGZMUZLM0qY2
f9twpxwrswE6grtSO10s7VLrMQGqhOp17ZuW578UXY83UmRRWTTKdqbHkux4XUt/q5VuSzkhvSkQ
2kEqx+OAn3SuNnpy7Vt6+VBadb0n3gqjoY6eElww3zeEsmVepuMiEjnzg+mpy6xuOROncbbqQF68
+YCdllqf7+torLfEKcBitdhtV5IlL1JQaTj9jWSeq0VDWII9G0W2tcJ0hURloiImL25sLNvQBe5e
HV2zSJejTJZXI7WLIsyx36ty7GTBsK1y7I1FPJw0wzgVaLdHvbKJfsfh56XPqHiygwTTuOmazmli
UJtZPB2Zioypwj7EUr5VqvE5ZrfWSmy94cdrJ7fKdlqH2ybT+SgSkB5CLe7NInhPLW62Z+YeGKPA
npmgfVEGSe1BNUpm+skfNHZhvoj81t5nRihAlOXt3GtQCps4Ve3amldNMIV6JwffqhaDi7jH9cIt
pCh1PkYyt6L3rzNUAzOzxmfZydZrhbvQ4+fOK9vf21G2yYNwG8jGlQ2jtzDyTdGo3JZwXbs23i3d
HBZ+KiHSt9NnVW/7OSn1/Agi05aFot7qoD0MKzhKZgpfTr4e8c8zAarX2OSpGqqLVEa01qO/aJUA
7V/5YZgabuKsPEZ5cmrU8Cbz3JU1AbLbUHocZMLLwMOthBa+GAP3YOi1pWV0HvFRKPg9Y11WSrOo
c2Yw0WmPFqIWPJ1jsfAyg0B6KVxpg7phD/IrhAJVd8Na071XHMn4/AfsIblQVuoYXVfstAh1V415
5ZFtZfrGMZPdpTJIy6BTCWsfb9ig0f/r/V2Wyhur0ea9QmZQjeq8MgmhN1v1ua05l0m1cULSOJH2
4h2ZI9fCyCizGzYKvYxpQJPzG8uHfVdKCWZiK0aKJSuLxtffO6nG+m2kA+bQ/NBFzZ1hYPqztbs+
yHd+GG2oZusrOcwgIIfuRmmlWdKH4KBUUhgCKcc4qo3FNpYwY8qhvI915i5QhmmQ36tTmLKfqs+k
j6yaVj3mpUeGg2IsY3aMdVZBuUxfk7DJHL3277RRWoGufDQ65DGqsTT9dOtD0UqYlWZdaVyZavqa
a9FTkNeB47KSFsp4aANVd4peXpB05hScqANLWQYpoRJpDTWv3muxvQsJYbKgPgcZNASlIqQokN7k
SiyF4t+nirK3W3MtFdLcBv3gCWMeaOayS9WNHxcLJaj3vBvOgLXTV+Wd2wpcukP4prNtGEzlVzmF
yAvveWyDV3JFD43rr4VeaU7Qxh4LYX9ltCkGbm51mQ2oG5utL7eroJ8Op+q00JUCyEQUED3oBQsU
oe92XK3q2ngn6uymrskmkPNqkcnRTS4XK79VodUaTu02LAK1dCvVwZs2hAer6dZhb+ysOPgwK2lj
yOnGq9UXtDEex6BuW+dGwk3pNUcRwy9zjO8623uN/H7hDvVRa5i6JTYEajPOlc50YnlCVebH3M6o
SUgbiC4bq0/mZtO/oC4IZ55NJF0rGmVh8bcnenHlBaHMumDjZO3A8oQZgQ4hp5BMG59Fw6EzhwYX
muadMnqrUMoeQk75WcUkCUy8DTjER+ON3vUjXKSSoz6VsNh/k+rxrlI5TtiRe/Q1JNzqBBKw8Mjq
CWSUZgIP65WLlT/zmG0U5VFTiqdSisj3ad37WNZxn1hpuzW74lpN3LUHeMQRdDKcMrQONaycme5l
T71sBYtEZwottHBvcV5zvKHS5zUzMVRHw3NST3irUnf9JW6Xp0aP7z0dirEcLkpd30ijBOtVeQkC
uEmK9oLPFrapZC8kGNq9TLAX9uoNKwV1Sj3dSk2wlqzUgxWigQrrP9o4vtcb2XNGz2X71K3jniSi
RF71kQdfT10SYfi7jeTrkNnXSIp0UTdskkpiOrJcahxaGi/GKGHFYVNJSMoxLDv+AjpPYKuP9qB4
DuXYZSmj4vXaOS/IQyYZt35A6OEolx9lP4wrMcr3cVV/mG33mlfudhjMQzSGD3U83jV6czUIAlWA
Xx4DAzu8oZ1kkawiIr8r09gmuOLrzjjYcACsjAOU6ysrkVH7U5N1As5vzOCBqFZzzKJ+GTTxIRTB
M6vJbWeKdhY28tYaQcjWxk1N2xR+sE0CJaQSY3gmo3ctK+6yaG7b8IiT7F232plaRCt/gmSlhryJ
enIVw72oxg3bsGOZNXfsrV6VOFnJ+bg2g3QZFLmTIT92U5ji8YjWSK6I+0n0fGHnynVddTfW5Nku
43Tplj77xfh+JAMtLzJWgCF/ihtrR3A8iWhVuipDndmQqbze+S3ZvoQbj6ycFWmreXFgz/VhDWBN
w3HFUQAJtO80ymwE1BW1gDZAUO/M+EauHUqbL1rAhliwnxUxWaaBWIvIf2wiY6WFJFUStYmcbSwf
ukRexk0CaWikJpp7XsBqHG38wOqvWXzU2SDHS4474dIzJGTf9WgtRr0zFvlojAtZgYXaxLtEI4pO
9ol6oX5JF0UQMdOZ/SxNpYUdkEsUyXd1U6yyqn4QYXWdFP4aoMkLEj8mNT96Ba/HgpAEByuMtF0r
JeM1+MDCgfbxrJlFswfpVjqyVlkrasSy4ybqBqDZEhfQikweojja8VG1gztNY0lnM3Xb6RTn3NRb
2aW7MbsuX/EBPqkjgHVTkqtVhE6VLQt4cCGN4mqMdG+fZ7xClt1N5QQCvbIMDIcJnrtuKBURO1rM
hOxfpygy+f6Icdaa6pl82ZXaJUvO0Nd26PVO6GKCbkoa1LBRkkUaugSLVPF0cIJw0y5jhedZpIib
LaVIMcCxQ8rH4b4by5PKXt6RQuXGzcQWFfQp14nQKNPrVHiEgdY5uPiIEyxG63GRpwX7fmV8MFII
1SEEZlLrBQda8z4e1N+0Bpg9g/w2DgNI92X9GMeEdWTjg2tE73Efe7ea21CjohnHxn44qa38KzeC
m7Lg6Em++GtQu+Sb1iNHkTI/xGNYO2XMTKy4YBuMRrm2c3AuUpr+yvux3IyqRDqqdxCBzBCBuajD
LlnLUn1TRlOWT+Lto2TYw71/En6ro9LXxr3fqFeuRfCLn+95NvuhIN2jUSInUvQl/4+XTB1+pQlo
ujGN74wquR6sfOSQwhwI0Fg4TROzxAaicEhE9qY/tqF0dtBz9luVzpkqV3QH7tub7E8nVpRes3CI
+PZ1DvRT/MSMhiNHME3sjVTch2hgKJPctLbFvBQTdRbF2jq0ihdfa7YYyn8bBjjcAkO9Vm7rcGBD
hyM4nHB5bqQ0s8IoXiNSeVdCgt3lhUU7r1zi2iKxYnO+UFt3VZrVSq/lbauA5InapSGXm0KAJ+il
Yd9lFOKGDEGzYt9UPuRKo7KOapRSjh5/g3vgqEpyHLDhtNPulDa7LRuof9Xgn6IAboheQBXwiiol
xkTblGGYcCbXn/Iq/JDkZikNOSEdGloGJXpv5OIKHtATc9aBJKz3tgbDXLfm75QUVcdtkiuX6JW5
9r85O4/lxrVs234RIrDh0SUIekqUoVwHISlT8N7j6+9A3cZLMRXJV7ciqlN14kAEtllrrmkizpGU
iz6PasLlMuvA/UDe82AZi1yeJkcxG9KuFMwzVcz7MVFiXeqzSxCNn1QbrulZ+1YCcZLMbnCHGhBg
IPh4nWY2IppMYpyX/oqa+KCaCCci9CqJbKy0Kl4PAfjsGIv3zDD2qqnvE7vizfg3ytjt27I+lZ2N
t1YaLXs5AKPOKY07ETxYin+IdN0NkvC1IcansP0vM1dXkV1+iQBTG28in6obNTC0+q6umBS07FgB
m4i9mTw0kvcYgEOg0cHUsCUhRk/So7DheTQS2TLYQvQTyP0EgWlBF+ngkwSy0WdMWtMKzCqX6ASx
XMqLzF6Kmv6sDob1wDXRmN2+ryzg5lrcmU305E0VVUdWJIvBa24Vo77Pa+yhRJ3TDJf1gcPb5BLA
W2jI47USUvgEHh4WGcHMWVnfgtOurNhwZdrCplN2htJsIpvCmM4nb6a3zsZZtw98YqPrfloxnVpi
cr32sUd0FM1wLT1+1eLsbOU6KdkTeAM947jF41u4YygeAm+EAi1YFdZUrro6/s2F4WL+jkFv7Ja+
spF74g0Diw5Yk44iEPtYqB2AGpInRWQHZnaDM2ThR9wKm3I5PGOo0zm+VlfraorvW0FRB2531AbI
9GGvZW5r1N2yLABJW830FpMqR6uhw0vEr+tjnVkF0SVi2UfTvTZIbzpd7EKeejK/vSJwA5GC/xoW
46riATeCg9XH75ZR71V0LI6RTEggo/iWn0RLkdc4TOlsXrmN3DgNPFfJ1Ncx9e5gwKx7T9zHEuZq
vlYJB7PFk2/5J2FPt2XhndqkuYvVbiOFKKTJpfsqCEXPffERNcVvc8KYb5y6uy4yzuko7bHKoAJF
bkdwjDE6tLmHughPjYfpMYjJGksZFkZIeSWAygOgIpeiDJKVWZDGVYe3kxY/JD4Rr3ZIdE6l4iqO
o+ENrk63kyluwn7C5Cp7HEprbeEBtLIwCPdJuFAmy3aGttAdCdsyogk/2lK8xDodeNZVez3GqcdP
mv0IHmfL5o7YvOPYaTdq0Hxi4eW2Yxnv8E0yHbsgb5ZpylFWlH2TtEu/88lCKoB5E1M/6oq3auV+
k4MH8kE5k+O4Y/Zs/h577StIjbVX19ky6qt5rSc40XfpMjay21jOC+5hRGtQRjtMLLMQh9GSyVdm
/jISeVOb/TsoOad2egora2Hk2AjFGYXmkEtLvTCQxMV68qG3JTZ6ereO6u6molMaVcON2+5TT8S9
WqfaUmAvlhW0dW38WsnW2sibT88g0L41mgPp8/veChiFKWC/5UDubkpxgSh9a1hZ5WpMa6J6+pAo
AdU+YnsYmFXjDhwT98Ps6pdeMcv3MMVCLrUwgzctn6yFOenBsufWAjF87QePXU18u6VsANAOINMv
Uc4/PXZ4j+KCsdZF895T6GpFwaBVNV+iIXwyhmE11I1b2i0+n1hEh16zghl+nIx0IzVyu4j0aXy1
u0x+i4Ky2WB0EdIcND0OZH5FWY2b9uyzSiBAM/4SIQsLX6sRX6D6pZHak5oO4yKS1aUn2JVwd53W
rJ44YvNFoiIeNAsCTxoCEJpEmEtMtD/GLj3BDHiJW+CEEDrAYqRQM9QxdZGMHFBZukxk3TDp3aDy
XVszd/KEts/0zp6X3nTyhM5vJEnRO3hGmDhQ6WPA2nJni5LBFj153g1YoqnZfZPnYkHs3jKPyf6u
U4XkUbWbr8dhTal0X4sYd0vhFsCRt51Q1imW/wL401PaAeP6eEfkI95wuHcZUwC8RByPNwVrgLEb
VIiTo7F3DL9iqmLe1KO2YFj11li5a9T9ztKHtxYH8oApVshuj1AVmpJ1o+jFcco9b9GpbbJgLd8U
Y8gsJh4/8xrjg3Eo3nVSxYG+ktoN8oFbbxhXIrMf1JrweSM2GClV7bnvKqwN++G+6sujEnPhFPK6
qavD5Pk3WWeGq0nJv6q4JMMiT7ey3e3xJkRHYYCjjstG6p9CG9QYYea+0PIbisP9aGWvaYTT4BC9
gxW6nenvdbK+glbddsPwW+7zHSL61Vg3u35Kl/iGfTLN9BdTaWwC/Bj7SNmE0hgxQZJjp7DGj6wb
Dm1AUJuXDXwsX3XkCoDaKvJlBLUBFLv5VKzoXnDQVD4CD2ggRlKs87GKl77sudko79MZ59KSp8qv
t5Zav9ijDdIlu/LI6EYGg51MbXA1jKCCNtyHVf48jJLphHX0WpO+0tXhV2UGT62iFAs9izdVxFFT
lMbtpFuHQfVcye7xZyrqXSdpIG41egi55uYxtlx88I4p0QQYLQaJglh4cSik4La2Rlzy2nXoqR8F
hSiEs0elyH9JofZeyMNeq5i793LFSSN5GGQCyqpQK4aArziI6S2YJhI/9JdCjh9jL8OZKZPWEywo
pyN9Vvja3u6xuNL6XVWMAITGhknRRq6DFYPy+1Hun4dcxcwi26dT+lhX7DnGZJu8isgdrA5GbCtM
DNVfBRGOjt35CJYDPkWcuNg2hgtbo7KtCgzupGLd98lHVpsNxkrRLw0ugFQxsrbz8ddAm2OXQJhZ
2bnZwFwlF8GGzW0tEoYPWktvnYE9ezU0BfkBZQ3uVeHKGJKVRBAOTZC1kyUErUYD38YcHuTYBO8Z
e3qBOFjxJc64hVIRRLHvdqG1jatmTxLTapjUX40MQUM3m12CGyABAPT6lGpYwyHwiLs1SWsfacl+
qILgMSjaA6m6wBp+e7AD7aDVMpnC/p1AsjSbLj8NFd15LgGk6kRD+gU10vjYJcQqjV2+Nkbp4GOK
lSTiF7ZDN0lnvRSD9xCXxmGy642oFXfM5FPXYTPVauFLadabIU+fWij8Uy1vsiC7y22cLStjujVn
UMmrTwVumosUKBcjXJeILBIKxV1lFbdeabQLL8cg1YubysmVEm+/8pjYyovacm413bCLu26LAv3U
eXTsTGvXmaUxlJf3pqFuggzbGKt/FkG01qvhDrOhHbOxHS6Nz/Lkb2I2x6Jvwk2k5+jBQhr1wfPv
6iI7VwPMjsw2RyCAwHPMul0HcglGWbX0Q7iU9VVPmzuo8lr3Q0iBbZseVA8BnV6S31FgtjaJtl5E
g8EU0EadnsnMJjCQDur+0azsY6oyAMwFnQZ4T69HHqGq+jrT2xNC+8RNLQZgntUvE+oeSDtjetvJ
Cp6IVej0ZfygytnR51+hRYJ4GG0R2V/mhNOxIbYxE95MHk4ZHXsbt0SxpG+SnT+J0Dj6+Vxyx/Eq
ttJ93df4itL0DNZB10sZ48xzIyVHLXnz4n4vZwy145LeE7leI8Y72pV1k6S7ZvAw2Cy2cAe28chk
W/nytGgpD+pNk447rcDTtVPdtA/OfeA9FjrvR/a2NjYzJT0F7IF4I+ndAeLhwfKNe8vCNzTAd9Ey
uM7S4mtQMEvX4VnUcuXg20w2pe6OLWWfGTg4Hi/YsOtpkBe+Ed2P+fiS4HaL9a5qOjXpSI6u0/RR
EW3GObUnC5c4he95Yy7xTit96l2EkEBAiluYmYXpnHcyDDItbBlvNdS7XXqXGXi+KfY6ake3KXOa
63epfrRV0mfU8Y1Esduim9aB5zdOHXROhGcOI92zJH8y3D4Rp+lmdYvRVaCsStk4loQZe1r8PqXW
jVGIvR/WD5NPidfO0xqCTceWxHKypoQPwBzG1bJkYBJgPCv7BGZCJsGtwEq3+NC7udlQDwsYIMq6
N/AtNXNrM/ovbU3673TWGadhtbtUiaC2IEvkZfyk2P4vjfjJSmK2UaWbsmlXORy4Zewnbul155ml
1KmqaxjdWUWpWHM6jlOzMu1uaVhF7Ehw/jgXoAp76zyjqgmqB8a6a1PPVoZNuFRuHEUTgwSGt61N
5yurM3VwKTXBGY/Ig6I362ZORvJ9VrRxsBudhqQkKVVeo1lfKRRqFVd6ZXsuSSfQt+hVSJbz9fgO
1qAzQc73aooF4gdFFr0XTeKAlKz0/GEQyS5O9EPYgWOCugulfQaIWLZmuqx08cQszV6UJtSXoRPL
EdJR5VEtwQAH506Iq6OoDaeHkFS2SWZCGVqzmyw0N2VViYdIHx5T5jMKiEwv828t8Flss1XZZAcY
Pw/K2H15OUtXr5+hT5zU5MbP7E9Pe9fp1nuZTxkY6ZvahIecO1ufDCL/JAZ8mYP7+XKq6tMwmuMq
btNnBg4wI5/r4VPVmQeb+JEzqatigSSZuwhKlqDylJ2mAj4aDAdPAcevQrfP/VPbDjdxHGwlbsls
7A8ykSAWCOVkJs/pqG+hMLtRVDmZbN+1iT2fvOCC7MO+oT0zoQRJtrew62griX7V1O1jFf8msOFI
4sGyLoZ9blEhSBAiSXyZpuGdeRTwZ+q06ltVQYHSuTAJYjpZjXrLq99nU7gVenBQo+gUzyV+kG58
LJnwCZ/wIOxOo0RC04jyJOpWMvODinTQnnpokbQG5CxwryB9nu9yAtadQIMQMyjgFs3kiMi402W8
94X+ELawlKbafPQ4WBd5VBJ1bG91T3G9SX0OggwWWLRREiuANEJ3Ofa3Iawgsgi+bOKr/aj/LbfB
vvYZRw7TamqSxFE1dV1x4tKA4abF1aN3gHOiuB0hL1qtBnGu/mB7L9s6XGq0iwuT3IhFPYgnhYEt
M93G5UK/Mft8U0sYffmczEHvnVCVnlRAqQrifdkK3K+Npw5P3Rn9xVS6/KrKYK339Yeih5u8tm5S
Od+M9bCHebKyW5vAF46iJN9YDY76XroWQMotuWqGyF1FIlSdhuVgJ8OWkvxpwIKF8V/lqqEmLbwy
O3f0SjNjWWa6OAy8/1gJb/jbTfzBSFc0o3GvRNDDtFwJNqJk9F6ZI27owRM9AnaaAQEWkWCYOgzM
LVtOTxpRUrCTKK6cqpB3PmmNjmlbQBgB4cFDmN3Jk35MDcITRLMLTf1EsPYam6mDyjxTHatNUdrH
0PdAUpr6DYoXDqHNsZSGbWq2e266TdcEX8Lr92XgMTzTDiIqN6lCnGzbvXE5PwdD/2ymI7wKLQAA
VruHyag+c8va+366TgYs5TT9gfryHNjpTabkzVJY+h1yakdpQnlhpvhzdwVB8ka7N8eKdkxpfvNm
z4nGvdRM5TP/HPdQWn1mDNrddqpXMfNjMTDL6sb6qcrrd7RpChQYrssirdZab3y2wtyGBSWbMsEM
lgm6WxXC+rTNlHaNmayf15AAFHtr2ADblt68tRWcwFTTXGZbIORx9qqbYmV21TlsvZdO7u4KIzAX
NrXBAgyHEXkxHC3j0RLBsLDK/khRRhRdkc+5wquU1LiFiJOb3ixTJ60U+sgc6oPZMMgfxjtNTh5x
iZNd8kMCx8gZ1qRi7/VcF7F4KIJhX9fTRtIst4iYlpDytO6K8ZcfMHrVJfwbm3EXichlLLcT6Cnx
0O4WCbYzTSh96Yp/KgPpg0v6MLTRMRnS50yVzwLyFozTrWlkrimg67T2XsL3Z+k31rMqxQoRdwh8
vMBjL/svYUA2MtGEKz8tb/KM0q7ti02mjlwmGLbWUfZuKeqv0uxe02CesgcqUeQJpHJffSkSOEpj
5Gaat+ti80gU6qFs0sphgM1AiUnqKS6tZSzpxw4Ct1YBT9Tz6JUhuxK/lhzPXY1RijFFj1naP/bQ
dn2PsmwM9W0bQBpk2b8EgXVSS+lXm6NV1QxKw6SNY4hp+VOuRb0TqTRfpqW/2gX20HK5LPt2qXXQ
d315i2H2TRrDJlSTx3Ekmqv1vb08Yd0dDpAui56shbiI75kfMdXsc7yGvHCL6OqGouorIYTOZFBj
lNQlQ52WEE2z3BFjjtx0eDHV5NX2mWU0WbUKFethKIuvLpFGBtrxOuutcdO3DbHMkb2QqhkP9kze
fzSd4sa6GW3GKXoAj2Iw6xvAtKOawLw1VA8yQmxtlCFwGHkhzTf111BtaDE867Yvhk0ngQjm0FO4
xKQgP/qTuSxsbdNp4WeVc/GnBrRhxXsFriMhXFFh/mrYKTOTg7UztqXj5Tq1HTNrBy4t93ZlkDvp
8xf6sIMdzHC3NAEblXQBsPjlWOhPeV7ScbENCgBB0fVrPUgRC3Tjq1fNhjoZpVO5KvR6XKpM4MyM
6p3atCLqtnKacfjIymlLhuK2xv8MLdAtIP0B1fzSnnCQh97aTHS+bUsqWvIMFPPpqYxN5ZRczgxz
NEOd8S9OEHvD6PQoxe2x0CSWom3ukg76XK46RUhmudyvJUs/4bK0G6gF6GGs+zSrtIU5SN22DtF7
mBEcSPYt1lTQPtemlS2NcYZWYL3Zec3IdAJ19FTPyQPvc2AWC4uERmmYCIBnvbRa7JRyXDsZFPYw
B/5ue/M2brwng3NANduVPHqnRCKoq+qYUw2axiZQLRtBt0xEQ6tMJBxhh674E8bJJQHuaVWhbSiM
NwIvHmJBNCTuVK9tyOAylSkdQ1GujLE9250sOZMdpC5qEp5le4+x4sFjaN7i2j/mre5ykbQMVIkM
mEZpXYXREwkDbtqN/GOTjqpDWsFIZAItD8eURPgFZa526ie41ZJdJ0cMROOb0oa1VfvDiT/zpBfE
asCFd0hP5F9devY2zjQLp2J/2NpyEjqyYmjrKGIk2nVNvFJa71DMtSDEqM+6NreEXaZLL9QfYHL6
ZMozg2qZrybqAxScXV7JqmO2+G4D7ArwMbaMoDPQON4tZLNcsFMo1g0VRJjW6zCCdC4b6yJIjrUw
B04LZGmwGYa2+ZJkKkvmlKeA0gKcRZ5WKoh9luvbRGt+qUNyTkVzkJS+czTF+mgNeUVny8i6nqeq
WGNDcAxep8C6SaixOlyxGNtt8J4NoEbgdaRP1a0RU2SZwWsv8o3qZe+xkv9iMcJsbbJjGWT3ecyE
oxnnGI6YvNWEKQH++yBsln3Pn/3eEAjoecZekzGZlhL8DOSe8zLeZ2W7tdX4TPQD3FC90dzElhxF
UtVdDNrtQoS8Tb04gCs5bcMGd6lg0uFNAVEy8G33Vei5baPea2F3QEV1mAJxT+ypspQSOCidrXzI
keLi0k7m5gQoAmixyAzfgHrRPcCMRH3pe8ss0e7NgabEa/znVFf2zJkXRdFsm6B8KQGHAIYeTVHs
DBn6b47+Fe2Iso9g5fiK9KC14UG02odNDFUQ9y9JVh8zibY0iikpZfaV6uOPH+TZNdH8j9IusqVU
gZ8niToXOiu9M0ffar38DDX+P1rvMt6P5+Ej2RM55rSP/cMsBG4kakX3quL5R5EXSeCmjmGEpcrz
//+Huj2MSCCWSrVGRyvRxT6aG0ahZyI+2B8r1UXxERPceFXa+rdGE1s7nopIUzCH/U828x+PhY8h
20quNuekf25L6UnOu4NfQ9ln0f1bOHcR32boAGfIo3SMEEkskkGkv//CRiCZJY+mOk+WQrhEbnRL
Sw8ltw+KZ1vPy5Wfy2tRJPcBTNR1n0r34PN3stY1a6lpb+zQ1hbaVLx7fTGzOXQKXtz7MPjjPM27
rV2RH04g0E6Ps5deM6DczJyvMqYSTsYPtesA1lOwDmuazmNj36Sptak8BYIaSrUgDe78we6ZdWln
Q7JCor2sCIK1epfB5GfqxDAxVqphzwG5y4X9VMOB2RedRNkWDNHy3y/rb4Up78o0scXGpdJQlYt3
1fYxtoF23JxHxpI9c9IZLNIANBXdc3Vg9X8/7qfF9+fjLoTibQbzKK80VgFBcU1CRIsm35R++v7v
x/z4qywZvbGqsw6sCwVoG5eijZO8Pnea5IQymq78ETmDU09PTXvFz/iHZwkkzrMh7yzXvFzYssQx
ldY8q4ajJUEaTWx1FVY6+gvWCwaW//5pP+wjrN1nozlE1T9YVScV9Oye7VubqBa5VPuWsTfFHQXK
lY30w8f69qgLY4bMU2qWb1rzsYiMMW5VDZfAa4rgH18fAUamMNUfnLBbL/YsPUmqs1/p71pYbvpA
/WUO4cZokqcuzf8PX0sQLYkTmIK98aVJllng1BwGeXOuwjcJZnQjko2iI50JHF23r7zAn76VUDA5
xOYQT/NLCS/3u2yUXsRRi56nFCkjOij+YboapPt/r4q/vV90Eu44zsX8Imlbvx95fhbmcRAYFTYs
zTZZ/a9XX7W+dnn8+IMs7iyVUukHOX+Ef+gkeQjgqatKgppE/9bkrjq0V46lH9weeN1kxQgZAwYU
1hdXpGyHOobozJeTLX4ke1Dahb7OT8GuvOIr8cMiN8CDkfMj7IfaNq/PP+4lkFwj8MygPCsG+gQg
qXHWqNDF/vsDiR9enTF7RHIj6ZaqKRdfaLRT1Kb0HmdUO6bmqiuCcV3bme5isQRWIbJpWOe37ca8
YppzWWswIDbnh+IfMMc/XP4+nwzLKfKD/qkoolPZ2I6h7TRD/ho1KDa1pX4FZXxlj12+0stHXpwb
vQceifC5ewJ68coNl57f3Fx5nbPP5Z9WDJfPuDjhc9ziBszru6doG26onRaz5SZhxHftlfXxlyj+
4knGheNm0Pqlbsg8aS7WKMmcx9rJnXTdOeMqX7ry87VNplxaCygMuEyhIbsxLZOWRPm+JH3D7vGE
JHrWUNAH996qIThGpegdQAg6udzF6SEsjvGgELr4WGq/bSJuJPl1MEBCoDJlzVdt/s6L9i6Bu9CZ
SFfiO13dJZAw/uvP8P1PvdymsIWMZuRPTXA+nd9Ls9HxWJc31xzpxV9VnQqKzjuxyC/hkv3LStsu
sSfgv+1Zadmh0JCyVe/7quuZZrC0ZrFEILfJkvyrZ45KCeOHviLkC3QfHaOGghiBLwlg4bI0ST5L
+Y+bd1CxbVl8ejb9ryFnLTmLJLzBaO1p1/1urfIpnNAcvdsYaZULuRGtvWVv69T6ik1ZX3kmQ3hg
y3QJxU5d1iOS8GCCoF0z3VFhuR1SaU7EM3xvFQ1qd+tbwj5Fc+RkG0j5sdI6A4USqGZvKkcrhTxd
KmG+KTLVhOCKFzWQf3HEm6Nbg6ACOELMX2VlVKKbiD6zyQ6dqq4fmK1sYsuooGLlSw60nRHSDvqz
3lxV8nUYzsNgbwSEjEQCzYZxl2WCWkc2ryVN1N9jLD9NRlPD6AiiZQB869sxL1df91KUubJdabep
MZTbLihh97XZuvOSo9TSLmaN2tPjwxJNlQaRZokPQTtJS6K30BiUEn+v1GOQBzqxRHiX34opPVSd
/xYbAfznXlkC4e4kq1zNmKdXFAoRQzxSpbEe+t+Np7lywny8tw9o2Bka2GSrKJ5PunhnP5pTHjhR
xawor9F7WO1rYBYQYc1dGChAJoPoNkzyQb+Ih1kGLYR6CihIjB6eDQ26UyfE1aubbO4x1Udqi92P
CinVI4aw7R96IX6PQfWIHOmxsydo8Zp305QlZmq2bkAxrfttTbiTlw8lyD98mUlrm9U09va1O/Gy
VJp3AJUf9YRFIhgGcd/PBUMdQph8ov5f2yjMG2Xmbm50U2hbLAiWxqfvRGj6ULLAeF1d2enXHn5x
KGlwav185OGz0ZtYJA8Mwh/aciE5JLm76Fuc9KGBM3+65ol0eRryq7Fh0gRVwFzeXF6cuSEHfZZG
1blQfhcjc4sivXaKzS/uz8tkfoTJ5YwPLo+iOf3+YjV/HLqIYMvzYAHFNwp4cW4Z7WpijGtmw0tv
o7XxCXlYxl5VuXoFFSsQzPivvOPLu5o9gumUsE0DmJMqdX4Vf9QihWh98rvz/GwcZUdxMOFlno/H
+efk6Dv12Lj42bvBnedcLfX/8vG7fPRFeVJqQk/NqczPqi/BwW3NHTyAW8kTm6i3dxqT5Rqox8qi
2JWguM/k2Zsmr64YMoqfPjaGW1RKSNzJnLqoxshjNDQGRMU5mlSTeaaZOxJGkLMMyrtVGmtYRmqa
IB1LNED/+MWP8x17YhOWrPgadjGDe1VdX/kul9U168OgMoSnrzGJE5fF6JBj/NB1fnGGM/cmhW/9
FK4CbDtMtWQqIzlWds/wQQPhgsjohvqT1vUojQxUykcZSUHVa7skOs4kxCt/2Xy/Xqxc/h4SrRTV
0PBtuli5odYxqwmM/JwOTPamctNEUG0Lo31Sc2OFp4IzgN1a4VzWtncwsFc2+J/vIYv991+i/HA+
GIpp4vIFo4ZoxYsFBLDZlvKgZ2cvqxzRBSRdMKEXBnF9UGQXHVMvOL8rvOHUbj1NYpWJR40dB6EB
QeDCEw95WDsmPA+/05eqb6DBrkcI59mrn7dr7HGR0TbuJLTfXjNcKZIvK1ZWP3vfwqHMpKsWl5iY
TuKoLJlKe9ZGa2nLkHdsrv3oWor3ZQ8wP4bWiXtGpQXgQPu+v3HvYs6YdM0ZN5UHK/3MVcutRbRq
yiv76KcHAUfwKWxTZmFcbCNuu1hNdL0+V6axy1H8hQMdfKnvh+aaVetfndr8o/581kW1b5WyyfxB
Am3L9LXnm0eg3ocuexhHOOdhtCHLY+OZH5ktX7kPFeWvxT8fEgqeJjZ2bMoljBpMYQDJ167OJtB7
LMgRJcx0MfStU5bazpB2saQ4eFy6Mi03wkzegj0rbZjMFqgF3i31A9xvUl6y4jhU7+jIbm0ju9ap
/HCo81eCNvBnKsK4vFzIRu2DfH4/wUHe4RvhlGsIELvQgZD4WK+I/3XylXRC1HZlEfzVufznywAy
g+CpNijzxSqoYhkpawgogAXCIVfztdaWb2mNeqVV17peLUNUJZ6wV2kobaeyYcCPC5RikverrIPo
yp/z99HO1/rjr7lYJw0B9gHMs+psqY8a/FDcHK+cQdeecNETpl7lTXLq1+dCZ7LwkuCX8u9D7sdP
+f9+gnbRCsJE86up16tz3RrHEIS3DXmJFKNBh7CDyJdaUa/8pr+P1W9v7dJmTuDcgMydR0beuWr8
vQTVv3UlyWTWpPyXfTvrBaSF2A2VdBWEOBfvT+rsLJsYU5/D2nd1pn89ig2Z5Lh/v8UfDlu2gzID
fkjk/oKcqZiHhMTs7tzaHnB3swRuWrb55v/wFJM5gEyO2Ww2+P2spVTwhlrJ2nOSDL/98tSE/V4r
6tv//im4pPC+KJCUvyY5MYbEUD1KED6UO5MllooNQ3j8b0No5i/D3aqqxgwggYp9/zGeRJK3iiTv
rGgMy6FLZW8T1Oh//xbxdzHx/SnK96eMFjSdqMf/kRbipjkg/2EO8tosGtd7qU/jJpWvPPGHDQtm
yTRonkZxiVwcUB0VZ6ghRDj746Zu0lWlyFdWwQ/bhydQT/OBcMK6xEWNiNGhZsbteYTtDN/EScut
ySHnt3d2eOWk/2ldWzpDaROOG2XQ5a+JrDwNdY21oGX3cEbRnOOzI4srP+k/b+V7zcdKoyGiU5kd
NC+rUVELrwOqKHGKrrbjtHisj7N+DYrXVlmZT+/Q+B78eQy8uIYl/lBWfHvy/D3/6E+irgCtSvPy
nMskTJRuizYjb75CJb6yMH54EAizBvjF3scn9PJVWiY5zbDbzwU6PV9IuFIRDWLhUtF1y3+v+h++
miobYM3mnIT0lyPpYIhURB6HnpTMTjW8tw7HnsFa//sxPyz1b4+5eHWVZgmIdhIws4+oPPpgAf77
AX/3KMC7dI8aVrEm+MDF4Y1l+ZgKfy6GbpttuNO2+lq40e4aOPnT66LRAIfDH5mYt/n//2MJ+HWW
pioaovNUYdgZA4Ztq3S4cs/+VNmpWDyrCgbFoGiXsXnCV1Q/ElJxrpbe2niKlthgAfoVv6zfaB8d
sBzXRIG2YFS+rW8by8XyhSWvXNnRP221P/8O9eLCx28n9kTolwzqrbuB9DkP652FuYpW2sl889iA
N9aKTX73/+FC/dOK+eMdqBdnfm5oLcw03gFpLpJb3tTk89gucgIQyM/iBkuS1TWQVfnhBvj2ey9u
gMnIDcU27IIboHfbe/OZWvUO0n951LYkrhxtV72j2tnYT8UdW6XFhvA3EtJrYSjXfvrF3e2Nkp+V
Oa9dKqHQfEzyNUzpp1X857u92I2RHPlz8mN39vp337vXpN00vfx7P/5w86iU/TIlP4wELu/vG6XB
8i5MW+DqMkOlPiFhCG/qyHNkH4LB6d/P+iuAjPqA/t/AKpZpPnjAxa7ENbZPOMOKs7zzdvUxdaBp
7uZIaH/lXdmbP3UV3541n91/nACtV0SWFFntufucVhYqvLd5Zc40dggEywqcjLATGJP9lTvhp28G
MkQgo8ZBTSTP9+eGdVtoFHAccIV4pHP5KBS1hI1dX8uK+uHLoT6lIuHABoe6RDISZHBentFGeCm0
3qRwzQHUccRyGRYSYPj23x/vh8XOMSpUjmwZGFK/WOy+MXjloAzZGcIaWpVNBQHv309Q5B9+Er+D
g5SrlGddro+IDnFQazk9U0VCa5Kq34UWvrdhKrlZZz9hM/iYWgJmHbOHW5REsL0ahF/KqFuzp/Ns
/Vrqd77fg+zL3ob//XZsx50QZNvUmsVHt8p6pfUBwKA94W2lMVqfNNxNCvl/ODuvHbmRpd0+EQF6
c1sky7VTt7rkbgiZEb33fPqzqI2zp5pNFP8tDDAXI4yiMpkmMuIzFAtB57l6Yv3oSrSlUgUBFcji
vABrRNimcAz2oZkf4yGf7HiMBjfPzGoPuvjY8p57RNdAdSo0e/epjixKDV7sQ1cPqDWPPTSoUABc
Aynjrh8yqnEtTWk1Nwr0bY3pqFKj3xWSBILQeEUUvAOCpgcvo6yRUkTZJevT9LMRyMJJ9gTBkYeu
QdE9LFwlUcZ9ABngPKb4BYZgityee5FbqH4JpOCHhKqCHZUg7dNIKOn7QHzXZjQ37InJHhNJe9RG
SX4MBIV2MtniSTXaATyI/KMMITB5fSDapZ6gKmBKn/0euZFIgtqhiVF9P0VoLIMrBTRYZVYJ6KL7
5FsICuWTNSCkIMZHyh13pTQclI6mBrKKn/xB+mjQ7uIDlL/lSqSf7OmXsRKGY9uihaJxpd83RtIA
sJgKDJeB4o2J94SgtrpHBU9wxrD9GE8FNLHyB0KuiHqgvmpbaWcdm8psXW0MIGTLMRi1KJaPUoaU
g2fRfxKz6TfwpGyfe8avGO7pYPjhLkDVbdfNWre+1ZuunCTjkwR7cDe1VuiGqZbvKPw3fIdUtEPk
c3eIAX8bwh6kpNHCZtIKyUG+F+qKnvjnziseEUT/bBTZE9BLIC/CF3Ui6+3yunWATqEcl3TJgySI
qoOUDG5r6sxMMTMkLJP4mf//7IeigFopFuA9te6dmeqfBSV0zV45i1b0wErEOiloEBSR3PJ340P5
tWCbniGGUKWM5Gqftr3vZlInnGFZwNQ0i+aQoqUHkcxXP/Vx+k0O5JEmzKQeMqRtntqKeSkFuXUq
c4wh/gq+jSsea22Sk/NkwG2z4hFdF02gOWUZPzRh0k96ZUIDnF96FpagZd+arlSNtLgRDds1w4yr
jfVHBA7iw+2jYuUwsnDllGRZ4V+qtkgALIDLMcSw9KIUpxA9yj7I3NsRVlL7NxEWxx1+8nGjsu0u
Sl6Q1v9CDRiJxW8jeh63A8krkegVy7JMBRTAz/KdJEARGrNUyOlY5Y/QSM743Lj9Yc6kfNc4RnvB
th60g7pHo/VcnyB2NGAwmof+uHVnrswqKERRkYHqUo5Y3iip2kwGapjFRZHB7RYH1fh1e6yrAagq
G/h58IZZoviKGrSzWgEoTWlKjazvLN+okJvcrotH54zFAVWtUbOhpPz29p3qQoHCL5YXH+HUUPym
ydnZSie7smo3jBFlj37cHtLKlXUdUFuk3rM7ZZtVfD1pyn53ZoLWduE/m2Hw1Jv6dzRONnKotSm8
GqC2SLczTIAmvwzp8Xja01Qqvz3Y/hsX8UoKgxW4zO7CYgFs6iJNQ5xOU3MxIKUvOjtpH2M0IrLi
5fbErQ7kKsgiP1NjBLrkkLVQ1YixNaMbx8LGt1l7J5gy/jSWCGRUf/c+M5G4BcId5JduP7qKE+1l
3HUFIIi7WWL8Exys6TDZ8ExxydEfZzzAfdo7QujgbDh8/d/He/Vblm+0TgOX7xVhfjErBA1BI0DG
uh1h7bOREBJE5yjhrn679rH5s7SxSBmt8rNqToImuXhCb+XVazvsOsr851d5NeKo6MzIUc7bC5rR
/eiSWjzqdnyOniDyOsYhe5Q+wYwtDlsJ71bkxd6eIQVq7hE5SQsoNyaCOuqTgvlENbNtfWPai1m4
4Tay2nD+d7jAGt4OV8w0dZCrOMdkTdo3XAWO98FyrWd9j8hAcdn03Fo7T67jLfZ30Gu5nvfEg9YG
pcUWm/0ePBQva6Y2Sp1sZx3gjsj8p2i3NcO3V5Alym8Hq/tCAMOSxn4e9A+ADQ7IzR5FuT/eXqjS
7S/Je+JtnARhxU4aiGMgQAnl4SUhn50xGqWwQ3rghGBH7PTH6jm6S1z83jaeMmv1Emh2WLWC1eC6
0xc7ZSxEESI950LFR4VvuWOev4+X3J7NMAcXtkllB8d0v1WVWjvzruMu9o7UFWUpzx8XM0BN/YZY
68YRsDmyxR6JxEEtRZEI84mHhrcL4cvu7li1jvSoPk2ufASgV3/WnNufdHXlUG8z/kDZcUt/+0W9
XjMKpP6LS6PJRyEKHNjtZ1oEW6fP2gzy4QiDQTI96sXV1JqBXkStll/CT1TcbOz3SI9KR3ieQScz
H0R+uT2w1YBUKvBolUFGL0t81CvKcmh9ACcjfG9FipVdpigbw1oLApgVHyhTgwmwfFvnLXpkgsTd
EGkWcnsnVd7ybVyLQM1lbgCB1aRW+fb75L6YwA+DUq1m0qEdBmSd1Y21t3ZyXaOCFps6TTLEn72C
TV3o2q5uVZRoq49cVq8eagdFl29kQisgnBmGpAFWBqnwHuUt4vMTe34y30SY3KCWaqt2+4/1MneC
ypMUw9zfBRu9R3k+75cJ5nXQxRFZxs3YdRKXEAxHsvTplcdwfZBelaP6HY0Lp2YtDqFdf8CYHGn8
PNusOq5Vtt6MeznRXWJ4ScNP8L4BT/mFswVAyHAfXkoHsvfr+BFXklzcbUHD1w7t65HPS+zq4h+T
GB3DgOmekVeR0O6KQAPh9bNEZqtGHDXe8vFdX1D/ft/FmgVGg3DtfPVqIG0ssz5lOcR/Oi1oS1VW
tbF8N6d1kZAmmdqmXc60qs+dMw4OTSskj5+A9NsoWzo+FxPX//OWBfvqKHn9mYBtUIIyF18Tq4c8
LHIOGB2lHFH6ptSzui58R3FC3jX4i5NGUywVtDb1tXf0NgRbhTKD23Tx4xBhSrTtkLq4fWKu70uK
nyKpqKYr5uJ2FZISf1gKGpfRRo3lPH4v9sPx52DHOKM6lS2cttKW1SRtLrf+/4iLexWd+7D354jc
euRMilPawT67G+EJoqy0lT3Md+i7I+Aq2uKOzcSoCE1Bzi71OTk9qJSy+2/xM/Twk/VNO1gmppvq
Eetd+xnJwNtzu1Ir4Az/70CtRTaaFFqrFYqB3pM6nXuzOZSl9tKEyucwCF9vh9qa1CWMN/HGJMdM
j+rjfaDasjsdoXFjRkHtnI+4SbxcQebNfkz/jm1xska+mRVmpVJgDnx232BexjJDcwrZP4jb6O8W
43e/so4FNgO+SgW6F7TPRV6+FmaDU9OgH4IBdZCKIzfWm87tQxlCnRTdGSbCQ6N5l7cY1o2VhlC+
8AGlyM+6gGp/NBUbYIs1gAJNRwW8wExz4iX29qRstXjEGByMYbPHkkzeaUfvw3yIoIOJdxAO61tH
81pj5Tricl1U7WRFePVkOKwXJ2QXz96xPEV8p7+NZXBYKQhMSbq1GB3lUr/TtRHzAbZ3/9g+NEeE
g5zxPn/aum1XHwraf2NB/3w7k0GbyvBiB7ZaYZe/i5N/hLFw8J8ztte+/Zl8Ku//+C6fe8mOf9ze
APP18m6bk1b8waRJ1hJmJPnm1GlBlSFmEjqm8jFESSnRttpFq4nZv1H+wBavbtU2owwnWiRmc76E
DNIU/cWRAZoPG01ozaa+RGZpKuqSOApml1xJqFZ3ZmUbevsdgOmvWg1G5/akrZ2NJLLGDFAFq76c
NJwFKtziEBH2pyO1WWx6TkUAbIqSfCd/DlFwVLPj7ZCr943OXjMVQyZ/XrYwyySZwGD42UX7GMi4
creHWZd/V4JY1Pe4UOy24QWrh+N1zMWNkyga9jwDMVv8I1BQOmV738Ww03NHR7NpeW/M69piBL0q
apoOiBoGwNuNgAVMFaDnm15K/E52VknlCg1b/Opebk/m2gVzHWderlfL0ch8s6n9gLt7QLVosD6C
/X2mOfKUTebX26FWE67rWIv8LpvaXBcMIeWC0ehiqTYmmq7nNDuVCcWO9DH9kH6tDltMubUddx12
keeJyWBUAs4CF7VCKUt/Renn9sC2AizyHws6QJvJBDCUyjWtZldpG1O3GgHQNLULmqUAaRZfSY1S
dCxpDNLTO6lt4pKObMBgVysJOm9FCRaaDvpt8aKnLTGqxaikPHQGxwlzNz0rn5sfhktXylFctO4t
Go7OXy30q7CLLCDVI8XPQzW9UOTeKTTZEI/f5Yq3cSquHxq4p6EsYWDGvWw1g4A1eKvSau72yt7a
jxfvQ/mP6SAq4nJooHD5Q93YWqtPx/lI1IB0yBzIiz0c9YHRy9OY/kHpJPfx9/iTF+/+3Ne+LdjC
JXnECTR8TX819lz++pupNSgycJVB9Yaa9XbVoLDXtOhAoCum/2P4GiKVT2G5+YxaW5vGvGZka/a1
/rOurk4QNTM9enNMLNV0pKVpsNr9Q/yP8Mn8SGn9d+7EH4etO27ldHzTrFuMTPeLFg9ZmnXS8FHp
fqGog6zX/7yp34SYh301LEUbUkPNMw4riJAZmK6k9Q+3Q6yNAr4Fr0DFNEFnLtaHz4O3QyYpvYxZ
+5LExUGupw+9ZTq3w6x8IIu/n9EA+iGFWxy7hYERtZLH6cXUgg/qlL1aQf98O8RKqYC/WEdDBb46
hILF98ilGMliP+GIbdSPSpLiUYADYZOiq1q2d1GHjlUhj/7+dtS1S9mCFcOaM1l/SF28/UaIH2Vt
O3nJRX4uToGN6vzlJ84Ur83h/4B7m7/GIj0kGBkH7BVULpYHyIQ8j05GlYL9dOY9HO29X3S9h2ft
jNvjJTv8RT5qoR01448BIr/Do2f4R2s1VbyLrqMYWwj70hvcutoCpK9kAISBXmRwQrwHaNYp5B+g
D8ml1EU7kX52mnQcot+Jt9VhXzsPOYj+VCVB+8C5ePu52tA3hlRiS3nfUMcW5TMwnwZxAxeg8GPl
NvXe0NDp3AE0QsTO+M1nPPjOVuV6vivffUdr5oJJ8FXF5aIxpVEu+0BPLnmlYF7QfTa68AUTi32a
WlgpRerG3ni/y+nOKZAnZUXiVl0WlHGOD5s0MeJLgG2CqbQQkBK39oq/CkO9l50uv2coSlLS+GGF
KGSDPrtemrsIUUfc5jYOk/c7fR4Ne1ydu45QIt9+w3SagIWIE8JMMI1F+aGIRgSPX4I6dnNsDYPS
vb3H3x9eb+MtkreqSWKhVdX40nvDz7aIvtFG2oL1vt8BxEB0RYUkaL2vkU192kolteULutN3SVr9
g7vxBYgkXrJ9uFXRWR3QVbDFQ6IaI8mI+zy+cHpR+sdExsg2vtFKPeLtgBbnYuIhFd9gq8iV3Lv1
Y4buSrPzX8HM/ankSBuF+fmve7ujCAebBYDn/BBc3mNGjYhbSekIQEt4RH37OGM8se7YyFBXN9JV
mHlmr27kOEYICxd1wkjjXVaFH6yq/Yw42gaiZCvMYoWjDzJ2PImYPPW3oHwf2y9W/On2ol5dcFcj
WSxqzNOayg+D+KKE7NPmc9cgTVy96t1We3BrLIt3wzhJwSRKSXypCnTbjBcapG4b9xvrbW045JlQ
gLhCaJ0togyZ4LUox0cXnNA/Dpl23wFM4/zRHaXfgiytnT/XsRbbp5y8NIe1E13k0Y5qD+nHHnim
alhnecwO/FmwA29s3/5eKy/XGe9vcGcZQKWocr9dempU4dai6hElsPh78SpRbwb7/yJ8lw6DG9yp
P/z99D8/+d6GXKwRNc7/dPCii2qMhxYP1BIv99vDWtu316NafjcJ6R21lplLpBOKfXcMT8KhOWyh
5teXx7+Tt/hkcZvodYdfFigz6NV6GP5Ae/MhtMqjzlno3h7TOz0jdJHefKrF2QdKOYu7eVAId7vS
ffpY7FHFsfMv3gk47L1v+z/rH+LGU2+FbPwm6hLsM0EKCvJWiThx0cu/U46z3gyy3setYsbKO5Zr
l2IzmLC5wLdMXwrR60cwl/P4JGzt99hLOuCQf6BXansYmdricQvF8D5jAr4Hig8pKnjCQMLfrn4P
lQFc+tr4Es4WvG00mwErj4MWXUZfcGNV+H77G67Go/PI+OCtKcv7pMSmtKZxFV9aIW3uUsn7pEqx
6UYeWQ3U6keM6oe/WTakaBJsZDa4pi9eMJi0Z6h8xPGl+IJ323dqU7vwObWFT3OXtXfw+nkAR7H1
Ql+pd8/ISPpYlPngzS0hXGAAEiNshOgiPiN7+dTdK472Y7YQdzvbOKA52nyq5wYv9cViqxK9AkQl
uAnKAbUDsv9lLuerpuoHJhtzQohVVVA1QPcWgaIkshus4QpZpdOsoNhd58Njl6JxjPAeWgh+/EWM
hYtoTthuyGW5QyuIEhH2SzvRbM9xhrdiHqBXkwGVRHt9sJzSF2RUejEKqGRk3X1pi+S48rh4O5jF
eZmPaNSa2JRcxEO+y3eiqxxPGiSof7wPAiAf4YDFUeQKv6xf7edtqNpaVnc9lYujVLMyAP4t0Xvv
PkxfAl4xt/fE6gkzw1K4Y9HUQDbt7Sb0RzOJ04bsR04F3OljxXsdFeWuCOVXGRo9dai9EA2fVBGT
iy6QX2+HX92SvBJV+Ijc8/riVI2nIcZ82GN2C+VrWrI49PBZFfCswysWK49pI9dbu5osRCs56VBc
QQPj7Wg7rxfVqufCFYCJTahwq03yqGWfpLg6ZGOyk7OvZTn9RR5zHXRxUYl5Lvueb0aXrnzIYywF
4Ak034pNdbI/4KhlwnwdaDGbE9suTlQ1Ao7WuzhkOw26LcIdxpTC48yXfTAu9b15nP4pkG7iYNds
/C+0gvfW8fZnXcsPr37IUjggChAYySnBUkcLsBT/nAtfs2HcOFtX7n9JnNU+kBYhwVwWljGY6CZa
R9z/gnGKxf5xElXEsrTw8zDImyK7LIzF1BKMggYtNhGI1WJqlbj2IC11nGmK+jv11XGnju0WXnp9
RP8NsuzhDf5oeWCqCIJ93a6WRNTfJw9MTv6hVvvT7W+0Gox7SQcYQ7d82e0qLL3wtJFVaVlZdLRK
00UxNt+LSHGPibWxz1cWhCTKMFwNKP24pyxOGc+b2kAbWJlBPzizZVgIjybbJNKuhzHQCoPUAQl+
8ZVwyyPx9PlKUvlc+Pkuw1spVDbSiJWOhs5g/hvlPVS/7al79tGldE1epgaoSDDLe6TgdpI9nqwz
rwdHcKaN5/AKCp24QBWhqczl3WVFfPIEMakpiF66fjiL8vChUa27Juhlp0aqS5AVcKdmiMFejtdP
2Yxf1bZ4aibxZHb0u0camjIaewpu4d58uxZRdzfSgXd7wcKSMh/3ie9DNU7ULXr78pRHXQMcOXqc
ItoRc2Ly9tTNO9MKEHIPgOhj24K5iDspygkfKJzu8w9YJzUbJ+7qOriaqcWJO7UjRMehiehVg88v
TnEvoY+4URlT146EqyCLxaZpXRrhuRTRPAO3EP4K/HLrct4I8Sc5uSpNaIbXGplFiPr35AQ2Si8/
QlvfebvsD0oV15oNBvjqoYDqHnVv4BLviJOYlFmpoRBQq7+0VNertv6oVZkTVNUGAHL9E834W+qX
KJgvTgRUz7RcNdPoYg76SSqB33ZY21T6RtVlfQb/DTP/+dUMjuhI4nQbEwYDh/ar0In27WN0axzz
n18FyKWw7uU64c5VAOiMn1Rv2El4rdyOspamIdNFuX5uMyKjv3hH+EoTYf3BmTOF5ErkvAqWWcWu
bx7wTsAh+0H1vmptvrEA/7wv3117XEgwymZq9/KSgMCqacNUELboxGNiDLidpMPPshVeeZoewhbg
hxLAbc18IXIUpT7lFh412ET4SvRp5Jvu+q49Tqlwr+c4OdSF/xhOnJJy/VLiydmF8s9UoUMLq1F8
6dvug1BJwl6vvAPCLMc+opAZRIr3F6uC7E+cC80gIZb3BHXZGFc5VoWOR16F6F+ZbL2C1goGtLy5
hBA+oz+8PK1FGiNwMQMKLc+8gIqT6s71glTYzZpd9uTOzaTgIJy2oO0rYhKIKZKkzBcgxIQlD9D3
AnWSWy3803CPILT4O7pK0E1U9z8azNoBj1cbDbBD9308RS7Z4NbTfvWOvP4Ri32XlYnlTwU/IvMq
3k14mVpkZXsLBw7XC6h+tyM5Wlr4oBx79Usr4Qnoje1ZjvVzmGmlXQameMynaLLbVtj73ZZk3EqT
b54m8hHEwvhn2T+R5TLJonAIL6Q+L1JZ4CE2ah/lbsQHVjZ/a7760zDHJ0OvA9z+ehIJL70rI+X3
7Z29PD/mu5H6n6aZsyLfuwJBB8hJnEAAXZiGn01o/UZ5dtjJFVNwO9AKto8BA4wkIi9zuI1vTypL
HoO2tUrSh33vqvQZSxWYAnpsrkhjzr0dbXnlc8+/CTZfNFfHYiLqjRJ0NQ9XBInRlqUO7e20urEV
oJKptfWuW6ukvom3TDE8LYRJzODmQll3ihwTA/dfxoPuYNKFimh/jPCW2pL2Wit1vAm7SDRwddbN
fJhTsr1/hOUsHfFrh9A9HuJj+xAfE2fmAvV7+cn3djg42THGapcivvMku1B3fwNKejvvi6SkHItG
MUGfX7rQiaMfYrGJy5iHtLwSrpaRsYBSpqmMf31BhOA07b2zdVdfrM++W33WHhFrsTlanlH/x/TD
UTYS4PUty/gglKItSNXw7aICt2cGEBNJ7z+O9gyVCxz/AXsvt/k/IOXWul2c3/9Gk99Gw0qD0p1G
tOJn82XuzA/H4If+VXWsg3nMn7bg4GuZynW4RUJUyWrd1hbhBM9z5RhphKJybm/K9SPgakiLU1nF
kLcfA2Io8X6+kbzT9KgUdn7CYPuwSUGcJ+jdSrmKtjhwgqhVGlPOoguvimlfvrSH0pa/jk+jtZu1
WsKtOsvqmXMVb3nmJGE5KTnxzNpzhAxAVjibiIf20GG+B5doYzZXd8JVvMWZM8aBVXsSqd/kO50z
OMCzvxYfoy+waJwJIplx7nDuPUVnVHBebseet/GtqV2cO6IUVvhqsAlbFkmIxV/j3ePLvevSX7VY
nrxwOIbJRsa+ntFcjXdxtmBsqgrRyPxWzuhm8m72dAj2JfzdH9hqsgmFU4lY1aHegExt7ftlXaQI
OwMmSMQzyJ32MlmMVNvKS2fXiGEhbZ5/vj25m/EW50w3qkhD+myTQWCboJt/oLZcfxlc+X5euFvJ
0urO5zmPnDGqrlSZ3h40Mt4R4SCQjY6tfB5K7+jJ+vfbQ1pdqv+GWM6gH8Huj9swumQwxsnpd718
wpvILbMn33huRGvj+l8rm0vSVcDFFMaT0HjlSMDmy/SluS/2wZNx8f+RdVsA3tw7/X37an5J3OzA
VYlp8+n2eNc/4VX8xeHddu0oqC1LZub0iTry5Tvf/Q8rt4H1fNw67DYHvDi+JXRi6ilnwOOz+Zy+
ZLRyBTf6jC607R2FbxMZP1bru9DxXOm0CVxcX0LAjiAco/SzVFoYcGY2FUyTL2IePLc1Cjd0Km9P
6eqRAzN3lgYHk7Es4amtKmLtIISgMbR9fUBXZ4/i9iE43A6zOpKrMIsrKs0kHgUcbpfW++wJv4b0
LyocyJShWUk56r1Oal1J9WSVPEyS2hqRxEmfBjHEu7QcL3IzOP/7YAA9IxQOBghhlsXOpiJq1WpM
sDBTTmNTnjJgH38RglqkDr8DEPfyhZ5mXtlPaDhdJL/dqfJjmG6wkN7Zs8yp/Fzt/P8RFncNKyk2
Mo8Is3KBlNqZE57ND1mwgzBq3UUOKBC8YjUnPxhwkxR8MG3rn7I41pDXYnvrsFx9WV7/nMWcmtRa
zKCiDJLA4hE+Y+wxRk5P7/ig2NHMitp7d/Hek4/jJvB5tQpzFdtc5L5iaw5mR9uai8g85+fAmXP7
9pSct7ANq3ctq0a1LAiWqJ8ucqcoUYaosfpwJkfNXUf5kiIPiPfEwDGi3w28HXR7NlN2tjbg6kmG
XTdkaLChtFUWaQ04AKsOM0IbH8Vzd49c9rlGmfBA+8gd9959fIIrcI/Ffb9Lu334cesHzENb5jZw
SikXI9M2l4zfXodJwXU0yWN8yZKLMfyIdXfytgBMa3VOxAVQwOdBLNGpfhtDmTBF0+WiBNX4XbEM
OxGpZ30tkmkjR1w7zSDw0fJQ9bnTsviMiZJModg0wAwxko2nLyidbRwxqysF5aC5m0mt6R2qwUwa
szIiEdfuk3c2yx0bU7DxuMFaG5kG9Ti/xIxXf/MzrW6G68CLkxo/9TweZlfUZkyPAlZFlD+DBEC2
7BRaGe0aLMPNPrTsdBRcv1C3ivyrb/7rH7CYXL8DkioljHzYW7typ9SH6qPHlmzc7LFCmqffHyHc
bZRR1lbOddDFI2MIutIq0nm6zZNZCDslm5xafikbfX/7YF99f15HWuxDjvrC8vXZdRbypUuUXZbt
urvQnkwbPBVP3v9d3IHOuASrey79y6BW3u6KMqsVLGAA4XaVdJ/r0g+zTl83RjUnXsvdTfcd2Q0R
Csm7DrzcG95k+cAglScRnYX6kD4INmhVO7hL95vH6FrSQqmA7WdIyJIuwfW52VZ6XFrRxUjRy7WG
BipfoPi7caoLaOsljcLxVYKGvYsHHNRHoRIRMyyBmMTqMcNW+sTVijxIoz0Fk1VjNq+8VlVwbwrV
luzF6n6iJozpijjLQC9/q4lFuKRElLC83HrG1+QFoxfF7ixEKGUDJRQZOTKEJKt7Qen2XmOGGyt7
dT/NMEva27hRS8vPPxiJOYo679neFu3uVNr+YJsn/1TclQ4XOxR4cHZbfoSrmfp11EWmHvhYmVtz
TaI/F3gfcs/8Uxk7Kgb2XJjEy+P2Alw5keljSFxwFOBl61113OiFQOg6shlj3A0xqojGy+0IK/cX
Bz5EX47jmVi32EWtwX/KJz+8aE2FQzjv8g9CvdWZWQkCbk7FHo6GOujYxeGQwXpRykYNLnGrO7FM
JVf7kdfy6fZQ1pYE3UBUwud+IKn/ItkqBk4KIZ6CP88oNJVsq9tjYpweSgejcfiju2KwoTdsEbbX
hqepFgX6uev1rirup4YHCpuqeJR/jSnbauFDtcXEWjtgEZWY/UrREgYXuEg02iLEHBqzSIq3sy21
DvZ2LiiqKGOZR2oZx9uTuTYmk3eHgj0KRJ/l9lJhw/S1ZwqvMQmfran1ly7Ljzhzb6YEK2ucFu7s
EgM61noHwNPFVG5xBxFeK2fId/0n/OWwbzt3P7pdBa9Y8f+uiPEm5uJeFPOo6vKQmAlKyH77bSrV
rfNp/h6Lq+NNiMWaR580G7OJEL1d3RenDgPGyKk+Vy4e4r/kTXjq6vq4nsbFw8dv9TRW1T/TmL2G
39OX9BztJQNlscEtRCqmW2+btRVCsxU7EqxC5l7v2/uXR7cZRUMhvKpW70g9HPQ0svWtWtDq6riK
Mv/5VWsGiajKExqGNXaqulMi45MwbIk8r1WakXX4dyjzUK+CRPAoB6EqGcohQUTerh+649xs6tFu
2QQvb83bYu1peoPbUUQwmoq2oN6RkCLHuwEdXLuo3gxpsfzGQqnKyiOK9613aeO68HxPA7Us7Xu1
CW6f/7J3a/1q/hZrr1TiKTHwjX/1ZP88mWcLDaFyuLMSaR8mz7cPpvWFfhVsccpXcZkOo0IwgN9f
klN1Uo60z2Z46+AOQOo2t9bGB1viA7Gg9wupJ6AqWPWhZFptvx6+I1e0dWaspJvXH2350BPSYozi
hMUefgJAf6wPJH9oZu4m10RaZxN3vRJutjzD85hj9z01W851M4MKGwMNi14VZzqiQc3x5MPDhjp6
uP3d1tAZ8yOWgh9cbGB8i0zD7JtiqFJoOI0jjzvhi/843ENPODaH5KFwpn1ID7LYx2fJwUxCcNt9
7XhP/gdkxA14kGfhWXbivbhlL7kiwAOqQtGoGOHCpaGX+nbv62MSTEblhdyrWDft2kfRDl61J/+l
OQ2c2YgRu83vn9NRsIezeT/uJRdaj/9zPIVPmw+A94cdSZ4G+p5SCg5My/KYr3ep1eHq/pr9rMJd
+OkPw9apUHr20YdMXIQhn7e+y7w33+7d2ekJcTxgVPDXlo/+USD5S0XfevVl62ekeSexBfirNGep
Ln5lUnUXT5uU5fc7ikyMZBNUM3KU1p8tfnXepsgZjoPgGWzh0TWwf/vou1BgkVjIXnyKzneB6zvS
VkN2XmDLkSLsgOM2ZizWO8WUQUajopt041WOVeD8Yxrvuja9R7b7rlQU2l61/GgUYmGbgt9jQ1e+
VGljbBzMy0/8B0GBtg+8UcAu77KddCpR/yhT/zK08Z2pxPfmoG7stPkCuR7nHALKCI/WGcnD7fx2
RcfDlBR53fsXKZNPufZRTduzr9Fj/3l7R699xev5XJz62F5YPAMNyjXjt7D71g3eXhRS93aQlYqR
odBBlzWgILDrlgW+2GefmCIeCLjNPOu/2QsHnBJc6yB8K3ZfE1f+MSOTbgddQUq8DboY2jBg5CMV
kvHa0CuNbDJTJz7SmnG1j/oh+Vr+M1cBgqfmPHdKpvOU7JCv/Ky40fNWleN9TYBfwvHEG3suQyzT
/spP5crzR+M1rH5Zws/eP0vl10lWdoUy2X6m2SmgpI3Rv7/O38Zc5FxTV2vlNDLlA3KqIrvkJyQy
Bz5L+Cw8YjHrTod+X36YKO82MK0Uuz9VD9apORTI1vzvbjDzj+FVxesU6NHyIaKbcejLCj+mUUIf
4kzwHNfhocPuwLk97JXn49tIi7e94Sl9MES98Zrc47GhcCDN/T/dCR9qxzhXL1Ls6P+Ha3j9C/87
wMV2bfNwFNK0M16L6WM1RU5tfC6Sblervm1K2ak0ZIwaNrrjq1v3alIXX7iJk9b0a4ZaVfneFyB8
j5UTJN1xY0r/3B7XZxHPcRRkTRQVMAx77w/t5wX+En1lvVZF6+9lv48cfyylT62G+EGdFMVDhlvI
IcrV6eSpWE8kpYrtN09Pewg9SrJFTaMk7ianF0vfznN83sHKv+hqDRQSxAT1sdxWPeGh8WvVaVr8
hytEF2w5MVJnxF98Z+UF/JLQPyq9cUow/s798WczBj9yKzwbo3mKdVxQkjrR7bTK76Jc3neB5ng+
IOZU/uDHJmQw8aQb9T1WLL1r4ZHy2lqC5yi1dlKr6V6NsnMYN80uFvoPJcPbYVBSuJqSUG5Ia3nX
9GPnUIDeCXraPch+9xlztvBxkiqU2Lsgf0bIUcFQGgSmk8eCB98FXxGBmzG3LMfPzZOV5L9aMdJ3
8mTWbp14dq5oHwUPf3t6PL7jTcFRNqyTZASH0LSeJslDNdSQzJmT8WAqqZv2mGEMFNprXaTRJQ2p
XSXKz7hPfviZua/L4o4t/2LFGnZ802c/yc6+2hzVCft1I3LZonft0H+XkvFDo1k/azVzZ0+DKMCm
1BCyc1OnbjWmeyuz7qw2fVKFZA9Bbp/Iykkvy8MYVx/CKqjuIA1U+0Ea0FUstGifGvlwP6gVUnaK
Gu3ETkO8RJbSx1ppx3aX9S0K5wkow0lIwpMaxvoHsyqUD/pgTi/GoPWfA8vEAUTpo/hOT4W9plev
wpCHdt5GXyvBvAxBFRyFKYrsOlX6pyDeQiqt7iaNUqQoWTAdlnDnaBbkLYbCeo3xb3WyDBOWsYXk
IE791sU09+ze7SeDGhdlOWk2k3t7t0d5nci1Elmvpac3B6U1Jsfy0ocyr8ddLYKNnTKqJ15ilI+W
P+tw1f6hSktwk3HSf02mXrVBAg13klceJkOKdmaIXrCmT51LCeuLOPTNxm3y7r32Jx3Bw48VQq3g
XXOwryoNqjqFq6Ebo900GD96MS7sSu7PrTZiUoOGhp4Pe7UO/0kT65/Iyx8LhQdrVZcb0/fuVfyf
34KFKgoXFl6xi7MWznDXQOITuNe9gwrnLNiLH5TDjG+2nC1FtHfN32W0xSlbJ3E25GPs04ClFO3v
NA/mxRl18kN4mp9ZPZ1orOs1u35Kn7YwHstF+Sf4TJOUDIqh7yjSQ1W1zZBZwqtBslsOxzwG2ax+
3zjgl6nCf6LwfMT/VKTCu1iPeSi0k///OLuu3shxZvuLBCiHV0kdnW05zYswtmdEKuf06++hF99u
t0Q07wz2YRcwsNWkisVi1alzNCxx3EqQFus9gipXtCF3kmf8gBaRF352wJH7GZpBIhIRTp4LfnL0
HoCMR3a45Fuq0kkjVTlLwdzD5xuiyV4YxSi/2krQd2PvXl7rckPZVYaaMtAFcJw1CbsyJJg6oJMd
2FYS0DiH/JMa/gyr4s+HNGDBAo8YBH8ZGH9R4KD9DIkSmtlBbKau2YVe0r5ialCQ7nCX85+V7wbP
6Rusllo6zg2WM/QgpzK/qo5cq21YCraNOfkyYkH7xtZNEHEyub3ziAXZVS1RCscKknE8aGF9FcWp
iAlt6Qns02BGHr0gYH3XfDyTVNZTztKZWc0fBwVzgWl5E5VDC10//eXP3eDUFvstJ/tWjjrkWyhs
FUP4pkztrRpLr4M8HS6b4dQkz9e0OFl909mylMNO2eobzBhcpw3xw6Y/Gna5R6f+AV2bndzJA7oc
sj8bluC5zPMPJrKHHivGQVbK6GlCjbCnHfLu1jhIXbjXpAnDufb28jq5n46VoHSGcnKWPZukGkHx
mSO91/MnKYq8vI3cQfmUM0Xg7wJDSyS406H0k4xIs+0RcmEyKg9W7I+59j7FhcAUB5SCb/ffoqxF
qSuXhqzWU5Ze45pxrih00NCz/RH61gapgY+BKF/dtp4pu7KfsNj45yTy+AFgo0WigMLOCjHSpUZT
IM1CgSWXr/PI2LR2tx96PBvbfLoabENQ1eBuLh6paL/pOp7ji5CFKaspI20OZ4GUA2h9NrDvQo0O
uq8CgBffEkMaoFO+1n9kQl5moVOsrMGnI+TRghypR8A4UDr1+1/4Jm6L/9liv+X0qNtKpQE8YQV5
cq1DRCkvzC10fP0I6oKXLfGCJEaN8bwHwAdi24v9I9CYNOPcNgOlGw65Nt/GrSj3Wd7ULEZC8hSF
FHaJrQgQC9KbZYpXaGCV7SEhyBTbW0qUmzB+zO2Xy8vhxQ4TmkwoKuOixIV5vnFoaBNtkvCRbLxY
nBTKmQpoCaGNe9kMd9dOzLC/n3wfpWhzQ9ZgZoCwlW4/9uRvLha8Fk3sHfrWKxppfa5qUD7CAuAt
laeX3W3YtBh4IpIrWyLyOo5r68jX0LsGk6ONYbjz5UDKMqYUTexAmezr0DCeq6TfO0ryCDjV5vLO
cShXcFme2Fq4NtIYmaRksgL5odsMtcsYgmI/8yrQOB8cT75LDqEL1A5xybNoNJzz2c5sL242XanG
iuayFZi59AhU3WuVdzvB+piHLbIOYNhkEA1+V9SXTzJ70m1JNloc3VH7UdrDbmgghKpXDpBCjzSk
rgOFSwqWYjKjfaTbwWAru6QyBR7KKa7rJuqW0P5DhwF9+/NPWkqKJBENcVHT2kMMxcqwu5EjkFvE
k6+3r531cHndnIMHe8AJ4Kij6rLsyWpqk3SZESNpQA+lb59yp8GzOhWsikWj5ebaGljH0c4xnBXm
0WjIqCkIhoiLeFg2mBSTqscmL9xYiT2J6Lsy/8iL58tL420lekc4G4zDdfXyNVJ5tionMoLJTKFs
rVmKm9gp9aySHIfS8mPDeMhsYfmZEzYNGX6k6OCdBs3q4gt2OWmlYqBG0NVoGWyix1HfjOl29nMf
YGLMWWjTnVHcTj4jURDVPkXGF6c0aklFAAUzAsf8MDE5XRHqxuBBLczIJX/zImBtGQQeyIjLK3qb
prEhoqpnRlBLk+uQ9yzE6H4solf4LtguvAc1QXgobiFUBJdNTmXM7WiQ2I6i3UPdRAELmoeXYzUD
scP6QK0rA0n2Uqgubo0BLPqbUd3NzwCG+pddigNiw7OVgRdw5aL1t0xbmty0YysN9YDmT/A91evS
HrKvT+O8AWvTIVYP8jwdIhkMt5ctc0L9N7kECqPgm10l1x3tHRkPFj0AsMZ16twrJyw3Qv2m7CNF
YIzjRShNsW+K5xFiAvv7yTU5lmnWZG2pB8NY+lbyLimGBxo/t41Q+hXBeZYrYwUBaLpCWB00TTYm
H8+NqRmF+qKKQeUIgCgvQr3VdWyo+OqaX1BV8EZZ3iTMGCY8UFfCLoKzY2FsKoxyQs8U4G8DOOLs
NyqAl78T3wC6o/APhoxebF0bYe5azSkMNDdKd08sEWnGMmD/swILBISYu8fXWYQX2hQodeWEPmuR
2aIgC/0sp0xfk9IUERBx63CIiihdgByBpZrnX2boUJWVQomgGjVtzJ/W3rgqdsjWN2QfSgyf+4c5
7ffS8BYAXYYhw80XHycq0ykbQ5s8p4mG8owqvzfUerv8fbjbh3tOhTY7a3gu1jTZtY0+HWwMenrQ
2mHfmNVWNVsBA8Py7vleyokZ5ianJyiT7aHpTQJ9D/tKNeRdlmI4PEzpTi1jbxwTChX1UgRNWCVp
MIvLDskg6xWjurbYQaO107g3BhS47vTdsIlkzypc5XrYFTvlNn+xbuRtCcqKL6XCZIXo7uGs+dT4
kjfImaWCNiqqa2kFFZ+0cyX7wyqBxDB/hoq+7SxF4C+cb3lmcPFoHjH/oBgOVmun6lWq117bAZ9f
tLvLLiNal3r+LQmdhibTJ2BsHOcwW51nJbo3a09aC/KG6U6dPy/bEy1r4aKZkSe5NGFZGgEhIBCp
IRiwIbomuMs4keps9xYuCsCBQ+t0lIK40a6scbzOZhEElbMSkGoj+cKXAL/x8rB1Y0vipLIAXDMa
FBSczazstVFUL+TV6M/MLFbSktQwilaHmeN0rA9seE+7YWWT7yECgdPxoiKsIWe2bLxWV1Q1qGwj
BEMyHtC/aB+O3nigaHAzoBz660OCAS0R9Tp/Gx3k6AxvtKJCN+M6ipUZDljlX6TWD10Igsn8j8Wx
EDywsH/NLMlYSehEUhvJwJ+WkPkY+2fHiqHmZF4DmRq7Xd28EEpv5bbadsVYeWWliBrqnFTg7Bcs
DrQDvWfSdvgF8phsaqgI61nrdgkQy1UtONRcUxpSOdbXQa9jcU9HFKz6WgKeH60y9uiK7tMWBxuI
sunxj08zGllQYjUwIonsjX3ck5vAaEuUrxUYSsOfQ2N4Uf8WqaL3Fecsnxlhqz0xEhl21EcpfLId
dqR7HqHM+xerQLcSI8egXEXV7txAmeaDqibAGfbhEZHWrZsUvv6HlbpvB0SyAXwOZldXOa6ag08p
ChH4cjSdE3pUegxkVtd9O2wur4a7XQYkXh0o9mAxi49PEozUJHYLP+vSyZ0tSYHcuUg/hHtqT4yw
a+Xkm4ChU0m6HkZU6X5S3gzjLctFySA/9CGyAuiC8diVXm0mQaYEPEwI4ofsVvPH/bwzdoyKJfEj
4WzYCu/y/YHw0HNAuouZo+VDLO7rdsiBbv0OfUXvq7ob+o7Xb/StcRyurZf8Qb6KGkHE5X4tTBmb
GGZk5GCLr1VTydCKlGKwgKLgf0clSeDc3JAOeWt0m0B8iMi+8G41sjvZHAopGKmE92RY3o6qRt1u
aDeoUh/j0Tg21RAgD9h0hdK4pVI8QkktdvVIxNvE8xqUQNnTEliLVSG0BB5gnDuw1NrZLg9nF0QN
7jyLrkzeliImYewFA1lrBRiAQCCNRtQw0Mf+Km/nZ7CyBZfPGC/Aor+GQVc83Ne6L5Yd1ooWDmHg
SNuuytCwf+8w1CAi9ubuFyP3lTHCrazeKLQyhm7Q2hDVlsKrotqLe/xbyA3CcrzTEgTzfOA//zXD
NvTkMKPuSXLQvYQ4ZyY4pd8Z8RGT+VRsz4QI+1bUi+d+IBugDZsprmDufWEvpWnStzPcQHqV8fkl
8Idd/j48rAG0FP4zsYhPEF8blTCHCfkhDurGL27ZQyE6JlhWX3kOtKmvpwODLvvkWWCbHajldqJG
ClAtBq9sFHbOlyfp81B3pHAC56k+QALlprnJQCRVT+50Xf4IN/PXZYNrZ0RJVUW3EAcKmNBlItoS
6qgok1jBlLy21dGAbrBR3aqa6JpcfzZWulVRUcXFIuMWOV9XByywRFoUqov2Yx5+pePH5XVwIjAa
nwZwsuCTBvv5EnuNQm3ppMC5BYYLZpwOPZJ9NYL6wwBdTP+bjL7qdwlUZ0VP8xV/PtaF6wWKleBJ
YAd6ESL1MDc7ux8dQB3prX3EaNLWvDe/IMW8jbzyB90WoqXy9vLUIvv7yZFDW9cAhSIstuBzaw9s
Sp/+Mn37TvEMr7+hW1n0gF3HEqwRFwx4fFEeWAFgBqVU09607SDrIK/oKPel1mzqRBeU3DnXDezg
usZlA9j+ajCPaJ0+AKpoB1DEHDGZJ702pudswB3bu0gQQeXy59xiWA7aCRa6W8B42ytuMUXpRiNX
OhsNZjYMSDx6zHbUm7aqL54Q4Bw3zKB+ayopDoZFF85iNsZQaZVjILl+t+jgKs7ghvnbTFT/8nng
+IjCbjEwkEBbaTVRBvFFMredbQRp7rgqyofTbO0vm2CR9jxUwSNACIN6Ecpgqxp3FqplNLYWugjV
bZjoftLKrpMdK5BT4PbfXjbGO9+4+aEGh+IhExdYvIDKuqN2albm95wDUC/qT3P2yrvwEO4BbS3c
LkjTnVhNkueSYL7CzDpetJgCWAbkHgMWaarGJmBuo9+YW6h/wDug8Vi4FqDqd5K4lL4uqwB885/J
JbxiGmajTCSYZMKZDFlHf6FLjmEf8EwzYgemywFVlVetFWqZ8ZeLhwZ4gAEyXqEPaJJWxUTwUdu3
0df8BCH0Bi9Nf/LnZ7p1DsK3NSe0oFjwr8Eldkpqc8mYS83AbOcArgPF1fS9tAE3tV8E9aPqYlbL
2vxFPEMRGscPJxFF3OUzJ83NKqtNE2X8IXUzVKKLOqhz4Vz9+jIHUgvydNA3g8rqiqEDr9lEadVe
D9SdskXRfsdQK+bTgLsIoireIAifnDPPJp0Ymxh4R1aIzLDBoHEESu9gUJphb4ctcdF3zAUFXJ6L
nJlZXD/ImzK7p5KGkQZKweTQ7TDRtWndeNqUL/mm3Em54PCLFsZ86OTCiyi46ckAi7FWo3gqV29I
ZkSD9asOFi4CeLyOWwfMTetLTmkbINyIoQWAUndelFWv1lDYmGAqgfGu+s+icGxvqqytUStgQ6ZW
IpgkYDnQIqDid+N5g0SCwwgbJmk0NqTVvh+RzS7BZMjfsM6xdQIZIcNPQPixIuIwhzDuJ+DVA2oZ
WwekpNroXQ7Wq74kTKDED99Hr0IFPmaRpIe1LiNeJ8COGkCtx9A0yKjpWn1+24MHlXbJRk+v6Fx5
YSb7UkW9Ssf4AVV8OeuPUfwhVaVf17LfA18uK/GtlkAm3hCBXtduBe4cdGgVgENtdKUXblXa8Tzb
amME8WT4EVoCVS74opyzAiSXhWsLgUa2V1WIto/D0JlTHZ9U24I/66F9BT8WoikEeu9M5Nr+5Z1f
R1NMoUJ7E4EbxMJoPp+flFCqIjucbQ2J2jVJC39SbotcJPMlMLIsh+a90TY0JlhU/xjT97y8UoQN
mxXuD9k8voiCKSVENKT0i4+jJj1BnWXSAmAhlLfo0djqgEODA/3eebQ2KHw+yIo7beVrzLyiZyO7
7fufb6XBmDzAygL4y7KkY49yhTSm0gMwmbpq+EvWXgwlEpwU3lbif45/MI8Hlc1FViORjqCwV2hB
pEd+xBjk68+sMgVWOMkTKHCAEGBqc5q9oqNzVAoyqqZTA/VB/51kAAe01hFEar/lbXs7AoTVeNjE
7E5Ug1hnMmd2l5c7LlnVGAEXDRSr20ez8tKbxQ5gW98yYz+1mu0gz4KslHeoUbxEdMMzGh2Whd9Y
VZQlRdoqQW4dMv2B0FFQHuAYYHO2OioQrO2wNJDPTR5LUygHxjhu5yI7pNnjZc9bEe/B989MsFfE
yX3nyIlTR60jB+RguSpesnSDqa28dJ1PeccIZyVX2Zv30ktxPW5i2cs+m6fSG2RXF/yS9XPl/Ics
4rgOBrM+jrHWUQt3ZpW7iTF7pop6RCVMBNfJErPFthWFMQxBsL+fLNruwbisVSb2FUTeGgFR+bxv
QZhPgyLQfpKNqJDEue/PDbIPfWKwLsBCA20FOSiar3Q4auO46dXrZNJR5HlQQ2drwHfCehYkM7w7
wQRKAc9cMG2t303QA61DK8VCp4cWzAQ5dBIdlIox4KFtpj30Ep4vuxPvI57YWz4n8jkzM9LA3gCI
0NR/WHrv0uJQ1X+cfkI5BLAYGcAyVV7RzA9z5hR13ciBnpS3GCi81kHec3kpnLPHSLLQatFBVLbq
4nd6UdJON+YA6oiPTaJfWXnp/7kJIDuAjgP8Ge/aRUQehjjHC72ZgxKdeWl0XvPGfLlsgne+GSwV
vg5p5TXvr53IYRiDhiqwb1DoYH3ZCLOxtuKGAYPC1fsO3A0F6NHMp4y68rbY5jv6mkf7WZQCce6f
01+yDNBqPcnSPOOX5JjuNPWnbnzKJBEXosjIYktnHePGcQwjBJFDcxC86i+1FvHTi6yo58dZKoyc
Kq05IVb90mnnhe0xSkTU31wjqJeiwyNzMEb9INlda6lTMJP6Je7Lz1Lqj1mYHS57CNcMxCYQIzA2
ssL7QMOxbzCVOAXQ891V1MbUGY3eJWkW2OGEBpSH8NowMA6PM7v4MmRSurmI6imoKvJoj8ZVkkKl
QVYNoAknQdzj2nIg22YxydsV6HRo1Swd1AzfR0UxliienXwMeewb0If4490DzsdAVg+BF/RlF0kw
JEjyjuaTHCTJXm9DLzYhNvnzsg1OJDq1sSSE7RpqUlR95aDCfHs8v8y2aHSNA1nCvMR/y1jO5EGQ
WpbCFMso6q2k+eV1DzwFJqOzh+RX/Go9g8w7/Wn9LnxAfDwruLw+3i2F9An6y+j8oTS6THNM9Jxx
/c//XMd26kLqzC+vrAeyr736eXBFJRm+QUC7UUYGNngV2/VoShLbzmQU2iDqi1y/l91QcxmqDtRR
rvoKDkLBGjkuydgukeGjrohHEzuGJxlA2RZVWdBEDvpte0hB2tMT15Dd6oappTK+3TjdSLHr3Ito
IXiGwVqC5BG4ToxDLDw0noYcwAR9CtBEdY3u1ajpjUzfwzIUHHBOILGhsYlpC2Qba6R33cpxnA/F
FDTSq23eZtrv3ngS7CIncTuzwR4BJ7uYamY3FRR0mmw0VyGu9cHokbODskk6NADpVugqLJSfF0oY
VB61bRAlo2+1fOXODTGSejRHWNS2+q+539oQtAGHh1fdFWJKrhVvCvJxKNGjscQqGmwQ4nyFfZ8A
/FOa3XdqWt6rz4rkERTXvsqNs8s3XeummKkf0V0SLpWzuaeml2/tXlfHamphmpVHwZrq5c422TH5
WQw6QxMdA+eCBIiDnED1CfNGJptoZaCn89U6ZowZ0FQeAuuOVS2jY+sO2+LwD3LiLxaIsjpwraAk
YWLoyxcwke3YoeDl/PYekGf4JobDQO2nb9sd+RXlrqhhtz57DNnC4Cfs8bYaom1salmjnPbBPGi+
As7C0al2lfmFIWHBwWC357mb4nLFsx7DdSCcAabmfCPxEI1CqttdMOqZX+rXTZq5ynw1ly9kIm4Z
Pqfpg1L+Bn5d8AbmvPfPLDuM+uDkSCp6giEZA17D8Mkk97QrRYEGGfU6n+zn5xCdhNYVe+v6Ujw3
u0gn1FopylHDgivT8EpwCbudBoXmy9vK+35wTwZXR1UGFPXnawNkjcYpOxFNAcqF6CGHaHTZ/K61
18t2OPcv5mMgUI4CFLgWVkVMMzVAixxLbaCGGwoClE0bGHviYxPfms+qcKsgBM92umGAItGxWMdt
NpuDvjwmGHEKlxdENc1pM9SkC2L6TOTXKsIoPhB/ghVyrdh4qTEOVFRBF1uZkD7VlWbCCnd4hHjV
jdNAvYL40GIHF1Na7hLf8TXBseA4icM2Fa84HD7kkuffD6V3reqrsAkg7gI3dFwrfrm8Ls6yziww
Dzrx/rCM46bpSRtUtN7JmbVPq+amTUUw4XX/kzF1AusKugRAhZb5mdRPkd7WFhYyXJO4/plakhuG
zxaBcG9tCbyRU1KHNcy1YuwfmnG4jM4XVTlVk2FQrAmSl3/os20kJlstdMvMQ20IrXHgU+pNFkwz
tBqOmR9t9cc/r4niR2BODcAoxiG2xDqgatF0hU2aQI9fM6OD1prjj5PI+TmpoI16K549KmZfHG1Z
mJfynGDEXK5R/0JP8DrfMi216W7YSrtsKx10gTLI2l9gjuWB6PHaqPgu4rSkQB286606cMK7eqKu
oj0kInaPddQ6s7EcAYg7A1LgFDaikgRpI2+KDCSbhuxH8yiI/tzlgOqCkVCD+2J5qqfBwQDMNNbB
ZGSg6flsO9UrZpEuNqd8hhVBdwCUIWziZnm70aqMy7ZF4zR1dl087ekcH+7m6cbUXtARRVlS9iAw
7V0+2rxtNKDwjDOAlgA6WOenoDSb2Onttg6UGpwvmbGZjNgN9ZekEo298k43zhn4SQB7Qc1pEaai
ypYsZzargITDzgm1bZc2u3Eq/T6vD2pE/3j8CrPx2Eqsi0XAZcCnrdSXg4aYJbWg8lHcxhSVejhb
hyjPSAxRQlvrxZhNPelKpuFQWR117QEDgUof+bKeQZ+xFOqm8wLWmb3Fs6CXi3SQqrkOuk6+LTCD
orXSA51BZ6trXQ5ONsm3pQ6EXqE8uUVfADaIqj0olGRXjaz7Mbbv49nZg3HsXU6yxAMqdHSbbDA3
cmz97PU5/XPfOvvBizAwS72qjCY2aCJvSvK7Lx4k6T4cBe1zzuk8tbIsHEhNhGJMryPY5MWxLbNb
e9au5skWIMbXtywmfNC7gsgtSrJ4xZ8fFGlQqD3XXR30+q9oPLSJqNzGwb2xYSoHtVhEzXV/bDYz
tbRLfF/9wXqbrxlWUUVCdg0WUL87KM/dxyQSb+E8xGCTEYMhc0dlZ3kxTJaOgQuawyZmuBLgfzW/
c7wcLyLthgb0Swc/0udku9mT8n458LCPf57Ln1te5BSOmbdFY2R1AGUcsCT/05vPjyItSF5URc8T
LJ3AdCMULKckczrrSjlihfHBPipu5ZkHbdcdxI9anh9aNriEQJGAErC1yCeirjRVaZqrQI0hcxsO
xznJn/LIFsU13sah9Q1EEyDCDL517oh5HsptX3UV6ulDMDTFTajghOvD+GhX8c9pqAeXhHPndTr5
Eeb0QxunJ/DlA8g46OYRRKgdyE/ieAc1atUbDe0GKVZcQlauswZPcmbdNZNuds2abMBGl7q2XfzQ
5eRzHMibapa3lkKvQx1QO7nrqGfbrd8M8m2PoYbacI7Qp/cZS2E1j291mjq+apO7pGrqTdLMlh8q
2eSmagHWPR2T8raaTGAeg7Z1OKWl1zVtsbnsZrxThfY9nt4MjrjmKK3AnxihY8A8PL0f6YYoboxB
AqaKETV+jAckqH2vHEHKwLnszqyyaHKSMTdZgwFJCymDUxquo9GfttF8hSo51IO5a3O6vbxKTnBC
/g/GXjZrCojUItJiUMoh3TTVQWKOXhofmlkVPW3WdRNU9v4zsXwBN7MdVXWH6DQdRx9cs/vxw7lt
trNXu+3D9CpqlH6/Whbx4czeIt4adKrtnsDe7LjyUfbyL7Vy5ZfQ8nSwcINVKgUjiOn3m/TRyHdx
4/YvkaeAxfJB2Yj1BDjoifPlswrayQftFSk1rRofVN/lQX1NdrXPKHehwX6rArKlXLVX8wN4hcqX
evTbnTCMscv90nYsakhpXc5trcB+swl30GrTfC2673b9njlyPEM13qWNn2OK44UJIv8SNnfZfl/6
AQuPzkdZzfUELgZadNTNiuO81w/KMd6Xv0Ss35wIh0/PSL8x1Y6LaRlJU70YVJaTVm2CEeIJis+O
S5L8QJTwwy5DN5vimzKkooSOE8FRmmD9UBUNFdwV59/YGHMgq5y0DuxcC+Re2+dzuyuaTpCwcA8r
WuEGex2xu+ncTKuBo8Ts4zowwxCkgNRH1cK/HA949zpQUmA8A+4Vz7BlHyqqZswnqLT+LrBGV9UN
Q70yRS9jp23IMfLanbjGwj8kJ1YXhyRvpEluMOqLQzKlbt97kLT24qf+Cs8mkIoBh7oD/d11foyv
Mv//oRnAi1HAm2PZyGbWBKR2muVtYlq4gm/A83LodtluJFsmksoEkJpXiFlc3ucVQT8aHUw9+1+L
i5w8iqemGsH9guyiPZB7EJ2WB22Lyg+KPq3bTm77Ol8zMRwUCJ+sDQgMlR041nywq5HRJZ0vBZd/
EedRcvaDFjdB26Bn22n4QZb2PNZPWnFVfZm9qCHI/dIn617KTkyO7VCjhJnybUK1hHjKXn+2gIZo
3HR7YIXR3L0N0+2Ybwo/wWCPsNTGO0Wnv2BxWClNI00HWz18LdpXD90zJtjLK6Y4pG3GX+SHdS/9
xSVrs/lHtHehB7S8ZJV8MCFvpleBCUm+WX7PekHZhFNlhjf9Z2F5x84FaVUnM6pgfmp95r/hOwPs
tFANYxpRzd2wFy2Klx+f2VzuIygwUXbDqvRde9Cu2r31oG+ZxkYhoCvhRVcANpEYg+QN1ZRFVJ9T
lSWXYQXOhvrZNsq9POpbKg8CM5xhM2wiw82wigbmoxb58TwrIBIZ4Bj9Z44RpRckRXsNbCLWJupd
aFWwPlr3hKwv2mqi3JxzR56aXrxpUnClVzaLBpJNDlICpEGtfl0+3yvqze+Ig0KRzUqWjGn5/PYg
Xa0X46Tg5OGd78o0RGwlTuKVYWXsaFRartPlH9C3eAJvVOkO4AF3FbC3eZd/B/f4nfyMRahXI4AP
UocFgDh80kqEdEOYc3JtoC8JMmTWOVt2zCWSx2aeDVUgR29Kl7lR//vyInhJFToS/xpYfC+zq2w9
pX2FfpKN9rhZPiRlc1RC23TlQXmR1PoK+H9RoY+3LKbHhqE9AFTx2D//gp0z5STrK1jNyB6Ui34n
PVxeF++onVpgv+AkWc2spB3lqMFRAz6IOKqnWFcRVG4vW+GGDlRDMbsAICz6RosTbc1dmJIe34fp
Bw83xO/d4to51jtDcK54CSFgjGDVRHkElcrFjtGGjqUOAiqEDkA2nft4+NVpsRfmo1d2PzHi75Fa
OV5eHfcrndhc7OEkdUauFbBJ8ucsuTa158v/f+7D9HRRizilzaUxJAYMyDs0GIyNiUeEeU+9+KdT
efmt6pJN8vE3NnH2MawACV2wEp07htVramcPefXdGybecGOivLTrkSDJfv1Df60NX/oS2GSHaPlw
QE4I4AtIvjAhsfx4ch2NlWOWQVm44eAjSjAsiuRBxje1vfpFVwDIk311b70T3RcY553wU+OLr2jO
dFLnGsYhoPTSB/mW3GXH6LG/Zk8nbRc2m+wLc8fxj8hXBbc512lP1r34vokVRW1e2SVOBy7Wfb/H
0OVB3Qt1mbj7C4I4xBMG8lliKeopNWsDnKkopIXH6BbjqxvEMtRW/HajgixBOuof9ElIT8d2bvVZ
0TYAKBwdLPB1nLuSbORxTRqd7SxanW6NHG+T7Oi1us03znvt0T+X02ZXH+tU/M/k4s5RMkLJLOFj
ssnBERrN+lHahzu0I590rDnzui3NGBdP7RV3ji8EVHPD6on9hSdXlVNL0Qz7KFoNxHtrr/VNsbt3
PBVA0w4CUfE+EQqhcT/vidGFB09jFRdxh30OFdBlVq+6jBBo966SiJ6/XEtskMlEBRrX0uLp0GWj
UjXFXAbNOHrgnNhXueyO6X1kCa4nbp4LvVgohho4nKt2ZC7VhhV2TvkvBmfGsNsT02R3drIbuxhp
Gl5FHssBCaPKzZJCPO5RVFg+7y01UzB2ip1k2nyoyl2TX9WGTSg7rwW0dIb3vADoKTvk/+hSapva
k+6LD/rneJnz37FwY5mgNGBU+B2GqrpaS7yw0tEwSl0p/H05/PGeaVgyUkVEfCCBlrFBiptBGWcF
pjAC0NwCPjK66BdRywWRlFf+bq8sTNWrPm093dnGm/zZFERB3jX3zYOAjiaEslbsR/DcmJg5fgJD
zpTvzQP2GtWAfiP708H+EGNmODCT7+4Jpv7+sbh4k2dJGLbjPCBMQDTP2LK6h34f3hvFnmlbGEfV
z55KFH1frfvBci/vOCdEIE810PoG3/iaMR7fojamusCGV4orNTdVVGwwCi2wwivvgE4KvgxGCxQ7
VplXmBvS0GjsAGG0g7oaUCb9nj5DIf6g+owZzN8Lwx8nPqB3q2MWFowTtrrEmaTIwZowVZkzDZv4
HhBWphobBs0WwoNevIfMznMkxCZy7hnWMUZQMnHJQZbu/J4Z5KocwrBH+uBMcFzNS5vEv/zRFM5V
fWZjEWPBsyHRroANBcin3u2pa3Qu/tu5YwBBsjUP050CkhLUfGH/FrnSTlhfZetY3Kdnv2GRLkgA
XqtGjd8gH+k+eQAdM9QdPdMtf5rb/hea8qLvyXNVzKSzzB1d8hXms4VYk9NHVRnUTv8Zq6iy1zEA
wor1eXl3uR/wPztLwKWOqgmQ17DjQBhKVa5jVVSF438/8DJApAGkGiBEP/cRPH/VdLYbLAWJgf07
2wBU9jxeZft4G/0K986u8HEG1avmid4lr5eXx42xrJDLKGbQF14mQqOuyn1WRSwracCCnB6r1AXr
2njI7+iN40EX+Ji1GOQmlVccyD7zddkVtQfYAlfOg5Wjk4s2J3bgfAO0TE0Y9BqHZKx8ffiRoiNg
O5NXJdusFVU5BMaW409lPkZ4R+CDDu1HO9kegfZcBVKMouzR9hOx3HPdByRgrNaBsLPEEo1DSOrK
0otARk+zRN1UHokonLIbd7V9/9lYYolkc8jMMZKKoDvmB7qnR9yNG3KreSyNFeUh3AVBZh4wdUB0
0eE4/1ZmPoDcbByLINd/dXHqzcXgXXZJ3gdiRX8YAOcEhmvOLWAwpasrHQUGpwiM/thp+EbVZwcg
liQsZvCiCCauGF8a0GWrIRRrdtq+b+IqsDH0PofvhfmZWMXfLMjE8ZbRM4GhxYL0vlDA5dnBvTvt
LpL0D52MdNvZEKPLAdnYNSVELi/vIe8r4UAhX8HIhg5YxvkeGllqFpZTw2QxdS4o2fzWLr4u2+Dt
HcaHgU0CjxNYXxbLkkaIOk4yLQNbaXexZd/mOeDnTiUqZXDtQIoCCSBjIFlCV4a6r8g0xXhCtHSL
SXMZrxfAk2S1yv3LK+IBDUEpp2EcE5Utc4X8K2S9AI+SAaYRf/qd3dI9RkCgnUtmD0qJGMYUlSF5
T4lTg8uj27fWnEsWDILahboAloHOcUO2lqd+Tj2aAaAF8NOddri8Tt4Jw+y3Ap1gBp5Z5l9AWYZd
qpsFSO0wrZQ0+afcJnfEoXcofu+zSnSiud6IoQlQODFluOUBcGIozXcaVtmn75N8L4fvl9fDTSh1
5udgtmOKSougFGFkbjTHuQhaZ/Yq3dlgJpVeWQ5uLhvGPcZlvbOm7DqErolH7ALM0l0zbPvIqV3Q
I7xqcXSM69yG5Gsq/Mi83AjEGihYgYwMVwD7HCf1zFq106jocQdkmGC2jnoV+tUM5EbyCnp8B0Kb
Wqe5/filz69J/gG2ze3fbI+FG57B1kE8w37g6Q8oDING2QS31jzps9qP2xE9L9DBhP4nEsN89hBp
vXIn6oRzT+6JXeYXJ3azsZT7UhtwV+DYHubYgRDKoL5EEcoNgiVy9xiejPiAejgc4dwUZtZqK52a
Ak8Ky2UdPcxtSR5jKtK88Wb6EF2D3IchOzr/M8gu5dO1qXGnaH37fXJ9ffYgoKuBDGrc9xiqcMBk
8EX+j7Iva46UR7P+KxN9T4/YYWK6L9hycdplO9Nb3RBll0sCAWIR66//Dp7+pm0yw8x7WeGyBZKQ
nuUs4eqg5FISgyIZcSBMdkE/JFeZ2mhDKU4JYo0oK+Qfd5yEZ2lJGhgmf9QsfjXIChbz1nCnZdp1
z3XzRdqFss1rrm+Mjj1ofQqfvar1dTULReVsRNeExeDeCwmEnplWP6eie8Gd+UKFcQBr4506Cgsq
wU813CXh3isf6tK6wmbbO2Z6NCbzhXf6jhjKXU4yvyvVKIOtqRirHcuR3qUDveoauU9iXfE6Yj3Y
EiX33rpT+mKGx0cmbkJ9ajdVVwLTRdwnA+7anIj3EpKmXiPUm8Zywt51XyBNiFKzNbCwI86dZVUb
XKM4prv4LmnavaVmAJE4P/nAHoyuOY75dMzU4T0z2HUKr7U2Zr6IYdmFqWgEu2sziorbiAogbze2
00ZAxG5EOoSlZNd2a+/71vKzsjhMLQFBNba36Sh+2F3pj1p/JfM6NGMewe78gaaALcnhqlDKFybH
pzElIIn027QpmTehLZMQsssmbQWMcYGcNStdz2480LVFGXNx0bcFPPOU3irm8rQBMFrUbHJsewo/
O6+7YeHaJ33h6gDVGS5T4IEipV3CBFGOLuTsCHiKlXZHBrpR8ylwyFPaoQrer2lrXHq9L8MtiiGs
tYxYT7QC92MfDidUhl/t0EZCBGfV9drLJYyyAX4rrn50as79VFvcLBKW2MVJrQIFmI8b6D7dtI8a
rDerTXziD/QaSe0R347Mw9mhu9ysfePzgi2CeUjBAqM7k3BAXlocZDZ4KrqlY4Ir8WfITT8r9Ltq
eCYE8OwMnZUkv5KGvXZDXDg+v4y6OM0oS/PJQmsFWg3usWLKL5imUM/I8PX19p1WMCgHud6U5pnH
BbkGqNJPa9OTsl8LwS7ECngS6HbOBDkb6/D1XC05a2OlaYtTy3z9OdmWP3AwvQmKFJQc0hCLvjH1
tUEv7up/D/rRKvx0mJfwBq+lXhUfXONU91IS5Frk3s98TtWCpWBibcbXdNPvx+3agn9EW2cr7gJy
4mLvaWcNVVNnaUrAUT81tcd/DQf5IzvSwTdexJu50aLaG6476rO7fuueVm7NCxc0NF7/PfS8GJ/f
G73cBKznApKNrt8n1bZT+60YuN8ZOfwh5oxrJ82I6+Mta+8NCzEpb9CRYWqQiePKw1xa+VllHmkS
1v2MQFJU7tjkQs8/IHp2BAZTaKa+OQFCYu6LsNjE6+Szj/LNYvIB00M1H1KOcCta5ucNhyJ8O2Hy
DcXY6yjFYO25HY1999MubNMTlnzVmj8dtDM9vd4oMFCA2jSJOiGvYzbeIB3ZqVr7zml5qGPnyUzZ
LTe6wG6zUy5c5BEcyUMmQEVOeaCMNUQ8YGQNd3bAHYX8rdiiWdnNFxYVYsEE2EN0J8wzmmkCW/Gi
abIMzC8a6jIP0DXwzJGsnBkrwyzRPqzPO0ndPDspcR6YMdlnSRHFJF9pnl8eBpAbd04enCWaMq56
JzdVlp0Gt/cnLne2bCE0Fm+/330XNh/yf0zZB8v5jB9BLcGdDhHUyaY3TH3V87XS+qUc5csIiyM2
K3VV0VqMkOhyM5QqkNs/tWkjnfeaEz8ts5BCZlC3+6DsXyW1Njwnm8r4Pequb7V/vn/dSzgccJ61
+X3hO3Km62nTpCgHs0JOAnCgh3Qp9WyabcdheJNl/6cxzB3ywB8V1X+y2HzKBmM12Z5fePHpAUAw
s6lsNALOyiICnySnlcZPzM1vcvqcm6CUW6OfIQ4bhtRj0vATcuMozW5o5Lamax6X5sUnQO3H+MCZ
whzy6/FHxt6yYoq4VpJ2U7ZVEeVCvXPS2kGxXLtT6XQoBZ+gyKvWYasaRmh17m3Bhoho2W8tad4K
rkxzsLg3M0g9QwkGoEnF8bLWgvC0GuuFV6u82MNQNj7RrlEj4LBvrTiDyY/hVse6VcOhpcxnifPo
2g0LaQsV2Sk3XlnK7CgdW6Rn3EAB2HW4V+vssVYpBHw1YwfUURGMODIR/WvVNgGdd5NMNbScaItc
pEmOZpPHQam1r0PqzrXHwsumYiX1vtSWRFZrq1AlsExYjS1yS2hklk2a9NjWRXuiiXvFcmZ7vfbD
JFVg2zCNEM+AzkUCiBfWUc/KkoCOkOfr4cnVqNuWtLCFQyyJV2Isv9JTTKghbswOPBejDhWnWjkf
LwWVLgiKUGuDAoZ+poQ/Dn3ltJLzU/Esg3pXRso9ZM5BvwTYs3hfu9/PDjCUrSAFDjwvupiofiwm
iOkydSrusJPt/uiY47tQ3aJTt/ZSZ5khhoFnJJzOIJd2rtLQK70OQIOV4PbsAr5tH2HUAuBu8cQB
GGwOJKjQkgnWSgsfy/vlI56HBc4I5JRZrG2ZD/CO0kYYXQIG8Bh7PE93PYscRUp/7KBOlZapANGv
iT3FNqJJ1WlQJg1MeYjUAm3qVK+OQTGRtvqLl/D70lGm9Egs76jD93WVviiJeyQ4mK+1Ue6HIr1p
TB4OqiJxXFnPYii3eU7uSVr9TtUa/R8LoBw7AS/m+/PyLECcXxNa8uiKQrrzLDbpsj6TuTUmJ9X9
5SalB22QvYnaUQZBWCTL3w92lgLMg1mgDwCYDXXrZc8w6aeOgy6JOQWmVf3glrEtBII33w9zduVh
GDR5QSAHphXIlEWm0ZuNOrmJxU48+23U15OxEtCt/f3FhacZUyqQmrKTJW1PdV6Kao3/d2EEx8LX
NcfNSEqXwLpCI6LPAOI7dQz+KlIPEoSt30/SGQILJxruKKh7zR8vAABfrwg0H0HBh8Dy0YE3aFbj
6E14aJpsoxXNBt1kfFbK6/dDnt/Nxof6J1SPoBSCOs9iYQoVjt+Ep9qxLPodxNK8Jtk3eXXMTd3X
UdKMKQmd6gd+G1iTwfVXhifLe3kefpa/h78fSrbLuj662CAuta56zFgKIM0QQdMsqG30cpXBtyvh
U12JbGHuY16tjH22oB9Dgz46k8DOz8rRLFxgayz1mPc8TCbVH9jKpjwPwzAE8IPYM2h34k8t7vwq
Hgwl6Yl2nAV05K4IaAgOoGXtuIj6KLtvj0mQ+YWy4caKWOHZRYCRUYGFuS+a1he+t9RsFSC71aPI
qVdpP13glHJ1Lag5n0JQ8MHiRCaJVupZ9G9J00EvUCXHrqtunLh4ovBeXdkh85f75dDHe8weFyhR
QDoHWPWvHwUlccrQQ5iO+sAC1yB7K4YnMsncp9qxfMadw1gNjwos0L28dnIf6Y83APCx8m2eTyiE
rOC2CRl+oEhwwX59jNisGpQCKTnyBq7F3U1vP+Tmw/fvevb9z69IZvV9tEvOF62silobZNodzbQJ
Wv2Fx2JPbbEvBFI7rbwmKv2reRVuGKBvsFEQF58bvKuTkeoWbrrjgLTAqd1DrfMInc/H71/sPAqa
xwG8CmVD0EEgM/519oSFtuNQsxRcjT5EPg9hp25bbvtoCkEA/MtCDfNo0PpDfcNEOLRkn0zjyCFx
aiVHa7o22N1gAUcFAm+W/GV4+teBlmmpo+cNH1o7OWojwMjVWy/WrMTOvrB5hNkfREdHH5tvse2c
Zk69WzM5FlapXNklccOsG6b379fn4ijOPBRa4QSlsK/Lw4rRVRSzT441u0rQsfNGNNZWPqDzw3D+
+3CcROwGz2Sc7F8H6Xun5YxjstJddYPS+M8yeVFC1D5RYQXFTgsBZcyRztytCUFffrt/DzxHs58K
T2bNNDpxNTkS+kTSzNMFCb6fv/Oy2vxuOONxBEI15uwWHZM81102Jscholse0n0FbV19CyUqdTjY
H34u5cZ8cfQd6zrPCr8fXjs7IxfDzz//9IbEaTNrUqcE9wzkLf0iENe27SnDW1nsSieCCdGsJxiK
KSg34gh3XcC2ejWMb9byj/NO1ceTzOhqVDjPpUQa2sXFmAzJUT8am3jTbgzFs4ttArDdLKRIIAAc
dGu4l3nnfLkivg66RNm0UIJIVbVLjvnws24sz2l2q15j57nnYpDFPaTyqiRx3iZHOL9uZgJC1r8X
5NWMr5JNh4QOJTsA+3g0XrVXMIOJA6r6BvVsNRrHN/H0/YpfeuPZJhOVDBwOZ+SEgoPZpAqJh7GG
A7WUUFPye73P1y7f+XhZzuwclc1CU3PHZ3EwQCza6W3oHuPcVqGBn4Qu9eqnWcrNiMhWg7zpyoiX
vtXPAy56MBC0c1wU/HESQZvMN3QeMG2VknkOgsNafh5lcR3lnZkwplZ4rag4dKDo5/up8Y3+VPew
cW/8+irZDWF161yxsJdDYHah+/uvr+CnR/iAyn36ZBPoyACfhsJJnG2ZWr5Js76J4zUX90vTCZ+J
WV50Jt4ui04yQW3RBW/6qFVJmFN5gvbE7vsXOQ9agMYBOAvCQYiWz7SKSlbUdu2Y7Kg0sJTK29Ln
7LFgYjM5xZ2hvSZWu7JHLm3+2VzTQBEdMkzLlIXTQUiEpOxoNEn8xKcKikLTXClX+2Ll0ro0FLSR
ILCGuiVA+PP38WmVMi3OlFLT6JHod6acgn40PaSaK6OcTyHg60CgAZMJ1tYZy70QjjaMRc0QRkCb
CIV0tSi8MRehdImvVjm4N2sm3efoI2AzYGMIowsV8Loz+b2JDx1B3s+OM9acX4l9iyanL+FqoYek
DNb7nedb8euAizvKqNQW8lkYkCgiGkl9lZny/futuDbEYrVirohGsoodk8LdjsXoj/Yq9uPiGFij
eaVgxr0EDOpuAjseJ2e4Bj5MVfa88qxbI5j82S5Hf4Gn2tqZOJ9GXw9hzNynIRfxi5oNNIazBPb7
pxJNul+FVV/ahgBqueiJzR6nS7SlC+DQBNsRdpyhwSTMAjUxwiSb3rutdRh8x6u9Igt4UKf2Sweh
QaO5WuN7XNyWQAEDvjWLT559cLxFG6FsB/qxLSHEEE3WflYuGYMauZ7XiWhtyPMFtYEtBVoMpRdU
wJZvjcpeW5oVrtLRgdlZ86Np+5XP+0JQBAwDLlH0x8BqwEH89RQpnUy08MtW7rlnbaag8SHmdsX9
KhBgIKResVlTNrgQa8+oCZT15ogUusGLYCWlJXS50AO6V9/iTdTdws6IBZYdIkt5rHYQQKl9DSfm
xl5Lk8/3ECiuQN+h3wPkwJm/EyCufcfjIb5vLCxZBjldHQQa/nMyT5o7eZN7//0nPwcgX78NoCdn
uuRHBx/iZl+nti9itwDDI77n8HiCDpMnzMrTROcz+Rs4zpWVnL+0s9FwmerAUaKiv0wsEzsewN22
4vuxpaGED3AslUCND22/kjBf2JRQ7kX+CmQyykZLMhInQOlniojvqX0l2J8h/ReO+z/fhv+i7+L2
fx66+ed/499vohzrhDK5+Oc/f5TvxVHW7+/y+lf53/Ov/u9//fqL/7xO3mrRiD9y+b++/BL+/r/G
D37JX1/+ERYykeNd+16P9+9Nm8mPAfCk8//8v/7wP94//sppLN//8bc30RZy/ms0EcXf/vWj3e9/
/A3b79MWmv/+v3548yvH7z3+Ktpfsj37jfdfjZx/mfwdocwH+9Y0cOjiLO7fP35iWX/HoQS5shmr
C8Va3F+ou0j2j78pqv53xOAWKkPYinNbFx94I9qPn2n4g6jkA3CBBB7wZRwO///dv6zSv1ftP4o2
vxUJYIp4nnk/f96BqKLjbEQlBQVoFIuXO3BUNA7Aejc89P6sj41CiuG9Db4WyY2yS6/Z5tPc/Gv8
z+M5F8dDQwmjAdt9pkRRkmzkcL8eHgqF5p7k2quhD7u24XCgdIcQX9qOZGyXKE2o6PwASetH0VPL
L8vpz9hAlD1vfiiu81gbSulVXb/pM/7Iy+pnpowlxNf6bUe0O1Hkzzpzel8YoonyVmGepQ6pLysn
Cca0/QVU+6a0ZOeTpEfnpxY3CZ+NKe1+XxHgKGxH/nbUBDgSuzA2sD6UG7cjJZqA+TOmNwORhDIP
fojVJlOMY+xab1OVghavTqZvNgD1pYPwtUbCbWs0oKc+FTCmoqT11QnwGMEbNDUTSGg7LC+i3hig
wta1jyOPb/UxBpXFgZKW2YLK0rVoPwmhBxpyb0uDhVzmhKY9wL2vzFxPZgrcZXnf+mgT3/b5xD1h
i8FDzwRiVCyY1OGN6eI2a0r/+6U8kyDA1sH2BXEKanjWeZTZprrGutHsH+C6/AgxTqCSS1/YY4Da
7lU2KJjy7sUFA1uaK0PP99ti0wL6jSsWShzAki7btpadVqWaKd1Dm20FRbSu3g7Vz+9fT1uezZDj
B7YIxeK5MYk7YZGqGrGWWNRJuoemsWpfNWPhC5CdPHwtmUdN7aDX/YvWkHdRd1vTHf/oPT9SYjde
bth3zVj8Ee5gBjBlcrxBlsxXnKELRGowj5XGa6rrIkAV04iqkaKzrAy33GLX5mg8f/8iZ7VS6Gqh
FDvLZoKmda4Rn9IEbaIyqR6Gtz7UDwmklelujMYDHJ1XEYAXpu3jwsZljdMJKomLVBgEJaWk3BEP
I0d1GXoebFYrZAkwxgYLlSzfVSXY490UQhUZE2CgsOGkm6bXAibKPFAFvedttVNYvh8cYJU6t8L8
0TsX3M5drLA3OdgsNIfsuVMM564udeLbPTo830/b8sacZw3TBSLP7DgBjNXXQAA80int+CgeDHWv
FllU0SL8fgREg2f7GNxK9HFmZYZZT3IxhiucXM1LWT3kSQunJG7d5vUADUij2apNeitpbIJRBq/J
sTxqvE58d7DvUQs9dW6b7yY770PFSBMPKljvsZYTn0yJ4SUyRk1XbTwE32FcubeaA7k8Ju9po94J
CKvs9Ep/LkjRbrPJinoZ76vSgYxAAmuWqrwC5+uPhrluShoUBlR79NxqvNEpXg2jta4px2lKO/NK
ixPQekeodSuFGbRxOeKsS+6sHLq/afYjRYTqxXCk3MAeyg2lndaeohu1l9TV9YT2517CTC+KHdh3
ZUa5k71xwmk7Xk9abnj1AL1nNGU2jFbAeGsHZSL3Q9m9ARfxYA7pvcmyxM+68qjHWR0kDLOjoW9j
CPtB5kPmG21cQ4nXehf9JAH4q3IwYXI02UtnZ9Km84rBuVUM65k3Zum1SW9u69Tcj4pVw9IpI36p
i1cQMeItMwUE8400gjHIsFVK0/C03rX9TGbXbWx2Hh2UFqY2ot4Vqa+l9ZWZ4yGAFfelqxX3it7f
aNCZGcvqprHJSzpmT2ZLq22GdVFjJYR4rhbBBWC8smLHfK+a7pUZySN1nSCmReDqw2/eJo+DNv6y
igmog6a+qZvp0Aw27iHleSIyu+3TdFsJ+Zik3ZuS0ToyW90KKnXMQ5iOXpndpAZ1NZxgdE02TlVI
TzTkqaH5oxobj7iXDb9WmQlxUOuuzhSoAMCdDB3U2Rokzd65pvCgtyQN4sRdQ1MtE1J8a7hDIDGD
YAeetctvLSGTSbg1iYdZyS1HJyc/NDtgBlZ6mBeCnTnm0Nz5yoBFwJLKY/bGBOhMVSDYcTb5fQ+n
MrnVTrhud3mEbNBaSSbOErX5xT4PuMi0AeUg8B/BgPAkOKAsEqowF9ZuM8/yxqAIExiCrB0qFuLG
xeUIAhgKTMgPDUT7y/yzT4TqNq3FH6bcJtcT6A/AXYv0tZPSwm0J4wUFKdWVg8JG4NB2V8Tpc9wM
aVjqXPEIFWogC+hXT2AX8Nx5F2n+05q0LJxqmvwkunE9CvO2zpXBA49DRlymyqZzKO593hi6pw1K
fTB7MJHGDl9Yb9zQon7uVHnVGtlD3mQnwdi+MO0g0eojyZ3WHyiCnKLueaT1pu3rg2IHrgPEBXWb
u9SAcp/dq8W+Kx35MHXpVUabKeKaGf9sVHZ0k/HFykh70qV+LwbjV6axGzkioBXygH0Qqnr2OMTY
0g7sgqF266qBa+CIID0of0yTmSek7YJ6PtXoAxOyLRLtPqExZD0NZm1dIY2NS6qnUSiexqEGl3YH
4Og20+AGFcnbH1ZX7fqCQ3aRuLdNA/h3lcNMuspAQG7Tg+iBXlMG51h3VvpDneKoI/ZDZmeNRypx
ULUSCIk86jmEfeMGCLyutDZ1I6eot53Rl0ZzwAnfb2tDwyVpUTMohQ4flB6UBTUd7grNuDPEqMHD
nd27coLaWq4AcAHCqZsq96iPbRWqmX7TleRWIW0dAe80edQewVImwDhpaXGazHrW8M8jm9aD7+bG
E6uSKAdRpyzhaZyZWbEtMggHWRMIzpWtK1szNRJfVwst4syQz1OTUo+TvPSl40yBZHZ1y0znNdXE
n8wpn+l8uVR5dp9mtXUHrza5G3VtCjQjOVYpTqU0Vh+70h6AxOIqsNoTIt9spBFpQdNVJbFzD5Jg
EMpuR92Hg8SNVjZO9P2lvKw34IsFfB8QC4Lu9bkzRcbNjKqtmzzIVBxSJw4rQr0SWhUpuWeocwBa
sjLiGWJmHhItEVTnoSeBvG4RBYisJZno7eRh3Gs+/AShkWzs+shCQ2QNNXVG2UQECN7kDOfDOYuK
wCI663pKU4Ur9GFWbux/tg/5A8y6bsFvC4cba6tt2yshgu+n9MKx+2XQpQpBHlPZV1VMH2b93Byy
PXzjQi/I3FhRuWm2ZE32ZIkBAvb2I6FGto3w7QwOLS1ZpOaY66eG0DuqkW1WQ7UYEU5nPFvjb2mJ
13w6KPKv1lU/xkWVEXE2FMLPcmnFbAYOLz1Y1mv8qQCoxOnv3QLSAzb3JsCPSlpea+4aZuBseudh
cc1ApQ9FQSBb5ijzU09hmvpeIcJQT9yBIomzzyIWGbs4kqHqm5n3fxBkNpZVMgwJe1ToFc3l3XNh
AMgBZGYDw8eTgG59ZfA/pSp0UMwEA2ZGiYbSjAN0buJQHXGyl3zcC/T2UB9JvLIZHjt73DiKCRBi
u1eKnPnWoEZlC0Wywi48kekHHem8L21u+AUlCHkzpMs928d9stXdlEckK9E0ZUh0u7apPJ65OLO6
DLZGhgazH9Heovi8A/AkijkUq/IsRGp8jWItuHe4L0JT0Z5TnonMMwsh7nJebbnocuwQpgRG7tIQ
BVbpdVXCAWEuUBDIjJdBdlGRxFdKAdMyXXsoR2b4VtEWN7DA3aGkeOuq+dZh7DqnLrryBj2qugIn
3Ml8zHQgZ+s235pGZ0GS1TgyGNlCL1JHvXaQN9ROaq8W7FeVIS9MinTTSWCvLY7QUEpHn5Pp66xX
/bp0jE3SIOGXjSuvSjJuS8jlbVlJu+tKKxHXaRO6PKVWbOsGAS9B4cJr7fqNoSCyS0vtdqhbGFAk
TehaE8jaRDzlqVVHEwfIyclKAMhgy+4L3QClu3FuJ1RMvUlWkA3Sa79pVM80Kuo7JE6eaGbXHhRc
MPv6UG8S3UIpOG/fgP9u7oFJfxwGaO0ijMbGMGMnqo0ETKyYvOcTiqlC5tfcrm5yXGqexlr474h4
3KN+HrQ5H4N0zH9WRgvcolRPRjZFRHHNg4zjjcasI0VucWtR/aqwSIpMhSKQwNZQZAuFslZNgrgu
xLa0FfY7NtNur5FGbowe7C8jBxqlbMWDVlj3Qy0h0tiT5gFnRr7jHCuS9j1EjNvugC39qlpsCpMG
xZa+6BEnxv1zQTPijbDiTA3rV1kW1b5IrBj/u+98oRa/WtU5jTyxN/WQ/jJQz+pllgEnT581GGF6
ldVfJwN8kvnYH5Dg3quQ1D26JBE/xiGGuxNyOppCJspoNvY072EVlgJO5VUllPoHvSE3vJ9MCL/F
B1CzDZzZdK93xbM5gIagpLjv0R+8zg2sd2Vdm4YCDxZtju4mfGxlm3S+JM12KJON1iblD611d4Bg
bwlBacNlgLSYJsoXlfVLGfNjXiaqD93dF5RJfgyNifIr6vCghOyyGDkBB8EoJyFQzQA/J/AOhKDt
oWjKXRXviXHDyhQbhN2leQegYgvtZQt22+WQAz/o5OXOrBwaSLchHtec+a43So8YbELrxFyTJLx4
bFlQwrINWCOhbvX1pITfxqQRq8Cx1dpe1iEw1twIGNmHRD61q+jbs8LLxyk5+yyioQ0BIX0xnFv3
BsIkoZ2Kg4Rc3bClhxY4fc2DyVq05sJ5hkH4n9EctJxmh8czOFSu4pSr+1z7EAXkW5Zsxkcx+e1N
pnsx8DNXzm0T0duYwUUsEjWkE6K18GJZMls+wiLdaXrk21pTaieW2UE6yXBo7HdtSOFut0q4Wxtr
UZ6DBKKu8QFrOSNJ4v3wuzUDFnFoT8ToK8I6s/BoC5rtWgV7WRea3xGlVALYIejzxF1EUOikcE1r
HPVEFBMZo6qgcI0QYyVkujwK+gIG9ADBiZiTvE93uhrLnHa9pWIxdbTbmht003MI48DK4wRYkFdV
4ZqY5bIYhRcD0AzIi5lFNncuvw6ZdYj3rQZhRCyybdH/0Vptl8DS6Ps3W8bXy1EWW4Qiq1MQPqkn
bcQlVCcbkzqRDe12s7sW8n4y1hAXF/YJYO4aYLAWsmIwTL6+VteXqUL0ST1VhVbixKyu+q5wvMJU
t2par1QYLs7hp8EWy4aCqKo4saqemkJHbb8YN0VCDiR17r+fxYvjAHM0lzHABVqGfF1NercDQvk0
ai+NXsJamPmpsuaK9FEq+FxnnxdrZrDbBpgWQHEuvrGybVPeICM+OT0wdnK0Xy3k7KBDQNlo5JB7
mVAGq8YBlld2fJSj8QPxb5Ty0fBJDicuQOKvcDwGFSQmRn30bTbkXtWLfTxVJETDo10TIL80MYiD
YfEMvDqeebGJB6vl8JxxJyi5kRB0MhK2705Af1qBuVH2OtL9K7J1VhKOZflqniZkjGA8QPgZiOTF
oNTWxWgLZzqlNdhBNKtlAD+5Y2+auRfzpACftkT0kV5LwVc23IWhAe0GxQPSoVCQWTI8EqMbjUyM
iI5gepnvnZ04zLCRZm1eL5xHMwAAvAaguyEFtjj10noAWUXP1NMEytPemXoxkypyz+TtocwE5F+L
DJrGLmFho+UyUFLzoacj6hPMOEirxRo43ftf/gjA8dDmRhBsQ87E5jnJ2liDoueJKwdV+dG6COVW
VvbMYwJLizFQl0RBDVTrJTQMdGRTDBqfz2FSe+3evM127MXypy3dUI/5ALlfAyGLuh69Hkxv2ss/
JSj3OxKkIWTvlBXFjAvbG5piUC8Bphqbbak1N6FhIfqim05l/cygQyPgmzkpa5fPhfwZo8BYGGQP
KLMtT5cxdbQeWcF0oo5+w4oEhHBRz5+0Q72+jnuPs0L3khi5UW9nfxy3XEVFzQfl55MHaB1Lg5gF
ipjuBdtHALtUmxdVddIbKMG5/dZsyLUp080YD4EB1egOUNgRIZuQyqEY5giHrZUtLu15FINw+ULx
H5t/cXPYuTCpOTnjybgbwwaqrV0D+dThjh8m34rGrTlX61aux7Ni0LzhPg+6uEE4Q9Zl1R+D1jCh
4NfV8+TDdSdIglUBhQtXI0IYsDUw6AUl00klPO5BWj6xJK9QYs2OjQvTkKRQUJi0q8IzVbSIQOz2
OpVFDQFOkXf6FDI3vkHz8w+2YxyhOPpoKuVK9/VCpP7l0eYw4lP8U9eOVG3FHk/9OKCOXAeif9LK
XdbZPlU2358jF8dSETCjcoN29rJg7lZ66QDcN56kGK5gDv8DbcVD2trXvRr/QUq4xsq7MB4aECCd
gmoBp6WlSAoTamdVfTciBFKBYLesk12NaAuU8icozkDKNaukpwsrDZY8eE9o2Kuo+s2P9Gk6aabW
Q1lo42ki1An6Ji98K1eayCxhtGu0fGUXX3pD3Eomjk2wG89AW0o7FQ2ag+MJad1V2qQRikUSB9Vo
B8XAX/vMmE7fr+GFexBoO3yjoDniwF7CtgDrrSRlyvDBOi0iCSbQfA+uMT/OGjr4Ur6MM58ZnyYy
c0VhM7Q+TvBC6wIUsB8Ag/bNGlKj82cqXjKUinbfv9ulM2H2qsLOBKMSNtOL1ZschSamYg8f4r8j
zAqq92ST76xIe10b69KFBzlVAk0mRBVQFFlc9O6oWokszeHUIlIPGIMYbzqkNQRAJI47pm4Ki21K
lTygQgK1g8G4TmP5J86B7FRxLqDCkL5OeUZDmomNpRupT1s2RgOXMpgSlUeF0Z6SJk5R7JqGIB7a
G4ks46prFf4EUQJj8/3kXdr5IC1CpsGFXsNZN6wBU4eqqUngY+KEaMc9ZjU52RNIjKlFn74f6+JC
ISKHoyek8iHbt5g8uyNtlVYaORU1/GEEzd71gpboIjXm3oE4UgAX3t/IhaPCMibURpmFKMp8WHmK
C0GCA3AV8K7IeOYE8use7bpOLVzZkNPoCGT5qfVDpQ29StWJOajuQPS8al0StCjieaSb2qgZOmhI
o13lDa7eecwpqtJX05LdlVrsrEUXF65VB7h+NGEBGkJKtpikPtFZU3BzgiqW/v9Iu67mSHVu+4uo
AiTSK6GDQzt0O75QtmdMFIgkCf36u5jv4drdLvd3657HM+cMDQhp77VXeEbYd1y8ski+wDPoGRZC
IIrrcw6OP361Xy55LKvrEWSTCRAt4a9nRi0KiERvPmg4+pEVwbYjNt/PcZ/Jmbs8bjvz1vTbKvU0
XCP96TbDgglL+FbG2SieKJ+ebJXDHAMUtJVfk1VvDsbO40gK6rjxdzJL63KQyo3APHrBWOFi5vN1
20sZ9rZoY1eQWzhLDLGhXRnxytwTmr02WHohRj4Etj/mQ9mNh7k0YMypTchNGHBe0ngrMdR3nRec
a7J/vltUn7aLYuLE9ba304waUOQfZmsziycFhsjvi/ofDf5rQYiNF98vvqllTLZYHn1f1F4+wWOa
aXVgvPLiqZISiaWT9ydTcxsNGtFZzjQlRQ/ame4msaIVedC6rR5goWmscw+j0qZ3gzAbjGltlsFV
58EUWgtpXhN3emvptGpkM2y1ymGpMcOlH1uTiEhjn9kkTu7kX2kLLyCCad9i3nL0ebqe7ERjpEiy
0Eh4Fb0AvZBcOZl5I3wT9imFjA2Q6Xjj3Xmz3Eqj303W9FlrfjmLOZoydLK93M3IjMCHDI19Vq24
O20LJGDOs7FqC3qT915Sz83j7y9hOWe+voPll2N3gzgbms6FIv39HUje27awllQVhOeZbRClZr1W
Ab/Cb4yy9sxGcbyNHV/tqBIWk2PVrAj4YTYCJMc+UapXrfnn91s6Ph6WiyyOmwRODHghxw1VC/AX
s/+RH8B2ARrPwMxEoYu1ZZ9zJjj+ROhyLIDjBWwWpN0TWYDuvQw0qVIduqKNUsMLc+ssarg8ku8v
6Ps1jh4ZK4eibVWtDpnjPmiK0ZW2tgaGTnzoQ9oCHu2wZuanDJllnTPu+kaeSW46XSL4BZDUgTOJ
cuWEZw7LGvyJMOQBxoc3GvxZENJj4vLYnyEXBVD0++vDc/vhljH0hHsLTDROqUOtLSYKW1Z5GHz7
ehTgdZHcCEI2gbghAQ4khHvvfCAFfgWmfbZX+Re55kXcNiaDSNj2L9J0gkvybCCz0bd2tE/BGAkY
SBKsXTlFd+sI24w9OyNoPrXcKzhuRJalWgzVgl2tOiuCrLKOZJfumgJhAR08VrZm2jXXfd+XCUya
/KgIAoxBMrtMpItqigfTh4lE4nISl5N04RBY34BlR6McMQ8J7wxvx53RCmHoPIdgl8C5zq+3+OIf
J+B+CLfwHzoi7CRwDBetMGtuvMJ6HF1wot3KGkEyZk/onh4JcoJC7RiwURMQc4ps3NS2MJF6Un6O
QztDU5waUPRWz7SE7xLi8244QUZABmZR5Hf9GwKk/sB/d+XMYj873I1hS2xfwJXoXXKOqIae7W2t
dTjXI04ohKkm8Cx61kX5aIqZP7cNwEnkTw2ha9Z/S2JcGMR6cQn+jz4Y3u0abGHR1+tRFmWYGk6D
BhNL1cBMNypA31kFqvLjwlOfsucvzO4Sb0xJ3OTzHo0okuIy9xXuVHNEDONKDzPKFne8VibAf+3L
FyJRkfYVv8pac4g0z5G2RTAVGBmfoSocY3juImzRsS9opYFqOX+awHyxClIsFCO+cQNWrMwmf4I8
cFcPU78txwEOpcF8TafiOcXvgqM8/Ez6UoVGOW/HRu88A+Q715hHeFl5zrZs86wJaQM3TFMMWwFp
NficdRfOBv2EG+3f37+I010TdFVwIAHfLG09WT7QLw1KUecagjVfHLLJzbCb2dcQcwzLjP7MzvnD
foYiF6JsyNNx7h8jj8NY5kqOWhzs/EIgZdQ0zznPn4rgQb2FkQr2SkSPAKE4OiklJhDWEJDxMHaT
jmwq00gy9zpPKT4y4mJwbhjifV5eq6fTIvEwAg3BOpXhaFvtijqg7SjM28OsqORtjSUaOe2sbn5/
4if8C5whmAPBGcJdYOcTC0yVqaCphZj+VZdkhfYsYtde4oYo+lf5xblsswX6+L7JOwC3obSEwSiE
JcewlDM6Q4pZ43AwXHLJYIQeeZO4EcStwqE37oQEcJMX/MzG/uNdLlPFpTm0F1Du+8KqvGlq7cwf
0IS6a+tqWC/DNhHpCMfIOjib1HAa7YGn+vV6RwjQ0GNbgQZuODS++0559VJ2NXDebIhYbkECprh7
bfVSxNyyxgQ2EO+jhQlIVnJxmXotzldfjhccnrixVzrIt1I0f2gFmeOulG+F4+XRmXVAj3FTLARA
lnhCPnwJ4a9xVKPOXu6YHXS3h6CU01oRFJh9nYOHTdsrp0PAC2RgmDe36plOXrkaXDTAfjeSiJnp
Fm1CH5ZUziH11QMqXchnO/VWBEZ1M3r2anAkOL1mhTAEIL5mheZF59Nnm4OcIqv03lNijlPHfXS6
7LpZ7pN3vhN7lcsv0IWmUZfqzzZVoLDk0ohMa3IeeFOUm8GjYpNV/MGdpBPWLkQpSK/+nJu6AUW/
6B8MlXVhm2YXEDi5a5hzfpK04bGZps/DYoImDOt5kv6L6CS9Hod5azV+GjqBuiPzfGmAzZnoKStQ
ocOvP0tdEdcLTV0xC1V4mvKk0jZ6Usi+o6lUeBD8qc8QOG6jfSnH7A1I1W1aVfu+cS59oT8dLMSw
m+gnXPeqaO7yMnRL+9qz+RNoJzuz5BJsdfPggkWfpjf4PltY+smngCuwWgp5U2ejH3ZIOI1o6toh
7ZUbWu3wTATUM2aQsjVcFIvEDrI5UshZTSgXUzIbykpkysEFIe6fihtPRQ6TWQqnDmyvYxHWtK8S
ZpsF2jYb7R5XNyXBGYhzLWrctFkX01yu6oD529IHrRF+UVdTgI3C7w08d4MgSB41W9HBtKT0nFiC
2wb37R50oU7qVde4dWjp5QfjgcNQtIyGLF1nVaWiCQf6xeSn/oc5wKrbttHunFndp4UW5o2YAWK8
hS/zZNpCiKKpJsgBWRx3jBBm+IhmcmAxDOepswb1CwZwtMfhU4B8BGMdG/j7UadRgu1qcvyDaO/0
wtr0G2e9pIif4yucMDTwxUJYai6h85CknZT/INsMfkprlP8ABv5jlG0kcOdb2zH6gHNDtOX7P76r
L1c7thWpcltysL44tlARB89u1OQhiKb/LkdgKRSfIySeAB9H9+cdPUcuGnjDlw0HLCofF7QljxD3
10BqDQn0dGBjVFYhe/p9qfz08r7e5rKSvpQgdumz1IB+BjPYbEM24+XCZYUr0/b3y5ygbcc3d7Td
NlPh25OHm/OvobxY6c2ia/IuIFw8exqd8Gb/cy2sSdBmYS53fPo5TPl86rFQgglFb6wP1QWiCosD
WI8icZBVNG3sMawj9XLmJoMfOlT4By/yYCgmPei4vj/NPOd5ZmiE4RQmMeKalK+TJZxIunwP/cxz
qQZMZQAwxhBDgjtp58+WyfowZ4gJMQsz2DDXHuH4XoHSP+k70bd7YmidBKAJAps1wGK3q7BORRH1
ttwWqb+ulbOGO/5WNfRgeJCy9DMDLoEAAWGrvWtVxroc+w8KIA/yK3pVSe/BntLdbMx/6w5zjbZF
xF+BbFAbSQYZjgi7DG75DKK9Fvmna1cPc6Bvx8beQY50pYzyOajE46jozi68e3DObwJrfpYBWOQ0
Tf8Uc7vyDPeGlq4X8pRep31JNnneIFIW2QmUuvdysq9kPoPJH9DntBKbxjAvur4fw9Hk4OV5j1mu
XqDku+eW3kIF8um68yPvxgEoYHFFG79MMHAskTyXSdyr/iyLdK0UCluEtB+ItPYQml5PetjNcxbJ
YQaxoX6bJbSr3LkUA6RbRL0Xffuh3GJTFlD+DaxcBxkaKW3bf3yeuYkvlbEZLWaFLUKUIsWR2zRy
ctvmtRvChASGu2qAzFCgTKgCnHpDu5tkE0Te8qv9AQQWsyEPdWn/6VMY1QbKuKEm//SGzMVk1rip
5VjhNQ5uUlsWmm8P56zRXuYjxEKl1yezjSJhHukaYBnKZ6v2wgy0hmRm7kszNzIKBnnXK3uTFmkT
CiZebfxRUtEgj/zaeSiVc49f+EgE/mLUnpDFD/q6ofTOFB1uoZzfx4AbcQtFLSicFnQDCCtf9Qim
ibtgGvbCM6Z4GEAGrtPWvgb5p4Mzo/doqWCMA4SgRmOf4XSXWoVqMh4VgRjXbxu01yRtQ6DldVJa
iIXGT+dwKp4huXXbOYJWM9+yoIJlcO8FSeuDmlqM7C8cUfsIMXFZ0uC8WfGGN5G2an9D7b5auZC9
hF7nex+wPboMGheO7aLuL6iyxRmixg+f8Veg6Xjv79ouh5MAjs+sL8Oh/hNA6zGhr++c+kwdijbv
9JyBmcDiYAAREMbJR6U6bVywBEuku5hSy1AOGmeLY79m6XxpmwxG5F11PczzPlf1VWmJ16Gy3qSa
Z6gthrfRCx5qNVUw9Qa+wNheu8EYmm2GlBhDspAV7d3c9s/NRDCFTzs3ti2ItwUSbFHStbdpL69A
zStuHCbKBDqzNxdvJLYroNyiHcIppdDPEbCBrNKEEMVfwSoO9OwBVDPqFB//tCMpg2baKiBAFM50
a5f5HZvR0o7+p53JPYPnfWiNsr6sBx+O4545hM40vum5u0QIaL7G34xs1dx97wiortLR0G0ocV8B
kL1qeDeAg1oFgNE7rDnYnkewzs0iahifyLqEUjzwb1AwhLWFME90mNux6t0LIRC3F3TlFEMYvAeb
G4h62gHK6UA3BpSLYK9Zv+cp2+apu8md5qaXSMvLbJ9tICufE6vmz9KAh3JnQj/ucnqZ++UmlW2V
tDimw4HZmMeYi0q9zS/MDlR1Osj0qqXGm5HTPhSkM1YzLFNNzG9XUztjb8rAooYOCAGLQZZCBwrN
I08VmCmcFglv5V/XyaBI8sZkrMERG0W5w39ZhJNFdqk93XcDRnLmWLx7JWkBnaUvTUXGMDB7qMrB
pltJAv9u0AL/jsK762qTRKOuh41dOSypWPCQuhrTm8p6KsxZwJwOP50QeELVGb+Zp5xthWinKLWt
g2OKYp1CaR36PXmVg+cCcK1vHTUivB4RDokTQFLf1+VNBzrbSs5eFpdBnkG+aFlh10qRg3Ldg33C
K3uDNhh5VwX9C752wpy8S6bCrC8baY0htcmLJzpgTCXwQO1lOhSdL0M6lR6cnbxdUfIpBuH+Xrtz
A2GB7UeDg1NSDNXGrauNbvhtNqLuZO0T9Qpw0/v+qRn1i+sCevDBFsCcU1yZaf6h2PTQ0hY6KAm5
ZNdJIHCd52/KsYZMi3MWka64mIlKwwDdWSg1ll9Q1ODt5GYZ1k1wW/Z6xxsRTy3bg3SS0L7E6Kay
I0+MKlIpPNxLh994hhNXAi2IYRhhapbbvHC7iFChdnLAIQOyBJLI0yiomljZdD/nkEr1RuOvOofq
EAqtdd/6H9mcbQaMIgFGWdBt9Ts4nu6ok9Ot2aBFDQi+LUaZvhXSWUJU6AWGJxsl3HbbOX4eelqp
cMJsEB2wWOF9/9VondgAnyK/rmCRZLgiVI35wZB/0XHxqsAPAGRZ1elqoBwbtDHeBpTBbB6uW6s+
L+ZYOv5w3bpNFilt3sJbNHFysPBHV6Jf6tJLxEAhmhopoCGqHXgvVAXdMi/9E8g6i3SGxyB4ReM2
xbhkGOJcZggiGYz+QgzeK0qEK+IgTCLNr8AYenH6HrbUFYP3fKBIHRY6d5JazVuljOC6Sg0KnuL8
UhjztjaqO8PEN0V0DvciNTubQDJk0+rBXkNfbKy9MttALhZEZYAYqkLeZgFPgBH89XAmgvZ3aQpH
JfUCSNaktzDVGcpnF8K5tfS4EdWzvHOzHsTBEfwIVj6mkHaGDE3cph97BFyZmPkhU6d+KuBNa/Zk
pVVwYU2gGUKAouEmQMiqgqY+m7FfEfraBM2Dg7tvB91HwjbWgcaG0hgE6RZta39mxGdxBe+sGAXn
JXeCF4bWPOTayDEqFHcIxZSAKYReU3e6aSBefWvBwIsaAGAxmm8vrlNDJBggizuKcC2Wcx7SQu5l
T7eiZm3ssDxYAqaAnSMSJYJAs46KOnvBnoVDHKrSkFuZHWNVA0UPsm1OgZ3btXXlQxoB2+TmSUww
BbQ75iAaewGKe7QpPMBqmoW9Tw2+6zyUbQbDxayBX7TE6yKIki86VR9ID6I0n3LsdwvdN/X5LRnm
d3Ogf0yLGdHMShFTnIjwnvZ5DFfvh0DXWYiUYyuGbCvAuwXEBOi5xT6PGihY3NlY4b775pSw2UmT
NHBAgTU1SYwudxO790lS21A+QZ3DYlb1F7UG9c/zpue8xtFbBlMRG30Hy2TXWjk+u6XVkCI/pcCn
X/a3o+usM4dt5mq4gav6GCJO1gZYPZYJm3qA4bb3lFr2JtNQoVvt9SyHZ/jUSaSkjee6/B+qFPDu
0OYAyfHgP3PUUpV8yEvIaroDHfMgdEz9RgO2LgJ/XZrBWa7bKYSMlhs6DJDpQTI+6fIxSpS+B3n0
Qad00/YQh1rNVWGu7cGDVKrddzRdpSKNIF66JwMiALqqukHQzyNxhvvf+6wfb/zLTznqWVM+SA3j
AvANq+qymOqn2QROD8IEnBToGRzgh/Ls220fPWSt+CwKr+8OfH6qJcL+dBdN2LQhqINtywZf0gpk
1NXvN3jq4AVW1NeHvbyML1151xidVSyMyqrlt52uMFad3pyp2jr0NcNsNWkrqaICPZlGkoscXUD6
pE7o2Lxyar0WlveIFNozfNZzj/2ouRWkKSffxI8K5BxlHLY8GCq7a0bOYPQ/rjTgyXDDhtnWSfte
TEXuO17THRAHsZkN7zLXzt3vD/iELA+IANnzi0XZws4FTev7Ax5Fa1a+rLp/aW9wdNEIk9j04IPf
AdeMrUdyMR3aeN6kuzaGf0kZ0jF0zmAiPy2tr79hed5fXjIXAC9aq+wOsPsAZupuU3if4uwNLvIA
xbbhwPBomu6o2b39fvdLS3EEbUEQChPUxUsKatTlh325cG4hCgqEH6SAm8Ejp8Oq8sp3EAkwBBMe
Wv/iTJOzPMxfrnfcTtVT6WPkB3LAv74B0Mgfsx+3AanP6VVObXox2PnaTB3NISRKGDMnyOYkOQQ4
6bCqOSalFQgWqqCXfPSuy7q4mwq2h1dGJPp/WMra6nAuon1f6Q6EFLjfqHbNfBcb+Aeq16gq9H1T
Yov1CL3BEPXM0/kJ18SPxsgMxGUQFo8VCd3EAAF3CEiia+ODNKH1Tl+CqIAmVYQ9QiEjeWb1/4Q0
ekvACFRRkCOfxMRifpo7wgGRohTIbSzBnMmAh5Fhhdy/dS3SZERwVA8jAZyc4eIgo3JjQSoiDLjW
v6/Fn0ZVcD7FkbLYn1rY1b8vRvg75NY4ZmCOyCLpiRFZ6M5629v2RgpfCR5nbYDjGs9lGuyQNxcN
LWPN2zPfxI+/A/YfQAzh7RmcmNTn8FBuLIlg336Gjw8qbLfjsWj7JFUck4QKiUduJGcDqTIF6PTd
pqxKdNrnrFl/2GQXT4PFTdxbBlNH503QyTzzVFDjW2nXZTdEBPk6g97Ow5nd54ePEjzVwMH+h3Ci
k8kk/HLHbDRbdmjFeNWQIRlwiEigXWfe74nzGKSbyMDAWBgTAphz0aM7ansmZYtyGXUzhMNksGoQ
GdtkMi+Qtrmyelii9Rl7HwSUOLWDsUnREsC0ButRGNefDCmr4djJe4/lKNS0729AtMArMKAnn9kI
Eq/3oaY2XTWppi9DUX5QVqL7ciFeFmXjr0WuSDSPwa1TODwyKrRTgXUBLsoNQ8ps5FW5H/uFl4cc
3mirQg4oxqlYN4beVTkWPzGLB8XT64zqTWHYGBGWzr6aexWixt5qsMZAFoCbBvMQsyZZFpsOKFZu
NYrQUXAyUoANQtWnAirsUe8du2JbbrAKLVMHB1BjhPETpuRR403ZB0S5HUxLgHHeLFMrnWdB1DJ5
T7RZb62xBCOVyhsgr044I5IVzJLpwmbOlRxt4NpcrwoLuHHuXSmqniwr3VHR9Unvpj0wPZtHpBRo
Pph2VnZh/sXo5tENNDTd2SobCcHcHowLrM/XnJv3CjjSeqzzKvJleuOR9DJwr0r7qgPQWgyRGNdg
q8wbxHK9QshVIH9L3YFi88Jo9X5mFZ0eWTCXXti6ILTB0PoY0q/BlADkyWuclbD1C70PfgBPIqqu
BdCyEB7QlhOSC5LwdR2Rw+8XP53hL8bWGKSDogHb32OEroVMus8lcgGlRcMge8+IB+XzHWUABP37
LJXnqr/T0fT3Cx6dYo1v2DDjzepDpW5m8R64IxIFssRAa4WBJUwQ0L1mGprdOfn9Tk/3hOXCqIkW
KeEiJPy+F4tUV31lBNUhA3kHvH2sXxXpfjhzmR+4It+vc1T5wD+16mC1VoFeB9/WAtRZ+mJWt6nj
rJBnl/iiApKe//E6Z05YjlUJT6vZhnkX64JLzOzDWsGmzzwXZ/njIvty+8uff6mLstLrSDDh9oP+
bsHeHXMMe/EGZzfMRPozD+GnZ42MElBRlnEVtOXfLwbLwVQPwIsOkCjDvmuOGXKVg0mc239/Wkyg
9hEHbl3QWB6frw6YYzWCnasD/NGTUc9bMtUYDajIAHGhvrMxRZ/LJ7MWf35fSz8cqC7OlSWMHi0j
rn3Uw2iuq2BsreqAQFAachfABSqNrpzXDLhgr8RTySrYreRb1+q2VQGNni2eapNvfv8hP32+iKmD
1wrouwg0Pyow5Ay3FddG9OLsWTw0uJkskZgTWPME7mV1/jpR+1xRc9rCgPEDZyIYpYGselJgAWtg
gmL8d7DmPrFGGOmIIrYyM8468apJ9WKVMOJT8kqN6RXMK9900Nxl2gFtYjqzzn6YvOK3AOtcKMzw
zSfLQvyyql1LGIG2kMSepu02cwSQY8WupZRJ2zvAw9oPsAOB7uQboyWhN738/vh/KDZdnP6uDzNq
/ISTCKeUydHwMsQ25lsRzwlisC4CBrf5xVMcNqQP9cM5Pv9pY/X9ikf4QJ2ZI6hYokJBPW6Htbsd
k/8m1Q5UITy6740NLoSN0kcqIRqm42+4yYjVVzO+LWfO9j5Td15f3TPh7ST3tgG8esOgrkFXpG9+
kYJiBmkwxpXd2p3SpB+DixqkGWeAm2xnXypSvKqK16GRph/wZotyyS9cp/lTgLID2ihsiZjHVuU0
5GAHt5uGQhZGp0+7qj6rgmRRkKe3g62vwPfdMqNLaofcjBZc0qCVdS6JkPBRd/u7zm5fmK/hteD7
r2BW7YU5rKnA5tOh4mws54kJf52P8AoSdnXTcvFZyeG61/VGeMVrh1lFCCFLDmsV+BUxJJyt+hYl
sQHLyxV8UPbDDKSLNs3G1gP+tSru4VeoQ18ZgK69/FaB1RNOhn8j6bT4BzXvyga8CIs7Hsqy/wya
II1G2O+i6qMog+EoqiU8fBBlGnWsOxg2u+Pl9OzU011gsyeh2L0i8L+Djc+GVfmu6oc/TeW/UoO9
dIVloIpv/Tu/Zns4/jixaGoE4HYKs8UZ8LkE9tsWGHt3bvMH48kDetVu49ROixFYvqN58Npbw15Z
4jPIOeTxz6pw3nq3cqK2BTNUt0RGnR7MFQvYyungzaXrKz2T/pnacP91pUbV4BeXZm5spymv4WxZ
OxHv/WFDjPmyKiAqkIE9X7ZghK9SwwecXPVpYgQ5Ql/ha9dDERIWjO1MA7M7jG2hJvOt50IWPcDv
ksJqzi8jL8UAntP6syqNPTrbOUITM4VzVu5EY71qXV5Js9R4xOx6ziE8gf3oDgj9xzBWW1epazJ6
4EEFVrlFRfsGBby/Mkv4wc45HJic9IH6/YYSCaRJtp82KZ7rfERSfNCrVeHpyxZR83Fmk2fbBbov
HKNaEcO5yYNsV86oNKV709vBR+MrtipG3w7Ryf9RNQ3OHHg/ffwEHCFI/Bd7jGPTtHqGv0Q2Fv/7
8f+XbKTl2Dj+9rGdolcE7xViv+V3fNlWES1q0Qa81n8pqOMW8pRNkMiVlbQ354SMP90SNk60potH
5Am1dkKKS1AYeYkddOHOgIW+Grbj+hzB6odDC6ck4rxBVfUhCzoqf2pzwKpugmAP4S3c9DFdOac8
+oGZ45mw8wExFYTY05fTm+BEQnGRH8aVXtlJt+6fMPdaDI7paiHmFHF5DQuiMyfQ6fPzbPj2o9mF
VwpQxaNXVcH1cORjGux7Wzlg14COUs/Dyh5sYCuN2NO6Q0mZFrvchrS6M/lNmcEQzlOjnwwWGjuT
owWiqFwQPE42dBGKdbCTbJZP4vffevpTFzMMYHPOYjF8Uqw4jSuKrtXB3nDhR1GVqFjoDAxKEnyJ
DUg5y9Bt72Tgypi97597UqfFIgyJXcjnXag9T5P6lMOH2Rk7b5+n4mW2+MrCPqLgmkMAEPiMQR65
DICG8aJRh9/vHHO1ky8KGNB/QCAYOJx8Uawi8IirU2dP7bKMsXoeKwLGSVO3HP6+2Y3l5VdtXV42
g9qkVlHvjJKKXaHpgCmzDuBQ6tGI9mhbmMocoH79YnVZh+WALdxbRs1ps5Oou+MsSDdI5H5spfJj
bpuXTQGbuVpLGGuxS8DC976uXNCWA0iljGzbee3VWFpwa6fkNSDph+p4wm1hw8zcjkbX7mITG34E
YM2I584UISeEbQJVCiBXmDaBuvRnBKAQW+BqxkM/Y2Zipq8FAy1A2PO9qjDkM1J3xz1+wZYJ8eBn
fyn8ojFNzqykNDlio0v/zQLAEILpT0IIlIYIwgISatdD5NL8ACuImwAdRVw2wxiZnf+cIsJ1MFBq
oQqFU+Y6SxcZmiPcKCu6leZ2/aDq7NXy2Y7AotgZ4IfuFe6Vq8VHU6YkGfryZZLwEZ1zc7eYplDO
n1hgrscygE2pacPEzT00sn3zZnILVSGIwBZWDM5TzDGdPJ7NEUyRBraxZ1bL6WJZFPkLGxRxc0u4
+/ftd2FVtHPgpPuyjuBV090NO0zSNyOgfP7YhEvAtn355xxd54diGpeFqQpQM2BaACK+X3ZYItTh
dgD/nAAfpE9B2fEREhDzANGZcL+DZtfmf6HgRIST7W9Y45VQ8wT3Z+7+9PBZfoaHIxXF5xJJ/P1n
aLzICX6A6b65Km/5Sl1iIB2pR+Cj0blT4ccHDSUnWkecQCfIi9+PcwPrt3RfSb7q+HtQ64QReuZ9
nrvKUml/OU1Nr6+ZabN0P1hkO3XWpS4QBTmeExefdvh4bl9u5ugkcBYrIxdY3h4q87XjFffMNMFS
hJYslLX1gp32zH5+eqZ+u+A/FcKX++JuhyG/06T7bvij59eWPPy+Es48t+PuHj4Ssu3ButiDCRPb
ID+4cm9BT/H/u4r9/e1Am4DStOzTfe2/czBRTZjFaxhV/n6Vn84+bFggTUBwi4b1aFF3uQf8fUT9
YdriOnPovvAFPJ594xbsoveKQpkl3XHne2ctMH7oUSHOQWocpEvw2qX/AKsvr2koOTgmLvp1b+/e
pesmNppt9zdIyFrGZhxUyTSc/bBOkX5vIegjx2UZxYD79/2hsr71EAJUlAcFRlmEDL2NpdwtRMIj
6AbyXID5j7cIwB9bBvw1XPN4w+wnNRdiUMVB6nmVOSWgBycm1DwIHy6TacdDS8oNmxro4oI7ZWVb
AmYyKDC32XRuyEGWBfO9ePaXSOfF2BGFLXCB7/eOCoMN0N5msDgxgMJnide2O9dS4z3zSLf1sqFf
5VLf88EUl5nrQcBkpB2MREmzGXtqQ7jYNWsF5CbODXd4kbUY3xw/gETbh1R/Hp32yudFeaEG3kYj
4Wzn6a5N2tyYnpUAi6+ym2kHCmV3PZVLDk3KzGduDc6zg3XIz6zs01e93C7abAyYrFPhsmGM3O7q
PD9UntqiuEGKmhIfXtuoRKA8+D/vpbiaa2H14JyCP/9RHW8pL5W5iYdrg0EYQge+UbmNwfJ4Fsc9
LRe/X+lo18YkbsYN+9khvfYvnCd/W2xBh3jK4nMWU6fb3HKhJUIQdBf4nSx//uX7ZKwYlYtK7GCg
hrKFE5rjwWzO7NXnLnKEShNAFQpBFNmhU3Pcgt7o1kbs2m+/73I/4KLf7+Xo9TQaacRyzvJDvfVB
qbuF5XTkJTDBf+QIivgvjD5/GDB/v+LRa7LTUhHGsSAWf0rPDytASdES9mglRpUY8blQvR8fJPgl
4GcsWojjgYkllMdnEMcOo30r26u+bSOBcJQzz/H0aEW3Sjy0q2iLT20VjQDJ8Fo22cHSpADFdMSj
9OqDRnxC7IC1BYqm6KPRV4+F0egLMReA0XCKXPoYtkMqxvKYdv05I7KfPnWEoSIdA1bbDo6S7ys1
I7JVXl1mh/9h7zy2G0eydf0qvWqOPvDmrNM9oAGNvCgpzQRLSirhvcfT3w/ZVV0UyCucrju9k67O
RUmbAUTsiNj7N6nu43lVuuEidCp3qdXdrpFmJRTHRDlNpKjHiGMJEieJaVbX3bQJrMIQ8H7ul/AG
lgF64qhKX/crrgBX+Qwa6ky3lmMgRf0/401OAlpb12YCLwADzOErNLoE3fKVvwYht61X1h78f7Xu
8XUXr4t9v50L/0uE97PhTvaNIvFDjiKmcAhYqddCZFFpUsBsqhVACcVFekxKAwMAbPOlKJx7jBfR
kjQ5sZh1m94MjfJeGUWyjPtWXbu9d194APxV11JsGaOXrcyEc6mXohnQl3VaLXIp7ndBFd7opXmL
VsKqdRhbkccrK0X5O9KL4qub+sLc3L44i04e8zj3T/JdL3qOR1eBx/zD3KhL62rYonMhJKtmmbxk
i+qWLyBgNSqn689X1VzgSaIVmkqqoGoxn1CphI4OJJJySKzMOUVeiEMBAPwVhYbxtDdZJr0lJn6R
OcLBjcPXsi5ffE2MkRnwto1QPn0+pvNDv0kslLg49gB2mlbq9NKL84iC5KFNA5gSKqZ1af5k9hWa
p3F/SDtrZpVcyH8Sx0gRpRLrgm9w1VtN2BidcPDMcIG5kkqt2XNePh/VhQMdNz+KmSo3GkNDVPTj
HKnToY4CC++Qdhm/Kjb0hWAVs5NUa1BkQBieQeTPnCwu7SQojaEKQTyQSmfZLWk1yNCucNDu5KUK
WmAB4HQEzC2RhMhmnUwvzRIKuWODYvyfqaZAqZV4Iw06d08/u5USeC5D6vnU44TrHiDJzKobF9Uk
uUin0cZvc7LooOyixCJwt1ciD0Xq/qsv/ad61KRPQqB5a6nm+NYm78wtVbeUc8VBEKO7VjPDTkN9
7h1dfGiwLDDcUzD4MSf3it4fBLWVe+fQP5Q/3W28pwqDgJtBhwbyqnfVb61r+EV3c7v+xcf3Z9yp
bpeDDkrL4+Vu3ahPeoVBPNTFmYP0pZWF0ugfY5sKdcW94sTWQN0DbI7TPfTVV9F8+Avr6jTGZIsz
2kEL3YRpAMwCmo28ZFNdUS6wdOTggflUcH9j0Bdz721892fT72Rsk7khwhSRHYf3NvpdjZxtDimL
5GpYZotuk23m0Kdzj3J8nSezvcnGe0pJOIGGngu/SUkws338/GFemIu4n8omPQu677DbPgYpo9rq
aBM5BwDjtlJfDUpGhdBZdjg4/ZVI+igwPKr3T6Erg5unSV0QqUsSuCKIXC2Mgs1c9cS95M0Jt1xo
ZJjAgeD001cXKdVP9q+sD0hbeCMenBvvWt+I63IBP1wAVEEhzr2X1qGNld+MwPF5gQT4HCVPzBrH
nvO0SiGBA1OMvmFl597Xtkvfoby4NJD1O2UQgjV2lu+1R//WhxX7+dO9MFlQs+QqiYctyinTRJz7
qmtole8cDO1HJz9Hyjd1lnB/MQaVXMAKI2hkKmnvp26LdAbln46u5bKTF6M2C56owTIEKyCiX74e
8sX83RIBqvOVJyP2jgLWCFNBGO/jLI31zBwG2nwHi9m6huvKuTZMfyI9YqwEy/pCGVpdgtiTlmVV
e3ZeRt1Vnki7CGGPxagUhqZUndD8DpulFqLAG0nuSuvDbwR9DDC/VrMg3JiN3q5Rdi1sWvb5OsN5
86aLZXbvNvbWodVfibrwXKAQDkenWidK+BiUyc+mVpxln3jf2Y/vSze60pX2q9mrxwzOcecldz26
HX2QX0VGuNR86I1lj6VC6r00lXwdg0SMe3OtOviXKUl5p/p0DFB6yun/61dl3321hlxe+iKA1jJF
HC56aBV/yXFJXTIPFbQuum5vCplwo/Qo3omd9L0Su2vXMX76nejtNEQz0aeVw9WgujdG0TSrPKEl
47aN/I3Os/sWk2c2UKlAfiCn8poFJZYlnvraRya1mARGYo7CKO5g2rOZtqh7yd1rpXn9oiihtItW
tpArhFmCTjjSv3PXUQSnR1PTrZtqcJYTb1f57Rr7b2uRoIa3SdWmwaC3FNaN6/0QC/HZD9T7zIEX
H7vGdVIJaOFEJnovmb4vk+CXf3EZIkxUumyTMZ7iq0HM952UuYuuNTZOlHFB19Gy6iWSpTDIRyvP
vX2Nt9CNjDHdLvUsurKajLVz0Xwv8nwvVNw6yHoYTigJEIQy/0bLAGJcX8Iw0LphKeGZfSO7dboy
cfmyh8J8HSpchiQzpJSr9rhfSqW3TtKo3aERpWxqsTvyNbGxsW5KL60eosa/BbX4rSsiULO9SSUt
3kuit6mMDFJqXdFG4m7zrU/zVdFEhyb1n6Cm4fEEY2SJEny/gCi1sorireugKLUofpn9czgMrl3k
w6OCjOHC6wAdlLn0AxInKt6dfDfoHb6iwTepwPoz13kHcdpl2xb1bVtP8X0zFerpTZ7G66jkoUc1
XHmt768NgF8Y7dGSS/IeGlihSQtXDCBoDe27FxbqwnA0CdK1Xi+wkY6vvGScysi62V6c3XYRa6Sk
+BeVFXWZILe5ACZ2J2nAUQPHBVkSKAvFrwwHwRgx3gOACG/arjk6CNAsEjOpF2rYNJu4AkJo9Wa3
ybVAsz1W/aJqBm+VgKNBJT/eeFrovLp6W9z7RdmtrQjhJi+PJLtSmORW0AdbWAb6QlZzaw8gl14w
3OxFLIHGULs+2CAoWS3ihl6k4+CjVXRauW09iftx2jnmEnm7bhNbEMmg99XbMpDzJR3Zdl3T7Nyl
VjKsdI+YQksQJfe0r4PoJKuox4AX2+nyrhb9wMZl9egIFrUcOgBIlBUyT1Km9eXjXYx3Z7lyer6a
0boyCJW0QWsUqcxUNZnpSqcsWlF/tlrpPRD97/LgJkvV7bmwIIy7dDoZrq3UmLsBkp4Nl1iE8lhi
qTh46L7p1XMPh3bRSi8YDL74tfscSShGdOBCbNQOsE+KzVvRqQ+R77+mSmULFmCgzjK9ld9W3xsH
NR1g1IuidV7NHDdXHstSsJz3LsG/uUAYoS/A3+uO91R6NYIWg1gDnNErqOTBHn46WAskLvq4eIGY
Snc+hFdqdgDYPCNt1pVKm7RX6N0XeMKqgUAv3dF62yeBrGQwCDdNFWEV3GbvIiqtN6FYD9vA1PJv
rlD1i8gvzY2EOtCzZ1k7l6bEvRJ31rPeWj4CEd590GO8KQkhVpEGjhI/JEuv4YK57Q4T6udgpJ2W
FlgCHcb2Ikh4tHJQ3yeeYBeafyfWiBy5ZvsEUKJBDypON6Ib5S8WkLF1awXoYRT7qhb0e6N3wts+
Ds1HNZNRr1DTwo7KDuxULgBhV709Uzl9FXKDOkdMral2HIodAvrNotBbN8hRDA1crabbtgmc3j5M
o2XeuP4XNTDiTS4quG+pZbwuWxXOtzEsFGydFz0wYNBmSE3kvNQ2whbcCcAfeNVLHebq0tRBe3th
Cw1SIKfiHNEJbfsAc8guReHeKswaQDYTU6JMY9MD02kYi1eVK4YrIykQtEqyOQXSi0cyhFpHnAck
Aw5nH3fxyDXZ+WTBPETjgWwpvsjrchPYsHlQvl6NysH/iwvxpaPDadDJKTq39LTKeoKqD+Grvq83
zqq4Sg7NFgtx7N8WzU2yEa7VL3P+PxcYguOx+s/RTs4s2A1rA1cu81Cuw1dxRFWu9WTZIavDC1sV
i+G5v8IBwlh9fhC8VHUAHTKek5CrMM+QrXRufKMB68UtpV0DDtg0W9L2Q7cuFvLCXxn3c6X/CzUH
eEEALGGqALc6s8/JhNJzyjKl5mfW2gZmqbCy3KL7hv8xezHiLSB6evggXY9NdFghtoDOgq0Nvc7J
Sj/OjP+85cG9Wpbx2QDuqZx51riFlZsCwhAHThHXYT50S70yv5lC46EwEeF5l7yWRqEtVBFMhd/P
CfudH5IJT2uUkzi9SrySPk5ysce0S/dr41COXvae/lVCuWPZq+1LkdXHrMHmJ7AcaxNLfXbteyHC
9zXI08RFMCTUE+sggyX7AUBWmbu+jjP94/UVKLtExR9EHHJ609KGEZserKjGOLQPyS6hTrlKb+DM
k4WRHUxX3TOTY2YyzoUcPz+5whpoyeBsWRmHQemvYatve9WfuXJdet6no5osM4w1KPS5vQEmiYp6
ptN4bLbAdjcz0+ryUJhTyKyjODwFdLR4tLQVqOFD7S3BuXpLALyckFbpVwA7FS50ubACHDr30i7N
Zg1m1h9hJ7UO06/rupVK41Ap7J8Qykf6P8J/fYYGb+kO95EgQ4qtutde0e6VSn/+fNzn9QEmjYwb
EtQE0skUctirWVVwFzEOWmtx0FvEyKC2+jD6zM/MlYsvUscNiaos6NApVFvM1TyX2TsOlfkWsZeV
xmM3fP18NBeSI0hQLpBA6LC3OGtr64JZ6GUYGQfuFFtXsdMNlmnfnbv2GrGM535bfkG16fOYF8aF
5h5PDrisRCliMkGjXBH7oVD0A2ZDiJ0JyxL9jn4eb3Vhgo5VByoeeJKArZ1UcrpB8cxBquRDzO7y
S8BNwBU4A4rarBUcduSr/1wyjmohZW1KHWNV4AyPiii82OVJLx1GBT6gc4v0HdmQnbL2beHp86d4
vsnIEkODEM5/Tbixk7xq+qWaatqgHHqpyJZNh7klXFhIoObAUU4Qvkj9OhAwWiX9tVddbfQ7sQzU
lWhU959/lbMlwTdAuVWxAApQaJl2RoBgIZk7JIhnOOY9Jh13aiRDCrA0WxkAgv6VYKbJepAvtEZc
+vdm1yXKIW+uA/qVUQje0rWR9JlJcJdH9e9AypiITlJ1n6foSDexcnCy6MZtqqcwQOhZaO46M57D
Bp6VycYnaFC9RA0KdMmU228WXVyA5lUOI9Ed59BuU+Kcg8k0zvS5VK5cD7yNZMDxjpqZeXS2SggN
+JyJNLZ+zuqdqhqi5KW08kHVHVqK4bZq5kzklEuPElwO8gisDGbKZCWirIN7hhDIB70Z0KEzl3LW
0m7FgXUrOpQnqtiokMkuq4Wu+A5aX4qx6bzXJg76pV4Ox0HrwP0bb4LY9FTUomYh+/VzHnW7QQng
mDZoK1mOh2Vxrr61uvPSp46+ctr4takj7Ihjbm1FgiKQDFI7SxJtXYqVu9Xxi7kR1HjtKNReW2j3
n0/Vs0Q3PtrRpAiZUeOcs456UCDHTSQf0EI8tJXyw5cqhAtRPfw8jnTmBgJbSVFhUJAJpBFlqXyc
q0NWC2GeKzK5AMHXCjmaJRiHY9sqnW24iFsPea6ti8YUFkbZ7pqxL4UQ0VuBZciiiZJd3So65pXN
g2BmI6NKofjXewj8JxgRWUn5JKVytPXa6koKu23hSV88J3luk95cdU0xLNLSfQY2GC6zzHPA0bqY
PJf5reFJOPm2tbIUxdJuLVVfghrjB1z9XnZ69B7TZyP3d3oSIq0o6MTKrAeFQs6QROaOoky5QFcP
L+Rc+wE5DbF6T2xh8gpXSdh9jwfI7HGI1DJY6W7ZiPm1EaoI5+vxN4shFnrzIkX+fRtkD3nZ7Mta
/oKyNWLAcv1mpK22LHPxOlOtTahmj0ndvmsC2ItI3TqRvm3avl27uhPaRdtvmgj9LVM0Hz01s+Uh
+xkk1bVjCLs4T5+DqPyqOf4PiimrQZGzrZ9I9OyT/tUVm2+mayEKImrIxMd2lVv33NW31RBzX1de
cqO+762RUY43UdB6922V7Fo9k+whQv6n9amvFUV+cAsthgFuuFxTha1EyuAYb6w6J/tqcdkfuPus
agEhrgoV/EBFnXFQjVsPfsBNKKUh6vd5uu2jTLwfkCtc1H6g7TuR+hd15BbDk5yCLm6ElCXUZpVI
5rKq5H09VM16brJOT90w6zRVx8IeGB2tgcm+hR16asZ9OnANLHbWlfbWsex3+UrYRIgoLrp8MXvz
HM+EHw76k5CTM2Of67iAd4TEDWcjreBQohuyUR5UW932X4zjzAjHEXwWbrIaIeViHGkQjl96cYtn
Mf/RYv0xVPcJKPrYM5ZhxwVH7W0lmDOyuZDOPzzd8fOTXUvP8et2HWK78k3R3enty+eDO8ezIPAg
q0jRjOfGUf/jYwAhDP0Kxd/h0NeOslQoMOM9sawE1310fP9Yll2BSoBxLaExagrKAPe9zDadDoLT
Fe0sVvxFY7kI1Yl6uqoKoKNRu+9MVdiZvn+TdHpzXVcW+RxvxE2bDBiqVk6xxDZe38iV8xM2uP8i
oth204VUqRUvnbk/XXiCuFtxXMRfTlfOrN4cbF8T7JGlg1jVy8x4iPw5FawLEUYg/niHAdx6du90
RS0T28gSD1IMZVEJRBdZWXRcP39Tl6JwvlZAqxigzabrLA1Mq9McXTyE2YuoUSH8CycHYAF/Bpis
qhzCiCE1BMgGbaeWnm0Ozgy+cW4Mk5WEnLXoZBzuD1EPDzAQYY4kSvL/+KDGL3GyZAaUK41Gd8SD
4b9qvrXEHWQmwoWDwIcnNbnxpG1QIZzEk9Lb9roMZZg+XXLlc0mdOXH8utNMUg+RMNi2IENZZwau
sqN5+C1qIsnV3AwHbyf/VJfRyltlX9BWtF6RRrVT2+uWzkxav3DEOw08FUzyUx0mAly5Q9+vxT7+
3rjRFw6DS3GYkfS6cFRW6RBxp5Opr52Zx+aBWfn4u8Ao857LSrFj/110qwWnxIR+YT9cVZX9+UK6
8FAVDYAk3ExAMBDcJsfXIWldSS3T+qBn7bUMnajO8waWU1chtIQTfYPLKScJI4A+RfenTzsMbah+
Xzs5DVgDTRIOvKmNlGe9N7Sgsgs3jVaff0n5/AWgBMQBXsJBklryFDIGF6UJWyoyB8GoH1IDsZMQ
7jQyL8JV3VgFOHIIYHmTfReL1IGPVW0sP+8WcqLtPFd+kKLgLS2DberV1/0QvyFE67JFOc4WxdS9
mQ3PYN33vlvf5zilgTNG9YZO1Cyd73zFq7gCU04C7w9CdgrXqqrU7Mwhrg6+r70VYokgTuaucy1H
ghLhxD7AFNqX4ge6PQdaCxJNCxqlZYCfT61cx452/Py5Xvw+zDPI8mTSM2BwGqDbV2FOeXCSeN3l
93Ubz7y5c4CqzJBPQkywzo6X6HXKLQyAKpi4p+BrtEo35Xd3bS3xjVgOr8kaDw4kX/fJZq6c9gtZ
/zFhEBx8OlBcOLTYIX9MfhEH37yxxPIQ9Di3RqURbDDH+JL5NEBjSXA3JnrLrpKhtO83W3q5y0YO
qo049nkloRzNJ6UXLasUKjjei6aVN0q0yWJ1S/EFRaGsQDCWU8+yq2VpiWWhtwqz/LZLxXc1zO7k
tMIYWFLf8TNPIba6G0/PmkWZCQerD+Nl54rFSpadbpv1c25m50lZHTVGqNKo3J3k6UzTY1GiJZyX
h9wxr9C1WoPp3Axh9/j5BDqvsPF6T+NMtknBDSNpSIgzekAkT9JqhIgIS8eW9sYef96t9fR5xF9L
ffpOTyNOdk2z9oJA9LKSTaBfh9vo7g7Ovy2twjXHTW8Fq5R+i7Yeez7DQ7jRNlhg77Nw7X2P4ehu
hHtzZv+7kEE/PoNxlZ1ssXHjNmIc8wxGcw91o+/F14RNCZe4lfAAhGOFMsFdspmrtp/vFYQFwGgh
VkcDZIrl6gfHy/IhKA+OH1jrYdC/CB4KdTRtQVl1kbDoWyXAFAYJmzTAZP7z9/Crf3D2HqgVgxoG
AHWGuEqR9euH0Cw4vXjZTYAqGK0NXNfK3vV3ne8C+cBMZ0nnct2L2bfUAYPAcjyYWbpvMAhUQvfa
SyLb8oJoEZniD1LjHdvTixCW2tppFGWjta18pTlJsYHnedsUhb+gUY8pGRUULcpu1biKVrVo2qAx
HoAE+Eu3bB/FRtn3qXATpvUWnbMbrXZ31mBdq1JwLwXVixobbzxQb6FF/V1USJ0dF8WPoYX3kxXk
Ijmuhq3aJ8pO9OutkjkeZXDDnXl+l1YO5WEE/1h9Jhpak9xUmYlY5Y5UQHAzsAJahID2fXKi9xje
i9cNCMO5CXMxJGJdpASQ0BRzJ7cbFSmzhrN/cRA35bq6xsZ35LpYS3WBfHy9o19o/x7zv350/+2+
p/f/mhDlP/+Hf/9IMUPzXa+a/POfN/6PIi3Tn9X/jL/27x/7+Ev/vMvek0NVvL9XN6/Z9Cc//CJ/
//f4q9fq9cM/1kkFSuehfi/6x/eyjqpfQfim40/+bz/82/uvv/LUZ+//+O1HWifV+NdcP01++/2j
3fEfv0G8OFkx49///cPb15jfu32ti/rs599fy4pf1fW/Iy9pcdmkKgkjh+zdvv/7E84Go/ucKoFY
J58mKdqX//hNEP8+pnOuSmO/hKOaNrKuOJj98SG6VaDxqMhpzCrptz9G/uEd/fnO/pbUgJ/8pCr/
8RvEZVLW6eKmB8XOwboGUmmw6CaTM1LdONW9xLmHLbPARGpt3dU4FqrKJg2rtfKk3GXtQriq/Cv9
VpIW0kGpF/nWAu1xk161D9wB3Jc67iGL3ooDK/FeLx8FJCQxkauDHcrw9gDjY7DVMt+mP0uAfO4C
4J3wpWlyOwH0k2nHInyWyl3oPfiUVeVFoqz09zhadwd/eCjMCLQYXiNcnqRVsjNseFNrPLehh2iH
et01S+qohodlj/UWrKxHD8mGLHoIZER5tcJOFxm6U6Pamdwo3OgfIbXGhbTWvZseS5i6uFXNeyHs
bKvUESRU8YNFvL15F7VgJcgDRchFZT25CNViW7ZK2yeEvRdpel1KV51/pyHQEDvvvv+ix9eIdmjx
lRQHuHdto9oOldsmRHM93vnei8rtGOnKWrAzirdCgqtBho7gMhK3OtyZZB07i1Gma1UryJ/HB324
jaSbQqo22j7XpB8SFU5BvNH8ZlWa3SpTxJUaYW2legs5/C4VEYC2jfO1cB+ycKeIO9VbuxUWY2ts
UXBhMeu9rxxH7pmxQTKovMYlZO/ibfJgvTQvWG02j/Gda/eerW7UnxQMJDu2U+lWevwXv916YWN7
bjbVY189pcdYxRA6P8irZpMfKnnnGxtLXUjJD0vKluVddeN2dnmsd+V1aQ+31dbZIsQoQoxCgWaF
93C+lvepAZK7cdHnPpjyetBWvfOU0QR5aEanNjhFSwtmUbp0h6Pj212XgUy9qkLQ9CldygEAwkZz
gbpvtfv6KuoW/sGjLBs8icyTECxU9tyXV4pky7cqRg8PqrEYuo1e2/wfS3hUvfqhvkJ6fw1gR3qe
M3c6kyv417piv9ZALEBHm6yrYJQSkQzHukd4ytyXm+qLuKtXst3v/p3u/3/qJfVy6PuvPxLceep9
b//2/f01ek2OHxMwv/WvBCywC/6dl0DliKMk9dpRSeyPDMwnOHOCKYGdROuBY9cfGVi2/j5KVKMv
pGoiLOmRIv5HAtbkv6NxhHQrlzscXKGu/ycZeEpKVdgCcDsea8lISiCOxlc/PVM6bS32SSlJR3nT
rkFY2t02eUPyelPuik30LM6c4yfXhbNwkyOs3wlNpieKdHSreB3UqPA3yrPSVzNK4pfDgBsCpMH+
ObU9DeQCLkw+SMcoe4iUVShd93ONzSkQ6/eh/DuGNulsRkrnVVVGjBEQpdjAXjbmsdy46xG1jmJx
siZB3zdzlPKZoWmTsxUyS1mDIQphpQexRZPoOTFnikP/l0nx59Amly1L7fxECETp2NldsTJsaSss
5acYodelvCq+u3Y6Q5yb5qt/PUxOi2CcRrlXfTIN1ZijTGc20tHbDbaBS5y4w29hGQPdm7usT1v+
Z7Emc1C0ksRUqppYYYtOo7r0w2SkI9qKJdi+EttJ7t+rIpwOyXgWxBaz6oRG0Emm+P0odHr0GYOc
HHzOvsT4mk/ucgnaiHSXSunoe9neU9v7Xnb8mRi/Tk/TIJTfR0Yiuq7AbT4GQU+ISk8iS0fcIq9S
x9yN9/989AmtsTvxu6uhUK97ulduq+87w7U9T/uJYNwNDauXzOLMIHJFKkyEwb0QN5NUN/eN6r56
uh/h2AyUfOhhELjgcq1ylTYu3bTYvMkbb98qwrbz/VUVcmfG8k4xqzd8zdaZle3qUgdt7an3Jly7
GHHMXKnSJTwNnrQjruRCvZKxYNM5fNHnHm6CtNtler+RfEx+GmpHi6aRaijIlHkYjGmUD2kb30SU
VsLE+RI53TOaJQvB1G5y8Pa03yAsVrdhFVx1zLNFJKO+mOH/5sXr3GRbFIW9lxU7VcXfo2q3CEGg
SSEvi8F7DSRHWH7+6i9O9tPXMhYhT949dgqVnFdkjn6v79W1Zzu28EANA47LX5rsp7EmBwGt8eSG
1vUYK9vF63SjX3cAVOXFiIqdzYmXktNptEkRTmx9KbBEonV33KHz136NjD3kVHiI9VcQxcljBIhH
mkHOXFpLgCKpZWOdAYtokjzyUDJKwSV58AOLSqLOOWuCMv6Js5V0EmKSMzShGtwmJGd0tr63SIjZ
W61xn4XNgeOpnK2bb59PkrkxTZauWZhC5PatdDTTIws4Cmf6cxff1MmAJnMwzxSzY65Lx6r9UmbP
Q/ucqKvPh3Bxh8TZjgbnKEpyVkxXMVhuHPn3HbLeV+DHSrwWF9Kj9SztHQiV4Z3ybQ4Pfmlk44kK
4rcCKXAqMZMUeitbXSgdM6NfxEAJ0lIbPbfnVvGlKXEaZzIlzCzLC8REpaNz42xQsl66e38TX3vb
3A5X1iqbeZqXJgT1Vdr9HCbPcYyDoHhIyTCsCm45Httls/n8dV18buDtRjIccaaV3MRQwdwpgnjU
Ktmuo+Imc+CVt83uL4QZvYt4M2jiTG/8ahwhZoG6x1FWKVGbEO2El6ae8XG8OJaTIJM8JEcdVkEC
QUIzfRwbngjfrpXYnzsonb8UjuhU/unkjzj1KXoQRe0qou+ZcAbs8JXDZn0nbc0VeSHcK8tgG9vA
CWce4KRFxcnhY8zJ4cwNAt3RAmJK2pvuQ4hLXgIaB7k2Mx8unJM+BpqkVRmfPZfpmByj6+p6PJPh
0rcxNsFWHPH+M9N7blTjkz7ZE0VggY3amsmxko9KnC4kC+wTWlSZM/PO5l7ZOHVOAkVALPLMZFRF
riyl2lh64frzGS6Ns+vjZkF5TBwFrlCBABI82XP13smwXpeS41j8BNettFeSje4INwPH9tMFgrhU
U1Q7343zY+4sfT73P0afzP2yySWtGeTkmHSo9CIKIR1L4fXzIY4j+GyE3E9PHyKA7rrUHEYIs2dT
m3f444QOpSH96OXqzCn20sw4eZry5J7VUpIX6ojxyEq5toxo07c/CnGXdzMTY/zOn4xpupbFpnTl
LuqTYy0ihFkiTabQJO0lvB0RiuXQpDT7XJJmJsul6ahJVGDHCihAmelcUa00R54tOeaUPQfz0Osz
y/jiqzoJMJkOCkYmtLQbHl9c3qhUziyOxE5o7lowYu7c/X5q+vIrO52OZzIz8lyP8LqvUdQ2yq0p
lvsu97877ouI25Rc4ZMnqCCXYCrO6S9dnPZ/jlOfTBPDwBHQG3iQjYN3evy10q5CY6asMKWaTUc3
xWgX5Sh2HzE6bWEiF6ispLcE0SXsiW+atbwStwhX1m+C/RdW28nQJhkfi9yq0RVeoRo5i9Ldx9Zd
nt9rSbESfWUmD8/Mx+lZOunDoSnyiunS0SryMKbuZibkxfV8MprxG5wk4BjbRTF0eIbBIK0KzcMJ
IlzWeOEYzpyc0sVEfBJqnDMnoZDVqAM1bJmMVovJD2rC+h6gAGTJH+lw2zXbz9/TxQxyEm4c+Um4
RuoHJMZ4dl4Ir72ot+JglyiJVKWzNvRi5xTxNh7ePg86bbadzclJBoH56FWxz+yQ7uo1PqdbKVur
C6QMMNLeWCvpEOznpGHnVrk+SSr+WKzRATcckVtDc+NdRVqyRdDby6JllL5r7l7LKXj7cypVF64U
bG4nj3iSXgwzFZSiZ5VDnM/KtYts3jZcQ2gNFtZGe2mkfb96xp5rO2ctcXYaspCPtcAFUY0FinDG
fwxUNc3kVnXe5E1xrXKRdrhImwsW/Z/dzA/NzNPq0HQmTYNNnm/RxmndqrLzNgq/K9vqStkIG3k7
B+md7g2EgWKJ8gUcmPFEPqklpkWNMnZaOW9dgs4CSrL4seq2RucMZvhBoFE5s5dPs8s04CSTZSYE
bkkjoOI+Nuod3gefL4bpJjD9+5Mjq4kwRN3TSX9ri7egs4WMq1K3+zzG3Bgm+au3VC9VLMaQwxCq
kr0hzFzN5wJMslbmK1AInDFA+2qhw+am+X96d50+p0mmMoLY6/LxOUl34aP5km+aL/JRthajeGB4
BzhsDs39iztxerqaRpxkKUCaUO1BHr/Fkq8tm8JYmX274bJeo8PefE90T16HRu89ZTpCX11sSmsI
9vFT4u6aQXoLQx0zYbMZO3NRoKN3AEv9WS40hFiiCJ2AkibY0jT6bOkVlbwUKwwO43wQkoUeAlGg
3NhK147fOjtyiEGxs3d2fllodptxc9OKFnkAbOqWmlF15DCtGKEbmjVaw2WbIilolcb68CMTUvG1
wU14nYlNsy2gXCwkWXHXgaL390WfGodIzj38rmWxQ6m/VnchqsOrPM6aZdVX7yaXg11ZDc5G0GNj
oXiogghxLT3gV+JuXa8J9mWmpJu6L/0Qm2O8+dLedF8KY5CuQkBcS6MWjWXmhd/ghxUbucbZXWtD
fJ/9EPYzDrnrPmhm9SbHlXn2/kBvjn0pOirTO03olcBLfFd4G+6yXXM/wDfPV9JP7BPQEZ2VxLoY
bWQ7AzpC1mlauIa1griCJbGO9+aG7uzWvC5XI76JtvJqDld1cb2NSnqkQIQXpvoBGCN1XhsPzluf
HavqNdZnihFzf3+SMMQaj62CN/6mWK8Q3VFaeP48I13MeqMwlAzWE7TyZG0JjhGgyFs7b2rtr70S
dJL55jszqfXSBkg7DadScYREnyHhzcEE1hgFztt49qWSB6LHfx4NSYab+RlwYQP8EGyyUcia48h+
RjB1MxYNm62yUW15O3eQufRquHVBp4PbwhVs8uSS1DVqvVStt6bCKyEE8KUtPn83Z720MfEBbaHB
Ogait/XxUOiktRiHqWgxktEDK7Cxm5WfDNCCwdqj63GLUeRfCTlCe1D/tZCKnGwgQY5GaRPK1tuI
E/yl0opy6GJEwVL2v7NW1szN+ewI+muMJwEn2wkWmn0ZYb/yFuySJ+1ruHX3wv8h7cp2I8eR7RcJ
0L68as3VTi9lu/wipF1d2vddX38Ps2e6lEyN2VV30DODhgGHSQWDwYgT51gtpC+BkAQE5D1i9jXW
/ANDH2CFBsAMCQy1qw0ih9gAbPcBMdFNtAs8MBC5Ezvrox8rl5UBRw1JFMh8oZl8/fU63E+yFg1w
EPeiYeYGj1BduAQ/ou3ppA4P1mtW/Ft1S6wKnw9j6ze6NdIsgZZpHI2PnDu36VuffTI8hPzZdDQn
ed9/DFzy+8VLpWqFVtMrbF+8TU9/U3koyDBbL3BZa1kLTktT1A7OEQ+eGB9rUad7MfyrgmZrwfI/
lg0qWiSK5vdciOWAuNEFhZwt2RBlggdmF1As3n1H5nuAeNhXW0h5YJKUBWTEsC5yRQl2d0Sidiwd
9R6gLY/0N+2vv9n6GsH1JhhglwbQ/NoTDSkv4rjMjY8IKDKV6x/kpvGUjElIQeokt+v6ZYd6erRq
m4yCXhkf087fAay/Ebz0MUbFlxV7LwW1a0vg8OZlXFugTCAE+dcrUnS/91HLJl+tDR3+pQRtQmPh
BnNLx0Dzv7Zyy7f0TwBxMW+Mf2G55u0xu/4DaLfJipjjCwOf0H8VtOegYtQDbj/Z9e+nXIRrFKHo
UyywTQ5ysPMxtOcPLJEr1iLIzxdHWUnVeTDA/PIxDedGftQGxiJWgjtWAY5ERca8ELI/yvEyTffB
ioBdql39PXlpD4abeZrTvF3Cuwh2ElYvYHXfMJ2EoIu24Q2lJ6dxNRh0cJz9NkGlMN8I7QCSRRZz
6EpGg5VhtBzMIABS3RAph37L+1UyGR/BS3IONo3HOfyTfo84aIFyxfn6/K4kAtfWqA/FT60ItAIC
Biggt9lm3gOtYIUvmic4tTfHJrNWsr6Nv5ZHfr7wjKZSunYsWgR56MtuSAei+Gu+446tMzotThf7
3lq1KIPfmEwkQ+KD3NoLi0MfcRHPNfhwar8rK+0xHqFU2GTu11tJPO4mcPwyQyOv5mYug3SosZNg
UTMgwiiA6cvorT4c0VZ5/drYuv8vrFFhSuPjoDYkWOsQ6JvHyuOsaLB6kBtBHRiVJs7GiM7XNtfO
NF5ZyByBvgZ6kPpymSoMGB3OsI+y6km1sGlSzfsDEwrAVpAHRq+cfvSEkaYBAiMYH7q0Q0nbMYKJ
8ZVuiuVg4cBE1C8TtMNLY9I3KD99vCEPrSz+pbLAVWYLuwwvVkvGxv14+HpRl14Q7RlASyq8gP+I
aL1dO6AiJJkA1V/jY3QFN/6sjvJgQmr4YfwxHAsPrAKWCMXwxhxetRPQy6KjMKAoa665/AOoKyXr
SrkqfGTCM1bcGt+LFiyTr0MC7JTECsy3GQj2Fy1GoBwl9O1puhMw70k1xhRxvtE5AmhO2IPRA5K3
1dY3C5ut7kFu/pvNXdijsvyK72IlFmEPFOlmlvxVVQ9a8paIB164i0D89/W3vM28sTpQ+qHdDR+5
mVCtea7L/Ck1PjQtfutqlHt5ozbDunDg0YyvtnreDFhD0AINF53lG3qia20awG3KZwxTmFDsYaxm
LTKCmfAfC5RfQJevnSctRCogcK5ifPpS9inVLNjr+pFbmKEyDihSFNCrJ2Ygs5n+6ECDWPu2egq2
nBfvwQAi7gMX2kBff6rVELlcHXXSfTBm8z5yhI9RMMtt6c6QTwc74GyB2gA4CHS5f1cYCAKsGGtV
ARhVJR6XuEpdNX4i5AEmsvQPCWlIlZ1DvGRYjfw1h1/YoKextaIspyGGjbo6isqrmp5nQiWk3WFg
Qefevt7ENR9cGqNCVz3goTRgNPkjnvaa9KZEn1///htUArVjGuWCVankpYhy5odgmP68bTHCWJiQ
PHMJLiFpnOjUPI+TE0FPGXUCcEH9waW2XCDlmwVwqm2lwEnmDFk9l92pWcAKiWtBQ8aYG94UZHCf
rnzMKT+FXIVNrD+zF5DhjDZE/tzHwJk9TNfxBuoRJGFl5Xar325hloqMQZPVIfJM/aPtZAwhiian
/Yl3kGlU4Bt5IAWozYv0QlBLMOB/1Cn3AKHWR2Bh7a8dZC1EyQsT1CGe1CkbphYm+g7szPEuk+pN
hZP8tZUb8CuqDmA9IaUwwLyUm4EDI20QbYOqOiv3o61Ctijx8g3vks+iMxopty5P2aKWBP40GYqc
RXXWnkClppiDk54EM4K/y3Z2kHa8nbkJlMtEduGIHNeryxKmycsWmkkKyso0wUvB1clY+TAtP0wO
qJIwraw+Ixg64U7aMraUnFzKFgqMmIxVQEuq3Hg9FwV12sdFeZa95kye7JHVOv1La5XI8Vkkazdu
Atl7sDeQxiHkgqEyd51igXYt7oZyrs5SAn0MKbEl0FZG8syIFjcnGWbIcxMDvzqak7SYSZgYfNo1
Lf9eDk/ozczym2gkFqcbDK9f80fMNRPeELD/3TI+SIEUcTWkl88ClwErpbgjuLpKQX6dqsasfMVp
W8hdqQDMgjVLV53WCArWmSB7Rn/Axd9Ak+QNZQMCKiMqzvEWbH+b0o1d6W46BRHG5eI9BOI792uX
Wd3dX4uWqMtG7usO/StQ1qalyttp332mvLJPQ3HXGhGDunbNYZaLo+4dva7kQcjD4qzwJ6ULzVH6
PkwfX6+HZYNySkGajGZIGhBiSy++5D/Xk3zfZA9fG7lJB+CSRIRQgAoNMAj05SKOhJhS1UqUWb73
oD8TixQMkdAWAJNHl0ggXmdx6qx9JpBvg8iD6LIDZXp91hoj9edBQRCJy+ci/JkCOzVK+7lhQexu
KyFY2tIQ+UMWD/cm5rtO7qHmbIQmUDnllgAcDEuLtuTCDB3WhXmbqBKD0ILHBDEGiW/uM0WrMug6
4oOlh9EmnAqhC7XqULMTr8dsOgE7pFnlsAAP6wtd2KVuBDXOa6i41flZ/za/1VtS+sbcLKj2dwpU
81glzjW3hCSNoUE2i7DKUG6pzAqfVpOSn6d6PCW69FCWKaShQ1aJYu0CIOhj3DQAcaAzev35Wr1K
tTIY+PfoZdY9YE69BM05L+ePnIcpvr+43y64k8/3yyCtbswDY1EmKQz2LukERiBcxzPDjrzOFZA+
1keA4Bg2yZehY+TSJBWyYr2KVb6ByUqYPDkRXYznfn2+104bMD7ouUjQugF893oXQymTmygwynPe
zXaPsfGm7Jwp5zcC2Ji+NrXqh0tblB8Ord9hDi2szjmKI74H8sxt+AqxG+RB/wzo/k800aU5T+/d
0hoVR/CKygXgMJFzgVC3fUa9IHpskJP0jcVZeMzzbzOYpuUPHgxQjLbxyqaCwl0CVEIBoRYu2OtN
jeMYnLl+Wp2JBIbSnpr5Ye4jsCr5jEt05azpKuZrMbUog8GTZm5S0zrMB1ktzz534prRVOfYVvuE
cZmteKGO02wg8dEkWKJ2UiASNCGY58610UHVwhn6F4ZnrCSOoFhBKoKZPBUSlZQFbeQjPqlrJHO1
5AS1sEev84TkBex+0gZyH47cJx89Z5h1LLp1ojh/YB/hSsImguXhZh+jMhzbvpfyS+JKlJgyS33O
LuTLrGLZ7SfD5ATGtqDMiGmdm7JLRQjjgjGGW86BZqWzqthRF+uuwXfcb3+3a1NUEtLlhT9IIk6A
3Hy0/PMkM16et35x/fspN++kJpPnvizPqMftckU5GYM8MTycprjCNNO1ESpoFI1fQbB+5N/n+/YN
yUcKGiTBBPHM4/Rduws87tsEeRFLRcbYvSYfXzsG62NRfjm0RdDMI3ZQ5wZzjN0R4zu5wfA+lhEq
D2khVZ5zHJy/bXAbZ/GGa5pjUNYMMzdVWmojyc8X6U7fDXoqT3N5nsbIkdP5CTVbpx39FJoo4pvk
s+qLtwUyyiBJLRcG4yiGbCWUXs6ZBkiGaM1bwRwxVM29VACQ2rHjP7Kam+s28QpFJwY0f6jxX9tU
oRYlGoNSndGsKMwEuIX5Q4zBFhVsSWGu6My4Y47x3Ha5sFLoJiBfvbTv6G5hbiR9F8lSdQarCMiy
0M2158z8nC3ZRSbisYjlmPaondW7xBeSuqzx9g02qQ2Fa8NHwBrcyRZBEmvKgpMxrrSVJ+P1Gql0
Syg4qGEMcgabkmtgMCqQXntrxAAAeIz171+fu5VUGdYQijHAjarnTeM/GHxB7lNYaxwf/fHKqmqr
8RJPhmDVjkjNoJPnciwcAFnDdcpwbZXa1wmcsZiVRkAbegxgd8B2D5H4sxS5x7Hp9+MoP2QlWJSh
J3b+er1rZxPEURrKGSCUu6FumPoIbFU53DbUPI37VLtDU+R24ydmlDE7wGthe2GM7iQORTQ0PFo2
+JLc/Wwj5bO4ux7Mbq0ju9Ebxz4fLItUGqtOsjoKU1rjVEZ37XbwUls/Qd6WqAaJCATDfmARqK+e
EWAD8f5A3Q2QH+pyasg8adjhTLY2FPgCvFgdDEGAPA9cRTZE2EZ8RjNi3Berp2RplbqtMrUdgIbr
SfzhLRHKJsJGBqmD5JRHFmDgdlORQGAVl0YYms/UgUxadPGjLKjPRRU+69nwLA0lY/Tn1i1Bqw6y
Kh4FNhTAaPxr0DVx2TZxfY4S42EcQVUA+SfSjxoOqYYmt6axEkGSklyfQChPAjRIJAUAT6QBP8iY
6ioYsX+VMzj8GTqIT+mr8VA/Ji70nZjXxYo5FVRfENrkgcWBAMX1ddFMHReKA8xBYs+rT8Km33xW
aJjWj6CIevz6jK94JDwRVIKKCs5IwlR6bWyoej2ZGxxy/73cprEJYtCteoBg2Ul6AVlE88rqJtIW
ZR4ZNTC+WCI4aAEqppanlKC0iLtEOauJ2TgEDBE++c+yqT8pu8KGYj0jIQQlz/X3u1gEaAZT6AKo
N25AfNCe9WcjC5Wz0BrJHtIxySkSy9TTYzB+twqcJ9Pl0skKbngIgjS5r2d9fAI5WGxWCVg785Io
LJYgv3UyIWmtLpWHb7o/104yqMY7FzXDU5bqqS2EKRBnoGl8k5WAs9BiMVonQhlMsdu557w5m0oX
cNBPDKXOkA+o61OVRGpsQmWMj81sngJbaDrpTlHSwOJSkIJrQ9u3dmvoz2mGOo4V5KhDWZKagPYr
4qDlmCkgE+9BrAHonWgWZZ/VpsqP3PegkoOHFu+LbW50w0ZoEuOzDfAruKAWT0knQqI85OQ3deiU
n2NUdqeCG/WXVg7g1jPk87okS95nMRo/ESu1eyEzkkdIWUVeUzXFYCm9YqADrGPCSci5nwAQQdoy
bx8HvUQ+KgwZ9mkOtgnnB5vRQOdYKsRDPUCvzZwmkKpyYyoDhRU1dlqAa9HgE8XM+Vh2e9nn9k0U
pS6kEGKi+dLaUpeUkd01XBxaPHLf1GpVlICbQeVPIMgL0Xjs30ADCZ3Wsmt/JIAs2z0nKsd0AA2F
Ks6DpemYYIgg/QhEIK/MJ26GDGtaF8nrkMnynRHB3dsqCzfAIemOok0q5ItHxSlGoXuK+WGwEj0F
YffMl1YUFuV9hxGB48irviV1qgaSV3F6yrUW4+19Odp4drQH6BM2KBSiThKkam/znZDbwxjpDuRR
0ISYs8iZBIwSlgFCf+hHMz76MEIYc+DB21Kn94javIvx79lJMV/wyHWJtqmrfWkrOjDMkGWDUmCp
jA7fSD+ESSv3Y5a/J9iMPah0gI7x3Rqz/5BXACtb1kMYVqoHDZeMLpizD2lRkGlw9hzV6ofed+Ox
S5LUNlIZ2tc5+MrKrmlsNQgyywdxvpXPdewWfFxanNy0D4nefo5piepd1gRWX9atlefqZ1IaNWb8
tDE7xErXO+g1jt4waqNliGV2mNXMd7MxEh05MGIwewJh46BawLkynyr7sPTrTy5N/bvM8D+MUhrM
0Ij8Aydw8iNXTHVodnrFO0PMYaIEM4UqWGf40JZQEvYCjP2BQ6YfvDrLMX9iiMMGnLiJU6lK6xTQ
PTTLQa8305SXkvt7kfQSZYCRIE91dEtu6ityJUo9RPKkSz4xo5AaOGA1rDAsgbY4KPVkVk+NJAuL
a+nGIHWtdwQLGBQwWL+pnmw15rxHrNqXL5JFRkF+F2d7Y48K3GpfCnFSwV7vgvTWQqXYbveyPVqi
C7iyXbwyNpTKJf62hycMmYlD9KCBBXym+nGDEZyzf+xtzCQ5Qgwg8YQ5h/a4GZiDURdsCbWfoGcC
WwB8GTAGGrIUDqiC+9Mon/lExIyTnEehm2OCB8SSKRiQTKUqOadUsjSHnq5f2gXPGZsUt8ldpObB
oQ768S4oepSjIsghaFatFrynJkblClzc79KgmNwyHaRDpBtQE62GEfCMVgQyIx6mJ1EaG6fR+8AJ
ZSl1VHkeTb3K+52SSrrV1KVyaDEHeIqKSbo3YuCah25+aAd5/CxLg2iY5vO9KPD1k6EU9/jFkS1p
YcaYoKHfQOSjgK4etKTo6gONT89p9MqYyMbMi+f4gN6EVexSKLq6ybccUcWt75A2+7YADo7flD//
2y6akODOBXcfT1cveVCWFxk/i+eI34wJqH/dNGa9JlccDlQoClqP6KvewqBLiLZCrbUScYIHZwaR
aH5fY0jocfbwTP85bae9zDsMJ185xFc2STK4qEdkDS54WbnYxIugP5Suf+K3qVmBgQsK9oHNGmGn
qxH/2clfq6TeINPQh2mKCcCz+MDdEzZtbbLT19nrHRB+mflfGY+ikvn1Mlk7S4Uq0DtL6QQ2oLNf
ugq/kwPW05y1jVRsypqYi9sGixKelCcCfMqOE7hmCDEUec2VHv+bjdubbaQKZNBti/gyhEMS0tsy
QmCYzQmy171Y/T83j6qRTUMNMuoJa1P6n4Wx5Vl4J6ZHUBWGKO+mrOEn8QzVMgg3EaqwwGlfZ8PG
O7+zJ0wOYeKZxbexZhbPYExwk9z8VkWthjgbX02adE7fihcyHpW7odtxZuOGj/6e37AnYFbc8Moi
tdC0DdOKL3TcYMXzKFoB7uev/Xx9TRogr3gxAodHP/CRfSOfw+P4LD2N6GpeNIFPXQ6QMpmZTN8h
8MNwfeLZ1K2FVxQJxmg4gguPesCNE4r3sTBIZ57fyM09D7n6/JGxKmoShfj60gaNigjq2p+qsZfO
GkozoIn4Vu6DE7rRO2Z5duUcX1miijJFD1H0GnckQrDwRjSVQxtQ2mcosBKGHrti5Rir9kC8ivoH
kbikkbto/YA5PUWOoR4ni1CHxm5mha8yOAyKf2OPRAXqayHHgNQjtJJIkkGd5SrOgaYZK/mcpxgf
NpM7UGLvOauSTMEzHjSPdP8SO2UO2Kw5JnQrUb5QkUuBJ4syHBlNmQycIZ1bt5nM/DlEq9i38w1I
kKqDCI5nzmbWFsSVxS5tUset5AQp0gdywKGRZfNOAlq26q2zww3YRF2VcZWuHAR03AHLA9GdijlE
aoVaVAbgCIK10rhH4oRH3jFkycuuBJArG9SKQPum+BwPG0Vz6ON7ofyTFAR/I8YbAZ1H2kvdY0UC
OCYG2In/6x7IbV7bfe2on76puxmA5Nq2Zj1byLbQHrm0SN1jENTTjbhUELHuA6Q5b8Noyy/kAuAs
4R1Es4MtRFaXWf0De7xo3SsXy6W+WZQA9MX1MM7vtNo23hD8IaCu2j0AYAag86A/D8zfHZK9XN3L
JVNfkRerClk0Njk9hCfDJYhAw2lswePdFrPAw/5Pnk4EDfLPZ6WCtAAJuyFO4DeNE56ax64yge3F
pKyx6+6TJzbCd+0sYKBPgzQpEbWja6R90uhhGw54GjaanQMGW4FWth2Zgw9rJxxgF3g86OdASUCF
67qJikKbW7Iu8MQDqZSXTnLgXQw9bEG2nrJeATRa4/LpgGDQZDJTgnosdT5A8tAXwLFJZ+PJ90Ir
eY+Onx3A02i2hjuFxfC8Vqu8ys6p74bp3CTU0ga58oWTu/LU72NgRlbvkBnn+BsIcBlX7VqEwV0E
TC5GjvABKYsdBEr9oM6QyH4Wd0TqDMIk2x4tifklAIqUrSnzP9b4j0UaW98Lcp6XWiqey8/OiTbF
DmiNLaAoLd4DiTtslO3XS2Ss8CJEsXjxqHLQIU3KxTPPvcbzUa+9r3//+hP11xbS8PpRhJ4yRlbE
c/UzKfaTw5mCGbuck+65EiIDeBAUP2qPhTBbN4teAO53cMhfpDqWL7lmVuqkSWFWQX3ThBQ4/rd4
lNBbVhwVpCAdWr3zt+h3STMuRwKDTgguCubHkAoiwC/2M+bqni86XTwXQXhUs9QL5Zb1fqNbSH8b
gagylqdfKjLXRvTUn+auwwMOs8igWBX2vk2YhC+1GKCPGV9w1UUW1sjPF0sCXTSaIyOsEcEn2RqO
GJ+BxJRmRc+Sk777d6yJiNWLSIK0OjogmOC6mZeM4hB4exkHvVMwiVG6ZeUYj8HRdxHNIhDIJ7bu
WwkLgr8WphdW6aZnVcs9OHFq8RzM70pw0EHzLfciK6SsBWm8RKDYDJFOpLiUg3SZ3IkA05G3MSH+
7QAQnL53LpFxZ3dbViP00hp1uXIQMU3KEQUNciWEVorakIZXeLOVMfDEvMrX8umlNSpcoo8wanKE
7yY85VvOFJ0MGr+mhDQ++gbywRdIKKqkrP/bGrx/n4hfu0qzHOqJ1IVpjHX2Lm9dXkVAApD5icKF
WuLvjcXdGKPuWbR2wiia4CiGeBiT0os1kZUHrryESDsOMH9CqQbZoeszJ0zAAQQKrgH5gYjrxPe9
2VvaA3m2EhJlFonC6omTQeWBtiomv29eypIfDxgth73K0e550PVCzc0GL/6eYC/DffHERByvrXBp
kYoqWuv7mVIhQKeH2RWdCqhcM/zAsPKFLxLpCrPstRo2lyapTe0yQU+iAYskFcX6RMAiEaZc9D1G
bFhBk/gAnchDMhNvdYKIxPPy+gOq89yFeTD+E8JAZn8YPsmAecLkBVhNGpbGSMxZRGhVD6cuaWFM
9kgeVt7723qfYs4wv6vc4El7ZtwIa5FyaY9824W9rtCyaeRgr3GOEpSfAhNMVD+EO5IZkfJewptM
m7e3kGEQrUOgkNGwvtGeNXK/Dn3Ix5/F1I6hOIuq4rhpMxPdxnYy5TfdjcGBJTLaOrcrvbJKp2N8
CJksf0aGq0OnWRsjs9Z0sI+xUlvG4ugszNDQSRM0NHNCSYTc1GPWx87X34y1EMpF5NYP9AzcducM
ilay4eihbo7j9/+fEcovGrT9RjB94gEycyYf7gxoSiXa+9dGVu40fBPwsRtwQZSJ6OcUJLuSLOiw
WdlLdYdZKzc48jhZEk7WsGGC2m7j1LU16gbNZ5+HDBD8juRagt0cSQapHIWd6vKbZj8y8DTM1VF3
aBvkqC7KGfps7/Gz4jaebk/3kIggaEhUhRhusRL4r5ZHs0jH/NQMUUk8D8WFn3/nI+LJOJfTfzQc
eI1J2UOzlSIqEqPQJ8f/47/0RIEylXwXlCFO1VHzd1wKZTVLcSt0r/pNa4YVYPCvyQlXnct8F6ye
tIVp8vNF6IIe4DzVCoc7ANAFSC1l1nzIQdwye2pqGcludBSQnLCAWP/jq/5aMTmeC7N6EES1XPnk
Puc+lUNx1A+gLoWWvRXvUus3Z0Iu+wsgAWZiiWIzuDKurU0QZx/UCt0QSOfueQNZH18yWo9r+7g0
QRWq8qCGrA1kks/R/D53Z0yGME75ugEA5SA2hu4vfYEOY9r0XKDiIWyDKj5EWETEJ6rFSmqnOA6o
aoQO6zutGgWnD+bKgLIEuvR643qo8LS9gY0T83QDdnA3zErGvM5aIMao3H9N0NV7uewA2evRspVz
wQk6DJYrcIKGOTvJskMlIMhQlUAMBDT53gFkATADk76hFdtzDKBzfI5kC5Cy+3+B5CQB8TrzAeZi
sUDqppFiUQbrhSiea4yVZ54hmB0maSbzUpJCcS98Df3XLHWJZlbiggydlXqtRWw8G1FVV0EVc0OB
EKKaIeszXlhjB0hbCSwp3MapUbo8KrvcYSsLrBQbyETIPxbpLCEaxkLNeTwICsUk/cfaHl4kO9jJ
9tTsIMRbbAlr179QMbp9cF0bpj6yEZBhKRmGIftUpWY22uNT5RE9Se4hfRE7WJYjc9rmXvHx9flc
PSmLJVNfWSy5ASg9PLj0KLQ4/3WsWMV38htu/AhsV0j3UOe46SBMAtePhhGKZw5SjQ/BJscjUnjE
0Rfd3sueWPZWz8vCHHXPl1kjdWIX4GKYRouL0XY1wm2oMDKkS3Ly1aqoCKPUgLvUmi+cx88efZgD
XsRWBwfVt7VTHZSf+huPuPYvJKjWPpiMpAlokcvsOJWb1RJIalo0gVBYJFpyPCQNucIWv0Nx40F2
y4fpg3XXrjnn0iL5ixZ3XlRzNR/IsJiXx1L9AUo5cA4fOpmRMa0uDHRKSCgEEDbRAN2gGZqsiyJ8
uGBbEV0FVr65Fk/wiyH9gzE6UP1SOzfW0gCm+gQgm+3kaG7l4fUBXDjUDGdH3aR/sY7WynMOGd7C
IL1xQ65wcXl5/AMiiPcVMKn6M9Gm1natN7zOLKdc8/2lQfLzxZcqkbQniRGL5+wnkrH+kIMpfkTr
J34l+g35YzubVWdmzCLA+qf7tbNUEtFyWZtEHOyW/lHPHkVWcXs17VoujC62VTpf8TF2UrhPt4TJ
jjRZ4xfwW6B9x+wrrUUsMLkgYOHWEUCbe72NnDTNzSjCE0Ea84huASg8ijcALXeZi5LN89cBeKWa
AS9BRgnSSwX1BRrckMxGFVelJpzbt95WLtJr/hNs2bnHfCWsrmxhi/LIIBjqHFAN4Vyju7MLreYb
BJg1hzuWd4pFqJtZJe5Vz1gYpDxS4xSNy0NDOEvw/bT+kP6gwna9fZTvlQlBA0ewIHvldrY7D+hJ
M3hG890mtLxM1sHVLYRIAoZXURTCiNm1c+gqiobolgl/t98j+KJ6yje9Mxxaa9oziQRWN/CXOTrN
RPuTExriHf0beMl/gB4V7C4cwMzefM7syYxVi2VzNd4vTFLJCOgDsgDSvNjR4iWrQjOv95UCEDyL
N3z1+Qh13v9upUS2ehGuhLyZMzC8CRgqBXVN+dw8EmQPZ5WOAg5usz+jyGZD4tlmnDjWnlIXQaTV
XCOIsoDzTdoukZMd/dwCSdRWhdeUlh5bzFPOskl+vlirKPd6UHbk5KHkhbFj1Cx7DYNYgy0RIti/
fCt9YyyT4akSdfZ4tcpHKEoK53ArZ1BOARDMFk/KZE02GbJhpQmsFVIHMQ+hhYcQB3MzYPa9cIBA
8YaxJJYN6h4IuD4KxZ64pjceGmv4Nm7053xzUfy0W0+K7d9UW7w8wZc+SqWTXZ+UvprCYt7n1mAo
ltDPpg+J+K9XdnPmwB0A/K2Gsj1PmsbUmeOMOtRjxUf5Rqg3bfc61ZUbCznwx89fG7q9SoklTOvI
Ig982w24QCOk6glB67Vuh0ldMFRBv3R+NDwRF87vX9yUNeqIc/0w6mENa11qS28i5g+h0LptZIe0
B9hMEDcJEGWOOtl9By3YAYRL5wyKgUVyxw+GKbAc/Tavo6wQL12c5ULJO9AkAPUVHvICGKzZBjLW
y18L8NA+CGDAYtWBmB+NOsqQ0mhCo8e6/CNat2DAyjcTmEj+RrX9fv5DrY86yVETtHUhwVpttzZh
98LcOBJXcPoDOx0yClD/Y20yRAp49MDx+L7eTR5i3K3eAsUD2o7eJsldu+Hv1ScZ8DnDZpGJkfN6
9W4ja0NHGtrzyBvQer+21vSFUKqVjJLl+C0oR6uuRhujlehCP2lh4YSK6DAOHDm6X1mkdlOQ/R4U
uJKEmKXvSOZK5m8HwPUgVc2IjyT83ZjSUBWBfoUCLj0qiuizpgRD3sAx67decvJyNKHTYnb9qeML
i7Gum+uF7CQma0UFFMyAL1BnLRvmRMqqCKC6nVgjmyRtOPCrAPm4VazaY97aLHvUqZuHIIEHhWRQ
RgIqKnTDxtK+ZTAWOlD0gdjM1wskv4/aTHC2A9tJXEW6aU9EnCbGI2lUzfJBGg5jef7699+W7DF0
sTRAXS2z0KdcEeJrie+No4KLPrwv94OA8hbpvoW70Jt/MEySb/LVmqizlvi+kWRQzziPgV0eZrBr
xLa/Fe4EBYVYUqdn5ZJrsXK5SLovEaRBBdoaWOQ2A3BQEL7/Pt1f0h4HLB6mz9jUlXsU5lQQp6Jb
K0CnExuwCM2xhAnUOkTXBQOWZthsZiRaGJSLhcZmbOW6e/yydHOsoSQUSnB/+ShCowMaLvvEimOA
MoD3dKBMV5ozA69w+1S8eMwvm1T6kxvyOMSYXMJmEtkg9Nr3Avhna4stULMWlmUeDN2olSBOgl3p
eieVoGwTUcgBygUDA5TVMy/+SAFfw1gaGissGMFK5FpaMwhWfvHd+HwQ4kyvcQlIgyUFpVlOIuRC
fcw+JmbIkk9e30hJA3slQiXR7r42NylRGvdhjEC5VXeEJO2zsUU3sDAMywjJxOFuThzhyiSVT+wi
9clEAMnKkYzbKVzSYeCTj+1p1ioy+jm7X7vkqiminYGvBW1eepirA7VQWHXoTUWYYzZTsJC3Iyil
Mzn/gysNibGGpi26fiJPK1v4pRhEOfB6ZyUrhW3Ot0JltvpU22B7F0/CXGOYPxv1O3FSamfqA9Ea
NWUypYxjcQatrplQ++E36wQJfP0hBzUN+7aX0KSQKt+KBSGwNWj1WHxipIwvuR7KNBBw4Z+Vgfcc
9H1IKNDxQctReyOjmmNryqU5Wvk53Ix/5X8xWyCrQeaXSVrHRjPCacL8Farz39A5k3ecmeKFnFj8
fY+2J05iuPuTexbV3n+WeTk7i6NIJIJR/sLcEpEekj5CN4udpEAHgmSbemYOpfe1366fxoVF6pEQ
c6JeKy02VnzQvcHzTxgya3cESRfdy7+pPUDmRCBGjG4qwQHDiakDiXpRHvgT+mkd2jtBPVkxSxJr
9Q5aWKDu9QEHoSt64CzjyA7yzATBzBTfZx3jMl/1jYUZKkBjZr1TKwlmgOe2IxmjJzojNV89XL8s
6FRQhg5p3IxkGE/sVFsJC3vQPgv9mfH1V3MSBCydB0AUdw35Kxb+1kYQQ4wVWBl2ncMTpsVtvfFd
IohWe8NGfGTYW8kj4QC/7FEXN8aNsx7fHWHyp4JRocHLvunPwDCHmxpysjwDeLQeNRbmKH9Lkzjg
pATO3TiECRTnd1djvptwgNZecC+wcoS15WHCBYAMUpzEoND1dpZ+mUp+grxEwVQZ4oVbWBJEUf7W
8mBaW/P1pTXipMuPJzaCmouwxu1B2JbdCTZodu2oAEuH+dk6s5M/iFB4ZHYcyK7R1+rSLuU0hEYP
koPErgI1zclOwm+1Bl2Do4SCNsNh1hx0aYtymAIY0XGeA5LpDT/J+zSzDEt4CO9mBzVmpqDYqscs
7VEew6dc6MsRySwf5Iv6G4g/NtmhB6KFQONYDdPVdwhGK8ljBEQLN0/isK5nqcYM5FlBi/8CDW++
cQ5Ev+UnjKkeCK0ZE8O5FloEvPlJ9gA6NTqDQMMZpCZpC4x2spWKndQeuIFBiXjbzUekFxQNLC8G
Dy0FWkNvSrS6jCPYgGiqX1p1ZIYnxBfLPw2nUTFLCH/d9VCEY6bpq4tbGKYOBZqzisgRwxDQVQHT
3okA4Yb2yFugytDes63g8BvNln78iaOS5ARYCYHktdeHcQwifGQffSvtSeis/JTsdLu3OMVU36ZL
p4xJqrR6NBYWqasujwwMK6Eki0FPos0NhSmr3BBWpf/Y8/6fK6TuvDqDmLMYYoXyMRXRde/Qw00s
5V17mGxux64nrvvQrwXSz9dJ4YdZi9HZhFA1ABhO+N3Yp66+BZ3nGSMM/HP9b1BmxEFuotvCKpXV
9n3h1yX5kCFG6ThT2hRHDZrnM1qQ5JHOFrZafe2BXP+/riOSW2URx7tQ7xUjxofUv8VbMqqhb0Ww
RxWXUg6zwLjqNoALSmS0GmUkan0pYLKBNqMzMfiONN8F+xyDROIJ7N/9ubwrUIjmnhmes3YmyagG
6jgYvbyp5oxZhLmQGgvMIFbwc/g52w2oBjlMJUeAN70Z4KEvjwUL+7K20KVV6nz0QW5w1Qj3ad86
p99GkA0dvoOUCyjQ1jNOzIGbtct/aY86H1mYcBPohDA+YUAySbZye/yQf2QFqju6m7gTMwAwDP4f
ade1I0euLL+ogPLmtUzb8Rr/UmiNNOW9r6+/wd5zNdVsnqZ2DiBAuxhAOWQlk8nMyAj6fFRplUYK
oGIHiJFIH9OztvFdfwUhEvMVUCn+OBjxDPpkLBZIe44u+ZComUjAuQdbDoST211wR0b4/qICwjqF
mP4SMROJWioqgKdnAgoNTRhOaE92tX2sOIK83Y/t+Gfjmh9QRrOtt4G7oUyPWRilDuIg6God58AV
xdt6S2Q+/V/ytluR0chybd4oPMQ68/ZfrpL8QouTb8x4QvQG0D3WD0JRoe2Dd8Fr7RJ8R8gAfv4F
cSvzKC6WSPZ9YdGXMx2spqTt+wNk7piKaYAmTND1lT8kJ0YW/hfwaKafLmyS32lhUyjKNE0guo44
TrjxiMItiW7H4U+IcF4ONjzHoRJGXxHQ6sMb9KBjklWvgRzkpTZsLwGQCYR/kO6ji3Mqelx1kCOA
arfFc7SRMA6ZOM1rdUUUX/gpIvuL/TFHV+dyGd1JqVKweygEBPVzaLz5Um1f3rX/4olfVqjzZhiN
6icdWq39igg0pGhXY2QWk0uEcj++t+54vd3/YhHia1AWMJFyUwlTJRotONIQvaLPKYSsbgPmUGkf
/JZ/mIFbPxMxm1LgLZP97b6MUndCG6SKFWqAoanHnEnaoEmT2WB6al6LLSi/bkUuHRLrlQb41J91
UtdCiaG6APSQgGCGaLEVNyjPIR8V38TS9jetRwRB88r2HV41nrfB9DhfYiZyqpG1KqhaQYJUcVH5
hJCCYjhi6mR3+b3vSb84fsTZYBpxLgaTFAlkteTFraN56b+RzlRxRYSQjDeDAwRnvtcWu6tTIbsC
zaXYzQCnydfabQy56cDLHJI9JY8k0ef21Jl34NfX1Mn6F7FssMb/rM+87iFWO27KjXGcKAw9XtrE
jmR/HEenQnXQAYXak3FCQfmlJbcDt37LTDyXm0cF5rape8sgoEzSH5IBoRUekqsKtcbSSddcllTm
NYDKuAKNLsZARZv00JmU4RrplYhJlQaEHPJbv8tvipW15VaamB9qYY26B4SiAzRNgrUAWHK0UOYN
DrpyDxIcoBZjTrGO+anAGAFuHYsx8tCGgtgUMW7V0seIbgtyu7nack4Wc/sMQl2N5/Q53Y0faYI4
yjMutnsR1Z5NsDO8eRc+pJvU+4vZS/aSvsxRkbKU6ho9/AnXjmzX6Jo78hOJW4YjWzZmbjSnurUg
c8pZJDN8LBZJBcs89WNpgq7rIfnsX8lTKFxZTvgpvMurFEMHvJ49rXpwLEhDbuY/m4pSxelxzrMs
60GVSpBh2bP8GZb2cDM9y8+Qhl4nDsgAALcu7BQ8aI/1rr3mdd6Y1XfIPkGJQwFf2NmYBSgNhbTG
uwljeIOHAL2WbtIDKTVZLhc8ydzbL1v0gIVWBbrum7CFWQB5stM7GeG5Ah05igbl7JgZXrcGx2uZ
l9/CJpVWhBDW6axAwsEABDUJZ2foens0p1VtfC+FWdiirgKjyNWuEGBL3Jlo1tSQxUViNoKmTNhN
28TNHe4Tk3lIFiap2yDq2jJOK2wpebfPrrEhuPb4BXKAmJGJ77uX7x0Q4MdAtYVwczbQYeSKUEXy
iChwPa8IYLndSw/tzr8lbW9tG7xcPpCsBWrg2zEwakUYw6kbQtb9tgyLXjoEfmnHKKkVvvu/WaDi
tDSOltnonXSQQyCwA90eU44Pno+LoBa5XASVaVqRNYlBiEWI0q6pV2AzDYAsxxEHGYYfuP2uHtwy
2fzTy//Oe2RpnIqjZqUbQx3DeNpXblO/tvWvyxvIXR4VMxPJyIJQww7qzdXcOeGv+TFd+dDLgnjt
6CWNq0pufPPP6rj+yLqVFsuj+T66cZrwSIJxYfPPcIDg+at5N3t/VZtjvYWW1qhw0oZz3kpyLYFh
AVxid929tE+u1Uf9RwZZakhSPlmty1sizyYVVqpcEGvBh810eCnr2p569NsjXueIedBQGYMcn4zB
fBqDqgoCzplR4Bis1XvD9j8B1kS2jsw5+ttyDs8ktTBTT/xcBCSPlFjM2k5ylyDALU//kfQ26NFq
e376i2on6xoC8vXPSqmYaZi9TERV8A0/yUQaAeVhROaJ9KuylTHgJXT5fMi8dZKfL1L2qTbFXhOx
Tgssx1vhNXztH2sZgpvO/NE8p1vZkT1lb7qRE8hoZ4FUHLP9T+0DkD1bXvWV6UyLxVPxFALaiVkX
+F2krF8lg5f4h3SKOCvmGaFCahsHejgV2OFSGL2in53UlK/RrOSYYT4fll+Siqt+oKh+qlcIPO8G
YEqEF0q802/Ba/kX4zOsTALZ9bG9YgD5SO3cVENCKaqR/vYjFE3M3A7jHyJYVVUeXxnTXRaGqN1L
Zam3ggQpqFQOH4ZoeJ2m8EpIPBvUzs0g/mjiAouR1wRLFq/MN+NB3kq7bltfW9vwmtcJZ7oE9O41
oK6I6C116MK+Rr8vxS1Umz+nYDcWIPwY15cPGvMtri2MUAdNSGO/1UAwd6SGMSJbCYGYGffSDeDS
UJsD8wLvbPOWRTtFNM9NPMNiZpa2PmxbVbUr3hQ982MtlkU5hJxraT5MDSZWxNyu1A+DFxTYB2lh
gXKHSFKDRi9gIfuEbLq+I1wK6qOi4fomY8ch50ORhICu4y+/E5WSjGFT5WUEc0TWKtlBaHBF8Bc8
M+xlgRjWNKH4R3SdTwPvLMdiO8SID9kn4Tbs1tl6us1Te3JxVa959/R/MYe3sYr3nIYFnpoLdD/A
2E1C8n9SZpY2xsNwR7SW2utvFp4wMvj/1ujXlDL5epLmiOTxVXDj7yT0Xlqwxxn3oktSH66PkJfo
2Udb2KM2U5+rQZ7aHMN8opC96WNXbfJAeSjjXPNSS+g2kxW9EPYuKI4AEQjRuYQX74mJS78ClTCA
7rwtBg33yoRyylV+a3nxp0XWu/sLOibi85eMURErkcS4DZUU9QfJtVoHr3OoPB2Vzn9Zh35yCFsN
6QPl3A4Cs+8MWL2ki+A+IFRsp45UtmmiY/skMKuM4Pgtdj3ESY6U+eFGulZFe9p0m9LlRE9mLFtY
pU4luutTlVRYcLuKDrislQLcb/8wGsfPXedIn/Emu+XRsHEXS50aQtYXt31GKiCkIZRtKtTltBsF
AgHNNveyHwa/EsGMqF9LpRV+M2CDjRzaQ+igRA8YBofFZB1smyvfrlYJ6nP/npqNPAEXFqnTE6hh
EJYzLOaR3UkgjQHnN5EPjJxBcdpkM3uEDJgLwGc68cIsdWKaxlR6P4ZZCEOFPWgYo43xUjj6dl5n
5lq4HtzAgQujrtQrNsefmLYBxAdYWAMSh8Za5vFY5bpPNtneGxbKPWB5OvZ0hjsA7sCBjCfaZHf7
hBuIz+OEhfE2oH5ALiUpZ8xEU1cg2ZizDIXegHzedfyiAVDYr/lh8dyTTk2Rny9ye9w5JSQ9i+wg
xi9m+pByJXDOw+6pASrDiMJM7JQszw6G1j/E4jjbIHu9Lurgoa+VVauZjqIhRRw1yLUbHYeV4Tzn
hXELQ/BQKDlS4Z+ubq7DFCwGaXYI+1czvInUbVneFT4PKMHcxIUZyku7suqNYAoyxLv80YDkpHYz
/bKephVh04Sw057LEnouTAM5veXKqOg+4xU0NnqUHUZtXo2Jvk8qZaX7/m7C/CU0sjwwLHq9Od7r
EtRx2mwFmvkfgwLiS3+sNnPtb5TOcoda30S9viuK4IO0RwoIkhlhcC8o2TbM5MJLteIp16TQTlDC
7ppBcKU4/5lXsTNM03oYyl+ynLtz22zkLoR2mww1yFTPQNY97Hqze+1GHeqJkNfinE2yo6eXG0Rf
wKhLknFg4xTKbSUtMKo8z6Do+4MgKaKduB2O4ublXyRG5xcLUZgBhSLRQgYij7rO5rQXUPzyi4MB
YbH+WZHvVa6OKHNBCxv05QWltH6OYYMMxxDkRLnpXBMU1qIdfaMic7og6srKMe0Muba2OFTYtvg5
Sq/SgtNXPA+eJyboG6qvBB/qQ0l50CrgMmXT9mcvHMC/1EQeL61i7x2UEUHwjO9EQyXzwiqtLmwh
yg3F18bJfwS/W1tbC2sZvCg80DDbGb6MUZ5XgOwoq5KuPJggF1AD2bWmRwNzMZcdnGeFippqq8/D
ZDbloVeupgHwT2kL9g3eKWLELTj211qoh5kkzYGsp1Bl71fmrkrQVy9nd34QX0mts0gc425+GzmF
OkZIRlII7AfwLCBVox8ZbSkrU5H587tVQ3lv8joM6mqrAsOel3eQ8ZjG9NeXIfp9kfQRGo2WNWM8
kZAOR54G6WG39cAfsJM34TUXLsBZGU2fOaKRHlSilYBUSbnFhQqlkqKyTVe8FV/bZ8gOQb2Gn2wz
vuHJRUD5o2llwCgauOLG5jEdngyeAhbDE0/+fcoTZ1+yyriNswMo6ew+fJy0B4lX+OCtgfZDrWhi
kVzTQ/czEVZW+p0LGlkkniIgPiFzX6d5QIeZS02rhRQAquiQym67BdjXE7d+6kQ+lAJke7L/fecO
fa2FTWpReRbJlR7r6WHOIGcJaGGp2vX8HqmHf+/oJ4ao60mAYGfedVgcaKesI0FhuArW3Yd6e5yx
8ngMAgw/P7FHXVVROFd9UfrpQchWkPO0I3M7VF7amJwTzPK85QZSt1RRYpJ/Bn3FYYKA6NDbUX0/
Qiuds3usXBsT4PAJCeI7Z9OAUTkVXYcoiEqiv86ArZvX1TYGgCPnC+6QnaGyFkJ79seWfOqGiaIl
alqpKbovzXN/ZUISAA1IwHg/pXWP/4FKKyQkUme8jZ94jwrWGUMZCUKGoLHEUDiVME5ia2S9KqWH
JA9ftdbY9DLPMZgfbGGCCkV5GgvI9WRgy6Eja0KTD3/NvEFGnhHqKJeV7vdWqqWH1Ay3majuE7F4
LSRrzfEL8i3OvtViMdTxtdpqtiIDiwm3wq0M9AsBi/zDd/MXaF3mmcIIqAZBYlPE+PepZxSt0FuZ
IaZAsNcAP79mNwTiHUNMs8bM4kfTQVCToFS4gprMZS4MU4e5ATX/bJVwi/hqLuxok64g4HuNs70m
PQheGYH58RbWqCM9mJ1oVD02tVcy19fttAVzY8450peNSDQkxc9n3AEhlpQGhwoYSBBwhsPjZfdg
2QAgUQSEQAQWi34SWIkU40Jp8b0G/yGIoJFnjG9VHHqXzTCyaHFphvo6czpOeZLAzIBXVltJTheI
jlnfZ5Chz0XeLclywqU16ut0bTiGqQRr6joP1mTeL9rh6Vdcy9vWk5zphw+9kmd1wwPxsMKihflJ
Q1aAYz0T8PF7pVSrqU4Phgwllnm8tvpo7QuZ3YWZbfjtSu7NzeWNZS/1yyR1ujHj6htGCJNaka+b
2PdU/13UynXq8wbw2J/wyxJ1so1EisRsqHDAlA9DuDXi98wc0NlJN7n5cnlRrBC/3EfKWzpUykYx
anBhhqNd4pWfq7ynFuu2XJqgXCSXp2D0pzJFv8gBIBZ3l7wFZTWZJeSDy9iH7M/W0fPjeWcVw2Bi
6/zpWlR3dfOg+qvLW3bO4oY6ymJBR3zZov6F8lQXSTFsyPc+purSFWEoym+B/nBU1Yufp1d5Ve/C
HbeySe5b+n5ZGqZygX6IuirL8bGGXXKDDwUqKyD1upW2Nm3BdGQu8paxm8uSCU39N/qF0E0VKgx5
da/3twbK47HOedxxbNB8f5CtIYC1tASP+0Ml79NkU6a8kWSGCy7XoZCfL77YjBhSxBFKP+a1uU6A
4jSvauhgJW7A5dJkHKgTU9Q3mku0hQQNhQUL2s+mBAbgyedcVjwTVFo25+MUyV2B2kX3UPp3ifHv
O+Wnz2BqDUYYjaE6muQZDK6ofeP0mxIck7Ojgrs8gnogj6OK0UY8tUgtKfEVP1Q7lH6IwEn5ZrW2
vyU8tcI6+YhBxcW5IxnwrVN7ZIsXDlEnYQH1Pr86zB/QBHfQmXhsgaXwXdVWMCSL+TGog6MsyG3P
srx9WWEgP18YFhslmxpQ7OHBn90Msy3/RnvtB1h5xS1Sm5vuTjA9AaLkLidmkU9GhY6TygZ1eY1B
aoptb8zv8v0/EEbByTekQVCDTIpnjXFT6qAcA+4BVFIaxkxOFxkDAiPIg4WMMOjcur5V49ytGs1u
Uem9vC7WUVhaopY1tWPSzKEeHhShtfXGslUuqSQj6IJdBjkORuJEiCFS11dUpIMvCkaCx16VgfkO
DFI/BGdehyA02IEBFXPNl9fErkJ9WaThfXkkC5kxh0gUhavkhmgHZE6Md17lFp0T36RoEIS8IR2m
Xy5sUhEylYfMSsomPBgRpjXndZ5YTulz4cJksyg3NMAPrUCjANKLeKmfeoYUVULRq019iLoHuXww
jMxth99KCrh3fiVOT6X41ASB3Yziuu1BCSaAfq8YHQUAkO5aFcp1ZaKzVfPuB8bpwK+FQrCF+XkM
klPfOBH0OmoDjYQf/778lSdOdA0kuttdje8owfAevYz8DryXEEMGPkPDHUBFu8of1dkoy/oQVDfz
GNp61Nva1Nu19iEFPzjexFrb0hg5QouIY0Y6YOCxVSFDr7dTAn4MAxus2MMqu0vvwfw6585lk6yP
jBRJA98mqD3Pjr9f+V1UzFUNi6Ro1m6UtQ5mE94TgLmLCzP02TfEromtvD4Mmgo6DMkN/Q9IhH2q
SfMohCG36sPcSPR2SS0QbYMz5iVxaEO1CipAXdotBF9eptwhUlUKRp5Ax9f/ayZpyDrjzx975PdZ
fLgS+5trZgEvETNoEuW2JXx+50N9WaD80DADS8zKoMaKAoxUtrgQ0KDmzjAzgvTJQigPTJMx7NTO
LA8isOwBBirLhJNDsvKHExPUjSO3cTgCEYXW0W2w6dbRtYpmTrMljbDU6Tj+zVsP5Xh9E05zGsER
wnIb6Zug53wWxhDh6Zen3n/JCAI1tWjEd+UWmBsPVHRPxkO5/0f8Xf2ZXnP1D1m+bYgoM0LBHFRf
IhUAB6nOCzWEr+n3RIMQDLlPwTq+MaFB6N/wyorMr7WwRj/StKCN5lBE/GusbFWaAFuL6bYAgEqF
5kdqvvmZaEvT3WhVbj+/hyi+X/Z7xmUHqMSf1dIPuKou0OWp1PKgDPu2vzGVX73CC7ssJ1naoE7v
GM9Do2hVhSulvhKf0TsIINZsHaaP2SEVW9V3lMf/bVnUca7mWenaCh+xyz9H4K7bEGP8SmVftsIA
L+GmXOweWfkiLg1xMcamj69XhQ4UgOZXlB1t6Wey1jy12lZXGIpxBj4vPNtFMYSj6kSdkIbWhHKr
9l2O1WEIFACxHCKP6uPodFfFKl3zRlwZ5SUCpvljjCqLaIESAOaCu0XMf3fhrT8jh1XWcvbecMnT
mKfdkEgnAZghwuF5up9NGSWWFR+TD8u+Th6gOupm63Sv7NJN+bThJR9H76ZzsKU9Knwp85zrUZdV
iJVk2C/YZYN9LFN7+Trn5ZWsZBZzTCqUdjXw5p7NWGR6JOpJgn7xfKt9kMkD8868Gp3yGXoFq/iJ
O/BKnPx8daiHm2hYQGePimThBLrvvPNJKhfcELZvoPm25lX0iM3EgC1vop55zCF2+h9zdK6eDoGR
tAlCNaqfQybYasQj12NHy4UJKmcWY00F/bpQHloXEFuMD7aza7rkbdyuU/BXbDnnm3nQFvaoyGUN
lWFmCnawhj3C34YpQpR2YQ/YiCfuOB/PHBW1YtVQ+7CFgwxO3NsEudbuW9sCP+9RNvzfK4Igp8Ip
M5B+Q4XkjA5ebuZYFgY8/fOr4oY075pVsj2io6FzxS00MFenYHRCVVTMZNGEC8mkmCUIByu079pj
1Ao89a30rHXqpb95FyvrXgNBtWJIZNoF87WnkURPukaZxrY+jJnvVMJnNk+OGr5d9g9W2r00QrlH
JkRSoKolDnQxvUpFco356I0kDLmtyu1rVgycFgPrhC3tUf4RZoZWRiIWVSj3OXRMI0xOXV4RK0ZB
rA+dTrCI4ZVPt/rNEaQjDXmVqmvhQ8dd3f+0nMYN7oznxC1/8xhymfZkywTRMCCbqAZR36kLghQ8
/VIJcvvkoXomPg9OL0/sHNFVN3x9H4ZfmBquTWgDIiSeza+i9aminofsOJ5LD5mem/TqdZ+0HOQk
K1KBO5kI3SL2EqGNU/8bQGfStw2cHbF3Rq2fvP3aeKOD/D33hk3Em0RhGrQkPKPxhlH184d0GI5C
IcJgjmnLyG6eUX5HRTzyd+Lqb9QWmF9uaZDKfSooqpomWeF033lEc5SQinxMq8mtkNNxK0Fkw6jL
DDqYX+ujUgNrbssSDOYV4On+vQr6a3kbPIIaxuNjgsitf24KU5AYcYZwPR07DBFd+Mkw8KjJ3kvt
bqxvqwjASF4pnuWKmIgC7aKJ8eCzR3Qr+AD3pWJ50KcUWh8DKOb00QZhCg/uyTNEhalWago/bBHm
wQHnyFJpK7LhiZbscGIHIzyZywVR4WlQamHWEthBwm18yE57l4e29mAddHtCFfkuWw0vPDwhKwWH
USCTTJxoFCWpJEecQYluHP3CnQYXrwuA+ZESPGBSVsEfJ/emF9AtPl5eK3upf6zSz7ZORF9AlLBU
9KBsMe2dmadYx7RgyYamgifTPMvxe3UsJKkgzZMyFJ1SkIWNEU/96vI62Nu3MENl9/pkgkHblOHr
GGZx6kfy4K1/CrWD2sToVI9ATbhh4dQD76IhTnd2yBaG6e9W1FkJgQUSIMdjKXnet5veKbbVKr/m
paas6AhyDQX8LkjAcaqpcNxPeDBJnQlru+OLCbwe8c8S5EcZMIXQqb+8q4xvd2KNOnCT1U6pTw6c
0Y4rSWy83PIuW2C9lE5MUGcNyFCzUDM0vpBKOWQ0SYQWGLquOuB40kEE14XNk1EnX4T6YsC6YkBc
JBncGc4AOA5Dj5WYXNXkPuv3ypqo4vGAf8ezc24HF6eO1A3oS2ppqTqFVTnnqJGhuAhCi1VrJ9uj
YgonnWLERSzoyxD5jIvXe1srzSwqaEDVzVarXpJ+LX2n9nFig/wOCxs5sJNdGaCl23hqDRYb8zdI
oEdb3xJms950K8yEf4cXBLRNi5VR71q857M8JSvTbDCXmp85JM/Nu9IbTZCzTluiTcqTjWcfsYVN
qlKX1nnrRyI+2/hRPJMaarYe7kAUR8bqIYXKYTxiVCUwwQHJIDJXIJ2p3aRSPxUmoBSH1EiuhDC6
AvmlKyXiR41hub7oboUg5vWCGSkIbJq6pkoEKk+XXfRk0GplwgqrT9EhWK/8Zf5nfWDL+Y5vLmxR
cTkaO0XOOyQHpZq5nQK0oxX+Hob5O0UJQiBDcFKgY0V14tRBQyEXw3Q+tpuLZ9XJNrHbb6ZfmGy3
MUca2rxyEiO5OrFHuWYQVFEmTj0CV9rtSvEXKH1Nuw57Lwiaz8tBkhmGF0ujPNLvVagPl0N5SIx4
PRrBYzekT5dNMEMIhn1lMkiDLI6KVXmdKU1l6cVBNzJnKq4CFAj69v2yERbKBnv2ZYUKVKAhFoZG
wzszeu7qFVELmm3BUX+pj+negATZJ5lzsd4Exb1smLc6yjcgYxCbiYpDpiebrn+zxG1R/7hsgv2N
TBDWi0T9l76YhbIKe3FWi4NY3gnRbcabl2Av4evfp67ipp2GrOuH4jCba1S5RTW0g/jx8hpYTyF8
ny8jlBfEoIzJ5XIugNuxocVAHkOCpz62O902Pwipafed6LAwSDnEKIJcDgiG4hCrn6YfQrp1q/Gx
3eTXPruIwXiBMqGCFjVdP6zzpAUDFKqjrXvkvx7WRw7j0u4BZ5yfopXw6/JGMp3B0nAjixiaOOcw
h1yonilSfjBiCEg+SdH95X+ffUctDFBR1ciHLhmMvkDSOXiknjfuiYAkqb/6N7zyGm81VIbb5ZkS
dmFRHEqtsVuhssNyxVkP80b6Wg/NwGzmwQgZKphInuttsRt/tpkNIULy4p/2ZexxzDFydsD9UM5A
XQN8XLTAlloVgRwi7URxSFopbrGeDVt+1NaQfHMaEA9yHwlsD/wySF0WpaYKedSG8vvgwL0JYjIF
thAKuGg1gwAQ2GduyZe9pV8mqUujkoY2UhshP/ipSzjmBU84IIsZvRT8ISYHbcGMTosNpfzRzzNp
ggBieZDEO1MMHK2O7Xbk0TwzypQnn41yxAJIjy4O4+TgD7eyFDwm1Q3GNK/7Vn7qw5Dz9mG9EiTR
woPVEhUQHVPGRj0qVWuOKlDSEdXZHogH8srivhJYrgF4CpGN0UQLBIaneYsY1oY+DRF5APVuvU28
6D1tHOGp97qtuJEMj3ecmU8uSVaIGiAKlhpNLVsEUwgCILxYKw9Ds44F3oAQ6uAV5Fwkx9wLWx6r
JzNcEY58Mj2P8EtjTiUlqDoDDEcIV9UzwtVKMmzpfnYIMsG642bwLD9ZmKPhp8IQlJM/5+J7CjFy
8ijXNnjogZ+73Yc/u9XgJm/5jk/PzzNLTuTiiTQKo1YJZFgTuAVxP8uC/+qPubiroS+5ihIAolTz
O2g5MJ392VpaflrtGh80NALyAgvEkNodROg4B4GZFUiEIhE68mhn0kMOoTForV8jtTmeBDe5Nww7
30NVxTXJfRPYCu+gs/qZKNsTYTuMWeOZTm2lMfhzMcjICyLDJYQ3/QZEVakd3wg7kTt3wF7gwhqV
W4k9rlN5KIh7Dp/9NnclaFf+UiFPnm5EW/S/1UI6WR+VaKld1dRlkpMjODkz+J2DXQB8i7HOMdyj
c4Iz+8Av1kdlWamB8XnwA5BsQfuY3cyroA5ui3cpyJ2rFR7RoGPacK5YZlhb2KTCWjuaOiaZcBjE
DPrkHcjpgmsg1LrUMXDNkiw/KVyOTda1DjEOCY1AcD1APfP0AILeQBBzkoP3gO8fu8SuvJ13Eh7u
vsOrIrGuvIUxunIqSoWiVqNYHBp1sLPszZh2uWpxzh4r9Voaoc9B7keGWMMzTeumqjrb6nhTUsfU
ik6OlyYo5298v/EDuUZyjGAZPcSlXcwOkKIpDrrlgP9bduub6k2s8ReZhxw2vBYn81m4/BWo0xCq
oRy0JVZZu8YHoQ6uHNI/K6BQldo9hgcO0Gx2AaHmQreZXvrlMceTswjZuthPgTjBMqCFw2e91TaF
U77AT5MtGbSrv4UTtXDbY+xdNUHsQtdecmuEtl+McniW7bR4AlXiYI/KrkoHOxFnh3Mi2Ov7skbl
ZbOYjU2Wx0Sb1183dnmbm5hEb1Zg717JL4Qu3+NYZJ/BL4vUGQzR28JUf1RAD3hyiJRa5fT7Ine0
e3Ulbnpe2YckzufeizwGlLrQp6OrPs1QyYMgwlyKrito5eQK09XgsGuBM7u8MubtjqI7kbkGyvd4
iSxcpSaMqXETye++pHlTmDp+cdvMMlANuzh9vmyLGVsWtqiAPQeNoFspPpsfBZGN9toaEG5oruY5
h56DGV8MMgsMBm/5DF0gTFmmGAMWlQqukf0SCl54YRkAIBq6mBIoHjF4fxqSe8FXQByQJ4cojm1F
2jQt53JjOYCMxjv6/Cbw3jTMG6IvkVaYuNtAZxPohS1MqlNZg9PG7TdisQwiJmTqInoHdDk/QZE9
yCY1Oag5MlewlynfmHyw0JIgSuSmDG1PKtojbDSCFYCqIi9LO4hE20/u/71jEVo/Iq2uQ6ueOp3t
rBljN5uY4pgVN4znlTSktllmnLPCzDgWdujLEaXQJJuFqgAebYCkWntbOeOL8hD0aGQSCvFhj9Vd
Xhozi4OSg0o0dEXUXMgBXhzQpAxLbQY/J6Em8ycbuko/o99lBtCw5GSlDZXD0DYbnlWmgy+sUhG2
a+UxlaMhPYySHT7KEKsKvLoFuAr4fxDruYmbchkaWeFhuVLqKwZpWNUy5FlB4drYyujVyl6If3K2
k7MwWjdVjhF0O+gvH1TDIRS/LjQEXMFTaiJ6IqzVq8j1b7joCJ5V6ghkQtWbQTRiHNIJH8m7G9Qp
mLjXADdRnMxNf6dO/8ZZKeuSJMgWMBXJiCB0eTBVNKHxRcQo40d8p23mfYZRoOJq9kjWwdchYrWq
0S+W0NdCTxBTB+TzLhxVb1qMjGdteChf1euiQtdzusGLA4Kq9lsWrCfI8f2FCjODgA39dyCTABuS
TZmuM9Rl3RbopqEGft9uE8i3Dit1le8ClwvXZIbkhSXy88X6hsq3/JBwPgXPCfATgmxjvsotX9Z3
VunMznhIvU7kj8MxXQejaWSeC3/oskYmgLO0KDDYaoX2uDIJDNZr98pDatefpHITuNbjZc9hnUO0
j7GdqCqLIo0xA3ZJnJMWpZsu9D3ZiHZ6FG4sYdheNsOMbKhAoTEDZzFVhbpEB0iwtJWGd01+VW/z
VXUtFyv9iiAca1C1K+OaB8JibSUwQwohpQYTBR1KcQOGkRmB3Eqrt75+F8s8VBmJUHTapiiWgT6J
JiqglDx1EVzlvTFGRxAUBHO8BLPP5i7Zx67gfOh2/UxIDmXQ5ol7Xr2NuTRkcKgpALt5Bi+z+nYy
+gTIbHMcVo08bpSh+sH5XiRIna0OGC+wb2oAvdB+IaMlELagvXrXiFDVg/ZibslYpvSEJMvl2GKu
Z2GLOmw9WsVo2wGsrK7N9irazBuA9t+T1tNRW25vYhR7Fc5kDtPtFyapizbAHKiYW218GOoMtFad
kazNYFLdfCq5sEpW1k0wvQDAAt8LINupoxhlYVpTryQHoXW6na7ZgJiJ1/Ne8NK99Y6jnbkTCLJR
t+ezsZCr+/wzftkmW7+IY0molW2h4IWvF63dT5+T0rh3nTzak4YHIo8VmP0hv6xRR0LLxszACI38
LrWaHQ0vSJYvuwr7s30ZoDxFkHI/8DXkr0lxpwwrsdmlxuqyCWbdbvm5KNfQ8zBWm9ZMSCVtQp+j
WSfXVWynz6QGI/MKB+wVAS5nGaJ2ztmU5mJVyWkeHixzI7e3wbxPdB5WQmY6wZcN8vOFE6hllqbA
bZCa0rHTtooqCFmP4PRNVsOeC3FkZs5oVP5ZE+XwQYCXVCgUKelV1i7ZwfZlfoCwCukU1c7wkjo8
yWW2532ZpPx81sVoipoGZ6zS9xmalWBWSL6TJy/XRbm3BKR2LCZ5eohCp/Hm2lWummvrIXIUZHYT
EkpyQX8vUn2tjHJ5sUnKbhxbvD6TlygybLFbg2KGtzSWi+BdiOtSh7bPGZVhY4RZq/spcRFpZawS
z39Tfw2r2WvXwtvMGyFlZgMYlgJoCFczUNLUGetiLchiDSGx8TBbfIVnB3RHwYP8iIFcB0wOLudM
s9xjaY964TRqKPqaAHuvoKDyIOTsBjt5m21n0IYLW937xbHHuj0x6IAFEpDj2ahxr06dVAP0BQrU
5IbIgsYvyZas7S/A2OQ00SFeJYhbjRCinYFue1meBcHvkPpLdobWcwkJZ92dUkdD+lGAy4Y7PMKx
SL+MRb+XO2GCS9au9qGt0pXwYIELGQVHMk8d/zZ428n0zq8lHkP2IoD1spJjnAkGCfGHcpV4CRSq
7ztXXaU7JXZNh/P5WEF5saXHXuDCnijr4ah3R3s+Bk9zN/IEH/phmP9BdyN8H5++JYmIwbDFIqmo
mTd51xpDAOAK9MOIMq5yrSMrIAKMwXdI0GFNxhMKdBgyxuCoEzhkVZNaY5Ii73eMDx1s+uOLus0n
W3yVHGAI1sOeB/9hJcxLk9QhTHqrb/y0T44CaeBb8pqVAfpS3vw9O7gslkZ+j8XXE9RpUrIAX2/Y
EfmMFE8p9dZyWi/cyJtcXsmlx7vFmeX/xdroSoNvxKGh1lWCKy94SDK7cSQ8wYninG7Z6MS5ZOQb
gkbfqv6rMtqnUNUAQ+dxMxaLlSDgLPQGHv6YYwSnfOalCaTUVTs4inGDRoH3rmLe7kuLJNYuLI7t
JIxFGYEG5LqP7NHF/IcD5EIX29OqhMei4JBe8+73//JRv9ZJ3b1+HERKa2YkKwPliZNsUhnyVK2d
QsfWHm6nl3LgRAFW6rxcJ33x+mpTmBVKHEP5oSeQ0hAAJ8wmcPdjHmrCfw+8FyXz1lh8S+pMJuOk
FJqBNcbQocIQ8090++3qSnbVFy60hhnDF7b+j7QrW44bV5ZfxAiS4PpKssnu1mZLsmTphdHywn3f
+fU3oTlzRKFxGzM+L35xhKpBFAqFqqxM5jCuYdM1bYpdbL+jgdM5tNVYuEBqKN66S3fi6XpuTCVg
KQZiF1VbtkJVJjnQugPYyYoeCvVh0NvPS/QHrzoM86K9odPpExajUaWjpdad0pzU8Iulewn0JaVq
FeVKvGRiY4WFZpDCGM0BzZlTvfh/tYX128rAOBnY6jwqQ2J+ESpH82xiUA65GfA8aL0xrgE9m1gv
Yr05EfUeDVunXQZPcOnxLtmtCcYjErtaVm3QKPcURVQ3gYT7rvunD1N6etisZWuNCdJgkoiVzqbz
13buaEvnJtNxqSFzYj7+ybqgcgXMLtW/YOs08biYg0WwXZMrowTcObjMd+aO4hSWqz/KjaDIK+vo
CaFVxLpgM8VV3Gb4ipPb4Zm/QybtIVgsP/66VSNPFg24cJFJFtXWgHAsAFisyaUNk9AsYbL3mhw6
McpeOxTXijvvepBoCef0ea4IbiuUhjQA1c+eCqU0Rm2ZpO2JPIAf3KsKFEbn59BHY2RRIbyo7o3I
EV2w7yoIrL9srLIU6N0CbGxJEjAfyIcuyx3SWK6R3vbx/Zwq0OW9VdMf2ZRfW92T3kWHJnzqrR+F
nu5y5DTl8i1K7wojdtoQ6IAnYu2iFXeHHSNPboMyXoN2vZ20U1VJbtWgvluUXrt8XZSXUboX+CMv
8gJVC84BzHLhycgc5czo5zEFgvzU/qgP2i6+s3QXKoMABlHkOCbnRa8fXuRFdVfTKAYQI2xMYjk1
TduMKw6AEmtOLscBqe9XtOz/7bpAvqHgyYNSKzrMZ9IFqrZECwYIAB07LL9pEa9w8yvtjiLkMm94
Fpboz/yQsUf/f5OH6Emq5g0dlkCtfHJruB7qytItWZ3Om3/HV+p+uMoFOQHdm09eiBwLHCwm+O/x
tLNYnrAy15RxNPL4pFY/7CZyx+l3E74mKVQN1Ehg6zzRgjHMGejv8gLnj+Q+kxIQ/yMdgEZzfTDc
IQsA0zE8goz9d+Ute1RuwlDoLuepFmOXuQhCzcxJakXgvoZ2mo3nnfYC4jEoFjmIY/ikotyO91G3
62Sugpw0ZRQldQaYVVG4xZjfhnZy7Jc0KKQ5WMHl9Qeuuv2yrKJHGxFbWkKsEEe8xbct0WYBTkhB
Bjt5lSdmHjyP0Z+/KdsWL8na9lm2ZGh/0GGl7FdvgyqDzp8v+xlvhmfBYTy7zN/t4YUHrCpwJeyZ
r/I0CZNizTB0BiVlXOJ76XZ0m2spaO6kw7+OMNQaYhpgxgY6/2xuF8Vph1HFHMn5/DpUOyI/Wvpe
sKKz5Bg2DIhPI7szLHDg0P/fHPdyigep7CTUAMBtiyJH5cJXclf2K1/yRG9I6uLsOYeOAr6fRtDg
YSdh8jCakyrVylOp/Ui7x7pELwIITtSDOzMAt1wgWBzvCBh0aTIyZHqJf16cRaR6TmXUnMkdaDAV
EJz8rXAHtEHtEgjRXv+lei+Jyt1nPVX6XTemmWfOkLboQzbv5e7RGzEtkwXJAb1xYdeKu0ZgtXXc
ekgcWDB618VqljUmBKzMzjGRE2nKczt/m+yvMYQuL3/QsysPiwIOnXL9oel4fsdO/STFdlieyGoV
fltPKIgZ+uiZkiwU5BDZYsLl1K+SXjRRTCsp5McN5S4CTdJzCl8BlCd4QArimkJ08VkWAUgxCox4
8aN6Awge/dqb4zC369LOylSigQW53Q7iqsmv5UXNfAqAHzHkNCcCJz3L2KlFGz1imtlCYoJJI6CA
oIAjEyUOA1WFZA10JJtLVjrQDr28eZyL/ZMh5mIHI0g3KxLqRFrrh9Pj/O+xxMxKmNOWN2YyGBMK
ROPgQA0v2s8HTB+9SS5AkwoC5qnywa6p3l9eFsdPPi2LOWir2kbNbMIndX0ed0tZjXvDDEPQ0xBJ
ECzPKm1YoAJOFYC80Go/ey2mY6XrNahv3gkUQW0FQbHu8CeVNsYO4/rSXC9GA1QhbZW9j3C9V0nB
i3oMne4BzwCRdDHHNQjiP2A7eH2Qs650nDSdTfS1ODXSg6K8LN2/neUz5U9/n9kjNVHGWI2n4iRV
02HQ89t4rhsnnWT/si/w8gH8fGLgA4Js9UyqBX0RFDAbLIR+Oc3tnOhIGRdoebkMGsGqeJnkJ2s0
W9gEi7yX9SSK5gJPNiV3KaykciV3GJwkQFJwGO7qQJQSnFdE6adETxNPAYpKYp85XSlLUVg1dIV4
CEuOcUq9DFSKPyGOCHAb5ODCt3inp46ozMxfLXCalFaInNM8Z4OiFuk0FKcUbKiYGgsPBzCgka+T
5I9UARjBsZwFG8p1zI1N1nH6eqxA3lGclCjIasmxLJGQ+3tXhclJIJ9Mm0qKpoCihtlEKctNzM9S
ZSkXIPd9csQr/0DZhETJD985N5aYSG9BvHtp0rZAM7C/nh+znZS69RXNQMaggPytoGrHe3BgZYAg
AcWOwh3bTzJsaZTMbiko6hF3NGDzhYv38BNVRIUYwx+0A6lvbgwyueQyZdUS9viUWkChO6k/gkve
GcH+Z/jaPsEKRQk51z82FpnNyxuoP0SEBi7cMZPyYLUCDgb+poF+Afm3gaFQjfFA0pJyGOkZ73b2
D6q6aF1T/QXNTzGOIxqN4S5nY4zJPuwGz6dkGfEBF+DVhxerfbwcIOmvPXP2jQHmZoGsnq51U16e
pNZygfFyNRCpmzGq7qIZGL73bUwxz88S2khNOfYFupkRSC6bwL4fXkbcYRGwCtGDkG2HkwegLPjf
jdJpQr4JxtVoGRL0EGFvRO9igejYqPmJKcjW+PF3Y4bx8RKwHwKR7vcb5rfqKuhipqUz7jvvvaab
7wGr+gK6k93ljRN9Tp3x9EnReykfa3rXEJAKHrVdtEu+lVd9AXbB9pj4IvaR/8fzMRePaxT1SPax
JvXxlM4WAZbraN7R1zUIXY7FgbZOJU/U/uLv3ocxZnldMo1r0SNDyCAymTS32QApwdETfETe+QK4
DpR/SODOyf2Rg9SKOcgFnu/2nepKSO+rmxD8pPG9QYfd/EKQIvDOGwCFmJ6wkJCc8UGu+SQvKkVK
24ueu0AUQF89QR1EDf3FSv59eorJXcoqiwoaohX9xpsTEHV6uGjgnEIxhI6RUyL2mBIzCMxwb0zE
eYhOg0IfBIDMPZZOUVFILS7l9JDsuxvKI274aMT+ASICFwqBCijktW1M7rETHE2GatJiwSuq1pfu
JLR/gTN3pXxXPg0YFSiFrELc/fowyJbDZWlQZinDfhWkcCW5CLIMKY5ySJveF/gi9Wg2FKMqAZId
tBfOqabSVM/lDmiBkz0AOzM+5h4F64T+mDvmE76le9ke74BtzdGVb5wDuqNpYtoYgZC79WYw8kNU
lF+k0BQ4/DnM733LPpbFXGGrCQGcpIKY9wJBVQSN0OsjiCY58R7SWYH6J9fzdlnMhWZlUaSSGO1P
80GyIM9I8Q/SU9J60zX5VgeiPhTfPz5Wx1xqqj1b/apgdVEODrLoJVnR+eoe8kg0UcQ1BEyrgkwb
bwy20IjxgERWB4T7jLxYqelY8RdDesOIoHPZLc4nDuh+bQzRkLnxC6gnyBBUyYpTgrID5g2SCEFx
tDHQgSEVVFLz1rUbp/4mesiIFsgEq0Jta9DBI1fMZWidAOgwUrWA/qVNakHU5wb9zQoZz7fNGk+m
FDliVzw042Mt5BSgV/7ZSd4YYFw+VeK67nPEw/Ia4xO7CKIbb/HJ8DN/eCaiCtX5UO77hlFRZlRt
wQrGbFhr5025hDRHDKwjrpMAO4YcxLNKl9yP6E7q6E7ahyJ2yh1Af/9gfptT2oTLfPwCZuvaklZ4
LYW+Y4YnAgVAAyNpo6NAGEMRiYtw856tMWb3StlK8iFG/j36yX3tJ7tScaeX6JHSRafgA3SX+8sn
ghsoN6tjdlPLVojlmjgQplI+Aty4k8nwtRxErHl8r/z4iEzgmlMU/tQJ73g7nD1JBl90/nZ5IdwH
OygS0DwEGTCYgJlgpTRDE08dQr76Vf9BfLKfr6yfnUeO4y2oC67E6rXcNWFuSQX/pIbaKWMQ8rGJ
slAh6Dm6SspvCYrRgiVxj9qHBRYP1khpnuoNLOBJC1EAv7jBk3ZAOZhChAvBB+SGqI0xJtVXwiSL
hgohCv88RmQM2nD90SbLC8gEFtHK+N8OhR3K5H3OUTdFiVYlKmQTx+/GUXPpWFT7RkMwOcZ7ylDa
PF/+llw/R78A6DaZnBNRLUrdDlMFNLlCnmb5LQwzRzEEM8T82wWcmSbyUoqCZlLFQV7sxrJivJbe
4ZAoWBVu+ZDdJK4DwqGo8KXILYM/qUTTEaL/mmVi5JLa3dBF1BGRNs5QOMn9eW+6xbV+bPzatYWN
Lf7H/DDIhEQSjXIhTZBtNsdk3svysPggoZgPEJ3L/cv7xvNKpN102hyTwJbNvHO1BtOdc7RiCqAD
PYDsd/3LVN0JCflEZhjn18MGKjsd5IbnePw6JKEXahADrNEXlGPBIAXv42G0WTPALgehJbb7n0bh
nBoSMuE5U+fArOZ6Z6T64iuZngeXPx7vlG1NqZ+znUaOF1KrMKVpx7R/ixIB1pBGODYVwCQeHTIk
8Ab2wSLPC1q5pgIpV4CNaS4aoefXByKYIb0czsyggYGYjoLHGe0OJTZQ6h7PFDXtX/BgcUNLOhpS
EmRN/nNUwlupbg+XvxzPH7SNSea+ymSlwJWl4jLJ9qmMglGIQRfpZdIT77Ih7rW1tcTcImueGXEr
R7TCon1tD5St2XhxkmvrbgVB2bRfRXVSrlN8LI2FLUz6OCZ2jKX1XnJLo0UTRJqjqHv7Zt5ZvnSQ
pMP6U7BKGvkubCHbd5+XPtTKJKF1xRQA0RFZ97wPfe07wdSvA6kP4Wi4QjOXSyYZ51/etTBaPF66
XQ7YSSA9Y7RYg3Bzfpu84JWGMhaSR7Q6UzcTAc1E35i5CMZUB7k9dZ9qQQo3mXtQgYmenvT3X1of
/Q2bp0yUhouUSYr9OvugLqC12gwkMUB10oqjeAZQtCQm5svJKlllTADYzvZELxzAlQRJAd8Chggg
HaETnRXWXKymrpMWV3ScXUfFkz3nAgPcyEunFP5jgB76zRfL+xoTeTomr5SlfJTl2p2r2F1M40Hg
7NyFgEBWswAYPefsWvs0X0cpksFxqFtBSqWMlavQi58TFWVaNOfoML3uXbbKNwrSWg2l+3PKp5Fg
oAY3Co41udayt1B5+5/+PttemRbQ+EwSCDNi45fRHCzl/n/7+8wNrNpyN44dvUvWK9I+2PMfoDko
XvLvD/ReAN7sfq+HHTFCzAfXWXynZaYrT7PfzEIoDDfUbewwZ7/OpDKVE2xE9KQe6TsE0N0v6t0C
koHCtz1h54H3SABOmKJvAONASv3Zq7VOG+q1x4crrxW/2EVH+bCCE1x1Mk+YaaqcmKMDA42EzAQg
jA3jaTz0nZUhbUd5l4K72+dy8UgweQikngUhx9a97BUK7+5HCQA6SYDmns/ATX04yRBtAuB/OazF
/TCb7qh+s6WbSStcdUjctksDFeIyWhvvJlCKWva6X9obUg8gSgdbXre4mWYLEiteJNn+KiaSDHO7
NG2IX5UPgdW9duT3sArOG7e0uLVB77eNv8azDAhLQuzXAZ1aaP+6QGR/0YN0L++F8z+8fQWRE7jX
oY5yPv2XpfJoyP26vBo3E/jiLMMtghDK66pX9K64Ostf24c9Npgo0OJV1hT2YtUhmBNFEQm7qeBl
m+/CVAxG5e4XpAfoYBykWc5wTnEGyl0d9rQg/bJCZukK00ZebmLYUHHNp8L72fVCtDm3pQTkJGBq
pmGcT1V1Vavrk6Ha4ByTf/91QZOAHN+7B+J2NHcPN9boBbHxl0o1C6ls362NnvSd4scoN2XoLA+J
L6pnqrwot10bE3VSu1BiaG3arzXI8lZvPdTtzjh1XzHMHPTP6Z3l9TsMjvrtq6W58836amqOGB/C
u/Sgj4S7FqgJiJ4zl8Y6yXUejtjX3L4r1TdZODPKdRxIY1A9KxPMOMwhlHVpXYo+XF51xYluNcRz
dZejWpy4OJdQwLmWPVkoYsiNeRujzONDabUwNmtEdJ38njHpQZbYCe1f2hR76nKVIPkSBFnuZm4M
Mm+Q1uqLbNDwyJaD7DbD2Sjc6Bs0OjAh9ES1rWRZENa5+/ZhkGW5DvNhtMMKK1z7oxk/Kn8EBjFB
bGLKtAwD7tTPhyHsSUyKCsGTatGoLgYp91VgeZpTHSpPFg7Ccd1Ew+ykgdIjZmFZP8z62F7mBclX
9EW1niztyep/X94kkQl6/DfH2yRSU1oJTGg11MeMW6MH/bit/JErbFbCfLh47JJ8XPDh/mZ5kIBp
D/erq2Eo2/ZMUcmMG7U29pioFVp5n1Y1blLdGXYEgwLhwbyxMLEMDl+hxAi3vG5urDFRa+jnsJsB
QMebqT0Ux+SI2lyw3lNlaHlfyY6YxYJ7tDYWmUwhmdQBRHPImOwHQPR26z58pDQgvzH051SUN0ME
neAerY+CGQuQNsIeM+AlKllr/6CiTJJ9veyH/LsbA99gMgSG/qzJL43ElKQZZ7f3Vp+qwoSHzLXu
hkN8FOWbXJ/XKVQNTWrjrMUvt3UEoDs40GJrCIxs3E/xGCyqaJJD5X6zjR1mk8p4aeK2apGyh8PO
Dh+zdY8JSUKgMfmYZZ1joUudj7NXt4afYnAXHBeuDqmfKAlC5Wc67yeME0wKaFqT1ml6yTdUMJeZ
IcpGtif4/KJvwtxIiQTpXoOmnpMb6g65bgI9dSsMf7nD+5Tl18Tr3nLXHgUhm392IMtmQjgYE3vs
OyNZFEMCk+uKHLE+ZPviK0V/qgQxFcd1VweqJkiy6VdnCxx4ZfzXILMrWlhkUq9K62tiPUTkta4y
1/CoevblL0o/2CUzzAetTFmaDSCoXpX6JUmetGV0dPkYytdqXO4um+L6GbjnqN4WcIpsmztXIoyC
T0hXMMT8dZJxtY8xefvfbNDfsLknen2OJLuGDbmOnCW6r5Xvlw1wHXCzCPr/GwN6WKpWq63ra9p+
re0XpbmNNEH1VWSC2fk6X7SkrlX5tS0tSHnpPwBx31Vh8yclAarF9/d+MFsPCj0lr81ufbVH5aY1
yS42Wl+b5z+65Gh+ChAzsMxsa1KbdFLO2bD8JxsBhyRq5UAiBgSDWyJeN/6z48Ma+7iS10TFFKex
vlMdlz4wnN5yh4cOrjjjVhKVIXntcXNjjU19rLBZlRpr04IQ6owoQxrX/ZNyIwbN8SPQxhTNJTae
N8lpswC1ur6Su/iLCsFQyTWuV4ikozsOhhrRTSq0x+RC+Ri3/ar1y6saVCcaaWMv3Id3kIYAB88k
FETleT0ggUBlY0QNYDPGG4txCS2QmyivtlUew1Y5NhY5LmP5B+d3a4Z5XVTKFK2AVCivdYghnOsi
PE7S4+UQwYtzWxPMe6JLUgyE0ee2Gd6QsHLyVMSiJfhWbGe8ADfwqKsjHn6ldFA1zL8Unau2z5fX
odAfyt4NKKeCEwn6cOjzM7EOlOhNMpBcBn+hGrvZ7Nm+ftXc9FfqY3HdHbo74ipHxc33+VH6IoJH
czOtrXUmDK51N9sAwMivVBGy/tIFyc3kx/vyq1ggl276pYUyvhdWYSm3qby+NvnDkF0tZuqq84vc
TE6bqg76k97lL8vfv48PyzihptYJoaKar0Ax70oE9rb7Xdmdf9kK3w8/rDB+WPYt+gngxH41MO6P
8UCFiObVVd77ZbNHLA67DA1Qn2pwRIIpsIOMSYD0C8UzoAEvQ89t8Osn5RYCThDM9aCWu1celsjp
IkEOI/BTnQnCUZnXCzjrlFfJTjqfaH3jD+gOufFk3IZRe9O3va/1ybFBPUNgmgsR334BJipbU9bK
yoywVV4bGPWeD6kXOfc/Oi+/raGTQHGrovYa94pDlKREZRhbPNMxw4VqVKSK8Lzvqh2KbI1rl9PL
EFW7QUsHV1rRo8rq277SvodS/6jrw/dOVnZ/4F0fP4Ld+rxdikgyJOu1Ll90JN+2Jcob6LadncqN
BWZbzVBrMLWAZX6nb2M02N1fNAC0wmEd7nFUZQAsKAIZlOGfb1bDrMZyiWFISr8ZYebWkb+WQk/h
HseNFebQm/G6pHOCYpp2YwTNDLEXBfSlZepOuQu64F8ZUE2jLni3iIwyMaCKJUAuAXN7lUft2BXd
XuqzRHQG+EYwb0dl1NQz4E+YmepkDOaClGv2htvcS32LODa0e8Fm7czfkjtZWLTjOgd4Af+2SX/T
NhtK05qEA9wvvFl2xX7el/sGk1z/pPfLvwc3tph7sEpmbTJle8FNJNkOImmFWqjkLDez7Kxo+9yN
uxjTh2gCTb1jgL1oL4Iicz0UT0EqQqaCJpnxUFWN8RY0DfgOafZDWO0na3oq50k4IMcNpRtDjJPK
qVQlymQtrxTT0iBWo1GgXOf+O60VIAOl7vQQS1SdATgU0xmJyJdovDw79JsfwDgs6MJtkqxYKXlY
XMoMBVi+W/9evH/UiRF8V4PBVy1pKS+dgZ3tdsDYrm6xi33Ns5Dk0gYi+Q2q1UBI/iNYIktQ3kct
Ri5n23pVFKfb1aALmPdN6co//ioyClukInv0/zdHJU0w6bBWWGT7vb7WfShd76FtmEPIuAdSQjTc
w303WB87aDDvhiw3rHLJsYNqAF0JiLzF/uis70yT/6iGynuCbe0xkYDE6jIUAB6+2g/UX6TbHozX
xZdeuHGCs8HSedtRbo/rSuhbrz8o+ySYfIr7Fo6O0g904QgYTOILhV+zG0Z8QPlr/Gj6xTH2zF2a
Q/qA6lKWN6JulnDHmOjSrENlTKFG49voURVRQ3J6sCkpLmZH78CX//Ny6sBFfW23jI0yiTo3kUrD
WRCHwPZixniv3oH9kIAevfCHN3kvPAX0b176qkxgUUolTzC7tbwXv0EzsaAerTiV24fojtg7Ehjf
19f8WN9A+3ovWC/9gBdss5NGhbxOZdi8r7c/tJO/3ISHhYBjaf0dUrav5/qX5Ur7MnNsEayIi8qF
YoANgUeboPLBZFF2bYyG9lf1RbrLUSel5G2xb4HRE6yPlae9zQlwYKIox42sG7NM0GmjwWjXWF9f
i9430xvb8qRYVHyhB+Hss25sMJGmQ89OnmIVyc3X9jq6pXQvyVdIuBLI0x5p7xdB/CH9FnWCpEq0
Nibi9Lk0drWJ55sC/F4DQaO11twx+3HZa+hfubQ6+is2YTvTJ2DAKpSWKvKSTYdFfr7897kHAs1j
gN4VzT4DnBVLbZRVOKyviwyh7bkcV0eeCinCW7+0HUKIuZ+mJN2NpQRwyWXb/JCzMc7EuEUHG7dZ
NXg2Jc5yynZgkuvB/pieQsfCtDUUyUQOyc/i0LWhWpIGHZL4/D2VNAvLkSgoDNax9W1R5OVlXrPm
pou13G/JbERebaxJQDK1eDVmu3jUCzuKD4nSmW6XKNXP3CKZU8qaebSVJL0fB8lMnFoGWNpR5zT3
umy2ToIPxbm8NRO8UMBuQGxKthgfzwZ1rU0dPCt1WXUviqRjDlNLE9+uG8jitFF5NxQqhFRmU71X
rVI5pnovu2qpll6jrZboqc0L3dCywCgjhaMDUsLcFYtRJHGZ0I7lHVSdfGUvFY71qDkFlMJBbbA4
0xsRxjBOsv/JKHNfND0Ji5FyDcz2BAbpbl2utHJsIYNohE9mmyJ7s/vyB3h8k9+apBBn7VrTnZW5
PAi2g3v0P5yIrS4TlMTKMalpLRuw2ux+jp31WQLn6xy72ve8g7xUGURvQoJKbqjb2GWi+NJb6TAY
i4pgUF8PWf6q6EgHwuJOagtfsEZu4NnYYkJ3V5VEb4wKazzGgELsp0B5Q/7vDp4Vg+u9dv+0pLGx
ybq5LhsFeO4BiTqkj5T4cEQG0kLXAx9UjOblh5+NOSaCl2SJQqvFi7XZpYcWuFTbbY5gLUAaEOIR
m7jqlTD+8E4yCIXA6gg1GDqF+Tn+rElrg38WVITWjfKddo4lN3FBb0X588UQJV5hChQnH+aYJVqx
3MkhuoaAFlCIUuxWbji5tuyA/1A9DGAotq7y2bFCVxfN8XEOCcAnqvEu1gJmHsZZ1bC3pFEzQGkE
HF2cuZMGhpq1dgV+Sj8Yc0F+MsP4aZYO/dBrGl2hRXm7Y7c44vqaABNcPIikggRIkMiJFsZsYQ+l
vDaJsIVhfCPPxzw/FtmjYFVcN0HTn5LKK1TO8rOb6NCOnmrKcohGenKLiWO3CqKbFRwkt4a/XAlz
U85p18AY8197zE2c5s1SQ7sOrIo/Bt2BcEXigO7H3GFGQHMakKrGeAnXN392HHRwNxHInwJKwThJ
Cmhg2WXvDJlQz6RiEqaLSrEdRG7tLm+iCgqvaAplAA1NTdWA+ABLmJDNchobGdgc4+sZx68EjA2e
SYnlMeoknMDnRRiwNoHIwALdG1QgmWxj1CZ1LjVQLZqN1wKXe+zvcBiuUevTUWQAilU8zMrrmGxt
nl1OJDFqCHRA2YeqZf9FyKlGu3VHLyVRD+P9pmePH1jEsEaAk82zqqmiZVFt6+Cyo9niD6p4mEI7
1JlDFyjlfid7lHZIgxe92R4RnBLeQcQ8tIozopvqGUm5bhCMy9ugt5uhkCmX3yb9fiCCu56TH2sb
GyxFeQgZyaYY4+pUV+opHo0dqtHBqEGF0Fiu0iwC4rsQhDTeWdyaZM6EOSjZCoxyeRq1X2mVOoom
UEnlGthkk4yBZLbafrSpzgk2psf9aoMO6HIA427NxgQTlevJNgq5ksuTphyr8l4dglZEzcd700K/
CiQhEGsB6IblSiV5XI7TCBuU+W2+Jl4bO/1V4i6QitPeaCE28YRdF04KtjXKNjyUAahtZYXR3q+e
lMQBxxaQDLGv7+onShUeuf0rRNYEXsj9nB9LZXtbw5BWw7os5WkNT1ox7MIZs1tga/73mwb6cyo2
a6oYEGaiVVKNbTzWuASgHOmkw5cKA7vdJLJC/woTMSiVHJo2VH3yrG+VVLU2ayUEksJZSYMobiTf
JNMveQ3TJ8NI830SLdn1CGVX0JIPIpwbx/eBlDZA5ogpeQxxMBfrEI99Yw8mRrga2dyDk12/VldT
ONvNub/xpkaVHmQ5gIq9XwybZ3ufh2lpEkwHt146Ot2tsm/3/RF86cCBS57wWuMkQZ/M0VVvzEla
RxYVgsQn69uw604d9Nr7vZmhuKP5xlUplITknT1oAIA5UtMoeyQ7BFMUrdSVhV6essWxwB7SHjBR
YGM4f72XAFBD+RDisKCc+wdZO+/TYojJoszFCJPsnWpp9rL0OsLjcLQCHdCe8JGyltCJv0WsRs+p
K1Mh8b+tsbdp3iohei7gGsUL4UAZluZjd4AlR3TEeanJJ0tMVG7W1ZDMGHvY7RRfQzU01Q4qRjVp
mtAlvlgiWfAh33/QxmkiojRSP77Po1JS9HWvpK59Kg70zrZBUC6cY+IaNBCrAVCSlbOqQaX19kQS
kKnSPgudIQiJEz9X1ymlrOod/fFyOONlXyjyfNhjCgZjlOZabcIeuRs9MDKnXoJHT4lDSJMSUcuD
F1m21pjo2aZlFxs5/FJvbuT4NRyfBMvhuuLHctiBAUyBmXlDS1fyejfKmVMNqVuAwGzJ3KEO5PAx
scEdIUoW+H6JyXYqqQVCBxbXHzXIpwsLd4/ugFgeuxbtoGeCF9b7MF8mKqsK7VEv2rglRD6lWQqx
a3YEsfAOJILSafKLx+ELle9S/v3NClKzj9Uxj7lUXvQwBDQRd17n6hgyQW7tqKUII8O5wD+ZYQI0
GkYTiZYElx4m9ckhrO86S1Cx4frfZiXMzSZrtVHoq4q42L+BwsTJE1FSx8l9oC6gAQgGgc1zwpLM
mjBdayJCKe1U7bphNvZ12BIvHBcNGKmeeJc9nvfRwD0LgnMDWGukJJ89IRmjVS06ystTz0crrVw8
pa7sVCRFwVsWIAtUHwL0DWd06kvfpEQFt8KpGFS3Jadijlytu2mEM0YCQyyPh5zZRVvFIAAyOtMp
misbbGLTcwFO+svfjWcH6uWQRLEx9nOWxw1NIo/gv0WMNVWoNM72V1nTr9tSvZdJ8eWyLd4eGShl
IV8EqhftgM97VCx5XbQ1qLaStXQyIK3I/WwK3ivcbIOOWdABRaLILGY8SnU9k//ieCY2qPMgGgqZ
PVnz9NVZCC5/At6rqHQMeffvVwdWaYJ5Jshr4sr6vDp7Glap0kGeqjbXa3w3j55wxpV3bLcmmHBn
SMYM8pgCCUbTOpXyVBERvQZvi7A/oKME7aAC+sbPi1iBEh1qCdQhUQQsTnvTJpqraoJHK6/sQL3g
byuscxtohY0TqUDG+l3FQu7JXk2d6buSO4avCscDBWuymY1ZQCCZKlA5OeVxsCRXlr6rKgFHDefl
jwotXJtSW50ryA+YOJxCCwua8tqvG4hX9umtHVn7NFmeqqj8hqEJgbtx7z7MZiGnplBbw2ZOk75G
2jAXOLnLkdIpJ5C8sq6NOwp3C13R3Bn3G0LFCGwylOyVLdAWaUeyxKJHV31s89K1IfkzPF4+QHy3
2Bhh3NsuSiMsAGF8RRXYghhntLO8vNilt8gyhaAJ0YqYC2Od0AoeF9CdkLm5WpU4mLvietJrQc5A
d4F9waIbB5ViWsXHNn0+UEBUNsjVwbLd9LUXjddJWoIr6cfU7grp++XvxzNlySoeqpgBgjAZs6JI
7WITUi2gQ10St+9DZ66CMNId3X6YE1GYpXvBrssmeNZB8IBKUzDeV88lTnGGDHZy8WilbT0QvWZo
x9KxieFKRLvHWxv0Lyw09RQM+bPDVPmoDTYYgMuTkRyiHApr+h7aye7cXs/xw+XPyD1YW1v0ytwk
ldqql6HW06eA85d0HeZ7Ax3SdRVo30UNAm57dGuN+ZBIJfWs1uGHYOy3MHw7H7KvsdelDiQwvfa+
oAhBEdsr96RtjTKvnbq0m7GvwdEYU+73/tAF4c+ocgoMvbQQ3BHkGLyjtrXGnAGSaPOCHmt6mvWf
JoC/kx2Mf1JFxGzjfz2EfXynySoPptaVp4S89OPvNp4dFML+t5W8f9eNa6zhgkqQCukNycicsd2p
k+KmqRDSyEvKtmthAiFZ8xSFRRptnwbTi4C/ucr9+jlx486fdWDjCcSC62+5O4rSdr7zo4oNRSnK
W8JWTAo5xHxSixSDQtZAOvU8Teir0nFmTEOZjhBkxUtpoJT1tz122/I1LpKEUjb+R7lR3xe/Mld7
tB7i/RzEu+E5eb58vqm3nUUudIdR0wP0+GxsaJ17tcUtk54So3Pr7L4ZX5ruTsbLuJ4OdXU1Qufw
skXuGjcWmdNmLHVrNgleW30cmMlXKfnxB3/fBG05uDXB+sIGfssq1WlIEPhJmDtNdWqX02UDfK/Y
WKAr3Pi9mZAqS3XsUn5Nc40myG4yV34I78CLfjREwHeu+2/eckzC1oAv0dapEkYkob/YPtY1gYJi
6VShCA9Gr8QzX9hYYg6aWlqrtICx4hR+w5hydTsESeUqt315ZSPaL/vwFAorW3iIcKxucgIW3IcW
dD1p9YgKfW170OBw1MbyZl27aWLNs2vTiWrkCuSRmOg6zkbitJPijWoeu/LQ7DIpvOkBakGl1Wna
7BiB0AcoxV1R6X49WY/l0uxGIwboJd6BBtOxjN6fJ9OLNfX7Gn1JS+1F7x/j2bpftNLpUT8vJOXY
lbNnjfquqyTHBP5tiFsXue6TEnZOOj7rRN2PbQsaZjsYytdxqdx6Wa6iJPoG99tHRvM9JyXmIO5t
VAbDqblC7Unq9ZvBmjwANfwhT1wS1/vWjLCls5P/H2nv0SSpDm2N/iIiEJ4pJklbleXNhOhyCCGs
EAj9+m/lGbxblV3RGe/ewRn1iVIKSVt7by2z9Aks4LJhdOPQeh46+ECUzso1h8g3H1ldrQbwwXsY
RfXeblygD250FfSSgEqoddw2KEtGGlEWgksOfeHKxV/CG37XRIVRrBel0NrA0/40ypgW96LWD00D
5x268wLggbqjxu/pdJN01I16887N96IIYulDZZrwVOckBrFy11I/WQIzossUVzUWampjv4CnU9Nf
u3MX9VZwXPSnMU1x0QWrOfAyN/+0aA3LU5Afe0gQ9VYEBQozMip/5S+PTKCuUv1hFo9lZW+obPfC
xr+yad1ji/tcRx2sJtsFot6zs13sHkTe58nyotzt01CzqKureBrZtjT6R1d6SeF9cVDaS9WkQkwR
ZHVTd7RiW8IqoZjrvVQq7kKYGSzs2Zurx7ImqdV5kRzbuDeHpOQQE6rzlLRNVJsSRbKIFV1S5nl4
eXa3RpC/tWZ90/v6Dr188NyKxJj6yPV4XFhP3Cz+TLURE1DgerN7DSRQ3GRI/Bb4YxFGS6CTioDB
0jwbQkA6EJLT85FpeBB34KEOVrTMA5y/rqAD20eW23ZRLu7Gfsp4vycGCHVi2uhmXgH/C++Hsdp5
OaChrogNf4mpdBIJiG7e8czTUyTLMRk0LhENitEHqwLAzODX6QH5RefYmKtk8uqYWuO2l3xjzk1a
lG3GxiNh27G/lZ48jC5wed2GQStrJkZaB9AywL8yyo9tXlxDauamFBBEg5VefVszY4P3AHwV/qqc
J/zRtKvnqLLaL8tu07yScYVzq9F8qJb7ejZSGBZct/hNRvdMYVlUG1NcGnrjNV9+00Al0I879urJ
KvKmOq1FuTMHnbiSfZkWW8Mn4pY75RaXTerm70YNL5NqkxO+7gOeVTDcE7kZ9W4QmcY68KZtHnzW
3Mn8YXhzSZW25GaevgSDjxz1I0eLmzCok7YMowpnv2Bz1OF9C0TXSojImKcH0TxVJktGl0LDe1jN
EoqJg5lIH+jyVlgZXAOy3ncRveqkVkEUlON6HoDQlDpqmhsot8dUDRElVYzeMzTxH2xkfhApv6Pu
i2x0Jtz1Uvdrj7tpOHkwrZqgjKSuuEWjNtgT7LOiAtSDPQjoJ7oonqaCHEwXUkJKJk0po4qPEfCo
GZwFEo+8mZU4yGEbdEBK5ZCs9MLUsfrd5IfJcGqnHhc75X659idwqPwq7XC6x+qoG9iABX3SWfcw
vMd5F7d91dwRZ+MMZewBZ937TRYY47WB30E0EFG5GU9CvRrYDJaqoYvIYi5UNE7NqupeHGTWsjDj
2d8us9paLUDGZpOaZpPQDvaSTRdJ/1nNH63RASE3jbdGR96t0rnpJj/26+JPpfudWwarpetftI3V
KYrUDsZVk483OszXhoBClAHbEAI3wBHPQNbWquWm7x4Hh64A4InMWifO8iG94r6BbS6EQNJF5mlz
Qq8CL2tPeUStY23PK7MmCbiPcU+uqDcd6cDjjlZRB5mO1uFJZ5N0nnXEB1z2PAJaa2ejYPZkpE1o
T1q3DcQ9mL2bXQM+mnZsKiNq+q3lq03oeccwl6upHR600eyDqYwA4QkDmbjOesJvdxC0JC45Qd1N
gQXNp/uJy+uAN5nffc3t/D4s98RY9iyUGS8e6oVtO9pH8HOO5zEOCj/SxtFy2niyjxOKlyDvEl8E
u4HwPQ/r1X+DkDwybDsuCoogHyTdtMRhLVKUCbuQHtvaipr8dCiR3IwCmca0HTqg3ykmXdFd0Lbx
qdk2WcOaVfAdhnafa3JIVPOdHB8D8SWbd7/ArjCfqWBH8EtiXjoRjOx23lynZguheFqm/ljvwgbl
OZ9VJoZgF1jDyi/sZ7V4aSWHxGYhMgAVGVDro+NDbbmRXzvRXHDcO0dfeCu77JNQ1vemo9aTAetE
QLFdzdZAgqQTZAbtcEi5Dm4gprzp5vaPKUYYcA4x7cZVn+soBPm7448z3Evg3ZJ0ONkSHiNNaa1q
lUdlBWdLAjiENpNm7iOp3gvSpoXXJVPVrkzGEPnN8opaiNZwaN0Njjy4rXk0B6ju9d2qFzozuf81
Em/NpxwUWj8benPlW94VdMA3TeeD5IqY3lEvnoY8CW26yhGyWxE8hJTewwZtLQM1x4WU92HJHuvW
vCuM9sh8O64oXD4HHUmzJzGseuJmwpNubRxBuXvuA7mqSW5FfWfdgWJ4bZp9HaEtC9BiOF+Bl56O
g8b3ru4NhhDCBmNITGU9aFH3KyGXdamX2DbbhJfjp0/Ih0/8W9vNH3vVr0e/ep5z71ZVVRUN03xK
05wsbNi2Zv6hLvy11vR9rrzXqfV2trQ2fkhTp2p7OLQ7b9qWr2xEbQGcwjYo/avaQBywtHyS/Qgo
NGgtNbGjXozp3LFtAfNbNi97buBUmGzfazMlJWwbfEHiGszQCArnH3LUjzhRK6fqUkt7CRvLfTWy
jd/721rgXaKWPG5KtRtmsKqgnF14OB9tkNYVy1zuPVLSZYjdn8rC/1NAnm0ebaigBF3Su+3RVUFs
4stDv7aJuqryItOfkxKKLJg7XpvL7s6W6k8F9R7pVce+abFVAzBSFCc6gngobA/lAtB1cTQ0tmUj
0iV0DkBBtBH1vtzJYJHfmBGQFrdWhWKWlDjYZUnvA6dc0756tyaS5Ua1K4spKfzwdlH2FQPlYFXk
0xUMkG/o3G4tt1jhKtj1KI/Lsv30hXgqgjAyciuZBWShZ7HXVR130MaxNIRFFZqlCgopCoipsZqB
c83nzOuw+w2xwydLYQ4G5DzZW9jQuiwB017SsiGrjsNnue2THgx8aXb7gLF174htZbnvQy5vqml4
Qoj9WObuZeFmrIRzAKT+avLYfb7QJpbDoOKqlJsiNFZLZd9Z47AzSJN6ffniO8s12iRpPnpIkqsA
5F6yDhhuYkQ2G8+3+SQ+zM64Wjyy1a21K1x3VY3YPZNgaV+XiQptPEexjOpuVYjxyqqdJQYJDRky
kusqsNcDwy4Jwi0steDQ627zRWx8ViI68Xt3xI3XkjUYBHB2saEo66lh1y/Wg+Pxh2KgN16uPoSQ
92MI0vMSSOhSL+5e4BxAq2eNzfzVw/6x4cVqGecr3or9sFiJSZotH9swgrJMUuNH5LWdkYCteVgl
oOVu/QBuUWOQLkZzxxryH9Asocay9qxipcZuBdFSZDp8fg0Lc1OoYksH3PHNAr3gKel1no6VtaUK
N3BBs9GC+oMH4oXO6Vq09f1Yujec8ljZ1lFpI3EJztjsxoYzPwirTAnPH4TjvtWLeISoQ7xo+mgB
0k3bOgl6kgahcYel2Pe5AII+BzAAJklOAXfjsYAzjVSAdrWUJj0zngpbfExDaSSVixpZFGldhpvc
EXXS9WPSFPOfCrLaPjVXzM7v22DK41kJK3Lr4LMRoK1jSYMWz+YzIFsVAWNggMWDiwR21uwrp+06
N+l130K9A9UVdvtB1fCoVuN29Oj1iJavU5b3dq4JbHP4lnYQM5jcLTG61MZco9mjegeMWGKTCoUC
yY9+Mx7YpDfOlBuJX3o8KjsiI6T8u6pr4W/Cd4tW77lWInIVGSMxsU294JELcrIoUrDAEHQAqwPC
JfnQvtRV9W66KgaxfWvlxT1bqp0x4q4GW69k/HH0w11Tye3Eraxh8mVWEJKrjToZRsQeXedPEE5+
CXIzQ+88rXrAB/JAXDl9vWkLQKRwYw9ySlvuxK7udpCdfyisEgQb/2YCRQe303jDjPLgVu1ac76Z
jHHE3w/XtCVgXwfll5sHKeQBt0VuXXV8Ame5mbahlaPG4ta9YEsZwR0lk0639dx8S0s0AeTkU1Qc
UKXu3I2Rux9VT690L9cdafdyrOw4ZyoyK8BZ6xDrPN2DrbhThnkVhO2r33mZsKy7WviJ0XTZGGL9
SntTuFOBr8cS3G1ZMRj7OVcpb7u9k/cPdW1JVGX522RBorjKr4Qz7Bd8OdfuvDQQw8OM0oA08ANr
ZFKx1kvmpty1Obntw2lFqH2jALAKxvCBO4RGs09izZaXYkYBPbEEGcSOF+YKHllx7yJ1JYuZNdrd
Ltq4sfJwxX2ZmLUddyb7g77natHDp3DbA/p5a8cZPsO5fq1wU8KZZDlVrjB/aO7ntn/13XKKoQR0
pyd6WAZUfb63UjgUZVPBBKhZs0CBJT6DTVDrCdqPaHrn3M38kI+Jpfnao2LMCJlibtAHZhTXYYh2
xOIerX7aTF67Vgj52vITKxzvxxaAIDje7dX0zPugRRTnMs47dRiM9sHhEjqWAvxUE5uIlm9scp+H
sXqZLLqxLZxmNI0/nAlORWObFP2wFz0ag5rRDNbp0dSNCKlF2SQkoPemtaQqKNaGnG4NBUiSAYWG
CBVjKpbmxsLrfF/mV4NoC3jR0iupmls84aGlYaDEGsLlWixhom10jEXjHqiur6fQ2DIFRkLFAGIv
FyRhRTpL99AZagNZtP2ChkVEO3MzMv+L+AWCDv0wqNgwSqxocnN4kLv0sdLzQ2/xIu6tKRW0ziOf
TJ8NG8qEe0gbwqG5LYHAiKyyv9ZEbVHd2amAH0nMZP4yLMtV0TAaWcOMWrkJIt1IvJMDzRw71HBj
RxuvZEYHiLj1Y+WHezxcTFE4Qa197t1XI6+DaHbm/TjRB97Ou+UUiWnRHgc5fnpFc9c4CygdM0PW
Vd5ry3wYsdVdrW/twOiiql6gRUJmEk1tv2pavg5liDSswS9qzEOr7U9fVa+zRPwBTutDdDoxA70K
RnEnhiaDbcdTpdjRQ8OG8HpJxMK32uyB1p/Z1mfkbhjCpzrsHpiAe6+i7/aSvy6+C7FCZHKzxw9m
jzzRlWRnt8NBYcO6jKXmsmQmNSPuNjdh276qyb2aZ/rHbYOrYiyT2kNv0qHywJV4lZ21t+pBgEzm
wAneiewO6LiKNxHYi9dzD5hj+CcohrTrkUIaVYCakI1TRCeGeMcQOnqxc6Z5jXz5MXSrF4GiHjM7
EPdk/G6t3VOEJDAuHTTfMGIc0MxOOd4sA9xaYVu9lTkbVgvTR9Nje2E66VC0Wx/2LOYwXgG91MZK
mxlkkrbeaGy7HFfLLJ+RfqXWpFAR5qKP6rG+mStyN5OmwL1m4vc55nbU9pFQcQMM/bOd59kk+8SH
u26iCHpJVlmDiMEWPCFJ2Be3sBo5Ndb8ADBr22kOTUD2ZgPr5DyAsE/T+9id835Bjha4sMorfDy1
YdH6rtrl+mTOaqn3wSjukMCjKOPsCJ+TbHLRK8i9h0D4G6NE13nWVcq9fn9yRoqk5exwRIzUFfTo
d9U7zcuDWIzPUhdfPdgxfoBPYag7CrMJnE7nSAoNxT9VkGiu7EwXedqF1laPZVxy792U47NqrCWZ
22FrCBM9zhapGzoXg/ZWwAUfh1LHA9NvPlnKBLqLt03Yxu6snhbGn6oa1x1pu1fO6BJVbneA8cta
Fe0rKdwhKqE2indc1DUQBJjNIO7npojnbr6fe/oejvQBKdx7YDa7YahxX2O5F7WF9fxusfm176n9
uMB2VdIWd8584CjrCxV8FiH9tPpBHsfaG5IlDA4DR2nNRv+d+v7a1d41yN3o/bUQ3rR4t+l9uLMF
Rb+mSlznvHwJJjOhXCRBDqFXkF1Ypa7cwvAjdwG6W/sePOTa6tEfRb+CPSH6BNoaV0BKe1EThtD3
oCMOpYcbhiJu9Tg2xFneB+JOqa+nLxn4u1KobHToTdCSPnY8/WWrZlvMbh9BpmiIFqHWtqiugqA+
sHDZNWPQHXIfFnIlbfFbFmzRwERHZ74bDPbe5e7K9tXtYqgOEEcdN/lyyzy1spDyEFm713rptksb
Bmj79h6uXZDaXGI9GoVO1IymcLc4dZQ7LJ2t4KCt+djN1T0zsUfROW/8MgvzequGIPNoeJ/3drjt
K/QFc9A5Seeve+SoxGzWFoomHYSbKSwyqBvHdR7GnLi3ddd4aDOPbQYXajC/NXmt2hq9HEe9B3W7
4GkjHOMOxq8RGKqfDA2WANlVo4KESn5tos3q9XlWNlAVbsakNlo4CBrdup9x6yD17cxig0zp1uvY
eqHon4+i3eig/3CH+YYR59qwwk2g+I2e283UWbcLIc/ozL4E6I2zqll3E/uoueqiLkRViLBM4wKN
Npup27Er+mT2VBO5Tm5uJu30WaC9Z7MgD6qznDVldUoMi19bIyIl/C7lyu5cfce1iuthSCTaQRm1
nZvFbbdjO8FkoAhe6hAdN4McdKv+cFa+1JRvlpp+QW1460NeAdl91jcmWp/uI62txAVrHnJdXWQP
43WInx1K6wmBYoUe2HNlkSFGlPeSkVRNUqBV4w3Bgu6sedvKtTDkUbfLG+rMVC/kvmDmnZXjdUP2
BpTa5GwlBLlCJHt2VAW/sga+GzgPIuhgPgZ5jc8ydcgk7eqzluGDpAwtArQDQuGVsVl6j8XsZzMe
5WKdi6sJb9u2rQ+1ld/l1HiqhxHcV3O5n7QN/8rwPpi8u16KVe4hpLMgaaRCG6/y7ycoc6PHj2jo
FvW+UmrrVhPmpTaqP63n0qG4qXctzhiRN8x7MhS6BYEfc2rGEkGs0O51D46vM7SAbJF0DOFEjr4g
y2k6aLWbQo3b6aCRr4f2K6/aF7CdE4s/DKrcoMEIQ1skSTxfecF7b2rUuWhPVeJU4MzZ4uqYoL7y
mildWmg7+vOqW6oVMUw0JAElnsA5FGY6tW7qYNCiyzMfzz5CmZlbsr3P5UezGK+FsxxD2dwVYXsz
lX5akWU1ghAOgpGUKp3wChvYOEv+0+KMDyFDmZ0DXm7pXYv8AUgC1KV4CPRpIhUsoKUZ2QUk0flt
PfQxfC9ffOlESLBuPF/u21YmFIQiip6j3aqj7vQOrjzZhARfoJzCS9N0F7j9Y0jRFQ0b7Gaa5Y4V
m2h01sWbnD5Q14fmhMBpP1UEf9H3toOJgtWE8B+6kWhtK/5uLP6znPuNuyxIjwSoKLft/Bm6UGHR
ItUMaCYLvCNfxqpXq45aSV9JhMM0dGjaO2EYFQ0aIjXIy6CBD90SNWzEtsOLGTOirtvx7qk3STyi
p+zL2z74o5Fc4B07CpHZkRHSJOLdbMluGjxcvGZiSXNbNe6mHG+IaAH3NqNm4CsOLaaya9Fl/ePP
zwvdmxW6LdzBdauTwH1ckB7WcBGCotkWVLaoQf3hN1/leB2EeHqpnY1ZDQ98+OPzZ+SEqJZYHJh+
ItH4bCsnNge0flGUYuP4hl5jD6BSMx6Q4uIF00pQciVQYV91bnGvNK5KjeYqOsXBYMauHPF+w1Kh
CFhyN0QfcruM8V9UujZe8eyoMZq1cFHleyxtQ2SdqCC0Xdzk9hu64OmixxiSRTHvX1t/iMU0b7ux
ghK1kUr3oy0+LNyvYW4d+saLPWXE0gGMQr6efjOr8SZA0afzDYgduW+nDKQpYE3c8dhc8LxQPPi4
zd3qc2weS7w3WB5Dzwqoev2k0TXu+IYW0Cg0jBCdXobXuSkrGiOd+Jvd3iskJ50/bZ3p2C5y3ZT4
o0iD+UnOGF2/uDKK1MO+H3FNCNNOandM+AjWNVFRVbYoMTamwyMrRHdDe1c8XKKRInGxoAOFktzA
1yN4SJKBESEkJGAbo7kEtLUHHyXU8ROce8tqzlTBYvSI9zy/D5YimWcv83KZGA6u3GpAzmlVG08Y
dwUi/uJh6C7YBJWbcOquptmMvLI4qIpk5YKG+b7uNnNJN3PVKtz79GXMrRv4iR4ds1rZM3zTyVPb
v4OQk7UuHn9xhATOsRrkFSmAA2pV5vHn1v3yKUohCinI8JLuxC+IMc8EIBNwMXhYwuX0J2QBgLxl
Wk6QhQVXbO8huWAPdn8XaBD/5AWf6V8ATh7CcwjFjZPj+Tn0dx47rxUCYxnGa15lJpC57voCBOMX
UMSPMc6gCj5xA6ZPdqMB5MR9uDNMa/mCrSVW5oqvT2ymYeW+jBcBQb9AJDAuRMzB2bXgd3MG3hp9
Ce4Wh9Z7cECgGmuYc7FVeCVeHJF6K56iM+zc/nuuv+Blvg95Dg+eBhyXBufjVdV4im1fqvySGOBv
C+bawPFDlCaADcXZ5sjzbqKF7zE049CfeG2H+7B9+PckLg1xhiI0DVFbRMvmj0LkLoogQruLFxdw
x7+hBwH7+Z+JnKEHPWLAq7gCxdQnEU5fXKZqbb34r8U9rgtI0c1rdQHE/9s+/D7iGZgJHr42VyE5
0UsPxHxvugDsjgGBXCb//oC/gY4814WiAaDimOK5vjO64J1heP0JYtpsVILUbktu7S2082OeXbJ0
+nW5vg12Ni0fHXvmOkD2SYSLaQFIY2ZZY4SXJnXCLp0hjn5M6uw4kZa2ZTNj543JiblXpuVDs1tW
kPRYL5cIyL/gjL6PFZxIYt9QW9zsQI0S2IIDqvPBejD93USvm/AOxmA28AsX1uvC1M71GdqpNX1S
OuyPja73bQNnEn0lRHrSZ8uv6v8FdOvH5M7iYeuU4NvPrPojYBC/7VYcnj+JuQGENaY7PHfeXBS9
O/3FfyxdcIqU3z5nUfYd60IgdZ2suLXi5WBcIVeKKLTD4vJ/5b3yY4JnmDtnmCVoNPCNX2gcQCm+
jOgM22dclH5MYccVxgA+oa65tEN/C/jfjt35xclsl9K8xoeFYcYNe+EJvcabG2S2rITdsIdLkNrf
Q9j/nLzgLFDai2wVN8AZnOO6xqEA2TNRYyRfnCh0keb8Z/uCBPDCbr1w4IOzyNktQ9/WSBAwrJbQ
9hOIneEtMF1e5D3jLTYB9vTtEoPwtGb/2kJnUcbLiZGHhgTaFc/YNqBzl+6DS3v0LLxQnnO9KISx
E5ANkiXdG9BIMP9LgCMBsQbP4f+3z3h+V0u3BtIRevUgHUT5Eo+bOevj8a3ZdQt6c5C4NSMoKxyK
twvj/vYlPXTIYDKGlOsvfvDga99qXRCSJzgTNQm/hmLQOzA/yYn/wj+N5FLAuTTg2dKBUg8EUI48
qOZ3TvExXaQd/Hbuvs/obOnKpeZ55yLBA6f7+aScz+7sLhOJD7MllqJXDKTkhY/42275NuQ5S7jj
eEE3F9CWRApLXBButvnqJGVLoP/Cs0usg99O3PfRzmC9Vk2Lhk4nkpTcW+VVp9N+uPv3jP5eJOCa
wEmBWgOEe/5SKCxZ7RiGe1LcGIFV5Z/8sp/Qr0OA74K3amw70zrN8tstYIQTDZlgLczj+z8hbCYB
yzRSDg/WCI3wYN1lDsCYFzDrf386cnIrNfH6a0Ny9FwJrIU7bum2oL+E/sZZzKgDuouU8sJ++Dtf
+DnKaerfpuaSAui5GZyeBSrN1nxw/MfALdES+CAqls3632v1S+D/OdzZl6zxMDpoE3RqJ6uvTiKy
8IWaY+hhRycR8PYaW964oBD/+3eEJDaEsUMf+qY/Z8idqm+cUIGVLNH1hwZnWS6prR8uzOzvo3ya
2f83zDnAe3Zc7BGGYdqvE4+tgh4vbusEbaeT8sRlOYHTz/55rWA8sA9hhhKSENovP6e1sIGExulk
8c246TMwsTJv1V2UM/4lI0c1bcFbFjI6oIc4Zye4AMgBL8nQ+TtpfaOdAalvvPPG4t5Zz9EljYS/
1wqCcJDG9CDYDh3acyJvUJZeb5YQ+BvzP7ZlA/d81xcXhSL/Xqqfo5zt+aqxFMyH/ZMq/CkfV2sv
gc41dG5BsIHW9aVs59KkTv/+7Yixsug9b8GkwvxPi2fgOgCo3Hm9sP/+jus/J3WWUnm1UTKrwijF
nzxDg/7JS6CSs+33p10xGJdygL/jxs/hzrcfgNdzV0KeHDCgYx05hwUakCKrD/nHScUbuNy12IxQ
XCEXatFfQsjPkc8uZUiaNkauvQDimvmNmTYr9eZfnVbwpPGC1rWxuShx8Xf8/znkWQgReqocSk/f
9nFKTNDL/ScNM16IFZ5cpMFMTPV8IS7/dw//PN8YkxDPRn8JB/CclNWBp+UB3B28MiCrkavS2A3/
E8GmybC2IGkTZiNsJ3ESN8EbTemF9tYvwm0/xj8naVULb/jcY3zvoFcgN8O0pFmxVfN2+tDeakpP
MuPoh1605jrtnH9MnJwFHMMuXMRZa3mdnke0TSGedYQJRpRv5qNiG/o2xdAbhKVsZCSXropf1/l/
vvl/sfDbSTUHkBYIEHmvbXOn8ieTX/qov56abwOcItO3ARzLCAUrsJHmuH0Et4SsKBTxiu14ktle
B+/8kcTTlbnmeN25cGJ/jUK2ZYFrHZonaaSfQ4dNVczcxNywquhBfwXOR6vFhUF+37XfRjk7nFpN
gL3lUL+XW7YBFnIPDDY6w3HRxkHiHwonRusd1hAAHGf0E+fmfxEdcMsHHgj+gfl3qkaF1c/uCKcd
PHYHB2sbrtps3DkbIBGX51MozGPzEi/67/aY9WPMs9BrCj0OysOYxSPaBKjA6qzYWEeviUk2pdCe
eAg35Di9/Dvi/50AYFSo0yI2gGYOobufCzqOUHQerNZ+tQ0kGlOeFGANa1KtJv/Zcw6Gkngqevr3
mL8ckB9jni6hb/sXB6QbunGwX0sniCb1pvj6/zbA2QHpGCiTgFHrV7DJxnAHIOKFHXppBqd//zYD
8Hgddyp7+xWWiZGsr9380m74JX79+EZn1z1Ap0sFFKwNnwRnqyUaVVBKPQLJEBf39aFL4UwMDcDL
Wr6/7sJv++FsF0oXNGtiwZ5M2dX1CZxo0OltnMHuDtiFbXBpiqd///YRO6ikWyEoDK+qUZkv8W4K
mKcBMoYA/Wy81PU7tSzPLoQfH/QspliTLyY5SGw6YDPafrkFoh60otI81IzuRcvqJDfHtV3X6bhY
F6b6iyA85Iw8KME6eA5BRno2V2kq327m+WT+sqTAuNhOLKJqe1IHkAkEemgqNjyFZp+I1CtNLxXQ
f+9X2Oq5BJYMlgui73mDdYCKiSGCxXx1ZtD0LIRufqE+ujTC+Zkmk9+HSpmvoj2pW32ybvXvM/3f
U9i/FvAsfZJtrzsAGgBA2DtbM/avnS4WX4BImujAGVeQsbub3wUQ7SlwHycd2nJ1qbD4e5I/guV5
dQYKf86LEIfSVDUg1l9DdeniuXAm/LNwLALCdb0gNNokavbA52tUt/opjNGVMG6KTMVBBAvGNfSm
LxyQS3M7W8DZBdhhzsG9VUtxx4r6qiQ0+fcS/pI8fD+C53WZE1iSuUKbr9xsr53B+AJ+82C4TfZ/
G+Y0029xpRF2qUYbtrncrZA5zFcEmPKloxdy61/0oiBvZSK79sHT9P8SwAIIrmmWqrdeLVQtV+gl
QuY5TIMyGVIjM/ew48v8zUUN7dPd9fMYwDYOUSTwT7KUMJH7OTsARM3cFcioTwKOwBbv6LWRnkSQ
YcKXFcllAce/NwYGhA7bSX8rxOP32YBhLkhd1RjQyaa9h173Al0HWJ54q2ZbQt9wXF2SdvjlqP8c
8mwFZcOYU5+GnGB7DrK6fipTDnsiBm8w0FmhvFsex5jfyKf6ztzBRCf9/7uD/h9pV7YcN64sv4gR
3Em8culNu7VY3S8M2WNxAfed/Pqb0MS12BBPY8ZzHuY8KMLVAAuFQlVW5rl97vLNG5WErd0jg8/e
UaSb89rtY1Ef4etpODfC3bSq0nZ1qRIonubHrEGqctNlD5fX8TWanJvgbp2ykiTbKNg6Jgy06pig
fZq1KwCpjODbZUuixXC3KwG02Mw1ZOwE4BG1LnygmffV9O+fVqxjTXSIUYKk7QvHCDh9u8GIcOQy
HQMGCnA4hSnIHVdWAs4lHCwT+kUrAo1ln3UG3jgn274t1E1kXJmlqNfyNenGMmzGAqgBG4HS7PkZ
NtpErvO2lE/qllWCGQVXDLpL8Dn0bnRbPYHCx2925PFFvRKR+K6cZpSfNTBXqIhYMuFcYpzknlYZ
BUJCx6yKdspTwT2yun8LA5wnoDcGu0WvnlLrRgNVaAa0HMVg7GV/+5qmYgcXVrhkQI9mPGhA9H/C
ME3jjQ1UvQwARw2ruDZtoToou/u4mLuwhrB7/r3KfMzqpI/lE2CpkJ1E8ffQXmGMbQOs5I2wdHF5
BxWeMU2jhRJGOplRWKTfMnhGsVWP6l+YFN1X9/JVh+lwxxCVM9f9AiI7KAejxs0r6UGSKCGFVsMv
ahm1++lWSXr/8jdT1j/apw0urKcV2HpIDNfAFJgjH0ZPdcu7kDqO5GKqZGtedXdijcD13fw0yv6+
yAb6RhtaKYdRCoAsxm1tgK9LS5CcrtS3mT9+WuGCudKTPsgwFgD56h4cwM2N7WEK8JbJgkUH0f3I
jtBXd/w0xp3hCABoeaohtozhXYwKADcWxOO3SmPDOOW1NumY/FYEMWs1ZC0WyB1rUx9yoL5VbKN6
Y4XPeTN6RnvdDC+mdq83Xhm8C5xl/cx9LpI74YrUzvooI1DV6Oz3ewodOTAQv2Ji0Q++mSLXZHk1
v6VQjzEZXTx4uFXOWmHKmRmyEx6HoBUBtweU1qL4KW2vg+SHbKhOqt01GNgYekEWueaeC8O88gOo
cDCobuAqGKdbNPEcGt4PuqBguJIG2CDaR40H3JzIWblHhV6lQ9YNPfwlHIFU3ReoOI8/bO2dBt7l
r7YWRRhFPDglDbTKeARInFYIL0mnnDQbFEzgsSj2lw2sbRfyUJZ4I/PW+T6S0U0kJQlRTqP5Q9UO
gJ+C4UDwlF0pP2q2BYkCYD9VVAD5Imc/KO1MCziD/RwkO2AmN4B4PICOGmzUGPxJHQvUiDdkm/r5
Vv8uVqha20XwESOgmAq0Afia3DRpZZhbk3wiav6O8Z59PgvJA9ccHrBMXJKWgeYfj2OcMe5hRrWC
4wXOOMkPUMiq/DrpqsaR1ZlArsastXuCMb5ryGZnt0WoYt5PnsFwgjRPcJsrK48aNCiQGHzQPsu8
yIYkDyBHbpF0NT54YjIIVk3H2HAxxYAyV+2C9wHjVJc96aP1wB95UD7LaEuiLgNA5/nFoGi0pXKb
4lRsVRdC8oyGEs3PP5H8RvdlYYh97sUNlHdaZjRNJZ9y0DRmIBCetadWRLO6drcujXDXnBzbk0ky
VCT1Zu4MNzI04uddpr3KEq5dzNg22vfLGyiyyF15XV7NEWoGOCVqAfrnp9JqXHCQ1OTbZTsrp4EA
mQGSOmTLEAPkVjYMUpKFZaOewn56zid9WyWtqO25shaU+zFxoCoAfn9pT2NeZpajqWMabd173Dgl
FBgeY6hEgWvm3Ya053X4l2Q6dCPEzK1cc9A3NGwT3QaiAQZ+7hwkNYlaEFgeXNnFRDLOFzr+DLkD
YL9YWWZtoTZEONlbHhzkhHP6JqKjRFu8CGv6PIfEk3t0V5F4mdvLH20lIdJlFDotlAwYUJp/Z1DQ
W5Ggxrr0bfdmXRVuhtMsb0AAsRUHzFVr6GEAu6MB0wUO/PNdHDob8uwmlqVvMUcOjeufKcplGpS1
Y68RPHA+coHzwKHj+flpjEuFpjjrWgts9AhWo9eDKcibd/WxqRyGRClcyWW9TVK5xsMEFWVAWH11
2x71azK76iuTvZC8fw+tRh8XiHSg2YAswp3Brb+1J1CYlsqpMjXDMzOMLBJIxyndT4WaL5c/7VcX
OrPFF0FJZc9d28zQwB6U6xKkfFGlb4t23HYFFSRHK/fCuS0ucxmSUQrzfmTfdbzOLDfxwlO9Y+3y
+qEAKcBGBHz+GmxgELERjNx4/xs8cjystSGU5AY4FftnbPyFkeTLm7eCOzg3wDnPHEpSmBowMBzo
LZC5iJnIa3UnfzEOoDD/J+qMX3MmmDQRQYG9Mb6q34Hlq4sg5zR9vE3Ke2I78YGikky20yZwNF/B
hMt3YWBb3UnTwhscQRuxgHNJ06orq+9gtSwcdLCu6UFya9/co2Zz0NzuTty6WmuyIIKrJuBMOgqy
fBSYoZqlSSVMWo/q7PSbwR9uq19B5cw7+vehPFjP8+TITxVI6YS+8wHg4wPD0j73baH5HSolhX3Q
aH7IYPaesel8kPBdjVcKG0PwM1eGHiYIszz7UXnBXP49COKEqu5fkzusHzBGWQdQzUYR6zwcjIlU
yoaEH5Ls7fcO8z5o6br9G5hkXJG24lo0QNZGEHRRLwPL9rkpc8Lzc1RMnNDgu2Ls+hwP0uplaN8F
52bFiVm5m1gysJMGcGTndkAoZmGIO5vRDx3eg0O8U5zq2Qgd89EElHJDvccgccejwOrXvBRtO8zG
wx40STBPcm6VKkZuyA1yj/knucOEH1RbQXaNV4DLiOWTG0kQHtZWqeESg6Ip3jdfXh6dQWswRaND
ksvK9Qyeozgiz1I3C144a/cl+oGfdjhPjdOmLFMLuRs0km6HLUit/oree0xlTTsLpGGC9H51VSb0
mCDHpEITk3PHwm5zgJ+QaRO830FOFGnbvCsERlZebehxQqYPGph4fn7xxDgvaN/mqA2HLK4mmI32
+o0O6EYMjk9n/EYewOF0+IB33aF9Jlb9XIl4Zz+A21QpykwTryiVuahvbDJ//tHuKo/dVuaufg58
UdVidV/xPESsU/AiNrkzocyxEStKMp/y8IrRERjjPhBJAyiEBWouqimoHvy2wiLA4vmSDHMZhkPO
esd4v1Cpfmh6MAaWU+tWlnZowCLnFQh892RU9qU6HCfb/p4oNNhDJzx/6qX8vrT0Q5+BI1sz93Pb
jU6jmSDPbEdQpNjTLp0IRmVnzQ8p3YAJNnBIaUvQFFeKTd1G70BbSHcNaZpdlWu49Sd9U+RD6cR1
9YiR0c6VwF6TR9K1MoclaEXIsVPBfyKBVNCZqFw4U2q/tFN4CME94ZKwhoR4Z0ZeImFKHJRjsWNY
+V/yLO0gYvwMOZv73kZe3LeW5UxSom6mMY9cFSyqVLL/mvvyAKoczOmCOxcsHOByVHXMUbePQRbu
wNbtWw2qR3Gsg2WDXGs027cYanZko8W0uqJuZh0NO2W418d5qzUD+NhA91pPvq2nP6nUvk8qBcGJ
bl5hyKfb5hm5SpD0glTVADKRtqdUwaS1MWC0eBivK11/Bz/cndpjAFcGiq8LE0+tmzeaNPcTaAOA
U2HseIkEQsFm24EQy5lKBSPXg+RmVpP7sZ0qmIkvla1dWJ5t1t8VNd7Hlvmzs2fXpKoX1CMoYRMf
tHqtb+T2odLkyO3BHpHU+sHS6c0MVl6n1NNDFUrfkiA/2Fa6H6PKj+ZgC2rOeyoTgr5Q8kuqbOoH
qXUKRovea11OfhKwGoA5um1/QPIYLIdgA3GMPA+91FLjbWtV6BUH70SdRm+qSm2XhWBzSXJIudVg
SSPWsG0j62ZMp7syGm5BOGeARmcGtqOM7+YqezG6DgPaBFPhIQmfpm58qGfy1EkWAQuqVWJjwRQo
19+Qw16XbUzdOZu3Cia060F+LeTwBtzGrUNm2l3pBIwwpbSnOYT6wCA9j9ldrskgNB2gv9DPr7Uk
Ib4pdntVBQU4DIm6q+lwr6Um5pJ06Bea5M5s6jsSgmN5oOp9OyTfjKHB+L8UPyexgvHufvx5+Rpb
ixN4ONtMgAVkZnxSC1ZoVY1jRHs9/2XIzyGettX3f28CDxCFAC2HGMynARVTXa7g5ac06L2G5Nso
Ku/TwBZUMtceBACzftrhYqwWxujDsEJRcDNCZ7xyw4Pktw54NPYx67d7l5e1kt0oJjSjkdtAHuWL
9u/ctoOmdyjdZI2iX9lTAwLtPDF3tJNMv5DEk5AsoeCDrQUJKtQ2ZQVhl3ufg2ClyUMSKKesLcbb
wrIyDSosYbMhUwXe2XHW3RYN0m03JMpLY8v6wUBv97tBask1QUTi0m4+Rk2Dp2iGCbxEOtSxqQj8
aW1XcNcyCAJqlBglPL8RLKtrQYCKGwGFi2gbBtor+o3o9FmmM3SB4F5fu1U/1IOgjIUyJV+ZlzDQ
PZPZwo6gMghyE2f8AwEQHYJVyLiw81Db4e/RolZzFSFhPk1Z681NdKD2X3EoCXxp7RQurXD36BjH
TdCYsDKUP9vuSsGLb3q67K4iE1y6SsBnnkF2XD5FyfVY7C37NrMEfaDVz7HYK+4A5qE0JnODfoXe
/KjNh0GkerT271tQo8CZw0vuS93IkAPVLhIUVzJwlleHfHy+vEWrqe/SALcAYvQEnMgfpaLofvas
3bj7qOx7YMbINqJm7upyIHOkK+iKYNaEO8/RIE2KNUwKeNmve3JlZq+C5axlZ9bCAPsBi+wsrKJi
QOeKVUjsQ74BW8Y34yr0g6dg9/HOvgf3FtlrTucTIRZpzd2WttnfF7ZNrej7BDfCqR4hg/AwNRJ4
Z4ng/K8FGwsdJSBhkIN+meVXZWhJ2D1aSjVucXU6JPPdmLxWgwhRsBp5IdCIboahWF8eKVCAhMh3
AMduqrq/TfNiZ4Oh1gVdc+yZgwEev3h7+dut+QaacexhCVFIpHDn29eXYzxm0QgMg+nN1uMErqHL
Bta+D/JEvCVR+NFVHrllSrSCymarnFL7Q3LAiDBpCNaZy1ZWcHA6Hv5ondqoM6HqwkUdmyRtSsxO
PXWAztZevY93mpd42Ta/mmtQvh/+2ejaCpzg3C53kqU4QjU0jNEL3MTfdLe+q1y72NheAADqk7Fl
+rtDgKzMF5UFVj/cYsHchxuVfMLdCCSqpb/k6MBHolGhNV9c7ChPv5CDm1NLNTRzKpNuQv2+wsxh
F9+F4PUporvLn2/VST4Xw0OD06GQwbgJtKRSPanxi4G6VNwKXGTtDC/Xo557emZneQ+yXoDZzcyj
KIJrGOANXbN9vLyW1fRwaYgLt0NhxXGnAOTNxhnLfbkZUfrSHhRX2rLil3YU2GM/nE/Xlva46AuO
Nb0tIrzAGUjBdNPNWAD30XkYT3Hix1Y0ziXyCy7gstE8yLrAL4YcQ02TPG5IHWIUsIj9EvP7HpWU
H5dXKPIOLmlJknAywfQ4nxKzewDRp4lZcgm0X5X667IhwZniSRX0Vm0qeDsAafI9+PTkSFDyEi2E
CxYlLUmrUhMTG/Uua97aECiW7/9tCVxYgIRjGyMOaidTfarG2z7cX/73BaeIJ0ygISnNFOoKJynK
HcV8lyFzRPRjUfqX7Qi2ilc91Yuiabu01zAziEIJ+I+nKoHy5NtlKx8TeBfODuGCQpyGgwkKDzgz
Op9g0UBXIrieNqpH70SgR9EVxT+rNLOnc0Sl6STtxo0GOFGKCwps8QbrswLFR71wQwQeJ/pcXGwY
dL2t8FrVTn3auxJkajGIvx3aR3MQGBJ9L/b3RRpWD2AvxH/mE6D1Ho06N0sLp6+eBd9LtB4uFCDS
demAqaqTfUL1B3SBsxOhIRd4uqfeVdfWQbHdYiMefBYEPb4Gj1OV9AVpMSYExGpkRk5amy4dU1+X
Y4fEL5eXuYI9P8sqCBcoJDNISK/AHHPL2TPdYKvXTnXb3VSgSgerxuhDIMC4YQNYxQbUgPlW1L8R
xMKPiuzig1oYlYe+BH5CFb/m5T0VwcIvOwxKG+cOE6R5VdhFi/e7sgNLsxtUUAsTwdsvLwLVjHMj
aikPtUU17QR2aZDPWzIGrZVaNNYlWgoXRKoGw+PyjImcYIh9Wja+RDq/CBP/sles55rIbxUTKE8T
ffbz1TQBGKzBs4Iz5tfdVnet3SbxpFvqgqJZfS1fDHd8hqSOSDR+dRMXZrnl6aUuBX1eYygnj+4g
j3Clz7rgVlnPmRY2uJzJ0JpZ6WU6n2Q0LpInVI42UDK0HFmBqisIw7eTaIxqNZIsLHKRUQo7FGq1
Ap2aCSpFaWVcdzFUreSWXtNhFJQMVz1kYYz9fXGY5gCSpKaWqydjvLKMDpwkm64Q3PwiG1xoVNIk
qNDfQNuuepCLZ0q2jQh1slq3ALf4bw9kYXKxDtPsMasMUCxSW9WNXHqCThTmvUcfpPRbUTlX6BRc
FARxcaeDJgm7dqcerE21jbfqHch+QfDD5solAaZGaI/LnRK0PRnEHgLeBxnN3WobbSy/e/27z0o8
EZvWCvgPUf5zN3nY7RhIjZKCwuOUZDY6GRCkkrRTNKs3NgSngJf0lCLxyy66n0LDEcQSdmi/JD7Q
vgaVMkhX9A8YweJLjhbpxqBGMsKI/CI39XIwLuJT6lCwB1+lCC2+5pwA0CFoARWBVzq3tXibZzkl
qNYm5gBaYP0GSf213o7e5WUxj+BXtTDD7ygZC9UeKOonZlxGHorp31rbfM5p+hBA6U+r9J1S9rvL
NtdSA+wg0aCoickFvrqWSY3Uj5CXO/UxnkETyjWFGd6WwfRjAhZBgyLiZXurbrM0yEWuGsiTYZqA
pFa3JqptwJmBPWPbYs7vsqHVb7ZYGBe0pqbHdlIcdsXam/qhsPbqIJgwX010lmvhglZVjXUNDCzK
Nof21bqL7tt9vu+AUQOLHt12m/Kq9i2ImBJcA3g+b+I76enyKtfugeUv4EJa2hJJLSY0zPsghbyn
6TTTYQDBr0oFNQ72Wb74pmIDHQBtbKBIuNtbJ3XRD12FzzaG2p5IY/uA5DwTVR/WDjYB/B1DdyiL
Avl0HqJTidJUVlDQaz9QPzkUhxztFvKQ8JDphyHwkdUbgaBVJFsfJT4epg6NskQKJMyUtx5aI80t
BoXcYFO+FPf/CEa2vrpPc9yVoMUGHaPsY4S9e2F8RzmAeOrGcCkAjaKB9dUDAPoNXTOggvxlkAAk
33oxgaT9lEz3g3ajJy95K0Sdi4xwJ8Cm3RAbNoyA7Dp7H3wFQK3+CvjCxG020la/sl7oRgSYWvXF
xco4pw9noptViOQbQ16AopWd6QIg8wdPQsg0/t4+7lsFUDXG8AzbPrA3jdd5AcE3QV61Eu8xhQkO
HZtgTBIqBefOPtahYQYWnD0B0WhRjn4sQxVUYx1sNTO+p5Z5n8iqYF1rPg+MK1weGoUa/p87Yg3p
q1hGB+o0PXS+fdB26P4ejAc27h9uRE7IbkYubJwZYydicVGr2aRRkiEpSfaMlcreDxt2R/+BR5yZ
4XYymuq+rdCdPNnlSwWS1lF+vRxnV/z8zAB3ayUdJgL6BAagHe4CyOf00NcwDBF3Ae/ZBOwWgMpZ
gByCdA1YvfPtGhUN8icJDY6Gox6Ysh3SRoqIJJ0YsgzClGKmWz4mfZjEaDqIiDCq8wUVKGMg2Gip
To4NVMuvjV3gaUwGwZVfIfjphY+g1L+8lV8S1Q+LYDRHZ1IGXJ+HtZZTbkBRljRv5s30nmcbdDqA
30WMn/cgZHmIH/8tBIEzaHCPdcC9LWi/muSoTjfhLjsMkE7UdMHVxXsIb4Q7VkPZVilgpABOQVlh
hIIssT2lPQr2bvVrfe6dwZ0nGkIybwRr9xHEuSDrpT6YV2MXen84VPGdqP626o4La9yxqqRSgoig
RY6zDZq1+DqrM0+wIPZPLAMEv23cwaLmJMsZlZq3yh/84AXPiOIm3oZPrPXUh276LHI/PuHlDbLv
uIhIFvg5aDzO5BhPKMtG+944tSUIJ6AsoUQvl1cn2j/uduzVzIJiInyi0g6F+l2RRI1DkdNxNyF6
x3PcGl16miQIbDSmm3fQNoL+0eV1iMxwd+Fg2X0zmQY5KjqVvYAW6s1gQ/kGCj2mABzx5Xrivw8X
AtHoKhWrgEPk4KHxrE18gHasb/7UMMQWe6LQ8KWszZkz+dhgpLS2VXwi+4ZVBaDgeIogROjY18p2
wOwJqHigWRL4lzdUFAN5eHkCJUe9oPBC5E1jAbZoDYMv9h4qTwOId9ABuxOtVPANTS5yWNC6y7Me
FvV5n0UQ+XnONUEI/FLi4zeTixeyNY9qEbF4cdcW4NTTvI5uq2fo7wQba9vtM6+tnEr2sNt/5KGg
RcW7wcJsK+ehZdlh6MSG5TYqAe8CGeMUulo6bQTfjbnD13D1aYfzTtzbAxkruIvhDH54FR/y3cS4
VABkF1hi98UFS3yrapKHHGkhIv10MA+a19zEz+mPGhxXOepjoijMZ6IfHw5zxWx21JSBNzkPink8
dYnVDs1bcIOxC8O3UheErMAGVqZLXNPRNTeKQeCCabD81F2JqpmrcXJhnvNNqLeovdxU5Dj226kp
HLsxHcF2Mtf7sp0LE5xrZro1hWYME91BP5RHCBqjy6wd7FfVKd3c/a8r4q61SE2LikiyfdSLdyuH
oLHgZlkPIOAUwow1m0Hkv1jaVFnQSiW4T6DqtiebtmKDMffpW3wEWQiUzbx/m2P/7SOfFrmPZPWj
kcwtclOz+xEo17kpqKZ8meviDXCfaNZDQMorRKh6w8p6+X23nb9LrnwX3LE3AyT6RDGR3b9fneJz
SdxXahnDcZTjNGdQKu7fm/jUhxCPbX9ddr710/VphoXmRcrRhU2SS12Ss4nRUH6u4psZQKUQvWfI
i0mTiIdkNcNhM+/A6OGBp3HmIKygxYAr5SelJUgTQWjhlHX9HBnlc0QJJLq1WBQW2bf/upGfJtlG
L1ZYF0Y7MXaPo3zo3lhh4+fo1qBQxdivJ3wkidbHJT1tEGNUr0Ssj671h1rF5Zn5lQth6qvsdX5g
GiSG29xFD0KoymoMsTTofmjs4cxzDqk0z4nWjn8Hf4g/Y3yKbtlIbu5H/iDkGfpSKv04EBYkrYAL
YzUxbqGF3kAGFpTp2FX7QDFwGLNmEkiORUd7PelaWOKuz0nVet2S8EKKAPnRwAVvXzMiePb5QmHO
tXocFsa4O7SZeju3UJU7Kuaw69J2F80JmAgrnxjhc2CMpxmK1YL4v3rDfNrUuTQPwh89EPFW8zaP
kzuoL3L3/fIZXw0l0AYwFUDPGcr6/AQo0JKfiwwnoLXiB8zx59Coq0DfHxbfiPRH2Q7qsBhFwMwS
hvk4Y3VPsqHW7WNpfLOaRzu5nntBvXf1kBHw44HWQdexqnMTll5KtGtgooJIPRsSpFC7C5RtlJNt
IAlZzFfzqoU5LvaXEorLZlSmgAwgr9ppu3r3d6Wo2/3Bd1oY4kJ+XZalGpd989aAcmGk0b4G+rCr
H20Sev/NEveR7GiY1Qo8g29Nbzm2BPJJCYzZ3Xub/LpsSF2Nvos1cdFXs2iaALFnoyjAKrAYpv8R
G56E6kBMHXJbgksRGrcu5vkCPKKSE5JwiLQI7oDVE7b4EVywwoiEoVRFWL5p9o+GYmCZPlxe5np+
sLDABymMkMlDo1MU66On6aXcJHcSykblCzlAp+gxFOoFrIVFA70OJMUYDgTZG2fRICMEli1kceEb
e4pWW8kNr8kDAzsRTySCJrTGxUVICHdBAMqJo7zNQZgDDc/tsLEdxtP9D9a2cpkt12ZxEbGNmqJt
04EcpR1EWQOHjVabT/Iro4tRIOEjyrVEy+N5WVsof5RJjgycTZVjlHtD1U0IMBCTKAvJRgRYWwnI
Z+vjAhikTUhsoaF6jClxKf0Vl7ar10+SCGgsXBcXutLQmgpqYl3GHVOkoWghhTepI6PQLe9EagAr
p+xsVVz4onSAZjduhaNdQbczvlHjp39/ys4scGFLzjsjbScsx7zpfChK+BU0ZV3qGjfyptj00AU7
ih5La0UY2EQ/AveNip4tFztqjeSFFWJVrTdi6j/1aulKclHXPMxo6aM9hs5p+CeVpjOr3OlW7NLW
OhBYIWwyq+g1euRW98g298lR6P7r5+1zjdzpVoy0K+yRvQi3g+SryFizX2XmmHejn+4oRIldW/Cg
WveV/7eIpZ5f4UocRZUSlUhJeiiVSgdwUAmyKvabubR/sYMG/wgNlCmSoF2OmhLY9pst3WoAg9Zi
6ZuVWsiZHe4st1aqJCEEho8JpCihXLBrr4ZNtNN3/yAusq9+aU3cca6LrPy7Mje4EJ1HCaRwwdaL
NnR/X/2yvW7Tvsie8az+MAY3EqHT2eG6ZJw73pqJwYi4MuxjlodO3tZOPEBrhA6C7/Y/Ytana3CH
XKUdnENFdgdN6tt2z1RlM1d9Sm81P3r4wwj5aY3LT/SOQpk4huh968muCp2N7Bfja2Hsb9HB/CYI
YGsHDUOIqkYUE480fhSxRxGoluPePo7A97sMY5JtK0gAgHMCedA2hDCNoKW6dtUsLXLri1tItBBQ
QR0nc9qqxY2tP1Sk2UBwWfDdVpJyY2mIi5Ndo+QQbZrIsZSeFIn6Uk5dS4b+jfkcJZUv2Mi1+LG0
xsXHpiQlhj4JXhmgbJVf2mvVn3fVAJhVeptcAbJwFN3Zq36J4VGF/U+zEHvPQ9acgrSDTqZ9hKjt
5JeQDIm8qAV3mLpptx/565+scWGQi8o9yHfsqijtYx76I+rvPkuDwG6awl9sa4dohue26C5Y9ZdP
ox80HItqCWilpoFSo31Lw+YukKVfkYKe65Cg69Wpx8srXIsoix3lUbc5YPvREOA6n6zGT0uk//Wt
JRz/Xb3Bl2a4CF2NeWXmKP4zHVFovTg3FG84yQfUHOQH0oO+0XfkXvQM/h9WMZiHHBxsU3xjV89K
q4ysGTle4MtI79zGje7Sqzn1yE2RONNHCkbuw387jIWKDOoxCpr0jEETKcu5m4JADFQbgdq+Adsg
gzYj6nYRemSeNASda4/Kv51C/LCH/xAb8EAdD5Fze4oVApCHgbkj85Nq3lr1tZK9XHaU9c0ENgmz
oEACoIlybqTU9NSwe9s+9hDAlBzqh6BVd4pT/AvEL5OL6/YqGm7+7SDg30v7tMpdtwX6o1AtDuyj
hCLDoEVORwUZ7eppW6yLu1ONWdWHTLPaN7w+nHloD3XfuTR/BX3PVrCFq1fPwhR3raZVHxZBruMU
HKyfoCgBd9ZND0LyHFxVoJbxxFCoLyNAf+8fUyZDiVABbwH31VI7CMMGX824q/eKo+zoDW46T73+
B2kY8wA+O1HJb1t8r1QPFEWv6trEA9wEgJ/hbqNNvsv2Jl46wjLvWtK3tMYdstbIZmMiSC7tm8Fn
z+HpXsMcLPVQNBTcq19oz7hd5JujeYJh0YjgBgd5wSbeNW61NZOt7rVQyEp23ab4yQYSi013ZcRe
mXgCvxEtlTsElWTbZjYiZUGhl+7oLnzonfmW9k4q4+0jqvau3uuLz8gdiMoC+UdnsSOXPY3VDzI0
7uX1rJ+4Tz/hjsEwjDJUGXrgbbQjOGK8Qf+pgygzaO4v21m92xYL4cJiAaBoa7YWyjOZ6sjxzzF4
1JtR4Bui3eJyLqXpoVgDsqzjZDwl6nMG/bL/tgou5wnLEaP5BGlWNH5votdQfY9UQTFXtFFckKC2
FRfdgCDREUiFdrZHEmU7i2oTgs/OV5RG0MqUJcsXG+MqyeHB9tFCvpGKvshqzNMgvgB1AtyJGl9J
6tU46DV5LJFsDH5534Cdz3iAyOWW7IWlibWQvrTFYuIiV6NMzWhIWga4Yg1/qARKaB3r0Dd2FB/M
9KMji0A9a71dY2mTCwe00ppKtsrmY32qq3kQnPfq3egyvUd5J2y8sjXwcR2ZjAZ+AwJP5lGHVjJ2
6O3CHiREnxgLABPhGcGga7yAylkwp7LmiwtjH02vxYamg9rmyDVazA+Pb2lHqWeF2XVkSLvLx+p/
7OLvVX140cLQmINHLkrM4k25K5Stjj1E4YAlMzZGU1xt9MQ35Nr7bLk2zlkgbmxIk1UDWwb8n033
aR+5ZVh5pW34Q/N4eYHs0F74ah/rX6yPDDEoqaKaFZTqPSu+MHCIeE3CfeSui7kP6t5OC1acY7M2
1Ke6U+8gqOyh6p47xJsFYX0NRgT/RzUQ7EgYNrA5i2zuUatLdkHtBpf1I1MAs36Vu94PnADszn7y
/PDX5c1c98pPk+zvi82MezJpCaRP3tIAU5ZmbjXbJASpiKbFvShLXLtRlsvjrq28z6ZMorjtW69K
8cxlOJvs2QLMJoEesSM7oG0T3Mj/4yN+ro+7xaQuKsq+QoJjPHYv3Xb8QUCsTPFCYsNo2XcZKvf/
1SR3r9VKr05xj/wNhOA+kwcublCpuDWdjyqMRwRfcLV2sNxW7pJT5MyuxwyXXNL4AxvmQPurcqQX
M/TjzM396aqwBFf36peE+BBolkxwZuvclxxMjLjVPe65EJXAKMx9c/qTiiBIj36b4D5c2plmRzqU
jbvqdgyucmWvJII68bpzLGxwX6q3kzgGGJ05pHRXzA5e7t/AL/qmufZVe5NvRa6xetgW9rgvBfq3
diLJhCYGCJX11FFbxZG1QuSAq9fapxm+OjAXRpbVCr4OIxnXwSyS2X6JwjGKEVdEEXIXC1ZlcO+V
QS6LWFVSG5RxUFXMjU0sUYfmQqzeatwHnZulg5II8C8uVPWSnLVxUaGv7NeY5r9ma8s3kj/KTvMM
0n1kCf23/NDdAy8rJttfdXkT5jFWpCMr1c4DZSLnIErI+/Yt2iczFPsyiMpYbpxukhkMMSHazKH3
R/6ysMl+0yI4gxQdfJ4jrd/S0n6NJXJrVcZVqnavl++Aj2mvLzfqwg63szRSIY2mIWMAp+qD9Igd
RmRmuVCz0R4mcKB6DFoHSWhBGFn1HMy6EdCbgWKSd9Q0VWZZiTv7qBWha5l381BsOyH989ojk03U
/b8Vzj/b2cSoZ4HVUWVb7jvM4kjPUGyd/RZ+IirNiZbEZUKznYVVEKb1G1FegvnQG42r5SLUyLov
fq6I88UiUvDIJBPKLfS7NV63tSgwigxwjgfmaCksjeGjHD0XHyqpkM9uvebV/Cl7xaZ0LckReft6
+mNBRQzTZyrgzJwbKjTsIrCalW/jBkJbk688QRHh9idKmtC3jTflreGW/5qmk1VA8JL6bZS/ylQ9
q8rOMk49wQhaBbTK2DmD8k2xXy6fstU9XRjiLrRmHLI+KSfrWGWRo2q3sSR47K4/DxcWuOssxMux
mfWMFTKln5Adv1FuzZ+1M9+Iw+HaYqBxQGy0XSAawcPO6zw0SIH+/xveVo6Svvfa5vJurZ2jpQHu
qgzyqW6nbMjfWqak8N2cN2a2v2xCsAYeaJ6O1WDNM0wExYtMfL2vBOFtNa4uFsGzIUUI3qWsYpdo
5IaVO71D82NvXEUb+4m89VAfrgECYToj4aMoDq1hKCFy+fsL8RRJRT+3ljLibdv40T0jM2s2yTfo
kzmieXN2QPjLY2mIC0ZBSazE6C3rGJR/VQgWI7nP4jdVnQVpjehzsb8vLkMzCFpZ6/C5+ixzo3Jy
EuPxTxwCCqEgm0cvQOdiN4DlilykefnW9qMPFmh8M130BmK78XW3Pm1wu9V0JalohN2qPXvLIGsf
XTeftWizDdRod5eXtJYzQer095K4TSsgNj3MpAXUA2TVBQEJeIWXbHSj2MNGrqE9DHm6TEROuQZY
g+99WuUCedRHYYL8vUCuhGGmAGgC4ztqYiC3mzH2DX8fdqLLY90LP02yvy+8QyvGsjSlEJ0iO91E
ZuiA9NgHe7gzTIKm90cv9tIn5AI5HaHx2yUN+uzQQ3eN1+bbdFM8d8/FIfTr3XQH+aDaAYIh9Kjt
iGrYq+vEbQXeCqYIzxNmKiV0LBQJ15Wt5OA8eMqth7p416gqOG2rlwlmYn4b4i4TLU0zsypUC9CT
eFccGBJq2Iw++Di3wpGf1WC/sMUF+/r/SLuu5chxZflFjCAJ0L3StJeXZkZ6YfQ4eu/59Teh2bOi
IN7GHJ19nQ1VAywUClVZmWY5V0nNvNQJdBsuSRpPBem8l27aXQ/ikb3WIXYlrrACKNhOni0zQY2n
UVqNtW97l2zGvfkrOJgoc46e8UU+ybYMqI3IV9fPx9t6ebIHMpBZJ76mvQRn/aC4DUSnEgd64wfr
0KLP4zvkM1fdwiAX2UBfp4WWiQ2G0purhzu5kr3LgUa4Ji6wJSGYR4sajgndmNfBreAA2vrNgBuO
AEwQYFUCi+xHfziHi0VxsU2t/XykJGXVcMa2FkKGL9kyPnfVra9EvGqrVZbFefggJSf3gBSE8JT6
G/rdr/R1+nOz6U7jlXiKav32XqyNC2cpOp59O03VGWA9L1KCg54kV4OSYoIROB6jmx4DCxxvvpHb
pRpnoq1lH+vS1nIhLtK6MWhGlFi7Q/jIEG6Q6mo2rZdfY0Jz0wn7kOzvXbLHBRszh2Br7COkKqix
pq1sG6rbh4qdK9+bQhasjv2xD8ZUomBuF6hLla8fh31atsqIrMz0VeWkhJPqTqHaumQcfxsxhWxG
W1vO6A9CH1pNYRaWOY8tlVCumsI3ntW77BqcAxtl19t7aGPODpvy/e8FjNnjhi4MchexoSdVnuVD
ce6lwknnfBOjfVPJiSjRXQ3gCzucu9ZZ4TdhDzQR3ban4F76BmIZRLQrsi2v+94t7/+im7v6XKQo
QEI6CmxcH/TWsk6dIReCiEMecgwCpg+om4PXTDlEp9nJWBXIrY51LFjr+lLfrHKuSnOzGXR2Y6Tk
d1PepwAPNk+CyLZ6/BYr4+7Dvk1TkA7hOFTeiGiT7OZjhklifLu/HAZfd8x/F8Vfg1EgQ6slw/3Q
buYNJIzHB4gubvVTtp/cAhI90NYWXYKrJqEpIoNkcUVZDkIQ3ZSbSNh8/8tQ7w3/1+VNXP1Oi7/P
XXl9mYeq3PX52YhOev/d6jN7FqYPqx9qYYT9+yLrHFU04GOMP+EKKk/gv/pDW9JsStQED6wMKbz0
VhOWhUUuhBAto2bdUgO1XSjjud0WA70FMKzFANefndmDLpzhQcroM9g9SkHZA/1PRj/HXQmlNIWg
Fo/155mYJ6tuNrLcepPaQbatEHRK12+/hS3ujA0abfBXRx255+wycl+6Z8PmmCrYXnaSVezXclXc
SWs0ZbbSqNRx0ZmYAAeVMCqfumRT+7UpxUCQn5AcfQ3Lb+vjcZAhcP9+aJbZud/0oNvdK5CRoLak
vR7vT94CC3NcAdSftU4xRst4DuXbIkqdGkLN46eaKRTEjpBZwGjQB9qttu5wxlIcOP0q0u3ivgGA
PMOy5MaTXVxue5FHrkaQhUHu0lHUrIjNkGgvUebbXQuVq0Lw1GNf/0OmsLDA+XxY+GMaD6r2Mh0w
mndkMH+6SQ+iN91qH2q5dZy/g5kFAjY5wki/UVCd/gZhT3AjN5sCj+duWx7E0Xc9nV0sjXP8KCnS
Meh17VVvkmwaB0NQz6XHRl2iGxH0QbRAvtQmjeA2nwN8KgAtfBs4rwPj7glu83vWOBFLFYuWx1fe
+imflL7WsjO9M7cU8G3LUe7IAeLWGCkTTQCuZq9ve8mX2pJBnYu8SYCl1r5I5KYLokOr3RoKGJ9F
bITrz6yFLe7GIVnSVRmNGWLO3xI3uWZYcQtgIzu4JR4G5h5Eb8fVi3RhkbtxyjKO1aDEt4sVTIUY
t3po2nohrJWuXqUaE9Bl9F+ghXt/lRZ5mDao3WRnqKMBQrVnDSi6x7BEbed4P05H4albWRjjkUDy
iAzko8SJTAZVskiXnc2n7Dx5oRN55uC0iPzKb8g/s5h1K4pZa475zii3m2PR5WOj4GobQDQi2SXg
nabLHq14JD8JxwpWNvWdNbYFi/xkqPRIqcKEbaqyqe7zG+k+c5SX8JpxM2e++E0u2lPuK1Zx4/eZ
VehAsExO39sglwx27HrTPL3ddi4mSDfTd+tRcI2vlALerZML1F2eNGyqJ0Oxm4IY8VzcRU965LUe
xfhEUR7+58/IRex0Vow+1lMdD54cOUq3za6gKYjXTo149pnwqaPaB6Q/ci9I2XLBOpgTWsxSDac5
mNvgmN4khdPb6s/47Nu1g3ZSb3iXd3Tlbl1a5MFqSTaTQZla/dmUbuvhpagfPvP3LcWCIibT/eFW
VBPVUsNs0jF+cm10SEcm0ftirYCp60BRQYPPwBz/a+q38P2gqoIglHCpYsC9PXUYqIm2Rgr95NST
XBGh6up+LYxxft+2UwJh0woZq9TadVK4JQ2cy1u2dom+WxDn5Io1BWqP9/y5dfN9fts4kKZGvSu8
Zm/dya6+C+ytHqrFmjgft6KmNQYDGT/6vl+IGxxKD5oXTotKxV/URFe69FidhXFHnZpAeLBQtvhc
EIq1QLIDj5O30AVFWFT34TVTfxLnw+s7CVbrP2qJIDl7byuo+lxRQ3aenJdvzTXDEFKEYAqiyQ64
PsE+rsZE9mYCyRQ8nZ9UsGpjLszA17CP0++5R+mwQls7+xZfK864bZ/+BoawskRcbRgtxn8a5Bb5
55rSDJGfh4HyHGfFxh8sML7H8d0UZqehGV7MJrkvlEh2dKO/wUvcDgLo/aXVrWapgkiy8phjoRl0
5fhv5eGYNpKVD+CFOrOMhQmKY6SgAmZZFCU/bvN7O5y79noQpqMmp2cNMrXx+EWaM9usvwo+5seD
/t4K5zrljNrhbMDKn6KzYscbKN2Aaci4G1xWvJegG1yLjr5gbfyDcRxUpR00JT0H53qfeGluZ/Et
uWZCZXiiBs78FHoaWB2FhleWi28HRXhDpTrD+r0/KS3ohqPct5IzKIcOwbHMHDYyq7vpF/S4fHCI
JZtPUATCX1SMYmGqBp1YniLQzGvNp8xm8Tu6nr7gY7osRSozIG8z8EULb4qPgQ5UMtBXRNMXN9IH
GHjShUlEpWLCAQ0f/0jDhu4cACSqb9IXUb98ZUtV7CnuPfbk+6C83XdFXpu0Ds+YfJH2KqkkJ8cw
mMhl1halqioYsBWCY8f3mJR8bmTkReE5PxX31SF2e7tFgSh4zvGcFAG5VuoooNtCpRkLMnUNgsjv
/QQwtaDW/a7FFvaA5YVO9hJ4plthBBK9UMYzFwhboSu5NIxqqo44J5uyybMnSGbZWKbatiiT6lvV
UcBjELr6I2sAhXei58LHRx4AcgTajoCRMVoUrohigBZ7Lhl2009De84ru4dEe/ar8+8saIJfjjIr
x/2dLfZtF3dhoGNsZWhZM7t8zMl5AGBZaTSRhzAahPfVjfcr4r7ZMAPr0Opze9Zr6VdgxKdB1q+T
cDqQIN0OtN9Apv27UsWlnfp4X15e4trHe7dGdkwWa1QpScYgDhn2dgASPHXb79QdnWYPUpSN8Siw
JtpR9u8LawHplYl0wI6m+/hn2r6O1WGEPLGLk3bIbuOM4Ru3QgIAtoX8FoOoylRkqrExRS5lI1NS
DhiyNjCkKN2wyJJurHv62Lm+PT2EB2HhlKWZl+xxd2BeZY01zQwYeIjO9BD//KeS5KbX7e9/GPeF
hDPsj14yyt0RWSiXTQGt0DMgGLYGlqD+a4Ch/JD0SOsLu446kecKtpW/DqfCJH4coaCp3/XBNqsx
/vwHRpNCxtOudeCchVOZIpvc+dfGPgEpflGep7GlB6Wbxo0ydYqjN31oB6Qot0TrwCJeYiTbjM3g
muR1vu1zo3SkiJoVJNyqWYT4WwnyKF7861+vBFkLt846qdSHGv5V4xCNj6xmou6zPfHoMd0Kgzz7
kBc+tMq2aGFNHup8xHi48QwsGwNfJ172VOc2ug/40s5X07LHA2NRSjZ54bSixttK6Qsvg8ViuYgR
GmqVMJFftD5MhHtygoqW0238GxRrcHxzR9gdEH1zLmpIgLW3tYbjNG5Kyy6B+a5+SZ68J9vssb6u
hdIta1n7uyVyz0hSZKDjRlcfS2y+KFhgiMTHfEBVFtWoYfeJMsb7LeXiUxJ1JMkaDEBA3edH2Dvt
AzQEMoB8FadonVzIQb4a9ZffkAtQUVdNVSoBlTgdmGyjcmy/N8/+A7qMbr6NhCMDa2Ef+Q/GJSFf
pECe4L3HGqECJMOIFjHozl3ICow9iKowNinbmkdvcgYBTwCneBamlCLDnK/i7TyWBoMyQ1pb21iR
zSIUQAVOfs6vO3CgOuRX6IlAnyKrnL9meghcdWJqL4Z1roxNDfBdmwqw4a/B9UMUWOwp56N5C2mP
pPW1FyXSTvWGHnw53wU3YOMForHdNyijssotmscyyCBlsFiJQdts+y79Bs5vFZLTpkuwvU1ab7u5
clT91+WMYX0rDQXKP+wZzad7WZ/5ozXkqLNnt313S+v9QIXDaavhW3kzwuV5XTQY6AWOgIR7E2RM
dfiIeatBFQooG6EYxOqeQWEbiGwVVK68llc6N2OXzFl2Tq1cuvOlGWqmREoE9N1raTLEkv5jhZfy
MlOriSttzM9mPJu2BP4jW8lNKAyku8YCs/wcPX3iQy0Mcvcyrfo6SyGtcdbBHOVnmd2kL7MITLAe
mBdWuC9lpkEd9cprdwIQZ9UZtv331k5tgMft7iHfCvv8a8n5ch+5yKXJhSRNbWOgwNyfGJMTg9L5
tlgu7DUH/XCWFkvjQlWQkSjJx8p4zgubgLl+RjfiK+OE028ZkAYsjMess6NNIdvCjELgk/xIl1zg
8FUKJhZKVz4oNdDxCtohScr6Wb3HmgUh+Lydyx6zfgktVsxFsNkiqDwMtYFyOj2oXnTQXZTF3L+U
ml895GCSxQWEtjjYjN/fQeE0UgDNULZ97YtTzFYVjnad2mC50FEM9ET1hbW3OKug/muQ+6B10ppR
3sWsTgzCF5aopSA2prkDbur0moKZCLmSSClw/YQsrHJ3j9RlBUXBITurVyOYRAA1Q709/aLbrPkf
CUW+Vl86C3PcN9RHPwwwkAfwZxQ+TiNad5KWATa4LUT9T+F+cpeNWiuqngVooikPiX4kxJGhchcc
DKcZH9SfTIKGdRSEdG7rfmPKFMSQFCpZnN8Meo+uspGzXPB1/PzgP/sbYMu3/Xb4KnqproZtzDWi
1GfhetC5NxwZAl2ty0x/NprJyci1ghIKcf35Nia5LTh+7Id/CDhvtni6DMhVqHlB4J8RREjd5rp7
0jFe6Kg33QnzCTeJS0V0jevOuTDJXRJmJJG2CHP92XpgDbQZDclgj2kECKD+FTR5ZYmAJYJwD5U3
yFrxeWc9hyzzRBu037CnygCANw5f/4XN34ipG9dSMpiDqhS+nWop/DNQz6M8oTTQn7VxgwnwYKc7
BubnGhvz9eBpZ/lEC2LWfdE5E4rUYmK3tbfZu1/AOascSZgJD6PsXLr6Xdvbw3VzhQFSp3HN2o13
DAonDOPso3F+pMsAnVJNsdDi42vTRianJWlxLkGGf2K6r8G2xOJfW0bCVG0lH4QxHdVURHHUcrgD
kiO7MHLKmm8/ouvZtQDdbb9nuaOXwIoxaVv12LR2U3qXD8vKk3tplmeeitosp+OYsD5zvc83/S6C
nqa6EyKTVx32bXl8zb3VJwjYhkgOOyfdN1+0V8rn1mb0Qq6My1/48VZufowOgkrOkPGW+FAFb/W6
MDOt0Z8T6Mng4zlK40jOeP8P18uRoL8ieLmITHJXRhnKCSa8ggzTeLptDjfRILmXv9ZqrwtIZE2G
rizIHPnQNk+GGkcEYZRpvLJeV4DP1W7BPeRctrQSr7FpaCeCphHkNa8Bb1GKqaI+sWYNAUYu/OEk
py3ZkikwtmEdRbuu9ls7z9NMsIFrYVRXoJLDOpmvzA/vU5l8nlW9paEOWvDBy3DiELjRVjiA75/x
81j7QBZdFmsfbWGSR46NRo/bwsIhH5zOwyPsqQcrmYIwVtvq7m9mc9ZOwtIgd1UMcmbVXQWDI562
0zVatZmdOZU7O8j0byegPPaXP+VKJrPcVB49FiVpHcsBIKh1cI8KtR2j8lL7pR3RQuA0q+6J28EA
5AmJ9YfOmtZGujo06LH3Gw3JPpKY9qB/m6/+oqe2FpyXplh2s3DQdpamYICSAwJXc2bjp5EzfIOY
LS4fkYL6Wj4PnYa3ZbFPurAFuhVTNjJJQxWrd/NbIwEyAq+IveIN6t9gsEVrYz67sDeY1mT2HbIJ
BsehXrFFRRBM/KzNJYyTIltcWj2rSlCEER6eKcbwSOPIMQjytK2+Ub9qsd2IiF3Wj/hiL7kg2URt
CjZ+uD/LOjMv3viak0OSgtHxowT5XRdN4wgtcul1nSlqp0Gn83nKj1rnZJg02vpu78zJIett365+
ipkA167VpcdwZciqSLUkmSOEz4O2abbtjjmLLFRnFR44LmvINAyVgxjrj2dGR2XHgOxMz1T46FsN
W2/fjb95isQvOnnAivTE7jxUx13te/JLP6kBML3Ek/bTJ3AtgEIsTHKR0pcTNEWnV1cBV1VvZ54P
vKZulzYIfneqzYA7d5dj5Vqx4p1NLqyQspoyLcDbIe+rfV7sw/SFzIrj+6lrVMcKxNNW+2TMv6L5
Ng2G3WBRx6eBXfg7asx2pQp1oEX7zsUeOui1ItVIvYFydxoGegeYaEQXqnusQcv3mYrJuw3gYk8n
V0FS9K/QJRkI0n5fojbUHpTDH1qO7ii0uBqBiAUREILyhSxzFks1kRJkOxp6TIyyKzuMxwBNU4YT
F/YvV297SigeveiZfniGBkkUK9I4pef5hpEpD9fJHUYIXOQXimNCAeovWiBrmZTyZpI/OP44tNXQ
lQydVXwBN95zdA9aIfC7MiAwRRQEg5b5PcAomcCVV/eV6hhdwxy3CVHq97dI3pLcaMNQe85Pf3BR
GJeFBgMDkAqjw6otE4g3SL6vzGYQkpV6WDQabuPx1AAKiRfaZvZy6CqL/GXtoaQsTHEXSEKiKW5q
Mz2P860Z/dLbwS7qr5f3bjV8L2xwV0ZsDEmexC1bTrDTdv2ObDFu9Rn5BQb2ets27pognTkOdVNr
rzPw2esMPBuySnexsGq36vkLU5w3NJk8aIWU5OcBQrYNaoNJ83h501YAse9Ww6fSQyMrAMXCCfIT
2ZR4S7Z2yxSStpbQCdYv9bfl8PMXptX3pdIAJsfG1LRN4lWFQx9HZ/SIM/9C5iJSbF6/ahcWuZth
zmTflJS2OHeqBcmn0cxOqWVFp7Yn5TGWOvlGywoggStgPYo4IxuDBJXggST4iDwKihKMFJSBCn9p
9wTonaEQPYcEB9liv2CResY1TYY0pczz0WrbhhCCmrf0B/GmXSkUy1gNjYst5XLPXKNhZxlwf0w3
qnb6E2BHN8Cc2peqBzPY7CS3+rFETqgoG+2nwFnZ5+KLO4ujxzO/p0OlJlGEiz48VV+CY3UlOUhm
vgXgopb2or6p8GhwASXVgymjks4uAfDj/QCwwFNvoPd2jDYiukZBfLS4mIL+txFgkkZ7jvLQTjuw
oaRPgSYAhoiMcNHETOS2kuRZe67ml0bdRO23fthd/kLrJvCwUizUjBW+xKkoczrpeopo4t9I9EYt
bixRUXplwptFrDcbnLebvp/FauFjOqe29YO+jXYgBDmO98MP84ZRvgau5hq3wjfXak63MMv5fdMF
iib7EQ7ZXXuiXnSHybidDnoOHVMzoF8gIuHS1biBPZRRyQHDIN9srtUUqCHq0+c5l+0k+65kQupo
kQkuPBazXAyjnmBNL0xnECLRUPt+onZ8Xf3st6XjX4sSgfU7wKIWag0mCBv5+uxQJsSSWPho3fpE
HesIcJZkB9vekw7md1nYw1ivA7wZ5C+4cFBk6EN28HoPYs7QtcqA6n/V2yk2aSUU0V1rDAFU8u8C
+UsuVYYplnxccgXsVdehI/+KXiQPKtLAZav2iFrmUeicq4FxYZT7kCSMoyIbFJaOj67iAmyxUQFI
ApQF97ghGIBdresvl8g/bwI1TiwLwPMQ+KcTG5IbnlIJlVp/V4Gmx1GBfXsQrXHdV9/2lTv2nU8T
BXRAWGJySvzQxjbbl4OX0FW4I15PcgTRlonlQkytPb0BwYm/YxS92Wb4/gkBXQSyxUfjkuLILykk
UrEigsd5Cdmp1GX0Cn+G2gNxdX01OC/scfcZHQeU3wiOXr/xt3S0dejCM6mrbbCPddB5Dg8zoEhX
IjyZyCx/t+VpEIPLRXvWNc3RggK8zomHOTn3f/x63PVWD9Cjbdl2tq5hM+afBMeud3oPQ5S/RMDv
1cfGv3tp8Wpyg2EEvqSNGiSC6z3ZmThsrAUjMrNe2ljYYanfIrWblaFOah13duuamWcodu+qmLbo
fpn71o6hSG+xdky4U3fA0s8i6vHLZ86SubAC8efZb1MciHhPNvDPm+5esUPoVDI5ZIriTmhXXwWf
cfWeXayYCy5ySyrL0BFcUGrH/Np92NmFY1037vhbxbP/mF/Re4HJ1fx5YZILLXEyDjJ0P1hKO7rB
Lr9hk1+DO+yBUdtftrVa1wdPMHQSdJVievP99zSpZOiFDiRUWhHHktxQaTADu0tEwpXrX+7NDnfo
OqOOUkiQY0nowcA1Sip8CLCP/yEZXyyFP2+KkVtqT9IzuYFWgjcf/Q3TS9XABfcXvF6CBfE9z6CW
9S5C9+o80U3njZnT/my2kpd9G02nnIEKkl9Li5e/1v9z/P7dRr4DWpoj9TsNZa7GK2ywfBV2cs9G
j5Kt9WJ5uIHIttmPCXqh5JO30Ztt7vCRqpTSMjC15wkjchRlVPYyt7aqjdeVsHX4/+Rlb9a4Ywdp
WJB4sMdO44HxDsMsuxalAHbOzSOOebAhtmBv1w/6m0Xu1EWSGanQv/hz6ph+POgtbhk3CJMcHb6L
rqG1k4fBMfi8ScDrq3KXe9llQxdSAqitpe5C+T4IM0cDZXgAkTLBytZOxtIUd7G3VdOmjYa0uvrd
I54ou+CK3uj27DHCYtG6WMTgj+HSGBdRZpVgZLpT8nNF6W1gVg9jExzCud+q0VzZmIh4ubw60T5y
kSWIjMEsJ1RjW2myw6r2UkO201mG0t3TZUur+Rhww6qGr4b59g+Vk2wOZRxA+g/YKUfDsNxRu9rj
ue9Kj/+jNc4fdbOVaVXigcfaP3W8sWJH7QA4DJz+pXS6fhN8v2xxLTFaLo/zyCxvsyBlAVRPD0Eh
2Vl3sKTkU86IyTSM4YENDcNq72+cOq+pIU0qfdaQOzDipP9wSwDMdRANR6w6h4oxLUU3LBUJ13tj
qalJYZOpQN9MV4EGkuFxo1vg0FQ+9Y4ErulfS9zX0qy09SdpooiOyoY66pP2Xb+FtPVecbIf9a9P
zL2D+mBhj/tYY4Fd1K2RPhs37G0wQo4cciFsruWTw6fvrHERJDRbkJDOBquUouG6S91SAdWqbqfX
xUYvPkHj9X5xfAyR9X4Ieny2OO0wxgjHB2Q6y0G2HkcifxS5CBc/ZmBhrGjERkq78JF1k7MBPH2R
1x/R3cWkkHUYbqz4M8Qu79fIpSuFFIFfVcaWMggHeOq/sUGhHwBp/Ub50EVx+Er0Yl2PX28+Qxmc
e5G8VzGgaKTE0auho5fgKwZe/rXbGAcGDVUD0YUq2FnKnfQkS6dEzxAumTiXcsK7BJcqJBdBIzsw
ylUwgjxZQuA0O2gf7p/FItlluFhkH2hS3FVYZJL3kdshRduGURA8XI6Vwr3kIksdKMYwJBbbS+1b
5gWHBHMz2SOToPgkwAKgSYJuo6pbGo98tYg0SYHKABZow7Fmqryv9oyV6i9AMasX+JstvtdYGXgg
Kz4YaxsPFGn5I9NmCW9KsETfWCCrmdwQZ/FHBW2pvdBD2WH7+PH+XSevHZclxDfSgo1/FKhBzG6U
2d0LDiMoS76CTN0E0sLrfsK2MghRLOuO82abdxyp8pVxxB6PPiizg2s/+SbwGZEFzmdmaP0ODZvP
kPCGvFcdCLiyMaTS62o3+XmI7exGFaKKX3G1l/aUu5lIbqqlL8+A9teZtM0bKp1qRZacehz1e422
yd4fM+t3UeaTg3wUMxRGHjpqLMWPWaj+KsbYAlVjAcXzoOqcODPCTVwO2katlGAHRdXCy8vOcin1
q0cQ8uq7ys9kV4dMmK0qJfAMWZs5iZ4WLgSBCycv9NKhJTUxSVfm0B1p0RPtfGkz9cQ/+aQ2e8AC
qXwNIOSvph3Lr30fYDaANKo7BK3sZvNYbYK6snZlWioZONSh9d7WauRBRK8HKq0ABfesRdu6B51m
rxapnUYSUAhFARjnsM/Gr3HzW8dTgozP4A9vj6mRbbTZLPfRcWxr6mbFzhqO6bc06XObWIViT6M5
4a/QySmLIfMmqqJsVIO0KdxY/ZjcDoOsXJUWKmh2FlioiMw+SiPpXNy1szxcy5gq8ghJtMOEN5Qd
NiTddUZo7OfAD14gSafdxFoaOrE/FV43paY3DtDYznMjdBPUH7whqU27iEptR7TcxH6l3S5Im2QP
IKBpz0mD0NoXqRPq2tkHRYbtS/XgWE1eumllYqma1ezTyu/u6ppWu6ieAzc0g8A2m26O7C5v/VMm
je1e9aP+pmjJ4CoTqtFj1She45NgOxaZgf+xMWb38qlYq1xpKgThwQEDEDrPjzDroKkiBm6JSC59
O6gnw64iczuY48YPlBt/bLazXh47Kouu/rVAt7TM3fzW2OiDKoPgckJoaXtg4/LtoP3Mw1+KqHey
+pxd2uJu+2QGPDpOmuw8/4CiwinzIs93h1sMau9bIBuFvUIWrPhD/2ZP5+uBVFJJrZSUPVWCe4b+
o662Zdwvf0OLtBbXlsa4i75FCpWGcJCzHt5FxXM53F12kbWHyfLvc5EZbA9pp5UGfc7N2U2l+CG3
KjZKIwK7rCUsGiDRbO4Q4FOVi5R9GI5+PxT5uTnIhyByGEANuLuv4z1kUMgB2EKbfo1/CW89Fvc/
fKyFXS6X74xBqXIIYeNjjS5BtyTbJuhdMABlskmd/vnydq42klEkQgFFoRhM4IcsZWtSK7yYKPrz
ZFMZ4PHsbTO39W/KU+MLk/lV0MPCHD9t2cRhimAX0Od0j0kaJ34wQNFFvHKrierDzNE+bOTbwvi3
JQ2boJRpwTJORvACnNuTv2Plm+BG9wSbuDL7iAbBv5tIOKectRxquhCxA+YVOIpj/fq5WEImpBoS
rYpLG+RwrvsEA4hAl2McacdIx+hN72l46gl7QCJb3BEArVFTDCl2kL3Ox1fh0mTf7VkxU9hLWHX7
xQ5ybm/Jmj7NAcWowxdlk4IFJPASlNtUgpotdMSPoqC4GqYW9rhHbDvpY5bOcHup3Pdqamvl6Aic
QrQk7uHaz9EcKWqOx4d9bNEZoU6Eh4EFf1dd+SgqtYkWxF1gRdDUwaSn9Nn0r2l0XddPl5ezekGi
MomcGJxTGLzBcVs8pfJqbMZWHchzlRxKq7Oz9Gc4RPY0KHZZ6LvLxtavyIU17vM0Zdli5E4nz0jY
8scGZATjV3UvW6i/Asb5EAj7xuznf4gWC4Pcx4rMsp0oJAWfywkozrl1SrJtwx+CZa1+pIUV7iPJ
c5xUINghf17BLlpkV0HiSQT429FjhBJDt+nH7WWroqVx6UbVFhYt8glczbonqZFbjvt57AXe/nof
LjdQhvqUYqBIQSwDQz4y5x+RUfq+NSfzCwPC+pPt32EO3JU9cFcc2518m+xNTLrFkIvBKD/oM1ir
4C8erPyh438G5zhtNhbllDUAEQEzgpnwG3DdsXSH0cca+2lnCLM5PrviLXKek1Cof1Z1Or9IO+sm
2VVXEahOQd1/YCYLjFMKdvpDtYE3yDkROncl7dkS2cXGdF3Shx6oEdZLTm5Ec3a88/DGOOdpssbU
ClTrXxRa21Udbmh9n4A/6LKLfkBtcGZe04ZFdNFolfZJl88v3cG4wYfb0NhTH//gl1LHGGzRaB2f
3v0xCPJOywJ+yeKLKJMeTUMhl/CTPnJaKFJqs9NpxG2jn4KlrXmkaVEQx2q4xLRXTM5iaeEs+3KI
F8ULQ+qBj3rbHrXr1ivAeQR3dIOvl+2xD8KfQ8y7gZUUBNEY6GWX+sJcp6ipLvWTCuJyJoPTIhWZ
vfggImrmIxnbP6xIYSPDaFyp3Dkr2sLUfM2HExaAu/SJkwq7A8yPuZUQ8OQB/a1bFDSe7CcsVhJm
fmWRMJBfVLX94metR0bryUisO8PKHww/Og56ub+8eR/uHSzrnU0uirV6Fyc+nsEv/WbcQAnbLRwE
EHDwoLGTegkEzATvjJXz9c4gt485LTq/VXCYS2Oyk0qyLbN0wkRgZeVrvbPCxSh5aKVwDNv5JY3u
k+il6QTJ9sppevf3uZBk0lROml5SXkxUBrwWA6DHQBs6OwRrrS1bvgi2LNo1PirRvJXK0VBeKrk8
ENKBsgVk3W2iHAT+sHKalgvjnyv+MMmhT3zlpXYloEseIRXtBfafYePeoT/q0DmZjDBiW8lCeVnB
KvkXjDq3XZuW/fxixLJNhtjW2vuq31xeIvv0F04Z/3Tx+whd8B4eH2imPZaVXdcPc35rglg+qSXR
3SXaTxYsF2caPDt+mGewBnrBI+Mhz8DRCsZUpPvl0XgBG97g1tdsXKHbjc+XVypwUsLFk64mLa0b
fXqpmh85+U6txMnlzFHx2r1s6EOVlYsiPElMoqi1HsQ4DoNjbrMvIciY7PFEdiG40QiyH+2qOjEe
dEjSYLYuPFQ7EQzyNcx//Kx40RNw4GI2iTshSdoVQcROpHoXn4Jr2fGvWLNg/mq6VAGxQuMy+hg2
G0IgwCO5ieAa+lBX+LMH//4AHtoKiq2koDVk43sINKngV40O5N5gVYwb4eNx/aC82eLuvFAFrIB0
uCnkbXJWCtBJQILnLriKTj1QWifFq7fDd9EUtMgo9+aPgxxaZQPyvrLDXPlAfqihJnAk4SZyx6Wf
um5OJXVG7iA75S0BffoAAT8wHB1CAQ3W6ulQFBk6FhizxoTX+5OZF8o/prS2PiXZrW6cy3naxb17
+XCsbRu1TEslACaiDc99qzFVghClaPklTFK3i7RNb8r2PBqCsLaWJZOlHe7zlL6pVkFfyMiDkns2
6CnfsIF4puVq7UXkBqvWkN6BKx3aHOAV4S5YpSKVxlRVcE8w+iJGss1g1UwGXNqLPG/tNl8a427b
UZGbMVI79WWqvsz5T98XZAtrQVpjTgDGKfkjcXDYRKSVa2nC1pmHPxQe1R4UHgIzq94NJhQNL0ZK
rA90KKVsFLGUKPMLG+/KPCb4rAOhTXd/IU+5koUTDbTSwFcRS7V4sJzeJmEj9QYSO8jTMeoV8Ong
LA0uekgASfy31RgW/ZbmOO+Tozga8GNwz43dqbf0fVj9t4IXvAkuNsRBP449uHOhq3s148g2D5cP
6uvDhL9CoMYNCQ+wmn+kouy7KFBbWWPvzMHLTy2knQ7N1oTKUw4usMfZy1CXE9a/+aLj67IWVrlb
eu5TzPJnsFr/g5QODv6Gwc7LrahsuxaKlgvkQl7b68ac+mR+oXJuq/FWN77Pw/7yLopssLC7SHgg
+aVlZj1gE7vE67RwN8vkuiB097+Z4eJPGKeKWRcWliLdFtO2M5/GWJDjr0UdMPuAWhKPvo/8knMQ
+nnRU6xkyGxZ2soi/jCRAe7MlJMZx/2IdDfwT6X8TGNFcJ2uJkXLJXBHJtBHMOF0FHJCJ7l0ysiO
T/qhumfcaDmKVMaL+X+kfUmT27rS7C9iBGeCW06aWj3a7bY2DHXb5jzP/PUv0ee+YwriJ1z7Lrxy
RJdAFAqFqqzMDpTzrVuBkbi/Fy2QJXHmLdfcYfkLGO9OJQUzaCW8Oy2SDgWHTnSiEO1j+W/uiKUh
xrcboDLLAqiik1z+mMhDmG5uO9zqSxlVPgRu1IPJlc4CaiVKXDS6dKKJ5XSMHaCeoWRKx8Hl/4Ll
ZvXDASeIDAVYQYDTL8+RbFTRCJ77+RRiFLdT9n38ksycnPWKlYzGHkDbMMEHzRPa+Ls0oqNOAw00
3OL60XypgUH8IruJS3axB0DPM1h8gF2Feo3ozMcI5Ou8ePSp4sJG3IV99rUpaZC0qGLYB9rmWY13
Ax5Gkat+DzbGKfoSP9f75q7ZUVAfn2DkSiSeWTz72jRJIIlJh9sYcjabsbOTzPE34PE8ou7+EezG
p+QufDZek4eA36FePfpUQQnkUCiSsdDMoS+SQNFhWz/KmmW8NVbq9FvDLt2k/o/+EY/NYHWzIbME
NjakayDhZkKmqsQN4KcIN+rRrHb+k0wHjgC7S2MbsktHcWc8lW5xJ9myFT81B+74Nw1n7GZTcSww
s4HSGpI3l86WqkKoav6I772PtmCD/C6XVvAFrDXIGKttz4O0r31iQ0dKjNlGiEyxGaooQ5BrVFEX
lPKHYnyTdV6pZO2ELg0wWWnYmr5KypkWHjFdfRftG8ONY/Dp0S8IFA7QW0D9fDM5N99qUF/aZQ7t
XKPgH7bIhpvPOTWMb8Fvh/vyxQQcyNYwAxFbLc6raNX3UBJ55OX+q+s2AMYDdl8VkfVd7qPcxHpk
diJSvRgvz0OjvY+VzQm2q75CVLB8GQDjETb6Ba2QamaN652ytKmfkABlU+xoD4UPmlx9zBgLa0zO
IkhZbhQGToZ+nD2yV7aCqzr5q+rRTJnXzqBucXUMFsaYY5i2cil0MZYmmYlVj49CtqulfRaflfJE
TE42ttZngCDw7w/JOCnJfS03Jjip9iDbAtjcs8qKjokdnmkhpNyQ+4Gb0a6evIVNxkGB2p9qEyh3
ZB3mg/bZ3SgAmDa+jnb5KjryljfHtW4Qt6QGt0TmznhkA3LpUupi8ZSqugUBNlsffnAccq1aYJDf
JuhPWKS1jZBE81zhO5qhpT00ryGevMFeC6xEs5vvDbjndK/cNO86l8Np9ShQDW6g+MFryT7kfAHU
YkUUiugzmi/BNnPN+2CDvE32qAwL70pePdwLa/TXLNaZxHHUjjMqS6UiHKce+N6uO9dGwalWUCe/
OgSmCo1qXUM6xSYeDaoHYxxgx0TwH8/iD3EEzB1aL+aY2pJuWrd3bz1k/jbH5hkKmY1Zj/E6HezZ
K37VdzL4g6qvxjslrRBfRjt+NjfDLnkkoJNQHkfOS4I6/I3VsplG1NR5CQoFevNpnoLEW9uAcHXz
F61LjDL++1HZyrbeG8IMVV2UF/I33feGyMm6v2lcXhhhztokVFM+0LMGFrP0jpLr0RxCOxrALIAb
ifqkwvl86z75e13M2TPjHMTdJUy2w7e++aIZgDbx6Dg4DslWsAnYlefMRMOo6Qq3GZq7Ogi+qUa6
F3sVRDHi822PvIKF0eRzuVfMlTMWEZlIF1CXwJneY4DYHV3f4tPOrcZGE1rfSPQhZsYiTAtfaxWS
I9McVJLYCR6dhzJIFV4ytObiIMKGXCNAYcgKGLdQw7yFKbg4Fc01oFaIlrbgTo/xi/xdO4EsSbEz
FP7NXfLeegKHA2G1/7C0zngIFGky1egiESlRci9vzDvozyBtSCHOot33Nnkpt/6u84ovwNI45B5K
fJx7ds1Flz+A/v8ibLayLiZthuUDkXSYBQzQRPGdVNUcM7yvzHhNGKvxEExEOrX62O38Tqi+J6oC
jWJ1bPCEaMQSUg7t7ClR/QZNC+kvHvMojwELJRmmqV1lfsgHwVM2zKd4PIzKQ9p4Ca9GupYdLU0w
O1klUV42LUzM8SmVgR6r3n11K7ebzPxpCDzOldVtWyyI2bY4l1FSBIv7iZSPkomieeYVU+vcPutr
JxAvEOC4JdnQrzpTtZa2Zh+FWBJRLJ/sgBri3G9XLDw0mixMsL0nQVHHOioj2sWXvPGu9PCA34AV
13Qrp7sTnTKxPtX9eMO1q7ulQ00Qksfg/2QH6FO5mmtNxvudlK8od1t59xNgb/Di3o3F2R94X3LV
/RfmmGQWmBMjDUNgB2o1taKtkEmOOsTbMsOIe/nuC0ejNN2/2bzfK6Q/aXGwdd/s0pigfgVVFF16
UevN//T3dfHy7+dJlJqaVOPORv85Uj6mgDMhvB4bf380Nn+UcmPQKgONUeOh3UFvArjnGhJAkpN6
yVF+VJ6aO6GxEvRnA7v9KjymG+n77TWuPkLI4icwSWURSEWty/gJ09Po1V8w6gFiI9NW0aASNhjD
fuBNvq6W8pcWmetIz8uon2q0vrt9eZd/ybbdEfWzn+WhdUVHqaz2SeQPNdI/yqZ5S6NM7MqKIuya
CjkE1UsUrMQNRqvd1m53B0yIpQ1/zEv9eewNQIY+BQyuWpiCkEpqMeHW6czGrtJDrEFXB1eA9HZ7
A1eP+cIOc+3kUlfr9YwwmceqFYKYSmu3UxODwg9NfcCh4sSwb1u84npgl8a8kvVYkRuoJ9OINnst
ZN1iL7D6b/5d5VCe4xDU4n5GpVk4wXr1RlgslQkxsVEoCnQEUK823kWI7BiZPRe85G/VURZGmKAi
BQ1oxhJ00otfqDhSoRI3+lpBcrnfJA8mt+Kwfhqg9wSQHPRDFPZ9LAqjGZoV7WTY+a6ANN9AWwCu
DvFXymcag5Fkw/uQawk1KFP/tckcBsGM/BCjVEhw68jLw/tQB89Xgw0Lt6P567a3UP+7OniUZx9t
fGS4bIgTMSGjCwJszbJgN6031mjaka0x8LLc9Y37bYgJZJJSKn6q4R0JeHttSY55iB+MZx+TjDR6
qgfzMecxu6zeeQQ9KJ3y+0rsS7kdxWBOx0Q++X0cHLuiHJwmCvu3OiUYj9MxP+iLE1Q8ilpz0cjm
sSevJi+/zbMv50lRDejk6XgXofVufiP57vbWrd8NCwMMPCJKjZCEMZBt8S7YgoT0q3BffoMSC2VL
i39OW96QB29BzBYqcpVlnYkLvWruDDGyBFmwOEvibBn7Fqq7sM/l0JROygsleYg34Y4KUxYb3Wnd
Zkfr/MFO9CBsyBV6XT0JwK+hlWNAfIJ97Rl1EaAaPmO7SrDQB3elrju9fkj6zru9yNU4uTDExEkp
GiuzpFVMQKUnSxayb2FRHtTirzL0hR0mVPoxCWtVxD2giKUbt4cynl01/H57Mes+8f+/GpDEl0mY
qsejAtIU5JXFgzztw+DL7b+/np8TA0SZKM8AL8O8M/x8kOK5xQWK1/Gbv6HdngQB34Rk3AxP/weQ
IXC2aBVuQhZWqbMscldBVYcZfC7zafQo8lDZtgfVytEVyDxeBXbdHX4vkLmu61KIayFCmKjawB3J
Ryt0zhRwFalXLxVTRCXDhOojpmYvV1TUqSyHqNSc/K8tmAeG1/SH/tq/BHsZ+L5Mc5XXfN99iffc
KTQaFa5umIVh6kGLT5loZikHHT4lCJneVCB3hkcqg4Mj7PBpOVc/5sIY4y2Z2EYFcPzYN7R+w+Yl
rWIrkF2OT67eZQsrjHdEpdJkLYXaaRIq2t2rAKfMjoY7gmjElh0+N9JqB50sLDJOIgpIe4oGb/vC
lVEITT39sTxoYFUAJMkzHiVO2XA1a12YY0JU3c7dCMAiTrXSpRYIu70y1e8zMd7gIempZqNiCD7Z
cj7raixZWGUClhj1RZPIOOq9N/2aMUWYUkj9sXYHR74T9rjUNrctcgyyvCaQ6417FORw9DRlp2f5
RtMrzo1GXeHa+6HPS0v1wMIwdzTRogY0+LhVUj+1pMjJy29B/QVI9NsrWe3II0L+a4e5mxMhMFNd
Roe4+mV+0OyqspOj9B5RDOhOf1C9/uu4iV3T4XErrn/D34aZuDKISZp39JZp1O4skRFYnJxz3tbf
4YvFMSGkVmrDkAt6NYNFaLifXOWjOIe2csi2wV51hOMQbBqqojB8oTI1xNUejB+3P/B6+Py9TCaw
mNBjj3oRtWBjlJxejbexEGzaerKk9FcwcYqy66+OxYKZACNDX6hqYyy4dvK75D7+jo4ZZlwbVKR6
KgIH0TLuU4e3QibESGZloA6GFggGJhILc1DHrJ6tJk83YivvBt3ngIj/j5j2+5MyQYaEAuniAp7T
gfyaDl1XGxPZHaUXrjHux2ser7aql0eECS+9ofvN0GKBtRdHVo20MvsabSQN7UDKw8YDjfDssXNq
hVq1JKywidlr8xodon2PNk8YYUj5cyravu2gnEDzmdEsrtnRTxslBM/pSQqIFXUGSEBqKxN1O+SN
c9HvdCOkfa57YUnVJxU9C9x+n9UwyMANnrCBUDXvOlhPHP71Dxb0UvshVJwDXAdUmoVyQQvP2K5N
51A1Nq4WG+/7MTGmqZspoAy1p3quLVndF+JhKr430+vtbfo/vMJQ8SLVNbxLGS9U0kiUJw37pMQk
Mi2QHUoPJYak7agYxSecQMETweBntWMU2n2pVfY41f7rjPfpEZp+IQdYTeMWu5kUXE/RziZ47phT
r2oaKHOKAO9/pGd4jcvhcxq3nEtwNZ4trTBHPY59PxDARYUALtrg7gMDb7EBKRRGSnwLOgTOsOUJ
267t59Ik853buQhGzHkg35X2fX9P5skdmmNBAu/2hq6dhoUdNocA0lVN8x4tin80K5INJVBGg5qz
T6sX/NIOk0j0sl/LvYnTIG+MFK141U7c+KV+V5G+C6Dwww1/Tzla0k3FO4i8JTK5BQaIU2guoiIM
1UrsXmiHD8mTEFj6rnbzwz8XE6RPKDFHv525Q9OcnVSZDMM0JKXplc+VA2pIp8RDB3Axj+qvCpvi
bnJSV/zGi3JreQ1qw7QzCewKRtUvny0quGM0P0c8IOm3VHzv5oZ3KHgWmIgjmVIy+CpStsIdvcml
XHBQKHZVsJUpdvEwbXmKE6sfEjMaKqZkJZQXGRcKagNs5ZC2OKldsVEge0rek171Ip9H+bsaVNDU
MnQD7DREZM7eNGmBlMVYmU7in72RRpYJ4kwz7HmeuXJFUESmoWmYzpaJyhiSozL3qx7Na0p4DYof
VGZR6MN1FLvDoeBYW9kvTGbr0AbViAneayYFLGbgpMwMEUWBUnX6lo8izyNWvtuFBbqBi5u1miFk
YQrmBMQZ5uDceRtVVnAMf00elRnPIbgwxxYXT0GDL3MFXFhlrwAhz2o99Onx/of8JnYMw/K/+F74
Knq5m2/mR8FpttOGN/j3iUW8ZZr+tMWCTajSJIKOewG41mdKRppswUkNyWHcDBVKBe0WAgk1qAOh
uOe1G+LbgIaCK63ayodctbi1Ct4GMP4Uar6RxzF+Dx1joaNZWQKaWQFo9dk29vk+3PvPfxFolp+f
bUDPZtCpVYPPnyYPmfE6pTknM1wroWEoB+dEpNhhIP0uv3KgZ1pYynCr6akanBKiemhg7NJD/g16
y0/5awgFaxM1J54707/L7i54PkAuAE4scoUtFKRZTkKAdT6/ZvpI2cTaLe4N4z64k01Mt9LEe9jm
iHnc4LoWGZa2meBq1iFYx4GkRG18xpAdHduIwPZPrGkXY4b2dg6wVi6kjCb/rpQJDUGa/+cLU3x2
8hSBowUYURslqP3fPCuAyNY0UFFAXxoTcZe7aTSpINWVQR/Dxgf9puBTsGaQv5Z29MekqOglXhhj
PmM2zxJlAAevwgy6Ab+39fTt9rdbI4O5MMF8O0EsjAZ4LnBevBG3cds7/9jupK1iWJTUyQSLO9p8
rmBHu9nO78sZs9DlpoJoBOeYrIT3i9/BBN/ch4ZgkWMItGplmyiVkyavt5e61pmFCYzAUGi9Drjt
5daVoznHfoUbZPRAaHavAFmlKpa2hX7w5h/se7qftuHE7SiuJeAXlulxWQRaXRpUEyzdyIZP+mZy
q3218Xf5gdLiz8fB0fBJeXFtrT11YZNx1MxAxt/QqdrRC7YjQQta3cnALUzOtJMP4c/qwJtkX4MG
Xphk3BVHfoxATAq4o1ZvZRCxSnHqdYXuFoK2JTJotc3iUZGmTRGqnJrNSnKFWSAZoRx5D4QvmauD
yFMHOFkOrHGf2yAKm1AbjqKvAuFVFNdeAktL7IXRJRg8mnXgqeM7miVUm9m344fkazHY6vfKoQRv
sVtNd4ZTD9bI0V5b39Xf62RloTCRplaKD4Q6laH6zFqfoiN4kz4UlDXQo94JvJcP9RPmGrlYL+O7
E6RjoDIKi+BH2kC8BWNG/hfVSna4tza+q3EfHCsJEQxqBDFWlRRMal8eljAfjVT18eCovXSnvUl3
3TFwoTuif5nvzROd6Urd/GfzDn4orgev3FsXtpmMiCSFUPSBKIMhqnNFTJT5O32nv1DlJlDlckCJ
vIUyPhs0gxHpGYwF2U6KHwfBNTDjYHQA0ybfRCJtbse/lexquTYWsCUMc9WZdGROTX8JTWsDto8D
yWPUWKsr6rIIymsMTCHjYRu5LdSoDNTdMPL+lO9UV9kWdn2Ynz4DLIbhJN5rR15zUBnkUBAQ1vCb
2dYaXgWF0kGT6mS+6Puutvv/wLTmPSW9KyzVo/XaEApmIhA4dMQJinSu8uX2112rLOky3BWDj5jE
xxDJpdsWFXTT5An8MzTeJm5xRMITfoqgpu6wFXgsbmv35dIccywNI/bRq5+lE7Bbli69CrL3Py6I
uUAm0Nmkat2hzQZOScFqrAr605hvBAdo5PE4LdZyuIvPx9wdeSgZkUYhaH4ovgRt/da2wl7p/J0Z
z8dAge0Kkslh+D6G5Djpze72ateaHBf2mTwoVqHRM88Ykq2dNnRSKLepdumlD5A4fwx28z04Bl+z
xwJDApCR93LIbyfW7Z+wdj6hrqHgLa1C05CdcsyG0S/AcYsSsnDSx22Rfzdazp6uRRzUHwhcFLOz
oOq69NHebwMyVzABmgd7KCIri17LFlEufFUx2yF9u72iVR+ls0206S0C43pprst0SZ1yoLfEqbMw
Jw6Vl9sG1sZwwdH42wITr7skk41gxIJaj6ZW5U5+VcDVOL+bkK4dUKqO8Ybudv3X/G9mVkwQVKB4
C1lNYKOZxZldkoJePJDOqa5bIiZCjRzKPMMTZ4Ur0e3CDLNCcLuB5lyMpDPlLKQiQJkd2crTDMkQ
Cr7gpeFrYezCHnspSZNQanRZtKYj25kbQj5AtZq73J34k7W3V4ePeekhdaoW2jiE0rlCa1FxYq/U
jtHRsDuH1jPr4o7XSFxLxRfrM686wlnTk7HC+rp952YmRPCkbX+Qd2EKjZ78nmzTU8AX1Vg52xdW
mWiNyclo1kCoc27JOWhfhRGV4oh3E/KMMAFbzqohH9JEOsfZ9zS4l/TvYc1JWdZu94uFMGF6zpVQ
bP7ZMCr1SovB7SHfNhj9bjf+M28+Zi3fpTU/gDGhPXTNZRu1VV6mIOc9t564h0NiMoZWT3Sn84hV
Potbnoof9e9lukuAVoQxHfPeKNZc4dBEs8/DOhYUmu6CQyXZ1JAx5ysysnt1aUZj3bDRGgUjF5N2
znzRG/XIUpL2Lg55uAQ2AhNgdcH7COyDqWg66sGX5ytqRSHrxIy2R5rX2UmAS6DS7PErrY/47/8F
vdLVwhiLjIM0wazkvYh6WvmRvE4V2MQSF1DyDM1XouDxifKB3W15k91Xu4bxWSIRlIUxboq7jf6q
xQNbq/04q7pUPukokmBW34uTzsoxazEYIHYjrR32UCPhjd5dnQZ83guzzB1ggOYyHoNaO6sned/v
Uiimiy9gqAbn/H/FuMOGy097kI/C9DoQayB4vlxmlZFySDVAalunBBET+QmtO0e1dCv50T/nG95X
XV/fwh77WeVm7uIS62vfRkfztG1ll++9Lb81u8wBO9cPzmW34q6gKVEwLExEifItXK7PKKZiLFHp
PyVg4UMaPRw73SaPtBIF8DAMb4MX7iLZNx8+6oVRZhPrsB9SUkvKWd2YkASiAokzOJ5VBLTA4QmO
rRwPPGvRNVEMGeoZbJ3CFyQxK+JUP7Vpb4HC1Krkxityybn9JTlm2CJFCyYN0pJYP5nmLogPcrOV
4y+3TVyF5s/v9nsprDOqdVX0UzErZ3MLBZq97OYP/TtQ7J4BCmeoclQWDzC25o/Lr2dS/1kc8yGe
zEIIROXcY1ITg0DGe/Q1fO0GPLPo/SP2Xvbt9ipXPyQ48AjI1GmNmXGOoMGlFGeFdtIKbYMnCqRo
ssFRfP37/2aHSbsEqa1KyIsr52FKUTaSK2ciwSEu01+37Vy9s+iuUcY43ZQw44CuxOUnbE2t6RCe
Jbzq9I0Afx+38yb7IkHNhJdLrn27pSlmTWh1ZtMc1so5Md9KX3ey8TGXY46nXyWsdEFE0cB8ZqAO
hQogsyCjDRNhiLT/4FQgOXTID6Mte6lrPvJgDVflctYaE4HNRtKFqJ5kBItgW+3bEEJXyYFOEz1g
qMGmOlvKft7n97JTH0U0DvO9BN3hwQq/cjZyLWwBNCKhOY7TrLNd3lns4mnE/6MR4W8AnKxkjC1T
rlDNVjpnaFDj4FhcuX3wpf+1yGKc+qgIw4T0Mp4G8ZfpFVq928gOKPCPvIGFfxO9/41BSilNu77o
+zK+2s1qURkA4ZyUzgL7V+pWto/JnyCzgx/Ey08Bdx57NcKQhUnGZ9H0qWohK2WoqOmQjUF5l14+
ndO+KkBM/xdsh3QNF/kmph1wSChVFvBISHIv3besAIHNEVxO8pEcRVtT7PRH3QHRHKOs44y2/pCi
TZC72k+Bq9vGFs3hzEvbCvN9+1TrgpZM89movpHwSem/Dtq2m/60sPGPGZC3U55FA42zyyXG0+R3
GYl0sINHB6VovDlL77Vw/tO3CWuH2bvWB4ISfdb53H6ggb7pNr6jTM5H58zgzVUx9Gf/sX8Cy4+p
LShgAaSCoZXLhWmRmeIZoY4IPUNqlT9SZGMEe9YCa2y3TxNXCuU6olL0A0RYVQNcwTJbv5lNrSdx
lqWnkOzG9sXsz13M6TBc+yM1QQCNQ1jB84cJcKPuZ5GW9/GpNN9rabDy9GunahYJRRc3By+kXAex
S2vMhZ42wxQBWBUDgTBh8LSXwS7dbs0Jr5Nxo4oWavy394z+wcvjdmmQ8cWhyEqxasTklJSHZvg+
A4p628DKBXtpgR66RY5ilOMoTUib8eQKf3Sb5KhsgkdKIV3aGmdO4KqYATHti81iDrDWFBicLLQE
GFfKZTtD9u5bYau7HqKW+b3i1oFtfuclzGufEKVSvCehQUV09sLtpzjqq5nEp6npwJntE9EtWoNb
2ru+bWRdB/MAWCxVuPxnpF58R1LXMQkmM0M9ndTW7JQPwnNm1y4OV7jNvOkbt7V/HQ4vLTLOaCYz
pCVEFc4IORTJCw4YGMCo+YaSmqKSuM8ju34qv/I6tWuHerlQxiVRxE+6rk/7k1G8yeC0Sot3PeER
CfGMMF4pxYFaDR3WNg+V1an3QtFYZcArN6xYMYCKgAYZasxISRh/TIt0gFTHNCJDKAH8oCwm0VFz
R1sC7Br1Ibfl6pavmVRQIqKKHSgns944VoZKERnJSWj2eXDXjC/CyFvWiiuihG3S0UTMsaosEXYa
mCST+r5HTcjfZNvY06pvquM/SK64lZtD0VryMyeKrByyC5M0cC68X6rCSVD6uj3NHyomjiJ3/NZC
K7oD5FK9Szz/nneq6V3FBEbMXoILA6QiyLbYh6maS60sN3CQaU+vTgLSGWPPr3utnDHMcWOzQPC8
cmVKU9hoQdPEpwxSlqWvOo3eu1EPVJKvcyLxyk22NKUxtWUS+UJXlQjEox5bUf2zix8rUd5qI1RN
B4+zX3Q/mM+HxBiVGQUYReOKIFvwwbdB5jqAixhv45dmg+Fc6G1J+/JZ3prxn7cbEfqXBtkXPhnC
MCBl0Zy1FwHkag2SnfxQp9YEkuzQ5U5vrByBC3NMmpoVAUQ81Lw5Kw8g5W4sCgoijrKJ0ftwEtSC
/meLzAnI0Q2LwqwJTrFs9XcdJYUJvxmn/JWKU9V2+rPlIfVWzhzWiDCCpzHelOxzIxDDYQrNoj33
feU1Xb/VUpmTXbENuH927bcJppuDu5PMUuwL333TdMdgL4CHTxBUSwxK3N6NFUwftx1zJTxerIlJ
UUeA4wVTRII1R+a9Pwb3qTyhOCo6t81cH2uAtBEiwc6KVPhqvLU21BE5ZeOfhvqj61urzHe+kHtR
zxvXvT7Ul4boehdxUaxbvy7lWT73zWR3ZmCleWWVhmbPyWNTfLu9qpXXIB58FIKH9p4uaewDqRID
o5x6UTuVzvymeRKwqOJOt4C2/6+ab9cx+NIcs1mmT3xIztXyOd75G23bg4Elv2+5nctP5oXLYGVA
/AA8slAkB1SBzfHlrldJqLTCSTDaYjtkZSs5Yu8nkEGrJqk8+HnnPw+yLtxFkVprtq6Gle81SoHJ
qRgwcjUw9fu5kwDu1LJsS3zFwzzqSwkl4C+jGI2HoKvNQwn2Ba8MG8eoMOpc5YYlzXO2KSLoKSdF
pB1V4BuOJckES4zD8O323l07vgGCYkx9wiEBe5GZVKScEj+dgkw7mykGrIUfjQDoG/ly28h1xLj8
kIw3ZmqXDfWcKecc59gsADjVOSn+igVMrULGEbgW6Gt9vgAW/i4TYKFmYggnYvRvSo3MtDJlzkX5
qQDG+MOFESYqmZCbIo3eyucxyB/7obRkHZmOAAWc5Bmycq6PuXSAl33flqoUkrON1ftfOvC2yZhV
QmwRmhd9qj256w6RoG7moLAz9R2C1raZ/xzrxIHw+J/2xYkB5ULct8DbQEJNIcz+Jn2TZYHUCaBq
BTs82dPXfmtNH/Me/Bs2/wZc3Yjf9tj7VsU+V+FYyWcSDhs1JVvTf77tTCseS8n6dbosHRAQ5ort
0RjoFBIF575EEQgCZiRq7CTidSCuryB8uIUZutCFR011TwCCjeRzluqtBTaMrTI9i5MhWd30Ac5U
e4h5j+6VdyrqFXgTIOUDJxjiKWMzSdMKb2LgWlL3H209pbAAKbJDz7D9EhDYAkkLr2C5ciktrX7S
ii9WWoHWMdOzSjrPKgEiU5dsEzR58yh6caNzcW8rDkLPJx6roLRDd4cJ3hDAK6e2bX305vwn8JRZ
sWM+q1Yko5uEUVAn8KQff+wwS4ss8K0PcQKKLFLOHXGMLj6oY77LBPF82wrdGyY4oLhl4IRhFEsH
wO1y7+reL8uxwx0YCf0vkiJnkaodaZQtaSLf7ojIQfKufMcLe4yvSARPH7En2hkjBMVb2CNRMuZe
2t1e1cphu7gemFVVamgOaCj4EOYxPyZNvqsLaGUE+cw51Cs+CIlHCLlDPwn/WM8346ypUxTQTnih
6qh6zt+H6Hnue04Iv4JeIxxe2GG8LyeZLlZ9o0LWmrJlV5v6QIcSxS2PL/QK/0wtQeIREgASUJdX
fq7XvhKl84yOmBXcz3ehnQ3omSZ258kfwnn8RawWAOhpa+ouhhZu79oV3osxzvIRV2Jk+rWvKijP
B5gJ8oxvkHCNvpbb6YE80LRMtKZtejR/5Mf4iRdPVnzGBOkz2kwYrZOuJtCMUqawT6y8i8AUCVHl
ubP8jscbtNLQMi7MMAcg9uWOhFminLUHOgWVY1zIv4vuqJwyX8T+2j+hgQWGT/RxkQpCge7ydGNG
aFbVSZ3OfSC4ohQ+FtG4hQjCnUh4lJvXnw+MPqii0MEZ1A7Z+w3MhppBSlU4JWLt+Y1vF8gnw+CF
4yLyVby6NMPcb0mvKHXsKz1chGyCDPMd/RbIAQWEjZTXYOTRnK0sCxokQAsZkFaVr5RI1Dav9Z5I
8AodsgaYEOyj3JOkwL69LnqAL8MwHlC/zbB0ZlIWgIy1jYXTpGqzZw5i7oR+lUyWUZHiwYgxfhBr
pWg3qO1AhXcot7ftr7yFLn8ArRAsbtPJGDowipLmXBYW2UjODCr+h7qxP9JfU2SNiRVqDnf6+Poy
uDTKbOYgphExQxg1ur3gF1bYE15IufYXE0gTdOBoPRvJCRM5iRLMI6ll7ZP7MgUgwx4PESa6u12A
EZK/qWtc2DOYslRf912Nt5MGFQWLchc1dvZTup+gb9Y9xls+sdoKTuPSIJNXNokiTwF1UDiL8kZ0
K0K8NtzytXESqOw5xUNu/ymHIpBYy49q0I++cBap7cJuLBTtZM7hXU7KD1GpvsdaAsRlbJOI1wy/
PoMX5tjQYsi+Wo1d35yL+WFOj6X8NMa87iLPBrMkre7Ao2V0DWrbZmoHutXvkpP8WH1MH12BIhi0
Z8Db8lhw5m94ZpljV8JxY13F0sbiQUueJGkT8WBsPBPMIUMGWUahDxOC8quTcIeG982f0+9Tl0DC
AK4Lqtx01c+JqmxWmmLUMLnUvGqhO53NQ+RieAqJw9vQW2IJbVOeH668PC6t0rUvHTHL/EQz0ubc
oL9YWGBjdcr3EBKnEdJyGTw0dn0caJtx5jzcVy2jmAjMKhYOgDhz7Fph7nwtxHpBD/lcfm93fW6F
kN6irLrj/UA7gpHDExy4jpfAeS6MMt6i4qE1gTehOes+VhUAlN69374HriwgX4Dwk4gcCK+5Ky2m
YAzHUQ17XHeocGfKDyXlwQWuEyDGBBORh0iXw0gvqzMCVoNW+iexAIS9Jat8nZx2w6spXrdsqUEZ
2RsoYWhqx2Rcuh5II+g1NToHv51+ho5p045fCSQ4r82y+vkWppi1odASh0OZV+fO7LeEZB+h2nIe
bNcB/3M5UEUjFCx3JXME2oxY8PvJBzLI/JAzZ+4/y/VUGh3jUGPjdY98jryrIMIYZQ5aoTWaWnUh
Ni0oj4bebpMCylKSzimgr5pRwKIIjDbKCSxcRkHxolaFWjvlpvpVFqKdH8df/GH+etvLrx69dDUL
M8w5QjoVFD4mIc5dm7wSaXga82rfkKqzAJ6z0oSnELq+LEwl6+Cix9oYD1T9UC/TvDZPudFU1mwm
kd2Y5aZPoLF2e2VX5Z/Plf1riWUcVtVUKsbEL8/ipFiFJntz+VGkd1PxIzYlazIj97a9tZVhQgZp
PwgUEZuYLynmvTFWZW6eoimzUHZ2o+BgBLpz28p1tMWylmboz1jE+aHu0zEMtfIsi5Vv6TF0A9Je
u8/keJdq/Q8yx9uhHe+DrnlFVdwd1eA1z/WvsdaPVqMITtsEG85Poiu7yNjpT0JQkTFwDkw621HV
FQAzDD1HpLQn23gTLLzknjK7t3u3+sGv6q9+6N/m2AJl5hcxmQYAyUIjNl6GtJ53LSHhwZQnnhD9
WhBbrIwdQlbHpIxkujK8HD9QoA2sSOMN5K0G5aURJt8qa1nSMgFGKO1RhMEn4nxomD2EVhXvaXP1
trrcKRa2EIzlmE1jWwLm3gPmTgWWqNBAZVf3qh17/aFDdq5EthGgsPznKQpjnZ7YheuOY9mrStqU
gJQ2ADi+YmbCidDbsoyN7Aj71H1Cfv6D45z0lXHDOU3mHpIjv1Om/NNof5e5/TbYYcwFE+R/jtm+
WJ7CjnjpZhanQY+PmxnFRiwnwyriBB1CWXrQomIjQFs8JMW+rpq9pAnHvJ32Qh3f9+L0p4yHYBQW
oWaCZgoGzaDMxwbZ4P+Rdl3LkeNK9osYQW9e6crKu1a9MNTqFr33/Po90OyOWCisMNPz0BH3hiaU
AphIn+eUohBlGCdVNwS8XjoM+j6GpycrwQ1YeDfq/fe3fFFcoQRSX1YOMuBN1EAIr6MBVAoT4rFU
TWM3lUS0UrSet+F9ATVDnZA27uIkdw02DErUPuL74ih99iwjF2sGQOvBuEqzqW/5gPmMgO3sYnXq
qfZBNXWxsJRvMjYwlx0hmIUCu9U1WbXmvdZLO0eEaRgfQUVaR8Xl/LkscSX2WJzHJED4s5Rf1G7X
/vvVhs8P9yWDqoplSTqmQiaqn7PVhh/syRbTsM0O2kb3hxA4b7xZ0ksTdH4q6j0K6HHJKshVP+fK
ydrZiOptw4XcvSygnp+MLiNVDcZXpBxywAOwj16LV1GHX4p8AlyR3WtY0BKPizc+kjrqv66ffsrG
dLViqgALoxdGcuxSlFZXySd8WlsfrsyosBOh4QQ4l86J3OSXFPLzlTmVUzkWilCRTrF0owO/SgG7
z/fP+v/R9y8RlApOcaCGZRVqUI/Jna9RMbKLLQFzUbz0hltwZ6vGlzRKGStDTAs1kMiB5o3QDV40
BD4wq9yqfMGc6WFJDTeaVWdOWjeTK3cyH8bwNE73aak7VQBm3LR0KyvYyTIPffEymFzdNZYYqeBO
H9qhEIS2fCsVw9OSGyAV2kJ0o0/AYBFlZ+Qx17Lf/v9eBeRR39ZK5jbPJshT8w952UO6R2aUv/+8
3yoQhFBf11QFAZQUdfmWyqNtySJQB1r/exG8c1CftM/DRBNynEMEUqyG0fSo87Pw1/dCmOfAzpJl
IbdVwCN8/hDaIR+WIoKWBuYPab5RB16F4zKGwNdfCaDMfizP4PcoIYCkzcUNQlsbQCaeeuA9Ad5J
KDVTJb2oLYCNnGL9tY3fEvPfthyJYVodhDK+IpDKhhrFqbe8Tey2/SGknOIh5wB0zVer8hLwEl35
JgQpiZXtued9jMts4+wMBvW1kzKtMdPTlG9F5qTXFppGmMLQj3VMpqXd2e5feC6LkXMZZPcISR0S
ccItf65g6txZSmB0KtYfUtNpdoWvo5yd2AWwNG8JcCHIFGd7/MmLmFmvZyWXTj+KNpMza5yKN6HU
i81kRtaTWI6mnagRN4kjOnweJ5MzouWJuV/MddIxo9hNIbZD4bNab/amBwKBEmMKN7DnB3HLnUDn
SaNutAYfUGdaTfFW/Qgi3Cjhc1auRLI3XQKkl1eMYl4kzoWgmJCv0g55TJaqHZJZP4n6QTWOibwX
1X9dr8H9rUSQl7Hyxp3QVVWp5Pqp7469/lJjTkoJOfnbZbHmXAZlsI2hk6NEHtSTkHaDXabd9RI3
GMnSj1lS3ePjPn9vWC9bYbAX60NRn8lUlthIUnwm6WEAkTgIQ4Pbz7nAj9ktkKByXxpTL/6+RZnO
oeZYV/KFCByxTWh3t4g4tuKD8hEdgDl885/FUbbElNMRHPEQJ2wnn6TeghOA+ReIih6/VUR83cUL
MzHchnELzPHTS1TZDBr1UWyVU7tc6dpD0byU5k1oxS7nozHv8EuORh1KzpvWase8QISto65sOeVd
+jvYdp7aI8cuQGJgfy+R9bpI5UcDp6yEf1S62dTN1JugMj1Zuj65sSggmiilymlMYfC+F8XUyLUs
KtPsQ6VCSBGoGMqQ94oPjm90vXs/uCGDqrMtPP43efTWRdIVVqaNS/42qn5ruCK23/z893JdmI6S
7IhQ4CT9t/tUyQdemZIES8tZXENmq2lOZmzCoLMb6wfnZCw1MaGFQD1AgnkBPN3EXTflKQwWYfUq
AHanao50bWwkvOsayAC8ofPLYVxIWQukLKTcj2WfS7V8ytodRnyui6m2pfxOLTtfax41+broHrQA
fhTshUGJ5YXhpw7ajaxHMb9wF32yJaDyyjq6FjU8cPS2GIMTBJUb909qN7mKMPlB2Ie2aDyYgsl5
VkwlX10XZXunUkp0pHTayeyfAlNzdWMv9r++/ybkBmgLsb4hSrnnrulBCTzmb7mIBbfhXczvvhfA
MkFrAZQ9x8REncyY/3pTcuOuSGHC6+RYxJWHhUteVZiYGeowkmiiUEMCTkxQUWbIyBRjCEy0BWWj
20yC7rchNpo7qFfRXxdJ8DhYoDWJMXUL7vmfoCbYfX9Wclnfyadi6XhWokqy8Io6QCk4aRuCtgWl
G3uRgu2YLro99lm3WfKg5XlNhpuWRPQBVKyGkWYwZQ/Nthn1sO+Qj1xpPzABJxNEucgXfgPIB8nz
9YItsdJvVDt74hXiGC0xLBKuZFMqVOhtWQ3BSEp/4dYEiuVNrtoCavGjO+66yRYlh79SxbLKa6m0
lZSsmTR2xPytsuz4Td8bh05yqtwGCHN4DN77mzlw85/ff9/L+TyMP62OSpvJUVPLsVsgFLwdDgyz
8b64KHZuA7fBGu8IWN8MCwySlwqAD+Mmz8ybRs8b3WFJwY4X7c4nNe0NYIaibL9fkBeAvjb0wLzi
a7OTPmogDmzFf40djNdEsKH+Tya96ZVmaTMAWV87YQhdE5HCRSfOpTK8wpkE6tXqLby51GEINtsF
plO48WnYWlcEGCpN7D+Z2aFORJnVPAIy2hTO8HWeAegDCZh25VODGhP09abCGBu3TM+wgWcnJD9f
eVcrktthFCbiXTEI7gGdhnACJa7ggLs8hHNBTAFEbYKD/yfx5plsyjJkZqb2RY3TYrRs/Ai32Jre
KFdBby9etee3qlmGCMqJ5jgmGVAdoS7X1Ed9wYp2cApUP40jO+t+ZKnudWCTNcKA4yAvJ3PJp1xJ
oy52AfO3YCmzdhp6zc2S22AIvaQ9YEAxjzs76jvbiF7m/JGjsSw/sxZL3WmiYnvayNEo126mY7uZ
toOtbKz9sPkDnBfqhJRxLRVJzZoBc7GKCIOOYCQDUUgtcgwbIwo4u0fKSQdZk4hVpQWnfpiLlzDW
4itUennFP1YLZS2GbqOi8z8A44XYL7QdhyPgAX9qL6QhR+q74mOFfEvecsmWGNWbM6nU14oDWVfa
rM3fhnf5A5ujG2mbbtApRjgNn/gPUjzObVrUNxNaQ+mTusvf5LvmqL+RnqMFx5C84ZDAaGuuuAaG
aUK/3gHdcWzjXiiGBkcUts0R2DHAXJT2pg2X4FrcdgqrRP/3hQJCgM6YTRAP60ZGzoddfjhAP0xt
cQckl+Ow6V+4MIWMMPhMHOUfmioSgnzpEaJ+gGUToHftU+QGv6KXgQAC/Z5tK7F5ZTCi8HQk938v
nByRXPjKYrdLMiURCuJvxZFsbA+HeDce5S2v38b26MjOMe2lg2OBjlhjM6tFhE/aqWzsq2BT+ZON
CdmrFC8i/PXp0Tkjj1yJ1MlQxdFSNcM8Vuc2ERryBPQU0yozhO3QLyIqUyOQ4qVizAtdHZQKjWUD
1N99hbmpyUf7/xP6kSBN8C6U6X5WYsjTXH23cRR0oN9Z1slM90mu3Bnt4kpidV/XihsV99/7AZ4w
ymqKY5tlS6Flb6MQOm30wyJTnpijLvYlDxvrc0zuQiG/DvbpCVcH6zss2wuzmr0Jko0hdMHuAn+x
QW8EBpe9NNv5rYJQ4lfuFpPd/+QVM5nRtrQST73BpC6SYmhxVPVKeY+3yiF+Uq46L70FJSyKp7zn
xxhQgWNfyaO0NLbC2axzHFfdKL4MrozQbn/AfB7VQ//CrSYxDDYKEsBm+KySXTRPywJQarE2SKe8
vp3G53L++F5RGBbs7PdTWtmVeoX5qh7w5UrqGt1HniReOnO0kXcIKvLK1aruOxH4lVp71Y6HvH34
/hCM5PbsEJS2NzJGeUBXEL8JUetY6lFRTlNZO1r7FPaSbVk8i/HtpWEmlnTIVhofthNOlEOekgGF
EwRidWXPMXd98ttrgxhKsw2UtEedHGv4MaINETk1YJIsR30wMI7QgJeKC75AdJd6yjLZQgIHA5C7
L4BclDIVCysGnipwmZ47sFuQrLEFzJVbAvs85WYAzItcyaM+nNjORZctSozh+tErXus3wVYw9mvc
6w/Bu46+oj8eZE5TjpHxKCrg88heNRYb6XqEVSjyCFIW+SRh1zac76Yo9JXot9Ra3vdayTKMZ5Ko
YKuspSpBuCXDsYzPVYWVj3A/l34KlCZtD17gO5Qf8H/d0OUGJowe7Vo0XYIwjHyOgyaOYaTiLfDJ
XpfQVt/n3bwVG4dzTEYQeyaLMojFUhhhU0OWvCkxONdvyCCQ/AjSJxcQ/j6vCM34foYGSi20YrBS
AHj588dnNEauabMpneR0a+CVp2FnW4unWPGGczCGEz2TRAUGAaiExkCaIsCOLlh1+jX2rnUt7no3
/IWa7MFo7L/wvYLrpnY5shkvEciA6M9hecIE0CP1MspMT1NtwgwZgXmMnP5q2sqIY8k2IFJHrhNl
WNC1uE+nt7JoVSlMSzbgqOoGnSbJzfdEWQkGYuclP0dgApWAe8kD/qYG+6DA2ABXADCkaKTVtosT
uZNwUMKDtyBlzTcE2TgDfk7oKjbnWhkmFef8kkY9yUwOi6lIoTyKjWhl9GQUO5YXE7DiQLT5Z+ge
rH75mUzqUy5iFuXqiBMmO8IuUd+VV6arYw8l2xLUTrDbebydS1ZQtJZpUqprtEmjz8EYoXM4xXaA
2Asg+xYMT1egn1fdjds/seVnIsnVr1SozuN8ViQiEgwCza/8DZyh8FdqZYMozSHgEafxhRuNMa3B
1welizrxEBlmnEJxlZv4WvGNrQAsxld5l+9IPgvCEs1GY/aJ15RiflQdmzCKCkYxDcBW56dNo1Ax
66CVTqiaS9hnskx3mDJvEDqvrkJ3TH/Kym85RdYpf4TdQ1L9MubZi3uVY30ZHtRY/x3kfla3nnWt
KXWjqJzy1rCnxtjkyXInzjnHFvLEUDqcNmo1pNjzeIubuj5Uaju+dJqYf6SNFPJWFVhvdHUkOp+Y
sOjdD+KAT9pXntSgU1vwJtlZ85CkQyth6QLgcQB+Pb+23MrlUapJ2Gt1QDZ5qYtfjSbbkpl4segJ
mNgtRqxFAKJJTwFkNxe2NCDer6JNkca2JoExL0icRb+1TF7/mKVaQLBBt0iRsNyP/3X+t1lghBmH
rFPQ1O0/2sVRHQMA7BHiBtAt9Jtom3iCy5u1YvUPzqRSXly0YlloAC72Njf2qB+W+SWL3OQx3FY3
w8EAAyGaCgDAe+5Bz/PJFM8zIAxvi7KsBKBhVDWw5UN+vtLkWFdDfa5r9M1B5daOPfZF30sVOFlV
4yQDZz6FfVxMyAHZAivpFj1OPGIbFwuyHTHK3a7rHFCO6irKfQ2ADJbnBAPMuOMKs0U2VkrA2sF5
tiwDjdN+yafebZoHidROOG3pzbCXKLpfpTUyZrOwATgOgEG197/3fUSlqdj+TCJ1v6EZVOADh1qR
XhhB+pOgShg15ozbM17vmRjKw8aLHGemVuhvlbnLIyDG9TPPiTNs/pkI6vEu0pKMjQURJGsgm9Rp
CD6X2hG8yps+xl3qdk+xW/FqxByx9Aw11iaCAVUVrOJr80ZUBFsSvWCq/bLhThoT9/zNt7rAuzCG
3BojUfjkcE1DuyM7pGinubNbvzbYT+Q9Pp4+KtTzD5S8a+f5U6KEORJC+RD58UbZR1tM82+4EGvk
9313QipAGSIpEcUG8pId0f7+CvBiGCNtd4S0TeekfAzvtVYYhQpNljaBJx/ArzUpaKXNo2fGotOH
3PSZZcJA1QVYDeBdYKuUemIZzNfULKg+BE/1G1oIqRN7eNX9K8Br/0oVQjS995WTXfEieNazW4um
np2cF41YAuvo1AeDHWq/iujje/PBFKBiKIukzfhHBTxxLBjpCCDAUyZf68VNEL1+//tZpXskOl8C
qMsL8lKuZ7mJ0PuMbnt0rsBA/bmjU6H3yP1UxInS+geAOIAXygpAr+ndXxVVQ7AHLAr61TI8bI19
L3VH1jzEAw/ol1UxNNeyKHsVRgAUVAbJOhmF9Vgvbe3KWZshUhUWO8YY434RAPzbVkp+J6hBemWZ
xrxB+KL//oMrNrGXjgkUMkxPL2VGWT0YIxoaOHT2mG/zKxFHlpzCS91sw3NxLH+zFkY9OkPqJ8FM
ZQW1JM1P95Y3+tFW3P5Jgwm3+3UoSjHrPlCSbGgk+LVmpx1J6zqz9RvSpP+zZ7YWRn3KBEBFSdz1
WGvt3uf2R1VxRtJZlmr1+2myzqaqgZcAupNT0e3VprAzeaMNvJfG1v2/b4zeECiVpgurBIcYfMmX
HWXbHaZ9u2s2GUa3OSrHMhsEQgxAHdC3i2HxKVCLEQuqCmhzq8gVvfqOOJbcsZ7k3pFd/afA3bVn
Kt6XSHpOXCpmbFXOpfUZ6BS+CR3/JztVjJNZJHwE+SggJ0EcBguzilcjU88joYOxT5EJpMmpyHn9
MEYUABxLdIVkTMnKgGg+lxBg37wIUzzX1muf0X/bovZrS47qE9bxP+AownSWjCEtwqciYVSNyjtE
I4wC/CdYOAoe4v4m637K6R1HHRhuH5qgaij0EAh5evQ8EgRFqTPIEDfmRnEXFLUWhyD7pphK4iFK
MB7TmTDKAgVTYSbLKEJYtTioM/mBqLkhtqK+PxRLERSiAIqsgEWOxiZoJKEN8nAA820K+klwviTK
5nsJrJTQUrC8LyMvwtw+vWkZL0luBr0qge9yIrVIabAjvFvEFgbWygXBM7fVP+kHMAKaM7lUlKZM
SY3xICzVkdaoZLdPwmCnniABw9iO3oRN7VdO2Tqt4ACOlxe1MeJtCxSAqPVaIBK16Bx9RBxijiUm
ZGNR3CXqZMtZ5y9LB0hoHsAcS5SJ3URwzgDE8QK0ZUnNaewFAaqPdNB6l8w7Hds6TWbwzCHrSWMR
GXhxyHPR0aGCnCKOsFQCTw/bpGCZD2CR6VNbOKOvYBl5UG1UE8yWI/TSHpoA/sTIAEDsQRhEyxSW
0TDHEfc4+N1OOoDwFWEOf53+8g6JGFA2ACOGIH5SumIGIIicokU8za1iS91LgaKJle1L9Y3zGC7d
lynqOA5CbMC2AJz/3CzmbVb0maCISI7ia9IWC/fZC1mazx+4wcXl24YswpcF1iwLENSUCS40JWwz
LVxOQmRXR9mZsO2EEcBr8yE/Wvv6ZjzwAnnGFAS+E9CnUQoh+GT08eoiGORlhMdUHpqj7JF2Cnrp
hrc0sP2hI27J6BjHhH1iop6Hw+dCqbimqY1mKeMOPjPwKrcHxWdzo1gAfFPc9C4HGdKk2ULj14Pd
I73AQgggcjjflXHVeHiYbsYYK9InWn+USB2TWgWB+KAcBeBQRQmPKJUxkwfqvZUI8iesXLYFZ5o0
KTjtgyvFHzfB7l23k3uVPztz2X47F0Spja4LeqLEcHPacBBS8FZlsVOJD3GZ+41gYvrvSpAq28pz
zlO/hHQ2zwWTR7o6oWQ2YmUZiXSKUr3eGmGC95EYhWzLvd7YZqVjiV3Rkq0p5sUOgM0F9goa7VVt
Q2sfDvPoGEs5owwqB7ZkCLNjjiEApZTA0bXJzn6o0mxuQBMkbxRxHB3AJ920RjxttCaat00xldvv
3zpPJ6inLo1S2gLUEGt4umnnzWhrvBXNyxjh/MKovLnE+YSuUeVTktzrtWrXwZ3UP/63U1CPa5CN
wRBjNJ2a+C3ANLaq88KqS7dydgo6bZiSdA4xHynDJGayXdy2TukIjobquY243hEPPIPBe0p0DgGq
hBk7Obg3whI/7JKHvxjiqw2PIZ6jAhehj6GCC7iQUdgAb/lUdFBYHmMII7w6vz7KdckpcCXAZAD+
UbQEe0x8PgIrMbFzx3C0jfVhgWoA04PcGsRlMHwuljJHUinr4LDBHZJhRcnFRyudBqCl9a70x5YL
zvjp6CkjD/+MpV2y30TSv3PjYA5gx20nGAdxE8JxKm4ORo0HLBW+FIfBE91qL/6cH6sr7fV7/WeU
dnDQlWByESurhHUkUYiNCFZp1x1J1D/YldceSRoTc9M/tmqupFFf0xLlKFBbGN/AELEw9hvVAbsy
fyVi7Q3tYRwku4g6B38Qx/hyj0l9TxVA+BPx6YjSk8FejgS7aNhjTOCfNZYZAdfZrVJOJkYnKlGM
BhzEeQxADZhjAbYFm+ZK+vxHHxD4z7g8hCZ0YdOap7BcBvhmVfXrN1IuC3ble2cQ+m9n5s/YMR+9
/CWPsso1eMgCYAYhpQKGVrMDGlPnSGChcMZbOCVh32yMxF6mzX88JmWoQ3AgLgnJgNVNmu4sP7mp
tt3ohgQuNb/JrnijSEzn83VM2my3gaQNxUA0VXydi4ciCJ3a4vkGppVZCaFevWxZnVaD9Q9aaW70
t6mzwysyYRHY/U2EORaPc4nMb2epCEQAXaNcsCOWSleNWousWz0tqpfcql6a2uir9j7wUmVfw8sD
aSgXzJElFtiHwHgCaTyQ5KlXrwWlmrQSUuTqHYUmOcMeS+JGvmoPH6UKmmDQwnIp8RhbA4B5Wwml
XnwiAUG1tSb5FAWCX1eGnY2VZ4ijU1fIDcqHMU23TSYeIwRVRYAUPT5p46vZDE6CNnKGRRDO5bM+
tmWiWGRgsRFpBBUwFXEQhdgPFU/LDaDSscga+dVBu5vdDD1jXqpCngPtTyygFgJSS9cwBkFpVjMt
09SI0YIejub/C/AiVnSzlkMOvXIfIbjDimmAnOmGWANs525GBdBWcNSAtgrd9OX7W2Sq0upclCqV
Swl+TDUVT43SOaP0rKh/8CZROCSs9Vgy1ZTPgGR1oiCclazRJukkhV6u21hMdIdtnjnY4vWmU8pl
y2O0uzFNgMo+niVoQEyFOlKXd7NkdQLJmQOgsBPi4AR5iKuDRh7ExR6BgIt/GB8kv+TGioz7VCTZ
BGskkDSAi0sJLwRcQIJ5i5P00Lkq0guMeDainR1Am1zahGIxuOc2NJlCQT+CohwgKGGMzpWmHYRs
1iNRPMVA1HCLHUyR33S2+ig8hY8hqi3CjouuRxSeehCY2fiSSWVfQ6/GAWAn8fp6u9oRTnnzkSCw
Lejnc0sTjFdxJox66kmdNGMbNyKqw+oeAObS1roHE7WJfb3P+rCvaM6/fhdnEimvrEXCWJYDZhbm
+Lek7E1udZh3f5T/7cFepUlSTipV/TMoyg+xo9zVOxxnI9//p7PQzfwWPZZCEQHwoiVP9Sjao8wd
U2B+IBMlRYwakz4jdRoxaIdUytCYIilS8NF/TjaCpwifp30Ifa7GM2w/AF1IlY9wVeo6pfFCUJRz
lWYLKKWJmcTy32GwhRMoiQkvEsfNM2z/mTBK1St5qJoBQeEJUzSv81JjXdUZrKsmesXMbusBZHXa
q3Ukcjr5rBgbcoHCgnwCgCi0IZOSQi37uVqwIwQ6hB+Ki5HqG+UD06l+wM+YmEZkJY38fGWngTfY
V1EWQ5of147UuLIXe/nVeKva4W2c+1gCdnl7QozZNNjqlVDqOxZA5kkktRRP2TE6tpmtYbOMLOoF
v6YXgiOrZk73Vnz68+aJNznOOzH1XYWhaWpgyoonsX432tu45lR0mB8QXw8gGwidyCju+ZUaYgTa
c8TZuNKutBUf3cftssFsOggsY+54MflzaYu8lkZ9QFWdZpD7VuKpBimNGcH+56+NeKP/wdAicKMB
wU46W4Z8gfobxXJuYIZGBL5D66gSKEAzTjuQeZQvCfSGatiAQUIeAkysyY09KL/q+jgWrSvJ3L0T
luFC3xE1fF0GWyBdgQYyjzY1I+KfyR+O04PyYnYu2iHClQm+A3U7/qwkztmYWoHJEqy/ASTSQFx0
rhVFFwF5z5hGODPDlrFIicV3p9gSOPaCD/zLUnKysqAB3gvdSBrBLCy6tBNrBJRCYfeAsXGK29wr
UeWu301zM3kkWG55R2R9PwX9O7JMSdC+KcXvLFFvlAbmmbiDZbBtYqBNd/SHZyewC0wFYd59972X
Y4x1IdZbCaX0HzV9KxfH/xWK8YgDGk4Yj+jd5poMWnFtF8sHEbRvuDw0uTBXc/4dR7Uv1XaBvMEn
cETt1fAzPsp+6Qu3xi13uIClqGtpVGKgzkHaGQWkqVchNk8sP96T9WkRduUfEXUyw+i1QOobTp1Y
JGlCFGdbvxkYyINZNt282zSSM9/WqGiBoRbI4p2dOaVmg8jv++/JVNzV9VKf0yqLvLJUGM8eqOrN
fNIt/3sBbIX5dK8kU8BCKvUByyZHraccP6dpJDdxjRwgpwSjRXa7q8DTHjkCWTEfeDLgz/8SSH1D
YLj1mEwdxpN+9Ul7dRM+kX0BQJxxawTEcdLOYC2K+nrVMsQhVs5gZMzsUKqiNy/mEQjGnDIS6yOh
cQ0WBkBNaCAyOr/CAeB32iQq80lSfjeYsTJim3NnLL1fSaBdwTKNoqCYuLPJN94nd9nlT4GPRT2g
4LnVxtrxQkvWxaEHb8io5oCkks6l8rQOxazBGMCcPeTag1i8diF37J1lOiz0Wg2RoPhe7B6aQjjk
i1UQzVOAxb4cMkSue+tO8Ui3MeJip7EiWDhr1DNRRQUzGfWZplos0QqLZsBY6nejJ7UAW5m24VHr
7HQDoPJn087APe2FYOR8CW+4WTHzUr/kG9QSaRsa2E2MUuLyFL+1M3e8B8kiELSNjQiUJEygh/70
ytEclhNaHZqGC1VMOYmwrD2e8szGPvhwC39wVbvRtXXdoZ5CyKjUF/7OHmME0lQwtgimdJl4v4th
qbIb6irKZ8S0Ejqv4Jo7EmANkCd5+j3njCLzkCth5OerqB2ElXo4tggmklmRrzCbE+y0tIk98Bcq
ql2qWfSu6JVkl0oiO/WUBScjiwRfbvP6elRGzRMBOecCRheIXArM4R7AJvO2RORia0OnPLVWWO0n
fTG32tLkLiYIksM0KslWTNVh3wmysOvCJLorkyU8qGUS+aM5AQ8Cm6b7IAwLZOZS4RshUJmsLBF8
A9WTm6Q0sh9GEVmO2Zj5bjJMxZ6GMvYBI6M545K2t7o0WgdrQGQZz0PsFl2h7wwrShCc5c1OXyK0
U7J8OCi5XF2PfdHYdalnOwx2tVvg4Yjvk64lx8A0211eZsXGTDPN7sLR8uRWjK/6MBAOYoU7kZam
dqy6Iqi4qeGXc5bu5V6bXAlt5V2eGZNXL4GwKxZVdNsIWzGKFar7IcqSzVJhIV5rys4dgy50uqkx
N82YGI6h1ottzHL9qndhJNqFPPd+KoSLVyRh7IWjYr10IEZ3e6wveVqzIOHKcnnTFUuImSe1tcuw
QL4HDoMHA7TVR1WINTuQ22xjTYZmS2oheOWigwBSkwFlVhZYvjKq/FhVQ++qIUCEOYrGsFiqCCcJ
akNZRdJN+cp0aaqu6ZIFL1jyF8xHTYvbbFtX2OiHRne4aGakvkL5L0AXwYNZqgE6A3pVUsnEKRAG
FHeJvHKvY7suxEpqdws08PjYPMtY0VTwoJWtKnn6dV1zHBsrOEDqQsrKxAlcNBAXYHzl2DcjFY2p
9fpny898674Fry7ml6bNP2gEMYwkytiwHQamYUD9TF2xGrdWMOeoqM3YDg0PmZ8/AegrEH0kPk6N
7fAl2Pb8rULWlyXjNwTBk9BqUb5BbJrcGHvk/ct79mj4CwEiuameyeJTcvcnngDzYKiMWqKBATQ6
38qnpI3Guv3ru+rYGejQo9lIe0KkELt3/bbjaC7582lFkuBlsQGHoUUsKpwbyE7vlyFqETf/Vbgf
tmQ0m886wBND2eFAElF3BoQ9PHq3qzcdAV0FNS2vEsrUEQ2BFglOED5Qp1kAwdP3cYyqofxhWs9W
1wNsjzdZw3p7SBj/FkKdZUG8pc4i3p40Kk49lIey+WEovtXN7rAYdpdwV3iZOriSSNV3hVkSRzR6
RACIoZhc+YlbtI6gbFpX9AsQ7cra/nt7xohbSU789xGp8m6qK4nWJzlqJeltJz7JGQ82gyHgLAig
TmRkYiFocjCdKjG2e+FKnn59fwLWhMOZBOoIs5yMBtzFfJLvwpfmGB5agIA4yvXkjGBAe367TryR
D4jO+FJnUilr0QA+vo7lbP7c1lLRywHnwm4C8Wzu94fG//6MjEe1FmZSYWOqSHoW9xEJk4N9uifT
nJKX7bmZPOtViTJ6U+h3f0IsntsII4QX0qV2PiX4Vtits/vrv6aKBqfIXZlQXwK5wudioTOUBPPn
X3LJZa+CNySfeVLk4XhCEDB7spf5JehDHXmX7tpHK8ageOgut9/fKWsACFV6lLs0oCljuo0yIXmU
lcNEMkOw1P/odsaWMDa+L9c2SCpRvChU7sQl05eKGG+GGzfB2Ed7tkRDKqro5QxezN7TYtt8ht64
y30BrkPg3c58p8b8oiuJ1M3i7KNRjd18amdb/gj2hZ9eZQ9kGKABXOiHecgfQpc34sCq7Knrc1JJ
N+yNlBchvmdyFB3ZyffgfnKmvbBRtzG/B8I7I9GulfZkoZC0dVPgKe7BdOMMsJvTTywEJU7wIHmk
wmwSY21z9IeRkJ8dktIfwAAtvVlAf8Y9JlY83ZlEu9uie7UvvPwhuOZVvljHXJtqyuJEeZ9nI7KU
U6TqeytVn5WxulXn1OWciy2HUKli1Br1WerjAdsu1vTSIpGJuVGdCjCrdifaC7Bsn6U7ZS+6kReV
Tj/96zUoTMjrIFuXTRXWji4Ho26bBZGoLycpL+0+yhzDQO7F5fZlfbaVGBppQB7DPMH8K1ysssDM
HKr0qdOAgJq/lMlGm5+CYCdU18l4O6u/BaD3cm6XZerW4qngFggCsjk26LXEH3HsTK2L3tJv83HA
0KEwusO1ibbkC29ogzVfvr7bzwe7eiJx0gqBGUOquoluJ0DPIYgXPGz4292bMbk1jABvFfDTfl4E
nF/f89MYrmSa2HTX+yxEd2RTAzN+p7gFNpp93W28wY5tERuY2hbDOsDWCezhutsgl36p7oJ7jafR
vDsnP1/9JaVV6mkfBYjsb6ojElp3flq2aAvZGenLpi5/oJ8nkbINbWsoYqhlOHuJgaugd+GGOKdi
PlMDvRPMVuCx0ptbUaH0YauY82lZbvXpcWy2snTPUVZGnRaYYChJySQVuxjraqRA6qYSNUcTdVpw
YHuBCwLI+V315a3IKzgyvcZKGg3tDFbPdJrMnhTHJJ+kRJZhA8JKAWSBuLVcKfH+2/E06i3WbV6Z
ggqBBFOAQCADMmsjksaFy2Mt5x6OcsQqgO07cRCJrMEVsMkVe+ju+uVOAXkOr+HKiBfX343ut0ZR
MxmNnpB4Eds/gJeNd+QOefghTBU00TDAP+NysSmv+7iKNKiHpb6PWWan1pO+8HSQXMyFGcEIKiqI
ZIiJBvvBiHsvSAaJYEjBxc18TBGlBBx0k+21xNZ5SsF8unhVnztAZMHv3FhMnYwQbU5n1DuEHm1J
yV1soDiL9vvktEekzL+5NR7mPa5EUvbJMMNSE2MLWEnQjeo23y+Y0jI8Y3PEnJT3gTn0LUfzWRIx
SQE2J80EohrdrijLqJPFBh0f5Wb+mI6qgzrWS4xN0xx4OM58JGgzKmeMgykTCDc6YUkxL3qhVmxW
Qyhh8LWoi8kxKv2uy2MsglrjA+d0LBePJPlvSdR9mlVddXOBpFZ56L3xucDoWYpGb1vaxl4GhPuf
FCPW8sjJV/6lSiohHA3UPPRRdSsZYOaROL8aRcm5QVY9AnU4A1D7mvQ/pF3Xktw4EvwiRtCbV5p2
Mz3e9gtjJO3Qe8+vv0TPacVGIxqSNm7vaSJUDbBQKFRlZaKIQ2WAqVkVU5hK08EvPuXpQep2pfU0
dmjW5a9+xGPLYR2EhTUaLTUkUe5D23E+mM+4v/31cIPZdCSCcX3UZk+9zrSjnP9IYh34pV0qKvt9
VJkqFLkxsRD2drsldMf51fHjoUd/x53IIFUcOsAs7VGR2Sj9Pg5I+5rIfkmqoyAlI6CbyGm9QHVQ
UEf9Svf5VPiMgTFVVkwcPzyr0eClSiM5JHnRVB9wCAEOICS29VFzNOa/65lbqhJ8MKCnCsDLpw4q
ZLmkDhqaIyjQHy86QvNSegihnrAVOMUKZrIJD0XXh1TIZfoBkSip0QGThirCVllpm3E7b2KQ9Dj5
h3KE7oLfqfqL5AG0iaCSQhtRIvMK1BKVEEl1KYohxk0Gz1gFu/wKqrTgjyYtNZ6181CGki1IshHI
0EfEiTzdT3MEqgM6hRWqZq/YWifsatfg6muwrGhHsT1LAdqaLhFXUas2U9GXhwmDcPF4DdEwO+Ed
c4YRHaOuOpqh6GoAqHu6FCEKBLFN1fjQi2qyrswErDyCLtrlGMx/HlGI6JcMfgNMtQMTQ12tyRjX
WVf68WGoUyf3D1G2m8LJVhPTLoCgGMNbsX2AmIxt6g36YCKm/4qVKT1zrofz04CfATobGY9bwihK
BZg50qPWxyDbYdphrF71gp34ODvySnbFq9zhvr3IDp7GF5DdoriFQj84gs7GiWfDwhRbNB/HiYcU
QGj1H8hgg4Lf2nfDsf9KGvjQNOQ/QxgFp1PbVAXbiEO97zO9RmahguAJwDvSbFZv65cZhRGwnbmX
9/b8zoA9FbMBmDlHe4M+hX6KQvMgGvUhVO4q85+mG5zLBhhVO8x/AxEHomITikp0CW0ss7yVRiVE
Bx8AW7CkFhDkXR23877ZYg7ykD7zmjWMVRkQoQSoHCdEPQPSZ0mr96KuhYck2KcqyOllHmsF2wI4
95XjUAWNwAHOAtMWqRQetCJ2u1xxOvGBs3EMN8QifpmgrjkliyLVzKP2YDyWT8HkQpKJ1ABA9vop
v8UP40d1VzvtvkPpfMsxfX7DWpjAxtPOhLS1cSbCYhRBF01RRr5Z/JRkdqmi1ho5xRbqWzcZSsrd
6/xPvud9tvOLCM8GPFxhUgf389lFZEJWx4qlrCWtS8Vpa4hDNI7U2kBPWtBHehNSu39OHV6h7hz4
QOxiygOMWRK0y+mLfYzCspgrvYddDFzDpr+dbi1ctgAU8DL5M8+hbFHdD6Ps4zwoAAtTbo/zDrcT
eAwN29qPXuFOGw3NYRs9fc4XPQuhlFUqE/ULudGrtEHBfkcKO4SnmMDFSDEF1VbemT/L50+tqVT7
Ix/VLkUfsMOY1+BY348v9a34SGaDPRD+cydnzp7PsAcCHnDgW4AmoSp5eidmWae3cg17JIEhEH5p
TZiluK8w1i4u7VBHUhpLqRJm2PmqP0h2DOKi0rPWhRs88kLzeQXiuCoLHDwY08M5pG76oFeCMJbg
lf2qdycvd8dXw0PdcYeivMsF5LDX9ssa5ZddlgxlrJk9sviaFOQ3BFBoAuJEGki8fIz9wX4Zo9xR
LayhE0sYg2TXLtrVwBBLHj+P5pih23AQXDfieITXjytz91M0ROb2tplxC89yJP/AlSNmUsuZMVLc
lr7ZHbLP8hpQnF3sqltjr9/OEOwBMO6RFynPkkCMbkrAYRugNML1ZpEgs3jApmYuJUoc4u70P/xh
q+obc+C8XRnuBxuoNeDeJqOK9MXd5H1YjOpc41CRaxtCS6jiAJZMGtu6zxc5O7vvyJog+yVrAOuc
MwmFemgqoZb0IFvtvGR2DDxFYjd9HUV005HuuSBVsaUfMeiU3MvR8Twkw7IhEUpIA3Q1dOG7aE3U
+OsRK80aZ0pzN1Db/2iC+mBqJhSSEoElrKwkt0CRtC8+/mIRoDizFGRxyJOpXF3Smh6DrmZ7KMNv
zfiY+E+X//3zs4RNApoI3I+ANQFedOpyQlh1sSKhpZ1phR0jKTBD6TZLI08pGzsrFbfUw80s5JyN
Y7vhwi4Vc0d9EIyu0XqgBTov2lSQ+A62E6BMhDicF5eY1mSwxaFkg/zxrOalBaZgNZ0So7aQy64h
EzkIqHmkk22shwbzSzzmDEbugXLCwiLlGWEH3FqmqxlCIXnqEy3IBL0lAhfgjV+zTpgsghwUqR3a
dfSJrhu/lFtfzg7VFN3Oiboah/RjCvVXX2u2wWhxGvZnWSQO9NIc9eWaVu21vMDKIgnSsPMPfSpt
GeREejLYl32T/dkkGZOreGCguUIF4Aik2OVUFjku5vJ6dr8mU8S7bCvswt0fV9HJuhCgEDKwiXhH
nJ6EEijHQgum5pCM30YpW88a2EAAMeWsiXz4k2coMYMnL24VlJzAeHZqpo/8Bqx1YnYYO7vxIBBA
QCv9q6yAqt+anNkDx9o7DwnAuliWRilvlMsU0mVh3hw6UIibfuEUmeil2cPltZ3VRamlUTtYGVYa
1XhkHNRq2qhWYHnWjN5mNj/Lxux2w9wAPcjzft5+Uk/rolaFAEU95dCrlqPgQV3wCOrYFlCqQMHO
QEJKhchuhBpIDjptyEAF3tSinFWtLm8c60iBkw4IMPzrBKJ96hNiGuR90aMSMgOMUqZPkJP1ikKy
O5EnGMOyhJaUBcANgi8ApaeWhmwY+kTIkwN0m0CYsNZn8DoNt5rPew+xgtLSEBUlYj/Ri7Yek4OV
21AEdKqHqkf9399WrrQL3lGoK29ap3pM9wVv2IusgT5hKHgSkrqvkcDTNUZQqVHK/hh6o431DSqE
ggNp09QZtuEulTjfjuUdpNKCYgjQEmcFz2IMNbGQsKO++RgIuq1Zn5edg3V2lwbIJ10khb0vGOFs
SLhJhOcs6pzRuEHuyAu152879BAUDJlAKxr/0W3srJKnKZARlgDdmWwiH6IV7nCn29X2qH77nny7
vCzmvqH6h6FyZB9nw8RN3PlVHav1wcw/q+4+5zFYnuMREY1IefGnAfIDFvsmWXUW4P/tYXyTFE+9
7zFrmFwV6/KbD+WZN9CCd9eyLUJggJtuMD0QXHoaCFFI5YM6z0NTTJOuzyNUmVrobhbrfJPe1Hhy
8cuaTO9YmKLed2Ghj8qkWMOhalZ991l318b4dvlLMd5BRPIJe4kkEe1YGhGkjnEcTcnQIcHY6Gtt
RcqmxWCnPigssm3xY9wPyOE5Rll7qIl4fiErZQDuWzOZG0HqO1BYk5tfQivWX5GZ1Gj15+OhcJWl
LWoTk6yPC3QuuoP1SGyVIMVNMFuoutNqgtUe0t3ixhyveY7C+nikiIrmAoAjKl2Iz2M1Aw+RpR6y
/K5KPa34Pmnry/vIOmZLE9QpiMy6jTp5Gj90A1Pe8XdIejuXLfAWQf6+OGeKP+d9JknjRx4Kd+1s
+nbZgOowQdji+ARzLSgFEUFGXGD0W6WViqmX47E7CPo3FRLZQ/r+x0vBP4+HEDrysELf9IUuF+PQ
tskhyLYt1NvCK7Hm3U6MQHtiQz7dLrnpWn2Y5v7Q1ba6I+wCuKAiJ9pO0LbB66e74nnZefcB84PL
ZVEpZ6QmidxOsn7QE7saXKAJPcLULlab4K7Ceer4RKq8VVJuF6riLIZ6mkIKm5yoYQLwdL5B81h0
tWcRwDqf96IkZ5S69U8WSbth3UFTQOvTAwZl7CFW7EZXbSC2wdf80Vnf5UD1LjsL64l3YpG+mHu/
NUNzSPA6aY4U4fM6uiOFNbBQ//kZOzFFXSixOJRNUA3poW22YSK5Wvrd8v98tJX4CbQu0SWDGO7Z
tTV1qBlFfk5eyc1LsiHol/lmdkj3tt3/hgY900kW9qiwq+S1DHIipE4gHsBgR7sCa49LeCLskIjQ
xamb8qtC7M+2sEo9KgEAayZrAml8vDWBwx430nqG5HeMcVPe2+S8S3a6o3TFPMU4xDREWXxIIKFs
RxCecxMvuI9bW2lsEbwbsp09ViJfU5ARlAFkEvEf2mUIZVSeP0LDxirb8Wg475zhkxTr45UGimuQ
mNyOqT1tMQ20513bjBANuyC41DE2JoMp+jS6BbnWyVmWR4ci2vtD5tRG7P7NsUNjExVSzGud9TaN
xix0TBlGYJZ3oOkHoqfw1Xz8vQ4EO3QujFFnXEIB2JTzOD4iNuonRBOg+CBxYVdP1S14mDnnnO0w
hgptFNxC6BNSUSybcxQo5CEmiwt95OGYhV2L7xjze+jRs4aXkhkM3ldjesvCKrXKOCazXUEVHwoo
MY7Tt2x+HbhJFrnYzgI0pieP3eJzBlQRczqFNaN7O+x6XHVQGBccfzN/ftFFcHeS/GbaHB6g2EPS
jzgb7Gs01GVHqzIPMRLHtbGqDtG94JQb3Rbuozvzqt4XuPp4gfrc/xE6dRW0ZyDhIK2DU/8Hl3fb
C10ZAJGyDXyAZgveMByjKHZqgrpaA4w8CcUoC++gYJ+BJQD3mCeA5fEW+jmbgZs9nO8jWrYS2u0o
wDFgE0KjC1ktDOUhiLcFlNr8SARHtQshkz/3fTwyQBlH0FFkOpK65CxNbRJlnEOctd6tbkInx9yd
9UBm45Wd4hWP1t2ftwhgEs1+okUIwASdgPcAApRtmnQHLRc9PWh26DhyJvsYIYTYwGgkyuwAXNKh
2DSFAaP/YnSY1qh0PxibwjECW35KQX/er4NbFGIuR0iZbNSp6x9fa3jIQ70B8C/qhpMszQ/GIO4O
xi3RV2rWITgdij04bzAW03r9Jrgf3jFy8DJdE4K3ep2vrWtzH4QOrn5evnt+7MmPMVBvwtLxe6iI
lmtCqMiJGeKSR2FB9qq1aHjB9Qy6Q0zYPlald3n1zPOBEyKJCjr+uPkoN/Ixdy8HmR9i6GleRRtC
eOyvqmsfdAe/0RNnHXjkSxgIwpMB5PnUgW+mqAlk0OUTOqPeJeQZ+SNoW1rQqAxgWACTxG8AKsg/
Sn/gpVEqBAzKaI6pkqTAlZcNGHpxSfyTI7+ATt1L4cpX1p3E4x88vyJwIhfrpD6jPsbhEEdBemik
dWw9Ce3DrHIaC8QtL62KuoXEHmluW0YkMSNo+Wg/rTCyfPXHKGGC/VqshPKPOVRAQBgiNarmTVCu
Eimw4+DH3zjhwgiV2gZ1ATkAw48O+rPy3V9nXvxoeaXpQMwdY1s8QkC2zy/MUSe+nQyhEZs+xowP
OgrJJthhksrWpqO4z29k7meQ2eUeQnSEQoLEVZ+EVYUcenBEJ7hKdtH693pbzOOFETjwoUE8BewL
p/ep1KjZXGRNcsAEky1Pb4XKmXZjxUrA73FlI5uEUhblDXin1mqrGuHBjEZbL55R5oLax0MAqtQ2
5LkeczULY5RXZEmW6I0UR4cgkBzFT93Geuc4Hs8EtWFNXht63xTxITNcEIab63JVrDE1Adme1M5C
N51tQkmpcOweay9nh/fX0uiXTjEkfTrEbXtMlIVbEc2s1iNsweTG0W8tgALHdbjTMdOrr/7yNYlz
vfgF1JNHzUZSw8bmtij0ksQ58ETkDx/xC4E2DJuEi6djxsSFRaqU42thDVYQZLT1yngkl5vTPEBs
76EO7Bqy8W68ka+E2OWe9vPS6OlKqTsHOrJ9lwzwWUwR/uggpTJ8z7bHzrmbfeP4E/OqWayR+Nui
umdpOBxzcby+dRRiG6eVHCKFNlyT9NmKbe7qeBapmyY3+jzTsqrF6ozahegVSr+rCFJb3bxKN7Ed
rXjANnImLvkudfGoUlWrwYCynx4Vaz+1nKlLbLEqbTODFnVQ2dP4afihx9laVma0dFgq9PQ6KIEK
CYkKiJl3IshN8VB50m8BgN5gzJ5zQNlXxOJDUrFHh1r7WOcWnl8YsqvvEjyGDMe6J2pU/gPv9cV6
NBAZVgw5AC+PvOjUa/IxK5JcT7C0ItO9MM3f+ljaSmKz08ueE8EZEY+8tUxIXwE7hU7ZqS216buq
JZjdpPmmxi9J//bn3wkGiNwVSCv1c6iz0mV5M8IA+U7gz16hdLrVbwmdCmhvOathNFuADFhYo4KK
kcXGnGsA6bbmGmpopF4EZrKucken6G3jpQZVZfbKWSIjopwYpSJKMkXmGHeY2iBzyRamNppV/XFk
suY3xxjnGzOsIl5bKmBNIGE4/V51KPd5NyNOq3sQoWmdA5ECD+zg1kdSu0R+BSGT985jPcLApiGa
JElHn5N+l+uZVlq5gEKc+Yz73TU2kq0PdrsT3wgAP3rkzhIyDveJQSpuanE0lMWAKhWkQVYqpkzH
q3zzk5eEiz7mWaPOgNCgwTSDMAADwtFDuRIeoIQAcdnCJUSj3M1kZH8gZ8JYH7h2QeVKI1il1kpH
TYKLklBCxorqTbaV3XrPuwvIz6YC84khKmY1LbJoq4chv73uqs6OUlBG/gWIGvCQxXIoh+zbYh6F
VGng/DM+lbgn+k3kATd/1PyRT9angsyhAgIX8DCfzXLjlQPBqD4lRy1/grx46gqeeNvgfao8R3ym
Q6Y5FFQ01BRJFk2f7BzCAND7bj8IKWzmRTsyUGfcE1HWwOUGL9bZxspES4RqKmnsn57tqqpHyPbB
WiVpXlvc1/JdhxkjDbPCgXKj4WqVtHcJDRohvmqk0mvzh8uRjHyrM49Z/ACyHYt0RdeBOpqaCI9/
8oaE3uK0snbiJlxfNsO6c9CAtAhHMz6jTu2qIKcWVNesHEQ5n5oaOTKI0S5bYFSC4ZVQUICqKYpi
Z6i+OAisbojMAIN0+i7bFDvSdU/2bYZyGLSGFK9cA9aKodPLdpkrw7zEEbtDLu/TDYzbJFZlH0eu
L/bF+GhWvKuGZ4A60yqUYkCgCAOEijnapKv+tQXL54AeaHijrkA/Me24EYttFBMopBQMCAMVH3EX
jWDww6Hz973bZqQoBvZgjBANKKwrjlbZfyFXbeEDou710yaVVeqgNYDYaJAcMiHdmka5jvNxe/lj
MXpZsIF5HtAgwgkxPXj6tdD5Ees8wbqk2xIqG+FjvkkgsEFmLXkpHXMLf5miKVOrJsjNCrWTQ9Je
J5CH7PsDZzHkbJ6d3YUFKniUXdwp4LqF64H6nOiUJPv5oXHVVbYKHnlT8Kx8eLl1BhUpwgnxWdRg
Ld5mD7mrvLbf9OvRqV8kT33teUBx5k22WBsVMKy6MGurg9cD7WK38kdqveUa7x3DcweDfMNF9Mu0
NBOyGVaAXRhdMlE5PkABU3PUq3z/n61Rh0qYis6oyA6C3QLfK7s3bhLwW4Cwl580Mn0Dk5s4TcD1
nU1OJ1GIlhl5UIRbAl8AouqKcNjWNtJhrquzfWNhjTq6Qi0NRRBgZRjXBEQDhMgSUgKwMjzlnoxM
9Ynj+axrUwUXvghRBqSnNPhOlYKwG+WQvDDIoFoO6m9IIGLo3m6uQe3Z2rxCFIni9FEjLNkail5A
VmvUp4PQ2qjoQ1wcBit19fSlNO57XXSK9KFF0+pvVgcVaST7JkCn9GU5Zb5f6KhQvpOIT5jpUf9a
6xg4IXfYb8BdWI8ZFZOpIC8FfQi4Wk9PQRsKRR7qTQDo/Zeage+CVhhjxRM3D5BZfgmucTIWquk6
ekintuZGBd1ugIRHqL16Bc3WXXGvr0VMvqcYho2c+CYC+aFjQn3t7f/aQH/RvdWU5W+gvDVPAGvX
46Y51MFs9wPK2ZZo6zovMzjXRsGFhi6HDnUzw5TOSLtNMKsLEokukHQKvd5aCzaeGoFtYXpt9Jqn
sQaHNVCOmGLFuVzzfJaZES3s0zeQ2olKm3YFTsl3aGK8SeAMnwGdcPvaGZ3sibB2h4k98uDfzGiw
tEvdS50VTJaWIRq0blKh4dqATTX+7FzR9a/4Q4+se3ZpjbqXuknH4EFIomp5FRXXZfXBOY6sq+io
voEh4KPmx6nLCmPoo5RCrqLEnhyfjKOD5HHtPwkvIHyDKBhpzKXPA9d/WEFnaZhKVsR+MEsTQ9wf
8wi3cadPQr8Ur9T3dHJi01G/Q9S+Rm368S8GPInnYrrpa8l0cTotrLoaIuxpeq1/EsqnZN+B8sm3
2/vfaAkyY8LCGuUvYMQdY0PFBg8IqAA6NMC+iVtlbexazDZxNR955iiHCeUuMDtM9R2yF/NT9cbN
d9UGvife/NYkFeuqWm4llcgE/aD0fR6HgMqixg+c+Lp9JRyv6c14g6Fjrgo8x1tVKqWZ+6ICcS0O
fTgOdh/rztwe0GhwOIeCeepAQarpKCACu0HFccNII3WGDAKo6ebV6KbfUQO4UfaYo3LNFXgW/+FB
bph1PkJ6+tMiFbWHyJonzA4maFO3IIY/9mkgGp2tM1S8cQLROOZPxPOWSV2Nhlo0aKlhmaVbFjbR
A05dw7ANNCtC0hgqURT4y5VCv1ZG5gY6W8plsrKpqznMSUNeexseYrfAwKl0b92TZSau8M597rEK
VGT246dFymmk3C/SIjxWAfydAsRWsiUvy99YGzOmLSxRfiNIYtVWIOEHk+zgiR+hZBc3UG5ZmW5r
G6UDTC/gTas28VJHfrjss8RB6BxuuUjKgcy6S+Nc6fNDUZsuCBacBKrKiLEorDxftsT0GuiiQVsL
+RSwDqc3RiCNQixnfn4Ams/us7fA5CG7mfVZFNeRJAI9JZ1RU5iCYfid1hGUSBu6wYbINxcp7gTI
/wIlAm5czu4x30pLi9T2hVKeToIJi/0qeVDwydRtW2MclNB784kamFu4WB918OagDtuY5BDBi76e
XWsl2fNVtFcfw4cJ2j7pnschTb7JmXcsDFJlljSuW61skJgW5WcxvLfmW9G8XnYL7kejLvQpHToV
NGHth6q7hH4iXrWv1rNS25P71TvghhLmXfdrVbT4jjpHvV9MuFp9EGESCu4ASrShra3VVb+OwBXt
/rclWtRdHkdd0AvEYPJZvTQ35WOAsqYbpmC8aJ0CdFAVH7tL/s0Ln86iLnR06SYhJ1esZnceesrO
fFWijql4CZ/xmxlEFhtKxWazszBSFuJd3e3ip/wuuepQCgtt/0d61bj6W/SWJnYKkuErHtMOxz9p
qoO2UhJNIQ+ntq5cy4fCnWx4sjDbnA/IOnio5IClDyVpjPdSC5zCqJprH09rcEWsZWc6RJ7pNm79
4tsmJCQjl1vgZPno0iL5RYsiTKnn5ozGDylV1GCNmDeGN+8gZI7ZDj5gmLc8KjSnM6Ys27JqDqGw
y5KXbrzj7B9vNVSYVJswaNIIzphez7JNCN0w6W0n2/RmeOIDmUjEoF0fNXX0WjFKSdQ/qL2bexBX
dPhaX4Sp0XoAgUjNFSFkOd/SDHXCjNHIMIhchQd9mm3LvK96y25Sied7zL1brIbyvVCVak30kW39
5LUlgk/qUUIiWnGZbZmusLBG+d2sj1lVFjhRZePpYHNzEgAKLEfv0FkdHXU1Pf7G5BzPKOV/Va3M
RW9hieYzuuOfhOJT8PxVOZEuxbpdp2se6obnIpRDlpZRqKaAZYIWHeQvLfRT/krYBMUOqHACwICq
FXBn1N0WT2LXGRPGU8kYWxg/TcGNMPQ8D2Fv308rkCo+9fc8qpMB4NjgUH8PMsDUNdAchRjNUg0M
GZBqow8VtP3fHOl/l4a+/6nR1EzCJO8DkmsVH9ZqvprX5QspToVe7vAokJnVE6R0eFSB7QiKTdRG
6nkd+UGIJTZeb2LiRkFmV2e2JIFOGoV9t/h2eXnMsw2qFMD+8T9JoeyFvT+1aQB7g7IblVtBW1nR
y2UTzMQHHG64VoCLB4qB8vphVBJd0IzgoN5bDcA082vi6NeGcA0xh8ktVta259YwSLCgQ+PSJuX3
qSwJhjDmJqpQwu2AOfNNsu9FR0Gb/5iJ6AZ36owxQo3K5mKdVNbqd72SgnEvOEz342qCt+ggMpm/
mdtgbaHStjN24zpxC7AGOZd3mHXIDQ1DG0cmDnzFUxfFrGovC4UQHfLrYENUiklj4TdKisxNXdih
YqaatK0l+UF8yN+Ex+JB+yb2IMWfbgcFPJRg/zKhV+FdXhrz4b9cG+U8zRzMjRECGlyFDvQjXRz5
6J9Kc6bvGEMDRJ0PiSeuceY60G8XwSIEPli6vSDJfRIYmHE+xEO18oVHo3qNRHFXa7xkgZW5gmrp
X0PkQlykPkLvh5M56xjN2pUYA8ZsXemZt6MnPv2GPBnrdl0ao3xEmKq0ykIjOoS1W2/zY2aSXo2O
heKz3XIFTJmBbGmP8hWjTpLJ1DCaRW5zUrqcN4JHFCNlN9xxxyZYN8PSGu0lhgbNvwonIEVtiCit
y+/yVkU/yLczd7pKnfnHZb8k/+AlJ6HiSxBUOO6+nhz6vrLrqnUgc+8ArMU52TwzVEhRpi5v6tSM
Dl0Vg3nkRde/i+b95aWw4/PCD88ev1mkBpYG1PgONfvIKRUb8h4QFsVYKURhMJXBJblknDHwHmO6
TYccCqFxOXV9sCI1GK2NikPl+44GloQKXbvmR8CFejE28MQQdcYqNS+nUMhw9xzqyG5721ol95aX
bwJw1aOivzo6yLeZNwDCcMgTu9Rxk/ogKxQdBMVJlB6IcmSVg0Lj8ofj2SB/X8QPS8jjXB3a4gBx
371fdhuznd3LJljH+GQd1MFKrMqvxTolSbkIUQGQPbr9Zl53wDMPG2vDsca4YE6sUacqHZIpDos8
wAWj2cDxYPDeeCCzXxrUifK1wonAvA2kTpcfJUI6ySqco37RAh2wGi4uiWeCOludZgGfOmkBICdf
HOa94GSO4VkllNQ1J7tFypp8u7yNbJsIOKACwxQZ/SwsUJoshQId5ECT7AEDOyggcvyCfX5/maCO
lWyGeQWkYQHY7SZIFHu+0dXQntuSE/9Y1z884pch6hzFcpiN0YCyrfbo1yAnOFLRCU7jFk8gRYKw
22qwucJuTDeUMOWIp4wsA7h2erBGqR2aapjxTNt3L36ADli2D7/55ppMoCdu/I88cfaTvc5fJmnZ
ArkBaTpGR8k5MzWoDBkgvcY4BlAUkglP+a3mFPlI1B2Guel/l6lQQbjW50LOqzgApgcZgds8J4nX
2tk1IVXrtDWvz8AMxWA0BuIRhHFnQIMpq8y4i33hPQ0/onGrTbmdRj8uuz6rTo01/TJCnbe+G/xE
NCfk4LuvYR5/o+1IefU3xroY+duJLcpNqiLr4rYPEa2uj8iJNZHrUHYScBq8VyiJROef6ueygBc9
9UhNCBItGHGkxzJwuulpCGMbBI12NH+WPffQXf5SFn07i01VFZUOa4Ojr4fKIWOoaglgRnOtOSir
bluHDw5hXzX/fjpAsE/XmHWWWLQyrBIBXUKDAkaNRwy/3oFvey08/SdHAcPbqbXOCKJSITtKkL46
aaznTgPGJMKwWnJZGFTO9yN/X1zVcxv+//sNTuu2W9JUF4CRAqmWG24wwLLi1v7ZMeyXx1AXdwWQ
bCxacE7NHo5l8eqZ5N/JEwkm+Z6rS8mzR13dZamXoppFARpEKMMf58lQ+rz+AiRCBotzdXO9hbq7
2yGVmqr1GxS2JjCG5qv+mwVgi7YrVuWeCzljHnWoIQAaDhJgiEadfr86ybXKmIav2mR5h0La1bxD
F2Uv8EktmDu5sEWfAwEMKLGOOBlbdnDTbvvHyum/lRsDKqOuvgn4qHeeRfL3hXcmkRDFvQ+LzadF
OFd2/raFOPjsVHfi70hfMi8e1AkhJwoaR4UucilZKGpRXrYf+r6qnHZLSKkjJ4W0wxqvtQ1vLoI1
bQlQ+L/2aCiUplYKVBpN4R1pcuhkDWT9xhCCehiuf38w9h1gWPO+/xR6F2yVDxkpSHEVINh7/Os3
UB6E54AeGX1ALqZ6m3nVsxnb8mBLN/pteBXe67Hzd2+QxbIpRzKKAXMc0xgcFPE6rx/aVrU5QZS3
KMpxGkXJ0JbCh2zdtLfn6/QIVuidpAcsCi1G/jANx3VozK5RRd1cNWRNP8PaPln3DiGfBzbpgbM+
njUqiKYdICnGXBFrvQsBSoTtcEV49WRon/CKGIwq3omXUhHUikFT0k0wFlXfgzh0pvwmbl/D6rHq
JRu0Os44ccg2mPf8wkGoGCoH/ZgIsyW8S9Ndl3pktt9P/6J+frIsKiODyEyLETOETiKjkeLRs4qg
chR+mLaPZHrFO+zsTHqxKCorMwGbAwMtFmWmGE13Ewx4hSv5bnyoUge59IwGWc7VWmHnnb+s0iT7
+jQghiaC8B5uCcsSEQ4gZCGlM/A73hyvpAuUhYqCejRghePbCPRz5WR7QjzWQJRR2HKHlHjWyN8X
l0NohsZUTAhcjRfe9XfZwbqJoMAqOdpzkds8IAYz0V3sIxVRolaImnma40NkCFej0m/j5kHtdado
AtAVc/yfhdFd+qZJpWXaFCd6ENcBwap+oHMFolg08LegP3KKZ1UAptxfRZEdZU63JVhLnrMS3z9L
6xerpeJLqEnNrLZI0iqQg4vJJ14vTjus2xnAIWHaRb26/W8RzaSCTC36FphrxYDwKXZesAHa0hvu
GrdDZv8bHQNOhDGpCCMYeVpE4HVDFurKO2mluPPGwiR15Sp4lSWu/8DrhfAsUuFGnIowGQUcjnpE
7NyJ6nchfvmPm0iHmFJU4qzFJRRuQZML3gZoaJs/aijTZUSAnYuRYL4efrkJjePxjUSL/Pp4BP31
+CN1a4B3ULuvNC9wYq/bjKX9NxQ2y7NBY3maRlLQQGvAcdQqqyFpb/WhcntT4Hkk8bgLZ4DG78yt
WQGMguRMCG1xspUVyXfH1+OIs46QDdRj7JX/pLrDK0iw3xCLfaWCzSjFAZrMuHEHR3kTv+aqlf0X
+lH9jQYhM5SqGib9MXNJEBWnobSUUrm2qjaAuMeEZpZEVLTX8lZbE1oBXjrBXt0va7Rk+CzU4ExR
ENz6VXwnN3ac2+qTsB9cPQdcdthoPFZsppsuDFIpbi0laaljvuMA6joHUBu7UnmoeKazgMYQQoaY
xcF40+kO9rU4ZIXRxYeuBAXw97ktPB/CpYAsOZwzTr79mVsuLFFxZLaAdajQt34X16gMl0/ggwTS
AOzGmftFwccLXOzd+7U0yjkMcHigHAHnKJvRrvp1N/8FiAy79q8FOkcJlDSHzCEmfZQI3z+fbbXE
UnzeBAhnIXR6kkLsIhpCDdUj5X3qezs0NJvzcZjP8cVKqJykhvwj9PrS9mPaKasStDkzSEkJ9rV0
uMeImZEsbFFBAo9+iLCT79Ku5hUKG6vxahqcqYK8MrhONK9zrZ15FXrRdI1rm7NQjhfSCcpcQvUx
R+6DCIUJRYzWSSLo+Vs7uCMAuVTl8snwPh6VkVRDPci9gQ5MAALNdN7r2oazJN63ozKQpplNLU6w
n9pjqXnqM0b3DCfbikDz/3U1ZfH5qIihCUUSJBZJ8Sq3ePmq05atDf63AKRfq8wdNrzaFDMFWZik
Qgd4jo2pIx8NU2FONXfuDIojJYzcyzvJc0wqYChaY0RoVMQHZY43g3hbz607FU8tOsV6YfE8kRyp
C/GQzkHKYiwTYVKFdzJ0Od1gmAzqecZaWGuOeMXNeDhOQicfihRn/hQg+la4Kf015li+mdfGWvHE
V+6gHG9l5O+LB46RmEOQiHnzIa7lHUGgAlAGon7RJVKjfxXlUTXQdQC8JIWG6kjCmKnQTC/Bs3qX
RN+bgVdoYnrFwgA54IvVmH2q1VGFhu2sXPdmuRJNtM2S0J5M8boUeCTYTFdfWKPChSrNeQIQGypr
0pOfXhXWR11xKH6IG5853sIEFS/wXJljaJahbbQtbpo1us87KEBzZaHY6dLCDhUoJnnqAqkGUezX
VHHigRYGFDREABOyhtvLZ5drjYoRXd/JxqQjVxqcfPv/ypKbXhlr83cUG5jHSdc1A71UoA5okk+l
UJXJCP//hif35RfhDbkvuSs7v0GAXARxK1EFgAQGnaJ1EWg4jHxu3sX7+Mn8LHbFszg48qP/GKGT
A6RRzKddY9o0UIvDwQIbu0y5YSEIZpEXgYkaRSzb5FUL6m5yNU8u5EtdIFjW3EHC84OGdVo6mdEm
RHq0MlVW9VoKui7rYHR2+IQeBIb7fNe8lu8I4bW+Su9njxS4eK+W8xTYhH4OEfRFY/pc5asLNWDB
i1k/QG5xpQGhFkMGy7iqpA+OixIXPD14ENYWMb8MVhXM+NGvlVES2rGoYUi/rwFPux7ABEXo2MW7
GVqE+UfYgBVdvgpcbStxjsd5WDEhQAtOdPirSD7paRAbUQVKfD9t3uc5cRpo0Okofwbq8+UV8qxQ
kaUTZA3SEkXzribDW5u0jR0VeW8XPU/pi1EdhF6gJuHZB7FKqDuS87kIykMEBoFsnnSQeX8142L3
f6R9WXPbONP1L2IV9+WWiyjJ8hbbseUbluxJuO87f/134NSXoSC8QjLP5GaqXOU2wEaj0X36HP1h
3OQPfLD+Rf0TzWEJsCr0qQC4BREOFccGCMQmUHaQTmFmd5CueCYzMZDyfcjQ17lXHCSQu5xDW0zv
JLFJGNEQ6tHPuQBmG7rexaoWiKfF+BBUCHTondcBWXj9ezGXtjZDbaMstVo0CaEEoSCpBGR/2uEB
/UP5BsrMt+m98o0j77pmLQx7qVpgwZEJY/H5h6saNSLid/Mp0u910c/QkktqnhYHc106NEyhgAQ0
KBQ4z62AM3Gsl0CbT8H7CC6EZLPYRnpbeYNHJE7C+/5V7TfX95KOmPhiqKqA652Asg1EsHOTkaUV
WaOr80lWa9tqN3H/8z8YsDBELoMAARpt1JqCRJ9aEaM9pxy4txyiLUrK0WalA+HXElYWqEynMqxI
LJIYslHhbdWE2yLbh+1rPFvO9ZUwPo8kqaIIvCL2DLKs1FK6QVRyMWvn07gvDoQWLPRwvYgPjWdC
oKXYo5t+5Jikc1JgLojoOaYqZLDJyzQCKbSkZR6nej417uhJ4BHNX9Td4Ai+fhPcCRxfuEhGgLXQ
AcMEfxZCBtTQqJChzF0apFKbn+bHFiMOuLB33c/Z1VDxNh7+GpkAaxDeVCA0BqrzyxGHRcz7FPN6
X4z8pzxyogd0aJ6ymyUA7QjUv294VzU5pOuLjDJIt39NXNMYX1KCY7IbdjVmYAj5MuQ8/Osf7fJI
na3LoKLTMJhJGVVjATGKuyJ7U1XehXzp8MSADlEI1SCzGtRnyrPFmJOqQ2l784vRQ3wBPhL4QcDh
5E20FZ9BsXnH+17MZUkKBA0w6080Yc8jRZ+oaWOqbXCERtuuUyC8PRq8HiH5HRdfCOTzuPRVDDHQ
OWMyVkIeKZDTq4VuI1W5k5eJO09Q1ZNiWygrfzTabZY33igHhi2Ostunoqdqf4uo/fIU0P7poByE
RCzNvr+MXVBWM0Z0Y+U4mHetznER1kkDyyuI7y0ZnxFad+ebacwBIehOAiCrGsxqtARa6EzfkrsJ
qgI8Vs3Lywv+sjJGBchYlNVKyIA/nlXT1qbWHkUMaYzfr7s9zwp1k3Q1+A2VOQ2Og7Vvlccirm2h
fvnfbJCTscqfApREMaAtWEfJ8mMhchPtsci5w6+8lVDnS5S7tCpMK8c4pb4HnkF2lshOH8GHlNrl
YXbVw2ja1d/3jr+8bvWdqLcgWOk6vQ9067j0NiG/D3bZR4sGmYQRZm45k3mcV8aojCZV80GLxRif
683cL1BhSDYBiouhHe/EjXoYUn+CVBxgoJwUkXGLnnmjTEEYo6KrG/BnBcdpEz1Ibu8nbqx/aamP
rpLZ4McubKnipIzMTwqGMIRLSCyBwOvccaYFwndKBOeU+jelbmywMgjD83XnlJhxeWWEOmda2S9C
AikwMHbpmi2DMgfdXPSwtvAbI3PJtGDp1hGmp2XL5dhmRk4dfD1AMKKaRA9sC2U2SHEvtCAsBT46
DjFo078ESBXMzMlaQP3wDOUJTTM3dWWTWm+dBYlcGbN1bKwPpcTYi3I085KzMvJLLq4E3UQKBHol
PCyo2zQGaCRVMsk6tvrN0L4OCyekXLzJvk7dygBV9gvCJRIm6Esfo0O1QwZyr3nRtwYVEYHP6cL0
kJUtyg1jALGapJWt41jX72jQbCuj/27IEFQyxych7w5hLe3rSfaFpH/Q9Tm3tUG56cf6R11XN2Gc
70zdCB2O75B4drHFQLgjGpiA2NNJZq4tSSIWC7bYC/zmCdpL7a3lTZjRmp8tZ0DrVXQTL/ICLtqd
nPVLy9BhlTEufDkRCnXBYbBi2TzO+wxgSvMhP6ibYh9yBabYXxkwQ6LTC7IU+uWN15Y2YyzL/GLT
m3aQj/QsjzRcGy6HyAXjGvEoC2ypoEKEHiDoCc+DzRLrwqjGiOP67QQaO8DFysf8h+5KfrlLH5Kb
xufTprI8a2WTbvImPZh1kzwPjk0E4G360Qm1nQRPNXeQihVoLBlyZDpqpBAloy7HeSkyEBbB0Ojk
p2AvbbvOHqYD4UJCrQst383faxN9bSge3XgnaJgBNakNLZtSXqxJMo/dZv6Zbmswg0GmpQFJUINT
ynvrfyVflFciikJFDsopGKalY2laJnXfWibxFfPxF6+kCVFn4Cx2nW/tuMrbjDh6Zo+Ko/OCA96A
gB0V5y62p02+AGnfYYzmhiCZZXOnOeYHnzKPlYSe2SV/1yqbms1KSkWxbE/CTYcp+tzD4/Kf4Qs6
HbvWP9ejDCOOnxmjUrdmEWtBIEe96vet/DrPn//b76f8sknQTGzxqj0WywYj0LYc8nII9n7BKcBO
jBrNBfhbKMRY6hOJoFzJDFfsoZpREGU8wH20kTtHznSLlTn6YopbXRxb1Ty2zWfdya4aic7UG971
feNZoa6kJszhBdZiHvPstUyHfRghZ2h53SimFRB9qhp4sFAEor5OKU5DpNaCcbSWmyJ5VSbMlz5f
Xwj786xsUOlzlwvRMpWRiciUPRPoZYdJlezuD8XKmf68skbFJCkK6lpoYA2kwegzJBJmZYHj7itb
vV8cUldYkpuBBwRg7aMEelaU7HRdviBObccm1KGp0ZyKBpOeuR2qod2OLSdbZt1gqCv8a4Y6rFBH
zwbTmgxspfDU7MDxEj0FrvADA/7qJnSy/bjNnIhLG8XaU1TYwD9roc6GAtR5QGpls1bNfiwwD9CU
NplOz33pG+RfHR3j8JknuDypWeZ+krqnaQKSf0HOClRUq0RDU5+WXdqBUkx7juLYue6Y7FX9tkGX
ncQmx8WtG9p7gqaCbpxk6/G6ga99oS8s3FYY8USygRIetW9TYALrWIfFKZxmH+LK3lBU/iJhgjuD
7OoE4iEVCqhx40paZKvA17XdRz/Hbj+CYGlSDu1820JlV9F1bxS+Z81NIYmRXWC6cRaVmzTQXSUK
duCd2lutBRGC0NaVcd8PgytllTsPDWR/JM6usd6J1npRZFtXt1MQyU0AWS5SjMxPIVF8KP3c6faY
mCXnq/HNnBtymZ9qtZHEXVY2YyHspFyFzRwjfS4QeotThi3v7c3It/EMhaoKYZMBATf1pGlkMQsF
w8xPdaftI1SvbaGATEdplrhESrV2zGL4uO4izOC4tkldJrmYG4U+Vvoxi+3kIXJqJ/2h3GIjnfhT
4GptkeB34ZAWpOYxNCthup9aYZ1WmdBj0uYo7kHDsM19QuMqcyutEt2aRGIIdVDTAhsofP+CpkyJ
rK6tM4WwGjUHhOFbAVBm6J9uOkgUqJtkn0BbXMfoEo/WnxU3UI430A2AXAc66ueOMvRQDplH3TxG
YSIcQHMdvQmW9jbrA2/C+itzp/cSGTUqvpIpgQyBMmVlo6ULSmmhak0i4nAj+fVO3v5B3kt8gLaE
yTZLw8sTNzVd9QwVs5/qtsCJ2+fZntxqAnn9jW4B2nEXEhM+xymJG1wzSF0zWqBYoZgm+Un6RHMS
ItFEtjbd6Zvy3uQ0iZhJvQomOzyQUXG96GILGormlRC2p2aT9Y6KsRrgfKEy5waKJ781d/KWN8LA
enOiVv7bJP0ma/QpnJs8ak/m7bIhgCLpLrn76uS5XFUBVuRa26JO3JTnS91JmI8nEGatRPlHuQmO
n2lsV7pdeACHf/Ca88zTt7ZJxZQkQ1Ivj1Jw7PfafVLeB4+ESRlP6323BadGgKxB34zgJQXA/w/G
rlnuCjZ+E70IqLWjb0WdwbkBkLq0gmPwjpJXtal/VNv0AA5njJzd/v1AAYk1a3OUs6qJWouTUQTH
EnrRUWyr6SFKPzkngvkZIX6ioNYlQgCY+oxlaliJMuF1DULX3jcN92vk+midwEfX1E4U2ktt/z0B
xtfaFFxK+A+yKBfiYp1gxG2FmqygnSTjJpoer6+LdR+o//5+jar5ysIsZsKUFu8SSDo3stzmzphP
siMWIDmISh0Uw1qpOVam34fZGP+4bp21qRquIfDLmCY+IuUoaVnIma6jvjUok10lT1nKS8uZycra
BOUcghZMXRiisGdIdghd6NImSizBLnmdcj/T7R4Ij/CJBwFi5ulrs9SzSprkdMAZtPAI0fcG0XwE
OP1u+SY9lrFdPoAD2FXQYeItl7eh1EtLj+co7CAadUz1N1l+TXhQv/9jO0mrEXCLS3RkHwtpXxc6
gjX47pv5Rj4V96CQteu3+Nm0m+Egc/WNmRkSshUdqBVU0ZFNnIeTZqmlpm0mVEO2ui97EgSwNS+F
QGgCfj9e/sDcwZUxKnQK4dAUugop6jToPTPB0G/OCyUk6acvVzwsMIdBKEEvaDaGxpTHWa7aE5hE
fNWpcP90eBKTib3gBkQKHHgm44L9wmgZyFJMC61byhfBzZYYEJQ0UDUDPh5aURDv24a+cJtsSS2d
q0R0uT7YA8AQNWss8QLfJEpNBV0NZCvi45ihR6c7JF8xD9OMZGXwMQHpXg8jDA+BRQ1tOMBzROha
Uh4ySHgbpsSiFdm/CmZgJnUiKNhuNEgUcO0xV2hpKmRS8D686PMHYyCAtBNfsHpTH9vvOhEs97u9
AIJ0l6gR8wxeZtMAVQEzRnh/NTgM9QXVbA4CuUaJLgVUJ5sOavMgxbtEO2SYAbAUbt/h8hAQEBeY
y4GRh47PxTtIzNMM4nYGqDfIRGCyQcsYWp1Ofhg8MlitHOMPzickcfj8UJybpM5dHxUiQAZaeapc
iFqA2bgMbQkdOS9wwaf8uPzEXPL0B9+St1TyqVcPS4AnFgXSSOYxyH62yqs+87qqLF+BIpGIAoAI
FmC656C3eRXmHRZmPIWCZ/Tg6CKcssudtOzkTfz2BzOdl/mXAhyUhnyBXKoXbJP92EqTYpY6ikSE
2a91MtPO8WAAgagPCkhuikuOF/3t1vbIHq/2UAmKJGmIPTILMHuQe3pSbssdKQtxXwu8tVEpw5iJ
eW4IsEVoQ8Ntuk9vUyfdtc+iPW+5UGmWV+IZCxwx8FAgqKACiz6WUxMtiX6cehuxDMUOebKT+xTV
DvkNCu5jDH7Uxmlu/yCLZnnm2jZ1InQRZO26DtudO7hpa+dbzJE78rO0B176pnH6D97dx7wp8CyS
FLSRAF82qc0FC9rUxx1gZuiPbUCi4hDl0HZTnH6JcfPCGtcelZxZGSSQM0zq4iYcINVzalH9MAgu
HMDYU4qEjc/dwvSf1RLpUCoOSxfPZY7CRHqXb4NdsO0AQCdAe2vHa1gx3WdljErHqiqHwtNi5ac0
vBXap0bMnLJ7DUCyfz16ku9ycQBXdqiSdxDUhSRHjX4Eqaefh7FTyxjI13ljU4x3M5RkJKhSi+j5
g9ScOg6pUrelKqX6sQHXBu4g5C2TM7rzruHTk7LiJoR5EMAwO4Kkj/pQgYlqXLLEaGXeam+9TCaM
tmAlBgXASLRd9Jv5gwfqvHwMYXnAEkPgW1TAgkyZ1BCre7GESdWfDkgzt4rf70ip6vrXYhSO8IrU
8ejBcABIuWnwfDFYtQCyGw0DM9Ohx3x/B5Yp8N1veEV0VmKEMiZJUzCLq0P/8TwyB5IwCyHw4Hi1
Gp/TP3mKa1zezW/C3lBtweWyMDE+GnJaYEbBGYR8k77soj6Wc7XDDo54MjrWG4HPkVJVKrtEl5pf
GmN4viQCv6YCGauaF5WxtJOVcRK67GR0j9P80Ua+BtUYzvdiHOMzI1SYCvsgm+NpzFAuSlGzQVxM
3MkWQUVxq7uDpzgC4qRrHHnATpZdvLTwD6cAzXXKH/VsmA1VDbTjlJloKrUP4pDtq2zcKOPscdbI
iIuol6K0geONA0d3Kvq8V81Zzshxy9HXea6dwDW8zssmZLSpq/OqfozbDbBpC8gWEfcqmqnnnmko
YY6eWaQf0aaAojhJisoXMjiLub5DiplP7qljucraIh2Mm6KaMJhe4+k6uLJjbRqAin6R6BLONemF
L532BZmjAvPZKqnAPJuyYNbC1x0u73MAY/cyERlDVnvMt8lG3xG+ZctwZDxmt+nGwuPF+Q8fFvrw
eJFhqy1MJp1vdKRXQ6ImsvqFryGTJtl9DnYPuK0X8+serACgGAg0BGODUQnqhgg6LQ4NAy+x1pM2
AZ60yOBTX7Wju/65L+xxy10f06IpIs01QUJ6wcePDdaKIMWdBIXsw/LFfxu56Iv5+YOI4S5e7Zjl
Rcq/5uieoTVOUi7PyD8r40OGl0rHReOcDZ4Jag+XVm+sUouRdAa7CgWW8FXjcnqQ30E75noZJBys
UnZ1nItATAf9mIKla9jFe31XHiQnscUbHoqGcasCnP77A9GRpcV0fqiZWI7q1xgPTdFy6tEm4Z5v
1pJUVEnJRAuZq6LOWhSMiyT2+DKyX4G/7RfBE8nr+Lk5KzCvTNFOEM1zqxlRrR9zjHKbQJjU/VHD
//YRN0VmxeW1KcoZMhyxOBByHTd4kjuqt9xgKN5dfooH1BC5lQ2W662tUW6RdAKIg1Ps4aR/A2Tc
HrrNqP2tLjYiPu5qdHoM/ENNgwr9ZZnL5YSePx42waPoQTPTNR/Gh+pUQxebS3vJ3MCVNSrsy1Fp
DHIJT/+lwp1smnIrP2v+4mX7orZN3twWcwtX9ig3BINgluYy+rnKcqcah2w8dT1nGoN1d6IQJEnY
PyRvNCxUbJdhrmU1O5XzKcl/ygNP4pjl39BsBfk7lORxeVBfSKuKXl9mtTjlCmYEBz3DuJte3vWq
9n2s5X+u31DM1WB2D5N1KJNgwOQ8FCmT1hsROsnHytyJVW+H3KER1idBuRW+hh4jdo38fBXsYnCw
gssyUY9q/BPgGTue7tqOB6Ri5tq6ikWQew+dTGod6DwlytIh1+7cEJR2pR9sDB9cruCj/gPYLHNN
0LuF5jsaKCARP19Tly+LEM5YExlPJzVWya5BtAi+kft2R2wiIX2+/qFYJjH+g6Ff7CN2klogEPzF
HEKT9piBPdKMwW0sYRCh3F23wmgxkCE3CN6giIXmOl1zkUIlBRdoKR71xx4kFm65r0kZotuXsr14
2guWltjcojUrTGBmC2V5zACjZUm5fNoM4qQHkvxVbVGxm3EKHhdMPez07civtDDNIRkDmAqVs4us
bEn1EijeScZLOvjSnS5/hH6PIbF5N2+lI2dLedaoB4wKBkmzmGUZOZL11j+i/ohEuzxgVOct2vPK
gWSn6NSC8MbiBYhXywX0o+0yxQziTD6a0S6G3rsCLhf11hJv20xxOQtjxY61LfLz1cmuKxy6ELhn
JLfgpN5lAE2h0qna0C36Klk9BU74+j/apKKJmIbLNCSmiJMHELnwJgAegaKVdNejtgvtospXA4dX
SWKfitWuUp/Q6Dp9ScdaAn1l8dwhd/dMwTYP2ffRHWJH+ZG61sPy19o+5Ko2LOAZgcQjtRjqVEzD
EoqdPIsYCYI6cvstcyPB6Ue8H8ggqLm4Oj6uz2W0ZLrQyix1ZwdlFzZL0yLSoL9CHoizBwJw1Cty
+zOB1kRjq28BwBOR1/0HqOP5kqn7W1gkucwWhJ/wBLCqMzykj9jpNoESifQ90dC4RVuEd0BZFy46
V2Cp0IGXuHg2NVaI+ZN+QUpkgfQx3tbvVblTNdDcTCAQrPbdD5lMJ+kBn2KPFdXXpknsWB0hCJSk
SNYmEWwgnUu4uhR1Byy4RxQeq8lGWcqtXtLOvn6KyC7SQWJtlbpLlLAd4iUkVveQa9/Hfuepmz+o
IjI3FhqL+Ifq/cW8KMj4xbBPUdboNro/uZvWBkEGOP0MrzxE2wTwGzC7O9fXxswETAyPEmIOhYyd
nW8pwNqjMeSCggghOoTQqn0BPhIONO6iR+6753JUByTRIAFB6QZFxQtqFUEbo1aLZVC5gZWfMKt0
N5oPtXQ+Kox1jaA5gA4reEfwpKOORmMNfTWWHamPDofcG9C0bt16B/IW5w8yHI41GqQlGCWExQSs
i5QSSH0ovTUPHSg8G3/c8p4JLH9cLe2r8r06BWYS9HUIMBMeqWQLySOV+COvesBAZimkTv//t/DL
dVZ2xHDqkposSgNfNWbdnRrzMoca+Fn1OQfPg9N4NdAiYOFJqo1ubK57Juu6RMkNfBI6Ri1BmnHu
mHWLx90cDAqed/dxehCNx//p99Nooi5Ti2Ja+vxkWAFkdh9i+eG6AVYHAhnF7xVoVNobV7WYQ4BI
QSZTPBto35BRgvTBvOE/8lndKZJfg1oHiBnEZOoYJ324oNajyHg5NoOtHIDyAqpAt+PABvuv/9+K
2WuD9LVXVKJZarN2LCXUlbPHClghreOSmTAP1mpdlBcYk7C0Sl7JiL2EsrC5D7AsyNg4w90fNDvI
F6Ej/WpR9FRxMVuxMVawNu+Tf+rH/HYASrzC4OsfbCDvk9FAkFCLIlHLjOxEjpeKTOFmAloo3lm+
4vRPyFR4CShnL2Xy89V5FrKi1Bp5lo+l13ta71cb6dX6Jr1XUGYDgSHyT84BYB/h304pUxenVsdz
HCZY4dwQfn2vB8PEUuxQFLLr3XjfTE7f2TKnIvl/HLt/rVJ5dikqQ1xlVnYqLEgzQAjxJvpIkfxi
vsriAoh4S6QS7KbQ5kXLUkQp875HNyeIj5xNJJt0zSepZLrt0X+LUj07RdCY+ySvvfZH/EIgWGJp
ayCT5ZOR8Y4BFUwkQZSl0KpIf4VAaqAkuSUUoUjb+cPMvA2k4khsLkOsWqN8NDpIEdlaj6lF1P0L
2/JE1FdCH8/MJ+GBx+LCyiQRJ1E4QlFPBFTp/CyEcrGofanKR70/FdNhjr61tf9fvhxKEBhAQTcD
HatzG0adtg2ijQyoyS/ancRtIFYLFJRf7IGp5HkKe03/2qPOt5R00hzEeKeTgEK6J0PqgEu8qTwd
uUgOIGej2rLkZVxBIqbDrFZK7Sbqy4MwiF9v9l+cqIL3qYFfM91wUS68RVKnW++atB3qr9oHXrTq
T9VB6VdrndTXbpGNIFinn41T/dCer39Npp+ulkgd9DbJsmmucZkbUxB5ra6lTh+YCadaykzHrZUZ
6rQPlVmPWoOQSeBQJJEk3G6VZ0HOu/D1b9fXxED+IsNbWaMOuhhFcwo6YmJt6Z0OtNQlNrKEGK4Y
24HdAbUabiwexpMc6YuItrJKHflkmNVAH2G1+pQjvDogJW6DCPlVQAs+9HRXAzSxtIeTdFth/Jxz
Ktn+A6w/5vQAnqCnwNW8VK2E9HLT+m6ZDmF4F//9ZBbZ1d8maHLbdImXypzQRGrSZaN9C5vcmY3Z
BvPytotEl/MN2Y75rzUqyshRnC9FhSjTeupe/q4V6GIOuFZ3gLAqeI7rUBcvbG4yQRKvy4/4r1kq
2CSZGCYLRkuPEXDBml1/JzcTyDid9miJ/lzZpoJrft7oG/V1fM1QEbGvL5z5IU0gXyxUJlEMpQ6k
kJmdLgeLchSrh1F7EM2PQeVk8DwT1GGsGkygaTJM1MVDWn2LE6RKf29CV4BfQ1kV0AKFviO03FqE
ZdGVU2ZsF+D789g2MaVxfatYUeXMCvWxxMWcRFXtlVOTOSEmA30y2FxttWQrboCY4MrmMDZOxxsf
kFwAk8DERcWVeB6gZjgYyUmqkcu232sMnXfFK2dVPCtUHFlATmnlmTahDB6F/hzjxiOjWI2XLE54
VD8Js37o8gII+eiU45+tjXqRLHGhGwmsnoT5boaci5RHuwyMCymXJYOzPvo1YprdXFkLdnEI9n2S
2OFSA1PG499hxI/1emgPTJtFrZpOCE9FeT/kt8HyxPlMTAMaTioyIAyb062YKtKbuQR541EJ8JD/
nKBpYiogZDO+Z9PgqRWQFoZsm1LgKcadmaN4O9tqKfH+DEaOgr7av38G+TNXr59CELSwmDoRc2bq
XvXCvXloDwqSWv7bmLliYOW+mk8geqRCcqPEmNqtCukoQJZNT97lgRM1yPm58MGVAeo8G7kQjpZK
DGTGYwMFji59aqxsU2f9XRVUW84XJOnbhTky8EiwMupFl8s0pEqts4h0EaS3Gel560du9oFS/t7c
RAAZc+5o1hFDtwlT6JjLABqdOmJi1CZFaYXoH8yRVw5oVZh7tWrdNh49ztJYO7kydXFXiwi+eoDq
/ej0mZ0uNqRNso3gGMAEusue6GANj80tKCd2vDyI5SVr07SXSFYcC2Bfxihg87SI5VMjjQUn8vNs
UI6C0XGhKhIsz1gejHS0I4xyXt9BpgUZzX3MT0rgkCYbvDpWRj2ZlSCP4jHvIz/s0HTRzfvrJliV
Egi7/WuDCvRzUA3T0MP/CA46+US2H9/GzlgiRcWbBqJFP3hFBN6qKA8sgjYuaj0GYCoXnUQ8CXnl
Xl8UK7jjbiTQddUCXxa1b1WXj+2CzOaohN/N9l7JP8WSJ0hGhzzwRyGnUACO18HtLdGP3LwS1a5L
rB6SzN2OYHcX38Rca2Jj6mf3d8uhTZENXblB3utFnOfJ8I73dKUvtjjfzDHPD+iv8mVEkzDCjlE0
FUs6NzLWJtQ31Gp4B8JaA7MHCUOi5pD2MCrte5Abb/KP6+tiiLphD1c2qYU1cy82GF8e3rNDdwAd
3m1918Ps57S3PIAmvjVeC4CY8RABd/rtum06DNLLJS602tM+bzNdmOrhXSTi5NViF8KDWeZOsHAM
XXAOflkyMLWIHjgOMY2EXCIkunoIR1Hfl019B0CIoyfuYPef8qc8oIJMxOqMJzDJXV8h64MCR6MD
7AKe1gsChNDItUBPx+U9HwJXb2t3iTh3F9MCMNeEKh2EsPQUQDnAaVpRHd5bWBCNAEkUZ2iKPshk
78Da/duCfP6VqhCDx3PVje9F0u3KRNsMzehLkfp4fasuguCXHUxVg7sM2OcLstembORULsUBAlzK
ZtkVT8ONcqvaI+Rmq0cr4VNskj98fevDIBlzA2ZHxivroleXm4lqpVU0vPf7ZRNvly08b6P5ImaI
/kCnmPGh0CpB3xNALowv0Wc7TUMQiS3ihOXldyCTQRdSuwsP0R2RbIOirWHrf3v3fy1wZZI62mWp
WUMApipoiU4uwtYmnuxpcc3nAXMioRME9vJi7RRbuhd5jn8BkfhlG0gy0nUFOTd1+feKEE8AmQ0Q
8CVIYGPbq8gUMbYo7Uc3/cxRJnR44NaLcg9tlHLVIY1aGcM3/XvtGfatZUNPCG0iyxuceaMAoMDT
mb94d9IGqYCN53nbGeABe5/ewq3ugOkMur7gL1S8/MnacZ+5jKMIH/p3U6kPmgqdgS4YNhVNsJ2U
QeSq28mqXYLs4BX6CLDtpbXLJz5gnU0Y/pLvwOykRIMcZyhEGpkFTyJT0g1Rd9t0N6o9eNG2ecRg
ocOJBcyjCYZWGSoQ0IGgk65wWTKw04bkIuwOo4+3vAfEh0NK9Hjw8qwxt3VljUq/RiG3eiWde5wT
vHMHGaK70hZ8Q7Vim+BcIGOFOKJe3YH7iXdGRVYQUsASiXsJlz5NkVOGY1Kg2tu/m+jbY4Iy+KdC
pwyy7PGGR1zPjEArU1S1J80SLYwVpX8PhdcgFrHQJ85nY+RjRDHn92KonE/ozSCqQK35rj5OLpl1
BeH6nXUbbbM99+iRo3URvYGGVUGLSgDM5KOukgdklgB5k9wP6hYbyJTvQSF8U23bQ+mW99kt10mY
LrmyR+2emJnmUlomUgi/vBNDZ4KsHJL06FvoGKUzf8Sv1zeT+bVW9qi9FI24kK0UCedkbq0+sbWI
B/thn+qVCcrvA0PN5VwYe+j56hGCiYV+aeTGjqTZyk8yOi/zpreYiwKiE0daRo+NRpsPYh5U4IPC
SQv8Or+X5dP1TWMuCWykoDrQFMI/SV07Ux5Wg6hG0pdQ1LAjFdvmQ3VHN7Cnl8KvObkR88ZZ26Nu
nKiXxAD4kv5dqN3si3mKkB2AyRqciqfFQ3PKRwSxOatk+eLaKjkbK98HeeQQRiKsdpsBMDF0Nfzq
lTRRyo115AZjRppO3lgaKGEwjIzc5dxaMEWzXFtZB8839/D8xI3cDvyN4n0Pcc/OGT/EG8tV/rm+
SOJ89PkGuhmWwekKBDJ1vqNoGlNgZPr3VkavJPY68SUNq71YPabKbOeR4V+3x1zlyh51vhUASQtL
n5BIN5swegpFzZ6C7xNXA46cW3pdKB0bmMpESRyCMue72VpgEWrLGYlRUNud8UMvoZRZfy/aF03W
OI7yVUG9ZoxaFCh8tDSOpgmiVBC2W9z4RuuBaawelG3iyg9oQP+i4azvrdked+I2erm+q8zVAuWP
pWKK94IsQ84GEIC2Eu6c0IIaeocMFPTe6Xas0dkf60x0J8PkImVZdwMeer+tUoFtlEbMcaZYdkdE
LD3tJgfnSXjQ7wlerbjlQrpZYY0wyBBIMFJdOj3C86hWqnzqIdJpAkCee+1LegtiHJ+k2SFhDnSu
bysz7qwsKiStWEWApFl6cQAh+zsaHuXP6rkAMj94EB/QXgk+u++YdHD+QKyO+TWJaBxgc2AiodOy
rjL10TBgVZLQgSeFUhS3p5tuO4DXWnZTt4XuA6FT4nUcmc8JdWWZ+qJir3WZNeOqqj6BfgZtTnsb
RUCXJwamtas7QhulcZmMWSFIJTQhkgF47IXQTwvNciXRc6QzfvudCJcLIca9DF9DpQI8F37jST8j
CMqAtg164rPocT4y061W9qlFx1WcTyl4r98LEDVjzbVvBY6u3JEJdaK3aYHCV737T5nOetlUbbDp
lGox1Jgk+79a9OCmg7yWAFBH5ltbziJZdxlqhKCmA2c5KAepeBibzdx1YkasDW4FevsAdRkiKq7j
Usl454a5pStrVEDMMQunRMswIDJAhfDUvpOObnoYFQdSsE7hQ5OY+yplRqOVTXKqVmd10sMub1rY
VO6jB2NT+5MNoGRjEzmsxLPc/5Lnr3eUcpuu7fJ+CVPYE5/E+NSbm+ufjOzRxaWyWg/lH4IkDFIj
oUqZy/s5ix0QQdkCWgmWzDkA5NPThtBAIOUDUDNg+u184/q+F9O+HKb3WH2OlJcgF+1x4KQZzIxx
bYTarX6Y88HQe3JXCPdEshEz0rWN1o9v+e29+Cp/u757F/A9UjPQQMQKOidSVKMrI21TRnGvJR0K
ruSRBAg8Kq0L5GsyPhyd9SADiQY6TWBJxDgVlQ4LWhoWvRyTAjlmOyV7+lB3BJuYeXLAbRyzt3Jl
jRz1laPruRW1s55OsBb4JubMESSdYS9uAnuM7Cx0en4Rj3W41iskP1/ZxLh5PAPm0yN8AC5VYyim
dCwAaJPY+cUhyg2PrBCikWkqlAwJRwPl/n1aD4rSLMN7/H3O3cUd7+bSASDFPBAK7gWcFAbgWbyW
IevqXVmlAfjtZEpVIOJL9lO4y6PSKcrZnozSTpbtmD9e91GmMZPIp1kWWDbpZ5ogW1NTy9nynsnp
oTC02ikj3Z0aS7ZncWntyL9uj1Wfx0seFCxYIlFYoS6BvJwGpdEDUhwd3OYfqcZciOElJwLuTjfZ
y/Qu2sV/e9OvzVK3QROWRT9k6vS+fEob1YvAJZURGik03Rx+nYnhOJB2BJwHyrsY5KK7VXM+NZmZ
kMdvpt2C6XwnLhqvW8mqSJ4ZIX/E6jzUiTWgWzmO2MnxO2jblpvpRodnBp9abUf79OP6l2N4CiFD
wZgtiLnQw6QOQ2rFwZJr6B4JRWVbCxRVQFUaoo9SVIut1aN73RzjRlibo9PeeBrSOEuG7r1p3ybr
eVi2/ciBHrB88cwGFTMzDH/F8tSj9jgj/xFP0KVxBC+BXNTLhDpy+jD486v1wC0lMCqBCClETwVn
DmMO1FZmyTQ1oql3760Q9k4ZaBhuEyqMFuJguNC/lB1FWhLHrBPtBl94vpHiKOcsnrW/mmTASyEl
dUk8I+Sl3FcLomluDnYOHGgHyVO94XxF1hWoogsH2U7Ig6K+S22xBb0OoGTSDhdFfqc6yta4I1A6
8ZDsuS8H8ruoJOLMFnUphW2YVVlldLgg5P0CbdDoXrprD4UXbxTO7rFeKWe2qMvI6JvRyAqhfRf9
BQ0BaZveTt9ih4zTYbrtB5dPhvm5MPtFmkrIkOhqF7h0zd6SyeU3h644HM3YtKNod/3MscIW6At/
G/l/pF3Xchy7kvyijmhvXtuN4QydaOelg6Kk9t73129izt2rHhA70NE+M4I1QBcKhaqsTGoDK2VB
Pyutu1OXGv4whofK4KERWJkDNE8wcAkkOergNEarVRZlwBQ2ucWJZkzqLaJtQFvL2mgo+Y/fuRPm
jLThwiC1KEsuorwWGxw2L3yMt/ORvAOCw+SE98NjtC9fr+8h670Ozi9kC4AXgWX2S/dPFxcjLuHx
8oO8sSS3ASlKBJPJr/wgo5HjlW7xzMWwMn0f+ETQhuqiodCpZlD1c6eMqNwlO8X3/cw3d4Twn8/3
wnREMEeTqhYauPQ1EGZl1nYqiRvSXZl9t8ybVn7mbCF7Mf+1Qcd+Uw0h/ltH3cm4I9NmyxbDz/7w
0t/9QbOWsx6FClCpWupCE8zdaX4g9Keql+6rxbUif7zPd5KnQldAEbaTYnPWyDxriLwYjhUJcQW5
ble3t6pkTQ11YbwNgByUYxGT+gbURaQXpe8PaisUdhGH3wR92Hd5/ShbC1BCtQUh9siHau/n9V/D
3ARIHIAYD29zVLYuf4yZdLmVK213wiiVCLk7sz72EIW8boQdM1dWqPdXF8vCJE4ywsunutcdiNnI
fvVqPOv2efYy2quGPXWcG4jxhEX17PfSqLtWLeM4biQY1TJHlN7a5DCjaTv8RW0Dsh5gFVTx1EN8
o+4DC6MJBSx1KL+SsRFBtCO/2MKDHLws8WLwru8l64MhW8dFIIPh6QugwYRyTtYFYX8y4o9GO2Lm
2eRClEhgpK/TtQ0qZS7mrFGivhjRKzVajzRKLU++03uQLf8JpSAzVYCAM7jEQLkMyWP6SwVQDqnL
sTuRUa18ixafR4hcqj1/xpS5fb9N0QFmqLqukBOYSqJNPw52FLxZEW94j7l/KyNUZDG6IZ36HJ5H
iO/KR4WkCE4NeJe8tbiUp8x7dbV7Cvk1q3iStpVoNZrQAeJSEeUXlMEViIdg/MVVb/h6L6zwtTZH
+bsadWZhZVJ3yuPI1uPbQVOcv3BxZMgIjihRynQvSiy1ECoCsFBHwKrNxywsPFxJm+tWiFN9cfKV
FbLO1bYlYxwoGtAWeGakN5M17bsIwn8anjZ1pR7zNPV1CEPPxcJ7vjFdcGWY/H1lWNcLkFNLMBwg
/1bBHTvpfmDEnOjHjLnGygx1iEM1E8xZrBD+7AKlGrm2y43yCIp2DAN/gGkCLb2eq2LKirlro9R1
Es7ylLcJPL/1Zq97avBefCVcQpXXQgfC6W4BMESHikujxl4tqIRAg4ggjJLb5aaG0jItc0luGMLd
vJ1fIA9EOhax3e5Q83WCW16Zmek/iMKWBGsgBaOWCs1oDOmWTXdKVSu0G6X3y7h9ScTa1s3OU3L1
1lqA22knrrof04FWlqnbtOhbeZBKnA88/5FIq9DuCe7JQDkqAPZyRJPvhptlMkPayia1vyh09JWg
wJuI4KPk1o7wqCF3l/1uk23+KnM3fltTyTN6dUSstiibJbOINXWPAUI/cqvvnU24KHI/eBSerocC
ZkhbmaPidRzNYjBaCprf5U0+PXXG6//v/1MROhasRFtGOKc4Pbfq/ZT8uP7/OQ6hUiE5moteEDK8
3lTzW7Cgff/RKP51E+w7GiUtGVVR5Ip09U4r5Tk1WlRlxP0CYgaAfjzCYECUxbjjseT3fgnNhgYo
ryVBLJAetglTvHELyNuT/AOiwWiKQUiJ1M91MIT8BfEJqvVkIAT0WYR1+IvUkFlr9SL1qEzKmwBT
ZctN7oSb4RdRrsSzjVdAYL1x1tZobyj6PGhGbToJGuYpM9Wuip2ZPKdNYafNsVN3VvmS956OfIvz
DVmHeG2Z8pOlt8Swqc3pNG/6X9MBbTgy3ghta7fBe5iXqTITk7U5cuxWp1g162bRF4N0XYbG1Xyo
WrvjvfiJdd6XrnD/N0049KsBrVdVGWTfNNuKFGr52DXGcDKBzfFbIjed+JZnHeXMJ3N0KLa5f7Gl
FniOUJoBAeGX6YSsEkO1iOLxP0WN1pleiVIxQekIXCw98xCurVE7GolyN3Sp2JwgOQnSqmWrPIK9
GVjmkCvrx7rJ16aoLCUrCkWvxnQ8Re1TLuzrWLHD5m7suAKrrMO+NkTlKWLWZsFcyQ3ylMUXoNaG
Ks2RdOALDznKlueV7HURPSWi1GHSY1nVONaq1tfjKR7ADi0atgCKzaa8K9D35/gGxxQ9loWhrFqX
gpD4xgSeqMjJ/GDXHtH7BiGL4tR+fTdv1UeOVfZ+/neBFnWZpcucTWEbjQhm1S5yqm+hJ3hE3xIc
btvqWeOFM+JzVLBGk0zGTB1QY4DjUZnBXGTaUMXwyfSX+RBs+k2JB4jwc3LKnexme4tbED23wb5a
RKKH6TrIytOZ10SuoTnECs1jtevuIMd6HF5AA+jw8gJWowVrg6uAK1XCIAF1CEx5UDKBBJRxn9wr
7rJFg+yMBv0jFT/Gl7uwRp0EVYcW6jxpsAZ+dtHrH2OoB1oOKUZhpg7U1w7HVRj3wYVBKoWNelUt
hwLL0+5Gjyyv2s6+aWsOZFj5CGyeNSptlcw6Qqca1tRNI+M6gLrEJnYsCLDed9AZ4pGjsJ4EF6uj
HLNMBaPIckwejc6MA4jSTOxHfvYdb5GduU3dzPQk3mFgZGJrm3QHN+iXZlzm85EfkYeDRDF/KJ1a
AExMcvJ3wv35B48fRqABoy7BNZKCEEqKlxdtrY1xjltoRAk43vbP7UP9c9hCuKN11fNIhOWW3vgH
dpkO+9suvdp8sKJUtmD3H0rcf5BiQOISyKgC1ouHfzttikRNAwGzpFumAd5Gumedzpj1yXt80rJr
AEkBZwpkIDmHghnPVjYoN60t6KAkajmiGEXwWP0mPRG0Uo5oJt9U+z84GIyE8GJV1OcrgiHQBIlE
GQejCeRaDw795+BJoJ7hD+0wP9rv9ZnU26qr+yIsQlgb3qDvTere0rZ4RRZa404a74oNN51nHgqQ
nIN2F4dDokUnu9BU2zxE/5ioVSU/oG57Y91W4IMkyEmUS73smcfaxfyIJjqsIEXCKA3dFFGAI8wE
BeDpfvrou/dK4Ja0iRt8uYRWFki0WyW32djUtZIAQDf4wmdsuTqEXyEwuIn3EPS8JxR5sps8yt1W
feWNqTKPO6iYQBQuAZpCNy7CYBFHtQ1J83qebTOQUOirddlLrCn2ZCtQPc6RIC5BrxVZtQbia5y9
L+DwbpRLc5RkErmHXXFHuIyVfQItaZ5ICWtla0NUfqtVaYxrAmDMUgdwbgicYbrT4l8tNDw4S2Jd
RuAlB+oT/Flf+V9TpaxbvCLImRNBeV242V2zjZ90n/CDcR8mzHVJiFkgooRKB/2gLdVBq5oS1rQ7
65De6uiGF98ifzhPEIy+7BONv5pTdWAdO2lllNpMHAujLg0BnQI0l2wpGG+10NjKscmhQmKdtbUd
8jtWJ0HPAqttAbA7BeBFFufUSdRvnK/FXAqOMXjGCFs4fcFpodaVVRf0GDTUG1vOURKYj0DKOtOD
iXH6ys7d2bbuea87jln6fiuSUirbUcX9lgzgQG9R7n6sdZ46A88KnbDXMWTZcgxUgWBwhjjDP0TT
boaHueYYe/BXoQ8iPnK2lHUNYPTuf7f0nPquvlqJLxrpKSLk9FbtVGf6Vh+Hm6Cwo0f9Jpmwmdxs
k7nOMykwgCxE6fLST1Kl6jWQU/aoIJ0J8grJ7kuMbhoY++s+ksaZjpWDngIPHcL0z992aY5USair
oUkVVAW0TLnrRtV8zYel4Wwozwr1FSVNMGqoB2DGT7sx6tc04pwy5ltEWi2DRLTVB0uk2ipCGW5C
4BOaX7jhnuA8rc20+QOUC9M9VtbI31fWpibJzGmBewjbHqX8HFg9c5dhHLTe5f645U76MePxyh4V
rMxO1qalBG4uOyylbfjhvrmBcEQdYza88Iqj2DjXD8CZKPTLpYZxAzRRLSDCae4K0Pm0RmzhFm1B
bNj8IPNV7SY/VhiaIdzR4bHzZH+8k7/32/ib7mUbZXf9F7DPA+ZtwR1AEFLk76st7qdGhq6RPJ0a
zBaOHRgKkK5oPBwW2y9/WyFX08qKpGuDUE3VdGp1qfQqZf4s8qS0ry+Feb+BJ+t/l0I9JKsYJYes
iIaPoNdd6BG4IuqXxqMW/rxuh7dlVG6+GPOyjHk4fCxDbU+h6BZ5vikR/6+b4e0ZFalaTZoXTHXJ
pzE2tplmeCamr/+9CZmwh8PxAG2mQSCVUWFETAXhghEZN42o7KppdK+bYNVfgbb6bYParbLtuxDk
G2T0k/SJyEC3davjYql3pR+6Ck8LnfV11vaobTMzNRMX8rJYhMBW8rd5+maJvGuE5Wq/jUDT6NKf
S7Fo03AwMZ7U7lrLuNHr96x+LdKJw9OisiISlAEwYKbhWY1h1ktDXSeByH4oipOaRfaUHcZZgDrT
4GTNaM99ZKuWlyPzTuppq+b3QxTbYWvYcYXJUFAVyplst53ppnODaR6vnXaWPLt9C1Xb4pAO3c4K
pP1kAISQP7fWMUw/4Qhbq5u8bF5sobmZzc8seRrCN2H4tMrFK8LcK5LYFpO3tFs4rsL6ctByxBCH
AbgmMsPLtYK2bMymCvM5xRi56P7YEQJvaD5cd0iyY3TEhbwMFEqQcH8FgLdxb5mhkJEEoNsBFLGJ
dwQSwaMfZZxevFHAZgJWDDR26KPVjVbXBFmDxWiA9aqvRT5xDi/rZBm4NUSMpZsKpuSok1WUYaX1
0pKTzobb6+CgOCdthte7/SH/bIDC5nCqMr7QhUXKGwU5XAwxVJRTkO6LVLN7A64Qvl//QCwEI9on
qB3jsQfmN/ql3o/BIGhGm+JOVN7amLDS4jbcLLfkrd7cLqldF9AITnn7yXhMX9ilLqmil9AjnRsT
j2kgFT5y0tF2a80xEazA6gGyp+YYeF1iZyeeQAAjnlyYpq4ulP77IAnb7BQEoz0Mm1H4tObTMm45
W8sIJ1DCwlUPSLSFm5LKD5tcMMK+KVOMc9eZ3UDKV4CoC6qfZ9kcnzs8Sv4fddgu7JHfs7r3hSbP
l6Qdk3NbxUJbJUa6CH4NT7zhja2wKq0XtqhksdHC2ULwT87TTpoPngGCi+5uqtzOZTt4Qy/snjeU
wMqHL4ySMLBaoNXHoqAaQ3qqNZtwgYZe/KxAGRzV3W4j3P9bLS6EkgtzVIiU57hLwgDfz0paR1He
guhRCXlOwjrleHihL4Wm99cGphgXYtrMRXISRNd4g2ApUlHrORidZvsPSVIt/QlVOsM3obZOaC0R
y8BaRJ0BvUuGNpKlGMDlxTf85SYFYKcGryShHuWV5hhrxOoIww00TdBXoTaytZLarBQ45hw9SMou
AGvQ9INz2BivFwwvSyj9AYaN8ExFy7DNu8CscvAKeMEGajDHrrNBIw61qNDJTsVR4D3OmAYNMN8S
1RsZNbJLZ5TNURzlRVJO2dvsRPeCjWmqjfZY/GoPsivsao6jyIw7DpPoqP8R4j1DPquerJxfKvSx
LuKoPZnBKO4FqZ3srIiVrRiCQdYw6u7HImXSaxmp406pp9xeTDAsQK1Tcw0rR+7Xte9Jk2WuEmnT
jzpZxLva0rNNF+ii3Y5m4Ixpp1a2lArlY9fIih0vk+qmhlhy3mHEt6g4hWI+YOUIjSpU6KhPNWQQ
bKtkAe3DVISUwmx8MxvIZNTQC5K6N8my3Ou+wdq5lT36S3XZJKiibqGFXr8sKcbL589/b2D9aagF
NUoth5Zaq6dUGBx91B2NCzlmetvvr09z6tZzITYZhmaBj5k99UPUIR1toacsOdJx+JPWJPnN9Eda
rYke3Yi6IUyjHPW3OEkAEtf6sH/UkTFCkbAahY9a1qL7MBuG3TBLD3pVRDwSSNYPWH816vbs9EGu
0xo/AIyJh3ALonUgq3eBv8xQJkx6p6mAD+o8SJ77QrJpImWXHP+i+bT2VJ26UcM4UZsGQMCTPLmK
+DGaPJ5TRmS8MEA+++pQx1nb1EErNadS2YvRi9D6Mu8W43k/+fvKhC4oOGXFXJ/y/Nscf2rRr+vO
f66a0J6y/lBUdAfJIyaiy7A9ZbH9hqKp3bzHqOqhxzRsR7/5KFVHe5G3gWHzMh5GImeZoPclgH/c
YXTav2RQWMZURXNqowbTidtsSm1Rb221le3ri2SFLFwveMXg1pRkhTrhYglpxzJp55M6LLrTmOkv
a0neeky32mVcRZ4Y84bOmBZVHSzMGCqH8DblGQHRGqgFszlN8osgzzaUuffh8guMxrYR/VtSV2Q6
GFqwSGMEeCaQGV76iFgJgZaNiJCZ2vwsumorp3nsDKrIucRY7g7cKKkFmxYZlb+0g+ZVJ46ZWJ9S
HTQq0netB9NW/OP6t+IYoYu/chiiM5ZMzakR8TAv86NUjZs2rTbXzZxVgGi/X0dIKjhM0aDmabBM
EKEg2I3ufjo0d4R9dHDCwc5uzoCfu9iNNuK+2GRehGcUjzKKtdb1b6C8RNKS0MxVTIINwmmp7xSl
92qDZ4T19l2nHufUZBVC+sWQF23G/Ubq0ITaAEzG+o6wTTZ2f4f6vfV0fW9ZmT5A1njSA4pjKF9m
qoOuC+pBH3t05BW/3pOkGHyI53GKcctdH3MXV9aoEAmY61jVxNrgm5sWPD/Tgcy/jD6Ypzv05Mn4
aiw519fIMgryJCAaMMiAsgJ15tIyGpZRwFApZp6tsnOk6iYcuNAGRp6POS+S4WPYC3AmEmZWn26o
K2M0MA+PtNhodtNB2QqgzWzkPZhRiHyxe31RrHfhhT3z0p7Zy0XbmiihdW5aE2VGD0QY4CR9mhzT
ru8hZlz9e4EwEr7Wi6TCipFVkShMVYFUYXBF0Bct+HodmmnZdt7yavgsRCYUmFD41hHA8OKgtzTp
RiXKp+kj2ZWgHCa+2fvFbYGWHW/ggIV7u7BFbWc5V4OaJDNEG7b6nvQJh620QYNw03MiM+sq1QCg
Vcg1gNuUWlR35tONqvlUm3rpdKkmOWaOucR4gNQNSkT/vraFmY3f5qh1CWiNz6OUz6dejEu7U5Jj
kKqJDVokXk0X/kYH6bUhyjVQ4VmsOBrwLJQ2U1zbNcq4HJdnHTG8ZTTZALMGnp/UQe6StomWWk2A
TVwiV/ZqgCEHp428AD3qP8AOkWhELwnFJKiEg1lU1GhEVDLkGDCJJFKJrF9kRzuA8H8bHo3Z0faE
SbXY9LwKPCtW6aB2VKFqCf0heokT2uJD0nbFSbD2gnYXTLdD+O36NrIccG2Cuk3BMBoVYoyi3DJA
njdsnGXaCtpgW/PbdUPMuwW4ORkUozpmp0XK9+RaH7RaU3I8pcAOgqH00LMw2WLhiv4TwSHy7+jP
hX6PQgCl4lcZkcLIm6isSaVsN8k2HhJo43qm278tjh7bhgQSitrNnxQnENEc54KfmREZ+RaotyFL
gW4ydbKzXMzkTjkTJYxe8m6cK0w1rBM4MobwX3l3AMtZyGAngSbCKu0sZZB0sV62WPCM7pOeumbW
HAuh5zgMq3IN7vXfdiiPMZRkEGYFlTMyEwU8jx/dGYWr2uinbCuE4t6WJNt8vO49rMWhWI7Tp2H0
94tsRJ1k+jAbiCdZipZx+dPsd8bMefoybUD7F1SHRBOV3sC41EDOMEr1qTO+z+NWtj7acnd9GczN
M1c2qM3TVWXqgx4APQz7fkLoq98kkT3cDE50K/o5ZjWCDnx/vELg//FWRFkVLRRIb9DKmpIozLnW
IdManUCzI+STgOkC6lUBJl+UQMkP0plcMXXTb7wxAOZJWD1U6bHtfEKRRs2B1O0+ey/IbCJSpz0a
KBJmt/2ueoh9Xtxkxpq1SSqzRO7VaMOAx/c/mDMo0Kg2wdKFUNOdv3NBZ+SqoWPN2hzxrFW2J6OB
rRozprjFTLsR2uFb3OSHMlV2ugqth0VCg295WCzl0+ja57EzeAgLEkuu2SdBfmU/S/VOzntAOpTJ
cHO1fMKE92MhTQ9LJEe2XMYDL98kfnrNIhXdIuCgQ02eUQJA2ddEqVdwpNBGl2XT2MrPWOXGU9Y9
td5i6vYQ9KnMtXFST+GQ+pB0vIkDUAwG6j0e0dzsnTzf6NWt3su0EnNiJAM0k/Au12wdmtm6Uz4X
nW195D3GjQpv3OoFJ/YwD8naJBUYIt2IJlMoUArYdQfJHZ+DneHkB6K/UoIJVLjnYYVZPoPOLWbw
VKJ9SzcHxNTMOmvu51PWm4dmkOzIfFKXzjGkYrtwYwDLX/CiPM+Yo4auUf4yBWMUBWlBABIQL3Za
NDuHG9UVAZovjrxG49dMDc86UAKT/ZRA3kAln8YgqVG9kKWJxa7HOHQ3mrwD8NVFLmzQgMUsm60w
b1DtUO7+QRIG99W2AFOsfFaMX+45F8fXEHNpj8p266hG7ADl2cn4VjzJ3j90LdWLeuBHz69H7dIU
5YqZOhc6UD/1KUiSHzK48ZJq8BYl3zdpzCP8Zm4j6HR0A3kaWISpyBl3ZlSWZUvuQ8VP8JIDGba4
I+2j4aGb/mA25mtaiMUBiYaZV8wZfRlcXDojAkoxbU9jFEpeXFa3iT4/zLPia1P8iHFRZSdL7U/O
1/vq/hdW6doYyMfyLNXwUj4TMr2AHf57dZPZ6tuwsQSu2ObXRObSGuUr5RQ25kDKimj5eEm9zYfJ
t+YNZ01MjyR0YwYRfDHoAKIKE26YqCE5heiANR3ceMXW2MjgHODhShmVMKxoZYu64Ko4zOE7eYGc
s/5YQM6sQPYF93nvjgfccB3Akt+vL48ZQ1YW6YAVz02eqh3wCUNbuFYh7GNAd+zrRr7G4MtlUZda
buaNOmvi9FH3yaFuaz8sVRfx2I/NxMlFXm+H6RerNVFxMVowdG4s4vAxFa1wkxhx5KLMETvFnHSc
9z8jAyNL0whoB4NSICG7TEl06BLHWYkCWP4yuYYPRv0zUU/oEDUgXr7HXhh0BYEc0GGUcvhwCfIF
bCnzKa8kD+IfYaLaohE5178WzwoVF4d2DOPKQlEo1p6MAfqaijsrPM4qtt/9XgoJmOtULoryDgOX
9UmYLDuU3jTxL2bTyaf5bYL8hJWJNNTmWWhxmFpP8vtHZKeevJP24gE1jCMPscJbD+UHmQGwih7W
80kIFQD3Bm3s3iD+zRsS4pmhAoQZSzrEVZv5NPaYzFFz9TGU9YVzXP8Pp/69c1RQ6OKuAoPXUCNJ
C8H+kx57AQxwAibQx+1SOHxmGeZtBbk4ItgAuCCNrjBiBQxKkFJAr2Nw29vcM+7CbTLiixkgQvHq
XTiCu6l6BD395q++3G/b9Ew1ZgiEphVBIihFtV8KaLbVXJFV5mdDPQ0APxlARTotzKZarCZlwNMQ
aWFU2f0m30CerwSZ9z+c+0Fu8x7DPJtU0C0T4CL1DJSuWnfTlK9DzlOa5hmgwmydQqShCtC01Or4
uYnC1yaROaGI6YkQg4QQnirLqIBS/l6PeS8kQgzILHmfgJ/ZNQdPeRROsp/7WbjrRo5FVvAD8QLY
dhVVwbQfFWKVOpTKAOOMpwSF6WYG//QM+unq7XqIZW3d2godYutRGisVy0qVvN5XfWm6Rl/ygCmM
VgL8DRos4EFHTxQ19ssI2JdxY85tRCJgdwheQJv0GB6UfeEhkeDlLuRrX74lL22RJa+iramMamGZ
enOqq9gWosERh3yHsrZdyy+zsTj5nHhNp/nXN5KZMYGZg9QBdcB9RGqJQ5yqkVxYySnN7O7MCAJi
H+h+Tc54wAA/vxnESgfXBql1JmqSD10mkPJuT8qCLgQliq2yr8HOwUvOuKujbhVtCaF9KyvJGZYj
e5lvJBAbJGsjymJBaCtPnP1kLg+UPLIMTWNgR6j9tMxgAaIPLP1g/NkV7lg68gjoOR4qsq1/NyPe
92OeBDSEcNYI+wJdjIRKrl4GM1y0JM21QbbrfRk6oL/qbOE0ZbYe2LMd3vGKyOzAsrJLncCpq4u6
XGC3c4tdC16E+PhZHkxffc02vAYwa41E4Awy29jVL2M5mJjIugH15BNgC7bWtXZp/ut+F7gkAB5B
9wSTPyBtvTx82mK0Il7N6FDKkjtZha0vjSeUhnfdO0i0pc/42gx1pURdoo1iLOYnSbAcq3pLArii
9qg2OicKMxSIsCBA+PCGBZYavfrLBYHWYanbokkQuZqD+BBCOCqFAhHkv/ZaZ5Oub+DKO1Fx1NCb
Y/BLJHypONZVALElnYAwMWhLo0kmPR2axAA+V9yoe9lrvgW7FG+xbm9tki3S+/v89fr2Mv3kt0H6
9Vxh8GYucxg0U1RX+tbue+6cAWdRdMmvV6MUlYiqOQXPna+Cz0VBuwitUfO+zZw2tpNttDfcgpcr
MD1ntTTquDWTYCriMAKI1k+7tvRLSduqpYCHIKfAeB4s+eKjK0tUAFvKsZWkYGnhObO8x8zMaDoK
QTXGN8FGg+Rf4ur3aD7s9MzBDH/6Vul2qIEuHWATAk7mvdmYK7dksL1IyPxAHnDpyWmEZosc4qMG
yauiPuuh7IjdazeYvKSdFbmVlSHiXasLeAgGadZxaDBf2R1Ub9rKu/BeA4fN38CCcDpXpqhryYrF
ECwoY3Gqhdo6qnWbk4b0GG/UtOY1bpl3IPAQKJxBAAXDlZSxMIorSc4KzGl4U2ybGfQhIx+KjZhy
eClRhAkeU845ZH2ytUXy99VO9tqYaHMiSydRAKQRqg4jpkUaKMEmsnv9xDOvIRX1AxA+QhrH0qnF
KYGo5lNdJqdop/QOlAehJtzZc+udNX7ueYhG9maiNQZbGrpkNIvFnLdSmUT5eRwHvLjLNv6pH1S7
eVEwxWH8CDk7ybVHnXtpEGqjreD9ceSoe8VN/PQ5d0AkIwBKCY6CeVvxQg0rikIEHbOjWCSA81QG
L89RisZjMZ90LakcSxvdSW7+gmOMcD2Qljv8Eu8S+sPJRTbGEzJ4QtYhxV4Fhiqn2CYfGXRONIh7
zZLzF7C1S6OUY45N0ATQe1hO6rED/Zey7bYhyOeJmiKfi4esgA6kUPnEHkJKSf3aXdAjOKcBFrVu
eQ2HoxncieMLx/1J8Ltig+4uyCqEwbulL4hUWXcgIlcDEr8FmoOQ4UE3yOU2aFjeAdYRSH1iLhHU
GdR305JcE0oNcInBL55QYZC2KgrTQP8FwXF2CfVoEnraj+vrZJU3dIyYgl8Fgr1fSIaMsDYKUQOM
so5iiBqV4iE0xa1URU9WniC2ZN39GHacnJD1IIMkBzBD0ByCNAeVEwpFMulDJkVguGgwG9kBLE24
TnnIrnPRkf6GUG8ClJiwz6N6fRkt9SYyUIcXI9w74SOZCQ4AoNds0SG0Q5JhW88QODKd+Y7UzKvN
aNhGxwWqMmbvgbTBQxfqsNCTQang8lck4GMQkm6OcEtYFmScbHkvO829OYPYIAZd3Xjf/IIAaLbY
smWXn+CHuI32maPyAgPLvwhYUAbeE1GBJh6fczEo5mnAkJwkOVGBxGr5m17SygRNON7XcqWONUwQ
mUpUNjc1CAA/e3d6WY6gJeak4swQvjZHfV+pEJQ2aeXkpJ7UwLM+IfdrB7v8LVe97DZ+F7f64/XT
wroUoWSgGngvAdoP3YvLbxmh2q63gkaa7mCvOkeF0IbCkhttO5C18jrEjJ40YJbghoVeoyoaCOiX
9tJaTqGypDYnIbKTpwnK4dIWPKaDUx7k2K797hi6vN4ta1slFcQ9oInFcxsh9tJoNIaY2M+y8CR9
qzB/0m/QdUlEW/7Wu/WTvAX95uxy9pXhmxcmqcu4LKZsqbIiPI2V070RUFP7kFUQHg6F8/aKLe5j
roYJI8ZfWKUSYM2EEowSpCGpYfzKQ6Rv3eBDlbp2tb3iSfMGtU8uiJZpFLhdDQy8qO3SSWMSa1qs
xGSpBACEoFRjNhz6fAfZz7bqa67xC0OM+xLDuLIpEo+FXcqL8qwOM7W2hHcoAccv7QtIpt1QA6cK
YW8V0q3+KbqpL3CuFlaN78IslRP0cZtU5WQI76RCCmq5jQRewAZKZIXD9VniIFSoJ5RdkHgTwVP2
pVjTtn2kRJkWnaa74MHcp3vQsG8hPD+7mRfz1WpZ/op7C9hCTUJgt6g4sFhNqDaG8p+YXt+CUMUx
vOJleZiROiZe+8oLdmSz6AX+tijTVBBtm6RlkeDOhOQwaBkyX9chl2dKECLk9USZUQ5Dq9hJUGBj
PoYa8CyUUYM+tkxWJ/kEZau/ZzfQw0Vhu/jJO4WsrTQlaGFCUgQGz160etJEaWBalSSlJ6mPXK1F
CarmdUJ5JqjoMuVRXYjjEp8wIDK4hB0T7My7YEvgb6rfQBeeW8QjW0R/LhPjGxCAAlusblFHTq4z
oHp1M8LrydwTMpJhq2zmQ85vzDMXhyFqpDgQm4XA4WW0bovOnPQCZPXNp3CnlWd6htyBjM6b0kAP
4I9Wx4hhMooGsIhUAieAuiH0FhDjYSjbD/M4v1TvkGFyYye4Sx5rP7/7g4ueEcAu7FEfUG+MeBT7
PAQarDosruIK3wNX8+Ld4DV2ctNs2ldecYR19cqAVeCCsGRAK+gvCJ50uU+UJkR/RzVBHdkCGTN8
z0cMVyhe87N5+AP5RrJvlNfIuO8BHoaMOsbRqG8ZT3qvLV0Z4glQ3vabAYPwvStsuo3FTUtZh3xt
i87VgkZv+kTQhPfoAN2bcFv4AT5iYbgxyBz5vczzg2m9NmSdiF/omJEpbgRoqkI7KPI0NnGSfagb
c59jnGPaCxsRz1HuXUB7J22J2kVBMI2wCmGp/YUhAV/4Hv6U7wiMr4aGy5Y/5P8lYTobhItA6VMF
jyKdFZbj2JpCrs/vpJklQ/Ep+kbI3+e3Bli0+K7h1REk8mSg95Jcc5D5Jc0Qmoa6Voqimsdyfq+9
3hNBngd+YbA17wNkTK1LSMSEnXzDR3mQnftiF0eCrJXBndCNRWiN3TK/D363Q/d9k4KuOfV5fW/m
8lZmKFdR+wahNa3n93CaXcl8t+pDOb5XxWfbDt71zJOOnuTTgbb/vyuifEXNlaTH5ZB+RJg4xeCP
rKGWoIU/rlv5cthgxsCYDHgARUxEIGW4DNLB1I5TXqXLh7ipDkQcQN1VYAIkbPZ/wNPPOAAX1sjf
V1dqJ8/AuDdK+z4glSa+keI+aDzCQEuyIV5q8iVUnleHgIUVioRqnrrsFrluclUaOiR6x+ap8IEa
hEoy4dYmVVC+rhXDDQmHgnl+2oPBg3pRj2ljjVCmJPbOmpQbokeJq3XL+Wr0tXNe18oO5YdiK0EJ
RJ66934P0TyMdVugA2hQkTFtMkRINBaU9za3r5tluCQKBeR6lRR0yOlsvQrCQooHsjrzW5JKLoR3
nOsWmB8MzwBSa0JXDnPklw5iJHEkKEshfrSaPe/PnZYH4pFgAbybfd1Hc3rHMcnyybVJai8HC6P4
i2zBJ33Fl+CQKZzkHxWf4WFQ7Ywrhkz+IxWsMCTze5HU0S6zsJ0tY1k+pgGskcU+Q8elzl46AWx6
AfJmndPfYUXltUG6SWa1cWl1hdjiGsB41bPyPdUdcWcck9vqNn8KnQSwde1HnHBfP18KXcRRV0ul
W2dGMiogOZHb93EfYvZ0Q2ZB8/14m3oleGO1k7gbP/PdGRmNEPAntN50vkv/AirASVasyko29O9d
fjLGJz3fRC344NtdlR2naWcu973OA+qxwsB61VSYCyQtxPhB0J7DAKFY+zMpUPrlRS+NnNdVNK1z
aHQqcy9+oMTnZuWAodBHYNz2lcljlmReE5BmQkvJREL/ZdpwCABxEKulfW/wSlEJFPubvqvx8FJR
dVHerx9JVnRbG6M+mVX3VZuV0vihxPOtkqb6s5b02yXS55/XDbHyIyJw9d9lUR8qmjrB7LSie0+h
etLsCMTsfzj7subGcazZX4QIENxfuYmULNuyLS/1grDLVdw3cOevv8nq+83ItKI4M9ER/dIdPgII
HJwlT6aOyeHZ5hbaA86mKsg6jF6+mLmMa4JowcC84+rmF2FSJrRsmjdw69yQlwR8MYt80/BU3m2F
Ktc2Ea0W6IUvBd5v1JZDaYZtZc4ayExPYdxag3giQt3y19dcGVICA3kkunGgXfl6BNsRJAXzCM/S
7cMH3SvuFtln/lZ9VL7A+CaqN051VA4Y4tyi4rvq1C5Nr07/MIoGHdUMDEpB+l7fVo/FfeGkJ+1+
3smnPNC8cdefS8MytnQllzWt3fel4WXnL65dj6n2DBSbGvIvGQTA0iHcqzlaMCNkuHLPHOwtPvar
t+/S4qpe1ShSp5EWuzzYs7fscOiC1s0tA6DCvS0WrWs+GwU5A5EnREDRCVnl0M0gD1VaTBqaE0VA
0cG1wAUMt+2mJ9RbyRKvxdbsTk/mXjv0twLyQJvSc1e8NnAsizK6vGAK17XIOBGJWgOz80PVezeV
SovP+Q0nmZ2lqSPr6HgNqjuAZqh7+rtLuHJtDIBNARsBgxgGoFYBSB2xseBsbN7KCV1zjI9p8g0J
Y+fvVpazuTpCwN4B/o63B8HpmmiiEoWUzx3XfjDpqUSpR92cgL+2jksLax9a9uD5ZrWBwkT0tExg
LBPpC2MHkBufzKI+KucbzmDL5MoX1LNSVzkDfWRknlWReONc+xR0HX/fumshIhyOoagogMiYuV99
IVpoLap2qvmjuBl+q14KpYfeNu7iAFoFKHCGIHfZsHjlOcdJRNVDXsriUE3/euFpJdB0AIkeQE35
+3iT7rUAXBbVbtxPTnSLgBsNwmmXvpduTq34ZcP68qXWZ+XS+uryC5p3Q1rrJlpXkrdQnA4JQidQ
nAbRXgbTxZa9a5/x0t5qf0uAUqrF4f+psS5gTQ7G3QNBQX4BXhenCKCyzRHOa1uMrwbCKEgPf6/b
5UJXR8XAw5gELQAd8Z+ICdUzf2Mzr108dLKXnBcZzDdKwsw05yll8G2LMqoGXBNLnFizNacHNQSz
2EekWG2ycdulK4GaYYAHV0JB8sqEYzdrStZEsY5PmL9nn4VXHolNP9UTAcEBtBtd4qj3W2OB177j
pdFVXiNkNddbcOj8KLTnrLtv5NES5u+N/bzyFmJlIFKF6B5IJM2VEW4KknYyDkv/av4k1rBbaF4Q
iN6NELel/n9dvUYA9cXeKoCKDIwepAkuQxKIoN5DdGxXPiUYq9yCZv9BS66v3b9XhmHYr5ferBnI
L2qsTDizB1p4PAeKLVnLlxtP1fPSmkfd7q5wIZ1z3iK5+9ahWtZpgggUoRtybYjUf7VOganPxrxf
XnwKiFN2F+/U3SKLgh6n+/dveO2cANixMLKgy/EttEfXRg8zJGlv5Vg5E2Fu1GZ2PuT/yyW4tLN6
kVQSDi0pu+ZtAS2PwaJAH7vxMTsAKSZDZ5xZ7TlCBrzFh371wbg0vNrLvFAY0WUYhkbJbX2bHmoQ
Nf5R5gY0zlv4YDbrTtd89kKStRAFXZkkBVP4IiEntB/0tAyJQ+LTkW7jAGAZG5CxjZ295tMQ6RuQ
dsK/vg1bhpyZQy7jrGTtUyKdE+ic/dcnBLQh+PtL081A3vL1MI59VsgjFGl/JHowc6+Jz9IWxugb
FgUH/ouNZZEXQfXUsJa1Yze9j50V35LOap5nBzo5LkgLE4Qt8m52NR9TQLGldYDB1d7SG5OCv6/0
WqT95Wcsl+XiZ4C6UKW8rMZ3ACf/5LkgeV8q1zXYjBPN3mKQvXbPv9hbPe5oZxZtP9Tj++j1N4WX
74phOAp3dJexMaAvNvBN1+7CF3urx70pJDbPkxjfJ1u3eHUrORLmg2jvIqKG0IbR75m/+eheyXpN
HB7MqKELDkj/ymnLIPHng2bm7xg2+Qln5tHEQp1L8ZifHbeAqN9oVJaTdGFtXexqsjrjIUm0N55a
UgcoQ/0AKAMofWJbC13t5+xmbnHeuoRXT86l2VXWJMtaZkY6zA52Y/xBpS5VxBpE/pgC2R7E37S3
cqddU5CqmGsNXTJyF4OLlbjZIQRnERxasImB/e7QgFNbtP7+PErfVIOSKW5QRcn/bCoDNm45qtwz
OjD7/Cc4yiur+2Jv/RELNUQG2sJe+/p/DtS4oa9glv1PAI7f47Ov1lbfrjSjrKE6yd6FN9ks9RW7
PIHaVgnYU34j/S4dsaNo091tZUxX6k+LYTBHq4h60XpcXcd2YqMez4X2Jsx/aPJ2+a/iIw2KW2Fp
h+y4SV73PV6DQdRpwPQGfOo3gCOw7qXZyCnSGE9aSBw9XlnjSQaoKNq3mB3dfAq/P05fDa4CRKVU
oywxNPWt1j3CUUeoWnvDZ2+ZWLmXDPOnlcQZoCCmNdny6+jQY+yGnUMf09hKn4bP2FOLLavLp/ka
Hy4LW6YdF9FylAy+vhQj6zB+afQ4od5S1F5mJMzKJS+x+4d84FXeA8CxS6a99Pb39X6P174aXj0Z
Za5EsSQl+XtaNFabn4AKtLJh66G4flD+vbzVySzKOqzNcNDejDN474PczcCDdtM5C04qO2kgo9ra
0Ksu5mJDVydFm4AoBItvjjZ8G/SVg5d3ehMuf6UI75l63MS7bRlcnZtGQx8vDQW+IGraM5Bn5FZx
NEh5LYjmTWsbG7pGNQyMlj1PsKFQb2RWmluxGzlgmQuSwvnDC7MNpPj+7n45KWuUMQA4EDvUy+VJ
Woh1IMNybvfNzUJStJWwbBxKefUaJaWajgyNlbe5S9wqMZ2ozW86nW11srZ2cfnvF/FZDmoiTkfs
4nCa7OZ56UTku+xAf0K8ETSmW+/etWUhXlIxgoRqAZhhvporMjKrRoojEmk/dfk9Q+GRxVsgsGvn
EGVytKkZUFnfeD7lLmddTUwVn6lA9QOFukO8y6DtGfnUj85/9x5Xn5xLa6trBpXiXo4YXtb5bvj9
D7hGceaTBjkqKE77W9nllYhTwSziv1e3umVVB8I+RvC2GmfBLEl1e4iuaJUloJmaeaE97sB887IV
jl3zzgC9gBWQoaCE7Pbrh6t4qjFRYZXotlik3BvDSz+epDyIso+NDb36+VAxxvwvXdh8V0eyQXOl
R+qM6PY1fyevgNQ5y1RL+7tqrG0EyvXvd2FulSiBkoD1YCpS36Q7AUhP1kHkYkHVjbY+We1p2qy5
XL0DFwZXW4mJoEkJ0Sx4G/XKzY3RQm3Ck0e6+/s+bplZPWsc2vU9aXCzSWJYpADBCROWpL/83crV
wNK8WM3qRmuVkXYNSKzg9PWf3fOCQQHPaOaMLnMiN6XW/2JP1UDSYS4tvzUTEpd0UbaTkYGlYwGP
a7b0orsLIWZyoP5W6+ZK7oPLdmFttYl1odOOCq6gHQe59QxdG5paCooqH+lOP0YPjeZSv/i1dduu
7+qF3dWugnEdEopml//hIol9+QD2IGveV+iiik3amKsnBTgv1KBlBM/r6VCZUHCtANb2HoqPovJ1
+TXJtnp8155OYFD+ZWN1yyowgVU0V1Uck95pg/pHaQOusCvvy8dNAMq1+PXS1uqCJS0YR8qGZu/g
GrMXwjjMirxBVGO/5FaVXWzD7q+6rIvVrY5JKwklUkrln9Ut40fdL3JbO2VgHKpfm43aq98L1CCQ
MgPk+Bsml4cqxPRA9AKPVQSLmHt5Wlxki1YUxHwB6fwPpm2vu8kLo8sWXAQKYIBG911u1D8NhdgS
0HnGjCiEt6Ba7G/jD5cdW2cDGJ781xpXj0CRyDEdFZjrzSK3wiQ6VsnsQKHlHKfN7w2fci0IQokD
+C8Mqn1vYpBJmG3dxyrAGEg9npUzRLcQMETvZDeet9/S69/vX+a+ge7xuMmNkqhv5vx76J/aFtN3
YA75+6KuXoJ/r8lcpeApH5SuwmTjm6K/kPI2n3/+/e9fqefDNeoocGvQvUKnYvWFBlIafZ3CNbLd
0kbL9xgibHbZYwQMxoipJR05MABIb80irbeV6F/dwgvjK3cSG1NGBqlHjKB86tkrp/dVujXitgRS
347ghY2VG+FkrntojZbvAjqjtEB3q/yR/ir8Es16KAdKNgUBCkRgJDt+5A9bK7x+4S7Mr3xKH0qm
aBs8dPwoeTKAGAUHd7B+ggapmz/W1FKfNr7o1WtwYXH16FRxo5gtyN2QURn7ETQT1JIfGrzkrT19
jGfzjT1sWLzqNy8srmJnqZ77NDZ14LdRHda9xs5/hccGOHjtoG7306+/qhfm1qFzS+JpqKmCR2gG
K7oG2Aeqbv4yA07eNt/wv2/nt4aXljVQtm6Z8v+zRdQWKnjpGIJWsq1jDMzbKmRcj1YwzYd/4Iu/
QZQMzqOmLbG+xq2R9TOsMHESE+yNCwE0dSaIriN82fqKVxcKlPjCLIohwnU7o+kMMc8Cl1E4/JR8
djtQhuOoSvaEJhTehq0k8qpru7C3uvwYg2no1HfKWxaPO7XTghb65P/9yUSfaWkug+0BTm51VHip
dVGoVMuLPnrFPeRSfIhtHDExgSu/SbF0ZUWX1vR1b3SsUYSiDEHtvnzXILK3J3j0QIQCMET9KexF
rXuLEOjabfhidPVCxKE5C07bJU1eXj1x1x5+psH8DvUzZ3Oc9soZ+WJs8QQX4cMIMc0kq5D0ZBAU
4TV6JCDVM26WuyD9KguL327Wv66EEF9MLj/pwqQgs9nXEAp/Ux97Z76ZI6t6rM8aBsM/R4SC464r
rPaXUW6ez2sp+hfLqwNKzVECAoss8UT5Xj+kbuQ1nhxa3Nf3Yo/wrLDo1iVcnPPqtQJN0QKqAX0h
Cisr580Zk/MwIeX7tI9nu8v2xmw/fcDBoWlCX+sbJX6oHpaSzv/i575YXjnxaYgaqR/VJVchd+IJ
Hzfct35+U9y2s5VgCoE8bVzOa4fpcq2rywm2cF6HqpK/0/2CxOrOxP6J3AxTtSm6fFsv8ZU4ALC9
BZOBATGg51ZxgEhClcStvNRR/0G0ylCngb7zbmNV187rpZ3Vg4+AKlL78Y+dzpItZb8M7wL66RbI
/AbUNCFksVmMuOoFFlAiBUEDCPr+hCEXt6QTHXTtRj1/lx+jT+lpfOGeYlrMK5G9g9ttazOvhTV/
QJD/Z291NzS6YHYLvIrm45K9Y9LuIHwNH0/DLMJw2LR3zbVerm/19VpOoywGSTmCmiVZiuwMMgyd
10AGNsGOmpt19+vH5d8buvqMbaWwYWaIopKgD+qd9o868fZx2bKzuvCKHhf1pOO4NL+n332QL3Ld
CcYz59MiB6vuhavv1Z3ktsf/oFl69QZenJrVnY+jNpVi1VDepp22K+6Xnjex2dOCGZRcNPf+a5UA
KJ5/OTarK5/GMi+7ZFhCN2rPf5rsbWOnICKkr4Y3HdrE3biOG0v8ww53cTGauk07sUTD/xSaIrt4
NG8h3uEanvi1TWd1ZWryywrZ6jnWp1ll5YDgDcK30LWuj0rwh6xkk7H/WuZ2uZfrETUtqbo8Nf6c
0NivbVmyE0j7LhMk8U5wF9ym6HmbgQByj1haaP1PkQeYWnA+ZDxLGH/9+jKHHeZnJDUuMCPHT9RF
77u22KdiqfvSAyhkKxL47gJUcFyA8pACwLvIP341p5K0VEISS+8FBLWVR9PYyBSv//2FEARCaUxZ
N51VHuVNAnaa98o4d8Zv1t3/10dR1TG6hTExFf28b0QSIWi0hKmE0rv6aOygvNta4sXESZRs+RyD
R3oLPHTlUfhqcOXDul4Cb3+PHUuCwV2eof6g3SwdjYX6hG3UBr+/e1+NrRwZOBblqIgwdTMjRDLC
IFY/QAwwGG9/38XF0X8NkADlQuMCJ4BBinw9KqKHycRJVIr3on5Cw+YUgo2jpluAAA3ctt8NoSKi
QegL3DE6XY/pl3I8DGqRdu/xmKcvVa2EjkiKbFcNeeXFo5AtNoXMC9uy9XujJk4+jCyoFRBySpM+
1VbWFqiOmkPmAIc2B4Uya0d1GsxAp8ng5Ej8oP8CtetZjafPdiy0e2NsQldSYpCWGizbZZpUPNap
ATBzOFUu5womhxN9gJrlwncYN2W0x9DoCDx+wxw9z/BXi0TbVTSsLTlVxgAAbQAoQKl3zFNZfSpJ
mhxITjtP1kY0/6sC+p+FTHzTLPUdqTqxb8Om/WiHXntUZdLfzGmJ7uHYhZbKe2CvxvSj11vmQJEp
d1IRy0cy9tVhaFNUtxMlv5N5lLiUCu1TlFl90+pp6lKg8HZRK42vMahz3Aw9jeeuK5mfa7ryM8U8
zq4xhcgtAmSnO1Wp6s/qrNo8n9APKHVwrZcUsvaiie/TSuUuwJpZkAA4txtQXLdJBDwTI7z1zC5V
QYVNi70CNQfwgKmAjZWTmgC9guwkBt3uqyHV8mDxSC3Dk1SNWhCSKpQt0cWgs2CJUCd/xHw4wu1s
5oAvtFlQVDK1kiF6N4wu8ViUKYemN8D4lCXzo6hi6k1KVx9NeWqDMcVQkTTj70ZyS9Gh55Vmd30N
cbFW7fQbHqvDGd11QMYh0mf1VbQvq8LsXeQEiZVFcmNNpIu8rm9GO0Vq67SylO+7mMGpqqGaWLWc
QTFdUW+1PolPsUleSZYt8nMdSCpVnhV2mamVk/QcAkO8eB4jJCqJaTZWMetRQIiCrw7xhIRMgyfx
8LPj8XnOY2EDm3kaorJxWYucPykVZhlyTm5HeZztUmpe5FjJ3Il3UDCS1egjAhHzUU51yF7POiZt
qdBdzgCE19pCsVjd3LMyfNYUtI/M2OR2NkXYx0Lv72cFfc6y0F/oEBtBXQokknEHHfchrZx4MjD4
KYNDwgqHoTimWkOtemBo5xnFr6GeTc8061eNK7OrVAwOrajeeVl8TBzfvAc80G8z6RRO6PCEMRg2
QJeIb9DNiTN1df85cIQZjE0gFjOmH6yhra9xUexkmj+kJn+QRkkKirr7aBWpDVQ9BbVno/+Uwhlc
EuNwq468sUe9Oxgkiyy0KCaflVV7EoKJJ8hHSbUFFt3BD1uztCYpST0pNjBp1o6SRYbq0EtD7qth
nFmFotxiukJzEgxa/KCGgNuAMzpWdY764KiBErcKX8Ip+R3KECGDRCq4sBlWxI3G14BPdlBffFFT
7VHQ8iwneWhjPz8kQSVwk8U4KyPnXqiXuSPSDqI+Yxi7VGOdxfvs3tBmfld2xSvYaUx76nVlR8r6
EApSO3VMK78bMhw/iGTZeqsZd6VZGFbZGqrLMQ1hyX2quKKYK2/Wwj1Tpu52Due31uwLqxEETWwa
n0gU/0xSEGxOrEB0m5DWJiQPj52R7+NMqlwx5IWD0aNDb+SvBgGv2kz1xBrk0deV8iNLSskhSnuv
9tqh1ue7sIIWh252Fsurx3xq76Y8mr3EnGqHR/HdhA6O249Q18Zv7264Ss4VYcIfJIke8BN/9Zp5
0KZB+KII89u2zkqbpuQwQXsTGAa9gNYzrXa5IkDLEBqx21XKL7RgJafrwsg32PyD9+lZ7aTWkpNY
srKO35G5Gq0ppL1FWTlbdUnOWRPelPV0LtLm5xDJqtVN4qyU+hPoz0JrjvI30WentOQIRSfWOqZM
ZEcZE+HkOptuMrWEXryk/DDRkHK6KAX2LdSTFwnR7F0ThT+4mdWvld4YJ0YzUFsr/MMU2n09KCCr
k5PaaUwdTKp9SqhvQjDI7dpQCWIqzVbeMnroGBatx0n8msqsPxlNdQTeNrUhoxHtJh4DHWDUuV3L
JYqsUfQJneqf49SmlpkOwjOKRN2h00J88NOx4zwr5ElqJGjOj3KdnMKM9/fxGNK9xk2oZA1wb8ac
cJ/ISm4lKG84RtxzW1KE9CAE3LJdc9a4FR4OaEuy0co18ISnWnaXo3JvjdG44/EQnSqt4XmQEbVQ
3STN8nIvqWNXOdAwEZEDRrKBnXWl1R4HPavFrsJ9Yre6mMYgjNN+H4dR5Y1SY/qJmsl+0TY6VNjk
zEVKneJq52YERFzUjL6k5oK8cyWhLEjBYY6hjTptNAvUisqEwT+ONugxj9IGdSA4NDBLN6QdgoYZ
BY6rSahk53HZAMyrT3ntJrKRN3Y86aCsCJNWgIe6IjNzZLR2HMOIG4QDsW1U83M2KV5XH+rhmfXi
kZQf5qjbev8Wh7pXmTUuh4YHfXCm/EYMyh6aKhhkLXySP83jaI0jQHZqYQkjOmb9m1qn8KjPpHiD
JgIGFnGayWQRRu0m6z0tz49ROO+aGYyZ6UA8qn8aOrdGtHpG8Ga2SuWraQM6gx3DH0q0+6njDh2k
nVIVj3xQbyiuYUwaewDpQUfmJ9GIQyfdlspx6A0H58ySZGYVrXQcY8UZUynIovGkZ6030dmuKY2s
WteCBscbXqF0aFo+dQx5L1GOlVxZpJJ8vZ7tQTJ8bgy3ujFYM9hfRZrYYZR4LfgLrX4gbpqqkMKg
Z/h/J1omIxdZLDAyA6XoZG3oqAJRvYlBWI57mr7pxVnC/S7mZzkc/akevFphdhgPu1AKA54wzFyQ
NsjrBJSySE15CIdUjpiwFNk9MW+imD7AWb82pnJPdOGlY+/UdX9gKZ0RJMrWAIy1ahbCVWLgUArx
XAy6OzfZz0wzPhsijqFObpt4dhuts0nRnxgBg/aAoruMSUQaPRj0zWg1K6qiU7F4lIi/TTqz5QlT
xKWAAELozxmxeFY9wzn+kPqDnN5PfXLPNfSPIV3d5JM9mymY/8rj1DGrCZ/ZSCyMz1jdyBAOFRD9
yWyzVO2JfBTmiNcbOspyZ6mLoC0EXuMBpYgqtps8h2fUNb+W292kst8Ut6aWdYshsGHQ9BmM7MnM
FCeWMstsBRiHUzcduS+nHcf/iNnnCCOIaWkrrLRmPXGaKrNr4y0LUekwC7g5f4YQoj43tmpGCLuS
m2gqjvqQHOMO7moAYeP4Gnbzsa4hR5lWO4VWDsqVOAtsp8TN2zSoP5pad8cODszITrKAynWpnaC1
daog2Rk2oUXpc61MriHXlkkgtlrmIJRgDkdxLM/HXT51dqSEPthAH804PIiE79NQ+y2ZH4n8KQwN
TxpkR4csPdVDczNUAMbo7Cbkw1lHrDPl1T4CF3lCHxoF97qGBHwH+UOoswuM1Jj4hL1xB/FoV8XO
I05EMDq1z0Igomhbj3W6zdPqkPa63XI9GKph12eq0/MUmpgIghvwxXe9PyfanmaTlab1uQ6nhySu
gzQfXdkEXcyo+zrrLaVrvVDgoY5+myXY2JWxyW2jNW5qLbobNajhKMMNXmQvUkdvjPhzYRyF0Z6q
WQqE/juthJOMiVtLuq1Scqym7GZMYtS9EU6EWe0hOvOVoTgMY4QdS3ZyrYKCXXK5EI5ZgspCAx2q
FHlZw+4TjmKyLnbqUN6o3fwwt20wccyDTsQKjc7RkzEYKb1LNeM5zZqXqY+sBj9LqTBcYjKnj3uv
SyBDEEdWJyW7acBLyQ0cklS4k8kOTcM+0za5ZS3GBdvQM43wKQZvBUP8pHTJbkBIVzJ6k0nlQ6oM
HpnDXT4bfpwbgaIWtxh5dCGIjB8bey3e0ERu9kMlHTHh5uUShAnwQ5skhNxX7JmifgxBMNnTzuHd
BOr13JlG0470zMvK5tyE+HHwm4i2bCMsHsdKey6188ThckEiW041XK7uEKo4ImYPcz7eE9q5qkId
per2yG4OWc1duZbdFuKLtB0P4DiyJ5rc15Tr1sTA91JIO9aIe3UePDn+THLpNZuohUg3aGPs/8y8
eMg+srr39cpELglkcpTs0voRYfqpGPvbtrmjXerWCF1KqiMbyB5JplkclP0ZB1VyTO+TArPr2sM8
PkEr5bjfZ+nvKcu9vv3BSiV1RlOOLHxt8NFiAOquU+si4HNN7kga6keuRvLNrNVxEFE8tBBb6Wyp
bkyX1wQ5AXyTPc+Z4qkyVX/gvJa+rNH0JubS5DeKPlhTHXY2lMhCX0Qk3g806e8NQ4WmJ1RbfHVO
Qs8IM/3ca8IMRo2DsZoYsc0yJJCNxNKHGUnSTp0l4lCNYnCHEsTBlQQJ3VRCQtMktaWnDPxAsSxZ
Ik7HO23MtXtWKMhN+x7082YpWV1U5XvZ7AUeFtY7UjvU+4m0+n4qddS5p1FGX0/GMQD00XgfRkM/
lGBsPjTakL/UjEU7Xqs7JHA2lXNMEWmVF2WmW0kIH8JKDsqEe2Y8uHWn40cIdy6b1M7iuwyOOxqY
2/CHOTIhzVI9RpgnydrUVqPyIeKj00TkMBf3rbgDfOI+EzqC8tQrkpeYvmb9ewmmnhmTYpM6IROM
7TbJ7SqpbaWXfEEwcZcbbicfiFk4eVpia3qktNwGvYg1ccMt5vceVLlpw4Bq/GX0n3Nb+JP8G0C2
PVlCkLY5x5r2GJvDU16Ht4UAoy0TLoXHHBt+03LUyksWxIYUaL04lxArKQsstBJ+kVUHOUeA8GbM
eCEH2RWh+l61UzCoiVOR5KGN5bu5R+w/hSeeqC7Y13daDhBnm/tEoU+KOTlMlgOlzY4UVOy9orlQ
DLeQHrwUmnJbS4ZT9qCbiMEgAEwHgj3HFMYrUBiqFRZwV2HrgSTBT8fuSYBBW1PaQ6E/0hljwDSC
VoxSWqYEcmKJ72Qp2keoqzYE+zG+qdV0i8EUt5rDm4EavxStfoQUhY+iw40WUXdRLtbmYbAaI3dy
1BuUkduk604RrW5yvduBG6OdyEmTyC5W8FGHKoeErOwygUHnPoX8T3tfRNWpwW9NjfpOnoFPh/dm
6Q+tzW2hTT7SawsU4DbYh912omdjfDUUzOLlZTB1hctVxZVZeeRwNHWBbaxBUYvANBGgzjQpzm0D
DT7zNol1f2oyV0sra1C0fUdrr4gHL+GdO9SKG6qfUdcfZ6I7UC/YpRKKu8P0qs0Zng05qJGdtY3m
0NLIUZWYLVPpA96Ud2bXB0Tld7WBuKIClEjtI1eZm2PSRchci0fAtn4hpwtSKPOg8GUT0xeDacla
anfF51TovhE1QcS4nw7TErY+1KhUxX2/L2fQGiT1CYIjB5VL+0YoD/oIAsQws4dZ8zhguEoY3oqh
3EWSbKEktxMZIuqitugYHbDsJzB7T9ZU1h4tp9sJ0QIUuhwJj0oh4eFcEvImtZpBP3Rx5ql0hihS
ZJ5Qk36RxtHFvPq+le46ghMSPapRdZaRWDd65EPlcB/pKA+UND9kcuTpyotcz1apK8faBLgu+pDT
Poji8i3OMcPJK6RCSBAXBzmGPkm6RzFh1L7IfYCKD0OeBsjuLY0A7s4VZ4oGR+TiTk/jVx6lrhZK
e601HalMndoEfX8injIDhAuV8aDF1Q2qWkc1751Sb71hgMh8rIRWL6gDGn7LMMiRSNxOqsmKgGUZ
qeGMU2KX9DErIwsdYGsscTkTBMETQpg5uhe1bFVU7CSVHNK63kmc3tY6DQpZ2K3+O89Vb6TcMoTk
91HmmiUGQ0UZdDN3wuG9BxZ7lkFtWvAf1OQgLFrUR1WXNtxvI8Cx9NYt+9lJEH+DZ9Mu5fHYEe0x
RRg+ysRiaEPFMt2b03tRdZZUYExaL71CYCDGpLZAyFkpRwnJCze9KM4cphk2YSOoMftXWTLvUoaC
UCvOMkC/6lAjueyX2tnt3HRPccRja4LBxrR0SfEMcdvp9JiETpFM+N2mtEuADp5ouC+1ZeY2R8aP
31KCHpliAkd0t9EQ2TLA2WEJQbRUcotYvOrpbI/pcGyayDVilDKN7qT02U3Rgtsv6h+npvIAHnRJ
V3tmmvjyCDDy+CtpGgdextY526eTvFMZsdUwt0ou+zxtvGTAFS/JbUnKE5tpEKLmGbXAhfP+3Iyq
y6Y36CoFTVs/tO3kxGlhV7BQl9WByL0ba60vIRSJdLwMvXHIG3OfmQ8dHW3IFpNa9oFXttQ0t5ue
nHuUNKX0XPD+XWcF8nuwbauhk9LYI4ieG/A0obc0tYbdoR6WxT+kfNjlpeFJ/V2NZ0pi8p5hiL34
fxxd15KrOhb9IlWRJOAVnFO7bXd8oTrcgxBCSESJr5/V8zIvp+6U2wZp7xWtzgEaAIqzx6X3N40a
LqTs4VFJPUyNF5HQt1m1Ly6cr8XfMEOiL0XrJQs7NLRUqcRzt2BEGl5VlXS4mMenon5y0JFiWsvS
ed77UEQZ+dYbfe6Nn0dMfipAiEGNX2VRDc+nQOocA6m4QN8kN1bZMVekkttUBWYjUSK+8fU43lNa
YGeFc3xnhs57OBnON4wJ3mkuAFyVfOLDjiQW6isyDJSvdRRJsgk0lauoDNsNnQu55UvpdimDZXrT
Rcjc3UOiIx5FM+ATEwn/T9D4YQuUoGaPpQ91v8L4nmDJYdirM4CPIV8zj5AOLEDdDzmVkacuPs6X
LaoZyIYiaxAPtDenWBbHqlAUi/Ic3GW5DAfFuTn0ngovw6AlFrWhncacdhjmYMgYTO7Sv59HKvQB
u5RjdR+KfOQRydPIhut+RMNz3ITBPnb1vCaOskM1KEy9ZRh2D13pMsnFWNl91fTzLllI3axGv8Xl
Zwb31EVMo2QtanDBuabbxkJ5d41o/pPfjnTPk8FbQ1KjcTgniDz1Nbamufl7pdJyb8p6ehJDOJFM
1bz/nEK/QP5r0k73xl9OcknnYxIhpWTF4D06F4AuQLO1lzop3xE/Ckt8xGKsQzJehyRonpJETCgx
0z+8DpAUqkv5jD46u9fx5GWNlwB0atsID28oLjCcI8dCzzqrJzOttOnYAQ5Nda6oRndyUn6mXgrk
qS5/6w6mSQXh3pokODkjI1eygHO7K319KTBzHFtvgPUw7q+ANMs9Nk2+ir2e7bX10t958JJz4AKz
AixltmNfFu+pxKFbMCPX8PrF4ARCfz9ODGUiLsEhLcpwTXsaNlkqpvFmmlD9FEsVrzqCgbZpah8L
OzpjaH2MwVhhdWu3YVjhW4j3/tytdNO/pK365aAZ3uel1mvO2AXapnXcg4ZQ0T4yXpfhUzMcWkOx
YXy61mkMrHkWu6AZsLNMb0NEtmFM9jqECjE1bxOfbwZ3CsW+G6lhH7Rs3Qr7kaj6ZOiw9kl8VeVy
q3r523Cu86T1r1DHXUIZ7HVkHpWPcBc/vWtN8EGqoy68R+3UcweZTkYjzNeQRh6Drv5iBRBZNT4m
4ERjDLh4fGtE8S7D7laHpgX1XYz7zqD2F2xLlclarkNV7asR+DsAzQCroFvV4Tgfbav0KlC23s/d
qIGOdPFzysN074StXoyD2cXJTSDFcQqnj6LsvtLJ8qzy3NnS+aeaIi+Pffs5sxI3Kk9uQ9RvnI2e
2r8HSOnJZb4MziJyVxn1sIE3XGZ1RP9jhVqnA6iOQb91vXmu6vimdXiduP2KQlSPslbuTJxcSRX4
2VQAjgWWQKj+TSdc2twqkGcJnpKqfanT6oTyXkS1AlPP6iE4gzXZSwcJ7Fwd8cmQZRW3qENAKATE
8nnSd0seWRR89N0eK9FxIsutY/JQx3yL0w61uEOzAbfVZ5FqV6AarkVZPQdUXfkQX5ZiytQ4HlOk
u6GCBPnPQ7DnQ3QA1vk5Ev5gACMrsKAonXsqKQqZkIi3Xqppa0l6MR05WOtyNY0zBmuU5cxwvJUg
amw7X/sOmYy1F6kc7fN7Mvo7mhbHSgbbqizWYC/PGoVIY1v+si5QOU/D/ZwU57HUT64FrTU67wGX
4MFNCmBWspwHjPjwQW6XsnokZHoay3Q38g5YIsKNmEluYll2LphOcTq8SrC6WO3lzQ79T8XLrUyW
U9HBh7rMUQY3McH1kmzLKDyOqlyxma4ACb+xED0pQDoCiQM9KrfJHFuwjvxIQ/ZAeNzz5Mr93Har
Pkk2yvceSFL8WoronyH9UTb9U03mdyni3yhC5BHxD3Eqn6XyHhzdo7LFHYf19Dz0cj9NIHJ8BBVV
3nDDM/BW1TU4JBZvEan0UwegljvKMoQnXjvsNQmlL03QgsXRWAGNWIFLeg4NR3FOEC/ZIkOsq2X6
JRg1GeuKTdjRR6XZJhjql8mxxzihQiMKnoCIXYuwvqCy6jdOhkPkY4ieYv3RFNLtDI5DWOgvM7HI
gvTNrpiSPlftvK5CYnGCVvdyTFYlWbCT4EJP8DDy0FwQHKSyxjZotXIpIvt08tR55Z0tPs3A6X8k
gdlWRYNy0DHd+0mbU4yqddKKbGKJyJjAnd62qGjkCq/EYsczAXIn6wlj43ia3LTpw3GlegyEfhht
wcXwLJpjADtdnQe9PPCqP4dG74NF0VVqypfQGXecFBIbDHvC0bCL0vpj1t4/asVWLdU7qGGcJ8v0
LyDdvDKs+pQKf6sotJ8tYlg3NvinEvmbuoqsSjVhZmfxLTb2nxb8BsvZevm7NshygjPl4FRwb0uK
ZpbCf22pPYFJPLnAR73mX5B79Oz75dp06dobA2BA/M3NwT9N6EH0ZtfUGiMofWNljCFIDe8ySjae
NUWeCNllPKq3g5LvZAwPHfV/xoWeXCMvY91ca9FsGszsxahe+cBuWo4/Xk9vOEvvvJbX0utfvQE/
zl/sAvYfCHgG9ihGca/gRKIUIjgHrKRcEnkKafdi0u6gSHwydblro/HO+PKtGP0Vvtsz3DJZYnGE
s0o+9XH3oRp25IIii2ogYPnYkSQQM+joJ5RgX4v27KHSNOM1fHFF+alUek118kBJwqesi5Mo/G2h
5+9AB+1KuWZLW0A0qHBoslFM2I/CbgJWPfwTqXcHN2oy41UMM77+KBR5p0Y+d5J+lorel56CWAnB
cBTkkTQQMLPm1LIaalNePEWpRb4TG0+9GTY+OF3IqjcdSwDMGRB76u+VKeddIMk+LfQmqmc86k0J
BNqL/YwqME9euCmX6QMDfp6MwZd245PvzUWOc7DMSjYiYreS68Sz63JK9yKp7sz7KyEk3SVavDtL
McoxX25nIQ8e+NeBYsQn5qM03a4CvYEh6loUzUnIVoOxB93WLIihVC0Q+p46sYpGuS8SvS2Ff7DL
tG3BGpUmeRY1DBLhcg1kf9ALPSw+W4vGfBZ+eITYI8jimH1NbgT62gNuF2n7CoT/GpIEED90J3nU
wS8MUO4+CJSO86rM5qnF3Blosar9GMKJIYxAj3SnxGPoTwasUDcgQ2CQfZlTBL/IxcPy5HbYIgAK
eAj2B9K4Qf/Nvo6rUxunKxa4cdV0GlMiWzFsrxQYWum7oy7jQ43/yRH93ma9qVaVVC5TOAtxh0AY
guajdxilTs0wPZSYwYUjN3Ki5UFofep5FK0agau/Abfr+s3s+nsgLF9ZZM/hfMeoJcA+N+CxFJnW
ztdHvyL3ZUi22C0uiL28GDN+4Zr86GKOPlX9dz0UuddK9DoVYGEaGfy04E6V4Sc9ybtH2Jepup9A
QwrbVhfhsJP6xQ0T85mieCAL5vBBh3TvJTrMgB+c3VQewmRZCyqewvJVueKeDuQK69JRoqcPGHh0
crTBnZTqcK2g6AQf1cPa5qt/SKq/jrItgSR5j7HuVoizvZiFvDalFBkk31+yBs2AjfV31PYQQkiB
8wugutAzkH3vFHP008i43HQOVHac/KdicRqC5q2ZcOAOi/czR6B5RJG82woKH8Y2VZ1sW+ZtLFvO
PX6mhEFBI5vm3gT98zzHe+3MpQWTCrBYn8NirLZOwVDZjxvwIWdm4gvE2Cvdkqci7OMMLv9V0Q3H
WqlLWBWboNLvRvGrHqInzG2Zrkb0fwcuC2ckTDZ4UZXHd6m0V0j0DyOQx0hgkIhUAbLJPwcoa2qY
Qrhuq9/54B36oLjZNgA2Kd/I36lBJ6PypkOFFGFYbhyUMHXInmAheRaRd7SeeHFBtHPKfrMl3UEp
9S1Tfcex9piG+TtJNAUZZ7YhFiDMd3gSO9OfR2/86viInCpp7r3ij8FXJ49MIB3RA585bf5FwsA4
ECjATAY3tWkpUp+iPUrc4deQ9rXlpspFMrwjhBUmUKySR5VS/NK1ejdifi4kbrdBzkeGE3U11eUx
VODdlE0xBge4GwNb3njbADZLn+2Yimyk7LzYnucINVkJRpBtUKUvMbjLFf3De93Izo2uMOM1za7A
s7UOocAA6oIyjhjtXmSePsU4bZEUd0zp+A43d7mGhHdXLxFk13Pw6zn1XhQzLoiEISu9h4eVy6eU
musEPGybTGaHNIDflIh35pXdhsTkSXfyPzwW6yWgL0XCZujVqhdIvLeUYP5ttEC4pkpWmCxCZNzi
pOscx243PAdJ9Z8fN/8VNj1FbsJfPYJM61wImY+LL20JfcTwB8vP/Zdo8a4m0keqO4yTRMkPQicY
uLicd51lfWbw5uN5u3rDkmTg0udVJCI8Hc2AUwjPHGoVTd7Tct4glTDN/GheJ6OH+3P4mAd3isZC
5I5OIHwh3xlZQ4DEkHo7eWF/hKbwYaPlTBfTriHjEFvRDC8OGqE8ClmDE3EZMpnYKSvK8r9U8W06
1HEmA3xcsniQDoYUSQl6wtCPcSTz5+A5AF62AcPZZTgaziNfPmSnij0Dp10Igop1LY5jxIBLtZ2B
ZAGjhgMxjZfYvFnug7Go2DHQ5IIJdcjrZQjzJUqijEA9kbr42UC0kWGPHbc9yH+/9LcQO8q8pcxb
26ELV6bnePAHdnax/xY04S4S6TqIijcja7UScfeU+N19rAdIQD0MNaliQUYimEkmbX4DaAjzYpBy
5WryYaf6oWMxgqk0r5xiQYqU+VCu/rJ8OY8p/5V+eSjidJtI0GqAAz+d699GzZYM8PdunJrXCJca
9B4obzGol6clf5s681rXYDgGsnIze8gWbJ0bj0gVNvhKiy9S1m/GpB+DT5/qFPoGi36uJO7tSjXL
epna6SIb9YkV/UNDvbkWC87W2Lb+QS1ktQTeJZj0pu6N2AhbOwgf+l9opFfU46ux865SihnRzOKd
A/HJpZ58zBudBJSpr3i5Nd4sH5rFtMHsotl/UP8cKk89HEt2/WKBW5f6LA0o6jKiW5MU5uSbJskg
0zmXZDwWbGpXcxLsuzZ9+GW9d4v3r8MUlFnlumwSvsx1ra/UuDorHXjQvhWbeZSvroKuauzsqkz+
nh3k4st+eeC/xEDdy/98ZlHN9Ddc1Q4nRdjES95Ey54XES7zzt45qw6l338ONgqRRKEwAoUNhGJF
ASUffJ4oZXnGzvRW+91bl05fLoDiDAiYzpRYdkMN3YJXmVchh69wKW9kmj8ID15j6V2w0axZSN+6
psWNE4rvqYjveMRA9w2IOqrqXyRK4rehUNuUj77wPnXThhlklSc7Qg7HCR7nSQSv/syugicrBikp
0p/M8gz5B0ZG3P2TnjBHeN6753C8VdHyXqM9JgMGte0nC7IL20HuFdVuhCBILfUJKQh7NtQy55pd
oPKBQiTF7G91i2wixFnZ+hXb624cG/xoKl0lERwUJcS7Do6DTOsKuKzFlqQHmA5AbADoKjJIWlGz
MtB1U2N399NyheUgygMArIM/XgNUoK5cwdZ87u504LhM8WExcx+M754leHh/jNZjMm9YFWMI8P7E
SLQlKzLOKPQyWH7jcmVieuW4UbbWmS7vTXkAHhvjVAUbT+N+0xfo1xDxwZoJ310nbOYT+l5j9m1h
lchm69D1DcY1qilMhUF81XF8SEmx7xog+n83N/eG/xRjLdRMSJvkFPoJcVQRYLComO8z6ECOvyLT
y2A3xYw+lKqYAEZA31MY9Sd5Yoc6dTVwH/ODsBqwD6mDoBFvx1jGcKGb+CXp+tcygmalYMW75TPI
q0GjVV2160CBwy14fE7Q/jNIDb4d1HFWdgEmwsg92d68hg7PdaX4UQYLyAp0cBIIMPPWNSgvCREI
mv7MzfyKCozzMiM6cymQpq5F/0yse6lCtibdMO7nlE0YtSg05ol/bGJg4NU4fjHpnfVscVP4GkoP
gFEYMQGhoQ8Ycjct/HzqhleGSQxqO/W5FLBhF3FnDxSv+aErNbSwMaCyaMF/XVbeqi/GGCJQMCWo
Q0e2RoWhiEZqh/DEdVDOx5GnK4I9L0dqK6Sa1fLpM34eMI65uHkF3AbSXr21M+oUaw5lLbbP9TiH
t3iAZFxDztEsFFRCJCGuivAtm4q8oL70a0j9k+2Ci+HDkbB+XKNgFP8gKwDc9JHSZO8G8sMXYDCs
2tZWrqd+vCcK+JHfX+ahu3E8KzgdtoG/rH0Q+Vy6zQKlUKnjc+30Y/GMyZeBfob9eAm74IzfTmbS
AFVryLSTQZJAkKP+CVGANlP2T3SEyt96jL79yD+3BiXHMepikbKMZ4MhBWT0/DWvk52X/n33Rfql
Q6zzSQHYaxjFLwBcL58Hc63Lfl+G5hTG9p5QdXCz2gxpeXQE3YgGoGcid5VHx43UCovAEjzHLIUe
hy7XcGS7GgMdIWmc98z/F4KiA1NOfmwo+L7l+GNHAAoVMIl1CRnz3MdPWqOvu6PFNwdNAp2SeESa
PVLWXn1RQIUO/teLdvg0Cp96eimDCn2QI8n0VH+lvH8RNVaFrj9CKoBGPqD9qm/2mMO34K0OAqMl
zuULouvprm/TIquq5RIs/ETk8lFHwYBrFp3vcXvuomDjwKmpGEIa8Kpo3QCl3myNwlVEG3r0eQhq
KHr7y5bI4oJDtyZPerCfFGg0LqvQA0pExm3Xoke++7vhGSb3dU+nZl/1M4SxkXhXgXsVNIQBQk/l
Kp6bB3Icf2zj77mKsAvV/k0O6autcAkA0o9yz3bbpPfXXhzzvG7gUwgWUeUck9cUQOuWlNOWJFCF
EqmLNY/BkySuwbiAU5NpDmGU0t8RWHTbdHfY1rC5YxRuWvmjcBdpiL6Rf+pyWaY29xe17HoVPjPS
/4sqzHyRXhokxE/zrrVjdOnHAax6ffRAx4NtPSkKuYiYxwSYUwmxNDQtGQJ1luNY80sz4nme3PIA
7IOjHH1/cAt050i4z2qE/QIg0rZI56eiaxCZHjYQMmL4IFF0scRvsqCDzmoyr2NY7sNYfsJi8EOp
/ujq/tEQvubQwGFYPoTedLK9uNSK/y6g7XJemnOflph2kCoVYecLxYyC1AhTIi0XDaDG7a3Pfsa0
Au4JUU6lW5eXhhU4QCM81xMFp6z5u7YRWUN8GkKfJ0+yM2vEbuC1q7BRIYNyuMoEElkSqwF6iSKB
ciT6FgX97i2k3A1MOFsP5XxtEKMf3lX/ymYmWAflW9N40NuPA83TBvyY8sizR+KPZYifNciIoKmq
HJ0Ol3KC7FhgG3+fcXRnAFcecFcimo6DZIb06qSwEAZFl1WsAoeuKWSX9FuS8sES9Vr/3c4VBTEy
TBxzYAvgJow+QbmeW4jGsjS1P9Fovdw09UtcYwj3PXjCNStdHiEvFZi1+ghbEIqaRnU2DdGtkv3d
SfeEfrQyD1A1lbIZVPoEwBC8Hmw59MSxqUMfgybHqBc5bG7vs6+avPbRJwawuYQgJDq1sv5yINJz
UcIiasuT4HonpIK41YmDnTH2eHr9t5IhIvdJLGbEh7ThwUdUE6AW+Rb1ySvQqD7v8L4FeMTaQKtV
Z9Wx6ilMmH3/1Xb9pXCQoYbzfNUhlNmSVEcXLveh7d9l2QBgCfdQRD1qUPjz0h0bV+09qr5TH+os
F4F55/aUpBh7gwLK0+QfLZLzFNUnz6JYXA0lLi68D/Uwrvoq4DnT0JxA+IpJLzGHpYwc9GzDE0vt
pZPkp+rJHaoZxCbGAhrBRKNtRO/CyfudMZmBBkdHGai3KFOmJlCtzS/acgKMTryI0kcj7UL+k0sI
lgVyXtq3z8kYQhjQfXAwK4B6MeDErN3biu06l+BoCSfcoh3LCCFsFUjMLqhcWkPpfsWnxTpn2Y7L
BdSpauGagG6xicZrw8htYhB9FSb32+XHDCVuHODC2UwhrXDQeuNRmNiqn8y5nBdQ0uYpYPGGlekz
D5NTYt23R1rIrSr6ExV430SPW4danKRTCFxX7hJB2bqPJpMlGr3FVIDTp7tpwnVCPYnMowYben0K
ePxS+6PIYOPaxXH5osLlySXDNhiqI9Rl8UrKOs26ubr18/wdcntH++2U21L8+z9cXNfpdunbW9ov
IBGXLa1KWHUjhLkGwTkcg+dEijQzQf2MCI/dELJj087/Jqpm0JDAFL0O9wVL+++lkAbqk/Zso0Fs
9FSs46Yus2gZt3ME2fdQk9/Ab38W6p4DcACRJi/IAn2Bnb7DkB+eOViBnCXzVkTTmqr+Z5ApZPLl
O4ppLm4KoCZakF2fxiYXHDIJi8dVcUR1LX/wKQ1vCCOCQjLCW87nDx8Y3ipx3tkafh2Wbh96w3e1
pGLF4uLHYDnMUlBWJcYtvMnTNy7FvI7rzUJgIOmme9LVPxYnL9wi3T8d4gcmffm9qPFZN5CTiziE
PQ3FmoZtU0mwbWMxzYoak7yfxj0EKeyZNx5bkaV4DVRzobX+VEVBNn7P+SpJ+WFqFTS9os4toOIA
ICRoB3xhIo0/U9bdxIjYuDHY1HBlNJY98F5v51HQHJfzLTB8zLoW9j0xKRyYY3AbUv4UV+SQznTY
ALQTGeJywU0lM8/8Ytr2uFFxRbcPGBWOwFx3icU/84FoLDPQlIe2gbYOryE3fI1x++SAmOUhi85j
A3kx5TYD57nz52lFKsza4fTsUhxqwHGB9804rW0SXsHsvvZ/rr3CYMvsF4ysA9AzcDXPcee9AnQj
AFanrXb12bcL+gW73mXR0F8UGPEiVlAzu8SCjS66vEu6f9QfzsnYVds+gZCb9t5PnFYtlBoNEsbH
4A2ivKcKFPsa/YY/rOAL+HN19YgCLdPVgJH7Gn9/TOHBEATskKk3eMzPVMBKFltIKLG+3INevcZD
uA8luWDAaiD0T4GdT+G7bOnP0BZrJGPzLO7bF7LgseMjfwAzuJaseSVp8DEXKSYasadBuQ3qBd4W
he/DEAnyCSRub0ASqpmCZEi6zbjI14H4yDBq3F56wWmu4AWcSXmPiknnhaVxVqfhBZKwdOWM3S8h
afOJCnh70N6etcaCuB8An7UeucUMSpoevTwNMFs4AW+JirF19thzR3gvete96ZTcWMT24xx/wWPy
ZJPykE54Zv0RXMUYf+H/9SgsfUoD88TLUW4gLXKZAFLBXbQyej62gbg2pXlJwuLDm4r9XONMLAz6
iPv+UkX1zWf62S+7/+oCfg1fhuey655CL4BIVz1PQbVWPSG5nAD4CHFVGlzeYrs/q8Xwr7FeB/dc
Cr5Y7KAs3Q68/1caXB0wJ10QvAPlZLVsmNfe+ShyWzQHOetfAp1TEBbPfQARIa3AFXAvbzEbwpvw
wWm1q/2/gSSFSo4BvDD2Nlt8h8WigMjDK2ST4F5EfCen4hfC0n+s9+OV1w+gyINw+FJldS7IfAnD
5g7z1BMzFKeLX8KRhFm3XfAQ6rF9UKjRjsJUaFJFlomvUwpBmf+fIGOV+95iThW4oyAZdqGb49zH
1jLp4Kb88lpHw69KcV8MPO3XkkZHRNXqLe3St3QE1J4YrPV0j1f5qgaEF6sy8bCZgssUQE2azse8
aP60EO5g9XijAv+MYrpDV1U2x1D4JizQYbjro9zOcKDFlMUIqBTBqge0gxFkXdPoGhf9lpj4RCHr
x80K4EjhzWiXcjfAGoowp8/RxxOfTDTHHNOswxa/EYdOzk36YoR/1GBrsnRqBpw3CwijdMFyDwk8
cMgdZZBghcOtdHibq6Q+Gyimss43375Y/DUO9rXgwAqGcKV7bxXOyy/3km3FcDoTHBdeF5ocMQRQ
FPr+u6gAaPoSP11s4Xls+gDShiZ4TQ2kJlryt7gfx10U+ZAJQSVgbH9KuvhXVWJP6nAB6V68TrCF
5WHdT3m04DYPe3AeVAFoF7bLIY/7RIz7SwIQHRij24flcsZMf8EYs4KH/8FlcTW0eo0jtE51TfiB
AfWA7/WkfXqEPBc8pGLt2rMSFBwJPnwTYwvhxmzqqhR/d2B4lzNeGTuBvwCJAfNsZTUYPrFlBSK4
y7+5XuzjaIIGFNL3qDjCzLzHXPfaQJQzWUyQZeo/JdBdu/FHxsubU9W9WqjepDTCUzSiAPqPz4oh
UqyhhJkpUn6qtt56NRz604Rvvr6WBCNP4bVQPMbQiNN+vLrE20esvbV6vICmxy/uUuCiHZj15jTB
9I3oCczG+MfWXIdieEmNg5gp1geSuINgGDKcLS9SgLzXkLruBENTMyCJArf0AGHN3FdKZm0wg0Br
qWwOgVmuS9E+SygGSYp3d4HPeit11T33qfkTAUukXU3ywRen9q4Gv1ZIAcfN3P2Gzn4UneflCm/y
jrRBv5Iz31LsAq5YbkPxIEu/5hwoOeCmnuyJ7U59A6Yf2olTBAeGx+e9p+Oj5wlIYZ5lCeZ8KFZz
92faWap9gGhfuG5yvKkXT3ib3qFT2Ku3LYXLpVE7runz3N2WP0cOLRHANw+vGkPHOqIFpHEAbKHu
+eosIs6SJl+6EDvOkCf2Px9qgRyO2U1XjnvDulU98d9Qkf+4sOt54R7gEWCHqobbqmscBLHTa2qj
TSlGkFUWeT/dsi9d+OmGh00FVnHyXdVPJeaiVWjBZngjhFgYZob6VQNpg+DsVhTm2gwItPpTsJOv
UX43SXjstbjyqv7Pg4QwRTur4kLkQjb7NMVIrcUNCf8rE4TwosO9ZtM1h0MEvec56W8Rgf4BNo2J
FWetxA45B1Mm/ooC4QKIsV5MULTWCcoAHPCpEUe0H8dw05tNlPCN16b3KcTSUJZrKKBPhIk1eMp1
Aj0ls9Rm5QQO1YTQJ87fRTucVEQ3I9xCUe2bHO0t+ynmm8oDAmGX+ACWC/Qr38E/vOMetAM2wUKm
5Ya1sIu5Mo/TcgP9CEx91Q1Y7B6eoksI6Hs1ddVqAlfmMEJO8OlUmALbBKASB2Qv5WbBI8ELvu3T
ZNdA/gtmfj2x9lJyXKnAZoOAXH3fbcf/kXZmu40rUZb9lUK9E8XgzEZ3PUikRA0e5fmFsJ0255nB
6et76QIN3HQmbKAL+Z40KTLixD5r75OQ4OUkAZlzr4YxDqvO0n3a7TltNjo4iixWRlHejIlcD8hv
o5s+jrm90SLUy7rYNFp5CLPpPouUnc3URUWMG1kxxB0PuQWahfkGXrxKFF9D1rAYmMbmvHYtaJHE
XMG44FW9b802kLN81aPRE+WTZk6/ZkUJiuFMvPEHpPrnIOJAa0NPQ9IfdHLVMKtPRrFRZzsIJ33j
4mq3MaSObYVS3F2nbApNnF6gGNBtTR4nM/NkPe/7pNyW7lPd1ag5ww305J7xynFAQAUokKbU62Io
Tnahbq02P9D+RrQBGr9ZbAqAdqJ37Lalsl8M9W2JMSe0vUJKM4uMDdcTZQ37usmt2SzSJ4r5VcYC
XZ4P2TBV7ZBdy8E+2trT3DcX0I/vriGfmky/HeaLZNKv6hkcxvlcypOdD29Rz7pwdkG310MJVYOa
rxicrzqG0dVvNJHW2QC7HSLs1w5OFebyUNcUinIu+gbLZ0E/RaWLs0NDqBZi6yzNc8oGVeI+cjm/
5sAaU9lBlXVsRxGcAYe8qFpZ5eTFGAXckLj8PtxOC/5Ih8fRzlTQkSckoqL20S70GUG5F7X32hZa
L4STk/pnnRHnjELc40Fo8vyi0dJXeuOPuRM+i55a2J30hltoH8MB42MUMlZET4ed40TosDRgOUS6
BZ6icjrVlfU0i+WtkNOutO0yEBnQlUwuxxlNVHuoGtWLEGL1mFios+2yRlnIVC+P401lNh5bvJ/a
4tpKHrWqwImOPxKTRZw1q6x7c+rqJNpHkdyXxlte85mJluUY90PPUIei3KqQRemAffJCDZHJrZMe
/jKVeT0kKFNJvi/i9pbWri+aaI3xe6UavVy5hbymJ3Ket2HsQru/yMWlUsFA/vOIsJgNmP0G9yab
c3+ascyZIR1Sot7sce0qtdc6nZ/EqDud7QtpHh2zOTjusi0i6VcWzyeRF3rR+pmVHJtqZtEq1iIe
A0A57Bkw1FxaP5+QMgu0cwL9kbzVTFE6GxSQMY3ZXkNLwirMr2e5T8fq13bGJk8IGY9rhtdZV4Wp
b9OWKVOs34Q/rym6bkv0fycpPlsGesG/+11BPodwcNJPN7JSr12dbYEwBEV9Toz5Q6uEX+XGKTfd
VaHO60l8TKXz1PPGSOa6aJBVuvro5taaHpCf86HaKUQk/0GJJ1GWPJHGdGEVe+QKG6cjap20ytVY
TmsptK2SnVlF4gD7cj2p0643+0AjpUDFW2qrb0kttudjNYzwalKGy6zV7qNU2w+AnFYNNqs/Znbl
NaMCHBdvUnveRngXXfu+cJuT3XQfahjfEihwUeoO0s58l6m4jZLBk47tJS0Uk/4YVs99b2+Y70Iq
B5gEgRNYg8aVUzgbzPqB08f0xZuTy9WBKvpDhHcYTzapLrQll6m6K+qWH82B/kg2dqcETWj6umps
Bsy+fTRvMc/zQk0HmfZng6kXlrSG8Vh0COam062mnB7FTEpAKKHRQTMnYsCp8KP+Elh5M+rWGrxq
JaiPK3u+qdp+revONlT0Ffm0qyJmKnfe7gjt2KeAPllZII4+AB5uVIGjdLwu5QO+ntIY8GougSF6
z+EEX5LxoXB0n5d1XlAfujblW8aZpEsRLBvlIe2eEsxcBnSukdiXcxV7fdoeGvN8Cw3FCRPZWj2o
FO1CMfPANFvmofKJhRGlRLEXSbadSAYRI+8yE+97VBk5p5uolB6pNescp/pkQpvH2o64ysBVJm+u
wo1pjOt6otNgoUcPvbnRpv6QRM2RnhpmLYgU1ToVGGfTDieQrqybZoI8+RULO3DcfotdC0Xtc1QK
z2ysG33oPSsx9yUrZWTVl60+YtjOUChm+hVgEA1aaM7PBFx4HKQCLaT5C8Zkogumu37pzptXH+T5
vO5d7VXt4idyN1aykOqqGt8qmx10LnxXXYIw7cBikeVy/SpkcXa1ZR3hPc3qV6c+qfp4LLvoIGpt
06pYyXD5dXG7GZVTxKdsUC0NBMpkKG62UKlAiEtvmWyUS7BJBC9a7XllcVY2fEPjbD8XD/2YXZqN
sxeUOqPVvvZKippH/sKMI72mJhsEuUPsGNZ8HY3aCuO3r+rDg425r8THx+hbdH0bv8yrriCFzNqH
IW4FoQiNwDc36Y+Ncjcv6caoYaTMHGgL7AdGztS9YoEbdT9LYhymkVaI9cQawPuzPHWZCOp+2bmY
3C072y6Kte0jcTTIAFTzT1wwFMUekDXbS+NXo3mKRXtMulfNWgIVwabjDiiOGDpB8CuXobT1Z2f0
qpQNzZ280VR5xrZvO+RGpIaXNcl+EAdd1qeUwVrC7DwrQily4zdtnta1Bqana0GFEqBDGk5Ojvt4
gSmqnXwgoIFDpaPs4k5u57T/ZVTZB83zzcLeKFEFZ7InmHm+irFfF215UqACqZPWVqjd8gB30agf
GxGd0+i6jYjdjSXky/ng7BoYxM/2sf5NFd29prk4d4Yg7PurVB2uDBYfYSm0sad1r8cXBHQ8ZpoS
LOO9gULnRmQqAVKg9zRHRW+3g90OQeW4Mx7mqgsAD208bqp77Fuk9SgaWJAZAP8IqDocRtM9lGWi
wYJlT2WiFrtFC12vdUlYQMnOOpyzUea3tmEF/ZgbQZsXrKJJO7zoYigIq2qqYMxLtuTcJJPKURNv
BLXdzq1DM5WeJDITDZykvEa/mwO9oCHEifDXTAITZjRHDYpFTY9aR+JricKnyWKiB4wyWBZd88sC
jY4kP1/2risvWlGvpdIHDBHytBaBjZAdmUnfbhTaGcqlGZL2xY/eAyWqCz7BFAZkKmoO5D34pg50
L+DHW5z1IusPITIybGr2Fi2KrxblRWTyNRuUm4t+boGtVfkQW7Mv1fGdXuHWScZ1zimOsWKbMDxL
Xa4eOCFdRmFeVJxlHbc6Tv8kP7i3JctuiupQLe4VHb2zIzloUl5KJ7qRCVsmCQgWUxw47kcPZq9y
FCPDgLLYzIcR1UttkAzpCEYyKBqTtqka2CNhX2hi9ip2b/QJ4JqjSVyW+wm2YIle68FY9xNejvq2
RNGbOmTmDvtYEeFaxhPnNVBDyUxyjXZdWyOrL9VCdmqb7GjKhCCoYdtSkBmJtrHkntwCpKQSr6Gz
oat06GAhOhsbmWg8BwFsFv2mrvTtSP5BFM0bRbOOSPCQvwyHnqugG96KRLz0bnjdRTao6DhqXjZy
+KvZbsbkjQMWbdIClTZFbxJBRwGdY10OIUNN27grs+Eio+ejDk9KuVzFKS0jgZRm7UHQV11e+oOw
79MWaUmCXCeJX2Vg4sPHmKPduhU2N6LfK0lCej7rG7Gw0FlTRi7HhNA0RvSZ5HKDkf0oVB7Q0Lub
fEyadaTq2UnLfqmJdmdH3RHqZT2R5dJXzSOZOzBruOqoKpl1w9dxSjg3DmO6YtrRqqVVg/cF4v8h
1qYnWd8TgHIH+vGUAPboCZNCZiG8rvylRufIF86wY/g0TtbLUk97ZAh4Qvk4Ty3VQCtZOiAVOrmW
TnVRpc1+SoYH6CkySgQ6e108kYpWsjnPu54sE+lqu64u/DZNgypU/aYqqW4B/RPTj/o7NXb3GIqO
XdfjQYdyEWZgZBFnWcwazWUEYBLRvppGkJo0k1qgGtU9c2xZTPRuAUOZVL66SB4JhPf6TNxzjY0E
87kJpdywr7ERhjX1tunbWncbZ2youGFqr54PU7Y8uZMkDsjFbppFT1MeXY8R1WyBXSYXcB/JaBkQ
POCrqDqlcZpbHV0qrRKM8RkOwNspNs0PabiNzXbMis+hVfFjiskDShHlTlFOO4YgxehqdvJryTk5
NzOBKYpxXzU1ikMctEP9vCTlJimju4oPcETIcKnh8q6H3lrWMbkpC/1NVYvo9n2GWIrnxrxQK41C
DfQdvV30M1kyut9ExtMAjyLoXaZLfymG+WAXiW/bwwuRD+jwDbAj9auaSuoKm57PDRMobum3rF0Z
BgbeLacj3gAaOQNG7mwFSsTGjzgSd5XQwJ5uF1ptdqwdLHpNyUDKT+tsG7C7hb5Bgq9qohvPEucX
yB8DFONcviYA625EUwkaZsH92qkN8TcHQQ5KYhdnn9OqAGd35o9kes+w9ZfG/dK9RR0qlVCfRN/v
MyjQFkCrjkZyHjnIGSMsmd3nT67h1qsqH7N1HVc3YTjtmx72E4wYz6Qu8T6lhbfUhAgUg7UZFwg7
0dftqgmrD6PrgnGgSM+j9r1Q3cfRcN+bBpkvrTdzWby4dr+XI7XOEqk305j7eTdurQjWbx4OYd/c
lEv1Ipfp2EJFklQmt9IocMSZ90svdo07XQ1R4Se1y5o66tvGhcm37V/D0D7GAtqkmaEuOIOWlo6X
Tj3FCnp+zpqNcFskSAc25YtxZtLx35DuI2vwlukhkYWPPwNQpl3X8zNK+q4uHV6HDtpH3XaTs9ZQ
2pqUpMOMXOb6IUf4Rikk5aJarmfVYldAQe3NwKmUdUs0R5TJLWZbv2yeVNbKeCmvmBBzYQ2kFKXh
wcKqa5NBhDcTbtXdKYUVGEpDcM5DtVAGqqa3ZAwJdKznurB3BJBtF4O4w0y5wNZzYLNaWVUFMMOU
WeLylMq5LqCfpWv5Vl4eMzaTekYCKUR0tLroHGb1K8NinqYiaAoewOKsG1RJ22hKv6rCewEnpdjh
G9bO4spWnWxdKcnjzK+6ckCK7Ly2vNgwX20t3TPTl7gyc7iwZLZNRPZuRpT07TSjBM2A7Fqibgs5
+66eP1QdYspc97cDWBm9j2XyG+4E2ja8tUzcqZl8ZLHzppqefD4hdrndzVDW22VC/DCF8qSx35A2
V0IbqmAbUECvgjvrNf1yKI3tpLLALF1Cpy5H3CEblLXb3PeleqyMftMtoJHlYC6kRCYuIrf+2E8t
oCRcnpqrHmwL9Xs93mPWu3RFfWtUyh3c6iauMQbmyB4iL16m2L0jyuaQquIpQq0fya8gNe5+iUg8
L821UusH2nf0ddp1rMR7Oq8BrpCNqsBZtPj2Ww1h12VY2wiAF+bIheVYBapWw3oON0lhEDWWr5eZ
nGhpN2gL5IG2moyPiurIg5rN2b5tSukvNUFInW6VWyMn1YeVMwQLn9rNYNAjHaO0uKk4Vzy5Y0Ne
Yztm1+WAx1SnS3ZdiFm9RWxjJ6cwjei99+wMiqbuepWFXS4lCWHyaC/6yAFJXApN8fmbX9Lc4jQQ
Lvd5A2aM8gM+paZ7vH4XiyBExRJD4JBZoEwZ+V+TxXGZmEBcZurGQQHIl/l+tPDCzK0A5tOOeZZp
2zSjEeqIbCDWjs+rE+qVqagYfWukhUpTcGssQ3gfFgqAsGYu4U0ohuZyIRx5NxQyu4yxR+OFEzpB
vHWYZ0SBjAm+bdjT6r23ASLcmQyvSL2Q+sJeyR2BexAD0TLwkZxKib0JCLw+jqBW+AcaB5NKoa9V
g2iXpWfVVPRQ22L7JLhjXKatm9VZunVblbyIaqJEoLsVenjXSzosttX6iSxZXdxyEvdx3eSpd4aw
uoCNZVI3YavHPcxq1ZImwdIUaKPj+m4J7bmOOU/exgT6E/KeWxg+rWmJb822G1+X0mnwURGcAE8Z
bTIlJotjmic0v2G6L6TBp5QX+viW0Ls7iGV+K41QedTqrGEMZ6lWe/jV4cGBJL6j7tG4KwJf35zE
GW9Ec84gVPWcqCq1T0I/n0f1qLYF8aut1WWXukyIcSorB/vgYnTU7zE8d0vI4Y6j8PwqKz0f12Av
y3jZ9eFIcylNI0YnN/oYH+Koi5dD4Sj8ibOpTBzqWzZa7MIZHXL6U+etq5STchuaGaRAWTstGQQj
qU+ACEZ4VXYkdh5lnTRkqOemfZ0IQ+qbOZbRG/BSUpxhvdDig2v7ZjNnOcVv2kLaTX2efiwyii4S
NcRAYWnj8JraybBP64jek0jrFrJxUIMmHovrKY6t1RRRvhc6olSVx89g27U8swTmntzY9pKzkDip
naJuIgsJ0stmQXElK3rq5PlqacGJgC6ur2pz3W0pSWNouAny2hdjQkCdZpc4pXoXiIcuqIkMmzsZ
O/TgxOwHlXbOuk0V9TCkRAlSCI70ZBQaaYnjeqY9jle2Fva/lilyn3KkVALWCIMhUr6JqiuQ8h79
ZFH3i1nM+C4Ku7/FoEPKcj2VwI1ZZpsPaa8gtKb1TG84mSbjZQwH01yTzdpfE8Ixv1pMO4C9ULIW
l6ZlPAq1lwsVx9AGYrHmYzyOKbOVzLS6G8PRuXdFUR9y23W3HY2kIKzM6nZKm1knfc4iUVUsdf5L
miYpnKPo96EhkP/VpZifNK1eu2PN2d7WbMAItxvAyUflTgXapVXdVqdhnN27zh0c35iT6NJqIlyq
cyiCKUw+Z+CKilrJnnB/EUKA15+yNrarhgeiZftwTqOtAuUM7lmomyKZ2l0cJdWWIY36ZYoBBZTA
cK271rWrB1262Uckhszvk6G+IHBOfugtZh+MYtatXpESM1SZ4421257GdBwup0SAjcbY6BsjnneZ
BlCJLY3Y0GIEPTZIDX4v2HLum8KOP2Q85M/lQnQD/YjzmbnCwmIhSRTEZRXaoQdWN7zBsUcK27E5
bwJzTNgNCesccytaGdGgMQOC8Qk07QtiGRxlng6qEy+3A+AQJ0ytiXfkcJc+/o2exgGAjNGFCYbP
1PygiK+PsuHYz54r8nNWpt0dW5ZPEst0TnEKmEViGsljqDdhjVqkTwDSXe/jfCBpP21oqGqjitHE
SnGRWaP1GQ3JuLddRX5UI463pRBE0S6J0pWenApa+VWceWY3qswXd6P8UcyR+dJTSm2SwkIEjHHH
IMup87YkGeQcgdpdUTKmBCmaDBNCDzCDQtOWC2QWvmwjjn6lDY03xemqbdkw44w2hu8qrFmyyMHu
4lFw+HQ17CWyzdoPV5mzwBxquZ47bKH4HSM9Xrsi4aEqkLL0r0NaWBZ63lSHXSBjfAZWOGtHTtBa
MMzTvHGKJD23z6oF7zlJ9yB9YgqqtKtOBLEWz3pRR6mHRZ4wJEmUaT861kPdIYFpDo6uFThRejvU
FXK2Au5/50r0OMExfzvJhFUqFym8RkdqIqTHuALTSICcyn7bEES1rxRE8mCJhugxV0exlxD+tIr1
FiaTxUg9goBqt7EopptBwsFN09A3q1inH2DRXb7WDEQaaaMV6h3G43JsyKZRBpJcBSlk61Ca00Wc
2sNllFnwzVJXkiBmYaZCSpXTKBzrEWfVGS9RNCighUEEhahhd8s239hN2FzENUkJhUi1YyoK/cFO
Ilo+MmJwCdXnOfBIbZ41LuPbdOLZzVlXNFfQyzbDD7oCdFdCWi/Peaxy5o20nqkcS6EdB2LPVxEH
KsJwLZKPOpdQLVOpeaL10BMeMsnPOSWuNZ1n82kMteJOAXZ8S7mD1Vi4+VOv6oy9Kpsp8rSw0zZj
Kkk2FyNf11ofRPSZLHb36YyLOCUhvaRGsE6QLtcIosLqYlzB09a3jW45OyWUza42lWUjKgGkQzgd
7pm0vDdFN+E3cstjD6FydGMgUEvYw+wPasaGZxPNc9TcyUHlM8ShQV/no9TcqAiMGQ+/41Tzzszl
9L5IPX4EwDJV1jr5PosM4IB6f2cQMrwNZfvSJ7FOI01YR0MQK8ACab6iC1SoPBxvkbWYND8COcNc
6QcjdhMUWuPMgRpKv++LZLiycoNgXU5wu96p0yMBJoCrIRjQu0uMSjDk/T1lIDduN8NHbqDpV5ZD
o8/VIy/McvtUdiHtewu9wTh3hioDCVSP5GdeZNZWgNvc6E4IoamM4ChxJMpgsTNnD0GsZCAHzcgx
IW92w0yKmjFFWSAJfL2wRltdlc2ir8/eP8oeVbNOcTwoK5m3tEfaYXlUQjdpNkNqAuiFaXgThVYG
RTk1F904A5W2hQN+1DFa+yAJb+NT1NDLdXPRHxrTrbapOmXbTi8bFIneANow5oxemp06nzDsZP8b
fZ3QbqiXR1e1mseqBL/FH0xNmjhwo2sBjsdObHesInqE3JtWS3FWDRdYn2GpdIS5OAm0AYcPDiNL
4DOvqhY9wFaLyyIJXRs9sok4ZumlcypQj0iqcKXuZ3qb3mmzIR7Zb6u1UmQN/FKLPtDOi/NihZ31
ZMnh3BiaWiIpTctQmeWi2x+Nqc+0uPngNZKaV904dLtOiZzArhMafvGw1MmDaKSzNeEJqnVc9fpD
p2KZcNs03436qG9IGqjeZmOwA52gpG1OVWtETENuR7EqLXlLWBUnblKYLoxIc7wmTcns6WSGPG7m
J7O1wzW22LdFzj0x3K4ZxMkceko0iucEonkrI1qVrQ18cR5A0XBQxijILEAOTm77hNOJ/k29kM5o
h8uKmHASyxqakxONHaTetrrI0i4hrlg/h1AgCa4qvT4Ndai8MXike1HaGtnZtORyqhXzU7ikcdPF
CSECFY29SgcQSEYOPC388/OMh+OzxjF2Myp4iOswJuvfhO1AZUNyPJI9ZwGaiHgLUFA9alOeXclR
SZUdf5566gzHCWYQvWuyyQSkMWmjnNjJhO5dZWPZcCKmEM09c3x/DaNRX6dm4V67hO8HQk7d2iGc
yTfnnt6dAjNIOpHYL9inDwpM07pmi/HDbHG2I397us70oQD2i9jQWDTJKTKrxnOdkqjPXEEXBD9h
vMZM/ZGIUgajhtjfhh2dibTgYKnVc3JjuFH9UNj4I+w4C2/P8QYeWsP8RLFFkKQwypi08BHTLhnr
2XXapOqV5hDXB0ZOfoqbFfVzWtg5r3GXlYTvG3a+VnRr2uODHgb8ELAgJXkTqwHq5Jfb4mDS6evs
Mw2/dJaF3RWkpPOSDdZ86ZJ1ic9PuARIc7jcRtXwbjqRoEs5aAcRSYu4QY2TRsNIiL4ww03CWgVz
kBlbuL96VWs9czSqpVmbLDabLlKKd2hvdavWLegb69LGrFoG4ZqTfDfDajyosi4urbbWA4sTmU/Z
iSCfq8NbbJSqN3fNvJ85YK5ENZKSFnF3/tTZYkVLKK84YnTHuCqbW4eKnXcChMAko9BVn+dk0F7S
smCOapJAe6bGZRrV6j42Whr8ItMClPFmV+ZauZGOplLjuoRkoHBwZtM48/deXiTzfMFAFnu4UUKn
v4sao4LJyDoHuRYuSRl45HDbJUJxpgivmdo4kA5CjdIOBF2TsrRKm3H6UEn7ugI6rTbOUuv7RXU7
sOelu4yVyr6Y3ND0JoW4QsabAO2Ugry5cw0wO2vObTMxGDKa7tJaITrOMd3nZdEIQjnPJBIo1KFG
rnan514hUbkvM4xlMYlmdfjQijxGxszCqyIi73eFWby5UUpBkIg0CUIAGV6FqcRUT9PJy2VrXxRm
ZBGaMnwkHYb02gZgZWTPuNfZ7T27ta45autbbMfVrpPYzuyRZU0WiRWBGQDPIs4Qs9fQqstsCkQm
SjOyYXHqi3JajLdoKlHgwsRZXpiqAPVhFaDWUaU0L1qT0hWPpTPRp3SR9dQxv2ogioJkbLUNiRDZ
wW1tDkVQJqWfFG4bWHFhbdWqa29GfkuGqM/TCeZ22MdWSHMhZxZP0YzFXUMLEs+GRPKhwUMMPUkb
7cCkqBR0M/R6SPRrnbUQGNCl31r3ob53bOSROYyHnUkkA61DPd1NioUQOyYseUkiT2Pmmg+1UzPQ
dlrkxhm78r6oFAuXYEf7qZ8rGkRjNBk5zjhLW0iYC/EqD8ZksoJTbq442mL4OYvsSjpX12NHFr5V
L/SJVNKesyK0ThzEy1UJt+8rCVdeGWnqkkLGMAljMQ0Sh2kGCwf5gm5JcY7KJ6nopnXLMfjP//iv
//7f79P/ij6Yh57PUVX+RymL6yop++7//Odfxk8iiNvW/xtAJL5ME9Uhc5qRDtNL4/ceIBQj7yJf
8WufVu0qPcyBufv+itqfI5x+v+KXCVt2w/c2d8xWSlyDwS6MMXjWzxMB8pYUzYrqhIaXPftGUtYr
A8YMN7FkfXbKp6UlhadtxZMSxZGPTyXx3CItfJK3koPREIFNKJfk40KOcEJsh6bey30uaEA45L/u
JoZQYFYci/X3t/SXOYW/39KXgaWKZoq6wBj/yryDfb/LfOWyDcLNtNY2dNrs1U9Dyn56hF9mosGE
hNKYS/0lqysO7FgJiw+TqjGq3NX3t/aXQVi/vR5fJjDmGDOZJja1rzgyoQdniyEUshFerZa59/2l
zqO7vszc+u1SX4YvthOURo9/87WuBxjjq7NLBV0YOzoDi+QPP9k/c+u+u9qXqWX90C5WIngLyUDo
j4QmedrOvcwZLL0Ezl12LzfnUdYtIQmr4UL1yCoPltP3NyzOgw+/+xu+DDNzOmmO1FH6S+8RhcK4
yXSj+M1HLda2b24JRTxUG+TFbXyBOfCHa59fkS/XdoVFKKYl2IEt68vTlk7mAEtn7au4Cm/sjTic
xyPqN6MXrbG/e/HF99f7y3vkCuQkyyEzjjr5y0efNySSd/35cjFZajcka5rhr+8v8ZdBdNZv1/jy
FcYGYDyzJttX52LylBWlx/XSrpUL3Ie+skv7H97Xv15P01SmBQJm6KZ5fsT/Gvp4VmNyjTPLq7FN
rzE7+9au/CQDcdNuw3X2+MPd/eWbd/99tS9fYqYzICTuuFoO7vDQ3sltyqxubceWCKa1dfcM0/Di
j/D1++ue/9vf3hNUIdNW6Vmruq4L58t7gsqRKfZCRGXUfJokPfNX/PAc/3g1vlzh65co3c6y8qR9
nfRPFSGxbUibYHja9/fxz2DF727ky8fmpmkbD656/rXCrXpbfNLcXruH2CMmBd0V1xmDbJl5ftP9
sMX+9AS/jD91rMq1lJQnWNIgDxme5TQ/LSR/vBtfHuGXgacTq7Ea12HzWr+bq5j5nM2awbW8HXfG
Sd1cVhvsiT8MYvzhrtwvdYOwEsZ0ZErzCkX7FunuHouh//1P9tMlvqwZIrOZAKXE7Wsq92n/2RNC
9z+7wJcFI1cM3cEs0r4SlHCGShr96vsL/OXVFpYqDAds19DNrx+PHmccGyqrei0UdEOR5l5jgiV2
dPV/uJW/vAG/XenLRwTZkxUi75pX7KM34WxeOFV8pAsfxBEw3Pd39efCJzRdaAZymeayZetfPiUV
E9cwDbxuZPZeOa+YJB6Ltb12b7rrKlvbPxSMfz5ErsY/lUsixdtfllnHNcuGdIPm1Sw6TwX2khOd
Vvvl+5v68wHqtsv/Dnmgqbamf7mKRiMGVpZVqO3ntWZdt4iIXX4lq/331xHnt/b3dUh3xHnTEJqq
/vlOkDxjSBMJ+XXeuytjfZ6GzEie3Xmi9U+l9h/1heBSQhMEytkGPb0v90SnYDC6WDR4PRHi7Qbt
TV8r1gZTU52/67gpv7+3vzxDx2Kr0GyIJYshtL9viHZP+7ty+aXy7Mjpb5WVG3U80YH8/7mOZptM
BGZ4vfh6X5A/qbY4PEJaBCsV7S+55Fdd5YAv39/Qn6+e7oChOJy4baFp5tcbmiH1klRnkcsI4w/s
/r6sfthf//Ix8aD+eblV0yJf5svafR4TSXoFE2w7f/KIq9/AIRHK6S9+S3dwxcyE7+/pLy+ga7oM
iYGC59NF0v39V3IUaYhq6q1ndU9KnzcdinX1Lva6X2/rn36p8wP6/WX//VpfHqDL2SvSrMF6NklE
okvxBBgZe4Y2PBCGgBtafHx/c3/+YL9f78teO80hISNmYj0jAO0aOnbEJuzO8v33l/lzZ/r9Ml9+
M0HlTMaPtJ5F8jotzzETVr6/wE8/kv5lezX7qJ/yMLX+GSheXyf7PsjWyBeb+j70v7/Wn6sEN2Pg
wNYcTei29WWbNZYm1/Qstp4tJcH4zcDGAvaUHX1mDoskJ8pQxx9OA3+qDqxG/76m9vs7iDPBdqw6
t56nq2hhRDsjzD8gQ0DOToMfB6lPrNlPg6r/XJ1+v+aX1bAlJHDG2WE9u8tlPnUrK74VpAEnD98/
zj/FgC/3dn55/nUsGEmoM8a5tZ6Lh9rrfH2jB8VW3anvCwdK8n+2/8Prnb+Jf12vMxkH3iY8y3md
XOobuXUv37HjbzUOrWQmeT9c7vzT/PFJ/+t1+bp89CCtZhjZrFdiM5zoGl4STr6aPf2+3Iqfppn/
dLUvC0hhaky5VP4vaVfW2zbSbH8RAe7LK1dJlvfIjvRC2Fm47zt//T3t3ImpFkf9JQNMMDMwkHI3
q6urq06dg49GrHV3lYeZUgupOmCmXmqNx+uLI+f22tqo8BGko6orZZKhjtNuGy/xBld2UVJmnLhV
T1QlzGuqQDyA0/P8i9V6qHZZjUWpOZpkBYaJQEyR/owxDXl9PZe+KOK1rSgK+j94oWofVZCFbyhK
KfYz5/tHjCyFX6A1tQltDFHcc7fBg2izM46LDaTsUWesl2ahgPIo4KweBmE2/2zgn/s8saMqBtjj
dNxjH4+9xbowfNFn2jD6cAswOlRPYBhxwlfQe5ncbtrym78zCM4EQUFqoxgi5Rkin+STUab+EaOZ
++au81AktdrdbEmWdICu1vb6h7u4x0QFLOIi+QPtBIn2EDGRIj7gxxL8L5hJwcMHksC2X8yMw3xx
j32YUWQ0RRVDvUjkuxqQfFSjuSMQcbe1NjhCGjF8/aOAfHamiA0dUvI8qCx5mf5UmSQh3S1U4xhv
BVe2EtxkkjftxQ3rnb3i7OeWqG/U92OaApFqHMGs4gSbxBk3gPYrDjidvAxdQpOZSq1+psXaqIM8
RXyI9qVI1qbuqqfpMKKMJpvZVv3K2+CLcvQ7zr3uGWufTFKh7yDKIt5DH5uw8PymQ6eJ49vmbch9
wIIw38Z8Fl+mpPhkSxvkd1jYAHsDmpaGQJYVbBoLiN13flvsIX65697B7PHfVkQ2eWGtGIcozmU4
iKaDboT/WfFP1w0w10NdWQFglQGaawaiku/JVuQYsVVuOlt21RuQPDAvrYuMiuwf3sY8j4RKwKP1
fEVTIimlOso6goWPvqUL4rXSTm5SW6q8DP6heAIkMC0IRuJw9y7zir54YsK+zEsoTYJpTAXz4rn9
McEEcY7pNSSPvEXqyqBr3Gie5ERuc8PYW5YtcoEvvl4I2p4ZU1fNGwQZyi0gvY7xBMBascVUlS0d
r1tbO2+yyEu6jqcz2JephSl1nvK8bnDHQHwkfD3KVzH5ct3EahSRkSkia0JCjPfl+YLQ0c/jqEvI
1TLjarYxv5M/Gfhqott8rxW7e2cX48km0TFS4VURDzIYRDQ+t5n3epLHYUZuF4iA2qkd2uVr51bb
1hs2zONAVnBhTZI0TRFkXlZk6sAJbYE5/UlukOUMDvjyrQAzfA5SAxd8z5kDpL4FbmJPi27AqszY
3dWVLmxTRzFNyQNNHo2jfptmVncnbABtsSPAVfHcNR5YjbLLfEThyY1N6jq6IOqUw4A9FTPJmqTj
5COS/X9CB7iWx1jW2ilQZJmHEKcqAMZKXQTtiBZqUIkNisvBZrgNbXSwPDjoLreYlw7JoS4+H2of
0ALTJVmjqx9C2LSAJiGaKSYqVTjd6bNvf9M8MNlsApdlbu2+ASCf51UdfRt0i85dkxf0PtDGJD2B
E3jD1WCN4RuGU2irTrGwQX6+iCFVyIEWQA6we6Bev1Egv2Yl+uhv+wjM53miYxwDmkwbCKTqYFQC
RbIEyTiw6eitO6NB4faCkp7AYas7dZSNe+CRDQhZt8bO158jeWtMGJ0KSnm4AYb6MKGZ40CyoX7o
Zrm+B9rU92ttBFGmGt8qEvQ9JS3Id5qvjT0YR5F34eFouKVQAj41SIYN0NLwkg08KAoAVjSAeaxq
b4aswj6T5uZVViZwqMrGW6Pp2UELBfAgBmBTKdsWkmidAELSduqfsxY6gio4Mzf5pHEOuObwWuNA
FjIOmJUqBAPDeaBn2zRgHNwAHYfxhnbw93IrDU5dYs5rCsTA4hsheUhBmeuUeE/bQyC1JhQOwUkA
hkRQ5gecV4JW26xazWAkIsJKMJbxfBGQ1oGcFa2386+m8FmjTAAdvGFIxrjVvdKN0UspcqsgQGlz
dgC5QNeU5ZACCRGU/8OuiveMjsIwMspzu1ME/RkwezVvtY3hMgtiY1YFGlDR8RFJptruvqCB+Tw+
SH/e8BORKi8sX/ipOLciBsxwr4q76q50kWBuyrfcgdgG86G9cvDOjFFPKS7qtDHNx+yk9gfw4ZpQ
EGOcO5YF8vPFscN4hMHnID84xsp3wx/ArPDMCIukSnXtU1E3TWgoIQ9KQ7JhEDjbYIbqZt4JTnvL
zP1XQsjZblH3iiiBIxEUV9yx+Tk4igsKAhOkWalJOveouVjXF7ZyrZxZo3IEFQRrGLbjfoV7sOY5
wE454t+8Os8djnrRqFovyrGo+Ef/FD6IDmrDsT19xxy2tAMfuo1Z8YB1Y66eaoR7tAxQmADtwblT
xJC5GLtqRsVAkgHrvyuAzMmml+v7t+p5CyOU5xXaoGax0fjHMslv0xxUD1y1vW5iLY9D7vu5EMr3
FMkIZci3+sdpR7Ic/hZaJ0/qHtSYWxV4Y1Nn+ARr4ygPBBopMHArcJCTxrhkBzGmdpMZHePMrkfd
xbIo18MImAyNNhxasJAPeOVCbAzwN3MYLNCBoQqXSBD1NrUHpuGVFOdsPylfrIxYjSXwIRwxnLgF
YGSj7/17AhbJLdYDhrWVVDZVK6JcJf0UnwzpezQ86pirzsAqwXAQhhOKVIkdQ1UCHETgjvPzNJn1
NsfbRX4ggF0kwOTuYudu6wuTFLDPa+QPtbCo70ANWXfxKYhmpwHXa5MVZus/MVbGMKNTK5tGpY7a
CMeL3/kedwOOpm1oRYlZ3oDuebZUF4hJh/XRVmOi8nttdKrdAxY7Q7KueVPLxixU0GPl7yNELCBi
pgoAqQpgBITqJmOpK3GfR18dr2xUApGkkq1Y3GEREbcIFSTDjcPd8w5AMaE535EnzPDMHUNGnr+y
sciDBQUtYhQCL8pygP5DlqbW9aMATsgSYloGtL36+XB9UQwrGvX5MNKVYNDQ148il7kGkfmAIIwE
lo0/NwNcgoqxA4EXLvo+UONM1QxjgMcOOnej/IKxZVNOc4aVtTjMQ0RKw3NdQ9uRfrOD4llIQBH3
q79JUFKYt31PTeKG4Y7bG5vrq7psLaH4gac7yh68SDBLVIDsMFqL/QNtL0Rl7HELEVXczxFgYCiX
ASGV/2A5/mp5aWmRiozt0GqAic86shzBJQ8yjJkDmEUKLtPNH/cOgCUVwVItSQb+QQw5d/gAM1ta
ron6EfKrQEIcVIhXgagYyiB/vo+oCmMuA89ZVdBF6mRVVdUOY48nrQbJB/SVchccqPJD7bQvxUNt
Jc/s8LjmK+jmIzQauOFwnKnUPu5kRdHTkBTOym1jDrcZ+Nz3oI/4GliY6QLbwztjlSSdoTJU2FME
TTdwFlCjPt/OLK/ypPCj9q1xgsiSrcwJdgkG6O9RoUOQBHaXlSesXDsSGjF4vYAOnefpUkGnTTiM
AMADCbkXh9KMao6RiazlCEsTChVA+Ihr604LWryQDNmZHAR/B+NCHUDqDtjIA6vF0pr5b54sZ3ap
zxdgaqiVsyE/DenLyAVWxTGhRyux8cwEuQ8W8V7XILzjz5r/UdoMvws2Ir6N+WGvdbTdfEpsbssq
5zI+GF1vGYcEKBAeq0rTQ9I9quA1uu6E6wZImxb1HB31zfM1DRhd0cpS9o9BrJqYBbMFfWK5BNmX
Cz8HgOUfG9SnEVug5yQIBByhBQZJMMzKOKHtf2lrt9m2t6i929fX9C8++GmQ+lBtK6Yc6FTJwcKG
6To4w+38ATQ+tuYMXyPhgfNaCxSNLLsraSocxBAlxA9dBXTnfDNBZ4WzpcL3p53gQnt9O3vaDrwO
NqibGN9tfY1A0uCiIe1VkdrUIiz4aA7RuUheBt3ydwBw29ktZ0mnWfAwAWJyDxgn/359Z1fKHyAQ
BZgLxWJU3wzqtslHnfPLoPCPRnIQlVethppjthkUFkJ+7VqTUAuTBV7VgMagL4A81AuU4o3mjduQ
wn54j+qK+yszxhQkay9XvpusAP4kiVgTapvUd+P8HtzSfd/gu5XbjLTuXGVHoj5UqhiHYSWGnJmi
XmoiP8oYbczjE8SZW95VQSdc9SprQSs3y5kV6qLWY25IxjoKTtq9iIulwXC43SLt4V3JqW+NLWtV
l9MEpDpFqt14tAOwLVHeWOdiGyQ+HryQgHBAfHEzbos30Mp43JN0Gq38DnMvwm0J2ETLAlevRDAg
4DGnrhlIjA2J8kmjNEIRFGp4G0LFMtMS08ifrnv9JSCKrG5hgrqoMf6mpDomXI+1nW9Rk3WzAxT3
0GXq3lnVnTXPh9//rmzSiFMfIaQOQavyUTrgUXaJUF8EJA/F1Mf0VvnCWNqaPy7Nkd1d3GmcPvdS
PsfZKdxDye8NE77g2IfQoAeJMav7glG90fTvmCduzUGXZqkTB1LVCIIOIRK88jZ64kyQpIMP8gYT
buJOskjZjOWirIVSB48bizoOoL3yloPdTOtBJ/wjAQUOYztZ66IOXggt90iMkWDN962NCfANSpvg
/seYxLfarPEYZT59mQ5D+b/Aga9aE1EYbt3enm2QL1jZgd9C4d6N3PDAWODqaVu4J3UUBggURl2J
g85BLLSyhpcETXqC60l/qvVmdAo7YqZ2a8+q5ZmgawpBHqtiMeP8JT8hJlPcSehScnflJv+Z7aGu
4Sb3KmPCgLWrdEWhBSS/K4oPkE+5FS3IQbnqUbM0INtkEDZvrm8rY1d18fwUJmMDTvEGaR5XAtZJ
TiBrlm61QvL53XTiuItzPkNBL24ngKPCbb+XNu1N7Qz71mMt5F8aJL/Dl07FkzaOQjSW4B8CqCA9
ySXjIGHlxGByf05fQLP1HX0Z8N6YBStyMg74RfJFHt5QgkJdnBvAUwU2MVBZjWD6v/6p1t6JZ85I
BRIBrF1DEqNHH4L+wySd3fFG1hxQdeL/gKsQX1NWi3cl7TozSUUV0MSEE4gC/CNk9vjpEEhgLc5O
VcpyEpYdKpRIQ4Mxfb/LT6MBtRb0c1OARgNMJruMPST+TL0IzhZERRGQp2l1Ri4547lGlUR/wMwI
2iUxCp/s5IThGPS00JzOY5iKOMpB/VPltjJ36OOH6wta3bhF/ZE6vz3nF75Uh6j7gMMJdBjAltft
eyk/Xzez7nsqT6ZFMNRzAcAqURUc8p50mpxyK1uYHEV9xAN7ETqekHgcmMO+q4FpYZA6znMm55BO
wNOtGd9m4VFuWTXU1Z1bGCAfbxGXQJLqS03N+UdQx0Mp+gsZSkEVxBpHRwaikrcxFbeLnlmVrFWf
WJglv9bC7NT5Ql6pkBGLU84BSyR4lUC8HEyMfIAczAs/X5ihDq5UpOXYQUf9ZHDZWyXIG34GOEPi
38aRQ5efs/+jf1AHOGq6qBuVjPgHdNhGW9oX1rgZnyZU+i1QpNqsfVy/JxcrpE5y3EYArkYlh9SY
M8zubt5oDoRXgr3mgTceIAPGjjIckq5X1B0fi7WCm9KAMBS0iKyeDUEkNY8rX41+WkMcmgsb0oaU
vRadmX4DKRwPymF29TfX/ufm0QhpSPwgy5BRfOFkTB+g01RJbwyPWI20CxPUvc8pYJlsJ6S9Azp2
5fcKcLzyprMNr3sGApsRBhmnSqSiRTBxYGsGzd8pDzyhVc0E/+WHDA9YzwYXS6JChjSiRxGPCBmG
7/JoLwFSCS0jsI/egSn7UXgD4+S78YWxj2slArAg/hN56cGlHgieSprgE6Kne/JHiUD6KBGwG/zM
BVJRQwVIDvquAnlMI1yU+9GGjtm9amPgrBNNaGPieSQxPt2/XC2Y2cMgGKZx6IQ3mYUceDWg9dM9
dKstiGmCwBWXS7VX3f4w3LDStfVHNcYQ/jFIPHcRgsUgjNBcM8ijmkxD53Z4DxYE5Nd4tTBGftYv
GQ3dCxUqxPjXuanEMIZMTkq04xMQsYWbMt4M6CyINet+Xj8An4aoNXVZpU3Ad/qAx9WRmT2pFpjN
kM/jxXkLWFKNLlC4gzKQ+HTdPVftAlOpQK9eQzWQOuWCUQfNBO0ASEafmtmDaJGXZ5z334xQpxuc
U2AyRJrzVpUlvwEDNRSZNLR/OGl8vW5p/QQs1kMdcQ2013NkoNIue+ou/aagDQkdIGQEGtDLfGhC
HAzYaY11yMkKLgK/jlkBBbhl0JFRfpJymewnsUo+n/DN91QLmjY/OEtxwrvqQX1nH4LVV9nCIOUv
gOYVPV/p2UlvekgBKfL9/EE2HGG0tIQuYgpqXrOv4tQBQeHkMHaZ/O30cnVMNhOcj6JddEfDDBMn
IQfUiOzJu9lu7ysPInlu9aW7Z9dfVr/p0hq11jGXM8Ake7K5IAzXPWBHbf2Y3uAOr2zehdbSTaaZ
15e4tr9Lm9S50EFTKEsdUn/Zq7fQrd4AYbFLd6wpcYFlhzoaQZ1CWAccTyjG97biNl43fIFmX1OZ
0JFPkZ7Lbvfc/uAVjFmrlVe8C9+vL3Q1D1uulDoxvFZASq7Km7fsBYTdqMCCZRGYHO5RctJTxL4u
1iLO0h6VQNeopHVDiFYHNJUgEnWTusbdBA1nM36TLH2D0jl4SEYWhHvdKsDUGIOS5Iv+Oj/2ZSpL
sJrVD7J4N6evosSYxV+bGQKa49MGlUML3aSJgMriabCtMYfXb0AybGF8kl0rWQs3S0tU7lwQOrOS
tEqFZ3Gw/V2OjlG+mRJwN8luZoMnHy0r67qjMHZQJrnv4tYtgX3roQuEAmVwh6JMJe1j7um6idVU
YrEuGiQL2WAIqpYklUApF/0UcPPdQjJBOM07MtGIskz2/h9NUsElacHmi4k2INNux9QNv5NuWOL1
OzCszU6GxixrH//lwP12E5kKLeKUxV0yAoEMmB36X8GGQD24H3VmT3bmdu+s+vW/xM9Pg1SMiRsR
evOkjMF741fJBfPYc43RKNTxQJtUPOM+ZJpkOQv5+cJZqmqqiwm0mscqtMo95F/wVDbBMZd5vSV+
Q9tK36C3+VegFlnHQIosAud0OSQCiYRBBHKXPFp4iweEoDoQSAvB04ISk+Wua6n90hoVylrg5YN6
lJoP6ibAFXY6xnzBOOsCp8Aod6ye+MXCqMx+aksRQn4krylDM+9+oOtkMk4C8fSLS31hggpfXaRM
4O9EWg3mZFAsuJkXxUicILAJkg+gWJgTPSyDVBQLRrDY6DqchPcGB7iOjV8dUFPx0B97nJrnjvFm
XvXJz/XR+BLwBTZpKPqE0UjR7xoR0o81NJ6PfDEIf/Fs0CWSCmLe63KAJxwx2AP+ZbTzQe9eBGDR
NG5ayD1CzIH11VZXtTBFNnlx0rIMmtZ6gxFfSIjGDxgqsPSj3ltK6IIWuHwjcKCmNavYMvq/uRBI
zxt8MEBda1TO20iDPKpZ6B+1CSxsFUhLp1HciGocMgyttgZA3fDbErVGuQ58QalROIfKWGpODiSR
EKX7jeLMu2zrmzGCSWCzahIfM74XB2JhlgrUY8xVba0DKAGV0XsotDm+N3iFRTJdzPM742504k15
ywSDkL/3ml0qXstTGGk5gO64kjqHTPRj+nIbbEkuETvDhmlv7ZG73F4qWE8h1FfAM4HB2T2uJCRl
aFRDOtfMrHzjg50aIBETBfZbw84YUW09ZVpsMRVBy5rPAE8lppEydV7mjTvOI8V8ZqK9GkAVtPoh
bAlGOPqFpjaxGGkTvBUFzpcWpZ/iB7RFgWtAkcKrbyP7LxBzmPL/NEg5bW4EUyND1+RNnzZNtZfl
F0a8Zq2Ics9CEuYqA1P4UX5se9P3FHBAcpj4TETblDDGxG1ZS1rPJHAOATsEP4NAD/jzHS+MsQ7P
5G70W1BQ/sK8SE9pbXKnYou+sV0xXvTkYrs4DJ8maVhxKUh5H4FZ+Y1LFO5JyVTR1jIhehblaNpp
ajNu1Lrnbcberh7BhVUqtsU+riUf7XhAOo17DOYAdsYfZw9KmqC3DOz5yLC3GsUX9ihnaVE/lCVg
AI7+LVLC2TZe/SPkQe3O5kO7Npt70Hq9sjJRcqFf21rKgXBBjVEJioVjOmc/NHWEfCH0OlQudTpO
sLMWU3kQv2JZZS2Vim7+qKVx5+vGMYSw7yR9S/pdNj9d38/VV7Uhg4gCoCwUtahsqdX7IkrbgIwS
RJtoF3kQg7IT9++CysIOlTJlghrqc8MZR+FZ+AaeiNFEVCHEjNBZFvc1aBnTW1Zuvb5/n2ujs6ZO
lMeJh00dRPe++FxX37LYvb5/DBv0W69TOIhFEncUQOrNJV9UCKaP6NJct7J673zuHv3a6xWphDJn
0byNhVlVgW0kO7muoULMyMbWVwNQILQUgC+gQXqCAT2Cduizk588+yGQxIpqStPX64thGaFuslop
Z0Uqcv+I0QUzhGYcFzz2eFpdt7Ia80H4989SKMcOMC+rcrJcvyloYtX6SecrRuhb/yifFiiX5iBx
00FVF2P2WlObahdDTSHQJ0dqJQgzABlh/bcVUe4Mppg+GlUFA6P8iSu+FxwjxVjbMVBa6Iam66CN
o1FxWpHF8ZDF6YmDMLY6Y/Rr/nF9BWtffmmBCmiJjAdEnmnZCYI63ux3T50EZCsnMc7k2odZmiG/
xiLRTytQq5U8WhE5iCSzkAi3+KZS3xksKrD19aBGBqIngJFl6i4qITU1Tjqy7Q78MOBP4X/E0Cj9
mz37tEFdPYYGLZFwxqulyX6qfg1BhR9883zdxlrmYPCfNqjvIuVtkhk6Mj7oFxW2X+E9BNrq8X7I
5vIWKtqiJXJNvb1udA1dLRuYGMJkuQ5ujI/m1eIzlSOkCqBSrgPkA0l3VFRVK79HP8yAppSDJpwE
lorEZjcEVnOzpWHqs3HhzPHdBMOEc0w+hJCSCk3f7q3BljGH7dQHjIXIT4zlkg9F5xBLq9SHLKKy
lqFDox/jZlMaXjBor2kx3E1FYcc/lG8QFht5KARAcWZyx44Rq9YSmKVx6gtHqWH0mjSWb3JavnJz
+U32R6c2BCdrpn0daXdDDVKX6yumTwdIcUWw5JBBYwFTRiIVr0KlKuckLOKTMDaCmcWkejYnkCBQ
BMaBJ3/Tcmt1XI2I82BMAg0V5t0oS0UQQ/1RF7sTeRsRMIGEyshfjGtTdui6yCwJ/lj7c3eSobHd
OFDictDBtYVpO+/wvvUCl1lqor3mw6SoCoJsgMHxYtyhTic/N0BsfQIKAx1cCNz86De91dkQ29xF
LusNcVFXpu2R2Lo4lFLAhdARhj0srzfRhL8ZoaZ0IqW6DLDT9HZm9RuYJqmbOpwCSYmaqD+1X8vt
vA0eSSeX0KyDwO5/4Zcgx/vCWxZbSt3bYVvqs6bBWwhcA4RlDgRPenRVPiiNjn+KP6E3lPLNMkTO
3eh6dwq1b5memh10jK+fM9YG0uC7LhOEzCi5Dt9M3amYBeMc3xU8KHHDJ1OLhWcnseJi/1AzBoKB
zNXp1IoUox+Ao1W7U1c9hFA/mfaM9ax+oE8D9Hr4geNkDgI8J4JaINyhpILlu8UW+jFuxch61ndv
YY16wGpSMceQFe1O/gHcf6ghkbqVvxl3E3Bx7AGmld3DUwCFAU1EvROcfOcHDCJxsTi05XhSZVCq
v9SDznIHlgUq1kPVR0aHI+ygOqGgw545ldW+1s78c0JtH3ITf/zOgoufLYnKtyoMgsnlkE4naXoY
ygPUV/Ngy/AJ1qKouFSCjjwepogsire6N8GOHtXY1CwBVbDWElvTeGDl2xfFVHpdVGCqpVoDyxo2
EqqN+s9fUymQwS6xmWHuTLYO8RdovqaW9HerxcsV01LKJQUOnw5iEQj6iBDFW5luEzAUlP1GC3RJ
Tn6r/PgfsAMrpw5f8dMm+fki8idRl+lGPGCHXeFr/mXczjfzXfAF8r0emhr233xPFBd5zPGBh+0C
ChVNcqlnZYuYJe8II1rgSBBsxRIFC4SfzwazcvQxz0bFLQG7qWP+DI8bvHPOF+jnftIEXTbBhbj7
dpu6mLiPrALM6e6PxtPtaAuEhDt9VMgLB/rCGLLgcjNx/xjQ+eFYn78JHeBiPm6hqJm3J/80OP1W
uDGsfpejqZ+4KM6ztnolhVium+ZxCn1g0UquGU7S/S/ZFKIc0X0l+0wAl6xE9zLtQzRYLI7yoxhv
u6oMsc1iDj6uwCyiN15iDK+vRoOFDSqIyo1sVGqZT6eue+8KkHCxqgf0i4j+QuQXWBwGQUrVWG77
4YQpwmqEJjeYHDXMPKBUAVZXh3EYWF+ICqBdN/Azj8TrpHVmDkpOgBTsRrFS03gES7wHlWBWbFv/
SOjIgCNeRtJMWVSVsorKVh1PQnUrNeg8Vy/N6LNuovV1fVqhgnbYjai8K8p4Gl3JjXCXv2cQISp/
9i+iKW5GbsMsu68GMeXTIhWy0buR+EFN2pNiqt7kNGjyQet5L4BYPfcKVuqw7oaf1qhMUuug2Nq0
3HjK9x90tK8a6DhjO7J6R7TVV4g7+uxmIv2U++Wan0apMDZKSVZ1OTYVAnRPg2zsB736lqjVFrV+
G6HlDnqrrIWSD3UZOn/bpNnqCyPgwaWJbQ3RurSaN2WPEUYBXdpN5DX27Mh79V14SZnSOhdPdbJY
EQTJEmKKeknWORgQgJRaoTtNO8kNrelHpCI7A2GECW3Y27aw/DvW0bhoZn7YVEk5B1DkS8ierkx8
Pg/I0Hp3DjzeAWrW1p7GFl0+/qGvTcMrXOh0z6MVH5jG1xwYKtq/jVPRUxGQ6OQlFuwf4i+j3Z1Q
EClDrDe/I2plGvOBufZpRQ2SKECaYbSXblSFvZ4HQ9aOp+QlnN3iTQRfaHzPWePjBJb5/gUTQ4rJ
ToPX0m5hYZfuVs0YcgbnAnZZBqSB0DyMm+C2t2Z0UOUb48jqBVxgiT6+6uc66R48BDulwUBlEF9V
cDFFgQ6qeF9tPzJi66/i0HJ11GcUsg6vsi7tT9ELoasT0G70Xf9eAp3W/zC7uRZnJbCFguBblPAd
qahX95oIyjA4DaHEkS3JFszCi9CzLU2Qpd+wRuVWE+OlPSruoUeQG9AkIHEvfCCcKnXvEl5sB2rc
dv7YokesMRkn1q6spVEq7kHaJm0NBQ6jST/k5K6fTmH5dP0iXjUB1h3Q4nywwFNphR9DdBWPmRnt
j9aOE82O9GQbdIN13cyq76No/NsOlV0kdVxGUyeTIgsIhT6oOsqbaEt6pkRajgUfWktmluaoy36u
tAKA9nA+RcLRT27QrjKD4VVqT1JxYKxs7UZcmqJufD+RpDnCU+IkeuTpnjlCayYYnkuR3BJgGXCJ
zJC5+tUI+RQYwnBT0HXGsar8lm/04RS8NTuArDHNBtGb7pjtUeLcjYf6qfSYKfzqkfs0St+IUmQk
Akq4SDSeB7T0DSBBEie57Tqzqm3o3jrsEMZYJ83/0Hd1Ole+Pp3SuL4Z/PgR8tovc6K4jG+4diNI
i6VRsWuS88CA87enynf4Xb0F8NguLH6w5jsQ3w647iu3PRj25DEM0yBBEqIlqI7htkc7AIqE50m3
LkBzVwl4Usfi7sdt5QUH4xDeCQ6/EXLWGVw9FAtjVAyruEzTK5XUcjFBDV3qG/ml8fwHwxLv+58T
xraNEjlqYIuMGLN6ES1XScUxyE2BNyf9uIhAbgtxwvfsEOzTtwkABnN6Z760r++qxlNoZKXqZHEs
YI/oT0U3FWbTRqhalDt+w6p1rq8NYlqEpQSswbTIWglmjWwY+OEkP84IbPMmfuUOPCnkIqwx5VVX
gw04vUSogsqgsqHiWiGFMj+ilYNrL7hD5c6azeQgm/4ztHFMzg5c1WF4KHF9Og9GI+G3RSq8pVWK
mTFJxB30TFggZjO8T2+yreSEDhTjbYa11YO4sEadh76GQIg4xO0JhKOYUUGpGlyghRWYnEU6ADrG
oHeAQrNhbquRRsfICgjkoRn1cX8tXr9Swc8+n6UoPz3GotkB12rNYI/PwOwkmcYtgPNurTsVz47l
q6dyYZm6GUVoKfJTX3endI8hj8Ksv3B4w90mIF0aQQzR3nGdjUsSN8lfJYjSwjTlTULY51kg4VIG
qBeDZb5HNIMjKwdXkSM5/0MWtXqFLAxSzsSXwqiMKgzGe3SSLA0yEujAHiQA+EnhmaWtQOLKpe9+
flTKm+YmBghPIFu7JUhJdQuVChQX/hjp8xHF0RXAcwI0mig1n0fxSeilIQmQApDqvY8RpMQpLOlp
cidwDyRwV1Y6uuqthqKhpoc7A9yJ5wYTbczz3vDbk5o+89VBmO9FVga1nrEtbFC3RaQD4lO0SnsS
b9MtcY3C+pAHArCVcO2x0ovVb7UwR90R6MDFMhBn86mGhPRjommtmVYltyu5fnaEwhdNLTBSe4qq
wg7m8Ccj8DB2lB4AV1OpmiOhQ0fuW6bZrYGilOzEtv5QcWYkWU1kVt9VgPv+mPfjw3c+101DT1sZ
ajuqTz7lbf4FWiOPyB73eFS4IiF4wx1yfaGr0WZhjsp0pKQzkk7mplPdGq6cz7xdtchQk3mGJHlV
CebQMRusq1fIwiaJCovYOkH1EoLreosyu8LhKTp4oRt4Mgc5ctEGIaVzfYmrV7IsYAaYtOMx7UG5
EpDidZzh6YSqNwhv5r1wgyHnvfCTjOywn6JrO7qwRqfFwgRCzLpDWV8NhFOR8A9+r96m7bSVS2nL
hcLI+IKrxZqlQSrajLUeVGDOh8FHcTLTI2kWtjfZQYa2/CY1B1stMBBcAd8RWxgrYGzuWgYCKlrV
UMHsCC0vanOVpNHjUEXhNvMd3dM+BBIUza3fazyFFQh7oS2VvV43unY4FzbpLR7zuZPxTVH7HuRn
ORRuxCi8qTGp99/MUBtbhWFqVLI4oQIOkdJhi6ewWcmH/2aEOoBJG4ZhHKIREoZvxvwUKE9t8nLd
xFooXW4Xdd60ZO7CMkElH9pQu2hnOL+uPSYp06orgLBREjGWR0B05+daiCsp8/lpxrme3SAzE2cW
cEfI23IyJ6gM1l4iM1PEtVowpBp/G6WuJfBOqKCyK6eTXw6+2erdZlIMO2zVTSylN2WSPPYCPzO8
fnVHF0Ypp5+MuI57He3ezvCt0AexS9NJti8kX/o+vZOyaI8oZJeGxmrKrMey35YB8Tvf4xCsFE2h
JhO+ZXaX28kj32Mc8GOMbFcHO1Zl4fonRUJzbk71xbTi02I6qeV70IxuHSXudedczSs+P6DBUwdg
iAWtH+esRQ7YvMhW/wweL6DLG7t9Cb6WmOh0WHfeakndMEAgCVUXFNXpdCmd5wwSJ+OMFok9fpBC
RA7GKmVb83KHe2BRql8MruBOhxA27hkZI/DQkiHxbHHhJWnByZMskY+Ghoz5C2NOBuX+5gieWaIS
aqHqO7GdC9JT5jEZkDj96wy9vtEyvGmLuSc3eWd8vpVYfGaROvQ1hj86PsDapMDRa1O02ofYLg6J
1Uhmmpr6N8EBjjb1EsYdsOY3Z4apg99BRIjLRxx8blO8kfpyhlKCKZujg3q9E/9gFrRXzsKZQerQ
R+GUFtHEzyf5Fo+j2ebfVNmMAgvoN6/XAdZCO6SWTVZufwESpbyHbpWXVSUWyYwdbhwd/R/MqWrF
JuXt4kfk5aiZNOANVD20Y5jNPXIxUO+l5YrptrmRpknYQkcbzcvsjsflh8yClE4MPJumHISdrHDD
+qgGFQwEdVIzNUDyBAJG0qknZTf/O/+NdOp5FDQKhvsyvNegr8ZRnDCxiC56rx38+OeUgx6jVVkZ
GomSF/sokGF/oKSh5Up5zqAGHV4x8nyCSne7JwKC2l0LycKtYpVsobbVr/ZpjfYX1LYjfsyqFjWh
vLZbTMpxTndUbsM7Qu7K2RwLrLZ6MBYGqUtCKeSoN1IAJjHk1dv8C6lCtRvlke/M+E4FbaZvDY+M
sEMc4cqW0o4Scemgx8Y0oJdFZrdTe9yIWxmNyR4QVNZBWPWSxQIpL/E5Wc+UqUU5WLkZSlfmQksZ
WL6/bgSz6NDCxQCXQgXSoFPUCmI+yJ6it1ZCxtQ09igzoub6p/o0QgXNkZ/GKkpxvoL5MZ8BX3y+
/l1Yi6A8feK7NMtUFT0B/6Dpj1r6mkmH6ybWY4Twew0qlQLJvTwHba8M8G9yeZPpXg7Tb4CKeKnD
bf+m4gktlE97lHvzKiIw9E6HU1e7ZKi3x/Nx+ibUuGkyzIkx75n18/tpj46BYT/xqoo7fCJ459kq
n/WH3qwdwYqgOPMeMDmLGU6hUu6tl9UoawLSoYrrdyBjeK3L4On6RyPf/fK4fq6J/AqLDEgfBK0p
p3YG5Wf/IgTVQy53O7UT93E9H8QpuM9V/TsfpsfrZtfdUUOeR+ATFxiftOtEX+fm6VTGe2Hea9mP
qGacqLVOMNzj0waVcikjNw8KB2BIV5vh1vgi/SoVuTlv+u6oWcrjYBOVFEzVX1/c2lvgzDIVMbSO
U0ehwdOR343oeU+H0DaAmBrs7uF/KGquXmIQIQLKRTTwzqes1YpU84UOa6kMpfVS7x/rNvk/0r5r
O24c2vKLuBZzeGWqpFKpJCtYL1yy3QITAEYA5NffTc/c7nK5ltnT89IvcuuICAcHBztsCkV2eqtO
1OpfZY1ewzwkhCF9AZ6z/fP33pzMiz/gKncJ7o+zm+NpumJ/jfl2YPe2v/9ziNuTeRHjKn+ZuaNy
10UvxQnRNNmrO3BrdwCBWJ/jDtY6KRjvyUrIP3+WdX2ja9rMrma1dKdwuwqrew1PDeTsx/ppjvgX
K2LgOKwunZs55u/vxH3y1/2IN2ohDRMtAf/YfBkeFsoy+quLriG83v9FvLWPvMppGZdjYbVieJ/H
UE6h/bmUdiArGwnIj8Vu0ZZRbZhlqz5rP/ulv2UeeI78hBOBabX8ZReZpzFaYxGtk5hREVupGw1a
1DRxWaYU/dRm35hJkLSxz8F6qqtYmAdKz0UT+4B2/fjzVC8L9E9/ylWmMGnpeig3p3du9/cGI+jI
Ff69ZbRoC9pAy1kuVNg8c61ncHvs/xmBq40LGefaMDRcsAPzxR1PQ1+Fjtj9+dNuH8oWvIGRCgEx
un72VIUhuTNbwDKdzU87aTcB1GC8sx+OuwEMltUr/M0D5SLe1YGStVXR5i7wPsYJhLFeh1/CvJug
enHH4vnAXrWjEZEy1IZHkDiBH1sts5fJ+n0y//ngq3VV2J2beyXeQYFzigJrCF3z1eqqEMTelTx/
e/7+iXS1bGDF2w22wqcKSDrSAJBROqSjWJUVuJ0T/olztU6YwhtzZ2MKy7s5nc0QhVWKvZIwGHrE
cB1aF9xfG8OrjE4Hl5WgYI/YmzLJPpVE9xjytMHHcouHPaEKxwc9rEkk1yilt89O4JRhaA0dTTho
/5oWNDtogAlauvQos9QdS30rnH5IeEyDXbCZgnhlf9y8r1zEu5pEqRxmzLYr8QaxnNV9RI8LbnSB
yRTpGv785rheBLuaycKXDdyQgEGAGClY2SelHhnPQlaY/2VpeotMXmA4jvczK1wk18wIJugk4+xq
8es77zhZAPn5/882PT87IBdhrja7WXt6Kzgq4uy4gMXmLeRqk/KewB923ZnzZ/fvemcDwAUnv4W5
CS/EX5dGpQqbck8z0G8B4LaOeLEnSaOHTgfMAUiVcNijQzgakVHf/wtU6K2Vchn+6qiEJ/IMZq4C
Lv20vDnOBw3ClQUsUspk3Sfo5j4AFAfuiD5OiN/IlXqhWl5KzGDwpERY7atnEUJwNS5p2OEmverI
skzVb4N7Ee9qHzhQ8tZoj+dNGXV3/p6fFSbTOPOdFfF0eeBcu7vfavaal194tRmCCh3zFra17/MT
iFNTqCfoim75GzssWaZ7rNK1LuythH0Z8SqtucVcy2Eq8fzvPnZwBuPeo1W+/Dmh3Iyx8Hhgy6Uv
mL9fF6nheHNjFjp6LjqQKXYdFiWNHAi6/jnMzXMd4sl/x7naelXTDWJQs8B8kfvs09qWMXt1T85P
c+YCFUyyEnDtw5afX6SUsbJsFVBcMxbeV/EogGkytsBPxi6aSeXW3BZPqyijZQlcL8pFIwXQO7h9
/Wa3zuxA2FOloyvyGTy5extSku6uR/0Cwf5IfyIP8ksXTVCEoKtwn1v74TL01W73CUj40Cka3oV6
Jeif6+qvlQFdi3C1UnyjrEsjN5bXb9wvFLikFYAM9cIzA9333G3G7SqI4dYBdPlVV6vG7rNG6yYM
aPupYvmxGBgqcAc6NKuRW+4BvYN/Vjw7K8fRzdUK2B0wTJaDLeBd7fXWqCAxl9nDu5aH9r57YHCN
tlHrRzJliFrF1VOj1u6MS7/pt9WDhaP/fEv6rbuLlhd0XCX6UdN+2Bnb5SYlUyMp92t74+ZMOqD5
w/MVXrbXzWo/aJiZCdW+d853Rz1aa6Iht4fvIsDVtNWGaUth40v6ROAqul0cMpx3ujPgprlQ+421
W8PNjXcR8GqzC1FxJSYEHGIjLe7nRaov9RKYo6LftZBMNNR/Vbxqu3SrlwHBTx0eGOB7Qnrx1yRT
QzWvq92xRZKRyXRvgJQF2cM7K2F45FhjDt060OF5GXjwGIT93zXd2TehusiYVO+5Db0EJJc9tPIC
vDU6kfv6Lxxmb61HFLROAIL/ogFz9XEWC7w5l3P7zobxqA0wxRblmKgMrmeteDArswoJIyIUQ4O3
VdPb/jnh3Fqll+GvMprBc4f2A97GlWUdetmcyOA+/IcQS7lpmj9NkK++ULdHr+E+tnkvvqlqP7EV
DaibG+FnPft/A1x9QzEXkARrM+M9N+IF1DJvu20O0dGfohPOc7dZU2y9derB2HCxzF08na+V9XVK
g8kmKBkEE3fCQfuubu9I5qd/Hrhb+22xMDQtPEOB6HSVH0mDy+osQXvQinHfGu6Glewu84sdG+VW
FrMR/jnezeLrMuBVKdSLVrlC4pq10DwCSON1c+w8FhhHK2oBCKHzKrr85lACUGDhAMBjynVrq1GW
pIUrcd6Rj6L4i/hoC6wUX7eON9gK/h3iann4XTe2tUIITxjhaMnQadE9QzXkNWsy4cuvuj5cvIVL
DDkqCwvkqiE5krkzAybanwPoQsve8EARX3QtOAji0+PKfC3FwG/hgFmFaCMsqrG5fk2MVunUOfMI
pBneSR9qYf42b30c2gwkXFCl/wXQ+la6gFf03xGXsb6o9yaaBRRihuo9q+MMsOOdtRWH+bGPBY3b
L2gCRP/CiXXtM6/2AeAYLmu7CQTSDV4PX8YNSTQItS63kP70H9ufMCwH8xZCT/Zvpt85GisjHq2W
WQREb0pYauA+SaHz5GUQ1u7C7JDvra+y+y8F0WXgq5VqlbMEZhjLR6QtjFJx8/mmobtigGKo4NME
gsfKArq5Xi++dBn5i+nkVZXRspft+wzdjfnLwj32gRR4Wiwb86Tq1z7wZjwo3Blgb3oO9JN/jdcV
nWf0g7Fg2yha53Qf3MsU/rORfWCbtbb5rdSyiN39b7Cr0SRzDfdeojXvmnwS5SmbH7pprZq8uR8u
YlwNYGfOk6UXNmj3b5MTon+TRz3wsUFU8dAlcXMvNuuaR2sfdlX4eaXyZ6cLGvgo7XLn6NVb0zv/
eWXcypmXY3eVWUpW8rEwECJvv2jmY2E9wkUxHNtuZQWujd9VPlE92LySM/BTBrmTPLjL7FUh4tsx
AhAJUIYD2nWVlDM9G2VQkvbdfzdS6LAkGoF8kgeYlSwggJ4ndSS+/nn4bqKAoFPwvzF/YswuN1aX
oX3TofjvE/7BZ7B3F2tSWG/kPwWX0To5dsc17NHN15PLqFfbi4yVTlxPSZwHBt5O5m32QzxU73nq
gaasbfidFZnh8FOLpYv/BXNrWe2/nUcXX3214wxnHL1iwqpZHHoy4Mhik2zlA79rYILJzmw8rX3y
ytz+LA0vxhkY557l04z9N76p4MFpn1cm8nbG+mcir/aaS2eX9X3ev8u99Z1sje2whQYstHtjGpPT
Wsq6WYFdzuDVvjOykQPFZcr3Epi1dCrQesYsxnmGl2JjDyrFXxlf7+zfnDdUKz5kZhwTN/Ff0zLT
HVFbBOIaBdBqJJnT9l7ikHVjHpxUssCe1po4SyX520pxYOWOSinQg2sm3FBJ0YObpt4dUsfwXNwM
5H62exiB1+E8PMBLOP7zRK4FvEo0ullSRT0E9IYNN991dm/o6K8ET3WeR4O+NpE3U/TF912N6JgR
y0KvqHlXbRn32Ytrgyrpfvz5m24u/osgV+V6pQxpWP2iVmK9tOzRZyuHwNpHXCVOYcJRoSeyebeg
EVxVRdxPPK7UGrv8xmdANWpp5gGqsNA+fl19pa43Fo40vOKPsEaywGRbm/xbQIHLENcgO+hizdzI
gwGJKXjrP6104UOhouPf2Sd0Ce/9A0S48Si4lj2Wab5a5tZPm3gglx1cQa6285xrXSuCAnHBTEI/
j7y6R3+zvInoMgQOXZLE/j5C0wGl+u7Pi+PWrfiX2Fcr3uMMUEnWLd+MvBXSKvQRE7CB+r5Dlyav
4mANWnijavgl5NWqL1jXF47EY8jyQki2QEYkwys0ZqGGZ8f5Y3kADaxcp7bfyNG/hL3aB1QGnrCK
fgG+ymSRE6yRSEKR5Nty75JwtQ+2HKN/mtWrBTsWrV0JDZ8p0vKBJtmuSfTUwNGKRbTWjrq5OVBG
wG9mWUHXhYTfuLAQpoilQ58ApuPATuZP1n1wBjZ16fKtH0Erk3itcmvlgo4Dh4icD3lBFzZeQTTv
IN+tYfEsMpdySPofP6URVvpEN9LN5TT+fPy6OMtnrpd6IxEYQSvnTIqPRq5tirUYV/W6rgrR0SFH
L+BpgWa37yXAiF7Sy7DCbdIMSxW6kOZzovVu99pMLj+/+DwCqSde+jVAPM+Mh8Xj0tkHk+44kng5
Y/3DtF19TbtxsFvoK6Jn67tYO9f3LQ9mYjjx2YidIYDPtuI2wsPFBob1d8VSvmxWcs7N4QVpArAz
uE6jt//rN3YDB7Su5uM7Xbxc7Mg3Uy0h8FbgO6Ahh5eFRYFqe00TaPm1v23If8Jeb5LSmawZpu4A
u0GLrPrpCbBoMKx+3u3h/PvzrrcGlaCfa4tYl70ZZ6jIFGd/Z23cNygAwRGAHVfBpTczzcWHXRXU
pg4TwcpEDq8wnigiQnqkUfAuPugYktRZ2x03w3moAPXlcv6bk7jLDbPJdDChJ6hufpEbSDnJB4jy
vNgpP60eUDcXy0W0qw1RAcOqch047QmQIOgaQgwhoTCbFE5IcuBn9TsFXR7QW7OPlWV6cyt6PjaF
h5rjNy1HRkxZFQwHBqCRy0XJODQZlBNjMEJecGtJ8rMqk/nH/2fUq8ns4ChVMxddYxk53xdxsNEO
xbcsdcN25zzbgM5Eq3DFm0fjxZde5Tui+UUuMiQduc8fFgPIIOqS4guBts2/8Ci+uT8uol3NaFZX
o/IkhBuHNwPfhxbhzn0o4DhpROMJztJr6/Xm18HdFga+gHz/Zs0qdNfTcwtIk+6tuF9UCLWEbVvc
nABHKlah3jdXDTTJ8fSMlv9vL4d2oQcgD5qgvvnvc3sfsJXy6eZ++Of3XxeppBddTy3shyLz9n3l
Hy2U3AFk+v/LOryIs2SBi4PIhoKcLQneY6b90g9pN/Aitjwoi2rHfGtvIQ5A4aYQrkS9WVZcRL1a
/bMsLO7P84KT98Dqnqqk/sqeeBREMgh1SBDF1SnQQgGawNc/h14b16s9IIRCn1cAxDJYL3yCoGMD
4XwYkf85yi1sDqSc/l4ewdXiH1uzZeCKLFCI6mP6YGnBI9QV/lP9OGygz7/aTV37ruXnF/PomoMw
R44RbZqvZvDiiQ+mff75o9ZCLJN6EYJlfVM7zYIMEI+F24ZB3oW+vdr3XgtzdW+wDDqzlgD0ADk4
GP/ej++p1Ue69VNcF7jQ7nE4gg6/Cku9lT8WkfpFRSXAy/JV3JqbhcxGPLD5xzmFFdQ+iPqU7v5P
dlyLdit9XAa7uqVIo3GynCFZtexzCh6teaUXffv3A25gO7hH/8ae0LUh8LUJRDK7ux/YfixWXwvw
7HirQoBqyd9BrhbEXEye3kEh/sNqaPddm52aJrZd5E7o88pOdbMOhq3r5cMxB2jzbFBax6yutbei
99tEH/sxnsousEIvAAI51DUqjTDXFNcA/qXGc+7I7ltJCG5STYOS9S6D38Mz0wftvlANWpr+qE5g
cMvn0jbJhwfthio0i7JpwmLSNB4C6zyzuGy9qgptR9A2lV2GyzZklxwA8hz4TYc9orzOzIQeketk
zImcuZ5VDD48MOdCaDE8v806pKyb/Zh4HkDL1HW+BLURbIYa5hFh1bgj9JSgCvbhKDp8Hdo5P861
A6AV2l1pSzurTZgagu3E8cQeKmLU1qYn1HAi0fR4rCOGxI2uoHXCWhW82QP39p2GDmpYei0M6Xv8
J0EpRg+FmZfgTTkkeGKkH77VTpF7IQdxeROQ2pGhqeX9djD76WteZRxD5ORfO4gIvFoz5wBT4yg5
saD1ytDNaPVSqaCDKwsby2PBJD0TSIqMoSlI/2EYHfGBt3dERPvSkqFNC4JuJ4UleTgMuZdH9ihY
F1WBqfAMpvl+pHK/SRpumttAz5w87NDZq+KhykwKLKbw2yiYh4CGppehzhut0QgH6oFwXOIFVuvM
8mi16jkwayDG+gmj3mjtM9KO3Bgt1cKeek9NQKq0k6aO0Z3Jae7y4KsHJgbc1HgzjxGovlbSiHyu
HmaYDG+BkgQ6RJrmd4zF1G1Ea9bVzjfEEW5zkGjK9VjlNIubqshCbvZDd6yyus+3RBOVnoKsWLd/
zXU1jVuzD4ASL6ZSnDxzEgmnLTuXpcp3HacE8HGOBS3nJs58PQthBEBF2MM1JVFDFuynqXeeplov
35pKk1/1mnmxadjFc6lM104cUnVnt8/ybwCwll/V0DhHNtuDEw2mC44k7BP/akCbTs2qnhJFOpIC
ejA+6+bCRujQWsLemkQ4gSMIN8ciO4xzb4L22+nOk22MWbdxQbl+Fv3YlWGtieYs+VRsRT0VmxIk
j12LOgfIPaeyTpr05q/cnYy9Bd+mvQsFXYzv5PlV3IEBmbqDkWlR5VB2RplSPwRNBZ8qd5613dB6
xRdVd26Kh/bqkFGzfXGAaU6k5nVgOLHM3NSGZvBkbAjXI6bZjMaeWZAhNGuOc1+C7oWK3L1Tjstg
sGQCAxbUU2T2Ho/5NGcPrisYSM2BubGcDlQfakI72BW1gsK1MzxrhagPNZY3D6vALfHL3GFjO1q5
LboJFSGtmiDiNG92qMK7PvREN5+0pgHek3qm2LhaZj02Xu/tqS6CuLDy6QEs7jGB+Wn+bWhc7XPI
rWFLjVZuNZKTOwvP0gdRuz54TYXA3wenvbDxmH0/Gi23kTf0NmW487+1XWAW2wBmwkezHtqIUM5+
1L4GDnwWdAcT8O+TYkWG7NYJ9USMqUQew/DirJX4J7Fe9NNGV219riw+nurZraO6dMRRNQYY/Koh
2tbKmZZ4pS9eyYSkBykU/gDuZZ/tSqH52EduVX/OvdLOpUe6tOazV6SFNdA7IPr9Ha2YnzrcKXCp
baDmFOq5r921qhEMb1aibcNC5tk9QV8ISm54WMWTlmOYzzkrRhINtnRTjxjmF7QirIiouUos5ZWR
RQeZlKZBd9Qtm43lOfNLZ2sDx84R3bkOGvuB6Sxvo35ussjSMi+xZeeysNM4HGEdq0ha35CR2wuo
41FXfce265w9h8fUTg8+vKyoniautCZUtWtHqmJm4pSsf8wDwbE1cy00uUZ3uu6B918Z8gCjMJGH
s4RUxaBp+aFyR/pSmrAXkoWa8RZAs13VtFZU+EJPyDCNaVMEgJNmSPldm5ebIm++g90GU15zinMp
Yuhqx7JTVViaZp00Rof3vVn0ydy0TlhXLA+xTnhCah0M+SBgkFpp2TBvR0qgN1/7pfUwVVqz6/PM
Ojad/yaVbz3OHavpJu+MbvpwS8MKIEaaT3ZamEYGO3NTFsE2Q/33aWfT/IRRHFNHFH1YM0d/mYQz
QTUVLJGkqYn/YPq9X4SjDjv00O1Ribx5QymrVDjZ0EQCxVHcM24ftGyWj52j2fdMIa0pUojIAroq
MYPR3RjQq4gG0n/Xi7Y8Cp8Hz4pbY2gJSHlnBePPPrhxGwN33djHUXrHLQ4dQG4FoUMsdWpwGKbC
9nDhr4MucVQLYjPQTaGRETcp7BG8SE9qIZ7I/FRnMKp1MhyrUW04U6iNhX8GmEzf60XgHgawHBLL
tsxEtYP+nTuaHlpu1SaGgeNGeQOUMZlNAWggZeTqDIKZQTknONT70LYcOzIsZbx3gshU9g5LPWUE
8Dq24VgN6YhQEPwTrcllOlcMqhwTg5QYRmsjZwavekXRKOiD4OCXSL6NP4rQN7MqNsa5eul7I8c5
LscHLn0/0cB9imwNTDqpkfpYY0xPRlOqSI0O8AJV1aS0NyBaTXsVSrw2JrlTwhJHyDfuuADi9rXx
w9Zove0yh0S6mrJ4bAVNhDbYW9ZLa5N1uUJ2dfkrYQV8YnF9PfQ2gfuSxInX5tx81ecpCzXdN8PM
az9d2gdHryyMeGC5PFsuH7/4k2PdTTO3Q5Ip9SwzPz8SKRiOFc87F+AaP7Sjy1NP5HkKHZGz6Ysq
8uGRFTIpn+qsMk+9aF7oovIGGHr5VHFf7pwMZ4jsau2pnvQvPfLbszERcJc9P9+Y3KPB1plm77N3
FTv4NnGeSjzIQatRM8xTZvf6C17TsWXkNNyz3PES8O55QusG86N3WTz5Gnp9HmHbkWjFMcimJqFV
32867osE2n5AF1v6G/GGL0rLadJ7DdzScOSead6/FZ01JZNJtQeAMOsDju08cVulv3clSCM1mZtt
1ZDx2DrKjTQQ82JKGdtOCqJyWutBvMgTOjrjWQ2KNIqS2GMWMh+vxzKBVFQOHSqIGOf+h62XP7q+
8dNMeNk+q7MytPxiuBt7ST8IR52lucEP3y1/BDJvIj7ldeJn3lNWG+ygecSClC2pH3A6oC52Bb13
ihkKqbks9wrne9KXck7yIHPhel6hveTVbmzpLEjk0L61k27tstpXccWoSBu9a6KMd2h3F438xnUX
dadTbPNAPdrM78NJxxjxPjvVQb3j9ohDTkExiSfg8SXCtPEU6DyZA1y6c+iyCm1DapOFaPY9uyWJ
tdL6YlEW23La2qS4A2r4oGf8NLuLf2ojlhwV7C1LK3DOiL0o7HtRBOfMdd4cFMmhw9g90T5V5eyK
uQxtT9/ofEzchjuRypC9+6l1YqNUByy1pK2sxGJlh5oYDARNqtCv5r8KU4sW5mNYdMa252AiyDb1
jDEGv2xLG56qjm+1YBwiWuRbz+l2cCKmcT7RjeuxT6QPI0YR/aMpZELNco6QybaBlYOO6QznudX7
COdYwj1wYbXp4LcEthf5d63uvtlakRp2dZwM7zFv5BOjw4hCdrzvpupryfMnVi/9gHaMCkdhA1HY
j499nHd8B0mi0KncMxdY8X4n9WhiQ2TTNgdtBMlGy78y0950Y/kX66ZH6rJ0+WtNAQi931rbvkFb
OCDfzYl+b2TxPlfFX04nLbg6QJClcjb2APODTPvigd4bqhn1U52JjdXiu4rJ+WIMzYfm2feAbu0n
We/YNN5pkDEP7UFBqLbPzlWZhbUJwmHVVHvafxDX3Jljt2k46ORZHud9d6bNmHRetvE8vBW1/VKs
JMIn20Gb9plAPVvnCZUqBcA1nrMmdd0+JSj3iNFsdebtrcF+k3nxIHPUe2VXbazCTJ3K29caRsMZ
qzySPZQ9CvjRW57c4OyNaS4/NSJ5ZJvaofOn+8axnzlVL1qGq6DKcFxXowCSYnxCB2zrj3IfdDqo
aY0Wj5k9b3K4X8xVhnd6h5+bEeWF3e8DPU/4SPaC6zu9FxweEvp+hMA66vlYw/9e4mriuQQJZfK/
6U6z6/C4o/T8gCx08B23iGVP6Y8JzpRny86yXZ0T42HgcIxUBVpCy/lAcwBS7VEda0U3/gBcZT60
n4NeDakcp8RBZaBVOXTCf1Slc0eHatr0cxWbPd5zPGpFo5adHQtiOHZTyrAXetQWNERBiKvx2Ly3
s75pRf19YsYL3uCXYk+MSUCDIjRn8bXnxpNZOQdt9PZjXUQydxPcIpykxr0rKlttCkevfQNyfeva
c0J4F8GcEVa+HJc1TyVkHrcGRbchr+eDa6AC94YscTP/zoTdaAhE1j4n+pYGXlp7RpnoAuKxU4AD
Eme16jpcY3uyUb2KCh37Z7JDt0dJQTsSicrGwiufbW7e24MZ25p4rKkRTSp/s1vjMWvY0a3pqWyQ
fPpi3AUofYEr2Y0mP+gErb6ab0igx5rWwKfB1aKeydeB6GHX5IkcaVQXTaQcue9wIQH1LGaGAkuq
m06zARFBf6jQGa0+hEvuRq34ntMSdVDrRtKovwBN8qDz7mSVsCSy3W0/+A9W0Lcp3DoplECKWPk0
CA28ZQx+vzc1uSNUEtxCKGBnQXGYSnUqFD/UhbctMxxwnh06A98EagbS2tzOOEX12XqvGyvu1Bza
+PssFGH6VNwZlrzz3GErSnhD1cGD1kLnqa+PNnefRs+5Ez1oj4b22Y/zbi5bkKrx/g+IxJPRoCPD
HWcDy5BPYx5ehTulwP0nTgNsmuHAF1oz9g3MwqfePjvUOPqYhD43t+OSRVyY0mTmAXzqHdoUX9rB
f0LtPYVG4IJyVT+i2XBXadq+HM1tnRluNPoswYrewEz7FCj4Tpb20ScQiyrKFFVS9ci0+tVgxlcl
gleANH5oBPjeAFZWWJ6+yDZGY4WO6+PuYr5lThc6RhA7cN5y3ByWJi7KW48fRoVVlzV3Xl0jxwdn
aHo/18sw+v775A24I04SmYIHyPrBt9os9xZOgsFrP2y/xw0kv6tcp4g7BganUT4qn733nMVDryem
Xya+22+xcqI+0F4UqoI+m6PS0o+UfgzE1mOrgYtyp1VdRJACd1BJXuTUrLxJ8c4mQzb2IqpMb95U
WvfO2gBZ0uraPZwyrVDzZfZ11gk5Fz0TG12f5VEYuDybGk5ByHh6pxzAALT0dBrzQjfxOxsKv1tm
GGjKWFlxnP0c2EyUyzt7klo0W/ZLkLV1agTa52wzHo3LXmdordp2+1qzcjcW2otnUBaNBFttnqcf
XtduzLbc5Zl9qn3/A5MZM284mlb7OAX1sxog1UTG0zSg2VwKiN343lPdlywcmim26/zRNOd9wZdu
iePhoBRbgq5+4WpfR93AW1dn7pwax4c5PrgVqHOWM6STMbapLeU2N3H0mcCcFeb9wqxImsrpw7Ik
KcM5ahE4VRu57aRNB9G42dL/KnT7zuDtRyn7bS6hJ8eHM+doNnRCe8ky4x49sgTSQzuBfN8THBMF
f9Cd7gmu5OCZ+W+ULxsE13jTuFN03huNeuztIRFzGbdEpUben8bB/VFXThP6GUrqAg4RLXnVITBc
dA5KsCnxZzcJ+u5gKLxk8OyrxXEX8Gr6xqh9X2fYZBw+BAG27TweJKe7ssJWtuqko9UGiXVToRMZ
mU65gW7bRpIyVbZ9bEyFpp7MoMcEtKYooyAD0WqGLYuG5OJ4GwslatPJnUbeRINuozbveS8erL49
anax69zgu9GTPdYJdKybIlWWfxjkeMgXSAVTKq67N38y7wRuyAZp9i4e5MWoksDozmoY7qw+u2es
eW5d9wP9tG8QT3hC3X9yZVfELGs/QEZIRgvXWmOyn2YVvHq5eNLn4tX08sSq6W5yrQdutBtUjG/1
rP0weno3qPLUu+aDUVZ3RaeHkJI8Iu19UBCCNOGkvucnw0xI2GUcBmz2k947AmcB3RjCfyyMOfF1
ZztZ5I4b1ccop93EzC2T5bvlWpFX85MszYcBxXjERZ2aLE+zPD/J2muROku0+MqzmCasMZo6pPtS
lAz5obsf/WzDO/oXMtKW+gqGw95Gb6By4nkhGEDfvFGPjSBD1eRFELlOFFeHwevm0Jz8nReQYyD8
o6uyZKhQXgx6qvtOAsOBsDXQUshkojsQiakl7mNVOtS48IMLtWH1uJtFmbjENUIyQs7SosfcxEUJ
107Xmjd+W25LuLp0prXN+RC3Ix7qbHM71bWNxsPohAp1OhtBTjA1qOz7Ap02EyLXHb/vp+ZNDtkh
YD1B75l81drgIfeHO+5DWFjr/RMw5H2YwwIexQN0HPT6PhjKk5shpun2kUWc74z65y7Iy2ii4H92
GWljK+i+onH6l5NpGhpv+v9wdF5LjSRLGH6ijmhvbtvJIAkJz950wABd7b2rpz+fzt1sBDsDoqoy
83epBK7X74dVsGiuHRjjWJ8X2CNDnlRuZmUdR1OegZvHvbGZH5VZsR636zs/JUMn6DzV841t+5n4
vYGHs5LHnvr3rKiGqHLrR2Fz4fPSOwDTXfETvFRD9SPGgXB/Q392mVB3dqlfW2/cOS2g5mp8W+Z6
UVGlADaAFxB3wA8LbjS59rXXNOkTs8f2S33ikPbF99APdTB0rF8xZPHlFUzLotUIDdDH4VLYnvir
2HrzWDsDAvhUXoEXT12tf4FGA4Gtgeo2qz8mxbdbCf2oufW/zGAbYuFQaevpVRPp44yfVZnr0Tc6
Lz82Rds8O3O2M+wy2jgdTmeXvoVk/WPOh5h4+sgpXC0q0ml8ckt7CZxVdj5AvBZYuVSCypHuuRtY
6Tn2htj1mocmc81+O6/ZGeCA6AlRMSYWIFRyx9Jl5vIPmS7wfgOqMo9OG8mhxdao1hT1JSGzrm//
08C6d6sqP2vH2TlNr/iLpFhIggYid8u/iJja98ryUVYDGqKhtOO8Sb/wvz0rYtUAa5pLo5anbJzj
nt65qEbooHy5ysJ4cD33mk7dpVXdt0HhQSvFdtPTae82/XeqNTERvDe9WfeqLCmsAkm+5Q4EjTX/
sg0ElFmq3mtpuS+y7VCJGjxXfS4m87Hb5M7Rx9fNaZxd7g1LTMLvGdbiZKwkmY5GCZjD7olxoNlr
d6vb/kjdOYi7uGx0Yzcz9wj5AkW/8w7S9xLvrVrq1dd182t0rH9sHAxae/729A4z9KJhLa/b+x4i
9RdE4drn9c3TixPLoMEYvJY0htb9Hcx8Y0GnVz0WynxrTCjTzOO+IibghrQ0cLNnPYLa/KpSj81t
2Cf1uiu8kTFsrB5NyR8yxyqDjL05gCrag0xEweW2b6bd3uS9r7CWmeDU1NtVmTXHrpbtCqwNWx8g
3Av7cbkkHOs8/XNXdtTPrC/q+9AQ2WMu1lBTsOluoK2gXLnBESi7WC2KYBvrBwsRtKM5/mwUfuI6
Ua+B51f6ozbo0Say5wpktVrdcMldlgY67Yfi8UKqmFVnU/9UdDfQtC5imxIQgxIYYxrWqR12Vv3h
FfbfOpRBPk0Hta4unYZPs7cCZyxZPrRFk7vsjFIL5+mpaZhtivTimFtIMnTA7BmseuvXBjZt449y
F6mmhRmrcX11MCNifKPNS4+lbD+lqzwM7VOLan5pzdDY1FCfq8Oy8HOu3uNY6btlbgMDcG/pxl0l
mt0G6tYL3ff67ElJpgPutlBgts+JaPVsK2LgiI1NhMtSBWkCHFmP265x1H0BXKOJ7bGcnddOm17G
YYFjnMofY6RGFg771hOv+KBHfWpHNwnSYfjka8uoW1LNz9X10UlHtJTp6iBYqV4YQPWQaDFS9YcN
DUZfIE7OSANVi/86b/nmVeTlstJDaiHKIsA35pQ99Plwxj+f+3NhtH47Kg/gw9/SmR5UoytgV63V
Vz0ZDcXc++Xax55IbzPFWzTZbUvrG9Ttf1tWMeUx6s7Oj0iTS7Kq+5pBvcisszGZD5lWgL2O9Vsz
OLPPY80II71b0VfXztRfWLvwro9658/ZJiGlWNWzGuEk3B1keEpbOoTa4Fw62N51XWmQAdVcD77R
iJvVo5K1R8kcXRbFbmr0OKlF6TtueZOesWvdPJ6FEqeOHeWVGrAw4OgVzKCFwqiuxK1Z/P84bCUT
VDPyrZdRWhl+s2YHOtE00HJiSrafRs5v5fQEyOxPKL1yDs0ETyHQeQ5auxur+pkFsKGsnUBfUhDR
W2apPk1LLDOMM90ctWxudKcHffhqx29FzcMeU6IPIxpbUvhiNCO30EKzVwNzESEO8qBv50tpbdHY
dQ92KUDtr3D2PjtbjpjOf1jH5avjdtab/sju5GOpq+GcsQeI/BrD1sEuu2O6mb9i+Q/29WyDoOvA
2t7U/VUV8moJIzT2EQRZUK9OMEt0gb15AihuB+dlUUuCuftQQUYxbPnZTOXBYCSDRdnJoQ/VxQW9
MGji/6XFZ5uLvTU4D7oo91qHrLhLo9KRsTGpfqq+jKWyNyVDNbRg3n4l1V+19oFXgmmN8sQW2F2X
vGcwQJnjHOuGzXqLFdyx+zplwYDZxYlqo6/VuNGljDLde0q98bx1TSwaVlL2UJkN4vQqC5KlCysG
8E7NYzNp3/WhBYAkB3fBqyWms6bku0K+1e1zCcCRCI1mTotHh81thRtszLza8lvjKHGL8mmpjU86
3i2c1+zcd61fuJZvmsPOTZdAs/P9CpS89mhv9d8B4iGZcL44XSiy18RREGDZh1L/yrXkqamnS1qz
ktVklmN7fL3Yz9umPCxtEdSbxXVI9iloLQzECxnX8BFpMLi3yn1mzIsyphK9xBk4DDG5YMfEGE7O
lLxZW/ucJB6iiB/TgbXIVEQKr7VJf59eHWagQqhPvdNSqpZwxuxdlRxfTtlYumd3czgLLDnIKW/G
GMih8/V2OyxzcZnGLhIOkgt33Fl9svNA2Tr6tdID0rWraMy0SzWYG3Pf/TwqPZXJ/KwzqKccucHk
PjXdtO/6YS/z6tBaRgTW7QUqzP1WFvultS/rfBVj/Sirs2qkJFWB7LF6U19v3lyHiA5jr9WiQeUz
3r6F511TVztNbnVuR9jLNsgcuue19tNi8StFi2ULeuEph22TkTeXO234dFzjaqKW0JkBivWUiPw0
u79MAUciNJ9VIP5x3nZ20+3y+5jg1mRYDj2PkBY2ZR7Uqvvi5tPJzLtwE1W85kU4uasvN1DGdQgs
Oqc7ZzHxQzmbEU3Fj1cBTqTxXNxGvrhDdpTT91rTepS5FxtCRZhKAgMPQ2K+aDXr3Hu+26TBSs55
Uixf6HXcF8th6rCGqQUhhRdF5Hu50anl+b6YtR3fYiSrIqhIAkrFodPtny6xQjHRaHVscxvhvS3q
4HQpl79BSR831wuMZI5SizmFNCRl3mNYOjSa+mon+9H9KdmWoOj7RcxRZl1tFVB1+tXK5KhuH2rp
PGR0sepzrb0q8t+m5nzEH4PdnxYIjWLkzMPHXMgVFgvAPNs/KgVWqruaQxVo6j4tvnt1DTqD+ULh
no1BLb9NRiTxyJaKAJowWKbEt8C7B2QzI96xcYktc3m3nThLGPK5uMOwfXRFrHXeDlBr4xdgVQc0
ub7IO9QXV6iaKDHdIE0fhQKFXpDuoXys5XtSKH69ZZfetvamNv8aZaxm7eB7ysxQnfjSrU7S0QOL
wVojTLBKrQB5ht9Wf3QQM0mc63gQauk3iDImzXt1Z48C6QRZoSLSeG9HUtDGKpy1bd+ZbtRaEI3i
XZ/RI9ZLmDl96NrAcjBmDXOUoTa7GjZONQE/9OyyKa4/2zondDk41XJtGZDuapm++Pp/F5uAOlMb
SKKJaJOhD7SwL2hE51fqB1u62tsER6UVuNDGHhkNyfuFde28W6qvx4WiVXS+cL7L7W0WSQgPHbRy
uHnaYSmUL1lcBgPgXPtuoQsH8zVbX1qtDhmdS2Yrc1IDZBxYkMU+mT6IKZJSnufG3nvLVwlYVtHU
qLbhiy0/wNb5aFR8rX+qB5ff9kPSOoAjXaDb8NK236fgwOu2d60hKoyPXteP0tEieySJwpgPjsld
z4edpzFEffV0oak0okrd4iT7RWv0gOiGmmuHuPh9osd9tpadJRypr6yXFedM0oNae4CU2p+eEvbZ
uuG4rUtkMBP4rdmyE2SvJsODMhPe31/Ji2BJQRlm9YdaWah47A9cp/u6Y7rUvsfyIKs/raW1VJ2f
Ya73TKefwkVR3kyHkleWHNWq+q+YD7mRhKw13afLeGwUbVes7xt4P+Hovt7XQeuaga4ABadJMOel
LybFhwYOJw5BtoKAV13IFOInhebTnYdNL4Kayt2qoSn7wGz2ujtGGumENR+Aq6xIPeY4u1O+2sEd
Xb91n1p+B7Us4jRjcVRO8rrShr3AFZZd71R7IS6L+d5Q4F2e6Sp57daL2b6t4mJPn6XyYnY/wpv4
+5hJyMBtP8dED+aWPB5ngp6mHpo9tWAM1Hk+wiNcvOadDRsRZzYwPAzraxORtuanFjRH81mtlj/J
Nsq0d5G9WO2t6VMftwDU+zWRtT9rl6QQL/mUA3Rkr84Crjd00Cc1Z9fZuTOZe7WM+83bdwgo5KBF
qyZCuZFaMjOyI3azeWqrw1p9zKLeCZ2lQyCGsq/CUfvr9J6l65gcxhNytyCjWdfW7zK9VH0fSLzu
lRL397+XNQ6mdWs0GRRdGncZCAbqtqpqWma5/tpsyoVe6zHvlT18xNOaipMsjTAtkwugw66AG3ON
SM5WkOoeF9YLi968jW4bEqgZWpqy21qd3AXvsyLEk9rDHxuyIAzyQ9wRYS/CqqX4Sqv5L8tRfTjk
YXJP7OyqT6+uy2qURFzM7GdQtnBN+r0m5NW+q7VM5sHeRggiWYZY7PTFfWl1siVBAJyCZAl3CUYm
njyvzm4LslkhtlmM81x/Vpl6HQ0mG6afZBO3bXh3S7RE8o41uZSl5MHe6Mhqx188QJQ6bmFojf4B
CphnAMlDB9ikG4EyTAF19zGfBr8S41Wr1Qd9/MynKiryq+y1HPSEFNbsamzGQZ0+8tINAQ1ixZNH
MS9nvJRfKV/V1pepnsLq3h16aAtp9h3X+VqAUWazjcelPqxwufX0V3nomdKl9q38yTG/bP1WDhwy
72JCSqx6AzvBOCq+6+5ZUR5ntdolxcCWqA+1eXWS4iJG5+LO9F615uvjsCf9DV3DZ07N30ZYR3gu
zRjDYVBC9rWyyId3rcvidBZhQ3LSZD6pw0vrAaSWW5x59OLDertjGSXKhUYBtVsupq69lEMao5mk
efAe5XZG3hnNzNpl4Zzy9H2u1K8cEqCD00OyE5oijzQB85//mMjxIPFp1s5VTcXT0109uVx7Ynrc
t0Ui9dtOea6fLPO7mLrHzblCSCJE5+FcP7WBM7cRlld0L7JJyKdRyChgKl3ZtKwnMZZwf0ungNWX
vpM9Lup/xvDcsj4po1eA9H2wxJeuZ48ZblJhjwdX/b1TXWJa/VmW1K+XZtWCJhmhircogdNiLWhY
qbzxKKYs24udjI1j8m1ok0NFIUTJtV/pAKq8jcrcDfvWvRHLHDgoS5pZxm36owwFh22mbeNdysTi
z6I85v2xnm7jXTqV8t2zi76YGBTSz9V55Onju+mC0R1ZUv3mGH+gI2FXTcE4Sfh869FpkE7xPJdG
E2bVQ5m/DKi6kCf5i/Op9UwHCiup6HX0CRtZvYXlKs7Zwm0RVtRlKSREHpgCpxv5KWL1WxWJA6vA
WjNhuNDjurb5eyMkK743sxB4s481XQQK2sdVmCgCdzk2Z92mlakCe3kqE8SXfyXOK6nA8ZspqOir
5xxlt4SQj1y9fndny+fy5HhY3Rr3U3eSoE1irfgYhjoSM9vxFuNQrA4gLOtdsblvyRANw12E+2HW
0VrnL+bSXlOIZT1br0WmHerl12nlofTWc6XNz5D+fdd8Dh1QA3ahsvMnQcyafKYr8oXqHrdxhc+L
yqTmk+SwuktsZzWa0DUQS+O3xkdKVjcCD4Z89+h0gz/miEH1Yy+dd6EPYdcjYGP1iAunT4UPrZZk
/Hw/JQeL30xakAKgTDGN8tkz6lMxf1r1r7MmTMv/hFnvy+Kqi39zeuPV8DvvWy/Ztmo4Dwv1vVfI
60nT53GBQ0F9xBjq6+IzzbKDNcKI2M6+FSwR1cx44z/T6iozK9KhLIZyDOcc7Dwp3gsaGW9+SmrW
yvBBT7Aho04b3y7/OWl6tkfrqC+3JFlfC+ioXH9QTPXQmV4MchuN9PCm8tIpHwuJ/6u4DtmXKdHA
FfPjnetxYAEGFTxqgzYY50htkqBnQNDW85h8utZrnh8KcuYyBb/UoO9HVH6u8tdUeUjryyxx7Ypv
L0v2C7CpdhcMQvu4hXdp7EOTrH6au/R3GyjvVS6P1bSdLYc9zasRbMgSJGnNI6IvHSNah6jPrs8L
1oCiCGUG0sfcOlAhhXpwcKfxPIySNCJaYN4eDNzIRkZgInIMTMpfP5CM3nMu69lfDSqk8uXoZZgz
tCaTFg/jOee1yrf8iDCAmAcmUrsLy2kLKklrng8nRb/hNPYVTVwM6wWbLD1MA9aWBW0177cl26mS
rmmsqeHuZc2cuIPMzZ0dCUJc2+ekN/yOHSLTBidhnpWp4S1m6PMYEXs9gn8NE2pUVygyAKrnuHH8
prraDY0R6Qafkt4AiHv6XX+65S01S1y3TEvCQYHZWdaLMNYnb8j36E0PDssZ/YK5q3ezdxiAY8eW
Ck4ICvZE33ZKZn1aZo0soZFnsSWBUij7HLWRFGM4GV08DXtl+DWUzg1QbefBWup/ere9qF7+0alz
QOpgrCMzDojIswP0hMBJ0tCY5ahkvT38Etd8GhAD2FXyoBfjgzF6j6apXAuXt2rro9VY9qvD9I9E
4S0txGPX9JG90dnMmQSzNz7vmj5fT43e79rkx631/5jRmarHKSzhOApdRcxdu+whW+7DhaYNMZiV
fm+gsfGPpdgtVF8NWDVblmhS0qOs7/WjKnBPiuJza2yxu2ucfAcPzzBu5kH2Y+2vtbFP4FkDll5S
FJvDoC2XEa4ARfybmGmL87QJDcYk845LQsnfFfP1rSn12TdaCqAqcs6ShwbOba3dJE699a06v0aa
+dro+E7F1KCuIUqZqNi+3PpJ8Ja1k8JOnpNefrrGmyc2Fh6V/txD+1/Ya7630DAUpQlkiEZfPgFn
+0mDysrYNwsuAtX61LqZ10sN1hoz4diGA8rudkRTP51GSUx3+o88Wr+d0r1SF9zNjz59gOXmk+Mj
yGA4lWaNKzcPpCRWcQEOxB0d1MO6W8vlpdPzKHEvk9GGrWs/IEzED+4CrNa2ZfkDJpJmPbcOkecu
IRUwOoFdAgb0TJyiPLVCHp3pt7EvHhH3tXtRK+3Q6PjJuYCr969343F82iibrrg0xJy4ko5GwD54
OEm8MMnfVyy+emBCLW7Gc2agkusvZg9KV2uRcClDoy+sU8JShrJC71Jc+8KJW/3JzCOrz6LVQ6Rh
smHzOqqXhNeY9Afu9hRUxYQS5k2DOtOLS2s8ThAry9QcxfIPODUoehGvFKnEfEq2h8V5HVIIlIlr
31W+ppThkJNnnceNsitBlKe83HyDbSlwkCn1xOIttDwCMq30JMz/LNqywoPOag7CIfJCBXVCdaeh
nMg0v7V3OlL8Ak608AAZUhuRMne4OVvNMcnr65yLm0mjUSsqQorHDMx5EONx1rgYnO0881gbyRFY
aYwACCyejnpiiWq309DC4AIJ8+lMdxTYMPwlDgOjJJFr8/y2uymT6m9tFjXJvHeRWDRqehza15Qn
fv1aXQBlGm4V31nL/GwOFlp4ZM0EzLMUYZ7iGmR8pGV1M/YOlhBkXo4IMQtSS/1OTfsxSeh2LDyU
dy5DnS89QvvUFLtZ50TbaYJgF0psRxT83XDZALEBkTij8zDXjJbsYbk4pXKw0uxomWLfL1vjD4q4
LShMeh3x76CV/gBg2Uz2pW8toCJ0LE33ROrT3yiNs8WPY6ruZSFDmAm2XBD+Tigmy/FcTXYKftDs
sU49yWQ7NdM0hkZmXKXSfSeL9tsk/am1y29b9s/IafIdmfTx0uYGCi7QSX06YOawg6qeN7jenPMJ
cLskmQrbbmoBKu1/uhh+Tbl8DqVzG83l1EmXMjQ6GIGKEqp8fSqE+ZfL7rfQ1jdPKek2YXK37CYM
W9vz1X+uNUN1aih/nhP9GcIu8orxnPFUmQbs4lYf9dr7mk3Enu3rlBwn9aNDeuQlNPNoaaU7BLa2
BQrqPpJrOA7VzmQRpjE92f0Y6PPew1gjYMQKK0iKtw7vKVrG4K5IX0EmkA3Zbg1p5fJ8XWR5Wyr1
z2zUWKodkradar9u1bed6aHUX+DzfUfpUB1P/jrYoarbAeRkPm57oHL+BZLF4Js7WGILR0pp+Iho
/W4N7e0b21mwqmOkGPo1M03uNszorKGDXx4QEQe9IAt5zALFTP2tixsemY3DqyrLHhGpjzAtFDqG
iiQn+5fPt/qpxXpIDPtx622EXnnorSjIIGIN65QlvyusjZz1KF/OhNtCZXJCgYlxwget6sTzvXmx
bJojba975Xqt9DnQTR3A971d81iz293GOsrtWJf/9T2IRBF3OR4er3i069LPUZCUPAWLuvogQzX/
7ra9IlJV2392kr4W5qO5PTbVQ5J7x9m2r2ZVMk48FkP5kPCIZwU4g6ojchhQRCSHbZ13Y659upsK
udJEmhxYcb/6ScvaHdCHMU2iLc1iZgjfsz/t4WWEXmBpdGRK7wm/CfyM9rA1oIoWoFPd/DYFgbqG
Acyg340Eh7atkYxSpPPsdZnLwDO/2e1Lx7GGLiSsunzlwsA1Y+xYmYlNEJNAWUdJukFvFadxdnfo
VY6qDqNVGmjrh2CjmVnrWwrv7yd8Jtow80uw9wI3n7DbYFTLF7ucg7Lqp0AdRvSBWnNpFe9gIvYf
S+JCnYoO342B3JGQchgAZEuV3wxmZcdS40JTfBel2YoywN1mhOg2JFsSpYb54Na/irDiyv7XMCUP
NCvroiOvLpvQ6j9y3GY9MPKqjIdUNa+sukWd3IaV7gC/0ZbNelAW6WEZzEvjjWFZzvuiqg5lOvD+
4ezrkJSaMCYoSoFwxIaoyrBiy+6jtq5pxZ3A0Or3qmYd8nrLB9K1hulTFcNNtfurTC/rYO2FmC/2
RpPLZZ1gfFqhvEzo1VJULoi7cAh6Z0QfUd6ZF6OpzvRE8bKS00R2Fp6dAE4hsBD4WWMRZMnG3N/7
o5THygsH3k91JIrHZveJmbzdz41O2wnnFaCaj2xj2uFvC/tpiHuxPChLfqGtu8lsjW2ZRQa2LHEn
/E0CJ5bqVONrGPoq3sZ5P3PfMgrtCK6X2vIxsejVDffU5uVOLZpIwQB1R4GGzj2h+o4n+K3VCeHq
o3Yh28F9E2UdNkZ+lAxi+nZt9dFviveKrA2UtR99Iv07lVC25U4hAUttJ7rzGhG7Fg6N9z207qvi
0HNj5JjQKPdlvTdKoHEiaiTPiDSLvSd+xPq+mOkuy7XY9IZQVtmxzaqDQAexSfhV9+6E0c8bWgzB
9lGonsAd3iSAdVqiWh4mPEkdMa72Pqt/creO8S2hbM+CEni3GPNTl3tntfzsa2R6CldC1kHVN0DU
S7Raadh0GUPES4GmyVA+bBqNZGn3c8X/aOQ7q1ke7gYpz/1ywPvdUfKZare5JZJKNY4pYnTNRmOv
VbtWtsSdLDuVIkblB120gm5OoMB+Sp3coQ5dJpfEnrxoSLfTMr7hudnR+z8taHYdr4vzJQHAK0OD
AW1uCInlUpcyfd6cB5O2depZacVAs5jiqZ9+p83A+vSK3hxdaXeYNCXSbRaV1GpQ5F3kavo1VdXj
aKh+g+IqT7JAovaaCnlI1yw2lPrIWnU+i2WXz8VxRH+Wpmh18vbULcnzUKs3a9SCbq1i5J+sSp62
natctaT9KdNrT+wJXKSBzmekb6VRCfT2t+wVoGQk0usV0UC4TWU4A04gaCR/bVr8TC2OrAnw61VE
cgOtmfqRF5fz1WO/aLgJY/GaLldLg+mm0XZQEDm4wAbNiTCLHu5dIQbO3boxKEgXQYF9aHEZGwAh
c2bt8V4HXXHWkNNPI+1pJQ6D859lLKGGwaxKXT/bnvtNuyUKcJCFZ9jVzibMB87evT0Ct9bJOW/T
FzPXwhpZqSm7Ay61T9Q8P96sThFF85TV9SFfPS9I1ewCi/tcSOfWgCFaSn3J29rjve/2cwIjbCnJ
56KI0OmqPebsX6WdLoVlM0ya3mO2YafQhLLvHEhFyMVnpQXjcBiYV8X7tU2gPjVVkLyLNwdjq99K
wMpqNATPfrHX1O0L+jvn/0Qs1NjGXeVg7+mgT8NqI6GcPOy+ymjt83b5p5iShDpnKAJdTHZo1oZk
ou065vnspDcsMd/ad35ULJrjfDXTYgsTRA0BaYBLKCx5qUp7X86M4l6hMy8LvGGuNA5IysMCA2TU
zNtr4RWnsmRFsz2dCY3/SLBRr1kZNXWG6tGKhElknGOFgFZuCvKdz4cS6WXRZzQuVfrkSOmz3hbb
w2Xt4Vw7PWRrT6gq6U7R6qhqGgRiBdT0G84YEIgFd/THrJjhlqFZzpujYv3ayJndNd3Nvf1YL/ic
MjPW1WXXejgsyR/qUUv0i7svki7MpbN3C/WgaAkePCUop1+Lw2iQvOvQene4FcCBPglF9aVo7KC2
2PJgShnZSFiCwUaJ3NsIQMzlkFTV2aafwYGyUylF6kbRGTzzcn83po6IN93da/xQmzuZ9InOVc2z
N5ZRRqJe91XnnHWJiXVmJfE0pIE1dO+yTyg2bRoWmyRFImeuQ35EDsN6Fbb1nXpJ7E7VxQA/1ql8
aMJSHEPJvp49m9diagPkPm9sY70N3voJErhbMut5tcvTinrL2ICYFosuz5UzvzJDYl3D7O6bPbiR
t9l4Cad71mTZGKFiG8UuWZa4sSArtHF4gf685er26E3I9Go3I0o7d06NlI9smStPdHfjs+cgZ/QG
ambWuhnjsITR71SOW3Mp7uMkyQ+B3UnkVVilV6lDgUCieUPLFo2metOH6TQvzqUURI6lFIhspiWx
0CJWjm+7zksttzHa8jFwqhUhkLcv8/qlkHicSM/Vw6HkEHdZ99ggdBlWFSF8E9VK+4yOqozM1fzN
TRy3NSKUFEtB292FjEBy+JKxzmsstYK8UvD7u6pzsYRyswTnOJ8O5lieRzobd+ZDU9DOzqO6hGvO
9ZQZKETbvhbJYvlKMypAV+J1EParWMRnhZ4KOUbykBfA+QJ4Cw0jLbzC+Fw/bihVuo0/sy7JbzPn
i2VeaIxX0EByVSHJ/9UbdvHZILLPUV2sbyPDgasgHJXjEzr8nw1RQJAk3bCvcdL+iX7ZawZrUapj
jygBDD82BTAbKwg9rklt5hSgbN87ZOXr5WXFs4DMPlxcHh0LCQiqsR555sxZGJcXDbG308/oj54m
9wHhankyHfaFIIgz/jLTvQs37Rr+m+6FKIM7uciLxAxP/12aJyVJo3W9AhgH6+BGGxEAIPjrwJPg
VcmO5tvm6JZvRpXGVaccZFadOOP/4+hMllxFliD6RWnGnLAtITQPNVfXBrt1B+aZBJKvf0dv14vu
NpUEmRHh7idw+VnFH5M+MLHca0O7+zRWLhvQPYsxbzr+s2LO1QZYfVs8S9yygCFC12nDzuzP3UCa
Ucpt2zk/FpHgokhufX5o+JUtSV0u2EYZj5ixLKbfQ1gI/juXaa9K5QaLJIWwvrGYd2Mi4yjpb9zR
f7ZJD2wUaT5/+OYRQrKMDIdI84o/b6TYqazx1S9jLiwLG+fvdHyZcMiL5Z/NJW6Y867GftWWDBHK
Dmmt3npm+eJxNxl2f+2qAj2r2abifVl/q3jdD3Fwks7f2jDPGMr3OpObQFF9lv1l5RMKTmzJbClB
nHdxFw5+EJrrFeGmGfPT2gN/b9ydGzTY1ehumKI59d8Z5cM3KQwWRklxcwzACdJR1OxTHc7ZXH95
7RBW7bFgi2OMB4Sb+dIbGdmOh6pSvLRFHOVVf1frf9APGHN32DS7kx234QgaxGzN4ik1PztfnxAE
/sl8fLUx95KPDBc6RjfX17glRy5dxIkY6drsb4/ZEBQpwmQWp4y/qZofP6lvAsNZzrLMRBphm05M
x/wnp1zPFRmUca12ULIjRlE0HjoKUhx8Pvp1gT+Xvxwx99nqnVuMsbbOEeVLQbbUv7rxdJGxu53N
hs5FnEX2R9N1cyKezJnzfylmKgI0R3QWvaiTLnAnS/5dRqhHjRGoKNzIqXCOMvr3UM6a7Nx21DhF
Gdz6VLWvRr4yu0wIYmNXr5eP0WxObV1EZCU2yl638I9udjZdzJpXo7MufTzsmml6S4SJHSsNl/nF
s9SpDd496VIRTLfFM85DsrwD2iD0k//LWiY6jkHhPQXDq7tqiutmH/fFWwPAKavRf2zrn0pIQeW5
eHukgPOOkadv72T6vkwTs+2mZxI+o07leXaUksFfDvO1M4x0Xy36pSzZtK4Z/pXBfiJ7lMd1KKDR
rJXBdchIM/N+ZwJPCEO+Hmt01vdR3VmvxPzf8zQ+tgmfpzlWtj7k5sR8XH7EvEsFfcSUU6HN4jkN
kmuAtVmSuCOAvHF8/zWZSKy3VOnaD9NHL5lXsAqcThqoQth2Cjv+mmeGz73pN19zog+9L/5MfUHv
QQpPWGhCHSM1q8uf1FIjKrc3vsGLkybU1CI4BnF/z0b36nTO0RH924jNLzXRv5Jp11bZ3nYlhdu0
XZuJ5BKSf2Hde/7GeHo8EmlUpUxGzHifOiYlwkqwVkcJcbmVwYPsOVWYxIm1C+PeDz1quBFTht22
CI/0WftMcLKWWEE3ps+hNeS3PMGG6pLCSCTzhKmbd7HGL+XwUo+Pqm8oj6KpPsUj8NsZ6kj2Zaet
qUdu5lz2xC9lN28F5Svj+EcwNl2vi2+9LUP6NjPIlcyn47K6z4V57InWKG85L2vNWGP49Ay6uGYy
z60FQ6pd/0gwqUvjXnBs4YNEl8MrrV3zjcM76lqvx1Xg021h8x0zB6G2YQGVW/5WldSEFHsc+/wv
mQ8329ZbDibuyn54rMMb+49VTN8yhvZhiZ7i1GHEKaqNk9G/9AuODI9euckwcplzchQVOrQOPnub
H8dwPLkZ06zcrYEjnjT6saR34mZjKt1xbgi/Q9qaLvbkho7mezPrj3RQwROGJwZq9W0GtvKE16TZ
zoX/HtN2hGaR/KkU5bMShcWoxfxXYk0TBS+M63QYzhh0khlOZfvKrXYDknCLG/9Dm/mxcuQVs9uu
ltU2N01+3ap8BdpwcIZ1I1ufae1UvDHGzgmko5EW0IM2UvpRUef3QuY/XY3DajWNmqlKAufgodR1
Ip5D+C8vBflYFilGS81FlLl+WA3UXDrO9gv0kUjnPNfABc1NmqTvQV0tp9YL3g0GshEv8l8Hq0+T
rgxTXHy7CTEcvu+YprL3dr3lnNyHXtHmyaEr+0NX5TCbMsa8ovwj8oQbgj61qb171+NSs/CjN1Xz
z47NmkO+uc698T438R2UCw14qt4o5xack8SPq4TCepy7UzGP1wWcltuWOTGz4Y/ZZGB9poPfZhtf
ChrHUZ11VfqbbGQ4mDGxV12BQbJjH2vXECXmyuiLW10VJ3dNzh5twJh372uGV2+h9BuVd8pNimTH
PhqN+B68gEpj9A4jM8eewdnaKWQ1i/2SA14kqmFTjBsvNc8k/O++kJRI075u+2h6DEZE8Alm5Nm0
04i43Uen2v2YO3uapf5pnSRiyrJnserWaDkERhNCo2jxd6uj8p396jSoCeMpZphs5dy/yXJY0+xl
wPNGRpg03ROppI+5I85ZKfSUR6BtZeLu95IjLt6WZsoZrppf2Wr+aqw0bGmQBxZmFfl8WCECOKn9
y9OA7HJEyDazD+Zkbju3+1TBzDPgRrNTvqdWvx+d+o0wyZNfDl+B5e7FiJZdrFk0kpt5MpUHzciO
ILw/+XI64u/HfppvyK5t4qH7Y6FCrnP1OjTDJ0vQz4GYr948v80wRmYyQWYcnDkt3jrb/dUFy80Q
eXzTwCzynKghdwxCBnVI7tZYmhGsGb/f1864WHN5GwUtNBz5AXes5oiqnXazmvJsCiYQlkq6N84z
uZVxUm2KDDRaXLV3i+h/vNL9UJUO9ouRlM9Glm0qZri9clEycOP6fFem/vCz+AJM58WWdPkaJ6Yp
2PzUklWXHmGRFdklOclZb6caET4nylXzzPdlcrEqRfxxuRD53w8ZkYM1oMpJkSGThdGy9aSCh+Y0
PKm25jd3nwIn3VhBeiQEcx5qh45jwNFBMtstdgEuDvQ+agpt+09BXtD0mr95OejtGDUV0uSDELnJ
sv4+0TBUXhuZMn4a1vxWTV6Ir+PkKUSaerz7Q3r0J0H+2to0Fvlel02tcxES7eCA/jFttmJMbGlp
0TBpBMWQXVUbXFfMvGr2UdGbzWwVMVLkePNYUpJ4CXig7Jz5xcFJnctaP/QJ56JK46ppizMHq3Mj
T90w/hRL/l27cdQZ3VW2ebytXPUU839utQyh5h0eKZ8hrXYNX3HHeRO7eWj0/Digm441TJ3E9J9H
JY4zcSHCXYcgCxg5mEdPELlTqgOXMJ50aX3Tr5zqpQrjJN/PI0728blwg6fFRJpxm00ekFwv5k2D
N3l11sh/xFpNKjDDwMqSyn/OsuJIYeCPEp5TARRJQiiec9ccdrlphaoZo9wns+hkcAby5DJ58k5b
egJoi4Vw+ZNn/lbhxEv5DU3tEzfMMWmhVY/df5bB6DzXe1e435xO7+nQbXv6FUxDkfAks4FvneQ8
6dRFvD0WFsnSSCLHtm+LDdA96wkqJy95gimzljtidEffZ9mhuV70WIZydc9Nm96r2tu1KdT3pn7J
9RyOAw6g1T8qqBlO+2PWKXHfYpNP1pkILdk/582nBLAaE4+9vROzCAduXqAcaIhT5NJXxSsUPqxx
0mLAb/cbgGkHhckixantVDzBxJnWof5wJhgkAmedGPbtaJ3nhU5snZFXTBbaDMFwVmOBnw8/caKw
dPOwGlod3Jx/DiBmKWROYdLreV5K+2p95U57WO3x2INiRqHaLRkuKRQGP503K0oUZq/IEs5uRmlY
wO5xEeGxfeWCv8+l85KO1d+C4USWYdsM0jSEqXUDO/K3wMb3JMrmc1r/FXn1mg/Dz0AOxlghibjW
TgzDOempuXCF+hz2XVACJ6i3naBh7ohxlNlWcRAQe+O0IxqADalsyqsS/V4K76mApm7g64kNfssg
2zWi3M15HTUg+gyXNSZVh+0dXXmmMLEobdREzMhQ0Rwju1p2GGD/K0eFGcfbL0JkqHU+1k3P3yUY
FDwl/4C6iDe5+WL22PfAN17c7m+VIlJN8wVnJcOpde9Mam8U4lRbw1bO/rN6THKd5bJUhH5XJBOR
nDEZgipS1Mx8ZPlH+MMeMtO2D4xrWw3EKIFFLawrKMZrg0TXt+kmc+3j2JYR2Snehjg0jPlspK+m
03w0jLItRNlY1ee64GdNoWdVdpSRTCkYnWfGW8ZcNkNnZ+j+Orn10al+Lem666okHFznOCcUJdIM
rVFt5zlA3rY2RNXJJ3DjCQAoCU4eX5DxpidyfrCSHdMloWhoicJNT03fAVlpI9uC51vFZEJwYs9Y
y7F8sJN96l6EXVxA3lHucvwCVbPWlAeeVxDVeW489KQ2CnR8Xr30xPX75DDZ8xtyPTO/4SOuEbTY
06hFSFb5GX7jIv2hUTp42He9trwYsxGRNry4+WNdWr/PpLst5t8xvZVqEODxMGJtaxEBNOEd+8U0
1D7NjW0uCAi3C/ZUsHFsfO2MF59jd801id3hdewcrmSG2P1wsYTaywz6U/DT2uV3+aAwNYkMu3m+
sqf6Bkdrp5cxrF2P7+xXjYZnuOpPSQJgNXtOjObLaUk4oRPDhd0ntYogG6zUcRBc/OS51vFr30hE
ZPU+98PrEuBLC4KH6fX+qEwYQH75+Xj2EhEZS4544O/IQm/r+SvD7TUHVPyueNdrdohj+zrBHrJU
xU9pvyVUMZlbk80S2yY1kb4mfomFnPzDlNuEOCQ3ecxjbOc3doEeY3IzA+OehEIvr7Oz71gha913
UEWfnIVBo8u5QfI7V1lUM46e0jcHv7G72IesRr4PzJPdtbvKap5qDCBFtzJ21Qx7+x+QJoVmI5P5
u24Zk+aSoNwcwUn+mFYVDWkAoMbbalmFGoEZrtet1uIPvvsnvE4RZKpdzovp8IfkqtmMPJ9OkT91
6N8Ar7a+xiYgJOKVhU++2s7Wp4tBzA+MU1fg3wtkOAPwYtXpIc2M/VTbZ6pzfJXek6ajmWx9GvqJ
Dm1En/DOUyq/J+TocoSxYQUXi2KsTepTY61hRVwgEwxX50c4jopmW6LzFkxkqjL48pbxiwT6kVv2
LEbrDmh1n8VcUT28X684mbYklWTsy05fRbG8FQQdK3fdZSDhjNL+wl14G905TPzgYIHcmJi9ysm6
uKVxNk02aGHYTxzuHhF8J0kDZAdnDqPu2cZ2Z/mvvDfUKmzDDoK/iUoikX+aKB3BKHdp8SAENSCr
kpufTK/U+NHjgak4Kcinv+lBnWLPOncmKDt7Ba6IM5+ICMDWH8c32MMpRbhMyE+lHmDvihvR1u+s
ei/wLxe5E/Gek92wd/Q82wxMxdADr2RwVYISWBFgl2omIZdfZUXerDK/G2w6Kuk/hMTMkLnvj0OS
vvv4ONMx+mTYD4JPg6C+49svjslSrxGUQE0MnS4Ppk6hSXAN/xZr/ZoMHOGpw+hZPoYLjgQQmXVR
QfjbEySoqOghZh7rfv7tOBjRZjBTg3kZpA3q31+gzTlRot1Lrrw7M55Q6vWUDvWhNrxtkzTPztzt
rbX+IY6dUT31h7XE+LQsF2+29x3OViGH52lltVPP5/YbgFd9F5Hl/3EHxo9ZZ0Q179rsx9+KVCEG
LesyImC4M6WU2/8up2JHvv5zWJd9rkq4YNjnxeJ9g5HWsBq6nXaKsMrdDymscmNq9d7QsvEtv2jl
n7XBdjBQuaCh1E89zpdgGf9bl/k4Mp0euWb7YCT5jvBpV9s2H7dJ3UcuZFKlO6ZjRAoX8zD07rZ3
5qNksA96YR+06oxp4z4M2cnEl1726W/mIDwRHhOVTVcjGGvMa4Nn3MAkstWqPwWazoRD6uwBitFV
ta0rSV683VfFcmRu8tb7kgm8x2NDRp8p3GK6v4vavbWSD1uab50euXQK2G7wTrA+bIeg3Pg+N6ju
mUapUHr5Jgucl6px7l2L77JY3rXZnTpJqKxfP+0AlGpivCYUC+AmN0YGkw03bt58K/LiwuBQb+u7
QZeUG9PRlg+EhL3xu/JuAfrVQjIjIpxfYKGzh+bYNTxGvvHc4XSc4uorGcHtIVGLwMQglkaza0Hm
ajvwkiMo3dbZmjROlXY2Nh1VhzGiw5HExbG1VMZkHmNJbbBWs41iRQzW1eGDXOj2zr4w+10dQLDN
EUlbRC/wCaqmq+dArigpFzJBbd2fTH+6pdK9pdr98QsVZmN9Lm3J/GW8iHh5S0DOACB7SfS4Uw+7
IA7XU49RL07VjuzRda2Gc19DX6vb8ReWQKij9b8hBhY6JeSGCUkHOuxJvKZm9Z9ROG/ESLe69zfB
nP+D9EkPM1HcQYA0uuNqagyiyVVr92ro9LgY1Zlx/L1sROi7xjUbxi032R6F74qO/dxhBezSSzfh
HffmXTaW1wphvB3ct/qBO0lGKhbPccLCOqUxZdGkT7CZTkWw7oBH/E2m4kVBDcWEyUheAPWi2Kjp
1cH3ZYJ1mMlT6qudPUNccdpdAS66nI13mxxPgn0SQGTeaITNKZowF/tIHIP3005cq2t9bfr5LQ2o
3vEm+StlEZ7mLueh8wNs9Kx/BWRlJuPeh3r55Aawl7J2jyR7mHJ1n8qZ8N4Uqpz5rYeWk6kR901D
hqn/z1XG3hHWNXnog+QEVT7crAWHjhdf4sAgrGH9GqcWNkEF1IrNCK117tP0I7DGg4uVT9bzU1AD
L8g7b8smheeHq7/p5RZc79YlNqXi+DjW07MYrB2sO1Q1BcSGRWP2lGBcc17TsoPD61+Y/yFKNs9u
w9Bx8sZtaxEu8x0fuag7uUm1L2vB7rXEO3hlcDaBKBj2ulmNjIuN+T2uGU1uNCFWygn84lUFEfx4
eNUB0z+HSIk9nGgZkUOdY+oyhlY0nL2oP5vKOMtOvqwB48nFOjnM+Fwhdhl5YTt9eN+HC5joTV2Q
iEXU1Yg8g0aH6dTTJHH+cR2QhKSOfzi8ZU0YGvOFaRVHYZnodtaVC3Jv9ebBwhbcEmgAIXFaEHx6
H7zFnJpHkJfhmLmnxJ+iCpxK3k5oAUkU80eVunu8lq+9LQ4TgrBg9cbDDb5Jm3bLVu69yIcjIsEp
y9or+Q8mCAAVE/tNwkMy2WSOg+ApdZaD9g0ccdbLQqKBE4uyN770ogNLMofDNEamie0f8x+4cwI6
rE3Guhn3mKUWF++d3rmLClXB7ZEbL2XR7QG2kN/wd7NPq8YYOSMawWP+kXsBLfdrP7O8xi3lhyet
SGvz90g8VzXqnAzdDi70xkQk10bx3MqM7LZxnivMGx13j+feGqOOXIW7ksxIjols8tTWlxZmOH/T
IJO7dfOacI7pzghjypGhWmh98PHbVfA8yOLmjwJyg7gHtgc2WDAEIw1Aydc4/juULn5EbBy+POYu
4UDXm7ej5f6oMnilZuSnoPyEUoR2SQKx+mpb4zL0tMN529z8ZvqtyaPmhoNfTBxKQe9hmFvucUL7
tC3op+AmDyXJOyODMonZ0bK7EP5FNOL0GCRZ1s7eysTBj0IVwTb77xIEO6L3Oa4r+mrm8lNzWEpA
BUFzdidyuykYSRLUx6XnOUsCATzlK5btwadPAf/KY5/tGUiHxjiED3dtgmzXrOqjarGqDYRasWbM
XvnbxxWhavMFM+VWL86/BqtEzVErgG96ebXV7vQsbe89KOCM4wDW2sKQOe0cqzuABN8A4n3q8BDN
NhqauYrzFMfcCuwLgzGM5nx2GRRR0v5qCQaSZSBTZWDzyMLRYHDhkHokQJQzTJwxQhvxxFtHqBp6
qUVkQ5pkaIL8NcBEhZxTRwkQurYvr92D0aOy/lO7uANqDDqZOlVddxsW8WX2ziVhglq0XjTDeF0q
rJmyxvbofFaEZNasuWY5p1C5foA+BkAzdTjjBgCNxs4fMlIk2Nq8xCJSQWPY9iGaXzRr7xXnwq3L
sfk/+DCQ0K4GO+51R2ad7o5058Mv5rHXHHl1pkFTC1cAuPakCs7O3LAUYO0PMapdw9+aZTmXvH2p
k2XXpfpVWuZWSh2tdhM5/YSQUKDs9dE4e0xYHA7o6o428HBjaDxOQaja8VJbAscDvgPTPTTLSNkE
NfjBTumTXTwh99HN+tAqcmk+rRpaPQUfmwi+BHSGcs7ZZIXwH+fNTUMU773lLgznQDaYigJDjVO/
p914sUss/Rbu03FK2OugfxnJdM+AsGOAYD7B2oq5Kz5a0DjGQDLHAi5bNcFF8bTMBcUPRMMSf0zD
AwKC72DalbXR2XhyiQGJmOwr+vcoEQet/jKynUAmxfPkL7xAfehhbtOO3LiFf9f9gOu+IYQNBMZ1
MLCvW1GtZ6a6m4mzgANx0+vy6KOSdot71jm6npOX97Kzf1WOgfyD1A0Dl6WmJbLJkg0cqN5VmEnU
2iAH+0fWFZEebTBJ4rBk8tr2+a6c8rPRjUe2ePAEV+ecvR4r22D7OvtvHWg2DS5Z7sBPmXohk+ld
GXA5POIfosILxvxcGzszBsSwsGIV+nfcFS9VXF3s4MswB0ICmbOL7XjT9eUlqPoNDvtd4kx7I8Cj
K1nISTyTJ5/TIsEkGQ9X7C5Pa2DstTO/9U4VEQINHXx3ZTrsOhw+y4RvuHDSb+ruXyy5glaIxcws
fbK6UK6metsCPRwC/xDg9R5wzKimfx3GEZKMcync+TwxU7B6/bzGy8nJ3E0/zcQBpfOOwIxkBVK0
KZJ3r2JzXVE5j0KK/Ov3QFQLdv1pKcp9Bu3zgTob4vmK0somFPkNOnWby/SoGKh2WUkx5bP9B6/I
EkPT7Q5FkwPaL4+TTWpcEyYBgXrmSvv7AJxCTfpDxOKcZyUZuIUMsmzmnSVxWtnBwQWh4EDbEzPn
3EgeM2A4/gjLWOsGGv+F/c8MvJqr05CZKIi8GAJLq40anAv4qdmLrunyyebH9bBbYW2wNPDWZ2CS
liAqV+/EC/3RuevGJ61mF3KzeNaHbbWblBqG2uW1g19Qm/OtB+encSxmefl3WOZzZbp37ZJQAa2O
wQ5G4LobPStsLImlCVC6xo5XGPWt8oGtPYIX5vC0zNU+l9wdInsrGyznsIagz7xPQfySj8VRBw5/
LfwFcjtx4Hx5K+/yvObP+AmZbY1HBIq9O3hRsRLYdx6v5bpmUMjHu1MvUa6Wc9m1x4TKRRFl4HeM
NPxonC6bRdvHB5thxeo3p6xCg74M++tXoYD6Tqyp8BP0BPs6P7o0HMtToD+xgxNUBP3A9zijhBn9
CkJzJiIy/HYN49CIlPMtOQxLQ2CqPfJ2h80MuUNLElpE2IwFsUkjLWPLtqz0lhtQxOU/ZIEIyfa9
wmJsoXsM2vzLxgTuB3quvv1cXfvG2AdaLg4pVJiaLTkjb2WyTpdqYpfkxLQ+CTiZrNrYIb+CEwp4
bB5mEB3lkKeNzoep1v1NvYx4ozp5bn1QvPvJYmwD0D8B0d51bF6XxnxGsqGmKp9iE9rfQOCy6Tde
rbgqAxgI1ntZqXtRkJToFfxMbKkdJ7Cs/TubAcLCV5GVQ50wcgrIBnixZELJXvfKPjB7gAtUUlL8
8qfssDRfayl/NBFB1u7gBC2/A8opYfOx7eTDYm3rSKSC8Mdu0vkO7ftcJ4yaYOAbA7a/NcYNq8uX
h8/DayvsesUZK+ZzZixnk3swT5tI8M4XcxPO0j6a4KXmeI0mf+SrDB6pMvivjb8FlLVfmzUyOvcN
A+uOQMfTWtWHrEm/a2T6cR1/wxPFaQ0RrW/Rtbxt64znWMk29BrCxDVkv3TpljNmukcQ4HkpzKjJ
2lswjqTmYBwSmcba8T6wMqEZsmM+kD7yWavjwY/UQZQXMoSu8NYK+4i1NpyGOlp77K7YDXAKenS3
pOjhsbJO+NzH4qPOPVASnB8+63xMhvvluOzV6N5GnAR1bh9j6HucuISFHYKyWA6xIZIdwwyHcXGL
yxX52LpMmM7rToEdc//G/vhmFl3oxsCNFd/fWuBmQbalzLInA7wsI0TLa495MX2KTFKodSxIUbuy
WkPbdnDWB4ekhIXtVNvG9rgHSK5UWpJ4axnnDVs21aDziE1nBvvecbYpTh1Bc1gaGi9BAEgCWCPn
hYGkmkLIhUt/xvwS8t8/xu6gczJr4yFlsjjikOrqjoZywQ+7wT4RGjbOomBtMV4N/a5zhz2zg1AB
hUla+yIGzcHh70a4XybT31iJMBtmUs9TiAjQPAXwl5QUhyZ/PG7V88huijqx71nmfJWLTcfEo9iM
+3Gotg8yW9rnbw32CGAyGCgGuoI6DCS3SF3xi+pLzAKAyete5SAuAJLYVyEP3Tz8thXRykVaGD2V
/c8oGb4OvP6TW7BPwKRkancOsiYrD0gtQERVHTkjeZTMyoUTR+ieEfi1C9iGpwVrRVMth7qJ/42m
POgyIVefU/Ap+VQZ3SXDbZoSmbESY2MCA9Z+FXVDT+FsHV2PNq7npktzfVdGv0Vs+WCqSXuB95A0
HVuu7szOv7rRe9aNCWUVrrqO95NyIiACqKTp1vVp2UE8lfawl6N1NQiagt/Nt5LTU4j+pR+8LYXR
zcfQXNfVZaaoM/ApNJ3x4WODmVdCFtlwN0fjRjjjPPY9Jlvr+fFa+q4gauQCWsA3qPqw5OaBDvZq
4chMgAvxyuK6hOFErJmyFlMniaCaYbUx8tbQyJVt/lxZrNxeJ0SzmIGXI3+R0Swf2emdgVUYwxxe
k2bHVXJdOhaIDXb8yfKMsJfGhujEdikmUBtwihgp22jpBvsVSD/cy3y5dq6zoV87oMfcLWrwjuLV
dQ+m5TMSZ+Ut+SVpL3cIyhzLM3IOnCAkBksvlHnpASjf59SS8A2W1xIingTzldlcDv5K4NyMAgzj
62DvzDE54Ee5cyxDm9NLiN8ohAdOa4JXtzeIZKYfsdWqyB8K7nHm/qlg8U+F4dYdDPYHjad1aS+t
afzq2vSvmN0Px3C/9SMck6/rf/k63HjjSCtNbUOMfDxqYGcDzBJQuPum0shb5rPJPTY0cIyIZ7Ai
6pia6xcn62+hxGWclss6s9YXnD0+UDJQlnrFvP8ZuFlkQFjGdkChVqqfpXV+131xnsX0TybWs1v6
B6ErMvLNV2ZQIeBMe53VdEqr8eKs08n0sgpbJevGfPa9zQGPj2ufDJ8pCHBK2PkPD4vo1SPLrEnZ
tz57dsSly9Fgq+kuhvx9mRkEyHw+obB6T7OT4QOgCWbkbK/JVjD1FVN1GTP7WWN5K2Cx2JW+jwU+
mKT077Jo/vPalntoBW/EjGSx5mPH+gsjAKNiMmcHI3EwejYOzMO19BYeELDIynp41suFeHaz9S0M
ndOC7M7utwx5qbWfZ4vQDFjnJ7gzl4nZedZhJDf8fdxq5vVBfYIBy3oS9wK/6iCB/ytzKTBG040u
PSHIwfvuHJUjJZ6JfNnNerR9DTSCayVL+pAdEe+kTPedieztYBLxU/EzZkygwI6gRr7SB2zB4tzG
LGEESLWTOY/QYcAnaszdQPzJmR2k0dI8CVQAXdH8r3hB2Kr0ZTZwjL0F5LJ7LoFGOKvx1Xd6D/DX
O85GymBoFe/GHP91VPLZWwCnc9/6qKvgvZbL39qbD1M9n+rBeGlrVinMVh5hjLgFhbGzrAK+BCS0
eT6YPasH8slASGpeUkb5AxIaEl6ZXhXP0llh0+UsR8+2MhQNa6KCzTKW6aCTq5u04+QAOMhiUr94
YZuRIx+r5NSrknqWnTCq9v7930o3YKCSQX2LA4B9s3rX83DKhH5N0GNUCaFgBLZXLc0fE0HVNIDt
x/pQxA82irG3uuIKOTpMQXpaJMSqGakRJCeUs0K9zXkfaUNESk//saHkV1q5hH2LAxzfkzbgblIY
dql96JoKR4t7px3DUoC5pKivLu5boJ35oWZtxbjSsC4Wq5AeG5UYy8WHoZnOQzrclUz++J2XPbVt
sA08/3ec4cuRC204RC8suB+GJNlouinu2OZm592H7QC8H7rXTvpE4eKvzFrelnnOuDH716UwLllr
MCIFl2+MVhuuAMsQktrTMjlvCaEXN1u+kwoGEFEcZBqfrLe3n3F7bLrRrDbS8DZg0tNQTxMLnVgw
sJS4leu+B2/2YPIs5zFo/pUlBJNhOaokO6UGfjddR5orORjFr4VWsBnWAavy8K2oOvELJP84wt5m
bR2r1sI6zPo6bhJVMQOf7fd2gZ8t7B8zxtzuAR7pC3Mv5+QrmITBdMu6YSE8L2X2LBpzOypmn5Zi
eq5fUqglLJPa9f14zchQkNY4EqJ8167cMeegTagYDptmcMBoChZV/I+j81qSE4mC6BcRAUVRwOu0
9+PdC6FxeG+Lr9/D7qtWUqsHqq7JPMnQyTykTrpRJg0EGFgUuvqpw5vqkb1yB4Od+WgafTB8udSt
ffOwfg0DCsmaT5DN8w9qwWeLvNaIRQjJVL8qt67eaNz6ptu6RfSvxoobsjG3I4AmiDrvSfx7DgTj
qgKoESedhamvRy3DguuHPopSvGZt6STXTPefpcIoUjqcLlxv4A6w/EbpGp3fAqg8xa26R0BzD10S
ZQt4K1IY1rXimrbpGENLo/0Zec5johFjxP9Osw1c+yHvyQaYEQEkbvWiZVYhLUMTA/H0Lh2G05gN
t9lWZ5Jcj/jBPyolP72+OYJcRUgIfCbClhwwZPW68GqHxatfQ23qMZQJkZ1sBTnSR+/VzPWzSPtt
MAGfjNNXl4omcE2sOR344M5lEOVcxwHdb4RBwLTHr6Az8zvb5vikptkiZL/lcl4Ji/Uhz10vzO3o
NffpZP9AFztaZvnoeN0LIt+l14ScnE0gaMrNrOu9USqo0t1Ln6dvDj6zLGUWP8fmuWy8EDpbIbhy
60XRmlzCNn2C/36ZjHzLLPnVcfwFRkbeAoJglZq/apq/QmAQoD5+So1Ts8dI4MGZFcYawSj+/DR9
nUeoeDOaDRRL9wz4t4w+11aNkiQdWN327h/w4vmuk/JdWPXOiymlK8aEGKY4yXuQlgtBq7Ob76kq
3+JKbieo5cy8D3qwjkUy7ZuUAi0j880DBjqB92AX4f5T+ZJnwqRczs9zb7yoBaQBVexGsiWjMuMU
AGBFbLvNJKEn4G+x5lIYBqSzkymSh+JRcKKRV5Wute7//NE+RbLmJnI/GnICV1XYfCEOZxZWuC9u
0R5bB0lrCw0iZVlM21LsfIEEeKyRKrDhTigmzn3FKFsIDTcmjrdDhvVBLRMQFk+vBIs+5aU+2bl6
w0v94bXtBQsQ4GYCSMaUBlZYwZPOy83QKaykRfpl9qTBqozsE2uiHkx9xjO6oW/JEXplD0GBiNDK
vXdmA2+I0SWeEwP9I8ucyT6FQ3AqG/QZRXQt8uIUhHg6uMSQ36pjOZcHIFD7OaIGVdmJ7FL03W2L
/lCiTZiy6QGTyamuVU8mznh1yfuTDYKOsXpHx3MWmBp7Ob/3qfs6FealCVmZGSY1fT6u+zy7REzJ
hdII/5x07VIvovQT+yScgRX46j3u+8scZazWW+en0QoABXgFNZT/dFz+6doG1EitpPkgUNmIUAP6
DXJnZ7r4fn3Al0mKiWGaewRhyXel+kM/Z2fc1iv2Sfe2Dj4HWbwOfXdKuuqp8Am/g2+5mqM8J6jD
AH8iB24t8zEwXHZ96rnss9dxsNczaTV3VSpea9d+7X0m+5G9RlT7VDFwrxOFJAeDDKZE6eEqUGuG
cZ9KmG8E731Al81OSHLe9Ng9yMh6GWt3pYeafai8hml4qTm2sXzEP7EDOly4ejeKCq+phbjInn+q
JqjvqjInKqom5mE8dEn2VSGvK+MIbKjzPPC6txAysJNkAAem7h9z2auBgIopzz4xxnuvGHhfCIx0
+/i991KmDjTDdDYS1ZCRl/e2oTgDMS1MnUtMj+BJK7MSizdUomhmSzpGT0IwKJU6fum75HM2SVdl
zPLpGzbCYbYseFP+ukmzp8LrGzo/xHARjSunPQaWh7S2HqQfHyoO8aBVj5mbCaz4eHWF4N/Mhn0X
YTBSXoTjuF7LFl5ALLxHq6xA9nf9X+8gvu2dPSRXhpRt9WYKmOeSKjrX9tVO+WiiZh6Y0od8QrzW
H6FoxC0u2+YkMtWdw0zmKwhe0xZbKr9rjq8wcblxWA4YcgmomL4MPz9aUhzKqvzOSIW4Y1b8VQOn
WREYSN2YqMdytI5iBObYiAsFGaJ7t/3qS/OtccJ7qwaGMBJ+UgUWPw3EHrpepjlUBsBQD8x827s5
sf4VuLoawOx3sQpeGuR1lx6IZT/4iBnQNrUEmYUtevwhuInZXrA+UOD4Ey2/e0DzRUtTxhtZaFTm
8wotxaUckvdxdp7SgPmvhY3bwknIPoc3MGGB1IHn7cmDVVP7oWR86xETG5NxADO4bg37kPXNTWLs
L2V0ChOClete7/+XN9c++T6E7h4Da3qbu9za1pZ3AlYCdAjaA/dofyFGlN1zVb0Csfw14/B9GqYX
qMQPpCdB6smXrsGqf5ERvYNviXdkadonYcXukzm62cUS5hXlxcHtPeOt6rMlvW8hwpfx1+QznkEW
HdyN1XTiQcbiqiJ51C6uCzlyztTOzRPcY1aij03Ly8WXzSntxaZx6cd63tBqDmejLC/NYB3C2PvL
KqZbJG1t+gHAsZ7QBQWAnsd5OtE7EVjGBjhIWJE7ZvpopOhU0OUpDG7g6d+1NPee2wFcKHZMuF/m
GodN0588IX/zmOkn41KCPWICv2r6VFNjf4lgHPolpqTJje8zDwugW4one1G3plnBYmwcofVZR2tI
XwOFhFLXZ60LTGEVy4VOqohG0bi0PZKOntaQ+doub7p/kDd3rrQ3Y22e8i54sECSmiPzhNw4ey6O
EmAPgYwxUdrbrA1omnC7hmN7Z+UMQ1EZTGo44Kr+aRX+knyod44VgsUKcyS3sduuSpzRzmycVGsd
WayAZpmoKDyWI1QKnYNtLXTKfSFiHOTFevYZGrYT5UL6pVxvn1XzI+u8M+J3NGwBdSe2qGoodlUr
D+nIAiMOWBP4aIJLfQ7JVJAQw3O32uMAwCYHnLahiMVLlnTx20xtzGuvtpw0iDaHM2uR+2nUB5vG
LE78g29AY0ETlMuD4wCrYeuKLkcdwoRMSLR39+Tn3YhxwwAmio9EGDfClauVE5IWNQ8fWrjPhm7A
hbCz65HepabYL2yC1Ah/l7RM6YwvfR+tJbF72gaiYBgtbs1xPZbe1QPFdwSCSV0ZiK1pu96apv83
nWoDtV7TIurzdhVRnihe/kJQ0pGQF+mUBbAUGlYmBIicGdR7vpP8Iu/yd0lW2AcftO9t8jDpJn4t
Vy4/MABNPqKw4twrN7szPYeInuI6afNrCFAwZdrajHb+m5XWwQZ0kDsMX0TwL20gm1cAZHm0Udr7
zjMdKCcbE83JHb6apOF5j+fHJGMfHHb4rmSFTHeckLl4FgyZyMBjQOA4ZLSsey7FQBLgSBnfJOQB
uLD+mNox7pBVdBplxztT4+NZxrxDWMOVLqAPpHVKjFEMnSFXT3CJrw1+caWZzeh4Gd+bGHbZtqx6
nA1YLUDkoVq7TGK4mGb+bRmKzCUlT3lL3YUrz6mTay/krXSi95m/SAF5QLoCF7jDA+R1pnuGyoFz
AJ3h2lkQsE3+hDybLStLtBi2aOXNp9IJic0IE0whUIbMZ0Uizo8zC7a91IT1U+uhZSFpZ6rPBhQE
Mh3YVSDMM1ax9otDCSrm1Qn0U1HhKk6kNDZmpL58qwY24UXFXS0BbNVT7WCbzSgNB/izYWm++rEB
it9B7ewWbHsQtvYZe702NNXCM4l3vhbIslImOpUBqYa2tFurPq/W7oiDdjQxOySd9UFcMIxXKvGD
RiaRgpIbocgYSXEBFMhwZg6C+zZFKAFxyQbo5pXHwkgEK6y2wSGJaG0spI+Yt/ktLMlERHrjoaEm
W9UexF6IfOaxkFP8WgSwAgw7MQ4pB8wuH/m5S6i9B2uqkFe3LHwzT80X1P4RgZdI7pq5opVL2O/0
/7c4eUPoEHsAT5BEoOKyPmBsjrYy7FsEGHiS/BQkY6+7ZG1UOSl0js2ekmA2wjFKlieTzrHbV170
YjrhtCJkaMlqoVDpG/QTdQLunMzxYC2tPIE9nkPLlxDuHBDfgGdUs2sqakPfw5hHayO2DSzYp6r2
2t2oqfKJuMLc1GTuVdnJfVE9aL8s2UsZo3+b/NbkQaI1j53cePOnMXsTQWXcYvyhVysz+3PtGPm+
jxbp+0BGTFpPyVPQR+YrENZuBfg3wd/eZyCTuNDBBPkASquUsyJMCNnINXYSQwfMP1LHVfelg0C+
NHyCo6mEj42EZniHFFH/sQpmLeibtG09bOJryyr77OX8h+Sgy+KLbVXz6KJNbcQIly6bH0wDHYhd
fFrh+NCUhDuIiGJiE7cmCyNN9MuuZQlgNpREiJtJbKuDqWO+4/iXRGbyxG5cIBxIyifp6Ok5yfCl
jmUJl6SqvvsWAZ41lMEGsA7Tcwv2c2yiLEYgNewnWYKEDCism2Ty7rQcaHbb0v/gb9yr1GEgBfLF
j8wUo3UYf1qpkZJjOLr7scYZY5MctGk4j1BBpG9eKTny3PC9iVEctyMeIJ0bycao4n8GGSRTjCjE
qPahPSD0pd8h+2YE+Fr7iE9n60LDziQ8B5/eCXnfeZQONabEDm/unaLGXEcSOkiPEteFSFcz1sqR
WybS3CpP3DtZ+GRL9huC3aOV20fkMy8AN35rHTYogryNiIjEQ9r1AQmR8XpRAPgakyf0VwdmJ9cp
N679YL3PjXdfqbldqyy79E5ym+tF2WFW5IIacJ2yGfdxdLNg3/g8RWgxvf1gckXQJD05dksSssXv
iGP3yNz2FIPlW+kIhmEPFYb9PGohbkAwoz2BUyQykMoRgxw2boWDeDwqmExn+svSLFEGH65+M4+/
TU/0TjqHC9Uo+m6YXvuI7KnA8fEsGhsvAuGQuKwYXBstSj70N4/MMhqO4J6DgdrNuJX4+4AB1xu/
cL8tt/qJpOmu6pyP0qMo9xVndsGjUyfpbRirfZArfSc88wjhaok4RQxrZGDUkIr1EQsnJXeE0y9q
/mtrYbtAi0pom3MBdEKznQNSbeLypSRaeG167qUuM7gFpYN4RGIbsQMc9GRyGz0qyb419lBDrjRQ
NevOeT24FZrwWLHPFvI82AV6RghkpSLLyrHtf1pr2kBoUICbWUUxuOQfKyZlLR3VLXepZANMnbbB
XZRj22i6Dycdq7tSKy4hK3M3krdzk0voBbmYPiVAiRpHnRs3rxW4JHxCGkkSQRrduHzEPRIDms/l
pJBMkwqpnmcfi1qfLhVZg9PDjDGQIOu4i+zmQfhQLtsZZ6Flrkffe86iIP1mUAOAGmMR0mBy7xEu
h+SuQVkA2v08zzVXY0xsXCLDJ3ew//rOPAesKTelIa0LmhMCQeP55OU8aqRMHyV6UzVwJrhD8Wmn
3tvMWmH2+jXv2hntK3hXGbLmV0RIYfA1+ux79ttD300PzRzfAoh0ow94oZhAnjFfISL4ZgmOJhwi
+OiM5qGL/JeU+Lk7ZblPONkOQ0htzhLHx+TjbAX4GNekuemSd8Z6L2rCUMy8d6RkDn90XW/yvnpP
ibNEkhNeMrPZ65IwbKmfG4c9lg4+stJbelCU/HYIYtSqEGqW7puH4IV3cyKOdcTCGOE3IO8TXJe/
HvPkXxRh2m6m8jM0Bf7WnBmR922jdMG76DwkoXURmbkoX4EWIexPbLFBiIAe0f30OfabqQE7JfPn
NpjIcad1vLOJ61AgANyp/YytfOOP0MFVgA45L+qHgrtkU4Xlq/K7N+2RXz6hMo3QcCVLQDNO5VNc
tPcwDghK7/wjMRgvUzUReR+6X0O1HP0hMpy+pOCgL3+3NX1tni4A6+bq2uGnOZjnugTPSZN7N04e
CLHmx0uGk+m0j7VRPRat80nI6y5LEEeYJldwMqvDhHJqJHkpduudisgWa6KGnKEsdzcjvoR0iIgk
TN7Lqvl2R+jPJFkPkf9EvCOnUnkfDtk9HKy9k+lz3sPGxohFtm3wg9aMfTSyT/bb0arMmYqMw1s5
us+ZAJOUly0qDynu/cj/nTxeIeQdGIAGg51+U6+qsn7tWsHJlHt3eQ7iVHXFM7XJCm01gJDGJ2mO
aenYYm4a26/BTG/1DDB8hA22NlznxBPMwJsgJq94AfDBtzZyEaDc3Ta6/UNP2R6qutiY83ip3G6B
jVNCxIDdGst5kkwXVY+0Roz61aWeJU0T01by5tfWazl6b5Yefwdvvu9rNmJ59VSCd2IJyWZ7dul2
TCak4dgjCDYcHgrGWaBSDCax6MUtl4Q3rrd/ttP9NO3wOUbe1arHK7/hbBPgkHnyCCuVkXK69QnW
zQrew7Q1DnkR3BdGdK8mtUVYhXMyIALQRv3kNvJ5JEvKa9Q5MpbwD8WArdaw6DPWZwi2zqEdHYLW
OA7N8BWjPbAnesDOwyvp4Wl3lJGwKOkuEMuRW8j5s8L6Xhv1YSAZY5R5wh3rImSm7HKIlk8iTswC
pczaSRZ7ib0YRggfyYuMSXfOz1MvGdPYXYw8vRSpx/WXEUMby/yFFL5NrZNrzTzZ6IbrbLAJdCJ1
Lmxz2BHr6LI3Em8cAuxWx9mkFw2ZDo9fPQOtTjkPWuHajLE6MXnl0mj68T3krp3a4DVOxZPX1isv
8y+5P06bxOTMC32f5A3Y1zlQBwuhV4AmsInScl+WhQQDOnPcLsbU4sP3abdrc+zWiZ9+VnYImK5i
Bc51z+67b88BkiOQKdfEBC8lLQfNnZ3tWlSHK2UCA3AblpjzIvo0UVfGojroxdHhSUCTbkjPrvnG
uCnLxzRntWY1zAiKMgv3Q5TunJy7IB8QZhd+QwC3/lZldEqzlDBy9zzV+Zk4UjApdvc4EHFudaBH
yhHmYTS+tziURQ7BGnD3kbUzUBE3/eKCvqhgZjXShyBh8nKLDOg7yZOQYAjfQzEDGX6c0mm5Uv/V
OUza3HwrNcost/n0fOPHbRwE/u6D6AjCnfJXQzUPFdF1d6Vdg3S1l9Wdti+akYWd03UF3buzKDmd
OfU3XpOTq6B2aFvefCFhOsDx0ItoqcN/RT2+Fr2/UYmD+aMHIjSRjN05vI6lAJ0+H+rev2UAM0n9
w4ZFdX6XtMg8iaz1Y7YvQ20gI4rDfFGHrh1gM63D9hCpP+qdlitBEn6RjukeFNpunKP3uEvv7WY+
4W9Tq3YqfmP8B0ZNzpCNwC4hX9eKJOpQ8zEcbIJzSzy57cBlyzZ5lAxs2llcRY2mErPCxW7ah6Ig
hrQcY06PRt3Mms7GiI/M5q4B08tpCdUC56490s8CMTLslt6nEZgfjZ+fmtIgoZnUPbbNJQ0W49K2
pa4RZGxpPZxxHG9noDduR9ytlTv2ssZ5TavwlglS08aIndPY0J32zi+e/Oeiqca9a8pNTTsgY/Um
BzZdnhcfh0i/OlN4b2OqZuUEaN5qX1Q07h1L/+Biec9jiHO+sr8nGiwCYD1gxJontqKzylxO216M
aF8ak0xTerO1yO17olUI4XDJrQisebrD+Xm0dPpg2+N8F03VxzKjn/r0Fewn6bP6VLPCX2eMM8Xg
A/Njvlh7mGSEZDMy+Rck/e6bix7C9ai+/cY8q9a9qwiJGFw2+2x5HmxnfCWf/Z2N2d4bQemI0csB
p1vo60y3/spV/6jG+HmYnQakqGsRP8c+7DlKK8jKA9bN2nflzgjRtATIYmbnZFto46lDwn0HDrNq
3Y3iT8APQDwwt/yq4i0a7sxBXnkn1+xSTUR0zFemfjWgiaqDsDPWypoFgtI6yt+mOWn/LGMhQKT7
PIppTNA4Pk6gdKvBJF7QYJPerVrpwD4aTJukncAJryFQzr+YJ/kOqOWLP5J+WAsPeVPuf7g6HV7n
lO1qx9rtMk9uuW0VywKjFNVWSj5KC38RpRy6Da29D2FMtBNULNQH9HQAgeIk2pY5hmr7TeQ+tErO
DftvzHAQZM6+Bc9UJtlqWaybXnYkD/2yGHZ60r0cxO2BM92rsDtH87wPAgH8PZrSw9QhlOtSlNd2
dKI4umTBfDLsYElK2tv2a9tS9iGzom/HFaFH1E/1U+RLajC86PSfh1ISdJY6xyiYv/EzHpUKny2r
XXfANaiVNq5GjTDYKHYXqBPByi6ujxDymUT/2XMYBFDPCPfDKwXK0g05rw2Am6QwZ8nJZrSJbX9r
+va9woQlkUEAtF5npTjn5A1MTg3fs9wJp7gYVvURgogArXQSgHOznDCKXr77tb3EZtzBw/wZE+Me
2MVxMtqtLLKTRBGIZOQ0t4B+EsMj2Gsm5QRtaUWIPQwLc/L5hgfAS9mWOQlisngD5/nkwSDyHNLC
MSFTZP4zuO8d1FNxrR7rPj9GTXxEsryZofQqgoDqoVmPigdnsivGVNilq3LfEyJkpGSQqRgOP498
0ss17o+j58fPXeHz/SLJAeLTV/1nHTm7Cny5BA+f+dgOsoPDNq4Zg8Mwig3LuL3sn9MkO3uA8gB5
b53MObSkgPlGem5ckgc65rcjcgEv7x6JJV2zPV6bqcczo2e+RnHJyKv1MEzNCjOJBmdHKYs26G+y
1dZPLFhfzNvzmCi1tmNLEt2IV8UHYP7LovAifId0cP8rdYKXxJP/ggEYDk8DKsnqpER3aTpFQGb6
6I2+s/LsIPgIDbrpDkvmWjFxWg+VUW9wuQK+z2djZ0ImWCHwza62dNtLlJpQyCvxbg/dbx2DyreW
zxkrtF3xiASGFezYFesxxVeGIszvi+swZMRCiAviDMl0g+cs3nWEikvrPiVaNTeo+dOhffRsMFyR
A34gsVZFEJY312JPl8c1QxOzhEfi/OCfRRKqeYoRQv0RkLFF83PvWuS/ihBFmbWdYtJvvfalmQOe
qsXvHm7NYQSQIvZO1x7sIoQqEqr9jGUdEvMuKcVJhO6OnHOgYd378o0RU/YSmOHJ76dtmjYk2BTg
VZFrEAwXnrU77Jk2M5miB2UlznapxHNH+KdILkPoMV4kwrrBZdRYSJwDsoMjtoZDe0V4iNo039e0
eJ3vXWqT5c1oV68qVgxM1Af7+4szzsskxfuhDdumDXq0MIQ7qcoKHKi8dWH12ct2HdGKroZMPiiJ
2KTCX0goVvnPMnLJBY6vAxoFqT4azqcVI74vs+q1k8Mfki+sqTxDdpB/OqF9Y4r1XDfssktG8la6
bnVxCOthj34EKSWRP7n94ktY3C0SCyBa+2xJDupS46h78Ap9Tu/N10PBPyIDTMebNxIyF8RbQEzw
vgSpCklyn7Udw6tmemznaj/ipVvVQQr0MoUU07+N3XTvNu6hq30yR4wnc5bkmH32yYwRob65bv0q
a+eoCsysPfFklU0Kmr3DEj/eZSHxo0rc4wNAdUvzw45nLuybHaWHXoK1Un6AKzrKN30XnGiBiIIx
N/gvjjExx11jfDaLOxdHEy/td2UO60y08INRP5JS1N472nv0Uw8WSue99FMTopxLnxjeoHNc+INc
NoeiXrAZ5p+XQ51T5SlkLs+co+ZYhP90brN0MzT5LTTpwXWO1CS6DuCeTNh0iS7ZHhXrhYLJT/03
8SvwHxAMCnVqg5r2yfs16uazrKMvFbEyRUUUThZv63Bf8rC1AdZkf9zn7fwFD38HVh+Wg6KMx7uZ
+/XVMrHyFi0JcOA78g9VI88hY92AFsO9TlqERChqbWLtbpsqeZs0QG0bOW6UrXvH4Evr9pWRkWYr
nkQZ8GzR7yQTjpzcPzTUwc4QHJqBAEORtS/DTESvF51UEf5EEYETDXaJCCJoF59tWiMFeGeCuBEL
UoXaERZM+VuTRYYnHOtOksJiDAUTQnQmREFubHQRlTNuLCb3QT+vKPdZO/TUCVQ2rfpGNnoIfX0U
GQXnXH2lmogR/MOpSTxg5R4d6HqmpXecje+dxH4UtjunjQ4GkbcS0U08xF9FD7kevk8PslB5wy6F
78FObzUMHIRus6XYQOENu9ppGNQOD4paIUfDwpx7pYyeHJPhuUqjHfysRQX7nLuFQYY1u5PA3k6s
4U2TXsRItpMuHt3WOeDP2gWEcLWC9IbQfupn99nunBfttQc5NMchGe4ziw49EVBVAYzY4RXlV7VC
H4YsyD6TELck/d1pT2kOH4DUXfRsZKAvLJS/eh73Ald3qPBjWfYMuKFqvhzR7FCsnFiWrYxFGA0v
wk4fI2J+1dzd87JvvSK76jq5DUF4nmfG0tmUQqjI0PkO8IKLn16mDy3HY5LGuywV32OidkVWni1g
6xambjcOcILZxS30rb88qjYRTPFs9p+VFe3MdvxKxvptSPtn6XW/jhxYoyU3qG4wFsPye0jsrQBk
z/G36Qmbz0JUG77a6omwHJB7rOiLB2ITEYB2EByRt6ZDttFF9JLNLuQWQh9IuRxN2g6wIlZYLFw0
9qlxE/9rbVTJbW5cLGeiSaDJ1kZiQZ9J10LKU9h6MS5uUkaHHw7QnVIlZASAYQQ0yTl/tLj3UUzc
EivDHtysraL8N/hQzFztcXGHV8ZvlwlUlsdGfop9fMe4AoZ+A9LglmZ8C9qZPiJKhKGtBQNK6sue
rrmtGBIYLCLixN2g8STsAqm+J9X7yEBCwZ1nsgDpK+pvtU9rN6ojoICVAx4sYW46lfGLF33Myt+b
MckGRXuzU3sd28UurplI23CNs/LJtvQxtMYj5eTL7NovJakPQV8fQqPZ2NiL3ExdFkJdbr8PnsfS
LN20RUDsidx7mXM1BrUlSeQXHvKqbJOZtHDGg8rvv3SnTshFQKOn7bk05Quw7z+LWCwZtRSmtvlm
Azlv7PyBfe81TSyEUDlITqeq7kPi84yhv8SaXKEccWeL1TXUuxKaVhJYF5L8tmUwX6WXABEN33Pe
cmIX2CdSC9u0Vq4kLki6m1a1u7AyV32laZ+mI/jikyftd1Yhx9JTX3VIOEhFol4Jw8Hw/Fc5ZntD
t28yih5mVd/7VakZzhswi7hR1UjU8lw4h4rxNmj7b9MlydERKLyTzxaSkWEkZ1DXCE18FJHyZ4ao
3CzqlQBqhUNwn52/eovBLIj2rR9eDOKk2mqE0qHzGJgoV7GQ9bNL2F1NCndupc/s8YhIlu+RYa31
rogR7GU0XmxnkUOAgAI7accEenaXGsslSrCDl5LHE+UMrnlLQw8w1Gh9l2b64kczOlNxbf0BE1F3
Zucc3DUqX9cu2wRP3Vzffkq64B/ejzvqlEOHKGVs/sJ8GQkR/uxqTFSM+uuHBPuj5hzu888SBqRC
0FCzyzWxlXlzs0OCsVItRkIUgEDBGSHrfTrKj14vvu9hZdc/BP3uhASFjGtiqNuj3zWHytXXpsOK
pGV+N7NIGiaeWA/0YJ2gDQKknWQYZVqyLpXAXMu3UOsLKmIqN5h1pFYGPfQLjW20ewqxyYZ9d8gK
a+uyuDVSh+GreZG5vRYtqDzy0aoJjicRepW5mfNTWgrk88xFk8M8Pbvy3bGZacOnjSv+z8fE61dF
B1UD3XHc0vf0iP8cemZLrIwQj1aGWtJnBho0B5G7a49fZ+m6K3vcjj6wgh7Am9wO6D3sxtswWDi7
abI1jf7YxPTpxRJjmjDzCbGwAvkBUqy3aklaBAKk2Al1i8XJEK+m2a807BynQ+Lslp8dEWl+P2wI
cocqw7SC7Nso/GNTDdrldaCd4x5f/29knDCCCbkXSYJojHwd8gMyQlg7UQCnqLYlM3o1JHd2762Q
BV5YbK9ojFeDhZnRt/YNvElfnwCvbIuS9XRir9X8mlSMzGKLO83ZGlG5k04IO6k5tBwFWC+wC8zr
iHlc1tpPA4yBAK7LCFTBQWtm8wlq0s0QUm8HKz0pPz0FVgcZa+vnPuefSUQZLCRc4VHBmg8c2eTZ
e+BO2wTXVRJuyukWxZpNQHoVE8Z3iX0MP3J5T0/+QN24sFRRujhs2cETFoAlQna2ZbHWhJiZDqkP
AylExaHhSjFoXxPMuVivU9I6i88Sy3GLQnAibULnZ9/LTu18GiBGmDxGHhh2hkUfxaxoFZBuAEdk
ZMmRQGL8TN4LkixrHWmiqQLAndtZaNJ4QtlT2zoeAaUeCaD9KE4ZG3J07Q5rJ9UB2rMoJAGXOoie
ArC9aPcwdbEVyBo2i2FAkJtv56j82KkwUanNI2bgcePZ8DUcnTGFaUbr1Jva2g0jkwnP6oqjMY45
PDaMb7jE4/k7iASxcQIYGhm00XIkhoy1DMJ9QtNn9DEBRnCJ1uEnI8j2muzvwmPZx+bm5IYx/97+
gnd1zzxpib5BcRK9osShG21vEvTDwsMMG5oPs1yTdk8kYsTLtDxxzqlItmNFCHzkbpLWgy1sPvdt
9RIHNmbzFmtwukuQmk4VeHyZHeJo2lDQnVvSZkYVwCSDwYlGD1q+mS38FYR7ApYsRUWlTfwIktsA
kjns61TGD14lDjhl75hgCyS6EwqyAb0Oj8eO3eIK383WMvZdfdJuDw36ddCwS4EIFAQ39Xb4VxJY
1VPFwBh9bRDtUl0A1YcVhJpJFA2WRoJjve5RSWftZ+021hc0PCuTuMmyrb8axHZhHu4tuGmQAYLH
WvCS5RUyUcIyEV+v8bgfnXh4aNNfNTv3YYuMDvMtQ+dwU0X2Xgl8e5hUw4iCBX0HrpiT62BW6DgP
BnJIoTLLBD5TUm2kmD8cor3q1H1EDLeemk+4r2uDPsUOm21d13tfjj8jdS8LX6LnsIFryIoMi1Ik
YtJMTgnALd/MboJ5j4uYUaGg/I+j81huHcmC6BchAqbgtvSeIiXKbRByD7ZgC/br+6C30zPTEkWg
buXNPOnpzbGJ8SYAPOSX2vuZB9GlXuP/WupRdTdGaoaz/pYRx0lJcurlH+nPFdPsOiWfO0weofJn
SQsGBdzoemfb54SIq2OZWds+8rdxM1J1UcHWaO+lZ2AdoEx7SC+GVT9cEFY8kItw/gFI07KB2+A2
hcNmwKzm93frhUOlWCh1pNZsn6XyyDn5L0zFQqcsVEDA03BcgY48CSpElJlsh+EjoUi4iElQV/k9
IQrDhm6rRYL1Y7Vs2u5bQKeJIGZHbCGFXeIkAonCIqFF8rbp/JT83yulP6X1cDK14gjmYsFVZqN0
qPzImS13ZBcAMCfcMlXyFCU9htF5LVUuuKwue3/88cr6cwg7xP0StAHpuQAXle6xG0iXVv5c0+mm
AF0OXL/TuKZKNNwlZvSFurBSVX7sUcVMzik3QeiiUZKXn4BdUtsfsfOvYALGlbM3eDywHMyFZBjl
36r8kyaPRUyVqjXHKcJy7XBfMCl/IsNAzVdCXwDHOK98ENubLLl5A6d4iichzq++Z14CK7qBNNnF
k9qFVbYMEe/4srxHzQnG6U5FKEWafI7pi2o5n32WEDW1UpEFPiqxUFunRQaDAVwr+qhNwwI8t0Tf
AxH5N/owFDUYtBPv/WncgxRdqOjD7O850NB2Cv9siBNCYQlF/hlSPknIEvwyKUifr2B4sp3yrTEA
FcXeKoiN++RduBubOR4wpfY6TSCaa74pv6eSBHKZAHAN/LABtdcL90qP1wWpaWfFbOt69RhEtLJK
tVZ2vdBi1Kpt0kK0s6azYwVPPjLSCKEw7fvrkHdnHixqdviutf0WJut1xFtWMT/qvHGS/lTQ1jlO
w8qih9yvT8oBqUEyAZCT0NpzSGmbAW1JaXPhsU1ufB46yte6LA+G8jZRsdPNAJrVcFAYAHwLrWs+
0GhbxVwEDkNfB5gMp54/3fiRGu1lsNyLECzfPRCalnhuHfPPS8JtyCYHk8Cy4GzCErCU2bhuWSP5
TgNLkNbrfh/Xlwhftl6/tP8z9ulqnKcmTgOLwMJIKBwq5r4OqLROnlre8JMbXLrAuEmG3Z6eGDFB
i0h/o5j+QLCPfVyu2dCsR4ohmcso5/or9dPIz2tNQGJoZmvIR7jwQi3Kets5XWIB+bVLyfAZxNuy
hn9XNuYHi3rgU4FHkZ8TQ5hNpFoC0zQxoxCCpH+u2rgcmci/ZX8DpBQc45aJSDR+fTVEx8oEVfnV
VJa2tgFJza8Ffd9IjzUIXVlcyRyshn5cXVuKVD60dkS1CT9HAwDOZNZE13sEAv6FNHUTr91AF+S7
LnyNpXdKh0gm+xqCh8YJo/yKgzukSCNXZDscrcII49EhEOGOow9GaTbl71hqHQMKyR+0mKMPTmPs
fruQCUCVR7vic3SeZw8UBsHtpJm/hZPSZNOsvLj/48RcVfVbHczRSQFoN17RMPQGsBJstLhJ7f+p
Bev0uENDIeA6bCU1m4KmF92tDwnjTN/DrhB8G/Mf9vDkKH8rmtG4EAR6w5+GZHqYvnI4J2LcxJ77
HtEHn0EWdKFsDYjwMwMoY74Y8XyEhMLicTXoB6JsULf9bZiYKwYgLgcvgc+aRs+Wqgi2WRUdGqn2
XTVw457bpQ8lAlECVKGq/4zSPZvGa1J9EEVYixCKd5ttMl5uQRGyp4PO3ix8hiLVUYDcfhk0njc4
ptGWkDzoeOHqaHYPF8yc6zofPlRH06fHrZlW9rxDc6EHJxg6qmNB4j+Z5z2ZHZXhsoXjb4WTtrJQ
AWoTPqtcNxgH2xozPfWCml+/OdUlN8ydVP4tdj6U8U/VhLRxeIBKi2LrxSPD6ypOISpgHGq50VS6
1CcmfPLMn9bKH7gU1q5J3RVF76tSe01yZhWLluBhVmIZccpuW4DadVL4YrDIZCGfhibchNMrmuM+
yHmMPbht/gN646ZwoQ4W6ktI0uhNiXhpBxi1KVDBrmdz8x94Rqaq4a6B18ytV41ZfA/QSxu9XNEi
spJdt+4AjyJ8OGx64SotdVpAHVuuCt2ep27WVt2hTN5DlVxgMe56ejTMMV9zcf6e8uE2ZeGrPubX
svpyjY/S/GyaZpNzuGMEwvzZ3LIgwlB37XgIbIA6WdX98w3/1qtq08ceWhghvnJZ2/aHXwUPKq8W
KaNP3pNdUd4KbPkN+cQVFIW1xlZLEjqum5daC0482LRXUQFPtXWKA1w4gbPG9ntrh3DfobtUTvHK
E/js8dUgJn0fdO+1R7RHdDoaCDytoFUizjdmmL4jrT05EzZ+EhiOC4FPM5+dfjxqNPtKq+TO55B2
178hxX/oE3NeNH3jQ16KgGVr1exBiV14l7zpen6K5XAhiXrtzDenUCf8rBcIgWvVOVu9rU9jW+8C
PzmnwF5offxoIaebQDJDFpYOYJ0h+I2Z/EXubXzrMfjpOuit9RRGm4TFZTEv4wTvXyjxnvWgZWOl
QWvU5v2cV8KvHNA4eU98+ZTZlayqJvbpXvRumGqVsgvgKoAbNFpFDp0fMVYjMhzEhruRJkLRPbzA
2ERGu8ZKv6lAYEhYDANW786e0elswkqCLoQnpzG7V3Co4x71nj2nh99MFu5Lgvrkod8P2uuQTq+2
pMZ50nb8nW6a5bzYmnduiLEAFSLLfJ8KE7kaQxEmB4qdMRqiVNXOn+e/mPVP1X1Sd6zUw+f3dlEU
QuDrLsoLWRmys9Mi10k6NX27QundluVRN79trhOdBJ5P8sBnDg04rsDPbERcr42atjhP/ivzk02U
OFbO/yvNbHAP1XAvUqzrgcAPG6Jf6CaUDf2k7GZTSe1OmOhaw9acCHBK2Egu34jwZzKYbN1sHzHE
ZJG5zeIKdxga3eQs4YX6ob1VrBhaQ98Htb4W6uJQ16sszj9kY3fk8YZXYnflodBb7NwO0cHhMCaU
OWop9G+uH2Qi7CJZmXOFPYEXnsLtWLDsTqJ9Kt4wMu3H/9V8axPBjsQtDhOLf7kyfh2Oe9YyizKp
d/UEWsLO1mleHO0ZfMdrL5/2sZvhEvD+zRV6US3EkjvgyrTeouSNCPF6JP0bCaiVmOqY6U+TRuN2
HN3dAlcvlitN3GoruWUOJjSIwIT5ltiUlqPsObr6vT6WvyHxXj8ZTm5OXpWb4SpLntC/9oUljxP3
Iq8mxlo3d9J0676OXwsQ7T19CCN31OZk5nvcxgW1E3LwQTFeq+EYms2WPcuhrEraUvQd0BpaJzT1
AYX/YKfcWNq1r2xCkNAkcUefauLY8l+Vs+MWzyPvxXE8ucmh7j5ZY3UT2BxInahZMY6oGb8//Ew1
162ifbL1Zo2mT+Ym2k71L53bmwwTU2K7x35GHfVUMjd4TbqL0p7q7sNvqFLFYupPp6jNqZuqoZv2
VKZOe8+CyW1u0dIrdpjaiW4JxadZ9qx5jGQ1thHfjl3rn1Ia4gVMnTgqMR5nH5ZztNLXLh1OfuCs
/LLelma/7coLjFTiXQZeO31LOBRo5KEjlQKepJHvwlfLkSnakIxZxOaGX+Lmxz516A+IYEiHtzAb
d6MX7L3KeEtwdzj0rSuXdwfQPBGcuvAvj9Ai5+PRxQu+1bt4nU1i6VvFIhgeHo+0fu1IwrnId3Gy
jdGa0DBWlsc46l2y9McEc4ePfsVSdkHMfpvXJ107lfaq9871xGwiDy6fmf8kQfUZv8BWhHmdkt/R
uofqjYTwumQPE7Hiz6ZnC2iYZjr7ArOyHdAX9rDFa1u82MZLOmir3Pi1o2uJJ6z0d0b9Hc/OQNFR
/0ywLvgnQSzWNuBoPOOa2k4TOxx+KnKDy8GjtcN58nFZinGkrxoxg0vULF6Izl/6tOmxfl1E4YnB
e2Ho30n9njf/YucJS2dd7cYO/2vxUnTIreVZVvfchKPPTzW+DvGPDIyjR7VLXJDcaqJzVlRPuN5e
kqF9laW/kgEbuPCvmvdeQb+1uDilRXvJ9a/IutWUb7LuJHxFH6v+bBXaoTQM4HYjk57ftvmGKSV9
SvoS7+FkvzouIjdXNGCt/CelSu+mHl0wODuLmk5NKXntqJLqg8KBblaiRDn0ua+soYBWVEMeIHyG
lz7NQyYnWpQlmTRSJz8O5bfrSLpQlUot2GB31NYezbaXvEC09HRGCSkza4+PSC6qTOqbWDrRtq5Q
AgtQc5vJGQmpebIgikEEtvop4imelcHAftI6M/0Zsv4PZ07+U5RYg+lncr5gWdlABiAM+/R1ajED
J7Gs8ofbEsVfPjBJL9e+hyErwWUBtrUAt8HAn9JNPrgE3T5672DrRy+jrnMAoQgH2GRBZg4Z/Tr2
qoGF3/MrR97TkIYrh6DbFPM3wjAp5SPnz2WJy9xKg9+Y/tD0IExvTjauE0ZOHTxUPfsYxmabph45
OO06i25Nem0M72zgW7M0QWfOnQwk5WSIWIS1UyM/dQUdN2lGPI2ZmYxOI69W421y7bdAnqjRDRr7
2v9/XzlW4+fYfWJFWnbwYPOBhRUhb1WjD6d4X4Z0DmTQ4xv8FihmDnN0z3RA2TLH86qkZ6hBDATk
Sn31SkwkG/iSKermA/23Uu8lIu8IO9QF3ERsYtMAjanDf9gC1nXln1RKpDCHAih1BqwB3hjHWjAD
d3nGBl6TbmtuCxGgHCA/p2jwdRRfIuC/U4duZ2G5GIfN5FElS1O1RiP1QBi7KIjvNmiQeOyiUT2B
JuN09MqtJscz/U77eGQ653Jpe8OWTdleovm/TJ0lz9RhXpU/fOP9ng6eJuC91j9OWF0jkHjsR3ea
rncLM5F7u6YWogCVLkTGH1Xc+dj+hEOFlzGqvewatbDd6qKwkKSi4JUuzW0zyPchdl6tgdKQMgDQ
Qwi2Mt7jhjdcavrkZ+3HNFjETWg5icJD4gwHvXEOJtRJjhrvZHn4ntXE8rcwvjI6Ahpd7HqrWhtu
BX+fm8CQ/sQ1/TSdy1QyTd+J9E628P+15gD4NcehAeMH59ZIYkTQ3yF2wrJ+nSKH8YlzhEWS2T3r
DSE4bLMy1pklZ5yHiCljLr6RHq6Gpu0msCp44/+UPiJCNdHbxB1d66etILXQtPqmq4rZXUv7R/cz
egnR/e5esgsm6b2MLQMnW/CGM2UzIFzpcf9GGP3bigGOJowfRQ8lZWLPaNSvjs0zqOg5xp39LUR4
U6Z259q4sm11LsZw4wn9CeXN5NsH4jUSXGNL4b6XmQuH3DvqNXk7LkYobGBFsuNkGYfKaD69weLW
ae68XD0YeDc2ufeEFo8x2ZGkvNSCCkmberguvshigsWNo8XAu80nBK4qGsGkAgCysGwn+jKjKaSc
i/4ASW+0HtRg+2568KbCYV3q9SUc+AxdB/WEI5+PzjY1KCzR2ulfXQf9ULMeHdKPguiQNcWxp12l
Gl+iltrKGRpt4I6bxVaD0gcV8X6WPndsTF0VzdO1cda8eDNNRBkZizIdknQETY91N7UxO+HRy0tO
nV35XNG6U0Iy2hXLIUzPlYkwV2oEE0Tl/c1zuEf8xBnrXZGHG/jcz8qccxfvRT79JXCnioBGQLx8
pcjfR170YqpwdZdk8itG9nCTdCbNg0SnKu63BnIk7nVky0OnG+/hSP5fGnfVBydXtBvpB89Jxe3A
5jjngj/0H5blHePQOvrA6KQwcImN/tFUYlvpyTqpnGc12eyKkJRKdhSG3HuiZzM7TMe4pBxaoS0X
JvGyaTXlYAjspL4WYAj9yeVgGRa4qHYmXUvAy3D2U3TgNiCQjRXjNt4Q+s4UONSuPpvQeobC5gLn
LucRcWygszZw04Om2HK8rKWJpNiHzjFglcTLMPyJouQotR8lR5Yq7ZOiesRHMzXGb70xzlEXQEbp
zr14Y8NFSqrfjir6ik3r6AXmZ9dkW26x3Ckw9ze/HXjiDYyn9WSKT9HHdwv0rEattqNPBNlAHUkj
24QtPduRLF5GK3sfiaT3as7IUMpdFeWKrRH1Zi5lnTQopqzPqg7GAA7fevYwDv1OMbaRJnidYkhx
8OR7mxML2YaKFgq5Uuy944pLMGx1Y21RLNOV/kaY9EVGQLLCN50aJnbrCBvdt8/j7lr5kZfEPsHz
oqfQm43oYfLk2kZztuiZ4RRBJV20NGjqoPIAohxaKlrcNANqzD3DnAfj/lZqtJYE2bp0wiNOkLPw
nvqwONMVvbLS6tXRvEPe0WGkuVxKS9TbAd6StleWsQl0sO3QpzHQhnh32l0xcUX2plNiRb/tRIup
bN4GDAukbheTYVDfVD/g8xC3Dv9Jx95TW0igUKA6J+uwCm8ka+5kP+5TlXwF1GiV4JGH8S9GuyCn
Cjo2OYQhehLcbdyG4Knlsm1ZsWa/jUHNFg5sA1UEgZDcoH0D5gO7gKdLsnwTDRxcesa1wd2GdniI
epYNQFeovPz1Yvc7dxn0EwJXHS4L9LFgGcvsYuvPHqWiHgDvslNrl99J9FTNWgBf8/EoTa4SbrMP
rWxnWN3VcrS14PjNlLeLsg9tAratFbxvRtxF5lJ4NnU/w45SmH3rSCQl93vufBhBWsNuIQvlAfeM
z9ALfiKsBwL8TWkFh2lOA1Rau4Rpc0RpBNJu7qPcRmj8Z9FikTKDuCgXOEB56UzTyrP9H9Ps3iLj
pRnSnRa9GHmPDKRWteFfAcrfRZX/9j5wCtQNCgfL71iYx7Eed1M4HGXR/0kv+P5fqTTUc2Zoq7q3
d/h+yG761BEx5GRo86F4yIy9BHfLoEN71MGhhnOqPocN0L+5bNbLxMFWj59BeUgKilIJ01+PwD49
FdPhiXYfefvcyXedQ5lHx0wuwHMp4z5irysYTfo0ugmbsCCuqQaPrI/5dtD0W6aCz4CO2srXnyz6
A4YmYinbtmtwhgzN4sInS9WNPSPgF6FGkMdhLxMrzHeIbAbVZWGO3yglpNBmczKSlpp/aVb/ajqk
rEQdS01tqhqDaEiPhMU3OCBUTmJk19CiqhHtpWxsNVjFLuRi15aSn5JFR5ccuuEGk+vQg9AiMm4R
3sU3tI4pPcSnvaLY/lpTJRLTvGWalIlH2SmmbklB0LFkNS7qiqSOFy3DEOTr6N34Qm2tgsoup9nQ
P7XGIf6oDAv9P8SXPgP1ST0G6N3SxJPE63Puk6FTIJnaF9bvPNzmshzjR8dChN6YXQxjQicVlHDC
jQrUiLDpFeK6x0rWghXU5to+NxSeiKfUaTFLifA6ZOoQZtUSA+k5LMTa65prinibZu4mp2BCsZ5s
kvgyMNO2ZIMcLWJknI4BU+os/9OZ9ZzRW1z34WvRklFPu/HUmynIFe1i5d2aRosGnEbS8M0gW8Ib
XnNf9IY5HhzfLU1gefkJv8J4mAiuhpGzq7vpA/wnnULR2XYJZIC3Va4493juE/Roo7BuAQd34Afb
fiapdhc/ohyBEIKWiLUqnloN8LFBvlafHV3QYsa6+UvD7pz4aAmKcxDGCTfgAAwcDbMZUdMov9lC
O0yguBbaTDqEXchABJoPYXZuEY7pKxtxlKb0Zsovt1S7yLAPAbieRLJGmQiClnOFhQ28Obh2hMzS
ibiVkai9L7KV8KZzNGrb3pTXinYXP+6RkukossClJXi4g8m6klZ5yWr624ziUg7/XJWtdXGLKsBE
RBc9gVLeYVJwv1IlThEXvwQre6HTJlnTWlx1eyntjQSxPKY/7kAMLdI32SheYw9cHNwpbH4sgrlh
JNobvsDngH2QF9svloXfzNIeaog2rl9eOtu46g5BUu8De+OlnzoUn8hm/ILsRARtXPUNJ99UP8cJ
tcVjzKmGDo8zNIp54bl4QJyufgslK78RK+uy5QWNbhae8zgGrzY3zUVnHALLQOOqQs1XQWF5UQZA
C41b1eenkeT+KBreha/1iHiNdZWOKoz2LHIInepZsPTMeWDncMDPoSFs8Fpj6b0brV8zHpeSD6u1
WS7ahPfmDahN/sxiAwGwa9HJZGO63cHo7VOlTydAs1sr8y8DgWfHsxluHL4ngwBp6uqIN2It4cyB
mTmA9N8ORK0xJGIsq6gR6g+pm2+aMl7Xevxml8OrXoIctPkcKGbjKmzwbIZ3RVt6q9/q5MPu2Rr7
byHC5ujUxyIx7qWyBQsQ5zkwStINRvDV1zB23Em9pujjAe4UUwKvmDA9bqNMFq9Qh1BoHP3d7OIn
k8DeAkfXb+NHMSov9eZpri6ZCHYS0gAD+Wlq6rMYHR9Un74uiv4oJ/ZqJKgWevTges7WgBwxN3HP
wejZlPdYWPtSQINBrtJdHRo+X+7MfSH3j3kHDaEV5dnNtLvn07WLM0sHN9Zk4WN0jaNlBmvTIXE9
0hurZbzZ6UNP+c94aQ0qP3pjtnPAsQdlW7HRhFlXWPO2OtmUHnGP2cRfhtndZWE+FObZY9nblV8j
K35ZT4ACaJusZwcuspgY1+xwdpFgCjSNs0qss0WLOciSlyIgKm+0DqCeJl30BFIKxzgV/KzhOG2c
TIGe5k0QzF9ljrGqqTBvDZuSGaSkRlrDv+wY4gjM5Z7xgDh+9siClkkNqUm6DB/DsOnTcZU27dat
pk3DSqSSgmdA7npsI9iHD2E8bsPJ+G51Pm59rJe6/LKj8M02vb/GHG9BTPy3TldAqa8ggi7kT49R
Er0EUQh9XcPYWyJwEMEv1FPjIzqGv2HIrbKN31xf56DS75ZHciTgvxpuXI+o98Cumc4nO6tH4g8h
+oV7pgVh75fsNqPu1gDMq8Js79VArmsj/w7b6Cscwd7RaLKYKoN+6hx2BQCGjA57jH1xbn6B5fkW
Q7dpTP/RyfFYG3gerAqauw4X3Na+BPA/zBrRR1/kj9g1jyTpgSF8SUCFDuMFOA+Wev6O9NgeHgjS
Nvk7HlQRiE3AKS+9FqPMvLNv9UcbNmvbMi+dB9oRd3ajYX5memv64qlT8lrPyYY+fRZxhUltWGqx
3A79nV3dANg7zjZ1xm2T+KCDrx+6spbV8PxdLoLA1bHYuzQu4MFg2Cmy5Npo+WvT4+k23Rl5XcVw
8wrWxMwtuJqurZPcMG6RGcFPmzo6SLCyO/kACICO3Sm+PHr8tQLH+G2oT2vw+doqWDgRxOmOJXds
pd2OaJuJKNx/tVr3Eav2mxrNwyiq5zpiiu4Um1ujpyMA2JoBmbZwadzQOwY8KzgORkbtoO1SkuJc
rJFlTjtYn1BvYGKkp2JeEMFE+vIKPLRRiZQZVUgx4fyNEyZ8FUvTKBgAhBiGMc7a0PuIAHXyz9gb
zus3e07hTti/MApT62MrkhxF8504NPTOLXIC1T6FKBY2XKG1vnyZsJzzWYnPzI3qlUfAFJ+m+SgM
eR3b9DNSOiI7trlFBk9/CrGf9bCswvoj8Hww6UH9ade+v3RNe6VJhWcj7haYawVPjAEwhEAamJ8j
APR3bL+0IIVAS6jL8rc+PRWQF81D2PQczT40QMtPrm0RnnxfOypP++0hDa3CfPrOTUCwLUt9u5F/
ml88N4H9NwICmVjFDyG8DSHk59A6NMxJ6N7SZpVna4RpDQmvWdrcpG05nKyx+SxtyOQ4w9ulBJw9
MN8NrnganPKmebLnrIFWT/SM1p45I651UUyqT4Fn5027y2J7DkBU1aHXLXr/KGecZYJ1GRc7yFkW
O+9kNplg54V4BChe+m6xilN4b1jWa8WtMg/v0FjgBOe9s8/oy8Aojx8yGNy3UWh0CtZ8NPXNjfrs
vWtrpuXGCO9ly59gqJJH76m3lqJG0TX2B9gQYwdN5C/gNSqh7uGlLEjvIohPGPltaTxZtNuC3jz5
Nti/1lfv0DZjJlIzJzbRYOS2t5A2dxANjpqGMOFIM8bTBkXLq5MXkWPyaYNu3NaB4vl28LdrRosU
OkmQiorBxzP5/tEjeE9EsQVLemZb+dWW3axDCDCNtveVB4ghU/OvhJTA751HPxbrekNHri556fLF
5CefIwx5Az6rDdld9pX2ocjTTAPreZ8uWR0sTsaCddHaLs4LDkqcevinWKODt+eV/JZbFXdbtNJ/
cH0S9NkG/9RccjQ4NOc2lThVCY/wqI3luz8a42qyvRpvasyaK0WxVIE45Yb/W/rQQq32udQoVJSC
i4FJVkkLmojKEHwjE2RPd+y2tU/kJezqI/I6Qk/uHYNSYazBQ5OAGuxy+z0AW4ox9DOsgarrxUub
6zvDhPTokCZZonfBsfB/89j5HNwKHLM111BliaTguyMA2zzGsbq3pIMcotOLtGn2QKthnHbJkd6M
lFuuIMRMD2rpnKzSBpZZHXn4j1MLeRoPcy1gcw/VxZ/G0+SHHPqClvFMe7K1AUN5uXW8kL9Xcm4i
dYwF2dg2KQ5unEBizTaJ1e3bvMUO0eypZVxNIVEPQ8QbKbEci/ho0HcFP4ABPNoMWrrqUo4zCXZl
CVHsUvrBE/srIkvuc5EOG/LnZCM6atxagG+lyt51W/9qs+mHN+QCWWBtpfy8k4IIg4uJDAN2JaP/
cHBfxJGDEsuR1iS4soi4AXpqCWPVAnXN+x7wv+wMzpkkAHENF7Vw6lM6sjoOuuWk59uhEcsB1h/4
jWNjmp/5FL/7QfgSMDFlBC4DDb6kw7eTtU6Mrtc8woh+Ddv77QUxfa1+53e+6ZSXINsSD05dsSRT
vwTyTHKFBm24z2dbim9ktq2IBjzOWnyPY/fdIjVglJgqdIeopl0+pD9Pk7zTjfrgUdRixBZn/0Ry
YDR/KXacjrOu0lE2z+Q/+39Y7LmZiYXLsV5llH8lRseWCTcNQRRg8C8RhR+uj2OC/TmtafnRUd4t
mMoVfcXmwkjS71zyqeTBM5PCd1DYJzj/a1tREy1wnHAPFpXcxIqM9QAdY4pOpA/KxVROb7lLlQ5G
WUCu664y3eWU2eHai1hdJs2bU56VXh+mpn0ZoUeOlv/K3/17iOt3JWMIOdx4x5ISVnB+Ws593uer
iTUUjy71LNN8h4QdIYHKLvRAvoUBj5E/JaA+2l1tNxe75YyKRY9uVm0bKjCbxnnVjXw92t0xrXgP
Zu6ubXmLGJHJgcFmPyo9Zojsomxn3/LWGNPxXRLpIyJ0VdL+atz2IVLg8Lr5I5GLZI7fUqvPNFB+
0tP5XGLZMVX309sB7yjzgGH1SQbjTdf7r7JzvqyhBI2k/HXNE+W42P6dmg16CRUqGUmi8kjPDXT0
RGomA4neU+QD9qNLxbEapos+2OdOc9+TllIw6S6bsVzbEbdxeugoqkR+JCiTE2Rr2O+2ubUDG/aR
BSXpzYGh2k3yU+mnbz0VGolZr6s0udcp7KmGHNnKG2K5DICgLT2gCw3foKXCC7/oMna/TXOA0sIt
gG8hhrOtm05/kLoACSmmkyEKLrpBQY+WniH9bENfdxmcffKDE9C2OPcPk9PTw+jvXbJuXDzMXc57
8i+tom6n/PjdS8tgWySB+6o1frG09ZpoiNHgqZ+KJxUYJxdWiIh81m9DzK8G86W2d5WVH2wx7Yeh
vWDMvdo+KDaBEkQPDWpI/2IM7YcO+Evw/eINO9NMjpZHw0cgb1lkc2oOG1oX19NUPogd3VJf2xSO
/tamPV+qGlh+HGpc8NytqsKXtHXxflcT9KTxa4xGMn3jNTfIlxR8kVRyoHFjU8W8otwGm5ayn/hD
gFW5q9S8oYecx/mxH6ihGuVRb8cb/9tPVbYvQynXEQIQX4g3a8xXtnJOpQsrTmvFMqPRASosGGLS
gqpwfrvEf9Hz6hnkPSFP5HSzbi9FXq5z7mbxqH21kEsXlZN+oDNXxJy8axmlvG/AfYSO+uq7+mEy
LMM9uNDFxHA5xOeQBqph1vsTe5/NB4vOziKgeLwmDiw0f1GxUY/6/Ml3cEbLBM5LQJh1QQLinx2U
tM7WzqYpiLyOUXFqzIhrKlA+jxbTBcjMI8lp71XrAhq9ajVsRcHDyo0Eh+pIo6QZcC52pU7GQSde
Z7yJ3ME5Ff7Y+vSZSbiK5gQeLTee3Slel31ydIvxSrvgtXYsqGqYAy3ucz5OpQ73g2PAeaDd+anS
xbeX6iabVro082KOybt7RwFGTmHEYvmJymZvVUTSXc7gtsNp6s7XAma7+Qv0kRbR0+ANwKWJlXkE
iQsyyfm8Awj68UW2AGtDZ+vZ2BokQEu956Yre2qdsc/WjXeiCe9iNhXb1AAjnvy/RYt4LdptsFOJ
/WynqGJ29IVzHt+F8s9FPLKx9BzMDvM/q8Pp0kKrLiGlRE330vPEZ12xi7SSKZXMNVuLZV74w7J0
/WuTDLe4xa0dCJMxMwgx9bj6zSb8m2skJ+vkK63Ki5N5H7AhDsx3hyhxrYWGH7/twm1ilCuT1ZaL
3UgmzbvgfgDHlatB/IiA35FhomSSTfyMK1eKk8VOMVXLiZt9cnVCmrZsTiTJQths1sKvl4kTb32s
pEVMBtNWBDhgolte9kGw797lcHhCHKvBLNcNCnObGz63FEZz4JFIZDKA3OMzjDWcgqE5rE1KPiMX
i8eUnAnGrwOQ6bYTrb1qPHV0ONpo7ikRPpIa+8pDi6/6awk0kTPvMZKb0aZxbXnOBvvtrhnaL+a1
TcX5+R9pZ9YkN3Jk678i07NgF/syduc+JIDcai+SRVa+wIpkE/u+Jn79/UDNNLNQUKGNLTM9qKmm
ZwQ8PDzcj58TM0V4pnSjmfX9kAUfxUYgYQ8/887fFoHO7QEqvLSk6zhLjx5j7EomHwUBOmGIIgzp
7I5w+wVlAfaJJgksRoRyNb5TvGhbifUxMYcP1jTbASCyUrot2TiEJMGO65+WU31DS/Gz56mQqPpT
+wNCckbsRg3ydKN9gl/vhjGB67hBRk3LtxYfS0xGN5TpS6YQezOiAQENhJPqoy9FL/7UI9DPt2gv
HIQYdmb+vQ7MkcVtJ5bM/agZc3tMQ/TAMpka15ErYX7+ZtCR5UPYUe65moRyy5ApHBjk6kWUb3X4
wOt8RHocrhGYqY/nsLrxk25LpcpOLNDKMirA4XhdNk8yL6hSGlyrLfH54bpQ43ueNWCK/eZLA9F5
4uUguP6wzPTDOMJ+mSa5Y4wGzIc0YaLiqexNl3FzXn3Jc4YWJhkZsnKow0IpPHo8C2Nq9oK+Fdr6
SfD1O4vWWpeae7HKnBzio8RAGgVeiUhR787TPdYRwwwtvVVAjdcwufK+hhBALehYVsxf6RZPnm4X
BCK0JybftNg1BZ3SGOKuTpC+1YR8L/F2RiTfF1xzVRjt+6R8Cczma1dCnQsp6WaC53F73uUS0Qaw
fmREh0EPkENOsCC41pjcC6lV24pV36i0Wam/7EOmko3QEm0fxhBQnsou8lS4kPkEOUQuGDj64G6r
muG1nJe5kVTgjaovgdWdClEh6kogN1poBSGMEUCG0i694W6GYjC6V3IEwDyBei2sOw/M4sBt3bRM
1NS8HaTvZspACLyPCPY51GSfZIljzIiaAfpVTaAQ9sDAJMDBWi35KNf+fShRvYkpFNThD42R900I
khq6zZtUA+5PI2dIa7Cb6lZF3z61hF03iUoggnQeqHMHpkuSeYyYVtx0ssfAAwMocd89CQPnFMo6
RgQeJb8kjx05QjAjSx3ALa9PnjpoYCjq0QdtnsRO+DiGwn2MhILlm4+51j9GZ/UDypZk7tVegl2M
3urAYP2ZnxDXoA9yBgNh7Ffo55RPGf9DL61t0sidYxjCI/yB1wOd2A2sNJXjC+db2QimTt49WjE0
TpH7kJNbA2NkKvVtRZtSklGC7gcp/BBLyPCWQC1l7Uk4+81TDv/LRgIVXGog8RrDexxA9LIUWN3Q
VxaMMDtomZc6aVZvU1EUiD3RzzEsqDEbn2KVmu0NxXKjqv1YgHwHfCMYd+cw/GHh6qZsMat6No8B
T10nVpCxaqMfSi8x2KXU10ycQ96U0lEUwopZydHW4JgnrKn3VCMQSOXr5dGBLPNaNiGGtIYXvqg7
tv4XU6oN1CtC0W58/vVy/MAkJjwiPKe2tQZZ9wgvUmV9LUDXdwFUoYJUu36FQGpeDt0HXy7lz4Nm
jLaoJvKjFaY0JkthAJ0gfcikM6WbLug/S756r9ZnOhDeYxyWtwriUZqv4Q102hlBaOOD5ffhh1Rq
vpyH9kHzJ0ZYL6YJZDpmTlRG1aSDB6ILEviK9MhNTe1rKhjspXJQewm0sylSKZ7knlJIG7Mo/aQi
9S4zDoJz+gKtRB/2Y+N8votL6MYQW0OCWJXPh65rvW2ajeVLMXT6p1jMYqeUqu9Qau4CbgJ4I87h
U1eWwv1ojqcmNF1TV0+DFN1bsOLXZ+0TzDhoBaVB+V2B5+G7N5zB8mdmP95nScMgMF1J8XNMzZxH
VN8ASZOaoN4i+6Jom6kaBONupg3f4rIlz84BLzd0UmLAX6ZWQ3VoFumjYPQCWEWz89vDOR4YB/NG
/b49o+hRRwIDQwayWTTx+4EQU40tvDli/1SWsQ8RjxXzAjXjBMFKWGbT7JhXiGluak3z4L5TG/VH
XyZgMjq9sVAiKyoUhfMI7rGPU7XiD2gogbAUYaN420CZZhQMq2q/6+ZZqq54iNLM6egElXY3Fhav
dVScQyfqfe38YqR+oV81hYou87mpzGSHm2bwhgY8e0bFiI+iTNH8pm9yUT8y9WESV9JEohNnerDS
ZcIZpnGL9psjNIrVupJqjAIvNiW875KcajosINl3T5fzD4be1l9zTeq/BWnafoYJXKTWJKAo2Vsl
RNZaNrp06+UvUc/sSuRbyOdkQbuVYN75ZLZeBEhdj49GMzJhUo5eftNKMKhtBnGQ76KJ5ies0LQ1
wrPsejWCXHIH/qeIytatpgTQ73I6WT2PWCgk4uRzqg7Jzu91AM8ZsJogTAodzEwxbEu9625Nyt0v
eo/ANnULT7tqzbGhQQPPPbOyopvRluUMQJWrjAx7Iv33ZVS0gH6f4SP3ggIXfmNd9bJBL95jYm3o
fAYjZbhveCBWVOMEmY8Gh48r6pg3kCplTobADsJJhBSRUv9W7+AAS1Oh/wNGOfqhvqSmd2MzMGYe
i+g+gGry4S9HCU49wDYFsN0rzGm0Mcw+GXAayTvzfAa/oBs6UjQx4gLS2VfiK8jtJjlBo4MPHRaS
5+jcyreVPqKAnPrtSWamCASKBqqnUWKO4NgAgPyXGFStHgdBcYLPiAEiqp705DUEaZrxGSUqxrHY
OVvzvM75V3TOsgxqsvJFLz/VaLZ4OmS5dGfHF0NTTjDK38mkUgHIR8f0GXTi2f8iVOFVYSIsApPL
P//xf/7f//02/Jf/R36fJ2c/z/6Rtel9zkh//d//lLV//qP49z8+fP/vf+qqaYHrEy1dElWE2CRL
4c+/vTxSmOX/Lf2LqJb0plIPp9qVtqqduhBjiHb8WG8iJ7+Jb5IPCE7tYBpwix000vlBcY1j6lCk
+vr+L5HklV+ivv4lqp+EIgju88k8xY+qm39SP5p3FMHt2Ok/e/bftDbty8W6mYwos0xph5O2Gbf+
vt11e8ZrXdKBPQF2ZZelaRff7DJz5ZBfGyLw3tkuQ3lnFUgzDqfsOoUqHvpFB2aEKwOY8SZ8Tp1w
m69t55rJ2XaWhToOyZBPH1atNv6VtBdsWoWw6Tqo7TgIDaxt6bJFXEpW+Q9E46+3FKC4oNRdV56E
vXCnbZV93DrSo3FTH6DpvleETbRicVrC213906AivjZYBkpdwtB2PqV+X0EIVQZ7A2bAFSvS4hGR
FUVTFUuWdH3mKuB3/IDy6uQqvdsdjC/ZNnRRO+MgRE/lQd5QI147l9L029+sTUEMSQfCAHZVer02
CHiqviy0/sSk0rH9FDixbezaAyDV3cpJWLM0ncuLkwBGzvLPgd7jm/6+vzEPtMBsKBP3a5Z+evnb
NSm6LiuSQmydOQjjA6mUwTN+alshPTIE6QPSKeurTugiMDIm9VnD7ynTp+2pjtENGemSXo3xcD6K
sGpc52YCsSHwgycav9leFsC9lj0Y5ZhC6tYbYRxTcilnRinuJxYrVBFLmQmaWIMo3BDU+zZRDWpk
QG2QxqgPzMQA9xAicAUiagq6CXUPbbviagxRgiEzs+5imnswMA/mtT6YIDhgIf8UjdXezyRyZkif
uwlhooittU0Ltb02z9H5zvO98eAl8HuTu0Rbs/QiW2qgLxAa85ueDqCBIAkPP0HA+GMwrPahK5Ht
FJE1o8olygdUo6utJQ/qnWjCHNVG59p5/6MvnhyFw2DK8HAzo/v6m8P5pqc+Ei+nAIaWMQ+oe696
8OKxubBhvrYRVybC15C8n4JrCbkwO3rOjxT4AsewIU0jSb2iNv5srp3W6WC8dbJfS5s5Wd3w1qcJ
X5+AEiB1L0TJHYh5WtZQXzD5Hg3HXLGsa+B65VPEC3ULEHU4NKqIhO/7m7ywAaqoSJKuiaLMaL/y
egOo2qKdnITdyQRS0UcQ/RKIqfm9b0Va+JavzEx/fnF+B4YY28bQ2lN0oIVUb0TIuDfkmkfkqBzm
yxs4JNPNWrTX324zVlVdFC1DVwAIvraatKEfCGe5P0Wjhyw7KOUs/ZIV4U6N5d9b4S9bswhl1GqJ
QNHYn8hTHfEpdf1TvgPQ6GhHYMbA/DfGx/c3dfnT/bI4+3QmWKMC1cKeTiVUlllLCe+PLFm5opc/
3C8jsw8XyZCQkZnx4dSnuEVCpxk27y9jzcLs5gpEvfI7AsxpzJ/z+Cu89+///ct5za8zrs5uYFGT
pa4yvOLUmzrEquODNClKxN4PjTJCa2Z7vxafFR+5iSy+TRkAKrpkX+byl7/5O2be2GeM9AeiVeAh
5g5WH0cDsLsBgOvKcEzbye78+L7FhZ1VlIuFz1zSRFTOsFJvOJkwPnUy5dSz876F5Xz4wsTMB+VG
D84D6CbWJG0hNt/BJHMcbNjetpYjr6xn9UvOnNEzUsJ1xhlrz/ZkEMWUP/IdXJi0Jl6Qcd/XK6da
XgnU6sw5m+Icmb1oDSdrOl62/uD/CLeMPjBovlPdyEmh8gajZQdPUD+guunble2vpuZrH3KKcxfR
M2PIu0IwbzhFNRNQ8qGVisPf/JCzyxYungHSPbBDtUs932HkmBmiB+4mFhT90WUr187qpzRfL4nB
xBilcQ6DkthMf6m2eANrU1tsynYHr7ANYSWE9tfvr3K6Vt+5dtXZtXs2c3qrgdSfkkNzCI+Wq+yC
vXgVrGWrK99Lm0WcoSiVYmSg7NQfgdKkDvRrtvAIhkXbSDZKGDe0FlaWtnAZKAoE+Ioq65KiiTNH
1eTAQC5FKGC2qh5z+B8bUWLaCKm539jCCzszVxyF3FL0igOfHPx9vWv22k5yq91aGr62nJk7NlJU
ZT1ZLoTLxrdetgCr5l81RXTfX82amZkXIuKhQnWCmUH7I01fJKgAlHJlx5Zyn1efZuZ11rlGbw9d
jJP4ED7KNvoPU9xot5SSIQ5zAqbFVl+dywtTLHr/CsIi87QOmVJqw40+nEQ/2EVWsu+M7oZxlbX4
v/gu48n5v3bmEVk32gD2uuoUHKrDVJ8AuezA/bkz1gLU4pm6sDSt+CIGNrURq1BpFqfKCWT0FN0G
e0gtw7IHbvBjdYR+ot8YawucPOBNyFANuI1l0RLleQpZDGTkYjYlD7aMsA2Q86f42OzRTQ15lNjV
hpe1YzlopTiMVa9dePKK9enPLxZNp1lKZU0bThAkebti+/OFTYeN+ohMPWZ1tWv2Zte5pRt1B284
bnMM9x5qSZ+q/QDEaIMGCr26q7X79T+cjV/bO/MfuWzyaJAxiG5FcSi2vhvb0oOpuADemDgXdomL
LIe2EiwXfUkTGYuXeFvq4uxEVqWK8oAxQRbApDSNApPK7wSWXxZ+Vk4uPpzAIChq3XjrRDUZDaOd
CE9pt5LZLh5yTUUgTNJ03TJmQbL1fEnsdGJ+qFF5bibB2S9m8fn9ELmc4l1YmcXIOmYeHqTlVDGL
b2HQv2Nyu36WvwDV2mats+aD096/OXAX5mbfpkdli2POq1/dNYfyfy4YcW+ufCBp2px37JizO7qW
tS4/j7yekF/axqaDDPted/LrHtIHd3AbOzrKW8ggKdZvVnZ05buZs4eAdtYUhlrY0eIbtRUnsLM7
zxl3gbgJr6k6bJsbeFdWaw6LZ/vXxpqzWGI2pRL0Ct4Cb4R+LLaR0+zPd8ETqGA3u/mbn9GcRZJS
7AKE7ki1xOOUaoU7iIa3xWqe8B+8E/INlco12c+01xcHLYqzCskHAkj3pXfhZN1DYnFfPMlOvGWU
7bcuIe2XtVn2Ews6w4LMR+I0iBR3wlHYhFel7R2Sz6BZahSBOgLlWpRcPhK/rM7OOUJySdDEXLLR
QaFijcTAVthVu3a/4pfLYfGXndlJNwwg/+Jkp3BaV9lmTrmLy01sMwM4PWweBMf6/jdNzk57nlLT
UwJM1m52AKq/n4rW/jUghU0x3eiHtZLQ4tmDdZaob5iyOD97paWaoaXLXDgiiMm+qCEg05iQ95Sq
XXvjLJ64C1uzE+e1cM5Hcjuc6P460TOImx0gdFfYDTfZbq3PIE2+9yagXVibnTgfpLnktfn51Clh
/kUXzfiLV1fxUUrQ3ICjTIf2hyLiufM+CAD+3aaEbUFNC6AutQFLMNyCW32aWq9hMHiylM6/WfnY
i4/pi184v+wz0tLpN0wx4WO9Cxx4pLbwxN3Q0V7b+2m17+3GLC4M8MYHGlQXJ/+lOpQPJE67yhW3
qM1uK3t6wq+sbTERvljbLDIwzxIkOlSHp6g6ROfoMQWfNHpmbpf1eEA/4YHe+tWYx0A73BXTy25m
0oahlCXS1HodAv0hTQfBC3420Y6qnW2FW8TOD+2BqqNdXq1YWwwS+p/W5m9bSyn09FyMkzXIWT/W
8P4BeLJVXrYQoXzyhKv1+sdymnhhdHZjAkloC8kjYUOlCTWBo+qGD9aj2YHqsxnLEh0dalx7zYkW
Y4VBmkat3TIkc+ZDulaWiadQPlYMeRNTAoWbHUGUzcqOLn6/CzMz1wnTUrJqjd4WsHobfRKKBYFT
8LDmErtbu5eXCy+GqTAMaCiaps3CBPjJyhDbeDhJd+UTIFZSbogo0CveBPvKBve5djIWE60Lg7NT
n7R5YkC41Z9gacx2aF/dgvAF0uMU2+HK28Y3PhICmWtegS5csz0t5k0UuLA9+4KozGgMKBmUJ7fq
DrexUVH7yi3tdG79Pd2uPVIXz8aFudmXBEOPhCZCWycxPx/AhNz4abxb8ZY1G7NkoG3CAJJxllS7
aD74IXQbm/4m2MJk5Y5w8zkS3GbredbaTs5yAzWAJU4Dx8jzG13U78k3351a9Uje7kK4prfeSlRb
OnuUssB9cFHLxryelaFmGKjNuTlVg0SilSNg/8mUX1Y2c+noXVqZfTBfIqqkcteeEI+wwRQ6tR1s
q6v4oG+rm7Wa1mKuemlt9ukyAEGxlIQ0bHjrGlewFkQbsOhOfSCZY4T7/ndWB5ZDtWDQQFJ9+qYX
ufGQdHJVp16DqzTXTD1sPUf/Lu2m4nxyIz2vWJv2an7W1Atrs3NeD5Wmqao+WZvku58ohruoE1mW
AyQ9eEGnGnQOrKDl6EjfV2wvfscL27NzLsbnEXbvaaXH5CC7ylX2ebCn2z6lKvNbIfRypTOvSYym
60IrbU7xU/MxsMvdsIf4CmswrtrrT6llv7lY3cxvysIQfRPKAYqhbvNR2ac3gIHzCQDxSAfp01oU
W7wiLtc3O+uQiwLWBKp1Um+0L8U2+xBsz3fjcepTqVfW/ep+LoW0S3uzBEZuxVhWQqU5ibszT1PV
hiGZCqn3MXsK9uZX/27tEbDkqoZpyBLc5aL05tGY+BJCUoy4npKk54EfFpPsyKc+KtAg63ph5YJf
CmWX1mbuQmJIPd4oyZik+naC7QaVweRJuxIx1xY185KmhICvl9nFRDJAv3sToaXkHRUZiolCNtK7
lTO3lPFeLmvuJaWSq2kwTue9OJh/eM/Do3bM3Eq3V2s1Cw4CuAiIESgQLgRlFsiAgeqiHgNSmHLO
gnEgYIvkSGCp4Tl2wszWIMTZac77K5QXogqdDskwqRRqGsDD1/EzEIcqTMygO+k3+i7cQ7S25f19
BSFAbGtu6yAQsRG3Ux2s3YsOTFzO2k9YOvo/S8+maegGL9ZZYJMS5Dqp8clUw/w9alvJ1nSAIt+N
T8j7Arz+/P6SJx+ZxfBX5mauCguqEftRVZ/85rFNmI9THvoJmQr3Kchd+31jC+filbGZwwaolvVG
QbYkwKVYF1+1Gj7dMl05fUtvh1dmZn4qSfKYVVmonKAJKg6wadz4N9ajtOu/9A7sZA/91VqZaG1h
s3jmR7omqNPCQgmIVOTfgay/1ZBX+ptLs2Y1TF9P4B21iCzdNr4dncyBMBiBcDykPMBt9NW4XwWJ
Lh5FeiH/45DW7EzAJqgLQyp25DDStgXGwOxgcjN1fRAlds6IfzA3seIoa5/Qmg7qRSJjdghvDDro
ocYB3IgkhRt8Ub5Ce2bnh6jZdo8UEHZ/yznnkOOqEQVmqzgJaXY1Ws+jdMPQx/smlu7ZS8+0pr2+
WFauFZp8NmHdZiThIL8o+/AhtaE9pi2oDBvxam1N0uR47xxvaxZNxs70wO5hEDGiH2q9jffjXntE
hONQk7+oykbddC6qZ5BJbWEQW73opzj9nv1ZeBmgOgHcOE72odV2Q1cqXBiVbKKLDUAKvtGvK1u8
cCm+2uJZjFHbvC/NQlWnB2DqwhtTv+h26MLQBo/1JnqpbgGu/1iHka7t9CzojMUQyHqtty8VCENK
FIMMZxyKGZ0jFPW4NxvdP7RlAoV3GDOMBAbTyA8ra59OxXu7PQtDSC5kYpEW3UkEtsooSljuEWkp
d72mQYEvNfqj2Oc8+a1YeixJP90QcOqTDNuUXUg5IL33f4+8kDBcfAtIsF+7O8pr0HcJZf3T+9DA
uhLPGzAE9sjENaXAZiN+EXaosnhX3QuB+SZfKV0thmVDVixdN5E5N2f7katyCaem2p4q+JZFwB/F
B4/H8/urlKYA+GbXf1mZx+RRHrKxq4GzqTfyEQHEDwia3EIa5ParPayVBc1jseqfGVSNkw5m8HLT
Qf4VyR9rXOr9FS3kBAabBYBSlyXZmMNwlbHV4WwRhhczg9bAu1azH6gewO9bul23f9/Wwu1iQllA
ZcrUTTDls0TP62oRwJWfneqGlpwU6XAHMMb28X0rb0rllgy8W7YUkSXplmbM4uC5TOrOG5L0pXQV
a5OnH0S33kHobSvQF75kP6BthYbwe7HayXmTz80tzyIgMiDSmdtTfR620T2DY4kD+8vXMtxUj2XG
iOYqEGQeAOcGZwEw1SxNl4QsfanPCfOCzOEXL5HybMlrb6o3Ewg/LVGoUTRForg4T1VJ5+oRMi79
mWF/aKt2cJIBatwydi9/1KkOay+NTwFw7VKZH4K52dmOwmSqwXvn68/QMCjdbVDuWu/r+/4y98q5
ifkethA1aIWXvqSQHaXdhy7ZvW/gTYIztzC7LvwS/CvD6dozzOm7cattp0GY0K63EAnxsGiv1r7W
/H6aG5zFwkL0zgPUaNpzt20OE2qz36rbv1A2nMf8mZ15NDz7PqTrQ6Q/i8fqY+p6zG1AGPi83iNd
Plm/3G8eDIUoVHmmAOJSbzqVFylillvLRjRYOYrOX1jZPJeZVga0nLlkQqL6ppEYIGeAmrGUvIi7
8knboqvrwtw9lblATP6FotOSn1/ak1/fnnISCioc80hCZRsmW7/9bBMEG5UdRdcL1U2aPZm95idv
ctT5MmcRGQ2lILFiMXmBqfhhuDah/6Hw227hjIT+6pvgBCtdwiXPvFznLCkOi5DhmSLiO/LiZQCH
Poi6XUf2vrmn5wub3QGVFxRnIS+058lOdzcBj1RgVeJ1cqxXEo/VTZzFKLGS4HYcYoLw0bqDbNiZ
jnd3LJ4UO3L/QvNzfmXP1zYLWAzwVlAt8tGCQ34LgcMuvmK02462Amu0zra5QRUHQgdhHWWy5qaz
SDZE8iB7JW7KoEeyIZAxoul9n059fO/buQM5693q+3Dpkrv0mVk0g+lWFqO2n4z2rvekjjaMyFN1
XdpFt1NZ9vxBgrh99e55MwA32+h5eEvkrtR6T5icSNtqe4hhbY0BuGo9cVgJN/PwZhRqLiln9lXb
oAAFZsg/qodmY+1Ehzbvbi1XXnZZbk6LRAwc20/41MXbVGHiPfE6XMh/CrzN1Cfk1eSEKMY7mq1f
CYfVPuHiCi8szjxH70YtU6JEe6Z/YNrej9rOdyj9fFIewsaVnfO+U1YyW2n6Ky9z9enzabJqkG8y
6CfPFxmVPST/TO4893b8oh6Nbbkz0RPcwJbhQeppe1v5C1zkdjGRJaLT5axc+0vn9NL+bMm9IfNQ
kbT0pQ1s6OXRM7sWNhBEOYKdfoFsVv4G1RNPIXs9Riyd00vTsyPT6q0voQhDTkPrnE73pu60jWau
AC0XE5sLMz/fhBdudG6aLLXMOn1B4OoaFrFpYntqbiMogCIHjSjPs5X7lW2drsJ3PuvPoY4LozIy
pFaXQSMeXTfXlBmOU9jDk39ezKvBZ8lvL5c4u5gt6otwILGTzZf2yXtKAOmiG+bmqR1tUBh3Vq/k
pXQUAmOGfcH5G9o80RY8D2WqWlMRayYWhFc9yheRK34fH1rHOtYfkOCG3S9cc9b5w/bfh+WX2dkl
5sdSYEHtpXI+zd1UbPSez3fQUFHhXH21LIafyzXObjC0K3M10ypuTIwxXmOHR49XBC0ogH39fu0j
Lp+GX2ubHUTPE1tdL8L0JYiuxeJRkp8R/H3fK9e+2uzANQNjskrFijTxczl89sPn9//+6d9/6/R/
LuHNVVTHg4nOyJQ3/Xu25d+DGauzLcuH65edWQEY9g0jins9fUGQmrw32RrQ0T5XLpPKO+N5XFnV
Ypp24Qjz0m+uwOh/jjA3lX7Fm/wP/3rkcZ4dredy//4OLj4hLm3Ncl0p8Buj0QlWU3kS0Q03cMzr
fz+MPHetSbBYhLi0NjnMZZRS+s5IkcPmwSICYbKbA8o3N7Qg2y1q45sK+DGhfxXJseKH8xownfLQ
FDMhf1FadI1VxI+9T39zH2eRAqY90+tjrrVuG9yr7rCHUnN3duBl/t2LTJc1qjlw4YMUeb2NSqE2
ZQJT03Pg38pIzhTBA7n972QK+kQZIeqSKb2pHQq5LtSppcpkCvBZsip76lCbB+Gp+foNpsCNLoNv
iJ3ww1p9Y/EKRbuFnovKHI8xZ6wQq1gtNGC55JgSTX9nPLSfYHx1+m3xMknU0wZcu2KWwuGFyTln
RRBCdNxJJY8+c8+UwaYDHh9+W/GSpXvz0sgskIh1WnUowWDEiW/rTXMHjpqegws1wqGMecuuBfnF
831pcXZTB7rg92PSys8G6k6ut2uBoBZXAXWx44RN0Q4rK1zbxlk80fqkajK/kbgxkd6z0eLCQQpQ
OJXbO41ttBA5uX8Bpb62s7PIEkpingswOT+TdCGYNb3AqG1mL8UtTYiN/2E1dV+KKWBfRU2fCiIM
278+g6Wo9PGo4i9x7+in8LHfId/xLBW78ss0XQBNWv91zUf/w7n4ZXR2Z0tJX4uNaYjPZwZfKIdA
/bzv0Wv51v1AvYCSj8Elbq980uWt/WV0uoUvgraQowAawUDK7cc4mLYNj9VnAwZ1O3lRmKKAml2+
fd/ktIz5vQ57DFQ1KumeOid26XStt4QsF58BFpdSCnfnTat+agTTSRPI6TT3fXP/4ZD8sjcL3hky
ZyNKqCLhpnela+paSJDdTpRKSIJ8WGMA+pmLv1meJlky9DEmCcp0hi42VIcLPewKlqfuIEx9GK/q
R0YAbqR9fwLiQQXvTAW0e4Ahr/qUnSDj/51Lf+oGTLASkY7DzHfDUVEyseew1MfWnUZa/U+a27hc
V3zP3wtBcCvRIBJV/jtbrpFxvYQVJwXpTmeKQPGnumfgSNil27L5vTyaN+6f9mZfUy9gsitk+A0q
rFG8g8BMQM9iZ+0mRqfmD7NYB/wuRgPUJVRV5sOK6izsxWIuWurY4LGHwUk+WsB8N+Mj2mH2+QD2
fh3SvHhEDA2RQnS/qMXODqURB3HrqWTvE4rT202hAJ0IZfJd1+LpB79q/tFnpDz5NPRrmcHyav80
Pp/0KyJ5zHVrev6RoGbPCpVgKE736Zf8kLk6LMir99i0nPmRMSSR9pjFbUbW8/rI5IKnhxQvp0y/
OkBgxWCDysTt6jjQUqZ/YWf+oijkIo9jf0q9t801uBmIFirX2qG85axD/FcWNa9vCUHXaEmvKMSB
ioZEugsP04zTGrZxqeJyuaZZCqAWLfSQQ5++yHEZbbRzg0QKUqABA/lmeuzLbA0lt+QelwZnh8Es
h7PZ6e30XJIUOxzdFq5zbmTD1e/68LE+pFt/a62VXZauqUur06+6iKpyMshD4Bu4yENzbW2R0HHO
342HCbAW3qHy9/39S2NxkWgjwpg1FazmFQkmX+IihQ32WURcMm2PCYjf9y0svgOBv/1pYhbIICfU
vLDupmMmM5sMTtvJrqaZQoSIVq7ApXByaWp2I3Rj7jNuyEtdoh+b+96+SKEYqWDcQ5cnrSQ7bLPj
+8tb3kCYEww60kxlzLxEGWB4jSGafFHRPIZl2q7Sp/ctLN7rBqMs/2ti5hJGFo2INvQKyWiFON+4
meqr6nT3jO6Q/QXulLU1za66oLNyP+t4MrVIwp3Pn7UmX3OKNRMzp4hCIdLVzJKfzWEDqQ7N+0O2
TXfZfoRX80XeTi/OtQgy/ew30fdiH2feUUiqBx3AID/rTHYnaAdG/sdijXVp9WtNPnpxgDXYV4XK
CBTK/b0rbBSHF99BdSi3OcI6HdlSuDDBQUuWZFAGnz8xNZikPb3rxWf9wdvVmy5A6IqZLm8f3MKr
D1TqeSh+59sxgMlYAi1U05zntV6IjAHU9iIv6s4ZGbyAx1u4NZiP9JGXY6IkWiV/XHKXS5Mzdznr
wdBqEomJL9/J3UOVrDYUpr9h7hyXFmbOEUMerAZFhgVozIPbuoAI2B82idKjqfxktNbVIFYIP5sw
SXSbKoNdvES+O3Ii6x5J5JWoslhFpVLH/IwkMkUzx00PKk7kDT/3GO0I0qJA5CkY2jpNausp8O3V
bHp5i39ZnP78wm9VdTCTzGCLWxuScpdEDLVHkAyjfXaGHUwZq9MDb290Q4K7TjQNnkhMtc7KCLFZ
WUOKBMuLVB8zuUGU9JC0P+ruC2xe9koMfXtOXtuaZQ+hhc4EI4Hxz1xPgsEL9YlbC6ZAmQ619rxW
a32bE03mFE2mt6lPbKWvNxOS9UyvMzV+6azM3ACQ76/rUK86txsRU+j9wETP24iljRyb6inu+3jl
cfQ21vEDyDQtTWW+HhqZ1z+gq85tWQhy/NL3+bOU/GjFdq/1aySMb33mtZVZrEs86VyljB+/+JWP
KFxeK5/KroDTbuXrLdsxJsCG/jPOvV5Nrw0pUizW+Nx8iT7Ktn91hqjmc2gnqSMx394WCNttxMf3
ra4ZnbmM5zMRWOSB+CydryLlJVgfH13+SL+WNcsd8j7RTDkIxWeEWpzqgNI6mDLzOWY677xlpvPh
L7y4Fg+C9Mvm7Jhn6pjKRT1tJY8eiWGMqAI/V3M/afZEeJLba/xWb/g6LIIYsxh/fr1ZOlHkAhqG
cOk/y8CllXAju4Aeh72JlBMKM+ALFL4hKT1ax5vzGqpzbY9nN0cZRHkaDhg3SwPGedKlwrQF8rT3
nWUBQ/d6kbMDZ4x9z7AQ++rdIIDibRA8c+ivVOkG6VDaHvUHWdzQb1stMr9t7r02PDuDfX7OW7XE
TcXqDzENNkV5Z5gPNcXDIFBdeLHSvLRH5p872diuLHrtiMzCnJHJBfRzLLp28xfJUeD72VmP5+ca
XHp5F1pb9XP59X2bb+9plisjrDv1UHV5/oRuqwJBroSER/XSu7TJgk3vwa+tlC+IkDy8b2vhFn5l
bP6OHmDPKmWTOxHMJwrJ0FyUlCrP3xlc12y44FZbBoveClUV1SwqLbo28yJo7rK46nLpeTRVxG90
GxmCK0leQTUt7+EvKzOXMWHMMuIMimEh3uYt+tDfq9zN0KB6f/sWvQMrU26K9sOb2rJWC8jwRtJz
xsijj+Bxb6xYWKgk84EYQNTAWsjqm1Q0VNC69QtON0+jg6kRPif8xXTetBc4ebYobK4VApdX9cvk
LKB0kXKGrINVocx1nVShO6TN7jc2TqNvNCV/EnOOr687zUN74GwKlP4M46Chjys15oqJyZFep7ts
3IWJ2eWGBq+ukYqIz0g2PLVKxqsrE5B/jqCkhaK/soTD+2ta/FSkQowCTqVabV6tjUfJTOCOVKZ6
5sPgDFALFV9hdK02TDhM3Jsf1HHNPZaO06XNmaNDcRdVWhElL0Wzk3fZwQAKBTDJQrZzo93ACAdw
1nKMlRrOmtVZVEQNQxM604xfGM1wFbKhbEAV2Gvcv7ejc3ZcX0DYp9bpn6I3cfQ0x0crFfxRRVf/
37OVyKIGYAdXrrqlA3CxqXNePb8TEmZHYwrh9fneKuWryl8jJ1w0oUsaPD86YP85PZpqFb4UTNlr
4J03vUHnS1/Bqi6FQP3CwswzkkT0mSPgG1XoaY/fRHKtEZja9v1PNH3p+Sn7/6R9yXLkuLLsF9GM
87AlmbNmlaRKbWgpdRUncCbB4eufQ2XviInkTZzq04veyCyjQAQCgQgPd9TwZQUNA9OyeIorA+F8
IgleHYFUeaphY2RI9aeegMw933XtLXRr3Eo+XTe6vDTMvcqYkoa4H5dVqj0owzEkkZ5kXPpmFfsS
REckzDPWuiRwQXUpm8RMzn9ssY2cPRoDpem1fJTSL9wF66w7gYchW0vb1YlH0Tf40oLwolvIeKGz
F2OUy22VdfYWv11f9ELZxVJMML3YaMPgwcU/Js3JTo0gMsavvDbC9AKUTI3V4CGN3nQHIbjlEh0P
WzIbRVJMtL807ox3dkgoJeX4VeVJt/E+3Ixr1RdP/i3t5swQf8i7Tk7i0YahsbyDgKVHUrD1FD8h
XiPw1cUMdm6Ju3UwGhLoUJdE9rZqXhU/XfX2DfDiAAixTnDXAEDqIYEV4lWXV+hoaDlpqGHxt101
tbjic31EOUl6lj6hf4bxwljH7kHhC1D1/j5/JC+iKLa8XCSRgI+CPB//nbsuAEO1AVlHPNHXU+EO
fqXeAoy/zTZQcPU6tNvDA8g7/02PDZ4DvlOQE+F/xtc9OTsyak8c2gclOzJ4y64QC7x82xdrNoir
r+UtlbaihvtSOJ2bZBfWzCRNkq5WSpgclA567EGToMcWR4Gw1L8UDsA0im10NF2/qEaCjzMxq0pl
LpSBcNI4JOv4heFC8pUOXWYh2mXpaamyIgcml9D3tvl8WYPiReGwj9n6o+UPoGvOnyEG6qwaP37I
jqVX/yLgRso90bNr4ZMC1QPlFLSekdqa3GFJU9JqRVjhhoq1x2yUt7UzClK0JROKhk6zaaKnYfET
dXaP8RsFclWnvFDXvWJtRiIiOF7IVNS5CS58p7Fml7mhhifaSbs8mtZTrKzTSH0UBOcFvzizwzlg
pKIXY0xSeLJfGMEMiotR7iJPMUHCAM2K2/xF1AlaCCqwiJayymDiCr8/eQrwTjEEySlwsnVN8/XU
EjcAE0TwKljb8jZ9W+IyaSNupzDCO/Q0PuKhHf3D3ojOU+x1P7XRBRbhMG5Fzrd02anIKUyFqTug
jczFrsQyKs1SrO7Y76c1g0mnmOuxNhrw5pKQwn7pFXxmjcuV2shRiqoNo1P9szrpHhTq3kwfREt4
1EHpSdxQFhrkL9eokPsWqA+EyHEFfb9mk2DYzY2hwgmTne22oRBHvBhKFJOdNzxSFOUC39HRzLSc
Pj6hVvWsQxtxK/XKc5Xb6yw0NpoKTs0O0qdxUmA4pVEgjBpAVk13jggPz7R1Njrp11pHNrElApwu
utjsn8acfRa/09Ksu2EytJOUoZjc3g+6kBxiMRLMTHAeZZlJFGUQvMQnV9bAbGPg3rcpsIrtio34
Z8/1L40KP7rIKudZEnLVICJtdEqzbZE9Wc26mD4E55NFYi4HV9FAUR0dVQjMw/DOBK3EZJRrFZiL
8kd9Dwk/L94Nr/rh32DR0a/5NsWXi3pd64kymeFJk9ZO8xZLkVtTw7u+oCVnmBvhbh7IQupJr2I9
I3QriPoDMrPXDSxtiqWh7sAmJMGyzQVrhTRSm3V1dEpAoNFC2RZsTKshELW42N5e7MvMDOfUBDtV
Y+Q+PnXKvs0yL5JAkdUfu+w91D8BKRF8tsWYaTFOOryKUFXhr1NNyZxEsZ3uiEafN9rHeJC90hxc
RFdftU51P/oNeaf0Uaf7nvy8/k0XQ9rcOnfT1rHUMvhTh+dJ/gUoRZu23lL01tDKY0Bg4QtleRu/
18ttYyrpBTIYbCPgK1BejFfBA+N103cNiP/0Q45XkXB8Z9E3Z9+Y21MIh6e9HgfdEcqw6Axb26Lz
tSfGnIuhfMiw+PbdIBgZYj954UYYpoG2JObAUBU+j41VOFFqqBTeKhFXxt3QWTulfh3EkIVlSxYK
KnjzgdSJCyQJpOSHJOijkwEIcnEHyuNDc0vfRrQxvOm3tqq9UXZtMYx08aMa/7HLw+RTqg9qHUzR
aaCab2CgDgrk171TZIELKZYW9kkYm9EJiHwIRirxjpgaFRTjFs/7bBlcnuSMUxQakhydMvJmSD8s
Y8Ls04sk+9II0cj4x/UlqYtrguyo7eCdZV1I0NmGaiSTCXPmY//K5C0ml94w2LiD7hrkgHJkTM6m
+gcys/esBEg20UY8GrnoM7N/BXfBdUGBVE2OwpPRJndliumy7lfvUJTq4n8V32amOPekWg4JwqSi
eEb3YKJtvAyUQGivVTtzC4E2EXJc8H35ukRsScA2q1hZG6CwH6yQPqyub6HIAueVk90mYSLBAlUw
m9un7jCIYEiLMfL7m+mcT1axntuFAROZ/hgZt0UCfYQyEu3MgucDXocZVQParIBKcwuBSOEANFWq
wRWVHUYmnso13ZZbZaPdQanpqWXuiIe/0bsidN/C+s4sc+ujQ1clpBjokUZPuQX4YoEnSewITrbI
CheCJQl8FJ2Euw2C9WunH10D8JzJjgRRatGM7kAnFcUF5FncZ+z6pFKi1AzeZRqvmlZ3kwjKtoYI
9sm+CXehaGgmWQ5EY+xLjG5tEdVq27FDVZ2xVU/bYEuRA0NbAvJgoioUO5RXjPEZ4xSpdhDqRgB9
gHCbwy20DYptexF92OKn+14TD9FNwKFHdIpPR6njNhDeaeN/EkVEardwYOdfjh/4A0LXLhpL7Y5Z
9rvpa5cmgoGKpRwOFsACpdoGaw6wdc4eQpUltbFBsDd0nd2xUxRsWYVQdSMwOArfROzNc7k539ZY
cJ9ZgyK8bKUx84Rb6EJikpXgrZ0804O1infJ3bT/OrXH9O163FvKFfEMtU3UBw0mjMQ7elAETW63
LaposjehEFt49RsDhTBVE8x0iUL5wiWlwd8BH3R0gM34l+8QO9JISwnrtFCuH7FxSuHJVuwbabO6
vralT4qGDnoimBfBg4z9ffZJFTuoeotM9BhCvcGRuztdBSOCmW7TGBD8XGRuaWUaCiU2WgMo1fHo
ZryQpFB14Pd6oftD90uROtfBoN/QCFp+CyBnZPdYj4I8TVXR3jxfmGW1lW3UdgsQfLhVoacseelO
vskfxUMES8cMtjCvhbo1xl+4QxAVLQ1wp4SnvMLjr13HhSnYpcVzNjfBeb4D3eu2GTvtlOw6kBv+
YR+R186+uhefsyWfgMoa3lmQ89SBEz//dICpVT3IXIN3J0/8PtplOthcusdEz7eDITpb7OPwZ5px
54ONFj1MW+aM5VbQ1rmOoqq+SWMvtNyyxDSovIN4z8/iOD6nfpq7zoMozi+btR1cXZqtKfzbwVBT
qO/1Bj2CQM0dteSx0VN/mEJRgFxKNTTjP3b4t8JYWFPegxUdhUHtszh1J/XFemPclOU23JETrrEt
vXVC779QZWJf7vLLfpvmolYiqzYJG0R/SN38tNZMkokA5j95BoqE/UE4orl0DFhBB695hC2bbxvJ
oYEecZo3Xx04hkKGLPFwYAoB8vqr3SCm3lo6F7psWTKiCWTzLhCrOtFCp0naBmvsTiXw6qi7+u2J
ETiJz4XQGpe9jRFeZV1atsjoWU0uXdFtvjWhrMYGTzIBJmhhqB0FiNnauJPRJ8VIwpI2iGDgxHKV
wwQ0IEqtW6bX3uyUW/XQvpiJEE6wBAzRATs2TDYoDZgg93CJm1IK0yRh152+B3KuAHvaIxt87dYB
gcRuOaxSoV7ewoHEfWBijA/IIeDJOG8tK7wKBjmbTlKtOqtYzdOVEgTUJ83geNfvvMV9nNvi9hGa
HVZW9fBUcpM8/OkVE6i8GHsD3JLm0/9ojdtHeyTyOJqwxqgQZPQXE79+ayA7hR6ueExx4RSefUf2
99mFDqVUS6kSxXzvCV11MgKMKW8FK1oIamc22F7ObMS1BCJtuW6O2n23AsPpESKcm/hFedKoP+zZ
ac83TumGYMN5EmF5ROvjbkJiDGqmp/ATEneurj+ZvaB+tXjukAmB1FIFsSoupvPVldEoWVI3mpDn
YBVq0wNYaNrqvum42ruC8fZxG384u+xD8FWXVmY5GPkCfgGD3/y1a7eYZk1iywEdtAHRMJx5KPbh
GvT/8EH/Fzx4zM+5GwKFGOAlgNHA6AhfqsvCDI0dGph47PS/GSm7tZLve1/as/xdxDy/kFWcGeMc
M2tQrNOnGsbizBvA8dDh4Qjtzx7lnlRw7S58yjNbnIMWQ9iXddea71PaoVr+aMW/rm/WQrQ6M8B5
oSH1GF2BfNO7Jb/SbB1Ln4qQyPLSBp7VqIphWF0znIvdmRQoKlg2mTCy4KZ3uN4eIozDRs+ONxhu
C1rVE9gs36wf11d2maHjQa8g/jM/vGzgN3GkZfFYKyfF+K1EUAVoKrcYf+k0cK8butyjc0MsyMyC
iBxpDeSaLPnUBM9DfzNOohfA0vczTHxDC1Ip4JVkf58ZkAKaNNQiCqo8xeQFe9DS/khGtLibGxDs
AODoPDTbYnV9VQtvRSxrZpXzDMmw9WAECRJYuuxNeSR4d6BRGrvFTnWrZ8cXtSIvYzFeb2iPIpO1
DF3jE9m46RyQYwOzpmTjXWAkvask2Q5St15MnAP0xVZqIZrbW7hAz4zyWa1cFqMaYzb9ZD3r+34T
7tUdRnDROUl9Ihz0X/JIUwMGGu2EhT5wYUa5EoPf+6SSfZ39pF3jGuazhibN9a1b8pe5HW7n6tqo
2wyMDafS+FTjf+Sk8WIqYoBe3q7vxXDvbTPNy4xSXF+aqr+QpCSYXMu9vAQbronpgMqRbitTNPy0
dNQACnQcmbVJcLedn4RUk9S4qnL5BE7hW0fNVmlnrq9/vEW/d1hWgMFiSELywJ9x7Aq0483xNPxk
PJkaiqiBp4KV+Xe7At/FliaHVkgYwK7i8wsMTWSMqwFvpNnstXq+sEHSIIcWVuNJfUSmegMq0JWx
Sm/ktbJiKblwJE9kj12os5DS9HId6B3smS8NSG8gIr2ut/Iu3qEQ5ItVUxY8EqNi0CMGeaEJBghu
3zqah7o+wVzTv+TT52T8TAoRJPvyWsYnxNAf2J4YeyOPAm9NbQpjra9PXdt5odx5EmAFbfATIw+G
IwqOlwnHuTEu5vdWTAMgiOvT9Gnu1VW1qbcIjXQlg4nOfhLWCxe3a7Y27iGT1X2kp2OhgSW/X2k+
WTvgfLkzMVzFaHDtREyXuLhj3xb5Jkyijk4K0g4N+oPKmk01Rn68oYcWt47i1a56sB5EcM1lkzjd
qNeoOrB+5z5ZSVKvGhmpT4b6q+mwaXdTIbhKFyIwfOTbBIsvM7fPi0QLy6SAj9j0No3ICsLSK1q1
+z6rdoI4IrLFljuzVRpllKt6Xp/G/bhyXBAuuMka09TQsdX20j5BKX58EtLVXZb9mWN+r5CL/Vls
jY5sZPVpWEM18lfl0UOwz3G8w42CB82407cxrjZUTtaivH/5AH6b5g75ALJE04zwcY3IWkvTZ2jf
p2bjAnHvjkKRvkuU9Pk6uQMY0CyvDIqvS/XYzXJ4JNiB6sifCrjnIanX6nQwnVBw7hdcFAEa2Qlq
2jarK57vKR3zsE+BuD81Ue1G9qOZAHtaD4L7e2EPz6xwaytz0CWnQ1Kfsg6tydZ0HfnYYma6kR9l
YzPEL5nsC5x14WJF84NpSbFxAlDKnS8s1qLSiKZIQfFS3U9+kGLeybJc6ZW46Q/LdJGgK175b649
E1xAbL6KiQfx/YFmdCAqR2L5pD2PHqN4Se6dVbjRn4evARr574ulWOTMHnc6ylZRRzVs5JNevWbq
IaxL12pEbb6FcwDlMSQQOjDYQPFz37LRqWMMEhKI4IUxDzFkQGXdxPvMk2oQD7GW7FRhfGITeN0o
2siFm+LMOBfhSGs7bdRY4yn73foGanuVJ60wC6JtGqg/Sb4hKjKIDHJhLkwa4pgQc4XnKGsVQsPT
m56vB6/3azfzURcaHcEaFzLPsyVym6hapRxCF2E8yQy22X0MmOJpS7IyrcANFHUjg/r++vEQWeSO
PcGBpGNdT6cG2W0F7TMlf1Xbyu8xEqV/poMusLcQZkwNPTqGPIIj8aexNNKuHU1jPBU4DdpbaXlO
9Hl9SUtp7pkNzlHaciiMroKNYR1sop/hPlQOQQdMB1SN/eSXLYORQrBxC4MRDmxiPBA4J102eU6u
sBqa1A6bEc2fcsckJoIHI3Plh3THkKBAOR10yzUFJZQF+O2ZVZ6MSw1qg9IcVpmUMggvXLKmb9mj
c9cnALF0fvWDaTM0jZeLmAHZN+SyelMHcFNnWT3EkrizYSVZSJ0Baa8inawMw0t/K43joMU4N8Ad
hUqa9KlLsDTwtt4WZLivm1EQzhYuI5gAWhP1NSCYeV9MldoqdII1EOAIWCGPSS/8F1z2Cxk1yneo
mmNaB5cr7xtaNBaJIn/ZKe46cH1NjyyEJCjgOf6/ef/MrV34RFjmaRkY9GTeljesQGlKbpesdBcV
0hVZYeywF909S0FktsCvPu8sH4yNyFE71GRPo/kTrRc3Lg/6ALV0Hb14Y0vsV8EBZ0/GC+f7/qBf
pY+ZPWfS+mTSrO5E2MgMe+Gl3hSAZJQNy4nmBha9ZGaM3RIzY1YWhCaERQd4SburNjGkY8DCJXy3
Lh0okJ+ggAICEkBtuUA8VB0ef3apvU/RwbQAPS0zQYxaCr1zC1zu1eialJoW3j2ANYCAuTePGSHP
UVbvrm/PhR3wSqJbDLww+rbGhbtLTderYVVmxzFr3AqSyL0NQWRF0HoTWOHdfFJGuQFLRXa0p42m
3WN8oFWf/8VCgFxF/oblXGQ7Tgs9iLIiGXgFrE00xU9VWW6ttBS83C5hEOyDzeww15h5WBMlqhY1
sNN7muZZEEMaj5a8MfbIanZ2LnCDC39m1gAEg8orCgqoH59bo9NUl5WBDydpcrQuMbu4pl1ZebHU
tV6Co+y1YCj1O/zCHpMageB2vvDzL/Osb2lZJqb0OT9Xcs2IjRHekXf7OHjS67d/sWnW9+9zXt6F
uQYIJPO+Ydd01JXkn057vG5DtAbuE/YhOpMBuHGPo30XZgNm42vBO4ndbmcRjn0lG48HqDYDtscj
Y6TEUIcykMixIFtF2pb5OqjeQ+f9+joua8ScGc7z4AEgg01hBmrQyOczcJdHLZDZziZfSULqqsum
NWeOTxoCaozApmZAoiXQ5wFBtKdrEEJkhRfAAVI3XPePgiUu7tXsS3J5RBCXpDML2GxW0QPTIqpz
N9ihP4MpAj1yZRc8RZvrNpdNoh2kmw7k/fiKJ0kNkHdVaXYMkRhVHfRqxh//mwWWccwiRjmUcWxN
sCBZqduojTsSwaj/hXYqUwsE9us/i+CuvTSslN6J4+wIgXmWWPrSqkHNmDHMDsAXkG26DlATZPml
KJ1Ycn5MpbNxMgwiAvZ2vjpA0zsV6DpyzMZtU95ZzVtWlq7eCCIFizT8GZub4TwjH4qOxPVEjpLx
NBFvJNsuuUvK37Ip8IdFv4ects6G7G35YggCQndxAagdgQ82r+U/xB/e5IcBMqkAYdaPbBpQEzjI
JccAtm9mku/+DEifQd1oEBy18hOF1XV8BwnSVXxQtoEvvXYO5ggwsm3sNfY8AZ+HdIBoqugkiFZu
ccV/jEsHgSHhn/EHX59hSD2KoDSEMdZ0x5Yf3w/W6u8Px3zp3OGwSaCOSWaSoxOjaEbv+zEVROel
3GNugTsbSYPx3yTEfpog3wPsU9EfaS8iAlq6p+dGWJSZnfHJsmMHgE9yrCuQVCbFbWVA0pcOoLiP
++eiMz4Bx/GKIhelI+z7XJyLb2/l1ULllIKMJcXq7Fvp06zcyQ189ZkRjlWKO27/GkgLT2W4MMDT
kfo6PLo1ztpxkDocw9HCXDMwFSaw6pqv05/X3eKyLMAZ4jIDojihbQ8KOYaRN63ZQEGeu63s9g+N
306rzI8gkSvwFKFRLlUgml0FciSzoy97yIfLdbiibubgxtMBTMYImyQwuXT7zL6nzcrLM7+RTLlM
8gLLLLqnwTwGovo0+0y8e8x/nzvSUlXWTilhRSYJ3Ck3V21zoO1Nmn0Mju1ORFQIuCytnO+bzfx1
tiDL0euxMWFQ3xSn8a7ZyOHWWEGpbD2uAxTiwMuACodZewJ/WbqG5gvlTjlV8lZJKzimvjGVTf86
QE0b4A5nRb2kWdvPmoVmugp9CU3Eqyr6xNzRl+wuVFDoRPCuK5+QGwNVTpJOnh0+m9DqJYZoGEXk
M9yNW9ZZXhqdyo7G717+FUmGf/1jir4ld9dCmrsZzRZOqU0PEnl0NMyxxX5FctGmLYVmC/NrYGND
dRH4n3NnqQ0rQKtmYBdOvpNPKNd+lIUvo+qu/K6fAH3YVNCcFdaml2Lm3Cy3Y2U1lNJowGy0o/6I
ixZ0BnfarQP8oHP8a2aSrwPxvUZ+t7RBMooI7pFSerAn80Fq5PX1/fo/Dt23DW7DRtBT9hjsJ8cc
0zwofqPavoGareYXhcvY9wPP9vo3Ua1l8UEy/44sZ5ud9cChGLTJ2fY9ynsT3b1gB+aAwQNzqZff
Cs1dtNq4L8ldCaEc0Tqg+JJMSBO009t2C62aG3UrSoREbsldA20Ahrdcg6E4n4AkyTFNGTUHAoYP
QfQXGOIFCJUIWAxEc3Ic8LhR6HrEDBsRlF7+j0vtP87BP3BUyNoTp8cuMTpU3ctWSoucjn7xLDf3
YeSKiEkW88iZX6jcHVCojtyXzKKDVf1E8+ez2jhebKDpBHIHn6ZgBBOriQhO9VeSPfNGpY4GyWGH
gJXXFaDl0wrszuz5U6z7D1GDe+k9Ml8jF0MqKRsny4I1OlZe2rwG0Scbfu2Vu0gVtSe5gI8yIDCL
TNTOAfIOSvecP2LoICep7oD/00o8tT8CECGKxEsmgFBErRI39KXQTEpo24IxoUQXpjqxUYMESpHJ
G3HjH/QJjfqNaKidj1lfi2K9FyAyMZoFzuPz4DFZOUSOHb086e/S8+A3mDZXZDfy5Qc99O17hicZ
irXotcr75oVZLoholRHL/WjjW3pwTeoyBGj9Rr0ao/Uq8pN80xyEgwdcCfzCKLeBBjGJjRShOpU+
9VXP9Kpb7W5cQ5PtXgQK5o/7ly3DAbEg3uSOA2zA+XcFDrqLWzVnC4Ry2V2+Tn+BodcpPRlRufa6
N03zBdcPu6ZnSSZvkh/xNDF9UJtDUZ3IDWQQgccPdtPTJ+N3TvbEE+FpF1eI9p2Jx7mBEjzPzgjQ
ji3ltk1Owa2NS2f6kDyDNbRtlzHhgQ4y/Pj7BWJ6A8Ax1PhY94nLU3SzolJRJQU4uKpX8xXkMaEX
buT7EKrRmZ9WK9ENtHAcYRAlXxD1yBZoH843sa5sYCAk8BE1mBQLzJdy3AmWxEVLtmdzC3zJoZp0
K9BHhclJjr+H3R/A6YhGl77FDLCoprLgIWfWuGeIOgyYQtec/EQ/ayTh6N+poMJ7tTtX+003qQ9O
iTJx/8clsk8wuxCmicZA/7dMiqhfORADRdMcXnKvrOoNuRXSM3KX+cUX5Zwkk4pu7GINwpKf8dMX
O8HLdBc8H4+skQ3uV2E+tOQkwMmAGxg6VgYUws7XV6hq2QY51tdDdlt17X22AvXPL5D7RV5DWQUA
6jN/CwFky7TB2otryAJ5DiSxz60qIQEEMLdyUGWpkUdVl3Fi0oN5UwHpCOV2Tz+IJOrZT3Lxxcbl
xAZ40bG/mGRKbVMdoXqXo10vr/K1vfvT+hWGzoUwDTs6cAFImNGV4JZmUKVT2xpqWXRdgNuPrNst
+Y1kdhP62ZvAORdOxNwWf/6SoOqCEV2Jk/JsP4IQ0iP3kW95WexaGBYBeHN13eCCs8CeDZZ6R8b6
NO661SIjwdWHtUma6RpF6tbaXyaaX54xN8FdrUHdg3PWsAhCSvgE2ke/CbfOl7hGhFfcNljlIsYj
7qHKLILBAMkR+nHABfDVKKuN7KnGQ/VE7Z3d3SvlW5LdkfLl+qdjn4ZzP8BEgLVDumKp6Paee3ze
DE2UycH0no65q1cPYWV4jhF4ARBppWhJX3nPhTXwzSL8g9AS1/i5NVVOlTaOrPHdfAyf6l1gopof
+CEa2f2N9hLdMTqlaNULGfcWDhkjMceMNxhSAdzkVpmosUOdGF0rJtHcbJzVH21h0VWwECUd6HCx
ICKDU5IPHwMxxziOzPGdlvet8mLTfTRsru/Xkldg0AbhAp1TwJfYP2EW902a1WqsQ0atI78luiEV
YpS0H/LTdTP88xfeBw5emU2UonMEwgbOTlMPrTFFdHyXh5W5YcTb7RZym5BsZTy54iO8aBAHzMH2
QM0UTCvnC+u7UAuytBnf+8cOoq1MTapjGlmMvDZ/EZV6FzJ0ZDszc1xVYZJNLDHF+oqVGjyw6Rt9
FYJcXPpV/czNw+izbFmUoF/GKRi1IZYDZRlksHwMlmILzZdE0t7leFAAOq1+N0EvkB4S2OBjLw3U
vleyDt9R1Q+lTA9j028FznEZ3yGLyrAh4OdEa5FPUtOgL6lawQZoHXfNI0RPfAa57G9qsKzkQpw8
i62zqAEmDYyJg3ICMqw6LkiTO712lDqhMRjKB8b0vI4qq6gbXADOtkrbukaWugS0jYIlckf5yyYo
f9i0v+5cRox8bAvUllvlIyi95tXGONjYI8EqdpVvAr2EeQAgb0T3GHe4L4xySR1Ns9ROp0n5aPAW
bsDjrxY3lT1CaloV5I+i5XHpVVmYRhO2o/KRKo+2fqcO63ISOKLIBHPUWaSCZlLXtIPETECQQMtQ
AyJu3ol4yRbNsFl+SJBrOjh9z83QeMzqasqVj5h2nkPv0EZ28+nHdXcQGDG4TkZv2lWjhDCSBJup
D1wohrlqJZqKElnh/FxXpaFuDILtLx7S6hDV60mUmi0dJfX7axmch+m5bPRBB7eu0tSnwE4Dg0AN
vFSMYxHdV5ABv/7h+PfsH5eeGeQczchMuZ4wVvlB15bjxkjPgAOUVt0aMj4KxtncbC2cN+TC04VN
zvOyUWtLxUiVj9xx/8R1ZzU8scahvv4S/RTEQ9G+sb/PPN1KVTtSMU73kWuRG8Z7CpquKPo3x2n2
IbkLSyOJ0ZjRJH90kVJvFDWrtoOUJru8TyIB4mIxDM1McVmaXiRlaIWD/CFV8aYx39ThTsLhGkQS
1KLvxpx19t36qHPGiMbKx5g/dMVK0m5LdXfd/0RL4aJDFjd9qUY1C0K3trSdgoeWrBr1f3MAkwsP
kxU2ga0mygcJ7tN+F5X/SLEAYC34VvwdmKsSJUMLE2Zzk8fHLn6SRUAbtq38NTuLDSYXG4qkrzvA
FZSPDI0OC/SDtfoyOsQtFAw49Y13fWd44gT+lJpcZIiivtTjAZEBhfTmVSeoVsZ7PBNBcxe6xuih
Ytl60C309dtK1LdSBX5hciGiQtErTyoY10dTu6Om1rrKVKTP0lSZN73qTDeqOZay21hK6VVxlPuT
YxRIbXAM91Lf2d6YN8YDUUjLJEDS/i4vU+mHVEJkYbCN7lfutNYKgg8ZYGxBtW1Tm2ymQJO9pkyD
W1kZzFsiU0fgiMvhFmPPmM+EaiEYps6PVGs1BBdihyixNzfxttr0uo80OryhK3M9HgzDq0Vd/kXP
nJnkop9cllPbAqD6UVnt2u4SNAx6V+oFMUlkhQt/kh6rpEqk4WNsNLcff0QgojeoAHDCvs7FCUDN
HrwykFy8GBCOpSyzuhSBPLI/TAOZniwikxH5HfexoqjLG6fAGXPY40Z+jM0H3VTdoflLasyL08V9
r8jS6smQQmQshELXuHRLq/et4Xj9EC/uyvdNYfI3hRknddzgGKGQ51bko5Nr15F+XTci+mbcNVGm
chzWMb6Z1SQrLYlQeiF+qd3KouI7+6GL7Z+thrssihg6vbiQ8M2gvhd3sT8qvW/ohzGOtpGtu00X
CtKjZYf7Pq5cDFSl3hwpRBs+1AoaDi/9X9PK/vGDmUtzQR3N3qQAL4j8wdiZrDXx7d61Vsam2jXP
KNsKDtCCP6C0A3I29mrCFDrn3kUJArFasXDdyoNXqh+T1PtRv7ruD3ypgK3pzArn2x0w4ugq4Kvl
N+HWhLxA4aXeJ8RZ79qNcIhlwSnOjHEubveDNjQdjEU7AzLyoL0ZOo8lsZjUHr1qV6xlcO6D4kr6
0R9EBQPmcZxHnhnnXN8qMPJBDBgnuxolEcYvynTrRRmzaNs4x4dGStllFMGi1D/ZwEdysPXf1zdt
4RDPV8KXJfK6wAgVcDcfcgsEqNEcLC31dEkK3UQVpRYiW9w7SjGzMFZj5EpBj8xSiRpIXpiV7UK1
a3Slupg219cm2CWLO2N2GJDICBGgBj1/SrJ0m4EYwdDKg2LRdzOINlWprTOtWl83KzoH/NRYEGpR
q9fMO24w1gtYDN02/rjG5JiHB8jfX8BnG8hlFo0itQkJexgjpUeKXWdEXi165PAdbP5oW1wAgd5f
Hsl4a38o9+XN+NremGC+l7xpU76qBfov4gO+7CwYvmP1g8v2Z1mbWgZEmPwR23dBd5MNP5PuJtZ3
1/dq8YShjAWCPkYvxHcopL6U+6w2pw/ZPDiN6jroSlqP120srmRmgwsWzTDZmYNhpA/JtFd6/JMa
lmdEpltM1L9uaXk1NsjOkCddjlxWUaf0jULHj6F/LuvKyzPdSyMhYpXDRP1xBpBK/X8zbMGz96FV
Nx34KsrxoxnHTVL/IG3mqc2IIlKwNbV4U2YppB8mD5QkosfJwlsIE5Lfprmob+Z1nRCijB8MjqW/
jndG4WIm5WB51Y3ikS2agQmqQBB+ED1Nlk/1zDS3jWZl9dnYSBMunOaVEXGmXuXnJ8aWlHtCa6Kt
5EK/PbTQ6pFStlCJQP/Gc9Ckg+4Xhm/a38pvCcRhXta58tvfAqn43eXH5kankqVeD4Bw2I6ettZX
/S9GlEz3TP5V3xIIa2yvu+1CtjXfVH44FED8tutTrNXQQzfX3xUiguOLLHA3gVWM4NJvk/Gjsw62
etdWL9dXIHDLr+ff7ERQW+6GVMPvTxghT/5JsA45HN1gqtZJ+bfd8Isd4kJ+1mdGGEeE+Ub2BILN
j9FaBeAYZPClyPAtvxGpfWNIfSHjQcMT42ZsQPmCTVjXAwl0MQlSx4kqrVfkGr0ZA9v52atVBooH
vX5I1GBKNk7qBHtAhNRt6JTpXiug/mmA7HGvN2G6VscpuzEIUbeS2gyl206B9Z53bRJ7Eejq/Lit
NBcVj2Ldje1wQFtG8poqBmEeJQARacWqBdvpa2Y27SpIaPaSOXRcy2Eoa54zxsVjCy3yPf7c32eO
3rqkaMJNU1mlm8Z149dRZ3kWjZ2D1kzWY2U4lZdVRZu5pT00EK2ho37o0qjGSHSmV65kqvU/NCbF
sWla659JHlGJDUgROG49VTIm4nTJ8qTYrn6NpuU8FnXW7tFl7zdmgZEFTwnS7NOxAnkjNUOMcJFp
drhDqpPrriRNkMnp7cA86IFWPMZFWGwI2icPZZCZRzWlh0KdIF+PtPsmiavhMVYqdaebVNrnQA1h
MDNXIepTabIb5BL5aNM4hr4kKAhAv6wYtmeVfeq1upTS/0fad3W3kWNb/5Ve/V5zK4dv3ZmHCqRI
BVLBsuWXWpIsVy5UQMVf/23QPTYJ1iXaM/3Qq92yeAjgBOCEvd1s7qfQjXtS3ksgOrqfFLP3bDkz
PdUK7XsjHkPqDnpbOWs42GhwW1xxg8TWWhcP79aN0m7cod83uTLbUtk4rWaknpKNxjalBd1USiLv
NRqme9qb3caSqXUTWvKwToa+c2cavWl0yp+bsElebS2PbuqwQzbCHDt0O2i59FCD+XnbDDPA50uk
d0jUSbdTGeaunod01RTKe5gmdE0kagDLer4Fm3Ltz0VjBTYA7DwrL63HKuslqCKAMlVvLqPKcA07
yb+UbRV5mpmNqNy0TqBJ8bSvii7ONnr7Usix8ZxlY/mtD8PqSp4lYB1bvRZQJyzugTwIGu8W0G7h
NA0eobLhV40x+IM1hiuz0bRvl/3Ikte3EbphfzrgQw3O6zvEaQ2paxBjxke7uukapIgwhXVZyJIz
PBLCZ0VJAnwdElXzmyntC6lwG/BpXZZwiBH8++hYBHfT18Zaw4uTzqgu0Bs9KNbhlbUlq78B5ixa
DO/ZDblsmwySZtBg3s++cuBqlkYXvD4BAFBxExD63yVvf7w6LjugxL2KLCNkTqAJdFbtPZv7H9bj
dXSjfhm+TD71eszu+aKWzsW1olcCFBpgMMBs3um9K4kNVY0SvXur7NYtp69N9SA4N5EE7maX6agr
HySY4Lx+Um7qW+NuAlts+pA9KUG1zj1ZIFIkkbvQlVacNLmidW95fSV3t7opDl0LkYt1mPx717h7
21j3TjZR7JodD54NPm9rUoCHKq9HOnjpjBponnmZ88lU5qCS06tO+TSGX6oKeWERSJhosZx5dyUw
0SpJ7d7ifj319+34LDi/pSh9tFa+HprTkQyyit1UdrbhMkypHpDH3ZdwNwcUHTyidsAFS9DAleno
jHEXryjOErJczvLSrOc38PHRVQnMMLcsM8kjGin8tmr1jdkNIoa7BSd5IpTt8tFlK43DBjOC+YwW
gNwbYi1AZy6m+EdM6F7ezoWH24kg3t6qCUM7ClZXW0mKwgK4rUb9c4LswVq2OoEhMDXkXCYwbm1F
BdGhjEcvt5XxnGugtzfUt5ReOXq7qTPwgOKGJGeYPzTkm84Q4bktPepPRHIbiWqKiuHmbn6zOrRt
gD8WxMLg8ZJ3/eBXz4NfouMrs9zLm8oziLHbK6CJ0S0OlgjVPqP47VqzVyorxK3VM9flU7+Kb9KN
uZ2fhluw1+rfkg3DrjY/txto7bbdpPgWmL1eX/4aC6Z48i3UUyWqItOq0VGqvJEGbYkU1IWtKVgp
PyB/tlLuSNVIGaVCYSvd2lswKQcV+sbnwp12iuWZaB0vAUIurYzYte+mNyJ4VS2ZyfE+c6ebZnnt
6JKOzJ6xkqwXAia9UCDiMFTDK+2xDM5CGlTZOsbi/Jahh/vevmdpX8z/3+lP2nV2qz8xJDQ8kFf5
mgL4rcF/1YIGUNEquYhVlxmaTMG3iVzEE7Gfo+4xTL9cVpWl4t2JrnAxqgcjfZGYKqoBX6nfbApU
Q42H5CbbMLQkyRctaVk1GSGXjN5PdJueqqZWEUDGmgOed3aKImYkP9A4E7g2vs/uL938KUTjSuNN
oQF+P8nVt+R7SdzpOblmPBhG67Z+FrrGmuE2JL4qcHLsq5/ryy+p3L0QgNttPZix+sbofBieFuv3
lIWzdIId1DjjButuP3UlEs1WuStRCDYkwToWXSe6mv99RnwbfJlZCUADkJ1EK0u1Ka7qWwt2nbrz
GhnYp35drvO18XRZD5dV/ZdMzqAzaaiLhiK7N03aRo6SIA+dwCwMgdtaiunHS+Nsuo7yhkg91I/o
AF/Rq20cbtowfm7ItSECYvg/TOvXmjjzRfrfwrsfJyVvk6sk6N/sG+3+x/hctOpTVxVky0WL40x5
MGsyjwVT+0H1nfnD1t8mySf2q9F+unxaS/H8eBvZz49uKSQa8rk22DYS82tJyl0iy3D0LSgKw3yN
foXabTPj82WhIsXnXEePgIsRHCbUShsw0hW1WxrJ5r8SwqMjEzuewQWsy2+qFq4MqVhl+utlCQJN
5/tY5SbOMIiEZFNkV66mBgRcE7VowGNBCJhBUFkA3RfaZg898UcHpNt52tgWShoZbXwVoHdmq3kz
Glx+ey0QA0RndPPbQJflzKkr8nlwaKm+xRi3pemqQa0rdF7+OyGcGWkVpa2aGej1kHK/aHelXLrC
U1lyeidL4YxHDU1qU1bXGt/nVXTdraMg/JZJbvndfie+tElktxBVWnnos0OyE1AjDmusR1WDHy3s
e2T88S6d3+hqCBhrH31LbtjUvORLAge7dGED7OhPWfxMYS7PRTiBTAUp/nFngK7DZN1P7W12a4Kc
/qv8rq5k4GXG985eFPQXywvHsvnQCCy23hns+c3YKQkAs8lauZO/KN6wAc3XlYiKbsFRYKW/Ek3c
UY5I9eL6gRRGnCBuYXWZiPBz0byOJHD+T0712KDwtm/N+FgW9yFMWBOhrC3fPwEDairoamAMK6dO
tmnBlJtbDrrvbscv8aZZ6bk/fWejxPnO9uVvxl1C3PG7vRqIq3isVBMhPX7Z9pYa5jA38OtLsL0+
ciSp1naIxrhoR88lkLC0H1PgBMmGxO8PF2DgZD+WyorIglC9cIonkjnfkqgyyJg7SA6dzw39UP+D
6ujJ53NuBejbmEXpsb11/l6TynXsILZFgN9LbuVECqeLtI3BahkdnknmVruS7owHkFg3IIfVgG4Y
zngdNavLZ7aoOJjlBdqWxbjZ+DEaQA/3kSNL8lvxvcT88OynT/q9GXtR64JhwC9u5Z10r94YjSsB
OKDxZ8zzl2tNEEmVpUvC8dfgNrjVBxIXOTwqozaoXrrMxxNY8uwb55ZRwzF1LQCcsM+DyhMymjHj
4C/jx8K5fbfMqetpAeHWo7Jik0TE617QHuSqvnpdeiL6ksUnB5sxYyPUwF9xOGN11LaYGqDsvimR
b+zMtRwYV23t5tSVd/FrAqggzMh2b7qgQ3fRPo/lcvZZtrZWxqPZv2HeIQeI4IYFrgYkmG5TedrX
zgdGFg4XvCa6iCdGuGbOQgelNpC4wV2JMUmgGB+Mb6WCrij1kdyMAXv/d0oQflzW7qVYAmi3XzvN
qZU6xFmY9VgxOqBWGhD5ADSd3BQb1Qc4190kegwxRTlXpF/iOEVKMPoDzKdyQOgafUaoGL6g7TB+
RH/IvXM/+XkwAOK6diPhe3IhyJwslAsyWmqZ1GyN/o1kW6t9qjDHEItYyA4XwUvL4y7VdC5VTRqs
/s28rzYGRrqbz3hTaraL+aq9jkwZ2PkiF4A3ZNsL7nWL7yOTMfHg6qjqwD47jS2gWRkstS1RqwFX
snQAjjD3ylpCPgVBRYiruOiLj+VxG1rMpFEHDbnVwas25EHzMV94bX0dA1jnbeV116I83LJ1Hq2Q
292IpOhaMQomkTyrHm6TYFaU7sJV64PuC63m6psYP3JRb34KBdXp6bZmjqRJXSFPaPdVQKv+hTg7
q3wTWOFSdP61lwo/wqvZiRJ1Bs5OeXSQYGU8Q37vRhv1KXejveGlW9Gc2rLhH61LPV2XBpbIrm8g
sg7ULfOvfetRUNTWm/k2Kl1NpJ6Llg+8cjZsaOJfnHvDy2Ys4yRivSLz+w+2hz70TN+6DUskkcZD
0UEvXFwaHEFL6/+x1l+yOSfnyHM3xE04sbvfKrnKsbvaXfQkY0I0AvWi4DDZp505gaOVcoaIij3z
AtL0xpBjjC8KCo2YxLAC7d64DR9ZrjwOJBQIBDe8c7FghUMeEDETzxKA4ZweaEMri8p2i9cPDDEu
PBr3HkmALWQW68srPNfWU0nc+4POLM2po9hBjY8o3KqWIPOyYOinAjjd1MlgpqaOagOQIzILFy4J
YHnEk7zxXt7VAI5I3HZTASxW1PwsWhl37yh6YMGrIfYwSr4U2nPVCUgCzo3gdGFM/tH9fzRiWs8j
ds4wgYRmJZ5iPekp5vcwARsWjmDejPnDY0W0EAkYpaMNGBoDIBScyRWShZ4Fa0y/DspTgSSP4SSe
Sp4qupKSYGxzL0Hby2XVOIuAwPowwR0DaSjZnNemdIkkepXU1sukf4kq1Rvy7w4FfBLRNmp2pU3I
g+v3uraPevTddf2q7ntfU6cgpmvJWfVyKrJGvgOR/0Lcljcq+m7MvrJAUt37GKe5TdbGGvx010KP
erbdbOmHmXDnMOTM2b1KU7TD6Y11AIfugJKbmW6zV66idWPD0U2rCOi4r8WGPVVmkXtlJnFy1pxw
Pho7pV3oE4TLTY4Z2mqtt6GXqplrmfftQIORlV2ah3J6UZ3PtpELzp1XbOwyLh3o1cK0NcM24FSt
0+MeKESO9qLnaOYEUW9kEkxejcCSbr1OSIjEB2VeHOfQDSmTwrlM9BegIYfbPHdCr5TH+KoLSba5
rNEHkDtuZx1wPqmAdgFS1NnE/2hqkTmolgbctiHo7tQt+S5jiKAE9qrkdWjotzwA79Wb/q7almtR
ae4sdlkAlAF0tqowZhHQOTKtO3YZbZ8UUgdubkvuhsfZCJuN6QwY50tJ5hFJ198x1gafGNuh/dgD
BerrZNTKzmzMIXdrR+0FCddzLT/5Pnzia9Bqzabs++gYTsu2DIdDwSy9qNFTtG6HCzJaaKpZW0b0
xXiUt6w9IfaB7Y4OMbTq/A1mZN7z/9hmcFFZ8JrA5OCMV571NALrJOOyn3C6+Up6aN0EmPJ4cn5h
RC6j0DMt7+QvkZzJSmkaximY3+AvaALQqXmD3kW//Wiu5U0fFE+AX8P1ZN4rt/9BizK/Xk6tOloC
yN6c25f4xlxnV/N1BbDKMWBcVP9BGxQnje8jS0kkz0aJpU6NOwQToHZUv3jWVgySE32Kj1m0zuVN
BPy3xBfihDBNOTVgprE/95mfu9X0wrYAhdK+yOt5ZaySrX2jbFmCT/xYYEfGi9JVEJrBCToMcv7U
WIlJdHMibfsyVju1+0BR3Wu1bT0goZl1OzRpe5ed09mjj23ssUDOEaaG3Si6VLcvtkLXTVV6mY0e
kHInxxvcX2q59eQJ0FvgR51f4zgMlEjUYnPu+U+/AWc4ZhIOjpOC7N60HyfySIrZnefEnUEH38dk
fXm9537/VBhnMrHdKkaDNr6XHINbhRT7hUU9O326LOUsuc/vKmccUiWZY0KH9gWJvglwBw7Y2UaX
1K4TzGswnLxKtyFwD9AOgoZcCoDS337Mc9+A76wHjwYNHQcLZcVOAzj7oBVFH4jisUxfvhZ28gtO
ke+rl9CU3bUx5OnrCUiTr86X6qVGw3jo63581zyDOs4soVhuBbDey7u95HmPVPgQCI4CXGrHcq9i
UORFB+bCrO763y3k8nvJXeqt3jBqJy3al1R6levOjQG4JJErRsWchKZ/eTUiizykTY6Wo0dFqkk2
pKH/44bcFUG0pWAVHJ8ZzN7fmP44v/idmMQhrXgkzyi1stHjkQUuBhZtesq1FEBfEZXze9GU4VLI
Oj4rzt0oYVTFbUmZmkQYo8xwlWZNGcKrNDuSC36UL7jaU9t0JCQt7lyzBi46A0zPNlh8Dcv/eywh
hwvqJYmcZyFmNkiJBAOQFNe6aW7UQPpiXeMi4JPbFmw2kpsFMYyhvukSoI27xSb6hvGWx3IU8lwI
nNzBOx2dqCUZJS7bCCIT+TCj1CXWt1HUjrVsdI4NNF1LZbC9XKACJazT61X7UneNH0+dO8zPAkNY
VsxfIrhYmFsIe6adty/Z8xDghgGsvWTDKEIyPxFmI5cD7y9hnGKiQinFIBFuX5ys9fRI8ebqTsaI
AfCtpMor60+XF7d8RL/EcUGvo30vpWxtLb2RjB1ou91yuL8s4yzB+sNv/RLCqWQOyvXYyhHbAYEa
kAI4e8SrrimKXc52XIPub2OL6h/L9v1LJBf4UjgTW9MgsvGbxFUnNw1dbQWfchU/mpt+C4LbB7nw
7BXZ/J1BzoXsAXNmP+XzdBNzN2spkaGWSPx0aH4AiRRZ25tcdmuUXmS/u+lW6ioFu7yI/VIVaBCP
L4je3WIgzCL6FcovAN2XLDd/pNcY8rgPwekN8NKVExBQzSMdG4TI4RnP9S7OgvQWIWXzFyzD/7yP
/y/6IPsfrqf91//iz++kmpokiin3x3/tqo/ykTYfH/T2tfpf9qs//+rpL/7rNnlvSEu+U/5vnfwS
Pv8v+f4rfT35Q1DShE733UczPYA0PKcHAfim7G/+3R/+8XH4lKep+vjnn++kKyn7tCgh5Z9//Wjz
7Z9/Kg6czf8cf/5fP7x7LfB7+9eqe/3j7mP4Y90l5Qdepz8+9eevfry2FJ9iOP8APoEmO4YlY+gX
Fjp8HH6gy/9As4JpIAljgCNdh7SSNDT+55+S/A/LMBwLZILonZYPv/fnHy3pDj9UlH+YBki2HKCZ
g/ENBM9//vtLnhzXr+P7o+yKPUkQ7/755wG2/iig4CNU1QB+OMYgDMDPyZz1Wq1G+zqdq/2w1Q23
tb3CWGkT3h+giF/V/jj4WePnd1WAVhG67oE/wJobNeEELufp//oecPG2qtrAz+Q8o1rVfVpo+B5N
NmRB02E+Wp5xZzVy+KxGMVzg7ytuwljnpiTTTdcaO/lBH017N7RSv8tmkOsCfWLYH53qXxt2vEH8
4M/hi6GpCrlJGZBvOM/TEDQMoSq3RlftLdCP2xN44pyhcqfiqY0BrW46/ki3kYXc6Gz9XiMwL5l/
jcaqjDE+daj2hpN1GBfE0FeV4mUqR4MIpI+7V5+J4rIYJWbBtNoeqz0BTUieYQi5fQqp8pkkgLAX
cT9y3vsvYYB1RKICg/4Oi8hHF4cY7IuKNVfVXsluKqPzZmfGVGO9dTrdTyv1xkJri9rogjcZ35nw
Qyww+TWgggAFWebvEulsTtMcVXtG4CAHrdejdHVdgLUkBGIwsEcBjgOwEkxYBd3VZSXi4vCZaPbz
oxWHklKhKSKt9rVzV+bSyrSiq8IQVa2XTMg+WiBnQjS0oyjRsEDNiNympm6ZCvPmIhncjSLTprTv
nRibGAE6VUeDReH1GA+rPOcrBi3xduius3j1+9sH6GC4UdDJGZrMvYxSJ8kmPbEBVUgfQrm/cWrJ
deLI/++kcPqhdFHfZ2lI9qNC/Do2r8Yo8XWQSl8WwydqmTIAwwr4DKh2yCo4G06VIZdSMo1pVu1Z
K0MFyoQ9uZfu1N2wrz53K9bTRWK3/ASEsJvxk3i+cOEET8RzJxg6aZcldVLto9J0u8Z2jcwILi9x
Qd1PRHAxZZCrQrUjKIkzfi7Le4oxpram/4EQ1j7AiF0xWOpwNoUZCTNBMZrsO6lyu+hxMEBmNnUC
pVjarWMp/GE5/dw6MZQiihxXGyI/GUWOibvRHfThWAR3IHY4yGMuQ7vVZj9jgK9Ib6NcWpcmGoUt
y5sGagtUkH1pLuYDv/TX1nHnM+FmW2ilRPaJ1WMaS/dt8mmuiCc7sqCkvbh9uOSAYQIQtxj/PdV1
O8PIjp1rZD8Y9+M4oX9bVMZelGAAVRwM0hiI5Of1qmwAyFouk31hPU7Rt3L6zbzPj+NBqdo2cSlB
Tyb7Ake+u52boY7tnuxllHNHBRM/3ehftpdFl4DH7U8Z3Dbpaa0YZt2RfYpuHJ149eha1J31q/oD
0EXu4Ku+/uaYHlAk5Gv5TX9rdOFzflEpQMiJ6xfGHlFCOl0nrGkC7T3wYFvtPqamZxv7WAcJwtQI
rjUiQZxJxV3d9FJXQ/sokD+cr6FubBLyktiO4Oq2cM9gw4A/V8QbFkAmLdmhZJ9vGJgWK6iy26uo
BLRov0diOGuSalKHOq0QnXoUYVpgMXZ3GiCEunD0HQmdVLPIKfFP7oNOMrR+pPAP7KrcdW1M7cGo
zBxnFTQ3AEfaJXj7UTTiMA7jwnZzT9S0zvaKdxnHErk7m04AUu3EBdlXvQNgN9RsrWun+jQziERF
hG3C9xj+tT4H1Uy8jbSzWiZ6dLPEVGBzrIk0hns3wSEZbhIPVelt/TRspscETLwCK2RrOF/jT6k8
cJje4JmhjwOTGqLWVPq6V/r906h6dG9+1GsGPT74/avxbLZ+94iB+Gotar1mVnb2HYD6gQchPCYa
1k+t0AKRN61MprO66hq458+Aw1U10T1uUYwJESr6gtFXyT1qQF4BbsIoI3tHTgBu+VxI9x32+fKG
nh2jg8DMvD5YTjClc0a/U0WaQkFrOu31tb6VX1tvvu6vEs+4725YQ+50na+FVTQuJYtnM66IOkO8
x2AFGnM508iqRDecdJ726lrasQ41kO/6VSDdonPrXlxJ4+2CF8fZhVyPKphB9XpXdnLbXEWRpcx+
NQ81+q+HSKdroHY01aYJh64RtM3wZ8hE4+yAje+oino27dPQmQKLJKx2mkYbr9b1rTHpd72ttqvL
58g7uIMgy1BACIW6/g8gnaMIiLfvNIJio9rFjbEms917nQSmKAA6AVJB6mc3UaV3NG/kgrDI19bZ
Waq4MwDdBHQh6llPQSwVc5uD9nH3g0i5xS3S1TdNUG/ybSemvjvLhRzkGcjSOIDQdsCNxRkf1aoo
s6ppXxeFnbsAETR9omj1gyW3OUJylWWGZztphff/PPSFbzjo/waogl5lnlGGwKMBH9v8pWhlgjKA
lhojXJcT3ha9ZOYBGTqtW5l5kyE12eat4XVZlZVeO8a0WV8+s4W9swzUd/FmwjsD8EZc8CumUSUx
8I32wLK9yzskYu3bMevWMbB2Ot28jpX0Men0TZtKK01yPH2aBObPh1809yFPBVo6x7CRyuI7KfU5
I2rT5+Uez+51U+bbOmy3ePn6eUL9TpU6t2/SG+TIREvnWqmgNhCM4TRGNGZhHIBzAXUrOUZVpuW+
bfMnaQYVH5E+kSi5lqJhC5bggMjtqxEBSXMuf9tUkLkDeYSJDit0F/GDzqNNSpVQu9gPeuWRCtPA
6FQl6W1VpK4+h65u3l8+Z/4yxdYKA1FsDAsBiplH+9PtaUoKSyv2FQDh9ewjkxk99r0hAgVfkGOi
4QQNPqjFIGnDxyW4r6iblXyfKEnr93O2jaRwXyX2s1ZPo3d5UXzgAJuhamJeC47cMFiSiLtzK208
lVLROjs07zwoDnoxWOdvfSsFaKGe0GrcgFRaWF1mn3oce5n5A4IGxE645UMw58t7RZsx31WO+7au
waJIpvYaFOSVwG3zGXzm1aAbDjyarGBOhyV+jx8Us6rFrUn6Ye8UiYQhCs3o7XWPULYdpEwuV2VR
SV/yLKbKfRoOrSX5RZOlxjcbzKnIU4FPnPptA0guXJ67/AvVus5elTPakDxpGmRn1ZV5B95tOVFb
Hymg6LlWCUBhFFpnjzkMgyGH2bAM5KxBJN0PtexOTkV3TRhHz7HRogXz8nkuBEmYMVICIANT7TOD
NPVInTVj6Petci/NjybLq8jPsQ0UnpYKLHAhKqKPFDkBMBqCXo2vj2iKQ+MQWCb73niWsze53w7T
++XlLInA4KaFVJuJqHhoCz6Kh8RorBQI7d1+VB8KQMrTeKNjvOuyEL5Az9QEE0VgXsK+AZeSx40P
83KSeyvt8CbUVj0F5qrtJ5h7AY4BwkqDm6eVBJdlLi3sWCT7+dHCtLBUmybJu72GDDOQEbuBfjRa
3H8y85w0oujO3PCRuZ0ZOSetMwzmLmHkKbCmVlmQrbW1uvJ+m4eYF8R3nE/RWBhyXsV7Y5AxG+EA
Ok/RbH+oHcHLVuS3NC7ylKFSS7UDSdbjENCNdT10vv2Svjm3xlb1lQ8p9Y29aGyAO7XD8pi/Qjsg
LrwKDw3h6CRq5TAH16s6XTth4huyvJcG4+GycpyHc1Q/AB4E6jZEArDgnCpHRyJQM9YthT6y13Rz
RYHzn61Er+kFJ3wihnPCUzeRJpoghtbSjnTZ02hrgqQUP4CNEzYxI4kmYBn44eAi5TwwgWvt66mm
+9aeH2epux+q8V5t5M2Ixk1dTr/KdmW6WtWCps4MRikU3FDOL9SYmrfQHOwAfRKDotxW1mHZ9NSW
2n09pNs+faiyeFOReVWlqEW01NMbXbTk8/gNsEaoCOgmMdOCOH56elMdZuboyC1Or0fGIPejzE/R
8rzqgzmYNvrn9Nae3VL4HjsAGxxZ+WGv4crwIEOtEnGPy45EU5GbpjW3+9a0tkY5BYrZXBl28Yo6
9k4KzVXStwEx2ztnpF+6NnVtW72ZIougi8sK5NQwXSqN9wiVQUTna2rIV9JEn0aCEoDV3pjV/N3K
olWUYgJzTNwBQ9lt9RVA3J4y3NChANhj+My6+J3+vaw+oXvGq8h0Aw6/fYKctBMVN8QSXUE5k/yx
aFtmIw0mQ8TnDrgz7LGn2cAWDabpQvanfgB9mMAi+TYEJsZG6RbFSQAS4Z3N7W0Wt5lTNnm7Dylp
h6CpVSNojNDGfdPJLMVTgXP5NGVTuAFCjQXyMiAvPtqjEraulAAcs97HUw5I0J64cw0u5QpDuZTW
dXDZcyzsBsK/rOPy6Ghg3OPMDbxZamTPtNlXioZWyElVV46CW4gxOInAA3Oiznwh+/lRBEuGrsag
6BDvExspU2TJgtkg3xK1iQTXDO5K80MQsybQ/yIPx7uQZFbkKWsUe6cqFdBBk9L08yF3nooEClgV
c7GKrVoWjOUsru5IKPtSR6vDncNpZV2J90qamq6kzNtRrXMfaXtRfmhpeeCXRJVAQ0Py2dutLxEF
mnSyd6msAQ9Vx6Ad4PJc04knjEpYm7FWE8GFZ2lxxyI5Za6jSWkstY73qVRuEGiupA7QqXIj6B3i
HCE7ODRWWDJ8IJtx4isSOpEnABuoFgDLVJdo7XMOfEa11D+FQgaWhRWdiOJWVKj1RJ0qx3FlU9BF
0bar6xUphtffMq8fK1JwGcXkBcIy72yqJKv1ds6snV6gyS/Xg7CqvHAQFSkWN+5IDGfFWVUSo8Ro
6z5X9dXQjBszwSBJB5KKoRaN6RxyA0dR47Am5A6AYM+UEAmMU00vx2kAlJ0Z7RG9pfA2rcqx2eQo
JFou7ZJYXoP0lfZBHrefinTIwpsS/YPVzsqtcQiKuq/KdSGZE13TuZtMCVM3evoNQCjOS67mM8ie
qAkg4VCSaw0A+WFZuyOaYOIgVaq2/mxn40jWQ6HIBTa0rNEOE6V2uR6bQUevcaxWiq85kkWf63EC
pN/otLVvyVb2rXAa9F2SpgENt4P1fSWtnncbdOInO2s0atlyI7wsJM+sUlPaJk5NhlWR0vFzpzSO
444OynLuOCpALIvnav4UmxKJdukQD1OQGUMy3yVlRpVrEtupnLpDblWYWEtiu74quyod3+V4ILZb
A/UXaK1aOBdeEeoVWanEId/NUBqAID0USXjbKXYVxm5NpTh9Ntp4tq9GinzKjdN1s+5f1lGmHKfn
icc87M3EGxA1Oocp15HnSuQkdCwpdnZwph66c705E3h+vk8HKoOPx0yfBcpTRmrP6afqlGqCxrh5
RztpJym1mxQmoLVNr1cIKIks0Gx9qmi+l9Lm99MVEA1WbYZPoIAYmjP0qOvjJA3TeYf+JeoCASOQ
JKQCo4cxUgM1j977CKnh8iXt30JkTupMXgHh1xukd7CCCr7MudNh9RLUw5EzZZ6Osxxdb9WkHMZp
pyujB2Yxd3A2lAoC0bkvQHHCVJDBMBXYJ+9EB1rWSQ5Whl0kNSs2cK70+l2namCKc347LDBROi5R
YBNXAJl0qjlKnZMu6rCeEWqdWp2X4C0cmV9/Wz/ZfiFjp8lwOTw8V9jn6H2s8OIYCfFl/SECcu5l
CQvnAgmgdwWhMlrc+HORp7S0ZoCa7zRnDWQJn5jfu0aEz8m90ZgNsG4+Dd2DoJ8+xyMZx97KbGXc
xdZbLr3NShNUUevX+mcjwjCB3QZ5+ZtM1D9k2owRHe0s2D3urpsCPG2cKlXd4boTZpnraCXIZAVJ
s4Xdg3kbKExj+85ReWVVklSVFsouM687dCPShyQT6DQzUs5Fsd3TLJZSBZIrZzhmOxd2E6aAcemT
VZfYARLrt/OYubo2uoaU72gschwLqzqgOGNpDtDl+EQ1JZ0JpKVk3tXqraR/lYe7WBG4xXPHq+LB
9zOQ8jnNuW1lcFGEeEoXw1U1t18BLyVK9J97A8jAg/qg2iiE8xpQ59VIaersYuV7jLxeUgN+9rnp
N5ctiB+3/3EpOJLDeXiLxpVZpLq0a4PRN18NPCHmfq/pm/669mWQd0/gTLZuE8TF3PRElVm+6M7E
A7MA3h2obXAVfN62sWNA/2pptB+ttTLdlRtrla5snw5fDcOV1qlbecNnUffJuUXjbYGQiX8pFjDB
OPeXd4h1XW+Nu9zMgGjmbGJ1WDcRce3qaYgnf57vVRSfLu/0uV6iBwTcQRDICnD8LG8SD40dWr2+
M+bPdpx7YRN5STcIpJyrjcbatlhRESPZJq/9YIko0oxO1i6vb9N8NzTKFnPAbmkav5duYR7qRBCn
N3OI+7EUgjBVpig5WxpxiSqv5WbX9KbvUKBmguzx8g4uOBPUSZk3weOJ8fydRq1YC1u1QuTfzzKq
F+1Xe8RAaZX6bb+XnNlT8/vL8s7NnBVL0MENoZal8OkdLe7UYsDVaFdmzUeNBIBeUAHaxblSHOox
Dhvvhic2OE3sUUyMG9Mwd44Tus7Quo1OGBiEIN4vruTopsiJkYy0MOomsnblPK+apAd0YCoC0F9Y
ioXJV3As4h/US9jPj26jJLGzaOqdaVeiVwZNY7b1Hs3vl09kSQa2SnEsVLDQ0M7JiPMW5b9ckncV
oAi7Cn2cBphJqKDFiUd9Y7rNGqkB1SyjQx1ErKdLUevayYywKHcFMvYBEi3tlSzXoQteOuehtBtj
o4Sp5oeA6yzcubHMjTWPTyNuIsBHH7Z1Lb3UdH6OUCdalxjLd20SqytwiThbLY+BrpWF+iZJgAmM
vJ0oy7Bw1jYSoKx7AZ35UN7TLw8qOzr2hlbstHK8BizFpwrTZL99DMjBwRBxBuBa5aN6hXw45vOy
YpdrHebgtCH2HT2RUAAYCv+yqIX4xOCt4TXxbEULJX8rJngjdF0BWfQdwYEGpHVNj6zR1P6K8aRn
VFBS/J/VBMIZgdGcKxskM1djH3SALzuDNRizwPn/J+3KdtzGte0XCdA8vGqwXaOdSqVSyQvRSSei
Jmqmhq+/iznAiU3rmje5aKBfCsg2qU1yD2uvVa9HE2iMeqkiT2tDdPMUN/aGmUB0Y1FqsFHLk82Y
Fp7AKc27E8rJYdd9nGsScqbsfF1fnvhSePCgiYaJlKvswgcj0BJMLD/5+Ue7bD6NVhU6GOKJSpsm
K4U2j509Vea/1eA/0W7+OvjGDzvneH6prQM12e8B2dwPxhj1f36qL3+alMcaOEWt55T5ibjvnj7H
0+DFfqUS+ZYLuzjVwgzSBOi1opUpv/reUtKu1Gl+Mino31qoAWmAStbv1ZJGXrHaIS/4d22wlnjy
gxhjyZFTDqel/0xs+xC4xIr9GWILmqYaSbk+sZc/TPz97OasfD6jTV7kJ94YoQlxXDevFcdo00Qg
MMNAKIss89IEpeZcCSD+iQ85lpHH1apCXF9XN7GKMxPmpYm+gtSNx7G9q0WhUYtaQcfbuPTZd8jQ
nPLscPtiuD42l+akJy2o/QHCBVhRM4Ihu6QRHaqE5r5i4za6j0BKoZmCUAoUNygjXS6Lgs6LuHqa
n8oyGro7/RdrbL3XIkJ2zZLoOz02MReiRA5vrO/CrjjPZ04ROGlJtFnLTm4DEgB3SDyH3/upo7h9
Nr7ahRnpqfMGx1zaAstLvfLBt5ZD5+4dw3xbjTTpR5Xg08aifBQRPdB6otsJQZjLRaWEQeNLr7uT
YAhi6WMAkutOKR2y4eyAKTq6KNkgUJChBFll6jRjWXdC8eqfnKdOWGrZ223329g3ICHBNQ1EBOoC
V7U3VizzOOrtKbOW5lNb6ROeiJnvIWZlPKydrT3rfWXe3Ta6tTBhC41pdBzRcb7cvpoZU51nbnsK
8sn/aXEbYmyAnA4q1uetzxSAxCRAIRjpl5xEaP1iEcfj6GTxPbXqKMXquKHih986Wv65GenGCOzW
bJoaDbMpyp6tHQq4kMBtkumEGpsVzf8MkWaDhjn7w8kn8RDA/8RdBV4n0X+/3EZ/ZpNVFzWWZz36
I9hnTP1xrQaVswtnvqx9wIyw42Lg1AVK59LMwp2GkwwuMheVAY08wFWjuSfWGuadBmG/KnXNf/s6
/UdbM7w1fs7fb7vLdS6IA2Ajv0W4DNylXEElQ1botMjbU9UYp8qgH51+2hU+3bOgVrTCNzwGzoJS
HBClGHeVU7OhL3XdqabmtDQkbLSHCbfHoirEbRkRy8F8IwjPrli8ubdSVtu8OWk4Wab/QNnz5DDF
GdsIOEHGeWZFHMKzizdNZ53WJazo9+w1/Yc/9uDxABnU3kncMlrLcLrrIv2bivZia3Eg7EO/CWAu
VLyld6b3gachHmvwQh/I4O8p+5fZqaJPtxEEohAnqumQMwiu0s2FAdoYeJiSW2f7U+GxN6fQP6/5
ulun9LU3wN5WV7vbTrhR4QFs88ymvJ+Y43DXBaNxHMT8Rlzu6h/aSxC5R7TSw/yrk4etIjSQoSji
gAsKTkMwYqJD7kpvpz5mWkZyA9NF5rIPKvtRZ2MZBp2bx3lGYg4RBx2jQIw5z7kXFMBCsM+3V731
Nc9/gfTQmV5tGUWKES3dYPEMBg/Ghpi3Kl2UrRMOKTAgLFHGx4yFZCYrTKf0PcxpNWUd5sWLCaoe
2r0tTLWjG88dcj0PHV5IuF2LcZmzAybRHIbm79hJs0RvInQO9IjhyhwTMvpueZxes/emCNOjqvmy
8eoB82E7mO30TASw0qsXELPlhY8ZqqYhbR5PTUoiq9dzVYFuazOhNoY3HYOk+L90Av2CGzbzc4zV
rSB8Md4duob9ypLWWRVBF9gErp4GPK4CRS5SMjzll3cM5Fpnwy2y+gT+lVcfA74vZpKB7En7roN8
AspYkftx9aFUG9KHbg9Zh53gvVOVQbecFPAlSEf5YghYTq1Tb9BG6DjWUGQFlLw7FIBAOvbffL5z
K2Lbz+7T1c+4XhFY8UE1XAEi/uP2UdtyzfN/X/psesUYdSj20kZjuZh42EGCdXA/NOa+zfnLbWPX
WwZEkIliHarWgP/LqBuajxghgqb5ySjL+yY1nhnHMOlYKcqC1y5/aUbyD98mGHGefAydm+X4CDBM
v/Nrq1Fczdc7J6zgqbEFhPgqnKwmNgYQPsBrQBiPqsWoHsu1q0LCvSEGCCbfE3OGnvjtLdy4nRGU
IzgHsEI0nmQcOi+zhfYmRhiKWsh4lxFPa8hvdaHfLjHxi3DR14e6se7LpQG/m2Jrr0+5SAkMMciE
uOiqnsTsouZl6lWnfjKjOfsCUd+IlkDItSqA9uZHBIIUWwtmEVtubZDRGQJ3AscFX4zhkUDw+m7s
TUMRr2x6pC8ofgFpFh/y8ngxvclHT0PkNVtgJO3HcARhztD9vP3RVFakQzaDHtNcahCJTJRV4PXt
7/uySMNmUmkSbBmyPNGVxnogcSlFCyyr56ybQeqAm9eO/BWQxQ60Y7FGyPvtJW19HuRSDroJGFFA
if9y45a1WM1qxbw2o80BkdE/YJdXNMA3fE23hJtBpRl5gPxygfA5X/QhwJw7Jy92OX0kZvWFOd5P
wM32t1eztW/AlWEA/VcwIIc8hDh5Yfke5mVz7Uc6oYvnmgEQK3yKbxsSsdNlVuOhq/rbkBRyTIM2
6cYIQ3QM4rEYd6tl3a/alxWRcTuV99DZVvSQtz6ULRqu8AfU/OVOqGuWFIjMqjkVRRF39nuwKj7T
lgEH0zdCGgijsfI7qNV8HaERW5/c4bvjfUhBmnl7z7Y+DvgpxKyG0BCTY3sP0m6c9h6Dq3m7pQPJ
f2nuyPTnvT9I1AR+AEokdKuQ3l56tI35QcNpEPZ63bwf6Ye1anYa+Vj3n28vZ2u/zu1IlwGHVGLQ
VHABqOMUJ09vy3tEbk3y51bwPmFqF3VxTEmKX3EWNzho0Oq9jdW4bn9fm3yf9lzR4Nv6LucmxN/P
TKwFW1prmjGbrKHDMzM8CBV0dFbqfPuLtYjuhcCK2wi2Lg25rZXWtYMBZNeZl50FKYuTlqaVAs+x
9V1A6PdfK9KNxilbnAWT86DV0Na4gkR9MYJh/fZSxMeVzz/wFSauD0CV0Ci/XEpvpoU+cwzmpzU4
/bzyLjdf/ToIXYCztEWlXLUBQEOxEAUFzP9hTAJUEZfmEF7lRipG5AtuonFGcm9nFHR8AMBWiygo
lB+qrk3jBnjCJGVBKWid1j+/Wx0EyehA/dLKkdXDxgEiqM6MccCVaajjWJGH8kaQZ4qd3fBGmIEV
gTcV6JLLpRaQjsiHEmOOlQGEPSYpMG62jk/OSlU8pSpLkt/TtfdrXhjVCV3QiDZdEkAOkA6Ka3Xr
9QOCCVBukV8AxXe5HvSVVnMZKF4Kxn5UY1CFcMsy8q0atKFOr3LMjUUhJIcEhgsEHYhLJHMGxrat
mpiYjJ0+9fTe0J8WFZpp64Cdm5DevhaY9XQuLXYiDBjAwQFlNmqJiuRQptRC9QIuj6kStLjRevzF
YXd+K3XFUOBETgwFEzAwArxhmNi0BxeCEQ8Euttd4t1r2cd2uOu+ZnEZmYoi0fYqf9uXvIO7VWt4
PWcnJ5v0sLfnA/Rpvv/5LYLyuYHZJ7xUWOylb0xVs2ZTPcCGwd96z/zUsuBRn8iDpQ17o1LxVG+5
IirNuBwh8YxqlPRiueswjz7Gl08DAaVzW8cj0oyhMUOb/7i9MPHD5evx3JLkhRg2rUi2VuxkTiCI
Bvlf1dsh2JWTrP2os3dsRmSi73/b6JbrnxuVdrMyi8nUdIylN+n4wDERzaCH2hiqfHFzFzFADDe3
HGhQSo7ReHOxrhbMZPNR86Zocc1EN9uo5j9vr2fLA+EUaDwA0olpUFE+OXuXIR3qm3qFDHEunKds
hrqUUmZGZUL8/cyET/NKrwuYWFawdVUWf7TRhVZ8lw0jmNARmTWgPcg6pXUAVG8CHoobvR2zqG7f
l1UBRNz4IhcGpFVwbSLOMjjVydLfWru6BytG7JExqfju9hfZ6NXgShWdLnx8tEHlAr8DxP9gLy7S
5jKeIsbD6c2NRtCzrh+qPtG+ls8sYXvjy22zG459YVV6/XkDvs6xRrJO4QTVyPeozcRTrSmu3O3v
hJKfgPkiB5DOTzoHNKedXZ0cSCeZZo/WTPwXC8H0PU4OCh5X4L/FQiTr+wghKsNLWFY+UkY+TGmj
SJW29gs3qo36lNDBlXParJkt0KTgYc/mIczBPWMP0DoYVPnM1n6dm5H8GhIkJMUhrU4BuGemFfVz
ZZFIFHWle1S8Df9dieTZTVqbkw383Ukrsk9ArsSYQbwvLHOX9iDsBDa0M9BHC0CkOY/J7W+1dahA
/IL+AWjwritEuV87JWVTdUrbk+Z1sWtloQVyxHpRUTJtxNKY3ke6hkFOtGOuih15WYNzg1YYyJlK
41PVLUx/LJY204+z5XbsbfXd4Vs32BwkKLcXuWEawSaYYTFioaMELZ2s0rEzUrR6dSpK+oH2gG1W
7ndQyd8ZS/mMxqxqUzc80wEX2y/ILYpvMqOcy/wMYtOz2NQ31u3d+rW1Pt1e0qYJUZwQty3iQCnJ
GthgzizowNrrvnZ5dxh1KOkOihxLZhAQ0Zn454XOES7CKzKS0TVzpwLy79S8O9/zk3Wonkyw52Sv
RtSe1NRVG/GEeDqEpjWaaKDruXynerQq7WHAm8v6Gm+hMXT3mDPKjiMmoO/0ajbC0Te7CP0EC0Mx
9C8QG1gu3nrRXhL8WdI5dPuh70ASXAH+QoKwH8wUw1urHlIoI/6FS+LNx/ULgh2MjEhLReN1KQC2
qU6YmEpW1ODjtuweRmN6BQfrzxHTV39hEAkKAH5gKPF978phMEBrUBx01GZ3OQTLQlLPuFEW4547
zmNlDoPiGdi4OLGZvy1Kp87GrNmISRLcal61d915bw+zIuvaOgVQ7IaH4kHxUD65dJgxd8y5z2Bi
RWOz61DCf+MqcoSNnq6Hdfw2InmF5aeTk2HiDRxk1q42j+UY1k9+PEfLbopBtdq8mw8qut/NvUMx
CKxVqG/ZchnQ7upiddMGnjgz/SnPi/a11Oy/sCKQXtAMQNcagAYpFCjTpi8GVuAS4SNqdTgZXxuU
dxVxzcZakKWiJOyj0o15c8nz0G5xu3L1y9OMIf3Q65Z74I0VjY4NRwDACv82ptkBhpJPLqBCgzf4
LioihvbYlHMdZiyHTr3GVYOlW5agjYo2B8a8RGX40uWMxcm1coQlSPSEmNUO8bqEM97o2/f71qah
M4vBfwx5AsYqeXbe52RYBr089f2PxfMT5rTxX1gA+YyIcgFRs8RCz5ICVOcrb3JQROK1AwU7Vhya
2nr7/9kQ0ceZDY10M9jXHKxipl9Tn5w0v1SAcbY2ynLBtiLg39eN7LY0KUZ2aXUaECsBlBZNmWpu
ZyN8cIGiQk0M3x3zp9K3sJaFF6WbIvFovpjtp2zqDykwRg5EyEF1/+c7BhQ2XnXQj6E0JpZ7tmOg
XOo5otryVLPPU9tETqMKTjYeWdTbfluQvztOSWezpTxZ678oNkbaCIX3lOz0FfLm/heUt+4HffyL
83luVHKEpZ06Nqe8PLnex5Y/LtapTRWDDFuOIDpCaAVAAu0qVnEyUONZw1ie/KVKtBLTz6rB/61w
CERpqKsACCmQIVJlJcWfmpx3oDD72WBG+x8PEgfkbrFCz4Uuc3+HMQTVI7p13ZyblOKEdXBzz6xh
ErU+kJfQ6kfHFXnU1gN3sSzpSkPbFp1WwMVPtA6DjwAZQzW4+9wkyxgJLnEhP6sig90AngFP8N+t
vOoWaj1hOVnxtbKfTuiWsb+3E0hcR8Ec8ght8jVyoJGnFvPe9BK85eCERVCFbvXl+RqYw7TSx1ox
jJhky13Qq7Da20tDEV+McQtQpOTrnLf9jMNUnuwn836Ojcc+bPfac3PI7owIb20MXbMnFbxF+IGU
QuKd+G1Ucs0ygxQpZM3wyDYOC4FnuDfY8pYa/RLRCYJmdKE85lrg7m/fV9vOc2ZYctCi6Dnl4IsD
rpW+dq/dsd4Xe/cjf+tCJmQdjyq87vYpPLMouavFSqcpKrG/iMeGY74zT8HXNdLudcCGwBOvmvXa
chl8TEzkiHES0M9cukxhkEKvbFKc3A4UyRPyOVSnFbu49flwZYnBZNRtr6IKf1ktv7X9AuRKwx0k
ix+6o/HIYlEDnz84e4hJJfNT5ocgA1KpaW+9bqC7MyChDGouTFFdLs/PMUTuM604OQ7F7Fa911c/
rPkXMn90NVXALnxfdlOkxgjXwRzsXw2j6oBv+MxBI7UOnnuL7xbdxSQgiTw83Le3dOviBEwEGTLq
t4ikJL8cS6DHPdAbnZoWooZBUdihZeZdaJJFcX9uWwJXoBjTRJFBCg+Cai69xYUlr1jSx7pkQRou
nEBdEAwjzee/WBZakogNBNjmV+nyLD7QID9i+mOBDWyaH5SUGMnrm0+BowqrNhd1Zke6xDSbp5Nm
ZsVJ1zIDZcgg7b6Sde3ccC65xZLbq9pwC9AgOZaY2EHZUCZ69QiqKQOmok5rlafhhIHhzijBhwt5
iUEZWm84PA4ZlFIBnAUEWT7PCwhvVwD+CwwWkAggo31daaFN6mjJvAffnN5vr22rq3thT9pKq9AX
yx/XAh1VMkFRpTqQESpxeboj5Rjn+YCpM/oIBphkzj1FGrFxr8A2UBKC4RUVDSn3Sjs6AIbRFb96
QYLwc2rct/YXkRfm76YUh7083F7v1rf0MeWOkWlx9uTtNXKX+HjYixNalGBQ8SKt9x+yokkoqul/
YQphsihQicqetDqPB+nKoeV0yjojqUaM8b1qhrsvVWQlGyEzBnGFXjJmzTFdIJ1wjLKD5KpY8xOF
tGY67ziaaqitP3Z6GVrDW+1p7/Oq0mnbOIFIuEG1B9As8DRy1zD1/W5dOc9PXvNhmo4BNFgdqvhW
G0fh3IbMV49Hj8y5CRv98L0ifjQs36b1cxGAJFb5jG74xYUt6WNZXkdwKcIWFDASs5iTAmPNg509
5Krpgq0I4cKUVHnK1x680QNM5XezGY7PiNIhaOntexKaoR6qFXE2xi29C4uSh9iEov07w2L3Tl+H
OxZDtvwbI1GJaKEJgbKJ6MH/hpnSuUicf2+fgk1HgWd6uMxArCz3e8nol/aMxORkgr+i6Yf9tM4P
NiZAFZf0RhyEhPS3HXHXnD09QYqkkrctdpVhEHpYs/wuCIpK4ZJbASVAY6jDgiADY+lyuagL3IZM
5og0pIzcfdDFxis0yiNs5mJFTRaZENUMtPAvknxUj6AWIUqJCFDEUTlbXTbqqTvpMFvU9RxWxPoe
EOd7H2iPdj5pO11Xcrds7ueZRWk/G4LkIS37/DRN31b3wSevt/1i63C76EIASYQWGS6SyxWxytZZ
1dPshPpRFdr1mkwpyL9a/QumEB99PVPk+FttU9/DDQlyb7BIOPLNby/5moLfngLLQfb59zaq6sgG
azm0uuuw/Acy0lH3wyYPrmree+sEnBuWXth1TNHYqU0KnnjgaG1iLHtm9c+QbVQNM2x657kpyU14
3/mY9LXpqXjT/Yj8RO0kCRL2k4PV8Lsf6o/6geh/HspiXzHwAsJX8SWFI525pqaBKwNjihTPzxxS
HZNLgo6Nt4MKlLV1RSNfhRkx/3L1zlmFNpNf/DRm1YejhTk96GCXrh8aK9/fds5rU2JWECxTUErY
gOM7c9cMPkURiNVLE1JzrB7bbFoeiVetO57232+buz4LQHeBlEkQD/jg15eSHDItOYZTOhD/uPkP
QXAXpk1zTwkt4kWfxnBex7vbFq99EiTiuPSB+cd41hVDsJfq1AqymRzNGYCBxn425izxeK8of26b
wYgsWFvExSUlw6AhAcvx0JEjpS/gnc/RoE6Nb7eXIi6iy6QNiETkh+jloMtyhW3rpinNyq4nx4IE
32oQdHGnSKo8+2la3zrixYHVK7xjo4YCk4jRHcFvD2yY9J56iLAQzzJyHKMRmsAU6AsgV2hcRAOm
0KsTSgvH8qlVIExkyQv0Oy/NSicNgNh0IT7M2vv2n2AnBM1LoYENXEH8fyiCXb8AMCcm0jG66ggW
3suDXaC0Z3boTR+t44C2+66492PE5rMezai8CYzJbIEjQZETbK/yzKwUHq0juMlcNBiOQ2xA8jhL
3FO2N/Zr5O6avWEpzMmaKP/Z1DNz0recdGqUfgNzQoMFo18JUvFliD3zzvOgEhpOuzUxD+PnAGt9
yfLIMsK1PSD+BJHebUfeCNMuN1z6vuVgr3pq/lo5CnMxOKx/WC+QaMmmCLIQSYWPTJ+WNKRpMjDF
Lb5x46FBgS6bwHhBV0SyPWnL3NRzQY4zIYmXBck8VA/zBPbQRfVg/IJYyycWpSTRCcO1dlWCtNu6
7sc5CI5c03T3ociHfI76mk008SnRDoAPgP6X4f7TQuBLVlDUOYv52e2CfDhYJuR8Q5YFAw/dabKH
BHPVnZ5Us9O1SdojgU+gDzHSF40h/ojTqWutSCNA5H/hBjN4jOJr3iZVr7VpUlFrnaM2y/B56ZBa
36aaN/ZTOfT2EmX6YnyYbNwvIbXQjFBEJJuu94v9FRM7eGgcKTAwV4ylZwMEAtzSSLhVPAwpeaXr
vzkh4VAsca2h3FzMO8fuIpJ/BfxqR0n70wpAAdAV+8aEoqH1L9FbCJbRe82eIz6ppBQ37zr0RgU1
Ia7wK6ShNtoap8XqH6syHMBedgIzHOTYiv0QzpGDc4nSH2T7yqdud/s4XKe1QGEJxWZhGDNB0tsx
cDoHfpb7R8JObemGvCFRldWRSz8R0uyXEeLy1qS4DjbuvABFMozioQV1TTdVB1nAaWcFR6vUo5xj
2I9bNlGs7PpVxNC3ADWhuy1qgNLFWte1RnjW4LsTix+7ofFBBu9DsChKK0Y+3t7GjQIPKv3Iu1zQ
M4EmSoYXVaTP+9KuQQjN9JBbJNSrY2GNsQNBnal6a9t3t2Dh6LA/Rj8gvsDbAbAK8DKoPV4+H64/
GniYAwyX22ucdj9Yi4wJbHG3l7exl0I4CyIyKNGB70y6vgdzssbSzd1jAZwtOqHQCOJhqSRs3jKD
CWGhLgAs3FX7DtifMms1wzlalO5AHBG3uZ2AIlnxBGyaQScSxUa4/lWIO0HwJu2GwTn2VhlnLVr3
9UeTFYr45Trc/A/SQYz1gXZWTsmd2UUJrLGc4xi0YeN/aN1vVXOc7E/wd8WzsmUKoTTQbSAOFpru
l05gQC2sXQCLPQ7a10VYy/3Q4s9j1+6Wov3zc4X0DguyQY+My0MyxqG14iyg0TmWtR+lyxI7aXrk
Tv/ptsttZFnQITmzI72V9uhQm/IeXylxp9heI7arR1HECfFq4T6c4ypOd6OqWrqRwcIuON4QdQKL
CHWly82EHLDdVX3nHOfvoNIeHs3ITIwDidfn6fsYs+fxX8iVKILOLY88tylFY5j9rRuotznHtn1r
ly+63oW5ajrl+tJFnoWuP0SAwIWOMd3LdXVeRSgYinG4AFoYnR/2+u32F9vywnMD4u9nKaqe+Zq5
0sI5dgGN+k73HhfAs0N/KmjodvM7Rq0VgxsbRT6sCTUv9EBQLAKW7tJk6WU91P2IjSh2SmxEseQu
eB7gINq+2pWfasVnUtqTfAOcZYUxpYF9JF95LPRrgoTfW3vk/HGepLFqxlVpT/ILgIwMvMJYX3BY
dynssc+tE4FGCgKtbK9Dn10ZqYstuwwbL7dUOt46aVGEQIvrON1PiRayXU7D6onqYTM+23cOgKwh
BOgO2gmxXOdEnhXq3zRFQrt59s+/q3T2/T6HjHqHdfeQh3cewZYfry/DQeiag0LlA0FeoPq04tPd
Wrc4omfeqw0rZww37JE5PtjXudEf86rHY25plP7T1WsdOal+BI9cnv+wtSX4Mtm8VbQRN3gyLndf
OqSjoyGSp5pwaA7hWEjrLPv5G7FCuwm9BJOUUQXggP6AzR92+X45QCEk6XU1o8zGjSTuQPGqoGp4
xYiVFi6U4NgivoB7v9yTfR9ZBxoPhybBJYgKbJjtzJfbF8hGUoooBu8xDAsAj4ytoS41dUbAPwve
qHgFc06QR9l+gLbQsLcmpRrxRmpwaU+qvuq9Ps2idArtMPAgR6UWivS0QGoUlkdyMk/mq/vRfNfu
hw/mQ/ERdAahYsVb23y+Yil8G/Si8UrQbhzLu+pleGT9ITuAdPKQ/2RlCA2I4N5JIyRsyf/L7hX0
pms7fwUi1D1aadw96gmQ/ljxXXeYvndv02N/glrqg8rqxgNhgeFAB6EVAIeA0l0eMQo6K0/vJveY
stW2En+hLI8gNUnXnd2zdTn4VtPygw+ObBXrtzg30ulGoiFoVQXxAdjtL03XBLLxE1/MI2S02CPN
OX1oR1ImZceypA8sVWlz6wYDuEFQ6GO9iMylx5D3swWCSOL8KnjMd7hGUbfyIjdcYlRYngIlmmrL
kyAHif6PgHaDRv9yhUFedEuXB84xx/RGBnciP9ZWxfC2EUMgRfxtRFrVaHYV1PywqmaBXDeKBs9G
aqtQ6telRgBRoZsjqJeAppDHgkFK5ENZTQcLta6/pLb/ua6q+zFoHnUQCodttjahZlkq3e4N5wQz
BjgaMb4rSOilk5hneVoaU4cqnMb0uzUPtB3zi+FbW1juA3RY6X3gruY/t8/hxn4KuAOUXlEhhsCt
5JaFa6y1nfvGMeA13REwysVp2aoGbK+cH1rWcAsHdVskcYAtX7oG9F4zrej85bg0Pyl4s8bsfnKG
ZMy/3F7N1RYKO1gLphkEVZAcOdf5VM5aSdcjs35a4CTyILjOGNTUoL0KlHty29qVw0vWpNgoAJHn
2gCXe/QCdAa1Pszm4HFo6x9/YQaDbCghOOB/l1PfzM804k8NlENau9hr/pofFsvFHEwz/TECBitC
cg28BEYPkcdJp0tbej2rfI0fNR1FA/K+NpDY079OmUpSfWvroE+CStOv8XG5NFKZ3jr4ZTodW57e
kYHuF41+GqihiGauUymQi4BcDLx0jkDkyg7BLT8b54n5x8Fkd8xB6WwsaUjr9bE3vqylvaMLuqr5
52l+1lr/ue7no6tXNGoZFC8LW/FzxAm+eAN+/RqMDwHJ6uCClE940w51BWGTYzG7cVH2Twt/aMh+
gIcWDsZhDT8BdFiRml9vNfSOIauODws5aTRnLs8e0Ptp284+suVCjzJKw6b4XJoqKO2mFYzuocuE
GhCO4KUVjfsBpd1k/pLrsQZox5egb/SWP18MmKQsiIOCtgGkuFL6wwTAqME6jznksMlah+byHLQq
8NA1X5YN18TUC6g8gVbCVXK5Gn9Jm6xl3Dhipe9G67y6jb8zBa9Uru8K8HX1YP2r/W7ZgXpkP3ve
7vaRv368pR8gxYUtRmJqyymNX2mlC5nL+VDs06ch8dEF6p6cL5rC4nWxHq4hZKdAhYm+OegwL5c8
ZssCtbC5wolsYuoQZz8MhcZDb1yObs8Trc3itSh2nZNCi8cHe1fR4CSN+ikP9PfFA9p9sj94Y7aD
6Oi737gcSEc9C3lp7MrCW6O6o7uhoYmVli/Lku9Yz5KsIK99P8c1y+78ooi0Yfb+3GOAKQXIGvMr
+JYyDtp16q5dwDp1nNgKCa0yLGgVTippjg33B64NwBQPFC0YqJNOdmEN3eoWNoZIReEEohLEfcG2
3PaKayMIfDA5ig6CIBT3pJM8V9wytapYj/DPBITycY1D0BR1ctvM9WMNM3B66N2jQAlCz0tPsOxh
dVhRrsfa/sBSULJaaIllLOb1opjsvIqz7EtL0mnmOYBz/gq6/9L618/eMW4W1elLY2DULAsxK6vK
dVQrkx7sGtITDWQclqMDSGBsRpihHueo+ZazkH12obkaNs+EgzMlTuMhV1j/FeRc3v5YLSa28Bbh
v6t53MLlvqbRskJbd7ir77N7D61d/1U/2ncgSI26Q+eF1tchIb8avf5LgWfooD+0GPBhitO+6Uk4
6YIaC+GY/Pwak1N51uItkKGqQ87R+kX+Qcj8x2dPrPi3GWm/K79qJ7eDnlxb/+sALQU9Z5urMoKN
uxJWkFKhi4Tb64rh3Bob2ujaCMG8Vj+gQHYEI9SdvYwAR7YPDijqq3l8aKG4qFEzXPUx4oOzqxj9
5C364fbRuYqmhUODLhW3AED0qFBfHh3gIHKrQDZ5LI0TRX6i9X+er0smpHsasja9P624z4LOi1kK
LN+MzDlodqNlh9qKriooRaHQhqt53BUFO1W8OrT9l76yYk71u9sLvi6YSD9Huvj0OVsmLYBaodb5
L63GYmsE8DDn0VJ4Ue96MXi6k6LU90MPZXRCI62wFL9hc9PB2iOiVlxccgNx9chEzKVH0F/zcAQz
1cKCWLHMjQMjoCfiEUGMcxUY02AyeVPBhmaE5IOxyw4FIATmFy+adksd0sP8RO9VxdfrbCYAlBJS
LKiY4+WSlYoyjnhRK7G3HVKmJS2itBuTeqXx2pRhpaLRuVoicDWiV4n8CU0pgKYvfRds4jkYo3AZ
i3ya60toOgxf8fX2Tm5aEZoY4AMV4x7i72dFztUCAwJ3B5yQ5tUZPg78U1EqouxNEx4mZQRQCKgW
69LEQvpOc222HpdlDPXZiSwoZYFPTHG5XX0d/PPAhiJ1RmCB1FkyA00iMB/kznIMQItmehDl8YwQ
IUisQ++jM01FRdq8KosjZwDIXNgEGgmB6eWybJ6XZeVMC0JCdtc/T2lUuvu1PlhV6EU4+vsy8fNI
O7XH6jvqxykNMaljK/od4jhfvGHiR6DfKzC+kBeUm8w2pE9LQ2tx++hulIoZ/pLdQVE3ZsV7MFg7
kg47d2Tvt53m+paRzEp77axGQ/JSX470zr33DvNhCPvYhA5IARiuKpW5/rCXaxT3zZmL9lW3mr0L
NcPFJDHrqicxvu3362HCzUoslXjUdY4qLU46EqVXGGO+pOux/4kRaDOLLMxb4TN3ofXTzkLA0/fZ
zvmiKz7l1bX5y6yQtQiE8LotgqWzZVYTgBd1baLoCp5oDY2c5cvtr7a9j78NiL+fGZhAP5JWwboc
8y5/GUftbfB5Gwb9dxdLc1aiCCavYVXSgqQDUo4+hMtTPL5dTJZofCP3NKo/1J+CFyDf7813iFYN
L/ZDFtffbi/0f/mCv1cqPYLcz9dgnTu452P2jFL28/hJ9Kwi884Nvf3wgqEJ+lWlV6qy6khxOtTo
J3cVH9DeAwRs9IcVcgkAAncH7cM8vuQZhlf5/i84zH/tsw9OCOCBrycR8UR2S48s6gjeFqhDQ9WI
zs3njvsqRqLrixxVEsEMgdQKLHLySNusdd0ITWv9aGafe3Ac0O77uCqu1a1TAHwaViII2a8wOlm5
ztQGEy2qI5jcH9zmrfRtLbntIFd5B3YMrwUqoOAXDBCiXJ4El6RWqjcuEulmOBSUHgAseLJXLVp6
QJxv29pcEAwJIVMgquSy/7C2NVsmrziuNB/ioa+8MLdpo2hWbn4aEREFKOHZV7X+3EMFKeMlapKW
c5gQa9eNlkz5H9cjxcYJAC7oChHgy7Wrumg9t3IMXCHth9VtH7ppObBlCL3p9fauba7nzJD4+9ld
tRr+UoL2tDw6eg4oWMfCbKK7kv4Pad+1HLfOrPtErGIOtyQnKXAULNvyDcqSbWaCCWB4+v3Be5//
14CsYclnXS5XqQck2Gh0f6H/dT3O6k7AHRDNSNsGKkfaCbQbaoDdYDjNByscLB4UaEdqaes3ZRJe
DyXSnXxUCy6j6OoLL3HpzDTcLtGGqS/Ptd7/IGjI7GjS3gwN3U9lE8GW7sgMVHnXg64+R8hGA+UO
sx+ICF8+R8j0V4PeIBPmc88D1QWqng64CEF3fmMHrqY/DAj/E0pK91wtwN5XcUyLUW0IzXznNgs5
ePvGDRS/b47V5rR2a3FSmq9Kkeg5LvDaBPqR66HuH+wX4N43lrYRR55Sql0Lm6kYfR4y/7C659h+
sp0N0N6ywym+LNEtFRkcswXpRTUN1MEaNJvPrGZ6wKmi+zZ7dajt05Eerfknm9/yyk38GZWtUdgv
/7BPPoSXXl7RKCTNwNQ5m0YT3zXDyEM1dttDleK6+P8XSnpr7dAUmBqS4oyRwymBDPRksSNEqI7X
w6xVO+BCC/knTHBtuTyvxlyJWY1qpyc/+1wcJdrOmZwAn8kuHjbSyOoOQX4HsA99cEceJMwm09zM
5dV5REVVjOiyxqAAOVuMJnMthWD8iVVhZLHoBDJqJ1pTkvxcEz0DxZucKqffmg2uBUHHVAhVwItp
odjJEruaYgdXa6eofO7oN0lDNkrdtcdlCyA6hP8gYyqT+XBJc1PCgMHVzF9aDGx/W+9N2mxcCNcS
7l+lcRy9uOHaUjdTtQBRBQtyPPd2+o1byQuYX9+GKSmfWz0He2lg9hd9rDfQ5Wv7DkqGwPRD2hYj
T/F4P55cdpJhNszHc5ypz3rXFX7b8CdXsR8Mxdp57WRvLHP1MiYaLaADC+y0bLGQwoEatPZqQuIF
dvoVctlPw3fXhyVjUL+YT9c/q7UDU+w+QWwF8Vlu35OBUV4asDhWNEDRufUVNvPfqanejB3/h13y
MZSUEmdDS7vZGVEKqg91P2JIDQyrnoXXF7S23T9GkTLfUFtGbEBJ8xxPL3kPUBvf4l2s7Xb0QjHP
F0iMBWW7cJOJGpM9nIeutP0OfcpTkw8Q2fOS6nB9MauhwCqD7ClgCwupwipr21ZxTX62qXvjTfNe
s5XbrLN2/xAGYCzU6X8RudJNh4KLa9dDMZwLJe+OwG1ZPh/jfOc5sb2/Hmrt9WCEg/U4aOwsuiyW
YueEtBo/p+ythG3ETLfwjUugPo4JVLV4apAfEfojl1+sqmVz2bRNfo45aOeOequQhp6mxPSHsarD
lPJHOtt7Jx7PhMTP19e38sYQHH1yA/RmwaO+DJ7BXlktgZE9pyBVzgMPKwMAWbv9/C5HUYHvVXMM
jN/k4tOt4nYoiwK9+JxBWcmufs/gW2y8q9W1fAgi3uWH1Ad3j1GwDrGWwn2dKHsCzbgKFaXd6Cys
5CDRsQSXA0Ph5dBZpy78F9IaXL/spwklNO7Z3xWz+6Vk+r88tg+RpLfTERvG24PDz5ZX/sHsGVPW
1N1i0K8tB0ZQsCmHaSRapNJjm4FMgEFrjHczlT5XqO9mbaBrLbgp/UZRtBoKSCq0Cm2c7PJRMasd
1HcSJzsz/TFuj82Q37fl+5x6G3HWdoIrhG8EwEEgzC93gjUOCljWUwbyErZb71ZNkE5wlVZo+vv6
97Py9QKAIABGIunBwk3KRb3TNpZT8/psTg2K1rktOn8cIBzjwyMh/5aRqblhtDVfXCtuoAWVoCtT
61a6u/47lisGPA23SOGGi5awjNRhgzHPsAMZoW9yxy1YQ92R7PHzITBNQY4yUAPiyV4+VG3oTOIo
Lj13GdjlhnfgwxTG47Dx7lb6dphmg7AExg2AmYuUNLu94WWzTdHHio/gus23RgqixRkyNXnA0OYt
90p2yMv75zo5bomPLncoACswjBL5EGQLOVHpet+h7syK89g92n2SBzm/ZVZ9Ww7et+uPcyUScCsu
TmWYgCIDSxsndSw+aKzD8LnPD7z6bhmvtvWSsH5/PY74fC/v/Wg0oVZC40wIeckQmbFRE9uNMSCE
ot6Xvu9fJq8+fT4E1iJEFjAHAFv5cmdkxTi3WqtMZ6ZA1senTge1cKsAd/If1gI8NjgdmBahpyD1
MAZq0iobKEpNID4n0gdePX36sg0CkQ5cBfBuNqRu5dQxa02atSV6t9x6jbXkHaLH0NcfNzL7StWM
OBCyFn1TIRIrxRnrYexyN5vObovLToDUUjM/a9LOCVoYyvV/ci/O68HP9CnxMn+gpVXuOnwc894j
JR1248TN+KmoAOXa+G0rOxP8bwz9cG9xQQmWbshpUemlHtfzAx3SY5EYgZ7+MGZjX7Mt6/Nl1sJD
MAW0UFVBEpNHteC8aWPcq/N5VvIzUdFuI+MJisLfr+/PlQXhUWPLQKsC2kUyvMFscyOdVWM+5/V8
r9LhhuTTvWVPRz3RNvrH66GA2wUbTfCnpGcHP9sZLnAo5yeP+woQJLx/U5LTyLdsmdY+a1zw3L9y
zLCokfaP6aVNNsT6eJ7hYuYrY/ararY8Z9dej0gasEQRDjFyZWqWcYUCCOV837QPOlQi5nbYFzHf
qEHXntnHMHKVoyrKrJUWP3vlq0IyX3NI2DZ/UOF/fmPj6BJ3IEFBB+zyMk/1baeVkOzKcNdKg3T4
lps3PU8D22Ebd2Lxh+Sc+zGQdFTGscWYnqCkSnPbN8GkN5PMT+r3oX0Fw2PjwNRXogE7i3fkqjgx
F04+NaknnMt2BpIqCTDLvAUSjwIN2Wsn22T2QVdreIs6zdey68J8gksgh62tUTZvQ+sxP/bmr3pX
v6uK96VVMSfuk+5Iu7Q4TOn80KttZLj9Tquqfauae51zKMyAMruzjS2VJfFYpMeG4Q74RnBiQPZ1
xEb5UMBzhWBMTxsVRUy6z6c0JAa5Gfpkl1MSNFTDo/Q23tTKZ4RWE6jEELsHyFGXQjLeTmMGqseD
pz7z4eecbTQRVvY2OnJCvwlED/x56ZSnFCBA5uj5GaR2J/YxRualb3tVG7nTYBpBrpMy2V1Pdyuf
7V+QM250QMBAauHyMVKt8ybuAvjEx6xKQqgqKxPYSpPenycKObCN/bdcIopf2Eqg4BbobUv8nA9v
zZxNrRxjj0Q6Y97J6ZL5ywQxj3FfNYmeAJjo1C/XF+iuhERCgooEsOlgjsqqFdgKRauXY342BzPX
gwm5+FFrIDXrgyuoe8RHfZkADxmTnuxIw2l6Z3cOTBqm0c76AxyUUiMcTJd2Ae1NXEgCXIEpTCHb
RmFhPxvxfKdZSsEP6dRyjPirAR23NxNQK/0wlUPq7s0pSdIgtkg6+Q2cWCk4iMD/9zFkQpLxnTqt
mhwqWFjMYTIY2jc3bd0gq0yl3Nm9Qt3QonHchfastfkxU2JPjUhtsv7oVI5T3MfpPAE8Vc55AQFG
dPt29thoXaCodd/4g9PMxUuWKg3flZOiOiHIuox9zXV4qu7jxoJRhJvmTrEzZwyEoATdDwocVOwU
lxN4CnohiE/cCUnRj81+NHQxkYay/1tGSZ/ekrqb7ZOnch7fD1PJimrfpEkBGoCipf1ec3uzKkG/
pGHcedXwBTr6OS3BqOh/Oh7v92Zu9fE9XOfZG7A9hfJcTlXNQWcD0o76M/5I9d3La1c/mclk9l/y
mDd6HUAQxGq+9y0vnV2nQRfk1RiLDvDi1BtGf4bFIdspJIeZPGlVXm5kguVXg0MOHWcAIHEThr7P
5TaexrJLh2HGnmLld3We7qnKjpCS22hgrhR+iCM+FFxN8Z8hZZykx+yrd2CM1+3IoXH2HZSJRwyp
zH1rh/XLP8ACLuNJh14+FGViK3/j7aF00/lF+CTUkPsdiF+VDwmh01ZMXZzYl4kcMWHkjvoRZ+3i
RNK8BtJnGVpa0yPuxLv8VvPjYee9m0CuJxjK2RATFlpCLpwq8pAdtT6o8t2WeJ6otaRfgRmCoBgh
73qLEQwcUmetV0tUlmTkfgYH2zMl3L2Nzbj0xynOTk1jKIfUUff4FLdG4lvRpUpQq0DEy+IK79m1
Aitjj208+Fpl+C5cVCqCEa/9C8X74XpqXNnFqNQgUgiIhODJSm+bJY7i8bbKziMdvqp99Qsp5Ium
ZRsZeD0MSkKU0wDTL9gBOUM30ciyMwcedA8SSLunoM6EnsPpRrdtEUrA5+GlAJg0VL4WdiCtBced
Ks4h2d3fjSxSx1v0da4/tMWrugzxt8fz4QQjmduaU1fF56qMD1na3mWJFVoQzzP6d2e0IzSI93G6
ZXWxsbC/I9kPUWlSx6lR0fhsut/LNPOL9H4bTbY4KaFngy456jE8QsyEpPoj1zRosNsjiWIl/uKl
JRxIzBt1SnYJYBOffooXoaQbSQf95wK3VRKNY6rs3WFIYCWvP1fTdNMkkLGy2VHphICyN21cIBZ1
o1gkrtBoCIibtCd9agQ8ecIKRqIi68s9q54TrrIXjtQA/4i02ilOze7QhBs/2yu4iAtk7uWREbfu
WNp0IJGmVVBB92LYv6fqjadNv68/2mVPDJFQYeFSLjR9IL17GYl5fBodDFyj/+Who2wBAz5UsygV
0nNhG6R5UAVmf0sC6K1eD77ydVzEllJKBmLAULOeRDY0QVB6kKcsV+460jxOE7npqjrwoFLq161V
bdzXlmelWLbAxkCJDrAV+ZLbllWmtRTLtnO/PtX7eJdZhxzo1uZkHyvIVG9kz8Vt4G88dI3hpQNe
tqw6zwudNzVkSaIOdI+0PbX5r+vPUjyriyNJCiB9I73mVrOb1CSiGJuG1dDvKhXAojgjN/hWbkt9
S+d77ft3NWClkIdxCsrzHcpYV04sJxFSdB10sX5M4m7XpdWbTmBMeH11q8HgDw94EXSuFpph6Iqw
2MhS3ASyb1p+Rp9qF+tPTbU5chYflvQYYUQjVAoBQ8Dsyrj8HOw4Z26iEzcyD+OdceRHE1rGw6k9
bG2IpRMwcAIfI0l3KZPSoYk1RCrupif+DvE5xe+CZK++pi9kbzIoyEKyPKCJz47NxsVqbfujXwuR
VYAUAI2Xe4R8ACIXu9GNul187IL8kYQQn7hhYXKsD8ZWM27l7WGmii4PeLG4JMmbv8W8ZCSGS6K2
6bxjk6k0JLBkg/ZcMsOzKtU2sufKx4ZCGCM0jKZh8CB3l6yuSezW0UmE4eCdVtBgmD5tSA04GD5l
NH1gK4rxt7RPDGMElgRX7CjG5+5XDM0ea0rjwLLaLVqttkyTl7GknaIDJwpBB8TCMDp09sat9wbV
Dqg2a71PhIkMD/Q9DfXyvh5BOvSV163Nunyg+AWgG2KMB0TBUizagMS9ns4k8rrum1MdG1t9uf6B
L2FieKCgNTrCg0HsFCl/scRoOYQHCT48fmIvZSCkSLWgOCaPW9ocy/JIXO5NC4kfEwXMLy6/8bHJ
3RYKdyRK3QzdppSVmhEwkxQZWkHZpszQWjgUssCvYqOgryBtFRS0DEbpFLsR3E2/noabqfSizHC+
XX+Eq3EEX1mg7CETJZ2mU+IWnQPPhah39aNH29Bqv8bmlh/cSsHwf7To/wsjSqYPxeVAlByq7OIk
22l7LcS1rzeP8GpVIlCUwvgXTnLLho4LhZcSZEDCf1ikkDqEPIGKi5dUkDHXIEVjGSSq3RNEDHYJ
dBxrtuUutPoo/xvFk3ZIYaSMl6aJw9TTQ5B6Ix1MG62m//LGMPOElh3EAxZCw6zPhDyfhiRiKd4p
sUFmi1lBds0Eu5jrz205TRaecaBBAQuCSS5Ery9fW9+mSY96yIowNTRudeh604Ob6az3gXlyyc5s
udPva1LYKlpWic0Pg9JB/1Qx42YLu7tMJ8K9DpQziNSg1WaLx/9hCxlGVs6dolrnXLXvodv+PPTO
6fp6l28QISCShm4LksoCrObOXG2KhltnmJ40BxT4+Rn8QCjq6dkWM3G5GvT9BfUUCWXFj2C2sprN
JLOinvWQsZqU+JZl5ae5ZjbMMYR+Ck5SkPTk8Q+vU5t7GjEj5kyvVgLKMvAu36C4sPWBry0HbF0D
FjToXy9g/SVjde1Bhy3CcNlX1HNFfn/21QiRUuRdWP4BJynfOFwVR+ZkDGY0cp6/8LJOH8bUTt/0
trM3dsHaWjB2AfQDdxsQHMW/f9houO+0+Vgg9WKvHL25vo2TbMvneeV0BqnjvzGkzZyjKkUnDDcJ
GI0DSMBV8Ef6qUVvlHUVzfe67tTprrdM2vlGR+CAS8nWFlxC1LE7Pv4I6RaHWR7tSgsLTXTfPSSB
5pe/BaShBsO7/6r7wtNua+ErReRlUCmlAL+WJ9OAoELALb01julh2CuHDFUrxMMP13fN2qtE3wnQ
WgxycFeVEr/ax7FjJY4XFeVdXuR7Om9Nu5YpQ8jl/yeCnPRZjybtYFpeBB37oMyFFCeo1enGlvx7
3F/eMMDJRz8B2pQqLt7yDNxWwNyJnYJE2cn6zh6bAEpzvu1jdmbsxIPbOjGXxTfiiTmKmLrDLVaa
gVZJlc/DbHsR1GHHQOeqEqLJzr5wLWZBbivD8/UXtfIYQV8WKRGDdyC6pe+hsfXWqXAARYo5BKV3
W1Wwish+Xg+y9hSB30GV9r9iUqYUhc1TU4EL56JB4tfv1Qmm0kfb8On7+Kc7oSAPrI33tvIY0SwA
4Ev44GJyLZU9rKQ1GWPXiWZP4y9W7JSvSTq0d1Acr+8LHS4j11e4fIw4wASyVmgDm0j4l6mrLorJ
ZVzIEJe08TPb2w2gWPmGkW58WEtVA5x+6HKhGwLNVJFHLiOVXQG7ZdY7kcqMfTxbQeEVfm3/UXOw
hTRFeywUyCGmHHjHEkPgOcituPf71jjgSeyvr3rlx6DZhQm6BR1hYaol5RSiFZPm5eL08elX+pTv
6jyYKcynFcvPf+l+slOhyrhlEbB82CIqfE4Ek1v0nS8fgUaGmQt7+4j3p1k/t+mxHzaazUvZcwCx
oDKIwxs4o+XkQsWgj5k0NqMKMrt2AMnzPBzfymB+Uu6ncDwUcUBi3yz9LfrtemQBMobTHNA3sk8N
qx2wb5EfovYdz/RnfAvoquNbEawXaBJqQQZlzTS0XtmWk+TaY8VbBPoTs1QQ5KU9PFigQlRdbkTZ
oIGV8IclalCBLXp9z4gtcZlQdQ1SJ6j1gKmCnp2UCmoLjcLeqzTUE54OwJvl1doPb5iZHYyu13lB
K0TYAbezyy232mVSQEQo2AAdaQunECl0CjsxrL1Wo67+Ojc3GftZGYfG3PhCl0efiIIvQscdAXWM
tDuL3psmM67UyNYfIUiVzFvJVNyt5ScI9DTc67AO3PClsxVd5bFvGmdGK5/YIPRPKoNnUlX/sCq1
8SdVJYqvtxm3Tp1ZGndGk1hegPZI04atmnqfv5+L1Ic2EXA0uDTLBWJFagXTv9g+N7ri59kPor9k
5cbnuHxzlzGkPNOBI+t5VLHOJEn4k1oe49wtbwrbml6HmLQb1JnlG0TnBCsRbkbYK66UYntuqS0D
VvNMZ+aXHexx82kjcy5DCPlN/GnYf+Izl0vdLE1sjHyMOZpbcGRLFg7Zlkf78pkhBD5msQWh2iFX
ElPNIYZuZHOUVGzWfE5YUvj4JTlEjlwtSXY87ZGur3/dKye94ByhyyYYhMtOG+AvrVfY4xTN7+AM
6jvCQsiG4FRIAiOgr6rrd1rgbkVdfhICKQRaC9wGUHPKYE1vzhW9hlIZatv6VAKScO6Pw965GX7p
R+vh+hKXCQycIyDhNChCYQ4pzyIapWgnqlfZg8e/5cmjUzYQEv+umY/l51mz4M4Azg0UtAMRgQVe
MacDz3lLk4e0HP0mbsPGJYBNJBsN2OVOEdo12O8aqLmQERFP98O9q0yUuUABkzzA5TTs9TIgEJZy
zOqwJVyz3PUIJNoWQP3DwkvurRHDGjq3b5KHbNq7Jf2WDuzl+stZj4CjE6aUsO+Qy3WDOrGr5FXy
gPLhDpZvfsq0jU93eUyiZQdFMPCnheGEDHJ20TX3GAQwH+ZhPLZxeV+p+VMFY9jrK1l5KRdhxL9/
eCmpoytxXeBZmU3mc/unA1U9dXroYcNyPdDWeqTcWoxVp/TQynpI8hcN4BzVvLPyTXLT1nKknEoZ
cWbDRhTLN967nzDQONRvveuTUxq45+ZLA0L4GUC/T5Pe/sqY4NYOTyOoLMgIsazMa/Tii+Sh47MR
kNa8H0blsS7MeXf9Ma7sPE8FsBgC0mhXYxdcvi+TKTnPNSV+aAYzLDL+5tbml+shVjIP5p9Q+RFk
YiQ68SY/bIlxxGwBLJf4Qamtr1M+3TAAt30Ob5eg1wFza1ukiOshl5sDTw2lMAQ9MFNfFKPcMvti
mtQ5GhvyAMjiuTbiw8jYRgZaaU5AzuH/ebhgtiAVTWgwNapHRiNyPFzl1RHiRbrH/5R0hGGDola+
6jjjzs6F5VHuPI+FxgPmqOREh02fjdU3+eExS19eVpqFBbxu/ABFjh/UnV+sYgtQvXJxQhJBCfGX
UIi5pfTR5VmW5bGmxg/Gufief52+Kt/yl/boPk8smHcuxnpbjYWVR3wZUtqgddUPSTkipHkgh2k3
3HMo5qMdH7WBetxq6K5tVVxQVSBNoMAHoPXlVlXzMq7RL48fCOQo+UCOCA8ierxPFQX+Zf3h+jZd
uTT9vRD/J570PCkal6PWM7E4Y1+AnlmHrN5XfK+eCt87kNsRdzh939VhjJyz8emv5TZMcvCB4FYD
sTTp/GztsmyzbMTLnKugHF+7GAZlvPgXeypkMwC7oUmDygPNZemKZqUpm2w9jx+Ar+mDIs1ebfg+
X3+Wq6tBpx+dOzSgFgOwrmn7luVF/KBnkJQjRoZuQnw31PSu1T/dpUFGdlCdojktBitSs8uaXXUw
was5p2O5M8gclgnxG80Kk/HTPjZ4cgAIiGa8ACfJfHHABCZmcwpHTxc95Sbm3NcK/aly443LwzJj
ot4WupPCLkNI7F/ufBaDs1ZAwvphrh8z596DhrNpb1yH1r4uTETRoYBfADaC9NymZLa7NCux23P2
C02YCvKoWnuTsDwCStrdI5VuWcuuJUXMYAXLVXRc5OcH79WOaCN2nlXAJxqAci0gDRxfru89kYMu
r7agQYGYg/eD5stiXthxQMfgNYcodDjFhf4FAGc/rp50B3DVBOIMfOv2Ki7LVyLKbeQRBF7M0HFs
m4oaaGr+rE302Cp1qJODApJ/qvJwUNI/19e5fIFgTgrJCQy9BAFF2iS111peYlnK2SXFLVByvqPR
GAstYY+a6T4wz7+uB1wZKGKGB5SMARCJCCw1DdwYYPJu7BFxJPuym3zmNn5C2FfgHQObKHsrHcNi
Vn21bjcKzGVCEfB8FMzIKOJ+IbbWh7Jlsu1E4dA3OqcgTB8tBw5Z1Ih9D0L8oAhudWLXoonsiMIc
rR7wiy+jFeDMVapieaCR1eiGxPZ9rRFQVkh76r2s2ChcVl4klgTKCK6DmNjKcw6HGhpcEbA20H99
t+58e1R9sCyDznsjm0oia2vDA8RRg1EcBqBS+s9SUBrqpPDOw9zippu0ZYgh1s6b+sS30phufI0r
4AFh+IiVoact+hXSNi0KHS7go+0KZeI7/lCEJVBH/Hk+Frf8BvZqgar6NqZ0vvPl+nZdJtHLwFKC
G2g6lX2HwK35no7UV6wi1PohvB5FbDzp28fy0EbG20M1LYtWKh3pIENI3LNTpmk4jdT7oppD8eMf
orh/9XiAmVlIovEck9LMyr2zy3u2hzy3fkp0d4vdu/bEgKsDigpQC7hJSx9ZP7qTnZSqe6ZKxwPe
VOZ7N6V9QLyx3+osrT03YO6Aw4Sf5FL+B/6VwIk2E5w5ufrboexbmX3aCBGgIhhhoyTAcGopRK22
cQERwwYhzAoMYu+mZNWBaVuC/qsrsV30UaFYg+JAShadTtqu6mEDERsAk49Jbeyash5fr++A1XeD
zgdGocK/RYb6JCzrycQS9wyTTRwo5d6btSNAOf+QZ9HbBrwTTWFb/3sB+JBnmwTuBPoww5W6gYee
rSBDdFYLF9mnVgdb+PqaVmbYLnT+hGEFMHtQ85A+0dSreGcacIfOY7YH3uErzZ2XVtXuicvu+XDH
kh+wD97bsOOE324FSTS68zLtXCRuyJJP+7ZivwBCCLI2bqpg20r1v8kmlU6x+DXKswnquZVvuS+u
bZWPEaTrU1UkhZWAGnmeUjUqErKD0MxGvl1L79geArsOdMoC/6Dps2LzCiHMHiOtKtuBen5rjtBG
HQ/X395K1QM79v9GEjv2w1bxlLixa7QYznB3vm3tN906Ueja1HSXDwRZXX9uqs/THPCK0PwTOFYo
lMlzrWlkpZuBlXLOpufc8fy0f0zVt+vrWt+VH4JIH7SW1V5PNQQp/8AH5CZ5T8IuvuG+6SdP6WsZ
VqPvwuZhq1m3Ugagj4/7EtI7MqJM4XBrTNX6bnDP1oiRYDfQlxRfAe6KgVYrEbebLa7lym4E8Aug
eIiOCKVN8e8fXuDYgamiV8iPY94xvyek2dVAfW7cM1Y2JNaEphnGdBiny5qhVQo3QS11nDMpI4O8
xUkbsC4LTWvjiFxBV6MoBUkVAE+B45NnSFBVjvVJI8653dd36E3s0tvysQiLHCZ7MHbcM1hDnfKw
+l00/lZjZO1RfowtpQ7eU49OeNDniZmeXw9K1OX1+/V9uRYDAEwbhCzc3zGUuXxd1qTQKh7hZW22
muPPpXXjUlhPXQ+y9rZw6dTQunLFvVAq8U1zUkqvc52z3r5xPvhxHIPx4uwU49NaZRjoiYEfpgZA
bi/IBBoKXX10GudcxNZ95Rb3/UR/Xl/Mypkpinh0HgXYEsWA9MSGxBk7MObOZjJCLEf91ltuUPbm
6XqYlRdzEUbKF2ZOOiUVg8XOxfGU249qhTn79RhLgw/Q43BGupg5Y/CMC+7lWlLH4HUfwwDPbgYg
0X276MoxmD0V0l7NoCf04Ll0oo+9XlP7xIjWk8DFzeI+U6rUrgI1nsYmTOtKT4622Xe/YVljd/sC
TcovSVOV6kNR0yy7xxPTGp9ZrEz8VrNSOMjPXlPB5dsj+D+NFWuHuEoHKFI0zM6SjeNr5Vli5IdB
HEZ/GI7JPc1Ui416TjUPWrnvyfSmsX+o14U7Fmik8GgXkk6Xz9GDm4Pd6cw7a7D9hlNwVbrvWQ8J
xevva2WGCb97SAE4aLahNJSHSATPBvYAuNSZh2E3h8axPLC9c5hCFSzZYnt6qeN3S/eQj/FkwW5g
tA3gaBBvCOy/cPok9ALroO3Gl20V+xV+wsXqLOlSlwAy3wMv54F37L1DFtJu9zz13RszsG7nY3ub
U3BZLCeENET1xM7ABm7sk5U8dbFc8Tg+nF1ahRoHBiXemeadX5k5BAjtg6Ix33RJeP1VrmQRZA9I
hAutY9yKpLXqNJ8NM8fdiw94j+ljm4Azr36+NyZo4qiGkRUx/pGHFxx1t9d3BezbFAKKIzyCWu/7
pxdyEUJKIeDF6Q0FE+JsmRWcdku39W0yY1Jbk42MuFLKIBJqC6EQKUTELt+O7lCYYqWKA0bvDE4C
3xlW896kFg3QMcp926xfry9tZTvAiB6HPgaq4PbKWk60jjmrOibO359K9wjFth3KgUAzNjD14viT
vjLMIoCEgEgOdF9kqjKFpavZosZBycSNcKL5fTdM37V8urVU5TnLYeGcYF5Q24/X17eSFgUNDg0U
tN0wt5OOmLw0jKLOcftre5vfxK6VPOYqV56vR1lh5OAaC/t0A/M6HDbyfcxtSkXvU5z+ghmqw595
Pta3zgGEmX2y0eJemV4hljCrEjpzaJ1IX7CaFUkDDXhUGj1mBEHqlnnjk6ExSeBBxPwm9ercL5XK
9NV8yHd8qBJYpGqGcjRdaAkFeaLo3yaDmtrBzKvx0/MY6GeiiQyrWbDX0PGXKjrLbBjtCsuO1Fx9
zg3Lr2flYMFAMWunjQSz2LwiFNp+UFzG1l0gGvoO7qxOg1BGy44tgFfIa/u4vYmbb9ff72IXiUDQ
VDMAogWuVSbJFWbjuB3sISOemn7lVL4W/1MENFwwfYVVo9ylIBqYBF3K7GieJkDxnsd2SzZ6KQeB
ReDLA1AMcDO0qaSiTrVjBS1FbkfFiT4NOypah91xCDg2LOa895gVkpMTOKLi/+4cTPgIbhpMrzxI
zLLB3gHtCrwkuRFOxm5ETx/ZBUwZv8m+goCzcb4tMiiMD4TcJEpkoK8WPWG7KUu7sxojSr0yyFIK
PY9dZrRB7jgHbdqok9eCWSpYM6KBCTqe9Cl6acz1lBZGVE9pee7BV6N+PvV6NAxuu8OEsH42RguW
t9e348q+R18Ol0+A47Fl5LsGrSrFLhNXjyyc32X6ntimX2bPnvL1epyVt/UxjiF1vCnR84oolh7F
EMwoiztnE/6ybBmgkoQgLfTLQHLC1UmqEdTOy5S+B7lWyFbzU/U8frMfpof0lEXGbjoCPE17f6sG
WqZQFGEiSWGj6Kgx5ahsMusC4z0n4nv7ZniyvuGuBhdu8MCj5iF5zH5vRlzuFDRUseFxAmIavmAK
zTO+fIeqTpSc5n0LCP5wMG7n2/aoHehd9mTvi910S560jXpiOUTASoFeQzcJWjDot4vf9aHcawtS
YNpXOFHWQASq/EqmtzLv77LKvk94+8fzJm2fmMVxAKe6GH7C2yNg1YBPP8dUYzZBwAeLMIjVLTTw
ojYEkRqFByAYwCoKlPfl71L0AmrKceqA5tz4M1Q9Ckg6Z/bns8FlGGn5Sjk1uQ6t26hpbCiyuoPv
5JB+pax+YvNY7Dt1S39j+W1ilAFJFqQ3kFN0eSYFI5G+wE3QjDT0XnNnX2XZvgUIcxp/Xf84RSl4
UVEBW4pEipMWJDdzwVUpbW+eC9qZUT1kD1qjQUqujBLyTOPqVm2yQE+2bH4XNRyCAY2EkRs2q2gm
Xr4z3JLTZMwbPSqV9mSa87uG/RG4dfyEXsHRgq5dgHFVAbHM6uX6WpcDVBEaZGocvjou8vLMfR6K
dNYnRYusxkt8omuwSanuYVL6xvLuNSvqfT+mR3dKn4Z63jLvWV33h+DG5bpZW9GMjpkeUa686Fq5
g2KyFzoZjEr7tjqhqHyNbbgPknY+bKxb/OnLl4x1W2Dvomv718XgMnTeZ5M9z64WJczTAy9rHyEi
9RM0wJ9xQ58MwE9okdy4iXmwHf4I6JQNh9Yi9+FA8bzxU5aHASoHYaMBQDN2tzz+tCxmwNXA0KI2
nIJph8JzF994geBjEV9gpjaFF9YW/zGidDY4Q8bLuUBE6HY6EJG2fjfpMPscrvWBOrRRORR6WKd1
CbwPEtXEUzUYe4PvsrL9U+XK1ssQx538MoR4L3qyKPNxWl2+DFpyRddQNkfxbD4k/UQOc9ZMIYG3
vT9r9u8C47RA1OS+ZxWnQiu3hBSWuQWvwEI3G6W/Bf6BtBEnFLw6dOL/h7Qv240cV7b9IgEaqOlV
Uk4eJJfLdtn1IpTLLlHzPH79XTTuOTuTEpLwPkA30ICBjqQYDAYjVqyl+JIs4dxBhU4mxyW866TP
65vNwuJ6pf8xxHzh7NZoDTD8ytWEvc7z90Eejlo8OXH6Q85+g+HOuW5s07GQvONiBAwaFOiXxqQR
dCwzVoYsYw4UNbuNeiq4Bte3DT7cmQkucqlDqcZzH6u+bT+reL03Ruhqtby/vpDNr3Zmhf397Ktl
BIjqdKKqry1grJ4HzCliAIRCG6uFJmzjXrcmWhNXKmhSE+CtDGuC5JyrRaZnQYZDEnGobkZeVIFZ
uRlTZisynpwmSl1VhuKTOr9T1dQHOnNfI04DYDdbDqRJb0Y729XN/Doto2headM3gA/ADDfeRSvq
kKUxwREihYq/VNYfqYvBeiiigtg8VGC3wMOdNVp4DFKalfrco/Lpq8MfCwmCtGDys/9lk4fr+7Xp
HWd2uGiWzmlhDHjE+q1RSU7ZlM8YH/+ZU+Upj5r7DlwU1+2t8wP4/Jk97m2iNA3yQgxQ+MhAHvBQ
AcVsF3+UsVw5Sm2+yNKUu2Wfvfw3VtHdBAspxj91zisTsFQZFUY4/GjQdzXRb3MpNh3Iy95oS/UZ
JyjAV5pIhXWNrkV6gCGo/7XKbvCzk1di2hN3BPZQn63HvksfVG30tan/UyokcuSwv0mtGeoDdgco
AwgAcTD3Uw8hh+uL3zqSmAwDpMVCBwj4jMufEWJ4LowKFbf1Mp7icjpBwOsh1ayn62a2DsW5Gfb3
s9XGUO+wmhn3YlHUJ5QFn2IwaQmWsm2DUQuiMshmry9thMCwpJGELxrP3d1oZTfFEr1eX8ZaO5cl
r4B+/I8NbtfmWI3zkq2DkgYclKFyr0XDYRoUSAkWOCMylWaQBE2RY2rljqqYAdXr31E2QHM57t/K
LH2XF+Kk4HDFqTVubLm/AUXC5ILHQIQO2NhaNEeZ5CU6Sag1cadptE2M/UHR3Afe31e06N+s2Hu8
II/Xv8lGMLoww3nQ2MuFNNJO9gHadavReG8mDd9gUnQnC833bxs7//585EsIVEwMij2O2tKNIUlZ
G0fQybo16KivW9r2JgxN4+nLeqRs2Wceq0qYUuzIrPhKDN7DIS+c0Jqfr9vY2CFwIqF4zrhGMZ7M
3b7mGPdSzXIWeymeoqw02KxC7PSa9HHd0FYgPzfEHY1eIjKdW0XxBwQQG/Rtskl3ne0r4+NCWu//
Zow7I8tgVtUABlXfHKhnpY2rtX/sIvWIeb/MggO5uTBQ87PKB3JMvsOHWjNVBoqrHuhmZNJ2ctcU
dIeH+eJhBhPhPBe9b7Ytst4QZqrxzuH8wrYrY5SBPfBBxvSnac2HZUpvkrFD6yMEo1VYUIEjbpwv
cH/8xyDnJHPUd+2ijYpfVZo7SertSB9zPJYpFTW/mBfwKTS7kDC/g1Fk/Nely8dUjiF3Dkukye7R
MTjGEnEjKz6NfXMX9+ahrey3676ybZJtHFApEILj3idygQcInQckS5OpI3rKrQMi0Ed5sf9EYxc6
VLVzp6bk5brZzW+KBf6PWW6ltNCVWi5h1gyjv/o83aVG9jeUzGNJ+sfrpjb9BfEDHJSYLsSFf/lR
l2lYZpt2ip/kTG4hmfbZjOu8GdPZSSUpGEyjEqTZm6s7M8kdQEzkZ6TTGxwKddEcUwrv5Cl5Chv1
2E2DwNZmCLNROQKBHDip+TAZQha4TZpW8XPQSCnmU1Z9doXgE26v5z82uBOwdK0kjTbWUyoJGNaG
5aUZ7F9Srt2PfTIJjptoQdx+TQCR1AlhC+q0HXjed3INGmTRFomscFukKhmogyssaZaQbd0adgCS
9OuOt/3V0FoAhTUa2vyIc01G3GBtjphPZ6+tuidziP+WSgN1uDz5LqodaRG7IzEsYKBLw7P7FURd
yoSAoyFBsynSMvBwffRW4vQLQ9QLYsbWtzs3pl6eqFSGaLg1VorfxbPhJOHwSab2acgngdtt20Em
Cf0XPLL4loVlTF1hA5/ih6n+YMxZII3dXahEAuGXTTOoUCFTQ46Ghu/lchqbmHMmM34L8Is5aj+d
kl7z5QqJwHWH2DSkfaECQMW40nqtjWYamiaBz+UYppDeOuiaDb3IszfcDlAYhumB02E0h/2Ks7xJ
spJ6xCGS/TjWbwylebV7YHsL5WkMRepRGwu6yDxZCndmaq7SdIAYoIwWJ0JrY8T3/dw8ZlX1dP3D
rfE9IDPDLBh7H0KrdM1a0/UxJV0t471t3Fu2BL3I7iFuGnMfheVNR8pDrEjHsQJKWZqNNzpiyhZb
etLtTACw3Fzy2S/holM9qE0pT6XsV+HfLntV+hRyDSJs9OYWnhnhg1NtS4Mig5CkV34M5j3Ba3jR
Xyea765/V8FieA4k0vdYiY3FdMOrNs9g1v/T4yF13chXQsZlNeebx49OtXM2j1mK1agHcqN4Crru
XgoVrGN0b4OZp2MUvHN1Y1eOSDBaaJqLVJlkl1qIFho6aJhJqZ7yY/4jBv028eS/y+wkj50b7w08
YgTheA2PvXRYwsWUmta9pFGsmZF4jo/9IT9Adzl/boJkb7v9XofxYx5Y1Q7LVgRVI3bsrn1w7lgC
y/H/jS/6Xa7+SudQtKUiC8yxzg6+3ZZmXcj4rsmpOWEWTvb6e+vU7aCaZcRO8yP/WXyKUL/CzWSn
5sxoO1eKPtn4pt2+303e4jU/E0ge/RpCNz7Rx9ApveRH8lxa++sOvLVY6IEhkgIzwlr2l3YHlYzh
kGCxcWhHzkwVTDZ2xft1IxvtZaaxCvFdjLxiUJTP/Sn6RAr6UAsIUXrgZuVjdFSO1COOgUm/eSfd
ZLvop8hTNgIAsOjoZTPiLOCC+UDTkE7RAbnz8dhykxEaw1K3U1VRCNiIZ+dmvurFZzuHgrNVpnG+
+FDtbtAB0xtpVxuhA+Xaw/XPuLkgaE6ADItNXfO0ddGYUJnmFCw9mhakTbmLFDgkBmEFdra2C+pQ
6M3bmIPGRA3nFMY4NrJdRLMPWQTEMowPordlea2Xq17mM15/yROx5m5cg4DaQwAJlE0KIxbnjDa5
Ah3WBtvFJq+h6rmvgIxcoL8jzeFeiaqXeHqx5jwo6+G2gm5ZW4weWNEEL46N8v7lz+DuwKGHRKuS
YjupnXthbHlFod2oGholxVGei52uBIVu7C2gaK7v7kYIuLTM+WsWRXZa6PgA6sF04kdznzyMh/BU
3RpO96/wrT1qjvfaSWCVrecynl5Y5d/IRtqpCRlhVQ9wi1j/8mMKWCUYA97tZ+p3N9ET2eceRIUN
V0kc8+O6+bVLX1rnnsp5P+h91eBrx22H0RjiqVRH7eHbwruYqEABB6UwNpeFHOsyysVS1dqWkc7+
WH3YZg/I+zNGBb6/lHMb3MVkodWEohBs2MZziTRNt5zMELQw1tEaUDiA2g1oPAMxxjdc60YbgOOp
Zt8Kq2Mzz0d5iAUmtnbk3AS3I5NB6RJ2xeznGsJzBhLHLvYk8uP6xxIthMtdcBUVBNR7sy8lReup
1XDMBmXxrhthEYN37fOlcLuujMZkQWRt9qFI6pBE23WMHKt+Gpt5p/SiBsH6HsDeAFXLaFLB+cWD
u9O8W2ihYf91+tx197EFFWBienr69/qqNj/dmR3u00Vpmy1kSWY/rVLP1DEAkKiCULThA7isIVCg
Mtb5VVvdsIdkifES8C1kr4P6nFMQz4maNhtGwMjCJsaA5ljPBzW6MuYp5KD8vnkJbfhZ/DoTQZVi
0wagwSiM2eBf5ak506QpixJTjP5Sv7Vd6RjdrykWJKQb+455dKBg0Q3BPBV/Ky+NVaCNLw9+rz4l
5j8SfhJMO+WhqGWwsRbIaILakG0LKxlcxrBpqWMym9aAl/zNkD516n0sCTL7DdfCuAC6lODgBd0K
f+93iirVnd1iKZAszFtcvUJqnE0TeOaqYDsHTplHgzWdWhoJUNm+rX/QaXI7VTQOvvmd/mOBb+LI
8izpEk0G3yxy15a0OwrNi1IUibesgIzGQi0CIzkogl3uxjy31QIVoN634z9GH2T1CziUBC8R9v/g
4hdw3OB9RLOdSUBwGZEOEacli8beL/pXBTDQ/rca/ck6ECQ5reFR5fV6YNlakop3ACZHMfeI6+Vy
STm67mooT71Po8UJC8mpwKBZ9aJ5po2Eg+E+wcCBkw8dBi7BIlNRLwVtBp85ghPnLYrIVhvEsnSj
o27pLLKSoxetiqjXNs4pGtCYeQMKH2GNP6dAgmn1RGy2vMIf+8xbVMuR6r+kFxV5N+4dBAOGREZx
DwBBboUtBIYms8K+YQIoCItKcVUpb91EL2/xtLxtpckUZK0bpwrIR+AeGcMmA8hdbp2EWYcha+fe
N2l/Wy/mK96TgmtnwzsIFHAx28uAVqtp8LBcaFlZbe9DtdXJTXDE160nCyWKN73jzAy3EmoCYp31
Te9HJLmhCbltl2HeS8myUwxMS5tG/All6cfrnr8BCgZy9Mwq852zN1wh41a1kr7380WuoIcq51ry
29Ba61ekhup7Y0QhubHzpE9OPUBNyqGSilJ368UeoFmahIt8iDVqpc4sVb3mDlOWTTs9DBnbQGom
1o8sU4QHacuh0dhFpIaOFogWuPMaaTlptD7ufatq9qb8J6shhVC6OhW9ibb2BKIObMIGbdDVJOVg
krFF76nzgedwLRkomS6owl/zpDt0+VGPH4LdYBkMF/cwngQQtAU0LyuLXu5Gny99EltthydJurjR
MdunB+WHRN3Zy71YyHH/1avg7EFYCgPRkELGvBIfGYq0ngtbSjRfCzDqfVyOsrJX4wdJ3i1+9lKf
poN8274b9UE7we9l09WectmR9teXvbGdF7+C80ESWlQvdKr5uf1QvtA8qAl1Bcn9RmQycJ0gUoDJ
G1PALI6c+Xk5tVpcNSEkaaTGdIDYuOu7/VwCAQVOyqCqYkFCsR4DQyfg3CB3nCE7MsRWbauopXUn
+Z5NFWDU2O0exZpoGwEKoQ/0H6BBZTQBnKnCmvVKGbE2kApqTjZX9+qcKc7UiKpZGx/xwhC3UZLc
jHIefhmihZfhS7pQsntrJS1olvIdc9H/rnvGRj3GvLDIJQJJB+ZV1kPCV2z/WIs7/IzxIbNfEzST
QtUhFU6FsB4jWiZ3i+kxtQptlFRf+bvEjuZlgfomAXkEvLFb1a7uJjtiOtWz5WqB9nZ9xRsRh9WY
UTQEpTjCALeX6pgrlZVjnmdoql1EgeuVfmUT6HOt2MnqySWWtrtuceP0XdwA3CfOS8AxChDP+jqi
OEk/Z7N2szJ1QmH/Y/OuPrtruO8aj7pRL+rQ+4NanKo4uoU66OH6YjaOArjNMN+ClikCGp842lpt
zMWU9n61dPeTVuxzQ4IGQi3q+W19tHM73FLSOCvkOSp6P5xPdvcjzd9D8tkKVcO2vti5GS7XnsDg
jWZg1vtLph/stPwpRYrgobi5EqROQFLgJljNaIalZgBSn/R+Rx+jJkKhv3ennLoS+fVfbA12Bpko
4KAruu7YnrSxk2GoKH9bZeHlYexK4BP5tpWL88OWexbnF63P7W40EDB0aW904Q0xDg0VsShvnVKw
57AbkzHHaty+oNk7pqmC8RcwqcbONBU3aQMhikySjmpaB0o4oxsmytU2fBs0ev9rlG/r4VVqtU0D
o3YYP6kA6Fl27lvCicI1LwETDMXlBWYxBQgUvnSgFBBkrEik+vQuegEvQfJg7vNd4oWecSqO0w31
hxd6RD38Jvo+JQFs442CKSa0ZNakgXmuU6MfgJs3oJ9L+kL2lIl4iUQfhy4VzU5urdRm8xNfvo+B
WC7YTlE01VELzFnnjTvFyzDI4+al273rkaOeolOMCjCUfD0ocEZH7WEqBI+XjR3F6BT50oEGZy0/
kVc1IF3owRjqR+pNZUzQv6p3upTsvn0kLqxwsQpjQyl4OiTZnwCkM/PfxCx2S1L+H61wRyKc7TFf
mJWKPs5q5VAZ5L/hy/WlbNzMNlgkUDfDADY4HrTL011psilVjSz7EZhVwijCU8yX88S3lHdA0o7X
jW1ERjD7AjePwwCFG/4uscC4XaB/iBXl9Naan2o79SR73tv90/cN4UGMWewvDjee5sRuDC2P9UH2
AVr9iRqF086TU4XmDloe1y1tORweTSg6ohCBBheXBcd2MiaFnsBShFnadOljZwzrR7tuRFw7GzcX
aPaYuAyIFtbaKJESo5cxZGxNgdoGKRE1H5k/cU8X1B6Z1BNg44zu69IVZBKlXZfpC2Yaivse2YRj
lNE+UrUPs1cfxlmRgJKyXmdL/TZUBIRLKOAwVQMA83jgYWbTpqkMKvup1N60slk5Q6XhKRHVguiw
MRB9aYk7UhEZEiVvI9kv/5Gbead56Q6vUK/dq3+jB/QiD+FO9BRbbxtMgheL1b8hicJj2wdZw5uw
nBd/WEJHt2719P26B4oMcCe4KKC3LU3qAg+UD005TQ4klYdvJwFYBTpFOJwQl1yNkQ0ZhkBGa0T/
u7Y823ipiPJgzkTwxFsfJlhBUYClmxbEBjgPTMwSPE9TvfhWV+6U3PhbN81zXdeCKvvGRAvs4I3O
6EQhBsUrhmsqza2lK+HpbNyBmFm8W+ao2attL98npfVkgtj0Xsmnad820XIAPbS0r2c85cuZJoL2
1SooMuEDjGkwXks0fPjqb4QCZqnMchTYo+L09kuHccfeaXvRopkfXBxv2EEdBK9ZICzRROAqIWkR
9ctoNhHIkbo78tIF1Mtd4gw7GjnLvbgJv9pMiKqixAP2AUYGgDNwGU6oZVcS0g3o1C3NM5EKXyvH
10Yosb2ut6HxA8fE4AiiB5oA/GuLSab1UNdCqzv1a7/5AGZwPIzP+aHalafpBTWm5DZ6Le6F2KWN
nUOGD/lEkFoCaMB3gpW+0+0pkw0/fpF+NiftLttHP8Kn5XG5Sfz+FN7Sm/aXUERtdd5ZpwOzPSqk
8vAo42U/rN5O4YQlFNPHycW9/lZMqDIW5J5WGBxOxr1eAEtddB/d1Ltjleyn+p8kD4A+yLvrkWe9
w6ylx3qUeBnaK3oju6BVqeJK8Dv1bpzfJvNtmUUgzfVqL22wv5+9PjAwMZEZhLw+lMEcoj9KhUgk
ZmWB6W9B3gQSHSw7579nbeuTNqQSACpjEnp4u/WOmur/vvmpmBE0kghuV1Tz+cynSlLaKxUi21y+
dE0gRwUGBr/9HATtKR6vqO+A13LNISdr7ViMZPbnLLwfZ+nfWPaeElav15eyzhhhBnQsDDmETETn
znU7DakJyQHgH5r5yWjkzFPH6JDVGWZKIgtVHC0SXNsbO3RhkbsW4jBblBzkS35R16xCpTxPVf/9
W1Rh3D2QFIMizCoH0ds8TOoIbeqxQxjG1OpnWpt/r3+5jeIwyGy+cGus3bdqG8UNRiMnDFf49c44
tLvBAzWd7rQxVBij3Tw69Wd31Hf5aTIc/bDsMihdnkRCVeuHNqPIxyMbJQMIMfIA+CSs0gxSoQMG
/O3mdVLkwRnGVAFQWP/dKXN93xt5AoCrLJrw39hFtHtQKEaqvEHTX5egfC11uKdSZKNXk3w85jQP
BciZjRQP73nMdwCao6FhxjeFQd1p13EsdX52ZweTV70xXVtz1+2mP/pN5KZe5H2/mw7IPW5U9rzH
9C1/uCM5xz+52iFGAd6GDtP8ZJov131nFWtxkSLaEybEhEcNPz5mZAnmcJOl81PozGl6djTV3gG9
jyAD2/p8Glj/0aLBO55BES7jLQmLosHEawvynmkfP0ZH6JCeij3d93AKNE1ouZNOInTl+uWBGXQc
CDY4A11Jfn4BAPTakNu49eUbBuZMDxpossRV/XXksiF6CCo+DC8wvRQujtAoB8M2NO78Ran3C+jj
0ASMQPRhyE4dflvEGcvBewYMSDr4UVfFuVJdaF7meg3cYwKJwHe7Hvdoql73ijXQkSE40KkABRE7
VXzymIXAiyqpFYMaT9mbe3S3nqtfHXYKZZaDhLq6IBSvogfsgfwLj12mvAiR00v30AAtRi04jzFh
ojt63e6L1rcL243IXy0sDlNWeP/FCvHowEwaylg4zpxFUiRSVdtZHExTtqtUctLs0ClG8z7LuhMd
qDsWf8qwOZYxxGT1VnVMCnnz8lnwM1QsjMueQZGA/BxcdYA08FSHFPV8O7YHCk54VJUAbBin6mRO
OtoJFHmmavwaIFMWF4pD8ZoAgcpNRz8Ev2GVwTM6fyR9BMkmmOw07lMkSkfBtKSZge4wWjkAaXUv
dYcGbTDEBBB6UUUUDtij4GLZnEnmD2fpl4LiYTYuBHTIp/hY/MzBSDPvtV3qxfvv66qjL4UHCp6X
eGmiW3NpKjcWTY0xCBZUGbAUjPVFNGe2iqFYDAIA6k+AJYGJnnsBFZh9DWsrM4M2MpzGltxxSfbm
t0elmRX0KYE+ZgVfXh8MBlLSSCBMn7Lovs+nl7CNX/KiP1z3hs3FnJnhnIHKi5WN0mQFah47eYNO
WgFB7FnUlll3XbEcFNHADoIu73o4LxqIUTWMw5RigmH+nXjS16OxhvyoyAO2lsRIQhge3bbXdKJE
aWLMzYONCKn6bqJx8sNWIHIZLYZoVGHDFHh+/qODy11zg1VXtRqpeqD3k2906GbJevdTLg0Rrdf6
QsX3M1kbGa6HsQXeHRodI8pdoRnBUlFA4LtEzcAHWQCqBVEkO/qYkjT/ZcoFpm0gqT55aaXHb2Hd
T71nt/MMiTkgyPN7ube0W01awtbtFUkuBd60Ss64X8l5k4mkPs0x4BvEzRidrLHsdhjGlAWljq8b
lg8n+O6oOEPRFlNq3Ak0zMrOGgyeBZrqgonTIwhi6Wfzttxi1scDPwXm/R0xLfPGbgOsDawRGiGo
a/Ll4CKZuiavByNgOOSW/Ci7bAcKJkGNbA33x0dkBYEvvCsYWtlHPguWJJ3NspsbA8oufe/QmX7K
7edna6R3YQ1QT9Ig18/pZzxa38bBgV4HGDFAxlE8w3mVOcsaWL0j1MODyaj38pfeln00lO42LKFP
rPauvORP1+PPhsdgVAUoUoYpBPCeffOzxZpJQiOzmMxAzh4a8ynUMkGqITLAZWt45dZKvcxmMFNt
3ww5WHhFhNDrQiD7bqg1flWpQFLE+eNIprAywtYM6p11MNz6IBcu8aDgu6/uiT8/Xv9kq+SJs8Zy
jLNPNjdRlJEW1mKowBsopwPauNO6xYn1PyFwvnr0cd3gGuwBi0A+oC6GGIQvxvlF2BiVTEeoGfQ3
5GY8IIzE/uACTuZSQCGc5J4ezNi7bpSFCu6MX9jkvqlOwSNnNpUZpEqTOXKMGcYMXO9L+bIA2kab
TBBUNg43KCfATo7yCppH/KwPAwET0GgZwazd0Dk7NknvIk0SHG7mbfyq8GC3ZDzBTFRxmLee7V0+
sIpqkxiBQV+jGQDM1i+i1gFsTuD2IkPcuapDcyyplBpBS5dbSR9/KgM4AZvwGEfh94M+YgbrvEBO
DhTenClNk+S0aakRJJ3kJvWj2v+77gpbycOFBe4MYxhwsuIFTbfklD/GtwkqzhA38PIPIkwe1nVg
+Pr5argrjNJ21huI4uEptOyz0lFe88JDjvw7/IjuJpc+ai7wNyh2NweR0uLmnjF1CIwD4VLjU1ci
jVFkTqEemOnsjvPi0AZdmKSD3FAqOF3Mzzg/BDsV2mQoAoPPjO+VMe6CqR2h6tHEcmBIdJ/ExXdb
mgaKlagfMjHMjQGnOpU7Sx+g6VH10Ew3RvD+y/uuElFmb0RDMLjgHYNnHeYEeNZRQGjDyk4GPbDz
XHKKqSTPWZlrLhqB4I2dlaR960qtujepnf4S+CWLtPxXPLfNvTXSpuvGZV6Q/uEl1fr5bjjKAWQ/
HfVY3FuCE711y1yslIsd2USG0BpgLTlVT9V+OLIzYH4Vo8QiGF/Fkmtr4071gtpHZSuw1u6MXVU6
00NxWp76Q+ZJj91TjUqj4Y17za33mEV0MACwp8dhp++GXQQYXiSExG55LHIhVJRYpwTMEZeRM9Eh
qWOarR7ksrxX69mVhllU9NveT2iagNvlSyHo0oZFonGEGiFb87gjk1fgI/f7kXrLTj1K4CUWnMJN
30UxnzVhcPfweYNWk24oalkPSmiZ/1gQ46gzZhZ5xsURBtZIk8zJo1RhbIBgAdtdd99t6xbahQwp
pfHE6PoYa1DYxhc1AAj3utku3WQwvZjYn5VEgmKuKkcuLYGS1eY+gpwWT3NWxuUfMnquGX0Lfaeg
sLTfadc+20n78/rCmGuuXBcTVuilgdoJQehyGwfMj+uJARM0pJ2bD7PiaUqvu0qXiiCpm6bwrsX+
IW2AtUtTRp5qaWqkQIVXGFXv5o8sKW76bhQUUDbNYJIC2RcaM/JXaDhLGzIpV8YZc6hBklrHTq29
CFoq0OUSmNm4gFB3/o8ZLp5put7UdRXrwUgsJ1cTV68az6he9fDx+zsEulCAafEvyMy4w6zUeTxG
84j53nh8NhLth04mV1z12/K1czPsBJx9trqFGGgFLvHALMAFrWV/UPiaBRnd1tYwDBJKakBprrqX
S68DPSvBAwbJutMXPXOysnswClUkr7hpCFkWSrQobYPe+HIxZhE2cdpFuGzkyQkHy1EBC5YHVbCe
LR9Aox3LAek/nqEsRp59M5C7AfE/hSSwCqgDx0AjwcP/JHVpQILZoIIIuLlDZ9Y4jysmRRoxe08C
ue48sOx41KqO131t894kJmjs0Ywg6A1wXqCOtQ54FWy0YLFQvPYwHeMDgeZ96Ulvohxu1YNA1nNu
jKsIqW0Oua0WxjTrZpqmuz6XT1IYAR0xObIUu0SpPxUzPlxf45ZvgFMR6Ew8PsGQwG3aUGcQdcxV
Au1Qcp9P9qPWWIhHoQhL+JXL86EVgZv1V4CFh2TvpXc0Om6IpWtI0O2hU3Ao9omXgVF+2Mefpm+i
gkz+ln/LE2uQJZ+p7JDWqY/1ex5EXv7+/TUbkEuQmWoQ4i/3KLUrK9O0yTKg1028poh+4mH1aEX2
v+tmtjwUoiEouzHqa9QTL1eMSRTVarXEDKRFP9Iyfkj6UoCp2TpyyJUhjo0kdq0rM/aLnBc4YMj7
912pO0oBXamldEg3CY7blp9gCeBQRvcKeBO22LPDXSUzGccIAVFqae6kZQ5ehaY9hHFbCMLI1mdD
0gIRAsaTtvJIM55UQEKRlvcWwPctVWonWwrRiMS6cYVWDhqaeHmqzArfz+wnvDt1o0P2H8nkpiaJ
7mdtn3t5qtDHUW7BlRG2ukfnpdovrV64YT6G3hAu4cHAjBHk/5ReQG+2sXIUJsFVAvJ5SA3zrc8W
onsNVB8Qp2vIdSRQqlsswXHfMgEoFGjuNDSKVxVCUx9NE3ETOZqlfna28jkS0Ahc9/sNV2GM3oxJ
CqnU+l2VjVMIJSUSVGb0adTqk1aiN1RIb9fNbC4FfOyAeMH3Ad689MhW760ReAYSzKX6CHCoX1ii
h9PmShghMFj5AdbjGRvRA5qs1khIgNrmc6clD+osAzwf54KNX4d+7DjBwAaTXtTx8S6XkmEuMhqg
ShlEavmRN8R0i1S/LZGBOLqkvukmPab2cGNo0uv1b7iOHwAhAgdiAzgAr+MLMJYiIboYtRZU8Z1c
305hcjfGdJdqohSEpWWX0R//d8im4MnAqj28a3e2hKtMytWgqH8YBoK87s/yQ1L8amYRdcWmKcwq
I7PCy2hVcmzHsV5KI8YcV5hCDnZ01Oyd1n9p/17EhSBDWPsglnVmi8usQtVeRkwhalCVXj6mxthP
dHm6vkVbJnBZgfeJyR+aPD4+q0O9kGJwJNnzPzl+J7niXTewEQkZgJFxPqCQvh6Vb+0cx4tZaLzu
Tt/rx/pefYtd+6B6cdA9m6fr9rYWhHwKECf4Acr3fMYRmhNcXNaCZagOygRi6iZNSsGi1icXIEV0
P9Gnw7pWSmQVbfN6aWsSmEl5suzZ76rkEFIRpnVjLQoqvpi0AuANkARuLXG0aJGtzlpQS5k3FR92
+/LtjwUDDCvF6qOrvgpE7a0YQpFakJdL4mZq+WmZocCJN77VhQ3OiesyG0lb9lqgmqpn1L+V2HAs
AHyur8RaRwBYAfoKM0AouvGhZoL25TDMrRYkgCyoo+XIOYBfKuqxmIg0jApeIAJWbkS3C5PcDVGX
yEIzDR/PUofJKeMMTVbMD8RRihqs/n0NdlR/cFKhZIHZcpRFLoN4GUZdF5mIpb1yH6axS+P7yBBN
qW05HFinMd4ExDETLbw0Usi5QcCcogZZRtU7GpfJ30YZh/31vdoom7OIA9kpALZRbOHxUHpD5cwe
BzUYFK86VXsmmmvV3ggKyHQvqmVt+B9AxFgT8hETj3r297PU0gDhbmqnA54g5COWc6czdFezBVfs
xlsOuRWDKH0F0VXnd0rqUJEkvD9shpQ+Tscc5I7yPnKH+/8CkAd5V8wzsecp42LgAXmpntbZYFkL
MEMLvc36JfYUSB3djYkp0gvf+HrIf5DNMQVs3EXc6e0rpVXmcp6Chi6D5EFiWwEWFiUFpzdaEGdf
94xNazAGQBQ4GlZfsZdnK+3lagrqKdoVIVLjvnELsxQ44MYdjvIOpgRYbQRc4OzvZy4BhpteU9RU
DZIKarXzC7ASTl0FcvLWiYRbNlZ0YYrFrTNTYTwps65lOFHaQ9wdtOxIx6frH21zNRYKVni4bEAn
odMK1XvchIFUjhpEkptIK9ylUqqPyeiq3qXRrPTuQqJQRFmwCheo+YF5ggAxh4cFkuXLxZllI9lh
kZJg0D7q+NiY3062mAE075CEg/cKLAyXBvo2U2RJxT07leC8LwxnbvD6NB5VIIiHSvnunNaXNca1
A8I4XItc9KvlagzDqkKJxNYHt7UNw22WsXDsWqcCR9+4O0CyBag0QIYIHDxQpKa0ybtoUgIlUU/J
nKKgyVAzf0z123sEhjUEP0An0cGFf3B1HwqNjsoye1jqrdNcqTuSEcFx2vJxCK4jEAG7SwD9vtyl
XEnGMQeaIVgwnHNv48EUOxA3q28jVRrerzv7xj1vm5gPAf4MTwqkXpe26KBhIDFrlSDJwEBCeuAh
S5Q2ozi6N7TsxTTpawYyU8F2ba4Q+TGeMUA7rdDzc2lpUTM2SlDZVYUkBvS2g6V1rh5SQaX7S+aH
e8qwuhGU8sD3BuAr54R23yvFpIUytK7bWvcmNVJyRxqyTEYKU2FOqy/KMoZws14v+6EeSeVacV3Q
h8IqzeIGXAzqvFPTXi8/QFBLukMqkf6nqpBU25tWPi03Rtsnd3ix5fKtNRTlDMyWMi7HOIxKG+Td
UVf0u7kGcad7fetWHxHHiyELwL7EEET8wBSZjZAoKRLBCFon8o/E3E/fJmSECUxtMB4HDLyspGKK
pbUgtbwgJYtz5QhogOqOmR7ehoUp0nXcOsEAWWMwCyh8yMBy54rNFBsdhl7wBHi28QwstN9h/jud
ieCr/T/OrmNJch1GfpEi5M1VpkwbVZtpe1GMe5QX5c3Xb7I3YqeK0hZjJt6c3qFRoEASBBKZm3aw
qXBNfcHWuc2l6XVtxVUHJtWyvyFxBL746G50Jt/Qo789/3BUMM4qNmUGTgx+uH00aN0rFvaWXRO3
n25q8ynPRFtpK/m7sMIcPrsR7akupi6CFdabzg7tb4aZsPZlkH6KAJertcO4oQFBGvYowFggX1XE
mZXVQFfLJ5A0RsFURZrXydnHPCZQBk6XOrge4Ks6CzOHshSQnbCIo/3Ss5mAjCtKS/mUDj3IX0rr
fsa0hD0PzqEumsfEJt9lUwNNfU6erlvechShD8pD5Gjo23LBmCZznCWaMZ+iovqp6/N9KueHCM8k
L1Gp4ATeuPRh6f9s8eXtDJvbiXpnBquyfTtr5W8cm38biFhIZBMQQsNbBDMTvDs073tMi84neTnJ
8a+lfTWt3fUVW4MZYQMNEZTfkLajFMulFjId5ixOZdigD31uuYb5q5F/amPrRk7uzgXyjeYxl0TP
uK0vdW6WHZJn0Z9rgKw16TKflqhIf8xmAtDxmEnB5BQlrua6ehT4ucoOmZ/gqGTKWYymlDs/Zr2q
qnqc51Pny175MKFc6oK4YpfsyTFT/PGdtq7sgrP4NxFVSbYi5dw0t8QZbeshmrDE1ZJ4UfpiVP8Q
ig42NoKezbvwYKHWNNq0tYoZ/Yksf1La0nk31Ll5u76EW9saMwnY2QyFt0I4W3GiJItZKQh4LUgH
Z6cR7YCpgRtD7vYVjQ+58t6IujtbcXJulHuiyDYo5rsBRvP4O7RPQMlru1l/MOz/rju39Y2QH2LU
BZkNGprcmWU6dUvjPlFOaP/oRysq8mNdEhFJwMbVj/YwRt6Z4DROf+4VmRsFeEuWGFGvTq4zvVpx
7Mna9+uubBj5334bHiR46POv4rqNydBM5nSCUjmGRiSjclNVEAsbu+nCBvecK5W6WZQ8mk4paLhL
EjT9b2NOdgDHeYkuAKRshAAToUEXSWW9Dh6SqZeGXiYE/iyacyNDyifpzG/JkrzIcrP/h6WDRDQ+
EgB+No99iZMsa5YSCroQdNDu2rxZbhermZ9ji4hMbewm9k6Vv3RZWefj8gAcFj2VooHg+lB748mu
7fhudnJpP8o1xBuSCazxVvR7NNRyL5Vm93rd0Y1wxzMSVSdU7iGxwLeJFVrp8yzpE6BFqSdDJrIz
8+N1E5theGaCO/WonPS2LBkT4IXGgRBtRy3ZA2lzcN2MyBNuHdUpL8olQ3TYif4Git2dlI+iopbI
FRahZ5dVZjdVK6VYLQZQ0L3qhmR+tbd9NigJjLUMlMdOhFPY9uuLJwXFGVnnlk/P8AifHXU6dcv0
bqTdDdRuBOnF1t2PpAL0OejhYCyeP/TkMWqRcdvTaZLVIDLjE1SF7qED/17r08+odBrPmvT3fia+
CR3D699tPTCD0h2gARjExtCRigro5aJ2kHRF1QTxAUGz/4Clrb2lc6NvxiOob12QFKHL8zs5iaqg
6wIlZ5ZbV0I60+lyxMvo2fvu2P+O/c4dgY2cfosLlFvHJNre6GzCRZBjcMakSlmavoAxumiFXyep
5DqtnR0KtcQoBYkgt1rR5vn6yq7PS5D8g5QD4wCYsgJ70+XCMiDDjJY07um48Kl1Y2uOm7ckwBUn
+IbrfXFpiXujg2RxQLMBlmKURGtNPhSkDYpKEKYb/qDSbwKAiSEUPP44fwq5lhwqS/IpK8d9X9nP
lrwElU5HzHJRQdlhw6MLW5xHoNC3uzxDGpAN+UOUKS+tMd1FiejQWkchGhhARQAU8SVryVf+zaKt
HXswQKkB/jQ1yH0GmZeP7PknHY2H6wGxHg9BmwFVALSGERTr3LdEYBaLBiqRMnGVnRzE3nLL8l7g
dHeGB37cvz+9viyCdYdhkNiHu4zBIVKpbaSxHUaSE2Tl3TyJgGmrAhizAM4ZDc1HgGVWQ7J0WixT
kqxQa97Vih6TIXMlMKpq45vR/6yFrfVVFHL2uIxnnshiQ/baBqEkPUjAVGVq66ajtpMXUUllFYQw
haore42xShGPh4hNEw27qrPCLstNZafF6BTsB2jYVLvZriWy+/vwAAwIxoCKwGnMJ4xg2zAGwPrs
kPr5sbnLHxT3f8c/jdjTEB7iQb2NxcSTVkO9iI3OApx7GR5jZM5KEzlWKA/f5+WxVJCmJje2LWKh
3lhJyCvgfQu6a4gS8T0vubEyJ2lhR82Lo9FjnDnBYKD2cn0BN7xBwZfBO/BQX7ehCGkdkGmMZlhG
o4fV9MruP6Rdbp+mh+uWVkkjWIiAWwH4HTsZE4Dcus2TaQ2y1Jph0T9JSrkf+/7YxdA0TqLbXDH9
vIT0Tlz8PfsA+DqxfODrYtxVPDhiUCtpbKvGhHgbPYI0nPjGrXboDpDG2lX9QT20gmN468S6sMhd
nBjDl1sDoCCwF0f/DYnr7KKj6Wt78mu+U4KvE8u7vrTrmVUkQpD8QoEMD1zkW2ztz5I8omcRsOKq
AZYn5d2+QUXuJS1d9SHaRafsYb5jPdkU8jaCxd0I0XOzBvfwzJNxTgCDNkIpAwVa4Rad4pokDwTe
rTIReMfYygF+BQp6hQwaml5vTbs2Qv2R3vXfk4Oza9Gs3zup53itP/sgRR1cFdQGwrtg0zQq3UAz
4qmxolRoxkpLyhxQpCEdXN26ldMcBKU/oqk9ILUUDDWxwLhoGzA/z4yxH3P2FRNgKztHBsqwSQuX
5v8tYyEKFJYDXDPB3wSGmWJitTBCAzJEulR7hd2CEYI8YNbAHbN6HwFQmZWSp+iQ/svQIlFEiLmv
N++138AFa1VIXUU0uKmdZE/3lMxrYhew8w6ISS89RQ+6PwRNGBqY9cnc/jn/tAt3uqdefi+iCtle
cWS4IPPFruFnZMwhB9m/FhthRG+RmXlz7PjXg3fdC/r6qH9McFkZxuD0tukSI7Tv7b0aKLdV7So0
SAAUzxC8Cw4ExvdT3qi3+T7yxtvpI9//m59ouaEsgNo2n7KBoJUMQ8V+hPaoWY/JTNzrbq4XkgF2
kOiqDMywUlCq26FpUbpTwhFENRZ9a5L3vzcAVDHQC2BeWPPY9Us0x3IjQ26XJq6u/O6qp+sG1mcZ
8ogzA8zDs82HZgD6JOmihFL5EY2V20f3LXjgrxv5ehhexv6lFe4SbGXMOrcSrLQ3s6e9gw3HdrsC
o3bSvntMfHISPcU3biMVRwoDIIIcA3k0Z7Hq9DLO9UoJm3fnFH+Uu+kgf0yP6in7lrppMIIQ9k3g
JDtEeCdRiATuEfTGmJzkEuiyGhfSONDYjO7r7+RW/05yv3yeDoOLcvVxCiKXPiqVN+PoPtSCLGPj
daKqGDNibHkYfUPOcfkdF/D9GUoBolbnGWN2AbkBhMzLvhGv8cTE1RtBo+L5z5hHUK0Et9GlscQB
PTcxIOcH1mBXr7/T6mcNuh/BerIjgltPlgGimoG3AmBd3HoOxFQ7ewArWYoz+ZgA/lS6xd74XDAM
mhGf7oWFBrZInEVwtbPRPSigoCjPBU0mmVWBQeIRDFvRDTHcHCUWP0eYamCIB7WQ5/gifq2vrv/K
Jo5gkOtCrWjFHNRaXb+kUgHiucZd8l37nwrKOeMN7DchlChPvU+fonelARkoRmDdOIDGnWCd1xkq
IK5oOWO/gBNnpZroNJ1GjT4aQvIafSo7xa/3UIQyfsy/I4DbrH3xQLwOaLCQemJhynUiztDVMua8
UM4Cbo8LJeju2IlaQlbNjswDWZa3ejBSN6bRU0fMl+uebtkCPRZgEDZGC/GYuQxbEwIbuhxB/gdz
IcdmyikUgGjY68ZHrisiVOfGHgGSF+18VPNRLuP3iNJPZTMloBWre8cKxgFoJo0o9atZtoPgsl0f
PDhwYAPMgSgLA2976ddYOqVR5+DVK4vFITutzaKjJM3GtCdSosrHtJwN41sHJrTsoVXTRUQCuaaW
R/QghC0QjyF88Ly//AFImBwCNIeB1L/+rnux4lYv1pP8oCB5eR0CFQeeclRGsBm6ZDcfRAOjG4ff
pX324c8uMWA95aVUYZ8Ve8mh3CW1a3kzSiXdvn+LBSPN60v/0hqXrw5N2aqOBGsks7wEugFGIdiS
Igvsg5/5kwOOOXQTLAwgVLMX26sgLnZ9L6wLydw349LRNK4ITSJmY9cAx5r6g9vvrJtuL0K1r1ET
QIkBFck2N54TGIa99EatujTLbKqHidFBUPfFmKc9FJT9KJu8pk38pXzO5WIHcIinG/vrbq63PK5/
AyNmGONDtYQvas20MZcWcM3QkiK3iyS3Vn8mOrTaq0bwzTY24YUldpudfTMHejWy0S9quNDal+PJ
r4bmPpuewZXlL1W8nwbBlc+W7fLiQEYLBB4KnMDwrLrjkhoncWR1elgQZ48GpU/z98bAjLFhBpEw
hdtaSB0DiuBLhE7ACijX1EomaaTXwhrUhYOuBG16V6SaHy8iwiSRJe40U7t41tO21cKlfbZI7GvF
c/0BLsfgemSsmxnspDrziDu0KK1KBaO4GjYACb8EyNp9tkfjJIEIfHvMb5JnyxepP69vBXY8ggwH
lTs2vMDthSlSLYzhVNCZjik4ArHrCpQkIed23blNM3iOMDI9oJH5VBSyu1LlYDQwnDHeI9cgt089
rRfNI24k2fDmzAwX86BAG6SRYglBheZPvulVkxehN9OjOJEeun38KCq9bAbHmUXuCh+cSuvGHOvX
Q8RBK7/TYfQqDe/o6Nv1Fdw4gi9c46JQiXqt7SkMQQDUQ0dNEgncbBswMYXjoIS1AksO6dwPhVZo
YZp/z+33RhXU47ZX6s/f51aqHxKTZhA4DOPolFjVR6o2O31QXYcugmbPdrD9scQtVRNHnYwBTXhi
Hjupcrv4uSu+X/8cW4cdsIr/t1rcZl2mCvMBNWwoaWQHjpnOXq8uZZDITn/qTM3+IUVJJajzbXwi
oAnBZ4DMCAxC/GgeqdNBm5Iar9YCcz8oQ8fG23W3NpYO841IEx0wajDM7OWlAYIg3c7NQgmBoXBj
/UWnmmekohHDrX16YYbFytndFM2pKdlSDkcCzJejEjwd7CPZt74CfTdoPztH0VDJxtKxsUYmxQ6/
8Ai/tEhapWp7I1XCVH81QWdm5yJKv434BpIPE2yA8yHvNbmHg5Sq00BNC+qRA8p5bZfdQQA684dK
S38UaSEaL9o0h6ldMB7AHcCOLh1SaJnWalv3oYk3ihYZv7ShOEWIjaJpRIoeW98LjR2FPRu+xl+5
l68iZQ1+hd7he2nvDvSsPRn/JNf0QduGPMZzQFI0eqI8Wt1wEoMl7CWBNg8Kv1zeiQF2Mo6glQ91
R/pGVRpktHebGiChZkE+Q15oNPltp+1M6yGLnEOWPThFfm+TX3mOn6Wi1jB14SCVUC2mvhp9m+be
I+TTxvNRJ7JXD+qONMv++ibaiDXgRjEczqhpmJrg5acpCFX7acTZYFX0UBJ6LKVJkGttLAyavrLO
JJJA1MCnkZEDtJ46QwsS9P1D91xEv+z+JtdGQQ65cRyguQYpAtzbTHSE84Tq+oLObKKFaje7Zf6I
4Q0vakSFlU0rX61DUJ5g4J3LQYouKVtTsiA7Npj73rR8fVJcxxYlxMpWRgwmAYygs4BaJSENZjIb
p63VsEFuMIbNMb+z97HX78lNeWvc59+lfXqgj+V9/PL3AcGGijAWiuEem3dQiiera+RGDevoXc5e
BvtvMRTIHIHdhJSsibnNVTQsjgZNx4SqYdY7ntPmu6J7hBKjwMpWWIM2FEUhJtQNSMplWOMPQq4t
7VRUZu/zMYVsiOFdX6eNqEacAVCG2hMqP7wFqR1Nu0L/MGwNTGLkjVsrCiproz+0IlMbMcdef4g2
SGbjJcadaKx4gD4dlAq1+tsSfcTSc1I8Xvdmo8GCjYMxP3ThQVuHGaXLBbP6eu4krVUB0ECDpfb0
/9Sb5gurUe8Lb5j9xbuT77Q9xFQBG25tt35OfLGgKvsu3Lvs/GdY3MWkFrKBD4ef0QbNMTJd+jy5
hZcd40N7Gn/FgbDUvbHPYJA9bwE6w3Qtt5+XUelTMiIc9f0czGAfMd1+j4bL3vRNwMNc8jGF1fN8
a6HwvTf866u+Vfu5sM7dGYvSRfFI4C5r9DB0NqOyK30SfGHtdv0RgKZ74tm35T+0d9gHtxjfFYBa
K0hC1Vhm7cgwPeEFkOopvrEoy9g6xC5ssD10ljoNUSNZhY7FrQJ1P+0oetvqd+aehC5W95ouXvrE
yPmco7Ckz77bOpD+uMd9VyfF4a0lOAAaP258CAeNN+Yje2Ux4FEeeQZka1VwBJZA67it4Mb7f77r
H+vcd42UhYLTHos7emgoeOhw23fVvfHU/rQA9xtCqPSifzc9tLcKuRFW4tl5cM13bi+TXB1l1YF1
fe+8FwcSDC7Et7zhu34Q1qc2DtrzT/xVKTv7xIpdSZJq4rog35nuHAhXpWDZm276FN9mu+QUPYl6
wVsJ3oVJ7jiMHa2P8wnuDbsiZEzb6P8erYAGzj4PyHN2igLBNt06gJEkMZESJBers76flGo0u4ot
KDk4P9B6Ll6S/QBladm3D9Vz/NkfpL+/wYAU+mOTLfz5wpZWbWgYqQzzovXqqXKdUlT63oCAaBc2
mN9nNvDuHKumhA11nx+ln9OdnHjGYQJpOQ30nwpGs1CHIM8iqR6hXe5cUKp40WTwKHytZ4TmUAyJ
oAy6ZsUxf7Je62f1Lb9XHkRkYRuxihEc3G5olyAH4VsYOWSrCzpMSAq0+mhJyxslzq/robJpArgT
TCJgSnUFwFJBeRHNCkzYWrFTzdhrKPGvm9i4sYBpYQ838PewDPHyozlSOZqDMSADnY3bvLRQAv5V
V6Or6VWgm2CmnlNBZr3lFOB5rAgNkxhKuLRY2rWF2VR8rmnSfscR0PO0IA/XvdrYYqjjoFbA3iJI
P7jzOp2nqluWSAlpNGPU8ZucFZ5iPF83sunImRHOEUev6qUcJCUEvMJXsszXk911CxtZ4YUb3NGb
EDALRDYsjBPQacqT1msBSX/kpUg/Zmu9TNCQgM8L3U90Bi6/iRLp8tRJMCQr6a8lNmqvM9uX3gHv
zXWPRIY4j7SmA8ynhCHDmd2o+DkmpTvrIhHYraBGG5fJW4GaGb2wS3fSJYmkXrKV0FrKfVH9UOan
SSNHVf+sa1DXN4L63lYgQJUVwYyiPKDJ3OpNM+nJtABSQRz9u9EYb2Usi96jWzVyKKb8McKtnBqn
A6pXIxjEcm/5OfnRTftpS+70KH1KsQdZOXlX7aSjNAheJhuAEYjY/THM38k5MdFPVOHd6Mle9YQS
NgkyLzmO/vgr87GcT9dDRLCaPFdIrqvNEOmgSpOLG7UuXWMWYZE2gxDqROw5hwoSj2ZoJUNJQdWm
hBX93Va5O3WJV0mWYOG2rGCMnKnHgXMfryouCJ1YgeiUikofVYIxSdx6xiB+Lxjv2raCBgZMAZvO
Pxwj7OnWShRU99pvk/Vpoq+bDh/Xv8imDZS/kD+gX7J6MVb9aAypNOA0BX1A1UD9OqvcrBFR8m2G
OBNvBiEDw3zw38VMQKmS160SxurvoQ3aV+UnfSj99ERvneW+xstC3TE8tejZtnFcIBf7omk1Qc/A
1y+bXHZGGaOZ0LZ8k6JvbFhCd+Kd7Rwz0zypUy841jfW88Ied+f2iVSD8YkqYU0foPSwM4Cq6RXR
iPymFYBIgEUAX8fqEKyMNoLEKeq+bf6GFH43QW0FVEqCA31jt2K86oubFUjxVWXJ0uuUthFB2bx5
bKfWGxURdcGmH2x+G5BmwKh55OCo4L5oMH0VNvpdUkquloN0UMTCtZVEQvkXQcCEy9Bf4HarMtGu
LwEeD9M76RTdlKfuoP/q3O5m3rG0NfHz++K2Ovz1xmKFK1ZRYhPO/FQ1GZKhKEdDDkvrZz6g+1gj
dRUNgG6uHzCRGDqGus+KjwHNs9HuJRjJluHGiRpPGbT7IRE1cbcCATA0lD0MbN/VGERdpu0iL5Mc
1vO9pn2S6u9lybH8KvrsSOug5bc6HpKuTQaaaDKKSvZefnVulVv9wS53/a46ynf0PtL32oOoqLJ2
69KoenmKz7SY9AbI7DDTb0v5wzZFAg/rz8MM4FDFmAXYHvjOVqTMUhHlshyaKeijII2ptRjo//su
NKzoCAHGVYWrj8uIVJkknYTKTbjMKYYwW8uB+gvFcJEtJcHfBjUzhSFtRroPdiLudKuVrtMmfZFD
NZvcJXvs5FNpiu6KzVUD1BdvL0Y3yR8KilqQOKsQC7l+Z9VvE72N0m/X/fi6oC8LH3AEhVBAE5AV
rx4RWQnCrZ7OOBKg6tdqt9nNdGsfB890IQvxUT8oL5izzF+cX9S/bnnbuT+GuXxS62aA7kwYthfJ
XcrHdPoEd4vg4F6/LeAd+A5AfgShT/A/XwZ2lCx5hyoEPlP71A6fydK4jX5TmIKO9Nb+QdoAvTqA
HzDFyXw9Kwo0JpgUWsR3aNNyFzHCGVBEXl+uLU8wXgPpaHYwoEB/aUJKIOHVVeYSGuN77WFuGsXz
t0L9ly2Elz56qGD7WCtg97Sctdw25jCfQT5raFALg7Xur0kOcMqdm+G8UbukS6FWCgHguHSbgbqg
+Tj0rUipaePCY0p7TAIbRw9gRNzB5uRK0jelNiCtn75kMmnm2VlQ7C0PUwi+8Tt/1CN/PIi+1gZC
8NIwdxR1XTc4JIPh8s6eXTVYDlYwvzNdFXqT7ESN1I36Htp3eDYhyCH+ZvNPW6NIG2kyjTE03NlL
HzoA7PIviB1jijRRy9yL6rXsJcadGxcWuZeaTTHxlZX6iJdaaaTeVNhQ7kmBq1YPRtUuT23f5YYL
vDY0iqFVPEGzTaZ9FlzfFeuNZ6KTxCg4TaRNaC5d7oq5B7+jTeo2xBgotNrj9NEsm7frNtY7j9nA
1IoGWAc2BhdDJKmmqigg8lXMysEqUqTmSX8fqfrdlFsimKTIGBc3U1JWaJbmbUia1M2NYweC1Kx6
LJSX606xDXb5+eAUewYAws/62NzBaDhlS6BGCTtqUkPRQO+d124Y2gJqEUotmlbd8ArzquAyQUaD
prbMeQXBRTB6YyAqVHqzCdRlrh/BcVI8y6X+2Q5DJgDMrp86aPrhSQAMJto1uN4uoyLRzXKOsn4M
k/aHAWSibcSnRj7UNUawHFeTROJp68WE/Ak4s/Bu1MCVoHJptWp0Ba2KCoB2h0zUjZFiu1GFqQW/
1+f8+W+/HAIe7FVfSA1rlUrVUBQaZJC0hkva+3qXviaOft+mpqDcs/5kMIOxBEYUDGEU/qlg5hMU
1OR4COVkvC9sE8UQ2cJIEKLJi6pJCO3bWsNze1w6EOlLozgFGUIwt32XTvbNGLbe4jpBFLvRc/7U
PMkHEbB620emAIyZVXPFshcpRV/Mud2HigmFlIIGTaL5uvpLlSwRieX6oMJyQkoBBDVYodU7Ve4L
UEBo6hA6kOFSMTQq1P/eWkAM76PGzYJixeeHs3UeAeXAVWeYI2ACnaX9Ujvalf7cds3kXY/CLX+A
KgXlPxgkkGGxpT3LeIx2GpbcaYbQLKF9Lc/7ShKFxIZDeNObgHIDFAd/uBuGUGUhfQx8j6bkvT9J
6uLjFeG4TVWLahUb1zWTM4asOHi/cD7xJ0aWjopZtxGTuh98aIl70JyW0NHRbtB4fNQFOL+NtATm
2MwPaJ2h1MS/HpJSniYU6Fr0sAcfJNzTkT5LxLV9qEF8BwJ/Z77RF+Jrx+sfbaPKeWmXu8oi26AZ
LU1clyd61APlDX2P6VG5AdefhyrhgQiuzo1u9qVB7uAfJ6iEOTkMLp3jxlMfau1r3TRumQy7HteM
VOtuOoPWRW/QjEmfUTp3pdlyiR3d6Fl2n2rEz23pBihM0TdgNxx3A158Ay51kNraLOXKwidvHzu1
OVBb8orme6Lanq5JgeNUt3iKQ/wm9W2TPgq+xProYQuDCX92jOMhyV0Ztew0abeoUA59V2OvG9wR
Tf702QnmJgBfL8AkO/OAaRbdFemDbbz4YJqh7bBzsbf4x4qRkkLCdHsbQo34LSu0XasUp64xDo6z
t8zEbzpyV1jLjkivupN5c6f5A1lu+hKX2ui47fzbqvvg+nqs9/rlb+KOk0FvhylSsCF6M0apUJEL
v63m3jVjYYVlfXJdmuJWfiJO12DcoA0b5yWefzkizsftzc1moxhnIjjwuJh3WglvbTB/hJD4jqyv
VwcJ9OEwyC59qzFzXT4tEEqDxrUtFCMUGueimsRKbFIyYSEbN3qcA+Uu95Vb6wlN6j2kbMonUBT4
uVcLsoWvfHG1m86cZh/47D6oR3ke+nFmByhEjxTN156bu+KgyW6kuQsYPjMMFC5Bektv4nAGeT3Y
PPxe8Nrf/rR/Vp6LIjvvk7FU4PyoHGzlVwzq0uthymLjmpdc7JhmE0ltNbZht1S+Js2uWTzRqNtV
UIRRv1+3tbEl8GLFlCRaHrj/VlDtFHN7FkUY5drvIf0o68xNUhHcSGSEWzGtViS9UGEkwohw8zJ1
T/+QlwAUeeYHt2ZVRcA2EmG/OXKDnkri5Q51SyIqXGwcqBdmuPxxAUcOnWuYMWoKrRknmPLMj3Iw
r/V/3XaHQwB7YroLGPpVy6stemshRIdDy4NOMYscu530dP3jb93UF0Y4d0hJ9J4qMJI23X/QmvOd
UfVAPgmyCMMt6s+ldtzCmbCvMGGhyjvQft6omIW4/jM2w+PMVS4FK+q8sTN2VrYDEuS8drvyOaWi
4vDGtsV9A3gVYO4oOvGlLRCTN8WUwkpu5EEVO+9qEot27lZ4gKcZT10QTSjIXC/Pp8YxoW4tN204
l4zAtpC/JcUou1q73ECgVXAabi3b+eNa5YwpyHjQasNhGEfPiW7/AjvpLQoYQsQzu0q48+jiFc9d
NZmEfI5YGQ48T1J8q3JjNgtrf3S5T8sgLqBvnf/W/+l7AQOJsXUAbJHBXLpXy6NpDhbcc0rb+Rwn
qyE3VVZPyv7vow+TFkymCkTyqzlxmhJ7GBPYUYBvqbtPGxrUFdhDrlvZir5zK9yNmcV6XzsD1tBU
Wt1fLG3YRyQXcShv3BzAVCPTYzUJkBhw9ZaKYianGco2zOrKi5Ys0GbTVaTuCRMdjvb3jQMIfJ1Z
4wIw1bVM6yRYk6O3Nv7PUb7Zs4hjg31lPvZAyQAtU1aKWGWwpFBI25kEsdegfkQBdMl/ltpRjXu/
Bj40jl6hPXv9U23tq3OT3KFoGVE2mCYqcVEZu0hJW+gWOaLH2aYRRq8CuBiTVuHuqxZDlI1Z2U1o
VuROJxMEioqsBst1ZQrim/3c1QqeWeLcoVKhDa3kNGGqyR8ZXb4h2h80kz4kmM+TJ+lZ7oq/Vo3B
aW4g/wTBMFM75rHbVqVES21ETShJL9QGjNf8Lg+v//CZUFVBCwHerXiSmxQkQCA1bEIopBU7I9MU
zyoVeQeGnu5fIgLdN9R+UYZYteEaqyoByMTHqnX1HqT1z2lk+nNj/0MuBiQNVgxQf2gm8DFROzgj
LLMJQcj/w0qgAwHlif0CAKDgwt08Js4McSFBtLE30waGkql9zLMCLHtG/6Ep3Q+jVB7yaRHhO7ei
3UQ+w6RVLBtCnJdnOVUz/E9bb8KoIm6sNZ5W3+ajcMBs0wz4klHswBm4mmAZp5hqQHk2Yf4+7cgh
fZciP8WYl4fCziue/mMQB1UrHDDbMguDIOtmIEy0AS+9Q3YLAYWqx15OqyYgpfGQjeOvPl9EVPVb
lwgG1fHcg8gFmKG5ACmkNpHaHv6BZrgCRL+vi2UnSUQngk7jyiO4AwwFJvDZ1NaKZmiOpKhtKnk6
RdTxoNt2AMO2L5WiK36VLsEMKAzAJoK5QPSfuThssiZTrQXc3Yk1Wb+pasrtje4USbHTBinNA3ky
clHrY53zgkxIRlEEUDIMPBk8wlCaSWGOZTmdZIIZCB+8OF391qVxZ7o5VSbDTzQzI8fEcGLV7VqF
0iBHx0a6bafEUA8ZacGfI5toYPw0TQpR4evH2saagFUCCwK63A02F5BwELSBouGkVspeLzsQH3S3
nXqPRoPgVFtFE5szlZneG/ikNFD2X4attAxNpqcYNEZvJncL9Bf8IU+Uw3V/NkIJOCAQ/QE0g2Es
nkJ0LpJUj0u9P0GiwrBwRFe035Gu6amX9aVU+NfNrZ0Cf+gZRa926dRkg/+oryDWA4a0+l5L7P4w
4ZIQ7I+vSu3FpfoVRMBDY9fjL/KA9dmk0LAzwFdd3qleH1onZQe1qM967wSWErhSoLsl/lP9xsMD
MfsY9hRkcHQvgtttrC6C+c/vYMtxVhBBaq6BLduZTip9LYt3jbyDmvX6iq7HZzlf2W84szHiJU1o
BRv6fsA4tye9LQfjCfM6O/lFeYMktG8E6rvxmgfxU+RWOyA5jJf4xvEhRieagVyXFb9+DFocwNGy
1JPLcAEsg3pQg4VfSGDujV3uxz66vlnmdgeiukugusmD/EXCR0UbZg2q5IxzO8aCXlKf9jAO5cri
R7djFOz1Z4SGgdt+mO4UGK/AYIumhra+MQiGgcnAmbWW4MtQbKL2Io+nCBoNCiT4Riv2ZjF1znrr
oNGCVguolliziqcdpWYyd0uTj/jOmP0eX+sntrgOLk+b7JlMe+mJJoY2Djug3DDfB54lhtXgwncs
5hYaRzjsFGWYXbtTtSN1KqwvABv3vWJkx+uxvOEiOGsB3mPKnewSuAxlBUpdTYwxjdM4SaWKwTog
ZN167ERExht+Yc4EfEpox6EawB+tiTpaWQX6iJMpRbnXU6iNu3kW24cxb2WfyNYk2KRrNiIc5qh/
AdsJ+hwU3rlzr+4zu130uv/ScBqOBpgQxh2q+7fQMRfcGxvxeGGK+2hqVSZOotD+pDifS0oDM78b
FFnwatm6pi+scKcOmaJstNOmP5FX9YYcrNvqxX6wYzd+qj+AIN0nP66HxionxgKy5ikTOQIJAS+0
2hfLuKSO052kGEVtA0LTLtrtoBvEnIiVW6qrDpbuX7e5ESYQKMXliBoH2Nt4ZYVByjHnNBa4G0nz
ADkdP83y+zhz9ob0D4cIuP9RTQQ8Fq1H3r2sgJkSOnKnFAOPtUHNICFo+8TpIupBbywkI+9G4xHY
VWA/uBpYvtiWSXMsZGLVeyVL9o1h/ezV4ndFx+Noi9SsN7Y0TkXMdYFxhhWKuKfFbMtl6Uhmd7Lm
B6t9nEEtdv0jbV055xb4oQ3FrpspcmCBDW0sPh5LO/NYPS5vkR/t7FPkjkf9zfmoRHWITc9AFAka
QTBmrEofcTLm6eRY3WluU3c2IncCw+913za2MrIXGTg/jDtgwIfbZAMUZWL0lvRTU93LYEFu1E+Q
Awm28oYfF0bYLjjLH4wk61ulUfWTXUCgXevz2xQaW9cdWXekIB1y7gmLyjMjiS0NU9LDE+lQ/yf9
VO7AxxB0t7Lh9R8guNzPR/pJMk+kd7Xmm/uyawHbypge8RS/tFtMlkMlfYFCqYEJoob26q7NtYPc
dTdy291PKMK5/0PYlzXZiWvN/iIiAIGAV4Y91zzYrheiXHYjCQkkJkn8+pv1eM7t+E6/udvt8t4I
rZW5cmWOUt0rbM7BM+1/gIV/+2pjqGaQSoTOGsrn//zpEvTN1PsxeTCbznJ46iXstO5q/R/ExL+8
0t9CJwgx4DAJXue/jkkkfTrrCT+mG/8SXpNiLSO6lmb9gSvnfxzJf7kTEQsY5t/2QUDw/319TOmw
S0VGgoDZsArztyWS5Z5DOgCFzv99Zr6L/X/18P/xk/6rlZzDbXLWafhWT91eh5D1HfZizw9EtMFh
inP/sa4+f3V7mB/+75/8b68dVJTQdeNi+QbA//nYYp4zMgjkbrqUln1rKlZs5f6/Asv+rYTCRgBW
+ZAmgyT7b9ZliNskQakmyLX59j+dn/brdP3eN/c1//LX/7UX/W9PDitgsJqFrRNSAf7rFWzVlLZ7
J8gDJFxVkMtqFh+qf1bb0vzfX1+OTu1fnh2g3LcMCdK7/y+YQk25dTtcWh5oIvM6NsEfWszPJPNL
1aZGHbphZ3XXjX8Stb7bdhK1XsN3FUbvemc3ivgzCHTXXzI09Uz2Z3hR+0rm7E+g7Uei1T/x7pKK
uDHFueuyUnuk9BpxNfl4DFb9k9PtOhf+eabrGx3ILU7mF723P0BkZxWTS4c0ugB8NWNjtW4sqrtC
HdWw3FiRXZXPebUa+Tux4iO1fq255++cIvGvwy+6LDxkEX8dFqzTbdqQEsk85zhZTu2W/pzW1led
sHcICYDTNIZNDYtdzUavK9aneLpRfuna1pXAKtOhzxCD0wWktkP6N1dx2+jV+Vp1+SXakXWR6g1N
gA7Hut2noGQZknv3Zd7LXsuzHNQPqL3sZRDRbV7ZByHf36+gc2NWleOvvQ/veavDOtMt68p267Ma
V1JxNSPL3wK5+BtW25B1YSWm10uX/RityitOZmUrhVDfl3Bm5I2N8x+sjbGfIKTau1QFG3TM0g3t
Ye2X7w25VDyvaX7qA01KQv0Di8Kl3NqhK0PWYygV21POvC1Nvj8t2lw0gegnwRbiZHkdZ9tzkgc1
AmrLrhjrvV2rAbk9MwVylEW19a/oZo+Bnsqog3Df9TWj6mUY96PoEIoHN9SYtkffpsdt/WDfhuVk
aZSIa0ikyzlcqq0r6jb4Sne4N7u/ZP7bYbV8TPM/raMNnZ6miB3DJIAl2YT4qqzuiL/XjF4zMpdj
u15XirrIeKdxVu5sHH4AF51cR+8Lm/2eZQAbtfXgixAsbXCguzhm3NQRc5dWBiW65CcytE+mLW5y
HR6ZC48xNC0Ghg+ZWc7K/d76oGzzDx4VJz3goknhJ4bAxFRtT8iZOLSmqET6A1Z096OF+0ZK+opR
+M1+Z7KaV2E2GGYtTSDFa5FCKOy66E5HsS+RzX0w6dTVtoWjk5KiHLfPIJmPaKYPIE0OwaKxKjdd
ZXaFtZAuIdP+p814BezVIIet9qm+WLE0utvTMo0hgWLTQyD6u9m7ihp97IritNGbhx5PwrwZwY8N
JeqeEntyOby4dHgfsl8Wvxt3dn5XpNNY1BMT4o/pk7WcI4a+Oufzu3ALqArWz7ahNsjelZX2ZWJz
9Mx6k0QVFPz0PnTI3Kt2nB7YkSXJ/L7YMeqgzSryE3Ma79tWDKrZdbCfizld7qDS0GPN5x1FnvdB
gCyAgZAypjx8SDfJEJIjxitiI/kns3o5RDQY3rA3CIulfUgOXWjlz6UtEsxRdfTZQVW571utInbC
ClgdJOye6/BAeXyI2v7kwqSm+/Cs80JWzPsjcfMZ8upn7cSFqqxZx/liluVT5/AoFt01B705adKM
1FcGbP/mshuROOoJObRjgrCxJfw1pemfwfZzhanEWzDoH1Hk/sksv1tnyEiXPceWSVTU66Rfdtth
7ZGsUz10JkK2zMJLmQ/yPUEwVpV2pjv2yYKA5znEZM6E0OOk+XuiaVeOa9s3ut/GUqfbOUzxcAaR
9HXg2/F7Tv5Fp4KfNjKwBzn4rC429kgkJxXG5qrhi0SWRLvSWtF5OzLph0r14VMSTRbhsIsoEaf5
mXisMvaJakTmHiWBMbNy+R87IKnFFEtli6k7Eh24Mh2jP5yNT8GIUIpVLa9ugFyWr9nLPMWfNBQh
NBDF2fZJBvWDfY265IW04gUZmceQ2ewEA8rPKRw+0oD+Y7NMlTbeArREe1YKmbflni1b5YEmD0vY
tyWJ8PUWMwnviomvJ9MOrpIxDNAMGaESyIgq4y4tsMO/M3xMbPMnLP2KpLKHgg8fkJi8082QijI6
Pu4mmp661oYNmmpZh2u0VMkm+/JbKlvSdPoaYz+Ww0Zome7+a0UlLOcOW1cLRoC2GEqbyO0QWR7V
aeDu1gRjb0HXpV6dUsc94wv+/fBLusSUenApiqSaamzNsKxMpmBbqhlN54+Yq/RMFJ/K0Vvsgxgx
HKJu0OA/aXG3p+1Ye9xR9eBFjFrZ9lU7LOrKENV26ds9bcaF7bUZSFB5UPV1wtriSgRvG2irxvs8
3GDGG28f28rGpoVS5ksXJj22cEY6ZFzFVVDs41GgyBwGbBfUmc9EDbdidRsysbx45+JDEHF20BLT
6ayAH/Rsh0suEd7e0ujHMg9hSbG/iXAIlIfXednic8K5PBX7txYme0MuVH+3prJHfF3wF4q3oHKD
g12hy2TJs+ENaWwcQ5j1h6T9huRFCAfS1fzdNU7TtEVrk+798lg4s5ep3MkhD/xW8U12lRpWVRKR
vesJJziDfrWC7r8t5yQTzRDatCbSqzr8PtEFcmff3LBnJx1bVAyfFKsv127RZ6imn9Q4a9hyhO9b
sSANaY3tX2qj5ZWivtZpR9uXPeGfUaaTK4RdrCn6cKrchASq0Y7xFaSIO1uhklrBqBSfC4TVfSEd
CBYXRQdoZOKnON3Sg1Hxz8mjPCxBz5BJD2WQhzbxwHurjjxq6X1Me9dEO2HneJrwe0K9L1AhFOuM
1CQixodd9uYAe7sCcxU4uGPsjes2K+xnTBiujXAW8oeFrfwBcRMcF4WHLrbPnleYRZWY9v1Jvr1+
FVtSpB/hvCKPOr5AkYXIGzTvZRhnGG9naxX5ObrGOVtvke/Qr+y2LTs6owHb3Nsas/lliwP5ssep
KfdpAz+Xop2I1YLzAPzzU23TR7fRvMH99rmSzFzCFD44niDiYpdtdNIIXYPVNkXCLMNMbDTih+XJ
flH5hiFjgeI8RW1R8taMV67mJ0NQQhl10K+YpMC2EuGPSce/8tUuFZdmuMkFZWMQKVKtCm9PUU5/
cDmjF4O+YrwzZjZvXTTRem4TdcKuYV/KwThEOGT0GCt8jqBDYe+XYir50kXlGvocRzTdnqeA2YOi
2VCbDubgOgzlQe/CNJ1PzCUhQ1RizSIvceinao7s1gS4BM8tw63mBt9VuO+Wuh9xiWButhz0ij7E
tvYaTDx8Y3s7/sQMKayjIMb/YLvxtvP8YwBCqIp4egf+fVGGqApijaxJWKCOdqausQmZK4dFx3L7
DvdcVIy+I3XRJ0fkRyVyjtOVup8yM3MV2XSsumXFO77xsFys2o5Tsqwltr0JCtMeVsGapTXkMOK4
54M+MXTCZ9N6kEJj8ZQOqi/V1L5R24XlrqO1DIcM/X6G6dOaj0klwTNWoljio6J5d1i9/LPq9ktT
asuE93uDxbJ7/Jffk9ggcW1zUmKkFldjIbYjnbloWhcVJfzikPwn2Ue6TZ+qxVvqImQ/cTH/Ckdu
S2vFfuh1JBsat1FjGE1PwcrNc65gbmd6yNGWTsrKr3P27kdlwUPOHLo/JxaEM3d/QwTV/Zwc6V/T
BZGNdRgGyLbpOBGnafGyhqoFl4gh7f4xrTtqy05ng64SKwfuIrvJXIlRbZnYhewlj6deXH2SPpvJ
V5v9u5CoDPsFwkY7Df09z1bIKsjIXlMM1estH4YreOwF3xaV1w0i/zJFBS33eZb3bmPpHUH+7QWp
BUbVyRCwO7IVdMCTz6SuETKMTIp456Q0jm4AWZvbqmIYWY1YUn3Ysjg45hBilxZC8Ya6ialqJgNK
WTY7uMKOuiUXG+1F1VrMDpGBQ//qwZorcHv/rs13C4lYTn/wqGV4IAsP+1K40KMl2McDLBTVp7Z6
flM99R/ZZE0V8Rh3BO/ahuyEV7xweH2m7ZOosT+vaa8PKvRIdpgjeZeO6PEmHrsqBjJAd52kh2lY
2qNJbF8NbNvuUozmyxDBzaV0ExYOwmE7pB5dY+LSre5jzy8CqRkXPREMA4sAo8EdYsfYTOQWZvRP
F7RnsHHd2SzbVJM9+pOM5CMOCuAybZYa89q3lKxJCeHfBtgicJWkASmntVsfEXbkz5GwO7LGeEoe
xzh2v6IYfuwIKGVZHU26RVPGUTPXaQ1+UhuvBz5l6iAg93iyIo0ONGHRfS9b2kjH23MrQntp0Qtc
14G3D3Ox4ftpRYpxG/cjf0DQuq/SUPZVr7b2UWjF62WYWA3i40w28ZBBtHpWjJHKxvGJRgBk22Af
YW7wRdthq2ILfn2I5QuR4XOUDodMI1UjQqM+wmg9N9W0zZ+GiAfaFy88HN77dXqL0/GXJgRoM85c
lSNlQY/zUNGUnwg1vFRrck94+ksX7cUl7RE58abqXQvdznoDgfdqBDcNL+LbPGNuJ1Ow7xaPVQcb
AMOqXyDG/SWHILnkzhpU5OnK++6L+ulNdslQBr1/hkgImqaJwgETDg2UhUcXrW+ME12Omv+iNsck
UoUn+I0BlKb5w9yysFFT+CEVLQ6dtOOdmIO1hM/3TUTqtIt0rws4S2P9DXns6AjPs/d/etK+btT2
Za4IkuDjIwMCr20+gMwh6T8u+9467GJ098F0P8TZ5zpgvWTUy2MXBOIIhUdc732C+4bFvs66ohkM
Mo5jl16TZWxLtrGpGob4rKjJytah7iVz7fz8N++JQ65JC9kdaVzcfwZE3sdh8HNSojQBfwWN+2Gy
/T4qRFvNsWokja9Lmhw01fcZk18R3i2WjLwapvHCjIxKHdDHEVkt0xCymrZxXEGvHVcLb4FWlkMa
JEfM56ISRO7PFc1Y6+SfIclOXKd3vdZzvfbdx7isf+2OMUZcfJFO/u1Z/LsIzFa11OGjRd6UioYP
wRb8mIU/OGQ6VWMu3jxMNWF2nj/uw/jaR9OLdvNHZr04bMselZJRVsIRpQawvSRmyxFaFP1M9rnx
Vj86OT7KrK1hOP9TJQguwckh9bx5CdTK6OPQR39zMJflkmc3HcfvZE5ue6uxuptP1STsIbfYV/A6
3ErdphfokL/mhJ2NKD7lsFwYWUBwEvEno9sd0CYO/Qh9Y4zLToghxUtm1hrSKSAL2NFWu7RHw5ip
V7/C6rw3dyqYSBnNaFcwqS+lQNzD4uDj7OySlwOzd/m+PzKln/Ih//KSndDbPvNCSKS7jZieJ+Q8
rhR9bnsOl5yjkpE/kdv/TOPwxXZx67E+W8PB/deUcPiRJjpvMj59mFl9myrEH8Ni3vaE/ATfuR/W
Yu5RkelTki8G/YjND1APPw7D9kCjUVajD6+4X+YqCNjTGOoHJBPjF62wdcBkVHOxFc2eRYipztDE
rz7ATkcPNCmCAbyG8+/p5C7QVMvST/zBFMCim9q6hqiiHgrAp27wp3GXr8NeXNmobrOZf3g3odnI
e3HIF2TCDeFn5lowSWgyFnTQKYyEAESHO2XFQ28jfmA8S0oFN9ZGx9vZSHsZdyS6qeJuXkJaZib/
ue5AL6Tv+5uX6q/f+G/UT/hYYN5XOemfYAmBm9cEWFH/TjKrh3RcLnFuOzBNSGbMChUd5YYjjul3
lGDouEYN9hhGIEFHTtNubEWDLau0pVc+i2btLUxZu/k2xoupSbvesbU7QA33aub0p9hDVulvZLGE
XVxNKweOTdxTMSyohOCO6sR2/RF0SHxgAubYq3bgAHSQV70JLNbDRlVlSZ/UzgiKw9x7edF9Km/j
sEWXOJkQQJql8/6cZL1wldppccQ0uq321OkH03mFP450m2mU1uLX5leCo4QOQzW9T/SAtLGQnrVA
nnC25VhhBkHtLt75hFZF1kYwX0/dj93b5ezZGkyNsLp9oCTsvlw3jpiMWvpD6VlsNRzc7AUCaDx1
rOOAecpGATnwmncuqooUX1yH7rBasllV6YpBTG9I+qv3aqhiHYE6SVV0WpOkLflGl79rtI1PC6Kh
nwbo+wxk7oKR0iPG4DLHK0OEmZYazJl22ZtrLSaoCMA97T6kz3CDUdD8if6pCBl/hr8btpH4FATP
Eab0P8CBdqDMWNgfh3RlP6xB8zN1sNQoR7h5fxRLEbnjvJJ0PBmugjvnBpvV0nXT2Mgw7iUiNbk8
wq0SpunQUTUJxib4gU7+kKbb0kq7CAzrMiM/foLhK5DnYABEWYcDTWBP+hy3fDlMdiUHsKn0nxzr
x40xLujRkO7zZYgDP1eJ3NFKLGtOZFUYapDKprbhYxrJiv2FVjNsVs1TmJaWuuJlVQPMQXtu8MY5
H8cPWNS1YwXH9emXC1KMQvGShYiVi/f5gei1DhWz4SVM3ErxubFwWyOjdVoqkq2O1KOAdWyJ1WJw
C73dahJRf8uGaW4WFrC5LlgSvq2yCG42S9r3YA+AgNqYrj+zYnGPrKAMsn3IOoIQv7HIB3rJZzHA
yN9NF5O74MDyVbByC7+942JDQJyMaxYfpzZeTgMLJGx1Fn1LChGgVjqsXO3RFiCOFvnHU60LGhz7
SKTfTLxv1DbChC6e8wrvZg5gnIja8yks+3Acj1PUF+dU9OvVUrAcGAtOd9E6yqYvXHEpMrHdGdvR
RmHyeidWhh21YVI1IqvGeuWie5w2bys5gpy3+4TV0DBpwVakGKTnMb72m0ja9FMKNb/uedTJChQd
dOqzUOYAteJ80p0EcSv2IIJJt3LxcUuJOY1wx0c37w2I8zjepmOvITkCkZfnH2M88he06u4yrh0A
BaSftp5FH+Rl8N0+AAgGw+sWJcEh1+tyDMN1ex+z3cVlH2XqvJg0OmIxgyLFbxKizIt1/xPbYvwN
U4tlqAqJKw4rD7jhhCQPzLG7FRxNNU/wSXDpqoCvwv0C0iC7gXNxVaddUvMCDXOQEXEvnDQvXeLY
BODvR6TyRPCT0zLKBrT8HNp5YhZ7U4MR1RoE+T86wmrKFI/rU8wheMfej0V5FNPedLiZfgZ+oefc
AW/+JPuGAAdY3uZXQFmQCGb8HEiblSTUoA2YccvH2PnxPHZd/O7XHE4FseuOSjp2zAZINjYQl4ja
FkhxFI5r7ELEKSwQWzYdNdkHf44D8YAgvhtqal856Ai+0+HREwM25YckUuaO9osrQwSskxJ/3Y+V
wOnJ+QIGv3vBH/beglQjELcZa7NyAVxvWulcE/eprbYw20svYJcKxzh1VwwFAlAGzIcQsvBTJqkN
yiFo/+l67CPlPsmPqbNtVbDwlekJs+rUI1c9bvGvxi0qhx4fvdfoizcJnA8jU1cKqyBuVGy/wnYI
TEPur+sONgUXHUj6yVGwSTNoqhktCGzf/nrJvzQHAOr2LbvRLBfl3CObLNGo1apfqyBNP9lE9vse
ApIyawWOZJ4NB7BMcx1yJyqhWnXfRpt5xwegwPQE3FeQnHGJAfhIaRqTxU9k5V+bHnu02mjEPO9h
juyXuM6gKi1h3X4zTH2l4YwEuAHroX639yohiD1iObjWCDmC4xh/mlY852Ev3hbHs2PLI0yOktTj
ybTIcgMsLWPpMjB2AT9xArqHuN4fEzoh+8MABrSLEY1XSVpDXnQZv7d7ROftLZg7CwokRwOYTXmM
cUq0qMO6m+FeB/xvkQXwp+Pssmf7LRzVm8h1etauh6hEFvaYgoI7Ieicn9Y14k+J98n123nuk1pG
fhkJHlcXiDxEgYAAVbn51hE2nCEnMb9aqEYArGziXqikturzEX1TT8/BkmFbKxktHHy6CQ6DhcsR
SwltHlyYfJ40YwCc6ZnNa7bFD5Ptdb3KtT9nuwbgidbgojV2UgH8kmroR1cGA41K5xm8/Za9r/YJ
KFxtATx6CqsPBCFamAn1uKJRDRqPeoZnCFcP33GEI1OcvW2yLENhA9fFZzlXPEedS2cVPo08ixuR
L+hP6TZBAjN3bXeEBoQ3KZ0QHCMW8TRkKHqVzrp1LuEo2w3NNsMjqFzn3cJVqjfqF7YBqakLt4i5
bLtJfk45yOkyygXJT4XldsvK1WJp6ghhZL/9WZiNf7l+YL9ta2DSmQ4cfh1cr0rUoej2/GUOujy8
YWqZRue+H2GpMIc6nUHWhfow4INvNQeyW+AMvm79k4Rekz+14ODeYMjK+wtNc72A9w/nB48xSSU0
zw4oUPY2O9M1bLXuOo1gB0sxc7z365pgoJIQ1X3hFu8+iqij1yTQiBruMZF7sJr393BwIxfMmwa5
sbOOEORREsaiu2+l1kll7f4gyei/xNDSyhcmbIJNmg9vHfBcEncPwuTkJxoMecYWSnodshQUrlDo
M50xrB73YXjdgzh9FMSHpcpYekl4tjVFKBXouAhtQohmHuR6v2kU77W7hKj8j5jBxc+JM21F47m4
EAO4moYMnSE+f16xzoF2dYC/eajSqVyS/dunaxWQ+gVpxh8oZvRXaqS/X7GYcpcES/qgnUvu40l7
NKlArn/joRgPIff9xcfr2BSb2BuOeUtNu20ChZGtaKsif0LPMdbp2M2/N++WGczcvt60TLpnBg0P
XnwoY98T0/WvTlLyOx0zckts3J5y8Cg8/Dsm2Wo1MBP2qDWqRhuMPdJ/UnEP5Ns9CnDCvA6HfQYR
L/BPzaAl+MXGKP+n2HFemynNGa3QyYAYlywWLypLp6KMIwqiGmJS9eVNNwX1nHCMvToyudeCzxR3
Vhv7/qQQ9egv24gdFhdr+eRZ28s6z3n2LArmvynnLL4tPLIfY1qovqLIyHrES53Af0wiOyQrQH5h
WhANVTeGWFuGxCwC0lQsSMtRdAIbkEXUwjUjKMbx4GMVuUcQujytu23+RjWC9feYrW4I3JrMctKj
Fy+tVlN/DcF51zNMl0pNe70BpXaDqli8wawOnbUcz9J908gb1i7QWY0Z6M61GP3PvW3pX4sdgb3e
DcIYqymVWOEK5+F7U9KL8E4WZntEoV7OcrdRPRh0YDcIP0Ca5xu43wNmxQreJqnneykTdG5DSUYZ
tZVBMzhUdugzsA3CBGCMNqycPg6tW7uS51sH1lKF/8y0k6QSmOA9g/1Fo4DB1GRrSb9XyJH92X/1
gaUK6UU8xfuDbFRfo0UD6eto507FimQjn6ArOHc+1D+yWM0v86w13BDi7NlgFlNUeJUxYshAMU91
7zLylItUv3GdTAqXpIRWoAUKeOqKIH8nfN/4IdWSdde43XDPwB4srpNeF899LijcW7JQ6MsOhUn/
6ABE1r8orguoJrV2E6QZRTIdDZ45SEJt1D8jJjC12LpjuCfo3QaLEE/DHxA8iBrCo7FReLxX/DWS
V7L0W5Ns5tkAHz5lgXcnGB7kdWs9bwa9BvAeDGd7TzYqdJVmbH0uIP2psVPTHTR2hcvdyy867O9t
jw54F/Nz59sJcWZqSM/t1qWXSIVB0yaYxjsM6so4cSjeWU80Sinp471Kog5TsmBRD3IDS0EZ9CZl
vy720JOZlALQD4RWPhd9LUaY+/l5U83U2rfNibVapH3adIuatSxL9IaC+r0caISpJDSoPU4uhhlD
/2YtyHtoYCXG0hP0FIM217bFn9Rz8bDkwwOcENEgZENjCpUe9CTvdQjokGQHltKlcYae0J2/Dixq
D+GSnBBU/ILR5zH3+ydQv6vYt2Ilkn8wpsfLt30A/YFaMrwFmQFURkOcyNCoZstD0H4JFLlqjj9o
Auju2m2sUiqTKmxZdPaAgY0LctFirMunK9b38NdeAqZqiN7IoZv19pjyUDUsNeZXSlhYL7uUd7Ph
Es1AOL6uawuQgmu3dM5dtQDszvfcNIUgpgGb2pWylfK0qC4pDbbYjBtoGcT8PBX9q1FL04v4IfQY
NHzbk9W45zAXhr1VXYT2viPr3S7xZ7edwSmHRohmhj3DNJn+9hmm4IENT1nGURXgfdP6FunRMdy3
UpTYMJtPPefNEqmjQFeRpsvzEhXHlsa3+HvLfEKPHtOXlGcXyOgb6ykIo94esgzjDjsdI4XWys21
RBxSLsEsdACmwbzgIs3+TJrezBigq8yedGeaqWN34KqvYbHf0HRdc6S57Xtw27/hw2pOEWkfW9o+
B5PogYLDR6+g52lN/nve51u4+3qIi7dxgsMJcvqsnA5t29YUG9dUIUt8ZHdB1DXROn3QLm4MGQ6J
Q3FhG1QUhcUj/cE6QAS/hkMNTTY+CcWoenUP38RYtO13EuY0LgQDGsW2hFYNcczCHgPvQb8jRQ0O
8lerhqwqgr2GJ+idYv5M2uW6Tch2x9ydLQCwfbpCkhNU/QyTcZkun16SSw72Eioad15lwIFx2MvM
sff2/zg6j+XGrSiIfhGqkMMWiVkMCpS0QUkjCXjIOX29D7302DWWSIR3u0/3Lcd+4Bcosv1o5G8I
TEE8C880C09MUZhR/gCi3GALdbss4pWeJzj6t0cusFumvcU/IlieZusNMzmcI9trkvzbnuwtW7o2
nAreY9n0JSWf/DZi4F3SofFNg9+gboEPStFmm6aSUy/KlkOULJtsMT2ilpdIsGcp4fM03lXr3Uhb
FGW+3H7KntvGush6QZrUULzWpkyLkWolI4foctEa68VmL5TDY65VG56A27rodqvId+1qvahN4dVj
OoQzV3u2nEBr+YXjTWJwCq3RHyZ93GQIeK5ljy+ryHaZUGEd0iN3xL1Wna3V/VY2Mw1WDi+tSfqy
Rm30EvgVN8v7M+rKid0cl85pr9aSbLNOXOwIf6HNGuCOqdilFd/uWm2T+p4p3JSO5aKiRJW6ncvn
IR3DbGKZJXINb+WyJjEivT/8sob+0tniL8+TANngmqjhUg8na2a0jrV31mkFlJcFiVztGmGiBOMv
KFKFdjfy4nECJ8Liizq35J/zZt0MaXe1C7GDhkHtemjVSITbIuE60uiLekwLVlney7RE6Ju/pV4B
noldqSYMlrQH2+nChNHU1QR9Q4vERjxWVS38gdyqW3S2wO6HsIikN0a9fYIjYhYoN3hie/advlVK
+d43ymnonUvJc9sniGgzrHF+B7d5FBiwpYWPNC1XL2vRpezOHUfNV6Vka6T2eSria5HFf/k0A8e0
dsMbglWguTgqXeOOa7Ll2HTsRtRPjAHXbh0jkJMFQIuDjavWKKK5nYfRmj8xDfplJmEPr9WnExtB
OwOwppH6byoRT+o4zMzhbkfL6McdFVVSrb9h3H8UtpjdGX/VVWX7omrtZm7KrSE1eDta9DoDEiJh
fQhNfq0d8cKF8cQ7Ftoy6mu/RY/ypDi+GNpILVuh/ht0833mEOn2Isk9rczeI0s6rMl0ReV8UqsV
jEmsf6Pp8E7M5H5fL0O7ket58Mh08yk16o1XTApPVB/KmA2lQ9Gm+7Io3jKB/+eY461Ix0CIzmdh
4p0T+mkYp/ao5sqWQ/odCXoj1vVZrsy3RJXfSSEHWsrCFL14dUoFeUb9YuvySyTLPu9/RATHryfn
lU3ee0OBgtFbwQqtPvGLjPd248wylJ9TIrc9KKeuCPB4N2srB2te+vz0m6lMNkKVb2VKH52C/6ch
tpfzp61FwSLrt0QuzpkoN2VdPGVoNYqTnZJ1YebiXN7G83lJ67ei1rEUrcq31O69t/oDZzi/n5pP
oUafaZIeJywnq4MYa9MZMKJb8Rf730zmwtG6ames8mGV4+86qd85q/1E8fo1VfVBb+0DoiYea1d7
rfmDRPlNSRxxv9r87absgvjmMXziuX8S4HviSOjLVh8ibR5b+5QmfObpCmKkgAzJGM11SxnxIr9l
ZbZ49fo82FMQU1Gqoilo02eiGFuGXRQ21txF+XsqTRst/TL1Q2a1fsXYmvVIHXXtK0N+XqR6m5XP
JJdfMUTfLGo+sLsX9TLLRmg5IpDtFkjwFeXlnrfKhsrlIIq/4trEyJfvU/Zp2Jz+WPg2SSXc402Z
zdtSyYE1Cx+U0pOWXVkQqIxyJs10/F5RbxrtMtSyG/P3aNyKquoqzfMDiKEa0k+HP2fRN6t+sNkw
ESfsTh4OpkGGUEnCbLZPtvNVWZxHkrR6RXnZUkO91STWsTJzvlideeQS19xubP9JOjBLrUiyl1Xp
s+zESC0MvzsrGfFQZOfJisWPRisvKFSmuVFbPsuT9NY36ouqxr0vkjUYTemYmenRAjR1lQrGg7Xk
pVDPCyF+r8Ol9zoclA2OcOyvxXQl1UZ+s7ftAGqb7jBV23emShzL+IO/eDHkSGxUpJknax6Ispjr
i5Qqm0z022UedvbY0Ps8J+9CQg02a9ZNcrKVgx471xm+nHq7lomX6bGXD4ovjyfhfEkVz/tubxlX
qZY823ljfPeKUd910DqR8Q7UchQi82dlZGTDTbKP8UDKVel4Vgdi+ZXabcIhVl4/VuOW17tcA8br
4wCCQ7Ukt0l3Y1ciL89uPH+1annPKXK1F4xh6A6pCbWuxJlWb8SyPYOnpIUDV5nlk5pWgYxanjIl
NtZ4qjRukzZ+Lo0fOX0vJdrl+rCY6MEo90Ms74cK1nQ692A+MiNAbOY3SU9xrDko5n8zVqbKxxYt
h6l6XYpib073x4Mud2jLvbUrKlX6T5Nf7Dk+C13fVfKvnldHS6rdrO1CUeZh03zDbgQ4x14xU2uj
jOC2BHBV7dDLWoBgoAvIk2Tf8ttFZrdR8r+2+hsVc7NY8t6Wso1kdZ5qQ4fw1fTxaZlWP4b1kMpw
ysNxjW/1dG85drcKQgZgywe7Yn7qNReQNNqKtz0/aXrPD5ckodKYgRJzgQ0xR0cjlCYncddq3kMo
h5E9MCqVgUbXimlQj81GRRvSh54IRp4XepsooOxOVmQdZm15tqrmOR2tK7RFUPFfjXFodMYODfIh
1Xqq9VwRLFBVjjgFb7ZS84sKYMzRPAn5DwPQrfNidQuxelMkba1p9mPkRm/CU9cxTctV9x5k0drU
W1PNAf7IaFvNLlJkBmLhN6w6Sgdr31TgZFXQ2DYf7Zmlwzy3C5CmEb6kAEEaXTujEUxhbWvRukN+
AnLxNJxom6yCEX0bUGipHRiwBVL1HA92oNkd0iIG2vJPxI8RsHdhbJPiT+TSfaj+vxVCHLXAgVyZ
+TgbjvRDaX44dvTqsEett+KDZSU+i4onvzbkc6JZ4ZAiRmVjSCd42MAKrs4c8u3JdJ5Pd91KAup1
53ra9GV6REh/bvlAzYfZML9XaXpMW/ngYHctTeKpcXO1CuFBAAWS/fBZoYznNCzT/jLHs88AD3g+
0eieUsPdlGLxIzUPusfrqNXkDTEeYiHxDaf/u42nASRk3GdOx0uMPh+UchQi5IHtYt41VboNrfOO
x3KIlvncK0MYKalvUlknMVrY3UnY31FNIkNtjk33taBZqYByUXyV5OaE57ePuuU0J3OgcwLITcGo
m/gMPcL8kcbfuHlurYeyWL2I9VTZC0rtzarjixxdW0VsmyI+9dESShSGKHWYlVI4yTn5hcuyxlD7
b7n9T1PfqpZjsOhQE/vbUv8aj++X7WU0IRysRYV31EG8UTqH+VQj4aW2hB/VBkJH22+39WpBzomT
wfDTES0oensv5NVV2mHDeg63b9HI2HzVCdO3etgp889SQ3XZmeVHah9mwL4BR1/iboqtFC422+Rp
fi5MrG+z9djP5FZZFjaPQ1Ft7brJCdQ259gXFtKPY1HNPp4U2+YFv6IOLrt4XL28U7cprqTAyq1w
sFp8ecfKjtXwO/Binbt9hvQ1jjMlJ8VJsT7G2eDl82uxuqjpsSaQGMR4mxZEbDV9hT2Du5HenHzc
ttMY9gLNYZCv0Th5cHteApBfrO3TtDwJXfmV1G47CxU9U9+2dnSr5XoP00nkbH6nJpd7OT70RXWy
5/xArimYU/vaOeC9pnHU0jZUFtbZx8aJYIM72VEQd9q7Xn4mnfFpJ85xHEkWONGrhB0wULQqj+Y5
LSp3TGRUgYzyJdWbY+GXdnYq1iHCIR6BCqtkQxsen9sQpA+wic3QvmRPWCekeMYZ/nMosp0ZG1u9
AetJyWGXle3hfmQAI/LbOlSXsk54odYysoUE4a07XKHGxHQnsiLbqmK4pLHTBbZqfMfKArqnLlTN
dsWfkxNRiQ0iOHUV55c20l4BDSyus4cxbms/jhYxs5W521odIRx7ZMgBOunFurfSJGgMIyi4VGf4
UD3rHxQUUmPyVMaJv87JrtQbDnXKzjbWvZQBpaLOuHNU7lYrTt3W6d0af3hMkrNqsHReqndrwYJU
a+TZqfF4oeNukf9l0/dYf8PH3Z38g5jna9SIYJTsnVRJm0XmkW37FtqZGD6iOPILwJ1pAhllL/wM
aelKbfIuGeneAlFdMv5FolxXXj9rxriX1S5FogEdKNdaIUxVaQYYaTO7XcPTR9eeemsGZWEbpqvZ
dYpEwUQ7mQryx7zQYGAueuhYvAgLXf3k/M4aZGEAn9iJsk1Ls8VkMaTDMo7Luc3nZwlqfEOjO6Sz
kXymS/EdSdLH0MQXVSmvC458M8gHo8QOmGSXjPy+kPWDwykyiZS9Mi1u18OeteV2Jjy+yM4+FYmv
Iy4Ax25L43UYqnNHyKfDbJJSPaCbyGUzoZ/A6ayldCha5yRD1WqE8aI42xoNsxFAQVmWFzWa3I4z
/bKqz9FI/SQ9wQ01UWYZ3SP4vXXKzuPwuNGl44xcz8h2k3vTH9QsdbORFWqGTcQm2gwmlhy3aMJ5
VVAgxJ2XFQSLmhEFaeF11rNPmfY82MtR2ZIaPsHb7Jji907dXPoET3DU70XVj7RF6Z4eK3+L6D2L
taSRyMNFqb2lAZjPTJfasaAsXgcgKC69Fw46HCZLpMqfNNdf83HmdFZ6o0RuT0nceXB8bbCCdFF4
VDyGiQdSrn6UVU6ACKtJf4C1bB1Uh4/RZKksuC5Ow8LXy2HOcdJLJLFJVFtsBpblWBRAqCLNw1yb
f5lww6zAskxwzSfrLGOh64LlVAWH56h2x9ome3ZtpuEQTRwKJiWwopjrOj/onP7VJPtr1mo3LxSq
lChH6PyFvXDUsPw651BQd1cSV7CD37Cip8KafXkyvXaetq1e7p28u1ErckqXFhWr3Cd9uh17TmMD
Sa+iTt5UUyenAVqX8gCO0g2FMhd9GLy6l728rf28tMkpqm7aShuDIGy/FFzs9odM85JerzydCSc1
uTdVEgQxvfaAXIk6eF2kfkb6sFfwTGs5ZW1oso1l+GJKuDqWW7to4paa7R7krj4l3ki2k5iKZ+r1
VeKNP6DkZzgFZb74pjm8jfmyzaN0P9XxeVajl7pzeDVnXOuy18XLoRDPGrZlkXMgEU5oGOXLIMtb
TZP8cWr8Ol4uVTttTMnwF8SJdrwIwdgtDsp6H/D6RQfVyqNBE85xWvJdaeVe0fHGmP4e+cRENk6S
1X8oiY3v0O2dlokiMs7D8Jo63cbK3zi9Bmq+gsrKvpEh7aEM2iiL2eq41DxBVuHb2uRZUhSlQQ6V
+p/KVS3qxAeZJmi8onjVodOSaBBtOMrpITNudZ8+g334y0ROK0vRNhC/q8cePVA6n/zSIc2sU6fw
ZJLU/tzLzYYzFN7ESitBrG51Tnlt3++6hMjtzOUtKfW2Y3+JjgPrqIgRuKa/jbKUITnXSyeiDUtF
vcXE1qvXR4Wj84hDqVXYSebz4KxB4tj9E4A7+houzbkYi+SVOvdHtTSUnG43eFWdFTaFAu2Nr7UV
/EVe/EjhdTNSzBjXK3GnOpAWEaNBSGkgZ8Z+ioajWDugFxtPGQi93QH9jkQweR3Y6TpCx9tFYGi5
tRvVWN6iNbG5UNHuBInf1pJAFYcS3bOZJrylRaBCmr1LjcM6SgV0NG6HCtpjfamtKtt2Omf7zFil
MwD8OzKv9otJzcs34ydkBcVP3FdBFWkvXdGcZzP/6bXoTxRZgBvhT6bKj0TYpjDVgBIripQmCvyT
cW9ZX0ZWKX6m5duyGPhz/dZ15PmQnHkEbboFAlNzpoPaxF99ZH7Eq6Z5pQPh38cv6zj5RgO5pUgM
vfGmn6lJYPGLHZWvDQ/NweDFV/c7HhEhJWS8L/g/5PVZN0cKwqDW1XHTmGJXym+g5Nd5TZ6XeHZb
A4eyJROCqJFK1sbG9jGsznAT8uIuadgTTgsbUaRLUU+80hgLxvoUxePFqTigtMjUPEn8PjKuvT14
ejkHUdSSzrKJOPEwkBx3HQfaMStxHZhH0bR86J59A4WrGa03wi25apk30PjJ46M4Z6PBmpRpxLDM
r3GWPVNZwhJKImplc1SHdLNM3X5anTsdaNu5LX9mpznbw3DkLRlMbbWxIoM7mpffZJNAxr9PeuVN
iRIiPMlMGin7Lbjm9FR+x6QgPG3e1pgrmP/CjxkZ4N94H1cKtkXpQX+FdlX5Th25ZZd7ZcouHB7c
V5IcqBpQb7GKP7U0W7zkXWmTiyhKon9rEBXLlz2XL90w3UezvkiaHcqztYd62alr+mVLELaRaWyG
mluhAT4ugL1XYG657rZGHh3rCQffmG0R1Avijih+WmVQyW9F1N11bdhE+G+SLL2hs9/Wldd/UTjn
ZFgXACXOAtUp0siFLKvkqgLr2NrRUwMW23/M8adVvSYWg+C0ShvkzY26VB4+pc8iznuNYWBWwje1
6rsXuAlas7fJWBMd+DBmjfCO8FSZh4OwDkNTQNxJb4KNq61xXyyxnYuLJvdbpeYQIOf/qsVQ3YWR
QMvG26qYt8fXnyxGKGLj+Lg1esy2mBcWhbVB2uYHw8Y7EZ31pw3Kt9PTQmMmT0ZreMoaDAqTY0aO
SymB/+bLaNuzN/QnA0mk7aXNwNdtze2OTHCYavp35NA81Kt7TbDlKnIANPINnYZ7LUm5s956iH2a
aYgz4OEnpM8JaD/8xr4Ky0barqLjJNy66rqEMZqigaCUj7vERnpMJHS2NVjS+Elkrzq2h4zPOWpZ
0Ec/3UTbUca0Mz1ThRzEj/xLglavPi1Mtm3FiV3aAO2GKanpkvPfWHceLS5enf+JSXFbuT/a/Fzr
6JxLiKYCrNNVsroNilW6t41y4Qn9vjJMVkV5sWuJ8J38Us3rlX3s349Qte30t0omCUsh98QbDNQz
nC1GfZrZfpKeUwXgV2krp5hsmj6VbdAWMi9wdApHFsfU4qXfOKEil7uhqHe9/EuMxtdzJJJ8S/qd
9ZnDdm0tjp8XRydspUSWBW0YHSdgztwhXi4NT91cPg3SuEsN0pBFkx0lueYOEfuEjUgure/Msq/d
FB2Scf3JB3PZOFmXekY1lmh8tvU4sUVhP+U4NDLbmSyLxZNmTYIlj53iLCt1FVpl1HGaq3mwp/3s
F0UUcLbkzKg5OAvLZojKN0vEz7KoXuGZzm1RvZpr9ylSMD9HPg+GtI95LWMQfbXzOV252An9Gv3q
KegBXQUpQIEM6nBXnzDYTkNR/OSNysAze5YyE8NIq9JnIcbHaIhdmteZ3+Wc49JSVV7UVH5BsbzJ
64ACBKnzFFv1LilEdZn6wvBgDujh7geWotHc1mjjeICe3E5rub7mQNzyWN1yefiVKjb0sJ3w3ySS
MXRS9aYUkep2BvehOUIMZWa5pXOBh72o/g1dvjHk4ThXGoReJt8WY+1dp5Eib9CWf3klwz0UfwXd
D8iPxDDrpEemMfdaJXZa2hFXEz9GksV+DLPtJv0j49d0cagoy4FNPHsLubTNrU9srzWkXycgdhPk
dVJuTKW7wkLAly6RvKlNxGawZt9m9YMrlOSrHB0CiER6C3sL8X7U+s4f6VjLCinoDPPM4HWb6uRV
UgpagDr7RIPDV1PXHtHDpWJ1NBgUr5vi+GDkO0Xc6k4LRqM5spKJNVQ94mz2IzUpBAP+bKbvcfA+
ZIozorU7TTbchCx/E1vwpmyEXr6rDNQtxA7JQCblJUwyUhILLNRjbIxwoZNDpfFiSXK/kX8TYAW3
Tt6JsAe4OBvFabDtKN9PqyfMpWNHWtOZn2YFmIWv3tN6J+yGlY1fMjc9E3pnGTfuhk29KJsIqApi
h5dNBe0vKCKYG64a4r2WHoeDon+wieU86cp14FYoUFYW42tqFNeZdobhaavpJUX+LBIFSsfX7aPR
b6wWFZw5WeKAbAR9+jJJoZhh1iKQg4lpq20Ps3HCZ8kI5pvJX8z5Ip6uiUgu6krOpmxfnNG+jvP6
FEXEghJOVWLvkPVy2ZznCqFTdcEEE48D1Qu8YDH9zTEKzOESx0+yLTZ1fc/T99F4L8u/Wk9bpk/F
ZQLwQdw5FrE6Uo0Sgu9Mw/G6y6uCS7XmyVducXh49qIvZX89GTJtlYLWHk59Om5FRfNKDz7jGi1c
RTbR85B1+9V4VYvoZMfPqbFnSjW6a4kuhUyu0kLkmd1JXhA/KEaEsCSXzuaexyEvO8QE+UT9O5uP
74xLd072YOjuoA5grV85B8YIsns6WYazYbO9S6LHLdAUW9sMuvmUgarEQOWDm1s8HswLZoktEwCf
tRDmc6rIMhVmkFbfEQkVWms93Dm1x0tgk3tiX7LW3C/Tm0OliqHooY50VBvfudVugVhIN3LIdaaT
EzHpvQrRPEl2+8GAdZx77R1ke6tnAzOoFV9affkUEnDgeFWokIjfs2J2FRJRffY6y2mYV8tTF48n
J+PYwSyil9pmSn7H6p36UVy9N1Ol+oThV5dS35BN1LRnWTsbVIkp45XClqZ8hsQvmf1gCnTiHyAW
q57dJGPYQFlsJe5biRmo6bJdosDlC+2At3OqIkHsQPdqBEujic9EOehaqLlVi9Baqk0HyK/TeiGQ
IumNusWD+TKWtEyMrIwcpynhiAgeC3muwszR03JmpYpEsV9+ihdpU0VXRxXnNFU8e0rVDTmva2No
f1Lcv6cwci2GcGyrXtMo32NTh7BxjL1EWIUi0DrkYBQVX4XW/6aNTs421bcwrS3FWOW3JNFHF/2z
aDfWNem9akyKVpY5yFZ539vKy0jkS4oWukPbvQY9JnhxTi0wh9WSRMvt8zKmL4o0n+2RFqJSq3di
Ft+liM9y/1525IpZZRemzcJdma2hWFP7RRlHfCx1/FicOIySyD5Gujbuo8wYAzlti7CwmjupY4vO
BnPdGMb0KivW55j1t5S0IwVzRJPGpSflYWQ/gv06fAKbTuJNlmfrFwPeVlWs7dj2W/6SbVXIZFXt
sCCoX63Vi0maDiEOKQfvYgHZPRLR8DKs4qGPrqyyqHCT0r8pVqs9iaFku+K3TkDnNemIPOluki1M
qA3YO3dWnegyJdlPpVoLpXEy6D/nTz2SmAv6/tRkDEWOJTZIcW7MF7zqUxf2ltT8LfUsiIDp4Hpa
LN90ZB+5eoA4KAINdvA03pWc7eCxbgeElgI10j4V8o28oKegl+UnUjXEKrr0rKZ8N1zOUpae5th+
otBiaxc12HvE2Ve9GeXwAR2zW8pmE2Vij0vO9ZL6jwh+xN+VPWj1km4i+bnS1Jd0Vp/WZDgJYeyz
OtkR1n1qVMfr9ezT5OjMvnYJpETspgEAN28JPS/FOYIYIwhN9kT+iOXsq3zkLowodbV1ot2OJidY
nmDqf1hR783TbtFVlM5jC8RglTHmg/VaqOJgdCoZv3GrsvdMVcEsyNUKHr8ERa5Rnl27rnzJiehl
NFCkJqScXHiVVfuikY6E159GBbCziV/EYnBmV156XkhRYz7hxe+R+v/g1gA1qKtPVL/TmAUh7UVP
lwiHrUH6J3FurqXmDBB9TogKxYbBs1nLN2muhJNJuo/tsj/1OCRb7j6QZq4D0f1QA7J4mRkRjxTJ
s7H0tAoLUJgBxbvrgaNSf9YSBo/+nPE/i5xuXxni2aTVQdJqbn1bxoniDNk2G2n6LTAXamUOl7UL
i+zQc8IzspTBLD7FTXnqTKqOlnZjcYpPsuJ5wiYQxSOei3ZdU4W+tMO2N7Rdq1ebXtEgX3kxWZz/
lxoTrVtwpweeLCc9zj9nrQ2kGAGBOVHOe7cxmfeXt0HPPMsiEr3SzJobftvGocNCbLu5R/w4CQk7
egWkoFCMgBoFf1DYepgkeAlQCFietWmcmvRmdhKkgcKBRPNnsV3wXzp2n8PtrBuWLZGkzTazIzPL
WKdqlF4elrBBORIEmt+IMB7Tx29KF81XJT3QegpjHRbAztL7DPTD04rEY4IEyJ2NTsEgcIEs/6yc
j+Fhpc/YsugHD/TYb9M/oZuBlP4WVrezm+mRdAhJWoGBVG7TGnDM3YaaQrgBlXAvhm/62/U4O1Gi
46F/NEr3bx3ln/ZRu3Y3bAyuFA98JdpqDrdcIMZLhsJWJ7MJU+Kn8UNadew3ZdK/msFwpS7Z9+k9
aT7mttrp3S2XknvTR58JfLDMPZhDuyyRGjKvbekJOEYaj1hSDjcGIk9+pA+xSDK37n+6CLGnSm5z
l9FUs80T62g2xa9Vte/LY6dzk7/Vifb/AAgGD04182h6m3UlzB7NbaR0YyNBp9HJPTrVadXb/UIn
Qt7N+Oy5v3BPrA8NyLhw3HdjqFGH3NCwrqQdcKXB1hNiNxOPthIOy1iWC/3CXkq5UMxLTS7oKplr
b8TDKRBR2EF1eHznao+SU0pPbNXmZawf4qh+T+R4R3vMUZ8fOaued1JeeEVSbCvtVe7J+k/l0REV
dlr6Use2T3L5/xYRlzqsu7IaIJ7SC0Ggc6fr2xQpS4jlogLoK1Qm4jzGaOvpaYqs91rGTuBQIxc4
WTjmNFvQ3PKq1vpGK8kh91awGoVwJT4M9eEjljPHHGvajBQf9jFDHxBSBpepSnHq9SifHYPbuEif
1aP+XjNmPjTih03J7kjS6GrSHineCXKjJPaY8ksZW1m5xKoqSCQeWZb85yAiaTl+fawcaeyA5oea
meAvJmuhhMv4oP3oi0kxmKb+k3Jf6MnoFAueaGSc3xrL/iyiaUcZFRL7pc2JCC7/Ii6iujmLlKD8
ZB/bR0RomY+ZYr/BExqebqt70TTXrr+YTXPp1TgoEJ2VjARWNtI1JKLhn4R24ki02bAEUSlwhOo1
u6njqyz6wzDAvFfjOVKm/ZRLJ/rAj1QRE4NnzaojbSuje+4K5TkRgOESCWuMUEUGdZWdi1F/ERBT
3GzCc25pMvFo/kdLkbQr8uoYpsSX+AApmmkz4ir0w31ZHYfx1hkdmyIUOTqWMGvH3NCtszBmK1zt
7l7YcsinjsampOeyuvcjbGC8XEXL23OV5f2DhmvbSx/rEr/ezNZGHUOX2iwANJHdndp2qbKjZHC+
UQJzxD3YIWXP7rRwPiepsW/t7trK9oeT0dxAGp4emin6lMr+ByZ5s2rDJVnm9zEej30cH0ez+4cW
PLpCl96aKYU9rEJldc4DoG5HX9Q8M4nWTEzJLM6KnHA4GP+VMleDnbHTZOg41tJObIOipEHcSyf4
YXoJh0/cd1BM7jQybARwH0Gf6p3M6ANCId5njY/QPRNz1pTUO6J7yCteVoVikG4cgXeZJMBuET7G
ZLHkzsH6s5Mv0Zdn2UyosRP0TRZy9aTB32WKc1/j5VnL5h0VycRJIz/Rklum3Ui5bHqOuibRU3Xp
zkYMTr2SAzPtvVqPN4z5V6HXD8q3CeGJ3wAlENLPDYdtygsCrlxEJJ4o9MJs9EzDLxx+I/wJaYIy
br/gN7cizi5omVszHw4O/Wdj11F/wMwqKfq+AKFT8HzoFJmuWgPYJtaH2WQqO5PU+DxhourzfGYZ
V7WR5/7N6crvLM58s6ViKv/qGFAbSM15chQ3MYcrTMwVdevAWrSwKu3LVObXVoPI1PUsNEgaQSo2
F6dX9jLObUNWz0Zdcfiznue5GbceApyfy7TgVOlwqJfssoDyFQrOtI1YCRl4KSxhIWGurm4AMK6F
BzpOSRLX6KJFm9Fsod86fdoVSM1iUPbCwF7X8xdZz+HgBI/d/zg6r93GkSiIfhEB5vCqQGVbspxf
CKdhbKYmm+Hr93BfFlhgd+yRGG7XrTqF965hGkek83D090MNwqTf695P4Rt7vYchNrUA56ITkgi/
qHhVTkzvJsp3Z2p7GgF2uSVAiwX3xIE6Q1j60fbSE0+WPfHuV9fL/xJ/3sU90TaRPir5U+KLXJQ3
Ezc7kddQU9aOgWbv9SzA0Eh0/rFE8xJlsomc7H+Afp4DUZMwYM5STvA6xvxHHoEOk71cNFfvbkTS
MhDqYFnWIY77Y5CNznZQ7Ws1SvRO9VBE+KDluMPudcAZ+5hN3d635TnIxYdVMLACyplWnWJYLKrv
3Oyfhh7vY1ewU4q74bU1nQuLX8GEbpFcGy9s5vaFbtzqyLuaMn6aFx8nB51Uaie9tS+1ViETQn3B
DuJF6DOVTZ6i6LHM9v4r3xs+IsdgLuhYT8x4EOxGl1umHBSaHvHUd1c81j/xleJDdnGVBYkPqqFl
LO1lbTICc0jCnVMO2SHTgrjg1wTTEaBcPzF8v7fzZO6HVBkjU0zGrJmhsBJBjj8ndg6HRrXtlmDK
TQk+9bF32NAXEvtugl5DEF6wzUXt3tp2MP+JwaPgIpbRt9Rxb4aSA8o6sQx9o3jK0uZCdlFJ5I/5
fWySfemKB16b8Fny+hSAnlkyHMruMblP/VZGM9rWnB047G1ajLUkYBWaT3khBxB6FafK2mxeqhHh
3Gu4XRSVFzC6yOynvfvDtj4kuMUORH3WBsZaOZhv+MG/UhmE9gz50ImQp+f4IC02I4Fufbd4o1oe
m1aRPrdJhFmHqg4/7bmWECYc5p4+bY9oevJpGgtvZ7cMo03cvGWJ/TCCF9i7Ubu39D5+AIKZbjQt
P2Yam1hVmBcOLherI86fOC3u3sX8Bk3xFvcpsEkOp9jdwqzPUbmG1iDiV++CAidPFNymFjheo5W4
cxLySYbhbbhr3vTxU+/4Drr2a4nKCcmDsEK07rr6SukcjYOsb+IK17Tnyd+yJjRWzs0zW6ZXkITF
BmDfcyLnb7Y4BL9Veycdt4uqymdLpG29AFRBkp7lUHlsiyaTN+DwQXhKo1W2w2OZo/pMmSAaViek
2U2ekoH2auTFS62QHlZEwwzCQ/wgl8PqCkSr4Kqcl5lDQXaanuD5H/TePuDjIhGSRaEQiEGxTdCj
AvMUao75bnSmczJnbLbWyPFnJuy7gj8AzEwO7XbgQiBKw7rRGaJnt+a6x7vxXpISxVZiukBkY3td
wV5kvQRxyv3rHfVO8zixFs6KXM8+y6q5j7ddEJPt+Ko437vuS2UHfTjkvGkNLWp3btmQhYMNU/qc
0lXlbZvJG44mcLlwKHnT4KUlX67bmIAQHj2TT650Ppiq97GK371CvYhKexRjzKqdkU4zttOchj72
sxZVLDVVaFbZU2klN6dXYUS2bCWTHzFUjzCr8ZlkbxH0A4I1n2AajpZHRN7EGFNqb16Hc8LSz7Nr
vqcad3w3b9q8PIKhYG/AIw6BJpmegWhAdAGT4Uacy72KxIRZhjl3h1/YcgXU8tx2QbaejGijd8FT
bDkXt/1fTCUKId6j4rUZW5IC0L6GFiNj9eF76tXhtFfH1kGHeccEAQ4IJd+rrwOGI923LtGsP3Dd
chMnrFN4CEHZP8jJOldNtIVO8tQn6imO5m1rxXcQHxB323XP2d6KONeY07/GRqXocunveUK8xoP6
mo34tfTBZpUVzNlq12jOWi1mGK8/gAlYG5iK5cAkEDMEI7PXSbURqMm5s3Lj+dtmlNaBaPVad28I
t9Yu2tpQ7DzWEtmUnsY5umuaczegOg9DT7piPJhs+SXCqOTRF0DxHFrvos8z0Kx+C/tzo83AIeQ9
6N0Xl1PuPCS7Wu85I8h7nnengjwjy0Zm62wIbkhNNtwf1qN4UA++DkJSqxfL/AdYcBb+ibyOShwd
sRxP2XjocXbUo+LRdXFZgz9l3403QjFcVehd5akjMJvHrLWNYZPVv2bxbSwBaLGVPRBdn61vg/iH
Jz4onphgs9Xc+8bK5aUyM8nrfXXuzX8Bd4PtmRu31iBpsGbRwXJGNuUy5cbux22XNnvbmc+lbz0F
SbJNPXyRYMn6dORBlr1pXv9pNeZi5oX9FTQs3UcM3/JsRj0fRMUMAOkbHr5ocLfCqDh6tgBMrE18
gOLddKqjW42sEuWewOomV+mHJ/Ld4CAMK+2QpeRi8MqxQkXU1SP/msx4aCunfNcL424kPaBT9jEV
O+NNpxioDIKsY1ptWxufvgctWMMqkmkXbDe7xZZUTt0p805xYz25nBNrMjYTsvMwIIawufNmuY5z
f9U13BtpegtmopqY8iyPJBCSA3TsEGjo1ouLg+vhrmXUKLLlsCq7nREHO9fPD4yLEF68+TkpuHDc
HA/g4uAShsegB38HMw8+u7VC1TaZfB30/EwDMGtXl4DA3SCTs0UzPaXv09nNxAcJXEavVu3x1ABo
T3exjyMbWit58s9YpHt/MkJtdB/qUYVLBoqKtHNeDO8EAjcGJG7XpExwLOQ2rTkc2eLWA8moa/+t
rP45zksVe1yTAXl633nUC/3ZtepXQlPdarS654SjXKVBU1QELDu2oELdYTltRt1Y42l9Irq8zXkQ
dXP83i4vbpe7R6bwXPFGQ0zf5ZiSZ+o5/O9C78K6fAX9FQbBW1G1WF7gLJmM8bhdp34iqqZtaxjG
np5jgzFuzGchouWuM18Gbdohzq7b4dVnMxFIoAz1OZ/RVjyOuxYpnABzfU7ZedJjbNB3rWj3Un0K
5M+SMJ6y8AXz3CLasme1/oUh9N/kJygZZWhhqiIL++5p0VMD2LXx3IMea5tK/HVcwznePlLXh6jz
d+aIrITDlhq6nd9Oj5qAvl2qX468361vnIbJxANujv9UMD24PNqmAD+Nrpthisya13h8DTxzJsKB
IJtdjN+9X//atn8F/MZqog642tQma6owNufnPBE7WXTrbukfKdjMknX0U2Mn6oadCEeRQLANaXem
BDTVJodlJ5Dn2p4a5kfpAuKKp71sxrurGbcpz/aQrR8GKR4GTTt2vXMZCKw5abqbh2Djc3f7JgRM
PvFkQknR5cmPQDXxPuOwzGpi2Jo2p3b4mIQLt33KtZWNH3bsc8KwUdJfgmQOnT4L69bdOn4PHcQk
Wdavk9k/xJrNxf9RFADB+FeA8IcqNU4RQnNbxvtJzmfcXUeCJydyu5eK46s5ijt/MmKuv5k4K0/4
7gXGNJdnDuCzS5THz6XU910tcXZIPFd4Ru4EF29GJQjteuvZ9rbVEJ96MluhyvST2wWPs+cTEoxC
qaz33gAp6rVhhaaa1PXRZIfAemSw/vrKCd04C0f3UJj1hSc5eA7Qg4FD4IvAnBivmZPsMOscKX/8
jRK5xZYIPBrIjOJaLNsy7GaxrQv3TC781JRUU9bDD5CQWwa2uXbbU4JpuVxsnrF1HUnB+xFbSIf9
gDkSTc62dpWHrRHv6W5dxyyJgtk/OY7PhEi5W/anG/1pVvlOWc5aImJEXXLhx52sZHrsgvw14VTQ
kk1wSDQ7fSCuc+04Dwxk04ZhwmY5ifTT+e5Ol+wtgeh/TpL/y2ORmcbDH5Lb2pegIxFlkgp1XMwf
pdZ/d4rxFioeRI+z1CXUgpr9mYreZ03bUlr5XFjaUUXTNsJkkefTq8lUNzogT9B1d9TfZgebJIor
YrVqLWhKssZkSFhoFdTDcySsrTsRpvJzYa0Ua98Cuk3kkUNOemfDmo3RIVpWlxsv/TTteRvULoEd
/UEt6W1bT0JlReHAZFfG2a4s2f9wOult+aCDt/YSe1/M+tXJ1UIjPHhGjt/hpixenfjCy069e+wW
Z1nuCpHd/KK7pvJTn3PYUiV1Bpb6l4uKq7x6GC0urgZxhlKIvyyK3zmfnlE9cB1ZxpfZdd/A2H8M
w3yxJNkHHDrwyviqVx2R+1XOXG4nPJozhwYKsVxJzboW893XbE47Y5gV446LZBd70xVsxSbmrw8J
Kfqs+D56JSCNJuabF0wnxwi+3RlpWq/mJ681z7z/2HNj1qVEa+M33zImj68VYQ55eIZp0RXWBybY
dyPo15XmMvvO5MjbndaQZsasUATZM92jMDJKay/SejN13WNvZx9t424yB3S+ng9bmAEPg209OaQM
KhFvJJNQZop/qnZ8bjaMLrmZHC0zf7exA9u52OG6P5AN2MHHIuU5703N+871YBXjYEHABcdI2UTg
WTlcxuQUs/iu5+BdFtO9qKq3hBzgCOQbUZ5gRImhzDqXvE2YDq5u7m8Xqx8M591kJdtu+OmhE/pT
8FIUxaewy/0M3MVT2nrg0J1pdWig/gJZPTqRxMhIFgOTgD3/6OIzl18ZLEZWdhC6BSdJuLT9U8+c
hgSxTdoJ9PCSHi3QW584j24cuz6qkUcnFEpmlGM+VD8kTU8FrieTo51veTt4MxsrsXdVau6IXRyS
xjoAqOHMQ3gIa4KSzbof0kNveDyN+FES9y7oSNVGZ7joj9MoQq0dzp5nEivsaT4Ry+IEBkiIQWM/
Vczp4EahWmxnwzg4OWTq8X/8VvUVZDzP/TJa6X73MWVIKwlvvQ4s9MyeFpTcmA77gkSsL03sUN6V
SfVcRN0WcPJRCUQ6dmwd87DRseMJvM0YsHiR+rIhF2GXiyUd9NARI9CATvC34Oo2gTs46mzhpJT+
MiREFzhwn25nwU+i7yD4wDT+MidozTkiHin/cn4ea4GgDpc8dn8KOE0AsE/aOD0BC8PdhMWeUFGs
s9adCOUbAAuVhxFMdxWXKijBxiXEHP10NuTeQpxsKwuzzgo1LIVGEz3WjXzQuuylrrRTNFJ3bNGC
DA6x4DbgwLeEKPsw88ULqywGmXrlQ3WbZnubjdNbapugK/L1YDU45otHbC0b1yDFZk6kTqd0ZzvW
MV6IbqCpGUt9TD1V6Nb2pnGuvvczAnKOAz1UxElFikxK3CxNy3OGMuVB0WHuBO19rtsXbjRsnX+q
UQRA8CQBTrBjFnHNqwXkb3FYouP5xFCnucZEgc/ZS8KhHQlFA14z6QHJWXzAkNwrDDNOWlznUccI
KNb4NJIV332xNq0vlrikMXhHVjgOFUY1UbusW/C4Z0xnrAaH5pANgMU8cxcEuMmWkg8NtSlzXnRx
wTxAws38QdFe50mxl272qGED7epVk3wyWABf7B4o8uV6GHc6bSsVbDJFkk1SMEOQkEYTjkxsJU8I
Bf5zXhTYzyft3SzYvgA8wIlxmQCD9lGEu9Xhh6OS3Hh0vOpui0k2+M0sKyzLDsKKAZfbCE4ThxOG
xr2vmpciD/auPu+mejgBwxWrqSggizh8Gj5PoN5dNomIbQpik2kX60LzDuygeE6OGL7q+TTUGC+A
5lQb3a7utuCphN3iMc3LQ839mQt235n1zUl9bxbJgSKwEDIn1jgsQAZpI785atTDgg52DxatKIDH
yEXOZzEjK8z1Poi0jSmdN3CIFGCa5SXibawR5MFfdtMaGmD0j2EAOWf1oZT4olPS7hHXxCz2XZXu
BgVbiu2UgyaQtOxfMSLNM40JXACOz4EkKIBwxJThzB8aaGSn7h5pxQBuKFjWe1vX+ez1+DiM5mNQ
UAJOc41hQTpNzDUrJLwXxYls2U46KrSdamfpP6XvHoek3RqFdq2t4eK6/mpS9q0PgjOrPMqIyt2U
eQQXuLfj0NLnQ1dCsySnMJnRxnNdyVPkRnPDtjLSq6FNoUfUP5kQvhoXpUPwrLCIhbucfwy4K+yD
z8Q6WOyqie1It2naE2rVxkmnbcepIkl4HBMDsaLpCW/tKbN49VVrXWYPUUzWOc/BsgzUeGAjchyb
AqN0XM+T85CY5S1plndsFfpuccGVfM2AqsfgnaZSPFbZfCgZTfL4Y+gwlJvt2qRYBuDnSienP9g5
fBsAaeVGtudWRKEz3jsHQIum2CBzgxflgYsa4mz5zNEoNHKOVuesoV2iifbYMLd6eZTxeK+K+aQR
V5x6ZEUXbizGDB0viGzmVwxKhzZFUlHGdQRN1S2p4364WByus+joopjP5NLkMO9Z4z8NHWSiST0K
TlIkaR5789BlLoSkz45Ne9+DyB1Q6NPmt2eWlrXBFeifA9oh2D1zGhl2Nb5hA2taRcxzqGCRsI6K
LLGPbMrRMG+zg9qa2JAz9600ElRFrvIxOvQJbrl2GeGYMOxLohdbwVkiahTX21/aPXge4rF9Kkis
dfUpJneQMkXnHNYMi/4SLscCHOdi+e52HRYqExjkHH8UPCt8QFjxVGyn0d45/fCp49JSvDAb7Pr/
SoVQYhB4EOPeLJ+05qkrH4I4WBeldYnneE8LdegQu6obzL39ePy/wmjmcupvDsjd2v4HwASZN/8C
qHg0k+Y7QYRuhQkhgEcDmR9JDoW61XMMHylG3SGBuzEk0HleRAuQ3xpyTp/WHvQ73xt6RVvo4VDp
v43efBaDS7QM6RclU4V1bj4igoLTiLVfPSuASIOiMeyMQ7R6BfAJtnU2qKBJ66dUDp9cKQi+Vhdt
R6vfmn0LeUm+xYH5Y7rTSbr5A9urV/Z/PqZ8iZI98zIqOECQzaptbyeJnNpesSF4xWfcLsAXTIHC
IM3Lg2h2/V1RkMvyxvxOxP/Nas0/Vke8b2pWGuybD07iviDqv3VTFnDS7Ddag5VdUa0xoxBhtsSD
2iaAQdPcfWo8VvqWwSnVvmFT2JbRQwyCqw44/PSchGc46hOb/fTR414BEXdKGwoSsBbvdDv9V5E0
tazmY2KPyfVVPxNYgNtij3weUV6SnsTxo3eSvW070wvIPGc1EQyeiQAVz5+PPJjhL9BhharCcxTe
JAFAqCeuJ9/4Yi+RSD4UrW4soAbg4o5W7Kp5Tj6CniOtoqpyr0D7bkFYR8C2UNxqj2bKqhmcMyKt
eKfbA1esIlctKuUfM1V1sNZ4v2TV7KF0RO8yohfAKOVrouGC47BJsQK5TQjewt7HadYdaVqCZ8m4
/Fh4UqvRqrzpQm3Ccv8bZY/xp9etPVTfk+zop6jI8pdotrmDwkw3AdTYoxo4wyiRvWQuscUs+7I6
gLtWH5zt5Sla1ygeLbcPq5/3JO1IB3K2Y52MRjzrXCAm3XPzUt2We6m+AdDya5WQYgdh360kr0I7
BnY3WQP+97Fly9xFw4Nh6ON+ailmqzI/v1czg6Hr6hjsXG0zihH7A8aZwJkx5/hOfBuof9+D2Fg1
Ha8NS31EArSEsJYFDWvFPump+2iDpUg4fgq40bq0JHSB2It9JrFJ24MaHyAsCiM6+SBPY00c0xoq
bIli0lR7u6shrFJtQ6Yv1/0bgjCeNBNbDr5TfGjk9jW68Rqz4VDviGhTlTw+bQEiJ3KbAxlBrnKN
4ZnFZ8lJ00uBXRKE9RReWjuKbgXUMX1KL9BIQhq4N70r2e82R0SAn3QWDIZJE5ImlJvR1hgdTGZF
1eO+80eKRQB5o9S03oEPu1/ZiX4RYlFY6wBLcP2DKe5kJMJiNxaJfTL09zRFhCxcDeOgeKIB8Zog
w6QJe3xXUULE0qtznpRu3Qt6ivGKqJepGtj+l9fJ9C96Iy5ZXV+VTEmKd7AsunGnWo66cXp3THUG
eE4mEBP8aD0KXbwYIGdq4mK4iglKTCPadhUbDzpCWuPZa28mIk2wq/fsizk1vBe1JdohOqR54pyw
oXhBR+670zAQcX4yG6jDgtoFDwJEaQd/hgZzPLAcOINGnm253t39SIPLBpTuiOcFz2rQMkiRel7R
U5lT26e8nZmOwWtrYG+cQan9NnaBGXrwnWlvuYZxK0UR8mgPttFg/fI8hYkD2YOFzM3J24eo52Sr
KlR18uIsZaN47bQpSX01uHT1YcK2sp2IfIEHDK6QKJB7YkPn7wWfWu9KUKUxL2xrJ6fipBf1dg7w
R5V4//bED2EdTmN8dipWI/ikdl4nvY1QFOr0ycnL+xtMZhw79Hl46DqWj+lZJykJKcxnBRTx/bnF
1rHL57iSqE4QyiGsFCC0Wh0dD6cM34LjPFvAnmWrOTtEx3SDSZPtH0eUVT2pb4FNDJAPF1cr3zzI
OmRpK0IyNXbVYDEn9jUn6vFbn8XNmnt6w2Skr1onPppd4JL8sTaeAxAkzdVuILkngX3Wor10sX/t
6B2RgcbO0WOi0FB/Wl2796b97RnxR5NrpMUwOJqWxQIRL0QTh37RYMwrX+PceBBSg9uEPCqMr1bv
/mwJtMtcQjbYuW8o1ERppoesKTeZ3YVS4C7syhPosT2ULXxDentBDlqDDiI7X5nvqG17feCD8ZPy
2FH2nUH9D8c4Z0dkSpJMaX8LuOU3HbuIrRal9l7VvRH6lv0xB+Ri0a2g5mY6ZAsSpQXXyJFqBZw9
FmgugrbDAR9ufywoi8NtbJsnoA0TpjSjd17ZlPpMhvNnupwnZ1OA3i1an1VBdcTucqHB6CSpQRqK
cpf5JdkJ5qeSElXIyshCEGm+pzYBel3wOteq6aZ0Onqp8QAKN4X9YjLMggfozykjn7iyzyVxT1qs
9dXZ9Fu1cQdKViumPj6weN02xV01OqYof/lDFealoXGXO9GUj9qC2I7r9LfXYBy6WMDU7C8tJq+T
2303aCnrwcM9xzq4D7rfLLfWrZRuaNvduZhYW3CafitUiRUe+2filgcspAecs/4eRC6L0sQ6ezwW
x34g2rLYHfWWCI1nyzCY5LNhAlHlxflSut5XHgxXvwx+lO7d4RaFnl6dO3/paO2+c3o8YdmQ2nQU
BlmE+ZVKuWYqEqE1h/y+JZAP8+F5tNwXyqIuhvyXmqQ0EkfdzQ7CQQlcBSvXSMpD7gMK14IEkKQ2
FAey1AMFnQSxTfddq5NnRb6TUmlMjJ6XYLQXGLEAkVg0i0rkqR7zseRAOIxgvdxjwWcTuOmOtMlu
7Gy0MvXQtZQDFK6z3J7Tu1tNF2PwqRtVCAVzSlWOva1tmiLJDa5meA+2RY1K7BFicvPqLXcNjdUl
pnm2SyFDwBWzcehOYO0McUCx3RWly0Ndu3XKYDtBEjJj2ya6Q5/RQDdwElPNdIyb2sBGRu2pq8NW
tpXLstujIq+K+1/fG3+bABXVkQdkagL+Iy50q2cLWaUOnT9AcVlIQJJhCZsxUa96W/urU5YDFDTM
qxn9CW6Cd9IhTG8wcAKzqkFp8ims6XAjnjf0w1ZzAStTLHXoe4BffSlXbdXifYjfY85q1pyC7a5K
anKD6tvukwffckGWOqzeOGnScOa2A2pwZmwjw613PKA7OgHwJ2BfXDgq82xujVF0bxoVx18MqcNp
pkvUjsDMk/t0y+eI7/+vsqTzRE1ddsIsqZAKPF7lRMb6Y5coFwdTRRCzSbu/Lh/s99pbeDE9UaPV
UHAa7UCGbMqJU107V3LrOCp+btvewddORsdd0lp8vyoZLnSOoiwKQlyGkZ/ovDwUIBMa2Ax6ZvNy
qo6DATVqyl90Pd0VOoa3sUEG9g4soI5x1rcQeoJDhfmS89wpnik7b/PiC/Pes0fJKlRwBHdBiogK
hGqaiIbEvCaNZezHtbHTDe27sDx6ymtjq9T4bAWZju8GGqphG9xxbIvmwf7UfKykVrVodaVJZc18
hYvxS3/9ze/U97TsOxxMeL5J6ZsxpwCReipoVHJ1q+od4zFeu658dsAjrBupNYQAIw0vNb1rTUn2
Vcs4cKVEeDHs5phmaaPR7H9FXG2ThiYpOXrnTgbYuJfXZf1o+lOIDX3vx+DCug6V0bWbY+Hav7pZ
3ek2ex2JG60bSKOerdTNawjBGMKkscD9w4+1EMRxINoOosM0TjMlU/TLOgY+EnNy83VXGnAXu+6P
2+HqmO2TXWln3l0gIOj6XSFrhF0BLEJQDpKyMh7s4sXqI40WaOGGRtUdajhEZC5EhXgmn6tS+wla
fofJbLEsg1+xG0azuIqP0otvWAPOhmY+21pNmU0cSseFJje1lzGwboWQGOQTj9d5TNvC7GNCqQaD
J0P5zop3XicGB56sPKLJPpOBPE3zuDF16zQW9VEGQb813CneDTW+kMxgV4NXwqQRohBReyb/Ha0K
w3+Me9yrCb7wgRKxbDgpQ3+embOpbQmQQ80aRjcc9NHBCMGA++UGGT5in704pNCSnoj0Ow+Qkz2F
3NtMeP1THc/TJIAOtJMD/JYWiA2HvXrbz5AZEGZulE8/e/k4gABKtnIY17SqhhmxLOWytYjWZmWC
dC2Pta0fZ73eFiaTG9oQjLEsuto2K94x3ie5du7y+O4RpauhgpX6wsEna1aCk6D1nOQlqQ97047t
xvaYrrjSOoTWOVH7qhNvDuLOMCXHPCHW1d973vzCiTdTW24MD/ybicaLpT7Tpo0kyBzhS12xJ6Je
rHwC+z2fVFC9a/ZL2nabJOEDmaR59FmwtLQQ8HmMN87SG53hh0KhnS2qDbfYpsdVb+1KppUKBhhs
Jp6FrxQAnGo6FVlVnZfs4EBnVDUrmLM1RMKI1JnJKhTrhXB+fOHAoAAfyjEqIAyamfpF71F/mThm
p0Fkbh9Tcn8MdVujgYWkKHo1xGkaTpU9XSaj2dd2dDCNf3SSb7kdQuorefujgMEF8BLY0aRSNPHF
miyUoKZ7mF6p/0zPx250WbThTfey8ZU179lVI4OPyeRffGQVEmNvb1VsbyTtclmi7pCoHtyBt7pn
H+zyp0lskh7Rxe4fEz4aJyVM624aWswqT5zqJgldpuCudm4Dm9qkwBbh1vGHW9G2kzRffROdfR8f
rJ5BSAz6azN/dab/YGCUbbN7or8OfXzI65FyMs7t/rJupuk25RQmlxIRmrS56GvSWnU0niHKhQpL
nf7Rx+NJk7QCwmNJfX/dl/Y1n1/gs/Nkb/hp/S5gaeKwrqM+xIRVNvPYJtgeGsNVb/5Mk62K8xFR
vtQ24s2svzMtOZhjvsXeNJoYq5JfrTsY2hy203UARKDPFJaj5CCbhYvtOZGfNrkCw3ifuPJMy75A
Dr8NbXeKaaKJqw+Cu6uyulewjb26CWNsRggF2uCtqxlWtZOdR/3iyotwx09FK6E7gWjxWWX62iEl
2FL7RBtn/Y7Vb8fIGoKagQiJ1svlatXOG3nRqXrO+u8GX1M9lR8JRUo2PYylAzet+5dqz4blHwJe
A2xcOO6e4pyQfXFx/Ttn7FUBpkbxZ0FIpfwj25vKfy5HhC+9v1OYSYO3ODB9EyGuL4FNTMRBuVV/
Ge7mBYGhTH1vGHLTGsVB+mTMZE4wPkZbBO1vYHbmnY9wlEAvhL1Nwr8D4EAzpT+9UnG1T6IE6LFY
R9qLW8xUUhP0L99HSAREaFvWnC6Gj4HoT8XGLsm/4uFKW8hzXlHAJQrSqBEYoOzJkBd6sLd15h5a
lzRKkBdsE+e1W7OjWFrhCZvNugMSbF7Rl42dlKvWwc3NejfNAEZwpks95w6A4jNesvSPPZvdCLOa
W8L1JFxWS7DxIBNZDnOSJ7pP+nVkEqpkC0jMu3AG31Q9vYkVYmlrPS6gP1UCHrSYXZ2GsA+0uy43
38pE/DSt22EYy199p9nVBtsydAvSOLoD6UX8k51/rfiqIXzsDDotAse9mPpfN/Uhpm90CugiGSAy
L+a5m1+BTR1rxbvLn8Q7T+uVHXTbAelhav1X21dbiz7IPJ2Dq5qih1TWwHc0+1fO+kGj9kJR6uIa
8aZIfj1TPyryX6OHpUwoINwypH6TXya6tiOAAEettIIZJ8FEYRAEjqP92GUc+tyr1wW7hHXePFRb
w0o3PsurnIGhQxF0dIaCDoQNr3xgDE3RYN9FE/Bz9OmmLd/boPokMIQg/mQ2ATYcPXh08uLBXz4S
s+WsjHkA94A0s62X4cjT8KaXNhI6kbJ+31vp1aEi3tfEqR/0w6w3G83KbkNJnXIJZz3KTpYckbmg
i9OFiDtS9w++gcPFqB6GKrslNMoXM1DzBERnLG85LTtFgObt2Fdc7+cxdU4JzPKDWKAwKsfwOEz/
rAx0+FIOsEuyjjL5iLF5qHzU/6TG0U1iuYrucZo/445t+JnDfTLsS4mHpTCbo8qjM3CET+LML/64
JBFHQNytG/3JgQmwNLPy5PVIYWPVVhA62gOiJj5ViS+gxgzbs0nU/ea38qj21OYTT/tNQhk87/MT
k6uBpqJY2/rnCYdw32lnPTWtrVTxv0phMigtf9eW0W80ti+Azi6VbeN8NLVHU8TMVM3MnZZ8eTWL
abFw8LzB+SIciONx8cDqYNCRDx+cUr+S2n33gvlJ0fKAcZDIq89owq8ZrOi45Pev0yNHh6/e5KeI
6jtr6OLUK0IgYgoOCUVJ+NcLKm58TECJ95ITRlm7eMS2LSWs67htHkpsLB7gT9/Of/3a/0qBjCOh
peEwsRKLOMIALgoUXo+kXuNr2HnZ9Ndi5hgB6FCohh8gt6N9Ylj/kXZmPZIjyXb+KxfzLELcF0FX
D7FHZGYwMysra3khauW+7/z1+liDq45gUEF1awaoGUwPysKd5ubmZsfO+Va2yie4DBBNq7wTVJ8U
OQS46yrtEx8eScG6eI9r/UDv69iX6tEFOpJ5BESAxVyysfZNcpVPso/urMKlzFybu4YfaTcYkLPj
vLaU5scIvXA17Y21Sz9E6ZUvdZ7Ar13bWZydimGgK+MWL10Uf1AE6A88Wp9G3O0sFCpid4ihoqQ2
lanDoe3qraELuwSOW7g6kJhvrI9uI9tV5qJpCkW4atZfFLWj4qxZb+qIHsngXJEV/0WuxVcdWdna
HbZhC65SzgBY+7rG417JvotdYmvgpIHpUwWN42/sou05PWymxhuwuC1w4B+S5/0CBfGopt4vKBj2
jlQzJJnyyDdhDRRoEgG7hIyAxnZXRI8gVYR1ZMJjGIjfdVXPjiZkVUCC4DKkNvxNVOGBgBeI0VrE
2TMzaVeoMvsrRvQ0pBxSYq1pMpUoojdpndLIARPlNWDZ1K0sq7+rOn0QhwywrS6fBJS9GrfnU6hv
DdRHkPtDnNbAjuOPSgdf/fTdTaTqKXfy30FGAVZC2p5R0tqnAFIxt8TzIoeeMcnlnS7VP3xSfDf3
z2nofkQT4lOuw8QskvMigftZr9iQQgFr7EeVTmXOO4rM3UAkaDB/6sVfzVY9YQ0aD/oQQRmHMNKk
L2rEVFKvgRf413/89//1P390/8P9lT4jNOGmyX8gMfmMnlxV/ue/JP1f/5H9+38+/vzPf1EyN0TD
tDRRh/NAsRTZ4p//+PbqJ+74//5vKFSDGQ2B7vUv8Tf/gJDpE/pL0PFCRr8R9t1ePogPKj6UrBcs
y7eWLZGns2aqim5KU8tBT2UXRmTJtj6Ye8bB95BObd03ClBrf2NsFqxJ960p4vU6a7lRyrTCGmPE
WRgeEKXmwvBwk8A2u88+4gEF6hohlKM+Jc8F6+aC9fHXXexykoeWWiWubPu/zZf+t/SYv4RfrVfh
W/hIBr/PXpvX6tfv+hAsbfLM57UkiZe3Khvw2SjGtWF6OkOtgcS0s8/qi2XH5+ZY2QxRuC/qcTiJ
wqk/gpB+lo73F6zNrPfS7LgfF+uF7w1p1cGRbJJQ3tfgf14VyDXuG5nbVFmluKMpzKGQu1wbGWBt
ANvdSLYnPSsVODnjTSh/9PkHvf6Q+A/3jUlzDnRpbbKTZjFIcpIXkh1xce2haTtZiHSu+021huV4
YWmSOrOBl9YmG5gFlqK2DOfYMBSties0Go7ClmGWTQpz9BoajB164feXOPfRLm1OQoHhGZACirVk
88y0gxB2TWpzZvHpvpVxnyYBx5JV01Ql2dQQvJ4cBVEsFMURE8l2h+gt9RAkhpTIYbDVS4+l8fW+
sflt/MvYGIMu/FDkMR9bYiqRhf8QHe44a8HRlwwo1wa8CveU1VyyheyLYaFYDNv7/SUs7df4Cy6W
kMQC435MpNkVlxqU3qkFtLOkZGePd859W382/+bjGHwVSxz/1EcXuTCmIlFhDrBJ2AlvoCOKZ1ue
oskORBRipS/Owf1ID3wv79RD/RBmW4apfHGVHu7/itHP7v2IybmOGSp3K40fERwp9+54HRwFrqFy
wYw0fvwbO6auK7pFW54/J4sVHKEMUsjCFNvcq+to556ybfatWFGI3NRLWzsXrTSkDS0VNglLVyfW
3KDpfIRXRbtdt1t4I5Kd94F8xV9ZO4qJ7ku490/+vqYOvQLGtkcZ4gz6i37YCd1RDry/s97u7/Ps
BiB0xiSAzvPDmAZQFfmuIBEl0W5ISGvo6WHlRBwhA0gxMIkBgNEJ1mXDJCO6lf1zmCWP93/B3OnR
RUuX6AWaKv95/QUcLxzKGkUGW85/R1AO1l6/FEjngtqlidEJLjwaog/a8iUm4DM4AfVfB5t4bxFJ
601xZkByG621zf1VzeVU1qXNSVDQsRcXTBTbJp2bVQ3WeQ1l8Lk4QIP41P4ApJzvqMRlW2UhGs0u
VlJETdUkWqPTlCpSzRY6gVK0hfzol88ZbcAGYt2F5Y0/f3pucBhSQwKrKk2/WsMbzhV0V7TLLUK0
a+VhODDju1ZX+bHZZx/184K9uVUZoqyYJDCyaFqTm5d2i1nWaGvZ1c550XbKg7fznwZEtB6aLS2N
VcS4JdRQCwf2NnOSRJJjUWEal46qMfmIQBTrNjBM7ilU9rzhqxu+l8E4XvJ0f3lLdibxXaXTSbNK
56aH9dZKwdEhtYrEJnT82/8/S+M+XxyFBkVoRQsNLsPgEwQTMrircnjvocq7b+c20o07pxBQRJGn
mTo51RqT35aM29im8SHT8wcEslfyiHRWfjiJ8Ux0X/DI2ysSg+DZTdkiyzXU6cICI+MsKNxaxTE1
zopU0fodx90kmKiW3P82ZkmSxpS5ZZmccVWcxPG+DY3KrQwRdbiBdrW+ks2/nYddWZCmT5UocBwr
dER7oIn46Llw+1Prcw+52acLoWp2MTRLDMkUTV2a7lzUytJQovZkjw/P8J166oIvzBvAEwy+DlFp
cooqHnjMswoiICAQrAyaecbCx5dmvr403l7/ZWL8CRduLXSSpVUVJjLGJ07xFlwm3CotcrBbZU/7
Z40u4C/jmH5i2rR7vu/qS8ubeN5AeBSYryPSU//IQxoE6et9C7Or01QFv1ZESZ6mDSjTe21Bwmz7
efSc9j5gluZJ8MI9+qB0nePh43174y++Du44H3mKpBmEPv3Pbl/sZumXcL51CsHdK1ZBxjyxogDS
FTf3zcxtnE5hQwLTZOjGNPcqvQoQd2qSe6m/rMaBhipe8gt5ZiX0ikbnlgkOU9cTA1FE/08cb/56
K2698eZf0/7YQwO8F/7BmdVJ9Y0xcRYhoLh2QrWWRBNBSNGGoHRTI37haD8t5cP9TZt5FUrShRVt
EhloVmem0g8ihCwb/1u/hQ70ZD6jlbPvIOh67p7gu9wu2Jzdxr9Wpk2iedfIiIUO2NRWzaY55id3
i6rcCrTHuXoyFhKYmVf29QrHX3PhfhEo96wTsdafqmN4glN/PZz0XbF2N95+YWVzrm7xvVQTH1Es
c/znF7YUp3ODyNEH8hgwoZQq1iiN7MO9/IGuH3w2IK23wUlYyHnluQ21LFWi7EXVS9EmIbGkvEzd
whjNSrvqyIgMYBh60pSyyQD8rySKD8W22cKeSYvzK6hPg0rcs3VcrImN7jI567KoWpJmWTopjjqJ
nBXkInkssQGRVQ7+qtYgnJWMSvnopXCdW3ThtonnAiYIfIqxQABOsU7b7/5nmPkKVz9i8hXQtREj
ZlYGW0lseP2haH5s8qXX10y4kfnGMnUiw4L5a3Jwwo7emFtIg52Y0NbKcX32ByjA/sFKeOBpmo5P
yeYkBiCp5sgQhA1kct8ltA+UzAWe9fm+kZlHG7eAphJkTENT9OkTvYwTxxFDpbfrE6wuh3w/eku9
QSKEV+tSHWpm3wicPI4NWUJsfRrWWoOpXxddKTu3wALWIimP6XxfWNFMvnhpZBrVYGdqJQY30N/a
DTtxi24UoG13XX1iqGLV72DLWCFe+hG5lejjUnibyb4N6lDUoHlYEAsmh9EUSgQ7e7S/EvmxbZs9
OiO7llEUJoEWvOPPfTM5bVRhFR4yosqlZ40/5SLc9IYGJZuswaOOOEdVylt/+Fgg2VPWTGS4zLor
4QcF9hkHFPvY2Ok69aEIpYXjNhdh+RmWacFpJ1E6HcPTxc+o/ZhuHJSNNqjeVdMnn031tUukncb7
m97VOqMX77qfe3r7EuJEC996Jp0xeBLIJGyyBefd5IzElReBzws6O3pElXuL1M8RxOIOztVtfqTn
vuV63vi7pVA3E2QobxgwbVmqqt34ceLlDVQGqDTp6dlvvxQ17HDul4W1LRiZ+nHv67WbRAqaiz9Q
NzxZDyQcT6AU/tQaVqWdAQzemwtpzpLRyfVsaFqfRiErc2Dv6YFZ1PpPLVSWvtuSmYnX5NBTqkWM
GZDasJY4e0AFLzAaQhd0gGdpPXxMOl7hS6uby3guP9z0sgw82sG9MLQ20OHhc/NY/ETIau/vvTPU
2+JGXi3HvLkHxZXNybXIOHeV5r7YUntP3+lfOL/rvfQJVFnw3XtnXvxsvDcfq4/Rx8WC3Fw0unBT
bfwKF2czdLq+r108qD2l58bWDpThDrBroUtIkrcetvEmIcU7N4vfd9YyrUBKoRKl0Gnan6mVF/dO
19riCxp00XO9R8YQ6Ye1+yw+Q5j62u1haLS1t4UzM/rNJCiaFJpVU6M5xVtgsuIATbMiVvPWbnbK
rrIDYGMH1Gk341I9RECy7X2DM/Hnyt4kCCsoGatyB3U8nPYMP0uC/YeMRWAg2spAymsymmD3Tc7c
oVcmx5908VEBAmqe17DE2LQ+Z5H27NNy/Psmxk8nqwAdVVK6axNKH/RhmlmN7abWqPX+EEjFwr0x
4yCmqZi6qspUdGjeXJtgGtVSPQDp9qB639Bye4QtFsSFcDareKEiNrdhl6Ymd3I4OLEeMYBiN1Cd
WeVrVi90hWbXQsZLkdYUqeOMCcnFF4HvsBz0wcAAtDVO3q21oPyqqO4+kpqFbH/O38aUUAdQbupM
IVyb8toEYelE4stEqwC4UOuZHwTQ0W1lHj0HTNJ9R7g1J4vjw/3f1RDTnNwGbtQVbmbpkNSLyrnu
+yOMX49mwbh0Bcgv0NSFe2E8ntfHVxaBvwMfkEQeUOIkr26SwgR5Y7U2LPrdugIYwRBQqp1kNe0W
jtGcKcpUkkw5RzYNcfznFx/NadXMtXq9tVWGDwUoOGq92vL2XzAj3WajsiRK/P0SZQm+2OS46j3E
taYhcYvrGWQTQwF4ganCmjF/VEokc9cKksH8rGmkwmuuidbnqnC+CZlzHHz48eHNKSRvzwxnymw4
stTtIQzbPmfoH03NrvFgNoFmtXi5/+FnLkoZB9OoqejUQoEIXW+PJovItgGnt2mbydzPYJQf9KPw
3ueb+Aj0bZV8RJzrvtHbg3ptc7JVZdnAvqeFta0rENOCoJBAit43MfPVcS54GE2axaosT796LflJ
7UaFDcZq24bmsxWZJ0novt83cxsRZN5SCu8AjYNKf/t691S/Y6ic/redN/lvJh0+mE7xEaD5VoBf
5x8siXcbJQDG/0VqyNe24EeMzJZ5H1uKPTuBtA1wJ5jf/Nv9JUnj3zM5m7qpcAIoUtNfMyZfpw4d
dxCLMrPFPYX3vQXrCyUweCv1TblBrnvtPADze2KAwV7G28x8N1JPi4oyZeURWHS9SK93LWhUvZrS
AoJFdfXAbNWDUovHhUXKt4uUZIKPqEGXI9JDvLZjFDkzsNB/2kqH3O1J3gY7V10ZWy2E/23La2a/
9JSYcXpJUXQN0jxVUa1pPaxipESuayx6hW895HBHHF01WLhtl4yMy74IdqDxIx8FgtYWnAq68kJr
1mKbLGQNM04v06HRCal08Qxxcg2Kaax7ShfUiPNBltCFiGVEGrBgdBnf9DBSFu6mmbaoLFOpVzRL
pKEFB+31ouhEMkQOM6UNI3/22Dwah/Cktmsh2zJ0s0qPIqMNB7A0W/H1vpfM7Oal4Sn2q1AjNLLM
kEeE+stFcdEBz3DfwtytcWViEkBylMZDn9kZ2zvqNJlbZqDerJ3wWjwkh3ZXPkpb2DweYngLmFD+
smB8PEyTk87O6lzFNH4NulPXG8sQaIWLpC0VRTij18ku/2Vty834Lkvt5B/UTGT+ZQEapL0h6tOY
HMUaM3WCCTO+9QkdDpSRa/XRWQqTM/cwLV+Tky2TzmjTRWldLypSJzbowUFyHljbgDYB2t8Ponao
6e650o/72zgTsrgENEOjSsh/MSe5DMT4NTMZMgMHo4YDvPa/vVRH/0UV9/cNzbnjpaGpr4hpm/ut
2th99EPuP1Xm+/2/f6ZEyEVJni6P1wurmeQCTZIUXSrwHGjXzWbYxFu43zfZQdvjhYveMJ7aqfNd
GptcMwb5X2Z6TvMHrVPuK/BB3kE8LBXqpLnPw6uACq455mdT1IGU+akUi3XNS7Hdpq8jkMPZEPPp
RIwYvNxO1kvoybkPdWlyEoWlQBVbKMJrW5S/wpwO+/dq4UstLWpycsNSAA7XNbXNfLK6rx61Q/yR
5+/Ofas3LdUNGLEWkUhzYf9yVeOqL+6WTEjgvwiBkIfDsY5+INO1artnC1nV+4tb2r1x7Rd23DDq
eoRHatutvneFTNV9KTmcCxGXK5n4OUo03mDUfB8P5QiHAbCEAW3G9MoBAjBB3ZbCUvNfXtq8ibe3
UO9SXcSkumecXt8bH3QYeNfA9lHvEJ+gaKJ80ayNvbBvQT3EO+UUPmp7NAIGOtHQR27ub/KSA03u
cEHvAlOO+D2KRaGqf3FVZFn1hYD1pyY8PeOXGz25uaWmKIxmwAp8eq/aY76mOHQyvxhb2VY/Q5kD
TPT4Yw8H3J6RmXW2GnFV1kZ+gm1+A4eaue1sxIdhC72/+LnQQ8JOWZdRA8maNpGrNOkhEPnzMdxD
Seeu3am7Yh8sLH/Wkf8yY0wuhj52yzhSqtpOoHYoIaJ0w5f7C5l/vV2YmFwJZcYgfsdIDDf42NWl
qWPu0PjcKmvzQTw4azReFkvxs65zYXMS3aJaKwvDwGb4W33JKMQrm4iQis61tEre/12HX8Rcjnt1
40kXRicBzxHUIFZiPllwdPbaoTkUW7Sl6e8sfbTZS/DCOYxJmPOZjXUZFxnvC4bKd92B9zvVzDGm
upulm2JpLyexTqh1s04D9tLSXr0aWoKfnfBzwUdmt+7ihT+xUWRqOHQFr23TbE6Wk/3UpPxXD95g
pWv+J5WH8TqAjDzu4jfBjxfizEzcu3rPTXbTkRLJCgqXBebeg2V0LxDTrDrP38VK9PH+Qse/auIi
V6Ym6xTD0jN0x8dFNG9tqJ+TYem0zezklYXJvRH0npuqXlTbeaw8SS4SlzmS3kO4tcQWOZuCCSKR
IdPB/EAGuBCz5o463QWZ96pJsnmTxwQ+GvMt7Ou2+qKeouf87D+EW2+XHKR9+Kbpq+qpXHhMzjQ0
YF64MDk56aqh5qajOZWN0PWxeZQ2SOiegGxus63w1G3FRyjtDvWh2N3/kOOHuvmQF2YnZ703k6hW
ZT6k40LQ92oJyIA6+YJjjhfuPSMTxxR6NO6LgkJDwfQ6c/O72vH3etHt9Qp2XmupPLi0polzkjwh
3ZTy9bpYexNL45T63qFPloajllY18dAq7CRoODDTayi59M0W0b9jPuS7nkFa2WoWNnF+VRSkxlY/
4KXx51ykaoHmJyVnriJ8+UDYfmb+uxR9+wfeMKLtuaxl/pzYqDvBSjSmoOwgf6lHtj/ov0sYl+5b
mat6MclGWWOEtKg3ZeJeEcs0j/TxeHWb4RHCoZO0U7dwDQFRlvZDsYrO3sFdpx+ypyX49VyFg5rx
ONXG0IchTROSsUQN4wTal8WmX3eP7V45jBMU8D3v2w1CAmvvVB+04/0lz8XLC6PT9KSWSt9thA6i
VUrUWv7D80/3Dczu6TgfqIO9lsFDT5xedyh5h3Fb2frT8IOCzSOMrY/iU/rUmTvnp/fJ+dC9N6/Z
S38IntRh4YvOLY+OhkpfVFduK3ySobSqryWV7UXZuoy/9O5CN2gGESEbFxamfftcRkevMWCqBa6/
ga7spB/ZyD2os6fFV+wYaqfh6tLWJNGLskR1FLiKqBOh5rLK7HhtrdudtE1OyzMns4H/0tok8Isi
4BboySoQCRH5lvsAU8nWfDYfvd/lpt80L9lX164PS137P12t6Srpq1EhAvFLO3Jy1vlJcZ15EXZ3
0TE5ykyw5evwyThAw4CwzVZ4F57qx+AQHMKdtXG/Q7G/Qex7fd9vZ6IaxXyLjijfl7r+5NUyOD0c
lEyZ2mYFF4v5VrrPqp8tuOesEQXAl07NharL5Gy4PdAI+umlHYjPZlOib7CPeQr+g5VcGJlcB6FS
DTndwtI2AOT28Pfkznd6ZAtW/hTuJp+N+gqDIwbjSfoNcN9C79b1lbYcC7T63jzp6/YpfR2O0kE4
q5vk97AmU195WwrFdA7e+92wpa/0Qtd84T6aOfNXP2Tit64aoSrQ8kMk49XvPjjqQuVbHo/Z7Uot
8EfU8VnvxEH7fEhFHRE1HgfZETVEu/09QlrKfbCDQuRg7N0vzVk5IRsHAtTaLE24zRWzWOBf9ifP
dlNtGAiGfYYDYtj6qTnGL6HKwVD2+aN20mBsXkV79fW+F83F8SurkwORSylElojx2cljhxDtmufe
l+HQrXzGSvuN8Z5sxYfgCZqll+VYNHNOoN9ku3UJ/NVNIy8wLEdtar2wBYTXVPiQJYhrBtiZF9Y4
UxOiPwzaWrdkst5p+9asorix/D5HUaXax/mwdoHTIToGPYC7NlASHaDGca0HQQO8BAtpH/1uB3nn
wnAmVs5aTbMPCSq+izn47e9SaMuP80t0jWRjCjbWG2tAEUFLbZSL18UR4hFUcMp1yixa8I7myWcU
+bb9of6Uf5eeF/ZkPC7X3o5tS2EAg0BI4X6SiLvcbwrKmSnVBUDV2xyJOPBE7Ubaigct2CJ2t2Bw
/AvvGRzP90U+WRqARNAOHA2O5YxgEyFCxTWHTPLGezGO2s/7Bsf4d2vPkKl2a5Kk6BN7WQd/tVNg
zytyuJrCl9b9iRrZ13AxEs+c3BG+ycWGJ4/DBZMzlEm0ikvTyex+b+SbeuseYEAcK1/+0TlE8WZ4
16l+54f7C5wBjyoyIFnaLWCzpJt+Ko31rDUFOf0zPaqu4Rs6mEdji/gF4wzRk7LkMrfH9dreZEel
QEL7LFBSW7PTs7qGIXqHJjWoeO00QrP8TbQ4QjGTPV/bnFylTt5njqSwxhEY70CRcog26drc6Hb4
5h3Ux2LvbNtPS1nC/8UsrTOZdwN8FJOUDIhhmmSxmNoihFpb85R8qWzlIfzI+Os+PcKI5a6oz9v5
0qt85pDIpNOAqWg2ceFO7qC4EqsqyhFebHbGD2M3ohq1LUKTHMtqn+wXxx3GTzY5JNjTQekwHKqC
Fbk+lKGG4iLKeKM93LZcAUCGwqDewTU1dspjcrDFdHc8DTc2mb0ZOT4Upgwmp4XuSYWyRMonPQne
KjqiGreKt+EJlrcjioPaU3gUdyPjR7ZW0Kv7dP/UzDoxqG7mjHg6wG9yvWK/dqJEK/TELhDqDOy+
eKnkpa84E9cZ+vnLxuSgRKUhBqaLDc1bKdTH6f6e6dZrD8hfnXvb/FC9d9/gUI13/s7720A5RcFj
uVd1k39PY5GRdwPa4HJi95KxrpCrydHeub+FM48jRWEs1OAPVqlrEy8tIGevyihNaHi4B+uTR8st
PAaHhBRh8STO3FOMaADkYERektTpAAW3cyu34DGpU8m/w4N74pL6jObOWqOfILwtrGzm/Cngl7Rx
+h2mg6l3mI3qyZyVGCi6vveex1EK9J7XENCv85/hbvEszFxSV/YmnlL1XR2jVBYT3mgdWewk5AbD
QX8udwY82ytkO9ONfFgGNN8efBXMHEV3nYY6d8jk9RB1URukhkx1Z8jidSK50QGpq+z1/n6OjnB1
1CkPMEUBFEeXqX9MP57LZZGliVKcOwl9wl7PfguR8ZR37Vsb1F+HqHu/b+/m4P2xx/gUHEbKOA9z
fbgHYegVEI7FWYncYNUnHYxbenmUBvi/hKg/yqnprfRBXng63MSUP2bBPMoUb0mpJlFUZbJ/kNqh
OMtu3K4kI35t0KKCplgPFrKoWUsjLwIDC/jh9F4q5HpQMqFhgUUbIH6HKIeDeurBaP3k+A/2UmMQ
hre6acICdb2XnQ7le6cWxdlHKz5G1KJH8w+l06QTRv1SJrcXai6zznJhcBKZTb+tGDZLi7PVx+/w
x4ZPFQqifcgZ0NOo2QiZsOCeN6dv/G6Gip+A1xxx7tdLTEIxNLK8Ls7loNm5Wf4QRAMxGkhBm8r8
fn87Z78cA8/cOpw8SZ2sLrNCcHdSVpyZZ9NWhg+r8hqYGgNMRu6Q9N+3NruXnGtFVhja1aYwriiV
Or8rUXoUoNRa+Z3+6ATuq+kOz4OqIQUvfPn79kBO85gbE1EOwvVOykFvilLhFkwhSAh2Pio9Ohej
OFJjl8pSTWLulF8am2ylDjhCzCy/OIeduxFhaFsZYvO9cprfXVF8Duru3c2dhdMwt6EImbKdJNvg
4iZHXERVFzFlIz9XqSNtIWzeWG7XrXpPk1eVUr85mrBAcXEToXFOa+TSALsFVlMdd+HivSRXemK0
rZafy9z4GCvuvk/6JVaGeRuGOU7Kq7o1HYeWYkF2A8iBzwVKYit/CA6V97dhi3/W8ZeNyRVXNlXc
xI2an8MmQBwBxZ2dFBvlQj16diXWONTNuANY8IkVr4nSIKSndc6ccBMG3VrNDvddfO4AMwjzfyxM
PKCk5e/WrTx+D4+isJCjBwuTxaki6C8420xcGglGoBdnslvjXrn+9Kg4JiYcVfnZMTMFUR3h2UMn
t41SDbKnaolMambrGPoDQAXrHsX86Qxi7FSuJA9mfrZMMf+u94X2jHrO0iDs3JrYPEQhVQoecIFc
r0nqkAZQlZrtK52nupFeUwtgrp/+yAV0HO9/qllbZI3jBCczRNNo5Pl95AwqxJ5GgAaPnHrqQ+Na
6jdTdqsdvJ3S0rU8Ex1gLeA+5jkzoh8nZ9XLAzdA+DQ/azHMupEVym+mH/ooCsW+ukH5A5RYO1Tu
h/vr/MP6cZ1fUbohEYdMVlUYEJ/4JPiT0hQiPz7rIUUtX9olGZLmZvuETt+hFiLkwYanTLK23N+7
+7Zv99gcC+jc19wvFPQnQVjuLCFOzCE/K5mVnDvB+AV3b3oQLWTl4lT+2ycCazzHx7yHjESZWCvl
oh9Cv83PTY+iGHKV3aq2fP3cZKW6RdplqaV7eyawx+tpzAw0amST93+YxGLvmXl+7vpypVGeUheK
KXMGyAVEojsjGsz/Xh+HIG5NqXGs7Ny7dpwiN4VU1/0PdBuvTIgnmJEgIkJVNMXK6kamq6jBZeeR
4FwaXvUCCE8rru9buYUu0Eu5NDMu9OKaqhy55HmhZGekLY5mCgqMVs5a+IpQNHDclbWxHpc6AUsr
m3g93MtBBEwpO7focQ9CDekymuxLsKR5K8wxUQRiQnj6dtHcjK5HQRDR8/otqoJwlTXOY1D4P+7v
4NxBssgqYJOiO4x3X29g6zuwa5txfg5ADQgIH/iIu8pusqkY3L1vanZJF6asa1NDL8VZ4qf5WSr0
L7IivGSxtM+C6m8/h3CJv8xMofWeLxXQqkbjXRx8Rv3zt+p2T6Hs/oMIdGlmckajuPPD3kXyG3G+
QzwSLfZILqwUJfyWt5m84OgLezd9DiWB3HlNlXCnDM5DgXyHn0tPTS1LC99oJqaze+MMBpVkWoc3
13EtJgjAh/m575VPkVxTU4Go0lOzXdJVz3WgHfXSsYdYe6yG8O8Wj8bDfGF7ckkPmpo7VYhtI+ke
4kF/0NFove+Dt1fltYmJuyNi5fZGhInQedY0FzW6V60PEXfoYcRfGkab/WiUU2lv0FiDYPHa4RXF
RVQ44aMpzGEcDFAgW5TCkJIuLe/vDnX+2Tqd23hkFbuh2YvL1A3NACVywKDrzPpK02etl9BTlEjv
Od2CN85dHxSo/svazRGLyrhFXjw/u9135gaR6Lv/lcavcJ1Y8JVInMjVJKgZpvetV0BoXwcc4S74
ViofBESggu6xl6xN4/5Igy/3rc2uhrkEogblIl6K159J7EvoA2v2TvX9g98j3BRHn++bmPUEqogk
uqRJ8vS+TUWU6HNqXWfo2LV93wfmhlJUfZSyytreNzXr4RemJk4XN66MhnybnR0JvVul0PNNiJSE
sCrR/Rv1ajpxF3WBtr9v9hbcSpmGHipFfEapoAIet+DiJq6puEd6XWbn4Ejdcl0iNcsQxGrsHXgn
Sd00C1/ttkkyMTjebBcGXVELKimosvPYIwkR8dj6L/G6iDZFvNX/TVm6tp7dajXUC1t8W4GemJ4E
qlAWmzwXiuw8toVoJu56JKwgdpM32b5oF0LyjHuaMm0o2GCZOuWldL3ORI9jTyCxP2eFi2jtsVSK
BQu3XXjWw4OPQg0fUBanXERqFjmxJgvp2RoQ64XAXpULZRXRghJOvudK6KdFjqyUhy6qFHUbBwQZ
sS3Fdd0iOc+Ynrsr9K7OUXiIJbjEa38sdEo1KUTStiaDMSVyZhRLqiLeRYhG+C8L3jeWVicRgzxW
pGsl6RoxY1J6FRmQKjzVzZChchBvCQRsFjDwp3n3VLjuzjDbHhlJ95ffZD/NhgGT+z9g5tRhn9fI
CBLh9CnXH6mokEl3dCc9G1HxvbTQxWnQvD9og/9dScpHClT95r7F27YvH43OqzYWmwmU02e6XpRy
AwV5epY+9NB/x9sh8jaqjxwYg3YW+uYrFCIidYPy9xKSfSZpZN6cdxDoAW7saXzuC6QY4HhPEQZ+
d32YTo0MgRhvzWW3sMqZwIkltFmg0Rz725OcMXczr4EvPj3rmbSXGmstiF890Eb393LWCn0rRjYM
CDSn7y3kWvo0UZP0jDDzESjctgeVoQRLzNxzTkIzl64HNydFr4mTCCLciBWKW+fG6Vet/gHl241R
lashA7PUKIe/vSi6Y9BJMNjK7k3LEKnYioPWSMk5aCuKRaaMzCPAE1/xX/+JIRUoB0kjTbLJ2dN7
M5cjy8FQ3FWb3kCURitLZQ2xWbhwy8x8KBJEyLFosozN8UnMj8w+KGracWdZLQnsUvMNBM9J7oal
Hqp8G0+ot1LBoaTMO3zqEW5PgmwlKQI665FQONl030Oov8RdwrziUt99JsJfGRt/zMVNhg4Ephzc
r3PsTP4mJd/vf6C5V/KVgYnjtQMCdIaD45Vb2J+tVfUMvn+jb+qN2/BQLtbJeqkIdgsPAWxJSjUG
QxJgcdoJzlzfkblB0nPPxCd+V+5RnFu1u/SIwa/CP2jVYpCgNLKNjPWoPwC7i12UkAhC0U5IyAey
x5T5GrgBPzu2tB5Hv1BJXNjTOQ+5NDf5aC26p8zdm8nZ/TbCZkdciPxlnGftnv4f+tAzGTFU0+NY
GbBO6gGTM+amrYI8TzZay+C6JL+iMLByv1YP2RYYvrNSPwev4uPwVDxpX5ZwGrfhnvF4xPAsKFhp
2E6DsKn2el2bQ3xG/nTj9iUcSJ9NtPSa/OP9Tb093leGprjxNh2y3lNFCoqmb2yLWEN/sY20LXSZ
8e6+qbk18VjiAjOhb7kJWr1kBk0ROPG5TlCR1soe1fIo/ex09VMdtUudjrmFMb4tMw8PN8RNDtf5
RVxbqRaf8/J73H2BznaTeUslt9vrhbI9TFkaNUNIkbSJR8o5upUmCuVn0WtEHoHDmwZtwiCYz1Gm
/NCrhaf03JqgXhIRyvnD1TD+84vzlg5KGteBHp+r8hS6b6YD0Vt6vP+VbiOjxUQ/xIAQyPCmmNKB
Iv+I8mslx2eaVNLKLNIHhSbpwlGecwV2C4gxQX2k87leSKeZjqInSnwOPG1fxx2eoDbPeVxCjcAb
9/6KZndtJOQE3cFRmn4k32deDqxCjPxbf8zLYF9pAEqKeiEhnl3ThZlJxG+a1s/9QsJMa/AcqsuD
Wepc/qX+SRn6hbrNnONRjacTQCo6Ai6uN9ARayFvhDI+p678GvcIkRaF9igFjNIE6ig+mwRLwJwx
77vO92FwGXNtIMvYnbYnG7S0ZaES/bOCujYTVy9p9t4234fslMhvUhojEJwuuMmMSZZmUvOj1QJn
62RLs6DP3Lzv/fMIOwKNtw+PElDspdx65rK2VACd3GQQ1o/I9+vd9DzfUkMz8f88LsVwJQ2bEiEq
f90gNz3e1SoCjZslJv6Z+/ra7HgDXRznStZcV4pTn4yn3SZfUPUdx5MQUlXWHjMRwZO2NKewaHKS
3GtePQxUF8eVIo76AtVwc1BX/ptIU/uPDIY+LHzDmdN3ubfTa7TR4jyv5cw/G623df1T1FOYWHxO
zHkKuFho/4mNMLhO1pVp4AMEJfbPdTnkT9bg/m/SrmvHcR3bfpEA5fAqyZbtKsuVq7tfhK4OVCSV
09ffxZp779i0YE2dORjMAU4DvU2KYXPvFepsYzBT/pAbDdablg3fLT+H/8DvArQHxdVpo5ne7XNm
4XnIy47QKcGbFMq/trCMFLjUJdOYkXA61Imr/k17r9xWRyuFFgAqFe0GDw/VLVep6Uvr9yKwsJCY
DJWlmaQkNB/hHH5gXuHBENSXHicfbLNN5JUrb8SldXQRUZjv0YyzXoPn8ueOKXbJBoq1L/qpf+PM
kDygv1amduG8O4/nCMkYKtSNomcYYTO58LbeICk6wKwHGWC7UyaPZ7iqq8M6w5efbodeXL/A1OAE
gqbDFc6Aaq3lDEyKw7aaDTfK9MmdhvmRsO7h64Ggwg3RNngYQBecX8xnpwGc5VE1LqM8NNr6t63V
x9mYmQcp4uTreRjySuQRXE8Hbzvh7rDiKRkTBYGKJnUz49lpoIMLj2ubOF/f+xyzhgqNjJziClEm
a7UuAVlQhKMJ9m9k5HRTRTsF0LmPL88dBOJQAVU57cM0hQ1gK0PcajGGNFI52w1x+tOym0fYFq/5
CXzWWYRb8HwhirATtW7bopIT7HEvB6WNqyWMd1yAJjtUT42LdblxYIajfVSVa/uJ58CxGp7xGzz3
YLgemHfQxKBe+6t+hCjGygG0sklEdkmNWUhyG5syK7LUc4YKmoU2nIUfu6wddzNmDp63ZZG+3578
1cOAZ0ZnKxdK1qZkWJgTPRjejB2DXL/2aMPAih8GZLuWiFzLbDkX56wjLGC8rI1h1PlhsJE9xYdU
+IbeN2EMxYwiUIIR6QkQhDvEXudsLc0x5Oz4YkOODOrH5VjRYs/Sfo5JaP/ofZDjfs6xW4zueFfv
oIj60r9FqgtbUPjqusnKIl+440DO/ndoYdhjnKeDYxECS9EWFvVTO8bNC9xPaf+nZV2T7DoGiTg3
c8Y4esU+UWNPNRo12/yDz63DJgbahRDtvULG9e0MQD/B546Odu3ydzjfASCSma7mQR/YX2OSLt5v
5xGFBTaZtHAGC5M+n8ZtXGKXJRs19dUHHeWh6oF07rRbLTcsHPwY4L+HyVfC2apuTRke4HA+COM4
yAAGqKqTWv6TrXMeRDi49FxpDZVhLu1XqN6/gXoIe5Jy1+ZutweMc1UC/ZqUi71zHlC4uGEUa7QU
9Ty8WL3Zd1CxUULwoxpQc1uo1FXHAjU3ovo9eIDTLoIr8TOn+kj+GmF9oXvFfwluBe5rowCMezm/
cRsrajdF0tF8hO78PR84RExc4y/brqPflz/mv4MJH3OS42kaTEc6tkAojMXwZ4zaX01vPN/eG/w3
i7cDqszoompc8lJUjxvTPBkLW5WOLLdezSGBlH/k45muu9PcruRgi0M6iyUcB6YSaS1aR9KxBPPf
HUj+Q6nS36Xd/L49psU4qNhwVCpA/Z+n/9k+gMV4Vmgjjp3ICTWgpttDpqzkWMsb/CyGkPt0sENW
yhQxPu1l7tVNE/R3lW8EkZvvuBPwWv138c6CPcf/j4qP+mxUxtiktSkjovwII0Yf3W6/fs8hI1eG
+YF6a4WihdYpVvtZPGG1j0CqThXee+EUVJMLE2r6EHsZ8ZIjsFpop/r5Ez00D/JutSrMb6SrNYn6
PfheaLRfJbD9OOuZlWGdxDaeXjNFI9GO7cLt1OmxlQHSyVn5APT4MYZkWO1Y/+ABiJED2YxW3YLl
ZT/WTm1HunQc9GlrDbgnDOqOa868fIVcjdIBPJEntKYm5j49POWUpMbOU9rHdvzVzmsA++UveBZB
+IISDO2tuNKko/1qBqoH2bzH1E9eKdfHL144J17/kPx+Td5scfudhRVOLsumFWtNRTpm1d3IMi+m
b8W4VlpfCyJcQ1E1RKpEMDajPfTp97EMif56+xjhv1P8QDBZRYEFaxDcLuHiSRx4DrIcIfrRmO90
qqWeMvT9voyN8qAUmQx+iWSvvBuXxgUgus4fIHjqiA1bYkrYEu2EVWFMrUca5bVwlI+IzV8GwIEC
gUFhmUP94aoch81HOrvppWOU7Vj9Ix1+6u2f2/O3dLXAvBtoaljUXPcWzdYaJ61qMX8AggErjiS3
B/pypGQzOoO8uR1taTthatDohrAeyNTCqkvrAnQjxiQ8QlGRUin6+2s14OUQkEY3bTARrhgrHdWz
LupqXMlZ79Yy8+p6ZcktfX1b/ncEYckxyegMu2mkYzIgXxzIQ8vyV7nDU/f2ZC3Hgbo2GhsyvBeE
k4HGbaH2JcVkqelOy433EkXRLO6zrz+neQEWE4a1Bl1X4cZPBi2dnWbAEiA/0xYaRm3m2sbKUhY/
C2RVAVLGQ4Pz2iCXInz5qIJ+f1+YY0hjKFhWsVsmv29Pl7iSPyPgk8MI0gKHXhwGqo8V6YkyosPw
Syle6NC5cXWnrdkKi1+Fh+HtJlQEuZiV2LgukFrPUd2MKBklG8vM3Wwe9oW+vz2Yq0TiX2GQ66Ht
CqsFU/gocU3nVDLZGCa5q0Mshf0gh+FhPFS9m0IDIPLa77cjLo/r3wHVy8xFGQwJF201hqb8HWeq
S9Xv9rxybl7BkzAqC80zGB+ADQgInbB1TNqi1RwbPXicLvsrHzQG++Lcz2Fx6dr3w6+y8qzajXd9
wG3vS19ZmdaFQYLMhoUIrjqA0lfXeTtaeZ/RHpjY2W167r0AbuwaoO06CqCiYOjxEhXYlSIS26qZ
WhGzbkPodhfwuXQc14G8IdiO0c+vfjTeeZIBqMGCRI9BuGALmoORKusoUmht3Xltn4MMI6kKDDlM
gkzUvx3ueoshGD4fym74F1jvl2skm1J9jPUYPtNNdZp6mvg0gYJBFemNBzH7cuUA5Kvh/G7H6w0U
OZBwUSZVgLoV9gDFsBOKawQkqZMV9ciEpORAR+gKlKU7lTCL6udgjrU119eluKBXok0PLQyuJ3o5
TF6Jz5K4UY4JxIVRc0kSUO9V04/zZ5KgEhKTYyqvqXCIiQy6RNyxASp5aJTizheCZmadDXqrAfdL
vpHmB/vVpBTayambvN/+iNerEzVabtuASxikJhEDoNO2nky1K8F6TAx4YNI5K/w6VyO4xQHurqx8
xKVw2OpQv8ANg+6F8BGNZhzIiJY56s+HuWk9uS7dlK2ls1fPfgW8QxS4oVaA7YAtLoaJx3hgk0ZD
/XHecsELa+McFYjUZ9ATWS0V8r/tcmVeRhMOy9KOCKEDjxaYh3LLlWb/ZReOWMHtz3W9GFHNgLoP
rJdQgoab1eViZGBOj2XSAQxTakp2mHRtVB9gtxmXp2YuTPMwQoltdFUIYdgbo1K1ep90TqRtv/oz
uCu1jh4Y2HCKIp6cjT5rhZH32ItQT5AhzTrZaFg0ntGVfiZNbplr+zh5ux1Uud4UoFPDDwD/zznB
Iv04au2xZ+ZkHfVK29pSt28kB4qYyYZSw1ck+bfKlKcyz7f2zH6oSrVvNdOvsGkaPfsFz7wH/ORd
B0Pj27/rek3jyY3fBYgqbpGrVkdd4VSQLWIecT65pcE83YIafr/WFbjOmQAXRnEEYGG0j69cCqak
UGJZZuZRZxEmW8dTZu0ZvzQS6AwBdgoG3jVJZMxsMpidYhz1Jv6mxNrOGaEhMTcr2d/Cd0ReiecF
ztSFk7y0U6cxmGUcezNWu40pT0UaTAmx4rushwT2rq+mDmwvGYoqK9mtOImw4FWQpqHFJhvoTznC
VrUGaDzaYNycOpU6gz8DhvrCtDhPdrfXhHg3Ig6Qasih4ccGaJUI0qyq1MmooTWnmtjmhjLAukh3
QKvqmE6dvnKoivPJg/EsBicepGdQnrg8FJwmwn1hJs1pGAvijhJ9ilm0a4bkXSvRHDK6lYt/YRJx
pGKhAzXGM19+SJ2VtZgDH1GpRTzK6FGOpXdzmFeGxFOV8yP1c0h45GCnGwDWir5pzJqsCIrh9YmZ
xFehubUfLWAmCksP8rjo3KpLZF9vihV86IJaHyjx/B8AsNG+FJWLdELHgWplDOWi9KHb2D9QmX/Q
7rvMpTGAE+Zefy722Qt9yr5X2x5yXNvVPoR4xCN/u/gJfGmdzW4c1VFRRfgJ06G/7zaZS6hrbtr7
7K4JyCY5ynsd+gQcsBqQ7Ro98ermFKPztXYW3cmUxKxMROdwEd3jJUvbNzYWtL+S7aqK7fVKwlgB
NAcKERBIZFiX0XKt18vIZjFUbO1g9k1Pal0IlsKk1QjiO7uEP+vqbc23+OXSuozJf9PZCM247yam
ISa3LGFPXdDDRwSyfF4PC4E1N+jrc4AHA5dZw+6EM5qQiMDSKwXGsY5PnRPCZcktVO3BhOMwnvIr
YK1PMoc4LlBmoYJtogwLmtXluCqAxjNr5F/ukO/NoNyDOzP6sr7lDm3SU4tS2I/4Lfo16R6Ywc/J
amd46WOe/wDh+WGOlVxpfOG2TemqSMrJWtngKgPgq/M8hHDyTKzVCOHbUw3soH6pXJhQUr8IEo/d
y9N2RBMJxBY3evoyOfgzMICE4NICjSm+dbopN4a8wKLRLbCqNeYx8ymZVk1alpYLB/f/Xxhh7xPb
wcO7xvhAPX4gd8bO+EgerdA4Fnug/KotemQPlobj4PZtdV125sPDVYyOkgUZErFaQrqxlYqG8GNP
hjzpEH76bqDmbH4rN1w2DeoXp1WZqsUFcxZVuIyTuCTKPMXxyXkmu/YkFe6kbLvB5UY7sp9t4+kA
/ddxBQKzFlU4c2A6LTmFjrFW/XAfydI2W7MZv+5/CtMpHDGGnhGoXiUx9LeiQH7NdvNddUg25Ts3
2pAO6rbdJC/NvsKR2u3Yrr5v/eF9Vfl16aBzLJ6bAqoGBKcw0MIaOr2WMzj/odd1TKD8nwRWoPph
Gaz1WcXE8XNfQt/MxuZEOUd8RZY1m7piQihr5tUN1Zum352yRsZavJy49+f/hhFx5IXd0LKe0/ik
neje2iYHHYqNMzTbMn/dkmllTJZwdFO9NwdVQrDeOTRsQ7NvpbkCGl666s/HI2yAwWFFOdQIoUMC
mRtacVeZ/8CghH9p4WrAjYBMDZk9SMSfx+rZlaeOttwkDpa8Gjgn5xt3ZRh3tNx0WydoA1b61fvt
A2VhjwElKUMiAokUigvC3MWSDMRtUpMTkYgnS7FXTi+3IyytBdSpcVRyHQ1URQWMDNHbtFfUnJyU
xAlzK3HrUsH26thzVsx4GyVu2n4Yaun3ch8yeb4bSmclW1xYIbxXguoJ4MM4P4UNNmICuhEd5ZNh
Ni5D/x3Wxe60KgR7nd4jFQUHCxQzELGueqsqNdhUMEcKBw0+0mXqGcbJUiAhPauuIhNvZWIXRwWs
BB6BoKeiBnWZRzhVWydWhL38rwyw2FSZy4JPUtHDv0S5h9Zdo6JcN+cxOpABNIjqcrC+WPDq8l7N
axlyV80GruAyNjV109i1oPnBYn8sfMgW1kH+Wq51Ja/3IAIjHsq/wOFcYa0iZsht4nRSaBZ3Rdm4
oxYfEnveE3tyHdrvW1a4pWms8Pqv9RgwXi48CZcKQOJQ1r+c5VIGMLuPKyks6mQzt8NLVf6M1WHr
zFKAh4kvp51vZ4Y/JNL29gdeGjAepPC41dAvBzP+MnJBLSc2ZzMKyTzt8Ir11LTzdOkHdQAlpMzV
Ri2Yynwl6vWDDrMLaineqaByoUt6GbUETDJtJCaFkjr7cwsfs5LcKw3Zg2cK9v+8VVizuT3Q632D
XBglYzyOwWK4KofHWTKRNMvqEyrLvjTS+3RuD3D5Dfq0DaJ67b69zt0QDlQuvMDBVcOz/3KEg61X
FouT+pQX+T4huUcTvDBiYLL7YaW6cL1FEYrzcw20UDgY9TKUykYSq+1QnXppm3Z3ILr4A2yqb0/f
QhAoxMBdRAP72sI/l0EGOSVtkvblCRXuvSOpvkajLUmblTDXVwX2u4waNGaN+yILh+js1K1j5rQ8
sbTYaCbZqFH7+PWRYLNhKUD6DGMS1l6bNvU8F6Q8qcq3oR58SXkxm2pFKm5hurBZeM0e+Goodgnj
UOaq6+ZMZ6dSc4lcugqVtjQeV0pnC9sI3wNYNhDCOHta+CholzU0lnt2mgb7IDej17WGl0gZVElx
txd/S2X1Prhe1+jRo8zLG/Xog4glZ6eKSGGBA88ps9/mwrPukk2/ox/aI8xEPO2tJKCZRk+rdZAr
SBG6gudx+YSfJS1aY1eKLUVRmDuF38NzsVMKN5q/Sc300MjMt6jyMFvWVh1WzubrL8kDY3uBpKFd
l7eoZjMJiU0UyhQq8moHE/UWzaZu7aLlK+IyK0Mc7igNqwJcBaowQBIZ7ejkRhSWej26cmvYbg7J
MTqqvkHsjZ20GzIoe0l1dqTsvCFytlVRbKesXSkdLA4YixdJDJ4JEH+/nOlJh0jqHM1RqExd40ID
gHf90488gs7D7Z24uJbOIgkJrya1cYKCXxRWLPpWz/SOxnPmShQu9kns/5NYENcE9BNERvH5I40d
VbtojMI6K7wUV6kzP0raixWv9WSuTzB8R66OArYpTIRFDcJeLagz6wgEiS3NbWa81EvirKyWpW8E
GRbUkKDogYtUSHdHSPPIg9lHod0ou3hix2m+p81aj3UtirAS5gT9U8NClKxQK1fXp51cWYaX6/k/
2GPnwxEWAjpmM+pmTRRKg+VHPcgLCFNKawoo1ykALjCN2xPjMEF2ydfj2RlCLTNTVAlhGqd9r1nh
xWVBXZuChEK06DsADv/kM50FFM7nYTRGZUh5QHAmfbnYpbM9nuxqZCsXwcL7h9/NEM/k8GYVjlWX
QyOj3RHVzqKwGLRtWs2d2w0yjEVIQAi0eJP0iTLD8oY22ZfzuFcr80DT/suJCH4EIEm49lDEBf3m
8kdURk7QkSiwKkfTZ6wmLlCfwZjoKzWbxXWJ1BFu2bzLYfOj9Ow7joNVTywiODdk6Q/Iri+anr8k
kvFfhhGGU0Irp6cFwnRaiSdkqLePvbO2JtfGwv/8bCxqBsvMoosxlmJ8yurYH3Lp2Ghr6dvSqYRH
I8rPwAriaBLCOF2ddIUiOSDvPtr5T0X6e/t4XXjB8B4ayFA2pJm5kNHlOKosdxymJMgLoBTeGnpI
4JiuZTRx8y5FE3SmL0YspygHzbbH2pms3CVL83gen6dKZ/M4Z5Jc2jM+lq58T2GXO6jvc/X11trl
IIXUsUhqJNdzihXRDt+kUUWJcop2c1Pd6SbszpvRvz2r1/ndRTxRgW12lJTZfR6F1NFLt4H7EJ4Q
hW9N81vqdH7UGe86ALr/3VRqwrHvEJJNA+XbizJPsuFdOPyImzV5rZUPJmod6oYhlazDiqzUlzSF
sdfwrCGluz2BSyc+8E+oeSJ146X0y1UB+S5QKfHwDeuh8i1trjajxvDglF6lBtzndh7XMNtLGw3Y
Wy4yAGDmVRqXwZfD6PAgCGvnVSl+z9rz7REtLomzv1846LM4dhhVwYuoVMjVGHGQq/CLCePhVMJY
atDrlStsbTzCvpZiU2nlGeORgZ+PpQZ04ln5eXtM/DeLqe/5nIl7l2ZTMwMJF2pD66VW7dXqLjJe
x3lNLGlxMJ/XP+xokAXyPz87JPRirFSoCDthMTmPNske4mhaGctaCOGgVWdHUvAac0K9+tXB2j6P
3m5P1loAYQHkA22ausZkSRCBAY8p/nP771/oquHQOZsk4YvPnd1HA3oIYfHXfJTfyq32Mcpu/m55
JUi7e/W+PLSvku+8rAEwF0dmQ6ALcvSovYkoCVYPKszIDQfU3XqXttaxHud/kGgC1/b/IYTMIStg
AJc0OnannbpzH7tO9af5MqsaUtmopHFSPxDHKOddrrK8GwfZzG07jFQGR7e51P2pj20/75L2yzVn
hILuEn/8A6kj1pynWXacKtfsMBk6TymarSlF6IKugR4XOoKQOLABacZ3gZGTGIf28NCzzc4OyRt3
KmWPGcQf0d/ZcAfR4rkOW4+DcldW4nVt8jKqsF1r1saSKiOqHoBpGiiy6wAymx+z19R2i1cSaAdl
AxeyR5Sgtf6xMQJ9pSXzCZIVjqaLgQvbuZ1YV6kqfkJ0jAL1h34Y/jrPoz/edxC6Up6ao/1Q7pwj
eeCWdni3Rm60nYEsBJbRpcFXEVlA+gNoB6I+inDItURZmaaD4qFs1jaA8vVDV2qBOSD1IMZubeIX
tiICQZPPQIsBEyCcyMRA2T/i3xs/o60OWUS7bFMq0YgeTjZSeDUbowzUFNHkw9DP5rGcpDzHUyrt
tEM+Ola+rUelL54rK1ZN/HdKzFNTKPKJdqZR3EuTVdme3QI55Ft5HHc70llS49ZTI8k+flGinCYn
0yCgF9uSuWnsXgFBNZPNqb1PMkuOApr3XelJUqJP3jBK9ZbqlUQ92iZ9v1XUdNA3aWnb3da0c5Vu
i96KG6+mUU0ec6Y3Ci5OJd+0ckNbxS16Ldb8yGqteet0tkT+GinqEQDD0mLXKPB92EegQUN4VOtT
thuMotHuU/SAqm1TKtLwy86t2vHKlvbSA7ONvNjqpWYUR6h5QkDZ0htz3M4D0ZV7x6CKsSN90uUe
hPcHYLJL1Ww9bSyb7xVTY9NV5VGaPHhvqeZuKLrJ2ZYQyfqexODcTNpQfYxpFUHxzO70cauOxOoB
iqpIGpR2NmU7ZcihDCXBnTxyeyD31YcWKKLANBNqPZsSif6Uk96RnYn/PAcKkr1nVSWycizqtnC2
PbSRTlpWyvUWJKc+urML+A54Uxu3ra9HiqQeC4dmquuYkM7bVbHetvgO4G48UtbHqHRPBlzsZyI7
eenPeMcZhdvTnKlv6lSnipcXstZ50HRlvdc2kT4/jTqd2UYv7RpsQdB++mCYiA4T1FyDjLNLRx1u
kbB6qdnGwTvG2spans8H9MGk0q9LKUKtrHHq2B1yPZu25ZSDi9fJjcWfU1aShw5DIwfCE7Wj7yUk
Sh+Dk5a9h6dX3rltNgPIXdbO2ONXqRW+6VyV+kaZCP7iKCGZuZtg9+4cUijgzX41kJQdWDxVzR0F
0D1zh4yosM2IaxsOqp1V44x0GrAIlCi1exfYSn3aGFYBnyMjYpnixTVLx6CH2ezTCJau+iIndYJm
oQXTGRPOoErBBQWYUWX7SpUjKPVghaNwEEN97EDRk5MCfKq+C+aZ6sW9qXTxR2GXqvPQ9BCf+RmT
OoFgLbXraoOeR0W3kwlS5K5o8fJCryUqVLeXWYI+SzY2aJ3HKVBIZl23P0AC6gbYwNYFbMopjK7c
vFDlesPsnMyeyeK03qQDqpWBokQA20L6OlWDQu613FNtkg/bVMHZ8DCzJtceIttKfC2fck+nkDB5
6Dst7x6bKJbZPtXt+i9uFeSx8YzZ3DZJqlp+nJjJ2jPgWiYHwAeOwOQ8Jjiv2ULS1A9VpsmTaYVs
039rBp8LqcbVpr2Tf8vEb/b0wBwYQq/hhBaSdYRFKxHaPDJkR4WwBKmmSlvLCm2nhNMtcXq3L/Rd
J5PdUFpvQ8Rkl3T99vbxvQBbRDhgvkB/QIUQ0PrLBEQjOmwrmswOpd24Nf+qG+UOaJoqaDyyg2Iu
8HQQ6gnkdsNeVD+Fdg6kO27/hIXH3cUvEHLInOiylZXEDqsp2WIvB/FANrpRB/9dGOGaUhLViJmF
gRoG81vquMoY+XJebm6HUfmECVnAxXCEd78GfprcQa4LXHH50Pwkd83RsR8lz7xPjvVGgzNpta0D
5yH5Cw0UP9/MP3tINCbPzY6t/JSFixmwb05jA7sUzUzhQdtPTtuMUmqHNaHOW0Po/Efv4Jt2e8CL
UUDBBLcUuR5wG5cLyIhLCdoFkRWmlnyYE/qMa2yluLaUUqJICH466pUA9YogM2yNPLZG2wrRbg6q
N6iWQg/C9gsJgC+cum7q9pULDQj/Hwzt7CQQJnCqOiPSOpwEjvIgyVBvGtaq5irP78XVcn7YCPUT
XK4G8heEMH/035Rv/b3+Kr2z0bUfwD/wi33z0vzWt9aBAEDBoCVe3a01n5e23/kvEF4gM2rcldXj
F9ho6lPF/Nnm4wN4nE+35/KzqHdrpMJzSjNmNBpB60QzUPbaF9Wz3OLO3qQ/YOPtAS99GELwhZMD
V6GVT0Zgf0MSx17iu+q0bvS9uGjPviz/87PHfTJPE24w/Bh7qP1BfQPqyL093rUIfNrPInSKGreQ
NbBgmXWX9qhul9XKxls6aNDHB50bLUUVXK/LCEY9S3LBlw4xvlEraDNoKyrH7utCM/w+xPYGvBPa
nroIAbNLq4e4gGqF1qj5VZc9SMmwi6V45bRaHA6gUIDOo/YMjZLL4eiDpJa1NuMcmcMq/9U5fyP2
Lc8/bn+W5dv9LIzwXSQgLFu8ua0w3qN3NEBS4z47JMfiW/pT3UqHaV+iJ70m57F4t58FFc5IPGv6
ZqwxNt2cAmVygrlXN61mIbWHxpk+5N+baFx7APJ7U9xwqI6gLYuONMr4woU3m1afZyPWuG6xj8zp
77XBeW+T6qUw6EEtu7fbM7sYDuwf/haE468IlShqU6pI3lqhVESxl2r0B1GmH1Zn7rTOeVT1NdPf
pXOLs43+N54ouddHGfAfPF7hyA9yRCWXSOazkaYr41qMA/dr0A5RCwKN+nJdFimZ1UFluHtIBxEg
Z9I28FG1PN2GLsDtKVw4M1A0cdATw30KTJmQCak2aGodiM2hk8DSlP21yjWxk8UIJoCjgBp9koov
B4N30qBrhW2GmtPd9xOcaGmxso/XQghrnaYaGevEMEMsObxLUhfKBivztLSJQbKB1IQMNAsH9V4O
w4hAMUIn1giBfgbVBNrXr0Vg+/WGl1O4wBl9VVeqO0vDMrHWUNFSoeEi9oPVSLJp2WlGCBcH2Y1Z
Wd4DCZmvLLaFgwLeaIAS6gaoAvjX5cCqrho6GFMYYV4XH00zfgfK451E+XPsZK8oGBwhD7rmmLaw
wC14iKpgYsP7DVoElzEng2kdHttGWCY/7eRB6Z76dCWBW5w87miLKxcSTWKJKIHeqVKVjQHrty7x
ZhMt37RqKv/r2wevJ/yPm6lDy0cYSKnYzIplDCSH8nQVSX8jRfuymAYX0PgUa4Y3hAlI9GUQRcnT
hqEWFmrUfI8iuFLJ6VFuu6+/ViCiwTHCYOfxQJdhTJbmdUoKPZSag57UPstyP8mGlY209OnPowiD
kex01lKKKIp0cvq/Zf1mrmKQ+awL1xA8RwAAwwfBA1OEn8Sx3PQJ4G1h2hoJXrAAUKS4FAxTwoVk
rn2epd7yRThh4tI4hYSwSvSQzXt9OFZGfJrHJzu/h8Z1Xr1ig8EOkq6kYovzeDZGYR6reaSVUcZ6
2KR7fXycq49EX5PoWoiBw0dBZsSpr1eEN8icZWbWNWoYMeIWWNv6m8W+3JCCFBZ/Y0E+W0Hrg/+G
s6R1onE0TEXcniBBt7ei8UGx1hig12kCtHRwaYNJC5Q4AL2XIeSkVeE8MdSnKYNfojqenCZ5SY30
PgLrO66irzeosfg+me/IhfgEXsZjuWkP6ETWJ6MDCLVFGcqViWZtSpCatrfPn+uVDmECiFrYKros
2hUQXcqzxtYgGXSyM/UAXVkriLUKAzOKD0bkl9vB+Kl8ua2AqAQ1EAA1XiwST23bqKa81qLqVLbx
hkGRt6gxsPJeins/T3AjOrWP+uSXDww+hdDVRFXBxPUr3k8R9CqGuqpPeEElb/MoW08ki75TeVyT
e1hAKSEUbiRYraA5BkmLyw+nOFGbyzCyB/Ok3UsfXLc2d53HGKI1+esaZHTp050HE1aJ1sI8gfFg
1pSGeBoeCaysIjiwu0PydcwkTItQzQBfjhvmif0xsJ91rYWyy4nokOMtfnWS7mnqqpT69XmBMMgl
oFMDMwugvi/nb1A6C3RHqIIabrdJGrdVfWs773oXDZlHGaBQyKCgEDV+/U65jMun+uwMSdUmVdMK
cRmq1Jr0HZeCm6yptS1UhC6jCKlyocDLDkJN1Wk+2QHIxjvHctu7LnUNCGjIKKuVYHz0g7vWd/78
OuK+O59W4TlQ2TBRkGcE5qmnsc23ZJN5DWh586YNut0az/k6c7ocp5CcmSV6FV1UVifOUyIdLEXr
59sHybVcMSh+ZyMSgUMcozWY6GSAStarfvsyBFWQHWcLQkrtRt2qfv1Yv6avyp91otxVugv4Kwxt
dUBtuWmDuMczBZRKWUvZKSqTXWr2+9okWzyDNhH8bFiP7la1JuNwtS0AO8SpgicQTuhryb0Z+hSK
ygCDl8mRkh+1wdyyW0FYXrM4hSDCIsnhN9t1xcDA4lQYrGQ2xVsLJmVL3f65gvq98jRzKie07619
6kYRBGYw88fhbrUtzqtqF8tV+CXC+qEmPDlp9flL4ocmHPfZZn7PgsafgDPw5Lt4BRB+tV4v4mli
tkfAse6sDPFyo3Yd9VFLvs505iEg5QIFODySr8ipc9VEg9V17BTfp3tlq3vGrvuDxloWRPd97arb
6E6X3erDWblxr2nyn4HxgEF5A5ZwIiMfyhzSiE4Fg+RA9Zb+1nzljuyqn7NPtyDIeu2mNEG0nnYF
uG5+HUSblY26uHS5BD+uYFTkRJ5IYsFrUScSPdWK38Fmsgu7HwOKflvL63wo6oBr/R/0pa5PPD7s
s7DCna+RSFMS5tBTvId3vWd6zkf0wC/jwR9eWsRfefpcZYiIh9STQ+J4ZVNkEaowt4RM/ERPsxUB
dEXx+Cm0526YlE2kRUGa5av1BJ6fi7uEB+RvIehLGcKdxVq026IZX9Z5VgBChVbWpoeNVvnGfmt/
En+Vvn6VvGGI8KZEJsWzgCuIjCOZZqElAwVR0nJVTwfWwJ0/otaPXpQQGEpUMQo/PUzv3btTusAE
3V5JS5v0PLzwRRlls1K0PT1RXF8JDvp0LQlYjID6DJc1QilDLNCYiT6jqVfR06Sb97TPfAeH4O1B
LK1LoDHx9wNBzm3lhZzNyCxjmB2tOEXH7o2nNqbfe839vOH2df+Bmxz/+4RFgicRLku002D3Iz7J
GztOzcFWCnw02ct2+YnbKlhBvqPBmobbVTpqg3GAogxMuyBvAkujyxzKKkcp6a2yONW2FJZlQH5r
wK+MVrSy1a50FME6gfok3kUo2qL88znHZ8lakmmVBEGT4kR+6gdwluatGqjHycsgbjK6mef0fm17
1V75qd/9B/JnC8vkIrywEJV51CONInyXHbK3cl9sor3+QifXPv1Lrd/9H9KubDdyXUl+kQBt1PIq
qTbbKm9tt90vgnuTRO2i9q+foGcwXcUSiuO5wEG/GAdZpJLJZGZkRBZIeWpkRnmYPVlzWadFanYw
irHOyFM/nD+c4KDeAOcwbYwNYBz0RmZUZlMIMLFOu1Hh+8zi70N7V82R5GG25jGQZkGZGlUWC3iv
80WZLTRKu9HK75eO7RYDSh/QBFbI8Dw0T9fP3cot5Jxa4hnHyfbhEjKW1oSlkc2vGkPfjnR+JRWP
lpkRXCPOWNZDjTMHr0iW36jKBmFyw0LrUEGs0vHJX5UF5WPpy16Ca1/qdHmCd2iDO4HDyMbyxtQH
1MlzXQmu9LJ6jUN3akJwBpsSRjUFO4gH0vRm3WhB98zCDvCOHWi0l62Bx0u0kRWwLyWqP82CCJrX
RlHfEZ5MS5naeq6QHHk+8Fx/4o2C+DUGxod+yyRQ0/VN/GdKyH81g2FcMMcKK/abRA+xTJ99LRXD
Fv4zIKS1qjUlwM3BQPbX2s0b/WPclc/0GS3QBkTN+x6yaPEv/VZ5L4IegLNA1lu7JB0430yxjGWY
RUrJAjfRHzW2WdqgQMTMdoO/jEHG9lyTQk7wtX4m/nfV4rUQo3iWLQZWjXp9YKT93Ujab9mY/bx+
wi8f18LihGDSldbgJOTTU4wthJxNy188nuICbxb4SgPxmu6lcDxZlJStTwgtyCZq02mwqYaKWTuj
mP7OI71d3E527fEFiFc5yD15RVAD8kmkvWOdOuaRiwV2W7X1AHQCgYoyeX2A77Ydb2UcN6vH4cSc
cOChcDr2uM/zexftCT9xG8eb+jHxr382mRXhfLM5AYCshXeA6cqj0OaqwSvyn5kQzjVgmwNw1jCR
FHag1oOHPEli4vIiQ4sA5MD4P0GZe6F1aNeWnarUyO457Xpt9/RXPnbbRS8yqHsssirZpceBBgFD
iJYLJgeu43h+mWEa1mkcs8vuSdm+5Dl0iSz1g2nF6/V9+yy2nTvcmR2RfggykUqfx32GgoCxbaDv
fSB77XuEh8aP/sXdQiQq+O/z5e6K3y/DsQBfl6P5jbmXhebLuirEBlAShPOrmKOBbNz5kuNa72LM
zmCDgyHgfD6V7z6ZkIevtvOtjKbo0idhRUV2iVlPtBjFHB2NAOj2EpXeK0r33BbdQ2ex4Prern1C
QNwwTAgqwEtljShKZ2JNHcVjhvl6/YSKstfRP/+ZEeEED7o9Z27W0/s2q/0E8iidMW9TQzbkvrYW
xCVO7gL2z4uu35TbzeKWWgpaoJ9z8pi1yMSleJ6V/ANdWGSJgNNBCf4COKQvjgpUsqIc22D6pdxn
DNzpnKtxuGlzL3lqDmDF2srevJfTEaBcOrFKhHp+Z6cFRlxglUt7lu/FU7znrIaP9N598qCs1Hsg
ij/02zHQvQKcccmNiyk8LwN5NQhdpfSKKzW6898jvLEgVNxZJIoUDIxEs1dsit1Pq8C8in0bHWwo
NrYYYnJ3xobnEvkmfW5D0wHGUJpJrHzzs30RLlujrHKq8a/B07J6C8nTJIhfvqcHBQRbSeZFoK6Q
3BSXJV/hWwgXrVlpVRn3sAm6mT0saj9jkIUme3A9evyONzYLCErfsgDkHAlmESQxfuXZeb73PGyc
vCEaYDyHqoH90S8PCxQ5Geg0rT/t87TndTSwI2qzxw79b1Z75E+7kzmj9Afwj3LyAzrm6rHlfn58
Ywtu/eZH84LksX9RoIVq3Ix3yd7Z5zfFvXLQQMgt2f+V9PV8/UI4icyyAqca1j/71q6w8Ar44cIF
k61V+vOwJ5sxaL36EaBEdY9h4f+Dejz/wsKFhNIMJDZNlN0vBQycoQb7bocNiMIZCJp0U4TuBjo0
QM+ot/1ehvFeu3XO7AkrJi0bUOiAPbD8xXtIIu7q25J489ba1jvnOEtLeis3D9qGkDIAYTMoaERW
MCgJY/IR8m1Hc2SvLPphTSQAaidgkD0pnEea/jTUNxNAUz6Socc+I1vSZ9+uXxuXP8JAN91Al5tD
evBTzt0M8mdWxsZOOeogx8fci3VolkiWw6waMTi9G1B+l7CXSolQRIlq5QhyHzBvoEjU2pOMVVlm
REgujbHqtb7DSkjzDpIRL8plpCurFjAxiFsPZIMYHzzfK4ulrVsoWAZy5JuC9huWy7rX3MnOnR56
LkgRQBgFWirMv5ybALZvqIdYBe+ARn9npXIL6PPBSDGK59S/rn/5y6jOTaFDoWE3OCO6YArUYnU9
jiDGiW/b4bWsd6Yh6TKtrQZFQj4wwjFPYp3cKqo+UgloPAho+2n0y4lnIGsyb3JkaT/fenHfTi0J
h7ePIbdiFaAWKGLFn5LJT0fXA0LABxCgly1rxQ9QxTKAQLHR3QGa4nznMp0ViTJgWdnYPCfx/I65
fFmetbYgKI+gbgwAhY0C6LmNlimTglkt2LD15jElTnJTZcvwhNZDB8LJpg0WLZ6+XBQBwRtiEsdQ
Q+pLhKcpQGWA2QWEEJgCi7eWW9FtXEQy2uiVq42bgaQJHB2NoosyNYhx60HF0D8nxnY+ln0NRWNk
d5Ovge4URU5eXqI+Zq0YgPXSQL/mlSgmAxvCGdMu5EdYGXdZPmJqWt/xmnJ3GHfGftpnqB2YIHjd
jQd9r8iLupf3GVZ9YpZ71cmFHql1MY7a4n5q1WtB48ckUDC6hC7rrm4890GWt6250KlB4YBb9tSO
XadindNHbPD7w/JY3WNIXMFk6iDJGFYOBVcl4Qo9Jji/xEZ5sTRZ7ZpgAreyST/ozlTsa5Mtm+tB
a8UKLkrQUKEXD37UC96rvCQMQwuAcOfKs23S+9xI36+bWImLZyaE7xRXbabnWm4fc+jbAxCAAca7
btpdN7JSnUNz30R64wI/CcAm95YTb3CMwlraAVbMnbpplaBswMPr89xu2hDfBXUk+I4wWimzu+IU
iFp47wLgtqKA1lkVpiDbmM+4aFvlzVl8Wnv5FnNmh+WG3PSRZ3xU2xaNflnZeuXYwTIiJgDk6NaK
lItlN9KyopF11JU+MOkvJ/mBnfai4bdka3n4Fe4CLqoALnVQpODGFComQwrKshRIe2xtd5hfih+a
AqbVwiNP+nO30XxtM4Wkeqr1W0fbpGRXfb/+Ay59lJMCo0eL3il4Hxzh01LamJmu6BiyB7JC0z6U
WgL0vvyG0DEBjSw+IIYxL+HQTc+6bsA4+6iSt6S3/K5ONxa1AT6rPkhZHa6vZ6WNiUrMJ9qfU21f
iFMt0P5tusSwjxq1Hy1AworI9Rat+VPblg9YrUcsMCey1xKotHQkmGW/jQzZ0OvKrqJQA7QY8i8w
Cop0GpY2YoK+xoyPCb0MPR/wCtEkj75LD+UVp38mhA8HISytLxqss9LudUhwUDP3Zgj+sLqU8Gmu
1K/PTQlBxpoKy0S+itWEy9a6MYL6Pn7ES+DAgv5OvzP3dRgdZTff5cGAUURmwENw8V0wZRdKSsux
Leyjrg7t0U6H8nZMpgqxh41eVNvlbqIz6K6sQka7s7azIEFB1w9RBy8e4SrqMsiZOXNiYzRBT/+U
KGh+LDC1wSx955dNDTJkic+uuQviDJbJOcgvpL9qq9WWaGzto3qT7lnybDCf6yEPCK4Z2+WPNPbr
ypcCYPhz6Tz2oGL/z6xYRXUKpSnKBWbpIbM8zo1vBeO2/nBvdC/ZSIsElw3/c3NClthUFUYmUpgD
g+LPtvxd9ej7l+1Dp1iBRluvBMeNO94UUR50sy1x4hV3wisIVzFv1SEQCcarUkVdqMFHTcoKegOA
N43vc1v4TVnHHquWILfpl69/eM+JSeG1ygcK3cVJ7eOcmYFJQNGRvV13nMvbn1vAICG+Ih5h4hvP
GShlaoXLo05iP0nvtfg+1XNJrrS+c/+M8L+fXP4KWCRIHGGKamjfWt30o/FbX7xHZuKx6aHoh+A/
W5NwIWog8XIUxtc04O2QjJ5tfU+oDLKzcitxzDW6FABEGpb42KsmYgyYOIEVo1/8ITP+uC1AQxrr
dUyK5S9FxH78P9YFljzwx9igDBKTQQss5lEPwQYUUH6AvOVgjcPWZY3E51ZiF9Zl4znEGakvMHVt
SYskBvvmsXG/2+xRcciN1ZY+a2TdsVWv4ETinHOSj/Cce8VAXUC8XCyntTO0rUYPkuPvMYASSvOA
i32KjZ/X92/1i/0zKAYrMyuLNAH78TGv36fEDgpNa8HWYt5V9bID/m133dxKSAZt3f+uzxbjRbEk
iqsi9dTJuIka8qRFsvmGi8YBPhA4qlGfwfwgpw4V9jDvBtDKTGUBaoMhSN7zA9ny2dlql/njFhVT
B6JWX31nIWcARBjtQPDw2vhywl0+dV0OYgGSgSuSLQ+I/ubesWJrB3JU9d2OFucRmaqMK+ITC3F6
04DXH5NwAOkBo4+hv08sxUkM0UqzHGNMeYUQ5waFVaRnmwEKgtvJ1fcZAaGLCpU7YwF2mFgbq9Ze
xz6OPCcaXntleIx7FG31ErKwmUpd33AGc3v9a1+8cPgPJKhrooHHh1suBjHMYmgysyGhjovWTtqn
fHRsX5/pXda7tV8AWOV1ljvtddbeWLO1bYblYOms2c16C64E1sl060R///xFuKyAWQNrqCk6YF+m
ZDFrSkI7bYG/S+y/VqUtnqoN93pTIhFh5izJQ2QmhQtrrMFlkxUpCZ0uunNKPQT1zd5gShJgnD0H
KXDNJBbFC0xcpJDEdpiEt+waFk1sct6jO2G9jWUuuVIuquXcDLiOgG+CKjxwqYLTgybJthnkv8I8
+qnMFCh1fZu5CPWaVoAjvsKrBCT+fyBp86ZrwwvpG4CHTNlLSIzNn78CjMR8MGaFyG1hGOdzwIIU
Zpm2HSjhtWXP6d9YJqv9isEZllDAhhYKzjfBLAD/0CfHrcUxHFytJSFl+UZXF6/uWs/SWKD2zW2N
UYS+WyTVuHWTUFjkr0lyoXyoWxVKq/NIQgZdEMZ+tznd08TaTGZ9M6OODuatl+tndsVbEaAhN4Ph
eDBKir1wEE1RADDxUdkC9YWfmCrfp+huUi0PWjBhXTcmXgfYUQ6iwBMdsgXI6YTrwLHx9OiVxgwT
YyEMNFuAHHuuU6uSLOHCR4DWQKkFgZLLgoCX+/zL6RbNRh1PktCqjpr6s7LoBtS2HoKlZEGXEY9b
gmIsTgQWdPFOzhOjnC1QZ4XZa4RWGeioAsi11l4FLqk31B2sLeaMAhmA4eJ5jpQL3NGaBTgKtL7h
m+cLVOau12J9hvrmnX0/BQn1UGLvQOCb++oWMRa50caVzXryi/Ts+uFGsZs23pFQhBCHjAvwtGWD
yszQVeZHoiVB6up3TR8qtbOdSf4+pftoJM/XXebCP7lREAXyPeYJH//UJ4fQ6bSqdToYnWLygjHa
fZs7N1M17rI6CZpE33/dnIHzzocXcYupQjKhKmmkjMWAJ/r0Xctrr2xary/frawJJvPhuq0L7CP/
iifGPqeGT9YWxVbXp3qHtUHTsAzofbfv35J9gXmJ6V1i6+LoCbYEjxkg4VaZWW+GXTAFup9tEkjy
YE27+I5rb6b35bBJHUlCsPbxoOCO+IKsAGdfuAqNdGlV0sHo2KZ7MC5sK5Vt54FuKuDMegg3ShZ5
cRHyRYIl2USfBiB8MWJnEDizYu6hXKeuuaGBNWwGqP5xITLD50X+OAqqn9etru2siZMPwSWE7QtO
fnuyMRbSQwl3tGovZa8NerrXLVwgI7ijnJoQbqK4MZY07WACbKkvrVZ+WHm1qUeIf6fVnR0nvj6N
aCBHbNtmf8zJfex7+g7tzI1tzP5EyYZ2hdcTcwN5+6frv21t9ciCUZjkRTo0kc7PJ53dGvrNCOnZ
0u06MqJ79FUGBb76UxOCFzVzHfXMrs1QqyN/Lh3PmX9fX8TFfD43gTY1avJ49SGi81WenMQhVVSX
OaMZOkPrm20RxE3sgdLZU93ZH2KIHILgYuE6YbOsUX6ZVnHbqHFCNgVT9GANP7eNVLFyMhUhh5/M
/phi2sCGPq0e5D9QopMdkbXvdWpNiKetudDSnD+tqb66ARk2SmIH1wcZzh3UG2+HFxl+9vLZIixQ
8N6OqItpFNjc4i+fil0STyugckoDsGqmh2lTPRSaZ+Re69ehbGzrovH4+WVPdpdnXCdftpjrEagL
GKcT3oOa7juKCq6FcZeiyjukd02W+MryiGn8QMvsQB+Yn+cg6LUT39bmkHTFgTgAWIHtom7L4Lrf
XdCPib9OuG7qrEQVnvsdhjGPGLh6Tl0/8YsfJPaGA9uBrXU/b5cNp44hvvPT2C2b1q/uyUftx4FM
LFrmiSLXPLg9WjZC9y/UcRMkeruZx/tJnQ86UZ6nSN2Q6iNPH5Ux9abs0E9fnmIWdkOsLnY2gdSH
8emb5SEuPPd7jPDNxYxbj3BtatlpWD0MoCsgqP8h4RbTqHwyWQWCWHimFvmUvOuGrKd/kdBz3wfK
BlJEaPpdNKZiLep7vcYHzorZa7J+W8LtlKXd1Uq+092fM1Uks65rdyCGEPhVhHiGOfZzh6+jFtUS
itRwMP7SpgqoVge4br3rnruSYYPA8Z8V49yKqUfMyMDeG0Zz/YTyt0dtbQ+CVgwAyLgyVkwBrISR
bNwvDujIhROMF3yKJAmmKKbNX9BAcV5bprq/KqOmj8o8uJKkZWUDQeuIYRQ0TfDlxCSiGrJMmSx8
MoU+OcpvK7+Lhj/Xd28lL+IPaAzMAoeDgo0QhMusbcig4T63qt9acgfupoDoh8QpoTmzSGLM6vad
2BKiL0oCjpm7yIlm9XEgTRj36MGk9r7TDcndsrpxYGwFORCkI0DXcu4TUVfbLSRzcJHZOzvO70pL
e2BRIUk41taDTiiq9ZYDngpXTDiycckb/CWM3ESr9izOjF9Em8BNBioa1fBqSPjIoEYrp5hrIIEY
A2RRLipv5yvrOpTNGtLoYV+QG6d0AredW89cNMVL8EjuBvu1rOxJ8uXWLk6YhUIQQTnNuZASBKcw
VQy70kPe0MqD4oX54Dr0owC8HOkB9Nm+1aEIgYkX2TTYyibDMhg6uLjl5fvSXUZQOzFYTsBltx+N
AtSmrf1Am87HHNfv66dhLftCzw7fEgRCNrkYz2+MpFezItLCqK8VD2kSRCdssKjqSlAY7d5dlsib
LPLHXiK/bbNR4rcrtwCaF8APoGDAoYpCLNOnpW8i/DFsdcsHVY4XabJ68aoJlEU5+BMHRGxbYO6B
gV4KJqYFwwavVi6jbF05e2DDRLyCHCleCmJtrjJryAwQDVOycXLTaelvdyI+0GOSZ+SaGZD08coU
B+OI1aIZKJ02ARNUGJEhHJQYOZGzJcr+ukOs7ZZtQKwQvQMondn8V5zkbFbf50sPGGHY5cmf2bK2
CpWpW66d6FMTQgReUr1SiyzWQsDsHjoGj6NG4aMW5tvQ7I0jdsj6/uXrywILEwpF/40hFJZljoaz
JIVuYKiyBbH6W5k8Xzewdmrx/gQ/wSqAMMvQHZnHwQjbyNmY9uxXqLe77Jdbku11S6tH1kU9mJeC
UCwRP1Fia+Vks8kIS02rS69Aev+Ikh6GhpYi9VPS2J7ZWSlEJKY6Dd1ZM3yU+GVanivuiGcnbnwg
JgFEE/Gs06KYLCNMD8fmlzbE6J6lXiETQ1nZ1TMjgqs0Lfhy2cKNVIkXVYa3pBk67VAEs79d39UV
vz+zJFyg+WRB/6FqESWil4He1Lak4LS2EhwqF1v2iYIUVgLdARWkoYsWdnH93Bn6Y5lNmC9sC+o5
QH8G11ezag3NYWD21qjjDSfK1dIatRAx60br7NFPMr3ddeC58RS9cCQDzCubh/4fJGTwL6auRBi1
xho1HRJXC7NcBYmzBglSZc5319e04nC8yWggZ8OXghbdeWQC+steDIzshWbt+nP0Ok2FV01fZQPC
O4gQGxht4PSBZhGjrGX0rGSdo4W58aolmpc2e4dJfIH7klDMhQ1wHAFRhkguMrWxpAbUKdG10F5A
kM6VxEBw0PRvdar4pJXU41ei7akxccpq0fRYo6gShkUcJhbo+6fRb/vEq6zE6yDPDZXYr38nfpej
4acjeRLvW1XN3X5Se/heARozZfIj9SE2ZOMHa94AcgNMzWMuDqgc4Twl0LDRuyrXwnp0Zt8ZMBRX
ztlHkuuSo7Tm27it8OLSMRhz8QSKu8ax7d5Rw2Is2gM6qH3pmeOoSO6PlfUAhYICPycU5ljpc++2
875ZxmhWQ92MD3OpbrMYjD79/PWPA3E5F/V1C9AGNGbPzWQxUSpDqdTQYuzXQFAZHsoftS6bb16J
Pxy56H4WgzG1K5xVs29npV1SFXXZ6X5gja8p9K5Qiu8ockjpn1Y8HMLHqNXwlAWtOyGHXJQ5cmid
YE1hfde/phCXottsV/1p98PNvCV/Iai0K56tJ1nR5IKrH8EC7UJuFtMjeJwIlltdzWnB9AXPYz8K
84O643VE059fyvtqZz1oT+NDehc9uz840h4ooMxzf18/bSvuiZ+A5xjGPdCmEUXppjGxC5ZPS1iX
5C6P0RlKIEbt/2dGuPOeJIW1W6ZdDRbV0EC/183yba7T4Msm8MoCXBLPV+DAXKEaZ4KArYxcJIWF
YvhVVft0lBRnVnzynwU8dIRZn3SBLmruwEJDo7BJu6NDZ2RKafV3AIhXsmMyY8JxbprKZoOrqGES
hcv8qnaDt1jPdfT3+q6tRI2zNQkFp1mj0GnQUy2sQPI5a4Alz50/kmZ73cxaJffMjuDoVdaWVaon
WkieIS21RQcwux1+YnDtV+5pfuxPKJFmgcp8s/Di0pM94fjHFy5MmOfCeJhQdNEDPfc/dS4I43rZ
odZE9aYlGJNHfvvEKDn01ER3nv2pG0wtQ+5L8h1XNxh8oxhXxylDJeDc8ugSZxz4W6VR6o8sTwFU
zt6wGY/XN3jVXXgxCn1laHKLT8i0MaMeyA81ZIniq4m6MabhmzPn27oynq+busBCI2jhqf/PlnCY
qQ3oBJ/4DtWdjfe2D/GqgxEs+yiIjMAE45EeTH/kbFkrgcoB9ShIWkD+dckk7DIdQ4gDwRK7eksm
8xgNhSSvWvtY/OHKbx4M84nQA8IAlexHSw0jcL4oUwKy0cg3xsP1DVz7VgQE3LxqgeabOI6W9ho4
cwqmhrReHqZR+wOww7GOppupyCWQlLU9A9IXN4wJOOQFaVo2dJkzpqUa9i40uwa605tFcrTXTKCy
hnSUY1DAyCA4eNmiRqmMSwj9sds2NX8tWiQrWK9BJviIJS+4Iuu9qPLEiasmUOBbQuvHvLF8zXgB
xYRf9L6yq4IsSJoXGTJ8ZVm8IUpsJIhIsC0hYNGxdpw6InNoDbnH0j/6IHv/rrjBmQX+C07uxIZk
4PRUYQGsxJ4dHZpU96HY5tuF7DEnW4twYNOhzyEfCEsxeS/RIMIE0XWPXjk3Z0vhSz1ZihG5ekQo
DKjWWz4jti7f9UqCXpfZEN7XzdKAVJZYc9jkUGdKJ5+ky6ZmkyReX34VNH0gboJqJsBjcLjzpXRt
o3aQkJvDBFSJRnqXm+xGK5c7Qn9/dc+4ITCXq5CgwmyysB4zpQyqhQa6lOpvpTN9yE16WiyD/ayU
oT+rwIDfAPOKdoWQFi3WnMVuG83hmH7PzclDpNhZtPOqpT9U6P4MzzYe241BPdrMWzUfNxDbCBID
Req+3bYOC9rl7frKVy6Qs98kMl0p6uRaQ+bgN/kgAzzoG/PvErAdDZYC6lss9aqH1tc1X9ZP/iz1
n6cBMIxHOcZz0TO8oLRTJm3JWsaPnGJp966Kcccm7panahkh+1yzuf899yR+L0jnRMGkq/FdlYGe
3Ivs3NpFqOjvlp5B+zQ28wdVcYubapntNyVWqtRL+qJ+1N2mcvx47vvnwhqnv8miFt8aZcLU9oQO
Ud7QztxV6qJhcLWaKLgLxnFrql2aeHaX6U4A4VAGMZ9Wy9i3ji3JO8Y5kBCVagOyAdSPf9OOATpZ
DAoUyiaS3lJnGm86RatuRoTn0cvT2HqsRyCLrYiafjJMKhDpVjz9JFj/N62n/Taai+zNnF2jwgCD
kmUbfTRtFjjuANpLZya3nWnhlWp1TvEx2ipF+xbInGM3Rub7MqrjXgds7LUHf809UxWNetCxLNwg
yt0uDXWniG4YACy3mJ6dZz/vkh7/ogdztKGRankKrqS9kdiN8dC2CtFvF8oWsJJoenE/k9qk28ge
4mqbGR3UEdO4snsfd39JDqbTDU9kWeyPnETqk0VZ99ax1g4h2hiBmXsgBSRHosT2Kofl0rrpZRyF
+6DVDEIBVE5B63oeG0jK7AgrnMOO4gnfblr9yVUwOhMdq/mma6xtQf6O466bDovOAuLuSqk69uVT
9ewniKizZQaYBi0XfnTcezBZx0+YWfKmfVxhnz3bHzb9wdznu3j0oC6nSMp0Or/1xAPEWQgQHJGC
XVSOa8zBqYoD86kDgTV1495q+1z1MrppN80hussOnCk1+WHXXnJoBy/emncYyN3Lev+rIeT0hwg3
jkWTNnUzfIpef4TSJxL3+3T6m3WvhfYeV2HS3Vj9fTaAwX2uHgcMk7UDGJZc6tkZlVx+a15x+lOE
QD5oEWndAXuSUON2jJhX9flWEjEvC358oPPfvguviDkbzClLsFw2e+orJ1dJ7qE3q/j1nr+fdN3j
EkXjT30vAwCtrQ6zVZCIwrMaN6Lw6FXbLNeZVUwh+qXWpp/r9DZOIip5Wq+tz+YqIagtoRUmdp/H
cVAgvdVMoRp9b1jhWeO3Ybk3c9OLgTOSbCb/yaITg9cLfBkOxsEvKmWNW0Zqo+YTzpDqozd7z3E6
oDAIZTnkqpeeWhJyYyBKclbOsMSnW3DF+aNzN5Fdkd1yZSn+7oV4eR/kGW8DS1bJE5VrqxQSWGMe
AGkx/sf2cNC+w/9BjmNssmfZvbrqIycbyv9+kv4BWayYGoWpIXWDfmS+WskULlZ6VhhUO7Eh5LBw
jmIiHZ3AsF8eVAPqE3Uz+jqlD06Geo+a3uZxe2Mq5HG28i8/rvHi1TBRBm4jFcht4YQrKVqM5eiM
oT4pgCiUPp7bGzOpvcX8Olzy3JRw0EFEPit9AZUhkEl5emHs6qQNrnvG2tfiQjmf/Vk8dYXVZGmj
JqAsWsIBiggW9B9iTEZcN3GZq6NG8DlkCqYEvNgF3xvo4NqzOs2hky4oChBPyUe/aBVJWFzJ1bFb
Ln8UoqRzwYVE+lyx8xxPApqoL+Y0x2+K3W1Tqo07q0lkWJyVfQPgG9k6JutBwiNWiedqSqqG9HOo
NN/iqPVYKSMxW1sPGAiwFBt4BnRAzs+RbvftkmTZDLSP7WMUy1P1o6k4G5vFu+sf6LIehmEAhHPU
1zEVdDF2N2VKqVc8k6Fga0tv0h3ZcdYsGXvFmh/ADTChAnIHoAGEx1SldUU8KWQKe9Bid/33pqo9
yn5fX8sK8hHdG/yHaA6MBmQczretKMmU13jbIMqOm9nyjH13C7qBrbJL39S9bIZ7bU2n1oQkMOl7
S8Ec3RQaKeKNpgD82Rk+A+2PL1kX/91CBOcjW1CwBUAdOqmCpdhpssLhH2nYDncQh7izbxU83AAs
1Q/Grij8+mhszL3eefSl+H7d+Ior4g0MpBZufAzfiSEvHXPFmN0YJYMIt1byvW9/VA1GDlIZ08DK
dvLHNmituFb4BZouGaKoVA13CpldQEfLVp7nTnmue0127a+uiHBeOkyeXZaAx8UxU1PBd6t7fVd3
+TMoSbY0Wp5p1bxd37zVNeGjgTxFQ/FInKzO58Sqa2OZwqb7SdRfWfPNmmUlMZkNvtyTOzfBkzJH
42oKIzoEeGB6Dhn9JZVJb/LL4MIHLWT76GYjoosTPN1Ck6zsYMa1Ussr0mkMhqQYfL1POs8s7IeK
6t32+vat2wT4Fb0c87KW3ZTVrPdDO4Vaoe5GWt9FNAutiOzHWXma2urrl5UO0hN8LiSEKPgJSVrd
sKmqR5grmvFHNUY/CJ0Z8IH9+/VlrX0x+LjJdSVwi4gN2q4zxl7vywmkn/nt2LUHLYu8vu8lb7S1
3QOHjYGxK1yLoH49d4y8zdM0BQQ2rIvK67LQTHNQrzwXPQto1Eli1MqdiIYzWhuopaCqIgIRUtVe
hqVyR3hh7Cnd3az++vqmce1NXrMxgF0T3FxnqFwqrY3VmA5GV7/ZTL1D/JUsY+3TnFrhe3pymMyJ
LnY1kDHMylunNf3SKfxelfWZ1yIQZxQGhBBAwgsxUU3pFIx0I01WC0q9PMl+G3Oxmyv9UfY8Xl0P
vgkHRSJzFdtdLu3SfqzSKcyJEkYxbg2Mxm20xfj48tfBKCgALyrq/lwz8HzfFnQFmKJXUxhTZvhR
B5Y7OkPSWE9NWQ1bXBJA0GhhIG4jpAJW+DnLefKJImZihFnPimOTtW7u0cqx36tFRZ1jxtjtn6+t
ixuDigiSPailYshPuHmbOk/bqbPy45Aa8eDZQ9FhEr6qpxeUWbtmd92aeM/DGvQr8RxFrOM6RcIu
Vs48aomeFMd8IIvhZyjR0b1Sl2rx017AtfPRO7PbHsANwHDIDIM6g6S2Lh5j/gsgyW7qBiBF0DoV
/D9p0thleT8dh6rybNID4iUbtl35fgT9IYNTlwIeJWbPVm1Qt5zMEVKIplePmD8dwEjrxIfreyme
Mb4StNX4jYXUFt5/7pEAeVRWnS3jsTCL3kuAkwHXc/VskcEBaUIt04Zd2TiL09pB3YCPmovX4zAt
WjpSdTxq8/AzW4rFq6hBNtfXtLZ1OoIfJiig4Y25g/M1NWWCwlCU50el0aYoAE2gbgZz6oyLr1g4
g5JgyJ379MrnW4irF0OfGKMAT4aQtLu5iTkelJuOLMMcO6XIqB1IIJcYpXU66kesh45WY9OXTmGg
qzD1ReKNa98QYQUvVD7IC5c5X+9g9mDRXvTsWNWtqW8KK45SH0OQrrLJx7qwt13aWeSLKDe+agyM
mODBQc8PhELnRq3RYnad0Ow4YGbZDEiedODUp4zS70nqNpGvgxb+DUmkrd2SRR1rCfXq2q4jAUZJ
CH1hDDMKjxhda1XsbjMf0xZvJSDuv2HO79F0IYRj4SvY1eKRtL2P7bzcXnevte0+PfzCyrUxhnph
MU7gT6Txfa65KCRDFtJy91NRmN1Nbi84Stdtys6NEHCmvIxzXF7jMRnIt7oztMCwAB64bmRlYWeH
U9hSPCiyJKq18TjVoLsyvdZy/o6D+Q2kqfvrli6YBOA9/KWEJBKIONCVCGcG8CkVV0Y7ftLYQPSK
y1KD2Qv02ymE9EawGGJu+8tPUVgF1o9T2KBsiptKWOCUFBW2zemOVe7SDSNadUgWt3ge9cqSrHBl
L4F+hxUkFdCEEksT+Zy1yshId+zyatv38VZNxnuERU8DJO36ZvJfLcQfxHD+5EUQgKiPcPkiDVPg
kFN3VObs3qit72WzPDaAttAqe3WN4b9IO7PeuI1oW/8iApyHV7IHdUumZMljXojEjjnPM3/9/eiD
k9PNJpqQLxAYCBJ4dxWrdu1h7bUedX0LC7phctlV6WtBK/J6bFy5Gx86q/oqNp6j59ah9quPRvgh
6j7dX+OKS79c45IMqA5kko4eg2UbHpR+tPNA2Kvj1rrWvtrFVi5fjiFSM6NUMRPUwSEFXeVnqa0M
zWdS5I0DsnKjGZGBZEokxb5lCwWvWUFghymJEKKcgr/DZtrYtHUTvAgoD9PF1RaXTMp9puWNhtVY
qT2O38pwCyZ2u18URpGIFDl1hJnLC9XFhhBUVl+5cjiET3XuQSsMXZM9CGnQ2qkhDP7h/kFY8Rzz
rCKzntxlKmXLuGiC1oTiVVK53cE8tx/gH3xRFdvY/w+NvfeqCPbWpMJNwWxWpby0OW/0RSxNsi92
WoFN9agcsoN36h79D8NZhDl/fGBW/v4Sby8XoYs2T8EZJgroy3jCkAuvzmGqdjVB/cyk0wfLK374
ev9dqNzQ9xunHcqt6sjtUbm2uQghosGL9KHzS7cvfXgACNmnOrc2FjY/UteOajZCpgBlHdyDy0J6
k9dGlhVx6XpBL5yUOjB3ARUNf2f46hPVJvFbbPryFkOVunJIga1DQYbXx+iS7iDTyigoZKtwmZL4
11An2AjlI5CVXTL6D53q2xLKx0U/7qawfFbkv/HbhzrsP9Ze8hFOz1OVG89xCK+NL7qeEr9Weuwk
sQG89MdQhaemVHajOnyS4/iFa/gr6VAzqeW9YCbHDh74qGeYUQSx6eUvfTZ2r3ndeXaSdD+9KX4W
6/gYMgZrjXp6TpWuc0twOgdzbEw7KEmltPr1/vFa/dQkhjN5L+wPv1vWl4fZVJJMLvTCLUO4SRmH
IXvxmi2yxFuHPcff/2dlcWWMZgyjvNEKN52UfT5SdVXFc1VVG+5gbTEcEQzNfM840+ub6XVVM5hV
W7hCIL4GtTHa8BX/vL9ha0thggj0EYOAOi2NaxuDpDcCim8Fj13EOHsiZIekDMqdN5jvrUPgaAA6
zpgJSB/JLBfLyacuicFvFK5JHG3HjfIhFryvceZ9ub+ktW3TqCDTCJLJ/ZRFOOmJfoRkZFC4opr9
I45ZYGehtHUEVo3MNQEuPYwuyxivTGReDs3M3XIo5J0ilfDUUObZKN+t3W6cJRVqHlHQrsr11zHk
sVX8Ss3dKoVdL212pec9hJrgmN73+5u2eg4uLC3OgZC2VO4CLBmFZR66IPD2pgALjSLDVXbf1Nqi
5krKTD1Ht2lZJjSNujSzUctd3dcyRzcz+G9N0DLeY1t0P/7A1iyoS5WfrHw5PSRPYx/r5ZC7Xqw3
Caxe0lA5VpYUb3U3wN0qlZDtbny02+QN94+t+Vk11NuPVqVdAAFC5lKutF7Y1ehzPlTmv1Ee1W6Q
jK/QpgFw0noztOPKF9/ev2RIfeHYgpzeuBkHC0Vf90RBzFzVVz5Xoxg6oh+eC092TX1qN169lW/J
nAxU7eZclb0ZWRkaodRTY8pczdPCg1ZV+dkPG+WL52nyTgY3t2FvJXy4src4pkNgeUx2sDhEPP5q
Iecse944NR4+m2J2UoLGt0M53YLtr1x2rP4mL5apoS+nYryi4yGvh8wNI4bOHSk1Wmo7jR8W+/vf
bi0AvLI0X9OL96uSNI8sts1c8aPxXD1FL9qDsIewrLKjv8ddsvcPm4xUSwAMbplpiFmRk/NCgWWR
YSVeWTZhlGaUN+N8H7Z5ts/yWjxH6jg8oHKjnwnmM9ujNE1oMCXdOen0eIMU/+Yc0YGmPgwfgwht
0g1vQBenZckzlbnEOcrPpJYDW2z9f0aQ7A+Ac4RP9/f55oPOsTWINf42ojWICq63meJnDLbXSyDr
1UenGeNPpl5+vW/jxqPShIa7nIYfmhokKcsEJfI1sbKwkcnyv7HaGdk/SMBH3etEkvb3fVsr6+FB
nYXKaYpQsJqvzcWx0eTeUkvPj12a/PuhdsU4O923sLoadGVIxClJwXxwbSEIQrPL1CFx4wmmiimT
3pTGeAJL3m/c8BvvybYxgikq+C4krZYcwHUkDzARRIlL4XtU7LSXIQpvZC2A0spXlG6XI+E62lUg
xYwFF5EuO2Xcxe+ug13/DGURrJQTEZ5npny9VJt2RScahNKx5YFBK9vsr8lXy+G97yK6COSa89wz
CIYb2Jukh1mim1XsjoL0Ksk9SNxY65vx0JnlINm6XFkv9z/qbe43m2TWkIY7NBA31d3RkrsgHoWI
6ooi8iYVbfAmiWX9PS19OXTMYYSPUpKhB4KfxEqUg1dZ+be4nrxvne5LcGwYYbZFXrVy1K4O88Ih
lX5gNlbMYa4CIX4srd46yGaQv6aTueVv1+4NHscAwsFpAy5yfaqFoqObo5mR2zTBDp/xxbOErY7y
yoEmHYE0CkJBlHWUxc3JQhiNk0BI3WrQRZQmpTrXnKExk54WrJCm+1YfpIB8SK1+Ngb6YXZKyLDh
IFZ/BPkhLR16SzjY64VKTR54uiWnblpala1UUffQF6XvjMFUnFqg3EcEC4WnIlP12Fb1VNjw7/KK
gycgh0f6d+KvK4uHLQ5j6OUZdHIhJMm/ciZDp9R7/7MIkYGd1CVYnUn4XutBag+Nf66yOHdC2Yzt
aBDdKtN/GXIVOZruv0qJOeziKYBXrYpRIxOzc2IZlGbyHaMn0HEESnoy59y2jobGCdRNTpPVU2PQ
CaT2KdMpXpyajMpNnpQS3ccEBO6gJ4ItidEnhGJrW8ul6jASiJ5bX/DgmjdLhhesYtcI/tmbhIe+
nE7Q3sM7pPyoJqbm5TT9KnjZbgqS8yB7NlT89SGWeidmgxB+EJ+DWPssS/GhjtO/O1k6U34+ihqk
qbLmnXAY58YK7ALxpi4IP/RCf7B84QDnz0mOulNeCyc/k85JKboozIrOkA6n+25k7dvOMkg4bZjM
b6hk/D4cizytUjcMsyjeAwof20NdV/pgJ3FKATzxE3ELgHdTb+HKgjZgZgZwHE/fwkugzj5oelem
bjPVECtovd9k50H1g8ghWqvfpir8MjYe8yP3F3tDUg8uiQ/MzONvXYHbChakp0EYibHbHJITGkHx
q3UIz95PpUbfW9y1z/qj+FXb8NQrPpFW36y3RlhPKXxxfdA/NipNn2IKKJr4YjURo99NWR8gLW6P
9xe4+jUtSKRR5APl/Xv9F7EEdBtGn45R6pLNt/uOszszOzQwVLXJwBNRMHF13+Lap5zrNRCNzXzz
Swaa1DemMS61xJVLL1Rsoe0UNElzn7xJQq3YLmqt+Nyk0Rac5Ia1l0+JM0T2nTIykIUl6UySBKLf
REriWo30Y4pU+dRPrXUy2jo651aWHgDWWE+C6RmpbZh5cozFUP9Gw87YiBVXd2AGos0VBZj+Fp+3
iuQ+TQYxAeCpQJfFRGjzrWgM85vmm0Nph4MaerYRmeOWPMaqYeoUzMnP5BrW7OouPvagWqFEg5wd
6GLxm5c02jnJavPUVeX4aCLG4AqckH/uf++1EwayioxxJvxhuPbaaIUAOxNJQuImY6o8iW1dfxp9
1ToXWVp9tniBN1rIv2VQr2qzfGfU+zQGvWjsQuJ4bbAhIxyslO9MFJs/RPSrd3TNP6mG8GAJCkNt
Pp1Vy1PO1Kdie7LC1JZbvz0MlLKYI1IHR4TvaddRyqwrBK31vj1aVV3bFQAfW0vLfyf4kgZFOsUW
pInou+O9VQhlNB/KKy8X/ioS8WNVVrqTamHO32b58A9JKX+LUex9Uyttj2ThEI3l+MHS2tZBwHjf
Z9UvS0p/KRUag/H4pHfSZworO17Zf5MkE/aDOMTHQvSGXa4n/q6KpRdUhx9Vv/vIc/+iBJqbxNXH
vghNWyrj3mYe/DCAwt1bNbkeDCSM/ZnhJ0lqQ1tVES0xuqr4pEat6tSpUVPeNcu9qvn/EpJ9CepR
PNKQM+00FwdupZE8qGaeHWj8o8whFv1Bq8cfU5x8nYRkH4tsLM3ztCXFivX2Z4kk9MzFcE6D8pEh
mZ02irGj+uKXSpKSfTO2W8jztYeawgRwPmbFgVotTnfOaFkVFULsgmcc91Hlh0c4t6qN52/FN8+j
2zNtFfxIYLquT9ek1oR+hhG7UVSxVCFsGRJWEFR8JRYo34s4/v38XLwE8+W6uLE13M/oQyixy2RA
9lWONXM/Vl2NmFIqbnmHlYs60y/BVUCiDJPMwi1JZdsNjOqxf6Ly6DEzlWnaIY1fJebc7ruEtT2c
A3AJjwqn8VI9h4Fupe0sMFZtDP19nApfWlH8HASDtWHopoA0R/o82vgfHBehw/X2hbXQJQhR4fBI
aPdV7XdHX1bqn1mqCI4lhVTKCtk/SGH3bjDSbJkmNsQqaGACqbm2XIpSDIURS9Si2HwxwqR9zgOr
OGWZ1H3ycWCH+1t6MyQzv25zQqnRoUc0conj6io9K9uyTdxGycLcDjQxzx4zdX5RDcMvvkhdOgS7
Klen+CEz+i9eVTG02RbNe+uhREtg2YALMygI5mpRbBlHJR4kwYvcQZd2Wi+eIcJ0iiqZQY+OVIx2
r/3q8q3K5Mrdnxm4ObkwiDLCvSiJSGbSirnI2Y2qSXKnVIuekhqWu/ubvHZuDajzqAkSRQDAuP6o
yGI3Fn6LMoFipp/9SpdLW2862XQgtd9SzFq5jtTbGOvl2P5ml7s2NiZxV4kD0K+qF9VPs+LVh2Bo
87fGr71TX4hbzcW1pJHKgEblk240SnzX9qjtin6VU4pBwrqFQToTDpFMe49xWuunRNTN0zbmJzGv
PBjuurHd3d/clU/I6AtNCXptFNHEhWNVcqNP9Jr1lv2EI8jhpP1sFMOgb5Scbibzft+UC0OLs6Kb
fRDILYbUY/iQDnvfeAvPljMrGnfM5tXMHTrm11jcjY9bNJyra7RmhRjCevVmKCYdtbKPevZY6JBu
ELJ9yYD2/W1ci/EuX8HF/etqwcN/Y4LCTlY53agbseMFjXcIvHHq6SU12acA7H2z8f1uCK3mt+ry
Di5ytHiMxDGOc+4gg0WZv0M+ydY1Gsp29CzsGXPclU/qoXEIFqID1SU9+6BMR0u148PW9OXKRZ3R
SmAVKfnihxeboI7yELVGAowwKA6S2B6CIT6UxXv5T+YVc1/mT0mfAOD99ZWBCjyQm4CCWqNmT5qg
HBs13Ag31rzADO+aO6g0hm9q12pcMrQa84KZZiTasjJVuxpytqMYojbfT3X0dv/8rGwdtxAvZ1G8
wdXNR/gi4vAY5rSsYkZgWuGYOoFpNN/bos01WNDrLN04NGsP9IyZm4V45h77whrEkkluDi3WBKHZ
Ban34tXjaxB5X/PSkx3dJ0ps5PrL/TWubipwTQih5jLo0tVBCSU3WujFbiZkaczrNMrW3kzNJETg
BEJNKAFrc2tWfLX8CgqG1IR7AkfzwsFmrRoMU0csZ5YSIhFweaPAa/XfE/gIHwIrSZ/yBPBekAeS
41lx/dALYvtBUuvWMcVmSxVsbQ8YuqagMjdmbxAsgRxafZmy82NWW4mTBgDND3yLBsngnohhZ8mN
kv/B54bFlJkbIPZE6gvXKydQV8ZlDdK2TsJHA8W8o1KGpFe6SGPGbJF7bgyilyrV4z94u2fGFUaJ
OWjSMuYc06FmnCmOQYSW35Pae1HyRtj1dbil4HlDWDS/LxeWlsgHIZbM0GpwPvWeN9N3oh/+3nL0
Z/ngO62w2x5LXHu5gajMxVYKRlT2r68s9dBEMgfwyyHY2scBPpdB69Dok8R+pwYBMvLt1EZnUaq8
h0TTpMP7b9Ol+cVHLUs5jtIii10A8c1J7dreDqFrPDAt7T+K8tA+3Lc3+4Rlfm+BUkTUDpFykDKL
5ep6mKK/GrsxNO45/AdVsFX2W3NLlybmy3PhBKdRG5qqwoRVJtIuZCzxMBDnH4yyyBwmXDS7gObe
kfKo+3h/cavXkqkCxi9pvoEouLassXNo/xQIVBYB8NqwS1JQgKRQL2o+eEdNTrcmqVcc/qw4AUBD
Q4rTWJ4eM1fKIAjmgMEgL7FH2RyouA9W/r0BLe9tpAcrO4vD0cDNkRXxERcZWctMO11NXK8pBPGr
N2ay+tBkU61C/DKk1c7qJ+W7kHt6bXdKZHy+v7srwRETa+CR4Okl0Fy+ppYnV/MIIylux5Cejbbl
EFC7idrIhv66jw9tqcJrl6uV8F4FZrwCU5SoAvDHLIqxiBV0pKASL+CWjKZPqUSS6uTIcQole/Tr
uZCQ1fU/mhTV9Yw+/nV/3Su7zj0BqAjcAFG2ZQ2O0UMhtlJOlVzF0afJNyuZaZWxeSxDBU3zwvN+
FNlEqhHkG62gldOFZY4XtRIY1JchUtaoiqepBIVirR/rfvpWFVZotzQXNuLe1SXqgH/AGuEXlv6d
QoPaGmEau6luRYojK31YIgoNXt0OmJ3qKJfETJfIuxwo0Lsxp/PHJf3+Dayj+LT4uC2KJokGNYqb
0vujJa8MturFoXP/K66e3nkmG+SeDHpj4RuCLrXELCLcjKDggQd/143po67+k2X1yxQ1G1MpK252
Bvr8Z23hZo0hJklQWVOgI4EjtNFz1Y7S7v6SVp4uQCAkryTtMnHRwkjPIcQh8FZCU6fwTiFe+N3g
WgBFbVu787XgWZjE6a3KxGBvGKm64W7Xjie9gFmjEBUhXMO1uzXSVICPme5zOSbeZE8mxHw7czTj
ny1SA1sMH2uhwRx6UEBkxgrU2CJFEutAHBVPjwi6RPXvsq8SDR0QX3z0smTq7a4LDMMWJ1o/jiBG
M0eHMfa1HSDU+qAIMeXpUR6THcLMsvAH90eeCdIY6eQ1XyIxQANXetGMkZv4cueKgV6/oTldPOmj
Eb6qJlLAWu+FpxQ0w4aLWLu5FMsg5CYwYxJ78Q0EuqtqqMhUjKYqave5x8QJVOZd/SOvJvlH5yX6
S5FF/Se0oqWtiZO1AwBlKoIp3ODbcc9aNwepTLhT9DRnfSyr9PNTlKvi5zGL03ajN7FujaY80QFY
QW3eiou4gpdJrjiOkWtOQ7jLFYarasmDz6vPtvAla9eXvJGHhlI19LOLXW3rIlY6U4lcqVGEfTdV
b5OySRGwZWQRJ1UjBFFaJEauAfg62NdSDNaxzSLx3VOqfJ7L1SxCXLEZ07rQOCOJlIm2Ujcv0aT8
vO+L1tyrDDIGTA759k2GUOJyNDGSItcbmy/NNNDsteJspwD+tTV1yvdDGg/7+zZXN3Cme5lJgqEY
WoRDYz6WndV0bGAnR78iTxP2bagkG0HXSlBJzDW/GGDd5rr79bFLkK6WQx0rktCWhzwq+h2j495T
qKbiFziUtuSC14rRFGF59tlHwKlLIoJCZZAza0uWlaY5oAwxYKqSerCkNP6uVWgvw3srQq048K9y
aT5nSIX9yV2jbIIekgTacPm0MFBZVaOZw7OoyrYeG09DIR37RvyTL3hhZnEFxmjWOOmLiIB92Df0
gtJY2N0/JOvbSUIAWpIBeFz09fdT8yBnMCqN3JoO9rM++oojjppg07K38CJWfdaLSnNEo6wgF5Dr
zjGK0fzn/q9YvR4XP0K+/hGCiiw47ZTItayxr06Z1E9uOctw2zJEk9YODw9xS+DrjEvdt7zqNS8s
L6IrS6hwlCFfMhe+Gs3HwWt3Qr01+rx6ExkiUedGNZnl4mmG1ktSULEK3XGQrLcm7dKz3AzV6/2l
/OY3XSSvUC6hb0FjiHBx2aYpCj1p9SYiqqr64pSkWv9SSV3vZhAcnTK9Um2jZV7Vi5u6s3uGSxnI
NcJJ2+fq6Gu2bEzCY65LPlPRZIWJrXdh6orRJP4ja1kbO/QkfBcXIgJETbKt13Ktdm4RKlFlmKml
uVnXh8AvO8SBFBw+Sm4SXG+Vt5uywtjHZDa7LpVGW60iSCnT1nCFnnkyGm/iU1Io1U4mIN4lzeC7
tTCRsRPckYToxr/3d3jtO17+wsUxzZXa85Es45gaFCKarH+rgvTtvo21A6lw41QEjPDcSxyFP1JO
7uMJ11KDV7SVUE/NYyQL4uTIapZnx/ebuzwzi6ghycJMbqwQ3GaYvPHiv9a68Zyn+oYnW7vgBAsE
QSoBCh/5+tuCRlQGKfEjV8zK5KEQ+8Gxyi7fZUk+PGemPKDwFpp/spUANShCQiJCYfDaqGBKEwD/
hrQYaeSffi9o2l5pvPJfta4CfcORrn43OCLo3qNjj97atbFo5JmRcjVyNchpMxu6HKashlYsP8Rx
WG+la2u5zfyuw6sBeAzhoWtrY1qoAog24tpm9PeB3vfnqoApNmq85sj/P37M0lDdG1WjRXbTRO0G
rcGqr6GsTugEGRUItgUQxhKLfCYJoj2BsIjyFKSfwvEjimyaB7Ou04m28cqwwZ4KJf2v+CXS3nz9
mPSn4P2l11md77/fsXAaI/ifMjII3gA6navRe45E9Rwkwx8krLPuIUkEaCOqy9f7bQhJMelZE7my
HMW63VfMSjoZ6tdbo9Vrx4jXAD6auY3HP9eG8l4ryE6IbuJq+gfePnschkNfjxt50ZaZxfnprIhj
amDGMydX1JKTGdf/BkLp3PcuaxDH3wNE/7uc+XdcJCViKPv5OGCnDU+wNWeQcicH/bs12fJblNgQ
+8yKleFha+J6dX0KPV/GpuYcfLmNRdz+z1vSV50YoO8sFMmu7mHfDpVM3ULSrHm3Ofyl8Gdgbtl6
yKV4zFKZOK1o8Jxm3IZvhsKlZJq8MT8KUo/6npzIG6HLWuStzuP+4M5hKFyeyQwYSJ93FR4nb0ZI
vWX5pEdctySZsp3ZtXLwBy4O0iLmKehr8TotPqaZjsCkDaK0EHX5ycxsfx6uEbaqBavf7sLMwm1X
lWlS8iciDavYFsTEnvrU7sC53T+bW2bmj3pxNNtUL0SxJPKLBQLMrtm1KIpmxnuVg+faLIO3DKIw
xcfc5sIM7C4dHacaz5H7So4Sg688hXUiu3rnS1sqA2vlDo2OG+8QRDecius1+UGRymlCMmZGFswM
SQChjyoITgqQ7FlMfekjI4W1Ewjy1jT+2m7SHQJQDJKdYv9imUqNrLQ6ctGLVo0TO/DMeHTqYgLB
h/SuuXESZ/e0jHSptKOlwgwCXnnh9dMyHyhtcESGMe1fDb2MnLJQtppBq2ti4opQGnJeItLr3Rxg
lYeYkgtW5couauOzLmfPY7eFqlh1kuTn/9lZ7F2fz4NKUPgDGvEfJDsF7P6WfrDgPjdtFIUfU9P2
Ujva8M2rewhoFpAc2wgh6GJ1oVmJU6aFbgxo2p7K+jEs5H/ff8dgAPvPxiJgrsecvTWNECJ76RHt
vUMcjTuv0T/+/5lZePtiQmVtiDDDeUPDAAgsqiq0Ufd/YAYAGh0HuPZuxs79csxyFY49t0iD7hBT
Mj5bbafZyJ7Gpz8xBYybU0eNbdmHjBI104XYC91aHn/EgvRLN32gxCSp9+2sHgJadP9rZ3HE+9IT
xCazsGMNr0Zb/ZyGaGvmdc0pkc8BmpXmKtRSkcSMk6FsEpWDNo6PnqJAcdxZXxK1/SLomWbrZfOY
AyzccO9rK4NuBUw+FPfQrizORB1qZZf6euhKRW4+1Kn3VTGCrTBjy8j83y/eEElIs6zTuEOKGls2
0eAjgd3n93+iy4XMXurCRmkEYydOZuhWE+Du1BsiuxT/pFZ4aWRxDiinJRTv+Ua8LZHT1OU+Ec1k
45PMv3TptZk5nqmeCJToVl6vREzKtkIEMHQHus2519lqEjmJrBzub9hqIeHSzsKzGWJY5wBJQ/yp
YNlJ6mhgVgu7dnLH3NW7MdgH2b4+eY/xYSsSXD0QF0tcOLxIrUuh7DHtV/IjHe6Usz6kf+C5L9e3
ONrCKCF7Z2GEAN6Rqh8ZKi/3t3B9GdasHS5DlbUEouflxJS/KIaMs1j6rrb0r7lfbak7bRlZlB7U
2rBCuR94HPQo/prE6rgPRW0r09mysgiJWnFQQjLy0GWYj69SnfJ4fDcPBTHe/IzO8pCwNS7LwYIo
dl1tYaPy6SDQ7qIlPO4zaJ4Yy9t4hFajhVnXc8ZiQ8uwxBl0U1BFjAuyoGonJA7VukG2pV28n8f7
O/ksMDW4axxht8WYsHp9LwzPO33piGo6g2iS4FGj4iHsz1PgqAyM/MHJuzCy8HadELRJPXUhCkbN
L2FU34I03Sjer56ICxMLXzfQbpbygg1EIw9VKJShtnj7tnZqEdANZavolcYigKQ54Rg5cgBGHcLk
+3u1agbww8y3z9zxb9DsxQdBE0bTyW9DN5XLh7Ia4BYODtEm/n21swzOVaf0ibLYDW3tEOUT7EF8
+OJbs1MO7ZF50e+d0+zbp3w3PvwBaIh06T9z1uKZqBWvaSFLw1zuO/0oO3GsPfnGH8SMl1YWj4QK
M24PJScvniJ/RoV+N+rpTsz9jULL+mMEEpRchdL2zSx+mlF3lFAHcpvhoB8NBjxT4SHPD0wSnIVj
/Zw/ZyjnOcJTvXHM10/H/xleuNepzUbDTAK6AWKX7FQo0fZlVhsO0LM/SSWYhZtHJGYWjCXSwcy9
XjV8qrt9pr0MafRQDMlGoHqj9CpD8SYzrMCcJfH3DbiryPyqhGoDH7szPwxIs5ROYR01/6gdkoPg
GE6v7uvhUdIO1d/KPtpnTr0hevn71buOX65/wuJxT+JWVeg24HlP9a8q2KW6XcK/uQ/3zYP6HAb7
RNiLSJ+dGLI7Wj/vX/Zbr4Vxigm8ybzIN8oJvhmkoSjloduWPv2OwY4CayPpmB3fzfouTCxOTF1U
lmDGmAipVYVWdRA0wLtjfVQhy7i/mtvDyWosmPsgi6Hz+PuRu3BdlaSOejAlBM5jLNiViabXUEOF
M6mTvhHLzM52sSpmQ3GPiEAw8bx0J4Lg60XbgsJo6vyZbmKObF1UqMzzD3pGgwUm+N629GmjQr6y
whnyiKabMeNJlzVBOmiyQMGH64fgxa86bS3zm1irXfiowB1YPbx7P4EwIFNCaRrymyWffTOZzYzP
I5bqJrlyQjP0KLzkyuvYCca0v29sZUfp+BPtSACOQBwtnjcp8xoZRnEQrLoZfksts/4QaV5yDNA8
fkoJfR77BFjexnecA7XFd4Q2HX5CKIYYjVzSN8OyrHeCCag8m+gL997Uy0AnoAN15F5D3pnWbWmh
zj3K4tHqxaE7eVkH7ur+2lfuCG1n+u74Ita/LLoiPeMbFuQ7bp4Hr5bVQT/YJ38biEQ5njC+u+sw
05pTOKSHBe5wCemKmpbBaZ8ylxdU3s/GhAfoSx4bWvL5/qJWtnYGjkJfwqKY8lu8hWhVRiZdqhmd
EmiBPYyaePZCbXoSU6vcC5Fe73VfF1O7QaLmRVSL6e3+D1i5LPwA5hb4vOiCLzGkQVcZ/jjSIO+1
dHTUfuxtXehGG8mMrVG0VVOQPaE9x3A0zbPrKLYYWqlU2j6E/2Cojp0MBd6E3OvR9M33qtPjcSAO
5LzOYjs8W4tAUwZr5mdNk7qKr/TSzpumUT2YVWO+H18A3g8eiVnoDrSbsfx+UA2YWUGtI2msPtyp
qRqNR1Pq6y0lqfkFuL6DGjYMppDpgs0onOvNUyBx5z0YgcfHwy7x+kPGKEsVfS/lt76X9301fX7v
waANRnZFCUym1bFkzo1quREKH7aZxBirYC+P0hiiIiCSVqH1Km8BfaW1Bc6gGm4cGErOyPUCEb6J
RH2a6bx2wwFI/KHvnuAhOZa78JNyFJ9hRbW78pCdw2fr0/2l3noWME0XpheJKt/M8MoY0x0jMrxL
Xt/9Qhk0OuaVNLxSWWu+3De4MlSHxZluhbh+Jopa+HHmHCIjTmDLiE7NqdEe5NyBjj/cC45q9zvF
zU/5zgwPIkXomki/g6SptIVdufF23e451UGI/35jyIETLn6GaoRq2yFW7cYUTQ48PN2bUZsCDDhZ
xbxQKNttmRoUwGEa2NiCW2eAadoWHBgQk0DKrj93YUW6Vw9w0HVakB5SvUVoUG3G6lVJ9E22ylVj
OHH8LEP8N/oDWZ/Hie4z3V8NeSfZStxYv9parI+jJaGSe//j3p4mxrVnrAUjr/Mw2sIleHKQmTD+
00STksRWe2vSd+Wg08jIm7TpP/hjuDX1tbY+MGSUXGVIKSnsX28mTRklt7QZCdirvzKrT86KJtQG
dAIqfKP3l6fyd107Imb8EQPks1lkHEuo09B0sGg3ZFUZTJ8d+LAu+ibRqtmSu1y1A4safbtZ2nkp
xKGOqtKrOklUJurFqTaDau9nydbs96oVqGxlCfIUMuxFYtFKfiuHQLHcVAuEsyn03etQd1v6V2tW
KOhx16lQQSy6yKubKdTm7m7IgFwntLZY5eIXONfqeH//26wdPRhSqE8BEaYfuLDTxWFrAnIOXWgE
HXmyPFdVfPz1EA6PgZh4x/vm1o4dZ45Sv8x8GeRo18cuNFPQUhmhb1czQ7onGq9Lu9D6GunrLleV
96+OaSaRp4g5/ZkJ5tpcxrRkIHhw65mwBoIoOBp1zMTWVx6Uw/2FrUAzuUcXppYXioFnmNCYaAw7
iiDaXx2xShH/AAOWNhk2u78VfXCG6N1s0RxDFiajOQHLzQ0ktEKwbJBDIu20lF/po/yMzOzj/bXN
Pn1xf+n7cRJnQUrQm4vHTk2VYMB4QAM3kXdZpc+8W5b6TZ906xxRe3ZCI/C2EBMrVuc+vIRKKcWK
G36VUSuyoO8TUIJ6pKErFQenDg7MY2MOcDsb3WRAcl5nL/fXensfTI1+IcVhQnmF6Gl5Yiq9URpL
+DBNwegoXXsGsLFvPL99KHjeTn9gjfbKnFcjcLbse0WNJoCZUIUPSWYUKllRNz7qqdL8VSuJ9ALV
Tr9x/2439bd+ENVvYO3MFi4+ZVKNvRL2BNTUpV+trj1KqgC8Z9B9u7fG0zANW1Ho7Y3HIgxmHH6D
P5eZYOnBk2QgM+pWRT88EmELO7k3Zww9Mlf3d/PWZ2IKenaDTA/mn2WdQi6jutTn7sFktfXHQOrj
0Nasqd9Asa2ZYVKEzwX7x/xuXx+RpslKv81bAMKB/4VxdbJZS/7x/qUA02eMDS8PNdr8HS9KLgkt
8lr1qF4VauGfY+YgP/immW9s2NppuLSy8MZ+5vlMqWNlCv+SiyZARq16bGVIeMrCLgZhwxuvbRwR
4dwKgdQO/tHrRYnl0BYDjd1Zvq2oH0Q5M71nY5wohL9/9xjzw+1TymGYbLGuCKZmpslwWIJQ165Z
oNRLub2js/h+OzP4mQ8FcQE9pesF5bk+9Lmi4BhbuX7Wkaz5Xk9pvlHKvHVJVGoBqsHKxwgDc5vX
ViiJ9WEXaYELG65gU/Xb92LwUP0/0r6rOW4k6favbMw79sKbL77dBwBtSdCTovSCoCSq4AooePPr
7ynO7qq7gNu4nJ2JmBiJJrtcVlbmyXO0uHSTVl3Z3EvH1eQdaQigUIoXSfkQVCPcTTF1hAA/g8wb
uDYlWhN/KOJ2xdbiwOBrIbnFOdrESKoDakOq2ilCjaqdPKMm6W0CQP5mNDSp9lJ0Rj1dXq8FgxBV
QNYEhTju3oVgp5msQUvHNrppQ1P3NLzaXL2ViGdFHfOHAd0Ul+0tTCZ/6wPhjwZu8GTyz3NyiiHP
1o4yzvKN0YHfldFky3XcPMzq58uzKGYCsYE9CIFywKjPLRVoWSaAuGAn5h0KihVJbg0wd63cHgsH
mJdMZWx2oIRwJ59b0SqlL+0xJDcgg042FXIwtgp6nMuTtmZE8BIsoSWTJocgvWTm3W0f93W3Bb1p
/2ndPtTHuJ4tUCcIR2ewnRRkvLHeRNFNYac29dsyTtWt0yXKp5PLsIMrEI9XYMBnkJrUjPqOOSa5
IQUIqXq3sqCYNb1enrWlrYbCIh6suPiAeBKWpugSe5CrltygffverpSXyKq2ltN9OjzCWPj5gYPg
mR7+MU52dOiAEQG81ARQ9rRFLq5qvSSUzczP6qZqoSI/9i9/YWAnFoUzBCDApIMAi9xoSXtM7dx3
rGbcIZag208aQlKVi1/CFoo2oCU4H1pu5lNiFr0UGL3h6oMjHRKoyhdDn62cIv6Jz8JpxLMA5XKK
eJ79F5eqrnKgLLPeCSw5OwKcqW7BQfNoFinxJ4OsaW7yu06whowJut8wLiSoxWF1LUoeSExbQYem
Rq7b/LWv2bHS+mNoAPkPCT7DI/IaMmC2HZEZ4h2GpvrB/yaCLCC7NOW1PMLqRMtANnW27VUHLYdF
unYJL5uCR0cTDopT4nTGqA9BXmiwAlJnXhduudItGVYqwzOn9DGe30YEp4T0s5x0IYwkcuONE/GY
8fXT2w8z9tuCsP1w3mrSEliY6icn38fT4/RpNmEMAulthMfQq9LRZnO+wylpqNJNMKHGzd7UQr+p
bV9rm/3nR3Jqhs/liY9ocvTo9S3MjGPrKhlzNeWpWH0eLi37qRXBE9G+syB4yOerja7tlr2AnDTz
8G5aGc0cE/Axa7yEBvotEEUJnrWrTblpY2zl3jN+sCflOlPcMoiDaQdRRz9049YtFfcvdEUIdoUt
R41MQb8n7Kq545EkdtW49qbp04nADzNA/SKxDPSl+CJEXAaWBWSxgwodSnguabdmoTyE6rhW91hc
MBxPzruPtJn4pJnKXolru7YCPIOvrOzWHtmG60Rf3nzzogDKKsA2cO0+cMvMIPxj1IeKkRVS0PjK
NvLosZO8zrjNjFveXr8ZjtG+fOzSTU3vUwZVTtduVy6Sua84/wTcI5/s/2lEb3NY4ROwrHVjTfPs
KVzZlIsm0CrDSaNxi8iCCQlKw70ZZlJAFfbeGumtkycrt9SCCU6Og1se/eJzPaEQjDxSbBthUKT9
TaJEX6LJeLu8VismRIhpxpieOAVMJNYPO+nctv/5FwxAOUYDXz8KlWKpdGjYEJdtGAZtRPZ9pW4S
Oq4s9nxX4y7H04xfrigaisXQGJkIsGWYYdDlnYumM5e1jZvQVc642VMdafNTO8KKT0otaXphh8E0
NI5PmHFFgI4ApTQo/0erQJNbdmiU8Eq3mldNZ09mHl+bpNmakuo7zm2j1PtosF4ah/64PMdLE6Cg
HI2yFEoJ0C8/3+3oalILeKowkKGRCSpfzxxvEuil/HdW+FY6OVMlaHTBdqqGgQm5WaP72Ui9b1hr
VBlrY+FfP7ESO0nMkFcIA6e+D7VHg9w70cqWnOPzsJCn88WjwxMbkZaopd5i00ul+hNs4tshlF2z
MHYx0sNqRg59Y+zKyfasIT9GRb9vWLS17O4v7NvTj8H328nHGCUG2RkJE6pMdF+k4dY0ywC6JJvL
68ZHcx59no9W3LYj6fBYxYyGw3PZ1puiC0yw1zTxuOIRl/z+2bwKmU1lSGtTa7UwGI/tW5i5/U3m
Fzv9q3ITH4YNiz0wmQND7vj2c2+t7M4lR4bGBSCjAFtC3kQIESSW93k+SWGQpdMdscmetvXKev0/
xvfbhhAODGhkbEaNSIGzt24JwGzsilzlfukNe2ej+92vKd/VqHff2F8kf60rZHGAUIsEDAxgDIgn
nO+WBExlgzFg0xqJMYAUU/EjFX1Il/fK8tFAkYHnPBGgiumFSTV6rZ7kEJGW7EHYXvPJsWeQ15B2
aD4f3NxbQ0kvj+u3RWFSp7SHftYIi2PzE7IyLudYWhnUok9BkzBCKxP/il1+oTakg5a1mDq33yid
S2oXmgF740Z3sxftlxKwd7q1VuoK/FjNjt1vo+LNik5TNoV2B0cWvo0hmOWSR9NBU0WXu0kT3VWS
urI9F8/5iUHhBPTIVmeqjFGmFnuwW2jzqCUYhrV7UvcrOKu5WB73oCe2hEWradMxENHybTJudC/z
hyvzAEgiaJs1L7tHf+hnWXMEg8IVF8aoxPcUBmUHrYvR6IbRFUhTQdZUe5d3y+J+PBka//qJVy5p
nyUDhIuDBuGQRnGta6uOZM2GcJbHUFehutGEQfUDMjaSq10re+uhca0AojnNDfWlr5/uvBImkO+e
k2ElSq8Q28R2HBrzrjW1WzluVxJTy8cMwC0cMa4MLtxnKrQDpiGFCSiEe458zRjbmvan3+h85/02
ItxmLTBdhEx9GMST5k4TMuOYsqmXV3zG8un9bUa4yhroo7T4B9OlRa5efC8jtCIb93l4o9rfmniN
DGPZHIp0QAAA0iBWS8IYrFBgCA8DPaPOvoprwF3q/LrM2yMlCBuLCTJToIFfSaksugyOZMLDE/gt
MRvRIKaW4rDGMXakq6jehca1MZKD0a7Fjkuh8wdk6l+GhENFq0wGlzTGx9XeQO/jU2XyFeNxbMBP
a6zFAnOyDb7ZT8YlnK9ejjXTDEucL9+47QpX/TXUfkHcXANaCx/AG7d2tkUBx/Kko/ZL9vX9mvtf
G7Fw3rpRBZhowhEn9YuSsk2SQl0uPEAbzO3SNUnkuZySMGDh6EE+OAaaGday9BrpPXSAfI8o7m52
z+hj31Vubv5omxg573L3F9zlyVQL57FGcklvemyhJMRZTO9p/P2ygdWxCUcROFOo1U2wYLiQoHyw
riI/9bRd/VTcri3acoT3ezQiFKeSSim0FBz77nXaqi+UoAkyPtq9O3xJvfZHDxq6nw0ECfJ3m7hk
zeks7xnohSA9A+4DMc3Va0qt51GOd4kVu8VNgkjIzr4V0yMIKVf827w342PH/LYl3OAd5CTUxkJN
W7mVHq3X4cBu0wDiSaYL5YWb7EH1wdeyq/drEpPLoQPyJf8epHCTF1CHk/IKg1R37Ubx6SY9hgeI
1Xu9n96pfvzoPK1soMV76cSi4HyAfY0oSDuRgjhmB3bg4UqSu/odON4P0Z5u5b1zWONvmncdCvMr
uKAUWswoMWCYym39K9zJGzS2bUKf7cvX8TW/Kbf9fvor9+/JOAWXM6EmpDCVhQGFskuqvjrZO3H+
om/9vX6CqwnxOjeZg9ksN+2G7HWP8u5NVw6kV2ubHq0NPBxVXd5SmaVu0x+yXbG5vKKL4dPJQAWf
kyRDGssUe7dpXqXwOptWOsHWfr/gcepcVkHSiN8vFYXb1rqrJqvss0tXL6Cf4J8Dip/reJ/HY9Y4
WnI7YhrrjfGa3UGAbGvexbvmOHmjP+zUKxb0+7UgcHFXokMCz2Mg1uQZXNupmzR3GKw2fudPvrPN
fKimUa9xTaxY+6h+IZ9vg8VJOLUpjLQpWTVBhJU/8Bo3rG4o2cTGWiF56YyfGBFfW9MQtRPrEry2
VLbTWvutd6qnZEBzxuWtt7Rsp3aER1YBYgEtMbMwiMCcneu9Z4FnjtAOovLOykNkebFQIAeoAHX+
mQgQiLmaok51J9Bw8dEH1HYTP/S1nXUkd9PG3Kdb4kt/4Z2lndgUfAjr0pqUseoEINwpYuIWYM/O
zEfFPFyex4WSDnbFiSHBjXS13EgGACJwI+wwXNO9BNe4czbkUKq4ZMdDtsnuWeuvFeAWMxynhgXn
kWVhNsSgSAtaZDgGv3b7dx5Q8KfrcCPvjZWBfsBpxTwAQIz4B2JuuNWF+47ZZgVZ+ckJZH7fbWVs
ftd+aaLrcNrZsac/V+G2h9iuL3nqU781IcrTGwflOX1NqBtH3xh4G4lX7dY+2OKJOflcwq2YaOGg
TBBnDOKi3Wp95FYdnjhJ6F9e6CVfejp84R60IdkbqpAyDeSs8Cbzqlytri+fk5ORCHu2Mh3wpViY
4cbvN/ShvWnvy50ENiDjWPzM9sV23K/B3FdtCtvXTGMdYmOjE0SH7DD51R16ML7TZ8fjK9jnSA2i
HLmmpMQ9pbiVOAwDRK5QOUJ17fzOsLXQZnjuouRkTOlVCmXShya35Gu5MZxXdJzfKpmOLZVAmexr
3aJLZMX5LcSnYGTGOxHVPVCSiJJrkZm3wzQSTDTwfNO9049Fd9DIBKk3Bph3/Wjq0Jm+BpyxXhUK
W7KNTmm0iOHO5Pq/52Of4jxqSFI4yDiBDLr+RfY11riNd5DJyJCfRNppQ2+lO9ZtPt1fD9AQJxUG
fghCOaAkOzcNOVEUlvrRDnTtazdCpNt4SdcYmRaGx5uZwFOB8ImrUpzb0PtB7zvUZoM83qV6dAXq
uH2T3UVl7vbqcP/ZMwmKEug/gHkTSGsIC5wbayu9jI3QtgItve5ASwfa/ZWdMr8mzy0Id37OFY0M
ZlmB3EF7rHrqevvJbPZSru0uD2XhHXNm6aMn4CSvBQ1dGqH7CSVtXJLkqjxajVu8Ww/sC49pgOtB
Rt5nQZG7q4/F+XGEaQiOGUAtwbWLufJejxN9rHQryArXuHVuixtjqz6X3+rnbh97rR9Gm/wNYouh
C8T+bvW1OHfgqK4DAQ2Esoq9KUaQE8CaRWmNSqCRZzl1TZa7NVu5vRZtwNUAlAWsyoyMQQ7LWFKL
Xgkq42FEONCkjxpoGi+v4fyKwECQ9TLQYMARmsIVEarQYM7bQgnibnJZ99KVL3/FAEc88EL6rD5K
6poRQmDAsRIQZD+P3UoebX56ITgHgTZsB7Q4z2R7ulIJC6CH5CCcZF/JvpkJ6BVMUNFZij+upVnn
ZwvhNMAbGvBkvBYkuKOBtFUDPhY5sEoktWL7CoDWrVYqezSwrfWQz5fm3Bb/+unpaseWsbKQA0jX
72Wruq+VZAVaPZ87NCWgcG0BNWkCByp4PppBInyMVAyHSo7hOi2NQbbtRGbot2jZiTeMoXseEtwD
/TRiV0VUhrYkHTiVD0yWMLqhGmunSPjodDRtZjQD4fcadHzuJWADy4XmLhykWTdLQTlg2JanIJOr
B7kIY5eZzdEuoH7bqKlboTCbKIA9m7n+6VgerX5cUQ5kDpxmRJjZLnHG1OrMPkjR+HI1KPJ0jOwS
ld+UtQFYMfSVUzB3Frz3A5T4QG5CgEcMT0CAkTl5lnWBrqjpJs0K4yEPzeZuZLR6vXyil0xxQgF0
AAJehD6h85VT0LQDx9t3gdEgsxsmeujVyqD5uPDWZPIWTHE+bHR3afAcs6oGgp6wpYPaBeBU9rQK
bdygMTGn758eEF8o8JiDsAXqyIIPzJUwMkmmdIGt7PLppdR/EfnhsomP3svz8NEB3h5QU8APQa4z
qyDLaDelJWxI0ujsGiTF7qZhhF563CcbVLaRiGuq6iofKTmwLKsIFC5tlEjNlLlwf4h8FErjjdZM
5g9TTpnXQE54G9U63eWSXG7NsqJbLvvtphLST2M86F9zxKJ+EplPEyszr+phGMw64SHUJiTCzUJ2
ITQjea2d176kNewYSzoBFqOR72vGlOsKyKKVqV6I3TEP6IXl3VCgRBXjOamXra6tsaISQp9byWVb
ehyu7APZkYOzk47Vt7+CJDy3KWxYFoeF1vSwCQyB63QvtlK5arUGnpm7a1jhukFgUMGh+AiWTtw1
LZhhlHXXBUMUDtt0tKRr0jbNSlAw99iwApIGQPa5sKsIVyyRW8oBX4WV3vBRyrwmuvnaKBX1ic4y
Ly7W1JcXh/XboNiIGw+hIjVy1QUKRLc8q2rfpdb+dPKUDwrPGwNxCMqXfNAnU2eT1OyLsoRHUYcA
wr0HpVAS6C2Xn3fKINHgQizof4GnFA66U4UKpM9hR50mF/B0cJTeS1WM8E1ZyR8tOS7cnXArAMZB
UEsYUQbsgWJUVhtMUq170JpTNlFUa24qk7Ue36UFAoYdlhBj4QIQsmIGi2ND72AqLqCT6NCRukZk
PF72X8tGgJI1AZ5WTUc9X6Gu0ySzNrQ2sGop9YhhTN/rzGRrGb6laQNHMuJqHW++mXewbDJ0BcNY
GqnbtLX9PQHh5iCrK5flPIrjCru/zfDRnuw3BIxJOsQwQ5vB2Ew0zDZMy8r3vhjrI6F4zF+evcVh
4dmO+BfNeDPXoOSVlCDKx7CSAaxfhFzVhV1sDT1UVtzDvA0bnbsAuf/HlPC8dECO2iNIbgNC03Rn
0ikIwyygg8JcpL3fIbmW3ndo5/XTeJQhagzp7ctjXdopFm5sMDiBcwUccudzqxEHfSTN2Abl1L7Z
XfmjU6ztZRPzqI6PEYEr1ODRWyZWztE8maMKAUngwnDK634o6JVag6mXWhar3SKWnBsnL9EpbTTV
GwizDP+y/SUfjIEBMADOHN5bcj7EOsnkDKe7DSK1nDY9ay0/AQukj1cczp7TTND1jvoVo4t76MSo
sLCNXGdF2dfwKNDGOlRhVuy6shx9u27W0obzMiGyE+BsBSTe/qikCa8cqnZSp/Yh9qtvjhvVU99q
j2xkqGdEHtE9w5ue422zRpMxm1bBqnAqpbQb5C6XEB6PmVuh/toPbyrk0x3IQFd1tXJSZvOJNj4O
w1c0Dfk8tJ4IiyiRYoDmcRNYJC2u+6Ludqx2puuu1LMfl/fLginILSBixqYB55kpLB361VAhUbI6
GBOj38SKwnaRJIG0J5HM/WVT8wy7BjUXuGncOyDwR5Pa+bDSAUq8NJbqILuettqWbpJH6smP1q7c
qt9Db41MceZJeUcVLh/ONoKHhyLcC1KZ5CX4D8vAjjO98wwq9UFfgdqfUyIAlq06HZi4Lo9xYToR
SoMFHLHOh67f+RDVTu6Bc5VZ0NTNIYICqFENm5KsiQ3NiwcwguIgwgQ04iIC4p/j5JZoJTSqVRNj
ASdXSoif+REKd46bXpWBcWPfxV636a8LFJOj6+y9BZeAR/3UJ1vlMfScwxpWc2GqQcgAl4fEA25g
W3xRgreyBs6DBVZlpe02yq1Rd3PDYLIfMbW+V/W+6FfCGH4Izl4tMIh2RwwfrxZkSAWbeROlFuib
oyC2mp1uZNd4Lb9eXs35qT83IWxY+NhYJ6yIAiXOgSV7BROHOzW9F1K6bUBUd9nax4Y8HxEWFVgv
dBNwpWcxWmImAcZk0AssavrAtulOPkCwwG08eZ+twmsXlwzzhzUD3wtwJec7yJZCB8JwRhEYWlkC
LzklmrSX0gK8DHVkJz/CYbDWyNHn84n8FMyhnZyz5InOhk1NJllSXwSg8j1AujZohvhhSpR9qJGf
cSutRbrzMULlnbOk8wnFw044JX0kQwwyN5DoqOmGL1xbJMEEGqewXOPhXLiXuKK8hc5RriY1i99j
omgQFWtBCPVSXbcc4A6OdN01juwFon9g+1pzbws+ACSmvGMQTgB+TCwgVoME0ZUMFqWrAe603YX+
juzCnxYKg5PrvFHciRRwljD3+t5l30vf2aF4CoUwULpaYJtzFenQRC+Xd7E6X2QeSXKYEujAkPMR
bpSe5a3dpBJ0N2LrZ96114llb8KowKMpyt4GGYxJiUpDkCPmQVGBHGwwk4eC2kezDu+NLG/9aqh3
cLBXlNWqa6XWrVUh09CRbN+a+W1uZQ8R+LK/Vl1V3BKNomPb0r71/ajuLg9lwcNAZxRVdoRy4OIV
aQdpnoSTWUfwMAMxPbmjxRbUg2ug3zUrfD5PXHkH6poyNkMSIFn8U3eijR23K35sXlQHpQIyqQDg
Yn/iahKCppJYZlN1WBP2Sh50r7tDE5D2hV3pbvKmZK7yVnFMTvS+Vhicp1QEw4KXMbI2D2OoOwQW
ihAb/djvEr+S3f6r9g3iXz7xsIK+tsY+OL+FMVxcDTKenPAzYs8Hi2oDPLEmDeQcgKdK9TObeQAn
rVz285VTUZBD2yR/O0EpUnAvMWsN7I6QBqNqvXSWcUzDcOV1tmQCgQQyjGh6B/2ccAP1w5AnTkfy
QKc/co16EMDcfHaT88IHUNmogChQvBa2X682TtRZNg3qTPesnh3Ddq08PXfDMIHsCWI+nlIX6ziK
XSuTNFk0QB898G49g5cyrAdq6smOlND7uDyi2RMMe05HZyHCEJR2oKJ0fqDSUkYoq+s0qFjUHGJi
gnFRUQ9Usu46SAu6NK8iF1jjfAOszloz4NJYT40LJ81Cp3jRJxoNlLaBTsYgf2OUJS7YmfPN4ETv
l4e6tD0QUqMZFCwWvEH9fKgZ5KOzzBxoEJnyU+g0qteG0hrv85IR7G6kPZCGxuNd2OYQElVA9a9Q
ZKbYcMggoetJI+RPPz8UlK5A7Y7cK5C2fFVP3GAFoEDv1DWuDXn8lY+kdQfEtf+VDUsIGdnUx6U1
VDQgJfRE+s6rWLryyJlPFr/ysPMsgOfnNUsTxW05LRMaxHWDtiipUIpD3sfpw+WR8Ev0PFQ8N8O3
4cls9UyurDKKcWrB9R05Hd4YpQuBdteEklwYy3vafLlscX6q8BhF1tAAAQcyKGK/biIXY4/zkgaj
80WDzGjvIE8PdJBKZV9t8kNiqNdRNq4gLrn3OR+nDteEgOpPRytGqW0yplqDl1zQtGS6tl/yzuq9
nOhfUbcNvaJT7d3lYc6TVBxDAtkEEL+BCmTGZOqwsjEISJaCUg2Lu8QeAVeNbH3bTUq1m/BZ/SYa
nB3TI2XDorT0pjHSVzbRfNQcxAoAKBYZpTOxENHGiY3Qx4kCSS78itKfuvIN/sSVog7HYlwZ8txl
gZWIU2Rx3i9UqwUnouRJnNQ1RpxLutczFQPsfAPt0lO4smvnh8OQudzXR3lFhcbd+a5tk56Qqohi
iDhqYJBPwFVom2t6VQuTd2aEf4iTo2GPGcscBUbUUO79Jm6JK3Xtc2aPfq6Pllsr+JvLm2Z+GrFc
uN0Q/4N7d8bTMJA0NjMSR0Gnm67udG5Zqxs7/JVq16W8rSFNf9ne/Cx+bA+OLMC1KtvCEImig4+z
ZVHQK7m8HbLG6tw4t6lnRra5Ka3M8EtlNPlD7lU31ljrub8/P5PcOpBPjgqQMq6F8wkuB2JUDk2j
wJLIPtJkL43elHYl8Fkwwpt1wQuKfYlsuLBVHLXrDXmw8fROW3ZE+s3yJZUWvkqktUL8wq6EKWQv
AH1C1UqE64A02NEz3YgCtL7u0ePqpsq4UtxZM6GeT5kVaQ70K2EikVBbbEPrCLbH1ru8KxY2PrBG
QM86CoLFGSw4lLIkMkItCgY596S4eGJTdLDiypVYWrmm9nbZ3OIKQbgAlzViYOSPz8fUj3FDZYiE
B7FKN7hMd44xbut4TZBhceoQEaC+g/5t8+OFcXKcdWcCaKw2MappHPYVSPy3adMYK1W+hRPMuaT/
Y0W4T2NHp5LGsEBKXR4Y6W7rVkJwKstbFhroLQVVbM82lydwId8DnmAbYsiAEKB72xZmUIrr0cp6
NcIzOPRH2fDqWD6ASQau43Ysx/uh3U8jFBrU565Am1+2MubF/XJiXvAiRYLgeXSwX+TkOKpQ2s7T
gzrdGWXoOrGxMtgFl3U2Vr6bTpZxLAc1AUVeFETF8L0i0uSZVn4DBUt0kNd0OxbR5HattdWqZq25
YXEHQcOVY4jQv2sIbygF2JNhMrBRnca6S4vunsprL5yls4AuScDUgH8FnaowlcBJdhK4aHEWiPWs
WOwecJOXxC5WoqGlkZyaESaRVlZlxmkbBeroOA9Wp+VHyYy6ZuV6WRuNcBjCnkVxLVdRUJvkKS2K
NyYpV2T1ZC+dOQeinMixQJJAF8sBkj62veZ0GA1yeD6YeH2mPxfKlsnxBq0UgLuXayynS1ueCzwj
TAPuaUb3p0ZEbaOyx8XJflRVdqTxI8mNg8o4P8zr5eO9OIsfyWkO4JnpZqZqoXTJWEbBWEBcLhy9
Vpv8XP40Vo2nwW08/SDNA0Oigm+CGGEsDcQCyPB8G4bypYmrcGVDLESIZzaE60umwN5lMTZEbo+u
o5bbpGs2apo/m9rz5Ulb3OG/k/qGEFtIWh+GkpRFQcPUG62cvjpkiFfuyYWFQbwLxwcSWsSj4kuz
tbq6KQcc1rGNt1oHrrAmv4JS9u7yUBYmjTPeQU6HvyJm2E9trBMJb4Yo0HrQLYBEtQUbcTZJbkPX
9FEWThJMoYaHpzN4tcREVFlW0LiwuYcbc4+NaE7NJzdPaxQrUrcm34i1ZnFxDjl1k45KN5L5wjql
basMJKmxToW1jUaK95Du2/LnCd6QN0JmCk9OAzA7lA/Pr42ibgxkEHFttJXLVLcwXVJsnKtyZ/rj
1lGP1i8H4jZe6ufemgLp4qQ6YBCG4i6eu7KQLDClKWzRoxaBHudW0qE6U7HvzKYupfo3pa4PILNe
OWYLm59DxoHR4kzZyCyeD7Y0KMDQETa/NP0yzG8AxfmXt+TSkHivEa5BEFbNIKeJGaPltcM7JUfG
wJmcqz7Usi20VoFKT/svkOm+RkpD2V+2urRXVJBpOujQ4Kl0/vWTq98CqVBdRw4Jeuuxrm5y+tPs
V0KZpbMG1S5Us5A5mrNXl51uVxr0BIK0qmoPEhCAP6D/IyTdnalWn6bmxqbEywfhIt+XALScD0iG
9rYp8edeqExvtTT6yAaVbmzXT8j+YCrLVR7NhXuL58Y4EBQTiINwbjHrjdKyc4MEjAEZBn7/Gnh4
/QZUTYXXldVr064xri7kQf7MKSJ1i/B+DiRRZRCp9yhLSL394JR06wCIBm+MHh9tM6TVTp0iSD2m
3phrK9t03tnPxTuQz/y3bWGCS0snrTYQvpyePBpvo9NtayV/0WKwLTqN52QGcKnop7LpAzQrVo7h
wtARG3AdG86iyxkRz2ebloksj3jlXzM9dkMLRE6GvG26Yp+hBdGWqw3D35FY3Y2kerp8VvivPn9b
AzkJZJIGxDs4iUWnI9HRJKXOCpAHWk9GnFm7NK8aD5DbEvgWsGX4tlW0bqbUayIZ8yMEXw7fA/Ah
EKLAgpwPOqv7Sk7rEDU5JSg04o2gFmAKddt2rVQ69wdgWlJBm66hZomSg7CZmRROKbrTKNBfRHkK
J/CMuFJGtWcdAGNjZTEXhoUMAoJLnFO8AERwoFMysx7HggZoe273MbOrrRqWw26cJvBYGVH4eHkB
54MDBAL3BXcMQMCKNcOsVguQVeO5qind18qWJRdS3bEPUfC1TvH5yM4tcZ9x4lZri1kVsphRUGnX
Gb3XoxcpPkrh+383HuEoFj34t5sSeZhheMwbXMJj47bN2l27OBZo6eDEc/JqcdtPgzkaNbrBA2wb
qI8S6ynv5QNn4fEA0llJxiwY41BHbHWUqJGuE/afnYwdcucAjoStYyKczXK3qMZveZMTd6AY3+UZ
5DN0dqS5ch2ehjLK4Saeh/zWP1kn1kFmvKiYfQ24vPJLjk3jNTXs9glZbeXLiJjuKi6s5EWjg/nZ
5yIsQ8OOc9zDoYI++9xylRpKWdShdc0g0EtBJ02ld73K5RUzsy0PM+iLxrMXMYWCAs65GToMCdwJ
zKTM3taV5Nqs2TpJ9Ccw9v/8GP6HvBd3f05Z/c//xZ9/FGysYhI1wh//ecve88emen9vgjf2v/xH
//Ot5z/4zyD+URV18asRv+vsh/D7/2Xff2vezv6wyZu4Ge/b92p8eK/brPkwgE/Kv/P/94t/e//4
LU8je//HHz+KFicEv43ERf7Hv750+PmPP9A4e7Kl+O//1xdv3ih+7u4te2tn3//+Vjf4UU3/O6rC
IILlCXwZ0fgff+vf//yK8nfc2yggIE6BczPVP/6WF1UT/eMP++8KDhqs4rBxvAp2bF20/Cvq31F0
wMtIRu0cP2obxh//HvbZAv1esL/lLb0r4ryp8WF4wPp769tcTQQul+ftsPkg+CEEtChvhLnSdtNV
2JIvKlSG+3oKfUt7GwswTwNT0SjNs8razk0086UowpWwUMiw8Q+AESIhjy5IcFrMSpelo0BIeUj0
K2tKPb2sdoypvZtn/caKtaMSahu0Wm1Lhzw6xXiQZLBphToIHE+W61/zsjIPvMkPFzvSpQCuzEC5
aGchccv0K7NJN6CX9yw0G0IodFtO2tEBhbTc1FxY2kPdcxdKnwvAEUuggw7/hb4PUJ4g9OIH+MQD
oaYbhQ1ty6uMAWVZ0bdO7zdVLa3ELkLcxO0gggDbLJp/kNBB/HRuRycQPVYcml/16ReFonFHa1Hu
j0rkdfS7KQWbWFgeLDlibtF+eo4RuwCNASQbXqUAmYlaumM3pW1sNNOVmoy1a+mNn4d0w66KV1OR
vKwC56iW+X1RbcJpDbnHB3a6z/E6NPBKxH2C4hbmV/CAjBgs082kusY3+p2qYF0tn8prJJxrZoS7
OG7lLGoZzDTO93igHqCV7rBGqLhmRAh+gSGo+8FOq+veuKqszJ0UQB+HFXUZAQqMrcJnDEBHZGVV
BIJieafRhmJorJBd917n617tpvc26NcmkG3Y+3Ff7FdO4Iea3GyJkG3k4EOAHcWmFzD3KHIayuV1
GZNn0NJ71AIovwIeCSzNdmJ6NTU8LXqnRuc2WXc/5K8dhG5Q4MB7ztjGjG4yWbodIShUTJmnVtoG
NJdePmQuIO8GBcIOYrvo7GXKzsht16B08vCeR2v0VG20fLjS4uzWKAY31PStrtauWRI3Knd5C5E9
Ju0dPXGT2NmWqXGcemsrVeEuZv232u7A2cRAafhQjOYxU8a9NZJrtQXTvY3nyCQfp/SnTQCQUwKl
B61FLfmVho/Nmr2qEy+WfxnqeOVE5fXYNn4kv1Wysstq5Rfks3+FCbsPFfY2VEogG5NLqvB1oqjp
9QkSlpYLb4XTetCiew3gPaAypojsNCL7Dv5/TBovN15q6WupV0ADJF7cAoIQ2dusTTYS7TeooV8P
+c9mtNDvPBwskCbmauSTNDkkmnYFx+Q2dbKjE4QoumQ/JdOXyGSeozxXFjs6EYjVYg0sKNKQvuSy
fZVp6KWIy2Gf1uX/Je26lmPHkeUXMYLevNK2obpb3rwwdGRAEvSgA7/+Js/OjvpQPeLu3oeJmBhF
TDVAoFAmK7N0a5EeRWjFC0b1yLsatMy5o4zNE0/pMSszdLBbbse0OzLrF4K+O9PMA5Lcs5a7jfyc
jG+YknZK6XNiOIad6RQYRay7J5FYu34ErLDVMBTFHL27j1Dw1NPUL4UXCnGVQrxHZLwtMIFQidn2
58P6uw2+PKvKzCiOcgZylqU7wQAHNDtrpQozRmIbYqqqRyWyI92DannQv/O7/FDK8dMAOo9anmyx
67aqsCHax6BZtiDRN9Y+aQUAIcBG1gX1jYQ7Mtj/alSfuV7aVSQ7GvAbcTEEtAXiEEUSh43AiGPG
su5uC0I8qITgI5uyy/hNrkxbeFMH8woHIqd7nY/UNabuVmbCzc+LX+Bo/+UZAIJGqQPM9hCxXsQM
Y4PLMABGE7YuLkAEAiXiQ0kXrC2yH0HRATJboEHFfMLKIz2H4YtNRyUTMQq2HIN+yypVlWIA1hxm
uGq7ifvYnupVMOTcz/vJxCIeH8SozBIJJlrXDOD0HBRvHnuwlMz6wOm1vrKVfyYev3cSopfzMMKM
n0Fg/udznGfaQPSIwlzxkqYb2tyr+pMwUbdvWteKWPDzl5sfueXqzs0t8hydtqbKy7QLOayU2z5p
vL5hdtxCCi19+NnW91BjzjXO1rYINYwB2qS9mndhnZpeZ0V3mMMzxAQanpOdZM+FDpeBBJ8PazXa
BaL137sKSc0Z5fUdByWZoBuO9LoLSz7ZzJjb3p3TgAeu1TWnAGC5LesDTUHgZGxVvAqZJt0nzbOo
ULfp2PvKPlw6tShs/P1r5D+/8SCaSZ/JTRf2QIAn7EML0R6H6jQe0teEPY9XxF07xr/rM98/9JfN
xbmqIkxsy2nbhSOwWCmb38sUT+dLMp5kwXTR3N2UQ4wvMrhgyLHZCISagmMhD6E2o7vbyY0UzGgV
uzb5mMXXdF67vLon3AxHqsMJDcBoKkcU2m1UHzalZQQi3pOa0o1eIL0sU0caOruHB0sZuLp6MNWN
ICDn+7oTf63s8MVjjeTKgFQ7KrDL2J0zBMt5V3ShGlhvslMJbh5onhQ5rd143EXvwRe2Ih781F0D
pkh/VgP/OmtnthcBX0RrjUwdTnn5WRCvzr3yYXJjBwWLdgO9Ws+6VhvPALT5TXRn+vy1YcILsSAy
+q+1f4sFoQsK7dwulOLcNhtAuPmj2MbOz1v8Zz1muUoM2v15hnWpYG0KopfQGvBklb+otO+SV6ZO
K3YuX92/l4Oy9p+GGkHQME2N7Zzp3ifMTEl443O7tQvuFTMxZZAFaeoBrvvzAi9Fu7OWGAAIBqgp
IGD8p2Eq55OFU9uF5hV/sH6lbo4ryv3+tfAaB6oH3s/2FjTHf+3omb2FV8CsIGTKe6GFV0hz6G7Z
iuY1t2CSOyAmmqPs+o5jQN8pE7dx6DFyNqsI/NkJfHMSZz9h4SRizpD5mzEeH3Ah5oLoSQjcKuWj
EGRPLvZ6+k7JExg0NkpShakib3rVsqXiusH71CZenta2JEebMoJ0Sy2qT21PA+iu2soIljywS1jS
6xwCT43l8F6H050c3BQ3gh78kHFABx4xRe2hSGpXluLEGKQ3U8XVh9jXktZWITVNNfF+GA8VeUzF
A3DHRDim1Y40BcL21qkR91YIZnm+lvpcdNlnO7N4JylRa0kacRgatwnNnYRzSK7V7YjP0h+q6yxY
ddgrn2LxVooF5rtyNenCXAQfFYA+ZXb984G76CfOlrQIbGLZGMEAgiXFjDjxFA5q66T0vxqM/36o
F0k2gmXWpzGWwQpwEYPEesoekyz1qLbyhdZWs/C61hAlLFdgiGep3VoF4uvWqf6HPPsPn7DwrcJU
Cb2CfD7EkNpGGmJnHF7laFhJfC/GgF9f5nccdVb6Maveqjp19gTFM2SZHRDY2nrWbzByYsvVcypH
K8VgDJpfPG6oh2BwGVMry+5ZanADk2l6GxJShzMWpUkwXghGIxBs+qBXcXt0X0b4ISFC3BREk4Dx
jI+evlUECGfj15gwty4eanLk8SkiT425bYYeROUP3LzthM8xNt+j8U7XHnLtoEeGFyVhxZ4n+ihq
BzFFVsP4tdgicUSApiYPnfbJieS0lnjg9WForCu9vjFy6JbK0xWpJA+Zscu0wh5nUfG4RTjeaS6R
BI+1dwaedSJhPrm+j/DyN93GKD55HTnZJPllMWxjSHc0SK26IQrY8Bgnx27A1N8QdlN5UgjawtUV
NxvXJKU9Dgr+2WUcvK3aqYwIUmbDySVyhZzEIYaKTHO8MylmE+LBU5pbUFvYpgkNcNBSy/QhoYWd
Zb+s6DBqJyVNtuakBhEFGiy39UgKuN56hgZYvLbpDRC/tfs0uYk53aDRaEvmWwS+ropvh+KUG/2j
QLnftCi9imNQFPUWKBI3ShA8Fold54dx6BDGEZcru7KosT7BFrR0WyU5xl/BtShSRxyujXjfAdHa
s9xhSuGz9iOXDpnGsZLI5hl1NeFaMca9Zk5+xFu3G9gnzbmn0+IqByUTeuluRkChboSl1NlGXHly
2wRxC6Jo1C4a+lkL8l4ZDXDkPyYKOtDZdcZiWyhMpxkjJ1FHVCQgFKfSbV0kTg5CBbkd3bYUwybr
nDxjPlGGjdRci+wTwFvb1Nf862V/8feBX06V9EKhRsOktaGOF2eQ3jWArqPnnz3s5UdjZtVB9Xim
tvozgpjIoLSjauIeizPvboGS0c3PFhYsUP/2r18mFm6v0kCuJM33Flw4btsgzCxf0vpaFZ+Y8CTh
cYwEe2gfGHrvZcQDFIX0iTu1Se2ECY7QCoFUgzzAeJJA9ATstsP11C3KN73HiUHcr/Z3caw4gBr4
MsFFkJ/i4gYz+d6gKvcTOLqyEpehFB9/XtflqA9ApX9v3cLRqrE+pajotCHzlA5TgCd2oDvzfXgb
3FHcgCpPtiuHrI7nXipkwMH/bfdbm3swMWE9Gi2iTXknO7HTESdyi80EtSsOOC9s8pVvuHJKlojK
UWVVooISKRTxcskY8OzWEESXz/rXohaR5YC5OhZLURu2A3fmGVz5ORYke+WTXQ4ev6wsgscySTjI
pLCO6KraSq74gakwEDEPbn8YP4TVjPZbmwjV6D8+1SIkU1WaalOC2zWzn8+FmWhreJk9j0sXQb3y
JK9t4fz3syd5kEDAUohYnJWJdp5sdLSmutUoc20LFyEZoP8FAcZkPn2TT4ifZ9A30U9KQDVPBa2z
N7tC5+fvtrayhZMSaCcPVTt/NvZQKxjsbk46X2uCrH6shZ8y9LKqKYMVFnmjK0NFlHjqViRuucXo
0tUqo/PsH75nMl+HceE/5GQULL3CkdeO5AZe6jYpXKA5ocTBHKTEiWrX7uhECgSuNOLXjRfv6hUq
zIsZ8pcrWZLYdxJLSjLOLixih1p+knoZuCfwzBevP3/By5sL0ljIlaNsiDmfPw+nDPi9xXvUDJnH
Hiof3J7b3otsRPWesCoAcNlFnllbHFJVSUEUDbHyULudfGR9Resk6AOZmCp84u6E4iF4333t7v+5
yMU5zepO6jIpm+sAkw9MthvHtuFNjuwXHhDBK0/36ioXB3ZWpTI1GebUoHtIDoY/bXobbJufpj1s
5f9AnfjicTnb1sWJRaAA+SQDBlND8AVT3ejye9o/t7W8cuEvl2G/LC3Ti0KXEnlo8AHnNh6Yw670
rRJ02/x29RbORaBvt/DM0qKEkkVVX3f5fFRA5yyFdEcDum0OCBVXsr+1K/D772f+uRAjrU0oqkS9
38CtOJ36WwfDCGS3HPz/4PWZf/pPS1u8dmLZ0QKPAGrZHof0gORqe+OGbnmYH9eEgy8HQ2fbuHjp
FAbYjZJjcWoAonSHviBDoR74s06Dr/pNoJR+cbU2gLO6pQuv0hZymqXzMZFjp+qd7I285E6FwTT0
8iChVNvEXXtl127dknRWU8qkB89tFxZhc1dnNkYVHWkPb92DrBVCEv2sWbk2RnbxrTjb3oVnSTAH
Elfp77NDNsqGBgPExKi/+hkvBnpndhYuhQGO05Hhr9uQnmSvGx3rRndnHyZ5tHWim7WPiFr3yjld
uBWjnspYieFWBlCV5mQIZdIGivkrzn5JySt4kpwKFfksvSkU6Uroi9ge0AfKxTyUBbYZ0B62tQrp
dFO5raz6U1PZIn1X0btJd0lcHXr5Tetle2IYXOWNzdTbpiFOWkOKqUvcWN2X0vPE39FkgmjaTVEY
dsufeFf+gsBrOFAcJADmlWRvWkjzxfd22vCy2GJeKlDosC31CZVB0wcdiZcaKjJ7ybbo6DBddHJz
r3IkPdLJihJ3klpbVJu9Poi3SiwHoF97kfP+qpDZkRjCM7Eiv5UzZxplW4kTtCSPoq48Fiy7lYYW
HBrNrqo1QD6pLeuQzanQshDZHhS5+zKytj0xPBXd5ax8N7U7uYjsISWAcxPIf97F7GkCPiCLf5UU
kqfja4JxxLxGWl8FvSIHOZ32bKT35Xgl9VDXHAtPmfaj2KFN+5IABFCzDB1vDgVj1KzSJ1l4qLoY
IN53lj7XzQ34l9zcTHeofzh5jpQ+q32tQxiFxN8sSq/VirDUuaujc2dRcSNhoMTk0qYeCAQox8ZT
B6gga9P7/Fk1mtd2h5HqXn2zjJtSfzLl+472bovCSNQm6M9XJw74vYWM0CykXTJXEYy6tQepd3he
giQpL1wuJXas5g61LJu00tGsppCMFFni9DGW4DRLdT/TJ1dTflktlGdU8VQ1qWvESTDq92NuQWOH
e8JUu0TpfCB+nUYxbVO4V0fJTzANo+XWFcLGl7bGSDbH5OFEXA0wZ6qb+7wkbpwPj1WtO/2IZhY4
ywCVTCtXV1go9dE2qUqvqCEYkJYhwGFuj5IFIYM/DihYi+xIMSBKSn0jxzU45Edv7CtbVQc3rntH
BjVZw8cgFRhojl6mDL3QIQGGnQdZr4IgkUQe2ED9kWQuGqb7ssx3RcorW0hrv587xUqz69qXTkPF
OypeZGl8EMl1oVAsSoowDxPfdODjYK0JeOeWNpojQN+8mzQIATdOrOleroHvrm9c0hm2VW1666Ou
UYbL4AXHx5kKsjITjycbIdpIem5P+l2bX1fIHZN6XzQ3ko5YpXypwYIETXhHAVF+14A1FltrKZHH
kdxjkO/Yd1rAByWYEV+jNGxyxI/5L8HCKaO/+FQndm5mnsVMt6rYvq7hIABkkYxHsb6TxTcMNgFw
0Dj1iFI+HsEIHx8dNgEewtiOorbLklMEYExJNHfkPSRpsiCHhFlmauh/CUHXQcpFeTXLRz07msXz
pB6KbIMKWZruaghOV827NYm+inoGM9QtVCcCswE3HiqhYKs88m56ECQVfNTV/WCBqKq+nsYNZ7FT
KkDlUJRcAOwaq09T4XbfDJ6Igy9lgZhea1T21OxR0IAPka4L0JvL6WYcbtrkNKFOje7GoZoSD0AJ
n/TFsWed3XSWA1IfW+axq9TaSbXuBQNUCIKn31Rh8VZPYaqWQZQ+c2j9tW887Q8ttMwMMbtqhP5J
7dLEtgTRjzoeKgKoTIB9vM2g8ZBDjjwFfXAG2nMDVdeePhWYHKaNiW44undxhmNBnUQYjpVVbQur
eO7ZeBgbslez5t6SbhLQT4tFFkz1e2TUu7psfhmd6pbMdDhHqU0Xgrq8j3N6XbDPAf91BJ+YEeU+
UO/QtjHhfwhqLKKEtsteyKVbKzO2XVxsshEBIuqqmd4+9HFja9P1CKIyASSlMi6y1JYnDK4F4ApD
VTTq9nJZOSBxehkJRj4iEpZt6cZSGcAROiQ+MExsUpRhW4M+TrxwmzrISXUHeHJgoRU0dIGGmfeU
39Ee3TYrt9MiPVY6xy2N90XdOVnebjIDBar8MZduMsCbiA6f1dicEXtCpTymLcqaopPgFEzJLVXQ
5L3Ohr0JF9RJQd19qjo4oQH7kplrWjtiWDZTblh5UwrbbPos+2ybdtFG40cFcQ7h5ESHu1bzOw0C
jqWjyqmrNNQT2miriK+RidsMuby2QHAyNjagPZaB4hvwP7nodeqvgmxb41XLEr8uTVsuVH+oaqeW
3xJ21+XXqRDiFbBVYNH6m0jNbc6vtCj1YrBvUwZ3aER2Wjd+VwmeIeEiZ2zbiT5XX7M+cgC1cLL+
WZR/SekbyDEdI6XeWF5xZsKhgkTgFLWeqbyWsoXvv40AcMMAm00ny1H5S83HbRc9V0WY6Nu07YO0
2U549UE7C6S73UrvTIXzyXJbrGc9kgeQFAUlnr8u3df8gYiQzNQwvSB7TQnddMNVisgrTNGpm9jD
GKVjxIOjJHCh2FOMWb1oSoEPN/iTqD2BG94lsuSwOByF1APP7kbOqUPFOzBixDYrfZbVL0qkujpE
ZtRe3GWxjq+6bwbiSfFWoK078cplTYSDqziUfMwoVYZta8etVJBDxrQ7YcaUWm8KTrchhxjd21QD
3D20WyXplEcNrtxVobwqTelKKuCASCgHuNV6kzTtHdSI3barXEmv3Ixu+8rAlWR+PYy22NwBduRa
cRHqnQK+qIMh7Esx2mWWW5u7gvceHFTQ0o8Gx1rGTI5QpDYt0OXID4Ti1Whe1Sp1MMwPypbCHQ30
NVRUV7mv5K9KihBkGF2g87wJHkwjJAQZhE1wy9Mk2gimheLt6MbJaewKV+rwkxmftUPA60+urMJ0
daLvJgQDaG7bstAEfW/aMWhHm7d4KHwOkO9AmAfZxU1TaTtBMLcmu8XTI1iyy5PKVc3MTpIkUFLE
23xC5PPcKJVT4UWI08wp6waYwcNY8g1oTPxsoDetca9GHeh8O7jYbCfxATc9dqc4vzUYBR8DWNC6
2lXECLNQ/LoHBk+LrW1ZkE1apffQA9srprC1ksRrRjmUpM6NlRx458hR1Ie+lEGBGL+Zhh6mugkQ
yRO09AIeT0dA8tD9kGI374ygj1Vw4un8SkK3ZjSN216JMC802nzKNq2MRLAZTwmWTXphK8sRMM0D
CMV06HX0ilsawYBQR06fCbpcxaD5mBMIFY5mh06cSTR8EZN7osGuIzZimY8GPI05fSZAQWTJYwQZ
RBFnvjB3HD1bCx3rqXgxWYEm9m03qfCIYFMvoFWKzZGzEhWTgI5o89MUUgriWpY/J6A/JKhLvRBu
RlS3SmQb4i4xgT9RNuOm8n5refYH6KPcr+Y3K6nGkvZOazvAzEdYHJzBy55ZkAczpik/1cdkvVJ/
2Rq+uI6hPx0ocqz/LOMHVQ5owSW0YtNt9wrRh2A6zKqXtV85w36NKvdikVT5MrbI9mPKuEopjOno
2pkqc4mGrla8WpqZU83vH+3LziLTbyIZcfy8KEiV45uJdK9E7tQdTLd36B3ByHR1n4g3mInIXlYV
sC7np1/Glwl/phmdrMB474+Q1d5IGzV1TVfgwHfDtG9skRWsnZq1nV1UE3sMg9AuQ99ebYGUEndD
e2Tj6K8UD9eWtkjxeQZxVrRsgX576161zWTTD0RUYXxQfShv3qIMvVL8vVhTmGfswUCKQfhvo/YA
CihRBXBFup1C6kFCbCsE6n61wnbxFnzZWdbyFJCcjQOFHc3Wg7kqiku+74EyKzy+V7Yr23hpVQZm
jDCvgTFJDDf/eecsKOeo3IxZWOjkF3wXOuwHUB8DERDZVSm5af+gAezcvqI8Bsqu5qqjGJ2ZMxDe
+qNCvWEq8O8KsN/dSgXw0jnCtB7Y12be8G/jMmDTkwUtUxskodUjJcd8ND/6NfjHQlH8X+3WcyuL
06pO+iSmndagEjcmNrLbws7nalxbOcI9WMT8Bs6nvYpyu69tyy3efv4A4BW44CAM0CNjLBHKP8py
YEaXe52SvmIh3j/bGp8kqjkp+A3A0wn1K69BnAw0+PwwMXiOEgKgUv2OQRcnZg+ihGZHUuD7NLZE
RH/KOtOuDAw71CJHuolURI4cCTDqEoGCGeFr4UsRggqRibgKr3gTAfzMsL3vNZdtgYmHFlV4gT5q
HT9mhhhEyrhTCnFLk1cUJzac0q00tkFPD0WCVIPc1tFWlD4JMrwpM9wBv1HGkOPUSCc6TQGS6JNR
ls9y+jC0BoJ03QVqd9apazMSpqjkjlAg7KX8Run5LtK70KhpDOzI5AP0HsTNtd6Y91R8hdKZ31gI
DCZ6o5LHZtZ3J09Vgxca5HxmpmyKGfTaQXOSvFnZvThwe4CGkYiHHwxZGCCokD7pQczSE/hIHBnx
hFAWV62IFgD7aCtpwyTDjbUcWe1NEw84AYiqWeapE7EHDBGZ1bMgG1cj0B9x/I5EzjGHtwKJdiS1
zgTwhK4elMzcQSzP04D4jXZKonoSilagZwQeETxtpc2TD1wv4GmNIGVzsmm4WTU5ICWzO6vxIP68
AUDXAaDYhbQFUpB91qJgluzrqHGIkjhUmFzQg7qS8mRR2RHH/agrdlSg4CgNrkSoPSqfmpr4Oram
HCnORw7SIOKoQnY9AK6LDXGpME+TIOIxMk9GLpDjvCm9ZRtA9nWisi3Ep5QLQG+8qungG4L81LEH
JWb7ij5N2V2k3Q0K9aHwbee0dDu1PKiNblOi7HqSQ2DvgUECwoTUqcUg2oTz2KUpQtABtQoZUS8k
QAE/1NiazN9FgOf5XVrWY8sOgo8l7hJyCb84GXvMT9hvnUvfZ37jNcDJxdr2ublFJdbMpkQH2IIh
PJJ30Y456CjtaWjaClj+0+tiVUrhYgUfciKgsYEOGSpSiwfdksECQVG6CYVN54le5ZMX5aDOgwt+
+vLfKRD/5RrPjC1dY4ORUZHXLBSjQ01yTwIUTFmb2bv0jp+vaPEADYqgJKQtWFjlqcsi3YmsFVTk
xWbLuYnFqegpiOqIiE1Tg/y1daFQ5Sc7+YSr7BQHts2hzrA26La2qsXJyFJrgjZ4yUK92kfGsScf
Pz8bFyHpZ2tatqKjWm3jAQKTaBBLPrhnx7A9wc0nXnff/xKf8y27KyFT37wodL9+Di8+zV8nY0nl
NqqCUPICOyoO9528z83R06J6JcSbj9cycj5f4iIdSIW2hkoB9rCYDh1PnXwE/E3bQmVqLbG6vBwD
12mm8f8mFIvHJo36Tp5vFXd6qFsG8MytTZHsgJ8HQjO28pG4a52cy2fky+pifcZU0lZtJxbGQrox
lN4W8CCvHJPLe/hlY5HlRBBvikZDYgBNsIepR/nLwRCXU3npIbKhTHo71UgEmmAtB1hb2/z3s1RO
zrhaKiZnoRKltoCCWEPWAK6X4mSwbP390RauMJ1V4poEH415hl3e8KvZ1+MFPQy36xCJi+sBSQpI
gDVFBW/Kn+sBFtOYtLplIVd3IkmBUV3zg5ffri8Tyxtd8cyKhJzNj8k8lVb4yEexeb2NlmLQBgUN
us3Pp+Pi4TizuOjlm2nV807BogoaJkbvpG2JQu7BSlYQ4wvZg78ekjNDi5PeQ4uSQGgLz7JPUXS1
U19wxCMJ8q3kSF4bJH58RY5rwhwXURGQj/z3R9MWh1+ftKgwGHZUkTDui6akhWpi3uQo41V2hFol
SLo9pRTuum7l3skX06oz04vzH+tlg75gPx/O0a0SlznDR+o3G7LTU7vwZ+yJ5eiSHfZevEEhc5Nd
8RuoC2z0fQMUsvu/QMLOt2JxWSwJtJHUwnOh54EoPKT9J7Cfa2503s9vDvts0fN5O7v0YMZLtKLD
ogdHdDQfSEuQijqJY0I8p9gVaI+tHODf0+I/WVwED2KuG51BhnmbtafRFx3FrY7Ji+AU+zzMDsRp
rwGYel7Dgf0W/vrJ7iKiQMsv7YsRB1pvQi151TTqKsLo5nLmsqzzWfWuty8QTXZEqw+F+sEoZLTn
BK/tC5tgqqWXkBtAM1k4gcMMXUMDzTwcESoGkxGvbNKK61pSOeZlPfaJ2sy/9b2zHoR8bcZoxYC+
mBvrU7HKph6bkZS36IPG2pr7WDOw8FOxEUkqk2b3gdhNBixUhnb7b5YCjCLvxUfhee1pns/ND993
5mw5P8lNIsUCnX2xSmKHWZIdDy/V+Jol16Wc2T974cvh6de10RduSqwwM6CbWF68nfz8pj1Vx/SY
XOlh9lodml3sGZgVWdnTixHPmc2Ff+oSy0iKCFfV1PY5pKZM7abPH35e2NpnW/icJkFGiY4HbHQ3
Gr2WzZef//9ra1i4G9Kqo9CQ2d3Eoy2TW1IerbU1rL3K+sLDWGjmlLGOj5NuhafmeQ6eVFvaIRBw
62N1v3bw1vZs4VgESoHuoR2eLOGVlvd8XKPIXzOwCGR4OraQbcFH4REIFdDpVepo7fFbuT3LQYwu
NWRCGRbRuoOnlXZ3AwYP5kWeiS4C95jDVbv7KIEXRs3k2D4gAN0pOnIx8U5Q7SpYY4WWLiH7zl4/
Y+FASN4So8PICxJAfTcc/vURMZr90K7GVJcz9K+bZSxch5RStY4KuI7K7bwZ7DZtdMgAKjtzM4c5
/68rYCxcRytKrUkUGEPTEpM5D0UJTfA1AuX5zH13hqB8RysZdYclZQsFFb+SjMhTFL0B+ca7HL0D
FHU9dMzVI3lvccv7eVXzxf3J4OISpPhWaWONLOzoo9l8QgsXBFWoeOVrrveyB/la2eIy6E1rloUM
Q7z8FNDOsygHLcz259X8Qxj6t5Vl2y4T+xpyKdg/tO02IKz0mg33dV/esJUOxT+8JF+WFue80TUL
wrc459mWvaIZbu4AHQli1/C0oGB2flc/g2Rk5WtdDnW/jC4OvKYN0Lrlvy8XoKzBjLWcEaxrGeU/
xHpfdhZnvUalFbAffCwhtsnjWKJWP20n005dC8urUHLeAfwf73M3fpFvfv6Gl73ml+3572eRrZLk
kWAlSGdlyGfG7I0b/1sQ9WVhPqpnFlKlBKyrwWPWGbJboIiaRKvlysvx+ZeN5YPZ9HKhJ9hB5omO
6GW+KdgkAOOZP49eYQxSXdm2lYv8W6LwbFGa3I3jyLFt6RjtO1Jjepe7Pav2zLz7+QNdHLVHC+u3
/Aty9CXnGfS4+9ga83ltGLvyKDhBnHm+XzkwX3xChAN374n7+rHeRN5aNHX5eHwZX24seB87qlNU
WTBDi7nGNFnTFPmHq/1lYhGHKKU2tcBhwVXtmm1/Gu078I499BhWVxygi64zR/B/3tJ/uHBfJhdu
uC1BkwOpSKzqljuAjzCndkCO1TvkDmxRB7D/bB0A2ZwVs5cf6y+zC6fMc+gvxj1WqgaafzU7FMCF
/N/N6p8tybNn+v7O/G3JWiQuJK2JyVByCfUrcA32iIIxHwgKNE/C0z25upP6GEfZqZ0D+iv4tAM7
rWPILwdLXz9i4bOLArLSqoYfYZTHSdi32pMFRH5ebaNeXdnai8+dChCiJYL/As3eP31MM1DZyEAu
HMYR2m7yUZm4J1UrUfnFO39mZOEq9UYoG9Dw4M6bkhP3g92ZoZBZEBKl7s/f73JYd2Zq4TPjHCq3
wnxAjXYXj72npXRrpYpDhJu8wtz5OLqmfGxB2tY00lr58eJ3OzO+uPNqmao1k1ECj0PljYCj+R10
+B/5h76tPiMEteVJukfJg7j6ilNd+4oLT0CMvteIAcOSeBhb9PBgdfhc2dqLV+Nsdcu730dAuU7Y
2qlI/ZaDsCA1nDT6Zcn3SI6ddATpXBYWUm0DJLfVlWzlqF7Ou85+wMILNODT7YQYq0y35EYKE2+0
KUZPgcKaITNktRh/uUb5ZXBZxWg7NbM65Pyhet2gx+AWx9JJPkS0YMP2QQjAJ3UfVyFEuzc/b/XK
fdEX97+3oJIpcuy0Yt6P4yfPX3OATUVlRcfrcsnqbH3zFz97i8WOSzXEOOcHJD4pbwCuSW+zBi30
ra/z+2oDXPNV+wqkdCCDA4Vtmx1gbhA0X/mw88H55nPPfsbCB6VRAgLSuUMrF6qTqdlDNAR6CdaC
vECxbPKSdGXhl5u0ZxYXDqlMRsNk80kan7pXyc2vx0fT5UeEV3OYisa38LzWOF1b5MIx6Qq1+nR+
rE39CTrMfjI8W+VDlL7mVuyQdaL8edN+2tSFLwKXMGP6HH/wHXst3iFC7xt4pZN32RVt8FSuON7L
Huh3WR+SWbq5uJuSmJqd0cLcLEUAsmVXGAqXFmuq4b8FTb8v6287y/cZCHreoN09x3Txqbkz9hS1
5E/tbcTTzD/mMerINwIwaz51FuI7awcYhgoMg42S2cqSL8df6tdvWVzTSIqhMZPhk87TiFrYbyVb
wnhgsQc3Gtr9430prALpLh+jL5uLKzvQZDLlPEYpYR6SGyU7iR4aS3SbIdSju2R4+9kT/YML/LK3
uJuTmchmmiZ4T28HrzpJNvHMIuxSMCOatuimXoMxI9HGXM4qNdd8CX/61ItL2mAKGKA7fOoSAKGi
P1WAEa2sbs3E4lJOCiC+ZHa0cjD9H2nXsWQ3rmS/iBF0oNnSXlveqLRhqEoleg/ar5/Dmpl32Sj2
xYvujRaS4iYBZCYSac5BAQaBZefoN+NBsoVD8bN4Vm9y3nucJ5Kxy6Csu1CvoTRLkV524QgAoInh
ihuA1trd7r9Q021PcDlCJjiYUzNLhSWabEV6mopTlYCtgqCsR4AFqdlDVrhhJdgS8G702TfztwxT
S9c3enPRX4X0hfT5GwizSIQ5A2cJ3unxg5z8NtA5d13Adu/DSsJiN6urLAuNoi1UeHQT5XrDp/tM
smCQS/dD4DSu6Jn32YPwpzkUQJ90VE7qfDufsxLPuL8oSUOxKRHhLuWIZdg6RspD88pbXvvu9qP2
IomNSdo5xfwzwkw8hUwknzE6hPxe2TsJhqBQP0TWI7aj0EodDFrMqaX8kogTe7xX/HYstvoMxveZ
YgbA8a+uKi/wdW/4Gbv0db5Jn2pPpVbyyS3cclSILb+IbUxHpV7eELGlIRwzj+F9l/imHe9Ht76r
H9G1PL9d1yqeTMb5AVElysnSyyWZqYV0nZWJIk9xN2O91UYu37BSXMCxiUkxQ0bvmT8KgP69pW7+
+b/zyVjYbw28v5jWfefdXpsX9kou4/oEDPGB6wY9VkK9b5ELERPAftU8uiCeFMbbNTQTW1qitBDK
Szfhpwk80AKSrp8Tz/zYisyEV0EUhV+bmNwBYWun3APDz44dgcNPwtMIxs10mqiHUQAtVLrEiebJ
EjricRaz6a9XJ8P4kqAZFX0aIWPGECuGiezModRSbuL94JiH+IfI7S/nrIotztRSWrdijZLBHKK8
dATm0/UlcbSArbVgvHNA4ghaQPUZMHePYGKwwKjG0wLeMuS/mlIiy2Ofgy77pFidG/iyq79GQNwF
65eT3wGYbLB4eW6eRMZBoNV6oAMC7ZOkvadRbVONVzjjOVp9+YSVf1BmMwUiHLSh/lPeGC/yc20v
dW7dz0KkaGOH907hCmQcAyIiEJpUELjghiwzN8AmtekhvpMdeRdzAVG3I8yLuuuMi9BFQrpqMalk
3zyZr+Vs1T/H9+S9/iD3NTBYylv6GTc++t2vKyVXMBMXNZIxRDNFGXeobLTNu+iDKx7BA4ng1jyD
OyCw+ntdtcRj6Ch312UrPItg/AgpkiBJTMgGhJGrTj6tXlrZT2TAAZSFTdNfZkKsMhHsSNYsmZJf
YYNbFeQYEtAJWuMxrauXBQUwGmYnj/5E2bFSoh8RsLjIJ0WPuGK07lx9ZAHmFxBzu0qcOimmYLUC
HOTL1J7y0suZf31VvEUxjisO0jw0BHhhY96loeaUmosJQE4oufzIt1fBRV0MJkGLJoxaEJY4YMox
OVUINphmrJEmTjUL1kReYtCghpi4vL40nrKwdDkkzTo9WzJsLarVJLebt+YRlF62jmp1fCf9ms/Z
fQREDM6W8qzxC9FzZf6DQBu1WPYUs6MvaNtFqXDpNlimA9A/xe9f3z5DspBvYQJG/Xp/r+TF4C8n
VQyPhvflrqHUxky+N6e8lM/f7OdFDmP1BLjkKdVhAKoPiAkAPnsYI8U8TbkT7NYBJOhNNQJpwQUg
xT8MJS+yWcNvQJJWBLiOCN60gqUWgPlFHxY2FRMmstWchyNXJm9fGYM3tSbSU5BqwavOXgrEvKcY
oG/Uom6P8X1neBQtTK/8s/IeGDH//zgZk5zjoi8BT4lE1wfmMWyy61IXOUxkTQFwEViyaHE1dvtO
/I9IhTFQQHHExkigQaMnp7v5A08xT3DxKEERFuDA9vBU8QvB2zETeOiBjgYCGZZPoUWVtBdCRLPJ
vndQsnFTN7rV9trtdBqf+W2k22u8iGMu5YbGANgN0IYuJtMuaCVHrV45Doe3okWhVoaY5X1gjksh
ajh0mVVr1lJ6ao5qZw1OcZMcs/t/eHKXVTE2CRyMuIwVrEr10dEm24OvS3b/rtvlaXDyt+kReBKU
B8C+bRgXoYwxKkiKdkqJkwtnzW+q2uoVjEKJsnt9Pxf7+n5tXMQw9ldPKSXTADFBoO0H3LNEKrwZ
V30ZV4B5IXaEwOO6SJ6SMLYXgIEtAA1Me0oF00qkn9rw+7qA5TzYNRngr8WQoK5D8RkVEctWD9W8
BqajBHDb8peSPTYAujEBA3Bd0Gamcy2J0Qyzk01Bagqkjw4IKPLZau5yd9wBoL/5A6IDb3pskI30
eVkG3gIZ3QgnFQyTFGLjJrEaHTw43Y8+QYXr5V+uj9GOEtBSvZBC0NKaPdz04QlwKZpgAVZXCjFA
MLq4CIGdnv/gdWttliLWW8toSZuWShMRiF4ueO1rfl9KbDTBWbKHAa7UQq6M9/bfbEgDlSCmdUDh
jS449t2iV0APGaA5CiCYIukkApBFQrFbkl/SCFANLxQwYuNwn+C5Hse86suSG/qmtyvpjPeU1ERu
tKGlAI5J3rJBsY2y2wGFzpqBEN5IuJEBWZ2BHn0CpoPEY03dDKnWi2fMBo3PNSgJsPguwsjBmIBI
q3oDWaJfzYPTlodAPOnkR12cs/kuLAaraTkbsOXy1h/AWFMPakQiBSVQZsOHnqBS+hDpnAfGZkYE
k8PaQuJGCFjL/3p9tKY5jlkVY5Ej0MH0tnocQAhG4qckFU9abLpJpO9SonpU491cywX//Xgvopln
eJxTsdHVjOIaGV46f9wtkVX2oO54syrb+3gRxGhxicFmozBSoNnL8Okl8JXCH+HEyfhsG+hqJxlt
Depi7nMg0ZzIHNlC8Cs2nkQ0F0sh8cKRuIJaHZXwMwWbnBE80Ka9CYGlH1e83oKteMAAUy3YKk1T
xR9/PVC1TmuxANcndnVyhffMK+3U75HaUOzgPX6MfI5L5MhjR4+InmcT+AXpadakU6i2O7V5zgjd
GcFzSntXmtNd2+PFLANaUP8hAENi4EFmb5/vf5bMThTqcT+onZjDTui+7QZHb+70LHSuL5QnhNFW
Sa8oqNxgjEIs2nPwVmLkGXRRnBt0OZ3vNnFZCqOqAEoCQzyp6EkaiyOGeB0pBvNSgE67/LFBvTmZ
UjcYZ+/62jaLBSulIYzu1gB9FEQDprgUm0DaU90pMdDp7KVq8Axoa6+4AWzTlNuTNzmZOxy7neZe
/wbe/i7/vopjx8yY9AIUviexB2HCnNhBINhmybPSJRS4tsGMT52C0VQic7lGgf2USYNdIXsKeura
bKyFYaZOATMq5TuRAP5M2itZZhWIZev2Tx0g/WMq4MLifRPPhJjwhagYggdFPT0VwS9BPOUSqE6d
HqhWS9GtdE3pqcoxDq93lmn+aI2Us/O8LWGCGjnEMF8swHzQvm3rOT1Ho2Fl9GUsoG8QfP2cNzuv
1rrGOKgyB8euPEDcoBHXbAbgnQ0virTT8mNtLHCAr0oHFg3jYxS4p7/o8ZXTZ4tiuhmM4yBB9oQr
vRyBSqZ8jprkZT2xqyxwKnTQDJkFviy7ncpXcFfuQM7o90O5v74Lmx8iQ4k0FW3x36hM+zE1tTZW
6ampSwuklCBM4w6F8mQw56rEiSnHpQyPtWtO/RMIKN0AyBS75XFd/x6ANslFNeCJZM5WoYJUphGW
FdW3Wv8oRm/Xt237kr3sG9sP38RAyxQKiZ7Qz58Dx9ER3dY3eld9A0fI3QBQSzu5T185Ur/04pve
rMQyUZLemWmYViiLA0XkMZ7OWgq8kyq1EyLYWoT2y2eTAF+tP+gAxCSfZY+RAN0WAdKhY3ylAMBm
OwMZA93nIl6tRa26A+BwqfKoyII9Ki8dsIyJ7oOCyRoMyRqryVIzQJqkhpP3lROlNdBJnsUE3kds
HVPLnKqpbSkD7K3ae4XW7TL8dgUQmEA7CAjSWxPdqGPohrm5jyIZuSviJeq4jwHHOigAzVQtU0cD
bi3ZoxAf86hwZTjCvKM2zfB3CFxqYAqqc+YA5g7NI+BgzZFSHE4zeEf1AvX/LgX8KGrKLWJ/Q3o0
8OgHriyRD2X2QbXPQA5tcbrDaoI2RCcT0pDDTTKr+0EF7Uub2nmAH2hVexaK+1J7yYRXME9bRYxe
zHZARy0wL/X70Uhe59oTFQV8QjdlujO623Jy0h6ktcr9UCP3J4lehiHxHHiJZVvbYwv4VgDxiOiT
AHyfOWBTaFU+y3ru1pg0MGoBKFqtlSmz0yJSa5DlFkq3FoCDWYKiCGytcf+UJJMllpVfkHcB7W56
W1uEPJagviX1ayX9BJEetaT2UVbeqlixgDgHiJf8XISNJfcAOCorbxAjt10agzPV7sz7wQjfRXUf
AD51GGVfkt7lGDCYSelcV9bNzidDEQ1ZVUxVJ2zj/FjHXZ8P0NV6yp7S+BDRW6VI7EQBelemWY3S
+IXxkQ8YE0vB2f47BwO1BFuK5tkbogTgeGBAzqBJ5XwXGPSsB58KsLd7gMhiHhQYMHPJuxI2L8DV
JzOeKgRiqZjW8FTBuc0O6Y4cBWBN2oDQHGQr/y09I93DzWItN/03m14JZXyV2RnSkFZfQic3sp9q
3/QyJz9X7uTVT73/XADwkBPebfuvi1A26TlE0tRUBYROSO9qL+oyjErczhHRbJffDr+nHS83whXJ
+C5NTdLCnCCy6uxqP5ybzooPKeCOrRQMggRgzzbwSHfXtZArlQmXa0XUJszcUHROOrOD9MhOOua2
7uZ7wxuf+Qj8m+HjamMXFVuFj0UxN1o5YpU6MCdj6UdAZAvQHLzz42iqslyAKzGZqtPEXMQoj9Mf
lN3By2uVfpMDaEGyJ8xs73ilY+5OMoEx6Q2jjmPsZO0qH4oHiM+jcCPdQGe+GofCW27WZzPvooKh
CjhBmgz8tL8uchbEqgwBEvM1g6mcllEYAEsfag/EGrz8w2bEsJLFmn42mWQoIEvGGzFywDGueICt
PaqOMO+aCeys4BPxuEvcjHlXYhnj1+pY6tQGfF/SR3+C3aPAo9npoTyjnnxS3NQxHTw/BH6rOGdv
WQcANCHaawnWG06WdsjdpWge4a7x6DKlwrkLtvOxq7iFscJKCyscJcKlxgGf2lO1ODg7BjRNchPt
qI/BrRtuBWtza1cyGUtsZlkBnDfunwEIyG7+YHyGMI5XvXRSe8nwAF018hubnkOkDiuOgW6q00o4
Y5+xNrfg5MOC5TrCOCaxikrmbOqmp1mJYOwxa9O0DQjsMQD+bSNTK2sma25Vzkq4Z8e8VJOmlEQp
g6a0bl/C06RuXdrAqtZbFAOLG1AD2BEIR1VuEL+9QAVsWqqqizo7DiemqSDRASRyOt3ruuSGKgI8
0AdevyG21eQihVleL9RiQMvFAoHYq0X7rIBBtJWtZx8jF0mVtyTGoxkkyaJJxZJKsbD0CegZhu6a
KceZ8aQwvgwpojwiLaSY8gti7aT41MPH67u2/MS3oEW+7BrjtyYwSc5BC0K6pN2FRLGFCQ25MjpW
AfwNsG01iN3rArcN6j8C2T76WKpCfaghUK3u+uY1NzkjX9slhsuKTCY8maasyjB+uaj55C6V5/AA
zFBL9wtXfOdlgrdz+itpjENMgX5IaIIjqt0FA2/pqqavoV/uQxvggtANjrPgbR/jDEM6y1Q2lu2r
gWuIBgaECv/ugJYvWEUkUyQaRrlIaA3A6Xe3Gt421yVw1Npc/n0lAbVSPIoq7NlUfirpk1C8CKnO
kfE33u6iZ4w7mCvwg/YihMSiYCVG4dZm4Wiasp/15NiqHyOdkG7VvRRwTHHwUCIXCqKenRYGXl7x
8J23Y66VmjD+IusVACVKCPOoI3njHhDt2ZlaLZC/reoG9Eo++EGmyPt3+8y4j5iooR7I8Ij58K6o
GVq4nnWQwlwXwlNIxoE0s96YNYEQFQkKTYnsgkdCyjlKQ1zqPit96SSx6GiHoxQb6sRZZE3gryjb
zuqQIugwbN+qgT+IjVWAwDgdcruYdxhQ9kz09cjDv9Neg+Vtb6tG02iBBYMj4aiib1VGYyQizX+y
rQsOsgryU+C8/XXNtYRBvEYeUEab33JQdMxG/4+04yKBsXPahzKa9CChalonFZG6FM9SHnPW8RXb
f79gLmIYY5/HDgB2Uw/N9yZbBejEGFlJZPUAPEssBTNLC/4a6OcPqpe4mV8e+3P71PimM/m6EyDG
4/Vsb3ufywcxjqFtq4SU2ojzMz6HGNjZXWo1I68l8W8s/iKGsfhSoUGGLgJkLvfiYXTi49JotkyN
1gA+RKjFh6zfLrpcnqwsQD7IpUtZXx52DYC/LMm0RDu5G/cLEqzxprv1h35f/ohuZncEyO5t6IX/
aKZgnSpibsNA1/U5ofiCsnjNVE+Yf889sUQMcQpAmgPm7xS+9mhyqPVbcJXBjkHbUIW7OPgwe+3l
ugVtu43VdjAmJFfCSJIQH9MCt9qJRTcHz4jkpZ8LrePkIFs4mKCoAdcir/S02WS43gfGtsoyArrF
DNG9p2DWSiosE7x6Z3FPXaTK76htIMqvreCB91jaVO7Vmhlrq5OqyZolRa/WHzPmqzJKgZq+v76z
PCGMBaEFWB5KE0JC0LlF+m2VLywsnF4FdbOaf3lRK0wcV9I2ko3lWVTIs5MkysGkxnmU4/sgi14H
wGHXDRrDu/DGBHFyQzpbT39lIbXD+NRHGL0EZeOL3JSvAP8EnG/1FMl/xCRy46HYpcFbQHaD9CcI
ZXcQQc1B7nT6Ls7UqmmGH8K9gYy51FY3hvgs150P9o8d+L/QJP27qIt/FKuslsqajSqijTDHBde6
4cPkyihBgIToPbOEe/B3IHlQ+OTt+hl+0T5/88srmYx1VOi8acGehVe1rVvBgRz73XQufTywj/iK
neaDFs3NfX037wQrQ/fv8soHBcpCuPxA7PK2d+HG7mE8lmQbu8oHuMBrYfMaSb+c1rXvZEwpKgqD
NjLUwHhWD9LTbOXn1AaMykdyC4R1cNxDfOEW5wJE5EjstK+8L1gEfP8ARB2qrCmmws7EF0SVe+AK
4fUKdt+++JNxIQW3Nf0igTl+KlYg6R5wIyV74Hb7/S5DVqPb/xewRZuvPfUiiTl0DfVpve4gSTiC
LegLtqh/IscG48KPIN90tY80sfTaNrzsIPA5VXhbyZyl3up9PFYQjxnqJ+PQ31a3kadiwr8+kV/G
+38BpLDpqlYLZvyhKFRiq42QqD+GsR3cg8cbyerST+2PoUP7F65i9cidZOGtk3GQatGmzdxDZUBm
lO1np8P4xA6YYQBH15GPtHuYDe9huH3drZbKBBzmICh9Gn9tbj4D8bT1BXDrWbKKZu/R1tDghmRy
ILkd78G4rOaagTDPjCHuJjmoITghvzXpTzbFVlo9jQJxrrusTXYMY7VC5qkx9WLVUQw+LbWOH6Bs
xO192FeP42681wm4edzkaLQ29YU9b3OXvbuyRHZOjdJMiQKR4pWPwmAhdPZU3nbBU2g+J3h+XF8m
Wcz9mzAiqaqIxCZ6bJllag3RillGynGQCqc2ccU2rjlPaC34bYxgVwSXnxg/tVqGUBLvHXFyCmDN
6GT6nYbHpope+2ySUJbrD4aKLB/oyEWS7ExweNEIeb9mcObxV2p4aZaigFc5hli6kiBbegnU5Vw6
0OqpGRGkKucvzrQJfAL1ZFX15AjRc9XoLnhaK+EpkU7mDP4P4U8xEqvOnrri2EgPOiZkpdq/vifb
AdVlT9gsdxcMvZEuz6F2Qg5YtXOwByHP/ac4Lr4yxA2QuEiu87K/2+mdlVwmCAHHRR42A+Rme/kP
nMd98ijYX3dga7VgceAmChYPfOXwFeYu0A1BCvoShz8dDH/c1zZmNQ4lAD5lAEnginWvb+ym7a7W
x1wIYI4sFAGafULfCiAe7CJr3CA+SQMPlWzbPa0kMb5/0kaojo73UHeYbLyHdjpqB4lDd7jLvcrS
XwB/wlnc9htsJZPx/rOJUrteLX74hBV6Q4g+bkgE4CecMBK3wbEHj/fr9S1dfvTaCTLOXxpLsWso
TjDpJEsbJrdSzhkS7telbHc9ERV0WrIkgQCKcfdSFGpaVtdL/DbAIFrbBGSeY/qlJ+x5h7e9pIss
xsM3pmYkQVchFFc/2u5naD50YsxZ0OaduVoP4/XKRJEKqcV65hQoCr3kRh0vzr4uQmLzSETJp1io
vkQQzAj+ImhxuX4qmxsFbFKwNoCXy1AYc6qMQh3UCmdPzHOXfZTmc5ly3kWbSHjGSgZjSJqeRWMV
zEsQhQN5I6f4EH4Cvx2PhWSX3etvBfA8+Cwby/5/U+uVWMaWwgiwiYUAseJB8ToEqY2rH6jPg5nY
9rgakXA3KYoE0kx8xyrZp8ZVHUQDHpcLbrtsR3Z8CBwgAx8aCy1Se95c/ebNvhLH+NsgN+dB7/G8
UMbIFcc3paK2pP0gYWDVDbWvq8f22elENVHuUzVFZDYxqUiZluD3W1ISe0w5vbY3+i57jJzxnvhg
WADapht73Q7dg9cly4vmfTu+lWTGK7VlmqkRikkgchvc+iEwwIt9ptpt9tt4qc+G0zqCP6Ok21rk
2UxdUIwASQ1PXu+/eAZsXjqrb2Fcl44JgRY+BZApj6NsZb1d/V7gfQbdbR20YoEWfIcMFRjKY4+X
H9m+ElayGVeWFEtuYJSXccjBBVOrQXAJmV+Tnyh3hB8UrSQ8oZteYSWTcW3hKDVJbGDvNbSOScFb
DJJ7bfi8fsLbhnOR8jWYsTIctFf0ZkmU5YR7R7YLEK5buR/DMWCW7qF65g0QbXrTlTzGUINpJo0y
Lxo1vJo9VEeqOErLk8DYZjVEBvoKdYAcYBQplBce1l+cTVt+4opZfG3qatMqWaBtMcEgF3WQMTQi
uL0tHQQfM6OHf1YsXG0Z47rzostVScSWyfejo9r1IXFAJe+PyKmQ54UA81+ujnE3XSl3Ms2wgcm+
vImPAA7BW3AhIJOtyeJK46j5Vwy/2kuwwBd6VcGsqdM7cYGUNybVMTSO14tvxNbwFByrMw9OfdN/
YwZRxmSmoWos6Lg01WM4zwaGfvvXoJb8qVQduep2tMxdcQ449/vfuNGLOOYEE6GUmnCCuGVeDzgf
R+OQPPVP02cZ2uVPJMlQyMD7l9jqTvclN3P19Cg4PMqPv/Fil89gDrYZMSBvmMGC96n5BllSzLvg
qU1wuGSyxhckfkub9wjeri8YMuaewNGpiF8pxdUBj90o6WUEDzN6yZ0IklOQccNP30zPiYcmVM9E
28oh2mUAX7DBT1mJdsWP6Te1bPURjFOYdD0t4gYOPH1p9t2N9rmMs7fevNRVplPuNM/dkZcC5Mlc
LtfVwsVA6jScPFydOZ7rCoTdpXgiFQ99U/nqhPnmjlaLY9RLxspaJcTi8jBwG5NUVqo1no5KWV5H
fiZqdpYC6bQKjqVAbApG+lRJDjTyc/EYAKDDzEVL6wn4XOLDRDTwSgY7qg9W3MUg1iwtHZQvGnC5
Sqn0RflnEalWMJF76LRtVrIno3UZrMeeYQ6FLc9Q5lnzanQipQXAgEbIMGoLncqOaibgWX2g5DeC
OFs3n8XuZwWHmea+YRxVQfREvbRI3zkmjdxgAhO1CNx3CcTG8llLbhICGAsQgdPMraNnTTwN7WAL
JLIoGrgmZbaTdvBoWttCP4GIXLHMAEBEE6D34/uxHuwxKd0YgOFdc5O3skUiAGoHkdv1aB/XBWNH
p9IJ2ulWUV5weOhM9ztjwB4igUswjpP7hQTTNIadGSXuIMn23BSYKAvRLACg5zQCdfrbMN/R4AcV
qJfT2zS+T5XWMVrDl+Qf8VxZ7WSg7ixYTd24fauBFbNBYXqa3HSBJEwne8K8FYGLB35Mi9WhQ9BK
ywzNXZlFTLpLVfJQRK0fK6EdVbeqiGEgIcEoam1aldog0yzsw0L6CXyB8wR6pLY7tjS2B7QtqDR1
ZozAUQogkPIZFJuaAiDs/kc5HNDBvu/j4kjmdzCSouBhkaF3ZQkfmN9Rje5K8102TUepPhc6eyWA
GUe/4vpnYw4YHojtyjiLMeg0yWBpOmLvmPph0e3DUjtRkh5mXbMM49SMiZu06A+pRxvdq34gGT+i
EoBHVX8bZ6ZnzMG+a+YXRZhtIy3suMItUJ7TpNjLqebG6ujOpQ5kdCSnkKwyK8GvNNGppMZL2+Yu
FLwcTVVUPHZxY5mDO1a4QyIMVd2GxYsu3Joa+o6j5qaTda+MM4eUspO1pWsMGCtuMLUxS2j2PLcw
hXECjhmGmgn6sNtiHwnmvg0Sb+ozj5RHGUmPGWFuVX8Y02QHooKA9KGBX8siYgmaX9WoLKFsqJcY
NCe1V4eoqqJ9vU3vZ0IeUuMmLEqnNmSrHsvBCjDMF9em13cg2Kj82ATKjnBrQNENmQJKG/UM0MuL
aFAzdhr47kyDWKHxnEianwD6nuQvRlUclSqwxKj0k0axkvBWkPGf0jcqFwiMkZqLYQ1z80zNByG0
iRh4tfIeVrcS8ng1ICGm2h6Mn2ZI3NZ4T4ZzBVp5dXo0C+kggkIWCfEDWlXtErY1Y3qkTQ07m29r
BcxCZD9HORCV7yaIrMXDZPxS0o9UeilGdd8UntyVbgTo2FKwiAh4ogYAKgjUiwBxZmtYvQqTIhpI
aUwMj5toJauC26bCkyZs4EhkdG8AMMhMVEyl3KZatMwHA33FdMAIZucSWF1nZ6hQOta9IC7wAjuQ
obZF7VeAhSZG4oY9WoaL6bDwA8vquQ5Cj5jhoddbJ1E/wm5yQMINs7HCsX7KYK1xGNzlxnDWZ5Tc
ReksFQ+q8BqXplXKeE9OIIShsq2YL1NmIPuZWwAx2ulN45C2cKZEsueJOHqeJzD2Ygft95qoOncy
Xgn0YZrznZwYPids23xqr24B5nZXtUlDogy3gP7YwzPCX1niOXaNO+nVdLF1TosJhvQ2v8txYnx0
2c2YeCWeeSoWVZbMoYjbbultJP1ghy3eSRjkKMal1/FT09y8R5owO0fBL4XEvKh186m6ks88D9WJ
1JI6/d8TbckASMcIXca189XC98rLEm7Pt6zkMU9CrcpCoVMhr/2zzG2A8ApR+ezr79ltA65z/SaA
/yptEyPPqpc6y1jSu2x48nsLPGMuONj27hPdNE24FZVldicBjak5f6UI4HR2mTMM9kfnFA8NKqwd
72m6rO17wPEfaeyjcaCArZtCvBBG2KSpK05TPHWA8WikN0F9k6ec09G6/Uo1LgLZV2M7da0WYXnG
2fyAsfuxmz53b8Gt4vbPxSc3n775hlzJY8LFOp4nSUghTzzI4DEJMe6AggheXbYmeOQApZ59+sl7
6Sm8fWUixqBt82YMsK9ZGtiZ+TOW4d9n2a2V2G7D+kalghUbotVjDiyOuz3tlQelACB4+jMBn3ab
fWTKsFcUwddL6mY6tSbMEQOmYjfG4X5O0aqNbgQpwkkBAR+TB35MgF1V165s3MrhJ5HuczHHbUG8
oq4cbZZcAABb1x3Vdlh8OUsmWg3KHLg2S15jkic/V84iUDRSpXCvS9nOdK+OkHGHPaBESnRBQ0dT
YFuLeJ/rna9JGEJV3w3hozPeY1oh7PpA3pCzwm00i5VsxhcmWS7GLYX6jOatqqsoc2XWAMawAiCS
TYcS5IAxK022jJgnevsSuGwu4wWVSBzSbslMlCXezkJlAzfNG4vCloRHEVNshtQd0vbx+l7Lm6m5
1XoZXwh4lLLoZOx1ht5lOqvIwg/HsDVtWfgj4h4yoIU9Zj1HAzTE42MtFE5HxYMkKDf6CPT64Zzl
byaCwqJ87udXAiVtgSIV6ZjYKEMnUit77HjJTd5HL1u5ep4VMCpBGfHRuu4r8l2hovkt2ReIrK7v
zvaz+7I77LBwQkW9aTU8gFUf86uaXf8MHPFNR1uZhezpGcBxmc9FI+dYGdvVN2aRIqYjrExJYO3D
D6UHUKXOYx/jnfwXP81qE81MCaUMdnZKM7Dglj9GdKxpw1MavU7SW6l0FsFAldBJrhKhe1N/VvCM
TPEcrJXe68XIA5K3NQuYwQ+tOnzozAQPjmX+d5nldXO1PqeB5HHOg+Nlv7I1q2+uDKURqwHfnJxm
j3gABrFn4tNX3c2s0UWfxbn4Sezc0XRLeLoum3cqjO9TFLmJwhmqoIyeCSSq6tzzRjM4HuArblmt
Ls5aGirLVdl7gCEB9VADel5+UxBvJYyLm9u5GKdqcXGF6Aqm10ylq6qcRCvHRNkJwNxstTrLcR+q
uWmb2e1gvvTF77GsnH9yLKYMJCOg1aB74q+uIEJDr5ALIbpug9tCeU/KeReYCofocPtgLkIYJwlu
9jpIakActcpbUHXe2OF1PQDeA9mVAr2eSowcnN5wvM+iUd9DtYtUxsvNiSBMdS6AIBuJHbN7ViDt
X20ei3Ca6U01KyEkZOlPQx0sOTgEKq/9+m8iwP+sw2AiwEI0C42A8BN1iv8t8GEiHq8aDbC31SE5
8MoU2/NASJX+n0qwQKatXkUYUIjQgB6ctZl6QUTB2Rv6Zg9wkupPmKZ2gBsjqz/C9JeEJ+P1Tf2b
S+MinwkFI2nI5TqB/OI0uINpN4/kfaloIjfWWATzHzZVLT7IsHxdXQzGQcVBktFCxDa37tcoKlDz
THdcKhte6PC8Icci2Am/dlDroh2XfLQ4IsdhuNX4e+pqpxIQRSBrpYMkWUD+7PrWbnuuy84ynisG
zw4pJBh7X5+F4a5CABISXrl9szlzpT6MRynlPuzKAceXGIMtmbPVof+Kzp81kAtqoPMnGMJKpsoT
ct4I0/LLVwzeYNwMJUo0KDPMUUQOMu7vVXS75ul7DvOvIt6cxqYwUwaTFfbTwMb91XF2RhYLAZBx
TzMwRsLwVo1CNzcBSILXQ2rwECo39WUljTk5gwDse+ohLaIy4KHSm8x4S+fGKtOHLtFcDdlCDThV
19Vl04GuhDInaapSjb62BONQDWgqunOjhvZ1CZsKuZLAnJiiR+Jcx1gWUL0mgvRhcdOaXPbFxUF+
04uVFOYiMOggCs0EjVT9cCcCyALOBErYu9FR3BUJx8i2d037H9K+q7l23Mr6r0z5nR4GME3N+IHx
RKUj6Ur3haV0mXPmr/8W1B7fI4g+6OnP5SpXWy1tAtjY2HEtCXO7SEiAPJJRjABMo9KEl7sadrJ0
gvXmHMv6g2D+lkC/4MzPmVRz6McSNTXlmlZFM6f0w+MCKhxKrgY3m0OZwlsQo+lZaOazUEBcp4Dl
S+lsMj5eVgPuihj1VtoySZMK5rDoamsUc8COgcZDvU7Nk0o2JlKUaPm2zeK9yNudXoJDcxpdzjdQ
Gd+15PeuMtquxK2ZjQTfIOs25noj8CN/0JZ5WmxWHlPM7wPXbld6mHvkJl3WNfS3bOYeNBoRggBj
xZ+VYJDhbMhW9QH6bImbdnN5nbzTZC9DHmbqDMoxUIhLlor+ijnlReLrdc/fCsqGfeYcj1EfQEZ2
GMAHZaMGdCLoo6FQxQW4+VAFqjbopnGR+wCQd7CP+TAP66blX1vKRoF61mupJtPj9IE2JnmSo7wC
MSgf0dvdPBIPRGPFLvW4yVHO/rJh4ZKHc1UIuP6q2G3JeNv0O0V4axD4tWNsVcEbzANA5d4D7Wno
rmXA2VUoaEk1LGzVWPLS3tS67Cajjvx5s5Gbo5DnQA07VfPAsSOfRDwXNJ6NBnuzUfKkxhYtyFsI
qMDJzbswYeSuVe0mUC3SaFavV3apx7ZQl16qDptFAlNRMzilAS7JLj11QWE1YeWGY7gZW9FTkfoY
ZtGeZtRVlsMCyuA87HzZeCEH+jcbw0vAgVSMp7z8kdaCnc7hXkUlENtmkXlXmR0KXW8yco5dGwPE
WruR+tBWpMyKm8JPkE7Js8RbitcxvpsW4CJKgNds7pROtvoavMHZYpUd2lJM8bpdfnUIsqswtWfA
al2+R+sv8m/9YowwGlYTpEqxecRvtoVnbCnPrbzhgiTx9JixvmPUyspA9Wl6mpyysfsH4UrbZvt0
sKTH6Qo1XBR6b0qOlfg3FtlUiWLo4Jxlg46hL7VR6OFLVehNweDaJt8Zz2/pVvbipz8ByrJ2a0xR
I+B+lkwJXZNfn7RRqo2op4miGs53N9gUs3q6pZA+6TM63m75LQqrYc65SMbmhjkoHgfpszkjE460
cxxM9erdYItoj+hdPlfw6p6eS2RM7xRPcZoMkAhsSae+w7v9AJTW6wAzNd1DduSVKlbzwNhMHVMR
BODjrAnUemIU2fDZXzS6cWip+9TvveGl+VnYvCds7fU8l0WjqzOfRE4DQqoSsszhNJavJCzdEP09
osm5djw5jHcVAJRFTWaauhQlR5Z7q2pvFE13jYk3ts6TxFxwEiYzGSNcPBPwKHquYU6ysgIVuWXe
sMZnYoo1xJ9RGeCfDYWojPZnYUmKXERBrdP1bSY8S8jCdFq9i+ofS9hbEQksXSFbUuuohcMoV+g7
sEjdWIH+GIQHdUBxRiG2IiqbUqiuxHy2mwkN7uOLOe6lXNxCETiPx4pyoR9cESVJNDByY2iMXZq6
tFLMPBnQ2xT4+S7ylPZqsCeXYjNkMacK9v0sIEzTcXlUoOebnzfrTLuGFvQ4oF4bDkIL+J3+JAYm
+ldAgvV+2ah/N0Nf5TBnrldJFyYC5KjzaRkwSJRzszmrIgwJ3IoEo1l/dDSdLUVogL4az8twcCZP
zKzKmzYDutAW+EaWCMLDdx6NJb15X5ULazoTSPf2TKAcgLhhKKYBVse8bratjfDng/KeVnfdkedd
rti4r9IYVdbTEMA+JqTNwbADh5FF9EPZV15dll6uZLtWeh2zwMZ8qiWOo7UYQPatFufyMa60jX/9
Csa2x1FoTHqNr6CQNk2YfVJyKHe1I3tiegdKHsz2xU7//iemCte3WxUNjaiGprM4FIaaypGc4nwp
KRca7tD4X4HUkkpMnb+43b+lMQqLFk91boV5OIg+nGw61YJa/H3jJncBwCKdP9FJSQ/wuzr9lsjc
+6VI9ayLsb7O6ZDI8QePzBiHLsAcY4DLbdt7kq0ifsOT9v+9WkaV+zLN47H83Ft0Ul5FNp32Mt3a
KbfkIGx5EIrfXS/gexkEA4Uamgu+MSyFyH6EiO/7g6o8tsKdgLxZeXdZU9cMmwTvSlPRiat/Y8NZ
krCPc0PtD7N4L9d7qQUcTPGO5ve/ciPOBTGK0udBlHYVBI02iezZ1exevzF1i9b20eMc30fwm53c
ALfRAS1C3LlA+vdZtTmXz6hNOIwgzySQXxwKDPjOYCEFVx1GEcttfT8dC2CXXN7ZlTQyPb3fW8so
S2n0itTFkEhHR/KXSPRaG20BwbZ862VLy73cE0Y7euCIXVea32IZA2hMeTmVjUbFVgPosj6FJg6Y
3uhqiyvFBfLun2EKWdthWVI1VSHgkoA2fbXz6ahiYLAOx0P3tMA7cPPbyCvQjmNY6Tt6rU/8MY2V
OB/cIAhR0eeimgZgd76KNJZxbGQhGw966sFt39a/PruPNmV5gGqZNgJ8O3Pn/fQyviN/w0e7XvVC
zr7gWztO0uh93QNKN9vGm/GBtutPWHF7I25K3kP6PUmD1YJVjSAcwn/YWTW5LKoF/ZYjHtKltGQX
GK72sKsP0pGfvljTIjSMm4ahA89IEdnDjAMpGNNhPFTqQcg3Znxs8+1lTV3TF5CNiQgNRDhxbIQX
oakV3RLScCgUN25yO+wHzhVck0DgGsLLwRpU9imsawEYg6j3gUrhpstOE/lxeQV0E1ibQohMZJ3a
TvHTrT7zbIyhqmspHvpDjQp8ZMZObhKUpianzRdn4ELX09Diuzg86oouAV+KZS6bjUQzx7Hu8fKF
GuC0rHonwZ44iBgB2+zLKEzxanHfkwySCDB+SZc0haoDowadlhm9rEQ95lHCzR8V7fbPwFysnhQG
QmSFoAosskMhtVE0cxJO/WG6njx4v4d0N7yKz4sveorbpPAjeBMCq2d3JpF+0dnZVbEUt0Kx4OEj
g6Vi2qVC9mswTx2e9UzhBSurR3cmjXl9ljohjSLO/QHJeNzd8Qow56fhh/RTMoAbknsJigKcQHX1
/QH2wr/2lHl/qgxBnSpjhcvb6ErOcN1OmNlDhy82FeS6GhhaJR468sq4DRQGBPKo5tOon504iWPh
n89885Tcy3Z/u6S2hMRRpVjlbtijHd4piS3osJEB/ENDsuV9/CZwaVNXsitfP4S6yWfni3kKRdYz
vL7JQdtVXn6MbcU3Py9JyB9SXHO6z5fNZAVkvZb7XIS04Cd1beqjeQfbDN9i8tG2zzFrKwz2X9fG
6K4+JUIap5BmgCJ7K4ERc76SNrnfejHY5LUevU2YAXDM9wKJFq5e0diFMUOwBwqA0kQVhGBs6VgK
0WWslvp8aDLZpVwqYJ2ttoWM2UwVLddWCao8SXkx63jTKpEnY7Co7jRkMJYPrVqu5bwBv8m4jfTx
UHDZQlfeLUmXRaRFAf9jmmzKqc0nI1y6GR8n/ZoF0RbD2e1FDl3Liu34IoTRLXmKRKXRlvmwdLJL
EsGfpZ9qMz92BW4zOCEuvzJrqgzmNWAK6qghqt+eGbMtF7FNlPlAQAQxlMVRGqe9kVf7cCxQ08is
JAPAEuCBahOtztnUHvXi5fI3rJw5REugNjMlomsspVSjtsGsN9J4EGXMI6XxXlEKK8tAQ9odTTBE
RD2vOLC26nORLKuUoCZKIEryeDAjcLu1fedEke6UYuOCLdE2cvmjwMRDiN46Est+h/E5o+Tl2Fe0
SQF9gqnIoFJAFprxLyfUquJWFOaDZvbugtZIIT2JYci5zysxGLLcCv488liqxOrsQMAtrSdNczBi
4ujCAMLzDZEb9I/yMChWJZmKTuvCmAhkHRZxNIYkabrm0M8L2Cp0F4wPli5V1sid06U2iLESYJ/4
LYp9fZZ2FocUiyK3ybtyoPho3YbisADXKNkkoCOvf1zW0c99YkWC7gzzuKoO/4iF4cnawEySYWwO
bfc6gBRbLwAvrhpPQfuaC4+gNXKTvuwsCtjdCsGNKiJdABXSl9BNMJJZGbWbGgA6CXrM9Q9oxRZ8
8OJxbMdaggpAQZgpllSiKhrrUmWxpAR1NuMrXRqI9n6wlXxpR/FiYoePF7OCwQRgIglwI7qKThEk
ML8+hMSYGmOqCioPI9/bytNsjNMAYZkCCHR2A2+gsXZFarW8eGXl9kAy/qsQE84jG6+gqD6HmVg1
n8D+ePQxowBcutKe6HwdiDIBXYoGfy9vucUAeU37zkUzL6SEQffImLHopG0O8bi4ujnciYG2QdOE
XSWCZQjLTVZF1lhh8jU5phFaoZvYS3XgGFTiuCFF6aIzxDZ6TIeFjxFQl3rtLmy7Yyyk73qYu5eV
d6Vvne7U781ijinXoymWq7o5TApAQUB4k1bkdVqaXaxPXmuAbUcRUC+ns5FImVwWvuLl0zAGBRra
gKWykbtpqsIwTD3uKkqJFM5u9ASfX0pceUS+iGGSon3eJnEjDc1hXGZfwBDhsuwW5c5IgVVVaj9j
TDZeXtcKhBF29GxhjP0WVWCahR0kNuEnfl3hJB78MuCq9Z9huuZ1vnkzcYoFPLGfQJlnvmcX6WYU
hthPjMj2aMp0K1y70hZAMOYAUK6xlpcSPX28kIazv6zvPcRZEIcxxMqqeDNIxDNoUX8YkGNDBDV2
D4vBueIcxSGMIxRoehP0Pd6TFrx5QtJfZUJ3bMbUaVLyOkeBPZB9x8XsWZcKwB6K1auY3zBZyNJm
VQgLqpmzIxanfGkxbBvaeX1fhbc5alR1w2kqXBWpwPcyFUWjZeKvRhSY0ooemNhaQXmtm+7eiMOf
TRLaSwwSuUK+IYXwOuPJvqy/q1bsTCqzvWMtdgoqQs0h7NESVIYuWV4vS1jzsgg5E8EELqh5hUK1
QMTYxHaYqzttSV5DrTZtQwP5H8YLPIBjPZpj5cwxBu0KZTsHgcP5ipXM1pevYMx1YuoJ2GlhqqsC
bGGq0G3z8DYV1Ac9Ig8Y/O6MK6PR3Dlu/SLVUo6ZWL03SBEhcyki+cBmEUUyV+miGzC9QuAmYXPf
I4qJNYzJ64UzxuQ4VA+cBa85YvD5/lckmzY0u1ADwI/QHIpR9tuCbJoguZOXwO7KXwomkxRM+Ub5
e5pXvjhOlglmtAlUYaGOhxqZnuHXX/keIplwqA1EdmwXflIXKXQc34NGeIy8m9cY9CuczKlBFSM8
aKYVvquY8cfwKm/wblXHzyQzj8IUKHGp5CFatejY0ntk8jBp1lK0BO/qv9bGPAJI9Ji1JmBtYjJv
Y1l2lvZayG9rLfDC9FcfmW5uPMZi+9JjkJ+zr/SGfnNJVRPlT0mVEY0y+TNh1kt90QP4IVvya3qX
9npoxYAUB+KI5oV4AXmtb+tvz5lEZj81uZkbAI3Qt2eBhxnQoSc7JdZgoWO/2RrWuE3cVuSmm1ad
PaR9VAWhN/2frxYyDAUydM0CDTJPGENvADQ9VxvOdvKEMHYiAI1zGJiw/D1qm8CwjnMr80BnhEFf
QGFOLqji8K5yMx7027+d4tnaGN9MD4EPUMVY2+TVL+JL5gUOFYk2+cQC1DM/xbJ6Kc4EMsGTEIet
HGgQ2LqBL79017Gb29EPWjcWaJ2+AHwIR1V5IhlNbTFcb0g1RFbLlZGEgNJe/sprhggX3gcxZI0N
pjFyWibAOG2ACVFbDRgqZfX/POYDd++3BJapRs6InGkzJGRJATLDyZmD2enD+bUEBXUmAOuhMLYh
MSP3sl6uquWZXMY7GFK1niMZgWdcnkZdskiO0Wyu27MuBWxstOaFIJc5oTnKMnlZoPzLpDuozYBS
cgu0KI4erBsQYFT+rxjGgHSIXAO8h/Aib6VTrFmzqxwQpDpgS8ocyU42xlPnc7sMVw3lmVTGSAtd
qUyDDqn6Cdu4qX0BkOHFC80R83P//2aNqKqjrk4z1cyFjss4rzF/2hwiyt9lqQA2TSdLFmAlQwzq
WhTwufF1AK07lzVlrWIJFf0tmbnZ4RLKpO503OzZbgHMDl5EmDHcbmBdP8eqg54fGiiEBzRZIWO9
7ADIxLmH63r0+xMYPQqHqRnzFO6OXj1n5FqM73Tz8fIy12oPX5bJKJHeTfDoVMgAOM/T4gBa7BaN
Ei/gVb4HJyy6jMBwfVkkb1WMAmWyqix5AYkDEGemTRk/1BrHvKynbn4fHotpHHVmk6slZCxv6CC+
mY9IfDoiOAac4VF9iHbL8+U18baRZVQYajBHyxhMxEBpqVkAR2vRiGwjNWWX9RGsIK2VuIGrjD5H
Lj2ebw/e2ULpbT0LYOWlqLO6xUInyUKbjeyIKkCcRXdBk+qAxvneQf9flu5kz9hH7l80Bv/SUDZx
BExZUGwqED/a6An/RBQFQymY50Ho60ecxa4+fGdrpT8/W2ufKtUkRnCYihAAx5nhDggnOfu5Gt+c
yWDsTZrOuQQAVepeN14HhssFpRNA61taEe+r/FRNukva2qsmdONXoXdZPOdqKIzNKfPMAJCOCbXF
4LuQAcxZz23STZyXg/6ZS0rD2BVQlPaZlkBMvJjbBG36KZA0lBRgWyMPP4DQv3VJFmNfSEvmAC1N
eKRyxVPQx5cpudMHiq3gToRi7Ua6bpfzi2Sku0IDJ8hLL6abuNstXW9Jaek0o+zUcbvr88mayHPZ
3wLEx5eDQ6+Pm4D+EAhgSzj52iQ4oF2ygiy2a6BSDcUxA1l0NU92n0ebsFQ3/fAuzIYtlldmfSeq
2rUoN8h1gvV7yg/9OFAm+2bYXD5Untoy9q5aYkkLSpiGtI0sRf1JgobzVnGMAJvFGoVELSaMGB9I
skvqTZRkLkGaZ8FEZaLkblVO28tL4tlXNssy5wCaAiYqIjUggKFknTkLAHsUa/bKe0qqgq4lrq3h
XA42haUA19bUZ1x/YTPbIYpJ4NPchC7YftAtJb1oaK7YGFzWH87pEeWr0RkSQarkBFJ1I7IVNblu
jP7p8m6ul0N+Gx3CGLZqkSdtJNjNbDsuMKKktJfcBuO09skOQ95bdKPWHrjbI2tCZ1i+EVGB+EsN
x+e+ADuoSpaoz2PqC5SNBZA9cQOEaDdIXKMBqxOcnM5WMFntAAfu8gbwTpYxe9IiDoMiw0b02U4l
GPoHypyU8pJHvJNkrN4wzn0C2LIG1AqNFeoPveJeXsZ6iu7sHBlbZxoCOqNmSKCTMJOj2cWp2gN8
2iUAKuXFurzlMGZFBWDRsEi49HV+6k0TNd6M9xhy3gm2sLs0nZqXC/RSPqID3Z2vEk97DkY38gKv
d8L3ES++G1YOD3iW53urbJgWyTQbg41MthQQvUdJUjT2NUBgB2v06u0Y7TM3Btv0bjgKf4UoAtGp
oYBTG57N91bbRk2RRDAgnviKF4PmtnZLn2KUZVeaN2t+lFq8Ja8HOpiNQLRNQITEUiHF6tCFUqBS
T2p0q3t9k38Ur4OdXSn2pgFios91WVdv3ZlExnWcUS0fWh0Sg8pWO7vYEheQ5L1Xj9bwgziLLToa
QDfAes+5J6tqdSaYMalND5eglCF4qELbaF76trIoVGnMc8pXnbkzQYxdBeSOorYDwX08UN8UVH3O
m+rDNT1yZznpZn1zc85E0c0+802RrAZkQvh5fJKHQWskLN1I9VX5QZjeOguMZzOKt8G+8TEZLYt2
oGzFbi+VAHP1xDuOHeKtm7GnMWkW9FN+fszgLAcMc2Hmu98Wt/wE2Kp7h0w8WnhAzYDM6dd1J1qG
EY4Cpnsgr0G9KTrDzQzR1dJTBsBVzrqoYnzb5N/C2Kiu7VrBID2EBUfRpgB3kmiRZ9qqsLiAjJ03
C68+uGpkzyQyhkgWtF5UUxjZ1pW8QLMovskzJTxu7+vn2DFHiw+7ve5cnQllLqYZoluqAwoYaNmk
9incqIfMAYzLfSU/L+54Hbk87V21BGcCmQvZof9OKROsckHOUkduA5h2tqqqPuf8eHKY+7j04ZRH
Dc6vcZL7wNeBFDuizXF8Nnq4cKITPwHntNR3PNdxTS7oT4ikIeeofSNJj8V6GKNlhH/RBwcJpd0U
LAFNL93+hfWdy2HunTbliRHHkEOZiBPFKhwAB0Zow3Kix9EBBEdvZapT81P6q60j55IZ3yYUF5JH
CSTLx+KwON175iii1RnWH7yo8X2SW+lztYPuhJbCiwZ4+8v4PY1qJK2gDegWzP3ZrjHJ9Zi6ARhZ
B/iyTwBDwKwfkoO8FN3qRTlfNWN8UkyRz5gpwEU5ju78UiDHg62+Mp4ougW/ar9mDFQE/yr6+tFi
xxZOEgHAD4U+4ZpoEti9KOw3F3ZtVYamqiamMCVDY/OdWp90eV3CdMuY0hIsc6+CWkCwA8+4Tjba
j/DE20SeQEZnl0mVkCrDG6kQgDj3o6UWPy5fi7XnXgMpyyf8jfwN5UQRs0aMirk9CNU9RtAsWakt
zbgDoR7PX13Tw3NJjH2RNAPYugkkDf2VkN6LxegOwXSjVa9DABSq+U0AkID5U8o/2rm7wjjVEZUw
tLm5lxf82YXDvlPn30G/88wZWIx50SNzoRPOPyT5pUAclyJuWwBsGCS/Ji23IhODRrLshuRRBCRs
VwfAvc+vdMx2hnWNwr0vlqldoddLbfZGGTlj7mfpszSnGNXNnAAMAdq0WAj63Wm+jyfZCQbZCgGr
nS9bAyjpuvYAsHZrBJbm5cWtXrrzxTEKo9eqkLYdNjkfneC2A9VO4gwYHioKX4RH/ifccfreXdpO
xrjlQOhsllwEfsKt+Ev3aj9Hw7aOaBy3nD9PsxrFnS+QsWZFFujTUkFc50X34T7eIQVnAVk+tJs/
sbp1nUX/PdATRFNm+3VN+MK5KU/QlRJBzrRNO1SlzJ+cQ1vzCDX5X1LYSA4tf8ToREgBNo2zOJWX
nJqNsjM26TV39JKzIjZ4K6pGrWUqi/jg9nvrH6a9AITp8kBRh4bjVFuhx32C1lzD8wUyPlPYI/ue
hvTqe9E7sdVN4mjP+k8TwTemaSNL4sUWvFUyPtNC4UpLatXk3Jc8+bHwynD7B8MN4N+9Bp4a+q4f
eOAJnw/A98vw+yQZG5d0mmSGMXZXqlD7yg9acQ04LL8kvdXmd30tOqXpDNp1iL7h2GjAzb0tMjpB
fUjl2jcKQPhUeujF3XOtqE4ugtWhK/dFKm4rI96mkbb7VL3/fJv+K/wob/74tPYf/41/fiuruYnD
qGP+8R/X1Udx6pqPj+74Uv03/dV//atff/Efx/itKdvyV8f+W19+CX//n/Kdl+7lyz+4BTC859v+
o5nvPgB/230KwJfSf/PP/vA/Pj7/yv1cffzP397KvujoXwvjsvjbP3+0ff+fv0km/I3/PP/7//zh
1UuO3zu+NG30kmX/sW2zl+K9/farHy9th7+iy3+XgEBhSPR6ApQc9nT8+PyJJv4d/d8YI0SbPBID
VBWKsuki/BL5O0A6dA2gK2gPx+AfvqQte/oj8ncV9e3z3/vb/37il8P6fXj/AWqkmzIuupb+YcY/
ENGMrIFoBPOFaDg1kQ/5+pbVYdBrdSmGp9YdDhoSlCkQ46s9vFpT8xfUP4E+CPs4OlVraYfyI3km
uSOVz4oHimvQbwg24OUljB8QZyg2BOzXyQ1Jb0T1hwB4rHF+LrIXUI3oP+Csxulj1sBNBluKvK8Q
GMy7oWjcWbtRKbXIshMHwDkmTmM64miXR3RazG43ein8PV8IwMxwiMPTUm5V41YqdxpoNgbR6udd
MkZWAO5G3dWVDX6Sz/hTGISxVdECdG4+uI1kzx/yCwbnNDsJnAkNdUfUBpIAJWe13AKIF/5s6aEp
qLNQaXdASZHaRmAtmQuU6vZEobGihDhJ6ksC0ImAYIS8KbA0MFxsb0zlNI4f6vCM1t1tbOzU6dgB
rdJetB81uGbhpxBw1+fHadyM5aYa0APRgz5mfJQWv292la0AC1tMrrPq0PZX3bjV0cwiPpEG7Oni
6zS4/IZc5tH949xN9GKZUE752wBCovd5nydSeBowr0uAxTWJVugDpXtLNsh//V8N+Dd5jFsRKf0c
lznkAQmSJlCc5RW4hWjAQmu/GwTc+r7CGPBvAhmvoqomA8EDBIJ+FsmhrN9L5q0i2NMGPCVtnll1
jNno6bgoTmzdS4GTy15XPMkDIBQtmnMg4pWEdKDohG9TI1jpcqiBxTbvKG55NN5W5qOOIRHnzIb8
84J+uZD0s87s/z8/G5PbgAFQ0b7FvDugGh4MsZPDUzfuFy8Bb066ySu79tNp11nD7BYg9TAAMFXX
DnqJgbEy2pc/QaFX/tInME9Qj+4jvTWxc5OXyQ54HVR7GgD75UpgSAJIR7o3ZC90UxvjRnCC59oa
guM0eyB3USxBsOXSBiMhQWdWal5TtDy3gEcQb1JPGcAjY6PO0Wj4+BL1q3a5K4l/eQEs5se3PaSq
ceafm4upps2shidyWz7O7nD/CQ8RWaaLbnMxs+GqP1LUD4ygDAVn99iRwG/CGUU3RSgLAXPRqXaR
nHN0T/5Q6Gxw9hps8kO0yT3KIGSJ4NvCrClXfwyeAjF6nyIz2CLzHZ7oQA3m0zMvqdBEqmK4ZT7N
sq+g8x79NSVxdcmvw70IzNLUUcgmV51WsXRkUICVbm6XGElxccDAuRfL+4m8VMYOhVT1JZxc/H8i
iKPr+2irAndpS2xg1yqLI8Xu/NhcUyyOmzmxhtwy72QNfTWLdd8B7x3A1daCuZ/EDrbtBL4kkLNE
JUYDLUxUKJj89ZYfWW9psxXCNoM3yBkbqwA6JzTqR/cmXaMjttnCgnuoRU7gOLK0fgOOpvA2eYtj
Wz11iZNa+qndj5Kt30QfCuCeE0t8Dex8j7kxJ3mKQ1vABEltSZIN3L/XGwVK+FYSq4N+BLZ5Pd/q
71gUuv1cdU92g6e8ZTIA2a0Z2v4mJ/chRv1qX4YteC4eSlC3gYbiOnAnT/KiwgMZkTpYimGFo6sT
jORZi/TQ5HvQUMHW4/3Yxvprjp4RhDdCvMtUtL9u++A2yW9kw5KmrSo9pdNNIm+BSxGS10j/0c6P
hW/G+zmx26W19Ohj0W608WZRf+gzp1bJNrp8U18mOsqFojRmUaGXH9O6rRM9UXiO+EDeJnfeSojI
PL7OcgwO44NkFZiqAlCInZrO7yU0VTvZlmAu2h6B4IA3H085DHi6AwpgqeBpxgubIMThmA3t8s3R
RApnfGY2IjQy6JOEm0t8zDHKdktQrbShiXHtmQM6fkJXnny1u6n2wp0E27EnW+nWvBV2OtooH0yn
dKenbFu6wo36MREwOlgKSFLeZjghuqXfaPtRdaO7xRUP4HBRXOWuu1dQRQwIcGgHSz8CyA9E83Z5
LW8MFNrh6jvhybiTRYuirW7jyr1sKD+z9//e0gP84euKsyYVS6PCipfrIbPlXQ1KinwzlNtS+0EX
CB4we3AFn+bbIpo2dpZwp6Mx/V7YjdfoW1l+Ni/VlWwBPfPu8rexBTNGETWRifjA4ZS2co5vk29b
V7iu7nOwI8BuADIlskBc11jjKfnJVQKq35e2hHl/lbYL0DQKsdpPIP/htm3yGnd/cNXWrgs8aVBO
gEf1TtPtweYQAcrlHnx9BSwXspOK06JtSXIr4o3I6XgmGpORBNrM8jX8SdLbc4BWLdkagDLgi7fx
sp3lXfxS1NYERMvYNqUNzWxKhd049SOIb1Kn34C4JHyC3TU344IiU+ok8y6SvM60dNVOEP56fwIT
ka7z0j4wTkDeJE2Y0MvQOWBs+6MPVHWpCVPACpHC4F0+bzbw/TxvZBEx+oHkqPptGjMZ6kEAlk54
Sra9K9u6V23lTWEbdgfsLOowCgCVE9Efmts6AhJk0mi9jZ+OWnV/zj+EsYBxDtyegq7cOKLptrhJ
dwrc08WKUlu5S334yXN3LT53u5u5t1vTSre17DS77GfoyVcxRswO+pPwXPmZTURX9usNMuPP6Sl5
SCXb5M2wUm+CPabzj2VMZ6m0pCMGXJ36l4obPFsyiB8tDSwzMFcJ/Hlp2SwUDZo8hB7hwEGzqTTm
zHTWYuZ6pTUzPbPiAE7uY7AlKIPSKVY6QcsDn5ZYSIs/xElQD9qiJ2IM5qu5StpeiNXKwMm0h0AA
31gLnntD+GVMftTdiIozqleZeFgify5AtXfXL26BEfzBB7eJhdAOkaMGD+dBs0w/yG3hpzx72rVm
hfg/p02o2ul93ThKuR9yBzgyInBubcQJB0X1KP+vYGuh01SbMnURvHaiU1SbGdFq6cCHGn7VaFp+
1Xsrn11AkoE6OrAkMHHvwBipphhyzEDnqFhotXExXQS8v8AnaITL/d414abBrKl2gfn2CE2sNP5M
UgtD/lvSOSYiM1fPrTfMVgRAm3HUAugZEzBEZHc4khD9kqAk7q9DcJMiUrxTOg8/BD/IQAw7r3ZS
uK1RpFJAmvgqBL+EcNeN9313FUT3osi5xmz6+POMDFFBGUBEugOAaV/PSAhjEkttQN1fkKVflbvS
N5wYuUE04qUWv2iz6m+fCWSLxl1QpmGZmXgnBmf8tTioy5+qH0ghgFpSL90fB90vne7hVktsCUPW
CWfBq0p5Lp9RSmnoAYY+fi4Y16/GqENrAZIB1XEMvQf3egAqRGu+Tl4AqyY7cBt1R/4pI1faHj9n
718v21G2VMgegMK8m20VGpEa4nuQhVMsbbEGTyBwfVsb0JxOhKZlu0u2goaZ88wVHB5O0apPYeDg
YcIVU5XZSyoSNESi/zs6ibu+vytaHAh4O+Pe0YEBckL0JZ4WH2yfk+QOiV3t0VKITj9Qx4PHIwW5
R7sPBbvw0ToSOjoicS7+nLpiMs8/kNkgU6qqqMzL6ISeU1dGQdyLJ6t6na+l2TpQpHXBqWpr5hVW
1hQFFQCU4YFeikl8drKvxMkJxqiHp2i56d0cHNhoJA8Rj1Ugm7cTyQ0lbwj2rYPvkODv1raSWSIQ
QTGzbIMXRIgdg4ehu3Zdv3wU89hJvbRkxQCTKu4UDznuI5Q1OODZsOHE+MEVlzVx7c34IpExEBJw
L7QlhsTOKbbCE0U9Bejgtt4Ot3+CkHMlvXkujeXlGfsgW0C9HZ7mHU1zzUf11bwDbS3gpMeT9or2
aF78T9WHeZG/SGTsQaaWeTzPkCj14DuxgdNNZxMWsKOCjNeZCqfyuS/jSuTyRSaj0kXdyULSQSZ8
QvFXfQXkgL3yEzPnlFzcOGFa7am+Aesw9SYvmxuFJ5rxl+clTXORLvf/kfZdO9Ii65ZPhIQnuAUC
SFtpKsvdoLJ473n6WVG9ZzqLyim2zpFa3a1u6ScyCL74zDJQgJnMdC9Y2mSpHZUP1XO67lz+rD4H
TzDr1YwJCkmKM6J3VBrpE0QAn/szHK6V3Yi623eFGEBUXLFGtcZNUcH9ARKmg6mt/l7xrQD5Y7Nm
mW0fkP98h+kXQxkhrTe9+/YhgVaS+48wythQ5QEodnd4Xnj2jXTtx7NZbLoqMeHfnIBZgN0abCWx
g+fMhmAQZyov7JvrqPCQuJXZifbij2a16/xUgq0GDQYN4QdIrp8P7qOoaSEVHZy9HTK1C0GmNpn1
IbUXx4O3DsT1k2b9L20E8Ebr4uBcJWZdoc1iRSD6gniU7jrPrBOzr5CRJoPFs/6lBX/chT2+9clf
L4At8GqPobsCTlWCn9rDYyAEa66eALPGoMCTrHirO5GBch2l7OKncONi0a4fPIulgCCpatAmwbkD
ar01S4JO9+AZHiwNAC3z6nev+Mo0FK+SzTpkPedkcJEuzBQdJalH0qdLtjDA+30EszSxOcmuLc94
zYBnssJmgz5RKsNVIBYXvuE5L5ulDD8WPgvJGPbHWpPjlf0jTJPYuA2fZLtydGsJcXfzFrzapPmk
WurSrOiHIEB9DWly2RQbGJ7fCxjotHbwla/8CPLIQ26CrIGzghuSQvwgUqzBd8P+4Jng5fx9XhZX
NAvY0Hgc+iTGijjIu3AoPT1AAmDKagov2RcvmaJdwdvc0MFfNWrPkNYsmIqu9jy6S52wm9EUhFJM
/DQZI8Pv6/rq7E4ST1qdBXL+JX4AgCYojOac3AXnDBUIR+GZVUaUKyCI41S1GYgX3cQoeE3QQbKr
RwV0sHoFLYwBDZkkO/XAUOq2OFqSv467Q2LiF/y9ed+8t99x5d8Fz4KpwA1+THIW0HQ4uogPlWj2
IW688iILdqlRCWM1+J10R6KARtpaw4PqBlTpVsU6tAvfJaCwIPJ9qqCVWaNgoiUPAO3fixRuRd3r
XZ0FPwi0eb7WYZEViCuUoPT6QqfZFdCxgQJSZ8aT3a8UQMxczv770XPqx38+LR2SZRDCUuW5tGqT
FOI4qKiQCXRD7hUDPdUDfG/aweqBk4AHqria1sDxAPcOye4CzZ1QfvXydbHkRXVrHoaP/N+VzHIE
KNU1ocpWAtjGatxBgjIDAUu+q/LV2B+T9qAlO4w8O1Nx2m1Ch2DNrCGgET1SfHuBbvZ3EoQLOrtg
e2UOvZEK6/6tPAcviVkuyNnczBKvVztLKwpBlqIywCtjRl1jzA5RA2qA7uR2CViVpdL/5YuaHeQ8
RmNBI9ie7n2yfaiNOJiHAGc2PgsvqOVHMJEjmmFMObwDNR9buKQDkC6XjioLtb+/p3/f0uyoRk3s
cX6C353kBnMqAj8HbjoShs8YcUsdBiVmAyUhSHaiQ/DSFgJIUvusvIT/wXX8gHVcDyK/SWV/rWR2
j9fKpOcCLGnPfEprAvJncWidSTtWaIXx0d7zviR8vL0qwK3It9IJzc5xy0FPwwkJOixianq+g5YK
hkqXOMbEf5uBZoLm+LiW8JNAr266Zx2ogKG718mDCJZfWj52PZokd3q49HpvhgBAMBSeETDIHIbV
K5NfZhUr+mgSvIbxWsaFS/vc6TnKx0y5UzwlqpNUziS6cmhV0WOuntKQMi1fzCwlQjPgEwK4dNuL
rc+bGcu/i5vfiVpCYj5ssbiucbCn8IR574YN6jHJiAQDvWagfGUrBw3yxH2ScxvQMKA62kzWeK6c
CpPFpWO4sF3K7E6s6oSX5Bwr4o+jGeNt0pgysyGUMaoR7dtD8pLtlp46pwX9Eyyv9mEWoqBDKrRZ
iac2NmiHENMuDrW68SpQATGEop2pT5CNMcgTPsdI3Qhm0SBJWRoB3KyJhatlzGJPBkpJL3Hsddhc
tZq20DZBJWJ79+jPa1bSQKps8Zk3s+arZ87CT1flfETYERDQ9YjtZtiU6BMidTbLz9TMxbPvrX3R
SgMH/b+EZo6fPP0dAW/WRQKISQS3ADyYv6fqV7lHlCQcL0KJ7zyhh1nbwrOwwqVORuw+K9JDzoXN
Kyy5Yrc4YTRpa/cLC2Cv91fEuVrALH/WBj2rCxV7IDvwh5MxflYtxUnvGQ7Ut5bYb7dzravHzbJe
Rff7tuhrnDZr0NzAu6jeOa4OGh8aJNlr9a59VepVp68CMw/XvU7lmEpYD7J2cyx3afukCatKcPPS
AvtYsjyvooJ8DJKV1zolC9EpFGnk/ZjtYfH+916JbC9+7pUGDVgJgmEiGuFEn+0VBy2VnFf89Dy8
hw9ZQKdhoxvyqwBXNaPQ7RDydjLIAZNmlJlZW2MF/JatZXSE4MOdbxPe1FQ0vc3e3fiLwiW/DzOE
f9H6JfiiwRv6ToquTlLDN0qVAMd8DpVN5u262hWpiBGXv43KtU/z9A7zCem+J27Z7CKaOLXyDyrx
/3t7fWP1Z/vzYwmzUDKVuuT7cpecYeGYeGuptEbVIukmIw5JqAhcCI+QBgRZfsGQWQbcqrQEiFDu
oESpF+uhMcbeRNteLtGEZFMe7wzKOTiymMIN6MyhReeoW8/u9VNTmLiX/Q7xCW0lGq25Dkg0o43u
5HoDh2TkSI+g1C6lCpCj/XUGULZBm1+CzCo+2rmMDwS60rqtMPsRd/zaOyYHgOD5xuYBhAgNwCFy
f5etyJrfxWt0X5LzuBO8VfQetUaO5gtmQqXhfXj30ZegGEpgIqyvJOj7HkTRGLds1m9A8X0fpia+
iIy5X4YXf5VHlwRJSGDBnT4+do/qoZUMBUJF2LvcgT3WrnA7tznnDhTGn96bN0xc4IctI/3H3y3J
aUpkmMWmcdGbys3onAgm4VaStGrUNQeRtcYKo0OqseZwj2IwDw99ZGBwAiAiye2R0NIEeCg3qk3+
KXSHvncDW15NGNkbVWUA2KfzJtrxBoloI1A9c4WiQVp7j2Etpjad64V7/Glib6rRHgVULqPXG22i
EMrvlEAqSFLXEcTeRvmxgGVZnL8OyVOab3vvq2yJoZSPmAUnPB6PSgw2G4YE/p8HD74VJzsxoQBI
1ZzR4o8HZMxJEVsgcSC5RekMmqGGzlCZPWfgzAgQ0EgB9+fNEaACGkqmtxUjqheUWNkGajAoBoZ1
HG2G0ik8M6tNmCh3buZt1EPnWeQ520BZAbBE+UOC3je558NDG9F+fOqg2fOqfmAB/iqCl90KOBxA
ID27fud004BwoNwkqDP2coBOKJ63bfAzOiuGHFl4wMvII+w51SGHoxthsZOS0WgTOFPKxOK997o7
B9CbVn1iTLyjhY3VvkfFeyIXWCQSlCJdSbtq2hFy1xXvJSgNpfDQP3UA9SR2KJ8qCG8AVKFFvdNB
XM8vd5LylAJwOoi5UQ9oGVUnRX0eyScCrYKN0kzgkkhmF5oxqpcouKubyGyku2p6y9pDHXyw/Jif
CkNpD5BQtNSosJLhwYtGR9HvsTeaQHv4uEKQ3PaHY93eed1OD54D8PAZHnXSW/RcIgzu1mX84A0O
DiXG9UbpJLXZguVtaxCQn1A1oiuPMXRIgXZK1+NnfSFWRREUwnsEicKtSmfkXKWzNQoIhVVAqyK0
VTizB2sRjnEcRnq8fp9Psqn5kLZ4yCGRkfW7aA1YDe8q4cdAUJ1CdjE/aeWlhspMNQHzI7+Kb5q4
gdVzrx8VeGf39TmGtfSdFJzFjThuo3gfa5AsJkdfes2jwJKksyQ/NtwpFWgNnz/s9ADIVGqO6aZu
XrNhn/WF4cu7cDxxdWLp97ykAa+Ct0lHzSwru6upmIPOIjxLnWa1gDQJEUe1anDqIjdVGf2QPjOB
Fzcq+T3xkSP3EHJFIyvMNk0dWGWBwbcuGaULTA+/R/YcOdKHnqMCTjeq7kOyg5aBmQ53ggiQhbrK
E0sVV4X+GXm5JZ/UfRFtpEOhmOGIOFQXmNxZPfC2UbfKIdcSIzEOG5SyWBDGCNk2j49FRKferD0L
Wn5qEDuJ/imr0bbFVyZ2H0ENwVfMQX1UHvVbcJzGtY9/440EYJ5hrXufdXxsxUurErsLW3xZOP8I
7KWyq3IoEk5OoRyiENEMWMySeqchsibvUx7QN+4NUYDCCVx2ul1iaugwcqdOflQ4lEFGrby03QPg
HpGOoe06r84NcMQgYBdG/qaBjN2xBrgU7qvwIfCgzH/u0teqN7Okps0Sx/a70Pl5MeK4w7KEwBRC
UaDrjkvl6m4eeVLxYzSw/lsEHIpV6K5gwAwJSM8IOct0FzQUrjeGYMWq1QMWFxrQAIHcAd7pRAVp
K8LdC+C11C5aKr+WGm5ECqBeUjracEog7gD1vyxF4LZC6ZBKNC/vuDE0kX5I6MYKX37vhMkWwRpA
PItbyCHFm3eiwppnTOoaeezPnweTy67vIHRxTqEunSC62phgea/1FyKNHgKJSIDcgZWoYorAzgCV
hcMnrDPocZtT4OqL7hffuc7v/f53QbPEfky7WJdyIcB8pLN0ZGTFrmuBZDfDVx4IN3lY5abMGUFJ
0TZLgRX64nJHRCz5XGIB307wVVg0gkgDUsF3Qnz16jm/C8uuUFgNLNh5t81ZheH5pl5YFcvLIE9M
uSNAKso9ac8pgAjuQtZ68+3AMkeFij8aYnO9YCWvY3kiOtuMvkEbDlVeZZegBg+WAr+xeM/svmkq
fHLqM/MljNweqr6YoAMXMcIY2FY+/l7Rzf4lnDMAgxcEkB/mcIVUnnI1Hzi2J8VqxDKQ7WBOD87P
aE+60diT3aExl1DVX6EhRGJatlaGATXsUiIqiS6yaHCQVHAkgMMQV6lwihHkli1jb2T83x4f/3el
c5xD39ZKmageQr6yaUGDBSZVYwPhNrGIylxkVQw1TO8B4S2tzCyys5i5a+fowcKfiFvrKlApyAs/
GvzCbZ0//RfTVvZ1zQ+7xKb+so4zhhn3z68vLrRBDJQ0PIcP8lo20S9ykRG+pCsIqVPgIxe6hBL7
eP563qwKEqZS6ZsOz+tNSC44wOFh4ooWLz7+Xt80stFC+Lo1SOpw76D0DmYDnRar4N9IY9VIJjO0
dtYyID/mgOu9sHrJ4pJHxCYHuifW0gco/S7a8ApVxrdgpRukaH9uTwtURioFOP4Qkcscr7d8l+mg
t8/eswCpbOSsSOAZrqm/wEvKN3LON8Tuueptv98FpQOEU+HvBCiG0VqyUshtmTz3xHVmKbld8FH0
Lq+n6FclF836+zsRf5d0P5c+q6cUPsnavvDD88OuAzcaaTlgZiOqhdYKX5p2L+XrUDx3047HzRlf
tHyPD8QCnNdNw9Wk75IY98LgcIf/9cpmER9+WYGcetjUHgDWarK1mtb1Vh3oAPMIzeIaOgKvC1sW
h0QbFaigh3SlCTtFWguZIxBL8U00tDNKNsvgpFugRrC+RBVeGJoG0MnsgwiSzh9gzsPCS7WqzvIl
TGgAXK/TA/2A7CVcYWvgpRJQwcww+XZGyYWgLJDeE6DkaDmHaMXAsnxhLCHd6u9dr2v24XhqmItT
jqtAE02SfIJSiJ6t461b+OZ5oZXplj7uwuwCrxetePQ7K4ytsqf1uCYAmVmtJRQH3jPQ5cBELLVS
DDAhwMsbeQCp+03Q7sTMLQNbaJf6uLc+oeuFz5o2fKu3Kqd/32Fw7wJwDokICGmedJQjoJaN3LcF
xQ0kbBuDYKXQMlItmL4+lc9ZuhbKwOiSNSfsRODsmGTw0vj7Ztv8aoFkBiJP8jwtRBi/Av9WPzQo
U/WdVIF7eQETXYio1tKmXnsebR+0BOab7VENngYUBMgo0eQH5lq1cs6G80ReWX1idonRPXQgIwU0
wVAioJy+Vyb8z5V+HOHeBB3wxTB1K6pe/4RZmKoUJcsaBXs82ETd1PzLCNICpK5yqLGgAEqBTyxw
WdsdGtDQZrW4DcMq3onoAYQfXK6bsgBEpC1nJ2+bGADarFRw6NSd/txocDddOBLfKd38EoBXHcyQ
wKT87QgtRzpAPiMyWjhYxMV+pEQ+IqVFC4bgBuhRL+kJ6B7yXR41BrHGcgXoWRkjUa1X0ZpHniqv
1GxVFbavH2Og9zBo1wGzhpooZxKkiFwJAe8XLlzq4bF9/Gvh7D1c5WNejj5DU2HhFURMJyswC8Ah
wLLEcc6d2uEooyLmCgVwNMkoZIblGJ1QoGIqeSG832wlgf4Jh0leBox33vvtdKGEQQd6ocwlWTUF
l1Fhvsl58gZswGmpDLk5kr1+4CwAwYiZlErSBmepNWTItU1UCeiwAuqB1lap0LRZ96HBDPl0S1hS
/bl1mbGfCfqjesPmSVOaLKtUbHxevjMVDlgAdvvAGnvjvYZbKqSHzRrzrsyqzNHtlxBiNwEH14+f
3aV5qwYl6Il4PBDMwIVBTCasUABSEQnuZBegF4DvRPD6xcSEBdKEmMvb2XgJ0RAwchsFuLh0I9ws
nK4XNbtGcbfzch7iheDKCV8DzwjRm+jMIDL0yG7Oeo0xkIkuXvDA25Erq074hO4F+rfipncXt+hm
mNe+Hb/gXvjL7mvELL0YxR69eYw9JpzGnWD3gquhUokKIwltRUOzVc+cEF73INoyW5Xcxqr47E5e
DWZcr8Q75jHY7FDkIxdcSIduFTJwdJR0HaUDRMBnVXSmlnwATdLgHCaGdCevSeL6iZNw5vToizaa
gb22Gi2B26PLzoTw0ZHoI9f7BIkUMX3JauAb0/srklwth133V5FkElo/5NWOYW5xGcKPlgZWUlA/
fgjRs8yUO3V6Asq0glAZGiClkaOxjdY3UHaN0X5yNHMVZ6LoYlqZCNyNL6PQV9APuo9M6f7vrbtF
MNOut26WEhEgZDm/YK/WivfkE82UHVzALNBlPhonMxNzEYNx8z672p1ZrEkgnRJmFZ6YwDrVU/eq
dI8mYfvi+asRKpRolyoF7UbgtLcy6D4NhTEahjpSe9d4D1oM9ou21kDrifdLBfGNaT/BCAdUM1VQ
1V/qak09TGExZozzUq0yu3Nb2D2xpPnvPVdv7MD1c+a1I3qGoV6TlGFuGfkaw9RmP4gX4W3Mze4x
vKRoQGCk+sjpVnyZoB8SmdpeBzRmsuBlqdH4EqDf+OlBx4+VHEaFAgYavc/ozGcNzhdE6XGeghro
TTdcV2dGDq6ttjMCFywJgDrdbB3bsCyZrETekw4oqh4NepRjrpJMRpo8dWiNdNr3sVsMJjfC/Y9f
P8tnhElPKz7ELrNfz0w4hkd0O31/NbWHMn1TILaam0HlhBcZ1tyPFUBXqjXaAo3tNDny0EvTuE9Y
JAzRBvzSv1/NrZv3x+Jml0FQZmmqJlgcA7rAPQmVH/Z7O5kMfwc0xN+PuxXm4XUDnQdQNGCiNHfY
GYOGa0ivcCdJPgmtw0NewYnXoLCk8jugiODCVLs8sYF5Axqb15DeU76yfWiNKdDiWXo1wndiMYtc
hFnjqgTAVAUa6j8jVzlpvK90iY/qjeGzMeQAbVhxOIR04FwukJcQJYONiO6hmI2QljZ3kDxClesl
b/4leksVEx18jDapitjxCJZtqbrCPuxo2TwLmqGg+yexvFrBMZNxFjd9S6XCKXgn22ASAoUv32F9
QMqDVpg2ncENp1YxZf2ktvc9bMOAPmQQXZh4ecD9bKEvCfmXZMcHtv6cHMOKgoPU7PjHsjFwOjKg
3qqNgLHsJBhg13DgL8inEizmd2T/PKRbJPCKtdj0c8sDFXpQTFDQOVCKU6ruAIZtQBoFzGg73cG+
wrs0dvpIji0yULte61ZA8zO4ucXoNLk9jByd9K+/T8gt9MOPNzJPBKaaz3kPbyR8aKkCTkDsTCfG
+5PtaN276cJVevsDuDoBLHZd3V2Ybja8FCE2AVOGLBhtfVxenouEh4b2/wRX9uPXzS5uoY+I4E34
dZVFHBU6nghaDAoNGSFHx3e/UJzoNxIFAoNPAnFCQVcg5/Lz10Fhvp06z+NOIbeNMTXpNKct3nMc
S3Gd546cOiQ96BkKPitKzLAHM90E9CuTgRmAPKsFRFDO0Vy6DyfIpZgynJPrO/IiVrbyJFI2cvUv
jXpUMbhk+XpSPkyjmxNH42kSuxigqZwDZC3kVGKkbr0VpGAEopzZhhxyqH2pwfcidEm5KrTnSnYw
6EbdGQXoyMIUaQs4KQD6GHE1+8aQgbozktqoajBv48xoNVbxY4CifHgQzD3qNgx3s4MUOmNBAQ/M
KiiVO5h1YMaxBBW6lUX82NdZFqGS1FPEEPsagC0KKg2FsguGco5mNhR4kff0vESykG9dogoQDbiu
Ic4D0Z6fr7JuJL5DVcmdckhKWFO1k+EfteU2qiNC/001+gd/Ex+103gQpwNeQSxa5Cn4qgR09nns
VG+V9wy5w9nhvusoedOfS5dfhy6mL92ZSTWgowaq8UA9eZVhWLVw1dzARCjYs//3A9RZayKTeBBF
FILYf07uha1whsCPpbkRghsEpD7VI27k9K01ZYfH2BO4dUOyoPskwHlMPKucHZFzvhJ2HaH1Qd9F
j2jg36k24jR5hrUAJQZIiTv+Db0jiBxnHUjDkaM1JppZPRR3lpLeWy3JHz9ndq3DUpwjyqDjCORQ
M0+k7Uj92gCNo0Rb8qg96ZvIDiwNTm6Yu299TEUTozl24Hqxga1kNk4wGLxAFylOtxjEBJay0JKE
uLQMeMbPkzJxVa63kcid8F00AIsNGIm6gqVjSABLGTig0gmVSQDqV2ADPGHErxwAJkjAPCM+iXRy
U3zKse/Eqa3CFgdzMg3M59R/89SPhrF5C4ClF+/iW2nS9apnoYo5OQiDx3MnPlwFia3IEGbajDSF
arRmRgqc6nejDt0Kz8AopkDf5++L55uC8jMVAGpIZ+xvFf7av0yDffDu8VeboAdBGORP/EwKl8PL
63ZR6HRg8TZgGUfv3gA08JafLh0MH4pTPOzk4ZgHIDt56CXk2xScXekIAQ4ztccJcqwQOFGZmmAv
gA3SPGbqWVFAPIo6cOtyF+lplmxAV0a/gR8XftSN2/THj/qVecPNVS4F4JAABGlxwQVQH1njHKwa
NM940ZSBMFjI9r+nLH9s5PfM6+pGFZo86vKpYRsZqvgMm++kFzpYQGJwLwmyqSbdeA1vaN2nxEwl
aGmBWE9hX8FhBOLW5DlAbk6BZaLquPWtwiqKe7H1AB0xox5tKrfStxksmZdkDFluMV+5gKqahx+z
DsnEWe5RkV4NswC7NdieE2pGiK1qe4eNAqEk7vKusASku3GRwGz36pEs6l9tVuCJU93EeGRn+27U
gwP2LXdWwxEBgpBrHr0NP1jIwm++oeuHzgKE6oW92hI8tDfDyhbXETgIuOuDPdznjXp8Tqt9nzxA
OFQRTkO6UxGKwaPQHnT+IpRApz8PNKk/suILDaoYcL6yR5qePMnipRcvsvzKFduOh0ep3UBO9H4Z
r3wzq0FXhuAygXGDNntPhV94HBwGuVOZAhqWF1DOaawEdqBEYPBD3Ry5Elfik+DJZt+9NtKn9K60
psQfBDkwlIQYkmzKwNJDPcHfxbw7SFtsAIHQNzg/FwjWqzKrwT+SESIXxTEKX0Nh981hhm8Ovm9B
WOuB6YsP9WQPOmVTMfTIoXQEQM97oABe2IZmlX/V5X0+2qOVTUZTIxgLR5qWR15bRTWEO74FWSrR
wZ/je7skXCUjhRSeUXQR+ProBRCyqyJkMS7xXF/cSlkE4JhReBs+eO+VAwcEi8y5TY32/VmNnE5d
T2FgpWSrMpRKYTagO0aOX9gakCuh7xuJCp9E1JTDmmSnRN0l0iunHfPyRSsfufGNA4yUBBpSp8eO
fxPkFS9sxOADEvPSuI39r6z/LDzRbKbR0OtNAFQh5xFQ25jDj9ES4JKgrtU/DK1oSPp9PzoFZpox
1KdC/KDOrvRnpTsEg800TwFpyu/KxhLT11A5qGlmCbFuFNF9ouxKtP1G8K6CGqJDD320iRVw6aQX
limrduG0WgsS+SFWXwgI5oJ3qoSN7D0T/ZmQ50I889NbjLFqhpJKQP8EEEXSiIbaHtBTTe20sFRy
7KRznB65/DWvzwMa9dBLBnQPwmuZ28VOQbaS/xmBVsqdIv6JeJyRDl9xsS4BcgJ3qD5HxVaoAZUy
uWjT9h+690FEeEE2X0P4rkb3OdCNfXjnqy9Vj9d3z/FPoLFo8t4X3oh+L8t3DVRU0rcpeUtEOwEq
JN6ryS4DO/VOiN6Z+t6kQ2Di0CtOBtchX7hE3kKk1th3/jPeAbiJJAFgWQka+/N4N8p61Gl9zp36
9WSDpO/K+ldBbDHca8q6jKw8txvtKD53SLUb1pWpe9OXznxm6u2DJLwOAmSP1TXATgwnOWlG/1xK
QJ4aMWaHnLTjsjUHVZJ2pdTfqhLM5F2P3xDjISEMWZscFDwJY2YAHNc1SEewY4XqV8Q6lCNOdBWY
GmrR+6S9F/lLJu3VdIWjEpmYBCnhHuWu3rqYaEGuJnKKjoJppmcXQd0q99qC0Il8Y1hCoJvNjJ9l
EZjnWbZXTYXixS3rT2sr3hwwuolTw3crSI9RxdVQAPiPmJ8U2loBfkwxfXU7Sh9xQMXgogv3UO6Q
dXB44Nh58duDwIVGj8att2lBPy4d0JuUEWBzJryhxA8lYPcZgEGL/J5bcCBAdYG9AoZKJ5gI/7xu
1CBXWqVI2aAlRvW1ETAkx7wBkBMGdz+gmzA+ThhhYanIS0qjOCUoupeAEzfSEoYY/ncZs5ao4LVc
G0Wgqvqv1QrCIM+qAp9Dfce6j9pKMuJ6Ydh1S87pxxNn1ZOmDvlEOPzwPjAz0eJak9esei+5Orpd
jFag7wUqfIaLbiS3WCXXT/7+/1c3/Ejqseey6B8EFpOC9JT9AGyRdgelOlAMoFhjNcGq98C6MMA8
7aA7hlv/7+x2cRWz89sPVdhlE3acX8foo6LUA+JEs0IV/dgC6kHg+ITAEKHELmFeMGFCbcjxM06A
9/r3Sm7BwH7sx6zl1jSeDiFl7Id6rF+RgV60R+9Z/eB2mKV063/ET0cXiUgKI4yFz3jpGHzPxq5e
BpTMSS8MeDgrfJVp2xwmVwWeoHko9t4mgYqSGv6POOkEHUaMFmDTqPPzcQ0E6pVYFYPg3CoGtDMx
xA7sOrb0k05HW4bZn1HiHxhfL2rb3cJb/nj0rKoqs0jvkO9hOo1ZnuAICVhdD5O3U/JnWX3ykHeG
J46g07tRgn3QbzrG/N4I0YtQu8Dm+fj4IaBTpJthqCma9Ilsi/KJiA9D9pkAtRRXLv5TNLyU1UqT
7Qng3V1c7wTgk+WtGFr1XWi1hmR4O6RnyhnNyb+Pk3IrF7ze21lEk7hE7HSCve3eleGRn9zsvjmX
l0m3qzsd4JBjBGQf0OeFIe3TJ1y7QK2dxXNVQB3XGrVL6dMMmn932gVg+vYJiUYKzl1pphDffZUA
LIAPK6B/gIf3SEEMUtrhY/aEftckPBRPGeuzSgBDvenZdslo5/ZHizgND14CgwN19tHq7ZCLnqT7
57TeShA55lAfodsUjqCDESuot0H32sJqBED8DkJ5QLT+U5tr8Dn5e5tvIXYIFHVAqlEVCCvNgYqN
PnihwAbmDLzZdltePPLxuoOXAKpKyRLcFGGLbAF1R9ZiRcJOiMGuWfXiNlTdGHK3Y/helxfMZXzc
cxJNdMrlW4XfBPIjRqcB2UadG4sLwUZk5dOvDOffZc/rX7/mQo/kmEzmsJwjppfRpDOLjw6QcNWo
OEvqoFX1CclmXsKnGHdOK1VGoCGnXcGWHX5VVl1QD74HAI/9vaO3Q9HV0mYvV1TivJY17GhjeYoh
kFUnAvXMNEAwXIYrlrSFQft/ERK+q6P5nnyDLHioGvJ4nz9zAC9OBlnJKwyP0WEfEtkIqw9wz1Jv
L4nbkl/lvAtkLLrA+oo8KuIu9K0aYrIRrWRapbkRwgcRltDxlgg7XaFCambqV1h8pcIKGon5OrKY
KzqYH9CliwhKKjdqbFYMAmGYoj9J3oIWDqRWBbdloKRTA5J2uHPaYlNmVCEOrme9Xo3lph53DeZ+
DjcYWrbhmpPi73TwiMZHSbonaE1xg2hGbQW9F0PIgXunydJ8TGTx8a/NmsVPb0jRLkhACoScSJjB
+TavX0sIZGQ67kyMHdEXAw4f+THUENaRfxzbNYBSAFpFRiPaGcgvwVrOobdtBcGiXsPNM4S5lazI
AhyyiDILfh4/jkmXor4BDiDDjQ1hNppYjdu/j2g9Qjn0foI/AbcIJb05N7t+8CyB4wSSaBIILec4
WqFVD01o2t2lA8TYxZVuBphxlmYDdgrQoP5yq5DV979eytXPniVzddqV3FCCG66y6IOxHbCVhvjM
oP/TSwIbsnYh/H3f0H88cd67HpWpTtoKv1e9QKjeGkSAQKyGu7uD0i7OaENsKJoJKVqmJixjIa/s
O2kBhF/yogPnb4ZfEzgXub0QQm7dfVdvYX4/yEJCRuCmoH5h+6HJOrcaVY69Vf0jiUr/ftztb+Hf
bVfZcq6SpzLn8r4csO2MSyDXNnahVmxICYI0EEBO2xQvIdUj8z34GswJ9p489TC32XhPDRIHNESY
VugiXPBWEXu9CbNmUMkRr1UUSBbU1HM82agzaKj0vumVmB/kDWzVTNb57mmCWwefrKduQzMNTiHU
8AKa0VxZ9Qw77wTwDrLAo1JNsGYSDsB7sPvs/8IB5hbsAjQIdK54xoCZa6yHk6S0nQqBc8GnlX4J
uQNOVOcw/9c7OBiHMjCa9qg7YWeKnFXqK3nLpIoWq7Bbl+P1Oma9xyxqeTUXoXtcQzGyAJIJ4PT0
s4KZgqUTU8L8E1FsKf+XWWj49Sld/frZ9TMIuaiO0uifdRhtMvBDVoPTJDjy/+HsvJbcxrZs+0WI
gDevhKFnGqbVC0JSSvDe4+t7QCeiO5PiFfv2S1XFOaoiCAJ7r73WnGPqUOji5wj7t6D/KMXTUicD
4qENQZvSdAtwv5DakDfZseq17WHiGXySm3W+uGzXgrztfbqmguH4xrZViSBxg/aJKZgS3o3qXTbs
rXirLbWcHVXA4IdyV2QPVXq8ddb6s+r+9Q3xcuACsgjcFC+eSKuYo2CS2z9QmsYsyWMEE1r/8HOG
KdW2dUS759pyXpXDkMirmWDMzEYwPJarEb2b7obDEube2iyuVrhHGWq69dvAn/rWcmCCAQtclaj5
VddtUYehqHqLZogY+C12qv4jnaApL4EUD3NxGt2qeci0l7mk++d29XpQML4BAV1kYbeWyev70adv
fvFERWmTKILSAO3Yad7wqxcXGpvgdpwLmC29iUAgieE73+oIX+migwBCDCcpiFkU7U/D+9PKlAxF
UZVdiTJBclonvJdt4Ufo9TalPBlxC9RavL35Lpvr3z/z/3zoxR6YCmWVmUUFfRZmVuJJC+Uyy3ec
B15NIAqUl/cB+R42KukYH9/dTaja1eX/07e+2AZVIyf6SyhYR36Sy+CAcoNi9Ee6MxNbi5zgxvp/
4wv/0Z5/usullavGqHOXQczGwToKvSWjS1t1nAB4rRhKk0eCph1WpD2fjOdU3I7u8DF/F4kPRtrD
GrPXYJQ+3YZmXLPifH4C/vTvPl1b31X6OIY1oMVsnXWPUeYMkztJOyXjHcPReNfnd/oCu504mjgh
HnRyhp1q3I3JG2IFU8WbfE6Vp8TcytZqxmL/TYg3iXA0ZUeN2QV4W27Rq6524z49turFhjrNgSiF
KuIrCW5ishnfEv/cMih0cWjfNywChSdvi4M/nYWM8LxdmNMfTHhxby1ZKNWvPMyWLC7YBJRQ2EW+
7u1mkZv9OMRYduPdFJ8r3y2MFZ4B+Zhax6T2QsJKescH7as/Z5DDsy0BsKtoTFbZsCRxbaVNF/zK
/dLzKdclLM3EO+N7p/IfnxaEeaDsc23LGj1z65fAM+mk8G6WC/ugVBxtpP+XVl6WY2/Wm00yEG9F
03S4U4y7Know2k2zbjcQIxyy6FdNdadIWz041YzfXT/7Ftb3eboNi7PBdB1LXOC1eJVXrLzIhBXd
S7WVlbsZQs/GiSIXdb3WeqRWzvoKI0nE4G0GrmCGK502tw9FqASiG6mcPMZnIzsH6WGavbzh6W23
sv+j6neadGfIx1hZ65xXNI/DjqF5RbgmeScU12by3SJZAtmFj6Fi3xJMhH38dSSsIVyZj3Nuh4Md
6huDF8KEvhgfJWr42XiJ61tn96vFuqUo0MtNmQP8JahBy1RiXeYGTzAzRu2g4Ymz2No9QqfRTUyO
YrlD6Yj8z5wFnVuDdfNamfHp460L3YcQTnkkGXz8EncdQvUKbDpvI6kO0psYbsrFArTXa+IGu3PT
O61xV76HkZO+Z48M4sdDI7pxvZvI7hj78KUNvzU4Vwl2UlyNoiglFsbpjvOrgGmp91D/eKTmJCz4
Zsa3SaNdgpBt8GrjFKUwKV5acVdrD8K8tsaNMX/votiR4PioO0s4ydYW2IQAC79wVc5T1hqK3d0M
eyC9LzErk6tUPrZL9LJTFt/h2yH87ktPxzhlecKwibSNwnn1/zsyfFHNmJ/v4UWzQBLzzGBQLDxq
K3lnvZUdMjWLfVV9W9RG8cNNINC1I9bnD7xcmoImE9ScEStWWXfBAH6g2rUZWoJN9XsWoVt1/NWZ
wOdPvKia6lYCTtrwmCwy2f4+rrAm6lA/piUm3OLJvNkc/X98JKxo2cCJIV8en4doimRTGZYnUzft
hfiDMHLbObDVNvH+tsbk5gdelAzEjFRa2YzC40hai0C9CyfRs7CcCORwuSxdMpqlf+/aV2syS/mf
L3lRJQTGiGvN50sSJeP5L82DsqHFe2LiRBuufWbWBHvEvvGh1+zCPLD//amXB+amaqQxVfimi664
K3/MAtJTJ/3Z33GOXinST5bW+SnWXfGZZIu5QYuNlfieCgLMkUjeXwdtfsQgcIYUo/ZuzupEcnO3
n+bdFG5DA0ktr2qbAwrR01WW+QgY36Pmd5s/yfoZyEwX/6ricJUob+Xyh0cy4UgmiDaC/zBhsCE7
Tl+zpoB3qKtNxnaTTfDtD0JFDMnP7shEm+VkeC7SdZHuxXkXp3fsVcYrRPUASd2iT8kfWrBM6Nfq
50T50bejXQu9Z/rNSijTVZI/CTmdIaPzrLRgZoh9JmFPbLcE8K4gOYzfaTKLh/FkzWAtVirNRu4S
tWIzvEkDs9BgZaT3QbM2wl1R7fImZ7ljksx8pjwIwzYcj0Kyz6NdOw9Ow5YWCU8tIojKbee1Me+0
9IR88kYXABLZ36WCtShKMQ6QEob17WupIORdZ5kRg/HF9bwMtOTSa2NvgJKl7KvnICGwBtxPxt8f
zPviV/DAj1dDGZYRT0SerNv4aFokoYHFOGQkick1FS8zPBO/uGy5IuAL0TVmTxDuLOm+G7/HMvuA
/pgLx6y8L82N4c17QifHjQTZKTsJqZ0QHpO5CkYG/QGUhILkiIQow0sw3H0vTvq6xAq5VYlUan5B
M/UdpNX57IyAbGhXfojSOXzRVC9TbPXOWGfT3hDRoTeoR8DztDtz3JfVSW+Bo7+EuQ6t5mDKj3Uy
YUA+C/VzhnU/R4idQ/kZKlcjhVt9NsVHIfroy+8txuiEYhIbR+/e2l6vWdkWU76J01gCLXhZuYmT
HHWjHy4KfjrI3bQCXhZQbW+Uvb+dNFu8o/dIGZahOLxlNzWvbBNfPvxiQUvjuDRnMVpaCH0IUN18
0I+iYaMdz9DHjHf9zzRaGcMelkuzqwmc3liyzfDfOPjHicMD6BE33EpbTeH/qqPnEtVfvJHO4ini
4OiZD/462ONLU58lFgBgKeZiCkl+gRyKiej6ndc/GOAoJ+0xwEOBSWxczxCOmDiNd7F1Us/tDo7Q
+CjflcU9JBm/cTvIui/tSaXm8hjmfLT5uniaDrkrPT+nwGFvLcDXhKLcI4i6vDCwT/7oYj8dTaLB
l+LWQig6LkXxtllq/HHVyTtS7czvgmTrmgMNFsnbagoAPdBiJoVrXbU7ZmnlbGu2Xrkl1DDeNRem
160n6BqE4ssFXpzap04tc4JX//QrDNUNzJJcvG2sIqhwK8ZlzQpkSH4v9CvL8rD8ioxHHiXfDgwX
zhLhYqO9dOaTLWfdzg3lDbKrTnTm0UkfbqkLYQH+tfwwDiMeXRU14kTBaX9dfvxAS2Q58ZOzX3kN
+XrFS1kdg2SbdztZXtfSKTdwy7zrFWgVDt2qrf8Cq8a7GXvZUWA4BfkDZ5CDvC2+M7cYrXYGi7Xu
QgWanpQX+m1iv8q503Z1hkST3ZVHdePvo3mvi6dq9kxzKwn3lv8qAGnKpXdLfUuKp0F8CVLU7fp7
rNNkNF6Y3DmpyBlg6m29hmTTnuT8ewiay5KeUd64voW4RR+8MaN93m9BgknDRy2wKXf3BSob4yAC
/tFlD/DXOteOfU3yKQ2i0XyaQkZEAHBaU7ufhF9Rh2ZoWKVApCo/pJZN7RCzioK8tG/OcvC7SX5O
Pmto/Zq2+wj6WrgT1K05bEvtLm3OIkA2Kz2S9SIL26B4VuKHRHlVtGUqBoQu/z0D0ihW4W8l32XD
yuodglFDOBHKSuQ3h8wobArrhbmSbQDLFbRvkfjWQ5KStOBg1vpmRirWEogyZm96vBeDDQBpWSW6
ZgMvy/9Qo7W+6Ib2lrLlv1ainZL7p27cNfl3vpP1PVFdkT+F/8keH2rzLJ6t+K14UwWPoW09OczX
F9kR8iSkN82wat6HnyiuLWOhdxUQnipM79N9OXHXVlHsyvpGf9KO8s/pJ4Q9utMtCkf9mX9GBUZn
dhWYz9V4Bs1jzWiydvr46lt3srp4oTXTJjFEIU0HqT8TIWh1xUosFdu0GBa7kuGUg6OI66l6C7L3
rt/H2m7AZJPExUpJ2NytXZ5/DNO9Xm01bT/Eh8LYVOilzHMUPWt9htaKAW//PZMXypljPffyhmXs
G25cwbCnwGnlTSHRVMpPKVQz0/8ZqE44HrK3ZDpV8O6ZNwx2J6CG5HDQ3g3VNyn0Yu0o8PDo/UYa
h02J1UyHSuFzwhLRFAblcxFN3ijOiAYNvBa/fOF3hnSv7EjbGkHapcaSlyiN6CfHYuNL9Iib1u7i
DzLS7LrFtMdpvk7uUg74EM1tK0MYlmKeEgEWy+xAZ2v6yKvdNBFMaKSbMsUBKmBMwlBb8uvPdGfo
7xY6Ms1lpDKBPy6pava5vu4KDo0IYxMMYgTZehFvc8CFOnqB03XXJHcy/yZsheey2keVM2uOXK87
geCjPaR9v35F88Sraat4Uxn6yvu2zh11/slebche1u3r/Eeov7bJKcjfrNDnXLdv1CUSIoxYVSD5
vWWozhv/iSjep7K0zR9Lk8HAanGIZtONyEgx7ifjm+4/Jcld5PXim4YzOTvKOBmm/j4Pf5v9vE6M
Iyh3aXoSqx1XUaaF26RPVbElAwXF41aFPKw2GUXgSeXJTue3SFvD9ZLVYxE/DcZDBbVc9ixgZn7o
Yl801TUawX548MeDZL0oxiHwht6DJzBUr5XxYIn7ETFAG92rLMv5zgpesu557PdF81syxnVKhGT1
Y6gNmIyETnbfy+C7BAuvT2K76p+tdu2b5zD+Vge0bOCjT70jz2DwHDlioXiZsafN5jFTMMSpuyHb
T9b9ZL2K+V6k+anscv9HHK6H4KFuti1q2wkJvf9dqR4s67tJOzzqn4VqOwfuBOc0yO9rIp3z6V5V
98VwKLO7VvkZKdtyWFXmKYm2uv7uU8Qr+TOWJak71v0GMXhV7uaOsXR813HUD2dGyfuZYCqN6K1N
npzKcBcBF9FQdH9TJ1z9/SmjN6AEAK82/KrEI4+dusq/0f5Q6pNfwVVk1TpH44tCvm3hST4oOc4G
6MDlklDIR1E5WibglG1jnorkLMY7A15C+hi0pzxggdZwSiUPFtvERhBQdbvGQF+gXUmyh9Y4XJIE
2vE96fYWHPhxkyoI/2hbBA4rgu23+5nqVSAn+kALqUXJDP5Y2BfoQWds6OSX0pXCg0/0NINzGD3w
oWN8pQovm/+rUL9J8qvQvgOmWNWyBjzBkWH1swEh84VuKUARdufiOe+fZgAhRSI5DSVVjhcFIyDa
fHps2reA9sywWP1N7MmYHmkExKe5F5Gk6ivBODTCPqP21vjVVoyf2dWA/kmA3BHrlq/Q5JrxZ2c8
+MQsG92qKhjaYAWXq1ej3+LPCqV9LXxMpofOC7UzQUzCFplnZryLbYNWmmo9upcHxnLnlG9pRWtD
uY/hkZtnk2/fPaSabYXfjOKhJhNNWTyLsnjrEPt3T3SpNFTS0VFLyn/ZARpZpenUh+lZOndMyLAN
A9ZlKXLgEnw3Zjtmus1SdKseu3Ji//q5F/WY3KmtiDgyPatHmU3WTT+Qz44rHJ9kxrG/cL6hjXjz
0K7c+r4XldUshhjP1IjPXU+uhdbo1OAUAyGzFt6oVan/QDim74ro6Ejss3t03/nZN9zqqO3NrbIO
3oV0FYP27Q8ygQqQjaxfOpQeBnospLub9+nvg+jX+3ShzQjJQDfb5ffB59S5waa8o6PCKzHRpWIy
tsEheKOt8bca5OsnXnTJxXgaZEsLONxOSKCZgss2MmBLQvfA+yWtAyyLIiQBXHZPNz7677Hp14++
OGmpsx6lucKXlXVHRcwEpsvQtr7pzhHN7TWeSbwKJL6heEet9hbjp4m8/4Pv8etVXJz9A8XQk1Tk
KloqMkziRGyzDXHeQ/Y1eGKziSfSYsTpcKvuv5KzxyfDKDCp+S1sHxffX+nEIfT1+I9n5UTu81Pj
5lvN0zbJc3GUTdffLtGGlehV9/+L8dIffffXYd/Xj7/44m06kEpeJqwFP6NXqpNd8Bh/lCwEulvL
91AWV0mBfks819JrVFLK+4vCnXqLDaW+77qfgay4KmeSsX7XtJeIrkSDwyTEzoryK/Z3MHFJWduo
88bXPCUcnJaooAEYa0+lN9GzBr9b+OdS2E0MzAv/5Cez2/CIR8OzaJ2m3rDz2glogIBSJvFIsRX5
xdcATQZHrF9icASI3Y7nqX00wQIP8vs00iDvHpX5ZK7DDusITodTy5GzPjbIhuLBMQMMPIay8429
XJ1a9aAtjZjmIdR1O5mem+pXU+4BvtoowaaX2GDayj7S+/Wj3FHP43hJ1V9d+dEy1k/Ikf6mlsii
Qt+W5IM2kOyw1pvH2PhRxwfRPCvTvaJvRKlYydGr1p+j/FSE1srSDlV4N4DdRfpIdbtYpgdpz7G+
1PYVTgGD/ZqSkg2dlqBdvwKyIlEv+lUhNKRHl62E9biTtxjO0Nrt0x/d+/wAal12igO5zhMPMj1J
T7yb5618bmjLUf7/qn2n3OQvMWROmgyr+AeHgvpH+GP4icOm/d1NXst8UfASg1xzW1H7lSy/xMgZ
zInxooaP33/1uSJrWmUf1XsIwL5bURvw20H4QCZk1Z5qrq1kJ5pbQ1uVv5eVwxodzqI15tfiTo2f
m4mNvLYr/zlFp93tsOcU9+NapXyH1ZZuhgMxtLFP5yDd9eKmn90Racu79Gxiit0n74bgMkobZ7fj
wPI9BG38AmqUeLEkcnqLUFngApYtho6MkqfBTXHoQqjQG4Ga1V9Z/Nvqb6u8Z3YrB2v+TAgaWl/1
32WComUiK9ZkMSfhOm89LXPM+VREj1FykLBU4e/5TvhwfUqLvVXcGxSWaAP9elMW+yCPSdPe9NKD
qLpIxWj72fCJidp+jswfdbHPw2NjPYsVMzqMRkSfxFtOtNjVCmGnGxssqHKESHPfQ0Sn3JV5RFZU
y/Gr/A76D1jD/fhY/w4Jb8qcGkuzWKxoxyKHSz7EdjncD80mT3fTeA5FyGI9h9gPwT+1wlmpX3Dn
lsnWJ2ij3ZbE5DRbqfHQUGiNR1uw7nAz1Y6k7ObcReI0pzuUQ8GS0xHS1RpXMh3lJ3U+a6CtTSeR
7xsqlcD4LZDCpRAg7lsbha50zNJQiS8ZA8euzKARH3R/XfNnGGxqcGplf7U4If69h1zJxqRJiH1c
VyxaJ+TYfm2dWGPQaWHVZmcMRXLmiC7jtlojEd7WIs/sH/p8l8+bTnOLfi2iFNc9kHp3MCvtJrSj
0aEZRAqkAukw9NLUzmq8ZTcNE1caml+v8mL0NEuFKHVik52biXS+leIlGv2oNfNw/PW1PWduqSOr
oMmkZ0cNf7/z79t08wKWDtSnhp1SZPU0xH127iZ7BsTiVWAPKGA9OsYLcnyCliiZDudL0gzo99+o
O+XlZ/i613y9ARf13zA1lTgUXXamRT7b9dYMtw1mdoLK3pY6A3+OWDut5vnGpjdRBJSMuzkJ7mpO
f6//vhc3r+WiJozEStWnkUdGoW8bbwgy6NyUPU8HymArElFpjgiIGdeIwxs4OcZyOtiz78HlQfj4
76u5MskmdgL0gQrQ2AD0evHLxFlV5nKYZ2dhkx+EnxGv3Ebak2L1Id7JALembeHN1cq6z378+5Ov
6Eu+fvLFb1KEEyaKJuOT98ELUdfmMRQ87Bza6PVv0ffgMfxot8G+xdJD6OQ2pVVHAzz16CfJ40k8
lwZLwyHYkk59kjfCPacp/RHkxr8v88rR4etlXvxc8xSpfatxgxaZfv8x/SK6x7aO+XeLLKTFtg/O
85bqC+rYlQf2889yUYjPfpHOQVpkS+DGLL6E1lG1Oif4TwhhSlkkH+DL1MF6pq1QmttBXFNIiGrn
FoQRDOob9Y8gHsDmmtM25ERZNF4EtLH3v1vhozgwXVtaEiqatnsTTqnk+wyOMshPKOqUQ9rDWl+n
SUMq2Ct23SojNEbtllbAJp3EtTiiKoh+zvit5o0QPGsiPjc2XmnX5afOTYglCZmcYJ5AkljAl6oa
4G6Tl1qblwq0PBpjw5NY7OY7v33skrMCma5jyNBphAvjXC1wrupWvvLb8ziJHsYGiOtZHzD7eyL5
BDVRoxKHguVAZTjTm5tWk2ytuCvYDMsFP89k3dyOpDBw0Cvw0GQqkMWPQbgXJ1SBaFnzjyVNQ3JU
LrJXfhsSGAnhjt96lSmJOxqgxVPAuPM3OemdoHuMu52SHOLo0ed2yf33PvwuF6eQYsdQftXZt7hs
7IhE+Sh8QpGhQScl3bFcN3YxPrX9KQrIaGBOknXrolcxJDOJbOWVCK2KREl9odDjnJhBIUXFAceo
73sIbwMC3cp7w3otipUZ0AS1u48G+kG5yUAq+S9Cf4R0PyD5FB1mk5EXPhsHhUROhLvi94qk2gXp
vw/Eu1i8z6S16Ls68SnCNjI9ne6nMRzz0TbzTQIQshh+NeR5olMq3S6CUEwprdud7FotcoH0xbQe
rPB32DsK6W01IVvmukmhxiSHTFnKnAI5lbyO010rbmdjH3Kc7x7n+RvjIGPe1KNT/47E02RurHkz
TghL+dIsteUh0B8DKmG7JjdG6jZqChkDfQ8QGGoW5UUTjxmPZaYDkpLf9QEaLfzXwPXNbVxEq6Jb
mwbG7nV1mNGA0ntcy/6xhbM6UDo37VsQP/YwOqgrpHWh/qIoDfP1DDWYueoknxNaUiLEZmbTgsAL
kSyNp19B85YQfkidpNEFD9ZTTZNzZ3CkMBsnGyvU6YtOnfwHBaSnRafUVTKnqN0pEnlyeURwhEv7
VmCa/C4ML/pwFJP7Pn2CoZtv4MyQQYSiXXscrJ1kFass+RD0XQtkVzpbvAiTimoGUS7BodVRBV3u
xtoqrvaxtCmZSIvturbO8Xw3KL8jkBpCTKv7EdvYtMjr4gbqnKDRj3UCbEzhEmfT/gfnQpBkZjMN
ABNIFKmGrx8Ysa2GjmKe8YP45VFqqdfI4gqOmX804O1mazW/a+WnpdXu50+iuX7PUnvk4jrZngkB
17EmDF5mpasRINI06bZZ8x+cfvA6gOCkbiOcGQb3Mz21EYA57LjpLCVrmaQS45aCf9k2Lrf6zyvn
RUNBCFDJ1VjdWa9ZGcyX3AuQ2XBUjA7E8S5NE4b9hvvvXeKP4uqvT1VkUyKi4E8i3dcCpwcAJkVh
RHpT9TawBDbpqqMbq0UmJaziVMVHN2+ZmEvDOSC4oBU8OaYsfGMtDRtXZUEkRp2Ip/nITij+VgEi
HMCD7sq9jxbLQfXKQZXQlsCRHqY3/km1dsKzUtx3pHTyBZMVgI9xRx1frMbf6nCO41eOTcsvUxqg
EVfpb/xISB0zu3yZ1/kPIoV240nYDQfC8+hZpl78MhvAK7a1jqQUtNRY/YgUTNWVk4feJDBPcuBH
WyQEApNbKK5Ct2nkTeDLt6rFvxszbLmKLjPYVaBxahc/oSnMlpW1bH4jT/my7WrsJbUdzUQakPRj
FC4ondEVVYYtfzB2bGW/bpb2y6f8/ZP+z1VctEdKIy4aSaoy+g+O1q0xcCWlS++4Q5CwIUuGmJmC
qHmVmUm468tNFW6w9OfwFKBeBmB1pmk/4DdYBIC9K+abfz9y1yu3T3fpon8ytLUlZEuJ0LhYVUYa
dQPPhx0wL2OuyOiMklpf2c80DQu0iPWNwugK9PbLr6RfiBC7hr1P0vn8vLM7hNrDTKieTFuSCSdK
U8cUVn1tY0nj9KMRA0syBIihDKmSZpMHsb11yLgiuP16QRdnMcGKutmQ6+yPmQYAy9R6QbiVwx2T
aQlun9cyRZrIp3ZpCORuae7jdC8YbkCzn/NsjQfJW2ZX7OO3unxXxFtfr+3iBFZEVdVJFQ/T8jjD
wUnDg1bBYeoZ7IY/mxwD6Gudr1UKOuF+dtUSNmNqa9kBFgPYDZyeTMDt2npERqzVbtjfOsguF/CP
p/2PRuDTCU0rRtkKC46IAbjZwkWhoA6OBKrYoYSoGOxg2h3cQnVK3P6qlyPuSz34QfQ7Fo6qcPvQ
ePVsjcSDbAUZSyUAqa9rqlJMRi4LHBAADOjs2HSJ6BEVdwpaxtRB46aqsFB40op4jWSiLM9jinHQ
Id9MAm9F+8iVwl9Z4aC0DvIt7+1y7r7xFl4t1D9d5MUphoZUp+NOWU6WycJ0HKUTZdcSBUzy05JM
AcUPko3ElAdAqdOxeMquBkbtxqJ59Vj5+W5dnFPSOdFiVQkzzJzU19WJHRiSxtFo4FO5FZhUAjYJ
4mJVwDWwZubXY4FhNnj7SPl3S59n/dMtuTi7DKISolVMuBLMitsSNELJBkjAHAKzEEU24K7sXf4z
JTSLm72GKxbvrx9/sXvMg55lGCsy+E80PjV5MXeTopgwUdA/Cp5om5kKY/LsXdxUP5SCQ5xPoNC/
n4vrP8enOMeLq7CEOfNlUUjPWoDDvNBZVpivQioQj9KKDh2S/t7woJsWWx87GiDSn1O7h5NjGO6t
4+QVgxhILM73WJc0idHbxbMxyVOk+fOcnuefktd+MGWS9pltdlvLB1nnTzTuEM7ezbIr6Otau6u1
df8jqbYZB3+71Z3G0RVbWzLIDQbHJVZdV6zcIv2WUuck9VbbLckLFnX1ocIoK2/05Ki3p03TnWLD
9XMnUZjZ3nj1rjjRv36ri+fMLIRUbaOR+c1Rwfb3M4yfCyxuOVYlXNWr6Sf9yoAu4m8SiBJqsd20
5TxFJPgHCYO7W2rrP9aSixX0y02++MUnKZ87S5zSc0xjmzqPqLsRpcqhiY7tvFfbFzGsbUveSHJ0
lASUKzNnBjNYN7Xbfpv2JuKiVbrVo61kHkw0E+Mx6MEzG3ddt2OZlaRtnDs0UnONwwDVEF0yw1gP
FIW1F3f96t8P8BVNKnfX1Em3IUjp71ix0hCGWYb1hJmeaf7TsExpl0PD7Pbf6mp1U9N3ZQOSwQAZ
i1cGBrt68YwadVNF8fKMtlQwbIOOpZJb5TZ2ypJJVeENw2qOtsyxRY+BtjXvMAsIEi0FW1yVx1vX
cwWqAhL00/VcPF1aNadmlorLdCyja8BGGA4Y1BXCGpaI7jU1cp8QPLFlnMCz70jbSbn7929wBTv5
9RouHqlK0NOsUpZHahttuAkVnMl+baibWQtXGLKm8QDfmlSRTVTt2acpRGftaOY2x0Mpc5hEYNAh
r3Q6MKlQhaNiDIxoODKg2TKO8QmF1Z7ei7Bp4qd25ACh3XhHzSt7AXfR0CyLLAqcmxc1WZ5JUmyY
f77BaK1xZNWMdRjxO/pL9635FrYQcmxtrzgsInfsXK15V0J16s/C6Cn5O2ejBsRB5+WwhAl/0VZF
vDHuohO8AIXKWrS10BmrJ5lliMkQB1rUhYon9ScrercKJ39t3obOZlAxC+6oI4Ng7bKN3+nJvFtO
g/2DyQChdvzQGUzQEN0unu2GdBcGV8ojetjG00ZXeM46qnm69yvhtxV4QuKgHJGZkuxK9JEcpUA7
wTm6cfOuVfiyrIAVxGwtkeNxUeHrKpN4Xk6wj/mejrAt9TvaSXbdnQQb+Z3yn4VAYx/XTun6VqP6
ynyYp08xQOxoEn8xL56+Op8V0wzkBaQo2myl9ACX12CxOcmkeqwh4NGCw6loZ63tC0ARoubWLbhy
mv9yDReHMMUwqn4MleUtLLDzZR6jWE+WvEn7oa2hCboIZHxbvRVBc62IINFOUlRFxXxLvOLX2jME
gSPkrZqeac/XJn3KLV3RXHup5l21LAADnZPA7VAlbtP+Ry6i0V2Tv+v8L8DIV07DXy7losLsO1+y
GlFPQTMcG1ep2Ux3cndoOG1ZyG3H9ajtemiyJg3KlIncgr67uRpefY8/3Y+L1blCGWJpJRdBnAzD
9NkTs82geJaxK9bpePDNu2Krg6pY+QgVo3Jj5N6/18JrI6Qvt+FiPc57w090X0vPoNXRDoXHTN3l
+EZEZbVAsSkrUXVrmxbj2frW3n51M1wCDoH/6rqh/TkLfzodDVkZpsWiVdCPSIS3dAhtzRWOk5Mx
sLr53l996AHjkeiISooOxNeHL55lqy71bNl6UadBAvw2bxaYGC0FB507/dy7/9s3/PSZF7dX6rMm
ERU+k0eMDuUK18naWEOEoYByrXvrFjZsWTwuqyUaPP/9HS8Wl8IopTyvEJ+k23IrrPCG/FLJ/N3K
9/CdoT4684v6qmZ0xTfID//9LF3xD7Cyffrwy1VF04iXstDcWK2dbgsIsU1xKBp6hcUvy9Y5Lcg7
U/gJEFSm2d67QrSlCIs4FMsrGQCnsevHrUh1zOqTDR6i8xunuatL/9L7smgfG6ZlXNwew2xmPQ9M
hFgpCJ4Dsij2L3+dOy1yWSKvGweyaWRuBSAP6yx9kovNzQbYlaGp/PkaLu5SksnzZEQGp4a72cuQ
HmRejHrRblzrJ0e7ya2hdMHzJbRXSXaoY7LFTn17yH61FPt8IRf7YB9IoR83XAiqNEuH27obnSbb
oUG3s/UYej/1VaR96OofTjwqoVu/xtWTxqcLuIyAa5UoMasMtFtBe1WHS6szCdsL+UNC8sQuU08l
gnngNIltbhN8bO0LTikMlpq0UQ8F5nKiMq3u/9Cy+fz7XNZWcVrpjNWtZW/spLVGzdzv8sDJ0vWo
bjACWNou4UVCdtAlzxkeOVrGUMg9Okg+DJddZt16aq8tXJ/v01Ljf1om21acFTnkqU23yFPeU5gi
iIhhnXdO9lSvBhTZpTt//PttvgLkM77ch4u9Ok9UqQhLPhXtcL0IhP4cs4M7ZTP0myjctDQCiE5q
nZaM8pOxnw84pkISvTE42hKhDKEtefV9gjSCEZS36ADp38zZ0XcU9dtAtePIaBbyPaKU5oMOjqF4
UQNrfiOiXgg8vESooW8vAvK1TVex8NLqyjKcvzwSNSljr96nt6Qj5VnY/dJTeD8gFC04e+8tH+ah
VQOW18miDKjFKiY7TKpQNVGJyESQDqsHVMrJeGvx1q7+0J+u7GK3CHXZqLWQ7kb5M8E/yJxNTzZB
f2jMfdntO+wwo40SffaS8KEgfteKv0+kTPRIzGRlJ+bLSaCoTr7yHs/nCUBa9pp2b0SU/xdpZ7Yb
qbZt2y9Coi5eAwiiLlzbL8h2pimDGgL4+tvw1dnpDPtmbJ0rLS3tLeVKCIrJmGP03nrn5OWhY6Ko
M/0kgmHklRfLhxZ4dEqISHYgUL588LN1hKO8eVK5dXRzdJRQSXNThlsxspN0Zegu1r30hdCzYDEh
b0JxpqTH5jM5AGfrXI0RFVHm4/WYAb3pbCVZWNLqnO+NeIEvMTN33UpOXxLDPVNrYmQ6kiurW9vn
sdiZ1VJGtnzCbelhNUP8ZHmnfi0SNgV6955CGFdmvAD7mGsOGLaJBCpMjcr2I9I3prFprDuzX+nC
sgMgCR6aFqsXJkvJFRdF7JnaPU4E1EwJvVboM15abTBhWASSWYsetZToBBID5D0Zx4jWVXUZSbd9
cJclNPeqBxURhLFGoXa+BRxCmAVPZ38I/Set+Mjcctxk9zF2nfL232/hz1+sL4/ExRfL7COqz4iH
tXkihIdwVMZF7NqNmxMh6bY8bzDxkzjE6nPlwNPrfVlJfH1LLj5TZnIO2iKl8Sl7Ml1pm/f4YL2q
73CfeQ3grYbelSNee/ovvkdjFSWSdOanluiin3xSZ+L5kM+F14nJ00D+nXFrhStFyw9Od5a5PxdY
u5i3pO1ZKQGGTRXapNpMHQGlqod/loZucx/fX0vW+UmgwwFJb2APOu1AL36mnPZ6RMza6ZYHq6Wt
njtV5aShF1uLVtgFBBSvQ74q6AG6FTHakJBpEQn4GZg78pAi0SQiOiE0HkmkGxI7H5tP+PkQMSqp
Z4l7mnH/RUP+55vzn7P+3Nl9+QYN/TnQJXEaHkoTGRYCAaxtBQNXRLtNconiPM1aHCrXbs+14150
OmrkbWkRTOM4/HPyrL8b7nMv8ipGuzz9itv9N3FbP+5Tv9yjy7StoPFr8aQU01wJYQtzUiIuUc0s
YcrHDNsEBvazzzJeXZiIcD+qdwkr6iMK6P/VO2EplinTvPtG81aSKmvrDlUbswcEOXd07G5Pdp7h
DqXvA9VxZjnYaf591J9Gfjyif44q/11wUCOX6jn8n6P6MFEfMFNp3GickvOciSTdfjbK/nL0RPhz
sOgKrwNqWNxgtQOd/ny1Vvz5o/3nlC6qkS4s5FQxGaTh/hJqF4J9/dJrnkUVqLkjbg+SdjHzO2gj
pBT3bGeT+5tugPklTzngFkzliKOKuYCd1f735fpxD62KADgIsFbYz1680VUTnJNTyGRGm7psxXJK
gtEP4w6D62LCXI0P5XxYR29XDjvtVy9X6C+HvVy5tFQTszzhsOmyZ0PpYmXvGQcRNe1YuEQJQEW1
rz1fm819RnF9Py61iEgbi0fy4pNE/+x0CvzPlwPEL1nyUr6XR1fuF7gmq3Qfk9JVOcTJE+XiZL+I
5UbopPZ2STvnBJI+EmYapjHH6h6aqb5C2oRkPFS8eoDiHd3o8kFrN73snarVKfRQtGglqxxBdesI
oc9wjJK9nt4hqL5qmzG+LTemisrFJPZPZtylWxe/LWlry/SjMvnP1yCKfuX0x5KzO2r7HOM1D5ls
g4woZLc9LxUD1b5vt78b3UNTb9BVjV01ZiaJvoFQgIUuzeVgVXUfRCihKsMMVTjS+YO0My87xQsB
c2lZvrJr9pKaPqSq70gct5sGSPHwnKbPcrBvR2YRu6AwFufTCjPGSVklEGplyo5XbR88WLcd5fVH
6s/Oox12T6V6h5HjKLcO7gKW6PRxKBjb+MAnoPeRjhy/Iqs/qQ+EJUslK7ijq9iR3FGfj8Va1/Dp
6b+yHiBI6KUcEe76OIuecMXZpbrAvdruUX0j6B34o31/H6vPHVamrH81eM1aTXe1mnZqZPv1HRC/
HjepZeAv8RK+5+INIaFysapoB2RMkEuACkm8r9TdGCyseN0NK6l7but1aj2oOMvHvJ2du98+9c5z
cn6IVW2WpW9OULrm+XdqEkHqQFQ5CWuaGqe3idmFduZN37VvRbKrtX1zdqGWdzybeMBQUOWO8DyC
rac9HnukY4QvPUO6F6SclPW6aFu/wt/EjF5ZIrRvm/7puYKLrYr8gxz44rmSOr1OkkDFgrlCrmil
eyPkhbCeFOFVC94qvHLVyEpeLfyO7MUlCfIiFt2d0BN6RYfCEWy9XQbF8axIs77Zxf5aqw+J9l75
j5Tcjp/ei0YNDW6ONrG4GZgHY62S/ZiwkxuoRKd+3gC1QF8XKfdj+tDGz2K+BH0AFi28Svq4+msv
ascMo6IVJmLCFroju8AIDpkVzdIMMBandOpI+DuOzSIK5jUuDcp9/QbDkXxasZDXr+Fdz6qOYHYT
LLI5nmKI6NtsmBnjMmncMw+dyPbFZ1YTjI+lyoJi44Uo25WouTyVlbnupcXIS8MUpMAx4rZ4wUOF
pX+6x/9ehOWfb6w1Mc8llab+RVOxy83z2fe7acEwnsTUjf1laYkzzMSfWfVmvCaGR/XAswrk4BFi
jcAKVeJg57fX6XifDdO/lubPx+zP2VxsICPQeC3BAcltZpJN1zuFj/NEmc7qLchdZdqzZ8VKxfTq
KMHWB2iNyMh/MzW4Q8Wr5G+QLrC1vfqF/GlZVSSF0DJTo+q9nJRnJdku6VngKqG2pJvtCeYMnkj1
1tkR86Zxjtozdc8Lfbxyf75/m7kiX498cUUURWIE2pgJH0lWRxNTUQb2YZmWbpUtptz4NqS/VYxH
UXpD4Hv1izI96pd35OvxL178sidGTBGM5DZ3x7k2l1/bIz2O2wR7xNkxEHg6gR270W270Jx/P5rf
NxoXP/3iLdTjwiozn59O7t/YrAIDL91RYOec0e3uUtRlEguGCA0c36x1X06B2IiPlkN3xLUF0TVZ
iHBEmicpwkwnH6v27YQTSdom0c1pfNTskViUuXnNzfzDK6XRnRVVQDSaRAvq4pUSe8Hq+npAd4Rx
FZ6L5SHtbDEkMqHoWUVm0b1+p7wgBmbmeBy62clanPylvMi85NqT+z0HmAf268lcPD+xZSZjK4/F
BC73KS9PtvCOcHGtPNIjeBZ/hR85/WqcHTBxEBDU6R7xMgrwKzfze7P24jwuniPJSNQ+jfviVmtn
aD7k1dRPS1bREUWJRztwSWwTLFAmpv/F5u/7QzxdBHbJVLgEY16O7eryZKRNpRV8varlFIsNmUXy
1xidJtcG1Jh34YOEtXVBwlS6vTpEmernv9+hvw8/rS5f9p5+JvZkpinFLVIOgFFi5gZEZQ8uQ+qR
g6Oig7fxHNkDnMyVwni5bFy2bEfx2mf8+77w8y78uRAXj2Yj94Skq1LB7Da+G/H2dbPyNQydajNu
4J7dsvvQndNSHG6rnQEdw+Mtu7KifT7+/7oaF09k2J3DOGFqeCtY27Nog2GV5qKyMmiVwcIW5yom
Ky9UNyJgYxyvuYl2fLTTO7oM2rgTgY8J2+RmyNdmcJzsKxiAeHL1G6lxs8gr03VQ3WeU2kDdqm4n
tAehsuXb0MRVtTHQn94Nyo7Aj03QPpc0IQbqt9buxD2dOy11rGCv0ZOwwjtLIoREJHNAfI1UjGiC
AB3zc6KfxQeCUJj34HxRH8d4rdHNYzQF31L4iPzniHq2lXuct9gWk1l/3nc5YaBP4/gqjHcCYq4D
SVpXVsvvH3IeMlOlKaOoOl+oixeMekxoA1MvpuFVP6+W2XOh/RZPq/Nu+N2/tZPeHgvokEJBcnVr
Jrx0kqfs6APQkj0obk58TP3YkA9PuhxhTbGTPF45w5/eQiQfoFEJQkP5cbEFVv00CuOCM5ShA9ev
XXzDtERlYHOjkMs0a3WbRPq0/xV3c/Wg3CDIRaCO2YE8L+ypIQm0r6LkdB8Eh7A/ZN1EpMH6v7Ba
1/Bpke7GGq5It5Rir7x27j+9wl/P/eIVThggyGLHuYeQ3uaSQoiKjT6YunYideoVVJGS/9N65B0O
O+zSW/NZ29XzqpphQUFrohwhJ0ne2YGZusAsPj4Hkp0TuWuinHOY3F55HtjzfVt1GEzTBSFmVTQt
+XKby+NraW2TxrfDUZmdbc3w+uBGD8Mny6fzvYW78guGT0iOEJEWlTRLPqhZi2FuvuBmgQHD5mao
N917Jm0gE2s6VNZ6ZYrH/rwWpefM2tNlF6VqXpV3LdGPJabWms7y4dRscFhQGIv67FTZoXA0igWN
wL47iOctmPKMPaN+XibpAW1NY8wqaqqY85uQ1vw54gQmB3NJojVyQnBo512bugX2DEd5km02llsB
tM86uW/OZAfOAKY8nhbU50TE8W8y7l6nxG+6zE76Bm9nBMn0aOxQKsOqtORZKXuKPJVROkH0POwt
JhZXYWNYzHs2aNYcCXEKVM3kfFDjOUF/p00pycJH2ZJCMZLZDZUJ+I+Lx6VVmDHaCPyBYukkaZWz
nMIoWJBFH2nOkLiS7AbjseEvI9g0IjxjWPlAOEP4TBpwr4+uWIpYrVBUgkIjwem4j4tlV0JZCeHI
60xE4CPBn4dzfmd08zK/KYPfbey1MVAvRwPQWK2rGAjUkjNA56FADLrjohIHyLPn97iN180URmsX
pe2/6+G0xcBEL+GG+xBWeHvNdbnP99CCbX1rEgP8gOeEMlehvDoAnEIK7NtTeLHczoMPRd8U+qaF
5ekPTt8tiIIJdbxkXiive3kNBMhSboVgkdwit7jBaCRLdjdlLk4D8oZZFEGRZCAPy2JH75OBiKPf
tMZK50XgQ1zOdHVZi++17Fbsaq2NQZvURa+Ff8ExbaGFtGWndrlmEOKAAi2cuF/w17MPi2mRYSWq
UZFJs+beOmiEk6yx76MFhML/O30ZwALFLnKx5jnSlnhqkaVI4WJYtI/CpqRPaivLbIuGEaeaTdcE
+teaknKSOrA0knQ+N4cJyGTugocqWGX2yUFgBxxmOApztvFhAoxuxhFLc6aK7+S11vvKaxele16D
uCsQY8GuyLafSBljeau4cDxJBuieYsqtYaE+mmtSA5pZs1UIWPmdBJuYcvGlV9ZMSAs6gWpDF0ld
d0frA4PbQC/TIwX5rjzIi3rRz4V37VbYnBflbeGR3Vh4+fy8FMd5x9Z0nizBNTLvgmSMSydd9M2c
KQi3FgUVpoeNMA9/p7+LlTwvPgYcxuFKOfg3yZ4Y7f4FUqqWLM2Os8nnfrqhVpqEpxPWQBzWIgEa
qp3j7o83DLigs4BbRIKTr/wHUiZt8eCDGN7Vy8xNCG7mzOmG8UKhn1qCGjvymmOf21j8ZSWz+8hj
EhDa4QL7oiPfpF7h9V695JsVJ4uRVFjpCOn7pSBHc5LLciC6VtmeOFYEInwbstfmVcJOOqu88KU5
8qo78lP4Ckd81y9Kdg5rCS3APYCwW9wwyVJ3Ss933qkIbe47I7RV51ZusAy87o1zCSanW4JtlpaZ
Npsafge1XJBj6Fq9rWQPib9JwSebfKK68m2ifI9AUTe+U99jGV/GH3Xj9ScPuz/hYdR2AcpCaeJP
Yq/SwRCwqQdEV87MO4MjDDO5WqBKFuHm58Sunw5kd8ytzCnfw2zNOBemx5mg5of2DgBCpTvBe+Gl
nnAl7O27tIG9l2FKskyYHvyCy35Pj+Uxz6UmplCER9KtxHuFaBcmWnu2LSptc2HLN1gN3eqm/YVc
8k30HYb4vIVbMmCvfMuU77XN32dzsROsxrTPxqCOb/kyjUR3EcMD9+6OAFPzHqUzA+G+cWlOqL/V
EjQJedeAXSh0sLeRWxwCuig/e4fpPLpLSVALHCTXy9a6ctU+P6l/l7Z/n+dFI529OlSynKumBLjj
HBJx9VWmzMrRO8vzCZFM/B2Jzmw6eX4UT3y8Jsj7nP3/4wwukyNgurSB3HOlKpJlPOg4twDMHeIW
eUSS1+I9bRzl2bhr5mfDGZ3ul9ovGcufeMmBv9oQoFEJ6xuYjrGbP8E5qkpbgoyQubg/ZTpCUE+c
4Y3PMQuy5mASv3Kr/x+X0JTwJEzTCP3iEsal78ttlcf0o2C7fRBsBJbt2JFHEO4Y29vdCyuMHa+u
Xbnvhv7PJ/4/BzYu5qhCGgXnk3aKabRAQDRn7VZaC67qKEdmRSBgKtsfneF0ZTf0w754emT+HHZ6
9L/sDU+dUhZ+nU1VWvI6oQ20Tb6SFqUHyXuXb5SPYUPV0GyFZ/nm3/X4D32Kvw8t/33oSJX6TJa5
1Nkmf80O2oaXJwE+ufefi4V2jG/aO+t37LaP8VFdR+//BVfsxxL1y4+/3BGEo5QWI9cc/gaJakde
5JHxzwyhYQBe+zDesFpSngLfIVPCKmdUI1vhimxFn37n93fmzy24qO0JhBRzhTQKHrlxXmZUZWvm
Ued0paAYOjsnqKTSShwW/mvwSQJkqbMO7RsNe4wY/UFb9u9EwrFdVZQJIwKHOanW+Ye175eZ+UI1
mfTwShfTLzrPWJSMe+2FwkbCBoV1P2WCDl+ZLPWCTU3jNXTMKXvL/rE2WanWvHhRNmelB/SWvrTr
ax2iH9tsX5/Ai56AGAz5WGU8gVNeUvFrUlIHMCOGu/PLcN/+LrcyXfh4RiRpXbu5shFwEwM2euq2
4Yu21LdnIkf2/TOXAzCDXHjZxnDEq+xkdboL/7pLF22D1jDDYYRC/2njFB+M1i4OuJYYcB/lwQ4e
xM6xNnFJ7HO8VQ7ZxiR3drotn1Pn1FVzAFRTenrJF4LgawyKiKLzWUcfit5tRAazLbNofuiNW+ou
ACh18V/kNv30rJnszyXJsAziRi8udh8MRjBoRfT5K6ace+lxakDBJXWzbX3le/Tde8SaNnl1LGBE
NCT1i6Odaskk1ZQtYLxkzDk2PJ70e/yP3LDVOiM2PZq1A9NJ8PyLVNjAV2avLVRz0YEmQYT7VPyb
xLlNOeESckLf0WKHfgnB89Oz32g2VCB13OQ0XiEJFy5kkCy3KfKvLc8/LlZff8rF7deL//kp42dT
FWs82JW7Zu8/WDRXb4y3kJHs47DvP6jYtdwb201M4S0Gsyur5o938Ms1veiz5GezS6Kaa0qXAkIk
c0JXxWuUODGMJM3ThcUQPSAX6+q533lwRbV8rkWHc70+wdCdSIHd879P6bsE6OI2X5RHWVGGppJx
StkTsrDOPnvkqdrpeqSfZkvb0L3W0fxxTvP1blx8pf1APitCyxH7eY/+jiIWSBHJf2yKQZ3AaKlc
emZTWe8Q32AT1gNjgCQXW+nQ4u2F89Ucle+mqL8vwuX3G4N3bcgDpzTN7OQOUqlDyRq4MWUO7FkT
km+814Nlzha1/6V3z6q6ywcvyikbqZBq4NBvI0Gpk5r+BPEJG/+dJCyr4SkS1lG+VIKVcb7TCmFW
sDNv+9+jBs35arLbDy3av95Z46IgUE5lVQ4Sv2O0IPg5XN4EWxsZsfA9aTgBOlDv4OQl+Z5MC2L5
ZtOum0gy91q/7udXzhA1HnZGg/LlaDDOM1C6+ecVPZO04J4GvmcreAbReWlCGF8LolciL3al1K08
5Pmqd8qWpbAmMSM351ce8ukFv1z/zS9nc7EA0AqurSTlbNJlhf/vdXTInVByB54wTrAVH9OV/zjt
qIerM7CfyhRMF7TSNNPUtMuaVItEudekZHq0zq4EqKZxY4lETjIu+8GRktU58HBgTjEl00yUUiZs
94Xq/PsKyNPK8v0K/Oc0Lp9wI8x6swk+74cI9YLt8DwhPWlkkJKZsIvnRuHKcIcZJdsTrYO63bKT
XxoeNODmZ6+hayRBffYgdV9dn3/6PH+5RpePLYyTWm9lrlHtNhvaZar5hB75rO06ttXIrPtZ+xzK
z+YU9DStBSng9aURO7Sbc/+Obs//auzDq/TnvhnTUv6ltm6iRKlEgXMK4SXEeCPwXAdLS3KDYJUI
c0QLCXipjCZUnq/QMUJgzqEveP++b8rPT+6f+3ZR5bZ1cMoqON9cGiPeBObaBHwzOxU3YfZUZjft
+W6Asqm++P0hHW6KDuz3XBT2ISisaDs5iWKaNHqCfHlRlY5Jjk+0Tn3qyWMcURyWYCHckDJyfm1o
911HN62peJvIgGDqbVzaTWq5a4tEEyK4zMq7Nj8dO2ElyQ7cLhuAAKl+BAA4NLDB0AzzwGv532RQ
z5rcHpkqXKcq/Hglv5zPxYfuBFZEq9NwupII39nwQzGYuvCVOPPJibexO/snGy7dp3ffurY3/fEZ
/3L4i69eEGdZgxcsmggGVFIZaWjWzTSDB+yJxoN+Xv14bVz23W7JPbBQ3fAgG8h8Pz/+Xx7iVCr8
1sqM6BYYCQ1r9urMZ9bZeV4Kv7HYvQupY9Df/UhXBFL49bpFbZ4Gy2sBNN+TPy/OY7o4X84jq3oe
B7LAYVbXrxndNd4bW1yq9IU/I0fpOSJs2f373fnxa/j1119UsFE3jJOsNGJzcnrV63nYzyfdfN3s
gVupczj5KGoiusHwyqY06pL+39mmSX/lPH76BHw9j4uvT6cHQS01nMdUXZDgG9pIAM9ntznD1m/2
onybmw8BOrXS9DptnrGfcHVOkXcgEb26o+1dvjSJF8drrNmNV2urVFiE11LUf7hLaLMQcZLSqqqm
8vlN/3KX9LTVmtRUi8/z7FDawm5yKcLY0NErtUFWQyGBNXplp/FDCcpxDVFSRJ2H9Bub6WyQUSEp
jLgDaLsaItvql/bI55E9MuFD6bzzApb8f9+UH3pFfx/0YjmQpaoY6pofCy8zW6InTCwnfP+sfWcV
gfeCG7FRtTx1M7WrDHF+5fjTw/f3B/nv41+sB3EmhGEtyZ9CjxxKKPllXsAYoZtDrjfwgdwHiL3o
tnsJCip5+f93eP2iY0X2RyUOOT8fN7w2FyC5oSRwFIT/rVPIBL4sz8Wz7GReoO6l0+uVo39/I/76
8fpFnWoCTx3MjDvez9uSzuEc8rGJ38eFowSmnS9DC9LaiayF8gFshRJEE5b6Va7bj/cAGzqbW/zw
pAj8vSw1QWANeo2+JRlmvuGAAh293CtKttUt249x17/2L7SuBM+vD/++BMpPx7YUSYfvoaOevhxo
lx0Yg36oc7aCZ3d4yI15ZnjD6PXFouICiITYIwmgYX8YnmDv9fKq4UohMcUb1Hll5Gi/4V8x0mqS
g68sSrbXh2puMHx4RMkp+5Pas+rcf5+19cNZ49jGQorVEMnAN4nwWNe9UjTFrbkFwKDnB+u8joJt
qxWgxmkAzuo1oHs380yb3Z1T3SGjChdl4jDKNNZq5kQEfjrtMBOQXSDLYhDypIC1njX7dH9CDk2c
k+FG94qa2pIZOc1py1jUJw6IvbC6VEFbKpB2Tk/9m/msNLsxd/w7qMOQBOiKk9C0yR39rcGQQIKL
8lvdmG9oduVorgyrJnHUx+o41jN90dyr0ZxpGEGDp4cpV7ZjGryX7sF0pqt6X7euTCp2zyzu8fQe
PDGCJIvp6n5Nmaq3i0Xgr8t5sQglhp+XZtoVE8NYrGbau/rRowLFboDc66WksDXnMZzD5/y9faoB
CUMfrI4NaxNKgTn62E/w0adfXIbRsauo4KP5CU/a879vvPS9etIVTRRN0USEocifv+TLtyH3R732
o4qMtu0UkL4BiDNT1v26eYMLueWhpIKZn9fXREffXfKmrqqyqcnwEtBfWReVgyjmFi8QxwW96Had
zd5pEk6Qx+X2OTvHawX3zwfkdbQUUvos5ZMg9uWHZn6r+wzZe8I/Ud6F2iaDS1E6vRslN0D47Gu/
8IedGb/wzwGVi5VYb8+y1hkcECiM/hQ2T2dEdGeyj9eFvoxyr+XRPN11iG3kfGMwbgw3Z4ORhsoD
oxJqrvtLLXlEzDojpH44Ukq1H5ZUXilifuj0/n2aF0t2V4ldVVrcCJHe6Hnbv1UksHEGUxurnpm6
nXtTD/gMz4RCnt1tiUkH7TzurGkbAjnV0ejQMxwe3Sz3oKIWFF3GNSnTD0MszhPVq2mRsyhRV/y9
pkd9MZqBwOXMNTqzM2s/uAKe0fJ1YCEfNirNcx3XTAzLJTm27T4JUIG08ixFlg+iulsEZ9xGGKzi
HC+A77EbKPBg+zg6+BTPIdwTovOLDpHi9MquCn4LGE/kCStMBhqKrrhz63ypqbNUu7pR/qGe58dZ
yjRVUAgpvFSHnk9+rGR10d+U6nyo5g2CjM6raSC6WHxmQFlHGz1oYhEmOakhYRJff2B/iBad3skv
Z3FRz6p9mydt2kzvJDxdcjaN7RDcGkStSP0DOvegQqooPXUDy3q5Ouk7eIk5+iDTByAZYSPB7BFA
+R9OtohPFgYCindrHqTDIkZQ2mZvep/PgnJzygxb7vadiDolB1VFoMZNYm07CLZFsiAqTuvgmtOn
TF3kIcSid9ZDnZZ2V9yfpLdz6dYlm03Cz4bfQzdPab010WLk41BV98SrmY+Z7pyzp75fTqQdMJIk
U00ekY0B/wYJoBCs6twhdJD5vOKOn627D6G4SbD6nWCY9kuiwlR9HwWdremPaqq6Zrc7o7g/3/lv
0VyLXW4B/QkF+QAgF3MWYqXh7c6XKWoBNzpPTqFTCdx62TDeYQCBR2V+tRn3ve2soyZmHSUQVmR4
cNFEID1JUPwTkVjluI2bFaQV2RtSt7Q1604NyTg43wXSOjPgpJNpL23r9kkjxdJyUuv3Sd2CW0J4
c6UClacF4+9v398ndbGyG1kdp4LOUzStdqwhdjl4aJayu7PHwB3tDWl2IGNbR4W+QtCVMOmW9sqV
Okz6v1q2v09EZXeGlcs0Dcqxy03yGGVC3PcpY5VuXRlLpZ+HSyDe1i0JD/VHITmBtm7RgyJv3JjA
rmEWZQQYlfgPRYRhKf0EJkJmtKwCtz8YhypchNvow4+Wivwb42JGcY0UVdwO2owEMnObvzYNzxd6
pXmb7yLTPrGIxlPySkWrdpGLM/VFqxaqgWwtLOwYeSD5JNLxnH7kHDAUXvwBvN9hZJpmQo9IrFvN
WMYEwo3wooNTeHNOfyftfTJC28NeayzE/CEOW0cazRdLehDyO03aBAUKGfFZKpdpeB+kvw3eXKhY
uABS+KXNbz18VJOPSvpdpHYj/4Is7lX+yjx58ikEC+CmT8ohgONBimx8F7yehj0XJ//wC1tioies
001cOe0H1lUqw/G2IbMSaLS5H4A8l8up24lWHL4zaEm3PZo6mHDVnGn+KmoUDC5PiUQw8wxT04ml
wWntcDxwVP9IuRgA4Rv23KNA0GZC+eSXwGqNpRg/tlgKTjULvzrLFZWsesD+DCSb7FmDO9zWG7MG
PSjgqicd/UPJt6EJHfFeHLcduZDmrpXuNHPfMwYaD3K1ZjKJzKwlyswuaVWz3mE+JlRPtE5zRaJr
ZCzNVUGOLcNWu7pNCvZQ05cv3ZFW2RZbC/VRu6wdf3Hyhnuxn/mBXdL7QimN1mU5fgSwPRDFFGsB
Qwpqo9LFg7JjcJ1aTpvZluXqDpMxOiX6EuYmnXNME+0Bifet8DIccqLzFnAkqL2CW3n2ep4TScTu
MSHCRcI+d6PQ/6dbOVY3pRNUi0yblRtJd8R5TBxszjjCBeA8PPHlQKKUxWQIeTq/AMY2mbtgCvby
XS2uuxUJloyGyJ1D5MyzOddvyUQhiBP8+l10sD66HYuj9lE8pA/lExOdNOfeAMW3AcMp+YO+kQ/w
QoCEzMaFutTI8u3L3Qk3xlF9Y8RFWZvOk3pZCY/IXYf3+r3vsXe/MgriyaNNXtn1s0nMUbYLoNZH
IDIoA1tvupLMvNEoxjEZseONqi8Q7WSWozf2CRYCOqjUP1AsnddWe2/uT3fGsZv1M4uv5YJrVXx0
ruwQuXCLEjydPdORyUkk5aWDapc9V/VN79OncciEkU5eNy7YgTEZQ0HH4F1+7t/0A30bai+redXq
zdmahdLRKsqFJaDKOhfkJMdkBRINwFx/wbmn4d7qXqZ56b1YLpP+qdbs7E3ajfRgk9jJh0Nd4tKl
y2ugq2doEj0mhOhhADn60qY0CI6aNYjdnjVzPsY2W1S5X2rtffqaN+4Jaaa1O1dLMPxR/CJEj2jg
scZxdFOanQGD1i6jeJ4q7naqzWvY/9VTghbuAa2rlDsKKqx6mm8XA7LS5VlyRFRuMngLm2wjBt39
MCOA9BS/EP01qyXxTudKhsV7OC4AThgQdQWXnp5IV4H4yPY1xTiCnKnCyzLPn4oPGkkin2vDaR6S
2glvqMbq7DnVDDcxiXI/6htkgeZG3FcfEkCsfq07hkdQ1Ty4ow1lndyBK0wiRYlaAkR9n60LVKfV
E+h+SfSUesOrMxD5UAPYq98Ny26HA88KG0jlZpIm8Voyt+d+9QZ4dDyH81YizIl0+meScvN+rjfb
rvDM4D1QdkAlgZgbrtiLi5AvQI+gQQgJVnjIkmORLUXlNiLG7RhshdcTll5WbbaS4ukGxQNqOxJu
y9jJQNoJ5BJ37ghbAUSHhku6f++4kkKNxh+kNWBySPzILiF0uCnaM/5pdlrcbAMfRRV6dqpl2FGR
8mgpe7H3hIygym1nPgcRiar4ECq2Raaf2KWQuppFPrvyqNNSPB/NMwRGSptuWcaexZcoIU42Y+nu
HuTTjaIfBZHSaWvoRx4x8bwixDYirpO8g9LvDkbHQjS+IU0jSRJvee4MsaOB2+Fnmj4d25bPx62a
4VeG07ogs8gekVWa0U6PDrW6kzA5RJTExSOJBOwfbVmZ7jfJ8l7be1xBpft17pZRKAN3aR29Jgh6
GyKzlMY32JGzmiiuAjh0Ubjis9X+NjMKSxxH7Zz/1mxRn3kyV5jvJem0sS1iiOkwpJQdGdjaKu9X
GYJY/p4BWBKivXDecrGtdWzOuSaNukecYpyWbLCLej22NMUXaXJMH8WlchQ6ih8ntz64cbXhxu1B
/+V3dolqobLzM6DdGUx0Sv48WreNY1RrVsci2pPOTDNXUsms2PLTzsptRcJpOqV3PnG5zOHJj9am
sCyjd+Y1vr+I+w0J9j3XAn1m90Cwsm5ReLWHstvygsfwUQFkwxovvBOSaTcFTVjMzrEDWzOQ5ifV
4Y8L7VyJ9m23KIWZkFGTu6a8a/WNZtyVyduYryou6onBuXlssswOtB0/nfciHSalaB/gfMAWi6Qe
Rfuzz6iLGLsS2PTZxrw9xA9yfGjivXZ6ksSbvllLo2P+Sh/9X6bqgDTiDvr856hZtWWp7oz4zs9f
zxN6LetWRtXYNR+Cc00an3Zr6RUZYfJBRU1jYQXvDkq3g3Exi+B51N55XIXihoStJCSJK3sK2AHk
ozcSZZkyDDQbOoLGXq8OhrrpQu+kPpvFuiaeQui8Tto1zUIhESEJ5uWsD71ecQUKR2uetM6AbwA+
dMr+02YfYgqrWuBrhD6Ppoqe1faJRU4Lt0FNdLWJnD60ycywBSQjkk7PTWeTqzwk0qELnmRxlxQ4
WZvlINyHIiRgB5UZ6yv/Hhmh4ocQHKN1mn5hhIsxXPTnZaBvYW9CLXJU34kQn+t2oAN6iu/UflPi
EGI8f5rlrBaSf1Mmx/9D2nntNq4tafiJCDCHWzEo2pLl7BvC7cAcxEw+/Xz0DDButWGdwVwcoLHP
3s0lcnGxqv4EIHMisCawniVyo1si3exmXJqm1wjHSTjqbL00uRaF7TRuWujxRM1KHHc445QvanDN
52e2xoIt3YVMDtv1HJ7bJ3c5XSkSJ2ZyBH8PfUo486rCrBmjf8E/SphssMgw+DDbTyRJWnk/L5fJ
GdGwNfEwwkyTz/kX7GF6KjvGbvFeZpk1/s8ngLRkYpYM97h7t6iLg3JjDUsj3hbjW5Gv6/GoaLZ6
gkyxqFEeNDFDDLuUiePp7Km7SRtKyG3VZl7Z35zEP6Xp1n+k7gZau5EfJ6CZinoCLSkjmRxe807n
YJFJN0c5mwS5Cwmd8giipb7hX5YaR+dDOc//xj8z3UK7ouXKqWCqfqEi6hfvYwHSHNUXvl04BciP
Sb5Ss/UYaJxsH4022oKkoHbp6d3yeBvGcwouvgI74PkyWI3FZuzeB2MkBB5Z4oprTP2i0eslezwa
G+eU4xDSvXdkI/rlMjwx0+N0bAsHshP/icJxqx6M7JgUmzhepsYubikf8UWl4kKGmtxkykrTd6fm
U9ilaMaCejsaN5VVMJFekCeYMfyNDmmA+sSVu4dTSpr7n2xyLM5TjMj80oU+pHBGKJJbmQ9VR2zS
H8gVptp7jeroxgJIf+gXsuhq7Z2wQ5+RcVqG1oN5LKajru4xDle7h6kt7ToiVek6kmfPgRIeP2S5
RvKUxtG6dac6skHz0ZO1yEFFpDmHY+wmrJXiyAJSxHiLyB9CpKLsyijvCUhQhmVVeAxLxOu43lvG
Q9mtsmIFSZKdMZIjUu+VmHeqhBTEl9bfFqdldFqKEMYJlRudPtqfSteHoScaz62ynoZlbLrwCIvW
Qz2bKtdYlKVcPjNNRxNhPmoCSrGJ+vsEz17Zq2waEdlvE1/jQMii/WyhaXbfvTcZhyhJuhnu/nLy
FKSkgcPLWAEMDvxeDl9Ii9VWrj/l+Or3Mavyb6dOL2pQA4iA5uo/DOamaTgLxS+glOgdUqzX4JN2
5RN0tVNy2ob2iumsiwLgNHkEu+N/gDsV8zUFjJBN6pJr0BpMEpxaXcrKvjEfwvIeaaoI4H8BQlP/
nQmzWIxfMHOaDb3POT7SqaqjypSi2w5MOysP+rjn1uCbLtUbemFoVCsSwGdmj++alqs2hJM6RWgP
yYvFdNV/G7yJOBlbm2bSqEXSFGifiDQJ3ZtyMMUHLfSWMdWLetStTTOtDes6MwgVI1CmpXl10JfE
pceZWHfvvz+In0hq80+yNFHSLfMfn+RczeDycJVbZd+6GP4LEo5wrkBiE+Z9tkAGyULuEZOThLql
vFCdKVnhVKl71EjRczDhAnfhdv8EZ1uYh8OlUBVsu7QztCoQBbEe5Dy6JRkKk4gyJ/2E0UkG5QNX
ssRlYHIiIQnRU2U6yZ0PWlvsLyOnPwxu8C9GhmmQTYT5/zl4J0iRrMRFFt0mBrAcQVlEVKTprmg8
P2L05qTxPmqWiXAllGiSjEOueGhlmOLY40XNwg+4xN+LmV+ob+N6xuJMG3UWM38d5lAfPurELXeQ
O+zGIkd9g8O9GjJsDtDLTDh1XZhjfTGnzsdHigF8KOJohmL/bOCcRWWHWSGPhRXk285aTyUdZnAI
lCdktbbRB/AHm4VCBQbBqiv5R+1DQpE9Eo4JF2xJgYvyCCMPtdob+h2fsPiet2CZE1YdrKZ2T2X7
EsCrjV2sr7akTTzVK/lGM3ZhfsSKz+dEtzt9ZXYPuMMoJGx/qXAx9EMgZ8F0W6j6jUSYqKotk5Mj
AqdXVwHEF5cAMghDFd9j+jxHi5zfX6IfxtXzmBg3LVkScbz+2knfHk5WCH2XWjwc4jfFK/S5GBC6
eckmdaLKAa4jEnZ0gp4lUPvwQaPmoiS/sAz5p3Pq+zLO9sjACvN63rAxZhftTPBgIoVl0Yw78qkM
AwePptjBqnOEBvKmaDg4ykyZcIEG+iHiA7EUFDPjHZrX73foB4cFBFKzhoNZvmz+M5kdKlGC+xZE
twLTC5JLvczcGkjqg20PrsaolqQRR9QPRX4spY06PCbj7Qhh85NMQyRkgf/MgPr3Nekz6Hi+ob+v
Sf37lSqaurdIHsOWY3SbxOtyu3KKB2p1kjt9/DSeNf9Veq+MFSnXRXhVTHsBgW1D6DOxAfYpuNLz
z0BEI2yLg5urMHwPWeVx73oOCgqgTsQ4i6BkqDidskpokuKDnnt6v4kwDDM5VlaycKMyOdJPa0M4
5OZ29mjq75WalnmXVBRk2+oVqoLm4q5JxaE5Q3UgpFlhRImslg4XbeLvd+WHJwUAydGrGaKhKP/w
OGMttCbTsorbHMHmUghQ5hJQBWPhhQgaRH1mavvvA4nOjqBus3X2rqLvJEyBDj29BMP/cOr9tZhz
Nmc45UVRaSym9g/Ih/GE0J2J1ObZgSEBlB0cckSx711ZsGm1i8FA5gwY/L1F/r7+GRioRVN2CkOj
uKXoYLadGsc+2Ps1Yeq8X0FZXCnFcCubggvVbEJ4euJlu++MGwE963XiAvJgzeWjzKSXoHetmSWE
wCUvxlFz2yt/vXhDcYmM80G5RuBIrk34ajH3TO7LOdJ5mb33UGTnpuC0HTsn8R0j2IjdJ0VmecKK
0fL62+gZc5seQ1UVE/fypb3TQyf/nOO7sWrNrhTaIZVWPhdkuMkfecY5MMK2yAgpB746IbUd1rNv
kiPM1LDfN9OPTCt1VtYroooJ5rlCUgwmMqhoBm6NoMTMA3W6tBCL2byvne03LZLiKeauLsPbP5yF
PLlvVz5jHGQlhP9kmHeOa8W0ucNjbO0TYt1OCzigd4BPyt3oDvWVZd1UNXEz7ph2CKs+B/1KwLj2
VN2kKZ+Sfk7uuQS+6/PR8s+++ra6mTf07YMxpTjii0FY3mKE1jLo8a8oK0+vpNhL3XKUVnp400dP
2GVpDPEe+nQdEh+0MqmSo017moANrrMXf414f8tYOOkXimh3PFWYNEeE9Gjaw4WvuA0HzCJYVm75
gFyZsCbrkL9UyTbAG4kMGMjPisa4fCPnNynDFh85eJQT1Yei3x5DB7ZDuy74HAcIuH/fGT8xQhSy
anSwKG02fDwr8uJGyDQ5jstbmLmUmNO6Rdv2iSFC/ExbGhie8YgWDFdAtz05I8Q0ixBKjOaZUJCG
WX/505ImsqMTxvskNhg+L/pHi/TY999X+vNO+rbSMxS4zJsoLeWvlRIh3DWbWt6gzg/fkxVeW1sL
4ORFGd04g5Ky6KXFtJE2xkb7OHnWhj5lFe4i8cJ79YPymN39bU1ntVgV1UNoDqypexIh9WO2hT13
5WAGMR872JIsp2XIYDneiG/Tp/9Eo7HiBoUvzC6kg3FBHPhvQh+OOd+Xc/ayATpC0ChZDt2xUM1D
Bv2emv2UrDLB5bVv1v2yvtefjSOsM6Yq+2ar77pqURDPOmzBQ4gUkx2GD0v1Ajf2i1J//qZpIj2M
yPeMhKSzfVbXk98n852aaQSetRvxEbi70W5LJr4d+2xbv2a6pxMHsxuv8tirbk8bBQ2tsejvrc6D
wAsAwHytRFZ9Vw82/6zgDfGsjrEwacPqPv+Tb2XrShYfOnGj1NdRbye7XnXV2/F9UK9m6jOZUxha
0Dq5LQJxyT5Fzyop0EN/I8uvJ6KLEZXWRAY3PSMObF5W1LTJG26b81l1oezR/q0SIQFyJGN5YkJw
+7JE+Xb2FFZrCFmXQQiF4ESs2lTdqcA+TBzz5sqPeFrlWjvBIkPRjAP9VuMrZC7j1xjdD7XNvYKf
pT3iPtJhZ+jlM08Jb8Z8J+MyQHaydtu9YxuOdQlQFql5JJosKECDnTZusulhYmMymdpoTAqZIddU
T2PX4B2/tZhR2P6fHkfNCz/5B/3wXz/ZOqMeZX5vyFbCT6Y7p20fnIR0Jz5+DBwcfze+nwK3Rsbq
+VtQz9oGor103l1cwlklMaix1dRJOnOOEwELemIYwEhTZ/gjxVBaIh8XVGwRZCYxNkrBgsnzpSP3
XyLC33fhrD0watMoozZhJ4Ozv6Btp38rIphMHi7z+rhMyl1i7iDj4oxCLIxUuGTX0bcA3JENfZXd
ZsYmaG79reSOsiNh7G7L20sUeuXfqpxVUiqgxETdzh/+/jRCWxCm7lSUs5ee5Ixg5pAs2XrvI7LM
Tbmvr2oS1NT7PNlTWk+PNJiPZu5NR+3FZFjA7GLutRigUpX+sZLrQltz8lVXBQPy/srSbZgGgnNa
/f6V0H76osPa+zKV1Wcf57Nla6qeGmNZ4ikAb4LvQyM7xuiVqaepboLparg0X8f7dN8vg6P0RvJT
7QjjZwhqzlCZccKqlQkuPwbaIbwtlmbj0EQ34iK5Etej1+4YRJPLZwSP2GOnS216HXrCV5cCkzE+
frhgmh4IBm9QSRUsrC+1BT9+r2dGpCKLoqgTKfr377NOfWoVMQzOJ9yYGcyM4qzhnvggggk5fXeM
aINyXEzxr5brhbKTFmSO3FnDongCxGwrZpIMtddRxiiPIOVFcSd72v0s9fz9SSg/bXPEOKiHTSZa
6jl1F7ZjX1VtP1d+eGPiSoOtzkeluOq99UdBeqvcGy2ZyMJnQwoEaMl8QAtLnNWJ1ZRLUClvxPA7
van6dVY9FuBSI5Y2yqrQN6q6/H2xBAJy3/7+PqEcxI6MgDdR/R/SzrfTOCyrQu+DsTtWmOrkgfsU
mutSOpyamE3E+Q/EmkgvaoZ+RkoeevLGRRCbUbrSMyfDJ1hl7C+O2PSWn4V6Y7YJ74blNO1j6b+J
1HQFeSZ5ptmB/DJYb4ZfudVBqfw7JX8RoZSlKlzichuNRB3/sZDoRBYpcFxNwwcqNSWn6JqVxn9V
E+CmY7+UCZkdmjKx7bWr66RxqwNb/dBqzzJNYXhSNgO+tLkBuJIcJXnw6pqyX8aqqWY4r0k2OCwz
GIODfiT8DxulyNpmzbtcgL7rz/r0Gul3U3BP8Gih34nYG0zbsTqkSPmG8I/QPQn6RwZhyoL8OzFv
76wVprcrSWiXzGi9MUpvpOpmBPBu8A/RQbZkfKW1ZmMgzw6nEKH2YUy3hv+ci06qvZZ1uEYV6Cvg
WB4zWKO0tdGFYyCY17NtZ2WDOAnDMy5k1riRUS240LfKXSY65WAbzHmBFga73vmLkdAIADkXTxHR
f44NpoFeLTKJu2lSN8TM+RQuw2KpD9tIeK2M7chLgn3HQd53BOf5CzhN8cPpyvDIfllpy+xQqA8D
mhQveponYjoGPjA1kS6c0hc+tieIFwcRTs51tsbkdan+GbBlMB/HxgSZO0TAxVKSe2rtagQMNa7B
KA0XUss5uY25bgj7hELwGV5B+Ma/ZLivT5CA7pUcXx+R6W6x747Dq0zmsg3B/sr/Q1YIrAbtdVI2
TI40GDbrjhc9vZ6GRfA+rz+wLX2Ry8xFFlPtlUwIRojuEAlqjJmbDeZ01XBfkuvTLTrMtSUS7VPK
excvKIO433sGUUHsWR8YTxuNJ6UYUwO2uJq8bW6EFxly1Mz23IiLfFk8ZrcYP5U3w6fojD4m6Net
GMLrWvUNXERYrnZJDrxtmNtWdtzeX6irFq8C87F5HVzYGEXoVsL1qLtiB0cfshFeT8UhN5zhAQPt
Bqzh9AeM7nUY3ZTB8y064uxD4tL7bp++z+Fp3ULfKwbekOmuyVYpilo0VjTfLZK7lDDSFQpO/tjG
x8B/m9SbFpveol3NMuRtmGwxgoYSNji6Pd7nlqftrMoFVsvpN3mm5ZafIpw+45S4Nqowwn8c4zV/
aGbfpe6YdjCk7Th1OjjH6OygNvr4n335gDX3klDSUpYzDqwvDHbD+2kP6HAPuz8K0QLYSAO6V3HR
3XOnNPIdXUaTuokJ38JAoYNlgbAopm0ImwVvd6KiiiuuRmvsJr5Hg4n420QCqoNLOJJ0JUIbhkwz
MbxAdoeXe7oSa0fMbKXxyPgDVIZG0RA0i+cd+W/dElgZvproL6ggMvzgQDqw0JSRXiVPA7mgL8EB
N4X79jbMMKqKaqoiejwWEtyx+Zmh4foMWWEZV7ZibqVo5Qu2Hx9FDgfjkdnYpDk8cN1anbpNw3/l
r2OSFSByZQ3iUK8KPGLVq3SJ7MYUKPgcnEtIo4PnCEEL9ZeGrZ65YfUZbxlUfIZ7C7aJqOKA6VaM
Yk57fD8JK5mMbdKskhaykS0QloTnw5e1sk5A8Iy5b2K2IWbVgQedDnqR+sZfZ2Ddl+wQHJ8cYm4y
eM3aexo+6TRyJ/UBnKF8FsKrqaQdEK4Lc/7ruTJBOgVKtQNAN17uSeblA2+LcCXBfQzc8c1Svb7f
giBNZQNH5KlsP4KEoGoS0Ae80dNMx5o/Wnf8WSDtVFGMRafuZ5bMYGFnA8ruH0Jw5Naa3f1ibZ+n
VzIsHvjGPuq0EfYz2iUME2RCdIJ113mytNaHReQmKOiEwuF8i9E6ts8VGGNIG9zQ0tx04h8xfujx
x4hBvbRjcKPNPudzHh83yLL57oGWgGzBi5ZBtLHyxokes7NxC51CW3fYvYfPg/ABoJpiOyMyQcez
/uQq6mMKo93nbAphWpzuQ0wHBDJ+I3iGH2G/joPb2aITIrXyGopPbbEarbt03ORxDDnhOmK/zXiv
4H/0nWecyAiVgN+jB/N0a6IWax/KFkfCxAaix6EPjiXWdWNyUwOGa/wly7bcpPHW0HcNEOrvVcEP
YzPMxJiUU2gpTInORSjDqQv1ONI7pBKT15OotIhvoyVctvkAxK7lkfbgYqrgXP6fVyLfLzpXuN8q
kbKqNL8zte44hxbrdkr8kL/qXN2bU8+GS3Tkf+tlfuKcJCjiFa4q55hqpA55VUlRf9ToIzucddvl
sJq3Ba+5/CWZuNiCzZ3DPz/w2yXPBjmnUm0jOU/6Y7huH5TdzE81bGPZvMLcxeXv4vXmkvi3652V
zKk5ZKaa8RNnRwQKHXVj6vScjLWGWw5L6LOdG0p7qF/2pfxBae5of7v22UTG1CZYJwG/VdzkB2Xb
rGZdiry7PGj9Afv6+0GeNT6FmDRdLIf9cZyTBRfJJuHE0BcQO5lGhd2m9LoVZdqXpT9nZ+i2tLbu
7y/MFyT8z89FsWXB/QfSORfD5PVkVkbbdcccagh1IZ93PJG57W2EnBeGwz6P96m66rQ9JqZV7M36
1zL0imDTlSDujurUymLmHKecMcSkuTBPtIOhYez2RJ1XEZYb2QWmT0wscBxY1nOpAJ0R0SacPm86
FJ+dg9xdJcHgOTlwzM92k7//yh/c13QkMboOyIgi8Z+ZaZgVenaCTIkeJb1DXT402LyeliYZ89Q0
D8mbQBDOxWG1+tN7Y+I1B/8BpsY/Cs76NKZaJ0vzZUd3atZtusJSuidPulhBGtsDvIakYVNEQZqW
HEGx4S5EneMjA4f9gwwxwI1/0eWz1w104skeHkKogHww1LUI6uaSHU1Dm6yzt+YDY4LTn5EMBWxw
17/fwJ96re8/5OyEq+NSKSJ/7I/qsrjOMcFXluX17D76+2WUn7R1yvcLnQ0dIy3LxIh0pWPhu2Te
ioeOCe20r2lFUxE1CiV5ii2j9lS0r+Z05aPzKfzbWniUZOT66sfAGNkvD0H5ESnPEPIV4gGLniTt
yMUWa9kAGcop5M7qJhCYHnGjBzQ1XUSKSrL222PRQNc1n1oLy+0qXwqIczJECTCzls2J2nB4tPzN
SH2nQeTu9RkPxvxnVoPVzTpps31fp7DuusUoELFUGzT8LSa1OW8HoE1BADo+C8EwLiVScFpGgYLy
kZUfWg3RXTpYT6KcLzqCDbEotHt56QdPpwJWOescaVgqqJhzUyYxCTXrB2zV8PuHlhckKGORJGtX
ENGn3EVDJ5NRTDoylbQjquuqPJrim1BNkGPNRTWsTVpNK7gjYTCqnskqEtJNHj4hYioSxpEUthRR
+XifxZDqaEqzjUX71TzRaSpuyF/gpMrNCGminqUFuOKaJ3AGBy9SYwnVstixOQFS4KUnybK9lz+V
W5QGlP6zb1RHWMnU7AxhJ5i2wWGAg9R4KB84R7o/yhZxBkagpWO55HhNM7s7eMaO90OFLy0uSohz
XKDZxOh6RScx//TywynxMnw7DUcq4LTydYpmzv8pdPQWbuHMO09PfDvEGzF6serjnLNurE/44Vde
x/9xarD+gw7JPxcE3IQLGAb+4yAgsSyeGzj8xXUGWCEhw3mm7k+YT+VuayJ2sVPsB6J7pPgtUuXm
KTCBh15O4WswPuakRyYUedICtidIY+pfK7UnScsxOZrDNo4ofGeeqYzhrXArMBGQZWcWcY+uCf1g
m4puXF7rCg+i/pPEJAVDSjTXZnDMkf0YxUcn3XSEnrL96btqzQUQgPck0aWEA/zNq5wLSksZt/ts
owZLP94lhHTWtLwCHs3hkWsBjov+psKpRvDK5hh290Qm0pp299i08ZePJqmuXhndVdBN86Ok7ltj
h/wtui+Uz3Cl68uIWx/sAibyC7GkTaS+kylmEVxswmHjFxe+V9KPR6pMOL0qYXMH1v53rRXKfhWn
sdkfJQjTtadWHp5RLzIHpkaNl7OfMZC7eJL/WFeazMZmFgbjMWNe1rcSL8wlKdW1tjsmD9VdtsLg
x6ZB3Mxh3AwObdQkF37oF8B7/mH+fsWzI1cxT1EeZ3yYgYX0yhtRJDEdXdT2tLKMu0rBJgs6GfOZ
7QhtursLY/CUFsuScIszSLk53cZL6Ra+Xwy1EufhlnPRfUe7BY3ekL0Ty+7Xpz+/H+DqT5WbqWui
LJkUqEyh/75PlTAEudpxn3woXScMY3YJerhN9TyCuifLmmhClI3pDX5pNZgOrO9TuGnVWz3ZmkCW
MW8tnTCJZ3aCoW0KcP9Q4nTOfl1wStFbDsOVDGMgPSTC8wDkUo7Phfoa9s9B/ThqV1281DToDk9p
8iapjxfxkPn78+9T+d/fd4YEwAQ3RivhqcxGLQ15gwHMAxii9uwTNmEUA9vQcob977f15/rl2209
237TGHdtOW8/2KVvsrYt17kH9Z5tj70BhC1vxL4NqI0J9u9X1n8qh00DrfTcc1A7nb1vhja2VZhy
5VhfWcO1mm97grkxwiAFG+P45PqEG7t2zZconHZl5abEnh386SkZnol7ymoP1oStwaD44sAgOIQC
Hn20000oLLEhHZekB5OUY0NeNlsmdmW6rpvVEHgqzt8kODL3rp9Vws+YJDZofnPiLaL3GPcXeBvL
2vD8YxVeNbz+juGol0xQfuD0UDh++/ln3cCYRY2edjzvbMLhfN05qg1vMPJymML7iM9ZJqwF9Qpu
jc2YVw62UK6woo/4EnnmpcPvB7T479WcdQxTWsdhk7OahAOh9pAuY0GqeHxhbKYSNLt+slSC7ay0
H1Uid7DIOK0ZFZWWLd1L8P9RF4hrppPko160z/rJpuD7vTLPsEJRT/u8j1id+ZIw6XKbQ0GqHwTc
9zkTZ44AmuzgPRdXMSyLPe6C+3aLCcgbjh0PfNW9S8jSz4c2eSAzQXdWNp8dRtLJz5vAZ0F4IBDs
UpE8GWBkiHIfc4y+WwAQfFnk//7K/AAT85S+XfbsjFBiP7CiAWAHsCcaXVS+SGKjB+m9dfuHU+OV
2a7S3V6CA/suZtclvhjbkpGU4cmmY2BoiUYK/GJadIf6pnjp/pSP/sq4KV/DehEzUaUIw8UYtAws
gUCqN+0zVRjsrS31GSarjkZU3bV5aTcMzx6YlVmlVyAuBHmKwZEuHBDa/Ab8cyKauDgaMyqO6v/v
E18ZlMnI0qE7Gox+i2s+Waga70djKxHYS9yeQ0GmDxtZZpKuviR2KM86FLjzjGZTwmxGpsG5LRIh
UB6JHfOT67w7GNObgp9CXwpL0sbtgBEiaerbFOWVoxQp4Rf3ZHNZwTrNmDuiT/e7zzJtETusENgu
sSGX/Idw7PHNx1jbIM6RHMVJeuJDiKeE6Tr5xaDkn1okS8RyFwxWEv+B+aK0siZtAo5C1SKltmhP
DmmeKkGsNl6K5o3p9J6meYa81ADMsPbkhLg0OPlBHKArdPKQ0bmfJJCetU9p22p9Wk/z58naK56y
a2RbfRX+mDfzMVwvKyAq3a5711wTDrYs3oPBM4qtzCyHxAHUtgVpFoi5YTNJqGud4iLG+NOszMLv
j2RnTDigUfy9XWLUd5WEDI8vGT6q3Jyi3NXxMhe2frGzlNdB2Lb9VaqmCxXt8Qqc2hUjJAFuODig
NNVy6twC9CSCYB9siGsUwWhmVZ6jSZ70/vurzIP7d3erHBwqLuKGbqjy2Q3FENMMEnMajv49qUuQ
rPjwRas22wzNHQJxSd3pCGhH7IvoW12RIl5Ui6VYfvYkAqsdIWgmXQD/G6WXskE26am2qC4Qyzag
FXs9uQ6IAelvlGIzMYmI9iYeTeZNYe4SlItIdhFraeDTUnZLXW98zKwWKioUfgj/dOg0q5QiCHsM
XVxAT4sCJxQgQ6QuYSAkwNroLBjB++RVlWspA5FSXPpdAYqEQgrPuOitm6JyyY/w7WT932F7ZHuY
tmQtRkaZ/Sp5tHqkPQEaOchl2e6EaDsM7pTTJ92K1rzVg4S2slyp+icYm189h9qNxeST6BSylxvx
ghPcT/MqVbRwqNBFop60c/Od1hwK3xeU2QtnzvZ+JvG5dKrH4MUgpUfazfSUO/xnHguEJna7D13h
4Nv+yzRsJ3qUayj25rgkHUOhWSGoIU2fSlrUsdon5roIlhkG5J+4pHercY11CsJzTlzDfGDSnQ7L
fnwTuw9L8qL22upuKuEzJ9aAwfqF4v8H6zldZVYliaookQZ6PsaWynGorXD+lYatL4fqrlQcpI8I
q2thXRf7iWEF+i5PI/ycYgwtXPdQ9psLu/+HYv6vVZy1IFnfT3LTyLOLizFTAqBSphBgNojFwmjN
YAoS/AJeSGkPym3fXv+/b8PZ2ye3PvKijgWImzHdZLz+OimdYj4Bnu9H/GlTDy2+CiPV5djicQbZ
zenxwl344WD/6y6cD79lVbNyhUWoc9BiRS0zAB7akraKtVXkxqfbLtkI8sb0l5rphJvB/6w0iDKX
KME/1VfwHAhehr4oG+Z5byXlJUmLgjRvfdI/+mQ1dMtcoeLmkfhoqAPVzbUNbErwIQDT5+i505El
QHYvqFnja5/xUEmNraI0xU9Zrxe/36mfiuW/FnhW+Khd3kzDvMDBa2QwXRvn8oDl2RaFaB1fp9Ww
yFsPslHQ2QiSHNLJtOJVDQ2g32fLqWJ3ur2wpp8O8O837axzakul1oqcp0fSDMkCzNZtuJ8hyPUO
/RYUxbtTs5QlnJpuMKVLFl23UqanorlW4gcz9H5fzZcX2Vmx9NcdOnujKiltya7jDk17ohyCCEG6
jYtQhkl4YIsnzF+olIV4P2FhR3LCwqS8KeY8L52Cnoy6Oeil6g4hz9BAOQvxsRdT5pbJKkoOKJr0
nvxYjCsIVdH7O7nF+F9bYhGIyh3XBCanvDZP+hPoc2ohAF0KZBPcVB/IGy104+F71kBAQUiO8nsF
TEdGdMyXqP+Q4ztUnaRA50tYB9UHbPyuc09b8VpbW4fxkQcZkIeUHDJS2GJeSZ+gLPGoyFuT1cy/
66Wp9VVLNJs5NyX1rSI+Cf5DAUM0uPVb9uYSp5jD77f7Bz0cx6iiEFbO60LS0Nn54QcFTjTR16vb
wVpA7j15YbsaZ4uVrL+LimOXPhnKi4xxTLiM9DWGUClmXWnHkLY7+JeO9fnxnj/+71Z1Z5tx6NpA
EGKcx2rXh6Jx39VLoFMLtqDqAYS3h7Q6/gdA0/k5buqiwmdkFuIRDiGfD68ULTW0qpfSO6bd8Q5T
5wpaGVyPbaQA51i23tj4rXTLBKIP3cOqvpRq8PW9+v7Dz1dwtu8lzYq01prSuzG/xuNc2KcohaSl
ik8QTFgTPk3UkP0jb7oKIiIuG/TZ+HJRNRvY22SKrY/XxaQ4ZbymuAlvGM9a8k0jXmnJiugwWf4i
7/2+e75s9X5b9NnuaerRKINK/LptrGGTFMsgvAuqBZznqPYUxt/kAo/5raLs5JPdTrbK/cSozMNm
o94Y8p2IcbvuKfW7SKwwzJMEWkZaf8TJ9nTJRf5r8Hm+WloPRAEiZG00t38X1rUwUMjk6Pep6vz8
WpU2Q2vH6kc1XVvGqhIPpv40MonZhVLpIpuo5ZschV2Dkyo00Y2yGzFEIHMau8tt1TsRqYsLdEFX
PUDVZ/wq+xts03h3UZ5Y0zpSdgPAKLXtbhy2golhmriqmV+X1+XETM+N8+WAbQI9Kn+ZsslnZ8R7
Zf37I/pnGoyFn2GoBJDMecgQLM86fEESJo0M6+ioX+Xr4no2644gsYBHQpnDE9i4wNfX5zf0r7s8
X1ADCkeUB6fzvMGKYjUsw8aIjunaeopEt7trX7OHvLUN3EinaxoEPnsCjbm0SoKFIb01w6H2dxFZ
j5Mg7C0VylG+mYJ0AfchFG9jTFViBmkpmIC0lqWV4ntF57T3wUv1WG7lW3VvkoTpDBEBGOFSI4Jx
SHGh1QacBxcpKHVwSPy3cdqW0ZOWZo5RHdRp64N9DNlKlA+RAJxSYw+yH/4DwE4+p4x+PYBv9+Os
OAp1v1Omkvuh7M0bKffKmKGT0wVL9VN156EPsj2YeFXmltIyfpA2k2vi/3ppTPmP3O18HWdjyn7K
S1ELWQcwYM42zODGO43DxG6P5UkOZiGhN1x0xBJeBgf+OV/nTaEDL4sWMC9J0H+/ek06TqEUhwTO
GoQ3bBLlKm7XysmFnJbBlvfkBC9SHzuxxoYt05V/VMJd/s9RX1+34Nsqzg6AQcumJGii+Nid1qKd
a67GxR25X1mFI11DgRlVYnQA6mE8VwR/UqIql7w1/xlUny/i7MwM2rSoBJ1bUUkEFdolw50HWjQn
xEo9cGkh4cqhmAChuqhVUP+ZfnxdnPoJaRTY0D9chqS0sqms0+h40hZRcttUqzHZnCYEpK+zy91g
TqRH0i4BUE16dhVLeJrpmEaT67rDQs+PH3UJ+M2T88mOMTesQgy0dnVZenXxrkXAS8bqxDYOlhFN
drJpTTusV1XNwbfRSfI6MYfKYWYBfmb+ddEehem60d+0XHRNwMCnFp+yTFyHKaq6CAywdHT/0Sy0
rexDoQTjZA3kEfM1DNLbCu69j42dQt4oqSNEQ7/FJvbP6wbMTt9Op7tIuoLvD09Zh8fZOxJ/1tQP
08wgptVeJx2C7o883KfhchychiGKaDMhGO0cicJERw/yyYA21/bl43CjFYee9IXaA6NmTJxJi4ia
c3JaCYgBRiqmlEsAUStdY/8xOqeJVOqtomxC0sciQueD6bZTnjvIHGT/iodef+tPd0CerXacrOs0
JV/gPb8e19NVfSeMrhrv/ouzN9ttXMu2bb+IAOviVRJJ1bJkuQi/EC7CrEmxLr7+Nnrjnu0lG6GD
k4kE1opcmaIocs45xui99bQ4RsMUjmOew4dwzt3dKy58AgZ5yjESd5dXNd6GDCsvj563VrkdPkLa
KN+IOqGiTDUvHzF/0CSOKm9DwkPJRZHXFxyck6lrwfbETDbaa589w3zYC0mfzuTJ07iS+6fGWPJ/
zNTg2dCe01WB6DQ4VnhzmTCTQeMqpKk5aCVRDApHX14UU3y4S8lb+Oks6F5Tc4k1vokephnuu2xR
m9N/WdKohB8kGLxlBtzCxCFptITzZ00wuCl9s5llsHtrFilgt0zGyOFE3sRGhZ/l87JvX0Y8nggN
0ZaHM9R8nglXNP2stPd05UcPubxFUT5geq4fLqkr3qsf9UYAS7IPUTkzB/qqqu5LPA0i99M79LA0
joS/cYSCN9avYWrbIE0Lh7VwQqTx93TanvUDqDMVgOADl194O+VYQrghROXTGHYCmIJkRq2dfaIE
NXYXME4zRsJEZKzo9kpH/C7xVidYFLDXIUw5x3Es0BJ76lojTkeKcIH+kc0xQamCm7UfpuAal6cm
f+gJ36028a7LHbVdtmGwUApXwpBRuD1IKtNBS6lQrTExlDoId3AHL8wRu6WS7NRoAgoxzFTIm1Ye
Oq11RA09DymTlT/3AN6+cLgmDtw2gBCBMhXm7w3cRVKdHxNxCq/J/7AW9XaDEn3BHH8mPZQF5nEK
hZVOs5bs33aBBpc7BDOvl9aI+s1nDzEqotLiQLcU1VCgbvpiW9VPjQkKfCbDdlReW6B2Hd+rvBfM
RzFbSoYdkA53r2BY7Wfoursn4QPuWqyshgYvSP1n8HoWy7POaAk1ITDApUmxxlclnZ6Kudy09SIZ
nmlbw09Jwhtev5/n82kHI4+VHqdJG/96UhKEgaU0JStnenmMEFoITP2n9mzJdlWs/d72ofCin9dR
dpGwXc3NO9A63rq3uRsXDB4rXeFddbG7+f0GCuBFOVrqWfSOSD+THcr55kYpffOSr5oNeReOcYhI
8FQuguJ8gY7rxj64XrvL3MFuw0UiLGqUXudE2JU8ryj8wcrMvRUYOE9aeFZEoPALNGQWrnCHAF0p
TrkCl946dyRr3GymXc9JvjYnXDWarmvEZ3ydpL4pCNqy5M/UKDoJwkJ1Mb6XFC2XZZjs48itWZHp
0qw65jnsjgUB0s2BvuXNeeZ1M+v6Kq7u2tCPPQADrqJ1/KVPczF9y0e7ThzBxGrvDDGoV6aqc7wq
OoHlOUTWJU2tdAUHjuO9pp077SPI1mJhC+JzZR3NCb10G2P9291iqITLWZ4YO9dj5zQcNF8teCBZ
sBWGEQeLKbu4Z7hO/pfNUmbWLh4F2c01ILJfARxJN/93dfFjkDfdrO8XcTX8NSNPTbAeslUDWeVU
u8iLu5y1Ln0SqQLLYJFTjpr7gdzoRbbI7qYxZxqDYG2nJ6zp912zS1p/BpVd7Y6pxLan3gfo0Lt4
URfrHofViw+8SXiYFs/wBLWfVAv2mUR4Sor9UJ3ZyeJDbh2Hic+JxrxGgp1ARNDl15wbIW/iZBfc
/N7XbYrr7301oylb0jCClFfr8gw5VV4k8lYITpSJnXpWpZ1mrSppyYnDF5eJhZR9IctOmr519cEa
FhWOwnmu2cqc7hRga1LUc2PXoo/I576A8nM1issu/6NYT6lGqHYc3mXaTrusKN2Y9jA3m2d7tmbL
FTNMcKuSZRiPb+uEmMloS6m3mnK/nllN3WDAIykyovGrInJUEyOTdZ41YugnOdbahOyKt5Bi0rLH
y7wkTJ5zWDwTl/9PdQtZOlSvIqQkhkz/LR38NtMHM+RWKwe+nvHernAFEyuwUO8wV8yblfZYv0S3
4wyv26JfP/G3z716tMfBlMia4jvzBH/q2qzLNjWooe0Ibyu224kg4IdLjFJ/Qa0rC/ND/wNjUHOI
H6go6u+iDcaazQilDbLb6d/vHYOOX6rs73fl6gEMvEDwspi7kn42A5lHxH5nYAHXyiL/G3iQFHf0
OqXWab0/aXxHT7QH+ClftqN1FAlqSg4tmMl+VzQvMZ4RvohGohmajTd1XCtoiPhebaIse3muvAl7
5aTs0J6kgC5QfHJg02d0bTJeY2OTp5TjUyaBnx3wboF7pYoy0NwKzHHhFqRzg4gN5mjyjGY7h/yO
BtZkLJTpGGETnnjNZnUfH6bWJ4DGVH5Qcqfl6DJgqzDLhYnAtYZloeeAM9xk13fz6KGqsBfe54K3
EGuUpjsOpv2f8lkO5vGjdIjfBGyqGNpwXdzly3/ffOW3it6kqWKqIho76RovITRiZEbNJWSHCO5U
u1/6EDwlNk+xn3KrS/GJsOHMC23Uj42D9dyft4rTAaOaZ9G+z7dCvElAQOL3mzNAdgjxtlXF/fdV
ylNf4boPgwNfFTm1kDVwbVUlAENmFC+G/zMGbFPSbyBSi7ktAqnFl1fey3ddu8nL5dgtAsQIUxAK
figVmaSPXWcv+fcaJUfKgCR5uJVX9TWK+dflXb1eaTtEid630+vVyzPJFx0kEvaFFluaPvXWm+Yd
EuQozWsjkomB2baCdbVGWq++NKQXDFujh76+I/tRmic42gbAIyS9bgTIxTmWQv2vUD1GJhZJPHIF
dGqfVsP43mowgW0k4P++29hKftxuWeFgyH9UjbDf66m9hf67bQIzPhWpaxWrulz58jqyYDkTC0dG
AFHTm7ZhLQf6iQVKgzK7DwAfeG+6MSx9y3NeAgPNstjtRdxXafPeKQW+bdQJPn+MGTqQAoCn/syi
B60YIeEZBBfjDMWW61vRmyDuy+psRScp2eKDPcufHUSzbX+2nhQm6fk8dM0P8YM09U9qvPisMZ6e
wVafVw74bN717g/sNM3Yy+0mah6yifHeqE4oIbQxVgMNS4qXrqDKYDY1AakFqkHcjjOWu8upPgL/
KXf43pRDUVHTzkDImvVpfOcvQZLJ4jzVYIrP2nfsuyiy+Qlgo6K3MUkbvzeaGfhD/aUrnczbXRAO
v6sV9kbUv8j70aNsOYzy3eV0xXkfXGY6bAUAohrMNScKVkayvxQOjk8V0KN4QOHDftRAg39G7Y5I
up8XQENp175q4foiryrdlpjWWnNgA7L1EGKeLXERLyxlDaLf5KUZn7Bbkk6ZYEDAfUnJo+wMyqRL
blvpe9G5FmoLpCz+LDfcAkJj6DbjpjE+IvU4yVcQNhVLkf99u8X2kdED0JCPjPfBEmW0jOJAAnJb
TsGNEN9hJERUW9gXUeqhUNYDBkOYGfL3sX7o2Gm6kHYowLcWyKjjfQAx7qWHNjwMkds3dxkgjPFZ
N7aa6orRQs6dGEceS2kBoJw8c9dvtHn1UB1R03eotN88qNokQskO4BQ2rcJOu532pEROD5IE+WG7
S0nWuyyF7g4c/9jtjYZYP3MnaVue3EFBg3jozDuhncm4eCceGWih+p4LldkEiTIilwFGGejC6l0U
91XFHPOUMwku/0rCfpReDHp9A8ChN7Fdcz61PJNQ33FRG3OU8kRXBgpyjCW4DEzQPCYFUHrksmK+
gHoqG1OMxEXk//wg1n81k6SLmnbMHMLQcLEV61NJX9V2Kl6e/behfQ8u7N7DqhPnpJ9Zzcq/VWkZ
02L1fTEDN4oMAagkqeKUKNftzQGThQmOKj6Vz8UnQ4UysPuaVWbtoSsfH8TcVTObxjbYM8C+AByY
njGEiASCIk+INC2ZUIB5s44v9uXduC+AAL2Lr1E3M2jUroLnRJ533eqSLyOOQPAHliqvRglYvIDW
XcBGDuO3HJe29al6ZBpODEtA/6Ey146DYz4Hy+E+OSax2+pwKlae/Jaa6YwQ2j4mMHhWhMaio1SI
NlK78ySEMYQU+pPypZmR+T5X6oMfcoDg6Zj7TzcWzutt6vrWXfVkLclP5EgOk5Nyr71XeCqABjDv
bY6YfGDEIIZtitnIRc4DB7D+ghyL9YXEyVmxyOf5Oli8xyvEQ/ldoW3r+lHziTibcZh4yt/SG8oa
9cepi/0UHxiH0CkWSdSvQRxaIgWBqInjSWo3teAYtZvQ81E/WqS58bLjXI43i9K+XiW6TTNRJqxC
n7cMu/6Ga8uY6WA3vPnwUdpMfKbpPopcsEbdDPndIlq+4l5itdxq8dqndCp2+apZ8TsuqiV8sUdj
a62iY+EEzKqWqIHLV8PtcZsnzpDMlRclty/VHeRyYZho5QNEPw9Ur8aC7H0mxVPLs9NFtlDty4ud
02hRFFKktfrTkF6r3BmABCO7gpf5xPdDVx5uyFLojZmI0/dNo6GxGl0VUzxeLH+RN4SnOAiyLNyG
IvO+ufxHXFmwCN7k+x7t7V2dLUOJ0AyAnjMhutcwmJIHEyP5IuvB/GvUH1axsS6IXqN1Y61h163w
wwhHxEUJMq85pmhOmliPy2pLpicefytcASrFZm6PJKfwXGZrSd1dorPQb0dhI2Pljw9RsUatRK54
nS8N6kGfxKqLjX6SQA1RWdBgIwvgoq8T2Ap+9C54HuPUZw99nAr7b/IetzJ9ycxftPJDLdLJfafP
JoXnoWU530mSXXh/hQB9E47dfR06egtfej0WLu6eSKJtS/NrQeTMLCLe5j1s5hN8j3CRi6Pnp6J+
adSZ798jQ+gQ1+JMIt9JxMS+LBT43aRyhC8XYx2Urtzz404RHPRByX4AsQ10oWn/MEiUzwWEwNSZ
EAh7875yYCo4Ge7w/ESPExdDOauSna+bBFLP/LeidJR746x6OBcvM411IoP5tpBIjkXtDCWA4CVw
O8EmP2CTztVDJc5An8U4kWi1TkwAmrwOWrpi4ujvfFre+pqQowtBecFcuswqdQXg78LOM9IHhKWx
oNG4xN+sI0HU51aN7HxpgeyPjwFODH03qiglVsjFLoArTQeUeWvYIEVraIYcRCLckPMaFCxNDPnB
zJeIJ+rxGREjn2QA5aGT6LefnTHO8IPnB7JcGIcHNhwAy6RVOUPqRz8ekqOYHqXY1mnlAEyF1o24
LQDqLtl8Uj08a81O0LfgNUNw8vUGerW+D58I0bCCByZVfn0SRdItOFXYundnqe9JThoYXJoRjQzP
ZPrXqmhYSohIP8b2SejvCnlZi4++t0ngGfPIpx8NRQjhn4qAoVJ4bmvEruEeqQEPhTazznKOlcyw
28sDvUzzJLHZZc9mc1cCfCf4p30UaYV0EVW3ukOkxI/iC3jlaUHzZk9Z1MmtUKkfk0JWOfBIioEC
VYQccz0ybpvOHCpTHU/DPFnVKxm/F6yged8thHVg35u2QsQEK9e/dwLpuqT9+ljiayd0N8pc5arQ
TzIhLPKKj6W3PNWxrrpQXHIbZ+JXiu+NT/u5ZU+Ki//9tKv6wzIHQ+5DPk05KBCTzHmy9dzGhYKJ
1oTh/nzgQbbh4ds3NXs/tzw+WkNyBddOly3tqpsSS3pipsU4IvDNQKSRD4MVgAA63hSbPmLnMJua
osOg8N+CQ/4oU6abjCUeMzO54uaPNnasKBSGNeepSV9jTC66tZYS1UH4J3NH3EjMPHXVbbQbSkn5
R9V8/cnTz/+tu6t2voBa4DJSj3qudG725E1NHhlz1Z+I7QiLWa6zd6+yKW4h3dFg2annIYJDg40n
Gd/zZkERQ9xSRlFizazqjtX1PNrFIehnDCpaHB4aOywg1Sk5CePvWqZy0MjVtHX/I48YENxZ7YfI
/24kL+sw/CHrQyF2S92z93EJLbYkY+avpsXVDQmRtYfLDI6cfiZao3vOXjFjdg4NHZr10T5X91gl
+OuGpK1yPV5ckeCd+q6Pdxo9vmjRkXhCmGBGsiykD9sDCDHiBO3mZILdY1PVdiLBBTCrHeOEi5fF
4Kh8CscIHjkHP5ZxbFv38JRLlsP5sGNIvxg/S1Rv1owh1Bs3A/4reTjxg6BhMiSNY/ZF5BzXJcif
nK2hHO1ula079meUFqFrfViMMCdI4DDFvRDOPIsZseALcHI722F4Gx/YLu/8T/3EHlAs9V0Mrekd
NtEufvufDAJ2EUu5r56kbKsCNbIeyQ1oYkZNx6Lfsjuw7gkOYQwJqVrGNiYesr7Lwv2ld0JWUh0H
9+IyPE94ppbAJ4XUlaXIrRNtdLwCxS4o1xeOREgv2U9ybTdyL85q4TDXAScaH7OJ8Zg7sjup8Jt+
KzW7mCU13/pYbgVOV2W0ryugALcG98o0mP/vIf+/r86VhiE2M6DtI68OiWp0uuF2mLOzJMwjZUEm
rwwaxDX/AqANnHccWTbU9DRxQm2v/wFlPue0MSf0JOY053nzorQVNPzNtJMS33Fjbfttgfn+kl+d
qStdyPS25UpbR3H6lfDGgT5hsIPZ11aO9HROGGTYnTkfZM6/P/vmXbqSN2htq/o5qxvynxBozXz4
Gzx76wBozRrqv0Hgi+JwBOJhNfaeU9v0fPbdeSAGjhb2obgjCO0FSX9vT/BlAYwRE+fQacS3m/vN
dcfmekGa7uK3BSlVtKy0LK4UD4CjM5jwB7dctnN9lt598WxXxGX8++78aKRff+bVHifUoyTH5vTL
vIO3PIdLfNxYN9PncV6+Cm5iC4vqRtXyQ3P89Zn0zS0qE1m0lKvntresXgrSeDw1tGEMzkD7aaxy
hLdTEO5HAhqdmL1K/qaLbXtYtPvyRR62WQzL/eDf37ScTR/34zX6djlXD6cgSJmXXJLp4WS+Fs2l
GYDMcM/aTTHxOOXZNvHzv2/7D1fg9S24eijzAgIcArPxJB5pgS/ogPadg5i423evI70iza5hEbzB
Pv4TPZn3pkoGC9XnHZ59nP40uML3lrG/R0SNsAzCxxuX99uTqGIeRYFLAoJ2PcrrrCHNCj2ansQA
VG2/KD+qF0rhljdWmxNgpX/U1gIL8Cw9+/hTYG0FzJPgDZIzT0NpJd1SDf52FmPgYsgiFB3zhyy4
liFZBCVXFK0wZBV2PsdxB7OOPAyUG5vs/d934AeYc/qBvn/e1bs4VlohNymfh4PAMeiaIQvzaFhi
9dFf1ZHpYf9hPiQrFdgjJi0e3Wxb2vj1pzq6Ya8Pwi/uk+4U4kLIndF4inEZm+KrQGOZlhUA5+bG
z/ZD/Xp90VcvcymZqRhEXHQ77ImDtX1i0MDVZupu6I6DjVUxfC1X2rbgeocDuseA10uOHPx382AJ
gcxGi5qLW6SgN9aZr1H59Uv2/X5enW5FkQHlUHBpWgxonyc+wTcwIVawtn35iWkDz4kDyzYTnaLr
wJn+P62v36/hakSVFWAU84Rr0B8wG/YblZJ13y+z5m87Fzng+spbJm9uKcjlHwLU//lZIH+TUkvG
wPWwspY1rclDPrd+nsqXyrVOtbfQxpNVkSxynrKqh+rFi7o7jHUX8VQxMU7J8nKhvopQ1mQi7uEN
wYNVKZLHbZpsqp4g2TuvG9aGFM2AyCJwqunu7DRxYV4cL35MK4zbECvNNQAz2V95F+dSrlVwzmuJ
6DTCEUfoBMeLPFC5LqQOGRtdzHNSuV74KYocDXVCcd/VgRC3cOlPvdXKCYjADPKZ0mwul5Uxbkf4
eFDkaL4SVWDWTv9x6VwmTvxdEv9Ji62lrQyka3V6lobPkXK2zlX6Jcapqqy5yd0IpvgoWu6OVu5q
D1fH8gI0jtPtaPMXilNaK1mw04ywZqe7/M0zO9FsXFaEI56i1uVvarriKdIxQEUzjRTKlUx67CEm
BEQnMGYBnlVArkPK9M6EvrMkC1Xjv5PO9C9kcQPXBI+dZ+3ycuUR8frZotUhFRUiJTpIvEOAkJQF
gbalsp4Uaoi8kEfzh0iBZdf/wL3LnyE+NMmnoZ+f3oXkk7bASGzhWL/KqfPQGO9KquPiPoywmLk/
U0gwiEY8PsICUcbAhD3dqvKdmUJkUoE+dHthOAqxrebPXeVCqnzKLQcTh2SQS7rIcZdFH1iExuRx
hHYVfgZ0AMRZr91D0lY6ejS09S5sEh386c4vdn5yYBVK4eZeovizCrY+05/eVpHlHVIkpX/lesnQ
NdReh8gRiZONjH0GFgqG3qyKaRz5T5LOcIhTPwRsVa0Rcb1PMIfiNWOQ4W/l0tWgsGdvIe4I/Umv
SGQBnbPtNiIFU2isW6y9KOjHdlGBHAwJpyHsjsg0+ssq/0QfPabqKn+6NdSzfiuqsTgD8TWYPP4A
FcPBTuIiacWTumMekS7ijPkvZOVpqwVKQIr9PttKDjYTemw9WcL1FpFELq5UErekP5jQQ2jyu5JS
vN9yavxI9yGNX9xa5lLO3EtgYyzw2JMiCO+rlmS//YDVmfidOzK95I3GJMOWYOXP63N71pa5q+yF
x7R2UVeDL7TKLZBsRX02modU+UjFO684i6lTpkvgi0wpkDMiYqCT1uDy6dcM3pIXqSdSZ5u90Puj
tVrMZeFgYi5fMYqBpyIt9HeeQwilBpXSQ//AuZrOonhrxPBr4f7t1lqTXOHbaVVVzCpvLpV4klO6
ZjPZ9jpbju9wPqGPZzCPAG2e9KtUthvj+O/d+csxer2bTEIjlG8YZET56vhUDDK2OvI3T/QqZBzj
5AEQaUMFlC3G4QNlYZ/yKzGA0dYqQ+TR26NZJYuVYzuD1wl01h6zgohBN3QqRn0yjqvLjQns1yHp
x0Va2Hjw71ikPlwdcy/h6F0uNF4ml31A11VwfDxfnxkht6/KuyquMv1UYkMhh3iw41cCJ21Mrhhd
1cfLOWF0uQ2f5F3ziTkWQ3WKWAkoGV7YV996tjBX/1FfpWxWVSTNMpmCapsiQCUQb1HtUs4e+qFY
CTzxta1JrmW2S7N6rqp06cnbITCcSDmj+QuHjaScsZ6Ve2nX3CfLcl/dmZvkRXwbyxdSB4njG6wF
/Ot//4KS+OubCaEE7KMIp0S/6jnBxJDKMA+kU7emsem9MG01JJhGtqdvDPSI1cpImUmJK6lxEWoX
Esbf4UkLEVXl+04GLLKRjGXgu0QTDdJ6SN0gOLFtKfU8cocn/anZMLC9wF+Cj547+OCAh6fv9GY3
0ZbBQ2zOLRBg5GPNcths2kNrEuFAt/xd0tcZBKjLsJV9muD3XvwWZ68jI0RSKvV7i3TdJQMeZs7E
O9MfD5SVH5Ixf+8LjtdugszVjWUiuzpeZ9Sg76lHX9yVeNy8lREcw3oXh25svev+Bnc8PQ6T9gfF
8KbXzgBlB39TYkDC7D2rbe/sOfJBOF6ANKBlKm6UYj9SoaajiYFYTxFVQgH0686qKY110FSSeCLg
vQPKP++fxU/1c0wYclAsb3vyVIKFCDxtNEmBzWcoUaeOev2ebZEQeOifnGKdtXv03TSJivd63PXZ
PqUVjd11YA7ksBiBWdY+LViXJEhLFko8Og5O8IjgjjnK8CzWa+FFe1HckVNo/KyywdKUMAkI79cl
1aho43EUVtBGDiEeTBjTQPNuVRg/jIf/cyvAG8hwR7BvXx2e49YUG70cRCqM8iynj4Ywb0h4EGg0
t/PmOV91K+khe7nQ8ms2fmm3D+HtWvS3wgtV2/+5iKtjsin5/iUTuQgah25CuTfz+nPgTOTO3vXQ
JXEZm1sHY236atcrlaFpEO8lBRvatX4olbwkFbOaTzVcMSEFFUXBHxJRZSQI7ujonwb+vlNRgTaf
YYJs1uqjTMXXzIqLExFnETlejkW3eBBD2qNdjuJ+Hv8lRhrFJdBkkwrS0YBlpzPaKulheIvWCDxO
qD6ieGlI57x7Sl6DpfKQhWvVZL43RWD6EMthZuN//PPvtefXWsSELWNK8B1p61/90kNo+KkgpyIy
HPyKKzG6rxds6RNuo+tsQV01MLsmiUYk7TAtJMD57LKnE8J6eAv/8UMVNT12JmZXGCQYAKWvbfbb
Nuozemg8IRDpPpiUaBNGqwGu2S4iXBVunDuYcccps1233Lh5jmAsUmEigeEkRR5arcyiy85ojsDc
/n2bfuuPY8yBSTLVLOYPSkyvqKIY+MyWSTzoFg0GymAnYibGk4ieFumMO9Khsab5Mkl7OqGvDGwZ
+SG736GiM3wn1mxWRtKT53COzc5R/GNkl/n8FoPyt1/0+6VqV2eRUvUsXIXDNESIWEPnuuTWUJ/0
jd5sGYLT0yKYdB7Rh7fuuVSB2HIXVWvqoNW7xd38bSExJG4bqgv+9WNnU3NlNLXcnAY5I6m1GxEj
TbwtvdWkTmVQ6+cOaRilg+kHIA7EbKUC0U2u3C1wyy+3hbRTZmZgVCdr1fUJxDO9MExanq3hqL0X
PW0mpzIXJAEJs+g5Xfs2uXKceRlfw8HiL8ozUIYjU9kb28wvXcb/XshVi60w0nKsRF88IcnOR0Aq
y4GQE9Jtl8StGnOFGEnZ7TPbUpms3bwN18JZC3v+99twdVqMqfo1EjqnXk6XfwbVTqlWivegXQ5p
wmvGdBwgLoTOlHA7FriKJIxzlLsZxoL4luf3l6eDi5mmbbpmSTr//u+xubtEailpGO0RjZJIk9lV
SqU0A24F2Mpmr6QVOGcNDNzxEbZn/zp1foWPf7/bvz8Z367iavZVaFWKPp2rmOTD5LnneyzcHuXD
a/+RHKioaToHxJMBQT3JeAZWnACCl1sbz4+coK9f5ttlXB2RyaVOR/8SUZ65of9cxavQYjhvW9Qv
EEHVj/cOgcaq4XBL830u3mQD/tIx+++vcfVgCn3aWNDipl+jLheSQ/rZJJbs4CtxPNxWjAO9RXcn
Q8Z04HWDnc8PzNI81xucYGp01LZIasiGLjFJZKS23ZxCf8li/7s5//cSr55eRY2bSGgzkeGsd4xW
OH1KUE9T02WeDzjUyYfDPfUo0R9JAPo5EIVll5c9YzgfXuh+GO9UBgMhDsiwLHvQ913yaKmvKRVP
rTwMACDSy6Ift0Hlas0mNu/84mTGGzE16AjcQzyKIJH9FXExNE5pfJnCZgh0N96BCLiLORfW4Tsd
xMFthzWY2ogyUJhryV6nZN1NEz2gsuMjwYs1fStzjV2vkO2WyAnhPHAYp/EwaKsyJC8LVfsyzM5j
4hbBJlNcK7sX/b0pPJALbeCsbvhnHI2D+xryxv/FDP5H0tz183jV9U3FOE0KMZ7udXTuxCUs3yR1
kLVdzoG0F+lcABHt0Wgicp2PnxIUQ3Nhqo+p55rAvj371qn0lyp7+vUN4HSags7rWjQ9FH6cRQW9
wmjFWnGp7Sy0MxYtgTGvY+nPo+7Uboe6fHFjhZgeq5+P3f9+8NVJNM3aIZcihWbpTi6RH7lD99rS
u8TTg2NQcsOtusIsiIz57OWH6JVnQXSmJVM7m6p7a0ij/Oz///c+XPVuuzodSkICxpOn0zVifFfN
VX1DEd3KC1M++s2WIO+UFjImvpmy9BSSjgp5S+OD5YTblKyDeht/xB8WtsJm3RPQTNqk7mDsm4Dm
N27eLyMuLpeNF9CQBDFbv3ppSaXRFDNpmO9kj72+jGQfF6HjWXadOSJESr7EpC5DSoJXBSb+Mw78
pnRi6z7PiL5FTw5+THiiv8QbTYkKLg/gDLGi1Sn5Izz3WPiQHvKavTC397M/or7UvbUU3194JBlB
HP3tZWlxvMZBSVokMdLNZHloOI/MzPvJznSmeWrDnaE3FN/3rvZJNApJMWVJUg3MjjX20csyOJAH
HNpdv0jX9RI/rJmf9UOw7HfiU9ItU6da1Z/mPZoyWYGgtxCl2YC6YGbNi3fNDZaiU9oo7IRXyM+V
wgAdVSC6AvEeVDq64SF0DYwGU2ysSajLLl93+wpdQfI03HUOQjuQZBsuVgN7QSyMnT4jsMoQXWJ4
iW2a3z6IWf+PCLI6MKAHrAzEEwxNtX4b1wf+OMkn3i5By9FkgGw5e+3SB6WlLJ3ifV5hZ6CwG2Ft
F7aWL0WQ7jmiXCt9roY1MR6g9/zj1EtpCbzE7WUn/rk9ogZu7lPamu/tjhirusPvtDLHhRW5qrJE
XmYA4Ad56mO56FEWOmiTTBW17yxtHbpOwNoGQNghqSGRbYZoMboPuWFZ95eDfoERvxRCV+zelerQ
9VszOGRQzOhWj+bjRSO2evGhjrNLdUC+fuOxnZa3H+88xDzCuUgT+4EwEy3Nq0zICBMF09sZz5c7
cZcf0W0PMMtwyNHUblObfF7lK1+VVXsBom6LR32WYGRnEHGriab9+t5/u6SrDdoSNGQ6Kpck3eef
wn1NTjV07YAG0YibFTu8gGvPDvFpk3FpUp3PwsudPq5K5TPM7HbSg5PVglM3XlsnfeuH2P0P2gA/
x22rhFLASTH0HORJYscTauR70XxoVQjZPLdyCZtj1hsADfHMOPrIpIVyC36tsbq1Zvy+0tMIs/Qp
yfeHyE3pKhGwJmWDtUxWwnQYklEMTXEHQMH9eUeo0c3z17Rq/vzB//czr46BPHxRW4XWVKpwfiDO
oN7yEm2qaaMrl9WzeRj6e6T/pAINdFPvghtjwR+o4q8NFygL9ZJImPsXLOZb9Rt3+WUchEIErtU+
a+9GM7cYZWDm+mNCKmakzLNHBxfiEbuOjibJJUoLyjQvubIRH4ody9vJd4UHupxHxvVr47FAmm0d
M1Jpi223EpeQcvbWikCsFWwbWtJ2tO42pTIzCQcTn5pizYsYi4vmskCbHB90hnG3WEq/CBgtCdIN
Di0qfTijVx0HsRsjf4hosKj0Bhcd2yTA10lShTQZnesCti0jrYlsO/X/brzWNz/9ais35EzRBKOk
xfCeQXoFHvDQPBAHYweP/ac0j9C6PYeLbHfr8fphqZp+3e9f+2rTrsKgCauEEUGFEpaQrlmHWEA7
mPGiYW/C3ecdvfpFYTfSnZCI98TWJq93ZMdFP9mcu0hh/rTBOyJHM17aL791IRzoQcrmrOkfa020
Q33nGy8eNoFS32PQaLMLUV1/mvGjW4qnf6+QvxYs377RNS8ZkKWYRT23Ut+RC6uwf6P4fZJwqCyU
vTodi5cs5qSnsZ3d+ze7RV9EqOsXVkanCSONJiVO5/9Wj63X5FbmcUcZG34y/PQ0JzaZ900+mdwF
wo2zC1W//7fg3cFJ9dc4JU/jPvtEuf6HSW3AWripDhQx1bxEbm2sI5aW7m9tbm+N/H9k5Xz9+goJ
NbKowpa/9iZ4XVWVftjQW54AnrDXJXNZ39X3xRxX4ryBroWcl5j5R8St3C4dVslMu7WBqNMG8eOO
/e9VXI+pRiWoTb/i1atsCOwfhCM4ZP+uRu3TaGfB8wX/87bGEx+sW+mk+ysJmBujVfh7iCrfm3dk
QHK5gifBDIbsIoJW2fOJmjdlFhIRdbqx0+GteI++v411V2PM/nD7Vfq1YKen9P/fTOuqbUDjVhqD
6YcPVv6eVAGNrjzDno1/hOOw0A9xYNNtJTzE0R08rpg+dzAcbqC0fq2PaI8Tx8PpQGeo9d/HT8/8
tO88xqkB8dsBIVL6A3MZ7y+h5gODzuLBwvFx0nGBzcQP0vOO5aPxKM8C2180txyOv3ZSvl/M1dHg
0gQKuTM8X/m4bKulmjztEM3N0jWalw+ebZXm4wxgS4tdwZrXJGy6Ft2mG4XSr/v298u4eiW7zqzi
XuEyyBzlLJ67wZxLmCploubYcsRFeTQ9HDM3lqLfTkbfP/eqVlUEScqkkc9NtoNgM4b5ikYCVw02
Bs30rUb1rz287593tYd1iS8XicJv32eHzlgoTmrTE3GNnlgvJjfFmZC/RYgY/8b3nO7fjxf42zN3
tXsVcSgWZcnnFugSyhWjO2nx/3F2Xs2Nc1cW/UWoQg6vBAFmkaKyXlBStxo5Z/z6WZAfrKZUzZl5
cZX92SaEcO+55+y9Nj99ZMpMPwHwdbWI3tr77qF8uvLLP5XDCnYwWWcmQpP+oqvcK4UVjPNEiDOn
NdwZxhmDa69hBOgiu1BdTb7HberbprmVeqIe3f9ziPW8hH69gouv3o+ZGmjTMNcNjEFldetXJ8n4
pRa7fDwY4n7Sj5J12yIg0rCh9YeQV189m/VWGDcyKK2l9KYAqRlsckRS7Vh1xwi8gz+kS5EyAxPr
tUXf+KnXqoKVlz+5lZQ8f68Qgsy+VZQ1Oi+S7sobDJn9gzzcpreJ4lhPJNJ0Dql7rpRaC+1dKJYt
NVc6ukqzK9z2Bp9dfdt59wIHJX0FF0Db1+dUWguLdxqCYC+hvgqvwi2doHhy4/Eu/U0SZ05G80DV
uKqls6k+SO1Si1G9n1QCt4hrjhkcjnsJQ5XsFrJL4gi4n4rTHY2cJ/0GJ4v/TlQUPhrmKf9+hZSf
XqH5LMVkhx48icd/345UNhvQLc109qO7wY3uAcxbuyZwyAnyXLCxxr2kPkz8IxIh7nOHHHJg46Z6
B07KVsg0ymqXpmOHlEKw9tSHSM27dW2xyqHqIxL3yvWq88d0+bHBZ1YMgJRYMi4X+MKUsrDsB9pN
EF9JRP2lMaN14IVzPjXuhmc6LOGNeQuM1L8xnnE9O9Fd9R7UOwUhj/8xJbcWFikQPhxXV/QSij9t
izpqXe+J9IQgPGAAuLdAOeA5w+oluXBrq35hnYoP6yWWnKs71k9/ELZIZCIagW7mpzr8ywGji31P
HUe+YcHYJNVt1a1EVJA9urqbNjoN4YsZ0KbUXhvrVGdIItFD7rEjKAbUiISQjuF3nB58IrJjsnhj
vJF2iwf42h4yfxWXt/3rVV6s5W0eG0VkcpXqipcDNVIsbaRl4ooRAjWQfwS4zJgw1/C3ElI+e1Ku
nBE+FTP/uoKL71aRyzrLo4nV3e2ELRxMWUSjuk+mHS8q1pFu7ZO1tWRioa811fWNNYHIwL1tpV1i
3Ch1wu5+kQDz/ym4v96Zi9UfXESZTSHX5SU4M1CzgTM3N/0NUYYV5hyOM4A/WIPpFH2Y5CPgJbyq
VflpBzIw11J1K5AUjIuqp86tQtB7rsGfCVvqHwz+btoc5fhGcLBIEhA8Y8yT+2uTRO2n1cOwcJ5x
YjQAUF38sFjU01CnvnSOof0ntmnYpUmU2gp9JFGPmn+TpwuJTF8m1b2b4ucU1oqyxpWpF4vxpadF
+xsXkeHZElyfuHcUHiBwksgWX6TX/hcKFv2oveLX3Pf77lbjzMWwObchVSe0sIIP+d2CWT0D0sis
xZ09BVst+JP0DubFxBbcfy+Wn3vD5TtIcA/sfIm/ltHp34ulnBtR5hnsdkZHS/EsO/1D4FJKFupG
7jaE06Yrdbrx/BVQK7RSrhhcy2z64TvEZqiTF6bIcL+UixveNcgFlbGU+A4FwI6U+ybmyAVNV/J8
mwXO21lsBscfqkO0vbZ5/lRK/vXzFxVt4hXmKFmVdA7CebAjtAvcTqwDy3TVn5QU7yGyvmR7bXz+
06kWVggsI4MuDJq+i11qUvKqxSQjcUYinwiR7tJ4lm2yGXakWdvNovmjaMAJq1W9u/bQf+oR/PXb
c5n7ZYHO5WKIzFnKV8NEACNpLaT+qRpvUHb5iCGobGUwmXb7Ws+S/wjKDmAfRBs08oCSovKj519g
zF2agis/k3GJgW1bYL2jLDTn4lBXUExg12X5ND3QcaiZXK29UqXKP745X27hxZsTDmXbZX0knT0I
nX9kKv9fHZAYloqlcJ4969ZZfJnW6eucD5tuhFfcgUDcmGr6y1iyafRePSBJP7hMkG/wRaE8543W
Lj8oTTcEOYpG6UxbFAiESG6juKbBBlvP0mZxtAn/CItnu64qlpTS7abHNOHsFmwiYcW8sECchlwj
2Rm8k4wd1ea1iFXHqu9aiEHjbwWIQ1CSCovI4b3DI9yeAubZPTF2xmJW0XhrzIJFTqL2fp48iI+j
ctKJnkyPUfoRVps5gp6o3hZUxozjVImAtLb6Oj2Gd+3aJIlgQWbKSlnI2/JttP3HQQECvzRQQ50m
CKHWguza1qmIkdnkpJ5D1VRuLGxL0Y1Rkmh1zgSaW+M+Tm77tamQ5fLexb8Uc28KOxE8mX4ItBsa
+BKcN/AenXYXlXsxf6a6KveKv2nH3xLh9aYj+JtmWFv600BHH1wM3XpllXDoCh0kTVmwUaYVtNNk
IBA3fLqyLv6w/8BFAu0EzIcQlUv/gJyWciCEKWpXFt1mOy1JnppNStBjQJ4BTr4TlzRoRVqa//5l
9YdqntMPhRM2rTm95WJFNuRA0YpWneVo3TJ4gfoBfMvOG+wbdsPOCxaodPNhoX8EL4hsyhnR4uGS
VpoFGRsGnO3ENojRDQ/l5BJTmvguLoU5a81YllqLmvDW02GR7iVIou1aLhBoXKmtPttMF7uKwRaK
smrWOH6rAH3kj8xaelp2tyLJDENlD9675T1ExlmNqoXlzlENBwsWec9MeVTtiqlYI9lqprn+rGcj
9TPuD239GgQBI0Ysrpy1CGoiMnNCrubkSODVhZU8BzGc3gXoU2zM1V0ffOTx0kK2CfIgX3jSQkIt
uSWfPVz3dJ1pafLGMArPm50fuWXvlu2u7AaSPI86rTpRo+v0qIseffD3rthX2hP8AObmc+vz9/DW
t6tx3636J+3ek7biqnyKZHfqDgFdGPUppfgeW91VdUJO7NC6lwjtiO+j12tFivFDkULcjYi9RZo9
5JejTkVs8r5PuuFskWzpO6wzwi8mlpTZiI0jaxtjLPH6Zi02rswU8dRCHgP4liEuIc4WBcXR/F0Y
9Hld603Tl6B4sGf8gcRIZ0ElbQouBb5l80WA4ii54FBQLWwi6WH87SmO2M6WZrJ8G4I3nsU9vB4h
/NOEwUJKTl3MRCr55etHs+UkyjM+t5KTeR9mqMM23ykxzINNhwbcswOOwiW2XWE9Z1LlLkFVSnZW
iHi7+jV/O5KwFKNbJ9yBwE2ZL+vvHS8LcqkWvFyGzqg4mv9YmW+dclasg8yJ2TsV1jacDgQdwdXh
hDcKi7AlH7V59/RnuhDqCnN0BXxMhLjspdzkwQnrk+HdamK/m+AjpSeNFdcC8eFLDFapUktMvt2r
CsDEY0KHe84cVhWLSUrIAKEItjGXFdNqKHcGLZWUQmspOcMh3cAWYRP1enLIZnwEKj440MYBmhgd
pmy6D8BQLISV8jFrHyYk+OOL4pMjuUP6buuKHYxOkVCiy+Z6IolBszu6zeojzWix2vTVIUS9wnYR
vE3nzzp+zF6KnhCu6rlSYZAo5wjVNc1ltnKQxIx7SfFZDd6OLw1kMLptBpOBK/kLjpPC1n8dzqNJ
cep2w75Q11FPsk90FMqnwNtZ3t4cbyBMK8ipbpnAPCAFv9PVt6JhGCM7TX5WYU2FaywsmozW5NQI
H317QhY/3WnAwW8F6pCNKjtwtgOHsXmlYw1RGQEvleI1a46RxHV2m38vwd+HN59vi6XCuAR9oRkX
b0uuq7Homw1vizMsm/q+g4OLlw8NiMvHkp2IgRsf5slRp9n//ml5rln+WjnnnzYsA7kax4/v+46X
N4UGk+hsBA9+7Sb3QKHC5TzDAcpwU7wD/mSZQnIJeCy0+zsPhMCjvI5W3QOZNleu5nv/8eJqLgrF
ypNbTYgm+TzgBJAX0x5FkyNka/QAGMW2orzQOSLY0YEJ/pUb8Tkk+HYnmFLOZlj2kUtARm5VhegR
KDVrw4sjtrr0Bp+Zv2AE9Mt6nuWlU0ezxMQ6RFmHhhDxBOgzH20Tg2TFHiBwB/tEfZ//jR/BHWdf
iDFDMUrQGa1PKRsTMR1ushHt5oTVL+IrS260ZhFAadLoZKnzYjZ+DF3jxMqz1BYM055ac59jsZEK
V+nYgV4j/31K98zXdMv2CBQN7/SMaKC18F6c1PAwgqNTthWYcf3R463pGkL43nz1VsHAo9WHyFjF
/ZFdXQGJJ6IaS4GzFRWY0zez3beWCOpCWYrtvlvKlEBB6upy6gwj+e2Q8PlXlbSvVYBH3qBL0b5L
IWg+aIC5ei+CmcWdJ8sqfO0VbUH8fjL+OmrS4rc1Wy+w9MnL9s3ftfJB9N12ZTFQ65zW3xnTaz8i
RLOLqWVtOCQ6n3t51LwbPJMg6FZa9VuB9RQc5HZYVymmZdDWWXUqiuImJvxOLo5l47xpMX5z673i
H7ZNuAmUdtHE6F0Upp/Me+b18EPUg0UJJrzrmPeT1VUhei/hav2SyAiB9ZbgBtZStCcfFZIXvaK/
2bNlZ3coBjRK2M0o4H3LlkVvveXV89xQsqq3Xj+Ly21cLjO77FyscmTbV8malMTY7d+hL/A2VC7J
SoRwP9CCWsxBKDL9UTeYVvhHSNWNztJKpHrqkDxsaEUAnhxvddmxyCssnTo7xKQh/Rbvm5thgofl
5BuC7pmbD07nSE4nPxcrbSmT3RyTy7Ycn3pji7rfFX+hcbGzV+Tk6YKKt0T9txQ2gbe3xDW+JZzA
o03U+an8DBjozsJq5n/1i+6FLNiNgp9t1qNTMK8GYXaoIC5itm1HFpLNcdf1NqX+6t/f43cwz7wU
fPkcL5YCIR+kSmn5HGdQAmXpS//QrSvIDRNzntW1Scv3oatE58eU4OmpliWyEP+9YQtDq7eWVip0
BcL0rkJxpYCE1M5Z/JCMu8bcxO05JkjBehjEU2OuazYmiSk18ku7KR3YXn25gVImAy4JnNo7KmZh
y9VtT5aHKLwlmrz0/mMWuh4Gbf5QbcBaNSUGCazgWJD/vvg6D0YrzUSFe9U7ovhasU4yE4AgLiKM
CUbMRh99eYOfQ2URb/1bpdlm7RZvLYFDpMKWultiFs6ePQokoJbZQQUvHWu32HO15rYf32INO+0i
j1eRvpmsV8o6A9hbhJl53DbFdpRceDOQ1GQXGBuwR1LnzxBH+j7YTDGoXCJk3SamfECEup26DJLi
NhO3Q/3hZ27gu7KwLH+3uKZLe6y2jDs0gicw2Qf7IHoejHxVzpZOdR82twWdMYOZo7JNaaNLN3yt
s92UZtUUXnkJv9e93FCdfVklvwl/xOXZqBULvQ39SGVjDk5RsKo8dj6Fc9K01N+Ed6j2TcPJ9KRR
W7VPCuV+BN8Wkkew88+fZ7hA7MFkbi31WODIpo+KuqtysCLiOsIEsqps9Z3eajSB9iRhAm/wVsfW
/2yS88F/LT7gzYseOiB/c889Wje3I4qH3FjKt3mxnvUwPg1R2zzOTCIfDQ+6rZxzdXNuHkk7HOxh
vPqxfOazXWyVeG3nudUsfvymIevTtua97tVzEs7arOal9px6N6OgWXxfS2bTw5J5Fdlu5MXCXFkn
0IaU2+ad82T1ogG/M47lQzlwvjUcDfP6rtLuATvPsQXdAUf1fZqi5ENvvUHcLPK21KyW15aY7w5T
ni4BVQCxDBqB39RYWp+rEhHNKkpggrEtYaukrwYOoPDA7lrqT3AfWbPtCHBpEMFTf8pH15jWefoq
w1hfchRDJlAfK9Dy2HQAL3NU7vCaLv69FH4fMM3XqVmKTHfHMr6JLCS1oWnN+InrFO1uE0oQKQT1
wWMUHWgbdOsFjIGQyVnr+icmw69idxrGLTVsHR9xk0ko22ab1QPRVJPtLfJlv6vxPy7L4/UZsv7t
rCgxWaIVNa/ds/3hophVeqmuwymTz0IJZXHRzkmpmsvqERSbPnrMwQIB/xKUo9oeyBamd6Qqd8I7
0/TontjHzrwXnvJVbMt3wKaIqaLG8trUneJ703zkzyTrYuL8TVYQAUH5dhZu6i5xhmpnkwpjgB5Y
JtFpkt0OyOxwOzYnkYj1RHz2VMrG9yD6lZr3k/pkIb+tOfypqAfJQ6nuHlsVIIDriVc6LNa33g53
BOudQYffkhH+XdwRUxgzPRdi+VwYG7YH6npahOYtWtZ0Brv0CwhJmWq6cusExNYYKOqJ58Bpqd75
TAvXhjO6Xb7qUdO8j3w3ppPCFdNWnJYsOxTcTnkzIBPblFKo35SdojKyCV8m2gPTBMG4JzNynwg0
ZeBVkXizwvERzPODEiYslScfFzWcRwbo3OY6zhInrBi3yMXs0LhPZtPDHigW7RVPfaus0S6SlRyk
ZAMSeLYSmzUf/FKB14gsqdBO9Ob6ECRuKC87+ioTwzcNWyBpuDkKV0uzlkFLDTT3ltQbIzgN2RUJ
i/bDoQYJHplbsHEVzjbzP//SbxYKT8kLjxsumjeq+owFcGaQlAzFbd4rUN0oaJBai4xWAF7q4rOl
PJQNaAvztgARF+/yEu68WNvpyqhI7DzQ53jRF96v4FEkqJXT+gfBndC1uhum7KQhkkLs30nQaxMa
iDnwDkjUBCwohsSRdt/l56h86LvHaXjWr0WHfE43Lxbjv/7Yi4FCN5RyncrRfw6PpnhkmxrVrVav
05h1QssWDRl4OOY10AdRtiF6J0WClywzeaV6C+1D6h29dFowFVBIeXrqSW1uKv4IAzrqQUHnwlE4
WV2Lzf3sGX277jmtb6YCAomav5ovD0mTkioaq4SHtNXcUnHraQuEhMVtfB3fuPVoMLBsoRA1TrKy
MmGU1MYpuIMf81jWjpicBbhvAkzKonbM9L0t93JNIV44BMyYvKRVBvgk5pgDu+dQ1g9W6ELwgbII
3KjkIHXT06Nk8CNOe6YiU+xI2nLuC2T9bac9eWDG46hgF15l9BrMvZGdPZDFXfQYo1ZXCPuI2OKy
gILg38v9944+ywViFJmEFbDu6uc05cuNSaOqqHK5nCtf9HT7or3LlZUPtJvkdqfIbk34KRyYNCcx
jhD46KoSa4X92rCeE+1FaSw7sE4ar3mCu8Zc9vmzsLSudFytufy+fHpEHX9+YVzs5ZomZGo9tn4/
v3Wjo6mINjYpnUibUUNKXO/AgUnInxv/sfF3Zf6eWNuEkHL5IAOGptm0adS9bHF7ZQFbHMAR5JXx
CqWPQktHusGjXhAPgOncxU0ocjxB4lXQudnpKdI3Uz/UJXzxHXFpAKPBL+0RxpGgN6GZQPXRMCNd
aOBocTLLxVmACFfSqUI8Y5b7HPzPkmAfn4Ai8hcdqT5xrJicTuGMGS6G6U0viX2N/qBoY6QUHVLx
xgM3fF8MDKaViRUMLe/aE17E4KaJd0ylrmwYPzVl+CQkFA0ifm3KrL8/DamLanlU5Pnmgu4hmcVz
Z2YPndVgN3Rkdm3hV2IgbMrTEGxCYZWneyG3q48cMEK2Hdfc2Ssv5U9L6tdLulhlhKD16y6R5ktK
ZPIb2ZhQkFObw2ifTSrEiM1ToCd9L8L3c2hxAzRhSQ0r9rStETk8sH9fkvJtcDF/JwaYMJnlQzM/
He9fvhMzxVg4xLF6Jv6vQM/QvPv9m5qf4P0/GkeYSIdkiTNkAQaTssHU9rKxqQlmqx7xfJfzrNv0
FqZE65Jsp5V1iq/hU9Qfbhoif+AgYPAY0V2mkhpxlExRFijnQnDnnrmxMuRHod5iqFgS1DevVNM7
WTa3YLqsh5Y31AnXbM6YAoINPXQwTveJuQ0N0PRgYtxoekT8lYH0XbWcNhkuao0rsUEbbyKB61Xh
JkAO7X/f55+acvwVOtN605S1b5x5X8/jXO5o1M7mSZr1dprclLczsIAtEfwMC6jvBod//+qn7uFi
gWFIjSxEMkW6cZdy+qL3/TjVk/lXRUgeFLeZE8urrF4LfJjGQtE2Xb6B0lp0Nw1gpPopzoBOP6TB
nYIdaJ4ijiEnKqCTHzPdQQtsqg8cQiVTPI1Pf8qJUjhJzUKMicRcVvckZvQOmluQKws2ixo6l+Vo
qIpINBCYOp474BlLzbSH6lHhiO+axTOCNC8hG1J9S6atPv4Gr+QRDTcrZWD6iDV9lOZOMvcha1Ww
BdMDdfrfN0r7obo0WQtm/RlFJpqGvxcLr7C0PtNi5YzhZ9Fy4v9dplsSX2VHes9ILFFf5XprCU99
uxmMO6hR2bhW1A+ObdpaRSKuhjsNbxepsHO8ETF5HyrYFWJ6RwORgD46QUQ78MZzcM4Ym54qQjR+
6Xsooh4F5NbQtzlZxUsZjyKDVt9VJHHtQ1qyileOy//+Y38qGpDoGAo6O2WOwblYGYvGKgpFjBSG
lb0zoZpQ9NeKMYGqn6KJ8bNLYoEKYI210djSy5x2zRw4gAn1GMXHKmcBuANwKEc7zuq14ZTdnfVg
HvVnGVc2oXMUTCy4/YP3XL7Ud9hYSSqILc4gN4kmLQYmzYFKjAi08ic4nXF7KpkRkB5Dz/JJfMef
MCPF7Wpf1oilmcGkm5TkwajgP/z3nfguRphPWF/uxMWCXEp1L2cyd2Lc5mR67GvH4CczkmcWMjwV
xPbm55FgcGhNx0C0mUz6qIZ9MGE8m4XJ0Jwp5pW64Lu+5+KyLqo6XwJzMepcFo6rW287bTj48ZFa
DvrUBeo6PkR0XMkKi7NwpezXf6hJWKM4IuucklXlsg1m4tlIqpjfDnwSV/a9tsshvVnkvTlB+SLr
87ySG0TOCEclxpPSwWu2PG+dcG0Qx8Zrpk0MGN7NkIjWWzX6Hfl7DIhVetvJ72VCmHT40lSN07UD
xEXkj/B0jaUgrfzOtFVhi4U+FgmFXJnpYSJGInfaP3G9K4GOOGP3ZwyPWvGgDe2yFN8Vf03g1DiQ
hmzuU29XhFd4DD91N0zFMuF7mhYyz8v6WhgCvzMif/5UPOlFmvtWrTPzT9i3fcf01kwcw9FV782I
fgwDOXLgnNIgkpkeQb6APlLAvPeIOaEXPHXrq8Oe+Q29XOG/XuDcSPiyf3eeEeqV5811rmhPS6Bz
/XoW2/XL+HfmRLemsVDP//5q5rXwXz9p/P2TCSSAavKFecbjr3ELOp8O1Kudpe+wnfkr+HLvLxSN
41A3oZay8ccSFIGFNBs3bjsUFIiANklyX90FLgmtr0QJEzPrpq4V4T3EVgoKnWFsNTqiArv7APOx
9Ik3XkjNTaouB48knhqtHoUrnkVHectgJG4mTMVEFrXRsrqbO2o4RDgBudAKJOWpMvZRtFMUPPwR
6ihCfWmedEq/yK/R1r9L2/irKQ9olSqyqmiX35/lpcyEhPmBblGSgBSUFvftR7zq53BbZ8Sdcbwm
a5N/6DbxgtOfZTDNxP3yLc8aoROt2JTPFfqAZWHiqyQfbzVLgogWu0e3oqirWFhMntPv4Z8EYBz8
pbJgkMI5YnzEG/6/8Fz+tBJ9vaqLV1vpK6OWPIse2Dp+NNmNDWUzHtul7spr+NvXaEffxX3znf9y
Fy7e66I2ZKVJufN4PNFCLIBuyov6bZYXe0tvrcRrlFmYvycnobRcXDuy/vzkv/z+xfueZ1U2CgHf
FfPQdU3XmrGx9Erz2aEomJHpou29/ftT/nGnUWc9ii5Z6N4uIStmmaepGvLkO1f+Q5yBE9jGE32t
meWB2MgOMxuYt4WY+0rF9WNZ//WX56f/ZeEyw3qSldSQP/uxc0FMXSFVd15/r+ZvzJDRS980FCUI
e9mFwYoTRkPlFz5lsgpAgQ6tvlQtVzUOvnwy+jXYwnZT9VuvvMtlbFR5cxOTfU2RAeiI9Ck0dt0j
khFdXufhMUSzf20t/rGu0mYIhYw4VNMum7ZZhzBdLzUG74jOil/gHnsIfPi9NOy5C29bbpnU8BeR
CgA0S96Qjh3gyEKRBJuqYQz0qjYv8bC1lGME5f++XFqgAcJT9UjAPbodkkQdT3RDYeHvJ7tYZA7G
TRDgpyhayTfBvv7DvASCA4JjcoQeSqKknkYO+zOPv4RpEnHogY1AtQ7RJBCuPNEf98ovf75x4QKa
VC3s2lqdn+hMZSfbqEOagnuhRoFoGk7bHXKzWrTWdtjSa3FQFL3ArquzdU24QrPwARxE/iZUN5Et
iEusKF69k9TTlVf+p1KfZXW25mnwni7PRGUSJWUZz/KIY4V1m9qm3GRYyJHLL0V0l9VmntKC1btS
bCrzAPFy3/z6wxfftxQPAuw4Tv8xG6fnzL/JGhseOxCcDeFpCoOgsF2VJJrLxWF+wPOk8Lb4Yy5m
X3myKrJ9nmJ9AVljK0DiXkSCOEzfvBKY/Z3JMSsAkTjzBqOp/zZ8ELw+VvxCVCk/ByhUiwgGmLXH
/mn2m4R6PEJQSe0H558Mt96eNe7Rb2K2OcZe3wZ+eK0IwrSYg5DRqDKXvSiGqyGWugrG2ll8He2M
k2hNGuRCR3yPxQLUOGNLsrqihcAMjLxWbz2g/F/OQQA8w65baswA8rWW21CzmOTDxby2cv94w9Cb
atYsPEUdfnF6TOXKEPxMnSechkLk4ZqEXRi6PQGC9F8X/QvBJ4QvkoiqeGiCF+1SwmYZC3Oe+wJo
6HjlAKHMW9Xfr5oKgwIXlcKkRDfViwsSuWO6HhvqWU6WkrzXx83UrBRzA9ha8PdMHednmuW3Rr4R
5d2UPvNYJW3VquhhMEAU9wPw15WKiqL6mEyHfLlJfO6Z0LMcIW4eUdP27hD+mZrfheL67jXc5meV
848/QLtYSyKtM9W00lX2wgKMNaoQ+vC0w0rwUnm4quBZlD3HD5ClmI2saCcWW7/cNgO3Uz7/e8X4
8Q20EBWrFmNOvuCLwmBswtyQe1M9DxZHWQdohqnvap2DB107VVjL3XpEatLRnluksw7Tb0lxASiD
2HWVL+PIbeunvlir71XijOqab+ba3vNpuPh+w/57jReLS+z5QDlzax5v+tkqKo5g28V0K0GnwSAY
4ro0nLi7U6KtIJF5v1CzlerkUGXCZovoVgbrBc7bfFbsXLZDVKCRbGvmvkBMNTDxIsrxynbxQ7nF
O2po6GBlBnvfjlZMxL04EbhiYd0iht0qiZ1tmGDY/rZnoNjY6CEMe3asesi9CBWPrnwlPz9Xk5mi
IiFX0T7/+ZcSJM8nIfNkfKD6aNP2V/bKQFB0sEiaTYCpcNNb+3aGijbd7w6HC88/4Dxgy6e5AMEp
jT57BJGjgqH5iHqIfOWiKFww8/9+/9Qfv+b/XudnD/fLdbb+qCmDJaifs4z8HPcPyLvk7M/o4G9U
cLZj9yCYqH1GQI2HKSMgQ1sSaEM+3b1q2jJdelRTdn/mhR3eNWwrwRFZXDIeRWkZ3YwQKDkvgvXP
DmZkJ6DPYJh59dM8zoqO2ubff84PrVAe/Jc/50Jo45ldVmcpfw5CTX85uLm+aNjrHMHRsm3r1rSP
bMxV0ce1j+TqL8t/15yFkkuF3PgaH0nvoIXhnOiOzImBSRuHeZdt72gkXJNFQS/5aTk2UURZhIx+
V8CIoRCk3RBoZ4CxPYlHxxCxLMSg8rFGZdg4krxU2WmlTbYkYAe5R1Sv42kx8SrGdlJuU/m51e6q
+NgHjJy7gyisI0wZTGKEtd5tBhGdTy+jV7ajyVbAezFczZYqw9pgqW/mUXSTrLN4nU0bi2MuakR0
50CjFWil/rJvX3Rv3eQgdEZUGECpoHVAx8IwYTLthMLs1MFW4ZhN3uJmat0EPrTtIY/xGHo++8IZ
lbF6j7eVvY40Pg5M6mrUbKY8fngaOBwmj9KracB0tvtf4YQu8HkSnJ7/f6i9/iLdZcHv6rWwUZN3
sUMmlJqv0aLT1um6vZGs/X6rFP5i8Hi94w2DQ3K0pj/I/U/xEqQrCoXcUduduNb9BTr0aMOMQJxo
DS1qcEflJBBFxIEm3JgwC7M9wU0mVgYA9zCvcauKdJbIaOFr6Z8Kad9nW2EnBXDHHyhNh3adx8/A
dUm4qg2XTEXyW0TrXmBODXuXgX1CjLV+HycsVcN2cOhH7cps/e9v5ocT+vzN/PcNuljea/KORr0K
NZYASXVK4SS0NtTpEdPiUXFngS/T9XOlzWyJQ7OOHlvNMZutXnLL8t3s+syu7znfC9q/L+qiyrBI
Ii2mlNea+x3KW3M6lmiNTrUNC9poFvU5sAMT5QTkmaU8bkOVSd/ByG6Y/cv34NZRmjS2pi2FOSha
YsxfDTzNO9+VriWA/SAO/4+vXAcxT010WUSaYIxLJUGlBAwSyYqEntYReIMKF0ASt44BLyOsztwp
+uxbvrby/LTV4GunGGMWCT/80i7eVGIUpGalno380ASF3Q07RfulWsnSGF1o4pg1aIduZzJIkW0E
eVOO5L0M+GTAY3T5Vozdik/b9jLm6ncUjiR2cnRqT1evdH6TLgoJrtScT7BkIn/rCPRs1lUeynMh
USZY05wqdZkazZJkskcmNyBn3lZbWuRL+bfc7wxyPewoeUJVywRhR1xPinOpxvDcqHdYca+cor6T
VSSepEkVpquqqIAY+nsNL/E4c/RGTUiWJ3DgpTLcTepM/RfkBTaR0N9EyWHi5D+6L/sALzbcwIc8
4N16SXW+icX1D4Gcgm83TeOpyki2qP6Zo15UiHJhCBMaahpo3tYc7TTaBOpvKyEoOL/hPK5G6yAH
dfeqakxICL8QDVTpvP8HwTvItJILaG3lvdqck6iwh2GXDXeYGTi+wBtdZv6ub967iGAvbDvrrN+F
j70DAIyhwIj0KSOcmtGdE8F7k6Dihnhun1Nj2aSdHW2Mch0TSD4YxAy+mhR986DZalwSylPjIRKc
AjREuCFmlzRFWirGWqv3tOKl7I9lkOIu7YXxaPK/bqtl5Ku2h4oXHiRP2WEeNqYw+gTCZX1nyugC
KnbfbLv8D1R/rXtrvYMentPoAVuA2wrbSFoFCEbycqNQwJMF06VLQ0CPShhWOlMEgUNpc1AvdOzH
IBfsDlkZ3qM2e+tKEoVhMo0rBIKtm98bILJrhtArwi/zReIQ7TCGbtOvaWEqTJnmABN4WJFwLjkx
m48VZmx3qmjGrFqClxeht6sG4iZtmg86wuNrjdwfDoV/vxMXS7bWGl1niLiXWpUc2mlZIcnFGdKR
Re/65OGSCklOLsoix+OwCG5NTw9t/wcJm+GBUHQJlPj3JqJ/ryMpddlG5mEGSlzrYr32aq8AP4BD
NeLsNMkI9onrsciTQKJdWEfT8+0gPE9uqL7k+BjHGyl84IWzFvWNbs9nBWG0ORtaQQ9A5LGXP7RD
kvyJ/bdRIan9roCRGS3bfiZWqek5FTbCRzccx3YhVa7QLXXEzZnbMPEjd/mm9LdqtJxu8s1w0x2E
pfYyoEGEIGv0aJsPYbXrvPVvWduSJqyx3GCq99dmdPvve6J9L83m8l9hIZntv99MeWqv56kUhfP8
JAr42FJzN/Qb8qCR/dJdiJ4UEoj0ctcYMPs3WXYUqgjDCdiHqXbyep8KJ6ZPqp3INzg6lHo3NTuT
P6v1tsYMXcx28/mCNMSp/JUDHhVv1X7Xm2+j9NjGHWU5oa2jK9REffUt2XD3spsvQ2HZrwt06LYv
35bm7dUB4/ce2N9/9UVrfQrUIRoC3s3aoaMi0tl2BP5KOCN4bAz25IUyPOC5XhlX+Rnf95e/f/pi
qczzIh2yLJ0Va+E0AbTbYdOj0CIuwqf/ZqurqUIZnvQrP/6NeNhhdqMuYCqyWlDNxaR0KwLtT1Vz
5GJdK29X40J/aMRziewsc1y8JX+TNJN3N6ip6M0u//9h7Lya28ayLvqLUIUcXpEYRUqUZIUXli3b
yDnj138Lnoe2KJb5TXXNuLqnmiAI3HvuOXuvDQoC/xit+MmtJMb1ECwoV7SfufT47wfxij7584de
nE3MpB+60OBDq2xVa84ouZMGAFp4EQlWmqp7XIyjcMeD5rMlA7t9jwHGnOt1Qm8wBfOMAXdgYlt8
a8ZD+5s4K+Yk0/o825Fo01ytGdU6IFZj9cYp+sqh6vOFK5835Kwjj72dg+VZgkOQEzT9MySSc5EJ
RiQxsKB4NRX2rULgitWMz7U0htTMyfQvlmuBxCpBFlRWs80y96zAljkjd6zYq0huBRt3UwrgA+dA
ZRsiIui9XCL0QZ6bojktvSL82RL6PhBw4yUc3odv+tg4bWi4UXdMkctohPosSM3j0LwvEmANuepA
NBEcfrwV2NgATJTHNrxb5tcopipsV87UrEEom6HbQBYx7QYNxbQ9p3eYZQt2mXHfn38PBY2qbcHv
Yr0N5bbDj05bHkFF+1uN8cK4HIqwdxstaGOArEhI+n4zv433EXqhestLUnV+xSmGOZj1y9RhHZnf
Wl7g07+fyesvwl+3+GIL6zVziqpWXygfARFBEGVCNwx9VAgfuSfuwIK+l8ONbsdXGiIJBHglwRBh
xcGGfvE8ydHUdkOi8aH0XAhvf5yyx17fMFIJ16zQZ2RIs5PcW5QobPyUnYNJTXcLSKUtm+HnOvjz
ZSwbx19NF6VPQqvtZek0IndFymisZ3Rw83x/pirSVE+f7PwnZMThnXJtrcq/c7KX8mfyUJPqfYJx
SWJP0qVuY+xJejaJNxaFnxI51rVjRjuDhgvVoZv+6iV/CGxC7ev2aEk7ESnMM7TJZvhtvVXpaxms
CfUO/PKu/RUdy/odFJQWrOPuSKtmgPHWdUgFb/0Gy2Lz5cvDUFzwuibTgItKoSv1c7dw83inz6tl
7x9aFuH/LSnxqrl16Li6C6v/fZ500e6dwqAIibiSThO1Wg1NwpUk+38DEuswhN+q4UEWTg0O7fqx
03nZh9JREYQVp0EnSG20J821wOFEb8MMOlw7ynjXhYfGjeuPWL4L4R2pD/igzPZx1p0MZBhuCfPb
SJw10zAd0BmTGH6sbD4lJvbJwtc4o/5op1VRuoAdUA0fOmF3S6OqLc/yl/usQC1iFqVxoy9mG4YS
y7EVEQ5J192oX2UIELWba96sQMm0O1oSjxi3s7v6RbnDx9R65uRTNeBJSDAWYvkeBbo46sriwNg/
TmRztugSOBi+aZwMtN2ykf8u/Nwx3s4S/8UgkPZKkq8jyA35KflRdT9l+jS8xQozukMi7KofbBhW
9/TvpeSK0gr1oQwjcPG1fE1YSdpQj8xqhI7SblUal9lbuWFrdfHQTz/afC12dwNdA0RfH+om6j2g
v6tnnOt45AS7YExRekve+HmXtzc2sCu9Fc7kjG0VkV1Ely7bwGppRZwna+WUEjzHy51WD0oMqztY
Y9kFfI4u9xeDEdqD0aug+TPd1D6leD60a8AwdrchNM29WShJV56Nvy/rsusbx3Jo1kqjcBAXjtP3
bjXueG5XFVCl5EO4GZ9x8/MuD9a0KFJ1bNHZfkSHaD2Wa+Zq2kGivdW3Pom3jXPr+f+jwr94/j99
x2Ud+muRVRNNSPVowDCaH858t2yloNH9XRS/4ecF7KztKwlFffRd4+s3a1l5CPtVh7QK2tRT9i54
0gGVaIOLfJxgIC6On5+jhTiTA+q5o18yvwsSjcCVVO3G+ie+zRH3OM1t59+P97WdErmcqECfMXWF
89XnL9KU7ZxHmBGWqnbdrQpOUq76BO5/USosyDWmF7dwN3+aVpd3z5SWZQPrHarVi+35rGWVGQ2L
phjldXDq3aFy6HUeZPzL4YZanngyAtn68iC6euMi4MzfhNbvmZrlYByot8Pp9d834mv8BAwlBM7w
LA3abOBkPt8IUxzGM9Fp8sIytlRP8nsig7FjTgys/brcDqxF2S7OkPd19nIotA9vA3YE4qAXYSUn
jhLXj60kK/wJPSmZhHeG38z2cKt+vPra00eiW4PuBbvvxUEkO1tKXOeoNWJl2c+l8zbWdSrFe0G8
J/zJRwDNhmB64rjtybOv/AnuzOtI/uq3QtmLzUON8s3yUZ9z6L2xAX/lCYGSgBSDABN9KufTi4ur
FInmX9FLjOAnj6Lf1dG2bUsojPEq1o5R4cjn31bwNqjuxFYnoj72JRLgxZXFYyDR03foF8puC6PZ
1VQXeiQV5ZndQlRXHKpTwKzoamFcrTlfFwa5IPfJLXPBla7r529x8YBKxhC30jCw6OvrDknwHlUI
pkOvA17WoGzGiL4wjwWwnW5elzdeyiumrs8ff/FSlpY6Z5bBTVyqGPN75J3vo+xHHR+n/o7QSk6S
yGxQW8x4qDOoCLwZC0AU6fmPkJ2/Z2y70/M1cQ3hXSnYVGrpr1RbbqeCs1p/KG4hmK54VnRRpuBW
l7wrkxbN57dHxLAS5QUgkUWAp/UHc3gQ2yNRaAoHGB5GdPLfhdTtvcof1tImrt4z6218k6wTlJ54
2t5aoJWlyv28xBA6SoGyeLeRYVw+h0raSXIYtYsmrd2wJfTgGJpV6hIAWpq+KvpD9xQwbioS3Ofk
3nkTaAplH0pvKYSFDNwxQdM03nIUQdxf+nI4qtT7qPutFi+DhhuJoZVo3djSja/1K8kciiJhtpE0
4vcu7iNki3DIBg7TGGuI5AO1oZ1C5Tcj5kDkp/eDFvbHVuElIas0Jfy7divBk+ONaB1gpanmo/Sa
JBtRBC/0KPn80SLqa43L/hiKdv2Ck4FTJeNW8ZGFIZa2pkU+XvZrzELYI46pICCCIGUeJDpmsGhh
GmT1JgKEkqhA/K3vxryZOtqSDkxO2a0e04Qzvje8sE0kU4Ie1R0V+1zSZyP45HiW1ypUCt2Lbj1x
135gSTURrWCuUWDgXVSgvZBM7TTp4qktHqzqdVRpeVi+mdznj1W4FUt/GjY5rtalC+I07hlDCKp4
YQVt2S5HWs/ic4DlBmvq4gpciNpTdteIFNxIvZYjrvx9Zq25scss54GLxxLEBPxdSaSh+YUWXMzZ
ItdO4H3OlLIpDUbcE4yzqczoaC1CAvrcBNky6umGp3TeN8upZUfzv/ZRjjKyA8BRv4nmBvjzdhQO
9NzcLny72WhbtruvF7ogOkWgaugd+ed/FTgg4bokHI0lNq3SdwTdcIIGQPM+S6sRQ/nttsgVIYgu
/dl+gc+bXw1dfZBrNQ/ZcmYvhbu2Xo/mRjKfs/Jb2HiK9EtOPbbmFveZRjJ78pYnT6V6RBctEo81
+mP4VBK84SYtxp0Y3f/akST4auszWkT8x2BObvyW124RJwLIIZz6OQct//yvWxTGTdvVlbBg50o3
e6n9angvA3gISfdNrfy5Qo1MBqKLDmM6MUBslSPnheln94HCW9nyPlX7ZH/mJatt8sG3LUSYm/vx
8jtd/o5/X+SyTv51kSMd3BxhHjiZ6ZhIb+f6I3RMfcBEWIskD/Fep+tZdgU7hY/mYqVSyPXU/Jp0
6WlnKKA4Tji1+xNgMEIvKuu5Yp7G/BY0HZOyP1y1DciU3vSsYTMyI3BhnCW3ytSrDwcr4zI+s6Cc
XKI4Fm1CIfaTeGJ2xAxU+CD7k+yLOHOGed3R+aocbrqXjG+hO2j3U8x4cmJlWucMkraD7gnxz8Bn
KpTt8GQk6jpUH6qfnA1exFvAhq+E7SX08a9rvSgeqjqoR+yAhLH41fcU/aoWIU7YWfqdef4WNy/V
+KTzJE8RaAINPaLUnuTWGR01pXRztWxVDfj0LaJQ8GORT0xfu58wnIOdqLi7nNmYSrBUmAZz1IOa
HtEe5Mgp34yZFwPJs0Qbto89WnUtSMb1EN2A6F6x/y7bPJIQlZkmZd7Fkz82s2IK9SiecjhZZND7
/aPZgWk6EhYMJ5ktf7QbGhuhj7yRRbQYHjXJw9wrYR+EqOEZhYf5RDe8RvgZBJuGXUNbYXQA6Rae
3dyckfIxnO0OdQ2P0xvGR4v6y2xXbbEzWy9bnI6c9uOdWj0Y2WpxbYHYajlnihgjJaeA/bAOsju2
TTWze31tyS9NwSBxBB//vak9pHeukGPRux+UTRe/0odswmPQ+4Putr9wCijPIp6XydoVsyvE9vQy
EpuEcBNGAoi0jw5C3fbWoqte2f0/3deLl1UvyqCrBe5r4yXpVhHYxG1p32D0/JNj7ss8LHj4Mbap
qw+iuhZR3LQewO+QzmArMLac8HGJL4QLo9jESZ9JOnouMtCoJXmHii9szs9N5dC00TsfV6zz7yVR
vra9cXhaxtv6whq+qP6budPM0YKunPMs8xey7kUfgHxm3i6aHkX6/gedkEELWhGAWmW+uv5/zLWX
Muly1fv7Oi5fQbFLjbTvKKAnZlEpZTSHWyCKsEAppl0QZ8p8F3/LCLSQ0QOjst/Avv33zfhzDvty
ETQHF/+vBufgokIZIo1kiTSnEetPZN4DB+JWIEHApBuvopWObgPJWAORDbafcnNetdzry4+HG6Oy
1NAi4qj9eeUndisNgoGHSV0C3iev6z6GbKuC9y+8TH6brVVvroX41AB5skO/wj/T2tCV021tvg7C
tlbueo1K42NoVuXzzRX9yqMCak8lCw1WB67Qi7tTZ3JeDEUnMm7dm9kqne4xphXrhA7Iipo1RNWe
/hIexyfKbEZEY8ODbWgPMFMSMB6zJsKIhjuHsxHDi2cmTxJBYjeD0680l/RPl3kxcNSASHSWRDbJ
chSTwPbvFhkCMQdeFnndTxaJG2XFtcX10yde/G7ppLXSbBFnJCNUJ5AhqRz1INo0RWAfRq7giw/F
N4zN7VO0y7zoIXwsX8YH4yEEpics79gP4cfcOhIcjPS+UXbJvE01aqYlaa0amf5kdxk3FBrVoB4S
og1xEJAD2TpZQYl8H5eu0ThW5Vm78Ulaq2cQqcSKEJDa/xTG03BeF+1EbQ/1qLHPtTfPd2j/CVEv
R1cb3XhaV82qTu8l7ZCG61reTfGRlViLdwwJTOOBuhp0hK0qgR/l6j7GahHze+eqZANuKJR1aOzT
wdGbG50J48oDt7AuWZyQM+lfjqiSocxBFwFyowUffOffrzzGkB0a1/pQt+OrsK/v8ndeRJsUT5QF
G9zmT9QQbe4gWm0muylcIpHqhfzIelbZnCF0dE/L48CwzRFdGf7ZeJD9iIMSJQoKeqCiz83bQBCK
7hZIXcDxtWDLncayrVOFr9yroF6ZfvssrxuCZ540ZwB3lazwXb7cWI2ugEUw8f/3/S9jspo8abS8
yfj+8XqAxqYztpe7Z6F/PEcbSM3E/9j98JgOO40z8XhMtF3WzbY83VXlKkZmLdhS5ykAbZniAl3h
3wJtfPaMsx3Hfobd0PQbYV2uC+1eV130TH3W7sTqeVheX7teB/u8cPsfvMbohjI6Ao7YrTTqs4kX
e+HSkN4eEDAfbLEwJ8z08SK8RQ8m9U9F+4cBNhGUw5PFwTNnPlk4Q+0JNZ/lKIgrm4047nQJ4Cas
zV3PS2KuhmEnn7fl5KXSVh59UMLhGLPK+IW0S2il4HNfCCKcfD2zXg+BW1quVfnNeYu9CW8TPT9E
x9oPSbTlezj9TgFg3mUgMURUIMSKryrTn6fXitEi7sr5Tcr2SreeO7C3vG7Ue0AwsHd5//4tlSvb
G3REnT4b67vyRYE+zefUKM5Bd9Ls6AAP7FS+njVbsmz9PV3hRQIzcZzdvLQJIF0voIb4NIcOqGVm
klD1JVs8dh8Lro7Yh5/zql8MMXcTA5gTk8vdrUi9a82hT5d7sYZOWW2EEqXN6Xz3P8ln+xjQMT3S
Wf6VEmFNw/UFN8z4cl5bK9AckR8QeSbaA6lrN3flZeu/2BY/XczF8mpNYpWcw5jXwCHfrBpcmS6z
R4mO/sxr1Y3Qfhv1XbiD32l9AyQsnLRbHIMrFkJeRROfC8BfU8Ij9HlrTqJF6dRV3an+sEiq9PO9
1HiCsiRjtpkjzw722ax28p/qM3U1UIOIbi51PbbK2e5SBgHr4E5/M5wg+1Pslitz9odjXjhFCVt/
eIFSLxFlAzg0t6O3RfTzot4wW12ZHHz+EhfFamAG4YAjrcN1yjpKPBvC7yW3OriTn+innekOkfxz
Ez/4x0Hz9Qf87+ZdFA6kI2aJbCw3Dx5ePvskKBvQaVdQOhVrRZBECUIVPhzSEWjGyIgxOySEinph
7zPDbl/KN87krnLCd6VIHrKugrMSQJsUgTljFtcMVmnFYiyChsk3FXjJCofnCEAEHLyrkNyxhvhX
/gJiQJClfOv8eK2z9enpuHhdwmHukqDiC5av1lGAsVjYseYNwQNExe4ESc9H99utiUrxKqdfJ+2K
0dCKDtZWle2KFE5y7e3sQ37pfvAcxJwGsPMQKfTvRUheXpR//Q4XL1I6j1OIymJ5keq98IpoPe5R
wttZ5JToo4/N89mVMnu4J7wjpkb7RjDUJh+9KfLk9TIGbLa3TXdXRD2fn8qLyl+NZb0Nk7T74/Gv
tig8RQ9ZNJt09bpgcrUB72lxg7agXemyfPrJLtq2c5qVaiWWQGKBl6te+DSBkaZr1Sz5xASuVOI6
mm1sTZppJ+/Ve/DOw1iadqbszolnnd3kF8dk5WTKL0az9INoDXYfuAXQWef8ETv3TyoDrC2YnCzg
z2e7ibyKGTRUboA4i4Q5BtDeak4duFP8FJn+v3/uG6878orPa1arZklRl/zcrduZTsaxAc6IO69a
r/yenmQ78W9Vwle05/yWlswRBpcVh5iLHmQ0kdkn9XzkEhKySuwQPPl0wAFipX5KWDnTwGZFtxRy
DVGesJxqwz1Dgyp2jczQm1Hhc4ICYtgEvBLsdvHqfKuqvOKN/XyNy5H+r/6a1EeROi/XSGOKpozx
CFd7ClF4s5ZPI/MWT2FR4TI7thd0wCpY1u+ArvXAUxsvA+sGphcW2a4mpB1FtGZ6KRSo51u9hStT
w88XerHnqHS6I0vnQkuFqytVx4KfOznK5IuNHy7B564Iz5gKCycKngIJTqJNGF+keUK61QBIz7+S
AJOMPcp+MN8YfPw5DH9ZTayFYswM+muDTyyasJ+znMfL2p5H76z6RrxvJi9WPUQ1dC9CYKGLdAR5
nNulwG4kbT+Dtmtt+IAdqc+yR9UJYx3ejAHGWfKt6CERVsapowe1AKA0fRcbuzh3FdOtRy9NUJ1/
N1/ZQ5unmEEeuNJ/vzPX5ng8wP99qYvFaLDmAd40y8LgyNv0XtvnvVOXdtG75uCxR/E8DG8mTcoX
A72/YY/AWjA3Zg5JEY/Z07Ch5DU9UGpUQqCjeupolMcxEbQ2MqPoRb7Fwb923P10xRcLWTZySlIS
rpgb/tRu6mOwzZzpZ2prW3yqgPTW/75FV4REuI/pJiLZYlJHe/fz+9M3Riumw7k9qeJTzECrqH0x
dV/b1949QwS0F4XkvJbv+RMTMb8ZbDheTevSAYO6DTl/xE+GJN/YTsmhSAHTs15a47e42PR2SpJL
vO5YhUtyDARaCwxKU+Ys9yJ8KNPTEndIkCluw21nbHXMUXiErbe5f7qJgZXFr/ulAbBJxEsnyggJ
LpumZSoBlA7K4NGM1pmIg5n54+9mvlMS0e7P2wZZnEr2cFP8DLIGplRHp8i0p4Soae21HB6VlrjF
tai7+fCSW3dK+JzNCLrdVufwrrht9F41hwBTAsDiKf2tnf1AFW0tgstHhE3THBoBTGAFnmCd0FMg
XJJe8/dc2llYs1D5JcU6rN5LYdUbq5hyNPHP+U6pl0y+M/oTRf8Zxb1HSpFND0lUtjoOQOEoUMbr
REHyt3vjhB+QpNqyeaA6BK/5/ZzuyDCWK0fWsWE4ZUian7xTpj2iuJIxdYvXY0mriwUHb57uLmRs
DT64BJRf3au81nJySsJ7lbNg8mH1PyRt0X7wrzRm5G0RZoBtQ6w95nSdZJVlnlYTD468LI3f8mgz
xus0foyoUIBjTW7wzHRJX4/ZbraQn5Ggmu3P8gHWNLxMEbB4vG1lMMSHRiJ14TBZp1Fcpd23OXoy
aQKr4e7cbPkklYzSzEuzVdn5yovgfGS9PYt3c76boU4Zz/D105VRY0wmYXrmeIOjLINKQ9MfPsK5
slOe7KxdqcK7IT2QR9C5oq8/FgJTaSchD6V8EvV9IvzU+yeThv7ElPIs4OX1ZECuXh2/ttNaUl+J
gc0WrGuEmtStabDCFlZsstJmNxzWZ+1djI4zZuTkR4CFaFxoKLiUu3v0t/9+ja+sdDzcqsILDLEP
QdpFUT6cuyroRiN4VI76avL6DZkQwOet1oP0MMEl3sUfrehKlr/AmyEucth8nL7pDoi2Fwt1mOgn
H9nPeIfRHGyVTRwCZU6pk55ws6z42mX/fK0X9fV0zuYmHM7BI3G+q1nmcp7nJ/FZT239ey6y4bkd
qYQ0ypC60rpQAQ5oD6G8vn0pV6zkny/loobW9NIYctkKHuMNVrURo9KbBVQRdjCmVeboKJZ7CG5t
5QPrVdIVcLEbvYQrgh0uQVOREAJB/6qYFcdktAYhCB+xvmIuCh8WxN82GIBEM2rFIGL+7kjpq+4V
/mi6wuwLmZ+DSHOjaAvVPpJ9ozmoT/RXYgbnkFp8YRV9CEyrI/IPaKBNd0vVT5qFeS9ZZPTd+kGv
HJg+fYVLEW7JNKoQlDjkLk6Vo72if8zs7iH9qJhEcVbi2LxviPB674/5W4Jbyx7ucsWu0lX6GFRI
Bf8sO5ySMvMuwIRAv6lyueH/j0v9elBYLpV5Oud+2NTGRUWgpsaZHyMNH5nw6LRUVwXNh/g1p1lb
7a0SR7SvWg7SswyrZYJ+c3grl9QO+4/Xm5GZH2RPvBlG8aMhGTpsbMHkHbn1VGhX35G/rvOiDsi7
UVGaLA95R0ji4VTH7IRhlPxL+dGocI9tEmoSOpx03oe76XAkoyZv3P6nIjiRHiBz9CIo4aCTdwwh
7eROIf5gIb8TNjn5smuUvhr758pT0Vzoq1rx2+wb8D7bScjRGdchMxnhIajWUbUm2PT/cU4Ul3r3
c8FpGHgvKIpl1CPy5UOjTIoyTYWJy05cARvJ0cjLOLmHHW4qAUNikVKOe9HwPQ2gdjwVwr3O8i65
NGzS+aDVmzr1CWIIdDtvvaLbnwWPG8QTl7dOhavlwTqlL/NqntcUJCmKCd2O7ml1huV9/zsj8RK/
MTsrxwBwuvMho5uBRIX+JW15r8N0iZiB8WXHZjHh3fKBQAceHo/S2snU4AAURbLlFnWIy+YoP9Ll
5G9CgaOF2vW8ebYafQsqLBbNLhJ+jclD+KI8kHnopFtInWZFik25D/V7xfCGfN3GByrsbNxH+jYu
9nNEPtavOd6NpMPka5qd9c0B1bInXP4CdN3lZQZkyl/2jCmMsjK1dIEBFW11+bf5Hnyv90AEzG/K
jruv2ng745c/PYQCTexW9yG5qGe34TCP2fpWR+PPROzLBREfCKsfhuQX8VXWz/UiVxVOPQBXJLrB
qsncvnpKy+P5od1YuwFIxuxGz+JmIY/c6/te9RON7rQ/nvSPRUM0rNHf/ajvpk0A5uqQEtB+j/cF
bwSYqOd5BUuFsZ/iARCY7+pVggqbCHMmkj/W5E4OxxGq8pZO3/2/9+crilvDkP77apdPeznHel9V
fLVmS6DCingjzBHJLppW6uAoh0VjC6fvEJHsxa5XQ+iyVBuAAlFJjTPC8E9vUbeuDLu5JIsjPENA
SSYy4nPlb2TUclbLJRHJmfrZxHCUTldF6cvAtHwlo8+NPIxNhpLaagD2IWA5JO4uNdCqOLHhSrXN
S2Xgd0q24CMWvB8TjPf2TvwBZe+cr3dqcif9LH7M+Ukj8Sq/0RK5flP/+gYXHdAk7IShCHiAG+TC
uHY56tsauXzVSsUoSjjfL/j18MLS92Y3rYUnfKDTiyTYZ2O5qyA5n/79K5NWdOWVQqwNEG9xAH6Z
+TaNlWRdL/IEt6spJpPAG80VkBgqecmA++sZECI7W5PAHDhFSP/YhV6gEFHF0vdovhfxhqOBYNkD
+QbWxiIiaN41pGcZ/lnaEAM0zKtmXGfjWkVgj+RCWbOmI9yYt8KKfJEiOAzzLgOKEYluSltyoIXg
IeDFpxEciyOYcgVJvkVy4H7GkFj7PaMXTnjMHdxwPf5CVrGu9vPkFapTUMZvi9q15k0sP6XIiUFV
fJOk7fSq1sQWAumA8uo0qsuL6uIuGXztPQhd+TjcG+O+1mwU9UxGU0pJSHLIIiQ0NKFH6mNBmIVh
c26Jg3VRAkayp9ETivcbv8eym18uKH//HBe7fWXS5w+bWeA0TYoVYujmoPC/Me1nBk+LxHR8F9fY
apGa3PjoW0/CxQbeKkbAaJWPRtBirhZgWxrBtfPMffC0iJe7xOlYktobLQ9tKZ4vvrKFG4VFFL/2
V+SUpodDYKjyvHhSJFz76SN0jWx6DvWW08BG6enTY5VGeZEiItUNZDl0saMlmiPBoVhV70w5wnw9
9KAR9iEBGwH/V1Xc4L+1p9p4NON307ZmesgKIkniGzsFk8Vxyl8l9TFTnlU4Qqh+1jWRou0xk9dj
BDvFD4rDFB4jcXaM+ZUKo0BS04k/WnJmfvz71l9pZQEhhkEhgurDV6FetDSkIR4kPTLmk7Gg8fzh
7BEZGBE255yTVU1oVCUxECaxdC8aO8tal7G/RBjjE3HC4V5rHzG4m81zglDlfF5X04FHfSxp8rPa
yf5Z24zWXpywNYIVi4Btn0gQXXfdbgr2ICeJlNJWKTj+G7/sFU3856+1lIx/dTqzThknodHmUxc6
Y7BSdbcWONO6+ZPh4/CR11L0Ig3PC+CZjJfVv2/qlfblQnZeNmXmZpxTLg6YXRpP9BmsmalPJG7U
8hAyKAMJ9H2RpjL8sZPzticuh9c4x3NgY44DT08lKnulM5xdAZDMqr/l+bzCSvh8WRdnSTigWacn
55k3HONteF4WTppQ/dlPhrUFR6hw6D5Ukltt+of+mYaMErs56jgAoLLXiLcNPddewL9v1MWRMhbC
dipNbtSCihJkV062KA82EbjjOGWa7w8yamcw9QGJiP/+kf60sC5ffoP/SIZJNgiF3edHRK/kVsvN
P3djwPwx3TWH8L4U72XTaQ7zk9TtOHtJzVIMNR+0LCiHBR7iF+4Sunxz0zPHQpWOgAIuasfjTJFS
r27rw67t3AsknFansaAZL8XjY0Sau96KMzv3oqXfNMjmCICWdkH5PRN+q+dfE60wg3QSvKNKBFZT
199FfZvD7W6PvXaILGAXJys7CZho/n0Xrz/qFg1CSDbQ+/6UqX+9aGndCV1YBov0Gi0uwpvGnUPk
EnbjpMBthzdgDeTjEMVpuikgaMIl4a0Wfix3bjPvKS1HzZ3P3zjK3PiB4dVcWd4JZoCxjuqTY9PF
axgrOSzmNER1z9PV3iccZKtnEo2ZnqeLZgOiYAD7TidFu7fF+FdHI7UCiCb/0BMv7XbN9CaWtDfy
B+m86jemvBpy0uk9npAzZcoqzB2ZVFPSf4yD3H2QJWbnMnQLqSidJUSRBjlGK9fMSI+TNwbku+Cb
FJ1KIBbiQTlvk27PLKOlcnDJPlrmvH3hom/D9FyhoYWOv1I1X5Fti8m5LcTHs6uJDrgVE5vw6BHB
p83v04AsVyE2NHvp6/ssf09R7ghwbI3olQP8d3Gu7F70lKXHWW3kpLS76VuuP87V96i04H0L2264
V82HWXkpYCBX2V1iPUwJico3f5HrP4iGYkwXiZu+lBKM2RymocSTnNZuuZzBhcYRk0MUrCnsAfYu
kj5kSSvQwjMZpOCFX25qKq4M6vDxLcdo8kF04EYXT4XajKYgd0jWGq/BZsai0+HzEteoGkxcXSW5
Rc4yLXe0Y/0/VJxwSse9SjsZeIkDuqep6Xgu0be2InX2mYbmzZ4GosdrD6+yZGXQeiFX52JpHKbE
ELocRWR09jpP+DBnT7J7olUDn1xfetOiw+HcFx1U+0dtPx5HX3gtEG3dkTilQCR0U4J1mzfT6J2G
fGDyfmkaFrnsdAqd3+eGoMa4PhaBRWr0wzSpdPI4qiNLzjcm0GAwFqsq2dfiWuYXWmH2XMJnCuqg
FikdlorUR3qiqH4A/yGL32PNVylrzx3hTi5wqH4+5dldj4SnMXdy+FA3T5N4RIJlVS4sQkg9YL5D
V003CkdLkiEWNzLJA9x89MNeGfjBU/YsQObjvUABKr1JzcESPRTWJXGLg6sm70hu6oORbcVglYj3
EjiPI3kGwEpOcExy3qEmQ4toPXK8TX6SngsnSycd1LI7zhURwR8Kk1plDRmWYYE87vPzKb4L59cI
yoSh7yOTRN5iL3f3YXcMlGcFyrKQMZtp3pPzU0u0F38KMYILKuy3xK8IKRwd4rbayiafVgB2Ezgd
5//7BWei3J8tCJxr8dYc7OoGAcNf0zFhYXD/4gatmzorJ44JoB4XyOh3UV6N+zBc1dScXnVCNjis
Yh+y0Hs/gyL18FervpVui+4VjzumnFtv+hVbwZJTyQBJUjjaIb3/vLlCYU7NXC9Fyj1nbtbguRcl
N4oh2dZeSWUyOifvV3r16xw8nDVQcfMBGDXzouVR54n2FYT4hTflnix4UFQtCxQQnlbWQdwSXvy7
w3zrJd12lLf5QDM8fpZzEdGCybn6Qe+IY83Ix3o3rc2SAH5j07u6jmkKpiiZGo8wm8/fzlLDMZTP
yIEt+sjWZkAdKq2nghfUh6gpOabs8CooeLo7xasfQNm4k6NCYkKxwwF0hyHlT77JzaLmiqZ9MSn/
d2UXh7iIjLakN7iyxtNeuWMTFrnZJiG3IdhwUdy7mkH7wu89gyYEsdXbhgzKh1swTmWpry+Lq7+v
46K4CiepD0vOdKd6mRyucNqpiS1v2yfC7cP1FO+aYKMOm3i85+cs6VyCQHMLBPbYzwkkFrcKekp9
3dZ+mWw1wtXcpVCPEaLSsQQU9e8f9Ir6ndumM9SVpEWqaF48ronYYRMZ2RMGDryIDlclZTqDbtGJ
YdwpJzZEdzFYlrHX0TS9yW34+kDRAcEhyFGUl+bLgUFSxzox01HA2M4iHvDVnTT2qT0MAwio4Yzb
6UiBXsR2umu95VrMF+3X+JwIy7S9K9z5MV5xRM5u0sy+/pBcmcyWDY4PKvNllRyhvjbMqlv4btiY
7VTzpM4JDjqaD+lX+oBua6ds+lc8gYMnudouegeeWiR0IrdCD0Tp7ONJJ1jY0O5QEQ14WGX8QA9q
dxSUZy1/DYx7omum8jtzVk5CS2WztBrIXE5qj8y+oX0K1B9pdujnrRZuGX/ng2cWbjCfOCANP8LK
nnjTh21h3Shtr8y7Pn31P9q+v0vbssrj6sxXT/coypPGNmR7ujuPDwEkW/0YnmKOtZhHPGJn6l/p
3a2X6ErSARdgGrizQFl+XdfH4WzGUhOcT5X0oNSbvgZn+27mHn9N7+BYGLv8UNG3YDLHf9Q63bTV
Ij8JnGrapkzjpR09pS5itAFGw7qj/bg110T6vOoMvVq312zL8CsmtsYmrJz6u9zb/0faee42jmZb
+4oIMIe/YlCyLFtyqvpD2OUys5jEePXnoQf4pkz5s4BzgEHPYLq7+IrhDXuv9SyNzMpiOfa44hZn
W1ykyx738Bmlkqf9Qu5z6tcj7RIThzEV/3vfBIK8LI0N715e2wrp6xQ8r1Vfv1FRfr0RU/3onydh
JOfRP5WCdRBbB3kVrT+CGFFvJrvwLdvB8FT6J45lUutJPpIa0qcXyi59Sh6qYUGk5K6+iexklzVO
8FePnEBy8KFXtCixrk7itfi0/IyR95rFsDSc0z3y9lbg5jwFZFhU29BfFfLzz1PONySyr79ptg1N
kumDj33rQH2zuJlsR/kGZQGO2nfq9zeq3S0H0w0KjyJtBVeXOIrzctr+U62tF3HlyS9y6JB+NBmA
nVBbNIShsmU2BnQI2ToAqnuthvxNFZwxWwq2BEuVZCpns+cwqKJZDaZ1qHoPEqidPfV4hOis7WA6
FEf/jFC1NehGIVF4yIIN+bk9OnvriRBgg14a2qAj6oDxFZkqmeLic2yThSNsq7/FJvFUcFvEGmdr
WVmLzHHXEDTftF6/DP+ir9CX8WnsdOvQwQ8Rf0l35o6euqM+RhvtkD+2zLvvYKaO9UHb+nf6w7mC
1ucoGUB/ODmB3S6jO4X0LLtG61QtO5wr1+ac6Q5+XTe/DnG2EEl1XvltzRDH45SApbrBfeKSOb5W
Vu2qKBAwYlNZwkaQn6l4P/z8Tn4/4011QN3C3UzH9+vzlRvtJFdZ4qNisRWAgP7NFIMRcUugONA7
CpAJBi7+zslXjZnbM678/k/0wuXv/+8IZvsXMTLjvqVGRZtNgaqNkEpxCsVp/WVw0PbSCw23dCow
rlAepPRw2VoyrSEw/S2xDv6t79WTW4qunizz+ySi/sHOcFFsc+QyrVNbm9jf6iSztuviGYKqq9k+
1xCLdRl7p8fyGZ7LPnqNPmB3IKNOybiCDe5oVKKRByeL8Slay2sOgfCoD+mqe8EWUr6AD3GDB9Xr
fwfoncHzxjahdfqZDplFnPMaKdHfs7oI4fzkNpy69H4KFrny6KYp8KcbN/s0G0HUym6I/YNo2NEr
fgonf6TZIL8zy2PwmQqdRHQk18gG30/N/31lzJnStm+zE5vuyD8gduwxyeA2ej1jPrPWKTr7luBC
u+vIYXXNflPBHC9ohCw4WjKBkfNU7/zN6YFSkYPLu1EWAoOH+KRBfNCW/Pu3sOfUF9UjKPYNpFan
7WplJYdejayOg3qyzTqyApz6Gb/Pzzf0m0OVKaN/w4NE44M9/mx+brUuHIuKE2FnJ69qwrkF8uJp
KcZrlO0oTQDXiDnFf/Znp+05Wneggsu7MdrJ2oTsVT4mD9D1suU3mvGv45oVcdn7V6PcZP7B3BWN
HVPPHt9G39aJSHcm109/q+m2sL62Rf5mR//1urO5YWi7opVD7keJq0xc0oxTf+u34aPudmzJcOYv
rP2EnqkhaDGTxk/tRlqdtxADROOxA4Cz0Yg6Qc9on/6yaTOuJCp+ai9nH4AsquSHiBqkjQu+WFeG
idxjNPp0WgTIUmqn/l0+kp94B8gNWUOb0oRwZCzd7uQ7opWIs695u3b0NS8LN1SXcNCyYaZVLM8r
ok2rl+MIe+dgpb9yFG+sY/QvW4zw5r5S/nAgCosHhZDpxDv7q+D0DitC5Ih0Q4ndxpul7qxXkQyd
xgvDffwhisBBkP9R+nsMz7cxTUxljWCijpYsS5X/3P3io4IMretu6k92tRqITnXo+aZk6iO22d5X
hTRFpZCqwXmCP01/UO6HfZUtEpgTC/YQwa/05MDw9gtnTF1ZW8WGDR9KpPCe2DAz2WL7BGGOC00g
VAnh9VtcrSyMberu/OvnD+/bFxxIHGYxqoQcr2cv2mmQKkMIe+sw3Aev0aG+xeqSOBwhaMTyfreR
Da6Cil1w5YuX5G/mUMSuCkwtFTyQNS+5NaI51EBPrENjUNh9GutN3bxaAmyD7EMqHqTxDu2NcobD
spR9N1RsoVnQLSvIDqVI256lRTaglV9Iv/RkIf1BM5WDGvxFae7P6BEcnyyyVVHtyk/O8+mtDlbt
eZv8Td/KPzUQUjD9glNLWFtX0EmpWWFywxu/RhislEt93XjVh/Va8UwezyLFlEctdeOYTuSm7ICd
mPtPL434kmauINwMkGKsyWGDt9NnKz9J06H7mbeoPlHKI0QVqzWo346WerjvpG1l3Benld/a6bbK
XFlxT9U2jfadcmuy/39AdKqxGyhxdcGAdXNpUe9RRpWMFIrO89B4OnuCYZERxYuFB3iSDwD9AffH
S5g//vyOfH5D849dkSkh84IonJhnk3NfR4bWZK11CIc7WP+N4bHsnV+KteHJTwjAEDedjnDqJoLX
Y448dyMv2ayB5W02lAVlzF+wa/pVHbsq/2ndGIkDAqgCUR7rGJAGmuzI7Jmn3O6PRFwfKn8wqZEz
ESIlO1yl5JrAQoeH8trvxsbRgCyWS7FY/vxLv7Ejojb655fOpnt9SCW9OzeIez/NBNT3/I22Sis6
01NzCnR46E3RqPqKWFhMeU8G2JndFMxHY8XGCdtey7GUvikJfBnS7AOti+Hcn8+ddTh7/4GHYgGA
oUl9OFwVy+6axexzC3HxsMFLcSMwIV60qEtjnE7CpXVQAdmZt424RH8zvpwCF5x64t/xrIGHBVNx
ZOqzArQdYsoBt5qxRk8Q5ovRY/98o62CFR2cbFG9IGgeb8AqvKmqk5KtLizi0m0w8R4KeDz7E2WL
4IB2Y4w3Mq96vrAeq8qL6o3IyYaAFa9FQL4ZiEnXtmbvtRwXAj4vzyydFt3EyU6UY/hm+HfpId5y
ZgDIHz+zV6SQtSGiGfG6Ink1u6HnYB+IV+axb1py5lSWRL9P4hNSpdnzKXNTHjSVWll8A3UefMZk
jjhRL11JhYM7GL4Cydoc015A5p43+JAm+1ExLqXGSWBNte74Hr3J2ZVxfdNwZVy0WmkSykDD5mXq
86kaBX+MphreExZujvKrAPn3E721G47kmxzsvcdcM3TLxnjqSSBPlOeiQoeOR2BffUAjJxR2EacY
oQMCZw5l85fttoYMTL3Luj8/f3mfG7z5a/fvcKfV4p+iQyamhRb3gnnISRE09210o+iu1ZzsKtu3
4V0rLM1qW1oOByUQ0lhBRk90UzJimEvPpGi/l72XKc9N7ilY7+O7lL5js25KhxZHI6y6+IlV2e+W
oJ4l3eFQRdXaD5Z5uFRDZh/icv+2QGX/FyqAr49hNne2mHllow2tg7DFHZpvu3vcKevzu/WWaDA9
b4JHloQcAi7ZfuLC6JdWZ5MuJK6E95/vsDFd6eIOK0Qf4iwGXDGvuqaNz3m3M8yDwS5ao926CrQX
rVyFwnrICZ140kTE9ezY8PRbvkexnWWXb9c/LfXRbUUvLSc9iqUtQ9kV77Kb8aOQ1uy/z+Ial3yf
uaKxrE63KhbTpNilaBs5QQ8Ew3stWJ/6LgrIlW4zdknPsXU/qqsz/jwg+MK2LTbYmM1wMvIMKcaz
qe93EonN/IA0quBYjd2odMt0F8reoC3NfIWhmXO50T4YZ6YpTwL+q9NmugbJ0i/REMAqqRbTcNeJ
HZx/RrKmBrXUK+ZBH3ZaexT0NQkoZbIK76Y6QfyQLLptsYmzRboR1qY7RWkrHgXCycLOQsb081vL
FnHuZN3iBJMDk5axqOEHWAvfXKaEi5NCUrBdJl/BoIqk7YScFHoqaqz//EPDyzTRtwikQZX/ZbtT
YQgxiW8D7gl/0jkJV9bAb8Q8X3/x7Evs9NIX5EQ2D/7jRFSrl6zL562+FmnlTzZZceWDHrp2pNa+
WecUuDzMVpoCdOyihxXI3flcSOZB2pfSssk41Ix3cBI+010QE+ZIurLidew+9ACwy0ZS1qVw6OGM
wwloF/EHb82ZPJVhSso0Nka6KeMb4TFZ+39aeZlaNkl2WcQpMenwhW8s4jisB1pdwspvvAB0PveS
pqiF/M5Rc7fGNMQzufIRfnduUniP4JRR5UdDMSsc1HEiKFZrmlPFxWutVU31hK5lbwscKml3SGir
XSl15D9nfNF0uhomJnHk8Xf3Q7kEbPXzrPDdLvzfAc3RH+WYjlnbMCBTZIZdhC8o7YTBwT2nFBvU
EQUVu3fhsR97u6lWU7PAXLFshX8hq/rtnybeULUZrjVZL/vxrF3gw0GhKTpvxLw2Fg7xoCZNVB2s
yi2MdZ6dnfTEU1Y/tFSg4LSW6geUIhYQ7RDW4VbuN1qxVI2lMSCv3cj0tZUjGvHujxlATVz+OqWb
oVoVqdPLK83f9npknwRIH67ftUuV4khAXk/umDfU9m+VqRZ/HyINRSdlumO3Ove4tAc7J4YM0bnU
7xCNBaf7sdkjGR39D4mea5EfkGvn8uOYvSrS8ecHdflZyqo8FYFFKDWs5nOi94i7KtR9rZwqAuRr
yeOKLm7v6JwcbRgGEoZ6VyYnTfeiMyygawfty17n5/VVlD0ikmxE8F8XaNz8ptoNTUWFJrpN8aJp
nlW7g6vnS6pfyW1ma817C3IM5rFR3mSlA4f2RIvP+/lGfPbAvqxjnwNBSqbQRMScNFtRxaw9lWrX
VVQoK+WJPK/xj3na5nzv2KT+410uCRtcUo000nvL9HzDxSVT5Zs694xyGVteZT3Qt5AO2u6Ejfbp
vDkNB/+99qyleINYimIBwFdqn2j62ftE+lKQtyG9GAOS2t9qJ9xZPVKjheb8/NMujx/TTyPZVkMu
A79lftDqcik345NYHRLfnWrB2hn9sRuGt4NCk15LHjSqANGycUxzHQmbnjAqz1fXie9V6Z26pR0R
Pf08pMuKI0Oi807GG98hrtJZibyLxMhqU7mCWDi4BsqntHm22ltDBwK2MpqXobo9+2/4v5LbFEGL
f6+rR83YiKLg5kic2oeUAm2mvgdYlbPWnRBv09EboYrodCZ9CEwOeXPrIw85xW+ijz53X6nksKGL
kR+D+gg7MqW+zNSulY8UhqOAjksJ7e/Ke3Wp15Th5RC6IlKLh786F/6JuSXr/pkPLIufG3cI7iV0
6p5WuJlJdNf4VvrhQhV5uVkFzfaF+k0xEuT0AJpKjXejfjP0B6DFP9//y175bFSzE2k8dLna52p5
SKTlmNkNBMjVSdkHw2YyibsgqpbcTW1dCasMBELkjbF7ZQjTgj/74L7cmNmX35uSHwQJQ6CIF941
SwjIBxkuykKnigK4TrctJ3i7ctGLHj0vG9tUEHCGxjc+BzwQ2ayIrcxXLog3IfkRgzdxPMHfcAvy
ZaLeDmdEWdW+ZhNGj9Y793bgWUNr/zyOy8K0jBSUoYB9h6ouaVP98Z9ziTggFI2TqjoQPhfpnIPc
IF+2ldMka4RhBCbjJ5RWpIx2yz+JdvBBUIQ+iOTV4GlPsAzLZRn8ClUEbj8PTJ8e/OypwBUBhqvy
0pIOONtJ6Ma5JRSvrg75B5v03uletYx4gXsWNukBmshqLPle6aIk+7L5Leu3J/TYENMPISHI50XU
0zLwwOAEoLcbNw63+b30PPING/QChvpGRnqVBcdUBcG5lcvf5FcklDoBtpy2Ojip0Cl1V8SGmr+p
IrzaYq0m+0EEflc/66CGBooEmrHo4n2p7yz9TsQ0Go6EEVFUwXoWB8994bG+Qt+4amm6cm+MWZtk
FCVxMPF7s1YB3qBzCuXoc31IhR3qeDJoYy8eD1L4PGX82f6iEjFoob0W8tdBX0qYyDEWKt3Vp3YZ
BMSBASo1tbTPgOZ5tUC2Bj/C5okEO6A4DjcwtCWqIAHzJ5O3dzpvm+4hADGOZamqbjBAyj1EzsK9
Jsj+Zq1hJDKLDEBaeK3zHZZKXprSpdkk1yXnVI/WEi/HPYocGAvhHS0tXEActvoNcQucVVhBSco7
RXb0IDvxJrueOG9ePrVpRCgwcUh8o+Pv9XywpBEBsbw09nnt5eK+DO5D8bYYjvW4F4VnvAUKOjTh
FttdXr5LzvmYjTBeFuxcWUD8TVAsI5dKFRu56M7y7Vq/qyJPbFdoFCpogoKtEfibPgQJ1G9skrYG
Ch9By7Ox5XR7LlYBrF3BcKZ5vosnMF9D0Vly/GPwXqDsqu5OEAJJDse/FExySD4wjEutfluFxx61
Zw1GigwFQSMr66UhiblwIhWm3mLAOzlsKjT/wU25H7bhI4JFmRN/t4qcax7db1YNbiWFTFq7tGcu
DHTnJmh0M0lEUEf+BuJuYuFdX4wISVDYryYIbHlHSG2Fqwal6u+r178s5+gSxlmgzMQQIqqZL6ZC
rESt4ZfDfQtBP1vm0iZG+YqMIqjoUGF16LcmtUtUaCmhZSvaRKd1EZE3f6+39yRJoklrgLwUv4zu
kczfusaeNp2IRcURUY+4pH+WfygN0p5ALNSuoaA/DXseWedltFtOEL7AO0kLzi5wrO3uLnooPqgu
NvljwJG6Ikp+iknTsMSgcQztgb5j7CqGrUa3Fb12+TjmEy9w6DZhulM/IQpU9qMlZQ0E1GdqKArp
nVJIL0DZp/mmFR+xLVILvR2TXWF6yMLpBav1Xlcwm51uByBO5L6xr3nUMVUStwDFxH/P4mV5Xp62
JKIhM0METv+4OYbpFq2Per6DGKgPbwNck7Zd6RLLDsFopaGgxQyRAfNd1vJCZTChES272DY6fL9s
UqlFB6zKOmlKctWtZCpKRBIPuZeku3N6MMK7Tt1VauipxXNkPACj4U/DTkxC0ZU97WWD6fNNMCfk
L8XRiwW0GiQrCc/NcD+VRquV5O8gnDuYFM6ryryl+A8flITV47BSomuljIudy+za09//Z/Hu9CwQ
GyTD9725F/yNCMhtrWT3sVeFXgZoKXyNczdG7SgDyPp5fb48r82uPTumCJHQ+VbJtWsXOW1brSVP
BjhgwxGkXRoixdkor2mKrIN15lrZ6nKdma7Ox69j7aU9Otf+o7Mok9avBqqN45QL3fwGuYHNPkQz
VJBOSTatK3on04FvzLmX+PMbwfv5DlyWFmZjmN39WE+sajTO0x3I5V91/zsmfwywXr3xtS3SKjTn
433W7xTfacXJtm4mXt7QFgN6Mhh0QUnZSM7H+O/Vte+i1sTIUEtPO0vzM2fo63uhsvid1SSZRqbS
g8J9ArZ0ielIWRvIKNVVb3km9fIWFduuJB5wJ2SboNnKuET87smXXpPqmij22pim1fGfd1XrYiNU
T4zJ/z18nNfSSrBPK+Cmo0ux4ap0+XKFmN2C2aa+zgXJyIrPWxAdyAffGb6dx+/MXQTY5E6irTEe
0Covl3Bhrk4K0+b0y+Z1ujrdJQ35L+CjeRks1U/ns9TxeraeCszAdEJrDQ2oUtwG6c4E/6nIdVjW
7TJrXOrJlMF0murj/6Ks8XUk8/qXEtVqdlJYqGhUIhzA3ywBh0JEO7KtL7biHsXi6SN+wwm8ED3R
X2rlArz7+8/fyqU7ezaM2TE7IzC7L87ckLOTvYp0JghKt4vnP2dXDF1cTjnVwf/zY7Cmd/Kfdy7S
MjMsUq7Kyc68DzWK7HZUL0530Yqz92/j1l/pRxDOFtoaSqcINlfXtgqXrMjZL58fsJqoG0KBB1AM
t6JtvBD52aM5twfdm2BA++QeVOkv2k+4K9gT4/olNo3WQINlO7vLve4tkRY+EaP9FY3LpT5vNrLZ
/KXkpXg2Y0ZGDHnLCev8bqD/fMfFs9Qd2h0pRnjcJpbOyTNf6Ycrr8SVb8SaLSB90ehZN10eBw1a
cBYR/aPh57vBYA+vySZ4JKaeJolYr6DwZV7gicur/avv54n/fqnWbFrKm0EXjDOjUJdduulJDVAX
KuhQ5/zW9AvUscB5wUWQQuliLfSN+6vBAdOrfzlXQMIVNTa1F77CPBWrJDOL4V4mvxuBRb0uAZ2h
sShu2M9bbiB9xMmKvB47EbE5eYAFyGM/AfPh9Ef8dnXl5P3/eS/+O6DZLTkptam0BgOioXdax5Fz
5hSNRTX4mwkeRRFY0Gglb/EF4gZxCNy48mJMf/7FDYHkoOOjRXs1X9uDnLi6QOf6MQLRAXkfrIZF
uy/v/0ORdGJCedolGkQPQuDVqXt67X66+uyrCPWm6eph+ipQrdbuqPEdAC7Qc3tcAUwDj0ZxmnCl
8sY8rdF1//zjL/nW00epTtld/FXHbPp1yjqVTdlmAbYAXKbSMm2XFTYWG2ZdvoZwL1K07Z7q02vv
OwG4TOFG7B668z7F5W09hA6eDXQBg4thDR4ubrd7uJW65aXoRHXbCP9UyjFqn/R4imP9U2+F2CUs
7eef8P1c/9+fMK9OSMZJysRA6O/xvqgfkiP+VfJVv6BXPR3MqgNaVl3fqFegzJdOTO4ceUQEOYo6
3NT5kYytEF0FwezvzRQ6smwXpYMOo6b1QXBIxFaH024krGtjFQi7Jt8RiwQAy/GpDzmad6IRhboP
LXzjkDVbUBfXABAX0fasXiHSfLt51TXUfBjapgD72WIoWTxkq9X7+wIQA9zWZFUBxyQ1Vd2hvYKv
Q9FP+/3/gst/jWTLyN7pqtt6epXnr/q0gcYNQo2EpNev79owmKdMbaT+PspvEdv3W/mDakRa38vV
wiS0RHnrcA2fDkL7UYx/kiVASaV+kwpuUncjdTsRqMhwU3NUu/IGXRRHdY721KmZlw1Dwi30dWCi
kalI11m30aR2rlHs1cfUqd6YDgUb9Zm0DEIXt2ayrpYRbhFUa89XRnB5a6biAgYlDFw4+j/P///s
HMSslBTZ/9w+4lBSJIotCxksxVqanAf+eKwVPGRUo6/Ofpfzz9crz2ZfKdXjkyJyZemoo1zZslUI
dKf+WzzjvG3sqHmRFwXOx+01H+I3S6FMGup0cKBDzaFqtmX2A4scw3M47QfSdpFJhECMzrBrUL3K
66mMcHKbzMYgQnnn2pHlctIAPEVjiG9YxTh3kRhTNOq5O0tyepSXTHJa8qjJINVBhDktkqlJcj6t
N9fOkZfJELPLzu62GQQnPc+V9Kjfq7+DJ7CaLDdU5aTUA/XZvpNdA2gc1fGuPVaRe8I9rDuw6MTb
U01tKcPFtamDbfJLXV01bF2sg59jo0s2wSWn6sLXr0DNJEs418DYoKZqwH4b6uC5xo2wWATsvHlM
haUSPdbnAwGJKqcJ+gTJhmZCFbjDuEqbZZffSjRO+2Mp7kLlptUgaRPHs230RU+h6Un4M8XVfxiV
M3FNExRvC/PO98QXTVoO5xepe+zKXXgC3Wy86UhkO88MYeLyv0rlHcnkIhjvKooxBXCPqH8mSGLo
n0NIqM1DvcezPLzlb0qBn+5a4eNi78itYQKdrPfAZi7m+qEf1bDsIeyIGygR5G+jyuyehsFl4n8K
X4a/gau5p9ds9E7CMYQvfZW8ePm1fA5Bl8mgUKF4zRsnfl5KQ6ck2bGztWoVmXYOXIEb6TYkfxu2
iPDPcEgQyuzzfXQ9+fn7O/Dfy8+2KW2u+a0gCumx3nyK5bNbiUCl3+Nz8EjN8IYvBoX6+CTt8qP4
7N9ea88Y164/2703ZdNapUr8HZRcf2NiAC9hZqFTcFtz2WCUQ4GWraTwkRQsEgqUM7tWcVfL96On
nDcFjfwWkY09cuS5w++uF153qI7RJCbKHhVxUaAsBNiqToTzprNN0TNSVwXMSw4nVCGCIPqFcYh0
Et9wwlBWpA7abkdyDoLFcEf9Uetv6u7earzxQGPT36eH8TVE9VHexNmtSQBamj4JsBj7OwkvFg3x
fYE/t3iD06nXO6VcnIii+XlVuXTpzd6Z2WwzpKXeDnWaHbOPLnOHTZJsiIHOFvr5MTXckd4UG4Kn
/qHYS8899VmBXhsH1g1hrTVuVkR81QT8LQjQfKBCbJy21hLejx26iMrWpuVe82l8/5bLqCxlONUE
es1W4jzo6iiXeMuLF3Up2qJrqsBtydFiSdDuQTIB8v/FUzloa/Hahu5iJZzu1j/Xnp3eR4tVcEi5
W2eOho/Js7xrXPHDiuCb4vrO6a7JjxKmC4QKYEs7MBKL/AbS8UT4kcwblQktERfXtgbqNO1+2TXN
hjWblpuiFrJS5JaoSwhqGR6KBaBfss/ND9I5J9++auvCUfwQK8iO/kdpTPCrkuGqe1O9O+N9JVtF
2ojQrQBqWk7bvrfA8lQv8zhPRTWcr72W5i6q9xOZHkm+7qz7/u9198+l+GH6KaSkaWQaWDSBZx8x
3dA6lruQOQw3QRw9qvVhGPZB5WG6rZAOUVDGf/Cnd0qQ1XYcL7ilzW+4sr4CTJ4fHP8qf5dkMgQg
i1YC9l9/ZagbYdKWeUJoFwuTlEqY1jA+0FEWW+mE7eM2uJMInkFe3gGuXhQYJZGyqE74V1r//MF9
u7zDtOSXcbxmdzHNYv9s4wYtLvok8dNjoy1kWus0km9Ov+TAFvKVcYZks0jogvFpCezkkMwuAowo
hj3azU2KMzIo3ZwTcEBV6GS4jeX4rz8P8FIVSPufgAeL/jvRuFjDvg6wU5Su7aU4PZ5uuicBOUz8
N+y9/vxQIq0uDDzFwX7Il7UFsvClAS2TgKcYilspfNXPNL9Bnr7V1Z2fH8/pr8Z/YTVM3HbVYH+1
G3OlIzbXxXVSPZTiLRS507COjI9EuOe9cHUSKmsekeg0FZ07hcfwXJ02pfQsIcfJntTCCX+Hu59/
8WXV3DA4bEwKIIMTGTnuX39xnCfyOFRhfDyxt9cgEU/NzSR8sRJbfxpf9E2+SaiRjo4gutJvfXEG
QEVZqvoLW0d7zI71G4kIV8Y0zSRfP+lpTCYdPfh8GrnyX8c0hoY5+MUpZjGbLLwnR9qGx5NJ+SdY
UpcDOpvdNDcTQLF5VtbDvfZgvJNIcGUUl/u9r6OYzXdZPaaWVQFtxw8NeZdImQ7t2QN3qHziOKr+
pXEALdBwBy9e5Q98PVa4o4tgvogvGduMVyggy2unAmX67T/dm9nzCkRO22NXxMeSBcoh4/zVOLIR
lbxo1R5Pnr8WSWcAtn8bYiy678wl2vM0344b63GkZhW7m3Cnlx5GHuyiOL+u3LTLfYihSzw0SWcO
Q/w9+4DENDvpsFriowgz2c4+InUpRCSsukGyGjFqDB5KFgqtxGzRMaSPicMRJaj8cU42Kgkp1WJR
wRZU7Up35DfrV3mlGqJOp6b5/aNgBTVM19H9zm3iVtSohnaCSGpigjNWfrDzsRWfHaHfGsMROq2r
Ut0Zj2QK0MWmKk56LL2Znq0Koo1hHZqI+rZsfmRsf+O6Bapce0W2EXp0LTdaMYXCyuW+KfdjcF9l
RwPc//mQ3AU2zFGnFd6j01roWX9cbg2a6p/v/6ds+aefN/t0wiyzotLvuP/RmkSxDHMkYhnTVpMV
L7D+Cgy/SVwRmrK6rvBsuvlrtDWeIac5hTsM3vAH78jQe6bxqB4VKKxuu2nyhf4Cd4n5LbdFAXYC
iVT+BFEI8e1dk0ApFxJ4ZiSIWRzodU5a2Fy+fv1V7BeWMUgwY49nY51pHlUHakj9C1/eiXSfDyNw
rD07VaQGAEwpQjyB4EWFeyY5vkKM+95uRtva9Lfofsxb3f35Fl8qU2fjm6ol/yxiWtxpQ9nL8XHa
5Lp554jQFOO18NLt/Dv57u6OTJ0GrqGFWAzyrEPm2XUvvXJRk5mNYv6hWUKgxCZ3KV2HdwrRXHt4
UFp/ZMs6/pHvLeqOi8DDSYoJAJwWG9V9eautkkcQnmX42AUu2YKGSMFmpcFjw9Fk7UYIccFEvS5c
4rpMGOJXuo7frjb/PNu5oTwVmqDSM+7dWXJ6gDN4nMtd9xEomwBhjcNauZXXsrE+Z8uWV5eFVXfI
6113N8WmWqY7yBFXnuZ38+m/I5p9MHEzTIkwjChel0/+Dk+HVN5L5pqNiZftgmUGpZyTJNWXzDk/
SU+IMj8jw/6Pw5gtNobeWQYg5fjo72DBPJARHNnqx/BkecEmgkgMmS1oNmDZHcxcO/0grK/1z78p
+fDdGYqqor2FBTSX3uqUovSTxp2g9aJ5yeiCKSLfTV0UJimTC6Fa1A/qylj//Mux+F3OyBQ9We/p
y5IhOVchK5UQA0eSomNfub10I1eHwnzFiBvljjSpXF3grv648BEPUXA56E8tILqndH/e4oJG91L4
dlg+R+09E/SJlwb9C1k8xZIXHSWZThIWSuLfg0Rf1Tp7CHH6jMTzJQIZwo9TpIk3+HPZbvJ/KIdS
WMB8AFHwzj9YI9r+zWQYWYsK8vz51jQJYIFttA76ZZtvdAPFjvUUczZ+y/0N2q3sJn6ViLeEn7JU
RUdJHBRZYeIIZG92SxI4i35TGG4mPhiNW1vb8+mm0TZN8WwaLNgOriJCXn0OxB3wTIdtv1Xt9ZPT
C0uLEQvLUbkym323n/hy92dnYEVuz0lda9Hx7DGBoPqtNJIcxtta2XDACCUSjMh1MTb+E4djySb7
EfkSAErUeVrmxITGAdNDlEssXCW6YelxoucU6sNYvrtW5bgwpxp0FDQJA7doTujPeY9yEK2ubM1z
/8n8VMHFRffVdkK1gu8Kr2qJLiTan5dDiy4hSUeWOz8NFINSq23W9Ac/3rTkA9knzWXnx9kLGZk8
4CN2enKdUqeBa/0CfO9k6xRnFzK2af++W43XXEsXKp/ZiObygWpMDR1+dY/QLlqBOaUJqd4K8YN1
WkVwSySXsz/rt7brfTo8VzZ3FzPE/OqzuTKrRl0RNK5u/s7CnRh45bT+olPEqaLYUWYrrgnugwir
K9uaix7o/Mqz6dFXs7JWI54EWArOseyu95ELOfKdKKXGOyEMz3+NTyjawLpA+Px5irpwUf3n6syM
lDdNNrezHUlQKIaYDVwdCSXUIMM5ay6/vrbAw98gTcdSKQdAWG3dm+QaE8EsER40IJ0uREjD+3k4
0sUxej6e2Q6k0pSuKcO2PxhH64WaX1d7lOel2onBwHJQJU8v9D0C6Kw/lEI6suYTG5yJiIveycGY
mNoqZHnNlHrlVwkp0X8ldSUXrwNNf6rJdsB/Z+KLYGcv0QO2Z5OssonfCgZ/yv6W2RmcbEPiop4W
bJKSGjZgMDt7M54SJ0n2ZIeFm3RFjJpLR3OUybzrH7qYrb89WA9Cu6/bW+WxeZjYOQIn3jfAiapq
t8RTyUuqwyE5AAuj9mIySlwLdSxyOXI7xSOBVOKfKdxi2KYIAW7jAzNRelBXha0CsThoU2MeLfVe
uTOYvH5rYKZhS3oR0kxlsodD77Rj68YCBPiKnz3anEoA5zYK7DLzcqfcUxq+9tFedEKnx2WoEgYz
ztk43WefTXkOWnCv2DUMEtPZzpIGLS0xM7XNBr5WuRn0O1N7pnrWiNuMCsFvMlpo5S2opFIRLYL1
aiCsChR1NVVsnM9G//PP79TFpnY+xtkHlgv0904WYxSkBd2mE9MYsSNOLzp0W4DGCm6brRt/M5CP
8TDFv6vtXcMKjJr72ix/dSyzI66oxqYZElYG5hLng09cAGdIL3Ty5hcQWeIWQalDRMbYjvi5QIhS
oD9tnOZqlNh0oX8PU/ObMivqj2orpVXOTSmAH6Z2qNrFg4rp/lit8/pRg6VuttRGBBvnn4/ItHY7
5NsIMJeiSvLjIj9vB5yk+fp/SDvP3ca1rcs+EQHm8Fckla3kWP5D2K4qJjFnPn0P+kP3tWV16TYa
ODg4CUeUSO699lpzjqnHe7OdZ1A34kWo08HiWeswiUPRvrFG/zgA/s81q5yfmMdgJrnwIlStcY58
T2GtWsOeVszVSIjQSy7tOgumP/Q2DCI2l6yC6smcCMgM0dNwJ4CRkQ+7BeKDKxtDK+xDrLfCQ7Lp
ZvkiFpz4gwSyWHFI+tsLBzy5Pee/fvHv51C/PPxdXv7Fu3LG/OU1ltyfCm3GYC2k4pv6LboJCRl0
Zr2XJ0A32QkkmpJwxIInLfsNHsn+MyxGnJUFuQOjyyHGCe3KKbbGo7ZQXHHDSpzwTVAUfRQfk4tJ
3iTvwBzm7Y7o08H1PiBT0Z7Y1rC/ViQT0cS/lR3w2cH98USxDIiKSPIWmITvZ8eyOA+J1Yj9yY/v
CUnH7hlvfWMeYjE6c9T95Z/gypyxXZ/jk2m9pNoWAT2mbt3Wa74gEffrxMHm/kd5E+fliGVw0afP
vfoLYTkp5WjQH8q3eFtYsxx94YLgwIS+Q2bO9Pt8IogAkJeOwUmzJ8JoPBW+JskEIwwVzQW5255Y
vxk63igyrxYONFaBC4K7/NlkzLS49gRPxbBG3kTD/RxRJkd7Y0f2iHaE1ii5/8XJYmqX//ixmWBL
okWuExP07z82Hn1SnSReBXWh9RtLvIdl2Nuph/p+M6CfOpCwJ9vFtCMtb+qWpjv5jw+/rNRkQqlF
M+Ird/HaMJa9Q8EwDdCHCDnhWj8TdGvrEBqcJne8ndaubl3Bj07X56v0n69vXbxKnqzlY1xxBQ0P
hbUvR2KMxGLb+CvCjYjAZKYlkX6DU9XpDbsEiv0Uz41sLkUO27LmnNGV4MLJD8DPBrIc01nb2D3v
5NvkffmbuIwF1QlPxZ7F7sw5OZmJ53kqA1MkMi6zfacL9v9eH37I+y+/1MU+1Qe8VmQO9YDA8AIT
RKAeY7A08YKssZTx+vhKdFs8H9g7ialFyvj/+fkXe5OqKbUxVHw+rQuKfmk1nBcjMvdGs7vCaZx0
dOnhxymQnta49Rpdfabge8g6QHCm3Berh8zCOFY5d/R8tiFvmzRvNglImoXJTHZtKg6obEgPq5oa
ygFFc6v5fLUQZrpv6rQiyHUyLh6pPPTHUm+16Y3KxGXDk23N/CXhXdiy5x8VaHeACO7EnOFKNliX
ICjBxLZvTW5/SLY+H4MvF3LxGGSC0SSKwS9B9gti1aBdGPUK13LirzwmzhzqET2c59P0sf8DNrwZ
tubwxGZxy636Azt6eSUXD0SeZGqXqPwkwnLk4ydfGEfEKOEFQBf6pGu8dYXxnASAqYI/aUo3heeF
hiA8AHcwH0kP9rb/g0Wue5c1fBkwKzWPgvDXJNKBw4R94xGefpsfK9OX3+6iqmlT2dALhd/Ou8sf
2PwX3kqdMXxnSwyd4v3fn3b1DP31kZkW6S/d0lIawxxpJUt/urd8HIjMZ1P1sYo3ovo8QDeDxE9e
BH678zw/iTPBCaJNnp4K8X30Sdu6SSG9+excdDyaLPObPOOKaPk4RAp39EXHJzN5j0Fp9sU980b5
KLl6DfW62fQtbftS3UkEwt4cdF2tdr7ciosXOuz6sRu06ccxVlIJGueubxcCwZXugP8qdDyKccyh
zYLN28eb5lD+E0IZuDq92Vsorh/Dz+lRxsVDDqU22Uali0e5PcepqI96j/e+i5femfa6UDeLAdyG
Os2Lqkc1e4+cItsKf6BOx0RsDLsci/7kX1VJyoRCbxOxoYvv5flD6GZVSh3CeuzXz5G8kB2fNpGe
O1jP0G2Jwix3ixUNk4RauFg2dlHNxSXHL7yoEyzP48x6YwW9erT4+hUvnn2/8Lys1U2OYtKs9u5E
O1SQUaLlnGtE8AKQUyd2lkJf0XA+1RQxSSbDuht++7e9IFP9cfkifr2Yi1ej6VSzT2SjP8nVltYm
1Eh+Uf8lqhwZhZkXIudmH02OGdQPmoTRNjJZz/AFSWdE0Oswn4mho/m2dD50CgSwRVg9i8Kv2+6d
H2jozycDZyWaE9WgH3bxnJ71Mmnb2utPw9F8NfaA4ex+xXNKEpBSuxUL2ofyTPZ5WW0Cchp+p4FN
Puj5KWxnpas+MNH3plBH97yO4JiITn/HWb98TO/M05nwAGJl8UZOGHl6COPh3yvQDwn35cVfdEtU
3zgPWsHF9yAlrLn6xgDfmIZJ/nKOaJA6qMlhxI3bgFZmtYmSO/Jq+Bo+FQ1t/2xTyE5xyPbNpsko
5dy+vROEZaCzws8tYUZPId5n3AzMtrea48r0yv14RL788BclbDWWyjnQLXYXAPDgcqrlmKB9X4gi
aRPGnRdgBCWbmpMKCKJgDt/RlLYKmZoOmBkZqMywTNtl5K9lk7Dk6W5NQivXLxdCcFTzJUeIHCj6
v3/x62/Zf676899/WfPVaiwK3Hj9hCv2BxffApZvkexwtwXtPo+QVg+ANVxx1RnvBGqYS8Z6jg9G
+Mb7/kMvdXHvL5UEahgkfi1x79WFocL7csZVsUDCRiOqfFGoHVizFlS5U08lLV/H5sYFXLuBU/cH
9S5jFVArF2/OECiKZo1DSy8DSVK2JCcEHrIXMf06RN0TWvAZgQPDQsndurIBGj6NdvVQn3R59qhY
dkLGlG+fUTojONmzG+LLtUB+UckYTzfu2rTcXDxrJh4PJN4TewJb/PedOreqdEj7vj2FtJ+Az9Nb
7ifm1UDwQPHcdEQU3KvdOu5sirv9JI+i85eFc1Yjz3/FZy5MdLS7kfz4Wx6GHzA57uO3a7t4h6tB
kUqh7bi2it4/o3ZvluAXFEhbnQKTRJfMNpUt5U/XtLNQufd8wODhPjUfmtCwFXWftoda2zfii0Iu
uAAzuAkH2GYbUpfEecQ3oVnjEDaxr8S/JcKO2rQjVBPaxje3qYJfwRXUt7x7koL95Abfa9P29TYE
79rw0Hm/cnkTi+9RdpKiQ4Owogk56KJ+bLrfFH3duks2KYWO/CZQZkWbiN7DsG2ihzY6VAPBmLjd
hE2ir/99S6+VOhNzQUOKgS+fhfv7LY3QdSdK7nc8/rBMUuFIF1gnpdmGQ0E1wboxusqfnmxY9sCF
ujPJXSCA7FbFOe2qF0/Wt8u4qNYDITaqJBBajODgOnEHY2ufeb9jm3jIE48ZuqZbR5XPYuVfn3lR
zETekHUZz8wn0RrMXwp/OXRpvyEN3IlO5ILbuvWh185H377oRXmhmFUfDrXVUkE1tE/hfqS8sXbX
r3qa5E4szWtX0uZiQt/cJpSsm9XUWA1clwUZjbcMhVd/dt1irqobooL79fvdL3JRGkw56E7NYOct
ix9lzZIdOeeYlqyocGl/3TyZXdmx0PaB1sQ4MHk1Lj40y2tk+FrTseCJ9tTmAU0tMDvwD1AE0llz
Ownw1ide1PNRpWdiVbfTJ4YnepJ2NDdX6orO4arfsTz9uvFSXftZv37Di3Uy8sfYyPrPb6i9qDaa
BWwZh4qWfbWavCDUAdLvf3/mtRGCpTDw/JxEij8mUEVjjKlVqtOLHAl3AJ5f81+lsAZFUhkECUKb
SRV+a2T2kkvKW8CY+1Q5JJDqM4DxZbYt/XnEQNxkxOs7BdiXGxO6H6odVmhcXsAU6TvrunlZIlay
r4ZecZ4mkzzg4dr0n03T7eKZNTFpP/S98bd7AIuSB7Dvisl91qhuC2OJZO3MRd8dEuH8rFaH3l8L
cFMnF/rNycL0KFwuCvSHJODtEOXEyy1OYLbcFWU1zY+jaqnNhWdCs4C0ZA4Hc5ZGO7+fGB/G4ryM
3PSOGGjYogrnF1t6DFzhd35LZHhtoo3Q9D9XdLGxFRnSyyzjijqcVcwXEPCFCwjbCwYEz7cKM/XW
978oJ00tQLw38mnienga0ufYJcp8UKeUWqHelc0BV4v2XhKijffO5T1yciiXqHJZMQywGaV9pqEC
ChXc/IKDHJbM2ibEccATNWt0xxsw188HcfYXPpiAPjkHmQy3ceq736isrrU3v/5y6sWgw0tM+axo
ZX8KwCfaWGi6qZEhuLIbOSRSjPq6i53MNoEEztSHgpzMh/PcaA5eaifRDuEmM0+A+dp7s5hEZFTO
lYupbBI/B5ArUgNR8vRdiaU4t3cW+XrTThWi/1H3nt3dQlBe3Tu+PAmfg50vRfOg9Wcr7rk37dxf
ahuhY7ruB8s0PmK6iNed06xq+qrNO/46+n9nf1kVKA5uqx6uraca8uypzShZ8BK+bxtja4aN5te0
WOGIkOIBdFF96nac2eeTcoZcRHl5FjY6YdghLwvgMVSlUbMHi+u38/OtkdC1li+Ewv9cz8WmypGU
k/KZH0ZdmICjbCtC6yrTXnaZan+wmuA5efsvQjqv1MN87uQ21AkMMC/zkNQqLetO4xQDgRLr/Tw1
FkyRicNc9IMDnLN349BNarx/c0lx/r3gXxN6fP3wS5lq0pRtnJQcXMS1WM3j3h2XIhpfO9Beknox
mb7lrQgfeSeEu/wWyObqYg4NlbjJKRSOZu/3R8BLpwhVPZ8msH5OLsIyM0EFuSP7Kgc6uxoWMsiM
aIkm3Df/Tl08Y4s84DzXCXp6wJA5g7JGLzifN+1ObamD4oNebnJas//+na6+NV+v9KK09LXUKLus
mH4nvLKtforjFdOsHg7RTuJoRaAWjROtesNGYGB2eC4ziHGEhYryWxI+/PtqfgRjTpvg16u5eHXO
kPv6zGdNaucFMT0ICwCOSJucIL9+1sd2qDt1t6CHFuNqPi/aup89ZIxk9HsDXrPkEYxJxqRgm7o7
MolFW5y6mrhEUuwH2yiNyWbvnURxCzWe6erSh8u8iqO13zle7w7lhvXXguOxgJF7i5D4Q3D6P99N
RaKHMYJs3Yu9QzarIM0qRCdptLVI4yyQEuv9m0GaLkMYaRnUvTMgnwsIjwj9Z1pq3gp6VeXoL+yi
qC/G7l3ALYG8y+mxT52rQ+QWhRvwgG+q4l54qLBYAVNvD4a4rFre6/xmQ+WzDLmsAHiskRlSrGAy
uPgW0BUF37B4sru1dq8ni7N8yPGa7NGb2p1CICRHt9Pg9BZKKpGy4JbJ+/oFkOUqMsYROWhfPCJp
zwBYjxA3TN1ntqschOzIa+Jo8aeYuXTleRSta39eKuvbLtYf/JPP2/jl8y9W0xyWQRFW/fSIwrBt
NbyjhAta7VpTORCLUF8hJRFoMyONbkyXlZO/9em9xlZKMlmzH3vC5x797kWJevKG5yUwEkma//s9
+hRUfb9LBqI7TqyyxNL74+TS9PoZ4gU0TrGAV8U+7Fv3Q9PYhneX1NsmcU02Qn1TBozEdaIb+cfj
62h0dkLxnXuQSzh1ET8g4Epn1NI9wUADxt8k+yDdJOMB1X5pTkgsFWd/ttuGFsXNyH6Lrbw2SGVr
A6dSACEi4PbvKpWqwF/gcwwIwoOLihZXcUxrTieB2sec9rwxejfVG8f3KzovOkbcKwVLGHvxJRBA
LtowPnO2O/UvNGTMv2j1E6d60qpVz1FKT11iqkLOlcodqQ+PEyYmWxn6vEPIUR6N5uTXq1AnbPm/
6PFp03Py/RZ9u7bPLeRLuRIZPhKH2hPBIpv4H+NVh5akNk69fGhDYomxSKXnLa9XaDlB4eSybSK4
EqYVsfojY+eUQIVC0VniXWQCLd8PL8EpqJ988d5ApTvit6G2wde4HV76v95L+FKCiOD2ms+d4lqh
LfxFkey9tMGKHov8qm9u29EJBrr2LdkA2QWxhfyohTwpqb1ChRHpR0vLWrNg+Lv8TELRvo+3Vvyo
N1u9/pBZ4NQznGzgomk4OEYRIZLDCYK0bhkJzgCy8Tm2m3nSzvBYmJKDXPA8zPxhbkWrgHiVnfcc
504Cm3g/WrZE6h0wSvqUmvDcindSxcD93Nq9/tAK2kwbVtG4IhNoii/caICYDbcAjsGassgO/SKe
kzKBlmUBR8wp5tWWqCgaPsMhuE+OQz+TnjmAdcLUhE3jO+S+7bASqtlk65Xm5H2PcCoXo1sumCQv
9Pn4F2WQ8fqZRMUBTjwwYyVgO5wRtako++4XQQrpXzJG0VCrZOgclbW4tRaFU29UJ14Vgav6JxAp
qVvSPrN12EJo9ywnnRK6+A4SPLbckTVCkeyRDwf+OcXzYGKiD5csLHsKjidc5QRdsKcHzjLFmZcd
fCV/SNiaVf7/bkYX1fbJZvCWXWcrp+JFOXLeFd66cNcF6GKwRgVPagmeopnR+C2iVzIQMh08JDYE
uhNIBcs3qL9bnKuB9MYCKN8Xjc2n4fZluh8LCz/ciXuauPz6s2gHeWLyuRLN4yM4n2tswKRdBja5
gborETrOKUqbnd+QUeSwImdKuRnyeu7NjaMHSxsRNVQ8zy4Bxks7hfS0bF7+KfbBxnyZBqLaLIqO
GREZrbJXvWWbMzA54/H0cbrZQba2hmUbrXLCHZibeLZJrgCpM8qzJ23OyuMQ0XER85ksnMhijgp2
ldjVpRfz/NRrjzKYjKx6y5KDb7ltbJOxkUEAw0rMMfxPupSO6ZP50i+CI9m38io9dgJsPOQdwt+R
EEWORf6KCJPxtfXn/UL603E+JlpWdFMV181wL241wZ3ezn2+43EuwMP78y468VyHjdtB0PF33YP3
rOTbNobI+5RkK/YWGTmKOY+QkUJSCj9gc5/vLPUQ16woB4TzqvnQq45f75L6MGZ3EXjhWPylV28B
OqY+3Hk4FMnFAZ+dRC+Cse+4P90ZQHK4jaNlZ+7wPqU7RXyizY9wsQn2Jg8iRpjsKbfuVPGhqA6S
tK2lv0LwKA+2N+UV3pn14xRWUjgerZ3zHCpUwkOjhI4Yv9TSPGZ+EdnpY/9YNFN6TUxXk95z+pb6
ILNPBTarem91a3lwTHR0NGJ1xzcesmrXDEs5gf3g1MIiiZZFRRAxt+auy55kojdKeAHWOhX/CtqW
/Bs1fOjpbQsQIloIAxIN7qq8Hywg3AXiB6eukRg+jd5SPhkyoV5Ahqub6Q0/+wcmkwEmGbrO3ILk
4u/ngrI1vULpKvEkDqhfdB0TZNM76W+k8Q1HFG0lQ6Fp4Qu7ZD0CzukcPAId8jqqGZuAYSHbWu3y
PDyQ9HLLenilsuK0YqFN0RE9/QR3Keq5Lon7kE+kF2ovojsYB+25JFE7e1DHOdlmwprzu6PkM7TB
t1pL2s/T4vdPn366L/uhpo6ZNyajfKrwn5DXJx0p70S2Y7gp+AUwTSDKfqn523G8l+W1iZpRrQBh
MiNwh5g8CLpzyqagqlp0qR2+0pZye+jIzCZ+hdqfAK0TllcceOdFspF5acvdCGQzO9O5Kn41soMy
Fgl6SfnD7M8SDmTxSn8swbX+yMvbBjT5Bz/ZgPT79fe+6IOOXhaGcaHIVJJIMn3sz0W8wt3swzmO
fuvJfaT9GTS0YQpWhKkb7gTJa2kuE5/aZFxl/lHPD3HvKI1pV1iNtZdKTtnn1o1ytGK8POh2/PK3
LL4O4qugBbOWiO5EWsUVNC0GajtRPday5cjyq3EmnS1cN0QamqjLx7XYuXpH2sKx+IMkKIyfxuAX
iRsp0uHfor5ldWy8v1H04GMRLMIny8PnKc0FhHGCXBIIRG4zvu74vUPkoJWbntEqW0WbIQlRZpnx
ZMl7QpDZmLSj2JB1vxatP6FmIf7tnJK72ZcUp3NG+PQ5LWIx2bHaweYOkVlt6SwdcxPVEjuWt8iG
DfEKvNoxudYkC/6xumXU7RV5riALes26RdzMTNlt2z0pXh09D9z524Kt1IViGYvLQqKjGy+r7Lfn
uTCPE9NGnDaG2579mTNwwjdYk1CZmPcRim725WZZ6Fgj0Y56SzF71lFsuAJMUkDD/SJjfe23XvNE
X68hJFB1omjhS24oPfrkINCEON8ZDwnz52imKitgrr00Vxiktt7fjtqopXvVrqqQ0mZzZrBeqasc
LZRZLAZGXOOHyKgcXFLDTgz1oxtwF4V/quiXqe+JzOkejNSV3kTzNIQuAb7tIssSvrJCSpWbmcvI
3KjWQjhmW801D8RX4gVz8vdxCSLR9j7SE+Hx6DpjJCXyLl8HvCE1fqZXaTfBzqYO3q/cjfaCy5H6
0O6m/45OpZPME2/lCXvF2AT63EwAZd9RAmSPplP+lUihAZfOqr7IALq0C/RBo6Qv6uakZg353QY1
9jEgt52nVhlf8/4RvxynhEhadt7CND76mKd2NbrNYQraUmbn1XAK1rfWoGvnBXI8dDhZJBhM1vnv
a5DgmY0mMXo8pTzHiPFkHjE39km6mJm6XYxHoTv0w1MVL3Jrbu14fI+yscTeC/RTxFPj72GvjDo1
BMt5MGsSIuln1o0myZXW1mfaCOZ6HbMfXMPvV2kEResr50KiuUSqjKVsdZbmGkS+7piMY5UHZZil
Jw46U/jkLQ/T/+U3sv7Pp1+cf+WMnc1TSunUomR9qjG6lehEa96iO0kFOEUEvWOQsPUChw41+Ttl
O7F6K5BU43kd18v2zTo/N/EpqZf0kfy5epP3eEWHxQ+EgB+5jagySbvovgVcvOVhWTmNe/TvUUBh
vJM+wqeg5UJdob+XMeIQa9BImGQdqS1mUr02A2QCr5q37od5RoQa0BDjPUC9pdF9h6Zfm4R2ZrtE
XncRJYk2M/gBjFktHmJ2Ik9MgXy9VjWBKch5O5D0gTRn7ASnW6ctQCeEXORxl1jgo/AayeKdgg1O
GuZ98GYKz2d/E5YQLhzxvJaljF75ImrcAmgdkevP6h66iOrtB39Ri0v+jBqslBdkjXK6Q7Wq/mos
Xqp1h0Sjq1/E6LFpFgJqoFzGyZ1jmZEfJkFWY9MPExI3yX55HKXSkef1rtM+sPNU1Wrq3wcnle9p
AWNHhW7n/E5GfpCqOf5JwdXkozIh6GmaZ9HWI1g8kEkC/yWbi9xz8TshZSvsMzYu6+4sL4Po2H3o
Lx1hM3kGtBCDxCJkQlA6enFnaTPpmJN7D81ggTGUQRyGAe8+Rkev2Jl3Z95L7pRFXFJV33BRXxnr
f39ALpqerZXJcRqP0qRiG1+4hRIRhTvJmSxxoP/peqZ7TMsWh7dhmSB6IRT41vhlGkxdnP8huTDz
E2kJGrw0399iDWbl2HaxfKo/RCp8pGAOaEB/8jEY4Vsh7g1rleWxY44Jsem9XXYvcu9EreRYlTNW
gH9dk9i5bFm+N9ye4tdIjp2yFeJljbTCOnrMpPxho5bkr2IIdiw8M/qqkD4axQnRNisjO9Vdoj9W
xl2nu9Hxlnboc7X88Q0h8NHrNKacnovXMItjwQKmIH+O5jxxaQWLONkEgKu0pSfcJ/lCNA5Uushh
PGFuzspZVJ68Yt2mHUm6G69wtWAtHG4N8T75Bz+uy4KfqSr0xn40x1jh9crzSn55uJptMocePeB+
Op11MHOzxALFtZkonyFpXW/KOB8sgBRMN41+mzyWe841HBdt5aFGze8o2l+I2AndmpZ9VpUbEtju
dRGhIbiHIkHgzeECopN/IOJKC+eq6ertUp0N1iwSVxntCqALFUkHoAS0ACKGXWek32388e+53J7D
o2I8m/6287fxR8OKNhx9a40FqiuIGCZRx4nCNdlmpkQfwHLr5ElHjDO/dS+l6V79/M1U2JWKDs3w
kikRx0bdGUAb6Lpae6Dam2DfghXy/wtO4BXlCW8nCeH/+7MuRrqNpCWU+XwWzUPsi/IMq8ucLoY7
VEvxMwb65sY/ldr/+nqX57JEakQvH+TTVBFDVXVbn8hxkoMYl3mmWzYzgw7hq0WnZXNo7QneBisC
S8q7V955ybx+UucgAx3lhvZSnlaBywubLCgE0CBzZqn4vkqE2jiaqskqkX7wtE4mroqOJUeblFOv
k98zok2YzCLYbynOmLCaSzUnoYQj9JA5/+4qX3EhmZoOOA0HJgAY9fMA+eWIdm6GykrqZHqhvYXO
AtQWC5+pPwDJabRdQ3iFCTDeGlFdOzR//diL56ENC7Hl5ZKnSK3GFehUQDTql+ZWpi1KUGcM3GEm
6rbYPySLhoWE1Ft1VsYuaUXETAUYDuOprdBlt/rL0z7x4+7I2lRkKAoixYt60QyyPOlLTzrVcO7c
Rlxp1bIrDh4eFlt5j0xuS+GoH2LpWOOKXRKhHb7QaiHWZL/dqsw+B/Y/r4bHASgPeM3LyQjSVEXu
zLN88lrWg0VzXlLANui2aLCawFcLy67gMDAmcyIe5MjWWUKUGZb8xk76e9SUOgpfbmW/IDPUHu/H
/FHutpW3ijtMgYbTAxaa8YsKDmnhGaEw+Y1brVxbZvDG/J+vcFFcjqEgjOQcTE9Y78jkBVvGMUZs
lT5n0CRoKa6zZBmld7yIMY2gpYSbXJi6wo36lNKAZE5m16eRBwC+sH7QE0ATT0O/BRbx73fhU+ny
rx/74tafNaGNW2hzp/JjSv6LfpXdvCK0wxbv/I25Nl7K8jiMzMNsdu2WpC/zgFSGnIYDRGvJcCz0
FiYDoFnzQR4qt8GHA4ghn7jdAkXobkhfOvFUtssb1/3TMcE7bIkKHhVFhw100XRo5CgtmKxJJ0uk
RJ2OOBkFRpj/jcdxpo77vl6SKTbFTad0ztddt8AC3hhOHtBwHV+DYleOiG0JrXTPbv1IkUhnv29c
lI+k29642KuPg2VIFvIBmmafO8WXBacs+iIN2paL9R3q80ie8RcxMVyGHVh3Hc0EN9v19+1K2yjv
lrIcEW/RTBGwJtihZmNdHxOH4RMG+okzjITvjrBNhgy3aoqrpyIkomRckj1MXuxFNSeUfmf4kSif
Rsh7MHXjNVLF4pdac8YnTI7F5/MOgxPT8JWe6W+yOtHgRhkwD+dnhM3aHg0/o2pzUnKzuN94tbRr
vyXlpqJNDUiduNbvO4k/CEaf5418ouNZO75yrKvlGfAHLdyRWE7h0P2VmNgl8lFTfifphim1BmAP
jy19G0f/CwUBcSuzgXOzI8Bb9+aaBekUdMRcWp93uvUeqWtrBJ36lOinvj5hhzVc4ygGjpUfMElD
5A3cEPPS2yTzY4u6sVd+HusuXsnJKKXKILansNGLVxLek2L5Yqie4r8JX8hVVMj+CRiAfK+f14yo
qJDgfw+Po7otf6egnZA0kPd1dqFFJr1dV7ag7IdoalHJte3fEVlMApAwI0fPaB0GNtrZKYY5Z7Ge
rizoaIqSel7MxXzVHvvekUxHKw4600NENQg4IAYHCKAGky48C/FMHx2MD7Fg+8VabkG048CetQjX
brVylZ9bJkpHuPGaQZn7M09MiBtdykgKuUfnoBRO4h2C4thCn6Cj8WIpjHPgSxiv9bO44s5UGDEb
XpXN6PMI8sYPs2CXHOrFsKSOyGJbll09XzbSDPZl+UeWXE/ZB9LGJ/DqlnDHmJb473fx+6VfbAFD
HVSRLqTl/QilzNyXkiOULvAAw1wU53qp8bx2rEWC/kGr1ASggvl+YPE5api0JSwAUj4bq2erf0rV
tzNdGP8oSLS6lFNUzjWmeootrSV2Yos8uYV2lCRmY+dT4M9m8kvIQJHm4yl/nrpdLdwM61iNT14O
imYhcD8TaG46GNNV2j/K5Z1srTi5WvU2l+4KYCCqy7Bwri7De6+8l4UNJwW9KIGbzIT/9zPs9Dup
4iQWRmhmXrzPUhyNUmAU5b1ebasCYjS+94dm5CVlb7TT9wIY0ouU/DWkX6Od/CYyCvr6jUXlyhHv
+0VMBdKXBTr35GIsmrKEW80R1viIx5UkHqBzj4XDFk6HFYaz4NKanyikjGqLj0Ffhrjd0MU5tIhR
2+hICm/szlfK5um6DNrrxCVOEqzv1zUkiRrlSVjeF9ahdrxyhm3G6YY1wRvU8lQUqbZoPQLEGbui
gqtnDMA6R2jfS9uIFyWGm6p9+vdmdqV6xhGIvldGOEOg5KWTRWHUVMPELO+ZbvhkF3NwyIE90XJQ
9W03V+dxTdQFetn5rZ/jiqzq+0dfVtCWp+mFIZb39DsE31Gj5zKcMKUCCujGhhxnaa4nL/p6FW/0
P9lrej9uhj/Na8WRIpwLkZ1l20jCzrKODTcC8/XqYaDBNLI1julbsyrm/R9TXakULHdMqaScQep7
lH748VzepIzR5Rss5c9a9nKVwCDF6sZWhuPmooyJznWa5BkvGWhR7Xc+gWB8Um2zRR4sDDpbyHKM
/j4hSN6bqf6+yEAC/wbJ5UG89xj0kTuiPdXDRP09V6saG++kYTVc2tHqE3Ntm1r5bINFtPrGFvrH
LK/sXNhVxF7lv3QTPjpAtzXYSpXOb4RbjBmM5E6uy1ulxRXvoPWpt1Y4eyEcuyzr60iEVSQWFVi5
8/CcpAtrmI+yI2FlQyiIStDrZbsbXwsOPUbR2gU1BRjiuthTV553tAOY9DPwJAbgqUzdWClsj/52
qT6oMSHoytEr7iDjh+VR7TdVtQzrperdNfpJwVh6W0N+hVDC9yFEDLgpvSHpU5H4Zc1QrbMRWVJf
3U8CrgCwu47TfZjulVnNqwgRjH8oeodvWWWM4uIVyC5Kpu0o7kJxDyhoFrZ0WYs9g7qRVwb3fmj3
+EKCxZD/aZLnFta6SSEeHLnZc2nHbLwPbTMEcMTYz4j7mejvhuohR0SXVk/yiGVa4h3wdqVWuGeu
IIxOARCTcZ6XT4n3HpErRlsSk9ttEyvq/isbnmpMvjFtgidfzoTrRIxCvVOq+2adrmgc9VQnOiBO
BnYDIL6xJ9VFfVJRQC4Jwq3arckpd0K59Js23+eQWKZEnVF764Sdl+8EjhMySivvdE73bXAavF0B
Jzqt13Gyyis3PXPwqwH8GbTsf7V0CbPUm7X0Ejuwa6NYzRJKFaE9ZPHHGVhx3C8aACNddywYnRuP
5MX/QpdRxnfE3oyHMxETpbjvlKekelHLFwMhSTAFbcFrRRgyPNCW1EriLiaTsnwqzhoBq+8oxyRs
jfeaeei1IzOebpXSQsv8jdZxb9PnUj4aCTualIIsXQzeAjkDbC0Oer8LnIYMx0cYsrM2ddGS+O06
Pa/K/s1vX3Idtbe0bI//RUTCtdJExUgnYe4mxuJy8DJkvlTkYTw9uZ2b5BvyISdRt8VGh6jF9DeS
CqvhpvvrWjH39WMvKqKS3YTng4/t7NYp8r/kNw2MwhYwb2y+rOEYMTd2rvsbeXnTkXXt6cTVoXBi
xIOJnPv7TlqLKublyKru47/jXJsbzyJumXJG1v223keTDf2+t8dhVnj7RqY9ADmDeCabc8+/t88r
HARCKWSSjzUZMAUF/vcLkaU6oyzkQiCoTMYopHsK55FZfkAdJuIktuV7PNPwtQwmTpNBbcAIQLz6
LvScG9fy8xA9XYuq8zLzB52w79dieJXUCx7XYhacgmbti09cR0WfMnu1Tsop9hcEOpyfpHX1gDJv
GZtQKW71LK/WE18v4qL2SoKgo/7hIkCudi6h2UtMQ47AcQ7a+2QpME+3WkxXNMzfv/jFTeiKylBH
lc+k3jRysF0sl6y1qy42Zui+hmJZAkBud/+LtPPajVy51vATEWAOt02yo1qplW+ISWLOmU9/PsqG
t0Q1pg0fh2174A1Wk1WrVvhDGztVY8fyjldim68gt37T7a7lKwN2k13sm9zGfJfpRjw5DLuV/Crt
riOSMxRPcAdM7qgrNWF76S4901qenU2QZpjzIcNY2iDFsjkKicD6obole5qpG8FF9Q/gqkfniNnY
xev7TEvr6yPn0/3pupuiMO6r1JuvbwG5bKY8kw07aPJWNJY9qEP0MdFNaMECYFUPNtFBxltei1dz
jVzm265zCuZ4BwKnD/keo+Q/+Q3tkEsp8/f+wNd1Lg56Tacl1yrW2TiW6oY/LGmFUxRQkf4NlhPd
IMAWHc0Ahqnz4IH+D9JnXIiXCJDm95Y3C+EffCZuREgcX19Yjp49stYsBLo9OmUFdpbkIsOhmZ61
Zo9kXLmycqcp9yLegZVkB/EN5P1C28iGq2q3RQlggBd7retXGejHaQd0yERLA9YV8quA6qJtO/vZ
kj5IDyBvNyCU9eIaf8iblLSPcpL/m3idgsbjul9bLpjlp0i2Bbd0tL2R7iVxm5BrfbTbxfKYl3fJ
O/BPH1m/XFwrmpNt0AzQvNIWqf18RghStGnwc5HlR/U5VB5rJEhGlOsEYKz/U5j89PYWl4VhGebg
Wbw9RL8bHAbQMVvnP4YrdOe2/r6YEU5I+zQcWneWi+caRngEdrz350KMnEusZYb++TMuujHaVAtV
qbIQiQM9HSd/U9z6xkqk9spWWHk3QKrugxtwWD+oypvSrr2V9uRjy/E+gRdJXGtXA7JQnfQmelR+
X1jd2WsNoZZZ1YxcVFvs9r5I4diKcwRPN6F81G1F34iZO1TO1K26HdLVf8Cm4pcnXIPwqCb6clvN
NlqH2Te32/+gTMWm/7SeRYXWyqqfjAbrgVj50OoYZ9r1EWc/Rj0FIzfaFiiXqIw5QH//vHSVnC2X
DdqrJukn7JQlTl7UoqYJsX8/ddXWAAIA+MkJKpcJs3Jiigrf/wAMi8wcGE/f3vZys9Ig7BtoOB8U
m0nkZXicdm7/GBr2oYaqMHNaermYZd3Vo2mWM+aKvVwEjlJh8TVe938k864gxZ3CV62iOalIQJNp
qncyZqenBv31eqOgcYBrE+bwV95meMjv8kf9NsgdtbGH0c5MijkXnULIs2i5joKj+Ajv0MBzqxjg
GQXUvk8ejOJHnN5VwlOHOCJKXBiu46sEJq67NTt4H6Bc+rukc5vgl39p2HZGA4RbCigmboEaTYxl
u0BMBM3vCCJkffPtXjOiadbT0NtaQFVLl1KJsbqWPUTn8e6rA2RlSQJ7886DR2Qp6Ofbfz8zZwsV
S1MZLgFaQJRjmfWIxijUmVKdkit9Y6zLTbWd9pQDjP4ul4nyHKgW8UMWdbr+lsTM+duwsfeixBcM
Wji9XSOFM63L/FDVL9V40ta9si7fIgfEFf3qqynbD/MFThkgp2u8htVkvjzXfn3pDZxdk0HLDdCA
9H3CFuILMXhzW2lKX7OdsVaGP4FTqs+xsZtjlhXsVG3jQ+i4cDmfy/Vk8dODF1G9KauOK9GvCA9Z
Bftr1yQ3lPFOjl/UzGVMdTddl8DNlN2Fj372J89WPuBX5zH0opMWjXpclzLbEJw1kj/gtqAHa8UH
aiMBlGpbT5cPv37uqRKK9sQjiSC9PPxJLeR1WPDU2ZOK0Kwi8YAPVrCv1dENQ4rf9pDFr+KoUfhu
oyZ39GGXgtNA31aw5T9WsZNoqfFniRtodihyBf+A0gSaw9gq0Pup2WxwzO+MNKk+MXMa6JrARsUX
J773iogJ8kOpIHuh2pC0wnjdi1eDcvDSuyn80zeNm/VgtDDw1fpV8qaMG79w0BQLJVe7TY6X8u5z
AVr+/D4WSWTUCUYxChbBkBjIHIzoRuubphUKRD/7zhUroOEw0CCNJPpK+JMTLe3+dyo6HuyqaFPD
fvj7xjhXCsgyt+c8cTGQyFhEA7/WFKESjDmvxQQcV2H1SQjgKQCdoQ5RVtZEcSiAWn+bJqcQHEty
RcbieDRZ85UW5jdgiUF4RDsZPGq1nqBBOmSbDwhTi+Y6wym8gBscgei9MCg6G1o+L31ROclyIQRV
apJh1lety32RCm5MNQ0czXetXwjj1DgUA3eG5oPUiwPtnwFzsJK5CZFmpLQqUL2+cMY/+l7LgIfW
jIV5FioVyrK70DWdKlcDL3QO+JmK8WN5Fzmmk43gO8pHzI+p7DwET3HYCdfD42UEgTHnZH9bwiLM
jKkwDK3EEubWXLNTTYrK7AawBZbCA52NN7w2/6WagbG4+YROkdty/cBNmVYCRe6bAPlJZloDXq7f
pb2LjkCkH/34ummYHf3guIYwPhjYSPPPSoN7+EwiKb0PYfQZsOH0jqIFrfl9FdklTqnFtYfRzsr/
lb31KqhudtmKkjFPjnnyoio41dF0iMZ90TpoKSkIH/bb2SYa1W/duQyDOlfMyZ+/0SKpLYz239+o
dGHq7PI7NvmD0K4Qcojpyr0Ht8Gr+QMOQnk0rsFcWKv4gWIpp0n8YuIN84D1V7lG1X0HfOKiY/SZ
toRMVYsNyBw22UNfK6emGJI8t3T29Tu4Ay89Td5NHVJBzSTHCOqDg8RpL8A6OqZo5IG4xGnytotv
0Zz4X3LKL4tZ7qVwqPowYC/V7xADVhVCwUioxFdHGkisSM7tANvZA/4DUAe8GxWXkFs0YPNdEWKG
SQbj/D1gnaFbWBx6cZZmpLiEuvz17Wh1MzOwWVBwFV5bL/jDFKEbpWsL7tNvydwL5b5QVnOXGFe6
Yaf4V9lpNpAtrvR4M9J1JkcEiWUX+hsIA+maKel0n0YHSL4KzDrxRstvMQOCBD28w1kbH/CbUwMK
UPjyD/SSxXqnv+C1vkPqtfqp7+7bfhXVKGRsDSYqNGULhmQrnFbXooNG9bFWthoaFdVz8McXEZiy
G/iFoK6fZJq3AiLzbqM8J0xxjPGl6B8U7XZMrJUF6Br7AAvemufoF8Yu8plW5Jd3uIicXtEmUZvy
Drs1YGbYGKFTiFf4lG3EYgVQN7+ZEcfP0e9iLQCPx+3uSYGThqhPF18jvaZABbxwEZ2hmJImi4om
Ykc2E9IXu17q4mBIwrE+zV6sGI+b4rbT3KCzgbeU7/BYppnG7LtM9Q1tRZ/nB2KPJQOvX3q585Bc
8Mkuyd6aTbuVyp15SXtNnmvJZVT9vMDFSVB8UwoHkQXiJJbIjkziZgIfeM7W+WO3ZWwKF7vdzP4J
5c346LsNBn1XBpredvoauL6jrAB01aMTX5I3O5tWkFor8OhFU/6GCTHq0DLDhFGMnDjUv4j2kDnL
e4X2zuCCV43jjecMA/xQlJl72Un929YIiXb3wKvcwM2iTWD9+fs5PQOl4Xt+WtRij0l+IUmKwaJq
V0d5xu4aO4sfk4Zcjgt53bY3AuyQoj6M4RO4KSs+gbAXHf2AtI4YtCshPWm2BOXdUUNUMZEpq9rX
Lrwwfz9Xn31Z5mLbYeUq93LAV+3WzJdTnBSmZzjE/T1Wdm79Cqs2pVtFlVmBDk2Q06FIkob9RTeT
M/Kc8/siNydNRn5hOQoVB7kUB7OrTz79MjS91XUtuHPv7K3YqW5AU2u6N0+yskqP82DTu5pN30J1
pUYHsYPffstcvAGIPxtCZm/4QajB61hsUwWvzqv4JXSsixBs5dxN9XnNi3aHZNaeOs1rhnKwkZo7
i05VcoMSd/zUQOzqMd+p1ecyX3d0z719YZ0E6QHMhgO0wgkJifI60a+A+2Ae8SfXjFVERwm8Rft8
8R470xfFBwIQO7BXkanl4jvj9SJ3aVbNS0XLdx7BMG1Fs8Hc+9hSQenFJCHU3Ha89lMiN1pc4lbD
oarFF/rCFXbGxcf6spZFJJmKbhRhkM75WY6nmAvxJ8Cxxg2D7eTZM9MGqGlfwYNzZxBZ1dAfuCSK
dy6afX4fixRoqCdJFMdm3vcK9/k60rYDNhEbfvJV78ShI1dH5nTRR3NYLU8XosO5nUPDDjM1ghbS
fIt61KqDMAqSj1fQuknj0rQDsU9ZhrpGfUhR98xu/fHUg3y9KhmPo7MlJugkoAnj/n0p0tk38c9S
lhJDpTyUBf+eE3ZpPTWuSki0VeUAMsBF4WhA2+sqrh1fw4THz3fBpabh2VOE3xzalJArCACLJqYn
iZ2aJkV9+rDXIsEK4CRg0qCNv8T8McRwIEGXMyUCBupGbTb4axeIWbTx49ii1wEfz/aui3aH6KgV
HEp1mmcupfzYRD+D5H+AcbN5MbnXFHTvWfBitcHgGUo8RlyDrZ00G624G+302lhLP70rAxzcrJKW
qlB2SZiilfZuYZpDzePDm5o9ewDXAzu3//4Nz5aCnxe1CERajMpllrMo70/tQg6D71fbbbBt5J+z
xjYiD0wVYruYI7yD5Il5Y7Y2nj6o6+E3gkGAnl2qrM/eLJ/XtNji+AmnpiUmJKowfpG9RU0WetKK
CZ8raJu+O8K8AAO7SjlrzOGpCPX6vyh2zjadACTA96ApbNIc/powy35i5q3HOmpwgEx8ZbcQnT52
wwafBNjqIQIl/8XE7Gwh/Pm5y2aHleR1laVEmKJYeaChb2j+XeO0utHSlfrqAeNC8nBP3gaVbXJN
1DEtVyT3u2gWfDa3pAnNpjUlxDiXsyhlpAk1pkGNuWW4rTeI+t7G+2xNS6mkIw1odNX9VKlasis8
B25IS+LqwbxBn93tt6r4A79CTCwkoKC0bS9cBmfgrpwnnakBspb4BX+8xk+DxcLqC6+Z/HltCDFS
X28QSy3MYyGh5/MQxmhV4nCDw9JR0/cGGmIJrFRCFXZvhmxr2h4BaahuKfa2iPVgXk2KbN00OMFq
hxi0CIU1ky/xDXQ9milZ/o4Vqybe4DnGMaRQsk5y8UuNT5r0HgErQWljFN2wOiCvLAk7JYIhg52f
sbLqm2JEt1K97qMbzHEuQhTO3NAfEZAsCJrMN7frUg5LvW5BQs6NExMYEbKT+qYuH/PuNZQPaEKn
zPDmAUraHjR8WS3E6l3Rw0qie/CbC/XIGXrurFUtzriAj+Us8lcjp0hky1Sntlr76Kmu5xl4H22U
bFu45DANrVoGgMZOu8Qp/CjwF5UGPmmiqsBsw1LvA675aUugy5/mhVgha2GHyUkObwoH6xxl7ZvP
ev/Tw862cDRQq26y1uDzK5DTt6bDFGHdKBtmIXmzs6r14ObyrenfeiJE8Cw9iODnbyG2Xwi9Zz8b
Ym+iLGrKd3nAaoSFKFO/njLf7SBbgy6ZQ666MyzHgM3vznPC34PN0Cu1E9Iq5uGY3V2qH8+FOYAA
/1nH8hr3laxIm0GvTnniNPidzqMNO/8TbuZElEgDqu9yh/tc6fXlqYtuREk3oQDVS0cfX2HaDNkO
bCq6zsMT8HDVMcc92IBZVZOTOdmVcG1Ju7Ddm0jkbFLH2oX1hdr+/L799B4W+zbsDKlCWq0isfO3
HRp5bFu8JTjD9B0xPh+Z81CM9qvp9/9vJyxpHm2RyEYoa6DVObVPQ3Ifw7EMbsQCjZR/kXJxprVG
R6PLOKx8gdwOJy/P21yO+JI43/jfzhC6jR8JJmOnRZqC4P0UytFQnWp2I3I1zb0UXwnIMkAN5jIO
bO8YX5uT5yShk7QuwERrPKTF5PY9TJkgBUJ3jYcNvXAVebh6lwlHEaC6cFtBKUTDogjctARfmt2k
0XP+HnC1Gyv5TjjJ46rQXIwrtuldAbIr3vQoe1WbKj1iXyYpFUrQa+xSBX+NIkZp7AhgcYN+G/g5
AAn7Bp0Gy3JRtEK3Sc4ei/CBtM/zYJjPyny4rMcgHiY3qP5UyY46pWb+zx3erPV1DJxV1H3UI8Ko
2/j1cRTGldkjUlPVzij8aKfnRNqOzdZUbWXY9fpGoiEg/SxNOrCH5pFpiPaqIlQm0dMDkYGhBXha
5ZJ71BnWFbFVl/4dYGnkfU1J0qSJZClVwXUrIvptT/DVZhOrPLTDLT7dbnw08r24K38Z06q/DZ6M
O2tTo2T3O7pu17wW7r4n+OftGhkkCJM7FE2uGTRs9UfzklXK916xJdKXAqJM09FkQrJI45qui9CP
N0oKxxQav4zIPrahJ/OWSzj/oTwUL7MQv9QBY6tMoJ4bj+ZYeGtgUwfExso2Btry09182+JjDO9b
6i/wF7+Hvq9LXIY+ox611ipYotkxVqp2xToHwQgDntqaXsGufUhRYFtXlx78YaL45ZAtHryIfgLz
l6DMFB6M40YwnOpQpT18DOIO4+keABi5FT3+9EAPiM82M6jjFI0YcxXqawQmUPqMmi3aKLYVriNH
HjaWyFFEyAEMmWuCCbhLkucmcyHQOgIjJuUqFI6m/N5k7z2gm1S8Dc2fSaraLQCe+gXPydFRftCh
dwr1QqL2HXS2+LGLwDpmSZ+JllSe9GN4381z2533wA94omusuCMitJcqU/FblTw/UoL3wMbjvyyD
GKLYgtpXQ3miI5zkcNqv0XykkMAgqUz2ovAcpupWQUci71bmmK7Qn/Lew/uXQHbUdwMSq+atZxZ8
a1ea25hbXTqiUyVdaVdl52B9l8GuhDq2stx+TVa5U6FPQIxq7Vx2vBcwRqgn+FAfx5MlbQbDyeVV
aaSODz0AJPoRMIXJ6J5dvwPEO9I9QcSk2Y+B8wPtl9HcSqYdVw5wTinc5e2uy59z8RDhzoyWnJTv
q4QARau8dfR19tbcBaPTyLs2vUK6TPTu9IxTE7yRLDQo1/neofNmK+n8ucRU+8G40BH5XkPOL5t/
QsMxDHjRi4Oe5EpV9DWoAPPRgryhrjXFLmYL2HW7yeB3qNvsFOOvgeIvOw/RANM2kq1KsTk6MgCz
XfyOINglDtj3Xv3XZX2cwU/J4DCOBMteKE9S9TLo29KjsFXXgzNBQnZSRCXQihGcjnb4sK/QK/RX
XAY4kt9njNelrVyDwN4HIOdn1Wz9/sKdP1+j3yLAPy9NW0SASAZUoNDLOlmwu2i+1zu69bZwrzjs
xWIdmCtVPMSmy83fYZ+1sjZw0yRUhAwnu8eAZ0Z3NMLWhy55CebxvepbvLnFgbXqrkC4GrRFznWN
XJyxE7G9EVwxD1YSoi3eTRRSC59KKFX0ALNdpmzpr2LpRT86vFIlp8fAb+A6f/Xal7F96QAnr5hR
Xip9pPm++9tbXDQn41ozmlHiGyNq6e3FGRJAEvvcrOL+ECe2+mvm5SPqZXjbv3+/763Ij3dkYVCh
axKM80WaVORVPnlmPNP07qXu0LoFeJhwX0fXQbURIRX86t61d+OpCe1KxCT2Yvft41h9/+3/rGDR
uqmmIc1qEY5j6KGoDqKy+zVOBBb/2AzSSvdOPcJEvvyqJG8eH24KYem3xBRcOdO3jgNqGocSjkgH
WnMjjCdFuBlh+Ph3YvPL89h/5bsPXx7hjuY4tHup2Ynaq6RtfX0tMNI1bC92y0f/bpglI0vI3CWc
wewo+W9F/tJYd/kRnah62IO1PEU/a3Qe7+hKNvINmazF32uiGzX7AqDz7Ehvg13iyUy6htz2E+aH
tv+AIBaKIMh+yv2z5j1zU2Iz+IOzYgd3GpryMLcefMzXoud247tTfPfLeJsHWfohcEuSiSH8HcTN
imwpE1+G9kZ/BvQmOtXGcEoXBdYgdjz5cSquNPEF96Es+znmL9Gdet0KCE4ydlehXtQwlXPHIu+d
4Mi06E7C2KlMB0eaVa7fIw1kTmvLwIScgPLmkTaGxc2sEIyiKgKS/L3B/jJS4XzmolioFWqGooCX
+JoIJpU61IVEpSsfG6dI7dh0xuPst6DNykJYn6OHfVFh4Xxg+PTURf89awSxqCKeWvz6MB82ENSd
hZ/fBxWM5JFcrvpATQQgKHfToVuhaVt7R2tv+XchZrXlcGKYBvx22KIfV0kv/wVu7tuIdj6Yn9a4
SJGzwPeNeGKN86iC9s9mLquHrRc75Z59C2TJVVcNntBoEthcUdBtXMbNVCR7/oO9cSFQnA30n9az
6ObVMIpqdf5SzE+u4K0V4Y+6vIU2MNeXqObsEXbTEN2rd7V5/2Hp8/cFfJ+PLV7IIlLVgqLK8cgC
1M0g7CEVifS55rlBjHqkuS3TrfbcmXdSe5tIP3MMI3p29tRtxGFTgXOr7CHEk9e17Crcod9Je7qe
RQGPAfeSHD8Y3U5M7kR1J0iH2bsx8G5lb7a5uPgm5z39LeB9epOLgNfFmqcLUH15k4gh4MbhoINv
a8es5NDPHlAXY+y3Wnh+dTSAZxsDkuslSjrUxDLWM2Bn0MiNGxVBHn1DH/iRpCVDPMCBwmtbpY2Q
PlI4ZO6rv3+6702S+flgQBXsesXvGFhd6JvUAuMLvbjPXCDkTbKGIVdM63pwaphqkGejDleHnisX
6rbnGoIbFbctUItshTC+5Gbdw98X9b3JtljU4jMUdVUGNX+l70qqkqt7Q9jTbfOwA2uuqPHmCQJk
AwvPtOYg4PSS9ljSgDMcDpFId5ZOvvBGwmr7iEun0qoY7lT9iPmnF8ErQ80HI8eLU8w5B/22dz69
yUWOKqJfI2vYtnEI5HcuuHG0MUDWfk+OH4EtDvQKbMvG34NJmdtekDKHNa6TElbwEWjoByxF8YCn
cQhRb0DnCuArnkjKpQ9+Nnj9Z5nGR13zKWdtBzXIApVlfliGxOIu1okMa4oQZtoh4lzXwuoDNgEe
hkKvrbco4QnRtsaxGs1zG/H2mMLkv6CfnT18n1a2yFebYfL6LuKr03Extg2G5MJ+cirFSeHn+FcT
zZNI36SbyAOddz/ohyZ1s+Kp3OUw4U2qUkyNE/vi9P98lv9pXYtcNR0iLC3m6IYeM9hEgGbwuM1H
0TuBEg5sA6+MGSbdVWvDP5bWzor2VftIKor7tJ0Eu6xklLzyLjpuqWc+JVsK9K6FIAqJ/uIe0nuz
EtqOFzYLpjqa8pTQTCOdSda+vAkZQ4LuZGhrub6wNsRjWe0wFWgrx/s11WtQgOmfNKQJtuszdAuc
ot6O9Zqqhdr/GflNDDuKh8q/U5FbARSpx1czG6kmi9k0+q3qORZ63hfK6o8lLw7Rl5+0uMqUOUbq
zKZOKWfHWtX6QWs3MvmmDttnD+FgcBKLlx5o28RzKhTJ242u3acEKUTePJXB8AZR4cru5/7/pYt2
Tj7+trrFPedlfjda9fzC1+reh/D8NN+wOCPi1AS9ZZU64bq7JCvzfVg3awnNEG3mYwwdllqbiagF
YiXz1Eya+6NFBTyCyAwSBiJN7EYn/9GyUQsYUrcE14dMJLopdjQjNuWLUe5MrvFlMYvDgApx144a
i5knQXDHgH5JYHZ9h6uDc2FOmM0h9CLoezpGyaEZ7RiqWw9lfj2a9N6dZpPJ61qaRVMeE0wHXv9+
d3wf7S7e1jJtjXKvM0UWiBHCoLnVLblGEDr1SnkO1hv5N923eMtNRj8FbXnw0QikZt2Fffy9i7pY
xbyTPkVZMAO+DMGuIpEwjJ9NfUeDGl8cHAyCvRcxbygc1Kx0sVhFOOqoOzBgwXrMuOpPqOb38VrH
XcCbEfSC68vATK7UdcTfOXsQ3yFQL0NzjHe+0qDriCC1K/YXWi7n0n+FvhZoJ3PWsPpI1D/9glHt
0qqKm399aNiUxD16l4+oUsOn3OkY9zKAveTgcy7Wfn7qBx7j81ONycpCn6dazQcMiClV3jzihmwl
a6vdVA80Me3ghMPWGygBBe66oB8U/E50gO2Sna+bYN+ojtzcXthWZ2PtP6/joxX9aWFqpPtqofJB
E3rKUnVnGPd5e69WAI+PGmoRiN3Y2k8sS90YfTf5tYpPjEOl6xrlBwwKNgZ6XogjPV2irp/Llb68
scWBNAMrlqSAN6atShOZNG08dDENkmMbHjNYAdMq744qZkEi4+LO9ppyxZiCubR2H2wx8YmuJ80h
7Qi4perZGDIwr7RcdILRlvrdyASEP74URr7Lw87n49PrXJxSs1TTPBZ4nQ3iimj0Hkr5GPgH1Y3v
AifkeCBHf6UAV8dEjGg+lI/VuL/Y2zlz3UgSkmKMO1DCFJklfz2mE/d6p066eBLHY2MdDfWXVDw0
zV6EX0rdUhyaZtd4v6L+Ok4xDytJjyg7hPGpj8KVHI0rYfrTgUTUHvzoqP6QsxMwu1LG3GptVE5Z
2vxVVu5q8PsFxamk/0L/DbmIJLofhROD9Em6loNd154qcz9Jv3wqa/53g6zhrAeVQUV6JhI06Uos
MULZ5t6PWTA4oWE/IvathZBfoQl4e5nbB5egUngz6is6wwEaxpoLJFqYSEGeC3qz8QC37SgUV5V5
1UVOj9oKaM4YWw670Z/H9hAKmwETBKia1RGKF8LD6HElIyyNebjVgYbLVwlY2ol4vin7TZccMoNm
xdtgHqrsWUieM2UvgxcLNmL8I4WGoguPELaqcm35O5S58vSlrU6Vcgr1vVIXNvAN3CqzYa+ESKg/
//3Efh+2WpJpGKi54EuE+MeyfVZFpZIJo5qdmjkpavheNODRWi9+j48pN2a8S+EYdVfp+pIl+sVH
L+qXth/lMZ6UjP4YLA+5vRcCV6MRQQMHtMoq3In+xlLu8Hmjz8/I8sLtc/b5JqpMMOgwEf1G7GwS
3yqr0cpOKhYtkG3rrWxb6zlRlYxVNUL/MFGOo21o45BVb//+4s+UlBJaWf88fZHD6Ukqi9NoZCcf
ywX/Tq5/SeWNpu2kcC0nmym+AYyw6mmNu8ImMuyBgRJDuCDdst/N1B7eWNuFzO07lYrNgC+IJUmS
glnVcqqph42Fo0wF3UADnl5BC5iuSzYfQoLGWhNXkGegAWf8mbXumncstOvwtkXmjMZiJsAd0G29
vkmwd/QaO2puy7ncnN6xiEeBJd7A8bCcEeXEDENlNcYbo7kdhRelM9Yxbeu/v2D1exo6/xj2tiLy
r2+8MFWBu6dbeXYSN9JLvJ0OIpTm5wqyJOMuXTr54VMY/tK9e1nuGdzGK9WxNnMYNXMERm2lXCmZ
Y1EFA2YV5/A+vU5V4oh3Jjpuq6jZ9ONRTbfxz1Jkd0C8651APOD3J6yE9d9/izFfT19T6q+/ZXF9
aWJnNYqWZSRK0hpZk3UV0oZIjpL8w9w1TPkxvq08nMxkN1YjRyn26NQeheDVE/4MpEOmoOEXQeL9
b0USPboJzZXB/Je+yauKuMNUbuAdT4/jKQe1+1jetIWDPxCKIcmd9Ah+vbjL3hglZK2GdRHzha3W
3Ai/exQ17quX+t26EeMtakabOJv43O+Bv9fQ3ZG7P1vL3waIbzDWCRVHeLiEPzsz1pRnjTX6MrSH
qO8W9UYvJUGuJll+8oDG0Y8i8SfrzyDQr3skBznW3n/hm3bmcuaxcPZlFcUk6VvBEdH6HZW8zukJ
CSRZ4rVqp+E2U7e6sMUyBBdCYa+NNyDvFZe2Px4cw1WR/8BB6O+b47uoGkgz2lLibG3K7bwkaDd9
20txWZWnUF1nlKEGKiio4UNZQAsatTvQFYo9PkUvIq4cKrSElVesVvLtdO0na4E2wS/rKNNJrJxu
n2c20yOzdEZpFbRrCQwFuSxEW1Afwg86CGuRCWro9L+5E8d8J3TuFD1V0SZTkQrd/P2XnalSZGmm
eUuSjtKGtvQ9T9LCj4Bm8cve5T0+QEdKbhIz5bqNXPl3MrsS2UyRt/3z1Ntyxst3xgtrOPuZP69h
EadNMW+tVEvLky9cFcqfzNjCdFJpVfl3pqN4V333PAp3lrjpXHgpjCg3EYKD5tP/9CqAgCrw0FWE
RxY5WGLkSh9HgDiEHlrCbYdZGuRVKp531cWgKqUCwFNmHfeEYxld97K8m+SjuBVRo700dPtg2H+N
R/OH+Wc1i8KtIudshyIoT1WIQ9g6tRC/3ue08FvE/QdmMk6pHzwI8Cjlmgbdfz/dthvDXJNFzS0g
/CKYcyHGIfIRx5dM3KAeR7DAnuY2adMVuggaiqAE41L+GVMGl9UmZWxwcZJyBhzDL4FHz+6iRYRB
49f3qsXSOGiNUZzCp+QhuZ3825FGKtnOeBClo5msDCyc88c22pQAY2adAWsT4mOTgJ+yhSPwzStT
+Wnk6K9Tt+Mvx8zRDp///vX1702/r6tcpEqmlejQUbTilL2I2kron8Vpm4vHMXVjPNpNu+lW1ovi
aM916+Q6TKWVYM3UGi3fSohDaLsOMjqd+ZccU4EDna+39BjC0UYAExHZ3vth5dcmdiTJGpGNcGdN
KwhCL+1Vpq/D3wjnKsnKDQ7qgaz+totuheigJkeTY2in6EEIh/qn9Tv8eanO/Ug+v22zTx9n0Swu
22yKjYyPw7VHev1jlpxnnihFFl6nDgNwNo1E48Lg1OFWJDfBhSTifAT6ZwUfUuefCtqsUIJIn1hB
D2YN+QuUWXBBnBvV67JzZ7zbcIOkLuYtVGChfiPBNLSx9LxYhM1f+C+vYql5gds7hsWKVZwwwAPM
DaOLZwaO5Myg3g9tlkQ8ivp2eNfXA8o/FxkKH9fo9xVgyUZzkWH3MhirvRKNQtMXJ2zarQaxmj2m
NFEA0PnBkynewHk3PxMNFyh/E1a/1OBopLYk47y3iaD/AxmsDyA8OsB9LTGA+hCqsh1PcLbX1bUx
YAFIV2eFZ1AP0tsXb2VBtcdqFyXQauQVqntacGyMQ38luQlVrnSj/fKxt8BjFLWqk34fBlA/m+sq
csb7v5+/78xJrlhNFEVesg7Bc8m9CgK0IodWLk6qesh7p9g1odN0mxq3LfVH0VwTJpj9W3avXlfj
kyKOqzp8Mo0b4lgmv06u6u104xhjmOX1PdkBrjaRG1/YrGePiwb7lHYUGfw3oF8iCqlVTW1xyt8B
TGLMskqg+qGwj/x/pB/oZc/jOYxuicG4aV+SfDpTUM1v6T/PX6L40q5KGk+t5uM6UtRsp+GW2GmP
rxDnrUccf+aZf4+Tbwd9/kLtcqYTx8PhY1oiU0L0OhZtfi2cybd1XFBPXfvCrY+IvOu75s7icenK
0EnugQCwSS+Vkd8nWvODsSPUTZo16Ll9vUEqsw2CUhvZG3feXXldY0cBOcOuDuIu3KnwU2ZD0GTf
b+utf+FeOFNEokgkgbInQwHov6zeuwL6YhD3lLCbGEt5GyhVVT2X+q0/3JnRrRQ/5Pl92B2RyiVz
c0qcnBAUCl+l6Emdfs0HphEPbXChXDmDBmJZKELjFcLn+OZ7lWntlDM8m1Nj/V0uDzDB5B+cDlQI
UMdhD44TwWuvCFxiFw7B2dQEgZqZuAtPBkD/18/Rt4XRKGaTnXLPjWn11W4db9N76QGOTC38MaON
WD5q3msGp7S70YP96KNPZheKK/yEq/aINZaMZTbTxQ8CYyAB+nvHqW70VuGL+dOcnM50QSkI3XYo
Hkf5sfC3cbbNh0vH+ezdM0svKRSxs8/J4vZLNDFqw6xHMdgWbSwcSgvb6qMYN6Amjun4AmACsAdE
chyVqs2Uk9d7h0o+oDSJDeCFCHgmA8HlnNCCcj+5+PJ4ZUpHrxtfzlOwAwuPfL3nH4fQzRiiHeLw
0KK7ODO0b7xmg+pq9TSLMWW2Ia1la12O4OlB++wurEn+fifSkEQTSMWnx8TF+uunFuVcsJSQNRUD
MNBflvreqVd1tp+mqxmKuweMbZIX4LqMlDo4mOyQ7/R0DdAI+9JMPXm2eglsfa5c+LwmbQbEfkoY
JqOy2ixjTRG+mC86url5SZ/xXnCncRsOB5IpOXudrZTDlQXqe9z33bsAKnzVXUIt/B9n57XbuLKl
4ScSwBxuRVJUli059g3htt1MYs58+vnYA8yxZU1rMDjAwd7oxlaJKlat9a8/XHsVvq3lAreV9D6N
2mlMoLhDtulAHv1NLK97lJmIHKXOYuvD/1LJdbxL7cQtkS9D1GEmO1lQTznSm8aDNTavyVux0d6R
d4hUx2IHGqUVkLMW7XPT4X5WUeA93fasvHajffsG0w748jTbopaFMOIbVE7ZbwanY6RB3oePSWKE
7eqRiyx/0rNPEBuFq/XpZtkl/ESRJIlrX9Y0A2sH1bjoD6RMFgOjzf86lisishc+abLsFJC26y9E
9MX8c/dY5HdEbdB3DxwNcu2eFYeEYkCiEjmR+Nx3a63cjMOLiR/q4ObVLyjikX/yhWNunZfi07jL
MWuS5+OCZISitCZqS/tb3AiOtO7pNbY9c+Y9fFlPf6m4SGmb4pUh/Dq/MjSj2Ytt2Vjoe32Pls77
AA06Yw2He3wxIMc2nCFylVcxWKTjEUHJmDtCdUgBOb2/Kg1zrjBEpsoHpkD2Q5mQOgU+zEW8DcOj
ocHSJYygiNC+eGhBCXSMHwn5CxpO0HX3ge3eLF/4h1t85uvvEvWWomm69DMFM0fKR4yQAXkcE9ty
2UKgR4QAvsZEdeASyR8171PTnMl7rn9TmnVVP9S6hXMAPno37pX/ZTEa/mMQkX6GXdZqKydlBcsz
GYicZRRySIMj1p3GJ/QnfX3W1k221au7tN5KC505DZJUHKQ6UhJvLOWnAzH+MYL2n6VcdN+zLBrj
WILySkat8MdQFmOxKkkUnoLBEKeh0WEKEztnIsVtfKKimXOW11ngNh+gynZ2a0x1ZT4kUXpMNqmg
ExC0LiqgNBPDpBPyySSt8pjXPJzVY5PjykL2o/ng54Rbo+RbRbbWWYm/LsplTThgfjc6vXgIpGVq
MNhq7fOvW6/vFVIAZiJg7Ew3Jgzp0htM8wHHxgLUZBSf8trk6K3mdX7Ah7WYhgxz7aQTkJPtg0R0
a3UurLR5sWpqq1FXHtep9e8L6wq+znJ0+PkUJiZmkheHSZ3mfoql3FQgVwmam7qDlnGaPXvmVin3
kn9KJvE5eQZI9ot3D7IyYXqdHcrbkQuVozh1gZuBRRqr8DaRlzKZKuZ1dsQGLFJPZ+b0hAq5Mp0+
lFonTW98gWsV/rcvcIFDUKr0mWfwBeInjyBOW9YO+jPSXUsXIHOqjN78fQa9Iwle1VtJV1dIr9PT
U6F3qDBtwXq/XwaNaibQSrx8kq8w3iY5VbSVe+KN7mrsLk7SJ+AmOb93vgtvZ5hDyEqpfacS6Qx1
ByfqKT3bc1rg8PRG9/HTJ5BXUqHoJAR3GqJdev+MqjSc+xacoMAkVZwP1baDAl7FUE76g65hfJDv
6B09kk8VDu+oX2/ov87b8C0mlTWhScb7KXhPBSBFO5EWGoecvxQ4i5UI5OuxzpZmvy084lyJC6Ig
XGX4JvxpXvOlkm4Ro3QLfR1synDX40dukpPK8DMZnjEUwtJuQHur21V5D4+alOpWfhhW4UGMyEOx
wt/BTS7OlZaIMDqC5TG3Rq7/gxUhCYUcC0p+mgEYiVvhXjjqW5wf1t461BfSY7drHnXC3xbjbwUv
qS190jvd6civmqyhAWBxuKsAUXY3G/lr1/mXlV0yJ85dqI9KxMrYPtiV+4Njcu02lvbH+6Mjz8HI
fYFBcrlUd3KCmyHESGv2R+U3WocMfdape8vY8opqByc3eta/CM5P4lLUdrJY523OkF81XCGhVF40
TljcyaiNKztAQY2gkIyYyIJ2n23G9k3C7b5COkM/n8rEdt0aBF6tu76u6aLuKgqliDydNcFf6rhY
TBLLokVKjrNTRA4pF9m+irc+fiK6YgftKrvlVaVNsPoF2vTtqVzcKaIutn4hgWXMloarWOoyG60w
w+byEQhTUu0CWz//T90+VQ0m/LFst9yzZXJfkxIlYDgyGZLK6R4BYVf+CmtCQv163cfPtRNhnnGG
PO2frUHa0tkVMn/nnpYP5yuNQ5aqiFGetpg8JSIr2BrHMHEyQOuysMuqmHsxkZtkc4zEbutPMl7S
VfTAsD4NPmbtQz37nEVovDh8o5DQNf3+5n07Pf3LZ0PmNlkIiINNUvS+H4TJmV6PPnf6dWZEBMu5
hctSvtKsQbXz4clLGWHn5ity+vxBXbc9Vkzbs2Z73iMiIbu5da1dvRU0iLuCRDqExqq+ryePhLjq
hCw/9Vg1VyhhQzK7iPh1Q2aoO7wbvD1ike4oYyf5eWuv/kXofzyNL59+MaCRz+coEqOEa0GHxGEX
/aOiI9Q6E3WV5kxI3vRwO0QrTIrw+2s3YX4EEdNJ5nEjmeQRG2RMK9dptQ8jtJlro9toMuwPO9Fd
JuEGbO4xIZYEsLm2vEn7f5OcNPVh//oGF2VBEM7kLjWj6QTI8o8cVu8qeEdD7Io9+L6l+LhGUOOq
/QHYFGM4ZMPQTueTT5yMTYAHzzjk1gU4HTglnOyGw9jfKulifZPxronbMpXUj4wjNfCmKBIVlAkz
dPMtDu71fiO1v3X1oHRLMbFICEeC1N8vKnWfc1OpbqY+j1jCmpSmQKQHPVgY4iLTHRxAxmHrt8tK
YlS1klOoMORIz4XI9omWVt0EyvpDVLiS7OjlAteiMiGkYV9qGz88KsVkHJkWz2f9nr3VqnCRDjgc
QeF8MRY9/FLGHoYjzRA0zTR7pgxWjxggKTdxxOnN3FD9lXpPoE+ZuaiHe5PCs9pVH0NKagbO817N
oTH7NP2bu5QC/eePbOpYSCNSY9r0w+hdaypd84QeOkLOiNWqEgyT8eGTDbcZHOJxZgm0sx0rLmGN
zxYTS81wgdp131bDRyM+GdHy7L9J1dYTXLMnoGiJG+xMdxWRuKX2GbqkybGnI/ifM6Rk/GvyxxoH
FypmG5cuDypRdYxxiSmzB5F9rzgwfpq39DW+V7p5SfqjMCdia9zHZHJ5C4lCg1SIcNOhUYeCinUh
oA6JRqmVTobP8LjnSjb9v8S5Z5/91xSjQGWe5AsdYFGM7w3SB1sa9WX2LjRULSf89Um9M10qstaO
u0WBeUG/Jok+8SZodmIa1McstLPZ4zhayotCRSvOs9LO42dRnWZTItIgPH+Ye8nWGKA58YgQ6BYU
TAekYBbkvb5cMF/ojylqdYY05tw4hKvkZVzjVcDrg+oGi2xorSiBx3X/FJY7zYCGrlQUhhRfJKJN
nllZcjSIsH+pXtvBjoT5gKMroL28UsMDXzpSlkmwLuKNOmzFHrcd+GLJfdhb1F8Efj2itKQrOybm
PNtOvh3S8vxIpOYSJvwx30tb71mMHUmAoobx6Zz/5LP/guuz+hZpqL+Jc0SPHNvr6k59lM93ZrdT
MPfL7IKQEuzzGLl5yCWw69gpopPXhyGDmKESc3KLpHSlkMPaDDKQieXQBDV/P9kTioBMitqJd8Im
/TAyq/rUz7t4lz/XWFOjz4XoyklEUQsHxtgRDWInJ/kT9fFevOtIq3L111v33xXJJ/ljX1Z1UZ2M
cRucg4pVdRYa67X2NOyGwc1+Ga/wpDobMTOSGwmany0hun/4dxN3jW7y7dMvKpPUC0Ktj6r0xIuK
iECyFGuSEvBCOsNicqto51AG1Vto3rXm8dvnXnT9XjHosdE06Uk/UQvVwIvzgE4VB5JwUf+GtSGP
8zpdho9cg4t28lHEm6R2zVWzrmNc6M+W5PL7LAq2rjVbeEdy/wi9yKwGSzrmA7dgimtlwbcFX5QF
hKePaABZcPw0eXaZxPjO9aOw8kCZLO99SgaKmJ0CHL/d+Imm//LlhfV1g1yUBKnexWWp8sn+U3TX
HoAKvQ+SxrhtgieSZpf4D6z1V03+deNzrxSt377xxUXeFLIZpwafC0nszJQQKjiz2RaAyLNURzmo
7n87conNjReVJIIbX/miM9cbWfdjgbGHOe0O41ftI0SzpHEulZaIPTVBOtGWenZdLCWclcJ5uCSf
xqZjXgVvwooQbnnXvCBmAiUMfte5lTaLZmHeN4qjP8r76VUX5ig1t+JaX0sH+YhFMD5enHYc7efO
rghd0p1mRuE7w6p4PsxW0quhWpDuJH+p3eVM52FUTochswpGtJA8/HUHzRMzBcaTO9PYMjcfM4Ky
bEK7VOOQvujNNDQ7qa/BvWkL7vkB+1lnhifQPH03H86PytE7O1gQjx9AnJtbk71rOBtwHyYvoDUa
3OCLOlvrQu1cTnTIdkHw8JM4V3EkyR/HgKDduam4DZmNf3QYb5YBHchWZy6tARYPYboyUUHdgP2u
OAIRiEL8ATxdFV8tSonvp3E66uJM0RJCMYc7Q7cmrlt3Erw7Q31pDbf01sw9Y02YE3vaCDtvXHI2
WhJRIic1RnAyofq0blbCK0DClDoJ7GplUQ6O9OLRST7NHpWPlrhZXF/kNZ4XeBxxpsTbhg4M6YoF
VZ+5z0E7IPXc1L8JHXaMl+EdgrdiI17plLsysxv5FBCGErUYDXR/wLRGc2EMrg70uDYjvEFBZFxj
060iOqx8r2ubdN88yDEplg2D6n3VODWeOdv8rdhOgmCY5MomH+9j7kmmm+0hzm0PsqK8FMMNNj8z
/z0R3rKBCdzxxut8pc/69rwvjhE/RA0qeTxvysgFKHiJ+QvrdMLtzPXD/4vp09UD5MsvfHGAjIYQ
hOr0iQClqVsIy8qYYqYqkrsZ2PBKTyHiDXCbYZuGA5p1A+CTry3AFBSFvnIaZ196k8/UAGmJYCag
3Acopsq9Bm2T6GJbgWNDWTg4w1sLRf+d6erAvziyjerECsrFGV9cw+3P8+aBKYQ1vIjAFdJ7pjhq
gncZs3fnVutnTIfa5Tn/dbUXhYB5VqQgVvCXB8fJ/pgGdHFCAPC2nougg9v8xftMvfXYncaxn/fZ
A5WzMZAbbs0awjnv9XYjDbskfObLKWcXjhmNfOdtxHo3wIRPVCw9tkxysD2e6+YujFZ+EzsDgQE6
L2C07Ly9CgUMw1XrXIDz88d4VLk19Sm8pNnzmbhLTAqQIiTxNs3u5JIkkAUWBiCXD5J87P3dNlBe
gvBBF94MZhfJRuxoYtJ1Va21eBGWL236UenxXMJWwjMJ/FqL6YcXbGcQt0y3pQEslEX7NxrbuOmT
eu1KMQW0AQxYoThcHn9mmSdBJOjJSfePcnrI67U91Mcufo7MlWgXv9qN7GJfHp2XhvxhZnflMD+D
MvbP0yF/G5S6ehx/WY9+MVqNR7zZaF9w1Z40PKhxJSte4pg/s7J8cWYUSGqxExpLU1x3dnHnPc9W
9asQLNCkpN2Nw1i9VmKQYS9rBEBKP4PNW8UcsUZtkhN8vG6aSxqGBRFv4mLOLK1tF/nwW0re0m6b
YULmdS99vW+DRclh14AE36n9dqbdV7zRGj6MRCLgK2umDf7RtoJgF6vL0BaMdC41n7hPhekm4Tjv
uexWVXhA/h5Y6Y7TlHJTcTW0X9BNSHg07UJc961jaLdlQD9jl7h+vn7liwL0HAmDPBh8ZVP5HWxr
hPYNo8dcfzSTw7l4keo3oX5stS005Pp8LOVjKp7inM2L12arRDQ7yHaE9bk6VM2HHN5FPc40wz5l
f8/KZTV7lihps2Jg3AxBv/iI0eYO5OGBy6ofGo4hzdFUPoX8U8ehsM9fK+EQdGtRssPNpC0WToid
lWpZyVu9eDqTRawG3EPS/YzQNNXRWsv8Eya/zuOB8aXPeJO4l0B+NWSsaiCvYsPynmYucTAqs07/
OHa/9PExFJ8G3TXLYxI+isMu5DSr3jL5XTPQFGqrSjzJOeGr/TGp1o08F2QnGehumRFGyUqXljmC
5txFtaiFe/GI51IBTxreBs69rjCSFWLL0oaQifTx33fXlZmcDAeMybWqo+j4Ubs0QS8KxblM6NzO
xYMw28L+lxdI3bo/52FbN3eF+eSLC7r0CFeVHP76EgcsXM3bhUaZ5j3V9cHoPzQA0JvjgZ8g/Le1
Xb7IydAkdZwVCbecuGgVS4M98FB0DviCh0nseVfGD0JylIJ97bQQv2l6N5qC6yR6aquM7nSiTkvV
UpvVvx+a/vOlnkBMIsXwFTcg0l9cv/0gohtLhOZkGjucFFrjd4KtscRYvFOU+UvZPRuuv2nc/neH
RdRceOzxTLMKfa8Rl576yDBeejtq5hQK0YO/PNsMOcCphDfYqzLhLEAWgOlEbSxV6Ln1AascNXjw
wictcqN23y4BDBJiOdCa5J9B9U6NFspPsrg2q23cPTdsukR3aryGsaFemPKzivF8N2xLEmCKZTNR
9hn+PDXdi99sMkHBMWRDXM6/n9IV9elfqHdK4oVy9kMlFOmENZSB1pxqEMiUocnaH37Vhpt0jxho
cRQysOiB08BNZJhUD4SxVoSkhS54S7A7F3/CZhlPmppgbcS7fy/uypj+++IuajY48qNQFnJzGgCA
z9JWVP7gzVw4RrvSq40mLGhDBEJndBgk1ZxCobcG2Snd2HhNovt/L+bvNOl7ffJ9MRf7iWlv1vSF
2pzGcKsVC2A9hvUpTpCjk1aMcIjL5pg6I9ZfNO0SSrM5yazWqojKcS1aGjkIk+M48Tjd7MC6yXRZ
nm8rPK/QCL+v86J5TH3Vl/OSh+ZXxyL59FOHGaY02wLZHvHs5M10guYubB3M7hT/qVOO8AkQgczs
vrWH0sWl6cYmk6+cEdM84X822UXv1dTnwSfclE1mT2+7NFdGvAzWff8MyqkW9t9EDjb8QUitfhJJ
bnDrbfoFfpuAlSNIpEU0IT53tKfEZ4oUDCy4ddEkseBIWoy4ut0iH15/NeQpj5mBhEaC5fcOLTRG
OZdFszm16eusWib19jyQ1eYiGanFfVks9d9cmdHCtCpz3eOTiuAfXmwUWsVsjWMhJoHisSWDN1yE
yN1vPNSfiSbELQr/WZ56UUHNfKPLlEZvTtAdoilwvXkbF9iW4ueernCXVaygWJKSZgBYOGP/e6yO
OCKJGEqUDk58uboY2I7aMxrt2u7OOz93/v3GXH99v6zwAnDsvDjTKoWzZew2BXOtGJQNq8Cg2vWk
wDgMCKJqk/V7kWO1W5SQmjT8tSoUcGV342ld0Yx/f1oX3YWg5XkfyUZzEiVpLlX0/jg1PcloQ/w7
BRwZcXMKRiE+Bt5GKR06nREKWG0Hh/feQiZVckjLtlLeIws+co90o428t9DdYtTm2J2M3T3eNf9+
gFcYL98XLX/fgYHRJZI44yeunA4wHJ21ztz2nokAKmdsShPuWH+JVrN3vPbkBUcNHowb5FvfvP9/
EDSnxRiCQs6CDvvm4vzzjTTuhWDWcNEPZBuLDzntKwY6+evZ9lYDA4pK34rmnfk4+fjH1UPs7320
HIZyGLnfb1zvVybt35dzccwhCA1m5uCRTLEKxMkGmV+DS4IJAJxtKSLFvhvucBqSalcbFhjvVStJ
soI15wTaPbLkCvGmxv/62ctJIZoM15iiXfxgQtkLdSbzjIT0TqBuRMygVYvGsLQOIWMqz3FHD+wk
cmfiY89A2ziQU+fjOVscVUyG7FzhlFveAptuLuui2O9C308bMWhPM8GOq2PNaSF7b72tOEiJCgzb
3KFZGc1SDw/0Piel2GEnFxOuzoyUkcjEDLBvbO3p8Pxxm355UlP19oUMWutaPuiD3544/uv8YWRf
z6s3dONj4I7lvahYZrsgZMhEojEnDK03Fvyii57o7m6yBfirzcnqTR/tWp8zDF3qLcLZ9fPryxov
yg8v0ZpMGXhs/btZLuFpkShtMpuftAjtfPhQQlvjMmVIbg+rGEw+/n3jKV2tYQ1JF1Hz6z/T5fSk
6c+dGrZcnJ1TMLo+I8fp7b8T8MnDnAxEzO5wm5b3Hj665Gk4guYQU6XjR0PbQhZL0d5l+fONdU3v
+o9f78u6Lk7THg/YuJTi9iQesOfJBkcUn+AGedXWGOZYRggVpYXlDW6L5QJEZKLTOFTpgI1TD3dv
Eb4A/3kivZqdnCdY6hbd9Io/H8fDlxVevImzmTyThvrcnoBd7BcYWc3TKD8l2E5yOr1rwyoilFpb
Nk+I4zXmnDvKW+Ihc9QluqVK2d+GECZW5HqRq++VQ/lW3zcq+RugQrZPZlS70F/lO8wqb5xs8vTw
/vVwL9/Wcsxjo+LhpuhBAfcDlccLQdZKeV+L+5CYaRg8KyxKTudnE+gYc85iFQSHLJ5c2dOnpNwJ
9dprLNwImeHJd0K0lCVLahb/3gbKrW1w8RLHmRjjxxO1J3kePIiBI58XIVZ5EK36X+1E8e5buL4O
tEhyv73RNWb7lmpdsjuQJ9whl4qO9LfNLb5Frm6wAarKF+UEzeSAamwIyPzEQGSOR2930n57pCDj
7mVu/Tx3ULSX1H2xE3xmy39/rSsCse975+K9j1KgoiFm70RbRCdh8T62JtLEdfYWV/P+FLwXj5BS
QpjW8cIfFo2JjfXCKAHPsLabN6bbKZbwAOctyBFwO8mNt++KOmpaHyEt3MOi+ENL0gzeWcfnlVNB
PtKGTvdeYbWqK1UH4AhtM8kXa/SNN6VA0xf/uTP/54Mve/14VgyGGSQtoziYdvkqASDjkk0mJL1e
EiAEh62N51Aybp3F/8tW+89HX9SSUlIGQZfw0VH+kKWf3rgyxsM09upoZOLfcY5cUFuS+wkcx5R/
xLn3MXrR/ScDiaG51jFCSIJd9TTa3MKqaIk9mFH+5ve7yDbCjaZu48BuwiNIb0Z0c30v9ji/rDNx
3oCKU67ag7KS213VbxPh8caG+0kn+faD/nWM+HIZSp3UzDSVL4cygppKdNX+JJcrX5vHR8mR4k0n
Ltjy0aPXuGG8JfMzYP/Zpn2Tl3trb12KI5VYnVVJwN6CrSKfgXSUJ6IjMBGDmHY+z7WXcp27YjT/
9xO4ftVCuYUQDAj7Q5OZKM1M97qyPRXDql1geaf0vHFLeSA1pHJnjpRss2xL7Bmy/Jbctd+5GyCE
c24sY9pFPzb4l2VcHL21Oev1sCrak0YiN9lH/aa7015UKzvc9tSVb33YxekZ1UZmcpS1MO39JUKO
wslDWxGWMoKsAK4PZuoyQ5o5A1Tl3lgDix+CA6MjeheRGAX6jqZYhuLeG09mvBJCe4gZ9EKZuvFQ
rpZqXx7KxXHYBUU9zrS6PRnGaSRPR+hXuMyJNpNwZZmfXxhHVi9mc4S9QnG2qyMH46r4/wci4M1s
Kgh4VEW5OAGSmanHdTxOW2TuubIt/24wzxHdjAwC7L04iwh5JoKosXTeITAq6TWnM8l+ZSaeN8+z
xxSqdnPEPSOh0s5yW25XZN0OHtD8/PbPe70//7LeixpJZvzWmkNHX1Ye4xlmSK4obmViJ/sFMLvm
hssRljexv+JJT9dlumQwiAZZlRyxXfT8yskqIxYVIXUMapvYqZvcfKY/Z24cPF/WeFEldUqYnM9i
255CCFFS+4jom6Rui2VUFqKjtgTt3jTdb3TpYJokmAtPDTuyoju2ZgxISGTEH4xwWfRbIqWm070C
0TA4s0V50YnvmhRhaPnW1gszgG6dYk4e1p//3p//y3v0n41x8dKez74neVrPl1AXElm8SPRwfNPQ
gDxNoaQKYe9S+ekJu25EdtS9QZihdqKg+lU3n360r6FpTcB07OnzONup8iIRTtX40S3Vh38v9Woj
BshKWDSqS/NHuto4yuEZJB8U4iC/h7CwbD0/RGDAHGyYabtkNlfiQtXnCmMF2UrsOlhq+hGDdK11
AWhvVDpX3O5x6IXXP8U8XlFhtEbhy8VYTACD5zaYsigpWQTrtDzE5iaQ9jNzGSvrDjH0U3uCl4Yt
Ua6thXBTvWYhqR3PBtvDWyKMNOP70qMUnffqvKqcCN1ZZ5OEQiEIuOO9atWmBCIhwKikTemSF9kf
5hgSiYoNW7PtVk22ShnuEbxi3Xjo16pUtCaIiFWRAHPt4pwNpDyqBVFsETAno5O3QDaWL7rKroos
eCir2UFvIHr9N8VnF8NC+MwMN9SW+R/KatmdxSv9j7K89fCvIhhf13VxrjbtOS/kkQOt9G2JRJJ4
PZZLZdzhsAhIZhXuzBqERRQs5MKFpDlLKasXakl8mFuFhHnXSA5vYrXXZk24IP3naU1P80stkmty
P46R1J4GLDbrrapV844xgFA+eQHKq99Skc5bSZh7lQ0l0yOWMNIXHQ2fpC6hMej5VscQZt5wNSin
aFjfQg6usBrYs18WeAH8aOEwywZfnn7OkYM+deCJD8NBz+5baa8IbgCg0UvzRL5npIy4e+UZT3W/
JcQqYIR/ro5nc09+VerxZ+vCLkrbvO/fEjs7SJLjmQ9lc4hwMLaSW4DyFROz7yufLtovj1bRlKo6
F8JU5oX7VNlK2oYMnbRckqACxRebB3i+1HaGNO/bdSs70H1kfd7xUqHICl1c44dX6UEBUS5Jmpqj
zcb3UDlEe7yqvUUSYQ08eR5K54OWr6pimZG2vKq2k1PDrYL8Cm9zMvcGCgQLZHL+F3D98mXOXRJo
ca+0RHUQyvAMw6WLno11Da3GaZe5aY89A3BpHScL2QooHu9DO3i88Wpfu7++LuLi6K8DtRB8jUXU
dk1iixau9GGRjCvqAChLQ3EXpTSM9z1k4mmofDf79CcrUysOnsTkE7Ae3RW2H8VWmL3m+e/bgSJX
m/mvK7w4fOo+9ENFZrdiI+xw9Zskbr0HsGyzOazCM9Lx5JR7LqA906B6zzxh+MV7JZebOl0r9MB2
fuTiZakQprMPHAyo9aT5LN6UXG7uv5/n1Znp19VeHEldYMjpWGgT4hUeTd7i1Babte7NFdjQ2G6q
VODCJFgeVEC5x4ZTK6U5ufeyu7zfEJyc1ssMWXQhP3j53Uz7kMuHOKVNIQbRCftlDTuVZDRxA71Q
l1apuTGx1Ih+4eDcg5YKK6Q4ikjG6I4c1vwpvBOfTOB3zZFDK99Dv+F2iZ44A8l18ltLatcN3oQh
AUj5S8GYN3QVuOOwNINVBJ0iwi99KXjuLHOx/Lp9Vk7l0WW78PVxXZyVTWQ2iT5T21N3DzPyzMW3
EJB4Rc9pvW7h4zHowl2ISaClFMuiWSXBEc0XRqWTbUYhObd+v6tTjq8LujgbwzH12r5ht0Wr/AFY
AKlXPmxEYxmeMbg4aMmpxvmosLBpjcghdqo9Uzc73HXvWD2MZ1srlx1+qi5/yX/qi4VmYLh60nh9
blJQro7X8MNFUqgImqHLFw/Pb8p8lvUm1997bVfJaQanGZ+XiSgnaIsAb22gDZGdD1MVfgYSMEzR
cgNN7EpZxO/p2VXMxe0f9e8c48eP+mVdF8+wNxrJHAPWpc6JGjTyj5bEFYwZV1NSLzZV6hxtQZMe
hNnBb/4PjcPVXvjrg7m4JkQC2bVkejDpMOVDdtxag5MCVxiYwpxJo5ls//60s7s+WslWv6+wdQQZ
u9WSXwN7vixDuZwvamWdRMb0HJQjQX5OWR7Irlxk3nEK6Ojqpdovqe3yX759c7Z5DQL9+tkXvV7v
+/G5Hphp+U8KCJwPkdmldiueaEzcfNh6III4md5PAbz5sRO2Rb4SP+PX20kzyvXHoEAdZvbF6Ovi
AE8jcgjyZDZd2tnMMQUAPg6r7tTBdZeNZYL/L6dLsfENfgssevr7esR5ffzQ+gfPcMbaSrVdHKzI
UvLomSYNGvxbb7jz5U9Tug8KhmSRk4zUn9Jqcqe9N8fIiopjdqq0g5buvBwZ2z7X/P8LDe8a8gTj
jXZEkmRagIsGcIi9XIxFvzvFsO1wwWC2YuIIMy8rWIE4iyxnn/VwyMujUkM2FvEGifNVodyctfxN
Zvvx1n1ZyMVNXuaROsx6FoLbv2Sb5k5rf/XiUzE79ag85W1AImq9LDijoui16V8zAtOsSfYn3EfD
bwbIRr+Wijd/oG5un9FQJwS7ne04eNOTzwEn6ScTrli5ZDL5IANUzF6bwi0RkZ133Wyj1YHly48B
Hg8e/p+mtq/lTbdsb9FtrihhZcqm6X+Q737qg8O0ichZ4mvKsiObO78+Njzyxmr+9HBLRwvOTUuU
a36nMJ6X1meZ8MElblCYoVri0v80cHnF/fWhI4sKAz2oc4THne9zhQKo3gQJ6WD7HE9bJHXdQyFu
yvajlVezimlVI9qTniYgdusUyYotqE5s/s41/NbO2twr72fZZiKLP6b3gVNh+GgJeOuWyG+LdDWo
vxrloOA+K/ZuHtn/rjuuYSU0xYIJ/qdjYf13EP61mNSHse8jBQtKGdzBVcqPsdoZ/kIXj2fBRoKY
aHc1QkRlH6NP1rZ9tEwA3n0OBRSdTq7ZOHO3530mHBv5cYYzVIZ/yF65GWc8bcOLbaohIWAYRw6m
8sOYzJcys2nbRuByaAh9wEl5XCqTim0if6rW+ImF3o3+1bj1mRdFWWCEVelPn+nt2BspXARpLodz
FZKjNp+9RB6awDn3us5YywoeiKGQ16jgx3fe6TYDLHSztwKv9AlLwhNbGddnRr3L7rF5zHbwW7cQ
ffGMQUAQNuo88E7DS4QkVXZq0lvzZ8kEjEqXLdlHCOjWnu+I6V5ktvOEMssxHMT3swfpmcxEFbPi
diUpLp5wWQs9atVMOal2U21qfQu3NRltnTiH16bCXnquvxLXkaXzYTOSUPF4y2f52kX+7be6KDAa
v28EreO5YbFohwQNC8spDRKzzElamPguOgk4Y58MajC3uvWqX8N6sAHASQUSImG9lw2S2QoIvNSI
j1+c2bPzfiG46WrkVC12yWMqzJV83jK5Mdf+qnU4WO0OKyaYxB/CcOv9uiJYlb8tZtpjX16wtD7L
vSKfBcgbZYiBnwXHEWPDiJefAjqwsSWSxXmmIvOYt81u7OYUFBFRJ/wbqYeOeLYSOlFchrC4f5TF
bWHscXqv0Az4k8In2BbP/etsZhtn4lSdnEDxYiUWq5jRAdmu6oapJZvL+DUElkDMQr0jBbPD/ZTq
jhsV2ak7sVqqNVKFBgWvrDn8tdGEqv9WRKsZ0LYvZ5MJcuGhSCdxwiqZierWxgy3Qu/I5dpIlnJt
FdESfBibc53vhX2S9qAGGw2BKhLcEoouP/RhLHajeciZSIvDswZPuZW33OPezFEI3IbOdS+DpNcI
gX4lw1oc3mfyKoADuZ19Cod8mONHQgytmv3hH7p+ATDTdu8hcY1YA553xewo4mIGsMtWFyyIxEHx
2wOw6SztrqMPxSwyxNfNQqerPfCZQH0BM30imw27yue6f68+Ma5qjwF2LPp/cXZeu41z2bZ+IgLM
4ZZR2UEOZd8QLrvMKEYx6en3R+9zetsqoQQ00EB3A/8PUwxrzTXnGN8ItKd0nTa7kF6HgoPXhoLC
Mo1v5PTGabAx1iHJbe0iOfh9QWPIjkhJaOQHK7yV2s0orVLuaLht8cU2S+QKtLZyPBwm9bZLH1eF
gaAa9LjsGnHxaYljlo1C0taNRDIyK8yixl5YcIxwq8awR93VQVBPXr0xwdkrIlZVe6IMHm/y0xbC
PTuvQTgoIwuAzvRUfUGxp+yBVJ6ovPZWXyjNsKpjZ8DQgCzp3NNwysqjGp0Yf8TTDg396OqO8Tzp
7njcotHTMFA7Ou1FPn8nfZMbjCsh5TRpPASp/8nxDS7UZyG9qm3RL3Ql4CSqmgzBWyIs+ayoag9C
HWaNctrLr10DGO7rSzs4vJeSP256UkNn4DSqWt3cKIk/qARe3GJExm+dF3wMsX1kE8PkyeYuk/CV
VLT99nG3G5WFdX9I15GEB96NYTRUTtrYPIkKlZGE0IOmUL6Ujn6rz3HqePCsdF0ftgVcP6qC8H4o
lgrMj5rXwCb4pNpGtacQ6vlSelXktu2uyB0ceVnX2mgqTXU1RtdQiF8Hu7M91ASwCdFRFxG1W2fr
8jGrhrHNu4l1Ge4s3++cKKlJ92O/02KPyCCdbuOjYeBPlpaZeDMozGjD5pUPq2x40R2Io/kitLMk
iJvKlRUyW47Lvr8/OsNa+ZCBriivHSfW1DWm/spuLM31/l9XD0EOH6Esa/yCnytpr0pNVVYTxGsU
LHwvZTCn4x6GO0UMZvs0zTvyoicBYOJ4zahygZqElP3bHz+bKZW6nHA47fnj5GF5ESza02tVvU5M
bJbJQqkVlzSB7jZDV14s9Gilaw6TbRQUCs51sXioggxByaQ9xozIhyV9kSb4b+aFpqzSUYfFTXrX
+WcZjWGhNYk07SuAB+/sHEcCv5fNLTP5A+CO1DM/3oElxlsFU8cy8bWBDLt/F5RfYNC/npKholWU
lblXfHaGjrLDOEbH9MRxgsFG49ATzEYAy6kveHor7zIk+zA5YuYtruqbois8zWFKB7pOwJb1R/4H
0C0HRk6+F2u/yFgljoTuqcriWkP74t7MBAYSp8R9ox/y841KY1Ef6zw57aN0aWBPZBj8oj/2IMXm
FEUgGkzZcBYhVuJSlTyAPeBduV0XjoHYnkxqcIKvmAWdfZJmItXVsY6mfYLmwJI3srSKEDozLQNY
RmvfK8rlRPZVtBrFlxOnrVB4t8wHzDXjPeJZ/JTOQSfiZVO9WjpZCQ4wk+4OL3px7ahwqYkOhAoM
1RzW8LdX6yTEYt1LwoiPF1BO4+PNh/gUGL60Fnac52g6PwvdbWO9mN2LwYkitVgE7zLzqWxUWywf
a1f0NSSNxDYngNRDV4s4OT4f2blkNn2NOMBYvU2ehk9zGz4CgE+R06VY768Opi4IAEBFKYZomnPY
w/mHEp8URbAGlpKxJG94wH5ZGdtDYMEFsXNka5Nn9BSsJGxZX4fvSaMSD66F11ywgimmLqrzUEVm
Gnz+8KOwHaVaHqe9ZG51gn0ngtKpJVbzGLeqcHhfa1Nemh38+ItnLbbIrCJl0ljGeM+o/eIaSzuw
TLe9U7Udu6DhtW67AVTa1+TVVc41LfPFRfz7Tz5bHoRWL0wmxtO+9vIH9U1I/ekRXhnYkcZTVhFj
E21xfIyv+VkunOS+/27zrKVW87gjZf7dwho7KqEvrraR0G+LJO4wijhy8L62ulw6Bf34m2f7FfPQ
Q58r7LZqAF3MsKnyHXjDwTuAFIfHmzKhUxGWZrSlrrQQL43qfvzts+2qbXnIIW/4Xgs5A4meES5H
EjRZTuY0VbgsLmwnh7U4dUFcTsbz3I0m4JFULrRk+P1gtE0uIbcuhPm5Z24t9UcT98z1j2Cuyc43
jG9vhHlWs/Un9f8VJSa5D1ihC5Y+L1wOt3MQaDqhY7/6ZC5VEt//5NmZLBaPU4kue9pbyPkh4SYo
sk8Pc7ym+pDbmeaxLWVXcXAXtxudzZmQLIRWhN383G5Og1GqktBOe0yOnuJna2mhv0zmLVqZOVJo
2hHeZ4faIvVCFLur45+rn/+luv37FZz98DHSLCE5cgW9r/hszpkneLHpx+S/uYW2nvuMPaHdbf7r
oF75BL86SX8952+//myzPWiQ8JTmOH8OhKpnHzEcBfocJJcv5XzDYO0z9yBBsPMfsViGT41wf+3B
X+wMfP/9Zw2dTq9iXRf5/SCj1AM0FaoSR0WZT7yKQ4QyLx/kwnEx3B5ZFZrCnX5BpDGC6+/gpYER
QtL/exnONv5jlysEm3E7OMxnEivEIacwYoBGACFsp4HqyBUPT/N6ZaK50vodIhULGo2EymobMqDI
mUbOy1b2FGGHuz7vv/zEcHGyR1rUKOLZWp3VYqWrZcnbIvjQCmQnou+Q3Yblk6U+qU6DdMttwDkx
1GWnCIpm0/c35OokIeTgq5OJS5WSCTZ43jIVEzvuz68nZg0v5FQvyMPNDzOGi85JDbDvodvFzlyC
6MhLQ0deaoFWO+JxmX0c/xtYOsgQg5oRSKtiMj/+eRVaRfKEoKszWoIywfwl5P5Q3obpUvPbIAkU
ekxYENnGXICpYvoKJKtHQkYXCOTdtTrmUgHx42rOvmerimSGCNp8T1REPetoBSVsIzndsiDl51pg
8ldZdPYJ//hzZ49gHFpVG2L+XPOrhVIgkyNLPjp9DzsxnOGeuLD0Q88WKQFw5Xo2675XpR29VbHX
PaWEkSwkuEoVa8/B/gPFDpj7bxoFc17WkvZKodtkqzKI+Qw7GwaBgsPpXg4DaCmogPDzqB6oB9LB
kWFQ//aliy1DvBG2wh1ENcgxppPeifUK0Eb7OzF9I1mTVJsLy3+X7Jd0Oj/uwtkigm7oWCQtdwHe
BQME4vBQjXROenCqBxOet4oBcB7gKEElB9bA6eXWs2rACrlt+tMCwz808ePLv69Ku7C0/7iq8/Uk
UUarUHgxs0/GlpK6qZU7Rjcl8oXTDVRwovY8VK0K8JrM1WCREhrDaicDrbLxXnStl0XBjK4DWF9h
lLXHZ+M+I8VesXtb20q7VPNHvbdF66YtfMKn0nwFGnuEqEbpNv0aXKGePaEyWjTzbjBfhu62ze/C
8aPmcRajbbnCFZfe1yD0r/eRRtTMWDEgy59VWAQptFIf8iQwB3We6HGAUAdvKr1WY3j10Om+1K3b
2h/DxxHVzkF46pQ1mR4kpR//jBUE1gqiJdXYKfdq5bHKAjo2JNTieVbpCFduIdMVnFYQMF1r3Eom
iqdlOl5Vf1z+jiES0bGGEKedK2xNgx6/0Jhgp3C9L9vX7M+RVp+D43ZGvghLQ3H//bpcGnXPKZX/
+YtnBWKRHpMkN8nNxDUP9uL3zED3jEW6TwL5Xb+Jbpm2t8ZjvEMQsLoG6zUvnL9+/PWzVdRMCzUu
VP76wEsYKGgfWMIhCYLiDfH500zjegYv240uczgOj/Fnma/1zB3Befyp7/W3416I0HO4Ynmfm3dN
5R2RFDKpT8mi9w+a22KCEuwOnFK3SHP6lADLyUXGGbVLCf3KnYh80kBHVs+ZowF00ttNvkhZgg4e
U+Kisav15KcLfMeQvwrftDytuTkJgVZsGjJL0vWQPRy6W0u7tcrNSfaFbJe1z+lrkb+L2Q39v2th
4+bFL5ymJg5QqEKIKn9uPUkb9W0dsgESdkH52N0DAdkku+YhzBcn/U8PuktfVxiBKGMmuJw+ZCta
ZUzLpcKh1WgJMyURguQqxiIT5B/qW3k3gbYq72k1nsJ1mHpKiIhmV4+AXNea5IkgsgunF52Sf1d6
MyYXY3j9LmrvarNM72H3iG5xsCmUQIy2vVOInBnBZd+pi8iNA0ZMtbZE2WqdHOTK6egWTLrLm5Gh
S4WmdmpJ9u63E4F2wjKKiWF2oFZc74tdqPcxhv7fnTt72aNjNhZ9x+s2gc4WM5R6dpEDX1SCeHHE
YKKC+yx9Tb26QV9SSBPfw7hZJWHl72yVqI/booh5ZoOD/95qaPQiErQ12S0/o9YGbN7B05xBQCcU
3/o2TG+r/immRKbvZD0O7fLY+FHsVeJr9yEuOtOHDKNBrIfXa18rj79Msufr6berPTe2x9LQ5OHI
eppjJJODWUIlSb9HNNIe5PSwXzSHX/K0gs9EDhSusUDaQqWShTt2hFh+Y+AiFxtQdY3lhh22c+JK
lyl5qpL/njezQx/mHQEoYrY95r+P/XYwfcVO25USLgaU9/SBut4/ybuheNLKx9zY5KCfs/Dl2jlI
njfDv36oTPwaX5KkWF9Yom9DOTXsNTVM5GImq3MCjD3xrXtLFvRfSsQe3U04rDDvI1FOKcbDZpH1
gZU4Uv01dpWnZWE+OUVxD9HkaoNkLtn+dWln1UVcHXvZzLg01E6u/qk65SmIOBdoQfiriHzSKZ+v
1Q7SpZVF/nY7zmoH1RiEKR/4m71vvdOpIGjq5HY9FYGnIRmf2xUU+W6C9MYXq+DKVnTtYZz1pNjF
IysN+evqlu1vRuwGOG4y5yjNKuyj+FLPsNt0TePQMZXgeHi7cgHXbvnZOUeMT0UrNvMFBBmST0BI
zKofMxrU2qrBvzpjuK5pCy6d/wg7+M8rqJ91pFqRYNAxpl6b+4+D6XaEG4y3kBEEYxlPa9S8JyoW
HCFBhQJdWSb1awgTKTMXZvqoEKT+mHS/9PoOnjAtVQu9jZMKCwhIbffnaHji4UrZq8yL5PmLqYh0
rRQa5cAIzu6SYMld3xrifJeEdyP1u/o2TjzWMMUfE79hyOUcNMci2Y9TvHKTpU9jjg0Qd6ALG0p0
k1/iIquwMNyo3W0v4CkXKg4Qi7wjQiG4dly8BI2xvl3u+Vp2mHikqnmaj0ZhkKTbm2ydeLheo8wb
ZD+3XoiMt7DvurIQ2DmTYDnbmEdIrxladEf5kJbk3asEOxBF2v8Rr+pZLowqiQCDBMYgbi5gz0qg
SZNDo7EAWccIRZwTrv+IfRruchDzFVKzOrKxiD7mI35GJBh51en62oHu8k36dhFn50elwVeq8Prz
TFuds8Gq+Cj8BjRIj5Xdi58O6a6vvWhcCLxmaNTmgXMsLjMSaRjzzlLa3x0nv9YpDvdAwZMqY4Zj
Lf6L7/P7rTo7dhrR8ZilMrdq/lS6+yYG/ZJtLSefbP2dud8iXuHx+vcfvdT8+PF8ztZh8wBvTTpN
xV4OTJSxTt6s4jagNZlkuxOHy2IxFf4Bq3VzJ7rtnqYZpG6DOlFAuHFzbVRwccdiXkGIEyMLg8Xh
Z/FX1FopH8yhQF/cuwq+JfIBRoADEGkJGpM8jQxZunmAjO36l4qQLiabYSQOq/gDAudEisnJHfkn
s139/N/cKVNEQmhKIgG7Z4/HVIWpSCQuLV4iIqMa5J19qVcx+eHqEnY9SbrTEU65PZpzSNdjNFDE
3Dbxqtpe2z0vjWkt1KL/uZazp4arRxjLiWvRHyHI9IAE2+HFaJ8jdvZqA8yoW8ZPEJikzldny7iI
myei6UbaDyeHPTWJVb4Z/VavvCJDnHStY3OhA6myhsKenRUKPM95M/xWeYynrFGH/DjTF+eEdcrz
eG8erGUz4fEb7w4wVNLABN4qvWCyn/3lbTBVriRPnpnjhU+fJJDAhD313r8fo/H3mYwrwwOsg7q7
gMU95FGRZS23rvVisgiWYoDoiCHundQuUwXPP7x9X6pXLP2HeElGcH6T3Bng4QWHJmDV7+o/5MLY
k/WUda5iHDhRPPhmHLNg8EurEVr8vZh8KK1zrD3y3Y9ksUCyjn1jS78IXkYnOeJvrfcsuooy5H6o
hdg0GFIppCTswoQ0dZqgWGq2EQzAflcWvw7G62l2Ph1sJSN0et91HCLa57y/4d26cmS+sAHON8gy
RMkgvQF92c9Hp4inIR9ClqGUiT9RcWq/bYC4ZLaFuOx3jDAqGxCIU8MQHNcdXZxjSHysXefDAoaV
imkXbv8io7BQl5MCThPzpg4wXBvvquxdvx5xcqHI4JINnujX0iGfd3BjNpiTmLGIpcvpqYCxPiyN
4zqlDB8WYbUZhmXJrAWXiE8yHYan+IbHE97OQ0/2SK+gJbIWTZrLwUG8PxH1qCz6eDXIvyP3qhP9
6/79LDCwI5AzhiGS90/Rz5a4pEdO0OrwDMVpmZvB9Gm8oxwg4ctcHbwacTbciqXY3eg15wThacgy
NnOsC/lOMrYJbpaCSE8AstDKOljHHyOn43X7mqxIImKzoI6V3iYYWH5a7YrWV8JdjgW5EvbgLFUO
7Ad6Bnrydqo/ovS+GN/i0oM5ctKd2LgdxPvE8iVhERVfIN/Bb4ttRVOL8wlIt6Mt3sslczQyJ14H
wwlh+YprdFeSens11OdC74YbxZ0yqG8QL5w/1ajVs0RrhwOKhYkf5XO81KWlUr8MOIQ4mw1YmBnd
ybasPnXGvVm/KOM2D8prNdYFH+V8IZolWiLel7/EC2EhD5YVKhAo05UeWMA/NQa7YY+m+am2NvnR
iVbv7XtR7ZrTQshWJp/p8ugc8/VRQtx4WpfTn+iq7fTCcYbLMnSCFnCss1+evUh0Cg2lkszDvk6f
a2NtHv0GnMnsQzuuUIOiRhduCoZfIQkbi+v+8wsRA6pIPB3c57lOFs9Lu0OYam0UzfVK5lOyFB4h
JRWaPcu3KncAnOLnJfhSAR+k8Azd4ajfsegjqcgWCIIRNaqKa2LvLP34LgQE5UH8iFyOqonKMTQg
KbfCt1OuQkLAriWvXthBf178WUkYS+GkywVLBgEe7rhkKDW8JNZGQRFXR/u+8ur+LhQWwLMPyxql
1V3+Rp9ooSVPUrQo+9sOsOAYkUvoy6afDktRfry2El/cRJEYzW0VREbyeTHUxpkpdHMkQvkp+VPh
GvWKYHScbRyeXV1CiHZTKx8NprbCk2HfH9DWIFWNBQ4ge81Cxj+QBORco32pfx+RuHffruusz5RP
rZBMPZkW88RfZiixH2rbT+Jll6H4tK3SNe7VB1Se00d9fFHkJbJNkSkWnN7javoVEamCFgHdh3Cr
3Yq7XHKNhJhWz7QcS3GTyjPA344BzgkDQNLVYMULNS/XP0/6kMbM+fRnH07Cl940YTn3AabDumec
1QLlbjmG3orZznSFRy5VeSNAnsXFWhUJZ8+Zc3TtRl6Qqfy8kLMbKcqVPCZSU+DWH7gCUbV7EUL6
WAcn5K7p8+BaglfvDVRbobGDrXb9fPZ3U+DnJZzt9lldilZxqOdDRxios9ZQnpkGJR+0C667Axgi
OWT16lfqsAuV/s8/fPYBDl2kl2HPQ9DTlXAMwFjjB/FyH0IBRNHZQd/aKdKrO+v3KHulY1H8dH7i
qMaS5MgYSjYmknKb1pRp9tXO2d9T2J9Xd1bs65aoNJNRze0psGzQYhw1Yeznwskxkgfe8ZkaHimM
l1ZwG12SEZv4Nk4D/VpW5MV3BMyYYpEHpQFkOntAZaGWpmUUHNDuaHeX4kJX/EgDUWqfnhnFebKf
omBhTE0zx1oOH9cx/xcEHepMOvvPJZw9KtPqumGSyRlgrSztmCah4rQtw0mnI1FJem3fxfeYp8UT
QlqyUTFCL4b1tW34Ajno52WcPZOmFHpyZbkTwCq9GB7pwf5SEjgYY2i8r+e4uquKqvn2nldr33/7
2UlLOXSNQOdg7myTR/dimXYdIOB3Ry8pnOr1+tHpgnTs5888OzpZME3jKOQvNgg0q1uMOBZDY44I
dk9Vyo9tMCMvr9uALham33/qWYMyGyYKnYI/DJqa2WrBsdIRiVmT7lt53ZZYBr35FHD0+t6Jf5HO
Iae/j5WHyyR+xqe9lA/+kS5J57SPam3LFilvCKQN+FZMmwKTtA5SzLtbYf60XRhYYjXH6hUygQBu
rgXqsl/NADZPll0z3RBwVT3NkR4Mzux0cyQyRhYDIfQJ7tPDTXTahsONFBJousAB1JT+SP2rDQu5
dehNXNuLLxZbJpswp9lZRiud7RlTbVVSN6bcHAMG/8Y80Q6yy9fIs7zDBmgUh/5Ww99gk26FI/tK
m+bilvv9z5/tFJaAhLer+fMGAScTrWOpdUPmuqrDGsmaXTKT2pMyfspew+M9rGitD1jHU18yWTPn
+DNiLP1UwZF4V825Zn3t5Jw6xnVobmdk+GlBAq5oLRS0md6Y0gzbhMddmnnJNUrFhakoL/i3W3m2
ovVjFR7kLuY7Xhn7ZmPw9xL0YIDl4OIjeXdOfF4KsemuiKlMthMT99ArhyZeF5Z6vObhTgi3erkW
hFUV7YAJhaUzPPL8oSl2w11qPaQ8HU4VvIXKrVIz3g/vJ+VZlnw5lLaFSWyQkzHPnHmuFPNOF3u6
shEO+1zYzw4YrL+RczytoiRyeg4fKne5lH/Xh7v4dYAxYHQ32Y3EyfK4bsV7U/ptCmBEOX9pt2QF
jjrjXnt4PrRrVb0pCmaJWgA/tPt9rc8iXX0xztbmUhTlYmiT+eh7kIPp9BpJaEc2cGHjZlseN6Fw
Wx83qnQnCTlUD75fie6iXHhYWfSAqL9Ab1+F9KGovan2uz9J/1Jj8ACB54ZFcBK2lbXogkO0FJzB
/FQCSVwI+Ucd7UY8Z8aiQ5HAZ7wWSm807rRw/t7TX4oy+02xxC0l2DcHx+zuj+3CPyoI0WQB+YvF
KSqYQvaS+yJb9ig3Dl7zduKFzlfErTLGHn8b1F7vZrRtjTVPW3wS8P+1rlK9nFyWl/mYYyDupKPN
9LA4rGpwpORwWqM7GO9CtB30x8FYWsmix0JZulp2Z6GEIGRGsFm0Ev6tFRjw9PQ77/yM+oPbYi4h
31g1nr0D3KB5O5HTB5HPRYWZazCJzJS3k1bbjfhLGbFH4aNJLI4uuuVZ4eI0rnrxV2eH10qAv8yr
4E+Isca2yrqDL/RcEhbGTZpDahX3hrEkQ+4EjpMkj08cb9jNjsRBk9P0wHmLQ7+TCQSXrSG2ynTR
agCdpLkdPrIXqInmcU5suD7iOT8OnF/e2RbZF2qmqCaXpwZiEUBClUJ7LGwRB/WMPNRNNopAJEf7
If3Ub+plvihvmkdSmQAkS/VjKf3Oos2gPiY3w6JdSy/pYz+SIXS1fpiv4/tW/nWdGpp+A/EjvZez
dSedjlOsjpM4Yw8SyIdKoDVbtEG+4ETiep6NaNJWKtzYIsr3qlb5Lz0VzVpRJ1oeRe7s2vpyLX1r
iYopqWEHVTb3EkjfDbiOZ9PDa9hCrqHR1jL9bI47nZF35SH7MljtnpCK6X7yrv6eSE5cX/Ov/mUj
+98roq2B2JCMuHPyQGQV0ZQkvblXboqNdGMURIzXu+GpIDnro9KWlBzROMeYYSfjVM9wZBqBDSxR
1FaHh2a4bRqQc2hZnKZ1uhpf3rOR+CcNQpKHlKgg7ZLUOA2no00c9aGdp6z5Ll5r0PGOZGp/ltGm
hgxnj4/pq/4csh68dqwz9Kj2JHgMxOfuO9HW1L3VL2F+SoI9cXUhhrTTfY8x+Jp29/ww9HVD6Kjw
H+1Ciz+q6LhPdWbti1/T5FjTLkGLwGuBS/0mupuwW+7ytVVhP3YzZMwsDL/q0JYPQO4JJEV1YiXr
/hq60rh2VWff19BXYT32sYWsI19mdLzAdCxzltGbekB0EFCTq0Sy5BSoBExlchDGZMMmnxFNlRM4
PKcg/Iuc3Q40MfZZKkm3wpDLHJBs6/GxhqTm50T52RVRU0cWWcfU3JPgxCDMV9qazGgnX0t34z15
DkdjVtENtQsnJyE+uQtKlDMnVKEhI4XbKXwTyxc5vj9miyPqVLfb19UMvsqccp/tWSqvHCO/Bgk/
P+r/bYL9/0d2Vi23epNNpRxZ+07YJMqdQWPBXKA7GVkNP2BdylJQLbO1TluawAS8fDBzPeGPLPgp
BpBFbaLBr9YabBpbDbdx7QCGYPgX3hJrKw0uZZImeNnLwe+OJOXZwoewITNMq2x91/6O9iSHriFN
C8vDc8ck0yHO8ET1OQbKFeHjX6efWQ4sajQr8NBAmfsStXxbPrIwk8yqFwGAeMTKYK+nLRQ0i+mm
3aQLuF0kvt3/e1QCbuB8xTz7m+fFRTXIipAY5OsExj5r0XaWZC4yndmg+ISONHoWuWPWLmdBH/fm
+KrfQQ4XD26bOMJ79gYfAA5eQmDVuG4ZPaNubbqAjOIOExr/FD1vC5J9wAcGCCouZnGcCNXvc7zR
BltE5pjZFam46TI+7aLjpm9cTuMJGfMWyG/7ZBKa9En2GiBXMrCM6qEobvB/H7LFoX+UmkXfBcqw
bgEZyNZeOd2ezECLOGu0dmwu0exWBDRBuvK78vbYLJUc8W15G2WLKVtJ4crInVJeQRo17MMnzGk0
Z4N8F+LPFuL7+Ihw8LP5lS5ThGhyeVtSN5hOMT13pxso4Hq6lAie0vX1KQriW8GatbNR9CvpNrry
ABUFRKGrQXRpllW7kKJgiLfQXtLEDePtOK0PwoFV9c6Ag9pj48aEXTv6Z6w6VRSohgsIe+TXA+sx
0a3tNGsJ0kgKl3kbmNTseL27P80+H2mn+Fq7HWq/fcs/uoBJTbmCu6WtSTojh1GwAw4HUbVVjh+9
yIZowwcJDjfxY0bjcIFIbYGiNOqC/x2HKwaW62ZF8ghAxZwyV3Az4U7Kl7W1MPr7FHVHaP625FUV
b5vmXcKTD1ylCGb1Run3j4fBP/IlrtqboXd6eQsiJLICnRu9jBfWU820LYMlJ7pS/UQBI7cY6Gdq
V42u9y19Mh6nX+1y3HLC6gPzFzMOUlI9tV9o9+2Lgk98098hasV72p9sLINJGGgtM+ygF7kzfgJv
7B0aije5tavt5jTiLrFPHorMmigVJv3wBGIvWUL5eolUO3ygsGK+HB78nOOEZfdP6aLk8vOFwJkg
JtYaGz+qd/JaBjc/8StOE4fzB9GvP7IH9GzanRGMTxYRqrFjAlKpiEwhUcNtLVvYMkUkfu2eZlJA
JIhfLhGZiZGHFogkq3EVLlIDqgqN0+Th9HR6k8FraGSa+MBAWL5kCZqCI/riBsjrWwzCqV+3v5rP
5KEQF3nOFJ8H7FVsBZ3Nd9eF+BXsjCefEOGqpo9taSuvAwLRLsiHxwIonOYf+LynhXKnvjeQ3aPA
II/g4OmUAYQS0oR4O71FtxML3XsEJOSJno8Q3eW7SfCrp8NDe5vdHji7yxtuFfvDQV9ky+rJ2kqv
2XLi6l/M8VmtOUnVd3LOHNTVtjxkoSGQm8uTf8EWkD6J+OSNs9Jn67RM+dZk6wbInzXdbPpPI3su
x7UAZGMzuce706PBKS3Q/dSDAzJbAeI/1xZB61zAcr7unnWdVFnQTzUP+oHh4FOebfhmjw1UkcAY
WT2aJdW42W7mzju6/OQtAZQMofYUQ6lFWRPz35zLAO+wObWW6OhwQaXgmL2mjCK19hcO77QL2NXp
81Qf9UpaHLM7OVnzleMY0hfzeyG+QztFA1VxZn/Cru63SxNqvxzkbzmfP1KRfKVOPsY/+6j5DVaZ
2IvfeCuJFT9+Fm949/un+vBawdaImUiVSORPHqElnQC24TeHX9JVO9T9n/r70Ntl7GblTUjgu7mk
9y2Thucbn7zxjGowLevVqmSW+vHvzUb+6xTBXiNRmTNIUiWdeRt70bf9TTFLxcybPn84+vWTNcML
7fidbkZqm260jT/V+VVMPwk1QbzM9IDgiecp2xrXVIJ/YePmBy6ZikZOj2nBVTnr9PSaEIWx2OUP
evbZ+Cz+6mu+aTbhKltXe1wEmTPei5J9MhwOlxlL0uEmW5683LOWPatGYAzB6crN+euU/3VNKD4A
vQDEJPvl582ZIkM6pgbXRPkCuV0nn29da7a6LawbfA9lCUNttMv2vdKXKR4GQs6TfSG8wATD/qoo
rxa4hQMKhmg7k2CK3u1hVNR5xRZ4l7VbzfIqazPkGw1NJBYHcNd9MDQenk3r5SCsr/UtzPO26vkP
Onva1aFIDiCZ8odBXI3Wzal/lkRfWCMfFm/bARpfrDuWLLiKorlV4plD4kbD76z+E5V8NkBdYt5X
y7g7sPbrbo42Yddbz034XBAlL0KtE1rZbY93ANBSa2/aIanTpSPae7aOKd8Kw6qw7uXfDM4O0f0k
b766qm4PNcAk1sDT5kgaMmu7DwH/jraW2xXrpRCAQJHXKsf+1E69nKZb9Ti+FYCfXVzESDvoDOVz
a81qntrmDtSUh8Gi4KN/u/K1nFdmmKjpBojzDMuyyD07K3snUzyWaWck+9bcWyTLg2p6OnYUUvcn
d+o2Y4zHxQ1h8RTLNrWFV7pbbf3SnXxZ3GGqOzF/DcpZoxyu/31lfxl0zq/srIscFuNE8qqCiJY8
EaJHmdxzPqEzSRw4jpXj+0F0mF+ogyc9k0cotfuO2LhyaUke1xv9kW+Hl2xbbnnO9R9Vd+pHMJ6f
Ebbdzw7zAmilp3aTFL5IFlkfTPE6roIUEfZNVXNSdDmHHekeQFe4MbFNteTRPYmVRwOHkO3mWjjl
XykwX7+WUGHUashO/tIoWH0mnQ6tmey1xut4EfkbLdDtnlxZ69ESdwOBJOZXU1OidQnQY1hkIxg/
Z3qD6eHU3RZFG/ROEAf9yVMw2mFLdopXDMF8llFGmdE8pNbXdMN4udYS0c7HXPPly4AB8FlYIsCx
M7GrOam9mLZNsu8l0i3cEFLFRPFAo3hDtdscV5D6TETw1jbU3dpwa0op2GBEp8BtfWi3Ye9Vpp38
URW77bbE1YYScjMowUFVruVmyZw/eqCEaxkYYR0jGFnwQl5XzT8dvCm6Bz7kZD5x7spe+IjH1XCw
//06fv2C7+fDs1/4dQe+bSsFaO46FbpkT3wYuBBOiaG6VnNP0Bf8tlL1B+3XhI2tXzfHYJybgA68
swinx8GeSocqEMdNb5GI5OmbKvSGalulCy0Ppuhdo+SQXxPzJipuxs7XPNIhEdrR+x0pHp/FI7mj
riAs+H9TuZxn2bNHxf/3L/xrOvf1C3HYkt46w1C+/PnffuEp1DK1GYpkz7koDG/hbs3JbePCnHWb
QUtwYeqCQ2GU4vdMZCof6yro6asJ0F++7r9u9bcLOf/yW0Mv86JiTcLerhKSlgyLeVRGqYYWjsER
zsV///arf/Ls/a0UPZLM+U+qARQRxI8Bcdqr5IEnOC/gu2v71l/FwdnN/noY3272scjauNLKZM9T
nXx9xZhBe45e0Qy8nRYzeq10YJJ8wrZL4agDpp43iorIit0MzcIFuvv3HfhL+nZ+QWfVinoKxVOZ
HpI9pDXCD5kNZSruJDIqcufUuDT6seRavzW21MGhD14cd4fjjQJUfbzvJ+fQuHAOQ0Qv76I/Bryp
yqMl+3K9anUcqXPXI7oKfr20ecn/96J8lYLfbiKCAzAhCU9tcAqwPfF7+j+cvWdv49q2pvuLiMsc
Go3+wKRoSZacvxAuV5mZFCnmX98Pvc49qJILS6c3sDewIzxFTs45xjve4KZO5wyfqs/Zt6jvbpOV
/r5TYPRbMqaKuqZfPaesmSIzNcsInrziK0SZPE5Ly5s3p/XLQPNx2wZhvoK/fQ6//cW54P3tV9Y5
QctRco6Y48KscJpTHvpZ5zQ/Q4OZqh2IeyuwmSdTq91Jz3BER1RrPgHtdyjJUjrxPC7tav8/oJ18
lYvflqbOroHgzSpB3X8uLRaEoo3OUHIT8ETCLLzccMcFkDfzNetQLbX9eUtJ0UqxV7KY1sSs8Z4y
TBOfMUvFQAuATTCgCjrVUDsVrEPKYhmrKobirp67YBnw7NHdhtMj86NSWRi5jy2EjVR1PG9olvAm
ocaf1G0W/KiOJlhFnNqhvCFOtFaXAQK2V3UVrqqSRFanpe0V37Rs2TcPzIgyYiSM4wDzgr5E8IZs
PaXLgtEWw6h8NoN6RJ7ejLb4Uq2mp+GuSvcG/Nok2wQzP67yR+lD7Q+acVDh+BKwWfjttKnH955F
hoeseWrMTVntdTQol6WJW2qwkG8a0n7j2X59uappiaJi6BL8wj9fgtgERXMujOgECVThVgm9y2ci
88icCsI2+vCtuC5Whq8ta5Pf5dUFjI+E1gdjx4fLi3Dfz/Nmz5owxwvvRNp5KofbtIBvTldf69Rk
EmoVTWSxV2OT89jK6nkS2ccvAwI5EnHXE34ADrBVoj7xttGVFch0NuhGf5TiC7xM+aC8MQ0kRRc2
SLpV6IMvdviKbfF5ss+wGkCaeRWV3y+FbXorNe7bpOWfFUNelrEvMBEb//lk9bweBVlQopN+V5c2
kLBAN4258xoqN00AvA0m5h/JUZ5BDHOvSzaLXZcup18yOGSEFBSiP24c1HNH8+2bI3zK0nFjgnd2
9RitUZaqVI/jk3IqET1Kawz6AQNy+X78jJ8AMTs674bZsUd1mJl2Z9rJ3tiB77ZzLhZAlZatGU6q
ADmdU9JswqSnEANdNN3z+6xSIa7L/fdVf6Mgzo+S7UlHzMxewkTsz0dpdtpFDiw1Pk3Yl+BX/mF9
VEdBtHNgOgYyuR0so3fls0Kp8V6uwI9Ef/ZTwoD+FEvevy/mWxc8L0bVsMOWEcJjJHZVYIh5PBiR
IcYMQsx1/YpjeYD4o2P+6oymK7c/Wpzd05X5pD62OKASe+GfcxfobnovdoiziMmuo7uR2c4OQCX8
2XwCQ1WrAShnVQ9OC3ME7zhlZRykzmvQbN8qH75mfNebgPOWORP0Q824HkGa2qBfmpTeXH8rn/Id
DsvmL87VImZyb0uym4SbWaX5GN43G/mhSFYcaVGyovcExQsvS+E828ODl6ov1tr09eciXQiJjedR
nr9kvyqR4a8zHP79uf+1yUE9Zcg6JaaMM9qfm4D4plzHmZmih/QECUd8RuepTa8TkcNj2fHT9GK8
lMduf3nL9oZOa+33xEc0mzhd1Oe1gvNOu2uSvX4wH8SfSboW3mHy1Xex5o3A6jqJDJzGzwPm2J36
fDtY/RrCm/eNMbtGwKHlQLgmkguylAuqKkQzsck6yV+IWzsSKDWbzTL7jLxKXBUHSoLGRq8QqatS
WLaFP1huFR9kzZGOh2nBG6ihAORvYmcLOB5SXz2mZxc+BMMgeZmVvjzd6F6+sZT/WTk+kOA+EL2N
qza/C+SsbeomPhmnC+OXiGuXGk+ffZnHXbpOH8cDUJRZufMhwQAC+qThtu2iejG3gHzLMy3Nhhqu
3CPw9+obrce3zMR5eZwKKtfCPDq9bj2kszacBcmKII+KTEWMVYJfj+S22PizORJApm2+wXh3i8MB
QLurMz4+r0ZIG+c14vQo8WN0GYlnRf50LD4jAoGAS2kU362R0siBz9H+bE/ycw/g+MvAuSogFcQ7
X+x6XS/6m06J33Lk5x+EXHUG/1B5ffs++6rsxUCqopO4SA03Ay0/Ca09VG7AYbuOn+7az/y9LRd9
4wv6vsWfQN0L2rpZo7aKmV0sq8sqblYVAdEYBWBWC8t5oAOYG6+7annju7wG0a5XezWeCwYxNbSK
1YZs5taWo1knUeQAZ3b7djbXqT7LbdO3UTnVoCuin4K2q36CdQ02xYZrQbYBcodbSOroe7IRN3oI
ynrUxJlwP1rzK/z3JX+huNcHIPUmj1iyNGwWr44SK0kvZ9EoolMcYGPi1RiLp+myvyh2lmz7y3Gw
7OBNLTZWsEYhjfWOCIuQmQhszzsEkTqmv1hI1U6LwOFyJ8JgM13SYzR8Fls3UpeRhnbRgTwx3Jcv
MiNtPgfJpYwktXQi9mp0mMQw1oCx1wOXYYA/5HY4+dyh8IkD2Q06bJV20eyUAEw10+Es1S6OFqcu
YwZhVd6oC74RC/95if/9RL60q7+1CZdpGs1zm0d0zcGiDjfGcm4hoRncldv0oD0Zv/CoW9xKN/9L
P4QV6Jd1qQWh8ZuFcDrWcQjULRyzFWSi6KexpFxCjmGQU8UEznJvMijFb9sVIzAKIB1MHSIzx8Wf
10ienoWhmmpYftBIE+VTRtdaMK2ThznXJpEOWbsuhZOk44Z0sgi/1QH5PLiMRBXIThczeTgKNWNf
xktpsgoZZtUQvDrnnBIXCGnlLLxOA5AiGsMezVnJP0XZD8JVJLwiwmbWnxB6iEazu4sfuZUYGfOF
0ALK3czvR2MaQfSX7PSyCJ5TcTsuNbdEOrkCSj6vDEKG2QZK/DIMK6yBk37fNH4BOVHYqdoWc5BB
wTx8kc8yfup40U02Z5w+nucmsy/vMkY71ksU433+qMgLPSls5jyAgWBk3UsoHWpzY8RrsT9UzHH1
XZQfkvhnod64zdW/vgZ0mUxaZDS216ag4VBVnSlCtqyZwWEZs+DwJncVb7HUox2NNxkL3uX3co+9
U+UM+HAvOmuRvQIh34dYPL41PyR5adx3EHn5XDFO7+0oXyKJggWyqBjs3gc/+mgR4/d/cxt9x5fn
XYTbPRQqGuhvGzePo7PRB2wSPFsc81NX1nq5INMdFWxwl6keds9T64wklxE1IboDXLKevN5Kf5Yw
PQITHqZtEK20CjsOF/W+ZkEI2IgvZJy7cDlOymNzp06cA/6QLtBOdWc/LhiTrbt+n0wPtfwiEH1u
elq3N6aFHiwydR3oi5mSzbVHUrF/yzz3Gw3D+vrJczoM6IX8TQdk5Abzn0DnJ6+NFuKirzIIZNuv
dCaFKxPCAx05hyAm6gWzXgeLvbHET8EmihxPe9S19Fu50yauAB9I9jkha09YqBuxfZY7nEcI4AiY
0OPzfOqOIx7TOuDvUSS2YBEt/v0G+Camu/4xV81ZnMV5r5uafrx4+c5MV4Hu90w/cYYp98xAi8KH
lzqIdqYs236R7KzPssG+x2vrdZ/4keEw2mdgeWNZ6C6v+zOTvkI1KbTweuc5X91MI1kKZVaW2tdn
4V0ETxAQQvoatVUI2ad9hsiU3IWk4xoLNcKsxoHHcuneE+1o5h7IuTLtciLEND8L7hLI8y10AwVO
GEjztNdWxqv1EDzCFRGDQ8JVlEdOF9zl45sKciHqmyJaSLFrtm4newZ5WASRi3ZyulA8qLQxdvT+
ek6XYr2k2Y+E5wa2wSHInR4NcwztxD5joLhPHyAzU0MVnwShVh8d6uRdtRKZldc7Y/QgIsyzeWNc
tnybjQv/mUnfSv1guCvA1Ylc+AcWXz1sCVuHY/MUTzvT3BcGzgwLfU9SbGkX6dJ6F4WFYPj5i6l7
0z20PvWjXWEebGHJNtrcrwzuI/MEkwonhTqH54BBhkiPu+CZLeVNmeKg4Wqv8g04VPtW6v/5Fq/h
/rqIk24SMu2YQoiIV8NLONlcBziDQ0kC2z+3MOCdijS8yFYeZs2T4k7b8v0fK7v2VZSfxfx9VHYy
E2bsPPDio7Dt3LBxP86Rf0YBvpGwYT/v1E32ZiLBha2puBFIpgqp0YaGFX60P9Mzdg2iPcePfFFa
UgkLthvNgfGXgxyXe5jBOvYaJNtcNQfSGBiXtI21ow63N8P2wI7fNaaU6FLZZd3jiLeg8chUakzw
lyboecud1JR+gwd56wQJEcorQeZfLDtGH8YiaxaN/BNDI1xDYVrBZhIbH+eWunP6t+SEBryfUxom
Qls+p3StIpoLXaXysW5Sgu0gPqrBUniKPlvNGffs8IgnLtvQSGIMplFRAnyg2glxwbbsyoRG/jxp
D2dzY1qr9md3R/l1vNW64jP6t88aK33mpNAKoN3+WXRYl0k0apwsj+EnsEsorclOIL3j7ZI8d8hR
ZOnVYtMG4yqC9SCvu3qOSYWWizKhulNnRStssYv8qkTvneoQtqX94CrfWOBbKF5iu9wCNvZQlU7t
KzUnFDGCTjh06d0RvbSZIyKDJO+ggXYJwuBBxdHuMR/sG3IuPKhAEreY5hiOukdaFNgF8ocJddUy
BgeIDyG2Y8rwQTXtYHXsTyQm7GRj27T+SIdVn0J8zZDXTEzYMNGLn6dkLRXryloHsjOyF0ab47JV
vFLnPngykgN5v0K4NrTn82y9VQ8QWXHwt5tX2YBzvI+IA0bvp0KEs+km25fsCRwK8M6RHotfjYrD
wSL9ASON1l9o7//9bvgOj/D18pYUE777zL24qhALsyvTlmnrEXMBYl9wfD2GG7QJYF/1Wr9Ht+DI
XvuIe4Sm3fEkLukhDU/1uG2ljQbjS/FgMyHPphHrNJxj12VE0r094Wtv+la8y4h3kpBB6OvzreQE
bb63/uhsrtZ+da/pVpGWNYkFR24MbjMAvZBzeYKEtTbQ6pSO0mzwZEsui6Ih8HBRDUsJv5Ii9i+d
J7xHT81nduRtW5+S6U6fJGldVvpzKjhl5fHG1NLNT3lrQ4RQjE0aLIwnSGvSI2msJsEtKxyH8KKD
nApZkXujWl1ujVK/Y4HzL5RBMGmMcXO/liFYQT3o+jCpR3aetUilZSL6YPrm0yxEhGUQq+5I1sbn
jEPHvtI7cb0oE996QoSOG9KNo176JuOlksAcQCLmTKUSRAX/56ddFboujb2lH8+uAdsKYfkqLzYB
xO3qzph2JIi2IxX/C8VcTtitm8fQIfwzW+KyVOStUO4N8SA7VnqkBqFX11xZtYkQtac1HqbF5Tjh
bKGdanHbiQzvzy+RzFHrZlhCAIjbJt5AKgkBE7N6kQ5cHXI/rwxP71YalgkFdPpaQtbuR9OqkSVg
3Zew93hS6kGS3kMrX+bxdsDyoVKWSnE5IQxwFA/lSQKJ+ExZPQ9pc0ow08GYYTMypUELlzjg/RpD
XVJemnJbVc9ashPHrVAcq/4zBIYJtRyFy6MUEFqKLiypHrUI6arpdYk3xn4jrGrh54XOirgmxxAs
ty2XA2XEEOJjNzyVXcaOHLhRHtTgQaO4DTc9nrTSE8fl/8Cq/2+3GFgLXuGU9LP88M+3aJnN2ZoE
c64Hg1my5suqK8zCHogjHocNNrrKjZvza8D47Vv97W9eASdCqIeKXLFzxsXsUD5TjwFOV6PUw03E
DcvWPPHDOqaUyYNXeFhTTa5pPEgUFU1zAxL5AsmuF6NphkwyHQoQLvM/H0A+3+2VyAPoHYmIAiR7
MamMc8mHJ59d2zVmkQNLUtxmWOc36Dpf/mu//XWcjCCVG/wDypvOwORqCmXGbdZXkZAdRfVFV1vv
AhTTYnY43eUhWoJXGLRE/jDMV2ELL4JgPZu3yxsR9xwcWxlZpk5ETmK5lIxTwzwcE1eBLAsdX2i/
C/lCOJxmqX8I+R+7EFKyIJZI+T6vfaP2OgG6I/WBSyM5tMdkJo14behUv+Ivh36dFn8Bz7jolgZw
Ynzj119Pz+dfryMD1HSFMFDMrq+efa+oZSskdXbEFx0SODFicu0Y5QNJ04oBdDbLhLiQXRSdvu72
L/rgX2AJY7DQeUrmNdOyqu5M7C9GF7elbHQE9OLiKjp/NqGvQCp2bwI33ykIHHsMDWmROIetb8de
plRNpaWiDnID/EWPayPXoOVTpA9xsKUvAOSnFlO5Xk5Ssk/aXZbstQI+CER6VzMcSttJercwKg3c
Nvpphj/N8jG3nkrMGLpV031e+hWgbIphvOFlyYN62aOP6mGzTR5oixE5NXLey+vUcMLQZwQoAR5q
eP+tIzmm3zyWhCwpP8fygdzsqNiJpKaf33RhMZ0XprmQQNzO8v2UniJqYgmRkVqTTwpyIkjrioTS
2QARPBAgTNFIznmdMG+tIOWMHY3N+V6uflRJ6jZ0RsHlPea/KCwY6r4mrBBY2UlM01vBq71PsKzG
IbBP7CpGfdarjjC+GCTzScqzwLhyWOv6ZGfTGU0k49817PPL4QJNDZJl55YTJBLL1yWvaN2LsVbR
Nvav2OTgS9Kjb+qX2g1k5pvUf77QqHrI6cF9ad6Pf54EUnJpE93IAchyesGt8VCsZK9aZOw/Ku/c
Rv3NJMh8CfbkF9BJ3fSj+NtZ/PsCrs5FQyr11JRYgHxPoOGyWsypAb2Pnw0JsgWedzfqvW/0s/kH
c0tDWzKp9q5JGdEwdWIpgAg2GVKCw6R9ZALpiTo0+Yf5owPKcOp6I9CYpipipYcwYKYXH0wttEMg
YWNvQYzX0TOFjaML6+rQ3IW+dOO9fKWm/HZG4hCiw7DUsf8xVY1Q1atGS7ikWTykunZUdCZD24ST
oRF8IAnyVTB0XiJvFCa3wsIDVSgfozZtG9Hl3ESbadTL7KFNl3FSz6yyonKratue/bG7wzjLPONh
FJx0cxHUq+6dEHLOS34I3O5RpXtz+Ghp52lD0dpWJhQNF1rh/XkHbk87TWD6XCfSTmHYLD4GvnI/
4L4eU8n7xuSFuBNQ2h/JZotgddsGacF3A5AqM3c7utcvu0E+Be1Pw0DAoEX/wcVGOpbIEH4+YnmA
f27nluqtmNpRxcC5gdFPH4T/LLROTAFCW3iC5f/V8cDjLZ3m100x39wsXL01ikNRm20rFGZTV2/N
6itNEYJBPQ7VMga90DemQPbPGgKw7rTkTzJbhdBHAJLqwZkf3qfCjWeLFXRNW9dqVzc2+18+LtZj
qPSo3Do4f/35OOBWKIU0sR5xgbcwUSxhd6wPDSgpKXRAFEiOl+eLY3iNB8sVcX7fOqiS6Veq1w4b
hl8XNCUFB37uBhJ84/YAs6yyy/ONMfvfWuY/Fnp1CnSj0FeZzELltyS2mX+1T4QXY3gdrmLtmWaV
c7/TaMm4x11SI03oADJE55112d94ZvOfun6HBiAvticq+djXz0w2xoumKq1Gy2EukpeRlLR2nZsv
prgKVBV7tINE3DDfP/vr1BJVMY+Lql/dM+8X5OsFJ/RQWA/AmHxyYexiKiFNXll7mrwxA+fWjOOa
oTDXE3QkkqYoqq4a3ybNclB2Vtd02RE3o1rejoYbmctM+yVnzxENCOHiotPpixKbis4bQEG2Yn8X
QYXBqzUiuHMBnWpAoYmmiO+VN20029D6QWaMeo/MvRP3kM9TVxZtvf0kYjnHfzAzPbzbg/e2ek5u
8ZuvJcL/9YOI2YNkDgp9/RHpYVM1U5Flx/Iz13wDnR0UMVm6m5r11C6sdJtVr7GyngC+G+2XOQsQ
fsnMZ9vLkzRVxKHypeu/ovAgECU9dbZeOSmWC13Bp187l3xHEpncbuXB5dw0JldMPvCl1lU3K5YI
ukToAcpMvZ9GODFA3ysdN57sVECeA2BxVCb6aEtT+UPrjkbjT29G9DLxEA2ZbQv5B2ujtcqBmCNi
6ghIrVRsCbVfDQyV+Jaxxdeo7rfd+l8PC8IRyQYzzfCqlhYq3Rqq/pId00+QpJUFF/UHglmlc3Mu
T8mvsAkLV5dsNwkbDEPTRe8T/bSUKhtRXKbteOWBSS7eQ/I4KXNWrqrcnbUbly5amj8/qn+WSRC2
xcEMr8e8KnqbSh7FJOhTSn4sjbeDtZbVl0niJpsGWywP+nSnhe8YMinD86RjqQq6yZemzJCeMCNk
gvwZ1QTLI2PcKVxT2lHOIMCvcuw+gbQpmPkiUexBiRg9htI01p65tspX3F3Js6WnbcWNLA1O2R6h
Cp7ru8z6UTJt7zJYfm+S+lSip0EWjiSJ2OuLTzR9TpN2WZDmYTC1AxHxpmNbu+pltcNzBSMmPfJ6
dWsYL9qT0BxDZ1icn+rjbH26nxUvDWIMRBvlKvtEdleg+GV6mEdzST/7XYlLAsJZ1g8Fnxudid/M
Wc7qj6b+KKS7PnoX24WMgUaI3B0+TniIjuDowv0kA+eRRdyV0A2nQ9hvzNnWGiG94Rr1Ua1WYbNu
Nuoe0Rw0M+bvKeSRwLMMrMYp2p3x1VS8CyWPEy+EckcFnJOGC4kRBz/8LhzhvitmE7ASo2wpZpQV
e4mKWcehuTzJuPsf0Isy9b+ROHLdY/yzRZiFMKBXJRhXV1vENEhHtASTLXJvFhuuoncF9WKFMYGT
v3WbYIkGEeEmlvGsuEblya/6hLvrQFFibCLZw9kG1ihv9GvXw6Ovdc0c3jnt2jKw6P7zDqWcCCbj
LGVHZc/HDdjRfJyx3l8x+jIwCVuoD+UHZHs32iQmael4deRkbm1Td9xoq1segtej+39Wg1sAiCXz
JPF6oA2KWZybRM+OaOrGZInC4PI5+ecDjmU/ZuxAyT8tXJNz/5b/r3o15vj2l6/ARiW/TOGUa9mx
QgyOzESvdw1qDHNTGeQ0LeR8rUAmo3G/ePDABWXb5m5uupHow5hLKjcC7tIP5zNDNzcstkq+wuIh
HxzU7j8CAvIGfFGHxXhKzbWs7ePEr9OfqfojtfBBp3jLjU9Jfhu7/wEt9rr6+OenUbDN7AQNVcPV
IWpIQnQxKjMDD4oOCaOH+U9CafEqeSMhwHcYsviKJ+mOafl15acania3LnLtqvD4torr2jUIO/Ey
WNmx86WX9Kg701Ik8etXeH95LN+sH63lAW4wakl+ZsxZ4b5llTvx3fvTDzi65kF+rRmT6eQOkZpl
Mx6BFEAwdGVj0szTxELBIxZeeCXFqTftLNt1oUMST2v5FezvfYHuhJxTEtL/vaKSrmDqbz/sqiqO
s/ZsqbmRHfGHeD+vkFTuqU0yfDlQ6/qXGxSla6Ttv/4cvEEqIyYw1+he14hJKzdBdlQX5jpfFsrM
14TwwVmiQ7BJ0UBJWJRuOwyqFAfmyUDHxNWtrcbNrZf6VS1e389wbxWFOG9oKNc8QLnR68ZKwLrw
SjrOntNQzgdbfzXmVDckxBA+brW4t/6mNF/Gv9F7ar3RylDnAYjrCBOJnVjZXYDzqS08lqsCOfep
uLtFGOAr+csVTyCLJBsMUkz5ejSoVYPQaJcoP9bu6JTg3tYylfaXbIVFj4P9qgvMKR3TrYguy++W
Mz3grj/bwc8Khkwx/BzyO0n6YTGlbZaC4lAIjJg4uPXZTr2LCj1qHZLncnbJ1yGfujmkXno3a+WN
9th+WNpalTZHohJ0HJJaUsCmqPKVy0kFh5bZ7WEEg+4XPXyZKsRZM0RwtfzlDPeEINzaqelZDTQE
nrgfmkPY7PPuziyIjdX4C8OnsEjWdYIJ3HSsMkqnwHJNdZ+d/YkGvHiplA7nhYwR2rN61jFHaHEP
k51YfZQwnMv7z6l503QnxD1tGNfDeHGakiAkvrfws4iWo5zasmnfVqBcuzjNnwKmMnMgJu8LhsHV
nRomfSHIVpYfx/vGzaU7Sz0TEoQsXgPxRbM17vq7ihAGrxmxZM/uypfxRcGoLbVrlR5r217uU+2X
4ojBKj6vYrqJG7D4tSLheoVf9e1vezXpJTPK5DI/ChLWWx01/di/y9jLbjXVUdyuWWYfkQ43aWH2
tmI+XNpXPV5U4TJgiE4IE4RNO9PYP8uIxPhsuDOIcWxwxEp8c3ITjLNuzcCvqTFfSwYo02D2igqz
8KvbohWlFKJ/mB6xEznjO+lZPxgKVme/+GKnE+mEJZwhYfbGfMOuqNkMOkJb0taTssIrS14ZBmrH
pSZ52TP09eap72zcJrT7kRY79hEDsMf0kgkO/SNyqENcurGyb6XHEnKnECwv1v8jbvLPb0IEr8HQ
mxNUr4qc2sgzi2lBcrQku3iQXBpd2Op0CNVCU1Y0FVhSgH2SC5huFMm/qZm81k98W8AVACBe9FBo
9CA5irTPsZPDu8298wpnQB8eaa3ukxALwgdah9EbMwj/tSO8sknj3k8pWjVHFh2wgCi5hUzMb/Pq
AJ+dwP/7yVy9bS0xEtNIWBjUbQt2EuoYgpXDpQJd871aVaDFWKODut9iLSl/qQf++MtX9UARlGpz
UXgnc6Ls7BnWQWjRkQtkgVsR8iLGH+JlT1BgUNggd8xGiGUrntNtcjSYIYSuPrlT500M5YLqhAuZ
HY4/5rn7iOLWCxi3YTM3Fe/M6G5c+Lee2dWFL5lVmok1z6y/Z3yV74bV5VegOcpM/WFB3vBWnc53
t2itf+uFNUmV8CySZujg+q5lENonqaaziSO73sqO4Zf3WblSrNeof2pKyHebptm1fG3KEZ8SFYoI
3NzMFh+CwA30tdTeMRw6JxvVfE3grGgH2eIwcUT5Bi73txJlJtgTIEBjQTV/9bkpfTvoSq0mx7xm
R7GZSGSI1gFUlZTrK0XFlKgLlTlx5k5O8x5qzjQsjX7Vntc5c2dOBYnAyfZWENH1uP3rK/x9XVdf
oal1aXE+a8lx2k8v0Almaf/ZN34IwgYYbtBhis5aJumeXqx+x/ZmTOkxHZOZnF6soGrccqG4nlR+
rUiFQqN+eSODBv1Zy4RpY9TxhY8geOu9aqcsORg6D56ogmENvPI1RCPm1wTjObe86q5VaF9/G+WU
AuNJgQB6XdHol7mkS6r8GD8h3WDGk+7qn6jQ9QJXs6UAzwjON6A48nnI95YnnZdmuovqBbGd8lIo
CPs71el6mlapeCCwNOH/Kjgovop2H5VflYSMfRAuv7fO87++yN+XPjdzv12r9WB1k6Sx9OCtc4XI
bXK/liHfw/HzoldtW+CvE3JP2bOE4L0nfZx9hs/B2cHCqHkkUNS/cSb89YT/fUlXtUitXoo2D845
/T0OV56y1S4L7N5SjP06p/4ZZ64cO1W0siyfbhG/v6JZ8kHgYRB7+SO0QUYgM+npQYv2IWQ5Gn4G
OHcTOkSAoXf1QQg25DudZQ+aAizcM9YTbFa4Dk6BC9Fki6EfKd4Ubs1fxC7pmov5aNi5Nbrp3laf
IDMBje+lZyw2uIFhO802OszqiMSAeCTQsXrQHqEwhWj6+8UoLKJgc2GCnt7l5WOE6QnKkojxHbL9
Q9V5/M+wLOq8+AEX/03OaAkFirqsoyWVXymi+LPPvXMWllK3utQnQu8uDKAuTq2wnPbAIDC5N2je
uHQcQ3XPeM12wi8Ju4rLJoQyLtRvlvLcoicbhGMPfWnq75tuVZb/SXHAtJo5gqopsHCuTqtG0ce2
DajRNPSiENcW9aE7gbQ4OhGK9uyw8DlnDK/nIeots72/9ebzqPy///jVkdSbSpD0F/54sqpX/ULZ
4NKKXfuagEEP/hUOV3OWaA45Fn8Wtybu7PKf1Ki/L+GqBAhyC9vVgRwu6I6Rte8/m9UF0EIP10rn
i/2qwpEvWofac29ux24ZBkcheLkMPrc3dR2Btx8KuZTYhaB2TvRDkhxUhFNKcdSbXUe6V2/d6LjV
v/RiPDQYxRDuMf68xtLUyyDHUp7nRzhCbrybXFLOmdmXW1k5RdNHeD7WNFKm1yKd7byIqJbRBSJn
4Ae2VmRrqJJIPePYZUxQvk4QY4A/SZmiYwBBT5zSuNfOb11wJESh0ZyoWwIb//uBIc8n+3Xh9dtv
MK662DHqrSCwkvxo8t3DwoucdH3GNrVfpfKmVXciTmREm4ZLoHcshNDb7Jqn0Cnu+Q9P55Db/HWE
pzi2fj/+Z1/Efz9f44o0mEVNk1dimh/PH/SXxr7awY7GqpyObmM9xvUcy9dvqz06SaGZubA3ns1f
sLjf369xhcU1VqVFaUpfp97x9/P3fpe0dkLHmZKEtJKp+LLwta+WRH5ngSOelHvhXvfV5whwktMq
2BAVeCaQa1hM1DnJIn++scD5ML9+eVzaBoobTdSRtf15/wiX6KJFTZwzROtc8xPcSo6WQ7Xu1MdJ
9rT8zjh7UkHWL3wI7zw60HNbddbB1KGThSsDWxZhI7wm2nMJUwyj9WFRN+5wa9b3F2Tqi8kHB98g
nfWL7vfbNaljYdKSOM6XHbqTL3sjQzLN5fKQQx/hoErUfHafqju1mBnuQFbgBKoA/wjDaBIQLkvj
Fw5X+emMs5XQ35ulWxK4+7Mi5ANV2y0lm/SF7n57rNo8zKXEpfO8eqyWIJGt2rLe2b7XMNZFcC9G
q6A+lPIdp8gUbVBzTdqT+Ykfciiug2xXqRuwTEOk9DglBWw7Zn/UIE4Run237xmdLCbr3kKobs4/
jTTidlhALLKCLZPMnFoZWUu2xiCfgBIkkpgBhqNfPI1cVWDedbDD2EkX/Px8n1WKHROUIJHF5TCN
sAakrZ9wt/vOg+Xo6H55Mn5lBmGWy1BbWcOacjs/1evkXt8VL3gWWb0z9MtqctmTsraI2QMEEGAk
k8C/eINNrmeYF+0qHRF4JtmJClo53Cs9VtMHrfT51oYGy97Fv+/mvxahvxPWri5AyUyLoRgB1P5J
lvua5mvqktMfg5MMk1YX0rkOhsow/9gkh1so4l/7hd8XcHUJpqZVpUk/L6C1zblqgugBNbwlPSWf
k7gb414Wflle6xLN4UWY8iY7EoCH8FQJrw2m2LdAkL8VmLDYUGhbCPoY1V7tRDRxSlylUzZ3MNr5
IRlOiUgtILuzMfgqc5NTzjDLbj6N8a0pfvXFHvcl/eLhI74Ekc6crP8PDsU/lnRV8wZWb5r9RQRm
BjdUtohk1PEtbcDuyenG8zBcEqXs4sApuaSpBsFHJbCjGXXhHQD/dLYz9aJsISl+0DD8WmoUyM/C
w//7Xvpjld/K4FAJKDZmdDqE0ufK0yO+xykmpisSq11rkRNCoeN0sBbGdXwzNvtvW+m3v48m78+T
uUraqGoa/j5M3EK2R9pfr3ojnlngoOVk6/3ZQAjK/oBECCLlC1jmOx7ut1PplCu2zNxfYbo4e8xD
wtW/1ZVmPVRtMLZg4wWJTdRGwd7sCdndphlSyGVbbsRmS3z0XYRzaoUBgerhezXtMsuV5V2LC+d0
yJPHLD8V8WyintbrUV/g2ufectL461PjplBhWtCtf5spqClIoKECLVRY8J6fimFTEnOH/VHnJC/Q
CZEBiwma5g08FYxLQ9xjBjL1sHFZZaPLpSYo/3+m1P/3Mfyv8BfmvdkYlsXl//xv/v1HeZ7FsVFz
9W//z138Uf9f5r6rt3Fs3fKvFPp52MMcgHsGGDEqWsmW7RfCkWEzZ/LXz9rs6raKdpnn3PsyQKPQ
siSSYvj2F1ZIy/S9+i/6tX8+9uuX/s9N9gYzpeLtrdo+ZdNP/vJFbP/n/o2n6umXF2ZSBVV/gIZv
f3wr66gad4IjpZ/8d9/88TZu5dxnb//64yWtk4puzQvS5I+fby1f//UHpghXTxXd/s83d08xvnd6
CpLqh/MWvSVP/+vH/y1f3pISW/jxlLz+OKMbUD0lP16ffuh14j992uzbU1n96w9G/FPlJMQvFaxg
kD8AQ/7jR/s2vsWJfwIaDZIqJwPjr8E48Y8fSVpUPr6m/ImMWhZHXyT0BcBM+ONHmdbjeyL7p4Q1
GRgciu5F/fv3CfrlUn5c2h+od/cpfkr5rz9GYsPHSi/DxxSuAVBW46C1SKGAkzAxdHEXxCkKC54u
yix4GHJWgybJu/xWpf90NY/5qsYSiN/i5fiGQkIFLg30dcEH57INoDinVFVhZ1LjbWJg98Y3Af/H
5xL4ePy1LZkAqkQqmIYMGvuSKkGrq15b7RU08syhQeUj9JCdCCo5OEupBJWSIYIChxuqCyVKyH3D
ZvmCEVASFDnsOvO2f849Zt8Wsvua8Jhw5XDtw+QlA5AVPm6UpcVHPLoPSfoeSWKNeWTMmDzvMW8s
G277VO1emrq+KHmVPMktwPFRWvkPWRGxqMXRLCOJ/NSRAFUInwDskdWRU0gSVPOigDsqSpdtiIg1
MaD/DJUh1ll5GD9fSkq4Fft2O74aPyREngxBT8C+pUJS/vpYXHLwiVUSxvhrsywXIqGnuxm/EoHx
eHUD/7z+19cbc5lfMmaYNOA+FDWIrbOQ2OSByf01LvNCLiSMHKwAWk13spveiSnx7jxXbTGEgrl3
FZFwD4JHpgdxSV7dA6lE9SWUeiCrm1i8gdAuZMNJnkOfSijvlDw8jx/MCTWfiJu7FsJgMOcWhpVQ
RPwNk1YQB0816aV/52qFvErQIofjmQp8B8NgmN8XvRWxmXbbxdLd+InIDQ4dwzHwrg58S3Vbd1W2
fnbDa7Am6kibvKiD02lq+ConRQggId/vBZVoS4aUsqWpXo0BhvAwHlbVSbtMbptLLA2SKbgNJLoC
Sdl1LUZuhSJwz0X+9w+AaYsSVt6B7cGZw70EnH5H3HNElOdxb24jbJqsYy5iWPRmXgcswjB8bbMI
9eIQR+SZCh+PP2GAo+si9N3qQArQp7WYWoKoQ3MWK7RW6GloOGGVVEJzLwbA7MlsyKyjoEY61eQR
SmavvQWmMrMrWTVAdh82XhkOm8Krhg0AwdcvxzfGj8TamyyQGrn53x/4+GbYEUyrxtcC3+2jjMud
n3+TBPrO+O/4zXLgmgWlEZsfm/7Y++RvBO4NRsJlIoyvcIDjDq63O/5VbaGlz6Q5jOTH3fz1gcnv
6HtGgjKN9tc2PnY4fuzjJ43/p2Slt6ld5+PPvi8++BxgUKqYyiuBtBuJ5O5Oof+oPaPtxpecH9+4
UgjtzyySMJ+lbxQMC/qJJsGD8tcPI3tK1lIC1uH44b/+HVzM45TEW31sdPxa5nme2TOYhow7Gt8d
3xD5CuoDnOdMvjC+zMrutunLYTnZdeKzqckSV9THNz42WYVCuFFgSjr5wri1hAseBilIli2YbLN9
1V9rWCDZoS3ISzBnAHpFgmTPpDuF8UKP+oC2LH0FCRyPATV0qcBWAFcXDpNBgxouJIK04Vgl+vm/
aVXhtVuAQ86UqxRPTLoLJUyFO9/F/EHx5E3JD9RllH5x/LQbILWJVEa1/trF+Mc4dCGKwuJaxB6k
KYSqv+laNrpVWSDFmZZRN4GcRLcBXzELX4ja1fhuFPLE6LAUOAP9MMMEIHmwaYtpOl7yhHI2vEoz
xpeFGgEyIkPpfnzZC2q79jygBsctu4jju7RnH8ZXeJQUoD4xqaZ7ldlSg1bxbTTAY07PVcpL1eLT
+B4PJy6o6Mb78ZXatq85wch/fAWzMGjjeo23Hl+KtQuiTlbKzviy9QiVHER1JYetvxsIk24KEa5f
CdHOyoARdYNmmlqm/nH8k+aKj/BS5EEPxHusVxPgAiLQYelLwY9CyFkBVTR+Nmxy6LaHZQsNTWwN
+H9tlblYmVj6kvFZaVfDdXj8apGI2akBpbxJBhYMGQ5pPDg8h/FNOWZfumYotuN2IOOaYmVkMHge
j0GB1WwAzw/g9enhDhE6ugwLLJHSametLiCFk4HFiy6iaH6/zGHLvy5zwN8DhQAhEOhi0RbGFK8K
CmKkKQ2UgzglkwFmylMjDxF/G7WJtxUTgWeDV6onkDNmLuOLlP4lFYRLX2Xi9q9PKymc5b0mccY3
/VKF2dk/2yq9ON52cfEsDXFz1ticnH3oIiSKW+n/bMeFsR3Plc+uGDdLSMgmkOtj2nMaZ+9D2ySv
Q8ctIcSv3LO5CiJKp5Sbmh/arZIAWxtWRfPoeUiO6EdlFRVtDF3mU5JHgcPmfOd0XVccZTUGE5h+
REqgoscNMMRwMehw+Rbgq8yT16WMCW3bSuUqJ14IErWMmVqfai+c0q9FALLvKw84AUYs8nUM46Sb
pAe+oCma9gVUUK2Q1Je08YEbTeXhpoPN94qNeDTGQ6m4RGK5a+m2yrh4Qd7DnVVRwMylBwef81z3
IKWwjhi3EaIQ7VW+fhRaqBTxHDjBlczsAw+/Glw+CBqWoHdmsEHaIam8H1/5fdXuAylb80TObtV2
gCgAaOQsfcVpQ3p7qCEZvhhvoP+o5sE1wH/TMuaX8uffK4vst5QWFOV0U/8/VkR02P2//y4oPlVE
55S8RU/1L8UO/cbPYodTuD/h4wZwKEIJkFkqyqu/ix2F/1NCNioJEvTEZSjcfBQ76p9YVEAOlYE0
RSsXZKSPYkf7UxQFhQUxiXZ5QZTm/pNyZ8KrRqkF1Al4WQqLWS9eSZMOmwRqPgmlujv10rqB9NEC
ujaik/CwBRZAuzeER+kAkW9/0OsNzKXkHewgKgiAP3PJXCb+a2/986FMem1KrfViH7cdlIIlYI3L
VSi90czEGozAbCmAEkjWAUxT00+MVHMiM8DkEp4+yT7wXxsod4OSSPnoeWGL0T07B5SeUPY+H+Bk
wQ8HLVVq0o0HCOE79Fl9A0YyFynSwOM6YsKMCKEzUJhcUA1aDzEhddpZlCHdzVWF+umSTeAprMqQ
nhVwGHBK2g8GMcGv8MMbTW+h/J2feWjiA//ktOzcBaKl73c7nrQeNY5JEjcaf3+tnaCXA9kuMOJG
PYAE3tHJuoXTJFCxydIH04F97tayUVEXWzS+M6tJLdbbC83NvFDUZO72+dJMW5BspPK9iEMrI0PJ
DrEMEJoDORgoJfGtAaAAmDcj1LmMrAxq7cxKEC2IAIg5nIUNcEpBcAEbAnIgUJwzSWvCd52cSLYd
detroAwWgZUDPgiiJAwpGGOWjsnSy/bd2Z00HhipLdssxJOIRr5J8p0GPw9wWoCghWUA9OjYU96h
VH/kyBHKBoP8JMrwTILUjSNCwjB9TkN0w4bBriEFQg5SuQ4UPMTxVgT8VF6pAiY8mPk7kbtmQt3d
yOmWIasUDFhJB+Os4S316CU7QCRBSElvi1tMwKvbXnmESVMmX2qJiorvIWCxBsT+nO654CQBZ5ci
G9ATgMlv3HXcrCJMLkLoyADeZLDgtq0A3ZZ5011LUKzQs27pUQhbt61yPVSM8FjpAjGBrRPX1a27
Ds5stc16cLYMaiIVW/5BCfY+sUH3bTH5hYDn8ipaf1H+T+ROP904I3/mahCVRILs8uLQnSpty4YX
vzhz3lqKg1WDIUt14qU9zMZKDvEHvigEWv/A4IPcNawyjixkfwXnrhA8ceg+gs5ka3oROhG7LTxh
K8UmrPN8GHylcEG7afK11i0T7yJ2d4E609zmafP4m5tHph3fq59RymIfqQJiZ9+ZEqa2NYSedNAH
02WIRvc9sk1gfWHkZ2JOQG4Y2J26d2gszSlrzR7HpJnSqUyqsUjBIBIapGsYlQtGYjDte41hdQZ3
R5NGaLSdkDj3/oZ5gJVu3b6jIa7MJbx04fp0RgRQnsAGZRVIWv96RpRwKFuONN1JOwEcIiyEZ6iu
Q7z8CdM2aKfZaqjPTYcnuKWfN9PVPicrGLAhsVo02CewKeGmKBx0iWAfg96VxcA8rbCgSCUIZmXU
qiUAnl0tOUhdNjgvw0KEaFuypr5ekGg0UwFF+l5DWya9g5eej/jDrueYJfLcOZosaB2reoUqZN0J
epyxq5MYrF34beloYFzaxCIBSDUO7Octhjeq1tY4PR+ARaDyjHAGzUFzQGMUtFGNP/b5Go0ZATAB
OEi6Ama6FuMfQEr28422dAVIsRhRtoWZnKTu0nATwdjJBBMLt+MJQ0W22CbpGluLbtj4no/1bljS
ZQM2tkLrqCnEbdvu5ftnfwJ0+Hy5JgtpVeSexlXAitUwGcWQrEeH7w3XZ5QJ8dd5tJYuoG0bgLoI
rB2A0wwRRVASCdT/4ItqgKqogL+5i8zEJsHMiHxC3vh8dJPV1mdCv2ZiWC36m9KEYaHD7LgdjNkA
yrUBc55hgU3w4J93N1lBmW4omkHGvduzdhHYAkarDCDrdlQ6ubYrE7RsQKy1vaML9THkiZ5s+JDJ
QJkP+q24cL2nPAkNHxZxYLxBS9nAsmskgQNH9+yvWuSX8csvPdsvl8qr52yyVLIFCVlXRLSjIAeP
WxbBkQ2dBN0Ki7BmAjMLU9MBbkhLyC7B+3ENUzQFz/6Ciu64mN5jCO9ATbt2Zu6omQdqBMpehWEl
98tIpAfG0UMLjsC/KYLOCVDue8+WtR2sgFAEbv7GNeBuprcwLmU4G5yiB2K5MxFwMin+dEXHKeDV
wfie33Nyj4NRins/egzPrQR7SAB6pMrMWCOn5iUg4ZjZXfSkpW8KWRbhZdCB7YQqXG3MHc/E1PTz
8UzWBrmvPC3nSuStABblxR2BWZmjGnDJIA4h6Ao9Uv2bf4OM8eXi+HG7TGF00AlMSl/BicjJipeh
1FcuwUEG3v5EbLUCREMn3QrdSmDt5TV0F0UPppRV9JLYNZkDV31Z5Fwdy2SJkJUI/j30qUYW6SJP
gCyxDiNVEyCSNltT7Z3GKeOnYBPD9w3JRrOGdCNEH/p7GYorUKpCrEmSTd+6wCQueMX6/g6eaCp+
vkiTJaES4ryDNBCOTzDl+D3gzpz/BHXRzGrBuCfZOpReleIAp/V2X2Oik9gyt8SKkdyjVY9W6F0D
DaU+fBgEiLQ+Z8yJME+9e5NhVMvIwFS7mOIuaNyHFbYGfmwmHlE3lIKZcGBIwW9Efum41dBva86K
kn3Ym42J4ZkD1Kbe5nY9Z2E2Yep8/sGTRSBRajWKeCwCoezAv0yw0BHvYwD9bWbHy7gui6CDSu6z
CiVJPM35Iq/WPWv0pcGqIKVjqerRuIWRHuh7fAXe+8mb89CZMGE/H+NkKUhLdDYjraKlAYw4IHHm
WYpwJ0v3IeBuBeKKawRQD7khIYKxXYGtuIWuiABwgyUPO5xbW5zDZtLB8Hf5lTBZL7iUC9BwwkPV
Wf5eg3E0gDFQ9ClP8w/wGDa/yeXGJP4qktWagDlVgX1RGFCT3Wi1Dlfe5KXXe5O/EzaJpULLSFzi
toE6NKwjeX7DW+Sl22VAkkBVGRZy+SuohycA+N237x+Zr+8g2pFBI4fXpCnmU6p8GDPVSQdfKsHC
eNQDQ863KtzohybTVUBJCPSgdeqfwcEyQ6YKvFRsF/wkyFyLtpui4FkQ0eYUc956ZgL//nnzfBze
FM4phhIUhUucvALrNmATNRKuHso1wNWvYDHcP2E4adDiGAMIqdrDSYxDIsRshcRGphNbHBzZZ3Ed
Ezr156OaFCx84Q1MGCLdgDA8lPtIbCqFUb0Sk9lBgF805cIJVHieQhbciZ+/v2Jfp1ZXp2SyEnWR
EAipG9PnybWBTbIK4MkN0O9xv8Ayek55bAJi+fxjJ7WIHBA/VjrcIYwTPCm5g0RY7MwW/hoWjfiM
2WjrmFhxuwK8UTwNK9CHj4Wt7Is55cqvk4Krnz5Zfzq+VNJYw0+nj1LS4Nd3MJGU9rK4l9rXFNBo
AG2K7BXYGSgvw/5Dj+vMkPut7wFYKV7yfpOJxsz1oDv99HxfHdRk0WE80khBON6iPlQaI1jawbye
ZgaKMXA29dmjS8b3ex05mN/tdRL5/UFufV/BUky1+ChPNkiP7HDv8vkCotmccgjdsw9P7cPQQp4U
JmvgDQcW6G5psEx50B7v5PDcYRBEkmUESFlWAd5paDOJ+ddp09XJmQT/gZRR3Gko0iqjUpcYs7No
phkdqLqWBkoeCIoGB3a1VYr2zAn6Mpu92vMkxEseH5cKbcgCUe8/pf628TEQMSvoP+AKBY+uEa1R
ElUmcNdwmGgJSl6rYEwOjMVE3cw1Fzh6G3x3waZpvyIOgRLheIDgGxYN+MXm4MDn1oTaBlwsDP6C
UaEx5zsofbnSfZyGUTHsavXJa6GS8gz3iXDKlqmmS+gGepZKVk1sMchN1E2jrIIhRD7dMnZen7lq
Lw73sDYjtscsxXwLecS431OJYMhcyphDGqADc+B3wXDCyDhLaNYJ+Kiw4BSg1Q5vvnqrtOeEWydk
B8mDykZ+JEabACV463iQv5h5FCZcj08Bio4prttHYl/GvNYiwUArK7FLSBc1hhBvcwjDkYVmStD/
Rt0CXbhMNZPI5Ktlhq7fbANl9jgmgTkNSdCJcJUdl9JSM6MaCSF0FgB6UaH0B+UPVXyhBr/NoXd8
9xiiGUeeAzddfH/rzz106iRil1UXCH5FOyOyEy0HAwN9jbYCuMbAKARJbGAAD5Qs5u7xuWRCpaHy
6mbrRC3FGSD0DPDvMGegIqki6A7FqYYypmQrNcDF6GBZoIkvdrRgcuEzKgFuYIXwnWRewRbJugXv
6u060r8/K183TK6ehEmcLtjM7YYKl4e8J/RJgIyO+wiONL9tIBhQHkubMQmoSEhy0LoBiTwDv10P
E1OBgL1REEMBS0hvFLvgZuqWrwcAV4c2CeZK2qhDAHYnlnT4r/vyXRM8qTkUyIXDABmtkPWNcngU
/Q5U9ZMHtwMmuEUOybKrFP6B4k4IbGrdCLHp8uIbLwH0KaBTifFBIEGQWgLRMXCR7IMAFWd6k8Hi
HWj7rggWVXknOugLzd2BNJh9E+zUSdiv2KETAg51CQ/vYPykHkgNU3CgmoDHIjahyd4Vm7Y2ZcAJ
lyhMOoMv7CFYK3NEsK9HhFendrIM+ArDeCWtPoCBJ4wJG4c8cobGrjS7Dh3ZZs3IAKcR4tUvCHFc
tpOzB1c+Qo0QBoXmzC04swZM9aykQcTwi2azlaHAiMSC9wf6pd6xgWQcDLNuRCQPCxW5C+ZQ8Ala
wgKpFjYKuQDDPJjNo8bMRs+vm94fJ0ij/YerZ7Zqh54T0nFdGuBpxJCNqLMw3zC7Z7A4IjNeti8Q
p0IppggHamYfKCt4D87Fjq/nk1fHMYnikpoMYi0jdmiY1MJrtQav4wISZopFUgng/JAv/TV3Cwe0
C6QlZ7Nc+oh9c8dOgZRyKw9y1KR0EXHt9IC4BbMvaPShv03qA9dBs23fhTdtdhtAB4bqCaYWcBND
CLjPCuOpbKsGjtdt6v7YKurMEifOHd00ojeelCgN7uLKSO+CeJWWgMMqx6w/cdC67lPoSOwLYkF5
2e02eblu6m1QrovaiRSzg7QZ/+at3Hrpxk+EW7v5I9NvEv65jGwXWsl6fU9Xha7ZdFAbc08MAkyM
LldV3PXDqeR2sBrNOYwQZ4fBX/aTrq75ZL1wUzmN1R4xzd8MlmTFB38j27yJAbkOwV/AGAVougo6
1CtaDACd75/GiTTVp7xBmywIdUJy4g4IUrSQqqGvi/ThWLHPrLBumh3HXrji7EH2RCjuCWgNTHPI
E6eANXsFNk0i8QsvAxAG8Vmy6NqBGgxQA3fnQ2EtrVZ9AUbdk+uv2/jIKQ9NdqrgDJNhM7eSd0+q
syebjLJ3C5tZavKmhvKx9/r9L5zLObXJuiKFHhtoMuoljCQtuDeCimwpEfI6qwPagHbjBnYNKNFs
/KepzndP0yT+x4U7SCU/BrrWLPbBSlxSWSkqk17Pruwjb/K7vU1ifMvKXSRVYwirlp3FQHmOsUpV
74xBW/bvUFsJvEX71kDjXoCKLehO0FUp4ZoC87nA0wWsmUQXYTbzWG/QQuYWpR2sYTRmFcOmcfp9
KFqajXVyKx4zXbnLlxUkjeFUAmtks7OTHQwwwESEm0N9dp8LjBNihOnhpn9G00ZY8A54VOSu2EJw
IOVghzS3qnx9soGrgdiArEAG79cIzqU116YauFTyFitqhNUjt2F5mpwgNgJ7xTNBrQMVcIiQGgKm
ViIH74l9DxbazIH85nb7OBB6oFdLiUYi3itz72ena0OHceC2ywhBB8BenOgxIaYY6t3Df+s2/9jv
JDo2NZs1SoilA9M8mCvwd/AS5Fvc66iEKyr/uuD0AErdqskri9abSXZ+0yD52P0kiqWpzDLRgJ/d
6pAOZnVmwQLZYFfNG6PxeuFCOQxyKy0Ms0NTQvGJtSWCY+odCLVtspyb4ypf514fhzMJa7FEUkXp
0ZyC5Wm1aozsTGKHTal93U6pDoq3yYuNUncLN7VTfovaALgI3hLJutXM3FUXHbnNZFQvS0lbisG2
z3YcpJQgK4kWsvyuQuLR37KBTpXmMRWvFnD49OwBXAoFBOFF3kBsBI5qdqGtFcn2MEQb0AxpTBZO
c/A0PPX1mpU2kHnRuJuQ2cFUbpDvefSPIHx8M7TLAA6aD3kPtd7+TQD+xW3uk/giuTt415lwvTPm
S7ffVMkf52wSKEN/ABuEwVIAVQ0TxuE8jE1YY4Cf9RkKTekohuFDKx6i7Y9wElrQ/hNrMpcQrqoi
CAQgjLdbaNX0e/i22nKzCJiHnNdbAWPjfQxnmByWAgvWENeMAQ1ODnq6sGEyEyzZMDIYjFZaku5d
gFIg+qwzhY80d0NMgjHxpcRvA4yu8nfXrnJHuGc8I/d19eDa/eMACBTkpcJ0FcDZSLV4YOdQMJQQ
obWGeJOox6LS+9pIYJ8ArJEB/g3Qavy5uAsByeEWLLtInyGPD3yR5q/UZlXFDidbVQxzVUuhQlvw
KnfceFmuCugep6DxLEQNAcmSGysKTtCbpeFyJiTMxcTJkhBmSlVnOe070ZkhS8vwDgfKLDCD7o2E
1eHgK80stxOT2b8Tio+7iF6Iq/jXh6wocoqPEg28btWueZti7KqlUJ9Ydc/GO059kYuXsFyW2i7F
4ouecWkXOHGoRl0nae9Yfh11r275OMhLnltyAzILYsNnFmgnP9/xkE838vIki6hTuxJmbLYvnxU4
2ghSChHPPV8dVkO84p05eUSB3iSf19h/ftvUrkxNJcmLAkrYXUpW+iTDp9CkOrjnxPCgqG0wwjIK
dRjIUEoB9F7xR+DfzZrB0Ad9gPYttEpmyciKHiE9QlnqiaiqeyeHAMog7tTEiX2rSY69b83cCjT6
f3fkk+Vx8JRK5CqsDnDAoSZAbxwKm441+5ccBQ40VkIRhoQze509X5O1MIaKjp/zqCdoRCn2mWal
gLCx3KMKxx4lemz5Q5afezOBD2VuhUaOCAhBCoxxu2ojECeBhG4F4hg5Mtma1RwuW8fasiIrlQMQ
yl/jUSt0Tdi56tkb5p6emYgxxdU2fKKqBXDtKIagVNjBOgBK+DFuvkUlOIOP9s2gUwAMWLSNqTAO
y+FQ/ofL6ih8evU0Cb3kBmGFMwgZHX6jpmuJ2YaV4/K2FFosBOUgj+xt4WqkB6+k2wncUh3eGQx9
jAaiibMYx9903D+egMm6WjFeKosDsswa9V79XkPpbsBqB8P79ySFTwiaLDpz6eAwlTmwEyyh2tzo
sEco0EGKTf9pKBawIEmOxQqmNBdtJvj8po7/OLzJEqZ2IMNlKbKQ0qx86O7bsBVDHWcrsGsfyAIS
RO+dCaFnUI/NuN/k0XYu85gIHnyKf1OdiTDxtQKkKSSiPW56AQjKGsNMS8vtQQXFCZoQDtvYwO+x
YIVCbx6gJUOdU7GZS8dGkMDVfRO4jJy4QUBr5WBHwT6RwUkQE6VaMJj1F6es3lHOPBXOrihRFVCB
e0Ux59bd3/SDP67IZDmoK3cARRang2YLxBG6956/j5sjmBYiklNG54KlxJqKnQKQtmvQbQgs7b8H
N4Jx8s/qYIoRZYaSF4JsDNzUtCm3AXur33yj6140wSmAFGBNdQn1YgDWkFu1yyjdiMVaqLdYlxHR
zRo+k3PP9teF/8dBTWIyler3tB4HBfCawFgKxnay3SeQZj+rw6MgvnZGAAvTfkmNXVCxhRtIi2js
QlBKmIHdSelLByUVv9BbfpFa7WzONPc0UTL39VIeqanokxqVs9otOmvw7KyxQ8aO880g24O4hJV6
EJplvhQ7q4Mx/FEuLxFZx8Wpg5cyM9Oq+M3A+eN8fapweLZIJJyv4UYsN5q6jGJLxPA1tmEZPdwI
+POLu4iNefjCb3r6H7sWfz0TbuTLaS6gR5MOTiaajQHcZ70uk5OYvLlQyIc+LK9TwU21htT1o9/6
C1wc0VLbXaaccumuiqHNLy74BYBZs8Y8v2kbfhzeJCpzYiNr0oCc629TtoJifwxp7DVAEJXA7yt6
BlpYNnmkUIvZVsdMeiFP4q6HPn1OElya0uzN6gxUOtAcKLUHmOBh2gXMxmycpTffNxmNPEnoK6j0
RS6PXVKwdLSPzc4JLyIKj8bWQJmdK+vpFf5ud5NcmlRezdZ0nISwzlmynkIxRjXh56lAPRSwVxCB
PR5tEzOfEyT8TYvu4+pOQqjnD+7A0wYWhRvD2CUtnjLpxgt3hD8VDJI54RLFNwJzG7IXRsJoqeV1
oiHQo4NjS9qlMdUEPoQJJk/PjHCIyLvJSyZwWYBndCUsHY68lVoZbkuItMHAK+5utMBwhS0nnCT+
0tTQ1RNPordJ7Dlpw9+AGf75bVNoSxHVcLNj3fbEnBoDxjoxSsJzvuu3AeIJTB31wtfhbNwwZl4B
6DiYPEYSOSDIjRmS9Wz/fSbBH5tsV8umEKoZ4OhYNul97D9wjp/DbOjQRjEAshDupPaCrRNDF41F
yS/aMPr7PlEX6JPyzX1GtTWuY64sBqzL5HiUIedkYGoIW9StD6FjXCAgZcsnNO0WENEFLeQddqQF
/kZNrULYCXPLQDXD1ECriT569bKw+2wlodis/V6vOZrwzD4WCg0t3x3vJCiTjGFFIuMC5ioNjpDG
Ra9JfonqVSds+pR6XYa3VNY8LIFzONT1UdSgo3cR9QZkUBK8sUwOn5+VEh0i5TEP4V8ClavE21Rw
vEuaXVdeOu6ZEW/Y7jAsoG0gN9saqntN+y7mt8CiQhaw0Pl2m4IoXwwvSuqI8TPoMjhFDRSxYEOy
aJ7BMZN8O2KBkiKh7asLGQ2NdglhtRB+4U4KeASInaqee7YvrHxUxmavHrKiN8D1aODKGe1FxbM8
TMRaKV6XPcp31SqHDdzooYAGu0cezhEUntZ0NmEwWQY/gPEhQgTnOm2wCVACamZ71VHGGIk3gP9G
5lkn6+wlBmLSt8V2n2GcpGwA8yuB2kFSNoqao70Kx18NpSWmTSa4uT177CVAK/dgY+gQ3pUzM8Tp
gkvEwq3uFcg/o6WZYrAGrDtngiLhc04NaC4KlaDf4EZoh01U9vTDTR3oLTALi0zRVTxpx1aAffIN
A//KZ95/8ZEpduscoH/hAL1Wg2Dn7TuwDkXdzNz1vxlQfoSByfpaF6xcVhR1zR7IHefZmruV7ovX
8tC+xbfBFjH2TktfafeogUfQokPY3ZdrdsajdvZmnqyj4O1GuQiC/CmkbSnAISvA2KonX9DFDLF9
1avQfV0KN5n72AkLedvcB5LF93C+gUI/hMrNIaCuSeItNGLz22rdQR6rsjFA5xNLblc8PBXhpiM4
ULrkvVVJYCyzCLahqwO6zNaLztez5A3YvQb3yD0cb2Bpnq2Byu33/ENDJc8ZzYTk1gCPMdfGXer7
h5AsJXSYH1TNFp54uA1DgrXTcxj6IkSUeg1MC7Aqs9jRmeJYmSz4QSMLUcWgOB4wWUOkEvAY6QXg
6JhxCMvSgoT7K00/iKHt4UfCQgt5jh80ty5Oza44LRNFX0UGACSexwJXFcpmCQy21RQXb1jV8V3P
bYv+lCrrAM953Dpi7QzcKqw2cOE7p4aoHVQ4phSrBCZj4SIsdb/eueE+hJebQQG5FfcALVrwUdEo
i/pVVTy6ULN9zbpz09z4JiyB/BnOyFyBrUzyjKQLBugljH10eN+Vo5drFVhitxow+C66TdwehBB4
z+E5zhfhRbLdYCG/ZDuW6AlYhyn0Rpxa3DbiToLnosAc59qKs2v2JB/hcsFnxBLXHvzGILVroBAZ
3U02bmBoELwXoe6OSROHZn9z5y409CHkbcEc1f6IU8e8FWgez5aZXyagKpjQmqKoENqd1FIpz/4c
oorQuo720LoWF4xZmNw76MQHZlZW8OuU+2qHk3WaLZREjmPUtaXZGS7wKnoc86BO8RCx7Q9MCqQR
fACWaW0q8s7jjykccYD4/z5b+Lq6vjqKyeo7QB0mSjitHatrBZJzwkOc7SHHDM17Q16+RJwdsstB
veeewrH0mEvDv0btXB3BJHIzce4VeYyboYdYaWSgU6ZLDqCNwJN3SzZwwMVMgqewu8AKFrkKmqJW
iC6agpwmMH2QjDQ7AKShObr5lgCUxi1JepNqS4k59f06Ec5eDP8EuArbIeD73TGVVt+fw6/Xnqtf
MA36OcTvI3QaT3K5SZSXBmzRYThppcHlq9zu3DXRBxCq0r0HZEgIe7toE6nrSgN3XeggjO+k/6FG
7s8e0tUhTaIr8v0yDWj3puwh/qKUkA7GgqLsCngRYlqNxvpdC2xCpIJT0QgLrtjx7Z7GIyZXZ26x
2dMzqbPCjDRJWyDKNla4j1iM7S5MtmwjO+AdJbYiK6VPGvX/7uoNw6E03/L1yYMzsD2XbY40n0/J
5tV5mQRHzHirisRjcARPv4SE9jll9igbuAXAChF7JNEuY9+4tbhsC0eFxGF5CHunSNcXIbbD2PYB
qjHLpeY7PCQSGhjHMAsvXQaaVWdwt7a/v7W+7gWqKhwmQV9F4TCJlGLjeqUH774T8MYxv+J1AeZi
DZDReW/z6S0LyCsHt3rwjZHcoQ0HXeEyPP/PDmI0H7qqaRKu6DN4drYgbS17ASueLqIFmPoO2l8Y
SBm8u5U129P/H2nXtes6cmW/iABzeGUOyjr5hTiROWd+/aySZ3wlXvmw4QEMu+12X1LFql07rNCg
atTLYV0E/f7s7c8yXIgoV28QAVfUJz7eoDFgOAiFCKInD3Z5guEguFKsydRnQYH8DhS3ylzvIczH
F5swPeYdRACfCn4X4SorGaMLDyP4mwIQu49U+Q3E2owUewQkMd5KCsa8kK2nBFCnbb4wSkX1ocNZ
PIto16MTGx/8yOxjUH8MDOJKGhDnCiIusiSp7HwqmZdg/E5Bj/3oAIWLrarU/osPIQu4nIg6IfeX
UQw06aK4ZEP63JqdEfdWB4QZ1AuC4+wBmQCRTu4nPEH4nnmGF090XkUmkNOxPD3Xz1+E6kaRaqbs
oWkH4tqkQdsf1o8RjLSoUuVgkcKhnE31aS9YPAViPIVyXP0HnMZ7VL7rt1iEW2WcQkXK8BYEs1+B
eQZjc9FQGntCX1oTvNHmFH0kk2KAGVSlQWuiHtCXzoSVyHb38rx+k0WUDZkiSccswvfQhU9W1iLM
py3OZtFo8GGk3ei8mbtAlqU7QYtdadBWPY/vfhHYVHMy7NYEKMHcFvsYV0CAahJnTFPaDZL1LYAr
fasJjNqCxlbUGuO0G9Q6ikl8poLXPvvCHLGGHsAZf2+wFV2Idmn1xjHmakuPJDB/7ZardyN//+rQ
Ql4qpdJRmpFaEJPE4buwIk06isCH/QPHnrsdVvnqcYtMZhj6IaWjgj5L0Rut8ZkOXRKVCGI+cwBB
StD/EEFmb3EhH0lbkfdyTP4kT2ZBHQBTi5BeqQGGPVB20gd+K0XcSjC/S7W/fsPF8YlkLhHHFm8I
3tWusdMNRpSbYdaU2hZAYIgfOEw4yHyFTw49Gg6wDGgrNzQTsE02Bdj/hco8Y/bKGtIFa0UHwOJr
hA4OoQzwyboZcsoqYlT7Fho98XGFPxshmtGyRZvDA/D6HSA8HwXjpm77I2+kI6N1D8Azaa0FWNZq
jXcvp77+wYuT2tMdH4y5MuN80FoEaKAuNFrTv8KSV6csKPSgAFnjX9/Nq68fujiU0UT3SZlQM8ID
jKxCDA81FuEYlYU9DU5JJDCUSZPgZ6o1tB5zXixCscNYCdXkW/62+RdJDx3UBdvT2PykD8hAvKi3
/VchwwBxhPoFNFXf0E/7/Zky+WW/PXOR3JR9zTQlJZBnRuF2JjYuuM66BPJmW7xGuYuazznN1Tp7
K0Wg8ZPAEPpdURc7righY9JVh4YLDjzsZ5to2BQz3AsEyYS987FRNinXvIj4R9Dh0HsKsjoSulXW
mB8SyQ77R9rk6gOVfJVCuY9ni2rfpHQ3cB2MOGBcEbyFwbMv+MbQt8YQgA8fODKgGXlwbmOoSbEA
1YdAM+3F+UmCVkdq4MpXZf8VFOzIBPIvTQ9UoZUZxMSzoyQdMuohC2UoVtS6CAc/ZXgNBWg/IYmC
6Vxk1Anpr4mqX4LTCA0/eEaovJnOVm7Jibh2L5N9/NvCL7K0rs6mZCj8GYP+UABQBrIrCow9XmW9
e5HAV1ZrBcKVWirAKEP//aOvbfel3ADV5fGcxwgqfKI2QAlBBO4pM4j4gbLdNBti7/AyGzIQU2uV
28Lq8l9FxtVJW4oLBGBFCW11Od49vBd0oSfKYYT1Ci2swEqNBPZBa6aFd2k5109dXiuZLwJTget/
3JeRWj5wOFwoFzFPURNnNkQvfPuvGhbXz1zcLUGiJAIstHFp6rlDhjcjkK7f5ZmIW01maAuuABK2
wb4ILlBetvI1vuKHr3UXV3/64gJpizmWqwzfutVz5N6fGMB4jeWXqjIC8RKUKrgNTvS8ssNWdvdF
8ebqHg9ZpuWqREZATaFv5NAGFKeoj5A1Gpi5JdqEW1YLU1tozXh4pdfI+as/ehHPh5abZhmahmce
uNzpiaAPYgHmox2yq9rKMUhD3rOS2d1l219/8EX4Huke3rFlhlM1OanTyrYkGE1gjmiQ7EB7hL5N
tMlBkp0huWUwmcqA1ofLBFit+L2AKIwD7eyVz7ByoyzJ9lIr+ZPY4DOI29Lh3wm/PNFGTPxBhYMr
sgkFnf/3CV8ENqZV8oBpsPZyqXFmu+cYrSAedJjsadkBeRwLg4fVp65suEvH6GrDSUkiJNGEEy6D
o271tUH6PK3aGnKkxri3IG+HVgURW1hZYvJzfonjyx6gONIsV2cpUsje63Wls5QOmiAoNGscd8oC
s5M/k+/M5XoTWl1ngA4p6GsgwbW4yi8iHDezKR9JWPU8QkIomZyHrgPla8heoZ3FqqD6Du3K5GL1
oYsQR0OEfQopVBIEZgN/m94cwTRDtkIm8HXiKbq4Jia4+sxFPMthQRFMJGVn9kyhTk/AQuvCKf0h
ch/TOXb/y5XlWYhmysQ6ZcHSCjhFYeYKMnqpQ31mdmNhxKdK2+JhcmID9aq9sqHuZ2R/nrcoz3z4
VJUSdKvPQ2yDmsaZSabW+4rkTZKG8RCmi9C7wq5W+WfmdeXh5A//ezf/efhiGyV5NMQVi2PEW8Wu
cHubsXpYwORuoK/11f5DkP7zrMXuqQX8TmxbUpNHu+qdI9IpSPKLTXDArBKCPqtXMonAv/265d7B
bVxOSk6f6fyL3+bO6BSWAPR18lkIzyJ/hhJigaHLKMNLF2DaANPweYsENBWBtcA8RjpIqJJ92C4D
AcxhpFCstIVX12RxcdED0wGfFSCaVMga0OHvE7T3i9gaIDNkwLQPZApMYDMVMtQrn/5+BP3zORbX
V99MAdPV+PSCWqWq/JMCCQG9qfGEvgw3Abo9v8GH3jdW/ZnvymrA9/3fJ2xRg/hDE7Whj8/CH1PB
aIE88zHGGDqNL1ROW5c2uYvpun7g4ory6TRLsgIPbNGtO8oujMyMWI+26TPzHEEHh/mR3rEP4HDz
+xrfFUv782Bh6eWTRLmkiCRFwM5Czy11RXQPKyuozXw6lIEFmUhwCdPUpLVZlzFp0ylNhvRKeZwk
hw9PJRRVRjS+q8HLWrcrcb/NBhGRX2cU/R6GYEqOs3R1oULjrqtoyJIjElC107yDUI7pUqsiAkk+
BJeIWEMKqZFVsvjdVt2/dwMMXW4fHPjTkM8ZqmDeiuGJBsJDacoc5qENZLWeetFto4cy9/J2w5us
b47FKWmxJtEBuu1Dclwty7m1lVhEDTGkhFAOcONATq/WBQ7sNR00A/GEjupT+poY1aOMmWcAnqTK
HXn0RiZoWpjYvA2o4Soh7qbAh6WPKdrGsuFvKVu0IRezkomsvic54FdfDBwhJpBIVQe0vbgDIwqW
d0b62iROZ3caNGHpE61GeC4w1DjPQGNYYCUSGo0u6kGoD4FFjWqIAabHq3FGBAtCO3gJDQWNvrWj
sHLo4Tl4+7Zz3KaBwuEMssfZhDquBWN2h7NEkyjmrkV+5X4i/H8hRqAXwU2cGOTmJPJHMaZIgcpO
Gjliw6P4lAWovUkNqmjgqux8wJ9mvc7V0JwZeMWnOqy+QvzXPfix2lujVVt6UOUBWgTGkKiAg4VQ
4AQ2TFC7Lf5aBmAsgQbt+1CrE2SNEzcv8UcYkcWj58brceOByTzKZgYvvGqgQYxws8mFZ45ed1Bf
Dr/h/tGNGoxAYEAL3JygJsqmGLUi0HwnhmMOBfGWumrU7DM0oEAw9ZneVo/S/MLWwEFR3zmFP7ko
s107o+yoCNR7tdb5/SYV6EXIrtlRYKmE7DXaGs0aWcm5Ae0Sgw1ZE3oLLCsN3CaNcUPPVyz4nRey
lckOzcC8GOyut/4bc8x18PDqrlpE9pTNBZ4nATZ9AYgJM8v2nG0ptDAhDJxjyczVdO1+/v/vnbUc
dIU0W6R1iJUACA3EhO5DNGYOB4/4vytaAa9frEMHUgSaS6g90+0aCuEuYFqheQG9L5qTYXp2e5Kk
Op07TkSCirYNLGHf48O0i1wgqD7gx9yqvUab6GUeqddyB+p8jtjw+612d9GvX2ARePg6kQS/QOaA
KGNCR1PPvmsP+tMYoiRn7rDytHvh+Pppi8AhyCUvThR+brwRXb9ScUqDR8YiPHpWjQ08lTAcCk0+
/f7gS7G8zB6vH7yIIbFPh10448EE+8uylqTg/EYIn4JR7NjqKxLNMPQIKWvKT0D2jEQXFircViN8
jcOp3/FA3GHUr6CVO5VwHNGSGmqnEAIJTy2sMx5gSEnbo2Sk28xbefd7yd31uy/Oa+BXc9NLiH/S
WXShiP3ce8ymeQoqWMFjsEAbRGM00eJJJZpIXwCMBaEBJdZN5aSG8E6KK9h+awL8SCeH3uAeWY3R
F2D/b+u7OLsRy/VCzpN33Ncv0h4Ucr14x3YyWxsw2Ke8Vp0BTkpqb0KEjgetBAJkW5RjJmixFoL0
xKuY6+rQaYbrUmgkj32GJF3l3uQOMk+8CRrBMTA7WW08YLUbl7V80itofkroS4Ij/EI2ENQldfoI
fpX1+xe4y9D+8wXEZeoXdoIgZRxaMaggeLeH8goyexcdIt3vLMpFbNBwKSOr+P257AWS/p+XVaQX
9WRJ1f970fJQKttRoNjjl7cAcFvBjqQJwa7UqQcYy22DD9GSIFkRar5sNI/1Od5LpvSc2fWe8eLE
TFzxadZnhwPPCu7Fr61o0MbsVKccozoeBVy3lZ+GR8acFA1qN80JD4SFZ2S3+/ZBeUZBwaihPu0S
yBIDZNYf8HEhNw6S6Htj9RBNBgZRjwC0xDso5rTlNkCeYx5x7B+kZ5AH7YtcJWrwSmtxb2qTGTkx
kmHd36eNmuBGccH8MltNRq7zgOLcib0EzOdcbd3RxfAIAloQ24DaJK2KzzyjTa+QijNGQmSDqS5o
LXDRNoJNDeEqUJQsOJST5C0uNA4n1tf8XfLRfETnVlJ7T3QAep+hLwGdqwyqkZlebh/hDQDMLXcQ
cAkMGFgyFVpd6vhRfnAoaN8mc7aIkLmyLQ1pO+OvcpdsOvpZslI7dgsYyLM2DX2TSadfUPqo47fo
Se8jmDA78aMwmzPa4/mjHKjjHnBa0Rr34o7RSuOCEu9tuKZNJkHdFs+cWjyVkM0vjMCst/4JwQXO
vSAVTQ4LoX90wfex6W9GuzRktN5fakMhWb0GHXpJE1tE0siEsq7WivjdlDlAxn8lYb0LVMHwlWZg
5gz3xqX4POzCxIZN0LOqXwiaszqh8C5Z0rfjgMcCmhwpdAJ8NWZyBkqOaO3eun+T/Hn+osQJKKGR
Bp4nsy+uwzace60YEUMStAkl5FS4UbIOEQGXtw9FevX3k3lX9f365y8KnVgAEiBOGESEVqtHiN6H
2GZ9U6qjIwemwH9NtFOCMx56RWQXIjjgcMeA3btMuRTTwdVEqzKtrswMXXVfn0eAsOGaxtPnuTF5
ChurJ7Q2GCatfLcLzPbviPJn3ZYJRzKMoy928xlM9qEBeCDFvT/rNFT9MC1+nLaFy4S7SpvtsFMH
SxZNKjaj2YLgB7JhvDl21546zXa3bWsDAEIh0yCIB/MYpVWLI4Qtd8EWEIxOa3N3Po4wLHYBw9kX
otXsuwNEmk7ZgXnEzoSgQ4Z9bcJTkYiDxDbolvC0hKBIpUq8GgqqAlu1zhtabeie0bTxvdRN9vJO
0H//mHdhwdcfc5EDlVzVtFM+YOBBW50hQFJKcRq1StSg/epqxYHufWr2vTmASvHWvWRvI1A/Ndqm
zROL+UT3iC/Y7DoIsk27MdNFE+YWIdxodejrU15dqSXmdC+jRutUDw3uptIG3yxY9KTMMniOzASQ
3JXv/B/yuj/feZFpdazvD2OACZZiTwCpZIb/CmA4BFlSQ3n9fz9tkV7NFDy70xrRIHlCegWFRvlh
1GQoN2RmvvrbZHK2f9vDi4SoKItC5id0WRuDAXS7tIMYynkFVEuAFo3yRJWy4zS2algATR8dqexN
ws0kTE8w/WLQ2o/qjThbcdTDAcDFbGewm8Ad0hSK1kBqGPA6wPUkPqC9894e0nOwlY8DZvqcJ7u0
BQZUi4GQr0teYeWetEs2qBF+Qmc2E6/EhsbNhG6Ux+4JQ1abkeTOarJXmse4ow9FAV4LAJqFw+EQ
qhFUovxjH8O4zMedxXyOrFdOWLHk+fc9fndsfL3HFwlaMUpJ1vYjOjP5V4PfZNOBsq/3mCn1djzb
lYNomSZWCwPI5rMFdZXPJT10MYlfeZG/s1mJZgX49hIEE8vRi8NGsRVq+aydz/4bY/IG42Ua9Kri
zpyPROSxMFNrKC0IcP3+3DsTvtvnLg5EQ6U0X0ukNbUVrXgDKaoHyeweCUufsUWddigU+ALegTf5
DWUVr8TaenWiu/brFweljScowUf49RzUKEzA2U6dJcJzGA0EwFY+SYKBhKHCfzq///472LXb3784
NImMIm9Oa1yYIdonI8Q8zrBYTfSC+mkACIYovgWtvF2H2wDlr5EO9tTsVim5dy7O29dY7EOACROh
5TB24s7Q8TRHJzsht4Q/lEEalEilzjyKMAVU8wl2IvyGQJVIXk85shY7jS1ohQMehtlv1wEOd9Qn
bl5u2Q9goSUZchIANVBEuuDSk30Qsao0H0hBU6evaOxEjJMKXxW07Oo9MHfIVo0E6hx6A8ls4S1u
drwIR1agAwCzlqv9dEbXP4tPMeOgsdQBoOLCLlJZ7ercqVFu331RKqR0WtRCUv0LgBS/xAhKsIk+
1c8ca0ODHJMgI35TRqvqn1Z21t/9udsnL1KxPisyqawmPBmCX5QpAyocqFSDJhJEb6ClD2X6qtHL
BGr+axNc9u+Z1+2zF3lYHWRxMdDY1fIjxCBbh3RuRKJWRm0bgNDguYrsAQZpOQzvj7kWRA7VGdF+
bR7Grpzry2zoqn8LRWmpTOWSrD6iGufOrKQ/gGXFQ95iV41m5kD2hwZ+wBIh7zPqKbslOYIAxN8I
fjdgQvk3t+audyfo367OItb2VdmUQdLMgEgCaH8x+imOzEc76/FHA/vcGrWK3CMHoxwJkN5h/fv8
PRC4fYNF1FUqpSsjFm9AEIFypsfZBgAWXe7sXiBtiggZYXWGGGD+hJj3xNqQGuvYNYrU2lssoi6V
83Ev1niL3gSqwW9AKcGUqlQBHoNcooTK6kcC+dkpJCtOLRFK5BodgKGp8WteG+zfucvtgizCcBRk
00hNuACmyImKHfRUB/AsRbjoxZEOcT3cgXqJ+7+G/petwGUodnwZbjE8LP4kjRkcWlq7kS9Tmdt8
6vadFjE5FcO6iWZcjURjyiXugoHRofSF/QcPmxLoQ7/LrTkDE2FAtHOT6rCRG8zi2DIq88GOGDUq
ZrzPz5JHWqfzB2MGHv8u2SAsohNQWOKXbyIAvOcGhLs0pPqo4HtreJbcQkenyiPdKtjlhGpw5t++
AP+DPA2UxCzYRWn9jvUAsdrEHmuTlqSiF7gLEh0q9hZt59DHS9A07JxqD8bsd3YYt6HHesFZcVP8
yWvn/M708WapLv3cq3MejzCNjTksFXsEb86gNTSnczVyud14HEz8jPcU0kj8aSXEroSXSxi8eqwY
K7HM9wjuxG4iN9Gl7LZF/i5BHDKFTRaklUHVHUSQMdY2B9mPv+yNy36+enJd01THJ9ivABeTQl+E
6pY52xxMT2gNuM5w0AunPFXmyMPfInmO1viNd0Ajt0u+CPFZKpQzLeDwDqVWbyABA2FAdGRS8OeQ
CUASfLs61b7Tlr995qJKBvHBb3kKpK6SQjF/otuN3G1yGjaRZeE01JcwwdnNbujDUG0H8QTlWqjf
Axk0nyZYenArBeqF7vL3R5BZlsBYaFFaLIHs+/GQ1gXKq/Qyl4rcTEODlJgT1N+r3c77IerP0xY/
vq6HSi4T3GWsgKeRGxWIw/mowCAJyuPrSnsXyOpvP29xTYHtM8ujkhMoEp2hLVm4wN1hEAosmNNZ
M/qOrMN9hGaGq3TQGsnooU6gSz+V6c86AB2tGuHCt+Flj29QrgmF/ocN+Gc9FndY0dNtQytYfaLh
1mjMMz9otT2YpPuHXR/oLbV26u6nVH8eubiwJLmtk5rBIxtYT/LQifEHFJYNyvfCDPYZhiTCSn1w
h8lOtvyfRy4upjHqB5ad8BGY2h51hQUcjgKACYFfoHdTgmAXsa6gQJ1lQDuU+uA6L0s/g2QHASak
vAz47mz9kkfwGc+9jNt0QacCJZpDgC1Gw7nypkhHXwRfCAsmGWIHPV9DKh4SeddCZldCGfhYyyoK
9ayB630OCRqrF7SLL3DYOMnH/JZA1IhSlSehwqy+jaD4rvpOaUBaoU19yL3Dmgl5FTUdk0YfIC4G
aWY8cSocP1C7NTGm1W2xuDXLQcoTGX7wMHjpjMAmhgUYpV64Jq2l6MzKB7pDZZQYTpAkWA7R8HK/
/P2rSDzJzODz2IznVvioXwRccDAHM4G80qhTgPQq15r3Pn6b4PAD/yczMcbmPD6DguCDPc0bdL6H
+BP+KTWDoj2jDTXQjCV4c9AYW4lX95Kcm1ddRJA8lVsu6gbg/AgvKQ6tHC1N2gBiZ9QhP9NZDWbr
VgpTvOKg5G6jS5YIN6LUgNcI+ujW77fnHabQ7cot4ovQ80zDKs0FXIGkrvkR3XkzO0wJBhnIdL1X
2xUHERy1Ra8aVWjhpDZAK+Chs2DyVnDcRREqeutK3vcKzpuFWoQWWQmzVvBLTF/dKTN6Ri082kp2
5WtxwhBmDNUBwANQ5dHHZ+wauPcvjtLw0sUjCwghirr21MlubFeb3j9LkERRR6vwTUGBmbANYYdA
D1cW8w7K7XYxF6GpEfJOSGosJhn4UCo0KkeVsA+INLbv1WiarnP179xIN8u0iE10lndlyVek4QdU
DGTj90R6ejAV10c3b3X/Xu7TxYV087zF0W5nauwrGbiAwkjRKYIoNJp/AHPQ36MDPpbv1q8yarhP
DC6brWTHpZrZgqwyD6Ibu7CGCyUVXd/mQ7QntBehvAsJZbcArPiVRxNgVHkwW4A2EdURbiKAiQHz
o1I/jCsCTYmF5E06VJWfwcmwK23IHoJhAQqdoGV7JMkYNgWoKvXBER5hEW1wUClcXQJhZcmXmGy/
EcQqZmuy5Nmu3MzAPL0IiRnsCmiW6O0BMR3zlnA/FRsGfq2JJtAYF8DUcUdESpGbeIDhcLM+ehIU
5zCXlDUofbMmQA7wdQItbbQUeHO+j2/4abQnYFG86KUG4OIFP68yI0BI+dWddEcs42b3LhHfVBP6
QkBCAXE2jGzBkwc7NOlD4CYusvhEoxhNhpvKM3yTn/IAzLrYVQ6sJ3zj1YJzBflyQDrldRbbnRv/
esstMeBzGdVBn7UEshfYnM5ih8BCG1BKKEADkaaFRyJhs3KniHfqipunLhJLqiromYqwHDH8bhoV
0CWqN/PcbLZJagRHgKlyuKYAkdJ7/AF4PVeyJJcS1AZSzYOKQhk67hgGn0AvFLUOFgQY3QBOp04u
PNZ0incmQc/s1uzRe4Dn22CmIxr0arol0zI4RmRGW1tCqzK0mrmKWW8oE5d8vW0oeA8bMIdAp2Il
gN3LNm9+8+Jy6pHjxLCOwT1qNtiXkAfq1aE22w2BK6BtNpSbENOsyCzeQv2712bY+amYM0sZvopa
AOqpIquofFB9y+3grcGzmIuz4S/Rh19cVwMbAZfE4/YMeDNgHwBa9Le0DCbrFtTdyZQYHQpdk1uj
QdrgVTGH8i3WJaP/CWCz1Gp28aD2G+CJxg0F1DGs5KHYBAkDvSd0lhDQhdaTADBKHDBMoXYFeuiu
2uSpCm0nNtRx/jjoBYFIx+j5rgbNBwpTm/49tocNUMxEsH/0ACxOK+RWKNHjWkMlv2k+qZpMTjqt
g0Aw/oceBGmn9WYv3wcjsClmuO+2uNPCwS036cuEQTiMaMFEtSED8TM9ENi44MSbFgapF2uI2cp2
8s/sJC4fq+y3QOmMjdsQfU3MGmHVui+2reebySYYFL2h3LL67i2ufM9MeCwWug3veBglJTlAI5wD
EcOK8lYJ2Res429fa3GFt00797ig8LWmHKLr4D5mMZKePnzHF6FNX3hIuQ9QgTUfWIQBLJZamo0G
XZwhf6ZLEJqw0I2Cl0s9CZNVGkhG1F1swZ3zfDYVX3CDvvYIt7Cy5B4m2bgCMLEqGQb1kKjL4CCF
yIvTI6UhE+81iX3NWzOHBjKHX89BE4wZrU6e1T4x+t5I4dHk8NOGSixkNrkmwgURqpOsPYhbLgMm
ctiF+D81sOxgAgAZd7HWYn/Bt6w3i8nKFVOGHCU8lo7DKT3EkPmijNHfB/UTOp6gxT81zVEE7FTS
K0BDE7OrYAtnCJ0OsQiIjyixVRZaBLs/pjC54ZiM3+F4bCdLlB98GrY1Zo7UJzIrKKrTD8VT3TjZ
u3KGa707fI3v9Ts23WzM0HEAw4Ao1YL/Lnfv4rbYd5uCN/jA4Fx60+xDJCf6DHpJaGMKV5zhyKnV
elTueKKIbA7g1exol32qQ4OJrJSBYb0K8ATI00LwE2Zw+lMhy6UWta5QhxzSE5h0w2IrNOoasl2P
rcWii5m89KmdCoWqRNue8yb5K6++B3rDBGcacRR1SjE9MTADquyAe+ykT/gdQr4WA1m9zxye+VYk
6HcBn5VBzL9SexRJvsl0empR1BppdS0p5xeJW0CPYj5ySGpYi0eOCXeBQ+Ei4oN4nrmzPZxiE5RO
q4FfkPCI6fTAGfU2XvFCvjNrv72AF6lc3LXFJA14C1HUfbjtqMA255wKGZbg2ELlfzBpDrN2rf2C
+/qu30Q2lFa2MzKgb2LthBtkNgJElc5sHM7A51IOoZu7g6O4yhPbg0bUIZ/AEXkZnFrU+cHMKhdY
9xWHxnsdoptbZJEiNlU/CB1sjnBfV40JcywiiEG3egmndOCTnekwyztEwEkHLu0tMsVkS0HPMFu5
we8AG2/WcykwPxW0whaEIipvUVthVLXBaoafNMFWPmMdhefCDTi0Z3sP90eiN9W/EM8WZ1DCM9aq
f5u/xzfMqIlgSqCKsoocvse8G/vxFKZWaa2Vh/dGVddrd7GVuKpkhyqtCiFAbtkDLNZzOmfD2Mwj
JQSIKghU74EWuqvK6Pd6tzePJSnv1WP9+P9S2kuKlWj1a7NVPBYlIMqX1uDNprHECrSwVXjEnSbq
zZMXaVbXJHzdVUjuBoxeA4+GHgUaWwOxayL5Ba33pwmVgAs8DLR319b73sz15vGLjKegpcSnaGR5
LdS2+gOALUStjjV9F1aTMH5xx41gK4EK2hRmIWJnpK06Qo8PH4Q1IWQKgw0FsDYvdnMLyvWdVymm
j+sAJhRrA71LAv7LdSoskp+JDf0OvQMMpxU134SHAfTb2RYgeAh8PA0zFo0fHB5anFv6tdoypT6V
m0KbJRVqTMb8PmyqDQoMD3KGoSvIBpJN1mNZCGeqkx3sE3SIZqsXNSxzutorJ1f9b+++SAWEuKGm
CzW/fBlNjHMG6bmloXelQOxqhK07cIjgurygQFzfY2tNDmER3pHQ9jXUEehz6EyAsANgZsFRFDon
WKLH0SOK7jJkSU3JAPbECD4BSQHXpTJ5G0gr/yOjtFVs+UpNs5SUF4Qmj/sE+67G8A/1hdbzgIES
AbfCBJYdbZV8lcl9KZR++wiLwBzFbIZKCi0V6cy6LewFJi2H8IpiZm5d6n6s4y5RsF2yI/VRYSpc
qqRg9Vp5G75MsNsgWiUIQ40aQxDZCygLCZZsg2uvuMhJKqNgVAE6fewp3woH//33VtXa9hfJJPMq
RuVs3EUFj+3fmwwwCO4E9e8OFMsCfgmCOX9OUMuDLRh+hYfKaahUKGiCBtTEVo9PDYc1Xm/x706k
keEZNNVnqH5azHcW4R6KGKI4nYOehzjj+sUqSXMt0ixRoUzW5ROjINDF8KyB1Q+nJ6I+9khyzAr4
bxnSUZClo1SIwLfRvo21inArQDJ/pUIRGEjYfkOJtoDVZXBS7FbQOAqsxfZ1fhV36fdasGFXDuwF
1X612m0Vd35JUOsCIHoXJUKlO7e1q+TbWtxHnMtLOlO/TuMWLqzApxh1bgGg035FQMywFsV5Heqg
ggcMv3CSVQuWO+CG67h90Re6er0JIyipjclqOsBho3DSCSpGNMfv9cC7VhaLi0tCSHlhjhr02BgI
99cGaWkPkDQz6dLMFIMLnjjfQbsK+w4l1+yOjYlacPiq0YaHPITb8h5EXCriDYGToxPaHLWWc62t
x+JukMWJH3vAPc4RtYELTBueMCfqO00B34A1YlZDJxLmh2oHV/uhxSAAsLYy3s4h4CiraiirR3UR
7cO4acuZ+9el7uaKCjEwvE5iZ64P8PnY7YbYikptErXK5XCD6fgrKtZEx7czR3I7R7R5u4RIs8t9
ix/BHprQnUcNGkT3ERxr8MUbi/tuA4d6XRtjr9UCF97B1c4SWWZm5xzvjiQbVTqKAdiGQh1cQkcH
tRYm8aCOs/rc74PBLB95W7ajg2yW27U7QiCpzy/hWlzUA0nPJrJPWrvyY+r48LpGnJ5BzMFonfZQ
6ka9B0ssT3xU7BHgDQj9wc8ifpk3gwVFW7XaikhOzEsHlsGq56RdnkOlEZUwLFRkfdgAiN4iem4k
NFRFG6UjGo7jm/Dd4VdWerZfbQmstE7FxQ0kcUlQDxgZntMNeje8NpzQsUeTdAKerTQZb0Yv14By
CDAPaKJlJiDPcJ4K3uAsav9+ndxBAd9UB9LiOsnaDB4mOV7lf9udFxkxEkKq8z+w+iEpxi/fcqmF
3/l0lkgTwilv1U7YObDvrjdloWY7GhHEx5cFYoT+TlzF18AnhAa6MTB6B2TLSQmdpD2nMJxU+H9g
mcquvdoi9+eoNALy91JyyAKmUKwxKvDu05st+RoeqC/baoubU/jw9U9CAg5ZO3XRchVtVnA66h84
I/ErW3851Y/ohBp5CqUbbyG8n6HtKIm4xjUwUwmihv2B7ZoBMa8tdvwkG9mR9O2C7egG6EW402bM
dQbFw2Z+g9ZUpHeNxttjYfDQrnRESNQcGqIuTpmRvGpucQ93x3CiTEOAncMddRlsXQWQRJKjiA6w
sSCCD+aCiiSdVpvHBEUmxMQ+451sE0LKRQviUHkdTMz13/f2HVFp7O2rV1hEjtGPZW7u8EmJgAl0
gGsj/OSe0UU4+D9KCZ4R9Nd28NUz4lNoR59Dug/wLxMt/JUXuXver15kcd7noPZTkUMIQxaBTjF0
CNPklWLhvHMcKm+cnzDrmYSDouU/tDlC5axyoS5gJkCTi9v1Y3iR4frrGP55n+XoJm6UWhEaBPe2
PIYV2gK9k5v9MyhrG2DeILEWa8V3uYmkS8Yj0SDEW0V6SAQ9sXL0Aj9noxMthTOn4aUMz6TT9vuK
3W8AXL0hueivdk8kNR1bS/h00BUF1BZAYGh6yV+4bdzsRVQlFwM0TFuNlcferUeuHrsIAkwg5l0s
47Gg9h8J1zXhVfmBeDgRRSUcso9Vj9X741KJ4SEzTguMshT0TcW8p1iiXkZBrf9/2PuS7sZxLOu/
Uif3zAZBEAS/01ULUdQsWZ5kOzY8Dg8E53n89d+lMytDptVmddW2l3EcNoj54b07VA3ikpsoWDfC
QtwCFpgh58xGahX521a/KlNILUX5ipJ0VkCYUm2QMEA+FDcWtuCs1Pc9+wFNTfUJWrZUe42dW83d
18pD1z606bEGGjnqwSmLM1QX4703V6H7YOEY4C9xf6jza9KtkVBGhGRLoJbKZcaWeGhA+f+mU688
5xC3S38o62bXDnus4AC2zipcTvVB/MSzgT00KNXAjBZ8x+DWvS2uBnSeMld2EJE2jvVNhmN1X0P7
bobUe2L7IThxzmNHgVtcZXzfdHMdCOjOQvUnV1AJRNaBzWs2RzAZ6TZfhOWPlG6j6LoBOQZK9pBl
WE7Vf8TFZMyvGRmDvIlBza7nwwMxvuoXrXpwwLBG6tN3rrNgm1AcVs2MprsOiTQH6dFsBx9gK0pQ
iaOwQLZyY54/mAAGyF1obipY3LQgbMBvo/FtxwSoAlzGZhZjquGs0rzCayPdu5Asg9S5dxVIqwUf
s73W+S5gSwnlRmOrdkj4s3VKAXWyYWUKpXMO5YD8FJiPcIxVArzl9cIS1LlTeApyG7zU/Y0eHz3v
h6I+td2V6u6jYuW6x5heKeBPtSjM+OFBDU4uC2cJjFE6turcXejeVv5CtmvHxitt9u/sr7ORHW1r
0jU5kxQXWrMBC8gi+2afWJHl7AqQdKMn/tO8+77Fy3HsWYujHV1xUrDEgAwR5D209852YGFcl+s8
W0EUYm5Q6G9CNR7YIBARMauwMo6VGhl+y4NvETBj/4Th/9dL+//ct+T4xzFb/OO/8e+XJO1yz5Xl
6J//2HsveVIk7+V/D7/213/7/Ev/uErfYrwl397K/XM6/p+ffhF//8/258/l86d/2HHpld119ZZ3
N29FFZYfjeBLh//5r/7wb28ff+WuS9/+/ttLUsXl8NdcL4l/+/NH69e//0Z1PHD+6/zv//nDw3OE
33t4DkOv+Ntz/Pq3RVVWg9rdH3/2r999ey7Kv/+mqAb/XaVMaFTVNY2S4fpq3v78kfhdFSo3VJVR
3RBDOBsneSmHX9PwIw062AwAKEM1DER4RVL98TP2u4Yni2pyg3FBOciq//zOTzP2awb/FlcRhMDj
svj7bx+FkPP7kximzsFNgvo6BdLqo2h+dju1fVQEeljIkxNod2oDOK/S+dfQVxJz6fIHl6C8QIuT
1gl4+UKPtwfGrPjB8/C1qsANd93+YOr0Rx0Bm+E++SSPZqKQyLxrKLJJMHhr2BKUFmljGDIB9c50
q81edA9FwMqsb4juhShaQq7eUWxVanu/D/e1jwyPKVa55GsvfelU9aoM2MZ31Zu2ZOZMVt4VCeUc
d82VD5DJ2VT+OUTnQ6J+qXJ+jMkw+JQTg2hjYR9NtIFRmbE8hSL7KbJlkmEQNFClyyx6S1DDMWrg
ckTZ7Z0SReWhbNm2YBhwvOdwdDbVXU2bpQvImky3CfRC/ZJfhS5sPqM+t4iJ+8tQnplm3rAK5xf4
9nLmV8rCURwN8u7+zOupVZa3oldWGItFnlY7Gvn3fVMuI7fbFoDUz1wzWSVSR4iHHBIU+5mh2E78
Lrgd6U9xDCxa3CxiAyRW0EhDuW04Xae8BDjQLG5kikvT9/KlS9tF2nsLAUsfRvQ7oQNnqqQHE6L9
M6y+haxUZNk0YGIB/SbiqYuz69BMnikq82UFpQLYlsP1d8sLb1sLMAY5QJPFoQHdwTWBrtfiqyhj
uyj0jkYD7RxADQyKipes5qUT2pXjLooaMOJMXyWiusJ70uKuucx6bV/05OgUTQSmIvyRAwj9KLoB
HVa8tFR48xqc2hFzVCtPJ3IvX0K2jwWgU1AIAT8UnI2CXI9wv6kNTZ4KuwFFdtbe0XvXBgwZ0ROQ
uK//WlJ7TNyA0Dm0UXST4izQORu36vC07nzWl/euCzEILLeQd4+soPMy5C+dRm7j7lUCUZiCq5Yr
wJ9TZ2WkkZ2DQy19z0qA2HALkOyB4Iaj8S6T2eL7rTGOKUdfOK6/5ays8No3y/vC7Lbh4P9Nioma
6Rcazx9tmBrHiWQy8cHFPzuQKtHmsmv18t4Du5ZZ8Hef6ysXmqTFozzA6gSZEjoPUO+ekhQcEmqf
TsKP4f/V8OiJpXC/Jm3Iy3uFcrB1ACklyBxr9cTx8qWYOu7gaHElvpKbWo92PJifuc3ej19bHGa1
et+EzQ7Xgp2r8sHoyg1zYG+XLBWzWzgJYMpavu9KQOgk0OkQHPcj5Trk5tv3c/ylcojv4xgFVWMg
rBJ1fCOYntMHZlWX90k+c5+Bz1pxf0bu/dvBxqR+B3EI5NnrZjX1tLww/p/aHaUYY4VGRhtTLC76
1FQRIsCbalJv17iwhD+1MqocObkuqy7BJiv1fKXCnIV6MBtX67009gg55lUAQfqcW4RVV1kcPTRe
tHcgpl9I8izFKfDKVVGQnRHldmdqxy5pbMXNl8SEcXlRLEA0hmZwdFVQdaaZ+VqhIFpHkDfIbgJ3
35DBBQwonTp5SbKdbkDjCO+h1sSrXbR7rcwWSnQvAGlOwJRjvbLpw6fYkNuOkXWpRMsgBkHTu1IJ
QEquOwtUDdXAH2mqHBVt7nKxzXIxXAe+xbIW9U04x5dPtdfM4+rgURO1uc5bdFX/UPgvkQoyHAQ6
AtnNgq4DElh6i7RA7gVVgDx1YH3XB/PQCNRZJzvABBuII0fuRhP+VdhC+0OHHlvHoCJSEzgHMsdS
i3zJOdLCcfwcx/5MYcFzkVzHHRwL4NkeVcJyPHh7tOHRhcZ6FYdzX9V2fR5avuH8SICp46hFcdbs
JTX3quNtVV+5j+tmISmZ6w5sq8FtjGH1EwcwrxYQ/iiMk6uCBqn8IBUQN0WA/HyEExs3YlgXcEIH
xAjCmMzLD3hGsB6qHVkJjIzab5wQFs9mDd5ivnSy4B4n0l443qqAiKQGfqIJyYe6WDHc2X4H6DmD
1lAKfQPizENXrms1uRPdSqe3Xq0sMjOHJgfQJVXzpuQRfL78dQJ7zKxzNrxod4TAb5IG26Y4lgyV
QGUH3xnLB7oWoiaRJmdFeYvwcOMCNwYWJVVRZoFs/fd7e2rxj444NWAs0P0ONwzQno5ERaqYeKR8
PChHpyj2l6mDXzFofH1gUs+Ob68MiwAE0fI+3OXAsg1VHMzealob8wsL9Y9z6q+WPmo8Zy21pGr7
ykNL9WO+hnm6nCH1A1+vwCIQoR1EomqoMsC6btGsckhIh2/dekDdTZ1blwf113eMHoJG5MZ1WuFE
ifsHE6YT/tSBPE6djjs6eve1uMfDGEH0vXvC5jkOdqYA7sNDDoTW0Pavp5IGkyM7fNDZyEoR+oWf
oEEGjWirXqurwHpRruMVh8opgHUrfjvk8yG8A1FhRLU7aC0N8Lqpkf1Sshz3fBj6sw8xdN7pLcQt
7oesp7v1NvqhnN2ptRWAqAktg+HdG249HAsn841dmUuIVSz6xoJ1/EJ7+n7vfNEU+PgYvOLUITCh
ZJzconVe1wWjxT0PZpW67MKZ/1pDK2UgUQCopy0hVWTWc205aCvB1RmQjPX3nzBO5oy+YJzMQd41
NGMHX1CrEAkPoVpulBuv0FeMHPqwnbdqPRHwXd7Ovzr9QdY7m4HEkBrOCrW4Z14IH9gn1dEWIQPC
g4qZ5UD7qCeGVejq9X/W09GSz5zA6bqkg4xIl60L8UjZISxvSh6vSqCok4leXow8zjo5Wu9eTMKs
a0VxD93NGdfg6BM+6JPK70P88uVkPGtl+IqzoZSq5isV7rf7CvanAXSwPM3ZMpnNeVFNdOhCUwYh
DO5NBgiU+phBKyqiJqpXFfdEfcqheVk4/bpVV0qiTsj1XViRnxoazVMtc0811KK4BxELr4N5WAcb
6v+M68juymJWlmzqMLzcoqDCRG5bF2IUPUcObAZjRFofRwI9UYhJZQs44eCe0Q4DDCRIQW6CXbcX
WLfZw/fL8sJCQXf/anyssN7XYZE06Nh9SVqECHATZsB1owD/nzUzulFcxf+zj0oLWbbKFj3A5342
0coXoi2Ok0+9GU1e4JZ6LFG7vYcLxUwBS8VJnB+EK4BGOuVNwYXdRsGcOEjSsgb5Ak1vX77v6LhQ
Of6C0caThd/JWMU6TQmz3ZQDv7RU+VYYfJZ1mvXR2P9lK3+jQ1rxf85W3iWx+/wpQzn8/78ylNrv
BtaBgUwHXBDYkAz7K0PJf6fIQ5pQgzTgvzbkRP/KUOq/43+rpqkRCoq2hpv5nwlKSn/XdCTVBGz8
DFjNEvq/SVB+KWYTXadEBXHEEIypqFd8PjbLqFMVLwzKB5Phym+xu0P9OlD5XqThSuHASUMLVELQ
t/efvQo6fO1WUrmUnbHPCHTyGpAwYqVcwOUFWPZ1FgKhDgho2d+GKPBooWcJkS76EmQ3yedn43wp
lTgs4E9n/uePH8eoTurpwqF++eCv2Xu3HwB3AHfP04Nml0tvMRUwDWPxtTmkmzUBqUJijh63WSUr
rnhoLtwN7/Z82yx6O9xMBYhfjsGPXv1qZvSMcH2gLPIUzdR9DqbQPhNXanSaGLqpRkbzrriqW+u6
LB9AL5m3d/lVsZdQvo9B5EGei0JszZxnUy5jX2L5Tz1Tx9qnhle1Hk3Qs9RZNxX0syfVxKdaGJ3t
IlOp4SCL8FDYzjJ0wXPh6wE8kN+IVbyRG/ffWRS6wUxscs0QHHnbzxuI5rWXGEj5nDzSLU3FWBYp
neu03xgGhNsieKsW3SaCyMTEBH6hdmHnwthVU3E86JQhlfe5YbD6U9ODwc6pb+QuiVCa16N74ihL
+E0h8wD+OPhopSzmbpXD+ji0w/69w2s4M/q9mjhHUrwJ2J6VEAhrQRyJADRzqfYUtJVtuvkhU7J5
pyC1EhkrrUY5Ac4c/NXIrhnQyFnWrYQMrdIHp1j6h7xvYSGKgqYiAHPpCVzxnPiR1wbM05DXZ5mV
ISvNdf/ek8a6z1Cadn+ibr/1a5DyC3ffGZBJDLxtb0AZ0r8rzBrqkOkyRb7ai+i+7R7CDLXs/Edc
7EWVvndh+drAR0fRPdDAzB2X6lEPISOgAgkHbRPUeGah+dFvKxDRsY7jWzVJ14CqNTNTiziQutlD
VOWbwAkgAFKgPmwAoSiaSAGJz0V2vodut9gpPtypzG5DoSgZiR/mwAPJWvCnvb3hVj9FhHqF5iAG
7GO7g/APE0WCvw35IdM/lEW3MGP+xnIJo1kXrl4QTEtzetcB+ZtTMafA1gQ5hTrl0W+jWQouWwqF
Zc/b+q5nF2X7g2fVMldeKr2cJyXQxYUHelV41RvVrR7W7woodWVk4kHe8Fnhm2IWIVvix+VV5yIb
5umwKYxCqKJJ5CMmIpwvwB2sQOSbTI1xBItIa44OqigIi5x2jXnSYOMllkBHu8/ddbwGfWXuHNWD
uoRjJzDR0IuO7Pg5OCJ3tZjCH17Y8Z8+YnSQdRDi1hyjNU8Esg+udmj429RO+3rsn7cwBr4VnulL
VarmaWBcQJ3Vit4GOlcDI9DYblZTdKAvYhCjYR1D34hvGpLFmnny13KHMV1Bk3svdlAp2ejWv+Hw
MW5vFKhGqkISwol5EnsC6WnbgN5Dv1XgVBDsYE73Pohh/xu+eONmR9FpI2WdSoHzS66da2plM3iv
BJByACD+x5BmSqHhbWzYKrxXdo2FmhAKVJMM3i+oxvFXDMvr7NlISMi6pEXn2bJ4jmAGCLQ7Mh1D
n5vtVABx4dL9tJJGd0XL/ITpDhOnpAJYo12mwPAmIbcnFuxUM8P79axPAQ3y3BemeTLhEwtqJ/Br
cpHC0SaDvlJ1hBT2nE1oKE81OQqNGqomkeNl5ikzDzQEehoQIxzcq+97xhHcfgnBOFOpEESjKJJ+
AKnPuiYyUqKkj+kijg8ZVu7+jKV8y8yiXrWR31hV3kOlOwpRRJYwkQ5A//R7uanAWcgbfQfJzPta
BOu0OfYsWDt5sc+Rew/0x4xD4wV5Ly86OGSDuHUtm/xnA6avL64CMwS1CfoZufEzdCE9EDPY6paW
3zbrruA/uMrXhoD+Za8dVOIseQQID8XB7Rb3cda8krxxUKwGWcr3C0Azg+bG07Sd43krF1aZKJJ0
qPTe8vxHaSBDj9vhxlOB+xF005vZqqOAQJktHH70QWcOjkR6HS1J6t6EKvxloOyGywPq47m7pDld
hr66dIwc6mkJBNAhvgT/AWkUMxaI17IhcN9zwcSvWnjctgCrecGy8R8CNbJN2Vp1RzZ61Z+0MJ1J
Bht7E2Z1ffzounLRhfk1qgVLN6nvSg9qxByaICybNQ0ASmoAli4uUQU6OyEgk3W2zJ12TXHtaKhv
66yw4a0L3FKKCjT4TN2JAjiDS9J1EiBLkfBS4nclei6bZq5E6byqw9sOOhVpIkBPhwkTTIx1NVp6
Dj32HW5yiGAHvpgzD6D9wt3x4lFVXbuPE7jYq3eOTpdpBq0Ms3/UwVj2kEbQSGJLzbE4gex6Hayy
9CmWT6m3grtXl5YL6r0W6Z3J1KWneSCTAvwGHjZvfEvJ76LcORRxeTTcI3fiZVU0j6Hgx8xjq6ps
Uavtw7UbFwvNJbaCSpPvO+91lt93OmgdXfzSNcEhJMj2BkjYuwAumMymDgqTA0uyVCD4HVp6qtm9
jO00ME+Kwh48o1/7jVw2kbMwMrmJavjO5YjLRAUUuhIdAnDytZwveOQ9Jbn7I6FQ1Ei1WQ+vehZm
W49Wq7Aob4wKdDw3O+U11DRSeJYFcu/kLsKlYu1mqL3Hg1wvEi5dc6f46Zr6xmsE6neny9vMvMkB
/DIBgIrggRsrWMlrV3tlKezngnuma9dpdeOQwmoQJibhTy49uy6OgXj0gn01+GaDl9NmB6n2tq+Z
uKQhJorlVecPHPvLMRY9TndV0kNBoqtWQdkohaO2d+3lHRaIt2Gd81iXejiPTOAsdaga38nyURit
VWF7e8+5AfAKlPPMnZu8Ztgerty72rNK1rrZwrEY0RmKkAIYGzkwgzJx4FqODbqLW7tvDeiR++Cj
Y8aVq8Z8iL16xTwdcuEPAGSUki+Jky07J7mG4mmRvDXtyVRPvvJEGsNK0odQ6laJx7OojFXp3Jv8
Xot+Mm2Xq1ul3CjixMM1ZNxU8JOT9jUj7saUR6156osA9CWoQFTY4IGdtjWgz366VXpzEQs4EXD2
NBD0mwbcb1qGTzhh7CARVtDTl4i+eSY8Q0G/f9K0R7eDiuLOo9FCj44Qo55n3WvhPHsJ3MMMUGu6
/NBq+86EcgFU0+FnpgFc1JQvJYB7adOs+hQAUYishDD8yKPXRGFiFrhi3rbKPC+hEVYIS0tLKwqA
FHe3Ku/hDVEUkR1xyLbkwHRmhe0mhR0HxhvNlUWI46trHnLFnLeQaurVNS/eW7pP4x0XP1wznsVR
MQvptoh+OBAAVHtnHjvvDYDrLHoN3aNR33F6gxNkpiUMbP9Fk26SzNlWZb5HVuVniVWvlt629aEQ
SeJ1HMDCreuOnMd4NYDMgSM1ho+5WYMFLzdejIKKgbBNLbfck2D2vIT5sq/u1XpXZDsNPjU+RN8W
CcL/wCOWIpWFQVZ185TWgNKkRxmd2mBPtK3W3ajaxjFhZB1vFaCX6J4bOQQ1H4ENkjUChxa0Y7HI
M0iJJSAlwDw6unbUCiI2S+Sn4QUB7j/bNfKWJ089flyE7SYv4dMFRLUKV/OI7nQ9nxftox9vMm+r
ZXe6/6ST69BLoQgBWU8JqCss2WYRu8FTS4UVW5YttFqciqgl4O1Bgz866v1PX2MPGnvMMWVGnC7r
EALmqrkVIrutMBkMFpIlyYAc6tNZUxzcqK5mWuwR28cBhjPmCBLqiuMhCHe2pdmLB9F5g/ia2tjI
9yhWr0V21gc4aQMttbOggEs61laR2WHyHjJIkOqobicpsEoQUsebDonIR5nXe6dWb4VLtr4f2AXr
rUxx35UG2DPVyZ+MsFZWhgqwk7anwY3meXbqtIXlRkFrbbPUMkgCsKzjnkStrnEtPwEusIZ0Bkzp
WnKQ0PSotPK67vAGbmL4oFaN/lLB7KtOsLrxYICZhDZvZXnlmBQYKuOpR3p2lsobAoeYpBg8AmCe
Ck2A9qnjcNlM6HUkuZ2nhk0iPB9V3dYBIEgcSLuoJ12HDHtC5yls3/C0qzJ/oYbKlvvKXNaQ+NOW
rcwXIoRln+bYrbsPsf5cP5s30EjPcw82evksLUASdZRjlQo7LWAKTEznJ1ErCDT1vLW4ZHSeVPzx
+3jq4lMDMnDw3SCGRvGE+xwpqn5SeC1Jh6dNYwdbaNYsIsu0wmfYr8EvIpmITIcH4SiBxs+bG0WJ
mib9hgnPPCXxSU+vI4S/JtjTjga5fQhvUlyj33dw+P7vGhy9UHOzyfowcvHGcHJrURuWApcKWNN/
38rF4Bf5W0KRx2XCGH5+FpS2yADhHS7RreomAtw+6CBO5//8vpGLc8XPWhnNle90hMcxQl/9ashj
oEwt5/IdSf25CtObRbyfcti6+LI+a3A0eJHSyrjq0S0fwqwuB8aelxPz8xUKOKQQztoYvd59kjWi
LfC2Zsvq1Nkd3ELknFxxOPFQCAahDmtPVZovZHHPmxQjHpuriC6KuS7QpACZEto1m8GQbUoP62v9
53PXxvm52ikAEKK1eSpayAXo2m0LcZjOg9oLdF9Vsu8S866s07UOEkMI3P/3y+ULnP3jYftrZMXw
kjpblFGZo5oOACZAllDEXAQwZ0LUD+WtY7V0bQg23ad2bwEwxaGhBhGtdVBYUy/RyyvIBFLF0E08
2EYrSHh6GPUSK8gAuazmd2qoL77v5lc43cco/2pitIA0WMAFde2Ik2hnUb5Q4GWez5gVz5NhIeEN
E9zGKO/NWzBYpp7z33cPaL7PQyyUOO9qlDNPcXhlitsWfPSJ3n3BrH7qnUZGOd6w1UNAyA1x0iEs
pkDKdSY86OYCLx205aMZgaMma6tuYmQw3YkVdDk1AprRH7OHStTn7nWUdGFKY1wOm3JXLZNlZL1A
U+8Ic5F/ch0+UR0+ocKHPzY+qVHw+quxUTYoqRwcoWaEBAJUarV5suxiSIYMp4DcsEN//H5gv6JE
RwM7SvvgBdzWmo6VOciY5K9FPusXzBqspxGEwTZoSY9D6wRSqLPgFuDz9fcfcPnK+NXd0ZXRZGVs
EqQ5TpQ9RrAAaiBemxUT99L/cLr+amV0ZaRK4IZahfvWX1dA9AxmOiZs0vjMXCKTOL+9nkrGXrpv
z2dxdMEXBLA1T+fiBKjvrICzoQMFrRDqXKCBfz+AU3tvdLQYqQ+ce2uKUxQdOnOfu95EA184oX8c
oL8Gb3SyyMIV0DDG8nfgIgMFg34HH1ZQkDyIzy2SjVyweQ9GqLlE6aC4GrBayILMjNfv+zmxUMag
JNE6ZZF5WChMPDJjVyq3Ir/9vompZTJGIdXccaoox1jC0gCSi+bVh2QeSql1chi4dI/Va7d17GQ1
0e7EHH4cQGdXlID9dgq5uz8S64N7IB7euPgzWDdq1mBRrEwM5kc8+80p8xFjnbXo4skO8DvO03Iu
jxViXgJWDKy/2buzSe/CO/8JcB7azeg+eo6f8PK3m3sKXbEVIv9HFa4x8Oz0rAY8/GKNiFwClDon
/4IgxLBPvnznWWVldO4TRhuDACJyChv9TpoNGLQ17CzeAxOQuP8wdztWLjF5X4oKsQL4fe48hcxf
ySFkSZr5xHQPH/1dp0ZHPM1VpaZKY5xUCW8zSAJCAq+fZ6luB2m+TkLz3qDOjRMbj5xWT8LtJo7D
r3jH4dA/G9VhPZ7NPpZbqRtuiXAkhxZoDu5+4c9dncyqmqFAqVs9Lh09c1eMw89SxZZ2E5iz1UM2
dSWa97Kjc6O7J/EuhlJpw09MPg3vlgg0oFzUc+LFtsnNqXG7eKieffborsgDWHyVFQJ/vLN3PSiH
q2RvHgwbyVpbRV4a/hXS5jdTwdvlAPas3dHtofrIATs6HodsCTOcK/BzZvCdg62k3GQTQLeLp9xZ
U6N7w5OeNOtawwkE7TTPWRDlLqf+1EBOtGKM7gyFEEf3HTw2aiiRWTocw5wOsgiuzXfqJkc17wbW
Ocupvk1MnzG6R1LTUHIUDMSpVfKdQJStAkDfQDaKTJupX2xLwzOUch1VWXO0xdokK7Msyc1T+tK+
GIPatDaPlv7PckuCxeAzWtwmR7KaZMNf3Npn7Y52lt6g5OT0WCqGuWfstk7BHi8pKNo1WSbRtcl2
xARLVohNp91PHCsXI8eztkfbw8wYZw5RDdzTcsYrDULwUKXk/KcS3TJ6L6On2n1rs10Y3jquOrGm
ho59OdPOGh/vEREIQ+ToeJuvGJLvjuvbE/27+AY4a2K0N3imx1oQowmyEZvB+xYgJ1jV+Jtq6j6e
GsnR/khKN6jTBqsHFdllv3bWgGF/OFOAbDgZ8X9dqhwexByG6ZRQCBqMrjgZUhZ3KEmd/IzZDZRQ
Cw8QHXfvexPd+rrrPzc09Prs1KcsYzpTQ2RnOJmVjFmwDFwq7kQrXxfC51ZGO69SRNWVQS5OTvbm
p6fA+PH9MhjG/vNC+/z3RztMAUHTzZlhnOJYP7RwTqWwsCF6sKVNNcjKEDrlS/s1Bvnc4mhflS2J
Uo/H4pTDBbr26Dpn9SmT6qZO04c0m0K9faVF4HI+XxCjrdTA9bavOOapA+Mfcm8DL65SZilEJAiK
D0v12r2jg68ykISzjO0TGypXQ95SfVKvpkUQpyZ0tO0MGujS0zChqGMJ+tqyh+8n9EKC5nN/R7tN
Vx2HoGqKfN4MnLIbiNzjVX8v8d7cp1tYMqR2sIZRkI0baVW/hRZM/xTLm3ojTm3D0e3EHClylbYo
jRUt0E9w2Q68XR+5NtEnVvDEehq/ZNLKkKHWdMapAcDQqWHQm0IKA2TudICTTvFAJ6Zv/KbRJUjm
WQtYXszpstegPTJF3riQQxgmEKR+YPAAgBozOQOUmoWR43U95BAU3VZ35A2FagmvcNBTQFvR4IIJ
Ae/sGMKnXoFwdCJnU4mEC0Ht568YbRtXU9yiYkBe+Gt3FQB8O+t3KfL46S0KRd0eosxyMQiEqXD1
7ub4nP6+A6oXwpWQQzxA2nT5/bq+PM2/RmX4+dlx6xPfCGHtY5xKIAlo4YDmXs1rA6birDh0rXHz
fXMX0uKf+z/aRnAAbZRCQYrfDVgNyfFoDQrPwPGdZyRcCqlsnTqZF2W8NGu4ZnTZba8NZR4yBfi/
eM8gRYfKlCk0dSzVBiJP00CGC3EILHgDiGwyAd87xOsTHb54E2gaH2o2g+7FaICjJmhkGCsc56T+
CGFPM5kpD8EPUIhhZpbbAGPyGUzeoZ1YH/4duB3CSg5ep2oCfsrHzkG+Rtu6SQp+cvUnU3/0JsO5
4aIcX3TnDYwuOjNTALQtSjQAfzLLu4GlLmwM+RxM3w5+fd60gtRUi6OLTlf0xGk7tNi/DD4e2VKx
jH6WPBrXQHcD4Cfi+cQUXlgq0CVBSlwIjRhMH01hAAxL4Oo1P6mauvNgj8h9mCe1GnxZYEGQBceM
w4vHmAln4+rPPYRLc0m3YSZRaJ0Abl04J/EppmYwCLDBsmvU+VgSN0uSiJ8C1OMNADyaSTzahQVr
qBRzilAPMMIxxaAzWJQC8KaesgqKsYC9lOIHhRiOBe3uRVRrlql7E+nVi00CBqaC00BBtR/1iqsU
1MYgUU8eSP6UVJYLY4lESTaKD6H41rluo8KemNSv0TPEZgBMM5EqwbyJUZsG6btCg8/CSVMqENXT
I9f8N6VI4ARTLlqIzQcPVGGtreneFVAPadxPnAzDVT3aOaauYUUhiY4c67jaQhun7opW79Bp/Sop
/Z0D6HZSK1ufFXD5odFKNaKNilNwoucXRttE3RM6N1jNoG6OQvnMiwVT8P47GfpLEcEVglXvpcwf
Eg4Drvo9UcEZIflCd+/QnWOqtZbhnXSltwrh2RXx9h5R10kZT1i1XriJcEZRwoYJIYDgf76JoiCI
ot6Q5BQBkRGFSw98FRm+E/c+1oT1/RhcHPtfbY0xwnXkBV2iA9TGcjhJULKoImrpgCckGWw0ZLOj
Ct3WoNd83+xEF8dQYeabsJekaBYiXatMea+hbK4Er4z0tsCcf9/YhzbIlwWGdQXKEqp5YAt9HlDd
oKyuzYycwoDMEhWYtaS4AcBlobjwx1C6G0eStcedTcV3uXh0kBbTHQfGF267yFg+o7AmVoJk4gS7
OAZnXzWszrOAo0qJ2zpF35+65LWFChwwjUl1rQ3gjyyaWupTjY3WVKyx2gkyrz9xSOzRKJrDrnoB
bNhWhzVMQFBLyh+KQLnKwfnz/GLuC2JBwAhSEu2s9t+DSlpKOhFYDwfLN9PyEaeeDUARJWWSp2F/
ct3rwr1lCvR3lSmdxQv3hDnUcFHI5Qg8xqcbog4z9rOU4Fp+KJtjCMO971fXFzcP8OM+tTAKZOug
5uCheOTE0mIPXyU7ZXQGPO8hgZSpYTZWUsFKOHP2iukdDF4+do2EXRnQQVJrFxX8axKlX4oAqERS
rfwkuspkNKPQSvQZzMaQl5UZLG98ANOgaOHV3rrtOHw9gA319WWphEeqQfK5u0mdx8BV70BHtZTM
sXuQYJUOqA4Rrvr/T9p1LUmqY9svIgIjBLzi0lVmecq8EN3V1XgnhDBffxd9405nUXmSmblxouO8
lVJC2trae5lWhaUzQHkALpYO+mvvBa87G4VFW29+ldL2+ppc/LJni744cK2mh0peYrcZ5JOEn1a+
L7OP/3wIKsMHErkI0ABLwi/vw7Bs5Aq3VgqhaKDQouhOAWrr+iiXjg1uRgOaN4ppoAb+9YzqWp42
IBSNQVj9ktK3EdDRPHkhSeREq2f00qLNFzCKoJaKBHWxaEQmSP5jC9dg+tsi72n5ErdkZT4XXs2W
qWq481Rg0JFkfJ3PIGUhtwgbAnQKfBC97BaGOLYWf+L1/HR96S5OR6WWClSjYWERvw5Fw0LTRG4N
gciew+RUyrcsXYmgFwM7Ssb/N8byaW5GURJnsgpgq0i9FlRoc6zdGmhwUJjfZVX4xFTvaQL94jH1
muhZSrL7JCGByINWgJM0dHYzraiEXdwyZ79pscR1T6FUxc0hUIAYn6p3LX4zylOIIy0AxL++xpc/
59/5q4s1HqKmScIM16iR2SZUiULL1bPe0eCRdX2k77OaObsEwoNQmgTmbrE5QcLNrLSiQ9CJZ0jk
2QWUJFM82HoLwQaiWNdH+753vo62uBqTMiNxOEoi4NAFKhG2Mq7B3iv0rw9zASnydZzFHiUlNQca
5WNQ6NG9LPAOr3XodvJZHtsU+2YC8yFvYNolyadE0g9pUm4VM1tZ23/4GQaEcSmOiiLPy3F2EeZV
CTdGEY1AM06+4uYuf4HPIDy+4Au3UVYgJJe/5N/BFteVlkBCsayxZ/QCQvfjb1P5pJArKKx9b5Yr
+/Pyd/w71mLXWImktA01EAPIQzcci+ghklbCzPccHp9QNVWUsuYXzB+MwNnaRfVk6VxXEALq8l42
xqfJ+JUQeogrAspBdw+e38qkvh86jIg6iT5fPpDoXEyKW0yQVDJFkITiXTcp1C3Gg5TDrVtegxmu
DbU4B1LdaTUzZBHoA8xFs6RwRrlDZXmfGhJfSxG/Z0pf57U4DFZoZDTtygFdFHkvOwmKcjOdDeKG
0A90IN+47gk1x6evGeCXIZeQRqZ0NB5S3BEKGgNpDH0c8T4Q/jthsFmXRm/i6ORU8SO0ox3kx05V
NGtnbw7H137CIlzreHcWXQpuBKXQb09CcFlMm/IMAsFgYY+PlppuGFhvBnigKxvp4un4u5GWSMfO
AHpFkF4EspW7TfHCoERmpvf/TYw7G0X7GlwSWTKrJKcigJ9vkKowtpyi6BhRuEFCiBqirL4OXgye
mrdhBb2xZuYGdWvc0ItB5+xHzHvv7JTWoABLkT7ilDLLl+RhM6DkaIPR7eaD4qVN9XB91isHZ5n1
d4KBEybXQ5BlxDHCHfDANo9eq+Tt+jgXIEhfd/AimmahUjJKmyFQ8fHyCrAGSNiBL61VOyOSn5Io
9Cv0PkRbgCs2B9hBrzaRLLy+AwUKBQ43q+O1PX1xtakFqVAV9Q0gR76uNq1BGAO7HVkeAGAKzNEN
xYkyD6h1FdacsMGAXqm07x8FKKuJX2RrW27eUt/O1N/xl/IWwEvkmkkx/vBR76gzEjhEm+AZ2DVc
7cDzULz//JWHz2AAd6jPmRcEQr/OuC3qEdhpfO9oetKK0e6lYWVRL7T5vg6xuKRFJcLC5GEXQKg1
s0k5KDZtIFeMJFRyx2jc1WTwExmGukl81OuX1OB+LLR418TZLamkN2mC7uOYgCGCPtLY05fJwLst
04sATLdtNAT9ZPrKCIHCOH+9vk3nD/7tg5gzhgiNa/y32BCdTgCzpQp+O79PIO3i9DG9KdjoEE24
OW8eIb3gpVFdrES4ixvx77jL6pKe1Vk/6bGAijR06aAUrIJqxdrQrVs8PrEhrk/zArEfwlYa/Djw
MrQoxKC+bgM1zHNJjYYu4Kq6zRRQeVUQIlNJuqlaFrk6TCLttkBdvAUHSjEgCQ8ZltdQGY4KF69G
WkB9K4o2uZncUrM4qV35XKIhwnj3W5PXVI4uxaizH7tUjYoJZZmm5iKgXe3mMXoGonRYcarwsr++
Lrp64ftTyHwokMyB6sGybg9zLmB4KoMHlSL2lRS9J5YAnYedJohzlUn/ozJluL0qMLpqGuB7AAgf
w9ZVZf2eoK7ihHV9qs0eIqNy+aOJmdvBWWHW9NbYAACEyT5BWDyQyTiyWrgwb36a6ujZUPTcq/N+
z8AWbEFPyuV3Dj3GZmhdiH5uJd267SzznQ8NbNH4IaEgojUggI5sspU03lSh9SSHlSdnwG415kOd
1rcRiICpCdZT1hhwyB2fry/VxYB+vlSLlAvdIykEEwuIAVW8amXkGBlMvGV5I6L6PRqZU4vBDZn5
oda91xqlE7V1Cs6bsTNhG81ya0X4+E+wXp5dCpWUWVQJci3Lbm3TDJrWdKwHHXMvOB7RsAvRHsxE
choImhBl+JA4lCxB4Cu60bOguTqFp3rcmSL3jOaHOceY9jHnoG+jWV2Lt1A/aEnx2DS/6vLnaOIy
iO4bC4XH3ytLeTFkUghE6Toks7H5FsdRb7NygkXOGGhwGGbwqQUdOYfncU/NOy1KQLaffLUjqFbF
nggb+K7Dq0xNt1bYI3zmvt7Dd6WbCbepS5EjcQ0MxHbasx6yAKbitrT1RhreZCbEQiyQHxP2Elup
P466I2mVI48hd4wOArBYQmjZwPwA1kKZ5Lc0dUkFTi4T741m+HSYbgpzE+m63eX13pI0v7OOBcyf
GwvayrsCJ7Mm+h1VgyhVHbWCE6JqbQb0gvpERtO0eZTEqdI/zJB9JOKWTcVmFA9ZcwzJiZu10/W3
nB5Yft+J1O3m+ioEg2WU/ZJ+o+XHjMYzUqScnrvkQ7JuupiAXoxnL4j9kwSMFr9TIFwHyYB7o/6p
jw9ZlUK1Ctqb8oh21GB8tI31qQjNy9tfArakDZyxOdf9hMHly+BwHmfMq8YHA7xD/lmZOcwfqB1L
pt0n410aETg8g55ZaI9dC6fIrHIyFcXK/laFQ2gsXpJh3FlVekId3eUtROT1cmWfX7oqzvbKMmdg
ea5Jo0a7YIBYjJATGJ3+pPJvMT3RZlp56vxx//l2pkwLemSog6HzPf+Ys3Q0nEYBPc+SB02RUb+U
OTxJC5I4MoiviGa7vgK8g3LwKfRcRoOzP1lVGNoDHx4pLOTDsr0bEKVzzfKH9DalkKVWLQiKtXKg
wP7IkmrwauOtiDLHKPUfPTSlQxMDVbETc+un1YVeVEBugahbWYlvmo6/Qk7th8ra2o4SWLPKcf9W
SsRpc2hpXj+Wl14daLL9a+6LAIcvmHcpSfsgGd5JdxN2u75fgxT8KbxdW+DFyU87SDzVVSuCTLF2
Wipv+YB6ETjCSak/1LWyNUfJFYzcp7LkXZ/fxWv17/yWb8pJ62u9EUYXTCZY+HRTR7VHwk0F17zr
A13asbMNBHp1CoUu/WKOucwqqZGHNuhixSfadCy15KFSm2MtTz8lqd9dH45cHg9lB4WAYoNd+3XT
ap0clhQ9ycCYiA9pCJiY9i9Zrh8sxvY9ss1ULx8iA1bAOsxxcrlxE/FcDG+seaosFLQMSJNHszek
7LMBMJO2gOW4Sex0or/IJG847/zKUH00BR6hBbbLdei6wzM4QiTOYPpuDvqpoFCV7Yz7lsTAfsXh
JjEkpxsBBOgix9R2RKN+lg4/oUTusNG6SXsBW45uZ7VrqPxvnxmSZZZpGfBB0bCZl6ufKnrHa1Zn
wEkNrpH1Nl6vTiEOib4SmObz8GUrzwNZGqAGUBsE0Wv+IWexgpsy3DmyKgu6TjpUDHas4V2Kao+S
JFhHmIvjFXX9S39zkJWhBINE9l9fenFEraaEQkfUtsGYmH7XWrcxwIQ1az76uvPHLPE0Y3jvsumk
j4rPwtGAMkmIqeODSmn8uzJVX8DQqValU5sNRyjPELsrpgdWaY+hoGizCdCqOgXKK7cAmG4iiJRr
MJod23Kv6lA3AcNsC77zaayaU1vBqWpia5P8/v0gmIpEHaVknCC6fKGnjTbEcNPhAYxDjFiyKzg8
FSJyJIhGXF/O+e339QNiJB3tDrwKCDjuiwII3DOA4zUFD3LrfRo+UtquBII/d9O1EeZfcLZFxpiQ
qTd6HkzS9DBU1Y2uqtkskw9fmxvco7yGabeAjAby1pQeypgfrP5olqonLLDsR5A1TIhE0fti+rSS
l4k+kuptDCEGYeWQooSNJNyZWem1eQrtF/DN43olaH5Ho81mP8BCoKhpgPT652V1NoUEtgEhpAZ4
IGf1gTK43gKepcYop8bQpgjB1s7e6ZTvVdJtldIjw7DXkWCsfKpvdxNquIppEc1E1QJeE8sQl2cJ
M/GoDmAvY6foVIrWsAn8ha7viJVhlo1nEpotLUe9DdrwcZLeOATYpmStuvfdsWQuSMtIfZG8ExlS
BV93BZoLad2oWo6qvnANPy/t+hGep3Da6W3lXdnPVLH4neCRCiLPi/F0fY7fbguELYyLnYaeDf1j
FXW+J1lkFfJYDAhbmWqHyvsoCzsXnyTuvbDla9vn+2nGaLOhFd7dOvp9i7lGXcwqfRJZoD0qH+yJ
/9JfZgPdZwoPPstud8pRHOWf4cOat+DFWZ6Nu4iUOXw5GavHLKDxq8HqTZPBWrj8Afb/TuT9Sl3r
8iTRb8Rtjxt4Cc7CfdiH8DTKAkj1uAVPbUhy+Gl8b64V0MzvIWtezr8jLe4cNGgmOVSNKoACiDeR
k9bLBxMBDIJgyFBhmeowDajYqDik0IA2eHUDlSuoPEAFi+/aONtTOOKpusurZM+GcqNXECiArwSP
YcdF1L1aNB6BEkhZwp2wgICM8iRNox2JfZvK7gBxx3Y8YarYsmSTNQfT+pWO4Rb9aWQJg51H+NPF
QUERIYvh70GsRx0aPZUUejjVHlC9zigMvE0hU825V6l3vFHuY5X5HawwYgtM5XrPu8i3VN2zksfW
ggCXIHflUDjSr/C+do3klNc/u9kaGNqUNCUBrakn4Qkpsv6G9ZbXGxKK1+UNslmbDdWuMNtDMqFO
v8Yy/N6dW2Qai+gudFXoohpTCBKMHr+r7mN0RfT7eDuQf8Pc4NKOPs9r5th1FohlI6ubRGVZwLRf
FQf4GY4oyix6pDRHsyeb61Hi0pY+H22x0WAbFaeittIgU/ccFu4MTMCeNo4ixe71kS7cMF8TtkWI
iPVeNlp1SBEOB5fdWS+zeRO9Ne3KhTxAtCpy8J0GuPhui9jQTkbZ5WWWBdBm3TCDOnmUOiDseTFT
HoeSP8vkd4Vy1yBSqEe2yQo4Ye0ML+Yrmqrgo1VkqBffSfHLf4FNmSP8WZBYzA81g2TMYw32luAH
WahKlTocQ8EKzeDAxVaFOeY/9zXJ+Trc8rmTJmhdj0YWhBJYA9Xr0CMpieF5mlJ7KDjqFdJKNnBx
cyJpU4DZI/I3nsJAEYxSk89HwWnKRw2VP9zcENZ/WNma35hq8045G2hxCrR0lKWWmVmgoNAEjM9G
L3J/U+vgjSrvHI6tcfWjTDN/ZVj1woqeD7vcIWDzDoox3ycqvemT0qdmjw/X+6ohAWZkOVy1dlxB
g7nkNoNeoZVEa6dyHmP5Vc9/w2ITjWGkxhLrK3BBzE33u/dip3uftWxaX/kd5/bg6U7stbK91rH5
noN9XfPFdhJcjXrU9vLAKDpXgkIs/0z61ULP9dkt+w9WlNd4eeoIb3jnVu2r0ax1OL5XOv7snT+9
NiC3yJJXADUuYCPrJAtabrqNHrlc7rdxD/k3FNjCSHb6YdqVbYaiZLmygS4v4d+hFxdTX4/1TKLJ
ggqciQJSaO14SJU1qO53utBihosbSU8JunkhQRz9kG61aNM/jM9Q5IHy/vPk6Pt6X+wmjxzED+hc
0n/DSOlS4Dm7o5bQo8oalaahiHNdC9L4rCOBFDqFL9lIvDxGqNMerx/MS5H7fMDFmShQLTGbykih
JZq7Wjpbq33+/0ZYbP50ass2CnEXTnjk8fpDoBZ9fYSLsfOsPDKHvLM0wkjbPsSmTwOcAdiSfUgN
qgblRxS/XR9nZa2WgMIw6xhiCJIjJXkIyaOmrmCEv7f05t13NpE5iJ5NhDcSvPQUMw1m1IAFXciC
SLakKW7KU0dru+NIZqdqsYmM7tAUb4ASENN01BaccS55EbGcKQ9Php4d1VrfhKrlSNaa1MF3TfvF
r1zUGAxI6kWjjHeI1iBxptBuAl1E6cZjL+nvmYB5Xv6YQTAXBq/oucILVn6IqydFOTU5gC9NCgHN
j0rtAKeDlKBIbR28YuBxnKRM3qQxdwoUubL8R9+qnmkdk7TbAc0LlAHk7/sSSN+dBOHPRKZemcL+
qsyAN8ZKsX57/Wt/V62a53lWDFtcWamet0Lu+zQYmc12MIx9zd5n/8fJSX4p3rhTt/m23qy91/+8
rL7dUmfDLk6kRC0ji03E8T7/zQbLN3h37HEpomW5KxJ58GgFIe5RwDegq7Zl1uNNULe/IzzqK2q1
tl7iNSN9ZG2+K0roToUo6tfDK+uVYOjHYxNZexmyvB3RHwtoF0fk3QSuse0tF0mPXYf5qRuRN1pw
kifoyqAqQ6BLPJTJrdRb97DO89OhOkRo3gpt/FGK8LlvJ1fn5kpGdDmJPluIReCQoKxotiFSht5U
DlN0amHtKGdHyyp27UidtCDOAGXGqYQieNV5vf5Dxm66vgm+t/W+boIl6jZslIprIe4dwwhfWDLt
ojw68BTaK/ongyytZvaohcMdKBt9EwKzo4DssDo6Ges8olY7EnFnqEZnijSnGwY/pflGA2DdZOwX
t+76Cj5i9Vq98eJl+XfllrzaghvIpliUBQUYAAW8Sgdcmk1J/+PS0pcDspQG4mqJErIS47Lsui06
5Hsj5nd6Ueyvf4OL4f1sNot4g+sYXA7U3YOhrmdRZLe3Pmu4JbB+zdB+bd0WSQaZJiajYZQFxIKA
KV4WJfSD0n7lGlEv5qFnE1okGXUIhxVJwY2oP8Z3yodxp7vMZTcjrH5RCYSZ3gjc42GAjpyLNp1v
nISTn6jPHKI4xl27Fudm1N8i4KhzawfcAlVHSWuxvtCSiCc20BTAFX5TDZ0DSpiXo6kqWHEYM2mr
QbNdNn5bkIwvNHnl6Xhhzb+MvlhzLc8MgFQQZS3jZ89Lu63f+nRlxdfGWCy42TS1Bn0uJDllu+kn
wzHQNCLo1F3fqHNAuraQ80Y+u74jXY6YYHiEp5Dm0LaS1/nShm/WRBi+uzCCGnn+wRYXE+WxJKQU
Bcg47VwIWO6KCXWTrIRbc+wWsIaJaHc0+k8yKJsoyd0MtSnUdVzZDN9KeI00aXeDHqWXlh+EdisR
88Jp/fLjFtdXz7teNUspCXgOSfZCccMYZKDSHs1xd325L13QX4aav8f5ektqT0MDiYhSmDsdlfqQ
oosdAXbXhBuYZqIjCnPGjMNh93XK3svqodAr4CBSu0yA++Qr4XBl5nSRhkajxLqhRRVaGplHJLpT
62lXh4Y3RSsRUZ8X8cpOo/ORPpt5QmQFPHYpBecoeQWO2afCtHO9Qtsl7J+h2rIxU+4oygRnhAhF
zpbBIV2g0wKGlqVGO0VRblMuZpiDHVf0vcmn+2FSj5H+Yho/aA+p90oyttYISHTPntOavkDc3B40
y0bXCQ3Q5nYwrb3WqTeDamz0EdQqwM2QOEBVG86+0Y3SM/wgPOP1Fpmstqvz0ZW15qX9Y0U2btoI
etjsXpBT3UC3HnaQKaDYNHRnaeda0t0qs5xhNXm9kMKDa2oq1ARkU4dD2NeF4xmnRC/kJBiHH13/
OESP1/fkpT0Ad8xZLkeF7eSfdOLsw9RZNVZR1yVB0RwYgUUJ20rRkzbIm+vjXHqogjf1d6BFrCmx
RLXZtThm/2sN9pTekf0EHXhIDkPze0M+utiVNprX3JKXNLPXqAjf6UgzP/vsByyCUNspVmrlHCu5
D++bU32nHcKd+URsSbcVJ7VTLzxlt7BY/i9O2fm4iy8ozJxpVY6Jt33ktXhLQjHOmWAkHn5eX+JL
l8b5QIvowpVGZbDHS4Iy+ilpnQ/CgMeN9OX6KMrFHfn39l0K+xXYSnSIcZShyy8gMRM7LHOAqrY8
/Si89ikGBBDGGmuyuCt3FV1c+nIWa1Tk85UY1ygWZw8ijqDzrTjxKNm6BJ+IVjr21eRfn+7FfXt2
d9HldT/146jJYQLxpVcm7mI1CAWqbumzMH/JMLloDDiyI3YZsHrg3U5r3kY5Baq98uiQwwUUhndC
3IVQiIL5lvv//HGLPGHMZYg2RTwNuA8x0ciWXmuf72Jn/BTbj96P7uBR9hC9NT475ps1TZbvaMyv
1zpdHGl9Qqs7qZB9Go+9p/tNZDcbuBm8UbvalQ/iVDvls/Xr+pQvbfLzz7E4xaRQkOBVqOh1xWM+
/JLgoZCsDLG6wxcnthMmt0SCDG/SiR92z7C5sw34CST64JgdhH8ABxb5tC0J37TFU6oajyOuNKOX
V0LH2mQXJ1qSyzJC/zALZBQhCHSnOTZb039eX9JLV8DZki7rsJJphH3cizRg2bNglWsUOx5Jc5fJ
uz7QynS+6wpAlmPKuhSiOsWm0p8yMWxMdYVB9wcufSXVMBY1qbxXYVJH8ADWTMjyJ92Rwt/FCimK
2NEJvfggYcV7K1CCEmO3ZTmWlND57NT5jkPAoxGK38EJp4zTO20wbg0WOQOBN4UW33ND3euh9CTr
6r1qovHXkToCjp1DTUwLrBalIsh0ZFpz0jl4BLncMtesC4dI497UxxfGCr/gkkNRsODsB+jvtowW
6gRuY59Bfc3YhG3lqqzYjkN5gzzJJfSTNToGhsFRjkSRHXs0gGMdaH3A565/n0vlvPP81FjEWB21
OBK3Jd55QLygYrYvYhPFKgm8o8q2eOtHkelZcG0JyXslo0OdBp0KZk39CsezHY1lu+yYiR4QcP1N
or8Blolmdcq213+nOR/ya594EZOTojHiCSXGAMohLifMoyTd9a15nwD/2fdA7cCbSeLA4yR3rY7c
VpReE8aoZZSovrzS+g72gqmQvdL8WUco6MmoI03UM6jqj0lky6Pphoq0MfvWyyMA8ajmkK6zJyvy
qyxyUbo6FAUBsC78lVOIqFEkEOAzwnERDxvJlJxo0jZVNd0IktwJPHQMxg9FxO2Epu/JVAHzbIS+
lvWbekqcyoAKEZ92ANh6sJ79MeERLxJzn8XENeJkM0XGPtHvCjHtelRN4ch1QAH8UR6FJ8fKTSWz
TVYWR6AMB78ooeeqdLbUwGYMdg4CpTf4O00SObCK+RVa/AqNPmWSeEoroGipMtsqShfeJraUxCem
rJXFLp164C/BbFGUWdlssakIjp7grET+035OFbrKwDcbzUol+kKnRwV6ASoi8C6Gi9sSiC86lvVD
KkUBeCfelEtbc3rnOd+pE8R4LTi3FamOIqQKO5BiRWZ27Xm7dOrQVE2Xx7Gdm+eAub+Kp/g1BHnf
SR/prvdHVxwVT41tfhpObPVxfTl6EwIkkWWp2hIb1hJj4H2u4cwqjaPWg6OKFwJkTyOFK9nG2kiL
wJrGah3nE8ouEaJjnvdumIdw8DBvinyt//gPqcXfWS02zZQTred8fpTjQaKRz1iCX9ZvsLl8q663
pfE+wI5KpdxhXbWBVssuLtSDFA4bOV9Tn7/4cJC1v79lEW2qoc0pyxsU2Y7WI/k93BCH3Rb3EEbb
8H0d5JDAt5vH8nnt4fAPqeffgeeTdfY2a/uCVr2OOiJzR2dE8zcBPQtGOtLz6AMJfFM7kTtusA6O
4fZba0UqYXXei/RuSvD4DtUihYMnU22+s/wJeON7RHnzZtjHD9OxajyUJ3xQcVci/D+kYH+nvkjz
xm5QSZ/jfjGP6R3oabkvebPe4Og2fnIHx1e3XTvF8/b9fqn8HXKR9YWaKg9Rii2X7ia3tZP98BPt
IHv6Tf1xO63poM5/7dpoi9RO4MUvTOg7BVFfQBhDf5jVITS1tK1JRgukcWE3uHJ+LwXis328JHHA
6k7JUVFLAtMswIz5rHLTtlZ77vNpuDKx2bX+fNMafZ00Ca+waZvbTrxl3bBSrwMqfWWIRSCqyjjs
SZijAjtabgYwagKVec1wIASKf6kDPDgsuYxyx5T2lWrRThj6I1Pbp2wybweu3zTAlMolcyMQZlJc
23WuP+iVstdhulByGYjPPHSsAsaZot0a5uC3aummkPxMFSQJyP5j0OaM6KOD9E9igGWKN28H7lxd
o7epvMpVaI/6IwSU7FKLXR3QGKk/jUbrlMV7nHVOURcbJeZ2wz+q4TbXo2PHjxbaQxAjsq3YdKHL
YCsl8pP6FZ7ttqQ8A6Zt8xx2LaPsdJM4DI3kS3nuq6CF6sMd58bPBLr3HVLGmipe+VLiqGhBVI8e
1T+gJHaXyLpDQXsKI5ta7CiRcjeE1U2VEM9UmxriQwAFAlc8JCZa+DjxPTr6E8/3bYFsXXyE4xvp
n+Dd51NaOC2kDmR4kouscUMD7njFdFeSxC6SwuXSDS9BHC+zm7huXaQGTgz/6lSDTWLBvTzJvLiA
zSJVbQ24x4ECrVcaHjiEWTdtVINj9WrbZB9ceiBGetD5Lyl8HAzFripIw/xWp99Mk7cmtAynQXXq
4c2EMSz0lwBT/NDTmVhabPWwRa8rt8P5omCG3YP0233IBTxZ0YhUpG0r4LCBD9my+sTpkeSD3RqZ
r5pdY5clyBnwYTC6B6v75G3jgE7hGimG0Drp1xRTaCZRD07mGwWaUopSlLY+woDSSpwGLFoLW6WJ
HdTW3FbVHNUEQgnLbXY+mWAu2Zrbpv/JG5Qz460Z7UPePI0Z3Dy5BgIX9dup91nNPTrmbqjFB6OC
Vx5GgM5qWDd2rCS+qYwOQxuzkWCgCfGFEapVg4qc0Ri8uoSNYE4csOXcOIP1RfWYGkCeIWENUTSR
YQXZdKXDLWirFeGp4sLuarHV09Qr5RfIHyLh/cXbEyEQXStHf9Tu6rT6mLp0J6Ziz9rKCSOcIFUX
Lrz4DqE8HJL0pM4ngTebLgHBpsIbCWq8VqO6oKZ6VcSO+hDeRMhfAR3b00yDWfubVj02MYDezwpD
SsF7sL2YqxXwzamVjdlJkAYqPT007UZIrqZVG8JLLyWFoxh4q8JGyG7neNaTPQW3u5MwYhWR+6rt
PANMxeoRTExvsPD5u/ymwW4YOgZqHtYxy6VdN/zK5w3fy3dD8WYR49AR87kvW6elcPaE6bzAsyvN
g1rONi3d5HJ6H0L1r54EWMipmyPPrgbY0yOc1OgECbD0RAmlPh1GdwWAhWmDzvWTMla7hIo97SN3
mJmPZIRQjZ4gWIn2hyxbic0a2DYDlEChtFeXT8YInZsUtz4oajUr7zQIJFQyRIowOTyxoC1WCh/q
m9sIRFOFqbsWpJKOPFngA2a5uod8pZPVOZQykhs+PSZm6Exh71CuOnyIt6UGk0xqbIyuOcqy7jOp
fE6z8BQbpmOgzKz/hDSUzcvRzuKDJXXbAm9ZbTJcQ4oDmel7TRo8Q/poszctrPeNxQ8dJGPhiugo
8XtGxaupZY2HRTz0VX7qoWuQhzBCCMudaoFdjFK7V5iN30zyk1pxy5XYqaagLIl4A4Gk23jowdWk
czgUB9Q0/UTq0a8uQVLLptgerJswnB1O6b0CObZIvHH8v5MGoE+031BsgIsGlOFtY6o8nkdbRsY9
ipawUtV3avYTL1wHOlBHJZyONTxYoZzp18WAUSNHgVx1puQPihI7ami6EcD4/ZTfkyzbcR3KBXgl
JWn8I9Otmbzj92n4FCktnnrxbUalY5VOt+h1rGRiaxf3IhmG2XGnlWAZBcWkeQl8Husej0ZqOdef
1WtJl7ZIdNMqC0mXYJxuX9+EG2ObDLbxIPayr7r8udxHcCO6PuTaTb7IcPtGo/CjAZ46TrrCRpNw
zyrhmvD1bNEYuD7WP3Tf/pXg/UkrztLpClynvk2QTvcAGdmaD+SfH+1VzQZE1qPbeFu40CW4XdPS
vkA1mbuff8dd5LJAbSejMqF7Tjbw5EwOurVrTJc6OreHrQG1DyBWIE1i/O5a+MY4ZLv6C+YNci0n
W6S2U01GwjKUxGayC0pd4hbmzA55jB8iB4ynz7Xn2+X6zN8ZL5LbJKOtQivMOLV+zsSPhCg2zMXt
BFGCFWuabivH4w+f+Oy7SjXREiWM8QKeTrw4Rg2MbYPre+cSAuL8Gy6RdJYGJaQsQkm4HKlndomj
meWegfnF+5Q6A/DrhQZksgXPYXxCoT1IVHE5wirEuzQ2HuU6dMPZxVPiNe5myuBy2wKPBCSQpb7Q
qNhm1ntIIr/DBa1pLys/f+VtQxYZs06TvkDClwZJMPk0UJ+zAbhlP/eH7XQvIIntzpLUsxHwU7qt
79PJVu31UsV3c4I/DYN/7QuyCGRKD92ZtoRMr1BveP4/7H1nb9zImu5fOZjv9FaRLBa52HM+MDY7
SupWsL4QsgJzzvz196Ht8UiURr0+iwvcCywwmBmjLVWzWOENTzjQCOU2FTBAiEQPE9N9VXDEQLK8
oLCz8liVgHhXoSWIktUUyFogqoBSWs3GLRElEzVbI6D/Dd3CMxmMvDgGMyAafZjORzcB5JBSAJGG
MTWr8NQAypap9S5AEUueJTvzyIzgX14r977YrYMatuOfv7e/qSz9NWGL81GTowAdWvBoZ0cKYiEa
XItrya6NcidfADpwmVxJN4kVWPziXAr+4SzMkoKzlQokNhd72IuTMQl7DY1hdVMX183w21T3eTH8
NcAyHU2lhvPUm1P8eYppo/PZyID4/9ax/2qcRUKK4CYaRqKENyVCt6j1DB9YqWSMVgAc7j3ElloA
GdZQu8uq3m6CY9PC8bkEWBPUvNFnTham1pnX+uF5/OorLbZjyUXwHUbM7fxaO1xDsN6yOjhDUpz+
wf25CtaZV7lEwXdUmqJYkqMbIjCDsxFgVe3MSv3wxH/1RIs902ZNHKQNJlkcBB0psOg9xVFtcOEm
gZLW59N3bqzFpqhlOSpgPo3DLK6wcFCNay7COnQQleodfNU/H+0jVOebdboog3FfLJJ2hoOzY4HW
ammoF8RF8fP7EZkZ/1af+9VMzk//6jbDZsAV4OHpIjdc1TtuMUe1gdo9twY/LEC9GmcRE6C9KXO5
U+c1GD90W3/TX2ub8JJfJbrVmzAjFLfds29K+rkH/Li2+2rkxckialEQp62IhgDOfW+8SsV6NRRf
Z433YSjtPpRsGXWWGGWIIJ0MVBTQofAvpbmqEv4+qfnNKbQMHjpvhECIgoULBKUuhyFwsDsGg74z
i+jDQPcvGA9Z3HxKM06DUKAq1sNuK4XRux4d4cizmi2pqeXdRpftNzRt7M+H/Xjj/wIPkcWu5J7S
i6WHmfbLixKo2uCsGsLHwe2rB1tsRpBNU0IiDEGc0WiwjKQtuS6dbgVuvBMoOkw3rWodH31TvPqf
PdxiX0JYN2CJhPsjK76GMGoNleTMQXNu+pZbMWtGYfARrqhoeEDCQdTOpD/z5LyLy19N3mIPtmIr
tJ4EcFfYIaenrVmCtC/l5xTGPiLJvgaRLdWeadEVOR8ouil31bZx212+S25b9BAgi3RkZxrwHx8s
vxbdEoDei31ecJSo4P1R7IQezW7vika3Yr+Hgg7K2sPx83VwZhKX2PF2lneIKBBsPSoqqlqaSZQ6
PVfP3ANnFsMSO172oxyNPbohIFIbUT/pSn9m4s49yOKMSPkwRq0S4aIBwkmUL8dW04Ps9vPZ+jjJ
/2vNff/81f0i0bBsAnijAL4VKnAQwJVGN2BrkAM2a2DSWqfPoX3Oy/EjDs7rJfj9Ung1bCtPQNSM
Uwjv2V4vhn0E3ZKISXO1q20hj90XENgPofRwn6VcZyHXJVh5CCxzSBybylyxU+EY3lWbXBjcJp+u
y/Jqoqc2AK9eyY0GZPm69O4rhT2zZtxkAwBXXrePwsHyoPCheoXtl5IpRoWjTbnOfAbUMTKfsvl3
8OGvJnhxLoECUg2CgPXPhXURfFXHzVlp9fmG/OTc+N65ez2ZntdIRMVtoqIUS8tVI+9BxtXdGnpU
Arwhev/r56vm+zX4dkTxuwAJdDwlTQVa921UokCzoelGP7gZ1J2inCZ4G4Rj54oee27H3ErT5FJR
I0cZFZMKICCWoPYE0JKdr+/KQOZkFmplgvVmRMpd0qPGA81kEid6q+HK8GF+XT+0dWmrEXH8AKLN
k9Gk32R2JYktpPSmC6HhXwcBXRE1cyg2Bk1kiMRdpIJknXnUd9sQsSNcZ+BGInICZvPiUUUiZAXc
cbvrDEXZtAHypWlEC1a5VywdJOjwFm7kkVOW1M8N5MG0VLioqvpqCqotjVCNz6XchqqN2cmDkUvX
KruJQ2CHJ94d4zzYkIRtBd/fqFF/yrtqL/eZqsvjdBjKfNBlGBdhBaFAVWwr+OXJwWMQB6j4g9JZ
1xcZiDpqi8YA+gZwQLqGOKUDKXYVpQbJYaw453f38VzIssRA8p7xFW9fe5oImTr0fnc9oCQnBHCx
FiD8Fzx9PuXvgqPvM/5rlCUAjbK0DRvUca/xL6Ou05l0KfRYG8Pz5wO9O8MXAy1ebV6yBAA3DCSX
uYETwaiL8AzS/f35uhhDfDtlYgAvaHGeMomID6LUAIuErA7qGsEA8U3tCga2ttpnxjjBlBhGgjIE
LL3SKlj2+9zgxVdZXCiIj9DLkIX2OtnyOwImolscIOos7LPVMNue2XGhF+vhJtqIm+LZ259jVrw7
phbjz6/j1TE14hSX5RE7qfCG41CBiojaNWRx7EGBqT3CejjBOcC6ff6Sz62meU2/GlXz5K5tO4wa
c+KWdQCgnIeuXWG27Jwq+7tMdPGAi6O+6Oig1imGYkOOThhckvIL2NGYAeFoBp2Jdz/cixxJmQR1
e/x38TZbOgWcg4Z6PYyaniWXfVXoU3Bmh3y4fKGOCc8xDEHf7Xg+arECjbnm2oPSIgwCMj30qmM4
AXijSZLhJRwgsmZwPDVadaSwVSg762lKNWjztpeFyszP3yb9ziB/c/VAGZfLBBJYIA8o4jJ4jcY4
yaAXzq6HDk3zWFcQeAmFKcr3dakZ/ghlHAQQKNCuqDK+1FloNvGwClu+J0UB6i3RS9g0t16kQ44I
PWtnYhS19xKQ3sim9W3gg48qP6XVQ9mFRoCrK8Ex5AEFAHF7ZxI2pJh7Tqe8AL/DB3LP79GXlw+d
JN2F9WDUUC73UcBkEqCH8cUY3vXc6XIKbzS2g57fauJ8hXZmOJpKMkG9zRZKqKmqvlWIsRlNSADH
J/CBZuvdAF2QNNrlyWCgfo6H8/dpdguChjFqjpDCj0hCkAYdnuGpJBXagZ49W8WLATGpOvjQIaN6
lYP4H566KNp2yiWKmfoQKwakAcdcBb25slBTtUveGxXMvYgdKU6pfPMTuosF5VsLEdeyVJEFoxeh
xHpGUNFOGjCwYHokq9spAs85uo/BMqAZdMh6Z+QOBYNrmFpjZlJCZ9caCxTXWlHPEznTYaHdepBb
z1ZKSw0wCc1RdGlbPzZqacRleQ2XRNeXS4gaK/2xHGsX1oUbsd0O8UVPR7P3IYTdVc7ny+qDowmL
Cq49cGkGgYYvUru2JDVEkCZ2HbmNK62aFXOC1a+K9388Dv/pP+cXP5Zp/a//wp8f82Ks4C/YLP74
r134WOV1/tL81/xjv/7a2x/616F4zo5N9fzc7B6K5d9884P4/T/HNx+ahzd/sLImbMbL9rkar57r
Nmm+D4JvOv/N/+6H/3j+/ltOY/H8zz8ec5Tu5t/mh3n2x8+P3Kd//iHOFK//eP37f364f0jxc7cP
8fM/3Dp5yBAL/PiFv37q+aFu/vkHVZQvOMckRVKhe04ow+HZP//5CdOgzDYjGuEfOUcdWV41AX5I
+wKrJ0jnQ2ITdoQoS//xjzpvf34kKprG0aZXIPIO+8k//vx2b97TX+/tH1mbXuRh1tT//IOxt8ct
rP0AX5Chxg3aFZTZ31lYBbSOct4zcmKHzq7RHgbo7Eo22Ap9/2TnQWabyxmQGgDhtfcQU4YKALKN
BCdjn5l0ugGNDXwybEUUtpUO+vON2USa2SvczjNJ96Ci7YEx24SCHua3k/Qtj5/a4cQLiwV2EGIf
V0iJShRVJkCDQA0Utkq/8QUggS2WWjS1RMHuohVBzC9FLhqI0z3EwHvIGl6joVgotpLa0ejSaQ0z
uUTakMmcul25kQ4ZRHBBX9OAhtDVnVzZ4PFEwjq9gvQ3VEOji8xFqBffDImRyFYar7G3B2GHkza8
Ue7h/KghdbtSrHI1hodUUEzwwZE0tm6EZyv0FLKbvTkmdlrutPyC5puErCRUUDR3hCY22SZr5gL8
gAnVoQz6DRJTgYV+E0AlaAEbkRPoaKHdNE4PYZ32ALtdAyLN6YtqJc9J7JRHpAnwetZ07ln9VlnJ
7DAgcoZTnsldMNyVe9khDnfps7qCb46pZod6q62B/Y4gFw8VZ2Lj/9XCxHTlyg6/7W7ufo2OZwgu
iy0gWgLYr6kR/DYtD+4q4mYWwAqqFd213loq9q1wGmsjVm5SMz5kxtStxsvRoDZCOnEEimhD1vI9
QnPfhjvSGOx7IJ3U8Cq8j2H4QMg9APWG59bcTR666mlKj4O4vqj1GhQTFZpNmts6uQPtiWyTbqkB
bcDcxvmIL2LX/UZBQgQEZOXghoKy9qm/83RQJxlcl+tVAVNXM4G8nqq31pNw4UGUyfH0FB2O4qCJ
LsQtRQCindrsTVm/gjk4WtCwpQJDYlcHVryFR20nuUopwyrjCuyqNAJTw4ARQTO6WbSqpEPr9e7U
vHThKe0uR2XL6QOk+mVuJd4G3FGtOsZjasS+DU0vO3wuDkGkhxaQws5oS4Zqo7kYb+uvwxrKTciW
3NzIRGNa0cqIXjjAbLU+rdtH9dCjR/9SP30dIGbBTWYp0r6NoG1loh6gmt08GaiYrrXr3OivY6e3
oYCf3MD2tpRNeLKSyJlVN8bLAvdiXwCWj6s7NGMrd5pVb8s2zCbx5tNtdotvLVxBsETsMLl63x9x
N8vH6BZRqoQr6yJjFUD0MEh6Tuv7Wj6OfIsbdeytIgKg3oJVIDTnoBoeYIvY1UthdXDn6fd008Ne
MNJ5Ao4oZFC8HcT+gHNSjuq2jS4iWzKBJh6OvrIR+g0WjvdSAzy3LS4yGC5XlvYtf66xJ2oI/veh
bObqVmZ7LZKtNt4HyeWEunhixaFOK70poUcFf/DiRSb7DIGK5IzYZOCkoTspDTPi5bJM7vz+RvZC
sBApKmUnIAB5dMFTZmeGrKx7ACY7QBbzBwlaHWoMDVQzhxa2dlTSF4UBhFUa2mO5h8LHpkRuG60y
bJPQxsEiggOLlD1vjSSHKJYRaacRsLZTvG0BvZ9Ju7V6PbJHwWFGbGY79qTwvZ+7pXYa/LWsfU2C
VSesQpiMCy9hu/cAE+TaszzihJi+abK/k/i2h5hRRtHtwXf0IPThg2kHO3SRwbiiMRgwBrDPdSVu
1VCIDyEewcTcLqAvr7aDBTLPmK+9LDa0dpegUiGuogj2RSYyA2iJPMl7eX/e23RR9vp5i8wOvkxC
BAuvwrfJiKp5/pBwTk7gFd2A7OPbM5Ef1k1hbuThivRuOBCdBdtUuOHKoRdupPExHE60e45l1ZjY
DuQPs2svWHQKQhv7Iy0ys8NRrA7rCBKl3+ioS/eKBwSlW2inKb1LHRJdJDLHrrlsiIMbaNQVIDOJ
yUFkClaCCYH+NF6R0J5y22t0OTJkovs4HmFgZcTjY6liRnHixS/02EdGLRjZ4FSjw5mRtWbhNDg3
myPH1TcEL+p0JU4mABBRYYfYLRzZ+1UOKEFVbEP6DVRQLGH0HQbZ9JGHlbcahFCA/zQ1tqnlGreF
G4RuDWR3Ay0zbVir7csU21U2DyqPqzRfc8AZqY4Nwg/SCQFpVLlNZHWPEHNHjS0HFKu+kGFA0Opx
aiUC1puh4YSYrApcFyM0lfDUCndT9pVMW9/kP/Ps/w3yEOQh9Pr7IO/4kOYPb8M7/P0f4Z0Ax/ov
KBVKGuUoHEkwS/4zvsNH4hfEdQT6rzO2AP/9FeAJVPoiS0g/tdnxGWqnc2T+M8ITqPyFcAUfz5Ef
fDh/K8J7zxjiUApTFdhfgDQEcZNFPk3iMB8FRRlOnYzq8lDnVlt1q6iksIXAqq+G5isM6fseErm5
r16/mqif8ebr+PKDPPvt6IvayCB1tJwoG05avYr4VxIxS678NYuueTwL8DRbQZ70HtszI5FZye1d
FUZGHsdnEqHv7ZG36fXbLzLHwa/KJa1XiGLYy8NJOvSWaEFylujdujVxQaLEeKaj9r6ZrkpgaOHA
gzsNMCXzong9GqzjsjLqJsCMXHVNTajHHJuVsANEWk/tYncOX/h+mhfjLapxdRG0oihiPIano6a2
oXruAMj+KNuiTjbevjxDI3mbNkB5eDHgYlVJQZQpkCKeTpMP/6IMNsHCkcGV5MzymX/Nm7e2GGax
fETi90kMZ/bTbEop6LIFPQrZlXXmjGZ96G+p+z8ccLFMkB4WaThhQGXXbbsjyE9GA+AkewEFCzSk
syCBd1W8xQMuSmsl0VpZ0yBxPifos7avYtSO50JuU/cO1JAsedVvzjGufmz6z+Z1cV+P6pDmXMa2
TAf1sapEbmqxVNhVp21zcKJ9GQX8Lmj1jggNwr/hCF+CB+oxXE8VsxKiXQBCvCFitS8rNQXBI0dh
LMguugqK0HH2PGYM8bx6GfBsBUUOi5Y1oLyyAGKHX6MRwg/Mh1FAGSVXqpI5UdvepkJ9PSqsRC6k
Qm05II4EX1cnG6vHLqtuSCq7CqgdaqveZ2UFGejpIdQmBdFa8a3w6m3O87tcbIgl1orFfOgip3X9
5KVRYIpxdJUqxV0gpK3Nal6syCjEu3TQIK0wjHuPBo+cU5jzlLu6la9zyVtnmXIhpsVeK9k2GAEM
TsADE7Q7KGvcSVoKm5XU60GsIK5cU4izpE+a7z3yAfSKQagfotp7UaiXgkSCwk4bKW7gA5k+MvBN
4ojZsJwklhrU+x7ofoPLBTK1PHFDQfKMOgPZJQsDt1VANagG1czg72QVFFFpXwVO5Uton8f5Sqkq
1ahUsTPHMgnRXITr7tjBR2ZIy+tICRK9EclWzIbrdpRtLW0lQyv6VdKMjlhwN5oAJ4BXgzsW5b2Y
CZdRA9JhJZQnta8uJ0FC/lZXl2HAtqwNqZVoFeDwYqS3sBMetAmwcO2pTYtj1DW7hPePePgcdbly
rUVqgOlHTlRK29AnQLzIA2zNGmlV5uOxFbttIQGl5uXPY3g/eRu8iCbwn8NmNn/H7TShlKiNa1kR
jDRJzVBIGCJkwZZGzy0G+ej34y4IkR6zSTzEtMfBGiJmS7xiH2QAGZTT8BzTAGl3qfhO2bKXHtrc
OKSQN/EgINfaCPoNH3l3K1RSa3osCY0s5hDrmRqTySREKS9XXMYFpFy0r01vaLFei1awKwKICUNp
TZ9qNTHVCNF15KOtUZMhscsUpFRvINm611In0uJLKRtXHim/Cn0ETdtSPOSVtlGk/Ab14G0Ce3Y1
ILf+BB9sjQRQZURaM3mCm5VSr09dfzvVOM4zsBQSknZYDqHryXxXly13/UJEU02cECCCiG/EkrDt
WFqBaR10qH+WTiqpR6ZErhSjzinkoJSyFubMnqxrUBv0wsmIQvGbQOSDF2iDHvTCIfLqejuJyjXD
q0U+oYH45PsHsEpuWt9HPpgqT3CAsVqiWcXQf4OWE4zIR1Rk6zZwVT5t4Z5hSSRa1RwKIvCh0ZUE
XCOayTIqRfRZRHgaQBVSKsQJLVxuFQKsjkU4GNqKXKgWY9AG8KQJq1ooHwqwchIuPZUS2bYKi02/
ylMjVTUjyNO7kfTPneYXUEVK7rSoZPPruImaDkhWziUrZc1NDRV9BM3SM2sI5A60IjZU6h16f7oJ
m/CkdUoI57J00kd0BeCpReJ7qBs8COV0W3tCosc9EzZ06PZlDRPxIZhs7r8Mgp/aJQuYrtTEMwnQ
73vohOR22A/9ISFIaCSW6iSNm+OZK2q+8z47uxdomlxL1ATlZ1wZ285EFnCLKjsInOqxdCtknZp7
TgDlw7tehPGMShDeIoh8G8zEaQOZv74fToWMNpOkiLs+Ubd13J7hf7wPVefLEM5CMtNkDeXqRVAR
jpwLU1QhLWz8zdBvSP9NwuIawGDjfuooZOsp8DRjlXlmSufw6N2Uvhp4EWa0cRzhtAvJaVxTu3f8
daP3NkSi9Jl6fO72/Q4p/my0RYyhDCNEwHI6J8uVC8Kl3V2AZ+cqD/5eNKCcagK2hLKb0VilO7qo
qVVX1b6Ba+lMQW7X6W15e+b5ZwW0z77RIgqJO3CCaYNvFLmjBWTMqkKjgFpkc44x8T4MX7ziZeAx
ZkoFTMJ0IsB3gzn4HDrc0daVMa7k3wWozEOhlcbRXoW3z1Iqoa5pyKsUy1YBCEy5qBHO0LOq7R8G
qKoye35LFOyXRaDvEeAC62EcTrPLLTiatudWVmdRBPo4qsxzreb3EDc8FJwhYSIkceSH312bXqUx
TRRUXl+S4cT0zgR/24CBgQPjPCc3x5V0Lhqed/ZyXbwebbEuCI0nCRcdRjt0prKOvso3fJWY3Ype
lRrC4rm53t/ORXx4xJ9bK+91ARbPulgrihDlo5powynZKmsw1S2+T75WJ4qqcmAqJ34J2xF4UhzI
Bg4dUJU547n10TkLMY85gWdoEH9fyq+mutbCpIFwLT3FNfgv6JnW49WZfTevjnfz+2qIRdoWSIVf
xWFM8YTdtlwPm8JKT6JJ9NA8N5vnnmZxtkpd0VZ+VY4nWrMc6sGoqqZglnz+QB+ul1fPszhHvVZU
/SkL6SkVp8yKfVKbrEOHAjJETiCKhtajspcPwMQ1gtjanw/+nvg2rxeGC0oVYR5FvpObXr2wKaQI
7QBBxrma7ueqvNwb/nNhCZeSRVaoe0McjGyC6zPDfvgSXw27uI/VIiR9OxUEOWoPpdjaGDbeSnMy
K3POAZ0/rCu8fsTFVUzVseYhTeexgFLQ7PCy0x8z8OoM2FJszotez9/93QL969mW5JWu90aPlwk9
yWUN554icyU/vaVi6yZdX+p+0x1Gpbj8fEbPDbo4U3sfMqWpgPfIS9hTQWVOGS9KtmdVYjTNddUm
5ufjfXgpvZpVabENobSXe2QaxxNaF4io6Mbf9XawKozzANH3rIC3i3RJUin8oBuzCKfKYMOw0ULy
ZMZgP3SWhAJDsE5Wgnu2qPHh3n/1FhfbMtDkgvcUYzaPyEVvFAM9WRNuRzMWVrannW8L50K5j9+h
DDMKEV1sABCwsF7tRbnIZchsSaijJKbgw9ZDtsDBS3XfzTYqWnK9WeIAn7tToZl/O/M+54vh/ar9
a/BFgFU10NThOA5wSZYgE+uIrkw4D/h6hYgqe0Gr0cTpdET56Ay0WRTnG/GzoRc3ZteN6gRHYXoK
tPEFqlW9nk2ND1ND6LOaOBXV2TZA0GsfnYN2UHYK70G4h3ybEQjsyCZqlTCg0vsGchixKECfHBDv
J1+QtsMQ3rcs3Y1BsA7UaqUyYdWXkkuChAAs1G5G0YPRcnFKC6h2FHCN6Lp4dLKglfXKi45D4TM7
gKuxNXQVg1F0SowiFDVYr6cBtLQgLdlNDH2wbpZeyIRHMOYqV2uoapLAl/VRVlRw2n0JjSsiwWS6
gitjvokTSD6KcVYPZtuEvgP2u4auHb3MUlgQJspNLQp38DEHdDPZJ72H26CFAkBMx9oWk5wcurDJ
drRLsDaSLnfjANeThAy9RXsHYDqAzZRIsWFncOlBrhVgJR/5tcq/kXGCVkKHckQMQyATBZVnPs4e
JEMHgW6OJs7E68YMwuFubEd0c9oyMeFVGZuxVsuuH7HBqkIoHmD5QncDnSOIBEMOmXnwEOAAuCod
vc3z5CvNq62fTT4EGbTA5nUkmpD9Z3rmQy4gGut1PEroEkI0qMgSQ03SQ5LwXe8pld4ndak3SlIa
Azgq665upbXc9FBzySZIYISwcItYVVuqT1MjyptRF1vt1NSiCFk65vC8Qltrwl+A1B7dNZ5yU6TF
izYKNxBBhcoDo+0T/KWYjoIBTIOaAhLTDMWsnikZWO3o9QodlAi6oTkMvL8V5OEJUnWBlTHvqevo
uh6lXdPQSQ/82hizMITDYnALKYYVa+m2QfFP79u41EsaC/BZmpp9F4YQzgVFKRFF6A37XqajGFhA
oxh/gKpLKTGzxj2MfheqEl6NhD0YygOE/FpoII4wbRYzVPe8WXihrcEKLJH7d6Wn7KcY3T54BVKj
DEhoIVkHiY8O1MrkuNUhjw0Q5yhVqyAosn1RwcrXywUILJPWmsqmNUIp8o+QcJ871m2HVj6a/oKA
sg4tUZMr+gqsOQmVSU9oTAhG7Hkyd9pQY9Q5QHOOKCGinTA5kIdDAt90l5XfP8Zq2ZgayagptNA9
TqT8ImZkG1beRYywTRzDXc2nr6UCk4cqzakZqt0pCyDLJ04FHkmCHEkcXmgZSF5lXp0lzn6UfsCk
FdJrKkNrWlucdOJUQSkPtE8EkBR99mkFhAvXBxAs53ygXHkPnx+tH51v6GdwlHuRU80mi2/P9SDx
SFUEGDBDdxqkwAAYG7cwlctZJD9fh5ZqJmYAZChO+s6q9syZHAIUwtz0PBfSfpQMwVuSQHVvbm/R
JWRSVYqeZHyQ8PSIvKxpFRst0nZIv+jC2VL9B5fo68GWxJjKT5nWQeflVImKHgqAINFz99YcZywu
DxQ90PiT4OYM5Nnibap08sRcYdNpFkIbTBkkzGk1a+sptrz5qZbwv+3cP0QqzoC5v2/o7sKn/mH8
idur33R2f/zor94u/4KtJaINC3Cc+t12+Qd2D71dfIRlJwHRB/gwGrm/erui+mXWGGfwjUTPda5m
/Wrt4iMKp24J4D1ZVrlE2O+A98S3QRYE3TW40xKFAjAM5Sdp2WWkMnRAOWQuv/poLRsQbnjEc7hT
J22kBA0H6aovFZcqvWS2PN8rg7xWJyBi/KtSHI8qrJfzokDzAzgxgbl1Iawqtbsf+PRIC5S/OsBn
s9SeYPecUe+BNd2M5D8n+rLI2n48BHgoqNJQHGTasoLST0ypA9rhIRIS6ITkN10krKACBAWPeh+X
CUR31IOA2jgkgSGDqnXrPvUkXcR9JiKlAzyt0qof9Ib/C5vjb2Gv81i/ULD/b4BZGVYLR9lIAuwU
k/0DD/z328RIwqJ4Bs4o+wDi+uHv+nPfEA3rHIuTIQZngLxiN/65b/CRKMnKfMrhXQPv/mvfUALQ
qwYjbvgEq1AhnOESf4JeyRdAXUWwlLDQ5xK0+jv7BhCNNwftu6++vMU0vw7bsIWYbptuAsiFcfqc
QrdFRpNFCIDlHvcxN0WAO+EhCwaeb4NVolWI1dCyM5i3BtgLnRqZG41s5fGKP8ZIpIirKVdlCaPq
/aQ5hafLyYpPt2q7jfhT2AH/h/AnbB5L+ZLKW88/dR6agqbPDRoD1/gQBkc13gvtnkNrStzUysWM
hIsuunoT49+Q/dxM4aGGljScHABCpIASwte7EnI0siYDwRmXHR8gOhJ/Q9vV866g/svCQy48x1UG
Ced9BXvdWqt0qGoVyS6NLuTOVWAn420YZNyzE0RzoVcmlqYQrcTKDfoHsUMDEnoV1IPMa3uVjsdA
Ok3EFeJbOt13scuDnVev0saFCJbfOxV+D66rYhUlUInZogOqT8kNqCIiytmDnseHYXSU0AaWNdDg
RWFFCVQ3VkOwlvrd2F2MBEpnJjKcqfsq5HaCgJx0tgT0nqB70op3q2q6M5m/Eob1/E9uT/JtMFy2
8QmxAJqZ0CveZWxfyceyPnrJLgIQjOFotKDwHGY6WA/xBICyMyrrSlgBIyWCnk4hL+iUweH7nfJb
Z8gpT/HP/wc4dxV3y9+fBM5zXvkhYsW/IO7zD/zY7rLyheNEAeFHlnCkfN+3P3a7TL4QAoS6ClIl
tjVA5r82uyx9QXwDn3UZGsbzBYoj4udml+kXwhjq9pI0czAl6Az/BsJdY283O+5HwhkiNwki2Rqg
icsalgq2CvfqprI8mUyQ2gtD7456CrjuQiJHNZRIs8LMoFO6myYYghUC8a9EKa7gPg+xzaGWqC2o
UCxs2diDx1m2bqyMM6O3xuIuPAaQIX0RIe/pKtNQOyyEQ1spAjQfBVKzVnuo0A0lmzZdwjT4RaS+
49ddWqIgAFfEJivi6ymuU6OagDBHjtq59eTXltiHyXrwSGGOVVCuOxRwDXUCCyX1pt6AHLti97XX
nzKoW7z0oxAYXuyVBma6RFo7CjZYPuVm6PrIHHoNhOAh1EyCwxr6Mw08o7oa54AqKFCrClFmG6pR
sTnpHlE2wQkYMV4aCQ9gMe5pOFLUKYMNXY92NyhgDC1n3tjIQBM3bjpcxaOGFpU0e3MJPUfPONHQ
eYZXbZtpo9VpQemUBKjISsaxmodDCv4r7+1cEgULIptoZAjNHVgIiVGKvXeBx9QgJz8NtlJPjd2J
cmFJYVA4RYRpY43MdhEBr0D2y/HQKi1S8VxAA7SCw0maJJnTqcpwkXcKXtKkcTP05UctSjxLJkm3
p6gv6j7JEqAKRph8o5agh8R/LDqg9usquk3y9CBTIXRB1gEhqUbZ0evUUkcvPYHCKFgGndTUFvWA
2QgZE8wwqAtbnBRp1YrIVyMPjNgSDBaQ/xIIjPhQcDDz3KtMgAY6K5FxOyhiCHyLOgDPwkpolQX9
9BVoZeDX5bCUT6iXD7tmzNQLVsswD/KLgezSGrRjKAyCyJAKIb9ADziPN3kSUAsQOhS/q3WJUXBP
tPFXxv8PdV/W3aqOrfuLuINWiJf7YDtOnL5xVpMXxspqBAghhBBC/PrzedWpqoQK9qiM+3L3Y/be
yEiaE2nOr8nsBWdBeplZGn8fqwbiq+Hgn+s2kbBlV3EExXoxQI2wqMrzABoQjx7P8MduzL8Z1yFT
YlPhKzfg8Is1rKutjpLgRXa6fpC8TO660PBNTZSFnFYwiAAwMBlf2twCOF3WFhk9ZLcQdQIzJOAZ
vYGHB/T+jQHNoC38RytUceOjxbJT+dDeO9VUWysF+zNFA6jAZZ93t1C4rfd+7jf7UIAxUFVWflc5
ZdeVi+yV16TTeZY7UWxwv2a3vpzGO5BhDuzwJDRAkPQSwRTEm9qPKpDCatHe8SZMdkmk3A1FJQZi
mSS6JMTlT6au9HlfBQBueLZ8GiLiQfS0A7TcSwrpYK3QQL5IKHLHez8d13UNJnTjD1ZDHC2yvyPu
o+oDnivIK7W6b+G3dA5v3BBScFVvvqVQmnrwgMn5mk+y8mC7UNKb0bFxJ4Ny3E65Ggy+fWn5h2o2
PnhAu9zTPqHnFfkLywfuJ2W1+d2KAqwaDyYN/lQBQAGwkEHReNThpUmHGv0wXXk3bWbYzwACoM90
sP2WDnAnWA2hgDBdkAwO/XTMMhgddQtfB54k5gVaFuwhI8WB6ZY0cDgo0+Y6q8T4GI4oNa5E2E3l
ZuS8uLeVJPccgbb2chI9pLX2tnBTSB+qqhC//aTPU+i09hgRyD37rRJZdt7b2H2riYQRGKlooC5j
ZvUvLyb9z8GWgMQXPHjhbMRmgiOcRj0POgj5qhIE0nGRscAVIU2jVNTZbktKf2hXLC6HH21UA++U
TrT7URJDJ6C/gJ8vhA9+n7PtC/RJ4U5Tx+oXFGMjEAdLCUnNVotdllXBI6u74Vdd0QSntizf2iEC
JFYhUDjgJVL4u7rI8zM5QaFzE5CC2o2BTtJZmQEsXgM6Bbi4L28I99SmGYbxNkPkXCmVqJ3yovYG
5WC4asD0cQRBBTN6J1gB9654KMEQoUI8ly4pHkB5nR4gnFNKkFDj8bqZ0GdJhXN0x5lUCI2D6irp
kxLt3r7eBS5AGVuwAcyRFNwxZHSPPGGouF4BltlGGyEtJAw6UFZMkkdbCRjfRdbGOACNJfg9Yqhx
5xtScdlKCgnQVNlxh/WUl0UcJDcOUKmzeqr9c84hLLtK+QE57Jkeqv9+kh+Kw4RBor1h2zKjw0b3
MVJqGQ26Wec06yG5O6JcqeSQbxVxKCRGnf84iZKth7bDgXRs8ucRLFW+CgCh+Qalq+FqGjT509aT
24HY6SCjQuVVVRCHL4cX3Bc1SLiw52ggVl7J4SmHAwWKerWRZ1IrXqFg7qMAW3txdTkh578ghrrv
+Df1L91OCCzmsnvFgJbKAgWiDC9BnanoENwr20iOGcztJio11ISzPkvdodpd7mqIHDbgpIze1yqp
kgvutcW1CUx+EY+yfAoEic/yLIoh4MxSYAyg4XoGOl12nXFa3ZSqTr+pPuJAb+UoIwMp+U1UUw9t
TJVCTFlFaluIQj8qRuvffZhM54iJ5KKhPegpeWsMIFW9bsA17XsI+yq4TYJmclFGdILUZCbP4A3S
r01SQXPRsoCu27Yq43UkKnLhwawALpk6efRxWPnSJmW4LTXBVMSJUlvoo+e3rUcau251GHfrAQgo
VE4ZK8Hg4UkMdpgLtn4/VbeA/cE7RAcBu/NHSE6WEjFT9KQN18kgmV0NNhy3jTDen57T4b7vaHrN
KlFUG9v5wY2lJccW8KGCUsWxd/jiOB9ZtUXpbpUHyr/pYxBGIEwNATBNsns0p9kIpJxrAYbtApzr
k6wR1w53w+u471A5h1Uerhzcx+f93ARCgO/EJB82PG1xJGlC1ZxzbE+olUcue52CroSfUELaO6Nk
cSn7HMQfdEiC+ALajJGAHlEbQ48yzIza9mgiWNCzcgqnEOWZ8o40Iyrjfm3ILxyY2AviFx9TzXi1
yTTn4mrCXKHnbCCmiLujdLdeIu1XWxWAfgIhOrWgQRKA4pArgIbzuiLaNtSmkBGGDJqEoHQAPdqV
oYE9zyMGGn8NyiT0Ieu6ijcTrB5g5+Il7GlqX5v8D2LkZmqAI+31KkzYjwlXy7iCZnoJEOC65Oqn
GeNt0gG3l8CzJalX/iRvdVrBOuypa79U9HlgTynuu115hd7PusGmasFTS3/r4jEIS+S4bJ1L+FNG
BRCIN0NFbsvuQbdPMiMXGel+FlArsTi948u380CdBLSyxkOs/+RAYa6NW8WeukdM7QBM/RoZ9SwS
c5X2kJ6v2r1qk+e0q89dc+BCTmd6AhUH1i5uFVhUryFM8iJ9/a2LFU5M/R6OJ905RImynSdiaKBD
R3nK0H8IgK7Ln/ySR1ekhUHXuo/K/LoPzRMg4xdVp86IB+JWUI1ovgX2dzjabpM3Ln3mvVK/+7rc
1sjbNA/HH9g87swW6V1YePAmaDW/7LUD3gwOt+e2oAfOeVQM2yrpyUo0VTRuypDLs6St9/C6qV/L
2IitLZMAfaYB/RgBkpWo8xeao13dlumvSNj7Fh/AtUnhoob+3lYn41camfte9PV6cnX2aDgB8jfv
oQaXduDYTYpuspIlN7VMGUhODFqrdoLK/AQebiLr7AwCMlBvbNN4C1TzF6YkRHFaqIOnXsLXaWmK
i9zFUHXvPfij6by/HwgUTriPT01K6zPSa8x32zPcZhRMLmCYvDaxe+0pqHQN0RrjZdgLvq4YwhYk
9prcjBLK48WYXWZR89jGFvLhMhs3jYXHtbHDNxxWX/opCzZcsnOvmm6HDDrEAHSuiQ/plxKNdvRC
QFo0Hb72vIxfvQHHhjoqvvYtckCX4YtelgA0G4/4q7ho4FYwpsj0kfk6MUR1Ij29LQ08phVE9s7y
EfyDLgYI2IvQ+yMjjNkny+tNlwXVBijWbybg+UoCc7tPKSvOoh6MZFi1J6tWpK8TPsQr3o7dRZpX
0LPJcohcNEl47tvIW5eZ/2OMJHorCtQu0/NsldS5WXOvbndKcPh6+zlHH6tPvh3kG8DRVanBZWzU
f6hn0oekcMWVR4fohkBG6GspIyCMPRy3roFBzx5HIIBe/cYn8FKy8Q8di/YKDhboSg010LYe6cR1
xdr6mXtxcJt1BdAepkGbC0rtPoTuiUcrhAzOkQlNh7N+8oO7qPdwMTAFMMk5mobPVoYSO0qQCxDk
DrMWos9rhhxf+SzIc5jLlNmBGV89tiHe1EY53wmZ0VejSH7TdqTfg4bBtlS09VcOmWeUaeEw6rsI
FGtbu26D3V/hvBlo/N+hgxNY2qcGJR5Fvw5ST09eosMtGttduoviCQh7aHPsNXw6UK+BtAguGVUG
8ibie8sGKfVtBpOLb90U9u4sa7wwgH1uU8E0AR/Nw+8Ps21Q5hPfeFbYnR8y4P4Lzw+BXYQRVnCm
/cq2OxzGwm8lSUMoXud2gsvYJGDG24feugOy+2VI8/S338thC6VGXHU64k872vY40qepbJ4mLxPR
xk9t89Vvg+QykEO9y3mFb1HrlRdoYRN4MRil9cplcLdaDbpPbmDKhTAPw0ri7BBLtU09areVF5ew
eKXDReRP9GB5MK4MK/JtUzi4sgaI4yYqAZGaIu+solLv4BnxrH2Xr0XemT9UBtN5Hkzj2lP99NuH
JyEui1Mormrd+ddd4qclQpS1VyAMJDdB3KMHS1GyTw/XnpWzfboKQsrvQsGj7xWZIFBvXP0Ht6ny
GpMGYQgku7vg0HZvhcmuhGvQd7XWuJ90rNx1bB2avQU+rhsdivpqgm3OnTYgFSvQqp5KruFzmhbA
o6ehupxcAp9EnbvhC7Rxkt8aTfqrpAMTP8LsXBNq5KZoM1g4ViBUKk/5W7jZtXaXp1XSwmQi1XdM
W07XgzooYzK4JDyDyUb2ADUYsymhFA8eZCyGP4PJ/NuWav2cQ7hqgLtZxKp1k6t0i75IBNENjjWw
ums2oZos7IUczx+A2xzBiB1HcV6iw34RQjiyB2+EaQYIRJdhu6aO4oxlTLEP+MjFRqoKpDGWQgoA
Omy5fOwlEtjBcPY8tWqo16WMgeapIQQkYMBShWx9AMGAjg+ycAVPrrwJcAVJRrEhoTeuW956cAXx
ARTIw45t0CBBJPheewvrF/W1GEx070sE1RU8+dB7SWR3U1tgzKUByv5wz/puZF1J/CRF9/+vipdv
2xr/F4XBgxCG/v+gwomGwrES56PR+n2F8+//8M+OBsmg4gGBDEiokP9t9/2jxgmpDhLTJIEbGzri
0Ab6d42TBv8HXXkfCFJI7gfoQqBH+O8aZ4CmVwJ6KPTAUD2N/5sa56wRjvSHfiL6f/6hofwGZWVo
pyvEXYXgpIbholp2oT7w5n2GOgMbQ7TB4XfzIxCDAkJBplkH5Qk9xTruH+qmiepXNiaWXOsWx++f
b+bv/h9967fcz/cN83//qEM99s2PGnEjJzJtm2vIv6MQ5XfhM3hBJ5BWh1b4v1vl/374Acn+5uGk
C4sxlFZc19octHvYmK2jIuiCTaXjfPuZN4A6y/tBpIczoXahuC5EIADcKHqcE7VVp9AU2BofvAQa
cu+fL1IDOk/DxbWmBhzxmuE+l00PKq7dQ4gO0vG3WBplBtUYurSqJivENWMhf6xl+OCzxFwGYxOv
20H+I2Eg2heUZBbe5TD6mwWBijwONCQJr6uqNP7GC9uovMhtNEDVGFS7U1SNpZeZQSM6HMMmZYv6
GqidJnhK4RolznNougM4VSKHNqu0PQDGV8fnbiGyoLbz/rV04nUNK2R+PWhGcD9GJXqCDx7aBmBI
FQpfc9z9AipBR4kgjbbDf03qGJ/63I03XjLFPWzVyeAgZ2EMDhv/FTb9n9sfvdz3P2tEI6OKBB2v
GIqGX2IxpfIioHlCd8ff++PYTcJZ7NKSVSxNSvmkIxSPWIki3mPaKjOcwId+HL7A7rz//WGR9fjK
J+ohrlHWWamhHSqc9WqBVgr6v6ekAT/eLckh8b7dlIJkwPLhrLyHMOCwpsB27HiVF+sCjPsVjKTL
zfHpeg/E+OdyAA71fhzFRl5RXPv3ufJ6EF6TK9N3N9yvcNTISL/maXQ1Ckq2x4c7/Pz/TH5oY78f
zkSDBfdDjE9wt4PEmwQpFGV//SrhWsXiCkZrgWu/50Pk78I6/eSghzl+E+Agf+UDdJos5GBwX3eU
bwlN700kr6E/ksFfLl+3FJVDCIp/7i1noc4iA3eETtsnizT5d0BZy3sDgZGNrXH7Qz9inbLsBhdg
fiLcF7blX3r9m3eUSgwdCtjlPi9ZuhXQpb80OjZnxdR5n4usuQxDXgqMIUL7JCgMe61LhttC+e7s
c3M2OwgApl9Dj5dalEPkT2rQgscaEZjnrf2+BuKg2uJ2eJ8meXVi5y9F2CxRaDQ5S2Wp2NOpqnZx
EdFd3nZsVycK9lW4SJ8YZynCZgnD72SF5krbP5Fx8F5Z4/ga1xTIqYQG9YRmCC9t4cPpCxF3fCbf
Y8j/FdJzTGGIpleTT3GzlxbmK45grPgQz76Ks3VHGjBnjUrWxwdb2Hf+LH/ISmWpnsx4l9OpBsx6
9Ld+nH8HwfMUcWzpdWYpA76mtYHotLsTihXNK/OHKD4Hpz1HL8BqP2tgiawFPlZaUxqzE5MYf5yo
DiCfdzmjGkZdlbTdW5yCwfHt5MPksEWOz9rS02cJwldB2AaiMHtb9O1tmFco5OmD9M/xxy9N2WHY
N8nAT5u+obRQT3CzAtZswpKrCQLdWgNpMxLzhOrzKSDv0qvgivJ2LK64hz653z3lSZ+BqhBkKMXD
GfPUbl4I0/kFwQ0FapUDl/ucjKl/IRiuyQyKnaKrIbblbIwedoFbufwH9uW/PA0mc1FpW6IypVRj
9txBK3ItOum9llHMfzW+TR+Pr8/SnM1SQl4CYQFVavWEQ2YFl9BUs+S1yLpx3B8f4OMNAPmN94ti
CNpOxqCyy6QPvcPGuC040OPqcMJbRZJD97A4eYT4OAXE87sA1WbwQGnKHiHy5a3xSVOAh0BXECIF
4fb4+3w8YfFcnIvHPgz1cNfbg8ZNHgSuH8N5WqLzdv6558+iHcgO4gWwGNzzMYaKIesh19awxtoT
v39pimbx7iaIwIi+qfa6RgVlIzsK5I2Cji7djg2u5CeS8dKyH6bvTdyz0rUaGCb2QNVUXwsaWhS+
mVyZpCOXbS2/NFAwOPFKh6n5z5McZJnej+V7pTNBZ4uHENaskLYoSp1fJg5l/ivHk8zbFEMY0IvP
rc/scJCjU2EzSdJ7EVtI9YYORoeO6hPRsrQ6s5OA7Q9txYJVe5OW5Nynrb+RI8kuyho6vMdfYGm2
ZhFPswgkQzRk986D34UtyLXycbSJk+Tgrgrmy/FhFuKEzuO+hOxRZPJiD0Hd0F04wgZ+E9EqC06s
+tIAs899zDMZi85Cpq0BIVaPVb9L+tGd+G4tLMQc1GqIQl0WB9g9QLQQugsHk8CtzybFWdf22YkL
3NIrHJboTZBwkqPa24/eE84pwIaaqcrbVT0odnZ8DRaW+j8oEH6oTE1LPH8gNT65cbCjaGMcGhjK
8tfjgyxEOj283JuXoCqYqE5Yt9dJX6Ww2puA6gPYbGiIAkoosu4u4mjZ/DbUm2xzYn2Wpm4W865p
ejQkcvqINh1siVmICj0nE+Rajr/V0vrPwtyaIhCVdcVe6QE4Wl7IKF7nfZORy6kZqxNf+KW3mIU7
QZOKZhQe1igpRsWaKgGDb+fhAn/8LZaeP4t1a5vOFemUPkpBozvejaAeDqKDLuzx589Iv/884EN7
+f3i82HIPXAqonuj6yo4b7M8BcYLtQfloY3TqCy7Dk2MPmbglDNfIQUEuB9cl9oe8usldyzfV5kX
s88FVDrLCQbN9RZYqugpHDUEgP0CEiS4c2+Ov+3CbKaHCHiz0wEArETTx9FTXAm3VhP3r9vkk3da
CFK/f3ouAp5oy6InXNSzBFKqY3UTtrz5dvzHL2xo4IDf/fgyTgAaA9HxiQ7epG9AUskr+Kw0QHCj
Z/jz+CALCSc9zNybGZL1lMgosdFT3gECYsbWv1ahuunSrrkMIhjdf26YWfATMHizNhvofVkrHyih
mMvga1hlUMRK+RQUN0NtmDph0rG06vNMEHm6BZIyeuIVy76hlxjU28EvJ//Eyyw9f5YDepL3wOga
9idnJszv0rhMvgEKRL0vxydr6fmzHOAE456uaihJg1+yEWXyYmlx6kq0sKvmXi+s70SBInXx5MCP
vXBRPkI7lVSRPuvBt9p+6g3ILKqBRuWpFYPZE1MMzRYy6v1L3AVt9V/JMP4riZFZXJMh70LfBNmT
mabyuszz4IU4DQ95OfHnz73CLLiliOCeRTPvWhOtNiVORmdB0JxY4XBhiefiPC6QEDzzquCeB5Gu
Lo0FiXWlocLGvzPB0uoGOgkdWDY4MSWbnPR07UMWIjuTwzT4u4lPHTlPa9wpjYh4u8t73KPviOxa
b8NMh2shNdo4sTKlatsNkKIpPy9zBQX5mHVjew6xq15txh6di5e0K7rwhPjQ0nsd/v4mnfBWjbyo
cvaoEzNeo3esLmF58/34kiycW8gsiSjaGc1hqoQzPG49YU02JVbEDTjt6bq5D3pgI46PtBQkswyi
oYKZFToze4B5JnvrGyA4ITgOC6PzXrpTAhyHrfTBLYjM8ogx0FQKh5zdWAcsqUMrR+RAN+ugUZsp
9E7M2tK7zLJJDHx10NZjcp9T013FGXDLrI/s3UjaU6fWhSEOcsJvVx108okBcJncWxZWN/6Utmui
GroGzKk8kVEW5upgS/F2iJjmE7DaLbv5G45sMN9ihuuPAjF0VUQgpx1f+IX9m8wSCxCxylVJ6D04
SoTbgfwPWFsxkPLEcWdhCx8YQW9fQ4HdLHiq1T6OtNuVRXbP8oSsuWYGRLBh++niKi6D74dyVRta
SDv1e1KUqblwPYQEcM6LLNJkAijHiVBZmrFZxOs09kJVN/RR16V/RehA9wVEjy6Or8dfltIHMZLM
Yp4PzRihI5I9uDAVEAz3GjP2F6iuAlPns7imt2HI4ZtBeETEFUdmTC7Y4BUtW9ugTb6UWQzrQJHH
Ml+bJpL6gjiXMJD12xriqBtRE0rP4oa5ngGhVZaXrKaA2XA2jGhnAcLWXbJslFdFUehplZChBs7P
9UkV3bADY7PdWNlbCB+iN1mcO5GJ5JbRPjs1vwuxNecH07pjKipT/piHDZCA0kUQjganGY35xpuc
/dyZZm6QmzcdQPFeWz7iht7yCx0XQON6nvfJM9NfBf03Hwbn1Wh+Ql340ZV1nK24UThs1J2fnKry
LSWIecpGIyZJxgOcXI3JjczrPXHU/wJI0n5qQOk6vh8XViOZpWxes2KUnssffJHWzSXTnL3AQKnN
brtWjyeSxFJIzTK25u2k677oHnOZ8ksBMOuPxjPyc2enuZxl3le+P/KIPzI6wa4Dt6+Vn4z1RQfw
+yc30yxZQ2IEjdrYAHNLyuyWWK1vk6I75Rm2kEPjWY5mTRmVRjH2aAvTErDXalD+4Z41gZlnpi4K
75zrC/p9jIlSpxARC2sSzxK3xQHDAvrNMWgDTFve1Bx8Cwvk3ifnbJauwSEAU6FIsgfAqVlyyQvT
o+zam+D38Z27EB/xLE+H3Gtsaln2AB7PMxqHHhxdAnYbxFEN8Ig8WE8eH+iwyB9k7HiWsWlOPciY
evUjocmwU63eubgBL6su2DaM6u9xDxx5h37C8eGW3msW934/5K1TUjwKXQaXqqzgYGZ6tdNAFuNk
gLPh8XEWNkA029Nq8NKptmHz6GPyYAHTo0D+0HJH3Oc2wF+DvDcZUsb6IMXssoeY1swBrt2B4tOU
5pMTdQDqvT16uMROhVCjfJS6LC4sszDSRZ0a+lSQcUqhbPu5eZrtY1qMJOR9LB4BSw0vDM6G116X
PH7u4bNNnMPyjwzQcX5kQqBza2K5UWgVnDhsLC3xfOei2Mk83RSPcZ6XVwBGu53Mqv3nfvpsn4JV
WAdwDe3+8ESKX8anY3EeSIrDx+eeP/syQSaNgv9BvL1huBND5IsM8VVWNjj3HB/gsIAfxPWcR16W
zDVZ1bFnfeBF0xRUHn+kYOqZRm+PD7GwAH+Vg9+EAHF9Xw3JGMBkWOhghTlqwU8X0dfPPX4Wwr7n
l23iecWzCoD5lAy9RmMgUfW5p88+SxznGlc3zNvTEGRVKrsAFlckP1nfXkh0f6Wp3kyOhCwZ0uek
HnPt4DULn/IWAsJRWJVfwKHuzKpHvbA7EWgLix3OotgVXVOAvUEfDv4GT/guvfAkKp8m3/04PltL
A8wimU+4IGL7hw8mBZtTNR2o4IMfb1ETmU4syMKHKJyFMymLIktr5T1aA7n0eOJn2E/jtaQtPVdp
oVcdZdm2tXY6ESGH6+4HERLOQpyLpMUdu4r2nI/PqgYsDPyURN9wG11OsGybYrhhR9lUkVWX4dZ3
fCaXXnMW+C7sOHyp2mFPCUAtedleWZ/+ghghUEIMFIbKxJc9KJgnZnUpRmeHUyD6x6Ks9bCH/I3c
AM3fb+qs+HX8XRYePgcuhsKD5vIgooeYe2O1JU5C8LymCf/yuefPMkDnRlDHuKmeh5aU6Y3xQJMA
YcsDG/BzqzHHKOogMqXN2bD3VXLFkuKCczngdgpaHSgcYOY3hEDR/bPHkr/yUm+ygmNdTtpOJA9C
WXltmQpvA4Jg+tx8zdJAmJM8ClHAe+R0hFjzSmapZ7KzRiWmaj45xiwTlDrwkZM9HKnGKNySRJrt
VMvz4y8w09b/V6V4jjtkUxuPAyq5N0C0XLq4vY4nu5FM3jOP3ogDhNKF012Sie/oRZzSg15IbnOt
PDGSxE3VFD+YGgpicQ/IDBmU26Zhdeq0ePiqfJBr/rb33qy71ZJGIrPeo686vZXx4MFABddcDqvq
M+vl3yv07XbHJ3HpdWYhLwnl8ZD23SMwy/mdbiv+xyatevJ8L/ROpJWlhZoDDxmfRK792OxDG9yB
uQ4j4wMiiCXuhzPQUkVPAdmtAWUozuJLL2/uj7/cQsqZYxAJyCA+c1XwwKIWkC30xoPhMamTtjqB
510aYHYusCUIuOB2kQf4lJQQb5DFlJ35hoYn6rtLz5+d663XCY81BvSGUZtiyyYCVvjkMfPn+AQt
rD40+97dGxT8e9FtqbIHmRSg30mPofBBeQCdgy6JOP1M5+Cg5/l+GGK7MArzRt0IcFyiy7IH5OiM
tok7VUj7cJ4wwOHvbyLG1BDrgNxK9lXAD2eTyD54VUK5UxjqpcdH7x8/tEAEm7rNUIhI6gtI7PY/
beFFJ1qaHx4t8ONnRwsx9OJAtBCXZdMOmxgKKTa64QQ6xsY+Sw+83cJ0N95UXHxi0THe7FCBu5uA
5UiZfos11Ze4MeLEH8T2SwdlvRMR/+G+whCzrIILUe8Xvky/BQ2NLyBlUG8D5cFStgWr9vhbfExj
CWEZ8X5RoKxYFban9WWo0CwyyW9atfeG3oepvLSDfYYfH9ytm3vZ0AtoCcD9SJyIyoW3m+MaBmuU
gWRO8ZoMfQYZ5hxmQnkFrFaZ9J63Of5+C3tuDm+AnII2gc7INyZI+BOIbXsXpbSTJ77MS+8wyywK
SPMOdfX0a8MPmges2KgmfUUZpPjk75/FfMwFiaqpol/zipmvpvUhoMfb/ecm5zBpb+O9b3C9AOP3
pcLNeBeMBtoCgyzyU5trafJnAQ8wqU9SZ+oXJ7oK7uADDsLgrZ7YuktPnwV8ANQlnxpXvzQDzLnD
ANcV6EC4zfG5+RgFhMCYxXdZUJoaL+Mvvq5hVcyQywdYUlXAGUXT+AxFgvO8S7cDsIYQYNr16lTn
++PvPEaehX1vqDBmVPULS9iL1voCHNE7XDcveQgGz4CyFAgPm84XPxn+eOJ1D7P2H6cl+JT+Rx7A
wwOv5i8ihol3BL2ERBw0fULwrkjiQ6Vk/FEMEDPAJherANkBGgdbEgKbevwXLOTvOSCiIvkYqzbk
LweCFGvN2tSoXCes/hKD3Z0EI5zIMM+QPDtx0znE6EdvPDt1mGCELlak4hsWe18OBCJS9OFZHvZP
XRzas+NvtbBJySxB+OjHlqUvmkuloFRxwEauYBb2qZI7Fm2WHXDWjOIxwKKVmewgXeXR+wKHqRMF
iJkjxf/eDPD4w0u9yQ9cTc4Pectf3EHJ57AdmhY6PnbY/o0JEAfWXYt4qDSBiz3M39NeXI9x+p0A
i2MlPlKJV22PT+RCpp0jG4I0C6G7KMgrwwbk67axSFMallQ/rJSneqlLg8xSiqauCalV0Y3uwUoJ
SwbR+AlcuVScum0t7YdZVslpJ+IY2hY3tC1eFCRBbmtB9Ilz9NLPnyUOGYDuSqGu94r1sMWlo6Cq
4doYh2eFCfmpotHCK8yhDH6dDCqd8ngXBvWj36HI2bPkUyXCMJqDGHwoArNJ4eH4ykGwkbgfHMid
EylmYX7m0AU1uhCufBQPpxTKDpX3xRLcBZuwOXWCXhphFu62omRqK4wQRpD3zb303j989TqY/J14
hw9rWZigw8hvYlKhNlMHkBWDfFy3I/FlaMkeRq1nMmd3NfHvhjY+0QX98P6MkWbRb6DEZ1qXxDsf
+VEL2I3oIF9D2us5JyGAz8GJM9RCHp7jF0yEgrZJRfgDsgqQJINtYgtJJuAP4qKPoSfkxhMn9qWB
ZtFddCrqTTnyl7GDFJOZUNkYKJw6VYijw+Tor09lqnkDvNdKe1PrMEzC3AUp660lY3sDn6RTJ5+l
F5nFuT+IPu1J6L+iYQjF2K428JltqL+G3Wt/B+WUU4eghe08b4TbaHSKTUP9wqH+dqGAMoE4Lod4
lGbZif28kE2g2/1uP2cpBdeQ47PfyoF98XnnXSUW/qzH12Lp6bNvfCm51Xbq/VeL2+wO6L/h8hAk
xx++NDuzYC8TKf08buqXTJT1I/Rxyx3qivX68yPMgh3s+iLVnVe9iDFFFx/3V+dGtWshLHB+/B0W
gnze84ZdRWFR/sZFf+Tb0cVwkzHBOlPpLp886Ckm9sRhYmklZneBMOm56QOTvZblEJwr5fnNGopi
k3ciiyzkxXgW3NAVLHMOwbnXnnnhtgpAwGwaj17SCLYuQAHlG8cHuMlO/Sk4zdLyzz7lnMeKjukY
/6AZIV9bZ90OnX1Y9UAn88T2XRpiFuj56LIAtHnv1RvhgT1GXnbWRU1zhrdgJ4ZYWJc56kgUTisz
BVDh8hi/C1iv4VqMfz55B5yDAlwN+5me2fwVix1AkaxJH0lgxOdKYnNEgPPVIAOPx9c0qMc9Vb4U
sM+y3olP4ML8zwEBHgd1wSun6sWfkjvIUsDt2A7eLkz+h7NraZITZ7a/iAiQBIJtPftR7UfbY3d5
Q9jtsQAB4i3g19/DfHfRo2kVEWxrgUpSppTKPHlOw77e9j/b8hseDi5ancpx8n71c/drHkK973Cx
n25/3OLcdBn0TawA6N0geJixC4nS37Eie7dFeoVIQcFDBpbKpUXu9ki2aRjercMpxmANGtO9Pi1P
BQPw7jAjw7gyE9tGGN6twHUbd41wfoGzI3qIOQLbmi7MOwMqmCueYBvD8OdoyFiV1dr5VeVN+TED
l/LOQ5/EE4GAxcoQtmUy/DkAzCdMQcr+KxwG6NqPfvjbScY1a7WEBSY2AK3V3HPm2flVQ0bslFRQ
e+7wMNMOItBuxCP69l7bhjFu7Axtd2mbtc6vhLtkH7cl9Lwi1G/S9n/nq1xJSVgWyxTrVG7Furz1
xmufgb9uDwmuuP3sQBo0WokHLRtuwgU0EAG8S6Xzy5fDZ5eiNWlMHAgrofKwzS1MjEDdUb+vlGb3
eprbn1Xoho9euIrEtv1/w70BA+DFOIfxr7StnJMPDfpv/diQfVsRd+MeGH4domgSMT+GAErgx/rs
9oX+O8GibYFxonhhuHU/tXE0jYl4bTKavnhOFpy7pmS/bxuqbX0Mh9Yj2qaI8v1sx+rIAxLekcgu
TQvyLXCS4+1BbFZquvTAWoU2YIgMTojWkBN0NOpiDu/VvPaotIQ2ZslfCk6UaiTHENVMvg8A2u1U
64NBOYvv0A4pfqsyix78dK2LxJKKM0mLJtbXaKfm0xW5pOBSVaBA3tfZ3KNbBZSql6JEKghVtKjs
ql03gbn4kMusoyvni2XbTHxAWo9tFc79dAXnsnOChsYn1NPCxwSU6CsjWPbMRAS0KShe6xy4oB2Q
st3RDbV7Qg5rxaht27XM682t23foF9NpB5/pOaQcDqgDjlDNAX5Yo3H4CGKVAWKPQ+mfqjgbnBU7
tO2ZcRhMKip7F10mV5FpqJHMZ7+55qy6jxDXx5l6oP7XmlQrcZHlCjAhA3XqoquzGsSrQO/7yY38
o6uj4ako1SWvwMJ027VshmCcDtEYpyhyz/GvAcyJoDnuqgn9WMD5T7os+Iot2AYxDomol21QBON0
LdPG3zlQ9NiVS+qJkG5jCPxPnv+NQUzuDDFP5oGciDjoiCdUy2+QpPFWlslizSYsIBiC0JMyin/V
sYP2jznBFDqKDpMVy7KskFn+L0ConHlEQJKblJoctY/uVEhoIHkyrbXY2oYwnukCoKamycAEk6GP
769xed0wjpyJSNi2i8zkG6pl3AYBKPeyXVpRXXT7uO866NlS36H1ykZYXNCEAYAB1s1kBaLDIgg/
KSK/xh3K6KnAucWWyo1qymGf8vp+Lsbk+yYfMVWUW+Riu0mF0a8wc5zr5PGFAkV9revVdnuLry8c
qW+PsyITgZ6qJrzvx/IgW/9YD1pAf1efwOW7LZNikhBB6CLzaOfG3zny7wdRKLVvXCinlXW6Jglq
8xLDz1WteKdoTKAJAGFlXKflgfPVdg7bIhlRAPg0vFaCTP91Svnwaeg5PWSa/YAChxh3kV69ud53
FGISD1HVqR6SA+GvpkRDVcUymJbgAlxAwdfbBvX+OhGTbcjNutGfJgru7hAY5omgqbcjq28H29cN
Rw9l7SCf2IMUW0kwJ2kXV2MYrhWsbKuz7M6bg7buOMQhZhL/WvxAlniuQ5L1Ap0lcry9OLYBlt/f
DNDjxeMmOiL3IEylB+bov0BGAuGfWT7fHsC2PsvvbwYgxQjKiWkCJZZGOfQQK6gh3Gf93GYrM7AN
YHhzP9Hsf2k4WfrU+RmOeQuqUMTE9XnbDIxLW7kDGqdQ/bg2I9XnWebkDqSrn25/fDGT/5ZsSWQ4
cRBnbblQ+l3SEpjhAUUVDUTfAWwDRwqB0qbla1RPtnUyHBqIYR4lyklfSJoBMobWKQ6cfdxrthIl
WgYwqYRklk5t67XVVUK44AcHuK87hGmp12oEFlNdxPjeWlKRxh7JSoffu1ymx5gC3Rzm3NutJ6ct
m2GyCYG/LXUjFLvudRiLA7L3ZAeqX32SGvVtDcGhXUrWtGBtq2V4tgxJL0oSiVfky5zohEYgP7nM
Tp0NKy91C+gCOZ1/r1fqONrDazGE7Ls+Ebd66GPvY5pWlwIl7Kmv7wvWfQE/5w78PCv5h/cfCqBc
+veQoElCkBm14nVKwA0LJS+6K3X6oS3n9hmM/iXUe9K7oXSibYEoxHD+PSA4qyDzlRbhPZu9YEcq
4N8rWWyD9xETgFc7kKjx5ppcl7pwEjMozbB8bX9sBmB4fl27KeVDgFxHjm4LRNPl0aNUfL59rtic
xfB26NoXZRMl6EiW3vwTUJcYehXh0yxWoXyW//8fmN3UUnROO94V1DHZvk+H4MGZG7Zyqlv+vwml
UzPAlFBOgpLBiD4O0ODwXZ8hyzsn0e9NK2Ti6KYRWiE+HORKJP/KWnTE+nOQH+vCm07bRjBcHGnq
NEBiFynelANGPeXnxfydONt4M5lkQaxuQKin2h6SKI3b/A22YEhk7aPcTafxcHsOy399534yqYJA
AOt6faDJVXXNsEcYG0MmzA3/os38M6tptQnnQbjhx8JjgYzTKX1lhRvskFUOIUeDrk5w34qNu2Fc
45HLVJc2BbnmdE7OxSSbI29UeCwq3a8MYXMJw6ULxRPAvdrkVUtSf2FNriCVEqOj8PZe2HzC8Gnd
S124Kqb3i8W2rvuH+RATQZ9Du5I5sGy2iZjTIwMtLuQUrk1Pf3S9u2h5oG8q79BymUOiaOVmsg1j
XOTpiGbumrL0pY7La1Hq7K5vyPcQnXR3fg+FqturZdkMky4I1BAqbOtoUQoK/Tb8UUi/kN/jpF0L
nS2XnQmEm8ISCihlA9yKy7/WkL24D6H6uJcZDkFnGP9CQB3tnTRVv7ZNaDGLN5E0YNJTE0HM8TWS
FVTCKGsOeZaplavbtinLMr75uoYOQ8CLgt0zvJAOKZra/sQpGpi8aCJ3Sd/6K55uibFM1NvspzpB
8U5dKzneoVPvl0gHhD9yPA0xuqRqDr6LbetlOHwNKQI6gkTx2oNQb5d7LSAlczOsfN02D8PXk4gE
WZAO6Su4liSU8qSvjxX1F2HJLPrgpdw5th3kSW7PxeL6geH6snCaCOc1zkeJJhkCZaCjgILyCZxe
a8hLyxAmCE4OfTtDgJleAeZDG15b+PmZZ2MWPE6E8LWoxzaK4fs68bJYQvHunnToJIS2VP8IwllU
b9N87aC3OP5/MHG+4/teXdDrJCFzLByIWvpyG7sgNL4X/3njJyFiV4Kea3b1gfrof1KXDP6Dj7ZZ
Z63Z0rZEy+9vRnApeN8SqHQhl9+XCdu5Fflfkq+9S+Z8jTnTggYnJhhOhr3fN1KW1yb3vrMh7E7Z
HEdfutiDip4Askt79JHmeJF6VPVfVFBO4HSTv28btG2TjAsfj3T0SeiuuE6lSg5ZWD/4EVlTBrB9
3PD8QkK2Kxl5cF+I6lvdgNR4iCDud/uf27bHcPzaGWuodWXBPUBeoJ0Yivi4oAdzqYNNmV3iG87e
JygWQVEmuNbokNijXkwfoqLaGKSYCLi2UWCsTsvyGrtd8yidvv6yuYWBmOC3HAypZYla2xXA1AkQ
xGHWuxTsdmzl2LVsrckDA+qEcvJnN3uNvRIJ4QDa8eWu5elai6Vld/9D+VKn6LCcJb+yHIq3HL3b
Pm3uPVdlK+Zjm4Dh3SNEO4GWT4pr2HsoNjoU+tg7XYfsfNs8bd9ffn9zehTONE4acuxXPJZpcSJA
UGdn7rhs/r5tAMNzfboQZkUyQ6dbPd4lHu++IOTtVmzfcq2aoLeeSxkPYL56pY52IYnJKaqOIUc7
dTvA1/YOb6oPAwlWDcq24YY7R+BVCGSh5OuQt4jWm3He0ZzMO8g5rSlDWEIrk2ZLdIJX0xT4Vxfi
rE/g9uLsqY8a6CSxoR+SfV54wxoNqmU6JvgNkEGwPnqYzpJZhEpx8HtKmdwHpHjetP0m+g3ybhxs
LzR7rZG4qkEe28QjVKTRXb3i4bYZLJbxxoCryqkbhIjBlWIyR8L6LzoS9TkcmrUzxDaCcYUz6Lci
PKPyVYn4d6FwsgYO/TEIhJ/b1mgZ+M0UCGTv5zKQ6StadH11VrnPkjtegfBvZY0sTm7C4GhYg0sD
enevbjy5Dw5AwZ/DWWUrEESLvVLDw0VdcVqLKX9VMMzPU1bDD4usfKkCkZzrNquO25aJ/HuZfDz/
JsfP2bWoEtEcQIfoqfuxhqr1tqOKGr5NPCGS2U+yV1I34lgycAi50xTnK7tgsyPjnvZVCdnRogmu
MW3D57rLCYRFxlD/6IdpWhvk/RIsRF7/vUgBJNN53kbuPYTgvuopuF9aFlypPtUailRd/yFsn0qh
P2/aEmKE507Z8EKSKXn1Ia5a7tIhH5JdGuo1GjeLaZkIuMKJOn/wWP5KJtJ+UDoAZBD0CMXctr8y
Z3C3WZaJg4N8EpM4Ven1n9JoM0XjQ9+JYeWpbPG+/2DgWg29xyCTryFP5xl6qi1Iu0SaRyt3oMWu
/uEPfnN8CKjayjGX9AoVm1eqhv6UJ0W/4znKf7e3+d1tQIe04eFeE3E2jEpeVNF+KN0m2nsaGhbQ
G5v2YeluavXFMIaD57PbpiIE0smZku/aSwnkZDDW7Tm8uwv4uOHcMZ+UYGyQF5KALjnVUj5F+WY5
TMO387EltRcn4aPfztNSyUBDVe547MftP//uFqM92/Bql8fJoHhGLy3hfv0KqdtJZUeaeahsZVFZ
D2u5NssqmUWzrorQqznV2SVBcXHYdXFSVIeSVu5aVc42gHFdkxEFV6/S2YXzPK9AEVZ1zgHQU7Ky
zRZTDZff3zhDWcYs9ryKP0YtpDaLRUMdUt8vgkTxU8L1ddt+LPv0ZpQCPUA9xHv4YxlU6sCmuj6A
VKk6pPkqL8G7kS22fFnAN0NU4OBsUurllygHLIvWw9eoG6oXKXpw01TqRNQIGMft6dg2xfBvN6kk
LcHveamcsj1HSoqXEsCNlfPJtiWGW1eohQ+id/NLSYV7dMY23buM8L0AbBTN3FNxuj0Lm5MYHj6g
b1LFauCPhCENwvxWnmMO9AbP+01wXWyK4eagQgcju+uVlwhp6C+aOcnHfpBfbv//97uNKTeLWOgQ
QpZ+jJJLh6g25HtQK6ng5IALRn9tOAfA9KhI7XhfEzw2uj9yaEP32s6Kj/sg73ryBf19LGS7FOId
4TXNnYiAXXFsZu9TFPhlX55v/1HLQpulMOA3SR5CjvzRCds/o1uJL07HXngH8fltAxhOHEkJARIS
eI+jdLzLQHJ9zqTnPcvc2aYpws1aWDSVCVJmDXmcCtreN45f/wglaVYmYHEosww2ayJLT5fdhbpA
BSf15Lz4c70KIlrCq/9U2WAohr/W6KIPO8bzi+MMnh/v47gIY0jMJDGtdgnkRoef0ZTL8TfxKV7y
O53l9bRGImlxZ264c9QETuuQvL/ozgWOrA/F31UVfaYtF891kGQrUZNtGMObKWTpKZgR+0uVNfE+
GLwCzdBzd1/L+uo03RpjpW2nDI+GDrdIXLcYHjVEOvv7mruQ3t35PiHlNoI0bpbJUOWuxyBv4keI
o097FQYNwA0QVNh2eJu0EUxpPCscJ3rMRhTVwevVB8Op0HG+BepMuVkYm0gn+g7o9gvtoFv3rUY4
npwTAtAtP/q6DMufSncg5FrZd8vhYpbJdNDHatTD8FhkbfV1dvzpUsep9znNi2jloLWYlkkaETrd
GEAdbYbQQe/uR58Me1yt/aFMq8+Tn61p/tlmYtzgiY8YGfW+9Kmqi7+cnn0NY9UcBuGuCRHY5mEc
A3NaTCjwiuxpSNPvIaQuqF+Bfj6FeLlu2vB0+zC2eEhg+HusOifpC5Fc0ArRXryGqAfeuBAcu/15
S5xjClxAwyR2aOO4zxKcMmEJyl6dxL97is68uERnFQUX3+2R3kc4wZINX9ekTmJRquwJKgTfmARE
pPmQcmSiGFBBO1rwb56ku2CM1K7uUQi+Paxll8xCWZHNpSQiTy4qj0E+nnVoGYtavZ+q8W5Mybxt
m0zeiLpy5joLcvIM8ev8E9gKku88ytwVr7QYgVkky7UQDdU0uUjkYPID9BTS6sxH0q2tkm2AZfXe
hLuCCnAT+Cl9VE5U/iBDiRVCu+MaAZ5tExYfffP5JOHJXM9JcumTwjmDP5TuoqlLz11PxRH8KdtO
FrNIFkcgA3FomTxByJodprH66KOaceAh9BjAGbLWF2JbLMPxsyjpOPAK8ilM2vzcoXXs+4TIdyV4
sa2V4fCJP/JGANH4hAsx2qdl/qi8yAGHg7gWPef7bW5h3O9NEjpllEIiPQdYPHrAvtD5PEKjOxYn
hqJKluxmvG9Zs/IKsa2Z4fwErK4M6jziaQB8eU916D3mjK4pwFu+blbJQg6+DpoQ97mHdNJPN4pS
b59IJGa2HSJmnSxkkK0MPEjbZIiK9m4svxOJUntZFS9dFqwRkVhuLLNaloQVjxAHiScEdckZtNfe
USQt22fepI63t/0fZuV3YlezYgbMmaRzPrLHMlYROk/aXpJ2PubajyZ+13ajUhPIrqjsf4yiLds7
FmcAmzyUbcsh2NLMmeOfUYPJIeQURWGjNUB+RZjWqArnEz32s675TxesF9NHXvvBUgzNZf49z7Tb
P3AfyAi+g5Q088huCkmJvvCq7MMtuXAKJ/z3OePleG5NLs5JMAeGh86rnlzA7A4NVfHRgVTY6fYq
WsyNGsdZ25dNL3xZPbdoNt+pmI9fuPbEt21fX0Z9c1jWHppS09xVz4QNIFXNSqDePNavWIDl8WKW
C+JybIfBYehnjDJIIB8mJ2r9e0pLLf8UmvvJdfRzwRXQj37Jp0Piq0GvsZG9mx6nnBkLJxkNUQ0c
8ifQJnwjTf4s3Xg/Of3wwPLuJafumffoyCih07PiucuX37N3YzE1zXjgTKl4Uq7zV9pO4kAo1IYi
4IBWFtQ2gnEbyAAtAbmGCl0fT+D36MFwEEMb8Jw1c79yJdiWzbgSWN+ysaimHLRg3p+gRPuTC67y
XoPM7R+JrWXh0Gk/QW5olbPcYuOmqJGOAMgCrsy5sKbLn9lIvWE3oKt427PGrLIS6bM0SiAUBw1j
haZl/kk6wMnFBSSZoeOyVnqzbI5ZYNXJ3Myxl6QXXammeIkSKocPUSZUnexRu4qHNd4wm1stv79x
2hD7DppCUTwtcXQvvI8gGC+P0us/t2P0bRyQfIiWX24fEZao3aQdqStdaMiCOhdVoUkqAI3bvvCx
/24GEiYXaQfw4q3JAFgMgRrGJ7MZB202V8/AZSafQWYKOeUkdtdIsWw7ZAQi0uGeolVdPcd4OIO2
rC3KfdUCTIxS9WYzMKIPsPv7KkGu+5FPNGf7YoC46dktkjzZoW0uo4fb22JZKrP6p+N29qM8wFJJ
tTT5DULdg54iXQlvbZ83bIwQEOPLvGqeWcjD+yAEa/m+6sk0rZyVFqsyy33ChxDhlHvj4zCjC3IO
QUPhU3/ao+s+3RU9u5a4+FeONMu2mzU/BrpNFK39+rmISue0+D5oTUeR3Y/gMX+9vR22MZbf3/hk
UfuqCRhNL/OAHMZXL4pDudQIQLG4m8sO5nZ7HNu+LL+/GSdGuQsow7Z5Th2A4qBhQut9lRXtNq56
bqpkTEgu9jn4ExGzTf6uTgDtlpBn3+PlLg+3p2BbKsPJiZ9oRE5R/4yCO3kseBz/kN1EH5oEh/SK
edmWyfB0yCQlfsM99BZBmveg+OA8ovvHWYnJbMZruDj6BZxuEm3wMEY6lBLqnCDS3DtNEEE2C9he
P77naRHM7aFuAlf9fXvdLDezSY2ROnkyjunsf56dMenHk6envNO7POM8Wd64ThzVBwLl17m/a8c0
9NN9Nc8j/+jjPg+KlV4+i1YtN3ukU8ljlc6e/+gygNz1gWrIJClUd+pSQFLB7eJL64WC6EcIZHVZ
vYP20NhIQKBzp0OdNxZdqEFhHJezg7b6Em0k57jVnlugTx3ibfs2yMo+P4SdrqO/mj4KeoFEUZWB
itfRURz14CtwMv/cjn3kd3dolOJlsc/ztsicPZjK3PR6e8EtRmRSgxRaQmZU5IggR5YgkQtGwJD7
m7BfoFxejOuNJ6sArf8TtBSeUpjTCXqWp3CA3HmGKHUAF/ntKVgs1WT/SIMmduJRYQrFQPaigBSR
QhlrL9zpz4ghS+6wu9tD2czTOAEZB0OKqhBvKxd8siA4f+gVLlUlESYsQ5Epv0IspkTfy/zn9pC2
DVp+f7uEtK5TOYMBLQ5R8L1X3hCS77TmrFw5bS1Hlcn9URIXnfkQCL0Mjh72SgJVcJIAVmW7qqfD
GlOWbZOMA7EdJpj6wJKLH8sU5u02Yd0WD1AN9fsTqLp8928Nys5kPDGhqbN2Rr6P84YFGockojhf
yGZqLyIqwRhwkKr2/eTkpBQyZGkhe/qQNDzzIHXtCvQYfZgblaGlrG/qNH/xOWn9gze2pdhEUkUD
Hvx7P3nhCqUc1l3AglWj1iVr/0XEeQ1ysiHJDluMJjDLgVPlzSA7rprHMKmHY4Wj6dUFTcmn21+3
WYx5NXj5nHpxX13QzuDqXTYk3RlAsNHfZSMapm4P8o/7vvPSNGlQQGiHRCYUKB+bYkC2646HQd1/
kUldsRcVQWVP7YNkZjmSLazrAzAX5RmbwP7qIvDt78k0BvGXqYKm7V0xzdCMOU8xmlVeRgk+mG4X
uI0XHmdwbXTutivTJFbBaziOAACfP+LqkgoSVLIZaLlXOXAn8gGs5CFkBOoBzxq2b1oWtpuSj55r
8nqnNQjV2kH4px5pDVEFlx6JyIB8SqS/gth59xTCCMaj3En7ecyBADr5sT/skTnnB8Do17Jotq8b
h0PgqBlCoKN3gp5ftZsCtPTlqf/3bUN69+TBXzdOgLRs2mTWuXeSqaCvYZR4+9Cb0WbZpO5HQnTx
1JBVac53n60YzHCNGIo6y63vnQIw98Th8GUaU7ULZ33qveBT64PcoMmDLSe35/6nFKOGCblyQU5F
VwXHYiyyvR6jDxBg0isjWNbOrMIEswsKNBT+zqFfvspeHuumuQ8laFEYGBrStTPRsv9mOQahVNBG
hHmnlnF2inP1rfAasTIH28eNAzecSwpS3JqBZCCHUHahySvPxfjttnXZvm5EBCRxKkBoKu+U6ibd
aYaGoWJifEuIjx1eRn1z+QPnTxS66sgJmlDjUTAky0EesuX5i48bPi2E76LBeSInFNr+1j4kLSO/
bVeO73fvCHzccGk1hGlPR987uQ5a9qDGAKKmROrnKBmzlSGWDfzPBYEhDMdWINIFTmhip7avSfTo
hqqsg11bV8Xc7cY08BgeB57P1thXbVMyfDsoS5IEReOdUD1GtsMFl0A4oEWmSuDim6zJrLtogJ+G
tpQMB/mcXkJAnj6DfS7f5glm1QW9N6SroBxwqjp3AL0hOsPiIdxEt+q5ZrUlEGjoGXyC5enm4AFL
xXfMo+yUkVXOJ8sOmMWWKRuQt3Un7zSBXQxyDlQdQGIlEADoTQzpmIXhz3zOZJ1DbPQ0RNNnZJ0+
Ihf9VVF23bbBhkOLFGxPmlXk5Obt/ClQBUj+1biWxrQcRszwaFZ2wq2SkZxUBTKmOEQ+uw8rvdE4
TZf2+9HDQwsXqWqHfawLcRyXq3rbyhjeDBE6sKmpzDuxpOggag7jrAhs6PbXbZZj+C5Tfe60be2d
tDc6u7otoSjm6u5QSdTdNg1hpsZlGiZOiv76xTh/tO5MD+40z2hxizYhrzx0wv77NihcUvZZPlVn
lUG8QapQHDjtNlV28PUlBnhz16h45nWhiyV0YRpaDe1VRCBQiXAb314gSzBhFhPrxkfLrZ/jvmmq
/rMcfTrtiF5E5Tljxd9hEIQPUPJbyz1YttwsKgaStxDahUHFSOcfCGj0jikSvjtvOTZuz8g2hOHN
GpRMAQkxo4rF7cXn/G82CnmSi2XdHsHi0WZ1UXaQznYlAgA5wecKWSOFDFTBytdt/9/waImm5nRs
pXeqJ9xogmr/cSjTj5HO+xWnsP1/w6unQo5IQCM8KupZ3IvAy49FiJDj9upYIgBTn7sf4w6gYkTb
aSIgdRwF6hsSafUuSTrvXGl3U0e155p1iGpGvrhFQHFayvqnluu/vAISLbcnYVkis+kID+e4bjxE
8STrf4H9DGSyiV7Ts7N93HDqqddqzCqsEPRgBMg58PV1WmHbx5dteXNioF1m8otEeydsRL4nvbt0
mjsrN6XFNs02IzE0fp+kyz+f23RHwMXwk0+a3juiWmOUsf3/5fc3/79gE3e6FM8OCJZGO0AwqmMj
m7U6tuW4M6sM7gRywSnDu1N70V2cVA9pW9QnCLpcJAd1/7o+jW0aphd3tJNTkVVnkXVtfKgDjQRl
pZB6/r3NQg0nZpoUFTrjcEzkOd0JIdJj5fJ8v+3rxtVM3DqsvCZUZ1arV+1n8kQByd7mXGY9wR0b
b8ZzgJ6gJaL3KRrPHTffJOPsuWbuPO3A5A1hOxxuRf+r9bLyMA5+eNi0LGbqXHcNmVGXpqciz/K9
DiDFMKZr4ZDFNs2UuS6nKU19HMsyZo+IhuSuqKASGIlih8DlEa04W2BqWKLFu9+4WCCgb9NAkO4U
oNHj3JIMmnIB/bltiQz/VZU3gti0rM6689yjDoPozoE4wgpVj8WtzLy4jIoYXSgSoXo1sl3fKmdf
OvWa7Jfl6jL1suN6yJ3epfGf1Ncf2Fy8tnX5yfPKb802mWesveG2um47n7VdDIRL+ltX3UvXd2vi
jrbFMZxWBgqCvVny//dKr1xk0cYk3WY1Zuo3CMNUeEirnDTknXcsgjgVEkPPt63GsvJmljYE0QqL
Hfz1AOqKaDsDxkiFd7lqNFi21UoF0XJ7uca9SxbJ64KM1bmOIfQUkEocRaPlvqnRW3d7HpYtMBmw
4yYWObRe1RmINh7vENDjycHRM7VxCobrsjhRAZg/oj+FnKedbOC6cgSHug4hnXp7CpZjyCS7LmY/
1MnQVEimQBjVX7q7k4+Byp51OpzG0T3fHsa2UsazmMRkDGCw6gwsWQvWVP2ZVMMayMP2cfP2BTWA
x4vIPYV+New0mX4CubimF2X7uOnCeUtEkwE8uFDyqyrMDnTcBrTzXNfw4YL7JW1Yg48HOb22QTP2
O+U31PlYpr5frbjbuxlxIIWjf98AKTgZG6ftqnNb6pPr6UPqumfghy69E5zGfviAuumnDfuMoYz3
McsbYJZBL/O/fVagsS12SS6cLTUQfN7waRR6Fd4BXfRHIY4GK0uWI7Hvr+Tm3j0w8HEjlgbjcQ4W
qqVKEfXjJe3UIytddqoBedrdXh3bCIY/CxeSsmUFL9A8R3Odh7o1A278KXfr4PPtId71Z0xiMeM3
tz1zy4KhUFSdC/Ry7hGGlgeBnrdr78l+x9AvtMvyMm5WJvSuc2A0w60DAeQcpGMRloKAYl8Etb8H
jHhls22rZbi1CzgHBXYr/FOnIACRLE2PE/XEfnC2+R/+v+HcKD2PrdsU1Zn1gz6JISv3fQQNS5+t
qq/aZmG4uE50Xow6g0eAeCJ4AgULdXZy9HzvUk0AW6/sxOLL/8nEu5HZzy9EIZN+rstzPIXhIQmZ
C6xe1Z4U8dvnXg8fCK+Hh773s2ORi01kPxjVcPfan9X/Si9BRcPHeEjUnSAlgPMTqnu3DdpiYqHh
8oJGbRYhA3aefMe9d8FFdk60PN3+uGVzzN7+GpeGlImozpCcF2iiitRzyUO6n9NErZwqFoc0SbDx
muJkRgfimZX+g9L9C6IEfVhuV7+PmwOYC8TGlTJcP/a1onOIqGqqRHsAJt3fKWAQVtDNlkvEJLqO
+6Iv/LYpzyBw/qOc6Weby6+9B0G0gD0mifexmYeNu2I4fizCHDp78Mp48MgpHWP3YZBj/cUh5Rp5
ps2qDMcv0BQS8aErzxqQyuSAkjTtjnMHVaiVzbBZluH2EO77/xBXeDQ/Q9+DnLxx+DAIEJHftl2L
YZn01yGT5Uhr5Z4E059DKr4XjXwO4uAUtvG3IV5TN7ANY7h4O89wviBSZzl104PQ7KENoB6tgW8+
Jq6eTsCfrzHmWhbNpAEI6krOasIhBoKyx4IE/bES6huv4DC318yy7SbyJ56lM1ZkcJEu884kdl6p
C6TYtm8vk3pz8yLPVMpE6fLc10p8FHnL/qqSKI83ft7wbgW+FhBmVu6JxDisXlOh8vki2i7n59v/
37b4xl0eTo1oqwEbDbFMvQuS8FOa8uaQIMe4MoV3n31uZPb5AwEg8pIjlF5gDIuI84T3BfPy1xLH
4u1J2IYw/Dpwel+PBU6pFJ04JHbPheqPKmfPiyFtG8LwbBYNoZxn7p6UyhrAcMHbHsNmX2YBQdyo
dte65C22ajb5p82M7sIaF5+IhH/nKDQROE64Bga07LbZ4x/QblZzjZKDTDN5EAPu694fQaeIPvaV
16ttAsuJ8sYh6ph2EUCauLlRFIhJ054ztcqxa/v/iwG8+ThJ6jIXkBg4y7ZSv6aQB6c+1PGZKrEG
ILfYktnUn6IO45HYL89MoZ1ndj+GbXjXDOwhYZtyFG5kosaCpiJ8RvLgnHZoeZi6xt8L4FZfaNcm
X2+bq20XDLfGOymhJcQOz3KoxMlVdfwxW9qStn2d/Hsb0MarYjKkiG4LdY0hAbhrlLPiaLZ/bvhy
IeqowEMe3w5Qecgo5KXQ8bS29Lavm27cQK0sQtHzXPh9q++nuvXKvSy4cLctjQkNc4f/I+1KluTU
ge0XEQGSEGJLDT3a7sHtbntD2NdtJGYQk/j6d/B7i766RRFRb1sLoZKUqVTmyXOqqRt46PxBl+2E
/v+yQbAPRo2tt9fKxWwDw5jvIdhbNKwLEhyqFqSCf3Nc7pLj4kHMowx8FOd3ecUSbHCYMVqG4K5H
A6W8z1W6F7RkETXuj1IFr+c/sbIdNqs1cdCg70oH9twpVClJUrY7p+HVFinE2l+wbuem1lynw8KR
QsKBYL3Sb5XU34g2O3S3bBF7rgTJNlgsa8HWpQZZXomliW3UMkdO3EHzCVizSQJZqz4LHjhPfp9f
tLU/Zdl20qNNY3Sc4soHE9BuquNdJiGHiXQOYIg4bhuRwdpnLCPPAGwN4swtrkYGtLQcnyEscsfj
+WpO1IZa3donLFvvs76ZEq+srrgR09XYT7us991F8wFoYi63dBfXPmMZvYZf1SD4xZ3aAw2XBHgu
k+YTnrBfnM2c/8o3bACZGcHo61DiHplIfjSU7HiWAVGTtFGgs6/nN37FWmwYmUG6xa2mBsyuJnmN
NSAJXpe3h8sGt+5tDRKrriAaAU44651J3Gpfq818yNrUl2X7cHEXwUxaIXAfVWx4E2ByPpThZby3
LmSUrcE9MJ4VPfKpnHA34gKpnAog/I34dcXjsuUvfZh6lRA5z3RJ9/vjo2mrYb+855enfKhjDxzE
W2DcleDGBpHNAxpYBqBkj3NCXsGW872ZhiQas+4itV6sk2XRrG56yTqcHxJ3v4imYEGA9PXGMq3N
3rLlGFBAUY3FkgOuhz3pdPmmklQdw/jS2NhutR5THUxOzgH0yiRI2NMcMtcRxIjSiyiK3PA/SLKa
hsFscLkmBQUSxzUB+L5bKBVeVHzEB6xntRsHDjKaFDULvBaPfALcBOoa1bHC493P9a/zpryyFTag
jFeTYGkdAtiS9O+6kW0k9PDo93SL7GztA5Y1L0XCjPto3xDJMKGhAxKCCHT2uXcZpg8LtXz5o9Ex
0mdZ0hVXvO2cneuy/LtAyT9SaOHY4kJZ8Uk2m3XpsDgZCzy1pmQi0DwM51pFeQi50cP5fVj7gHVR
86CLAzmmFDAXoyBHAPFSqENku8tGt6wZXHNuIrwuSfBqn9S+KFFZK128Sy8b3rJnp5R8FF3hycgk
7NUDanZHHO8iFl3sr3UlV21o0GfsuTIKwqKNJG+rI83YFj3HysrbuDGjwY6V6GXlvbRtEMEUw/U8
FJsRxcqdYEPHWFkrSoYZZEYTyjoIYKCwuUPn3nHyip1vLmIDckO7j30cB69sPWAV+g52xsZk2M0Z
QpiLdtjuXHeyqeceWL6vgKHcl3FxBKHOJTgCTNwy374qwPnTYmhcBhE4LK+mzTTx2tYuv3/wDKSc
46IUuCWTznvgpiG7QIcXPv5t6JgwOQRwcsAkdV9dtRm5nobCjWKn2PvpJoRjxXsSy3BZMzTZyPz5
yA36F8YWJssT4GOpllsxy9onLOMVcdm5dNTzUQZD83Uu4vElCeW3ABqYFx0eYddkXVTHoSg/LyiR
lqc/lyx0EUz562VH03IPaO+SQEQX7lHl3S89oQO8k5uKUysnyIam+Qxw66xAxWSWJItcgpR20Lhb
QdbKQ8DGpvUTQYoKMfQxCUS9W9BdMfRdoyqVXwJvq1ay9hErWGcUrrNjCNaVXiqwSKou8SIEfU00
kYvQG2iqsW95D7T8JsEmuE2RL/QiEBkroYhy0RbbADWh0A9MCUNm20GnL5lJtR/ai/QEMHXLScRZ
kjhgIUOVRBkHwJOJQ9JxE7C/doCse70HeZHfpC6m3oYPUB32In/c5ORdG9zyDsgsN3lXKQDPawWS
D1XpK0n9Lfzh2sGxHIOhJvaTPKBHNjt3STLfNl7wMJLh5eJL6y9r5gcHnXAGMEKm8JDEEkVgSOwO
qZtvaY+ueDYboZaBvgHciKh/jWrOdo0oxa4LsqcARYzL4iobpkZMUfIJmsXHSvhPlQQ4YGiQXrno
1NvwNCEYumzGJU3Qh78NXYQO0Vh9mUnZwDReZ30NfRYCzCfQALoFgVetyos6CtzQXXbkw74WFKJ8
Ui14q6VXeHHMsQOOq8vWxTLYjDI3z4HGPyaz1zwr9Il+4QOIRy4b3TJYF9CtHJyg2FIUaG9Ng4L/
BNjERq1/7UhaFjsq4bpl5tNj5aAxyHSVd9V5uK3mnG+V4VecgmubrSsEgMitezTl+FwtghwI3Mar
y1bHumxjvwKNYgufMDoe/UKnzOyov6l/e3rqwoahadUKxE7Aaqckn3Zz0B/7AXS8l0xd2MAzRPea
gDUCnU0Zy24brr0mgtdptvr7T0+eBtbSeFVHvdaT4Kho/ZtaPzRBerxk5tSu840JuII9GXcHb0qv
5847dmwjbX/6OFK7xhcXeMKGMu0hKR1HEqZKRByhDeIiWwKPxr/dgBOkKq2omg+q9O+a0Hv2xVbr
8unLidqU3cWouHaqRh9AzpfHZcTknRBFVBUXrozlwcZCEq+rlt0kU+R374K+D8VW/mvlqNhFvXhA
9WLKseyqC3YapFZJ8Pv8UVlbFst7lVD5xP2ZoKJd3AX0PS0eBx8Vw2DjrbZ2Xiz3hfdUNWWh0x2y
5sEPyihtHrBKG6dlbXDLcS30n7Tmql8GnzK+88htyS8rQ9L/cD7ME8gLOthQx+MoDPg+HLbmvbLm
dhlPAvgkHRdHRYtXGh8Ne4jNgyoeL9pRu4g3MsxaJZj47L17EDgr7rAulD+cH33lJNp1uxpkTGxo
cV5KiLAEvN5vnsTFxv8LN4TMwL9t31PgbvbY/67K5NwuzuV/5y7562Vzt0y0yrrGIRqHsUz93dzz
vX/hi5XaVTpNaV/RHEdxbN6BY9pPYbC/bNKWgbpDZiYGoZ0Dmx8LFkfosj2cH3nFfGwyhwlEbyoc
MTJ4yCLXedcuFL+6y9yhTeOQA4VuUHL4a5tu7kS19zaxjTO4NnHr4mREQqW6oOaQovviJW4XjEDu
lPNjNYRq3HAuKwfdrrn1DZiGMs8xhyAxb2U/3FRBfVFMBLWbf5/0mQ58GLIQWwrsilf6z6oeN5Z9
bdbWBQrqwK4AV2x/IBha5RIkXFtea21oyz7LpKvqtgF1Y6qrt26Uj/O8NfTKhto1Ngj3Ju6Qwnq6
+ZV277gkwMl24T4uf+fDy0LSBO9nFZpDXsw3AU1eyrK9KDandk0tw4PLlQGtDxAjgxo7Wsb74R5E
rU4BwlHj8P15O125LuzKmgkA7DYl3FY33OGmawHrKav3fvhzfvi1fbVu0SSPUVlBzzVq/M1fr7gd
tqzN3DLUSaXGmUfsKy66fHoV9HXoIUW7dRetDG9X1DTei4aVGB7XRT7E4D7Bu8h5D4PmoocjtStq
JYjkSs5gqEvYJcM5qv1yY1NXVt0uo4EvBFQbMVYdF0aZtAflbck6nQaMgGn/3weeo/QdGEgvHYS6
1rdV9e6mXbS0SJH4iNU5f2hWLmu7hCY7Eqa8x8oYt4pK76HtHoLywU9fPe94/gtrC7T8/sFuU40s
CUr5Hdg3+4nuvIaN101J6BbWae3wWPdqQufKA52nPhRVfsfz5kDrP6Xon3mz4YrX9sEKfYlqsgqu
Z3kq3Y3V3Vy+MUS+sNz/x1Voq8F2YNEzvME1W/rdDZQ9vgy12vVxvXHTnm4BoXYlrc3HfgABSndo
8j9zWokIJlzGD23BdnXjfCY+ANtb0dnKJWCX1eDggnwyuLrSsooWJ4fIMqAbod/Kbts1NWBmRiem
GLynZYQrhrHfcEOs2zCHlcNq19KmpgvLoljMYYDkKON9C/UG6V52hdm1tDIMTKFrnKTW5Tsj/L1J
tkiT19Zl2YwPViZRu1QTtLMOYf8qUgBC8GTt0Qe3/YW1pbHs2Ms6FyzMy+RN+NdDXz60ZcIl1OOE
Ihga1I9RxUHsXnaH895nxb/ZZTRUJ/wkDTA03sTD8Ge5XeDc8EZTYb2/7BPWvdub5P9SKXh5F2Bf
xtPbyd/xVnPLt/NfWFt66/r1oBUI/CayBm5Npxeus/lXO6PBauN2XHFwdqlLOVmeuAxrhD8gYbPS
iGu8ZbFOoQquQ/nn/L9Y8Qt2zWss+2LoC20OjfedDEOUixqde8VltmUTMnRF3BBcmf0/dVlWj1np
TK9VSfOL8OrUrnL1MkHaj5b6UPdSTIcmcPRwFF5jLoxu7UJX7vahYCD5O4DtEv0PJpqT4Pr8uq+4
BrvMlWGSSZn35jBX6hUyO19kPFxxJa9buSVvsXJAbTKGVJK2A/0VcnJTsKNxgw7TeGNf106NdftO
CejTp6Exh7Kiu3DK9n7d7lEZ3zj7azO3jLcu/XHOZWUONJz2WqDHU9GNoddmbllt7c55GEssSuUP
txn0eoEgeiTzhQtj17hoqqBll03mMI6yeWsg4Ds8F0PHwzuiKnkRw5VLbar1ro9VCM2n4W98yKoZ
lfDpsp11rZ0luVkEBOh86FsK5p2JiR13QRdYpZXZ2IIVz2ZXRETlqIRNZfcPEgog+WnuO9J9RtJr
jLzZfy+8OYm8gr2ft7OV/bYb9oeGqKnNPY14nV236N8sgN4A7HDjv5wentglEnCYg74ZZEKHMI6j
Rj0UbgMs/2X+h9g1kq6oJMvR8XxIXO92Loo/vJvbjZmftjFio0CGAS1EoOjXB+nIezVVKfQciq1H
9dqyLF7vQ+Azt+DQ6nsMDujNPiFuBHmil7ytv57f1NNzp3adt3ezKR41BMmS5i+rAJTWE+cirhMY
l5XkaYqUtYWfGwjn+Mkd0U2465h/C77g+oVwtT//F1ZCILvgaxAuh0NbIgHWeRFDj4kxVy1EDkic
RbXzdP4ja+u0bM+HbZjaDoTTuoA3avw74877vhYbfuK0kiaWafnmh7GdppzmflLm4A/ecN1hcAYC
OTGNx27ybrIi2VWc6S+j/w1SQIfz/+f0opHQ+j+cz3nl9rAHlSFVWz0iHkKvFJrXd5vZz9NLRmw6
BgVy8yn0Bo2o1znAdcDFbnVTrg1NrRWTRQXlHxhFiWDaV/2Dk9GNXNna0JbXBhu/oUMHIvO2nZ41
cz+F8cYROh2nAAv570mTIfDwAsaSIw2RyHaP2ls8DQfdvJ7f0rWZW/ex1zVEpy0WJSj910DrCGS7
WyjJlbn/h2IhT7PWdTA2smM4LeDGhxpKGSHM3TiPax9YbrgPNsCdsELvKj7gmId6uOP8oQlva70F
1Fsb3vJEc4z24U5j+BizDlWyC9jt6NxOYCU8v/gr9mSzKbQJZBNBJwR78o9OjcoNAkQ8kRxktdUY
byzSyg7bfAptkQUekb0+TF36OWsciGrlGwmUtaGX3z+sf+vMulIthjYVegowY9ffyvMtLuW/9TJi
sydIr+egD6/1IStM1EAQpXqVxcaZX9tXy1rhFgcZjhrvlvAWr9Q9cntwYUR3G9u6NnfLZv3U150B
hf8BDb1PRcVv2Jh9kfl40bOLCMtk+YhkEnyZPoyoZQsWRhN9O38eVxbGZkgIgsGHZuaCIhhBlzhE
DiIHf/YPY7qVc1458YFlsfM89KXjYe6OdJbENlj2UAGMWuAtNqvya//CMtuh0QRcZnhiKBedG1eL
28GrffKfL1uk5bMfDj20lSq0p2J4OJ0cwE5wieJ2BmnQVtS5cnxsIRQK4XAHqks4np4+iuK5Tsar
pLvspgosk60DBWWhTMIbCFyCbnBNW/94fmFOvytIYN2voF0b3SJJ9EHnf/wKwHXnNsnuRvI7a8cb
f6sssrY6lvECcuFrx8x/v1KYKirAR7GZjVlxaIFluWPYsUYw0R5YzfYj4TtHsf351Vkb2rJaBqX4
MnWD9lCzFJSP5tiFYXR+6JUlsQFRru/QGE5BH/ypu4VWz5cuaXdNLL6fH35l5jYqqlG8cDPopR8q
LLfh2Z0vzIYtrc3cMtW2zIZKN5h5UKn8moSFF83hpPcaNLQbhYq12VvmOuCs534X67+YrpEkn+r8
sgQPsfkOfMMU9Es4yltuPkYNzX4A87pxR61Ne/n9g5cxCjqSpU/bwzDoOtIFD3dZHV6W4CG2NI7m
JpkHqtl3UYGVXbl4ffrz1pN/beqWhTp+DAxnPbDvOYhwopoWY+S3/Ntlh9GyUC16ng8SOpSpls2u
88c39Dv8c9nYlolmLXiaVd6w70EcikhTQN/JnF8GjiY2LiqrW1CFdKHzw/FLtDYrvGtqtJVuON8V
S7JxUVVVdwboCOeHKD0wkyhQhE6grogAUNu6l1b21QZH8YX9JCbc/ANwUXMN5vv6qy6S7umixbcB
UqEMPAW6RQayYz5Hou3fiJtvvUTWpr6s2gdrKpKs1ACPmF8LDisqfT1GpQZD62VTt2xVZYMKAImS
P8a+hfqDCb0QkCCwxWzc2YurOhEL+9bFGqOrIWNJWPxTLmCdAbyE0Gm/7xKd7ZamufN/Yu0AWVZL
p3wIJ+iZ//CBsLkRcxxeI/Xe7Jlg7f6yT1i2K5qmztvCrX9USf61odB49clk9tSEauM+WQkvfcuC
oZaRQCetLf4Zct7ej2nIjtMMCiBnUOlOtGhdikTKD+f/zsq22Bgqk7ZMMRcfmyr+2nYQTQv8e534
90FzIWSY/AdM5TRD2idT+pPWZrjpGbrCwUv5cv4PrFiFrX5TjnlY5OBX/NklvNsZALUjg9b2jd1e
G31Ztg82NwqiOW3h79CB/PWvcI8ckf89P/WVWNPGVLm8z0FmINs3HKPnqS12VNQH5NuQJkyfUpPv
Cmcr6bW2zcv/+/A/4OEmhwdB88ZCnUEY1btPHSTZ3CbdIZ7bcCHhaRO3wVaGzx6ynRQli5G+tsVL
Ayo3XzlRkqEHK+3eKOM3Y5pen1+9FTOxMVel7JUzIwZ9IwPfe0F3HSr1w+/oQY/xdTjUb+c/s3YC
LHuvO3SFu7Qgb7xL9nnmZOBTTbfA9Gv/wTJ18OvECZBA5I06+Q6X0cMo/QPJvNcGlujEW2/5lYNm
o7CQN/FI1/D6LZTiXZH6L81tX7WfGk7es1Re62qrKr/igW08Fm9dcEJpXf7swnj0r6axES/Q0h0h
7k6KTd7Tta8s6/nhOAdguzU+rqjvPq3GY4F2lcfGxfN7DNxyAxa/su82Rqt1SBHCxZc/284bd71f
jZErk63GkpWNt8FZA00oysFJ+RP0tJ/80HOhFwXC4bDuf2VZes3S8jKQLLFZDsKicXBB9d2P0Iur
fdKiTy6pty71lQQ+sWVykEQwXQidhJ9Zx5+Ea16ShbkLJ2s5VYlJvwa+OqpYHQbhX5Y5otYdj4qx
n6dQxviZ+KTbU0APHkRMnY1tXztZlrmrKatdN67rHx4rWOQXudhlyA9GWdZvxdCnpXEh/2pZPcia
XQA9WPhjEvmRs9u6pX9iHjxIwq8lnBmpi12j/FcVd4+tLzb85cqBtsFbTaB0EC5fbfOihrB3Xe5L
U27xnq1cMDZ6K8k8YGViMn9Xfp2QdxFM8pUFsmp2qlPNLeOV63w+75HXPmUZf5Np7M1Uxd+RkSyC
gwi8qTJRRfKsvu+GSlTuTqFsuMFRtWKpNrILjXGNMxga/wKGPe93WssnmVZqn7qVfGmbfJQ77W3m
5da+thzLD44tGcOkdNq+/Uc64/USjiXO8Njo5lPqfq1xRM6v4NpRWH7/8BVo1QdO4XXhL6AK/B1z
pDr42abk29roVqQ/Tn5T6IqhcWbM3gT4myM3RYnv/NTXFsiy/hFg+cYDA/2vhPH70RkfF5ZrVUGU
vhkeHVDUnv/M2hmz3MDQhUEWi1m8usy8guYJPENh+0iVk+ybPN7Yhr84nRNvImI5gkLESQ8FM+fX
5FVenkKkIkBjP7qas7Q3ETNTARkm7Yshf2Zx4xgageB0dKJWtGNIX3RgyubogRwkGyOKboiK3oFc
KAvhroSvvK+XrIUnrCWvdSmhDC7zfc2Hb8wJvg5cP0LbN4kSs0W8cfrMeMJa76wzFYqyRb4vnC6V
UeY7gIyoZr6sA5jYQLi0iTuEI9n4y5taDm0QL74KajVe5pFs/BvtXNFnxWx+5Ux1UeNAaTVofXol
hgK43KnZYko+vUrERsKFs5+BB5hPv/4SnVES0p1h+WU4O2Ij4WIAXByl0+yVjBmN+MJeWA7gnz1/
ilYuVhsG16ZTWAxD6vygJm2Oho9AsqqQXUMSesto15Zn+f2DW3PTOPR6nY+/3ITQPfOhCzWMfCPs
+CsQdMJYbSQc9Po6H5VH77VvIdMIqsqjz1wvajOxm4rmpWxnUOGjszkp3QNlbO/05jdC+uP55VsL
GmzdItGLPO/dwUfXfXDEC+TB4+wgQ/OlGMFR26eHoFfXy6Mx5+6Xqd7itlzbNsswqxRqnabxqm9N
m3bdTkqHz5DdInjkVaEsN/7d2s5ZjpDjrVDSwucvg5R+ugtAezTtfKfbon1deZnaiLp+dgOIAjXh
i8P43V9OkOVdanRwjPn8pWX8SWfyOtPT/vxurfwfG1tUpYmXZAzfa0TgRtB49PcO1Ns2TGnlOWeD
iyhLaE5kIl7GudTBu06FGb6PcY/mdNwmsaeiQo/ZnB/zqpvNmwiHcYuj8ORCAhhrxV4ycXwhZZHc
d83kTuVRpsLvj3HYBN7eaWTp/mFBKlp1hBp7AOZTCB8X8VUOPgrTbMSxf/3RfwwRc1ju7A9mDkPL
Or8Me9x1fTq8+QUUOpGdrwmKpEcKzSF1A/q7btb3Y54QqM5qqdL0VvdDW7+EPAUTBEiXB6UrUGqJ
/o/S/Tih14AWtTpkBmjgSBWTN2yRbp88DJivFdONhjbdSKl8yrQxc2RaCWJgcOtveaa18ZffP6xH
4tC+qdswe9ZkDu8zb6xzQGolFAkvOMyYv3X/N1Igr0pmfs+oMmQP5r+YoaLTjRth0EkXg/EtF9M3
Ew2VVPlzohK/hp5W6X9LhgXK2bpZv1FBOxk34iOWhxnzcgZXTKbue9dX+8q0AkEG4mtaTeZIRPM5
43rasM+/UcV/Tyi3AZ0+ATa4qkJ6Pxcloz40P1TXPaDs0BNxo3U7GOcgSE7d7soEfl1cxcqU7HfX
NQX51E1THfwacTnmPMpBGOniGktdpG52biES79uUjqMP2kXU6fz+1iRqdLLPZU7pe9WpXvobL+HT
x4rbuNFKFWEPAcf0uY9HFe/7ZvDbOxBwjlsVh5MxNhgwLF9igtQDPbNS935SsUMV6Ndywt7MPXuu
5vYiIVZ8xfIWrlfq3Cv68M6BdsZVW6c13QUp9M42rGPtX1jWnYSi6owK5T304p1dwONHMTPvJhHZ
DbhDtiAnp58K+Bu2kdN2zpNs9u6QHGDjdASDceledZUThD9KNqiS78dpQqLvCGGjuXwBHbECH3Sj
5Dy4kReMYf6CRoqkrA+Jmhy3i+aAgCel6NzU3Tj3K0thC3k4voubqCvaO2hV5LyMShL47EgNEWEW
NZ3xUNEHDt0vNhzH2gml/3Z8qClonQWluU89sO+4Ig4hDOaZ8dt5v3faZfDQ8nuZDKZZe/N07xgT
fgFy93mgw3vrtQiAgODYBdTduNJWFs7GR6q6IKEOS3nPW3Tko9xZ9PmVD4FuhU64Ypjo9eyV0Jff
eNyedrg8tHzhJKveUw72CUlO6u8oGMyyXZZkot0FKPht3Xsr62cjJ90ETEJxKYO7xJPTDOp4vJCq
3wZpqCkqoXBemRvhJfP4OHizzuXGIVw5FLY4FW9iBnkyI58UmIfbV9XqVj5BbG/aeAesjW95raIX
HUKaOLwrpWyf/RhtW22efD1/5FZ2xsZSFg3KpLpxw7s2cAw6efSN6Fj13FdyC7F/MnYEOZDlrozh
GvQDYO1weFnFn2jVB/VPqZ2mn6I09GrvFn4/lEMkh0Sw11JCPm0rFb3275Yl/RCoQJ5smlCb8+7G
nHnwZJzLMNLCqOY5HbLgInJE/EXLLXShJ2ieYIcQgA+7UdYvKD59nVOsIXGz5/M7tWKydlLE9wh2
fZ67OyMGxr+RkRZKReATnsvvqSxDekB2km5CDv+WHU6EFHaCZJJM6VC5Kehzym56r0Xcz1cCUIb5
efIcoIWbweUBiZwgacMhamKZDmrXTfXIfhasI0EepUghsceh8Mbh2ywHsGZnjhs2WQRVYjBR71OY
Ps9usiEx7i4HQTVy3xCbEObRzFSyL207KlJGRa9BArWTdVnk/BArnSefvaH0yC8kWICKnqFn6ZTf
e8f0tf9PZdCcg3ZnLYJdWXMka/ceOGQAjEBzevU293WSQh/a4y06qdqSDxtm+jeZfmLBbIxgH89T
OCaivQcCKfPHSPZCqc9cFKb4lC1Yd7UjQZjRe1cMASV7Z6RuPkUQ26n7J92LonzT0+C549vE856x
nVO6cfmoTOWqHpzXYckOuNj6etc3PtsjfKH0Ju2zqdCLpk4xfaqKDtXCMVfuhPatwJ3lcYS2a/5J
M4iRTzvC6oxFmZxSkkZAvmF5D7PqygAvU9JSMR/OH9XTmQsYhOXvs6SsTI/cxZ3jxqB0jhgBruML
a9Fgf/DHupbInuNUTEsRBxIWYGNGbuFza3KtrgmJ+/rFCOWYH3Hqgz9+Y1YrftSG6ULGXDPE4xwr
6iaflAmUd1X2vZcfz//rtfEXB/jB2fCMgEms8PgjcfykOIYMfHl0pGSLfGrFmdlAUabLcCR1392X
uVQvQEuUOzbEYBD3+7a+8D9YEUgIdhvP+KS9wyUwOb8rgnfST153ze/za7RyQ9tI0YGi8ayVjrmL
ux6CpE4flPqBMyGhI1OH2ncPFXdSUOoVgwcO5PMfXdsY6zR2ZZ8jq+gX97LKTKLRs0QGfS+VSZoN
37zyBRtKygcOLbM50/cmbLznjuCRsRNgaPznoj9gQ0lTUTMqmrG991vvtatL/XkGw+GG31qbuxVe
lLr3AAmZxS0gzvNrLPOKRPOQ8ovyeaDYW+6zD2bhycCg1TxO7qbCJKADGcJGFHs3ydJgN5JG5j8v
W6TFbD58x0UHVDzFaXU3ziN43+DqWv4wh0K2GyrxK/Zn8+1ByLiti6pM7nndJDQqgk4pAGY8Fe+G
0Avqy9yUDTJlQgDIHvfxU59mKfC3NcvLayq8TcnIlUCCWzbuBr5QtXLS+7JP3yBT6B7AG1rtxji8
xTUyb6Dv1lbLyrFwPA1D/IP4CeKnwBXFg9q7cyEOFUTtNl4VK5GlzcbH3MSBZrbu7mTS9Jm3b5zE
E/8UfgGUC7JzYThc99yUgF8zLspvPasEKBUuOm12bRuUdJlqcpbeZU6az1cm5PKrRlbyIiogcNEu
1vrhNFcIEAC+lOxR9AP53DBPfJV8yvfnZ3/6CDC7E7up6iBnKJg/FSwtwO2hEVbJ4IdxO/lU5pvS
YaddC7PzeAyGX7V1Ez+6XdCDnzxzubpvW4AdNnJspw8Zih//XiV35L0sfbd6akQ8XgGa+jsG+vJq
Ht0/5xdq7R9YV0fcN56UpncfIU9kwmvw7lJ23Y2s2eLLOP0PqJ24M3mTJoT45VOCa/EnIwO9yboW
tg7KePftkj9B7byaKrNxcqCZ/KKCkM1RHErlR4O/qYZ0+lKHYs2/d8FkbpdVCfX/QV57aIujE5TK
yQFgaXpxG4LnO37ztMhDedMoyKFvmcjpQ0ztPJsGjLTDZRg8itLtJhaVjYTGZ+DhuH8H4aUGO0tP
JNlITq5t1PL7B4ME3zInLjqYXkw452BJlwnKOj4knMUkLrpgqJ1x4x4Qq245TY98ZsUnRox71LGJ
f07xZczLlNpC6iAUqzgdU++xn0ZSvRYM1/FjElZ0I5hYWyXrboEaFprhitR9HIk03bUC+FN+c8WM
jox6jsVWd8ra1lt2D7kh7o9aZC8qFuSOlc63ypm6vfJVcwyqTdr9tc9Y1o/S+tBnOSWPjUfmQByT
JPbcECh70VV7xQc90KgdfHMRQQaY5ZYa2IczRgaGJ3zg5S9jnLfBru9zH7zE2KPs6rwnOF1Mo3aq
qp9qryRxgfzEkDkFwIvaPCuAZtNP8VzIWzn2gAFrBe6YSFSsda7HbrMteOVo2ALrUJD2eZCp+LFK
i6991iQ3svW+zKGbX5//cyu7ZaeyyEiIFrHyHkHhnB114sb7scdZSBKmngfSb3jT01EHtfNZICYo
Gqipl0/oXU+vzTQNaP/OHEbmLzJNkY13M8XkZyMX8GkKHWj/IoEkHA8rJsAfUnOQJO0LH3q2EH7N
/e9gyJLhopCN2mmsWKXEZyXlj4WcUHvTXenvIK8cXks69FsMDKdvVGqnsVwe1p6nOvrIC5gO2sv6
tDm0fWU2/PTa9liuoUCvbF5lUn4yOXS8khoyRkCERboFvzwaWoZ9DbqQHJfERiC4dqwtHxG3c6rD
uU2ejNvPATgxkvRGZCCJj2rCxf780V5ZNDt10ftzNQ1hNj8S16PkwF2fsnkHMbqgSA7nP7GSs6F2
jzHvOPGFp+NH5ISH5kl0LgL3KFGISfLI9J1X3CaxT8L3Vs9S7kjnD3KPuotQN9oBPHrvF3EtX5UT
ht3x/JzW/rYVWAg+tX4f48D3zGkf2VShQpsTkV1E5k+pLdOOxgG3DVHIBt6xbZx9IxIqd9mUuFsw
+LU/sByaDw69h7Rw6qimfUFOi9/2Bu0Jc1P9D2df1hs3znT9iwRQ1Ebdqjfb7aRjx8skN0QycbRQ
ErVRlPTrv9Pz4AMcxmy96JtBJgHE5lLFYtWpc6afl5fHcvTMhGPvV42qC4qEU+r3dJMGQycTMrRi
2AQsTK8r3nhm3kl3Wkk3S4OHfknr6J7LxnnTlevyYzD5/Rr1pm0yRuSQAi8n5lJiFJpNpzR3yGaO
o+AwtO4Krta2GYZngI5X5/d+6j+0gwfG4rThFWrameeubIfl/jGlGxS4cSIB9bdnQvrxBhCQJtGB
k22IDtJtl41X8ceBytWIEnhXZ6gEuZiH00K1J8/nMbwtpnpZu2cs8byZbmo7L1yEFw3PVPfdMfb7
RW5S2DvFNbfEy0OGgFEfmtAXy/bySbaNaBg6oSjN86BPH5Xj+v/4HEsnOKCeKYrp2xw5znuHXNd3
iPU77987o8Qdyol2if+gSzeat5wJT255lIbXXaNmfzMeOjHkB9P0Maxkt8GSzTdyKtPNiPt7ZQjL
UTZTUaGqoPEOP/tcecK9C6vZ+eQNnnfdFWpmoKD35+kMVGf3zKvITdXQ9rYCr11S+Q0F+D08O/xu
SoYOeq6X999SO/HMnFTo5FUVQb4MoU3nDDd9UczZs1IT1FXCFqUnSE5W7R0dVf556EfxaRnyW5qh
lrRzisUZkoA66Y41brnxw1rsKFD5TyAmyyF0p6ErXOmuBaA6G+L2U+iMABQqVNKKAhTIebTNXTpm
iaOjyLvRUehlnyfJxPAJ9OO+/NYgh9SmSVZkpD80muZ8JV61baLhj0TUQiiV5uMzpLXjB906Ort1
OmeiK89Jiz8y02OyHqOyqGnwIGhJHmc9UMh29+zTvED6D/mANc9tGcfs0M7/K3329fh87ljMUe69
UVItG2/x7xyvXL5cPiKW+8Hs1BZhHlcDIu8Hitf+uM9F384blSJoBf+eExwuj2Kbi+GIwLKyBHHY
lo855M5Pugy9g0D+ddNTgbvVFZDPvTyQbTqGEyI5jzyQFtIH2XeBcyKR30cJtM+n5uBPTA/XnbHg
PPw7X9cPyIfxZazvAdGbN1UagU6/v4rIwftL30Ll7XSuVHoPUvnqkDfz0O0mAgWj3eU1shiI2cBN
KUsBhxnHZ76I8HbmDrTNHREE4ZV7YIQctKuGFFpazbOWiwdMXhiDcUUJNsmXxUvb/uG6aRh2rsa2
ATyXxQ9NRKpj5+n8tfS7NQkjy9Vp9m6HfklFVTXi0c/x1JGL3qPBPd2nahy2pOYbz8vXQEOWM2t2
bqvUoyoGjvVZToO/y7P4i3bwegef7etVK2W2bROH+nSSAdAzaRR+pyzUIWhaFzCZX/6+bQKGdc88
rf2cZeJRBCX0JX0h93zKekh9LmvdQrYhDLumDcL7vlL0YY5k9XlegqFICJfxfTdQ+f3yNCxOyuzi
nhtU7DupEJ+F7inP3eoT2ijqDSg358SVnnPd/WHK0JN4pAFaEMZnP9MSgqiMOs1rTzo5H2Rb5fNm
hNZCsEZBe45e/0ZPoJPkT09VTZ57JpxRj7TrcuAZ0PHQBsGbLOUXQATypJVRt50DdROV9UpZ1bKO
ZgdhO0dzDLnC6VG3Ge2RFx8qvQ179PZv+zycp42TZs5ascp2MLw/50eZy6CiVywPKVO83KFTEcDj
maZkmwIvd51HMzvU50Yxh5AFD1o+Ik3g6c9z2ZW3zbIqk25ZM99wZmlBZw1hkOKrDCX9pEFwlCdN
4ZZH0HlUnxaXV2u4MduCGYkVjDR0cYaEZD+wcCOX/EYiS3TrLJA8vGxHlhHMJvU+gK4crkT2ACrH
bNpBPT1+ybvAdQ5LDqHh6/bE7E/Hw7aMesBFH0gQBEdNwuAIBdfpa9pnYn95IpaL0tQNCfNmEj7C
MPjNWogD3s5eOm3AUkHmtd2wXDNmc3pYRi6TKXV/QN62czdMVWG+L5QrA4iVAkq1AXaDZ0mhQPyw
sj22WZ237V3sIgB5iCBE5x0rJPi/a90uw0vmFqlYiSht3z///fvvT1PG44Z5R+5PLpioCI25d09J
PEUrHtR2wAyb1zoUImv08kCiQoLrrtP0s5ZpHm6F8NlKK6BtGkYUg+bjKQPov3/uFxIMieQtD2+7
nGfX4aY8U06ElVmckUal96yISjdpWSurzbQEcmUfLC7FbE5XAOOCCajjx5b65VEsejtPzN0K5Jz2
TnAVS5XnmWoctNHVwHpkf+TUFP8QgrsfMLy1B7llp82e7UIOnPhLMz2MTtlvKlp3O9Xn5JQ76t/L
Nm4bwbCGtuucus5z9ZAWS79hrK43oiu7+5Hxl8sjWA4SNeyBoBGu9euiee5hDmoryiV8lX42rFGP
2G54wxrQJCw5GSV58AvV3YeQky024NuenDcG/cAQsT3KhQKPoBjsc0kf1Wn+OsTA1F2HrPFM/Q7q
K9U5Khwe1AJ/ljA+RK+iH9kKGOG/vsyPQhjjbmy7qQZynjsPYGAo1C0aZUn/28+CXt2kQIcF38Fl
uJQ7tQQzQhyviZzoC4oUDtsGXZG5CN78luodRxred5JobLI1xt+PWTNw+o3L1Hc0tLHpqB91iBbe
Ku7CHYmDnUzjT22MNh7BsjtW+OGmIeorxL/0yuVnsW2zCzoUkc/mfh4eqtwZNiEDFIh4I9m1DByp
k5f9unx0bcOci0HvXHkF1uu2nXuUtWWj2gcKzFR+SFNww+y0YHX8aXEQAq3ss8VOzJ5oRhsnOKvp
/hiA+kuC85yika+FcJaL1uyJJp7MsH9O9KOSHj+kJcpkSTXT7LGM8DCKejm/oiU4/HF54SxexeyR
BnBjiWP08z6IzIV2fQCvqIs83YOriewvD/GfeX1gFqZmSDWhal6NMXtgTpHNLzwEEtxNPIUiXY8M
+dyKuyaqVfAtxDKKfY78R35LnL5Vn3mZo7si6XkFdYqNLJaJb9olr0EnkiOVNR3OOiduudVdGZCE
qi73XkAoieIoc9GR8ZNCXxp1bnCDtOG0d9AP1K7kSG2HwHBmfRG20q/q+RFSMTUi+bzIp20jgQO7
LnNjdl87AaiWKxL4v7K5rb0HnwxNThMJsMGqVO7HVkPMgjmBv01TRQe8IRtnL2L+wqdh3usZlAKA
u1yXZiF/FcyXsR11m6sTZJnaBBy0P8GsKb/EOOePl4/Yx6eY/FUYB7MtDTOA8fwu18EdetLTn4Gc
vOVbszhesZJ0tzhRYtbHpTfrZqRd9lxplJZpBp7I3kEigaXOi3b6LKnE4nzSNPpVw6/GRb9SWPr4
rBGzZN5mBQjsoPV1bKEi2ya5gsxDElHf7ZPL63d2k39bKDFbPdDZESmCQutz5Uu+E874j5bgbA+W
3wC+vLU6q5D+vi5rSMzeAJ46EE4Uon4SgX9k2KtdFONGuDwTy0n4q1BOeAp9ST2ewrR5QR8WaPNJ
8VhzbM7lASx7YVbJJWd9BpmXFMUJFCREqb0tUsVrqFLbzzcSVKpLm9gFr8ypj0vQenAqt4AxFAdn
coOrbi9i1ryBNHWmClv73KsoBoltSoLP8zix5+vW5zyzdzcxMFGgUqin4cQka15JCsxvUneFWkOT
29b//Pfvvo/GcDRhQgXmOQ/L6QhxTzCg12yNbMDiEc1St99741hDUv1EeNvTFzppVMFcyNmDoWTM
2B7/BLzs5ZWyjUX/nEkaozGtgB7yM3Mk2dKikAnE4vNtjpbt7eBBvvjyOLYVM6JSBQlFbLqvT5qR
31JURQJWxHglvrMdWCOuZBENqrBi+jTJbLpxRgDi8tkfXsEyucbxaBnCLHfrDD5icvIF5I7LvM0H
nx5xTX11Ee4dLq+QbQQjeuyBTCVlGExPTGkgTISg7nyDYmf0beDrAFILwAa9ccaGI9AmPTSAn2ff
C9ONir103oUTNE0TMdOG7qsOJBqHxpny6QAxn4XcoW4s0q3vNFLfFAIsegnoG8Nsd3nelpNhFsLx
ygCKoNDq1DbQ5sjLuD78H8rslkvFLIMDZewPedrzJ+rJds/S4A68An6i+fJbNzzcyuEpa0GMcXku
tj00/EIfoJurrhzMZV6im3Yg4CtQfGDPDZgI+5XTbpuSEfRxNY1e4GFKeYugX5TNlzx/wOJFSS+K
ejODsi9BznhN5d02J8ND8K6puXJId+LOVO/yOR42Qjn9racXtXL0LU4oNJwDrzz0W6VDehRRoCEd
lX0nHUYA6s9NigaFz8u7YztphpsIPUdN/iTUiVaI0/sedfnmfLld9XWzAN0LtQi3zqY7OO0ArwRR
fgm4w6+qthCz8DxHdTu2DOFrr1R2QKUlTmgGolTpTvQh46VYOcGWNTJ5wqEWDgRAJceTGIsuQYWF
bEdvdQcsG23yhJO8CZXLiHNHwhrVQQ7uzLbODumMwk5NV7EAFgsx682tw2fJ2nG60yMIoc7VSD9m
NwzOdHN22kHQ/3TEfNXjFW+hPx1qWFOFTp8Zt3WPbJgeNNn51blG3CzhyqacffMHkbFZgpZOho4M
N1MnHRfRlvj8VyyjcjeVUHYMOXAUMcnXonDbFhnmPs/DDOGzHgfAz3XnJpV2yyyh1eh3fNMp0LbU
yFELb00SxHbgDNuflXJCKVBCJANgDqpR5euQX9lpQMy6NGCwzji0jJz8QSGbV8gikc3y+7LFW5bK
rET3S+c6HuXjScV1t+HVEKAbHf7kHOxHDYQxLg9jccBmPZovQwwGCaDUq2V0blsAh5kEt7t2IXFw
eQTbRMyYwGUOtCu5e/LdhW/RSbNs/ntJMhDTHOOpXRN8tAUf/vkHvIub5xZ8P9FQz3dzGHzPsVgg
Lu/VXi9PeSzveUcOLRnoDa2B6QKY/f5MbAlexCuDULNk3Yoa3CIzJSc+ldB2QptGl7rlyjZ9nFhG
LPvn3FD36ArQ1c93aSsPYcnYVkfykPfeWVQgRZuDy78JYIbWX+S2VMBfxONRyzEkw3Km7iEFo3Lo
oxQ/9LciDu7DvgJt/ugdfTU+jNCvufKwGA5CoaUBSuKBczcXY5BUI0qtmo3OcYgqBVGi/DoAIzFr
vHOk/XkUhJyUjIBoR0GGntfSwx+uO/VGOCDCKdSuxACc1irBeMtGFDHbR2n978Krfn95GIvzNuu7
LMaVk6bL/3dBQ3iPzgz/CfoY9SZyshtn8pxvl4ey+FKzyCtGWlOvU+RE2tG7D0OwwTSoiK5s/H9p
+g+uIbPAC1aJAS3UXfQkhXQXuVWDGJttIaWf5G5Zt99bhfsduLsmlf8o6Ge2jzw40yiCcFmVpLwF
8Vccsl1Qa8/5inQo8T+zcKbQmEkhjEF+j3jE1SKpCxZ23SbuaTrSpMsg/kuSoQIZ/ZWRoFkom9Hh
VmYN4Xczivn/AkE2gLAC7eZXVVwJPXvy924uhcogiYvuRL28eQTTxJcqkGovsnmty8iy02aVLEd2
GfdlHpyIM04/2yx2aJJVSHhcPkiWK4eaT4yl0KMsveY0M5EeSYeXet4C/xwt0ZqWtGUGZikfcphe
UYYtOYVLPaWJGPSSAwKl6xV3bPu+sQfgLKHTVDf0VDVBN+99PfbpU8mkTK9qMkTH7Z+brGovK1zO
lxN1y0ewVxdbXYwP07DaHm3ZBJNjPm1CsnhFx+/SkZB9VQM5W4UqTSK22lpoWyTDlyPTAIGYnCyn
fqDljjHtfKtBdJmueAzb543Yro0dniu3Dk7gf5lO4UTYb9Ct0JvLh9Ry4ZoVexQKm4CGIjj1Ijiq
iH3BjQ5ChC6vElIjcMDT3oNTGRTK+JdHtOyIiQ4TE0R2JuH6pyqY5IYu6qsiUfYldro1TksLyScx
0WCcOS3rSpKfQF2jqkNYQMQKufCBOFtGeSY+k6bI75qUhPNGk6VmN0XogWKeTST87g+p0zxJZ67E
Py3XrXoBW0ut/wGs3Wk/eZVevCszHSaQYV5ApaAHn3/2SA3dtKWDthxgH47K6b/NQge2Vq+3rblx
REMdoWEGgMb/hQGtkkdQKvk3/wdPZBvBOKVsGvOmk7Q9kWZ+5shN7kU+e+gsCcnTdefGiDRyNjbg
iHCbU8hxbno+Poic6N0UpnLF0ixzMCvcgg6+h8yqPCFZTHfVgAMJsgayQVv/Wj+G5ZFgkn2DmrLy
S1DmndIxbjZyxoerPAwS3w2/ZpKI58trZfEZZl0bbIYpR7+ve+J8hpSVmnAtlCIfVrbCNgvjBZIi
6xyi/ktPftQxtJFAO9ZPFdlHaN/f1plYowWwRH1mSTsHcVAIaiw8qbxFbDSE3LYKBTsBTqHlxzg0
8+0wrnpC2+6f1/JdvNH6Y6UbL8buA9lxS1zl3eYMN8XI63HlgNm2xYgIhPCIEugHP+lGZ942nJwI
lQJoTq9suyVlYxaaZyfnIN4q6UnUYC6uhIq+8cn/Hg5BuI9beSZ/De8yBw2G1x0zw+gBwg683J0R
4Sxzfh8OCm+ZCNWV1+s+b1h8NSsNqjXenGSYn/DsrRJwav68/G3LETZJvXMxgI9hxEsvFaXYE0GK
MAEZ3yMe1mwXVWI1LWA5Viabt54KqHL0qXtqocQgt6SiZbTru9xlycRVPawcLdt8jOyDHzsl7vGc
ntC7HCSgcTtADqI/9APx98G4BFchFIlJn+2TuJziEY5F8kr91unkFZuFXNmWQEy26z4AubH0YnKa
CzxhVFyFP4YI+96AYHnlWWHxKSYbj68iInUD33VuJZcd0ov52SDOL+Lo/H+NQG7+8hmzbb1h7qD6
QAPcUmNP0BqfsHMaOMDGLAtPV6I3i0P5i5XHr7uGoMh18mdkgTPFT96M/1z++baPG9btV1Whpmqg
6OD1unkHldH0VxG32Zreou37hnmDxTMq2w6brak7PpAppt/GDBH05V//4eJT9Gn+6c79hXt97VTe
KefaPfDRBZ4IXIlxtHUaLx8Pl0f5cA4Y5eyJ310alUD78RzE8V2ekeKnKLvZTUrWdisV/g8PKz5v
WDXRA85PFuD9VeMeb10XcN1ZplAe0EtBtx4eHDfFCPbH/XXTMS72qkZjdYho58SKmvyDdv0p3ICY
ma7VqGzLdd6sd8sVxsKvWo8iLsmG6jPR3VTsweTnr+F6PvSCWK/zuO++T1tdkZI23v/KCOCNe2Js
0s/nF8ySXxfEYRTDrgEQ1ik4h70TDc4YAjCPTvSOB4X7FqczvQlEUeqn6zaE/jkhPTNJF38oXtOa
e5vWgUwxj4C1u/x1m40YFk6dWUe5lPDmud//6KFa9zaXvtplpehWzNB2gk0jd1qkA3lfn9raCZtj
NUhP7dAwOfO3XM1TzRKeZ2BQnXrIMa8lJS3HzCTfYd64FDIm7knIRu7R9Vz0CUSB2O+rls2k3qEd
9GdaXXj/y3kKhufUmOY3WV6119mhSbDDa0gaidTNXznLInGUqIh7G5UVzholvGXnTbygGuuBV8Bq
n9hw5jYQTnpDB6dJhrZdk9i02KKJFdR1uZRB6eL2Q5lC6/iTjNHz40f8W+MCnnB5K2w7bRh8P2aA
oBK9nBgqiPGGe46HQp6s5zWZVcv5NYGCVNGoRrYif/0vItFF792fQ2q/QrHVDVCsGvQ4rgBRbZti
GLuU4VA6ZF5OhLredmbh//LbqvSvqX+jZ96w9wrCBW2twG7EPLT5nFMvs6vp/j8anbFea/+z7Ylh
8lUmQJctHJytSM23PAsXnpSAp69BNyzfN4GBLW94KkWwnKAhFH8Gp7L6Cn3Sq/h5aPwXKtBxGe+U
KF5n6AodRB7xZl+eNb+2V51YU+eglVlWajLBN9GiVs+qYRFALSUEYtdYrWzrczbI95dgnI8yQuTw
miKhdNeCVLxBVEvkv5cnYLHr6Hx6331e1VEZ0SxeTh7k4cGBM/3Q4OxLfLyaD8F0XZkR+3Ce3bth
+gLVo64r3dNctXO4lz7oJD5NTg+41eV52JbJuMX72i0q12mGVxgbO4Yh7R4K/zrAD36+Yctg51uQ
Zw76V3CMTS++j2zCuR96Uw7Ndd7C5F/O28qNfYSdp3xueKJ66P8uaXuIorBZWSGLPzJZcEAW5adU
texONmjcadv6G62ybuextZNqGcDEA0IvlTER8e6Vl4675RLERxN011AMu+56MOlvdNZxzsDJ/or0
dZlvZD7GKqGSxF8unyHbBM63xrtDOivIpIAIu3tV1KU3SBrcs1qW99Psv10e4MOMDo1NXJ9mRavB
cI0BkCy69SUNss96LIPsiWpkubdVMJPomU3CqQ9ZR9YSSR8LxmHc84TfTYxnztiVtSd+UH+pBwid
Af53ajN0BvcHEuM9CF7vSTsc4K+uCHtvP0Su8n8wv9LoXI96QtgxqCJvUNeFqiZNDnr+JuIUrnqV
PbgEEpk35eM8evw7GqLVdVGXSZbDGCkHATqhk+iWNkMjSFioTU1d98flzbR4HJMZR09l147ROL76
iwRVukQh5HbiaHZaSc5YYhUTAThDnSHrWpJ/V7TIsztZjnMT3gVOGoDWMKNVT+9dHlB/3vOiyt1m
e920jPtejdlAQeCqXvuOgYuP8M7fpV44rOHELUZmYgLDsMaPrjpsC7K+Qtf93uHkNw5net2+m7DA
HPT0SGz57Y8U0jmPA7ozQVPC18Dhtp9v+Igcfcmo2E/DK7jxc7af3YiLXVg75KXpI3J7eQ8sW29i
AqFoDn7TjldoKAO+dETGcQ865c2MpP9edpwlULld47v5GDEDSVfjapY4wgsNnP4tGOX3gQbkJwjg
9S4cgOBnQbAciyEsD6HzY9RS7L0iXQlfP7QfjGvc2G4J9tw0CNq3OHLonvtOcKs69Xx5BT8Ma/Bx
48IGVckSId8o3nLZp7vJ7aA5xFp6BFv0yY2LauWsfXgaMIwRglOYCNRq8vbNraBbRiv/rQ3mYtvH
nF7jKTGCYY4ODQYgMcb2rWI90gURaKju4sUFs1ZUNGolN/jxBQHJXSO9VoAOBfgyv0d9hMBiDk3d
9ex5UkyG/8TN1Ij9qMYqW16bFmpeaVKmLqcAWuumK2WSNlEelI+TA7XbtUq2ZWXN0hqdUgE+s168
pQtIJkDd9gnCuv3GGcXTVSfELKrFrSfdkNfiTXilYs8R5MNKvolmRvN/0tRTBy7m+qrED4qMxi72
oevHlRrQVtU7bhKq+gWYoZWo5WM7iszUaKinSiBRyfczQdTCpS4OY7qsXHK2bTjb17vIAcBnEP8s
4IDlKHIkaRb/AnxUQhamfrm8DR//emYWBdk8heDTTds3SO64myIf053b1N8uf9ziBf5qcK0zQFzr
vH/rK8/tN6GTTe7WC9pJbEUrXbId4pT+vDyWbSKGO2Pp6NbAheKJRkKStAVo+VKpV9yZ7eOGO6vB
ldfH3ji8Od3Q93cKJKLVnnmid3bX/XrDkbVVC/4YFyhU3vQarSD6OYxXm+c+vM7gXYzTT1XJpjKc
/KOewRbmVkDogycuC5/aLPoysXQNy2o5rH9VAXXoBo3fx+hpKWO0K4fDhvgo/TXTWju7bQSjQIDm
M+ilyCDeV1J/bkHGgJaJ4qmeijWGT8tGm6K6s/A0ZFhG99im8qVfqjEJ5HWNDPBChjFDSxDeO8Kv
T5uBHSq37z8HFepxVx0hs9onwrGF0guY5HsoCd2j61c+DrJfY1OzmLJZ6BNOWOhhWuK9aOqmSmgO
OHTo4/3aQiERwvdrLsNyVk0Bjkoi6Z8FA3SQvIE7W0X1gBYDP3vtoSeKJmlvBn1vRov538urZpuX
YdkhqPdbdPm6R/R7y2MVZgHqowV6ZEg1eqdlDJtflweynSzTwiWZZyeF4h6Uo37xEMjeegA86fLH
P7aLyCyciTQneVaFzZ0/1qreQE3MOeq6I+XWK6Pq7fIgH88gMstnMyBbU5xCRh3apyEU489g4eun
YBjH3GvlNlAq2rd+JRJcVEfokLV7Jwser/v557V7d5VCoEBq3jccHGrQ5eh2pCjG4nVqA4X33OUh
Pj5M0Az5cwjIDvpNPSpyrJBn2LGgyHdgaxmhMF3yxJv88nB5HNtOmHddVHGvHCjbM7B0g/ehVPsg
i6+CFLqRKbYaaseNvI7PR1nQ33kK6XACffsS7+3N5Z9vO62GKRBQ5/CoLeY7pGEkpNqCRyim95tr
g5rIVFXNHVDIzOitOvLO0Qc6Am2Zdmt8SZZfb5bDGvDSNKrwWJ5EEApK2npmx7IG/2k48quE2dzI
rIk5PadD2YCmN6G0/DJqUaCZm66l/C3H9K96GHQZuiVo00Ol2Zd0hOQg4gHmFzvKiv3lLbacULMi
VgV9N59FF/cs9xdQQrQdqLJjT12FlcICGcbs462T9nOn7tFSN29rFjxm4Woc8/EdFJmsGWcihnOC
TN2ncdR8CqWfbmh5Pkh+9ynlPdglygijXrdShi0T0CbHUFIKQKRcItyY+lonFe1+Xvd1+qdHAu+Z
AOYEXcwQt2Ts1sumdDOp9CoKP2yDYclQxEWzAgXfg8qh3a4rCGRVdAg+R8tqq5ntJJnBa9kU3tD5
3jGkPVz31NFNvazF9RZbNotfYc7VUFSE76nXDgK9Sq3qdgzFVvczmfS4VkG3DWOErT6fAxKhFnnX
Zu0JiIM60SxNGr9ZyR+c0wR/dcG4kVkFCznPUh9CBGmioYqX9C7Q+P4w/1BFB/V6//G8YFBE2DpL
dnP5XH3MXYQhjetaa5AwoalmOVIesgVaMkU3DocZjt3ZAGLPsw00I1KGTEY2/1sBjlAnvZqFvJNB
4Pp7iScC+arcmHhvHo+CYDeWwzSfSIwunl+IM9DRL9Q50pTNMKmkWmJQ9o5p207bstRZ+WnswnGN
58ByxswiHJDoyL2IjOPhghMM3B94JmizVrq37f551HeBhwTRqAeVpPygSCsFznAE/aRp2xIJVvZu
9mr6+/Km2KZhuBKe5+GUp46zR3vaUw/a/pYOXy9/2uISzQJcFZQBHjRpemCt8nd9mWc3uYgk+kvQ
iF11eGt4EqDiy4PZ5mF4FWS7syAEgeq+HcrwoGcun+Ky1dfFgWYdLnc5C6Y0dvazBCqyinFtOOX0
fPmnW/barMH58ZBTBXELUCg2I8DI8pvO4dUhf7uSUrGszV81uG5paiaxx1U+BNu2wDMMyh3XAOTc
yCTigCrDkA1L5OxbV+2Q/7tPtX9X6fIbh+TsVIwrzsO2SIbvaDPdeZOL4IBM4F738/A+PD+y87S7
vbwLtkU6D/zO4nJnYoN2s/qIsGPeigqMXVBxXMn32X79edB3HxddT+BbtbMHh/wvXcfoR3e87w3T
88orwvbrDTNmIQGqZIyKA+17tuEa0WtR5CtXhe3XGwGB7ua0cdPK2XOBxLwYp4fUWVBtmORKD5rt
1xvGqxtSoxU/ro58rvO970DnpVJi7elg+7oRDTBgmvOybKsjQ80S/GICQkxz8XT52JzP3wfXqFka
y4XjlJ5XOHvtTc/nDBNxGIRSgy2Zph+Xh7D8/r+KY1FK27MazkF5A7QmRRjE+XMTCO1ft/wmWYZm
mR59rasj6emSgP/BT7pwzT/Yfr1huCKiRIbTWB1nlckDyQeyy/RVXM0urvw/7Up5uHZb0uQpiJJU
8TPtgvtGp85V1a7IpMSA2LEL7Ra3AhNeUXzmIHO5Dfh8ZRBvsmG0Aev7KmJwnDGUbfwK9LPuPKYr
IHuLzQaGzQIVi5Z6z6uOIBFjG+UitT0PSL25BIi5y+fSNoRhtX7P9RxMXn3oIegIBWd0gWk6/wa1
orcygiVGNWkvdACevizFElW5fNEaoP0+8titn41Owis/SqCH3d94Cn29btcFK0tniVtMPgwAbALI
4kwST133QHCbST3u8bj+6iA8csj4cHn5LIZh8mHIcuG6kIs8aI1qWUWgmgA/eN2V75/n9u7C4TIl
deQCxUOj8atqqN50IMe6LtYy6S8YMt7g63HlAX8akHaLfv0fBHBsy2KYNEnh3ma6VMdKznIzT9Dk
81z26/KaW46sfx703bJQ0IU7joZF5zyXiQpx/9IIbAyBuq7d2Y1MMoteu61DIyYPbYccQCqaZhfm
6mvUpfkK7Mx2Pg3TDuusLMM5BjuHP96AgTDhIzp4wYvsC71F5/nL5bWybYRh3qrtmoBUcrmrBgRE
aBcIACyZf1/3ceNOrto4Ii0Vy13vh4+yBkeqw9O1XlvLLzepKgSySAsets1BK/6JOVwm3rBKYmT7
uPEur2gWZAMCiUOYNcWGsPglW1aznLaPG2bbg21iBAo8v9UxSJgUAMj7UqwCay2xislVEFZD6XYs
zm85a+5bvO0BQn8RDbtxo1avuGyLhXmG+YJJHVhtVzfAqIHHdUKkC7GJMonyq0TEkVQ+L907Exag
KCZV6mNzy+JEzoXt7vqTY4TRoILh6UDj9kgb8PkI0rBD2Y5fL5952/IbdluNU5TPRdTdaUVkeuA5
tIETnvWVrm+7OlV9d+sEzaBWsGi2s2TYbxiPiwS3BirPYkJPDHwdQxoMHbDu7vJ8bAMYNgwlEQS/
U9QggwPiGVChFUm7BE9XfdzkKJhB+g+BXopztKCRVixwDk7gr3hQyy832QlmBw1iYVt1RwACh2Qm
4rECccuKBdg+btiwD51NPjukPcqY+VC5dtOXDkDelYvdcohMypdQUyjf/D/OvqRJTp3p+hcRIYQQ
YksNPeC2e7i2+3pD+PHAIGYJBPz675TfTVu3Kb5gV1ELCQ0ppTJPnuMsfdwYOCgzwYMPZQMhqQ7h
5V2/b/ItIwaRdQu1WN3HEk77DfhYQNlR6S1Kk5X7ywavSSGTvCpb0JLjiJCM3yn+T172d3Pq/erJ
Vvx0bRksU049nzaAr/exAuFpNLhl+qmFrsTGDlo55v6DVVuawh/7rMerZsyPUuefKsS7Doiivl5f
grUOLOtlo8YuRfosZtqB/PEsU35D+iz9mWVTuRHyWOvDMmCmPVxf0MG4Q6lmemxE9ikp3a8dL56v
j2FloW2EmoDW3xDmEzyIUT0YgOIiQ7z7vpSnsQofdLoVG1pZaht3NrOApkhJ9dCe6fjJMJ180mXN
trgkV6bJRp3RPlCiC4c+Jqx5JAour5rCL2OGOML1eVr7/outv7nS8gCcyDm492IUqL8MNah4+7BY
bvY1fhnVm8YBOlXBlHg460ZAQWUyQRUERZ/uFsv22sdf/n/TPlLhfj96hYpl4YBTkdMsP+ulA9hx
3/dbdgwykwHCWMNynzdIF3VB+SzmfEvffOU0tekaqiAxMFlYGZn858QEZ1zJd0H5A1n4rTfs2u6x
DLnLE9CwaLeP6dJ8aZCi/ZD7eLl6YCY8XZ+hNTOzzBhCrW4aUr+PByAVIizIyyV1co8q3wO8pfAD
AiQ7vTsbrSVVPgEYNsKiFSmAL+4hYows/O53gc3VALFQl4PiqrvhTV/omzpP2e+pI8NWLHBlwW2s
lgS36RCUZrmffSBGoJ4Cgjf6tVnCL6TxN47VFYuwIVvEcIIElJfdJf2FGVLT8Q7sgt3x+mqvtW7Z
M/TkdZMNS3ZnyqC8ScFFjiL0LXz3ylayEVtGQvssNDS7q2bva7VAkwEu8a2q9OswYNMuMtwXY7Eh
W6luNAwjKx6Q0fqSBiyeJ3JjJqiThsUZQICNbtYmi/59ODUSpKmLaLsbCh3CqOKgFNx8wq7NlWXY
qKBu+tnv1b3klJuodTPhgCGn0CeUJ+fpx8bJhzigi9ts7KuVk+Q/gGRHGoU7Nb9rcjC4H2bTeQX0
j1z1sQHlCH3as7+4DU1OHNkL39PqnnpzfQJQWT22hFS7FoTboDMTJloFrXHvmjr8+cfpbsdNzt/3
V5vbYDNVt7L3Se/eEV4iJJxwp50PWZHrjXjw+wsA7ODfuwlMVD0kaQZ8/Kw60HgGBIr3EMSGOoO7
cdu9v6l4aFk3MSMBkZ1y7xJd/Mx9VdxAML5cwB7ZqgMIJ8s6coNiixpgbUCXiXxzd6P+yQGxsKJ3
Zrr4+Rc42GC6+VywPD/t207W9V1VolTSaPdOZA6Dinup6/AGetM7UUPcRp5VlHYa2oboALrncYIi
iBt/AaP4vs+3jLzjPuMZMtd3/BKNZA2ot0MIjV1v/P3LCMKk1vRXiVsmdcLj3F/SB7zjWmhwIxBZ
OTX/oHuE7K/3s2IXNvqM6KYkUBXN8NBye/LQ8Jn/knOo5s/72rdCYqLQSwGcZ3tv+vAh6cDXG2ad
f9zX+MVS3uxRB1oAE5kWdtcrKFcfwezOyijsdfD9evvvkzm7/D+wM/hPZJiwxKwFRJV4mXuoklQd
Ly9TcK5/zoNagFGXewec6P8wv58iAR3NkWxyiK7sAxuYpoaFFksfzvcmALu3JMnB+MWJZ94vHzfW
9WGu7QHb1As6lZD/8+6E9senNB99KIxI2jsbD+K1MVh2PvNMjrXn65j2NcJaCuir3jlAZrxjfuSI
yRvGU2HCpdr3LuC2jhNO4KWAssJ8n/eAZHCvo4eA7lJvxJ6wzJ53U2+YUuDjBG2YzBBk9BvkUPYt
hWX2c5PR2vDGj72R/hrFAJXGpny53va7J7qHVMnf1oLanwIFP6V4ljOgNSp1wlvW+d7BaWR3s68L
y9oTzpnkjgifu2QZ74kfoM5VLkuUueNWfePaKCybB9SgTnvFguc8hAaFDBFZ5CVK94vLr+ujeNce
MFHWXc6ricmF+/LDyPjwWOBZow/OYKCFd739tSFc/n9zbCHNhCqTSQTPIBssDukCScM/dS0aop0b
++gy4f+BHmAIlklX2YiIGSY9DhoVvqD6NMx/kEb05Oxo7aS/2ZRky4+l95v0Ae4WOC73Dc0ydeON
fTeMhN6HvRPcz4bSpzacsztdG2cPqAhDo3/PXsXTnkyjru+RAJgOcz0ey46Wx8AM88FLzVn6464b
Hl1Zpg6RgASwYBY8UUTaoJDem890hET6vrmybJ1PchwLX1cfej8sipdCVrX3Na8Som7nRWfl1nb+
E4x6ZzPYSWuU/1Ze1y0yBmdqXv8aB2lEnGYJT86Jlt7y6Dsmo+65XlqXZpFbc2f8Uieo+PnkJ3Xe
L5E0vCsewUaELDdeMdL87uYibdkB0jXN8FD0YQ9VhbDkpOMbl8aKkdhxeNJXfttNrrnXkEH3skPN
QVXlRemgx/xzAFjcVkp/xdrtXLuaW9JqSHc9EzbS5A5xDK1R6keCLZ7UlZHY+XbCtacRIifPAzPz
9M9MOri5aVJP4lTIxv9yfTetDcM6tLpsAHgJ5/lTPpnmw+yG/VNdtlsM/2utW0cWILkUr+X2Ik2d
9dXXAbkqcgOseW/O+z7fOrBA6BoUHWS7n6u6xNM15WXIz1OqNlmnL7fce0ZgnUzCcQqf+UUQwyEd
2ZPOBsKXk1RcgOrV8xf3YBhU6LJDhzs/ZhDPAZkGpBN0jc3gOcEU1cmYgn1SgIfye14DZ5seWh+C
HtOXTrI+NP+0TZA4eeSWmuQyykhFgscxaxiKtK5P0orwMf9PfXo683ZiUN5UedKAc9xHQKk/8MpD
hEQmTo90jwqHXCwnwqpAAdFWg0zzFh6SEWWE4vypPc3Q73Jekah22E0gWcDG5+tft7bPrYN5ViVq
yoMkfalk6DwwJJM/pkL1ryUDZPt6F+8+gT1Iffx99reTFzh9mmbxGFTqIAFTvyF8Mvde14yncEIo
0Mx03LhD18Zjnc9sAW8uBNPde8YIjj29uF40NXK6Bx9FsvWoX+nExiMIyAOYqnfkS1d3CEPReoRg
tvK9zESBvyC7c33iVuzXls1AkjfTBaude9cpIC1PimoYTiokya5SNQ+a4n+vTEOKUgxJ4dyXvbfA
LtxfAsUJ932YZFBtaMKNcfwp9X7HjP+DU4AwSw9pXhKnUCz3i0M2Nw67hR5c4H6gNF/CW0nykKBy
oZGQWo6SlqPqyYVgB+VHp3GQYz9kY5sUdQRK00kcWtAGzPLoK9Z7W5725cx95yPtUPhwqeHqi45/
NAFyyLTQ9JQa4Fg8bj6HLVTsri/q2t65/P/Gj+R+n4VprsuXpMry/AjGwOCWlM2sj4Xssw2X/k+N
2DuDsUEVrUIKgaKC6T7IwL4rUKvEfPdZIUDUQ/En9Xn+v0an+XwOmgxl5zh5ipZDYZ2qJo1oOizF
K0XgzZyXBQxP6TGlrgIWyZGuqCIXpNjLCWX2oEj5UMGln3RESG7ax6WFFFx5y1imiuS+SAZe//aR
MRHHsewd8p2DU3AZT7NgdcbPaS7a6tylnkk/gyOzcj+XCO+WyY0TmK5+mhhkaMpDOGofComgSfLp
jQajuPnZTIwm4qMrTFU/4dFCx/7EFSgFf+ULAQHDsU10X70yx8s0P02tyrL/FdTLyFPuOV3x0wto
WNzVjmLQ+wyatqOPZtSBUx/b2aXNhwJK2PWN0H04tgByNqnzsc3qsPsKcQHhHfxQBJ08JNC4zm7r
PHT9Pirzxqf3yzIk4cclFC2DDMLgDZN343UDHudxo6BU8k1SPxE3nWYu+xpMHlgpjwYlbO5dgQno
6mPJaviTmZMm+p6gODUhR4T02BzrpmXiI0elSHLWHdFgQZOiaLoT1GN1MxymBKVKR+WBJBALTMAt
1R2CSYMDzE1LZ3mQFS0yfqyqsdVAe4d5PUVFCV7aMEoa1HWX0KYo6mJj/62cXLYKA3AASijWzrHg
OVengGBUxyTot0rOVmzVBk2kY58MXu22L0MObU4uKb2thADTgEB2ow03y+lXjNUWzNGyloBmJON9
SEXLz0UGMavX2kAW9MSWotwn+sxtAEXT5qh9AFX+M7TMZXMwUHDPUQmRO/+7fub8odF95ziwaX4S
hdBHE1TVcziKYBR3lUQQl35ruEzTEpWTpEaOCNum65o+SlJQzvyRPi5pFErVyZsFGFr48bMUU/F7
GEEAd69bKZpHQ8LaPSrcIW7Upm7hPeD1PWTnKglZ8toiofjEknJY4mD2cP6jUBPEtCL3x+klD+aU
fiYuavkfktoF+2+UU9n6qFpjHiHHHLyaFWTt/TGl3+aB9MOXgY0DBOb6gOv71KmKtr8ZllD3X1At
XqoXVg3+9ApRWlYdZKoFyHEE3D+vv4N3x4vYC/syZae5mQEpOKmsmt1obvqxXo4Gd5FOT4qjVAGo
j1nrNkpCEHzcdPUyFDoqKdHdscNdZM5QJob6bC5SMH428LH7z6mCfo+OpnaZPAi4DSS9aWWx1EfA
MajPjqkgfnPC8zqHj5kC5TPfs6ANvRrIvQrM+MDog9jp3AFE4yZ3vdCu85GWPaUXzUauK3XKEN5o
HSAWXLBoMTErv40ULwL5jArFuvwFP7kOH+VYcfEDEX8SaMxm6IbDgRPWKSdKpceh8dEmpob6WxdW
7ecAjpE7HzMQBkr/lJSmqtQtgwdaHPx25s1pyMQ4qGgxfiPFh1GPIP99dHVfgKQOd3ewJeKw4ubb
ikKX5V4KnZF7PdZw3YoQHCWv2F9ZdTcso1uIqJgJ4zlULGc8vqNa4IVbnrwaqJDH6yaycmJ59O9r
2VWe11JHkpi3SXdQAk4AlrMhW7Qoa+1bTrCTcUnAfrrEPswnOCTUKRD7dpNd5XJw5Sy/N/cYCOMa
6TwxgKDNea5nXWEKVVXfXp+glTWyAVK0AAkDxen0nBc4ckkgwoOk4YNcwO9JPGAGEtY4QO27n0JI
Zhz3dWqNCoQ1Taq8MvuQQSHhIzJDVT9fEAppACMA7ELcOg5lSX7sTasQQaJ8oeBXr5ywSrONmMbK
ytmgp9AZGtrkdfGh8lSmP4Dmb0pORdEN8+n6IFfeRzbaKSzyKaxwkMZFL5DIKbXr5/+20Iauv/TK
58WMA3MMOtxzbt3W3693ujYqy/XXzmhSUCOJeOknkUXDUDt+NJAk2VOC5PE/OlJv3FxVTsos3FUv
eEaII8pVUn5wAAVJNt55f3Cj71xpNmcVDnEfyrw5f2q0Kon/MGSBdoMjQo9z2pxm+HZ+dgsKQuV4
h3RsG2BlwaMZPBPQclQougIDFf7iOQgKUJTrttIDhUCQqFFGjpe28w2iJ2PwvxJ5FRRxJrhIwiIq
QKfyOuECyuSp9jNgEsHFB15DGlFgKtRBhE5ohmhhU4gUUxIg78tqMEeeMgZpv/uGlCgqL2e1BMvG
PKzEjG12LToMbVDXBX3iUuC6HpKmn0iE8sEC8rsCfNT5PSeQLKV3jkJ8KXbxwq/Nxs5dccP+RDze
LHISlLVIW6NeeODogxkLfTcHqO9wOWLiLR22AKZrm9U6nPncab8dRf8i1YQbMWvDD07Y0g1c9doo
rKNZpLhNCifnH3naOmdgPf5JNGIysr/ocNOt6ou1XqyjLAE5QpH3hH/sPPCdJL4BGwNV5ITyrbu9
WuKuZ5MZJNmIGDFL3bMsCngIEPi8GbEVzjtODbRupYq0ZGWqqnI519P476zNV65errf87vSgZes8
coe+KjLHrzMk5prXzgnO7jS+hpn3T5VVexYafVz6frNdu0FDDxaPqXPRpwcII55J60Qhm7/WYb7n
4YMurNe9CAsUI3XZcm4SRLmEh5Clv2Fslyb+c+Ch6YtxvPl6Umk50JTP5xCvZYJwAbkP8o0Y5bsG
hra9v9um7Vws0DNusqipG2D1KjOf3M2iznfPKLRumS+tfVmNc0lvRJvfpgVSaPl4S3v9UgBm7Q3s
vmi3QOJr28iy5SBMfRogNnT2cgnoZGXuzOKiPjU8ldT/fX2rrk2WZcncq7MeLc5nibKhH/AEehrN
Vdve7WreZg9Im7bwwbJNwM++fE994IYX7W2d2O/6Gq5nMwfgAeT7Yg7ms5bSBS6FFc9zof7VEoSD
uSPBVgAy0X2byiYSgNgRwAJhRpCvQuwnqhpH5PdLWuotaZ0Vi7CZvLmTZsCuSveMp5h731AEMQSq
8k6u71Ubx9LKWtuk3dKvvAL6oOQsAN+PyIT6oRGFGjtnyDJpBGnmRiQLZgjBzRNd8um7x+tdySWs
tWXUsh7xSiQQFI44iM0fBMTFT3QKtvKsa7NvWXW+1FXoJxcFWFxhh65Nakh9By7E/TZ361oXljXP
mTO1c8DIWbLp8+yBq1Lpl7ozT/sszTZklgxZ5ylyRpqMPvILd+KhHoFnjHa1b2M3Bg7Qrc8V7jSu
jOnuVSKRqwTAM2ge9/Vg3cd8noJJNRQbyFvK46zG8m7hIGO53vrKYfofGoFlgAQ2gAHnpAOVDK7+
8//ZWJcCtDgWW4LqKzZmIzdQM91WbWGwypJ87+rsZ7h0W+n6tbYvO+vNpYniqhB1T9ik0iESlKeg
7Q7yYdpY4JX9aQM2ECUwFYImaL2ElFTqyn/SDA5X34r0eH0J1r7fsmGUXYDREcqGZ2T5VTSWpXPq
Ecg+XW997fstE+5k1Q+A/yxnYnDrU4G4KaMCwaYZIaDrXawNwDLhXFXwelG8fkY0ityxYlLf/Z42
2c7mLRNuPM/vwbQjQKg5h18aBPO6CLGcLTGKla+3QRiJa7RpizKM1RC63ykDmvP/p/mV+bdRDMTJ
u87PkN5mruHDvSZ6qM/FQMl01i7Khve8xV3PxjIMXOYy9E0QDwSPsjMIiaDOqGpO/72+xmvDsPzq
QY6UUa8QqC7kz8kYlAcoXnfnnnXthue+1sPl/zdmTPQYJrPscFI3cFREneaHTuf8zqv6vV1ctsCb
LlDjP4jAz4CxIWl2O0xI+PmQZTktDBqT1+dp5Ty1mQSgfrzU0MNtbyFY8A+i1/e57P83Liyeip0P
NGZZtEHMtEwmaeJKFvSFceAzorLdFPRdswfLmpFoQSqnykUMjOZ4ZKX/7JeoY7w+PWuLbNky4uhF
qmrinZOy+TJXgtwhuvFxqvNgF2TWs9P2ZuJVV9XMxImPvJgoQfNGsZdO1z9/ZXXtbL10cjOBRMM7
D6y9B3S9ijq3OrJWPGgJFYfrnazMkZ2xJ80ydjWyCWfJkQwnSeV/6ceefkTubksbZGWN7WS96kyp
w3zwzoy0j3+u4w68ptc//90gsovD+W8jyzVrhrE0YzwXw/AinJTEwyTO5PLKIS4HTQLIbR5MMT5B
+uDn9T7X1uUyzjeGbcq5beBi0PMftqi8GuiJtRM5m77ObvygCNKNtVmbOOuu5noiBoXo3tnI5odk
XXcEk9oWhmKtccuwRZMyrf1sikm2yP5ZBQGKuiNPImuxYX5rPVi2nYP5JEsyOcVIsoH5ByLRfDmU
MxTbr6/D2ta1zFv5JRjApFluVNUg1YUIj6BZc27xY1cHNsMACaUcjZ8EsZya9DxTOKhsbjok0Nst
OaOVMdj4RhqqXntB451JNnS3ABHIqJwDOGfVVgHryirYmfMhLJlMJDExEw6Wdh4guhmXbtnXv/fN
0sVM3pjDTEbIZ4sRxxSCcJFK8FoQ0GGIM8gc7VtpO2ueAmriVlPn4bYumoiPsjrPjvs1w2102jeI
y+y9GQTNAo8jZUrOqWBAzkDPFY4ZRJkSYFiyC/vo9W7WFsOy6KYNkOiVcGwYr4d/k2rs7lyAwL9f
b31tM1kmPScoSihwZqBKvP1gcqCuZ3BeRUsJgol9PVgm3QSI6FS9COKk4N/U6JanBACraPGCnfE2
WxlHIdvIemQczoSZp7yCU9Bk4xkFuU/ZRL9eH8XKKtgJuNwUYZ4CqRaLJE1uzaKcOFiE2XAKViJi
dvYNIj4yxKMHI+Btj5QvCLYp4fRYKy89OqIODxn8to19uzaUy0e82beME8qg9j3FwAFMIBsyuhuP
Ptzmad+OtdNuySjrHpprJpZ577cHYbQTI1vvbqWZV/asnXVDiYUZfZn+n6vf4O5+cBf/W7hs8uSu
zdDl/zcz1ASFGxAoqZ0XRr+nYoGuNfGTjXDJ2tdb9ux7Ph7/4C88i7n6kAzOfJKhN50c0ZY7e7Bs
GlBjR6RBQM4olrqkqCdzROTwBXol4cYttzZBlk1DeiFhlKfsPMz+t8rPvKgYa7GxP9cmyLqjOao5
53JhQXwBhokDI2kDbs2lGEzUD4v2943Bhlp2yyT8USyXyCSOQCRhuXsENCffZwQ258DcDRyBvcDE
kPoOfXAY6i4/AkaI/nadSDbpABJfVc6q3r9RY5jrU1U7TfUjbInHl40eLrfxO8kem3KAjV12YcXA
yV2C4VeifHRe+KPKHRE5RXi7bxiXXfDG1hIvBKdUP2FaOpSYHSCYJiAqtQneWNlMNveAnBwEw+Ql
/ty18xzNCjKWVSpx4DWgnrs+hLU+LItOkVZHTCwxMWXwZiD8WB5VMJe3IPPe8rzXlsIy6UbP89gl
5QxWLPdT3pfPCnBLFF7GIui3NtTaMCyjHtJUc6i2jrGSMjimGlQiDQX2eHTUVhcr54ZNNmDaxkHd
gAIGu+Llv6xj7ggCLodlx+sr8X771KYZaEZQQMFPDeKOTqgXnWs95Z8WsJ1v5Sjfv6ghtf33biUo
ImKkb/FiVKWKmhmH3uBlzW3HveFUeLS8bYkYX6+P5tLof+0PYsN/d9YUwilEb4BYRKnJs2j1eBiA
cjmShJpTOkDPCkjA+uC54EC63uP7WwD6sFaPIK5Z5rnH60Vq9QiCFIF+uvGgsrrfVVDgUpuMYEBa
1y2g8RgD2Fce0mZIjpA1DDaOk7UFuuyMN8eJdKug0UXIY9Kx5vOF+ogXaDy9vOvBbplH2biporU2
W5bds9afuhB+Gnh+nF5+5jUm9BaqHBSVC1g5RTbGtLarLePPqUdBGjjyOAUqMpqhlHrjp8Fwur7m
a61bZj+P0hgtHB7Pkn+jBMqyfYUM4/XG16bIussJ6u8mA+3I2HianfDWBrcP1eQMbqd9PFfIpfy9
4iZv29IfFxJTSGKSaPArBjw967eGsDI/tgIOmxZ3wS0IPgW8v6I8rJy73kv3eVLUVsChDlDNi+ua
GHSlYIuCCFRVfhRaN91GendlBWwiAojRF9rrB/+cJH4Zp0Uz3powpw9+SeUecKJLbaYB6E7yhKQl
j6lDOx51ksz5sXCF2BV4p7YKjkKB4jxXF1isHIvbapoQZmT5UDyMmeBbQc21ZbaMeeBNgGM253Ez
52EkW5wXwQia3et2sNa6ZcJz4WgnU4rHylDzi2oDrukwCbeIA9eat2w48UePV6kzxn9K201jnIjO
m0HltS1kGfEymtmEbeqd66YlkUJBzIHO3rdU62nDF1/pwQaMCd/NeNHWPGYmk0dOHf8mudyoXgVi
7l0rYKPGupqiqBL8/4CZcvWg2j+Civk+PjZqI8cG6rdpnYDaIZ+EOCZjrz7PVTafoEoiNu7mlTW2
gWMzMNt8SaQfJ9K9adTi4c3e+7teK9SGjLGu11WJ6qlYcS27qBkEJNKLbiw3onFrH3/5/821DJ+o
HPJqweyrxr8HocRy8L2d3Bfg1rZaDycP5arMjzvPASEX4hsnL9ikplj7dst2AQp0EwA/fQgMBc7D
DGGVD8Jnz/u2pWW5YCglHoRPMTEXTBpBKeyHMTBbbPBrdmVZbrp0ZqIQl7lgq8E01EE3Jw6RZz+4
E8Clu0ZgQ8VEqrKuQSQ0Hpr8J5XQ+Vz4XGwwe60MwIaKdagCbRFKomcmUdyTzmVzTnqPIEQGHph9
32952Yz69RjqAHbVBfIzFZBNPizjTLbePCseqQ0QUzlrVNlnKL5rW3KEKO0DmPbKf1GK9NIT1C0g
+7MlQr6yU22gWAMp6XTMCYsp6n3KKDcL9e6CvGX7eLcot8y46qtxANB8iSuG+jNIAprAufcc4dQb
/uLaCCxL7gTz9JT00Et0gkDhrnF9fihVsTztW2zLliVTc1mkhCD2mYf/8NkbfsKJGMKNvbS2XS1r
dss894EsIfGiFCqI0+q56XSC2uxpwx7W5scy6E46KM9otRsPVTi+mgxvQB8E4FuktCvN22Cxri6Z
oL67wNOqUeSWtgDLHttshBTtrvm3VWe62ZOQuWv9mAGlMQeoltQKzAjXG1+ZfRsqloOHpWxUgs0D
k4pU0RSRqsbxyQ1LZ99xbcPEGtRe9ppCvr2jamkjYIjc+WYEqdY++nNqa8+YRHsycCD7LBRi8w0C
0FHt7X2O2VgxBvo3P5tLFg/jCJb4ySk/uF4Hfoft5+TaItgWnAq/DkoXXWRJ85gsS3JDHKRY62BT
iWGtC8uIUUXDZVtJep5zhzsQDS3niR6lbPL8NcspqvdO1zfUmjlY5syzGjqMKBONRcl0+rHiQLJG
uO3qcCPC835Yj9pSNCJ3BW2zHPGwJP2W+y0/MWGmb7rtEesGq/7v6+NYCSTZCDIBGtTOY0iQCS9B
Kbk5m7mYD5KNT38SZZQs0VJvqRuvrI6NJ+OlW4XSB/mqcgUK1xskEuUIsrClJOnn6+NZWRcbS8Yz
zYomdIHEglLjGRQGl1q4fbpklFkxsBTEKInXOnOcOqk+yRYQirCAPpO7N3NM2WXq3njD1QQo8TyF
LAasSx7ScJIHHoDgcELB58ZZuDZFl//fdDEwSJU4Q7DEIDZonkCS0Pzw9U4IArVBZJQ5ZQmM5gJp
70DcCeHncTMm//YCI7m+xGu7yLJxCv1Lt8sn9wwRdtSogpLh8AebU054G17vYm2KLOtOMg+etimW
uKsaFnxohODDk26cdKc7xqzLmiy6rVAx7p4ZNid4INgZODu1EXRZOTpsHFnugySClsLczAxaATmq
uY/dXPWHvIAChQcS0H03to0oq0qkE7Ug7jkJZviUcAjmgxvO/a/ri7CyzjaWjDakmrkMsc4JB48W
YI4jlv4A6oaf1ztYWWUbScadKiOLi1VmnmOOcg7MpwtQ48v11tc+//L/GzPrtGJhW2KbAkCuzgkp
u/OYLt8BFPU3gl9r33/5/00PeV0u3AmZe8YKz1EHNfF47OQWj//KzWAXvc8AdPdjapKYKff3zP1f
plwg1jt8hPqNiRT17nUOSvN9k2XZdOWnAxTXlzlu3aVzj6FZsnqOWDB0AfANQ+BsPUnXbMOy7JQ3
VVjV7mVTpd8SCY1JED3yU5mOLxNKKzdiGmtzZ5m3YsAbAyWdxA0bX4n8kdbIBiHeeuQJP7sKtjhV
KLC8PnfvviIJC63OTDFkgNUac5JNPHXgIpges7Y/DL6KsmnjSFnpw46ku3kHTlzwO53G9kGIU++n
Z13fLEkPMoytB8C7BkPYf6LpogMBhqgHUIz7zwbRPQ4iqVCaXdkAtH8Z2xtzAQNOVTrQiTgFjRvp
qbyFXuHj9SVY+3TLMahYY4zCu+gkps+CxFX6sR73POvw1dYxArqugSqDmZ+cf2bvC3U/X//kd6Gu
aNc6PKYFfD80lQMYzj52w3MnHjN44UyhPoF9rKuvCYg1rve0NjmW268hizx7KDA6keVuZl8ZyNs2
X6VrbVvnRjuAfiC8zE61fAvBQTa1P9thC2n8rhVjiqyzojVZEYIvezj19afOfU38xz74V3m//YEc
gmrjqHj3QEInlvVmTjumVdvAslJy49Dp5M302A3gneqn110LYIfQBxQheCydzWnsnkTyS6jbvNhA
p618vR06T3WOWu7xYrM8ATtW+4wMe5T65kja8N99X2+ZbZaghHKp0IXWPbhpntv5bi52gScIsyPn
OWl95bv5cErZcKL6Z+NlL2wMz8BJP+37fMt+FzUGeLcn+sTJ+KDm4VVo56n28n0Hs111DVHPJs9K
GIBxxtuZZdCy+FkJ53bRwamZq5t9g7BMGFLYY+OCvuhEaf+AJ/wBZUfnunCfrzf/riODVbCsGJGf
dBQCCs9I9hyZGE+GbiH61zaobcNdMPgOKaEU7j6NSp+a1D8Jthx0tVXSsnIE2VLtRdg6oA6GdaG2
62wgqmrA4ckhHH59blbOaTuGPuiAL2mPuSkBy+wzcciAmxxBApWp6TQkMtLFHAV9ebze3cpS2FH1
ws0TN0WG50Sg5HMQU9CcF1OYjcNu5US1S67N4FSg2nbkD/gSULT3iTlIRL2N1K+t791NgUFMkW/J
Haw4LXZ4fQHXcFgPRJ/88FPnTBGbyW2pzzXzDkG4Sy4AJE+WfYvRmBD4KFwS0BeNiGD5QQRylzAe
Wrdu6dyM+RyKBfuW5j+6xXs0+RY0em2lLZv2S2nwvsKHa22izgzHFByb+zaRZc/B4HLZ9C2azsjJ
8+c7sHjuwSxgQix7zqu0bKgS+tT3+vdQNl9d1z+1Ztx4Uq0YM7duYx+8cGmAx8hJNV+CbjoGy03C
vu2aFTuCLrqgJeOSAQz2/zi7liY5dWb5i4gQQgixhe6epz3TM+3nhphjH4N4gxAgfv2X7XsXPvLQ
RPTOnoXUSKpSqSorU/uRHzjRPF9VACbMzp0nk69FAag+apvLvkF7JruugxVDW9cvM4F0eu98Q1bO
Ry8BU2M/bIS2K77ZzpgHuLdaUmKxM/pYyxs6iCghz3WwdbmvbKadMJ+NL6euRcA/JOh0C4ZFg4d5
UnEPIYf95T1dm8KyT1QHjVE9x3H0KUj4eBmVEzAigsqNNVrxYb5lpQT0gAtVWP6wOU5hHKLt01Mv
GTs6QJJd/oa1bbCsVZounQiHm4RyaEzd8Kuosp86L/MY5E0bn7G2TpbZ6mKo/Fxhq1twkYZVH8nh
Nqu3BOnWRresNvRE1SsNy8qWBnmcPE6Qudv0wSuj2ynyKfAgTU1wjCCwfVsm4TMR/J5S/fny8q/4
YTspnie+qVvuA6aty7gN9U477e66oS3bHU0zoncAoUlQkZB8cggxp66ZnWIj+l+5zu18eNAlqK8U
uJ1cyFlETXszau+XaMwho+fMbE/3kofD/vLHuOfd/AvzSpidGmcKuMnSRyQNPbp91/4oEroXXRo5
Sx6FSIDVgwSpV7MXdbEBDFqxDFu9faAumJ2B6tjz6XuVmHjpyzjhN0Pz6fInrW29Zdzt0LdDHlD5
L7gz9UOaGv9Oud1WTm3Fddi91tiZmSCRhnObsHsHaVrZdoe0TWOUosFJu/G4XDsDlmXTzC+alAfD
voZOx4OfyBcSlvOOmuZ5lMzdU4dMUTmDFfO6NbNsfdIQbCDN+RQw/kbH7KA68uWqoe28eU8VHWnv
whGK/oEP6T8DimLX/Ww7Vz7Mg9/rAlbuLzwuarMDS+TG0CsvBDtPLng/8hBsgz/JIG+J/lH3oK03
w23T1DfQsYoQJe3oRDcCsLXZzrbyZxatCAKuHNiE34cHz3ual0evlfAwaaT0noO2OUxvL+/HytGy
u7FTp5W1zDGVqR4y9msqn3n6WXcnjx29rUztignaROTCB5l6ASacn+DKhlqDNuV+qbak49c+wLJv
36+HLBfg8iXM3FPoLrViiZJFQCeJwNX7SG1XGyH3iquy+WFl1emZgO9lXzXJG0V0+TRrBXJtH/mY
BSSdGx5rbRrL2r18DJkcIa0FKZBb6Fvc0YU8+bQ6lEWyESavTWEZeFl1rheGpv45+LWK0r44teH4
i3jhoadbiqm/G6LfuUvsXuxyhvqCB64O4M6hpMl+FmAXzSYSjeLfMfWjGTQtKuRxjUzx0novjT7W
6dMZUYwk6Y0n3N3k/Fvn+lxc29f9Z4puCDRO7it/2AnqRVP+JRhZ5J8Z3atgI4ZaWRi7uTukfVrS
wSDWTKoH5fuPpv7EdbULxRZz3NoMVrxQeaU3jTNujDl1y0MOwdTYeEFyN9WMxyEUnT5fNuy1ec5/
/8OHCM+FGmDYwrABzoAQFlr4agcLXUYeI/OGW1yxbLvLu/UbXS0tJmn9ogBbd/YPaP34xuArMaHN
iJ5NvJ5IZsY9mcgvLzixdnnJhnAj1Fkb3fIb4M8XWbdg9MbVVSzJ5N6nw9JEudfzjdBwbQr63y1g
2i1Ils7jPnGgg9uWN1WS345pct072taUWdQMbT42jXsl0fJuQIcONAPR9UbWc+3XWz4CYlJIzJdY
IBWEbuSJ3InaLvzJlmGL2GrlmrObuo1TKp2P7ght3UMWNLE3J096+Obnd0mQHnxyy/2tHPraVOfb
4w9rSJuxA8Kawae2zg6Krzd9Vz+H3njSCwomSfej7ILHMNtqbl1ZO1tdviUum9HRPSIjWuydhMi4
ouGh8/RVtHIgfLesO+xbSBDndNwvOuw+jWjxCV8GPnXV16u8h93jvTih7w9ZOu1DViHbQZvDMIe3
y4iSp+Pld5cnWVuls1f5Y1OKbFm6OcQJG9V9g15KBxT/z5eH/g3yeOfysWmJqeuiVMgw9vJY7uRe
Rnen+bE9pQ/dDZQJ4vTTi/eRPLn3+2Vfx79I9Pra3xSHLHrFP4vdbfLxtvyQ7qbIi7aSzCtPBVuW
foFodKahFLhfgntdzvHgP9TeoQunyO82rvUVd+xakcOshEzBDjvuobi+5055b5S+zpf9fjD+sVfK
rUsQYeLXE6Ssu9HsQ5nFFZPXDW93g7Nw9BJdIObJ+Pe2/FXWL7P6dvkorJwyuxOcgPkKyhYDFGdI
cK/0LTQSUFBPD5dHX1lyuw2c+xVke0ojf2hTVBGVhY7G0Nn46WuDW1bORQtZMjqeHWSCTuBW08y9
rZpMkQ0zWVub88R/7OrC6zbDa2/ad7G8E/FV7TiE/SUE7yyLKkc5oZ5+kOMIYcLdKDd+8kq8T6xL
tcn7WQL7lv2YFEfMKG954u8UolYqym/NcFpqtvEKW1scy5qEBvl3liUj3l2S6mhwPKf4BW2szttX
7bTtqrDWf3sqL7CmgSqwNw0+Ul+jAJaWdzuTXlnZIOcv+2N7O5G0oZAQW/ICgrErvFyK4sflg7+2
OlZ4oNGSqUzHp/2yA5nWj61+yfePPB4h//3Js5s5am7zZb9MgYjLoXqSkMa5KqIEe8V/B2/w6gwa
pLH2ikEhqWpnJ5r4VMayyK+dwgrvXbHIsBFIk4LmPebel9R0sR5/XV7zs92/c1Ts/nDHmKVWPhLV
A15JQEvUzZe8e5bV8brhrePSph2kQ3sMTzUKJ869Yc+QFY8I3Xg/r+2t5W0mYGwgXojxa7RQzwWP
O7NVhlgb2o7m5Vw6LMGyoztgz8Nm14xXeQHPlqL3qQMJyQkjIwcXuTRGw1W8OP9eXvG1n23Z/ugk
KgdJv96XLIkaRg9k3jgqayNb5plnAQLeAWvd0Pax1PS7HLYytmdTfOcU2ji1sUE/fJ9h6K5Cm79B
ma2OOPs8ChDeHHBYZrbh6le+wQarEV84M4j0AduBZ2zd9DCKbnd54Vcsycap9a4J6eQqtQ8rsy8h
IBaNut2xOjjQytuSi177/efJ/3C/XNO5qc+76wwBlM+6uGuus9S/AGvOOFQtPVsS7FOzh7wyOJt4
wG4c+rXlOX/Rn7+8y5t5Ur0CFqWJWgRMwjwP6bFV9YYnfv8W94Rlr6HbogOswQc45hlqdtnwUCU/
4cs8/rx5fN6/oTxbTL7X5dJDUQI+YfmiUChPg59Fct3bHtmo/65QH3JSLkGn9jObQXdwj8QRso0b
bmHtl1vGCwldmift/1kYfvxMsAnuxstuZWwbqAaRoT5H3xSq7z4k7aYSLqfZ1ctVcsDkL3WQdKrn
ToKBYE/98XvSerfJ5G0cyrVfbl2t5eIHnWQIlCa9RKxZIoQgsY+k1mWXsGKtNkytNn0WjBmG90d3
56EnUTUbI7//8vtLEKQJHU+cVVj2WeEF+9oE6mGaVTykvbqHQFJ6kJsyq2tTWYZbTYtnwhInh/io
wZtDWjycTw+gImAy/nLdQlm2q3lQ5KAiNXhlDpHh1W1Qpxsef+3n0/9aVdrhp49naMjZr0nIVYf/
CvmpdW/gFy7/+HcdD9qirRBwarmn2kV1r2ooynRHgaXsHgTtiELLoku8/ivD6a32nZKtmJHWDwa1
uzz1uwcMU58/+g+nSj1/mtI561+pW4e/OKiwgl1dQnbzmvAK41vXjcJHZGNOxTEt0RVUgNnnaekh
VXrdrz9b5R+/fgqgHShV3b1CuDG9m9B1flPyWV2Ty8Rvt87t1A8T5NVF9kIc33ui8iymLJ3a39Wh
yH9c/oJ3/QfmsM6tqMvRGZTMX7huhu8mXNgScd81vwbC0i2U0Nok1gmmoNcJQAU3HycO6tCd1P1S
HHrYS7srZdhu8dyunSXr+uHtQtpAz9kLrZn/MWkLQyKEZe3p8lL9zvP9FeNhrawbSOi5CjMq06cE
hPRe1MyJa8hdR7vBy6GhVubtY5dzdWpMm8wyom6jAOSqdF3OUJDL0QoMhvaFlDdlL5emi3zXKwMS
L4uomg8ZaIyhxn35p75v0L79YBS+k+S5o9IX3YD9LZXpFz6P9Z6FE4eqLZhO+8bHq6Dboup410V5
kPm17ICHzJlgyC/Gp+rjb+5cWbN8n7hDE9Myq6DQwPlVRufbFGRcF+0w5zALySCztktLPQwRhxDa
1rtpbfVsnwHyyBaCs+RoPFmy+WDaWmXhXgdwwGeyrgav8MMkcafTuOYJ5ZC/y2hxnVK7/xcZmUbl
NjfaPUKFpZw/mildgp3neB67rUtflneXz8i74Sz2zPIuQJcE/VR37SuYkZxvFZr3lhsjJxHcN2bp
SVQ3s9nywmvnw/IytEgDRRufHXkS4lQwh9yZVv3T5BM9imn8BCToVlPSiqa6b79Ndb60vKrq4Fg1
Vdp8JbNSTUw8VnIFXFmJzOFOVCkxR6obNgDOnHhFzW6wykMODDivi6+V44/q4IUSZKWxQGItuPfp
nKUb9dT33aEf2n4KqZBWNbX7WgTtGHX5Gbod9hDQgETw/vLmrk1huSrJMvAbe0vzCvFa5w5EVWd/
xcPwtofa3nWfYT95saxlC4Hj9lXSVKHvAo62BU8GWLZAxnT5M9736L792BX9OHgjDemrhnM/aj+v
v+ZOrQ6XR19ZJPu9ywFPGvLJN6+iL1ENmdGOl4Cyap8H1RZv7Mqd4dtUZw1N3UWMbfFSKaTCk2mk
ceV5X2RCbgiFTPL5P8IZ0cna4XbAvb6rMu/f3//QCa76nCTxAl+6EXWvGL39Rm7Ap+QmWQjiXX3W
C5n01wp9KKA5ZUEU+tceP7vHq5FlLrqO01eI87V7kHiGj6Rz+G7swCV03eZZLiXxcctOflC9iroj
u6JlcI8eqdMMOltGbnUlrK2XFbk0ZRgsU+omr51AK9mOm9ChkVIZUGVFkAF3NNZd5m8kMNbOo+UX
mFm6xud18sqH6SNvih41ctyfQ83V7eVFW/HDds9XFbK26LROXjVr5KEqAyQA6oHsBWEvC1CmKMOZ
q5AKIJC2ktaNcGe+FGkCNQvz1jFwboSQ8o7rkJQbTm7FO9g9YFUbQiN9UMlrYhwGJqZqzLI4LMJ8
2FiulQ2xGdTSfOI8SLAhBFKyceWDn8okEHNe+k0S3bUpzgfvjxeECBdShbQOX5Oqcw4qm5OdAK/p
wyDdeeMrVs6wzaOmxQjNZ6H8I6/mGk3BhejCaAL3WZjGAwE78zcnlKxudpfP2NoXWXEF76E8NUJA
/dQk44y3BNyLDvI+dgD23tj49xG5OFuW8dPKKUeTe/KUdn17ShoIBtxITZw8VmgYcyKvgp/RZUke
RTajlcKMBJ2fY+uWG2u69pGWX0jGBVK+6IA7VYyBwbJtnoVqu9sy5KfLq7h2ti1fUEnHLKFL5Un0
RX/mvsvuc68eN37+2uhWeMAchYsoZPMLy3n7s9Ns+AJ/mm0VrleG/6t1DMLdJvGleWmUmb8LFKv2
PVPZdUtjd4qJqYL+XkurU4KcC9rQlgbt2k0zFBuna2Vv7V4xnXqDCSGacprCsgAb8LTgOuHV0rtR
1kOP97rYxm4SE0tj0rLswhdSyGDXibC+Dbm+Msa0u8M46AHnpNLeiwad/z86BwXeVBYgTM7ntNl4
QdDfrQJ/v4h9u0tMeKV0JilAm+VC/+OxYVNd30iZOWmJtmIcg+85Aa78SSZsLu8KPgQy1knihHoP
DneP7pO08HKQMTEW7kBZ7ptIoLGX38k5IzwFuZ7ffkjzznee8KANw3TPOJSEZSQWUw13bmcKwSPV
JueaxSKzAy7NoY1MQJ3kMWmH4Nvo9vNwK3LOoJNZKPqI0jJLDsgGQXG961TXnrocNAYgQc2JQXuI
ToYiarwSkiaGTaT9gQRYXe956XhhlLpoEsRPnEPvYFJIAiGUH36YJKiSu9Rfym/Ck6DdQg+y8g+c
NDKITb007qPgWXKkGRXzzZlyTzwgSA7+dYaUTf/oRbbFF+2pOrwhZc0QDIZzx58mDR71f6pwYKZD
SbbC5abyQXf7yq29KjYgMQZ2A9l7NH3OBYITGTQ/QIc3tyCzpHhQgYe9f4S0l/8BuGk9v6q6mvpu
T5MWX53Kssyf0B+3ODs+tsx84yVtypumoBUgVACUJoOJVVdrcSg069vbJDOhBodrCpE8Ws2p+d4E
9eg/c69bjrxplvCQVtAqu0k9iXZyA7TUAulKPCyjogDD3S2YBSt3x0LA3SMxL71zX4ikr4IhAqKx
k4clbFHV5kWGszLks/kw4W3EDtXYqLCNgOlauirSOSUByutBWfK9zj2/uhGpl46HopqrWcfVMPud
B1L9ZmSPM9P9vO+WpnkL5nnktx0lMOPaJzmPKEOkcJPVRV49GWHEp8LNnXw3e7L9Jciw4Exgv784
/eI5D9C4WZa3RkMn464BWrU4KZH2+kGmY+LgRAzmy5jp5adeioFFiTODQnzMllpEk2DOtxQl5Pap
0UXXxrx1ZL43FI7sUQ9uOu7aYShJBK7lpt3xzqdh3Mw69G6yQEJ1ioSuF6NHgEF+MpjDx6kupdl5
iVTkjVPTmQObVVvc41LqSDx3upl+tGRQQ5yiQwzpHzPlxY23OFL9aIjsfoaeprFT+bK6pW0amKfJ
HUBpyBZQNYK0Cq/FO7DrOsmu1zU+Eb1yWDMUd9A9ZYa0CmPWN2OcV5xDpMV4edYf/FEXU+yrESkR
4/AWbAV+mEeLHsrnBRps9de0dQdy69f9zPCNC7iGiT5f1XVWLJDS4M4URo7CK2EP1VMPgA9Q2v9y
4do/i5JM2X2YyUXuIA8PzHQ64Q+JWrKXIpB1H7UT7+lDmwBaGrMhUDKugfPNo7TjaMaqAdmbdlKw
1qsA2fTVfT/JrPjYVaJ6JbMMR/wgwYuHvhzqfD9WhS7uTEoNOcxI634QnbPIW6Y9r4KNQeT9sS2c
GiR4BTSovK996EMxoKjQSvO4lKZ7dRZX0T2OfJ3tvNAxeVRWpPzSVemMimrViOUmBOgtuGsnjZxC
IimoDN20pVBdUSN+vAclXAYhsFB9hhTfzOOkozrcpeiVU7HjTkx/RWLYHT67mpZfJgk2M0cuKrw3
aNLt4qzhpDsZt/Ry5BVqcz/nin4JXLdcEEgUC39wnCnZEqlduy2tUCzxddVmYH95YT60svfgSQ69
XZFP4PWC6HEldlfFQ9wKuMC03eeM5d6Lkm5V7WghvTAG+fnrdcNb4RY0MkTGgKN+SUofreHI+XyE
FOK4cVGurZEVbqF/jKsQqnqvPAEvlkocdit0lUfzsCn8tRJy2T2+ytOuN0559pr0k3tDzi/u1nhX
xvR2my8JtNcvrPFeZsrKV09r52YAULiOdTak1z3o7X5fninakqL2Xkaftu0NbMoNiurZqQCIve4Q
2X2/8zi4yJ8u4sUD2/m9dsCaPA3JVe1Qnm93/RYcXNVFO4sXs7TjjsqjUvByogaTIbrpy2gi+b72
nG9jKLaI0M5v6XfiL5s7U0DXYTrf0GApm44cG2+0l8ZaMRLBxZkYrmU3+GMTg6XJbCziymG2G4Nl
3TUDiPCCl8ovUFOFgnc9RI1IcReMLeDFG5mqtQNtGTzxCB/rXAQw+IyqiAQy8G4dCva6w1Um71sm
b0TiJoNoghew4CQlkjqe0+xGopaf141vGT3zoS1XmDJ4SQIhoThGwFkPRD/xt/pMVpI5dntwQsRv
rUt9gvJYuZdFRb9PZm6Oii76pkJdr9uN0PW6BmiAFgrx30QF972kSRKN2Xzw+OlsHGFAaRUF6Sap
+Xmod06zTaEJsHAXBqOnTyJNfqrRZy3oont1wwYQ42fLbHbz1AKfztP5yo+ysi/EQGWrllKfTNbo
yBgYiR5SDx1ZmPbyMVjJvtjNw1OZgqIQLUEnUbFyr4f+QwVChtuEdh9Kdq1R2g3DFLpb3B/FcJIu
BEGE76l7dx4/Qn9zS6N5xdXY9JopL0HRUGr3heKGASoAPKpnnJvk8C4TqcdIMH0Upr6p03CjwLA2
peUCmrKuddvJ/5+SeMubcdGlMMCr/p6R9WkfVS7ECXHOr3M7zPIKqV/WSR/OKOJySc29KaRU+2pE
WWBjghX3+bs344+EnwGHyDyV+XhKwS5l4jT35/R+AXwbJFyoWm3RD61MY7cUV24BaUhRDyeSifRz
F/jtN7MI575e6nCjyLzioe3OYhfvJO40xj+Gk7ekH9GQ2Tlx7rjI+F82nRV/YPcXT3U78zkcl9O5
v5g5XXbDQfa+K6bwswfht7qFWufQllu9KL87Qt7xPzYtJwG4b1Ha707KTP30Imaglqa4dwQxd1W6
KL4D0J0Er9M4DuJNCI/6T4Wpc8hlp0HtCkDeFHM2KA5WvLvdg6wrwG5kolFCyRbvrhrVB4anbQSy
OPlQiuAZEeuGma0t83l//ziRHbIBbj5UFGl0JWKado9pg5WlPv0X+iExMl4fenKV+oPn2+SezYxW
hRJlsJMgRXLUQxd8S9B0+8GZqL8Ry68dfcttiHmmbhDo6aS0zD8SrQAPIGj8vEOg1GxxRq6loD3L
UUgIigLoZ8gJgMfPi1iSiAvqfKB1N+H5z04sTMD1iOMa5ov/ccj7jd1auU88K6yA8pnTNRWy+UVP
lzmSY1gsOw6+IhSvJYjTY6do2HXAMCQerKPh1k6yBCV5beaq3mkgvYscfY/EhYanoihWOhP0oUjY
7y5b/IrHtzuNwaaCrA0Sca+kPgse5U4Mntl+97tGCZ2xOk5AwJTRyUTL+YhenvR3+9s7dm9LSyua
jKqvw/mEun9RkxiZNjNUkawBmgAR6AD5LugmDOgE36HS4C6PUD9r0m/IilHnoWxCEJbv8qTLTbA3
3BPyKGqwc22Eqb8rxe/9OitGEV21VAU4/l/0mEp1Eh562D5MKsyCD4vykWlA9qNyvyMX2wXVbmrl
uCRvxdjjh9yPeYKouaBa82U35XVaR4FLQiwrWrTeWk/K6YtsoaOk4nrqCvlDcVC868jXYQoEU9pM
SHrc88o7l6rLzi+cO1mNriY73rcS2TYociNxkg6Z0/gRVFFHVu5YjwbZT/NSIDEGYeKlOyVZWapd
QzREU2leODDIzgUxGrrfS+YAkuTj5eAgCZTT8DX1fYEqLnBhTrrTtehlg1pr1Xh3eNXS7m0i6OCB
1Q2m3ZFloayPoFIckFdqsFN7DblIE9xyCCDQA+jktav2RU54jx+bZKBo2VU5p9MRekkzlRHxGVOf
KlekqCAmDbBYJ86aQZ4C4FKdL4rnaV7EVZ3OvI50hz54HeVk9NtjUgM7AKY6Zxi9hzkoSv5VqoFI
EVVdkfFbJxiygt9y46AiuZNjNRD80sQRXYb0VIh8aN91eQ+K7HGq0ickdVPKdpNIK+gGKDb41cEF
Xq+7wV1OVRp7nLP6rsmHeVTRUOs5eKJJ2LoMyAUx9XyfjTNJ/r1sEytexu5h56RlU0B4/WpEAZZn
uDFSDw4QKvq19Zot1fiVCMJuZicVNzl1ZfBKfIK0PaNobbpBrbAIN0x77TOs5FQ39r6ciUHKAhi4
5bY0TvvcVNA4brI5n29z0WwBPdY+xbp0CmPqAsTz1SubkdHep0XQOfdj6418Ixh6Px7w7DbWohjn
qVHB/NL5+lWVHA2nIu/35xe+GyLwqkH0fXt589+/QD27rZU5S5pQVwVvfaGXGzj8GOQ9zV04tBup
nt/tvX/7NM/ubIWwuDeBd9O8KM/9NRF5i8csIGGG0IMKyzzqRvYhKeoIAeBpYd38CBRgvu9LthG6
vn8uPBvw3GUQL3WEmh/oOHuq2KcJ6VW9F5XO00+JRvr+DfTH3sbnrs123tI/AiztdJVygp7BK5cm
Jq2Oocwb7mXeP3dTeN3LBemR/85SyLwZBi8cPqWlD2En6Sy34EvZymasnAm7a3KawBglape9galv
2psS/A2owQL+siVx8b4BeTbYmeQhXZhX+2/T2KVJLJZuaF+hm8rIlbtg+YK+XgLqLkvwhtr6EKsA
EjNZmXRR5iDxXoorE1feX724uJ1EuQzhMclDcTImnZuoZom8ChTuESvuRHEHw2qfvXWQ9ovnxflp
0sDbp9rbAmuu7YQVYQK75Y2ZrOQxUST/x4yeg/phpjdSLu+P/pccsoS+TDoqZV6YSzlC5UlrvXMX
tzQbtr02wfmZ84e1MVoVFeAf4q1oUf4cjNC3nWrSz5d94/u2/Jf+sQbZXxEMJZpVdOpDbCkA9FEa
WUUkDRCyenW21Sj3fiz8l+5xR4wPxjHhPCcVNMh/Ky2w2t/TBpMZlw8IjVMF3nEaBwzpl8uft7Z4
Z/P/Y/FCbUSYJ0PwhpaMcT71rTDDjhBUNjfSYe9fY8CY/HeCPC2KeeJz8Raysot0O30MkiKP6lFw
9BbxZ7cpXi5/ytr6WfaOoktTQgUjee6qQqECXeyRE/2Y0GWKhQe07ZKaaK76D0sIZs7LU77vJIFL
/e/HdWmJ/HFfYMrUJ59IWGdHFJabZ2cJt8x/bYMs8yczeqmBCM+PTQ/kE96z2QmJ0S2Fm7XRLdMn
Qk9Tk9L0SOCwvH03SkT3w+D7xe7yCq2Yj40ZLpusz8XM2BuXA8CtAPjuyg5ZB9U6H7ier2qq9qiN
G+YF4B06lUjSFHP5CHfAH41TbVHqrWyzjRtmWgxdnc3DA+1aNdyLBvRCrE9g+YkLxZDD5aVa2Yu/
kMOB66VFWGhoSIMwCSKlk0FxvAtztlyVSvhLI1kDyzKdHykvXVr3+87w75ID21ElFOj/bjpe9x3n
7/vDpUDtruhmPL1e0kSZOxr2+T9hr+XGrb62F5aVNww6z8j2JEe5pGwkceOStAbmIRelcO8ylodb
xv1+mozanbNpClV1MiXlEbuvDmkYftDiWRGoh/92yYQw0KMPxem6VbPsXIWiAoZEl0cKycAiAqAG
F6Q3AAG/sflrC2eZOs8M2pe4nh7wJR5cb3ibciAYlwnlyqs+wQYAF64bzJym5RGQLX5TsZE+93JT
JWjlIrHBv7QMNXAitDiipw9CtdiOJp3QYKZgKTT8PGbN83WfYUXvE+ugGEMGfWTuomKRFfUuIMWW
NszKqbIbbJtcz82cOvXx/AV8lLgTZ/emy9U/wuCSalBQAWZmY89XXIqNBE6QGmlRuNGfppFAiJLP
uKcekJYIg43Ya+1rLFsXrOm9oUyGYyNdHrEZkQoKwxEkTet9E+Tq4PT+C9AoW+zOK1nYv1SWOyY7
wAx79SB7ZEAMW8od4O3QGaHAIYV4HwNXlgDjDnZN6gNLn43lFsvt6tzWbS9B98CBrpNH7ornc2Uq
cZo8ZiUwZLwC4Fmz5QlqS03cV/iT07VbDWJrq2z5hkr3DKTAIjsyyh/BOuHGvBSnhiQklm4zRQDf
DrGPYOeyAax+qOUqFDoEgpEy9VTkhnxlSYka2Q2QRW3x1uklGB8q1K8Y6A4pcmSQNAck4Aako32y
S1Hv7rbwFWu/w4YVm5EPOXVmhSMrzc2sm3xXUPdX4ui9CYJnxpx0b1RudgkjzS4ot+qQK67GBhxT
oGdDspjs2Ex9iOb0U4X6CxcQiv19VSZOtbu80ivRkY087oJwEKwY0A8HbNtzxvvuxpQI93F91j/n
NOv2l+dZ8f029DgxuiGd249vna/4vkId95BO/uNYI7d/eYYVT2PDj5MhF8OSdu2T8gdS7oZJJF8G
Xjn/XDe85Wd4m/OSk7x7KNIGWWnQukEjO0KZwM3TjfBrxci4FVgwryKzdnTyDLwui1IkbVR6Vis1
dbdzGh0vBXimgW+7cktsZ3KGP3Gf9g/Ez3z5gXhO7d0JsCsPX3p0cGzRRaw8imwViy7twcK4TNWR
e/1dAq2MuBl/IMR4AN9ZGv32Hi458zQhrLm8VWtn2nIeUom6EguErGjlu+j7LCCCUIB3q26drI66
opLBQw/hpsJsJBhWPtFGwiVBrUcg68dPCZimqPCCb6L1kLKCFHwEO7r3OyjugSG5jer52ljnL4Bc
mAK1DlKJYwfILLshbamQvgdm7uvlVVxxQTY4DtR8YnC7rvikegAvlAvsOsR/bhP/3ABB7v1a8I1z
v2K5NkbOmBlIolqWR8N1eUpozo91Hf68/Blrg58d0h9vAdnXAHVxmj8VlEPMXnUpDQ4LndF5e3mC
Fc9mA+JUVbgenpHlMYFMhf+QdhVA7k2PdG8a/Y+zK2uuU2e2v4gqEEjAK3v2EO8kdqYXKs7JYRAg
xCTg199Fvhcfxdrc4s21yyWhoVut1uq10hAI2m0wDqKj4Hgb+K3tYJr63A/4LsOOs1F3UDT3/w/c
qCFPjhf3/84XYaRzbK8T90qhUliEcwzyhHlemHk/JC3sB8EPgIUlBFiWWtYTqP460TxaQ/nr9nya
FkwLNazJIsBEN/4PNyyqaM54eqp9bxsvxF9S0y2FcHzfVeVL4oF1roXM0B6KF/TR8RLx8/YADN5A
B8mxirZIN3DrCqZ6zFvcvbb5uC8RUpOkuajGdyIw4CEBtYpaMkyZDpQrwUwAFgSf/WAgjmsveE3E
OyafSqW+3B6SYY/rMDmCN1kquIqvpZM5HlKQKI1uwx7hVt4CinK7E9O8Le78jaX2s3AHby7jazIG
4c7O6uuUtlnUtwhHFJ3/9UjyRLrkn2L2ft/u0TSs5fc3PYYOQ216nfBX6XQgUHSZE8mWIJT3lbWS
nzMNalmyN10kdppRIJitK0jgwP+jAhRc8i7K+HL2EXbta/vkdPzTsNwib4/KZMI6bg6IIOAxnGb6
p4xl8pRNNNmVdipOiVWgpLTusr2KE3Ci1Co+Waoku7YFqi1uw+9+jdzr7a8w7UnNj8Rc2i5EmKef
dkfFS7y8NxPPr063WzetnOYkElTn5FAySF8n1vZHJNzBNMJBzVoRGPS2LrQoggLbUOWhSl9TxKmZ
M8Snzgfmrx3jemVvGAahA+amhVcdb8LVFeWK8mT35XRXjg2Nug7EKbcHYQgpdcBcm7jg0kLBzVUM
yLbEWQXXo1D5v9yQhVVFLfUOm/3QX+g52rq2BT2c19bJIARRyPpDTlaxuoYdpWPlFM1wgfDa5urF
Hep37LxwwK1VpkBSb5sszR30EjStyG771xaSG2qOHwOSF/+bp2Cml5HaT/8PMzWt/jLMN56B+bMo
PKnqK8pqvEO5lH6wFqtvMWgn3x6Qaca0C0U/WHyYRqu7ClmIS4/EmB2honz693bzphFoJj6llQX0
UtJeeYtENHLswyMYV56BYRxWYlDT9tXMPLbBgDJXdnAlIwqZst5/Rj3Sa5mG3W6aoOC13IjGJd1z
e0Cm+dJMHmKfXVlxMf/sLDvg93YxjHgxSsTkpyuxgWHKdHQbKZFC7OK6/F9sgMgd3BtqOnSSPW8a
gg5na31R8ISK8JqklhMJDmnp2Vmtgjd9vp6YLF1VenIuryUryuxUWjUMBDrprPpE3QLkl9sGoUUC
OAorn7nVdEXB7tcY4LudC4WnFa9rWGQdZxTYcswTcCZfZZ7/0zMA+wDHWHMhyxf+jTIhOrwomC3G
G/ADX+OpkHd/OBySsmDXKemhq9CvXnFNg9Atu1UAnvFwvLaOsMLIRnXwv7ytyEr+zdS8ZtkB58Dd
qYG/glXzZ85Js69HhA23V9dwsdT1MlqvT1mGWO/ahjiPpA2SmsxvBCDAgb2rcE41QbymKG7asJpF
xyGXaqy97tq783DnzQRYG3fkd1Ziq5fbwzF0oatn8A57ibaNQhdVO0c8i4H45cpB9XM9WGKNCs7U
zeIi3xwX8Uxr1MFmzQtBDdkeAgMkiTrUJB6Rn6xebw/FsOy6XEZcx5llgbnySsJBPAiQY/7sZKBW
YjZT65pVk1o2wkEe6yqWUlyUv15RgqBWrNpgeLpQhhR5HgMrOVylvTwsEhTTlMtpmqZ5GeUz5N5v
T5FpGZbBvVmG5ZLiER70VxnT3yiJBQPq0H1DcmcNU2UaiGbZaW3Rehin5HUsYA6ARLQ7H6pMdk6y
e+H6K2+YprXQDLyEGkOWeIG8lvNwth1wy9CM/rg9Raa2tUPbqxtHgV8KbReKIDuO5w8+4tJ7u3VD
SPAnU/9mAficzjntSflr+XIvo3d5SU4W9x7+dATiq2+ystdKWgxD0UGDsXIKR5VcIuRsJSqAcWmL
w+L77ZGYGtcsmpUQbPBn5FmlY6mTPSv6OWzCtRuSqXXtqCadZfVNWMqraJw5wWvr6CT7RhQbQVV/
Yf/GOm36Pqh/BPCl90ljzZ/cLtgkSeQSHftnwzHkaaXqH+BYUaACCGXHnOYQOuNUs2NPKr+7D+xh
6o7xwFA/jWx5PMcBau39Lt60Po7+mOylKYg9Okl+ZtD/iFCXwvZdnm6LNR39MTmzhDuyIKNPE8vq
ctdSC9mUum28fMVQ3t8AACT811OlgddOAOg7P/N6su2rnSv3AXogE1059wyZDR096aqYM7dv+K86
cQByGqvy2LJn8GF8zlU6PvFain1mZ8/TKLc5LZ04ts9LAb6MgP8C3s6NpJVnR9w31/K4788X0UGU
HFR/KcqYAXFPB8vbIemJslnPl/J829wNYY+OohRTKezUqv2noAQopU+KT38iW6S34kM5d5+3wyB0
1liWukPXKTbfgxXmLEEnB0G7cY2f7v15cnSiV8agkVJCxfeprd2YP/aOgxKICdmeNRY3Uwe6XyRg
n87yvriKNukOMcChrzhQ6jXDe/+AdXQu1z6z84RAH/uXE+ByJzOf7/gSH+ReQKLBbdJN4Y6ji4TY
KS/cchqyp761efooeui4HUawMeSH2xvKNJAlRHlzEoKxXPUFaI2vgIQpFEjhEO9d8ClOPkAAUJq5
3O7GtBzL72+6EZ6VjlZbFLjzsdl/TJD/6qHOUBTZSuhm6kCLeMo2AfHgkGVPceLA8PqehvZ+dhb2
720j0IOdtvfsOLCLa5YIdmk9kJfQNPdXqib/1On+fedzdG5VGy9hjtshOW0rP3O+i6Eo+98gUanb
c0oLEGKouffj8+x6ynrM6tz6MQoYzbEEG9XXRA1pcqwqTw41niMc292rDASed5M1S/zNmZcdpqEj
yE8jl2ztyOyL/pFC7Ko+xWmJMn9CJhCTDBYrqkcKzhmcIDWHMhPouwkLjrYnBuexpH7Ovnnun2cp
EH+F+C8kTmT4BFxhgyQBD+oamlxuxY+yzeP2I8xBBXuopXn8t8AUIvZpQ1lSJEegnfhq5ahgWgO2
mLaydk3zig6shCLkV1KmzrNsFvRszZ9BMiRelD+snFgGNIejQ0GbwCv83MmsXyjhBWUWqvD2zdh9
ptJqohT5hh3QqO1utCaIz4fVnnThmvTAYpPv7BEdHaqmgaPOAwMUFaf/C7hL0Qx39ZKJvb3LDXOo
Q0TLNOi4Vfrpa0LZJ6crgl09ivhg5yKEGnaw9oBm6mb5/Y07CNu88iqFOfStJscTBkBPTtZGLGPO
XiTl2ruJqRvNubGxb4aUiPG+Gfp8F6biweceXhzH5AD+wxXP8/6R7OicsQWYl5Vw0vjXHMbn0LJk
1Cl3VzTdhzAscWsJN2l4uo4us6IAbJ+g9gqThMUFByWsmj8FEuQtH0H7ncUbj04dMNouUpFlM6h7
Pgfjro6Tcd/bmyTDMQjtXjc6bTNQK+Ov8yRABkeGvPwAlongn9v713AM6ESxXj16pR+T7GVCLWx9
F4SKOIe+tvIt11KH6eF8z3gVNlNDLyALA/NZiHIGN6zWou139yta14IWAOFw452T5NKPtFF3UxyE
B98R9WMOBy8vlNlrx817ngQdaWH9hKiLQxKA4rGgFOdpBAv8GWg5O9wStqB9zb4di0OTOi6mBC8F
iOvTElQ72ZyvFfq9u8poXrPr0m6SeLRAt1iA6LB5cbu5FB8Hy0ViaMWoTT0sv79xUEAUc24nMb2X
lgOEFkE0EexysRANbNioGIIWr4Di0sn70rXOZZ7jGW0B+Qz5JrgKGtdiFQjxTjZzQrx2lDHqfGKv
6I8uXxNpN82NZsJ43MbJl5D+fqmC4SLLv6UueOK2zYt2iJd2jCIR3NDBoakyvu9RpxQ5c7XlNu4w
HYmp3NhtSzeklwQcQPuY02JX2OUmZlS0rpmvGoNWliWxzvbkgGg7rmn1k3TNpuIQNK8Z7SwrivKp
BlMz8yY8cj/vQCcAmehNM6+DK+3aAsm5k6H5RtjeYZxjdaJFuha8GHaNjqwUYQ/Feyms81RVM0BA
oIZnVuOv3ItNrWv2ykeBmVdNkkd/GEeWqxg0KNaekt4NvDDzmrHakwqGBgTaZ5RGCQ+S0+5kg0Ig
l8e03AQjQR+azWbBSFtUaSBA7utcfZsBH9k1QWU9hlJ82bbCmuGSkCtLzvGQ4P2+rQ9jW6mogOnu
bzdvmiXNdEWMWD5G1gAhfgZsdzyL+6BH+hlB+QpEctnpfwXADtMhktJVvt/NObsvS+eE8HE3CWpH
Aowyc4JiCpDMfrs9FFNHmiVzt7MoLvYIsiW955AyCGb1kg3VvdOhioLEKwtiOO91dGQ/CR57fijv
khBYATIce0b3y80bVL8rXRgM4y9YpIuHpakew4uoQKAMvIOTJpEFHu3j7Zkyta8dxWD8BBkx0qv3
wZTVkeph1nk6/7zduGkZNKsW+TgoD6IC95ID8sSe25w9MM6evTp4bEa8/9zuxjQGzbwnmk4s7Nz2
JOTC/N4XcbQ51NKhkJOvREdVADa4EhXQ0ZS1FoeIIZ9+bft4zagnT4QJTVp6BlUxeG4FSIApFAG/
bmtds+nEaVAGHvjyToAJCKV83j0Q3mtHgmF5dYwjFB2SOcmqLgGDRngmE0epHUgUbEEvfuvddeE2
rWCH6dhGXAORCLJyBVLiGhUQXgAyLgBQUz7JLQku9LCM8U3ASKahdX1UnJxQ/v8wFQgsZtCk7Det
grf4jzeNl9xqCdh5/YtswysB+dRltlBgebtxg9vWif7iIIUmQJ3alyBGTATS5oWnvGqBNHwAnSLy
Obe7MRiZzvQX5yUVeVpjgij9DWhAsk/xw7bYRQcrAvrmDfEg47PHGeh1SByARYK4pYpftn29djrz
cooHv+joOcusIdh5lv8RgrZgqtzWvGbEorbDvCAePSdQT+BRnZLyEcA057Stec2Kp5LSpGFJc0dm
4CQSggI9uhCt327dsIF0BGLco9QHD2p+FskCGO8SFEwAqTYemK07e1zDORrOSh2EmHWyqTIydCeb
znznUe8+Rio5jvIA74XOvIpHM+xTHX4o7VCoWeb8jlk9BRtt9jTxauM+1dGHcV9WNo2L8Z4DUlLu
QBXOwhd3KC2ylgQ1fb52Hgcg/eaTSALw0YcALYDP6+NUD/M2O3OXXt84ItXGQtVdAnaokabxqYrb
9DTGNlsjCzJtJe0kzgpsTcvN2DmhiOcg9pPvQJ34xZ+3ifA5zNUMOSuroZ6dHtvIHb6BJsjdD6Vc
K3A0HGg6t55kaZ/gaYb9CRsnH+qnUc86Oe1k0byGXjr7OwtoD3fF8P6oX70TD+uceiocKFDuDjsr
CN6Wkex9r4gWvQA3IgAdL7jAZv6Y10vidkok9bpI5Z46WDU2+Mmtgkl99EFs/28F8n65x1cCW0bB
y/BdOpXNP8TQQ/meICBydyScJQKkCWyHWdmV4sDrHPnOPMf1n2QsqD7ZtcteoabAqqNHqPUdiZPs
Q7wQDkTA+7t95C0kZFfw5ZPvTHX+sIMACkjmAeSCQgVeE+z2cZhTkSCzCdWlIGKsYpRFCa1Ispes
4xmujAAMoNS/ABO8gHFavlRnjMVLn6Yu7PGgm1SQn4CE+Qild3kIcvD/PXtzL0OAPgPkcFQpoeVR
enPQ7kgO0khssAa19nhBRZ4HPwAInDnzcGVNip/B3+5+mvnQ5dcCinT8UEme98/SGdzgg8ddKGqj
GD0en0BSOtTfoRbqZ/uE1+lwINXYuTs/qMZXkdHyt6oy+TUFq2l6p0qm+B7pgabYgVltmvBkKNNy
V1oDSGXmIAW1b9THjL8UfifiXR8EKTkUduoEIE0pvW7lLdzgU4lmDBC4zCs+K/+sWHiOu2WnkpCC
UC6N/SNtC2ltO/x1tF485FUPbRr/zDkApYHlz/cVy9e4WQxeQ8fDxnzOrdhnDGxcaXaNx/SfGMIi
dzVdqz83daBdB4XkfWMHLTtnWLJdi1CM7YOaXiDnqdJtIYBO5ujFFSAqjYLURxZeAzl0+5qpjX6b
aAGkcPzJ9wDbOXEKQkTFkDlSbK020zQ7y+9vDoXYc3uej5SdoT/xrHyWeJFPwd/sQsZl7apgONZ0
SOyE58JQBj47g6vxa5YtVI+WZ6/4UdMAtFOHeyLFa0TSnzI8f37NSg90qFPuf6ehXCPxMnWhRWCi
EAMYcKh/DiC1uAPXDvLhApiNjnTkcDsMWzbjO4eBDiG1B6jkNhm68LzxJYCQzgHMK539w4YOzF5g
t44KxZZgh8zt19s9GhbF0cwikHHhM8Rf/7Nqr5t+eukaINbUtnafQh4Y7MxuQrNI2HjOJt4wgd1c
rqXfDevh6AYxeAFt4yS5s5XiMvJQNPFtir3+EIIsfCVYMvWx/P7GLiSpHYFiRwwBdAvQZhLx45/7
rbT7LQhrh/2Rkn3bA7jmcnBFBuepRU6V4VWHPFnJ4KRbeDfQvmYYiQ3WMPB2hue2Eb/sCfKovtpW
ao/GtcNnsgSjY2vj4h+C/AHEqSiIp3vejGP3cdv+1G5VfZlkbgatAchuIQxWqffJYquKpKYNqlm0
HUNSpyvn4JxZNlAskjmpv8sBn1+hJDHsHh01SmjjNdSy8fEitr6QJZkNpaovzuastk4mCVLaNvSc
FIfCkjkCLZwd2Q3K37Yn/W3NivveDgs8xKp7UgNQ/adiTBB0sWl9dfRoACwftEOIup/q9rEPkdVB
lLFWemiaf816Yymh4VQ56h6VFz/ECBKUKcGZ4DYcnFa3v98QfungxwD0PDVeLsJLtsyOzbFHQxE/
TUm1z1OrPdzuxbBRdcAjA4DX90FTeSlxXYiY9Lud1XRrYzC1rlkxEmgV6R3Rn3ofFaIsQet+sUZh
ZFoDzYBbXPmtIWbBBbk7NwI0P4vKChCRwi3WyFlMXWhmLCDSx9Ma5PRRlqKQbtczPLHlpzzoiZcf
GwvcXJti4L+07UEiLZO0xPaHYBrokibAkh4qPDKs5HjeH8hfUvaZW0CZTk7ijtl48iVtKY8gFuv2
uV+v6Rq8v9Z/Cdir2allOHvBZQpAWoRbTn0IyaaaM4fqSMcgFN3Up1b6GE8TfeRzHH6s87nbBHj4
S5ueUI95aVjAm/ad5ewJpPr2vpVuXNplwt6cw0Qg5YI7q3dJErc/CZcl5yFlK5c006xrh/BEUM0e
ojQriyZGf3vcKQ5FXQ37Ld7hL9V50HuHQdu03qVHCPHYioABv9SqrfOuWXAwEjsQ2Z+PJ6jCsxu5
g5hju+JATXteM15oAE8KquA18uINpgeQSVBZLMzysp+Om+ZHR/u1+XKvd3kN74kuZA0aAaTrvtxu
3PD9OqAP8TNpKIjNLoTWd/2QO184iCVOA5shebetC+0ETkSGQiM7qS8Jksx7JB9C8AeA5GssEJLe
7uL9Ywz3l//ufpXYlMrOqy8tyHB3vR1D+EBa8Y+ONnTXpaX16XY/BkPQNeBL4k/gsyrrC8QoryoG
d2zurkajpqXQTJgLSwwJyeuLwAtaJCTuHFxAvqkJwZu37fs1Q1ZdIbmPstE7AUUIyILidatTa2Rn
pskh/10E4biTjxA0ueOFVUEmQZyR4Nx2yFMdtMdCKLr6hMDOht5+CngPPVUHfK6/tk2MbsZ8kUPn
sDGPgC0G/D2fp6ZWK7vTMDE6Yq+MU2BMRYfdGdrsK0Rcu3+HUq0S95ia1+7AdpbPacYdG74BeRu7
gNZHR1YzE6bWNeu1W7cgftujdVEhcRYXFj3Vwyqxg6l5zXKZKCnK4N0JchKe828CVMgnUIOtibAY
/IKO0vN8B6VJllVcFrQGF+IUY/MkTfAIWOg/m3aOvwzszcGblAnSKpVsLuUIxSMUTqe7lFtrqi7L
Gv6dUflLrR10B9kkSpU9ZlWVHeUAzjmIUyFbELJ6B6xAtwdujz4OwSoA1LQgmhW3fm6pbPYgOV2I
X4RjoUOg9ne3J8u0HtpZHLtzrzqI4iKIlh3dBT38Q1Jl4AsJO2hjrtI8mgahmTOUpZg1z7C43qug
SQeAPOpa+2YeV6KtZfO/syw6iC+gUFcsiJ09tkNBL17rL+76Gnvp514k1qchWy0gNIxEB/Ql81AI
W0n4jnzOH0U8ipfZscg23AnVAX0x9Ia7LHaLiyRuADRlnT000CW6vdqGA02H86m4q8tQNMVFjNDh
AqCbXbOQts+EiDWJQNP0LF2/sT6oKyuvzuziEljZE8Sd5BEVEeR4+/tNjS+/v2lcWDPqkCqnuEy9
Eg+9QkJ/SLahlqgO6JsKNiNVqvqzspEwkD19Dmdoxdz+coPb0JF8JQSkM9uWw4lN7tcsby988O65
038EYeXFghpNwYcVUzAtsm7SuYsHx6Lvz9Pck68S4EQwaYR1+r0rKuv37eGY+tDMOQbNeYUkYw9s
Akh/6hRUbVVw9YvVc8Kw0jqqL0hARj3ThF8Se5RnVkAJVsbltid3aDD9dx/hGW+YO2WBF6dLW2go
BfS0lS/UQYH+f1sXjSfIEPj9JRNIf3iDrCFT762V8ZtmRjufRQim44ZO2WVJAZYuauDXsZSmtjXj
hUx7naC+M8PdA4XjWYF5cYc152M4aujS6RvjRRVYrQaQfVymGZS/99CbKooYCLUR+IFd30Dqzd4l
c7Ea5BmOBKqF1pkPvBIbhTotoYZI2INtBefWL6/NwJ+7rv982xRMc6Ydz1nmxQ4L/f5MrLzqjsIF
UOQUKrtPvt3uwDRvmj1DydupA25jwZnvgTMTz0TMLcEODNooUPCgOPN2P6aBaDbdsyC3a0Q2kIu3
8gPiDLkPAbzf1vpfuD7HhpDzHPfnHky0HoDSxBdIpaXTyjIYPJKO5lNZ1eIpfhwuMq8BV4+tYTpk
bBzP4JxMVoIlUx+aYQPMisJqlk+XP7Efl0iYAsrwTytWGfYMa6CD+pAqRaW4Ow4nL+8svP2PxVzt
qW87a7V8pg40C28HRsqhKobzxNkPMLBMUVOML7c3kGl6lj7fGLhAVdgAHecO+bScPP0JvCWUgXMC
Lu/bPZi+3v1vD32pnKTJ5+GCu1seqQ7CYUAwbyoXdqinWTLkPALAYSi+XyXpj7YBJeniKrZ9umbF
eHLKA+isj5c/8PSproDakIO7BWlq+zpekxTQWEsgFnpoaKwiUXQ/VcHoyqy/64DQuLaukyJhP4Du
7WCx86QO45BFTfNFqF8bZgbN/7WoqGgmjhwPPTJS41y/JtJfeav8Q07217UAbWtLWgYO6uRRH3nw
o+pBHcKo27eHZj/tRJTug319+MD26f75lxc5O7VX+/GQ7JpIRV/ESjBmmjtt2ZsJ2E1IfI4HLu4T
p456/0vKnrN+U7YTA9ScdpMGMwljTF4jxFMB7RbLnr6SKv16e20Mn6/DOIsikUM+N+Mh7KssKuL0
4hbdB9Ry7+eq7Ff217tWbfs6ijNtS5Bc21ik0a6KKBekjppsrYTG1Ljms+UowyxgMxY2caLO747Q
yzzdnpx3/R2+e5m0N/7Osqo2ZNCuBMlG3e/9IChAqt8TAKc6d+XB1zT/mrtOm5h3KQCzh5z+qtIP
qPqkIbQlq5XdaZoczbLDkEPoq25hHuNURiQZf5Mpiffbpkez6wocPm1bYu84I0MV9xC56IPK8HC7
edO3a6ZNoDXSA74MrySfxfDVIy+3232f5BbLqpmslyO1NvkwKfWlerYPzj3Jo+Krh7rkffFY7ZLX
2/2Yvl+zXGuoJq+lCnOfQ2unr47hsDY1ho2pY9+Ghgs2VxjBWL40NkoaxGsTfNn02ToNpCdYnfl0
GA9eLYd/g7bzqh2EfJRccQamb9fs1e0JtyEOOh4QK0Zl+C/lPIqRX9v29ZrJUspoV1BsmspHuSe0
eO1Ptxt+X2/d9nXyx6Ypu7kO0HLuRMUrfbyOu+70mR8FylVXpsawY3S8GwQMncKHws6hCnKIBIm9
CDfaKtFsFfJxACBNFYxpPEp1yVQdTZD2vT03pu/WLBUle20o/KXx/DhZP9jGwEEHkCItFgCtBe+V
+ud0+hSuAVPfZ/PAWmqm2cZDWIsU9uMCuZD15SfujM9DSy8BIb8c3h+RhvrstDNQn97KxjQ4eh2o
V3kQ9bVzjMXLvw6O3CX8kGcs2iYyYvs6LG8GUtpNVAFvkx668r7JV9Bmi1m+E2DpxI4CFASVbWFP
sin7rUr6SU3VobAm4KDjSx+QlXokwxbSoXmoJKHUG7EipHvIxrsi23a+6uSOE+poBfXL8WB7/oHU
/q73+yYa2upzkKEQdtP+1xF5IR5zJ0jOwjVM4UtiyQJ7SlYrxmXarDoeryJdPFUeHA9r4wgMwMfM
LqNF097F66vlBXedXxya0d/J1FkZkGnRNYO23CpjZMCA/KTYl8yJyvyYpUEUsyflf7w9aYZzQJeI
dkAu3g0jDGJUKEh2WhBdBFGSlSs3A9OG0kw8DJw6L5UFKZXJikoh7kfbXQmqDF+ug/SkmlxJC3x5
0D146iNrLvVa4a7BS+joPNZALKVo0bSbkcPcNbuBNrsOlAgpqbad7zo6Lx0C0IQ62E5BhbP3X7Xp
/gsFe+3ktauyooPCIZD44IFy489+wVcm3LCWOqXjGDTKoS6cg1/E4FgaduCSXrEuU9PL729C/MlT
LIAKpjrUxQ+n+TTSFbdpalc7b5OqhU7Msv1sKg+SjnuLr73omZrWjLMv46opYyyg02encOB7EI0e
btukaftpkfHoTa2aFSa6EunRQ6JWtD89O91Nbbcy3ybb0cwSEnglccMcPbi/a/qDFz/qTcS0NtPZ
BRuUmzhCLlNuxdClkHskjlb8oSH4Y2Hw321SKV56sQWH2PfTvq6+zE51rCu2qyj8ymNhFXdtUO9n
ea/Cen97Ld5fZiSY/9vlmDgQ1YSq4oFaRWS5bjR0a/BHU9OaqcaOOwq8X4+HtrhkzcfGX9k+pnaX
RX9jTMqb0z6Y0W5ouZEPhH1SbmFgwtouPb5puRC0H2cCvwhmvGJ8cLeFHSzUzJTOtV8OBb6Yiw+k
32fs07bF02yU95MV4BqlDtI+ZwM2+/F2u4a7K9MZAxX2F8kTNIwH/A+oXXn87XykuzvrmuzXopn3
nQALNRMlYO8A3BORJBt/jIAoc1dGvn8/+vR0exCGbaKj61wUhBPQCaqD45KoAmOen65xtvwpYvs7
XIWsobZRQuj2QuUH87NjJyho7vOjeEyPeC94np4e3JO726XR57NrRd6n++TrtgFppkqbfvB9HzNW
tBdfPYzBFhCozXSMHaTBShmCTf9AJbnAFdzFwUYXoMPqllRy0XmxOriFvx99tffZ2u3KsH90arwG
pgoZIYh8BbJ9DEr/a5WDSzAbdySb1xzy+8cImCf/u8yuFNTr5bLMKNeUQfIY1uGO1GtJXdMO1cxX
NTytGMexOlFIsRV2yw8qEWK/bbtopywrYr9xXUyQCD8kFoid6OdtDWuWWyrZtAqS8Qew00WBfwb9
+MoBuOzkd8xKx9P1cxb0NfR/DmPX3LVzFyFT8TLiJogs3S86r9ZS/7nvvdeRZr9hAdhtUWBu2Mf6
yO+SH/6HITpZL+6dOOZ3wSdxf6bPm2ZLp8MbuO/WTYWuZHmosyey5t4Me1OnwavSsAosMKgcVOlG
OY13efqts9cQMqbWtTM2o66f8wCtz/RTxn/J7JNdfrs9IaamF2t4c8jOrA1sp0DTQ1hEUv703HTX
Zysnl6lxzWKtqgnrKoQvs7zqMKjmlE899Km3Xff+Ir/rHJeXssG5WPfBB98tD+7gr3y5wRn4mrmW
qhzrPIavIVCIFpBXbVCWcnvG/2Rn3tvumsXSfMxogrL2Q/NN7eIf/NydrZ1/CHfzh2v5UD7Q3Uf/
8k/5utJd+L4Z6yC6cSB5ZS+3HftR/Y6vREXsaoPA6VhF6vXf+EP1WD9al/zR38c/NwHFQQqhWXSf
WMCFK/jSEL4jyrkdRgWtn9iwXAL6cg0fuDT3zkzqsLoaSIZuLFD/WgQviXwog3Av5MfYeclAaCfX
sngm/6QD7KxQ2D7I8dUhydSO0vnSh/GJzH0UoIY/DMhTDYOX4fDRTUcU+sT3YKXZzZXYVRU5MA56
7ck63F5Nwzn7F7eeY/eBFeNTSP+SJ/s2vSb2VWZbamewbJoziMcyR2ggFQSXy0PI1BFX5fO2D9dc
QZcXWd8nCgFCVoR7abn7kpcfVX03snqNOMbgbnQ4Xt/6HVQR4NwTC+xhKbQXwFR3D/72TflKpksT
g1nHt0DbhyxKsLOtE0025SsZ0x1CS3CFLWEtQ7on2VkkP/Pg0G8qF7P/otJzMxsPR0W36K/Gu6Sp
n5Qgx7EqVgJ7gw3qqDuRiTaAbiQOkGHngNM5fKATWDnae2tC/clKUGwIRXTw3TCT0pnzZebz7krq
7nmW3qkR7mMPUlshnf3tTWrYQDqFHiSRM7/Gg+khne5L/yGbj1m+Ylqmppff35yzfErafuQjnH5A
C+iAc370J1lEAePFtjNLh+IhCJzsYcDXq/GH7z6O48ZZ0UwXJSyF2y6xzeh9msIvSj5Ka8WiTLOi
xdxu4S3wVZxNbftguZcivhYbM0NUO8EB12957OCrp3EfWg/tttd1RjVjzUboGXvLLBMXJDXxL59t
yh4yHUtXBALE8jMappm1p02HK8jGaEaH0aEypgJIE01706Fwn+xiU779Lyo8ldS5M1FESdAaO4IB
/G4O1vSIDBavY+bgZWPPClMkacjHfL5Y4dkKvvvqxenXssCGvaejqzrhj4WlEDxA/+mbl80fWhH/
2/Nx43JqZ6lH48UaMQASx7uUxTvVrCkfm+ZGM8iS87isAKk9jKLcxRaIDiA7FGVD/0Hlcj95bO0Z
yhBt6ECrPq3ysgKX7GHMyTErphNjL0427/q1N6dlMt4J4P5oZLzxisLzE54xbEyWtl/ASFVV4/Mm
V65DqGLbKVENhjPVEf4/XcmT/+PsS5bj1plmn4gRIDhv2ZPUktWyJbtlbxD28TEIgiA4gdPT32z/
Gx18YvNGb7kAiKEKQFVWJhSipXoaXVN8vd7DwuTYKKoQqj/MMPQwdyHZOaowdw7omrchL/kuG9VN
cvcktIFU4KdpL1RUCP3TTSKPidld//+Fg9umvxvAtZ35EotL1aFAkEbwDehLD5rWqTfy5z5feYAs
7FYbUNXJKhFgCR52kZqeAgfUKFG1CabkWWfyTqh+pZuFreRdzPzdVvK9RDW1axAHqZMfrehUOsXx
TSBSrIFlzLqmcdQGMGYwrmyywKTdTYxWaNmyZTaChjsaw35XeamXu9uk/96slgQvzYl1vFZZFDM6
4rc1qNl0JFMEc65vnqWWrdO1N8EwUP/i3cqH1tw14+Z6uwuPVZvnTivUhRaVuLTbpsX8mCEUl4Nn
2ph6W9CXwv1cjGtkUAsGbAOq3KbzBtBY48AFATcyXqmSr0nw4K/Bb/7iDT7wbjaqqmhUkmTdZfq/
/Wo38fOX6fkQfXok2yl9ce5XkQiXHf5RNxfDe7fzR78ko4cV3kXtkbbfBpqlYfl2fT0W1tmmE6uK
QDNPoG1J7vl4zNZe7kvtWtbqjp4XFDPabZt/EpKnIF1Pb/vjS4/vZiNpQwfhMoU3rMqx58cUevK3
XbBtPJWHAO7//fQ0nebyfl7Dgy4toGWmkHrpBYHs2o5NnyPdpbUGK/KaAM/STFuW2mUsd5KywKM4
ynroCU0vXrd6yVn6c+syHI2DV2i4sJ2qnqVzJ7MvRfnlpnW0sVPYEMSrazRd+Y86+MLMbYtoY6ac
PGYlm2MEm1sBFiG2A8x+e/2XF5yXDZuCvmWRyepvKD43++6iTja6YZGlATgM9hDSAFMeEsjP0Kry
tmWVuCt1AgurYOOo3Byy6j4EBXbMUy86TtotdFr8LR39lbvswhFuA6ocaMuOcabRQdt4oOJvvzMR
mK0LntNjN7F2y1UdrAxmYb/auCoWS0XCOUFf8VPbneKb9PWgiWIdtKStPUUNnpplKw5OXh284sYw
t81vJr3WaRy8JXau/yeMdpOpU1Pc5oBtxJRBqBG3ZGzXwi//1OM4/lbEnX9d37Afb5z/oYQJElc2
g0b1Rxw8xO2PYPoRx6/Xm/54GdHSf92wLi4EHiBP3ZXdHXhByPT7ertLv2x5nErJDgXOpN+Z/L4z
/+aImvefrze98Mt2ijoGDJeFBV6z+bzXDgpgdze067l2bijokLGmxez9dPHCPFVhZ9Rj54Eg+u56
+x/eY9D+ZarenXh8KvJhYkz9lDpJNg7Pyk15oTaBmPkRLE5rQkkfzjy6uUzbu24YgXJ543TBSY6Z
2IgGFGO64/UButOH2wZimSjuweD8TMryZ9QUIaJNFx1iMAZv8sr9ISsgYq538+E6YyDWcQtILg9B
ixacCDi5ZUqqtkNuk2TBynosTZS19VG7kw1tJMqfnIVfuo75+z4P95VZJXlf6sCyATO5Zafdwj/5
U/hlQLHDBqQ8+c6NKrMSb42xpv9zpfRQ6frftc6SZAJ9R1v+LLN8+JIT+dsD40+/MTwsD7yZ/F0b
NdOWazWuxEc/PGLQ4+VP3u0uNUJwcxhm9QuEY19aTv5MHnRopYw/CcpR6p5HN9V7oifruqzU7Exj
3tHTEHf+bsh0niIrHG68aq1kcmksF0N9N5ZmEibXdaB+lUkwp6REbe9YC5mWUI3atj02sjeON4k5
YTiW9dNRlGLwouDYOgFtNryKJmcz+/Mq7GLBXOyk0DAmvEF5b/bLTcovI6TstlE+tivvvaXGLZOn
ruMOgE3zX9kIuoRxzr2TU/E1IPhS65al+0WpGsJHcqJ+1fY7lYus/Zp3IJS6zdTtjBBXk6izyDg/
g4JSqA/SYQMEn/z/YHtasHU7N0SZ0WVIaXTS0OsYtwTL4e1DsJ9M6Vhm7VqMf2GmbGYGU6B+ODNm
PPGiL9XRjG7jwtoR0LrlWue5dpooHMFaNfZmOkHk54nmUuzzqFkj+ViYJDs91I496Wmn6P8dTSg8
vBOdgRBh6U541l8/NZb6sIy6hZa7qKrJP0EbmG91wb7XxD2jMDdfOf2WlsAyZB7kjmkaSU4hQonN
HQR+Ed31VWbWMH5LI7h0/M4tSReggyRv/JMcAGgI+3pIa04GZKpXRdE/TpVjmS17FsQNKj/usV1L
FfFTOxbj8A2EoeXwPMYeuFXTCTQd6lm1wM5+UgoA8vNQZWEQg1FUQ9geuotu9Ja0LgKDBLKuY7nt
SZCJs4rpPJPUjduJlitrujTlln8QI2IFGdI5J5+Az05TKO30ovF313fMUuvWPSBpuhpFR0T9dH3z
CPatbsMpv4kRFxNt3QEUJWMBrfPpRKgL3Wdo4QkAk0m/Bv5a+Hk7G0VET4NRuv7pIv0YTyX9FMiB
35I38lw7H+UAWq4n6Fj8hPyB2lRTRbw0YR25cafbEk2DcjyIWSfgIJvGhD76wtBiX9MmEWVaOa1R
K/vnch364JpkJ6kEjwyquxQ9thmYC0LIWsRR8Cgz6JUpXT7oMXiM8KFp11jQFkzYzlnFc+JxqLwN
J9b0UFKOyEGJxrl3gVC/JTyCpbGchIb+YSArMpx8j5B9OAfudozD1+sWsfT7lneoO8iH+EONm/eg
y4GkPPfc1qQtWD703iO6rtbyyhcz+GhlLMsucwLfMk3TP3KMZVGmridMBjo0wfI8ecjCRMgvgzcy
t9qCoyYxJ9C6AsG60TPovZ81w3k4bBMD3ZC7uZlb9mqylvTJp4hrg7p/v/JFdUANeuR+7nPP8V8g
UkfoiSDtVycQwK2muEg5lOpPk+PVs7M1Em+CIa2CrCym1Mg4/1WWTvCTd814UmFDxV5DXJWkUJyY
xJeoZ5H6MSI1ZuYN3o7tPKalSXRyCLx+il76Gty/n6q59Ei+AQ2Vqj47cafcJ8FEXew9wWj9B4Ix
Jv8Ze1SVO8aCoP09gLqw2IVOPovkOw+csYv3eKWgUPGQoNohTO4JkN8ox7u+3kv2YXlATXEPrXg2
/1MMvdxkUfIKBZ6XpiPuIfKAN3TL/DcXDNQ3XU1WNvDC08VO/LVZDFXPOJhPtKbEv5c0bpp7v+pB
jDJ2c9CDeCXUSbOLQ5eUUPEO67Xw34LLtBOCQ1spHtY8PIoJBLvDAB4QOgRr6boF27HTgIKG2UAU
xqWLADTZfTY/+V3r3Y+Bw9cSyx9XGniunRMEu/qEImhBjyQXd6CPA1ZwgB4j6z/7YXDf9uofHkIE
wuu/TqELcvHgS8FXdWPpX2zGB1Zrpwp1NOuCAwv1Q5A5ZsdsamT7iqhM5hS72HeG4FC3baH3oRrC
+oHFBQRIikCW0MDqRzY9B2XtN4+JbIJwAzpxlE7SEF4AKVnVtZthBMHSV9pG83TkDU+a59CUkXhQ
JMGwvw65ElN+mBodyq3u2nj+KiaVjwfVgUQG9AxilP8kfKTlsckugqrhCMiNSBlY1509gX4x8lQI
vmC7scHL4400FP8xj2UweLtc8l79IaZscpFSLSC1QMcoKT8zkPZ2X4YO6jyfZNjjGVE34zD9ki7O
w6e5c+b6K3hYm/mtprM7fYqLtir/bQWF19nwLh6CIIWaUwm9atRYlM5pamLqvEDyO/C/eHXIEUnt
cul91u6g/E1TdvRF9c6Qb+apQ1o8JIq6r9kwCvEtc2TrPiZDkSVfq8FpCsjBX0SYmGkEOwThNDeg
gw27Lr4HeXpXg0cs88JtFSdTvAPY1zQAxTmgR0tw5Wk2pSlM/hSRC0uqAbhl3KrWde5560zy37Ci
c5WGoN43J9pUifeoKenjPS20Vx9K4Qf8sY8hqlGlEF/y3buR6sQBltQL2l/lWPiVTEeEh9pdD98W
3+cQh5o+8T7qy8dyJlC/C72hYwfTaqn/oOanjwXqsIe+ORRuIp+bEkQZj8YBa3XKW9y4yaYDo/Tg
bfxQlexXWU8k+Ey6Ya5q0LGKPN6Di15Gaadi5re7io2+ntOhjMAmBO4eL/iMnKji8abs86l/7rMg
QpzMz0WMeQxnwcp/6v4ij870Ragi6pIk+ncKRso/D0EeeMeJJ/kv7CPDDp3hETn1TIRzt8fu7L32
O6Q+S/+cZwpqSsJFOdAGkfcO4mmVTiokRbmm/munE5dtvamoiy0paiZ3vRGUHOKhdfW9IBchwxYC
O1WLuETXPM7UGV1wGxQFaHk3pZs59bGZKDuNpmz7Dct4Xx/zsAGDAAP5P9s0RCKDFEx9/OZxEnbb
cOSxs8+CkoV3CGrC5hQYHfWZRyGExkoHzK0go5bg6i69rvPuhrYs2n3oaXDbpBqvhR1vWRugehQy
7xsZRlV+PxQAFR4h1NrN2zZPSvNQCb9qDiGQ2HQXuFNcPxSNqF5DnkDcs3S5/KfFYT18RuAwA3H3
HNaXDdX1JjyOXEbmGMVqIBBDJARb2NA5KQ+RqsLqk05qxQdUTtQ0E8iZOEH9AEuDQAB2XUW/sMnT
0E6DwBxAzH6ZgFU+FSxrzSbLfPI1RvUFvhjH9GxMadQnDqakomzvlk74s2B9X3yKAsqqrzKogmSb
1+BUftKq6IoXh0LT9aB8katTUfWaPuFePycvNRlLKBN0GW9+tHqqZJ/2U6aGP4UHJa9XpYdphp5N
5AapiOIiANiZc2fHMcF0mxWZlx8KPfFwSwkoD35xzw+CHUwqFEcC2g1n06LEJT5wf+Dg6nPLsLwP
5uKSBa9rt/mTyKpzjiOZIa+mK0ivZeATq4bsOCMn5zxDey7v7kqdl5XYIxacNd9DB8rAr07cQ/Gj
aGj8lRUQ3ZtVEzHwbmnTsm0/labdui7Jxje0ZlCR76PIGXK/fcbxCgMt3VyshWCXjuLLIfruqTtE
bPQoz5qTmgfKtkAXSb0BrYH8c/1is9T+5fu79uswcErVEecVRX9NB+EQF3uXjnXEViDBSx1YN2Xu
hnkLlXn3FLThBJ5+Veb06LQ5W2OT+Zv3+uistW7IUKUsItwkgI8uoQlDJ3htLqC4RbBrEv3Ymgzy
UiAcgFs1qR6i38Izd1muH6CXfVv07H84eZgkNQ768eS7CEggiuOkU+4ChmTGG4MqNp6kNhQqzGE2
n4zgyVf49bjY4vRx16Kvl+jPB7NoY0hw6CdFY/L+FI4IjBoJ4tG2iIetIqa+H2X/cn2/LVykbSQJ
CRw398GT8BC7RQdWash+QXqlbrPfl/sY9zkinOappLinXO9w4bZpa9RBIi0Jc0Q2T7Kq410YwWfQ
bph2uVqV3Vmausv3dzYk6FxSgGn70zxDOj5SwVZ0hdmD6HabEGct2r8Qi7cZfJCCTDjJ9Pjql3Ev
IbVYhGk8kvgwyIZ/5kX0e4yi5+uTtmC0NpWPH6tszKAgeIr7TtegxwIb4cV4Y+KtlXAubQTLLyiM
wvOGhhwJESdeoZpK+w++BF2oyfSRlAzGA/LYBjf162Na2giWm9DdnPSgpe9PdcPynQYpScpYLtN8
TFaCQR9znXiuzfiDulHFKvCZPIQKDw6TV2wHCdNjWFyEbbLgkQaov4feDajqsvi5wAV2c31sS5Np
xdCkh1r7Ign7J1zfErX3HKwW+E6csvLvWsi8INWJx/6MNyT3k/uRUXAuVz5QpWvadAsbxsa4DEGh
HSab4oESd5AH5k0XLr4sKtbSK0tza6NdFK6fJaQo3CNYyXaTGJ5MFD8bIEmHOHj8+54z4HEbXbWJ
aL6WYF2YVxsHg6hhPzuaFA8cm1S1Tb7RAdhCaYJ9E6oAKq3xpxwy2GkCntXrS7lg5n/j0e+dSZXk
ppsuMxm5eMP1YBRNFU4UyGDlgfvD0zNgy07P67Vao6Wls24YmjPHrTkg76jqIGLDM9LprVsKucYB
udTB5fv7EUVOXyBCYV4NoshOikhViLCTexslPYhELU8iqQavq5pmGDb+mTWxu8ULbg3YvbQFLLdR
h77fSRZOJxVBliNOa4ro+l1vojDJUlL0/njPWJknQUqGoQneRFkVYCDNTSzr224XNnImzospGGTU
n4Z2JrvJr4Jt3JQoUkroWlH3gnP8a3Xv1mgg3kzA1Tkgzlw0BZ7juakcBA+Cuel/R0nEqpX75sL2
ttmHwHjq+sZV5sTGOP5KnK54jBWEkwEu1RvEKIoHN+r7lbvnUmeXyNq7UdG5R62IchV0CpJiY+bh
SeDaV9cgagcP2HOv/ZWOFqaPXH7gXUe8LrySVDhb4rwCMhG8v6jnBH8DgCYre2DJ/9kERVJ6kQvp
BXL0Ly9lHvdvE3wdSvBOiC/c8T67qyGlup1l8sll5Ur0ecF0beoinylErvhYnxgAGtNGzo70Nhk4
Y+eVDi4r8cGt05YTVK1xMh278qG9ZDSIjxcpVmjCewp5JiTMoEhWefomxKTn2rKCqpp7Ar578YBs
Wcg3UksxboO+ib5f990LF0Fi+YqhDvM+qkV30tKd8UZPDItimlITILAwUMpEvy/jmZf59nqHi7vC
ikvLNnZ6sH3LB901/R0DLa1Jomce6IOcofCiESVJcT1sUoePX5txLXuztC+s+0ZInCoDpzyyNz6f
KcRimawDvZ0bPJz/vT60j7sgNh+SkoGKiW+wVnXXHgD5lfsxJ+xwW+uWZ/CjjiE+UGJjF/O84SAR
RrxPNSvXsaV/t9yBqBDhrkcOujkyZa8SahffowzPndv+3Xpu6EQCddD1aD2uIX8KyerdnDXNSqZj
6d+t6wAvFbYw58WDSqowSqnj0OoBASzCb5z6S8fvfOVg2rnymzl/EAZB3TSG6sgdk8Ektten52Nf
TGxSJElkJEO37U8GZTOvPBN1/TDBMndOCxGk/fVOLiv5v36LJJalm5kXohj97KvEbVTW/gNxcQuc
ovlUwCPP4kZYEZAx/50tcBSDzrDt4SAZcR5k4FWfhqkgK3O1NAzLjonmNEyqOfuqwviZR/5DXQVR
ShJ+ymT5vdOr8goLi2IjUgfJgrBJEiQIIYu6owFU4vXYZGmZgAHg+pIsdWGZdGhQNJWDq+5E2+pR
hPWvtiifsRXC24w6to166AZPBrI/+XSI6pRMI+H3HkXA+5YB0CS4DOydYbQsiZNYJtGReJnc1oPw
0kFAm21kAFxcn6MPjRtdWLZHwxF3rYjpk2jaPti1mW7yYwUtzbWH6FIH1l08RlC5ywOizqRN2uMk
WPHUuXj9Xv/9D89X/L5ldRdWsrFDWPyM+ETs3UkqhXzySxUHn0LhyN8jBUJ5pa8PtxP6sgxPI5Ld
QyS7OzNwTSFJZJASI+2YesAm33JrRBeW9RntdnU1m/ZcsyhKIWmaHXTDss1opFoZxYcGThMb/BJH
ERy4JM3ZdGJWn2gNdYRXZBGAUiBNpdpvsBoJ4lXkHvv5psIldGpZYoxi4TlHpvKchzm7ByeSuyP1
GsH3wh6wETHtXBs9IaJybjk0wkAL/TKArnIvZsALomxVRm2pm8v3d8Yogg6vFJGpM+8oEAvEQ0h8
4/vxXZeX34Mpq2/bAzYOph4yPLg51efah5VP0vB78H/PSMmM9O661SzsZBsIU7dF50KAozzzknlg
EEYO86/vDYp87Ym/1IVl9sTp3VF0ojzLakAUxm9C/jX2WCLS1s8gAnl9IEtrYpk/9HMutGamOYup
YqkY5F5KR9zXHFSfiejcw/VulgZjWb5wqxgv/q48+0LzPYS+oq3pnTJN2mCtYHPBTdrQDr+eIqEl
q88TDabvXI8AhztyzU0uDMCGb5B+GgoTlCVcF/R//dKdU+1nfA/aF+e2g8TGcBDaBZFoZXWW86QL
ZGAnACI9n5iVNViYIBu+EVbEHUH2pM/TOEAZS7PkLgzVt5sW2AZnTDRKKuVRzH4L7Jkj3Did6chT
r5VrgcOlJbh8f+c+2Dh5iM+L5gxMRbGBgxr2EojY7aihNHx9FEtTdPn+rgsB/rpgNE119p2YfpY+
3uTal3Qllr3UumXRLKiU6Oa2PBMV1mZfM6i4hsNFLuO2v7ds2Rde6JY9bJk6Q3gMlef+amS/pguz
9PeWCXNXCtq5vj4PYeGWKesGjhBTAuGJlf2/4IrsbJwscFirZMrPirHhMDlcpyapozsKThmU/K0V
Xi+Mw07KAYCfDcnA65OvEX92k2aboHbhNhuzU3HAAeqolbM8085p74asawikOEhZ3eau7cwb6bIQ
HlvWpzrRD4OTd2kbDz+bXD+PLTI71/fRwgXHLuumoT8kutXqLLOc3SlkrdK2q6odk77ZRXHwpSlA
UHS9r4VFtzNwsgwEcqNjfv4Lsm558puYbDrmnTj1lzvI9V4WXIede4Oeg84yQJJOcYn06+Q4gJrQ
DDpHqYh7sA/e1otl3yFB4ZAzDdjAAfBWQw0OVZQ/d2kV4ml2vYulzWuZeCxxC3B9mZ8F92p3Pzgx
UB5hXZo1GtWlDmwr79qsGN25PknUx2wAKXxs+lVF4KXFti7nRHmzK1Uoz5Ougb7D4Q9JZch8Cl6Y
dO69NdbTD/MLFOb7Xzdeu87sACsXvigxNsVGtYhHKQfBNO7gUlBFLN+Y3GvvdJ6dsiZ8vb42C2Zj
Z9PicRgnmRA8PSbIRAvp0Ie/cnV/3zlT5Uyfe4/MKza6sE52Fo2GyIUUo1A/zdxHd6RXFfh+dLEy
lKXWLwv47hxUKFDToyb5GUxLfrARbYU6dUZJHNz4+9ZZHk+Iicm4Ls6TJ+vyhHwZYfdJ7wOwd9ti
XEb2bgQkQO0YC5U6xzgBDxLuBP5R7oH4YFC+Sn4Xl/zx9a6WJssye6MBygL+Ij9zxxt/xOHUbvyE
sLUyggXfZdeP44GBnWxoc2RMfxN5DYCoP9B9ByqU+9sGYNm8GE1UugCtHVlbPQwcke1guvUwsbNg
hMoSwCTqnvVE51TyvEkeiQBQwEOUD4xgyTGnPQtXhrIwWXYqbIJUQe/IrMAdIhv6tGa9/6ZGEz8A
CJ39e9N02YocPtTMIwVt57PGAx9pwx4kTGk8t+OP6+0vjeHiX95tXQoF7Qi1iD1so1T7sO6f2ryu
76IJ4pTXe1jYsXbeC+VMIwYgmyN33OJ7mGm/SbMOBFjXm19whHaGS/S4PcRSD2cjhT5MU/iqCSpa
gdtqNuDaqtNey+7GBbfsHNDRauxZr86iYPP8k5gmUvdx3AbiZczbrvh1fUhLM2bZeOg1RTy5YX0U
oXsS7jABqblaF7e04PS/Cw75CwQmIYd4rmt64nGdHQpZfGkgb3ubhyKWgbezM0BSJ+JnMsXlLNPB
py57IMQRawSuS0OwTvbYBXsGZ0l/Ft0UfUe1Zb+d6hrw2l6tgZs+7iK2k1fhhCArnpnzi+7YJwPo
CmhKxyktc/iSWxYZgeH/rgMtvbHhrJku7zOT3/lYGHVBJ5vv19v/2C5iW79DDVWLDAeXP3WU/M6G
4DG+QPKU6/52af/iut1auubj3Ron1vGts4lPUdPJs5+BWOCLVhICmDIvjPpzfSRLa3H5/s5FGfAM
JxDfmF+gZ/O57qNi07rlsO8QpLolZUZjW96DUTX5FBn4c8vq6VibIOw3FY2i/sa1tgwaxZGoVWdj
f67B2IkhePKb0zk3HtqxncsazDxlge6mF1WjtIiWuD6hQBsi4cSsATGWFtky6jqbCMpswumFxzOU
hHwoWLpHT7l9uBLjXOrAsunajASUIehAgK8lZYYgGT3dlvqhsZ29Yl7luF3ZjWcGdrJ6Q5ooaVI8
9+Pt9S268Pe27EfrccBURp+fVQHk16ZlRsyHLOujm9R4MADrmCa1Q/IknKeXUCj1pGbu/8Y9R/17
/fcXLMwW+pj8ItLKNNML6prnTYxaPJTHcLAAUjzEr3exNEOWEWsyQXa3yfhZU6fKN3VYmT0kqm51
p7bqBwIhBEXOg3liCn5aOWDUmskqe8PSBFkGDDYQlxRBZp7ajH0Ki8jsRB3tcdecNtenJ4Ev+590
NNbXPpUjvKxMGHVPogYELnZofI/MalunVTwqCHWYz0GLwlotkxNoXFYVyS8++qNuLbNWkOTUucPd
czggIE+rqdjWumoedJK/BgUjKzmSpcW3jBuFe24Ou8CV4JJUbDVHSM+jU/jr+uQtrI6tDsKGskap
6ZS98dozB82Hz7HowXLYrsniLfx/ZJ3VgAeyCgHUEM+Ky40mrqC3c49qATPfdGdCUu+/R1zNdUDi
3mFnGVWh/8n0XcV/JnUTrynKLE2RdUhDYj0bOdRGsYFRHj5xXJT+3pt61FqtjGGpi8v398d00wMM
WE3Tmddh3TwMnmmcHbDhmqq0qfm0Jri9sGdt8idVeL5bVtF8HhA4ONRZ9V3IWT/7avjqFAgjXd9T
C9enyLJ4Mxbgk/aH7C3sAwVR5lC4G26c7rvftD5ktbr6XuJScpuB2DxQcRxGCZI7DOdTJ3+IoOiz
tO/lGrPr0v61zNzM+eAUmY/jr+qAGJ/yJOq2eQns8/XJWlp6y75ZWTlOVlfZm4q9M5KuCOEmun7J
OxV8u6kHmwXKBdgfHEmBeZpZUwdbvzIh+zWw1kk2BI/85vf1bhYmyqZ+iglxfcBN+RsBIVf9ImhU
59+LAaXyK0ay1IFl6FR344AocPZGIw6uQjcnW9e0X6///YJl2OIg0J8pcxyp/DyF5fe6Mr90idSn
nxR+GrWAtF7vZWkIlp2LuelE0TTOt5a3ubfTyOD2m8id6rUHxcWrfnAo2SxPIF6rw9kw9uK37h+B
6rY9QoKPl9R9G/I70OiA4N1vVrbu0mgsO59yVnSK5N45doDKNdz/d3RWQVNLjVununRrN8rc0jvz
3p1/o/amPUqHrQFcllq3rJowpCJrV3dPSkXxV9HrzttA6wz1tNcXemkdLKuGloWLBK7MXrWj/VSK
4KicJuUjIkMGL5pd6WR3fYFKuevdLTgRm/cpdHmQIG1Pz22ruhRLMux8hZLaHEXFt7lZm/mpLSoq
G91lrwB4yiPKQZz7ZgLp2m0DsGxbKg3GKumKN9EU+g50WeHRY+AJimexFpZYsHBbFYTLICoDb3K+
8bxvHrXHhi1LhvFuagZ2iGJnJXawtBSWiUuUEBc17/yzcGig0pgr8sZ0F5YQAg3it+vTtXDC2lA2
JiAzQ+cMaCZdiB0JeQVyWhrs565/GGt+cHu2drtemjbLyKXxx6EfsDLgxEDhb97nGwFmjoMTiHzj
Vqv2vjRvlr37LQsRGdQC/AhtsJ0mZnYo/56OSeL/vj5pSz1YNo+aaFcTeqnabvEIiJ1oOPUjSmVm
v5ifb+vCMnulCShklRecaY4M8GFAtYDZTHU5VpscPNnn670sLImNa0ORCgMsy83emloVOw+7YXsp
hwhAH7SJkLE5XO9mYb5sJBvgcl3jZK14Q5G/2CXCix/A3fEFb7lVDbXLvHxwXNl4NlokFUCrGudh
279RigB6xYdPcYJMkEbtfFobJ7gvufvH5VR96lpwAlwf24L/tymf4uiCSCxk/wSOD2hiMBX+jJJ4
rbBjqXXLB9R5M3PUvuZv9QAADyr5+22ed/X2+r//rYb7aNYu3b57LSgTDiIZSHlkheNuhwh1UX4j
ve9zQ7zTUBbi6APTX6DCc6rvmQGoGdJO7U+SucWOB4X3yNq8eHWH8LWdywvDLHduw+XEvuUthsR1
zZy54ZniYVGlOCVK0CjiTbPmxZem1nITouvCYpji7gm0IO6BJ57bp25kcOe/PrlL7VtOQgUZ133S
iDeFjqK0nb05raMKPBLX21+4GNjgNwiIZsDwevTMCxBzcS9zN2HT9Nu6QD1sjUJK40bdBk+kmwiz
aWzj4VzBOy/u8/ytUnmA9JdnSrmP1ZyvoYEWziIbDSdJbJqe+wi/oAQrZYF54XnZPkvTfy6niG/n
BEWj1ydvYXFsYByJ6gIMJW7+Rgrs+YhnudkI4GHX/NFS+xeH+86wDMKCQzxGzrdY6YPvB/3T7LDk
820/bzmFtjW5SkRlnnzH9Q59ZN7+Ts9tjV9G9O7P/TxvJwgD0zMSuCeFl+qhbPVtWSlUpv+3cVno
wVETbIL0DniW4ugZgrLOSl5wac4tg5Zc6VHBCZ/brh9TDnmlx3zk+UrrC2eYzU0hEI4FIWUSfOJj
Ueo/PAlk7IKKR7hy2o+ywdXpNsdhg+K6WAoFJUvvJ7nwnwRZhhsfCOXBOnTTCttoOAbH1Oi2oGdJ
gvFHnV9cqjs6au3/Fy4V/wOIiweW6QTvLR2j3vsOZDqdtwvdef5/nF3JstyoEv0iRQgEEtqqSjXc
wVNf29feKNxut2ahEQ1f/468uo2L0gvtKmqBICGTBE6e0197y8uzYzJCunbnYNZY8ma5pgLSmqmq
rM/g7qFzaBf1tFx8Wuf0eN9at2sDqdChcSB05HRxp/m5c0n/Mx0ldAOCLpnpjKvzxZfqAA49RHXR
CydGogHyK1D+5LhDzMaDqjJvKzwaVqCOm4v8uZFsVORr2VZFdvSifHiAfjcfD37k0o1KUtPkae4/
jKzsU9j0SVTEDaBvmpBwxBMmGGcYB7XUbHdblCIGf9XVUzq7nFx/9snX1C+Z98QyvH1AnE8tu0Sa
CNd3yJLSTCSCDBeXEPrVlQ1bAquj8Zf7K+Nm/8Fsu74ivFl6drRUI1uS8iLY8mOoUHeQDLh029f4
uuu/aXxc8top/G66QpDrlbpyDLjPNtAmN+cYHdd8Jl6qEu5fq0tngelnJhnoBJg94wBQ4+aW9wr1
hPdHcXPJ4ktrD96MoqmqgaO4qHmIwfv0GIOc650AR3XgNPsq+/AJbTN0x6mzynYBl9kkv42sFue+
n7dqPkxTrHnDPHiTaMADf0XBD0CXQ9KGmVVtPUib5kHbDQc/j7uet+o6FMWnhqJMFAjP5BxNzTOX
uLy/PwemMdD/zgEg6I1fpdZydSleWmPHLkI/qzfe7G+mbLC+luRGbEoYBzfqpVGuHeQUZ1Rlv2/E
chZR/H6atpQgTIPQjsOgagWlXVdMIO5M86MN+pVD1ciNs7ahcX1DjIu68JY0Jo92uorRzW7QInXf
cAFT45ojg0wjJk5iDRA9mecALNf2gavu711zq2PDsTPJZkAt/jXGi1h7HkgVkUceJ7Tcc1dHuL75
pUWSJN7Ix6uoy7XC284GflQggdy4fjJZR/NeEBj2RBXzCO9NmwCv95+Hmnk7Tb9+9E30ofWUcxUN
03WOIXoS13l34hZgSvdtb/BeffsCtRJqzsAPeQWbVHOW3Syeo1664UgipDhOnV3uf8dkIs1/qUKF
UGOr8ep24LAcALoKPHfYsL8hQOtUSxJ8p07Vw/4di+1HCm7Ip6EHr0e7bJYAmvqvuS5tEtALWXZ3
zTO/PoweHluqcf6xyzg67DvvCVAlsgBCdiAdWeqwq2hH7Wduj6Sm/97/iGGmdZR3sww5cG79eB3j
7L0LyikwvHwGh/IXy95i1TIYScd2jw1A0T7LsVQVoZffNy22x52N0+4aa/645iFcJ0Oyx6TI6nzs
ryvpU1mC4hlEYfPknYSVviw0OoDY8XzfVqaBaA49du1Yz0CAXEU+FU8o8iXBOM7OztbXr7716CaR
oARLputQz/Ig7Dg/JQUKvO/33eAMOgOS7aS4ZXKm/iqBXTqsAPLZcvsDT72XfR/QXLlDaZBw/b67
2igt/BAXeRu4q7KRO/VbwG7TWtU2ZHD0TtDvsuNnacXfAZXF9WeNqr968MZzn6IE7f5ITJ/RnLrr
LToQuMHVxjPRVWbE/dKhPuEIsHp3rmVezhtzsibTN5auju4umYPzKscGBCIT23tshmx5Z9e4bUd9
kpsVB9nh2TsoQX4UAmI5ZB+taOq2NhDDgvgD9u3mLWpXm/FaVgi9Mdhogqguv1QNsAj37Wj6gp6K
O6n03B6cqkHMihcBjoKPY4XCDpVH9Rb02zBXOvSbOjWlI4pZr6Msq2MUDX8BQDOeukY8J6LhGyMx
OL6OAEfKF1W9LdWVttPwBNozpYKlbptd16mQt9Bcn4GdFEgQbCMo8WgeSqeJr5adbzimyURaJu6C
YIhJiHRdUZkJfNeCV4PfeWAJ0p/nZeKf9s227v8FBQutzTHbQvrgh23yNswtkR15vknJY1pRWgAA
EDgZ+LJ019RX8okm/oeZ9PxdgjLvfYPQXB/y3E4F9CtuaLsh/h65KKTkShQH5ZZbfCq3p4PpuG8G
rnJLJnV3XZ8goPvYD6eyRsWvPWFLHAFYPO4ZCtPR300GtOuUdt11gNjUoSs7EQ6qK65tvckydHvr
ZToAPAd7tAcQSH8tUTQCWbalOEYM7yhQsgHRQudek6aNQ3/96/6YbvshqHj+u0XK1oP+u190V+Ys
+YF6FA8oaqsW0TQx66J7s/8OAgfW3K5GULajskeOZRG4DBMToz4i5KqJw32D0Jx9YP0YUdCMXcG8
NR5Tm2chjzdpFkyj0LydFqq2qpkOl7TNlmdai+5SNkCTEsn9Dw6OgxtRxTT3mruLaZIppETmx7GD
wkclHyVRp1ipz1UzHIjMPy1utesIy3R+oxmVh4niPbbiPv4at0DEOnyzWMW0pDSPnyHaMcW86q5x
m1egbynBPu7vwwxD+ke7RgOBg4PX+lldofrmnUDpwM9Lu/P4zXRMuJ3ZTgGqOkQruyoKVIcBZpAy
tZWeGEyjI8JHyMdEKS3VdXZZ9y7iJH9QU7qLtRym0Xy5rGsC6Yf1dIO3eCA6Yfgq3keugNY1ZwYR
J+vKJIPhY9whl6hnPACZWIXTnPyzy411OHgaNbaVxcsCZQ71V76gEnYCxHYj0N3e6JjQvHiWqvRU
AsBbAPuD9x5ghrAswE1eJI27Lw7pgHAXNP1kiAgkP0pyjmqABiyyBe8xLR1towbiacnsJlHXvEZa
JsbWPeaj93Of5TWXFaOTWngDUVfbw1Gm9aYlnHN7C5Nm6LoO9Y6jpY1nFHuBsRBKQ8FY90lQ+v1f
u/r+B86b1gxqM818HZOBhSkoUoK5cX7db9wQ+//AeCsXN3ByWFfN2GQHmq7swFVnHRpoV3z1xN6w
pov8uiklsRDQVwpmAZLMIe68C/TudlVyEKZr/EIsI644wZJEXGsU+ADo19quvt03ksG1dHB3N5ee
5/UV+p728CWhoIZaigSr30Px7v1vmNaQ5r6lLBvgMdeJkCDwOlKvReTJcAd+v3nTELS9l4KUq0Le
MF+bxoM+Rs+D3PaTA7S+043YcPtkyjzNf2U9EWUDr3rp/Pg7ZbH8EbUV6Y5glBcgOVui+BIVKF48
DN209AfLd3YVCmHuNee2GUd5NUR3z4MLtl97FJBgtzJ1VHyTi98wOzrSm1V9ZLU5TSHWoZLvKY3L
YJpgxPuTY2p9TZjepJEAeFdZXywzqkQgTsMWK+lDR4AhbGNqDE6uK/pKC5ILObQ+z+VA3os6vTQO
PbgKhPFzlJ3uj8H0jfX/N2OYBaRqHKuBhSIfAq9pXX0TyFs+slx9VBF+3P/M7QcWiGr99zMN5eC5
7fz5DA4LL2C1/QPaP9azZGX1UGc4dtXw0I1vGfJVHfKdtyz2/SWaz7FKQQbigud+OMS4GoQ+ERj4
nV99vwX4Nn1K835IXxPo4LnzuWvykFrkfWND6hPPRUPKX5LIO4GHd6M03bTYtEjAgPRPoGYynyMB
b5lBM3NsIQx0f3oMYUbX+6VNl89JsUSgkl5Z4TpUjtBTGXvtcSLgU9t17cl0zd/YgeQCXvqtJwaF
s1Nj0V/Ixrt9jeuIb5Gh2pARNN5wvF5jL3/Fnr5F4WtYvjrWO6r4Ak7jwQHHu+8+Mf6SDsNfM6RQ
VDyelinZEAs3OKOu90vBytDVg2OfKWREA1FyEDkzMOPiJQOcIIf7c236iObxtM3n1uosrNGm+CTS
6fMox2Ne86dttzCsVZ27dGaQdeRcknPjuN9dEAQEnrNJAWFYq3z96JuIJRkB17RsyVmUK1bTTn0w
VaV4f+YHbvnJVgWBaQyaa7scaU8sB5yuPfUXLd2Xpd7yNtNq0l05a9xqapz+0mXTkeX5y/rYzPy/
C7/85lG14dOmAZD/2mnw2rqSk2ovpcKbZDNKLKJ4i63EkDXoZKWjHxHofrrZJS/HE8WlXLe4n1yU
/4Gi9ggk08dSVI/Wok7316zhczrAO45KK467miZBM09x8PsYI+lBOtY3CJlABIm/1Ii83s4HOZQD
/dd4+dQPrYhkdqHgpTtGafLP/6EjYpgZHeTtejMkG2uCUAV5wE9RFHvvLdGoDf82ta759zA0E2Nz
WT6DZekjhX7Cqw9ditf7E3FbXgsyutpGHkN9Mkfpdfnc5ORMOch2AFhxwzTOGkBprW8syV5EB6Q6
rqLaI8rswF/b/T3N4C+d1OZjsiEG6CSmOaWL5SE5egY+DdKX0EE+RFDLO7C6cjYgIaZPaP5Pc6D+
IrA7PeVlD2wcZJXCXLjOobe9LLxvTEMkZlocmDvU5/rSLZ5RINoFCTBdX1HWHgUzgj1gwl4EGdB9
X9JiQez5fut6SfycyuFvsF/M33BvOB+rMv4OTc5547xliGs6UK3pOMqarazEeKpjk6tw4HgPEJNb
H3qOCxMF5On1/oAMs6OD1qD7B93jVegyJgsqsCLIMI7L6ByTOv3n/hcMqd0fKG5ggjKQF5TPI6fZ
s4BUGZhZl8I5VcXofod8pPzY9g5/tDxbbd3TmEa1GvbN1jbGA+7JmMihdqG6c25l2bW0ICAmqr3L
Woeyxb1be1Caip9xQ2kDxwNWDIH8IvDpzqcbpkPZYguXcYmV5s8lSKYgMTrKAwrFxRmXLdlGoaXB
c5w19r0xFO1ZPoLhD8/DRQ+9x9y74s4JN+xtFoV15b7cXwKm6dBCwMDrCDIuEWa/y30IeS7d33HC
HngGeMn9Lxg8xtEiAHhKCt8ndfFsU9x+pL41QH81SddYgArxanGcsMrqYVeRJ2E6zG3O2onY7oiZ
cSbSQKQWGl0HRVpXnO+PxzQv2pHe7WKBXrv5c5zOED2M8Cxbuj5NDihi9B8cm5CtuzuD5XSwG5ta
f+ngKs/Z0uMrCchkppcOr23BwJzMeSY2BYvh/VEZdlQdCS5k5qOAMUJJb0pBjwntXudQkPzT/dYN
q0wHvzVlPpEeeoFJkHPks40EraSQ04+6pVs1NqYBaCnBlBUuAXllecm97Ko6OSEdhPjpvv6v43rj
i+UkPHAiVrDOSOQHmtcxbtrYp5pt7vam7q//v/lCihItD49aI06njPwLJIM6OKW9Be41rFkdAJd7
HUFBml9c8jb5Ho0e9OrVCYoqJ1TDXe6byDQAzc27No5zq/RqTHESkR/DrCyoS/drEcG+D2j7ezNB
kHYWTnFxoQcPpmNoS2fJ5/ttm+yj+XQ6TT4jOSku1B5C6qpLnqUrG+1F0i3B1NvFCQQnuP/OcI79
XFLss085G49jimfrNK2fIg5hPeT9U9BCijgZ2uesn3/8H3TBBtfTEXFQ6qydGEQQcOxF9i92Pn6U
de198ukWv4hh5nVAHATAAIHJmuIyF+N6XmmnoC7kl/szY2pcc+schRR4DfTRfSTc2RWJln9ZMIZ9
rWt+DYCmp6zst3GiJX2acXl/rmxro+8m069jeuPTcbokw6QE+j64PT8MDDy6qPujh2Rqxo3IZLKP
tn83QuH8MSMZCboGVSC/TwgQDNjIQUyta06dFyTJOrG27vYrii9HdYm/yI09x2QfzaNF2SWTsClC
RgyYWABADzRyViKiegRlyf0ZNnj2HwSnxGrLigCiAhnD4tM44Kop4y8oFAqzYgsrZLCSDnyzY7Ct
51aCcZQQBwiQEWLv3ASOG6ykI9u6vKUJRbzDCGporIoC+z9bH0h6uqmSY/qGlpRDAztdwI6Nb7hu
Li/2Ev0jsik6Dj7f0o8yGUlz5KazUrArNvhEvnj8MSoz91oDALMvK9MxbShhgFi79K0zq4qXlNID
+Ci/yJxfa4Do7i8lk5HWkb1x5y6TRSsgbw9XK4FPSKtYhVFX8WMm5i36e9M3NHdmne/wvmYVJiKO
vJ9lwpzmPJUdH489pOObw76haH5NO7etPDDLgjbaRdzr/OFVNES940DtbgQm00g05y5ILVurSO0T
SfjFUcOhbaojSXZJwhFmazt24YzREPmZfWogOElRoHawhONtBI3ba9XRQW2iZHjtguxREghm59BW
z/sAnL/7it2cP7BsNk0IozANlRLX+D2UVlpUke3svObLDIX30CCY59MgVDC1/Vkm+a4bCUcHrEVF
y6NuimEXyvDEJan97wCtv6MXp7sqDYnjr8vpjZOB8ThxALFcTlXcHBcGcfFo3Oi9aVbX/980PZQ5
UDpOv5xKB8qKU3edmz6870+3dxlHV+ArnT4SbbssJ0dOZ2t56roiHCDvWamdfdccFuA02o4lJpW7
UH4i3rnxdnHVw+Kao7LUzTPpNMspi4DdpN98d2t//y3X+yci3PE1J1W0T0CYjMmcspMfssANnIP3
kAXx0eKHXeTGxNFBaTyqLALi1uUE0bhPfLQ+ofAQeuDtt11Tq6PSfBEBcmK1y8me5HmyxzNE4h+S
roTIaLkrD3J0ZFrdTxT87nI5ua7DjlaJW/96YiSoIHGzEY1vXyU4OjytKUqfNYmPT0jQZbI0S0M6
FVHYOaILgUL+TmgRb7zwGfxMB6vRvk2SkmOtqnQOXdUAzL4VHQx+pqPUmBIyghLrcmqW0QuXKSrO
tYfnMNpaUTDFkdzwZ9MQtG0YDzB2SuYFMXT5nDsq9GW+cUz2EWxuuIQOU2OSOMot1g1eLnH2KKkc
vqXzIA9+JWMoLcz/ygHQEDex3yeFk28geG5vxo7QfFymoFO2EwtftUtcu6ctee8CAhOCpfXf+25i
WmCaq/ditv3CU/MJlbK4aY1XRfI6qGwvHEv2KRm6PZmL7er5vAXHAN10MYaT/VTSr53/ebCLjbZv
zrrt6nl8aqsGHOb5GLZJ+q83+AsElPINHze1vV7Bv9l8kiGrJJ5C0e8I4mHJh4JsLKibhkente1+
kDyhAorVYVxccMt9YOlPXj7K6rWKt7zhptfhE+v/b/peQJsjhXzKGEqrObLxgczfMu860F3SYWhf
2/OX1gO+kqL9KBMnJxtX7cFjM29do5pMv/7/pvsyb1KH4+o8LFCKXNbTWfh8Y1Zv+hV6rsUJV0yk
FNRTIXSm8+Qf6v4C8cSekI22tS1/zrsJb6hyDHvrmeMEXlj1MZ0/+MhF83IXjy4+ogWGyUqSwS+o
Cu3OC2WNKUUmuteftJhQD8qLGvDIhKzO2Qfad6hr671xi3fhtvG5nqVPSQxmek5UWLPl4DrdWSXi
OHMn3BHRbK5n6UXiegMl4xg28lFFLwsBTXnzXIqH2d8iKb/tu1yvOKndpfb5gBFU9ce8OE8+JBdB
fDGjwsWpNp5fTFbSnJe5Hq2A5FZgTgIHHt4qkrObOcf7NjI1vv7/xrWIWjLc0PExHETyvBT5OS/E
dRT1hnvdDjxgzfhv89noUunGWJ1+1pwmqh4cTwbrI1hcJXsSa8yy5sFJVeMK0MEsp/ZD7scBSYeN
3cTQeT1xZC0WTzLB8Iv3w8+eqvnvpPqlpvMuy+s5o08Xe6QlYuYyTscaCma28IKy2yVWaHM9X7Qm
XswZ2NbCGc/dHxynB+FFQaaf+zqvLRuWtONkrWtStc9xw4LEf4rk131ta2umdepEkpoh6KBwUgwF
KBDEUfRbLylrM3/kbzCMtl58C5JxvEHzxLsk4l0db2zjBk/S80IAz2ubgbM59IrkMylEWKrqSbJs
IwqYuq3FeVokMnLXxUjc+Mlr1LGNxI/7Bjc1rUX5uW7iafQXNI2EifIIhLfV6X7TBqPoxQt15/dO
W6eYy3g6gjXgb3dZrv7ENg4qpua1nEwOvqdiF+VwlH3ryY+S/RqyrQMXMZhFr15gZWzbC6DZ/8wl
6FZYZX3JakGDwnMeh3klYAHJZdrJb5UnkoM/Lu4DIYDUozLz/UqXgoK0bCMQmXqi7QDeSsrt4+Qa
1nUbxihM6ixn5wRpjmzh1lipde4zrztRtzmWuTzNqbcvyOnFDROK7ipWqDHsaPbZmwsR+Ln3TXZk
qzDJZBrNmyNXcKYY9i/P/sfr04PqxUb2ZlpbWvbWUKv0Ocr7QwX+xSU6xnEV8OzDfb8wbC16PYO/
xJ5bUXiz7/gP9licPd89Q5PsqRijjROjyTKaVzckT6xm7MdQjAxpJ/3Ke/Hxfu8NTesFC8j151RC
8SokPTnWvnvkU7xhGIPVdTp65gioPDqjCmfnYUoIyKuehunvfd1ek7g3uQ7eBt3ZGjCjQqjnjpc/
wHG5keeYLKJ5qM2bSJQEm/nsnlT9V67+3ddlzT0Xn1qTo9Au8c9D/vcMdMG+hteBvLEFz+YB1+1o
2G5Pbfp+2IK8GRa2q/kjm2hWiRkB32PEClqGRHXq3O+ixdM8y+iWgKZpmWjOOXkVqLKhsx329EuU
P65y96zZl3/oZQaEV9y3ezhOq5xjWfIQ9LjPkRAv9y1v6rrmlymQTVDRGMqfYPttg5yVP9McYvAc
RWW7PqDXGPgD1F6d9bDvN88uiC0WP6T9hnuuG+uN5EkvMfBQgmHlLnYih0wnMlR4zQSjDaSIhiAq
1QmURt9UJnZBT22uVxpw5XUStI9Y/bVXymDiWbOCgqR9BdhmOvnRsDcb12nmAdQjYCbuxjDhXcCp
f+5Yf+j9Irw/J4b48EetQeuAzo0jG/ec4gR9oymQsbUvrOmlBnMDtu9inW+Im1TdV5p/vt9nw0Ll
mis3cZZM3nqwEoP1ME8o1hQqPqik+mdf+7oPl0vX0Rl+pgTqEpfqiyvagyfdPaVIWDxawixp74Mh
DGYZKxnirBJ0Njnd77lpNjUXbt3FilsLTeeDFySeFQz7eDptrtcQ4CFBgbEOGS0Rc9C047FjW5Sm
hl7/US0wop6pdJCLSWhohCCpoUcctehGTmAI/Hq5gCfakQ3Khbnj8Wl087NI5rOryFHZ8VYefPPq
HcZZv/1m07J6RRoIgI9hJZ4dGp8652ebPLTeF+JANmx8tLe2gNtQL3xp9Yk3X0IZ29KCISz+BUq+
6uj7uDmKoT4w1igQqlBneslyiwQ13nlURIsz5AN2geTw5XX23ny5jUpGKxtjbNqTW30qdl6T6BTv
kduDeNFFu8zNDozUl6naYu01BIo/KgRskPKxCAvLaS+j/9SOP4nYOoWZFq3mxbjQL9zYHxCEPMBO
VQpi5px0f933498azze2M70WICuapRljbGftYP2k0jlkyQCmnf5H705HHg2HsZXBsLiHHud61vbQ
NR/cjbOrwWH04oA5j1JeNfg2R/Gy8JwPOe7N+yi/lIu3cSVhMJ5eHeAPTRY1LiamKcdzQe2AD/O+
/FGnte09e5mKBME7dR5cXAA56S5shc117H+vBJ0AfhhDq/sYdRBh2TgPmeytuXSeMeV0C1ZSr5bP
VmR/qAB7mIJMdPvyLh3u37Gii6IS2Uq6XCj/YHuXNt7ou8HDdCp3rxYeq0Ra/vRBZfUgKT7SgLb/
WCp3Z9zRQf4jHsULa12OnpWcRZYB2L/FPmDqvebDLndyJ0nhQQqV7cvwTthQIuUbGalpWrW9OIlk
43GJaSXZ595/GMeXZK6CaPx1P0QYXEhH8Fc+zUo7QuIWycfO+u6xjW4bbKKj9RsfkjM+4nyYQoyp
i9tDBMaHYusu0mAUHa1vk8humvWk67t/+9Zn7jgAshQHR/7YZ5X1u282qdgeunhu4f0jeWa4c6/s
el9c0XnXeTdZcw5GqhDBsG7KJUzmloX3e22yuba1Jm2HnBb8q2GOQjZVX6r065zsuwDQ8fkqruxh
XneSur2y8sklO/usJcm4169Tz4K/+05oZe/n5mOyFVRMS1tzy3IEeV2cRH0YWUsWqD55ZY699fZp
WoGaW/plnDhYgjhPrTz97oRS+oi4S5DHPA8G1m7xLRrmVMfkZwAORlKkQ+h39cUjNQpHeAji/H07
qI69r5rJtafU60PJh+uSuQer26rWN5hfB93jMTibZwULUct7JEkU4uFzD+jb/oOCNk+Ym7pRPITR
CCkzYIxVukX1Yur1Og9vPH/qcgcWwTqPBrB0pmAHPUAtYwsbYkrIft/Fv2m+B8/HQBdkLCmx+mAp
Uv6UCCU/VP78PLOKHGgyfu5rwo9ydPlBKmYH2WxTqG8u3b451+HaPqhH6y6Cyw3kKqNnZ1d9jc11
nIc9MTCMpaIPkzY/oHLkEO0T40bTWjzuOCscb6iGkIvoK8G5GlKq/uv9qGmace0awM8nyNt7OOzO
s1M/AupGXmuLkX3PWr8XwpsJb0FaMY2uRM+XNvD86VAMW+XEptCgxbdxbK226dej9Mi/Fd18yVJc
64CyYp9dtAgnWlQDKQ/NexFoEdxDPO3C/2I21+PvG5vkStXQDoeP+fWyhBU8+eh35bSxvA1m0bE6
XdHAdUClFC5zDF6KdxW5+MPORxOdOLaLuGgSsCMC3JV+H7z8lcfl0WHJFvHtelV/48Cmw3V8q2hJ
a8HoBRt/iXJezuVM2aHwPB6KfHmZO76FsDesex29Ax71rOt8t0etax+OHlS2kUXtWjo6Zie3GuiT
cYyCMtxq1nnAsn2HSh1UD+lFJ0HNRB+m+V/T8mTPU+DVp5xvnENu2+QPrlirkH3FBZqfptEBy1Y3
naYhScL7ZrmdM/zBEFuko19XMUUONcljn34iyVc8lB35viPOH/SwNTSlai+H2RMn+itp+HvIm9/v
uckuWvz1MkmHmqKaRAjPP9ZOSYPBIv3pfuu3Fz3TEfU5luGYS/QbhfBngPbOjhWf+2IKaLYcHdzl
3f+MaRDr/2/CTjvGZQYRQMRL631ng78EKfj9lm+HHKZDdDIaU1K4GZI0gHxBSmCjym06FXX3z/32
TT3XkmSQ3yNP+91zcuwAyR03DG9qV9tBvNKeoHC1DGFiQ+pv7lH3rKL8sKPTkLrSOg2OzSIps8L6
Qvuqm46RpbxL1qCYf6PzN42O9rXOx3GdJmPF8leb2NZjR9vqoQdfcdg0tN4YgukT2hYI7qwWlKB4
GRMuEc+2U7nxexX10xC0ywztkl2G0lP8YlBDSzn2kmhgwCiQPg0tJ9l1wUiFnuHblrSx2bY5BGxx
0A8yb0GNJ+AWWweUm2sI7a9O/caraOo7gO1ICG+BFXZ8dFXhZOd4HKxmYz83fUCLPYJKyiLmyAdG
RucplUx++j/0fcWtDRfdX6f+bfdVVLtdKqDdyCp54jWbT14J3tpIUXmUTTGhGBpi69u1yIY1pZ8A
4oz7uaum6LM99G36ONQlB5OgQ2z+0ZrTKN0TkjAuLauVUZFGidPJh0568rsNbqXnuC+dpxgkiT/u
r1vTSDQHz5BfYTKm7NWKWf0iB684x7G9lEHW7truMQrNx0VjuXVD0uI1nar0NJfglLO7qjk2inwt
EhTj7huJ5uezDU5nxpritQONxbEtQKGbiuLbsJCdX9BT3jH3clE2dfZa9LN1iJb8k0OFe1jG/GXX
EPRDnWBc9MCJZq8kFWx4APtHLw+uZcsodAGCmjaC7up0f+SnVOhnvLwBGzzpXflAy3l8jOtyCt1h
Fo8RKeMQhGobt02GpaWf96CHWHcp6IBfKdg9r+WQ2aFaWnWJSb+lHmoaieb4VjaTHBCO/FVwB4S9
dR4dgBSTR1s5//ptu4XGNI1kjWpv4wtdvClRS/EqspQqhF+Ex0Nt8+Kxtgvr0/3JN4RI/dSAR57U
RoUWhJ2pssAePvzVUZHsyYkx5ZqbU0YTaPq13lM81y1ShBiqXelfnVUsZCtYmfqvuXmpnGiIrR57
lN/1TlD0Lcdb2MK7fCMaGqK8fmyAcncEbe2lfPdbx2AQH9IMBPpjcpFF9I2VlgwcYiUb0eT2aEDq
9d8pz5kVk6nuyncUtEiHFA+r752GdRvTcXtBQf37v61DW4KwcSrKV38p+ktagAUJ6jlfBan/vr+Y
TB/QNvTKWpbRUlP5SuzkK4TarOB3WoXzOt24vruZ71Mg//47BKpEVkQVK1/TmZzbIcIdXt1fM/tl
hHJnm4D/+/5ITN/RXLwfywoHLlm+Qkx1+oFyHXHI8kIdigloQbleZkPSaNd1JwalObqwSSyLoixf
W0gEqMDJiPUrzTNrI/CaZkXbzwEk8Rzmw2bMGj+DrKg4Tnb+qfU35UtMxtLc3J4HBxQzrfNDtKAD
gRDaU5vaEgxLTXfw45dmzLburW6DD2Aqzd0bLwOJDWPRl8YBjaQ9tDI/5UXpzKdRxn4ABXLvZ5tl
fA6AuwT5TNaoFYyQ7qKDwff17d7iQxUt8fBupmIIx1457wlfdsGKKBjx/7u6pcuzMo6t8nUBrXLg
FX0aWDhHBAMn/kaEMSwGvXADxMBt4bXR8M4d2HiYuf3ejr34UglBNlzHEMP04g1Al9qudbPqVco+
+SgJfxyZ2qV1Cwtp/s8K3+oLK87f0dmOQQlTDiNx2kAS19+3o3h6ha+XZnZSJaJ8Heyk/JVkpftg
FUW3Ab36/Tr6ZxrkCc3ZI1EvkJBq7B9gcXTk0aIrD1rgK7EA1SQmweRrn6Sycw6VzCtJgzpJBzfM
QJanjoPtdG1yclvoh3hX8I00+fgEWXTG/y39lgGNXZCxTb6CI8ThH5vadtOPntXS5uRn3fh+zLpq
DvoYYhj8rJDcFcsZ63ixQfhh206eHwu1jE1zoFHlN+BAADKPAmhT9eWU/Ixd0bDkeD/AmlaJFpTK
uQNILPHL17mHXDYK/+ewHJxP9xu/naB5er1JainuqgSwOSlEfcBlJakOM/KEoAAb4BmVF5sa4yZ3
0uJRVJS89yXLv8yO+4JkBJVEjTpZcdNs2MkQW4UecISVUJl1xbc4LueDm5TWaSQ55BbqefEPKXG7
n7Uc4usuw+k1KWyu/bi2M/mlUfzXnPDvkSq6+IBClWert7OtzNYw+bqyhuSdV81g8vhSUgBiIdTo
4qoXrHn3B2FqfTXlm7zZBgOPDxBx8WUED2uQ+3L6brWz/Hy/dcOE6HoadvE/zq6syVJUW/8iIxQV
9dU95Fzz2ZVVL0R3VbcjICIq/vr72fclD51uT+ynjMgH2AgLFotv8ENq6CQvkZhh+OfrP1mVBX9q
kDlOa8Qeky4iv673tTWSddW9GQkdifWGbOGvxTyZBCbrI7dfaaXtbVWqxOWgQMKighB0WF+idKFg
JiORZdAGzjO7u6Q2IiRxAr2qh6CqQ5E9V0Dl5AZy+mkF3KAHLM3OfG/14KQfUZsSFc0+f40Ta85J
HZP7SIrxMMryJs0ckricFJMMyZKNVfbcFOyejLiwtjTrbwtx10YDXlEBCi1FdyG2Y3mj4i+QvgQM
mjXSOywUHlqAZt2mLUQSl6Ci8GBZNlT7LxTavv4XMnSFPaWeN95EqEcHzi3D8q6lQ2+6SwU7BZLF
rcyrqWW5UNPndoyL+bY8wzXXKCoUVj0Wps+y1MunSaew1Uh8Nu7cNDZWFXUyDRAhydCQRl4IbvSn
qafPjQ9p9IpHP28KbtdRgwbShhZi/pfC90SaT4YSdawV26uxbWwerosGUf3CprlqLso01Ser2io5
1L3298wRtz6QE9hsjMK2izJg0we/faATsBRc49LSYku87Qu5gd2VZTD44M9O0Fd7gt2f9yMUY7hz
1m19H+fo1quiZx+uGUgSsi5PhoENoHjiNf+2X++c3FLC9gcGLPUljTJcH9UM5UJYi4ACeVP7Lpcl
aQlUdbyAv4ZW/YJ6Q5anXruTpW4kUC6XhbWF9Wyp5EV3s7ovYu8BStryFCzhB5qWd9cHsLGAXApL
GnnNFPuwr1ZTyr+acmk+R1FfAp+R/r7ew8YUu8yVaKRWNmUh8M6j0lNUt92HcWrUzu9/vzKUuMSV
1ODFNA3a6KWKywoyPcWQZo/43wJzWwuGoT4HQdM3JxpP/fSDhHCs3LMI2JqfdcBvEoMom9KowFPw
a8FRcIZWIjRv5/E4wKoDUnHMv+1kdWkuVOueQwUhevEz0v7we/qQqqX73U+7dZatGXJCnFGZ2T7z
y0uE6gq8ruFRNT+HEWft/W1LwIlyAzs4CKSM0SVFChWdmqbM0oNM+70npq1F7ES5LSgUaoZEvlYe
7tOTxWmtQuE9LKzaA9ptTLbLe6mawmPLosqLhnXhSY1wjiSxr18SMKlFVO/56W5MhcuB0SlEB30Z
lpeCavGowth/zAQy2+vzsPGdXA6MVXXliYmGLxFI4h8h7Ar9Aj+zbS5a8et6FxuZuUuB0cESg3o7
ytcpLuePKiHqwZ86dS+Zlj9Xj+a4ByTuel8bse+SYFLSKAvp2OyZpPJpTQpVJ0F9V96hwP07nz3z
NQlAF7/e29bUOOE+1XPDhAyqi6oTae8VapPTH3XGYJ9wvYO1wPROUcJlwBB4+HE4CQSXJst+k+qz
TOJn2Yvx3uDmCb+hXOAfCd1d0lsDcsI+ipqhH+IiuvB0qO//SQ8BUdoT/dsKGCfmLXRbOEp38lUm
XSDgDBz9FUxqucuClDyTyOwckltL2gl9qtgsPZ+JVx2HZD51ZdGfPM7nC1Mi3YNCbHTiUmE0/O2x
rOr4ouFUqA9RqYP5iL1sLE9h60X8tm3SpcM0ScLgTRjEF5xl+qjaLriDH9eeks5GZLqMGJIpjo9l
5UVOo3g0VTp+oqq7wPDD+1GlgX4JlmpPEGtj8l2OTEGTUDGIOj/6oBOf0j7rXjQUDj+RmdU/ORvT
/1wPmY0l/C+TDGM9gFS0vODBUaSnwqetPlA5AJF4vYONmHQ5MwXHbgn9quDCvOQcgd6V89S/o6J/
kbW4Swm2mRj/qLto53loa0ROQg+JXCV0vIQXuUQoq0cpit2fF2BWhhsXmRP1NlCQWiMmvqSQIHzF
MVmPeZZmluxsylux4sR90aRzhCJofLET49NRLjaroTeVqflUW7jk3JYVhU7cE96Gbc/q7gK1xuFg
g1adV7+E0ADwfX3qN9awy6xpYt9y2SBebGTpIxWAk6djMn9lPozk5jkNdpbYVj/r6fYmjZRhVs1d
33b/j5EwVP5ojLfcCwmq39Q0P24bzborvOklbb0+Jm0aoxrbNL94jQ1mqpP6b1NBLb42ezCGjXgh
6yDfdIMmp0W0JLjwgv6UFBYHY/bSIDp4iyc7P3waivZLm8idI3NjsblsHBq0S9nFGar1bI4PdeTb
XDfJb7Cp/77+2TbCkaz/fzMe2cxZXEU6uGhismcqJv61jBWg/9eb3/r9TrRz8LLrcZDdq65gK0Wq
aH4QXc8/Vth1djaUrS6ceNexB/9R29CL9XTzk44FveNeW8PCVUAf/fowtpawE/NVFhlry1m8FpbS
79DMjr5JyD/lkJKY/gyxhe5c9rZWlxP0rG+DwuuNf5FB8RPcjkfu9bCDbqpz1Ze/1zQJjhovA0w8
dnAsG9PvQvsg65jAmQl1ZhLHWXskdRvwR69GzWJnk9nqwAn+KZEa1otWvFJUQewTuIJdfVBVzJvv
16dmqwMn7oEcgnxW1tILtSCJs8KL72pD9x4yt1p3wp0Hmex1WlSPMC2D6Ous7LmtAPK6/ts3lpWL
7fO5TE3h8+5VVhP5UKU+/9gSCFv5te1zMYvP17t5n9RDEhfSR0VIEzxfd69+Jn5VbPo0zfxhauBO
kLbyk6/sH1Pb+Ecu/TsFMEialT+T1bvgevdbo3T2ABvGhZkW3JisP9vz6thCYzU+orBxTm5+EHZ5
LNPY45UWvm6PloofzOiHgiFAr49gaxU44R+nyVLJKu1e6zD6GxIrw8kjuw8LW407MR9p4VlI9sjL
appewM7VIvgCqH38vunHu8g+PfJwSeM+vkwS9mTp4tm7JDCvtzXuhLdNSNL28Om9RKXPPlb9wl/m
dM9YbePLuFg+TkJLJfW613+QMRlpRB5G6R4ueOPccCF8dEmInlUpXtUQ4rTwShHmrJxGCvuubM/C
YSv0XLIPx1NElKS8uUxBL2h8oh2eQp6n0e+T+6mNabfkgALA4hwme7zvkpzVwmMnYOV0/Vz0Wvhf
xrYsva+THZu9pH/dG9+5iLskIbxaA7bodeI1DRsW3lEl4v6sWTfo42xI9uwZlXpHnyJLu75MthA1
LgCwWODNylvsAbokC8SbE/rdowl0nBMWWbihm9d/iigqGuo7TgV9ZoPe81/fmmgnQSjZBGXtouxe
E10sd61NorNoWO7jZfv66LbWqbM9qDaeg5kT+bpabwcrnuGb3/HgxpdHFxsYL3EvUJ4Tr31Euw9y
FO0PyYqPqs9ucncn1AUEEhEP4L4afqHJSE6ginzharGnBpYM+dzUe5fmdVP497KjLjKQlzZFNluq
V7rEzaNsapHDeBZP855+NVVkTpqzQyn2rNDfX+XUlQaO1Ag12ll3F4RfcqTt6gjcqPTgj4AiQTb4
XhhPn25ZAvRfiEEFPgFUEPjFKOGdCaoQv5YiwIPbbc2vS/tNll7SyUggwOVrGCchlO2t9wJTw3Rn
/b4fINRFBjbdgjxnTsUrm8IhPNgS7uWfF8BbfBQDxmAvDt8PE+qSkBiKo5FIDbmYaayOVQFg6Khg
LHrbJ3KiPIpJ0zbSiMtUI1ObMBTvKclCzneuGVu/3gnyBkj4ogVG/nVKs98qgLTovrfj+xkSdfF+
ZO4VBPTC4GJwzX+0MJQwX7B6y/CRRUGqL0tVZuebPpML/ovaCgRN1voXcEPnJ399nTx0bBz2gMwb
Q3GRf34N2eMy8IH16CksqgbTIByqcOx+zC1h+vMsgZbaiYp3AzwgbgFDDQXrAfGa7hoFIT/i4Y1P
D18B1XvKYGaUVXu88XfjA/24SQ7jqLq0YAHneEMnTxGwH6dsCaeHjIz93Q3zgj7WMb6JcCuikgAP
R86VRx9YSNlDCUfhW255aHydrDeNQweZRUtXhE8+AKUvXLWjgL9gWn66/tvfvbWieWd3KtrFMBKj
Jpkr2j2axrcQtSzHnAtS5OASHeHBC1P5bHzy/PI2HxPiFi4ga+7rCtpfZ670i0bW/FjFdXVGdeZO
BKb9cX1oW1Pv3F1g81gnZowIPBVaizfQZPnLRECc+wnpklt2Lnw+Z+eaqqL3J1xjn1gc6P/IpLEP
MPwa9qwh3t240Lyzcdlx0XPFBO7eRYxKpU540Jy8ygMP6vo32urAucBUjPu9aSP7ZCDEnx5MWsFk
LeVJ/eum9t0aBY0UH5NRhE//mGNaGZOzT4X8fL31dzesgLj0Q8WaGJVIGT4VVBRnMwftMS1mXAIi
GsCVK/j7ejcbC+lfLMRem9YPWnKGtLc4yEL8khY8sdCHquP1HjamIXCCvAAAh0xVFz4xA/P2erKn
0Rd7ZKStxp0QN4JPqi+94IlDYOvDFFXN3y2xaqe8ttX6+v83+xOYqqkolho/HaanlsHKHMLAe1JM
W1/eCWErlgj5fxk+yZq9cKqDO0UVSsKhCm8p0mIJOQGMRFwGXCfBee2hWH95N8Y/51ST23YIl2VY
JIkXJThFoa84hs+Wo8aFx7M9cvjW13fitynmpcQrCXZSjtocqRqThwUem25alm75AXy8FM+9GXnC
e39/aqqkeg1IZ3Y+/cZvd1mFhE7pXAUzOZsmg4s8SXjiHzyFqvZOVG2cbW4NosCRbNK2y7Dwxw88
DL9bAdUO6ZX3YMe+ROsNibe4qgYs2TlNN9arW5fgCu9WoqyzJxtRUh+5DscHuUyU5SMk4ney2a1O
1v+/iThT49nS08iU84o3YV4NU3Jf8UAe45Gr8/WZ3+rDjWo/hMtfn9I7JQsDNAyWlCqoOYWLqHdm
ZyMDdMsKZokEsG4BOdNi/BpVQfgx8igONpng3TKQGNQYjnbPjGerNyfOJ8iCgpaDZICidcCmv0Ps
ozgUTfQFUJDlELJddsvWqnPO7LSlC3ARJnsqWBw/wam2OiiN9W3T9ksD010zDHByMHC9rMdoJ0nc
OAjdMoPKoOrUtyJ7irihn/gyyObIGAzcYFyl2Ln0B38naN9fGIFbbqgVtQZrIjhXNQmXvAgCQXMq
FvU8L8We6/X7wwncYoNtkeVyn5OzGsX8R4Jj4ANEHMP+aSpMVr1MEY93Moj396DArTNQ2adwPw/9
cx2VKWp2bHyOEu/1ehBtNe6c6uB9k1LOEE5uJp09wu0U5OyC7JEY3l/Rwb+ETUzqWe1jnVWV7fF6
QtrqUwojRTxBkNL/wn2Qfw7GI9keRmNr6p09gUwEUakwK2aSPyw4J4cp9YanJNxlTmx9MOe4Bxu4
7+sywweD6iXAwjIMvs5DlgzH2ybE2QTY2I1ylCp7SuMSpSWNJ+bakL0HwK3v4wQ+hFeJZdg3i7xg
prwDS+8XTQb1MPezvXEAznFveJqMUMnBTdNf38h11B0G3D52duSNz+/WF5j0xgZOorCX7BLzMtZZ
qnIVshtjzS0vmCnSNihx3iOUgTGXsNXwvi+LJ/XO3rT1+517uCS0ZlmbQjAAQvvfaRMBB9mnrdnZ
ZP/Jxv9VAw0Cl1pI06yDDchUViAVgrjAhj/TAlIqLIl+RhxwEpaSr3YYvtpoOEFy/25JxF2WBiCd
LoXNvWU8l2X7Zf1703J2eYg2gZhg0S34PbIgYDr2vjxm43Bb5hq4PMTUK0bT4uR/WqlSOSlLnZcI
/Z28+P1jMnCdpMCaD5IO3jxPNBL8TM14LyeLA6XmdQ7K3MkM8nlcvgmmy53lvXGquJy/iBVZMyKx
P+syqv+gUfmbpcj+JlSXn72Bi52B/aOC8t4ycfYByrKp9OcyfaJIO5mp9JHoxM9V3L9QW4U5irg/
bRt/o1lQHIDHru/GdvmjxNuqqOY9AaOtwTo7BYeSnG7jMTxriwAAthahzBdUtmfVnZI6uI2pFwQu
IVB3vp61BHbSkvC7iUd5ELfaYQcuDdDUxtekZQoiNmvqztLBHr0m3XtL29ixXZMqqZdR151FANHQ
6LtqET9U09ITyvU/r4foxjS4XEA1RxCyqA16SIv+zg/SH3ZEGlBnbZOXag+XtzWO9f9vbgTA85dG
QcOkguinX+XQ0s6bWfwK03CPZLo1jnXLfdMDzCXaaMapicbTRh5BixlzJNQvEwgsn4Fj3vlcWwNx
EoAUzEhAjNbPZWyDMnBU3c+9/1wnu4SFjTMicVIA3vl9Rvt1ytf9G3gK5P6j3cPibrXuhL7MliWo
DTiTeTqw6chhRXwE6Hzn62y17sQ0See5EglD61VF+UszD/6ZmGLvvXujeZf3B0zH3BjbVjhOPHB6
kGuzY9SNO5n2xgpySX+khdYwGbvoTBtchlCrg4e7nPKmE5+Gzpyuh9tGTuwy/pQVzBctj87AlP20
XFc5cOtf/NDAX9T7MZbxTj9bg1n//yYcZAhnqWRY++n0i2pG+EJM/1Gzehmm8tbpcIKawrPQL6Yp
OhPG6hNTZjn0g3e5/qG2BrCugTcDMJAoDLrWRmcZLX9Mpfi13oRHUX0Mu+l4WxdOLHM8P9pqWPCN
xvTMJjIdUPd/XrqkO8zNTQRAOAQ64UxrRcwoo+iM1VUcdTo3B6nZzkfaCggnmqeJT0vNTXQuIE10
kln6O9XtHjlyq3EnmHnYe54Z++hcLcCkVSX/Ud9aWwlc5t9EB248z4vOKoXUChsOzSw/kZ5+U2P/
ZwZFp52UamMQLgtwWgbT8hTLyPiigUWq/aOrgMe5voC2GnfS+SjFVuqXMRYQJNSg5BJ9CUYcm7c1
7kQw8Uks+tgHI5j5AE9HywqWFzfu1C7xL5rGsJFL46HUVKF1Ax+uA4rke8jcjW3ONa0yZeTxSlNE
bzx9phYXQJ8334qivCcdPyTD7nm2cR679D4LlAUzCpu2kYA2Rr7nw8MF1hkwwLutRhI7AVzQzDPL
aMOzn7XfGgl7TujkjjdOshPApg+LdgK5B9dlKw8s6ur70Pdue5wIYieC8SxXMLIo7D1eEB5hYfuN
UySP/ZDdQjAPApfWBx7q7PvjEp6V6AKspPinXbh8LuEefHc9CjYWksvos5OB9YygIUIs/TRh+9dq
Okbt/EcDrnYb3ERExkCcSKbMeOMigd3C099FWyRzbQ+Zkutj2NgmXFKfhJSTnBXBLi2AJDC4cCPl
2oX5bkSAS+ObYjrEOsYprAGCA32H1OlwJM3S2od+9MphJ6HYGsT6/zfncVXBy8rXUXgmXTwdQOIb
DkuZ/b7+hbbG4JzE1BMgzUZzdIarGPiIUGz8PKmiz+e635MW3/r9ThhXjdJBZ+bwTCe4t9usDOEY
l+7EwVbjThg35dzWKEyFZxZ37GQUN2cY6f26/nG2GneimMdhueCcQeNeo3Pb93EuAvvHTY3/i5uX
WFtpPeLLU3nHqyLM50iw23Y3l5FHecUyM2P/sdlE4KYHizXrVf3OitzYGlxGngVZTeFjhOdGe8UR
FIriQU64eUNdUn5mSCNG+Mbv9LUxBy4jj/YN3O/CITqD7c0/+Omiv6hO7a3NjeXv8vCyFvqbQHmG
Z2EQwQ1NcDEjyKZBAt6jSW0NYP3/m/D18QIOOUbso3xAmYKOeFrq/TQ83LaKnPitRtFDK1iHZ2gJ
DLgxYaJ94f24rXEncrUftYT0frOWWKavE7QQ8kHfmiCGTuhaMEcEI3V8DiGZkwfTQHKIle09IW7N
rBO7RQ0bmGRKEbsJah9FIe2jv+agUb3sMHg3JtaFqZGaAd+wMOxro/yRskkfYr1bYN0IMRebRqKW
TsHUIcQk/VIBucvK7pH69FMx1N8y0MWvz/DGV3LhaVWS6ZFVWD6mXfWV5jjJU8F/QT39Jm+AIHAx
arr2iUCqFZ6Lyf9DL7U4JHWzl+xuTcE6rDexVZhiJkIW4RlEm9epggrV/5DgbjXuBG6RRWXBZgpU
0tBFedGIX6nie6ierQ/vxG06lmHYC0twqOMS4MNAIVca777eNO95/mz9fid6/VnPfeFnTYk3JxIf
Ul+Ud2K0f11fOVutO9Er2RRPYSfaItfhDOCctMMRe1u1s69tFCGIE76mq2wr2nF9UBy/EtE9s675
wlBFEene7vY+hyMIXACaLw1Ew2FaWObTLEnxrfCqhP4yZmy6v6OCQS85iVn9y4o6Wz5ZEZbjnFPZ
pkn9Ea4RdVUewA5urDpknW8zswPh2PiwLnDNT+q6AuccIx/6+sBjNeXhxG7S18SYnXS7SHo/TOMo
OCu/f2naCS7iKJzflm67ULUq8WufZgDDATX1Dc//LQxBdrXSt76LE+uMzD6NLAnO622KBDFQfGYx
d9dX80Y4uky6vgoyyyOkkYOcJjhhD3HONdK9xi+X4/Uutn6/E/ERTXHhzPrgnKKsFhZxfKAsufF5
1oWqSV4KWRlA1RpR9dCs6AjcdYpi55TY+ulOrMN9uJxMLINzAWmE3OqmPwVlW+2smnfpI1iSTqjL
YqwwkSY4m8yeI/jRjp9N3b8keC4adJ5ku4y8jUl2IWtplk2jHoG5KFjxUw4gQk5hNeS9uo1WipE4
iPL12t9JlaL0XiDXsxOsHOql3Xs93JgGF7OmQ6ECtuJrJgPEYwAJwTlr2emm5fkveNrCQR4THCtI
y09FOPqn2mPVw/XGN3Zzly1nhrn2Ylbhyzdw5QTx+YsWw5yHOnuBqCrZWUhb32f9/5tsgNHWwzuX
Qi+ERv+Jalo9pf2uTvVW6078WhOMo5b4QD4fp/M/n7/jw5/XP9BW485ZzQdcEuYWH2gqA33wexnB
Rew2Dg2WpRO/BVgotdZDcKZSPTfU6EPA2Z4A5dZPd8JXz6VnR47NwU+AgE4n1X0ABTPcOQ3fz4N9
F1MmlyBifTRnZ9IDIhfRBwrVEkvIX6kffQHn76al47uoMo5UrCPRujWApmFglnDo5qE6Xp/c91e/
7wLJinYOSJmNGSrhwUcb8ANpzAep0/t9Ksv7kwAe138v/RRvTo3oO3ymZVqQww8DtJZbCD19uW0I
zuFLK170M0BeZ6mR4oHx+QFe7XdrRbltk70Xuq1BrP9/E79NYBnzmMVB4Pn6g05ttzIz8ESxM8nv
7/++S1SDJsLgC7OGQQpJASjIsLxi5K+Z7Qp7bfXghHFFiwLklTBAwUj0gHai7BsAsD/b2zADvqtg
L2c7o84l0EFk4rzI6LMMRhCxUBOE1UB+fbK35sGJaL8DLxWAtQh19yw8qLH6rRIqdjKt90973wWS
QZAghmwX0qBIxI9+XN4XM248UgIOZeTTUMc/hS13RC43psNFlUFTcTAqVPRcJWkXgLNEVAOlyyYm
lTjjeapTO6WArY6crJqkXBJY3uDwnO1/qtjQxwyMB1F5ewfoxpS48DKoRcpFJZh3iHdncI6R5XeQ
i/aqAFutr8N6E3hkbOtsJGjdzpWE5jWkiPaRCVvfxo3qZhJT4XVABRfAJVYo2B55ELeHNruRR4Hi
2X//fgP1T5/xBoGdQUYx9bIgJ0BuHG8KBxcbxvgAouA4Ieb6uvokdZ09xgbvptdb3zgcUuds5n40
aKY7VBn8+CnF5Tatxs/ra/vtYeDEc9ovHkZQoNaAan9e2Mk/63H83M5IT68P4h/Gyr9xbb6L9KrK
ZdKQ6YjPoMEdpsyDhVVyph2Ae+v2lAWHOo6/1Ev0OJQAQXQQOr/e8bqI3uvXTbjt4DWdxJb+j1o7
6YDqhFbI79sad6KaqcjzINGP82i9iVeTiI9A8O4Zsm/EhQv/Gg2IzfGylmdSiuevMeXe0yhUnXtr
anx9BFt9OIFdZZ0OYgMKUAuTG531dc468dATcdsrqu9KwE+1p4cMfNBzVLb8wCZY/AWk3dMV3Ej+
XPV3qfGSDWxZdJ4Ccyjs6OV6XCka5JPn41a1f6xuLSPn3GazXmQlVHfXLI1/75dgs8I9K9lZpFuz
4IQ4IEZTH3sKwdEsSt9Jj5TffLicVM+tgfr4zlxvjcGJcpPOGadsic8snOSzhcL8kgsfdvG3te9C
wORqF45XSGyDixXwrI5+NpDnv7FxJ44l+N6+VyL/Jr3BGyFJPk3LLutmY4t1kV/wiiCMlG13Z6Lw
O5PL8FGhtnvsB55DEmHvnWdjlv8l+d5FIR/8ChD2rPxiKjySEwB3oOhWnK4H88YEu5LvmppE9Ezj
pVzHf2kxvhI97tkEvts2oa7tDm3DkIi57qBFwthHeCKJCwSrzM4ZR9aD+F/bNJp3ridmaiohusl/
huP58JF7kLq9D2ovCz+WtEmjv42gc7zczVxb891MBQ3je1DDwYWC6ICXHczAbfs3Y8m8VIdUZU30
HxwqELehdVnak+eRSX6m0ICeBd6AR2YCSCDYSn7ls5m6b2FQhNGYV0vY9Y9kLtlNFG+My9lfU276
yBqIhKoQz6waOeYlQMjtpK9bk7L+/01aVjW6tu2gggtMQ8I7o1VLXyGAtwSv1xfUuzB7/HonbZoS
24yykNmzDmB0A/Jvl09Z+TEV/pIr2YzHZknvQxo/DD6/5UURXTobrYZQYEm9Wr3KTKmPTOn4xY5T
e7w+oHdDEK07G20BbkcYsZhcbBrW0QdK2VTc+6MKwkMPVvbOtGz14my0iwfGlhVFcoGAo3cugsk/
YWGOD0Xd7vkjb3ThplOF7FIIU9DuZaRQphtF+RefKp5DSWpPefzdo5VQFz3vZ/DZiriFumJch3m6
GP9Vp6w4k2gyDyz2uschidOdedlYyC6WPi59G0kfulTBDPH3+1iIhH6tterm0/WJ3+rA2V98bLLN
FIbdS6pgHpg3fCi/eZKrvTRzI1KSdZ7eRGIgWj3JxGB7ZBSASXAzKz9Zkb3RcE8qCWmX7qkDwDhf
BriI3zamdaxv+jQpxz1/ToKLEk8yLUBQnv+83vLW6nLiPg45sGIhRLsUzsEfqZfOBwEGYr6oKfx9
vYutCXHjHKCcVgtIDxHwGuq/ZZhS81kNut87UrY6cEKdCbzu+35BYOVnCTsSrnEyeLysd270W+07
QV5htxyHWXSvkM8ayTEJkph/9UJ2o2Y2ddMpyhr4q8hx+X/BHlum9Dy1y14yuDHFLqKe1pNIeBdD
+gnvWeVxTsBnz5ql7E+gaRU7SduG+ht1E6tGhSElTa9fLAcEVMV4ya5ABT01YWjudADDGxRv51zP
XH62QfAdV9o9lb+NiHSzrYUi1xrGvnudVNB8YyLjL6uuKk6XT2LuWT6xOAPkyYw6nwSEXW5a1m4K
NjWcRQp414scILB9akBNb0793Kc7Mf9upkqo67pj6gyWSFOVXFQffgdg4m+ZhdGZC/mMl+ibsKno
xAl/pnjmDxV24wnSaQf4IGYHMmTdY1dEe+N4vx6APpz4L3wwv5pS2Uvja7hmc3pkAVD+cl0A0IoI
8rWEP/nhY1h5l6GFetv/QObbiF3q7A0V/Lv8YtAQJSwSER+qsA28U6mgHn/jMnA2h6jvl2yKoN4M
CH2U5Vj8NbYIkNJ3QI1bgeVi9O0M75R6wuoOrfGP7eoTzDM4HWZe/DTj2TsfgbeAIhb7gazw8X9Q
W93YN1zQPpnUOI7Qq3q11uMffTCi67wzaZTkE1fljWmz690DtbXAZDV0aw0AhAfIthQPddbNt1B9
CXV9e7g0vIsKrV9oAWXF3HC/U7noq/j++iaw3knfucy4AH4FrE7SADb7IqEPnjdt96kIfHY0tfgh
ZdlAqiqejp1pvlzvbmM1u4B+n/iKDRyLLRNKfOzTsvtVwyLidL31rcE4mwFMjoDQMgRSW9V0jqKq
vJ+IeV1FzyvkHVYD0D93e8qNW6vL2RWqtPSYjHAq2VT6H43Gu0vacf+Jh/omGj8m34n9ehYhsj+4
d5C4C9p88c1DWbLl7+tfa2sunMAfIJoJqkYnX32vSg/aMO8+DAB8ut76xu7vYvohcigb2Fnql3/q
jbBo+K1q+ViQ4TUrbgOt4x18XQhv0krb6AXg1lG9GBHLI+xmupzUEK31mtuKsuhivXO87YLRTHg1
9t+q0wbIQlT8163q+kfamAIX0q9GBUTwQPgH0BN+RxaQP2X2uAgbweAC+nGZV0ukEvusE5RgaU/1
fTHxX7IA8DVsYVuViZncj2tqcX0wWx2ug3zzpUgEnYmhs9D/nNIvy9ioXKsCVmwAyeMBmn6De+d4
jJe92/dWd06wG8jZlEECQVtKqt9W6lym5Ufo6vzA5emRefzYz+nv6yPbuF9GTqhzGZcKBtz8w5qV
sQymZkvzZfVTMCX5vu86spEGRk64B7alPAmxOUZ1gCcl2yAdk1HuZekP1eGRaSJZCoglntyLdM+9
aWsFOpuA9LJKsGFViVq3SzPhhg4l8fNN381lBcA+YehIK/QLDCmzvJrxWmJ1cmYFZMGCQRxrlGOu
97SxGFyKQBGWgeKoZDzbHkYksp0+K13+9mX7i83DV4GV0UZ7z9ZbfTk7ghpkP1YxdoR6kc8xm6dD
z9MLdLDuZFR/BFUQ+ugQp78+sI2l5zIG/BDqs8oy/cI7Zk68pX/pGK82vlHqfsh8KEXfxhQkqEr+
d/yC7zbbinPsdD4eTqMEapXdqPXd9YFsfTVnd2DNmGgYRNtntT72V7OozmvpYQ1YCSnRg99FX9a1
fb23jWUdOptDZfFEPhdIa/45GJQRx0mB5X1b4852IOtBwGNh4R9sQ9gdLLTHvCyhqHy99Y2D02US
JLSc44hR5BVVok4BLdRh8E2P7WzQPOf19H+cXVtz3Daz/EWsAkEQJF+5q5VW0sqyLNnrvLB8SUiQ
AMH77defpnMeFNhYfrUPqUqUKmJxmcFgpqfb/XzdQKbps8ZJx2hsT6QNox3S6KhX/HtLC5JvxHuW
IMlsK9ApiPXael2qldaCF+WwRyMkiF3pJiDJNsR64N5dO4mbjE03OM1J6YrLXdqMa85/SD/Xc7ps
vWHWc/OHMNlsLZib2h3TBSjjBDDu/kB0Vqp7dE27IG2ZWunWb9Cwz0EVz4UzJlOctinLf5A6Jd1n
R1ZJneyJ9PLmRuk5AC1GMiGrf3kbbfNfz9G7+XOn8OeMjeppnNG8XQv2d+qV1U2Ff7k8gMWWTObc
wKvBkuxEEHfDQxRa0l0j/i4nf3y7/HnLeTc5cjU6fEasYHl2Mo/E4F/+0WeEvALJXkIKfZOE0eJ/
flVz3i0Tmp/bsctbCKCGw3lC/nYXLVMhdkXFk+qw0mRLAZqcncyqpTpcnppt5QxHgfZzbDlK+me/
I+19CETYEiMkq7eqmLantUmbWwRzUDoFHgirZkpZz+cs5w+kLempH8cZqWO8tYPZf/Fdd7oLxHXQ
YMrNhoYCrWZO3w3qKUTuJWYuAsyUX9UFSbnZyQCaojSSlVeeQdEdfexYEjqx7wlk/q7aFbMnwa+r
tMu8ojwPEiAIUWT6LizkFuWzJYgzexIahxWk7ChUmErd75xqQU8JAtH1nlvTRFkT7X6FCJqRK2M4
s1OBpy6NGjTgnAsKDkY6Qt9EBpBiu7xctgmtfued4dQd9fNFpdFjGEQ/QQvxTz+l849krsWelYu8
zcGTc5jbJT1lcBTXpT3MFgaoXfsT6XhxHkTS/AWmzK6LdeZ7d5fnZPGZvxit3s2pjcKRgYQ7exoz
+bpGixqyVY9OSv0Np2yxfLOFIZRNGaIXDWeshaaj50j3O+QktkRQbT/feChQ0uMJ6vTZE2qqb+1c
gbOjyruj1/rh+boFMmKDAMQaYaK1Ojue64kvNYPU7veZtOn0mPRtwp6vGsZsYpgBQyoXKCs/iQE9
yUDiNj0y79rfuyXali6PYdkKs41BBYkTZqQvzouXFPdj6CZHvqx8GNd93ngNqE6lYQCw+JkUhEXH
qSqFfOOh9v3r3NVvvQxOqyQIw7DZPpS7lSuSmwiv6cu/3mLcZi9DW/qJRoWhvl8zZqkAzxVPowND
pvYWyfvnDvKOu/V/lfW1GXtT1wc6cWOkRaDOUD/MY+FUMoZ8BNLB6HjYcFkW+zAZd1N/Tjr8/OLc
tlmxd528+RupZfQoQa77ylNlXO2BZrihEPmdh2b007eQDOBuAZbcT4OPl7fGNgnDyNtQgvcqzOX5
Fzqa9s0JUYs6QQZz69HM/xzUmmS6WuWkrjq3OCNnDTDronWyQzd8/j0MsvZM6oVc1exDfbPxofCm
CC1KkzrLwfd2o7tg59Mq5F+vWSrfbHiYqjag4cDlmUx1iFYldHbFVSCdXaMd9fflMf7sRnyz7yHg
aQ/i4Vmd0yl9gQLUcuvB8jeuiz/vhG92PIi6A5ea08lz0fGXooDa8IyK8LHEzVQFnt7wtrYprCft
3a2n66nnqcrL85QPPwuWABa4pd7358Pqm+o8FaLBtSEwP0+gTT5ASUsfSQKWS4K44KonvW82PJRC
864NMviNyqUDromWD7tiVunx8gbbpmBYNCm0LBYWSMgX+e2NTxvva7VA1HKq6nLjVrVtgGHSrFCZ
EkTinKrprQE93K7HM3EjwWIpU/qmQI9Y8iYvmxSVQjjslYcDpK1V3C1NfTtxRW+W9Y3A2H7o0aPQ
+ThfmbryFe6bnRDgOPdcF2XS8+D53T4D0zzkQFsVlDHwWOq69futBQI3eVV2SXEugrH+VGRckF1Z
ZMkWl2j4R4eIPOd/DQQNd70PBTx9dlvnRxugVxOguPOamVrfh3oR4LL0qusUrXwTR4iXT1jmGZHn
kYFWaRn7kcd6hpYqxNSqDc9oOXEmpq91gXrzJQN0BTRsXUxpJ78EVaW32gksRmNS52rC+sDjen16
NB0S/rqp7nTou3ecJePWM9c2iJHMm4OxbBfFsifSo2k9oSS5TQgZdwHblA6xDWEYvw7JghYqOGA6
oJtK+sEjms7mWxeCRDeX3YttJwzbzwU6OD1Uc88SmYjbEo/yFnjw/XUfN8L1lDuMdT1yKKIvv4Zj
MH6Iiib6fNXHTfyebpYk8rwSjtHJ7xw/gP5CvdkmZ1n436B7RaDyxMNDw5+QoSio3OdVcZOnm5Qd
f45wfROup8I+RJ4ZwoThxI9MTPtxTSzpKfmcgLJ89vu7tCnv4Za3utctd7nZCqHQohAho4pbtgz/
HpemiKuKpHtoS8q495sNV2hJ/fgmii9xi6JwyhGWh5ChnwCoDDVkegQwTJ/rFPyTBWIH1EAA6W0e
g65ID5dPg23D1vP9PojAfrktBjm3XT3sxtwlnyXJ83A3MHfY0hxeHe7v6Vbf7JVQFe9ELT11boG1
+2WOnhzae9cDUXuTsec6n/K76+ZjWH7qzGibxz9PbbQUu3YCadIYVfx7XkDBIL48hnWzDOPXaOX6
1z5XXb6gy1+mtUqULI48OVGrvvlOAMSiRk9IVmfk8xi1xUbLscXtBIZn8J1MugPyq+eAuQkUE/qQ
N2hZE+zl8tQs3zeRf6RzfBiwgys5F/q4QNn8K/M9/9vlr1uM10T+gZBr0WOKZNpaH68rkL/M4c+u
GWeguMWPvP0xi+KnrMWWhLptNkYAAJZA4CEcxCsK7F8BWrt4lYDpDTTBGyfBNsDqNN5bD4B2LCJw
d+ganR7VPKKsm9VdUO0vL5jt+6vVvvu+pweUJhmyERWp+a2fivouoHIjKWexShPQx4dJ+3ypUMxJ
wGoMocTWvQHYxXv0WNsGMWgDxT6qNxGZlmjMhPZFFdiEwmQqkT2XP+mK9BTzktwOMCEyf4FqQ72r
CKR6Lq+cbXKGH0AvEC/bdi6eUpRbnR7AvpkWf6kSKsP6QMfRdZPThIcsqXaombkd2xjXsmPMCG50
20ay12N0TLJpfAmBin9066uYGKhvAhfmQjjuGHnRUbkT/1gU1PtnGlAKuG7JDK9WkDqre17Lp1D4
0XCci8o5MHBrI4kwa/dxTPqPXnaleq3PDU9WLgLazyiBnsHrMZzDpVBePOtIXvcEN1GKoo8aKVFM
eZoXNn8FkHR2oFmQqWhXpUv75AZdu8WBabsOTGCiCpjoIi9IT63G9TZG0GqfffJhDms/1vn0bV56
uQcb3oPbFS8uirKX98ty1Eyk4thmed/UPnJWMvDrm3TpI3lXO2UdvF4ewGKxJlixCCM0vrkkPRGg
Bm/G5XWdFeX197GTLFZDfXTLqwixqW8CF2UK9SmlSnWmOWuhr0n5M4Q2r+tX8E2c4owCwTDMiHmb
Zq6+1mFA2C0hJG/3l1fKEkWZfMPhUKoZRJDqHM3IspaBfIb8MzmCcGqLqs56yAyHRhxwfTZRVp5V
MuldhlaPvJz+QcpPHUQJcSkZNsdWjvsoEZCewjv38sxsaQgTtOj2kITze4orrnb/aYD5Y/5rskoR
pw3QYAC0FLsVneUG+l7lxc9qbbO9PLTtfBseQlQJTrSfynNGVHWTTEH2DEi7vr38dUtcbwIaQ5eP
SeTk6twj3x/nQSpj6AbVt17pfK6yqt+Iry2TMCGNSZlErHfX94qKKrQHrhW2/jrWJVwIRoCTZEnt
IOhQZ96Dx9wNo+BWjy7f+O0W+zfhjCKHeDYiHITtWXL6lX1a4zWVpT+niMU9lyqWPhhzL2+I7YSb
CEfHl+XSaFmeS4ygO/1jDNHrnAD4AHKj6ga4nL2TTm/L5HwdPXJdSMrWfXsXYZWgkc7FhOPdpf5j
XeiH3NPOl2Cq5H4h2V2jm/GQdWiYZZFLrowRjIvWJY7WXjdhTEHA7Epp3Vdf+8L1g6tY4nEuDNOp
kjmpQOYO0/FoBIbU3i/HWNTZcN0MfkMCQq5taQeYZlVmPo3bpGyGj63rDfK67K0JAMQLpG5aIRTK
FpX7aQlAXTIrgsBnLquNp5TFAZhEwS24V6sso/IMAIwQO9lS9YLOxv4NikbM2SP6Cl8vn2zL7WCC
/jjEWyj4UdLTnM0yixVJyP3IF3A4OlJu9sBbrNXE+6kU7/UKVMHnoRc0dpAzkKwoY9dfvvCo/s7c
/AYU5xs4Rotb8wyz4TJE40Il1RnINpAJ+f1w70mQ1l1eMNvXjSC6APC7n4bAP/FSuPd1C40yIdXW
ZW37unmTjhLZbMdLT8Jp/X071GgCcqutArJtGwzjDn0I3XW1n54KkfwMpx5YbZ8f+hYvw1WUZkjG
t+BKbTDqe4aht+OcdaNf/39VEWFot8sUumOA6JHQUhLOhj1a1swE/oGOiC95VBb/Vi8Jcrj7NYd+
ebst9mHyCUNOr3HrPi/OYHJ+8sKA73nWdB/6vK2+XB7B9vONe5LIwMvCqM3PcxAMz3WApFrOsO+X
v277/auHeXeHgPgwYlG55Oe2gv6QLMDmVAJUfKeU9/flEWy/fx353Qg51PsCMaMc4/o0fMpb3iG7
6nLFby5/3zaDddx336+BnvG7XmenPGeed6gmzfOPQ1c5FcjH22WrBm6bhmHXraenrkBl8Rw2RQNh
2RnNT5XbeldGjKaqfVumA6TOURFlbMw+4sOSxGoZ5x+XV8n28w3ThuA2ZBo9nRwpSn+xGNryJl/f
x9d93TDlolSFYhFqrioLHb7PIyg5PqflOOcb4ZzlwjOBeImY0ykUgFEAtJrGknT04FIoq69laUQi
8jpbM/F4pG7Gqulga6Py2ZuqoqD6u5pdlPkur5NtGoYtC2QnsrosxJl3qO2AH1zvp6GUx9CR47GA
DsUWCZJtoPXv742CQFhszkZxBrVzvksERCegR1/fLxLtHLRU7O3yhCzHyjWMGzqHIK2Z8+TYVkN4
mxZL8i1Iyuzj5a/bZmGYNnNAnzIxTwBT6v6jBidyYl2zlxyX0c5FxNZuhO+2WRi23bBy9MqZ4/i2
ZVbvtN+VxSFKRmA3Lk/Ekjw2MXjLCHpWVcB5uMsgR3TODv0zeFvqDzmRzl9V0NIvgVtWZB/MfLwh
cDHXmf2vl/G7czAXi5Jz1GZnPUnva+uQ9HPQpMX+8rRs62aYPSr5PNNlgcuDTvLRQ7cmJHM6vYVz
sXh2E5JXgfYqx17Is19O+gkJUXVPsyDc6WTYYomzDbFGQu/Wp+15Val+iY50rpJYQYxKTF4QA3bx
/fISWY6wyS3sDmKYaZeIcwBINA0Th8b14H4ZoBpyrKlOP18exrITJjKPKyeCcruTnck8HtA6G94O
vp43AijbIhlGrmXVLQ7o0896LIJ9Cad4aHr+Mg1+sGEfthHWab3bBpL66cj9ITuHGZM3vJvpPhl4
sV8YAKWXV8i2EYaNh2ObuhAcFb8SAnNEwjfSrGU1IB/2pEMb83U2Qeh/p7KCmma090ZHsiQ/2yqb
d8u0yc5g22bjFmepIsJZkuxcI7fxsZ1G7u7R5S+31AFs3zcMGs39DQs9pGVdlkV73btNCsaHIvp0
eQ/+/HkEBP9dm37xNBhl/OzMwQL8QWZFeB6ROtiCZVnyfcwE3ylEOP00N8NJtLN4XAt1KemzuM/K
3S8liNEDyx3RpXyEdjQIAQn6yVGXvm5yxt3uloubdlKKsx+l/DkhlVa7OqPOhiOxrd16rt+ZCGVc
JV2KNLBfdFV0Wy590z1WnNbj7rrfb1g5B9lPJCT2fm796S6NGo1ur8Wdt8AI6zr8XkhnJi5vTkHo
JQDpPKvRL95KvDceu7l84XOOfiGl5FsUsSu3wrD1XkFs2luy4gwcQlTuhBum4w1ocLf2wpLuY5Fh
5Ip7iVN1yFfQXn+GIMCHlR9lcgt/H6zoDaXJ7aot7aKJMb7+hBnW73m+68nax12S+/LouHX12gx+
Lzec8J89JGq//z1hKvIDPvsT7hDo9d7PGbg5KSR4djosxwMRm7SBf3b2zMTn9ToaPcb8HOWS+l6k
6xOKh8uHaPYl3ZiK5ayZ6LxpqHXmDCOGmEcW61I9ZLPyeEw7B1xsHFTwARXedRlLZmL1vEQswZB0
2bmvS6YO0tHudAwb5W+hzv6cl2G/wfOyBZ1vAMc/6mVUcTrIOdZB8DCyT2mKRn2Wi/6h7OqtOrBt
9QxPIEIoUqURrsrOmRyQP3Voy1w5wBpW7TQtn3NUjDYSmTaXbaL2FvDMRnU5qnOAynO8FPRbFPUf
M6pefZ3QmFfl51/6PXAxz3NA78fKuc5JmCx9ack6qJp72ZlWrH3S2cATJBznfuPztkU0XASbPVIz
iYkBbZPFuLQV+FVBDOxMy7eZ6yLu3UTtr3LdJj8fcgeQVUXX+a828ElqsUeOYus0sD/77dBwC6hB
szHMB9Rpav21bQEMqkp/q1/McrJNQF+tFl87/hyddJ6c0Jh9IzR00PTgPUSLfghS/ii7LQoA21kz
AX4oNfppz8r6fpyBvxvGKZ55/6lXUAIC33EZ88DdLUH2wV0BHnk4f1sLg1ftkAn9I2rVPYpmoOpp
JJdYy0RNcV6wLTW/Pz8wmYn0m1UEvcYqQXYKlc6VGoKKj1Sxv8eyP/dBn4J3ksVTD4286+ZjuIgg
ScKgdbx/x3OnJdwTZEI3vLftejXZjymykPmsenmWXfNY4jKF0nEXo5vxn8opQgDG3Q8VAx6+CvV9
422S5VouQBPq14ulJUNKw2NSIeoRSXBgBRKt1IFn+tV+dHntLPdfYHiG1m9LNYm8eQIVXvvcNk1B
P+SidJbY4Q1z7i6PYjHbwAgWkiob8qLW0WlUsK4GPHWlB+K4yx+3rZThE2rwdHiOo8MjoJFDuOfj
kN6B5ay9EQOiOdqR6PnyQJZZmJi+pC0bRWs0g9V96JwAfxtf8kiIm+u+brz+lROwIesA3Ghk6rw0
ZFbTofP86TpIOjN5/MZAu2QUU3gc6+wvNgBITOeG7hDBb702LWfJpOtLFrKgKiCTE1pc8gEitiGi
HDFMw3OpXXndUTLZ+Xjkcq+kjkSaJ3GXnQy4OtVrzLPhTGyTWDf/3dNGV0XVD7QOj1qnXwSBmHAb
DW9ABGxJ6dgGMN4DrOjdXs5JcCySZtgxGp1YGUR3/8PD3GIQv/HyJdPgIbMbnIougP9AU+Q8gX0t
9JOvud5StrUNYpi0RmtnkoGzBHWmKY9RYUpjsDCf64h7N26E9sjrrMIw7nn2Q6jBuv2TmrvvKgnL
2+Bqz2Fi20hWuWz0/eBIhjI/C+XKL+D8qz/VSoFGcJmLTW5Z2y1iQttIItK8Ahr97DjzxwZqyR/b
ZCXkqEDDHKxkAQVqy5+aYc5PELn4KfgWIN7itExwGwMuo5802N10m0QfSYfKSxw41XwdspaZ2Dak
yqaW0IafGLSIkbRsBR42mTpctf0mmk0voWiXIWm/4zHTFTFBn85XIa9ERjETzgamZdqm4zw8zVy0
oOUCGm/imwwBtqU3LL1vvXokkg9PaPWqdr0r8zxGA+Vwvrw2lqDeN65u9AarZeHp+DT24KlBKNfs
dA+kXyv8I95JWXy9azfBa8LL2FwOZftEy/xnOKNrQjRDCmj+ZqeRbbFMQ494nwD5Nz4BI3XXFqm4
X/rRuQrEykyMWoo3iYLcETnNyyD2JMzcnSBkvkmGvn3azq9b5mBi1FSWaFAfLc0TraPkC7j2MwFS
4Snybi/vuOXqMFFqI29rlvXMPSV12H4nJfpagP9Wn4asmDf8re1dYmLVuOT5ShjvntqQiGEAZdDs
JQ+uqHBvxe4SDWEXix51hLsR1OKddwC6qNeg9iLOEIp7FhWt5OBm872tzbPNev37uxs5WSBe6syN
e6Jh+By2wPz1YAv51PCx/XZ5XW37tv793QjanRtQrkn3REq326sIncWZ34uN9gDb1w03IFMvgswo
EoBipPUxHRN0k4ty631i+7rhBfppDBs9qPlprCbnQUIjYeeD/W9/3coYtzyD1NWYNqI4MwfIwTas
vaOzvrqv+7ph83VD0IcODvzvU6GmXb54wV2marbx2213rgmuc5GCT5JBAVyHpCih/kufttFnv+Nh
TFOw3ZYyOqk5yg9k9qv7ZZy+XzUtE3PX8jkRigsc2LJx0LZOvA/z6H65/HGLNZhoO101AqoX8DEC
NKjnopje0iRYHnoOKYfrRlgjvnfWMDIC+584JBL58AnS0vWtqFQSl4Ju+TFLgsBE2EmGnlKokTnf
MkDtDjkA/WJyH5oCnEAurrQdkoo/nUA+EFJduSWr9bybE2U+MvtBRU/Afs/hTeJrnj5ktAavyuVF
s4TDvxHrLa6I3IaS06+oXoz8lbVLg/bi9OcyzFucYLbNp/+dxohSFeoHOZyzrOZPaZ+Mr+DH9yFv
q1Ai2bgCbIMYNk+5g6Db7cgJPD1FTNcnkCg8cpSJO1z3kjbRdrot2ygNPXJizvjWD0hpyOnKjmI8
oP67SKTJOyDDw+4UthyY2jBCNigOqBNtvEAtp9dE2Q1iHJLUG4tz2oQ0njyp4z4XPxPdfp+z1ItT
x1HgJPYfHJ5v8TZa9sTk2asjp+h8geOl0Q+x/7UnrCnZjeu17kZwsZrCH0pi1DB7nfhlOrs9OXHG
speaUwfc15saYrYJrH9/Z4DofKpzD4J6J/gp9lOEfvRcZxxk41NWydfLNmibgWHkvMuCpuwwA4go
9oDVg7wbWrj76z5u3OJqnCfdA/54EpGif/F2DIaHEhTX88byWxyICbkTQRFBBNvjRxqIOp4jZEeJ
UzsPZQT9c2eVWbhuHoZ16xZNE7yrCMoog3xEm53+GIR9u1Xssu2BcaWHiqnKGwk/JrU/gpAXkF0o
3bUbrsnydRN5R1JZDn5U4utD4pzm2nNOSMv7n65aGgNwd/kblnNu0tzR2fG9AIyCEApaeeOZK2/6
xE13cpX2uTyELa4xee3QP5jPUzKJ76NT/vjFHjxCIPGVrjmqskbnnOdETVzVSB0Oies/gAR4i7/N
ckpNiF049OC88xz/qLpVu2J6+5VIxFPqn8lXWzRVtl1e//7OV6StrPsgyPixZWn6F58X/SPKaPZy
eflsXzcMuYZcXpktC/3Xz6GM55wYoo6NzbFcDia4jk6zdPpxZseVVqFwln+Iq36QEGqcK817F+rH
3O3qOw//57rpGPY8V5GL4jHxjwnP9R2qy/QJWBa1oZBjO86mOU9akXwh4juYY4HsL3UCtpQc9Puv
y6A2of6WLTGxdWKhAt0VmfjOBW/fUIiiPyRwiBv3tWUOJtEdBOVAY+AE/lGHybhHRpHETDK+i9pN
fVfbEMF/T2wYjVWSQ4XziHimvNe6Ay1jjwre3gfd4Ua6x2b2JqyuTt0KWdZ1lQiSGC6lc9x05W5t
j5jLZox7HK6x6M6IRMfHYpCfLx8w29zWv7+3xh5hDMgGIMouq8+/yH+4qz43wyZpqm0Aw9zBCTK5
cgJ7m07guygvPydE5TuPIIV1eQq282WYPDA+4LIkbfYd2RmwuDl8lnHlB+oqrThmouxowgbABRcf
D6Y2/DUBUuflLm9BM3XdBAwjZ7LWaEz0sESqnaKYq6Ls4mkAYfjl76/n9A+xn8l41wU1WeVaiu+8
pZTsHTalUzzQNDo7UdbehlMRBDtHz2+Xh/vzjnsm9K4IixEc+FQ/IRbpYwJGFuIReeOuXTfXjRD+
99DOXc6jpFj0Ewv7cz2Oyy5S0xzn7mZA++cz5Zm8dwSaPZA+UgAoUSR3kQNLj124mXexrdB6/74z
usjLdeEif3geoO0Vd1lSxbl0+UeUH9WXy0tkm8A69LshFNpgxiVJi++K+tlLV1U/gibxr8p5eSa+
LiS5pNof9ROhVQ4FCoSvTgL6vut+umHP1AcmQkx1di4aTcDfPAEnz11Jtl7AtqWh/10adLVTXQc5
EMAcfUhhLwJAMFSiXy7//D8HUV5kWLPu6EB6pLm/6HJ6I5CIe615+eA4AEpXTktvLo9im4RxdTuC
5rP2ePglmJl4LGTngGYpi96u+rqJm5sl9EOHIYq+pBRNAs5Y0OeRbnIOWn67CZkLeZY2RLLoywpl
nJGV3XE+bHWSW2zLRMiFhRfJSafJl36GJgZq+s+ygUqOs8rBXF4cywabEDlRz4SyYQi+iCJ4HYW3
ICeAw88URpjKjG88Gf84ERKa7JhAdLEFYqsQI/ZWtnEHGkUA1XhxNKOV5/JM/rgRGGId+p2TaMEs
UvggeDiQ0cnd3ZyX6LutRMH4xlLZBlj//m6AcExnn7khOSBN+g25jfzmfyBRs33c8BM9RITqhq+/
vsuTuyIBdHTpnWviIiyN4SQYmoEy3128A50hla3Cibwt2YhM07LJtvHHaxlDGI6CgsqjdbhyD2me
AxG2yJekaY6QvnvkXfnA+uHj5V3+43nFOIarWFIUn1tfsEOb0ZdlUvtZ16ckI7eQqdhfHsJyVk1/
wQHn5YABegd40zsw6H6ooD2yOFu4QNvnjfue5RktHU7oYSzn6FEoKQ4jiLpffYhSHy7PwHKYTLdR
q7DOllWpkfch/TiPyfyPL+atJnrLVv/mMpYKaATuegeetugYCA86rfZC5S9I9cdez66B/pHQ5L0s
Su7QwXO8A+sdN9YU6INlgfzfdUtkGnPplehy5exQVJnzLQX7fhoPrN7qmrHtgGHOddWWUxDhx6uI
v4ZgnLjJkiHYeCVabMAUrV4KyBcDt8oOgbt8YH3xWiflfVj5x9H3rvMYJjK27vxFe5B4PKQVYw0E
VMs2v2d5oIN9g4686prYC3tsWPPod3RJ+oVB5hlZ6R55p1JdRfZCoGxguGvSoEMmG/89poRokP8M
h9rjz94yXucpTGCsdt1Ojw2lB9am+RP1hPu5Dht6g7K0dDcOqmWzTQQs+lRyBbiPdwBh7sei/NHy
8nadxdoncZUpmBhYJni9hP3IDqFUy63SU/QpA13CVg+nxRRMlkvR1EVUJRmcUV4/Qgb4p7+U151S
E+/KoXSb5BSulAb6qw5gZaEAfUw0QeHv8tpYnLUJbWXIhAVRiusmmatH3ri3Y8Ee2iHcsGTb2hgX
87LUzqB9xg5NFo2x9iFEmwxRvvGytDhqE8qaAgQDmXaKjRXZbZ9Vj3RG56GKysfVS0MEaAtYZTuj
hhn3ICUbAwDeIT7vvCWl5t9UgDLsJCp+06TNFumaZbVMUGuf0KDvEnAVCN/7oqrsp5OPG2GF7dPG
pZx4+cBo5+NSJqTYMVbmceCKLX1ey0aYeNbOVaIYp5od6kh8jaYCCnOvRRSe+iQHS+HkHi8fVss2
mKBWPhFXTNWEO02q20kGf3sk/atLsp+dar9fHsI2EyPITjkCarrOBPHQI56Lh4RmP0PCXipIKufX
xkgmTaWSK3dbkPqHseHZrl7LA6Hk6b6RXnZzeSa2HTdu6CmbXC34wA4VRDtvkj79qYIiO1z+uMVt
mLBWmmgQducNA01b8FSM4U8KRocoal8vf972241geyRDl4XoBTvocW3TRBfLbnLQe3H567Y9NqyZ
+JlLQWuLPZbkqy/a9bTyEp9HI8uHaFPyyLJGJqIVIisiCiJ4pzyTn9CyXsQaIQx0Xr5cnobt++v0
3j3X1Jj1LvESDy8qBeWhRIe3ndf8L7JKlm0w8aR0GsswDOA0SEkXtMIkzb4i5dfLP9/28XVa735+
L3LXle3CD6Sf30SaqdhtrpKDI6GJJV2KElrubuUfPJ98hxD632PQuhuXjm3ZDbtKC7T1gX2AIWyf
b8NBf6G1TGO/1FtILIuXM7GkIAkLypbBcMO6/6ZCb0fF8JTI/mnIrpKuwvoY9lXTHnzLekJch+hl
n4D9UIKobcO8bL/fMC8QdY0aqqrsAEnIx5rMh8VNRKzc/CCLYsP/WEzYBJGi8oWbRTf+gVdBzNFb
GYZVsZLOHSMneF6GLaZIyyE1UaQjBbS2LRE6shlYj7Aeuv0QbH3c9X4hxX5L9mMjjGsZQkOK+W2S
wvc4NPihXAVyA9qO4XiAbpZ85kQ5LyFRQbODxM4wx1zPC7Thu276C/gQ8oZyAcV/h9zPb6g3gfkE
K7F0B8CQy+5AU6kOrKmwxxVKwi0LM7Ub/ar/h5SRO0BA1WGf57LVjyIHpDges2qIk6rm9/WQzB+L
pS6jG0AyI7AIQpuZSYhAFAPFR4IwhIiyrPxnDuxQ3DhTVMSc9P2jjgpyplTou1FJfaQcpFS3RQQt
xgZ0yU9hzaqfJWbs7AseZEAbgZbJ+4juKg801s2UIDfnp0P9o43KPv07pGht2KVKpHPMxlzIfYtO
ivbQEpTZb1JkIm+btg9eFq+sXhUlaEBhUXUvynJ66NGa/B16nt2rJrI4pOAJ8eK6K/MdyOCRpaPp
0Ha7ItBdFbdVBXF0iIGzbJ8Obkr2NIAUMKlmr7thWZefe9n3n1KqokPPRjSbcbTEU1AwL4uAfkjk
AHZLh2RfTACZp3mXLjd1I5FkBBkKWz6gRxbr68zAcO4Kv5he087rfoDoAADOokrQUp8OudjN6H5n
n9niolyVgMrhWwjMyQOkE2jyF/h0muJEQYTxgLTT4N+kI5Z2l3bMuwcPjncvSEb3ynfZmbgzrQ9V
Jv6Psy9bkhOHtv2hS4QAIcQrkJk1V7nGrnoh7LItJiGEENPX30WfFzfHWXkio18cjjaQgj2vvZZ5
nv1oHNKVhbK/kmSpLwsfm0YsqsS1woKrTUFjPw5gOzRCHYSEGNVOGAg7PeL/y5yYgSozu2aBgaxC
OcxdTARRr8Ake+Qwg0izQBNpkjRxnbkJXjtfC/CYTKLHubK6STX4FOY4An0wop/o9FNWozkHDQ6+
QAzADekLdVoviEd3am/VbPmhcA06/P00DjmWAILomywVSh5S9XhLDYUWTVJBT3V+LGbsfM0WDzbr
sFguPByjXlWc17nfVORN6nXWypiEYEHcERBF/VQMO3xV6GWgMV73IuoO/yUthN2a2FISXgCdtvjx
vyxqpgSAHwQgU+9eNoPxhh2Ud8pPxzhopHimxUMqN3K/E5rRFwHT7GKIBvtXNehxp4uJY3b3VBnf
93cWHx/bkcGrgERY+sLfmc4Z7wvgsEic+bx+y50mLC8isNL+oztwLJigEz95WLL20UOP5dELyxEr
Edi1IJ/gOXJMikWPpY/nxeG/NffxRy1CkfBWdzfQU5me5UKd2zx01a/ZKPuxZF19U+YdP2DYh+cH
wYl/8HocUAyEnvqGTCUPrqN/m+JL2zdXvS/pT1A90/0M4o/rueEd9O5aiG8J3Y8vouzqByEG9qOv
WCGu3GJwD1ZIa6Fh3Nd+AhghOlnZXCOTrpYJKksRBA1/O4uubUpHcFZ/q0mHt+PjH10roLHv4AyK
feR5wyWZeHNJF2Ug8jb5acbzPDuMGZIcr+vXBUx3kE/SjJBo5hWmccDh9+yqVVBofSi6HthVCHfB
DRRpUAEwfddSyfS10Mr+lqXn4APypyBPpVdi/9XvxXDvVv1cQP4CYN5L61VGgFA/GruDgHSTijPN
qquC9TgtX5XRkKqKI/NdyqJ/1JqwOSmCpn8F9jN8zCA1+TLwKmx+tLzCtx9GkOA6hPOoL6Z1haZM
8tnVS0LgU26BXFwOOYZDooitFwZZMs918cvQTv3wokg9WO1EDxD+yB95HuAUK2f9/MA/Vf3OFFws
IX4uIFaeAfiY4Vt6ZrPn/rBmLg8T3ORFpiGFQjzti1fEZb88YIV/CFIJpA3WquHXnhdI596YNusa
P87By7ZcdkQO04GWHTG3mAQ0eWoY6ETSvOtKDWF3gvaGYxsy/YJMnn8/zmMf7L0mmsODGPhwx0Uw
PqOJrRl4bk1/7+cZK5ICnE1DjAjYzKki+DhI4DpRIr3Ke8Ii4TDERe+ZDsuoJrqJFB2ggKj6D0sK
uUeLSHUplrQBjctGWr81BeSHdmPr+TpBK9JxXoqoNPbe792GY8RpIbpEZNfdSB30UcpM1I+3mTDB
bQ0X8AL2q/ndIu4dwiJkCWVha2LaTvXDWCjvljJqHp1giFC7NiR/rgT1D2ws9DsrO/YNoWvEvqYL
9E23iOk5m8qgwI64JENaOb5PLyaqluoOYsxqKWNuS7I8Q2I+YxrOKFtvJYAh/KTMQfQM58mDsnid
BXiQmfv3aK0Bs+qBsffRY3VGLo0Tjti3ykCCXu/5OIG/ULU+IqEyg5vfQnx7hCwl8cjOlg6HLy3C
4bZyfbQyPcghmIsWtPFqjxZ8/mYECIntBY26uXhHjglWx1pCDOnS8qENH9uwpV1cCUzRSVbj0/fy
QMNqQgNiFqq9uyqX9UMZLfQFY1/h7Joid6cfcxB51yMkL+ok0mFrxzgnupfvAl+P+6Jd9L6hZqPZ
L/Ttu18O0Ll7Qhn/yb1Z1bFf2XaH1EXSWKA6us4iYOcAfhjylHrOcMc8fw5jRUrp3hkw50bXVFmA
ib2w4n2aicF5nEsbaIDWZ/ZhAqeAQlJjg11rF/uTRXPzT5SXOoqNB8GEJESbZd5PLvOuOWgs3otS
whwlg+7NNW87PDzzBnXTa2J/tkLOWMslbVklSKUWkmQE7rBmgbxXytFVopzZK2P4A6CMNMKam+Dc
xyzRXuY/jsuEYMRUAP6XjBr2fR6UfQoNvrlZSFrF4yjKSwex7XJU1HwPAouEZMx4mZaZJH3SLgGW
qEFEFqV5GLF9G2mwP5Z+BqyRV4zqRnUK0TOKcoRqERH/si+ofKIQCJtiWljmiBS9BnCLCSnYrzGD
E0EKmZlbySL/cZ6p+g3+nfLgT8qZ9mDgZOZ6AbX/YQYz4BSPvjDYLAvLpY5577EPkue6vaZDjfeG
VTfoDxDAH0Mo3ng1IyxxoAefYzeQIIKBVqDAqcOFVM0tXBLWhWLIGRNgWgon0mUcQfZF3pqmFn3q
hwav1A3zarobIibqXY9HXMBX3TD+VLsFyBkm8DFXvb+QdMFgzxxYxMxrtQy0jRUceId+HPbIqmBw
qySK2jJRA6F7t3GyjwB8d3cLLeobzGeLZJQsB3aOOHSOhV+aImGaaecC7J1cxWyyfRkP6H7nSYVT
reLaTL6XNrzJ6l3nRdq7bELKL6d+mt9DwP/fVFC6LBWl1alAcKR5nJWiq1OdN3qPk3OuZaSi6ZrB
Q0KzYZqRgmsMIO6hhgw/WSHjrHa29jnOVjAEt3y69qw/v2dRU/9sHd97MAZwtrrV5GbCztyVVmWb
J3CiJfhX6vohckbf7KJVIywdkHk+jFmd09ivwVyYDgEg00njz+pDQGE7TyLwgNQJVPbyPGk8H06T
dBSHEYIsAiyg2hHvpsRG0AFzB0FjLgfx0udu/sjKrPoWwtvaRPvY9I4JapglATO3GNIZ+xC7MQB1
XmIynn332sG+s0zX3zlR7Z3OLEKo0ASOBaz+k9qDz61+QzK+fNczlqRByOQgUYTOsXvlZSTAkxCn
W1BXrB8Sdzqp7/kkKx0Pgc6/eVVePJRiLWSwxItQoNyBNwn11ylOgdonuGjmEPwqM8RD/bhBkvmh
p5J9p4DovQSZ1PtKO9N3bKREP2XB2Z75qthrniM3zhf1MtoZ63PhDHwXRJHeizysvqFYFklpo/HZ
QIq5x2fCRdK3lpGEOpBrTnE1JOhz1MNCsEr1CpJnca+aYfqBggaURhygh34nqZO9Cea6372BTdEF
85EBJ5kuC2Q1psVk36Ktgx9TeuVnbvCoqu3ny7IaCRLRtkRsnYfhSgRq3DNG+zcO4ZtX26IMhIi8
c01Ru124GqQLPBDlk6h76Ol1KGATNC/s0+hxkYLjEO+sGcQlYNE8LYo+uA2LEa9z1tNwZaRSex97
B2nRdUVM6JilxdQsXpy3Qlx3/phN6eT67muO/mWMymG8zUdvKZLOx5wFO/vtc7u4wyWHzi0qDvBS
M97jnxufRGWMrqR3NzsKORJvNHugVsLLjKRdDtnoeePOQuvmjo92KvdoAAJQQUAwmFg/6r5VOoTR
By1UxAm3OHQlanJRNXp6zWTJLnXUBencCvq4gP/wVle9ugGpor5C1lIlxVAv3zpeAhc66erD7Vax
PuvhtLMQHYQioyrVtrFvZM2NMhdVlWAkfKRtU32yuYfeSt67+jJwB3altGqusDw3v4FWxbkdNV+u
gT3I7i2j5a43cENoDZWpaJsmnXAIMSmEfQf/FGrDwrZmQqzLlnpHyVy/a8S9Mu2wZemlwCwWidJ1
f4UdiuYWHWN8bnYmIDsFanq6VgGK2oqp6TXKVmoK7tc4v6laHbRvrIvuu7R7WZXsALYJSEU1YFJ/
B6yXxICl5g9Cg/sDkyQ0Twjhl7MvQBcoq3HGr0U7Lsmw48lQVnljfTEDJ/WPDrX9qUZpkIILme2q
Ft8YBWWin3IStrfgsAQPNWcfoK+0mC/U0GO2EOhGGT2F/j2ss4wg74iaRbbSfBOsr28Qkf0bsIsN
lz3M5wkqeHDPmKjlflq0AdTOaDQWvIslsPwGghy5Y4MDyiXigGrZgk8trnNS+M9VPjv6guQlKS4a
Fxiujx5iYsUBC0BYYEZyN4agFlhqVBsMsolTyidBsLIX8UuTkZWDKQAc1SOmQUhbBvexhxTZFDvV
dDOTLjLoUGp8qcizJn9vx9nhT2TuOwfFskYspEr2YOBCK4PCRSxZ/SYnf6p/QwS9MqkmCvXdWgyV
WBLWubqg4F0xVyDPgLFFpJtoWubAQKPVzfGidMMEvcoUVKETrzNu9itrvSo42FDmLOEdC7sLf2lK
AKWU9ZsrUYnswnHXEX/eymIvqqFds8kAubYxYDp8qpCJoiytG1EVT47b58UQAzYROb9NMwz5rqBu
hW+0R+ERr/TA/mvgwAXQhiA2ohwF3kiB20fC6+Qle5Bej9QLrtcGVxSuy8BF+8GYVoHjfaOqCtl3
f3JQNic4fuRcnkJddL2Ay0Y8ILuIQoYA6qqXYaggFVCxKTRXHvNC99IoFwkNrxqr0mb2RnC7mKpD
v0riwz90HunCC+ij9+EVLZaOv9SRWX1lLrwn6HWv5T6rEdpFNuEEsgkZ8T7DV1HHcN4jzs6FvO23
LAzHcAe4ftW8AbKt2tuId+MjadbknDSi9Q6ro9MXBkT0zp47WLJPx7man4rFR9rPQLqodmyBOCau
5dfFgSJn6YAR4ZEDHlR83rHf5PXj3CPFeffqcOEPsgua715UwhwU8vY8KXJb5nvJ+pAgzYD7vMPC
zlRfTm4zYt7RM++2Ctt6eIM5yXwnDWHlBewMafBsGqC+iogN1aEZFXB57bBkMbKN/jUbixIZC5Fr
vVGoJts5rIdMd6zbsW8aZJ6tmLJ4DkbvgmJ2aVIpq2H8cPFWBiCmO/XpLbl0v/u5P9JrKv1coSno
e5hEO5cAGvLh0owUkJi5Q4XKuJuTS4Za14vRtnaQ9Pf8oDw+psgzJ/LTyj5UOyHBkYDZr2F1UvpY
x4+hUIGev1p63jAA9HkNkaluQXI0EHNnbNm+0t6gP8UDOGZuu1E9zuCAec4iqNsCzNccQORBLgpV
YbmjHLEAIa1ApyjLWDfs6qEW927m1PkOu7nip3F0oIq4mCYeXWmsgaa2qbsdqgxYIK8CFKSDnSGu
OJDoJohaWN763eSXIDQKKthi1btQi4I3RHBc0HTwMt0/i04tP0fiideQjn0K6QV74xMwMvS8cL+V
ZNTtlYUE+50VYXCXMQuWmRniZiIlWF07hMhK/Ri8qn4C3hmE/2nVP8yqoK9AptN7SV6KtTXAmezK
a4vUuz5wl8CLmgl9Q9Qp8raKKqDQ7dLaYmcCJKUGXrvYS4xFH1DrBneD9vmlCNUn3AaqAZc7CtVX
Z7rEqtJFNcacLO1ICJY7DBvwyzLIVFx5dApuC4I1FvDH8R2ZyPRBhqD8DrG7/jlaDLtZiLL5vgwz
kpglQCUpa81urEfUZ7505MadQF114aNX/clbjtIJyPabuh7mfUTDwgVVMK1hBVB6qWOox5jhGjqg
+aGwngCCuPTRe4SEH4/U8kBVjgYUFs3QazEQhfqHSIjb6RpbizEDe8RL3qNpiY5pGLxQA88684EA
DeANV8pp0OrlRNvrHgSmtxzEVBeOWjOQsavMfkJX4wJBvL3rdRkFIFHsnWuTC0CyphBiIzEIK9rn
psU7jtDd3MEbDd8yuHJ2yHtQ0sla2PUkEZSdNswxJQMzpuHoPsXjInx9AC49+ullS/TAu6Z+pCNF
ScvQfew6Wf6TLcz9sFCMRtqLKIz7F8V8hX4F8DVi7tDw0IFGTU4zM+7dwYTvIgLBREZ75AmoR15b
1iwNcoUM8yckGuM9bFzcO6ptn8EqL+5HOmV53BBfjD9csDd6iY9s5aWPAnPr0TB740AcJGysSYbE
k2CAkNGsOWT9sCS+9MBJZ9b+elUoXyW2By0AFCgdGtN1JWQChOBbGMxVkwA1FUB2kAhk2n6vsg5p
fOVkOw3wP4k1NqPqGKwr3ocp+/wN+lSdSDwHU/AYnDXzjlZjfggDJWUKBluXx4OH1veumksi4wFT
VNBzliYY9hO6mAmYuSsvXXg9qh0Ehsr5Rk5l5yQdZgNdSlrHrfcYokxPjFRhd8mx9V09V7Bt5xJ4
YJR42UiiV9DNDvK1yLqoei+cxtlXbtuhcVZjZctAvO3BASwpHesCdX/vz/19IRRPHACU19dUVZ9T
QfGpWm/e5XNRqzSPUEMYW1R7a5emjYvA5S9eP7IxsWiHoclsI9BwlX6bf4OvVP1umRZLdlnvqfki
Qz63IIx3A/ytv6CSrnatN4fBc2BcoS8R5At72UB1tknRnZ4yOI2BvoCSvpv3TjWj1VB6LZ4VAx50
YhoXcoAIRtS/Fy4aNiYDqaDVIZe7jgvYhFqpjgSJGrGTHepvWNLaPmIz5ADE0i3lb1ODujhp+YhK
GI0513zntjffSSTs9eyX+t14LYKtbLHjgWy8tG92Cgwqnt7+lBOdPossq+/MgibuNCFhRMJOKvwC
hyQK/PMgxgVDhjMDBHufEwcinWhLFndaeasXcqbyIBoELJfgTxW2bR66ecSXCI2Qj4y7iPXlWEQ/
cwBk9wq9zVsI/SKl8Kl8cQzyTvCpW36N73ZMMj7lDpJWb/7d1Og3JOi1YhyDyKM+4PCR12jQ5T47
AiEnRbXlPKoO2idxNxrMmgKl7Y1hPOLJbC06LSoD+7jGRiHy80oRcFmU7SN0jst/fNp5d15bMGyZ
Gsd9yuE82ud8GbEj1CNxsxd52YfvvegJOvroLZRmN9f+/I1Bx7W6kjwglzZQ7mvmBO4Hhn/L42gj
s5OQS65ScOv1/kUj0XTM9cggVeY1PYhnph4LWpcRqUE3lOplDt99u5Zxnq5aiYLPGzTyaJ/jhFAB
pl7dF0js3S7srqnw7AF6axhFUIz787TCrsJ4AVJchIYWHjG2TVvhUR26XGOVNaQpOlMO1t0CLJ2J
ISt/+5jKvM4M28BxUZkSEEckX+8dQVBNcurpGxGiir2Yc1leSIo9P3SMsJ0nJW0udYbNL1sOvtzn
TleUOyfElt4BAxFUR61c53NnoQ22dD1mKedlDACWkKHCfA06Ef1SnFJ5W6e1f5nibnl6SGQIMhBD
9/Uy69gP632FFh7qnb3EBnJclcMeNPm7837JBjcB3eVhluVKWD6iMsUsyh/n99qGKMa/vsGR+f1W
PY42TmPx6oO96d3fqIPT0TH/UMshAnRqfH9srL7BUKAAAIq0ikBYlE0vyGvbZOjh9L5+/mPYAO+/
wJIuYosoJxPsASH6kLbaewuwPdKCIytk8/cxPIslknC6QVGYvKnXJdBgL0GsW2XmLezpCZKsIyCT
rdbdTKwGWWNE9zID9kOuIQaxpMcQBkCQE+d05B5bSh4ZsLpuB4BkMCqzOyhHNodiGbNDtKLRvn4V
Rz6lLfuOsobm2Fr295B5MgBmyvcV2YsZ5LVr7dPX9zjyLW1JeOZCZGXfwrJBPBnGhqAEYJKcWCc9
dvH1h/0BUhqCwBvRsKR71Hd9oqKuuSo6tGzOe/SNKUuCubrrTsGeiOICTJEqmRo0/L+++LHXu/6k
Px4dhwwOvd5n+wydiFhFKxud04N/iS0n4JjHDmdjxaQF+M/0lO3nCESG1QjVVL8pX75+/GOfzsaK
0fToJsLx+MpzUYRSJNkAeUYzjds+d86LCv7WgiHeXTcK48vCZN91hr50UJMzNzC2xDrGKRvWAgCw
V8MMYp317U46OO/tbol1pNWSEsgt/rt/UWXY6UTPZIgDapvdWS9gS60DcaDQE6r7n8fn8GwrMhz0
cjdtrrLzXNCWSmc0kragqAb2H+ooMYtwRvNoF0hIos193s/YWLBx2zAoHRWs88+HYZ5S0Cr/pECr
/h922o9EHG81wT9MLTOhazI9+PvM1I9e4yU8zF7BiHs/LM8tPPmJ0zpib97GoivKeQn2J2D1wfTx
K6ii5tNrxCky3/Vh/5LEeBtrNvmQA/2yHlQ0Y1rV3KxLZ01wFs0UAfzlv2fkIc3vZqIR8qMavSiC
kIw25o+vX/Kxk9nYcebPqMIlrAEi73VSobefumvQP+/qG0CjkcKCiRFXJ2b6JlrsMIRddGr95cix
b2l0iqjPF5sbf6+BT4nRK+gTDTzmpE/u3x/5OjdUOv9vHEAaIuo52HdsvF58tHkQh0kUJSFWkWpH
7886pS3bjs+UGHnuYHFRAkCEMYSOUTyduvqxY9qYcdG1AVCVc/SvM10B5zJ033pwYZz3jrdkOkUN
oY6FLXyPahDiIBA27XR4iiXoSCxzN4Y7o52YC5DFAUctb+ZC37A1E2pR2Evy7evTP3Y+G+stpIhm
DijlHj3SOgUQdowrCAskGMmcwiUfMbItnQ4diA3R1vX32OMEUrEDS29Ou9uvn//YEW0sGJ3pknPg
GfeFz9FTBrM/hKpV0TychtseqdL+5XL5w0tjAIr5IJXAFbbCech4e0Oc5iH36c82gtSXKNGRy85L
LLYsOvBsaLOaDi0y4Rb5BQZMZr+w6vnrwzryJrYsOgLySBD8CTkKj3kFI9bZrkEf8jxD3irTgbEP
CkJ0wrO7HYQ3Wh2FuzAnJ0SWj3gjsjFkzwA0YRuOtQ4p+T4s7JM/2Ze283donn3Ufvjw9Rn9nTyX
cLJayh+vu/BUXnWBgxsNDrpy1XwYe7lvtfvrf27W3oz+mPKlvPdhiIs8b62BbGxdlhBdW+qAI4ya
6MoOmAm7c6Uuvv5Vx9781sxZ1i5jmWPRPcIYF2OhMG2FPSUacOzqmxjNZ/RzHAMLL0gPQjPM+11+
7loA2Vh4VpZBmwfM35d6qGKX2zrB4sajyH0fEW888+PdxOqgaZlaKKRh/Kp5YXpVcOFmOcuqwy1X
DhekHyMnwNYB6QPMh1AvDON5G3rhVqOOLX259EawfTGFzwUWJ5NlBJDmnO8m3DLkqDFAxz2zdI+J
FI0LgOrP9t3Aof3X0kqMjSBI7K+bWoCWF5089LopADLwrkLMzU5E6PVq/zs/Dbf0F2iHhwC8ZxTw
e/9Nr1n12kvoINWXT97bece0MV6CEWkWWQkgEABiOySU48GvTv6Cv5tXGG2Mt/TloKleDM6p6R8m
f5luvE6VJyLosatvjDfrNQeeD1w2sXb9N+iJdNeDA1zAeSezsV4yk0moQeHq3Kr+EqO5IrVBRl6/
vvzfo0K4Zb2g5egsGCejqblEQsYTOGDmQAdJo9WPiJoxdr32VOl85KC29BcjJp1A0FHcS9SenzaC
RzvUts9f/5Ijn+mWLgc6j31uMP5C9Kz5rxAwtGSqfCCa2Qdz/BNB9O+pTMjXY/wjtvVELEvEnPUm
Q1XtPFDPYFqZ3QHcJgBG71XiofFP6+qsoBbyjYUD86Jq3K9F6gQYVVLMCxBToIZMvz6zY29kE6on
7XtVD506oCZFiHmGA7lRIORBR/ty3g3WG/9xXnzQIas4w3n1HmpDTDmBim+WE03Cv7MBknCrGJeJ
GQVot77zIrA7TIsSOfK9cel1mMuHCJnmMN/yll1jNems3lu4pcjwXBE1MwFOFOAAdcDkBDshfjDv
vj6vY9/XxtqzoUPBxRtcXXgAlbnODxgMFOraazfXK0rJOwBs88/XNzv29jchuwjVEDpl1f0kEqol
AUQV9hoD9vMc15Ylg2osENTD0P1sIJeQDK76gV1W/7wPd8uPAXRRLk3F9U8zjP9QDjxdGQFr9PW5
rF//XwLelhgDrTFgXX3X+Sz6Uh1KK53rMKyyi7z1Tqlo/Vu7/e0eG8Ouu1k74BsU2CkZ3d9OqINY
FvUefMFozygQWXolGtIz7Xcj75Mo99+ipZ3gjc/SvyPhljwDUmTROGNB5PcaXhLg54A1KatTssVH
wkq4sXs1YRmBBF7xiYXKtEZHBZ/CHUY2zys/xOkfcew2m8Be2TGKfOCzftvCXM6OfSIOvy1me7F6
4cURZ1FP4rA2Id4iZmEm1M0/JjILTPEj5D4dO29vN9yyadSKLsXcV/TTLNneZXSHTgJWFKr8ngWR
OvFRHzH2cGPsLYG6D6hXgh81AQx97JpPkC2UJ8zxiNva8meo3C4mslBWnlvk54F1E2eQj1GgoLNJ
gSVFjzMxlJ43Uw7Z+hh/RBUx6S6XUpDPrMJ2gjN+D0L0RL42/iPntGXUULKpWYU1n08GGR7IiZik
Bwb3vGpgy6OBUSb3CsjAfxK/JSlbn5ot1VkyYcCNbaJ5obXreFCd/8whIBKbFWcNbosTZf2xc1n/
/o8zb8ppnocZj76ggxymgOlHEQjfIHV1FllQyDa2bBlzQq9ZyCefXf8SqFmQ1QHWf1402vJmgNXK
F0HkyN88j1okaED+he6ZgZRtorYso0nMtCOfWOjuv9fMbSHgxPgJ+ukjDZWQbUx3GnIKYbys+h1B
z2HVygPf0ZD+i0TExloRD212G0zdrdVCx1MefOghOu+D3VJpsLmhZJw5+yFMgd2JEsiNVffoPFvb
LuHTDrBoMQz0h6NKmhDdDAmW304kh0c+2K3mGwDeC59VS39gej+A4G1ysGpTnKgDjl18E7498ARq
2ynxe66A8Y3lXHtvft3nh7OcULCx5D4i85wtXfTLwSpKPEyBC7R98XnexTeW7OcsarCwx37kWASO
MzCNJVJPZ3G/kzDYmPFSLjxat8R+GExX4oaHvxjUaJPZl++eBRBp6SBcsEDkJh8n7zzj3hJ3tApU
DgPzps+WBhWQoWLRl12HCvbrAzsS3bakHW04+ooSh/1ae4qQEkw0CCibcbwtmd3VfXsFaPsJL3sk
oQk2pq55a4PSjP2nqvKPldi8bvodaeljhIbwrIcTZcaRDHfL4hF2vljGUfafESjUrjosWxwgWw6c
jjMAxfH1qR27xyZIOwFBQyocJ3Rzmriz6ybkhzefFyy2qDJm80K0tp12LignBPbT1XnIhHALKXNY
OEL9esKVq3u32/fl69fHsXqG/53we9v2O2DEAZtbp/i0rt6tYygZ9LvaJ4fBNye8xrFbbLxGXpmI
tFpgbW0IU8bIPa2qZygyJZV1TtVGf3d83rbLXpgwA8XPRF+IAWh/JcH/P+gwH7v4xndkPMgnAiaQ
l7bGoXjaQrtjyc5q04G7778JTIeCtO2nBVJLbfA9V1h3lJ5/XoHgbXvscjLtuOTe+KKb9nqYMGgH
BcOpKeaxY9k4hcBWtRHLML7kEPmOB/CAJKXQ5yW87ra3rqcQ1XRAxpfJtQP2yeh9MEF+7Ouv/u+u
09321lUrPMjlWVDQmP6pb7tX3qINPhHvgGrtrqkAPhFBfkq38e8Hhb2Z/75iHxvoQoJi97WJqt4k
ueMsJomcQn3/+tccu/4m6vutK51uYtGLgJpMkrPMxHMxvHx98b/7S3fbZh+6oO/Dxci098Llucda
UhpiIRct/d9f3+DY069//0cG7yytO7OhkKlcSzK0e+su9twsPCutcLdN9n4wntvUWCPonfCybQd1
X3Zef8LfH/uONsYLFVnVtSDBwOqBeyEn0SYqk9guySIfMO4y9bGzfaslGDbOO6tNRr+4YJ5cHNwP
4sj9XjkeKAqAGTwRGo+9iY1Bc4mW5dyMMgVybzdH6mLq6HmX3vbYG95SPvJBpoWLMSXRn/7MT3z9
Rz7QbYMdtWVdBt4SvYxt6F9NaszjCGUVCntzijP+SEPX3fbXuWjLoWtl+EPNPoSdDki7Qt0ko3Fz
/hBQVVbYAe8NacYYnDiNRtO9EaXETjwPW7/cTxgdsVOCIMd+8MbclyasWUtwloOOUjSf947Yk8A/
8aaOXX39+z/MERxcAyAjbg2uDUjp7aKBllhVXKaHsrPEOe875hubVxSLCG601Bi2hNV+KqvgDaOK
UzjUYz9hE69dM2pVZE2dCk3xkmhE43rJHsFudSKjOXaDjaHImvlZPYBxRYZFcAcykCGlcx/kMbHj
xdeWfuyT2/apoYbi0snh4rWjC8cWP9Yo0f6JsSwbqaRz60LL6xC6FC2g5nlXL20iQAXnJiCNcrB4
VckGzBLnva5tW5v0IreTKEHOZebWkxj6LKHFbpepT837jriebW+butgoKkfJX5Y27JNJyuipEdmp
VsWxq28sBvPowZPDIF6hsAcCtqCy0Ek4j1vS3XasxwUkLGYou9cs0zLcjf+fs29rjlNnuv5FVAkh
BNzOyfY4zsFJJnFuqGxnbw5CCBBCwK//Fvlu8ihmeGvuXL5Ao0O3Wt291vJt+oQ7J9iSxFh+5N8R
uu/mrKcKxIwa3DavYLjzkhMXVpEM6BnS2n0whBWr7utwmvhGfuLtp57vvir7EUxDgW/CC2+q54wN
0Bqq5ce5bJodtJm+SJDH3XjCHTPtbdFnoOpqf9bavB8boLwhP9CA6QWAtscsGndR2XzMk48NwN3X
h1y5rt18OSjYAlKC9uGn5KANQ8B6N1oJDpb4AdCNj1rk90HLNhAba9vmXNXpRHg8FmX7EzmTR97M
AJp2j5FffAacbmOItWPtuKGkHyMWwnAuYEqTu16h9aEXmyCmla+7yXMSo1tN1KiOBkU65HAvSWr3
UVYDQbMRha+N4Fw1FCcs7m3TXwQFeS3IXgKgTStq+EZ0lrxtOS6pchzFeZBHvfcV7HbR+4iCJEWC
4eggp/A/jszlnqK9+YB+IAq9uc2yyW+wwBsG62aMM4A3Elb36pBOIC1ML5Kx9EM+ZgJuxwP4HfqP
RaM6rzhMJCw7eYhobuxPC0gi4HpBYf3efzR9M3c/ZF5P/j92gCroLkpj9l0LmoNZUoEVLYR2E9hM
RHBfTnKI3480oUIeKvCEop/KDl0tX5I4K0l79GhdqPE+HmJWfI5EO6EmmUJWPfsRlXEAIxvnRPV7
T4CVvd15HUMq7i6f0BchtrRk1tyKc1a5R4BvBZjl6xzXYB4ECmsxvXyEnirrAAXO7W1YMt9NIsU0
HirRgdUNzgX0IoD270Jvs2tt5ep3CWChhthn3RTEX8HO+B5Yggc4qSce0A0PteI13ARSw0G93wP7
fLFkupvBE/loWw+QUApIL4vCjVFWDM9NJoFiAiSHSUcuVBoP0FuA8XsV3pSD9plj1UPm5xV+qr0g
OE5O3dBNoA0L7IbPW1l/t8amc8ltO4bp18FW449q8krvsx76ZMp3JWCl001ZGd8tt0mQeJiuyrIL
8cl/kA1t8KbYFMFem4MTjijOJi7K3PsaD0GjPpK5F/GXrm5Y9F8zdWRLW3Nll93aEg+g4h53Jrrv
XsnHrRTtih27NaWs61TtAQL/Q0FDlZjXGvFA46k7sBoe4W83gpA1z+14C6CuO4+kCf+qC4v+x+Fz
rH2QguT1Poc566AnpzQpTzzdep+uTMstKE0lulHB8VBeFmlYEMC8q2P7eY4qcDSUJyPHrbfb2jhL
ZPLH68q2AZiH8slcdOD/pxV/B9DlXR/6HzJbf6yyYaM2t7L1bpHJkIGD5a4tLlmRfZtmsIUBgr4F
JFz7uHN88ZQdUfrpCbh20OFEGdhlJhZ/uR6irdiGW2JSZcgtiHGSH10WPILr5N/l082wBQ5d+/wy
pz/Wn88ADeoijX+QVt3R4tOS8e7Ql3X9x694b7fIxEeEyegyT36kTQwq9QI0HUCmhDL+OAPvcVvU
5FaVbBX2uNVteCEyjOi/eAFM4X3kl7LeuB1WomQX762GdiQgRMUdVPPnEdjcxcYr3576wns/hNNd
BtTr9QVb2Q7mPAFaNQFhFpnxQmdoy+7KtBcoHPPK9ulnKOWl4d31cdam5OTpksnmMchh7aXywNbb
R+8AjflYeuOHekjulycN6Dg2prRiHS4IHGxqcWwAl7iQdibHGkiP/0OxYG0ejl9MZQJ+wsobL3E8
zL8iT43/QL3CBo8x6I/T/QiKtq88SJalnFLd3nYZusDwIpmQ5bc2+hERIXaRF0HwtN7Uz10xGhcT
3oJhfSiGhv1IYnOqo/FARPIUo5uwa8l/17d/xeu6kHAGNsZ6mOrxMrb9A6tSVHvl8/Lc84k55lW3
0YO5cmsFjmOEQjI4Vuou+LHcWouDFyUqLqAFMXd1t3Ts+T9ANA0BFr2Ve1ib2GJXf7izuLWM98aS
HwstAA35oR35l2CS52VimZk3zGflTAeO1ywS8KY2A7GXDM1rYK5FVXPU41a7xdoBcJwAA+8cCJK7
5DJ7wS4KvH1r1ONY2/dFTjcmsNKr4geOA0iDdALbZpVc/HHcLYfMKvvdT7IPQxGcaYaFWxTgwxIk
UFKewOW18QRdm5uTBRB5FBeiwbh66E4CVLeasIWk8wcbbrsOXFS5zXVfgUt7uAxFclFlK4ClBfX7
dcNZ8c8uqlyPNsojLzYX4Kk4OH3Fh1yJBPSN40byfuVkuaByv9NR5Bk1XHoQdqICRPV9of0tyPra
z1/M5g/zsMIDfJ8Xw8WvarkLifySCfa83MfXl2dld6lj8GjDyz1VZ/2lHcUJlZP3S5lVyxD802h5
uj7G2go5Js6UVkywSF8IWnsec0GqZ+T+7UaguDYDx7IhJ0fjyBfxxe/Cd7OHg1NN9FkGzQsu/dNt
M3DsO8xiEF7PJroEXgUOrKWJNJvaf65/fMUDujByn+myVqGvLyNrL5SF/y7GHIfoVKd9+H/IVq5t
g2PIE6uqGm3J+kcxgs+UgxQ1IGN6uD6JtXPqXOsxsAh0GtrwoqoQ1LAi6bvvwKRm36D2MG6Y8soE
XFy5D6U0NKV34aVtUUZHjQeqGKn9fH0Cax93njVkMG3CeNZdiJi+Qmhp2AcpWlSvf3xldVwg+aJ+
M8lWdhc7QKqONJl6GGz9WqfpVp/w2giuHWdoHgW7QXeJOgC9jZ8rsJd4OTiy1I09AC6ePIYsIeh4
w+4CdGt2GqzSn0JCxW1Bpwso72yNhgZad5dc9GEF9scKFPYTAPj/Xt+ClcjGd0xYCxJMI1ifL7C0
Ha7Qn3EI+jQFkpGgvovK6N0Sbxgw3t02nHNb63AioAYOetxpxbcmBXGnxjBDdi+9Ehjn8hmkv4+N
2OrbXvEhv4OGP66JFFzOhDAcsMWNB3FzN1XDMQ3jB7BxfkEf4sbrcM1IHCu3Os6qoeXBpQgntWcz
9H1zCprT62u28nUXYa5QzVBhHgUXofVEz4PUrb8PgwaIg+sDrBiJCzJvy8rPvNZvLmg4eDK+4seh
gXxwwIZP1wdYm4FzW9dVs2gOYQCvHdRD5gMmUZTpfH/96yub7Da6oUEM/fnLRbGcJz1kv0n8D8uB
YgYjoTy/8QpYuVJdnHkFhZWGFWFzWd4zNBo+J2Hx3LciWChibwsr3XY3Bh2aAAod/oXH3UM1pfWu
5sWHHvmxm306cWx+Uh3rulr7lxgqMB90khXHOmZ6w2OtrZJj4obFJuEMeNEiLRSUkqCgItsnsGQ+
gv54I4u4dqCcO9sP5lmCDN6/VOkQgi80nqt7y7W3EbuuOEXi2HOBijzjYKC+aHgjKBZ/UCM46xTi
pp7WB78JfwRl/75cpFWvH+G3LRCMLP8bzkLcKCbUhORihjB4TqYKxqEiH7SCeVWorQbZtw2FuL1x
UYmUTz6O9AVJptMgopNq7ael0jE29Gxi+Xx9Mm+nMkDV/7+Tia0A7THIgS+mBS821Lh2MgBKP9JP
S15m4RqK+BbKYm3hnPu9AEjfyFTTF0qaM7X8SznzB4bnwPWpvLlilLpMSRK4Z4jB5MGDmuef2Rg+
ZxSEufF8Zxb5lyTe8GBvmgyGcU2mk4OhQ5i/QpxBfg7jGZT3Gb94I/DXEIvYcC1vGg0GcYyGzR0I
+nMdvoBA2QPpvwW3ObSjwNJ0uL5aawM4ZtNWnmlBbF29dJHOHiA0Q1+TNL+tvxs/3zESYN5D1Gvq
DkJL2A3V1PrjIrE+x2mx4eDfPLkYYfn/H+FCDAXgKqq88pUPA9QJNe/zT54vXlUOEijIIPoPIAQO
ob9QsA1nuXLA3AiYVFEAZSCfP1ARfcmKvHyYpkU6xPL0Bc3/5escBc0tyT7MzrEV3OuV8lhWvbZo
MdHQdQRLx66vzU29OPj+YqN/rB6I9SsOJmP56uON/CEVA/Dd3Kj25abT5UbCnExgaqja6tVvQLUP
jGchvFPtifaWOwU/37kVB2/KhSkr9iLyEtuQc/FfQ9utTOubjgpfd0xco5EasleFeA0riIkcURcc
OvRcAKP4TIdxawtWHIkb7/JohOah4WAFthCr8ffI7yorQNict+ANFPnsM7CXzw3Jkg2TWbF5l2oJ
7ERzCxXY4rVM00W7K+nb9o5DM7S/zan8Ff3qXgHO35evrW3nZkfC3p5M5qVbyvIrG+MGv12U1NEM
UY8XUHx7D2EL3aU9y+oGifjRbgTYi4f6q28EvUjOjWgKsPeQahQvrO+S8+K9GEUHaY9IWwWg7oIG
1M9iqB89691mLG5MjJzuiLrqEDxMnbqARz9jkA6DWOHGhNYWzTF10JCH80Rm8RogFdPpsjkuRVvo
WW218a8cZDcMRugT9uWo5CtLKMje6/Abmmuab2j/AFMIkv6n6z5lbR6OzeMmRzZ6YvIlCMJvcPL0
EeIufF/Yebq7PsKKg3dBIG0Ci+w6XLoJJBzqYx9O+p73YMVWteIWQnVgvx7qEuzO18dbsce/cCG5
D4ExyLK+Quqr8EC+1D8MAaidNzZ+7fPOFU9xOUGvRfMXNvrlh0z1+RdPAZx+y4//CxnCuNXo20qD
hwK9Pl+1rpNzn1ZQQb7t8+71XrXQSGwof5BZc6E6yOCA0Uh0/eNvH6W/oCAsQPtc2IAafwdr989p
HEHh7gjFtd6Oh7pYpDuuD/T2FvguB1M2G0O0waPWgsHrzCFT1OyratpsAlibiGPbSQv9aw0xwFei
ibqvYijOqSwu/6t6RPLXp7A2xDK1PyIFNLBBp8Gf81e0sOn2k+FVZO7TbCFv2aW0DLaMb20cx7x1
P0FBpS3qV03IzyJtk0tCUUXLbf7t+kTedlN+Qv93Ih3xcgNx8uI1BzXWHeNAF6UE9NGGK32na3ET
2guRrxO6W7xBbJf38QtvfH7mEMyD12AJhFxum4dj1uj8iQhFEvyFRqZ7nCQ0vUB1Aw0Z00FxxHb9
xkNnZUNcsIj2KjQ1qyR8mSXN7/QgvgyElk/IRVTH6zNZsQ4XM5JCyCVuvc6Hyu6gFGLqtJmaQ583
YVtvLNbviPPv6/wvzEiqUq/pPVW9TC2ajZVKn6Ypi07prB5BxNTv8LoC+wTudLRTfFyoVw0rn5d+
hLLwLkyHN051OZR/WBEJswgZFhM+cH9S70B9D+WJLu3nrRLh26VVvIaWXfxjgKIZ6iCWE3+A/uj8
xJoehPQqt6ACsKUngn2OhtYWKo/QWNhBahwCMlOPdUBjLqQhyljScWOmK2bmgkoE7eMY8/OfIHUh
9iAPne8gG1XvZ5n88hqT3vQC8F1yJx3kc+eXgr+MsgaawOfG+6fryE20bVhOx1l4oYUHYn39ag1d
5IKTseDmh54J5O82LtBlZ946mY6fMJ4AEJ4zlFCa6LHWdDrUdYxliyD9vnH61wzMcRW6J01EmlS8
tD4ozrO+/BKWm1znKx93oTEtJBfjuJjCh5TUkOzqRbXjDWShr/uGlWPkgl3opGVuFFaHM/8Dotf2
rrW6hWprVJ9paCBJf32clV1wIS9DLjxkWAIQ3kxeA71hCGNCRFsdsqmAus71MdZWyjH+LGDlXLIw
fIHS42AP0PRD2w5DQPt82/cd29dBU+aQt41fbAriGCi/Fd7eUyBK2Qgk334S/YV94SAAg/I3knW0
ZPqrtPXY/TTDCP2kcBol2FqjidA95BQhQDPPQzd+aMo6MrcUbKgfOYEBUYHnTQxRuAki8ZUPthjv
ysGXycZJezvq9104CsgCbGFrEj5kDDqshmX9l7ZCYxIChEOZQBTbSz0IKVzfqrVj7Rg9+Bl9Ms/e
spTa7oqieYcEdnecpHrnVe1NzH1YMtfuC2j31MkSdkbTT4n3/d7PoNZ00xRcREoFlRtIjQ/xS1CG
aK0bKnbM4YNBSQWtPZS7zMZFsrIvbo95nA4VpFsr9arH+WcqIVRFKAof/SCjw+Sl8inos2Ijtbfi
BdxG8xg5Be1xhttEN/ldBUL8u6oHRqWC1sLGzq84AZfdqcFbQKJgHr5AWAqJnSrvijOeB/UWv9Pa
FFwn4DGARiHp+2KT+XPG/B/1QKGmRG58kLkwnrYDbSl4/PkLeNPRqUkUHsRhfFO603fBOtpChlOO
M3v5rW7MwSq0M/1tTELIpdL/jY1G6ArGrOyWpRlkcEo0S+XHtE2F2EisvZ2L9t12/BzKkEZNIX9B
/+8vHg9Q4xtK6MepszbDEUqOdMfKfqtTb+0kOdYN4UqIV3q+eq0TH/KAtmGB91H6ZBC/rlv4ygBu
G74gYACiVfP/E90KSAO5b/AY2AIhrX3efdp7oS4kN/wlbCogqoDo8NShs4vq+22/f/Eof8TCpg6z
Dogq9UpwVCG/aKtfkobRTek6P3RuczC6zzVkVfmDiuNmP6VJd0iEFBu/feWCcDvvh55I0EAbeD1J
Z0gs9tB0DCy0LdXyStWp/H7bGi2b88caoSJeoh0X7wWBjsVdi0rjPcQt/MP1r6/NwrmzW2DWfRtG
4cNS6hN114LR3UBaOn5K2k2+vLVBHLNmoN4cNfRwHlrWpDtSQkIg1fmvFCom+6Xue30qK37VReIS
3kHxefSjByD6vpIadZJ0bJ+SvN8Co6yZg2POqd9KIZshekCa7r8JZJ67nNeX6z9+5dsuCg/4+26s
pU6/mRnFyqLN+wBsS5P9ev3zK2vjwvDwzDE5pLjSb2Buzj9B2ZOcKIhKqh1SE/On62OsTcExZpkz
qiCgCrHcRkGfOM35mB19zcTGEq3NYTldfxgC2DVzyHiXeDiX7Nvv/QV55K/SFFt6dCvH1EXiFY0A
JWKMsqHMltSZHLIqeQwkVujEa1qH7/2CJGLjWbw2m2UV/5hNyy1y8CjmPvEWmE6KLknOwQoN/Zqb
WCqp74JFmA5oUWRx/CB88OfQhbPej25CTOHjjkmbYOIhkjXZ95yG1QE8uAHbVzSMt3782vI44Tdj
XdkQFYePGrK+J96i9S9ueXZAJXkrDls7r44505wVrdKaPhk+YAd67d+BSHmLAnplAi4IRMchZBTS
iT5hAj0qbGk9fzS2syVUzKBqe93k1gZxLmiVlX42gafvQTWLT4Xq1N3s22LXx9F8uD7Eyiq5WBDo
i4dlUljvG9Rh0w9NkZN3TdxtyRKtfd2xaW1ikSZF6n1DwA1xdBU9IkcRbsSqa6uz/P8PE8sESAWm
mUcP8XL/FwqSB0XKvnQ+pFluW5xlWn+MAFA6FJA14q+i8z+kFE3sKAvd+DYMnKuZo9kklwJXsy6F
xyF6X092f3Pnwl8YD7B2gSS3NN63DmxSdwbcC6DF0Z+vr8zv/oQ3kmauNGBhUK+RBQve4WbDhZk8
qZqYu5RHH20p1SmlIJIc63jPU34aI3LXW3QR5yUCmzmDFM/oD/WxkVtQo7Wj4Ng60SI1esjlr0R4
dIc7Y7yLbMeOXrFZXF0Z4i/sRwyo6tgk4hfAsT7btT1kyiPWVvvK30TTr9xQLvwDygTAx3SZ/GWg
fQ7SgiC94GaKATGag2c/51+ub97aMO5N3ocWpOw5fwAt6hO0rY8khgpW1qQvs4fK6m2DOKYPrfku
7PK6eUWrqb8TnKvLJAyxO88DUCDv+lntr4+04mRcecE2qcqxnwf2SAliQYnmjd0sEQFd//rvVpY3
TrorK5hSXIO6IcEDS6OofCoSMKZnewiF9wUcTmJzfqEkawv12AHH0T1CeSAF/F6JCP0jhyqGpNY/
vE1kNe1IZ3uSHFMRDnzDENcm73iRPKogXRPI9FdZCsiCW1OZl2gus40H9drn3Tgg0qxRwrBHCQ2H
7mDysfMhdk23+l7XrMqJA1qFDiKwa7HHGLiqut6JzszqizaVFdFuFhO0L69v49pEHA+hwYErA1qz
x1aG472tInso8ptErajvNtmhTalIBSvZI5+r56KjwwOKnFv9dSu/3O2vM7rjvdRJg14eL/L3DAcK
bCQy9ovn60uzkjRx2+nAp8XA/TtMKMIjs/RxKc3pgqQfwJvyrJIAPPRqBiVJ1NwmlYf1cnyD4bSd
u0n4/4Z+Sk8dRBTuASe6CSKGrztxQeDPdQCVa/rvpE1m3yeZkBmIwppO3F9fsLUdWf7/Z1hQ1hAX
kZS+mpy1fEdjFeld7ast9oUVo3Cb6kyjm4k0jf8a5vO8I5XnHTrPDw6htdWGXa8N4dg10uyorfSx
/9pLopA3aSIa7huv02fqFVtw9t934xuu0+2si1Q4BIi+IRk8iqHLviCd0qRH7H6rmp1IuK9e9CCB
pPg2BXS04REtLIqUd7Qehg4PArBJknuk5FW6Z3Vn/5UAxooDGs2j+Sv1By94zPyy9xFYgnDsmbKp
Q4teC0AuPo8SLNJPe7RZVdLus07n6YyiSNdljyZjJTDhubJ+qO5CCprH4aRjVvGTBUOsd/K9kgcb
h2U502+sgduUVeAWnIcgpY8QvOXnqcAVJfw4PytWHr12s893bRjnHuijgPG68fp/w6atk+PceTbZ
TbMIhnIPfZQ4+ciobC43GYDbnyXyGAWTiASPNA396U4kQhf7Rnq12Qjt3xZeob7bkUX4ZOBvZg1S
p8gq0R6JLVs4ISDfgjg4BAH0nb6bDg+X4l4klRnpiQwqz9gDD/uOG/CAEsuLQzBWeSn2aOEu4tNt
k3duEjoaEPxWCnH7zJ/THg1RoWy2Givfdi1/YRrAnxjYVkrxHdSC/5gQfqWCJMJNgdJfUAZNDVNc
EXluq67caxSMdijeb2zZ2i93gkqUIYTHmi55sHPRgK+exQfkMreaQde+vhz7P1zuVJGuijnnj0qn
2QFR1AxFHrZxAb7tDInL6SsgCs6B12zPMRj2UtAen6p5uO9afpM+AyWJc2F40mdpZX36r86Ggb6b
6iKkDwmoReetotaK+bsdxTbFQY+F5Y8Elokah7cvGvO5EP632r8JNgKbTP53D3gMP4LOM/44KWb3
8QxSB5u1d/7y8L7NtJx8R9HOUwEyKzSUVolhP3XPND3KHKJnGzv99jHy3Z5iHhbYWdB9vSK1GKlj
Iet6uh9GO27kqNe+7xxTAVZNLBOnj79lFQoLXPT/4Xm49nUnsCkjY2wKtYzvM+ish94HBcGiHnN9
7deMwLlA2KySIUTC5oG2/T+ZRNY1ThdyAFFs+M21Aej/Hh8aSN9D3o+jSoAijSrsdwHhgUMY6n9u
m4HzloAmUDLWFa3OPNfZkfjii5EqRE/ZFp/R2+tPXBXGRaq4h7ZgdZ6s5x9IB1w3GGhu859ulx9N
SyoBKpZnyKTxfcvJeN/baKuGv7L4bodf0WtmlCjpv2rq0GZXhh9j6OxcOutvNWqtjeD4f26yQc1t
lJ+hYJx/waMf74mODInZdczeOohjX9SIRLbVkCJnBibWGBEV0hYj7AAPyQ07WNlkt3+PN1A4bSIm
zjbR7UFPKdkvYijXj+jax5f//3GNpRLJYd+O6qwQ4x8ZWPD32m6Rh6ztgGPBE7Gzp+WUnQ1FGS7O
0AfG0AO0G+tNbpq13+/YsIr7uuVMwMQaEIQqf/qvaSCAd31x1n6/Y780COu28BRC4yWfSw009owE
/fFQbhEfrY3ghG4k6LyZ1yUCoEFd0J/whXIz7fwAdLE3TcFtxZva1ivr3rTnqazFjhSL+IbI9a5U
OKnXh1jZArcfT2oWlUVVNmfw6NO9qDCESb2tNt21rztWXPAWnb9TVJwJbT7+Xv2RobB02093rFe2
MRsHElZnMtkTZzOqw3kbbwS3K3vr8k6bfIaW4VTLs2FAUBsQP+zSEvxcvjfclmgkLvV0bFvtWyjL
n38r18t4/tAMtynaAe3kWK+cpTSBGgDITSI09AemOsxcvl5f+bXFcexWp8ITFbiKz9aUHe5e3O6Z
DN8FiwO6bQTHeHVS2ihrewn3P3zPLGOn5WocyWZufG0Kju3qSc5hUI35Oc7x7AIigTAIsPdpVB6v
z2Dl6LvtdJmiTZNZ1ZyNn+lDEaG/uKvGr9c/vvLr/+qhw5soCsyI5ZngluM4m/azRtf70G4m3Nd+
v2O6vGg7qTwhzyJG83xWh4cquzV+cJvmwD0/WC/G9tLS/MOBEtjbaPjaLbfj9QVa+/XLwv1xMyJp
buY+b9szr5WB3yfx107y+Pv1r68t/zLqH19vC+i0dL2Xn80Yn+jidNBbdVduH/+1n+9YLzgOUaZN
l/2tUerYt7Aw+B8t+fH6BNa+7xiwLc3c4ZGK71v1Oo0t3TfTZl5gbXUc2y1k0tWe19fnbBq+M0H+
E8HYH+pAZBuh/9qvd2yXVr4GkVOFexdKoKZHib8jeXS4aWncJjlDrd8pyHKcWQDl4l3G6nb4FpS1
R7dawVZ+viuAmA4ClPwGrjmwjbePeJR9Gns8r6///pXVd8lpM4GmlLiM5FmGUADhUMb+bV94EDzf
NoBz7ZJEZRSFlOYMxcsUJOmgK2VN/AR9363TuXzp7xwncXvlbAIOpNZHEzAk2bLdZNHjEqOv+rQA
x0AcvaWctrZSy/78YcVgFiAeGfHEAE7bHqzov7N+OAXeQDasbHGVb83DseICVA89XI88T7p9Zyya
Ushyk00ErYWlmJNy5yu5Jfiwdqock1Zl3CMFFGNbsuFz69sZ74zNquXaUjkmrQrTB6VHMZPlqWr6
7okvddGU1zeBAYgrgahN0NPW8vpsobly/H0ZJNRu7MPK0rjdcu3YVmGcJOLMkATeoWqMzD2e89fN
Ye3jTpLJRGGJV1hbncHhGJxJVCfvhvg2UhpKXMb6FCWIsDZpfW6Dofi98BkL+H4R1L7t5zvWbNKE
gTFbqLOZECcq07f3fZV2h9u+vpynP0xM1lygdBaLc0oAA5wi4NUUdEGvf3zlULpMyu2cgohwzOqz
Sad5r1r1MSVo68/yrbVZG8CxX9C/ponIE7wgBfqlZAPcOzBFCnrsoPy+Poe10+NYLZmgqCwQo2D5
vX7/21NHmMhtH3esdgK/m5hMmaFMBEq03z4B99jlto87l3DWNPNQp1V9Xujcfm8teP63gueVlXfb
4UgQ1bbMaXumfgdp12KcDlMALcFt/ZWVO8blRZaDROqTjjiZkCJ8pmAYOlGRec/xGL7r2764zQDc
frg0DJWA3hvClBJgurSbxdeo3qzl++Fv3qg37hiXFTm2+YBQC88MMsbqB3oQ2uazwb15MTPzvSMF
38QvAMnL+kRHpu91DwxRupv5HFf1TtqOVMch9vuRH+nYVPkO3QDNsTBYm11Z1MjWUpsIetBFXvhH
JCup/ODPamzOyraNuI8zI2KJ4gmdWHYs8Itj+U1OXT1C/z2aRrMTNX7iyQIUSw8qGPN8DzdX5NDb
yMr3qiB9eUBv8dyACEvSp5Yy+UQ71Z41EMT20SLOfgACqRj3MvfKYxKFzQuen8N3ovJ8Pmbp7P8k
rck/RZAf+tCOqX+YEho8T7maP5EgLT5nQ03uTSAlRqMm2dvB8I+mLj2y85qi/M6gC35PY0+Ko0x7
c7JSzARpXvT++ZON7uN6AFOXCuW/XAqoMiDYGe4guloCGqeT+D/RVei0g+xVjw1ORv3eCLqsWJ4C
PCfTmv0Cxywa5GekFEAA0rX1gwrn8QfPMvMNDyH+yYBg4DSFzBxRyMYecC6BVZtsFuziuuvpMePL
AxhV5k/oI88e2VLO32tfAsCKLuB+XyU1D3a6TO2XLK+zE0i05h7lWr96zEHMdUxj7Y2HNsKxtqKg
wy4LsO8sqIrj3PLikXaoVu9IUEcMCKDOnEjb6mjHPKs+ZQ0BgIPMSXMCcmH60QFlw9EYJAoEgGiF
RYKhh3fUjQZ5ZQzai3cE0nN4c6Vj/0E1U/zAKZ5gsk8CehCQxzF3eowhdsZtZQ4ZF+aRsCpi6HAC
8899myj2XdUTgMzZMPrslHrSfEuwCv49HudolRvIpH+Svlokrbzcjx+l5vqrMIn3gndldoi7tFGP
NR+7gw1s/iJ17/+b+eBDO7cFxOUPlWoZlIAUGGbeoU8ENXOigdksQy8hp6yqw/uRe+KXaFvzYmaZ
fUiNlQAuNWN9rFTlncD9kD3kaL3/qoCXKnfEBycrbCCs7r1+wFE10MOOd3MsJv+ssyB+0hNhwScy
oyT1sRAD7x7QtehP922Wpv8qz1/qUkkPuivaxlqBuwfOohgTdMjEbWmfogR5on2nINnWkh6/xQNN
igILPfrIDlMXtdOeCpRc9tOc5B+1ZP6w0z3tAcIhQ/Raz79x4W2u2QHECy3Zpf0kmgcCTagDGsv7
9IlXM4M27pzNdEdBc9of2wYlcwjvWfQ3aV9U0bEM07h+8phtylOWFbDtWOf+dDY5h1oF0Jb6SAXc
wb4XE/4uqhElQz82FD+jhfE+E93m8lM5ZTIFosrUATS1Scr2SBIqfS+55vUzG3GCQqvMZ5BHomkx
GVIkbguEhmxHRBnX/1jI8hX7GK/WTuz7YmLzvR81af4kG+sbhL59pw86DYPsmYQcJFsAYmb5znR+
KA4S71y5l03fY9tSDUIQcL7Z6BglY1QfE3QHdHecQiNoF4cdCGHSNCLZXTznfnVnBRwTushYdReU
raY7IMLo/dymdXPy2jDq0FFTN+QOP7aHUO+cZZJB257xlL4vpCyiPenR0wcS9kDUX6eqkb3cG1OG
MzQZ+pAdTTD79V4Aa5mYAyFFX7+3oSzwzKUpP7PEmOZzESAxBhp1O/b3FbGN/26coO6WQ8Q7LNHL
HfVT2L3EJqPjwUjq0dcM4tAj6quTMd2Oi6xOvvNE1XiDEA+0Tt8FnN7wLptmbdDgWvL4YcxVWU/H
MBpCPuxm6o/eDyRbcRfDzLm175Tv9/SUFfPIHotEKDIe7QDahWFHsfzDyZvTjvw/zr6sSU5c6/YX
ESFACPEKOWdNrsF2+YVwddkSIAYhJvHr76K/++DDcVadyDe3w52ApK09rb3WzwL9g+G9EErqE+r7
ee3Fo5OPCvq5wG/38Bq9YE/E77JuW1rSykM2WxWhxN0W85G6sy23XpmbPpFh1Li7wXUNT0pjDdsE
bTCy12xg5q4Y52j+UgwaYEkkXIWJiyac+6QcHD1tA1ywY2K8TOkN4FVieGAyLKvEZDZlR3cI6XxL
hpQltaCe2FG3mfcyxDH4aZu5H45jZHW/Q8aTkuNIZA50a4dZp3NZTb7ZdKrzodeAkcyWPLhzGtmv
eavKfh/RqMimbVSmjXkIxSKHjBPoD/CtTpOSM6BIbfRbBk7pP6SpiNhvCNo5LhiopCx3YxrBLYZz
lA17MDCx8ejI0q1m2FExt7+siELxgmpTAfmeNhAWE7R5Nsbcirx/NtSTz2htWfLSReWQu3HU556p
kEMDT5glLOujIM6CghVn5BI6xLS3UN2YlIVbjs+pO5YVaOIxbgIefwW4KmCgkwaPTleySP4UUQkH
Eo5pRhLgUL3wpZjGVG3tMMPoUyucZk+GoCVxhmux2di6U89ALPEAsyuFZAconVZy00f55O8FLhZ7
O0IeoL0J3WBAcADB2WNRuxqKiADi9/kBRCtIM8HPTroEoB1dbTxujUhwSrR3hNIk1Vvbu8N4y3pS
5jvwqDj2EYjGvDkaPrk/PQYV9jn2O6XalznPR3P2QGswb5xhwJsEhQ/BirjGmNyNKrgYt6zliJgS
kg2QPY9xYCkhMRQ6lyvMh7wEj4UZu2LCDQLBkJ3qh2g+B9zmb7IjUFUpgZowW3caFHzoJAdIv2fT
bF5Z54bR7dwOKnqjURO546bMw4Gd+7wP/V3rm1QdBlqVZAfd4cD+1Mydo23fzSakieUV9Ku2BavL
8aRGPxp/16Tzb4aw6t3bFIdaHBlw9K9Ywinz91nqd/600xQwPz9GHhNMfF/U7Rx+ycCEpr95YaWK
LwUB3+3XNIfWHdtQLpz+no+qqjYYsvQa5FWdo6P7ohjz+gZEJG3xqIFmi7ZexYM+hbFW+bQnpZvW
fcIq6OphHLAsWrwvJPbUL+p5GlDlWjY2e6Uo7egHCwWzNu4d1o0/uIVcFzRDo9IVeEcaDnubMb94
Ekin9R1jlaBnM3nMc2PYVaPfMBrT/RMIoEwfSlFKALVc5vjjtnY7cHtpqYLcj8EtQOwhZU0fbcy8
XKQ666l3nIYWXAbaF1N0UBRdhp2eujq66zOPg8inmCpij6wA/vpY0jpERqmm0X5P3bAdjwhwGlKC
+HIawrdOQVcs5rKpRQe2qSiA9DiBJjHf1TINzpRX1DnQXE18Y1Vt3G05gzxl46WuhB9gWV1g5A2M
P0nmYTxGwcNgPnAYCrGFGHtFn8hCE3qn/Xoao41o6/oNuMZIHv2SqkcDycj6pkQ/nB156Y/BuR8n
ZU8WqAheo2KWoSuPOmDavitA93RSesZp713H99MfjSE4nYbJdty6IL3tEi9q1PMUDMGtcGQ91HHd
IPY5d9LC6U5O7kV3jhHBefQbWh56QFC8nRehMi036VjmURlbNMhw0RSFWmQYJ1tQ3oFbxZ/8XUag
mbsQ9/LKyg2knkv6SvVYuS/zIB0JEurCyR+oAJfoWWPRgq+GDW1ex/5cpTIpGg9x0lhBHn2Pm9iS
OKwLzAuS3ER4Oy90BDuITLnOz9HRhp9CjLGdJqvRvItVq+F1aZ8VcE29N+mUJ7pKWXbEFBGh8Uza
KXhBpumnuy6fPbINe6iHlLxtxE8OnhLQnFqEAVCxtFXVxjyrpmfopGX6oSxbOfwqM7/lv8eGldkX
Vw1BGTt24vlNZCRTSR10YtpmIKiSO8S2pnxlGQ3kFoObivzyKAA4G/jAWdx6yjeoNZvUl3cixw7F
fKra9mghTWtiryrn8Alsmbx9g+hm3m79tFf0SGljux3EluyU0Np2+tYLJBt/FRqLvQlb3eutqqZh
2Ot6LLMXw0Nf7LRPPLMhejLmG2/gfA6OKxEIsWBokXyAvIi2O80zRKJ7SrvpR9vCB7+JQfmCxYPk
LNshzO/E89hHtHn0w7Kbz5FqDeZwVIeIBJ+U0qcAAT/B5TU5CEuITft0P7ph9pTOCBvvM4/BpKjy
s/p7LzquOcZjax8s2NBO+CWg84vQTGMaKLGDsm0PJTTkT7uAyqB/zjScTSLyruE3EdZ9FpBMQkKB
2t4o976Vjbnxi1lXWzn4JHGdAP4x1pFt5y3FlT2DLHwY/f0YRaJMiq5CbkqCduyTdjIyg8+dIQDO
TI5Qq0ew4m5M4GlxDuocRHjQIBvJESzz9L0EMZWJQSjkFFtnbK0bj7ZCiNciop+3cxA138p58PJ9
j8T4TJoRQSJg9zNsDpcQORaY/nBvUtLzF5s3uBVBAaC6hKuygXIukvCdqOhQJkiKzBuoYCg9FK6J
WmjCGUG/DqAWHO6mjqlvEQkb+U1KUFeHA29r5CB1DynQyUvPrtuyedeFdCj2pYBgCOLHMEqoXEA1
ZRqKdkcHCD8g44pqdJvwq4m2C6edRY8I6JiWINvAMEpENtDgDh85Z6LYpiBjpw8IGmDRhEo4ZjqZ
EFAplePPYCQEQCvhlPH5i63dDJTwYIPYRCINu000yah6BjsYVDn8DolKXVE4Aup6g7MToTfccWi6
2w3eMXsqQm1+WpfWD/1AGnaPql+h7mrAnb/Bf/bm+8h7zGSGxfJvK03rPeJj0X4pHRYi64foNQY2
hwwsQ7ICOcQCgm1xI1epjzwJ7dn5di5MPh6IK0J3M1g2OxttYMCaqhE1vzRzkxTHsN4U01xV2yKD
6/veNayu7uuUoaTRI7Xid1U4ki10pG0blxiTl7EvLZDMNOTsGyRGtX6D0UUmGWnj3xRQrr91Im/i
275AtLWFlcE65wo4oX+9Od+2zjT+SsvFS6SdBt0cg3/WSe9MMtvU4ANxNj01IOoBBLF/T7MZZxF1
YgEok2hdHpeCNC3epVZ1uRVDMKdb7iKD6msf4lVoSNRuGUMJgLFHg+yNJ7M/K383gaX0OxmW8o4P
Lc0x9hyjjqRaloFYYey5i4g+9lCRGOK0KhDapj7EhXdkBPPsFoBx+VqAXOIX3GyhNxjMRVMayQkS
L1Xh+v0xZGFXbMNwGGHoQVTEPoKrY41kJEtQfaHtFmC5ju+M0+E4mWaCp4KumAl2BVDvyz3pyuc5
sE6P8kXhKIQaZAarU81Br51k2ST5zsIcYY2TgU0CwZ7+AgvoNBoQlxocOdnis4JwITYanRJZXYuz
ij+HDcLoqmn9mxRB0DnKgE+FWIlVh6gXGqfIdcp7zKHNYVLYLr9nKgjTU+p4nd7QMoA5IS52i0T4
LXurA5L3KNWXs4pbFeLajMrZHQ4j6CjdvYZj2ZpqdpGjDKV2EOcqHEo69WaRdMX8fWwjVOwE2GXK
pHOJaWMFnFS5Txt3+D5KH+fEa5upfK4nUIBtBKdC7gUjKSpImk/h7WhRpnnWrGU3oG1o81MmFYa6
+mxA8GvHHO4q61BeKj2Lcl/Fgf3xQstOhYH2SznWqD8NHNOXkL+zRydVPUWWaVAYArbBreLlLH+1
CCUhLkCQWIBox5z6IWf7CCil18VKoK87eHeRjwpPDLQLaHYVH1u1qR1vdhIKBPYbAZ5v2vJSZtW5
BoeSSDANY+4oaUGpBYJKjNAXqcCZQFjomSOVja8TwWBpfd0PSw0TqzGZcr5FUO+lm6oY5TfhDeJr
kWv1gOhw8SSRKV4KbvShZ+PwMDOUYLVDhwBRgXTIuUDe22wZkqUTm7KwPVdws3BbqT8ocLw4FYLm
uoVnvsGYgn8L5qr+WZdz1cTSZupdhbb9BVMJ8xtpBxDvGciQL7uAoE5ME5FISa342jdd/qZTyG0W
Qo/1jnXO+FNXuDPjTvLy3jh6HjA2Q0XCXYyfoB3jeWCo5uX84EVjCBS2RPcT1AnlEzOoxJYSum4E
tY/TEEnsSIXY8yBQpUPdpHDtoo/Iww2lPrR8jZMj+KlVOCeZSEGwywAvhpPrc3LPhlA6cZUR88jQ
s7kB8/nUwDv62R0NeJht5mI5lQzD3dsIPBzVyUcKhjIKH3/KqQFbJU9RER6g5rLBgWG/uiadh42g
3GxzOgEaXUGLN0mlwV0BLBvKKwxjloeG4KrgxsdvT5I1rx7wxyaJUgt9Hcj3oOY122gs4AUgFzRG
BEXBAhjlf8aMD3cEfe5dPcCm3ar3EtyeAUumUkAt1w2CM+xzfFGNKDIMyLAZAmUohX4lwIA/+pKZ
E2T3EMBXinQb25XFD95N5S9rs/l3O435T4KSHQI1XFRJkXowqRTgrJt///lsp+kHj4rprRwzVPYt
HffNPIojFj48DKHux5i1ufMGJv76sfaifDOOuJU2lmWoGVCLUG1TZyWvtv1UlHeG+1JgMMVUJ047
VFFNFY2/mkY6P8A50J8FUuoK6D8Mn9GJ0JdRungf2Db03EfZt9+ZnDRJMLuSYzKp1OFjoIfhhMSE
fUOpoDj1Tki+4iOCfZaH0z9e05Z3BFNsMiZgxH62qFN6h8JE6U+KtFjFmWrVc0Gr+gskRNrv6Vjj
1kCMs7hB3yvqTWa5DyU8MYXRjVAqn6cE1TIY4ywbKGzVLlLGWOOG7iCE7qk6nggGSw/zMKNeaWw/
v+N+SvetH3o0QYeiP2chRm4anBd5T0re8dtyKGoEMUTxAZ031LirqFaPymtYe9Y9a3/1hImkbgIw
i7JUQVrQQ6flO0otOPwu5GjG7cIA+ECYo4sXECuxL7imhwc/hBQR3LOHkBIk/6iZOpHG2HlE+TkK
Sf+Osnv3tWkyX6I6GYR7NY8ERbDaxWIOqPol6YDAqhmtLPegOhB8zzEbf8TErkk3JQOxe8wbSc5O
m2VsA2W/9B7VZLAK1aHEcoTLHEUKAdhYj62f720XcWenSgAFYg/VGLvzUWV6Cp3Md+JhgpPZdO2E
7t0cwZ/hr8mjU2EWJ8EwDBZ8pEV0lwNKZTagH5mecKaLHbxBd7SgAwCrNU9RZ6ssDsxkamRPPHDs
kFAiGiQyaf4jRJfAx9nh4oUVkzpWBSjYQPZdaHAghNgk5GTlLTxw0wEd50YPGjpL0bkcuiCRuHoR
ATigoPO8cXwcSD0coGNl9vDTdOdmEUasNOPgRIVQfP+kmOyeQdMBLOvkN84jAX72gOIiCry4Uf3f
qK13r2ToEQ5O3EXdFUJC874BRUUDfNiIq7BttMUdMLHSB89pwUfUBsrxFhVYvXNtxDGvPS31YhDw
68M0OIj6haLZE0TssjEB3GOR2qmrpOPIeMH23iZLhHBkORsCFMac4CeM6zfXBlbgNZyXWxXAoe+5
deS2RUTs7Ks+wpKWTshfIJGG3Rbg+BRxJCOV4v9pxD0RIaAdGBgghyY3+VumItT9cklQ3gsj/ozx
OYHwmPZ76brFC6GERpuaQKgF3zz/BsWFIzD/KVCtdnsYErpm/n3fagQAFI4GZ4F59ncdjOYRqI/q
GJTwBynErn73TKh3VqnxcYlIDtgF4K5CJzowJZ1HKMsWzY2gJQJW4URN+xh6DMI2KIPb7cxn84g6
M+LoCiiJJJhqZ0d1ipuHEdLoGJzdgKq2jsCikYAHT9ZDa6TV6Lr1ti53CnrGPysVeF9wllF+UE6G
9hZe/THSJYqnmR9hECd3EJ1aM2Bwv5tUMG7IOKSbRk1wxX6gscW1iMRXJhl6ShwtmHue+dlZ9iV9
T8PM+eGVnbjnnkH9JCRQA3mZSO4Ph8B0UbZIQLXnFMyuD+hFy18wIQxF+ogt24G56VHUqAp9KV2U
bkAR7aUkDkzZeQ/UqftzicJst3Hc5aAYPeftvgwqRFv1KKN3XYc5bk/PK3I0jgJcMVYbcg+FblS7
a+hs7qo2MKdQVYVBacR04RG5LioaxHGbb3XmDHIL9FKIOHDQT90whQflFUgo3MmQm6hlLj80JYiM
rYODSRqSs5j0ZR8to29F8aMdKD9GPENCVWhCIOySM/rc97Z5nfKWYQY2wvy22yK5TYqy0U8VBxo0
0mBbn+I8xyzOJmWMnCAuP/2wINh6K4BUeRMB7ebNZDz5OKOM3OwLMDlsaYQO39OMhP0e3Y90D++L
K4E7kzZnkAWG3QmeebyXZqy2Ker5EJgauJNuxAjStJgCD8NiBbk8lWQddfOkHhlvtoS59n0Yo/YL
BpK9LTes/gH1TTlsS0RWW4IM9xHYcH7HEO7c0jqDDqFP+mBTIcepkY95SO2zISrv5yGT/ibXznwO
5wJerGlTdMp00ME1CNQ6I7fTU9J6vvfFa7J264Eg/MlMjRGxKZfEHJZfYxwsQKLmObL4MUyL21OZ
QbkQRS/2s6hpdjejO+5v4MUKsWEuqf8ROeJVBxoV7TaSQfEV3RdkF2LIEftOIeQdMuSC4xaInWLH
ZO28qbo33TYiPp3jRgRAMUC/yr+ZISbI40D4E9u5QrJ97av5vSU47wcHbA95rF3QYjbYYzd2Qijg
7Dic+50G/12x9WyHIAk+BaWIsirzAy/y/LvnsPofx0cyk0ADRuzS1tdkY9M67M/9NDevRY//RsyU
3f3bJUWgJZ9rDD7CiQIr6yDyH+7CjDXfPIF6hYy4OVRizCyyVaYOOGpI9pY6PYaUisp7a6MB7dsp
HEKzU1NWZFsZYgY5zpDWYDya8u8OT316GAa/Lg5lECADcMCVi/JCmIJJrKmklz06KfXQl0G/CZO5
DSghYm1diWutJI+0LGHkgKqqx2HGy/kOKo9xFzC0Hwa3mN9rHLHx3ptT8khyt/xGkKs+BWEIETqn
4X0MdWDpAHeaO3OcLf4HrW+1NbhP1IaYqd+jaWNeRlLpfRs06C4IIfFHB9G2aib7SgfPlbe1QMsr
NllnjyXAHD88bPKjryw6vlT49XmY4O032QQhHESUaO6jgo5t1MFw1yAA1gD5/dsIKKZ69n+IHDc2
qHzz/jeCJy1+1lMmdh0jnrMvcpCXT05m/xln3dFtXbhDmseGcXroBh3OiNcip3ozofyRun0V7cWA
F27q0nlEqj8jJbUlChB6hAYsPFG6RS7WfBNzmcHBRj0a0zocyiebBebgmly+ojytn3CdiB8Nc9ER
RZ9N/gIRD/ICE+bKTzK0C+/rriKbHok2fUXL3p7Qaq+dOHT9ge9Rt4QWk6MA01Eg0GPFCxdEHyAH
hmIdG51xPJjcBeuARNYSmwED94faenB9oCHQGzEZ3RxMA8aYzQS5sgZF7SgDLbdhAK9Egkz3A0iV
i9sSOln5syMDd9yjEaoeqRSaP0nroGFY9q76BjVwHEgExWAIGjunI2cPFG3BBm0i71ZlkubHcB7S
/jt+wu0Ovg3FjL4MAVSDBKniX8Oumt6rsKgSp2G52Kb1iC5TJEka3aES41VJ1PXet2qeiXqtUTqq
D1GTz9nGsTN6xzDpetwjb0I9BhXyTNxFVOE+QdaJ1n8kLbjb42bGaXwA0KJ/DaC4AJggirS0/wSW
fgFM5q/Qdh6pmG36XvzfxNMiA3SYndm/Esq0PPUPLB8v2pq5flqfChTKd3pebiEZ4qr95PcvYb5W
aDsvXRQqQa/wf6jfzNdBor3uybWUxFdB1tYy5X0ZjINGMedU+wDZnS1ADwRlDMCJqit3YIW4q+FJ
ORKw+mQdTIQtnwCOn6tEbj3irxB3GdWTU1IsEM2zezg2E/8PSM0FrvoXHNmajwrRXxYh3wGOLACD
nqdl1cGHTe7ek35dYmhukojmQuQglZ9Rdh1Ccc1QRbIJIf/ES+BmMaM31qxJQjV++Xi7LxwobzXB
kroG4LC8Fic4BpYAgfaKO+eh87m+DoC6FihnSPE8DxNzJ4yLsi9gMLNbMBL7v500+kxM7NI3rEwa
/YHBRysRY7wgg48R6L8yrw3+l0HtC5fGmo8KmjhLuy2EUVAkui/MGXL6xXXm+pMZ1QtAy7V8o6dL
CQbA0D0TH4WOA0HXtXQB9rLIkSpIdlho3NgZYMTrNn0FqEWdHAlsCKg9Yqd7u8yL9XP++D8M1l3a
kZWJk9HpA8oc50htL5F/ywoxpH4DVXB/5Ses7BxUYEKxQAHJj0ZHDSWTrEoG0Uc3U16r54+X6cKu
rymmKGJyUdRCnbxoYiduFMLoifVh/4lpXNj1NcuUKNDvYx1FRQtS1hTbm5AROsCVRkEcXmT/8Vdc
2Is11VSNgFjbCeB17TZAs/gM8MoHO6IWF25mg8zkMxz7Xx8ETayVGQraRZHTaXtDCViVvRwELbYH
GUCYIzT6+Fv+umJ4xLJTf7hXYsBcoCswoekIPEM8LFHlLAGoov1dWF437ounrJwsyx0F2b4QT6nz
d4728calSEs+/oS/rpKHyvp/foLoS2hFTGV9InAmiECrVzDD4LL6dOzx0qldbUPd+cEkXYEQJJ3h
pJaJo7L0f1339qsNQDdeutqpcJtjVgG5P6inIcWet59OVP7LnvIXH7sm4tK08DVNqwE+VvwQQXZP
g2dRkt8AWzwBDfsqtDxACu/nDIHb675pdRuyQbhgYcdwShbVw2aZky6B3jwMuJM/uawubcnqOix6
FzDarhwwqZgiUPPCAsV9KYh3+PgLLv3+6jIkqWJo07oLG2O/7R3zVnvVJ8HHheO6JqBBHyp1dZv7
Z2u49wBFyHY4E7TCUErvAtTdPv6Av9q1R9baltyTlZxy3zsX0iU7QMNEgP6gN7bTl043NRQRQlI3
n00vXvqmVcwD0cGg8kCoeLY+BicKUcsvKYLotkuH64hF1qqWOs1wUXUtDrGX+omFNcZSdW8fL9bC
/fMXC1mruzMk/04TZN2pj1qQckwb4/F34fiPYyQOFFqKKISdrhbvIGs2NaB6rLG07k5jpBS6xbRJ
HPUZPcSFo7uWeAfWNJ0jY7uT4RjS1ihBblTxKUHBpdtkzZrWyz4fWZj1J7Tm0E3AfY6G+NOyWL0s
BtSOy6/Ajx5CXu2r9soUc02kRtveB57PQwmQqy4uOWhlAMb4TBxqOaV/2/6VsaPyFlVOOuGT5vEu
7UEEJSrEVzrUt8jdoaT56ZTsX9Md+MEV+VQ5Nb0SAb5j4ejqMSkOiod+Ww76uEgHTsgOQ+u8fnyo
/3oO8KzlHf7w7Aw9f+I0bneimX3RmMDZdPY62nb8+Mrg0ULPQj+r+hOfwFnj9e2b8jF98fGb//U2
wY+vHTphqQOoe38qQojmAXWVpMYVyZReN7WKJ3j/uTZAQZEa8E5zKil7Zm7eJuhZX0UCgB9f+ybg
5piivjmNMsOQB4+++p9780trszqr9Zjmg+9w3OsKomUYu06BLaizWBXTVWy5brTmcNIghe61tuYk
VBFu6hSt7iVE+HhvL5zK/6JwMk6FJpDqTkJCZw+V91fn8yH6C4vDV6eSQ/CT0QjSqD0qCNpX6XYR
qYMwud5f9/arkzlK/v9Xv+fZew0rSKT/aQJ2aWmWr/rDYMWCx0kricshmtQNaJBeTRHRT9b90tIs
D/3jxxeNuF7N6IWlPm5sOaKdJ2C0V3Kx4tSsQnwdVlWTWhxMMatnQxp7TJvyq+uG5poIAA9Y2SwB
IteMXJkTmRdhNQZMY7Ns8XU7uzJacA85GKkp4DV78YMhD07QXjCfXGiXdnZltC2LwtxhKvsF6RrA
OyS5N3Wqr3vzNVsT4PRsXkrE57rG4QerJAjYY0D96PPHK3Ph5KypmggHgyll1j+Xsm6TcuGJtxZU
TZOV79c9YWW2FM2YsK20fyazoXkC0vhRJ0UAlgIAlCC0+klx4MIuhCvjtcoKEFiN3rkvAHUC2Oj1
fxjsvfTjy+r9YV8ckBpSoX0r0A0m6ghkEwZV0O3EKMPHi/R3SVaITC9P/uMJLeN66AYPDepCysep
0UWcgxlzUS6YjVQoKGcHVSqeYJ5No/+EEoEexk+uj0uft7LuoJh4WEBFUwAubbrxPPM8zzB+hrL2
r4+/b9ns/wrC8Hkr8+aD0zpGhljAwA3VUQXOe+s3X4NsZglm676XvvcJ98BfUyM8aWXqg4JWVQ0E
ItATPSeJ7CoVd2jrHEkZ3BAAKj5Zs0uGs7J6QdqC9a7bA1WxoAl1pU6Kuy+QgbW7j9fswq6syZ7o
kA7u5Ck8AZ6iSXrwTm8AEL+K6QzDwPw/Txz4wTs7YcBFxK3AJFMGlMmWtO5VfRH8/MrsMXwIxH5H
8fainV607O2my/vP1ubC6q+5ngCHBCvkFODXo7K/lRIjLqS2dxMqE9vrVn958h8GmUM7ahQRqCBi
aBj57VZjLrh7xOQRhtk/cRyXPmJl86WD1kSWA8AUF5QdAxf9QWirqO3kec51bnWtldiZjoeu7vCI
FMR2h3wm+kkrzN19vEiXvmBl1hXFADSqE74ESdhAIfrjgJffc4Jfswv40sfPuGQGK4NW3Jk5BoJC
GXdu930qjHMrBVBC1/36yoz7emg7h7b4dRQh3vvcCfa+qPh167PmfaoB+AVqjOPXgaMPY+gHkK0p
C0AQBJII97oV+i/upxFdNkzbYDYgmNR04/QsePBniNFetURr8icjSmB7wobjI1zAyTgQfnEpA+Ay
rvv9lefmPW/5WPseDpEZ2FZaruNlNPYTh3Dh/KyJn2zlY4oEk8SAfklwE5CxeEZB7ipZejcKVjYc
GY2hVxLi5f3K+wl4SrmBDtZnRK8X7CtYOeYiwOR02TZ4d6qh8CgI+Ksy0R4Xh/ZJ5HFpeVYmPKER
2AC/jMPTtDOg6y4EkdIZaMTrNndlvai7kEz7ywUUzggrs5SDlRiUNJ+8/aUFWpsvaWunE276LosS
AxcY0IsVxNJjiBea6x6xJnoC2gqCf36QvisLxrnQTfNdaOt8TwGkv87C1tKIvgYMuu8JLMwz6qHx
/QCTHFP+SaRyYYfXdE86s2Dc9VocIp/wm1L1mKmanc944y9EdnRlvT4oIzFR0+PXl3i1DMytMPTc
O6hajHO1L5m7v+okraURRTf3USf+valBTg9c1CT3zAAW//HPXzhJdGXIEG5QpCAWrswDZ9gNyRVm
VEJZ7wLzmfzApUesrJl7neMWVT+C8AzOoE/pD4JBnHg23VVicG5EV8Yc0nzgfBn4jFmNgwoYYYGp
zLRpHj9epEtHaWXNYgwhFE9J+g7iiecxx8ALhn3Lu+t+fGXLVTHMQQaQJPyAgxiLCMDpYg/z9Z+F
pMuR/EsSsiaAArFvN9RVQ8FsnR1qaeOyr74SqGQo7X37+BsuPWIVVHMRjqAxlPgGoOf1phfRA9i+
up9ArnrbUTvBNdR2brSmgKJm4GB/sXgO8WWxQfWEbIEa+Ex5/sI+rwmgQEHgjlQvV4ZpARGxDuu3
zcL08/EqXfr5xUD+iK310s8N0D06eYBn2wRCfPIVU5Fj+smVfen3l7//4/c9C5C6aRReX+UwsKoZ
1bboARX4+PUv2PFaFRFoQgPAjKWoVbXsAUDB4qUsms7fAghrs+uuuzWuLEsR42J2YjyNlpqfBXiV
TNKayn5yUC99w8qSCwmOJm4w0ZOBputmNP13b8ycnRNcRWGIE7qy5iLvgDmYSw8TXBgLBgrWJg44
eT4BAF14/TWyDGKKTCqUKv4lpuQ1+jlp0N/5ExjCrtrjNYiMR800VMjATyiLAKk7QzEGaGuQ1OdM
2qePn3HhmK6xZNjMNMIEx3AqAQoFzVGI6X4wxV334yu/XBedz9rKDieRskdQARDUdj7Tkru0+svf
/2FfvJfofeRTujOND+atRvF9RvLHIAeh+cdvf+EeXQPILGZBZe96eEI27iBfeKNRbvYC1Cpk8Ikv
W67kv3iDNYasZsPs+AYjVgCJZ4fWK+6ZaG6qctgutBC6DXftfGVfxPP+c8ECkL9px8vwLLfOt23H
nzFAs/t4qS6dopUlhyWopSC7BzlHgTGlTaRA86WL6ROnfGmrV2aM6WmUUsEwhkFollUxJqYPDFFL
HPif6aKGf9+HNWqM9J2ZO8g0SMxLY5CGDgeHqJ0uikcQwR1zE2w/XqcLX7JGj5mgyb2uHvElzoR+
Y5CDYK/QlCUgwrhK+MCN1tixqqyGho618275/yPt25bbxplun4hVIAmSwK0kSrYcH5M4dm5YmYkG
PINngnz6f3H2jQcxxK+4b1wpVQUgGt04NFavtZSXV1BZ6Kx6DQhsGoEW0nVROZI28yLcWcwkjMqx
PcVDa72MoPu5biSDM+m6hMAguoVCyTsmo/JI6PEBz4Nx4ax4kyHmbG1jLvK2jImj0Hxt42XcAe9v
kjwLEt+gUNUDdSKKu8ETsW0s7n+Drq+bPBOdg86E49PveIefjqjZXSOUNvmtFtPYLhNQXA3Wb6qU
tQN1Y38E8qc+jWL8TuLGebJxl7s+ElNXWoh7EDf1yMwx8aiPId//5efvRKwOKG119sNQS5CnjNVK
oJh600Le9aGLM+WLPuw8pTd0Ej9jPwPjTPqiHDCVkWpbblKHSsVi6MZR1pnYEUkukEYagAjfmjbU
IVJkKlSMP2i9Aw3uns9Rtbfp2lXOsD/9IdKVRzToPCuG3KMPUrKuAECNxhAVwkNADU2GDLVL1+fe
EJE6NArUB5SClFNcRA993zjDagW2KAuvgNvaXxabD3t5olpWZy21z1mcPtYOCLihn7MmlmZYsXQo
FJhV3LZJRXxBFi46VX2R4nmL+Udej8G2KNcBUQlB+Q/YQ4fzOLL2HLF4fqhGvABet45pAFqQRxa1
UNah4gsom4Y92F68w1RBsaXx1mRPDEviH+CnmvSuO2GlwhOf96NM3X0kh4fZHX7xOvjWeeWrXdDL
9dGYfEmL7DlwlkSNLy6gkKlvseImX6Vbxi9bWgf3+X89CQxsVYTyU0RwXSWkFuCIEXPFd3NkcX9T
up7psCew1fqglhnIGdXZd2MHmlWFkstNocB02BOOZ0NbiWmC9uQ872neIRfkI2m5zTz67j3UDBzH
SGvjVaA/jQFPvloC5dzXW//cUZkOJmd5YIFlygHhHR6r8y/gBAN+TwYuCphtfyGc2daNtoH3KTg1
Y1qmlxayhPtkzI6Rx1ECrOxtCXWmg8lJykchy668/D+NJLBohaikLQ/Xv//zCGA6NIyAahRHzT69
1A2UqVAzjsf8FpXz21rX9mlmExBguqS8gI0iRx2rOz0DHF+uHPRNU6xFbxuDZMtJpX0uiHAOS+4q
giqxGvu1tMznmxrToWFO5o5NJ1h26eaI7Rokae4an975kT08cZAUr2UpDQPRUWI+CJEqWmf2WbRw
IhSrQsdxBgV+M66hI009LEebD5satesR2TGLnHtnKkOUuM83wnXPHgfVxvWpNvWgRbMlB/BhBHl+
kWl033FwvYKo7R9IixTh9Q4Mnqpr/E0+qGdAnykvuLTIX0U3ufUpmFBgv9K+aQBLvx9MBAol5gmo
ll6KCCIQiUScoX4xAvFIXWw64DEdNAZebBBZqhZ8nVKeZtVE4f/wqvFvtu3P+zvTEWOZnTfO7FN1
loDyyqMr8UCf7nKXonxqJzIg48/g0x3nF8DxQSezG4eFzdIFYXkDwlw7AZtxaIuuzTyQErGqwH9K
EgHdnwFk9vWvoc+q+cHD+zley1EKDsCnX5A3Ad4DlJXnhedWB5s7hfWezOC0cvrceklJXWZv4H7r
bNSr4DgYn5wMHLbA1YBpzWOgQsYTItkV0AOqvi0UNz3fFU0HytCuAZRlU3KM6ZixPklbUKnI8pLk
vbdPuO08gfB72nWy9Vam1uA9OmwMLN5Q2bVKGyoQvR9OrrdQPdm0uod9N74dskCLYq8DjbiYyHCZ
mReBdz16BY9jshLAhvj6Ay9WloMvPXBz9f0IqlZAAkuFirLrwWsyz/L7h+BaGOlJORT2vy8NtYuy
Hx/kdmmQrp3a/82OfOL9Ol7MBc0cKUDvApJKPmXPdcKfSKzIMc27+1okgFDC3w5uDSqMwatAlVfP
4hb8AjMY1eLHssB4yWCBXRbcHHbuH9zBe2nzYTrbHlSxt1nB/a8VwGs6MzjicFFQm9lVClTBTjwI
kO3HycrjvsnQzn+7iHy3GaTVFxcKMDnoI/xdSiAuHbjICG8bhLanK3tSTQWRukvuFgKU6whfa479
89AGa10YXJFpXUz9pHI+N/Y5KfIXX6FuoC3H79c/39S2dmgAQ7nicmqzS2vBT0CqQkEZmKaxH6/k
mQ2HhkDrgBXQHLByKS/9kKs7T5R3nuWwuwDsWRCqABxi0zh0MBwD1i6QAqdnpAyeouWaCq7rbZki
pkPhwOlSQT9lGC4gqEBliFek+87ZJrhqMx0JR5uODgMn/QWMNtWedijRS9MSdINs22Ksg+FAv1Fb
hEX9pXJHFwgF9ZBDBnQ/lf22ezx4wrUwKyjIyWsHB1sUEn+3ysD5wYsY/mTRHGCm61P8ed6J+YsL
f1g0WYaSbYjGyEsW4enUjyAMGU+Ff8abNmjD/O4rV6BSu96XISx0XBy1WE+EXRcXRRt2VwF7R/Y4
YkG0YVv7+ro0CM9zIDJyaSaodIItMVZ/z2nlrlT/GJY9X1sxSMPdFPor5UXZ7l0cR/mxLPnv2MEm
f/37TR1oUU0dWQICnJeXLIl+Uw5xM38ACffWVATTkXHJQCgUrNvikjKvPHngh7gVA/Qwrn++YXp1
RJwNVZIMAl7FBWREAYg6hzJUUEU5XG99SWh8svf+AYiLoOQApsfpzMiInbcCdh74yqIB5Vv6AvbA
22H+Br7olZu9aSzaTWOKUVjbl11zSUCsvauS5GfZut+uj8TUthbXLQkyMDVgmr2yfAnc7DdWr9/X
mzZ4kA6MS5gLqXgQ6V0CCHb8Cwz1i9Y+5cNqYZ+pB+14gawGngibpLkUkC8A9ziesIcmAUX59Ov6
EAxbm6cFsZB1M+E021zIkDzGPX3xxu4BDKI/LG9NDc40AVogMyahypM49cUNoCLugJwIdw1v477m
aVGMB1TIOqi5vzi24/zwMz49z2Kqv143j8H+OjBOodKRcuHVl2QYkwPY9V5R1gDRqkiswVAMgabj
4oCVsssKu8HFiq0b7HFved7e4OB137f9zezJ38rt/gd8lmEydKDcPFeVP0XQ5MqCVD3OFYGkSZ2M
VbxyKzC1r0WyD64jJae+vkjeVmGL/XOf2RZbWbJNrWuxDN7famaNkFgnwFBI4acZKN5RErPx65d+
P27PkLGYRZSWF4mtxgFN2c6T4AS77kumj9diuYZ6KUQsuumc5IvWTmK91g2oRq83bnJULY4rwuYU
D4HlZQZJMBRYLNTujPnfSLrTlR5Mn6+FcdeWMoPYVX1RWSdvojl7aaDVsG0DoFoUi0UOQNYDrvMK
1Qg95+XJSqE2dN04hk/XQXG4/SoC8rH6ghqO8i+VljzfuT0S69uaX549PnjNmPopSZumvEDg4nsf
5/1da6fWSqLD9O1agmCCWlLgOqq7oFrZ2QV9Jk+8a6yNltHCFbqfnZjioL5MtncZOwqltzUAjeGo
q5Oq1VY9BRBUrC9gln7vaXVensBbMjwHsnrKrGTFc0zdLHb7YHwC2v8O+3B9AW2y2Psx/ZHl3Rvx
G+DJs+EZ4l7htlnWw3fuPTVA1ynZgZ73N/QVQWFZDSPYHbe1r0Uwi5GptECLfMxc0KIyryNHNwED
4LbWteh1iqbnwRRUF6SiyV3T5sW9jKl92Na6Fr4qqcno9V5+wSm6aneD30P/iaTdNqAd06FwfRZA
VgEyHhfWghDxviCj395BeyV73vT9OhIumiFNWckoOIIgtQ19GfendToLg4fqELjRnwfV2pNz55fg
x0nyYwR2iSRr/vIDe1+N5LRtDFoop3YuoQVktZc8CcDdPnLUSe/ltJDjbutA23wZhayYLGuoJU30
knXBb2SW154lPzuGgmzK0z4ey8EMvZc6Pia5Hxwmkj+QSNUHL65u07nZsNgtnWgDiFUAelIu46Pf
p6jVgJw8sDL9lhKipXVtIaobED3G85QcpYxAk5kXRQWhR6RgQV95fQJMRtJWIAVa/KpiUfLdY+oB
WjO3gd3ewkz3ELve8Pa8DEJbhCjqGwSU2pLjLK3olLo0v4lT1M1cH8Bne9nSurYIMRw2I4imxUdU
Rme/ICC6PMHlqPbeOMHaMjSjyqd2HTeGoAqN5a6o44U52stzd8M6hwHo14FMLfSq1hgfodsCwSn4
0YMFgd+VRK/BPPpVYI4hrdTnML7tQ6IGRLF1VSERu9D+bbK/fvjP+dTOnjvHR8ktkMrmwscDLl/j
CPjsCLoYR4vhSCihpFclR2W1cs/drvpVgYMZxNYORA+uj+CztXTpQwvhSGTQy4HEwBHkwY9zTCvg
9uVNIvpzGrDHet5yHl360YK5QMrdq2oSH8s0qfcR6eQuA9nVip8aAplqgQwa7kVpC/PQQyEwVsmL
CkZoSw3xMfVKa8VUJm9y/nswmiboEga5Ey/QYpyFUsiigOp65VRqmgctkkfw5wfBTECX3UIVEjnw
k9VG9ykEOnZdVGWHiFbH6zO+HKL1RNQyE1pMx6Tv66DAmqFoBtmz+gudQ8myn2lS3XYVhMeq8u9N
Pem3hIqAQostwV20/Jbzn20U3DWL4mmgQpdlxyTtV44bhkjRNdQdH+At4OwxpiCAfIKNtcptsiKE
wMFaNttgNr14ZojqrOqFQheSvhS1s8cRea8q+2aekyOkQ4PWW3HmzxIYmCC9jiaIozoGATzWxHLe
R6A2A6n5YxexY9fShwxCv4PFX3Iv/np9lgxurV8rROrGUSNxUiBdDDIoq2rHaCcty/c2XCiW8Wih
70AYNk+T1AotK/6Fq2JoD1TtoB+R7iEweE6pXHlVMo1EWwVUjRNC2RRWaFdeEI5N1t1GAgqs1+1k
8jEt/KFlWoNwBt6sqlbmt7YFKZI9ctSjE+aOkuPhejemQWgLQSoaQZOeRGEsaACqKKc6eKlQK60b
Fkq9wAYH2tEuVYkNC3SSp6Ei5FEkY/p9ArX/XtEg23B2xpzr9wtXguuvtUdIB9h5+RXs2Q1EEpNm
A+B8aX2J0Q9X1D4OIM6Nww7kEyCqqbp+50bDWuLHYCL9dpEQMg95RaHAXMfyzGIwriMVDRxIspuY
lxbdzk2g0rRptnXi5qyv4sD3sf0WEQ5brzVDuuAhdiH+u23TcrT9HVgXWmSghghzIfNnr43sYwP0
ysaJWJz4w0SkeCmxVISJEJA0+jJPU7Qf+7H8ft04nxILLvOsBXQWDSUkjxvyOtI8Fwc87uVWe+wE
spZ1CMma1i6O7YB7BzCXZR4N4uRXRYKA9EfIPHh7u2B+vDJUwwatV+N0QcS6IpeAI7VF8cXyYvow
A1wXQhAu2peOr/bOUOTbwtTRFgG/cyEUXxErhOKHgvBHDomqtB7ve4q3CiH9LRRXi4H1swBvUEuc
1lFYxpk8LioTuwGy7SsLv2HF1It0bA9CD92C4EJdi3U7dlW7d5mgB2rbcmWvNASrXp8T1KDPcUkb
hWosboaO1jvAo176zsYr8+T+uu6HhiVZL9BphwSWm6CDMs92eSTMnh9Lj2Yr+69pCMvvH2IIWuM+
dNww133CfGjD1dHzzPxmj/pWeWog4rdywjSNQlsJIsuKBqf0rbAGWf/eAoZ7JziUurfZSFsJEq9y
QVE3WmEW+d6zBxb9WxqxtUSDyZO0hcCu2gznlBJ+2nDroKjf3c9+lD2olvJtC6Wtbe9ekhOoRmKS
vZLmT9ECrEtktMYHYTK+FtCgxuKdtyzDxEItn3Ite19HSE1uM74WxuAaD7yRY23KsRr/6EFbewu1
wWplLzcYXy+5maHCPEcijVBs6pY3kg7xjTOk403a5Rv3Eb3uBnCKOXL8LFpiAFeFeABrvphRMnHd
PoYQ0wtvYm8ckTpNohBIEfdA2/ymaOVtl5BLZ6s1bKDh2K7X3Phpy+JUKQioDf2+8vujFbtnaL7c
ZHI44tYVghfitPDgXh+TwaN0guICb7S9KDGmeqicg7JpemCW7a+sq4bdTq/BKSGmyooCrQvCb2vW
f2NpkYaFD3nMxob4rgM1r23j0EJbzHMJKjERhcQRwDeNEBu0q1SuWMk0Di2qEQ9FNoo4Cqmb/aog
JLyLRPs+uO4poMlfVULXkgMmF9MCfJSdTEcHKxTcgP8QOcu+VC1rbwkuuqENqviNSSGixTqQ4w0f
S4uHUdIke4ZKqZvJK919XJC1spDPjfZHTU5uMW7bEDUO5RA/Oe3EcFnL3nnc3fh+JKG2Wa9lqU09
aQd5m3qFZ3l2FELqMul+Qm83FucC6uLlbT5E3n4C+wWuwWx01paCz8Pmj3Kd0hdT1xbKCoPWVn8X
gV09R0xZL1ucmek0xRWpaeNCoSG00hH8BWj94KRps3K/XazyZ+bmj3Id1y9jyJZKtO5kX7NWJWE1
FtYuB6VjZ01/lxD9OwXlGlvC5x7NdBkI7FNuP7Ka48AbR8cpcvOjTcb2ZgSNP5hipzUgq6kfbQFA
qt1rct/xD7SIEJ23kTXvlxp+dyUD//n29Uf1jgMVyyEq0L5w7q3xS4pDlfd0fbpNTWtBn5M8Su0Y
TccCe3oIBb+dt0qnYmpcC3TIsMqk6Wz/EKTfiTqp+m832fbdes1OrorWswWahnQjUQ9QiSPbDgt4
wPrvadYJGhT0cY+HQep3xxJykPu0dxTEscdtqWSmUzrXM5zFyQMe9sUYHPAGOO/7uQ5O1+fUsECw
xU0/HMdxh1PK5zYPRw46gV3XTRxknXPzer15g7frFToQrs1RLDP5h87rQl/li6rnvpnLY9JkK0dx
g+OwZWQfRlAVfOClo+CVLnSd7XLvUOdYOMNK8yYDafFqjT2Vljv6h6bw9p14G5B+uW4bw26gF+eU
bCErgKTuIWJkRyVONWRAikceUbIG/P8a5slkHy1qRUwqK8OD98GNT0HV7XmT7nx77aryKSmvzxnT
4pbi6JRH/tL88LWc7loBAb+cfaXin4AeA68IRQEtSBEdqFx7hjI4lV67k0EQNxigLHvgqDcG5/C5
cVGZ0jp3KcREr8+NYdb12h2nhwgmSdBFUDA8oT2roF5p2fTxizd8cNe657QiLewl21dviPcg/pHW
I062h+tfbmp/+f1j+9BoHH0bX86QEeq94Axl7n2lut0icnm9C4NHBcvvH7rIZgpVT4UuatQBCzc6
IOJOaeyuEGAY4kIv24mJV4oCEhsH4drnMp/23hzsA7u5b6byWNsbAzvQAltmxGvaZYpVNB989UPO
zsoUm+zj/Nc+ULlvyhYyXIfavq+BoaPgx5W/rtve5JhaNMu6LuwJEpaHBnr1FZIacbZidpPjaIGM
0xvqiAlhB78Tt4iwf2Em0hOPXp/+c/3jDYb5o0CFlQOEcfHxbfa16H8O8oGVz9ua1jZi6XdDAsQr
dgHPB/7vNeBfB/V+vW2DzfXiFBA/9DMKovHZ6nvbs53K19TaDK6uV6VAaKxd0B5YDOrfw/wGLRzI
1R8DOh0ZX0PUGuZVr0sBT/ngZAR+PjfyHNMb5lwCvzwI++W6dUyTuljtw2ogeysAuSvGYI9q51vP
Sj7Esg2vN24yvRakA1QW+NC0aNyP91PzVk8rrmhqWItRBh1jDzyrPEzcLD7HU+6c3LgRl+ufbbKJ
FqVp7eWjh+LJw1C85yiSUh6KmtgKzMPUuBaoqd+gJLmEwdkkId7O/dsmmM65XHN3Q/t62YlAVXgA
8Vz/UAXfK3YuSXcgtDtssoxedeKQpsTRBrEUkfIQ5++zBOugE25rXNtb5ypWvmgJDrN5/xeyEL8h
uLwAL5Jv29pfQuyDqwcJGPsS3iCUrGNrg8tQTsAfrSX3DS6pw8uKygZwcYDdnfrOCo6Oulz/alO7
y+8fvpoK3ymCBO1C0ea5q+wnGtgrBjc1rYWn2+HBI8vRdEH4fVzzfevW27xcR5J1Q9kPPIGtXfra
4AHFa489XwPQmFxci0/eDxNl6TKR7mufQ849P7J6DS1ualyLT7fnPXBMtY9T750o550z3uEhYr9p
MnUEWeKx0YO0Gc6+kBlLSpLs2nj8db1tw4fr+LHe9VLcE/DhgfrKeXKjkvvIEcdtjWux2QRWAF4/
NO762SmfXvPsPEdrpYSmL9cCs027JhCexKlouQMOqC6ADIy/4okGJ9cxY/HQeanL0HhR5jdqSI6O
txbyy/d9kuLSYWJdxwM84KHp1H1NQe4GMrFdG7yweg1Ybcih6UixsczjRRMDU2qR+9xDkg5Xpko1
4AQqsm7nVdlfAVmrozbNgranigSvMNLOeOiTItqDei/dsSQYTjyb1h6WPn91YFQL3GEGT21cFZiL
5hiACzwo+4PH37P411SBvbNT+2RbHk3HjamU0ayYM/jrWN+OkPwR6VyGY2A7p+sBYTj76XCx1m0i
twV5/cELHgumbr3xaWzfZPlrtPub610YJkTHifm0CFIOPqhDm9568+vovshy7RJu8CwdIOarLoDQ
GNqWk3Vm1mtl1bu8+itPIHfa7bNspW7bECE6OixnXZpD2QInqfhXINluCe4UV/JibSswdbDY7sPu
iEc+HC9j3zsUQ3VoCH+Yp+E2nv2XWtbfr0+DYQHREWE1kBSdbcU8LESuHlWUd0+9mrddxnWiZb8B
SXEW40FpFH3VH2qr8TJwyNhMgXolZb+vD8FkJS208QhaWc4UszASU3tKlJ/eeJNwdqSw5iO+QD5d
78fkVVp8B2NOgqB0WZjU/s9s5uqUOgM4D4MitPsi2YFXfbxr3TUWGFMMalt1Og8yoJ5ioZLFjUi9
v9k4v4myPc10fOCZvZb0MQSijg/LUohFskQG4dTFcp8w0hyCcpC7acBh9brlDE72B0isAndPVeZB
yFHwcKYBp7dFlafbjh1/oMTqLI5Q/eCHBPxKD16Uq/6mzgHR37ZS6cCwxk3GvBauf7Cabg+lOCCb
nRPKHLdt4ToszCdNCxmsnIaO3/RHUkh+rmYwU24z/TIlH5aQJG8y7qBGP2S57Y5nUqkZKU83UfG2
HLQODJNE+cDej14onbk7CPzrLmiI/+P65xtiTod6OW0cK1oMXjjl9mmK3hIp75LAO5DZvXMT/8u2
EjjkinWcF9g8wEPjg61Y9JY4UMHbMCi3qP4ujWuxbIPBp20dTkMaJYofWdmX6h4343yN99ewBur4
rh4ZMpTvuTRs0wBqtcXfCwe2XdiPrjX/c30qTF0sU/TBk3pmNyyNLRoyJ2LRDRn65stkgzVrdhwX
3NuQuVkJOFNPy4r4safUV2kzw1rSTh79Kjtmktu7fk5fQN61dkYwdbL8/qGTqRqyihYTDesehUak
/xqNwVMqQRQAgYzddZMZ1j2djVk4jsLrjEPDQnnDU0Jr+cUVCi8o25rXYluS0Qa9GZp38qj9K4tI
8+Y1I3+93rrJQNr9ubAtZ0D2jIZ+n7k7YdMxdJrKSve+C4rnmGWrRM+mnrQNvOPzMBeiKb7iYHsP
OtBz5I1gHy3lF0LtlfujYTf994now3S3LIqmPlDFV5bFP6OiOttD+xUJjRcbcCDbWy2EN41Fi3QG
/AzqT+v4K+EQoWlxj8F8n+yufcqabiUbbnArHQVGMpzXICvshHXhZue6gTaAJbBtXJ93w3lAB4AB
0ityZ/C6l5nO6tuMQ3OYWiipxQ0q35a01kFghVRNDZqy7iXD69jNZDlin/u4xlwfgGGqdfTX2AxB
knalE7Ip4XBc8mtEoXQPfisoV9FQqbWqVJOllt8/+FTXEfAEJnb3wvt53lngYdlP+Shu3b7doiyF
jUMHf1G3m8Czk6uXGCxgu2Fg9n7gaR9et5TJkbQQj0g9tuk4YgCe8nfIglQ7bF4rW7chEnQpekk5
E2SOnZD003eC+niUkz/zsbkFicDG79dO5Cj89hra+RykPcnNxEHTl4t0Dd1lMo4WyZ2YVVTZ0fBS
WUTsiz5r9pOI1+pdP/edQCdbjkYGOWa7bl9ip49CWQ7lPgC48+hOqwmczwcQ6FzLSeDbiox9+0Kt
L310CdYe40ztattzV9KUxWUVvAhu/0N8vwxTtUpr+pnXBARFs/+NqWrKLKd3a+d9nPzbmCYvve0/
Qd9pPw5ry+dn68PSxTKuD2HLqy6IWZSVr0v1QCHHh0zmdzPl98lY38tq7Uj2mZmWbrTgqifuz11l
za+tdOQdQOvstGToj9dD1zQIbc+sqmgsRJmTV9GURyYUCdNaPQd+fAM2sWyHuuPn6x195qjLMLQY
i5pmaAtJ51dOwf7ejYV9ioYeNJRj6T9d78JkKS3SJHChvld38ytNhvkp6lrrtrLcNao4wwB0hBX3
rKzCvX1+bTzBD/NSodCnQ33sJ2c6bBqAjrSq+Qi5hWnCVA+RODjQEj8WnjeerrduCAkdZNUJy2mR
e5hf7YyCDHcChwwlp3ocf7tz8fN6HyYjLX1/iImqSVNQNfXza8SFHZYAzexB2AhGq2jcxOmGt3ot
spkCCZojLfmqJq+7R+nxG6nGbOXKYHAhHWg1FuMwWZWtXicPck+S9s+LzOZ12xhCTadBzhpuUzIm
7L3rypfMn04g4/o5ctzV5fyPVw8rpzrTFGgRTfgUMKvP2Hvi2482nx5RSPD8P2gLmtxIC+S6niIm
XCt4DyDSyjxrV9H0kXXlaRZyxVNNltICmXYxZFoTIl5nt/vqJM9VW57zIQnn3tqJfl7pxTAQHWLV
RyUtxnkQr5TgfLeMpPWGZxaJx3LgK/5kGImOsRKFrPtGoQ93ov8sXWDduEUS7na5Liyr7HXXMrit
zpAc2AVhNfDqJxThytBdY5pniFr96QZrts6N3EMvoBXcc9/HIHkc529ggzwsDisx2+A2rJhcuSuY
vl+L6bpNvNQDZf57BEgU5eXTejiYZnnp8sOKxHA/8MseY6B8PJRjcGO17c5R3sFFN9etb+pC26Ht
fPYDUnDnfc7kGe46eQ0YMvnedt+ud2AI6UALaRXIPHGjPPruK34Lcro7m03nIeXbFqZAi+jM6lgE
Kzn/mgjfn7fqgBK2+7QfD7m/iQEMzqQFNSB7aVaOwn1PMudxktDTQMXlWuP8c0/VUVcOcauiyGr1
njr+E+f53qXFifoemHFw/ONPdVfuiyZYebAxuKvOEzxWqRrimhbvDjSe6dkp3a78mvIUTHvXJ9zg
UToaq4SsQMx53LxbZZU4yT51UjWfCpQiQIVzlvYooRWPivL0cr0/k/mW7/gQJKBERbahnpp3MCLt
c6zrjZWEZYHSIDx1LYVOQ4/fV13BsK7ocC0/rRqPNH71zrGQLDOVwdPkpHZjOQBgHt+knK2sjKau
tPAXdg8JFMWqd4nRLKODf0MF/MBVdlR2sYeKzOG6DQ1LvU4lHLl4nYhYUL2P/vg8OcHRt9Kjy/ND
Qf+Kk7WnPFMv2lLQEktQkK5U713b3Tbw6hlkMrRi90FHwOS+xmNlMpu2JPAOivU1nar3qc53S1cT
bJUN0b7jzW2e9MfI2mo3bV2QDUgXMiLlO58lqi6+O3lzK5Jon5Z/p6vkuQYH1/FeWWGRLoJ2yXuU
tLvRkadoohBRk4cuGnfLeBjWjBTju+4LBvPpCLCxVtT2mkK+t12xS9zysLCLjIghkhVQBP7/OCvp
JMQ9G5zAxonptSTOjQiSY6CG2yYeDiq2w9aqVrzbsOTp5GN529oUDwP8rc697lecVJm/qyUt6xWL
GVY8HRjW2k3cNjJL3zNs0y2hZ2GVT509PHDwKV+fFMMuqpOP9SOoA5PBjt8jp0l2DKWbeEp5hSzG
yhD+VS/85Ljkuf9dRQmaTWyrtd4cigrbcjc4gubJvsPLaC8PTekIVe/deZY+lBqjqrwrnDLlxd5x
7N7ikOquvTq/kb3o8/sUXEHjGwXxeXeroFHqrxjBYGe9JrqYOx+Z5TI/SpvfjLnt7XokNaOq2A+C
r9E0GqJNT5JDzrawu2YUP4hMbmpaoijpXFfAQrZiJ13+LSXfJm+THjwh/zJNfNi7iozHwu9S65sv
CAK6HOVYHPJqIBsXKD1NzqjT1DznoKIFKYXAErscg6e5C52x2/fOlopvHLZ1MGDJe7e1gtJ583lF
q5tG2h5W9hnM7itTb9g6dGY5yZsapW0eeeuTJIKwOrXUNDY7yFam7qn3Gr/cFS40ZPleBaKoVzIC
poVDW96RCxBVM3H1luXC9b4AqWMX3wYyz+22w5iOFqw9MYsyHqo3J67krx5b7U8xKPr9+qJh+Hwd
L+gPTa7y3ANoCcADcZjj2m5PfZd67HS9A8Os6HxzI9JUyOq23ZsFvZwZhdg23hYWEnmvcO5Kfzhe
78aw+OnEczN14zlohubNjcqk/+WMKoiemctI9rNTgS++Xu/GNJql+w/B6DARgZMkq94SV94tG3qS
lHs3onfLju5glbnejWGB0TGFRcyGYnaYfFtCctlfl7BM2uGhAMtOREAZiuMdmBO3HSJ1hGFW2sHk
sx7K01H3V4GykeW82tY0nGz7hxDfqTOtIPJM7qYd73ibkiga3QRlEi3/1o5F/E36s3y5bjbD4q8j
CyshZh/rTPxmwW6HTFXzseL2jZPR+dDOoOK83o3J17SQrwfGEyiuxm8lgBDzDoZqrPNQWG0GcbQu
XlM2N3SjgwuVsGdKACb4kQX8vk/zYxwE72NcryyXhqnQgYVCEuQA45r9SFtHte/Y0yB810WlbT1d
N5NhNnR0YS8pRVlAEvyYqvZeBBYuX+JGzRTS8mtoVcM5VEcWBjMYDMqq9H+gtEQe6xwatVHdRJD/
QTRi6zpAE3eR6Sy2kH9iE9OZ55hIZr+3IGA6QNT3IY6K/kfuq2GtsNw05ctcfVheJEspHZrY+RFA
h6Y5UQhX2HccT/BzGPsqG1cWS9PUawc54Vi0IDJIwzFTz05bQ2SI4c+2addCXDTgFwU1ZBqKbjwu
EyGb/m2gwbmJ+EoK2ORZ2u0NxdkWSCKz7kdUJNYPqD+IyAXJYTp5827AtYSMTxkn1pq5DLOiv/TX
/8fZlzXJqSvd/iIiAA3AK9TQs9vloW2/EB4lBAiEhBh+/V21n3z4XF1x+zzs49gDKg2ZSmWuXGtd
0hjMn3JP3SjzadI/UZgH7RT+8PqSXXD32zo/+ObGcATP0WfV6Hs5RUWD315XYzHWAF207bHUj6Z1
bwsotnV/CFwK1Wdxc8CDbYSidie0hnjaNGdXLslL27Pxj52NGac+VPt68OlzWcYanJBVdGccNFGE
puTP68t2YZwtIrPjWVya1st9bZuP1nQ+r+Lu7kyGvM7zNbT6BVvZYjLjqlEilpPclzNeVWY2aXF9
4y99/Bxm/GXvfImHUC1c7VO/fKpGvN2bGISWb1ue87L99XEouhkzzLDyxtudRbAQUvHuXGJADfbr
60Nc+v1ni/lrCHDTc9KBh+oFFy7/rqZKvjgq7VuAW/C28XnYvz6PyylY02WsX5IRuMODbtJ1LHRJ
xLWb/NIJ2jjCMYj6rLKqfumceIH89S+oOBzJSu+uyxpdcB5bZKZRXaco4eqlFvX0SNeeZrsaXGxA
qVSRuaYOfmkiG4/oUa11CxCmh6qT72MZPieU7Otovku9uObYL232xqzbddZRl7Lm0ENAF0KL6ZSv
JFRXro0L67RFZs4VHanSUPiaxcB+MAT0436KJvqRUtWow5vO65Z7z4pZ8RY5S1Cbu64AKGk+rtPs
37/+9QuPgy3pXi/cAnFWTKGM8e7UU1YdJZjZbvksINek7YIE5nSNcvfCbkQb606M0PVZrPgAUtoP
IIAjQIFaenx9Jpc+vrHrkJLGMNZjnRR9J5eeF7N+mwohEhobq3YjdDs7tBweZkjt3Y4L7iA+Qmz2
9Z9+4S6NNiZdxjRpoJIiXnSNEkw/xv+lQjPR7Md+WPMVQQnRP+V47al24dxuSc00G83MFkTnBm1g
BXiC2wPgjOS4MDBtvj6lC8a9Bbcxy3lPlqQ5CDkktxG0xI+2ceENg4pKnrb9G51IuFm6DBSuVAVg
uU6zdSR3UbIG6Q0FUUEhaCm/2h78vj/eNqVNkBj1nkyLwRlAL/70zc+re9IZm4IibdYY4l1BFu5e
H+mCUYYbz5hUzTqusVWHYZjU4xC3p4o3+9JQeQx6RXKwb195UP2T+xXX1ZbnDJWYoct8m3yO8WJX
yLtGcFxnxRu2Bkf4zuMYjQcD6iuf0itH41+zAxvqFh43tE1LaTSoQ7Kqm1CIAy59mfPSvkOEf1wV
1EX+/5fxPND5BfbXVdxz4ePF9OoM5vjQjGjSWyA+WxBjbrgdqgMIENQbduw81Hmufw3FxgAaX0Tg
GNbjb4QYdR6X6r5MypsgQ+tbIt3Ht81p40L5PEVkdnV9YKX4kE7lbxUFX6wHi8ASabCxX6PM+Ncr
9TyhjTeFZmnSZUiFH2iy1rkm6OLzzW3P/E3a+U/WLu9dxd5ww53H2jjXcpiaZBiS+uBIVsYQSVXK
7psm1v7KiTt/aFsEOA+wcRJdDMFPbA7/3Pq4cEP9dayvteZfOswbpwB+rEgLkLgdUJp7TJqgAglI
++RacmaPq3JW1VcyE5fmsPEJFTTtwzkNUEuaahoUjUnVYxep6W2UIFm2iZSS0Lh+siHKoxCaX5mt
ERH4fTevt2tam8KhIef1E3xhIlvMnscFCsLiCQOh++orJ379asHv/kYm7i1eT5ZT4HwQQ7Wd2zHK
0YSs5hxK6JAUeNvv35h6QDQiPhjaIZjUAincxRwQDrz152/sOxDcl4twsAUQaH0lriN3QbheFdc4
m+8/LGEL1BtV5cpKopecuuCJNc4WTE4HdP1cQ0lc2t3z3//LEQagq0kkihoHlw4/WO3ItySU7trq
XPBKW7heQOowsAZrz3B1zHX8hITdcxzq320gbhwavPzSrW+7PbY0aTELJr4QqQ5pWD7MEolGL9fP
pOoPlERhPr0pcIV32kqMx5WLsGSVOkiZjLu2JuuBOxdd6dO9tCEbu4ZkVbqGERz5Ora6vAGZevDU
Og8k6OvmcD6Y/zhRW8TeokVF1xZ+aallchANv2GhvoGoVL9b3TVY+gUvu4XsuWgSLGFKHXi7IiWT
QVm0qo+eIlEq+vkLenfLK6H4pelsrBuSonW8sBq7HkT385p8Y9TftHo+oFR9xQFeGmJj4hOw4zWt
cbCkGR6QwsrLJRBQhcj285J8eH1XLtj5lirNRLEwSNRUh0o3wz5towghTzc8uMyMb5zGxtId1Lm7
0OHYZoPeZxzTyOovfBnv2FpdiU4vnN0tVZrTad2OAperBbZhr1Xq0GS5vry+RJc+vrm57RxHqQ9L
eVirMXnXoX35xlRrfA39dunzm/taDm2rxYLl6Wtg6+3kBSgDr6HqL23vxqhLUmUJmXCEai0L0dtP
CniwWfdXKl4XTugWueeDRslqSuXBBuRHRfjnOBzjJu8hKJAbOplrjTKXxtkE6NytZEwopkET/yj1
+q4NHaYRfXF2ueKeLniOLciILw14CFVVHUa3Pnrpsrxuo0egWvYlb2Hgb0H7wolv0UWExawhLIAQ
IJsAqgj4dBs2bXLFK12497aAokxQboBQl0iciDta8ux20cOjJuFugHLKgdTjnNchuZZs/w9G8Q+n
vsU6srkVrg2j6hOS7TS9TapsrY6u0/FviOOxD10bkPgTH6p1AA171AUD0tmq8qcIzEnT/bCElTgE
StXfuMb/ihGyl+kHtAFW4d2I1ED5DQqrsty5NsAfBatbASLSrgK7UCnIgSfAzokxWUCMsU7G7/zC
x7RoazpDMN4x5KMgFxOK4xCniLIB3uLGHFvX6i+a66A/pCXaBItkcKze+bGOIgj3QZJn1/tEkJ3T
ev0FfEL6NV5U1Oa+HOwXyMK0pDAhmW+adOLvaxEvTZF2a//UBD5qdnMGmuasCNcGJApMA6nEfLq6
fFrSJbgVgVjlh7hmFMUWYYMob8wYEmjVZfb9Whva/YhLXweHSMUdPYiFuJ+6driWwfsNhuAuPWfD
4gRInIL3yRLnggxt9GRkKe2XxbdpcJI+Xtk9eOFrX6BNq+R516hxucftod+tDLq1h2qinM5PPBkW
OhasCfqlSPlKysPaz74+Bl6Y9KZ0w0DxQg2rRjwn/UDn3/Ey1NF7uxLBTIE9J4UKm/EBHF50BN1p
OB6aCKDGqerAcIQtyJL30JmTetcjb0AfieGE3qgF8gVtziXIU762a1BHT8Belg3ohQCkKKCxnYKS
KhVyBhS7hgzt0HkR7hqUqeacoASHVZOpAiK/SaoqOa4QYL8Lo7LzNGfoXO3+lDG0L846trhu2kh1
7IlXAUtuUi18e0yB7XI6VwSMDjtG6gjR7ZTIDLZu+34OchX2vAcxluhJ2B6CYZH8XeB5+jkTMUfU
lSjrioXEwYKSbLX8nCKzfJiWwN6qWdjnVbDJwIsr0uXx4JzKgySoTxpBO6q2kg7yRmRlRg4ToHOt
P7cvkOq7VMTzl8VNpfmjfSOy32tjwq6YmxDo2mSpiD2iFxTbmeAl7PNlmVZ7FD21/raaAvs5QLpO
nzRja1R0vIdIz85ngR0fDHBIPE87igPkSBz/5IR7VoQqgTtoJwktW51V3Y8gM9UDTZdlfjCZpyqv
RYPyWQeyvXKHg44nhtHLt54osJtzwpp7w2czFch3qfE2BGpSHZsVjAmncI7RJdmaDsZXY9FEnnlR
9RCzk+n4iYy1TvOVB+upaedZ7rowifd0WlMw9IJI/QZ3Of/exoQ9Jd758CaagyQseDqln0Cfxz6v
S8/Kj9OUNWtegzP4nVuSoQKTrI3GvY515G+IAbfz/VTLNHpwCGnrL3MC6NwuqGdTP7ZJKcc9lUO3
fESlwg1PgewjUD6gtPdl6ENq930r+wrcaH4J3+vRLmOOXviUHFk46zE3UYAVXFJKh9xSnkE02TWJ
vKey7B9VaOyzLbvsV5moYS5wdw3LQUbtgEKb6k/lupgAsvEdpoP+YdDg2oAyUE105fAM9tQ0mIvE
NwmUc6p1Auv1wuZs6HNYoyZHDnnsFLuvQDcj18oGheuhypTPsYcjCWzEHq2fu/eVlVl0DCLHRZ6K
ev1lsZig2UVDZbiTnct4zk2cJUdDy+U5imJidqCWb+2OLxYt/gSiTTGIjLrs4zyM7rsHw4exOacl
m+HwRCWLenbiEFNH/mAdnN17oUl2YGKu2K5rzboWNOpwdqTlIhvzAfyh9S84r6EpuA1TW3BPgWJk
tK9XBfkbScyNz8LOv5so4xDVbOwUrnsfMd7UexZ3lr8LxWj8h7SRyVdcBDh3gNBW88M8tlYUQ9ZN
5fNUtwCtjKuEuKEz7ZLts6ZFyaVKwg4/OrExRbWC1eW9i+dYHNEzFuo7YPb4S4CeNICMcanYQ8BH
VoJAkZ5bubukrWYQQk79R9BSIC3dVjEJjgrZ3hQesoPiPSVtebRSSOvANAUBmzi30F0e923UMaRJ
SglfSxUqoWsx+JjZFpeFdH9gsNbuzizVX4OEhwuI613zccRt8oI3Rtc8ZdSu4fsJ1QR2O81z1+/a
qFTxrteUD7dLSw2iomCIx6OIxMj2SFeOwSGLXb+cEh8Yd5+ZVQEAlxL9wJp4KVESb0h6I2qT9O+p
K030Qst5KmJgZGjepN0S5ppncwxEgJgBnRJ1AlchuyQ+AB1SuRMVdOJ5UJE5PqKzoTO3wTCsgApN
YMWRuM8Ibh5Ih4BW6LZBL55AROjFPOKDldL5Im2id2EKYN5pDdnU40rVnuVIXeF0QVU9+am9agDP
asveAFbTI/7b+3XFv1nC+Xc3fQw4+F5bFteFV7M0d5Uq+z8SRBI6r/vB1J+gDtefIifa30Pk4OQ7
Qnj6dZwz9zLDM5jbBfB1f9s0HbO+QOcP7x7nCcmOtMi0NB+oypryBSU6EKudq9nLBDh9XYsTetxK
fuftCNqnUoy4naHyu6R7IvHBO+x/ax9TmQV3REJha8+myP6UXYUcc26HoQKj9hShRz3OzokVVXEm
j0SYEa33jaRB9TMSYdfus2jtPk7UZD1KbUohoAtrYQ6vv2ouvAy2zL4o1QItyhG6J0KO96IMM+AY
av5+soZcGeLCy2bbKcKEm7sxwsOJNeAt0KSrP5Gmb68UJC9N4DzqXwmkRZkwioFUO0Bn1spiAo54
2rtGBjWuBN9eK0JcmsQmJVwq5hqFVBX6q8eXWIthl8rwLfU1PAb45mlZxdzXCunfQ9CFzU1G4j+t
hSiVape3sVpmfPO6bCPeam3PitFmVDeG1G0xIZ96S0R1LZN36XG2eWPKFBXJesaLBoR74W3t4GIl
neIjP3e4yFkvx9dP7L93ItmKucwqqWdZl2BLiPg+02gfptdwvJc+fT5jf52lmFNkZscQn5ZBPs7o
xZBvY1IBq9n/ftqC3smU9TycurW6J376DCH4Mo/Ta+n4Sz99cz7nwaSSjelwylYaNY9Rhqz5ieip
5x9fX/Z/b2+Sbc6oMZq0s9PDiff8FGj7ZYIoMQMSvQ+uCUv+25RRCfnfNRJujMKyDs0Jb+KnCY+d
PGj4rZOQDX59DpcWaXNE7dAoBJqROc2uNTl6PebcRvUbcEI8S7Z1CoDbgnZauuFkezRhIGL5NlJy
jZjvwupvqxR9qTJIw074uDXLMQiz7maJ7Xg3ZLwrFqqG/esrdGELtvwCacDPDS+pOaW9aXyxQuJg
LiYdhz9pZWK7e32UfydZkq2YiyRhnHW0G09dALHAiIDGLX5pjbmdRXxPYnZ62zAbcxZgLa2intCT
H9iOm+5rMw13fccBN0SMz4ABf32cS4t2Pm5/uY0GzHTWTmo+RSCVEM7npkUXHLsmgXjp8xvTtojU
ZpfivYD+zgbJ3zFGOK19LgNwS7w+g0vHa2PcDIqxo0WAdeoTc3+mjDsTbiVoXMAZ+/T6EJdmsTFu
3jQkpkrOpzF45mGfK40avuNvs+ytusuUogDZcjufapUhhmQIM6PEX4HiXnAb25IFG4mOtIbbiKKg
FHlsKSraRNkrjuPCymyLFSXvHR+lNicjus+QA/55bi6Ukb9G3nzp55+t8K/j2bZLPDpbxqc6Kptd
2VAJzuOrX/93qjHZ8gtodGlV9ZCSEzrePp7bjj1eW4RV+7pPbwKHe5S0V+w5ww/+v1lGgFb+dyIM
tCrBssTxSYWghAP5DBKoBVTpvlmuj102vi8r/bmDfb9+Yi8NtzFrdPV0vfGUnMAWdloav0+IeUic
fQrRB/PfzAB1QaXhbXHNtnhhgjhzK1oKESH0mJ9Mqg6UH6y/BjS9dMw2Nu6glN7PUdyfXJ38mpCU
iFuAxyoU66/Y4KUBNhZO7UCMHiL4qbWGn0rXo5MachLmGuztwrWxZR9wEZN9HypzcpH7AszdnVrb
I0jXkLaCYH0isiv57AvjbMsZQTL0xBusVLcueJAl+9bbH0nD7th/MkXXhrlgl1sGAqGDMolj058a
aE3kbgz7Qi3rNY94YTe2Kfmq9CCHQyMl7NLP+WxLnc+1rg4runTfdmK3b0fqA0LnaepPqh5+eO3c
TvrubYXVZPtqXDgjvqv1CCibv4nhy7Np+gCWzi8NKhmvG/ilDdgYeNksKBSzrjsF2VrfCeTl7sO2
YlfM4dLXN9d22bAS9SoynuKR/WbWVfX7ce2Wa/ieS4d0Y84o6XVpX4361IHo5hwwj6Y+8AbrlPYP
lFwVgr0QGmxfjrwBhYQyqzuFWbbO6LNfIxBej4rnKEmnH1GwkB/fth3b6DwClRyV3Xryy8DyaGlS
tJrJN0ZR28LewsqgXBrdnThU8oqKr+GnkLY0R7939+P1CVwwuW1NT7WDZZlW+hQRNRZm5kmOAkQJ
+OpVmdkLu7Et7LG19QNhgz4N0/oOEMgfZwLkJGOH80vpbbM4D/1XuCAXRGe4aNvThHhQdeYubNnD
mKDY8rbvn1fvr++rZJ2oRt3nBMYyFN30CJw9aNv3wiAf+voQl1ZpY9jCB/3kYqxSL4JnZ6w4ILR6
qGiNHpG2+fy2QTb2XY08tDESl6cQGcj7ORP9R9zb5b5G1WeHxrzqmjbupdlsLJ0zIRDcJs2pDLvP
JB1vzgzF5zhkgLjxlU254KzY5u42KHFxqII2J167KY9I2u7oGFxTKbw0g41l0wYcXY7W1QkO950C
GZtk68uZf7VX1xqBLtjetoMcZbrM2gEckSg7EvTM9VWRZUvwE8Jc3e71Db80xAZ9INNAWZ7E8sQS
cj9Fc10gqs6DFH94fYALm/B/2shr4aeuW+VpDsmdzvx3Vc+fXv90Sv/jEftH9LztHgdPEzgoTeD3
c72sldoFBCWmDwYi9dG4m1iaKPBp6QBqn4VmJBtQUoYIKp33pgX8Ps6RGQghyWnAGCJknpWpc6YQ
AQ/ksp9N2Ykl79BmVB6Dlk5JtIN+XixOnDUD9qK1C49+LAvukl/oOFUBCNrE1AduV/V25l94b8FW
sHTVmRVp6dem/BnXmbMAb00zunskQULrDtX2tJry1LNe9EU1DXYOc8aWaO+6uL6bDEfDPapZoa0+
xcGozZCTgDCJQsBI5zjM53EpBc2TKMlKBEVplCLJpFpJ/bOrwFZCUDf2On0oU764z2SMakiEAHpe
TEFY/VLt2k0zCkdpQ6DF1PZBdDz3egfhbcvJIN4p/KRh3fdlp+ufQCnHcb9LWerX4UlDfIIERZTZ
JqhBwO/6as1BbJR1z3idoe8ub71vWFygDI0mIaBOGMPvSNpaf5lbEyASRZ20Sr5MkHzw7H3jiOYN
BO0X0kRAlabR4vNIgBr/O3GuGp76uQG0oahjsIKJIp6jNfmsPampL9Ra++SDzfQsvoWsS4zeNwSI
gbmQDTBadO8rkaH+RyG7Y9o8ggxVCxrRafRRmWcDyhE9+HcmyY+yrhsUeJVU6I07GsgL1DG0llfG
f3QCL7Q2d2lVEvSMW5H636o3LIufB04luZduDR6zdEZXTIz+kjIf1n7ITmb1kt1klob0z4hKv/qZ
2XQZ0JGFMroFeCNmXpBi1WZcf6JUHlafRtdWpbtHVXZKbC7xH4k2H7lHDeOu9oRSd1iCRqAcBcxh
ujT5Mmc/gfbwC2psk5uALe7YIgHlyijBG3yhHpSCucJhCr/pugmyrmhoysSvJKTVJPaCZTV/CqI6
bpr7kNWMfQ8C4SJgfMeelN96vcqE5JC+XOSHcsVP+dTHarXv0GXbdY+W087Kw+AHQX5nHAJ8VRGn
61l4dgraZdh7JN+id0tpZAUYWwvtXTAQZd1g3C6xdek/JGztpERZjfnlxyKNH6oH+KExe1hYwst5
N4CFxEV555MESU7hes0a0ApWgVz3RAxgInvIOmD9fow1T7gqdNql60Pfpyn71jMj1rs2XG0WHFQ/
Efoli4I6TdFMG/D1z7RoPt7S0Lhk3qG0I8eP6URI+jUYPUgf73secpns6DpoehjTpS8fY1om/TuC
UxXdrtB480/c9oEHcSmT7l6pJfDjIQgX1CXXaZmqT2aKl+BzWRKTDDmALSKHUmGM8pECHHy66wHv
bNUujZiln7slHe2XZGBBORVtbHX5IWMLGX4ALSDqLI9jS7qbrsxivBx7EPG4nLIBbXe51b00z0MG
rgNR0Ib0MAFdSmmWPEOTartvx0XVv1SwIqmRd6bT7oOOR8DEG3RV1gfQKI3991kCfnYfMI7/g1iE
Xea7tq4j8pVol1UnJANtsGukEBlaV7xf+bOPpop+Ql2vne8U3CATuzpQYfjd1/VcaZzxyVsN6089
yO/jWYMsOIf+5oz8VhBF5gM7v1gUoCcR8Pym7rwj+UyXSIFLbIphmBTMB830UyjRtNEeCBoB7WYx
zaO5Z+f6o8jnwYfBT9aUzn8aalLyzw4okXQ3TGVY4efW1Qc0WUh/WGW/dpB8otEdAFImo3lVURRT
C1ijiD7NTT3Fz+PQN12do5jug5/a+MiZnaJNBmnJsjGk+hY1NeSDyyUTTuaNA0jBFGg7nkmwCwOc
oeeAd9IDyRPHKvtDWtWQ90ImIdiGgjWburs0GU33O25c070kDj/vT8IBYfoWO1xO8b51gDbsE3S7
pvuFwR0vRc+qxL14Agw75HjRPjgXpbXWnea67lkH9qgAQLA8YovrnuFuTP2ERJ9c3wORQFpZBNGi
5z+ichWe6LSthDr6YeimJcfGWshIgbGodd956v3ybi0X+PZ8Jo4lOCqLaKpdpGXU3w0WGJ8SEA3f
8186CgWQMkxKO70TQEs1RyiPxdmTQT9Y+wItlkg+OauNLWzczKkvqgrJ2Q/QLlXrPenaFtRXk8jc
lwhApgxdV5OYoMK9ltzSwxCsLX+O+zCNmnz2ZX2GNtiyqt6tvU5DuqsJ9MyzHKAvHh7TGc+tNs8q
3E1d7lWX+jpHusZUVZ6QGbUMoIrsbPobPABFln0qFSe6flxgKUI9WNl26Xy/4t6cPHhhei1w0WSC
VfbOBQbNQAfBmt6aMwHhOHzNliEMnuAtMZcibEwX/ATkNfa7Muk0q/OSqKE9rh7Pj7hIwU4W/YL9
kp7nKg58nK8IW75Gsk26Oyx/BqVSMcQoXaObAr18n4H/6YYFTEgxxbUjmazmIjjTw+YVsCV0Z+Ky
Vcd07dNqpx2dquQOIBGk3AoF2r0qBCqlUuxOJTQJXkbX03OZrmH0/bIgdD0A+oI2cOA8wil5P9t2
xIeHEHHsmgPHsM7HGc0LDKB5LpdvWdtJUmS8mip/h976Cu9M6lJ4+l3JmmW6zdQUp6eSzOhuyR2B
3NaYN4OEJkXecpHA2pck0ODhB+9K1pvckgCCIcBCZrrpEAzNvUOLwWzABdGLdJrIAZu5jM9SIlPy
Q3IjWJoT6RuKrUhTsUtqZgconidqbI8sKXX/Y55jQ/v9oMO1zcMK6LvwIKpw/Zqiked7jIlGMpdL
NHuzA18Oj+ODwT9WvNBo0aAnAsBn1x4l2lr4EdQHpn0o+0bIdwJeoAtR25wBTsrHser6B1WVYh6K
gDQCOP+UwKGj6V14FOGCQIHxK+yW7gvtyQw8ZDYO4U3IJL+LUM3MslyDM8Qj9Bx7PTW5R+TYrkU5
lyIqi1l5oDRvvZpm9OpxYsboSTcoqR9xrbBsh5hzLsnO1+VYPgMCONN3NSh66hr0kX1Nf2aqHKr3
oikjueSSphN4SEyYvExzXPEP2hm5fiVrjNCiyHqVzHTnRAm4c5Gm47ICRuS47h5B+kT19yQxZkpA
OR2YdMwTEBrh4e+nPnKPswjtna9mBzNtScg8WrKA76kA9RAWFynwI0zFeh+OSSh++yFj5mMra0VB
8LbGxt7G6HNMl4N2DUVrklOJCn4In50hAoLWCygQs8yo8jFA8KB/26WPe5ubGhxOfhczYFbiIqsC
KNPZiAd9HtqRRD7HSk+cI00xtuxRIyJzvxKvERDnifdjGN6snrXyT7tKbTWC2Ci0AGOqNl3nhyaZ
Bdn3Kekt3UFmo5unI6OCoV2+LW0KZ+44n0J2O09VrJ8gHmKDU6wlqBQWNUdASukV5AoQNl/qUae3
HA53Ng8hhCLk+8A0670Mbdr3uQSqJj6BaD5tH4RTAghf0Kb2pL6N08mR9hhK4av+Toqs738MNMZr
cKcmKI/iHk91Mg53A/4CGOygsTPdTaNiQleEBNyhZw3IYNnzY1Ppcez3CGds7/EoAJtafUSjZtT4
U7rwIQZ8jIy0hrjEAtjoHSq8vVwLLaJMgkuzXL4HqwI6sa+1mneIrhmIqLVT1AGDXGZVUyyeVMG4
iwjQUimSHo4uVbGeA6Fqp9YyBKmxSzMm68NapxMaXeuxQnSQOz2tQMUyVFdoliNKGuSvlQ29xSEc
AWt7iRECgtgKKppVeIPYg0x+j6Ytb2qQ9DcUhBLwLeU63KaDwKvttgYVVh8dRmZJ0h863IPGv1ch
ASsEUoiNhhgx5uMrCrQOI7PKWcBseo9u88hL7Iqiy3OiJ8te1qjvsZ1hYqbfEiQizYLXW9azw4Jk
HkcQWMNUf1oH8unvko9CpjlX1UBgzNHUp0DHdmOV/uzjAfd9KleEcLvUy4B9jsSkmmc1Stu862Uo
yJexR2vEqbZjGYeHrJ5SvMuAKGdpDbpb1BZ53pCwCRBepBOkS/IxQuE6ATtoVTds5/VgJ7HTpYcc
J2e+c3iczIG3TyA3ihoCuZaOt+8XhPiBBPeYp77bxTNuPr2nRo54S6E7A0WUHcCLY3osmU068I6W
YbJmxajHhX/x8Azr1wadkeOLDzUa8yDF3urwk5J1Vvs9ASoYvr0OJ4E7ffGg/bgXSbPSPyQcadXl
/4+jM1uOU9fC8BNRBYjxFujRQ9uxnXjnhoozMIMkJsHTn6/P9d4V290grfWPO2//oFLTOSpA5oYB
u28Sa3Jz6b0INL/xmjRuV25NMgQuyskkMEPcyDSoisH88RA348TeQ+7ALhlinwTnhL+9z2FDy9qv
He4qdy5+o4kdnVdnyguUyw1ncuahzePuqd0ip921Rxyrs3gOY0OeoOfh8z8wvlX773WvVs7xgFVk
eHAmv8r1bzfWZeXAKfb9Zqe9qQx711Y1FfGZE9CBip9LuK3xKj2eNJ/6lKBy3m1n60abPzUM7sXG
DHTdH6tTCKvTXC9b66e6sSmGZC4YdPRec3XUMkU3XCIR5Zgdo1MfKR6rGkWd/5+96sF92Z2W7UCg
U0fRHMZLi+Xe6zW+P70365Sg2wrrp7LcNjvbfORcfcJi5MuH2IQzW22xV8DBzFFC1L9VOPIkEunZ
9NutVvQv98lceI71k5VoiB7CrdBze0Ko7e0/miUqCpZ4qepeIW6sp/GH6yk5z4m3FhFLWKvoguBr
sZ3a+hl1qEp/5rGyBveZ2qDGerY8UdWaJlpjq75KOiMQ1ycLrbdzRf/CWxfKGrm3rHe5v/J0rpzv
dUXpDfkIdQSU8CDdPrY9wpe7zrKSVa/B39xq8FPsbDbTlmpbIndNXYAgwbqFVryPU7ERJNQebeNs
zcr41skIU2FJoelDG06tQls5q9niRNBuhZNiG0oivB67bolsLjeVT8VwGHK2Mipo/X2qlpRuZjAe
2FkCxL0E0fbi/AksK6ynVG6hsk5BvQzbR2PvMyMOg2M7o2Muqrcu8jvBQCXzmYl5Rdgt/hTFFolP
sujG6m8+oCA0DO5q1Ld65Lj5iFf6lt4LR+CWSMtxd0ISWT2km6zADiGtttrv5dNIA8uWld6ZCzaq
Qgxq+xEZ3oOnYOptXivDk6W/YdHwij41UgXTI2UbsjiFWBFEl4z1nFdnv4DfvLW7InaTTO2Ilzcl
HEiVTsIC0jXPk4eackzzTTTbY+9MrvvhdsAAJ6ERdddZVRNu/uaV5Z7f6HOScZmZttLIFZAJ8++Q
HhlMUv0YipJBJHU2Pk9xirQOJFenbcI9LYZhGb6t7Ba5vk6TWYBq2zzULSmwZh+uezCum0/X1YoC
OQmcJmdGhbdf7vrvfYzGo0uAAoPHLO1N2bz/bmh/Dr5Aj5x0US/yEhsAAnYvRXPrFwLwn+nubQzp
lZ5SO9+H7suxZaz8rEZVayE5tzzX89P7GaPnpC6onwc9akHmhtS7A0Yeou5Rud95B3Xjkd0wWQsy
GXrpVZBqZlfIDFMNxW1gXqj81EeJHRbsWZVFyZ9i1Gx+b5zj+3XoVVPfysBztv+2pUUqfLcSeMyG
uY7VMZpd33khwGdbt4MdzX35WQVNPkQ3O863YDpIS1bGOmmy/asNqzQklnuYtD/53dGtSowiJ28W
8waAxPLZDcnMjRH0l86JOqwSTVl+MEpzOaVKDoQ3HVYy2YRzClk7/Pq8O12AAKiL5tlMmTGzw55b
Fo6cmpQZcp7e6dus7f67LU0Uc1X5IKjqUksAuuJs0d1o9NvEYvgymT4MbgHvDU2swioZJDLE8tQL
Dxq8MPjmxYPp2Q/DihbaoIhIpg77EiE8qv+yOaxia9pUq4HWLRQsdbAlfsH30iX9oCS0mleP1n9R
INxjFIxvq2sb8rpF04o/VtWs85hUumR+TEK5+KK/LKVmQ+aUn4b2JWqLoPqlsKfIa8BDlKs0tws6
OJJmXLBR8Hf1oIwEFDuN89+qmWn48VutASlx3TjWG/7GcglgvaexlQnqilocufv6XJ5nUu2W/D33
azO8G1Jgmt+QjJYihXnE1favmRq03jl1y+07Sdb2+BD63HzxAdoKieKhGxrXPLvcvLxdcTxN3pxg
iW/a7ZAL24jiOLDK1XsaI0sufuEQ8iM+jmEn2+TCL8wpmq5+sbnX2htadfDJbHKx9cQIQlIz+uBd
IndLXj4VLeEXpVI+pgYyJXvvg7F2rRQBydRmHyOQvQD6TO3DSTbWLsDe2lL5W9qyALE6uROzS8dW
oW5TW2F1wDIZesURqAG+DSeW8NpPP7BN/I2w4ab67XYcnN+UNXXblIRsBOWTZ20i+C57ynr+qIZe
Q6Qx7bwuHW8lvVOvAC7W8oOHtd/emKBF9GSscR8wStTmV7NwkeeJqpc9Pmwz8J5iMKtj+6lgQrHP
hQi35Vfb+Nw/bhs4eRbXTSwzmZeqVlm+YWJKAvYT3KoGGKV9gRSrIvOj8NlwRMp3a/LnwWyuOQS0
fNusbREZvHlGmfym/826CsCN46oKftm7rsyHyyEyb2lsc16t19wN8WKm4VJP0ZWb33nr+qkIM8wt
45YozQyc7KVT8cHWeYVbzp7tMLV6lslH8neNuvLMzkexOxUfS3FHwktvwwxWYGmrHgpWjvECDeGM
ieM6w5byB3cA5P0y1oc4tvbPPO+bn2W98EU1s/Ksh0aJmBKFzrVGG3uHiHCnxBpTwRgQeLJ5Oryt
7I4PwquaJ3+S7BJePvfXovNCL3F9Pf0MVhN95Hvn/mA3D3779r5tWWwvy1m3WEzoPLO4qganPwWt
xAhHCnw+ke68Y34a27L8Doy/vXWdr7aUKFD3p/a35bXz5/lR2jl2GmUMfj2dG6EJ8hvmo8MgcixF
J5/3nGSzw1r769969734DaW8H3wTOVPgZVHSqYHEh3E59IWsxwx/lfw1xa6+xAKjW9bmzT4hst9j
P+ES77/AdPzpNzV+d+ZTgwAfgQ+lzBpeFiCIeFXDqd+tWJ/2rXT2azRZpaAaeMD/504Oz1s856V9
5bWbGWd9gZ8ln1T/2fobprGBZnsAh2DA+qHjUGfuVmy/tbG3q/ACZoF9afEr9eusbrEz6PDeful/
H6ox+Oqxzzi8+aNXpwV3SHiYG6/69Fs7otE6LFaiYB0Vdc/KnmMrE2PRvDTbiAXEeH4jnrBa+W+2
KrY9sdum7c/MKOIp14X7VTsRR165dPFVjLzASRVGLkiXb+24C7sVu9yZToRZHXgRAyeLt91/niG5
gmd/afYw9bsWf4trdP8m+62uEjG52GEEytSrVU81qHXL6MfYYYaP2XR8nQCt9NH0laF5CFw7r9NW
2v2U0ClbqNSZ58I6hG4x//P2Yda3FfeZxPc6uj/YQzYv09E2thnZU9sP7DjTnu04Iv1sYplpsKZp
VT4GTmzEaRIM3qfYx4EHLkNAVuZVXGd4KjXXHwf9bmAqlq30H4ArZwiiyHbeGG+5zySfFxNmiTH+
7N3RDpw5kXwefd+yM4U+D+ZG9mJOjL1goDcW0F+auyvfPbIAFLkA++OvZtrAVIpqIcATftEfL8vs
bv/A4+Kazhxass+6UGxSfVjX5qmw7h8VqIVuMjfsvbNnNAElYbiEN+H59bfGFN18dLuapzYsbDZF
VQfSXBYmU2xOK3m06dZvlsk4BPh/4qFph79juJXvkReMKivcVYsj9fG4JWJRkWRUr77ZUmVhtb5G
yuhHb+RBOZdMOOoVG57/3EZlFBzXPYxfu1mXsCNBx3gfV/N/xPDgifDVWj1ID3vaqV25+a+7mYP7
Je6P8jBxY8epZ7szwaK7DWfRNlOIQbbfdtDWie2AG5pKyu9rPJQ228Ow+mBurVJgF3KvX72u4fHX
Q+0+l1BmmJzEpjMVNxT2xJ7l/ATLxYEaBNHoHDx6dyo+PG65xMCCvTtLLt4LWQ7L41pOnrlE8KDq
5EC5vqN27m9RUPrBSyFWXm2J3KI+TGyB/HDlRc1JtnOb9cUe7Le8bfm7mZnGdxLLiUXRMsqdH3MX
O3/LUAZfpgrKnNtuLt36Bl+o8wOIR2WnFXO+k3qqE17aKxenuNP0U3UFyVzz/2Y9V+yqksH/ffRE
86+dl1Bmfbj781XY+m7JnAJf1iCGY4k+qsYMDLq4296775WQp4Oz2NP31QpXLk2JMK654i/b4PS9
UhJQq/upzCaCddrEDWE6M/5Ke/srg1ztD4wirnoZ4esgpfRo+Rhqaj2dx7nofuWGw/kEWKKdi83/
4yWy0dv2GBhBkV7HnR1mC7+azcKl8vxtY9rbMP6AmiVa3CsWusXznzvBec4Cfj/4uR397kwUmpkv
hd3gdc/vh9dhHKP6pyRz6b+KKU//aaTjjOdcVvZtN4pfyx1MTiagisTNmZZmTlxkDI8eVu0Xd1zG
AJ+mVX+aoZxvg2eWT3qke3bo2BoYzRcjvFMQ2eXfbmxCwno1uVLJ3goECgU65VQHQNxOtdF9MY5s
F2lki/Hq+dBYx6kc1J/JcT1ZJj6G6f6ktOMbBsF8ca5TV7R/WvRLrw5TkZfYKsZ4P0YQuw8uIqQL
SecVMcQKZp292ncf6Kcdv20jMOYxwFcenJuuiu0vb15c/ekVldOSckYPVharVjxhSp3KY88FZGW6
mVR7gGDlGrSnhpuboQ2BDvyB+R3U8AkZ1kxWz3DSVveHjquo+9N1WK0PTddvqZPH/mtDRyjG2qob
+m+r0+jg1KxrUD/lCoL8ZEFVlGcz6zw4q4DNNXV3ewtTQgynm23rRp3dErnBcdj55J62Gv/rGTfq
7l10PvJPajw3dTbVlWs/CmupQ56WAq0A7sK2y+bCbfbHvGFsqRK2+orkYR+w/8Q8ElRp4fqSMq6q
H1+iZm1+O+xv0XUz+SjSakC4wtS/leapMxEgKhqHgKMyd+L4NjKGt+8EBlSYC8K4rLv1VG37HOvU
c32a42dEc+rLdUL8h+DIzv5zMDUPz7jFckukjsbHinsIW6nW+c8KvuJmgzToB4JsuS6WQTvq4AgW
LfZJFWO8qStYuil1ijLfIGl61Tecy1HeD/8m0o2n+DSv7aw/o6hsRvm5zZ5btzeDVdVdH6fWtmWN
8DpmGRJ/NfWtjDYwA5R4tZY9buthDYcOm6qqPCXmFiWhVZnbOrS981z5DrXJs0Ip9KedYyd8YtFu
GOijCGA72Kx9SKOGJUYmvt1Z5Q31iBXjgwE9S+k+Y1GPmKrDjImmdbPJ3BXvbL3Fd3yo2mRrG4Pf
BXHucaUXTgkQ7DqifwhEiaLALhvLy1wVjfoc7zp+qVx3D+lQ3cdnl2e+PPhGkuUwF7blpTPcCADj
XOMzh+6vNmAW1tR0XIJxPjtt2AwvPXL3KYlEPHxn3Te3cHfUH+4C79OOp3Z/7WTAft5Ok0Sc229C
3pawxXRGxoU/8byEGw2ZdVNaB91NIRP9YqbvDZPscLZjIM3LhhzGSv1JtB6vNg7+rFjD+jrcJ+qH
coe7StvQl29MXHl+6Fwddp/zFE1cpSROvCF+cV/GwWrFoR3C0F2SRVaxKo8OxB7371j3jzV0seE0
K0f7Nvdu072NezVckEq03a0b747+WOUgH6vf5esZFafTpyN2g0WkqBbm5eBE2sVGazkIZ5ht3D1D
LMJb0XVA4hkjastoFQaiPtQ057RPUxUhFFkWm6tQEtRKEUQh3CG5I0rNRRauCxHNV1YfPCIGl0x7
rdMcip5e1HMg0Kc87HWt38Avo3/EosaPzWITQTCYyrZf6iYMfgSqkc33CILqb+3J+mmRJXGLirfY
frKckCM4kfwhAAC5O77vsA0RsqZN7I99d/dLhrmR4wmjNfEEqyFb57Mld2P/2Ye5X5Qpj3nRh+nq
jsV+IFqiuHX9CoB8WCur628x/HmRxaG0wotrT3P7l01yiW+bLSaGinXijIM/9uY3NA1l+30KQ6Qe
PYKd8DhtFXZ/0nxj2qi6WD7B/JqfpbaWnXifoDAfcnPW5quhS8EGnFahhSqsWcMIZ7XdudF3La0a
Z3/kOs6vYK37G9PfOp1ArMroxQ0M3eJZt+dqgcGNvWq/GTjf4LHx5hly06zlKs6rqdvhwkoz9Yfd
C8vqSN4sSbq5LVZxMsvIx00tMAGnqo0Y/tx1DEQih6iqARhg2Q/eausia4GyP2bs8OEFElYUGXnq
y2eglvA3J5LLgKsjazqMml8utS05XdAadM/l6veHkX01P7CFyPhimT53TiVimHFIlzmqkcAh+2jV
8yjDec9aN9TzY6RyAOREM4VVj/1cqPogtVXog7/axfSyAlsXv+jQsK2blVd31HAAhnojcN08WO4q
nys0Wb/wetlROqwrcutl9MhqKPZ9EddN5PuES33ewyduK/5rMJNAQlrKvjx5ZutulBvvNBp3uX61
vSa+uibqokzUtiNSr8/r7cXT+fCx86lU6SqLMpNiBD+2mPO+BEPz2dnR8v+qeCqHs2Gjbg/0Jetf
XURINcIQ/YiqNv4XO8X0Ps06eJVoZ94IaCVwcPe0/RnU9wiKdSVmgu0OdoGtrnxZWxm8eKzi//K2
JmVksDv5fauqOCKOdNjESfU+Ka7QiiziwM3Fn7XfgCFnuVePstfhegfR++cd/vkPIluGthxpTDY0
9j1tAr3OhQgf51golAxnafQOYWHGYLDJVnHNoG5hHY2LAAaOQ9JfKm89OJC0JoXYUQMHyw5xZTN5
sXFtLRkNvTN+nyJv+0F1Kh8Tct4im9oFikDW03gqt7JuTsVC8XIWe6Z5jTaVv3KkWg9LkNe/WxxK
F28yoKzTWtg58mBYvQ2+/yJtprKstcdaXKdh1MuVkAk82WZv0JJU23KZ5bB+AFh7h8kRg3fvbpzt
H3PFgVnSrv57WjztHHNMIzptdsFwzZjo72cSrXs7dQAR48yzJRKNAjU9PMhSMAXAs3jfWbfuYLA3
TkSQxKIIUp64CPVLaeQBY76GCgYTefarSi+HguFvTGVILsJRi36urx2ZD48l+SnrsbBaOwMAXED4
S71v2S7dYjs0QdUUkPfB7p/BrIbvSAiJv2HB6egtQSu0n5y5149yvc+AYI7I8dqIdcmxXKysEfUm
DYO5DoivyMPyZSQwZkn5xUo7sW0E0J5ciz8N45R1YrJu1eMQ9O6abZ5pRYY8rXqDy65vroz68hkS
WY0nXal7otHq1t2TCeU8nOeGQbDYHdKHRsUsE8VT+a7JG//j5vH23K2xW6bA6eHZlTaq8aIuxWvr
L8s1H2rn3R0ddz2UowWXgFrFZuMadZcK4ZVNIsa5fYy7vQdhH4uiPoN+FvbFC4O1S9tRRR+cjCE8
/F4zhwJK9YDHpv7F1wyaHdpr8NM295wMOYQ8dL3V62S745eZUOs9m8NnUCZ2pPefJtsNE+zw5sxX
Cvq1MsPXtLJfF6sI2SQAAryk2ytt3YnScGXJZYX00EQzt0Nen2Z0IdxbyuqdrNjF2ry7NGX96UNd
vjY25UhuD/CdKhPz99LsV19MZ+ls0vX6wbLQ6zSvdihRq6mbf0zHY3QheoFwBKnd+mTiLvxb2VHU
nkmtGg+8wjnrR0l7b5Z3OVE3ceuMMnG5MZn/SUB+cjqYNzJQuuIy5h4Hqx1xCl0b+pSiK2AhmTZu
1/y2gph4lpybfbujndaU5E21P3VluIzJNgZUJwIj8u0IQloeI1+IUxeb7eCXNWNyuRZBmXjxKJ+b
IoRfC6v5xyw0i0PvW99MHtJttwbNtSr7+DtpSUyphetthzAncSldNy2+VU3DqCiJGFpQewXRM9FC
7leXt6H7s6nvCY3Hrnaa+FwUYrFeZ7qzWPwatQ5s7aCtR39cEUAGXUUFysadu5wAX1i5RiHJGwog
lFXGEebMjwjDkNP4VaR/OWMDKshWS/TYoODyqjkK2oelj0MY2j4cfq65EBcferDkfkSlRNEdb8CI
qERkKzqLh672JYqazq8eAd/l79kfnFNu9eF/ew3dAvIqy+64EYJDLE/U5hGJaABFp40w1U9dICxK
G1s2HxpMoUwiDyKaeJuu994Aov0H6YdVmHoW70kCJ88f0XdQdMcqRwVzIb07mtj8QrH/43CT9bfN
7yn58/KoXh8hmDp9WlBWJhTZzeUJnfVcXfJNj8vTaJWFQBfsYLr0HG/9K/oCmlmZ6WfUjNuPUhlM
Nzzrbn704qX5R0XaPZlGV/PbuLlDeCyXmo5wMo2K17YJ1XJmqRvdjGCDWZznsV2J7slbWh4lYNiM
2HxtX4hDNfExApVEYehQ+hHOnBQ5YPFXzGfUZO22r0QgdGilSELvnqNl7N7m3As/xULET1IwYrcp
gnBfH2e58tGOZo/7FKBJ/IsWsHBwhmD7HW/F/KOyTf3bbQtXIZvqWQpkkS/XLq+X/iinkaoL0Iy7
ZqhCY/2MwEKkTuir8Fzgrn71ViugXCVwAZflbK98ks78QJFX/0MLCuqGRGz2tNALsBbbMRysIDzf
pREPJoRHGnJ+cSvkh8BIFqi/QxPIdK3X5jqLPEYuHrqvOcE/D3JwrP/oObQOngcLv/YoVmfv/ktD
NttT6i2sHFVlXBS9KEDZxuvyVMQ116ZVlSfYDsL2OlPWHhGdKBQI4/PXlzze+69paoDvrHj2FmgX
b/op0LZ5J2nMxD7UdsFhsUL/EO37v500HVjO3ovDyx3ZajOs09aF9RgV/6xXLkfoO/cZ0X7wE/2y
DI8aQuBtsYz7k2fAu/m2Kr+Prp8vyApGMEkmWhRDnMLTj9Gx9ac72VuftZD92RS2IDEC2eHLBqN6
WGIH9Y22scsQYVW2CKXXxvk5lLWen2XO1ghsE+6YUNx9PUSSHw24G4ivZpfb2x5ytHKc8k3Sobl8
WkgqT2DnBubS3R596hYfat+/rwedN/wazFT+bUh6+Kkn8MbECSC6yaimdCptleVYSQkDSxxwXXyY
Rc766Nqu3M6IVL3/vDBukgDJVzoxImbMcPt2BOqu7oW2tVMlYzP7Dp/b5nPlkeP45RoPIehmb7mm
GrPbX1mQ9MMIEPzgEyOJPEOip4MzReYVDVnRkhuVLkqN38joqx5Q8ugoJXa5HUhLchkHgxh/xeLC
c/a+nJIK2RhBPfNmJUqOxYFPmUi4Xk+aJ3QYvH+2kH6QsdvEoNOOL89O7wp9cGfck8nqGf/TN2Xw
dyXL4310zfwfpovq+S7hWJNO9Oq4ApkRcMnq/at1UHiG6I5fhjYkM8rZObpU4587iZjBtDpnrpgZ
+dp6E1e/jsfvHMy7oBg3zE8FoMQFAn+F50UttSHSrJzvq0CokuXWXHNVhRtZEhFn7d8RydiUjJNC
q7VIGwy99+40Aaot2SVe2Q9fHo2mMzXPefuMkSXnnLcC/ZfQkKr/QoYyatLwiIZLc37a05aP+YFo
Ves4N5GTqSjonmZEt/EJ6wUoQzWM3ntcEdyX5PgJCKBDFHPQTjfAzTA25ClBTvqvoS1hSuTWMDVI
IedHMgVVn/h7qZfU6YpqSxtuO2j2sJreAXjrX4GDTB5aC2x+iolEm6UCSuD8e26iuvyw+p2jfyo2
AMEazugg23b6IP1neCirPn+JkUS8W4jeePBs2R1ntIs3q2+haKypPq/SHUmwCIIvKlmBq/PAoELq
F/NYCZfjbiub6RxRjBCnRW9C1DSYYc68sqt4KGbt/LV7do1Ec+70h1K4AJIEd3JgIO5h/g2a7aK2
NbowvI7dIeC1G5PG8pc/nrWjgQhUaCeRpef/VlU4bkoCefvgsF5z/yztwR4i7wjWbs7+MDOpD37R
0HKxDC4F6pX87YeT9TfmwhLpXNRNlPbAfGuKYwmmzlYN09rSKBQt2KrI2W29yj9Yq9sS9B9YxV+o
lOKfRyjctzJn4X5mK+GVitTCqVAGLKRd66xf3KfOaRHK++R+9+qL4i/7QApYf6p8a14H7EMW/Sgm
+Goj9thkRKqJ/rOLfpsOG83R+HP9Na0bhTAQXU/OYFckzVp0wiZmJ+YoK3wjSIvk3ElijqV039bh
rGfXvqlBzDoNO6POI9K0FoPscA/djJihLyO5mdfBtNGDjYblo/Rxw82qqzQGS1OWcN2t/bmMSDyk
WN0D3Zfzg7C34QPdTPtf2fjLSztK4EZsVmf0Gv57Cc3/DcHmPODRakiY0fMUP+aOiPLTAHOtUHR3
NrKpiHzRpEQc2rHuNHmfIhMeXd73CdrG61mXM0wVTlY2ZZyZeQU3yJeBZ2/lGJ2iuX6C2rO+yJsd
7/LyyX3iYI8y5Qt1GTuLrMyVnox/g1sWf6Yuag9uwDjOPgZivHJTADGE4zlGvXgEqLWuwFJoXeDH
LZcQhV79p/cCXLArbIK5d9pgESNvOcj34MZBdHFdpKPJCtL5zpg9jYhCYsQVe15H0bVomJagz+Y5
I75s/2MKBB7w6oOXynYKfixOwDbMB7c+tXYZ3uy8RwQHGQLMIpgemsSfw6E+WQqd4cMUQpEimYct
dC0iGDEyTROBDMIPXlXXKYG7A0+OPYnVO7eeGjumhkqTWT4NvLOYMknMvapl2F93IdxXAQ5yHBEB
lIetR4+ebIxpdy/FUIOeCmE/smAU+lOpSQTv+6Iq58fIQEnsXxPCvlh5nZP6TQ7hOzOreYw2NnLc
e6BWgvWKPq9QWCAlPZ+vty/rhw8ijfAGu9eUtrnlfHlbHCNhDaz/1P+tLiKseDBnm60D7sUhHpB7
Kv5eVRsuG8ixwQrLlFD2u/CIc1dMT+ipwB7RsM8V7qoxig7hWFTRO7LlkqDWFdqcuEHPoISp1CqZ
/sKmkjpVneJrC5d1eXHJxHwrgR1fQ4ols66Lh28Es7oprotiOLP3L0+OHflfdiMX58EPvan8MBgt
PoDHw+DQ7YqdmpJw370YEztY/gDNBsMMUOSlc/WqaQouHMsLpsZV3gNHE/yyjiHbdBvCb5gDW3Hz
dy6f7qDXxmQOyqo2UaWaX4MCsS3JLvXNaCOfMDxw4eWIorncSEk8AIEJ/Yp+IWwEFoMmjx+dfbXy
g+lGWkFujLlMUPW+sijHZH+i4wRui0kMzq02HdFmOVk+t0RLkqq8V7g25/UeD8wieJ5hJlx41Rp1
haKgq0gtJro63Yu9m46IzAYsPqqPD4FLWB9vvGNfKi/oX/n1QZinHfl2UvY2v0Du1jnfjBd9El7L
Aj2MLfT/osMy4ky285/xYLFidmZ/HntrvFpTvH7VukLho8noJFUILUZFjAb/C0JjN6xeIym4zW0j
5xtmsm0GCCGG7STJXIQaCAVmbeQFwV/qM2Ao/KHUD8ES/V9LgiEq9fuZfxyNxBJnWhAhkGibJ/kQ
41lTSEKaPIKac3vEhyzbMhHtVqHRQ1rxgdmwBYlmvhwgf/n0HgKnD38TvdKeGVLVjexYC/bo/hb3
DLv22bNsw20RkFE6Sjwax6YQ+F1DrsL8Wpb2ekSwALtmRe7ruLriVkEqHqut4VFxHLk/IyfTD5yw
xaVvYE2ylsR94H+NODa1pdUeFzPvJyAj97gBlz8HESizIOr8Txui2rypUqwEJ7oLtDMNSPzD19FE
7TtecGJi9r32y3PJ1/OOazR6Hu9d93jkhuDR+PHwHq71+DzLuUY8l3t8G4IOwA+rhTOmqHybshwZ
F/Mf99r/ODqz5TqRJYp+ERFQQFG8nvloHmzJ0gthtWQopmIu4Ovv4j51dLTtls+Bqsyda+8k4R6D
6kW6Sk57n+r6TjMZfDfIQU8KJhZGk4Lw2jszI7fUQ881ts3eo9bjJUtD8eHnXvpGAi6FhefwZWdl
mH3MPPF3SArz58QT4B0EGaXgooy/sKPwpKfIFVp8qTBbbgQptAv1FycXurxhNoBc572xQxL3fhGY
Jx4qdWvLRL9qXEzneG2Z6YyiwZLJPJ1BbTNi79wzvw//Zb2p4FanPL5jQbNzJh5jfofOoDSbhPpY
XDquXWYapjo8D96X0w/MQRN/Gj77oYlvbObLx2jU1cWkc/KIzBzfwYiFTxXbgShZsCvlKNGdc2qq
QL8OnaoeO6dJzgV+rn9DtSElNZrdMcoR3Su8kjW8gAtL1BO3vcNLPP+nRMezxAIAQBg7mJhekuFN
xZSGePGyKD6CQAz9S+8OSEe4hcqLJ8cEtBAMd9cT7zgegqEKoQ7YAq+OBn/OT8isHZwT49WpxnXA
e16sTxX47UNJN7ynZeXVNr4ISdyIw/IHVxfEQdeV10i59VlJDTvUV+ln64LFXRpHpB9iKLfRjb8V
X5Y5Pk1B5pcX+Mj01k37/q+jlSE1HLr9McQ4dXZYJJIcvGkp8r+BzIdrwarcPUoLRSqXETDgPvSx
CZxKZK63qZpxiqtCih17t/A3dnh54xvUgtV78ZSYfU6ahvoSMYmeUZjVJys+KPNph5cym469O3ox
o6/WLz/y3LdMsqXE0hbJJTanwmgC5c2CyXVfdWHxFwY1iU6qKksClVU2vjsMRKOHTZDhcI5bFR3o
5gf/GA3TrH7Rsi7/vGlmoYHhFoz/tdbp5ovMJDK6xHG2y50OC/JaaB1dYoe9C/sqVln50FchhX8g
FalOa7choGk0qunqBSZ3LwPT6ZsCO8WzkW04MQXvVg5nT6nvXNKa7TQzgXBXtHmaXEZaY7TxRIJv
h7kLNlRj470HXw++nSKN9cMaVUl89MbQ55KK4W13sN4tjVDbM2XWoRtWuF6k/YosA4tD1ZcprgGo
iO40bUUB7KXlMyarARFrosRjSd0svEO0VgoX9TTZH27GabpjAuC9RUtIB5VDgji0kEl+mL2eNGpV
u3SkNCjYDJbgjbXoJZMrgrKbc12TkdH2gcW6vxR0FsHUJEdV5Bjt1mIOiFwuYxcY1WeZ5WuVEf1j
1xY7mqb13G+UNkHAUdb/ojzMZnYTD/45XRqcagsSxSOnjy5xE0RJwTZSl8eNeGRktRRIPmM4k+fl
AYW/6/A2m6zaRylh1QcVl/ktg2MmOjUEdLRzrZKXaW03sdPb2pYWomFvXOu3e5/AgB9HdYViOWW8
lod2jobHBfj4QTatWM5tj6A5tZD6nI1zUh1Fg4tuP9oONj1tPALiGYek90iD9IarwFVfEfLnYE/T
gnJ26iTPe7uke01V5B2R3QJ3D/BR/9gG5bmhjv+cIEIvNg6Gf0pNDccL8O7fFkuUfBamqX6qZFw+
sABUzTlYfLMc6rZsxocurXEvZWV0iEXU39vB4o3MEnpvZ8mDKN2neUnSLTUJE0cOuhmlCVHzSolq
gq+6beJvXCfM+LikYz7oomseRlXl+0mx0HQ3c91w3CJLBPueTZThHyid0GctgtStKZE7hmxzTRKv
XjzUfjm3H8TREsfdtr4XnFNsSPoNywJjdn1jOFNq7x6orOzSO2gLpEC+g3EObxMk7Wqv8D//G2BP
koshdPMlilvZbhRLx/oRuIoRS2WUjP6/SUzF77YVqHX9uprbZG1dKqMknSLuvmxwrl4mIoVlbig+
ichjajXGrA5a8bGPZGHXBZP5JZfJ+1xX7Dg7iFKJU1wFy73sptJ9A/iVwTemVkGYOgCpnX85eWHD
H5JhJi4gOkKctrsqcvyI0lPTxFcLRkpol0K2J2IcYvcGjpD1JmiKKTPA2d0YnrUx/+hoI/uIY91r
DyZL+hs3FNyriRL+S7kQe7DD8NHymJCGeM5LVFUWhud/ePpRwAV2/Q+cr9sr7SnuyV6X7fdGRL9U
BG5mO82gGqa4CgDFPRI/gT+6mHTUuB5Nvle9Nd6lC5Y5OngONO4euxnMmak4wwO6t0UeueSmWuxb
N8jDo8cAsnxmn8lMtgTO+dG9XYi6/QsHXppDASutHnBiqvJg8D9muGmKMXuJAZtbztwEGThTAWRd
XQKxEYiAOfyAn5b/Vwy7cseV0dzH0yKqE+tzaa+6buILijG8v1kCWnAjab7pBq38zlpKIWaw2Icu
Ve54+kVPscp/xUPutQ9sQaZVcviXh8jv5rtAOogqfpoVBumEYnkP4jI9JCQYyP/sWFIKTDUESKtV
FTPbziXSAjDADf9/9ipGsYJdLWbP3ET4MpcD+SD9TzgbwhmasOvbc8Y9u606c4L+lmXxOd0LaxZg
G5BLaRzbfCiOU4Xb89fgNEJd8KvDP+3WqibQn0vUenN6dPyhb76oNxFTdxX4Gu2vND5yo/HSon/N
MRT1d+hFaL5LpGR+18LVTLhM/H56hZ5d5WGK6O0OJchGt+d+mqendGUj+y5iEti8jWAXL6wHKuVx
ZBPMfB7DZnoMA5GYI5EEjWAzAEOh7tZzIwgbRm+aXt+DEz22mD0Z+ja9/0QCxXKF2G6gW3Gt3whT
wlF0S9OeXbV6vzmIu+rDJT1l2pcSqesaBXBOV5IgKraWLtES3S706g3vb5F2nzEgzmXggk0u9Rhl
mHeHwTEPnAw9CF3vijZ/XpyARqr1p2skzWDuWEPkjz8IdIH8NGFnMmSL0nzVjNPlYe37MX+u8Wcy
6jFyTc9laFzzkFXuhNhHQJycP3irxyjYE/GLVWMgIGT4ych8sl+lHqBkd6Judf2H7RzwhmiYi3vK
hL+EsMph41CpBZ06M8uKGJsEke1xXrnepMoXT3rl6h1CiSX6WsUMMp7zQnv912wDJh4B13l9IxhG
RX/phuZgQIM1wEpcHsWYhoS71HWwwEVvncfeJkSPLXvdon6QVuA3waUy1idBBn60+xcg9YQJkyyO
1a17ySP/woaMqflSvCX9bU50QcBciKHMB2lWAnVeqJ4Un7oooqralYG1BLSk9Vg+NRK37RVlMWQz
5jKHyjvmDiyuBpj5MBkI9H5Jw7W4JrFiVM6ULP5XYsWTdxayiuAVVh1Y/7NhNrf1kNMaBMnRtG3M
3u1WJjdT4A0EdjAoye6cYeiznxU+QCx825TwHynm6Qr4AHiu+j0QV5a/RZ0v1HtOeoSf7HTC8fgm
0lrm47EoxDow6uzZwmOvhDGIpb/kvh67HG2vUKFzbK0sveRFZ7n1cNh5Zd3cEzqDz2N7dgZ7Tone
zaJ8BwZjs6OK4zy9LC2RWeowN/iVWQwTG6jtzrTBqfAq9mk0XRY03HdVqFwXD/+8xG/dJLKPZU2j
/DYeKONJ46Bmbs7ltK0OmBB92EtT97NDBG89J783Nss7Ev+QpS9B7jFfOCRdUKM+uG4wRDciGrFz
7zowgOF3B6I0XJjIo5on1jjBu2tHEIx08eDju0HE1XFmRDm8QlxH9XPTdoN/CzEW0pom1VKcMkco
/cxnsj5hYQv0McG8uJxyZnkv4RKFeq+rAoslkQ4+MSddT0nslYzpmP3H6aVB0rWnJIwKlGb2oFyq
2RmAUohZ8vCwNUP1Hll+cIrB2vXiK1ONNDv3KrYJLDzC2IMsUaUeOp/sp3vRF0t5ceGP1kerM2O6
g8eq6fSoS5IvLlrqhL/6NMdT8wT1ljc85t42vZ6WdU12rDNx+Rco5T7gsHa6cCnOdRTgnye+oGJA
hLbCOJLzOvT0WQ5h3ysuQUlDfOxr0CT+MRjpdfjLOtEMFzs2cXEfxo2VQE5V10X7qZd6vZvqZF4d
NGWXWWoiN22K0TTwabT46Gx1N6/nlK3WP82KbxQH8ZRE911TMSeqNRweT1UL8bTEHmUzBv5XHCMd
a7EcA6jPVG5+snUA10JIzXoftfDouz6KrDkl4+w+uow712OM4YR6qfMf667wl6tbRXjK51FoZlv+
xGTRY5n1X1EnbB832merz4LWlh911eLalMSc7AwbmX7nvHQEVMruxSHr7K9HrcWpk7tAtNFYtMe6
m7gel5KLlsiohRFb3g4sxTAi8I5kCaDeEXagi4dkJD785JmANs4bsvQURGX+yogHLjqMfSuxsk3l
e77UI+iLRTbZZWNHZ9S3W6YXd6H4j658vOuTiBiEZfYQc6Oyid/SGlp0H2cz5Oi6zoG7G7O0eWlD
FvfuY2K0KC8riyjWyq7yuFyT7KgzXBZklUJc4aTH/pdPzN+3fLV1Xxad87d1SsAsGxjnr5rXUd94
TFRW4s811o1tpfZlmUgRA2sjzWHZmmYb1y5O+IUhSBDrDTJgYpLscmJFfxM0hb+3dnP2G6VO415K
tKfX7Vy8XfqGGzB1wTVfGAmZqyxTOkQqBixqcRgG3i5hsv+bWXj1YKAUimMx2qZDQW9Kopk6we8m
JvMAm8XWJe0iUAHXcvTVWbgrpzG96sGsD3MB0bizAD0xSGeVpDgrZ7c3f6VTDG7Dm+EO830fDtHI
3G7s4yNDtqw/25xbsDxbPMFxg3vdQ7kqiDPp4msYrko31Je1Tp7dRbR62I8LSDu7yPhgZuaswzKc
kTUK96S6sLcfSStT/6ZnADudsni2MYXPOOmbIa7wvxXo0Ywkq/qHkCkfjABT2V2SzdFHvBrni6KM
z2TiDikPS4slkln6VjFrKyiakmSm8VhWEul4wHqnOwcSFPym9B2lfzdzGzNHU6zy4u0fM3vFDMwz
kZFFdc0sRS1IGzzELnDz/g96IkV1sFLlXnTEblWg037xDvQi3CqWtArzsBqTiuoFKAVf2uS2blru
q9X1VHUpsnoWZA8DnDAngyLK/rTLPGb3idymsKzSMzFDJuUhM2MWgZLOCnq6ALcTjTFShL34Pk5e
/xkVaVzf1miUBnomTGp5wPxSLRfwrI4V4VGrPNTm0eChjaz2upepwJNRLoIKzTLGeGhAhdiRZ9KI
5W7jBFfWLi5YBCQs3VpoU+Z5oHtUS/gF7PwO5BTiXA6Ax3ZRQ2LeTqerHG811OYb0HjWP5hxtvMp
LlVlXy2t712dp2u/j9ocJ4Ym1ijeFWJq+1uifTDTVYmrhnPE+vT+PQ1aPgIY2sAHMPb9sL/J/BGD
xDRUK+UzbzEIUOE086edgURu2dImlmPG81j/UiU12lHD5WBoCJzgDy4OPrhorUuYOelB8FXx4JqP
Yc7lXS+Fns61Y3sWG47o8Y8cPb0779ehXDDOgi+wGXAKYnnyNHuSDqs7pt8La9r0lV9tg4MzksVx
x4NjGsaumWFfEgF9w0cPmvHPUSizTPsXPPIJ5ffH2hFcBV4T1d5Ft0ux/nZzs6z7aXBkiB0mc5KY
+ykwn7NNm+kGG87i3qyQlm/B0LGTq48RIS4lZmFF6pHTffjpOP5B7aTn6ConrLGn5k15WoWZ5vNS
tg1OnSl+7WqPcd6IhpaTmsWElrSkrH1nwBr8WxUQ6b6X04oRsZ02F6dg9LEkcvmorCXxBaUPvi3b
pLeoCGp1EGsa1HhRtdJ/0fHEs5yzaLjbNKgeVd50sOQkDK9XzJn+GU+v84PNzru2BJ3ae8IjMHv3
Bji0FytSI5wQemZegFTn/liZU8BU/qbPU+jqsExt/ZAMxtTUTSXOrjiqIy7VcaZigpKmPh27HqUE
DVeSfEU3vcX0cAjeo7Pim0R55MuJ8ZPbK++2CD8SAy/Boj0fQA11iSuto3v809MR4cxAXUx361BT
2bZzxX/kvs0nFqya5gEnsnnznHB5rR3pfeZOKP5jJbEUP47U8XTN6d/x/WEXL+xXYkvKETMQ8nXe
glf0AT9hDFNberRuSwelcykcdO+dBsU9zxm6HhqbvQ1Xp3rUToSBdHZV4Z8FoWPwLCtS+LUJ3SBB
MR649wJSlq5jFaTuMS+EfMd9TUYng0X56SW6ik8ZowKxo1HlIMyp+X+hTU6XMF/1z6K0eY6IHbon
oXT55+TURTs2uZGTMm0GuF2WBqQQiKFICIYk8uVereH64rWt8+NnzrzuZxPGz2z9Sn/LseTIZz6e
HrtUiv8ypstsWPTqbTpK+sPdytiaDoRbkLJX5+z3ynqiD9r06BY+F2Ozpv1zLBL/scOLcqtxB6Id
5iVTXt0MojpIQjWfNo0WcEUELpLWwJw8nmEj/RT5xqkhBomFSss3yfs9XJG/GAEPZP/AVeTqwUhJ
d1v0oboWxgD352wyHLFVLUeCEbdSBteu3tdVQoaDR4glASj2j+3ZswA1QsoZmGUmZ56mMvvt+14+
Y3zRaHBl5mJor9Pwd9CQ9rALmtT947dmFCfQvWVkz2IIzUtQXXho27HVu8FjfNh0TfKo+R1sDayh
p/lzBQ9fGMdIz1yzn0HXF28Z0CjD+jWcKUo65RJvM3ckR16MzqPgQFVouttkTPnxJKk+6iSrkd2Y
lAoIhWyop3qKGcqjxBYvfJqYW5rY8X8TIjQd0qACw+gzWYhvY7ah/Eqs4InwxByQJ9p8jT6hAy/k
NdCDkFS4+A4JuWV8clHlSZdZ+XTYHqd6FjakTaVgZ8PyAewHIz/5WWJ4pLFiQ/ewFEWOwk4X8oAp
ZA45jk3z4g5EQu17kmDvbL7E4rhG7EQ56sF3Xc5kOAB0+u3cL0VXsW/dtl39lA/kpd4QnZiOqCJc
KYA8itrd9RfNRkwNfXUD7IIqKteIZFZFc5nEJGuecJirXzBYrg90Y2x66VfAICJZyZigjgWP27e+
2z9UUJakqaGj+Ht+1sR+I75G87lm0WYb0Zk7iTed7RQwEd+lsmr+zwMyfVO7gDGu99cZKSmOYRHZ
4bIw/sXPMolKngCWw1fY7TBjgyrJfifknLSlk+yhLt86/EPzdK5U29GqSeH/G9nk8BxKmZgDYJvK
2L6n0uHFydP8Km3IiI1Btf0SvLLxroXwfV6VyO87EpK/+c/1cui8jWdrAQ94GCYcgTuMw0X5BE2o
k1/Mx7D58kc65bMlBSQ6w6fa6EiPk0Mm5r4k8nAuIQiSsu/PyUBi0YH0G+eLIGDsU16t7GdIsKa7
MstiBfyjm1W4sicsDp91QLPBF6YxjdthjnD7s6V3x+kCPgejT+0rC+hw9McBOJMsEJMeJuWHBUhm
DZ0U9FlYX0cCFADfYCbCA4G6XvRb1SHDIciW35Jg4VOK0TM9YtbG2m0SLAtnoh1xBpQJdy51V/wU
4Z8ghhaVkgLWs+JSksI5nuOC8KatKuFbKlB3H0TRwkYssnReqDOT6KYCi/SvUqX007Xptbmpxghv
ZpokXCm7QgtJDtBYtiWfcecuH8TqxRdyXBbC4nhlca0PLsFVBl8Bbg9TZvcd6gxCbK+kd6fXFmHV
HaBHmE1hcgPeDBkftOzilQeHRICFvbAVsnoCSvZrRm44qyGtXTBevH9srk6HXxGhQvu+S9qGGOCS
rzCu4vAtE33+Va0M7KxRpToXOX6aXSiD6rUddfnLBL0d/0urxW//QnnRhXWY7/od19Pm1Un6eTiv
mLvNo0L6NHfkdo53HfM6diDmVXS2bbTxC4NoBMm+tXxG5C4ZGVU5VnhIhSk8jvwSsy+mMXm3alXX
dt1QhJbIohMzK7ZTFqkNmXSKbu1eSddN1QkHd5uTcVqBTg3psOpdMC79Uw8rxy3Ah0PhwBN2DmeL
Qb5uGMkz9BaMbMbM7f62q8UEAj0FDEBGj7+HukTvGDv22c4rxvZrCx7NMIwwyjN6b/Okem3ru01j
Z+WpxqG9x14cqsdcke17itBAhlMyNd6b9Jb8nAvfeHfwQgrZv6ooj2dX98UJeIWFJV6Igvwf6AMl
Mc4V+UQ/XG7uCzevb1SjLHJ17WBNfsrcZTxL30VUMH5V6CMSV+3cziDjtx5689PS12H93dvaxgfp
hmn94WQWH4oai/BKoizPeD2xvvocYonUd+S2MaEhV8h8sifavUIqga8wsCz8feMYrz0tvQcepOAV
iwODZrDHVYzNfdpv7GOm+7Z7CmzBdB6HX4z/z6jsVxoi4eNbgB47LvCBwZUTPvinWiFhYLGDkLo8
zy44PJ0TDH/RgSGuc3FGLSayYpdmfvoGGJpP5xg7z+Yjjer+UoVp05L958tOfgsKLnJAq877hYcg
+AUiQeVFG5f6D6FDAteeiQhm3bjBqnc79WM/nXK9gruZqHfza6MDh9Gdn2MMSHnaJ+w0S+Dgy0pp
meZeeOWDtAk7ncsmz+Whs1tt1nkmv+gwK78RfVGcRgLmAY7yjl7e8WPxXq8xpONEZf9oi3CbxI6B
+1u4Az6OZEqI0TV5kt4HMRLL10h4VXxmQk6pOhawBjeGPIJbQmSYWEWy7saL8VdFtmHo5ti6lpkS
/tSubI8gK1MQiBA0MYPvLqfm2WGxY/ESTEGf1Sewu7bck+RAIMbsZsPfBjO9eiS+TA6PcHPukWkH
HZskDR09uZ3ro8VpigexLaPbWBaai4SETIxPBZ3NtnZFPC9FxObk1BYI5iQlblYZmkGJGW2QGx9d
kcEjl0yDEQ8Rjuje2B+SsINfrRQ4L4o0wLedcUT/0WHA8V02zVofijHhysNGByoLqphOhyXHsGKQ
7tedndpyuOaaBMB9kTdoL4kINeORxlXdyWFCwxddzeU19VeAOKJSF7IFiyg6LklNyGcykIW8T3xu
FAKnKkosYdLik53iBJGmQPJPLpInNCj2rj1BAHhB2p4CfG9KbzwnQSGeJgZm1Z5bg4MYg8sGyiYQ
CXw8PdR6Hc/Tc4O7AgpiJNphJ4lqTuH/CC48qoVsrB3tvFORIDBEL+gzlBC2DcsjNz0AjWAfxbuH
PcRhM22ivrcr0t0FwSSfSM+Rd1iAsX9FNbE1UIobFgonCoGdn4vIADdTPwX+sZcuTYFkrzgRWmYt
zcmdhyk7um5CKjPzz6w7VWmbPlp0g+e0SewvHa0Up8E0Ng9WdOpee5wO0IEpgQm+2AIxUFHZxQDz
rR/ERKDeiXBL8VelE+HgunXS14rdzBHFteAPWiCS5H24MtpdmLweYXuT8sL5WTQPUqyssy4q/yPo
IMkIE1w2DY1G79LmDICI/p0jHCJdygdiLa6ZvS2n4SHxnByhiojtK1JR2BwTj4ERIJGNcTkHuBSo
/3xsZ5xC93xp5YfuBTwN/j2leM0ncc+Rgb2MpHWomtDwLQQQONUeU9ZmtMrq5IjNdxvkNFswjCXu
ckatnLP3ZYpCDKs9B8Rezw2EMZUzlRLj2Z6BbK3zfYFr6mr8knMwTEfohgqL2I8keig+jrnPET2G
a/yqzZC9sMu8fI8JjPZ3uos2LGCN9J9x3cIcxNDxa1Wn6i93IkWB3xu/qSLCbeB28k4xJfpM1iD2
D5sg1O1NRKTuLmyZwrawQK9U+bI56po4/wOtbPacjFkMCNb0RrwSte7oC3k3gGvEFdMpp9IJLtrV
JAswpS+/SYBYiYxhNPTp9jHYR18p/WqwvX9W7F9pLwoYG1EaEak/FGEOqmAkWtVORuMAiVUx19cs
EYsRs1WXMqQLYZSdCtANXxdveb+MJcYh7QNhpARQt3RxXA/FygJrBtO82TuK27A6y6XPXtgAPj+i
VLGqmfVFI9o0cPA4S2YQihIpx9ZF+BoU4uYKTDrTz8cA3ds/ypSB6WFbB/dBccHZzjADG7DhWH62
AloU4JGfpk2BhiruHLNHpOc5aUGFPp14oZ3QjgVDw2+iAf4W81/adXVKCFYgLgQNIwQmTJTZHBEO
RXNcGrP81/YxiKAmOxNo3RWAEygFNGlx293qTtEfqtIZPgie5QEvQofAuDDb8HSQbnxkND+4JUAW
v8Uq5coJFzTvI5vNLT8n4uSBuQoDkXbo3N9JEeRfAre12VlP5x4Li6y8SbHMrmfF04Yh1mlImJ8L
iCSXRqRFRtVOfZ59C9EIS0y+CavSpuzGmrmPdmM+BNkp6+Hfjr1Xx8WOWe9U3kO/A0l2K3zXRZBh
bG/IHi/6U9pXFuvwKt3lGggXWw80DRIJf7mgAw4lsqkfiBH/TPTE38UdDMfjEE8I6Jin2ivZmyCE
ZpDrbZtS5ZxoumzyuxkWQqvUuimBXuh2qJv9FNrrbDkfaDj5GSmi1VXlYAKH1tDBIHw4DeEd6bbt
JmKRz9XNFCXfQHAlmTygmdCFapb6zkSjv5ymhkppoWbMb4E4uoXXM9fk/9MahKAj4DfFnZh1Ub9p
vgX9GDCJ654bWSBdkrCqxD5NKdfoVMJGtrcyjKNpRM4kpfMaBGS/3nDO1NkTr8HccbpTG+7JReri
RzaEQzaAevbuhV2/je72xPpJQn4Sy7dJU2gJl2Dc/cPaN8myMVxyGv24GfkfEG6SZfaiBq8e3cPo
VsM6XAIiRiPOmmxLIkmSaKIV7Fg68WDYurKgPca2OCifqf54rACJuvaOhVNF8mIXHtbH0evJPtZZ
jAwMBcrlfx1yxioPKZnv8tYiSztHQpVob6hFiu48emTnGcKLra3TmyLgFQxQRWChT643tphiMSMy
er+hWIKB2guJ/xcrUs40trukFrr8TwWfl2I16VxxIa6n7aqDy6oD8+2uLvqB4Jgs/rSiZgZ9BIpT
/N0JQO/EQ1gNuEzlCpm1r8JqXLlYZyJ0TrRPbMO2w9jiFxz55DB9xqBW8DxkKPGsBgDLFA/TxNdP
6lFM+wHrQSg+vOYW8yJTr3LvRC8084NurrNoNxAclXwVavvnQfiFqnFvzFhQ4X2Kpgo/XYfMGTZE
kJ9/mKRmDKCLieeY3Cnh37fNRPhvWoyOtxM56jMUpCSr8jaZi1DdRVDpZNGbISCUxMogYlEM+8PD
T7K54g3IhHXDQOwvYGyYGZv62tV8ARvgYUTCl4Qt6TrpsGnu+2rrzFUz0uMuhVsT/OdFmZzeCJqd
qifLdLv4l6KzIKosc7E+Bi3Rw5elEcDXDO6EusdQzzni1oRoPacDWXFPBFlVYK5uVwf3PQnnznUC
PiCtmLz84FUGrbc8pSJAbnNJwikAqtuh2QXwae0lIQ8KSRkr+XxKp9zPfpkqlfWncpslyI5F61Gk
kkcILQL3FN+JzJBJMLmET0U0Bd2eh3VprnPEFojd4kRTdrAeiwrJeQia75HXdA/9Yqc/3J2EJcWZ
GirCG2Y61R3phpiWNDnQyXWsUeTQ0JW/fIOTu9l4QAJqXVKsNqh7WI2szh0e3JSxdm1fRh+if699
t/iNiE+BwTowDCSJFJDKRC6UiNKDVAdmQ475xiccTr9QMnwkE/An5kxFEi4s9Q350t2vQVZy/NtP
viEOmVWhQ3UWq7cOxGwJXz0yTvMoK4Utprcqr5viHXnEwXufO+AoRwnRgXdhVKk0N2IOhxVHNIoK
YviIGfymQXUuTjbCpJORsGYPQU5A3x8WQgzJZSJikja0UvSyhIh1bXtqo5Rgeoy7KX04yDhTPuTj
jJpioUjEQ0XBUhdmvFV09UvCC94TxUNVFtes4VUE+fQkGFoAhOnQLqMvzsk8oT4tWqT2fcG8Syxg
qtv0PzxfeXqDYxSrlQoSBjLEoFKLkBqPZYXAhvSecdFGINIsDwdDAkrFTVqw8GOHu8ufr2Q6hs6b
qDWUu6aP94e9ShNGG8zxmFhko8tdBZjZUYyAXRD7KVQXE3MWectzjyuciaFjuJwEC+TMj5s7Y3jD
odY+OpujzdVbakdXbAU8sbGY6SqvdgMm0m5RpC9kBTT1D5tvIBYXJpnuM90uuGUQzXN+AjqYgpuF
EX6NL2ybZqMB0EZwKKozIWJDkdKXLSrk1DbyWvH+Yp4OfO9LV67rPqTT6OwiHVfDn4UEBfZj4XnI
fR5JstF/4O765IaaajEPwlhQn9PSQZ7w4Bo+0RcywkTIVpAyOxliG6cLogHf+B4OGGxg9FKjnns+
bRXtfIrSgdGtD90QzGs6k0s4aVSSNqan3bU+NfZtU8TzeGhKVy71ER16WA5sNEKpQnGZmyc9VmvV
37FZQY7P2lZTXO6ZcpOssZublPGJG44zebErronsdUQJar6rPoGKI17CTbonVjpsGX4wlySeOorR
FxYgrl0y3JApUk38JKk/mrm+UF7fPazBylkiiNRcLmPe4N52ZTg8BYQWurc9zX+Hs1t17b3Bcf81
DuTCXFNale6rXztfvRvBxs6DIiK3v10mGM5nb3RUTaRGsP7Cmu57R6vaxbupMsIE/givSebHbCSS
5NRhPHB7ACfBYbqYZeguI6FBHrEbAz6OJBn74l4t1A637DHFBNOOfaM/rdM4xbtUi+P8s3qlGmZw
yVEgSCgKd7LLAzXAbTIAPq4hWPyV+27zsuR98UM0EyEK+eoeBWuOzGsr1ml9IOxaV7ATtYp9GCO8
YeWFKCn+NNKW+s+W+G8GPmWO3tpHtJv0H275P47ObDtOHQqiX8RaQoAQrz277facxMkLK058mQch
5q+/m7zeIYO7QUd1qnb59ohKHgMlTpG/b36ymOE09UHwxlQN+U1I/oR7zaMh92pFidnLBKv6YQKF
k72oGkntg0Gx3MBaXmtOAoHHA9SZcn8CnNIuZ8BOeOS4YPt48Ufuz/Muyj3cU0XRRdx5hDUOAsjc
EKuG3ucFPPz58laJvHKefGds9IPvIozx+qfNIN8xztXDN7xdBeL0BonFwoDVg6jREr5keRxO90QX
5I0EFzAQyCuStAo6Eu+pROQjXjQlksF/x0oT9ufF1eByfWrrmDTHzERPSvukjVBUwuk9Z1+mtkfI
UzvI//G2AIiWTz9KRu68TciruYAR2x2nUUIl8VlARVwKEHdPHdnjlSz6djJsPn3nBCaPipYDT2+5
vCn+NwJWvDnWqyMHogiWHnDnd+LIgpXwxK74smLjRFMhvj8c4mbJ9E+VsKk7uSBfgtMcs207aBV1
2x4parN7C/gk/Gz8HIIEd1B6mq6k/3zMexNcc+dIfNg9OG3Qm1NriT1D5wFWfleZGPXMh9Y07CYM
dz9MZBpKzGitOSrMzTVnt5e1v+OJmpcF1yH+e75GBCdnH3Eym0qMOD2kqANXrEqCQQQifEaGmdsz
NQC80WhIc7wHvq+8hJPaKP+mxpatWkyyXVybkGXdMDsxXUqjq2cSs0nmPEpdYUuC0hT1ZyJMEKd9
Gxr7ojMsTPfD0LspA0PkfnIrKNwv7RaN+2MiD0tPnChBfVYLFqBjVRUISaLG7/WQTRMgtNhjmrmp
Kkcz43CfBTkeD34eDGwX72az5OHBKM/0VxzIzR9bQUFijZg0CyY1ycumXYuU1JAUQQCWDJI5hUhr
5j8GAOvWO/IBOruxeCnMQeN3wPOrVkIIBMtFdnHBipVnLhwkNbkhz67zg7VFX/4SwCnV3cSqiHWU
QE/91jouFvFktt38BH8geLNtPakjwtpcvcdQgtkZVC1HiB1H5kblJxFWirKxJG1qxMDvek1lQMQn
TOrmDiGpXK6KoXe64z2bm2fuHVzYkx6XX0yaK3yjOYkrOLYsiBQx2ujBiJxVjC6Sxfs9BH1VX3Q9
51xiww3juwjmHc1lWrBY1BMXUxsRzTqwQS/lBaJzkd7IxMf2ZRh7+ruPiG+cokvZsqsYVtaUfJYO
DoEKE6u6sK0th5/KYZX2Vy6a7znLxIYWnhozIBT9bBrqEyc7MR/iCE3E70ZQ6DxU/JMvBb8lvCyD
5kGNVQROmBU2NzlOV+JRfkWHz0VqDxKDMeHq/+kHl2BA0naAv5ol6ilsMytfmZBa9hsuqUW89CDN
f+F1tPZou4UJhJYnDEK7xRsm91Din9JYZtYZT2yz5k+NO3JDW7yJaO/Acq7iadDuJ8bizbjXwLFk
oK6U2+6t48VPrAoFm1ZowN1ZL5M3P7JEUOIy4JcZDsVMNvLm10aUZ+zs4om9URLcp3nLqJtxofw7
zZvplbe1N3wUq831E0xYZHbUHKLzAo9VzWRvOXSqYcizzyw2w8OkGiIoXW7X8L5wNyce+BVGQKUr
AHuF22yNME2PHo6bJYtBqW1RO7oPkUsyCrPssfl3vfZTFub7yfH990Ep/hNIpfZbkueJ82YCyalH
jFwhCuNSax9mt5/bazZ2NNDB5xKNw7633M6fbEYTB/pSeqDBUOysFUeB3YW3ea4jvWf2jXtMmpP9
7WGPCbmI5RyypVfKj4jDn6Q23VQ/GO7B+QzxCCVRJy0pp1BMEaCknqjRkNOuseNdRmWyhw2+f2bi
ISvFPOWpoxx9qND0XXLZ7RiRhhttD+zFkgafFNCfeBp/SS/ut0dktv07fT6leMsVMZAfRduHPVWN
7MAp9YkdVgUIiVHxRG5hA1HPSXlbwbCfoyZO1X0kI6b30WMP81a3KvCY3nvWtjy2fHGQ5VBeYVi6
1Hsirsb3lol3vTYqV1+EayB0qi7I9T2m0/QrJu6XnvwidAWtPTXfEpN3wr8jI+sGL0sFbexHwR97
fCzHWTbXOZar+SHItGn6jaDJ7jNQugGdEYo9oe1LmsvYGy8ORyFhjexgBdlLWFaIawhbWLjeWM5o
HrqgLtdHyaAfnO0gMRZJLOYYxRDu8PMraAxVVUb6uzCrY8ZjY2NVP1Gf1bl/R2+q19vYp4EHZakd
6G3i0td/uesM+W7AEuw9opbW3KqLya+wcbPxBvQwmIGhvwnMvDzZbNkCGTD/qeuZhakeQeyjIC1h
A72e92aw/PJnmmuPGgZpeTI0fOqdqsdQXLjhelsFQJBh0Op9GOJhlvj/selTPgXIACOBoEIu4wLk
wqn9wBMjCGWIOZgvSaim96omaAj5UUrLYFhlJ49ZpDiTgN0kJ+TV36y9gv6p4Obq7BkEeQ3BKZXy
bBZWMZvQg7ataeb4h9YmDaF92X0kDk6GdI8FIhb3ma3H8a7Ggzg8V6MTlPe0XSHlCDcxaEyZkkF0
26bV5MbLhMRt0gGWumQ5JQCXphoLoLNt7L75gBR7yndb/K4HKElz84hjci1xIa+R/5bJcSrviJbi
VkXv9yzlUUK4ihTnmObhn8LHyX/lKGRxQ0JKfQndTl8ZtP3ysaVDwD9SHpG/Kbyb6TsqeFOcktKP
0ydN40bDHMzM5H+3ioait4L9zefgup4tWDNWrnOMubEDRahFkj25quN9kVmx1QTkQkU3waafT4vf
rH+ZMFjNn8oiZPF0xDTCvjYxE9te00vjnjRVIu0rFyEyudiDsl5jZ/ZcoBAewsR/o8fGCmXZpcel
BRw1s6GLcv26IOmDLvd43xYWm1LSUbWc7fASsgBiMQ7cSUZuCsEj5Pb0SsAwbS4EaYjC9nMwtj8X
1E6Nw4pk2HqwU96Le6EsTHZ8LogMoD63V7m7DcRZmI7DgU9hYYuAjzZ8rRx3O1UHzxuvhEp5VUxe
4acXL4dq+yaWVoFwbQA3QnOGtvZXTIwSbAxWyHo+SfXyOCXV5L5Fi0IA9PFWBU9e5fPumjAbh6e8
nNFghWcQlsp40ILQZLGgZ1oZB1e2JeQnfPwIlFYu3ZA8dUrxSgbgtYRnNPfK5ZAMbJUeJ5Uwvxs/
RJTpPWLQB3hFQhwqZbfjXAPSNAd3oddlxx4cAN8ubUdiMxzS+foES9efnf3gUmTwWCk8OO2ZX3sJ
HnAyL+vrJkfyvapCOgKGsYUUjuCkl3RHPIGzRxXJPF0Wlp/2oXOCyn2RwaJyEANJyGpJNQLsPfV7
/fMAD6Z8kKMu2LkR2Fe4ZHixEE2zeThf+b3C6KqjIjbXnljLqweJ3zl7WRGfUGYBC/r89KIvsbht
fRCoaxOellE9UFVCfsWKbSKbKweFsu3xQZezN5rrkDa8TNif5zd0hI2iJs2Apg9uulBHhQVlM94b
7OpYMdEpmnbD+UpKsjBNhDkLjybLIJtPvWvzZ4ZI8rBZNU45Jy0RMf+Utf5QHUAipDiQVNv2vwYd
+a17NNlQH5cxZrbFwwlZHKZ80hSHIq3m5EfTyd55ySHleRfScSi5YiL0f8hw/ZLMLKDLsqzzOL7l
kJfj3TS3A77EDLrBr4HMvOH3Z2mP6LmuXuSdChhcOJF59ZF6XKKxao4T3UrEzZyoEG/DFEbDL9EU
6nnQgAHemCP99DHEXjy7l7piH/zEXDPYj86gm14KjTcRNx2j0X4GLSTNoezyDawgpiW/rVw0FnAY
3AUu6ai5bU7eCInaUmNFn2Rekgz2yWYigSjg6EkF1f4TeKltzoPgG3+u2Fkur5wq+HEwt3XBLSsr
kmBjBUDOLM20UAyTlKxXs4EsGR7PaNX3sU+g7Dzx187u2DySqp30hDrAQjz1fvLUBvELiyifEDz5
O/tmmggiceb67M+dYvYC7qmtXh7FGnvZW7K9vI+wGHRxi31Qk9eNEo1rQofAwCE858FZ9hDWqApY
tf9MiaX8FWVx0743PSCO0zDIMHqOZ5KsO275ac9nzkLxlFSQB166gTj1MaoLhFpdjO5vlsjYT0k+
Yaeb4FKUd3q2XnbDDUvgufD9Sb2Pczz5T6XENut2o7OeIzNzhAtjh/vanXGtodoiO89+zohOprPq
gXR7I1UXoYSM7NGUi3Od/kaN9UI2YFaouvrX6TJ3KEjjSKsuHqGWvWphLFpKyyikyBDMpEA9ifH7
wPg7NjgRK3w6e8NPvtsnfFJweXpSK/B+MSFJ6EwB1DnS+7H8M7pO4z/zugA1K+CVZkcT2sAccUxY
eQTF13b3OldkSZnLOHip16N5amdhtNAhnFJAf7bzBnYumqCko2PK+RhYTg6aQqbKlCdpgjj7U3Wo
bFMII+WqeFE/Advh6zNsXUXvQUCZKcBtNofTnaBbgWmCPvT2QyHnTV/0y7Ap6jpcVMdODHwTGBqc
ZKDI0rIC8+mKzV4xZ6jsO9pewxdrGuBU5Xiq0g/RAuWAxMhAF1psxVsMZWGfOAAbeqs5dQM0HQmU
mOBm0L4MveRFxUHQcITSer4uCZ9IC3f8qLCqNtl5QhjD/LDOYdfc3MEdokdDd0Z8gw4IFy0jYIsp
Jhw7cQwh51fQxItcPUOVWYIzm2yY+hWkDXb/QSMAPOUmhGGGpP7v3uNIYtq6kQx0QHY9gcDtTENV
ffcH9g/eD1M4MKxbj62kdCtUtGNc4JCHDhVqDsIFq5ykncM1w1uF+T57twXweyg6qK1PgBZYr+y2
zDwGYJbK8jD6agaOhg3lhzfwADP8FOETXQ25e2aJAa9gclvuMAHJH3KBDoPVOyge7LGyGyv/JqZg
omgpaMvW3aE68GTR/sYlZqA+FjSCYSq7IPdGD4LZc/qBU4dXN/oOEX6gKd6TJmK0GsyBAQVwuN1G
wFm8suBh9ZVHOzrvk1DQ2o1Ylog+JnTZlAI8xioc5veRVHn4w6bbKjylCOW78omTH9YpdVhrhbTR
HdDI8QkE0u/6a9t4s2gxTqx8LxODgeSAA8eTT6EbyGDcAXWmlJIrXdddCh+KwcMalRYCGgTK4+x3
CGF460Lq/aAPYItfF1EHR5ACiLIza+UEo8H2/F+S0QrnbhBu9oBEg9iUdatrHnRe9X84vUr32WMx
QyNvmXnlv9Q2HeLYgmmP457nEoJmjRgNpPih8bF2zCF8BEeJ6LN8gvpR+b1lamfI0psUakPpxn/Z
DCCugRtH9ujot8zStCdLPRv1EmcO+M+LUD4fNs9OydcmHv3yGmIdcPfckMjmcXFNuksY5gotm7BI
kpiLn1qv6583UFpwi/WW2wPu2tRfCsuIuHecyVwaGHHpf8lSyQEGNyGOdouNuOOvPgLvuXexOA93
yEk9HHw9BwlwkdEt1WuSw//Odlo7PbNpOm+qslqQ9un8UTbeWSDZm1+58vmxV93MH+ym1q5J2hPJ
VZQF0wa8s7JU62/EWnxdH6NZoQrWkjHxE4+LlN88P+T2sI5D4aCq+h3ONCi7YUWJQJzS8kN1VaK+
lzG77HFPtRQCt4krf3oasZtWdzNFvc53dyix2zTDSuDIhpw5L4SJWIgINVZfqt1OunpB7T2qEdHp
3DfgzNi81V7xgn+ZbzorfOLwI7UE6ycloNS2LHM+fdBAGRcPZTPxOPlTGofvURRk3rsta+Ae4Crc
d1waTvRhmrZ/L0i9stR1KlZ5UeWxKevXvLkkokUy1bNf1FfKYvFVcV/CXY0qxX4NdWl2D1lGYxBv
nDLgdtyYlZgDc4aT2HfMal3d0CHgs4Zji0rq49yMYzc8A1QK+T0K48ufQU5n2a6nEhTVAu9/80jr
UEmgXWriK1DTIINSCS0IwOIMibVq7/uKawC7Z7k19LLLYv86MJ0AknWwpsSs1dt9E60JXin2ys21
6JvRw4WzQME7VqqNome+Pcz5NhyNPIdoNtNJcUJAB43MgAeAYlzxLcsn2XxabAFYqhTZ+fcmryhQ
jn0c0gdqc5F4F2cQT3h519FFZ2Pbc6TJG3hbLQXnrXEd/KqKSyV736jArVOxQF3TkwAjHbH6yFX9
rcnT/CO1KGwEMh2ol0zjPQTvTyL2bvFradna/Yj0BIT2UJd0Ckt4ldQEkZeng246IXd7873ObNTe
8XbEaH+dJ9d+g6G3VDSE+c5KQYJpAq9s9gniEIYQ3N6roPk7mcAGpUPhAscDY99CGY/8JiECOqfc
7eAlcQjGrHyWl4SM0vqzCgqScoJ198pUgLJDiCoN/iEhB3ClP3lHlkweAC1W8VgjMGHLZzopuYmB
UMM+RDkTjw7CTu598DUek6+EtWe7LybiQD8QKt3lDgzs6uxVXNsUV/WWgeBF2U2/mVtApNCCI/OZ
AsGaWe4r4q9AKRDrLqZ5FuTAQRVu2ecAqs2Is8GSAmbwIZZR7ygXyqb/XAg49bEPJoqXd7h0NnQu
E3F9xBzHjgHO75rsc+VXX0NSY0rL0UfDS41r+i/OTwBndOLY54D5XT47knDr07aqHHd0imIdFJjD
H72soZAnmWSWfedRrXJwPoHE2orJeCE0QDtCg0VprC1lWojR6K8xIXia0WbnPsR8zUM/+/Il4/Tl
seyYSo9jBwr0nh/1PPxNiOQ1V9/nkYACKLlJ0IWIErPEm6zEiZh64F/Y6Qrf8gmnSGLTfowH2d9Y
t5r2kkK+o8JYGmRgghWxusa8KFiBW5Dc5H3p8CYuvOj1TPsLq/5syGjG60i72ochmhx0/Tnw9QNb
HJJXWU11xm4Mxrx7xUOJMS7KEvlLeJiM+Mf1oOh22wTNlRJWiM4kq++dPsFGl6Q5v5MbjQPbptJn
gRHoGhYX590mZRDiDSFUFsH0xMqHcarqgCXtuU4X+pAkBHXgIvd9+1c6JCfuMieLICpXGrAMtj8W
X3cFuTKIgkPTyE/ldagqZ0nBS3JzTIeVyVaSxxR9nRcpTpVMXpt+1sGnqVQvCgjjRUSqhrsX++Od
nZs4v9DSRX6KHj7eB8gm6MoczVzNpn7EOZi0xBkvTUvR6XriSoMNI7agnJ+dMVSW+jCsU2N09Qtn
EmTTbRlm3KfJGS/+zquqMCJVw4SgduEWGETvoMAhxXYEjVNfJx1s5RZYkGRfw7hZMX1hdAOi9aba
Dmn3EMXcYq90tXkLri+0gBkKGRv+9D8KhmuVXCYULMhIOFGUeyRouDL1eFMTZ99mUFWaWzs/Tslu
vk1W2hkzYcr6fUg4R9kqgrZJzFNQQF34Ugy8bKly5MDt/hm1OuKmXseAfLm1DR/pSNr3VvZLW0bH
bIy3t0aYdVTnmhlQGuVj7TBfRG2DkXIi35v7S0u1kXIOCXmmCnxzbsz6zAjmOb9V0NXUziTwmkqk
DzzxOHLa0J1BVzaW8qi1aDy+0BPXhPQ3SxUgp7sllZP4EfdweSCFNgNGpWLslrccEnHzkAWGYJzS
4XZ3rSwL/IA7TbyNpnUhnM+Ah4XOHgK42LDAcr+pjqp6lkuD1x+5h9ozn4L+GfZuZX4rPfMrsu/8
4mF29JkW9uzP6hXbncUIZA0xV8XJ9bG/dn2PW5f6xbC9cYyGYDMAYb8G5WbZJXfPGivbivlEYPQZ
xch7sLnJP8BoYaIz8YhDDT1/tU8UUYXNPsVLcoV/uwJFoeeSIj3sFJodTomQzUV92HSgsIbXu2ft
S1nGmLYB/zMDk31xCwXX7TBQOd4Oe5xikwDJOYeSbXLkdRH5/3DtWSa5WxzMh4kCL8G4RBy4qEwu
Nw7GsreQYPV6YOEE8jwPQze+m9iwpEeJLkgNXidYRzRpSrsZO+3EfY9ZCLJqXJs1fEw6XOLQu6dw
xNzn5PJPgbpJtw7j+Ussiqi5OD7NpceAbLF7WtDf5LuY4uU74XKWR+nSkelpFuFuS8DZzQcgYKNh
kRTp98RmNrsfcILol8p6S/1gyiXoHsyYp2pf4G4tD5WfRtlV6TXI2Ket4R8OaAeRzYn9+k6U3UaM
KjfwQeyZ8j1ZHct4w38+E4baGB7ZAVZp1HIhYKEakwALkNTpNUDMXbnz/QUShVTk55hokz7A8g1n
CElTFAZK65Agkj6QgAAcEEe1+p2ExpyhjUztZze7wT3fcadDH+s9e7ArIYQTR+4ILoIs21rdSD7w
XWrbGbRiR54CWmieU/4Vi9m5+V07p3cYpFr9gA+ajwLPcP+HQKj9pKWb91a1Omzb5BqF2Z1OAck/
+jWq0B7Chz6z4OVvrflSPTW1kv6+6TWOHsR9aS9gLgf7pZhiBtjbIb7gjxHT63dIscyF1dhzIlF9
DmSD0TV8Ctoso+IMmAh/xGUaWSxJhkf4ys6s2q/Gc/vqe+FL+RMMXHMhSVC0L8vgdt5ngqOpJ/BQ
iRgVCxd2gbpJr33eHU0pl+ygpqz/lRQcPWfhteHrxDn5MsSKsMiGJZ6YYdfyZxMHNkesrQLvpQB2
zsu8nUP9U2aANn5C3TRsJhxkaUmnVOthwk5y3oyVGxNqNuGAe3uyEQTtxAdNxs0cl++/qyiKEYZb
49u6+tvGAaoK6Nnp1fVF+oq9l2nBaBDkx80/aK5lgKsSD+m2qW+KrS2AcDd+itKEKfH3f7DOtevQ
Hg/slHFVdBE5uE9Beym2h4ZdvPjcuGMT1QQR9UfC5y0SdRt9KS8SpiiecfMEhSEZn3M0TbowKXUd
7B0UBJPeY+eZyWCulc9cCXOGJo0CV0zf79Mkd73njB/eiIta4tY4LB1MjD+k38f5LbFrm7m8Gkqd
/7ZLPCM9sK2sfFJSQTGHvzZfA2cuOAJd3dXOnFCzGKnQuYfIwcNJvp9gxKeUMLU+2Mk3zp1EY/bY
bQurB6r9ktThee/lxcULfavZZAbPAZH67txXOfTORCOjBtpLxB0Y/To9kMvCF6hhDxMbKLRC/4lY
RXcdGtXF9jkXGRCbYNUlzRqHpaQ+AHE5KaZT6FbSnHCsDT85kzcu4pLy1A12+Kllxzd93oCsD6gs
CQnhlf1jdV7D1I/u3Jgn8SHnXdb8bNuA7KTGpBU8Jjg2rmGaiVdavHx5VF7pfi20Z+iXPld8sgIC
7TYnZGzjlthDdQxJym36C/2CnPs8OpKoUHZKSzabuguz+sbsIW9zCFJwO8lY9OPm53ypIwIwWNd5
Cft+xWoHH/Fgsu4ctnX0dw4JwR0aV5G8Xte15yIyKvs7bJG8sYWzbD7kGEpuWRuDq52iLUYQ4us4
gVVi9sXcxh5DLa6h6Lhsm4JvKfubnWRaqKGabPunKS1MyEnUMOY1zfZOSDy83rizpif+W/tNx3l6
AVlo27cwJacGyp+aG34qTTEZrOIT3b2r4YK+a0aw+0E8s1IQrvEJmjhO+IxtE29rMPLIPiR+wEUj
UmnCFbALe8N8BB37fcCw2F1ZMIwRNnwnQPJnwRYjF8aYOA2dbSnlbEdc1DhRNdASn3vysHJtww+W
U3M/9nT87lMWVfW16hP52YFX6E7Y2gb/yInFnRLzKORT3ndhzWySRrLX+6gYtf+aVxHwSBuTMbnR
HB+FRz91iYoMA14tAVUDGAEsruIuIFvb48/JnP4UtFvCeGDt1lyAt/VR8Nxb6fsubbABSMYD6+IB
krJPQHDPyyHp7pis6GK0RsafrG2YWnd4iyt772E1qTZuczfEj269SUdLOtN/hV93gmAPKiaIiG35
gK3u7Zpyn4GNAG0SP9q4gQGjldFK4tk1J25ExTcX21N4FVZk08U31fJW8DON2LzNnVT5rrO2d+9Y
QmI0uxCYbOmHqSb+54D5iRwjE91ypLkv7m7gZ8rym1MnnLCtDlP3MK/ZRH00K5vygYQt/i1OlWl2
X8UwEg6ifKyxCZ9YizT0RF7Ri74ihug02qtgKaPHzA9qkJyUTdts52J485JL7LOxOcaW6e2GGOh3
r6sYoKWylm9555AR5G1lYCPoexU5OVXLXr9N6hWzPTcVkRRIC4eB4FwMMq9JpfmqmILL/qxh5tNN
TsptPZje09w2qNkmBwqTZ65ufO0ZM1XmYqrSleWsh/dR2foBXWYcX2g1pkOSM44/NN0WXFbSHeYI
iunBGxv3v6TMcvuHGZIFL0vbwmOXqDPxGVZNTEP0iPP0PulDMvOZHblkJaEEl4lI7PjlrwrQhH9c
NB6B8JB4IhlfZUaO/2awfy6/OHTbRw13gqWurtXb5Az6ZhHqLmg1GAYKqp3EA6aXILufA5g0z/CC
VH5J22mLHntBnx2rkH8gVJ6MCDXs4K4V1k/4fjkMP2wK1Rx+mp7VckNn1ObKUB5mDdR84hO7ooNI
QU0i5SB0szcMS+y8aKitIV3u4ayorzkQcJ0pz8h+1v4Y2D22UNnfr2FIbDkIWV9y4LZMmo1L+onT
jj1qVZBtgdlI9q8Z+syD9ED7Z+ZL/IdmnBCRBuHhsqK0uSDzSOSdqgW9ms1eSR33Zvpj6KJMZ2Mz
rQvtEcojELL3tbfFfw36S5X1aOXV6C8/I7252vKy2CodTUJx5Ejdg7gsnGWWTLUk+anDgO2IJ7bL
PvrK9FE3Oan/uscQBR8O1WEn9OjOrwKDZf2cARab/pLXwg5TwLftfpJK3JpSWNBgT1028wUma3nL
8rawdAKtkIpJXwCvtLYCeDcMbEsXG0/3SNcsHZg96bao0rVz2fQ1VPkmtCw8BuQtqnP7T6QUQZQ4
w4m7eUJ3+VKjMgty4sMBZHvU//YL1j+E2TPutQBtp2GLHdSuchD5Icd23vRMm6m4hGx+41MaFCo8
j7GzqHO2amIvC0/q7y0gmNwLs41lkVv1v0hHsgEBluX/9SonrIsd5USdfOD4FfWNgOUy4/ZZU/cL
C+/0LcOzUuz5QXGH10pxDglniPIH9ir2i3GPn7dWpFObihf6PvHKylJo7zSvi3TZHHaF232oLGej
7y8CAG9Qte9EmyaLNylllaXYvIDgc7moQK2Kgrc8mFjHIYrpDxxSpX6qMkc+E6k2A+YbAXIxg6DY
j6clDUPO6iCqP6DtNC8TKjUTO9CY92SacNcitUwnv2qwR1Y28vwTUZ36YqouH96MoBtM9C48gFWn
EzuMf+WhhYsHhSozab4jsdAASfY5rrKHMVjtq+ZLSpyNY0CfaoEQBNXFW8cDxdtcFZqMRsIF98UQ
77nqA+26V9yRaNhAftesroJePtFoWucPhbul2UOcWyyse8y1fO5gdBdiUmju53omAgfmb8Jj7leO
z7hIz+W4c4MsfBqWCi8TkNz8jRIetNHJTWGnTR1muXNWQ+P5A5kUaz3BR1K6GU58luIQeLFWish+
z5APYPfQZh+TPKViw+ckbtiZxrV316iZBK6Hl2qflH3oPG6Z3vzM3yOBKQZbgRwAcGmedITU8D8W
UZ1zEVYJ5yhCwUm+l4ZtwTdaitLup+hQ/L8pR8An3PG8NCVI+FI3SfyCcoWBFR5QHXBulrM7QNUq
bPLfwtch1IeUfgoveUAY8adHMnWoOlj8a0iaJPDUvcgzOD540CgMeGVNm6f1HVvisn2MMTKMb6gq
fUdjcbsNdWBmZ+/e12xiMdAZNq93hO6ZJ3AUu84jdRXOsMXc3dLnl4TDthx0OorxeTIAE78COUDx
5mN3MT5ad+G0JMCunGV45Q0rOrNTfSczjJCat99zQKmEZSjDM/bHNW1slnerF1L6u7GVRjEpMfR/
c5I0zV4TYtzM1ijXuDzggwTpA0HQar72MOog7mJDyCaM834ZL/t6DuSKfjjW4oHJmHUqYLOwu6ws
mJdXFu70sxoPtth+oioE7DLcxmLCBCkXsQcsh6tExAG5S8xmszptvyh0PBVNwasrMoyrAySP4GGZ
HV/+8mS7/MjK3i0uDH851QNcBIPmflVdl973LewIShiqtr4nwAQTzpXDPP1X0IReHyDcIIv4K4JM
hWlxs71tuYxhLbEZwy1iwhaRxteXeBPmq8F06mqiiLtRGFSLuZFnyTsOEAYUPIQdGDxWzO3WFRhH
3UuKqZsUUlElp4aQLr44Sqy3IFTvldGHpHXHq3lFrcwFnZvGF73U4iPTfllTtwxj8bu/ltPDDIRK
bgJB0H0F0I34+5HjZr8TCLLlwDxlciJ+B8BiF84818T28z8c0mEZbgGJcCRLgxrPWsWX9Lhjt/R0
HmKD5d0Vv9TpEvZH1yn8oqDCptv66Ixwwx+8b91TPbft8FhHDTcVz3OwvUJOIgFORTy7SFSnjXEl
SiIcELCZYiyCIaoR5bLmiFSNypsC6vhVpVvEtqyJUYMznVOq22rK1kEWRVXwMHUb7ifhjspeOUZY
OgOHcKM3fpzQTNpFU/hrK193By9j3XccVo1/vAKR7ewq8h4WehFSycmpuHSALRZvMGNx/xfdLJZT
QkgWRTwsguE+KhaSzmM8mRfSaetwI8UlPzzBMbXzcdndu0neEJrSLtlgPQr/B+egK5lTKGR2mZEJ
BfF7GhEbllTzbLpnRQjza2Ul4MFJZwV2SwIExcdshP94iAMWabsc028E6sp3zaVsx3xDG9H0uJPS
s198Y4PsFQTtaj6KkQvsBaoCVidiVjzciMiI/qRjjH+egrxlyGi8oIVHi7MdmAskicyDAaDr6Nna
zi3P2B1k9TTRxRl8F7R6GA76gh008A9Hs15mWZCY78ZmHc7G3g8p3maXQuC6kNjvhiyU5XXtcUuf
Spcp5lVGE8ajFO6oebCjAlIoHYgeVw8DsLlfU+HKY+pzMHwhN/ciAK/ZrsHfhUVC+oLs5/NqC6oM
iErRZuMJSEnYEXAcu63QtFnozSULkl4pZWGAWQILnx/tj/fGIKKaIzftcvRdxd/qVKwVGgLvPhM/
4sXhKGbvtNgHHE3ELYGBzRmhgI7ZDOfOEu5jyFyCdgbg0WgGJZ7HLIgGcLSRHThn1jTBIWQ8Ef4e
mMbbjSsHpCRky76ji52aNa6vII/I53B444rbrM6g7Mw1y2hvexBBDplkINWdUQ068W95p7AXMBH3
6UPRlaG3TzqvlydhPZoygXiveFIrifRB5nMzJ0CBEWg1n3Qv82jBhQ++S0cGj8ta8hOjKgNJCv6L
6L8zA3P9NokG80MEbezPG2PhZ+y76RffL2ZLjbn+t/Ty6VV3DV8RM2xsKYRiytsnBBBOZpyazm4A
b1vsCzNzpcWGhtkErvq/O+YG0Kkygc2owdjPX1b+z92ZLLexZGn6VWh3k6tgxjy0VaaZCIAgOIuD
dKUNLEhCMc8z2vppetWL3vUb5Iv1F6CgZIBKTQirVBWzrMwk6joCHu7Hj5/zDxoLQ8Q8iMjVy4sf
uaj3PSL8SMMlQNrtz5D6gADI0w+oRGgUuCZqmuQfzSLzT+nAucIUeTcdZ1iloNNMUOwyuoboAVGf
7WDaTBF9o4ami2vAj1TwHfO9Y+rFaQW3tTtzEAx+BDoPp9pbKgEHXoZbWY/1g11RyFioTQHZU3Bt
UKx8u5QQxJiBVkvTqRPI3LgiCuRYqES+cecBvjWn4K7g7i3lQvjIFzTvZQvtAoDAnGPgmrwsPoPc
B7APbCq6F8CgeMKgFKi4SlrxLmo0cHqgZVBFRrxWfxDFqFAhVVEiVxdWqPBqAHhF0WmOiyxyDlKK
vg8UUqw1sD3pL8oIUR8VDZqplIZAxJ9yaSa1T5ZYoR6jdA0oWFx2jnEZKMhJTBAtxbgLFd/wTEaF
oFgg7E8ZAMebukaOF6AktE/rlEyUw3YpCNAHRVMls80a4I1HNAkK/N3yQKQZweg41vsZNToC3dtU
bMmbCjm1zlFXlN8LVQpV0CCFUq9FmYb7VJRTV3ur18iVoBDXC5p0HvQEiJ69URIS0+05qhYhRJUS
bI+udJABSdSC62XjIToC7EEFkg2vdIakDF+j6KitT7mrdO25UyI/0PdaO5pbPcQvk0NuTlR/1BmG
fw3y7FhklQsTCDR+81WN9hMUHrLuDJq0fKv6ASnzss2wnlsCFntwYlk4Y59AzQfDrL/VpZYLYpJ5
4Lk9VNOo3sVNrF5zDpFF6kB/DbQuU3geRSxp5RHrv3AXuasJzllnFdjvBA2NjHMXyBFqGODOnAk1
feljB4diWlA+pFSc+1DnzLYn/BDnoeR1dB/U+8oT0uY+8CzU1XwL+G+EI+ICGmifhuBvQV4JAoo4
itdpgsAiGkmPAdDBaLKuE/W+cHxL/mDEkCfOTJpzt5QLguPY8jmHTRMNwqNA8SN1kVkiWgUyqF7e
rmMBY16uk+bGV2VK/GLhSrOua/OW2V+iaIaIB6wZ8JJt+77MevHDZUqzCgDTutDnKg45ZHtQ7GF8
tE2hTSgyh7zlIuyZRIhdvY0dgHXHWZMjXKPiMKGwscIlthvo3MAVPvYpK5jvKRLhcoCMAiLKhQBR
ZUo7UTsBR5ECa3bV7BaCFCe7zEQFtxX2br3LU9sL7zTZ+tMSMgJGbFUVYEmNwt28StZA5H0LDPcp
hpLFSRBuuHcqtgSgtFMAdrCF9JIIgt3lAtM+GIkCXQ58jXU8ai8dJOcybpR+edoAP+BKEEjmdUgz
okRYQ1c+ZJLiXC6Nyr2TCqMACKegVtFzHauWfn3iP2Rqhteu1gqReQTFIyeEt5KVxDSYA/3KLNdS
epRnNAcWy0KwroF64DwTktLcNg5SN5OqNgQT6xZODzKopTWHmQqzHMsdumcB3DLgHnEHANfQLam5
WVN+RBulrNC+N/JSahEEUk3gqif6MgRmZQRZfm6BOKuu5K5lclCI8GaGDELpuKLGq17CJ6yFY7mQ
vJZWll8DQlLR5MZrq5Q/QqppltSpQ8OfpEnb7x8EDjAMxkGsAdtNYf5YU0g0U7+jc4s4DUsl09PW
1vAMwVIn9MBPWCG8eGyt61A4wi+XzseztzmCWfBxljjh+UdIREnvijzJruooAqQCJVERZ9Qg4gKJ
ozrFNw+TiyfHrIRqkdQ6YRdOG/2RNtFIrxMEcNDOSmrWhg8Th6DsWREhR0C/oePUO1PimMsloB+h
nFoU59cLk+b9Km8rgL9pSW/8uPU9SZ8o8JveG12Nagp691LyZKV+TNkVa1rjvQG3hBF5SVT00PVb
uugBomm6iHxVxASwEhLrWO60rALl5YE+nCzhtBenglumHEsIQJXgRqH8wtKIlpoKaFMpDMxiZC9H
KjjgCkpxki6dlN53SyT4gLGA+LsWAvgVD63UWaHt4edHAZaKLa6dulu42SIC7i6fhqZQ0z0tsNoI
ropU6cnprYvExWnrGKUcTEF965RglLUSzj3kpfEkLSDmF6ADWTiU+OnxBVxvg1O4lggERGnjMZV4
j2OM5GDFuj4pcj9P0T3Ciai5RqEBqIYm9oy5jgDZzFF6DO9QtQMUYhYCkCa1q1X2MlAK99SjEdDi
XpRTWBBJV9vzpCI7nSVgw+QbNSiBdVHPpA2vEpzeRfBYoUD5mk7bXdeq8DamCh/dCTgWtB916Kfv
E9iiaxZc3iDVgIMGcEu/yh6zWGwVzkwvdyTKVBgeE8zWqBh8irKmbBAu7kIgYws9VWuMRHk1ef6+
Wq5F3Tzq3ZFTcWJAoBcnKMCZZNt5VdNSBvmAwi0yBM79sqwLiUKOkq2DU9aCchU5cVPmF5BPWV+6
Rnght8kaE1A6rWwHlzxyEsTU4wS86jRCLvVYBAD5DswdZkx5IWcLX6XYFEItdULlLkDyOf6YWBbG
vchl+ueJqwt0YDPYRrKS6aeVKbdSdKIqBbYAmP9QPZo5sbF2FkraCkhdJr4S2ZkqZsYxd2DLewBV
RTEaN3glvYm1UnXuQ6JV8yHMDQoldM9LHUXTEliedu+GqPugCNgnq2Yl8vnLjPvtJ6pkllqQU5Qp
FY9sTZf0U1VzlUBcoQCuiJSGoq5RYPTqINNvqxwSHCd1jcwy9WTL7RD5NuUSiwejjP6sfNRQzlhF
beGBmUqw5JqYIanrKZ3xvvzoaBLmHVloSTjZWA4dAE/CTPmqaisTQZ6qypp7oBKh0EEBYP0IE1Ap
fk/DQcvJrE4C6i4dDQ8t0bHmWucm4akWO8heDezK4h3dhkS4NyLTiG4qZAQUaDxy6QS0e0B4UFt1
0G+RoUotgUn78KSvK13VLWyQuBkk7YIGW+OJxCD6BB/0oAki/SgEwG5cdaQk9fJI0N2q/tNELFvW
Jmu9c6BoRAKdJhSkZDKxY43m4zKb+q5muW8VIek5J0h54m0Lypf8g90KK8Vx0PXoIC3NDNgQQnPs
RtSXsgvwH8Fam4fLWIsAYAGIbqmCWxiSIdGMY8NjYYE0gyXVFDcadudoUyRC9QEmNrvvFIRzYS4U
LWzkj4ELyvZI5EYmAVUCFFdTZTFpYRSZFWTzmEdKpFnQVlGBSpBnZvQBlBA/sbdrXVCSSwrtJe5J
MJQaLNxxOcbRD/pzfU6+srY+ySbqr5MSM4b8LOWyKV4maw6RUy/zWn/hp3lt3oKPd73zCBRrellg
zpIfN5nW0O0r0uwGUYrSmEJUglBCQR89wgmUTmrvYRYG6r0WChnmxVKjvV37LhW9ZSF24ZVTkslO
HF5ZONdTrTZOssZQpY80CdEBpU66osHmewBoM1eFPacZ6BQ6letfG1YjgvwLkRCl5mJYhntJLxpq
76Sg9ARDuVR1wcZOWvLfoqXdGbco5PAJE/w3smAO11zSZ76/FqRjgeuu+JBS7lTOqYYBnM4MxPfb
o1RWrTvaP5AYYrrv0g1R1axXSRjGtD2jopJqiHWFpH5SikJdTkzH7zHIdJby+zUVQ/kIzdBSPLM8
hUtADR0B4+q1aMgLWJ+dR3MVDyiyp8LKPzmZEr0VMzGzyPQB21eQZCEugDK0wGtf+wrg6I8kd067
iA1NsoMG+4WO6irJ95WI8A46MjyuDNQ8FST1bbVOMApYt8Dgz8E8Bv4Vmkxxel5XkYKwJNr1xqpT
1613B30XsDrbus2YNIlEY9q5moSwYCUZF7EhGXSUCFl4Z1hlio4awlvzsrASvLlalxpO7mEr3fcU
U5lMHJOevqcTOIEAFETG6efIQJITnJHvqqdpE5sPS6il/kTKxRqgWiGBWPY9QZ2KUmD9Ga9lEFEg
nZYazyRpzRwEHyauoiaodygXmbcwCUrq65zQqag2dor2rztd4zeB/EelB+ppDUYsow5HgOaQ5+0d
wZWV7wgF3YViNggQ+qjr4mscIYIDw8evLuj6RB8oSQsOOg4ZDAZUO6NPYAa6syQz62OPy877yvGS
a+y9teOaBOBCAq17Keih9W6pNe2HihuSghMAAgpUlALvvKUybJvENPT6l6JjngiymkDYxlCRSpng
iAYpL/IZk3WTlw9GnJq9oKZJOYl7TnpsOEsc30LawyvkxvKPcpgp+sTw3OCmhy7c4tYr3wL+auGG
eY54ioITpxgYAm5SSelchnGBwbBSgGfnEonij9cAVWgwV/gkp4ZyhuxKCAkudxAgL7r8E8zR9oyc
HnOXdYFDAylP3K4EqXL0mRpR5kRIAqLPHQbfVgeHCLQII0dA8yn++RHLXnEpp/RQX67fMQ4FzCVf
+74G1YJmjKJlHyVXy+4jBxkPkhnNuSiXsMNP2hjTwBmZYYDFW0UoBcFLH7oO5OYKsjRNSDPTk0kk
hJp4uc49tDKOYoAr6/uObEz2JnW2zlEJL9CLmmSubj1pKYyEqRvr5llI/AFblgMrm4QpeqaRqYGj
5EDgNkqjrvE/xEvZtR1ZC84jBXeNSW4ZaXpC2yWCOmdE7jwz+g4npdBUP7F8sdGPseoJjPeuXEUn
ADc509E6Mz45+KJxBQ0Qbp/SinFqelD1urnWZSGEaO/U6gLNIKdFBlOLxaOYGjtHKAJ0Bjw2qYUJ
GMkNZp9LvdCx5ZBdb4Y6RQTva2km52kkdsqEkkGkTq0w1rIFrQB4KtDBqBjHXYZeIFzOUKIXujTX
U4uaXDip/UC6wKi+nRpIUCJ9rodmsVgDzvtYI++iTTF4t5BCyY1lATurce8aOFHhtKL9mtwbeg2u
qSr4zEcUzQOYXUVgmETfXK2nWNAb6oke+qYwE4KipGvuw2ruwUWYiOCHo6KkjXG1Aq0wcopkqcwz
06ijM/IFSQWeJIQmdw2jCxhr07tQpSj8k8Y8gg1NHKFrTWTDwFVQi/tGC3XryCx18UlBZsgWfElA
RsRRNBut2AptmnVnQBeEC/jBMCVAyDAHYTrW4E4RU0f+AD4owjv4ZVdp9lbTSgpVSVzRI7Zk87TN
u1I9XQbAPGeWppLJ+DLAq1mXKSUnvgRojSZYJqhXQdrID0Wjl/E5jJvCu0+yUvggCVKanOpaG11y
kaI7D0kYkyMEO1SwW9zEcJ5LOmxo8lLBBhsHAuEeUE3+2Mkk4PjVCqJzLucmYa8VstYjkQKuCqBH
iGwxC6yApJU7HEKXtFCzmRdxE5/RjY3uTcnN2IM4Ip0bbdo6XB9cgnPZeLqBo3OIFrMOPfRtUVXu
aRJwVZsKpeXfg2LI7zXuaKci957mxMKVCX4R8Icl4oip6N5ZMczoR5gecXsRO3TMKOJqwXLayusQ
TJHryKwZp0zB+rjgzKVz31L89L5Mpai9gP6aFHeBnyhwk1M3NcMjurlZAjwRTfU5STmmt9ANNO1M
NwR4mA4l3dgGNxUId6anIIjRpNgYwfWGmjlBEwBLQtOKSwIkUuIRpbs2Fi0fLXdfXE+JyMw/+nhJ
c+6JbhTOJDdMBJo+mghaQGiF5QWGBII698B9or3pdQhnYahJqS6mb2Ms+ptm/sGHm2KpUFLVZbQI
EFRGcUyEyTlpkI5g7fCe6gu8fzz5QwPtsWgnKPp4Gua0QDPeixLVs2kaIVh8J6y5nbyz4KjTgQ2a
pfGBiclUykL4gZwoVut09/S7rOa4oHeGdhZocXkOS9mHl+uQQF/AaomNk3Wj1ODZk1oj7jq+B1/D
SAx/eVyopa/Oq9YSzHvo20CEjyirNz6msUvtPdZQEr44nEfG1G8oTMJexrsShSfHCtyjkBQLh0wD
Jv8M00cZHQjsyaed2DreuUWRKZ7JsCaSE2xCi/DaMHSTEZokM5S3lKY7UGpygNjAh1Q2sowbf5e0
E5pXSXwfFqQvp0S7KLLdZSKox37ky7k2BaXjwzlbikl+FcLtk69bQ+qqizpxk+gK6oGxpr3jd3QL
SfstABSkQ6dlSFvpfYexpzyjZYDJNbvd6Y5xCpbjOxCKcofSJ8f0vQxW1u0mkaribk+GFdK51T3w
YxxWsQpBFObqfQj/SFtJpRsb171YWTfr1inTNI2R0FbBGnXATqda7WbGjN5HFAJwc2hxzlp0uXqh
lDx767J7leOIMIQkPBjzTzpOPeVMaNyUw1/UjI9ta0S3Go0c/zg0zKqeVl4APk/XXcqGWoNULHW/
DjBHm1jZn+tINyg7qUYBqSpoKiw4qLSiOQ1nJZhajZEvLzPXUi8z34RmFmVC91CSapNB+FUJbUlv
YcZPk9oNoMrQ1jtqiNPgSmVLfpfDMoWJHpH3Qq6gTE+NCc7WRMTI4iolH+xRL27xXsTWhhIvfZiz
lIOopiQvFU9K00jNwlH8Ehl4zyrqE1Gmt43EgIMxtpHiB4iYHY0DJDETQg3bh3ap2Fo6gKzOorza
sI0xHnLygKYZFiVUl2mAJSephc0k4iEUEGGNIHs04zJg5bMuxA13gSSwER65aiEuJ7lAaWeGt0YG
EFKhs3aGz1wG8JEaPb7lUd+FrGkLTGht1+ZRoYSec4zCHWx+DYAVPmD9nfaId6qax4Vm5BgmpxwR
R4isyu+NJRWYmW/GAuKFHu/0CK0UzBAKM+MAln01VE5ZY8n72gu7OXVrvZql0FH92boIRfWEuCUC
keLmdCUlSzSa150vr5HYW+bvDDUvuncZOMcaa3ah6R69xlfJsBIdMRpmtWlPcC5xL5GHkdKbQlqj
Jm52WacsODIchZ6NiR4J3dgiqeQjgN1ZcwlaU05OdA2hHPTxsHQ5XjYWuWGWRzK0mrwQvAtPgDYx
ocEeWyeukHcJ9LQUV8kj06tN9wxxeR9cQ1UlLoAF1XmA+a/KKMo27pnfIGN5ucaOc31hNVWpXyGO
uK7Q0ETIZ6oJgm4baNRy4809Mhwp4YJ3EnR0rTBcLPz+b7z80gcjfcrGqj46Fuw+Vnsd/Jk6gele
wf+3ggWmd/n6OMo04wYNn6adYbAEFYgI2ST3a0qiIIcgGAfQy4kecyPXW+4huKryIjQfRS2k+NIz
2MLL+EyPPL9lRoAIAL8uS0p8VrzUkc7KqtmaYfDVQMVXmFYCKjX3ek8JR8YJaP4xbyxf34NysuQp
3hRxyiLKOhvUFH6WeuJKqM0L1HWv6yrX0nO/0Rv/PDcDPBXXsDCTmbWOK7QzSWUfkZECax9HVW6v
tbSpZ0u8n2u+mBex0bgRwkiv192xXrqqMcs7EwmbEEtR5U7RUEt5klIR9CtNVL+5XuNT0k2FWlXS
eZZTqpqbISfWEbGywm+lU0xzmshRY1B6rmOczxOiyTEGHelt0MnlJzjfSAPC99OvlhkwJGBvFWj6
Rkebf+GD5GlOBFPw3GlNCbV6iiipIzDv0vlGqaTJl3OFwrY0BUqPKHvYGdadUwkANmV0OMLTOhLK
eEGjPRen9I2F+hggFsVATXOT9DyCiXGiYUNoksSjGgPsEp5QI9N7RQF8JaVcfTN0xC4VGt3zzoyS
ytaiKgRnUpsfzRTj0jyWs7lWxMJ9rWQmOBV01m9Cr0uvNEww2O/I383YErjlWEayKvHc7UXQJHB4
4XIpkOob8ts0FRy7IAYer0GYn2pinSbX5A/SpboUDHWuGAGXNQXFzFWUuxaou3VxCkNbRxFRbqc5
fddbwpk891xBimZQ8/UZSrnRHKGF7m1aiwrcsRh9PqXQHyjR1bepi7P7Aj6W9tgRjc8sqaWaUC7X
H5FYReI1MY1sApOJomSB7+WJnyOGdCxWrapxeoiGMk1jt7hN3FY/LQo41pMgrcGfevSW3wqosyiI
mvr6HDiUN4slPEbR39aPcYgAVRNZ9SlQ1krkip7q3iXqz5W3iGXVYDXg0jipBKT8Ut9bLtxi3WGf
CdLvCDqt92fu++i5NqnClVnwgHgfoWYOVF4rFBfgBZunxp6V7i7l1bJ5j2Sxm2FF68JBF3RJbk6S
TMtvlo5CHwERQ6QxqAjg9JdBfbposbzI0iM4r9UT1mMGKtIFMv1ILojFhUAloZhqtCGgDPtBh1to
Fq9J7opOg0NE+aw6hqPaoTSuSFdU9a1zN4D2DGNw/cFoOuUe21bQDVwvVVQlIaqcMceut8BKz4d9
Rw+RsCowlpjJ4ocWAqd4gm5inxtR7CtprtUJigBlgKIRC9EpTpDcWTfnXaz4yQQ1GsgayLjSU1qI
ra9a3HNxAJsj4KtcI1aCmGkdZnOpKfIzZOiUOcwjVAUQ5HoXZPhz4AeSH5PxFzdOGOfF3PQsxC1y
Lm5EYVMt8zM5AIlLFQVoxZHimQL9kAQdgGlcBx2VB5RGZIpoCPRPUknVG4DNUBneOSEi2VnWRLdJ
V8gXlPVyyOHI2Lxr1lmCX1lm0g00QTBLNEf0Ok5OTGhZ1izEbxiBTdRNcHGvqdAdyXGTcnAvLcTo
cQTmFYJ8oQmM5cdy5qRr/6Lqqz2cAi0lZWYNUS2EJN4i/9ue5KnU/ElvFTHA9VK0PfwjFku1006g
M8ULGEN+NzMc6GjTJlwLwUIlaY4+ChnyjMdKHDTALXEJVSdiauXItXLr41YQ15I/c3z6ZSfg4jFz
8s0ILXxqipFk6khaxjmk29pTBKxWsybhbZfc6jCvXLdzLw/qAvy1t16eQS1YW/eWib/SXUa8JS3Q
Csw0O99chudI1VeYtdB+P0K8EoMY0TC1qWSm3oPP2jwznFI9A1KNsHWuaNcAt1oSM/4uTeoQdGcm
wWJOM3+ioOf31EhsVCvOs+5E0fteco4gBP6oEBu58bfLNS7VIJ3ndb6GM5tio7W8SlI0uJDF8Z1P
yK8W17FKxWuaRF5+WpftLXozvnophj48kJb4jiGDsvZQeUKqaOqr2EsdlwjyIoRABaRB4k6oi1PQ
dVIRHkGLgGXspfGararQwPHQ0aW5W913Ar0nDgQJvUBv7iNiIuEEaOH868LjJyVaXgEHXwvtVABX
Wc3XihBwMxS01IruAHxKXjmNClEzi2PUCLFZha0HGqUpk2ujgJXSxEKGgCT2ikiDzaKSO3A59aS1
oKlohhVqWkwFrulVco6v8Tq8xw1ZSN93TVHzVGkpq+2pJhW0QBd5ZtDfmZrIgeQ2OMc6h6aG1TFt
hMaBOsYmh/TtTDWK1/2S042SDhXCjt1EsFTrxsRFg7wAwQihO9U5s4MVXc/OQBoaCI2acYfA8veG
QqsiL/44+Ovf/+Ovj+3/cFaU+RBfS+Li7//Bnx8T+k+eQ6Nv+Me/o1zO/23+my//ZuefzFfJpU2L
aPcf9Z/z5b9h3M+fO7VLe/CHWVx6Zfe2WuXdzYp7Vfnt3z4/IV+gH+gayHF5l7wa4of+0eZ7/MuB
Dlab57rr0tXf/nhMqrjsn4/6aPzH518tnv72h6lu5vR5Sr880ebLfGuA0OY7V0+MrOqH0ApNUVNV
a/Nj/HFAxut8/rV8qEL3MlRuEJ9/Xr7DLx/4lSn49rfbzvTOgw/G+dYXeJ6cfgbg7uw5BYp1CCVU
03VD+doUCJZ1KEqmIqJl9/x7/bebA4m3xtbamc2fWQbioWKJkqhv37M5WAaCcqhpqqIbooGIev8j
/W5zoD8/0a9PgaYfiopqSuiLfvmKL3aCdahIFvInCt41mx/5d5sBY99FoKuHmoRol8ZS2PzsxAL9
UEbTQUfT6Xf76rL6/Db2ePvKoaWwvOl/Pn93Bnzx9gWZqTFBcUrPv/0NN4AksWf3CwLsclS4ALOo
z9+SLfViDiT5UNJY+qb5eXn8djHA2vco0KRDnHBIZnXxeZMPd4BElDRF/mdug8DvthGk/YMAb1mV
FE3ZLnU2+4tFYB3q7AIu/P1K6H9+u1ig77sNNOWQaTT5hp/f8nARCCYThDeEAtrt+ec57r7IL/9V
WvjqhB7kOyPmRPK+h6EuH5qKSeFD1b4aCvRDQ1VExaRD//zzu20ExdozGDIDmqHKkiShVNj/DIMh
VD52gmH1yP7n3/92G0HW9g2HgA8PZUXRVJrJX97zi2AgGYeKrEgSF9XnOfjtciJp37wAbskhOG1J
hPY9CISSoh7C+5OQNHv+7r/daSjt+/pV41Az+5RfHUZASSUCQvIzqalvfn67rw5PbM/tz72YdE/e
XIo233F4DJrsC9HSte0hKf52Kx/WwJ5TIGmHlsrVXzc+p8TDCCjJ0iHxUYcx9vu9/32/uyYe6izx
Xlnjyxn/IvCphzo1eZjin+Oe+NsFf0neN/IpHHAaxVLN+Gey+2IKJMU4tLgu4aTwu539svT8SL9+
G5QOqQepKpfh5wC3c/hzGhAdTMR25J/I/X4gQfxSN5y4Xvi0KSt6q+JFbfK7/2CbYr4e4EXVkK8G
qZSalwxGD+Yvtb8/Bv9hX3V8/qh/ViH/PihCbsqpL365La9uPvfzf/75C79+lC8V1te/GibBP//7
F9+S2G2IP/S9qLTGfJdX34kF9OIrJo8rO/7OvxnM0XNJ+sUIPzlJz+t3MAfbt3TirXI7f3S72aZK
/Plb93Xwv/3x5lPuPdovq8Tksds/buvJn7/yiyPim0PGJZ9W7gwr6RZZ9j+/X1+n/slxC2/woDLV
t/1GnFVIWq62Y/QFYrJTleNgn8e8TPLSPXgTrXYnVlY0c8+x3+CultvhzjwYornnRNwi1PPVZ1Yk
NOH2m4+rficMn1gHLYEgM9BtVaHFpyDHtd9nXNNeoT+08ylfCVw7b7b6Z6Ok+MHVzZqxdxaizu1X
BRgkq6Q5NEQVkSNlnyV0sSqSNCntaPiFDOptyFKj7CZSc+DQeb2cfuELXdiOm68etk/c7wJDUYz+
f5S2LKgcXGpfrdtf+KCJnXsPDyyGg8tV6a7y0I6fmPXniXruTykIXsGaUGTJANZmaWRKw3l89bFf
Ozb+c06MPk5uI+wm7P7COTg8M36L8yB0CFyDOMvN8F++hB/cNG9iJwkHg74KWC/e7A8OepSURWPH
g2GlMcZdIQK2/c6briFFwn1n4KhCAvPJ2w7UD6uMMOzEtZ9ejvn68Pr5eb1ZpdVD6D0eJJ8O2KcH
Ezq8yeBDvrUtf/DlTVdR8pjTWX48+P7njbACJ2Q7eTLsh5PI7v1eJ0mU5MkgjGniCMOy3jjoD57T
s/jLHG1H7teP9uqU+fl3PbHT1cG7Vf40yIK0V8fxz488xQCzl/97+cT6q8zy58edOV1aDgYd4WFn
WWWXaPUz4/OK9H4QU/QRlsks98p8OKwhbb/FNs3+hckoXbhpw3BtjLA779j2czt6GI5svsoEf/6J
5/bDcBOaI7y+ubtzDLzOh3/hSV8tBNq5+7+yyT/+X7k6ePrLogaWPdh1lM33H/5sFXeD1fuVS9LP
z8W597CbFUivr4m/MC6JbukODhcwlfvPAs+7MwvqCIfthf1kA2B+tPPtE/ZhWBrjGLmw4WuXw+Xw
zez3B4/ZCzu0m0EMRrxl+/S/HncYdmfQEXbxBQfp4+NwMWgjbIkLuyL67t5B6UuPMA/Juo+SWTV8
c31XebWptfz6FF96JOLbYTbrbIzAvhl1GNUlQ9t+zK8/7fOpiR5+UdjVdrjNU78uH/x8mLghzX8a
RDVZHCEnvF11j+4qDFeD9E0WR3h7nwsqr4prUP62s/Prk327ileOHW4H6qdZlkY4mm6pE+b2wfkK
Q7fh4COkFLdJ9KpwJY0Qim6rJ3t4WxvjGL2DYziYAmWEaHH7j/+dHIBQ/sf/OWA9H1zn//i/8aM3
LEDSQd9+7q8vkLsqxkZluGGUETbMnR2vd+MoXc/9H/jeebXB1REWNJfuwIvtg2O7GL5NdYSQR/3c
20mQNyCKfQP/jKIGLYbB+SrrI8zGx1cJvayPsNg+etGD/dAMI0aPf9h3Ip5j6Ov9bYwQNY68/OCO
zGgQRClE7//Ubx661eDdITuJNpNoqTTP6ANLXynW756I/76i5qZL89+wqvnVlpQmfvd9//vexKa7
9d/wTXxyuKx7Bfn4dq/1+csIcejNepU/2J4/HHiEQP8mj6gID07TEW47R3bshPbTqnBfzkMPRdo3
bl50dhwN76g98mDfYTFU3n1pIwR5WHnxMF4qIzwr1d6H5Gn4zsZIKG5z7+DcjoPBYhijEEIDadjI
GCNDOaFwf3DW/7/bNzfbBbC5lI1xe1rET9wTdtJMELDbD/r19JWRh69OkkbYFqd2OgwNG9TTvrvi
rMvx+9wNZ5z3+0/DM5DgLNmpG6NMsf/Yz7nVV8YeYUuf2WsbecSdYAEEbP/HPreHrRZpjB7ahf1o
J6+2iDbCLF/0nbMdtIbUA633XXXU3568eli3kPQRzrq+Xtjt7ml9hDd3uUqHFQvJGKHMcm3n9uMq
PFgUr8AEYK33n+drO3iVqkDsG2FgIHtemtJqKraDbco43wRa/GDN99aLHRufgOGNrIc57rvs7lzb
6yd6O9LmkcfILe5s33s901yctp/064fJne1RPdyOs3niMSLRHaWFPi3cDXPyGBHpfv2w+sp09Mj6
fV/hO29Vxna0HWgzH2OEuiuAaUl9sEBZvUpfjo5WtjjCc38e/6yK7cL1dgrj6hh1jNsUOELYfS2W
KFA5xzgOvKencHUws4vy5QypxrdHJ0J8YWp+C3f5eYpuXS8AOzZY8mAvAYyNUKjbnA/2wRkdlfAv
RWB39sE87+iLvfxC4BF1/EW3f7XH3sUyMhfOV8WwM9ZjzOGT7T8+hfTADqrtK//r1LMxeixt7+At
YB17UDNE7syQx2jBTJPgKTn4K+WngMufFw2mDpC8Cshv/692ZqPm7gXbgfp9DvsMekZPe903iFzb
QugJj65no21Xbcd78RkjvPtb7sdfGXmEUHJup6W7k4w8T813j5t/XznoOUjsWw96+fz9tgS2//Kv
Zn3PcsshGHzW9jfbv/xWHDqy3Ryl78HLG+G1TTp8BQbZ0hj7ZM5l5eC2zL3hodVTtPbdJYt8GISl
MdpdiyK3V4OqtdTreYzwrNl2lM0+7knB+w6KKOXTzhTII0SGs6qxvcEJKo1RuD9fPdjxEJsE+H3/
WbiKduZgjN7IWwDvwyToNYS++ie4/QcziFu7evIO3uT2bl/rNaD9FwZHtGlw1sk962zfNXYfe+Xq
afPMBzN0uuxy50Ylj3DevScDOaBgOzhOAePv//gfVlwitsNskvFemmbfSblMDlh0fykOdi9r2hhx
bQ6UOz44WW0kuA5uq4cnbkGQXQZbUpVxNN7/m9DJftimZ9vRnvMMcmYI9du/+/Uc881DdYCg3mBl
9tJGjD7C8vyfN7Pb2c272fR/HfSLaJXHB7e7+wBah6j2EhoI5uiWqfYEu+8sga8d2t84ykfkyT0T
pLZpwKRnHn5OJL7BZfivwIMLif7D+DTCUfWGGjmQmu3r7Ffud3PMZyLftxKsDQts+Kw9fX/fqHG0
Ch2vGpYGRthguKgysRvEy8kqX68wHdvpdfSk4BEe3t5JD1+zA6ufPhFx4XOgLQ3eoDLC405XfYtu
cJ6MEfgX+Wo35I+BRZwV5S65DrLs3u9ssl71d8jtQP3uGAOLeOzFu5PQCx3tu8KO7TxZfe0s+iYL
7wczr2PuCo+r7UNu4sQIO3ruPUAi2ckUxyhfzxHAjItV9/KBxzgu56ucxGU47BjzkK9Ww9m1RgjD
kzwBqDVYvoB7tlPy6xnJSUX9Ph9MgjQGbHRBp2SneI8az/7PuyjtcPi0vbjcvtvtdJXvLDAEVkYY
ltQVsP0w6ZbGOIHO7bLeWQ1jQA7OvdKtdlMTRNf2n4rbMKnpbw0XcC/XuO+rO/eI6+UqJt/dKQON
gWo4r9oV6A6sErdPurkQjNEcuUjCJ+ZkMK42wi2APrC9S2wYYYtQjC+HDztGH+RfkLOlMWCXQBoa
exgrxjiakYfeDWxjXA2vUXKodoD2Uq9huO8GuQELv3PZQDdu/3H7Hb0LVQNHOMLAm6iZe/GgJSKP
ceu4TXdqxXD/R3jg2uZClz9tR+pDhCyPMcXN6ml4eMhjlEpvG68Ev7i7jDfSZPuutvugL8cPkkuU
KrYz8+t5yufS2xlwg6dkeG0cAxL3rieHs+4mCK5vH3bzGkfhxaE907No8uGCHuNWcwsMdXioymNQ
fYG4rHpG/sVONVmTxqipP2PNQEKtAPUNn14CtT7CYXWWFEk9mG3Lguv5fabuv6/W9SzY89+v1jWB
LT3s2I/R55hzyXp18R7jtLxYtd5O9qSPUJu7JSiWB9c95221qU5d9DxOROsGweb7FIHv1+s+B8rb
8lVzorcj2De8TxhgIxXxFcUpkBjfOv3ppv4QsuSLcs/2aTcZt4gbCZqG27/7ykHyPP6/cQNvvv++
G/jl83+udb/8q9k4TfNV6K13zuhvzOyPvrgEfNrBzY4U2xgI1Fl4cGuHtU19e/uY/aIwvrXcfvCh
52hxrCKAqC8Hfi0eV/10MRc8/FOv3vVyXFo92z9+ZQH/4BNfMsG57VSDJ0bvcf+RrwnVQ4SQ9P06
29dW539Wd+hzTPgvsefe5NXD8JXt/8LeEA1YCJsD5cjOH2AnbwfdJK/bP/z6YkNLq/LC4e4YA9zb
Py3bebg7Rkj8ei0ZIEEs48HQYzT/J3bHRfprNfkxqkGTndUxhnDGFC+xeCccj1G02Y77daWoMZgB
pHe7WeMYNRaC/RNJVzVkwY8hGnECSMjbbrfnhEXZ/vHXd98p63jn/UljQEwubGxJ41dKImNoiVF9
LIte2aHcfv3NbIwBX7mmD1QmfYIxuNnJY8BMnvPzM68si000vVzV3jCCjIErf/6U8+pxeOmVx7jy
3lEw857sp83j3yX/n7tr22kbCKK/4keQWqlxGxJeKiWmIYCIIhKC1LclMcTFxMiOQfAR/Y/+Q9/4
sZ61s5LHXhKEj5QqEg8FVfZexrszZ86cuYZEaXEHXEbWQdch5OvjwS6jxHYYuoxMeL5QkwBpSoRN
gFszbcD8VKiUsTDUltCIcok2pM4kiG8D6yEP3oxZz49/0JejtW8g+HBdoP8lqS+X4Sd78GVRuWaW
IHMvGAT1kZJekdsiRKkoSlo66CKLGDiQLF6XkfPPrRMuzHL++gftgwVi2GRkObMJnCu8QcK/urMD
A7DO0Ij8FnD2cjrAfnFrv0ISlxCqvP4GjDjzwQx0BupRJYmPUoT8X2p1djh7R0HykGpapULtqXM5
6nzud07GJ2I84KkdHOKnCS1idMFy25uFa7YXl7iZRHbdoGQNw21b6u34oCp64IyED/Dgmyi8W1lE
0Q4PADjrrm5o5YHOVujqslnAcXv7nsuX7+C+x7e4hUs0OkaJWhflyiUWAyO90I3Vi9TaYehpafap
gMwYNWdeFEZl4VNGgeSPKSIdCZYxUOwewrLpXKvWAikqfqeMdH1PhXc6JWlzKluH5m0f972OU0iV
iFGjRq3+Y0eoTgRsJkyjwWDp6XJzgDvCuWi0m/VHPPTj1DwlC842H6rvSDvEaXmwLuMLmSBx+oJM
idg4qPabCbxlD9u7Bmz9JnbwUsgTQKgwUPeR2ByG/9sFNbMMZhLCr5E+biNreMfQUOlG6aO/tLgx
jIoxL9IB996Zj9zN4nbfdkoyAuEsN68rRxAd6FPe9h4GS82LIuPwCZylSQCBT1UM9MayD4xiuF7w
KzCHjz49GcoiPdB8dDHZDMWhOm2bUS+CaVyVPFqbAX1nAml1i4PH9lyRVGKkkbqoNY8tq98mIKKr
sWeKQtpKtb+ALEjeAkqrZc2ENTGuS4DGgm/EqH3s+6CLrZYom8P59AjATWj+JiaBKihjcG/ddpvv
5370VHCuzPOy65+BbBr8LFPTWjhZGyZnDBw4QKcD6cIweHyn0RyEX5zknWUUygJlhkKMZpnpXM+F
79+IpWIEEmeQSrgGMCUfTPg2vHmM2khkvizfHtpmm/d93IaGKrx/hmZzddEZ1JJcOb2E16GFcf1x
D/wnx1OhhW3GoOANgpIgO4OAN1ELEBOkm85ARgeQp5dPZdwoeoF/+iBRSLWmBuPEHwbLKRBtq9OG
9mf1rWOoHpBC11OodmNpcARMwrJMPeFjhH+WQFjELkfGILDkKHffD5GK/eR0EqRikgBHrr5ykWwC
uL5wZsrx0sVc+P/oSld/U8bRHWI+Yaloa8x4LsqdzGOyJAZD4HCcggFeGizBMq+wvfBj9YL30iXE
qMTAGQyBK7hqltvCZXjhlcDQZdTonwczFHWsxizcJNQeMJjgnpbK04lmc+IUF72JvEirhb6BTfCJ
v0A9aXNByRaBCEunyN0DIo79CClb8WkwxBgv0qSkTOkyRMDGr3/RJeDZLxoVmN/m17d8s+0Zka0N
aF0jKs5Gz3i9MFTxfwv6K1FowtaDdPdm2f5WbXn6n81yw2avLGUaIn7+/g8AAP//</cx:binary>
              </cx:geoCache>
            </cx:geography>
          </cx:layoutPr>
          <cx:valueColors>
            <cx:minColor>
              <a:schemeClr val="accent6">
                <a:lumMod val="60000"/>
                <a:lumOff val="40000"/>
              </a:schemeClr>
            </cx:minColor>
            <cx:midColor>
              <a:schemeClr val="accent6">
                <a:lumMod val="75000"/>
              </a:schemeClr>
            </cx:midColor>
            <cx:maxColor>
              <a:schemeClr val="accent6">
                <a:lumMod val="50000"/>
              </a:schemeClr>
            </cx:maxColor>
          </cx:valueColors>
          <cx:valueColorPositions count="3"/>
        </cx:series>
      </cx:plotAreaRegion>
    </cx:plotArea>
    <cx:legend pos="r" align="ctr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96">
  <cs:axisTitle>
    <cs:lnRef idx="0"/>
    <cs:fillRef idx="0"/>
    <cs:effectRef idx="0"/>
    <cs:fontRef idx="minor">
      <a:schemeClr val="lt1">
        <a:lumMod val="95000"/>
      </a:schemeClr>
    </cs:fontRef>
    <cs:defRPr sz="900"/>
  </cs:axisTitle>
  <cs:category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</cs:spPr>
    <cs:defRPr sz="1000"/>
  </cs:chartArea>
  <cs:dataLabel>
    <cs:lnRef idx="0"/>
    <cs:fillRef idx="0"/>
    <cs:effectRef idx="0"/>
    <cs:fontRef idx="minor">
      <a:schemeClr val="lt1">
        <a:lumMod val="9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3175">
        <a:solidFill>
          <a:schemeClr val="dk1">
            <a:lumMod val="65000"/>
            <a:lumOff val="35000"/>
          </a:schemeClr>
        </a:solidFill>
      </a:ln>
    </cs:spPr>
  </cs:dataPoint>
  <cs:dataPoint3D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</cs:spPr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lt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9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10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95000"/>
      </a:schemeClr>
    </cs:fontRef>
    <cs:defRPr sz="9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9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95000"/>
      </a:schemeClr>
    </cs:fontRef>
    <cs:defRPr sz="9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1">
  <cs:axisTitle>
    <cs:lnRef idx="0"/>
    <cs:fillRef idx="0"/>
    <cs:effectRef idx="0"/>
    <cs:fontRef idx="minor">
      <a:schemeClr val="lt1">
        <a:lumMod val="75000"/>
      </a:schemeClr>
    </cs:fontRef>
    <cs:defRPr sz="1197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6350" cap="flat" cmpd="sng" algn="ctr">
        <a:solidFill>
          <a:schemeClr val="dk1">
            <a:tint val="75000"/>
          </a:schemeClr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1197" b="1" i="0" u="none" strike="noStrike" kern="1200" baseline="0"/>
  </cs:dataLabel>
  <cs:dataLabelCallout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1197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  <a:scene3d>
        <a:camera prst="orthographicFront"/>
        <a:lightRig rig="threePt" dir="t"/>
      </a:scene3d>
      <a:sp3d prstMaterial="flat"/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dk1">
            <a:lumMod val="75000"/>
            <a:lumOff val="2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bg2">
          <a:lumMod val="75000"/>
          <a:alpha val="27000"/>
        </a:schemeClr>
      </a:solidFill>
      <a:sp3d/>
    </cs:spPr>
  </cs:floor>
  <cs:gridlineMajor>
    <cs:lnRef idx="0"/>
    <cs:fillRef idx="0"/>
    <cs:effectRef idx="0"/>
    <cs:fontRef idx="minor">
      <a:schemeClr val="tx1"/>
    </cs:fontRef>
    <cs:spPr>
      <a:ln w="9525">
        <a:solidFill>
          <a:schemeClr val="lt1">
            <a:lumMod val="50000"/>
          </a:schemeClr>
        </a:solidFill>
      </a:ln>
    </cs:spPr>
  </cs:gridlineMajor>
  <cs:gridlineMinor>
    <cs:lnRef idx="0"/>
    <cs:fillRef idx="0"/>
    <cs:effectRef idx="0"/>
    <cs:fontRef idx="minor">
      <a:schemeClr val="tx1"/>
    </cs:fontRef>
    <cs:spPr>
      <a:ln w="9525">
        <a:solidFill>
          <a:schemeClr val="lt1">
            <a:lumMod val="40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/>
    </cs:fontRef>
    <cs:defRPr sz="2200" b="0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rawing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rawing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svg"/><Relationship Id="rId1" Type="http://schemas.openxmlformats.org/officeDocument/2006/relationships/image" Target="../media/image16.png"/></Relationships>
</file>

<file path=ppt/drawing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svg"/><Relationship Id="rId1" Type="http://schemas.openxmlformats.org/officeDocument/2006/relationships/image" Target="../media/image20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0.32187</cdr:x>
      <cdr:y>0.04382</cdr:y>
    </cdr:from>
    <cdr:to>
      <cdr:x>0.36946</cdr:x>
      <cdr:y>0.11732</cdr:y>
    </cdr:to>
    <cdr:pic>
      <cdr:nvPicPr>
        <cdr:cNvPr id="3" name="Graphic 2" descr="Pin with solid fill">
          <a:extLst xmlns:a="http://schemas.openxmlformats.org/drawingml/2006/main">
            <a:ext uri="{FF2B5EF4-FFF2-40B4-BE49-F238E27FC236}">
              <a16:creationId xmlns:a16="http://schemas.microsoft.com/office/drawing/2014/main" id="{AAD48852-1960-4D2C-A025-572C669D07FB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  <a:ext uri="{96DAC541-7B7A-43D3-8B79-37D633B846F1}">
              <asvg:svgBlip xmlns:asvg="http://schemas.microsoft.com/office/drawing/2016/SVG/main" r:embed="rId2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3862163" y="166034"/>
          <a:ext cx="571005" cy="278491"/>
        </a:xfrm>
        <a:prstGeom xmlns:a="http://schemas.openxmlformats.org/drawingml/2006/main" prst="rect">
          <a:avLst/>
        </a:prstGeom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0.2696</cdr:x>
      <cdr:y>0.01701</cdr:y>
    </cdr:from>
    <cdr:to>
      <cdr:x>0.31461</cdr:x>
      <cdr:y>0.09701</cdr:y>
    </cdr:to>
    <cdr:pic>
      <cdr:nvPicPr>
        <cdr:cNvPr id="3" name="Graphic 2" descr="Bar graph with downward trend with solid fill">
          <a:extLst xmlns:a="http://schemas.openxmlformats.org/drawingml/2006/main">
            <a:ext uri="{FF2B5EF4-FFF2-40B4-BE49-F238E27FC236}">
              <a16:creationId xmlns:a16="http://schemas.microsoft.com/office/drawing/2014/main" id="{F85589F1-B5CA-454B-8337-008776A439B1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96DAC541-7B7A-43D3-8B79-37D633B846F1}">
              <asvg:svgBlip xmlns:asvg="http://schemas.microsoft.com/office/drawing/2016/SVG/main" r:embed="rId2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3286099" y="116632"/>
          <a:ext cx="548680" cy="548680"/>
        </a:xfrm>
        <a:prstGeom xmlns:a="http://schemas.openxmlformats.org/drawingml/2006/main" prst="rect">
          <a:avLst/>
        </a:prstGeom>
      </cdr:spPr>
    </cdr:pic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0.2963</cdr:x>
      <cdr:y>0.07147</cdr:y>
    </cdr:from>
    <cdr:to>
      <cdr:x>0.37037</cdr:x>
      <cdr:y>0.20103</cdr:y>
    </cdr:to>
    <cdr:pic>
      <cdr:nvPicPr>
        <cdr:cNvPr id="3" name="Graphic 2" descr="Angel face outline with solid fill">
          <a:extLst xmlns:a="http://schemas.openxmlformats.org/drawingml/2006/main">
            <a:ext uri="{FF2B5EF4-FFF2-40B4-BE49-F238E27FC236}">
              <a16:creationId xmlns:a16="http://schemas.microsoft.com/office/drawing/2014/main" id="{64D8E50E-82CC-4E89-A650-021E041308E4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96DAC541-7B7A-43D3-8B79-37D633B846F1}">
              <asvg:svgBlip xmlns:asvg="http://schemas.microsoft.com/office/drawing/2016/SVG/main" r:embed="rId2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3456384" y="476672"/>
          <a:ext cx="864049" cy="864082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en-US"/>
              <a:t>5/22/2023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en-US"/>
              <a:t>5/22/2023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5/22/2023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47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5/22/2023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809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5/22/2023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24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5/22/2023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91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anchor="b">
            <a:normAutofit/>
          </a:bodyPr>
          <a:lstStyle>
            <a:lvl1pPr algn="l">
              <a:defRPr sz="5400" b="1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5/22/2023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133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5/22/2023</a:t>
            </a:fld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370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5/22/2023</a:t>
            </a:fld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078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5/22/2023</a:t>
            </a:fld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715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5/22/2023</a:t>
            </a:fld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15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5/22/2023</a:t>
            </a:fld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171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960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E0FA9E5-6744-4841-888F-9E7CC0C2B7EC}" type="datetimeFigureOut">
              <a:rPr lang="en-US" smtClean="0"/>
              <a:pPr/>
              <a:t>5/22/2023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05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1804" y="1196752"/>
            <a:ext cx="4813174" cy="915145"/>
          </a:xfrm>
        </p:spPr>
        <p:txBody>
          <a:bodyPr>
            <a:normAutofit fontScale="90000"/>
          </a:bodyPr>
          <a:lstStyle/>
          <a:p>
            <a:r>
              <a:rPr lang="en-US" dirty="0"/>
              <a:t>SALE </a:t>
            </a:r>
            <a:br>
              <a:rPr lang="en-US" dirty="0"/>
            </a:br>
            <a:r>
              <a:rPr lang="en-US" dirty="0"/>
              <a:t>REPORT</a:t>
            </a:r>
          </a:p>
        </p:txBody>
      </p:sp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24A68-A67B-4389-B7DF-4533A036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780" y="404664"/>
            <a:ext cx="5605264" cy="591346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PRODUCTS SOLD QUANTITY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02AB9-EB50-4C39-A767-70A912B2F22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KEY INDICATOR POINTS :-</a:t>
            </a:r>
          </a:p>
          <a:p>
            <a:r>
              <a:rPr lang="en-US" dirty="0"/>
              <a:t>Top 3 Products which is sold mostly.</a:t>
            </a:r>
          </a:p>
          <a:p>
            <a:r>
              <a:rPr lang="en-US" dirty="0"/>
              <a:t>Lowest 2 product which does not sold mostly.</a:t>
            </a:r>
          </a:p>
          <a:p>
            <a:r>
              <a:rPr lang="en-US" dirty="0"/>
              <a:t>Product which is high in demand is Classic Car.</a:t>
            </a:r>
          </a:p>
          <a:p>
            <a:r>
              <a:rPr lang="en-US" dirty="0"/>
              <a:t>Product with lowest demand is Trains.</a:t>
            </a:r>
          </a:p>
          <a:p>
            <a:r>
              <a:rPr lang="en-US" dirty="0"/>
              <a:t>Product of the year is Classic cars</a:t>
            </a:r>
          </a:p>
          <a:p>
            <a:r>
              <a:rPr lang="en-US" dirty="0"/>
              <a:t>SOLUTION for least order product</a:t>
            </a:r>
          </a:p>
          <a:p>
            <a:endParaRPr lang="en-IN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B012142-9C1F-43C9-AD8C-18BD7627679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48023523"/>
              </p:ext>
            </p:extLst>
          </p:nvPr>
        </p:nvGraphicFramePr>
        <p:xfrm>
          <a:off x="7678588" y="2420889"/>
          <a:ext cx="4251960" cy="33123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52736">
                  <a:extLst>
                    <a:ext uri="{9D8B030D-6E8A-4147-A177-3AD203B41FA5}">
                      <a16:colId xmlns:a16="http://schemas.microsoft.com/office/drawing/2014/main" val="501740326"/>
                    </a:ext>
                  </a:extLst>
                </a:gridCol>
                <a:gridCol w="2399224">
                  <a:extLst>
                    <a:ext uri="{9D8B030D-6E8A-4147-A177-3AD203B41FA5}">
                      <a16:colId xmlns:a16="http://schemas.microsoft.com/office/drawing/2014/main" val="2865031666"/>
                    </a:ext>
                  </a:extLst>
                </a:gridCol>
              </a:tblGrid>
              <a:tr h="3702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</a:t>
                      </a:r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RODUCTS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</a:rPr>
                        <a:t>QUANTITY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20524"/>
                  </a:ext>
                </a:extLst>
              </a:tr>
              <a:tr h="370209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1" u="none" strike="noStrike" dirty="0">
                          <a:effectLst/>
                        </a:rPr>
                        <a:t>Classic Cars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</a:rPr>
                        <a:t>33992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066536"/>
                  </a:ext>
                </a:extLst>
              </a:tr>
              <a:tr h="370209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1" u="none" strike="noStrike" dirty="0">
                          <a:effectLst/>
                        </a:rPr>
                        <a:t>Vintage Cars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21069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193624"/>
                  </a:ext>
                </a:extLst>
              </a:tr>
              <a:tr h="370209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1" u="none" strike="noStrike">
                          <a:effectLst/>
                        </a:rPr>
                        <a:t>Motorcycles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</a:rPr>
                        <a:t>11663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924724"/>
                  </a:ext>
                </a:extLst>
              </a:tr>
              <a:tr h="720902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1" u="none" strike="noStrike" dirty="0">
                          <a:effectLst/>
                        </a:rPr>
                        <a:t>Trucks and Buses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</a:rPr>
                        <a:t>10777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898580"/>
                  </a:ext>
                </a:extLst>
              </a:tr>
              <a:tr h="370209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1" u="none" strike="noStrike" dirty="0">
                          <a:effectLst/>
                        </a:rPr>
                        <a:t>Planes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</a:rPr>
                        <a:t>10727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222608"/>
                  </a:ext>
                </a:extLst>
              </a:tr>
              <a:tr h="370209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1" u="none" strike="noStrike" dirty="0">
                          <a:effectLst/>
                        </a:rPr>
                        <a:t>Ships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</a:rPr>
                        <a:t>8127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903035"/>
                  </a:ext>
                </a:extLst>
              </a:tr>
              <a:tr h="370209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1" u="none" strike="noStrike" dirty="0">
                          <a:effectLst/>
                        </a:rPr>
                        <a:t>Trains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</a:rPr>
                        <a:t>2712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813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08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4392ADA3-E075-46CE-A8A2-E6546A623F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0596909"/>
              </p:ext>
            </p:extLst>
          </p:nvPr>
        </p:nvGraphicFramePr>
        <p:xfrm>
          <a:off x="0" y="0"/>
          <a:ext cx="12188824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Graphic 2" descr="Shopping cart with solid fill">
            <a:extLst>
              <a:ext uri="{FF2B5EF4-FFF2-40B4-BE49-F238E27FC236}">
                <a16:creationId xmlns:a16="http://schemas.microsoft.com/office/drawing/2014/main" id="{80C5D3D9-7B07-4BAA-B1D8-AFD5C909E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0036" y="188640"/>
            <a:ext cx="576064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6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44516-1BDB-46D5-BBB1-AEABE535C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156" y="209432"/>
            <a:ext cx="4114800" cy="519336"/>
          </a:xfrm>
        </p:spPr>
        <p:txBody>
          <a:bodyPr>
            <a:normAutofit fontScale="90000"/>
          </a:bodyPr>
          <a:lstStyle/>
          <a:p>
            <a:r>
              <a:rPr lang="en-US" dirty="0"/>
              <a:t>TOP 10 REVENUE </a:t>
            </a:r>
            <a:endParaRPr lang="en-IN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79D7ABFD-9E11-4175-9D6F-D17CA827FD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7706228"/>
              </p:ext>
            </p:extLst>
          </p:nvPr>
        </p:nvGraphicFramePr>
        <p:xfrm>
          <a:off x="6112786" y="1484784"/>
          <a:ext cx="5076189" cy="52022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21786">
                  <a:extLst>
                    <a:ext uri="{9D8B030D-6E8A-4147-A177-3AD203B41FA5}">
                      <a16:colId xmlns:a16="http://schemas.microsoft.com/office/drawing/2014/main" val="1501503046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173563042"/>
                    </a:ext>
                  </a:extLst>
                </a:gridCol>
                <a:gridCol w="1638179">
                  <a:extLst>
                    <a:ext uri="{9D8B030D-6E8A-4147-A177-3AD203B41FA5}">
                      <a16:colId xmlns:a16="http://schemas.microsoft.com/office/drawing/2014/main" val="100367577"/>
                    </a:ext>
                  </a:extLst>
                </a:gridCol>
              </a:tblGrid>
              <a:tr h="603594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 dirty="0">
                          <a:effectLst/>
                        </a:rPr>
                        <a:t>Product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PRODUCT CODE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>
                          <a:effectLst/>
                        </a:rPr>
                        <a:t> REVENUE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24940"/>
                  </a:ext>
                </a:extLst>
              </a:tr>
              <a:tr h="565122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1" u="none" strike="noStrike" dirty="0">
                          <a:effectLst/>
                        </a:rPr>
                        <a:t>Classic model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S18_3232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28738833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457021"/>
                  </a:ext>
                </a:extLst>
              </a:tr>
              <a:tr h="565122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1" u="none" strike="noStrike" dirty="0">
                          <a:effectLst/>
                        </a:rPr>
                        <a:t>Classic model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S10_1949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19107303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909604"/>
                  </a:ext>
                </a:extLst>
              </a:tr>
              <a:tr h="282561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1" u="none" strike="noStrike">
                          <a:effectLst/>
                        </a:rPr>
                        <a:t>Motor Cycle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S10_4698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16946240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457137"/>
                  </a:ext>
                </a:extLst>
              </a:tr>
              <a:tr h="565122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1" u="none" strike="noStrike">
                          <a:effectLst/>
                        </a:rPr>
                        <a:t>Classic model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S12_1108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16490816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540947"/>
                  </a:ext>
                </a:extLst>
              </a:tr>
              <a:tr h="565122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1" u="none" strike="noStrike">
                          <a:effectLst/>
                        </a:rPr>
                        <a:t>Classic model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S18_2238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15435995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129477"/>
                  </a:ext>
                </a:extLst>
              </a:tr>
              <a:tr h="565122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1" u="none" strike="noStrike">
                          <a:effectLst/>
                        </a:rPr>
                        <a:t>Classic model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S12_3891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14289064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780704"/>
                  </a:ext>
                </a:extLst>
              </a:tr>
              <a:tr h="565122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1" u="none" strike="noStrike">
                          <a:effectLst/>
                        </a:rPr>
                        <a:t>Classic model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S24_3856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13964652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189941"/>
                  </a:ext>
                </a:extLst>
              </a:tr>
              <a:tr h="282561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1" u="none" strike="noStrike">
                          <a:effectLst/>
                        </a:rPr>
                        <a:t>Motor Cycle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S12_2823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13919098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078296"/>
                  </a:ext>
                </a:extLst>
              </a:tr>
              <a:tr h="282561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1" u="none" strike="noStrike">
                          <a:effectLst/>
                        </a:rPr>
                        <a:t>Plane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S18_1662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13809952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288484"/>
                  </a:ext>
                </a:extLst>
              </a:tr>
              <a:tr h="360247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1" u="none" strike="noStrike" dirty="0">
                          <a:effectLst/>
                        </a:rPr>
                        <a:t>Truck &amp; Bus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S12_1666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13575981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902212"/>
                  </a:ext>
                </a:extLst>
              </a:tr>
            </a:tbl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DBE4E5B-CF78-4498-8B86-AFF33939806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Products Generating highest revenue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Classic Model, Motor Cycle, Plane and Truck.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Product code s18_3232 generating highest revenue.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Price to the product Company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4118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FBDC200-A954-4546-8BE9-1892DD6239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8626378"/>
              </p:ext>
            </p:extLst>
          </p:nvPr>
        </p:nvGraphicFramePr>
        <p:xfrm>
          <a:off x="837828" y="0"/>
          <a:ext cx="11350996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F702CAF-2BB1-4156-A7F6-E23FDD619A4C}"/>
              </a:ext>
            </a:extLst>
          </p:cNvPr>
          <p:cNvSpPr txBox="1"/>
          <p:nvPr/>
        </p:nvSpPr>
        <p:spPr>
          <a:xfrm>
            <a:off x="5634111" y="2968283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0A5F96-C7BA-4B29-94AC-07BA5DF89A46}"/>
              </a:ext>
            </a:extLst>
          </p:cNvPr>
          <p:cNvSpPr txBox="1"/>
          <p:nvPr/>
        </p:nvSpPr>
        <p:spPr>
          <a:xfrm>
            <a:off x="143115" y="1072173"/>
            <a:ext cx="644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Classic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Car</a:t>
            </a:r>
            <a:endParaRPr lang="en-IN" sz="12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F39817-7DF6-4614-85E8-C84FDC1AF4DD}"/>
              </a:ext>
            </a:extLst>
          </p:cNvPr>
          <p:cNvCxnSpPr>
            <a:cxnSpLocks/>
          </p:cNvCxnSpPr>
          <p:nvPr/>
        </p:nvCxnSpPr>
        <p:spPr>
          <a:xfrm flipH="1">
            <a:off x="261764" y="980727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5D8EAE9-35E2-49E9-9A0B-0F525ADB6218}"/>
              </a:ext>
            </a:extLst>
          </p:cNvPr>
          <p:cNvCxnSpPr/>
          <p:nvPr/>
        </p:nvCxnSpPr>
        <p:spPr>
          <a:xfrm>
            <a:off x="261764" y="1625283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A8903C8-EA7F-4788-B7FE-FDA5E22DBF92}"/>
              </a:ext>
            </a:extLst>
          </p:cNvPr>
          <p:cNvCxnSpPr/>
          <p:nvPr/>
        </p:nvCxnSpPr>
        <p:spPr>
          <a:xfrm flipH="1">
            <a:off x="297768" y="2636912"/>
            <a:ext cx="648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CB60DB7-69DF-4ED4-945C-C19DD78D5881}"/>
              </a:ext>
            </a:extLst>
          </p:cNvPr>
          <p:cNvCxnSpPr/>
          <p:nvPr/>
        </p:nvCxnSpPr>
        <p:spPr>
          <a:xfrm flipH="1">
            <a:off x="245000" y="4293096"/>
            <a:ext cx="700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54AB81F-F3D5-4AB3-97F4-574315A6ABC8}"/>
              </a:ext>
            </a:extLst>
          </p:cNvPr>
          <p:cNvSpPr txBox="1"/>
          <p:nvPr/>
        </p:nvSpPr>
        <p:spPr>
          <a:xfrm>
            <a:off x="267345" y="3194651"/>
            <a:ext cx="644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Classic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Car</a:t>
            </a:r>
            <a:endParaRPr lang="en-IN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4125FD-5642-40E0-85A8-D05F44875CE7}"/>
              </a:ext>
            </a:extLst>
          </p:cNvPr>
          <p:cNvSpPr txBox="1"/>
          <p:nvPr/>
        </p:nvSpPr>
        <p:spPr>
          <a:xfrm>
            <a:off x="0" y="1961455"/>
            <a:ext cx="172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Motor Cycle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499676-0163-41C8-B844-C659A72DA259}"/>
              </a:ext>
            </a:extLst>
          </p:cNvPr>
          <p:cNvSpPr txBox="1"/>
          <p:nvPr/>
        </p:nvSpPr>
        <p:spPr>
          <a:xfrm>
            <a:off x="-6547" y="4468212"/>
            <a:ext cx="1292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  Motor cycle</a:t>
            </a:r>
            <a:endParaRPr lang="en-IN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268644-0BAF-4F94-8315-5F07BB89A03F}"/>
              </a:ext>
            </a:extLst>
          </p:cNvPr>
          <p:cNvSpPr txBox="1"/>
          <p:nvPr/>
        </p:nvSpPr>
        <p:spPr>
          <a:xfrm>
            <a:off x="261764" y="5232717"/>
            <a:ext cx="644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Plan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2FB4D6-3ED3-4423-8F21-ECD1C3EC86BE}"/>
              </a:ext>
            </a:extLst>
          </p:cNvPr>
          <p:cNvSpPr txBox="1"/>
          <p:nvPr/>
        </p:nvSpPr>
        <p:spPr>
          <a:xfrm>
            <a:off x="0" y="5744535"/>
            <a:ext cx="1486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Truck &amp; Bus</a:t>
            </a:r>
          </a:p>
        </p:txBody>
      </p:sp>
      <p:pic>
        <p:nvPicPr>
          <p:cNvPr id="3" name="Graphic 2" descr="Body builder with solid fill">
            <a:extLst>
              <a:ext uri="{FF2B5EF4-FFF2-40B4-BE49-F238E27FC236}">
                <a16:creationId xmlns:a16="http://schemas.microsoft.com/office/drawing/2014/main" id="{0B2163D9-A55E-43A5-A043-3B06CAC97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0596" y="0"/>
            <a:ext cx="491444" cy="49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3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27CC9BB-C9CE-4888-9D3B-12C1E1F14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156" y="209432"/>
            <a:ext cx="4114800" cy="519336"/>
          </a:xfrm>
        </p:spPr>
        <p:txBody>
          <a:bodyPr>
            <a:normAutofit fontScale="90000"/>
          </a:bodyPr>
          <a:lstStyle/>
          <a:p>
            <a:r>
              <a:rPr lang="en-US" dirty="0"/>
              <a:t>LEAST 10 REVENUE </a:t>
            </a:r>
            <a:endParaRPr lang="en-IN" dirty="0"/>
          </a:p>
        </p:txBody>
      </p:sp>
      <p:graphicFrame>
        <p:nvGraphicFramePr>
          <p:cNvPr id="9" name="Content Placeholder 7">
            <a:extLst>
              <a:ext uri="{FF2B5EF4-FFF2-40B4-BE49-F238E27FC236}">
                <a16:creationId xmlns:a16="http://schemas.microsoft.com/office/drawing/2014/main" id="{9EC6648F-BA6B-458D-A5AC-37310660A5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9761218"/>
              </p:ext>
            </p:extLst>
          </p:nvPr>
        </p:nvGraphicFramePr>
        <p:xfrm>
          <a:off x="6112786" y="1484784"/>
          <a:ext cx="5076189" cy="52061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21786">
                  <a:extLst>
                    <a:ext uri="{9D8B030D-6E8A-4147-A177-3AD203B41FA5}">
                      <a16:colId xmlns:a16="http://schemas.microsoft.com/office/drawing/2014/main" val="1501503046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173563042"/>
                    </a:ext>
                  </a:extLst>
                </a:gridCol>
                <a:gridCol w="1638179">
                  <a:extLst>
                    <a:ext uri="{9D8B030D-6E8A-4147-A177-3AD203B41FA5}">
                      <a16:colId xmlns:a16="http://schemas.microsoft.com/office/drawing/2014/main" val="100367577"/>
                    </a:ext>
                  </a:extLst>
                </a:gridCol>
              </a:tblGrid>
              <a:tr h="603594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 dirty="0">
                          <a:effectLst/>
                        </a:rPr>
                        <a:t>Product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PRODUCT CODE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>
                          <a:effectLst/>
                        </a:rPr>
                        <a:t> REVENUE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24940"/>
                  </a:ext>
                </a:extLst>
              </a:tr>
              <a:tr h="56512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Classic car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S18_3685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1046890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457021"/>
                  </a:ext>
                </a:extLst>
              </a:tr>
              <a:tr h="56512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vintage car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S24_3151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1075800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909604"/>
                  </a:ext>
                </a:extLst>
              </a:tr>
              <a:tr h="28256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classic car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S12_1108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1127920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457137"/>
                  </a:ext>
                </a:extLst>
              </a:tr>
              <a:tr h="56512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vintage car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S18_3320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1133670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540947"/>
                  </a:ext>
                </a:extLst>
              </a:tr>
              <a:tr h="56512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Classic car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S24_3856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1173970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129477"/>
                  </a:ext>
                </a:extLst>
              </a:tr>
              <a:tr h="56512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motor cycle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S10_4698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1188660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780704"/>
                  </a:ext>
                </a:extLst>
              </a:tr>
              <a:tr h="56512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Classic car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S18_3232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1188780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189941"/>
                  </a:ext>
                </a:extLst>
              </a:tr>
              <a:tr h="28256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Classic car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S10_1949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1200100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078296"/>
                  </a:ext>
                </a:extLst>
              </a:tr>
              <a:tr h="28256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vintage car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S18_2325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1253650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288484"/>
                  </a:ext>
                </a:extLst>
              </a:tr>
              <a:tr h="36024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vintage car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S18_1749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1408280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902212"/>
                  </a:ext>
                </a:extLst>
              </a:tr>
            </a:tbl>
          </a:graphicData>
        </a:graphic>
      </p:graphicFrame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F4BDB2D5-94C7-4775-8AF8-6097699542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Products Generating Lowest revenue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Classic Car , Vintage car and Motor Cycle.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Product code s18_3685 generating lowest revenue.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Solution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038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A1CC49D-C9D6-4317-BB30-12044EF61C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3890673"/>
              </p:ext>
            </p:extLst>
          </p:nvPr>
        </p:nvGraphicFramePr>
        <p:xfrm>
          <a:off x="1" y="0"/>
          <a:ext cx="12188824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7056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DAD65-9199-4ADC-9D3D-AA52EDC54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6140" y="260648"/>
            <a:ext cx="4114800" cy="663352"/>
          </a:xfrm>
        </p:spPr>
        <p:txBody>
          <a:bodyPr/>
          <a:lstStyle/>
          <a:p>
            <a:r>
              <a:rPr lang="en-US" dirty="0"/>
              <a:t>HAPPY CUSTOMER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2C539B-29E1-44E8-8EDA-4982920EB4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5213" y="1340768"/>
            <a:ext cx="4114800" cy="4679032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Improve Order facility for Top Customer.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Provide Discount to Least 10 Customer.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Take Feedback From each Customer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Provide 24*7 Assistance for Customer Problem. 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5" name="Graphic 4" descr="Group success with solid fill">
            <a:extLst>
              <a:ext uri="{FF2B5EF4-FFF2-40B4-BE49-F238E27FC236}">
                <a16:creationId xmlns:a16="http://schemas.microsoft.com/office/drawing/2014/main" id="{5664DDA9-28C0-4CCC-94C6-9D74E38BD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4572" y="1351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9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8A55936-0F31-4DD3-A081-CC070E2DEA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1425046"/>
              </p:ext>
            </p:extLst>
          </p:nvPr>
        </p:nvGraphicFramePr>
        <p:xfrm>
          <a:off x="405780" y="0"/>
          <a:ext cx="11665296" cy="6669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7801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6F02D-4509-4C95-B4A5-0E8C9F956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8267" y="2765648"/>
            <a:ext cx="2520281" cy="663352"/>
          </a:xfrm>
        </p:spPr>
        <p:txBody>
          <a:bodyPr>
            <a:normAutofit fontScale="92500"/>
          </a:bodyPr>
          <a:lstStyle/>
          <a:p>
            <a:pPr marL="45720" indent="0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ANY QUESTIONS ?</a:t>
            </a:r>
            <a:endParaRPr lang="en-IN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Graphic 3" descr="Podium with solid fill">
            <a:extLst>
              <a:ext uri="{FF2B5EF4-FFF2-40B4-BE49-F238E27FC236}">
                <a16:creationId xmlns:a16="http://schemas.microsoft.com/office/drawing/2014/main" id="{172F8C8E-C4D3-46D6-9CE8-5E2E92ACD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1471" y="185124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92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 DETAILS OF LAST 8 YEARS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Sales Territory</a:t>
            </a:r>
          </a:p>
          <a:p>
            <a:r>
              <a:rPr lang="en-US" dirty="0"/>
              <a:t>Distribution of Orders </a:t>
            </a:r>
          </a:p>
          <a:p>
            <a:r>
              <a:rPr lang="en-US" dirty="0"/>
              <a:t>Country With Highest Sale</a:t>
            </a:r>
          </a:p>
          <a:p>
            <a:r>
              <a:rPr lang="en-US" dirty="0"/>
              <a:t>Year/Monthly Sale and Revenue</a:t>
            </a:r>
          </a:p>
          <a:p>
            <a:r>
              <a:rPr lang="en-US" dirty="0"/>
              <a:t>Top 5 Product in Demand</a:t>
            </a:r>
          </a:p>
          <a:p>
            <a:r>
              <a:rPr lang="en-US" dirty="0"/>
              <a:t>Top 10 Product In demand &amp; its Revenue</a:t>
            </a:r>
          </a:p>
          <a:p>
            <a:r>
              <a:rPr lang="en-US" dirty="0"/>
              <a:t>Least 5 Products in Demand &amp; its Revenue</a:t>
            </a:r>
          </a:p>
          <a:p>
            <a:r>
              <a:rPr lang="en-US" dirty="0"/>
              <a:t> Customer Details</a:t>
            </a:r>
          </a:p>
        </p:txBody>
      </p:sp>
    </p:spTree>
    <p:extLst>
      <p:ext uri="{BB962C8B-B14F-4D97-AF65-F5344CB8AC3E}">
        <p14:creationId xmlns:p14="http://schemas.microsoft.com/office/powerpoint/2010/main" val="143723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377620"/>
            <a:ext cx="5029200" cy="460580"/>
          </a:xfrm>
        </p:spPr>
        <p:txBody>
          <a:bodyPr>
            <a:normAutofit fontScale="90000"/>
          </a:bodyPr>
          <a:lstStyle/>
          <a:p>
            <a:r>
              <a:rPr lang="en-US" dirty="0"/>
              <a:t>Sale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838200"/>
            <a:ext cx="4251960" cy="5181600"/>
          </a:xfrm>
        </p:spPr>
        <p:txBody>
          <a:bodyPr/>
          <a:lstStyle/>
          <a:p>
            <a:r>
              <a:rPr lang="en-US" dirty="0"/>
              <a:t>KEY POINT INDICATOR</a:t>
            </a:r>
          </a:p>
          <a:p>
            <a:r>
              <a:rPr lang="en-US" dirty="0"/>
              <a:t>Highest sale region is Europe Middle East and Africa</a:t>
            </a:r>
          </a:p>
          <a:p>
            <a:r>
              <a:rPr lang="en-US" dirty="0"/>
              <a:t>Highest sale in EMEA Country is Spain and lowest is Ireland.</a:t>
            </a:r>
          </a:p>
          <a:p>
            <a:r>
              <a:rPr lang="en-US" dirty="0"/>
              <a:t> Lowest sales region is Japan</a:t>
            </a:r>
          </a:p>
          <a:p>
            <a:r>
              <a:rPr lang="en-US" dirty="0"/>
              <a:t>Lowest Sales Country in Japan territory </a:t>
            </a:r>
            <a:r>
              <a:rPr lang="en-US" dirty="0" err="1"/>
              <a:t>phiIippines</a:t>
            </a:r>
            <a:r>
              <a:rPr lang="en-US" dirty="0"/>
              <a:t>.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54E35C26-3CCC-483D-A3FE-4000F71EAB4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794066552"/>
              </p:ext>
            </p:extLst>
          </p:nvPr>
        </p:nvGraphicFramePr>
        <p:xfrm>
          <a:off x="7750596" y="156241"/>
          <a:ext cx="3373018" cy="670175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686509">
                  <a:extLst>
                    <a:ext uri="{9D8B030D-6E8A-4147-A177-3AD203B41FA5}">
                      <a16:colId xmlns:a16="http://schemas.microsoft.com/office/drawing/2014/main" val="398323445"/>
                    </a:ext>
                  </a:extLst>
                </a:gridCol>
                <a:gridCol w="1686509">
                  <a:extLst>
                    <a:ext uri="{9D8B030D-6E8A-4147-A177-3AD203B41FA5}">
                      <a16:colId xmlns:a16="http://schemas.microsoft.com/office/drawing/2014/main" val="909950308"/>
                    </a:ext>
                  </a:extLst>
                </a:gridCol>
              </a:tblGrid>
              <a:tr h="337404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TERRETORY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8381488"/>
                  </a:ext>
                </a:extLst>
              </a:tr>
              <a:tr h="260891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skerville Old Face" panose="02020602080505020303" pitchFamily="18" charset="0"/>
                        </a:rPr>
                        <a:t>EMEA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4979272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664330"/>
                  </a:ext>
                </a:extLst>
              </a:tr>
              <a:tr h="26089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Spain</a:t>
                      </a:r>
                    </a:p>
                  </a:txBody>
                  <a:tcPr marL="857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1215687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975263"/>
                  </a:ext>
                </a:extLst>
              </a:tr>
              <a:tr h="26089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France</a:t>
                      </a:r>
                    </a:p>
                  </a:txBody>
                  <a:tcPr marL="857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1110917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6646155"/>
                  </a:ext>
                </a:extLst>
              </a:tr>
              <a:tr h="26089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UK</a:t>
                      </a:r>
                    </a:p>
                  </a:txBody>
                  <a:tcPr marL="857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478880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4303239"/>
                  </a:ext>
                </a:extLst>
              </a:tr>
              <a:tr h="26089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Italy</a:t>
                      </a:r>
                    </a:p>
                  </a:txBody>
                  <a:tcPr marL="857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374674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89447370"/>
                  </a:ext>
                </a:extLst>
              </a:tr>
              <a:tr h="26089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Finland</a:t>
                      </a:r>
                    </a:p>
                  </a:txBody>
                  <a:tcPr marL="857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329582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9666955"/>
                  </a:ext>
                </a:extLst>
              </a:tr>
              <a:tr h="26089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Norway</a:t>
                      </a:r>
                    </a:p>
                  </a:txBody>
                  <a:tcPr marL="857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307464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81769892"/>
                  </a:ext>
                </a:extLst>
              </a:tr>
              <a:tr h="26089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Denmark</a:t>
                      </a:r>
                    </a:p>
                  </a:txBody>
                  <a:tcPr marL="857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245637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47804051"/>
                  </a:ext>
                </a:extLst>
              </a:tr>
              <a:tr h="26089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Germany</a:t>
                      </a:r>
                    </a:p>
                  </a:txBody>
                  <a:tcPr marL="857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220472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71879006"/>
                  </a:ext>
                </a:extLst>
              </a:tr>
              <a:tr h="26089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Sweden</a:t>
                      </a:r>
                    </a:p>
                  </a:txBody>
                  <a:tcPr marL="857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210014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95356413"/>
                  </a:ext>
                </a:extLst>
              </a:tr>
              <a:tr h="26089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Austria</a:t>
                      </a:r>
                    </a:p>
                  </a:txBody>
                  <a:tcPr marL="857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202063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25259511"/>
                  </a:ext>
                </a:extLst>
              </a:tr>
              <a:tr h="26089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Switzerland</a:t>
                      </a:r>
                    </a:p>
                  </a:txBody>
                  <a:tcPr marL="857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117714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87795850"/>
                  </a:ext>
                </a:extLst>
              </a:tr>
              <a:tr h="33246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Belgium</a:t>
                      </a:r>
                    </a:p>
                  </a:txBody>
                  <a:tcPr marL="857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108413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10152713"/>
                  </a:ext>
                </a:extLst>
              </a:tr>
              <a:tr h="26089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Ireland</a:t>
                      </a:r>
                    </a:p>
                  </a:txBody>
                  <a:tcPr marL="857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57756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1086088"/>
                  </a:ext>
                </a:extLst>
              </a:tr>
              <a:tr h="260891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skerville Old Face" panose="02020602080505020303" pitchFamily="18" charset="0"/>
                        </a:rPr>
                        <a:t>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3852061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85851327"/>
                  </a:ext>
                </a:extLst>
              </a:tr>
              <a:tr h="26089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USA</a:t>
                      </a:r>
                    </a:p>
                  </a:txBody>
                  <a:tcPr marL="857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3627983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1887020"/>
                  </a:ext>
                </a:extLst>
              </a:tr>
              <a:tr h="26089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Canada</a:t>
                      </a:r>
                    </a:p>
                  </a:txBody>
                  <a:tcPr marL="857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224079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5451090"/>
                  </a:ext>
                </a:extLst>
              </a:tr>
              <a:tr h="260891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skerville Old Face" panose="02020602080505020303" pitchFamily="18" charset="0"/>
                        </a:rPr>
                        <a:t>APAC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746122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5425826"/>
                  </a:ext>
                </a:extLst>
              </a:tr>
              <a:tr h="26089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Australia</a:t>
                      </a:r>
                    </a:p>
                  </a:txBody>
                  <a:tcPr marL="857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630623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55322737"/>
                  </a:ext>
                </a:extLst>
              </a:tr>
              <a:tr h="260891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askerville Old Face" panose="02020602080505020303" pitchFamily="18" charset="0"/>
                        </a:rPr>
                        <a:t>Japan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455173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11541645"/>
                  </a:ext>
                </a:extLst>
              </a:tr>
              <a:tr h="26089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Japan</a:t>
                      </a:r>
                    </a:p>
                  </a:txBody>
                  <a:tcPr marL="857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188168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19993552"/>
                  </a:ext>
                </a:extLst>
              </a:tr>
              <a:tr h="26089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Singapore</a:t>
                      </a:r>
                    </a:p>
                  </a:txBody>
                  <a:tcPr marL="857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172990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19274656"/>
                  </a:ext>
                </a:extLst>
              </a:tr>
              <a:tr h="26089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Philippines</a:t>
                      </a:r>
                    </a:p>
                  </a:txBody>
                  <a:tcPr marL="857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94016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32286583"/>
                  </a:ext>
                </a:extLst>
              </a:tr>
              <a:tr h="292277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marL="85725" marR="9525" marT="9525" marB="0" anchor="b"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2465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226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12" name="Content Placeholder 11">
                <a:extLst>
                  <a:ext uri="{FF2B5EF4-FFF2-40B4-BE49-F238E27FC236}">
                    <a16:creationId xmlns:a16="http://schemas.microsoft.com/office/drawing/2014/main" id="{B766C1DD-B7C2-409F-9B7C-E8D10436D58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8318741"/>
                  </p:ext>
                </p:extLst>
              </p:nvPr>
            </p:nvGraphicFramePr>
            <p:xfrm>
              <a:off x="0" y="0"/>
              <a:ext cx="12188825" cy="6957392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12" name="Content Placeholder 11">
                <a:extLst>
                  <a:ext uri="{FF2B5EF4-FFF2-40B4-BE49-F238E27FC236}">
                    <a16:creationId xmlns:a16="http://schemas.microsoft.com/office/drawing/2014/main" id="{B766C1DD-B7C2-409F-9B7C-E8D10436D5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88825" cy="6957392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Graphic 11" descr="Earth globe: Africa and Europe with solid fill">
            <a:extLst>
              <a:ext uri="{FF2B5EF4-FFF2-40B4-BE49-F238E27FC236}">
                <a16:creationId xmlns:a16="http://schemas.microsoft.com/office/drawing/2014/main" id="{E8C2CF20-43F7-4F93-A072-661B9E0E42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6576" y="3333750"/>
            <a:ext cx="295672" cy="190500"/>
          </a:xfrm>
          <a:prstGeom prst="rect">
            <a:avLst/>
          </a:prstGeom>
        </p:spPr>
      </p:pic>
      <p:pic>
        <p:nvPicPr>
          <p:cNvPr id="17" name="Graphic 11" descr="Earth globe: Africa and Europe with solid fill">
            <a:extLst>
              <a:ext uri="{FF2B5EF4-FFF2-40B4-BE49-F238E27FC236}">
                <a16:creationId xmlns:a16="http://schemas.microsoft.com/office/drawing/2014/main" id="{E8C2CF20-43F7-4F93-A072-661B9E0E42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0156" y="116632"/>
            <a:ext cx="486804" cy="36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1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3DD752A-B5AD-4D4A-9A31-6706809662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0055527"/>
              </p:ext>
            </p:extLst>
          </p:nvPr>
        </p:nvGraphicFramePr>
        <p:xfrm>
          <a:off x="1" y="1"/>
          <a:ext cx="11999068" cy="37890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1EC4E69-2B9A-4F1E-9038-DAC518D40C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673220"/>
              </p:ext>
            </p:extLst>
          </p:nvPr>
        </p:nvGraphicFramePr>
        <p:xfrm>
          <a:off x="1269876" y="4221088"/>
          <a:ext cx="8928992" cy="229157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464496">
                  <a:extLst>
                    <a:ext uri="{9D8B030D-6E8A-4147-A177-3AD203B41FA5}">
                      <a16:colId xmlns:a16="http://schemas.microsoft.com/office/drawing/2014/main" val="699287492"/>
                    </a:ext>
                  </a:extLst>
                </a:gridCol>
                <a:gridCol w="4464496">
                  <a:extLst>
                    <a:ext uri="{9D8B030D-6E8A-4147-A177-3AD203B41FA5}">
                      <a16:colId xmlns:a16="http://schemas.microsoft.com/office/drawing/2014/main" val="3489044549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r>
                        <a:rPr lang="en-US" dirty="0"/>
                        <a:t>                         REGIONS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             ORDER  STATUS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768244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marL="342900" indent="-34290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IN" sz="2000" b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ASIA PACIFIC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221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83554379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342900" indent="-34290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EUROP THE MIDDLE EAST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1407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92880059"/>
                  </a:ext>
                </a:extLst>
              </a:tr>
              <a:tr h="381490">
                <a:tc>
                  <a:txBody>
                    <a:bodyPr/>
                    <a:lstStyle/>
                    <a:p>
                      <a:pPr marL="342900" indent="-34290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J</a:t>
                      </a: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APAN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121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4363813"/>
                  </a:ext>
                </a:extLst>
              </a:tr>
              <a:tr h="325906">
                <a:tc>
                  <a:txBody>
                    <a:bodyPr/>
                    <a:lstStyle/>
                    <a:p>
                      <a:pPr marL="342900" indent="-34290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IN" sz="2000" b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NORTH AMERICA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1074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Baskerville Old Face" panose="02020602080505020303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4989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331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C215D-69ED-4207-948F-0665F806B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820" y="159151"/>
            <a:ext cx="8686801" cy="51900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Agency FB" panose="020B0503020202020204" pitchFamily="34" charset="0"/>
              </a:rPr>
              <a:t>COUNTRY WITH HIGH SALE &amp; REVENUE</a:t>
            </a:r>
            <a:endParaRPr lang="en-IN" dirty="0">
              <a:latin typeface="Agency FB" panose="020B0503020202020204" pitchFamily="34" charset="0"/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4AA94358-801C-4C73-9DE0-450D24838BA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1569121"/>
              </p:ext>
            </p:extLst>
          </p:nvPr>
        </p:nvGraphicFramePr>
        <p:xfrm>
          <a:off x="7606579" y="822503"/>
          <a:ext cx="4582245" cy="6035500"/>
        </p:xfrm>
        <a:graphic>
          <a:graphicData uri="http://schemas.openxmlformats.org/drawingml/2006/table">
            <a:tbl>
              <a:tblPr firstRow="1" bandRow="1">
                <a:tableStyleId>{18603FDC-E32A-4AB5-989C-0864C3EAD2B8}</a:tableStyleId>
              </a:tblPr>
              <a:tblGrid>
                <a:gridCol w="1527415">
                  <a:extLst>
                    <a:ext uri="{9D8B030D-6E8A-4147-A177-3AD203B41FA5}">
                      <a16:colId xmlns:a16="http://schemas.microsoft.com/office/drawing/2014/main" val="3338612186"/>
                    </a:ext>
                  </a:extLst>
                </a:gridCol>
                <a:gridCol w="1527415">
                  <a:extLst>
                    <a:ext uri="{9D8B030D-6E8A-4147-A177-3AD203B41FA5}">
                      <a16:colId xmlns:a16="http://schemas.microsoft.com/office/drawing/2014/main" val="122496171"/>
                    </a:ext>
                  </a:extLst>
                </a:gridCol>
                <a:gridCol w="1527415">
                  <a:extLst>
                    <a:ext uri="{9D8B030D-6E8A-4147-A177-3AD203B41FA5}">
                      <a16:colId xmlns:a16="http://schemas.microsoft.com/office/drawing/2014/main" val="2774640022"/>
                    </a:ext>
                  </a:extLst>
                </a:gridCol>
              </a:tblGrid>
              <a:tr h="3017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      COUNTRY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1" u="none" strike="noStrike" dirty="0">
                          <a:effectLst/>
                        </a:rPr>
                        <a:t>        SALES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1" u="none" strike="noStrike" dirty="0">
                          <a:effectLst/>
                        </a:rPr>
                        <a:t>      REVENUE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940930"/>
                  </a:ext>
                </a:extLst>
              </a:tr>
              <a:tr h="30177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USA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3627983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329407699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790565792"/>
                  </a:ext>
                </a:extLst>
              </a:tr>
              <a:tr h="30177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Spain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1215687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108786575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694921127"/>
                  </a:ext>
                </a:extLst>
              </a:tr>
              <a:tr h="30177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France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1110917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99968781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76251886"/>
                  </a:ext>
                </a:extLst>
              </a:tr>
              <a:tr h="30177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Australia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630623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57053559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62573785"/>
                  </a:ext>
                </a:extLst>
              </a:tr>
              <a:tr h="30177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UK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478880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42624710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593042157"/>
                  </a:ext>
                </a:extLst>
              </a:tr>
              <a:tr h="30177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Italy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374674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33521870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371357234"/>
                  </a:ext>
                </a:extLst>
              </a:tr>
              <a:tr h="30177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Finland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329582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29783959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566068047"/>
                  </a:ext>
                </a:extLst>
              </a:tr>
              <a:tr h="30177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Norway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307464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28454975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36469878"/>
                  </a:ext>
                </a:extLst>
              </a:tr>
              <a:tr h="30177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Singapore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288488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26349276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535612133"/>
                  </a:ext>
                </a:extLst>
              </a:tr>
              <a:tr h="30177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Denmark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245637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22831579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712328635"/>
                  </a:ext>
                </a:extLst>
              </a:tr>
              <a:tr h="30177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Canada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224079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20217017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756106263"/>
                  </a:ext>
                </a:extLst>
              </a:tr>
              <a:tr h="30177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Germany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220472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19927793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671717678"/>
                  </a:ext>
                </a:extLst>
              </a:tr>
              <a:tr h="30177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Sweden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210014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19306816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320811341"/>
                  </a:ext>
                </a:extLst>
              </a:tr>
              <a:tr h="30177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Austria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202063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18607769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726313858"/>
                  </a:ext>
                </a:extLst>
              </a:tr>
              <a:tr h="30177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Japan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188168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16828937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482600075"/>
                  </a:ext>
                </a:extLst>
              </a:tr>
              <a:tr h="30177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Switzerland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117714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10918707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870751873"/>
                  </a:ext>
                </a:extLst>
              </a:tr>
              <a:tr h="30177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Belgium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108413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9959233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919381451"/>
                  </a:ext>
                </a:extLst>
              </a:tr>
              <a:tr h="30177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Philippines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94016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8349427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341221054"/>
                  </a:ext>
                </a:extLst>
              </a:tr>
              <a:tr h="30177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Ireland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57756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5398107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38823545"/>
                  </a:ext>
                </a:extLst>
              </a:tr>
            </a:tbl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C9553E9-36B6-495D-A7BF-E2065B7C2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7788" y="1988840"/>
            <a:ext cx="4251960" cy="4191000"/>
          </a:xfrm>
        </p:spPr>
        <p:txBody>
          <a:bodyPr/>
          <a:lstStyle/>
          <a:p>
            <a:r>
              <a:rPr lang="en-US" dirty="0"/>
              <a:t>KEY INDICATOR POINTS</a:t>
            </a:r>
          </a:p>
          <a:p>
            <a:r>
              <a:rPr lang="en-US" dirty="0"/>
              <a:t>Top 5 country with highest sales and revenue</a:t>
            </a:r>
          </a:p>
          <a:p>
            <a:r>
              <a:rPr lang="en-US" dirty="0"/>
              <a:t>Top 1 country with highest sale and revenue is USA</a:t>
            </a:r>
          </a:p>
          <a:p>
            <a:r>
              <a:rPr lang="en-US" dirty="0"/>
              <a:t>Least 5 country with Lowest sales and revenue</a:t>
            </a:r>
          </a:p>
          <a:p>
            <a:r>
              <a:rPr lang="en-US" dirty="0"/>
              <a:t>Country generating lowest sale and revenue in world is Ireland</a:t>
            </a:r>
          </a:p>
          <a:p>
            <a:r>
              <a:rPr lang="en-US" dirty="0"/>
              <a:t>Solution?</a:t>
            </a:r>
          </a:p>
          <a:p>
            <a:endParaRPr lang="en-IN" dirty="0"/>
          </a:p>
        </p:txBody>
      </p:sp>
      <p:pic>
        <p:nvPicPr>
          <p:cNvPr id="5" name="Graphic 17" descr="Marker with solid fill">
            <a:extLst>
              <a:ext uri="{FF2B5EF4-FFF2-40B4-BE49-F238E27FC236}">
                <a16:creationId xmlns:a16="http://schemas.microsoft.com/office/drawing/2014/main" id="{D4436976-C653-492B-BDF7-F556C09401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3028" y="39641"/>
            <a:ext cx="477069" cy="47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5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1FE33-F9AE-441D-B0EA-37DBBD3C0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892" y="0"/>
            <a:ext cx="8686801" cy="648072"/>
          </a:xfrm>
        </p:spPr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COUNTRY</a:t>
            </a:r>
            <a:r>
              <a:rPr lang="en-IN" baseline="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IN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SALE &amp; REVENUE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  <a:latin typeface="Arial Rounded MT Bold" panose="020F0704030504030204" pitchFamily="34" charset="0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9DA24AA-7C86-414A-A5CD-F6D7287DB1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1811749"/>
              </p:ext>
            </p:extLst>
          </p:nvPr>
        </p:nvGraphicFramePr>
        <p:xfrm>
          <a:off x="-189756" y="648072"/>
          <a:ext cx="12378581" cy="6209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9170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D3C60-DFD7-4DEB-8C55-3BAC69FBC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2124" y="332656"/>
            <a:ext cx="4602832" cy="646584"/>
          </a:xfrm>
        </p:spPr>
        <p:txBody>
          <a:bodyPr>
            <a:normAutofit/>
          </a:bodyPr>
          <a:lstStyle/>
          <a:p>
            <a:r>
              <a:rPr lang="en-US" dirty="0"/>
              <a:t>Sales Details On Time</a:t>
            </a:r>
            <a:endParaRPr lang="en-IN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437CC77C-6D23-4FB5-9F5D-26D7700D112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78123995"/>
              </p:ext>
            </p:extLst>
          </p:nvPr>
        </p:nvGraphicFramePr>
        <p:xfrm>
          <a:off x="7966620" y="1165683"/>
          <a:ext cx="3934173" cy="5517233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1279909">
                  <a:extLst>
                    <a:ext uri="{9D8B030D-6E8A-4147-A177-3AD203B41FA5}">
                      <a16:colId xmlns:a16="http://schemas.microsoft.com/office/drawing/2014/main" val="1428339223"/>
                    </a:ext>
                  </a:extLst>
                </a:gridCol>
                <a:gridCol w="1067888">
                  <a:extLst>
                    <a:ext uri="{9D8B030D-6E8A-4147-A177-3AD203B41FA5}">
                      <a16:colId xmlns:a16="http://schemas.microsoft.com/office/drawing/2014/main" val="3472082953"/>
                    </a:ext>
                  </a:extLst>
                </a:gridCol>
                <a:gridCol w="1586376">
                  <a:extLst>
                    <a:ext uri="{9D8B030D-6E8A-4147-A177-3AD203B41FA5}">
                      <a16:colId xmlns:a16="http://schemas.microsoft.com/office/drawing/2014/main" val="2437089366"/>
                    </a:ext>
                  </a:extLst>
                </a:gridCol>
              </a:tblGrid>
              <a:tr h="7231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M</a:t>
                      </a:r>
                      <a:r>
                        <a:rPr lang="en-IN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ONTHS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 dirty="0">
                          <a:effectLst/>
                        </a:rPr>
                        <a:t>SALES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 dirty="0">
                          <a:effectLst/>
                        </a:rPr>
                        <a:t>REVENUE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8398342"/>
                  </a:ext>
                </a:extLst>
              </a:tr>
              <a:tr h="39951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934455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85745493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5604516"/>
                  </a:ext>
                </a:extLst>
              </a:tr>
              <a:tr h="39951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891119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80451732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66970191"/>
                  </a:ext>
                </a:extLst>
              </a:tr>
              <a:tr h="39951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869533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78375084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7211222"/>
                  </a:ext>
                </a:extLst>
              </a:tr>
              <a:tr h="39951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859098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78110996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81600941"/>
                  </a:ext>
                </a:extLst>
              </a:tr>
              <a:tr h="39951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858603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77715002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3654651"/>
                  </a:ext>
                </a:extLst>
              </a:tr>
              <a:tr h="39951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843607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76663934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59888312"/>
                  </a:ext>
                </a:extLst>
              </a:tr>
              <a:tr h="39951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837537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75188022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4465210"/>
                  </a:ext>
                </a:extLst>
              </a:tr>
              <a:tr h="39951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833714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74830191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43383308"/>
                  </a:ext>
                </a:extLst>
              </a:tr>
              <a:tr h="39951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803943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73250507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83487092"/>
                  </a:ext>
                </a:extLst>
              </a:tr>
              <a:tr h="39951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801856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72633245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3550133"/>
                  </a:ext>
                </a:extLst>
              </a:tr>
              <a:tr h="39951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779148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71163321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4881061"/>
                  </a:ext>
                </a:extLst>
              </a:tr>
              <a:tr h="39951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720017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64169266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39477249"/>
                  </a:ext>
                </a:extLst>
              </a:tr>
            </a:tbl>
          </a:graphicData>
        </a:graphic>
      </p:graphicFrame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B26E1DC-3B0C-4C77-B51F-2BB788C1E7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KEY POINT INDICATOR </a:t>
            </a:r>
          </a:p>
          <a:p>
            <a:r>
              <a:rPr lang="en-US" dirty="0"/>
              <a:t>The sale and revenue is highest in month of July.</a:t>
            </a:r>
          </a:p>
          <a:p>
            <a:r>
              <a:rPr lang="en-US" dirty="0"/>
              <a:t>The sale and revenue is lowest is the month of October. </a:t>
            </a:r>
          </a:p>
          <a:p>
            <a:r>
              <a:rPr lang="en-IN" dirty="0"/>
              <a:t>Solution ?</a:t>
            </a:r>
          </a:p>
        </p:txBody>
      </p:sp>
    </p:spTree>
    <p:extLst>
      <p:ext uri="{BB962C8B-B14F-4D97-AF65-F5344CB8AC3E}">
        <p14:creationId xmlns:p14="http://schemas.microsoft.com/office/powerpoint/2010/main" val="328619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E2CA8AA-CF9F-41AF-8DDE-7415E1794C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483636"/>
              </p:ext>
            </p:extLst>
          </p:nvPr>
        </p:nvGraphicFramePr>
        <p:xfrm>
          <a:off x="0" y="0"/>
          <a:ext cx="12188825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4178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usiness Contrast 16x9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E3B9166-2E01-44C0-B213-4E36B4FF9306}" vid="{9FB243D3-233B-4EB4-BE37-C505132985D4}"/>
    </a:ext>
  </a:extLst>
</a:theme>
</file>

<file path=ppt/theme/theme2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4CEB76F-5C52-4F69-A3C1-2DBEA8CF74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E7567CE-A543-444C-8597-EB227849112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A32D51B-405E-4F81-B5A9-F253CD7FC48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contrast presentation (widescreen)</Template>
  <TotalTime>858</TotalTime>
  <Words>631</Words>
  <Application>Microsoft Office PowerPoint</Application>
  <PresentationFormat>Custom</PresentationFormat>
  <Paragraphs>310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Agency FB</vt:lpstr>
      <vt:lpstr>Arial</vt:lpstr>
      <vt:lpstr>Arial Rounded MT Bold</vt:lpstr>
      <vt:lpstr>Bahnschrift Light SemiCondensed</vt:lpstr>
      <vt:lpstr>Baskerville Old Face</vt:lpstr>
      <vt:lpstr>Bell MT</vt:lpstr>
      <vt:lpstr>Calibri</vt:lpstr>
      <vt:lpstr>Franklin Gothic Medium</vt:lpstr>
      <vt:lpstr>Business Contrast 16x9</vt:lpstr>
      <vt:lpstr>SALE  REPORT</vt:lpstr>
      <vt:lpstr>SALE DETAILS OF LAST 8 YEARS</vt:lpstr>
      <vt:lpstr>Sale Table</vt:lpstr>
      <vt:lpstr>PowerPoint Presentation</vt:lpstr>
      <vt:lpstr>PowerPoint Presentation</vt:lpstr>
      <vt:lpstr>COUNTRY WITH HIGH SALE &amp; REVENUE</vt:lpstr>
      <vt:lpstr>COUNTRY SALE &amp; REVENUE</vt:lpstr>
      <vt:lpstr>Sales Details On Time</vt:lpstr>
      <vt:lpstr>PowerPoint Presentation</vt:lpstr>
      <vt:lpstr>PRODUCTS SOLD QUANTITY</vt:lpstr>
      <vt:lpstr>PowerPoint Presentation</vt:lpstr>
      <vt:lpstr>TOP 10 REVENUE </vt:lpstr>
      <vt:lpstr>PowerPoint Presentation</vt:lpstr>
      <vt:lpstr>LEAST 10 REVENUE </vt:lpstr>
      <vt:lpstr>PowerPoint Presentation</vt:lpstr>
      <vt:lpstr>HAPPY CUSTOMER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sayed faiz</dc:creator>
  <cp:lastModifiedBy>sayed faiz</cp:lastModifiedBy>
  <cp:revision>70</cp:revision>
  <dcterms:created xsi:type="dcterms:W3CDTF">2023-03-21T07:21:47Z</dcterms:created>
  <dcterms:modified xsi:type="dcterms:W3CDTF">2023-05-22T06:37:55Z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